
<file path=[Content_Types].xml><?xml version="1.0" encoding="utf-8"?>
<Types xmlns="http://schemas.openxmlformats.org/package/2006/content-types">
  <Default Extension="png" ContentType="image/png"/>
  <Default Extension="rels" ContentType="application/vnd.openxmlformats-package.relationships+xml"/>
  <Default Extension="fntdata" ContentType="application/x-fontdata"/>
  <Default Extension="xml" ContentType="application/xml"/>
  <Default Extension="jpg" ContentType="image/jpeg"/>
  <Override PartName="/ppt/commentAuthors.xml" ContentType="application/vnd.openxmlformats-officedocument.presentationml.commentAuthors+xml"/>
  <Override PartName="/ppt/comments/comment1.xml" ContentType="application/vnd.openxmlformats-officedocument.presentationml.comments+xml"/>
  <Override PartName="/ppt/theme/theme1.xml" ContentType="application/vnd.openxmlformats-officedocument.theme+xml"/>
  <Override PartName="/ppt/theme/theme2.xml" ContentType="application/vnd.openxmlformats-officedocument.theme+xml"/>
  <Override PartName="/ppt/theme/theme3.xml" ContentType="application/vnd.openxmlformats-officedocument.theme+xml"/>
  <Override PartName="/ppt/notesMasters/notesMaster1.xml" ContentType="application/vnd.openxmlformats-officedocument.presentationml.notesMaster+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notesSlides/notesSlide76.xml" ContentType="application/vnd.openxmlformats-officedocument.presentationml.notesSlide+xml"/>
  <Override PartName="/ppt/notesSlides/notesSlide77.xml" ContentType="application/vnd.openxmlformats-officedocument.presentationml.notesSlide+xml"/>
  <Override PartName="/ppt/notesSlides/notesSlide78.xml" ContentType="application/vnd.openxmlformats-officedocument.presentationml.notesSlide+xml"/>
  <Override PartName="/ppt/notesSlides/notesSlide79.xml" ContentType="application/vnd.openxmlformats-officedocument.presentationml.notesSlide+xml"/>
  <Override PartName="/ppt/notesSlides/notesSlide80.xml" ContentType="application/vnd.openxmlformats-officedocument.presentationml.notesSlide+xml"/>
  <Override PartName="/ppt/notesSlides/notesSlide81.xml" ContentType="application/vnd.openxmlformats-officedocument.presentationml.notesSlide+xml"/>
  <Override PartName="/ppt/notesSlides/notesSlide82.xml" ContentType="application/vnd.openxmlformats-officedocument.presentationml.notesSlide+xml"/>
  <Override PartName="/ppt/notesSlides/notesSlide83.xml" ContentType="application/vnd.openxmlformats-officedocument.presentationml.notesSlide+xml"/>
  <Override PartName="/ppt/notesSlides/notesSlide84.xml" ContentType="application/vnd.openxmlformats-officedocument.presentationml.notesSlide+xml"/>
  <Override PartName="/ppt/notesSlides/notesSlide85.xml" ContentType="application/vnd.openxmlformats-officedocument.presentationml.notesSlide+xml"/>
  <Override PartName="/ppt/notesSlides/notesSlide86.xml" ContentType="application/vnd.openxmlformats-officedocument.presentationml.notesSlide+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presProps.xml" ContentType="application/vnd.openxmlformats-officedocument.presentationml.presProps+xml"/>
  <Override PartName="/ppt/viewProps.xml" ContentType="application/vnd.openxmlformats-officedocument.presentationml.viewProps+xml"/>
  <Override PartName="/ppt/tableStyles.xml" ContentType="application/vnd.openxmlformats-officedocument.presentationml.tableStyles+xml"/>
  <Override PartName="/ppt/presentation.xml" ContentType="application/vnd.openxmlformats-officedocument.presentationml.presentation.main+xml"/>
  <Override PartName="/customXml/itemProps2.xml" ContentType="application/vnd.openxmlformats-officedocument.customXmlProperties+xml"/>
  <Override PartName="/customXml/itemProps1.xml" ContentType="application/vnd.openxmlformats-officedocument.customXmlProperties+xml"/>
  <Override PartName="/customXml/itemProps3.xml" ContentType="application/vnd.openxmlformats-officedocument.customXml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2" Type="http://schemas.openxmlformats.org/officeDocument/2006/relationships/custom-properties" Target="docProps/custom.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autoCompressPictures="0" embedTrueTypeFonts="1" strictFirstAndLastChars="0" saveSubsetFonts="1">
  <p:sldMasterIdLst>
    <p:sldMasterId id="2147483689" r:id="rId6"/>
    <p:sldMasterId id="2147483690" r:id="rId7"/>
  </p:sldMasterIdLst>
  <p:notesMasterIdLst>
    <p:notesMasterId r:id="rId8"/>
  </p:notesMasterIdLst>
  <p:sldIdLst>
    <p:sldId id="256" r:id="rId9"/>
    <p:sldId id="257" r:id="rId10"/>
    <p:sldId id="258" r:id="rId11"/>
    <p:sldId id="259" r:id="rId12"/>
    <p:sldId id="260" r:id="rId13"/>
    <p:sldId id="261" r:id="rId14"/>
    <p:sldId id="262" r:id="rId15"/>
    <p:sldId id="263" r:id="rId16"/>
    <p:sldId id="264" r:id="rId17"/>
    <p:sldId id="265" r:id="rId18"/>
    <p:sldId id="266" r:id="rId19"/>
    <p:sldId id="267" r:id="rId20"/>
    <p:sldId id="268" r:id="rId21"/>
    <p:sldId id="269" r:id="rId22"/>
    <p:sldId id="270" r:id="rId23"/>
    <p:sldId id="271" r:id="rId24"/>
    <p:sldId id="272" r:id="rId25"/>
    <p:sldId id="273" r:id="rId26"/>
    <p:sldId id="274" r:id="rId27"/>
    <p:sldId id="275" r:id="rId28"/>
    <p:sldId id="276" r:id="rId29"/>
    <p:sldId id="277" r:id="rId30"/>
    <p:sldId id="278" r:id="rId31"/>
    <p:sldId id="279" r:id="rId32"/>
    <p:sldId id="280" r:id="rId33"/>
    <p:sldId id="281" r:id="rId34"/>
    <p:sldId id="282" r:id="rId35"/>
    <p:sldId id="283" r:id="rId36"/>
    <p:sldId id="284" r:id="rId37"/>
    <p:sldId id="285" r:id="rId38"/>
    <p:sldId id="286" r:id="rId39"/>
    <p:sldId id="287" r:id="rId40"/>
    <p:sldId id="288" r:id="rId41"/>
    <p:sldId id="289" r:id="rId42"/>
    <p:sldId id="290" r:id="rId43"/>
    <p:sldId id="291" r:id="rId44"/>
    <p:sldId id="292" r:id="rId45"/>
    <p:sldId id="293" r:id="rId46"/>
    <p:sldId id="294" r:id="rId47"/>
    <p:sldId id="295" r:id="rId48"/>
    <p:sldId id="296" r:id="rId49"/>
    <p:sldId id="297" r:id="rId50"/>
    <p:sldId id="298" r:id="rId51"/>
    <p:sldId id="299" r:id="rId52"/>
    <p:sldId id="300" r:id="rId53"/>
    <p:sldId id="301" r:id="rId54"/>
    <p:sldId id="302" r:id="rId55"/>
    <p:sldId id="303" r:id="rId56"/>
    <p:sldId id="304" r:id="rId57"/>
    <p:sldId id="305" r:id="rId58"/>
    <p:sldId id="306" r:id="rId59"/>
    <p:sldId id="307" r:id="rId60"/>
    <p:sldId id="308" r:id="rId61"/>
    <p:sldId id="309" r:id="rId62"/>
    <p:sldId id="310" r:id="rId63"/>
    <p:sldId id="311" r:id="rId64"/>
    <p:sldId id="312" r:id="rId65"/>
    <p:sldId id="313" r:id="rId66"/>
    <p:sldId id="314" r:id="rId67"/>
    <p:sldId id="315" r:id="rId68"/>
    <p:sldId id="316" r:id="rId69"/>
    <p:sldId id="317" r:id="rId70"/>
    <p:sldId id="318" r:id="rId71"/>
    <p:sldId id="319" r:id="rId72"/>
    <p:sldId id="320" r:id="rId73"/>
    <p:sldId id="321" r:id="rId74"/>
    <p:sldId id="322" r:id="rId75"/>
    <p:sldId id="323" r:id="rId76"/>
    <p:sldId id="324" r:id="rId77"/>
    <p:sldId id="325" r:id="rId78"/>
    <p:sldId id="326" r:id="rId79"/>
    <p:sldId id="327" r:id="rId80"/>
    <p:sldId id="328" r:id="rId81"/>
    <p:sldId id="329" r:id="rId82"/>
    <p:sldId id="330" r:id="rId83"/>
    <p:sldId id="331" r:id="rId84"/>
    <p:sldId id="332" r:id="rId85"/>
    <p:sldId id="333" r:id="rId86"/>
    <p:sldId id="334" r:id="rId87"/>
    <p:sldId id="335" r:id="rId88"/>
    <p:sldId id="336" r:id="rId89"/>
    <p:sldId id="337" r:id="rId90"/>
    <p:sldId id="338" r:id="rId91"/>
    <p:sldId id="339" r:id="rId92"/>
    <p:sldId id="340" r:id="rId93"/>
    <p:sldId id="341" r:id="rId94"/>
  </p:sldIdLst>
  <p:sldSz cy="5143500" cx="9144000"/>
  <p:notesSz cx="6858000" cy="9144000"/>
  <p:embeddedFontLst>
    <p:embeddedFont>
      <p:font typeface="Cairo SemiBold"/>
      <p:regular r:id="rId95"/>
      <p:bold r:id="rId96"/>
    </p:embeddedFont>
    <p:embeddedFont>
      <p:font typeface="Cairo Medium"/>
      <p:regular r:id="rId97"/>
      <p:bold r:id="rId98"/>
    </p:embeddedFont>
    <p:embeddedFont>
      <p:font typeface="Rajdhani SemiBold"/>
      <p:regular r:id="rId99"/>
      <p:bold r:id="rId100"/>
    </p:embeddedFont>
    <p:embeddedFont>
      <p:font typeface="Nunito"/>
      <p:regular r:id="rId101"/>
      <p:bold r:id="rId102"/>
      <p:italic r:id="rId103"/>
      <p:boldItalic r:id="rId104"/>
    </p:embeddedFont>
    <p:embeddedFont>
      <p:font typeface="Cairo"/>
      <p:regular r:id="rId105"/>
      <p:bold r:id="rId106"/>
    </p:embeddedFont>
    <p:embeddedFont>
      <p:font typeface="Assistant"/>
      <p:regular r:id="rId107"/>
      <p:bold r:id="rId108"/>
    </p:embeddedFont>
    <p:embeddedFont>
      <p:font typeface="Barlow Medium"/>
      <p:regular r:id="rId109"/>
      <p:bold r:id="rId110"/>
      <p:italic r:id="rId111"/>
      <p:boldItalic r:id="rId112"/>
    </p:embeddedFont>
    <p:embeddedFont>
      <p:font typeface="Exo 2"/>
      <p:regular r:id="rId113"/>
      <p:bold r:id="rId114"/>
      <p:italic r:id="rId115"/>
      <p:boldItalic r:id="rId116"/>
    </p:embeddedFont>
    <p:embeddedFont>
      <p:font typeface="Helvetica Neue"/>
      <p:regular r:id="rId117"/>
      <p:bold r:id="rId118"/>
      <p:italic r:id="rId119"/>
      <p:boldItalic r:id="rId120"/>
    </p:embeddedFont>
    <p:embeddedFont>
      <p:font typeface="Rajdhani"/>
      <p:regular r:id="rId121"/>
      <p:bold r:id="rId122"/>
    </p:embeddedFont>
    <p:embeddedFont>
      <p:font typeface="Barlow"/>
      <p:regular r:id="rId123"/>
      <p:bold r:id="rId124"/>
      <p:italic r:id="rId125"/>
      <p:boldItalic r:id="rId126"/>
    </p:embeddedFont>
  </p:embeddedFontLst>
  <p:defaultText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defaultTextStyle>
  <p:extLst>
    <p:ext uri="{EFAFB233-063F-42B5-8137-9DF3F51BA10A}">
      <p15:sldGuideLst>
        <p15:guide id="1" orient="horz" pos="1620">
          <p15:clr>
            <a:srgbClr val="A4A3A4"/>
          </p15:clr>
        </p15:guide>
        <p15:guide id="2" pos="2880">
          <p15:clr>
            <a:srgbClr val="A4A3A4"/>
          </p15:clr>
        </p15:guide>
      </p15:sldGuideLst>
    </p:ext>
  </p:extLst>
</p:presentation>
</file>

<file path=ppt/commentAuthors.xml><?xml version="1.0" encoding="utf-8"?>
<p:cmAuthorLs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mAuthor clrIdx="0" id="0" initials="" lastIdx="1" name="Nathan Tonella"/>
</p:cmAuthorLst>
</file>

<file path=ppt/presProps.xml><?xml version="1.0" encoding="utf-8"?>
<p:presentationP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file>

<file path=ppt/tableStyles.xml><?xml version="1.0" encoding="utf-8"?>
<a:tblStyleLst xmlns:a="http://schemas.openxmlformats.org/drawingml/2006/main" xmlns:r="http://schemas.openxmlformats.org/officeDocument/2006/relationships" def="{F3DB7140-DFF9-4E9D-972C-943F7426D116}">
  <a:tblStyle styleId="{F3DB7140-DFF9-4E9D-972C-943F7426D116}" styleName="Table_0">
    <a:wholeTbl>
      <a:tcTxStyle>
        <a:font>
          <a:latin typeface="Arial"/>
          <a:ea typeface="Arial"/>
          <a:cs typeface="Arial"/>
        </a:font>
        <a:srgbClr val="000000"/>
      </a:tcTxStyle>
      <a:tcStyle>
        <a:tcBdr>
          <a:left>
            <a:ln cap="flat" cmpd="sng" w="9525">
              <a:solidFill>
                <a:srgbClr val="9E9E9E"/>
              </a:solidFill>
              <a:prstDash val="solid"/>
              <a:round/>
              <a:headEnd len="sm" w="sm" type="none"/>
              <a:tailEnd len="sm" w="sm" type="none"/>
            </a:ln>
          </a:left>
          <a:right>
            <a:ln cap="flat" cmpd="sng" w="9525">
              <a:solidFill>
                <a:srgbClr val="9E9E9E"/>
              </a:solidFill>
              <a:prstDash val="solid"/>
              <a:round/>
              <a:headEnd len="sm" w="sm" type="none"/>
              <a:tailEnd len="sm" w="sm" type="none"/>
            </a:ln>
          </a:right>
          <a:top>
            <a:ln cap="flat" cmpd="sng" w="9525">
              <a:solidFill>
                <a:srgbClr val="9E9E9E"/>
              </a:solidFill>
              <a:prstDash val="solid"/>
              <a:round/>
              <a:headEnd len="sm" w="sm" type="none"/>
              <a:tailEnd len="sm" w="sm" type="none"/>
            </a:ln>
          </a:top>
          <a:bottom>
            <a:ln cap="flat" cmpd="sng" w="9525">
              <a:solidFill>
                <a:srgbClr val="9E9E9E"/>
              </a:solidFill>
              <a:prstDash val="solid"/>
              <a:round/>
              <a:headEnd len="sm" w="sm" type="none"/>
              <a:tailEnd len="sm" w="sm" type="none"/>
            </a:ln>
          </a:bottom>
          <a:insideH>
            <a:ln cap="flat" cmpd="sng" w="9525">
              <a:solidFill>
                <a:srgbClr val="9E9E9E"/>
              </a:solidFill>
              <a:prstDash val="solid"/>
              <a:round/>
              <a:headEnd len="sm" w="sm" type="none"/>
              <a:tailEnd len="sm" w="sm" type="none"/>
            </a:ln>
          </a:insideH>
          <a:insideV>
            <a:ln cap="flat" cmpd="sng" w="9525">
              <a:solidFill>
                <a:srgbClr val="9E9E9E"/>
              </a:solidFill>
              <a:prstDash val="solid"/>
              <a:round/>
              <a:headEnd len="sm" w="sm" type="none"/>
              <a:tailEnd len="sm" w="sm" type="none"/>
            </a:ln>
          </a:insideV>
        </a:tcBdr>
      </a:tcStyle>
    </a:wholeTbl>
    <a:band1H>
      <a:tcTxStyle/>
    </a:band1H>
    <a:band2H>
      <a:tcTxStyle/>
    </a:band2H>
    <a:band1V>
      <a:tcTxStyle/>
    </a:band1V>
    <a:band2V>
      <a:tcTxStyle/>
    </a:band2V>
    <a:lastCol>
      <a:tcTxStyle/>
    </a:lastCol>
    <a:firstCol>
      <a:tcTxStyle/>
    </a:firstCol>
    <a:lastRow>
      <a:tcTxStyle/>
    </a:lastRow>
    <a:seCell>
      <a:tcTxStyle/>
    </a:seCell>
    <a:swCell>
      <a:tcTxStyle/>
    </a:swCell>
    <a:firstRow>
      <a:tcTxStyle/>
    </a:firstRow>
    <a:neCell>
      <a:tcTxStyle/>
    </a:neCell>
    <a:nwCell>
      <a:tcTxStyle/>
    </a:nwCell>
  </a:tblStyle>
  <a:tblStyle styleId="{7881AE10-091B-43E2-8331-B3304A36DF57}" styleName="Table_1">
    <a:wholeTbl>
      <a:tcTxStyle>
        <a:font>
          <a:latin typeface="Arial"/>
          <a:ea typeface="Arial"/>
          <a:cs typeface="Arial"/>
        </a:font>
        <a:srgbClr val="000000"/>
      </a:tcTxStyle>
    </a:wholeTbl>
    <a:band1H>
      <a:tcTxStyle/>
    </a:band1H>
    <a:band2H>
      <a:tcTxStyle/>
    </a:band2H>
    <a:band1V>
      <a:tcTxStyle/>
    </a:band1V>
    <a:band2V>
      <a:tcTxStyle/>
    </a:band2V>
    <a:lastCol>
      <a:tcTxStyle/>
    </a:lastCol>
    <a:firstCol>
      <a:tcTxStyle/>
    </a:firstCol>
    <a:lastRow>
      <a:tcTxStyle/>
    </a:lastRow>
    <a:seCell>
      <a:tcTxStyle/>
    </a:seCell>
    <a:swCell>
      <a:tcTxStyle/>
    </a:swCell>
    <a:firstRow>
      <a:tcTxStyle/>
    </a:firstRow>
    <a:neCell>
      <a:tcTxStyle/>
    </a:neCell>
    <a:nwCell>
      <a:tcTxStyle/>
    </a:nwCell>
  </a:tblStyle>
</a:tblStyleLst>
</file>

<file path=ppt/viewProps.xml><?xml version="1.0" encoding="utf-8"?>
<p:viewP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Comments="0">
  <p:slideViewPr>
    <p:cSldViewPr snapToGrid="0">
      <p:cViewPr varScale="1">
        <p:scale>
          <a:sx n="100" d="100"/>
          <a:sy n="100" d="100"/>
        </p:scale>
        <p:origin x="0" y="0"/>
      </p:cViewPr>
      <p:guideLst>
        <p:guide pos="1620" orient="horz"/>
        <p:guide pos="2880"/>
      </p:guideLst>
    </p:cSldViewPr>
  </p:slideViewPr>
</p:viewPr>
</file>

<file path=ppt/_rels/presentation.xml.rels><?xml version="1.0" encoding="UTF-8" standalone="yes"?>
<Relationships xmlns="http://schemas.openxmlformats.org/package/2006/relationships"><Relationship Id="rId117" Type="http://schemas.openxmlformats.org/officeDocument/2006/relationships/font" Target="fonts/HelveticaNeue-regular.fntdata"/><Relationship Id="rId42" Type="http://schemas.openxmlformats.org/officeDocument/2006/relationships/slide" Target="slides/slide34.xml"/><Relationship Id="rId47" Type="http://schemas.openxmlformats.org/officeDocument/2006/relationships/slide" Target="slides/slide39.xml"/><Relationship Id="rId21" Type="http://schemas.openxmlformats.org/officeDocument/2006/relationships/slide" Target="slides/slide13.xml"/><Relationship Id="rId112" Type="http://schemas.openxmlformats.org/officeDocument/2006/relationships/font" Target="fonts/BarlowMedium-boldItalic.fntdata"/><Relationship Id="rId84" Type="http://schemas.openxmlformats.org/officeDocument/2006/relationships/slide" Target="slides/slide76.xml"/><Relationship Id="rId89" Type="http://schemas.openxmlformats.org/officeDocument/2006/relationships/slide" Target="slides/slide81.xml"/><Relationship Id="rId63" Type="http://schemas.openxmlformats.org/officeDocument/2006/relationships/slide" Target="slides/slide55.xml"/><Relationship Id="rId68" Type="http://schemas.openxmlformats.org/officeDocument/2006/relationships/slide" Target="slides/slide60.xml"/><Relationship Id="rId107" Type="http://schemas.openxmlformats.org/officeDocument/2006/relationships/font" Target="fonts/Assistant-regular.fntdata"/><Relationship Id="rId16" Type="http://schemas.openxmlformats.org/officeDocument/2006/relationships/slide" Target="slides/slide8.xml"/><Relationship Id="rId102" Type="http://schemas.openxmlformats.org/officeDocument/2006/relationships/font" Target="fonts/Nunito-bold.fntdata"/><Relationship Id="rId32" Type="http://schemas.openxmlformats.org/officeDocument/2006/relationships/slide" Target="slides/slide24.xml"/><Relationship Id="rId37" Type="http://schemas.openxmlformats.org/officeDocument/2006/relationships/slide" Target="slides/slide29.xml"/><Relationship Id="rId123" Type="http://schemas.openxmlformats.org/officeDocument/2006/relationships/font" Target="fonts/Barlow-regular.fntdata"/><Relationship Id="rId11" Type="http://schemas.openxmlformats.org/officeDocument/2006/relationships/slide" Target="slides/slide3.xml"/><Relationship Id="rId74" Type="http://schemas.openxmlformats.org/officeDocument/2006/relationships/slide" Target="slides/slide66.xml"/><Relationship Id="rId79" Type="http://schemas.openxmlformats.org/officeDocument/2006/relationships/slide" Target="slides/slide71.xml"/><Relationship Id="rId53" Type="http://schemas.openxmlformats.org/officeDocument/2006/relationships/slide" Target="slides/slide45.xml"/><Relationship Id="rId58" Type="http://schemas.openxmlformats.org/officeDocument/2006/relationships/slide" Target="slides/slide50.xml"/><Relationship Id="rId128" Type="http://schemas.openxmlformats.org/officeDocument/2006/relationships/customXml" Target="../customXml/item2.xml"/><Relationship Id="rId95" Type="http://schemas.openxmlformats.org/officeDocument/2006/relationships/font" Target="fonts/CairoSemiBold-regular.fntdata"/><Relationship Id="rId90" Type="http://schemas.openxmlformats.org/officeDocument/2006/relationships/slide" Target="slides/slide82.xml"/><Relationship Id="rId5" Type="http://schemas.openxmlformats.org/officeDocument/2006/relationships/commentAuthors" Target="commentAuthors.xml"/><Relationship Id="rId43" Type="http://schemas.openxmlformats.org/officeDocument/2006/relationships/slide" Target="slides/slide35.xml"/><Relationship Id="rId48" Type="http://schemas.openxmlformats.org/officeDocument/2006/relationships/slide" Target="slides/slide40.xml"/><Relationship Id="rId22" Type="http://schemas.openxmlformats.org/officeDocument/2006/relationships/slide" Target="slides/slide14.xml"/><Relationship Id="rId27" Type="http://schemas.openxmlformats.org/officeDocument/2006/relationships/slide" Target="slides/slide19.xml"/><Relationship Id="rId118" Type="http://schemas.openxmlformats.org/officeDocument/2006/relationships/font" Target="fonts/HelveticaNeue-bold.fntdata"/><Relationship Id="rId113" Type="http://schemas.openxmlformats.org/officeDocument/2006/relationships/font" Target="fonts/Exo2-regular.fntdata"/><Relationship Id="rId64" Type="http://schemas.openxmlformats.org/officeDocument/2006/relationships/slide" Target="slides/slide56.xml"/><Relationship Id="rId69" Type="http://schemas.openxmlformats.org/officeDocument/2006/relationships/slide" Target="slides/slide61.xml"/><Relationship Id="rId85" Type="http://schemas.openxmlformats.org/officeDocument/2006/relationships/slide" Target="slides/slide77.xml"/><Relationship Id="rId80" Type="http://schemas.openxmlformats.org/officeDocument/2006/relationships/slide" Target="slides/slide72.xml"/><Relationship Id="rId108" Type="http://schemas.openxmlformats.org/officeDocument/2006/relationships/font" Target="fonts/Assistant-bold.fntdata"/><Relationship Id="rId103" Type="http://schemas.openxmlformats.org/officeDocument/2006/relationships/font" Target="fonts/Nunito-italic.fntdata"/><Relationship Id="rId33" Type="http://schemas.openxmlformats.org/officeDocument/2006/relationships/slide" Target="slides/slide25.xml"/><Relationship Id="rId38" Type="http://schemas.openxmlformats.org/officeDocument/2006/relationships/slide" Target="slides/slide30.xml"/><Relationship Id="rId124" Type="http://schemas.openxmlformats.org/officeDocument/2006/relationships/font" Target="fonts/Barlow-bold.fntdata"/><Relationship Id="rId12" Type="http://schemas.openxmlformats.org/officeDocument/2006/relationships/slide" Target="slides/slide4.xml"/><Relationship Id="rId17" Type="http://schemas.openxmlformats.org/officeDocument/2006/relationships/slide" Target="slides/slide9.xml"/><Relationship Id="rId59" Type="http://schemas.openxmlformats.org/officeDocument/2006/relationships/slide" Target="slides/slide51.xml"/><Relationship Id="rId129" Type="http://schemas.openxmlformats.org/officeDocument/2006/relationships/customXml" Target="../customXml/item3.xml"/><Relationship Id="rId96" Type="http://schemas.openxmlformats.org/officeDocument/2006/relationships/font" Target="fonts/CairoSemiBold-bold.fntdata"/><Relationship Id="rId91" Type="http://schemas.openxmlformats.org/officeDocument/2006/relationships/slide" Target="slides/slide83.xml"/><Relationship Id="rId75" Type="http://schemas.openxmlformats.org/officeDocument/2006/relationships/slide" Target="slides/slide67.xml"/><Relationship Id="rId70" Type="http://schemas.openxmlformats.org/officeDocument/2006/relationships/slide" Target="slides/slide62.xml"/><Relationship Id="rId54" Type="http://schemas.openxmlformats.org/officeDocument/2006/relationships/slide" Target="slides/slide46.xml"/><Relationship Id="rId1" Type="http://schemas.openxmlformats.org/officeDocument/2006/relationships/theme" Target="theme/theme1.xml"/><Relationship Id="rId6" Type="http://schemas.openxmlformats.org/officeDocument/2006/relationships/slideMaster" Target="slideMasters/slideMaster1.xml"/><Relationship Id="rId49" Type="http://schemas.openxmlformats.org/officeDocument/2006/relationships/slide" Target="slides/slide41.xml"/><Relationship Id="rId23" Type="http://schemas.openxmlformats.org/officeDocument/2006/relationships/slide" Target="slides/slide15.xml"/><Relationship Id="rId28" Type="http://schemas.openxmlformats.org/officeDocument/2006/relationships/slide" Target="slides/slide20.xml"/><Relationship Id="rId119" Type="http://schemas.openxmlformats.org/officeDocument/2006/relationships/font" Target="fonts/HelveticaNeue-italic.fntdata"/><Relationship Id="rId114" Type="http://schemas.openxmlformats.org/officeDocument/2006/relationships/font" Target="fonts/Exo2-bold.fntdata"/><Relationship Id="rId44" Type="http://schemas.openxmlformats.org/officeDocument/2006/relationships/slide" Target="slides/slide36.xml"/><Relationship Id="rId86" Type="http://schemas.openxmlformats.org/officeDocument/2006/relationships/slide" Target="slides/slide78.xml"/><Relationship Id="rId81" Type="http://schemas.openxmlformats.org/officeDocument/2006/relationships/slide" Target="slides/slide73.xml"/><Relationship Id="rId65" Type="http://schemas.openxmlformats.org/officeDocument/2006/relationships/slide" Target="slides/slide57.xml"/><Relationship Id="rId60" Type="http://schemas.openxmlformats.org/officeDocument/2006/relationships/slide" Target="slides/slide52.xml"/><Relationship Id="rId109" Type="http://schemas.openxmlformats.org/officeDocument/2006/relationships/font" Target="fonts/BarlowMedium-regular.fntdata"/><Relationship Id="rId39" Type="http://schemas.openxmlformats.org/officeDocument/2006/relationships/slide" Target="slides/slide31.xml"/><Relationship Id="rId13" Type="http://schemas.openxmlformats.org/officeDocument/2006/relationships/slide" Target="slides/slide5.xml"/><Relationship Id="rId18" Type="http://schemas.openxmlformats.org/officeDocument/2006/relationships/slide" Target="slides/slide10.xml"/><Relationship Id="rId104" Type="http://schemas.openxmlformats.org/officeDocument/2006/relationships/font" Target="fonts/Nunito-boldItalic.fntdata"/><Relationship Id="rId34" Type="http://schemas.openxmlformats.org/officeDocument/2006/relationships/slide" Target="slides/slide26.xml"/><Relationship Id="rId120" Type="http://schemas.openxmlformats.org/officeDocument/2006/relationships/font" Target="fonts/HelveticaNeue-boldItalic.fntdata"/><Relationship Id="rId125" Type="http://schemas.openxmlformats.org/officeDocument/2006/relationships/font" Target="fonts/Barlow-italic.fntdata"/><Relationship Id="rId97" Type="http://schemas.openxmlformats.org/officeDocument/2006/relationships/font" Target="fonts/CairoMedium-regular.fntdata"/><Relationship Id="rId76" Type="http://schemas.openxmlformats.org/officeDocument/2006/relationships/slide" Target="slides/slide68.xml"/><Relationship Id="rId50" Type="http://schemas.openxmlformats.org/officeDocument/2006/relationships/slide" Target="slides/slide42.xml"/><Relationship Id="rId55" Type="http://schemas.openxmlformats.org/officeDocument/2006/relationships/slide" Target="slides/slide47.xml"/><Relationship Id="rId92" Type="http://schemas.openxmlformats.org/officeDocument/2006/relationships/slide" Target="slides/slide84.xml"/><Relationship Id="rId7" Type="http://schemas.openxmlformats.org/officeDocument/2006/relationships/slideMaster" Target="slideMasters/slideMaster2.xml"/><Relationship Id="rId71" Type="http://schemas.openxmlformats.org/officeDocument/2006/relationships/slide" Target="slides/slide63.xml"/><Relationship Id="rId29" Type="http://schemas.openxmlformats.org/officeDocument/2006/relationships/slide" Target="slides/slide21.xml"/><Relationship Id="rId2" Type="http://schemas.openxmlformats.org/officeDocument/2006/relationships/viewProps" Target="viewProps.xml"/><Relationship Id="rId40" Type="http://schemas.openxmlformats.org/officeDocument/2006/relationships/slide" Target="slides/slide32.xml"/><Relationship Id="rId45" Type="http://schemas.openxmlformats.org/officeDocument/2006/relationships/slide" Target="slides/slide37.xml"/><Relationship Id="rId24" Type="http://schemas.openxmlformats.org/officeDocument/2006/relationships/slide" Target="slides/slide16.xml"/><Relationship Id="rId115" Type="http://schemas.openxmlformats.org/officeDocument/2006/relationships/font" Target="fonts/Exo2-italic.fntdata"/><Relationship Id="rId110" Type="http://schemas.openxmlformats.org/officeDocument/2006/relationships/font" Target="fonts/BarlowMedium-bold.fntdata"/><Relationship Id="rId87" Type="http://schemas.openxmlformats.org/officeDocument/2006/relationships/slide" Target="slides/slide79.xml"/><Relationship Id="rId66" Type="http://schemas.openxmlformats.org/officeDocument/2006/relationships/slide" Target="slides/slide58.xml"/><Relationship Id="rId82" Type="http://schemas.openxmlformats.org/officeDocument/2006/relationships/slide" Target="slides/slide74.xml"/><Relationship Id="rId61" Type="http://schemas.openxmlformats.org/officeDocument/2006/relationships/slide" Target="slides/slide53.xml"/><Relationship Id="rId19" Type="http://schemas.openxmlformats.org/officeDocument/2006/relationships/slide" Target="slides/slide11.xml"/><Relationship Id="rId105" Type="http://schemas.openxmlformats.org/officeDocument/2006/relationships/font" Target="fonts/Cairo-regular.fntdata"/><Relationship Id="rId100" Type="http://schemas.openxmlformats.org/officeDocument/2006/relationships/font" Target="fonts/RajdhaniSemiBold-bold.fntdata"/><Relationship Id="rId30" Type="http://schemas.openxmlformats.org/officeDocument/2006/relationships/slide" Target="slides/slide22.xml"/><Relationship Id="rId35" Type="http://schemas.openxmlformats.org/officeDocument/2006/relationships/slide" Target="slides/slide27.xml"/><Relationship Id="rId126" Type="http://schemas.openxmlformats.org/officeDocument/2006/relationships/font" Target="fonts/Barlow-boldItalic.fntdata"/><Relationship Id="rId14" Type="http://schemas.openxmlformats.org/officeDocument/2006/relationships/slide" Target="slides/slide6.xml"/><Relationship Id="rId77" Type="http://schemas.openxmlformats.org/officeDocument/2006/relationships/slide" Target="slides/slide69.xml"/><Relationship Id="rId56" Type="http://schemas.openxmlformats.org/officeDocument/2006/relationships/slide" Target="slides/slide48.xml"/><Relationship Id="rId121" Type="http://schemas.openxmlformats.org/officeDocument/2006/relationships/font" Target="fonts/Rajdhani-regular.fntdata"/><Relationship Id="rId98" Type="http://schemas.openxmlformats.org/officeDocument/2006/relationships/font" Target="fonts/CairoMedium-bold.fntdata"/><Relationship Id="rId93" Type="http://schemas.openxmlformats.org/officeDocument/2006/relationships/slide" Target="slides/slide85.xml"/><Relationship Id="rId8" Type="http://schemas.openxmlformats.org/officeDocument/2006/relationships/notesMaster" Target="notesMasters/notesMaster1.xml"/><Relationship Id="rId72" Type="http://schemas.openxmlformats.org/officeDocument/2006/relationships/slide" Target="slides/slide64.xml"/><Relationship Id="rId51" Type="http://schemas.openxmlformats.org/officeDocument/2006/relationships/slide" Target="slides/slide43.xml"/><Relationship Id="rId3" Type="http://schemas.openxmlformats.org/officeDocument/2006/relationships/presProps" Target="presProps.xml"/><Relationship Id="rId46" Type="http://schemas.openxmlformats.org/officeDocument/2006/relationships/slide" Target="slides/slide38.xml"/><Relationship Id="rId25" Type="http://schemas.openxmlformats.org/officeDocument/2006/relationships/slide" Target="slides/slide17.xml"/><Relationship Id="rId116" Type="http://schemas.openxmlformats.org/officeDocument/2006/relationships/font" Target="fonts/Exo2-boldItalic.fntdata"/><Relationship Id="rId67" Type="http://schemas.openxmlformats.org/officeDocument/2006/relationships/slide" Target="slides/slide59.xml"/><Relationship Id="rId41" Type="http://schemas.openxmlformats.org/officeDocument/2006/relationships/slide" Target="slides/slide33.xml"/><Relationship Id="rId20" Type="http://schemas.openxmlformats.org/officeDocument/2006/relationships/slide" Target="slides/slide12.xml"/><Relationship Id="rId111" Type="http://schemas.openxmlformats.org/officeDocument/2006/relationships/font" Target="fonts/BarlowMedium-italic.fntdata"/><Relationship Id="rId83" Type="http://schemas.openxmlformats.org/officeDocument/2006/relationships/slide" Target="slides/slide75.xml"/><Relationship Id="rId88" Type="http://schemas.openxmlformats.org/officeDocument/2006/relationships/slide" Target="slides/slide80.xml"/><Relationship Id="rId62" Type="http://schemas.openxmlformats.org/officeDocument/2006/relationships/slide" Target="slides/slide54.xml"/><Relationship Id="rId106" Type="http://schemas.openxmlformats.org/officeDocument/2006/relationships/font" Target="fonts/Cairo-bold.fntdata"/><Relationship Id="rId36" Type="http://schemas.openxmlformats.org/officeDocument/2006/relationships/slide" Target="slides/slide28.xml"/><Relationship Id="rId15" Type="http://schemas.openxmlformats.org/officeDocument/2006/relationships/slide" Target="slides/slide7.xml"/><Relationship Id="rId57" Type="http://schemas.openxmlformats.org/officeDocument/2006/relationships/slide" Target="slides/slide49.xml"/><Relationship Id="rId127" Type="http://schemas.openxmlformats.org/officeDocument/2006/relationships/customXml" Target="../customXml/item1.xml"/><Relationship Id="rId101" Type="http://schemas.openxmlformats.org/officeDocument/2006/relationships/font" Target="fonts/Nunito-regular.fntdata"/><Relationship Id="rId31" Type="http://schemas.openxmlformats.org/officeDocument/2006/relationships/slide" Target="slides/slide23.xml"/><Relationship Id="rId122" Type="http://schemas.openxmlformats.org/officeDocument/2006/relationships/font" Target="fonts/Rajdhani-bold.fntdata"/><Relationship Id="rId94" Type="http://schemas.openxmlformats.org/officeDocument/2006/relationships/slide" Target="slides/slide86.xml"/><Relationship Id="rId99" Type="http://schemas.openxmlformats.org/officeDocument/2006/relationships/font" Target="fonts/RajdhaniSemiBold-regular.fntdata"/><Relationship Id="rId10" Type="http://schemas.openxmlformats.org/officeDocument/2006/relationships/slide" Target="slides/slide2.xml"/><Relationship Id="rId73" Type="http://schemas.openxmlformats.org/officeDocument/2006/relationships/slide" Target="slides/slide65.xml"/><Relationship Id="rId78" Type="http://schemas.openxmlformats.org/officeDocument/2006/relationships/slide" Target="slides/slide70.xml"/><Relationship Id="rId52" Type="http://schemas.openxmlformats.org/officeDocument/2006/relationships/slide" Target="slides/slide44.xml"/><Relationship Id="rId4" Type="http://schemas.openxmlformats.org/officeDocument/2006/relationships/tableStyles" Target="tableStyles.xml"/><Relationship Id="rId9" Type="http://schemas.openxmlformats.org/officeDocument/2006/relationships/slide" Target="slides/slide1.xml"/><Relationship Id="rId26" Type="http://schemas.openxmlformats.org/officeDocument/2006/relationships/slide" Target="slides/slide18.xml"/></Relationships>
</file>

<file path=ppt/comments/comment1.xml><?xml version="1.0" encoding="utf-8"?>
<p:cmLs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m authorId="0" idx="1" dt="2023-02-26T18:25:01.767">
    <p:pos x="6000" y="0"/>
    <p:text>On this slide we should make it clear which side is before and after, as in add titles to each side</p:text>
  </p:cm>
</p:cmLst>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 name="Shape 2"/>
        <p:cNvGrpSpPr/>
        <p:nvPr/>
      </p:nvGrpSpPr>
      <p:grpSpPr>
        <a:xfrm>
          <a:off x="0" y="0"/>
          <a:ext cx="0" cy="0"/>
          <a:chOff x="0" y="0"/>
          <a:chExt cx="0" cy="0"/>
        </a:xfrm>
      </p:grpSpPr>
      <p:sp>
        <p:nvSpPr>
          <p:cNvPr id="3" name="Google Shape;3;n"/>
          <p:cNvSpPr/>
          <p:nvPr>
            <p:ph idx="2" type="sldImg"/>
          </p:nvPr>
        </p:nvSpPr>
        <p:spPr>
          <a:xfrm>
            <a:off x="381300" y="685800"/>
            <a:ext cx="6096075"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4" name="Google Shape;4;n"/>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lvl1pPr indent="-298450" lvl="0" marL="457200">
              <a:spcBef>
                <a:spcPts val="0"/>
              </a:spcBef>
              <a:spcAft>
                <a:spcPts val="0"/>
              </a:spcAft>
              <a:buSzPts val="1100"/>
              <a:buChar char="●"/>
              <a:defRPr sz="1100"/>
            </a:lvl1pPr>
            <a:lvl2pPr indent="-298450" lvl="1" marL="914400">
              <a:spcBef>
                <a:spcPts val="0"/>
              </a:spcBef>
              <a:spcAft>
                <a:spcPts val="0"/>
              </a:spcAft>
              <a:buSzPts val="1100"/>
              <a:buChar char="○"/>
              <a:defRPr sz="1100"/>
            </a:lvl2pPr>
            <a:lvl3pPr indent="-298450" lvl="2" marL="1371600">
              <a:spcBef>
                <a:spcPts val="0"/>
              </a:spcBef>
              <a:spcAft>
                <a:spcPts val="0"/>
              </a:spcAft>
              <a:buSzPts val="1100"/>
              <a:buChar char="■"/>
              <a:defRPr sz="1100"/>
            </a:lvl3pPr>
            <a:lvl4pPr indent="-298450" lvl="3" marL="1828800">
              <a:spcBef>
                <a:spcPts val="0"/>
              </a:spcBef>
              <a:spcAft>
                <a:spcPts val="0"/>
              </a:spcAft>
              <a:buSzPts val="1100"/>
              <a:buChar char="●"/>
              <a:defRPr sz="1100"/>
            </a:lvl4pPr>
            <a:lvl5pPr indent="-298450" lvl="4" marL="2286000">
              <a:spcBef>
                <a:spcPts val="0"/>
              </a:spcBef>
              <a:spcAft>
                <a:spcPts val="0"/>
              </a:spcAft>
              <a:buSzPts val="1100"/>
              <a:buChar char="○"/>
              <a:defRPr sz="1100"/>
            </a:lvl5pPr>
            <a:lvl6pPr indent="-298450" lvl="5" marL="2743200">
              <a:spcBef>
                <a:spcPts val="0"/>
              </a:spcBef>
              <a:spcAft>
                <a:spcPts val="0"/>
              </a:spcAft>
              <a:buSzPts val="1100"/>
              <a:buChar char="■"/>
              <a:defRPr sz="1100"/>
            </a:lvl6pPr>
            <a:lvl7pPr indent="-298450" lvl="6" marL="3200400">
              <a:spcBef>
                <a:spcPts val="0"/>
              </a:spcBef>
              <a:spcAft>
                <a:spcPts val="0"/>
              </a:spcAft>
              <a:buSzPts val="1100"/>
              <a:buChar char="●"/>
              <a:defRPr sz="1100"/>
            </a:lvl7pPr>
            <a:lvl8pPr indent="-298450" lvl="7" marL="3657600">
              <a:spcBef>
                <a:spcPts val="0"/>
              </a:spcBef>
              <a:spcAft>
                <a:spcPts val="0"/>
              </a:spcAft>
              <a:buSzPts val="1100"/>
              <a:buChar char="○"/>
              <a:defRPr sz="1100"/>
            </a:lvl8pPr>
            <a:lvl9pPr indent="-298450" lvl="8" marL="4114800">
              <a:spcBef>
                <a:spcPts val="0"/>
              </a:spcBef>
              <a:spcAft>
                <a:spcPts val="0"/>
              </a:spcAft>
              <a:buSzPts val="1100"/>
              <a:buChar char="■"/>
              <a:defRPr sz="1100"/>
            </a:lvl9pPr>
          </a:lstStyle>
          <a:p/>
        </p:txBody>
      </p:sp>
    </p:spTree>
  </p:cSld>
  <p:clrMap accent1="accent1" accent2="accent2" accent3="accent3" accent4="accent4" accent5="accent5" accent6="accent6" bg1="lt1" bg2="dk2" tx1="dk1" tx2="lt2" folHlink="folHlink" hlink="hlink"/>
  <p:notes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623" name="Shape 12623"/>
        <p:cNvGrpSpPr/>
        <p:nvPr/>
      </p:nvGrpSpPr>
      <p:grpSpPr>
        <a:xfrm>
          <a:off x="0" y="0"/>
          <a:ext cx="0" cy="0"/>
          <a:chOff x="0" y="0"/>
          <a:chExt cx="0" cy="0"/>
        </a:xfrm>
      </p:grpSpPr>
      <p:sp>
        <p:nvSpPr>
          <p:cNvPr id="12624" name="Google Shape;12624;g1f3232dd507_0_2537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2625" name="Google Shape;12625;g1f3232dd507_0_2537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Ashwin</a:t>
            </a: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961" name="Shape 12961"/>
        <p:cNvGrpSpPr/>
        <p:nvPr/>
      </p:nvGrpSpPr>
      <p:grpSpPr>
        <a:xfrm>
          <a:off x="0" y="0"/>
          <a:ext cx="0" cy="0"/>
          <a:chOff x="0" y="0"/>
          <a:chExt cx="0" cy="0"/>
        </a:xfrm>
      </p:grpSpPr>
      <p:sp>
        <p:nvSpPr>
          <p:cNvPr id="12962" name="Google Shape;12962;g1f43c60aea9_1_21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2963" name="Google Shape;12963;g1f43c60aea9_1_21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Talk about how our hardware demo is only a risk mitigation/ feasibility check when compared to other projects</a:t>
            </a: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980" name="Shape 12980"/>
        <p:cNvGrpSpPr/>
        <p:nvPr/>
      </p:nvGrpSpPr>
      <p:grpSpPr>
        <a:xfrm>
          <a:off x="0" y="0"/>
          <a:ext cx="0" cy="0"/>
          <a:chOff x="0" y="0"/>
          <a:chExt cx="0" cy="0"/>
        </a:xfrm>
      </p:grpSpPr>
      <p:sp>
        <p:nvSpPr>
          <p:cNvPr id="12981" name="Google Shape;12981;g1f43c60aea9_1_23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2982" name="Google Shape;12982;g1f43c60aea9_1_23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Talk about how our hardware demo is only a risk mitigation/ feasibility check when compared to other projects</a:t>
            </a: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005" name="Shape 13005"/>
        <p:cNvGrpSpPr/>
        <p:nvPr/>
      </p:nvGrpSpPr>
      <p:grpSpPr>
        <a:xfrm>
          <a:off x="0" y="0"/>
          <a:ext cx="0" cy="0"/>
          <a:chOff x="0" y="0"/>
          <a:chExt cx="0" cy="0"/>
        </a:xfrm>
      </p:grpSpPr>
      <p:sp>
        <p:nvSpPr>
          <p:cNvPr id="13006" name="Google Shape;13006;g1f43c60aea9_1_9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3007" name="Google Shape;13007;g1f43c60aea9_1_9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Our CDR hardware demo was only at the PDD level due to the focus on MOO. We knew that the highest risk system is the laser. And we knew that the incidence angle was something we needed to test. Since CDR, we have more detail on what our hardware demo is. Click*</a:t>
            </a:r>
            <a:br>
              <a:rPr lang="en"/>
            </a:br>
            <a:br>
              <a:rPr lang="en"/>
            </a:br>
            <a:r>
              <a:rPr lang="en"/>
              <a:t>Adi</a:t>
            </a: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105" name="Shape 13105"/>
        <p:cNvGrpSpPr/>
        <p:nvPr/>
      </p:nvGrpSpPr>
      <p:grpSpPr>
        <a:xfrm>
          <a:off x="0" y="0"/>
          <a:ext cx="0" cy="0"/>
          <a:chOff x="0" y="0"/>
          <a:chExt cx="0" cy="0"/>
        </a:xfrm>
      </p:grpSpPr>
      <p:sp>
        <p:nvSpPr>
          <p:cNvPr id="13106" name="Google Shape;13106;g1f3401f2d26_0_3778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3107" name="Google Shape;13107;g1f3401f2d26_0_3778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Adi</a:t>
            </a: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147" name="Shape 13147"/>
        <p:cNvGrpSpPr/>
        <p:nvPr/>
      </p:nvGrpSpPr>
      <p:grpSpPr>
        <a:xfrm>
          <a:off x="0" y="0"/>
          <a:ext cx="0" cy="0"/>
          <a:chOff x="0" y="0"/>
          <a:chExt cx="0" cy="0"/>
        </a:xfrm>
      </p:grpSpPr>
      <p:sp>
        <p:nvSpPr>
          <p:cNvPr id="13148" name="Google Shape;13148;g2110b6398fc_6_1270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3149" name="Google Shape;13149;g2110b6398fc_6_1270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Adi</a:t>
            </a: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161" name="Shape 13161"/>
        <p:cNvGrpSpPr/>
        <p:nvPr/>
      </p:nvGrpSpPr>
      <p:grpSpPr>
        <a:xfrm>
          <a:off x="0" y="0"/>
          <a:ext cx="0" cy="0"/>
          <a:chOff x="0" y="0"/>
          <a:chExt cx="0" cy="0"/>
        </a:xfrm>
      </p:grpSpPr>
      <p:sp>
        <p:nvSpPr>
          <p:cNvPr id="13162" name="Google Shape;13162;g1f43c60aea9_8_2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3163" name="Google Shape;13163;g1f43c60aea9_8_2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Adi</a:t>
            </a: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242" name="Shape 13242"/>
        <p:cNvGrpSpPr/>
        <p:nvPr/>
      </p:nvGrpSpPr>
      <p:grpSpPr>
        <a:xfrm>
          <a:off x="0" y="0"/>
          <a:ext cx="0" cy="0"/>
          <a:chOff x="0" y="0"/>
          <a:chExt cx="0" cy="0"/>
        </a:xfrm>
      </p:grpSpPr>
      <p:sp>
        <p:nvSpPr>
          <p:cNvPr id="13243" name="Google Shape;13243;g2117fc97577_2_1275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3244" name="Google Shape;13244;g2117fc97577_2_1275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288" name="Shape 13288"/>
        <p:cNvGrpSpPr/>
        <p:nvPr/>
      </p:nvGrpSpPr>
      <p:grpSpPr>
        <a:xfrm>
          <a:off x="0" y="0"/>
          <a:ext cx="0" cy="0"/>
          <a:chOff x="0" y="0"/>
          <a:chExt cx="0" cy="0"/>
        </a:xfrm>
      </p:grpSpPr>
      <p:sp>
        <p:nvSpPr>
          <p:cNvPr id="13289" name="Google Shape;13289;g1f3401f2d26_0_7559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3290" name="Google Shape;13290;g1f3401f2d26_0_7559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2 minutes for this slide - Will add more detail</a:t>
            </a:r>
            <a:endParaRPr/>
          </a:p>
          <a:p>
            <a:pPr indent="-298450" lvl="0" marL="457200" rtl="0" algn="l">
              <a:spcBef>
                <a:spcPts val="0"/>
              </a:spcBef>
              <a:spcAft>
                <a:spcPts val="0"/>
              </a:spcAft>
              <a:buSzPts val="1100"/>
              <a:buChar char="-"/>
            </a:pPr>
            <a:r>
              <a:rPr lang="en"/>
              <a:t>Brief overview of what the tests mean</a:t>
            </a:r>
            <a:endParaRPr/>
          </a:p>
          <a:p>
            <a:pPr indent="0" lvl="0" marL="0" rtl="0" algn="l">
              <a:spcBef>
                <a:spcPts val="0"/>
              </a:spcBef>
              <a:spcAft>
                <a:spcPts val="0"/>
              </a:spcAft>
              <a:buNone/>
            </a:pPr>
            <a:r>
              <a:t/>
            </a:r>
            <a:endParaRPr/>
          </a:p>
          <a:p>
            <a:pPr indent="0" lvl="0" marL="0" rtl="0" algn="l">
              <a:spcBef>
                <a:spcPts val="0"/>
              </a:spcBef>
              <a:spcAft>
                <a:spcPts val="0"/>
              </a:spcAft>
              <a:buNone/>
            </a:pPr>
            <a:r>
              <a:t/>
            </a:r>
            <a:endParaRPr/>
          </a:p>
          <a:p>
            <a:pPr indent="0" lvl="0" marL="0" rtl="0" algn="l">
              <a:spcBef>
                <a:spcPts val="0"/>
              </a:spcBef>
              <a:spcAft>
                <a:spcPts val="0"/>
              </a:spcAft>
              <a:buNone/>
            </a:pPr>
            <a:r>
              <a:t/>
            </a:r>
            <a:endParaRPr/>
          </a:p>
          <a:p>
            <a:pPr indent="0" lvl="0" marL="0" rtl="0" algn="l">
              <a:spcBef>
                <a:spcPts val="0"/>
              </a:spcBef>
              <a:spcAft>
                <a:spcPts val="0"/>
              </a:spcAft>
              <a:buNone/>
            </a:pPr>
            <a:r>
              <a:rPr lang="en"/>
              <a:t>Make table look nicer</a:t>
            </a: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321" name="Shape 13321"/>
        <p:cNvGrpSpPr/>
        <p:nvPr/>
      </p:nvGrpSpPr>
      <p:grpSpPr>
        <a:xfrm>
          <a:off x="0" y="0"/>
          <a:ext cx="0" cy="0"/>
          <a:chOff x="0" y="0"/>
          <a:chExt cx="0" cy="0"/>
        </a:xfrm>
      </p:grpSpPr>
      <p:sp>
        <p:nvSpPr>
          <p:cNvPr id="13322" name="Google Shape;13322;g1f3401f2d26_0_7557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3323" name="Google Shape;13323;g1f3401f2d26_0_7557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328" name="Shape 13328"/>
        <p:cNvGrpSpPr/>
        <p:nvPr/>
      </p:nvGrpSpPr>
      <p:grpSpPr>
        <a:xfrm>
          <a:off x="0" y="0"/>
          <a:ext cx="0" cy="0"/>
          <a:chOff x="0" y="0"/>
          <a:chExt cx="0" cy="0"/>
        </a:xfrm>
      </p:grpSpPr>
      <p:sp>
        <p:nvSpPr>
          <p:cNvPr id="13329" name="Google Shape;13329;g1f3401f2d26_0_7558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3330" name="Google Shape;13330;g1f3401f2d26_0_7558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Note that on the test completion status slide, theres a relatively large amountof work that requires completion </a:t>
            </a:r>
            <a:r>
              <a:rPr lang="en"/>
              <a:t>before</a:t>
            </a:r>
            <a:r>
              <a:rPr lang="en"/>
              <a:t> e can start testing, but afterwards there’s relatively little to work on</a:t>
            </a:r>
            <a:endParaRPr/>
          </a:p>
          <a:p>
            <a:pPr indent="0" lvl="0" marL="0" rtl="0" algn="l">
              <a:spcBef>
                <a:spcPts val="0"/>
              </a:spcBef>
              <a:spcAft>
                <a:spcPts val="0"/>
              </a:spcAft>
              <a:buNone/>
            </a:pPr>
            <a:r>
              <a:rPr lang="en"/>
              <a:t>This fact is refl</a:t>
            </a:r>
            <a:r>
              <a:rPr lang="en"/>
              <a:t>ected in the gantt chart because we have 2 weeks to set up for the first test and a week to complete the second 2 tests</a:t>
            </a: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734" name="Shape 12734"/>
        <p:cNvGrpSpPr/>
        <p:nvPr/>
      </p:nvGrpSpPr>
      <p:grpSpPr>
        <a:xfrm>
          <a:off x="0" y="0"/>
          <a:ext cx="0" cy="0"/>
          <a:chOff x="0" y="0"/>
          <a:chExt cx="0" cy="0"/>
        </a:xfrm>
      </p:grpSpPr>
      <p:sp>
        <p:nvSpPr>
          <p:cNvPr id="12735" name="Google Shape;12735;g2117fc97577_2_13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2736" name="Google Shape;12736;g2117fc97577_2_13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354" name="Shape 13354"/>
        <p:cNvGrpSpPr/>
        <p:nvPr/>
      </p:nvGrpSpPr>
      <p:grpSpPr>
        <a:xfrm>
          <a:off x="0" y="0"/>
          <a:ext cx="0" cy="0"/>
          <a:chOff x="0" y="0"/>
          <a:chExt cx="0" cy="0"/>
        </a:xfrm>
      </p:grpSpPr>
      <p:sp>
        <p:nvSpPr>
          <p:cNvPr id="13355" name="Google Shape;13355;g2117fc97577_1_4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3356" name="Google Shape;13356;g2117fc97577_1_4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371" name="Shape 13371"/>
        <p:cNvGrpSpPr/>
        <p:nvPr/>
      </p:nvGrpSpPr>
      <p:grpSpPr>
        <a:xfrm>
          <a:off x="0" y="0"/>
          <a:ext cx="0" cy="0"/>
          <a:chOff x="0" y="0"/>
          <a:chExt cx="0" cy="0"/>
        </a:xfrm>
      </p:grpSpPr>
      <p:sp>
        <p:nvSpPr>
          <p:cNvPr id="13372" name="Google Shape;13372;g1f3401f2d26_0_7558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3373" name="Google Shape;13373;g1f3401f2d26_0_7558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382" name="Shape 13382"/>
        <p:cNvGrpSpPr/>
        <p:nvPr/>
      </p:nvGrpSpPr>
      <p:grpSpPr>
        <a:xfrm>
          <a:off x="0" y="0"/>
          <a:ext cx="0" cy="0"/>
          <a:chOff x="0" y="0"/>
          <a:chExt cx="0" cy="0"/>
        </a:xfrm>
      </p:grpSpPr>
      <p:sp>
        <p:nvSpPr>
          <p:cNvPr id="13383" name="Google Shape;13383;g1f3401f2d26_0_7559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3384" name="Google Shape;13384;g1f3401f2d26_0_7559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t/>
            </a:r>
            <a:endParaRPr sz="1600">
              <a:solidFill>
                <a:schemeClr val="dk1"/>
              </a:solidFill>
              <a:latin typeface="Cairo"/>
              <a:ea typeface="Cairo"/>
              <a:cs typeface="Cairo"/>
              <a:sym typeface="Cairo"/>
            </a:endParaRPr>
          </a:p>
          <a:p>
            <a:pPr indent="0" lvl="0" marL="0" rtl="0" algn="l">
              <a:spcBef>
                <a:spcPts val="0"/>
              </a:spcBef>
              <a:spcAft>
                <a:spcPts val="0"/>
              </a:spcAft>
              <a:buClr>
                <a:schemeClr val="dk1"/>
              </a:buClr>
              <a:buSzPts val="1100"/>
              <a:buFont typeface="Arial"/>
              <a:buNone/>
            </a:pPr>
            <a:r>
              <a:rPr lang="en" sz="1600">
                <a:solidFill>
                  <a:schemeClr val="dk1"/>
                </a:solidFill>
                <a:latin typeface="Cairo"/>
                <a:ea typeface="Cairo"/>
                <a:cs typeface="Cairo"/>
                <a:sym typeface="Cairo"/>
              </a:rPr>
              <a:t>Teams further clarified</a:t>
            </a:r>
            <a:endParaRPr sz="1600">
              <a:solidFill>
                <a:schemeClr val="dk1"/>
              </a:solidFill>
              <a:latin typeface="Cairo"/>
              <a:ea typeface="Cairo"/>
              <a:cs typeface="Cairo"/>
              <a:sym typeface="Cairo"/>
            </a:endParaRPr>
          </a:p>
          <a:p>
            <a:pPr indent="0" lvl="0" marL="0" rtl="0" algn="l">
              <a:spcBef>
                <a:spcPts val="0"/>
              </a:spcBef>
              <a:spcAft>
                <a:spcPts val="0"/>
              </a:spcAft>
              <a:buClr>
                <a:schemeClr val="dk1"/>
              </a:buClr>
              <a:buSzPts val="1100"/>
              <a:buFont typeface="Arial"/>
              <a:buNone/>
            </a:pPr>
            <a:r>
              <a:rPr lang="en" sz="1600">
                <a:solidFill>
                  <a:schemeClr val="dk1"/>
                </a:solidFill>
                <a:latin typeface="Cairo"/>
                <a:ea typeface="Cairo"/>
                <a:cs typeface="Cairo"/>
                <a:sym typeface="Cairo"/>
              </a:rPr>
              <a:t>Internal deadlines set for subteam TODO’s</a:t>
            </a:r>
            <a:endParaRPr sz="1600">
              <a:solidFill>
                <a:schemeClr val="dk1"/>
              </a:solidFill>
              <a:latin typeface="Cairo"/>
              <a:ea typeface="Cairo"/>
              <a:cs typeface="Cairo"/>
              <a:sym typeface="Cairo"/>
            </a:endParaRPr>
          </a:p>
          <a:p>
            <a:pPr indent="0" lvl="0" marL="0" rtl="0" algn="l">
              <a:spcBef>
                <a:spcPts val="0"/>
              </a:spcBef>
              <a:spcAft>
                <a:spcPts val="0"/>
              </a:spcAft>
              <a:buClr>
                <a:schemeClr val="dk1"/>
              </a:buClr>
              <a:buSzPts val="1100"/>
              <a:buFont typeface="Arial"/>
              <a:buNone/>
            </a:pPr>
            <a:r>
              <a:t/>
            </a:r>
            <a:endParaRPr sz="1600">
              <a:solidFill>
                <a:schemeClr val="dk1"/>
              </a:solidFill>
              <a:latin typeface="Cairo"/>
              <a:ea typeface="Cairo"/>
              <a:cs typeface="Cairo"/>
              <a:sym typeface="Cairo"/>
            </a:endParaRPr>
          </a:p>
          <a:p>
            <a:pPr indent="0" lvl="0" marL="0" rtl="0" algn="l">
              <a:spcBef>
                <a:spcPts val="0"/>
              </a:spcBef>
              <a:spcAft>
                <a:spcPts val="0"/>
              </a:spcAft>
              <a:buClr>
                <a:schemeClr val="dk1"/>
              </a:buClr>
              <a:buSzPts val="1100"/>
              <a:buFont typeface="Arial"/>
              <a:buNone/>
            </a:pPr>
            <a:r>
              <a:t/>
            </a:r>
            <a:endParaRPr sz="1600">
              <a:solidFill>
                <a:schemeClr val="dk1"/>
              </a:solidFill>
              <a:latin typeface="Cairo"/>
              <a:ea typeface="Cairo"/>
              <a:cs typeface="Cairo"/>
              <a:sym typeface="Cairo"/>
            </a:endParaRPr>
          </a:p>
          <a:p>
            <a:pPr indent="0" lvl="0" marL="0" rtl="0" algn="l">
              <a:spcBef>
                <a:spcPts val="0"/>
              </a:spcBef>
              <a:spcAft>
                <a:spcPts val="0"/>
              </a:spcAft>
              <a:buClr>
                <a:schemeClr val="dk1"/>
              </a:buClr>
              <a:buSzPts val="1100"/>
              <a:buFont typeface="Arial"/>
              <a:buNone/>
            </a:pPr>
            <a:r>
              <a:rPr lang="en" sz="1600">
                <a:solidFill>
                  <a:schemeClr val="dk1"/>
                </a:solidFill>
                <a:latin typeface="Cairo"/>
                <a:ea typeface="Cairo"/>
                <a:cs typeface="Cairo"/>
                <a:sym typeface="Cairo"/>
              </a:rPr>
              <a:t>Make look nicer</a:t>
            </a:r>
            <a:endParaRPr sz="1600">
              <a:solidFill>
                <a:schemeClr val="dk1"/>
              </a:solidFill>
              <a:latin typeface="Cairo"/>
              <a:ea typeface="Cairo"/>
              <a:cs typeface="Cairo"/>
              <a:sym typeface="Cairo"/>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402" name="Shape 13402"/>
        <p:cNvGrpSpPr/>
        <p:nvPr/>
      </p:nvGrpSpPr>
      <p:grpSpPr>
        <a:xfrm>
          <a:off x="0" y="0"/>
          <a:ext cx="0" cy="0"/>
          <a:chOff x="0" y="0"/>
          <a:chExt cx="0" cy="0"/>
        </a:xfrm>
      </p:grpSpPr>
      <p:sp>
        <p:nvSpPr>
          <p:cNvPr id="13403" name="Google Shape;13403;g2117fc97577_2_1279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3404" name="Google Shape;13404;g2117fc97577_2_1279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448" name="Shape 13448"/>
        <p:cNvGrpSpPr/>
        <p:nvPr/>
      </p:nvGrpSpPr>
      <p:grpSpPr>
        <a:xfrm>
          <a:off x="0" y="0"/>
          <a:ext cx="0" cy="0"/>
          <a:chOff x="0" y="0"/>
          <a:chExt cx="0" cy="0"/>
        </a:xfrm>
      </p:grpSpPr>
      <p:sp>
        <p:nvSpPr>
          <p:cNvPr id="13449" name="Google Shape;13449;g1f43c60aea9_2_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3450" name="Google Shape;13450;g1f43c60aea9_2_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Maybe we should have this earlier in the presentation? idk</a:t>
            </a: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472" name="Shape 13472"/>
        <p:cNvGrpSpPr/>
        <p:nvPr/>
      </p:nvGrpSpPr>
      <p:grpSpPr>
        <a:xfrm>
          <a:off x="0" y="0"/>
          <a:ext cx="0" cy="0"/>
          <a:chOff x="0" y="0"/>
          <a:chExt cx="0" cy="0"/>
        </a:xfrm>
      </p:grpSpPr>
      <p:sp>
        <p:nvSpPr>
          <p:cNvPr id="13473" name="Google Shape;13473;g1f43a05f62a_0_1265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3474" name="Google Shape;13474;g1f43a05f62a_0_1265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Assumptions/modeling outputs/critical project elements</a:t>
            </a:r>
            <a:endParaRPr/>
          </a:p>
          <a:p>
            <a:pPr indent="0" lvl="0" marL="0" rtl="0" algn="l">
              <a:spcBef>
                <a:spcPts val="0"/>
              </a:spcBef>
              <a:spcAft>
                <a:spcPts val="0"/>
              </a:spcAft>
              <a:buNone/>
            </a:pPr>
            <a:r>
              <a:rPr lang="en"/>
              <a:t>—---------</a:t>
            </a:r>
            <a:r>
              <a:rPr lang="en">
                <a:solidFill>
                  <a:schemeClr val="dk1"/>
                </a:solidFill>
              </a:rPr>
              <a:t>—----------—----------—----------—-------------------</a:t>
            </a:r>
            <a:endParaRPr>
              <a:solidFill>
                <a:schemeClr val="dk1"/>
              </a:solidFill>
            </a:endParaRPr>
          </a:p>
          <a:p>
            <a:pPr indent="0" lvl="0" marL="0" rtl="0" algn="l">
              <a:spcBef>
                <a:spcPts val="0"/>
              </a:spcBef>
              <a:spcAft>
                <a:spcPts val="0"/>
              </a:spcAft>
              <a:buNone/>
            </a:pPr>
            <a:r>
              <a:rPr lang="en">
                <a:solidFill>
                  <a:schemeClr val="dk1"/>
                </a:solidFill>
              </a:rPr>
              <a:t>Base system failure, system flaw, &amp; base system damage on System of systems</a:t>
            </a:r>
            <a:endParaRPr>
              <a:solidFill>
                <a:schemeClr val="dk1"/>
              </a:solidFill>
            </a:endParaRPr>
          </a:p>
          <a:p>
            <a:pPr indent="-298450" lvl="0" marL="457200" rtl="0" algn="l">
              <a:spcBef>
                <a:spcPts val="0"/>
              </a:spcBef>
              <a:spcAft>
                <a:spcPts val="0"/>
              </a:spcAft>
              <a:buClr>
                <a:schemeClr val="dk1"/>
              </a:buClr>
              <a:buSzPts val="1100"/>
              <a:buAutoNum type="arabicPeriod"/>
            </a:pPr>
            <a:r>
              <a:rPr lang="en">
                <a:solidFill>
                  <a:schemeClr val="dk1"/>
                </a:solidFill>
              </a:rPr>
              <a:t>Jitter &amp; Aberrations</a:t>
            </a:r>
            <a:endParaRPr>
              <a:solidFill>
                <a:schemeClr val="dk1"/>
              </a:solidFill>
            </a:endParaRPr>
          </a:p>
          <a:p>
            <a:pPr indent="-298450" lvl="0" marL="457200" rtl="0" algn="l">
              <a:spcBef>
                <a:spcPts val="0"/>
              </a:spcBef>
              <a:spcAft>
                <a:spcPts val="0"/>
              </a:spcAft>
              <a:buClr>
                <a:schemeClr val="dk1"/>
              </a:buClr>
              <a:buSzPts val="1100"/>
              <a:buAutoNum type="arabicPeriod"/>
            </a:pPr>
            <a:r>
              <a:rPr lang="en">
                <a:solidFill>
                  <a:schemeClr val="dk1"/>
                </a:solidFill>
              </a:rPr>
              <a:t>Overheating (component damage)</a:t>
            </a:r>
            <a:endParaRPr>
              <a:solidFill>
                <a:schemeClr val="dk1"/>
              </a:solidFill>
            </a:endParaRPr>
          </a:p>
          <a:p>
            <a:pPr indent="-298450" lvl="0" marL="457200" rtl="0" algn="l">
              <a:spcBef>
                <a:spcPts val="0"/>
              </a:spcBef>
              <a:spcAft>
                <a:spcPts val="0"/>
              </a:spcAft>
              <a:buClr>
                <a:schemeClr val="dk1"/>
              </a:buClr>
              <a:buSzPts val="1100"/>
              <a:buAutoNum type="arabicPeriod"/>
            </a:pPr>
            <a:r>
              <a:rPr lang="en">
                <a:solidFill>
                  <a:schemeClr val="dk1"/>
                </a:solidFill>
              </a:rPr>
              <a:t>Pointing system inaccuracy</a:t>
            </a:r>
            <a:endParaRPr>
              <a:solidFill>
                <a:schemeClr val="dk1"/>
              </a:solidFill>
            </a:endParaRPr>
          </a:p>
          <a:p>
            <a:pPr indent="-298450" lvl="0" marL="457200" rtl="0" algn="l">
              <a:spcBef>
                <a:spcPts val="0"/>
              </a:spcBef>
              <a:spcAft>
                <a:spcPts val="0"/>
              </a:spcAft>
              <a:buClr>
                <a:schemeClr val="dk1"/>
              </a:buClr>
              <a:buSzPts val="1100"/>
              <a:buAutoNum type="arabicPeriod"/>
            </a:pPr>
            <a:r>
              <a:rPr lang="en">
                <a:solidFill>
                  <a:schemeClr val="dk1"/>
                </a:solidFill>
              </a:rPr>
              <a:t>Receiver incident angle efficiencies</a:t>
            </a:r>
            <a:endParaRPr>
              <a:solidFill>
                <a:schemeClr val="dk1"/>
              </a:solidFill>
            </a:endParaRPr>
          </a:p>
          <a:p>
            <a:pPr indent="-298450" lvl="0" marL="457200" rtl="0" algn="l">
              <a:spcBef>
                <a:spcPts val="0"/>
              </a:spcBef>
              <a:spcAft>
                <a:spcPts val="0"/>
              </a:spcAft>
              <a:buClr>
                <a:schemeClr val="dk1"/>
              </a:buClr>
              <a:buSzPts val="1100"/>
              <a:buAutoNum type="arabicPeriod"/>
            </a:pPr>
            <a:r>
              <a:rPr lang="en">
                <a:solidFill>
                  <a:schemeClr val="dk1"/>
                </a:solidFill>
              </a:rPr>
              <a:t>Solar panel degradation</a:t>
            </a:r>
            <a:endParaRPr>
              <a:solidFill>
                <a:schemeClr val="dk1"/>
              </a:solidFill>
            </a:endParaRPr>
          </a:p>
          <a:p>
            <a:pPr indent="-298450" lvl="0" marL="457200" rtl="0" algn="l">
              <a:spcBef>
                <a:spcPts val="0"/>
              </a:spcBef>
              <a:spcAft>
                <a:spcPts val="0"/>
              </a:spcAft>
              <a:buClr>
                <a:schemeClr val="dk1"/>
              </a:buClr>
              <a:buSzPts val="1100"/>
              <a:buAutoNum type="arabicPeriod"/>
            </a:pPr>
            <a:r>
              <a:rPr lang="en">
                <a:solidFill>
                  <a:schemeClr val="dk1"/>
                </a:solidFill>
              </a:rPr>
              <a:t>Receiver degradation</a:t>
            </a:r>
            <a:endParaRPr>
              <a:solidFill>
                <a:schemeClr val="dk1"/>
              </a:solidFill>
            </a:endParaRPr>
          </a:p>
          <a:p>
            <a:pPr indent="-298450" lvl="0" marL="457200" rtl="0" algn="l">
              <a:spcBef>
                <a:spcPts val="0"/>
              </a:spcBef>
              <a:spcAft>
                <a:spcPts val="0"/>
              </a:spcAft>
              <a:buClr>
                <a:schemeClr val="dk1"/>
              </a:buClr>
              <a:buSzPts val="1100"/>
              <a:buAutoNum type="arabicPeriod"/>
            </a:pPr>
            <a:r>
              <a:rPr lang="en">
                <a:solidFill>
                  <a:schemeClr val="dk1"/>
                </a:solidFill>
              </a:rPr>
              <a:t>Battery degradation</a:t>
            </a:r>
            <a:endParaRPr>
              <a:solidFill>
                <a:schemeClr val="dk1"/>
              </a:solidFill>
            </a:endParaRPr>
          </a:p>
          <a:p>
            <a:pPr indent="0" lvl="0" marL="0" rtl="0" algn="l">
              <a:spcBef>
                <a:spcPts val="0"/>
              </a:spcBef>
              <a:spcAft>
                <a:spcPts val="0"/>
              </a:spcAft>
              <a:buNone/>
            </a:pPr>
            <a:r>
              <a:t/>
            </a:r>
            <a:endParaRPr>
              <a:solidFill>
                <a:schemeClr val="dk1"/>
              </a:solidFill>
            </a:endParaRPr>
          </a:p>
          <a:p>
            <a:pPr indent="0" lvl="0" marL="0" rtl="0" algn="l">
              <a:spcBef>
                <a:spcPts val="0"/>
              </a:spcBef>
              <a:spcAft>
                <a:spcPts val="0"/>
              </a:spcAft>
              <a:buNone/>
            </a:pPr>
            <a:r>
              <a:rPr lang="en">
                <a:solidFill>
                  <a:schemeClr val="dk1"/>
                </a:solidFill>
              </a:rPr>
              <a:t>Our most severe risk is the pointing system accuracy. Given that our design is high level we did not model a pointing system for our laser.</a:t>
            </a:r>
            <a:endParaRPr>
              <a:solidFill>
                <a:schemeClr val="dk1"/>
              </a:solidFill>
            </a:endParaRPr>
          </a:p>
          <a:p>
            <a:pPr indent="-298450" lvl="0" marL="457200" rtl="0" algn="l">
              <a:spcBef>
                <a:spcPts val="0"/>
              </a:spcBef>
              <a:spcAft>
                <a:spcPts val="0"/>
              </a:spcAft>
              <a:buClr>
                <a:schemeClr val="dk1"/>
              </a:buClr>
              <a:buSzPts val="1100"/>
              <a:buChar char="●"/>
            </a:pPr>
            <a:r>
              <a:rPr lang="en">
                <a:solidFill>
                  <a:schemeClr val="dk1"/>
                </a:solidFill>
              </a:rPr>
              <a:t>The pointing system has a lot of complexity and so there is a high probability of the system being inaccurate</a:t>
            </a:r>
            <a:endParaRPr>
              <a:solidFill>
                <a:schemeClr val="dk1"/>
              </a:solidFill>
            </a:endParaRPr>
          </a:p>
          <a:p>
            <a:pPr indent="-298450" lvl="0" marL="457200" rtl="0" algn="l">
              <a:spcBef>
                <a:spcPts val="0"/>
              </a:spcBef>
              <a:spcAft>
                <a:spcPts val="0"/>
              </a:spcAft>
              <a:buClr>
                <a:schemeClr val="dk1"/>
              </a:buClr>
              <a:buSzPts val="1100"/>
              <a:buChar char="●"/>
            </a:pPr>
            <a:r>
              <a:rPr lang="en">
                <a:solidFill>
                  <a:schemeClr val="dk1"/>
                </a:solidFill>
              </a:rPr>
              <a:t>To mitigate this risk via experimentation, we would have to design a feedback control system to point the laser</a:t>
            </a:r>
            <a:endParaRPr>
              <a:solidFill>
                <a:schemeClr val="dk1"/>
              </a:solidFill>
            </a:endParaRPr>
          </a:p>
          <a:p>
            <a:pPr indent="-298450" lvl="1" marL="914400" rtl="0" algn="l">
              <a:spcBef>
                <a:spcPts val="0"/>
              </a:spcBef>
              <a:spcAft>
                <a:spcPts val="0"/>
              </a:spcAft>
              <a:buClr>
                <a:schemeClr val="dk1"/>
              </a:buClr>
              <a:buSzPts val="1100"/>
              <a:buChar char="○"/>
            </a:pPr>
            <a:r>
              <a:rPr lang="en">
                <a:solidFill>
                  <a:schemeClr val="dk1"/>
                </a:solidFill>
              </a:rPr>
              <a:t>Not novel</a:t>
            </a:r>
            <a:endParaRPr>
              <a:solidFill>
                <a:schemeClr val="dk1"/>
              </a:solidFill>
            </a:endParaRPr>
          </a:p>
          <a:p>
            <a:pPr indent="-298450" lvl="1" marL="914400" rtl="0" algn="l">
              <a:spcBef>
                <a:spcPts val="0"/>
              </a:spcBef>
              <a:spcAft>
                <a:spcPts val="0"/>
              </a:spcAft>
              <a:buClr>
                <a:schemeClr val="dk1"/>
              </a:buClr>
              <a:buSzPts val="1100"/>
              <a:buChar char="○"/>
            </a:pPr>
            <a:r>
              <a:rPr lang="en">
                <a:solidFill>
                  <a:schemeClr val="dk1"/>
                </a:solidFill>
              </a:rPr>
              <a:t>Out of scope</a:t>
            </a:r>
            <a:endParaRPr>
              <a:solidFill>
                <a:schemeClr val="dk1"/>
              </a:solidFill>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487" name="Shape 13487"/>
        <p:cNvGrpSpPr/>
        <p:nvPr/>
      </p:nvGrpSpPr>
      <p:grpSpPr>
        <a:xfrm>
          <a:off x="0" y="0"/>
          <a:ext cx="0" cy="0"/>
          <a:chOff x="0" y="0"/>
          <a:chExt cx="0" cy="0"/>
        </a:xfrm>
      </p:grpSpPr>
      <p:sp>
        <p:nvSpPr>
          <p:cNvPr id="13488" name="Google Shape;13488;g1f465fe9e4e_2_7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3489" name="Google Shape;13489;g1f465fe9e4e_2_7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Here we see the receiver section of the model. </a:t>
            </a:r>
            <a:endParaRPr/>
          </a:p>
          <a:p>
            <a:pPr indent="0" lvl="0" marL="0" rtl="0" algn="l">
              <a:spcBef>
                <a:spcPts val="0"/>
              </a:spcBef>
              <a:spcAft>
                <a:spcPts val="0"/>
              </a:spcAft>
              <a:buNone/>
            </a:pPr>
            <a:r>
              <a:t/>
            </a:r>
            <a:endParaRPr/>
          </a:p>
          <a:p>
            <a:pPr indent="0" lvl="0" marL="0" rtl="0" algn="l">
              <a:spcBef>
                <a:spcPts val="0"/>
              </a:spcBef>
              <a:spcAft>
                <a:spcPts val="0"/>
              </a:spcAft>
              <a:buNone/>
            </a:pPr>
            <a:r>
              <a:rPr lang="en"/>
              <a:t>The receiver is assumed to have a 30% zero loss efficiency,a reflectivity similar to a pane of glass, and </a:t>
            </a:r>
            <a:r>
              <a:rPr lang="en">
                <a:solidFill>
                  <a:schemeClr val="dk1"/>
                </a:solidFill>
              </a:rPr>
              <a:t>a flux cap at about 450 suns</a:t>
            </a:r>
            <a:endParaRPr/>
          </a:p>
          <a:p>
            <a:pPr indent="0" lvl="0" marL="0" rtl="0" algn="l">
              <a:spcBef>
                <a:spcPts val="0"/>
              </a:spcBef>
              <a:spcAft>
                <a:spcPts val="0"/>
              </a:spcAft>
              <a:buNone/>
            </a:pPr>
            <a:r>
              <a:t/>
            </a:r>
            <a:endParaRPr/>
          </a:p>
          <a:p>
            <a:pPr indent="0" lvl="0" marL="0" rtl="0" algn="l">
              <a:spcBef>
                <a:spcPts val="0"/>
              </a:spcBef>
              <a:spcAft>
                <a:spcPts val="0"/>
              </a:spcAft>
              <a:buNone/>
            </a:pPr>
            <a:r>
              <a:rPr lang="en"/>
              <a:t>It can still receive power above the flux cap, however the power received is equivalent to that received at the cap.</a:t>
            </a:r>
            <a:endParaRPr/>
          </a:p>
          <a:p>
            <a:pPr indent="0" lvl="0" marL="0" rtl="0" algn="l">
              <a:spcBef>
                <a:spcPts val="0"/>
              </a:spcBef>
              <a:spcAft>
                <a:spcPts val="0"/>
              </a:spcAft>
              <a:buNone/>
            </a:pPr>
            <a:r>
              <a:t/>
            </a:r>
            <a:endParaRPr/>
          </a:p>
          <a:p>
            <a:pPr indent="0" lvl="0" marL="0" rtl="0" algn="l">
              <a:spcBef>
                <a:spcPts val="0"/>
              </a:spcBef>
              <a:spcAft>
                <a:spcPts val="0"/>
              </a:spcAft>
              <a:buNone/>
            </a:pPr>
            <a:r>
              <a:rPr lang="en"/>
              <a:t>Thermal losses are negligible. </a:t>
            </a:r>
            <a:endParaRPr/>
          </a:p>
          <a:p>
            <a:pPr indent="0" lvl="0" marL="0" rtl="0" algn="l">
              <a:spcBef>
                <a:spcPts val="0"/>
              </a:spcBef>
              <a:spcAft>
                <a:spcPts val="0"/>
              </a:spcAft>
              <a:buNone/>
            </a:pPr>
            <a:r>
              <a:t/>
            </a:r>
            <a:endParaRPr/>
          </a:p>
          <a:p>
            <a:pPr indent="0" lvl="0" marL="0" rtl="0" algn="l">
              <a:spcBef>
                <a:spcPts val="0"/>
              </a:spcBef>
              <a:spcAft>
                <a:spcPts val="0"/>
              </a:spcAft>
              <a:buNone/>
            </a:pPr>
            <a:r>
              <a:rPr lang="en"/>
              <a:t>The efficiency of the receiver over an example transmission period and over 0 to 90 degrees of incident angle can be seen on the right.</a:t>
            </a:r>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500" name="Shape 13500"/>
        <p:cNvGrpSpPr/>
        <p:nvPr/>
      </p:nvGrpSpPr>
      <p:grpSpPr>
        <a:xfrm>
          <a:off x="0" y="0"/>
          <a:ext cx="0" cy="0"/>
          <a:chOff x="0" y="0"/>
          <a:chExt cx="0" cy="0"/>
        </a:xfrm>
      </p:grpSpPr>
      <p:sp>
        <p:nvSpPr>
          <p:cNvPr id="13501" name="Google Shape;13501;g1f465fe9e4e_2_1266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3502" name="Google Shape;13502;g1f465fe9e4e_2_1266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Maybe not circular orbit path, idk yet</a:t>
            </a:r>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512" name="Shape 13512"/>
        <p:cNvGrpSpPr/>
        <p:nvPr/>
      </p:nvGrpSpPr>
      <p:grpSpPr>
        <a:xfrm>
          <a:off x="0" y="0"/>
          <a:ext cx="0" cy="0"/>
          <a:chOff x="0" y="0"/>
          <a:chExt cx="0" cy="0"/>
        </a:xfrm>
      </p:grpSpPr>
      <p:sp>
        <p:nvSpPr>
          <p:cNvPr id="13513" name="Google Shape;13513;g1f465fe9e4e_2_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3514" name="Google Shape;13514;g1f465fe9e4e_2_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Populate this risk matrix with specific risks that can be solved by a hardware demo. So not things like circular orbit assumption - Ashwin</a:t>
            </a:r>
            <a:endParaRPr/>
          </a:p>
          <a:p>
            <a:pPr indent="0" lvl="0" marL="0" rtl="0" algn="l">
              <a:spcBef>
                <a:spcPts val="0"/>
              </a:spcBef>
              <a:spcAft>
                <a:spcPts val="0"/>
              </a:spcAft>
              <a:buNone/>
            </a:pPr>
            <a:r>
              <a:rPr b="1" lang="en"/>
              <a:t>Mention the 3 biggest risks that are being mitigated with the testing </a:t>
            </a:r>
            <a:endParaRPr b="1"/>
          </a:p>
          <a:p>
            <a:pPr indent="0" lvl="0" marL="0" rtl="0" algn="l">
              <a:spcBef>
                <a:spcPts val="0"/>
              </a:spcBef>
              <a:spcAft>
                <a:spcPts val="0"/>
              </a:spcAft>
              <a:buNone/>
            </a:pPr>
            <a:r>
              <a:t/>
            </a:r>
            <a:endParaRPr/>
          </a:p>
          <a:p>
            <a:pPr indent="0" lvl="0" marL="0" rtl="0" algn="l">
              <a:spcBef>
                <a:spcPts val="0"/>
              </a:spcBef>
              <a:spcAft>
                <a:spcPts val="0"/>
              </a:spcAft>
              <a:buNone/>
            </a:pPr>
            <a:r>
              <a:rPr lang="en"/>
              <a:t>Test 1 - we verify that power is transmitted in max angle range</a:t>
            </a:r>
            <a:endParaRPr/>
          </a:p>
          <a:p>
            <a:pPr indent="0" lvl="0" marL="0" rtl="0" algn="l">
              <a:spcBef>
                <a:spcPts val="0"/>
              </a:spcBef>
              <a:spcAft>
                <a:spcPts val="0"/>
              </a:spcAft>
              <a:buNone/>
            </a:pPr>
            <a:r>
              <a:t/>
            </a:r>
            <a:endParaRPr/>
          </a:p>
          <a:p>
            <a:pPr indent="0" lvl="0" marL="0" rtl="0" algn="l">
              <a:spcBef>
                <a:spcPts val="0"/>
              </a:spcBef>
              <a:spcAft>
                <a:spcPts val="0"/>
              </a:spcAft>
              <a:buNone/>
            </a:pPr>
            <a:r>
              <a:rPr lang="en"/>
              <a:t>Test 3 - we verify that the power received curve over time match the model — full power transmission during transmission time</a:t>
            </a:r>
            <a:endParaRPr/>
          </a:p>
          <a:p>
            <a:pPr indent="0" lvl="0" marL="0" rtl="0" algn="l">
              <a:spcBef>
                <a:spcPts val="0"/>
              </a:spcBef>
              <a:spcAft>
                <a:spcPts val="0"/>
              </a:spcAft>
              <a:buNone/>
            </a:pPr>
            <a:r>
              <a:t/>
            </a:r>
            <a:endParaRPr/>
          </a:p>
          <a:p>
            <a:pPr indent="0" lvl="0" marL="0" rtl="0" algn="l">
              <a:spcBef>
                <a:spcPts val="0"/>
              </a:spcBef>
              <a:spcAft>
                <a:spcPts val="0"/>
              </a:spcAft>
              <a:buNone/>
            </a:pPr>
            <a:r>
              <a:t/>
            </a:r>
            <a:endParaRPr/>
          </a:p>
          <a:p>
            <a:pPr indent="0" lvl="0" marL="0" rtl="0" algn="l">
              <a:spcBef>
                <a:spcPts val="0"/>
              </a:spcBef>
              <a:spcAft>
                <a:spcPts val="0"/>
              </a:spcAft>
              <a:buNone/>
            </a:pPr>
            <a:r>
              <a:t/>
            </a:r>
            <a:endParaRPr/>
          </a:p>
          <a:p>
            <a:pPr indent="0" lvl="0" marL="0" rtl="0" algn="l">
              <a:spcBef>
                <a:spcPts val="0"/>
              </a:spcBef>
              <a:spcAft>
                <a:spcPts val="0"/>
              </a:spcAft>
              <a:buNone/>
            </a:pPr>
            <a:r>
              <a:t/>
            </a:r>
            <a:endParaRPr/>
          </a:p>
          <a:p>
            <a:pPr indent="0" lvl="0" marL="0" rtl="0" algn="l">
              <a:spcBef>
                <a:spcPts val="0"/>
              </a:spcBef>
              <a:spcAft>
                <a:spcPts val="0"/>
              </a:spcAft>
              <a:buNone/>
            </a:pPr>
            <a:r>
              <a:t/>
            </a:r>
            <a:endParaRPr/>
          </a:p>
          <a:p>
            <a:pPr indent="0" lvl="0" marL="0" rtl="0" algn="l">
              <a:spcBef>
                <a:spcPts val="0"/>
              </a:spcBef>
              <a:spcAft>
                <a:spcPts val="0"/>
              </a:spcAft>
              <a:buNone/>
            </a:pPr>
            <a:r>
              <a:t/>
            </a:r>
            <a:endParaRPr/>
          </a:p>
          <a:p>
            <a:pPr indent="0" lvl="0" marL="0" rtl="0" algn="l">
              <a:spcBef>
                <a:spcPts val="0"/>
              </a:spcBef>
              <a:spcAft>
                <a:spcPts val="0"/>
              </a:spcAft>
              <a:buNone/>
            </a:pPr>
            <a:r>
              <a:t/>
            </a:r>
            <a:endParaRPr/>
          </a:p>
          <a:p>
            <a:pPr indent="0" lvl="0" marL="0" rtl="0" algn="l">
              <a:spcBef>
                <a:spcPts val="0"/>
              </a:spcBef>
              <a:spcAft>
                <a:spcPts val="0"/>
              </a:spcAft>
              <a:buNone/>
            </a:pPr>
            <a:r>
              <a:t/>
            </a:r>
            <a:endParaRPr/>
          </a:p>
          <a:p>
            <a:pPr indent="0" lvl="0" marL="0" rtl="0" algn="l">
              <a:spcBef>
                <a:spcPts val="0"/>
              </a:spcBef>
              <a:spcAft>
                <a:spcPts val="0"/>
              </a:spcAft>
              <a:buNone/>
            </a:pPr>
            <a:r>
              <a:t/>
            </a:r>
            <a:endParaRPr/>
          </a:p>
          <a:p>
            <a:pPr indent="0" lvl="0" marL="0" rtl="0" algn="l">
              <a:spcBef>
                <a:spcPts val="0"/>
              </a:spcBef>
              <a:spcAft>
                <a:spcPts val="0"/>
              </a:spcAft>
              <a:buNone/>
            </a:pPr>
            <a:r>
              <a:t/>
            </a:r>
            <a:endParaRPr/>
          </a:p>
          <a:p>
            <a:pPr indent="0" lvl="0" marL="0" rtl="0" algn="l">
              <a:spcBef>
                <a:spcPts val="0"/>
              </a:spcBef>
              <a:spcAft>
                <a:spcPts val="0"/>
              </a:spcAft>
              <a:buNone/>
            </a:pPr>
            <a:r>
              <a:rPr lang="en"/>
              <a:t>—---------</a:t>
            </a:r>
            <a:r>
              <a:rPr lang="en">
                <a:solidFill>
                  <a:schemeClr val="dk1"/>
                </a:solidFill>
              </a:rPr>
              <a:t>—----------—----------—----------—-------------------</a:t>
            </a:r>
            <a:endParaRPr>
              <a:solidFill>
                <a:schemeClr val="dk1"/>
              </a:solidFill>
            </a:endParaRPr>
          </a:p>
          <a:p>
            <a:pPr indent="0" lvl="0" marL="0" rtl="0" algn="l">
              <a:spcBef>
                <a:spcPts val="0"/>
              </a:spcBef>
              <a:spcAft>
                <a:spcPts val="0"/>
              </a:spcAft>
              <a:buNone/>
            </a:pPr>
            <a:r>
              <a:rPr lang="en">
                <a:solidFill>
                  <a:schemeClr val="dk1"/>
                </a:solidFill>
              </a:rPr>
              <a:t>Base system failure, system flaw, &amp; base system damage on System of systems</a:t>
            </a:r>
            <a:endParaRPr>
              <a:solidFill>
                <a:schemeClr val="dk1"/>
              </a:solidFill>
            </a:endParaRPr>
          </a:p>
          <a:p>
            <a:pPr indent="-298450" lvl="0" marL="457200" rtl="0" algn="l">
              <a:spcBef>
                <a:spcPts val="0"/>
              </a:spcBef>
              <a:spcAft>
                <a:spcPts val="0"/>
              </a:spcAft>
              <a:buClr>
                <a:schemeClr val="dk1"/>
              </a:buClr>
              <a:buSzPts val="1100"/>
              <a:buAutoNum type="arabicPeriod"/>
            </a:pPr>
            <a:r>
              <a:rPr lang="en">
                <a:solidFill>
                  <a:schemeClr val="dk1"/>
                </a:solidFill>
              </a:rPr>
              <a:t>Jitter &amp; Aberrations</a:t>
            </a:r>
            <a:endParaRPr>
              <a:solidFill>
                <a:schemeClr val="dk1"/>
              </a:solidFill>
            </a:endParaRPr>
          </a:p>
          <a:p>
            <a:pPr indent="-298450" lvl="0" marL="457200" rtl="0" algn="l">
              <a:spcBef>
                <a:spcPts val="0"/>
              </a:spcBef>
              <a:spcAft>
                <a:spcPts val="0"/>
              </a:spcAft>
              <a:buClr>
                <a:schemeClr val="dk1"/>
              </a:buClr>
              <a:buSzPts val="1100"/>
              <a:buAutoNum type="arabicPeriod"/>
            </a:pPr>
            <a:r>
              <a:rPr lang="en">
                <a:solidFill>
                  <a:schemeClr val="dk1"/>
                </a:solidFill>
              </a:rPr>
              <a:t>Overheating (component damage)</a:t>
            </a:r>
            <a:endParaRPr>
              <a:solidFill>
                <a:schemeClr val="dk1"/>
              </a:solidFill>
            </a:endParaRPr>
          </a:p>
          <a:p>
            <a:pPr indent="-298450" lvl="0" marL="457200" rtl="0" algn="l">
              <a:spcBef>
                <a:spcPts val="0"/>
              </a:spcBef>
              <a:spcAft>
                <a:spcPts val="0"/>
              </a:spcAft>
              <a:buClr>
                <a:schemeClr val="dk1"/>
              </a:buClr>
              <a:buSzPts val="1100"/>
              <a:buAutoNum type="arabicPeriod"/>
            </a:pPr>
            <a:r>
              <a:rPr lang="en">
                <a:solidFill>
                  <a:schemeClr val="dk1"/>
                </a:solidFill>
              </a:rPr>
              <a:t>Pointing system inaccuracy</a:t>
            </a:r>
            <a:endParaRPr>
              <a:solidFill>
                <a:schemeClr val="dk1"/>
              </a:solidFill>
            </a:endParaRPr>
          </a:p>
          <a:p>
            <a:pPr indent="-298450" lvl="0" marL="457200" rtl="0" algn="l">
              <a:spcBef>
                <a:spcPts val="0"/>
              </a:spcBef>
              <a:spcAft>
                <a:spcPts val="0"/>
              </a:spcAft>
              <a:buClr>
                <a:schemeClr val="dk1"/>
              </a:buClr>
              <a:buSzPts val="1100"/>
              <a:buAutoNum type="arabicPeriod"/>
            </a:pPr>
            <a:r>
              <a:rPr lang="en">
                <a:solidFill>
                  <a:schemeClr val="dk1"/>
                </a:solidFill>
              </a:rPr>
              <a:t>Receiver incident angle efficiencies</a:t>
            </a:r>
            <a:endParaRPr>
              <a:solidFill>
                <a:schemeClr val="dk1"/>
              </a:solidFill>
            </a:endParaRPr>
          </a:p>
          <a:p>
            <a:pPr indent="-298450" lvl="0" marL="457200" rtl="0" algn="l">
              <a:spcBef>
                <a:spcPts val="0"/>
              </a:spcBef>
              <a:spcAft>
                <a:spcPts val="0"/>
              </a:spcAft>
              <a:buClr>
                <a:schemeClr val="dk1"/>
              </a:buClr>
              <a:buSzPts val="1100"/>
              <a:buAutoNum type="arabicPeriod"/>
            </a:pPr>
            <a:r>
              <a:rPr lang="en">
                <a:solidFill>
                  <a:schemeClr val="dk1"/>
                </a:solidFill>
              </a:rPr>
              <a:t>Solar panel degradation</a:t>
            </a:r>
            <a:endParaRPr>
              <a:solidFill>
                <a:schemeClr val="dk1"/>
              </a:solidFill>
            </a:endParaRPr>
          </a:p>
          <a:p>
            <a:pPr indent="-298450" lvl="0" marL="457200" rtl="0" algn="l">
              <a:spcBef>
                <a:spcPts val="0"/>
              </a:spcBef>
              <a:spcAft>
                <a:spcPts val="0"/>
              </a:spcAft>
              <a:buClr>
                <a:schemeClr val="dk1"/>
              </a:buClr>
              <a:buSzPts val="1100"/>
              <a:buAutoNum type="arabicPeriod"/>
            </a:pPr>
            <a:r>
              <a:rPr lang="en">
                <a:solidFill>
                  <a:schemeClr val="dk1"/>
                </a:solidFill>
              </a:rPr>
              <a:t>Receiver degradation</a:t>
            </a:r>
            <a:endParaRPr>
              <a:solidFill>
                <a:schemeClr val="dk1"/>
              </a:solidFill>
            </a:endParaRPr>
          </a:p>
          <a:p>
            <a:pPr indent="-298450" lvl="0" marL="457200" rtl="0" algn="l">
              <a:spcBef>
                <a:spcPts val="0"/>
              </a:spcBef>
              <a:spcAft>
                <a:spcPts val="0"/>
              </a:spcAft>
              <a:buClr>
                <a:schemeClr val="dk1"/>
              </a:buClr>
              <a:buSzPts val="1100"/>
              <a:buAutoNum type="arabicPeriod"/>
            </a:pPr>
            <a:r>
              <a:rPr lang="en">
                <a:solidFill>
                  <a:schemeClr val="dk1"/>
                </a:solidFill>
              </a:rPr>
              <a:t>Battery degradation</a:t>
            </a:r>
            <a:endParaRPr>
              <a:solidFill>
                <a:schemeClr val="dk1"/>
              </a:solidFill>
            </a:endParaRPr>
          </a:p>
          <a:p>
            <a:pPr indent="0" lvl="0" marL="0" rtl="0" algn="l">
              <a:spcBef>
                <a:spcPts val="0"/>
              </a:spcBef>
              <a:spcAft>
                <a:spcPts val="0"/>
              </a:spcAft>
              <a:buNone/>
            </a:pPr>
            <a:r>
              <a:t/>
            </a:r>
            <a:endParaRPr>
              <a:solidFill>
                <a:schemeClr val="dk1"/>
              </a:solidFill>
            </a:endParaRPr>
          </a:p>
          <a:p>
            <a:pPr indent="0" lvl="0" marL="0" rtl="0" algn="l">
              <a:spcBef>
                <a:spcPts val="0"/>
              </a:spcBef>
              <a:spcAft>
                <a:spcPts val="0"/>
              </a:spcAft>
              <a:buNone/>
            </a:pPr>
            <a:r>
              <a:rPr lang="en">
                <a:solidFill>
                  <a:schemeClr val="dk1"/>
                </a:solidFill>
              </a:rPr>
              <a:t>Our most severe risk is the pointing system accuracy. Given that our design is high level we did not model a pointing system for our laser.</a:t>
            </a:r>
            <a:endParaRPr>
              <a:solidFill>
                <a:schemeClr val="dk1"/>
              </a:solidFill>
            </a:endParaRPr>
          </a:p>
          <a:p>
            <a:pPr indent="-298450" lvl="0" marL="457200" rtl="0" algn="l">
              <a:spcBef>
                <a:spcPts val="0"/>
              </a:spcBef>
              <a:spcAft>
                <a:spcPts val="0"/>
              </a:spcAft>
              <a:buClr>
                <a:schemeClr val="dk1"/>
              </a:buClr>
              <a:buSzPts val="1100"/>
              <a:buChar char="●"/>
            </a:pPr>
            <a:r>
              <a:rPr lang="en">
                <a:solidFill>
                  <a:schemeClr val="dk1"/>
                </a:solidFill>
              </a:rPr>
              <a:t>The pointing system has a lot of complexity and so there is a high probability of the system being inaccurate</a:t>
            </a:r>
            <a:endParaRPr>
              <a:solidFill>
                <a:schemeClr val="dk1"/>
              </a:solidFill>
            </a:endParaRPr>
          </a:p>
          <a:p>
            <a:pPr indent="-298450" lvl="0" marL="457200" rtl="0" algn="l">
              <a:spcBef>
                <a:spcPts val="0"/>
              </a:spcBef>
              <a:spcAft>
                <a:spcPts val="0"/>
              </a:spcAft>
              <a:buClr>
                <a:schemeClr val="dk1"/>
              </a:buClr>
              <a:buSzPts val="1100"/>
              <a:buChar char="●"/>
            </a:pPr>
            <a:r>
              <a:rPr lang="en">
                <a:solidFill>
                  <a:schemeClr val="dk1"/>
                </a:solidFill>
              </a:rPr>
              <a:t>To mitigate this risk via experimentation, we would have to design a feedback control system to point the laser</a:t>
            </a:r>
            <a:endParaRPr>
              <a:solidFill>
                <a:schemeClr val="dk1"/>
              </a:solidFill>
            </a:endParaRPr>
          </a:p>
          <a:p>
            <a:pPr indent="-298450" lvl="1" marL="914400" rtl="0" algn="l">
              <a:spcBef>
                <a:spcPts val="0"/>
              </a:spcBef>
              <a:spcAft>
                <a:spcPts val="0"/>
              </a:spcAft>
              <a:buClr>
                <a:schemeClr val="dk1"/>
              </a:buClr>
              <a:buSzPts val="1100"/>
              <a:buChar char="○"/>
            </a:pPr>
            <a:r>
              <a:rPr lang="en">
                <a:solidFill>
                  <a:schemeClr val="dk1"/>
                </a:solidFill>
              </a:rPr>
              <a:t>Not novel</a:t>
            </a:r>
            <a:endParaRPr>
              <a:solidFill>
                <a:schemeClr val="dk1"/>
              </a:solidFill>
            </a:endParaRPr>
          </a:p>
          <a:p>
            <a:pPr indent="-298450" lvl="1" marL="914400" rtl="0" algn="l">
              <a:spcBef>
                <a:spcPts val="0"/>
              </a:spcBef>
              <a:spcAft>
                <a:spcPts val="0"/>
              </a:spcAft>
              <a:buClr>
                <a:schemeClr val="dk1"/>
              </a:buClr>
              <a:buSzPts val="1100"/>
              <a:buChar char="○"/>
            </a:pPr>
            <a:r>
              <a:rPr lang="en">
                <a:solidFill>
                  <a:schemeClr val="dk1"/>
                </a:solidFill>
              </a:rPr>
              <a:t>Out of scope</a:t>
            </a:r>
            <a:endParaRPr>
              <a:solidFill>
                <a:schemeClr val="dk1"/>
              </a:solidFill>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584" name="Shape 13584"/>
        <p:cNvGrpSpPr/>
        <p:nvPr/>
      </p:nvGrpSpPr>
      <p:grpSpPr>
        <a:xfrm>
          <a:off x="0" y="0"/>
          <a:ext cx="0" cy="0"/>
          <a:chOff x="0" y="0"/>
          <a:chExt cx="0" cy="0"/>
        </a:xfrm>
      </p:grpSpPr>
      <p:sp>
        <p:nvSpPr>
          <p:cNvPr id="13585" name="Google Shape;13585;g2110b6398fc_3_12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3586" name="Google Shape;13586;g2110b6398fc_3_12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solidFill>
                  <a:schemeClr val="dk1"/>
                </a:solidFill>
              </a:rPr>
              <a:t>Explain that 3.6 is for the entire system - system requirement, hardware demo is how we test it.</a:t>
            </a:r>
            <a:endParaRPr>
              <a:solidFill>
                <a:schemeClr val="dk1"/>
              </a:solidFill>
            </a:endParaRPr>
          </a:p>
          <a:p>
            <a:pPr indent="0" lvl="0" marL="0" rtl="0" algn="l">
              <a:spcBef>
                <a:spcPts val="0"/>
              </a:spcBef>
              <a:spcAft>
                <a:spcPts val="0"/>
              </a:spcAft>
              <a:buNone/>
            </a:pPr>
            <a:r>
              <a:t/>
            </a:r>
            <a:endParaRPr>
              <a:solidFill>
                <a:schemeClr val="dk1"/>
              </a:solidFill>
            </a:endParaRPr>
          </a:p>
          <a:p>
            <a:pPr indent="0" lvl="0" marL="0" rtl="0" algn="l">
              <a:spcBef>
                <a:spcPts val="0"/>
              </a:spcBef>
              <a:spcAft>
                <a:spcPts val="0"/>
              </a:spcAft>
              <a:buNone/>
            </a:pPr>
            <a:r>
              <a:rPr lang="en" sz="1200">
                <a:solidFill>
                  <a:srgbClr val="FFFFFF"/>
                </a:solidFill>
                <a:latin typeface="Cairo"/>
                <a:ea typeface="Cairo"/>
                <a:cs typeface="Cairo"/>
                <a:sym typeface="Cairo"/>
              </a:rPr>
              <a:t>P3.4</a:t>
            </a:r>
            <a:endParaRPr sz="1200">
              <a:solidFill>
                <a:srgbClr val="FFFFFF"/>
              </a:solidFill>
              <a:latin typeface="Cairo"/>
              <a:ea typeface="Cairo"/>
              <a:cs typeface="Cairo"/>
              <a:sym typeface="Cairo"/>
            </a:endParaRPr>
          </a:p>
          <a:p>
            <a:pPr indent="0" lvl="0" marL="0" rtl="0" algn="l">
              <a:spcBef>
                <a:spcPts val="0"/>
              </a:spcBef>
              <a:spcAft>
                <a:spcPts val="0"/>
              </a:spcAft>
              <a:buNone/>
            </a:pPr>
            <a:r>
              <a:rPr lang="en" sz="1200">
                <a:solidFill>
                  <a:srgbClr val="FFFFFF"/>
                </a:solidFill>
                <a:latin typeface="Cairo"/>
                <a:ea typeface="Cairo"/>
                <a:cs typeface="Cairo"/>
                <a:sym typeface="Cairo"/>
              </a:rPr>
              <a:t>The system shall receive power until an incident angle of 80 degrees. </a:t>
            </a:r>
            <a:endParaRPr sz="1200">
              <a:solidFill>
                <a:srgbClr val="FFFFFF"/>
              </a:solidFill>
              <a:latin typeface="Cairo"/>
              <a:ea typeface="Cairo"/>
              <a:cs typeface="Cairo"/>
              <a:sym typeface="Cairo"/>
            </a:endParaRPr>
          </a:p>
          <a:p>
            <a:pPr indent="-292100" lvl="0" marL="457200" rtl="0" algn="l">
              <a:spcBef>
                <a:spcPts val="0"/>
              </a:spcBef>
              <a:spcAft>
                <a:spcPts val="0"/>
              </a:spcAft>
              <a:buClr>
                <a:srgbClr val="FFFFFF"/>
              </a:buClr>
              <a:buSzPts val="1000"/>
              <a:buFont typeface="Cairo"/>
              <a:buAutoNum type="romanUcPeriod"/>
            </a:pPr>
            <a:r>
              <a:rPr lang="en" sz="1000">
                <a:solidFill>
                  <a:srgbClr val="FFFFFF"/>
                </a:solidFill>
                <a:latin typeface="Cairo"/>
                <a:ea typeface="Cairo"/>
                <a:cs typeface="Cairo"/>
                <a:sym typeface="Cairo"/>
              </a:rPr>
              <a:t>Ideal gaussian beam</a:t>
            </a:r>
            <a:endParaRPr sz="1000">
              <a:solidFill>
                <a:srgbClr val="FFFFFF"/>
              </a:solidFill>
              <a:latin typeface="Cairo"/>
              <a:ea typeface="Cairo"/>
              <a:cs typeface="Cairo"/>
              <a:sym typeface="Cairo"/>
            </a:endParaRPr>
          </a:p>
          <a:p>
            <a:pPr indent="-292100" lvl="0" marL="457200" rtl="0" algn="l">
              <a:spcBef>
                <a:spcPts val="0"/>
              </a:spcBef>
              <a:spcAft>
                <a:spcPts val="0"/>
              </a:spcAft>
              <a:buClr>
                <a:srgbClr val="FFFFFF"/>
              </a:buClr>
              <a:buSzPts val="1000"/>
              <a:buFont typeface="Cairo"/>
              <a:buAutoNum type="romanUcPeriod"/>
            </a:pPr>
            <a:r>
              <a:rPr lang="en" sz="1000">
                <a:solidFill>
                  <a:srgbClr val="FFFFFF"/>
                </a:solidFill>
                <a:latin typeface="Cairo"/>
                <a:ea typeface="Cairo"/>
                <a:cs typeface="Cairo"/>
                <a:sym typeface="Cairo"/>
              </a:rPr>
              <a:t>Efficiency dependent only on incident angle before maximum intensity reached</a:t>
            </a:r>
            <a:endParaRPr sz="1000">
              <a:solidFill>
                <a:srgbClr val="FFFFFF"/>
              </a:solidFill>
              <a:latin typeface="Cairo"/>
              <a:ea typeface="Cairo"/>
              <a:cs typeface="Cairo"/>
              <a:sym typeface="Cairo"/>
            </a:endParaRPr>
          </a:p>
          <a:p>
            <a:pPr indent="-228600" lvl="0" marL="457200" rtl="0" algn="l">
              <a:spcBef>
                <a:spcPts val="0"/>
              </a:spcBef>
              <a:spcAft>
                <a:spcPts val="0"/>
              </a:spcAft>
              <a:buNone/>
            </a:pPr>
            <a:r>
              <a:t/>
            </a:r>
            <a:endParaRPr sz="1000">
              <a:solidFill>
                <a:srgbClr val="FFFFFF"/>
              </a:solidFill>
              <a:latin typeface="Cairo"/>
              <a:ea typeface="Cairo"/>
              <a:cs typeface="Cairo"/>
              <a:sym typeface="Cairo"/>
            </a:endParaRPr>
          </a:p>
          <a:p>
            <a:pPr indent="0" lvl="0" marL="0" rtl="0" algn="l">
              <a:spcBef>
                <a:spcPts val="0"/>
              </a:spcBef>
              <a:spcAft>
                <a:spcPts val="0"/>
              </a:spcAft>
              <a:buNone/>
            </a:pPr>
            <a:r>
              <a:t/>
            </a: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780" name="Shape 12780"/>
        <p:cNvGrpSpPr/>
        <p:nvPr/>
      </p:nvGrpSpPr>
      <p:grpSpPr>
        <a:xfrm>
          <a:off x="0" y="0"/>
          <a:ext cx="0" cy="0"/>
          <a:chOff x="0" y="0"/>
          <a:chExt cx="0" cy="0"/>
        </a:xfrm>
      </p:grpSpPr>
      <p:sp>
        <p:nvSpPr>
          <p:cNvPr id="12781" name="Google Shape;12781;g2110b6398fc_6_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2782" name="Google Shape;12782;g2110b6398fc_6_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We know that many lunar missions are planned for the next decade and beyond. We also figure that these missions share a commonality - They require some form of communications to the earth, and they require power to operate. Neither of these problems are trivial, and this is where our solution comes in:</a:t>
            </a:r>
            <a:endParaRPr/>
          </a:p>
          <a:p>
            <a:pPr indent="0" lvl="0" marL="0" rtl="0" algn="l">
              <a:spcBef>
                <a:spcPts val="0"/>
              </a:spcBef>
              <a:spcAft>
                <a:spcPts val="0"/>
              </a:spcAft>
              <a:buNone/>
            </a:pPr>
            <a:r>
              <a:rPr lang="en"/>
              <a:t>We propose a constellation of satellites that will wirelessly transmit power to the ground and relay communications back to Earth. </a:t>
            </a:r>
            <a:endParaRPr/>
          </a:p>
          <a:p>
            <a:pPr indent="0" lvl="0" marL="0" rtl="0" algn="l">
              <a:spcBef>
                <a:spcPts val="0"/>
              </a:spcBef>
              <a:spcAft>
                <a:spcPts val="0"/>
              </a:spcAft>
              <a:buNone/>
            </a:pPr>
            <a:r>
              <a:rPr lang="en"/>
              <a:t>Outr revenue to cost ratio is maximized if our power and comms system is on net cheaper than in-house or customer-provided alternatives</a:t>
            </a:r>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595" name="Shape 13595"/>
        <p:cNvGrpSpPr/>
        <p:nvPr/>
      </p:nvGrpSpPr>
      <p:grpSpPr>
        <a:xfrm>
          <a:off x="0" y="0"/>
          <a:ext cx="0" cy="0"/>
          <a:chOff x="0" y="0"/>
          <a:chExt cx="0" cy="0"/>
        </a:xfrm>
      </p:grpSpPr>
      <p:sp>
        <p:nvSpPr>
          <p:cNvPr id="13596" name="Google Shape;13596;g2123bf01e6b_2_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3597" name="Google Shape;13597;g2123bf01e6b_2_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sz="1200">
                <a:latin typeface="Cairo"/>
                <a:ea typeface="Cairo"/>
                <a:cs typeface="Cairo"/>
                <a:sym typeface="Cairo"/>
              </a:rPr>
              <a:t>Describe the scope of the testing tasks in the project specifically:</a:t>
            </a:r>
            <a:endParaRPr sz="1200">
              <a:latin typeface="Cairo"/>
              <a:ea typeface="Cairo"/>
              <a:cs typeface="Cairo"/>
              <a:sym typeface="Cairo"/>
            </a:endParaRPr>
          </a:p>
          <a:p>
            <a:pPr indent="0" lvl="0" marL="0" rtl="0" algn="l">
              <a:spcBef>
                <a:spcPts val="0"/>
              </a:spcBef>
              <a:spcAft>
                <a:spcPts val="0"/>
              </a:spcAft>
              <a:buClr>
                <a:schemeClr val="dk1"/>
              </a:buClr>
              <a:buSzPts val="1100"/>
              <a:buFont typeface="Arial"/>
              <a:buNone/>
            </a:pPr>
            <a:r>
              <a:rPr lang="en" sz="1200">
                <a:latin typeface="Cairo"/>
                <a:ea typeface="Cairo"/>
                <a:cs typeface="Cairo"/>
                <a:sym typeface="Cairo"/>
              </a:rPr>
              <a:t>o the design of the test fixtures, selection and calibration of sensors, data acquisition plans</a:t>
            </a:r>
            <a:endParaRPr sz="1200">
              <a:latin typeface="Cairo"/>
              <a:ea typeface="Cairo"/>
              <a:cs typeface="Cairo"/>
              <a:sym typeface="Cairo"/>
            </a:endParaRPr>
          </a:p>
          <a:p>
            <a:pPr indent="0" lvl="0" marL="0" rtl="0" algn="l">
              <a:spcBef>
                <a:spcPts val="0"/>
              </a:spcBef>
              <a:spcAft>
                <a:spcPts val="0"/>
              </a:spcAft>
              <a:buClr>
                <a:schemeClr val="dk1"/>
              </a:buClr>
              <a:buSzPts val="1100"/>
              <a:buFont typeface="Arial"/>
              <a:buNone/>
            </a:pPr>
            <a:r>
              <a:rPr lang="en" sz="1200">
                <a:latin typeface="Cairo"/>
                <a:ea typeface="Cairo"/>
                <a:cs typeface="Cairo"/>
                <a:sym typeface="Cairo"/>
              </a:rPr>
              <a:t>o test equipment and/or facilities are needed</a:t>
            </a:r>
            <a:endParaRPr sz="1200">
              <a:latin typeface="Cairo"/>
              <a:ea typeface="Cairo"/>
              <a:cs typeface="Cairo"/>
              <a:sym typeface="Cairo"/>
            </a:endParaRPr>
          </a:p>
          <a:p>
            <a:pPr indent="0" lvl="0" marL="0" rtl="0" algn="l">
              <a:spcBef>
                <a:spcPts val="0"/>
              </a:spcBef>
              <a:spcAft>
                <a:spcPts val="0"/>
              </a:spcAft>
              <a:buClr>
                <a:schemeClr val="dk1"/>
              </a:buClr>
              <a:buSzPts val="1100"/>
              <a:buFont typeface="Arial"/>
              <a:buNone/>
            </a:pPr>
            <a:r>
              <a:rPr lang="en" sz="1200">
                <a:latin typeface="Cairo"/>
                <a:ea typeface="Cairo"/>
                <a:cs typeface="Cairo"/>
                <a:sym typeface="Cairo"/>
              </a:rPr>
              <a:t>o an overview of the test and safety procedures</a:t>
            </a:r>
            <a:endParaRPr sz="1200">
              <a:latin typeface="Cairo"/>
              <a:ea typeface="Cairo"/>
              <a:cs typeface="Cairo"/>
              <a:sym typeface="Cairo"/>
            </a:endParaRPr>
          </a:p>
          <a:p>
            <a:pPr indent="0" lvl="0" marL="0" rtl="0" algn="l">
              <a:spcBef>
                <a:spcPts val="0"/>
              </a:spcBef>
              <a:spcAft>
                <a:spcPts val="0"/>
              </a:spcAft>
              <a:buClr>
                <a:schemeClr val="dk1"/>
              </a:buClr>
              <a:buSzPts val="1100"/>
              <a:buFont typeface="Arial"/>
              <a:buNone/>
            </a:pPr>
            <a:r>
              <a:t/>
            </a:r>
            <a:endParaRPr sz="1200">
              <a:latin typeface="Cairo"/>
              <a:ea typeface="Cairo"/>
              <a:cs typeface="Cairo"/>
              <a:sym typeface="Cairo"/>
            </a:endParaRPr>
          </a:p>
          <a:p>
            <a:pPr indent="-304800" lvl="0" marL="457200" rtl="0" algn="l">
              <a:spcBef>
                <a:spcPts val="0"/>
              </a:spcBef>
              <a:spcAft>
                <a:spcPts val="0"/>
              </a:spcAft>
              <a:buSzPts val="1200"/>
              <a:buFont typeface="Cairo"/>
              <a:buChar char="●"/>
            </a:pPr>
            <a:r>
              <a:rPr lang="en" sz="1200">
                <a:latin typeface="Cairo"/>
                <a:ea typeface="Cairo"/>
                <a:cs typeface="Cairo"/>
                <a:sym typeface="Cairo"/>
              </a:rPr>
              <a:t>These facilities, equipment, and fixtures are the same for all three tests, since are three tests involve the same assembly</a:t>
            </a:r>
            <a:endParaRPr sz="1200">
              <a:latin typeface="Cairo"/>
              <a:ea typeface="Cairo"/>
              <a:cs typeface="Cairo"/>
              <a:sym typeface="Cairo"/>
            </a:endParaRPr>
          </a:p>
          <a:p>
            <a:pPr indent="0" lvl="0" marL="0" rtl="0" algn="l">
              <a:spcBef>
                <a:spcPts val="0"/>
              </a:spcBef>
              <a:spcAft>
                <a:spcPts val="0"/>
              </a:spcAft>
              <a:buNone/>
            </a:pPr>
            <a:r>
              <a:rPr lang="en" sz="1200">
                <a:latin typeface="Cairo"/>
                <a:ea typeface="Cairo"/>
                <a:cs typeface="Cairo"/>
                <a:sym typeface="Cairo"/>
              </a:rPr>
              <a:t>Slides 94&amp;95 are the </a:t>
            </a:r>
            <a:r>
              <a:rPr lang="en" sz="1200">
                <a:latin typeface="Cairo"/>
                <a:ea typeface="Cairo"/>
                <a:cs typeface="Cairo"/>
                <a:sym typeface="Cairo"/>
              </a:rPr>
              <a:t>safety checklists</a:t>
            </a:r>
            <a:endParaRPr sz="1200">
              <a:latin typeface="Cairo"/>
              <a:ea typeface="Cairo"/>
              <a:cs typeface="Cairo"/>
              <a:sym typeface="Cairo"/>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606" name="Shape 13606"/>
        <p:cNvGrpSpPr/>
        <p:nvPr/>
      </p:nvGrpSpPr>
      <p:grpSpPr>
        <a:xfrm>
          <a:off x="0" y="0"/>
          <a:ext cx="0" cy="0"/>
          <a:chOff x="0" y="0"/>
          <a:chExt cx="0" cy="0"/>
        </a:xfrm>
      </p:grpSpPr>
      <p:sp>
        <p:nvSpPr>
          <p:cNvPr id="13607" name="Google Shape;13607;g1f43e3f95ef_1_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3608" name="Google Shape;13608;g1f43e3f95ef_1_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621" name="Shape 13621"/>
        <p:cNvGrpSpPr/>
        <p:nvPr/>
      </p:nvGrpSpPr>
      <p:grpSpPr>
        <a:xfrm>
          <a:off x="0" y="0"/>
          <a:ext cx="0" cy="0"/>
          <a:chOff x="0" y="0"/>
          <a:chExt cx="0" cy="0"/>
        </a:xfrm>
      </p:grpSpPr>
      <p:sp>
        <p:nvSpPr>
          <p:cNvPr id="13622" name="Google Shape;13622;g1f43e3f95ef_1_1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3623" name="Google Shape;13623;g1f43e3f95ef_1_1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646" name="Shape 13646"/>
        <p:cNvGrpSpPr/>
        <p:nvPr/>
      </p:nvGrpSpPr>
      <p:grpSpPr>
        <a:xfrm>
          <a:off x="0" y="0"/>
          <a:ext cx="0" cy="0"/>
          <a:chOff x="0" y="0"/>
          <a:chExt cx="0" cy="0"/>
        </a:xfrm>
      </p:grpSpPr>
      <p:sp>
        <p:nvSpPr>
          <p:cNvPr id="13647" name="Google Shape;13647;g2110b6398fc_7_1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3648" name="Google Shape;13648;g2110b6398fc_7_1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664" name="Shape 13664"/>
        <p:cNvGrpSpPr/>
        <p:nvPr/>
      </p:nvGrpSpPr>
      <p:grpSpPr>
        <a:xfrm>
          <a:off x="0" y="0"/>
          <a:ext cx="0" cy="0"/>
          <a:chOff x="0" y="0"/>
          <a:chExt cx="0" cy="0"/>
        </a:xfrm>
      </p:grpSpPr>
      <p:sp>
        <p:nvSpPr>
          <p:cNvPr id="13665" name="Google Shape;13665;g1f43c60aea9_4_1263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3666" name="Google Shape;13666;g1f43c60aea9_4_1263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Safety IDR in Backup Slides</a:t>
            </a:r>
            <a:endParaRPr/>
          </a:p>
          <a:p>
            <a:pPr indent="0" lvl="0" marL="0" rtl="0" algn="l">
              <a:spcBef>
                <a:spcPts val="0"/>
              </a:spcBef>
              <a:spcAft>
                <a:spcPts val="0"/>
              </a:spcAft>
              <a:buNone/>
            </a:pPr>
            <a:r>
              <a:rPr lang="en"/>
              <a:t>Slides 94&amp;95 are safety checklists</a:t>
            </a:r>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678" name="Shape 13678"/>
        <p:cNvGrpSpPr/>
        <p:nvPr/>
      </p:nvGrpSpPr>
      <p:grpSpPr>
        <a:xfrm>
          <a:off x="0" y="0"/>
          <a:ext cx="0" cy="0"/>
          <a:chOff x="0" y="0"/>
          <a:chExt cx="0" cy="0"/>
        </a:xfrm>
      </p:grpSpPr>
      <p:sp>
        <p:nvSpPr>
          <p:cNvPr id="13679" name="Google Shape;13679;g1f3401f2d26_0_6296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3680" name="Google Shape;13680;g1f3401f2d26_0_6296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6 minutes</a:t>
            </a:r>
            <a:endParaRPr/>
          </a:p>
          <a:p>
            <a:pPr indent="-298450" lvl="0" marL="457200" rtl="0" algn="l">
              <a:spcBef>
                <a:spcPts val="0"/>
              </a:spcBef>
              <a:spcAft>
                <a:spcPts val="0"/>
              </a:spcAft>
              <a:buSzPts val="1100"/>
              <a:buChar char="-"/>
            </a:pPr>
            <a:r>
              <a:rPr lang="en"/>
              <a:t>Includes some small integration tests (receiver noise)</a:t>
            </a:r>
            <a:endParaRPr/>
          </a:p>
          <a:p>
            <a:pPr indent="-298450" lvl="0" marL="457200" rtl="0" algn="l">
              <a:spcBef>
                <a:spcPts val="0"/>
              </a:spcBef>
              <a:spcAft>
                <a:spcPts val="0"/>
              </a:spcAft>
              <a:buSzPts val="1100"/>
              <a:buChar char="-"/>
            </a:pPr>
            <a:r>
              <a:rPr lang="en"/>
              <a:t>Mainly just a static use of laser-receiver system and collect data</a:t>
            </a:r>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684" name="Shape 13684"/>
        <p:cNvGrpSpPr/>
        <p:nvPr/>
      </p:nvGrpSpPr>
      <p:grpSpPr>
        <a:xfrm>
          <a:off x="0" y="0"/>
          <a:ext cx="0" cy="0"/>
          <a:chOff x="0" y="0"/>
          <a:chExt cx="0" cy="0"/>
        </a:xfrm>
      </p:grpSpPr>
      <p:sp>
        <p:nvSpPr>
          <p:cNvPr id="13685" name="Google Shape;13685;g1f465fe9e4e_0_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3686" name="Google Shape;13686;g1f465fe9e4e_0_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sz="1600">
                <a:solidFill>
                  <a:schemeClr val="dk1"/>
                </a:solidFill>
                <a:latin typeface="Cairo"/>
                <a:ea typeface="Cairo"/>
                <a:cs typeface="Cairo"/>
                <a:sym typeface="Cairo"/>
              </a:rPr>
              <a:t>Delete Later: This is where we can include block diagrams to show which combo of components we are testing the integration of</a:t>
            </a:r>
            <a:endParaRPr>
              <a:solidFill>
                <a:schemeClr val="dk1"/>
              </a:solidFill>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695" name="Shape 13695"/>
        <p:cNvGrpSpPr/>
        <p:nvPr/>
      </p:nvGrpSpPr>
      <p:grpSpPr>
        <a:xfrm>
          <a:off x="0" y="0"/>
          <a:ext cx="0" cy="0"/>
          <a:chOff x="0" y="0"/>
          <a:chExt cx="0" cy="0"/>
        </a:xfrm>
      </p:grpSpPr>
      <p:sp>
        <p:nvSpPr>
          <p:cNvPr id="13696" name="Google Shape;13696;g2117fc97577_2_1289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3697" name="Google Shape;13697;g2117fc97577_2_1289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Mention this needs to be done as the first test is integration and testing and the following tests depend on that</a:t>
            </a:r>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702" name="Shape 13702"/>
        <p:cNvGrpSpPr/>
        <p:nvPr/>
      </p:nvGrpSpPr>
      <p:grpSpPr>
        <a:xfrm>
          <a:off x="0" y="0"/>
          <a:ext cx="0" cy="0"/>
          <a:chOff x="0" y="0"/>
          <a:chExt cx="0" cy="0"/>
        </a:xfrm>
      </p:grpSpPr>
      <p:sp>
        <p:nvSpPr>
          <p:cNvPr id="13703" name="Google Shape;13703;g1f37153d951_0_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3704" name="Google Shape;13704;g1f37153d951_0_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-CONOPS diagram</a:t>
            </a:r>
            <a:endParaRPr/>
          </a:p>
          <a:p>
            <a:pPr indent="0" lvl="0" marL="0" rtl="0" algn="l">
              <a:spcBef>
                <a:spcPts val="0"/>
              </a:spcBef>
              <a:spcAft>
                <a:spcPts val="0"/>
              </a:spcAft>
              <a:buNone/>
            </a:pPr>
            <a:r>
              <a:rPr lang="en"/>
              <a:t>-Make sure to talk about necessary equipment, facilities, and test setup</a:t>
            </a:r>
            <a:endParaRPr/>
          </a:p>
          <a:p>
            <a:pPr indent="0" lvl="0" marL="0" rtl="0" algn="l">
              <a:spcBef>
                <a:spcPts val="0"/>
              </a:spcBef>
              <a:spcAft>
                <a:spcPts val="0"/>
              </a:spcAft>
              <a:buNone/>
            </a:pPr>
            <a:r>
              <a:rPr lang="en"/>
              <a:t>- Update to only be test 1</a:t>
            </a:r>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736" name="Shape 13736"/>
        <p:cNvGrpSpPr/>
        <p:nvPr/>
      </p:nvGrpSpPr>
      <p:grpSpPr>
        <a:xfrm>
          <a:off x="0" y="0"/>
          <a:ext cx="0" cy="0"/>
          <a:chOff x="0" y="0"/>
          <a:chExt cx="0" cy="0"/>
        </a:xfrm>
      </p:grpSpPr>
      <p:sp>
        <p:nvSpPr>
          <p:cNvPr id="13737" name="Google Shape;13737;g1f37153d951_0_1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3738" name="Google Shape;13738;g1f37153d951_0_1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-Collect data around receiver noise, ideal power with the laser setup</a:t>
            </a:r>
            <a:endParaRPr/>
          </a:p>
          <a:p>
            <a:pPr indent="0" lvl="0" marL="0" rtl="0" algn="l">
              <a:spcBef>
                <a:spcPts val="0"/>
              </a:spcBef>
              <a:spcAft>
                <a:spcPts val="0"/>
              </a:spcAft>
              <a:buNone/>
            </a:pPr>
            <a:r>
              <a:rPr lang="en"/>
              <a:t>-Assembly sensor and laser mount.</a:t>
            </a:r>
            <a:endParaRPr/>
          </a:p>
          <a:p>
            <a:pPr indent="0" lvl="0" marL="0" rtl="0" algn="l">
              <a:spcBef>
                <a:spcPts val="0"/>
              </a:spcBef>
              <a:spcAft>
                <a:spcPts val="0"/>
              </a:spcAft>
              <a:buNone/>
            </a:pPr>
            <a:r>
              <a:rPr lang="en"/>
              <a:t>-Prior tests: laser power source, receiver data collection, motor rotation</a:t>
            </a:r>
            <a:endParaRPr/>
          </a:p>
          <a:p>
            <a:pPr indent="0" lvl="0" marL="0" rtl="0" algn="l">
              <a:spcBef>
                <a:spcPts val="0"/>
              </a:spcBef>
              <a:spcAft>
                <a:spcPts val="0"/>
              </a:spcAft>
              <a:buNone/>
            </a:pPr>
            <a:r>
              <a:rPr lang="en"/>
              <a:t>-Assembly plan (HARDWARE + ELECTRONICS)</a:t>
            </a:r>
            <a:endParaRPr/>
          </a:p>
          <a:p>
            <a:pPr indent="0" lvl="0" marL="0" rtl="0" algn="l">
              <a:spcBef>
                <a:spcPts val="0"/>
              </a:spcBef>
              <a:spcAft>
                <a:spcPts val="0"/>
              </a:spcAft>
              <a:buNone/>
            </a:pPr>
            <a:r>
              <a:rPr lang="en"/>
              <a:t>-Data acquisition plan (SOFTWARE)</a:t>
            </a:r>
            <a:endParaRPr/>
          </a:p>
          <a:p>
            <a:pPr indent="0" lvl="0" marL="0" rtl="0" algn="l">
              <a:spcBef>
                <a:spcPts val="0"/>
              </a:spcBef>
              <a:spcAft>
                <a:spcPts val="0"/>
              </a:spcAft>
              <a:buNone/>
            </a:pPr>
            <a:r>
              <a:rPr lang="en"/>
              <a:t>-</a:t>
            </a:r>
            <a:endParaRPr/>
          </a:p>
          <a:p>
            <a:pPr indent="0" lvl="0" marL="0" rtl="0" algn="l">
              <a:spcBef>
                <a:spcPts val="0"/>
              </a:spcBef>
              <a:spcAft>
                <a:spcPts val="0"/>
              </a:spcAft>
              <a:buNone/>
            </a:pPr>
            <a:r>
              <a:t/>
            </a:r>
            <a:endParaRPr/>
          </a:p>
          <a:p>
            <a:pPr indent="0" lvl="0" marL="0" rtl="0" algn="l">
              <a:spcBef>
                <a:spcPts val="0"/>
              </a:spcBef>
              <a:spcAft>
                <a:spcPts val="0"/>
              </a:spcAft>
              <a:buNone/>
            </a:pPr>
            <a:r>
              <a:rPr lang="en"/>
              <a:t>(Nathan) Let me know what you all think of the flowchart draft. Maybe we can color certain parts based off some standard, idk</a:t>
            </a:r>
            <a:br>
              <a:rPr lang="en"/>
            </a:b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888" name="Shape 12888"/>
        <p:cNvGrpSpPr/>
        <p:nvPr/>
      </p:nvGrpSpPr>
      <p:grpSpPr>
        <a:xfrm>
          <a:off x="0" y="0"/>
          <a:ext cx="0" cy="0"/>
          <a:chOff x="0" y="0"/>
          <a:chExt cx="0" cy="0"/>
        </a:xfrm>
      </p:grpSpPr>
      <p:sp>
        <p:nvSpPr>
          <p:cNvPr id="12889" name="Google Shape;12889;g2110b6398fc_6_1268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2890" name="Google Shape;12890;g2110b6398fc_6_1268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755" name="Shape 13755"/>
        <p:cNvGrpSpPr/>
        <p:nvPr/>
      </p:nvGrpSpPr>
      <p:grpSpPr>
        <a:xfrm>
          <a:off x="0" y="0"/>
          <a:ext cx="0" cy="0"/>
          <a:chOff x="0" y="0"/>
          <a:chExt cx="0" cy="0"/>
        </a:xfrm>
      </p:grpSpPr>
      <p:sp>
        <p:nvSpPr>
          <p:cNvPr id="13756" name="Google Shape;13756;g2117fc97577_4_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3757" name="Google Shape;13757;g2117fc97577_4_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Too wordy, try and simplify</a:t>
            </a:r>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766" name="Shape 13766"/>
        <p:cNvGrpSpPr/>
        <p:nvPr/>
      </p:nvGrpSpPr>
      <p:grpSpPr>
        <a:xfrm>
          <a:off x="0" y="0"/>
          <a:ext cx="0" cy="0"/>
          <a:chOff x="0" y="0"/>
          <a:chExt cx="0" cy="0"/>
        </a:xfrm>
      </p:grpSpPr>
      <p:sp>
        <p:nvSpPr>
          <p:cNvPr id="13767" name="Google Shape;13767;g1f43e3f95ef_0_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3768" name="Google Shape;13768;g1f43e3f95ef_0_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solidFill>
                  <a:schemeClr val="dk1"/>
                </a:solidFill>
              </a:rPr>
              <a:t>Add more risks</a:t>
            </a:r>
            <a:endParaRPr>
              <a:solidFill>
                <a:schemeClr val="dk1"/>
              </a:solidFill>
            </a:endParaRPr>
          </a:p>
          <a:p>
            <a:pPr indent="0" lvl="0" marL="0" rtl="0" algn="l">
              <a:spcBef>
                <a:spcPts val="0"/>
              </a:spcBef>
              <a:spcAft>
                <a:spcPts val="0"/>
              </a:spcAft>
              <a:buNone/>
            </a:pPr>
            <a:r>
              <a:t/>
            </a:r>
            <a:endParaRPr>
              <a:solidFill>
                <a:schemeClr val="dk1"/>
              </a:solidFill>
            </a:endParaRPr>
          </a:p>
          <a:p>
            <a:pPr indent="0" lvl="0" marL="0" rtl="0" algn="l">
              <a:spcBef>
                <a:spcPts val="0"/>
              </a:spcBef>
              <a:spcAft>
                <a:spcPts val="0"/>
              </a:spcAft>
              <a:buNone/>
            </a:pPr>
            <a:r>
              <a:rPr lang="en">
                <a:solidFill>
                  <a:schemeClr val="dk1"/>
                </a:solidFill>
              </a:rPr>
              <a:t>2 slides for animation</a:t>
            </a:r>
            <a:endParaRPr>
              <a:solidFill>
                <a:schemeClr val="dk1"/>
              </a:solidFill>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850" name="Shape 13850"/>
        <p:cNvGrpSpPr/>
        <p:nvPr/>
      </p:nvGrpSpPr>
      <p:grpSpPr>
        <a:xfrm>
          <a:off x="0" y="0"/>
          <a:ext cx="0" cy="0"/>
          <a:chOff x="0" y="0"/>
          <a:chExt cx="0" cy="0"/>
        </a:xfrm>
      </p:grpSpPr>
      <p:sp>
        <p:nvSpPr>
          <p:cNvPr id="13851" name="Google Shape;13851;g1f3401f2d26_0_7556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3852" name="Google Shape;13852;g1f3401f2d26_0_7556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6 minutes</a:t>
            </a:r>
            <a:endParaRPr/>
          </a:p>
          <a:p>
            <a:pPr indent="-298450" lvl="0" marL="457200" rtl="0" algn="l">
              <a:spcBef>
                <a:spcPts val="0"/>
              </a:spcBef>
              <a:spcAft>
                <a:spcPts val="0"/>
              </a:spcAft>
              <a:buSzPts val="1100"/>
              <a:buChar char="-"/>
            </a:pPr>
            <a:r>
              <a:rPr lang="en"/>
              <a:t>This test needs to work before we get good data</a:t>
            </a:r>
            <a:endParaRPr/>
          </a:p>
          <a:p>
            <a:pPr indent="0" lvl="0" marL="0" rtl="0" algn="l">
              <a:spcBef>
                <a:spcPts val="0"/>
              </a:spcBef>
              <a:spcAft>
                <a:spcPts val="0"/>
              </a:spcAft>
              <a:buNone/>
            </a:pPr>
            <a:r>
              <a:t/>
            </a:r>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856" name="Shape 13856"/>
        <p:cNvGrpSpPr/>
        <p:nvPr/>
      </p:nvGrpSpPr>
      <p:grpSpPr>
        <a:xfrm>
          <a:off x="0" y="0"/>
          <a:ext cx="0" cy="0"/>
          <a:chOff x="0" y="0"/>
          <a:chExt cx="0" cy="0"/>
        </a:xfrm>
      </p:grpSpPr>
      <p:sp>
        <p:nvSpPr>
          <p:cNvPr id="13857" name="Google Shape;13857;g1f395629906_2_14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3858" name="Google Shape;13858;g1f395629906_2_14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867" name="Shape 13867"/>
        <p:cNvGrpSpPr/>
        <p:nvPr/>
      </p:nvGrpSpPr>
      <p:grpSpPr>
        <a:xfrm>
          <a:off x="0" y="0"/>
          <a:ext cx="0" cy="0"/>
          <a:chOff x="0" y="0"/>
          <a:chExt cx="0" cy="0"/>
        </a:xfrm>
      </p:grpSpPr>
      <p:sp>
        <p:nvSpPr>
          <p:cNvPr id="13868" name="Google Shape;13868;g2110b6398fc_10_5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3869" name="Google Shape;13869;g2110b6398fc_10_5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a:solidFill>
                  <a:schemeClr val="dk1"/>
                </a:solidFill>
              </a:rPr>
              <a:t>2 slides for animation</a:t>
            </a:r>
            <a:endParaRPr>
              <a:solidFill>
                <a:schemeClr val="dk1"/>
              </a:solidFill>
            </a:endParaRPr>
          </a:p>
          <a:p>
            <a:pPr indent="0" lvl="0" marL="0" rtl="0" algn="l">
              <a:spcBef>
                <a:spcPts val="0"/>
              </a:spcBef>
              <a:spcAft>
                <a:spcPts val="0"/>
              </a:spcAft>
              <a:buNone/>
            </a:pPr>
            <a:r>
              <a:t/>
            </a:r>
            <a:endParaRPr/>
          </a:p>
        </p:txBody>
      </p:sp>
    </p:spTree>
  </p:cSld>
  <p:clrMapOvr>
    <a:masterClrMapping/>
  </p:clrMapOvr>
</p:notes>
</file>

<file path=ppt/notesSlides/notesSlide4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900" name="Shape 13900"/>
        <p:cNvGrpSpPr/>
        <p:nvPr/>
      </p:nvGrpSpPr>
      <p:grpSpPr>
        <a:xfrm>
          <a:off x="0" y="0"/>
          <a:ext cx="0" cy="0"/>
          <a:chOff x="0" y="0"/>
          <a:chExt cx="0" cy="0"/>
        </a:xfrm>
      </p:grpSpPr>
      <p:sp>
        <p:nvSpPr>
          <p:cNvPr id="13901" name="Google Shape;13901;g2117fc97577_0_2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3902" name="Google Shape;13902;g2117fc97577_0_2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a:solidFill>
                  <a:schemeClr val="dk1"/>
                </a:solidFill>
              </a:rPr>
              <a:t>2 slides for animation</a:t>
            </a:r>
            <a:endParaRPr>
              <a:solidFill>
                <a:schemeClr val="dk1"/>
              </a:solidFill>
            </a:endParaRPr>
          </a:p>
          <a:p>
            <a:pPr indent="0" lvl="0" marL="0" rtl="0" algn="l">
              <a:spcBef>
                <a:spcPts val="0"/>
              </a:spcBef>
              <a:spcAft>
                <a:spcPts val="0"/>
              </a:spcAft>
              <a:buNone/>
            </a:pPr>
            <a:r>
              <a:t/>
            </a:r>
            <a:endParaRPr/>
          </a:p>
        </p:txBody>
      </p:sp>
    </p:spTree>
  </p:cSld>
  <p:clrMapOvr>
    <a:masterClrMapping/>
  </p:clrMapOvr>
</p:notes>
</file>

<file path=ppt/notesSlides/notesSlide4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933" name="Shape 13933"/>
        <p:cNvGrpSpPr/>
        <p:nvPr/>
      </p:nvGrpSpPr>
      <p:grpSpPr>
        <a:xfrm>
          <a:off x="0" y="0"/>
          <a:ext cx="0" cy="0"/>
          <a:chOff x="0" y="0"/>
          <a:chExt cx="0" cy="0"/>
        </a:xfrm>
      </p:grpSpPr>
      <p:sp>
        <p:nvSpPr>
          <p:cNvPr id="13934" name="Google Shape;13934;g2110b6398fc_4_2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3935" name="Google Shape;13935;g2110b6398fc_4_2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-Collect data around receiver noise, ideal power with the laser setup</a:t>
            </a:r>
            <a:endParaRPr/>
          </a:p>
          <a:p>
            <a:pPr indent="0" lvl="0" marL="0" rtl="0" algn="l">
              <a:spcBef>
                <a:spcPts val="0"/>
              </a:spcBef>
              <a:spcAft>
                <a:spcPts val="0"/>
              </a:spcAft>
              <a:buNone/>
            </a:pPr>
            <a:r>
              <a:rPr lang="en"/>
              <a:t>-Assembly sensor and laser mount.</a:t>
            </a:r>
            <a:endParaRPr/>
          </a:p>
          <a:p>
            <a:pPr indent="0" lvl="0" marL="0" rtl="0" algn="l">
              <a:spcBef>
                <a:spcPts val="0"/>
              </a:spcBef>
              <a:spcAft>
                <a:spcPts val="0"/>
              </a:spcAft>
              <a:buNone/>
            </a:pPr>
            <a:r>
              <a:rPr lang="en"/>
              <a:t>-Prior tests: laser power source, receiver data collection, motor rotation</a:t>
            </a:r>
            <a:endParaRPr/>
          </a:p>
          <a:p>
            <a:pPr indent="0" lvl="0" marL="0" rtl="0" algn="l">
              <a:spcBef>
                <a:spcPts val="0"/>
              </a:spcBef>
              <a:spcAft>
                <a:spcPts val="0"/>
              </a:spcAft>
              <a:buNone/>
            </a:pPr>
            <a:r>
              <a:rPr lang="en"/>
              <a:t>-Assembly plan (HARDWARE + ELECTRONICS)</a:t>
            </a:r>
            <a:endParaRPr/>
          </a:p>
          <a:p>
            <a:pPr indent="0" lvl="0" marL="0" rtl="0" algn="l">
              <a:spcBef>
                <a:spcPts val="0"/>
              </a:spcBef>
              <a:spcAft>
                <a:spcPts val="0"/>
              </a:spcAft>
              <a:buNone/>
            </a:pPr>
            <a:r>
              <a:rPr lang="en"/>
              <a:t>-Data acquisition plan (SOFTWARE)</a:t>
            </a:r>
            <a:endParaRPr/>
          </a:p>
          <a:p>
            <a:pPr indent="0" lvl="0" marL="0" rtl="0" algn="l">
              <a:spcBef>
                <a:spcPts val="0"/>
              </a:spcBef>
              <a:spcAft>
                <a:spcPts val="0"/>
              </a:spcAft>
              <a:buNone/>
            </a:pPr>
            <a:r>
              <a:t/>
            </a:r>
            <a:endParaRPr/>
          </a:p>
          <a:p>
            <a:pPr indent="0" lvl="0" marL="0" rtl="0" algn="l">
              <a:spcBef>
                <a:spcPts val="0"/>
              </a:spcBef>
              <a:spcAft>
                <a:spcPts val="0"/>
              </a:spcAft>
              <a:buNone/>
            </a:pPr>
            <a:r>
              <a:t/>
            </a:r>
            <a:endParaRPr/>
          </a:p>
          <a:p>
            <a:pPr indent="0" lvl="0" marL="0" rtl="0" algn="l">
              <a:spcBef>
                <a:spcPts val="0"/>
              </a:spcBef>
              <a:spcAft>
                <a:spcPts val="0"/>
              </a:spcAft>
              <a:buNone/>
            </a:pPr>
            <a:r>
              <a:t/>
            </a:r>
            <a:endParaRPr/>
          </a:p>
          <a:p>
            <a:pPr indent="0" lvl="0" marL="0" rtl="0" algn="l">
              <a:spcBef>
                <a:spcPts val="0"/>
              </a:spcBef>
              <a:spcAft>
                <a:spcPts val="0"/>
              </a:spcAft>
              <a:buNone/>
            </a:pPr>
            <a:r>
              <a:rPr lang="en"/>
              <a:t>Add distance vs spot size relationship</a:t>
            </a:r>
            <a:endParaRPr/>
          </a:p>
          <a:p>
            <a:pPr indent="-298450" lvl="0" marL="457200" rtl="0" algn="l">
              <a:spcBef>
                <a:spcPts val="0"/>
              </a:spcBef>
              <a:spcAft>
                <a:spcPts val="0"/>
              </a:spcAft>
              <a:buSzPts val="1100"/>
              <a:buChar char="-"/>
            </a:pPr>
            <a:r>
              <a:rPr lang="en"/>
              <a:t>0.59m should be where beam size = receiver size</a:t>
            </a:r>
            <a:endParaRPr/>
          </a:p>
          <a:p>
            <a:pPr indent="-298450" lvl="0" marL="457200" rtl="0" algn="l">
              <a:spcBef>
                <a:spcPts val="0"/>
              </a:spcBef>
              <a:spcAft>
                <a:spcPts val="0"/>
              </a:spcAft>
              <a:buSzPts val="1100"/>
              <a:buChar char="-"/>
            </a:pPr>
            <a:r>
              <a:rPr lang="en"/>
              <a:t>20, 60, 100</a:t>
            </a:r>
            <a:endParaRPr/>
          </a:p>
        </p:txBody>
      </p:sp>
    </p:spTree>
  </p:cSld>
  <p:clrMapOvr>
    <a:masterClrMapping/>
  </p:clrMapOvr>
</p:notes>
</file>

<file path=ppt/notesSlides/notesSlide4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955" name="Shape 13955"/>
        <p:cNvGrpSpPr/>
        <p:nvPr/>
      </p:nvGrpSpPr>
      <p:grpSpPr>
        <a:xfrm>
          <a:off x="0" y="0"/>
          <a:ext cx="0" cy="0"/>
          <a:chOff x="0" y="0"/>
          <a:chExt cx="0" cy="0"/>
        </a:xfrm>
      </p:grpSpPr>
      <p:sp>
        <p:nvSpPr>
          <p:cNvPr id="13956" name="Google Shape;13956;g2117fc97577_4_7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3957" name="Google Shape;13957;g2117fc97577_4_7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966" name="Shape 13966"/>
        <p:cNvGrpSpPr/>
        <p:nvPr/>
      </p:nvGrpSpPr>
      <p:grpSpPr>
        <a:xfrm>
          <a:off x="0" y="0"/>
          <a:ext cx="0" cy="0"/>
          <a:chOff x="0" y="0"/>
          <a:chExt cx="0" cy="0"/>
        </a:xfrm>
      </p:grpSpPr>
      <p:sp>
        <p:nvSpPr>
          <p:cNvPr id="13967" name="Google Shape;13967;g2117fc97577_4_8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3968" name="Google Shape;13968;g2117fc97577_4_8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a:solidFill>
                  <a:schemeClr val="dk1"/>
                </a:solidFill>
              </a:rPr>
              <a:t>2 slides for animation</a:t>
            </a:r>
            <a:endParaRPr/>
          </a:p>
          <a:p>
            <a:pPr indent="0" lvl="0" marL="0" rtl="0" algn="l">
              <a:spcBef>
                <a:spcPts val="0"/>
              </a:spcBef>
              <a:spcAft>
                <a:spcPts val="0"/>
              </a:spcAft>
              <a:buClr>
                <a:schemeClr val="dk1"/>
              </a:buClr>
              <a:buSzPts val="1100"/>
              <a:buFont typeface="Arial"/>
              <a:buNone/>
            </a:pPr>
            <a:r>
              <a:t/>
            </a:r>
            <a:endParaRPr/>
          </a:p>
          <a:p>
            <a:pPr indent="0" lvl="0" marL="0" rtl="0" algn="l">
              <a:spcBef>
                <a:spcPts val="0"/>
              </a:spcBef>
              <a:spcAft>
                <a:spcPts val="0"/>
              </a:spcAft>
              <a:buNone/>
            </a:pPr>
            <a:r>
              <a:t/>
            </a:r>
            <a:endParaRPr/>
          </a:p>
        </p:txBody>
      </p:sp>
    </p:spTree>
  </p:cSld>
  <p:clrMapOvr>
    <a:masterClrMapping/>
  </p:clrMapOvr>
</p:notes>
</file>

<file path=ppt/notesSlides/notesSlide4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4046" name="Shape 14046"/>
        <p:cNvGrpSpPr/>
        <p:nvPr/>
      </p:nvGrpSpPr>
      <p:grpSpPr>
        <a:xfrm>
          <a:off x="0" y="0"/>
          <a:ext cx="0" cy="0"/>
          <a:chOff x="0" y="0"/>
          <a:chExt cx="0" cy="0"/>
        </a:xfrm>
      </p:grpSpPr>
      <p:sp>
        <p:nvSpPr>
          <p:cNvPr id="14047" name="Google Shape;14047;g1f465fe9e4e_0_9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4048" name="Google Shape;14048;g1f465fe9e4e_0_9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Add plot</a:t>
            </a: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906" name="Shape 12906"/>
        <p:cNvGrpSpPr/>
        <p:nvPr/>
      </p:nvGrpSpPr>
      <p:grpSpPr>
        <a:xfrm>
          <a:off x="0" y="0"/>
          <a:ext cx="0" cy="0"/>
          <a:chOff x="0" y="0"/>
          <a:chExt cx="0" cy="0"/>
        </a:xfrm>
      </p:grpSpPr>
      <p:sp>
        <p:nvSpPr>
          <p:cNvPr id="12907" name="Google Shape;12907;g1f475ff2013_0_2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2908" name="Google Shape;12908;g1f475ff2013_0_2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4063" name="Shape 14063"/>
        <p:cNvGrpSpPr/>
        <p:nvPr/>
      </p:nvGrpSpPr>
      <p:grpSpPr>
        <a:xfrm>
          <a:off x="0" y="0"/>
          <a:ext cx="0" cy="0"/>
          <a:chOff x="0" y="0"/>
          <a:chExt cx="0" cy="0"/>
        </a:xfrm>
      </p:grpSpPr>
      <p:sp>
        <p:nvSpPr>
          <p:cNvPr id="14064" name="Google Shape;14064;g1f3401f2d26_0_7556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4065" name="Google Shape;14065;g1f3401f2d26_0_7556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6 minutes</a:t>
            </a:r>
            <a:endParaRPr/>
          </a:p>
          <a:p>
            <a:pPr indent="-298450" lvl="0" marL="457200" rtl="0" algn="l">
              <a:spcBef>
                <a:spcPts val="0"/>
              </a:spcBef>
              <a:spcAft>
                <a:spcPts val="0"/>
              </a:spcAft>
              <a:buSzPts val="1100"/>
              <a:buChar char="-"/>
            </a:pPr>
            <a:r>
              <a:rPr lang="en"/>
              <a:t>FInal test with the distance varying too</a:t>
            </a:r>
            <a:endParaRPr/>
          </a:p>
          <a:p>
            <a:pPr indent="-298450" lvl="0" marL="457200" rtl="0" algn="l">
              <a:spcBef>
                <a:spcPts val="0"/>
              </a:spcBef>
              <a:spcAft>
                <a:spcPts val="0"/>
              </a:spcAft>
              <a:buSzPts val="1100"/>
              <a:buChar char="-"/>
            </a:pPr>
            <a:r>
              <a:rPr lang="en"/>
              <a:t>Don’t necessarily need this test if something breaks/stops working </a:t>
            </a:r>
            <a:endParaRPr/>
          </a:p>
        </p:txBody>
      </p:sp>
    </p:spTree>
  </p:cSld>
  <p:clrMapOvr>
    <a:masterClrMapping/>
  </p:clrMapOvr>
</p:notes>
</file>

<file path=ppt/notesSlides/notesSlide5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4069" name="Shape 14069"/>
        <p:cNvGrpSpPr/>
        <p:nvPr/>
      </p:nvGrpSpPr>
      <p:grpSpPr>
        <a:xfrm>
          <a:off x="0" y="0"/>
          <a:ext cx="0" cy="0"/>
          <a:chOff x="0" y="0"/>
          <a:chExt cx="0" cy="0"/>
        </a:xfrm>
      </p:grpSpPr>
      <p:sp>
        <p:nvSpPr>
          <p:cNvPr id="14070" name="Google Shape;14070;g1f395629906_2_17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4071" name="Google Shape;14071;g1f395629906_2_17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-Verifies hardware choice of sensor, laser, motor.</a:t>
            </a:r>
            <a:endParaRPr/>
          </a:p>
          <a:p>
            <a:pPr indent="0" lvl="0" marL="0" rtl="0" algn="l">
              <a:spcBef>
                <a:spcPts val="0"/>
              </a:spcBef>
              <a:spcAft>
                <a:spcPts val="0"/>
              </a:spcAft>
              <a:buNone/>
            </a:pPr>
            <a:r>
              <a:rPr lang="en"/>
              <a:t>-Verifies software design of motor movement and data acquisition</a:t>
            </a:r>
            <a:endParaRPr/>
          </a:p>
          <a:p>
            <a:pPr indent="0" lvl="0" marL="0" rtl="0" algn="l">
              <a:spcBef>
                <a:spcPts val="0"/>
              </a:spcBef>
              <a:spcAft>
                <a:spcPts val="0"/>
              </a:spcAft>
              <a:buNone/>
            </a:pPr>
            <a:r>
              <a:rPr lang="en"/>
              <a:t>-Required to move forward with validating our MOO models for power transmission and collection</a:t>
            </a:r>
            <a:endParaRPr/>
          </a:p>
          <a:p>
            <a:pPr indent="0" lvl="0" marL="0" rtl="0" algn="l">
              <a:spcBef>
                <a:spcPts val="0"/>
              </a:spcBef>
              <a:spcAft>
                <a:spcPts val="0"/>
              </a:spcAft>
              <a:buNone/>
            </a:pPr>
            <a:r>
              <a:rPr lang="en"/>
              <a:t>-Reduces risks surrounding laser and sensor error: need to prove that we can align laser to sensor, lens will properly correct Laser beam size, motor will move to specifications</a:t>
            </a:r>
            <a:endParaRPr/>
          </a:p>
          <a:p>
            <a:pPr indent="0" lvl="0" marL="0" rtl="0" algn="l">
              <a:spcBef>
                <a:spcPts val="0"/>
              </a:spcBef>
              <a:spcAft>
                <a:spcPts val="0"/>
              </a:spcAft>
              <a:buNone/>
            </a:pPr>
            <a:r>
              <a:rPr lang="en"/>
              <a:t>-</a:t>
            </a:r>
            <a:endParaRPr/>
          </a:p>
        </p:txBody>
      </p:sp>
    </p:spTree>
  </p:cSld>
  <p:clrMapOvr>
    <a:masterClrMapping/>
  </p:clrMapOvr>
</p:notes>
</file>

<file path=ppt/notesSlides/notesSlide5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4080" name="Shape 14080"/>
        <p:cNvGrpSpPr/>
        <p:nvPr/>
      </p:nvGrpSpPr>
      <p:grpSpPr>
        <a:xfrm>
          <a:off x="0" y="0"/>
          <a:ext cx="0" cy="0"/>
          <a:chOff x="0" y="0"/>
          <a:chExt cx="0" cy="0"/>
        </a:xfrm>
      </p:grpSpPr>
      <p:sp>
        <p:nvSpPr>
          <p:cNvPr id="14081" name="Google Shape;14081;g2110b6398fc_4_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4082" name="Google Shape;14082;g2110b6398fc_4_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solidFill>
                  <a:schemeClr val="dk1"/>
                </a:solidFill>
              </a:rPr>
              <a:t>2 slides for animation</a:t>
            </a:r>
            <a:endParaRPr/>
          </a:p>
        </p:txBody>
      </p:sp>
    </p:spTree>
  </p:cSld>
  <p:clrMapOvr>
    <a:masterClrMapping/>
  </p:clrMapOvr>
</p:notes>
</file>

<file path=ppt/notesSlides/notesSlide5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4115" name="Shape 14115"/>
        <p:cNvGrpSpPr/>
        <p:nvPr/>
      </p:nvGrpSpPr>
      <p:grpSpPr>
        <a:xfrm>
          <a:off x="0" y="0"/>
          <a:ext cx="0" cy="0"/>
          <a:chOff x="0" y="0"/>
          <a:chExt cx="0" cy="0"/>
        </a:xfrm>
      </p:grpSpPr>
      <p:sp>
        <p:nvSpPr>
          <p:cNvPr id="14116" name="Google Shape;14116;g1f43c60aea9_4_1272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4117" name="Google Shape;14117;g1f43c60aea9_4_1272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solidFill>
                  <a:schemeClr val="dk1"/>
                </a:solidFill>
              </a:rPr>
              <a:t>2 slides for animation</a:t>
            </a:r>
            <a:endParaRPr/>
          </a:p>
        </p:txBody>
      </p:sp>
    </p:spTree>
  </p:cSld>
  <p:clrMapOvr>
    <a:masterClrMapping/>
  </p:clrMapOvr>
</p:notes>
</file>

<file path=ppt/notesSlides/notesSlide5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4150" name="Shape 14150"/>
        <p:cNvGrpSpPr/>
        <p:nvPr/>
      </p:nvGrpSpPr>
      <p:grpSpPr>
        <a:xfrm>
          <a:off x="0" y="0"/>
          <a:ext cx="0" cy="0"/>
          <a:chOff x="0" y="0"/>
          <a:chExt cx="0" cy="0"/>
        </a:xfrm>
      </p:grpSpPr>
      <p:sp>
        <p:nvSpPr>
          <p:cNvPr id="14151" name="Google Shape;14151;g2117fc97577_5_1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4152" name="Google Shape;14152;g2117fc97577_5_1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a:p>
            <a:pPr indent="-298450" lvl="0" marL="457200" rtl="0" algn="l">
              <a:spcBef>
                <a:spcPts val="0"/>
              </a:spcBef>
              <a:spcAft>
                <a:spcPts val="0"/>
              </a:spcAft>
              <a:buSzPts val="1100"/>
              <a:buChar char="●"/>
            </a:pPr>
            <a:r>
              <a:rPr lang="en"/>
              <a:t>Input that into the MATLAB GUI, which allows us to run an orbit simulation.</a:t>
            </a:r>
            <a:endParaRPr/>
          </a:p>
          <a:p>
            <a:pPr indent="-298450" lvl="0" marL="457200" rtl="0" algn="l">
              <a:spcBef>
                <a:spcPts val="0"/>
              </a:spcBef>
              <a:spcAft>
                <a:spcPts val="0"/>
              </a:spcAft>
              <a:buSzPts val="1100"/>
              <a:buChar char="●"/>
            </a:pPr>
            <a:r>
              <a:rPr lang="en"/>
              <a:t>Add contrast to text</a:t>
            </a:r>
            <a:endParaRPr/>
          </a:p>
        </p:txBody>
      </p:sp>
    </p:spTree>
  </p:cSld>
  <p:clrMapOvr>
    <a:masterClrMapping/>
  </p:clrMapOvr>
</p:notes>
</file>

<file path=ppt/notesSlides/notesSlide5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4162" name="Shape 14162"/>
        <p:cNvGrpSpPr/>
        <p:nvPr/>
      </p:nvGrpSpPr>
      <p:grpSpPr>
        <a:xfrm>
          <a:off x="0" y="0"/>
          <a:ext cx="0" cy="0"/>
          <a:chOff x="0" y="0"/>
          <a:chExt cx="0" cy="0"/>
        </a:xfrm>
      </p:grpSpPr>
      <p:sp>
        <p:nvSpPr>
          <p:cNvPr id="14163" name="Google Shape;14163;g2117fc97577_4_36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4164" name="Google Shape;14164;g2117fc97577_4_36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4173" name="Shape 14173"/>
        <p:cNvGrpSpPr/>
        <p:nvPr/>
      </p:nvGrpSpPr>
      <p:grpSpPr>
        <a:xfrm>
          <a:off x="0" y="0"/>
          <a:ext cx="0" cy="0"/>
          <a:chOff x="0" y="0"/>
          <a:chExt cx="0" cy="0"/>
        </a:xfrm>
      </p:grpSpPr>
      <p:sp>
        <p:nvSpPr>
          <p:cNvPr id="14174" name="Google Shape;14174;g1f465fe9e4e_0_1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4175" name="Google Shape;14175;g1f465fe9e4e_0_1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a:solidFill>
                  <a:schemeClr val="dk1"/>
                </a:solidFill>
              </a:rPr>
              <a:t>2 slides for animation</a:t>
            </a:r>
            <a:endParaRPr/>
          </a:p>
          <a:p>
            <a:pPr indent="0" lvl="0" marL="0" rtl="0" algn="l">
              <a:spcBef>
                <a:spcPts val="0"/>
              </a:spcBef>
              <a:spcAft>
                <a:spcPts val="0"/>
              </a:spcAft>
              <a:buClr>
                <a:schemeClr val="dk1"/>
              </a:buClr>
              <a:buSzPts val="1100"/>
              <a:buFont typeface="Arial"/>
              <a:buNone/>
            </a:pPr>
            <a:r>
              <a:t/>
            </a:r>
            <a:endParaRPr/>
          </a:p>
          <a:p>
            <a:pPr indent="0" lvl="0" marL="0" rtl="0" algn="l">
              <a:spcBef>
                <a:spcPts val="0"/>
              </a:spcBef>
              <a:spcAft>
                <a:spcPts val="0"/>
              </a:spcAft>
              <a:buNone/>
            </a:pPr>
            <a:r>
              <a:t/>
            </a:r>
            <a:endParaRPr/>
          </a:p>
        </p:txBody>
      </p:sp>
    </p:spTree>
  </p:cSld>
  <p:clrMapOvr>
    <a:masterClrMapping/>
  </p:clrMapOvr>
</p:notes>
</file>

<file path=ppt/notesSlides/notesSlide5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4254" name="Shape 14254"/>
        <p:cNvGrpSpPr/>
        <p:nvPr/>
      </p:nvGrpSpPr>
      <p:grpSpPr>
        <a:xfrm>
          <a:off x="0" y="0"/>
          <a:ext cx="0" cy="0"/>
          <a:chOff x="0" y="0"/>
          <a:chExt cx="0" cy="0"/>
        </a:xfrm>
      </p:grpSpPr>
      <p:sp>
        <p:nvSpPr>
          <p:cNvPr id="14255" name="Google Shape;14255;g1f465fe9e4e_0_9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4256" name="Google Shape;14256;g1f465fe9e4e_0_9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4266" name="Shape 14266"/>
        <p:cNvGrpSpPr/>
        <p:nvPr/>
      </p:nvGrpSpPr>
      <p:grpSpPr>
        <a:xfrm>
          <a:off x="0" y="0"/>
          <a:ext cx="0" cy="0"/>
          <a:chOff x="0" y="0"/>
          <a:chExt cx="0" cy="0"/>
        </a:xfrm>
      </p:grpSpPr>
      <p:sp>
        <p:nvSpPr>
          <p:cNvPr id="14267" name="Google Shape;14267;g1f43c60aea9_0_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4268" name="Google Shape;14268;g1f43c60aea9_0_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4277" name="Shape 14277"/>
        <p:cNvGrpSpPr/>
        <p:nvPr/>
      </p:nvGrpSpPr>
      <p:grpSpPr>
        <a:xfrm>
          <a:off x="0" y="0"/>
          <a:ext cx="0" cy="0"/>
          <a:chOff x="0" y="0"/>
          <a:chExt cx="0" cy="0"/>
        </a:xfrm>
      </p:grpSpPr>
      <p:sp>
        <p:nvSpPr>
          <p:cNvPr id="14278" name="Google Shape;14278;g2117fc97577_2_1283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4279" name="Google Shape;14279;g2117fc97577_2_1283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925" name="Shape 12925"/>
        <p:cNvGrpSpPr/>
        <p:nvPr/>
      </p:nvGrpSpPr>
      <p:grpSpPr>
        <a:xfrm>
          <a:off x="0" y="0"/>
          <a:ext cx="0" cy="0"/>
          <a:chOff x="0" y="0"/>
          <a:chExt cx="0" cy="0"/>
        </a:xfrm>
      </p:grpSpPr>
      <p:sp>
        <p:nvSpPr>
          <p:cNvPr id="12926" name="Google Shape;12926;g1f3401f2d26_0_2520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2927" name="Google Shape;12927;g1f3401f2d26_0_2520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Ashwin</a:t>
            </a:r>
            <a:endParaRPr/>
          </a:p>
          <a:p>
            <a:pPr indent="0" lvl="0" marL="0" rtl="0" algn="l">
              <a:spcBef>
                <a:spcPts val="0"/>
              </a:spcBef>
              <a:spcAft>
                <a:spcPts val="0"/>
              </a:spcAft>
              <a:buNone/>
            </a:pPr>
            <a:r>
              <a:t/>
            </a:r>
            <a:endParaRPr/>
          </a:p>
          <a:p>
            <a:pPr indent="0" lvl="0" marL="0" rtl="0" algn="l">
              <a:spcBef>
                <a:spcPts val="0"/>
              </a:spcBef>
              <a:spcAft>
                <a:spcPts val="0"/>
              </a:spcAft>
              <a:buNone/>
            </a:pPr>
            <a:r>
              <a:rPr lang="en"/>
              <a:t>Ideal Gaussian conic Beam </a:t>
            </a:r>
            <a:endParaRPr/>
          </a:p>
          <a:p>
            <a:pPr indent="0" lvl="0" marL="0" rtl="0" algn="l">
              <a:spcBef>
                <a:spcPts val="0"/>
              </a:spcBef>
              <a:spcAft>
                <a:spcPts val="0"/>
              </a:spcAft>
              <a:buNone/>
            </a:pPr>
            <a:r>
              <a:rPr lang="en"/>
              <a:t>No Atmospheric losses</a:t>
            </a:r>
            <a:endParaRPr/>
          </a:p>
          <a:p>
            <a:pPr indent="0" lvl="0" marL="0" rtl="0" algn="l">
              <a:spcBef>
                <a:spcPts val="0"/>
              </a:spcBef>
              <a:spcAft>
                <a:spcPts val="0"/>
              </a:spcAft>
              <a:buNone/>
            </a:pPr>
            <a:r>
              <a:t/>
            </a:r>
            <a:endParaRPr/>
          </a:p>
        </p:txBody>
      </p:sp>
    </p:spTree>
  </p:cSld>
  <p:clrMapOvr>
    <a:masterClrMapping/>
  </p:clrMapOvr>
</p:notes>
</file>

<file path=ppt/notesSlides/notesSlide6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4323" name="Shape 14323"/>
        <p:cNvGrpSpPr/>
        <p:nvPr/>
      </p:nvGrpSpPr>
      <p:grpSpPr>
        <a:xfrm>
          <a:off x="0" y="0"/>
          <a:ext cx="0" cy="0"/>
          <a:chOff x="0" y="0"/>
          <a:chExt cx="0" cy="0"/>
        </a:xfrm>
      </p:grpSpPr>
      <p:sp>
        <p:nvSpPr>
          <p:cNvPr id="14324" name="Google Shape;14324;g1f43c60aea9_7_1258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4325" name="Google Shape;14325;g1f43c60aea9_7_1258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lnSpc>
                <a:spcPct val="115000"/>
              </a:lnSpc>
              <a:spcBef>
                <a:spcPts val="0"/>
              </a:spcBef>
              <a:spcAft>
                <a:spcPts val="0"/>
              </a:spcAft>
              <a:buClr>
                <a:schemeClr val="dk1"/>
              </a:buClr>
              <a:buSzPts val="1100"/>
              <a:buFont typeface="Arial"/>
              <a:buNone/>
            </a:pPr>
            <a:r>
              <a:rPr lang="en">
                <a:solidFill>
                  <a:schemeClr val="dk1"/>
                </a:solidFill>
              </a:rPr>
              <a:t>“The team presented an update on status of all expenses including parts received, pending and planned with emphasis on long-lead and most important parts to project success. An updated Cost Plan (CP) was presented, in the form of a financial budget, for all major items in the project, highlighting uncertainties and corresponding budget margins. (9-10 pts)”</a:t>
            </a:r>
            <a:endParaRPr>
              <a:solidFill>
                <a:schemeClr val="dk1"/>
              </a:solidFill>
            </a:endParaRPr>
          </a:p>
          <a:p>
            <a:pPr indent="0" lvl="0" marL="0" rtl="0" algn="l">
              <a:lnSpc>
                <a:spcPct val="115000"/>
              </a:lnSpc>
              <a:spcBef>
                <a:spcPts val="0"/>
              </a:spcBef>
              <a:spcAft>
                <a:spcPts val="0"/>
              </a:spcAft>
              <a:buClr>
                <a:schemeClr val="dk1"/>
              </a:buClr>
              <a:buSzPts val="1100"/>
              <a:buFont typeface="Arial"/>
              <a:buNone/>
            </a:pPr>
            <a:r>
              <a:t/>
            </a:r>
            <a:endParaRPr/>
          </a:p>
          <a:p>
            <a:pPr indent="0" lvl="0" marL="0" rtl="0" algn="l">
              <a:spcBef>
                <a:spcPts val="0"/>
              </a:spcBef>
              <a:spcAft>
                <a:spcPts val="0"/>
              </a:spcAft>
              <a:buNone/>
            </a:pPr>
            <a:r>
              <a:t/>
            </a:r>
            <a:endParaRPr/>
          </a:p>
        </p:txBody>
      </p:sp>
    </p:spTree>
  </p:cSld>
  <p:clrMapOvr>
    <a:masterClrMapping/>
  </p:clrMapOvr>
</p:notes>
</file>

<file path=ppt/notesSlides/notesSlide6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4339" name="Shape 14339"/>
        <p:cNvGrpSpPr/>
        <p:nvPr/>
      </p:nvGrpSpPr>
      <p:grpSpPr>
        <a:xfrm>
          <a:off x="0" y="0"/>
          <a:ext cx="0" cy="0"/>
          <a:chOff x="0" y="0"/>
          <a:chExt cx="0" cy="0"/>
        </a:xfrm>
      </p:grpSpPr>
      <p:sp>
        <p:nvSpPr>
          <p:cNvPr id="14340" name="Google Shape;14340;g2117fc97577_0_5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4341" name="Google Shape;14341;g2117fc97577_0_5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b</a:t>
            </a:r>
            <a:r>
              <a:rPr lang="en"/>
              <a:t>ack up slides</a:t>
            </a:r>
            <a:endParaRPr/>
          </a:p>
        </p:txBody>
      </p:sp>
    </p:spTree>
  </p:cSld>
  <p:clrMapOvr>
    <a:masterClrMapping/>
  </p:clrMapOvr>
</p:notes>
</file>

<file path=ppt/notesSlides/notesSlide6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4351" name="Shape 14351"/>
        <p:cNvGrpSpPr/>
        <p:nvPr/>
      </p:nvGrpSpPr>
      <p:grpSpPr>
        <a:xfrm>
          <a:off x="0" y="0"/>
          <a:ext cx="0" cy="0"/>
          <a:chOff x="0" y="0"/>
          <a:chExt cx="0" cy="0"/>
        </a:xfrm>
      </p:grpSpPr>
      <p:sp>
        <p:nvSpPr>
          <p:cNvPr id="14352" name="Google Shape;14352;g2117fc97577_0_6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4353" name="Google Shape;14353;g2117fc97577_0_6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Back up slides</a:t>
            </a:r>
            <a:endParaRPr/>
          </a:p>
        </p:txBody>
      </p:sp>
    </p:spTree>
  </p:cSld>
  <p:clrMapOvr>
    <a:masterClrMapping/>
  </p:clrMapOvr>
</p:notes>
</file>

<file path=ppt/notesSlides/notesSlide6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4364" name="Shape 14364"/>
        <p:cNvGrpSpPr/>
        <p:nvPr/>
      </p:nvGrpSpPr>
      <p:grpSpPr>
        <a:xfrm>
          <a:off x="0" y="0"/>
          <a:ext cx="0" cy="0"/>
          <a:chOff x="0" y="0"/>
          <a:chExt cx="0" cy="0"/>
        </a:xfrm>
      </p:grpSpPr>
      <p:sp>
        <p:nvSpPr>
          <p:cNvPr id="14365" name="Google Shape;14365;g2117fc97577_0_7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4366" name="Google Shape;14366;g2117fc97577_0_7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Backup slides</a:t>
            </a:r>
            <a:endParaRPr/>
          </a:p>
        </p:txBody>
      </p:sp>
    </p:spTree>
  </p:cSld>
  <p:clrMapOvr>
    <a:masterClrMapping/>
  </p:clrMapOvr>
</p:notes>
</file>

<file path=ppt/notesSlides/notesSlide6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4376" name="Shape 14376"/>
        <p:cNvGrpSpPr/>
        <p:nvPr/>
      </p:nvGrpSpPr>
      <p:grpSpPr>
        <a:xfrm>
          <a:off x="0" y="0"/>
          <a:ext cx="0" cy="0"/>
          <a:chOff x="0" y="0"/>
          <a:chExt cx="0" cy="0"/>
        </a:xfrm>
      </p:grpSpPr>
      <p:sp>
        <p:nvSpPr>
          <p:cNvPr id="14377" name="Google Shape;14377;g1f43c60aea9_1_48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4378" name="Google Shape;14378;g1f43c60aea9_1_48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t/>
            </a:r>
            <a:endParaRPr>
              <a:solidFill>
                <a:schemeClr val="dk1"/>
              </a:solidFill>
            </a:endParaRPr>
          </a:p>
        </p:txBody>
      </p:sp>
    </p:spTree>
  </p:cSld>
  <p:clrMapOvr>
    <a:masterClrMapping/>
  </p:clrMapOvr>
</p:notes>
</file>

<file path=ppt/notesSlides/notesSlide6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4390" name="Shape 14390"/>
        <p:cNvGrpSpPr/>
        <p:nvPr/>
      </p:nvGrpSpPr>
      <p:grpSpPr>
        <a:xfrm>
          <a:off x="0" y="0"/>
          <a:ext cx="0" cy="0"/>
          <a:chOff x="0" y="0"/>
          <a:chExt cx="0" cy="0"/>
        </a:xfrm>
      </p:grpSpPr>
      <p:sp>
        <p:nvSpPr>
          <p:cNvPr id="14391" name="Google Shape;14391;g1f43c60aea9_17_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4392" name="Google Shape;14392;g1f43c60aea9_17_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6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4467" name="Shape 14467"/>
        <p:cNvGrpSpPr/>
        <p:nvPr/>
      </p:nvGrpSpPr>
      <p:grpSpPr>
        <a:xfrm>
          <a:off x="0" y="0"/>
          <a:ext cx="0" cy="0"/>
          <a:chOff x="0" y="0"/>
          <a:chExt cx="0" cy="0"/>
        </a:xfrm>
      </p:grpSpPr>
      <p:sp>
        <p:nvSpPr>
          <p:cNvPr id="14468" name="Google Shape;14468;g1f43c60aea9_17_8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4469" name="Google Shape;14469;g1f43c60aea9_17_8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6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4498" name="Shape 14498"/>
        <p:cNvGrpSpPr/>
        <p:nvPr/>
      </p:nvGrpSpPr>
      <p:grpSpPr>
        <a:xfrm>
          <a:off x="0" y="0"/>
          <a:ext cx="0" cy="0"/>
          <a:chOff x="0" y="0"/>
          <a:chExt cx="0" cy="0"/>
        </a:xfrm>
      </p:grpSpPr>
      <p:sp>
        <p:nvSpPr>
          <p:cNvPr id="14499" name="Google Shape;14499;g13665655999_0_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4500" name="Google Shape;14500;g13665655999_0_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6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4582" name="Shape 14582"/>
        <p:cNvGrpSpPr/>
        <p:nvPr/>
      </p:nvGrpSpPr>
      <p:grpSpPr>
        <a:xfrm>
          <a:off x="0" y="0"/>
          <a:ext cx="0" cy="0"/>
          <a:chOff x="0" y="0"/>
          <a:chExt cx="0" cy="0"/>
        </a:xfrm>
      </p:grpSpPr>
      <p:sp>
        <p:nvSpPr>
          <p:cNvPr id="14583" name="Google Shape;14583;g1f3232dd507_0_3805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4584" name="Google Shape;14584;g1f3232dd507_0_3805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6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4590" name="Shape 14590"/>
        <p:cNvGrpSpPr/>
        <p:nvPr/>
      </p:nvGrpSpPr>
      <p:grpSpPr>
        <a:xfrm>
          <a:off x="0" y="0"/>
          <a:ext cx="0" cy="0"/>
          <a:chOff x="0" y="0"/>
          <a:chExt cx="0" cy="0"/>
        </a:xfrm>
      </p:grpSpPr>
      <p:sp>
        <p:nvSpPr>
          <p:cNvPr id="14591" name="Google Shape;14591;g2110b6398fc_10_3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4592" name="Google Shape;14592;g2110b6398fc_10_3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931" name="Shape 12931"/>
        <p:cNvGrpSpPr/>
        <p:nvPr/>
      </p:nvGrpSpPr>
      <p:grpSpPr>
        <a:xfrm>
          <a:off x="0" y="0"/>
          <a:ext cx="0" cy="0"/>
          <a:chOff x="0" y="0"/>
          <a:chExt cx="0" cy="0"/>
        </a:xfrm>
      </p:grpSpPr>
      <p:sp>
        <p:nvSpPr>
          <p:cNvPr id="12932" name="Google Shape;12932;g1f3401f2d26_0_2519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2933" name="Google Shape;12933;g1f3401f2d26_0_2519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Ashwin</a:t>
            </a:r>
            <a:endParaRPr/>
          </a:p>
        </p:txBody>
      </p:sp>
    </p:spTree>
  </p:cSld>
  <p:clrMapOvr>
    <a:masterClrMapping/>
  </p:clrMapOvr>
</p:notes>
</file>

<file path=ppt/notesSlides/notesSlide7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4597" name="Shape 14597"/>
        <p:cNvGrpSpPr/>
        <p:nvPr/>
      </p:nvGrpSpPr>
      <p:grpSpPr>
        <a:xfrm>
          <a:off x="0" y="0"/>
          <a:ext cx="0" cy="0"/>
          <a:chOff x="0" y="0"/>
          <a:chExt cx="0" cy="0"/>
        </a:xfrm>
      </p:grpSpPr>
      <p:sp>
        <p:nvSpPr>
          <p:cNvPr id="14598" name="Google Shape;14598;g2110b6398fc_10_4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4599" name="Google Shape;14599;g2110b6398fc_10_4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7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4605" name="Shape 14605"/>
        <p:cNvGrpSpPr/>
        <p:nvPr/>
      </p:nvGrpSpPr>
      <p:grpSpPr>
        <a:xfrm>
          <a:off x="0" y="0"/>
          <a:ext cx="0" cy="0"/>
          <a:chOff x="0" y="0"/>
          <a:chExt cx="0" cy="0"/>
        </a:xfrm>
      </p:grpSpPr>
      <p:sp>
        <p:nvSpPr>
          <p:cNvPr id="14606" name="Google Shape;14606;g1f43c60aea9_4_1265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4607" name="Google Shape;14607;g1f43c60aea9_4_1265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7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4625" name="Shape 14625"/>
        <p:cNvGrpSpPr/>
        <p:nvPr/>
      </p:nvGrpSpPr>
      <p:grpSpPr>
        <a:xfrm>
          <a:off x="0" y="0"/>
          <a:ext cx="0" cy="0"/>
          <a:chOff x="0" y="0"/>
          <a:chExt cx="0" cy="0"/>
        </a:xfrm>
      </p:grpSpPr>
      <p:sp>
        <p:nvSpPr>
          <p:cNvPr id="14626" name="Google Shape;14626;g13665655999_0_1266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4627" name="Google Shape;14627;g13665655999_0_1266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Electronics reference (2/20)</a:t>
            </a:r>
            <a:endParaRPr/>
          </a:p>
        </p:txBody>
      </p:sp>
    </p:spTree>
  </p:cSld>
  <p:clrMapOvr>
    <a:masterClrMapping/>
  </p:clrMapOvr>
</p:notes>
</file>

<file path=ppt/notesSlides/notesSlide7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4697" name="Shape 14697"/>
        <p:cNvGrpSpPr/>
        <p:nvPr/>
      </p:nvGrpSpPr>
      <p:grpSpPr>
        <a:xfrm>
          <a:off x="0" y="0"/>
          <a:ext cx="0" cy="0"/>
          <a:chOff x="0" y="0"/>
          <a:chExt cx="0" cy="0"/>
        </a:xfrm>
      </p:grpSpPr>
      <p:sp>
        <p:nvSpPr>
          <p:cNvPr id="14698" name="Google Shape;14698;g210c1c8fce9_1_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4699" name="Google Shape;14699;g210c1c8fce9_1_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7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4704" name="Shape 14704"/>
        <p:cNvGrpSpPr/>
        <p:nvPr/>
      </p:nvGrpSpPr>
      <p:grpSpPr>
        <a:xfrm>
          <a:off x="0" y="0"/>
          <a:ext cx="0" cy="0"/>
          <a:chOff x="0" y="0"/>
          <a:chExt cx="0" cy="0"/>
        </a:xfrm>
      </p:grpSpPr>
      <p:sp>
        <p:nvSpPr>
          <p:cNvPr id="14705" name="Google Shape;14705;g1f465fe9e4e_2_2525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4706" name="Google Shape;14706;g1f465fe9e4e_2_2525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Assumptions/modeling outputs/critical project elements</a:t>
            </a:r>
            <a:endParaRPr/>
          </a:p>
          <a:p>
            <a:pPr indent="0" lvl="0" marL="0" rtl="0" algn="l">
              <a:spcBef>
                <a:spcPts val="0"/>
              </a:spcBef>
              <a:spcAft>
                <a:spcPts val="0"/>
              </a:spcAft>
              <a:buNone/>
            </a:pPr>
            <a:r>
              <a:rPr lang="en"/>
              <a:t>—---------</a:t>
            </a:r>
            <a:r>
              <a:rPr lang="en">
                <a:solidFill>
                  <a:schemeClr val="dk1"/>
                </a:solidFill>
              </a:rPr>
              <a:t>—----------—----------—----------—-------------------</a:t>
            </a:r>
            <a:endParaRPr>
              <a:solidFill>
                <a:schemeClr val="dk1"/>
              </a:solidFill>
            </a:endParaRPr>
          </a:p>
          <a:p>
            <a:pPr indent="0" lvl="0" marL="0" rtl="0" algn="l">
              <a:spcBef>
                <a:spcPts val="0"/>
              </a:spcBef>
              <a:spcAft>
                <a:spcPts val="0"/>
              </a:spcAft>
              <a:buNone/>
            </a:pPr>
            <a:r>
              <a:rPr lang="en">
                <a:solidFill>
                  <a:schemeClr val="dk1"/>
                </a:solidFill>
              </a:rPr>
              <a:t>Base system failure, system flaw, &amp; base system damage on System of systems</a:t>
            </a:r>
            <a:endParaRPr>
              <a:solidFill>
                <a:schemeClr val="dk1"/>
              </a:solidFill>
            </a:endParaRPr>
          </a:p>
          <a:p>
            <a:pPr indent="-298450" lvl="0" marL="457200" rtl="0" algn="l">
              <a:spcBef>
                <a:spcPts val="0"/>
              </a:spcBef>
              <a:spcAft>
                <a:spcPts val="0"/>
              </a:spcAft>
              <a:buClr>
                <a:schemeClr val="dk1"/>
              </a:buClr>
              <a:buSzPts val="1100"/>
              <a:buAutoNum type="arabicPeriod"/>
            </a:pPr>
            <a:r>
              <a:rPr lang="en">
                <a:solidFill>
                  <a:schemeClr val="dk1"/>
                </a:solidFill>
              </a:rPr>
              <a:t>Jitter &amp; Aberrations</a:t>
            </a:r>
            <a:endParaRPr>
              <a:solidFill>
                <a:schemeClr val="dk1"/>
              </a:solidFill>
            </a:endParaRPr>
          </a:p>
          <a:p>
            <a:pPr indent="-298450" lvl="0" marL="457200" rtl="0" algn="l">
              <a:spcBef>
                <a:spcPts val="0"/>
              </a:spcBef>
              <a:spcAft>
                <a:spcPts val="0"/>
              </a:spcAft>
              <a:buClr>
                <a:schemeClr val="dk1"/>
              </a:buClr>
              <a:buSzPts val="1100"/>
              <a:buAutoNum type="arabicPeriod"/>
            </a:pPr>
            <a:r>
              <a:rPr lang="en">
                <a:solidFill>
                  <a:schemeClr val="dk1"/>
                </a:solidFill>
              </a:rPr>
              <a:t>Overheating (component damage)</a:t>
            </a:r>
            <a:endParaRPr>
              <a:solidFill>
                <a:schemeClr val="dk1"/>
              </a:solidFill>
            </a:endParaRPr>
          </a:p>
          <a:p>
            <a:pPr indent="-298450" lvl="0" marL="457200" rtl="0" algn="l">
              <a:spcBef>
                <a:spcPts val="0"/>
              </a:spcBef>
              <a:spcAft>
                <a:spcPts val="0"/>
              </a:spcAft>
              <a:buClr>
                <a:schemeClr val="dk1"/>
              </a:buClr>
              <a:buSzPts val="1100"/>
              <a:buAutoNum type="arabicPeriod"/>
            </a:pPr>
            <a:r>
              <a:rPr lang="en">
                <a:solidFill>
                  <a:schemeClr val="dk1"/>
                </a:solidFill>
              </a:rPr>
              <a:t>Pointing system inaccuracy</a:t>
            </a:r>
            <a:endParaRPr>
              <a:solidFill>
                <a:schemeClr val="dk1"/>
              </a:solidFill>
            </a:endParaRPr>
          </a:p>
          <a:p>
            <a:pPr indent="-298450" lvl="0" marL="457200" rtl="0" algn="l">
              <a:spcBef>
                <a:spcPts val="0"/>
              </a:spcBef>
              <a:spcAft>
                <a:spcPts val="0"/>
              </a:spcAft>
              <a:buClr>
                <a:schemeClr val="dk1"/>
              </a:buClr>
              <a:buSzPts val="1100"/>
              <a:buAutoNum type="arabicPeriod"/>
            </a:pPr>
            <a:r>
              <a:rPr lang="en">
                <a:solidFill>
                  <a:schemeClr val="dk1"/>
                </a:solidFill>
              </a:rPr>
              <a:t>Receiver incident angle efficiencies</a:t>
            </a:r>
            <a:endParaRPr>
              <a:solidFill>
                <a:schemeClr val="dk1"/>
              </a:solidFill>
            </a:endParaRPr>
          </a:p>
          <a:p>
            <a:pPr indent="-298450" lvl="0" marL="457200" rtl="0" algn="l">
              <a:spcBef>
                <a:spcPts val="0"/>
              </a:spcBef>
              <a:spcAft>
                <a:spcPts val="0"/>
              </a:spcAft>
              <a:buClr>
                <a:schemeClr val="dk1"/>
              </a:buClr>
              <a:buSzPts val="1100"/>
              <a:buAutoNum type="arabicPeriod"/>
            </a:pPr>
            <a:r>
              <a:rPr lang="en">
                <a:solidFill>
                  <a:schemeClr val="dk1"/>
                </a:solidFill>
              </a:rPr>
              <a:t>Solar panel degradation</a:t>
            </a:r>
            <a:endParaRPr>
              <a:solidFill>
                <a:schemeClr val="dk1"/>
              </a:solidFill>
            </a:endParaRPr>
          </a:p>
          <a:p>
            <a:pPr indent="-298450" lvl="0" marL="457200" rtl="0" algn="l">
              <a:spcBef>
                <a:spcPts val="0"/>
              </a:spcBef>
              <a:spcAft>
                <a:spcPts val="0"/>
              </a:spcAft>
              <a:buClr>
                <a:schemeClr val="dk1"/>
              </a:buClr>
              <a:buSzPts val="1100"/>
              <a:buAutoNum type="arabicPeriod"/>
            </a:pPr>
            <a:r>
              <a:rPr lang="en">
                <a:solidFill>
                  <a:schemeClr val="dk1"/>
                </a:solidFill>
              </a:rPr>
              <a:t>Receiver degradation</a:t>
            </a:r>
            <a:endParaRPr>
              <a:solidFill>
                <a:schemeClr val="dk1"/>
              </a:solidFill>
            </a:endParaRPr>
          </a:p>
          <a:p>
            <a:pPr indent="-298450" lvl="0" marL="457200" rtl="0" algn="l">
              <a:spcBef>
                <a:spcPts val="0"/>
              </a:spcBef>
              <a:spcAft>
                <a:spcPts val="0"/>
              </a:spcAft>
              <a:buClr>
                <a:schemeClr val="dk1"/>
              </a:buClr>
              <a:buSzPts val="1100"/>
              <a:buAutoNum type="arabicPeriod"/>
            </a:pPr>
            <a:r>
              <a:rPr lang="en">
                <a:solidFill>
                  <a:schemeClr val="dk1"/>
                </a:solidFill>
              </a:rPr>
              <a:t>Battery degradation</a:t>
            </a:r>
            <a:endParaRPr>
              <a:solidFill>
                <a:schemeClr val="dk1"/>
              </a:solidFill>
            </a:endParaRPr>
          </a:p>
          <a:p>
            <a:pPr indent="0" lvl="0" marL="0" rtl="0" algn="l">
              <a:spcBef>
                <a:spcPts val="0"/>
              </a:spcBef>
              <a:spcAft>
                <a:spcPts val="0"/>
              </a:spcAft>
              <a:buNone/>
            </a:pPr>
            <a:r>
              <a:t/>
            </a:r>
            <a:endParaRPr>
              <a:solidFill>
                <a:schemeClr val="dk1"/>
              </a:solidFill>
            </a:endParaRPr>
          </a:p>
          <a:p>
            <a:pPr indent="0" lvl="0" marL="0" rtl="0" algn="l">
              <a:spcBef>
                <a:spcPts val="0"/>
              </a:spcBef>
              <a:spcAft>
                <a:spcPts val="0"/>
              </a:spcAft>
              <a:buNone/>
            </a:pPr>
            <a:r>
              <a:rPr lang="en">
                <a:solidFill>
                  <a:schemeClr val="dk1"/>
                </a:solidFill>
              </a:rPr>
              <a:t>Our most severe risk is the pointing system accuracy. Given that our design is high level we did not model a pointing system for our laser.</a:t>
            </a:r>
            <a:endParaRPr>
              <a:solidFill>
                <a:schemeClr val="dk1"/>
              </a:solidFill>
            </a:endParaRPr>
          </a:p>
          <a:p>
            <a:pPr indent="-298450" lvl="0" marL="457200" rtl="0" algn="l">
              <a:spcBef>
                <a:spcPts val="0"/>
              </a:spcBef>
              <a:spcAft>
                <a:spcPts val="0"/>
              </a:spcAft>
              <a:buClr>
                <a:schemeClr val="dk1"/>
              </a:buClr>
              <a:buSzPts val="1100"/>
              <a:buChar char="●"/>
            </a:pPr>
            <a:r>
              <a:rPr lang="en">
                <a:solidFill>
                  <a:schemeClr val="dk1"/>
                </a:solidFill>
              </a:rPr>
              <a:t>The pointing system has a lot of complexity and so there is a high probability of the system being inaccurate</a:t>
            </a:r>
            <a:endParaRPr>
              <a:solidFill>
                <a:schemeClr val="dk1"/>
              </a:solidFill>
            </a:endParaRPr>
          </a:p>
          <a:p>
            <a:pPr indent="-298450" lvl="0" marL="457200" rtl="0" algn="l">
              <a:spcBef>
                <a:spcPts val="0"/>
              </a:spcBef>
              <a:spcAft>
                <a:spcPts val="0"/>
              </a:spcAft>
              <a:buClr>
                <a:schemeClr val="dk1"/>
              </a:buClr>
              <a:buSzPts val="1100"/>
              <a:buChar char="●"/>
            </a:pPr>
            <a:r>
              <a:rPr lang="en">
                <a:solidFill>
                  <a:schemeClr val="dk1"/>
                </a:solidFill>
              </a:rPr>
              <a:t>To mitigate this risk via experimentation, we would have to design a feedback control system to point the laser</a:t>
            </a:r>
            <a:endParaRPr>
              <a:solidFill>
                <a:schemeClr val="dk1"/>
              </a:solidFill>
            </a:endParaRPr>
          </a:p>
          <a:p>
            <a:pPr indent="-298450" lvl="1" marL="914400" rtl="0" algn="l">
              <a:spcBef>
                <a:spcPts val="0"/>
              </a:spcBef>
              <a:spcAft>
                <a:spcPts val="0"/>
              </a:spcAft>
              <a:buClr>
                <a:schemeClr val="dk1"/>
              </a:buClr>
              <a:buSzPts val="1100"/>
              <a:buChar char="○"/>
            </a:pPr>
            <a:r>
              <a:rPr lang="en">
                <a:solidFill>
                  <a:schemeClr val="dk1"/>
                </a:solidFill>
              </a:rPr>
              <a:t>Not novel</a:t>
            </a:r>
            <a:endParaRPr>
              <a:solidFill>
                <a:schemeClr val="dk1"/>
              </a:solidFill>
            </a:endParaRPr>
          </a:p>
          <a:p>
            <a:pPr indent="-298450" lvl="1" marL="914400" rtl="0" algn="l">
              <a:spcBef>
                <a:spcPts val="0"/>
              </a:spcBef>
              <a:spcAft>
                <a:spcPts val="0"/>
              </a:spcAft>
              <a:buClr>
                <a:schemeClr val="dk1"/>
              </a:buClr>
              <a:buSzPts val="1100"/>
              <a:buChar char="○"/>
            </a:pPr>
            <a:r>
              <a:rPr lang="en">
                <a:solidFill>
                  <a:schemeClr val="dk1"/>
                </a:solidFill>
              </a:rPr>
              <a:t>Out of scope</a:t>
            </a:r>
            <a:endParaRPr>
              <a:solidFill>
                <a:schemeClr val="dk1"/>
              </a:solidFill>
            </a:endParaRPr>
          </a:p>
        </p:txBody>
      </p:sp>
    </p:spTree>
  </p:cSld>
  <p:clrMapOvr>
    <a:masterClrMapping/>
  </p:clrMapOvr>
</p:notes>
</file>

<file path=ppt/notesSlides/notesSlide7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4777" name="Shape 14777"/>
        <p:cNvGrpSpPr/>
        <p:nvPr/>
      </p:nvGrpSpPr>
      <p:grpSpPr>
        <a:xfrm>
          <a:off x="0" y="0"/>
          <a:ext cx="0" cy="0"/>
          <a:chOff x="0" y="0"/>
          <a:chExt cx="0" cy="0"/>
        </a:xfrm>
      </p:grpSpPr>
      <p:sp>
        <p:nvSpPr>
          <p:cNvPr id="14778" name="Google Shape;14778;g1f465fe9e4e_0_10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4779" name="Google Shape;14779;g1f465fe9e4e_0_10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Assumptions/modeling outputs/critical project elements</a:t>
            </a:r>
            <a:endParaRPr/>
          </a:p>
          <a:p>
            <a:pPr indent="0" lvl="0" marL="0" rtl="0" algn="l">
              <a:spcBef>
                <a:spcPts val="0"/>
              </a:spcBef>
              <a:spcAft>
                <a:spcPts val="0"/>
              </a:spcAft>
              <a:buNone/>
            </a:pPr>
            <a:r>
              <a:rPr lang="en"/>
              <a:t>—---------</a:t>
            </a:r>
            <a:r>
              <a:rPr lang="en">
                <a:solidFill>
                  <a:schemeClr val="dk1"/>
                </a:solidFill>
              </a:rPr>
              <a:t>—----------—----------—----------—-------------------</a:t>
            </a:r>
            <a:endParaRPr>
              <a:solidFill>
                <a:schemeClr val="dk1"/>
              </a:solidFill>
            </a:endParaRPr>
          </a:p>
          <a:p>
            <a:pPr indent="0" lvl="0" marL="0" rtl="0" algn="l">
              <a:spcBef>
                <a:spcPts val="0"/>
              </a:spcBef>
              <a:spcAft>
                <a:spcPts val="0"/>
              </a:spcAft>
              <a:buNone/>
            </a:pPr>
            <a:r>
              <a:rPr lang="en">
                <a:solidFill>
                  <a:schemeClr val="dk1"/>
                </a:solidFill>
              </a:rPr>
              <a:t>Base system failure, system flaw, &amp; base system damage on System of systems</a:t>
            </a:r>
            <a:endParaRPr>
              <a:solidFill>
                <a:schemeClr val="dk1"/>
              </a:solidFill>
            </a:endParaRPr>
          </a:p>
          <a:p>
            <a:pPr indent="-298450" lvl="0" marL="457200" rtl="0" algn="l">
              <a:spcBef>
                <a:spcPts val="0"/>
              </a:spcBef>
              <a:spcAft>
                <a:spcPts val="0"/>
              </a:spcAft>
              <a:buClr>
                <a:schemeClr val="dk1"/>
              </a:buClr>
              <a:buSzPts val="1100"/>
              <a:buAutoNum type="arabicPeriod"/>
            </a:pPr>
            <a:r>
              <a:rPr lang="en">
                <a:solidFill>
                  <a:schemeClr val="dk1"/>
                </a:solidFill>
              </a:rPr>
              <a:t>Jitter &amp; Aberrations</a:t>
            </a:r>
            <a:endParaRPr>
              <a:solidFill>
                <a:schemeClr val="dk1"/>
              </a:solidFill>
            </a:endParaRPr>
          </a:p>
          <a:p>
            <a:pPr indent="-298450" lvl="0" marL="457200" rtl="0" algn="l">
              <a:spcBef>
                <a:spcPts val="0"/>
              </a:spcBef>
              <a:spcAft>
                <a:spcPts val="0"/>
              </a:spcAft>
              <a:buClr>
                <a:schemeClr val="dk1"/>
              </a:buClr>
              <a:buSzPts val="1100"/>
              <a:buAutoNum type="arabicPeriod"/>
            </a:pPr>
            <a:r>
              <a:rPr lang="en">
                <a:solidFill>
                  <a:schemeClr val="dk1"/>
                </a:solidFill>
              </a:rPr>
              <a:t>Overheating (component damage)</a:t>
            </a:r>
            <a:endParaRPr>
              <a:solidFill>
                <a:schemeClr val="dk1"/>
              </a:solidFill>
            </a:endParaRPr>
          </a:p>
          <a:p>
            <a:pPr indent="-298450" lvl="0" marL="457200" rtl="0" algn="l">
              <a:spcBef>
                <a:spcPts val="0"/>
              </a:spcBef>
              <a:spcAft>
                <a:spcPts val="0"/>
              </a:spcAft>
              <a:buClr>
                <a:schemeClr val="dk1"/>
              </a:buClr>
              <a:buSzPts val="1100"/>
              <a:buAutoNum type="arabicPeriod"/>
            </a:pPr>
            <a:r>
              <a:rPr lang="en">
                <a:solidFill>
                  <a:schemeClr val="dk1"/>
                </a:solidFill>
              </a:rPr>
              <a:t>Pointing system inaccuracy</a:t>
            </a:r>
            <a:endParaRPr>
              <a:solidFill>
                <a:schemeClr val="dk1"/>
              </a:solidFill>
            </a:endParaRPr>
          </a:p>
          <a:p>
            <a:pPr indent="-298450" lvl="0" marL="457200" rtl="0" algn="l">
              <a:spcBef>
                <a:spcPts val="0"/>
              </a:spcBef>
              <a:spcAft>
                <a:spcPts val="0"/>
              </a:spcAft>
              <a:buClr>
                <a:schemeClr val="dk1"/>
              </a:buClr>
              <a:buSzPts val="1100"/>
              <a:buAutoNum type="arabicPeriod"/>
            </a:pPr>
            <a:r>
              <a:rPr lang="en">
                <a:solidFill>
                  <a:schemeClr val="dk1"/>
                </a:solidFill>
              </a:rPr>
              <a:t>Receiver incident angle efficiencies</a:t>
            </a:r>
            <a:endParaRPr>
              <a:solidFill>
                <a:schemeClr val="dk1"/>
              </a:solidFill>
            </a:endParaRPr>
          </a:p>
          <a:p>
            <a:pPr indent="-298450" lvl="0" marL="457200" rtl="0" algn="l">
              <a:spcBef>
                <a:spcPts val="0"/>
              </a:spcBef>
              <a:spcAft>
                <a:spcPts val="0"/>
              </a:spcAft>
              <a:buClr>
                <a:schemeClr val="dk1"/>
              </a:buClr>
              <a:buSzPts val="1100"/>
              <a:buAutoNum type="arabicPeriod"/>
            </a:pPr>
            <a:r>
              <a:rPr lang="en">
                <a:solidFill>
                  <a:schemeClr val="dk1"/>
                </a:solidFill>
              </a:rPr>
              <a:t>Solar panel degradation</a:t>
            </a:r>
            <a:endParaRPr>
              <a:solidFill>
                <a:schemeClr val="dk1"/>
              </a:solidFill>
            </a:endParaRPr>
          </a:p>
          <a:p>
            <a:pPr indent="-298450" lvl="0" marL="457200" rtl="0" algn="l">
              <a:spcBef>
                <a:spcPts val="0"/>
              </a:spcBef>
              <a:spcAft>
                <a:spcPts val="0"/>
              </a:spcAft>
              <a:buClr>
                <a:schemeClr val="dk1"/>
              </a:buClr>
              <a:buSzPts val="1100"/>
              <a:buAutoNum type="arabicPeriod"/>
            </a:pPr>
            <a:r>
              <a:rPr lang="en">
                <a:solidFill>
                  <a:schemeClr val="dk1"/>
                </a:solidFill>
              </a:rPr>
              <a:t>Receiver degradation</a:t>
            </a:r>
            <a:endParaRPr>
              <a:solidFill>
                <a:schemeClr val="dk1"/>
              </a:solidFill>
            </a:endParaRPr>
          </a:p>
          <a:p>
            <a:pPr indent="-298450" lvl="0" marL="457200" rtl="0" algn="l">
              <a:spcBef>
                <a:spcPts val="0"/>
              </a:spcBef>
              <a:spcAft>
                <a:spcPts val="0"/>
              </a:spcAft>
              <a:buClr>
                <a:schemeClr val="dk1"/>
              </a:buClr>
              <a:buSzPts val="1100"/>
              <a:buAutoNum type="arabicPeriod"/>
            </a:pPr>
            <a:r>
              <a:rPr lang="en">
                <a:solidFill>
                  <a:schemeClr val="dk1"/>
                </a:solidFill>
              </a:rPr>
              <a:t>Battery degradation</a:t>
            </a:r>
            <a:endParaRPr>
              <a:solidFill>
                <a:schemeClr val="dk1"/>
              </a:solidFill>
            </a:endParaRPr>
          </a:p>
          <a:p>
            <a:pPr indent="0" lvl="0" marL="0" rtl="0" algn="l">
              <a:spcBef>
                <a:spcPts val="0"/>
              </a:spcBef>
              <a:spcAft>
                <a:spcPts val="0"/>
              </a:spcAft>
              <a:buNone/>
            </a:pPr>
            <a:r>
              <a:t/>
            </a:r>
            <a:endParaRPr>
              <a:solidFill>
                <a:schemeClr val="dk1"/>
              </a:solidFill>
            </a:endParaRPr>
          </a:p>
          <a:p>
            <a:pPr indent="0" lvl="0" marL="0" rtl="0" algn="l">
              <a:spcBef>
                <a:spcPts val="0"/>
              </a:spcBef>
              <a:spcAft>
                <a:spcPts val="0"/>
              </a:spcAft>
              <a:buNone/>
            </a:pPr>
            <a:r>
              <a:rPr lang="en">
                <a:solidFill>
                  <a:schemeClr val="dk1"/>
                </a:solidFill>
              </a:rPr>
              <a:t>Our most severe risk is the pointing system accuracy. Given that our design is high level we did not model a pointing system for our laser.</a:t>
            </a:r>
            <a:endParaRPr>
              <a:solidFill>
                <a:schemeClr val="dk1"/>
              </a:solidFill>
            </a:endParaRPr>
          </a:p>
          <a:p>
            <a:pPr indent="-298450" lvl="0" marL="457200" rtl="0" algn="l">
              <a:spcBef>
                <a:spcPts val="0"/>
              </a:spcBef>
              <a:spcAft>
                <a:spcPts val="0"/>
              </a:spcAft>
              <a:buClr>
                <a:schemeClr val="dk1"/>
              </a:buClr>
              <a:buSzPts val="1100"/>
              <a:buChar char="●"/>
            </a:pPr>
            <a:r>
              <a:rPr lang="en">
                <a:solidFill>
                  <a:schemeClr val="dk1"/>
                </a:solidFill>
              </a:rPr>
              <a:t>The pointing system has a lot of complexity and so there is a high probability of the system being inaccurate</a:t>
            </a:r>
            <a:endParaRPr>
              <a:solidFill>
                <a:schemeClr val="dk1"/>
              </a:solidFill>
            </a:endParaRPr>
          </a:p>
          <a:p>
            <a:pPr indent="-298450" lvl="0" marL="457200" rtl="0" algn="l">
              <a:spcBef>
                <a:spcPts val="0"/>
              </a:spcBef>
              <a:spcAft>
                <a:spcPts val="0"/>
              </a:spcAft>
              <a:buClr>
                <a:schemeClr val="dk1"/>
              </a:buClr>
              <a:buSzPts val="1100"/>
              <a:buChar char="●"/>
            </a:pPr>
            <a:r>
              <a:rPr lang="en">
                <a:solidFill>
                  <a:schemeClr val="dk1"/>
                </a:solidFill>
              </a:rPr>
              <a:t>To mitigate this risk via experimentation, we would have to design a feedback control system to point the laser</a:t>
            </a:r>
            <a:endParaRPr>
              <a:solidFill>
                <a:schemeClr val="dk1"/>
              </a:solidFill>
            </a:endParaRPr>
          </a:p>
          <a:p>
            <a:pPr indent="-298450" lvl="1" marL="914400" rtl="0" algn="l">
              <a:spcBef>
                <a:spcPts val="0"/>
              </a:spcBef>
              <a:spcAft>
                <a:spcPts val="0"/>
              </a:spcAft>
              <a:buClr>
                <a:schemeClr val="dk1"/>
              </a:buClr>
              <a:buSzPts val="1100"/>
              <a:buChar char="○"/>
            </a:pPr>
            <a:r>
              <a:rPr lang="en">
                <a:solidFill>
                  <a:schemeClr val="dk1"/>
                </a:solidFill>
              </a:rPr>
              <a:t>Not novel</a:t>
            </a:r>
            <a:endParaRPr>
              <a:solidFill>
                <a:schemeClr val="dk1"/>
              </a:solidFill>
            </a:endParaRPr>
          </a:p>
          <a:p>
            <a:pPr indent="-298450" lvl="1" marL="914400" rtl="0" algn="l">
              <a:spcBef>
                <a:spcPts val="0"/>
              </a:spcBef>
              <a:spcAft>
                <a:spcPts val="0"/>
              </a:spcAft>
              <a:buClr>
                <a:schemeClr val="dk1"/>
              </a:buClr>
              <a:buSzPts val="1100"/>
              <a:buChar char="○"/>
            </a:pPr>
            <a:r>
              <a:rPr lang="en">
                <a:solidFill>
                  <a:schemeClr val="dk1"/>
                </a:solidFill>
              </a:rPr>
              <a:t>Out of scope</a:t>
            </a:r>
            <a:endParaRPr>
              <a:solidFill>
                <a:schemeClr val="dk1"/>
              </a:solidFill>
            </a:endParaRPr>
          </a:p>
        </p:txBody>
      </p:sp>
    </p:spTree>
  </p:cSld>
  <p:clrMapOvr>
    <a:masterClrMapping/>
  </p:clrMapOvr>
</p:notes>
</file>

<file path=ppt/notesSlides/notesSlide7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4851" name="Shape 14851"/>
        <p:cNvGrpSpPr/>
        <p:nvPr/>
      </p:nvGrpSpPr>
      <p:grpSpPr>
        <a:xfrm>
          <a:off x="0" y="0"/>
          <a:ext cx="0" cy="0"/>
          <a:chOff x="0" y="0"/>
          <a:chExt cx="0" cy="0"/>
        </a:xfrm>
      </p:grpSpPr>
      <p:sp>
        <p:nvSpPr>
          <p:cNvPr id="14852" name="Google Shape;14852;g1f43e3f95ef_0_1265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4853" name="Google Shape;14853;g1f43e3f95ef_0_1265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7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4858" name="Shape 14858"/>
        <p:cNvGrpSpPr/>
        <p:nvPr/>
      </p:nvGrpSpPr>
      <p:grpSpPr>
        <a:xfrm>
          <a:off x="0" y="0"/>
          <a:ext cx="0" cy="0"/>
          <a:chOff x="0" y="0"/>
          <a:chExt cx="0" cy="0"/>
        </a:xfrm>
      </p:grpSpPr>
      <p:sp>
        <p:nvSpPr>
          <p:cNvPr id="14859" name="Google Shape;14859;g1f43c60aea9_4_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4860" name="Google Shape;14860;g1f43c60aea9_4_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7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4865" name="Shape 14865"/>
        <p:cNvGrpSpPr/>
        <p:nvPr/>
      </p:nvGrpSpPr>
      <p:grpSpPr>
        <a:xfrm>
          <a:off x="0" y="0"/>
          <a:ext cx="0" cy="0"/>
          <a:chOff x="0" y="0"/>
          <a:chExt cx="0" cy="0"/>
        </a:xfrm>
      </p:grpSpPr>
      <p:sp>
        <p:nvSpPr>
          <p:cNvPr id="14866" name="Google Shape;14866;g1f43c60aea9_4_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4867" name="Google Shape;14867;g1f43c60aea9_4_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7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4872" name="Shape 14872"/>
        <p:cNvGrpSpPr/>
        <p:nvPr/>
      </p:nvGrpSpPr>
      <p:grpSpPr>
        <a:xfrm>
          <a:off x="0" y="0"/>
          <a:ext cx="0" cy="0"/>
          <a:chOff x="0" y="0"/>
          <a:chExt cx="0" cy="0"/>
        </a:xfrm>
      </p:grpSpPr>
      <p:sp>
        <p:nvSpPr>
          <p:cNvPr id="14873" name="Google Shape;14873;g1f43c60aea9_4_1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4874" name="Google Shape;14874;g1f43c60aea9_4_1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lnSpc>
                <a:spcPct val="115000"/>
              </a:lnSpc>
              <a:spcBef>
                <a:spcPts val="0"/>
              </a:spcBef>
              <a:spcAft>
                <a:spcPts val="0"/>
              </a:spcAft>
              <a:buNone/>
            </a:pPr>
            <a:r>
              <a:rPr b="1" lang="en" sz="1050">
                <a:solidFill>
                  <a:srgbClr val="333333"/>
                </a:solidFill>
                <a:highlight>
                  <a:srgbClr val="FFFFFF"/>
                </a:highlight>
              </a:rPr>
              <a:t>OSHA -&gt; Class II</a:t>
            </a:r>
            <a:r>
              <a:rPr lang="en" sz="1050">
                <a:solidFill>
                  <a:srgbClr val="333333"/>
                </a:solidFill>
                <a:highlight>
                  <a:srgbClr val="FFFFFF"/>
                </a:highlight>
              </a:rPr>
              <a:t>: low-power visible lasers that emit above Class I levels but at a radiant power not above 1 mW. The concept is that the human aversion reaction to bright light will protect a person. Only limited controls are specified.</a:t>
            </a:r>
            <a:endParaRPr sz="1050">
              <a:solidFill>
                <a:srgbClr val="333333"/>
              </a:solidFill>
              <a:highlight>
                <a:srgbClr val="FFFFFF"/>
              </a:highlight>
            </a:endParaRPr>
          </a:p>
          <a:p>
            <a:pPr indent="0" lvl="0" marL="0" rtl="0" algn="l">
              <a:spcBef>
                <a:spcPts val="0"/>
              </a:spcBef>
              <a:spcAft>
                <a:spcPts val="0"/>
              </a:spcAft>
              <a:buNone/>
            </a:pPr>
            <a:r>
              <a:t/>
            </a: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937" name="Shape 12937"/>
        <p:cNvGrpSpPr/>
        <p:nvPr/>
      </p:nvGrpSpPr>
      <p:grpSpPr>
        <a:xfrm>
          <a:off x="0" y="0"/>
          <a:ext cx="0" cy="0"/>
          <a:chOff x="0" y="0"/>
          <a:chExt cx="0" cy="0"/>
        </a:xfrm>
      </p:grpSpPr>
      <p:sp>
        <p:nvSpPr>
          <p:cNvPr id="12938" name="Google Shape;12938;g1f43c60aea9_1_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2939" name="Google Shape;12939;g1f43c60aea9_1_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Add transition to next slide </a:t>
            </a:r>
            <a:endParaRPr/>
          </a:p>
          <a:p>
            <a:pPr indent="0" lvl="0" marL="0" rtl="0" algn="l">
              <a:spcBef>
                <a:spcPts val="0"/>
              </a:spcBef>
              <a:spcAft>
                <a:spcPts val="0"/>
              </a:spcAft>
              <a:buNone/>
            </a:pPr>
            <a:r>
              <a:t/>
            </a:r>
            <a:endParaRPr/>
          </a:p>
          <a:p>
            <a:pPr indent="0" lvl="0" marL="0" rtl="0" algn="l">
              <a:spcBef>
                <a:spcPts val="0"/>
              </a:spcBef>
              <a:spcAft>
                <a:spcPts val="0"/>
              </a:spcAft>
              <a:buNone/>
            </a:pPr>
            <a:r>
              <a:rPr lang="en"/>
              <a:t>Might need to change constraint rationale section (or remove)</a:t>
            </a:r>
            <a:endParaRPr/>
          </a:p>
        </p:txBody>
      </p:sp>
    </p:spTree>
  </p:cSld>
  <p:clrMapOvr>
    <a:masterClrMapping/>
  </p:clrMapOvr>
</p:notes>
</file>

<file path=ppt/notesSlides/notesSlide8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4880" name="Shape 14880"/>
        <p:cNvGrpSpPr/>
        <p:nvPr/>
      </p:nvGrpSpPr>
      <p:grpSpPr>
        <a:xfrm>
          <a:off x="0" y="0"/>
          <a:ext cx="0" cy="0"/>
          <a:chOff x="0" y="0"/>
          <a:chExt cx="0" cy="0"/>
        </a:xfrm>
      </p:grpSpPr>
      <p:sp>
        <p:nvSpPr>
          <p:cNvPr id="14881" name="Google Shape;14881;g1f43c60aea9_4_2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4882" name="Google Shape;14882;g1f43c60aea9_4_2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8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4887" name="Shape 14887"/>
        <p:cNvGrpSpPr/>
        <p:nvPr/>
      </p:nvGrpSpPr>
      <p:grpSpPr>
        <a:xfrm>
          <a:off x="0" y="0"/>
          <a:ext cx="0" cy="0"/>
          <a:chOff x="0" y="0"/>
          <a:chExt cx="0" cy="0"/>
        </a:xfrm>
      </p:grpSpPr>
      <p:sp>
        <p:nvSpPr>
          <p:cNvPr id="14888" name="Google Shape;14888;g1f43c60aea9_4_2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4889" name="Google Shape;14889;g1f43c60aea9_4_2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8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4895" name="Shape 14895"/>
        <p:cNvGrpSpPr/>
        <p:nvPr/>
      </p:nvGrpSpPr>
      <p:grpSpPr>
        <a:xfrm>
          <a:off x="0" y="0"/>
          <a:ext cx="0" cy="0"/>
          <a:chOff x="0" y="0"/>
          <a:chExt cx="0" cy="0"/>
        </a:xfrm>
      </p:grpSpPr>
      <p:sp>
        <p:nvSpPr>
          <p:cNvPr id="14896" name="Google Shape;14896;g1f43c60aea9_4_3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4897" name="Google Shape;14897;g1f43c60aea9_4_3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Cover reflective areas with gaffers/similar tape, matte surface tape → black</a:t>
            </a:r>
            <a:endParaRPr/>
          </a:p>
          <a:p>
            <a:pPr indent="0" lvl="0" marL="0" rtl="0" algn="l">
              <a:spcBef>
                <a:spcPts val="0"/>
              </a:spcBef>
              <a:spcAft>
                <a:spcPts val="0"/>
              </a:spcAft>
              <a:buNone/>
            </a:pPr>
            <a:r>
              <a:rPr lang="en"/>
              <a:t>Have emergency off plan</a:t>
            </a:r>
            <a:endParaRPr/>
          </a:p>
        </p:txBody>
      </p:sp>
    </p:spTree>
  </p:cSld>
  <p:clrMapOvr>
    <a:masterClrMapping/>
  </p:clrMapOvr>
</p:notes>
</file>

<file path=ppt/notesSlides/notesSlide8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4902" name="Shape 14902"/>
        <p:cNvGrpSpPr/>
        <p:nvPr/>
      </p:nvGrpSpPr>
      <p:grpSpPr>
        <a:xfrm>
          <a:off x="0" y="0"/>
          <a:ext cx="0" cy="0"/>
          <a:chOff x="0" y="0"/>
          <a:chExt cx="0" cy="0"/>
        </a:xfrm>
      </p:grpSpPr>
      <p:sp>
        <p:nvSpPr>
          <p:cNvPr id="14903" name="Google Shape;14903;g1f43c60aea9_4_4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4904" name="Google Shape;14904;g1f43c60aea9_4_4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8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4909" name="Shape 14909"/>
        <p:cNvGrpSpPr/>
        <p:nvPr/>
      </p:nvGrpSpPr>
      <p:grpSpPr>
        <a:xfrm>
          <a:off x="0" y="0"/>
          <a:ext cx="0" cy="0"/>
          <a:chOff x="0" y="0"/>
          <a:chExt cx="0" cy="0"/>
        </a:xfrm>
      </p:grpSpPr>
      <p:sp>
        <p:nvSpPr>
          <p:cNvPr id="14910" name="Google Shape;14910;g1f43c60aea9_4_4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4911" name="Google Shape;14911;g1f43c60aea9_4_4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8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4916" name="Shape 14916"/>
        <p:cNvGrpSpPr/>
        <p:nvPr/>
      </p:nvGrpSpPr>
      <p:grpSpPr>
        <a:xfrm>
          <a:off x="0" y="0"/>
          <a:ext cx="0" cy="0"/>
          <a:chOff x="0" y="0"/>
          <a:chExt cx="0" cy="0"/>
        </a:xfrm>
      </p:grpSpPr>
      <p:sp>
        <p:nvSpPr>
          <p:cNvPr id="14917" name="Google Shape;14917;g1f43c60aea9_4_5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4918" name="Google Shape;14918;g1f43c60aea9_4_5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8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4923" name="Shape 14923"/>
        <p:cNvGrpSpPr/>
        <p:nvPr/>
      </p:nvGrpSpPr>
      <p:grpSpPr>
        <a:xfrm>
          <a:off x="0" y="0"/>
          <a:ext cx="0" cy="0"/>
          <a:chOff x="0" y="0"/>
          <a:chExt cx="0" cy="0"/>
        </a:xfrm>
      </p:grpSpPr>
      <p:sp>
        <p:nvSpPr>
          <p:cNvPr id="14924" name="Google Shape;14924;g2117fc97577_0_8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4925" name="Google Shape;14925;g2117fc97577_0_8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950" name="Shape 12950"/>
        <p:cNvGrpSpPr/>
        <p:nvPr/>
      </p:nvGrpSpPr>
      <p:grpSpPr>
        <a:xfrm>
          <a:off x="0" y="0"/>
          <a:ext cx="0" cy="0"/>
          <a:chOff x="0" y="0"/>
          <a:chExt cx="0" cy="0"/>
        </a:xfrm>
      </p:grpSpPr>
      <p:sp>
        <p:nvSpPr>
          <p:cNvPr id="12951" name="Google Shape;12951;g1f43c60aea9_1_1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2952" name="Google Shape;12952;g1f43c60aea9_1_1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a:solidFill>
                  <a:schemeClr val="dk1"/>
                </a:solidFill>
              </a:rPr>
              <a:t>Might need to change constraint rationale section (or remove)</a:t>
            </a: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1.png"/></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hyperlink" Target="http://bit.ly/2Tynxth" TargetMode="External"/><Relationship Id="rId3" Type="http://schemas.openxmlformats.org/officeDocument/2006/relationships/hyperlink" Target="http://bit.ly/2TyoMsr" TargetMode="External"/><Relationship Id="rId4" Type="http://schemas.openxmlformats.org/officeDocument/2006/relationships/hyperlink" Target="http://bit.ly/2TtBDfr" TargetMode="Externa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slide" type="title">
  <p:cSld name="TITLE">
    <p:spTree>
      <p:nvGrpSpPr>
        <p:cNvPr id="9" name="Shape 9"/>
        <p:cNvGrpSpPr/>
        <p:nvPr/>
      </p:nvGrpSpPr>
      <p:grpSpPr>
        <a:xfrm>
          <a:off x="0" y="0"/>
          <a:ext cx="0" cy="0"/>
          <a:chOff x="0" y="0"/>
          <a:chExt cx="0" cy="0"/>
        </a:xfrm>
      </p:grpSpPr>
      <p:sp>
        <p:nvSpPr>
          <p:cNvPr id="10" name="Google Shape;10;p2"/>
          <p:cNvSpPr txBox="1"/>
          <p:nvPr>
            <p:ph type="ctrTitle"/>
          </p:nvPr>
        </p:nvSpPr>
        <p:spPr>
          <a:xfrm>
            <a:off x="311708" y="744575"/>
            <a:ext cx="8520600" cy="2052600"/>
          </a:xfrm>
          <a:prstGeom prst="rect">
            <a:avLst/>
          </a:prstGeom>
        </p:spPr>
        <p:txBody>
          <a:bodyPr anchorCtr="0" anchor="b" bIns="91425" lIns="91425" spcFirstLastPara="1" rIns="91425" wrap="square" tIns="91425">
            <a:normAutofit/>
          </a:bodyPr>
          <a:lstStyle>
            <a:lvl1pPr lvl="0" algn="ctr">
              <a:spcBef>
                <a:spcPts val="0"/>
              </a:spcBef>
              <a:spcAft>
                <a:spcPts val="0"/>
              </a:spcAft>
              <a:buSzPts val="5200"/>
              <a:buNone/>
              <a:defRPr sz="5200"/>
            </a:lvl1pPr>
            <a:lvl2pPr lvl="1" algn="ctr">
              <a:spcBef>
                <a:spcPts val="0"/>
              </a:spcBef>
              <a:spcAft>
                <a:spcPts val="0"/>
              </a:spcAft>
              <a:buSzPts val="5200"/>
              <a:buNone/>
              <a:defRPr sz="5200"/>
            </a:lvl2pPr>
            <a:lvl3pPr lvl="2" algn="ctr">
              <a:spcBef>
                <a:spcPts val="0"/>
              </a:spcBef>
              <a:spcAft>
                <a:spcPts val="0"/>
              </a:spcAft>
              <a:buSzPts val="5200"/>
              <a:buNone/>
              <a:defRPr sz="5200"/>
            </a:lvl3pPr>
            <a:lvl4pPr lvl="3" algn="ctr">
              <a:spcBef>
                <a:spcPts val="0"/>
              </a:spcBef>
              <a:spcAft>
                <a:spcPts val="0"/>
              </a:spcAft>
              <a:buSzPts val="5200"/>
              <a:buNone/>
              <a:defRPr sz="5200"/>
            </a:lvl4pPr>
            <a:lvl5pPr lvl="4" algn="ctr">
              <a:spcBef>
                <a:spcPts val="0"/>
              </a:spcBef>
              <a:spcAft>
                <a:spcPts val="0"/>
              </a:spcAft>
              <a:buSzPts val="5200"/>
              <a:buNone/>
              <a:defRPr sz="5200"/>
            </a:lvl5pPr>
            <a:lvl6pPr lvl="5" algn="ctr">
              <a:spcBef>
                <a:spcPts val="0"/>
              </a:spcBef>
              <a:spcAft>
                <a:spcPts val="0"/>
              </a:spcAft>
              <a:buSzPts val="5200"/>
              <a:buNone/>
              <a:defRPr sz="5200"/>
            </a:lvl6pPr>
            <a:lvl7pPr lvl="6" algn="ctr">
              <a:spcBef>
                <a:spcPts val="0"/>
              </a:spcBef>
              <a:spcAft>
                <a:spcPts val="0"/>
              </a:spcAft>
              <a:buSzPts val="5200"/>
              <a:buNone/>
              <a:defRPr sz="5200"/>
            </a:lvl7pPr>
            <a:lvl8pPr lvl="7" algn="ctr">
              <a:spcBef>
                <a:spcPts val="0"/>
              </a:spcBef>
              <a:spcAft>
                <a:spcPts val="0"/>
              </a:spcAft>
              <a:buSzPts val="5200"/>
              <a:buNone/>
              <a:defRPr sz="5200"/>
            </a:lvl8pPr>
            <a:lvl9pPr lvl="8" algn="ctr">
              <a:spcBef>
                <a:spcPts val="0"/>
              </a:spcBef>
              <a:spcAft>
                <a:spcPts val="0"/>
              </a:spcAft>
              <a:buSzPts val="5200"/>
              <a:buNone/>
              <a:defRPr sz="5200"/>
            </a:lvl9pPr>
          </a:lstStyle>
          <a:p/>
        </p:txBody>
      </p:sp>
      <p:sp>
        <p:nvSpPr>
          <p:cNvPr id="11" name="Google Shape;11;p2"/>
          <p:cNvSpPr txBox="1"/>
          <p:nvPr>
            <p:ph idx="1" type="subTitle"/>
          </p:nvPr>
        </p:nvSpPr>
        <p:spPr>
          <a:xfrm>
            <a:off x="311700" y="2834125"/>
            <a:ext cx="8520600" cy="792600"/>
          </a:xfrm>
          <a:prstGeom prst="rect">
            <a:avLst/>
          </a:prstGeom>
        </p:spPr>
        <p:txBody>
          <a:bodyPr anchorCtr="0" anchor="t" bIns="91425" lIns="91425" spcFirstLastPara="1" rIns="91425" wrap="square" tIns="91425">
            <a:normAutofit/>
          </a:bodyPr>
          <a:lstStyle>
            <a:lvl1pPr lvl="0" algn="ctr">
              <a:lnSpc>
                <a:spcPct val="100000"/>
              </a:lnSpc>
              <a:spcBef>
                <a:spcPts val="0"/>
              </a:spcBef>
              <a:spcAft>
                <a:spcPts val="0"/>
              </a:spcAft>
              <a:buSzPts val="2800"/>
              <a:buNone/>
              <a:defRPr sz="2800"/>
            </a:lvl1pPr>
            <a:lvl2pPr lvl="1" algn="ctr">
              <a:lnSpc>
                <a:spcPct val="100000"/>
              </a:lnSpc>
              <a:spcBef>
                <a:spcPts val="0"/>
              </a:spcBef>
              <a:spcAft>
                <a:spcPts val="0"/>
              </a:spcAft>
              <a:buSzPts val="2800"/>
              <a:buNone/>
              <a:defRPr sz="2800"/>
            </a:lvl2pPr>
            <a:lvl3pPr lvl="2" algn="ctr">
              <a:lnSpc>
                <a:spcPct val="100000"/>
              </a:lnSpc>
              <a:spcBef>
                <a:spcPts val="0"/>
              </a:spcBef>
              <a:spcAft>
                <a:spcPts val="0"/>
              </a:spcAft>
              <a:buSzPts val="2800"/>
              <a:buNone/>
              <a:defRPr sz="2800"/>
            </a:lvl3pPr>
            <a:lvl4pPr lvl="3" algn="ctr">
              <a:lnSpc>
                <a:spcPct val="100000"/>
              </a:lnSpc>
              <a:spcBef>
                <a:spcPts val="0"/>
              </a:spcBef>
              <a:spcAft>
                <a:spcPts val="0"/>
              </a:spcAft>
              <a:buSzPts val="2800"/>
              <a:buNone/>
              <a:defRPr sz="2800"/>
            </a:lvl4pPr>
            <a:lvl5pPr lvl="4" algn="ctr">
              <a:lnSpc>
                <a:spcPct val="100000"/>
              </a:lnSpc>
              <a:spcBef>
                <a:spcPts val="0"/>
              </a:spcBef>
              <a:spcAft>
                <a:spcPts val="0"/>
              </a:spcAft>
              <a:buSzPts val="2800"/>
              <a:buNone/>
              <a:defRPr sz="2800"/>
            </a:lvl5pPr>
            <a:lvl6pPr lvl="5" algn="ctr">
              <a:lnSpc>
                <a:spcPct val="100000"/>
              </a:lnSpc>
              <a:spcBef>
                <a:spcPts val="0"/>
              </a:spcBef>
              <a:spcAft>
                <a:spcPts val="0"/>
              </a:spcAft>
              <a:buSzPts val="2800"/>
              <a:buNone/>
              <a:defRPr sz="2800"/>
            </a:lvl6pPr>
            <a:lvl7pPr lvl="6" algn="ctr">
              <a:lnSpc>
                <a:spcPct val="100000"/>
              </a:lnSpc>
              <a:spcBef>
                <a:spcPts val="0"/>
              </a:spcBef>
              <a:spcAft>
                <a:spcPts val="0"/>
              </a:spcAft>
              <a:buSzPts val="2800"/>
              <a:buNone/>
              <a:defRPr sz="2800"/>
            </a:lvl7pPr>
            <a:lvl8pPr lvl="7" algn="ctr">
              <a:lnSpc>
                <a:spcPct val="100000"/>
              </a:lnSpc>
              <a:spcBef>
                <a:spcPts val="0"/>
              </a:spcBef>
              <a:spcAft>
                <a:spcPts val="0"/>
              </a:spcAft>
              <a:buSzPts val="2800"/>
              <a:buNone/>
              <a:defRPr sz="2800"/>
            </a:lvl8pPr>
            <a:lvl9pPr lvl="8" algn="ctr">
              <a:lnSpc>
                <a:spcPct val="100000"/>
              </a:lnSpc>
              <a:spcBef>
                <a:spcPts val="0"/>
              </a:spcBef>
              <a:spcAft>
                <a:spcPts val="0"/>
              </a:spcAft>
              <a:buSzPts val="2800"/>
              <a:buNone/>
              <a:defRPr sz="2800"/>
            </a:lvl9pPr>
          </a:lstStyle>
          <a:p/>
        </p:txBody>
      </p:sp>
      <p:sp>
        <p:nvSpPr>
          <p:cNvPr id="12" name="Google Shape;12;p2"/>
          <p:cNvSpPr txBox="1"/>
          <p:nvPr>
            <p:ph idx="12" type="sldNum"/>
          </p:nvPr>
        </p:nvSpPr>
        <p:spPr>
          <a:xfrm>
            <a:off x="8472458" y="4663217"/>
            <a:ext cx="548700" cy="393600"/>
          </a:xfrm>
          <a:prstGeom prst="rect">
            <a:avLst/>
          </a:prstGeom>
        </p:spPr>
        <p:txBody>
          <a:bodyPr anchorCtr="0" anchor="ctr" bIns="91425" lIns="91425" spcFirstLastPara="1" rIns="91425" wrap="square" tIns="91425">
            <a:norm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ig number">
  <p:cSld name="BIG_NUMBER">
    <p:spTree>
      <p:nvGrpSpPr>
        <p:cNvPr id="44" name="Shape 44"/>
        <p:cNvGrpSpPr/>
        <p:nvPr/>
      </p:nvGrpSpPr>
      <p:grpSpPr>
        <a:xfrm>
          <a:off x="0" y="0"/>
          <a:ext cx="0" cy="0"/>
          <a:chOff x="0" y="0"/>
          <a:chExt cx="0" cy="0"/>
        </a:xfrm>
      </p:grpSpPr>
      <p:sp>
        <p:nvSpPr>
          <p:cNvPr id="45" name="Google Shape;45;p11"/>
          <p:cNvSpPr txBox="1"/>
          <p:nvPr>
            <p:ph hasCustomPrompt="1" type="title"/>
          </p:nvPr>
        </p:nvSpPr>
        <p:spPr>
          <a:xfrm>
            <a:off x="311700" y="1106125"/>
            <a:ext cx="8520600" cy="1963500"/>
          </a:xfrm>
          <a:prstGeom prst="rect">
            <a:avLst/>
          </a:prstGeom>
        </p:spPr>
        <p:txBody>
          <a:bodyPr anchorCtr="0" anchor="b" bIns="91425" lIns="91425" spcFirstLastPara="1" rIns="91425" wrap="square" tIns="91425">
            <a:normAutofit/>
          </a:bodyPr>
          <a:lstStyle>
            <a:lvl1pPr lvl="0" algn="ctr">
              <a:spcBef>
                <a:spcPts val="0"/>
              </a:spcBef>
              <a:spcAft>
                <a:spcPts val="0"/>
              </a:spcAft>
              <a:buSzPts val="12000"/>
              <a:buNone/>
              <a:defRPr sz="12000"/>
            </a:lvl1pPr>
            <a:lvl2pPr lvl="1" algn="ctr">
              <a:spcBef>
                <a:spcPts val="0"/>
              </a:spcBef>
              <a:spcAft>
                <a:spcPts val="0"/>
              </a:spcAft>
              <a:buSzPts val="12000"/>
              <a:buNone/>
              <a:defRPr sz="12000"/>
            </a:lvl2pPr>
            <a:lvl3pPr lvl="2" algn="ctr">
              <a:spcBef>
                <a:spcPts val="0"/>
              </a:spcBef>
              <a:spcAft>
                <a:spcPts val="0"/>
              </a:spcAft>
              <a:buSzPts val="12000"/>
              <a:buNone/>
              <a:defRPr sz="12000"/>
            </a:lvl3pPr>
            <a:lvl4pPr lvl="3" algn="ctr">
              <a:spcBef>
                <a:spcPts val="0"/>
              </a:spcBef>
              <a:spcAft>
                <a:spcPts val="0"/>
              </a:spcAft>
              <a:buSzPts val="12000"/>
              <a:buNone/>
              <a:defRPr sz="12000"/>
            </a:lvl4pPr>
            <a:lvl5pPr lvl="4" algn="ctr">
              <a:spcBef>
                <a:spcPts val="0"/>
              </a:spcBef>
              <a:spcAft>
                <a:spcPts val="0"/>
              </a:spcAft>
              <a:buSzPts val="12000"/>
              <a:buNone/>
              <a:defRPr sz="12000"/>
            </a:lvl5pPr>
            <a:lvl6pPr lvl="5" algn="ctr">
              <a:spcBef>
                <a:spcPts val="0"/>
              </a:spcBef>
              <a:spcAft>
                <a:spcPts val="0"/>
              </a:spcAft>
              <a:buSzPts val="12000"/>
              <a:buNone/>
              <a:defRPr sz="12000"/>
            </a:lvl6pPr>
            <a:lvl7pPr lvl="6" algn="ctr">
              <a:spcBef>
                <a:spcPts val="0"/>
              </a:spcBef>
              <a:spcAft>
                <a:spcPts val="0"/>
              </a:spcAft>
              <a:buSzPts val="12000"/>
              <a:buNone/>
              <a:defRPr sz="12000"/>
            </a:lvl7pPr>
            <a:lvl8pPr lvl="7" algn="ctr">
              <a:spcBef>
                <a:spcPts val="0"/>
              </a:spcBef>
              <a:spcAft>
                <a:spcPts val="0"/>
              </a:spcAft>
              <a:buSzPts val="12000"/>
              <a:buNone/>
              <a:defRPr sz="12000"/>
            </a:lvl8pPr>
            <a:lvl9pPr lvl="8" algn="ctr">
              <a:spcBef>
                <a:spcPts val="0"/>
              </a:spcBef>
              <a:spcAft>
                <a:spcPts val="0"/>
              </a:spcAft>
              <a:buSzPts val="12000"/>
              <a:buNone/>
              <a:defRPr sz="12000"/>
            </a:lvl9pPr>
          </a:lstStyle>
          <a:p>
            <a:r>
              <a:t>xx%</a:t>
            </a:r>
          </a:p>
        </p:txBody>
      </p:sp>
      <p:sp>
        <p:nvSpPr>
          <p:cNvPr id="46" name="Google Shape;46;p11"/>
          <p:cNvSpPr txBox="1"/>
          <p:nvPr>
            <p:ph idx="1" type="body"/>
          </p:nvPr>
        </p:nvSpPr>
        <p:spPr>
          <a:xfrm>
            <a:off x="311700" y="3152225"/>
            <a:ext cx="8520600" cy="1300800"/>
          </a:xfrm>
          <a:prstGeom prst="rect">
            <a:avLst/>
          </a:prstGeom>
        </p:spPr>
        <p:txBody>
          <a:bodyPr anchorCtr="0" anchor="t" bIns="91425" lIns="91425" spcFirstLastPara="1" rIns="91425" wrap="square" tIns="91425">
            <a:normAutofit/>
          </a:bodyPr>
          <a:lstStyle>
            <a:lvl1pPr indent="-342900" lvl="0" marL="457200" algn="ctr">
              <a:spcBef>
                <a:spcPts val="0"/>
              </a:spcBef>
              <a:spcAft>
                <a:spcPts val="0"/>
              </a:spcAft>
              <a:buSzPts val="1800"/>
              <a:buChar char="●"/>
              <a:defRPr/>
            </a:lvl1pPr>
            <a:lvl2pPr indent="-317500" lvl="1" marL="914400" algn="ctr">
              <a:spcBef>
                <a:spcPts val="0"/>
              </a:spcBef>
              <a:spcAft>
                <a:spcPts val="0"/>
              </a:spcAft>
              <a:buSzPts val="1400"/>
              <a:buChar char="○"/>
              <a:defRPr/>
            </a:lvl2pPr>
            <a:lvl3pPr indent="-317500" lvl="2" marL="1371600" algn="ctr">
              <a:spcBef>
                <a:spcPts val="0"/>
              </a:spcBef>
              <a:spcAft>
                <a:spcPts val="0"/>
              </a:spcAft>
              <a:buSzPts val="1400"/>
              <a:buChar char="■"/>
              <a:defRPr/>
            </a:lvl3pPr>
            <a:lvl4pPr indent="-317500" lvl="3" marL="1828800" algn="ctr">
              <a:spcBef>
                <a:spcPts val="0"/>
              </a:spcBef>
              <a:spcAft>
                <a:spcPts val="0"/>
              </a:spcAft>
              <a:buSzPts val="1400"/>
              <a:buChar char="●"/>
              <a:defRPr/>
            </a:lvl4pPr>
            <a:lvl5pPr indent="-317500" lvl="4" marL="2286000" algn="ctr">
              <a:spcBef>
                <a:spcPts val="0"/>
              </a:spcBef>
              <a:spcAft>
                <a:spcPts val="0"/>
              </a:spcAft>
              <a:buSzPts val="1400"/>
              <a:buChar char="○"/>
              <a:defRPr/>
            </a:lvl5pPr>
            <a:lvl6pPr indent="-317500" lvl="5" marL="2743200" algn="ctr">
              <a:spcBef>
                <a:spcPts val="0"/>
              </a:spcBef>
              <a:spcAft>
                <a:spcPts val="0"/>
              </a:spcAft>
              <a:buSzPts val="1400"/>
              <a:buChar char="■"/>
              <a:defRPr/>
            </a:lvl6pPr>
            <a:lvl7pPr indent="-317500" lvl="6" marL="3200400" algn="ctr">
              <a:spcBef>
                <a:spcPts val="0"/>
              </a:spcBef>
              <a:spcAft>
                <a:spcPts val="0"/>
              </a:spcAft>
              <a:buSzPts val="1400"/>
              <a:buChar char="●"/>
              <a:defRPr/>
            </a:lvl7pPr>
            <a:lvl8pPr indent="-317500" lvl="7" marL="3657600" algn="ctr">
              <a:spcBef>
                <a:spcPts val="0"/>
              </a:spcBef>
              <a:spcAft>
                <a:spcPts val="0"/>
              </a:spcAft>
              <a:buSzPts val="1400"/>
              <a:buChar char="○"/>
              <a:defRPr/>
            </a:lvl8pPr>
            <a:lvl9pPr indent="-317500" lvl="8" marL="4114800" algn="ctr">
              <a:spcBef>
                <a:spcPts val="0"/>
              </a:spcBef>
              <a:spcAft>
                <a:spcPts val="0"/>
              </a:spcAft>
              <a:buSzPts val="1400"/>
              <a:buChar char="■"/>
              <a:defRPr/>
            </a:lvl9pPr>
          </a:lstStyle>
          <a:p/>
        </p:txBody>
      </p:sp>
      <p:sp>
        <p:nvSpPr>
          <p:cNvPr id="47" name="Google Shape;47;p11"/>
          <p:cNvSpPr txBox="1"/>
          <p:nvPr>
            <p:ph idx="12" type="sldNum"/>
          </p:nvPr>
        </p:nvSpPr>
        <p:spPr>
          <a:xfrm>
            <a:off x="8472458" y="4663217"/>
            <a:ext cx="548700" cy="393600"/>
          </a:xfrm>
          <a:prstGeom prst="rect">
            <a:avLst/>
          </a:prstGeom>
        </p:spPr>
        <p:txBody>
          <a:bodyPr anchorCtr="0" anchor="ctr" bIns="91425" lIns="91425" spcFirstLastPara="1" rIns="91425" wrap="square" tIns="91425">
            <a:norm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type="blank">
  <p:cSld name="BLANK">
    <p:spTree>
      <p:nvGrpSpPr>
        <p:cNvPr id="48" name="Shape 48"/>
        <p:cNvGrpSpPr/>
        <p:nvPr/>
      </p:nvGrpSpPr>
      <p:grpSpPr>
        <a:xfrm>
          <a:off x="0" y="0"/>
          <a:ext cx="0" cy="0"/>
          <a:chOff x="0" y="0"/>
          <a:chExt cx="0" cy="0"/>
        </a:xfrm>
      </p:grpSpPr>
      <p:sp>
        <p:nvSpPr>
          <p:cNvPr id="49" name="Google Shape;49;p12"/>
          <p:cNvSpPr txBox="1"/>
          <p:nvPr>
            <p:ph idx="12" type="sldNum"/>
          </p:nvPr>
        </p:nvSpPr>
        <p:spPr>
          <a:xfrm>
            <a:off x="8472458" y="4663217"/>
            <a:ext cx="548700" cy="393600"/>
          </a:xfrm>
          <a:prstGeom prst="rect">
            <a:avLst/>
          </a:prstGeom>
        </p:spPr>
        <p:txBody>
          <a:bodyPr anchorCtr="0" anchor="ctr" bIns="91425" lIns="91425" spcFirstLastPara="1" rIns="91425" wrap="square" tIns="91425">
            <a:norm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slide" type="title">
  <p:cSld name="TITLE">
    <p:bg>
      <p:bgPr>
        <a:solidFill>
          <a:schemeClr val="dk1"/>
        </a:solidFill>
      </p:bgPr>
    </p:bg>
    <p:spTree>
      <p:nvGrpSpPr>
        <p:cNvPr id="54" name="Shape 54"/>
        <p:cNvGrpSpPr/>
        <p:nvPr/>
      </p:nvGrpSpPr>
      <p:grpSpPr>
        <a:xfrm>
          <a:off x="0" y="0"/>
          <a:ext cx="0" cy="0"/>
          <a:chOff x="0" y="0"/>
          <a:chExt cx="0" cy="0"/>
        </a:xfrm>
      </p:grpSpPr>
      <p:grpSp>
        <p:nvGrpSpPr>
          <p:cNvPr id="55" name="Google Shape;55;p14"/>
          <p:cNvGrpSpPr/>
          <p:nvPr/>
        </p:nvGrpSpPr>
        <p:grpSpPr>
          <a:xfrm>
            <a:off x="-855725" y="-1593148"/>
            <a:ext cx="11237873" cy="8017870"/>
            <a:chOff x="-855725" y="-1593148"/>
            <a:chExt cx="11237873" cy="8017870"/>
          </a:xfrm>
        </p:grpSpPr>
        <p:grpSp>
          <p:nvGrpSpPr>
            <p:cNvPr id="56" name="Google Shape;56;p14"/>
            <p:cNvGrpSpPr/>
            <p:nvPr/>
          </p:nvGrpSpPr>
          <p:grpSpPr>
            <a:xfrm>
              <a:off x="8091280" y="928374"/>
              <a:ext cx="883939" cy="70936"/>
              <a:chOff x="5933780" y="1496474"/>
              <a:chExt cx="883939" cy="70936"/>
            </a:xfrm>
          </p:grpSpPr>
          <p:sp>
            <p:nvSpPr>
              <p:cNvPr id="57" name="Google Shape;57;p14"/>
              <p:cNvSpPr/>
              <p:nvPr/>
            </p:nvSpPr>
            <p:spPr>
              <a:xfrm>
                <a:off x="6278778" y="1496474"/>
                <a:ext cx="538942" cy="70936"/>
              </a:xfrm>
              <a:custGeom>
                <a:rect b="b" l="l" r="r" t="t"/>
                <a:pathLst>
                  <a:path extrusionOk="0" h="989" w="7514">
                    <a:moveTo>
                      <a:pt x="500" y="1"/>
                    </a:moveTo>
                    <a:cubicBezTo>
                      <a:pt x="227" y="1"/>
                      <a:pt x="0" y="215"/>
                      <a:pt x="0" y="489"/>
                    </a:cubicBezTo>
                    <a:cubicBezTo>
                      <a:pt x="0" y="763"/>
                      <a:pt x="227" y="989"/>
                      <a:pt x="500" y="989"/>
                    </a:cubicBezTo>
                    <a:lnTo>
                      <a:pt x="7013" y="989"/>
                    </a:lnTo>
                    <a:cubicBezTo>
                      <a:pt x="7287" y="989"/>
                      <a:pt x="7513" y="763"/>
                      <a:pt x="7513" y="489"/>
                    </a:cubicBezTo>
                    <a:cubicBezTo>
                      <a:pt x="7513" y="215"/>
                      <a:pt x="7287" y="1"/>
                      <a:pt x="701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 name="Google Shape;58;p14"/>
              <p:cNvSpPr/>
              <p:nvPr/>
            </p:nvSpPr>
            <p:spPr>
              <a:xfrm>
                <a:off x="5933780" y="1496474"/>
                <a:ext cx="248527" cy="70936"/>
              </a:xfrm>
              <a:custGeom>
                <a:rect b="b" l="l" r="r" t="t"/>
                <a:pathLst>
                  <a:path extrusionOk="0" h="989" w="3465">
                    <a:moveTo>
                      <a:pt x="500" y="1"/>
                    </a:moveTo>
                    <a:cubicBezTo>
                      <a:pt x="226" y="1"/>
                      <a:pt x="0" y="215"/>
                      <a:pt x="0" y="489"/>
                    </a:cubicBezTo>
                    <a:cubicBezTo>
                      <a:pt x="0" y="763"/>
                      <a:pt x="226" y="989"/>
                      <a:pt x="500" y="989"/>
                    </a:cubicBezTo>
                    <a:lnTo>
                      <a:pt x="2977" y="989"/>
                    </a:lnTo>
                    <a:cubicBezTo>
                      <a:pt x="3251" y="989"/>
                      <a:pt x="3465" y="763"/>
                      <a:pt x="3465" y="489"/>
                    </a:cubicBezTo>
                    <a:cubicBezTo>
                      <a:pt x="3465" y="215"/>
                      <a:pt x="3251" y="1"/>
                      <a:pt x="297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9" name="Google Shape;59;p14"/>
            <p:cNvSpPr/>
            <p:nvPr/>
          </p:nvSpPr>
          <p:spPr>
            <a:xfrm rot="10800000">
              <a:off x="49" y="1"/>
              <a:ext cx="9123651" cy="811599"/>
            </a:xfrm>
            <a:custGeom>
              <a:rect b="b" l="l" r="r" t="t"/>
              <a:pathLst>
                <a:path extrusionOk="0" h="12562" w="74415">
                  <a:moveTo>
                    <a:pt x="1" y="0"/>
                  </a:moveTo>
                  <a:lnTo>
                    <a:pt x="1" y="12561"/>
                  </a:lnTo>
                  <a:lnTo>
                    <a:pt x="74415" y="12561"/>
                  </a:lnTo>
                  <a:lnTo>
                    <a:pt x="74415" y="0"/>
                  </a:lnTo>
                  <a:lnTo>
                    <a:pt x="73200" y="12"/>
                  </a:lnTo>
                  <a:cubicBezTo>
                    <a:pt x="73180" y="12"/>
                    <a:pt x="73159" y="12"/>
                    <a:pt x="73138" y="12"/>
                  </a:cubicBezTo>
                  <a:cubicBezTo>
                    <a:pt x="71326" y="12"/>
                    <a:pt x="69539" y="523"/>
                    <a:pt x="67986" y="1453"/>
                  </a:cubicBezTo>
                  <a:lnTo>
                    <a:pt x="66747" y="2203"/>
                  </a:lnTo>
                  <a:cubicBezTo>
                    <a:pt x="64771" y="3394"/>
                    <a:pt x="62509" y="4025"/>
                    <a:pt x="60199" y="4025"/>
                  </a:cubicBezTo>
                  <a:lnTo>
                    <a:pt x="29636" y="4025"/>
                  </a:lnTo>
                  <a:cubicBezTo>
                    <a:pt x="28790" y="4025"/>
                    <a:pt x="27957" y="3763"/>
                    <a:pt x="27254" y="3286"/>
                  </a:cubicBezTo>
                  <a:lnTo>
                    <a:pt x="25504" y="2084"/>
                  </a:lnTo>
                  <a:cubicBezTo>
                    <a:pt x="24790" y="1596"/>
                    <a:pt x="23956" y="1334"/>
                    <a:pt x="23087" y="1334"/>
                  </a:cubicBezTo>
                  <a:lnTo>
                    <a:pt x="19682" y="1334"/>
                  </a:lnTo>
                  <a:cubicBezTo>
                    <a:pt x="19051" y="1334"/>
                    <a:pt x="18444" y="1489"/>
                    <a:pt x="17896" y="1786"/>
                  </a:cubicBezTo>
                  <a:lnTo>
                    <a:pt x="16896" y="2322"/>
                  </a:lnTo>
                  <a:cubicBezTo>
                    <a:pt x="16705" y="2429"/>
                    <a:pt x="16479" y="2489"/>
                    <a:pt x="16241" y="2489"/>
                  </a:cubicBezTo>
                  <a:lnTo>
                    <a:pt x="10847" y="2489"/>
                  </a:lnTo>
                  <a:cubicBezTo>
                    <a:pt x="10240" y="2477"/>
                    <a:pt x="9657" y="2227"/>
                    <a:pt x="9252" y="1786"/>
                  </a:cubicBezTo>
                  <a:cubicBezTo>
                    <a:pt x="8192" y="643"/>
                    <a:pt x="6704" y="0"/>
                    <a:pt x="515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0" name="Google Shape;60;p14"/>
            <p:cNvGrpSpPr/>
            <p:nvPr/>
          </p:nvGrpSpPr>
          <p:grpSpPr>
            <a:xfrm>
              <a:off x="7957201" y="3313418"/>
              <a:ext cx="883944" cy="107726"/>
              <a:chOff x="6979030" y="945698"/>
              <a:chExt cx="409120" cy="68354"/>
            </a:xfrm>
          </p:grpSpPr>
          <p:sp>
            <p:nvSpPr>
              <p:cNvPr id="61" name="Google Shape;61;p14"/>
              <p:cNvSpPr/>
              <p:nvPr/>
            </p:nvSpPr>
            <p:spPr>
              <a:xfrm>
                <a:off x="6979030" y="945698"/>
                <a:ext cx="237481" cy="68354"/>
              </a:xfrm>
              <a:custGeom>
                <a:rect b="b" l="l" r="r" t="t"/>
                <a:pathLst>
                  <a:path extrusionOk="0" h="953" w="3311">
                    <a:moveTo>
                      <a:pt x="477" y="0"/>
                    </a:moveTo>
                    <a:cubicBezTo>
                      <a:pt x="203" y="0"/>
                      <a:pt x="0" y="214"/>
                      <a:pt x="0" y="476"/>
                    </a:cubicBezTo>
                    <a:cubicBezTo>
                      <a:pt x="0" y="738"/>
                      <a:pt x="203" y="953"/>
                      <a:pt x="477" y="953"/>
                    </a:cubicBezTo>
                    <a:lnTo>
                      <a:pt x="2834" y="953"/>
                    </a:lnTo>
                    <a:cubicBezTo>
                      <a:pt x="3096" y="953"/>
                      <a:pt x="3310" y="738"/>
                      <a:pt x="3310" y="476"/>
                    </a:cubicBezTo>
                    <a:cubicBezTo>
                      <a:pt x="3310" y="214"/>
                      <a:pt x="3096" y="0"/>
                      <a:pt x="283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 name="Google Shape;62;p14"/>
              <p:cNvSpPr/>
              <p:nvPr/>
            </p:nvSpPr>
            <p:spPr>
              <a:xfrm>
                <a:off x="7282212" y="945698"/>
                <a:ext cx="105938" cy="68354"/>
              </a:xfrm>
              <a:custGeom>
                <a:rect b="b" l="l" r="r" t="t"/>
                <a:pathLst>
                  <a:path extrusionOk="0" h="953" w="1477">
                    <a:moveTo>
                      <a:pt x="476" y="0"/>
                    </a:moveTo>
                    <a:cubicBezTo>
                      <a:pt x="214" y="0"/>
                      <a:pt x="0" y="214"/>
                      <a:pt x="12" y="476"/>
                    </a:cubicBezTo>
                    <a:cubicBezTo>
                      <a:pt x="12" y="738"/>
                      <a:pt x="214" y="953"/>
                      <a:pt x="476" y="953"/>
                    </a:cubicBezTo>
                    <a:lnTo>
                      <a:pt x="1012" y="953"/>
                    </a:lnTo>
                    <a:cubicBezTo>
                      <a:pt x="1274" y="953"/>
                      <a:pt x="1477" y="738"/>
                      <a:pt x="1477" y="476"/>
                    </a:cubicBezTo>
                    <a:cubicBezTo>
                      <a:pt x="1477" y="214"/>
                      <a:pt x="1274" y="0"/>
                      <a:pt x="101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3" name="Google Shape;63;p14"/>
            <p:cNvSpPr/>
            <p:nvPr/>
          </p:nvSpPr>
          <p:spPr>
            <a:xfrm>
              <a:off x="-1" y="3309075"/>
              <a:ext cx="9191938" cy="1453185"/>
            </a:xfrm>
            <a:custGeom>
              <a:rect b="b" l="l" r="r" t="t"/>
              <a:pathLst>
                <a:path extrusionOk="0" h="17801" w="112598">
                  <a:moveTo>
                    <a:pt x="0" y="1"/>
                  </a:moveTo>
                  <a:lnTo>
                    <a:pt x="0" y="15253"/>
                  </a:lnTo>
                  <a:lnTo>
                    <a:pt x="21503" y="15253"/>
                  </a:lnTo>
                  <a:cubicBezTo>
                    <a:pt x="26218" y="15253"/>
                    <a:pt x="30707" y="14253"/>
                    <a:pt x="33838" y="12514"/>
                  </a:cubicBezTo>
                  <a:cubicBezTo>
                    <a:pt x="35517" y="11574"/>
                    <a:pt x="37934" y="11038"/>
                    <a:pt x="40482" y="11038"/>
                  </a:cubicBezTo>
                  <a:cubicBezTo>
                    <a:pt x="42256" y="11038"/>
                    <a:pt x="43958" y="11383"/>
                    <a:pt x="45209" y="12002"/>
                  </a:cubicBezTo>
                  <a:cubicBezTo>
                    <a:pt x="47673" y="13217"/>
                    <a:pt x="51019" y="13895"/>
                    <a:pt x="54495" y="13895"/>
                  </a:cubicBezTo>
                  <a:lnTo>
                    <a:pt x="71486" y="13895"/>
                  </a:lnTo>
                  <a:cubicBezTo>
                    <a:pt x="75046" y="13895"/>
                    <a:pt x="78332" y="14836"/>
                    <a:pt x="80082" y="16360"/>
                  </a:cubicBezTo>
                  <a:cubicBezTo>
                    <a:pt x="81106" y="17253"/>
                    <a:pt x="83035" y="17801"/>
                    <a:pt x="85106" y="17801"/>
                  </a:cubicBezTo>
                  <a:lnTo>
                    <a:pt x="112598" y="17801"/>
                  </a:lnTo>
                  <a:lnTo>
                    <a:pt x="112598" y="2549"/>
                  </a:lnTo>
                  <a:lnTo>
                    <a:pt x="91095" y="2549"/>
                  </a:lnTo>
                  <a:cubicBezTo>
                    <a:pt x="86380" y="2549"/>
                    <a:pt x="81892" y="3549"/>
                    <a:pt x="78760" y="5287"/>
                  </a:cubicBezTo>
                  <a:cubicBezTo>
                    <a:pt x="77082" y="6228"/>
                    <a:pt x="74665" y="6764"/>
                    <a:pt x="72117" y="6764"/>
                  </a:cubicBezTo>
                  <a:cubicBezTo>
                    <a:pt x="70343" y="6764"/>
                    <a:pt x="68640" y="6418"/>
                    <a:pt x="67390" y="5799"/>
                  </a:cubicBezTo>
                  <a:cubicBezTo>
                    <a:pt x="64925" y="4585"/>
                    <a:pt x="61580" y="3906"/>
                    <a:pt x="58103" y="3906"/>
                  </a:cubicBezTo>
                  <a:lnTo>
                    <a:pt x="41113" y="3906"/>
                  </a:lnTo>
                  <a:cubicBezTo>
                    <a:pt x="37553" y="3906"/>
                    <a:pt x="34267" y="2965"/>
                    <a:pt x="32516" y="1441"/>
                  </a:cubicBezTo>
                  <a:cubicBezTo>
                    <a:pt x="31493" y="548"/>
                    <a:pt x="29564" y="1"/>
                    <a:pt x="2749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4" name="Google Shape;64;p14"/>
            <p:cNvGrpSpPr/>
            <p:nvPr/>
          </p:nvGrpSpPr>
          <p:grpSpPr>
            <a:xfrm>
              <a:off x="-200545" y="1158324"/>
              <a:ext cx="883939" cy="70936"/>
              <a:chOff x="5933780" y="1496474"/>
              <a:chExt cx="883939" cy="70936"/>
            </a:xfrm>
          </p:grpSpPr>
          <p:sp>
            <p:nvSpPr>
              <p:cNvPr id="65" name="Google Shape;65;p14"/>
              <p:cNvSpPr/>
              <p:nvPr/>
            </p:nvSpPr>
            <p:spPr>
              <a:xfrm>
                <a:off x="6278778" y="1496474"/>
                <a:ext cx="538942" cy="70936"/>
              </a:xfrm>
              <a:custGeom>
                <a:rect b="b" l="l" r="r" t="t"/>
                <a:pathLst>
                  <a:path extrusionOk="0" h="989" w="7514">
                    <a:moveTo>
                      <a:pt x="500" y="1"/>
                    </a:moveTo>
                    <a:cubicBezTo>
                      <a:pt x="227" y="1"/>
                      <a:pt x="0" y="215"/>
                      <a:pt x="0" y="489"/>
                    </a:cubicBezTo>
                    <a:cubicBezTo>
                      <a:pt x="0" y="763"/>
                      <a:pt x="227" y="989"/>
                      <a:pt x="500" y="989"/>
                    </a:cubicBezTo>
                    <a:lnTo>
                      <a:pt x="7013" y="989"/>
                    </a:lnTo>
                    <a:cubicBezTo>
                      <a:pt x="7287" y="989"/>
                      <a:pt x="7513" y="763"/>
                      <a:pt x="7513" y="489"/>
                    </a:cubicBezTo>
                    <a:cubicBezTo>
                      <a:pt x="7513" y="215"/>
                      <a:pt x="7287" y="1"/>
                      <a:pt x="701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 name="Google Shape;66;p14"/>
              <p:cNvSpPr/>
              <p:nvPr/>
            </p:nvSpPr>
            <p:spPr>
              <a:xfrm>
                <a:off x="5933780" y="1496474"/>
                <a:ext cx="248527" cy="70936"/>
              </a:xfrm>
              <a:custGeom>
                <a:rect b="b" l="l" r="r" t="t"/>
                <a:pathLst>
                  <a:path extrusionOk="0" h="989" w="3465">
                    <a:moveTo>
                      <a:pt x="500" y="1"/>
                    </a:moveTo>
                    <a:cubicBezTo>
                      <a:pt x="226" y="1"/>
                      <a:pt x="0" y="215"/>
                      <a:pt x="0" y="489"/>
                    </a:cubicBezTo>
                    <a:cubicBezTo>
                      <a:pt x="0" y="763"/>
                      <a:pt x="226" y="989"/>
                      <a:pt x="500" y="989"/>
                    </a:cubicBezTo>
                    <a:lnTo>
                      <a:pt x="2977" y="989"/>
                    </a:lnTo>
                    <a:cubicBezTo>
                      <a:pt x="3251" y="989"/>
                      <a:pt x="3465" y="763"/>
                      <a:pt x="3465" y="489"/>
                    </a:cubicBezTo>
                    <a:cubicBezTo>
                      <a:pt x="3465" y="215"/>
                      <a:pt x="3251" y="1"/>
                      <a:pt x="297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 name="Google Shape;67;p14"/>
            <p:cNvGrpSpPr/>
            <p:nvPr/>
          </p:nvGrpSpPr>
          <p:grpSpPr>
            <a:xfrm>
              <a:off x="343600" y="3095039"/>
              <a:ext cx="1372388" cy="107731"/>
              <a:chOff x="5894475" y="435806"/>
              <a:chExt cx="1372388" cy="107731"/>
            </a:xfrm>
          </p:grpSpPr>
          <p:sp>
            <p:nvSpPr>
              <p:cNvPr id="68" name="Google Shape;68;p14"/>
              <p:cNvSpPr/>
              <p:nvPr/>
            </p:nvSpPr>
            <p:spPr>
              <a:xfrm>
                <a:off x="5894475" y="435878"/>
                <a:ext cx="1099114" cy="107659"/>
              </a:xfrm>
              <a:custGeom>
                <a:rect b="b" l="l" r="r" t="t"/>
                <a:pathLst>
                  <a:path extrusionOk="0" h="1501" w="15324">
                    <a:moveTo>
                      <a:pt x="751" y="0"/>
                    </a:moveTo>
                    <a:cubicBezTo>
                      <a:pt x="334" y="0"/>
                      <a:pt x="0" y="333"/>
                      <a:pt x="0" y="750"/>
                    </a:cubicBezTo>
                    <a:cubicBezTo>
                      <a:pt x="0" y="1167"/>
                      <a:pt x="334" y="1500"/>
                      <a:pt x="751" y="1500"/>
                    </a:cubicBezTo>
                    <a:lnTo>
                      <a:pt x="14574" y="1500"/>
                    </a:lnTo>
                    <a:cubicBezTo>
                      <a:pt x="14990" y="1500"/>
                      <a:pt x="15324" y="1167"/>
                      <a:pt x="15324" y="750"/>
                    </a:cubicBezTo>
                    <a:cubicBezTo>
                      <a:pt x="15324" y="333"/>
                      <a:pt x="14990" y="0"/>
                      <a:pt x="1457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 name="Google Shape;69;p14"/>
              <p:cNvSpPr/>
              <p:nvPr/>
            </p:nvSpPr>
            <p:spPr>
              <a:xfrm>
                <a:off x="7099457" y="435806"/>
                <a:ext cx="167406" cy="107731"/>
              </a:xfrm>
              <a:custGeom>
                <a:rect b="b" l="l" r="r" t="t"/>
                <a:pathLst>
                  <a:path extrusionOk="0" h="1502" w="2334">
                    <a:moveTo>
                      <a:pt x="729" y="1"/>
                    </a:moveTo>
                    <a:cubicBezTo>
                      <a:pt x="322" y="1"/>
                      <a:pt x="0" y="341"/>
                      <a:pt x="0" y="751"/>
                    </a:cubicBezTo>
                    <a:cubicBezTo>
                      <a:pt x="0" y="1168"/>
                      <a:pt x="334" y="1501"/>
                      <a:pt x="750" y="1501"/>
                    </a:cubicBezTo>
                    <a:lnTo>
                      <a:pt x="1584" y="1501"/>
                    </a:lnTo>
                    <a:cubicBezTo>
                      <a:pt x="2000" y="1501"/>
                      <a:pt x="2334" y="1168"/>
                      <a:pt x="2334" y="751"/>
                    </a:cubicBezTo>
                    <a:cubicBezTo>
                      <a:pt x="2334" y="334"/>
                      <a:pt x="2000" y="1"/>
                      <a:pt x="1584" y="1"/>
                    </a:cubicBezTo>
                    <a:lnTo>
                      <a:pt x="750" y="1"/>
                    </a:lnTo>
                    <a:cubicBezTo>
                      <a:pt x="743" y="1"/>
                      <a:pt x="736" y="1"/>
                      <a:pt x="72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 name="Google Shape;70;p14"/>
            <p:cNvGrpSpPr/>
            <p:nvPr/>
          </p:nvGrpSpPr>
          <p:grpSpPr>
            <a:xfrm>
              <a:off x="162630" y="3421149"/>
              <a:ext cx="883939" cy="70936"/>
              <a:chOff x="5933780" y="1496474"/>
              <a:chExt cx="883939" cy="70936"/>
            </a:xfrm>
          </p:grpSpPr>
          <p:sp>
            <p:nvSpPr>
              <p:cNvPr id="71" name="Google Shape;71;p14"/>
              <p:cNvSpPr/>
              <p:nvPr/>
            </p:nvSpPr>
            <p:spPr>
              <a:xfrm>
                <a:off x="6278778" y="1496474"/>
                <a:ext cx="538942" cy="70936"/>
              </a:xfrm>
              <a:custGeom>
                <a:rect b="b" l="l" r="r" t="t"/>
                <a:pathLst>
                  <a:path extrusionOk="0" h="989" w="7514">
                    <a:moveTo>
                      <a:pt x="500" y="1"/>
                    </a:moveTo>
                    <a:cubicBezTo>
                      <a:pt x="227" y="1"/>
                      <a:pt x="0" y="215"/>
                      <a:pt x="0" y="489"/>
                    </a:cubicBezTo>
                    <a:cubicBezTo>
                      <a:pt x="0" y="763"/>
                      <a:pt x="227" y="989"/>
                      <a:pt x="500" y="989"/>
                    </a:cubicBezTo>
                    <a:lnTo>
                      <a:pt x="7013" y="989"/>
                    </a:lnTo>
                    <a:cubicBezTo>
                      <a:pt x="7287" y="989"/>
                      <a:pt x="7513" y="763"/>
                      <a:pt x="7513" y="489"/>
                    </a:cubicBezTo>
                    <a:cubicBezTo>
                      <a:pt x="7513" y="215"/>
                      <a:pt x="7287" y="1"/>
                      <a:pt x="701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 name="Google Shape;72;p14"/>
              <p:cNvSpPr/>
              <p:nvPr/>
            </p:nvSpPr>
            <p:spPr>
              <a:xfrm>
                <a:off x="5933780" y="1496474"/>
                <a:ext cx="248527" cy="70936"/>
              </a:xfrm>
              <a:custGeom>
                <a:rect b="b" l="l" r="r" t="t"/>
                <a:pathLst>
                  <a:path extrusionOk="0" h="989" w="3465">
                    <a:moveTo>
                      <a:pt x="500" y="1"/>
                    </a:moveTo>
                    <a:cubicBezTo>
                      <a:pt x="226" y="1"/>
                      <a:pt x="0" y="215"/>
                      <a:pt x="0" y="489"/>
                    </a:cubicBezTo>
                    <a:cubicBezTo>
                      <a:pt x="0" y="763"/>
                      <a:pt x="226" y="989"/>
                      <a:pt x="500" y="989"/>
                    </a:cubicBezTo>
                    <a:lnTo>
                      <a:pt x="2977" y="989"/>
                    </a:lnTo>
                    <a:cubicBezTo>
                      <a:pt x="3251" y="989"/>
                      <a:pt x="3465" y="763"/>
                      <a:pt x="3465" y="489"/>
                    </a:cubicBezTo>
                    <a:cubicBezTo>
                      <a:pt x="3465" y="215"/>
                      <a:pt x="3251" y="1"/>
                      <a:pt x="297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 name="Google Shape;73;p14"/>
            <p:cNvGrpSpPr/>
            <p:nvPr/>
          </p:nvGrpSpPr>
          <p:grpSpPr>
            <a:xfrm>
              <a:off x="-855725" y="-1593148"/>
              <a:ext cx="11237873" cy="8017870"/>
              <a:chOff x="-855725" y="-1593148"/>
              <a:chExt cx="11237873" cy="8017870"/>
            </a:xfrm>
          </p:grpSpPr>
          <p:grpSp>
            <p:nvGrpSpPr>
              <p:cNvPr id="74" name="Google Shape;74;p14"/>
              <p:cNvGrpSpPr/>
              <p:nvPr/>
            </p:nvGrpSpPr>
            <p:grpSpPr>
              <a:xfrm>
                <a:off x="-110112" y="2235150"/>
                <a:ext cx="3916575" cy="3378125"/>
                <a:chOff x="780450" y="1002925"/>
                <a:chExt cx="3916575" cy="3378125"/>
              </a:xfrm>
            </p:grpSpPr>
            <p:sp>
              <p:nvSpPr>
                <p:cNvPr id="75" name="Google Shape;75;p14"/>
                <p:cNvSpPr/>
                <p:nvPr/>
              </p:nvSpPr>
              <p:spPr>
                <a:xfrm>
                  <a:off x="2544350" y="2278100"/>
                  <a:ext cx="32175" cy="32450"/>
                </a:xfrm>
                <a:custGeom>
                  <a:rect b="b" l="l" r="r" t="t"/>
                  <a:pathLst>
                    <a:path extrusionOk="0" h="1298" w="1287">
                      <a:moveTo>
                        <a:pt x="489" y="0"/>
                      </a:moveTo>
                      <a:lnTo>
                        <a:pt x="489" y="500"/>
                      </a:lnTo>
                      <a:lnTo>
                        <a:pt x="1" y="643"/>
                      </a:lnTo>
                      <a:lnTo>
                        <a:pt x="489" y="798"/>
                      </a:lnTo>
                      <a:lnTo>
                        <a:pt x="489" y="1298"/>
                      </a:lnTo>
                      <a:lnTo>
                        <a:pt x="798" y="893"/>
                      </a:lnTo>
                      <a:lnTo>
                        <a:pt x="1287" y="1048"/>
                      </a:lnTo>
                      <a:lnTo>
                        <a:pt x="989" y="643"/>
                      </a:lnTo>
                      <a:lnTo>
                        <a:pt x="1287" y="250"/>
                      </a:lnTo>
                      <a:lnTo>
                        <a:pt x="798" y="405"/>
                      </a:lnTo>
                      <a:lnTo>
                        <a:pt x="4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 name="Google Shape;76;p14"/>
                <p:cNvSpPr/>
                <p:nvPr/>
              </p:nvSpPr>
              <p:spPr>
                <a:xfrm>
                  <a:off x="3345350" y="2331075"/>
                  <a:ext cx="32175" cy="32475"/>
                </a:xfrm>
                <a:custGeom>
                  <a:rect b="b" l="l" r="r" t="t"/>
                  <a:pathLst>
                    <a:path extrusionOk="0" h="1299" w="1287">
                      <a:moveTo>
                        <a:pt x="489" y="0"/>
                      </a:moveTo>
                      <a:lnTo>
                        <a:pt x="489" y="500"/>
                      </a:lnTo>
                      <a:lnTo>
                        <a:pt x="0" y="655"/>
                      </a:lnTo>
                      <a:lnTo>
                        <a:pt x="489" y="798"/>
                      </a:lnTo>
                      <a:lnTo>
                        <a:pt x="489" y="1298"/>
                      </a:lnTo>
                      <a:lnTo>
                        <a:pt x="798" y="893"/>
                      </a:lnTo>
                      <a:lnTo>
                        <a:pt x="1286" y="1048"/>
                      </a:lnTo>
                      <a:lnTo>
                        <a:pt x="1286" y="1048"/>
                      </a:lnTo>
                      <a:lnTo>
                        <a:pt x="989" y="655"/>
                      </a:lnTo>
                      <a:lnTo>
                        <a:pt x="1286" y="250"/>
                      </a:lnTo>
                      <a:lnTo>
                        <a:pt x="798" y="405"/>
                      </a:lnTo>
                      <a:lnTo>
                        <a:pt x="4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 name="Google Shape;77;p14"/>
                <p:cNvSpPr/>
                <p:nvPr/>
              </p:nvSpPr>
              <p:spPr>
                <a:xfrm>
                  <a:off x="2592275" y="1497050"/>
                  <a:ext cx="32175" cy="32450"/>
                </a:xfrm>
                <a:custGeom>
                  <a:rect b="b" l="l" r="r" t="t"/>
                  <a:pathLst>
                    <a:path extrusionOk="0" h="1298" w="1287">
                      <a:moveTo>
                        <a:pt x="489" y="0"/>
                      </a:moveTo>
                      <a:lnTo>
                        <a:pt x="489" y="500"/>
                      </a:lnTo>
                      <a:lnTo>
                        <a:pt x="1" y="655"/>
                      </a:lnTo>
                      <a:lnTo>
                        <a:pt x="489" y="798"/>
                      </a:lnTo>
                      <a:lnTo>
                        <a:pt x="489" y="1298"/>
                      </a:lnTo>
                      <a:lnTo>
                        <a:pt x="798" y="893"/>
                      </a:lnTo>
                      <a:lnTo>
                        <a:pt x="1286" y="1048"/>
                      </a:lnTo>
                      <a:lnTo>
                        <a:pt x="989" y="655"/>
                      </a:lnTo>
                      <a:lnTo>
                        <a:pt x="1286" y="250"/>
                      </a:lnTo>
                      <a:lnTo>
                        <a:pt x="798" y="405"/>
                      </a:lnTo>
                      <a:lnTo>
                        <a:pt x="4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 name="Google Shape;78;p14"/>
                <p:cNvSpPr/>
                <p:nvPr/>
              </p:nvSpPr>
              <p:spPr>
                <a:xfrm>
                  <a:off x="3361425" y="1920600"/>
                  <a:ext cx="32475" cy="32475"/>
                </a:xfrm>
                <a:custGeom>
                  <a:rect b="b" l="l" r="r" t="t"/>
                  <a:pathLst>
                    <a:path extrusionOk="0" h="1299" w="1299">
                      <a:moveTo>
                        <a:pt x="488" y="1"/>
                      </a:moveTo>
                      <a:lnTo>
                        <a:pt x="488" y="501"/>
                      </a:lnTo>
                      <a:lnTo>
                        <a:pt x="0" y="656"/>
                      </a:lnTo>
                      <a:lnTo>
                        <a:pt x="488" y="798"/>
                      </a:lnTo>
                      <a:lnTo>
                        <a:pt x="488" y="1298"/>
                      </a:lnTo>
                      <a:lnTo>
                        <a:pt x="798" y="894"/>
                      </a:lnTo>
                      <a:lnTo>
                        <a:pt x="1298" y="1048"/>
                      </a:lnTo>
                      <a:lnTo>
                        <a:pt x="989" y="656"/>
                      </a:lnTo>
                      <a:lnTo>
                        <a:pt x="1298" y="251"/>
                      </a:lnTo>
                      <a:lnTo>
                        <a:pt x="798" y="405"/>
                      </a:lnTo>
                      <a:lnTo>
                        <a:pt x="48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 name="Google Shape;79;p14"/>
                <p:cNvSpPr/>
                <p:nvPr/>
              </p:nvSpPr>
              <p:spPr>
                <a:xfrm>
                  <a:off x="1761525" y="2082225"/>
                  <a:ext cx="32450" cy="32475"/>
                </a:xfrm>
                <a:custGeom>
                  <a:rect b="b" l="l" r="r" t="t"/>
                  <a:pathLst>
                    <a:path extrusionOk="0" h="1299" w="1298">
                      <a:moveTo>
                        <a:pt x="500" y="1"/>
                      </a:moveTo>
                      <a:lnTo>
                        <a:pt x="500" y="489"/>
                      </a:lnTo>
                      <a:lnTo>
                        <a:pt x="0" y="644"/>
                      </a:lnTo>
                      <a:lnTo>
                        <a:pt x="500" y="798"/>
                      </a:lnTo>
                      <a:lnTo>
                        <a:pt x="500" y="1299"/>
                      </a:lnTo>
                      <a:lnTo>
                        <a:pt x="798" y="894"/>
                      </a:lnTo>
                      <a:lnTo>
                        <a:pt x="1298" y="1048"/>
                      </a:lnTo>
                      <a:lnTo>
                        <a:pt x="988" y="644"/>
                      </a:lnTo>
                      <a:lnTo>
                        <a:pt x="1298" y="251"/>
                      </a:lnTo>
                      <a:lnTo>
                        <a:pt x="1298" y="251"/>
                      </a:lnTo>
                      <a:lnTo>
                        <a:pt x="798" y="394"/>
                      </a:lnTo>
                      <a:lnTo>
                        <a:pt x="50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 name="Google Shape;80;p14"/>
                <p:cNvSpPr/>
                <p:nvPr/>
              </p:nvSpPr>
              <p:spPr>
                <a:xfrm>
                  <a:off x="1647825" y="2529000"/>
                  <a:ext cx="32450" cy="32475"/>
                </a:xfrm>
                <a:custGeom>
                  <a:rect b="b" l="l" r="r" t="t"/>
                  <a:pathLst>
                    <a:path extrusionOk="0" h="1299" w="1298">
                      <a:moveTo>
                        <a:pt x="500" y="1"/>
                      </a:moveTo>
                      <a:lnTo>
                        <a:pt x="500" y="489"/>
                      </a:lnTo>
                      <a:lnTo>
                        <a:pt x="0" y="644"/>
                      </a:lnTo>
                      <a:lnTo>
                        <a:pt x="500" y="799"/>
                      </a:lnTo>
                      <a:lnTo>
                        <a:pt x="500" y="1299"/>
                      </a:lnTo>
                      <a:lnTo>
                        <a:pt x="798" y="894"/>
                      </a:lnTo>
                      <a:lnTo>
                        <a:pt x="1298" y="1049"/>
                      </a:lnTo>
                      <a:lnTo>
                        <a:pt x="1298" y="1049"/>
                      </a:lnTo>
                      <a:lnTo>
                        <a:pt x="988" y="644"/>
                      </a:lnTo>
                      <a:lnTo>
                        <a:pt x="1298" y="251"/>
                      </a:lnTo>
                      <a:lnTo>
                        <a:pt x="798" y="394"/>
                      </a:lnTo>
                      <a:lnTo>
                        <a:pt x="50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 name="Google Shape;81;p14"/>
                <p:cNvSpPr/>
                <p:nvPr/>
              </p:nvSpPr>
              <p:spPr>
                <a:xfrm>
                  <a:off x="780450" y="2377800"/>
                  <a:ext cx="32175" cy="32775"/>
                </a:xfrm>
                <a:custGeom>
                  <a:rect b="b" l="l" r="r" t="t"/>
                  <a:pathLst>
                    <a:path extrusionOk="0" h="1311" w="1287">
                      <a:moveTo>
                        <a:pt x="488" y="1"/>
                      </a:moveTo>
                      <a:lnTo>
                        <a:pt x="488" y="501"/>
                      </a:lnTo>
                      <a:lnTo>
                        <a:pt x="0" y="655"/>
                      </a:lnTo>
                      <a:lnTo>
                        <a:pt x="488" y="810"/>
                      </a:lnTo>
                      <a:lnTo>
                        <a:pt x="488" y="1310"/>
                      </a:lnTo>
                      <a:lnTo>
                        <a:pt x="798" y="905"/>
                      </a:lnTo>
                      <a:lnTo>
                        <a:pt x="1286" y="1060"/>
                      </a:lnTo>
                      <a:lnTo>
                        <a:pt x="988" y="655"/>
                      </a:lnTo>
                      <a:lnTo>
                        <a:pt x="1286" y="251"/>
                      </a:lnTo>
                      <a:lnTo>
                        <a:pt x="798" y="405"/>
                      </a:lnTo>
                      <a:lnTo>
                        <a:pt x="48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 name="Google Shape;82;p14"/>
                <p:cNvSpPr/>
                <p:nvPr/>
              </p:nvSpPr>
              <p:spPr>
                <a:xfrm>
                  <a:off x="2243125" y="2420375"/>
                  <a:ext cx="32175" cy="32450"/>
                </a:xfrm>
                <a:custGeom>
                  <a:rect b="b" l="l" r="r" t="t"/>
                  <a:pathLst>
                    <a:path extrusionOk="0" h="1298" w="1287">
                      <a:moveTo>
                        <a:pt x="489" y="0"/>
                      </a:moveTo>
                      <a:lnTo>
                        <a:pt x="489" y="500"/>
                      </a:lnTo>
                      <a:lnTo>
                        <a:pt x="1" y="655"/>
                      </a:lnTo>
                      <a:lnTo>
                        <a:pt x="489" y="810"/>
                      </a:lnTo>
                      <a:lnTo>
                        <a:pt x="489" y="1298"/>
                      </a:lnTo>
                      <a:lnTo>
                        <a:pt x="798" y="905"/>
                      </a:lnTo>
                      <a:lnTo>
                        <a:pt x="1286" y="1060"/>
                      </a:lnTo>
                      <a:lnTo>
                        <a:pt x="989" y="655"/>
                      </a:lnTo>
                      <a:lnTo>
                        <a:pt x="1286" y="250"/>
                      </a:lnTo>
                      <a:lnTo>
                        <a:pt x="1286" y="250"/>
                      </a:lnTo>
                      <a:lnTo>
                        <a:pt x="798" y="405"/>
                      </a:lnTo>
                      <a:lnTo>
                        <a:pt x="4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 name="Google Shape;83;p14"/>
                <p:cNvSpPr/>
                <p:nvPr/>
              </p:nvSpPr>
              <p:spPr>
                <a:xfrm>
                  <a:off x="3166450" y="3111225"/>
                  <a:ext cx="32475" cy="32475"/>
                </a:xfrm>
                <a:custGeom>
                  <a:rect b="b" l="l" r="r" t="t"/>
                  <a:pathLst>
                    <a:path extrusionOk="0" h="1299" w="1299">
                      <a:moveTo>
                        <a:pt x="501" y="1"/>
                      </a:moveTo>
                      <a:lnTo>
                        <a:pt x="501" y="501"/>
                      </a:lnTo>
                      <a:lnTo>
                        <a:pt x="1" y="643"/>
                      </a:lnTo>
                      <a:lnTo>
                        <a:pt x="501" y="798"/>
                      </a:lnTo>
                      <a:lnTo>
                        <a:pt x="501" y="1298"/>
                      </a:lnTo>
                      <a:lnTo>
                        <a:pt x="798" y="894"/>
                      </a:lnTo>
                      <a:lnTo>
                        <a:pt x="1298" y="1048"/>
                      </a:lnTo>
                      <a:lnTo>
                        <a:pt x="1298" y="1048"/>
                      </a:lnTo>
                      <a:lnTo>
                        <a:pt x="989" y="643"/>
                      </a:lnTo>
                      <a:lnTo>
                        <a:pt x="1298" y="251"/>
                      </a:lnTo>
                      <a:lnTo>
                        <a:pt x="798" y="405"/>
                      </a:lnTo>
                      <a:lnTo>
                        <a:pt x="50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 name="Google Shape;84;p14"/>
                <p:cNvSpPr/>
                <p:nvPr/>
              </p:nvSpPr>
              <p:spPr>
                <a:xfrm>
                  <a:off x="3302475" y="3978300"/>
                  <a:ext cx="32175" cy="32475"/>
                </a:xfrm>
                <a:custGeom>
                  <a:rect b="b" l="l" r="r" t="t"/>
                  <a:pathLst>
                    <a:path extrusionOk="0" h="1299" w="1287">
                      <a:moveTo>
                        <a:pt x="489" y="0"/>
                      </a:moveTo>
                      <a:lnTo>
                        <a:pt x="489" y="500"/>
                      </a:lnTo>
                      <a:lnTo>
                        <a:pt x="1" y="655"/>
                      </a:lnTo>
                      <a:lnTo>
                        <a:pt x="489" y="810"/>
                      </a:lnTo>
                      <a:lnTo>
                        <a:pt x="489" y="1298"/>
                      </a:lnTo>
                      <a:lnTo>
                        <a:pt x="799" y="893"/>
                      </a:lnTo>
                      <a:lnTo>
                        <a:pt x="1287" y="1048"/>
                      </a:lnTo>
                      <a:lnTo>
                        <a:pt x="989" y="655"/>
                      </a:lnTo>
                      <a:lnTo>
                        <a:pt x="1287" y="250"/>
                      </a:lnTo>
                      <a:lnTo>
                        <a:pt x="799" y="405"/>
                      </a:lnTo>
                      <a:lnTo>
                        <a:pt x="4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 name="Google Shape;85;p14"/>
                <p:cNvSpPr/>
                <p:nvPr/>
              </p:nvSpPr>
              <p:spPr>
                <a:xfrm>
                  <a:off x="2336000" y="3689575"/>
                  <a:ext cx="32475" cy="32475"/>
                </a:xfrm>
                <a:custGeom>
                  <a:rect b="b" l="l" r="r" t="t"/>
                  <a:pathLst>
                    <a:path extrusionOk="0" h="1299" w="1299">
                      <a:moveTo>
                        <a:pt x="500" y="0"/>
                      </a:moveTo>
                      <a:lnTo>
                        <a:pt x="500" y="489"/>
                      </a:lnTo>
                      <a:lnTo>
                        <a:pt x="0" y="643"/>
                      </a:lnTo>
                      <a:lnTo>
                        <a:pt x="500" y="798"/>
                      </a:lnTo>
                      <a:lnTo>
                        <a:pt x="500" y="1298"/>
                      </a:lnTo>
                      <a:lnTo>
                        <a:pt x="798" y="893"/>
                      </a:lnTo>
                      <a:lnTo>
                        <a:pt x="1298" y="1048"/>
                      </a:lnTo>
                      <a:lnTo>
                        <a:pt x="988" y="643"/>
                      </a:lnTo>
                      <a:lnTo>
                        <a:pt x="1298" y="238"/>
                      </a:lnTo>
                      <a:lnTo>
                        <a:pt x="798" y="393"/>
                      </a:lnTo>
                      <a:lnTo>
                        <a:pt x="5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 name="Google Shape;86;p14"/>
                <p:cNvSpPr/>
                <p:nvPr/>
              </p:nvSpPr>
              <p:spPr>
                <a:xfrm>
                  <a:off x="2560425" y="3143675"/>
                  <a:ext cx="32475" cy="32475"/>
                </a:xfrm>
                <a:custGeom>
                  <a:rect b="b" l="l" r="r" t="t"/>
                  <a:pathLst>
                    <a:path extrusionOk="0" h="1299" w="1299">
                      <a:moveTo>
                        <a:pt x="501" y="0"/>
                      </a:moveTo>
                      <a:lnTo>
                        <a:pt x="501" y="488"/>
                      </a:lnTo>
                      <a:lnTo>
                        <a:pt x="1" y="643"/>
                      </a:lnTo>
                      <a:lnTo>
                        <a:pt x="501" y="798"/>
                      </a:lnTo>
                      <a:lnTo>
                        <a:pt x="501" y="1298"/>
                      </a:lnTo>
                      <a:lnTo>
                        <a:pt x="798" y="893"/>
                      </a:lnTo>
                      <a:lnTo>
                        <a:pt x="1298" y="1048"/>
                      </a:lnTo>
                      <a:lnTo>
                        <a:pt x="989" y="643"/>
                      </a:lnTo>
                      <a:lnTo>
                        <a:pt x="1298" y="250"/>
                      </a:lnTo>
                      <a:lnTo>
                        <a:pt x="1298" y="250"/>
                      </a:lnTo>
                      <a:lnTo>
                        <a:pt x="798" y="405"/>
                      </a:lnTo>
                      <a:lnTo>
                        <a:pt x="50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 name="Google Shape;87;p14"/>
                <p:cNvSpPr/>
                <p:nvPr/>
              </p:nvSpPr>
              <p:spPr>
                <a:xfrm>
                  <a:off x="1914525" y="1848875"/>
                  <a:ext cx="32450" cy="32475"/>
                </a:xfrm>
                <a:custGeom>
                  <a:rect b="b" l="l" r="r" t="t"/>
                  <a:pathLst>
                    <a:path extrusionOk="0" h="1299" w="1298">
                      <a:moveTo>
                        <a:pt x="500" y="0"/>
                      </a:moveTo>
                      <a:lnTo>
                        <a:pt x="500" y="500"/>
                      </a:lnTo>
                      <a:lnTo>
                        <a:pt x="0" y="643"/>
                      </a:lnTo>
                      <a:lnTo>
                        <a:pt x="500" y="798"/>
                      </a:lnTo>
                      <a:lnTo>
                        <a:pt x="500" y="1298"/>
                      </a:lnTo>
                      <a:lnTo>
                        <a:pt x="810" y="893"/>
                      </a:lnTo>
                      <a:lnTo>
                        <a:pt x="1298" y="1048"/>
                      </a:lnTo>
                      <a:lnTo>
                        <a:pt x="988" y="643"/>
                      </a:lnTo>
                      <a:lnTo>
                        <a:pt x="1298" y="250"/>
                      </a:lnTo>
                      <a:lnTo>
                        <a:pt x="810" y="405"/>
                      </a:lnTo>
                      <a:lnTo>
                        <a:pt x="5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 name="Google Shape;88;p14"/>
                <p:cNvSpPr/>
                <p:nvPr/>
              </p:nvSpPr>
              <p:spPr>
                <a:xfrm>
                  <a:off x="2360400" y="1131825"/>
                  <a:ext cx="32475" cy="32450"/>
                </a:xfrm>
                <a:custGeom>
                  <a:rect b="b" l="l" r="r" t="t"/>
                  <a:pathLst>
                    <a:path extrusionOk="0" h="1298" w="1299">
                      <a:moveTo>
                        <a:pt x="501" y="0"/>
                      </a:moveTo>
                      <a:lnTo>
                        <a:pt x="501" y="500"/>
                      </a:lnTo>
                      <a:lnTo>
                        <a:pt x="1" y="655"/>
                      </a:lnTo>
                      <a:lnTo>
                        <a:pt x="501" y="798"/>
                      </a:lnTo>
                      <a:lnTo>
                        <a:pt x="501" y="1298"/>
                      </a:lnTo>
                      <a:lnTo>
                        <a:pt x="798" y="893"/>
                      </a:lnTo>
                      <a:lnTo>
                        <a:pt x="1298" y="1048"/>
                      </a:lnTo>
                      <a:lnTo>
                        <a:pt x="989" y="655"/>
                      </a:lnTo>
                      <a:lnTo>
                        <a:pt x="1298" y="250"/>
                      </a:lnTo>
                      <a:lnTo>
                        <a:pt x="798" y="405"/>
                      </a:lnTo>
                      <a:lnTo>
                        <a:pt x="50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 name="Google Shape;89;p14"/>
                <p:cNvSpPr/>
                <p:nvPr/>
              </p:nvSpPr>
              <p:spPr>
                <a:xfrm>
                  <a:off x="2275275" y="2911200"/>
                  <a:ext cx="32475" cy="32475"/>
                </a:xfrm>
                <a:custGeom>
                  <a:rect b="b" l="l" r="r" t="t"/>
                  <a:pathLst>
                    <a:path extrusionOk="0" h="1299" w="1299">
                      <a:moveTo>
                        <a:pt x="500" y="1"/>
                      </a:moveTo>
                      <a:lnTo>
                        <a:pt x="500" y="501"/>
                      </a:lnTo>
                      <a:lnTo>
                        <a:pt x="0" y="644"/>
                      </a:lnTo>
                      <a:lnTo>
                        <a:pt x="500" y="798"/>
                      </a:lnTo>
                      <a:lnTo>
                        <a:pt x="500" y="1298"/>
                      </a:lnTo>
                      <a:lnTo>
                        <a:pt x="798" y="894"/>
                      </a:lnTo>
                      <a:lnTo>
                        <a:pt x="1298" y="1048"/>
                      </a:lnTo>
                      <a:lnTo>
                        <a:pt x="989" y="644"/>
                      </a:lnTo>
                      <a:lnTo>
                        <a:pt x="1298" y="251"/>
                      </a:lnTo>
                      <a:lnTo>
                        <a:pt x="1298" y="251"/>
                      </a:lnTo>
                      <a:lnTo>
                        <a:pt x="798" y="393"/>
                      </a:lnTo>
                      <a:lnTo>
                        <a:pt x="50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 name="Google Shape;90;p14"/>
                <p:cNvSpPr/>
                <p:nvPr/>
              </p:nvSpPr>
              <p:spPr>
                <a:xfrm>
                  <a:off x="2544350" y="3918175"/>
                  <a:ext cx="32175" cy="32475"/>
                </a:xfrm>
                <a:custGeom>
                  <a:rect b="b" l="l" r="r" t="t"/>
                  <a:pathLst>
                    <a:path extrusionOk="0" h="1299" w="1287">
                      <a:moveTo>
                        <a:pt x="489" y="0"/>
                      </a:moveTo>
                      <a:lnTo>
                        <a:pt x="489" y="500"/>
                      </a:lnTo>
                      <a:lnTo>
                        <a:pt x="1" y="655"/>
                      </a:lnTo>
                      <a:lnTo>
                        <a:pt x="489" y="810"/>
                      </a:lnTo>
                      <a:lnTo>
                        <a:pt x="489" y="1298"/>
                      </a:lnTo>
                      <a:lnTo>
                        <a:pt x="798" y="905"/>
                      </a:lnTo>
                      <a:lnTo>
                        <a:pt x="1287" y="1048"/>
                      </a:lnTo>
                      <a:lnTo>
                        <a:pt x="989" y="655"/>
                      </a:lnTo>
                      <a:lnTo>
                        <a:pt x="1287" y="250"/>
                      </a:lnTo>
                      <a:lnTo>
                        <a:pt x="798" y="405"/>
                      </a:lnTo>
                      <a:lnTo>
                        <a:pt x="4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 name="Google Shape;91;p14"/>
                <p:cNvSpPr/>
                <p:nvPr/>
              </p:nvSpPr>
              <p:spPr>
                <a:xfrm>
                  <a:off x="2670850" y="2694200"/>
                  <a:ext cx="32175" cy="32475"/>
                </a:xfrm>
                <a:custGeom>
                  <a:rect b="b" l="l" r="r" t="t"/>
                  <a:pathLst>
                    <a:path extrusionOk="0" h="1299" w="1287">
                      <a:moveTo>
                        <a:pt x="489" y="1"/>
                      </a:moveTo>
                      <a:lnTo>
                        <a:pt x="489" y="489"/>
                      </a:lnTo>
                      <a:lnTo>
                        <a:pt x="1" y="644"/>
                      </a:lnTo>
                      <a:lnTo>
                        <a:pt x="489" y="799"/>
                      </a:lnTo>
                      <a:lnTo>
                        <a:pt x="489" y="1299"/>
                      </a:lnTo>
                      <a:lnTo>
                        <a:pt x="799" y="894"/>
                      </a:lnTo>
                      <a:lnTo>
                        <a:pt x="1287" y="1049"/>
                      </a:lnTo>
                      <a:lnTo>
                        <a:pt x="1287" y="1049"/>
                      </a:lnTo>
                      <a:lnTo>
                        <a:pt x="989" y="644"/>
                      </a:lnTo>
                      <a:lnTo>
                        <a:pt x="1287" y="251"/>
                      </a:lnTo>
                      <a:lnTo>
                        <a:pt x="799" y="394"/>
                      </a:lnTo>
                      <a:lnTo>
                        <a:pt x="48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 name="Google Shape;92;p14"/>
                <p:cNvSpPr/>
                <p:nvPr/>
              </p:nvSpPr>
              <p:spPr>
                <a:xfrm>
                  <a:off x="2745875" y="1821775"/>
                  <a:ext cx="32450" cy="32475"/>
                </a:xfrm>
                <a:custGeom>
                  <a:rect b="b" l="l" r="r" t="t"/>
                  <a:pathLst>
                    <a:path extrusionOk="0" h="1299" w="1298">
                      <a:moveTo>
                        <a:pt x="500" y="1"/>
                      </a:moveTo>
                      <a:lnTo>
                        <a:pt x="500" y="489"/>
                      </a:lnTo>
                      <a:lnTo>
                        <a:pt x="0" y="644"/>
                      </a:lnTo>
                      <a:lnTo>
                        <a:pt x="500" y="799"/>
                      </a:lnTo>
                      <a:lnTo>
                        <a:pt x="500" y="1299"/>
                      </a:lnTo>
                      <a:lnTo>
                        <a:pt x="810" y="894"/>
                      </a:lnTo>
                      <a:lnTo>
                        <a:pt x="1298" y="1049"/>
                      </a:lnTo>
                      <a:lnTo>
                        <a:pt x="988" y="644"/>
                      </a:lnTo>
                      <a:lnTo>
                        <a:pt x="1298" y="251"/>
                      </a:lnTo>
                      <a:lnTo>
                        <a:pt x="810" y="394"/>
                      </a:lnTo>
                      <a:lnTo>
                        <a:pt x="50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 name="Google Shape;93;p14"/>
                <p:cNvSpPr/>
                <p:nvPr/>
              </p:nvSpPr>
              <p:spPr>
                <a:xfrm>
                  <a:off x="3651050" y="3127300"/>
                  <a:ext cx="32450" cy="32475"/>
                </a:xfrm>
                <a:custGeom>
                  <a:rect b="b" l="l" r="r" t="t"/>
                  <a:pathLst>
                    <a:path extrusionOk="0" h="1299" w="1298">
                      <a:moveTo>
                        <a:pt x="488" y="0"/>
                      </a:moveTo>
                      <a:lnTo>
                        <a:pt x="488" y="501"/>
                      </a:lnTo>
                      <a:lnTo>
                        <a:pt x="0" y="655"/>
                      </a:lnTo>
                      <a:lnTo>
                        <a:pt x="488" y="810"/>
                      </a:lnTo>
                      <a:lnTo>
                        <a:pt x="488" y="1298"/>
                      </a:lnTo>
                      <a:lnTo>
                        <a:pt x="798" y="905"/>
                      </a:lnTo>
                      <a:lnTo>
                        <a:pt x="1298" y="1060"/>
                      </a:lnTo>
                      <a:lnTo>
                        <a:pt x="988" y="655"/>
                      </a:lnTo>
                      <a:lnTo>
                        <a:pt x="1298" y="251"/>
                      </a:lnTo>
                      <a:lnTo>
                        <a:pt x="798" y="405"/>
                      </a:lnTo>
                      <a:lnTo>
                        <a:pt x="48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 name="Google Shape;94;p14"/>
                <p:cNvSpPr/>
                <p:nvPr/>
              </p:nvSpPr>
              <p:spPr>
                <a:xfrm>
                  <a:off x="4041275" y="2777250"/>
                  <a:ext cx="32175" cy="32775"/>
                </a:xfrm>
                <a:custGeom>
                  <a:rect b="b" l="l" r="r" t="t"/>
                  <a:pathLst>
                    <a:path extrusionOk="0" h="1311" w="1287">
                      <a:moveTo>
                        <a:pt x="488" y="1"/>
                      </a:moveTo>
                      <a:lnTo>
                        <a:pt x="488" y="501"/>
                      </a:lnTo>
                      <a:lnTo>
                        <a:pt x="0" y="656"/>
                      </a:lnTo>
                      <a:lnTo>
                        <a:pt x="488" y="810"/>
                      </a:lnTo>
                      <a:lnTo>
                        <a:pt x="488" y="1310"/>
                      </a:lnTo>
                      <a:lnTo>
                        <a:pt x="798" y="906"/>
                      </a:lnTo>
                      <a:lnTo>
                        <a:pt x="1286" y="1060"/>
                      </a:lnTo>
                      <a:lnTo>
                        <a:pt x="988" y="656"/>
                      </a:lnTo>
                      <a:lnTo>
                        <a:pt x="1286" y="251"/>
                      </a:lnTo>
                      <a:lnTo>
                        <a:pt x="798" y="406"/>
                      </a:lnTo>
                      <a:lnTo>
                        <a:pt x="48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 name="Google Shape;95;p14"/>
                <p:cNvSpPr/>
                <p:nvPr/>
              </p:nvSpPr>
              <p:spPr>
                <a:xfrm>
                  <a:off x="1419225" y="2245650"/>
                  <a:ext cx="32450" cy="32475"/>
                </a:xfrm>
                <a:custGeom>
                  <a:rect b="b" l="l" r="r" t="t"/>
                  <a:pathLst>
                    <a:path extrusionOk="0" h="1299" w="1298">
                      <a:moveTo>
                        <a:pt x="500" y="0"/>
                      </a:moveTo>
                      <a:lnTo>
                        <a:pt x="500" y="500"/>
                      </a:lnTo>
                      <a:lnTo>
                        <a:pt x="0" y="655"/>
                      </a:lnTo>
                      <a:lnTo>
                        <a:pt x="500" y="810"/>
                      </a:lnTo>
                      <a:lnTo>
                        <a:pt x="500" y="1298"/>
                      </a:lnTo>
                      <a:lnTo>
                        <a:pt x="798" y="905"/>
                      </a:lnTo>
                      <a:lnTo>
                        <a:pt x="1298" y="1048"/>
                      </a:lnTo>
                      <a:lnTo>
                        <a:pt x="1298" y="1048"/>
                      </a:lnTo>
                      <a:lnTo>
                        <a:pt x="988" y="655"/>
                      </a:lnTo>
                      <a:lnTo>
                        <a:pt x="1298" y="250"/>
                      </a:lnTo>
                      <a:lnTo>
                        <a:pt x="798" y="405"/>
                      </a:lnTo>
                      <a:lnTo>
                        <a:pt x="5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 name="Google Shape;96;p14"/>
                <p:cNvSpPr/>
                <p:nvPr/>
              </p:nvSpPr>
              <p:spPr>
                <a:xfrm>
                  <a:off x="3361425" y="3035625"/>
                  <a:ext cx="32475" cy="32475"/>
                </a:xfrm>
                <a:custGeom>
                  <a:rect b="b" l="l" r="r" t="t"/>
                  <a:pathLst>
                    <a:path extrusionOk="0" h="1299" w="1299">
                      <a:moveTo>
                        <a:pt x="488" y="0"/>
                      </a:moveTo>
                      <a:lnTo>
                        <a:pt x="488" y="489"/>
                      </a:lnTo>
                      <a:lnTo>
                        <a:pt x="0" y="643"/>
                      </a:lnTo>
                      <a:lnTo>
                        <a:pt x="488" y="798"/>
                      </a:lnTo>
                      <a:lnTo>
                        <a:pt x="488" y="1298"/>
                      </a:lnTo>
                      <a:lnTo>
                        <a:pt x="798" y="893"/>
                      </a:lnTo>
                      <a:lnTo>
                        <a:pt x="1298" y="1048"/>
                      </a:lnTo>
                      <a:lnTo>
                        <a:pt x="989" y="643"/>
                      </a:lnTo>
                      <a:lnTo>
                        <a:pt x="1298" y="239"/>
                      </a:lnTo>
                      <a:lnTo>
                        <a:pt x="798" y="393"/>
                      </a:lnTo>
                      <a:lnTo>
                        <a:pt x="48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 name="Google Shape;97;p14"/>
                <p:cNvSpPr/>
                <p:nvPr/>
              </p:nvSpPr>
              <p:spPr>
                <a:xfrm>
                  <a:off x="1792475" y="2761175"/>
                  <a:ext cx="32175" cy="32475"/>
                </a:xfrm>
                <a:custGeom>
                  <a:rect b="b" l="l" r="r" t="t"/>
                  <a:pathLst>
                    <a:path extrusionOk="0" h="1299" w="1287">
                      <a:moveTo>
                        <a:pt x="489" y="1"/>
                      </a:moveTo>
                      <a:lnTo>
                        <a:pt x="489" y="501"/>
                      </a:lnTo>
                      <a:lnTo>
                        <a:pt x="0" y="644"/>
                      </a:lnTo>
                      <a:lnTo>
                        <a:pt x="489" y="799"/>
                      </a:lnTo>
                      <a:lnTo>
                        <a:pt x="489" y="1299"/>
                      </a:lnTo>
                      <a:lnTo>
                        <a:pt x="798" y="894"/>
                      </a:lnTo>
                      <a:lnTo>
                        <a:pt x="1286" y="1049"/>
                      </a:lnTo>
                      <a:lnTo>
                        <a:pt x="989" y="644"/>
                      </a:lnTo>
                      <a:lnTo>
                        <a:pt x="1286" y="251"/>
                      </a:lnTo>
                      <a:lnTo>
                        <a:pt x="798" y="406"/>
                      </a:lnTo>
                      <a:lnTo>
                        <a:pt x="48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 name="Google Shape;98;p14"/>
                <p:cNvSpPr/>
                <p:nvPr/>
              </p:nvSpPr>
              <p:spPr>
                <a:xfrm>
                  <a:off x="1107275" y="2677850"/>
                  <a:ext cx="32475" cy="32450"/>
                </a:xfrm>
                <a:custGeom>
                  <a:rect b="b" l="l" r="r" t="t"/>
                  <a:pathLst>
                    <a:path extrusionOk="0" h="1298" w="1299">
                      <a:moveTo>
                        <a:pt x="500" y="0"/>
                      </a:moveTo>
                      <a:lnTo>
                        <a:pt x="500" y="500"/>
                      </a:lnTo>
                      <a:lnTo>
                        <a:pt x="0" y="655"/>
                      </a:lnTo>
                      <a:lnTo>
                        <a:pt x="500" y="810"/>
                      </a:lnTo>
                      <a:lnTo>
                        <a:pt x="500" y="1298"/>
                      </a:lnTo>
                      <a:lnTo>
                        <a:pt x="810" y="905"/>
                      </a:lnTo>
                      <a:lnTo>
                        <a:pt x="1298" y="1048"/>
                      </a:lnTo>
                      <a:lnTo>
                        <a:pt x="988" y="655"/>
                      </a:lnTo>
                      <a:lnTo>
                        <a:pt x="1298" y="250"/>
                      </a:lnTo>
                      <a:lnTo>
                        <a:pt x="810" y="405"/>
                      </a:lnTo>
                      <a:lnTo>
                        <a:pt x="5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 name="Google Shape;99;p14"/>
                <p:cNvSpPr/>
                <p:nvPr/>
              </p:nvSpPr>
              <p:spPr>
                <a:xfrm>
                  <a:off x="3018525" y="2280175"/>
                  <a:ext cx="32475" cy="32475"/>
                </a:xfrm>
                <a:custGeom>
                  <a:rect b="b" l="l" r="r" t="t"/>
                  <a:pathLst>
                    <a:path extrusionOk="0" h="1299" w="1299">
                      <a:moveTo>
                        <a:pt x="500" y="0"/>
                      </a:moveTo>
                      <a:lnTo>
                        <a:pt x="500" y="500"/>
                      </a:lnTo>
                      <a:lnTo>
                        <a:pt x="0" y="655"/>
                      </a:lnTo>
                      <a:lnTo>
                        <a:pt x="500" y="810"/>
                      </a:lnTo>
                      <a:lnTo>
                        <a:pt x="500" y="1298"/>
                      </a:lnTo>
                      <a:lnTo>
                        <a:pt x="798" y="905"/>
                      </a:lnTo>
                      <a:lnTo>
                        <a:pt x="1298" y="1048"/>
                      </a:lnTo>
                      <a:lnTo>
                        <a:pt x="989" y="655"/>
                      </a:lnTo>
                      <a:lnTo>
                        <a:pt x="1298" y="250"/>
                      </a:lnTo>
                      <a:lnTo>
                        <a:pt x="798" y="405"/>
                      </a:lnTo>
                      <a:lnTo>
                        <a:pt x="5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 name="Google Shape;100;p14"/>
                <p:cNvSpPr/>
                <p:nvPr/>
              </p:nvSpPr>
              <p:spPr>
                <a:xfrm>
                  <a:off x="2549425" y="2858225"/>
                  <a:ext cx="14900" cy="12800"/>
                </a:xfrm>
                <a:custGeom>
                  <a:rect b="b" l="l" r="r" t="t"/>
                  <a:pathLst>
                    <a:path extrusionOk="0" h="512" w="596">
                      <a:moveTo>
                        <a:pt x="274" y="0"/>
                      </a:moveTo>
                      <a:cubicBezTo>
                        <a:pt x="119" y="0"/>
                        <a:pt x="0" y="119"/>
                        <a:pt x="0" y="262"/>
                      </a:cubicBezTo>
                      <a:cubicBezTo>
                        <a:pt x="0" y="409"/>
                        <a:pt x="129" y="511"/>
                        <a:pt x="259" y="511"/>
                      </a:cubicBezTo>
                      <a:cubicBezTo>
                        <a:pt x="319" y="511"/>
                        <a:pt x="380" y="490"/>
                        <a:pt x="429" y="441"/>
                      </a:cubicBezTo>
                      <a:cubicBezTo>
                        <a:pt x="595" y="286"/>
                        <a:pt x="488" y="12"/>
                        <a:pt x="27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 name="Google Shape;101;p14"/>
                <p:cNvSpPr/>
                <p:nvPr/>
              </p:nvSpPr>
              <p:spPr>
                <a:xfrm>
                  <a:off x="2369925" y="2624550"/>
                  <a:ext cx="7475" cy="6475"/>
                </a:xfrm>
                <a:custGeom>
                  <a:rect b="b" l="l" r="r" t="t"/>
                  <a:pathLst>
                    <a:path extrusionOk="0" h="259" w="299">
                      <a:moveTo>
                        <a:pt x="132" y="1"/>
                      </a:moveTo>
                      <a:cubicBezTo>
                        <a:pt x="60" y="1"/>
                        <a:pt x="1" y="60"/>
                        <a:pt x="1" y="132"/>
                      </a:cubicBezTo>
                      <a:cubicBezTo>
                        <a:pt x="1" y="207"/>
                        <a:pt x="64" y="258"/>
                        <a:pt x="131" y="258"/>
                      </a:cubicBezTo>
                      <a:cubicBezTo>
                        <a:pt x="160" y="258"/>
                        <a:pt x="190" y="249"/>
                        <a:pt x="215" y="227"/>
                      </a:cubicBezTo>
                      <a:cubicBezTo>
                        <a:pt x="298" y="144"/>
                        <a:pt x="251" y="1"/>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 name="Google Shape;102;p14"/>
                <p:cNvSpPr/>
                <p:nvPr/>
              </p:nvSpPr>
              <p:spPr>
                <a:xfrm>
                  <a:off x="2025825" y="2983825"/>
                  <a:ext cx="7475" cy="6650"/>
                </a:xfrm>
                <a:custGeom>
                  <a:rect b="b" l="l" r="r" t="t"/>
                  <a:pathLst>
                    <a:path extrusionOk="0" h="266" w="299">
                      <a:moveTo>
                        <a:pt x="132" y="1"/>
                      </a:moveTo>
                      <a:cubicBezTo>
                        <a:pt x="60" y="1"/>
                        <a:pt x="1" y="60"/>
                        <a:pt x="1" y="132"/>
                      </a:cubicBezTo>
                      <a:cubicBezTo>
                        <a:pt x="1" y="212"/>
                        <a:pt x="61" y="266"/>
                        <a:pt x="126" y="266"/>
                      </a:cubicBezTo>
                      <a:cubicBezTo>
                        <a:pt x="157" y="266"/>
                        <a:pt x="188" y="254"/>
                        <a:pt x="215" y="227"/>
                      </a:cubicBezTo>
                      <a:cubicBezTo>
                        <a:pt x="299" y="155"/>
                        <a:pt x="251" y="13"/>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 name="Google Shape;103;p14"/>
                <p:cNvSpPr/>
                <p:nvPr/>
              </p:nvSpPr>
              <p:spPr>
                <a:xfrm>
                  <a:off x="2667000" y="2083975"/>
                  <a:ext cx="7750" cy="6400"/>
                </a:xfrm>
                <a:custGeom>
                  <a:rect b="b" l="l" r="r" t="t"/>
                  <a:pathLst>
                    <a:path extrusionOk="0" h="256" w="310">
                      <a:moveTo>
                        <a:pt x="125" y="1"/>
                      </a:moveTo>
                      <a:cubicBezTo>
                        <a:pt x="60" y="1"/>
                        <a:pt x="0" y="57"/>
                        <a:pt x="0" y="133"/>
                      </a:cubicBezTo>
                      <a:cubicBezTo>
                        <a:pt x="0" y="205"/>
                        <a:pt x="65" y="256"/>
                        <a:pt x="132" y="256"/>
                      </a:cubicBezTo>
                      <a:cubicBezTo>
                        <a:pt x="165" y="256"/>
                        <a:pt x="199" y="244"/>
                        <a:pt x="226" y="216"/>
                      </a:cubicBezTo>
                      <a:cubicBezTo>
                        <a:pt x="310" y="145"/>
                        <a:pt x="250" y="2"/>
                        <a:pt x="143" y="2"/>
                      </a:cubicBezTo>
                      <a:cubicBezTo>
                        <a:pt x="137" y="1"/>
                        <a:pt x="131" y="1"/>
                        <a:pt x="12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 name="Google Shape;104;p14"/>
                <p:cNvSpPr/>
                <p:nvPr/>
              </p:nvSpPr>
              <p:spPr>
                <a:xfrm>
                  <a:off x="2303550" y="2080750"/>
                  <a:ext cx="7475" cy="6450"/>
                </a:xfrm>
                <a:custGeom>
                  <a:rect b="b" l="l" r="r" t="t"/>
                  <a:pathLst>
                    <a:path extrusionOk="0" h="258" w="299">
                      <a:moveTo>
                        <a:pt x="131" y="0"/>
                      </a:moveTo>
                      <a:cubicBezTo>
                        <a:pt x="60" y="0"/>
                        <a:pt x="0" y="48"/>
                        <a:pt x="0" y="131"/>
                      </a:cubicBezTo>
                      <a:cubicBezTo>
                        <a:pt x="0" y="206"/>
                        <a:pt x="64" y="258"/>
                        <a:pt x="131" y="258"/>
                      </a:cubicBezTo>
                      <a:cubicBezTo>
                        <a:pt x="160" y="258"/>
                        <a:pt x="190" y="248"/>
                        <a:pt x="215" y="226"/>
                      </a:cubicBezTo>
                      <a:cubicBezTo>
                        <a:pt x="298" y="143"/>
                        <a:pt x="251" y="0"/>
                        <a:pt x="13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 name="Google Shape;105;p14"/>
                <p:cNvSpPr/>
                <p:nvPr/>
              </p:nvSpPr>
              <p:spPr>
                <a:xfrm>
                  <a:off x="1918475" y="2471525"/>
                  <a:ext cx="9650" cy="6625"/>
                </a:xfrm>
                <a:custGeom>
                  <a:rect b="b" l="l" r="r" t="t"/>
                  <a:pathLst>
                    <a:path extrusionOk="0" h="265" w="386">
                      <a:moveTo>
                        <a:pt x="177" y="1"/>
                      </a:moveTo>
                      <a:cubicBezTo>
                        <a:pt x="1" y="1"/>
                        <a:pt x="4" y="264"/>
                        <a:pt x="188" y="264"/>
                      </a:cubicBezTo>
                      <a:cubicBezTo>
                        <a:pt x="191" y="264"/>
                        <a:pt x="195" y="264"/>
                        <a:pt x="199" y="264"/>
                      </a:cubicBezTo>
                      <a:cubicBezTo>
                        <a:pt x="203" y="264"/>
                        <a:pt x="207" y="264"/>
                        <a:pt x="210" y="264"/>
                      </a:cubicBezTo>
                      <a:cubicBezTo>
                        <a:pt x="383" y="264"/>
                        <a:pt x="386" y="1"/>
                        <a:pt x="220" y="1"/>
                      </a:cubicBezTo>
                      <a:cubicBezTo>
                        <a:pt x="214" y="1"/>
                        <a:pt x="207" y="1"/>
                        <a:pt x="199" y="2"/>
                      </a:cubicBezTo>
                      <a:cubicBezTo>
                        <a:pt x="191" y="1"/>
                        <a:pt x="184" y="1"/>
                        <a:pt x="17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 name="Google Shape;106;p14"/>
                <p:cNvSpPr/>
                <p:nvPr/>
              </p:nvSpPr>
              <p:spPr>
                <a:xfrm>
                  <a:off x="2306625" y="3102300"/>
                  <a:ext cx="7675" cy="6650"/>
                </a:xfrm>
                <a:custGeom>
                  <a:rect b="b" l="l" r="r" t="t"/>
                  <a:pathLst>
                    <a:path extrusionOk="0" h="266" w="307">
                      <a:moveTo>
                        <a:pt x="139" y="0"/>
                      </a:moveTo>
                      <a:cubicBezTo>
                        <a:pt x="68" y="0"/>
                        <a:pt x="8" y="60"/>
                        <a:pt x="8" y="131"/>
                      </a:cubicBezTo>
                      <a:cubicBezTo>
                        <a:pt x="0" y="212"/>
                        <a:pt x="63" y="265"/>
                        <a:pt x="131" y="265"/>
                      </a:cubicBezTo>
                      <a:cubicBezTo>
                        <a:pt x="163" y="265"/>
                        <a:pt x="196" y="253"/>
                        <a:pt x="223" y="227"/>
                      </a:cubicBezTo>
                      <a:cubicBezTo>
                        <a:pt x="306" y="143"/>
                        <a:pt x="258" y="12"/>
                        <a:pt x="139"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 name="Google Shape;107;p14"/>
                <p:cNvSpPr/>
                <p:nvPr/>
              </p:nvSpPr>
              <p:spPr>
                <a:xfrm>
                  <a:off x="2209300" y="3393375"/>
                  <a:ext cx="7650" cy="6375"/>
                </a:xfrm>
                <a:custGeom>
                  <a:rect b="b" l="l" r="r" t="t"/>
                  <a:pathLst>
                    <a:path extrusionOk="0" h="255" w="306">
                      <a:moveTo>
                        <a:pt x="121" y="0"/>
                      </a:moveTo>
                      <a:cubicBezTo>
                        <a:pt x="58" y="0"/>
                        <a:pt x="8" y="55"/>
                        <a:pt x="8" y="121"/>
                      </a:cubicBezTo>
                      <a:cubicBezTo>
                        <a:pt x="0" y="201"/>
                        <a:pt x="63" y="255"/>
                        <a:pt x="131" y="255"/>
                      </a:cubicBezTo>
                      <a:cubicBezTo>
                        <a:pt x="163" y="255"/>
                        <a:pt x="196" y="243"/>
                        <a:pt x="222" y="216"/>
                      </a:cubicBezTo>
                      <a:cubicBezTo>
                        <a:pt x="306" y="145"/>
                        <a:pt x="258" y="2"/>
                        <a:pt x="139" y="2"/>
                      </a:cubicBezTo>
                      <a:cubicBezTo>
                        <a:pt x="133" y="1"/>
                        <a:pt x="127" y="0"/>
                        <a:pt x="12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 name="Google Shape;108;p14"/>
                <p:cNvSpPr/>
                <p:nvPr/>
              </p:nvSpPr>
              <p:spPr>
                <a:xfrm>
                  <a:off x="2083875" y="3702375"/>
                  <a:ext cx="7775" cy="6650"/>
                </a:xfrm>
                <a:custGeom>
                  <a:rect b="b" l="l" r="r" t="t"/>
                  <a:pathLst>
                    <a:path extrusionOk="0" h="266" w="311">
                      <a:moveTo>
                        <a:pt x="144" y="0"/>
                      </a:moveTo>
                      <a:cubicBezTo>
                        <a:pt x="60" y="0"/>
                        <a:pt x="1" y="60"/>
                        <a:pt x="1" y="131"/>
                      </a:cubicBezTo>
                      <a:cubicBezTo>
                        <a:pt x="1" y="212"/>
                        <a:pt x="66" y="265"/>
                        <a:pt x="135" y="265"/>
                      </a:cubicBezTo>
                      <a:cubicBezTo>
                        <a:pt x="167" y="265"/>
                        <a:pt x="200" y="253"/>
                        <a:pt x="227" y="227"/>
                      </a:cubicBezTo>
                      <a:cubicBezTo>
                        <a:pt x="310" y="143"/>
                        <a:pt x="251" y="0"/>
                        <a:pt x="14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 name="Google Shape;109;p14"/>
                <p:cNvSpPr/>
                <p:nvPr/>
              </p:nvSpPr>
              <p:spPr>
                <a:xfrm>
                  <a:off x="2559225" y="3660700"/>
                  <a:ext cx="6875" cy="6275"/>
                </a:xfrm>
                <a:custGeom>
                  <a:rect b="b" l="l" r="r" t="t"/>
                  <a:pathLst>
                    <a:path extrusionOk="0" h="251" w="275">
                      <a:moveTo>
                        <a:pt x="132" y="0"/>
                      </a:moveTo>
                      <a:cubicBezTo>
                        <a:pt x="60" y="0"/>
                        <a:pt x="1" y="48"/>
                        <a:pt x="1" y="120"/>
                      </a:cubicBezTo>
                      <a:cubicBezTo>
                        <a:pt x="1" y="203"/>
                        <a:pt x="60" y="250"/>
                        <a:pt x="132" y="250"/>
                      </a:cubicBezTo>
                      <a:cubicBezTo>
                        <a:pt x="215" y="250"/>
                        <a:pt x="275" y="203"/>
                        <a:pt x="275" y="120"/>
                      </a:cubicBezTo>
                      <a:cubicBezTo>
                        <a:pt x="275" y="48"/>
                        <a:pt x="215" y="0"/>
                        <a:pt x="13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 name="Google Shape;110;p14"/>
                <p:cNvSpPr/>
                <p:nvPr/>
              </p:nvSpPr>
              <p:spPr>
                <a:xfrm>
                  <a:off x="2366350" y="4374475"/>
                  <a:ext cx="6875" cy="6575"/>
                </a:xfrm>
                <a:custGeom>
                  <a:rect b="b" l="l" r="r" t="t"/>
                  <a:pathLst>
                    <a:path extrusionOk="0" h="263" w="275">
                      <a:moveTo>
                        <a:pt x="144" y="1"/>
                      </a:moveTo>
                      <a:cubicBezTo>
                        <a:pt x="60" y="1"/>
                        <a:pt x="1" y="60"/>
                        <a:pt x="1" y="132"/>
                      </a:cubicBezTo>
                      <a:cubicBezTo>
                        <a:pt x="1" y="203"/>
                        <a:pt x="60" y="263"/>
                        <a:pt x="144" y="263"/>
                      </a:cubicBezTo>
                      <a:cubicBezTo>
                        <a:pt x="215" y="263"/>
                        <a:pt x="275" y="203"/>
                        <a:pt x="275" y="132"/>
                      </a:cubicBezTo>
                      <a:cubicBezTo>
                        <a:pt x="275" y="60"/>
                        <a:pt x="215" y="1"/>
                        <a:pt x="14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 name="Google Shape;111;p14"/>
                <p:cNvSpPr/>
                <p:nvPr/>
              </p:nvSpPr>
              <p:spPr>
                <a:xfrm>
                  <a:off x="3070300" y="3765175"/>
                  <a:ext cx="7475" cy="6650"/>
                </a:xfrm>
                <a:custGeom>
                  <a:rect b="b" l="l" r="r" t="t"/>
                  <a:pathLst>
                    <a:path extrusionOk="0" h="266" w="299">
                      <a:moveTo>
                        <a:pt x="132" y="1"/>
                      </a:moveTo>
                      <a:cubicBezTo>
                        <a:pt x="61" y="1"/>
                        <a:pt x="1" y="60"/>
                        <a:pt x="1" y="132"/>
                      </a:cubicBezTo>
                      <a:cubicBezTo>
                        <a:pt x="1" y="212"/>
                        <a:pt x="61" y="266"/>
                        <a:pt x="126" y="266"/>
                      </a:cubicBezTo>
                      <a:cubicBezTo>
                        <a:pt x="157" y="266"/>
                        <a:pt x="188" y="254"/>
                        <a:pt x="215" y="227"/>
                      </a:cubicBezTo>
                      <a:cubicBezTo>
                        <a:pt x="299" y="143"/>
                        <a:pt x="251" y="12"/>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 name="Google Shape;112;p14"/>
                <p:cNvSpPr/>
                <p:nvPr/>
              </p:nvSpPr>
              <p:spPr>
                <a:xfrm>
                  <a:off x="2988150" y="3991400"/>
                  <a:ext cx="7475" cy="6450"/>
                </a:xfrm>
                <a:custGeom>
                  <a:rect b="b" l="l" r="r" t="t"/>
                  <a:pathLst>
                    <a:path extrusionOk="0" h="258" w="299">
                      <a:moveTo>
                        <a:pt x="132" y="0"/>
                      </a:moveTo>
                      <a:cubicBezTo>
                        <a:pt x="60" y="0"/>
                        <a:pt x="1" y="48"/>
                        <a:pt x="1" y="131"/>
                      </a:cubicBezTo>
                      <a:cubicBezTo>
                        <a:pt x="1" y="206"/>
                        <a:pt x="65" y="258"/>
                        <a:pt x="132" y="258"/>
                      </a:cubicBezTo>
                      <a:cubicBezTo>
                        <a:pt x="161" y="258"/>
                        <a:pt x="190" y="248"/>
                        <a:pt x="215" y="226"/>
                      </a:cubicBezTo>
                      <a:cubicBezTo>
                        <a:pt x="299" y="143"/>
                        <a:pt x="251" y="0"/>
                        <a:pt x="13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 name="Google Shape;113;p14"/>
                <p:cNvSpPr/>
                <p:nvPr/>
              </p:nvSpPr>
              <p:spPr>
                <a:xfrm>
                  <a:off x="2795575" y="4192900"/>
                  <a:ext cx="7475" cy="6650"/>
                </a:xfrm>
                <a:custGeom>
                  <a:rect b="b" l="l" r="r" t="t"/>
                  <a:pathLst>
                    <a:path extrusionOk="0" h="266" w="299">
                      <a:moveTo>
                        <a:pt x="131" y="1"/>
                      </a:moveTo>
                      <a:cubicBezTo>
                        <a:pt x="60" y="1"/>
                        <a:pt x="1" y="60"/>
                        <a:pt x="1" y="132"/>
                      </a:cubicBezTo>
                      <a:cubicBezTo>
                        <a:pt x="1" y="212"/>
                        <a:pt x="61" y="266"/>
                        <a:pt x="125" y="266"/>
                      </a:cubicBezTo>
                      <a:cubicBezTo>
                        <a:pt x="156" y="266"/>
                        <a:pt x="188" y="254"/>
                        <a:pt x="215" y="227"/>
                      </a:cubicBezTo>
                      <a:cubicBezTo>
                        <a:pt x="298" y="144"/>
                        <a:pt x="251" y="13"/>
                        <a:pt x="13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 name="Google Shape;114;p14"/>
                <p:cNvSpPr/>
                <p:nvPr/>
              </p:nvSpPr>
              <p:spPr>
                <a:xfrm>
                  <a:off x="3423925" y="3518125"/>
                  <a:ext cx="7775" cy="6650"/>
                </a:xfrm>
                <a:custGeom>
                  <a:rect b="b" l="l" r="r" t="t"/>
                  <a:pathLst>
                    <a:path extrusionOk="0" h="266" w="311">
                      <a:moveTo>
                        <a:pt x="143" y="0"/>
                      </a:moveTo>
                      <a:cubicBezTo>
                        <a:pt x="72" y="0"/>
                        <a:pt x="1" y="60"/>
                        <a:pt x="1" y="131"/>
                      </a:cubicBezTo>
                      <a:cubicBezTo>
                        <a:pt x="1" y="212"/>
                        <a:pt x="66" y="265"/>
                        <a:pt x="135" y="265"/>
                      </a:cubicBezTo>
                      <a:cubicBezTo>
                        <a:pt x="167" y="265"/>
                        <a:pt x="200" y="253"/>
                        <a:pt x="227" y="227"/>
                      </a:cubicBezTo>
                      <a:cubicBezTo>
                        <a:pt x="310" y="143"/>
                        <a:pt x="263" y="0"/>
                        <a:pt x="14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 name="Google Shape;115;p14"/>
                <p:cNvSpPr/>
                <p:nvPr/>
              </p:nvSpPr>
              <p:spPr>
                <a:xfrm>
                  <a:off x="4689275" y="3780950"/>
                  <a:ext cx="7750" cy="6650"/>
                </a:xfrm>
                <a:custGeom>
                  <a:rect b="b" l="l" r="r" t="t"/>
                  <a:pathLst>
                    <a:path extrusionOk="0" h="266" w="310">
                      <a:moveTo>
                        <a:pt x="143" y="1"/>
                      </a:moveTo>
                      <a:cubicBezTo>
                        <a:pt x="60" y="1"/>
                        <a:pt x="0" y="60"/>
                        <a:pt x="0" y="132"/>
                      </a:cubicBezTo>
                      <a:cubicBezTo>
                        <a:pt x="0" y="212"/>
                        <a:pt x="66" y="266"/>
                        <a:pt x="134" y="266"/>
                      </a:cubicBezTo>
                      <a:cubicBezTo>
                        <a:pt x="166" y="266"/>
                        <a:pt x="199" y="254"/>
                        <a:pt x="226" y="227"/>
                      </a:cubicBezTo>
                      <a:cubicBezTo>
                        <a:pt x="310" y="143"/>
                        <a:pt x="250" y="1"/>
                        <a:pt x="1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 name="Google Shape;116;p14"/>
                <p:cNvSpPr/>
                <p:nvPr/>
              </p:nvSpPr>
              <p:spPr>
                <a:xfrm>
                  <a:off x="3730525" y="4181600"/>
                  <a:ext cx="7450" cy="6450"/>
                </a:xfrm>
                <a:custGeom>
                  <a:rect b="b" l="l" r="r" t="t"/>
                  <a:pathLst>
                    <a:path extrusionOk="0" h="258" w="298">
                      <a:moveTo>
                        <a:pt x="131" y="0"/>
                      </a:moveTo>
                      <a:cubicBezTo>
                        <a:pt x="60" y="0"/>
                        <a:pt x="0" y="60"/>
                        <a:pt x="0" y="131"/>
                      </a:cubicBezTo>
                      <a:cubicBezTo>
                        <a:pt x="0" y="206"/>
                        <a:pt x="64" y="258"/>
                        <a:pt x="131" y="258"/>
                      </a:cubicBezTo>
                      <a:cubicBezTo>
                        <a:pt x="160" y="258"/>
                        <a:pt x="189" y="248"/>
                        <a:pt x="214" y="227"/>
                      </a:cubicBezTo>
                      <a:cubicBezTo>
                        <a:pt x="298" y="143"/>
                        <a:pt x="250" y="12"/>
                        <a:pt x="13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 name="Google Shape;117;p14"/>
                <p:cNvSpPr/>
                <p:nvPr/>
              </p:nvSpPr>
              <p:spPr>
                <a:xfrm>
                  <a:off x="3041150" y="3291300"/>
                  <a:ext cx="6850" cy="6575"/>
                </a:xfrm>
                <a:custGeom>
                  <a:rect b="b" l="l" r="r" t="t"/>
                  <a:pathLst>
                    <a:path extrusionOk="0" h="263" w="274">
                      <a:moveTo>
                        <a:pt x="143" y="1"/>
                      </a:moveTo>
                      <a:cubicBezTo>
                        <a:pt x="72" y="1"/>
                        <a:pt x="0" y="60"/>
                        <a:pt x="0" y="132"/>
                      </a:cubicBezTo>
                      <a:cubicBezTo>
                        <a:pt x="0" y="203"/>
                        <a:pt x="72" y="263"/>
                        <a:pt x="143" y="263"/>
                      </a:cubicBezTo>
                      <a:cubicBezTo>
                        <a:pt x="214" y="263"/>
                        <a:pt x="274" y="203"/>
                        <a:pt x="274" y="132"/>
                      </a:cubicBezTo>
                      <a:cubicBezTo>
                        <a:pt x="274" y="60"/>
                        <a:pt x="214" y="1"/>
                        <a:pt x="1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 name="Google Shape;118;p14"/>
                <p:cNvSpPr/>
                <p:nvPr/>
              </p:nvSpPr>
              <p:spPr>
                <a:xfrm>
                  <a:off x="2792000" y="3183250"/>
                  <a:ext cx="7775" cy="6650"/>
                </a:xfrm>
                <a:custGeom>
                  <a:rect b="b" l="l" r="r" t="t"/>
                  <a:pathLst>
                    <a:path extrusionOk="0" h="266" w="311">
                      <a:moveTo>
                        <a:pt x="144" y="1"/>
                      </a:moveTo>
                      <a:cubicBezTo>
                        <a:pt x="60" y="1"/>
                        <a:pt x="1" y="60"/>
                        <a:pt x="1" y="132"/>
                      </a:cubicBezTo>
                      <a:cubicBezTo>
                        <a:pt x="1" y="213"/>
                        <a:pt x="66" y="266"/>
                        <a:pt x="135" y="266"/>
                      </a:cubicBezTo>
                      <a:cubicBezTo>
                        <a:pt x="167" y="266"/>
                        <a:pt x="200" y="254"/>
                        <a:pt x="227" y="227"/>
                      </a:cubicBezTo>
                      <a:cubicBezTo>
                        <a:pt x="310" y="144"/>
                        <a:pt x="251" y="1"/>
                        <a:pt x="14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 name="Google Shape;119;p14"/>
                <p:cNvSpPr/>
                <p:nvPr/>
              </p:nvSpPr>
              <p:spPr>
                <a:xfrm>
                  <a:off x="2931600" y="2869500"/>
                  <a:ext cx="7775" cy="6500"/>
                </a:xfrm>
                <a:custGeom>
                  <a:rect b="b" l="l" r="r" t="t"/>
                  <a:pathLst>
                    <a:path extrusionOk="0" h="260" w="311">
                      <a:moveTo>
                        <a:pt x="123" y="0"/>
                      </a:moveTo>
                      <a:cubicBezTo>
                        <a:pt x="50" y="0"/>
                        <a:pt x="1" y="56"/>
                        <a:pt x="1" y="133"/>
                      </a:cubicBezTo>
                      <a:cubicBezTo>
                        <a:pt x="1" y="208"/>
                        <a:pt x="70" y="259"/>
                        <a:pt x="141" y="259"/>
                      </a:cubicBezTo>
                      <a:cubicBezTo>
                        <a:pt x="171" y="259"/>
                        <a:pt x="202" y="249"/>
                        <a:pt x="227" y="228"/>
                      </a:cubicBezTo>
                      <a:cubicBezTo>
                        <a:pt x="310" y="145"/>
                        <a:pt x="251" y="2"/>
                        <a:pt x="144" y="2"/>
                      </a:cubicBezTo>
                      <a:cubicBezTo>
                        <a:pt x="136" y="1"/>
                        <a:pt x="129" y="0"/>
                        <a:pt x="12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 name="Google Shape;120;p14"/>
                <p:cNvSpPr/>
                <p:nvPr/>
              </p:nvSpPr>
              <p:spPr>
                <a:xfrm>
                  <a:off x="2775025" y="2452800"/>
                  <a:ext cx="7475" cy="6675"/>
                </a:xfrm>
                <a:custGeom>
                  <a:rect b="b" l="l" r="r" t="t"/>
                  <a:pathLst>
                    <a:path extrusionOk="0" h="267" w="299">
                      <a:moveTo>
                        <a:pt x="132" y="1"/>
                      </a:moveTo>
                      <a:cubicBezTo>
                        <a:pt x="61" y="1"/>
                        <a:pt x="1" y="61"/>
                        <a:pt x="1" y="132"/>
                      </a:cubicBezTo>
                      <a:cubicBezTo>
                        <a:pt x="1" y="213"/>
                        <a:pt x="61" y="266"/>
                        <a:pt x="126" y="266"/>
                      </a:cubicBezTo>
                      <a:cubicBezTo>
                        <a:pt x="157" y="266"/>
                        <a:pt x="188" y="254"/>
                        <a:pt x="215" y="227"/>
                      </a:cubicBezTo>
                      <a:cubicBezTo>
                        <a:pt x="299" y="156"/>
                        <a:pt x="251" y="13"/>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 name="Google Shape;121;p14"/>
                <p:cNvSpPr/>
                <p:nvPr/>
              </p:nvSpPr>
              <p:spPr>
                <a:xfrm>
                  <a:off x="3629900" y="2809400"/>
                  <a:ext cx="7775" cy="6650"/>
                </a:xfrm>
                <a:custGeom>
                  <a:rect b="b" l="l" r="r" t="t"/>
                  <a:pathLst>
                    <a:path extrusionOk="0" h="266" w="311">
                      <a:moveTo>
                        <a:pt x="144" y="1"/>
                      </a:moveTo>
                      <a:cubicBezTo>
                        <a:pt x="72" y="1"/>
                        <a:pt x="1" y="60"/>
                        <a:pt x="1" y="132"/>
                      </a:cubicBezTo>
                      <a:cubicBezTo>
                        <a:pt x="1" y="212"/>
                        <a:pt x="66" y="266"/>
                        <a:pt x="135" y="266"/>
                      </a:cubicBezTo>
                      <a:cubicBezTo>
                        <a:pt x="167" y="266"/>
                        <a:pt x="200" y="254"/>
                        <a:pt x="227" y="227"/>
                      </a:cubicBezTo>
                      <a:cubicBezTo>
                        <a:pt x="310" y="144"/>
                        <a:pt x="251" y="1"/>
                        <a:pt x="14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 name="Google Shape;122;p14"/>
                <p:cNvSpPr/>
                <p:nvPr/>
              </p:nvSpPr>
              <p:spPr>
                <a:xfrm>
                  <a:off x="3815350" y="3113600"/>
                  <a:ext cx="7450" cy="6650"/>
                </a:xfrm>
                <a:custGeom>
                  <a:rect b="b" l="l" r="r" t="t"/>
                  <a:pathLst>
                    <a:path extrusionOk="0" h="266" w="298">
                      <a:moveTo>
                        <a:pt x="131" y="1"/>
                      </a:moveTo>
                      <a:cubicBezTo>
                        <a:pt x="60" y="1"/>
                        <a:pt x="0" y="60"/>
                        <a:pt x="0" y="132"/>
                      </a:cubicBezTo>
                      <a:cubicBezTo>
                        <a:pt x="0" y="213"/>
                        <a:pt x="61" y="266"/>
                        <a:pt x="125" y="266"/>
                      </a:cubicBezTo>
                      <a:cubicBezTo>
                        <a:pt x="156" y="266"/>
                        <a:pt x="188" y="254"/>
                        <a:pt x="215" y="227"/>
                      </a:cubicBezTo>
                      <a:cubicBezTo>
                        <a:pt x="298" y="156"/>
                        <a:pt x="250" y="13"/>
                        <a:pt x="13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 name="Google Shape;123;p14"/>
                <p:cNvSpPr/>
                <p:nvPr/>
              </p:nvSpPr>
              <p:spPr>
                <a:xfrm>
                  <a:off x="2695275" y="3010025"/>
                  <a:ext cx="6850" cy="6575"/>
                </a:xfrm>
                <a:custGeom>
                  <a:rect b="b" l="l" r="r" t="t"/>
                  <a:pathLst>
                    <a:path extrusionOk="0" h="263" w="274">
                      <a:moveTo>
                        <a:pt x="131" y="0"/>
                      </a:moveTo>
                      <a:cubicBezTo>
                        <a:pt x="60" y="0"/>
                        <a:pt x="0" y="60"/>
                        <a:pt x="0" y="131"/>
                      </a:cubicBezTo>
                      <a:cubicBezTo>
                        <a:pt x="0" y="203"/>
                        <a:pt x="60" y="262"/>
                        <a:pt x="131" y="262"/>
                      </a:cubicBezTo>
                      <a:cubicBezTo>
                        <a:pt x="203" y="262"/>
                        <a:pt x="274" y="203"/>
                        <a:pt x="274" y="131"/>
                      </a:cubicBezTo>
                      <a:cubicBezTo>
                        <a:pt x="274" y="60"/>
                        <a:pt x="203" y="0"/>
                        <a:pt x="13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 name="Google Shape;124;p14"/>
                <p:cNvSpPr/>
                <p:nvPr/>
              </p:nvSpPr>
              <p:spPr>
                <a:xfrm>
                  <a:off x="1995775" y="2767725"/>
                  <a:ext cx="7750" cy="6475"/>
                </a:xfrm>
                <a:custGeom>
                  <a:rect b="b" l="l" r="r" t="t"/>
                  <a:pathLst>
                    <a:path extrusionOk="0" h="259" w="310">
                      <a:moveTo>
                        <a:pt x="143" y="1"/>
                      </a:moveTo>
                      <a:cubicBezTo>
                        <a:pt x="72" y="1"/>
                        <a:pt x="12" y="60"/>
                        <a:pt x="0" y="132"/>
                      </a:cubicBezTo>
                      <a:cubicBezTo>
                        <a:pt x="0" y="207"/>
                        <a:pt x="70" y="258"/>
                        <a:pt x="141" y="258"/>
                      </a:cubicBezTo>
                      <a:cubicBezTo>
                        <a:pt x="171" y="258"/>
                        <a:pt x="201" y="249"/>
                        <a:pt x="227" y="227"/>
                      </a:cubicBezTo>
                      <a:cubicBezTo>
                        <a:pt x="310" y="144"/>
                        <a:pt x="250" y="1"/>
                        <a:pt x="1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 name="Google Shape;125;p14"/>
                <p:cNvSpPr/>
                <p:nvPr/>
              </p:nvSpPr>
              <p:spPr>
                <a:xfrm>
                  <a:off x="1842475" y="2609675"/>
                  <a:ext cx="7475" cy="6525"/>
                </a:xfrm>
                <a:custGeom>
                  <a:rect b="b" l="l" r="r" t="t"/>
                  <a:pathLst>
                    <a:path extrusionOk="0" h="261" w="299">
                      <a:moveTo>
                        <a:pt x="132" y="1"/>
                      </a:moveTo>
                      <a:cubicBezTo>
                        <a:pt x="60" y="1"/>
                        <a:pt x="1" y="60"/>
                        <a:pt x="1" y="132"/>
                      </a:cubicBezTo>
                      <a:cubicBezTo>
                        <a:pt x="1" y="212"/>
                        <a:pt x="61" y="260"/>
                        <a:pt x="126" y="260"/>
                      </a:cubicBezTo>
                      <a:cubicBezTo>
                        <a:pt x="157" y="260"/>
                        <a:pt x="188" y="250"/>
                        <a:pt x="215" y="227"/>
                      </a:cubicBezTo>
                      <a:cubicBezTo>
                        <a:pt x="298" y="143"/>
                        <a:pt x="251" y="12"/>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 name="Google Shape;126;p14"/>
                <p:cNvSpPr/>
                <p:nvPr/>
              </p:nvSpPr>
              <p:spPr>
                <a:xfrm>
                  <a:off x="1810500" y="1837825"/>
                  <a:ext cx="9225" cy="6625"/>
                </a:xfrm>
                <a:custGeom>
                  <a:rect b="b" l="l" r="r" t="t"/>
                  <a:pathLst>
                    <a:path extrusionOk="0" h="265" w="369">
                      <a:moveTo>
                        <a:pt x="164" y="0"/>
                      </a:moveTo>
                      <a:cubicBezTo>
                        <a:pt x="1" y="0"/>
                        <a:pt x="1" y="265"/>
                        <a:pt x="164" y="265"/>
                      </a:cubicBezTo>
                      <a:cubicBezTo>
                        <a:pt x="170" y="265"/>
                        <a:pt x="177" y="265"/>
                        <a:pt x="184" y="264"/>
                      </a:cubicBezTo>
                      <a:cubicBezTo>
                        <a:pt x="191" y="265"/>
                        <a:pt x="198" y="265"/>
                        <a:pt x="205" y="265"/>
                      </a:cubicBezTo>
                      <a:cubicBezTo>
                        <a:pt x="368" y="265"/>
                        <a:pt x="368" y="0"/>
                        <a:pt x="205" y="0"/>
                      </a:cubicBezTo>
                      <a:cubicBezTo>
                        <a:pt x="198" y="0"/>
                        <a:pt x="191" y="1"/>
                        <a:pt x="184" y="2"/>
                      </a:cubicBezTo>
                      <a:cubicBezTo>
                        <a:pt x="177" y="1"/>
                        <a:pt x="170" y="0"/>
                        <a:pt x="16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 name="Google Shape;127;p14"/>
                <p:cNvSpPr/>
                <p:nvPr/>
              </p:nvSpPr>
              <p:spPr>
                <a:xfrm>
                  <a:off x="1120375" y="1474375"/>
                  <a:ext cx="7450" cy="6400"/>
                </a:xfrm>
                <a:custGeom>
                  <a:rect b="b" l="l" r="r" t="t"/>
                  <a:pathLst>
                    <a:path extrusionOk="0" h="256" w="298">
                      <a:moveTo>
                        <a:pt x="113" y="1"/>
                      </a:moveTo>
                      <a:cubicBezTo>
                        <a:pt x="50" y="1"/>
                        <a:pt x="0" y="57"/>
                        <a:pt x="0" y="133"/>
                      </a:cubicBezTo>
                      <a:cubicBezTo>
                        <a:pt x="0" y="205"/>
                        <a:pt x="59" y="256"/>
                        <a:pt x="124" y="256"/>
                      </a:cubicBezTo>
                      <a:cubicBezTo>
                        <a:pt x="155" y="256"/>
                        <a:pt x="187" y="244"/>
                        <a:pt x="214" y="217"/>
                      </a:cubicBezTo>
                      <a:cubicBezTo>
                        <a:pt x="298" y="145"/>
                        <a:pt x="250" y="2"/>
                        <a:pt x="131" y="2"/>
                      </a:cubicBezTo>
                      <a:cubicBezTo>
                        <a:pt x="125" y="1"/>
                        <a:pt x="119" y="1"/>
                        <a:pt x="11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 name="Google Shape;128;p14"/>
                <p:cNvSpPr/>
                <p:nvPr/>
              </p:nvSpPr>
              <p:spPr>
                <a:xfrm>
                  <a:off x="1754675" y="1531525"/>
                  <a:ext cx="7750" cy="6400"/>
                </a:xfrm>
                <a:custGeom>
                  <a:rect b="b" l="l" r="r" t="t"/>
                  <a:pathLst>
                    <a:path extrusionOk="0" h="256" w="310">
                      <a:moveTo>
                        <a:pt x="125" y="1"/>
                      </a:moveTo>
                      <a:cubicBezTo>
                        <a:pt x="60" y="1"/>
                        <a:pt x="0" y="57"/>
                        <a:pt x="0" y="133"/>
                      </a:cubicBezTo>
                      <a:cubicBezTo>
                        <a:pt x="0" y="205"/>
                        <a:pt x="65" y="256"/>
                        <a:pt x="133" y="256"/>
                      </a:cubicBezTo>
                      <a:cubicBezTo>
                        <a:pt x="166" y="256"/>
                        <a:pt x="199" y="244"/>
                        <a:pt x="227" y="217"/>
                      </a:cubicBezTo>
                      <a:cubicBezTo>
                        <a:pt x="310" y="145"/>
                        <a:pt x="250" y="2"/>
                        <a:pt x="143" y="2"/>
                      </a:cubicBezTo>
                      <a:cubicBezTo>
                        <a:pt x="137" y="1"/>
                        <a:pt x="131" y="1"/>
                        <a:pt x="12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 name="Google Shape;129;p14"/>
                <p:cNvSpPr/>
                <p:nvPr/>
              </p:nvSpPr>
              <p:spPr>
                <a:xfrm>
                  <a:off x="1641050" y="1002925"/>
                  <a:ext cx="7675" cy="6650"/>
                </a:xfrm>
                <a:custGeom>
                  <a:rect b="b" l="l" r="r" t="t"/>
                  <a:pathLst>
                    <a:path extrusionOk="0" h="266" w="307">
                      <a:moveTo>
                        <a:pt x="140" y="1"/>
                      </a:moveTo>
                      <a:cubicBezTo>
                        <a:pt x="69" y="1"/>
                        <a:pt x="9" y="60"/>
                        <a:pt x="9" y="132"/>
                      </a:cubicBezTo>
                      <a:cubicBezTo>
                        <a:pt x="1" y="212"/>
                        <a:pt x="64" y="266"/>
                        <a:pt x="132" y="266"/>
                      </a:cubicBezTo>
                      <a:cubicBezTo>
                        <a:pt x="164" y="266"/>
                        <a:pt x="197" y="254"/>
                        <a:pt x="223" y="227"/>
                      </a:cubicBezTo>
                      <a:cubicBezTo>
                        <a:pt x="307" y="144"/>
                        <a:pt x="259" y="1"/>
                        <a:pt x="14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 name="Google Shape;130;p14"/>
                <p:cNvSpPr/>
                <p:nvPr/>
              </p:nvSpPr>
              <p:spPr>
                <a:xfrm>
                  <a:off x="1448075" y="2492100"/>
                  <a:ext cx="7775" cy="6650"/>
                </a:xfrm>
                <a:custGeom>
                  <a:rect b="b" l="l" r="r" t="t"/>
                  <a:pathLst>
                    <a:path extrusionOk="0" h="266" w="311">
                      <a:moveTo>
                        <a:pt x="144" y="1"/>
                      </a:moveTo>
                      <a:cubicBezTo>
                        <a:pt x="72" y="1"/>
                        <a:pt x="13" y="60"/>
                        <a:pt x="1" y="132"/>
                      </a:cubicBezTo>
                      <a:cubicBezTo>
                        <a:pt x="1" y="212"/>
                        <a:pt x="67" y="266"/>
                        <a:pt x="135" y="266"/>
                      </a:cubicBezTo>
                      <a:cubicBezTo>
                        <a:pt x="167" y="266"/>
                        <a:pt x="200" y="254"/>
                        <a:pt x="227" y="227"/>
                      </a:cubicBezTo>
                      <a:cubicBezTo>
                        <a:pt x="310" y="155"/>
                        <a:pt x="263" y="13"/>
                        <a:pt x="14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 name="Google Shape;131;p14"/>
                <p:cNvSpPr/>
                <p:nvPr/>
              </p:nvSpPr>
              <p:spPr>
                <a:xfrm>
                  <a:off x="1562550" y="2880800"/>
                  <a:ext cx="9225" cy="6650"/>
                </a:xfrm>
                <a:custGeom>
                  <a:rect b="b" l="l" r="r" t="t"/>
                  <a:pathLst>
                    <a:path extrusionOk="0" h="266" w="369">
                      <a:moveTo>
                        <a:pt x="164" y="1"/>
                      </a:moveTo>
                      <a:cubicBezTo>
                        <a:pt x="1" y="1"/>
                        <a:pt x="1" y="265"/>
                        <a:pt x="164" y="265"/>
                      </a:cubicBezTo>
                      <a:cubicBezTo>
                        <a:pt x="171" y="265"/>
                        <a:pt x="177" y="265"/>
                        <a:pt x="184" y="264"/>
                      </a:cubicBezTo>
                      <a:cubicBezTo>
                        <a:pt x="191" y="265"/>
                        <a:pt x="198" y="265"/>
                        <a:pt x="205" y="265"/>
                      </a:cubicBezTo>
                      <a:cubicBezTo>
                        <a:pt x="368" y="265"/>
                        <a:pt x="368" y="1"/>
                        <a:pt x="205" y="1"/>
                      </a:cubicBezTo>
                      <a:cubicBezTo>
                        <a:pt x="198" y="1"/>
                        <a:pt x="191" y="1"/>
                        <a:pt x="184" y="2"/>
                      </a:cubicBezTo>
                      <a:cubicBezTo>
                        <a:pt x="177" y="1"/>
                        <a:pt x="171" y="1"/>
                        <a:pt x="16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 name="Google Shape;132;p14"/>
                <p:cNvSpPr/>
                <p:nvPr/>
              </p:nvSpPr>
              <p:spPr>
                <a:xfrm>
                  <a:off x="2004500" y="2263775"/>
                  <a:ext cx="9350" cy="6600"/>
                </a:xfrm>
                <a:custGeom>
                  <a:rect b="b" l="l" r="r" t="t"/>
                  <a:pathLst>
                    <a:path extrusionOk="0" h="264" w="374">
                      <a:moveTo>
                        <a:pt x="166" y="0"/>
                      </a:moveTo>
                      <a:cubicBezTo>
                        <a:pt x="0" y="0"/>
                        <a:pt x="4" y="264"/>
                        <a:pt x="176" y="264"/>
                      </a:cubicBezTo>
                      <a:cubicBezTo>
                        <a:pt x="180" y="264"/>
                        <a:pt x="183" y="264"/>
                        <a:pt x="187" y="263"/>
                      </a:cubicBezTo>
                      <a:cubicBezTo>
                        <a:pt x="191" y="264"/>
                        <a:pt x="195" y="264"/>
                        <a:pt x="198" y="264"/>
                      </a:cubicBezTo>
                      <a:cubicBezTo>
                        <a:pt x="371" y="264"/>
                        <a:pt x="374" y="0"/>
                        <a:pt x="208" y="0"/>
                      </a:cubicBezTo>
                      <a:cubicBezTo>
                        <a:pt x="202" y="0"/>
                        <a:pt x="195" y="1"/>
                        <a:pt x="187" y="2"/>
                      </a:cubicBezTo>
                      <a:cubicBezTo>
                        <a:pt x="180" y="1"/>
                        <a:pt x="173" y="0"/>
                        <a:pt x="16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 name="Google Shape;133;p14"/>
                <p:cNvSpPr/>
                <p:nvPr/>
              </p:nvSpPr>
              <p:spPr>
                <a:xfrm>
                  <a:off x="1084350" y="2031025"/>
                  <a:ext cx="7475" cy="6600"/>
                </a:xfrm>
                <a:custGeom>
                  <a:rect b="b" l="l" r="r" t="t"/>
                  <a:pathLst>
                    <a:path extrusionOk="0" h="264" w="299">
                      <a:moveTo>
                        <a:pt x="131" y="1"/>
                      </a:moveTo>
                      <a:cubicBezTo>
                        <a:pt x="60" y="1"/>
                        <a:pt x="0" y="60"/>
                        <a:pt x="0" y="132"/>
                      </a:cubicBezTo>
                      <a:cubicBezTo>
                        <a:pt x="0" y="206"/>
                        <a:pt x="64" y="264"/>
                        <a:pt x="130" y="264"/>
                      </a:cubicBezTo>
                      <a:cubicBezTo>
                        <a:pt x="160" y="264"/>
                        <a:pt x="189" y="253"/>
                        <a:pt x="215" y="227"/>
                      </a:cubicBezTo>
                      <a:cubicBezTo>
                        <a:pt x="298" y="144"/>
                        <a:pt x="251" y="1"/>
                        <a:pt x="13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 name="Google Shape;134;p14"/>
                <p:cNvSpPr/>
                <p:nvPr/>
              </p:nvSpPr>
              <p:spPr>
                <a:xfrm>
                  <a:off x="1136450" y="2258750"/>
                  <a:ext cx="7450" cy="6450"/>
                </a:xfrm>
                <a:custGeom>
                  <a:rect b="b" l="l" r="r" t="t"/>
                  <a:pathLst>
                    <a:path extrusionOk="0" h="258" w="298">
                      <a:moveTo>
                        <a:pt x="131" y="0"/>
                      </a:moveTo>
                      <a:cubicBezTo>
                        <a:pt x="60" y="0"/>
                        <a:pt x="0" y="48"/>
                        <a:pt x="0" y="131"/>
                      </a:cubicBezTo>
                      <a:cubicBezTo>
                        <a:pt x="0" y="206"/>
                        <a:pt x="64" y="258"/>
                        <a:pt x="131" y="258"/>
                      </a:cubicBezTo>
                      <a:cubicBezTo>
                        <a:pt x="160" y="258"/>
                        <a:pt x="189" y="248"/>
                        <a:pt x="214" y="226"/>
                      </a:cubicBezTo>
                      <a:cubicBezTo>
                        <a:pt x="298" y="143"/>
                        <a:pt x="250" y="0"/>
                        <a:pt x="13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 name="Google Shape;135;p14"/>
                <p:cNvSpPr/>
                <p:nvPr/>
              </p:nvSpPr>
              <p:spPr>
                <a:xfrm>
                  <a:off x="2517275" y="1742000"/>
                  <a:ext cx="7750" cy="6475"/>
                </a:xfrm>
                <a:custGeom>
                  <a:rect b="b" l="l" r="r" t="t"/>
                  <a:pathLst>
                    <a:path extrusionOk="0" h="259" w="310">
                      <a:moveTo>
                        <a:pt x="143" y="1"/>
                      </a:moveTo>
                      <a:cubicBezTo>
                        <a:pt x="60" y="1"/>
                        <a:pt x="0" y="60"/>
                        <a:pt x="0" y="132"/>
                      </a:cubicBezTo>
                      <a:cubicBezTo>
                        <a:pt x="0" y="207"/>
                        <a:pt x="70" y="258"/>
                        <a:pt x="140" y="258"/>
                      </a:cubicBezTo>
                      <a:cubicBezTo>
                        <a:pt x="171" y="258"/>
                        <a:pt x="201" y="249"/>
                        <a:pt x="226" y="227"/>
                      </a:cubicBezTo>
                      <a:cubicBezTo>
                        <a:pt x="310" y="144"/>
                        <a:pt x="250" y="1"/>
                        <a:pt x="1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 name="Google Shape;136;p14"/>
                <p:cNvSpPr/>
                <p:nvPr/>
              </p:nvSpPr>
              <p:spPr>
                <a:xfrm>
                  <a:off x="2397900" y="1508950"/>
                  <a:ext cx="6875" cy="6575"/>
                </a:xfrm>
                <a:custGeom>
                  <a:rect b="b" l="l" r="r" t="t"/>
                  <a:pathLst>
                    <a:path extrusionOk="0" h="263" w="275">
                      <a:moveTo>
                        <a:pt x="144" y="0"/>
                      </a:moveTo>
                      <a:cubicBezTo>
                        <a:pt x="60" y="0"/>
                        <a:pt x="1" y="60"/>
                        <a:pt x="1" y="131"/>
                      </a:cubicBezTo>
                      <a:cubicBezTo>
                        <a:pt x="1" y="203"/>
                        <a:pt x="60" y="262"/>
                        <a:pt x="144" y="262"/>
                      </a:cubicBezTo>
                      <a:cubicBezTo>
                        <a:pt x="215" y="262"/>
                        <a:pt x="275" y="203"/>
                        <a:pt x="275" y="131"/>
                      </a:cubicBezTo>
                      <a:cubicBezTo>
                        <a:pt x="275" y="60"/>
                        <a:pt x="215" y="0"/>
                        <a:pt x="14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 name="Google Shape;137;p14"/>
                <p:cNvSpPr/>
                <p:nvPr/>
              </p:nvSpPr>
              <p:spPr>
                <a:xfrm>
                  <a:off x="2788725" y="1418150"/>
                  <a:ext cx="7475" cy="6675"/>
                </a:xfrm>
                <a:custGeom>
                  <a:rect b="b" l="l" r="r" t="t"/>
                  <a:pathLst>
                    <a:path extrusionOk="0" h="267" w="299">
                      <a:moveTo>
                        <a:pt x="132" y="1"/>
                      </a:moveTo>
                      <a:cubicBezTo>
                        <a:pt x="60" y="1"/>
                        <a:pt x="1" y="60"/>
                        <a:pt x="1" y="132"/>
                      </a:cubicBezTo>
                      <a:cubicBezTo>
                        <a:pt x="1" y="213"/>
                        <a:pt x="61" y="266"/>
                        <a:pt x="126" y="266"/>
                      </a:cubicBezTo>
                      <a:cubicBezTo>
                        <a:pt x="156" y="266"/>
                        <a:pt x="188" y="254"/>
                        <a:pt x="215" y="227"/>
                      </a:cubicBezTo>
                      <a:cubicBezTo>
                        <a:pt x="298" y="156"/>
                        <a:pt x="251" y="13"/>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 name="Google Shape;138;p14"/>
                <p:cNvSpPr/>
                <p:nvPr/>
              </p:nvSpPr>
              <p:spPr>
                <a:xfrm>
                  <a:off x="2573225" y="1144925"/>
                  <a:ext cx="7775" cy="6450"/>
                </a:xfrm>
                <a:custGeom>
                  <a:rect b="b" l="l" r="r" t="t"/>
                  <a:pathLst>
                    <a:path extrusionOk="0" h="258" w="311">
                      <a:moveTo>
                        <a:pt x="132" y="0"/>
                      </a:moveTo>
                      <a:cubicBezTo>
                        <a:pt x="60" y="0"/>
                        <a:pt x="1" y="48"/>
                        <a:pt x="1" y="131"/>
                      </a:cubicBezTo>
                      <a:cubicBezTo>
                        <a:pt x="1" y="206"/>
                        <a:pt x="64" y="257"/>
                        <a:pt x="131" y="257"/>
                      </a:cubicBezTo>
                      <a:cubicBezTo>
                        <a:pt x="160" y="257"/>
                        <a:pt x="190" y="248"/>
                        <a:pt x="215" y="226"/>
                      </a:cubicBezTo>
                      <a:cubicBezTo>
                        <a:pt x="310" y="143"/>
                        <a:pt x="251" y="0"/>
                        <a:pt x="13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 name="Google Shape;139;p14"/>
                <p:cNvSpPr/>
                <p:nvPr/>
              </p:nvSpPr>
              <p:spPr>
                <a:xfrm>
                  <a:off x="3230150" y="1622050"/>
                  <a:ext cx="7475" cy="6650"/>
                </a:xfrm>
                <a:custGeom>
                  <a:rect b="b" l="l" r="r" t="t"/>
                  <a:pathLst>
                    <a:path extrusionOk="0" h="266" w="299">
                      <a:moveTo>
                        <a:pt x="132" y="1"/>
                      </a:moveTo>
                      <a:cubicBezTo>
                        <a:pt x="60" y="1"/>
                        <a:pt x="1" y="60"/>
                        <a:pt x="1" y="132"/>
                      </a:cubicBezTo>
                      <a:cubicBezTo>
                        <a:pt x="1" y="212"/>
                        <a:pt x="61" y="266"/>
                        <a:pt x="126" y="266"/>
                      </a:cubicBezTo>
                      <a:cubicBezTo>
                        <a:pt x="156" y="266"/>
                        <a:pt x="188" y="254"/>
                        <a:pt x="215" y="227"/>
                      </a:cubicBezTo>
                      <a:cubicBezTo>
                        <a:pt x="298" y="144"/>
                        <a:pt x="251" y="13"/>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 name="Google Shape;140;p14"/>
                <p:cNvSpPr/>
                <p:nvPr/>
              </p:nvSpPr>
              <p:spPr>
                <a:xfrm>
                  <a:off x="3298900" y="1128550"/>
                  <a:ext cx="7475" cy="6500"/>
                </a:xfrm>
                <a:custGeom>
                  <a:rect b="b" l="l" r="r" t="t"/>
                  <a:pathLst>
                    <a:path extrusionOk="0" h="260" w="299">
                      <a:moveTo>
                        <a:pt x="144" y="0"/>
                      </a:moveTo>
                      <a:cubicBezTo>
                        <a:pt x="61" y="0"/>
                        <a:pt x="1" y="60"/>
                        <a:pt x="1" y="131"/>
                      </a:cubicBezTo>
                      <a:cubicBezTo>
                        <a:pt x="1" y="212"/>
                        <a:pt x="67" y="260"/>
                        <a:pt x="132" y="260"/>
                      </a:cubicBezTo>
                      <a:cubicBezTo>
                        <a:pt x="162" y="260"/>
                        <a:pt x="192" y="249"/>
                        <a:pt x="215" y="226"/>
                      </a:cubicBezTo>
                      <a:cubicBezTo>
                        <a:pt x="299" y="143"/>
                        <a:pt x="251" y="12"/>
                        <a:pt x="14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 name="Google Shape;141;p14"/>
                <p:cNvSpPr/>
                <p:nvPr/>
              </p:nvSpPr>
              <p:spPr>
                <a:xfrm>
                  <a:off x="3527800" y="2197100"/>
                  <a:ext cx="7775" cy="6375"/>
                </a:xfrm>
                <a:custGeom>
                  <a:rect b="b" l="l" r="r" t="t"/>
                  <a:pathLst>
                    <a:path extrusionOk="0" h="255" w="311">
                      <a:moveTo>
                        <a:pt x="125" y="0"/>
                      </a:moveTo>
                      <a:cubicBezTo>
                        <a:pt x="61" y="0"/>
                        <a:pt x="1" y="55"/>
                        <a:pt x="1" y="121"/>
                      </a:cubicBezTo>
                      <a:cubicBezTo>
                        <a:pt x="1" y="201"/>
                        <a:pt x="67" y="255"/>
                        <a:pt x="135" y="255"/>
                      </a:cubicBezTo>
                      <a:cubicBezTo>
                        <a:pt x="167" y="255"/>
                        <a:pt x="200" y="243"/>
                        <a:pt x="227" y="216"/>
                      </a:cubicBezTo>
                      <a:cubicBezTo>
                        <a:pt x="310" y="144"/>
                        <a:pt x="251" y="2"/>
                        <a:pt x="144" y="2"/>
                      </a:cubicBezTo>
                      <a:cubicBezTo>
                        <a:pt x="138" y="1"/>
                        <a:pt x="131" y="0"/>
                        <a:pt x="12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 name="Google Shape;142;p14"/>
                <p:cNvSpPr/>
                <p:nvPr/>
              </p:nvSpPr>
              <p:spPr>
                <a:xfrm>
                  <a:off x="3902050" y="2461450"/>
                  <a:ext cx="7675" cy="6650"/>
                </a:xfrm>
                <a:custGeom>
                  <a:rect b="b" l="l" r="r" t="t"/>
                  <a:pathLst>
                    <a:path extrusionOk="0" h="266" w="307">
                      <a:moveTo>
                        <a:pt x="140" y="0"/>
                      </a:moveTo>
                      <a:cubicBezTo>
                        <a:pt x="68" y="0"/>
                        <a:pt x="9" y="60"/>
                        <a:pt x="9" y="131"/>
                      </a:cubicBezTo>
                      <a:cubicBezTo>
                        <a:pt x="1" y="212"/>
                        <a:pt x="64" y="265"/>
                        <a:pt x="131" y="265"/>
                      </a:cubicBezTo>
                      <a:cubicBezTo>
                        <a:pt x="163" y="265"/>
                        <a:pt x="196" y="253"/>
                        <a:pt x="223" y="226"/>
                      </a:cubicBezTo>
                      <a:cubicBezTo>
                        <a:pt x="307" y="143"/>
                        <a:pt x="259" y="0"/>
                        <a:pt x="14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 name="Google Shape;143;p14"/>
                <p:cNvSpPr/>
                <p:nvPr/>
              </p:nvSpPr>
              <p:spPr>
                <a:xfrm>
                  <a:off x="3531375" y="2052175"/>
                  <a:ext cx="7475" cy="6650"/>
                </a:xfrm>
                <a:custGeom>
                  <a:rect b="b" l="l" r="r" t="t"/>
                  <a:pathLst>
                    <a:path extrusionOk="0" h="266" w="299">
                      <a:moveTo>
                        <a:pt x="132" y="0"/>
                      </a:moveTo>
                      <a:cubicBezTo>
                        <a:pt x="60" y="0"/>
                        <a:pt x="1" y="60"/>
                        <a:pt x="1" y="131"/>
                      </a:cubicBezTo>
                      <a:cubicBezTo>
                        <a:pt x="1" y="212"/>
                        <a:pt x="61" y="265"/>
                        <a:pt x="126" y="265"/>
                      </a:cubicBezTo>
                      <a:cubicBezTo>
                        <a:pt x="156" y="265"/>
                        <a:pt x="188" y="253"/>
                        <a:pt x="215" y="226"/>
                      </a:cubicBezTo>
                      <a:cubicBezTo>
                        <a:pt x="298" y="143"/>
                        <a:pt x="251" y="0"/>
                        <a:pt x="13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 name="Google Shape;144;p14"/>
                <p:cNvSpPr/>
                <p:nvPr/>
              </p:nvSpPr>
              <p:spPr>
                <a:xfrm>
                  <a:off x="1701100" y="2387900"/>
                  <a:ext cx="14900" cy="12800"/>
                </a:xfrm>
                <a:custGeom>
                  <a:rect b="b" l="l" r="r" t="t"/>
                  <a:pathLst>
                    <a:path extrusionOk="0" h="512" w="596">
                      <a:moveTo>
                        <a:pt x="253" y="1"/>
                      </a:moveTo>
                      <a:cubicBezTo>
                        <a:pt x="109" y="1"/>
                        <a:pt x="0" y="115"/>
                        <a:pt x="0" y="251"/>
                      </a:cubicBezTo>
                      <a:cubicBezTo>
                        <a:pt x="0" y="407"/>
                        <a:pt x="130" y="512"/>
                        <a:pt x="261" y="512"/>
                      </a:cubicBezTo>
                      <a:cubicBezTo>
                        <a:pt x="321" y="512"/>
                        <a:pt x="381" y="490"/>
                        <a:pt x="429" y="442"/>
                      </a:cubicBezTo>
                      <a:cubicBezTo>
                        <a:pt x="596" y="275"/>
                        <a:pt x="488" y="1"/>
                        <a:pt x="274" y="1"/>
                      </a:cubicBezTo>
                      <a:cubicBezTo>
                        <a:pt x="267" y="1"/>
                        <a:pt x="260" y="1"/>
                        <a:pt x="25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 name="Google Shape;145;p14"/>
                <p:cNvSpPr/>
                <p:nvPr/>
              </p:nvSpPr>
              <p:spPr>
                <a:xfrm>
                  <a:off x="864375" y="3061525"/>
                  <a:ext cx="14925" cy="12800"/>
                </a:xfrm>
                <a:custGeom>
                  <a:rect b="b" l="l" r="r" t="t"/>
                  <a:pathLst>
                    <a:path extrusionOk="0" h="512" w="597">
                      <a:moveTo>
                        <a:pt x="275" y="0"/>
                      </a:moveTo>
                      <a:cubicBezTo>
                        <a:pt x="132" y="0"/>
                        <a:pt x="13" y="107"/>
                        <a:pt x="1" y="262"/>
                      </a:cubicBezTo>
                      <a:cubicBezTo>
                        <a:pt x="1" y="409"/>
                        <a:pt x="129" y="511"/>
                        <a:pt x="260" y="511"/>
                      </a:cubicBezTo>
                      <a:cubicBezTo>
                        <a:pt x="320" y="511"/>
                        <a:pt x="381" y="490"/>
                        <a:pt x="429" y="441"/>
                      </a:cubicBezTo>
                      <a:cubicBezTo>
                        <a:pt x="596" y="286"/>
                        <a:pt x="489" y="12"/>
                        <a:pt x="27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 name="Google Shape;146;p14"/>
                <p:cNvSpPr/>
                <p:nvPr/>
              </p:nvSpPr>
              <p:spPr>
                <a:xfrm>
                  <a:off x="1461175" y="1886075"/>
                  <a:ext cx="14925" cy="12850"/>
                </a:xfrm>
                <a:custGeom>
                  <a:rect b="b" l="l" r="r" t="t"/>
                  <a:pathLst>
                    <a:path extrusionOk="0" h="514" w="597">
                      <a:moveTo>
                        <a:pt x="263" y="1"/>
                      </a:moveTo>
                      <a:cubicBezTo>
                        <a:pt x="120" y="1"/>
                        <a:pt x="1" y="120"/>
                        <a:pt x="1" y="262"/>
                      </a:cubicBezTo>
                      <a:cubicBezTo>
                        <a:pt x="1" y="415"/>
                        <a:pt x="120" y="514"/>
                        <a:pt x="249" y="514"/>
                      </a:cubicBezTo>
                      <a:cubicBezTo>
                        <a:pt x="311" y="514"/>
                        <a:pt x="375" y="491"/>
                        <a:pt x="429" y="441"/>
                      </a:cubicBezTo>
                      <a:cubicBezTo>
                        <a:pt x="596" y="286"/>
                        <a:pt x="489" y="12"/>
                        <a:pt x="26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 name="Google Shape;147;p14"/>
                <p:cNvSpPr/>
                <p:nvPr/>
              </p:nvSpPr>
              <p:spPr>
                <a:xfrm>
                  <a:off x="1077500" y="1742000"/>
                  <a:ext cx="14900" cy="12800"/>
                </a:xfrm>
                <a:custGeom>
                  <a:rect b="b" l="l" r="r" t="t"/>
                  <a:pathLst>
                    <a:path extrusionOk="0" h="512" w="596">
                      <a:moveTo>
                        <a:pt x="274" y="1"/>
                      </a:moveTo>
                      <a:cubicBezTo>
                        <a:pt x="120" y="1"/>
                        <a:pt x="1" y="108"/>
                        <a:pt x="1" y="263"/>
                      </a:cubicBezTo>
                      <a:cubicBezTo>
                        <a:pt x="1" y="410"/>
                        <a:pt x="129" y="512"/>
                        <a:pt x="260" y="512"/>
                      </a:cubicBezTo>
                      <a:cubicBezTo>
                        <a:pt x="320" y="512"/>
                        <a:pt x="381" y="490"/>
                        <a:pt x="429" y="441"/>
                      </a:cubicBezTo>
                      <a:cubicBezTo>
                        <a:pt x="596" y="287"/>
                        <a:pt x="489" y="13"/>
                        <a:pt x="27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 name="Google Shape;148;p14"/>
                <p:cNvSpPr/>
                <p:nvPr/>
              </p:nvSpPr>
              <p:spPr>
                <a:xfrm>
                  <a:off x="1835050" y="1697075"/>
                  <a:ext cx="14900" cy="12775"/>
                </a:xfrm>
                <a:custGeom>
                  <a:rect b="b" l="l" r="r" t="t"/>
                  <a:pathLst>
                    <a:path extrusionOk="0" h="511" w="596">
                      <a:moveTo>
                        <a:pt x="274" y="0"/>
                      </a:moveTo>
                      <a:cubicBezTo>
                        <a:pt x="119" y="0"/>
                        <a:pt x="0" y="107"/>
                        <a:pt x="0" y="250"/>
                      </a:cubicBezTo>
                      <a:cubicBezTo>
                        <a:pt x="0" y="406"/>
                        <a:pt x="130" y="511"/>
                        <a:pt x="261" y="511"/>
                      </a:cubicBezTo>
                      <a:cubicBezTo>
                        <a:pt x="320" y="511"/>
                        <a:pt x="380" y="489"/>
                        <a:pt x="429" y="441"/>
                      </a:cubicBezTo>
                      <a:cubicBezTo>
                        <a:pt x="595" y="286"/>
                        <a:pt x="488" y="12"/>
                        <a:pt x="27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 name="Google Shape;149;p14"/>
                <p:cNvSpPr/>
                <p:nvPr/>
              </p:nvSpPr>
              <p:spPr>
                <a:xfrm>
                  <a:off x="2043100" y="1415175"/>
                  <a:ext cx="14900" cy="12800"/>
                </a:xfrm>
                <a:custGeom>
                  <a:rect b="b" l="l" r="r" t="t"/>
                  <a:pathLst>
                    <a:path extrusionOk="0" h="512" w="596">
                      <a:moveTo>
                        <a:pt x="262" y="1"/>
                      </a:moveTo>
                      <a:cubicBezTo>
                        <a:pt x="120" y="1"/>
                        <a:pt x="1" y="108"/>
                        <a:pt x="1" y="251"/>
                      </a:cubicBezTo>
                      <a:cubicBezTo>
                        <a:pt x="1" y="406"/>
                        <a:pt x="124" y="511"/>
                        <a:pt x="256" y="511"/>
                      </a:cubicBezTo>
                      <a:cubicBezTo>
                        <a:pt x="316" y="511"/>
                        <a:pt x="377" y="490"/>
                        <a:pt x="429" y="441"/>
                      </a:cubicBezTo>
                      <a:cubicBezTo>
                        <a:pt x="596" y="287"/>
                        <a:pt x="489" y="13"/>
                        <a:pt x="26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 name="Google Shape;150;p14"/>
                <p:cNvSpPr/>
                <p:nvPr/>
              </p:nvSpPr>
              <p:spPr>
                <a:xfrm>
                  <a:off x="1567450" y="1319325"/>
                  <a:ext cx="14900" cy="12700"/>
                </a:xfrm>
                <a:custGeom>
                  <a:rect b="b" l="l" r="r" t="t"/>
                  <a:pathLst>
                    <a:path extrusionOk="0" h="508" w="596">
                      <a:moveTo>
                        <a:pt x="243" y="0"/>
                      </a:moveTo>
                      <a:cubicBezTo>
                        <a:pt x="109" y="0"/>
                        <a:pt x="0" y="115"/>
                        <a:pt x="0" y="251"/>
                      </a:cubicBezTo>
                      <a:cubicBezTo>
                        <a:pt x="0" y="404"/>
                        <a:pt x="120" y="508"/>
                        <a:pt x="249" y="508"/>
                      </a:cubicBezTo>
                      <a:cubicBezTo>
                        <a:pt x="311" y="508"/>
                        <a:pt x="375" y="484"/>
                        <a:pt x="429" y="430"/>
                      </a:cubicBezTo>
                      <a:cubicBezTo>
                        <a:pt x="596" y="275"/>
                        <a:pt x="488" y="1"/>
                        <a:pt x="262" y="1"/>
                      </a:cubicBezTo>
                      <a:cubicBezTo>
                        <a:pt x="256" y="1"/>
                        <a:pt x="249" y="0"/>
                        <a:pt x="24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 name="Google Shape;151;p14"/>
                <p:cNvSpPr/>
                <p:nvPr/>
              </p:nvSpPr>
              <p:spPr>
                <a:xfrm>
                  <a:off x="2514000" y="1936950"/>
                  <a:ext cx="14900" cy="12575"/>
                </a:xfrm>
                <a:custGeom>
                  <a:rect b="b" l="l" r="r" t="t"/>
                  <a:pathLst>
                    <a:path extrusionOk="0" h="503" w="596">
                      <a:moveTo>
                        <a:pt x="253" y="1"/>
                      </a:moveTo>
                      <a:cubicBezTo>
                        <a:pt x="108" y="1"/>
                        <a:pt x="0" y="115"/>
                        <a:pt x="0" y="252"/>
                      </a:cubicBezTo>
                      <a:cubicBezTo>
                        <a:pt x="0" y="404"/>
                        <a:pt x="120" y="503"/>
                        <a:pt x="249" y="503"/>
                      </a:cubicBezTo>
                      <a:cubicBezTo>
                        <a:pt x="311" y="503"/>
                        <a:pt x="375" y="480"/>
                        <a:pt x="429" y="430"/>
                      </a:cubicBezTo>
                      <a:cubicBezTo>
                        <a:pt x="596" y="275"/>
                        <a:pt x="488" y="2"/>
                        <a:pt x="274" y="2"/>
                      </a:cubicBezTo>
                      <a:cubicBezTo>
                        <a:pt x="267" y="1"/>
                        <a:pt x="260" y="1"/>
                        <a:pt x="25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 name="Google Shape;152;p14"/>
                <p:cNvSpPr/>
                <p:nvPr/>
              </p:nvSpPr>
              <p:spPr>
                <a:xfrm>
                  <a:off x="3094125" y="1260400"/>
                  <a:ext cx="14900" cy="12850"/>
                </a:xfrm>
                <a:custGeom>
                  <a:rect b="b" l="l" r="r" t="t"/>
                  <a:pathLst>
                    <a:path extrusionOk="0" h="514" w="596">
                      <a:moveTo>
                        <a:pt x="274" y="1"/>
                      </a:moveTo>
                      <a:cubicBezTo>
                        <a:pt x="131" y="1"/>
                        <a:pt x="12" y="120"/>
                        <a:pt x="0" y="263"/>
                      </a:cubicBezTo>
                      <a:cubicBezTo>
                        <a:pt x="0" y="415"/>
                        <a:pt x="126" y="514"/>
                        <a:pt x="254" y="514"/>
                      </a:cubicBezTo>
                      <a:cubicBezTo>
                        <a:pt x="316" y="514"/>
                        <a:pt x="379" y="491"/>
                        <a:pt x="429" y="441"/>
                      </a:cubicBezTo>
                      <a:cubicBezTo>
                        <a:pt x="596" y="286"/>
                        <a:pt x="489" y="13"/>
                        <a:pt x="27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 name="Google Shape;153;p14"/>
                <p:cNvSpPr/>
                <p:nvPr/>
              </p:nvSpPr>
              <p:spPr>
                <a:xfrm>
                  <a:off x="2049650" y="2034300"/>
                  <a:ext cx="14900" cy="12800"/>
                </a:xfrm>
                <a:custGeom>
                  <a:rect b="b" l="l" r="r" t="t"/>
                  <a:pathLst>
                    <a:path extrusionOk="0" h="512" w="596">
                      <a:moveTo>
                        <a:pt x="274" y="1"/>
                      </a:moveTo>
                      <a:cubicBezTo>
                        <a:pt x="131" y="1"/>
                        <a:pt x="12" y="108"/>
                        <a:pt x="0" y="251"/>
                      </a:cubicBezTo>
                      <a:cubicBezTo>
                        <a:pt x="0" y="406"/>
                        <a:pt x="130" y="511"/>
                        <a:pt x="265" y="511"/>
                      </a:cubicBezTo>
                      <a:cubicBezTo>
                        <a:pt x="326" y="511"/>
                        <a:pt x="389" y="490"/>
                        <a:pt x="441" y="441"/>
                      </a:cubicBezTo>
                      <a:cubicBezTo>
                        <a:pt x="596" y="287"/>
                        <a:pt x="501" y="13"/>
                        <a:pt x="27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 name="Google Shape;154;p14"/>
                <p:cNvSpPr/>
                <p:nvPr/>
              </p:nvSpPr>
              <p:spPr>
                <a:xfrm>
                  <a:off x="2491075" y="3399650"/>
                  <a:ext cx="14900" cy="12800"/>
                </a:xfrm>
                <a:custGeom>
                  <a:rect b="b" l="l" r="r" t="t"/>
                  <a:pathLst>
                    <a:path extrusionOk="0" h="512" w="596">
                      <a:moveTo>
                        <a:pt x="274" y="1"/>
                      </a:moveTo>
                      <a:cubicBezTo>
                        <a:pt x="131" y="1"/>
                        <a:pt x="12" y="108"/>
                        <a:pt x="0" y="251"/>
                      </a:cubicBezTo>
                      <a:cubicBezTo>
                        <a:pt x="0" y="406"/>
                        <a:pt x="130" y="511"/>
                        <a:pt x="265" y="511"/>
                      </a:cubicBezTo>
                      <a:cubicBezTo>
                        <a:pt x="326" y="511"/>
                        <a:pt x="389" y="490"/>
                        <a:pt x="441" y="441"/>
                      </a:cubicBezTo>
                      <a:cubicBezTo>
                        <a:pt x="596" y="286"/>
                        <a:pt x="500" y="13"/>
                        <a:pt x="27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 name="Google Shape;155;p14"/>
                <p:cNvSpPr/>
                <p:nvPr/>
              </p:nvSpPr>
              <p:spPr>
                <a:xfrm>
                  <a:off x="2840525" y="3715475"/>
                  <a:ext cx="14900" cy="12800"/>
                </a:xfrm>
                <a:custGeom>
                  <a:rect b="b" l="l" r="r" t="t"/>
                  <a:pathLst>
                    <a:path extrusionOk="0" h="512" w="596">
                      <a:moveTo>
                        <a:pt x="262" y="0"/>
                      </a:moveTo>
                      <a:cubicBezTo>
                        <a:pt x="119" y="0"/>
                        <a:pt x="0" y="107"/>
                        <a:pt x="0" y="262"/>
                      </a:cubicBezTo>
                      <a:cubicBezTo>
                        <a:pt x="0" y="409"/>
                        <a:pt x="129" y="511"/>
                        <a:pt x="260" y="511"/>
                      </a:cubicBezTo>
                      <a:cubicBezTo>
                        <a:pt x="320" y="511"/>
                        <a:pt x="380" y="489"/>
                        <a:pt x="429" y="441"/>
                      </a:cubicBezTo>
                      <a:cubicBezTo>
                        <a:pt x="596" y="286"/>
                        <a:pt x="489" y="12"/>
                        <a:pt x="2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 name="Google Shape;156;p14"/>
                <p:cNvSpPr/>
                <p:nvPr/>
              </p:nvSpPr>
              <p:spPr>
                <a:xfrm>
                  <a:off x="2212775" y="4039900"/>
                  <a:ext cx="14900" cy="12800"/>
                </a:xfrm>
                <a:custGeom>
                  <a:rect b="b" l="l" r="r" t="t"/>
                  <a:pathLst>
                    <a:path extrusionOk="0" h="512" w="596">
                      <a:moveTo>
                        <a:pt x="262" y="1"/>
                      </a:moveTo>
                      <a:cubicBezTo>
                        <a:pt x="119" y="1"/>
                        <a:pt x="0" y="108"/>
                        <a:pt x="0" y="263"/>
                      </a:cubicBezTo>
                      <a:cubicBezTo>
                        <a:pt x="0" y="410"/>
                        <a:pt x="129" y="512"/>
                        <a:pt x="259" y="512"/>
                      </a:cubicBezTo>
                      <a:cubicBezTo>
                        <a:pt x="319" y="512"/>
                        <a:pt x="380" y="490"/>
                        <a:pt x="429" y="442"/>
                      </a:cubicBezTo>
                      <a:cubicBezTo>
                        <a:pt x="595" y="287"/>
                        <a:pt x="488" y="13"/>
                        <a:pt x="26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 name="Google Shape;157;p14"/>
                <p:cNvSpPr/>
                <p:nvPr/>
              </p:nvSpPr>
              <p:spPr>
                <a:xfrm>
                  <a:off x="3233425" y="3608875"/>
                  <a:ext cx="14900" cy="12600"/>
                </a:xfrm>
                <a:custGeom>
                  <a:rect b="b" l="l" r="r" t="t"/>
                  <a:pathLst>
                    <a:path extrusionOk="0" h="504" w="596">
                      <a:moveTo>
                        <a:pt x="255" y="1"/>
                      </a:moveTo>
                      <a:cubicBezTo>
                        <a:pt x="121" y="1"/>
                        <a:pt x="12" y="116"/>
                        <a:pt x="1" y="252"/>
                      </a:cubicBezTo>
                      <a:cubicBezTo>
                        <a:pt x="1" y="405"/>
                        <a:pt x="126" y="503"/>
                        <a:pt x="255" y="503"/>
                      </a:cubicBezTo>
                      <a:cubicBezTo>
                        <a:pt x="316" y="503"/>
                        <a:pt x="379" y="481"/>
                        <a:pt x="429" y="430"/>
                      </a:cubicBezTo>
                      <a:cubicBezTo>
                        <a:pt x="596" y="276"/>
                        <a:pt x="489" y="14"/>
                        <a:pt x="274" y="2"/>
                      </a:cubicBezTo>
                      <a:cubicBezTo>
                        <a:pt x="268" y="1"/>
                        <a:pt x="261" y="1"/>
                        <a:pt x="25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 name="Google Shape;158;p14"/>
                <p:cNvSpPr/>
                <p:nvPr/>
              </p:nvSpPr>
              <p:spPr>
                <a:xfrm>
                  <a:off x="3660575" y="3771725"/>
                  <a:ext cx="14900" cy="12775"/>
                </a:xfrm>
                <a:custGeom>
                  <a:rect b="b" l="l" r="r" t="t"/>
                  <a:pathLst>
                    <a:path extrusionOk="0" h="511" w="596">
                      <a:moveTo>
                        <a:pt x="262" y="0"/>
                      </a:moveTo>
                      <a:cubicBezTo>
                        <a:pt x="119" y="0"/>
                        <a:pt x="0" y="108"/>
                        <a:pt x="0" y="251"/>
                      </a:cubicBezTo>
                      <a:cubicBezTo>
                        <a:pt x="0" y="406"/>
                        <a:pt x="124" y="511"/>
                        <a:pt x="256" y="511"/>
                      </a:cubicBezTo>
                      <a:cubicBezTo>
                        <a:pt x="315" y="511"/>
                        <a:pt x="377" y="489"/>
                        <a:pt x="429" y="441"/>
                      </a:cubicBezTo>
                      <a:cubicBezTo>
                        <a:pt x="595" y="286"/>
                        <a:pt x="488" y="12"/>
                        <a:pt x="2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 name="Google Shape;159;p14"/>
                <p:cNvSpPr/>
                <p:nvPr/>
              </p:nvSpPr>
              <p:spPr>
                <a:xfrm>
                  <a:off x="2879225" y="3022800"/>
                  <a:ext cx="14900" cy="12800"/>
                </a:xfrm>
                <a:custGeom>
                  <a:rect b="b" l="l" r="r" t="t"/>
                  <a:pathLst>
                    <a:path extrusionOk="0" h="512" w="596">
                      <a:moveTo>
                        <a:pt x="253" y="1"/>
                      </a:moveTo>
                      <a:cubicBezTo>
                        <a:pt x="108" y="1"/>
                        <a:pt x="0" y="115"/>
                        <a:pt x="0" y="251"/>
                      </a:cubicBezTo>
                      <a:cubicBezTo>
                        <a:pt x="0" y="407"/>
                        <a:pt x="130" y="512"/>
                        <a:pt x="261" y="512"/>
                      </a:cubicBezTo>
                      <a:cubicBezTo>
                        <a:pt x="321" y="512"/>
                        <a:pt x="380" y="490"/>
                        <a:pt x="429" y="442"/>
                      </a:cubicBezTo>
                      <a:cubicBezTo>
                        <a:pt x="595" y="287"/>
                        <a:pt x="500" y="1"/>
                        <a:pt x="274" y="1"/>
                      </a:cubicBezTo>
                      <a:cubicBezTo>
                        <a:pt x="267" y="1"/>
                        <a:pt x="260" y="1"/>
                        <a:pt x="25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 name="Google Shape;160;p14"/>
                <p:cNvSpPr/>
                <p:nvPr/>
              </p:nvSpPr>
              <p:spPr>
                <a:xfrm>
                  <a:off x="2879225" y="3450525"/>
                  <a:ext cx="14900" cy="12825"/>
                </a:xfrm>
                <a:custGeom>
                  <a:rect b="b" l="l" r="r" t="t"/>
                  <a:pathLst>
                    <a:path extrusionOk="0" h="513" w="596">
                      <a:moveTo>
                        <a:pt x="253" y="1"/>
                      </a:moveTo>
                      <a:cubicBezTo>
                        <a:pt x="108" y="1"/>
                        <a:pt x="0" y="115"/>
                        <a:pt x="0" y="252"/>
                      </a:cubicBezTo>
                      <a:cubicBezTo>
                        <a:pt x="0" y="407"/>
                        <a:pt x="130" y="512"/>
                        <a:pt x="261" y="512"/>
                      </a:cubicBezTo>
                      <a:cubicBezTo>
                        <a:pt x="321" y="512"/>
                        <a:pt x="380" y="491"/>
                        <a:pt x="429" y="442"/>
                      </a:cubicBezTo>
                      <a:cubicBezTo>
                        <a:pt x="595" y="287"/>
                        <a:pt x="488" y="14"/>
                        <a:pt x="274" y="2"/>
                      </a:cubicBezTo>
                      <a:cubicBezTo>
                        <a:pt x="267" y="1"/>
                        <a:pt x="260" y="1"/>
                        <a:pt x="25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 name="Google Shape;161;p14"/>
                <p:cNvSpPr/>
                <p:nvPr/>
              </p:nvSpPr>
              <p:spPr>
                <a:xfrm>
                  <a:off x="3305175" y="3364825"/>
                  <a:ext cx="14900" cy="12850"/>
                </a:xfrm>
                <a:custGeom>
                  <a:rect b="b" l="l" r="r" t="t"/>
                  <a:pathLst>
                    <a:path extrusionOk="0" h="514" w="596">
                      <a:moveTo>
                        <a:pt x="274" y="1"/>
                      </a:moveTo>
                      <a:cubicBezTo>
                        <a:pt x="119" y="1"/>
                        <a:pt x="0" y="120"/>
                        <a:pt x="0" y="263"/>
                      </a:cubicBezTo>
                      <a:cubicBezTo>
                        <a:pt x="0" y="416"/>
                        <a:pt x="125" y="514"/>
                        <a:pt x="258" y="514"/>
                      </a:cubicBezTo>
                      <a:cubicBezTo>
                        <a:pt x="321" y="514"/>
                        <a:pt x="387" y="491"/>
                        <a:pt x="441" y="441"/>
                      </a:cubicBezTo>
                      <a:cubicBezTo>
                        <a:pt x="595" y="286"/>
                        <a:pt x="488" y="13"/>
                        <a:pt x="27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 name="Google Shape;162;p14"/>
                <p:cNvSpPr/>
                <p:nvPr/>
              </p:nvSpPr>
              <p:spPr>
                <a:xfrm>
                  <a:off x="4574375" y="2764450"/>
                  <a:ext cx="14900" cy="12800"/>
                </a:xfrm>
                <a:custGeom>
                  <a:rect b="b" l="l" r="r" t="t"/>
                  <a:pathLst>
                    <a:path extrusionOk="0" h="512" w="596">
                      <a:moveTo>
                        <a:pt x="262" y="1"/>
                      </a:moveTo>
                      <a:cubicBezTo>
                        <a:pt x="119" y="1"/>
                        <a:pt x="0" y="120"/>
                        <a:pt x="0" y="263"/>
                      </a:cubicBezTo>
                      <a:cubicBezTo>
                        <a:pt x="0" y="410"/>
                        <a:pt x="129" y="512"/>
                        <a:pt x="259" y="512"/>
                      </a:cubicBezTo>
                      <a:cubicBezTo>
                        <a:pt x="320" y="512"/>
                        <a:pt x="380" y="490"/>
                        <a:pt x="429" y="441"/>
                      </a:cubicBezTo>
                      <a:cubicBezTo>
                        <a:pt x="596" y="287"/>
                        <a:pt x="488" y="13"/>
                        <a:pt x="26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 name="Google Shape;163;p14"/>
                <p:cNvSpPr/>
                <p:nvPr/>
              </p:nvSpPr>
              <p:spPr>
                <a:xfrm>
                  <a:off x="3424225" y="2839175"/>
                  <a:ext cx="13425" cy="12825"/>
                </a:xfrm>
                <a:custGeom>
                  <a:rect b="b" l="l" r="r" t="t"/>
                  <a:pathLst>
                    <a:path extrusionOk="0" h="513" w="537">
                      <a:moveTo>
                        <a:pt x="262" y="0"/>
                      </a:moveTo>
                      <a:cubicBezTo>
                        <a:pt x="120" y="0"/>
                        <a:pt x="1" y="107"/>
                        <a:pt x="1" y="250"/>
                      </a:cubicBezTo>
                      <a:cubicBezTo>
                        <a:pt x="1" y="393"/>
                        <a:pt x="120" y="512"/>
                        <a:pt x="262" y="512"/>
                      </a:cubicBezTo>
                      <a:cubicBezTo>
                        <a:pt x="417" y="512"/>
                        <a:pt x="536" y="393"/>
                        <a:pt x="536" y="250"/>
                      </a:cubicBezTo>
                      <a:cubicBezTo>
                        <a:pt x="536" y="107"/>
                        <a:pt x="417" y="0"/>
                        <a:pt x="2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 name="Google Shape;164;p14"/>
                <p:cNvSpPr/>
                <p:nvPr/>
              </p:nvSpPr>
              <p:spPr>
                <a:xfrm>
                  <a:off x="3175975" y="2653725"/>
                  <a:ext cx="13425" cy="12525"/>
                </a:xfrm>
                <a:custGeom>
                  <a:rect b="b" l="l" r="r" t="t"/>
                  <a:pathLst>
                    <a:path extrusionOk="0" h="501" w="537">
                      <a:moveTo>
                        <a:pt x="263" y="1"/>
                      </a:moveTo>
                      <a:cubicBezTo>
                        <a:pt x="120" y="1"/>
                        <a:pt x="1" y="108"/>
                        <a:pt x="1" y="251"/>
                      </a:cubicBezTo>
                      <a:cubicBezTo>
                        <a:pt x="1" y="394"/>
                        <a:pt x="120" y="501"/>
                        <a:pt x="263" y="501"/>
                      </a:cubicBezTo>
                      <a:cubicBezTo>
                        <a:pt x="417" y="501"/>
                        <a:pt x="536" y="394"/>
                        <a:pt x="536" y="251"/>
                      </a:cubicBezTo>
                      <a:cubicBezTo>
                        <a:pt x="536" y="108"/>
                        <a:pt x="417" y="1"/>
                        <a:pt x="26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 name="Google Shape;165;p14"/>
                <p:cNvSpPr/>
                <p:nvPr/>
              </p:nvSpPr>
              <p:spPr>
                <a:xfrm>
                  <a:off x="4679450" y="2461750"/>
                  <a:ext cx="13400" cy="12825"/>
                </a:xfrm>
                <a:custGeom>
                  <a:rect b="b" l="l" r="r" t="t"/>
                  <a:pathLst>
                    <a:path extrusionOk="0" h="513" w="536">
                      <a:moveTo>
                        <a:pt x="262" y="0"/>
                      </a:moveTo>
                      <a:cubicBezTo>
                        <a:pt x="119" y="0"/>
                        <a:pt x="0" y="119"/>
                        <a:pt x="0" y="250"/>
                      </a:cubicBezTo>
                      <a:cubicBezTo>
                        <a:pt x="0" y="393"/>
                        <a:pt x="119" y="512"/>
                        <a:pt x="262" y="512"/>
                      </a:cubicBezTo>
                      <a:cubicBezTo>
                        <a:pt x="417" y="512"/>
                        <a:pt x="536" y="393"/>
                        <a:pt x="536" y="250"/>
                      </a:cubicBezTo>
                      <a:cubicBezTo>
                        <a:pt x="536" y="119"/>
                        <a:pt x="417" y="0"/>
                        <a:pt x="2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 name="Google Shape;166;p14"/>
                <p:cNvSpPr/>
                <p:nvPr/>
              </p:nvSpPr>
              <p:spPr>
                <a:xfrm>
                  <a:off x="4420475" y="2324825"/>
                  <a:ext cx="13425" cy="12525"/>
                </a:xfrm>
                <a:custGeom>
                  <a:rect b="b" l="l" r="r" t="t"/>
                  <a:pathLst>
                    <a:path extrusionOk="0" h="501" w="537">
                      <a:moveTo>
                        <a:pt x="263" y="0"/>
                      </a:moveTo>
                      <a:cubicBezTo>
                        <a:pt x="120" y="0"/>
                        <a:pt x="1" y="107"/>
                        <a:pt x="1" y="250"/>
                      </a:cubicBezTo>
                      <a:cubicBezTo>
                        <a:pt x="1" y="393"/>
                        <a:pt x="120" y="500"/>
                        <a:pt x="263" y="500"/>
                      </a:cubicBezTo>
                      <a:cubicBezTo>
                        <a:pt x="417" y="500"/>
                        <a:pt x="537" y="393"/>
                        <a:pt x="537" y="250"/>
                      </a:cubicBezTo>
                      <a:cubicBezTo>
                        <a:pt x="537" y="107"/>
                        <a:pt x="417" y="0"/>
                        <a:pt x="26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 name="Google Shape;167;p14"/>
                <p:cNvSpPr/>
                <p:nvPr/>
              </p:nvSpPr>
              <p:spPr>
                <a:xfrm>
                  <a:off x="4200800" y="2052175"/>
                  <a:ext cx="13425" cy="12825"/>
                </a:xfrm>
                <a:custGeom>
                  <a:rect b="b" l="l" r="r" t="t"/>
                  <a:pathLst>
                    <a:path extrusionOk="0" h="513" w="537">
                      <a:moveTo>
                        <a:pt x="263" y="0"/>
                      </a:moveTo>
                      <a:cubicBezTo>
                        <a:pt x="120" y="0"/>
                        <a:pt x="1" y="119"/>
                        <a:pt x="1" y="262"/>
                      </a:cubicBezTo>
                      <a:cubicBezTo>
                        <a:pt x="1" y="393"/>
                        <a:pt x="120" y="512"/>
                        <a:pt x="263" y="512"/>
                      </a:cubicBezTo>
                      <a:cubicBezTo>
                        <a:pt x="406" y="512"/>
                        <a:pt x="537" y="393"/>
                        <a:pt x="537" y="262"/>
                      </a:cubicBezTo>
                      <a:cubicBezTo>
                        <a:pt x="537" y="119"/>
                        <a:pt x="406" y="0"/>
                        <a:pt x="26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 name="Google Shape;168;p14"/>
                <p:cNvSpPr/>
                <p:nvPr/>
              </p:nvSpPr>
              <p:spPr>
                <a:xfrm>
                  <a:off x="2892600" y="2091725"/>
                  <a:ext cx="14925" cy="12825"/>
                </a:xfrm>
                <a:custGeom>
                  <a:rect b="b" l="l" r="r" t="t"/>
                  <a:pathLst>
                    <a:path extrusionOk="0" h="513" w="597">
                      <a:moveTo>
                        <a:pt x="243" y="1"/>
                      </a:moveTo>
                      <a:cubicBezTo>
                        <a:pt x="109" y="1"/>
                        <a:pt x="1" y="116"/>
                        <a:pt x="1" y="252"/>
                      </a:cubicBezTo>
                      <a:cubicBezTo>
                        <a:pt x="1" y="407"/>
                        <a:pt x="125" y="512"/>
                        <a:pt x="256" y="512"/>
                      </a:cubicBezTo>
                      <a:cubicBezTo>
                        <a:pt x="316" y="512"/>
                        <a:pt x="378" y="491"/>
                        <a:pt x="430" y="442"/>
                      </a:cubicBezTo>
                      <a:cubicBezTo>
                        <a:pt x="596" y="287"/>
                        <a:pt x="489" y="14"/>
                        <a:pt x="263" y="2"/>
                      </a:cubicBezTo>
                      <a:cubicBezTo>
                        <a:pt x="256" y="1"/>
                        <a:pt x="250" y="1"/>
                        <a:pt x="2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 name="Google Shape;169;p14"/>
                <p:cNvSpPr/>
                <p:nvPr/>
              </p:nvSpPr>
              <p:spPr>
                <a:xfrm>
                  <a:off x="3100975" y="1773550"/>
                  <a:ext cx="14600" cy="12800"/>
                </a:xfrm>
                <a:custGeom>
                  <a:rect b="b" l="l" r="r" t="t"/>
                  <a:pathLst>
                    <a:path extrusionOk="0" h="512" w="584">
                      <a:moveTo>
                        <a:pt x="262" y="1"/>
                      </a:moveTo>
                      <a:cubicBezTo>
                        <a:pt x="119" y="1"/>
                        <a:pt x="0" y="108"/>
                        <a:pt x="0" y="251"/>
                      </a:cubicBezTo>
                      <a:cubicBezTo>
                        <a:pt x="0" y="407"/>
                        <a:pt x="124" y="511"/>
                        <a:pt x="256" y="511"/>
                      </a:cubicBezTo>
                      <a:cubicBezTo>
                        <a:pt x="316" y="511"/>
                        <a:pt x="377" y="490"/>
                        <a:pt x="429" y="442"/>
                      </a:cubicBezTo>
                      <a:cubicBezTo>
                        <a:pt x="584" y="287"/>
                        <a:pt x="488" y="13"/>
                        <a:pt x="26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 name="Google Shape;170;p14"/>
                <p:cNvSpPr/>
                <p:nvPr/>
              </p:nvSpPr>
              <p:spPr>
                <a:xfrm>
                  <a:off x="2931900" y="1586050"/>
                  <a:ext cx="14600" cy="12775"/>
                </a:xfrm>
                <a:custGeom>
                  <a:rect b="b" l="l" r="r" t="t"/>
                  <a:pathLst>
                    <a:path extrusionOk="0" h="511" w="584">
                      <a:moveTo>
                        <a:pt x="263" y="0"/>
                      </a:moveTo>
                      <a:cubicBezTo>
                        <a:pt x="120" y="0"/>
                        <a:pt x="1" y="107"/>
                        <a:pt x="1" y="250"/>
                      </a:cubicBezTo>
                      <a:cubicBezTo>
                        <a:pt x="1" y="406"/>
                        <a:pt x="124" y="511"/>
                        <a:pt x="256" y="511"/>
                      </a:cubicBezTo>
                      <a:cubicBezTo>
                        <a:pt x="316" y="511"/>
                        <a:pt x="377" y="489"/>
                        <a:pt x="429" y="441"/>
                      </a:cubicBezTo>
                      <a:cubicBezTo>
                        <a:pt x="584" y="286"/>
                        <a:pt x="489" y="12"/>
                        <a:pt x="26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 name="Google Shape;171;p14"/>
                <p:cNvSpPr/>
                <p:nvPr/>
              </p:nvSpPr>
              <p:spPr>
                <a:xfrm>
                  <a:off x="3553400" y="1378850"/>
                  <a:ext cx="14925" cy="12800"/>
                </a:xfrm>
                <a:custGeom>
                  <a:rect b="b" l="l" r="r" t="t"/>
                  <a:pathLst>
                    <a:path extrusionOk="0" h="512" w="597">
                      <a:moveTo>
                        <a:pt x="243" y="1"/>
                      </a:moveTo>
                      <a:cubicBezTo>
                        <a:pt x="109" y="1"/>
                        <a:pt x="1" y="115"/>
                        <a:pt x="1" y="251"/>
                      </a:cubicBezTo>
                      <a:cubicBezTo>
                        <a:pt x="1" y="407"/>
                        <a:pt x="130" y="512"/>
                        <a:pt x="262" y="512"/>
                      </a:cubicBezTo>
                      <a:cubicBezTo>
                        <a:pt x="321" y="512"/>
                        <a:pt x="381" y="490"/>
                        <a:pt x="429" y="442"/>
                      </a:cubicBezTo>
                      <a:cubicBezTo>
                        <a:pt x="596" y="275"/>
                        <a:pt x="489" y="1"/>
                        <a:pt x="263" y="1"/>
                      </a:cubicBezTo>
                      <a:cubicBezTo>
                        <a:pt x="256" y="1"/>
                        <a:pt x="250" y="1"/>
                        <a:pt x="2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 name="Google Shape;172;p14"/>
                <p:cNvSpPr/>
                <p:nvPr/>
              </p:nvSpPr>
              <p:spPr>
                <a:xfrm>
                  <a:off x="3559950" y="2535850"/>
                  <a:ext cx="14925" cy="12800"/>
                </a:xfrm>
                <a:custGeom>
                  <a:rect b="b" l="l" r="r" t="t"/>
                  <a:pathLst>
                    <a:path extrusionOk="0" h="512" w="597">
                      <a:moveTo>
                        <a:pt x="275" y="1"/>
                      </a:moveTo>
                      <a:cubicBezTo>
                        <a:pt x="132" y="1"/>
                        <a:pt x="13" y="108"/>
                        <a:pt x="1" y="251"/>
                      </a:cubicBezTo>
                      <a:cubicBezTo>
                        <a:pt x="1" y="406"/>
                        <a:pt x="130" y="511"/>
                        <a:pt x="265" y="511"/>
                      </a:cubicBezTo>
                      <a:cubicBezTo>
                        <a:pt x="327" y="511"/>
                        <a:pt x="389" y="490"/>
                        <a:pt x="441" y="441"/>
                      </a:cubicBezTo>
                      <a:cubicBezTo>
                        <a:pt x="596" y="287"/>
                        <a:pt x="501" y="13"/>
                        <a:pt x="27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 name="Google Shape;173;p14"/>
                <p:cNvSpPr/>
                <p:nvPr/>
              </p:nvSpPr>
              <p:spPr>
                <a:xfrm>
                  <a:off x="3821900" y="2024775"/>
                  <a:ext cx="14900" cy="12575"/>
                </a:xfrm>
                <a:custGeom>
                  <a:rect b="b" l="l" r="r" t="t"/>
                  <a:pathLst>
                    <a:path extrusionOk="0" h="503" w="596">
                      <a:moveTo>
                        <a:pt x="253" y="0"/>
                      </a:moveTo>
                      <a:cubicBezTo>
                        <a:pt x="109" y="0"/>
                        <a:pt x="0" y="115"/>
                        <a:pt x="0" y="251"/>
                      </a:cubicBezTo>
                      <a:cubicBezTo>
                        <a:pt x="0" y="404"/>
                        <a:pt x="125" y="502"/>
                        <a:pt x="254" y="502"/>
                      </a:cubicBezTo>
                      <a:cubicBezTo>
                        <a:pt x="316" y="502"/>
                        <a:pt x="379" y="480"/>
                        <a:pt x="429" y="429"/>
                      </a:cubicBezTo>
                      <a:cubicBezTo>
                        <a:pt x="596" y="275"/>
                        <a:pt x="488" y="1"/>
                        <a:pt x="274" y="1"/>
                      </a:cubicBezTo>
                      <a:cubicBezTo>
                        <a:pt x="267" y="0"/>
                        <a:pt x="260" y="0"/>
                        <a:pt x="25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 name="Google Shape;174;p14"/>
                <p:cNvSpPr/>
                <p:nvPr/>
              </p:nvSpPr>
              <p:spPr>
                <a:xfrm>
                  <a:off x="3681400" y="3347875"/>
                  <a:ext cx="14900" cy="12850"/>
                </a:xfrm>
                <a:custGeom>
                  <a:rect b="b" l="l" r="r" t="t"/>
                  <a:pathLst>
                    <a:path extrusionOk="0" h="514" w="596">
                      <a:moveTo>
                        <a:pt x="262" y="0"/>
                      </a:moveTo>
                      <a:cubicBezTo>
                        <a:pt x="120" y="0"/>
                        <a:pt x="1" y="119"/>
                        <a:pt x="1" y="262"/>
                      </a:cubicBezTo>
                      <a:cubicBezTo>
                        <a:pt x="1" y="415"/>
                        <a:pt x="126" y="513"/>
                        <a:pt x="254" y="513"/>
                      </a:cubicBezTo>
                      <a:cubicBezTo>
                        <a:pt x="316" y="513"/>
                        <a:pt x="379" y="491"/>
                        <a:pt x="429" y="441"/>
                      </a:cubicBezTo>
                      <a:cubicBezTo>
                        <a:pt x="596" y="286"/>
                        <a:pt x="489" y="12"/>
                        <a:pt x="2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 name="Google Shape;175;p14"/>
                <p:cNvSpPr/>
                <p:nvPr/>
              </p:nvSpPr>
              <p:spPr>
                <a:xfrm>
                  <a:off x="3958825" y="3324350"/>
                  <a:ext cx="14900" cy="12800"/>
                </a:xfrm>
                <a:custGeom>
                  <a:rect b="b" l="l" r="r" t="t"/>
                  <a:pathLst>
                    <a:path extrusionOk="0" h="512" w="596">
                      <a:moveTo>
                        <a:pt x="262" y="0"/>
                      </a:moveTo>
                      <a:cubicBezTo>
                        <a:pt x="119" y="0"/>
                        <a:pt x="0" y="119"/>
                        <a:pt x="0" y="262"/>
                      </a:cubicBezTo>
                      <a:cubicBezTo>
                        <a:pt x="0" y="409"/>
                        <a:pt x="129" y="511"/>
                        <a:pt x="259" y="511"/>
                      </a:cubicBezTo>
                      <a:cubicBezTo>
                        <a:pt x="319" y="511"/>
                        <a:pt x="380" y="490"/>
                        <a:pt x="429" y="441"/>
                      </a:cubicBezTo>
                      <a:cubicBezTo>
                        <a:pt x="595" y="286"/>
                        <a:pt x="488" y="12"/>
                        <a:pt x="2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 name="Google Shape;176;p14"/>
                <p:cNvSpPr/>
                <p:nvPr/>
              </p:nvSpPr>
              <p:spPr>
                <a:xfrm>
                  <a:off x="4214200" y="3088300"/>
                  <a:ext cx="14625" cy="12800"/>
                </a:xfrm>
                <a:custGeom>
                  <a:rect b="b" l="l" r="r" t="t"/>
                  <a:pathLst>
                    <a:path extrusionOk="0" h="512" w="585">
                      <a:moveTo>
                        <a:pt x="263" y="1"/>
                      </a:moveTo>
                      <a:cubicBezTo>
                        <a:pt x="120" y="1"/>
                        <a:pt x="1" y="108"/>
                        <a:pt x="1" y="251"/>
                      </a:cubicBezTo>
                      <a:cubicBezTo>
                        <a:pt x="1" y="406"/>
                        <a:pt x="125" y="511"/>
                        <a:pt x="256" y="511"/>
                      </a:cubicBezTo>
                      <a:cubicBezTo>
                        <a:pt x="316" y="511"/>
                        <a:pt x="377" y="490"/>
                        <a:pt x="429" y="441"/>
                      </a:cubicBezTo>
                      <a:cubicBezTo>
                        <a:pt x="584" y="287"/>
                        <a:pt x="489" y="13"/>
                        <a:pt x="26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 name="Google Shape;177;p14"/>
                <p:cNvSpPr/>
                <p:nvPr/>
              </p:nvSpPr>
              <p:spPr>
                <a:xfrm>
                  <a:off x="2329450" y="1421425"/>
                  <a:ext cx="14600" cy="12800"/>
                </a:xfrm>
                <a:custGeom>
                  <a:rect b="b" l="l" r="r" t="t"/>
                  <a:pathLst>
                    <a:path extrusionOk="0" h="512" w="584">
                      <a:moveTo>
                        <a:pt x="262" y="1"/>
                      </a:moveTo>
                      <a:cubicBezTo>
                        <a:pt x="119" y="1"/>
                        <a:pt x="0" y="108"/>
                        <a:pt x="0" y="263"/>
                      </a:cubicBezTo>
                      <a:cubicBezTo>
                        <a:pt x="0" y="410"/>
                        <a:pt x="123" y="512"/>
                        <a:pt x="254" y="512"/>
                      </a:cubicBezTo>
                      <a:cubicBezTo>
                        <a:pt x="314" y="512"/>
                        <a:pt x="376" y="490"/>
                        <a:pt x="429" y="441"/>
                      </a:cubicBezTo>
                      <a:cubicBezTo>
                        <a:pt x="584" y="287"/>
                        <a:pt x="488" y="13"/>
                        <a:pt x="26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 name="Google Shape;178;p14"/>
                <p:cNvSpPr/>
                <p:nvPr/>
              </p:nvSpPr>
              <p:spPr>
                <a:xfrm>
                  <a:off x="1648400" y="3363925"/>
                  <a:ext cx="32175" cy="32475"/>
                </a:xfrm>
                <a:custGeom>
                  <a:rect b="b" l="l" r="r" t="t"/>
                  <a:pathLst>
                    <a:path extrusionOk="0" h="1299" w="1287">
                      <a:moveTo>
                        <a:pt x="489" y="1"/>
                      </a:moveTo>
                      <a:lnTo>
                        <a:pt x="489" y="501"/>
                      </a:lnTo>
                      <a:lnTo>
                        <a:pt x="1" y="656"/>
                      </a:lnTo>
                      <a:lnTo>
                        <a:pt x="489" y="811"/>
                      </a:lnTo>
                      <a:lnTo>
                        <a:pt x="489" y="1299"/>
                      </a:lnTo>
                      <a:lnTo>
                        <a:pt x="799" y="906"/>
                      </a:lnTo>
                      <a:lnTo>
                        <a:pt x="1287" y="1061"/>
                      </a:lnTo>
                      <a:lnTo>
                        <a:pt x="989" y="656"/>
                      </a:lnTo>
                      <a:lnTo>
                        <a:pt x="1287" y="251"/>
                      </a:lnTo>
                      <a:lnTo>
                        <a:pt x="799" y="406"/>
                      </a:lnTo>
                      <a:lnTo>
                        <a:pt x="48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 name="Google Shape;179;p14"/>
                <p:cNvSpPr/>
                <p:nvPr/>
              </p:nvSpPr>
              <p:spPr>
                <a:xfrm>
                  <a:off x="1724025" y="3057950"/>
                  <a:ext cx="32450" cy="32775"/>
                </a:xfrm>
                <a:custGeom>
                  <a:rect b="b" l="l" r="r" t="t"/>
                  <a:pathLst>
                    <a:path extrusionOk="0" h="1311" w="1298">
                      <a:moveTo>
                        <a:pt x="500" y="0"/>
                      </a:moveTo>
                      <a:lnTo>
                        <a:pt x="500" y="500"/>
                      </a:lnTo>
                      <a:lnTo>
                        <a:pt x="0" y="655"/>
                      </a:lnTo>
                      <a:lnTo>
                        <a:pt x="500" y="810"/>
                      </a:lnTo>
                      <a:lnTo>
                        <a:pt x="500" y="1310"/>
                      </a:lnTo>
                      <a:lnTo>
                        <a:pt x="810" y="905"/>
                      </a:lnTo>
                      <a:lnTo>
                        <a:pt x="1298" y="1060"/>
                      </a:lnTo>
                      <a:lnTo>
                        <a:pt x="988" y="655"/>
                      </a:lnTo>
                      <a:lnTo>
                        <a:pt x="1298" y="250"/>
                      </a:lnTo>
                      <a:lnTo>
                        <a:pt x="810" y="405"/>
                      </a:lnTo>
                      <a:lnTo>
                        <a:pt x="5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 name="Google Shape;180;p14"/>
                <p:cNvSpPr/>
                <p:nvPr/>
              </p:nvSpPr>
              <p:spPr>
                <a:xfrm>
                  <a:off x="1903200" y="3678850"/>
                  <a:ext cx="32175" cy="32475"/>
                </a:xfrm>
                <a:custGeom>
                  <a:rect b="b" l="l" r="r" t="t"/>
                  <a:pathLst>
                    <a:path extrusionOk="0" h="1299" w="1287">
                      <a:moveTo>
                        <a:pt x="489" y="1"/>
                      </a:moveTo>
                      <a:lnTo>
                        <a:pt x="489" y="501"/>
                      </a:lnTo>
                      <a:lnTo>
                        <a:pt x="1" y="656"/>
                      </a:lnTo>
                      <a:lnTo>
                        <a:pt x="489" y="810"/>
                      </a:lnTo>
                      <a:lnTo>
                        <a:pt x="489" y="1299"/>
                      </a:lnTo>
                      <a:lnTo>
                        <a:pt x="798" y="906"/>
                      </a:lnTo>
                      <a:lnTo>
                        <a:pt x="1286" y="1048"/>
                      </a:lnTo>
                      <a:lnTo>
                        <a:pt x="989" y="656"/>
                      </a:lnTo>
                      <a:lnTo>
                        <a:pt x="1286" y="251"/>
                      </a:lnTo>
                      <a:lnTo>
                        <a:pt x="798" y="406"/>
                      </a:lnTo>
                      <a:lnTo>
                        <a:pt x="48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 name="Google Shape;181;p14"/>
                <p:cNvSpPr/>
                <p:nvPr/>
              </p:nvSpPr>
              <p:spPr>
                <a:xfrm>
                  <a:off x="1379325" y="3424650"/>
                  <a:ext cx="7775" cy="6650"/>
                </a:xfrm>
                <a:custGeom>
                  <a:rect b="b" l="l" r="r" t="t"/>
                  <a:pathLst>
                    <a:path extrusionOk="0" h="266" w="311">
                      <a:moveTo>
                        <a:pt x="143" y="1"/>
                      </a:moveTo>
                      <a:cubicBezTo>
                        <a:pt x="72" y="1"/>
                        <a:pt x="1" y="60"/>
                        <a:pt x="1" y="132"/>
                      </a:cubicBezTo>
                      <a:cubicBezTo>
                        <a:pt x="1" y="213"/>
                        <a:pt x="66" y="266"/>
                        <a:pt x="135" y="266"/>
                      </a:cubicBezTo>
                      <a:cubicBezTo>
                        <a:pt x="167" y="266"/>
                        <a:pt x="200" y="254"/>
                        <a:pt x="227" y="227"/>
                      </a:cubicBezTo>
                      <a:cubicBezTo>
                        <a:pt x="310" y="144"/>
                        <a:pt x="251" y="13"/>
                        <a:pt x="1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 name="Google Shape;182;p14"/>
                <p:cNvSpPr/>
                <p:nvPr/>
              </p:nvSpPr>
              <p:spPr>
                <a:xfrm>
                  <a:off x="1782650" y="3521700"/>
                  <a:ext cx="7775" cy="6450"/>
                </a:xfrm>
                <a:custGeom>
                  <a:rect b="b" l="l" r="r" t="t"/>
                  <a:pathLst>
                    <a:path extrusionOk="0" h="258" w="311">
                      <a:moveTo>
                        <a:pt x="143" y="0"/>
                      </a:moveTo>
                      <a:cubicBezTo>
                        <a:pt x="60" y="0"/>
                        <a:pt x="1" y="48"/>
                        <a:pt x="1" y="131"/>
                      </a:cubicBezTo>
                      <a:cubicBezTo>
                        <a:pt x="1" y="206"/>
                        <a:pt x="70" y="258"/>
                        <a:pt x="141" y="258"/>
                      </a:cubicBezTo>
                      <a:cubicBezTo>
                        <a:pt x="171" y="258"/>
                        <a:pt x="202" y="248"/>
                        <a:pt x="227" y="226"/>
                      </a:cubicBezTo>
                      <a:cubicBezTo>
                        <a:pt x="310" y="143"/>
                        <a:pt x="251" y="0"/>
                        <a:pt x="14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 name="Google Shape;183;p14"/>
                <p:cNvSpPr/>
                <p:nvPr/>
              </p:nvSpPr>
              <p:spPr>
                <a:xfrm>
                  <a:off x="1982375" y="3265125"/>
                  <a:ext cx="7475" cy="6650"/>
                </a:xfrm>
                <a:custGeom>
                  <a:rect b="b" l="l" r="r" t="t"/>
                  <a:pathLst>
                    <a:path extrusionOk="0" h="266" w="299">
                      <a:moveTo>
                        <a:pt x="132" y="0"/>
                      </a:moveTo>
                      <a:cubicBezTo>
                        <a:pt x="60" y="0"/>
                        <a:pt x="1" y="60"/>
                        <a:pt x="1" y="131"/>
                      </a:cubicBezTo>
                      <a:cubicBezTo>
                        <a:pt x="1" y="212"/>
                        <a:pt x="61" y="265"/>
                        <a:pt x="126" y="265"/>
                      </a:cubicBezTo>
                      <a:cubicBezTo>
                        <a:pt x="156" y="265"/>
                        <a:pt x="188" y="253"/>
                        <a:pt x="215" y="226"/>
                      </a:cubicBezTo>
                      <a:cubicBezTo>
                        <a:pt x="298" y="143"/>
                        <a:pt x="251" y="0"/>
                        <a:pt x="13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 name="Google Shape;184;p14"/>
                <p:cNvSpPr/>
                <p:nvPr/>
              </p:nvSpPr>
              <p:spPr>
                <a:xfrm>
                  <a:off x="1567150" y="3227300"/>
                  <a:ext cx="7750" cy="6475"/>
                </a:xfrm>
                <a:custGeom>
                  <a:rect b="b" l="l" r="r" t="t"/>
                  <a:pathLst>
                    <a:path extrusionOk="0" h="259" w="310">
                      <a:moveTo>
                        <a:pt x="143" y="1"/>
                      </a:moveTo>
                      <a:cubicBezTo>
                        <a:pt x="72" y="1"/>
                        <a:pt x="0" y="61"/>
                        <a:pt x="0" y="132"/>
                      </a:cubicBezTo>
                      <a:cubicBezTo>
                        <a:pt x="0" y="207"/>
                        <a:pt x="70" y="258"/>
                        <a:pt x="140" y="258"/>
                      </a:cubicBezTo>
                      <a:cubicBezTo>
                        <a:pt x="171" y="258"/>
                        <a:pt x="201" y="249"/>
                        <a:pt x="227" y="227"/>
                      </a:cubicBezTo>
                      <a:cubicBezTo>
                        <a:pt x="310" y="144"/>
                        <a:pt x="250" y="1"/>
                        <a:pt x="1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 name="Google Shape;185;p14"/>
                <p:cNvSpPr/>
                <p:nvPr/>
              </p:nvSpPr>
              <p:spPr>
                <a:xfrm>
                  <a:off x="1779375" y="3314800"/>
                  <a:ext cx="14900" cy="12725"/>
                </a:xfrm>
                <a:custGeom>
                  <a:rect b="b" l="l" r="r" t="t"/>
                  <a:pathLst>
                    <a:path extrusionOk="0" h="509" w="596">
                      <a:moveTo>
                        <a:pt x="255" y="1"/>
                      </a:moveTo>
                      <a:cubicBezTo>
                        <a:pt x="121" y="1"/>
                        <a:pt x="12" y="115"/>
                        <a:pt x="1" y="251"/>
                      </a:cubicBezTo>
                      <a:cubicBezTo>
                        <a:pt x="1" y="404"/>
                        <a:pt x="125" y="508"/>
                        <a:pt x="258" y="508"/>
                      </a:cubicBezTo>
                      <a:cubicBezTo>
                        <a:pt x="322" y="508"/>
                        <a:pt x="387" y="484"/>
                        <a:pt x="441" y="430"/>
                      </a:cubicBezTo>
                      <a:cubicBezTo>
                        <a:pt x="596" y="275"/>
                        <a:pt x="501" y="1"/>
                        <a:pt x="274" y="1"/>
                      </a:cubicBezTo>
                      <a:cubicBezTo>
                        <a:pt x="268" y="1"/>
                        <a:pt x="261" y="1"/>
                        <a:pt x="25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 name="Google Shape;186;p14"/>
                <p:cNvSpPr/>
                <p:nvPr/>
              </p:nvSpPr>
              <p:spPr>
                <a:xfrm>
                  <a:off x="1654350" y="4108075"/>
                  <a:ext cx="32175" cy="32475"/>
                </a:xfrm>
                <a:custGeom>
                  <a:rect b="b" l="l" r="r" t="t"/>
                  <a:pathLst>
                    <a:path extrusionOk="0" h="1299" w="1287">
                      <a:moveTo>
                        <a:pt x="489" y="1"/>
                      </a:moveTo>
                      <a:lnTo>
                        <a:pt x="489" y="489"/>
                      </a:lnTo>
                      <a:lnTo>
                        <a:pt x="1" y="643"/>
                      </a:lnTo>
                      <a:lnTo>
                        <a:pt x="489" y="798"/>
                      </a:lnTo>
                      <a:lnTo>
                        <a:pt x="489" y="1298"/>
                      </a:lnTo>
                      <a:lnTo>
                        <a:pt x="799" y="893"/>
                      </a:lnTo>
                      <a:lnTo>
                        <a:pt x="1287" y="1048"/>
                      </a:lnTo>
                      <a:lnTo>
                        <a:pt x="989" y="643"/>
                      </a:lnTo>
                      <a:lnTo>
                        <a:pt x="1287" y="251"/>
                      </a:lnTo>
                      <a:lnTo>
                        <a:pt x="799" y="393"/>
                      </a:lnTo>
                      <a:lnTo>
                        <a:pt x="48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 name="Google Shape;187;p14"/>
                <p:cNvSpPr/>
                <p:nvPr/>
              </p:nvSpPr>
              <p:spPr>
                <a:xfrm>
                  <a:off x="1129400" y="3853850"/>
                  <a:ext cx="9350" cy="6600"/>
                </a:xfrm>
                <a:custGeom>
                  <a:rect b="b" l="l" r="r" t="t"/>
                  <a:pathLst>
                    <a:path extrusionOk="0" h="264" w="374">
                      <a:moveTo>
                        <a:pt x="166" y="0"/>
                      </a:moveTo>
                      <a:cubicBezTo>
                        <a:pt x="0" y="0"/>
                        <a:pt x="3" y="264"/>
                        <a:pt x="176" y="264"/>
                      </a:cubicBezTo>
                      <a:cubicBezTo>
                        <a:pt x="179" y="264"/>
                        <a:pt x="183" y="264"/>
                        <a:pt x="187" y="264"/>
                      </a:cubicBezTo>
                      <a:cubicBezTo>
                        <a:pt x="191" y="264"/>
                        <a:pt x="194" y="264"/>
                        <a:pt x="198" y="264"/>
                      </a:cubicBezTo>
                      <a:cubicBezTo>
                        <a:pt x="370" y="264"/>
                        <a:pt x="374" y="0"/>
                        <a:pt x="208" y="0"/>
                      </a:cubicBezTo>
                      <a:cubicBezTo>
                        <a:pt x="201" y="0"/>
                        <a:pt x="194" y="1"/>
                        <a:pt x="187" y="2"/>
                      </a:cubicBezTo>
                      <a:cubicBezTo>
                        <a:pt x="179" y="1"/>
                        <a:pt x="172" y="0"/>
                        <a:pt x="16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 name="Google Shape;188;p14"/>
                <p:cNvSpPr/>
                <p:nvPr/>
              </p:nvSpPr>
              <p:spPr>
                <a:xfrm>
                  <a:off x="1533800" y="3950625"/>
                  <a:ext cx="7775" cy="6650"/>
                </a:xfrm>
                <a:custGeom>
                  <a:rect b="b" l="l" r="r" t="t"/>
                  <a:pathLst>
                    <a:path extrusionOk="0" h="266" w="311">
                      <a:moveTo>
                        <a:pt x="144" y="0"/>
                      </a:moveTo>
                      <a:cubicBezTo>
                        <a:pt x="72" y="0"/>
                        <a:pt x="13" y="60"/>
                        <a:pt x="1" y="131"/>
                      </a:cubicBezTo>
                      <a:cubicBezTo>
                        <a:pt x="1" y="212"/>
                        <a:pt x="67" y="265"/>
                        <a:pt x="135" y="265"/>
                      </a:cubicBezTo>
                      <a:cubicBezTo>
                        <a:pt x="167" y="265"/>
                        <a:pt x="200" y="253"/>
                        <a:pt x="227" y="226"/>
                      </a:cubicBezTo>
                      <a:cubicBezTo>
                        <a:pt x="310" y="143"/>
                        <a:pt x="251" y="12"/>
                        <a:pt x="14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 name="Google Shape;189;p14"/>
                <p:cNvSpPr/>
                <p:nvPr/>
              </p:nvSpPr>
              <p:spPr>
                <a:xfrm>
                  <a:off x="1733550" y="3694025"/>
                  <a:ext cx="7450" cy="6675"/>
                </a:xfrm>
                <a:custGeom>
                  <a:rect b="b" l="l" r="r" t="t"/>
                  <a:pathLst>
                    <a:path extrusionOk="0" h="267" w="298">
                      <a:moveTo>
                        <a:pt x="131" y="1"/>
                      </a:moveTo>
                      <a:cubicBezTo>
                        <a:pt x="60" y="1"/>
                        <a:pt x="0" y="60"/>
                        <a:pt x="0" y="132"/>
                      </a:cubicBezTo>
                      <a:cubicBezTo>
                        <a:pt x="0" y="213"/>
                        <a:pt x="60" y="266"/>
                        <a:pt x="125" y="266"/>
                      </a:cubicBezTo>
                      <a:cubicBezTo>
                        <a:pt x="156" y="266"/>
                        <a:pt x="187" y="254"/>
                        <a:pt x="214" y="227"/>
                      </a:cubicBezTo>
                      <a:cubicBezTo>
                        <a:pt x="298" y="144"/>
                        <a:pt x="250" y="13"/>
                        <a:pt x="13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 name="Google Shape;190;p14"/>
                <p:cNvSpPr/>
                <p:nvPr/>
              </p:nvSpPr>
              <p:spPr>
                <a:xfrm>
                  <a:off x="1318300" y="3656225"/>
                  <a:ext cx="7775" cy="6650"/>
                </a:xfrm>
                <a:custGeom>
                  <a:rect b="b" l="l" r="r" t="t"/>
                  <a:pathLst>
                    <a:path extrusionOk="0" h="266" w="311">
                      <a:moveTo>
                        <a:pt x="144" y="1"/>
                      </a:moveTo>
                      <a:cubicBezTo>
                        <a:pt x="72" y="1"/>
                        <a:pt x="13" y="60"/>
                        <a:pt x="1" y="132"/>
                      </a:cubicBezTo>
                      <a:cubicBezTo>
                        <a:pt x="1" y="213"/>
                        <a:pt x="66" y="266"/>
                        <a:pt x="135" y="266"/>
                      </a:cubicBezTo>
                      <a:cubicBezTo>
                        <a:pt x="167" y="266"/>
                        <a:pt x="200" y="254"/>
                        <a:pt x="227" y="227"/>
                      </a:cubicBezTo>
                      <a:cubicBezTo>
                        <a:pt x="310" y="144"/>
                        <a:pt x="251" y="13"/>
                        <a:pt x="14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 name="Google Shape;191;p14"/>
                <p:cNvSpPr/>
                <p:nvPr/>
              </p:nvSpPr>
              <p:spPr>
                <a:xfrm>
                  <a:off x="1530525" y="3743750"/>
                  <a:ext cx="14925" cy="12800"/>
                </a:xfrm>
                <a:custGeom>
                  <a:rect b="b" l="l" r="r" t="t"/>
                  <a:pathLst>
                    <a:path extrusionOk="0" h="512" w="597">
                      <a:moveTo>
                        <a:pt x="275" y="0"/>
                      </a:moveTo>
                      <a:cubicBezTo>
                        <a:pt x="132" y="0"/>
                        <a:pt x="13" y="107"/>
                        <a:pt x="1" y="262"/>
                      </a:cubicBezTo>
                      <a:cubicBezTo>
                        <a:pt x="1" y="409"/>
                        <a:pt x="129" y="511"/>
                        <a:pt x="264" y="511"/>
                      </a:cubicBezTo>
                      <a:cubicBezTo>
                        <a:pt x="326" y="511"/>
                        <a:pt x="389" y="490"/>
                        <a:pt x="441" y="441"/>
                      </a:cubicBezTo>
                      <a:cubicBezTo>
                        <a:pt x="596" y="286"/>
                        <a:pt x="501" y="12"/>
                        <a:pt x="27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 name="Google Shape;192;p14"/>
                <p:cNvSpPr/>
                <p:nvPr/>
              </p:nvSpPr>
              <p:spPr>
                <a:xfrm>
                  <a:off x="844725" y="3330900"/>
                  <a:ext cx="31875" cy="33650"/>
                </a:xfrm>
                <a:custGeom>
                  <a:rect b="b" l="l" r="r" t="t"/>
                  <a:pathLst>
                    <a:path extrusionOk="0" h="1346" w="1275">
                      <a:moveTo>
                        <a:pt x="727" y="0"/>
                      </a:moveTo>
                      <a:lnTo>
                        <a:pt x="489" y="453"/>
                      </a:lnTo>
                      <a:lnTo>
                        <a:pt x="1" y="358"/>
                      </a:lnTo>
                      <a:lnTo>
                        <a:pt x="334" y="739"/>
                      </a:lnTo>
                      <a:lnTo>
                        <a:pt x="84" y="1191"/>
                      </a:lnTo>
                      <a:lnTo>
                        <a:pt x="84" y="1191"/>
                      </a:lnTo>
                      <a:lnTo>
                        <a:pt x="537" y="965"/>
                      </a:lnTo>
                      <a:lnTo>
                        <a:pt x="870" y="1346"/>
                      </a:lnTo>
                      <a:lnTo>
                        <a:pt x="822" y="834"/>
                      </a:lnTo>
                      <a:lnTo>
                        <a:pt x="1275" y="608"/>
                      </a:lnTo>
                      <a:lnTo>
                        <a:pt x="787" y="512"/>
                      </a:lnTo>
                      <a:lnTo>
                        <a:pt x="72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 name="Google Shape;193;p14"/>
                <p:cNvSpPr/>
                <p:nvPr/>
              </p:nvSpPr>
              <p:spPr>
                <a:xfrm>
                  <a:off x="1221925" y="2868625"/>
                  <a:ext cx="7700" cy="6600"/>
                </a:xfrm>
                <a:custGeom>
                  <a:rect b="b" l="l" r="r" t="t"/>
                  <a:pathLst>
                    <a:path extrusionOk="0" h="264" w="308">
                      <a:moveTo>
                        <a:pt x="174" y="0"/>
                      </a:moveTo>
                      <a:cubicBezTo>
                        <a:pt x="74" y="0"/>
                        <a:pt x="1" y="113"/>
                        <a:pt x="58" y="203"/>
                      </a:cubicBezTo>
                      <a:cubicBezTo>
                        <a:pt x="83" y="244"/>
                        <a:pt x="124" y="263"/>
                        <a:pt x="164" y="263"/>
                      </a:cubicBezTo>
                      <a:cubicBezTo>
                        <a:pt x="218" y="263"/>
                        <a:pt x="270" y="229"/>
                        <a:pt x="284" y="168"/>
                      </a:cubicBezTo>
                      <a:cubicBezTo>
                        <a:pt x="308" y="96"/>
                        <a:pt x="260" y="25"/>
                        <a:pt x="189" y="1"/>
                      </a:cubicBezTo>
                      <a:cubicBezTo>
                        <a:pt x="184" y="0"/>
                        <a:pt x="179" y="0"/>
                        <a:pt x="17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 name="Google Shape;194;p14"/>
                <p:cNvSpPr/>
                <p:nvPr/>
              </p:nvSpPr>
              <p:spPr>
                <a:xfrm>
                  <a:off x="1048500" y="3245700"/>
                  <a:ext cx="7900" cy="6350"/>
                </a:xfrm>
                <a:custGeom>
                  <a:rect b="b" l="l" r="r" t="t"/>
                  <a:pathLst>
                    <a:path extrusionOk="0" h="254" w="316">
                      <a:moveTo>
                        <a:pt x="166" y="0"/>
                      </a:moveTo>
                      <a:cubicBezTo>
                        <a:pt x="64" y="0"/>
                        <a:pt x="0" y="107"/>
                        <a:pt x="65" y="194"/>
                      </a:cubicBezTo>
                      <a:cubicBezTo>
                        <a:pt x="91" y="234"/>
                        <a:pt x="131" y="253"/>
                        <a:pt x="171" y="253"/>
                      </a:cubicBezTo>
                      <a:cubicBezTo>
                        <a:pt x="225" y="253"/>
                        <a:pt x="278" y="219"/>
                        <a:pt x="291" y="158"/>
                      </a:cubicBezTo>
                      <a:cubicBezTo>
                        <a:pt x="315" y="87"/>
                        <a:pt x="268" y="15"/>
                        <a:pt x="196" y="3"/>
                      </a:cubicBezTo>
                      <a:cubicBezTo>
                        <a:pt x="186" y="1"/>
                        <a:pt x="176" y="0"/>
                        <a:pt x="16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 name="Google Shape;195;p14"/>
                <p:cNvSpPr/>
                <p:nvPr/>
              </p:nvSpPr>
              <p:spPr>
                <a:xfrm>
                  <a:off x="1261325" y="3491250"/>
                  <a:ext cx="7900" cy="6350"/>
                </a:xfrm>
                <a:custGeom>
                  <a:rect b="b" l="l" r="r" t="t"/>
                  <a:pathLst>
                    <a:path extrusionOk="0" h="254" w="316">
                      <a:moveTo>
                        <a:pt x="166" y="1"/>
                      </a:moveTo>
                      <a:cubicBezTo>
                        <a:pt x="64" y="1"/>
                        <a:pt x="0" y="107"/>
                        <a:pt x="65" y="194"/>
                      </a:cubicBezTo>
                      <a:cubicBezTo>
                        <a:pt x="91" y="235"/>
                        <a:pt x="131" y="254"/>
                        <a:pt x="172" y="254"/>
                      </a:cubicBezTo>
                      <a:cubicBezTo>
                        <a:pt x="227" y="254"/>
                        <a:pt x="283" y="220"/>
                        <a:pt x="303" y="159"/>
                      </a:cubicBezTo>
                      <a:cubicBezTo>
                        <a:pt x="315" y="87"/>
                        <a:pt x="268" y="16"/>
                        <a:pt x="196" y="4"/>
                      </a:cubicBezTo>
                      <a:cubicBezTo>
                        <a:pt x="186" y="2"/>
                        <a:pt x="176" y="1"/>
                        <a:pt x="16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 name="Google Shape;196;p14"/>
                <p:cNvSpPr/>
                <p:nvPr/>
              </p:nvSpPr>
              <p:spPr>
                <a:xfrm>
                  <a:off x="1378425" y="3091225"/>
                  <a:ext cx="8525" cy="6925"/>
                </a:xfrm>
                <a:custGeom>
                  <a:rect b="b" l="l" r="r" t="t"/>
                  <a:pathLst>
                    <a:path extrusionOk="0" h="277" w="341">
                      <a:moveTo>
                        <a:pt x="186" y="0"/>
                      </a:moveTo>
                      <a:cubicBezTo>
                        <a:pt x="159" y="0"/>
                        <a:pt x="132" y="9"/>
                        <a:pt x="108" y="27"/>
                      </a:cubicBezTo>
                      <a:cubicBezTo>
                        <a:pt x="1" y="98"/>
                        <a:pt x="48" y="253"/>
                        <a:pt x="179" y="277"/>
                      </a:cubicBezTo>
                      <a:cubicBezTo>
                        <a:pt x="239" y="277"/>
                        <a:pt x="310" y="229"/>
                        <a:pt x="322" y="170"/>
                      </a:cubicBezTo>
                      <a:cubicBezTo>
                        <a:pt x="340" y="72"/>
                        <a:pt x="265" y="0"/>
                        <a:pt x="18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 name="Google Shape;197;p14"/>
                <p:cNvSpPr/>
                <p:nvPr/>
              </p:nvSpPr>
              <p:spPr>
                <a:xfrm>
                  <a:off x="1244750" y="3281925"/>
                  <a:ext cx="14950" cy="12700"/>
                </a:xfrm>
                <a:custGeom>
                  <a:rect b="b" l="l" r="r" t="t"/>
                  <a:pathLst>
                    <a:path extrusionOk="0" h="508" w="598">
                      <a:moveTo>
                        <a:pt x="313" y="1"/>
                      </a:moveTo>
                      <a:cubicBezTo>
                        <a:pt x="120" y="1"/>
                        <a:pt x="0" y="214"/>
                        <a:pt x="109" y="388"/>
                      </a:cubicBezTo>
                      <a:cubicBezTo>
                        <a:pt x="160" y="469"/>
                        <a:pt x="241" y="507"/>
                        <a:pt x="321" y="507"/>
                      </a:cubicBezTo>
                      <a:cubicBezTo>
                        <a:pt x="429" y="507"/>
                        <a:pt x="534" y="439"/>
                        <a:pt x="562" y="316"/>
                      </a:cubicBezTo>
                      <a:cubicBezTo>
                        <a:pt x="597" y="173"/>
                        <a:pt x="502" y="31"/>
                        <a:pt x="371" y="7"/>
                      </a:cubicBezTo>
                      <a:cubicBezTo>
                        <a:pt x="351" y="3"/>
                        <a:pt x="332" y="1"/>
                        <a:pt x="31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8" name="Google Shape;198;p14"/>
              <p:cNvGrpSpPr/>
              <p:nvPr/>
            </p:nvGrpSpPr>
            <p:grpSpPr>
              <a:xfrm>
                <a:off x="6174075" y="-687262"/>
                <a:ext cx="3916575" cy="3378125"/>
                <a:chOff x="780450" y="1002925"/>
                <a:chExt cx="3916575" cy="3378125"/>
              </a:xfrm>
            </p:grpSpPr>
            <p:sp>
              <p:nvSpPr>
                <p:cNvPr id="199" name="Google Shape;199;p14"/>
                <p:cNvSpPr/>
                <p:nvPr/>
              </p:nvSpPr>
              <p:spPr>
                <a:xfrm>
                  <a:off x="2544350" y="2278100"/>
                  <a:ext cx="32175" cy="32450"/>
                </a:xfrm>
                <a:custGeom>
                  <a:rect b="b" l="l" r="r" t="t"/>
                  <a:pathLst>
                    <a:path extrusionOk="0" h="1298" w="1287">
                      <a:moveTo>
                        <a:pt x="489" y="0"/>
                      </a:moveTo>
                      <a:lnTo>
                        <a:pt x="489" y="500"/>
                      </a:lnTo>
                      <a:lnTo>
                        <a:pt x="1" y="643"/>
                      </a:lnTo>
                      <a:lnTo>
                        <a:pt x="489" y="798"/>
                      </a:lnTo>
                      <a:lnTo>
                        <a:pt x="489" y="1298"/>
                      </a:lnTo>
                      <a:lnTo>
                        <a:pt x="798" y="893"/>
                      </a:lnTo>
                      <a:lnTo>
                        <a:pt x="1287" y="1048"/>
                      </a:lnTo>
                      <a:lnTo>
                        <a:pt x="989" y="643"/>
                      </a:lnTo>
                      <a:lnTo>
                        <a:pt x="1287" y="250"/>
                      </a:lnTo>
                      <a:lnTo>
                        <a:pt x="798" y="405"/>
                      </a:lnTo>
                      <a:lnTo>
                        <a:pt x="4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 name="Google Shape;200;p14"/>
                <p:cNvSpPr/>
                <p:nvPr/>
              </p:nvSpPr>
              <p:spPr>
                <a:xfrm>
                  <a:off x="3345350" y="2331075"/>
                  <a:ext cx="32175" cy="32475"/>
                </a:xfrm>
                <a:custGeom>
                  <a:rect b="b" l="l" r="r" t="t"/>
                  <a:pathLst>
                    <a:path extrusionOk="0" h="1299" w="1287">
                      <a:moveTo>
                        <a:pt x="489" y="0"/>
                      </a:moveTo>
                      <a:lnTo>
                        <a:pt x="489" y="500"/>
                      </a:lnTo>
                      <a:lnTo>
                        <a:pt x="0" y="655"/>
                      </a:lnTo>
                      <a:lnTo>
                        <a:pt x="489" y="798"/>
                      </a:lnTo>
                      <a:lnTo>
                        <a:pt x="489" y="1298"/>
                      </a:lnTo>
                      <a:lnTo>
                        <a:pt x="798" y="893"/>
                      </a:lnTo>
                      <a:lnTo>
                        <a:pt x="1286" y="1048"/>
                      </a:lnTo>
                      <a:lnTo>
                        <a:pt x="1286" y="1048"/>
                      </a:lnTo>
                      <a:lnTo>
                        <a:pt x="989" y="655"/>
                      </a:lnTo>
                      <a:lnTo>
                        <a:pt x="1286" y="250"/>
                      </a:lnTo>
                      <a:lnTo>
                        <a:pt x="798" y="405"/>
                      </a:lnTo>
                      <a:lnTo>
                        <a:pt x="4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 name="Google Shape;201;p14"/>
                <p:cNvSpPr/>
                <p:nvPr/>
              </p:nvSpPr>
              <p:spPr>
                <a:xfrm>
                  <a:off x="2592275" y="1497050"/>
                  <a:ext cx="32175" cy="32450"/>
                </a:xfrm>
                <a:custGeom>
                  <a:rect b="b" l="l" r="r" t="t"/>
                  <a:pathLst>
                    <a:path extrusionOk="0" h="1298" w="1287">
                      <a:moveTo>
                        <a:pt x="489" y="0"/>
                      </a:moveTo>
                      <a:lnTo>
                        <a:pt x="489" y="500"/>
                      </a:lnTo>
                      <a:lnTo>
                        <a:pt x="1" y="655"/>
                      </a:lnTo>
                      <a:lnTo>
                        <a:pt x="489" y="798"/>
                      </a:lnTo>
                      <a:lnTo>
                        <a:pt x="489" y="1298"/>
                      </a:lnTo>
                      <a:lnTo>
                        <a:pt x="798" y="893"/>
                      </a:lnTo>
                      <a:lnTo>
                        <a:pt x="1286" y="1048"/>
                      </a:lnTo>
                      <a:lnTo>
                        <a:pt x="989" y="655"/>
                      </a:lnTo>
                      <a:lnTo>
                        <a:pt x="1286" y="250"/>
                      </a:lnTo>
                      <a:lnTo>
                        <a:pt x="798" y="405"/>
                      </a:lnTo>
                      <a:lnTo>
                        <a:pt x="4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 name="Google Shape;202;p14"/>
                <p:cNvSpPr/>
                <p:nvPr/>
              </p:nvSpPr>
              <p:spPr>
                <a:xfrm>
                  <a:off x="3361425" y="1920600"/>
                  <a:ext cx="32475" cy="32475"/>
                </a:xfrm>
                <a:custGeom>
                  <a:rect b="b" l="l" r="r" t="t"/>
                  <a:pathLst>
                    <a:path extrusionOk="0" h="1299" w="1299">
                      <a:moveTo>
                        <a:pt x="488" y="1"/>
                      </a:moveTo>
                      <a:lnTo>
                        <a:pt x="488" y="501"/>
                      </a:lnTo>
                      <a:lnTo>
                        <a:pt x="0" y="656"/>
                      </a:lnTo>
                      <a:lnTo>
                        <a:pt x="488" y="798"/>
                      </a:lnTo>
                      <a:lnTo>
                        <a:pt x="488" y="1298"/>
                      </a:lnTo>
                      <a:lnTo>
                        <a:pt x="798" y="894"/>
                      </a:lnTo>
                      <a:lnTo>
                        <a:pt x="1298" y="1048"/>
                      </a:lnTo>
                      <a:lnTo>
                        <a:pt x="989" y="656"/>
                      </a:lnTo>
                      <a:lnTo>
                        <a:pt x="1298" y="251"/>
                      </a:lnTo>
                      <a:lnTo>
                        <a:pt x="798" y="405"/>
                      </a:lnTo>
                      <a:lnTo>
                        <a:pt x="48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 name="Google Shape;203;p14"/>
                <p:cNvSpPr/>
                <p:nvPr/>
              </p:nvSpPr>
              <p:spPr>
                <a:xfrm>
                  <a:off x="1761525" y="2082225"/>
                  <a:ext cx="32450" cy="32475"/>
                </a:xfrm>
                <a:custGeom>
                  <a:rect b="b" l="l" r="r" t="t"/>
                  <a:pathLst>
                    <a:path extrusionOk="0" h="1299" w="1298">
                      <a:moveTo>
                        <a:pt x="500" y="1"/>
                      </a:moveTo>
                      <a:lnTo>
                        <a:pt x="500" y="489"/>
                      </a:lnTo>
                      <a:lnTo>
                        <a:pt x="0" y="644"/>
                      </a:lnTo>
                      <a:lnTo>
                        <a:pt x="500" y="798"/>
                      </a:lnTo>
                      <a:lnTo>
                        <a:pt x="500" y="1299"/>
                      </a:lnTo>
                      <a:lnTo>
                        <a:pt x="798" y="894"/>
                      </a:lnTo>
                      <a:lnTo>
                        <a:pt x="1298" y="1048"/>
                      </a:lnTo>
                      <a:lnTo>
                        <a:pt x="988" y="644"/>
                      </a:lnTo>
                      <a:lnTo>
                        <a:pt x="1298" y="251"/>
                      </a:lnTo>
                      <a:lnTo>
                        <a:pt x="1298" y="251"/>
                      </a:lnTo>
                      <a:lnTo>
                        <a:pt x="798" y="394"/>
                      </a:lnTo>
                      <a:lnTo>
                        <a:pt x="50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 name="Google Shape;204;p14"/>
                <p:cNvSpPr/>
                <p:nvPr/>
              </p:nvSpPr>
              <p:spPr>
                <a:xfrm>
                  <a:off x="1647825" y="2529000"/>
                  <a:ext cx="32450" cy="32475"/>
                </a:xfrm>
                <a:custGeom>
                  <a:rect b="b" l="l" r="r" t="t"/>
                  <a:pathLst>
                    <a:path extrusionOk="0" h="1299" w="1298">
                      <a:moveTo>
                        <a:pt x="500" y="1"/>
                      </a:moveTo>
                      <a:lnTo>
                        <a:pt x="500" y="489"/>
                      </a:lnTo>
                      <a:lnTo>
                        <a:pt x="0" y="644"/>
                      </a:lnTo>
                      <a:lnTo>
                        <a:pt x="500" y="799"/>
                      </a:lnTo>
                      <a:lnTo>
                        <a:pt x="500" y="1299"/>
                      </a:lnTo>
                      <a:lnTo>
                        <a:pt x="798" y="894"/>
                      </a:lnTo>
                      <a:lnTo>
                        <a:pt x="1298" y="1049"/>
                      </a:lnTo>
                      <a:lnTo>
                        <a:pt x="1298" y="1049"/>
                      </a:lnTo>
                      <a:lnTo>
                        <a:pt x="988" y="644"/>
                      </a:lnTo>
                      <a:lnTo>
                        <a:pt x="1298" y="251"/>
                      </a:lnTo>
                      <a:lnTo>
                        <a:pt x="798" y="394"/>
                      </a:lnTo>
                      <a:lnTo>
                        <a:pt x="50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 name="Google Shape;205;p14"/>
                <p:cNvSpPr/>
                <p:nvPr/>
              </p:nvSpPr>
              <p:spPr>
                <a:xfrm>
                  <a:off x="780450" y="2377800"/>
                  <a:ext cx="32175" cy="32775"/>
                </a:xfrm>
                <a:custGeom>
                  <a:rect b="b" l="l" r="r" t="t"/>
                  <a:pathLst>
                    <a:path extrusionOk="0" h="1311" w="1287">
                      <a:moveTo>
                        <a:pt x="488" y="1"/>
                      </a:moveTo>
                      <a:lnTo>
                        <a:pt x="488" y="501"/>
                      </a:lnTo>
                      <a:lnTo>
                        <a:pt x="0" y="655"/>
                      </a:lnTo>
                      <a:lnTo>
                        <a:pt x="488" y="810"/>
                      </a:lnTo>
                      <a:lnTo>
                        <a:pt x="488" y="1310"/>
                      </a:lnTo>
                      <a:lnTo>
                        <a:pt x="798" y="905"/>
                      </a:lnTo>
                      <a:lnTo>
                        <a:pt x="1286" y="1060"/>
                      </a:lnTo>
                      <a:lnTo>
                        <a:pt x="988" y="655"/>
                      </a:lnTo>
                      <a:lnTo>
                        <a:pt x="1286" y="251"/>
                      </a:lnTo>
                      <a:lnTo>
                        <a:pt x="798" y="405"/>
                      </a:lnTo>
                      <a:lnTo>
                        <a:pt x="48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 name="Google Shape;206;p14"/>
                <p:cNvSpPr/>
                <p:nvPr/>
              </p:nvSpPr>
              <p:spPr>
                <a:xfrm>
                  <a:off x="2243125" y="2420375"/>
                  <a:ext cx="32175" cy="32450"/>
                </a:xfrm>
                <a:custGeom>
                  <a:rect b="b" l="l" r="r" t="t"/>
                  <a:pathLst>
                    <a:path extrusionOk="0" h="1298" w="1287">
                      <a:moveTo>
                        <a:pt x="489" y="0"/>
                      </a:moveTo>
                      <a:lnTo>
                        <a:pt x="489" y="500"/>
                      </a:lnTo>
                      <a:lnTo>
                        <a:pt x="1" y="655"/>
                      </a:lnTo>
                      <a:lnTo>
                        <a:pt x="489" y="810"/>
                      </a:lnTo>
                      <a:lnTo>
                        <a:pt x="489" y="1298"/>
                      </a:lnTo>
                      <a:lnTo>
                        <a:pt x="798" y="905"/>
                      </a:lnTo>
                      <a:lnTo>
                        <a:pt x="1286" y="1060"/>
                      </a:lnTo>
                      <a:lnTo>
                        <a:pt x="989" y="655"/>
                      </a:lnTo>
                      <a:lnTo>
                        <a:pt x="1286" y="250"/>
                      </a:lnTo>
                      <a:lnTo>
                        <a:pt x="1286" y="250"/>
                      </a:lnTo>
                      <a:lnTo>
                        <a:pt x="798" y="405"/>
                      </a:lnTo>
                      <a:lnTo>
                        <a:pt x="4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 name="Google Shape;207;p14"/>
                <p:cNvSpPr/>
                <p:nvPr/>
              </p:nvSpPr>
              <p:spPr>
                <a:xfrm>
                  <a:off x="3166450" y="3111225"/>
                  <a:ext cx="32475" cy="32475"/>
                </a:xfrm>
                <a:custGeom>
                  <a:rect b="b" l="l" r="r" t="t"/>
                  <a:pathLst>
                    <a:path extrusionOk="0" h="1299" w="1299">
                      <a:moveTo>
                        <a:pt x="501" y="1"/>
                      </a:moveTo>
                      <a:lnTo>
                        <a:pt x="501" y="501"/>
                      </a:lnTo>
                      <a:lnTo>
                        <a:pt x="1" y="643"/>
                      </a:lnTo>
                      <a:lnTo>
                        <a:pt x="501" y="798"/>
                      </a:lnTo>
                      <a:lnTo>
                        <a:pt x="501" y="1298"/>
                      </a:lnTo>
                      <a:lnTo>
                        <a:pt x="798" y="894"/>
                      </a:lnTo>
                      <a:lnTo>
                        <a:pt x="1298" y="1048"/>
                      </a:lnTo>
                      <a:lnTo>
                        <a:pt x="1298" y="1048"/>
                      </a:lnTo>
                      <a:lnTo>
                        <a:pt x="989" y="643"/>
                      </a:lnTo>
                      <a:lnTo>
                        <a:pt x="1298" y="251"/>
                      </a:lnTo>
                      <a:lnTo>
                        <a:pt x="798" y="405"/>
                      </a:lnTo>
                      <a:lnTo>
                        <a:pt x="50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 name="Google Shape;208;p14"/>
                <p:cNvSpPr/>
                <p:nvPr/>
              </p:nvSpPr>
              <p:spPr>
                <a:xfrm>
                  <a:off x="3302475" y="3978300"/>
                  <a:ext cx="32175" cy="32475"/>
                </a:xfrm>
                <a:custGeom>
                  <a:rect b="b" l="l" r="r" t="t"/>
                  <a:pathLst>
                    <a:path extrusionOk="0" h="1299" w="1287">
                      <a:moveTo>
                        <a:pt x="489" y="0"/>
                      </a:moveTo>
                      <a:lnTo>
                        <a:pt x="489" y="500"/>
                      </a:lnTo>
                      <a:lnTo>
                        <a:pt x="1" y="655"/>
                      </a:lnTo>
                      <a:lnTo>
                        <a:pt x="489" y="810"/>
                      </a:lnTo>
                      <a:lnTo>
                        <a:pt x="489" y="1298"/>
                      </a:lnTo>
                      <a:lnTo>
                        <a:pt x="799" y="893"/>
                      </a:lnTo>
                      <a:lnTo>
                        <a:pt x="1287" y="1048"/>
                      </a:lnTo>
                      <a:lnTo>
                        <a:pt x="989" y="655"/>
                      </a:lnTo>
                      <a:lnTo>
                        <a:pt x="1287" y="250"/>
                      </a:lnTo>
                      <a:lnTo>
                        <a:pt x="799" y="405"/>
                      </a:lnTo>
                      <a:lnTo>
                        <a:pt x="4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 name="Google Shape;209;p14"/>
                <p:cNvSpPr/>
                <p:nvPr/>
              </p:nvSpPr>
              <p:spPr>
                <a:xfrm>
                  <a:off x="2336000" y="3689575"/>
                  <a:ext cx="32475" cy="32475"/>
                </a:xfrm>
                <a:custGeom>
                  <a:rect b="b" l="l" r="r" t="t"/>
                  <a:pathLst>
                    <a:path extrusionOk="0" h="1299" w="1299">
                      <a:moveTo>
                        <a:pt x="500" y="0"/>
                      </a:moveTo>
                      <a:lnTo>
                        <a:pt x="500" y="489"/>
                      </a:lnTo>
                      <a:lnTo>
                        <a:pt x="0" y="643"/>
                      </a:lnTo>
                      <a:lnTo>
                        <a:pt x="500" y="798"/>
                      </a:lnTo>
                      <a:lnTo>
                        <a:pt x="500" y="1298"/>
                      </a:lnTo>
                      <a:lnTo>
                        <a:pt x="798" y="893"/>
                      </a:lnTo>
                      <a:lnTo>
                        <a:pt x="1298" y="1048"/>
                      </a:lnTo>
                      <a:lnTo>
                        <a:pt x="988" y="643"/>
                      </a:lnTo>
                      <a:lnTo>
                        <a:pt x="1298" y="238"/>
                      </a:lnTo>
                      <a:lnTo>
                        <a:pt x="798" y="393"/>
                      </a:lnTo>
                      <a:lnTo>
                        <a:pt x="5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 name="Google Shape;210;p14"/>
                <p:cNvSpPr/>
                <p:nvPr/>
              </p:nvSpPr>
              <p:spPr>
                <a:xfrm>
                  <a:off x="2560425" y="3143675"/>
                  <a:ext cx="32475" cy="32475"/>
                </a:xfrm>
                <a:custGeom>
                  <a:rect b="b" l="l" r="r" t="t"/>
                  <a:pathLst>
                    <a:path extrusionOk="0" h="1299" w="1299">
                      <a:moveTo>
                        <a:pt x="501" y="0"/>
                      </a:moveTo>
                      <a:lnTo>
                        <a:pt x="501" y="488"/>
                      </a:lnTo>
                      <a:lnTo>
                        <a:pt x="1" y="643"/>
                      </a:lnTo>
                      <a:lnTo>
                        <a:pt x="501" y="798"/>
                      </a:lnTo>
                      <a:lnTo>
                        <a:pt x="501" y="1298"/>
                      </a:lnTo>
                      <a:lnTo>
                        <a:pt x="798" y="893"/>
                      </a:lnTo>
                      <a:lnTo>
                        <a:pt x="1298" y="1048"/>
                      </a:lnTo>
                      <a:lnTo>
                        <a:pt x="989" y="643"/>
                      </a:lnTo>
                      <a:lnTo>
                        <a:pt x="1298" y="250"/>
                      </a:lnTo>
                      <a:lnTo>
                        <a:pt x="1298" y="250"/>
                      </a:lnTo>
                      <a:lnTo>
                        <a:pt x="798" y="405"/>
                      </a:lnTo>
                      <a:lnTo>
                        <a:pt x="50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 name="Google Shape;211;p14"/>
                <p:cNvSpPr/>
                <p:nvPr/>
              </p:nvSpPr>
              <p:spPr>
                <a:xfrm>
                  <a:off x="1914525" y="1848875"/>
                  <a:ext cx="32450" cy="32475"/>
                </a:xfrm>
                <a:custGeom>
                  <a:rect b="b" l="l" r="r" t="t"/>
                  <a:pathLst>
                    <a:path extrusionOk="0" h="1299" w="1298">
                      <a:moveTo>
                        <a:pt x="500" y="0"/>
                      </a:moveTo>
                      <a:lnTo>
                        <a:pt x="500" y="500"/>
                      </a:lnTo>
                      <a:lnTo>
                        <a:pt x="0" y="643"/>
                      </a:lnTo>
                      <a:lnTo>
                        <a:pt x="500" y="798"/>
                      </a:lnTo>
                      <a:lnTo>
                        <a:pt x="500" y="1298"/>
                      </a:lnTo>
                      <a:lnTo>
                        <a:pt x="810" y="893"/>
                      </a:lnTo>
                      <a:lnTo>
                        <a:pt x="1298" y="1048"/>
                      </a:lnTo>
                      <a:lnTo>
                        <a:pt x="988" y="643"/>
                      </a:lnTo>
                      <a:lnTo>
                        <a:pt x="1298" y="250"/>
                      </a:lnTo>
                      <a:lnTo>
                        <a:pt x="810" y="405"/>
                      </a:lnTo>
                      <a:lnTo>
                        <a:pt x="5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 name="Google Shape;212;p14"/>
                <p:cNvSpPr/>
                <p:nvPr/>
              </p:nvSpPr>
              <p:spPr>
                <a:xfrm>
                  <a:off x="2360400" y="1131825"/>
                  <a:ext cx="32475" cy="32450"/>
                </a:xfrm>
                <a:custGeom>
                  <a:rect b="b" l="l" r="r" t="t"/>
                  <a:pathLst>
                    <a:path extrusionOk="0" h="1298" w="1299">
                      <a:moveTo>
                        <a:pt x="501" y="0"/>
                      </a:moveTo>
                      <a:lnTo>
                        <a:pt x="501" y="500"/>
                      </a:lnTo>
                      <a:lnTo>
                        <a:pt x="1" y="655"/>
                      </a:lnTo>
                      <a:lnTo>
                        <a:pt x="501" y="798"/>
                      </a:lnTo>
                      <a:lnTo>
                        <a:pt x="501" y="1298"/>
                      </a:lnTo>
                      <a:lnTo>
                        <a:pt x="798" y="893"/>
                      </a:lnTo>
                      <a:lnTo>
                        <a:pt x="1298" y="1048"/>
                      </a:lnTo>
                      <a:lnTo>
                        <a:pt x="989" y="655"/>
                      </a:lnTo>
                      <a:lnTo>
                        <a:pt x="1298" y="250"/>
                      </a:lnTo>
                      <a:lnTo>
                        <a:pt x="798" y="405"/>
                      </a:lnTo>
                      <a:lnTo>
                        <a:pt x="50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 name="Google Shape;213;p14"/>
                <p:cNvSpPr/>
                <p:nvPr/>
              </p:nvSpPr>
              <p:spPr>
                <a:xfrm>
                  <a:off x="2275275" y="2911200"/>
                  <a:ext cx="32475" cy="32475"/>
                </a:xfrm>
                <a:custGeom>
                  <a:rect b="b" l="l" r="r" t="t"/>
                  <a:pathLst>
                    <a:path extrusionOk="0" h="1299" w="1299">
                      <a:moveTo>
                        <a:pt x="500" y="1"/>
                      </a:moveTo>
                      <a:lnTo>
                        <a:pt x="500" y="501"/>
                      </a:lnTo>
                      <a:lnTo>
                        <a:pt x="0" y="644"/>
                      </a:lnTo>
                      <a:lnTo>
                        <a:pt x="500" y="798"/>
                      </a:lnTo>
                      <a:lnTo>
                        <a:pt x="500" y="1298"/>
                      </a:lnTo>
                      <a:lnTo>
                        <a:pt x="798" y="894"/>
                      </a:lnTo>
                      <a:lnTo>
                        <a:pt x="1298" y="1048"/>
                      </a:lnTo>
                      <a:lnTo>
                        <a:pt x="989" y="644"/>
                      </a:lnTo>
                      <a:lnTo>
                        <a:pt x="1298" y="251"/>
                      </a:lnTo>
                      <a:lnTo>
                        <a:pt x="1298" y="251"/>
                      </a:lnTo>
                      <a:lnTo>
                        <a:pt x="798" y="393"/>
                      </a:lnTo>
                      <a:lnTo>
                        <a:pt x="50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 name="Google Shape;214;p14"/>
                <p:cNvSpPr/>
                <p:nvPr/>
              </p:nvSpPr>
              <p:spPr>
                <a:xfrm>
                  <a:off x="2544350" y="3918175"/>
                  <a:ext cx="32175" cy="32475"/>
                </a:xfrm>
                <a:custGeom>
                  <a:rect b="b" l="l" r="r" t="t"/>
                  <a:pathLst>
                    <a:path extrusionOk="0" h="1299" w="1287">
                      <a:moveTo>
                        <a:pt x="489" y="0"/>
                      </a:moveTo>
                      <a:lnTo>
                        <a:pt x="489" y="500"/>
                      </a:lnTo>
                      <a:lnTo>
                        <a:pt x="1" y="655"/>
                      </a:lnTo>
                      <a:lnTo>
                        <a:pt x="489" y="810"/>
                      </a:lnTo>
                      <a:lnTo>
                        <a:pt x="489" y="1298"/>
                      </a:lnTo>
                      <a:lnTo>
                        <a:pt x="798" y="905"/>
                      </a:lnTo>
                      <a:lnTo>
                        <a:pt x="1287" y="1048"/>
                      </a:lnTo>
                      <a:lnTo>
                        <a:pt x="989" y="655"/>
                      </a:lnTo>
                      <a:lnTo>
                        <a:pt x="1287" y="250"/>
                      </a:lnTo>
                      <a:lnTo>
                        <a:pt x="798" y="405"/>
                      </a:lnTo>
                      <a:lnTo>
                        <a:pt x="4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 name="Google Shape;215;p14"/>
                <p:cNvSpPr/>
                <p:nvPr/>
              </p:nvSpPr>
              <p:spPr>
                <a:xfrm>
                  <a:off x="2670850" y="2694200"/>
                  <a:ext cx="32175" cy="32475"/>
                </a:xfrm>
                <a:custGeom>
                  <a:rect b="b" l="l" r="r" t="t"/>
                  <a:pathLst>
                    <a:path extrusionOk="0" h="1299" w="1287">
                      <a:moveTo>
                        <a:pt x="489" y="1"/>
                      </a:moveTo>
                      <a:lnTo>
                        <a:pt x="489" y="489"/>
                      </a:lnTo>
                      <a:lnTo>
                        <a:pt x="1" y="644"/>
                      </a:lnTo>
                      <a:lnTo>
                        <a:pt x="489" y="799"/>
                      </a:lnTo>
                      <a:lnTo>
                        <a:pt x="489" y="1299"/>
                      </a:lnTo>
                      <a:lnTo>
                        <a:pt x="799" y="894"/>
                      </a:lnTo>
                      <a:lnTo>
                        <a:pt x="1287" y="1049"/>
                      </a:lnTo>
                      <a:lnTo>
                        <a:pt x="1287" y="1049"/>
                      </a:lnTo>
                      <a:lnTo>
                        <a:pt x="989" y="644"/>
                      </a:lnTo>
                      <a:lnTo>
                        <a:pt x="1287" y="251"/>
                      </a:lnTo>
                      <a:lnTo>
                        <a:pt x="799" y="394"/>
                      </a:lnTo>
                      <a:lnTo>
                        <a:pt x="48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 name="Google Shape;216;p14"/>
                <p:cNvSpPr/>
                <p:nvPr/>
              </p:nvSpPr>
              <p:spPr>
                <a:xfrm>
                  <a:off x="2745875" y="1821775"/>
                  <a:ext cx="32450" cy="32475"/>
                </a:xfrm>
                <a:custGeom>
                  <a:rect b="b" l="l" r="r" t="t"/>
                  <a:pathLst>
                    <a:path extrusionOk="0" h="1299" w="1298">
                      <a:moveTo>
                        <a:pt x="500" y="1"/>
                      </a:moveTo>
                      <a:lnTo>
                        <a:pt x="500" y="489"/>
                      </a:lnTo>
                      <a:lnTo>
                        <a:pt x="0" y="644"/>
                      </a:lnTo>
                      <a:lnTo>
                        <a:pt x="500" y="799"/>
                      </a:lnTo>
                      <a:lnTo>
                        <a:pt x="500" y="1299"/>
                      </a:lnTo>
                      <a:lnTo>
                        <a:pt x="810" y="894"/>
                      </a:lnTo>
                      <a:lnTo>
                        <a:pt x="1298" y="1049"/>
                      </a:lnTo>
                      <a:lnTo>
                        <a:pt x="988" y="644"/>
                      </a:lnTo>
                      <a:lnTo>
                        <a:pt x="1298" y="251"/>
                      </a:lnTo>
                      <a:lnTo>
                        <a:pt x="810" y="394"/>
                      </a:lnTo>
                      <a:lnTo>
                        <a:pt x="50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 name="Google Shape;217;p14"/>
                <p:cNvSpPr/>
                <p:nvPr/>
              </p:nvSpPr>
              <p:spPr>
                <a:xfrm>
                  <a:off x="3651050" y="3127300"/>
                  <a:ext cx="32450" cy="32475"/>
                </a:xfrm>
                <a:custGeom>
                  <a:rect b="b" l="l" r="r" t="t"/>
                  <a:pathLst>
                    <a:path extrusionOk="0" h="1299" w="1298">
                      <a:moveTo>
                        <a:pt x="488" y="0"/>
                      </a:moveTo>
                      <a:lnTo>
                        <a:pt x="488" y="501"/>
                      </a:lnTo>
                      <a:lnTo>
                        <a:pt x="0" y="655"/>
                      </a:lnTo>
                      <a:lnTo>
                        <a:pt x="488" y="810"/>
                      </a:lnTo>
                      <a:lnTo>
                        <a:pt x="488" y="1298"/>
                      </a:lnTo>
                      <a:lnTo>
                        <a:pt x="798" y="905"/>
                      </a:lnTo>
                      <a:lnTo>
                        <a:pt x="1298" y="1060"/>
                      </a:lnTo>
                      <a:lnTo>
                        <a:pt x="988" y="655"/>
                      </a:lnTo>
                      <a:lnTo>
                        <a:pt x="1298" y="251"/>
                      </a:lnTo>
                      <a:lnTo>
                        <a:pt x="798" y="405"/>
                      </a:lnTo>
                      <a:lnTo>
                        <a:pt x="48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 name="Google Shape;218;p14"/>
                <p:cNvSpPr/>
                <p:nvPr/>
              </p:nvSpPr>
              <p:spPr>
                <a:xfrm>
                  <a:off x="4041275" y="2777250"/>
                  <a:ext cx="32175" cy="32775"/>
                </a:xfrm>
                <a:custGeom>
                  <a:rect b="b" l="l" r="r" t="t"/>
                  <a:pathLst>
                    <a:path extrusionOk="0" h="1311" w="1287">
                      <a:moveTo>
                        <a:pt x="488" y="1"/>
                      </a:moveTo>
                      <a:lnTo>
                        <a:pt x="488" y="501"/>
                      </a:lnTo>
                      <a:lnTo>
                        <a:pt x="0" y="656"/>
                      </a:lnTo>
                      <a:lnTo>
                        <a:pt x="488" y="810"/>
                      </a:lnTo>
                      <a:lnTo>
                        <a:pt x="488" y="1310"/>
                      </a:lnTo>
                      <a:lnTo>
                        <a:pt x="798" y="906"/>
                      </a:lnTo>
                      <a:lnTo>
                        <a:pt x="1286" y="1060"/>
                      </a:lnTo>
                      <a:lnTo>
                        <a:pt x="988" y="656"/>
                      </a:lnTo>
                      <a:lnTo>
                        <a:pt x="1286" y="251"/>
                      </a:lnTo>
                      <a:lnTo>
                        <a:pt x="798" y="406"/>
                      </a:lnTo>
                      <a:lnTo>
                        <a:pt x="48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 name="Google Shape;219;p14"/>
                <p:cNvSpPr/>
                <p:nvPr/>
              </p:nvSpPr>
              <p:spPr>
                <a:xfrm>
                  <a:off x="1419225" y="2245650"/>
                  <a:ext cx="32450" cy="32475"/>
                </a:xfrm>
                <a:custGeom>
                  <a:rect b="b" l="l" r="r" t="t"/>
                  <a:pathLst>
                    <a:path extrusionOk="0" h="1299" w="1298">
                      <a:moveTo>
                        <a:pt x="500" y="0"/>
                      </a:moveTo>
                      <a:lnTo>
                        <a:pt x="500" y="500"/>
                      </a:lnTo>
                      <a:lnTo>
                        <a:pt x="0" y="655"/>
                      </a:lnTo>
                      <a:lnTo>
                        <a:pt x="500" y="810"/>
                      </a:lnTo>
                      <a:lnTo>
                        <a:pt x="500" y="1298"/>
                      </a:lnTo>
                      <a:lnTo>
                        <a:pt x="798" y="905"/>
                      </a:lnTo>
                      <a:lnTo>
                        <a:pt x="1298" y="1048"/>
                      </a:lnTo>
                      <a:lnTo>
                        <a:pt x="1298" y="1048"/>
                      </a:lnTo>
                      <a:lnTo>
                        <a:pt x="988" y="655"/>
                      </a:lnTo>
                      <a:lnTo>
                        <a:pt x="1298" y="250"/>
                      </a:lnTo>
                      <a:lnTo>
                        <a:pt x="798" y="405"/>
                      </a:lnTo>
                      <a:lnTo>
                        <a:pt x="5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 name="Google Shape;220;p14"/>
                <p:cNvSpPr/>
                <p:nvPr/>
              </p:nvSpPr>
              <p:spPr>
                <a:xfrm>
                  <a:off x="3361425" y="3035625"/>
                  <a:ext cx="32475" cy="32475"/>
                </a:xfrm>
                <a:custGeom>
                  <a:rect b="b" l="l" r="r" t="t"/>
                  <a:pathLst>
                    <a:path extrusionOk="0" h="1299" w="1299">
                      <a:moveTo>
                        <a:pt x="488" y="0"/>
                      </a:moveTo>
                      <a:lnTo>
                        <a:pt x="488" y="489"/>
                      </a:lnTo>
                      <a:lnTo>
                        <a:pt x="0" y="643"/>
                      </a:lnTo>
                      <a:lnTo>
                        <a:pt x="488" y="798"/>
                      </a:lnTo>
                      <a:lnTo>
                        <a:pt x="488" y="1298"/>
                      </a:lnTo>
                      <a:lnTo>
                        <a:pt x="798" y="893"/>
                      </a:lnTo>
                      <a:lnTo>
                        <a:pt x="1298" y="1048"/>
                      </a:lnTo>
                      <a:lnTo>
                        <a:pt x="989" y="643"/>
                      </a:lnTo>
                      <a:lnTo>
                        <a:pt x="1298" y="239"/>
                      </a:lnTo>
                      <a:lnTo>
                        <a:pt x="798" y="393"/>
                      </a:lnTo>
                      <a:lnTo>
                        <a:pt x="48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 name="Google Shape;221;p14"/>
                <p:cNvSpPr/>
                <p:nvPr/>
              </p:nvSpPr>
              <p:spPr>
                <a:xfrm>
                  <a:off x="1792475" y="2761175"/>
                  <a:ext cx="32175" cy="32475"/>
                </a:xfrm>
                <a:custGeom>
                  <a:rect b="b" l="l" r="r" t="t"/>
                  <a:pathLst>
                    <a:path extrusionOk="0" h="1299" w="1287">
                      <a:moveTo>
                        <a:pt x="489" y="1"/>
                      </a:moveTo>
                      <a:lnTo>
                        <a:pt x="489" y="501"/>
                      </a:lnTo>
                      <a:lnTo>
                        <a:pt x="0" y="644"/>
                      </a:lnTo>
                      <a:lnTo>
                        <a:pt x="489" y="799"/>
                      </a:lnTo>
                      <a:lnTo>
                        <a:pt x="489" y="1299"/>
                      </a:lnTo>
                      <a:lnTo>
                        <a:pt x="798" y="894"/>
                      </a:lnTo>
                      <a:lnTo>
                        <a:pt x="1286" y="1049"/>
                      </a:lnTo>
                      <a:lnTo>
                        <a:pt x="989" y="644"/>
                      </a:lnTo>
                      <a:lnTo>
                        <a:pt x="1286" y="251"/>
                      </a:lnTo>
                      <a:lnTo>
                        <a:pt x="798" y="406"/>
                      </a:lnTo>
                      <a:lnTo>
                        <a:pt x="48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 name="Google Shape;222;p14"/>
                <p:cNvSpPr/>
                <p:nvPr/>
              </p:nvSpPr>
              <p:spPr>
                <a:xfrm>
                  <a:off x="1107275" y="2677850"/>
                  <a:ext cx="32475" cy="32450"/>
                </a:xfrm>
                <a:custGeom>
                  <a:rect b="b" l="l" r="r" t="t"/>
                  <a:pathLst>
                    <a:path extrusionOk="0" h="1298" w="1299">
                      <a:moveTo>
                        <a:pt x="500" y="0"/>
                      </a:moveTo>
                      <a:lnTo>
                        <a:pt x="500" y="500"/>
                      </a:lnTo>
                      <a:lnTo>
                        <a:pt x="0" y="655"/>
                      </a:lnTo>
                      <a:lnTo>
                        <a:pt x="500" y="810"/>
                      </a:lnTo>
                      <a:lnTo>
                        <a:pt x="500" y="1298"/>
                      </a:lnTo>
                      <a:lnTo>
                        <a:pt x="810" y="905"/>
                      </a:lnTo>
                      <a:lnTo>
                        <a:pt x="1298" y="1048"/>
                      </a:lnTo>
                      <a:lnTo>
                        <a:pt x="988" y="655"/>
                      </a:lnTo>
                      <a:lnTo>
                        <a:pt x="1298" y="250"/>
                      </a:lnTo>
                      <a:lnTo>
                        <a:pt x="810" y="405"/>
                      </a:lnTo>
                      <a:lnTo>
                        <a:pt x="5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 name="Google Shape;223;p14"/>
                <p:cNvSpPr/>
                <p:nvPr/>
              </p:nvSpPr>
              <p:spPr>
                <a:xfrm>
                  <a:off x="3018525" y="2280175"/>
                  <a:ext cx="32475" cy="32475"/>
                </a:xfrm>
                <a:custGeom>
                  <a:rect b="b" l="l" r="r" t="t"/>
                  <a:pathLst>
                    <a:path extrusionOk="0" h="1299" w="1299">
                      <a:moveTo>
                        <a:pt x="500" y="0"/>
                      </a:moveTo>
                      <a:lnTo>
                        <a:pt x="500" y="500"/>
                      </a:lnTo>
                      <a:lnTo>
                        <a:pt x="0" y="655"/>
                      </a:lnTo>
                      <a:lnTo>
                        <a:pt x="500" y="810"/>
                      </a:lnTo>
                      <a:lnTo>
                        <a:pt x="500" y="1298"/>
                      </a:lnTo>
                      <a:lnTo>
                        <a:pt x="798" y="905"/>
                      </a:lnTo>
                      <a:lnTo>
                        <a:pt x="1298" y="1048"/>
                      </a:lnTo>
                      <a:lnTo>
                        <a:pt x="989" y="655"/>
                      </a:lnTo>
                      <a:lnTo>
                        <a:pt x="1298" y="250"/>
                      </a:lnTo>
                      <a:lnTo>
                        <a:pt x="798" y="405"/>
                      </a:lnTo>
                      <a:lnTo>
                        <a:pt x="5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 name="Google Shape;224;p14"/>
                <p:cNvSpPr/>
                <p:nvPr/>
              </p:nvSpPr>
              <p:spPr>
                <a:xfrm>
                  <a:off x="2549425" y="2858225"/>
                  <a:ext cx="14900" cy="12800"/>
                </a:xfrm>
                <a:custGeom>
                  <a:rect b="b" l="l" r="r" t="t"/>
                  <a:pathLst>
                    <a:path extrusionOk="0" h="512" w="596">
                      <a:moveTo>
                        <a:pt x="274" y="0"/>
                      </a:moveTo>
                      <a:cubicBezTo>
                        <a:pt x="119" y="0"/>
                        <a:pt x="0" y="119"/>
                        <a:pt x="0" y="262"/>
                      </a:cubicBezTo>
                      <a:cubicBezTo>
                        <a:pt x="0" y="409"/>
                        <a:pt x="129" y="511"/>
                        <a:pt x="259" y="511"/>
                      </a:cubicBezTo>
                      <a:cubicBezTo>
                        <a:pt x="319" y="511"/>
                        <a:pt x="380" y="490"/>
                        <a:pt x="429" y="441"/>
                      </a:cubicBezTo>
                      <a:cubicBezTo>
                        <a:pt x="595" y="286"/>
                        <a:pt x="488" y="12"/>
                        <a:pt x="27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 name="Google Shape;225;p14"/>
                <p:cNvSpPr/>
                <p:nvPr/>
              </p:nvSpPr>
              <p:spPr>
                <a:xfrm>
                  <a:off x="2369925" y="2624550"/>
                  <a:ext cx="7475" cy="6475"/>
                </a:xfrm>
                <a:custGeom>
                  <a:rect b="b" l="l" r="r" t="t"/>
                  <a:pathLst>
                    <a:path extrusionOk="0" h="259" w="299">
                      <a:moveTo>
                        <a:pt x="132" y="1"/>
                      </a:moveTo>
                      <a:cubicBezTo>
                        <a:pt x="60" y="1"/>
                        <a:pt x="1" y="60"/>
                        <a:pt x="1" y="132"/>
                      </a:cubicBezTo>
                      <a:cubicBezTo>
                        <a:pt x="1" y="207"/>
                        <a:pt x="64" y="258"/>
                        <a:pt x="131" y="258"/>
                      </a:cubicBezTo>
                      <a:cubicBezTo>
                        <a:pt x="160" y="258"/>
                        <a:pt x="190" y="249"/>
                        <a:pt x="215" y="227"/>
                      </a:cubicBezTo>
                      <a:cubicBezTo>
                        <a:pt x="298" y="144"/>
                        <a:pt x="251" y="1"/>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 name="Google Shape;226;p14"/>
                <p:cNvSpPr/>
                <p:nvPr/>
              </p:nvSpPr>
              <p:spPr>
                <a:xfrm>
                  <a:off x="2025825" y="2983825"/>
                  <a:ext cx="7475" cy="6650"/>
                </a:xfrm>
                <a:custGeom>
                  <a:rect b="b" l="l" r="r" t="t"/>
                  <a:pathLst>
                    <a:path extrusionOk="0" h="266" w="299">
                      <a:moveTo>
                        <a:pt x="132" y="1"/>
                      </a:moveTo>
                      <a:cubicBezTo>
                        <a:pt x="60" y="1"/>
                        <a:pt x="1" y="60"/>
                        <a:pt x="1" y="132"/>
                      </a:cubicBezTo>
                      <a:cubicBezTo>
                        <a:pt x="1" y="212"/>
                        <a:pt x="61" y="266"/>
                        <a:pt x="126" y="266"/>
                      </a:cubicBezTo>
                      <a:cubicBezTo>
                        <a:pt x="157" y="266"/>
                        <a:pt x="188" y="254"/>
                        <a:pt x="215" y="227"/>
                      </a:cubicBezTo>
                      <a:cubicBezTo>
                        <a:pt x="299" y="155"/>
                        <a:pt x="251" y="13"/>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 name="Google Shape;227;p14"/>
                <p:cNvSpPr/>
                <p:nvPr/>
              </p:nvSpPr>
              <p:spPr>
                <a:xfrm>
                  <a:off x="2667000" y="2083975"/>
                  <a:ext cx="7750" cy="6400"/>
                </a:xfrm>
                <a:custGeom>
                  <a:rect b="b" l="l" r="r" t="t"/>
                  <a:pathLst>
                    <a:path extrusionOk="0" h="256" w="310">
                      <a:moveTo>
                        <a:pt x="125" y="1"/>
                      </a:moveTo>
                      <a:cubicBezTo>
                        <a:pt x="60" y="1"/>
                        <a:pt x="0" y="57"/>
                        <a:pt x="0" y="133"/>
                      </a:cubicBezTo>
                      <a:cubicBezTo>
                        <a:pt x="0" y="205"/>
                        <a:pt x="65" y="256"/>
                        <a:pt x="132" y="256"/>
                      </a:cubicBezTo>
                      <a:cubicBezTo>
                        <a:pt x="165" y="256"/>
                        <a:pt x="199" y="244"/>
                        <a:pt x="226" y="216"/>
                      </a:cubicBezTo>
                      <a:cubicBezTo>
                        <a:pt x="310" y="145"/>
                        <a:pt x="250" y="2"/>
                        <a:pt x="143" y="2"/>
                      </a:cubicBezTo>
                      <a:cubicBezTo>
                        <a:pt x="137" y="1"/>
                        <a:pt x="131" y="1"/>
                        <a:pt x="12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 name="Google Shape;228;p14"/>
                <p:cNvSpPr/>
                <p:nvPr/>
              </p:nvSpPr>
              <p:spPr>
                <a:xfrm>
                  <a:off x="2303550" y="2080750"/>
                  <a:ext cx="7475" cy="6450"/>
                </a:xfrm>
                <a:custGeom>
                  <a:rect b="b" l="l" r="r" t="t"/>
                  <a:pathLst>
                    <a:path extrusionOk="0" h="258" w="299">
                      <a:moveTo>
                        <a:pt x="131" y="0"/>
                      </a:moveTo>
                      <a:cubicBezTo>
                        <a:pt x="60" y="0"/>
                        <a:pt x="0" y="48"/>
                        <a:pt x="0" y="131"/>
                      </a:cubicBezTo>
                      <a:cubicBezTo>
                        <a:pt x="0" y="206"/>
                        <a:pt x="64" y="258"/>
                        <a:pt x="131" y="258"/>
                      </a:cubicBezTo>
                      <a:cubicBezTo>
                        <a:pt x="160" y="258"/>
                        <a:pt x="190" y="248"/>
                        <a:pt x="215" y="226"/>
                      </a:cubicBezTo>
                      <a:cubicBezTo>
                        <a:pt x="298" y="143"/>
                        <a:pt x="251" y="0"/>
                        <a:pt x="13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 name="Google Shape;229;p14"/>
                <p:cNvSpPr/>
                <p:nvPr/>
              </p:nvSpPr>
              <p:spPr>
                <a:xfrm>
                  <a:off x="1918475" y="2471525"/>
                  <a:ext cx="9650" cy="6625"/>
                </a:xfrm>
                <a:custGeom>
                  <a:rect b="b" l="l" r="r" t="t"/>
                  <a:pathLst>
                    <a:path extrusionOk="0" h="265" w="386">
                      <a:moveTo>
                        <a:pt x="177" y="1"/>
                      </a:moveTo>
                      <a:cubicBezTo>
                        <a:pt x="1" y="1"/>
                        <a:pt x="4" y="264"/>
                        <a:pt x="188" y="264"/>
                      </a:cubicBezTo>
                      <a:cubicBezTo>
                        <a:pt x="191" y="264"/>
                        <a:pt x="195" y="264"/>
                        <a:pt x="199" y="264"/>
                      </a:cubicBezTo>
                      <a:cubicBezTo>
                        <a:pt x="203" y="264"/>
                        <a:pt x="207" y="264"/>
                        <a:pt x="210" y="264"/>
                      </a:cubicBezTo>
                      <a:cubicBezTo>
                        <a:pt x="383" y="264"/>
                        <a:pt x="386" y="1"/>
                        <a:pt x="220" y="1"/>
                      </a:cubicBezTo>
                      <a:cubicBezTo>
                        <a:pt x="214" y="1"/>
                        <a:pt x="207" y="1"/>
                        <a:pt x="199" y="2"/>
                      </a:cubicBezTo>
                      <a:cubicBezTo>
                        <a:pt x="191" y="1"/>
                        <a:pt x="184" y="1"/>
                        <a:pt x="17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 name="Google Shape;230;p14"/>
                <p:cNvSpPr/>
                <p:nvPr/>
              </p:nvSpPr>
              <p:spPr>
                <a:xfrm>
                  <a:off x="2306625" y="3102300"/>
                  <a:ext cx="7675" cy="6650"/>
                </a:xfrm>
                <a:custGeom>
                  <a:rect b="b" l="l" r="r" t="t"/>
                  <a:pathLst>
                    <a:path extrusionOk="0" h="266" w="307">
                      <a:moveTo>
                        <a:pt x="139" y="0"/>
                      </a:moveTo>
                      <a:cubicBezTo>
                        <a:pt x="68" y="0"/>
                        <a:pt x="8" y="60"/>
                        <a:pt x="8" y="131"/>
                      </a:cubicBezTo>
                      <a:cubicBezTo>
                        <a:pt x="0" y="212"/>
                        <a:pt x="63" y="265"/>
                        <a:pt x="131" y="265"/>
                      </a:cubicBezTo>
                      <a:cubicBezTo>
                        <a:pt x="163" y="265"/>
                        <a:pt x="196" y="253"/>
                        <a:pt x="223" y="227"/>
                      </a:cubicBezTo>
                      <a:cubicBezTo>
                        <a:pt x="306" y="143"/>
                        <a:pt x="258" y="12"/>
                        <a:pt x="139"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 name="Google Shape;231;p14"/>
                <p:cNvSpPr/>
                <p:nvPr/>
              </p:nvSpPr>
              <p:spPr>
                <a:xfrm>
                  <a:off x="2209300" y="3393375"/>
                  <a:ext cx="7650" cy="6375"/>
                </a:xfrm>
                <a:custGeom>
                  <a:rect b="b" l="l" r="r" t="t"/>
                  <a:pathLst>
                    <a:path extrusionOk="0" h="255" w="306">
                      <a:moveTo>
                        <a:pt x="121" y="0"/>
                      </a:moveTo>
                      <a:cubicBezTo>
                        <a:pt x="58" y="0"/>
                        <a:pt x="8" y="55"/>
                        <a:pt x="8" y="121"/>
                      </a:cubicBezTo>
                      <a:cubicBezTo>
                        <a:pt x="0" y="201"/>
                        <a:pt x="63" y="255"/>
                        <a:pt x="131" y="255"/>
                      </a:cubicBezTo>
                      <a:cubicBezTo>
                        <a:pt x="163" y="255"/>
                        <a:pt x="196" y="243"/>
                        <a:pt x="222" y="216"/>
                      </a:cubicBezTo>
                      <a:cubicBezTo>
                        <a:pt x="306" y="145"/>
                        <a:pt x="258" y="2"/>
                        <a:pt x="139" y="2"/>
                      </a:cubicBezTo>
                      <a:cubicBezTo>
                        <a:pt x="133" y="1"/>
                        <a:pt x="127" y="0"/>
                        <a:pt x="12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 name="Google Shape;232;p14"/>
                <p:cNvSpPr/>
                <p:nvPr/>
              </p:nvSpPr>
              <p:spPr>
                <a:xfrm>
                  <a:off x="2083875" y="3702375"/>
                  <a:ext cx="7775" cy="6650"/>
                </a:xfrm>
                <a:custGeom>
                  <a:rect b="b" l="l" r="r" t="t"/>
                  <a:pathLst>
                    <a:path extrusionOk="0" h="266" w="311">
                      <a:moveTo>
                        <a:pt x="144" y="0"/>
                      </a:moveTo>
                      <a:cubicBezTo>
                        <a:pt x="60" y="0"/>
                        <a:pt x="1" y="60"/>
                        <a:pt x="1" y="131"/>
                      </a:cubicBezTo>
                      <a:cubicBezTo>
                        <a:pt x="1" y="212"/>
                        <a:pt x="66" y="265"/>
                        <a:pt x="135" y="265"/>
                      </a:cubicBezTo>
                      <a:cubicBezTo>
                        <a:pt x="167" y="265"/>
                        <a:pt x="200" y="253"/>
                        <a:pt x="227" y="227"/>
                      </a:cubicBezTo>
                      <a:cubicBezTo>
                        <a:pt x="310" y="143"/>
                        <a:pt x="251" y="0"/>
                        <a:pt x="14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 name="Google Shape;233;p14"/>
                <p:cNvSpPr/>
                <p:nvPr/>
              </p:nvSpPr>
              <p:spPr>
                <a:xfrm>
                  <a:off x="2559225" y="3660700"/>
                  <a:ext cx="6875" cy="6275"/>
                </a:xfrm>
                <a:custGeom>
                  <a:rect b="b" l="l" r="r" t="t"/>
                  <a:pathLst>
                    <a:path extrusionOk="0" h="251" w="275">
                      <a:moveTo>
                        <a:pt x="132" y="0"/>
                      </a:moveTo>
                      <a:cubicBezTo>
                        <a:pt x="60" y="0"/>
                        <a:pt x="1" y="48"/>
                        <a:pt x="1" y="120"/>
                      </a:cubicBezTo>
                      <a:cubicBezTo>
                        <a:pt x="1" y="203"/>
                        <a:pt x="60" y="250"/>
                        <a:pt x="132" y="250"/>
                      </a:cubicBezTo>
                      <a:cubicBezTo>
                        <a:pt x="215" y="250"/>
                        <a:pt x="275" y="203"/>
                        <a:pt x="275" y="120"/>
                      </a:cubicBezTo>
                      <a:cubicBezTo>
                        <a:pt x="275" y="48"/>
                        <a:pt x="215" y="0"/>
                        <a:pt x="13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 name="Google Shape;234;p14"/>
                <p:cNvSpPr/>
                <p:nvPr/>
              </p:nvSpPr>
              <p:spPr>
                <a:xfrm>
                  <a:off x="2366350" y="4374475"/>
                  <a:ext cx="6875" cy="6575"/>
                </a:xfrm>
                <a:custGeom>
                  <a:rect b="b" l="l" r="r" t="t"/>
                  <a:pathLst>
                    <a:path extrusionOk="0" h="263" w="275">
                      <a:moveTo>
                        <a:pt x="144" y="1"/>
                      </a:moveTo>
                      <a:cubicBezTo>
                        <a:pt x="60" y="1"/>
                        <a:pt x="1" y="60"/>
                        <a:pt x="1" y="132"/>
                      </a:cubicBezTo>
                      <a:cubicBezTo>
                        <a:pt x="1" y="203"/>
                        <a:pt x="60" y="263"/>
                        <a:pt x="144" y="263"/>
                      </a:cubicBezTo>
                      <a:cubicBezTo>
                        <a:pt x="215" y="263"/>
                        <a:pt x="275" y="203"/>
                        <a:pt x="275" y="132"/>
                      </a:cubicBezTo>
                      <a:cubicBezTo>
                        <a:pt x="275" y="60"/>
                        <a:pt x="215" y="1"/>
                        <a:pt x="14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 name="Google Shape;235;p14"/>
                <p:cNvSpPr/>
                <p:nvPr/>
              </p:nvSpPr>
              <p:spPr>
                <a:xfrm>
                  <a:off x="3070300" y="3765175"/>
                  <a:ext cx="7475" cy="6650"/>
                </a:xfrm>
                <a:custGeom>
                  <a:rect b="b" l="l" r="r" t="t"/>
                  <a:pathLst>
                    <a:path extrusionOk="0" h="266" w="299">
                      <a:moveTo>
                        <a:pt x="132" y="1"/>
                      </a:moveTo>
                      <a:cubicBezTo>
                        <a:pt x="61" y="1"/>
                        <a:pt x="1" y="60"/>
                        <a:pt x="1" y="132"/>
                      </a:cubicBezTo>
                      <a:cubicBezTo>
                        <a:pt x="1" y="212"/>
                        <a:pt x="61" y="266"/>
                        <a:pt x="126" y="266"/>
                      </a:cubicBezTo>
                      <a:cubicBezTo>
                        <a:pt x="157" y="266"/>
                        <a:pt x="188" y="254"/>
                        <a:pt x="215" y="227"/>
                      </a:cubicBezTo>
                      <a:cubicBezTo>
                        <a:pt x="299" y="143"/>
                        <a:pt x="251" y="12"/>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 name="Google Shape;236;p14"/>
                <p:cNvSpPr/>
                <p:nvPr/>
              </p:nvSpPr>
              <p:spPr>
                <a:xfrm>
                  <a:off x="2988150" y="3991400"/>
                  <a:ext cx="7475" cy="6450"/>
                </a:xfrm>
                <a:custGeom>
                  <a:rect b="b" l="l" r="r" t="t"/>
                  <a:pathLst>
                    <a:path extrusionOk="0" h="258" w="299">
                      <a:moveTo>
                        <a:pt x="132" y="0"/>
                      </a:moveTo>
                      <a:cubicBezTo>
                        <a:pt x="60" y="0"/>
                        <a:pt x="1" y="48"/>
                        <a:pt x="1" y="131"/>
                      </a:cubicBezTo>
                      <a:cubicBezTo>
                        <a:pt x="1" y="206"/>
                        <a:pt x="65" y="258"/>
                        <a:pt x="132" y="258"/>
                      </a:cubicBezTo>
                      <a:cubicBezTo>
                        <a:pt x="161" y="258"/>
                        <a:pt x="190" y="248"/>
                        <a:pt x="215" y="226"/>
                      </a:cubicBezTo>
                      <a:cubicBezTo>
                        <a:pt x="299" y="143"/>
                        <a:pt x="251" y="0"/>
                        <a:pt x="13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 name="Google Shape;237;p14"/>
                <p:cNvSpPr/>
                <p:nvPr/>
              </p:nvSpPr>
              <p:spPr>
                <a:xfrm>
                  <a:off x="2795575" y="4192900"/>
                  <a:ext cx="7475" cy="6650"/>
                </a:xfrm>
                <a:custGeom>
                  <a:rect b="b" l="l" r="r" t="t"/>
                  <a:pathLst>
                    <a:path extrusionOk="0" h="266" w="299">
                      <a:moveTo>
                        <a:pt x="131" y="1"/>
                      </a:moveTo>
                      <a:cubicBezTo>
                        <a:pt x="60" y="1"/>
                        <a:pt x="1" y="60"/>
                        <a:pt x="1" y="132"/>
                      </a:cubicBezTo>
                      <a:cubicBezTo>
                        <a:pt x="1" y="212"/>
                        <a:pt x="61" y="266"/>
                        <a:pt x="125" y="266"/>
                      </a:cubicBezTo>
                      <a:cubicBezTo>
                        <a:pt x="156" y="266"/>
                        <a:pt x="188" y="254"/>
                        <a:pt x="215" y="227"/>
                      </a:cubicBezTo>
                      <a:cubicBezTo>
                        <a:pt x="298" y="144"/>
                        <a:pt x="251" y="13"/>
                        <a:pt x="13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 name="Google Shape;238;p14"/>
                <p:cNvSpPr/>
                <p:nvPr/>
              </p:nvSpPr>
              <p:spPr>
                <a:xfrm>
                  <a:off x="3423925" y="3518125"/>
                  <a:ext cx="7775" cy="6650"/>
                </a:xfrm>
                <a:custGeom>
                  <a:rect b="b" l="l" r="r" t="t"/>
                  <a:pathLst>
                    <a:path extrusionOk="0" h="266" w="311">
                      <a:moveTo>
                        <a:pt x="143" y="0"/>
                      </a:moveTo>
                      <a:cubicBezTo>
                        <a:pt x="72" y="0"/>
                        <a:pt x="1" y="60"/>
                        <a:pt x="1" y="131"/>
                      </a:cubicBezTo>
                      <a:cubicBezTo>
                        <a:pt x="1" y="212"/>
                        <a:pt x="66" y="265"/>
                        <a:pt x="135" y="265"/>
                      </a:cubicBezTo>
                      <a:cubicBezTo>
                        <a:pt x="167" y="265"/>
                        <a:pt x="200" y="253"/>
                        <a:pt x="227" y="227"/>
                      </a:cubicBezTo>
                      <a:cubicBezTo>
                        <a:pt x="310" y="143"/>
                        <a:pt x="263" y="0"/>
                        <a:pt x="14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 name="Google Shape;239;p14"/>
                <p:cNvSpPr/>
                <p:nvPr/>
              </p:nvSpPr>
              <p:spPr>
                <a:xfrm>
                  <a:off x="4689275" y="3780950"/>
                  <a:ext cx="7750" cy="6650"/>
                </a:xfrm>
                <a:custGeom>
                  <a:rect b="b" l="l" r="r" t="t"/>
                  <a:pathLst>
                    <a:path extrusionOk="0" h="266" w="310">
                      <a:moveTo>
                        <a:pt x="143" y="1"/>
                      </a:moveTo>
                      <a:cubicBezTo>
                        <a:pt x="60" y="1"/>
                        <a:pt x="0" y="60"/>
                        <a:pt x="0" y="132"/>
                      </a:cubicBezTo>
                      <a:cubicBezTo>
                        <a:pt x="0" y="212"/>
                        <a:pt x="66" y="266"/>
                        <a:pt x="134" y="266"/>
                      </a:cubicBezTo>
                      <a:cubicBezTo>
                        <a:pt x="166" y="266"/>
                        <a:pt x="199" y="254"/>
                        <a:pt x="226" y="227"/>
                      </a:cubicBezTo>
                      <a:cubicBezTo>
                        <a:pt x="310" y="143"/>
                        <a:pt x="250" y="1"/>
                        <a:pt x="1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 name="Google Shape;240;p14"/>
                <p:cNvSpPr/>
                <p:nvPr/>
              </p:nvSpPr>
              <p:spPr>
                <a:xfrm>
                  <a:off x="3730525" y="4181600"/>
                  <a:ext cx="7450" cy="6450"/>
                </a:xfrm>
                <a:custGeom>
                  <a:rect b="b" l="l" r="r" t="t"/>
                  <a:pathLst>
                    <a:path extrusionOk="0" h="258" w="298">
                      <a:moveTo>
                        <a:pt x="131" y="0"/>
                      </a:moveTo>
                      <a:cubicBezTo>
                        <a:pt x="60" y="0"/>
                        <a:pt x="0" y="60"/>
                        <a:pt x="0" y="131"/>
                      </a:cubicBezTo>
                      <a:cubicBezTo>
                        <a:pt x="0" y="206"/>
                        <a:pt x="64" y="258"/>
                        <a:pt x="131" y="258"/>
                      </a:cubicBezTo>
                      <a:cubicBezTo>
                        <a:pt x="160" y="258"/>
                        <a:pt x="189" y="248"/>
                        <a:pt x="214" y="227"/>
                      </a:cubicBezTo>
                      <a:cubicBezTo>
                        <a:pt x="298" y="143"/>
                        <a:pt x="250" y="12"/>
                        <a:pt x="13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 name="Google Shape;241;p14"/>
                <p:cNvSpPr/>
                <p:nvPr/>
              </p:nvSpPr>
              <p:spPr>
                <a:xfrm>
                  <a:off x="3041150" y="3291300"/>
                  <a:ext cx="6850" cy="6575"/>
                </a:xfrm>
                <a:custGeom>
                  <a:rect b="b" l="l" r="r" t="t"/>
                  <a:pathLst>
                    <a:path extrusionOk="0" h="263" w="274">
                      <a:moveTo>
                        <a:pt x="143" y="1"/>
                      </a:moveTo>
                      <a:cubicBezTo>
                        <a:pt x="72" y="1"/>
                        <a:pt x="0" y="60"/>
                        <a:pt x="0" y="132"/>
                      </a:cubicBezTo>
                      <a:cubicBezTo>
                        <a:pt x="0" y="203"/>
                        <a:pt x="72" y="263"/>
                        <a:pt x="143" y="263"/>
                      </a:cubicBezTo>
                      <a:cubicBezTo>
                        <a:pt x="214" y="263"/>
                        <a:pt x="274" y="203"/>
                        <a:pt x="274" y="132"/>
                      </a:cubicBezTo>
                      <a:cubicBezTo>
                        <a:pt x="274" y="60"/>
                        <a:pt x="214" y="1"/>
                        <a:pt x="1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 name="Google Shape;242;p14"/>
                <p:cNvSpPr/>
                <p:nvPr/>
              </p:nvSpPr>
              <p:spPr>
                <a:xfrm>
                  <a:off x="2792000" y="3183250"/>
                  <a:ext cx="7775" cy="6650"/>
                </a:xfrm>
                <a:custGeom>
                  <a:rect b="b" l="l" r="r" t="t"/>
                  <a:pathLst>
                    <a:path extrusionOk="0" h="266" w="311">
                      <a:moveTo>
                        <a:pt x="144" y="1"/>
                      </a:moveTo>
                      <a:cubicBezTo>
                        <a:pt x="60" y="1"/>
                        <a:pt x="1" y="60"/>
                        <a:pt x="1" y="132"/>
                      </a:cubicBezTo>
                      <a:cubicBezTo>
                        <a:pt x="1" y="213"/>
                        <a:pt x="66" y="266"/>
                        <a:pt x="135" y="266"/>
                      </a:cubicBezTo>
                      <a:cubicBezTo>
                        <a:pt x="167" y="266"/>
                        <a:pt x="200" y="254"/>
                        <a:pt x="227" y="227"/>
                      </a:cubicBezTo>
                      <a:cubicBezTo>
                        <a:pt x="310" y="144"/>
                        <a:pt x="251" y="1"/>
                        <a:pt x="14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 name="Google Shape;243;p14"/>
                <p:cNvSpPr/>
                <p:nvPr/>
              </p:nvSpPr>
              <p:spPr>
                <a:xfrm>
                  <a:off x="2931600" y="2869500"/>
                  <a:ext cx="7775" cy="6500"/>
                </a:xfrm>
                <a:custGeom>
                  <a:rect b="b" l="l" r="r" t="t"/>
                  <a:pathLst>
                    <a:path extrusionOk="0" h="260" w="311">
                      <a:moveTo>
                        <a:pt x="123" y="0"/>
                      </a:moveTo>
                      <a:cubicBezTo>
                        <a:pt x="50" y="0"/>
                        <a:pt x="1" y="56"/>
                        <a:pt x="1" y="133"/>
                      </a:cubicBezTo>
                      <a:cubicBezTo>
                        <a:pt x="1" y="208"/>
                        <a:pt x="70" y="259"/>
                        <a:pt x="141" y="259"/>
                      </a:cubicBezTo>
                      <a:cubicBezTo>
                        <a:pt x="171" y="259"/>
                        <a:pt x="202" y="249"/>
                        <a:pt x="227" y="228"/>
                      </a:cubicBezTo>
                      <a:cubicBezTo>
                        <a:pt x="310" y="145"/>
                        <a:pt x="251" y="2"/>
                        <a:pt x="144" y="2"/>
                      </a:cubicBezTo>
                      <a:cubicBezTo>
                        <a:pt x="136" y="1"/>
                        <a:pt x="129" y="0"/>
                        <a:pt x="12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 name="Google Shape;244;p14"/>
                <p:cNvSpPr/>
                <p:nvPr/>
              </p:nvSpPr>
              <p:spPr>
                <a:xfrm>
                  <a:off x="2775025" y="2452800"/>
                  <a:ext cx="7475" cy="6675"/>
                </a:xfrm>
                <a:custGeom>
                  <a:rect b="b" l="l" r="r" t="t"/>
                  <a:pathLst>
                    <a:path extrusionOk="0" h="267" w="299">
                      <a:moveTo>
                        <a:pt x="132" y="1"/>
                      </a:moveTo>
                      <a:cubicBezTo>
                        <a:pt x="61" y="1"/>
                        <a:pt x="1" y="61"/>
                        <a:pt x="1" y="132"/>
                      </a:cubicBezTo>
                      <a:cubicBezTo>
                        <a:pt x="1" y="213"/>
                        <a:pt x="61" y="266"/>
                        <a:pt x="126" y="266"/>
                      </a:cubicBezTo>
                      <a:cubicBezTo>
                        <a:pt x="157" y="266"/>
                        <a:pt x="188" y="254"/>
                        <a:pt x="215" y="227"/>
                      </a:cubicBezTo>
                      <a:cubicBezTo>
                        <a:pt x="299" y="156"/>
                        <a:pt x="251" y="13"/>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 name="Google Shape;245;p14"/>
                <p:cNvSpPr/>
                <p:nvPr/>
              </p:nvSpPr>
              <p:spPr>
                <a:xfrm>
                  <a:off x="3629900" y="2809400"/>
                  <a:ext cx="7775" cy="6650"/>
                </a:xfrm>
                <a:custGeom>
                  <a:rect b="b" l="l" r="r" t="t"/>
                  <a:pathLst>
                    <a:path extrusionOk="0" h="266" w="311">
                      <a:moveTo>
                        <a:pt x="144" y="1"/>
                      </a:moveTo>
                      <a:cubicBezTo>
                        <a:pt x="72" y="1"/>
                        <a:pt x="1" y="60"/>
                        <a:pt x="1" y="132"/>
                      </a:cubicBezTo>
                      <a:cubicBezTo>
                        <a:pt x="1" y="212"/>
                        <a:pt x="66" y="266"/>
                        <a:pt x="135" y="266"/>
                      </a:cubicBezTo>
                      <a:cubicBezTo>
                        <a:pt x="167" y="266"/>
                        <a:pt x="200" y="254"/>
                        <a:pt x="227" y="227"/>
                      </a:cubicBezTo>
                      <a:cubicBezTo>
                        <a:pt x="310" y="144"/>
                        <a:pt x="251" y="1"/>
                        <a:pt x="14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 name="Google Shape;246;p14"/>
                <p:cNvSpPr/>
                <p:nvPr/>
              </p:nvSpPr>
              <p:spPr>
                <a:xfrm>
                  <a:off x="3815350" y="3113600"/>
                  <a:ext cx="7450" cy="6650"/>
                </a:xfrm>
                <a:custGeom>
                  <a:rect b="b" l="l" r="r" t="t"/>
                  <a:pathLst>
                    <a:path extrusionOk="0" h="266" w="298">
                      <a:moveTo>
                        <a:pt x="131" y="1"/>
                      </a:moveTo>
                      <a:cubicBezTo>
                        <a:pt x="60" y="1"/>
                        <a:pt x="0" y="60"/>
                        <a:pt x="0" y="132"/>
                      </a:cubicBezTo>
                      <a:cubicBezTo>
                        <a:pt x="0" y="213"/>
                        <a:pt x="61" y="266"/>
                        <a:pt x="125" y="266"/>
                      </a:cubicBezTo>
                      <a:cubicBezTo>
                        <a:pt x="156" y="266"/>
                        <a:pt x="188" y="254"/>
                        <a:pt x="215" y="227"/>
                      </a:cubicBezTo>
                      <a:cubicBezTo>
                        <a:pt x="298" y="156"/>
                        <a:pt x="250" y="13"/>
                        <a:pt x="13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 name="Google Shape;247;p14"/>
                <p:cNvSpPr/>
                <p:nvPr/>
              </p:nvSpPr>
              <p:spPr>
                <a:xfrm>
                  <a:off x="2695275" y="3010025"/>
                  <a:ext cx="6850" cy="6575"/>
                </a:xfrm>
                <a:custGeom>
                  <a:rect b="b" l="l" r="r" t="t"/>
                  <a:pathLst>
                    <a:path extrusionOk="0" h="263" w="274">
                      <a:moveTo>
                        <a:pt x="131" y="0"/>
                      </a:moveTo>
                      <a:cubicBezTo>
                        <a:pt x="60" y="0"/>
                        <a:pt x="0" y="60"/>
                        <a:pt x="0" y="131"/>
                      </a:cubicBezTo>
                      <a:cubicBezTo>
                        <a:pt x="0" y="203"/>
                        <a:pt x="60" y="262"/>
                        <a:pt x="131" y="262"/>
                      </a:cubicBezTo>
                      <a:cubicBezTo>
                        <a:pt x="203" y="262"/>
                        <a:pt x="274" y="203"/>
                        <a:pt x="274" y="131"/>
                      </a:cubicBezTo>
                      <a:cubicBezTo>
                        <a:pt x="274" y="60"/>
                        <a:pt x="203" y="0"/>
                        <a:pt x="13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 name="Google Shape;248;p14"/>
                <p:cNvSpPr/>
                <p:nvPr/>
              </p:nvSpPr>
              <p:spPr>
                <a:xfrm>
                  <a:off x="1995775" y="2767725"/>
                  <a:ext cx="7750" cy="6475"/>
                </a:xfrm>
                <a:custGeom>
                  <a:rect b="b" l="l" r="r" t="t"/>
                  <a:pathLst>
                    <a:path extrusionOk="0" h="259" w="310">
                      <a:moveTo>
                        <a:pt x="143" y="1"/>
                      </a:moveTo>
                      <a:cubicBezTo>
                        <a:pt x="72" y="1"/>
                        <a:pt x="12" y="60"/>
                        <a:pt x="0" y="132"/>
                      </a:cubicBezTo>
                      <a:cubicBezTo>
                        <a:pt x="0" y="207"/>
                        <a:pt x="70" y="258"/>
                        <a:pt x="141" y="258"/>
                      </a:cubicBezTo>
                      <a:cubicBezTo>
                        <a:pt x="171" y="258"/>
                        <a:pt x="201" y="249"/>
                        <a:pt x="227" y="227"/>
                      </a:cubicBezTo>
                      <a:cubicBezTo>
                        <a:pt x="310" y="144"/>
                        <a:pt x="250" y="1"/>
                        <a:pt x="1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 name="Google Shape;249;p14"/>
                <p:cNvSpPr/>
                <p:nvPr/>
              </p:nvSpPr>
              <p:spPr>
                <a:xfrm>
                  <a:off x="1842475" y="2609675"/>
                  <a:ext cx="7475" cy="6525"/>
                </a:xfrm>
                <a:custGeom>
                  <a:rect b="b" l="l" r="r" t="t"/>
                  <a:pathLst>
                    <a:path extrusionOk="0" h="261" w="299">
                      <a:moveTo>
                        <a:pt x="132" y="1"/>
                      </a:moveTo>
                      <a:cubicBezTo>
                        <a:pt x="60" y="1"/>
                        <a:pt x="1" y="60"/>
                        <a:pt x="1" y="132"/>
                      </a:cubicBezTo>
                      <a:cubicBezTo>
                        <a:pt x="1" y="212"/>
                        <a:pt x="61" y="260"/>
                        <a:pt x="126" y="260"/>
                      </a:cubicBezTo>
                      <a:cubicBezTo>
                        <a:pt x="157" y="260"/>
                        <a:pt x="188" y="250"/>
                        <a:pt x="215" y="227"/>
                      </a:cubicBezTo>
                      <a:cubicBezTo>
                        <a:pt x="298" y="143"/>
                        <a:pt x="251" y="12"/>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 name="Google Shape;250;p14"/>
                <p:cNvSpPr/>
                <p:nvPr/>
              </p:nvSpPr>
              <p:spPr>
                <a:xfrm>
                  <a:off x="1810500" y="1837825"/>
                  <a:ext cx="9225" cy="6625"/>
                </a:xfrm>
                <a:custGeom>
                  <a:rect b="b" l="l" r="r" t="t"/>
                  <a:pathLst>
                    <a:path extrusionOk="0" h="265" w="369">
                      <a:moveTo>
                        <a:pt x="164" y="0"/>
                      </a:moveTo>
                      <a:cubicBezTo>
                        <a:pt x="1" y="0"/>
                        <a:pt x="1" y="265"/>
                        <a:pt x="164" y="265"/>
                      </a:cubicBezTo>
                      <a:cubicBezTo>
                        <a:pt x="170" y="265"/>
                        <a:pt x="177" y="265"/>
                        <a:pt x="184" y="264"/>
                      </a:cubicBezTo>
                      <a:cubicBezTo>
                        <a:pt x="191" y="265"/>
                        <a:pt x="198" y="265"/>
                        <a:pt x="205" y="265"/>
                      </a:cubicBezTo>
                      <a:cubicBezTo>
                        <a:pt x="368" y="265"/>
                        <a:pt x="368" y="0"/>
                        <a:pt x="205" y="0"/>
                      </a:cubicBezTo>
                      <a:cubicBezTo>
                        <a:pt x="198" y="0"/>
                        <a:pt x="191" y="1"/>
                        <a:pt x="184" y="2"/>
                      </a:cubicBezTo>
                      <a:cubicBezTo>
                        <a:pt x="177" y="1"/>
                        <a:pt x="170" y="0"/>
                        <a:pt x="16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 name="Google Shape;251;p14"/>
                <p:cNvSpPr/>
                <p:nvPr/>
              </p:nvSpPr>
              <p:spPr>
                <a:xfrm>
                  <a:off x="1120375" y="1474375"/>
                  <a:ext cx="7450" cy="6400"/>
                </a:xfrm>
                <a:custGeom>
                  <a:rect b="b" l="l" r="r" t="t"/>
                  <a:pathLst>
                    <a:path extrusionOk="0" h="256" w="298">
                      <a:moveTo>
                        <a:pt x="113" y="1"/>
                      </a:moveTo>
                      <a:cubicBezTo>
                        <a:pt x="50" y="1"/>
                        <a:pt x="0" y="57"/>
                        <a:pt x="0" y="133"/>
                      </a:cubicBezTo>
                      <a:cubicBezTo>
                        <a:pt x="0" y="205"/>
                        <a:pt x="59" y="256"/>
                        <a:pt x="124" y="256"/>
                      </a:cubicBezTo>
                      <a:cubicBezTo>
                        <a:pt x="155" y="256"/>
                        <a:pt x="187" y="244"/>
                        <a:pt x="214" y="217"/>
                      </a:cubicBezTo>
                      <a:cubicBezTo>
                        <a:pt x="298" y="145"/>
                        <a:pt x="250" y="2"/>
                        <a:pt x="131" y="2"/>
                      </a:cubicBezTo>
                      <a:cubicBezTo>
                        <a:pt x="125" y="1"/>
                        <a:pt x="119" y="1"/>
                        <a:pt x="11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 name="Google Shape;252;p14"/>
                <p:cNvSpPr/>
                <p:nvPr/>
              </p:nvSpPr>
              <p:spPr>
                <a:xfrm>
                  <a:off x="1754675" y="1531525"/>
                  <a:ext cx="7750" cy="6400"/>
                </a:xfrm>
                <a:custGeom>
                  <a:rect b="b" l="l" r="r" t="t"/>
                  <a:pathLst>
                    <a:path extrusionOk="0" h="256" w="310">
                      <a:moveTo>
                        <a:pt x="125" y="1"/>
                      </a:moveTo>
                      <a:cubicBezTo>
                        <a:pt x="60" y="1"/>
                        <a:pt x="0" y="57"/>
                        <a:pt x="0" y="133"/>
                      </a:cubicBezTo>
                      <a:cubicBezTo>
                        <a:pt x="0" y="205"/>
                        <a:pt x="65" y="256"/>
                        <a:pt x="133" y="256"/>
                      </a:cubicBezTo>
                      <a:cubicBezTo>
                        <a:pt x="166" y="256"/>
                        <a:pt x="199" y="244"/>
                        <a:pt x="227" y="217"/>
                      </a:cubicBezTo>
                      <a:cubicBezTo>
                        <a:pt x="310" y="145"/>
                        <a:pt x="250" y="2"/>
                        <a:pt x="143" y="2"/>
                      </a:cubicBezTo>
                      <a:cubicBezTo>
                        <a:pt x="137" y="1"/>
                        <a:pt x="131" y="1"/>
                        <a:pt x="12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 name="Google Shape;253;p14"/>
                <p:cNvSpPr/>
                <p:nvPr/>
              </p:nvSpPr>
              <p:spPr>
                <a:xfrm>
                  <a:off x="1641050" y="1002925"/>
                  <a:ext cx="7675" cy="6650"/>
                </a:xfrm>
                <a:custGeom>
                  <a:rect b="b" l="l" r="r" t="t"/>
                  <a:pathLst>
                    <a:path extrusionOk="0" h="266" w="307">
                      <a:moveTo>
                        <a:pt x="140" y="1"/>
                      </a:moveTo>
                      <a:cubicBezTo>
                        <a:pt x="69" y="1"/>
                        <a:pt x="9" y="60"/>
                        <a:pt x="9" y="132"/>
                      </a:cubicBezTo>
                      <a:cubicBezTo>
                        <a:pt x="1" y="212"/>
                        <a:pt x="64" y="266"/>
                        <a:pt x="132" y="266"/>
                      </a:cubicBezTo>
                      <a:cubicBezTo>
                        <a:pt x="164" y="266"/>
                        <a:pt x="197" y="254"/>
                        <a:pt x="223" y="227"/>
                      </a:cubicBezTo>
                      <a:cubicBezTo>
                        <a:pt x="307" y="144"/>
                        <a:pt x="259" y="1"/>
                        <a:pt x="14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 name="Google Shape;254;p14"/>
                <p:cNvSpPr/>
                <p:nvPr/>
              </p:nvSpPr>
              <p:spPr>
                <a:xfrm>
                  <a:off x="1448075" y="2492100"/>
                  <a:ext cx="7775" cy="6650"/>
                </a:xfrm>
                <a:custGeom>
                  <a:rect b="b" l="l" r="r" t="t"/>
                  <a:pathLst>
                    <a:path extrusionOk="0" h="266" w="311">
                      <a:moveTo>
                        <a:pt x="144" y="1"/>
                      </a:moveTo>
                      <a:cubicBezTo>
                        <a:pt x="72" y="1"/>
                        <a:pt x="13" y="60"/>
                        <a:pt x="1" y="132"/>
                      </a:cubicBezTo>
                      <a:cubicBezTo>
                        <a:pt x="1" y="212"/>
                        <a:pt x="67" y="266"/>
                        <a:pt x="135" y="266"/>
                      </a:cubicBezTo>
                      <a:cubicBezTo>
                        <a:pt x="167" y="266"/>
                        <a:pt x="200" y="254"/>
                        <a:pt x="227" y="227"/>
                      </a:cubicBezTo>
                      <a:cubicBezTo>
                        <a:pt x="310" y="155"/>
                        <a:pt x="263" y="13"/>
                        <a:pt x="14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 name="Google Shape;255;p14"/>
                <p:cNvSpPr/>
                <p:nvPr/>
              </p:nvSpPr>
              <p:spPr>
                <a:xfrm>
                  <a:off x="1562550" y="2880800"/>
                  <a:ext cx="9225" cy="6650"/>
                </a:xfrm>
                <a:custGeom>
                  <a:rect b="b" l="l" r="r" t="t"/>
                  <a:pathLst>
                    <a:path extrusionOk="0" h="266" w="369">
                      <a:moveTo>
                        <a:pt x="164" y="1"/>
                      </a:moveTo>
                      <a:cubicBezTo>
                        <a:pt x="1" y="1"/>
                        <a:pt x="1" y="265"/>
                        <a:pt x="164" y="265"/>
                      </a:cubicBezTo>
                      <a:cubicBezTo>
                        <a:pt x="171" y="265"/>
                        <a:pt x="177" y="265"/>
                        <a:pt x="184" y="264"/>
                      </a:cubicBezTo>
                      <a:cubicBezTo>
                        <a:pt x="191" y="265"/>
                        <a:pt x="198" y="265"/>
                        <a:pt x="205" y="265"/>
                      </a:cubicBezTo>
                      <a:cubicBezTo>
                        <a:pt x="368" y="265"/>
                        <a:pt x="368" y="1"/>
                        <a:pt x="205" y="1"/>
                      </a:cubicBezTo>
                      <a:cubicBezTo>
                        <a:pt x="198" y="1"/>
                        <a:pt x="191" y="1"/>
                        <a:pt x="184" y="2"/>
                      </a:cubicBezTo>
                      <a:cubicBezTo>
                        <a:pt x="177" y="1"/>
                        <a:pt x="171" y="1"/>
                        <a:pt x="16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 name="Google Shape;256;p14"/>
                <p:cNvSpPr/>
                <p:nvPr/>
              </p:nvSpPr>
              <p:spPr>
                <a:xfrm>
                  <a:off x="2004500" y="2263775"/>
                  <a:ext cx="9350" cy="6600"/>
                </a:xfrm>
                <a:custGeom>
                  <a:rect b="b" l="l" r="r" t="t"/>
                  <a:pathLst>
                    <a:path extrusionOk="0" h="264" w="374">
                      <a:moveTo>
                        <a:pt x="166" y="0"/>
                      </a:moveTo>
                      <a:cubicBezTo>
                        <a:pt x="0" y="0"/>
                        <a:pt x="4" y="264"/>
                        <a:pt x="176" y="264"/>
                      </a:cubicBezTo>
                      <a:cubicBezTo>
                        <a:pt x="180" y="264"/>
                        <a:pt x="183" y="264"/>
                        <a:pt x="187" y="263"/>
                      </a:cubicBezTo>
                      <a:cubicBezTo>
                        <a:pt x="191" y="264"/>
                        <a:pt x="195" y="264"/>
                        <a:pt x="198" y="264"/>
                      </a:cubicBezTo>
                      <a:cubicBezTo>
                        <a:pt x="371" y="264"/>
                        <a:pt x="374" y="0"/>
                        <a:pt x="208" y="0"/>
                      </a:cubicBezTo>
                      <a:cubicBezTo>
                        <a:pt x="202" y="0"/>
                        <a:pt x="195" y="1"/>
                        <a:pt x="187" y="2"/>
                      </a:cubicBezTo>
                      <a:cubicBezTo>
                        <a:pt x="180" y="1"/>
                        <a:pt x="173" y="0"/>
                        <a:pt x="16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 name="Google Shape;257;p14"/>
                <p:cNvSpPr/>
                <p:nvPr/>
              </p:nvSpPr>
              <p:spPr>
                <a:xfrm>
                  <a:off x="1084350" y="2031025"/>
                  <a:ext cx="7475" cy="6600"/>
                </a:xfrm>
                <a:custGeom>
                  <a:rect b="b" l="l" r="r" t="t"/>
                  <a:pathLst>
                    <a:path extrusionOk="0" h="264" w="299">
                      <a:moveTo>
                        <a:pt x="131" y="1"/>
                      </a:moveTo>
                      <a:cubicBezTo>
                        <a:pt x="60" y="1"/>
                        <a:pt x="0" y="60"/>
                        <a:pt x="0" y="132"/>
                      </a:cubicBezTo>
                      <a:cubicBezTo>
                        <a:pt x="0" y="206"/>
                        <a:pt x="64" y="264"/>
                        <a:pt x="130" y="264"/>
                      </a:cubicBezTo>
                      <a:cubicBezTo>
                        <a:pt x="160" y="264"/>
                        <a:pt x="189" y="253"/>
                        <a:pt x="215" y="227"/>
                      </a:cubicBezTo>
                      <a:cubicBezTo>
                        <a:pt x="298" y="144"/>
                        <a:pt x="251" y="1"/>
                        <a:pt x="13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 name="Google Shape;258;p14"/>
                <p:cNvSpPr/>
                <p:nvPr/>
              </p:nvSpPr>
              <p:spPr>
                <a:xfrm>
                  <a:off x="1136450" y="2258750"/>
                  <a:ext cx="7450" cy="6450"/>
                </a:xfrm>
                <a:custGeom>
                  <a:rect b="b" l="l" r="r" t="t"/>
                  <a:pathLst>
                    <a:path extrusionOk="0" h="258" w="298">
                      <a:moveTo>
                        <a:pt x="131" y="0"/>
                      </a:moveTo>
                      <a:cubicBezTo>
                        <a:pt x="60" y="0"/>
                        <a:pt x="0" y="48"/>
                        <a:pt x="0" y="131"/>
                      </a:cubicBezTo>
                      <a:cubicBezTo>
                        <a:pt x="0" y="206"/>
                        <a:pt x="64" y="258"/>
                        <a:pt x="131" y="258"/>
                      </a:cubicBezTo>
                      <a:cubicBezTo>
                        <a:pt x="160" y="258"/>
                        <a:pt x="189" y="248"/>
                        <a:pt x="214" y="226"/>
                      </a:cubicBezTo>
                      <a:cubicBezTo>
                        <a:pt x="298" y="143"/>
                        <a:pt x="250" y="0"/>
                        <a:pt x="13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 name="Google Shape;259;p14"/>
                <p:cNvSpPr/>
                <p:nvPr/>
              </p:nvSpPr>
              <p:spPr>
                <a:xfrm>
                  <a:off x="2517275" y="1742000"/>
                  <a:ext cx="7750" cy="6475"/>
                </a:xfrm>
                <a:custGeom>
                  <a:rect b="b" l="l" r="r" t="t"/>
                  <a:pathLst>
                    <a:path extrusionOk="0" h="259" w="310">
                      <a:moveTo>
                        <a:pt x="143" y="1"/>
                      </a:moveTo>
                      <a:cubicBezTo>
                        <a:pt x="60" y="1"/>
                        <a:pt x="0" y="60"/>
                        <a:pt x="0" y="132"/>
                      </a:cubicBezTo>
                      <a:cubicBezTo>
                        <a:pt x="0" y="207"/>
                        <a:pt x="70" y="258"/>
                        <a:pt x="140" y="258"/>
                      </a:cubicBezTo>
                      <a:cubicBezTo>
                        <a:pt x="171" y="258"/>
                        <a:pt x="201" y="249"/>
                        <a:pt x="226" y="227"/>
                      </a:cubicBezTo>
                      <a:cubicBezTo>
                        <a:pt x="310" y="144"/>
                        <a:pt x="250" y="1"/>
                        <a:pt x="1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 name="Google Shape;260;p14"/>
                <p:cNvSpPr/>
                <p:nvPr/>
              </p:nvSpPr>
              <p:spPr>
                <a:xfrm>
                  <a:off x="2397900" y="1508950"/>
                  <a:ext cx="6875" cy="6575"/>
                </a:xfrm>
                <a:custGeom>
                  <a:rect b="b" l="l" r="r" t="t"/>
                  <a:pathLst>
                    <a:path extrusionOk="0" h="263" w="275">
                      <a:moveTo>
                        <a:pt x="144" y="0"/>
                      </a:moveTo>
                      <a:cubicBezTo>
                        <a:pt x="60" y="0"/>
                        <a:pt x="1" y="60"/>
                        <a:pt x="1" y="131"/>
                      </a:cubicBezTo>
                      <a:cubicBezTo>
                        <a:pt x="1" y="203"/>
                        <a:pt x="60" y="262"/>
                        <a:pt x="144" y="262"/>
                      </a:cubicBezTo>
                      <a:cubicBezTo>
                        <a:pt x="215" y="262"/>
                        <a:pt x="275" y="203"/>
                        <a:pt x="275" y="131"/>
                      </a:cubicBezTo>
                      <a:cubicBezTo>
                        <a:pt x="275" y="60"/>
                        <a:pt x="215" y="0"/>
                        <a:pt x="14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 name="Google Shape;261;p14"/>
                <p:cNvSpPr/>
                <p:nvPr/>
              </p:nvSpPr>
              <p:spPr>
                <a:xfrm>
                  <a:off x="2788725" y="1418150"/>
                  <a:ext cx="7475" cy="6675"/>
                </a:xfrm>
                <a:custGeom>
                  <a:rect b="b" l="l" r="r" t="t"/>
                  <a:pathLst>
                    <a:path extrusionOk="0" h="267" w="299">
                      <a:moveTo>
                        <a:pt x="132" y="1"/>
                      </a:moveTo>
                      <a:cubicBezTo>
                        <a:pt x="60" y="1"/>
                        <a:pt x="1" y="60"/>
                        <a:pt x="1" y="132"/>
                      </a:cubicBezTo>
                      <a:cubicBezTo>
                        <a:pt x="1" y="213"/>
                        <a:pt x="61" y="266"/>
                        <a:pt x="126" y="266"/>
                      </a:cubicBezTo>
                      <a:cubicBezTo>
                        <a:pt x="156" y="266"/>
                        <a:pt x="188" y="254"/>
                        <a:pt x="215" y="227"/>
                      </a:cubicBezTo>
                      <a:cubicBezTo>
                        <a:pt x="298" y="156"/>
                        <a:pt x="251" y="13"/>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 name="Google Shape;262;p14"/>
                <p:cNvSpPr/>
                <p:nvPr/>
              </p:nvSpPr>
              <p:spPr>
                <a:xfrm>
                  <a:off x="2573225" y="1144925"/>
                  <a:ext cx="7775" cy="6450"/>
                </a:xfrm>
                <a:custGeom>
                  <a:rect b="b" l="l" r="r" t="t"/>
                  <a:pathLst>
                    <a:path extrusionOk="0" h="258" w="311">
                      <a:moveTo>
                        <a:pt x="132" y="0"/>
                      </a:moveTo>
                      <a:cubicBezTo>
                        <a:pt x="60" y="0"/>
                        <a:pt x="1" y="48"/>
                        <a:pt x="1" y="131"/>
                      </a:cubicBezTo>
                      <a:cubicBezTo>
                        <a:pt x="1" y="206"/>
                        <a:pt x="64" y="257"/>
                        <a:pt x="131" y="257"/>
                      </a:cubicBezTo>
                      <a:cubicBezTo>
                        <a:pt x="160" y="257"/>
                        <a:pt x="190" y="248"/>
                        <a:pt x="215" y="226"/>
                      </a:cubicBezTo>
                      <a:cubicBezTo>
                        <a:pt x="310" y="143"/>
                        <a:pt x="251" y="0"/>
                        <a:pt x="13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 name="Google Shape;263;p14"/>
                <p:cNvSpPr/>
                <p:nvPr/>
              </p:nvSpPr>
              <p:spPr>
                <a:xfrm>
                  <a:off x="3230150" y="1622050"/>
                  <a:ext cx="7475" cy="6650"/>
                </a:xfrm>
                <a:custGeom>
                  <a:rect b="b" l="l" r="r" t="t"/>
                  <a:pathLst>
                    <a:path extrusionOk="0" h="266" w="299">
                      <a:moveTo>
                        <a:pt x="132" y="1"/>
                      </a:moveTo>
                      <a:cubicBezTo>
                        <a:pt x="60" y="1"/>
                        <a:pt x="1" y="60"/>
                        <a:pt x="1" y="132"/>
                      </a:cubicBezTo>
                      <a:cubicBezTo>
                        <a:pt x="1" y="212"/>
                        <a:pt x="61" y="266"/>
                        <a:pt x="126" y="266"/>
                      </a:cubicBezTo>
                      <a:cubicBezTo>
                        <a:pt x="156" y="266"/>
                        <a:pt x="188" y="254"/>
                        <a:pt x="215" y="227"/>
                      </a:cubicBezTo>
                      <a:cubicBezTo>
                        <a:pt x="298" y="144"/>
                        <a:pt x="251" y="13"/>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 name="Google Shape;264;p14"/>
                <p:cNvSpPr/>
                <p:nvPr/>
              </p:nvSpPr>
              <p:spPr>
                <a:xfrm>
                  <a:off x="3298900" y="1128550"/>
                  <a:ext cx="7475" cy="6500"/>
                </a:xfrm>
                <a:custGeom>
                  <a:rect b="b" l="l" r="r" t="t"/>
                  <a:pathLst>
                    <a:path extrusionOk="0" h="260" w="299">
                      <a:moveTo>
                        <a:pt x="144" y="0"/>
                      </a:moveTo>
                      <a:cubicBezTo>
                        <a:pt x="61" y="0"/>
                        <a:pt x="1" y="60"/>
                        <a:pt x="1" y="131"/>
                      </a:cubicBezTo>
                      <a:cubicBezTo>
                        <a:pt x="1" y="212"/>
                        <a:pt x="67" y="260"/>
                        <a:pt x="132" y="260"/>
                      </a:cubicBezTo>
                      <a:cubicBezTo>
                        <a:pt x="162" y="260"/>
                        <a:pt x="192" y="249"/>
                        <a:pt x="215" y="226"/>
                      </a:cubicBezTo>
                      <a:cubicBezTo>
                        <a:pt x="299" y="143"/>
                        <a:pt x="251" y="12"/>
                        <a:pt x="14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 name="Google Shape;265;p14"/>
                <p:cNvSpPr/>
                <p:nvPr/>
              </p:nvSpPr>
              <p:spPr>
                <a:xfrm>
                  <a:off x="3527800" y="2197100"/>
                  <a:ext cx="7775" cy="6375"/>
                </a:xfrm>
                <a:custGeom>
                  <a:rect b="b" l="l" r="r" t="t"/>
                  <a:pathLst>
                    <a:path extrusionOk="0" h="255" w="311">
                      <a:moveTo>
                        <a:pt x="125" y="0"/>
                      </a:moveTo>
                      <a:cubicBezTo>
                        <a:pt x="61" y="0"/>
                        <a:pt x="1" y="55"/>
                        <a:pt x="1" y="121"/>
                      </a:cubicBezTo>
                      <a:cubicBezTo>
                        <a:pt x="1" y="201"/>
                        <a:pt x="67" y="255"/>
                        <a:pt x="135" y="255"/>
                      </a:cubicBezTo>
                      <a:cubicBezTo>
                        <a:pt x="167" y="255"/>
                        <a:pt x="200" y="243"/>
                        <a:pt x="227" y="216"/>
                      </a:cubicBezTo>
                      <a:cubicBezTo>
                        <a:pt x="310" y="144"/>
                        <a:pt x="251" y="2"/>
                        <a:pt x="144" y="2"/>
                      </a:cubicBezTo>
                      <a:cubicBezTo>
                        <a:pt x="138" y="1"/>
                        <a:pt x="131" y="0"/>
                        <a:pt x="12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 name="Google Shape;266;p14"/>
                <p:cNvSpPr/>
                <p:nvPr/>
              </p:nvSpPr>
              <p:spPr>
                <a:xfrm>
                  <a:off x="3902050" y="2461450"/>
                  <a:ext cx="7675" cy="6650"/>
                </a:xfrm>
                <a:custGeom>
                  <a:rect b="b" l="l" r="r" t="t"/>
                  <a:pathLst>
                    <a:path extrusionOk="0" h="266" w="307">
                      <a:moveTo>
                        <a:pt x="140" y="0"/>
                      </a:moveTo>
                      <a:cubicBezTo>
                        <a:pt x="68" y="0"/>
                        <a:pt x="9" y="60"/>
                        <a:pt x="9" y="131"/>
                      </a:cubicBezTo>
                      <a:cubicBezTo>
                        <a:pt x="1" y="212"/>
                        <a:pt x="64" y="265"/>
                        <a:pt x="131" y="265"/>
                      </a:cubicBezTo>
                      <a:cubicBezTo>
                        <a:pt x="163" y="265"/>
                        <a:pt x="196" y="253"/>
                        <a:pt x="223" y="226"/>
                      </a:cubicBezTo>
                      <a:cubicBezTo>
                        <a:pt x="307" y="143"/>
                        <a:pt x="259" y="0"/>
                        <a:pt x="14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 name="Google Shape;267;p14"/>
                <p:cNvSpPr/>
                <p:nvPr/>
              </p:nvSpPr>
              <p:spPr>
                <a:xfrm>
                  <a:off x="3531375" y="2052175"/>
                  <a:ext cx="7475" cy="6650"/>
                </a:xfrm>
                <a:custGeom>
                  <a:rect b="b" l="l" r="r" t="t"/>
                  <a:pathLst>
                    <a:path extrusionOk="0" h="266" w="299">
                      <a:moveTo>
                        <a:pt x="132" y="0"/>
                      </a:moveTo>
                      <a:cubicBezTo>
                        <a:pt x="60" y="0"/>
                        <a:pt x="1" y="60"/>
                        <a:pt x="1" y="131"/>
                      </a:cubicBezTo>
                      <a:cubicBezTo>
                        <a:pt x="1" y="212"/>
                        <a:pt x="61" y="265"/>
                        <a:pt x="126" y="265"/>
                      </a:cubicBezTo>
                      <a:cubicBezTo>
                        <a:pt x="156" y="265"/>
                        <a:pt x="188" y="253"/>
                        <a:pt x="215" y="226"/>
                      </a:cubicBezTo>
                      <a:cubicBezTo>
                        <a:pt x="298" y="143"/>
                        <a:pt x="251" y="0"/>
                        <a:pt x="13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 name="Google Shape;268;p14"/>
                <p:cNvSpPr/>
                <p:nvPr/>
              </p:nvSpPr>
              <p:spPr>
                <a:xfrm>
                  <a:off x="1701100" y="2387900"/>
                  <a:ext cx="14900" cy="12800"/>
                </a:xfrm>
                <a:custGeom>
                  <a:rect b="b" l="l" r="r" t="t"/>
                  <a:pathLst>
                    <a:path extrusionOk="0" h="512" w="596">
                      <a:moveTo>
                        <a:pt x="253" y="1"/>
                      </a:moveTo>
                      <a:cubicBezTo>
                        <a:pt x="109" y="1"/>
                        <a:pt x="0" y="115"/>
                        <a:pt x="0" y="251"/>
                      </a:cubicBezTo>
                      <a:cubicBezTo>
                        <a:pt x="0" y="407"/>
                        <a:pt x="130" y="512"/>
                        <a:pt x="261" y="512"/>
                      </a:cubicBezTo>
                      <a:cubicBezTo>
                        <a:pt x="321" y="512"/>
                        <a:pt x="381" y="490"/>
                        <a:pt x="429" y="442"/>
                      </a:cubicBezTo>
                      <a:cubicBezTo>
                        <a:pt x="596" y="275"/>
                        <a:pt x="488" y="1"/>
                        <a:pt x="274" y="1"/>
                      </a:cubicBezTo>
                      <a:cubicBezTo>
                        <a:pt x="267" y="1"/>
                        <a:pt x="260" y="1"/>
                        <a:pt x="25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 name="Google Shape;269;p14"/>
                <p:cNvSpPr/>
                <p:nvPr/>
              </p:nvSpPr>
              <p:spPr>
                <a:xfrm>
                  <a:off x="864375" y="3061525"/>
                  <a:ext cx="14925" cy="12800"/>
                </a:xfrm>
                <a:custGeom>
                  <a:rect b="b" l="l" r="r" t="t"/>
                  <a:pathLst>
                    <a:path extrusionOk="0" h="512" w="597">
                      <a:moveTo>
                        <a:pt x="275" y="0"/>
                      </a:moveTo>
                      <a:cubicBezTo>
                        <a:pt x="132" y="0"/>
                        <a:pt x="13" y="107"/>
                        <a:pt x="1" y="262"/>
                      </a:cubicBezTo>
                      <a:cubicBezTo>
                        <a:pt x="1" y="409"/>
                        <a:pt x="129" y="511"/>
                        <a:pt x="260" y="511"/>
                      </a:cubicBezTo>
                      <a:cubicBezTo>
                        <a:pt x="320" y="511"/>
                        <a:pt x="381" y="490"/>
                        <a:pt x="429" y="441"/>
                      </a:cubicBezTo>
                      <a:cubicBezTo>
                        <a:pt x="596" y="286"/>
                        <a:pt x="489" y="12"/>
                        <a:pt x="27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 name="Google Shape;270;p14"/>
                <p:cNvSpPr/>
                <p:nvPr/>
              </p:nvSpPr>
              <p:spPr>
                <a:xfrm>
                  <a:off x="1461175" y="1886075"/>
                  <a:ext cx="14925" cy="12850"/>
                </a:xfrm>
                <a:custGeom>
                  <a:rect b="b" l="l" r="r" t="t"/>
                  <a:pathLst>
                    <a:path extrusionOk="0" h="514" w="597">
                      <a:moveTo>
                        <a:pt x="263" y="1"/>
                      </a:moveTo>
                      <a:cubicBezTo>
                        <a:pt x="120" y="1"/>
                        <a:pt x="1" y="120"/>
                        <a:pt x="1" y="262"/>
                      </a:cubicBezTo>
                      <a:cubicBezTo>
                        <a:pt x="1" y="415"/>
                        <a:pt x="120" y="514"/>
                        <a:pt x="249" y="514"/>
                      </a:cubicBezTo>
                      <a:cubicBezTo>
                        <a:pt x="311" y="514"/>
                        <a:pt x="375" y="491"/>
                        <a:pt x="429" y="441"/>
                      </a:cubicBezTo>
                      <a:cubicBezTo>
                        <a:pt x="596" y="286"/>
                        <a:pt x="489" y="12"/>
                        <a:pt x="26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 name="Google Shape;271;p14"/>
                <p:cNvSpPr/>
                <p:nvPr/>
              </p:nvSpPr>
              <p:spPr>
                <a:xfrm>
                  <a:off x="1077500" y="1742000"/>
                  <a:ext cx="14900" cy="12800"/>
                </a:xfrm>
                <a:custGeom>
                  <a:rect b="b" l="l" r="r" t="t"/>
                  <a:pathLst>
                    <a:path extrusionOk="0" h="512" w="596">
                      <a:moveTo>
                        <a:pt x="274" y="1"/>
                      </a:moveTo>
                      <a:cubicBezTo>
                        <a:pt x="120" y="1"/>
                        <a:pt x="1" y="108"/>
                        <a:pt x="1" y="263"/>
                      </a:cubicBezTo>
                      <a:cubicBezTo>
                        <a:pt x="1" y="410"/>
                        <a:pt x="129" y="512"/>
                        <a:pt x="260" y="512"/>
                      </a:cubicBezTo>
                      <a:cubicBezTo>
                        <a:pt x="320" y="512"/>
                        <a:pt x="381" y="490"/>
                        <a:pt x="429" y="441"/>
                      </a:cubicBezTo>
                      <a:cubicBezTo>
                        <a:pt x="596" y="287"/>
                        <a:pt x="489" y="13"/>
                        <a:pt x="27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 name="Google Shape;272;p14"/>
                <p:cNvSpPr/>
                <p:nvPr/>
              </p:nvSpPr>
              <p:spPr>
                <a:xfrm>
                  <a:off x="1835050" y="1697075"/>
                  <a:ext cx="14900" cy="12775"/>
                </a:xfrm>
                <a:custGeom>
                  <a:rect b="b" l="l" r="r" t="t"/>
                  <a:pathLst>
                    <a:path extrusionOk="0" h="511" w="596">
                      <a:moveTo>
                        <a:pt x="274" y="0"/>
                      </a:moveTo>
                      <a:cubicBezTo>
                        <a:pt x="119" y="0"/>
                        <a:pt x="0" y="107"/>
                        <a:pt x="0" y="250"/>
                      </a:cubicBezTo>
                      <a:cubicBezTo>
                        <a:pt x="0" y="406"/>
                        <a:pt x="130" y="511"/>
                        <a:pt x="261" y="511"/>
                      </a:cubicBezTo>
                      <a:cubicBezTo>
                        <a:pt x="320" y="511"/>
                        <a:pt x="380" y="489"/>
                        <a:pt x="429" y="441"/>
                      </a:cubicBezTo>
                      <a:cubicBezTo>
                        <a:pt x="595" y="286"/>
                        <a:pt x="488" y="12"/>
                        <a:pt x="27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 name="Google Shape;273;p14"/>
                <p:cNvSpPr/>
                <p:nvPr/>
              </p:nvSpPr>
              <p:spPr>
                <a:xfrm>
                  <a:off x="2043100" y="1415175"/>
                  <a:ext cx="14900" cy="12800"/>
                </a:xfrm>
                <a:custGeom>
                  <a:rect b="b" l="l" r="r" t="t"/>
                  <a:pathLst>
                    <a:path extrusionOk="0" h="512" w="596">
                      <a:moveTo>
                        <a:pt x="262" y="1"/>
                      </a:moveTo>
                      <a:cubicBezTo>
                        <a:pt x="120" y="1"/>
                        <a:pt x="1" y="108"/>
                        <a:pt x="1" y="251"/>
                      </a:cubicBezTo>
                      <a:cubicBezTo>
                        <a:pt x="1" y="406"/>
                        <a:pt x="124" y="511"/>
                        <a:pt x="256" y="511"/>
                      </a:cubicBezTo>
                      <a:cubicBezTo>
                        <a:pt x="316" y="511"/>
                        <a:pt x="377" y="490"/>
                        <a:pt x="429" y="441"/>
                      </a:cubicBezTo>
                      <a:cubicBezTo>
                        <a:pt x="596" y="287"/>
                        <a:pt x="489" y="13"/>
                        <a:pt x="26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 name="Google Shape;274;p14"/>
                <p:cNvSpPr/>
                <p:nvPr/>
              </p:nvSpPr>
              <p:spPr>
                <a:xfrm>
                  <a:off x="1567450" y="1319325"/>
                  <a:ext cx="14900" cy="12700"/>
                </a:xfrm>
                <a:custGeom>
                  <a:rect b="b" l="l" r="r" t="t"/>
                  <a:pathLst>
                    <a:path extrusionOk="0" h="508" w="596">
                      <a:moveTo>
                        <a:pt x="243" y="0"/>
                      </a:moveTo>
                      <a:cubicBezTo>
                        <a:pt x="109" y="0"/>
                        <a:pt x="0" y="115"/>
                        <a:pt x="0" y="251"/>
                      </a:cubicBezTo>
                      <a:cubicBezTo>
                        <a:pt x="0" y="404"/>
                        <a:pt x="120" y="508"/>
                        <a:pt x="249" y="508"/>
                      </a:cubicBezTo>
                      <a:cubicBezTo>
                        <a:pt x="311" y="508"/>
                        <a:pt x="375" y="484"/>
                        <a:pt x="429" y="430"/>
                      </a:cubicBezTo>
                      <a:cubicBezTo>
                        <a:pt x="596" y="275"/>
                        <a:pt x="488" y="1"/>
                        <a:pt x="262" y="1"/>
                      </a:cubicBezTo>
                      <a:cubicBezTo>
                        <a:pt x="256" y="1"/>
                        <a:pt x="249" y="0"/>
                        <a:pt x="24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 name="Google Shape;275;p14"/>
                <p:cNvSpPr/>
                <p:nvPr/>
              </p:nvSpPr>
              <p:spPr>
                <a:xfrm>
                  <a:off x="2514000" y="1936950"/>
                  <a:ext cx="14900" cy="12575"/>
                </a:xfrm>
                <a:custGeom>
                  <a:rect b="b" l="l" r="r" t="t"/>
                  <a:pathLst>
                    <a:path extrusionOk="0" h="503" w="596">
                      <a:moveTo>
                        <a:pt x="253" y="1"/>
                      </a:moveTo>
                      <a:cubicBezTo>
                        <a:pt x="108" y="1"/>
                        <a:pt x="0" y="115"/>
                        <a:pt x="0" y="252"/>
                      </a:cubicBezTo>
                      <a:cubicBezTo>
                        <a:pt x="0" y="404"/>
                        <a:pt x="120" y="503"/>
                        <a:pt x="249" y="503"/>
                      </a:cubicBezTo>
                      <a:cubicBezTo>
                        <a:pt x="311" y="503"/>
                        <a:pt x="375" y="480"/>
                        <a:pt x="429" y="430"/>
                      </a:cubicBezTo>
                      <a:cubicBezTo>
                        <a:pt x="596" y="275"/>
                        <a:pt x="488" y="2"/>
                        <a:pt x="274" y="2"/>
                      </a:cubicBezTo>
                      <a:cubicBezTo>
                        <a:pt x="267" y="1"/>
                        <a:pt x="260" y="1"/>
                        <a:pt x="25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 name="Google Shape;276;p14"/>
                <p:cNvSpPr/>
                <p:nvPr/>
              </p:nvSpPr>
              <p:spPr>
                <a:xfrm>
                  <a:off x="3094125" y="1260400"/>
                  <a:ext cx="14900" cy="12850"/>
                </a:xfrm>
                <a:custGeom>
                  <a:rect b="b" l="l" r="r" t="t"/>
                  <a:pathLst>
                    <a:path extrusionOk="0" h="514" w="596">
                      <a:moveTo>
                        <a:pt x="274" y="1"/>
                      </a:moveTo>
                      <a:cubicBezTo>
                        <a:pt x="131" y="1"/>
                        <a:pt x="12" y="120"/>
                        <a:pt x="0" y="263"/>
                      </a:cubicBezTo>
                      <a:cubicBezTo>
                        <a:pt x="0" y="415"/>
                        <a:pt x="126" y="514"/>
                        <a:pt x="254" y="514"/>
                      </a:cubicBezTo>
                      <a:cubicBezTo>
                        <a:pt x="316" y="514"/>
                        <a:pt x="379" y="491"/>
                        <a:pt x="429" y="441"/>
                      </a:cubicBezTo>
                      <a:cubicBezTo>
                        <a:pt x="596" y="286"/>
                        <a:pt x="489" y="13"/>
                        <a:pt x="27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 name="Google Shape;277;p14"/>
                <p:cNvSpPr/>
                <p:nvPr/>
              </p:nvSpPr>
              <p:spPr>
                <a:xfrm>
                  <a:off x="2049650" y="2034300"/>
                  <a:ext cx="14900" cy="12800"/>
                </a:xfrm>
                <a:custGeom>
                  <a:rect b="b" l="l" r="r" t="t"/>
                  <a:pathLst>
                    <a:path extrusionOk="0" h="512" w="596">
                      <a:moveTo>
                        <a:pt x="274" y="1"/>
                      </a:moveTo>
                      <a:cubicBezTo>
                        <a:pt x="131" y="1"/>
                        <a:pt x="12" y="108"/>
                        <a:pt x="0" y="251"/>
                      </a:cubicBezTo>
                      <a:cubicBezTo>
                        <a:pt x="0" y="406"/>
                        <a:pt x="130" y="511"/>
                        <a:pt x="265" y="511"/>
                      </a:cubicBezTo>
                      <a:cubicBezTo>
                        <a:pt x="326" y="511"/>
                        <a:pt x="389" y="490"/>
                        <a:pt x="441" y="441"/>
                      </a:cubicBezTo>
                      <a:cubicBezTo>
                        <a:pt x="596" y="287"/>
                        <a:pt x="501" y="13"/>
                        <a:pt x="27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 name="Google Shape;278;p14"/>
                <p:cNvSpPr/>
                <p:nvPr/>
              </p:nvSpPr>
              <p:spPr>
                <a:xfrm>
                  <a:off x="2491075" y="3399650"/>
                  <a:ext cx="14900" cy="12800"/>
                </a:xfrm>
                <a:custGeom>
                  <a:rect b="b" l="l" r="r" t="t"/>
                  <a:pathLst>
                    <a:path extrusionOk="0" h="512" w="596">
                      <a:moveTo>
                        <a:pt x="274" y="1"/>
                      </a:moveTo>
                      <a:cubicBezTo>
                        <a:pt x="131" y="1"/>
                        <a:pt x="12" y="108"/>
                        <a:pt x="0" y="251"/>
                      </a:cubicBezTo>
                      <a:cubicBezTo>
                        <a:pt x="0" y="406"/>
                        <a:pt x="130" y="511"/>
                        <a:pt x="265" y="511"/>
                      </a:cubicBezTo>
                      <a:cubicBezTo>
                        <a:pt x="326" y="511"/>
                        <a:pt x="389" y="490"/>
                        <a:pt x="441" y="441"/>
                      </a:cubicBezTo>
                      <a:cubicBezTo>
                        <a:pt x="596" y="286"/>
                        <a:pt x="500" y="13"/>
                        <a:pt x="27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 name="Google Shape;279;p14"/>
                <p:cNvSpPr/>
                <p:nvPr/>
              </p:nvSpPr>
              <p:spPr>
                <a:xfrm>
                  <a:off x="2840525" y="3715475"/>
                  <a:ext cx="14900" cy="12800"/>
                </a:xfrm>
                <a:custGeom>
                  <a:rect b="b" l="l" r="r" t="t"/>
                  <a:pathLst>
                    <a:path extrusionOk="0" h="512" w="596">
                      <a:moveTo>
                        <a:pt x="262" y="0"/>
                      </a:moveTo>
                      <a:cubicBezTo>
                        <a:pt x="119" y="0"/>
                        <a:pt x="0" y="107"/>
                        <a:pt x="0" y="262"/>
                      </a:cubicBezTo>
                      <a:cubicBezTo>
                        <a:pt x="0" y="409"/>
                        <a:pt x="129" y="511"/>
                        <a:pt x="260" y="511"/>
                      </a:cubicBezTo>
                      <a:cubicBezTo>
                        <a:pt x="320" y="511"/>
                        <a:pt x="380" y="489"/>
                        <a:pt x="429" y="441"/>
                      </a:cubicBezTo>
                      <a:cubicBezTo>
                        <a:pt x="596" y="286"/>
                        <a:pt x="489" y="12"/>
                        <a:pt x="2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 name="Google Shape;280;p14"/>
                <p:cNvSpPr/>
                <p:nvPr/>
              </p:nvSpPr>
              <p:spPr>
                <a:xfrm>
                  <a:off x="2212775" y="4039900"/>
                  <a:ext cx="14900" cy="12800"/>
                </a:xfrm>
                <a:custGeom>
                  <a:rect b="b" l="l" r="r" t="t"/>
                  <a:pathLst>
                    <a:path extrusionOk="0" h="512" w="596">
                      <a:moveTo>
                        <a:pt x="262" y="1"/>
                      </a:moveTo>
                      <a:cubicBezTo>
                        <a:pt x="119" y="1"/>
                        <a:pt x="0" y="108"/>
                        <a:pt x="0" y="263"/>
                      </a:cubicBezTo>
                      <a:cubicBezTo>
                        <a:pt x="0" y="410"/>
                        <a:pt x="129" y="512"/>
                        <a:pt x="259" y="512"/>
                      </a:cubicBezTo>
                      <a:cubicBezTo>
                        <a:pt x="319" y="512"/>
                        <a:pt x="380" y="490"/>
                        <a:pt x="429" y="442"/>
                      </a:cubicBezTo>
                      <a:cubicBezTo>
                        <a:pt x="595" y="287"/>
                        <a:pt x="488" y="13"/>
                        <a:pt x="26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 name="Google Shape;281;p14"/>
                <p:cNvSpPr/>
                <p:nvPr/>
              </p:nvSpPr>
              <p:spPr>
                <a:xfrm>
                  <a:off x="3233425" y="3608875"/>
                  <a:ext cx="14900" cy="12600"/>
                </a:xfrm>
                <a:custGeom>
                  <a:rect b="b" l="l" r="r" t="t"/>
                  <a:pathLst>
                    <a:path extrusionOk="0" h="504" w="596">
                      <a:moveTo>
                        <a:pt x="255" y="1"/>
                      </a:moveTo>
                      <a:cubicBezTo>
                        <a:pt x="121" y="1"/>
                        <a:pt x="12" y="116"/>
                        <a:pt x="1" y="252"/>
                      </a:cubicBezTo>
                      <a:cubicBezTo>
                        <a:pt x="1" y="405"/>
                        <a:pt x="126" y="503"/>
                        <a:pt x="255" y="503"/>
                      </a:cubicBezTo>
                      <a:cubicBezTo>
                        <a:pt x="316" y="503"/>
                        <a:pt x="379" y="481"/>
                        <a:pt x="429" y="430"/>
                      </a:cubicBezTo>
                      <a:cubicBezTo>
                        <a:pt x="596" y="276"/>
                        <a:pt x="489" y="14"/>
                        <a:pt x="274" y="2"/>
                      </a:cubicBezTo>
                      <a:cubicBezTo>
                        <a:pt x="268" y="1"/>
                        <a:pt x="261" y="1"/>
                        <a:pt x="25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 name="Google Shape;282;p14"/>
                <p:cNvSpPr/>
                <p:nvPr/>
              </p:nvSpPr>
              <p:spPr>
                <a:xfrm>
                  <a:off x="3660575" y="3771725"/>
                  <a:ext cx="14900" cy="12775"/>
                </a:xfrm>
                <a:custGeom>
                  <a:rect b="b" l="l" r="r" t="t"/>
                  <a:pathLst>
                    <a:path extrusionOk="0" h="511" w="596">
                      <a:moveTo>
                        <a:pt x="262" y="0"/>
                      </a:moveTo>
                      <a:cubicBezTo>
                        <a:pt x="119" y="0"/>
                        <a:pt x="0" y="108"/>
                        <a:pt x="0" y="251"/>
                      </a:cubicBezTo>
                      <a:cubicBezTo>
                        <a:pt x="0" y="406"/>
                        <a:pt x="124" y="511"/>
                        <a:pt x="256" y="511"/>
                      </a:cubicBezTo>
                      <a:cubicBezTo>
                        <a:pt x="315" y="511"/>
                        <a:pt x="377" y="489"/>
                        <a:pt x="429" y="441"/>
                      </a:cubicBezTo>
                      <a:cubicBezTo>
                        <a:pt x="595" y="286"/>
                        <a:pt x="488" y="12"/>
                        <a:pt x="2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 name="Google Shape;283;p14"/>
                <p:cNvSpPr/>
                <p:nvPr/>
              </p:nvSpPr>
              <p:spPr>
                <a:xfrm>
                  <a:off x="2879225" y="3022800"/>
                  <a:ext cx="14900" cy="12800"/>
                </a:xfrm>
                <a:custGeom>
                  <a:rect b="b" l="l" r="r" t="t"/>
                  <a:pathLst>
                    <a:path extrusionOk="0" h="512" w="596">
                      <a:moveTo>
                        <a:pt x="253" y="1"/>
                      </a:moveTo>
                      <a:cubicBezTo>
                        <a:pt x="108" y="1"/>
                        <a:pt x="0" y="115"/>
                        <a:pt x="0" y="251"/>
                      </a:cubicBezTo>
                      <a:cubicBezTo>
                        <a:pt x="0" y="407"/>
                        <a:pt x="130" y="512"/>
                        <a:pt x="261" y="512"/>
                      </a:cubicBezTo>
                      <a:cubicBezTo>
                        <a:pt x="321" y="512"/>
                        <a:pt x="380" y="490"/>
                        <a:pt x="429" y="442"/>
                      </a:cubicBezTo>
                      <a:cubicBezTo>
                        <a:pt x="595" y="287"/>
                        <a:pt x="500" y="1"/>
                        <a:pt x="274" y="1"/>
                      </a:cubicBezTo>
                      <a:cubicBezTo>
                        <a:pt x="267" y="1"/>
                        <a:pt x="260" y="1"/>
                        <a:pt x="25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 name="Google Shape;284;p14"/>
                <p:cNvSpPr/>
                <p:nvPr/>
              </p:nvSpPr>
              <p:spPr>
                <a:xfrm>
                  <a:off x="2879225" y="3450525"/>
                  <a:ext cx="14900" cy="12825"/>
                </a:xfrm>
                <a:custGeom>
                  <a:rect b="b" l="l" r="r" t="t"/>
                  <a:pathLst>
                    <a:path extrusionOk="0" h="513" w="596">
                      <a:moveTo>
                        <a:pt x="253" y="1"/>
                      </a:moveTo>
                      <a:cubicBezTo>
                        <a:pt x="108" y="1"/>
                        <a:pt x="0" y="115"/>
                        <a:pt x="0" y="252"/>
                      </a:cubicBezTo>
                      <a:cubicBezTo>
                        <a:pt x="0" y="407"/>
                        <a:pt x="130" y="512"/>
                        <a:pt x="261" y="512"/>
                      </a:cubicBezTo>
                      <a:cubicBezTo>
                        <a:pt x="321" y="512"/>
                        <a:pt x="380" y="491"/>
                        <a:pt x="429" y="442"/>
                      </a:cubicBezTo>
                      <a:cubicBezTo>
                        <a:pt x="595" y="287"/>
                        <a:pt x="488" y="14"/>
                        <a:pt x="274" y="2"/>
                      </a:cubicBezTo>
                      <a:cubicBezTo>
                        <a:pt x="267" y="1"/>
                        <a:pt x="260" y="1"/>
                        <a:pt x="25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 name="Google Shape;285;p14"/>
                <p:cNvSpPr/>
                <p:nvPr/>
              </p:nvSpPr>
              <p:spPr>
                <a:xfrm>
                  <a:off x="3305175" y="3364825"/>
                  <a:ext cx="14900" cy="12850"/>
                </a:xfrm>
                <a:custGeom>
                  <a:rect b="b" l="l" r="r" t="t"/>
                  <a:pathLst>
                    <a:path extrusionOk="0" h="514" w="596">
                      <a:moveTo>
                        <a:pt x="274" y="1"/>
                      </a:moveTo>
                      <a:cubicBezTo>
                        <a:pt x="119" y="1"/>
                        <a:pt x="0" y="120"/>
                        <a:pt x="0" y="263"/>
                      </a:cubicBezTo>
                      <a:cubicBezTo>
                        <a:pt x="0" y="416"/>
                        <a:pt x="125" y="514"/>
                        <a:pt x="258" y="514"/>
                      </a:cubicBezTo>
                      <a:cubicBezTo>
                        <a:pt x="321" y="514"/>
                        <a:pt x="387" y="491"/>
                        <a:pt x="441" y="441"/>
                      </a:cubicBezTo>
                      <a:cubicBezTo>
                        <a:pt x="595" y="286"/>
                        <a:pt x="488" y="13"/>
                        <a:pt x="27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 name="Google Shape;286;p14"/>
                <p:cNvSpPr/>
                <p:nvPr/>
              </p:nvSpPr>
              <p:spPr>
                <a:xfrm>
                  <a:off x="4574375" y="2764450"/>
                  <a:ext cx="14900" cy="12800"/>
                </a:xfrm>
                <a:custGeom>
                  <a:rect b="b" l="l" r="r" t="t"/>
                  <a:pathLst>
                    <a:path extrusionOk="0" h="512" w="596">
                      <a:moveTo>
                        <a:pt x="262" y="1"/>
                      </a:moveTo>
                      <a:cubicBezTo>
                        <a:pt x="119" y="1"/>
                        <a:pt x="0" y="120"/>
                        <a:pt x="0" y="263"/>
                      </a:cubicBezTo>
                      <a:cubicBezTo>
                        <a:pt x="0" y="410"/>
                        <a:pt x="129" y="512"/>
                        <a:pt x="259" y="512"/>
                      </a:cubicBezTo>
                      <a:cubicBezTo>
                        <a:pt x="320" y="512"/>
                        <a:pt x="380" y="490"/>
                        <a:pt x="429" y="441"/>
                      </a:cubicBezTo>
                      <a:cubicBezTo>
                        <a:pt x="596" y="287"/>
                        <a:pt x="488" y="13"/>
                        <a:pt x="26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 name="Google Shape;287;p14"/>
                <p:cNvSpPr/>
                <p:nvPr/>
              </p:nvSpPr>
              <p:spPr>
                <a:xfrm>
                  <a:off x="3424225" y="2839175"/>
                  <a:ext cx="13425" cy="12825"/>
                </a:xfrm>
                <a:custGeom>
                  <a:rect b="b" l="l" r="r" t="t"/>
                  <a:pathLst>
                    <a:path extrusionOk="0" h="513" w="537">
                      <a:moveTo>
                        <a:pt x="262" y="0"/>
                      </a:moveTo>
                      <a:cubicBezTo>
                        <a:pt x="120" y="0"/>
                        <a:pt x="1" y="107"/>
                        <a:pt x="1" y="250"/>
                      </a:cubicBezTo>
                      <a:cubicBezTo>
                        <a:pt x="1" y="393"/>
                        <a:pt x="120" y="512"/>
                        <a:pt x="262" y="512"/>
                      </a:cubicBezTo>
                      <a:cubicBezTo>
                        <a:pt x="417" y="512"/>
                        <a:pt x="536" y="393"/>
                        <a:pt x="536" y="250"/>
                      </a:cubicBezTo>
                      <a:cubicBezTo>
                        <a:pt x="536" y="107"/>
                        <a:pt x="417" y="0"/>
                        <a:pt x="2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 name="Google Shape;288;p14"/>
                <p:cNvSpPr/>
                <p:nvPr/>
              </p:nvSpPr>
              <p:spPr>
                <a:xfrm>
                  <a:off x="3175975" y="2653725"/>
                  <a:ext cx="13425" cy="12525"/>
                </a:xfrm>
                <a:custGeom>
                  <a:rect b="b" l="l" r="r" t="t"/>
                  <a:pathLst>
                    <a:path extrusionOk="0" h="501" w="537">
                      <a:moveTo>
                        <a:pt x="263" y="1"/>
                      </a:moveTo>
                      <a:cubicBezTo>
                        <a:pt x="120" y="1"/>
                        <a:pt x="1" y="108"/>
                        <a:pt x="1" y="251"/>
                      </a:cubicBezTo>
                      <a:cubicBezTo>
                        <a:pt x="1" y="394"/>
                        <a:pt x="120" y="501"/>
                        <a:pt x="263" y="501"/>
                      </a:cubicBezTo>
                      <a:cubicBezTo>
                        <a:pt x="417" y="501"/>
                        <a:pt x="536" y="394"/>
                        <a:pt x="536" y="251"/>
                      </a:cubicBezTo>
                      <a:cubicBezTo>
                        <a:pt x="536" y="108"/>
                        <a:pt x="417" y="1"/>
                        <a:pt x="26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 name="Google Shape;289;p14"/>
                <p:cNvSpPr/>
                <p:nvPr/>
              </p:nvSpPr>
              <p:spPr>
                <a:xfrm>
                  <a:off x="4679450" y="2461750"/>
                  <a:ext cx="13400" cy="12825"/>
                </a:xfrm>
                <a:custGeom>
                  <a:rect b="b" l="l" r="r" t="t"/>
                  <a:pathLst>
                    <a:path extrusionOk="0" h="513" w="536">
                      <a:moveTo>
                        <a:pt x="262" y="0"/>
                      </a:moveTo>
                      <a:cubicBezTo>
                        <a:pt x="119" y="0"/>
                        <a:pt x="0" y="119"/>
                        <a:pt x="0" y="250"/>
                      </a:cubicBezTo>
                      <a:cubicBezTo>
                        <a:pt x="0" y="393"/>
                        <a:pt x="119" y="512"/>
                        <a:pt x="262" y="512"/>
                      </a:cubicBezTo>
                      <a:cubicBezTo>
                        <a:pt x="417" y="512"/>
                        <a:pt x="536" y="393"/>
                        <a:pt x="536" y="250"/>
                      </a:cubicBezTo>
                      <a:cubicBezTo>
                        <a:pt x="536" y="119"/>
                        <a:pt x="417" y="0"/>
                        <a:pt x="2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 name="Google Shape;290;p14"/>
                <p:cNvSpPr/>
                <p:nvPr/>
              </p:nvSpPr>
              <p:spPr>
                <a:xfrm>
                  <a:off x="4420475" y="2324825"/>
                  <a:ext cx="13425" cy="12525"/>
                </a:xfrm>
                <a:custGeom>
                  <a:rect b="b" l="l" r="r" t="t"/>
                  <a:pathLst>
                    <a:path extrusionOk="0" h="501" w="537">
                      <a:moveTo>
                        <a:pt x="263" y="0"/>
                      </a:moveTo>
                      <a:cubicBezTo>
                        <a:pt x="120" y="0"/>
                        <a:pt x="1" y="107"/>
                        <a:pt x="1" y="250"/>
                      </a:cubicBezTo>
                      <a:cubicBezTo>
                        <a:pt x="1" y="393"/>
                        <a:pt x="120" y="500"/>
                        <a:pt x="263" y="500"/>
                      </a:cubicBezTo>
                      <a:cubicBezTo>
                        <a:pt x="417" y="500"/>
                        <a:pt x="537" y="393"/>
                        <a:pt x="537" y="250"/>
                      </a:cubicBezTo>
                      <a:cubicBezTo>
                        <a:pt x="537" y="107"/>
                        <a:pt x="417" y="0"/>
                        <a:pt x="26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 name="Google Shape;291;p14"/>
                <p:cNvSpPr/>
                <p:nvPr/>
              </p:nvSpPr>
              <p:spPr>
                <a:xfrm>
                  <a:off x="4200800" y="2052175"/>
                  <a:ext cx="13425" cy="12825"/>
                </a:xfrm>
                <a:custGeom>
                  <a:rect b="b" l="l" r="r" t="t"/>
                  <a:pathLst>
                    <a:path extrusionOk="0" h="513" w="537">
                      <a:moveTo>
                        <a:pt x="263" y="0"/>
                      </a:moveTo>
                      <a:cubicBezTo>
                        <a:pt x="120" y="0"/>
                        <a:pt x="1" y="119"/>
                        <a:pt x="1" y="262"/>
                      </a:cubicBezTo>
                      <a:cubicBezTo>
                        <a:pt x="1" y="393"/>
                        <a:pt x="120" y="512"/>
                        <a:pt x="263" y="512"/>
                      </a:cubicBezTo>
                      <a:cubicBezTo>
                        <a:pt x="406" y="512"/>
                        <a:pt x="537" y="393"/>
                        <a:pt x="537" y="262"/>
                      </a:cubicBezTo>
                      <a:cubicBezTo>
                        <a:pt x="537" y="119"/>
                        <a:pt x="406" y="0"/>
                        <a:pt x="26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 name="Google Shape;292;p14"/>
                <p:cNvSpPr/>
                <p:nvPr/>
              </p:nvSpPr>
              <p:spPr>
                <a:xfrm>
                  <a:off x="2892600" y="2091725"/>
                  <a:ext cx="14925" cy="12825"/>
                </a:xfrm>
                <a:custGeom>
                  <a:rect b="b" l="l" r="r" t="t"/>
                  <a:pathLst>
                    <a:path extrusionOk="0" h="513" w="597">
                      <a:moveTo>
                        <a:pt x="243" y="1"/>
                      </a:moveTo>
                      <a:cubicBezTo>
                        <a:pt x="109" y="1"/>
                        <a:pt x="1" y="116"/>
                        <a:pt x="1" y="252"/>
                      </a:cubicBezTo>
                      <a:cubicBezTo>
                        <a:pt x="1" y="407"/>
                        <a:pt x="125" y="512"/>
                        <a:pt x="256" y="512"/>
                      </a:cubicBezTo>
                      <a:cubicBezTo>
                        <a:pt x="316" y="512"/>
                        <a:pt x="378" y="491"/>
                        <a:pt x="430" y="442"/>
                      </a:cubicBezTo>
                      <a:cubicBezTo>
                        <a:pt x="596" y="287"/>
                        <a:pt x="489" y="14"/>
                        <a:pt x="263" y="2"/>
                      </a:cubicBezTo>
                      <a:cubicBezTo>
                        <a:pt x="256" y="1"/>
                        <a:pt x="250" y="1"/>
                        <a:pt x="2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 name="Google Shape;293;p14"/>
                <p:cNvSpPr/>
                <p:nvPr/>
              </p:nvSpPr>
              <p:spPr>
                <a:xfrm>
                  <a:off x="3100975" y="1773550"/>
                  <a:ext cx="14600" cy="12800"/>
                </a:xfrm>
                <a:custGeom>
                  <a:rect b="b" l="l" r="r" t="t"/>
                  <a:pathLst>
                    <a:path extrusionOk="0" h="512" w="584">
                      <a:moveTo>
                        <a:pt x="262" y="1"/>
                      </a:moveTo>
                      <a:cubicBezTo>
                        <a:pt x="119" y="1"/>
                        <a:pt x="0" y="108"/>
                        <a:pt x="0" y="251"/>
                      </a:cubicBezTo>
                      <a:cubicBezTo>
                        <a:pt x="0" y="407"/>
                        <a:pt x="124" y="511"/>
                        <a:pt x="256" y="511"/>
                      </a:cubicBezTo>
                      <a:cubicBezTo>
                        <a:pt x="316" y="511"/>
                        <a:pt x="377" y="490"/>
                        <a:pt x="429" y="442"/>
                      </a:cubicBezTo>
                      <a:cubicBezTo>
                        <a:pt x="584" y="287"/>
                        <a:pt x="488" y="13"/>
                        <a:pt x="26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 name="Google Shape;294;p14"/>
                <p:cNvSpPr/>
                <p:nvPr/>
              </p:nvSpPr>
              <p:spPr>
                <a:xfrm>
                  <a:off x="2931900" y="1586050"/>
                  <a:ext cx="14600" cy="12775"/>
                </a:xfrm>
                <a:custGeom>
                  <a:rect b="b" l="l" r="r" t="t"/>
                  <a:pathLst>
                    <a:path extrusionOk="0" h="511" w="584">
                      <a:moveTo>
                        <a:pt x="263" y="0"/>
                      </a:moveTo>
                      <a:cubicBezTo>
                        <a:pt x="120" y="0"/>
                        <a:pt x="1" y="107"/>
                        <a:pt x="1" y="250"/>
                      </a:cubicBezTo>
                      <a:cubicBezTo>
                        <a:pt x="1" y="406"/>
                        <a:pt x="124" y="511"/>
                        <a:pt x="256" y="511"/>
                      </a:cubicBezTo>
                      <a:cubicBezTo>
                        <a:pt x="316" y="511"/>
                        <a:pt x="377" y="489"/>
                        <a:pt x="429" y="441"/>
                      </a:cubicBezTo>
                      <a:cubicBezTo>
                        <a:pt x="584" y="286"/>
                        <a:pt x="489" y="12"/>
                        <a:pt x="26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 name="Google Shape;295;p14"/>
                <p:cNvSpPr/>
                <p:nvPr/>
              </p:nvSpPr>
              <p:spPr>
                <a:xfrm>
                  <a:off x="3553400" y="1378850"/>
                  <a:ext cx="14925" cy="12800"/>
                </a:xfrm>
                <a:custGeom>
                  <a:rect b="b" l="l" r="r" t="t"/>
                  <a:pathLst>
                    <a:path extrusionOk="0" h="512" w="597">
                      <a:moveTo>
                        <a:pt x="243" y="1"/>
                      </a:moveTo>
                      <a:cubicBezTo>
                        <a:pt x="109" y="1"/>
                        <a:pt x="1" y="115"/>
                        <a:pt x="1" y="251"/>
                      </a:cubicBezTo>
                      <a:cubicBezTo>
                        <a:pt x="1" y="407"/>
                        <a:pt x="130" y="512"/>
                        <a:pt x="262" y="512"/>
                      </a:cubicBezTo>
                      <a:cubicBezTo>
                        <a:pt x="321" y="512"/>
                        <a:pt x="381" y="490"/>
                        <a:pt x="429" y="442"/>
                      </a:cubicBezTo>
                      <a:cubicBezTo>
                        <a:pt x="596" y="275"/>
                        <a:pt x="489" y="1"/>
                        <a:pt x="263" y="1"/>
                      </a:cubicBezTo>
                      <a:cubicBezTo>
                        <a:pt x="256" y="1"/>
                        <a:pt x="250" y="1"/>
                        <a:pt x="2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 name="Google Shape;296;p14"/>
                <p:cNvSpPr/>
                <p:nvPr/>
              </p:nvSpPr>
              <p:spPr>
                <a:xfrm>
                  <a:off x="3559950" y="2535850"/>
                  <a:ext cx="14925" cy="12800"/>
                </a:xfrm>
                <a:custGeom>
                  <a:rect b="b" l="l" r="r" t="t"/>
                  <a:pathLst>
                    <a:path extrusionOk="0" h="512" w="597">
                      <a:moveTo>
                        <a:pt x="275" y="1"/>
                      </a:moveTo>
                      <a:cubicBezTo>
                        <a:pt x="132" y="1"/>
                        <a:pt x="13" y="108"/>
                        <a:pt x="1" y="251"/>
                      </a:cubicBezTo>
                      <a:cubicBezTo>
                        <a:pt x="1" y="406"/>
                        <a:pt x="130" y="511"/>
                        <a:pt x="265" y="511"/>
                      </a:cubicBezTo>
                      <a:cubicBezTo>
                        <a:pt x="327" y="511"/>
                        <a:pt x="389" y="490"/>
                        <a:pt x="441" y="441"/>
                      </a:cubicBezTo>
                      <a:cubicBezTo>
                        <a:pt x="596" y="287"/>
                        <a:pt x="501" y="13"/>
                        <a:pt x="27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 name="Google Shape;297;p14"/>
                <p:cNvSpPr/>
                <p:nvPr/>
              </p:nvSpPr>
              <p:spPr>
                <a:xfrm>
                  <a:off x="3821900" y="2024775"/>
                  <a:ext cx="14900" cy="12575"/>
                </a:xfrm>
                <a:custGeom>
                  <a:rect b="b" l="l" r="r" t="t"/>
                  <a:pathLst>
                    <a:path extrusionOk="0" h="503" w="596">
                      <a:moveTo>
                        <a:pt x="253" y="0"/>
                      </a:moveTo>
                      <a:cubicBezTo>
                        <a:pt x="109" y="0"/>
                        <a:pt x="0" y="115"/>
                        <a:pt x="0" y="251"/>
                      </a:cubicBezTo>
                      <a:cubicBezTo>
                        <a:pt x="0" y="404"/>
                        <a:pt x="125" y="502"/>
                        <a:pt x="254" y="502"/>
                      </a:cubicBezTo>
                      <a:cubicBezTo>
                        <a:pt x="316" y="502"/>
                        <a:pt x="379" y="480"/>
                        <a:pt x="429" y="429"/>
                      </a:cubicBezTo>
                      <a:cubicBezTo>
                        <a:pt x="596" y="275"/>
                        <a:pt x="488" y="1"/>
                        <a:pt x="274" y="1"/>
                      </a:cubicBezTo>
                      <a:cubicBezTo>
                        <a:pt x="267" y="0"/>
                        <a:pt x="260" y="0"/>
                        <a:pt x="25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 name="Google Shape;298;p14"/>
                <p:cNvSpPr/>
                <p:nvPr/>
              </p:nvSpPr>
              <p:spPr>
                <a:xfrm>
                  <a:off x="3681400" y="3347875"/>
                  <a:ext cx="14900" cy="12850"/>
                </a:xfrm>
                <a:custGeom>
                  <a:rect b="b" l="l" r="r" t="t"/>
                  <a:pathLst>
                    <a:path extrusionOk="0" h="514" w="596">
                      <a:moveTo>
                        <a:pt x="262" y="0"/>
                      </a:moveTo>
                      <a:cubicBezTo>
                        <a:pt x="120" y="0"/>
                        <a:pt x="1" y="119"/>
                        <a:pt x="1" y="262"/>
                      </a:cubicBezTo>
                      <a:cubicBezTo>
                        <a:pt x="1" y="415"/>
                        <a:pt x="126" y="513"/>
                        <a:pt x="254" y="513"/>
                      </a:cubicBezTo>
                      <a:cubicBezTo>
                        <a:pt x="316" y="513"/>
                        <a:pt x="379" y="491"/>
                        <a:pt x="429" y="441"/>
                      </a:cubicBezTo>
                      <a:cubicBezTo>
                        <a:pt x="596" y="286"/>
                        <a:pt x="489" y="12"/>
                        <a:pt x="2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 name="Google Shape;299;p14"/>
                <p:cNvSpPr/>
                <p:nvPr/>
              </p:nvSpPr>
              <p:spPr>
                <a:xfrm>
                  <a:off x="3958825" y="3324350"/>
                  <a:ext cx="14900" cy="12800"/>
                </a:xfrm>
                <a:custGeom>
                  <a:rect b="b" l="l" r="r" t="t"/>
                  <a:pathLst>
                    <a:path extrusionOk="0" h="512" w="596">
                      <a:moveTo>
                        <a:pt x="262" y="0"/>
                      </a:moveTo>
                      <a:cubicBezTo>
                        <a:pt x="119" y="0"/>
                        <a:pt x="0" y="119"/>
                        <a:pt x="0" y="262"/>
                      </a:cubicBezTo>
                      <a:cubicBezTo>
                        <a:pt x="0" y="409"/>
                        <a:pt x="129" y="511"/>
                        <a:pt x="259" y="511"/>
                      </a:cubicBezTo>
                      <a:cubicBezTo>
                        <a:pt x="319" y="511"/>
                        <a:pt x="380" y="490"/>
                        <a:pt x="429" y="441"/>
                      </a:cubicBezTo>
                      <a:cubicBezTo>
                        <a:pt x="595" y="286"/>
                        <a:pt x="488" y="12"/>
                        <a:pt x="2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 name="Google Shape;300;p14"/>
                <p:cNvSpPr/>
                <p:nvPr/>
              </p:nvSpPr>
              <p:spPr>
                <a:xfrm>
                  <a:off x="4214200" y="3088300"/>
                  <a:ext cx="14625" cy="12800"/>
                </a:xfrm>
                <a:custGeom>
                  <a:rect b="b" l="l" r="r" t="t"/>
                  <a:pathLst>
                    <a:path extrusionOk="0" h="512" w="585">
                      <a:moveTo>
                        <a:pt x="263" y="1"/>
                      </a:moveTo>
                      <a:cubicBezTo>
                        <a:pt x="120" y="1"/>
                        <a:pt x="1" y="108"/>
                        <a:pt x="1" y="251"/>
                      </a:cubicBezTo>
                      <a:cubicBezTo>
                        <a:pt x="1" y="406"/>
                        <a:pt x="125" y="511"/>
                        <a:pt x="256" y="511"/>
                      </a:cubicBezTo>
                      <a:cubicBezTo>
                        <a:pt x="316" y="511"/>
                        <a:pt x="377" y="490"/>
                        <a:pt x="429" y="441"/>
                      </a:cubicBezTo>
                      <a:cubicBezTo>
                        <a:pt x="584" y="287"/>
                        <a:pt x="489" y="13"/>
                        <a:pt x="26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 name="Google Shape;301;p14"/>
                <p:cNvSpPr/>
                <p:nvPr/>
              </p:nvSpPr>
              <p:spPr>
                <a:xfrm>
                  <a:off x="2329450" y="1421425"/>
                  <a:ext cx="14600" cy="12800"/>
                </a:xfrm>
                <a:custGeom>
                  <a:rect b="b" l="l" r="r" t="t"/>
                  <a:pathLst>
                    <a:path extrusionOk="0" h="512" w="584">
                      <a:moveTo>
                        <a:pt x="262" y="1"/>
                      </a:moveTo>
                      <a:cubicBezTo>
                        <a:pt x="119" y="1"/>
                        <a:pt x="0" y="108"/>
                        <a:pt x="0" y="263"/>
                      </a:cubicBezTo>
                      <a:cubicBezTo>
                        <a:pt x="0" y="410"/>
                        <a:pt x="123" y="512"/>
                        <a:pt x="254" y="512"/>
                      </a:cubicBezTo>
                      <a:cubicBezTo>
                        <a:pt x="314" y="512"/>
                        <a:pt x="376" y="490"/>
                        <a:pt x="429" y="441"/>
                      </a:cubicBezTo>
                      <a:cubicBezTo>
                        <a:pt x="584" y="287"/>
                        <a:pt x="488" y="13"/>
                        <a:pt x="26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 name="Google Shape;302;p14"/>
                <p:cNvSpPr/>
                <p:nvPr/>
              </p:nvSpPr>
              <p:spPr>
                <a:xfrm>
                  <a:off x="1648400" y="3363925"/>
                  <a:ext cx="32175" cy="32475"/>
                </a:xfrm>
                <a:custGeom>
                  <a:rect b="b" l="l" r="r" t="t"/>
                  <a:pathLst>
                    <a:path extrusionOk="0" h="1299" w="1287">
                      <a:moveTo>
                        <a:pt x="489" y="1"/>
                      </a:moveTo>
                      <a:lnTo>
                        <a:pt x="489" y="501"/>
                      </a:lnTo>
                      <a:lnTo>
                        <a:pt x="1" y="656"/>
                      </a:lnTo>
                      <a:lnTo>
                        <a:pt x="489" y="811"/>
                      </a:lnTo>
                      <a:lnTo>
                        <a:pt x="489" y="1299"/>
                      </a:lnTo>
                      <a:lnTo>
                        <a:pt x="799" y="906"/>
                      </a:lnTo>
                      <a:lnTo>
                        <a:pt x="1287" y="1061"/>
                      </a:lnTo>
                      <a:lnTo>
                        <a:pt x="989" y="656"/>
                      </a:lnTo>
                      <a:lnTo>
                        <a:pt x="1287" y="251"/>
                      </a:lnTo>
                      <a:lnTo>
                        <a:pt x="799" y="406"/>
                      </a:lnTo>
                      <a:lnTo>
                        <a:pt x="48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 name="Google Shape;303;p14"/>
                <p:cNvSpPr/>
                <p:nvPr/>
              </p:nvSpPr>
              <p:spPr>
                <a:xfrm>
                  <a:off x="1724025" y="3057950"/>
                  <a:ext cx="32450" cy="32775"/>
                </a:xfrm>
                <a:custGeom>
                  <a:rect b="b" l="l" r="r" t="t"/>
                  <a:pathLst>
                    <a:path extrusionOk="0" h="1311" w="1298">
                      <a:moveTo>
                        <a:pt x="500" y="0"/>
                      </a:moveTo>
                      <a:lnTo>
                        <a:pt x="500" y="500"/>
                      </a:lnTo>
                      <a:lnTo>
                        <a:pt x="0" y="655"/>
                      </a:lnTo>
                      <a:lnTo>
                        <a:pt x="500" y="810"/>
                      </a:lnTo>
                      <a:lnTo>
                        <a:pt x="500" y="1310"/>
                      </a:lnTo>
                      <a:lnTo>
                        <a:pt x="810" y="905"/>
                      </a:lnTo>
                      <a:lnTo>
                        <a:pt x="1298" y="1060"/>
                      </a:lnTo>
                      <a:lnTo>
                        <a:pt x="988" y="655"/>
                      </a:lnTo>
                      <a:lnTo>
                        <a:pt x="1298" y="250"/>
                      </a:lnTo>
                      <a:lnTo>
                        <a:pt x="810" y="405"/>
                      </a:lnTo>
                      <a:lnTo>
                        <a:pt x="5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 name="Google Shape;304;p14"/>
                <p:cNvSpPr/>
                <p:nvPr/>
              </p:nvSpPr>
              <p:spPr>
                <a:xfrm>
                  <a:off x="1903200" y="3678850"/>
                  <a:ext cx="32175" cy="32475"/>
                </a:xfrm>
                <a:custGeom>
                  <a:rect b="b" l="l" r="r" t="t"/>
                  <a:pathLst>
                    <a:path extrusionOk="0" h="1299" w="1287">
                      <a:moveTo>
                        <a:pt x="489" y="1"/>
                      </a:moveTo>
                      <a:lnTo>
                        <a:pt x="489" y="501"/>
                      </a:lnTo>
                      <a:lnTo>
                        <a:pt x="1" y="656"/>
                      </a:lnTo>
                      <a:lnTo>
                        <a:pt x="489" y="810"/>
                      </a:lnTo>
                      <a:lnTo>
                        <a:pt x="489" y="1299"/>
                      </a:lnTo>
                      <a:lnTo>
                        <a:pt x="798" y="906"/>
                      </a:lnTo>
                      <a:lnTo>
                        <a:pt x="1286" y="1048"/>
                      </a:lnTo>
                      <a:lnTo>
                        <a:pt x="989" y="656"/>
                      </a:lnTo>
                      <a:lnTo>
                        <a:pt x="1286" y="251"/>
                      </a:lnTo>
                      <a:lnTo>
                        <a:pt x="798" y="406"/>
                      </a:lnTo>
                      <a:lnTo>
                        <a:pt x="48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 name="Google Shape;305;p14"/>
                <p:cNvSpPr/>
                <p:nvPr/>
              </p:nvSpPr>
              <p:spPr>
                <a:xfrm>
                  <a:off x="1379325" y="3424650"/>
                  <a:ext cx="7775" cy="6650"/>
                </a:xfrm>
                <a:custGeom>
                  <a:rect b="b" l="l" r="r" t="t"/>
                  <a:pathLst>
                    <a:path extrusionOk="0" h="266" w="311">
                      <a:moveTo>
                        <a:pt x="143" y="1"/>
                      </a:moveTo>
                      <a:cubicBezTo>
                        <a:pt x="72" y="1"/>
                        <a:pt x="1" y="60"/>
                        <a:pt x="1" y="132"/>
                      </a:cubicBezTo>
                      <a:cubicBezTo>
                        <a:pt x="1" y="213"/>
                        <a:pt x="66" y="266"/>
                        <a:pt x="135" y="266"/>
                      </a:cubicBezTo>
                      <a:cubicBezTo>
                        <a:pt x="167" y="266"/>
                        <a:pt x="200" y="254"/>
                        <a:pt x="227" y="227"/>
                      </a:cubicBezTo>
                      <a:cubicBezTo>
                        <a:pt x="310" y="144"/>
                        <a:pt x="251" y="13"/>
                        <a:pt x="1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 name="Google Shape;306;p14"/>
                <p:cNvSpPr/>
                <p:nvPr/>
              </p:nvSpPr>
              <p:spPr>
                <a:xfrm>
                  <a:off x="1782650" y="3521700"/>
                  <a:ext cx="7775" cy="6450"/>
                </a:xfrm>
                <a:custGeom>
                  <a:rect b="b" l="l" r="r" t="t"/>
                  <a:pathLst>
                    <a:path extrusionOk="0" h="258" w="311">
                      <a:moveTo>
                        <a:pt x="143" y="0"/>
                      </a:moveTo>
                      <a:cubicBezTo>
                        <a:pt x="60" y="0"/>
                        <a:pt x="1" y="48"/>
                        <a:pt x="1" y="131"/>
                      </a:cubicBezTo>
                      <a:cubicBezTo>
                        <a:pt x="1" y="206"/>
                        <a:pt x="70" y="258"/>
                        <a:pt x="141" y="258"/>
                      </a:cubicBezTo>
                      <a:cubicBezTo>
                        <a:pt x="171" y="258"/>
                        <a:pt x="202" y="248"/>
                        <a:pt x="227" y="226"/>
                      </a:cubicBezTo>
                      <a:cubicBezTo>
                        <a:pt x="310" y="143"/>
                        <a:pt x="251" y="0"/>
                        <a:pt x="14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 name="Google Shape;307;p14"/>
                <p:cNvSpPr/>
                <p:nvPr/>
              </p:nvSpPr>
              <p:spPr>
                <a:xfrm>
                  <a:off x="1982375" y="3265125"/>
                  <a:ext cx="7475" cy="6650"/>
                </a:xfrm>
                <a:custGeom>
                  <a:rect b="b" l="l" r="r" t="t"/>
                  <a:pathLst>
                    <a:path extrusionOk="0" h="266" w="299">
                      <a:moveTo>
                        <a:pt x="132" y="0"/>
                      </a:moveTo>
                      <a:cubicBezTo>
                        <a:pt x="60" y="0"/>
                        <a:pt x="1" y="60"/>
                        <a:pt x="1" y="131"/>
                      </a:cubicBezTo>
                      <a:cubicBezTo>
                        <a:pt x="1" y="212"/>
                        <a:pt x="61" y="265"/>
                        <a:pt x="126" y="265"/>
                      </a:cubicBezTo>
                      <a:cubicBezTo>
                        <a:pt x="156" y="265"/>
                        <a:pt x="188" y="253"/>
                        <a:pt x="215" y="226"/>
                      </a:cubicBezTo>
                      <a:cubicBezTo>
                        <a:pt x="298" y="143"/>
                        <a:pt x="251" y="0"/>
                        <a:pt x="13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 name="Google Shape;308;p14"/>
                <p:cNvSpPr/>
                <p:nvPr/>
              </p:nvSpPr>
              <p:spPr>
                <a:xfrm>
                  <a:off x="1567150" y="3227300"/>
                  <a:ext cx="7750" cy="6475"/>
                </a:xfrm>
                <a:custGeom>
                  <a:rect b="b" l="l" r="r" t="t"/>
                  <a:pathLst>
                    <a:path extrusionOk="0" h="259" w="310">
                      <a:moveTo>
                        <a:pt x="143" y="1"/>
                      </a:moveTo>
                      <a:cubicBezTo>
                        <a:pt x="72" y="1"/>
                        <a:pt x="0" y="61"/>
                        <a:pt x="0" y="132"/>
                      </a:cubicBezTo>
                      <a:cubicBezTo>
                        <a:pt x="0" y="207"/>
                        <a:pt x="70" y="258"/>
                        <a:pt x="140" y="258"/>
                      </a:cubicBezTo>
                      <a:cubicBezTo>
                        <a:pt x="171" y="258"/>
                        <a:pt x="201" y="249"/>
                        <a:pt x="227" y="227"/>
                      </a:cubicBezTo>
                      <a:cubicBezTo>
                        <a:pt x="310" y="144"/>
                        <a:pt x="250" y="1"/>
                        <a:pt x="1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 name="Google Shape;309;p14"/>
                <p:cNvSpPr/>
                <p:nvPr/>
              </p:nvSpPr>
              <p:spPr>
                <a:xfrm>
                  <a:off x="1779375" y="3314800"/>
                  <a:ext cx="14900" cy="12725"/>
                </a:xfrm>
                <a:custGeom>
                  <a:rect b="b" l="l" r="r" t="t"/>
                  <a:pathLst>
                    <a:path extrusionOk="0" h="509" w="596">
                      <a:moveTo>
                        <a:pt x="255" y="1"/>
                      </a:moveTo>
                      <a:cubicBezTo>
                        <a:pt x="121" y="1"/>
                        <a:pt x="12" y="115"/>
                        <a:pt x="1" y="251"/>
                      </a:cubicBezTo>
                      <a:cubicBezTo>
                        <a:pt x="1" y="404"/>
                        <a:pt x="125" y="508"/>
                        <a:pt x="258" y="508"/>
                      </a:cubicBezTo>
                      <a:cubicBezTo>
                        <a:pt x="322" y="508"/>
                        <a:pt x="387" y="484"/>
                        <a:pt x="441" y="430"/>
                      </a:cubicBezTo>
                      <a:cubicBezTo>
                        <a:pt x="596" y="275"/>
                        <a:pt x="501" y="1"/>
                        <a:pt x="274" y="1"/>
                      </a:cubicBezTo>
                      <a:cubicBezTo>
                        <a:pt x="268" y="1"/>
                        <a:pt x="261" y="1"/>
                        <a:pt x="25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 name="Google Shape;310;p14"/>
                <p:cNvSpPr/>
                <p:nvPr/>
              </p:nvSpPr>
              <p:spPr>
                <a:xfrm>
                  <a:off x="1654350" y="4108075"/>
                  <a:ext cx="32175" cy="32475"/>
                </a:xfrm>
                <a:custGeom>
                  <a:rect b="b" l="l" r="r" t="t"/>
                  <a:pathLst>
                    <a:path extrusionOk="0" h="1299" w="1287">
                      <a:moveTo>
                        <a:pt x="489" y="1"/>
                      </a:moveTo>
                      <a:lnTo>
                        <a:pt x="489" y="489"/>
                      </a:lnTo>
                      <a:lnTo>
                        <a:pt x="1" y="643"/>
                      </a:lnTo>
                      <a:lnTo>
                        <a:pt x="489" y="798"/>
                      </a:lnTo>
                      <a:lnTo>
                        <a:pt x="489" y="1298"/>
                      </a:lnTo>
                      <a:lnTo>
                        <a:pt x="799" y="893"/>
                      </a:lnTo>
                      <a:lnTo>
                        <a:pt x="1287" y="1048"/>
                      </a:lnTo>
                      <a:lnTo>
                        <a:pt x="989" y="643"/>
                      </a:lnTo>
                      <a:lnTo>
                        <a:pt x="1287" y="251"/>
                      </a:lnTo>
                      <a:lnTo>
                        <a:pt x="799" y="393"/>
                      </a:lnTo>
                      <a:lnTo>
                        <a:pt x="48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 name="Google Shape;311;p14"/>
                <p:cNvSpPr/>
                <p:nvPr/>
              </p:nvSpPr>
              <p:spPr>
                <a:xfrm>
                  <a:off x="1129400" y="3853850"/>
                  <a:ext cx="9350" cy="6600"/>
                </a:xfrm>
                <a:custGeom>
                  <a:rect b="b" l="l" r="r" t="t"/>
                  <a:pathLst>
                    <a:path extrusionOk="0" h="264" w="374">
                      <a:moveTo>
                        <a:pt x="166" y="0"/>
                      </a:moveTo>
                      <a:cubicBezTo>
                        <a:pt x="0" y="0"/>
                        <a:pt x="3" y="264"/>
                        <a:pt x="176" y="264"/>
                      </a:cubicBezTo>
                      <a:cubicBezTo>
                        <a:pt x="179" y="264"/>
                        <a:pt x="183" y="264"/>
                        <a:pt x="187" y="264"/>
                      </a:cubicBezTo>
                      <a:cubicBezTo>
                        <a:pt x="191" y="264"/>
                        <a:pt x="194" y="264"/>
                        <a:pt x="198" y="264"/>
                      </a:cubicBezTo>
                      <a:cubicBezTo>
                        <a:pt x="370" y="264"/>
                        <a:pt x="374" y="0"/>
                        <a:pt x="208" y="0"/>
                      </a:cubicBezTo>
                      <a:cubicBezTo>
                        <a:pt x="201" y="0"/>
                        <a:pt x="194" y="1"/>
                        <a:pt x="187" y="2"/>
                      </a:cubicBezTo>
                      <a:cubicBezTo>
                        <a:pt x="179" y="1"/>
                        <a:pt x="172" y="0"/>
                        <a:pt x="16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 name="Google Shape;312;p14"/>
                <p:cNvSpPr/>
                <p:nvPr/>
              </p:nvSpPr>
              <p:spPr>
                <a:xfrm>
                  <a:off x="1533800" y="3950625"/>
                  <a:ext cx="7775" cy="6650"/>
                </a:xfrm>
                <a:custGeom>
                  <a:rect b="b" l="l" r="r" t="t"/>
                  <a:pathLst>
                    <a:path extrusionOk="0" h="266" w="311">
                      <a:moveTo>
                        <a:pt x="144" y="0"/>
                      </a:moveTo>
                      <a:cubicBezTo>
                        <a:pt x="72" y="0"/>
                        <a:pt x="13" y="60"/>
                        <a:pt x="1" y="131"/>
                      </a:cubicBezTo>
                      <a:cubicBezTo>
                        <a:pt x="1" y="212"/>
                        <a:pt x="67" y="265"/>
                        <a:pt x="135" y="265"/>
                      </a:cubicBezTo>
                      <a:cubicBezTo>
                        <a:pt x="167" y="265"/>
                        <a:pt x="200" y="253"/>
                        <a:pt x="227" y="226"/>
                      </a:cubicBezTo>
                      <a:cubicBezTo>
                        <a:pt x="310" y="143"/>
                        <a:pt x="251" y="12"/>
                        <a:pt x="14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 name="Google Shape;313;p14"/>
                <p:cNvSpPr/>
                <p:nvPr/>
              </p:nvSpPr>
              <p:spPr>
                <a:xfrm>
                  <a:off x="1733550" y="3694025"/>
                  <a:ext cx="7450" cy="6675"/>
                </a:xfrm>
                <a:custGeom>
                  <a:rect b="b" l="l" r="r" t="t"/>
                  <a:pathLst>
                    <a:path extrusionOk="0" h="267" w="298">
                      <a:moveTo>
                        <a:pt x="131" y="1"/>
                      </a:moveTo>
                      <a:cubicBezTo>
                        <a:pt x="60" y="1"/>
                        <a:pt x="0" y="60"/>
                        <a:pt x="0" y="132"/>
                      </a:cubicBezTo>
                      <a:cubicBezTo>
                        <a:pt x="0" y="213"/>
                        <a:pt x="60" y="266"/>
                        <a:pt x="125" y="266"/>
                      </a:cubicBezTo>
                      <a:cubicBezTo>
                        <a:pt x="156" y="266"/>
                        <a:pt x="187" y="254"/>
                        <a:pt x="214" y="227"/>
                      </a:cubicBezTo>
                      <a:cubicBezTo>
                        <a:pt x="298" y="144"/>
                        <a:pt x="250" y="13"/>
                        <a:pt x="13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 name="Google Shape;314;p14"/>
                <p:cNvSpPr/>
                <p:nvPr/>
              </p:nvSpPr>
              <p:spPr>
                <a:xfrm>
                  <a:off x="1318300" y="3656225"/>
                  <a:ext cx="7775" cy="6650"/>
                </a:xfrm>
                <a:custGeom>
                  <a:rect b="b" l="l" r="r" t="t"/>
                  <a:pathLst>
                    <a:path extrusionOk="0" h="266" w="311">
                      <a:moveTo>
                        <a:pt x="144" y="1"/>
                      </a:moveTo>
                      <a:cubicBezTo>
                        <a:pt x="72" y="1"/>
                        <a:pt x="13" y="60"/>
                        <a:pt x="1" y="132"/>
                      </a:cubicBezTo>
                      <a:cubicBezTo>
                        <a:pt x="1" y="213"/>
                        <a:pt x="66" y="266"/>
                        <a:pt x="135" y="266"/>
                      </a:cubicBezTo>
                      <a:cubicBezTo>
                        <a:pt x="167" y="266"/>
                        <a:pt x="200" y="254"/>
                        <a:pt x="227" y="227"/>
                      </a:cubicBezTo>
                      <a:cubicBezTo>
                        <a:pt x="310" y="144"/>
                        <a:pt x="251" y="13"/>
                        <a:pt x="14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 name="Google Shape;315;p14"/>
                <p:cNvSpPr/>
                <p:nvPr/>
              </p:nvSpPr>
              <p:spPr>
                <a:xfrm>
                  <a:off x="1530525" y="3743750"/>
                  <a:ext cx="14925" cy="12800"/>
                </a:xfrm>
                <a:custGeom>
                  <a:rect b="b" l="l" r="r" t="t"/>
                  <a:pathLst>
                    <a:path extrusionOk="0" h="512" w="597">
                      <a:moveTo>
                        <a:pt x="275" y="0"/>
                      </a:moveTo>
                      <a:cubicBezTo>
                        <a:pt x="132" y="0"/>
                        <a:pt x="13" y="107"/>
                        <a:pt x="1" y="262"/>
                      </a:cubicBezTo>
                      <a:cubicBezTo>
                        <a:pt x="1" y="409"/>
                        <a:pt x="129" y="511"/>
                        <a:pt x="264" y="511"/>
                      </a:cubicBezTo>
                      <a:cubicBezTo>
                        <a:pt x="326" y="511"/>
                        <a:pt x="389" y="490"/>
                        <a:pt x="441" y="441"/>
                      </a:cubicBezTo>
                      <a:cubicBezTo>
                        <a:pt x="596" y="286"/>
                        <a:pt x="501" y="12"/>
                        <a:pt x="27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 name="Google Shape;316;p14"/>
                <p:cNvSpPr/>
                <p:nvPr/>
              </p:nvSpPr>
              <p:spPr>
                <a:xfrm>
                  <a:off x="844725" y="3330900"/>
                  <a:ext cx="31875" cy="33650"/>
                </a:xfrm>
                <a:custGeom>
                  <a:rect b="b" l="l" r="r" t="t"/>
                  <a:pathLst>
                    <a:path extrusionOk="0" h="1346" w="1275">
                      <a:moveTo>
                        <a:pt x="727" y="0"/>
                      </a:moveTo>
                      <a:lnTo>
                        <a:pt x="489" y="453"/>
                      </a:lnTo>
                      <a:lnTo>
                        <a:pt x="1" y="358"/>
                      </a:lnTo>
                      <a:lnTo>
                        <a:pt x="334" y="739"/>
                      </a:lnTo>
                      <a:lnTo>
                        <a:pt x="84" y="1191"/>
                      </a:lnTo>
                      <a:lnTo>
                        <a:pt x="84" y="1191"/>
                      </a:lnTo>
                      <a:lnTo>
                        <a:pt x="537" y="965"/>
                      </a:lnTo>
                      <a:lnTo>
                        <a:pt x="870" y="1346"/>
                      </a:lnTo>
                      <a:lnTo>
                        <a:pt x="822" y="834"/>
                      </a:lnTo>
                      <a:lnTo>
                        <a:pt x="1275" y="608"/>
                      </a:lnTo>
                      <a:lnTo>
                        <a:pt x="787" y="512"/>
                      </a:lnTo>
                      <a:lnTo>
                        <a:pt x="72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 name="Google Shape;317;p14"/>
                <p:cNvSpPr/>
                <p:nvPr/>
              </p:nvSpPr>
              <p:spPr>
                <a:xfrm>
                  <a:off x="1221925" y="2868625"/>
                  <a:ext cx="7700" cy="6600"/>
                </a:xfrm>
                <a:custGeom>
                  <a:rect b="b" l="l" r="r" t="t"/>
                  <a:pathLst>
                    <a:path extrusionOk="0" h="264" w="308">
                      <a:moveTo>
                        <a:pt x="174" y="0"/>
                      </a:moveTo>
                      <a:cubicBezTo>
                        <a:pt x="74" y="0"/>
                        <a:pt x="1" y="113"/>
                        <a:pt x="58" y="203"/>
                      </a:cubicBezTo>
                      <a:cubicBezTo>
                        <a:pt x="83" y="244"/>
                        <a:pt x="124" y="263"/>
                        <a:pt x="164" y="263"/>
                      </a:cubicBezTo>
                      <a:cubicBezTo>
                        <a:pt x="218" y="263"/>
                        <a:pt x="270" y="229"/>
                        <a:pt x="284" y="168"/>
                      </a:cubicBezTo>
                      <a:cubicBezTo>
                        <a:pt x="308" y="96"/>
                        <a:pt x="260" y="25"/>
                        <a:pt x="189" y="1"/>
                      </a:cubicBezTo>
                      <a:cubicBezTo>
                        <a:pt x="184" y="0"/>
                        <a:pt x="179" y="0"/>
                        <a:pt x="17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 name="Google Shape;318;p14"/>
                <p:cNvSpPr/>
                <p:nvPr/>
              </p:nvSpPr>
              <p:spPr>
                <a:xfrm>
                  <a:off x="1048500" y="3245700"/>
                  <a:ext cx="7900" cy="6350"/>
                </a:xfrm>
                <a:custGeom>
                  <a:rect b="b" l="l" r="r" t="t"/>
                  <a:pathLst>
                    <a:path extrusionOk="0" h="254" w="316">
                      <a:moveTo>
                        <a:pt x="166" y="0"/>
                      </a:moveTo>
                      <a:cubicBezTo>
                        <a:pt x="64" y="0"/>
                        <a:pt x="0" y="107"/>
                        <a:pt x="65" y="194"/>
                      </a:cubicBezTo>
                      <a:cubicBezTo>
                        <a:pt x="91" y="234"/>
                        <a:pt x="131" y="253"/>
                        <a:pt x="171" y="253"/>
                      </a:cubicBezTo>
                      <a:cubicBezTo>
                        <a:pt x="225" y="253"/>
                        <a:pt x="278" y="219"/>
                        <a:pt x="291" y="158"/>
                      </a:cubicBezTo>
                      <a:cubicBezTo>
                        <a:pt x="315" y="87"/>
                        <a:pt x="268" y="15"/>
                        <a:pt x="196" y="3"/>
                      </a:cubicBezTo>
                      <a:cubicBezTo>
                        <a:pt x="186" y="1"/>
                        <a:pt x="176" y="0"/>
                        <a:pt x="16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 name="Google Shape;319;p14"/>
                <p:cNvSpPr/>
                <p:nvPr/>
              </p:nvSpPr>
              <p:spPr>
                <a:xfrm>
                  <a:off x="1261325" y="3491250"/>
                  <a:ext cx="7900" cy="6350"/>
                </a:xfrm>
                <a:custGeom>
                  <a:rect b="b" l="l" r="r" t="t"/>
                  <a:pathLst>
                    <a:path extrusionOk="0" h="254" w="316">
                      <a:moveTo>
                        <a:pt x="166" y="1"/>
                      </a:moveTo>
                      <a:cubicBezTo>
                        <a:pt x="64" y="1"/>
                        <a:pt x="0" y="107"/>
                        <a:pt x="65" y="194"/>
                      </a:cubicBezTo>
                      <a:cubicBezTo>
                        <a:pt x="91" y="235"/>
                        <a:pt x="131" y="254"/>
                        <a:pt x="172" y="254"/>
                      </a:cubicBezTo>
                      <a:cubicBezTo>
                        <a:pt x="227" y="254"/>
                        <a:pt x="283" y="220"/>
                        <a:pt x="303" y="159"/>
                      </a:cubicBezTo>
                      <a:cubicBezTo>
                        <a:pt x="315" y="87"/>
                        <a:pt x="268" y="16"/>
                        <a:pt x="196" y="4"/>
                      </a:cubicBezTo>
                      <a:cubicBezTo>
                        <a:pt x="186" y="2"/>
                        <a:pt x="176" y="1"/>
                        <a:pt x="16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 name="Google Shape;320;p14"/>
                <p:cNvSpPr/>
                <p:nvPr/>
              </p:nvSpPr>
              <p:spPr>
                <a:xfrm>
                  <a:off x="1378425" y="3091225"/>
                  <a:ext cx="8525" cy="6925"/>
                </a:xfrm>
                <a:custGeom>
                  <a:rect b="b" l="l" r="r" t="t"/>
                  <a:pathLst>
                    <a:path extrusionOk="0" h="277" w="341">
                      <a:moveTo>
                        <a:pt x="186" y="0"/>
                      </a:moveTo>
                      <a:cubicBezTo>
                        <a:pt x="159" y="0"/>
                        <a:pt x="132" y="9"/>
                        <a:pt x="108" y="27"/>
                      </a:cubicBezTo>
                      <a:cubicBezTo>
                        <a:pt x="1" y="98"/>
                        <a:pt x="48" y="253"/>
                        <a:pt x="179" y="277"/>
                      </a:cubicBezTo>
                      <a:cubicBezTo>
                        <a:pt x="239" y="277"/>
                        <a:pt x="310" y="229"/>
                        <a:pt x="322" y="170"/>
                      </a:cubicBezTo>
                      <a:cubicBezTo>
                        <a:pt x="340" y="72"/>
                        <a:pt x="265" y="0"/>
                        <a:pt x="18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 name="Google Shape;321;p14"/>
                <p:cNvSpPr/>
                <p:nvPr/>
              </p:nvSpPr>
              <p:spPr>
                <a:xfrm>
                  <a:off x="1244750" y="3281925"/>
                  <a:ext cx="14950" cy="12700"/>
                </a:xfrm>
                <a:custGeom>
                  <a:rect b="b" l="l" r="r" t="t"/>
                  <a:pathLst>
                    <a:path extrusionOk="0" h="508" w="598">
                      <a:moveTo>
                        <a:pt x="313" y="1"/>
                      </a:moveTo>
                      <a:cubicBezTo>
                        <a:pt x="120" y="1"/>
                        <a:pt x="0" y="214"/>
                        <a:pt x="109" y="388"/>
                      </a:cubicBezTo>
                      <a:cubicBezTo>
                        <a:pt x="160" y="469"/>
                        <a:pt x="241" y="507"/>
                        <a:pt x="321" y="507"/>
                      </a:cubicBezTo>
                      <a:cubicBezTo>
                        <a:pt x="429" y="507"/>
                        <a:pt x="534" y="439"/>
                        <a:pt x="562" y="316"/>
                      </a:cubicBezTo>
                      <a:cubicBezTo>
                        <a:pt x="597" y="173"/>
                        <a:pt x="502" y="31"/>
                        <a:pt x="371" y="7"/>
                      </a:cubicBezTo>
                      <a:cubicBezTo>
                        <a:pt x="351" y="3"/>
                        <a:pt x="332" y="1"/>
                        <a:pt x="31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2" name="Google Shape;322;p14"/>
              <p:cNvGrpSpPr/>
              <p:nvPr/>
            </p:nvGrpSpPr>
            <p:grpSpPr>
              <a:xfrm>
                <a:off x="-855725" y="-1593148"/>
                <a:ext cx="4693623" cy="4048345"/>
                <a:chOff x="780450" y="1002925"/>
                <a:chExt cx="3916575" cy="3378125"/>
              </a:xfrm>
            </p:grpSpPr>
            <p:sp>
              <p:nvSpPr>
                <p:cNvPr id="323" name="Google Shape;323;p14"/>
                <p:cNvSpPr/>
                <p:nvPr/>
              </p:nvSpPr>
              <p:spPr>
                <a:xfrm>
                  <a:off x="2544350" y="2278100"/>
                  <a:ext cx="32175" cy="32450"/>
                </a:xfrm>
                <a:custGeom>
                  <a:rect b="b" l="l" r="r" t="t"/>
                  <a:pathLst>
                    <a:path extrusionOk="0" h="1298" w="1287">
                      <a:moveTo>
                        <a:pt x="489" y="0"/>
                      </a:moveTo>
                      <a:lnTo>
                        <a:pt x="489" y="500"/>
                      </a:lnTo>
                      <a:lnTo>
                        <a:pt x="1" y="643"/>
                      </a:lnTo>
                      <a:lnTo>
                        <a:pt x="489" y="798"/>
                      </a:lnTo>
                      <a:lnTo>
                        <a:pt x="489" y="1298"/>
                      </a:lnTo>
                      <a:lnTo>
                        <a:pt x="798" y="893"/>
                      </a:lnTo>
                      <a:lnTo>
                        <a:pt x="1287" y="1048"/>
                      </a:lnTo>
                      <a:lnTo>
                        <a:pt x="989" y="643"/>
                      </a:lnTo>
                      <a:lnTo>
                        <a:pt x="1287" y="250"/>
                      </a:lnTo>
                      <a:lnTo>
                        <a:pt x="798" y="405"/>
                      </a:lnTo>
                      <a:lnTo>
                        <a:pt x="4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 name="Google Shape;324;p14"/>
                <p:cNvSpPr/>
                <p:nvPr/>
              </p:nvSpPr>
              <p:spPr>
                <a:xfrm>
                  <a:off x="3345350" y="2331075"/>
                  <a:ext cx="32175" cy="32475"/>
                </a:xfrm>
                <a:custGeom>
                  <a:rect b="b" l="l" r="r" t="t"/>
                  <a:pathLst>
                    <a:path extrusionOk="0" h="1299" w="1287">
                      <a:moveTo>
                        <a:pt x="489" y="0"/>
                      </a:moveTo>
                      <a:lnTo>
                        <a:pt x="489" y="500"/>
                      </a:lnTo>
                      <a:lnTo>
                        <a:pt x="0" y="655"/>
                      </a:lnTo>
                      <a:lnTo>
                        <a:pt x="489" y="798"/>
                      </a:lnTo>
                      <a:lnTo>
                        <a:pt x="489" y="1298"/>
                      </a:lnTo>
                      <a:lnTo>
                        <a:pt x="798" y="893"/>
                      </a:lnTo>
                      <a:lnTo>
                        <a:pt x="1286" y="1048"/>
                      </a:lnTo>
                      <a:lnTo>
                        <a:pt x="1286" y="1048"/>
                      </a:lnTo>
                      <a:lnTo>
                        <a:pt x="989" y="655"/>
                      </a:lnTo>
                      <a:lnTo>
                        <a:pt x="1286" y="250"/>
                      </a:lnTo>
                      <a:lnTo>
                        <a:pt x="798" y="405"/>
                      </a:lnTo>
                      <a:lnTo>
                        <a:pt x="4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 name="Google Shape;325;p14"/>
                <p:cNvSpPr/>
                <p:nvPr/>
              </p:nvSpPr>
              <p:spPr>
                <a:xfrm>
                  <a:off x="2592275" y="1497050"/>
                  <a:ext cx="32175" cy="32450"/>
                </a:xfrm>
                <a:custGeom>
                  <a:rect b="b" l="l" r="r" t="t"/>
                  <a:pathLst>
                    <a:path extrusionOk="0" h="1298" w="1287">
                      <a:moveTo>
                        <a:pt x="489" y="0"/>
                      </a:moveTo>
                      <a:lnTo>
                        <a:pt x="489" y="500"/>
                      </a:lnTo>
                      <a:lnTo>
                        <a:pt x="1" y="655"/>
                      </a:lnTo>
                      <a:lnTo>
                        <a:pt x="489" y="798"/>
                      </a:lnTo>
                      <a:lnTo>
                        <a:pt x="489" y="1298"/>
                      </a:lnTo>
                      <a:lnTo>
                        <a:pt x="798" y="893"/>
                      </a:lnTo>
                      <a:lnTo>
                        <a:pt x="1286" y="1048"/>
                      </a:lnTo>
                      <a:lnTo>
                        <a:pt x="989" y="655"/>
                      </a:lnTo>
                      <a:lnTo>
                        <a:pt x="1286" y="250"/>
                      </a:lnTo>
                      <a:lnTo>
                        <a:pt x="798" y="405"/>
                      </a:lnTo>
                      <a:lnTo>
                        <a:pt x="4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 name="Google Shape;326;p14"/>
                <p:cNvSpPr/>
                <p:nvPr/>
              </p:nvSpPr>
              <p:spPr>
                <a:xfrm>
                  <a:off x="3361425" y="1920600"/>
                  <a:ext cx="32475" cy="32475"/>
                </a:xfrm>
                <a:custGeom>
                  <a:rect b="b" l="l" r="r" t="t"/>
                  <a:pathLst>
                    <a:path extrusionOk="0" h="1299" w="1299">
                      <a:moveTo>
                        <a:pt x="488" y="1"/>
                      </a:moveTo>
                      <a:lnTo>
                        <a:pt x="488" y="501"/>
                      </a:lnTo>
                      <a:lnTo>
                        <a:pt x="0" y="656"/>
                      </a:lnTo>
                      <a:lnTo>
                        <a:pt x="488" y="798"/>
                      </a:lnTo>
                      <a:lnTo>
                        <a:pt x="488" y="1298"/>
                      </a:lnTo>
                      <a:lnTo>
                        <a:pt x="798" y="894"/>
                      </a:lnTo>
                      <a:lnTo>
                        <a:pt x="1298" y="1048"/>
                      </a:lnTo>
                      <a:lnTo>
                        <a:pt x="989" y="656"/>
                      </a:lnTo>
                      <a:lnTo>
                        <a:pt x="1298" y="251"/>
                      </a:lnTo>
                      <a:lnTo>
                        <a:pt x="798" y="405"/>
                      </a:lnTo>
                      <a:lnTo>
                        <a:pt x="48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 name="Google Shape;327;p14"/>
                <p:cNvSpPr/>
                <p:nvPr/>
              </p:nvSpPr>
              <p:spPr>
                <a:xfrm>
                  <a:off x="1761525" y="2082225"/>
                  <a:ext cx="32450" cy="32475"/>
                </a:xfrm>
                <a:custGeom>
                  <a:rect b="b" l="l" r="r" t="t"/>
                  <a:pathLst>
                    <a:path extrusionOk="0" h="1299" w="1298">
                      <a:moveTo>
                        <a:pt x="500" y="1"/>
                      </a:moveTo>
                      <a:lnTo>
                        <a:pt x="500" y="489"/>
                      </a:lnTo>
                      <a:lnTo>
                        <a:pt x="0" y="644"/>
                      </a:lnTo>
                      <a:lnTo>
                        <a:pt x="500" y="798"/>
                      </a:lnTo>
                      <a:lnTo>
                        <a:pt x="500" y="1299"/>
                      </a:lnTo>
                      <a:lnTo>
                        <a:pt x="798" y="894"/>
                      </a:lnTo>
                      <a:lnTo>
                        <a:pt x="1298" y="1048"/>
                      </a:lnTo>
                      <a:lnTo>
                        <a:pt x="988" y="644"/>
                      </a:lnTo>
                      <a:lnTo>
                        <a:pt x="1298" y="251"/>
                      </a:lnTo>
                      <a:lnTo>
                        <a:pt x="1298" y="251"/>
                      </a:lnTo>
                      <a:lnTo>
                        <a:pt x="798" y="394"/>
                      </a:lnTo>
                      <a:lnTo>
                        <a:pt x="50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 name="Google Shape;328;p14"/>
                <p:cNvSpPr/>
                <p:nvPr/>
              </p:nvSpPr>
              <p:spPr>
                <a:xfrm>
                  <a:off x="1647825" y="2529000"/>
                  <a:ext cx="32450" cy="32475"/>
                </a:xfrm>
                <a:custGeom>
                  <a:rect b="b" l="l" r="r" t="t"/>
                  <a:pathLst>
                    <a:path extrusionOk="0" h="1299" w="1298">
                      <a:moveTo>
                        <a:pt x="500" y="1"/>
                      </a:moveTo>
                      <a:lnTo>
                        <a:pt x="500" y="489"/>
                      </a:lnTo>
                      <a:lnTo>
                        <a:pt x="0" y="644"/>
                      </a:lnTo>
                      <a:lnTo>
                        <a:pt x="500" y="799"/>
                      </a:lnTo>
                      <a:lnTo>
                        <a:pt x="500" y="1299"/>
                      </a:lnTo>
                      <a:lnTo>
                        <a:pt x="798" y="894"/>
                      </a:lnTo>
                      <a:lnTo>
                        <a:pt x="1298" y="1049"/>
                      </a:lnTo>
                      <a:lnTo>
                        <a:pt x="1298" y="1049"/>
                      </a:lnTo>
                      <a:lnTo>
                        <a:pt x="988" y="644"/>
                      </a:lnTo>
                      <a:lnTo>
                        <a:pt x="1298" y="251"/>
                      </a:lnTo>
                      <a:lnTo>
                        <a:pt x="798" y="394"/>
                      </a:lnTo>
                      <a:lnTo>
                        <a:pt x="50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 name="Google Shape;329;p14"/>
                <p:cNvSpPr/>
                <p:nvPr/>
              </p:nvSpPr>
              <p:spPr>
                <a:xfrm>
                  <a:off x="780450" y="2377800"/>
                  <a:ext cx="32175" cy="32775"/>
                </a:xfrm>
                <a:custGeom>
                  <a:rect b="b" l="l" r="r" t="t"/>
                  <a:pathLst>
                    <a:path extrusionOk="0" h="1311" w="1287">
                      <a:moveTo>
                        <a:pt x="488" y="1"/>
                      </a:moveTo>
                      <a:lnTo>
                        <a:pt x="488" y="501"/>
                      </a:lnTo>
                      <a:lnTo>
                        <a:pt x="0" y="655"/>
                      </a:lnTo>
                      <a:lnTo>
                        <a:pt x="488" y="810"/>
                      </a:lnTo>
                      <a:lnTo>
                        <a:pt x="488" y="1310"/>
                      </a:lnTo>
                      <a:lnTo>
                        <a:pt x="798" y="905"/>
                      </a:lnTo>
                      <a:lnTo>
                        <a:pt x="1286" y="1060"/>
                      </a:lnTo>
                      <a:lnTo>
                        <a:pt x="988" y="655"/>
                      </a:lnTo>
                      <a:lnTo>
                        <a:pt x="1286" y="251"/>
                      </a:lnTo>
                      <a:lnTo>
                        <a:pt x="798" y="405"/>
                      </a:lnTo>
                      <a:lnTo>
                        <a:pt x="48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 name="Google Shape;330;p14"/>
                <p:cNvSpPr/>
                <p:nvPr/>
              </p:nvSpPr>
              <p:spPr>
                <a:xfrm>
                  <a:off x="2243125" y="2420375"/>
                  <a:ext cx="32175" cy="32450"/>
                </a:xfrm>
                <a:custGeom>
                  <a:rect b="b" l="l" r="r" t="t"/>
                  <a:pathLst>
                    <a:path extrusionOk="0" h="1298" w="1287">
                      <a:moveTo>
                        <a:pt x="489" y="0"/>
                      </a:moveTo>
                      <a:lnTo>
                        <a:pt x="489" y="500"/>
                      </a:lnTo>
                      <a:lnTo>
                        <a:pt x="1" y="655"/>
                      </a:lnTo>
                      <a:lnTo>
                        <a:pt x="489" y="810"/>
                      </a:lnTo>
                      <a:lnTo>
                        <a:pt x="489" y="1298"/>
                      </a:lnTo>
                      <a:lnTo>
                        <a:pt x="798" y="905"/>
                      </a:lnTo>
                      <a:lnTo>
                        <a:pt x="1286" y="1060"/>
                      </a:lnTo>
                      <a:lnTo>
                        <a:pt x="989" y="655"/>
                      </a:lnTo>
                      <a:lnTo>
                        <a:pt x="1286" y="250"/>
                      </a:lnTo>
                      <a:lnTo>
                        <a:pt x="1286" y="250"/>
                      </a:lnTo>
                      <a:lnTo>
                        <a:pt x="798" y="405"/>
                      </a:lnTo>
                      <a:lnTo>
                        <a:pt x="4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 name="Google Shape;331;p14"/>
                <p:cNvSpPr/>
                <p:nvPr/>
              </p:nvSpPr>
              <p:spPr>
                <a:xfrm>
                  <a:off x="3166450" y="3111225"/>
                  <a:ext cx="32475" cy="32475"/>
                </a:xfrm>
                <a:custGeom>
                  <a:rect b="b" l="l" r="r" t="t"/>
                  <a:pathLst>
                    <a:path extrusionOk="0" h="1299" w="1299">
                      <a:moveTo>
                        <a:pt x="501" y="1"/>
                      </a:moveTo>
                      <a:lnTo>
                        <a:pt x="501" y="501"/>
                      </a:lnTo>
                      <a:lnTo>
                        <a:pt x="1" y="643"/>
                      </a:lnTo>
                      <a:lnTo>
                        <a:pt x="501" y="798"/>
                      </a:lnTo>
                      <a:lnTo>
                        <a:pt x="501" y="1298"/>
                      </a:lnTo>
                      <a:lnTo>
                        <a:pt x="798" y="894"/>
                      </a:lnTo>
                      <a:lnTo>
                        <a:pt x="1298" y="1048"/>
                      </a:lnTo>
                      <a:lnTo>
                        <a:pt x="1298" y="1048"/>
                      </a:lnTo>
                      <a:lnTo>
                        <a:pt x="989" y="643"/>
                      </a:lnTo>
                      <a:lnTo>
                        <a:pt x="1298" y="251"/>
                      </a:lnTo>
                      <a:lnTo>
                        <a:pt x="798" y="405"/>
                      </a:lnTo>
                      <a:lnTo>
                        <a:pt x="50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 name="Google Shape;332;p14"/>
                <p:cNvSpPr/>
                <p:nvPr/>
              </p:nvSpPr>
              <p:spPr>
                <a:xfrm>
                  <a:off x="3302475" y="3978300"/>
                  <a:ext cx="32175" cy="32475"/>
                </a:xfrm>
                <a:custGeom>
                  <a:rect b="b" l="l" r="r" t="t"/>
                  <a:pathLst>
                    <a:path extrusionOk="0" h="1299" w="1287">
                      <a:moveTo>
                        <a:pt x="489" y="0"/>
                      </a:moveTo>
                      <a:lnTo>
                        <a:pt x="489" y="500"/>
                      </a:lnTo>
                      <a:lnTo>
                        <a:pt x="1" y="655"/>
                      </a:lnTo>
                      <a:lnTo>
                        <a:pt x="489" y="810"/>
                      </a:lnTo>
                      <a:lnTo>
                        <a:pt x="489" y="1298"/>
                      </a:lnTo>
                      <a:lnTo>
                        <a:pt x="799" y="893"/>
                      </a:lnTo>
                      <a:lnTo>
                        <a:pt x="1287" y="1048"/>
                      </a:lnTo>
                      <a:lnTo>
                        <a:pt x="989" y="655"/>
                      </a:lnTo>
                      <a:lnTo>
                        <a:pt x="1287" y="250"/>
                      </a:lnTo>
                      <a:lnTo>
                        <a:pt x="799" y="405"/>
                      </a:lnTo>
                      <a:lnTo>
                        <a:pt x="4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 name="Google Shape;333;p14"/>
                <p:cNvSpPr/>
                <p:nvPr/>
              </p:nvSpPr>
              <p:spPr>
                <a:xfrm>
                  <a:off x="2336000" y="3689575"/>
                  <a:ext cx="32475" cy="32475"/>
                </a:xfrm>
                <a:custGeom>
                  <a:rect b="b" l="l" r="r" t="t"/>
                  <a:pathLst>
                    <a:path extrusionOk="0" h="1299" w="1299">
                      <a:moveTo>
                        <a:pt x="500" y="0"/>
                      </a:moveTo>
                      <a:lnTo>
                        <a:pt x="500" y="489"/>
                      </a:lnTo>
                      <a:lnTo>
                        <a:pt x="0" y="643"/>
                      </a:lnTo>
                      <a:lnTo>
                        <a:pt x="500" y="798"/>
                      </a:lnTo>
                      <a:lnTo>
                        <a:pt x="500" y="1298"/>
                      </a:lnTo>
                      <a:lnTo>
                        <a:pt x="798" y="893"/>
                      </a:lnTo>
                      <a:lnTo>
                        <a:pt x="1298" y="1048"/>
                      </a:lnTo>
                      <a:lnTo>
                        <a:pt x="988" y="643"/>
                      </a:lnTo>
                      <a:lnTo>
                        <a:pt x="1298" y="238"/>
                      </a:lnTo>
                      <a:lnTo>
                        <a:pt x="798" y="393"/>
                      </a:lnTo>
                      <a:lnTo>
                        <a:pt x="5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 name="Google Shape;334;p14"/>
                <p:cNvSpPr/>
                <p:nvPr/>
              </p:nvSpPr>
              <p:spPr>
                <a:xfrm>
                  <a:off x="2560425" y="3143675"/>
                  <a:ext cx="32475" cy="32475"/>
                </a:xfrm>
                <a:custGeom>
                  <a:rect b="b" l="l" r="r" t="t"/>
                  <a:pathLst>
                    <a:path extrusionOk="0" h="1299" w="1299">
                      <a:moveTo>
                        <a:pt x="501" y="0"/>
                      </a:moveTo>
                      <a:lnTo>
                        <a:pt x="501" y="488"/>
                      </a:lnTo>
                      <a:lnTo>
                        <a:pt x="1" y="643"/>
                      </a:lnTo>
                      <a:lnTo>
                        <a:pt x="501" y="798"/>
                      </a:lnTo>
                      <a:lnTo>
                        <a:pt x="501" y="1298"/>
                      </a:lnTo>
                      <a:lnTo>
                        <a:pt x="798" y="893"/>
                      </a:lnTo>
                      <a:lnTo>
                        <a:pt x="1298" y="1048"/>
                      </a:lnTo>
                      <a:lnTo>
                        <a:pt x="989" y="643"/>
                      </a:lnTo>
                      <a:lnTo>
                        <a:pt x="1298" y="250"/>
                      </a:lnTo>
                      <a:lnTo>
                        <a:pt x="1298" y="250"/>
                      </a:lnTo>
                      <a:lnTo>
                        <a:pt x="798" y="405"/>
                      </a:lnTo>
                      <a:lnTo>
                        <a:pt x="50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 name="Google Shape;335;p14"/>
                <p:cNvSpPr/>
                <p:nvPr/>
              </p:nvSpPr>
              <p:spPr>
                <a:xfrm>
                  <a:off x="1914525" y="1848875"/>
                  <a:ext cx="32450" cy="32475"/>
                </a:xfrm>
                <a:custGeom>
                  <a:rect b="b" l="l" r="r" t="t"/>
                  <a:pathLst>
                    <a:path extrusionOk="0" h="1299" w="1298">
                      <a:moveTo>
                        <a:pt x="500" y="0"/>
                      </a:moveTo>
                      <a:lnTo>
                        <a:pt x="500" y="500"/>
                      </a:lnTo>
                      <a:lnTo>
                        <a:pt x="0" y="643"/>
                      </a:lnTo>
                      <a:lnTo>
                        <a:pt x="500" y="798"/>
                      </a:lnTo>
                      <a:lnTo>
                        <a:pt x="500" y="1298"/>
                      </a:lnTo>
                      <a:lnTo>
                        <a:pt x="810" y="893"/>
                      </a:lnTo>
                      <a:lnTo>
                        <a:pt x="1298" y="1048"/>
                      </a:lnTo>
                      <a:lnTo>
                        <a:pt x="988" y="643"/>
                      </a:lnTo>
                      <a:lnTo>
                        <a:pt x="1298" y="250"/>
                      </a:lnTo>
                      <a:lnTo>
                        <a:pt x="810" y="405"/>
                      </a:lnTo>
                      <a:lnTo>
                        <a:pt x="5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 name="Google Shape;336;p14"/>
                <p:cNvSpPr/>
                <p:nvPr/>
              </p:nvSpPr>
              <p:spPr>
                <a:xfrm>
                  <a:off x="2360400" y="1131825"/>
                  <a:ext cx="32475" cy="32450"/>
                </a:xfrm>
                <a:custGeom>
                  <a:rect b="b" l="l" r="r" t="t"/>
                  <a:pathLst>
                    <a:path extrusionOk="0" h="1298" w="1299">
                      <a:moveTo>
                        <a:pt x="501" y="0"/>
                      </a:moveTo>
                      <a:lnTo>
                        <a:pt x="501" y="500"/>
                      </a:lnTo>
                      <a:lnTo>
                        <a:pt x="1" y="655"/>
                      </a:lnTo>
                      <a:lnTo>
                        <a:pt x="501" y="798"/>
                      </a:lnTo>
                      <a:lnTo>
                        <a:pt x="501" y="1298"/>
                      </a:lnTo>
                      <a:lnTo>
                        <a:pt x="798" y="893"/>
                      </a:lnTo>
                      <a:lnTo>
                        <a:pt x="1298" y="1048"/>
                      </a:lnTo>
                      <a:lnTo>
                        <a:pt x="989" y="655"/>
                      </a:lnTo>
                      <a:lnTo>
                        <a:pt x="1298" y="250"/>
                      </a:lnTo>
                      <a:lnTo>
                        <a:pt x="798" y="405"/>
                      </a:lnTo>
                      <a:lnTo>
                        <a:pt x="50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 name="Google Shape;337;p14"/>
                <p:cNvSpPr/>
                <p:nvPr/>
              </p:nvSpPr>
              <p:spPr>
                <a:xfrm>
                  <a:off x="2275275" y="2911200"/>
                  <a:ext cx="32475" cy="32475"/>
                </a:xfrm>
                <a:custGeom>
                  <a:rect b="b" l="l" r="r" t="t"/>
                  <a:pathLst>
                    <a:path extrusionOk="0" h="1299" w="1299">
                      <a:moveTo>
                        <a:pt x="500" y="1"/>
                      </a:moveTo>
                      <a:lnTo>
                        <a:pt x="500" y="501"/>
                      </a:lnTo>
                      <a:lnTo>
                        <a:pt x="0" y="644"/>
                      </a:lnTo>
                      <a:lnTo>
                        <a:pt x="500" y="798"/>
                      </a:lnTo>
                      <a:lnTo>
                        <a:pt x="500" y="1298"/>
                      </a:lnTo>
                      <a:lnTo>
                        <a:pt x="798" y="894"/>
                      </a:lnTo>
                      <a:lnTo>
                        <a:pt x="1298" y="1048"/>
                      </a:lnTo>
                      <a:lnTo>
                        <a:pt x="989" y="644"/>
                      </a:lnTo>
                      <a:lnTo>
                        <a:pt x="1298" y="251"/>
                      </a:lnTo>
                      <a:lnTo>
                        <a:pt x="1298" y="251"/>
                      </a:lnTo>
                      <a:lnTo>
                        <a:pt x="798" y="393"/>
                      </a:lnTo>
                      <a:lnTo>
                        <a:pt x="50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 name="Google Shape;338;p14"/>
                <p:cNvSpPr/>
                <p:nvPr/>
              </p:nvSpPr>
              <p:spPr>
                <a:xfrm>
                  <a:off x="2544350" y="3918175"/>
                  <a:ext cx="32175" cy="32475"/>
                </a:xfrm>
                <a:custGeom>
                  <a:rect b="b" l="l" r="r" t="t"/>
                  <a:pathLst>
                    <a:path extrusionOk="0" h="1299" w="1287">
                      <a:moveTo>
                        <a:pt x="489" y="0"/>
                      </a:moveTo>
                      <a:lnTo>
                        <a:pt x="489" y="500"/>
                      </a:lnTo>
                      <a:lnTo>
                        <a:pt x="1" y="655"/>
                      </a:lnTo>
                      <a:lnTo>
                        <a:pt x="489" y="810"/>
                      </a:lnTo>
                      <a:lnTo>
                        <a:pt x="489" y="1298"/>
                      </a:lnTo>
                      <a:lnTo>
                        <a:pt x="798" y="905"/>
                      </a:lnTo>
                      <a:lnTo>
                        <a:pt x="1287" y="1048"/>
                      </a:lnTo>
                      <a:lnTo>
                        <a:pt x="989" y="655"/>
                      </a:lnTo>
                      <a:lnTo>
                        <a:pt x="1287" y="250"/>
                      </a:lnTo>
                      <a:lnTo>
                        <a:pt x="798" y="405"/>
                      </a:lnTo>
                      <a:lnTo>
                        <a:pt x="4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 name="Google Shape;339;p14"/>
                <p:cNvSpPr/>
                <p:nvPr/>
              </p:nvSpPr>
              <p:spPr>
                <a:xfrm>
                  <a:off x="2670850" y="2694200"/>
                  <a:ext cx="32175" cy="32475"/>
                </a:xfrm>
                <a:custGeom>
                  <a:rect b="b" l="l" r="r" t="t"/>
                  <a:pathLst>
                    <a:path extrusionOk="0" h="1299" w="1287">
                      <a:moveTo>
                        <a:pt x="489" y="1"/>
                      </a:moveTo>
                      <a:lnTo>
                        <a:pt x="489" y="489"/>
                      </a:lnTo>
                      <a:lnTo>
                        <a:pt x="1" y="644"/>
                      </a:lnTo>
                      <a:lnTo>
                        <a:pt x="489" y="799"/>
                      </a:lnTo>
                      <a:lnTo>
                        <a:pt x="489" y="1299"/>
                      </a:lnTo>
                      <a:lnTo>
                        <a:pt x="799" y="894"/>
                      </a:lnTo>
                      <a:lnTo>
                        <a:pt x="1287" y="1049"/>
                      </a:lnTo>
                      <a:lnTo>
                        <a:pt x="1287" y="1049"/>
                      </a:lnTo>
                      <a:lnTo>
                        <a:pt x="989" y="644"/>
                      </a:lnTo>
                      <a:lnTo>
                        <a:pt x="1287" y="251"/>
                      </a:lnTo>
                      <a:lnTo>
                        <a:pt x="799" y="394"/>
                      </a:lnTo>
                      <a:lnTo>
                        <a:pt x="48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 name="Google Shape;340;p14"/>
                <p:cNvSpPr/>
                <p:nvPr/>
              </p:nvSpPr>
              <p:spPr>
                <a:xfrm>
                  <a:off x="2745875" y="1821775"/>
                  <a:ext cx="32450" cy="32475"/>
                </a:xfrm>
                <a:custGeom>
                  <a:rect b="b" l="l" r="r" t="t"/>
                  <a:pathLst>
                    <a:path extrusionOk="0" h="1299" w="1298">
                      <a:moveTo>
                        <a:pt x="500" y="1"/>
                      </a:moveTo>
                      <a:lnTo>
                        <a:pt x="500" y="489"/>
                      </a:lnTo>
                      <a:lnTo>
                        <a:pt x="0" y="644"/>
                      </a:lnTo>
                      <a:lnTo>
                        <a:pt x="500" y="799"/>
                      </a:lnTo>
                      <a:lnTo>
                        <a:pt x="500" y="1299"/>
                      </a:lnTo>
                      <a:lnTo>
                        <a:pt x="810" y="894"/>
                      </a:lnTo>
                      <a:lnTo>
                        <a:pt x="1298" y="1049"/>
                      </a:lnTo>
                      <a:lnTo>
                        <a:pt x="988" y="644"/>
                      </a:lnTo>
                      <a:lnTo>
                        <a:pt x="1298" y="251"/>
                      </a:lnTo>
                      <a:lnTo>
                        <a:pt x="810" y="394"/>
                      </a:lnTo>
                      <a:lnTo>
                        <a:pt x="50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 name="Google Shape;341;p14"/>
                <p:cNvSpPr/>
                <p:nvPr/>
              </p:nvSpPr>
              <p:spPr>
                <a:xfrm>
                  <a:off x="3651050" y="3127300"/>
                  <a:ext cx="32450" cy="32475"/>
                </a:xfrm>
                <a:custGeom>
                  <a:rect b="b" l="l" r="r" t="t"/>
                  <a:pathLst>
                    <a:path extrusionOk="0" h="1299" w="1298">
                      <a:moveTo>
                        <a:pt x="488" y="0"/>
                      </a:moveTo>
                      <a:lnTo>
                        <a:pt x="488" y="501"/>
                      </a:lnTo>
                      <a:lnTo>
                        <a:pt x="0" y="655"/>
                      </a:lnTo>
                      <a:lnTo>
                        <a:pt x="488" y="810"/>
                      </a:lnTo>
                      <a:lnTo>
                        <a:pt x="488" y="1298"/>
                      </a:lnTo>
                      <a:lnTo>
                        <a:pt x="798" y="905"/>
                      </a:lnTo>
                      <a:lnTo>
                        <a:pt x="1298" y="1060"/>
                      </a:lnTo>
                      <a:lnTo>
                        <a:pt x="988" y="655"/>
                      </a:lnTo>
                      <a:lnTo>
                        <a:pt x="1298" y="251"/>
                      </a:lnTo>
                      <a:lnTo>
                        <a:pt x="798" y="405"/>
                      </a:lnTo>
                      <a:lnTo>
                        <a:pt x="48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 name="Google Shape;342;p14"/>
                <p:cNvSpPr/>
                <p:nvPr/>
              </p:nvSpPr>
              <p:spPr>
                <a:xfrm>
                  <a:off x="4041275" y="2777250"/>
                  <a:ext cx="32175" cy="32775"/>
                </a:xfrm>
                <a:custGeom>
                  <a:rect b="b" l="l" r="r" t="t"/>
                  <a:pathLst>
                    <a:path extrusionOk="0" h="1311" w="1287">
                      <a:moveTo>
                        <a:pt x="488" y="1"/>
                      </a:moveTo>
                      <a:lnTo>
                        <a:pt x="488" y="501"/>
                      </a:lnTo>
                      <a:lnTo>
                        <a:pt x="0" y="656"/>
                      </a:lnTo>
                      <a:lnTo>
                        <a:pt x="488" y="810"/>
                      </a:lnTo>
                      <a:lnTo>
                        <a:pt x="488" y="1310"/>
                      </a:lnTo>
                      <a:lnTo>
                        <a:pt x="798" y="906"/>
                      </a:lnTo>
                      <a:lnTo>
                        <a:pt x="1286" y="1060"/>
                      </a:lnTo>
                      <a:lnTo>
                        <a:pt x="988" y="656"/>
                      </a:lnTo>
                      <a:lnTo>
                        <a:pt x="1286" y="251"/>
                      </a:lnTo>
                      <a:lnTo>
                        <a:pt x="798" y="406"/>
                      </a:lnTo>
                      <a:lnTo>
                        <a:pt x="48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 name="Google Shape;343;p14"/>
                <p:cNvSpPr/>
                <p:nvPr/>
              </p:nvSpPr>
              <p:spPr>
                <a:xfrm>
                  <a:off x="1419225" y="2245650"/>
                  <a:ext cx="32450" cy="32475"/>
                </a:xfrm>
                <a:custGeom>
                  <a:rect b="b" l="l" r="r" t="t"/>
                  <a:pathLst>
                    <a:path extrusionOk="0" h="1299" w="1298">
                      <a:moveTo>
                        <a:pt x="500" y="0"/>
                      </a:moveTo>
                      <a:lnTo>
                        <a:pt x="500" y="500"/>
                      </a:lnTo>
                      <a:lnTo>
                        <a:pt x="0" y="655"/>
                      </a:lnTo>
                      <a:lnTo>
                        <a:pt x="500" y="810"/>
                      </a:lnTo>
                      <a:lnTo>
                        <a:pt x="500" y="1298"/>
                      </a:lnTo>
                      <a:lnTo>
                        <a:pt x="798" y="905"/>
                      </a:lnTo>
                      <a:lnTo>
                        <a:pt x="1298" y="1048"/>
                      </a:lnTo>
                      <a:lnTo>
                        <a:pt x="1298" y="1048"/>
                      </a:lnTo>
                      <a:lnTo>
                        <a:pt x="988" y="655"/>
                      </a:lnTo>
                      <a:lnTo>
                        <a:pt x="1298" y="250"/>
                      </a:lnTo>
                      <a:lnTo>
                        <a:pt x="798" y="405"/>
                      </a:lnTo>
                      <a:lnTo>
                        <a:pt x="5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 name="Google Shape;344;p14"/>
                <p:cNvSpPr/>
                <p:nvPr/>
              </p:nvSpPr>
              <p:spPr>
                <a:xfrm>
                  <a:off x="3361425" y="3035625"/>
                  <a:ext cx="32475" cy="32475"/>
                </a:xfrm>
                <a:custGeom>
                  <a:rect b="b" l="l" r="r" t="t"/>
                  <a:pathLst>
                    <a:path extrusionOk="0" h="1299" w="1299">
                      <a:moveTo>
                        <a:pt x="488" y="0"/>
                      </a:moveTo>
                      <a:lnTo>
                        <a:pt x="488" y="489"/>
                      </a:lnTo>
                      <a:lnTo>
                        <a:pt x="0" y="643"/>
                      </a:lnTo>
                      <a:lnTo>
                        <a:pt x="488" y="798"/>
                      </a:lnTo>
                      <a:lnTo>
                        <a:pt x="488" y="1298"/>
                      </a:lnTo>
                      <a:lnTo>
                        <a:pt x="798" y="893"/>
                      </a:lnTo>
                      <a:lnTo>
                        <a:pt x="1298" y="1048"/>
                      </a:lnTo>
                      <a:lnTo>
                        <a:pt x="989" y="643"/>
                      </a:lnTo>
                      <a:lnTo>
                        <a:pt x="1298" y="239"/>
                      </a:lnTo>
                      <a:lnTo>
                        <a:pt x="798" y="393"/>
                      </a:lnTo>
                      <a:lnTo>
                        <a:pt x="48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 name="Google Shape;345;p14"/>
                <p:cNvSpPr/>
                <p:nvPr/>
              </p:nvSpPr>
              <p:spPr>
                <a:xfrm>
                  <a:off x="1792475" y="2761175"/>
                  <a:ext cx="32175" cy="32475"/>
                </a:xfrm>
                <a:custGeom>
                  <a:rect b="b" l="l" r="r" t="t"/>
                  <a:pathLst>
                    <a:path extrusionOk="0" h="1299" w="1287">
                      <a:moveTo>
                        <a:pt x="489" y="1"/>
                      </a:moveTo>
                      <a:lnTo>
                        <a:pt x="489" y="501"/>
                      </a:lnTo>
                      <a:lnTo>
                        <a:pt x="0" y="644"/>
                      </a:lnTo>
                      <a:lnTo>
                        <a:pt x="489" y="799"/>
                      </a:lnTo>
                      <a:lnTo>
                        <a:pt x="489" y="1299"/>
                      </a:lnTo>
                      <a:lnTo>
                        <a:pt x="798" y="894"/>
                      </a:lnTo>
                      <a:lnTo>
                        <a:pt x="1286" y="1049"/>
                      </a:lnTo>
                      <a:lnTo>
                        <a:pt x="989" y="644"/>
                      </a:lnTo>
                      <a:lnTo>
                        <a:pt x="1286" y="251"/>
                      </a:lnTo>
                      <a:lnTo>
                        <a:pt x="798" y="406"/>
                      </a:lnTo>
                      <a:lnTo>
                        <a:pt x="48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 name="Google Shape;346;p14"/>
                <p:cNvSpPr/>
                <p:nvPr/>
              </p:nvSpPr>
              <p:spPr>
                <a:xfrm>
                  <a:off x="1107275" y="2677850"/>
                  <a:ext cx="32475" cy="32450"/>
                </a:xfrm>
                <a:custGeom>
                  <a:rect b="b" l="l" r="r" t="t"/>
                  <a:pathLst>
                    <a:path extrusionOk="0" h="1298" w="1299">
                      <a:moveTo>
                        <a:pt x="500" y="0"/>
                      </a:moveTo>
                      <a:lnTo>
                        <a:pt x="500" y="500"/>
                      </a:lnTo>
                      <a:lnTo>
                        <a:pt x="0" y="655"/>
                      </a:lnTo>
                      <a:lnTo>
                        <a:pt x="500" y="810"/>
                      </a:lnTo>
                      <a:lnTo>
                        <a:pt x="500" y="1298"/>
                      </a:lnTo>
                      <a:lnTo>
                        <a:pt x="810" y="905"/>
                      </a:lnTo>
                      <a:lnTo>
                        <a:pt x="1298" y="1048"/>
                      </a:lnTo>
                      <a:lnTo>
                        <a:pt x="988" y="655"/>
                      </a:lnTo>
                      <a:lnTo>
                        <a:pt x="1298" y="250"/>
                      </a:lnTo>
                      <a:lnTo>
                        <a:pt x="810" y="405"/>
                      </a:lnTo>
                      <a:lnTo>
                        <a:pt x="5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 name="Google Shape;347;p14"/>
                <p:cNvSpPr/>
                <p:nvPr/>
              </p:nvSpPr>
              <p:spPr>
                <a:xfrm>
                  <a:off x="3018525" y="2280175"/>
                  <a:ext cx="32475" cy="32475"/>
                </a:xfrm>
                <a:custGeom>
                  <a:rect b="b" l="l" r="r" t="t"/>
                  <a:pathLst>
                    <a:path extrusionOk="0" h="1299" w="1299">
                      <a:moveTo>
                        <a:pt x="500" y="0"/>
                      </a:moveTo>
                      <a:lnTo>
                        <a:pt x="500" y="500"/>
                      </a:lnTo>
                      <a:lnTo>
                        <a:pt x="0" y="655"/>
                      </a:lnTo>
                      <a:lnTo>
                        <a:pt x="500" y="810"/>
                      </a:lnTo>
                      <a:lnTo>
                        <a:pt x="500" y="1298"/>
                      </a:lnTo>
                      <a:lnTo>
                        <a:pt x="798" y="905"/>
                      </a:lnTo>
                      <a:lnTo>
                        <a:pt x="1298" y="1048"/>
                      </a:lnTo>
                      <a:lnTo>
                        <a:pt x="989" y="655"/>
                      </a:lnTo>
                      <a:lnTo>
                        <a:pt x="1298" y="250"/>
                      </a:lnTo>
                      <a:lnTo>
                        <a:pt x="798" y="405"/>
                      </a:lnTo>
                      <a:lnTo>
                        <a:pt x="5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 name="Google Shape;348;p14"/>
                <p:cNvSpPr/>
                <p:nvPr/>
              </p:nvSpPr>
              <p:spPr>
                <a:xfrm>
                  <a:off x="2549425" y="2858225"/>
                  <a:ext cx="14900" cy="12800"/>
                </a:xfrm>
                <a:custGeom>
                  <a:rect b="b" l="l" r="r" t="t"/>
                  <a:pathLst>
                    <a:path extrusionOk="0" h="512" w="596">
                      <a:moveTo>
                        <a:pt x="274" y="0"/>
                      </a:moveTo>
                      <a:cubicBezTo>
                        <a:pt x="119" y="0"/>
                        <a:pt x="0" y="119"/>
                        <a:pt x="0" y="262"/>
                      </a:cubicBezTo>
                      <a:cubicBezTo>
                        <a:pt x="0" y="409"/>
                        <a:pt x="129" y="511"/>
                        <a:pt x="259" y="511"/>
                      </a:cubicBezTo>
                      <a:cubicBezTo>
                        <a:pt x="319" y="511"/>
                        <a:pt x="380" y="490"/>
                        <a:pt x="429" y="441"/>
                      </a:cubicBezTo>
                      <a:cubicBezTo>
                        <a:pt x="595" y="286"/>
                        <a:pt x="488" y="12"/>
                        <a:pt x="27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 name="Google Shape;349;p14"/>
                <p:cNvSpPr/>
                <p:nvPr/>
              </p:nvSpPr>
              <p:spPr>
                <a:xfrm>
                  <a:off x="2369925" y="2624550"/>
                  <a:ext cx="7475" cy="6475"/>
                </a:xfrm>
                <a:custGeom>
                  <a:rect b="b" l="l" r="r" t="t"/>
                  <a:pathLst>
                    <a:path extrusionOk="0" h="259" w="299">
                      <a:moveTo>
                        <a:pt x="132" y="1"/>
                      </a:moveTo>
                      <a:cubicBezTo>
                        <a:pt x="60" y="1"/>
                        <a:pt x="1" y="60"/>
                        <a:pt x="1" y="132"/>
                      </a:cubicBezTo>
                      <a:cubicBezTo>
                        <a:pt x="1" y="207"/>
                        <a:pt x="64" y="258"/>
                        <a:pt x="131" y="258"/>
                      </a:cubicBezTo>
                      <a:cubicBezTo>
                        <a:pt x="160" y="258"/>
                        <a:pt x="190" y="249"/>
                        <a:pt x="215" y="227"/>
                      </a:cubicBezTo>
                      <a:cubicBezTo>
                        <a:pt x="298" y="144"/>
                        <a:pt x="251" y="1"/>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 name="Google Shape;350;p14"/>
                <p:cNvSpPr/>
                <p:nvPr/>
              </p:nvSpPr>
              <p:spPr>
                <a:xfrm>
                  <a:off x="2025825" y="2983825"/>
                  <a:ext cx="7475" cy="6650"/>
                </a:xfrm>
                <a:custGeom>
                  <a:rect b="b" l="l" r="r" t="t"/>
                  <a:pathLst>
                    <a:path extrusionOk="0" h="266" w="299">
                      <a:moveTo>
                        <a:pt x="132" y="1"/>
                      </a:moveTo>
                      <a:cubicBezTo>
                        <a:pt x="60" y="1"/>
                        <a:pt x="1" y="60"/>
                        <a:pt x="1" y="132"/>
                      </a:cubicBezTo>
                      <a:cubicBezTo>
                        <a:pt x="1" y="212"/>
                        <a:pt x="61" y="266"/>
                        <a:pt x="126" y="266"/>
                      </a:cubicBezTo>
                      <a:cubicBezTo>
                        <a:pt x="157" y="266"/>
                        <a:pt x="188" y="254"/>
                        <a:pt x="215" y="227"/>
                      </a:cubicBezTo>
                      <a:cubicBezTo>
                        <a:pt x="299" y="155"/>
                        <a:pt x="251" y="13"/>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 name="Google Shape;351;p14"/>
                <p:cNvSpPr/>
                <p:nvPr/>
              </p:nvSpPr>
              <p:spPr>
                <a:xfrm>
                  <a:off x="2667000" y="2083975"/>
                  <a:ext cx="7750" cy="6400"/>
                </a:xfrm>
                <a:custGeom>
                  <a:rect b="b" l="l" r="r" t="t"/>
                  <a:pathLst>
                    <a:path extrusionOk="0" h="256" w="310">
                      <a:moveTo>
                        <a:pt x="125" y="1"/>
                      </a:moveTo>
                      <a:cubicBezTo>
                        <a:pt x="60" y="1"/>
                        <a:pt x="0" y="57"/>
                        <a:pt x="0" y="133"/>
                      </a:cubicBezTo>
                      <a:cubicBezTo>
                        <a:pt x="0" y="205"/>
                        <a:pt x="65" y="256"/>
                        <a:pt x="132" y="256"/>
                      </a:cubicBezTo>
                      <a:cubicBezTo>
                        <a:pt x="165" y="256"/>
                        <a:pt x="199" y="244"/>
                        <a:pt x="226" y="216"/>
                      </a:cubicBezTo>
                      <a:cubicBezTo>
                        <a:pt x="310" y="145"/>
                        <a:pt x="250" y="2"/>
                        <a:pt x="143" y="2"/>
                      </a:cubicBezTo>
                      <a:cubicBezTo>
                        <a:pt x="137" y="1"/>
                        <a:pt x="131" y="1"/>
                        <a:pt x="12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 name="Google Shape;352;p14"/>
                <p:cNvSpPr/>
                <p:nvPr/>
              </p:nvSpPr>
              <p:spPr>
                <a:xfrm>
                  <a:off x="2303550" y="2080750"/>
                  <a:ext cx="7475" cy="6450"/>
                </a:xfrm>
                <a:custGeom>
                  <a:rect b="b" l="l" r="r" t="t"/>
                  <a:pathLst>
                    <a:path extrusionOk="0" h="258" w="299">
                      <a:moveTo>
                        <a:pt x="131" y="0"/>
                      </a:moveTo>
                      <a:cubicBezTo>
                        <a:pt x="60" y="0"/>
                        <a:pt x="0" y="48"/>
                        <a:pt x="0" y="131"/>
                      </a:cubicBezTo>
                      <a:cubicBezTo>
                        <a:pt x="0" y="206"/>
                        <a:pt x="64" y="258"/>
                        <a:pt x="131" y="258"/>
                      </a:cubicBezTo>
                      <a:cubicBezTo>
                        <a:pt x="160" y="258"/>
                        <a:pt x="190" y="248"/>
                        <a:pt x="215" y="226"/>
                      </a:cubicBezTo>
                      <a:cubicBezTo>
                        <a:pt x="298" y="143"/>
                        <a:pt x="251" y="0"/>
                        <a:pt x="13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 name="Google Shape;353;p14"/>
                <p:cNvSpPr/>
                <p:nvPr/>
              </p:nvSpPr>
              <p:spPr>
                <a:xfrm>
                  <a:off x="1918475" y="2471525"/>
                  <a:ext cx="9650" cy="6625"/>
                </a:xfrm>
                <a:custGeom>
                  <a:rect b="b" l="l" r="r" t="t"/>
                  <a:pathLst>
                    <a:path extrusionOk="0" h="265" w="386">
                      <a:moveTo>
                        <a:pt x="177" y="1"/>
                      </a:moveTo>
                      <a:cubicBezTo>
                        <a:pt x="1" y="1"/>
                        <a:pt x="4" y="264"/>
                        <a:pt x="188" y="264"/>
                      </a:cubicBezTo>
                      <a:cubicBezTo>
                        <a:pt x="191" y="264"/>
                        <a:pt x="195" y="264"/>
                        <a:pt x="199" y="264"/>
                      </a:cubicBezTo>
                      <a:cubicBezTo>
                        <a:pt x="203" y="264"/>
                        <a:pt x="207" y="264"/>
                        <a:pt x="210" y="264"/>
                      </a:cubicBezTo>
                      <a:cubicBezTo>
                        <a:pt x="383" y="264"/>
                        <a:pt x="386" y="1"/>
                        <a:pt x="220" y="1"/>
                      </a:cubicBezTo>
                      <a:cubicBezTo>
                        <a:pt x="214" y="1"/>
                        <a:pt x="207" y="1"/>
                        <a:pt x="199" y="2"/>
                      </a:cubicBezTo>
                      <a:cubicBezTo>
                        <a:pt x="191" y="1"/>
                        <a:pt x="184" y="1"/>
                        <a:pt x="17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 name="Google Shape;354;p14"/>
                <p:cNvSpPr/>
                <p:nvPr/>
              </p:nvSpPr>
              <p:spPr>
                <a:xfrm>
                  <a:off x="2306625" y="3102300"/>
                  <a:ext cx="7675" cy="6650"/>
                </a:xfrm>
                <a:custGeom>
                  <a:rect b="b" l="l" r="r" t="t"/>
                  <a:pathLst>
                    <a:path extrusionOk="0" h="266" w="307">
                      <a:moveTo>
                        <a:pt x="139" y="0"/>
                      </a:moveTo>
                      <a:cubicBezTo>
                        <a:pt x="68" y="0"/>
                        <a:pt x="8" y="60"/>
                        <a:pt x="8" y="131"/>
                      </a:cubicBezTo>
                      <a:cubicBezTo>
                        <a:pt x="0" y="212"/>
                        <a:pt x="63" y="265"/>
                        <a:pt x="131" y="265"/>
                      </a:cubicBezTo>
                      <a:cubicBezTo>
                        <a:pt x="163" y="265"/>
                        <a:pt x="196" y="253"/>
                        <a:pt x="223" y="227"/>
                      </a:cubicBezTo>
                      <a:cubicBezTo>
                        <a:pt x="306" y="143"/>
                        <a:pt x="258" y="12"/>
                        <a:pt x="139"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 name="Google Shape;355;p14"/>
                <p:cNvSpPr/>
                <p:nvPr/>
              </p:nvSpPr>
              <p:spPr>
                <a:xfrm>
                  <a:off x="2209300" y="3393375"/>
                  <a:ext cx="7650" cy="6375"/>
                </a:xfrm>
                <a:custGeom>
                  <a:rect b="b" l="l" r="r" t="t"/>
                  <a:pathLst>
                    <a:path extrusionOk="0" h="255" w="306">
                      <a:moveTo>
                        <a:pt x="121" y="0"/>
                      </a:moveTo>
                      <a:cubicBezTo>
                        <a:pt x="58" y="0"/>
                        <a:pt x="8" y="55"/>
                        <a:pt x="8" y="121"/>
                      </a:cubicBezTo>
                      <a:cubicBezTo>
                        <a:pt x="0" y="201"/>
                        <a:pt x="63" y="255"/>
                        <a:pt x="131" y="255"/>
                      </a:cubicBezTo>
                      <a:cubicBezTo>
                        <a:pt x="163" y="255"/>
                        <a:pt x="196" y="243"/>
                        <a:pt x="222" y="216"/>
                      </a:cubicBezTo>
                      <a:cubicBezTo>
                        <a:pt x="306" y="145"/>
                        <a:pt x="258" y="2"/>
                        <a:pt x="139" y="2"/>
                      </a:cubicBezTo>
                      <a:cubicBezTo>
                        <a:pt x="133" y="1"/>
                        <a:pt x="127" y="0"/>
                        <a:pt x="12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 name="Google Shape;356;p14"/>
                <p:cNvSpPr/>
                <p:nvPr/>
              </p:nvSpPr>
              <p:spPr>
                <a:xfrm>
                  <a:off x="2083875" y="3702375"/>
                  <a:ext cx="7775" cy="6650"/>
                </a:xfrm>
                <a:custGeom>
                  <a:rect b="b" l="l" r="r" t="t"/>
                  <a:pathLst>
                    <a:path extrusionOk="0" h="266" w="311">
                      <a:moveTo>
                        <a:pt x="144" y="0"/>
                      </a:moveTo>
                      <a:cubicBezTo>
                        <a:pt x="60" y="0"/>
                        <a:pt x="1" y="60"/>
                        <a:pt x="1" y="131"/>
                      </a:cubicBezTo>
                      <a:cubicBezTo>
                        <a:pt x="1" y="212"/>
                        <a:pt x="66" y="265"/>
                        <a:pt x="135" y="265"/>
                      </a:cubicBezTo>
                      <a:cubicBezTo>
                        <a:pt x="167" y="265"/>
                        <a:pt x="200" y="253"/>
                        <a:pt x="227" y="227"/>
                      </a:cubicBezTo>
                      <a:cubicBezTo>
                        <a:pt x="310" y="143"/>
                        <a:pt x="251" y="0"/>
                        <a:pt x="14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 name="Google Shape;357;p14"/>
                <p:cNvSpPr/>
                <p:nvPr/>
              </p:nvSpPr>
              <p:spPr>
                <a:xfrm>
                  <a:off x="2559225" y="3660700"/>
                  <a:ext cx="6875" cy="6275"/>
                </a:xfrm>
                <a:custGeom>
                  <a:rect b="b" l="l" r="r" t="t"/>
                  <a:pathLst>
                    <a:path extrusionOk="0" h="251" w="275">
                      <a:moveTo>
                        <a:pt x="132" y="0"/>
                      </a:moveTo>
                      <a:cubicBezTo>
                        <a:pt x="60" y="0"/>
                        <a:pt x="1" y="48"/>
                        <a:pt x="1" y="120"/>
                      </a:cubicBezTo>
                      <a:cubicBezTo>
                        <a:pt x="1" y="203"/>
                        <a:pt x="60" y="250"/>
                        <a:pt x="132" y="250"/>
                      </a:cubicBezTo>
                      <a:cubicBezTo>
                        <a:pt x="215" y="250"/>
                        <a:pt x="275" y="203"/>
                        <a:pt x="275" y="120"/>
                      </a:cubicBezTo>
                      <a:cubicBezTo>
                        <a:pt x="275" y="48"/>
                        <a:pt x="215" y="0"/>
                        <a:pt x="13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 name="Google Shape;358;p14"/>
                <p:cNvSpPr/>
                <p:nvPr/>
              </p:nvSpPr>
              <p:spPr>
                <a:xfrm>
                  <a:off x="2366350" y="4374475"/>
                  <a:ext cx="6875" cy="6575"/>
                </a:xfrm>
                <a:custGeom>
                  <a:rect b="b" l="l" r="r" t="t"/>
                  <a:pathLst>
                    <a:path extrusionOk="0" h="263" w="275">
                      <a:moveTo>
                        <a:pt x="144" y="1"/>
                      </a:moveTo>
                      <a:cubicBezTo>
                        <a:pt x="60" y="1"/>
                        <a:pt x="1" y="60"/>
                        <a:pt x="1" y="132"/>
                      </a:cubicBezTo>
                      <a:cubicBezTo>
                        <a:pt x="1" y="203"/>
                        <a:pt x="60" y="263"/>
                        <a:pt x="144" y="263"/>
                      </a:cubicBezTo>
                      <a:cubicBezTo>
                        <a:pt x="215" y="263"/>
                        <a:pt x="275" y="203"/>
                        <a:pt x="275" y="132"/>
                      </a:cubicBezTo>
                      <a:cubicBezTo>
                        <a:pt x="275" y="60"/>
                        <a:pt x="215" y="1"/>
                        <a:pt x="14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 name="Google Shape;359;p14"/>
                <p:cNvSpPr/>
                <p:nvPr/>
              </p:nvSpPr>
              <p:spPr>
                <a:xfrm>
                  <a:off x="3070300" y="3765175"/>
                  <a:ext cx="7475" cy="6650"/>
                </a:xfrm>
                <a:custGeom>
                  <a:rect b="b" l="l" r="r" t="t"/>
                  <a:pathLst>
                    <a:path extrusionOk="0" h="266" w="299">
                      <a:moveTo>
                        <a:pt x="132" y="1"/>
                      </a:moveTo>
                      <a:cubicBezTo>
                        <a:pt x="61" y="1"/>
                        <a:pt x="1" y="60"/>
                        <a:pt x="1" y="132"/>
                      </a:cubicBezTo>
                      <a:cubicBezTo>
                        <a:pt x="1" y="212"/>
                        <a:pt x="61" y="266"/>
                        <a:pt x="126" y="266"/>
                      </a:cubicBezTo>
                      <a:cubicBezTo>
                        <a:pt x="157" y="266"/>
                        <a:pt x="188" y="254"/>
                        <a:pt x="215" y="227"/>
                      </a:cubicBezTo>
                      <a:cubicBezTo>
                        <a:pt x="299" y="143"/>
                        <a:pt x="251" y="12"/>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 name="Google Shape;360;p14"/>
                <p:cNvSpPr/>
                <p:nvPr/>
              </p:nvSpPr>
              <p:spPr>
                <a:xfrm>
                  <a:off x="2988150" y="3991400"/>
                  <a:ext cx="7475" cy="6450"/>
                </a:xfrm>
                <a:custGeom>
                  <a:rect b="b" l="l" r="r" t="t"/>
                  <a:pathLst>
                    <a:path extrusionOk="0" h="258" w="299">
                      <a:moveTo>
                        <a:pt x="132" y="0"/>
                      </a:moveTo>
                      <a:cubicBezTo>
                        <a:pt x="60" y="0"/>
                        <a:pt x="1" y="48"/>
                        <a:pt x="1" y="131"/>
                      </a:cubicBezTo>
                      <a:cubicBezTo>
                        <a:pt x="1" y="206"/>
                        <a:pt x="65" y="258"/>
                        <a:pt x="132" y="258"/>
                      </a:cubicBezTo>
                      <a:cubicBezTo>
                        <a:pt x="161" y="258"/>
                        <a:pt x="190" y="248"/>
                        <a:pt x="215" y="226"/>
                      </a:cubicBezTo>
                      <a:cubicBezTo>
                        <a:pt x="299" y="143"/>
                        <a:pt x="251" y="0"/>
                        <a:pt x="13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 name="Google Shape;361;p14"/>
                <p:cNvSpPr/>
                <p:nvPr/>
              </p:nvSpPr>
              <p:spPr>
                <a:xfrm>
                  <a:off x="2795575" y="4192900"/>
                  <a:ext cx="7475" cy="6650"/>
                </a:xfrm>
                <a:custGeom>
                  <a:rect b="b" l="l" r="r" t="t"/>
                  <a:pathLst>
                    <a:path extrusionOk="0" h="266" w="299">
                      <a:moveTo>
                        <a:pt x="131" y="1"/>
                      </a:moveTo>
                      <a:cubicBezTo>
                        <a:pt x="60" y="1"/>
                        <a:pt x="1" y="60"/>
                        <a:pt x="1" y="132"/>
                      </a:cubicBezTo>
                      <a:cubicBezTo>
                        <a:pt x="1" y="212"/>
                        <a:pt x="61" y="266"/>
                        <a:pt x="125" y="266"/>
                      </a:cubicBezTo>
                      <a:cubicBezTo>
                        <a:pt x="156" y="266"/>
                        <a:pt x="188" y="254"/>
                        <a:pt x="215" y="227"/>
                      </a:cubicBezTo>
                      <a:cubicBezTo>
                        <a:pt x="298" y="144"/>
                        <a:pt x="251" y="13"/>
                        <a:pt x="13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 name="Google Shape;362;p14"/>
                <p:cNvSpPr/>
                <p:nvPr/>
              </p:nvSpPr>
              <p:spPr>
                <a:xfrm>
                  <a:off x="3423925" y="3518125"/>
                  <a:ext cx="7775" cy="6650"/>
                </a:xfrm>
                <a:custGeom>
                  <a:rect b="b" l="l" r="r" t="t"/>
                  <a:pathLst>
                    <a:path extrusionOk="0" h="266" w="311">
                      <a:moveTo>
                        <a:pt x="143" y="0"/>
                      </a:moveTo>
                      <a:cubicBezTo>
                        <a:pt x="72" y="0"/>
                        <a:pt x="1" y="60"/>
                        <a:pt x="1" y="131"/>
                      </a:cubicBezTo>
                      <a:cubicBezTo>
                        <a:pt x="1" y="212"/>
                        <a:pt x="66" y="265"/>
                        <a:pt x="135" y="265"/>
                      </a:cubicBezTo>
                      <a:cubicBezTo>
                        <a:pt x="167" y="265"/>
                        <a:pt x="200" y="253"/>
                        <a:pt x="227" y="227"/>
                      </a:cubicBezTo>
                      <a:cubicBezTo>
                        <a:pt x="310" y="143"/>
                        <a:pt x="263" y="0"/>
                        <a:pt x="14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 name="Google Shape;363;p14"/>
                <p:cNvSpPr/>
                <p:nvPr/>
              </p:nvSpPr>
              <p:spPr>
                <a:xfrm>
                  <a:off x="4689275" y="3780950"/>
                  <a:ext cx="7750" cy="6650"/>
                </a:xfrm>
                <a:custGeom>
                  <a:rect b="b" l="l" r="r" t="t"/>
                  <a:pathLst>
                    <a:path extrusionOk="0" h="266" w="310">
                      <a:moveTo>
                        <a:pt x="143" y="1"/>
                      </a:moveTo>
                      <a:cubicBezTo>
                        <a:pt x="60" y="1"/>
                        <a:pt x="0" y="60"/>
                        <a:pt x="0" y="132"/>
                      </a:cubicBezTo>
                      <a:cubicBezTo>
                        <a:pt x="0" y="212"/>
                        <a:pt x="66" y="266"/>
                        <a:pt x="134" y="266"/>
                      </a:cubicBezTo>
                      <a:cubicBezTo>
                        <a:pt x="166" y="266"/>
                        <a:pt x="199" y="254"/>
                        <a:pt x="226" y="227"/>
                      </a:cubicBezTo>
                      <a:cubicBezTo>
                        <a:pt x="310" y="143"/>
                        <a:pt x="250" y="1"/>
                        <a:pt x="1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 name="Google Shape;364;p14"/>
                <p:cNvSpPr/>
                <p:nvPr/>
              </p:nvSpPr>
              <p:spPr>
                <a:xfrm>
                  <a:off x="3730525" y="4181600"/>
                  <a:ext cx="7450" cy="6450"/>
                </a:xfrm>
                <a:custGeom>
                  <a:rect b="b" l="l" r="r" t="t"/>
                  <a:pathLst>
                    <a:path extrusionOk="0" h="258" w="298">
                      <a:moveTo>
                        <a:pt x="131" y="0"/>
                      </a:moveTo>
                      <a:cubicBezTo>
                        <a:pt x="60" y="0"/>
                        <a:pt x="0" y="60"/>
                        <a:pt x="0" y="131"/>
                      </a:cubicBezTo>
                      <a:cubicBezTo>
                        <a:pt x="0" y="206"/>
                        <a:pt x="64" y="258"/>
                        <a:pt x="131" y="258"/>
                      </a:cubicBezTo>
                      <a:cubicBezTo>
                        <a:pt x="160" y="258"/>
                        <a:pt x="189" y="248"/>
                        <a:pt x="214" y="227"/>
                      </a:cubicBezTo>
                      <a:cubicBezTo>
                        <a:pt x="298" y="143"/>
                        <a:pt x="250" y="12"/>
                        <a:pt x="13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 name="Google Shape;365;p14"/>
                <p:cNvSpPr/>
                <p:nvPr/>
              </p:nvSpPr>
              <p:spPr>
                <a:xfrm>
                  <a:off x="3041150" y="3291300"/>
                  <a:ext cx="6850" cy="6575"/>
                </a:xfrm>
                <a:custGeom>
                  <a:rect b="b" l="l" r="r" t="t"/>
                  <a:pathLst>
                    <a:path extrusionOk="0" h="263" w="274">
                      <a:moveTo>
                        <a:pt x="143" y="1"/>
                      </a:moveTo>
                      <a:cubicBezTo>
                        <a:pt x="72" y="1"/>
                        <a:pt x="0" y="60"/>
                        <a:pt x="0" y="132"/>
                      </a:cubicBezTo>
                      <a:cubicBezTo>
                        <a:pt x="0" y="203"/>
                        <a:pt x="72" y="263"/>
                        <a:pt x="143" y="263"/>
                      </a:cubicBezTo>
                      <a:cubicBezTo>
                        <a:pt x="214" y="263"/>
                        <a:pt x="274" y="203"/>
                        <a:pt x="274" y="132"/>
                      </a:cubicBezTo>
                      <a:cubicBezTo>
                        <a:pt x="274" y="60"/>
                        <a:pt x="214" y="1"/>
                        <a:pt x="1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 name="Google Shape;366;p14"/>
                <p:cNvSpPr/>
                <p:nvPr/>
              </p:nvSpPr>
              <p:spPr>
                <a:xfrm>
                  <a:off x="2792000" y="3183250"/>
                  <a:ext cx="7775" cy="6650"/>
                </a:xfrm>
                <a:custGeom>
                  <a:rect b="b" l="l" r="r" t="t"/>
                  <a:pathLst>
                    <a:path extrusionOk="0" h="266" w="311">
                      <a:moveTo>
                        <a:pt x="144" y="1"/>
                      </a:moveTo>
                      <a:cubicBezTo>
                        <a:pt x="60" y="1"/>
                        <a:pt x="1" y="60"/>
                        <a:pt x="1" y="132"/>
                      </a:cubicBezTo>
                      <a:cubicBezTo>
                        <a:pt x="1" y="213"/>
                        <a:pt x="66" y="266"/>
                        <a:pt x="135" y="266"/>
                      </a:cubicBezTo>
                      <a:cubicBezTo>
                        <a:pt x="167" y="266"/>
                        <a:pt x="200" y="254"/>
                        <a:pt x="227" y="227"/>
                      </a:cubicBezTo>
                      <a:cubicBezTo>
                        <a:pt x="310" y="144"/>
                        <a:pt x="251" y="1"/>
                        <a:pt x="14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 name="Google Shape;367;p14"/>
                <p:cNvSpPr/>
                <p:nvPr/>
              </p:nvSpPr>
              <p:spPr>
                <a:xfrm>
                  <a:off x="2931600" y="2869500"/>
                  <a:ext cx="7775" cy="6500"/>
                </a:xfrm>
                <a:custGeom>
                  <a:rect b="b" l="l" r="r" t="t"/>
                  <a:pathLst>
                    <a:path extrusionOk="0" h="260" w="311">
                      <a:moveTo>
                        <a:pt x="123" y="0"/>
                      </a:moveTo>
                      <a:cubicBezTo>
                        <a:pt x="50" y="0"/>
                        <a:pt x="1" y="56"/>
                        <a:pt x="1" y="133"/>
                      </a:cubicBezTo>
                      <a:cubicBezTo>
                        <a:pt x="1" y="208"/>
                        <a:pt x="70" y="259"/>
                        <a:pt x="141" y="259"/>
                      </a:cubicBezTo>
                      <a:cubicBezTo>
                        <a:pt x="171" y="259"/>
                        <a:pt x="202" y="249"/>
                        <a:pt x="227" y="228"/>
                      </a:cubicBezTo>
                      <a:cubicBezTo>
                        <a:pt x="310" y="145"/>
                        <a:pt x="251" y="2"/>
                        <a:pt x="144" y="2"/>
                      </a:cubicBezTo>
                      <a:cubicBezTo>
                        <a:pt x="136" y="1"/>
                        <a:pt x="129" y="0"/>
                        <a:pt x="12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 name="Google Shape;368;p14"/>
                <p:cNvSpPr/>
                <p:nvPr/>
              </p:nvSpPr>
              <p:spPr>
                <a:xfrm>
                  <a:off x="2775025" y="2452800"/>
                  <a:ext cx="7475" cy="6675"/>
                </a:xfrm>
                <a:custGeom>
                  <a:rect b="b" l="l" r="r" t="t"/>
                  <a:pathLst>
                    <a:path extrusionOk="0" h="267" w="299">
                      <a:moveTo>
                        <a:pt x="132" y="1"/>
                      </a:moveTo>
                      <a:cubicBezTo>
                        <a:pt x="61" y="1"/>
                        <a:pt x="1" y="61"/>
                        <a:pt x="1" y="132"/>
                      </a:cubicBezTo>
                      <a:cubicBezTo>
                        <a:pt x="1" y="213"/>
                        <a:pt x="61" y="266"/>
                        <a:pt x="126" y="266"/>
                      </a:cubicBezTo>
                      <a:cubicBezTo>
                        <a:pt x="157" y="266"/>
                        <a:pt x="188" y="254"/>
                        <a:pt x="215" y="227"/>
                      </a:cubicBezTo>
                      <a:cubicBezTo>
                        <a:pt x="299" y="156"/>
                        <a:pt x="251" y="13"/>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 name="Google Shape;369;p14"/>
                <p:cNvSpPr/>
                <p:nvPr/>
              </p:nvSpPr>
              <p:spPr>
                <a:xfrm>
                  <a:off x="3629900" y="2809400"/>
                  <a:ext cx="7775" cy="6650"/>
                </a:xfrm>
                <a:custGeom>
                  <a:rect b="b" l="l" r="r" t="t"/>
                  <a:pathLst>
                    <a:path extrusionOk="0" h="266" w="311">
                      <a:moveTo>
                        <a:pt x="144" y="1"/>
                      </a:moveTo>
                      <a:cubicBezTo>
                        <a:pt x="72" y="1"/>
                        <a:pt x="1" y="60"/>
                        <a:pt x="1" y="132"/>
                      </a:cubicBezTo>
                      <a:cubicBezTo>
                        <a:pt x="1" y="212"/>
                        <a:pt x="66" y="266"/>
                        <a:pt x="135" y="266"/>
                      </a:cubicBezTo>
                      <a:cubicBezTo>
                        <a:pt x="167" y="266"/>
                        <a:pt x="200" y="254"/>
                        <a:pt x="227" y="227"/>
                      </a:cubicBezTo>
                      <a:cubicBezTo>
                        <a:pt x="310" y="144"/>
                        <a:pt x="251" y="1"/>
                        <a:pt x="14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 name="Google Shape;370;p14"/>
                <p:cNvSpPr/>
                <p:nvPr/>
              </p:nvSpPr>
              <p:spPr>
                <a:xfrm>
                  <a:off x="3815350" y="3113600"/>
                  <a:ext cx="7450" cy="6650"/>
                </a:xfrm>
                <a:custGeom>
                  <a:rect b="b" l="l" r="r" t="t"/>
                  <a:pathLst>
                    <a:path extrusionOk="0" h="266" w="298">
                      <a:moveTo>
                        <a:pt x="131" y="1"/>
                      </a:moveTo>
                      <a:cubicBezTo>
                        <a:pt x="60" y="1"/>
                        <a:pt x="0" y="60"/>
                        <a:pt x="0" y="132"/>
                      </a:cubicBezTo>
                      <a:cubicBezTo>
                        <a:pt x="0" y="213"/>
                        <a:pt x="61" y="266"/>
                        <a:pt x="125" y="266"/>
                      </a:cubicBezTo>
                      <a:cubicBezTo>
                        <a:pt x="156" y="266"/>
                        <a:pt x="188" y="254"/>
                        <a:pt x="215" y="227"/>
                      </a:cubicBezTo>
                      <a:cubicBezTo>
                        <a:pt x="298" y="156"/>
                        <a:pt x="250" y="13"/>
                        <a:pt x="13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 name="Google Shape;371;p14"/>
                <p:cNvSpPr/>
                <p:nvPr/>
              </p:nvSpPr>
              <p:spPr>
                <a:xfrm>
                  <a:off x="2695275" y="3010025"/>
                  <a:ext cx="6850" cy="6575"/>
                </a:xfrm>
                <a:custGeom>
                  <a:rect b="b" l="l" r="r" t="t"/>
                  <a:pathLst>
                    <a:path extrusionOk="0" h="263" w="274">
                      <a:moveTo>
                        <a:pt x="131" y="0"/>
                      </a:moveTo>
                      <a:cubicBezTo>
                        <a:pt x="60" y="0"/>
                        <a:pt x="0" y="60"/>
                        <a:pt x="0" y="131"/>
                      </a:cubicBezTo>
                      <a:cubicBezTo>
                        <a:pt x="0" y="203"/>
                        <a:pt x="60" y="262"/>
                        <a:pt x="131" y="262"/>
                      </a:cubicBezTo>
                      <a:cubicBezTo>
                        <a:pt x="203" y="262"/>
                        <a:pt x="274" y="203"/>
                        <a:pt x="274" y="131"/>
                      </a:cubicBezTo>
                      <a:cubicBezTo>
                        <a:pt x="274" y="60"/>
                        <a:pt x="203" y="0"/>
                        <a:pt x="13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 name="Google Shape;372;p14"/>
                <p:cNvSpPr/>
                <p:nvPr/>
              </p:nvSpPr>
              <p:spPr>
                <a:xfrm>
                  <a:off x="1995775" y="2767725"/>
                  <a:ext cx="7750" cy="6475"/>
                </a:xfrm>
                <a:custGeom>
                  <a:rect b="b" l="l" r="r" t="t"/>
                  <a:pathLst>
                    <a:path extrusionOk="0" h="259" w="310">
                      <a:moveTo>
                        <a:pt x="143" y="1"/>
                      </a:moveTo>
                      <a:cubicBezTo>
                        <a:pt x="72" y="1"/>
                        <a:pt x="12" y="60"/>
                        <a:pt x="0" y="132"/>
                      </a:cubicBezTo>
                      <a:cubicBezTo>
                        <a:pt x="0" y="207"/>
                        <a:pt x="70" y="258"/>
                        <a:pt x="141" y="258"/>
                      </a:cubicBezTo>
                      <a:cubicBezTo>
                        <a:pt x="171" y="258"/>
                        <a:pt x="201" y="249"/>
                        <a:pt x="227" y="227"/>
                      </a:cubicBezTo>
                      <a:cubicBezTo>
                        <a:pt x="310" y="144"/>
                        <a:pt x="250" y="1"/>
                        <a:pt x="1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 name="Google Shape;373;p14"/>
                <p:cNvSpPr/>
                <p:nvPr/>
              </p:nvSpPr>
              <p:spPr>
                <a:xfrm>
                  <a:off x="1842475" y="2609675"/>
                  <a:ext cx="7475" cy="6525"/>
                </a:xfrm>
                <a:custGeom>
                  <a:rect b="b" l="l" r="r" t="t"/>
                  <a:pathLst>
                    <a:path extrusionOk="0" h="261" w="299">
                      <a:moveTo>
                        <a:pt x="132" y="1"/>
                      </a:moveTo>
                      <a:cubicBezTo>
                        <a:pt x="60" y="1"/>
                        <a:pt x="1" y="60"/>
                        <a:pt x="1" y="132"/>
                      </a:cubicBezTo>
                      <a:cubicBezTo>
                        <a:pt x="1" y="212"/>
                        <a:pt x="61" y="260"/>
                        <a:pt x="126" y="260"/>
                      </a:cubicBezTo>
                      <a:cubicBezTo>
                        <a:pt x="157" y="260"/>
                        <a:pt x="188" y="250"/>
                        <a:pt x="215" y="227"/>
                      </a:cubicBezTo>
                      <a:cubicBezTo>
                        <a:pt x="298" y="143"/>
                        <a:pt x="251" y="12"/>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 name="Google Shape;374;p14"/>
                <p:cNvSpPr/>
                <p:nvPr/>
              </p:nvSpPr>
              <p:spPr>
                <a:xfrm>
                  <a:off x="1810500" y="1837825"/>
                  <a:ext cx="9225" cy="6625"/>
                </a:xfrm>
                <a:custGeom>
                  <a:rect b="b" l="l" r="r" t="t"/>
                  <a:pathLst>
                    <a:path extrusionOk="0" h="265" w="369">
                      <a:moveTo>
                        <a:pt x="164" y="0"/>
                      </a:moveTo>
                      <a:cubicBezTo>
                        <a:pt x="1" y="0"/>
                        <a:pt x="1" y="265"/>
                        <a:pt x="164" y="265"/>
                      </a:cubicBezTo>
                      <a:cubicBezTo>
                        <a:pt x="170" y="265"/>
                        <a:pt x="177" y="265"/>
                        <a:pt x="184" y="264"/>
                      </a:cubicBezTo>
                      <a:cubicBezTo>
                        <a:pt x="191" y="265"/>
                        <a:pt x="198" y="265"/>
                        <a:pt x="205" y="265"/>
                      </a:cubicBezTo>
                      <a:cubicBezTo>
                        <a:pt x="368" y="265"/>
                        <a:pt x="368" y="0"/>
                        <a:pt x="205" y="0"/>
                      </a:cubicBezTo>
                      <a:cubicBezTo>
                        <a:pt x="198" y="0"/>
                        <a:pt x="191" y="1"/>
                        <a:pt x="184" y="2"/>
                      </a:cubicBezTo>
                      <a:cubicBezTo>
                        <a:pt x="177" y="1"/>
                        <a:pt x="170" y="0"/>
                        <a:pt x="16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 name="Google Shape;375;p14"/>
                <p:cNvSpPr/>
                <p:nvPr/>
              </p:nvSpPr>
              <p:spPr>
                <a:xfrm>
                  <a:off x="1120375" y="1474375"/>
                  <a:ext cx="7450" cy="6400"/>
                </a:xfrm>
                <a:custGeom>
                  <a:rect b="b" l="l" r="r" t="t"/>
                  <a:pathLst>
                    <a:path extrusionOk="0" h="256" w="298">
                      <a:moveTo>
                        <a:pt x="113" y="1"/>
                      </a:moveTo>
                      <a:cubicBezTo>
                        <a:pt x="50" y="1"/>
                        <a:pt x="0" y="57"/>
                        <a:pt x="0" y="133"/>
                      </a:cubicBezTo>
                      <a:cubicBezTo>
                        <a:pt x="0" y="205"/>
                        <a:pt x="59" y="256"/>
                        <a:pt x="124" y="256"/>
                      </a:cubicBezTo>
                      <a:cubicBezTo>
                        <a:pt x="155" y="256"/>
                        <a:pt x="187" y="244"/>
                        <a:pt x="214" y="217"/>
                      </a:cubicBezTo>
                      <a:cubicBezTo>
                        <a:pt x="298" y="145"/>
                        <a:pt x="250" y="2"/>
                        <a:pt x="131" y="2"/>
                      </a:cubicBezTo>
                      <a:cubicBezTo>
                        <a:pt x="125" y="1"/>
                        <a:pt x="119" y="1"/>
                        <a:pt x="11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 name="Google Shape;376;p14"/>
                <p:cNvSpPr/>
                <p:nvPr/>
              </p:nvSpPr>
              <p:spPr>
                <a:xfrm>
                  <a:off x="1754675" y="1531525"/>
                  <a:ext cx="7750" cy="6400"/>
                </a:xfrm>
                <a:custGeom>
                  <a:rect b="b" l="l" r="r" t="t"/>
                  <a:pathLst>
                    <a:path extrusionOk="0" h="256" w="310">
                      <a:moveTo>
                        <a:pt x="125" y="1"/>
                      </a:moveTo>
                      <a:cubicBezTo>
                        <a:pt x="60" y="1"/>
                        <a:pt x="0" y="57"/>
                        <a:pt x="0" y="133"/>
                      </a:cubicBezTo>
                      <a:cubicBezTo>
                        <a:pt x="0" y="205"/>
                        <a:pt x="65" y="256"/>
                        <a:pt x="133" y="256"/>
                      </a:cubicBezTo>
                      <a:cubicBezTo>
                        <a:pt x="166" y="256"/>
                        <a:pt x="199" y="244"/>
                        <a:pt x="227" y="217"/>
                      </a:cubicBezTo>
                      <a:cubicBezTo>
                        <a:pt x="310" y="145"/>
                        <a:pt x="250" y="2"/>
                        <a:pt x="143" y="2"/>
                      </a:cubicBezTo>
                      <a:cubicBezTo>
                        <a:pt x="137" y="1"/>
                        <a:pt x="131" y="1"/>
                        <a:pt x="12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 name="Google Shape;377;p14"/>
                <p:cNvSpPr/>
                <p:nvPr/>
              </p:nvSpPr>
              <p:spPr>
                <a:xfrm>
                  <a:off x="1641050" y="1002925"/>
                  <a:ext cx="7675" cy="6650"/>
                </a:xfrm>
                <a:custGeom>
                  <a:rect b="b" l="l" r="r" t="t"/>
                  <a:pathLst>
                    <a:path extrusionOk="0" h="266" w="307">
                      <a:moveTo>
                        <a:pt x="140" y="1"/>
                      </a:moveTo>
                      <a:cubicBezTo>
                        <a:pt x="69" y="1"/>
                        <a:pt x="9" y="60"/>
                        <a:pt x="9" y="132"/>
                      </a:cubicBezTo>
                      <a:cubicBezTo>
                        <a:pt x="1" y="212"/>
                        <a:pt x="64" y="266"/>
                        <a:pt x="132" y="266"/>
                      </a:cubicBezTo>
                      <a:cubicBezTo>
                        <a:pt x="164" y="266"/>
                        <a:pt x="197" y="254"/>
                        <a:pt x="223" y="227"/>
                      </a:cubicBezTo>
                      <a:cubicBezTo>
                        <a:pt x="307" y="144"/>
                        <a:pt x="259" y="1"/>
                        <a:pt x="14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 name="Google Shape;378;p14"/>
                <p:cNvSpPr/>
                <p:nvPr/>
              </p:nvSpPr>
              <p:spPr>
                <a:xfrm>
                  <a:off x="1448075" y="2492100"/>
                  <a:ext cx="7775" cy="6650"/>
                </a:xfrm>
                <a:custGeom>
                  <a:rect b="b" l="l" r="r" t="t"/>
                  <a:pathLst>
                    <a:path extrusionOk="0" h="266" w="311">
                      <a:moveTo>
                        <a:pt x="144" y="1"/>
                      </a:moveTo>
                      <a:cubicBezTo>
                        <a:pt x="72" y="1"/>
                        <a:pt x="13" y="60"/>
                        <a:pt x="1" y="132"/>
                      </a:cubicBezTo>
                      <a:cubicBezTo>
                        <a:pt x="1" y="212"/>
                        <a:pt x="67" y="266"/>
                        <a:pt x="135" y="266"/>
                      </a:cubicBezTo>
                      <a:cubicBezTo>
                        <a:pt x="167" y="266"/>
                        <a:pt x="200" y="254"/>
                        <a:pt x="227" y="227"/>
                      </a:cubicBezTo>
                      <a:cubicBezTo>
                        <a:pt x="310" y="155"/>
                        <a:pt x="263" y="13"/>
                        <a:pt x="14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 name="Google Shape;379;p14"/>
                <p:cNvSpPr/>
                <p:nvPr/>
              </p:nvSpPr>
              <p:spPr>
                <a:xfrm>
                  <a:off x="1562550" y="2880800"/>
                  <a:ext cx="9225" cy="6650"/>
                </a:xfrm>
                <a:custGeom>
                  <a:rect b="b" l="l" r="r" t="t"/>
                  <a:pathLst>
                    <a:path extrusionOk="0" h="266" w="369">
                      <a:moveTo>
                        <a:pt x="164" y="1"/>
                      </a:moveTo>
                      <a:cubicBezTo>
                        <a:pt x="1" y="1"/>
                        <a:pt x="1" y="265"/>
                        <a:pt x="164" y="265"/>
                      </a:cubicBezTo>
                      <a:cubicBezTo>
                        <a:pt x="171" y="265"/>
                        <a:pt x="177" y="265"/>
                        <a:pt x="184" y="264"/>
                      </a:cubicBezTo>
                      <a:cubicBezTo>
                        <a:pt x="191" y="265"/>
                        <a:pt x="198" y="265"/>
                        <a:pt x="205" y="265"/>
                      </a:cubicBezTo>
                      <a:cubicBezTo>
                        <a:pt x="368" y="265"/>
                        <a:pt x="368" y="1"/>
                        <a:pt x="205" y="1"/>
                      </a:cubicBezTo>
                      <a:cubicBezTo>
                        <a:pt x="198" y="1"/>
                        <a:pt x="191" y="1"/>
                        <a:pt x="184" y="2"/>
                      </a:cubicBezTo>
                      <a:cubicBezTo>
                        <a:pt x="177" y="1"/>
                        <a:pt x="171" y="1"/>
                        <a:pt x="16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 name="Google Shape;380;p14"/>
                <p:cNvSpPr/>
                <p:nvPr/>
              </p:nvSpPr>
              <p:spPr>
                <a:xfrm>
                  <a:off x="2004500" y="2263775"/>
                  <a:ext cx="9350" cy="6600"/>
                </a:xfrm>
                <a:custGeom>
                  <a:rect b="b" l="l" r="r" t="t"/>
                  <a:pathLst>
                    <a:path extrusionOk="0" h="264" w="374">
                      <a:moveTo>
                        <a:pt x="166" y="0"/>
                      </a:moveTo>
                      <a:cubicBezTo>
                        <a:pt x="0" y="0"/>
                        <a:pt x="4" y="264"/>
                        <a:pt x="176" y="264"/>
                      </a:cubicBezTo>
                      <a:cubicBezTo>
                        <a:pt x="180" y="264"/>
                        <a:pt x="183" y="264"/>
                        <a:pt x="187" y="263"/>
                      </a:cubicBezTo>
                      <a:cubicBezTo>
                        <a:pt x="191" y="264"/>
                        <a:pt x="195" y="264"/>
                        <a:pt x="198" y="264"/>
                      </a:cubicBezTo>
                      <a:cubicBezTo>
                        <a:pt x="371" y="264"/>
                        <a:pt x="374" y="0"/>
                        <a:pt x="208" y="0"/>
                      </a:cubicBezTo>
                      <a:cubicBezTo>
                        <a:pt x="202" y="0"/>
                        <a:pt x="195" y="1"/>
                        <a:pt x="187" y="2"/>
                      </a:cubicBezTo>
                      <a:cubicBezTo>
                        <a:pt x="180" y="1"/>
                        <a:pt x="173" y="0"/>
                        <a:pt x="16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 name="Google Shape;381;p14"/>
                <p:cNvSpPr/>
                <p:nvPr/>
              </p:nvSpPr>
              <p:spPr>
                <a:xfrm>
                  <a:off x="1084350" y="2031025"/>
                  <a:ext cx="7475" cy="6600"/>
                </a:xfrm>
                <a:custGeom>
                  <a:rect b="b" l="l" r="r" t="t"/>
                  <a:pathLst>
                    <a:path extrusionOk="0" h="264" w="299">
                      <a:moveTo>
                        <a:pt x="131" y="1"/>
                      </a:moveTo>
                      <a:cubicBezTo>
                        <a:pt x="60" y="1"/>
                        <a:pt x="0" y="60"/>
                        <a:pt x="0" y="132"/>
                      </a:cubicBezTo>
                      <a:cubicBezTo>
                        <a:pt x="0" y="206"/>
                        <a:pt x="64" y="264"/>
                        <a:pt x="130" y="264"/>
                      </a:cubicBezTo>
                      <a:cubicBezTo>
                        <a:pt x="160" y="264"/>
                        <a:pt x="189" y="253"/>
                        <a:pt x="215" y="227"/>
                      </a:cubicBezTo>
                      <a:cubicBezTo>
                        <a:pt x="298" y="144"/>
                        <a:pt x="251" y="1"/>
                        <a:pt x="13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 name="Google Shape;382;p14"/>
                <p:cNvSpPr/>
                <p:nvPr/>
              </p:nvSpPr>
              <p:spPr>
                <a:xfrm>
                  <a:off x="1136450" y="2258750"/>
                  <a:ext cx="7450" cy="6450"/>
                </a:xfrm>
                <a:custGeom>
                  <a:rect b="b" l="l" r="r" t="t"/>
                  <a:pathLst>
                    <a:path extrusionOk="0" h="258" w="298">
                      <a:moveTo>
                        <a:pt x="131" y="0"/>
                      </a:moveTo>
                      <a:cubicBezTo>
                        <a:pt x="60" y="0"/>
                        <a:pt x="0" y="48"/>
                        <a:pt x="0" y="131"/>
                      </a:cubicBezTo>
                      <a:cubicBezTo>
                        <a:pt x="0" y="206"/>
                        <a:pt x="64" y="258"/>
                        <a:pt x="131" y="258"/>
                      </a:cubicBezTo>
                      <a:cubicBezTo>
                        <a:pt x="160" y="258"/>
                        <a:pt x="189" y="248"/>
                        <a:pt x="214" y="226"/>
                      </a:cubicBezTo>
                      <a:cubicBezTo>
                        <a:pt x="298" y="143"/>
                        <a:pt x="250" y="0"/>
                        <a:pt x="13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 name="Google Shape;383;p14"/>
                <p:cNvSpPr/>
                <p:nvPr/>
              </p:nvSpPr>
              <p:spPr>
                <a:xfrm>
                  <a:off x="2517275" y="1742000"/>
                  <a:ext cx="7750" cy="6475"/>
                </a:xfrm>
                <a:custGeom>
                  <a:rect b="b" l="l" r="r" t="t"/>
                  <a:pathLst>
                    <a:path extrusionOk="0" h="259" w="310">
                      <a:moveTo>
                        <a:pt x="143" y="1"/>
                      </a:moveTo>
                      <a:cubicBezTo>
                        <a:pt x="60" y="1"/>
                        <a:pt x="0" y="60"/>
                        <a:pt x="0" y="132"/>
                      </a:cubicBezTo>
                      <a:cubicBezTo>
                        <a:pt x="0" y="207"/>
                        <a:pt x="70" y="258"/>
                        <a:pt x="140" y="258"/>
                      </a:cubicBezTo>
                      <a:cubicBezTo>
                        <a:pt x="171" y="258"/>
                        <a:pt x="201" y="249"/>
                        <a:pt x="226" y="227"/>
                      </a:cubicBezTo>
                      <a:cubicBezTo>
                        <a:pt x="310" y="144"/>
                        <a:pt x="250" y="1"/>
                        <a:pt x="1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 name="Google Shape;384;p14"/>
                <p:cNvSpPr/>
                <p:nvPr/>
              </p:nvSpPr>
              <p:spPr>
                <a:xfrm>
                  <a:off x="2397900" y="1508950"/>
                  <a:ext cx="6875" cy="6575"/>
                </a:xfrm>
                <a:custGeom>
                  <a:rect b="b" l="l" r="r" t="t"/>
                  <a:pathLst>
                    <a:path extrusionOk="0" h="263" w="275">
                      <a:moveTo>
                        <a:pt x="144" y="0"/>
                      </a:moveTo>
                      <a:cubicBezTo>
                        <a:pt x="60" y="0"/>
                        <a:pt x="1" y="60"/>
                        <a:pt x="1" y="131"/>
                      </a:cubicBezTo>
                      <a:cubicBezTo>
                        <a:pt x="1" y="203"/>
                        <a:pt x="60" y="262"/>
                        <a:pt x="144" y="262"/>
                      </a:cubicBezTo>
                      <a:cubicBezTo>
                        <a:pt x="215" y="262"/>
                        <a:pt x="275" y="203"/>
                        <a:pt x="275" y="131"/>
                      </a:cubicBezTo>
                      <a:cubicBezTo>
                        <a:pt x="275" y="60"/>
                        <a:pt x="215" y="0"/>
                        <a:pt x="14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 name="Google Shape;385;p14"/>
                <p:cNvSpPr/>
                <p:nvPr/>
              </p:nvSpPr>
              <p:spPr>
                <a:xfrm>
                  <a:off x="2788725" y="1418150"/>
                  <a:ext cx="7475" cy="6675"/>
                </a:xfrm>
                <a:custGeom>
                  <a:rect b="b" l="l" r="r" t="t"/>
                  <a:pathLst>
                    <a:path extrusionOk="0" h="267" w="299">
                      <a:moveTo>
                        <a:pt x="132" y="1"/>
                      </a:moveTo>
                      <a:cubicBezTo>
                        <a:pt x="60" y="1"/>
                        <a:pt x="1" y="60"/>
                        <a:pt x="1" y="132"/>
                      </a:cubicBezTo>
                      <a:cubicBezTo>
                        <a:pt x="1" y="213"/>
                        <a:pt x="61" y="266"/>
                        <a:pt x="126" y="266"/>
                      </a:cubicBezTo>
                      <a:cubicBezTo>
                        <a:pt x="156" y="266"/>
                        <a:pt x="188" y="254"/>
                        <a:pt x="215" y="227"/>
                      </a:cubicBezTo>
                      <a:cubicBezTo>
                        <a:pt x="298" y="156"/>
                        <a:pt x="251" y="13"/>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 name="Google Shape;386;p14"/>
                <p:cNvSpPr/>
                <p:nvPr/>
              </p:nvSpPr>
              <p:spPr>
                <a:xfrm>
                  <a:off x="2573225" y="1144925"/>
                  <a:ext cx="7775" cy="6450"/>
                </a:xfrm>
                <a:custGeom>
                  <a:rect b="b" l="l" r="r" t="t"/>
                  <a:pathLst>
                    <a:path extrusionOk="0" h="258" w="311">
                      <a:moveTo>
                        <a:pt x="132" y="0"/>
                      </a:moveTo>
                      <a:cubicBezTo>
                        <a:pt x="60" y="0"/>
                        <a:pt x="1" y="48"/>
                        <a:pt x="1" y="131"/>
                      </a:cubicBezTo>
                      <a:cubicBezTo>
                        <a:pt x="1" y="206"/>
                        <a:pt x="64" y="257"/>
                        <a:pt x="131" y="257"/>
                      </a:cubicBezTo>
                      <a:cubicBezTo>
                        <a:pt x="160" y="257"/>
                        <a:pt x="190" y="248"/>
                        <a:pt x="215" y="226"/>
                      </a:cubicBezTo>
                      <a:cubicBezTo>
                        <a:pt x="310" y="143"/>
                        <a:pt x="251" y="0"/>
                        <a:pt x="13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 name="Google Shape;387;p14"/>
                <p:cNvSpPr/>
                <p:nvPr/>
              </p:nvSpPr>
              <p:spPr>
                <a:xfrm>
                  <a:off x="3230150" y="1622050"/>
                  <a:ext cx="7475" cy="6650"/>
                </a:xfrm>
                <a:custGeom>
                  <a:rect b="b" l="l" r="r" t="t"/>
                  <a:pathLst>
                    <a:path extrusionOk="0" h="266" w="299">
                      <a:moveTo>
                        <a:pt x="132" y="1"/>
                      </a:moveTo>
                      <a:cubicBezTo>
                        <a:pt x="60" y="1"/>
                        <a:pt x="1" y="60"/>
                        <a:pt x="1" y="132"/>
                      </a:cubicBezTo>
                      <a:cubicBezTo>
                        <a:pt x="1" y="212"/>
                        <a:pt x="61" y="266"/>
                        <a:pt x="126" y="266"/>
                      </a:cubicBezTo>
                      <a:cubicBezTo>
                        <a:pt x="156" y="266"/>
                        <a:pt x="188" y="254"/>
                        <a:pt x="215" y="227"/>
                      </a:cubicBezTo>
                      <a:cubicBezTo>
                        <a:pt x="298" y="144"/>
                        <a:pt x="251" y="13"/>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 name="Google Shape;388;p14"/>
                <p:cNvSpPr/>
                <p:nvPr/>
              </p:nvSpPr>
              <p:spPr>
                <a:xfrm>
                  <a:off x="3298900" y="1128550"/>
                  <a:ext cx="7475" cy="6500"/>
                </a:xfrm>
                <a:custGeom>
                  <a:rect b="b" l="l" r="r" t="t"/>
                  <a:pathLst>
                    <a:path extrusionOk="0" h="260" w="299">
                      <a:moveTo>
                        <a:pt x="144" y="0"/>
                      </a:moveTo>
                      <a:cubicBezTo>
                        <a:pt x="61" y="0"/>
                        <a:pt x="1" y="60"/>
                        <a:pt x="1" y="131"/>
                      </a:cubicBezTo>
                      <a:cubicBezTo>
                        <a:pt x="1" y="212"/>
                        <a:pt x="67" y="260"/>
                        <a:pt x="132" y="260"/>
                      </a:cubicBezTo>
                      <a:cubicBezTo>
                        <a:pt x="162" y="260"/>
                        <a:pt x="192" y="249"/>
                        <a:pt x="215" y="226"/>
                      </a:cubicBezTo>
                      <a:cubicBezTo>
                        <a:pt x="299" y="143"/>
                        <a:pt x="251" y="12"/>
                        <a:pt x="14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 name="Google Shape;389;p14"/>
                <p:cNvSpPr/>
                <p:nvPr/>
              </p:nvSpPr>
              <p:spPr>
                <a:xfrm>
                  <a:off x="3527800" y="2197100"/>
                  <a:ext cx="7775" cy="6375"/>
                </a:xfrm>
                <a:custGeom>
                  <a:rect b="b" l="l" r="r" t="t"/>
                  <a:pathLst>
                    <a:path extrusionOk="0" h="255" w="311">
                      <a:moveTo>
                        <a:pt x="125" y="0"/>
                      </a:moveTo>
                      <a:cubicBezTo>
                        <a:pt x="61" y="0"/>
                        <a:pt x="1" y="55"/>
                        <a:pt x="1" y="121"/>
                      </a:cubicBezTo>
                      <a:cubicBezTo>
                        <a:pt x="1" y="201"/>
                        <a:pt x="67" y="255"/>
                        <a:pt x="135" y="255"/>
                      </a:cubicBezTo>
                      <a:cubicBezTo>
                        <a:pt x="167" y="255"/>
                        <a:pt x="200" y="243"/>
                        <a:pt x="227" y="216"/>
                      </a:cubicBezTo>
                      <a:cubicBezTo>
                        <a:pt x="310" y="144"/>
                        <a:pt x="251" y="2"/>
                        <a:pt x="144" y="2"/>
                      </a:cubicBezTo>
                      <a:cubicBezTo>
                        <a:pt x="138" y="1"/>
                        <a:pt x="131" y="0"/>
                        <a:pt x="12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 name="Google Shape;390;p14"/>
                <p:cNvSpPr/>
                <p:nvPr/>
              </p:nvSpPr>
              <p:spPr>
                <a:xfrm>
                  <a:off x="3902050" y="2461450"/>
                  <a:ext cx="7675" cy="6650"/>
                </a:xfrm>
                <a:custGeom>
                  <a:rect b="b" l="l" r="r" t="t"/>
                  <a:pathLst>
                    <a:path extrusionOk="0" h="266" w="307">
                      <a:moveTo>
                        <a:pt x="140" y="0"/>
                      </a:moveTo>
                      <a:cubicBezTo>
                        <a:pt x="68" y="0"/>
                        <a:pt x="9" y="60"/>
                        <a:pt x="9" y="131"/>
                      </a:cubicBezTo>
                      <a:cubicBezTo>
                        <a:pt x="1" y="212"/>
                        <a:pt x="64" y="265"/>
                        <a:pt x="131" y="265"/>
                      </a:cubicBezTo>
                      <a:cubicBezTo>
                        <a:pt x="163" y="265"/>
                        <a:pt x="196" y="253"/>
                        <a:pt x="223" y="226"/>
                      </a:cubicBezTo>
                      <a:cubicBezTo>
                        <a:pt x="307" y="143"/>
                        <a:pt x="259" y="0"/>
                        <a:pt x="14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 name="Google Shape;391;p14"/>
                <p:cNvSpPr/>
                <p:nvPr/>
              </p:nvSpPr>
              <p:spPr>
                <a:xfrm>
                  <a:off x="3531375" y="2052175"/>
                  <a:ext cx="7475" cy="6650"/>
                </a:xfrm>
                <a:custGeom>
                  <a:rect b="b" l="l" r="r" t="t"/>
                  <a:pathLst>
                    <a:path extrusionOk="0" h="266" w="299">
                      <a:moveTo>
                        <a:pt x="132" y="0"/>
                      </a:moveTo>
                      <a:cubicBezTo>
                        <a:pt x="60" y="0"/>
                        <a:pt x="1" y="60"/>
                        <a:pt x="1" y="131"/>
                      </a:cubicBezTo>
                      <a:cubicBezTo>
                        <a:pt x="1" y="212"/>
                        <a:pt x="61" y="265"/>
                        <a:pt x="126" y="265"/>
                      </a:cubicBezTo>
                      <a:cubicBezTo>
                        <a:pt x="156" y="265"/>
                        <a:pt x="188" y="253"/>
                        <a:pt x="215" y="226"/>
                      </a:cubicBezTo>
                      <a:cubicBezTo>
                        <a:pt x="298" y="143"/>
                        <a:pt x="251" y="0"/>
                        <a:pt x="13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 name="Google Shape;392;p14"/>
                <p:cNvSpPr/>
                <p:nvPr/>
              </p:nvSpPr>
              <p:spPr>
                <a:xfrm>
                  <a:off x="1701100" y="2387900"/>
                  <a:ext cx="14900" cy="12800"/>
                </a:xfrm>
                <a:custGeom>
                  <a:rect b="b" l="l" r="r" t="t"/>
                  <a:pathLst>
                    <a:path extrusionOk="0" h="512" w="596">
                      <a:moveTo>
                        <a:pt x="253" y="1"/>
                      </a:moveTo>
                      <a:cubicBezTo>
                        <a:pt x="109" y="1"/>
                        <a:pt x="0" y="115"/>
                        <a:pt x="0" y="251"/>
                      </a:cubicBezTo>
                      <a:cubicBezTo>
                        <a:pt x="0" y="407"/>
                        <a:pt x="130" y="512"/>
                        <a:pt x="261" y="512"/>
                      </a:cubicBezTo>
                      <a:cubicBezTo>
                        <a:pt x="321" y="512"/>
                        <a:pt x="381" y="490"/>
                        <a:pt x="429" y="442"/>
                      </a:cubicBezTo>
                      <a:cubicBezTo>
                        <a:pt x="596" y="275"/>
                        <a:pt x="488" y="1"/>
                        <a:pt x="274" y="1"/>
                      </a:cubicBezTo>
                      <a:cubicBezTo>
                        <a:pt x="267" y="1"/>
                        <a:pt x="260" y="1"/>
                        <a:pt x="25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 name="Google Shape;393;p14"/>
                <p:cNvSpPr/>
                <p:nvPr/>
              </p:nvSpPr>
              <p:spPr>
                <a:xfrm>
                  <a:off x="864375" y="3061525"/>
                  <a:ext cx="14925" cy="12800"/>
                </a:xfrm>
                <a:custGeom>
                  <a:rect b="b" l="l" r="r" t="t"/>
                  <a:pathLst>
                    <a:path extrusionOk="0" h="512" w="597">
                      <a:moveTo>
                        <a:pt x="275" y="0"/>
                      </a:moveTo>
                      <a:cubicBezTo>
                        <a:pt x="132" y="0"/>
                        <a:pt x="13" y="107"/>
                        <a:pt x="1" y="262"/>
                      </a:cubicBezTo>
                      <a:cubicBezTo>
                        <a:pt x="1" y="409"/>
                        <a:pt x="129" y="511"/>
                        <a:pt x="260" y="511"/>
                      </a:cubicBezTo>
                      <a:cubicBezTo>
                        <a:pt x="320" y="511"/>
                        <a:pt x="381" y="490"/>
                        <a:pt x="429" y="441"/>
                      </a:cubicBezTo>
                      <a:cubicBezTo>
                        <a:pt x="596" y="286"/>
                        <a:pt x="489" y="12"/>
                        <a:pt x="27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 name="Google Shape;394;p14"/>
                <p:cNvSpPr/>
                <p:nvPr/>
              </p:nvSpPr>
              <p:spPr>
                <a:xfrm>
                  <a:off x="1461175" y="1886075"/>
                  <a:ext cx="14925" cy="12850"/>
                </a:xfrm>
                <a:custGeom>
                  <a:rect b="b" l="l" r="r" t="t"/>
                  <a:pathLst>
                    <a:path extrusionOk="0" h="514" w="597">
                      <a:moveTo>
                        <a:pt x="263" y="1"/>
                      </a:moveTo>
                      <a:cubicBezTo>
                        <a:pt x="120" y="1"/>
                        <a:pt x="1" y="120"/>
                        <a:pt x="1" y="262"/>
                      </a:cubicBezTo>
                      <a:cubicBezTo>
                        <a:pt x="1" y="415"/>
                        <a:pt x="120" y="514"/>
                        <a:pt x="249" y="514"/>
                      </a:cubicBezTo>
                      <a:cubicBezTo>
                        <a:pt x="311" y="514"/>
                        <a:pt x="375" y="491"/>
                        <a:pt x="429" y="441"/>
                      </a:cubicBezTo>
                      <a:cubicBezTo>
                        <a:pt x="596" y="286"/>
                        <a:pt x="489" y="12"/>
                        <a:pt x="26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 name="Google Shape;395;p14"/>
                <p:cNvSpPr/>
                <p:nvPr/>
              </p:nvSpPr>
              <p:spPr>
                <a:xfrm>
                  <a:off x="1077500" y="1742000"/>
                  <a:ext cx="14900" cy="12800"/>
                </a:xfrm>
                <a:custGeom>
                  <a:rect b="b" l="l" r="r" t="t"/>
                  <a:pathLst>
                    <a:path extrusionOk="0" h="512" w="596">
                      <a:moveTo>
                        <a:pt x="274" y="1"/>
                      </a:moveTo>
                      <a:cubicBezTo>
                        <a:pt x="120" y="1"/>
                        <a:pt x="1" y="108"/>
                        <a:pt x="1" y="263"/>
                      </a:cubicBezTo>
                      <a:cubicBezTo>
                        <a:pt x="1" y="410"/>
                        <a:pt x="129" y="512"/>
                        <a:pt x="260" y="512"/>
                      </a:cubicBezTo>
                      <a:cubicBezTo>
                        <a:pt x="320" y="512"/>
                        <a:pt x="381" y="490"/>
                        <a:pt x="429" y="441"/>
                      </a:cubicBezTo>
                      <a:cubicBezTo>
                        <a:pt x="596" y="287"/>
                        <a:pt x="489" y="13"/>
                        <a:pt x="27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 name="Google Shape;396;p14"/>
                <p:cNvSpPr/>
                <p:nvPr/>
              </p:nvSpPr>
              <p:spPr>
                <a:xfrm>
                  <a:off x="1835050" y="1697075"/>
                  <a:ext cx="14900" cy="12775"/>
                </a:xfrm>
                <a:custGeom>
                  <a:rect b="b" l="l" r="r" t="t"/>
                  <a:pathLst>
                    <a:path extrusionOk="0" h="511" w="596">
                      <a:moveTo>
                        <a:pt x="274" y="0"/>
                      </a:moveTo>
                      <a:cubicBezTo>
                        <a:pt x="119" y="0"/>
                        <a:pt x="0" y="107"/>
                        <a:pt x="0" y="250"/>
                      </a:cubicBezTo>
                      <a:cubicBezTo>
                        <a:pt x="0" y="406"/>
                        <a:pt x="130" y="511"/>
                        <a:pt x="261" y="511"/>
                      </a:cubicBezTo>
                      <a:cubicBezTo>
                        <a:pt x="320" y="511"/>
                        <a:pt x="380" y="489"/>
                        <a:pt x="429" y="441"/>
                      </a:cubicBezTo>
                      <a:cubicBezTo>
                        <a:pt x="595" y="286"/>
                        <a:pt x="488" y="12"/>
                        <a:pt x="27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 name="Google Shape;397;p14"/>
                <p:cNvSpPr/>
                <p:nvPr/>
              </p:nvSpPr>
              <p:spPr>
                <a:xfrm>
                  <a:off x="2043100" y="1415175"/>
                  <a:ext cx="14900" cy="12800"/>
                </a:xfrm>
                <a:custGeom>
                  <a:rect b="b" l="l" r="r" t="t"/>
                  <a:pathLst>
                    <a:path extrusionOk="0" h="512" w="596">
                      <a:moveTo>
                        <a:pt x="262" y="1"/>
                      </a:moveTo>
                      <a:cubicBezTo>
                        <a:pt x="120" y="1"/>
                        <a:pt x="1" y="108"/>
                        <a:pt x="1" y="251"/>
                      </a:cubicBezTo>
                      <a:cubicBezTo>
                        <a:pt x="1" y="406"/>
                        <a:pt x="124" y="511"/>
                        <a:pt x="256" y="511"/>
                      </a:cubicBezTo>
                      <a:cubicBezTo>
                        <a:pt x="316" y="511"/>
                        <a:pt x="377" y="490"/>
                        <a:pt x="429" y="441"/>
                      </a:cubicBezTo>
                      <a:cubicBezTo>
                        <a:pt x="596" y="287"/>
                        <a:pt x="489" y="13"/>
                        <a:pt x="26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 name="Google Shape;398;p14"/>
                <p:cNvSpPr/>
                <p:nvPr/>
              </p:nvSpPr>
              <p:spPr>
                <a:xfrm>
                  <a:off x="1567450" y="1319325"/>
                  <a:ext cx="14900" cy="12700"/>
                </a:xfrm>
                <a:custGeom>
                  <a:rect b="b" l="l" r="r" t="t"/>
                  <a:pathLst>
                    <a:path extrusionOk="0" h="508" w="596">
                      <a:moveTo>
                        <a:pt x="243" y="0"/>
                      </a:moveTo>
                      <a:cubicBezTo>
                        <a:pt x="109" y="0"/>
                        <a:pt x="0" y="115"/>
                        <a:pt x="0" y="251"/>
                      </a:cubicBezTo>
                      <a:cubicBezTo>
                        <a:pt x="0" y="404"/>
                        <a:pt x="120" y="508"/>
                        <a:pt x="249" y="508"/>
                      </a:cubicBezTo>
                      <a:cubicBezTo>
                        <a:pt x="311" y="508"/>
                        <a:pt x="375" y="484"/>
                        <a:pt x="429" y="430"/>
                      </a:cubicBezTo>
                      <a:cubicBezTo>
                        <a:pt x="596" y="275"/>
                        <a:pt x="488" y="1"/>
                        <a:pt x="262" y="1"/>
                      </a:cubicBezTo>
                      <a:cubicBezTo>
                        <a:pt x="256" y="1"/>
                        <a:pt x="249" y="0"/>
                        <a:pt x="24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 name="Google Shape;399;p14"/>
                <p:cNvSpPr/>
                <p:nvPr/>
              </p:nvSpPr>
              <p:spPr>
                <a:xfrm>
                  <a:off x="2514000" y="1936950"/>
                  <a:ext cx="14900" cy="12575"/>
                </a:xfrm>
                <a:custGeom>
                  <a:rect b="b" l="l" r="r" t="t"/>
                  <a:pathLst>
                    <a:path extrusionOk="0" h="503" w="596">
                      <a:moveTo>
                        <a:pt x="253" y="1"/>
                      </a:moveTo>
                      <a:cubicBezTo>
                        <a:pt x="108" y="1"/>
                        <a:pt x="0" y="115"/>
                        <a:pt x="0" y="252"/>
                      </a:cubicBezTo>
                      <a:cubicBezTo>
                        <a:pt x="0" y="404"/>
                        <a:pt x="120" y="503"/>
                        <a:pt x="249" y="503"/>
                      </a:cubicBezTo>
                      <a:cubicBezTo>
                        <a:pt x="311" y="503"/>
                        <a:pt x="375" y="480"/>
                        <a:pt x="429" y="430"/>
                      </a:cubicBezTo>
                      <a:cubicBezTo>
                        <a:pt x="596" y="275"/>
                        <a:pt x="488" y="2"/>
                        <a:pt x="274" y="2"/>
                      </a:cubicBezTo>
                      <a:cubicBezTo>
                        <a:pt x="267" y="1"/>
                        <a:pt x="260" y="1"/>
                        <a:pt x="25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 name="Google Shape;400;p14"/>
                <p:cNvSpPr/>
                <p:nvPr/>
              </p:nvSpPr>
              <p:spPr>
                <a:xfrm>
                  <a:off x="3094125" y="1260400"/>
                  <a:ext cx="14900" cy="12850"/>
                </a:xfrm>
                <a:custGeom>
                  <a:rect b="b" l="l" r="r" t="t"/>
                  <a:pathLst>
                    <a:path extrusionOk="0" h="514" w="596">
                      <a:moveTo>
                        <a:pt x="274" y="1"/>
                      </a:moveTo>
                      <a:cubicBezTo>
                        <a:pt x="131" y="1"/>
                        <a:pt x="12" y="120"/>
                        <a:pt x="0" y="263"/>
                      </a:cubicBezTo>
                      <a:cubicBezTo>
                        <a:pt x="0" y="415"/>
                        <a:pt x="126" y="514"/>
                        <a:pt x="254" y="514"/>
                      </a:cubicBezTo>
                      <a:cubicBezTo>
                        <a:pt x="316" y="514"/>
                        <a:pt x="379" y="491"/>
                        <a:pt x="429" y="441"/>
                      </a:cubicBezTo>
                      <a:cubicBezTo>
                        <a:pt x="596" y="286"/>
                        <a:pt x="489" y="13"/>
                        <a:pt x="27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 name="Google Shape;401;p14"/>
                <p:cNvSpPr/>
                <p:nvPr/>
              </p:nvSpPr>
              <p:spPr>
                <a:xfrm>
                  <a:off x="2049650" y="2034300"/>
                  <a:ext cx="14900" cy="12800"/>
                </a:xfrm>
                <a:custGeom>
                  <a:rect b="b" l="l" r="r" t="t"/>
                  <a:pathLst>
                    <a:path extrusionOk="0" h="512" w="596">
                      <a:moveTo>
                        <a:pt x="274" y="1"/>
                      </a:moveTo>
                      <a:cubicBezTo>
                        <a:pt x="131" y="1"/>
                        <a:pt x="12" y="108"/>
                        <a:pt x="0" y="251"/>
                      </a:cubicBezTo>
                      <a:cubicBezTo>
                        <a:pt x="0" y="406"/>
                        <a:pt x="130" y="511"/>
                        <a:pt x="265" y="511"/>
                      </a:cubicBezTo>
                      <a:cubicBezTo>
                        <a:pt x="326" y="511"/>
                        <a:pt x="389" y="490"/>
                        <a:pt x="441" y="441"/>
                      </a:cubicBezTo>
                      <a:cubicBezTo>
                        <a:pt x="596" y="287"/>
                        <a:pt x="501" y="13"/>
                        <a:pt x="27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 name="Google Shape;402;p14"/>
                <p:cNvSpPr/>
                <p:nvPr/>
              </p:nvSpPr>
              <p:spPr>
                <a:xfrm>
                  <a:off x="2491075" y="3399650"/>
                  <a:ext cx="14900" cy="12800"/>
                </a:xfrm>
                <a:custGeom>
                  <a:rect b="b" l="l" r="r" t="t"/>
                  <a:pathLst>
                    <a:path extrusionOk="0" h="512" w="596">
                      <a:moveTo>
                        <a:pt x="274" y="1"/>
                      </a:moveTo>
                      <a:cubicBezTo>
                        <a:pt x="131" y="1"/>
                        <a:pt x="12" y="108"/>
                        <a:pt x="0" y="251"/>
                      </a:cubicBezTo>
                      <a:cubicBezTo>
                        <a:pt x="0" y="406"/>
                        <a:pt x="130" y="511"/>
                        <a:pt x="265" y="511"/>
                      </a:cubicBezTo>
                      <a:cubicBezTo>
                        <a:pt x="326" y="511"/>
                        <a:pt x="389" y="490"/>
                        <a:pt x="441" y="441"/>
                      </a:cubicBezTo>
                      <a:cubicBezTo>
                        <a:pt x="596" y="286"/>
                        <a:pt x="500" y="13"/>
                        <a:pt x="27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 name="Google Shape;403;p14"/>
                <p:cNvSpPr/>
                <p:nvPr/>
              </p:nvSpPr>
              <p:spPr>
                <a:xfrm>
                  <a:off x="2840525" y="3715475"/>
                  <a:ext cx="14900" cy="12800"/>
                </a:xfrm>
                <a:custGeom>
                  <a:rect b="b" l="l" r="r" t="t"/>
                  <a:pathLst>
                    <a:path extrusionOk="0" h="512" w="596">
                      <a:moveTo>
                        <a:pt x="262" y="0"/>
                      </a:moveTo>
                      <a:cubicBezTo>
                        <a:pt x="119" y="0"/>
                        <a:pt x="0" y="107"/>
                        <a:pt x="0" y="262"/>
                      </a:cubicBezTo>
                      <a:cubicBezTo>
                        <a:pt x="0" y="409"/>
                        <a:pt x="129" y="511"/>
                        <a:pt x="260" y="511"/>
                      </a:cubicBezTo>
                      <a:cubicBezTo>
                        <a:pt x="320" y="511"/>
                        <a:pt x="380" y="489"/>
                        <a:pt x="429" y="441"/>
                      </a:cubicBezTo>
                      <a:cubicBezTo>
                        <a:pt x="596" y="286"/>
                        <a:pt x="489" y="12"/>
                        <a:pt x="2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 name="Google Shape;404;p14"/>
                <p:cNvSpPr/>
                <p:nvPr/>
              </p:nvSpPr>
              <p:spPr>
                <a:xfrm>
                  <a:off x="2212775" y="4039900"/>
                  <a:ext cx="14900" cy="12800"/>
                </a:xfrm>
                <a:custGeom>
                  <a:rect b="b" l="l" r="r" t="t"/>
                  <a:pathLst>
                    <a:path extrusionOk="0" h="512" w="596">
                      <a:moveTo>
                        <a:pt x="262" y="1"/>
                      </a:moveTo>
                      <a:cubicBezTo>
                        <a:pt x="119" y="1"/>
                        <a:pt x="0" y="108"/>
                        <a:pt x="0" y="263"/>
                      </a:cubicBezTo>
                      <a:cubicBezTo>
                        <a:pt x="0" y="410"/>
                        <a:pt x="129" y="512"/>
                        <a:pt x="259" y="512"/>
                      </a:cubicBezTo>
                      <a:cubicBezTo>
                        <a:pt x="319" y="512"/>
                        <a:pt x="380" y="490"/>
                        <a:pt x="429" y="442"/>
                      </a:cubicBezTo>
                      <a:cubicBezTo>
                        <a:pt x="595" y="287"/>
                        <a:pt x="488" y="13"/>
                        <a:pt x="26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 name="Google Shape;405;p14"/>
                <p:cNvSpPr/>
                <p:nvPr/>
              </p:nvSpPr>
              <p:spPr>
                <a:xfrm>
                  <a:off x="3233425" y="3608875"/>
                  <a:ext cx="14900" cy="12600"/>
                </a:xfrm>
                <a:custGeom>
                  <a:rect b="b" l="l" r="r" t="t"/>
                  <a:pathLst>
                    <a:path extrusionOk="0" h="504" w="596">
                      <a:moveTo>
                        <a:pt x="255" y="1"/>
                      </a:moveTo>
                      <a:cubicBezTo>
                        <a:pt x="121" y="1"/>
                        <a:pt x="12" y="116"/>
                        <a:pt x="1" y="252"/>
                      </a:cubicBezTo>
                      <a:cubicBezTo>
                        <a:pt x="1" y="405"/>
                        <a:pt x="126" y="503"/>
                        <a:pt x="255" y="503"/>
                      </a:cubicBezTo>
                      <a:cubicBezTo>
                        <a:pt x="316" y="503"/>
                        <a:pt x="379" y="481"/>
                        <a:pt x="429" y="430"/>
                      </a:cubicBezTo>
                      <a:cubicBezTo>
                        <a:pt x="596" y="276"/>
                        <a:pt x="489" y="14"/>
                        <a:pt x="274" y="2"/>
                      </a:cubicBezTo>
                      <a:cubicBezTo>
                        <a:pt x="268" y="1"/>
                        <a:pt x="261" y="1"/>
                        <a:pt x="25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 name="Google Shape;406;p14"/>
                <p:cNvSpPr/>
                <p:nvPr/>
              </p:nvSpPr>
              <p:spPr>
                <a:xfrm>
                  <a:off x="3660575" y="3771725"/>
                  <a:ext cx="14900" cy="12775"/>
                </a:xfrm>
                <a:custGeom>
                  <a:rect b="b" l="l" r="r" t="t"/>
                  <a:pathLst>
                    <a:path extrusionOk="0" h="511" w="596">
                      <a:moveTo>
                        <a:pt x="262" y="0"/>
                      </a:moveTo>
                      <a:cubicBezTo>
                        <a:pt x="119" y="0"/>
                        <a:pt x="0" y="108"/>
                        <a:pt x="0" y="251"/>
                      </a:cubicBezTo>
                      <a:cubicBezTo>
                        <a:pt x="0" y="406"/>
                        <a:pt x="124" y="511"/>
                        <a:pt x="256" y="511"/>
                      </a:cubicBezTo>
                      <a:cubicBezTo>
                        <a:pt x="315" y="511"/>
                        <a:pt x="377" y="489"/>
                        <a:pt x="429" y="441"/>
                      </a:cubicBezTo>
                      <a:cubicBezTo>
                        <a:pt x="595" y="286"/>
                        <a:pt x="488" y="12"/>
                        <a:pt x="2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 name="Google Shape;407;p14"/>
                <p:cNvSpPr/>
                <p:nvPr/>
              </p:nvSpPr>
              <p:spPr>
                <a:xfrm>
                  <a:off x="2879225" y="3022800"/>
                  <a:ext cx="14900" cy="12800"/>
                </a:xfrm>
                <a:custGeom>
                  <a:rect b="b" l="l" r="r" t="t"/>
                  <a:pathLst>
                    <a:path extrusionOk="0" h="512" w="596">
                      <a:moveTo>
                        <a:pt x="253" y="1"/>
                      </a:moveTo>
                      <a:cubicBezTo>
                        <a:pt x="108" y="1"/>
                        <a:pt x="0" y="115"/>
                        <a:pt x="0" y="251"/>
                      </a:cubicBezTo>
                      <a:cubicBezTo>
                        <a:pt x="0" y="407"/>
                        <a:pt x="130" y="512"/>
                        <a:pt x="261" y="512"/>
                      </a:cubicBezTo>
                      <a:cubicBezTo>
                        <a:pt x="321" y="512"/>
                        <a:pt x="380" y="490"/>
                        <a:pt x="429" y="442"/>
                      </a:cubicBezTo>
                      <a:cubicBezTo>
                        <a:pt x="595" y="287"/>
                        <a:pt x="500" y="1"/>
                        <a:pt x="274" y="1"/>
                      </a:cubicBezTo>
                      <a:cubicBezTo>
                        <a:pt x="267" y="1"/>
                        <a:pt x="260" y="1"/>
                        <a:pt x="25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 name="Google Shape;408;p14"/>
                <p:cNvSpPr/>
                <p:nvPr/>
              </p:nvSpPr>
              <p:spPr>
                <a:xfrm>
                  <a:off x="2879225" y="3450525"/>
                  <a:ext cx="14900" cy="12825"/>
                </a:xfrm>
                <a:custGeom>
                  <a:rect b="b" l="l" r="r" t="t"/>
                  <a:pathLst>
                    <a:path extrusionOk="0" h="513" w="596">
                      <a:moveTo>
                        <a:pt x="253" y="1"/>
                      </a:moveTo>
                      <a:cubicBezTo>
                        <a:pt x="108" y="1"/>
                        <a:pt x="0" y="115"/>
                        <a:pt x="0" y="252"/>
                      </a:cubicBezTo>
                      <a:cubicBezTo>
                        <a:pt x="0" y="407"/>
                        <a:pt x="130" y="512"/>
                        <a:pt x="261" y="512"/>
                      </a:cubicBezTo>
                      <a:cubicBezTo>
                        <a:pt x="321" y="512"/>
                        <a:pt x="380" y="491"/>
                        <a:pt x="429" y="442"/>
                      </a:cubicBezTo>
                      <a:cubicBezTo>
                        <a:pt x="595" y="287"/>
                        <a:pt x="488" y="14"/>
                        <a:pt x="274" y="2"/>
                      </a:cubicBezTo>
                      <a:cubicBezTo>
                        <a:pt x="267" y="1"/>
                        <a:pt x="260" y="1"/>
                        <a:pt x="25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 name="Google Shape;409;p14"/>
                <p:cNvSpPr/>
                <p:nvPr/>
              </p:nvSpPr>
              <p:spPr>
                <a:xfrm>
                  <a:off x="3305175" y="3364825"/>
                  <a:ext cx="14900" cy="12850"/>
                </a:xfrm>
                <a:custGeom>
                  <a:rect b="b" l="l" r="r" t="t"/>
                  <a:pathLst>
                    <a:path extrusionOk="0" h="514" w="596">
                      <a:moveTo>
                        <a:pt x="274" y="1"/>
                      </a:moveTo>
                      <a:cubicBezTo>
                        <a:pt x="119" y="1"/>
                        <a:pt x="0" y="120"/>
                        <a:pt x="0" y="263"/>
                      </a:cubicBezTo>
                      <a:cubicBezTo>
                        <a:pt x="0" y="416"/>
                        <a:pt x="125" y="514"/>
                        <a:pt x="258" y="514"/>
                      </a:cubicBezTo>
                      <a:cubicBezTo>
                        <a:pt x="321" y="514"/>
                        <a:pt x="387" y="491"/>
                        <a:pt x="441" y="441"/>
                      </a:cubicBezTo>
                      <a:cubicBezTo>
                        <a:pt x="595" y="286"/>
                        <a:pt x="488" y="13"/>
                        <a:pt x="27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 name="Google Shape;410;p14"/>
                <p:cNvSpPr/>
                <p:nvPr/>
              </p:nvSpPr>
              <p:spPr>
                <a:xfrm>
                  <a:off x="4574375" y="2764450"/>
                  <a:ext cx="14900" cy="12800"/>
                </a:xfrm>
                <a:custGeom>
                  <a:rect b="b" l="l" r="r" t="t"/>
                  <a:pathLst>
                    <a:path extrusionOk="0" h="512" w="596">
                      <a:moveTo>
                        <a:pt x="262" y="1"/>
                      </a:moveTo>
                      <a:cubicBezTo>
                        <a:pt x="119" y="1"/>
                        <a:pt x="0" y="120"/>
                        <a:pt x="0" y="263"/>
                      </a:cubicBezTo>
                      <a:cubicBezTo>
                        <a:pt x="0" y="410"/>
                        <a:pt x="129" y="512"/>
                        <a:pt x="259" y="512"/>
                      </a:cubicBezTo>
                      <a:cubicBezTo>
                        <a:pt x="320" y="512"/>
                        <a:pt x="380" y="490"/>
                        <a:pt x="429" y="441"/>
                      </a:cubicBezTo>
                      <a:cubicBezTo>
                        <a:pt x="596" y="287"/>
                        <a:pt x="488" y="13"/>
                        <a:pt x="26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 name="Google Shape;411;p14"/>
                <p:cNvSpPr/>
                <p:nvPr/>
              </p:nvSpPr>
              <p:spPr>
                <a:xfrm>
                  <a:off x="3424225" y="2839175"/>
                  <a:ext cx="13425" cy="12825"/>
                </a:xfrm>
                <a:custGeom>
                  <a:rect b="b" l="l" r="r" t="t"/>
                  <a:pathLst>
                    <a:path extrusionOk="0" h="513" w="537">
                      <a:moveTo>
                        <a:pt x="262" y="0"/>
                      </a:moveTo>
                      <a:cubicBezTo>
                        <a:pt x="120" y="0"/>
                        <a:pt x="1" y="107"/>
                        <a:pt x="1" y="250"/>
                      </a:cubicBezTo>
                      <a:cubicBezTo>
                        <a:pt x="1" y="393"/>
                        <a:pt x="120" y="512"/>
                        <a:pt x="262" y="512"/>
                      </a:cubicBezTo>
                      <a:cubicBezTo>
                        <a:pt x="417" y="512"/>
                        <a:pt x="536" y="393"/>
                        <a:pt x="536" y="250"/>
                      </a:cubicBezTo>
                      <a:cubicBezTo>
                        <a:pt x="536" y="107"/>
                        <a:pt x="417" y="0"/>
                        <a:pt x="2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 name="Google Shape;412;p14"/>
                <p:cNvSpPr/>
                <p:nvPr/>
              </p:nvSpPr>
              <p:spPr>
                <a:xfrm>
                  <a:off x="3175975" y="2653725"/>
                  <a:ext cx="13425" cy="12525"/>
                </a:xfrm>
                <a:custGeom>
                  <a:rect b="b" l="l" r="r" t="t"/>
                  <a:pathLst>
                    <a:path extrusionOk="0" h="501" w="537">
                      <a:moveTo>
                        <a:pt x="263" y="1"/>
                      </a:moveTo>
                      <a:cubicBezTo>
                        <a:pt x="120" y="1"/>
                        <a:pt x="1" y="108"/>
                        <a:pt x="1" y="251"/>
                      </a:cubicBezTo>
                      <a:cubicBezTo>
                        <a:pt x="1" y="394"/>
                        <a:pt x="120" y="501"/>
                        <a:pt x="263" y="501"/>
                      </a:cubicBezTo>
                      <a:cubicBezTo>
                        <a:pt x="417" y="501"/>
                        <a:pt x="536" y="394"/>
                        <a:pt x="536" y="251"/>
                      </a:cubicBezTo>
                      <a:cubicBezTo>
                        <a:pt x="536" y="108"/>
                        <a:pt x="417" y="1"/>
                        <a:pt x="26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 name="Google Shape;413;p14"/>
                <p:cNvSpPr/>
                <p:nvPr/>
              </p:nvSpPr>
              <p:spPr>
                <a:xfrm>
                  <a:off x="4679450" y="2461750"/>
                  <a:ext cx="13400" cy="12825"/>
                </a:xfrm>
                <a:custGeom>
                  <a:rect b="b" l="l" r="r" t="t"/>
                  <a:pathLst>
                    <a:path extrusionOk="0" h="513" w="536">
                      <a:moveTo>
                        <a:pt x="262" y="0"/>
                      </a:moveTo>
                      <a:cubicBezTo>
                        <a:pt x="119" y="0"/>
                        <a:pt x="0" y="119"/>
                        <a:pt x="0" y="250"/>
                      </a:cubicBezTo>
                      <a:cubicBezTo>
                        <a:pt x="0" y="393"/>
                        <a:pt x="119" y="512"/>
                        <a:pt x="262" y="512"/>
                      </a:cubicBezTo>
                      <a:cubicBezTo>
                        <a:pt x="417" y="512"/>
                        <a:pt x="536" y="393"/>
                        <a:pt x="536" y="250"/>
                      </a:cubicBezTo>
                      <a:cubicBezTo>
                        <a:pt x="536" y="119"/>
                        <a:pt x="417" y="0"/>
                        <a:pt x="2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 name="Google Shape;414;p14"/>
                <p:cNvSpPr/>
                <p:nvPr/>
              </p:nvSpPr>
              <p:spPr>
                <a:xfrm>
                  <a:off x="4420475" y="2324825"/>
                  <a:ext cx="13425" cy="12525"/>
                </a:xfrm>
                <a:custGeom>
                  <a:rect b="b" l="l" r="r" t="t"/>
                  <a:pathLst>
                    <a:path extrusionOk="0" h="501" w="537">
                      <a:moveTo>
                        <a:pt x="263" y="0"/>
                      </a:moveTo>
                      <a:cubicBezTo>
                        <a:pt x="120" y="0"/>
                        <a:pt x="1" y="107"/>
                        <a:pt x="1" y="250"/>
                      </a:cubicBezTo>
                      <a:cubicBezTo>
                        <a:pt x="1" y="393"/>
                        <a:pt x="120" y="500"/>
                        <a:pt x="263" y="500"/>
                      </a:cubicBezTo>
                      <a:cubicBezTo>
                        <a:pt x="417" y="500"/>
                        <a:pt x="537" y="393"/>
                        <a:pt x="537" y="250"/>
                      </a:cubicBezTo>
                      <a:cubicBezTo>
                        <a:pt x="537" y="107"/>
                        <a:pt x="417" y="0"/>
                        <a:pt x="26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 name="Google Shape;415;p14"/>
                <p:cNvSpPr/>
                <p:nvPr/>
              </p:nvSpPr>
              <p:spPr>
                <a:xfrm>
                  <a:off x="4200800" y="2052175"/>
                  <a:ext cx="13425" cy="12825"/>
                </a:xfrm>
                <a:custGeom>
                  <a:rect b="b" l="l" r="r" t="t"/>
                  <a:pathLst>
                    <a:path extrusionOk="0" h="513" w="537">
                      <a:moveTo>
                        <a:pt x="263" y="0"/>
                      </a:moveTo>
                      <a:cubicBezTo>
                        <a:pt x="120" y="0"/>
                        <a:pt x="1" y="119"/>
                        <a:pt x="1" y="262"/>
                      </a:cubicBezTo>
                      <a:cubicBezTo>
                        <a:pt x="1" y="393"/>
                        <a:pt x="120" y="512"/>
                        <a:pt x="263" y="512"/>
                      </a:cubicBezTo>
                      <a:cubicBezTo>
                        <a:pt x="406" y="512"/>
                        <a:pt x="537" y="393"/>
                        <a:pt x="537" y="262"/>
                      </a:cubicBezTo>
                      <a:cubicBezTo>
                        <a:pt x="537" y="119"/>
                        <a:pt x="406" y="0"/>
                        <a:pt x="26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 name="Google Shape;416;p14"/>
                <p:cNvSpPr/>
                <p:nvPr/>
              </p:nvSpPr>
              <p:spPr>
                <a:xfrm>
                  <a:off x="2892600" y="2091725"/>
                  <a:ext cx="14925" cy="12825"/>
                </a:xfrm>
                <a:custGeom>
                  <a:rect b="b" l="l" r="r" t="t"/>
                  <a:pathLst>
                    <a:path extrusionOk="0" h="513" w="597">
                      <a:moveTo>
                        <a:pt x="243" y="1"/>
                      </a:moveTo>
                      <a:cubicBezTo>
                        <a:pt x="109" y="1"/>
                        <a:pt x="1" y="116"/>
                        <a:pt x="1" y="252"/>
                      </a:cubicBezTo>
                      <a:cubicBezTo>
                        <a:pt x="1" y="407"/>
                        <a:pt x="125" y="512"/>
                        <a:pt x="256" y="512"/>
                      </a:cubicBezTo>
                      <a:cubicBezTo>
                        <a:pt x="316" y="512"/>
                        <a:pt x="378" y="491"/>
                        <a:pt x="430" y="442"/>
                      </a:cubicBezTo>
                      <a:cubicBezTo>
                        <a:pt x="596" y="287"/>
                        <a:pt x="489" y="14"/>
                        <a:pt x="263" y="2"/>
                      </a:cubicBezTo>
                      <a:cubicBezTo>
                        <a:pt x="256" y="1"/>
                        <a:pt x="250" y="1"/>
                        <a:pt x="2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 name="Google Shape;417;p14"/>
                <p:cNvSpPr/>
                <p:nvPr/>
              </p:nvSpPr>
              <p:spPr>
                <a:xfrm>
                  <a:off x="3100975" y="1773550"/>
                  <a:ext cx="14600" cy="12800"/>
                </a:xfrm>
                <a:custGeom>
                  <a:rect b="b" l="l" r="r" t="t"/>
                  <a:pathLst>
                    <a:path extrusionOk="0" h="512" w="584">
                      <a:moveTo>
                        <a:pt x="262" y="1"/>
                      </a:moveTo>
                      <a:cubicBezTo>
                        <a:pt x="119" y="1"/>
                        <a:pt x="0" y="108"/>
                        <a:pt x="0" y="251"/>
                      </a:cubicBezTo>
                      <a:cubicBezTo>
                        <a:pt x="0" y="407"/>
                        <a:pt x="124" y="511"/>
                        <a:pt x="256" y="511"/>
                      </a:cubicBezTo>
                      <a:cubicBezTo>
                        <a:pt x="316" y="511"/>
                        <a:pt x="377" y="490"/>
                        <a:pt x="429" y="442"/>
                      </a:cubicBezTo>
                      <a:cubicBezTo>
                        <a:pt x="584" y="287"/>
                        <a:pt x="488" y="13"/>
                        <a:pt x="26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 name="Google Shape;418;p14"/>
                <p:cNvSpPr/>
                <p:nvPr/>
              </p:nvSpPr>
              <p:spPr>
                <a:xfrm>
                  <a:off x="2931900" y="1586050"/>
                  <a:ext cx="14600" cy="12775"/>
                </a:xfrm>
                <a:custGeom>
                  <a:rect b="b" l="l" r="r" t="t"/>
                  <a:pathLst>
                    <a:path extrusionOk="0" h="511" w="584">
                      <a:moveTo>
                        <a:pt x="263" y="0"/>
                      </a:moveTo>
                      <a:cubicBezTo>
                        <a:pt x="120" y="0"/>
                        <a:pt x="1" y="107"/>
                        <a:pt x="1" y="250"/>
                      </a:cubicBezTo>
                      <a:cubicBezTo>
                        <a:pt x="1" y="406"/>
                        <a:pt x="124" y="511"/>
                        <a:pt x="256" y="511"/>
                      </a:cubicBezTo>
                      <a:cubicBezTo>
                        <a:pt x="316" y="511"/>
                        <a:pt x="377" y="489"/>
                        <a:pt x="429" y="441"/>
                      </a:cubicBezTo>
                      <a:cubicBezTo>
                        <a:pt x="584" y="286"/>
                        <a:pt x="489" y="12"/>
                        <a:pt x="26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 name="Google Shape;419;p14"/>
                <p:cNvSpPr/>
                <p:nvPr/>
              </p:nvSpPr>
              <p:spPr>
                <a:xfrm>
                  <a:off x="3553400" y="1378850"/>
                  <a:ext cx="14925" cy="12800"/>
                </a:xfrm>
                <a:custGeom>
                  <a:rect b="b" l="l" r="r" t="t"/>
                  <a:pathLst>
                    <a:path extrusionOk="0" h="512" w="597">
                      <a:moveTo>
                        <a:pt x="243" y="1"/>
                      </a:moveTo>
                      <a:cubicBezTo>
                        <a:pt x="109" y="1"/>
                        <a:pt x="1" y="115"/>
                        <a:pt x="1" y="251"/>
                      </a:cubicBezTo>
                      <a:cubicBezTo>
                        <a:pt x="1" y="407"/>
                        <a:pt x="130" y="512"/>
                        <a:pt x="262" y="512"/>
                      </a:cubicBezTo>
                      <a:cubicBezTo>
                        <a:pt x="321" y="512"/>
                        <a:pt x="381" y="490"/>
                        <a:pt x="429" y="442"/>
                      </a:cubicBezTo>
                      <a:cubicBezTo>
                        <a:pt x="596" y="275"/>
                        <a:pt x="489" y="1"/>
                        <a:pt x="263" y="1"/>
                      </a:cubicBezTo>
                      <a:cubicBezTo>
                        <a:pt x="256" y="1"/>
                        <a:pt x="250" y="1"/>
                        <a:pt x="2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 name="Google Shape;420;p14"/>
                <p:cNvSpPr/>
                <p:nvPr/>
              </p:nvSpPr>
              <p:spPr>
                <a:xfrm>
                  <a:off x="3559950" y="2535850"/>
                  <a:ext cx="14925" cy="12800"/>
                </a:xfrm>
                <a:custGeom>
                  <a:rect b="b" l="l" r="r" t="t"/>
                  <a:pathLst>
                    <a:path extrusionOk="0" h="512" w="597">
                      <a:moveTo>
                        <a:pt x="275" y="1"/>
                      </a:moveTo>
                      <a:cubicBezTo>
                        <a:pt x="132" y="1"/>
                        <a:pt x="13" y="108"/>
                        <a:pt x="1" y="251"/>
                      </a:cubicBezTo>
                      <a:cubicBezTo>
                        <a:pt x="1" y="406"/>
                        <a:pt x="130" y="511"/>
                        <a:pt x="265" y="511"/>
                      </a:cubicBezTo>
                      <a:cubicBezTo>
                        <a:pt x="327" y="511"/>
                        <a:pt x="389" y="490"/>
                        <a:pt x="441" y="441"/>
                      </a:cubicBezTo>
                      <a:cubicBezTo>
                        <a:pt x="596" y="287"/>
                        <a:pt x="501" y="13"/>
                        <a:pt x="27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 name="Google Shape;421;p14"/>
                <p:cNvSpPr/>
                <p:nvPr/>
              </p:nvSpPr>
              <p:spPr>
                <a:xfrm>
                  <a:off x="3821900" y="2024775"/>
                  <a:ext cx="14900" cy="12575"/>
                </a:xfrm>
                <a:custGeom>
                  <a:rect b="b" l="l" r="r" t="t"/>
                  <a:pathLst>
                    <a:path extrusionOk="0" h="503" w="596">
                      <a:moveTo>
                        <a:pt x="253" y="0"/>
                      </a:moveTo>
                      <a:cubicBezTo>
                        <a:pt x="109" y="0"/>
                        <a:pt x="0" y="115"/>
                        <a:pt x="0" y="251"/>
                      </a:cubicBezTo>
                      <a:cubicBezTo>
                        <a:pt x="0" y="404"/>
                        <a:pt x="125" y="502"/>
                        <a:pt x="254" y="502"/>
                      </a:cubicBezTo>
                      <a:cubicBezTo>
                        <a:pt x="316" y="502"/>
                        <a:pt x="379" y="480"/>
                        <a:pt x="429" y="429"/>
                      </a:cubicBezTo>
                      <a:cubicBezTo>
                        <a:pt x="596" y="275"/>
                        <a:pt x="488" y="1"/>
                        <a:pt x="274" y="1"/>
                      </a:cubicBezTo>
                      <a:cubicBezTo>
                        <a:pt x="267" y="0"/>
                        <a:pt x="260" y="0"/>
                        <a:pt x="25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 name="Google Shape;422;p14"/>
                <p:cNvSpPr/>
                <p:nvPr/>
              </p:nvSpPr>
              <p:spPr>
                <a:xfrm>
                  <a:off x="3681400" y="3347875"/>
                  <a:ext cx="14900" cy="12850"/>
                </a:xfrm>
                <a:custGeom>
                  <a:rect b="b" l="l" r="r" t="t"/>
                  <a:pathLst>
                    <a:path extrusionOk="0" h="514" w="596">
                      <a:moveTo>
                        <a:pt x="262" y="0"/>
                      </a:moveTo>
                      <a:cubicBezTo>
                        <a:pt x="120" y="0"/>
                        <a:pt x="1" y="119"/>
                        <a:pt x="1" y="262"/>
                      </a:cubicBezTo>
                      <a:cubicBezTo>
                        <a:pt x="1" y="415"/>
                        <a:pt x="126" y="513"/>
                        <a:pt x="254" y="513"/>
                      </a:cubicBezTo>
                      <a:cubicBezTo>
                        <a:pt x="316" y="513"/>
                        <a:pt x="379" y="491"/>
                        <a:pt x="429" y="441"/>
                      </a:cubicBezTo>
                      <a:cubicBezTo>
                        <a:pt x="596" y="286"/>
                        <a:pt x="489" y="12"/>
                        <a:pt x="2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 name="Google Shape;423;p14"/>
                <p:cNvSpPr/>
                <p:nvPr/>
              </p:nvSpPr>
              <p:spPr>
                <a:xfrm>
                  <a:off x="3958825" y="3324350"/>
                  <a:ext cx="14900" cy="12800"/>
                </a:xfrm>
                <a:custGeom>
                  <a:rect b="b" l="l" r="r" t="t"/>
                  <a:pathLst>
                    <a:path extrusionOk="0" h="512" w="596">
                      <a:moveTo>
                        <a:pt x="262" y="0"/>
                      </a:moveTo>
                      <a:cubicBezTo>
                        <a:pt x="119" y="0"/>
                        <a:pt x="0" y="119"/>
                        <a:pt x="0" y="262"/>
                      </a:cubicBezTo>
                      <a:cubicBezTo>
                        <a:pt x="0" y="409"/>
                        <a:pt x="129" y="511"/>
                        <a:pt x="259" y="511"/>
                      </a:cubicBezTo>
                      <a:cubicBezTo>
                        <a:pt x="319" y="511"/>
                        <a:pt x="380" y="490"/>
                        <a:pt x="429" y="441"/>
                      </a:cubicBezTo>
                      <a:cubicBezTo>
                        <a:pt x="595" y="286"/>
                        <a:pt x="488" y="12"/>
                        <a:pt x="2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 name="Google Shape;424;p14"/>
                <p:cNvSpPr/>
                <p:nvPr/>
              </p:nvSpPr>
              <p:spPr>
                <a:xfrm>
                  <a:off x="4214200" y="3088300"/>
                  <a:ext cx="14625" cy="12800"/>
                </a:xfrm>
                <a:custGeom>
                  <a:rect b="b" l="l" r="r" t="t"/>
                  <a:pathLst>
                    <a:path extrusionOk="0" h="512" w="585">
                      <a:moveTo>
                        <a:pt x="263" y="1"/>
                      </a:moveTo>
                      <a:cubicBezTo>
                        <a:pt x="120" y="1"/>
                        <a:pt x="1" y="108"/>
                        <a:pt x="1" y="251"/>
                      </a:cubicBezTo>
                      <a:cubicBezTo>
                        <a:pt x="1" y="406"/>
                        <a:pt x="125" y="511"/>
                        <a:pt x="256" y="511"/>
                      </a:cubicBezTo>
                      <a:cubicBezTo>
                        <a:pt x="316" y="511"/>
                        <a:pt x="377" y="490"/>
                        <a:pt x="429" y="441"/>
                      </a:cubicBezTo>
                      <a:cubicBezTo>
                        <a:pt x="584" y="287"/>
                        <a:pt x="489" y="13"/>
                        <a:pt x="26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 name="Google Shape;425;p14"/>
                <p:cNvSpPr/>
                <p:nvPr/>
              </p:nvSpPr>
              <p:spPr>
                <a:xfrm>
                  <a:off x="2329450" y="1421425"/>
                  <a:ext cx="14600" cy="12800"/>
                </a:xfrm>
                <a:custGeom>
                  <a:rect b="b" l="l" r="r" t="t"/>
                  <a:pathLst>
                    <a:path extrusionOk="0" h="512" w="584">
                      <a:moveTo>
                        <a:pt x="262" y="1"/>
                      </a:moveTo>
                      <a:cubicBezTo>
                        <a:pt x="119" y="1"/>
                        <a:pt x="0" y="108"/>
                        <a:pt x="0" y="263"/>
                      </a:cubicBezTo>
                      <a:cubicBezTo>
                        <a:pt x="0" y="410"/>
                        <a:pt x="123" y="512"/>
                        <a:pt x="254" y="512"/>
                      </a:cubicBezTo>
                      <a:cubicBezTo>
                        <a:pt x="314" y="512"/>
                        <a:pt x="376" y="490"/>
                        <a:pt x="429" y="441"/>
                      </a:cubicBezTo>
                      <a:cubicBezTo>
                        <a:pt x="584" y="287"/>
                        <a:pt x="488" y="13"/>
                        <a:pt x="26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 name="Google Shape;426;p14"/>
                <p:cNvSpPr/>
                <p:nvPr/>
              </p:nvSpPr>
              <p:spPr>
                <a:xfrm>
                  <a:off x="1648400" y="3363925"/>
                  <a:ext cx="32175" cy="32475"/>
                </a:xfrm>
                <a:custGeom>
                  <a:rect b="b" l="l" r="r" t="t"/>
                  <a:pathLst>
                    <a:path extrusionOk="0" h="1299" w="1287">
                      <a:moveTo>
                        <a:pt x="489" y="1"/>
                      </a:moveTo>
                      <a:lnTo>
                        <a:pt x="489" y="501"/>
                      </a:lnTo>
                      <a:lnTo>
                        <a:pt x="1" y="656"/>
                      </a:lnTo>
                      <a:lnTo>
                        <a:pt x="489" y="811"/>
                      </a:lnTo>
                      <a:lnTo>
                        <a:pt x="489" y="1299"/>
                      </a:lnTo>
                      <a:lnTo>
                        <a:pt x="799" y="906"/>
                      </a:lnTo>
                      <a:lnTo>
                        <a:pt x="1287" y="1061"/>
                      </a:lnTo>
                      <a:lnTo>
                        <a:pt x="989" y="656"/>
                      </a:lnTo>
                      <a:lnTo>
                        <a:pt x="1287" y="251"/>
                      </a:lnTo>
                      <a:lnTo>
                        <a:pt x="799" y="406"/>
                      </a:lnTo>
                      <a:lnTo>
                        <a:pt x="48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 name="Google Shape;427;p14"/>
                <p:cNvSpPr/>
                <p:nvPr/>
              </p:nvSpPr>
              <p:spPr>
                <a:xfrm>
                  <a:off x="1724025" y="3057950"/>
                  <a:ext cx="32450" cy="32775"/>
                </a:xfrm>
                <a:custGeom>
                  <a:rect b="b" l="l" r="r" t="t"/>
                  <a:pathLst>
                    <a:path extrusionOk="0" h="1311" w="1298">
                      <a:moveTo>
                        <a:pt x="500" y="0"/>
                      </a:moveTo>
                      <a:lnTo>
                        <a:pt x="500" y="500"/>
                      </a:lnTo>
                      <a:lnTo>
                        <a:pt x="0" y="655"/>
                      </a:lnTo>
                      <a:lnTo>
                        <a:pt x="500" y="810"/>
                      </a:lnTo>
                      <a:lnTo>
                        <a:pt x="500" y="1310"/>
                      </a:lnTo>
                      <a:lnTo>
                        <a:pt x="810" y="905"/>
                      </a:lnTo>
                      <a:lnTo>
                        <a:pt x="1298" y="1060"/>
                      </a:lnTo>
                      <a:lnTo>
                        <a:pt x="988" y="655"/>
                      </a:lnTo>
                      <a:lnTo>
                        <a:pt x="1298" y="250"/>
                      </a:lnTo>
                      <a:lnTo>
                        <a:pt x="810" y="405"/>
                      </a:lnTo>
                      <a:lnTo>
                        <a:pt x="5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 name="Google Shape;428;p14"/>
                <p:cNvSpPr/>
                <p:nvPr/>
              </p:nvSpPr>
              <p:spPr>
                <a:xfrm>
                  <a:off x="1903200" y="3678850"/>
                  <a:ext cx="32175" cy="32475"/>
                </a:xfrm>
                <a:custGeom>
                  <a:rect b="b" l="l" r="r" t="t"/>
                  <a:pathLst>
                    <a:path extrusionOk="0" h="1299" w="1287">
                      <a:moveTo>
                        <a:pt x="489" y="1"/>
                      </a:moveTo>
                      <a:lnTo>
                        <a:pt x="489" y="501"/>
                      </a:lnTo>
                      <a:lnTo>
                        <a:pt x="1" y="656"/>
                      </a:lnTo>
                      <a:lnTo>
                        <a:pt x="489" y="810"/>
                      </a:lnTo>
                      <a:lnTo>
                        <a:pt x="489" y="1299"/>
                      </a:lnTo>
                      <a:lnTo>
                        <a:pt x="798" y="906"/>
                      </a:lnTo>
                      <a:lnTo>
                        <a:pt x="1286" y="1048"/>
                      </a:lnTo>
                      <a:lnTo>
                        <a:pt x="989" y="656"/>
                      </a:lnTo>
                      <a:lnTo>
                        <a:pt x="1286" y="251"/>
                      </a:lnTo>
                      <a:lnTo>
                        <a:pt x="798" y="406"/>
                      </a:lnTo>
                      <a:lnTo>
                        <a:pt x="48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 name="Google Shape;429;p14"/>
                <p:cNvSpPr/>
                <p:nvPr/>
              </p:nvSpPr>
              <p:spPr>
                <a:xfrm>
                  <a:off x="1379325" y="3424650"/>
                  <a:ext cx="7775" cy="6650"/>
                </a:xfrm>
                <a:custGeom>
                  <a:rect b="b" l="l" r="r" t="t"/>
                  <a:pathLst>
                    <a:path extrusionOk="0" h="266" w="311">
                      <a:moveTo>
                        <a:pt x="143" y="1"/>
                      </a:moveTo>
                      <a:cubicBezTo>
                        <a:pt x="72" y="1"/>
                        <a:pt x="1" y="60"/>
                        <a:pt x="1" y="132"/>
                      </a:cubicBezTo>
                      <a:cubicBezTo>
                        <a:pt x="1" y="213"/>
                        <a:pt x="66" y="266"/>
                        <a:pt x="135" y="266"/>
                      </a:cubicBezTo>
                      <a:cubicBezTo>
                        <a:pt x="167" y="266"/>
                        <a:pt x="200" y="254"/>
                        <a:pt x="227" y="227"/>
                      </a:cubicBezTo>
                      <a:cubicBezTo>
                        <a:pt x="310" y="144"/>
                        <a:pt x="251" y="13"/>
                        <a:pt x="1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 name="Google Shape;430;p14"/>
                <p:cNvSpPr/>
                <p:nvPr/>
              </p:nvSpPr>
              <p:spPr>
                <a:xfrm>
                  <a:off x="1782650" y="3521700"/>
                  <a:ext cx="7775" cy="6450"/>
                </a:xfrm>
                <a:custGeom>
                  <a:rect b="b" l="l" r="r" t="t"/>
                  <a:pathLst>
                    <a:path extrusionOk="0" h="258" w="311">
                      <a:moveTo>
                        <a:pt x="143" y="0"/>
                      </a:moveTo>
                      <a:cubicBezTo>
                        <a:pt x="60" y="0"/>
                        <a:pt x="1" y="48"/>
                        <a:pt x="1" y="131"/>
                      </a:cubicBezTo>
                      <a:cubicBezTo>
                        <a:pt x="1" y="206"/>
                        <a:pt x="70" y="258"/>
                        <a:pt x="141" y="258"/>
                      </a:cubicBezTo>
                      <a:cubicBezTo>
                        <a:pt x="171" y="258"/>
                        <a:pt x="202" y="248"/>
                        <a:pt x="227" y="226"/>
                      </a:cubicBezTo>
                      <a:cubicBezTo>
                        <a:pt x="310" y="143"/>
                        <a:pt x="251" y="0"/>
                        <a:pt x="14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 name="Google Shape;431;p14"/>
                <p:cNvSpPr/>
                <p:nvPr/>
              </p:nvSpPr>
              <p:spPr>
                <a:xfrm>
                  <a:off x="1982375" y="3265125"/>
                  <a:ext cx="7475" cy="6650"/>
                </a:xfrm>
                <a:custGeom>
                  <a:rect b="b" l="l" r="r" t="t"/>
                  <a:pathLst>
                    <a:path extrusionOk="0" h="266" w="299">
                      <a:moveTo>
                        <a:pt x="132" y="0"/>
                      </a:moveTo>
                      <a:cubicBezTo>
                        <a:pt x="60" y="0"/>
                        <a:pt x="1" y="60"/>
                        <a:pt x="1" y="131"/>
                      </a:cubicBezTo>
                      <a:cubicBezTo>
                        <a:pt x="1" y="212"/>
                        <a:pt x="61" y="265"/>
                        <a:pt x="126" y="265"/>
                      </a:cubicBezTo>
                      <a:cubicBezTo>
                        <a:pt x="156" y="265"/>
                        <a:pt x="188" y="253"/>
                        <a:pt x="215" y="226"/>
                      </a:cubicBezTo>
                      <a:cubicBezTo>
                        <a:pt x="298" y="143"/>
                        <a:pt x="251" y="0"/>
                        <a:pt x="13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 name="Google Shape;432;p14"/>
                <p:cNvSpPr/>
                <p:nvPr/>
              </p:nvSpPr>
              <p:spPr>
                <a:xfrm>
                  <a:off x="1567150" y="3227300"/>
                  <a:ext cx="7750" cy="6475"/>
                </a:xfrm>
                <a:custGeom>
                  <a:rect b="b" l="l" r="r" t="t"/>
                  <a:pathLst>
                    <a:path extrusionOk="0" h="259" w="310">
                      <a:moveTo>
                        <a:pt x="143" y="1"/>
                      </a:moveTo>
                      <a:cubicBezTo>
                        <a:pt x="72" y="1"/>
                        <a:pt x="0" y="61"/>
                        <a:pt x="0" y="132"/>
                      </a:cubicBezTo>
                      <a:cubicBezTo>
                        <a:pt x="0" y="207"/>
                        <a:pt x="70" y="258"/>
                        <a:pt x="140" y="258"/>
                      </a:cubicBezTo>
                      <a:cubicBezTo>
                        <a:pt x="171" y="258"/>
                        <a:pt x="201" y="249"/>
                        <a:pt x="227" y="227"/>
                      </a:cubicBezTo>
                      <a:cubicBezTo>
                        <a:pt x="310" y="144"/>
                        <a:pt x="250" y="1"/>
                        <a:pt x="1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 name="Google Shape;433;p14"/>
                <p:cNvSpPr/>
                <p:nvPr/>
              </p:nvSpPr>
              <p:spPr>
                <a:xfrm>
                  <a:off x="1779375" y="3314800"/>
                  <a:ext cx="14900" cy="12725"/>
                </a:xfrm>
                <a:custGeom>
                  <a:rect b="b" l="l" r="r" t="t"/>
                  <a:pathLst>
                    <a:path extrusionOk="0" h="509" w="596">
                      <a:moveTo>
                        <a:pt x="255" y="1"/>
                      </a:moveTo>
                      <a:cubicBezTo>
                        <a:pt x="121" y="1"/>
                        <a:pt x="12" y="115"/>
                        <a:pt x="1" y="251"/>
                      </a:cubicBezTo>
                      <a:cubicBezTo>
                        <a:pt x="1" y="404"/>
                        <a:pt x="125" y="508"/>
                        <a:pt x="258" y="508"/>
                      </a:cubicBezTo>
                      <a:cubicBezTo>
                        <a:pt x="322" y="508"/>
                        <a:pt x="387" y="484"/>
                        <a:pt x="441" y="430"/>
                      </a:cubicBezTo>
                      <a:cubicBezTo>
                        <a:pt x="596" y="275"/>
                        <a:pt x="501" y="1"/>
                        <a:pt x="274" y="1"/>
                      </a:cubicBezTo>
                      <a:cubicBezTo>
                        <a:pt x="268" y="1"/>
                        <a:pt x="261" y="1"/>
                        <a:pt x="25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 name="Google Shape;434;p14"/>
                <p:cNvSpPr/>
                <p:nvPr/>
              </p:nvSpPr>
              <p:spPr>
                <a:xfrm>
                  <a:off x="1654350" y="4108075"/>
                  <a:ext cx="32175" cy="32475"/>
                </a:xfrm>
                <a:custGeom>
                  <a:rect b="b" l="l" r="r" t="t"/>
                  <a:pathLst>
                    <a:path extrusionOk="0" h="1299" w="1287">
                      <a:moveTo>
                        <a:pt x="489" y="1"/>
                      </a:moveTo>
                      <a:lnTo>
                        <a:pt x="489" y="489"/>
                      </a:lnTo>
                      <a:lnTo>
                        <a:pt x="1" y="643"/>
                      </a:lnTo>
                      <a:lnTo>
                        <a:pt x="489" y="798"/>
                      </a:lnTo>
                      <a:lnTo>
                        <a:pt x="489" y="1298"/>
                      </a:lnTo>
                      <a:lnTo>
                        <a:pt x="799" y="893"/>
                      </a:lnTo>
                      <a:lnTo>
                        <a:pt x="1287" y="1048"/>
                      </a:lnTo>
                      <a:lnTo>
                        <a:pt x="989" y="643"/>
                      </a:lnTo>
                      <a:lnTo>
                        <a:pt x="1287" y="251"/>
                      </a:lnTo>
                      <a:lnTo>
                        <a:pt x="799" y="393"/>
                      </a:lnTo>
                      <a:lnTo>
                        <a:pt x="48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 name="Google Shape;435;p14"/>
                <p:cNvSpPr/>
                <p:nvPr/>
              </p:nvSpPr>
              <p:spPr>
                <a:xfrm>
                  <a:off x="1129400" y="3853850"/>
                  <a:ext cx="9350" cy="6600"/>
                </a:xfrm>
                <a:custGeom>
                  <a:rect b="b" l="l" r="r" t="t"/>
                  <a:pathLst>
                    <a:path extrusionOk="0" h="264" w="374">
                      <a:moveTo>
                        <a:pt x="166" y="0"/>
                      </a:moveTo>
                      <a:cubicBezTo>
                        <a:pt x="0" y="0"/>
                        <a:pt x="3" y="264"/>
                        <a:pt x="176" y="264"/>
                      </a:cubicBezTo>
                      <a:cubicBezTo>
                        <a:pt x="179" y="264"/>
                        <a:pt x="183" y="264"/>
                        <a:pt x="187" y="264"/>
                      </a:cubicBezTo>
                      <a:cubicBezTo>
                        <a:pt x="191" y="264"/>
                        <a:pt x="194" y="264"/>
                        <a:pt x="198" y="264"/>
                      </a:cubicBezTo>
                      <a:cubicBezTo>
                        <a:pt x="370" y="264"/>
                        <a:pt x="374" y="0"/>
                        <a:pt x="208" y="0"/>
                      </a:cubicBezTo>
                      <a:cubicBezTo>
                        <a:pt x="201" y="0"/>
                        <a:pt x="194" y="1"/>
                        <a:pt x="187" y="2"/>
                      </a:cubicBezTo>
                      <a:cubicBezTo>
                        <a:pt x="179" y="1"/>
                        <a:pt x="172" y="0"/>
                        <a:pt x="16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 name="Google Shape;436;p14"/>
                <p:cNvSpPr/>
                <p:nvPr/>
              </p:nvSpPr>
              <p:spPr>
                <a:xfrm>
                  <a:off x="1533800" y="3950625"/>
                  <a:ext cx="7775" cy="6650"/>
                </a:xfrm>
                <a:custGeom>
                  <a:rect b="b" l="l" r="r" t="t"/>
                  <a:pathLst>
                    <a:path extrusionOk="0" h="266" w="311">
                      <a:moveTo>
                        <a:pt x="144" y="0"/>
                      </a:moveTo>
                      <a:cubicBezTo>
                        <a:pt x="72" y="0"/>
                        <a:pt x="13" y="60"/>
                        <a:pt x="1" y="131"/>
                      </a:cubicBezTo>
                      <a:cubicBezTo>
                        <a:pt x="1" y="212"/>
                        <a:pt x="67" y="265"/>
                        <a:pt x="135" y="265"/>
                      </a:cubicBezTo>
                      <a:cubicBezTo>
                        <a:pt x="167" y="265"/>
                        <a:pt x="200" y="253"/>
                        <a:pt x="227" y="226"/>
                      </a:cubicBezTo>
                      <a:cubicBezTo>
                        <a:pt x="310" y="143"/>
                        <a:pt x="251" y="12"/>
                        <a:pt x="14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 name="Google Shape;437;p14"/>
                <p:cNvSpPr/>
                <p:nvPr/>
              </p:nvSpPr>
              <p:spPr>
                <a:xfrm>
                  <a:off x="1733550" y="3694025"/>
                  <a:ext cx="7450" cy="6675"/>
                </a:xfrm>
                <a:custGeom>
                  <a:rect b="b" l="l" r="r" t="t"/>
                  <a:pathLst>
                    <a:path extrusionOk="0" h="267" w="298">
                      <a:moveTo>
                        <a:pt x="131" y="1"/>
                      </a:moveTo>
                      <a:cubicBezTo>
                        <a:pt x="60" y="1"/>
                        <a:pt x="0" y="60"/>
                        <a:pt x="0" y="132"/>
                      </a:cubicBezTo>
                      <a:cubicBezTo>
                        <a:pt x="0" y="213"/>
                        <a:pt x="60" y="266"/>
                        <a:pt x="125" y="266"/>
                      </a:cubicBezTo>
                      <a:cubicBezTo>
                        <a:pt x="156" y="266"/>
                        <a:pt x="187" y="254"/>
                        <a:pt x="214" y="227"/>
                      </a:cubicBezTo>
                      <a:cubicBezTo>
                        <a:pt x="298" y="144"/>
                        <a:pt x="250" y="13"/>
                        <a:pt x="13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 name="Google Shape;438;p14"/>
                <p:cNvSpPr/>
                <p:nvPr/>
              </p:nvSpPr>
              <p:spPr>
                <a:xfrm>
                  <a:off x="1318300" y="3656225"/>
                  <a:ext cx="7775" cy="6650"/>
                </a:xfrm>
                <a:custGeom>
                  <a:rect b="b" l="l" r="r" t="t"/>
                  <a:pathLst>
                    <a:path extrusionOk="0" h="266" w="311">
                      <a:moveTo>
                        <a:pt x="144" y="1"/>
                      </a:moveTo>
                      <a:cubicBezTo>
                        <a:pt x="72" y="1"/>
                        <a:pt x="13" y="60"/>
                        <a:pt x="1" y="132"/>
                      </a:cubicBezTo>
                      <a:cubicBezTo>
                        <a:pt x="1" y="213"/>
                        <a:pt x="66" y="266"/>
                        <a:pt x="135" y="266"/>
                      </a:cubicBezTo>
                      <a:cubicBezTo>
                        <a:pt x="167" y="266"/>
                        <a:pt x="200" y="254"/>
                        <a:pt x="227" y="227"/>
                      </a:cubicBezTo>
                      <a:cubicBezTo>
                        <a:pt x="310" y="144"/>
                        <a:pt x="251" y="13"/>
                        <a:pt x="14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 name="Google Shape;439;p14"/>
                <p:cNvSpPr/>
                <p:nvPr/>
              </p:nvSpPr>
              <p:spPr>
                <a:xfrm>
                  <a:off x="1530525" y="3743750"/>
                  <a:ext cx="14925" cy="12800"/>
                </a:xfrm>
                <a:custGeom>
                  <a:rect b="b" l="l" r="r" t="t"/>
                  <a:pathLst>
                    <a:path extrusionOk="0" h="512" w="597">
                      <a:moveTo>
                        <a:pt x="275" y="0"/>
                      </a:moveTo>
                      <a:cubicBezTo>
                        <a:pt x="132" y="0"/>
                        <a:pt x="13" y="107"/>
                        <a:pt x="1" y="262"/>
                      </a:cubicBezTo>
                      <a:cubicBezTo>
                        <a:pt x="1" y="409"/>
                        <a:pt x="129" y="511"/>
                        <a:pt x="264" y="511"/>
                      </a:cubicBezTo>
                      <a:cubicBezTo>
                        <a:pt x="326" y="511"/>
                        <a:pt x="389" y="490"/>
                        <a:pt x="441" y="441"/>
                      </a:cubicBezTo>
                      <a:cubicBezTo>
                        <a:pt x="596" y="286"/>
                        <a:pt x="501" y="12"/>
                        <a:pt x="27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 name="Google Shape;440;p14"/>
                <p:cNvSpPr/>
                <p:nvPr/>
              </p:nvSpPr>
              <p:spPr>
                <a:xfrm>
                  <a:off x="844725" y="3330900"/>
                  <a:ext cx="31875" cy="33650"/>
                </a:xfrm>
                <a:custGeom>
                  <a:rect b="b" l="l" r="r" t="t"/>
                  <a:pathLst>
                    <a:path extrusionOk="0" h="1346" w="1275">
                      <a:moveTo>
                        <a:pt x="727" y="0"/>
                      </a:moveTo>
                      <a:lnTo>
                        <a:pt x="489" y="453"/>
                      </a:lnTo>
                      <a:lnTo>
                        <a:pt x="1" y="358"/>
                      </a:lnTo>
                      <a:lnTo>
                        <a:pt x="334" y="739"/>
                      </a:lnTo>
                      <a:lnTo>
                        <a:pt x="84" y="1191"/>
                      </a:lnTo>
                      <a:lnTo>
                        <a:pt x="84" y="1191"/>
                      </a:lnTo>
                      <a:lnTo>
                        <a:pt x="537" y="965"/>
                      </a:lnTo>
                      <a:lnTo>
                        <a:pt x="870" y="1346"/>
                      </a:lnTo>
                      <a:lnTo>
                        <a:pt x="822" y="834"/>
                      </a:lnTo>
                      <a:lnTo>
                        <a:pt x="1275" y="608"/>
                      </a:lnTo>
                      <a:lnTo>
                        <a:pt x="787" y="512"/>
                      </a:lnTo>
                      <a:lnTo>
                        <a:pt x="72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 name="Google Shape;441;p14"/>
                <p:cNvSpPr/>
                <p:nvPr/>
              </p:nvSpPr>
              <p:spPr>
                <a:xfrm>
                  <a:off x="1221925" y="2868625"/>
                  <a:ext cx="7700" cy="6600"/>
                </a:xfrm>
                <a:custGeom>
                  <a:rect b="b" l="l" r="r" t="t"/>
                  <a:pathLst>
                    <a:path extrusionOk="0" h="264" w="308">
                      <a:moveTo>
                        <a:pt x="174" y="0"/>
                      </a:moveTo>
                      <a:cubicBezTo>
                        <a:pt x="74" y="0"/>
                        <a:pt x="1" y="113"/>
                        <a:pt x="58" y="203"/>
                      </a:cubicBezTo>
                      <a:cubicBezTo>
                        <a:pt x="83" y="244"/>
                        <a:pt x="124" y="263"/>
                        <a:pt x="164" y="263"/>
                      </a:cubicBezTo>
                      <a:cubicBezTo>
                        <a:pt x="218" y="263"/>
                        <a:pt x="270" y="229"/>
                        <a:pt x="284" y="168"/>
                      </a:cubicBezTo>
                      <a:cubicBezTo>
                        <a:pt x="308" y="96"/>
                        <a:pt x="260" y="25"/>
                        <a:pt x="189" y="1"/>
                      </a:cubicBezTo>
                      <a:cubicBezTo>
                        <a:pt x="184" y="0"/>
                        <a:pt x="179" y="0"/>
                        <a:pt x="17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 name="Google Shape;442;p14"/>
                <p:cNvSpPr/>
                <p:nvPr/>
              </p:nvSpPr>
              <p:spPr>
                <a:xfrm>
                  <a:off x="1048500" y="3245700"/>
                  <a:ext cx="7900" cy="6350"/>
                </a:xfrm>
                <a:custGeom>
                  <a:rect b="b" l="l" r="r" t="t"/>
                  <a:pathLst>
                    <a:path extrusionOk="0" h="254" w="316">
                      <a:moveTo>
                        <a:pt x="166" y="0"/>
                      </a:moveTo>
                      <a:cubicBezTo>
                        <a:pt x="64" y="0"/>
                        <a:pt x="0" y="107"/>
                        <a:pt x="65" y="194"/>
                      </a:cubicBezTo>
                      <a:cubicBezTo>
                        <a:pt x="91" y="234"/>
                        <a:pt x="131" y="253"/>
                        <a:pt x="171" y="253"/>
                      </a:cubicBezTo>
                      <a:cubicBezTo>
                        <a:pt x="225" y="253"/>
                        <a:pt x="278" y="219"/>
                        <a:pt x="291" y="158"/>
                      </a:cubicBezTo>
                      <a:cubicBezTo>
                        <a:pt x="315" y="87"/>
                        <a:pt x="268" y="15"/>
                        <a:pt x="196" y="3"/>
                      </a:cubicBezTo>
                      <a:cubicBezTo>
                        <a:pt x="186" y="1"/>
                        <a:pt x="176" y="0"/>
                        <a:pt x="16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 name="Google Shape;443;p14"/>
                <p:cNvSpPr/>
                <p:nvPr/>
              </p:nvSpPr>
              <p:spPr>
                <a:xfrm>
                  <a:off x="1261325" y="3491250"/>
                  <a:ext cx="7900" cy="6350"/>
                </a:xfrm>
                <a:custGeom>
                  <a:rect b="b" l="l" r="r" t="t"/>
                  <a:pathLst>
                    <a:path extrusionOk="0" h="254" w="316">
                      <a:moveTo>
                        <a:pt x="166" y="1"/>
                      </a:moveTo>
                      <a:cubicBezTo>
                        <a:pt x="64" y="1"/>
                        <a:pt x="0" y="107"/>
                        <a:pt x="65" y="194"/>
                      </a:cubicBezTo>
                      <a:cubicBezTo>
                        <a:pt x="91" y="235"/>
                        <a:pt x="131" y="254"/>
                        <a:pt x="172" y="254"/>
                      </a:cubicBezTo>
                      <a:cubicBezTo>
                        <a:pt x="227" y="254"/>
                        <a:pt x="283" y="220"/>
                        <a:pt x="303" y="159"/>
                      </a:cubicBezTo>
                      <a:cubicBezTo>
                        <a:pt x="315" y="87"/>
                        <a:pt x="268" y="16"/>
                        <a:pt x="196" y="4"/>
                      </a:cubicBezTo>
                      <a:cubicBezTo>
                        <a:pt x="186" y="2"/>
                        <a:pt x="176" y="1"/>
                        <a:pt x="16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 name="Google Shape;444;p14"/>
                <p:cNvSpPr/>
                <p:nvPr/>
              </p:nvSpPr>
              <p:spPr>
                <a:xfrm>
                  <a:off x="1378425" y="3091225"/>
                  <a:ext cx="8525" cy="6925"/>
                </a:xfrm>
                <a:custGeom>
                  <a:rect b="b" l="l" r="r" t="t"/>
                  <a:pathLst>
                    <a:path extrusionOk="0" h="277" w="341">
                      <a:moveTo>
                        <a:pt x="186" y="0"/>
                      </a:moveTo>
                      <a:cubicBezTo>
                        <a:pt x="159" y="0"/>
                        <a:pt x="132" y="9"/>
                        <a:pt x="108" y="27"/>
                      </a:cubicBezTo>
                      <a:cubicBezTo>
                        <a:pt x="1" y="98"/>
                        <a:pt x="48" y="253"/>
                        <a:pt x="179" y="277"/>
                      </a:cubicBezTo>
                      <a:cubicBezTo>
                        <a:pt x="239" y="277"/>
                        <a:pt x="310" y="229"/>
                        <a:pt x="322" y="170"/>
                      </a:cubicBezTo>
                      <a:cubicBezTo>
                        <a:pt x="340" y="72"/>
                        <a:pt x="265" y="0"/>
                        <a:pt x="18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 name="Google Shape;445;p14"/>
                <p:cNvSpPr/>
                <p:nvPr/>
              </p:nvSpPr>
              <p:spPr>
                <a:xfrm>
                  <a:off x="1244750" y="3281925"/>
                  <a:ext cx="14950" cy="12700"/>
                </a:xfrm>
                <a:custGeom>
                  <a:rect b="b" l="l" r="r" t="t"/>
                  <a:pathLst>
                    <a:path extrusionOk="0" h="508" w="598">
                      <a:moveTo>
                        <a:pt x="313" y="1"/>
                      </a:moveTo>
                      <a:cubicBezTo>
                        <a:pt x="120" y="1"/>
                        <a:pt x="0" y="214"/>
                        <a:pt x="109" y="388"/>
                      </a:cubicBezTo>
                      <a:cubicBezTo>
                        <a:pt x="160" y="469"/>
                        <a:pt x="241" y="507"/>
                        <a:pt x="321" y="507"/>
                      </a:cubicBezTo>
                      <a:cubicBezTo>
                        <a:pt x="429" y="507"/>
                        <a:pt x="534" y="439"/>
                        <a:pt x="562" y="316"/>
                      </a:cubicBezTo>
                      <a:cubicBezTo>
                        <a:pt x="597" y="173"/>
                        <a:pt x="502" y="31"/>
                        <a:pt x="371" y="7"/>
                      </a:cubicBezTo>
                      <a:cubicBezTo>
                        <a:pt x="351" y="3"/>
                        <a:pt x="332" y="1"/>
                        <a:pt x="31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6" name="Google Shape;446;p14"/>
              <p:cNvGrpSpPr/>
              <p:nvPr/>
            </p:nvGrpSpPr>
            <p:grpSpPr>
              <a:xfrm>
                <a:off x="5688525" y="2376377"/>
                <a:ext cx="4693623" cy="4048345"/>
                <a:chOff x="780450" y="1002925"/>
                <a:chExt cx="3916575" cy="3378125"/>
              </a:xfrm>
            </p:grpSpPr>
            <p:sp>
              <p:nvSpPr>
                <p:cNvPr id="447" name="Google Shape;447;p14"/>
                <p:cNvSpPr/>
                <p:nvPr/>
              </p:nvSpPr>
              <p:spPr>
                <a:xfrm>
                  <a:off x="2544350" y="2278100"/>
                  <a:ext cx="32175" cy="32450"/>
                </a:xfrm>
                <a:custGeom>
                  <a:rect b="b" l="l" r="r" t="t"/>
                  <a:pathLst>
                    <a:path extrusionOk="0" h="1298" w="1287">
                      <a:moveTo>
                        <a:pt x="489" y="0"/>
                      </a:moveTo>
                      <a:lnTo>
                        <a:pt x="489" y="500"/>
                      </a:lnTo>
                      <a:lnTo>
                        <a:pt x="1" y="643"/>
                      </a:lnTo>
                      <a:lnTo>
                        <a:pt x="489" y="798"/>
                      </a:lnTo>
                      <a:lnTo>
                        <a:pt x="489" y="1298"/>
                      </a:lnTo>
                      <a:lnTo>
                        <a:pt x="798" y="893"/>
                      </a:lnTo>
                      <a:lnTo>
                        <a:pt x="1287" y="1048"/>
                      </a:lnTo>
                      <a:lnTo>
                        <a:pt x="989" y="643"/>
                      </a:lnTo>
                      <a:lnTo>
                        <a:pt x="1287" y="250"/>
                      </a:lnTo>
                      <a:lnTo>
                        <a:pt x="798" y="405"/>
                      </a:lnTo>
                      <a:lnTo>
                        <a:pt x="4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 name="Google Shape;448;p14"/>
                <p:cNvSpPr/>
                <p:nvPr/>
              </p:nvSpPr>
              <p:spPr>
                <a:xfrm>
                  <a:off x="3345350" y="2331075"/>
                  <a:ext cx="32175" cy="32475"/>
                </a:xfrm>
                <a:custGeom>
                  <a:rect b="b" l="l" r="r" t="t"/>
                  <a:pathLst>
                    <a:path extrusionOk="0" h="1299" w="1287">
                      <a:moveTo>
                        <a:pt x="489" y="0"/>
                      </a:moveTo>
                      <a:lnTo>
                        <a:pt x="489" y="500"/>
                      </a:lnTo>
                      <a:lnTo>
                        <a:pt x="0" y="655"/>
                      </a:lnTo>
                      <a:lnTo>
                        <a:pt x="489" y="798"/>
                      </a:lnTo>
                      <a:lnTo>
                        <a:pt x="489" y="1298"/>
                      </a:lnTo>
                      <a:lnTo>
                        <a:pt x="798" y="893"/>
                      </a:lnTo>
                      <a:lnTo>
                        <a:pt x="1286" y="1048"/>
                      </a:lnTo>
                      <a:lnTo>
                        <a:pt x="1286" y="1048"/>
                      </a:lnTo>
                      <a:lnTo>
                        <a:pt x="989" y="655"/>
                      </a:lnTo>
                      <a:lnTo>
                        <a:pt x="1286" y="250"/>
                      </a:lnTo>
                      <a:lnTo>
                        <a:pt x="798" y="405"/>
                      </a:lnTo>
                      <a:lnTo>
                        <a:pt x="4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 name="Google Shape;449;p14"/>
                <p:cNvSpPr/>
                <p:nvPr/>
              </p:nvSpPr>
              <p:spPr>
                <a:xfrm>
                  <a:off x="2592275" y="1497050"/>
                  <a:ext cx="32175" cy="32450"/>
                </a:xfrm>
                <a:custGeom>
                  <a:rect b="b" l="l" r="r" t="t"/>
                  <a:pathLst>
                    <a:path extrusionOk="0" h="1298" w="1287">
                      <a:moveTo>
                        <a:pt x="489" y="0"/>
                      </a:moveTo>
                      <a:lnTo>
                        <a:pt x="489" y="500"/>
                      </a:lnTo>
                      <a:lnTo>
                        <a:pt x="1" y="655"/>
                      </a:lnTo>
                      <a:lnTo>
                        <a:pt x="489" y="798"/>
                      </a:lnTo>
                      <a:lnTo>
                        <a:pt x="489" y="1298"/>
                      </a:lnTo>
                      <a:lnTo>
                        <a:pt x="798" y="893"/>
                      </a:lnTo>
                      <a:lnTo>
                        <a:pt x="1286" y="1048"/>
                      </a:lnTo>
                      <a:lnTo>
                        <a:pt x="989" y="655"/>
                      </a:lnTo>
                      <a:lnTo>
                        <a:pt x="1286" y="250"/>
                      </a:lnTo>
                      <a:lnTo>
                        <a:pt x="798" y="405"/>
                      </a:lnTo>
                      <a:lnTo>
                        <a:pt x="4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 name="Google Shape;450;p14"/>
                <p:cNvSpPr/>
                <p:nvPr/>
              </p:nvSpPr>
              <p:spPr>
                <a:xfrm>
                  <a:off x="3361425" y="1920600"/>
                  <a:ext cx="32475" cy="32475"/>
                </a:xfrm>
                <a:custGeom>
                  <a:rect b="b" l="l" r="r" t="t"/>
                  <a:pathLst>
                    <a:path extrusionOk="0" h="1299" w="1299">
                      <a:moveTo>
                        <a:pt x="488" y="1"/>
                      </a:moveTo>
                      <a:lnTo>
                        <a:pt x="488" y="501"/>
                      </a:lnTo>
                      <a:lnTo>
                        <a:pt x="0" y="656"/>
                      </a:lnTo>
                      <a:lnTo>
                        <a:pt x="488" y="798"/>
                      </a:lnTo>
                      <a:lnTo>
                        <a:pt x="488" y="1298"/>
                      </a:lnTo>
                      <a:lnTo>
                        <a:pt x="798" y="894"/>
                      </a:lnTo>
                      <a:lnTo>
                        <a:pt x="1298" y="1048"/>
                      </a:lnTo>
                      <a:lnTo>
                        <a:pt x="989" y="656"/>
                      </a:lnTo>
                      <a:lnTo>
                        <a:pt x="1298" y="251"/>
                      </a:lnTo>
                      <a:lnTo>
                        <a:pt x="798" y="405"/>
                      </a:lnTo>
                      <a:lnTo>
                        <a:pt x="48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 name="Google Shape;451;p14"/>
                <p:cNvSpPr/>
                <p:nvPr/>
              </p:nvSpPr>
              <p:spPr>
                <a:xfrm>
                  <a:off x="1761525" y="2082225"/>
                  <a:ext cx="32450" cy="32475"/>
                </a:xfrm>
                <a:custGeom>
                  <a:rect b="b" l="l" r="r" t="t"/>
                  <a:pathLst>
                    <a:path extrusionOk="0" h="1299" w="1298">
                      <a:moveTo>
                        <a:pt x="500" y="1"/>
                      </a:moveTo>
                      <a:lnTo>
                        <a:pt x="500" y="489"/>
                      </a:lnTo>
                      <a:lnTo>
                        <a:pt x="0" y="644"/>
                      </a:lnTo>
                      <a:lnTo>
                        <a:pt x="500" y="798"/>
                      </a:lnTo>
                      <a:lnTo>
                        <a:pt x="500" y="1299"/>
                      </a:lnTo>
                      <a:lnTo>
                        <a:pt x="798" y="894"/>
                      </a:lnTo>
                      <a:lnTo>
                        <a:pt x="1298" y="1048"/>
                      </a:lnTo>
                      <a:lnTo>
                        <a:pt x="988" y="644"/>
                      </a:lnTo>
                      <a:lnTo>
                        <a:pt x="1298" y="251"/>
                      </a:lnTo>
                      <a:lnTo>
                        <a:pt x="1298" y="251"/>
                      </a:lnTo>
                      <a:lnTo>
                        <a:pt x="798" y="394"/>
                      </a:lnTo>
                      <a:lnTo>
                        <a:pt x="50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 name="Google Shape;452;p14"/>
                <p:cNvSpPr/>
                <p:nvPr/>
              </p:nvSpPr>
              <p:spPr>
                <a:xfrm>
                  <a:off x="1647825" y="2529000"/>
                  <a:ext cx="32450" cy="32475"/>
                </a:xfrm>
                <a:custGeom>
                  <a:rect b="b" l="l" r="r" t="t"/>
                  <a:pathLst>
                    <a:path extrusionOk="0" h="1299" w="1298">
                      <a:moveTo>
                        <a:pt x="500" y="1"/>
                      </a:moveTo>
                      <a:lnTo>
                        <a:pt x="500" y="489"/>
                      </a:lnTo>
                      <a:lnTo>
                        <a:pt x="0" y="644"/>
                      </a:lnTo>
                      <a:lnTo>
                        <a:pt x="500" y="799"/>
                      </a:lnTo>
                      <a:lnTo>
                        <a:pt x="500" y="1299"/>
                      </a:lnTo>
                      <a:lnTo>
                        <a:pt x="798" y="894"/>
                      </a:lnTo>
                      <a:lnTo>
                        <a:pt x="1298" y="1049"/>
                      </a:lnTo>
                      <a:lnTo>
                        <a:pt x="1298" y="1049"/>
                      </a:lnTo>
                      <a:lnTo>
                        <a:pt x="988" y="644"/>
                      </a:lnTo>
                      <a:lnTo>
                        <a:pt x="1298" y="251"/>
                      </a:lnTo>
                      <a:lnTo>
                        <a:pt x="798" y="394"/>
                      </a:lnTo>
                      <a:lnTo>
                        <a:pt x="50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 name="Google Shape;453;p14"/>
                <p:cNvSpPr/>
                <p:nvPr/>
              </p:nvSpPr>
              <p:spPr>
                <a:xfrm>
                  <a:off x="780450" y="2377800"/>
                  <a:ext cx="32175" cy="32775"/>
                </a:xfrm>
                <a:custGeom>
                  <a:rect b="b" l="l" r="r" t="t"/>
                  <a:pathLst>
                    <a:path extrusionOk="0" h="1311" w="1287">
                      <a:moveTo>
                        <a:pt x="488" y="1"/>
                      </a:moveTo>
                      <a:lnTo>
                        <a:pt x="488" y="501"/>
                      </a:lnTo>
                      <a:lnTo>
                        <a:pt x="0" y="655"/>
                      </a:lnTo>
                      <a:lnTo>
                        <a:pt x="488" y="810"/>
                      </a:lnTo>
                      <a:lnTo>
                        <a:pt x="488" y="1310"/>
                      </a:lnTo>
                      <a:lnTo>
                        <a:pt x="798" y="905"/>
                      </a:lnTo>
                      <a:lnTo>
                        <a:pt x="1286" y="1060"/>
                      </a:lnTo>
                      <a:lnTo>
                        <a:pt x="988" y="655"/>
                      </a:lnTo>
                      <a:lnTo>
                        <a:pt x="1286" y="251"/>
                      </a:lnTo>
                      <a:lnTo>
                        <a:pt x="798" y="405"/>
                      </a:lnTo>
                      <a:lnTo>
                        <a:pt x="48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 name="Google Shape;454;p14"/>
                <p:cNvSpPr/>
                <p:nvPr/>
              </p:nvSpPr>
              <p:spPr>
                <a:xfrm>
                  <a:off x="2243125" y="2420375"/>
                  <a:ext cx="32175" cy="32450"/>
                </a:xfrm>
                <a:custGeom>
                  <a:rect b="b" l="l" r="r" t="t"/>
                  <a:pathLst>
                    <a:path extrusionOk="0" h="1298" w="1287">
                      <a:moveTo>
                        <a:pt x="489" y="0"/>
                      </a:moveTo>
                      <a:lnTo>
                        <a:pt x="489" y="500"/>
                      </a:lnTo>
                      <a:lnTo>
                        <a:pt x="1" y="655"/>
                      </a:lnTo>
                      <a:lnTo>
                        <a:pt x="489" y="810"/>
                      </a:lnTo>
                      <a:lnTo>
                        <a:pt x="489" y="1298"/>
                      </a:lnTo>
                      <a:lnTo>
                        <a:pt x="798" y="905"/>
                      </a:lnTo>
                      <a:lnTo>
                        <a:pt x="1286" y="1060"/>
                      </a:lnTo>
                      <a:lnTo>
                        <a:pt x="989" y="655"/>
                      </a:lnTo>
                      <a:lnTo>
                        <a:pt x="1286" y="250"/>
                      </a:lnTo>
                      <a:lnTo>
                        <a:pt x="1286" y="250"/>
                      </a:lnTo>
                      <a:lnTo>
                        <a:pt x="798" y="405"/>
                      </a:lnTo>
                      <a:lnTo>
                        <a:pt x="4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 name="Google Shape;455;p14"/>
                <p:cNvSpPr/>
                <p:nvPr/>
              </p:nvSpPr>
              <p:spPr>
                <a:xfrm>
                  <a:off x="3166450" y="3111225"/>
                  <a:ext cx="32475" cy="32475"/>
                </a:xfrm>
                <a:custGeom>
                  <a:rect b="b" l="l" r="r" t="t"/>
                  <a:pathLst>
                    <a:path extrusionOk="0" h="1299" w="1299">
                      <a:moveTo>
                        <a:pt x="501" y="1"/>
                      </a:moveTo>
                      <a:lnTo>
                        <a:pt x="501" y="501"/>
                      </a:lnTo>
                      <a:lnTo>
                        <a:pt x="1" y="643"/>
                      </a:lnTo>
                      <a:lnTo>
                        <a:pt x="501" y="798"/>
                      </a:lnTo>
                      <a:lnTo>
                        <a:pt x="501" y="1298"/>
                      </a:lnTo>
                      <a:lnTo>
                        <a:pt x="798" y="894"/>
                      </a:lnTo>
                      <a:lnTo>
                        <a:pt x="1298" y="1048"/>
                      </a:lnTo>
                      <a:lnTo>
                        <a:pt x="1298" y="1048"/>
                      </a:lnTo>
                      <a:lnTo>
                        <a:pt x="989" y="643"/>
                      </a:lnTo>
                      <a:lnTo>
                        <a:pt x="1298" y="251"/>
                      </a:lnTo>
                      <a:lnTo>
                        <a:pt x="798" y="405"/>
                      </a:lnTo>
                      <a:lnTo>
                        <a:pt x="50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 name="Google Shape;456;p14"/>
                <p:cNvSpPr/>
                <p:nvPr/>
              </p:nvSpPr>
              <p:spPr>
                <a:xfrm>
                  <a:off x="3302475" y="3978300"/>
                  <a:ext cx="32175" cy="32475"/>
                </a:xfrm>
                <a:custGeom>
                  <a:rect b="b" l="l" r="r" t="t"/>
                  <a:pathLst>
                    <a:path extrusionOk="0" h="1299" w="1287">
                      <a:moveTo>
                        <a:pt x="489" y="0"/>
                      </a:moveTo>
                      <a:lnTo>
                        <a:pt x="489" y="500"/>
                      </a:lnTo>
                      <a:lnTo>
                        <a:pt x="1" y="655"/>
                      </a:lnTo>
                      <a:lnTo>
                        <a:pt x="489" y="810"/>
                      </a:lnTo>
                      <a:lnTo>
                        <a:pt x="489" y="1298"/>
                      </a:lnTo>
                      <a:lnTo>
                        <a:pt x="799" y="893"/>
                      </a:lnTo>
                      <a:lnTo>
                        <a:pt x="1287" y="1048"/>
                      </a:lnTo>
                      <a:lnTo>
                        <a:pt x="989" y="655"/>
                      </a:lnTo>
                      <a:lnTo>
                        <a:pt x="1287" y="250"/>
                      </a:lnTo>
                      <a:lnTo>
                        <a:pt x="799" y="405"/>
                      </a:lnTo>
                      <a:lnTo>
                        <a:pt x="4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 name="Google Shape;457;p14"/>
                <p:cNvSpPr/>
                <p:nvPr/>
              </p:nvSpPr>
              <p:spPr>
                <a:xfrm>
                  <a:off x="2336000" y="3689575"/>
                  <a:ext cx="32475" cy="32475"/>
                </a:xfrm>
                <a:custGeom>
                  <a:rect b="b" l="l" r="r" t="t"/>
                  <a:pathLst>
                    <a:path extrusionOk="0" h="1299" w="1299">
                      <a:moveTo>
                        <a:pt x="500" y="0"/>
                      </a:moveTo>
                      <a:lnTo>
                        <a:pt x="500" y="489"/>
                      </a:lnTo>
                      <a:lnTo>
                        <a:pt x="0" y="643"/>
                      </a:lnTo>
                      <a:lnTo>
                        <a:pt x="500" y="798"/>
                      </a:lnTo>
                      <a:lnTo>
                        <a:pt x="500" y="1298"/>
                      </a:lnTo>
                      <a:lnTo>
                        <a:pt x="798" y="893"/>
                      </a:lnTo>
                      <a:lnTo>
                        <a:pt x="1298" y="1048"/>
                      </a:lnTo>
                      <a:lnTo>
                        <a:pt x="988" y="643"/>
                      </a:lnTo>
                      <a:lnTo>
                        <a:pt x="1298" y="238"/>
                      </a:lnTo>
                      <a:lnTo>
                        <a:pt x="798" y="393"/>
                      </a:lnTo>
                      <a:lnTo>
                        <a:pt x="5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 name="Google Shape;458;p14"/>
                <p:cNvSpPr/>
                <p:nvPr/>
              </p:nvSpPr>
              <p:spPr>
                <a:xfrm>
                  <a:off x="2560425" y="3143675"/>
                  <a:ext cx="32475" cy="32475"/>
                </a:xfrm>
                <a:custGeom>
                  <a:rect b="b" l="l" r="r" t="t"/>
                  <a:pathLst>
                    <a:path extrusionOk="0" h="1299" w="1299">
                      <a:moveTo>
                        <a:pt x="501" y="0"/>
                      </a:moveTo>
                      <a:lnTo>
                        <a:pt x="501" y="488"/>
                      </a:lnTo>
                      <a:lnTo>
                        <a:pt x="1" y="643"/>
                      </a:lnTo>
                      <a:lnTo>
                        <a:pt x="501" y="798"/>
                      </a:lnTo>
                      <a:lnTo>
                        <a:pt x="501" y="1298"/>
                      </a:lnTo>
                      <a:lnTo>
                        <a:pt x="798" y="893"/>
                      </a:lnTo>
                      <a:lnTo>
                        <a:pt x="1298" y="1048"/>
                      </a:lnTo>
                      <a:lnTo>
                        <a:pt x="989" y="643"/>
                      </a:lnTo>
                      <a:lnTo>
                        <a:pt x="1298" y="250"/>
                      </a:lnTo>
                      <a:lnTo>
                        <a:pt x="1298" y="250"/>
                      </a:lnTo>
                      <a:lnTo>
                        <a:pt x="798" y="405"/>
                      </a:lnTo>
                      <a:lnTo>
                        <a:pt x="50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 name="Google Shape;459;p14"/>
                <p:cNvSpPr/>
                <p:nvPr/>
              </p:nvSpPr>
              <p:spPr>
                <a:xfrm>
                  <a:off x="1914525" y="1848875"/>
                  <a:ext cx="32450" cy="32475"/>
                </a:xfrm>
                <a:custGeom>
                  <a:rect b="b" l="l" r="r" t="t"/>
                  <a:pathLst>
                    <a:path extrusionOk="0" h="1299" w="1298">
                      <a:moveTo>
                        <a:pt x="500" y="0"/>
                      </a:moveTo>
                      <a:lnTo>
                        <a:pt x="500" y="500"/>
                      </a:lnTo>
                      <a:lnTo>
                        <a:pt x="0" y="643"/>
                      </a:lnTo>
                      <a:lnTo>
                        <a:pt x="500" y="798"/>
                      </a:lnTo>
                      <a:lnTo>
                        <a:pt x="500" y="1298"/>
                      </a:lnTo>
                      <a:lnTo>
                        <a:pt x="810" y="893"/>
                      </a:lnTo>
                      <a:lnTo>
                        <a:pt x="1298" y="1048"/>
                      </a:lnTo>
                      <a:lnTo>
                        <a:pt x="988" y="643"/>
                      </a:lnTo>
                      <a:lnTo>
                        <a:pt x="1298" y="250"/>
                      </a:lnTo>
                      <a:lnTo>
                        <a:pt x="810" y="405"/>
                      </a:lnTo>
                      <a:lnTo>
                        <a:pt x="5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 name="Google Shape;460;p14"/>
                <p:cNvSpPr/>
                <p:nvPr/>
              </p:nvSpPr>
              <p:spPr>
                <a:xfrm>
                  <a:off x="2360400" y="1131825"/>
                  <a:ext cx="32475" cy="32450"/>
                </a:xfrm>
                <a:custGeom>
                  <a:rect b="b" l="l" r="r" t="t"/>
                  <a:pathLst>
                    <a:path extrusionOk="0" h="1298" w="1299">
                      <a:moveTo>
                        <a:pt x="501" y="0"/>
                      </a:moveTo>
                      <a:lnTo>
                        <a:pt x="501" y="500"/>
                      </a:lnTo>
                      <a:lnTo>
                        <a:pt x="1" y="655"/>
                      </a:lnTo>
                      <a:lnTo>
                        <a:pt x="501" y="798"/>
                      </a:lnTo>
                      <a:lnTo>
                        <a:pt x="501" y="1298"/>
                      </a:lnTo>
                      <a:lnTo>
                        <a:pt x="798" y="893"/>
                      </a:lnTo>
                      <a:lnTo>
                        <a:pt x="1298" y="1048"/>
                      </a:lnTo>
                      <a:lnTo>
                        <a:pt x="989" y="655"/>
                      </a:lnTo>
                      <a:lnTo>
                        <a:pt x="1298" y="250"/>
                      </a:lnTo>
                      <a:lnTo>
                        <a:pt x="798" y="405"/>
                      </a:lnTo>
                      <a:lnTo>
                        <a:pt x="50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 name="Google Shape;461;p14"/>
                <p:cNvSpPr/>
                <p:nvPr/>
              </p:nvSpPr>
              <p:spPr>
                <a:xfrm>
                  <a:off x="2275275" y="2911200"/>
                  <a:ext cx="32475" cy="32475"/>
                </a:xfrm>
                <a:custGeom>
                  <a:rect b="b" l="l" r="r" t="t"/>
                  <a:pathLst>
                    <a:path extrusionOk="0" h="1299" w="1299">
                      <a:moveTo>
                        <a:pt x="500" y="1"/>
                      </a:moveTo>
                      <a:lnTo>
                        <a:pt x="500" y="501"/>
                      </a:lnTo>
                      <a:lnTo>
                        <a:pt x="0" y="644"/>
                      </a:lnTo>
                      <a:lnTo>
                        <a:pt x="500" y="798"/>
                      </a:lnTo>
                      <a:lnTo>
                        <a:pt x="500" y="1298"/>
                      </a:lnTo>
                      <a:lnTo>
                        <a:pt x="798" y="894"/>
                      </a:lnTo>
                      <a:lnTo>
                        <a:pt x="1298" y="1048"/>
                      </a:lnTo>
                      <a:lnTo>
                        <a:pt x="989" y="644"/>
                      </a:lnTo>
                      <a:lnTo>
                        <a:pt x="1298" y="251"/>
                      </a:lnTo>
                      <a:lnTo>
                        <a:pt x="1298" y="251"/>
                      </a:lnTo>
                      <a:lnTo>
                        <a:pt x="798" y="393"/>
                      </a:lnTo>
                      <a:lnTo>
                        <a:pt x="50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 name="Google Shape;462;p14"/>
                <p:cNvSpPr/>
                <p:nvPr/>
              </p:nvSpPr>
              <p:spPr>
                <a:xfrm>
                  <a:off x="2544350" y="3918175"/>
                  <a:ext cx="32175" cy="32475"/>
                </a:xfrm>
                <a:custGeom>
                  <a:rect b="b" l="l" r="r" t="t"/>
                  <a:pathLst>
                    <a:path extrusionOk="0" h="1299" w="1287">
                      <a:moveTo>
                        <a:pt x="489" y="0"/>
                      </a:moveTo>
                      <a:lnTo>
                        <a:pt x="489" y="500"/>
                      </a:lnTo>
                      <a:lnTo>
                        <a:pt x="1" y="655"/>
                      </a:lnTo>
                      <a:lnTo>
                        <a:pt x="489" y="810"/>
                      </a:lnTo>
                      <a:lnTo>
                        <a:pt x="489" y="1298"/>
                      </a:lnTo>
                      <a:lnTo>
                        <a:pt x="798" y="905"/>
                      </a:lnTo>
                      <a:lnTo>
                        <a:pt x="1287" y="1048"/>
                      </a:lnTo>
                      <a:lnTo>
                        <a:pt x="989" y="655"/>
                      </a:lnTo>
                      <a:lnTo>
                        <a:pt x="1287" y="250"/>
                      </a:lnTo>
                      <a:lnTo>
                        <a:pt x="798" y="405"/>
                      </a:lnTo>
                      <a:lnTo>
                        <a:pt x="4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 name="Google Shape;463;p14"/>
                <p:cNvSpPr/>
                <p:nvPr/>
              </p:nvSpPr>
              <p:spPr>
                <a:xfrm>
                  <a:off x="2670850" y="2694200"/>
                  <a:ext cx="32175" cy="32475"/>
                </a:xfrm>
                <a:custGeom>
                  <a:rect b="b" l="l" r="r" t="t"/>
                  <a:pathLst>
                    <a:path extrusionOk="0" h="1299" w="1287">
                      <a:moveTo>
                        <a:pt x="489" y="1"/>
                      </a:moveTo>
                      <a:lnTo>
                        <a:pt x="489" y="489"/>
                      </a:lnTo>
                      <a:lnTo>
                        <a:pt x="1" y="644"/>
                      </a:lnTo>
                      <a:lnTo>
                        <a:pt x="489" y="799"/>
                      </a:lnTo>
                      <a:lnTo>
                        <a:pt x="489" y="1299"/>
                      </a:lnTo>
                      <a:lnTo>
                        <a:pt x="799" y="894"/>
                      </a:lnTo>
                      <a:lnTo>
                        <a:pt x="1287" y="1049"/>
                      </a:lnTo>
                      <a:lnTo>
                        <a:pt x="1287" y="1049"/>
                      </a:lnTo>
                      <a:lnTo>
                        <a:pt x="989" y="644"/>
                      </a:lnTo>
                      <a:lnTo>
                        <a:pt x="1287" y="251"/>
                      </a:lnTo>
                      <a:lnTo>
                        <a:pt x="799" y="394"/>
                      </a:lnTo>
                      <a:lnTo>
                        <a:pt x="48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 name="Google Shape;464;p14"/>
                <p:cNvSpPr/>
                <p:nvPr/>
              </p:nvSpPr>
              <p:spPr>
                <a:xfrm>
                  <a:off x="2745875" y="1821775"/>
                  <a:ext cx="32450" cy="32475"/>
                </a:xfrm>
                <a:custGeom>
                  <a:rect b="b" l="l" r="r" t="t"/>
                  <a:pathLst>
                    <a:path extrusionOk="0" h="1299" w="1298">
                      <a:moveTo>
                        <a:pt x="500" y="1"/>
                      </a:moveTo>
                      <a:lnTo>
                        <a:pt x="500" y="489"/>
                      </a:lnTo>
                      <a:lnTo>
                        <a:pt x="0" y="644"/>
                      </a:lnTo>
                      <a:lnTo>
                        <a:pt x="500" y="799"/>
                      </a:lnTo>
                      <a:lnTo>
                        <a:pt x="500" y="1299"/>
                      </a:lnTo>
                      <a:lnTo>
                        <a:pt x="810" y="894"/>
                      </a:lnTo>
                      <a:lnTo>
                        <a:pt x="1298" y="1049"/>
                      </a:lnTo>
                      <a:lnTo>
                        <a:pt x="988" y="644"/>
                      </a:lnTo>
                      <a:lnTo>
                        <a:pt x="1298" y="251"/>
                      </a:lnTo>
                      <a:lnTo>
                        <a:pt x="810" y="394"/>
                      </a:lnTo>
                      <a:lnTo>
                        <a:pt x="50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 name="Google Shape;465;p14"/>
                <p:cNvSpPr/>
                <p:nvPr/>
              </p:nvSpPr>
              <p:spPr>
                <a:xfrm>
                  <a:off x="3651050" y="3127300"/>
                  <a:ext cx="32450" cy="32475"/>
                </a:xfrm>
                <a:custGeom>
                  <a:rect b="b" l="l" r="r" t="t"/>
                  <a:pathLst>
                    <a:path extrusionOk="0" h="1299" w="1298">
                      <a:moveTo>
                        <a:pt x="488" y="0"/>
                      </a:moveTo>
                      <a:lnTo>
                        <a:pt x="488" y="501"/>
                      </a:lnTo>
                      <a:lnTo>
                        <a:pt x="0" y="655"/>
                      </a:lnTo>
                      <a:lnTo>
                        <a:pt x="488" y="810"/>
                      </a:lnTo>
                      <a:lnTo>
                        <a:pt x="488" y="1298"/>
                      </a:lnTo>
                      <a:lnTo>
                        <a:pt x="798" y="905"/>
                      </a:lnTo>
                      <a:lnTo>
                        <a:pt x="1298" y="1060"/>
                      </a:lnTo>
                      <a:lnTo>
                        <a:pt x="988" y="655"/>
                      </a:lnTo>
                      <a:lnTo>
                        <a:pt x="1298" y="251"/>
                      </a:lnTo>
                      <a:lnTo>
                        <a:pt x="798" y="405"/>
                      </a:lnTo>
                      <a:lnTo>
                        <a:pt x="48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 name="Google Shape;466;p14"/>
                <p:cNvSpPr/>
                <p:nvPr/>
              </p:nvSpPr>
              <p:spPr>
                <a:xfrm>
                  <a:off x="4041275" y="2777250"/>
                  <a:ext cx="32175" cy="32775"/>
                </a:xfrm>
                <a:custGeom>
                  <a:rect b="b" l="l" r="r" t="t"/>
                  <a:pathLst>
                    <a:path extrusionOk="0" h="1311" w="1287">
                      <a:moveTo>
                        <a:pt x="488" y="1"/>
                      </a:moveTo>
                      <a:lnTo>
                        <a:pt x="488" y="501"/>
                      </a:lnTo>
                      <a:lnTo>
                        <a:pt x="0" y="656"/>
                      </a:lnTo>
                      <a:lnTo>
                        <a:pt x="488" y="810"/>
                      </a:lnTo>
                      <a:lnTo>
                        <a:pt x="488" y="1310"/>
                      </a:lnTo>
                      <a:lnTo>
                        <a:pt x="798" y="906"/>
                      </a:lnTo>
                      <a:lnTo>
                        <a:pt x="1286" y="1060"/>
                      </a:lnTo>
                      <a:lnTo>
                        <a:pt x="988" y="656"/>
                      </a:lnTo>
                      <a:lnTo>
                        <a:pt x="1286" y="251"/>
                      </a:lnTo>
                      <a:lnTo>
                        <a:pt x="798" y="406"/>
                      </a:lnTo>
                      <a:lnTo>
                        <a:pt x="48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 name="Google Shape;467;p14"/>
                <p:cNvSpPr/>
                <p:nvPr/>
              </p:nvSpPr>
              <p:spPr>
                <a:xfrm>
                  <a:off x="1419225" y="2245650"/>
                  <a:ext cx="32450" cy="32475"/>
                </a:xfrm>
                <a:custGeom>
                  <a:rect b="b" l="l" r="r" t="t"/>
                  <a:pathLst>
                    <a:path extrusionOk="0" h="1299" w="1298">
                      <a:moveTo>
                        <a:pt x="500" y="0"/>
                      </a:moveTo>
                      <a:lnTo>
                        <a:pt x="500" y="500"/>
                      </a:lnTo>
                      <a:lnTo>
                        <a:pt x="0" y="655"/>
                      </a:lnTo>
                      <a:lnTo>
                        <a:pt x="500" y="810"/>
                      </a:lnTo>
                      <a:lnTo>
                        <a:pt x="500" y="1298"/>
                      </a:lnTo>
                      <a:lnTo>
                        <a:pt x="798" y="905"/>
                      </a:lnTo>
                      <a:lnTo>
                        <a:pt x="1298" y="1048"/>
                      </a:lnTo>
                      <a:lnTo>
                        <a:pt x="1298" y="1048"/>
                      </a:lnTo>
                      <a:lnTo>
                        <a:pt x="988" y="655"/>
                      </a:lnTo>
                      <a:lnTo>
                        <a:pt x="1298" y="250"/>
                      </a:lnTo>
                      <a:lnTo>
                        <a:pt x="798" y="405"/>
                      </a:lnTo>
                      <a:lnTo>
                        <a:pt x="5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 name="Google Shape;468;p14"/>
                <p:cNvSpPr/>
                <p:nvPr/>
              </p:nvSpPr>
              <p:spPr>
                <a:xfrm>
                  <a:off x="3361425" y="3035625"/>
                  <a:ext cx="32475" cy="32475"/>
                </a:xfrm>
                <a:custGeom>
                  <a:rect b="b" l="l" r="r" t="t"/>
                  <a:pathLst>
                    <a:path extrusionOk="0" h="1299" w="1299">
                      <a:moveTo>
                        <a:pt x="488" y="0"/>
                      </a:moveTo>
                      <a:lnTo>
                        <a:pt x="488" y="489"/>
                      </a:lnTo>
                      <a:lnTo>
                        <a:pt x="0" y="643"/>
                      </a:lnTo>
                      <a:lnTo>
                        <a:pt x="488" y="798"/>
                      </a:lnTo>
                      <a:lnTo>
                        <a:pt x="488" y="1298"/>
                      </a:lnTo>
                      <a:lnTo>
                        <a:pt x="798" y="893"/>
                      </a:lnTo>
                      <a:lnTo>
                        <a:pt x="1298" y="1048"/>
                      </a:lnTo>
                      <a:lnTo>
                        <a:pt x="989" y="643"/>
                      </a:lnTo>
                      <a:lnTo>
                        <a:pt x="1298" y="239"/>
                      </a:lnTo>
                      <a:lnTo>
                        <a:pt x="798" y="393"/>
                      </a:lnTo>
                      <a:lnTo>
                        <a:pt x="48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 name="Google Shape;469;p14"/>
                <p:cNvSpPr/>
                <p:nvPr/>
              </p:nvSpPr>
              <p:spPr>
                <a:xfrm>
                  <a:off x="1792475" y="2761175"/>
                  <a:ext cx="32175" cy="32475"/>
                </a:xfrm>
                <a:custGeom>
                  <a:rect b="b" l="l" r="r" t="t"/>
                  <a:pathLst>
                    <a:path extrusionOk="0" h="1299" w="1287">
                      <a:moveTo>
                        <a:pt x="489" y="1"/>
                      </a:moveTo>
                      <a:lnTo>
                        <a:pt x="489" y="501"/>
                      </a:lnTo>
                      <a:lnTo>
                        <a:pt x="0" y="644"/>
                      </a:lnTo>
                      <a:lnTo>
                        <a:pt x="489" y="799"/>
                      </a:lnTo>
                      <a:lnTo>
                        <a:pt x="489" y="1299"/>
                      </a:lnTo>
                      <a:lnTo>
                        <a:pt x="798" y="894"/>
                      </a:lnTo>
                      <a:lnTo>
                        <a:pt x="1286" y="1049"/>
                      </a:lnTo>
                      <a:lnTo>
                        <a:pt x="989" y="644"/>
                      </a:lnTo>
                      <a:lnTo>
                        <a:pt x="1286" y="251"/>
                      </a:lnTo>
                      <a:lnTo>
                        <a:pt x="798" y="406"/>
                      </a:lnTo>
                      <a:lnTo>
                        <a:pt x="48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 name="Google Shape;470;p14"/>
                <p:cNvSpPr/>
                <p:nvPr/>
              </p:nvSpPr>
              <p:spPr>
                <a:xfrm>
                  <a:off x="1107275" y="2677850"/>
                  <a:ext cx="32475" cy="32450"/>
                </a:xfrm>
                <a:custGeom>
                  <a:rect b="b" l="l" r="r" t="t"/>
                  <a:pathLst>
                    <a:path extrusionOk="0" h="1298" w="1299">
                      <a:moveTo>
                        <a:pt x="500" y="0"/>
                      </a:moveTo>
                      <a:lnTo>
                        <a:pt x="500" y="500"/>
                      </a:lnTo>
                      <a:lnTo>
                        <a:pt x="0" y="655"/>
                      </a:lnTo>
                      <a:lnTo>
                        <a:pt x="500" y="810"/>
                      </a:lnTo>
                      <a:lnTo>
                        <a:pt x="500" y="1298"/>
                      </a:lnTo>
                      <a:lnTo>
                        <a:pt x="810" y="905"/>
                      </a:lnTo>
                      <a:lnTo>
                        <a:pt x="1298" y="1048"/>
                      </a:lnTo>
                      <a:lnTo>
                        <a:pt x="988" y="655"/>
                      </a:lnTo>
                      <a:lnTo>
                        <a:pt x="1298" y="250"/>
                      </a:lnTo>
                      <a:lnTo>
                        <a:pt x="810" y="405"/>
                      </a:lnTo>
                      <a:lnTo>
                        <a:pt x="5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 name="Google Shape;471;p14"/>
                <p:cNvSpPr/>
                <p:nvPr/>
              </p:nvSpPr>
              <p:spPr>
                <a:xfrm>
                  <a:off x="3018525" y="2280175"/>
                  <a:ext cx="32475" cy="32475"/>
                </a:xfrm>
                <a:custGeom>
                  <a:rect b="b" l="l" r="r" t="t"/>
                  <a:pathLst>
                    <a:path extrusionOk="0" h="1299" w="1299">
                      <a:moveTo>
                        <a:pt x="500" y="0"/>
                      </a:moveTo>
                      <a:lnTo>
                        <a:pt x="500" y="500"/>
                      </a:lnTo>
                      <a:lnTo>
                        <a:pt x="0" y="655"/>
                      </a:lnTo>
                      <a:lnTo>
                        <a:pt x="500" y="810"/>
                      </a:lnTo>
                      <a:lnTo>
                        <a:pt x="500" y="1298"/>
                      </a:lnTo>
                      <a:lnTo>
                        <a:pt x="798" y="905"/>
                      </a:lnTo>
                      <a:lnTo>
                        <a:pt x="1298" y="1048"/>
                      </a:lnTo>
                      <a:lnTo>
                        <a:pt x="989" y="655"/>
                      </a:lnTo>
                      <a:lnTo>
                        <a:pt x="1298" y="250"/>
                      </a:lnTo>
                      <a:lnTo>
                        <a:pt x="798" y="405"/>
                      </a:lnTo>
                      <a:lnTo>
                        <a:pt x="5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 name="Google Shape;472;p14"/>
                <p:cNvSpPr/>
                <p:nvPr/>
              </p:nvSpPr>
              <p:spPr>
                <a:xfrm>
                  <a:off x="2549425" y="2858225"/>
                  <a:ext cx="14900" cy="12800"/>
                </a:xfrm>
                <a:custGeom>
                  <a:rect b="b" l="l" r="r" t="t"/>
                  <a:pathLst>
                    <a:path extrusionOk="0" h="512" w="596">
                      <a:moveTo>
                        <a:pt x="274" y="0"/>
                      </a:moveTo>
                      <a:cubicBezTo>
                        <a:pt x="119" y="0"/>
                        <a:pt x="0" y="119"/>
                        <a:pt x="0" y="262"/>
                      </a:cubicBezTo>
                      <a:cubicBezTo>
                        <a:pt x="0" y="409"/>
                        <a:pt x="129" y="511"/>
                        <a:pt x="259" y="511"/>
                      </a:cubicBezTo>
                      <a:cubicBezTo>
                        <a:pt x="319" y="511"/>
                        <a:pt x="380" y="490"/>
                        <a:pt x="429" y="441"/>
                      </a:cubicBezTo>
                      <a:cubicBezTo>
                        <a:pt x="595" y="286"/>
                        <a:pt x="488" y="12"/>
                        <a:pt x="27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 name="Google Shape;473;p14"/>
                <p:cNvSpPr/>
                <p:nvPr/>
              </p:nvSpPr>
              <p:spPr>
                <a:xfrm>
                  <a:off x="2369925" y="2624550"/>
                  <a:ext cx="7475" cy="6475"/>
                </a:xfrm>
                <a:custGeom>
                  <a:rect b="b" l="l" r="r" t="t"/>
                  <a:pathLst>
                    <a:path extrusionOk="0" h="259" w="299">
                      <a:moveTo>
                        <a:pt x="132" y="1"/>
                      </a:moveTo>
                      <a:cubicBezTo>
                        <a:pt x="60" y="1"/>
                        <a:pt x="1" y="60"/>
                        <a:pt x="1" y="132"/>
                      </a:cubicBezTo>
                      <a:cubicBezTo>
                        <a:pt x="1" y="207"/>
                        <a:pt x="64" y="258"/>
                        <a:pt x="131" y="258"/>
                      </a:cubicBezTo>
                      <a:cubicBezTo>
                        <a:pt x="160" y="258"/>
                        <a:pt x="190" y="249"/>
                        <a:pt x="215" y="227"/>
                      </a:cubicBezTo>
                      <a:cubicBezTo>
                        <a:pt x="298" y="144"/>
                        <a:pt x="251" y="1"/>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 name="Google Shape;474;p14"/>
                <p:cNvSpPr/>
                <p:nvPr/>
              </p:nvSpPr>
              <p:spPr>
                <a:xfrm>
                  <a:off x="2025825" y="2983825"/>
                  <a:ext cx="7475" cy="6650"/>
                </a:xfrm>
                <a:custGeom>
                  <a:rect b="b" l="l" r="r" t="t"/>
                  <a:pathLst>
                    <a:path extrusionOk="0" h="266" w="299">
                      <a:moveTo>
                        <a:pt x="132" y="1"/>
                      </a:moveTo>
                      <a:cubicBezTo>
                        <a:pt x="60" y="1"/>
                        <a:pt x="1" y="60"/>
                        <a:pt x="1" y="132"/>
                      </a:cubicBezTo>
                      <a:cubicBezTo>
                        <a:pt x="1" y="212"/>
                        <a:pt x="61" y="266"/>
                        <a:pt x="126" y="266"/>
                      </a:cubicBezTo>
                      <a:cubicBezTo>
                        <a:pt x="157" y="266"/>
                        <a:pt x="188" y="254"/>
                        <a:pt x="215" y="227"/>
                      </a:cubicBezTo>
                      <a:cubicBezTo>
                        <a:pt x="299" y="155"/>
                        <a:pt x="251" y="13"/>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 name="Google Shape;475;p14"/>
                <p:cNvSpPr/>
                <p:nvPr/>
              </p:nvSpPr>
              <p:spPr>
                <a:xfrm>
                  <a:off x="2667000" y="2083975"/>
                  <a:ext cx="7750" cy="6400"/>
                </a:xfrm>
                <a:custGeom>
                  <a:rect b="b" l="l" r="r" t="t"/>
                  <a:pathLst>
                    <a:path extrusionOk="0" h="256" w="310">
                      <a:moveTo>
                        <a:pt x="125" y="1"/>
                      </a:moveTo>
                      <a:cubicBezTo>
                        <a:pt x="60" y="1"/>
                        <a:pt x="0" y="57"/>
                        <a:pt x="0" y="133"/>
                      </a:cubicBezTo>
                      <a:cubicBezTo>
                        <a:pt x="0" y="205"/>
                        <a:pt x="65" y="256"/>
                        <a:pt x="132" y="256"/>
                      </a:cubicBezTo>
                      <a:cubicBezTo>
                        <a:pt x="165" y="256"/>
                        <a:pt x="199" y="244"/>
                        <a:pt x="226" y="216"/>
                      </a:cubicBezTo>
                      <a:cubicBezTo>
                        <a:pt x="310" y="145"/>
                        <a:pt x="250" y="2"/>
                        <a:pt x="143" y="2"/>
                      </a:cubicBezTo>
                      <a:cubicBezTo>
                        <a:pt x="137" y="1"/>
                        <a:pt x="131" y="1"/>
                        <a:pt x="12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 name="Google Shape;476;p14"/>
                <p:cNvSpPr/>
                <p:nvPr/>
              </p:nvSpPr>
              <p:spPr>
                <a:xfrm>
                  <a:off x="2303550" y="2080750"/>
                  <a:ext cx="7475" cy="6450"/>
                </a:xfrm>
                <a:custGeom>
                  <a:rect b="b" l="l" r="r" t="t"/>
                  <a:pathLst>
                    <a:path extrusionOk="0" h="258" w="299">
                      <a:moveTo>
                        <a:pt x="131" y="0"/>
                      </a:moveTo>
                      <a:cubicBezTo>
                        <a:pt x="60" y="0"/>
                        <a:pt x="0" y="48"/>
                        <a:pt x="0" y="131"/>
                      </a:cubicBezTo>
                      <a:cubicBezTo>
                        <a:pt x="0" y="206"/>
                        <a:pt x="64" y="258"/>
                        <a:pt x="131" y="258"/>
                      </a:cubicBezTo>
                      <a:cubicBezTo>
                        <a:pt x="160" y="258"/>
                        <a:pt x="190" y="248"/>
                        <a:pt x="215" y="226"/>
                      </a:cubicBezTo>
                      <a:cubicBezTo>
                        <a:pt x="298" y="143"/>
                        <a:pt x="251" y="0"/>
                        <a:pt x="13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 name="Google Shape;477;p14"/>
                <p:cNvSpPr/>
                <p:nvPr/>
              </p:nvSpPr>
              <p:spPr>
                <a:xfrm>
                  <a:off x="1918475" y="2471525"/>
                  <a:ext cx="9650" cy="6625"/>
                </a:xfrm>
                <a:custGeom>
                  <a:rect b="b" l="l" r="r" t="t"/>
                  <a:pathLst>
                    <a:path extrusionOk="0" h="265" w="386">
                      <a:moveTo>
                        <a:pt x="177" y="1"/>
                      </a:moveTo>
                      <a:cubicBezTo>
                        <a:pt x="1" y="1"/>
                        <a:pt x="4" y="264"/>
                        <a:pt x="188" y="264"/>
                      </a:cubicBezTo>
                      <a:cubicBezTo>
                        <a:pt x="191" y="264"/>
                        <a:pt x="195" y="264"/>
                        <a:pt x="199" y="264"/>
                      </a:cubicBezTo>
                      <a:cubicBezTo>
                        <a:pt x="203" y="264"/>
                        <a:pt x="207" y="264"/>
                        <a:pt x="210" y="264"/>
                      </a:cubicBezTo>
                      <a:cubicBezTo>
                        <a:pt x="383" y="264"/>
                        <a:pt x="386" y="1"/>
                        <a:pt x="220" y="1"/>
                      </a:cubicBezTo>
                      <a:cubicBezTo>
                        <a:pt x="214" y="1"/>
                        <a:pt x="207" y="1"/>
                        <a:pt x="199" y="2"/>
                      </a:cubicBezTo>
                      <a:cubicBezTo>
                        <a:pt x="191" y="1"/>
                        <a:pt x="184" y="1"/>
                        <a:pt x="17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 name="Google Shape;478;p14"/>
                <p:cNvSpPr/>
                <p:nvPr/>
              </p:nvSpPr>
              <p:spPr>
                <a:xfrm>
                  <a:off x="2306625" y="3102300"/>
                  <a:ext cx="7675" cy="6650"/>
                </a:xfrm>
                <a:custGeom>
                  <a:rect b="b" l="l" r="r" t="t"/>
                  <a:pathLst>
                    <a:path extrusionOk="0" h="266" w="307">
                      <a:moveTo>
                        <a:pt x="139" y="0"/>
                      </a:moveTo>
                      <a:cubicBezTo>
                        <a:pt x="68" y="0"/>
                        <a:pt x="8" y="60"/>
                        <a:pt x="8" y="131"/>
                      </a:cubicBezTo>
                      <a:cubicBezTo>
                        <a:pt x="0" y="212"/>
                        <a:pt x="63" y="265"/>
                        <a:pt x="131" y="265"/>
                      </a:cubicBezTo>
                      <a:cubicBezTo>
                        <a:pt x="163" y="265"/>
                        <a:pt x="196" y="253"/>
                        <a:pt x="223" y="227"/>
                      </a:cubicBezTo>
                      <a:cubicBezTo>
                        <a:pt x="306" y="143"/>
                        <a:pt x="258" y="12"/>
                        <a:pt x="139"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 name="Google Shape;479;p14"/>
                <p:cNvSpPr/>
                <p:nvPr/>
              </p:nvSpPr>
              <p:spPr>
                <a:xfrm>
                  <a:off x="2209300" y="3393375"/>
                  <a:ext cx="7650" cy="6375"/>
                </a:xfrm>
                <a:custGeom>
                  <a:rect b="b" l="l" r="r" t="t"/>
                  <a:pathLst>
                    <a:path extrusionOk="0" h="255" w="306">
                      <a:moveTo>
                        <a:pt x="121" y="0"/>
                      </a:moveTo>
                      <a:cubicBezTo>
                        <a:pt x="58" y="0"/>
                        <a:pt x="8" y="55"/>
                        <a:pt x="8" y="121"/>
                      </a:cubicBezTo>
                      <a:cubicBezTo>
                        <a:pt x="0" y="201"/>
                        <a:pt x="63" y="255"/>
                        <a:pt x="131" y="255"/>
                      </a:cubicBezTo>
                      <a:cubicBezTo>
                        <a:pt x="163" y="255"/>
                        <a:pt x="196" y="243"/>
                        <a:pt x="222" y="216"/>
                      </a:cubicBezTo>
                      <a:cubicBezTo>
                        <a:pt x="306" y="145"/>
                        <a:pt x="258" y="2"/>
                        <a:pt x="139" y="2"/>
                      </a:cubicBezTo>
                      <a:cubicBezTo>
                        <a:pt x="133" y="1"/>
                        <a:pt x="127" y="0"/>
                        <a:pt x="12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 name="Google Shape;480;p14"/>
                <p:cNvSpPr/>
                <p:nvPr/>
              </p:nvSpPr>
              <p:spPr>
                <a:xfrm>
                  <a:off x="2083875" y="3702375"/>
                  <a:ext cx="7775" cy="6650"/>
                </a:xfrm>
                <a:custGeom>
                  <a:rect b="b" l="l" r="r" t="t"/>
                  <a:pathLst>
                    <a:path extrusionOk="0" h="266" w="311">
                      <a:moveTo>
                        <a:pt x="144" y="0"/>
                      </a:moveTo>
                      <a:cubicBezTo>
                        <a:pt x="60" y="0"/>
                        <a:pt x="1" y="60"/>
                        <a:pt x="1" y="131"/>
                      </a:cubicBezTo>
                      <a:cubicBezTo>
                        <a:pt x="1" y="212"/>
                        <a:pt x="66" y="265"/>
                        <a:pt x="135" y="265"/>
                      </a:cubicBezTo>
                      <a:cubicBezTo>
                        <a:pt x="167" y="265"/>
                        <a:pt x="200" y="253"/>
                        <a:pt x="227" y="227"/>
                      </a:cubicBezTo>
                      <a:cubicBezTo>
                        <a:pt x="310" y="143"/>
                        <a:pt x="251" y="0"/>
                        <a:pt x="14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 name="Google Shape;481;p14"/>
                <p:cNvSpPr/>
                <p:nvPr/>
              </p:nvSpPr>
              <p:spPr>
                <a:xfrm>
                  <a:off x="2559225" y="3660700"/>
                  <a:ext cx="6875" cy="6275"/>
                </a:xfrm>
                <a:custGeom>
                  <a:rect b="b" l="l" r="r" t="t"/>
                  <a:pathLst>
                    <a:path extrusionOk="0" h="251" w="275">
                      <a:moveTo>
                        <a:pt x="132" y="0"/>
                      </a:moveTo>
                      <a:cubicBezTo>
                        <a:pt x="60" y="0"/>
                        <a:pt x="1" y="48"/>
                        <a:pt x="1" y="120"/>
                      </a:cubicBezTo>
                      <a:cubicBezTo>
                        <a:pt x="1" y="203"/>
                        <a:pt x="60" y="250"/>
                        <a:pt x="132" y="250"/>
                      </a:cubicBezTo>
                      <a:cubicBezTo>
                        <a:pt x="215" y="250"/>
                        <a:pt x="275" y="203"/>
                        <a:pt x="275" y="120"/>
                      </a:cubicBezTo>
                      <a:cubicBezTo>
                        <a:pt x="275" y="48"/>
                        <a:pt x="215" y="0"/>
                        <a:pt x="13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 name="Google Shape;482;p14"/>
                <p:cNvSpPr/>
                <p:nvPr/>
              </p:nvSpPr>
              <p:spPr>
                <a:xfrm>
                  <a:off x="2366350" y="4374475"/>
                  <a:ext cx="6875" cy="6575"/>
                </a:xfrm>
                <a:custGeom>
                  <a:rect b="b" l="l" r="r" t="t"/>
                  <a:pathLst>
                    <a:path extrusionOk="0" h="263" w="275">
                      <a:moveTo>
                        <a:pt x="144" y="1"/>
                      </a:moveTo>
                      <a:cubicBezTo>
                        <a:pt x="60" y="1"/>
                        <a:pt x="1" y="60"/>
                        <a:pt x="1" y="132"/>
                      </a:cubicBezTo>
                      <a:cubicBezTo>
                        <a:pt x="1" y="203"/>
                        <a:pt x="60" y="263"/>
                        <a:pt x="144" y="263"/>
                      </a:cubicBezTo>
                      <a:cubicBezTo>
                        <a:pt x="215" y="263"/>
                        <a:pt x="275" y="203"/>
                        <a:pt x="275" y="132"/>
                      </a:cubicBezTo>
                      <a:cubicBezTo>
                        <a:pt x="275" y="60"/>
                        <a:pt x="215" y="1"/>
                        <a:pt x="14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 name="Google Shape;483;p14"/>
                <p:cNvSpPr/>
                <p:nvPr/>
              </p:nvSpPr>
              <p:spPr>
                <a:xfrm>
                  <a:off x="3070300" y="3765175"/>
                  <a:ext cx="7475" cy="6650"/>
                </a:xfrm>
                <a:custGeom>
                  <a:rect b="b" l="l" r="r" t="t"/>
                  <a:pathLst>
                    <a:path extrusionOk="0" h="266" w="299">
                      <a:moveTo>
                        <a:pt x="132" y="1"/>
                      </a:moveTo>
                      <a:cubicBezTo>
                        <a:pt x="61" y="1"/>
                        <a:pt x="1" y="60"/>
                        <a:pt x="1" y="132"/>
                      </a:cubicBezTo>
                      <a:cubicBezTo>
                        <a:pt x="1" y="212"/>
                        <a:pt x="61" y="266"/>
                        <a:pt x="126" y="266"/>
                      </a:cubicBezTo>
                      <a:cubicBezTo>
                        <a:pt x="157" y="266"/>
                        <a:pt x="188" y="254"/>
                        <a:pt x="215" y="227"/>
                      </a:cubicBezTo>
                      <a:cubicBezTo>
                        <a:pt x="299" y="143"/>
                        <a:pt x="251" y="12"/>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 name="Google Shape;484;p14"/>
                <p:cNvSpPr/>
                <p:nvPr/>
              </p:nvSpPr>
              <p:spPr>
                <a:xfrm>
                  <a:off x="2988150" y="3991400"/>
                  <a:ext cx="7475" cy="6450"/>
                </a:xfrm>
                <a:custGeom>
                  <a:rect b="b" l="l" r="r" t="t"/>
                  <a:pathLst>
                    <a:path extrusionOk="0" h="258" w="299">
                      <a:moveTo>
                        <a:pt x="132" y="0"/>
                      </a:moveTo>
                      <a:cubicBezTo>
                        <a:pt x="60" y="0"/>
                        <a:pt x="1" y="48"/>
                        <a:pt x="1" y="131"/>
                      </a:cubicBezTo>
                      <a:cubicBezTo>
                        <a:pt x="1" y="206"/>
                        <a:pt x="65" y="258"/>
                        <a:pt x="132" y="258"/>
                      </a:cubicBezTo>
                      <a:cubicBezTo>
                        <a:pt x="161" y="258"/>
                        <a:pt x="190" y="248"/>
                        <a:pt x="215" y="226"/>
                      </a:cubicBezTo>
                      <a:cubicBezTo>
                        <a:pt x="299" y="143"/>
                        <a:pt x="251" y="0"/>
                        <a:pt x="13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 name="Google Shape;485;p14"/>
                <p:cNvSpPr/>
                <p:nvPr/>
              </p:nvSpPr>
              <p:spPr>
                <a:xfrm>
                  <a:off x="2795575" y="4192900"/>
                  <a:ext cx="7475" cy="6650"/>
                </a:xfrm>
                <a:custGeom>
                  <a:rect b="b" l="l" r="r" t="t"/>
                  <a:pathLst>
                    <a:path extrusionOk="0" h="266" w="299">
                      <a:moveTo>
                        <a:pt x="131" y="1"/>
                      </a:moveTo>
                      <a:cubicBezTo>
                        <a:pt x="60" y="1"/>
                        <a:pt x="1" y="60"/>
                        <a:pt x="1" y="132"/>
                      </a:cubicBezTo>
                      <a:cubicBezTo>
                        <a:pt x="1" y="212"/>
                        <a:pt x="61" y="266"/>
                        <a:pt x="125" y="266"/>
                      </a:cubicBezTo>
                      <a:cubicBezTo>
                        <a:pt x="156" y="266"/>
                        <a:pt x="188" y="254"/>
                        <a:pt x="215" y="227"/>
                      </a:cubicBezTo>
                      <a:cubicBezTo>
                        <a:pt x="298" y="144"/>
                        <a:pt x="251" y="13"/>
                        <a:pt x="13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 name="Google Shape;486;p14"/>
                <p:cNvSpPr/>
                <p:nvPr/>
              </p:nvSpPr>
              <p:spPr>
                <a:xfrm>
                  <a:off x="3423925" y="3518125"/>
                  <a:ext cx="7775" cy="6650"/>
                </a:xfrm>
                <a:custGeom>
                  <a:rect b="b" l="l" r="r" t="t"/>
                  <a:pathLst>
                    <a:path extrusionOk="0" h="266" w="311">
                      <a:moveTo>
                        <a:pt x="143" y="0"/>
                      </a:moveTo>
                      <a:cubicBezTo>
                        <a:pt x="72" y="0"/>
                        <a:pt x="1" y="60"/>
                        <a:pt x="1" y="131"/>
                      </a:cubicBezTo>
                      <a:cubicBezTo>
                        <a:pt x="1" y="212"/>
                        <a:pt x="66" y="265"/>
                        <a:pt x="135" y="265"/>
                      </a:cubicBezTo>
                      <a:cubicBezTo>
                        <a:pt x="167" y="265"/>
                        <a:pt x="200" y="253"/>
                        <a:pt x="227" y="227"/>
                      </a:cubicBezTo>
                      <a:cubicBezTo>
                        <a:pt x="310" y="143"/>
                        <a:pt x="263" y="0"/>
                        <a:pt x="14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 name="Google Shape;487;p14"/>
                <p:cNvSpPr/>
                <p:nvPr/>
              </p:nvSpPr>
              <p:spPr>
                <a:xfrm>
                  <a:off x="4689275" y="3780950"/>
                  <a:ext cx="7750" cy="6650"/>
                </a:xfrm>
                <a:custGeom>
                  <a:rect b="b" l="l" r="r" t="t"/>
                  <a:pathLst>
                    <a:path extrusionOk="0" h="266" w="310">
                      <a:moveTo>
                        <a:pt x="143" y="1"/>
                      </a:moveTo>
                      <a:cubicBezTo>
                        <a:pt x="60" y="1"/>
                        <a:pt x="0" y="60"/>
                        <a:pt x="0" y="132"/>
                      </a:cubicBezTo>
                      <a:cubicBezTo>
                        <a:pt x="0" y="212"/>
                        <a:pt x="66" y="266"/>
                        <a:pt x="134" y="266"/>
                      </a:cubicBezTo>
                      <a:cubicBezTo>
                        <a:pt x="166" y="266"/>
                        <a:pt x="199" y="254"/>
                        <a:pt x="226" y="227"/>
                      </a:cubicBezTo>
                      <a:cubicBezTo>
                        <a:pt x="310" y="143"/>
                        <a:pt x="250" y="1"/>
                        <a:pt x="1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 name="Google Shape;488;p14"/>
                <p:cNvSpPr/>
                <p:nvPr/>
              </p:nvSpPr>
              <p:spPr>
                <a:xfrm>
                  <a:off x="3730525" y="4181600"/>
                  <a:ext cx="7450" cy="6450"/>
                </a:xfrm>
                <a:custGeom>
                  <a:rect b="b" l="l" r="r" t="t"/>
                  <a:pathLst>
                    <a:path extrusionOk="0" h="258" w="298">
                      <a:moveTo>
                        <a:pt x="131" y="0"/>
                      </a:moveTo>
                      <a:cubicBezTo>
                        <a:pt x="60" y="0"/>
                        <a:pt x="0" y="60"/>
                        <a:pt x="0" y="131"/>
                      </a:cubicBezTo>
                      <a:cubicBezTo>
                        <a:pt x="0" y="206"/>
                        <a:pt x="64" y="258"/>
                        <a:pt x="131" y="258"/>
                      </a:cubicBezTo>
                      <a:cubicBezTo>
                        <a:pt x="160" y="258"/>
                        <a:pt x="189" y="248"/>
                        <a:pt x="214" y="227"/>
                      </a:cubicBezTo>
                      <a:cubicBezTo>
                        <a:pt x="298" y="143"/>
                        <a:pt x="250" y="12"/>
                        <a:pt x="13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 name="Google Shape;489;p14"/>
                <p:cNvSpPr/>
                <p:nvPr/>
              </p:nvSpPr>
              <p:spPr>
                <a:xfrm>
                  <a:off x="3041150" y="3291300"/>
                  <a:ext cx="6850" cy="6575"/>
                </a:xfrm>
                <a:custGeom>
                  <a:rect b="b" l="l" r="r" t="t"/>
                  <a:pathLst>
                    <a:path extrusionOk="0" h="263" w="274">
                      <a:moveTo>
                        <a:pt x="143" y="1"/>
                      </a:moveTo>
                      <a:cubicBezTo>
                        <a:pt x="72" y="1"/>
                        <a:pt x="0" y="60"/>
                        <a:pt x="0" y="132"/>
                      </a:cubicBezTo>
                      <a:cubicBezTo>
                        <a:pt x="0" y="203"/>
                        <a:pt x="72" y="263"/>
                        <a:pt x="143" y="263"/>
                      </a:cubicBezTo>
                      <a:cubicBezTo>
                        <a:pt x="214" y="263"/>
                        <a:pt x="274" y="203"/>
                        <a:pt x="274" y="132"/>
                      </a:cubicBezTo>
                      <a:cubicBezTo>
                        <a:pt x="274" y="60"/>
                        <a:pt x="214" y="1"/>
                        <a:pt x="1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 name="Google Shape;490;p14"/>
                <p:cNvSpPr/>
                <p:nvPr/>
              </p:nvSpPr>
              <p:spPr>
                <a:xfrm>
                  <a:off x="2792000" y="3183250"/>
                  <a:ext cx="7775" cy="6650"/>
                </a:xfrm>
                <a:custGeom>
                  <a:rect b="b" l="l" r="r" t="t"/>
                  <a:pathLst>
                    <a:path extrusionOk="0" h="266" w="311">
                      <a:moveTo>
                        <a:pt x="144" y="1"/>
                      </a:moveTo>
                      <a:cubicBezTo>
                        <a:pt x="60" y="1"/>
                        <a:pt x="1" y="60"/>
                        <a:pt x="1" y="132"/>
                      </a:cubicBezTo>
                      <a:cubicBezTo>
                        <a:pt x="1" y="213"/>
                        <a:pt x="66" y="266"/>
                        <a:pt x="135" y="266"/>
                      </a:cubicBezTo>
                      <a:cubicBezTo>
                        <a:pt x="167" y="266"/>
                        <a:pt x="200" y="254"/>
                        <a:pt x="227" y="227"/>
                      </a:cubicBezTo>
                      <a:cubicBezTo>
                        <a:pt x="310" y="144"/>
                        <a:pt x="251" y="1"/>
                        <a:pt x="14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 name="Google Shape;491;p14"/>
                <p:cNvSpPr/>
                <p:nvPr/>
              </p:nvSpPr>
              <p:spPr>
                <a:xfrm>
                  <a:off x="2931600" y="2869500"/>
                  <a:ext cx="7775" cy="6500"/>
                </a:xfrm>
                <a:custGeom>
                  <a:rect b="b" l="l" r="r" t="t"/>
                  <a:pathLst>
                    <a:path extrusionOk="0" h="260" w="311">
                      <a:moveTo>
                        <a:pt x="123" y="0"/>
                      </a:moveTo>
                      <a:cubicBezTo>
                        <a:pt x="50" y="0"/>
                        <a:pt x="1" y="56"/>
                        <a:pt x="1" y="133"/>
                      </a:cubicBezTo>
                      <a:cubicBezTo>
                        <a:pt x="1" y="208"/>
                        <a:pt x="70" y="259"/>
                        <a:pt x="141" y="259"/>
                      </a:cubicBezTo>
                      <a:cubicBezTo>
                        <a:pt x="171" y="259"/>
                        <a:pt x="202" y="249"/>
                        <a:pt x="227" y="228"/>
                      </a:cubicBezTo>
                      <a:cubicBezTo>
                        <a:pt x="310" y="145"/>
                        <a:pt x="251" y="2"/>
                        <a:pt x="144" y="2"/>
                      </a:cubicBezTo>
                      <a:cubicBezTo>
                        <a:pt x="136" y="1"/>
                        <a:pt x="129" y="0"/>
                        <a:pt x="12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 name="Google Shape;492;p14"/>
                <p:cNvSpPr/>
                <p:nvPr/>
              </p:nvSpPr>
              <p:spPr>
                <a:xfrm>
                  <a:off x="2775025" y="2452800"/>
                  <a:ext cx="7475" cy="6675"/>
                </a:xfrm>
                <a:custGeom>
                  <a:rect b="b" l="l" r="r" t="t"/>
                  <a:pathLst>
                    <a:path extrusionOk="0" h="267" w="299">
                      <a:moveTo>
                        <a:pt x="132" y="1"/>
                      </a:moveTo>
                      <a:cubicBezTo>
                        <a:pt x="61" y="1"/>
                        <a:pt x="1" y="61"/>
                        <a:pt x="1" y="132"/>
                      </a:cubicBezTo>
                      <a:cubicBezTo>
                        <a:pt x="1" y="213"/>
                        <a:pt x="61" y="266"/>
                        <a:pt x="126" y="266"/>
                      </a:cubicBezTo>
                      <a:cubicBezTo>
                        <a:pt x="157" y="266"/>
                        <a:pt x="188" y="254"/>
                        <a:pt x="215" y="227"/>
                      </a:cubicBezTo>
                      <a:cubicBezTo>
                        <a:pt x="299" y="156"/>
                        <a:pt x="251" y="13"/>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 name="Google Shape;493;p14"/>
                <p:cNvSpPr/>
                <p:nvPr/>
              </p:nvSpPr>
              <p:spPr>
                <a:xfrm>
                  <a:off x="3629900" y="2809400"/>
                  <a:ext cx="7775" cy="6650"/>
                </a:xfrm>
                <a:custGeom>
                  <a:rect b="b" l="l" r="r" t="t"/>
                  <a:pathLst>
                    <a:path extrusionOk="0" h="266" w="311">
                      <a:moveTo>
                        <a:pt x="144" y="1"/>
                      </a:moveTo>
                      <a:cubicBezTo>
                        <a:pt x="72" y="1"/>
                        <a:pt x="1" y="60"/>
                        <a:pt x="1" y="132"/>
                      </a:cubicBezTo>
                      <a:cubicBezTo>
                        <a:pt x="1" y="212"/>
                        <a:pt x="66" y="266"/>
                        <a:pt x="135" y="266"/>
                      </a:cubicBezTo>
                      <a:cubicBezTo>
                        <a:pt x="167" y="266"/>
                        <a:pt x="200" y="254"/>
                        <a:pt x="227" y="227"/>
                      </a:cubicBezTo>
                      <a:cubicBezTo>
                        <a:pt x="310" y="144"/>
                        <a:pt x="251" y="1"/>
                        <a:pt x="14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 name="Google Shape;494;p14"/>
                <p:cNvSpPr/>
                <p:nvPr/>
              </p:nvSpPr>
              <p:spPr>
                <a:xfrm>
                  <a:off x="3815350" y="3113600"/>
                  <a:ext cx="7450" cy="6650"/>
                </a:xfrm>
                <a:custGeom>
                  <a:rect b="b" l="l" r="r" t="t"/>
                  <a:pathLst>
                    <a:path extrusionOk="0" h="266" w="298">
                      <a:moveTo>
                        <a:pt x="131" y="1"/>
                      </a:moveTo>
                      <a:cubicBezTo>
                        <a:pt x="60" y="1"/>
                        <a:pt x="0" y="60"/>
                        <a:pt x="0" y="132"/>
                      </a:cubicBezTo>
                      <a:cubicBezTo>
                        <a:pt x="0" y="213"/>
                        <a:pt x="61" y="266"/>
                        <a:pt x="125" y="266"/>
                      </a:cubicBezTo>
                      <a:cubicBezTo>
                        <a:pt x="156" y="266"/>
                        <a:pt x="188" y="254"/>
                        <a:pt x="215" y="227"/>
                      </a:cubicBezTo>
                      <a:cubicBezTo>
                        <a:pt x="298" y="156"/>
                        <a:pt x="250" y="13"/>
                        <a:pt x="13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 name="Google Shape;495;p14"/>
                <p:cNvSpPr/>
                <p:nvPr/>
              </p:nvSpPr>
              <p:spPr>
                <a:xfrm>
                  <a:off x="2695275" y="3010025"/>
                  <a:ext cx="6850" cy="6575"/>
                </a:xfrm>
                <a:custGeom>
                  <a:rect b="b" l="l" r="r" t="t"/>
                  <a:pathLst>
                    <a:path extrusionOk="0" h="263" w="274">
                      <a:moveTo>
                        <a:pt x="131" y="0"/>
                      </a:moveTo>
                      <a:cubicBezTo>
                        <a:pt x="60" y="0"/>
                        <a:pt x="0" y="60"/>
                        <a:pt x="0" y="131"/>
                      </a:cubicBezTo>
                      <a:cubicBezTo>
                        <a:pt x="0" y="203"/>
                        <a:pt x="60" y="262"/>
                        <a:pt x="131" y="262"/>
                      </a:cubicBezTo>
                      <a:cubicBezTo>
                        <a:pt x="203" y="262"/>
                        <a:pt x="274" y="203"/>
                        <a:pt x="274" y="131"/>
                      </a:cubicBezTo>
                      <a:cubicBezTo>
                        <a:pt x="274" y="60"/>
                        <a:pt x="203" y="0"/>
                        <a:pt x="13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 name="Google Shape;496;p14"/>
                <p:cNvSpPr/>
                <p:nvPr/>
              </p:nvSpPr>
              <p:spPr>
                <a:xfrm>
                  <a:off x="1995775" y="2767725"/>
                  <a:ext cx="7750" cy="6475"/>
                </a:xfrm>
                <a:custGeom>
                  <a:rect b="b" l="l" r="r" t="t"/>
                  <a:pathLst>
                    <a:path extrusionOk="0" h="259" w="310">
                      <a:moveTo>
                        <a:pt x="143" y="1"/>
                      </a:moveTo>
                      <a:cubicBezTo>
                        <a:pt x="72" y="1"/>
                        <a:pt x="12" y="60"/>
                        <a:pt x="0" y="132"/>
                      </a:cubicBezTo>
                      <a:cubicBezTo>
                        <a:pt x="0" y="207"/>
                        <a:pt x="70" y="258"/>
                        <a:pt x="141" y="258"/>
                      </a:cubicBezTo>
                      <a:cubicBezTo>
                        <a:pt x="171" y="258"/>
                        <a:pt x="201" y="249"/>
                        <a:pt x="227" y="227"/>
                      </a:cubicBezTo>
                      <a:cubicBezTo>
                        <a:pt x="310" y="144"/>
                        <a:pt x="250" y="1"/>
                        <a:pt x="1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 name="Google Shape;497;p14"/>
                <p:cNvSpPr/>
                <p:nvPr/>
              </p:nvSpPr>
              <p:spPr>
                <a:xfrm>
                  <a:off x="1842475" y="2609675"/>
                  <a:ext cx="7475" cy="6525"/>
                </a:xfrm>
                <a:custGeom>
                  <a:rect b="b" l="l" r="r" t="t"/>
                  <a:pathLst>
                    <a:path extrusionOk="0" h="261" w="299">
                      <a:moveTo>
                        <a:pt x="132" y="1"/>
                      </a:moveTo>
                      <a:cubicBezTo>
                        <a:pt x="60" y="1"/>
                        <a:pt x="1" y="60"/>
                        <a:pt x="1" y="132"/>
                      </a:cubicBezTo>
                      <a:cubicBezTo>
                        <a:pt x="1" y="212"/>
                        <a:pt x="61" y="260"/>
                        <a:pt x="126" y="260"/>
                      </a:cubicBezTo>
                      <a:cubicBezTo>
                        <a:pt x="157" y="260"/>
                        <a:pt x="188" y="250"/>
                        <a:pt x="215" y="227"/>
                      </a:cubicBezTo>
                      <a:cubicBezTo>
                        <a:pt x="298" y="143"/>
                        <a:pt x="251" y="12"/>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 name="Google Shape;498;p14"/>
                <p:cNvSpPr/>
                <p:nvPr/>
              </p:nvSpPr>
              <p:spPr>
                <a:xfrm>
                  <a:off x="1810500" y="1837825"/>
                  <a:ext cx="9225" cy="6625"/>
                </a:xfrm>
                <a:custGeom>
                  <a:rect b="b" l="l" r="r" t="t"/>
                  <a:pathLst>
                    <a:path extrusionOk="0" h="265" w="369">
                      <a:moveTo>
                        <a:pt x="164" y="0"/>
                      </a:moveTo>
                      <a:cubicBezTo>
                        <a:pt x="1" y="0"/>
                        <a:pt x="1" y="265"/>
                        <a:pt x="164" y="265"/>
                      </a:cubicBezTo>
                      <a:cubicBezTo>
                        <a:pt x="170" y="265"/>
                        <a:pt x="177" y="265"/>
                        <a:pt x="184" y="264"/>
                      </a:cubicBezTo>
                      <a:cubicBezTo>
                        <a:pt x="191" y="265"/>
                        <a:pt x="198" y="265"/>
                        <a:pt x="205" y="265"/>
                      </a:cubicBezTo>
                      <a:cubicBezTo>
                        <a:pt x="368" y="265"/>
                        <a:pt x="368" y="0"/>
                        <a:pt x="205" y="0"/>
                      </a:cubicBezTo>
                      <a:cubicBezTo>
                        <a:pt x="198" y="0"/>
                        <a:pt x="191" y="1"/>
                        <a:pt x="184" y="2"/>
                      </a:cubicBezTo>
                      <a:cubicBezTo>
                        <a:pt x="177" y="1"/>
                        <a:pt x="170" y="0"/>
                        <a:pt x="16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 name="Google Shape;499;p14"/>
                <p:cNvSpPr/>
                <p:nvPr/>
              </p:nvSpPr>
              <p:spPr>
                <a:xfrm>
                  <a:off x="1120375" y="1474375"/>
                  <a:ext cx="7450" cy="6400"/>
                </a:xfrm>
                <a:custGeom>
                  <a:rect b="b" l="l" r="r" t="t"/>
                  <a:pathLst>
                    <a:path extrusionOk="0" h="256" w="298">
                      <a:moveTo>
                        <a:pt x="113" y="1"/>
                      </a:moveTo>
                      <a:cubicBezTo>
                        <a:pt x="50" y="1"/>
                        <a:pt x="0" y="57"/>
                        <a:pt x="0" y="133"/>
                      </a:cubicBezTo>
                      <a:cubicBezTo>
                        <a:pt x="0" y="205"/>
                        <a:pt x="59" y="256"/>
                        <a:pt x="124" y="256"/>
                      </a:cubicBezTo>
                      <a:cubicBezTo>
                        <a:pt x="155" y="256"/>
                        <a:pt x="187" y="244"/>
                        <a:pt x="214" y="217"/>
                      </a:cubicBezTo>
                      <a:cubicBezTo>
                        <a:pt x="298" y="145"/>
                        <a:pt x="250" y="2"/>
                        <a:pt x="131" y="2"/>
                      </a:cubicBezTo>
                      <a:cubicBezTo>
                        <a:pt x="125" y="1"/>
                        <a:pt x="119" y="1"/>
                        <a:pt x="11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 name="Google Shape;500;p14"/>
                <p:cNvSpPr/>
                <p:nvPr/>
              </p:nvSpPr>
              <p:spPr>
                <a:xfrm>
                  <a:off x="1754675" y="1531525"/>
                  <a:ext cx="7750" cy="6400"/>
                </a:xfrm>
                <a:custGeom>
                  <a:rect b="b" l="l" r="r" t="t"/>
                  <a:pathLst>
                    <a:path extrusionOk="0" h="256" w="310">
                      <a:moveTo>
                        <a:pt x="125" y="1"/>
                      </a:moveTo>
                      <a:cubicBezTo>
                        <a:pt x="60" y="1"/>
                        <a:pt x="0" y="57"/>
                        <a:pt x="0" y="133"/>
                      </a:cubicBezTo>
                      <a:cubicBezTo>
                        <a:pt x="0" y="205"/>
                        <a:pt x="65" y="256"/>
                        <a:pt x="133" y="256"/>
                      </a:cubicBezTo>
                      <a:cubicBezTo>
                        <a:pt x="166" y="256"/>
                        <a:pt x="199" y="244"/>
                        <a:pt x="227" y="217"/>
                      </a:cubicBezTo>
                      <a:cubicBezTo>
                        <a:pt x="310" y="145"/>
                        <a:pt x="250" y="2"/>
                        <a:pt x="143" y="2"/>
                      </a:cubicBezTo>
                      <a:cubicBezTo>
                        <a:pt x="137" y="1"/>
                        <a:pt x="131" y="1"/>
                        <a:pt x="12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 name="Google Shape;501;p14"/>
                <p:cNvSpPr/>
                <p:nvPr/>
              </p:nvSpPr>
              <p:spPr>
                <a:xfrm>
                  <a:off x="1641050" y="1002925"/>
                  <a:ext cx="7675" cy="6650"/>
                </a:xfrm>
                <a:custGeom>
                  <a:rect b="b" l="l" r="r" t="t"/>
                  <a:pathLst>
                    <a:path extrusionOk="0" h="266" w="307">
                      <a:moveTo>
                        <a:pt x="140" y="1"/>
                      </a:moveTo>
                      <a:cubicBezTo>
                        <a:pt x="69" y="1"/>
                        <a:pt x="9" y="60"/>
                        <a:pt x="9" y="132"/>
                      </a:cubicBezTo>
                      <a:cubicBezTo>
                        <a:pt x="1" y="212"/>
                        <a:pt x="64" y="266"/>
                        <a:pt x="132" y="266"/>
                      </a:cubicBezTo>
                      <a:cubicBezTo>
                        <a:pt x="164" y="266"/>
                        <a:pt x="197" y="254"/>
                        <a:pt x="223" y="227"/>
                      </a:cubicBezTo>
                      <a:cubicBezTo>
                        <a:pt x="307" y="144"/>
                        <a:pt x="259" y="1"/>
                        <a:pt x="14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 name="Google Shape;502;p14"/>
                <p:cNvSpPr/>
                <p:nvPr/>
              </p:nvSpPr>
              <p:spPr>
                <a:xfrm>
                  <a:off x="1448075" y="2492100"/>
                  <a:ext cx="7775" cy="6650"/>
                </a:xfrm>
                <a:custGeom>
                  <a:rect b="b" l="l" r="r" t="t"/>
                  <a:pathLst>
                    <a:path extrusionOk="0" h="266" w="311">
                      <a:moveTo>
                        <a:pt x="144" y="1"/>
                      </a:moveTo>
                      <a:cubicBezTo>
                        <a:pt x="72" y="1"/>
                        <a:pt x="13" y="60"/>
                        <a:pt x="1" y="132"/>
                      </a:cubicBezTo>
                      <a:cubicBezTo>
                        <a:pt x="1" y="212"/>
                        <a:pt x="67" y="266"/>
                        <a:pt x="135" y="266"/>
                      </a:cubicBezTo>
                      <a:cubicBezTo>
                        <a:pt x="167" y="266"/>
                        <a:pt x="200" y="254"/>
                        <a:pt x="227" y="227"/>
                      </a:cubicBezTo>
                      <a:cubicBezTo>
                        <a:pt x="310" y="155"/>
                        <a:pt x="263" y="13"/>
                        <a:pt x="14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 name="Google Shape;503;p14"/>
                <p:cNvSpPr/>
                <p:nvPr/>
              </p:nvSpPr>
              <p:spPr>
                <a:xfrm>
                  <a:off x="1562550" y="2880800"/>
                  <a:ext cx="9225" cy="6650"/>
                </a:xfrm>
                <a:custGeom>
                  <a:rect b="b" l="l" r="r" t="t"/>
                  <a:pathLst>
                    <a:path extrusionOk="0" h="266" w="369">
                      <a:moveTo>
                        <a:pt x="164" y="1"/>
                      </a:moveTo>
                      <a:cubicBezTo>
                        <a:pt x="1" y="1"/>
                        <a:pt x="1" y="265"/>
                        <a:pt x="164" y="265"/>
                      </a:cubicBezTo>
                      <a:cubicBezTo>
                        <a:pt x="171" y="265"/>
                        <a:pt x="177" y="265"/>
                        <a:pt x="184" y="264"/>
                      </a:cubicBezTo>
                      <a:cubicBezTo>
                        <a:pt x="191" y="265"/>
                        <a:pt x="198" y="265"/>
                        <a:pt x="205" y="265"/>
                      </a:cubicBezTo>
                      <a:cubicBezTo>
                        <a:pt x="368" y="265"/>
                        <a:pt x="368" y="1"/>
                        <a:pt x="205" y="1"/>
                      </a:cubicBezTo>
                      <a:cubicBezTo>
                        <a:pt x="198" y="1"/>
                        <a:pt x="191" y="1"/>
                        <a:pt x="184" y="2"/>
                      </a:cubicBezTo>
                      <a:cubicBezTo>
                        <a:pt x="177" y="1"/>
                        <a:pt x="171" y="1"/>
                        <a:pt x="16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 name="Google Shape;504;p14"/>
                <p:cNvSpPr/>
                <p:nvPr/>
              </p:nvSpPr>
              <p:spPr>
                <a:xfrm>
                  <a:off x="2004500" y="2263775"/>
                  <a:ext cx="9350" cy="6600"/>
                </a:xfrm>
                <a:custGeom>
                  <a:rect b="b" l="l" r="r" t="t"/>
                  <a:pathLst>
                    <a:path extrusionOk="0" h="264" w="374">
                      <a:moveTo>
                        <a:pt x="166" y="0"/>
                      </a:moveTo>
                      <a:cubicBezTo>
                        <a:pt x="0" y="0"/>
                        <a:pt x="4" y="264"/>
                        <a:pt x="176" y="264"/>
                      </a:cubicBezTo>
                      <a:cubicBezTo>
                        <a:pt x="180" y="264"/>
                        <a:pt x="183" y="264"/>
                        <a:pt x="187" y="263"/>
                      </a:cubicBezTo>
                      <a:cubicBezTo>
                        <a:pt x="191" y="264"/>
                        <a:pt x="195" y="264"/>
                        <a:pt x="198" y="264"/>
                      </a:cubicBezTo>
                      <a:cubicBezTo>
                        <a:pt x="371" y="264"/>
                        <a:pt x="374" y="0"/>
                        <a:pt x="208" y="0"/>
                      </a:cubicBezTo>
                      <a:cubicBezTo>
                        <a:pt x="202" y="0"/>
                        <a:pt x="195" y="1"/>
                        <a:pt x="187" y="2"/>
                      </a:cubicBezTo>
                      <a:cubicBezTo>
                        <a:pt x="180" y="1"/>
                        <a:pt x="173" y="0"/>
                        <a:pt x="16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 name="Google Shape;505;p14"/>
                <p:cNvSpPr/>
                <p:nvPr/>
              </p:nvSpPr>
              <p:spPr>
                <a:xfrm>
                  <a:off x="1084350" y="2031025"/>
                  <a:ext cx="7475" cy="6600"/>
                </a:xfrm>
                <a:custGeom>
                  <a:rect b="b" l="l" r="r" t="t"/>
                  <a:pathLst>
                    <a:path extrusionOk="0" h="264" w="299">
                      <a:moveTo>
                        <a:pt x="131" y="1"/>
                      </a:moveTo>
                      <a:cubicBezTo>
                        <a:pt x="60" y="1"/>
                        <a:pt x="0" y="60"/>
                        <a:pt x="0" y="132"/>
                      </a:cubicBezTo>
                      <a:cubicBezTo>
                        <a:pt x="0" y="206"/>
                        <a:pt x="64" y="264"/>
                        <a:pt x="130" y="264"/>
                      </a:cubicBezTo>
                      <a:cubicBezTo>
                        <a:pt x="160" y="264"/>
                        <a:pt x="189" y="253"/>
                        <a:pt x="215" y="227"/>
                      </a:cubicBezTo>
                      <a:cubicBezTo>
                        <a:pt x="298" y="144"/>
                        <a:pt x="251" y="1"/>
                        <a:pt x="13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 name="Google Shape;506;p14"/>
                <p:cNvSpPr/>
                <p:nvPr/>
              </p:nvSpPr>
              <p:spPr>
                <a:xfrm>
                  <a:off x="1136450" y="2258750"/>
                  <a:ext cx="7450" cy="6450"/>
                </a:xfrm>
                <a:custGeom>
                  <a:rect b="b" l="l" r="r" t="t"/>
                  <a:pathLst>
                    <a:path extrusionOk="0" h="258" w="298">
                      <a:moveTo>
                        <a:pt x="131" y="0"/>
                      </a:moveTo>
                      <a:cubicBezTo>
                        <a:pt x="60" y="0"/>
                        <a:pt x="0" y="48"/>
                        <a:pt x="0" y="131"/>
                      </a:cubicBezTo>
                      <a:cubicBezTo>
                        <a:pt x="0" y="206"/>
                        <a:pt x="64" y="258"/>
                        <a:pt x="131" y="258"/>
                      </a:cubicBezTo>
                      <a:cubicBezTo>
                        <a:pt x="160" y="258"/>
                        <a:pt x="189" y="248"/>
                        <a:pt x="214" y="226"/>
                      </a:cubicBezTo>
                      <a:cubicBezTo>
                        <a:pt x="298" y="143"/>
                        <a:pt x="250" y="0"/>
                        <a:pt x="13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 name="Google Shape;507;p14"/>
                <p:cNvSpPr/>
                <p:nvPr/>
              </p:nvSpPr>
              <p:spPr>
                <a:xfrm>
                  <a:off x="2517275" y="1742000"/>
                  <a:ext cx="7750" cy="6475"/>
                </a:xfrm>
                <a:custGeom>
                  <a:rect b="b" l="l" r="r" t="t"/>
                  <a:pathLst>
                    <a:path extrusionOk="0" h="259" w="310">
                      <a:moveTo>
                        <a:pt x="143" y="1"/>
                      </a:moveTo>
                      <a:cubicBezTo>
                        <a:pt x="60" y="1"/>
                        <a:pt x="0" y="60"/>
                        <a:pt x="0" y="132"/>
                      </a:cubicBezTo>
                      <a:cubicBezTo>
                        <a:pt x="0" y="207"/>
                        <a:pt x="70" y="258"/>
                        <a:pt x="140" y="258"/>
                      </a:cubicBezTo>
                      <a:cubicBezTo>
                        <a:pt x="171" y="258"/>
                        <a:pt x="201" y="249"/>
                        <a:pt x="226" y="227"/>
                      </a:cubicBezTo>
                      <a:cubicBezTo>
                        <a:pt x="310" y="144"/>
                        <a:pt x="250" y="1"/>
                        <a:pt x="1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 name="Google Shape;508;p14"/>
                <p:cNvSpPr/>
                <p:nvPr/>
              </p:nvSpPr>
              <p:spPr>
                <a:xfrm>
                  <a:off x="2397900" y="1508950"/>
                  <a:ext cx="6875" cy="6575"/>
                </a:xfrm>
                <a:custGeom>
                  <a:rect b="b" l="l" r="r" t="t"/>
                  <a:pathLst>
                    <a:path extrusionOk="0" h="263" w="275">
                      <a:moveTo>
                        <a:pt x="144" y="0"/>
                      </a:moveTo>
                      <a:cubicBezTo>
                        <a:pt x="60" y="0"/>
                        <a:pt x="1" y="60"/>
                        <a:pt x="1" y="131"/>
                      </a:cubicBezTo>
                      <a:cubicBezTo>
                        <a:pt x="1" y="203"/>
                        <a:pt x="60" y="262"/>
                        <a:pt x="144" y="262"/>
                      </a:cubicBezTo>
                      <a:cubicBezTo>
                        <a:pt x="215" y="262"/>
                        <a:pt x="275" y="203"/>
                        <a:pt x="275" y="131"/>
                      </a:cubicBezTo>
                      <a:cubicBezTo>
                        <a:pt x="275" y="60"/>
                        <a:pt x="215" y="0"/>
                        <a:pt x="14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 name="Google Shape;509;p14"/>
                <p:cNvSpPr/>
                <p:nvPr/>
              </p:nvSpPr>
              <p:spPr>
                <a:xfrm>
                  <a:off x="2788725" y="1418150"/>
                  <a:ext cx="7475" cy="6675"/>
                </a:xfrm>
                <a:custGeom>
                  <a:rect b="b" l="l" r="r" t="t"/>
                  <a:pathLst>
                    <a:path extrusionOk="0" h="267" w="299">
                      <a:moveTo>
                        <a:pt x="132" y="1"/>
                      </a:moveTo>
                      <a:cubicBezTo>
                        <a:pt x="60" y="1"/>
                        <a:pt x="1" y="60"/>
                        <a:pt x="1" y="132"/>
                      </a:cubicBezTo>
                      <a:cubicBezTo>
                        <a:pt x="1" y="213"/>
                        <a:pt x="61" y="266"/>
                        <a:pt x="126" y="266"/>
                      </a:cubicBezTo>
                      <a:cubicBezTo>
                        <a:pt x="156" y="266"/>
                        <a:pt x="188" y="254"/>
                        <a:pt x="215" y="227"/>
                      </a:cubicBezTo>
                      <a:cubicBezTo>
                        <a:pt x="298" y="156"/>
                        <a:pt x="251" y="13"/>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 name="Google Shape;510;p14"/>
                <p:cNvSpPr/>
                <p:nvPr/>
              </p:nvSpPr>
              <p:spPr>
                <a:xfrm>
                  <a:off x="2573225" y="1144925"/>
                  <a:ext cx="7775" cy="6450"/>
                </a:xfrm>
                <a:custGeom>
                  <a:rect b="b" l="l" r="r" t="t"/>
                  <a:pathLst>
                    <a:path extrusionOk="0" h="258" w="311">
                      <a:moveTo>
                        <a:pt x="132" y="0"/>
                      </a:moveTo>
                      <a:cubicBezTo>
                        <a:pt x="60" y="0"/>
                        <a:pt x="1" y="48"/>
                        <a:pt x="1" y="131"/>
                      </a:cubicBezTo>
                      <a:cubicBezTo>
                        <a:pt x="1" y="206"/>
                        <a:pt x="64" y="257"/>
                        <a:pt x="131" y="257"/>
                      </a:cubicBezTo>
                      <a:cubicBezTo>
                        <a:pt x="160" y="257"/>
                        <a:pt x="190" y="248"/>
                        <a:pt x="215" y="226"/>
                      </a:cubicBezTo>
                      <a:cubicBezTo>
                        <a:pt x="310" y="143"/>
                        <a:pt x="251" y="0"/>
                        <a:pt x="13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 name="Google Shape;511;p14"/>
                <p:cNvSpPr/>
                <p:nvPr/>
              </p:nvSpPr>
              <p:spPr>
                <a:xfrm>
                  <a:off x="3230150" y="1622050"/>
                  <a:ext cx="7475" cy="6650"/>
                </a:xfrm>
                <a:custGeom>
                  <a:rect b="b" l="l" r="r" t="t"/>
                  <a:pathLst>
                    <a:path extrusionOk="0" h="266" w="299">
                      <a:moveTo>
                        <a:pt x="132" y="1"/>
                      </a:moveTo>
                      <a:cubicBezTo>
                        <a:pt x="60" y="1"/>
                        <a:pt x="1" y="60"/>
                        <a:pt x="1" y="132"/>
                      </a:cubicBezTo>
                      <a:cubicBezTo>
                        <a:pt x="1" y="212"/>
                        <a:pt x="61" y="266"/>
                        <a:pt x="126" y="266"/>
                      </a:cubicBezTo>
                      <a:cubicBezTo>
                        <a:pt x="156" y="266"/>
                        <a:pt x="188" y="254"/>
                        <a:pt x="215" y="227"/>
                      </a:cubicBezTo>
                      <a:cubicBezTo>
                        <a:pt x="298" y="144"/>
                        <a:pt x="251" y="13"/>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 name="Google Shape;512;p14"/>
                <p:cNvSpPr/>
                <p:nvPr/>
              </p:nvSpPr>
              <p:spPr>
                <a:xfrm>
                  <a:off x="3298900" y="1128550"/>
                  <a:ext cx="7475" cy="6500"/>
                </a:xfrm>
                <a:custGeom>
                  <a:rect b="b" l="l" r="r" t="t"/>
                  <a:pathLst>
                    <a:path extrusionOk="0" h="260" w="299">
                      <a:moveTo>
                        <a:pt x="144" y="0"/>
                      </a:moveTo>
                      <a:cubicBezTo>
                        <a:pt x="61" y="0"/>
                        <a:pt x="1" y="60"/>
                        <a:pt x="1" y="131"/>
                      </a:cubicBezTo>
                      <a:cubicBezTo>
                        <a:pt x="1" y="212"/>
                        <a:pt x="67" y="260"/>
                        <a:pt x="132" y="260"/>
                      </a:cubicBezTo>
                      <a:cubicBezTo>
                        <a:pt x="162" y="260"/>
                        <a:pt x="192" y="249"/>
                        <a:pt x="215" y="226"/>
                      </a:cubicBezTo>
                      <a:cubicBezTo>
                        <a:pt x="299" y="143"/>
                        <a:pt x="251" y="12"/>
                        <a:pt x="14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 name="Google Shape;513;p14"/>
                <p:cNvSpPr/>
                <p:nvPr/>
              </p:nvSpPr>
              <p:spPr>
                <a:xfrm>
                  <a:off x="3527800" y="2197100"/>
                  <a:ext cx="7775" cy="6375"/>
                </a:xfrm>
                <a:custGeom>
                  <a:rect b="b" l="l" r="r" t="t"/>
                  <a:pathLst>
                    <a:path extrusionOk="0" h="255" w="311">
                      <a:moveTo>
                        <a:pt x="125" y="0"/>
                      </a:moveTo>
                      <a:cubicBezTo>
                        <a:pt x="61" y="0"/>
                        <a:pt x="1" y="55"/>
                        <a:pt x="1" y="121"/>
                      </a:cubicBezTo>
                      <a:cubicBezTo>
                        <a:pt x="1" y="201"/>
                        <a:pt x="67" y="255"/>
                        <a:pt x="135" y="255"/>
                      </a:cubicBezTo>
                      <a:cubicBezTo>
                        <a:pt x="167" y="255"/>
                        <a:pt x="200" y="243"/>
                        <a:pt x="227" y="216"/>
                      </a:cubicBezTo>
                      <a:cubicBezTo>
                        <a:pt x="310" y="144"/>
                        <a:pt x="251" y="2"/>
                        <a:pt x="144" y="2"/>
                      </a:cubicBezTo>
                      <a:cubicBezTo>
                        <a:pt x="138" y="1"/>
                        <a:pt x="131" y="0"/>
                        <a:pt x="12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 name="Google Shape;514;p14"/>
                <p:cNvSpPr/>
                <p:nvPr/>
              </p:nvSpPr>
              <p:spPr>
                <a:xfrm>
                  <a:off x="3902050" y="2461450"/>
                  <a:ext cx="7675" cy="6650"/>
                </a:xfrm>
                <a:custGeom>
                  <a:rect b="b" l="l" r="r" t="t"/>
                  <a:pathLst>
                    <a:path extrusionOk="0" h="266" w="307">
                      <a:moveTo>
                        <a:pt x="140" y="0"/>
                      </a:moveTo>
                      <a:cubicBezTo>
                        <a:pt x="68" y="0"/>
                        <a:pt x="9" y="60"/>
                        <a:pt x="9" y="131"/>
                      </a:cubicBezTo>
                      <a:cubicBezTo>
                        <a:pt x="1" y="212"/>
                        <a:pt x="64" y="265"/>
                        <a:pt x="131" y="265"/>
                      </a:cubicBezTo>
                      <a:cubicBezTo>
                        <a:pt x="163" y="265"/>
                        <a:pt x="196" y="253"/>
                        <a:pt x="223" y="226"/>
                      </a:cubicBezTo>
                      <a:cubicBezTo>
                        <a:pt x="307" y="143"/>
                        <a:pt x="259" y="0"/>
                        <a:pt x="14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 name="Google Shape;515;p14"/>
                <p:cNvSpPr/>
                <p:nvPr/>
              </p:nvSpPr>
              <p:spPr>
                <a:xfrm>
                  <a:off x="3531375" y="2052175"/>
                  <a:ext cx="7475" cy="6650"/>
                </a:xfrm>
                <a:custGeom>
                  <a:rect b="b" l="l" r="r" t="t"/>
                  <a:pathLst>
                    <a:path extrusionOk="0" h="266" w="299">
                      <a:moveTo>
                        <a:pt x="132" y="0"/>
                      </a:moveTo>
                      <a:cubicBezTo>
                        <a:pt x="60" y="0"/>
                        <a:pt x="1" y="60"/>
                        <a:pt x="1" y="131"/>
                      </a:cubicBezTo>
                      <a:cubicBezTo>
                        <a:pt x="1" y="212"/>
                        <a:pt x="61" y="265"/>
                        <a:pt x="126" y="265"/>
                      </a:cubicBezTo>
                      <a:cubicBezTo>
                        <a:pt x="156" y="265"/>
                        <a:pt x="188" y="253"/>
                        <a:pt x="215" y="226"/>
                      </a:cubicBezTo>
                      <a:cubicBezTo>
                        <a:pt x="298" y="143"/>
                        <a:pt x="251" y="0"/>
                        <a:pt x="13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 name="Google Shape;516;p14"/>
                <p:cNvSpPr/>
                <p:nvPr/>
              </p:nvSpPr>
              <p:spPr>
                <a:xfrm>
                  <a:off x="1701100" y="2387900"/>
                  <a:ext cx="14900" cy="12800"/>
                </a:xfrm>
                <a:custGeom>
                  <a:rect b="b" l="l" r="r" t="t"/>
                  <a:pathLst>
                    <a:path extrusionOk="0" h="512" w="596">
                      <a:moveTo>
                        <a:pt x="253" y="1"/>
                      </a:moveTo>
                      <a:cubicBezTo>
                        <a:pt x="109" y="1"/>
                        <a:pt x="0" y="115"/>
                        <a:pt x="0" y="251"/>
                      </a:cubicBezTo>
                      <a:cubicBezTo>
                        <a:pt x="0" y="407"/>
                        <a:pt x="130" y="512"/>
                        <a:pt x="261" y="512"/>
                      </a:cubicBezTo>
                      <a:cubicBezTo>
                        <a:pt x="321" y="512"/>
                        <a:pt x="381" y="490"/>
                        <a:pt x="429" y="442"/>
                      </a:cubicBezTo>
                      <a:cubicBezTo>
                        <a:pt x="596" y="275"/>
                        <a:pt x="488" y="1"/>
                        <a:pt x="274" y="1"/>
                      </a:cubicBezTo>
                      <a:cubicBezTo>
                        <a:pt x="267" y="1"/>
                        <a:pt x="260" y="1"/>
                        <a:pt x="25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 name="Google Shape;517;p14"/>
                <p:cNvSpPr/>
                <p:nvPr/>
              </p:nvSpPr>
              <p:spPr>
                <a:xfrm>
                  <a:off x="864375" y="3061525"/>
                  <a:ext cx="14925" cy="12800"/>
                </a:xfrm>
                <a:custGeom>
                  <a:rect b="b" l="l" r="r" t="t"/>
                  <a:pathLst>
                    <a:path extrusionOk="0" h="512" w="597">
                      <a:moveTo>
                        <a:pt x="275" y="0"/>
                      </a:moveTo>
                      <a:cubicBezTo>
                        <a:pt x="132" y="0"/>
                        <a:pt x="13" y="107"/>
                        <a:pt x="1" y="262"/>
                      </a:cubicBezTo>
                      <a:cubicBezTo>
                        <a:pt x="1" y="409"/>
                        <a:pt x="129" y="511"/>
                        <a:pt x="260" y="511"/>
                      </a:cubicBezTo>
                      <a:cubicBezTo>
                        <a:pt x="320" y="511"/>
                        <a:pt x="381" y="490"/>
                        <a:pt x="429" y="441"/>
                      </a:cubicBezTo>
                      <a:cubicBezTo>
                        <a:pt x="596" y="286"/>
                        <a:pt x="489" y="12"/>
                        <a:pt x="27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 name="Google Shape;518;p14"/>
                <p:cNvSpPr/>
                <p:nvPr/>
              </p:nvSpPr>
              <p:spPr>
                <a:xfrm>
                  <a:off x="1461175" y="1886075"/>
                  <a:ext cx="14925" cy="12850"/>
                </a:xfrm>
                <a:custGeom>
                  <a:rect b="b" l="l" r="r" t="t"/>
                  <a:pathLst>
                    <a:path extrusionOk="0" h="514" w="597">
                      <a:moveTo>
                        <a:pt x="263" y="1"/>
                      </a:moveTo>
                      <a:cubicBezTo>
                        <a:pt x="120" y="1"/>
                        <a:pt x="1" y="120"/>
                        <a:pt x="1" y="262"/>
                      </a:cubicBezTo>
                      <a:cubicBezTo>
                        <a:pt x="1" y="415"/>
                        <a:pt x="120" y="514"/>
                        <a:pt x="249" y="514"/>
                      </a:cubicBezTo>
                      <a:cubicBezTo>
                        <a:pt x="311" y="514"/>
                        <a:pt x="375" y="491"/>
                        <a:pt x="429" y="441"/>
                      </a:cubicBezTo>
                      <a:cubicBezTo>
                        <a:pt x="596" y="286"/>
                        <a:pt x="489" y="12"/>
                        <a:pt x="26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 name="Google Shape;519;p14"/>
                <p:cNvSpPr/>
                <p:nvPr/>
              </p:nvSpPr>
              <p:spPr>
                <a:xfrm>
                  <a:off x="1077500" y="1742000"/>
                  <a:ext cx="14900" cy="12800"/>
                </a:xfrm>
                <a:custGeom>
                  <a:rect b="b" l="l" r="r" t="t"/>
                  <a:pathLst>
                    <a:path extrusionOk="0" h="512" w="596">
                      <a:moveTo>
                        <a:pt x="274" y="1"/>
                      </a:moveTo>
                      <a:cubicBezTo>
                        <a:pt x="120" y="1"/>
                        <a:pt x="1" y="108"/>
                        <a:pt x="1" y="263"/>
                      </a:cubicBezTo>
                      <a:cubicBezTo>
                        <a:pt x="1" y="410"/>
                        <a:pt x="129" y="512"/>
                        <a:pt x="260" y="512"/>
                      </a:cubicBezTo>
                      <a:cubicBezTo>
                        <a:pt x="320" y="512"/>
                        <a:pt x="381" y="490"/>
                        <a:pt x="429" y="441"/>
                      </a:cubicBezTo>
                      <a:cubicBezTo>
                        <a:pt x="596" y="287"/>
                        <a:pt x="489" y="13"/>
                        <a:pt x="27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 name="Google Shape;520;p14"/>
                <p:cNvSpPr/>
                <p:nvPr/>
              </p:nvSpPr>
              <p:spPr>
                <a:xfrm>
                  <a:off x="1835050" y="1697075"/>
                  <a:ext cx="14900" cy="12775"/>
                </a:xfrm>
                <a:custGeom>
                  <a:rect b="b" l="l" r="r" t="t"/>
                  <a:pathLst>
                    <a:path extrusionOk="0" h="511" w="596">
                      <a:moveTo>
                        <a:pt x="274" y="0"/>
                      </a:moveTo>
                      <a:cubicBezTo>
                        <a:pt x="119" y="0"/>
                        <a:pt x="0" y="107"/>
                        <a:pt x="0" y="250"/>
                      </a:cubicBezTo>
                      <a:cubicBezTo>
                        <a:pt x="0" y="406"/>
                        <a:pt x="130" y="511"/>
                        <a:pt x="261" y="511"/>
                      </a:cubicBezTo>
                      <a:cubicBezTo>
                        <a:pt x="320" y="511"/>
                        <a:pt x="380" y="489"/>
                        <a:pt x="429" y="441"/>
                      </a:cubicBezTo>
                      <a:cubicBezTo>
                        <a:pt x="595" y="286"/>
                        <a:pt x="488" y="12"/>
                        <a:pt x="27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 name="Google Shape;521;p14"/>
                <p:cNvSpPr/>
                <p:nvPr/>
              </p:nvSpPr>
              <p:spPr>
                <a:xfrm>
                  <a:off x="2043100" y="1415175"/>
                  <a:ext cx="14900" cy="12800"/>
                </a:xfrm>
                <a:custGeom>
                  <a:rect b="b" l="l" r="r" t="t"/>
                  <a:pathLst>
                    <a:path extrusionOk="0" h="512" w="596">
                      <a:moveTo>
                        <a:pt x="262" y="1"/>
                      </a:moveTo>
                      <a:cubicBezTo>
                        <a:pt x="120" y="1"/>
                        <a:pt x="1" y="108"/>
                        <a:pt x="1" y="251"/>
                      </a:cubicBezTo>
                      <a:cubicBezTo>
                        <a:pt x="1" y="406"/>
                        <a:pt x="124" y="511"/>
                        <a:pt x="256" y="511"/>
                      </a:cubicBezTo>
                      <a:cubicBezTo>
                        <a:pt x="316" y="511"/>
                        <a:pt x="377" y="490"/>
                        <a:pt x="429" y="441"/>
                      </a:cubicBezTo>
                      <a:cubicBezTo>
                        <a:pt x="596" y="287"/>
                        <a:pt x="489" y="13"/>
                        <a:pt x="26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 name="Google Shape;522;p14"/>
                <p:cNvSpPr/>
                <p:nvPr/>
              </p:nvSpPr>
              <p:spPr>
                <a:xfrm>
                  <a:off x="1567450" y="1319325"/>
                  <a:ext cx="14900" cy="12700"/>
                </a:xfrm>
                <a:custGeom>
                  <a:rect b="b" l="l" r="r" t="t"/>
                  <a:pathLst>
                    <a:path extrusionOk="0" h="508" w="596">
                      <a:moveTo>
                        <a:pt x="243" y="0"/>
                      </a:moveTo>
                      <a:cubicBezTo>
                        <a:pt x="109" y="0"/>
                        <a:pt x="0" y="115"/>
                        <a:pt x="0" y="251"/>
                      </a:cubicBezTo>
                      <a:cubicBezTo>
                        <a:pt x="0" y="404"/>
                        <a:pt x="120" y="508"/>
                        <a:pt x="249" y="508"/>
                      </a:cubicBezTo>
                      <a:cubicBezTo>
                        <a:pt x="311" y="508"/>
                        <a:pt x="375" y="484"/>
                        <a:pt x="429" y="430"/>
                      </a:cubicBezTo>
                      <a:cubicBezTo>
                        <a:pt x="596" y="275"/>
                        <a:pt x="488" y="1"/>
                        <a:pt x="262" y="1"/>
                      </a:cubicBezTo>
                      <a:cubicBezTo>
                        <a:pt x="256" y="1"/>
                        <a:pt x="249" y="0"/>
                        <a:pt x="24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 name="Google Shape;523;p14"/>
                <p:cNvSpPr/>
                <p:nvPr/>
              </p:nvSpPr>
              <p:spPr>
                <a:xfrm>
                  <a:off x="2514000" y="1936950"/>
                  <a:ext cx="14900" cy="12575"/>
                </a:xfrm>
                <a:custGeom>
                  <a:rect b="b" l="l" r="r" t="t"/>
                  <a:pathLst>
                    <a:path extrusionOk="0" h="503" w="596">
                      <a:moveTo>
                        <a:pt x="253" y="1"/>
                      </a:moveTo>
                      <a:cubicBezTo>
                        <a:pt x="108" y="1"/>
                        <a:pt x="0" y="115"/>
                        <a:pt x="0" y="252"/>
                      </a:cubicBezTo>
                      <a:cubicBezTo>
                        <a:pt x="0" y="404"/>
                        <a:pt x="120" y="503"/>
                        <a:pt x="249" y="503"/>
                      </a:cubicBezTo>
                      <a:cubicBezTo>
                        <a:pt x="311" y="503"/>
                        <a:pt x="375" y="480"/>
                        <a:pt x="429" y="430"/>
                      </a:cubicBezTo>
                      <a:cubicBezTo>
                        <a:pt x="596" y="275"/>
                        <a:pt x="488" y="2"/>
                        <a:pt x="274" y="2"/>
                      </a:cubicBezTo>
                      <a:cubicBezTo>
                        <a:pt x="267" y="1"/>
                        <a:pt x="260" y="1"/>
                        <a:pt x="25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 name="Google Shape;524;p14"/>
                <p:cNvSpPr/>
                <p:nvPr/>
              </p:nvSpPr>
              <p:spPr>
                <a:xfrm>
                  <a:off x="3094125" y="1260400"/>
                  <a:ext cx="14900" cy="12850"/>
                </a:xfrm>
                <a:custGeom>
                  <a:rect b="b" l="l" r="r" t="t"/>
                  <a:pathLst>
                    <a:path extrusionOk="0" h="514" w="596">
                      <a:moveTo>
                        <a:pt x="274" y="1"/>
                      </a:moveTo>
                      <a:cubicBezTo>
                        <a:pt x="131" y="1"/>
                        <a:pt x="12" y="120"/>
                        <a:pt x="0" y="263"/>
                      </a:cubicBezTo>
                      <a:cubicBezTo>
                        <a:pt x="0" y="415"/>
                        <a:pt x="126" y="514"/>
                        <a:pt x="254" y="514"/>
                      </a:cubicBezTo>
                      <a:cubicBezTo>
                        <a:pt x="316" y="514"/>
                        <a:pt x="379" y="491"/>
                        <a:pt x="429" y="441"/>
                      </a:cubicBezTo>
                      <a:cubicBezTo>
                        <a:pt x="596" y="286"/>
                        <a:pt x="489" y="13"/>
                        <a:pt x="27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 name="Google Shape;525;p14"/>
                <p:cNvSpPr/>
                <p:nvPr/>
              </p:nvSpPr>
              <p:spPr>
                <a:xfrm>
                  <a:off x="2049650" y="2034300"/>
                  <a:ext cx="14900" cy="12800"/>
                </a:xfrm>
                <a:custGeom>
                  <a:rect b="b" l="l" r="r" t="t"/>
                  <a:pathLst>
                    <a:path extrusionOk="0" h="512" w="596">
                      <a:moveTo>
                        <a:pt x="274" y="1"/>
                      </a:moveTo>
                      <a:cubicBezTo>
                        <a:pt x="131" y="1"/>
                        <a:pt x="12" y="108"/>
                        <a:pt x="0" y="251"/>
                      </a:cubicBezTo>
                      <a:cubicBezTo>
                        <a:pt x="0" y="406"/>
                        <a:pt x="130" y="511"/>
                        <a:pt x="265" y="511"/>
                      </a:cubicBezTo>
                      <a:cubicBezTo>
                        <a:pt x="326" y="511"/>
                        <a:pt x="389" y="490"/>
                        <a:pt x="441" y="441"/>
                      </a:cubicBezTo>
                      <a:cubicBezTo>
                        <a:pt x="596" y="287"/>
                        <a:pt x="501" y="13"/>
                        <a:pt x="27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 name="Google Shape;526;p14"/>
                <p:cNvSpPr/>
                <p:nvPr/>
              </p:nvSpPr>
              <p:spPr>
                <a:xfrm>
                  <a:off x="2491075" y="3399650"/>
                  <a:ext cx="14900" cy="12800"/>
                </a:xfrm>
                <a:custGeom>
                  <a:rect b="b" l="l" r="r" t="t"/>
                  <a:pathLst>
                    <a:path extrusionOk="0" h="512" w="596">
                      <a:moveTo>
                        <a:pt x="274" y="1"/>
                      </a:moveTo>
                      <a:cubicBezTo>
                        <a:pt x="131" y="1"/>
                        <a:pt x="12" y="108"/>
                        <a:pt x="0" y="251"/>
                      </a:cubicBezTo>
                      <a:cubicBezTo>
                        <a:pt x="0" y="406"/>
                        <a:pt x="130" y="511"/>
                        <a:pt x="265" y="511"/>
                      </a:cubicBezTo>
                      <a:cubicBezTo>
                        <a:pt x="326" y="511"/>
                        <a:pt x="389" y="490"/>
                        <a:pt x="441" y="441"/>
                      </a:cubicBezTo>
                      <a:cubicBezTo>
                        <a:pt x="596" y="286"/>
                        <a:pt x="500" y="13"/>
                        <a:pt x="27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 name="Google Shape;527;p14"/>
                <p:cNvSpPr/>
                <p:nvPr/>
              </p:nvSpPr>
              <p:spPr>
                <a:xfrm>
                  <a:off x="2840525" y="3715475"/>
                  <a:ext cx="14900" cy="12800"/>
                </a:xfrm>
                <a:custGeom>
                  <a:rect b="b" l="l" r="r" t="t"/>
                  <a:pathLst>
                    <a:path extrusionOk="0" h="512" w="596">
                      <a:moveTo>
                        <a:pt x="262" y="0"/>
                      </a:moveTo>
                      <a:cubicBezTo>
                        <a:pt x="119" y="0"/>
                        <a:pt x="0" y="107"/>
                        <a:pt x="0" y="262"/>
                      </a:cubicBezTo>
                      <a:cubicBezTo>
                        <a:pt x="0" y="409"/>
                        <a:pt x="129" y="511"/>
                        <a:pt x="260" y="511"/>
                      </a:cubicBezTo>
                      <a:cubicBezTo>
                        <a:pt x="320" y="511"/>
                        <a:pt x="380" y="489"/>
                        <a:pt x="429" y="441"/>
                      </a:cubicBezTo>
                      <a:cubicBezTo>
                        <a:pt x="596" y="286"/>
                        <a:pt x="489" y="12"/>
                        <a:pt x="2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 name="Google Shape;528;p14"/>
                <p:cNvSpPr/>
                <p:nvPr/>
              </p:nvSpPr>
              <p:spPr>
                <a:xfrm>
                  <a:off x="2212775" y="4039900"/>
                  <a:ext cx="14900" cy="12800"/>
                </a:xfrm>
                <a:custGeom>
                  <a:rect b="b" l="l" r="r" t="t"/>
                  <a:pathLst>
                    <a:path extrusionOk="0" h="512" w="596">
                      <a:moveTo>
                        <a:pt x="262" y="1"/>
                      </a:moveTo>
                      <a:cubicBezTo>
                        <a:pt x="119" y="1"/>
                        <a:pt x="0" y="108"/>
                        <a:pt x="0" y="263"/>
                      </a:cubicBezTo>
                      <a:cubicBezTo>
                        <a:pt x="0" y="410"/>
                        <a:pt x="129" y="512"/>
                        <a:pt x="259" y="512"/>
                      </a:cubicBezTo>
                      <a:cubicBezTo>
                        <a:pt x="319" y="512"/>
                        <a:pt x="380" y="490"/>
                        <a:pt x="429" y="442"/>
                      </a:cubicBezTo>
                      <a:cubicBezTo>
                        <a:pt x="595" y="287"/>
                        <a:pt x="488" y="13"/>
                        <a:pt x="26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 name="Google Shape;529;p14"/>
                <p:cNvSpPr/>
                <p:nvPr/>
              </p:nvSpPr>
              <p:spPr>
                <a:xfrm>
                  <a:off x="3233425" y="3608875"/>
                  <a:ext cx="14900" cy="12600"/>
                </a:xfrm>
                <a:custGeom>
                  <a:rect b="b" l="l" r="r" t="t"/>
                  <a:pathLst>
                    <a:path extrusionOk="0" h="504" w="596">
                      <a:moveTo>
                        <a:pt x="255" y="1"/>
                      </a:moveTo>
                      <a:cubicBezTo>
                        <a:pt x="121" y="1"/>
                        <a:pt x="12" y="116"/>
                        <a:pt x="1" y="252"/>
                      </a:cubicBezTo>
                      <a:cubicBezTo>
                        <a:pt x="1" y="405"/>
                        <a:pt x="126" y="503"/>
                        <a:pt x="255" y="503"/>
                      </a:cubicBezTo>
                      <a:cubicBezTo>
                        <a:pt x="316" y="503"/>
                        <a:pt x="379" y="481"/>
                        <a:pt x="429" y="430"/>
                      </a:cubicBezTo>
                      <a:cubicBezTo>
                        <a:pt x="596" y="276"/>
                        <a:pt x="489" y="14"/>
                        <a:pt x="274" y="2"/>
                      </a:cubicBezTo>
                      <a:cubicBezTo>
                        <a:pt x="268" y="1"/>
                        <a:pt x="261" y="1"/>
                        <a:pt x="25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 name="Google Shape;530;p14"/>
                <p:cNvSpPr/>
                <p:nvPr/>
              </p:nvSpPr>
              <p:spPr>
                <a:xfrm>
                  <a:off x="3660575" y="3771725"/>
                  <a:ext cx="14900" cy="12775"/>
                </a:xfrm>
                <a:custGeom>
                  <a:rect b="b" l="l" r="r" t="t"/>
                  <a:pathLst>
                    <a:path extrusionOk="0" h="511" w="596">
                      <a:moveTo>
                        <a:pt x="262" y="0"/>
                      </a:moveTo>
                      <a:cubicBezTo>
                        <a:pt x="119" y="0"/>
                        <a:pt x="0" y="108"/>
                        <a:pt x="0" y="251"/>
                      </a:cubicBezTo>
                      <a:cubicBezTo>
                        <a:pt x="0" y="406"/>
                        <a:pt x="124" y="511"/>
                        <a:pt x="256" y="511"/>
                      </a:cubicBezTo>
                      <a:cubicBezTo>
                        <a:pt x="315" y="511"/>
                        <a:pt x="377" y="489"/>
                        <a:pt x="429" y="441"/>
                      </a:cubicBezTo>
                      <a:cubicBezTo>
                        <a:pt x="595" y="286"/>
                        <a:pt x="488" y="12"/>
                        <a:pt x="2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 name="Google Shape;531;p14"/>
                <p:cNvSpPr/>
                <p:nvPr/>
              </p:nvSpPr>
              <p:spPr>
                <a:xfrm>
                  <a:off x="2879225" y="3022800"/>
                  <a:ext cx="14900" cy="12800"/>
                </a:xfrm>
                <a:custGeom>
                  <a:rect b="b" l="l" r="r" t="t"/>
                  <a:pathLst>
                    <a:path extrusionOk="0" h="512" w="596">
                      <a:moveTo>
                        <a:pt x="253" y="1"/>
                      </a:moveTo>
                      <a:cubicBezTo>
                        <a:pt x="108" y="1"/>
                        <a:pt x="0" y="115"/>
                        <a:pt x="0" y="251"/>
                      </a:cubicBezTo>
                      <a:cubicBezTo>
                        <a:pt x="0" y="407"/>
                        <a:pt x="130" y="512"/>
                        <a:pt x="261" y="512"/>
                      </a:cubicBezTo>
                      <a:cubicBezTo>
                        <a:pt x="321" y="512"/>
                        <a:pt x="380" y="490"/>
                        <a:pt x="429" y="442"/>
                      </a:cubicBezTo>
                      <a:cubicBezTo>
                        <a:pt x="595" y="287"/>
                        <a:pt x="500" y="1"/>
                        <a:pt x="274" y="1"/>
                      </a:cubicBezTo>
                      <a:cubicBezTo>
                        <a:pt x="267" y="1"/>
                        <a:pt x="260" y="1"/>
                        <a:pt x="25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 name="Google Shape;532;p14"/>
                <p:cNvSpPr/>
                <p:nvPr/>
              </p:nvSpPr>
              <p:spPr>
                <a:xfrm>
                  <a:off x="2879225" y="3450525"/>
                  <a:ext cx="14900" cy="12825"/>
                </a:xfrm>
                <a:custGeom>
                  <a:rect b="b" l="l" r="r" t="t"/>
                  <a:pathLst>
                    <a:path extrusionOk="0" h="513" w="596">
                      <a:moveTo>
                        <a:pt x="253" y="1"/>
                      </a:moveTo>
                      <a:cubicBezTo>
                        <a:pt x="108" y="1"/>
                        <a:pt x="0" y="115"/>
                        <a:pt x="0" y="252"/>
                      </a:cubicBezTo>
                      <a:cubicBezTo>
                        <a:pt x="0" y="407"/>
                        <a:pt x="130" y="512"/>
                        <a:pt x="261" y="512"/>
                      </a:cubicBezTo>
                      <a:cubicBezTo>
                        <a:pt x="321" y="512"/>
                        <a:pt x="380" y="491"/>
                        <a:pt x="429" y="442"/>
                      </a:cubicBezTo>
                      <a:cubicBezTo>
                        <a:pt x="595" y="287"/>
                        <a:pt x="488" y="14"/>
                        <a:pt x="274" y="2"/>
                      </a:cubicBezTo>
                      <a:cubicBezTo>
                        <a:pt x="267" y="1"/>
                        <a:pt x="260" y="1"/>
                        <a:pt x="25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 name="Google Shape;533;p14"/>
                <p:cNvSpPr/>
                <p:nvPr/>
              </p:nvSpPr>
              <p:spPr>
                <a:xfrm>
                  <a:off x="3305175" y="3364825"/>
                  <a:ext cx="14900" cy="12850"/>
                </a:xfrm>
                <a:custGeom>
                  <a:rect b="b" l="l" r="r" t="t"/>
                  <a:pathLst>
                    <a:path extrusionOk="0" h="514" w="596">
                      <a:moveTo>
                        <a:pt x="274" y="1"/>
                      </a:moveTo>
                      <a:cubicBezTo>
                        <a:pt x="119" y="1"/>
                        <a:pt x="0" y="120"/>
                        <a:pt x="0" y="263"/>
                      </a:cubicBezTo>
                      <a:cubicBezTo>
                        <a:pt x="0" y="416"/>
                        <a:pt x="125" y="514"/>
                        <a:pt x="258" y="514"/>
                      </a:cubicBezTo>
                      <a:cubicBezTo>
                        <a:pt x="321" y="514"/>
                        <a:pt x="387" y="491"/>
                        <a:pt x="441" y="441"/>
                      </a:cubicBezTo>
                      <a:cubicBezTo>
                        <a:pt x="595" y="286"/>
                        <a:pt x="488" y="13"/>
                        <a:pt x="27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 name="Google Shape;534;p14"/>
                <p:cNvSpPr/>
                <p:nvPr/>
              </p:nvSpPr>
              <p:spPr>
                <a:xfrm>
                  <a:off x="4574375" y="2764450"/>
                  <a:ext cx="14900" cy="12800"/>
                </a:xfrm>
                <a:custGeom>
                  <a:rect b="b" l="l" r="r" t="t"/>
                  <a:pathLst>
                    <a:path extrusionOk="0" h="512" w="596">
                      <a:moveTo>
                        <a:pt x="262" y="1"/>
                      </a:moveTo>
                      <a:cubicBezTo>
                        <a:pt x="119" y="1"/>
                        <a:pt x="0" y="120"/>
                        <a:pt x="0" y="263"/>
                      </a:cubicBezTo>
                      <a:cubicBezTo>
                        <a:pt x="0" y="410"/>
                        <a:pt x="129" y="512"/>
                        <a:pt x="259" y="512"/>
                      </a:cubicBezTo>
                      <a:cubicBezTo>
                        <a:pt x="320" y="512"/>
                        <a:pt x="380" y="490"/>
                        <a:pt x="429" y="441"/>
                      </a:cubicBezTo>
                      <a:cubicBezTo>
                        <a:pt x="596" y="287"/>
                        <a:pt x="488" y="13"/>
                        <a:pt x="26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 name="Google Shape;535;p14"/>
                <p:cNvSpPr/>
                <p:nvPr/>
              </p:nvSpPr>
              <p:spPr>
                <a:xfrm>
                  <a:off x="3424225" y="2839175"/>
                  <a:ext cx="13425" cy="12825"/>
                </a:xfrm>
                <a:custGeom>
                  <a:rect b="b" l="l" r="r" t="t"/>
                  <a:pathLst>
                    <a:path extrusionOk="0" h="513" w="537">
                      <a:moveTo>
                        <a:pt x="262" y="0"/>
                      </a:moveTo>
                      <a:cubicBezTo>
                        <a:pt x="120" y="0"/>
                        <a:pt x="1" y="107"/>
                        <a:pt x="1" y="250"/>
                      </a:cubicBezTo>
                      <a:cubicBezTo>
                        <a:pt x="1" y="393"/>
                        <a:pt x="120" y="512"/>
                        <a:pt x="262" y="512"/>
                      </a:cubicBezTo>
                      <a:cubicBezTo>
                        <a:pt x="417" y="512"/>
                        <a:pt x="536" y="393"/>
                        <a:pt x="536" y="250"/>
                      </a:cubicBezTo>
                      <a:cubicBezTo>
                        <a:pt x="536" y="107"/>
                        <a:pt x="417" y="0"/>
                        <a:pt x="2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 name="Google Shape;536;p14"/>
                <p:cNvSpPr/>
                <p:nvPr/>
              </p:nvSpPr>
              <p:spPr>
                <a:xfrm>
                  <a:off x="3175975" y="2653725"/>
                  <a:ext cx="13425" cy="12525"/>
                </a:xfrm>
                <a:custGeom>
                  <a:rect b="b" l="l" r="r" t="t"/>
                  <a:pathLst>
                    <a:path extrusionOk="0" h="501" w="537">
                      <a:moveTo>
                        <a:pt x="263" y="1"/>
                      </a:moveTo>
                      <a:cubicBezTo>
                        <a:pt x="120" y="1"/>
                        <a:pt x="1" y="108"/>
                        <a:pt x="1" y="251"/>
                      </a:cubicBezTo>
                      <a:cubicBezTo>
                        <a:pt x="1" y="394"/>
                        <a:pt x="120" y="501"/>
                        <a:pt x="263" y="501"/>
                      </a:cubicBezTo>
                      <a:cubicBezTo>
                        <a:pt x="417" y="501"/>
                        <a:pt x="536" y="394"/>
                        <a:pt x="536" y="251"/>
                      </a:cubicBezTo>
                      <a:cubicBezTo>
                        <a:pt x="536" y="108"/>
                        <a:pt x="417" y="1"/>
                        <a:pt x="26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 name="Google Shape;537;p14"/>
                <p:cNvSpPr/>
                <p:nvPr/>
              </p:nvSpPr>
              <p:spPr>
                <a:xfrm>
                  <a:off x="4679450" y="2461750"/>
                  <a:ext cx="13400" cy="12825"/>
                </a:xfrm>
                <a:custGeom>
                  <a:rect b="b" l="l" r="r" t="t"/>
                  <a:pathLst>
                    <a:path extrusionOk="0" h="513" w="536">
                      <a:moveTo>
                        <a:pt x="262" y="0"/>
                      </a:moveTo>
                      <a:cubicBezTo>
                        <a:pt x="119" y="0"/>
                        <a:pt x="0" y="119"/>
                        <a:pt x="0" y="250"/>
                      </a:cubicBezTo>
                      <a:cubicBezTo>
                        <a:pt x="0" y="393"/>
                        <a:pt x="119" y="512"/>
                        <a:pt x="262" y="512"/>
                      </a:cubicBezTo>
                      <a:cubicBezTo>
                        <a:pt x="417" y="512"/>
                        <a:pt x="536" y="393"/>
                        <a:pt x="536" y="250"/>
                      </a:cubicBezTo>
                      <a:cubicBezTo>
                        <a:pt x="536" y="119"/>
                        <a:pt x="417" y="0"/>
                        <a:pt x="2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 name="Google Shape;538;p14"/>
                <p:cNvSpPr/>
                <p:nvPr/>
              </p:nvSpPr>
              <p:spPr>
                <a:xfrm>
                  <a:off x="4420475" y="2324825"/>
                  <a:ext cx="13425" cy="12525"/>
                </a:xfrm>
                <a:custGeom>
                  <a:rect b="b" l="l" r="r" t="t"/>
                  <a:pathLst>
                    <a:path extrusionOk="0" h="501" w="537">
                      <a:moveTo>
                        <a:pt x="263" y="0"/>
                      </a:moveTo>
                      <a:cubicBezTo>
                        <a:pt x="120" y="0"/>
                        <a:pt x="1" y="107"/>
                        <a:pt x="1" y="250"/>
                      </a:cubicBezTo>
                      <a:cubicBezTo>
                        <a:pt x="1" y="393"/>
                        <a:pt x="120" y="500"/>
                        <a:pt x="263" y="500"/>
                      </a:cubicBezTo>
                      <a:cubicBezTo>
                        <a:pt x="417" y="500"/>
                        <a:pt x="537" y="393"/>
                        <a:pt x="537" y="250"/>
                      </a:cubicBezTo>
                      <a:cubicBezTo>
                        <a:pt x="537" y="107"/>
                        <a:pt x="417" y="0"/>
                        <a:pt x="26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 name="Google Shape;539;p14"/>
                <p:cNvSpPr/>
                <p:nvPr/>
              </p:nvSpPr>
              <p:spPr>
                <a:xfrm>
                  <a:off x="4200800" y="2052175"/>
                  <a:ext cx="13425" cy="12825"/>
                </a:xfrm>
                <a:custGeom>
                  <a:rect b="b" l="l" r="r" t="t"/>
                  <a:pathLst>
                    <a:path extrusionOk="0" h="513" w="537">
                      <a:moveTo>
                        <a:pt x="263" y="0"/>
                      </a:moveTo>
                      <a:cubicBezTo>
                        <a:pt x="120" y="0"/>
                        <a:pt x="1" y="119"/>
                        <a:pt x="1" y="262"/>
                      </a:cubicBezTo>
                      <a:cubicBezTo>
                        <a:pt x="1" y="393"/>
                        <a:pt x="120" y="512"/>
                        <a:pt x="263" y="512"/>
                      </a:cubicBezTo>
                      <a:cubicBezTo>
                        <a:pt x="406" y="512"/>
                        <a:pt x="537" y="393"/>
                        <a:pt x="537" y="262"/>
                      </a:cubicBezTo>
                      <a:cubicBezTo>
                        <a:pt x="537" y="119"/>
                        <a:pt x="406" y="0"/>
                        <a:pt x="26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 name="Google Shape;540;p14"/>
                <p:cNvSpPr/>
                <p:nvPr/>
              </p:nvSpPr>
              <p:spPr>
                <a:xfrm>
                  <a:off x="2892600" y="2091725"/>
                  <a:ext cx="14925" cy="12825"/>
                </a:xfrm>
                <a:custGeom>
                  <a:rect b="b" l="l" r="r" t="t"/>
                  <a:pathLst>
                    <a:path extrusionOk="0" h="513" w="597">
                      <a:moveTo>
                        <a:pt x="243" y="1"/>
                      </a:moveTo>
                      <a:cubicBezTo>
                        <a:pt x="109" y="1"/>
                        <a:pt x="1" y="116"/>
                        <a:pt x="1" y="252"/>
                      </a:cubicBezTo>
                      <a:cubicBezTo>
                        <a:pt x="1" y="407"/>
                        <a:pt x="125" y="512"/>
                        <a:pt x="256" y="512"/>
                      </a:cubicBezTo>
                      <a:cubicBezTo>
                        <a:pt x="316" y="512"/>
                        <a:pt x="378" y="491"/>
                        <a:pt x="430" y="442"/>
                      </a:cubicBezTo>
                      <a:cubicBezTo>
                        <a:pt x="596" y="287"/>
                        <a:pt x="489" y="14"/>
                        <a:pt x="263" y="2"/>
                      </a:cubicBezTo>
                      <a:cubicBezTo>
                        <a:pt x="256" y="1"/>
                        <a:pt x="250" y="1"/>
                        <a:pt x="2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 name="Google Shape;541;p14"/>
                <p:cNvSpPr/>
                <p:nvPr/>
              </p:nvSpPr>
              <p:spPr>
                <a:xfrm>
                  <a:off x="3100975" y="1773550"/>
                  <a:ext cx="14600" cy="12800"/>
                </a:xfrm>
                <a:custGeom>
                  <a:rect b="b" l="l" r="r" t="t"/>
                  <a:pathLst>
                    <a:path extrusionOk="0" h="512" w="584">
                      <a:moveTo>
                        <a:pt x="262" y="1"/>
                      </a:moveTo>
                      <a:cubicBezTo>
                        <a:pt x="119" y="1"/>
                        <a:pt x="0" y="108"/>
                        <a:pt x="0" y="251"/>
                      </a:cubicBezTo>
                      <a:cubicBezTo>
                        <a:pt x="0" y="407"/>
                        <a:pt x="124" y="511"/>
                        <a:pt x="256" y="511"/>
                      </a:cubicBezTo>
                      <a:cubicBezTo>
                        <a:pt x="316" y="511"/>
                        <a:pt x="377" y="490"/>
                        <a:pt x="429" y="442"/>
                      </a:cubicBezTo>
                      <a:cubicBezTo>
                        <a:pt x="584" y="287"/>
                        <a:pt x="488" y="13"/>
                        <a:pt x="26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 name="Google Shape;542;p14"/>
                <p:cNvSpPr/>
                <p:nvPr/>
              </p:nvSpPr>
              <p:spPr>
                <a:xfrm>
                  <a:off x="2931900" y="1586050"/>
                  <a:ext cx="14600" cy="12775"/>
                </a:xfrm>
                <a:custGeom>
                  <a:rect b="b" l="l" r="r" t="t"/>
                  <a:pathLst>
                    <a:path extrusionOk="0" h="511" w="584">
                      <a:moveTo>
                        <a:pt x="263" y="0"/>
                      </a:moveTo>
                      <a:cubicBezTo>
                        <a:pt x="120" y="0"/>
                        <a:pt x="1" y="107"/>
                        <a:pt x="1" y="250"/>
                      </a:cubicBezTo>
                      <a:cubicBezTo>
                        <a:pt x="1" y="406"/>
                        <a:pt x="124" y="511"/>
                        <a:pt x="256" y="511"/>
                      </a:cubicBezTo>
                      <a:cubicBezTo>
                        <a:pt x="316" y="511"/>
                        <a:pt x="377" y="489"/>
                        <a:pt x="429" y="441"/>
                      </a:cubicBezTo>
                      <a:cubicBezTo>
                        <a:pt x="584" y="286"/>
                        <a:pt x="489" y="12"/>
                        <a:pt x="26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 name="Google Shape;543;p14"/>
                <p:cNvSpPr/>
                <p:nvPr/>
              </p:nvSpPr>
              <p:spPr>
                <a:xfrm>
                  <a:off x="3553400" y="1378850"/>
                  <a:ext cx="14925" cy="12800"/>
                </a:xfrm>
                <a:custGeom>
                  <a:rect b="b" l="l" r="r" t="t"/>
                  <a:pathLst>
                    <a:path extrusionOk="0" h="512" w="597">
                      <a:moveTo>
                        <a:pt x="243" y="1"/>
                      </a:moveTo>
                      <a:cubicBezTo>
                        <a:pt x="109" y="1"/>
                        <a:pt x="1" y="115"/>
                        <a:pt x="1" y="251"/>
                      </a:cubicBezTo>
                      <a:cubicBezTo>
                        <a:pt x="1" y="407"/>
                        <a:pt x="130" y="512"/>
                        <a:pt x="262" y="512"/>
                      </a:cubicBezTo>
                      <a:cubicBezTo>
                        <a:pt x="321" y="512"/>
                        <a:pt x="381" y="490"/>
                        <a:pt x="429" y="442"/>
                      </a:cubicBezTo>
                      <a:cubicBezTo>
                        <a:pt x="596" y="275"/>
                        <a:pt x="489" y="1"/>
                        <a:pt x="263" y="1"/>
                      </a:cubicBezTo>
                      <a:cubicBezTo>
                        <a:pt x="256" y="1"/>
                        <a:pt x="250" y="1"/>
                        <a:pt x="2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 name="Google Shape;544;p14"/>
                <p:cNvSpPr/>
                <p:nvPr/>
              </p:nvSpPr>
              <p:spPr>
                <a:xfrm>
                  <a:off x="3559950" y="2535850"/>
                  <a:ext cx="14925" cy="12800"/>
                </a:xfrm>
                <a:custGeom>
                  <a:rect b="b" l="l" r="r" t="t"/>
                  <a:pathLst>
                    <a:path extrusionOk="0" h="512" w="597">
                      <a:moveTo>
                        <a:pt x="275" y="1"/>
                      </a:moveTo>
                      <a:cubicBezTo>
                        <a:pt x="132" y="1"/>
                        <a:pt x="13" y="108"/>
                        <a:pt x="1" y="251"/>
                      </a:cubicBezTo>
                      <a:cubicBezTo>
                        <a:pt x="1" y="406"/>
                        <a:pt x="130" y="511"/>
                        <a:pt x="265" y="511"/>
                      </a:cubicBezTo>
                      <a:cubicBezTo>
                        <a:pt x="327" y="511"/>
                        <a:pt x="389" y="490"/>
                        <a:pt x="441" y="441"/>
                      </a:cubicBezTo>
                      <a:cubicBezTo>
                        <a:pt x="596" y="287"/>
                        <a:pt x="501" y="13"/>
                        <a:pt x="27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 name="Google Shape;545;p14"/>
                <p:cNvSpPr/>
                <p:nvPr/>
              </p:nvSpPr>
              <p:spPr>
                <a:xfrm>
                  <a:off x="3821900" y="2024775"/>
                  <a:ext cx="14900" cy="12575"/>
                </a:xfrm>
                <a:custGeom>
                  <a:rect b="b" l="l" r="r" t="t"/>
                  <a:pathLst>
                    <a:path extrusionOk="0" h="503" w="596">
                      <a:moveTo>
                        <a:pt x="253" y="0"/>
                      </a:moveTo>
                      <a:cubicBezTo>
                        <a:pt x="109" y="0"/>
                        <a:pt x="0" y="115"/>
                        <a:pt x="0" y="251"/>
                      </a:cubicBezTo>
                      <a:cubicBezTo>
                        <a:pt x="0" y="404"/>
                        <a:pt x="125" y="502"/>
                        <a:pt x="254" y="502"/>
                      </a:cubicBezTo>
                      <a:cubicBezTo>
                        <a:pt x="316" y="502"/>
                        <a:pt x="379" y="480"/>
                        <a:pt x="429" y="429"/>
                      </a:cubicBezTo>
                      <a:cubicBezTo>
                        <a:pt x="596" y="275"/>
                        <a:pt x="488" y="1"/>
                        <a:pt x="274" y="1"/>
                      </a:cubicBezTo>
                      <a:cubicBezTo>
                        <a:pt x="267" y="0"/>
                        <a:pt x="260" y="0"/>
                        <a:pt x="25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 name="Google Shape;546;p14"/>
                <p:cNvSpPr/>
                <p:nvPr/>
              </p:nvSpPr>
              <p:spPr>
                <a:xfrm>
                  <a:off x="3681400" y="3347875"/>
                  <a:ext cx="14900" cy="12850"/>
                </a:xfrm>
                <a:custGeom>
                  <a:rect b="b" l="l" r="r" t="t"/>
                  <a:pathLst>
                    <a:path extrusionOk="0" h="514" w="596">
                      <a:moveTo>
                        <a:pt x="262" y="0"/>
                      </a:moveTo>
                      <a:cubicBezTo>
                        <a:pt x="120" y="0"/>
                        <a:pt x="1" y="119"/>
                        <a:pt x="1" y="262"/>
                      </a:cubicBezTo>
                      <a:cubicBezTo>
                        <a:pt x="1" y="415"/>
                        <a:pt x="126" y="513"/>
                        <a:pt x="254" y="513"/>
                      </a:cubicBezTo>
                      <a:cubicBezTo>
                        <a:pt x="316" y="513"/>
                        <a:pt x="379" y="491"/>
                        <a:pt x="429" y="441"/>
                      </a:cubicBezTo>
                      <a:cubicBezTo>
                        <a:pt x="596" y="286"/>
                        <a:pt x="489" y="12"/>
                        <a:pt x="2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 name="Google Shape;547;p14"/>
                <p:cNvSpPr/>
                <p:nvPr/>
              </p:nvSpPr>
              <p:spPr>
                <a:xfrm>
                  <a:off x="3958825" y="3324350"/>
                  <a:ext cx="14900" cy="12800"/>
                </a:xfrm>
                <a:custGeom>
                  <a:rect b="b" l="l" r="r" t="t"/>
                  <a:pathLst>
                    <a:path extrusionOk="0" h="512" w="596">
                      <a:moveTo>
                        <a:pt x="262" y="0"/>
                      </a:moveTo>
                      <a:cubicBezTo>
                        <a:pt x="119" y="0"/>
                        <a:pt x="0" y="119"/>
                        <a:pt x="0" y="262"/>
                      </a:cubicBezTo>
                      <a:cubicBezTo>
                        <a:pt x="0" y="409"/>
                        <a:pt x="129" y="511"/>
                        <a:pt x="259" y="511"/>
                      </a:cubicBezTo>
                      <a:cubicBezTo>
                        <a:pt x="319" y="511"/>
                        <a:pt x="380" y="490"/>
                        <a:pt x="429" y="441"/>
                      </a:cubicBezTo>
                      <a:cubicBezTo>
                        <a:pt x="595" y="286"/>
                        <a:pt x="488" y="12"/>
                        <a:pt x="2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 name="Google Shape;548;p14"/>
                <p:cNvSpPr/>
                <p:nvPr/>
              </p:nvSpPr>
              <p:spPr>
                <a:xfrm>
                  <a:off x="4214200" y="3088300"/>
                  <a:ext cx="14625" cy="12800"/>
                </a:xfrm>
                <a:custGeom>
                  <a:rect b="b" l="l" r="r" t="t"/>
                  <a:pathLst>
                    <a:path extrusionOk="0" h="512" w="585">
                      <a:moveTo>
                        <a:pt x="263" y="1"/>
                      </a:moveTo>
                      <a:cubicBezTo>
                        <a:pt x="120" y="1"/>
                        <a:pt x="1" y="108"/>
                        <a:pt x="1" y="251"/>
                      </a:cubicBezTo>
                      <a:cubicBezTo>
                        <a:pt x="1" y="406"/>
                        <a:pt x="125" y="511"/>
                        <a:pt x="256" y="511"/>
                      </a:cubicBezTo>
                      <a:cubicBezTo>
                        <a:pt x="316" y="511"/>
                        <a:pt x="377" y="490"/>
                        <a:pt x="429" y="441"/>
                      </a:cubicBezTo>
                      <a:cubicBezTo>
                        <a:pt x="584" y="287"/>
                        <a:pt x="489" y="13"/>
                        <a:pt x="26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 name="Google Shape;549;p14"/>
                <p:cNvSpPr/>
                <p:nvPr/>
              </p:nvSpPr>
              <p:spPr>
                <a:xfrm>
                  <a:off x="2329450" y="1421425"/>
                  <a:ext cx="14600" cy="12800"/>
                </a:xfrm>
                <a:custGeom>
                  <a:rect b="b" l="l" r="r" t="t"/>
                  <a:pathLst>
                    <a:path extrusionOk="0" h="512" w="584">
                      <a:moveTo>
                        <a:pt x="262" y="1"/>
                      </a:moveTo>
                      <a:cubicBezTo>
                        <a:pt x="119" y="1"/>
                        <a:pt x="0" y="108"/>
                        <a:pt x="0" y="263"/>
                      </a:cubicBezTo>
                      <a:cubicBezTo>
                        <a:pt x="0" y="410"/>
                        <a:pt x="123" y="512"/>
                        <a:pt x="254" y="512"/>
                      </a:cubicBezTo>
                      <a:cubicBezTo>
                        <a:pt x="314" y="512"/>
                        <a:pt x="376" y="490"/>
                        <a:pt x="429" y="441"/>
                      </a:cubicBezTo>
                      <a:cubicBezTo>
                        <a:pt x="584" y="287"/>
                        <a:pt x="488" y="13"/>
                        <a:pt x="26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 name="Google Shape;550;p14"/>
                <p:cNvSpPr/>
                <p:nvPr/>
              </p:nvSpPr>
              <p:spPr>
                <a:xfrm>
                  <a:off x="1648400" y="3363925"/>
                  <a:ext cx="32175" cy="32475"/>
                </a:xfrm>
                <a:custGeom>
                  <a:rect b="b" l="l" r="r" t="t"/>
                  <a:pathLst>
                    <a:path extrusionOk="0" h="1299" w="1287">
                      <a:moveTo>
                        <a:pt x="489" y="1"/>
                      </a:moveTo>
                      <a:lnTo>
                        <a:pt x="489" y="501"/>
                      </a:lnTo>
                      <a:lnTo>
                        <a:pt x="1" y="656"/>
                      </a:lnTo>
                      <a:lnTo>
                        <a:pt x="489" y="811"/>
                      </a:lnTo>
                      <a:lnTo>
                        <a:pt x="489" y="1299"/>
                      </a:lnTo>
                      <a:lnTo>
                        <a:pt x="799" y="906"/>
                      </a:lnTo>
                      <a:lnTo>
                        <a:pt x="1287" y="1061"/>
                      </a:lnTo>
                      <a:lnTo>
                        <a:pt x="989" y="656"/>
                      </a:lnTo>
                      <a:lnTo>
                        <a:pt x="1287" y="251"/>
                      </a:lnTo>
                      <a:lnTo>
                        <a:pt x="799" y="406"/>
                      </a:lnTo>
                      <a:lnTo>
                        <a:pt x="48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 name="Google Shape;551;p14"/>
                <p:cNvSpPr/>
                <p:nvPr/>
              </p:nvSpPr>
              <p:spPr>
                <a:xfrm>
                  <a:off x="1724025" y="3057950"/>
                  <a:ext cx="32450" cy="32775"/>
                </a:xfrm>
                <a:custGeom>
                  <a:rect b="b" l="l" r="r" t="t"/>
                  <a:pathLst>
                    <a:path extrusionOk="0" h="1311" w="1298">
                      <a:moveTo>
                        <a:pt x="500" y="0"/>
                      </a:moveTo>
                      <a:lnTo>
                        <a:pt x="500" y="500"/>
                      </a:lnTo>
                      <a:lnTo>
                        <a:pt x="0" y="655"/>
                      </a:lnTo>
                      <a:lnTo>
                        <a:pt x="500" y="810"/>
                      </a:lnTo>
                      <a:lnTo>
                        <a:pt x="500" y="1310"/>
                      </a:lnTo>
                      <a:lnTo>
                        <a:pt x="810" y="905"/>
                      </a:lnTo>
                      <a:lnTo>
                        <a:pt x="1298" y="1060"/>
                      </a:lnTo>
                      <a:lnTo>
                        <a:pt x="988" y="655"/>
                      </a:lnTo>
                      <a:lnTo>
                        <a:pt x="1298" y="250"/>
                      </a:lnTo>
                      <a:lnTo>
                        <a:pt x="810" y="405"/>
                      </a:lnTo>
                      <a:lnTo>
                        <a:pt x="5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 name="Google Shape;552;p14"/>
                <p:cNvSpPr/>
                <p:nvPr/>
              </p:nvSpPr>
              <p:spPr>
                <a:xfrm>
                  <a:off x="1903200" y="3678850"/>
                  <a:ext cx="32175" cy="32475"/>
                </a:xfrm>
                <a:custGeom>
                  <a:rect b="b" l="l" r="r" t="t"/>
                  <a:pathLst>
                    <a:path extrusionOk="0" h="1299" w="1287">
                      <a:moveTo>
                        <a:pt x="489" y="1"/>
                      </a:moveTo>
                      <a:lnTo>
                        <a:pt x="489" y="501"/>
                      </a:lnTo>
                      <a:lnTo>
                        <a:pt x="1" y="656"/>
                      </a:lnTo>
                      <a:lnTo>
                        <a:pt x="489" y="810"/>
                      </a:lnTo>
                      <a:lnTo>
                        <a:pt x="489" y="1299"/>
                      </a:lnTo>
                      <a:lnTo>
                        <a:pt x="798" y="906"/>
                      </a:lnTo>
                      <a:lnTo>
                        <a:pt x="1286" y="1048"/>
                      </a:lnTo>
                      <a:lnTo>
                        <a:pt x="989" y="656"/>
                      </a:lnTo>
                      <a:lnTo>
                        <a:pt x="1286" y="251"/>
                      </a:lnTo>
                      <a:lnTo>
                        <a:pt x="798" y="406"/>
                      </a:lnTo>
                      <a:lnTo>
                        <a:pt x="48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 name="Google Shape;553;p14"/>
                <p:cNvSpPr/>
                <p:nvPr/>
              </p:nvSpPr>
              <p:spPr>
                <a:xfrm>
                  <a:off x="1379325" y="3424650"/>
                  <a:ext cx="7775" cy="6650"/>
                </a:xfrm>
                <a:custGeom>
                  <a:rect b="b" l="l" r="r" t="t"/>
                  <a:pathLst>
                    <a:path extrusionOk="0" h="266" w="311">
                      <a:moveTo>
                        <a:pt x="143" y="1"/>
                      </a:moveTo>
                      <a:cubicBezTo>
                        <a:pt x="72" y="1"/>
                        <a:pt x="1" y="60"/>
                        <a:pt x="1" y="132"/>
                      </a:cubicBezTo>
                      <a:cubicBezTo>
                        <a:pt x="1" y="213"/>
                        <a:pt x="66" y="266"/>
                        <a:pt x="135" y="266"/>
                      </a:cubicBezTo>
                      <a:cubicBezTo>
                        <a:pt x="167" y="266"/>
                        <a:pt x="200" y="254"/>
                        <a:pt x="227" y="227"/>
                      </a:cubicBezTo>
                      <a:cubicBezTo>
                        <a:pt x="310" y="144"/>
                        <a:pt x="251" y="13"/>
                        <a:pt x="1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 name="Google Shape;554;p14"/>
                <p:cNvSpPr/>
                <p:nvPr/>
              </p:nvSpPr>
              <p:spPr>
                <a:xfrm>
                  <a:off x="1782650" y="3521700"/>
                  <a:ext cx="7775" cy="6450"/>
                </a:xfrm>
                <a:custGeom>
                  <a:rect b="b" l="l" r="r" t="t"/>
                  <a:pathLst>
                    <a:path extrusionOk="0" h="258" w="311">
                      <a:moveTo>
                        <a:pt x="143" y="0"/>
                      </a:moveTo>
                      <a:cubicBezTo>
                        <a:pt x="60" y="0"/>
                        <a:pt x="1" y="48"/>
                        <a:pt x="1" y="131"/>
                      </a:cubicBezTo>
                      <a:cubicBezTo>
                        <a:pt x="1" y="206"/>
                        <a:pt x="70" y="258"/>
                        <a:pt x="141" y="258"/>
                      </a:cubicBezTo>
                      <a:cubicBezTo>
                        <a:pt x="171" y="258"/>
                        <a:pt x="202" y="248"/>
                        <a:pt x="227" y="226"/>
                      </a:cubicBezTo>
                      <a:cubicBezTo>
                        <a:pt x="310" y="143"/>
                        <a:pt x="251" y="0"/>
                        <a:pt x="14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 name="Google Shape;555;p14"/>
                <p:cNvSpPr/>
                <p:nvPr/>
              </p:nvSpPr>
              <p:spPr>
                <a:xfrm>
                  <a:off x="1982375" y="3265125"/>
                  <a:ext cx="7475" cy="6650"/>
                </a:xfrm>
                <a:custGeom>
                  <a:rect b="b" l="l" r="r" t="t"/>
                  <a:pathLst>
                    <a:path extrusionOk="0" h="266" w="299">
                      <a:moveTo>
                        <a:pt x="132" y="0"/>
                      </a:moveTo>
                      <a:cubicBezTo>
                        <a:pt x="60" y="0"/>
                        <a:pt x="1" y="60"/>
                        <a:pt x="1" y="131"/>
                      </a:cubicBezTo>
                      <a:cubicBezTo>
                        <a:pt x="1" y="212"/>
                        <a:pt x="61" y="265"/>
                        <a:pt x="126" y="265"/>
                      </a:cubicBezTo>
                      <a:cubicBezTo>
                        <a:pt x="156" y="265"/>
                        <a:pt x="188" y="253"/>
                        <a:pt x="215" y="226"/>
                      </a:cubicBezTo>
                      <a:cubicBezTo>
                        <a:pt x="298" y="143"/>
                        <a:pt x="251" y="0"/>
                        <a:pt x="13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 name="Google Shape;556;p14"/>
                <p:cNvSpPr/>
                <p:nvPr/>
              </p:nvSpPr>
              <p:spPr>
                <a:xfrm>
                  <a:off x="1567150" y="3227300"/>
                  <a:ext cx="7750" cy="6475"/>
                </a:xfrm>
                <a:custGeom>
                  <a:rect b="b" l="l" r="r" t="t"/>
                  <a:pathLst>
                    <a:path extrusionOk="0" h="259" w="310">
                      <a:moveTo>
                        <a:pt x="143" y="1"/>
                      </a:moveTo>
                      <a:cubicBezTo>
                        <a:pt x="72" y="1"/>
                        <a:pt x="0" y="61"/>
                        <a:pt x="0" y="132"/>
                      </a:cubicBezTo>
                      <a:cubicBezTo>
                        <a:pt x="0" y="207"/>
                        <a:pt x="70" y="258"/>
                        <a:pt x="140" y="258"/>
                      </a:cubicBezTo>
                      <a:cubicBezTo>
                        <a:pt x="171" y="258"/>
                        <a:pt x="201" y="249"/>
                        <a:pt x="227" y="227"/>
                      </a:cubicBezTo>
                      <a:cubicBezTo>
                        <a:pt x="310" y="144"/>
                        <a:pt x="250" y="1"/>
                        <a:pt x="1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 name="Google Shape;557;p14"/>
                <p:cNvSpPr/>
                <p:nvPr/>
              </p:nvSpPr>
              <p:spPr>
                <a:xfrm>
                  <a:off x="1779375" y="3314800"/>
                  <a:ext cx="14900" cy="12725"/>
                </a:xfrm>
                <a:custGeom>
                  <a:rect b="b" l="l" r="r" t="t"/>
                  <a:pathLst>
                    <a:path extrusionOk="0" h="509" w="596">
                      <a:moveTo>
                        <a:pt x="255" y="1"/>
                      </a:moveTo>
                      <a:cubicBezTo>
                        <a:pt x="121" y="1"/>
                        <a:pt x="12" y="115"/>
                        <a:pt x="1" y="251"/>
                      </a:cubicBezTo>
                      <a:cubicBezTo>
                        <a:pt x="1" y="404"/>
                        <a:pt x="125" y="508"/>
                        <a:pt x="258" y="508"/>
                      </a:cubicBezTo>
                      <a:cubicBezTo>
                        <a:pt x="322" y="508"/>
                        <a:pt x="387" y="484"/>
                        <a:pt x="441" y="430"/>
                      </a:cubicBezTo>
                      <a:cubicBezTo>
                        <a:pt x="596" y="275"/>
                        <a:pt x="501" y="1"/>
                        <a:pt x="274" y="1"/>
                      </a:cubicBezTo>
                      <a:cubicBezTo>
                        <a:pt x="268" y="1"/>
                        <a:pt x="261" y="1"/>
                        <a:pt x="25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 name="Google Shape;558;p14"/>
                <p:cNvSpPr/>
                <p:nvPr/>
              </p:nvSpPr>
              <p:spPr>
                <a:xfrm>
                  <a:off x="1654350" y="4108075"/>
                  <a:ext cx="32175" cy="32475"/>
                </a:xfrm>
                <a:custGeom>
                  <a:rect b="b" l="l" r="r" t="t"/>
                  <a:pathLst>
                    <a:path extrusionOk="0" h="1299" w="1287">
                      <a:moveTo>
                        <a:pt x="489" y="1"/>
                      </a:moveTo>
                      <a:lnTo>
                        <a:pt x="489" y="489"/>
                      </a:lnTo>
                      <a:lnTo>
                        <a:pt x="1" y="643"/>
                      </a:lnTo>
                      <a:lnTo>
                        <a:pt x="489" y="798"/>
                      </a:lnTo>
                      <a:lnTo>
                        <a:pt x="489" y="1298"/>
                      </a:lnTo>
                      <a:lnTo>
                        <a:pt x="799" y="893"/>
                      </a:lnTo>
                      <a:lnTo>
                        <a:pt x="1287" y="1048"/>
                      </a:lnTo>
                      <a:lnTo>
                        <a:pt x="989" y="643"/>
                      </a:lnTo>
                      <a:lnTo>
                        <a:pt x="1287" y="251"/>
                      </a:lnTo>
                      <a:lnTo>
                        <a:pt x="799" y="393"/>
                      </a:lnTo>
                      <a:lnTo>
                        <a:pt x="48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 name="Google Shape;559;p14"/>
                <p:cNvSpPr/>
                <p:nvPr/>
              </p:nvSpPr>
              <p:spPr>
                <a:xfrm>
                  <a:off x="1129400" y="3853850"/>
                  <a:ext cx="9350" cy="6600"/>
                </a:xfrm>
                <a:custGeom>
                  <a:rect b="b" l="l" r="r" t="t"/>
                  <a:pathLst>
                    <a:path extrusionOk="0" h="264" w="374">
                      <a:moveTo>
                        <a:pt x="166" y="0"/>
                      </a:moveTo>
                      <a:cubicBezTo>
                        <a:pt x="0" y="0"/>
                        <a:pt x="3" y="264"/>
                        <a:pt x="176" y="264"/>
                      </a:cubicBezTo>
                      <a:cubicBezTo>
                        <a:pt x="179" y="264"/>
                        <a:pt x="183" y="264"/>
                        <a:pt x="187" y="264"/>
                      </a:cubicBezTo>
                      <a:cubicBezTo>
                        <a:pt x="191" y="264"/>
                        <a:pt x="194" y="264"/>
                        <a:pt x="198" y="264"/>
                      </a:cubicBezTo>
                      <a:cubicBezTo>
                        <a:pt x="370" y="264"/>
                        <a:pt x="374" y="0"/>
                        <a:pt x="208" y="0"/>
                      </a:cubicBezTo>
                      <a:cubicBezTo>
                        <a:pt x="201" y="0"/>
                        <a:pt x="194" y="1"/>
                        <a:pt x="187" y="2"/>
                      </a:cubicBezTo>
                      <a:cubicBezTo>
                        <a:pt x="179" y="1"/>
                        <a:pt x="172" y="0"/>
                        <a:pt x="16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 name="Google Shape;560;p14"/>
                <p:cNvSpPr/>
                <p:nvPr/>
              </p:nvSpPr>
              <p:spPr>
                <a:xfrm>
                  <a:off x="1533800" y="3950625"/>
                  <a:ext cx="7775" cy="6650"/>
                </a:xfrm>
                <a:custGeom>
                  <a:rect b="b" l="l" r="r" t="t"/>
                  <a:pathLst>
                    <a:path extrusionOk="0" h="266" w="311">
                      <a:moveTo>
                        <a:pt x="144" y="0"/>
                      </a:moveTo>
                      <a:cubicBezTo>
                        <a:pt x="72" y="0"/>
                        <a:pt x="13" y="60"/>
                        <a:pt x="1" y="131"/>
                      </a:cubicBezTo>
                      <a:cubicBezTo>
                        <a:pt x="1" y="212"/>
                        <a:pt x="67" y="265"/>
                        <a:pt x="135" y="265"/>
                      </a:cubicBezTo>
                      <a:cubicBezTo>
                        <a:pt x="167" y="265"/>
                        <a:pt x="200" y="253"/>
                        <a:pt x="227" y="226"/>
                      </a:cubicBezTo>
                      <a:cubicBezTo>
                        <a:pt x="310" y="143"/>
                        <a:pt x="251" y="12"/>
                        <a:pt x="14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 name="Google Shape;561;p14"/>
                <p:cNvSpPr/>
                <p:nvPr/>
              </p:nvSpPr>
              <p:spPr>
                <a:xfrm>
                  <a:off x="1733550" y="3694025"/>
                  <a:ext cx="7450" cy="6675"/>
                </a:xfrm>
                <a:custGeom>
                  <a:rect b="b" l="l" r="r" t="t"/>
                  <a:pathLst>
                    <a:path extrusionOk="0" h="267" w="298">
                      <a:moveTo>
                        <a:pt x="131" y="1"/>
                      </a:moveTo>
                      <a:cubicBezTo>
                        <a:pt x="60" y="1"/>
                        <a:pt x="0" y="60"/>
                        <a:pt x="0" y="132"/>
                      </a:cubicBezTo>
                      <a:cubicBezTo>
                        <a:pt x="0" y="213"/>
                        <a:pt x="60" y="266"/>
                        <a:pt x="125" y="266"/>
                      </a:cubicBezTo>
                      <a:cubicBezTo>
                        <a:pt x="156" y="266"/>
                        <a:pt x="187" y="254"/>
                        <a:pt x="214" y="227"/>
                      </a:cubicBezTo>
                      <a:cubicBezTo>
                        <a:pt x="298" y="144"/>
                        <a:pt x="250" y="13"/>
                        <a:pt x="13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 name="Google Shape;562;p14"/>
                <p:cNvSpPr/>
                <p:nvPr/>
              </p:nvSpPr>
              <p:spPr>
                <a:xfrm>
                  <a:off x="1318300" y="3656225"/>
                  <a:ext cx="7775" cy="6650"/>
                </a:xfrm>
                <a:custGeom>
                  <a:rect b="b" l="l" r="r" t="t"/>
                  <a:pathLst>
                    <a:path extrusionOk="0" h="266" w="311">
                      <a:moveTo>
                        <a:pt x="144" y="1"/>
                      </a:moveTo>
                      <a:cubicBezTo>
                        <a:pt x="72" y="1"/>
                        <a:pt x="13" y="60"/>
                        <a:pt x="1" y="132"/>
                      </a:cubicBezTo>
                      <a:cubicBezTo>
                        <a:pt x="1" y="213"/>
                        <a:pt x="66" y="266"/>
                        <a:pt x="135" y="266"/>
                      </a:cubicBezTo>
                      <a:cubicBezTo>
                        <a:pt x="167" y="266"/>
                        <a:pt x="200" y="254"/>
                        <a:pt x="227" y="227"/>
                      </a:cubicBezTo>
                      <a:cubicBezTo>
                        <a:pt x="310" y="144"/>
                        <a:pt x="251" y="13"/>
                        <a:pt x="14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 name="Google Shape;563;p14"/>
                <p:cNvSpPr/>
                <p:nvPr/>
              </p:nvSpPr>
              <p:spPr>
                <a:xfrm>
                  <a:off x="1530525" y="3743750"/>
                  <a:ext cx="14925" cy="12800"/>
                </a:xfrm>
                <a:custGeom>
                  <a:rect b="b" l="l" r="r" t="t"/>
                  <a:pathLst>
                    <a:path extrusionOk="0" h="512" w="597">
                      <a:moveTo>
                        <a:pt x="275" y="0"/>
                      </a:moveTo>
                      <a:cubicBezTo>
                        <a:pt x="132" y="0"/>
                        <a:pt x="13" y="107"/>
                        <a:pt x="1" y="262"/>
                      </a:cubicBezTo>
                      <a:cubicBezTo>
                        <a:pt x="1" y="409"/>
                        <a:pt x="129" y="511"/>
                        <a:pt x="264" y="511"/>
                      </a:cubicBezTo>
                      <a:cubicBezTo>
                        <a:pt x="326" y="511"/>
                        <a:pt x="389" y="490"/>
                        <a:pt x="441" y="441"/>
                      </a:cubicBezTo>
                      <a:cubicBezTo>
                        <a:pt x="596" y="286"/>
                        <a:pt x="501" y="12"/>
                        <a:pt x="27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 name="Google Shape;564;p14"/>
                <p:cNvSpPr/>
                <p:nvPr/>
              </p:nvSpPr>
              <p:spPr>
                <a:xfrm>
                  <a:off x="844725" y="3330900"/>
                  <a:ext cx="31875" cy="33650"/>
                </a:xfrm>
                <a:custGeom>
                  <a:rect b="b" l="l" r="r" t="t"/>
                  <a:pathLst>
                    <a:path extrusionOk="0" h="1346" w="1275">
                      <a:moveTo>
                        <a:pt x="727" y="0"/>
                      </a:moveTo>
                      <a:lnTo>
                        <a:pt x="489" y="453"/>
                      </a:lnTo>
                      <a:lnTo>
                        <a:pt x="1" y="358"/>
                      </a:lnTo>
                      <a:lnTo>
                        <a:pt x="334" y="739"/>
                      </a:lnTo>
                      <a:lnTo>
                        <a:pt x="84" y="1191"/>
                      </a:lnTo>
                      <a:lnTo>
                        <a:pt x="84" y="1191"/>
                      </a:lnTo>
                      <a:lnTo>
                        <a:pt x="537" y="965"/>
                      </a:lnTo>
                      <a:lnTo>
                        <a:pt x="870" y="1346"/>
                      </a:lnTo>
                      <a:lnTo>
                        <a:pt x="822" y="834"/>
                      </a:lnTo>
                      <a:lnTo>
                        <a:pt x="1275" y="608"/>
                      </a:lnTo>
                      <a:lnTo>
                        <a:pt x="787" y="512"/>
                      </a:lnTo>
                      <a:lnTo>
                        <a:pt x="72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 name="Google Shape;565;p14"/>
                <p:cNvSpPr/>
                <p:nvPr/>
              </p:nvSpPr>
              <p:spPr>
                <a:xfrm>
                  <a:off x="1221925" y="2868625"/>
                  <a:ext cx="7700" cy="6600"/>
                </a:xfrm>
                <a:custGeom>
                  <a:rect b="b" l="l" r="r" t="t"/>
                  <a:pathLst>
                    <a:path extrusionOk="0" h="264" w="308">
                      <a:moveTo>
                        <a:pt x="174" y="0"/>
                      </a:moveTo>
                      <a:cubicBezTo>
                        <a:pt x="74" y="0"/>
                        <a:pt x="1" y="113"/>
                        <a:pt x="58" y="203"/>
                      </a:cubicBezTo>
                      <a:cubicBezTo>
                        <a:pt x="83" y="244"/>
                        <a:pt x="124" y="263"/>
                        <a:pt x="164" y="263"/>
                      </a:cubicBezTo>
                      <a:cubicBezTo>
                        <a:pt x="218" y="263"/>
                        <a:pt x="270" y="229"/>
                        <a:pt x="284" y="168"/>
                      </a:cubicBezTo>
                      <a:cubicBezTo>
                        <a:pt x="308" y="96"/>
                        <a:pt x="260" y="25"/>
                        <a:pt x="189" y="1"/>
                      </a:cubicBezTo>
                      <a:cubicBezTo>
                        <a:pt x="184" y="0"/>
                        <a:pt x="179" y="0"/>
                        <a:pt x="17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 name="Google Shape;566;p14"/>
                <p:cNvSpPr/>
                <p:nvPr/>
              </p:nvSpPr>
              <p:spPr>
                <a:xfrm>
                  <a:off x="1048500" y="3245700"/>
                  <a:ext cx="7900" cy="6350"/>
                </a:xfrm>
                <a:custGeom>
                  <a:rect b="b" l="l" r="r" t="t"/>
                  <a:pathLst>
                    <a:path extrusionOk="0" h="254" w="316">
                      <a:moveTo>
                        <a:pt x="166" y="0"/>
                      </a:moveTo>
                      <a:cubicBezTo>
                        <a:pt x="64" y="0"/>
                        <a:pt x="0" y="107"/>
                        <a:pt x="65" y="194"/>
                      </a:cubicBezTo>
                      <a:cubicBezTo>
                        <a:pt x="91" y="234"/>
                        <a:pt x="131" y="253"/>
                        <a:pt x="171" y="253"/>
                      </a:cubicBezTo>
                      <a:cubicBezTo>
                        <a:pt x="225" y="253"/>
                        <a:pt x="278" y="219"/>
                        <a:pt x="291" y="158"/>
                      </a:cubicBezTo>
                      <a:cubicBezTo>
                        <a:pt x="315" y="87"/>
                        <a:pt x="268" y="15"/>
                        <a:pt x="196" y="3"/>
                      </a:cubicBezTo>
                      <a:cubicBezTo>
                        <a:pt x="186" y="1"/>
                        <a:pt x="176" y="0"/>
                        <a:pt x="16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 name="Google Shape;567;p14"/>
                <p:cNvSpPr/>
                <p:nvPr/>
              </p:nvSpPr>
              <p:spPr>
                <a:xfrm>
                  <a:off x="1261325" y="3491250"/>
                  <a:ext cx="7900" cy="6350"/>
                </a:xfrm>
                <a:custGeom>
                  <a:rect b="b" l="l" r="r" t="t"/>
                  <a:pathLst>
                    <a:path extrusionOk="0" h="254" w="316">
                      <a:moveTo>
                        <a:pt x="166" y="1"/>
                      </a:moveTo>
                      <a:cubicBezTo>
                        <a:pt x="64" y="1"/>
                        <a:pt x="0" y="107"/>
                        <a:pt x="65" y="194"/>
                      </a:cubicBezTo>
                      <a:cubicBezTo>
                        <a:pt x="91" y="235"/>
                        <a:pt x="131" y="254"/>
                        <a:pt x="172" y="254"/>
                      </a:cubicBezTo>
                      <a:cubicBezTo>
                        <a:pt x="227" y="254"/>
                        <a:pt x="283" y="220"/>
                        <a:pt x="303" y="159"/>
                      </a:cubicBezTo>
                      <a:cubicBezTo>
                        <a:pt x="315" y="87"/>
                        <a:pt x="268" y="16"/>
                        <a:pt x="196" y="4"/>
                      </a:cubicBezTo>
                      <a:cubicBezTo>
                        <a:pt x="186" y="2"/>
                        <a:pt x="176" y="1"/>
                        <a:pt x="16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 name="Google Shape;568;p14"/>
                <p:cNvSpPr/>
                <p:nvPr/>
              </p:nvSpPr>
              <p:spPr>
                <a:xfrm>
                  <a:off x="1378425" y="3091225"/>
                  <a:ext cx="8525" cy="6925"/>
                </a:xfrm>
                <a:custGeom>
                  <a:rect b="b" l="l" r="r" t="t"/>
                  <a:pathLst>
                    <a:path extrusionOk="0" h="277" w="341">
                      <a:moveTo>
                        <a:pt x="186" y="0"/>
                      </a:moveTo>
                      <a:cubicBezTo>
                        <a:pt x="159" y="0"/>
                        <a:pt x="132" y="9"/>
                        <a:pt x="108" y="27"/>
                      </a:cubicBezTo>
                      <a:cubicBezTo>
                        <a:pt x="1" y="98"/>
                        <a:pt x="48" y="253"/>
                        <a:pt x="179" y="277"/>
                      </a:cubicBezTo>
                      <a:cubicBezTo>
                        <a:pt x="239" y="277"/>
                        <a:pt x="310" y="229"/>
                        <a:pt x="322" y="170"/>
                      </a:cubicBezTo>
                      <a:cubicBezTo>
                        <a:pt x="340" y="72"/>
                        <a:pt x="265" y="0"/>
                        <a:pt x="18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 name="Google Shape;569;p14"/>
                <p:cNvSpPr/>
                <p:nvPr/>
              </p:nvSpPr>
              <p:spPr>
                <a:xfrm>
                  <a:off x="1244750" y="3281925"/>
                  <a:ext cx="14950" cy="12700"/>
                </a:xfrm>
                <a:custGeom>
                  <a:rect b="b" l="l" r="r" t="t"/>
                  <a:pathLst>
                    <a:path extrusionOk="0" h="508" w="598">
                      <a:moveTo>
                        <a:pt x="313" y="1"/>
                      </a:moveTo>
                      <a:cubicBezTo>
                        <a:pt x="120" y="1"/>
                        <a:pt x="0" y="214"/>
                        <a:pt x="109" y="388"/>
                      </a:cubicBezTo>
                      <a:cubicBezTo>
                        <a:pt x="160" y="469"/>
                        <a:pt x="241" y="507"/>
                        <a:pt x="321" y="507"/>
                      </a:cubicBezTo>
                      <a:cubicBezTo>
                        <a:pt x="429" y="507"/>
                        <a:pt x="534" y="439"/>
                        <a:pt x="562" y="316"/>
                      </a:cubicBezTo>
                      <a:cubicBezTo>
                        <a:pt x="597" y="173"/>
                        <a:pt x="502" y="31"/>
                        <a:pt x="371" y="7"/>
                      </a:cubicBezTo>
                      <a:cubicBezTo>
                        <a:pt x="351" y="3"/>
                        <a:pt x="332" y="1"/>
                        <a:pt x="31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
        <p:nvSpPr>
          <p:cNvPr id="570" name="Google Shape;570;p14"/>
          <p:cNvSpPr txBox="1"/>
          <p:nvPr>
            <p:ph type="ctrTitle"/>
          </p:nvPr>
        </p:nvSpPr>
        <p:spPr>
          <a:xfrm>
            <a:off x="1115950" y="825953"/>
            <a:ext cx="6912000" cy="1865700"/>
          </a:xfrm>
          <a:prstGeom prst="rect">
            <a:avLst/>
          </a:prstGeom>
        </p:spPr>
        <p:txBody>
          <a:bodyPr anchorCtr="0" anchor="b" bIns="91425" lIns="91425" spcFirstLastPara="1" rIns="91425" wrap="square" tIns="91425">
            <a:noAutofit/>
          </a:bodyPr>
          <a:lstStyle>
            <a:lvl1pPr lvl="0" rtl="0" algn="ctr">
              <a:lnSpc>
                <a:spcPct val="75000"/>
              </a:lnSpc>
              <a:spcBef>
                <a:spcPts val="0"/>
              </a:spcBef>
              <a:spcAft>
                <a:spcPts val="0"/>
              </a:spcAft>
              <a:buSzPts val="5200"/>
              <a:buNone/>
              <a:defRPr b="1" sz="8000">
                <a:solidFill>
                  <a:schemeClr val="accent6"/>
                </a:solidFill>
                <a:latin typeface="Rajdhani"/>
                <a:ea typeface="Rajdhani"/>
                <a:cs typeface="Rajdhani"/>
                <a:sym typeface="Rajdhani"/>
              </a:defRPr>
            </a:lvl1pPr>
            <a:lvl2pPr lvl="1" rtl="0" algn="ctr">
              <a:spcBef>
                <a:spcPts val="0"/>
              </a:spcBef>
              <a:spcAft>
                <a:spcPts val="0"/>
              </a:spcAft>
              <a:buSzPts val="5200"/>
              <a:buNone/>
              <a:defRPr sz="5200"/>
            </a:lvl2pPr>
            <a:lvl3pPr lvl="2" rtl="0" algn="ctr">
              <a:spcBef>
                <a:spcPts val="0"/>
              </a:spcBef>
              <a:spcAft>
                <a:spcPts val="0"/>
              </a:spcAft>
              <a:buSzPts val="5200"/>
              <a:buNone/>
              <a:defRPr sz="5200"/>
            </a:lvl3pPr>
            <a:lvl4pPr lvl="3" rtl="0" algn="ctr">
              <a:spcBef>
                <a:spcPts val="0"/>
              </a:spcBef>
              <a:spcAft>
                <a:spcPts val="0"/>
              </a:spcAft>
              <a:buSzPts val="5200"/>
              <a:buNone/>
              <a:defRPr sz="5200"/>
            </a:lvl4pPr>
            <a:lvl5pPr lvl="4" rtl="0" algn="ctr">
              <a:spcBef>
                <a:spcPts val="0"/>
              </a:spcBef>
              <a:spcAft>
                <a:spcPts val="0"/>
              </a:spcAft>
              <a:buSzPts val="5200"/>
              <a:buNone/>
              <a:defRPr sz="5200"/>
            </a:lvl5pPr>
            <a:lvl6pPr lvl="5" rtl="0" algn="ctr">
              <a:spcBef>
                <a:spcPts val="0"/>
              </a:spcBef>
              <a:spcAft>
                <a:spcPts val="0"/>
              </a:spcAft>
              <a:buSzPts val="5200"/>
              <a:buNone/>
              <a:defRPr sz="5200"/>
            </a:lvl6pPr>
            <a:lvl7pPr lvl="6" rtl="0" algn="ctr">
              <a:spcBef>
                <a:spcPts val="0"/>
              </a:spcBef>
              <a:spcAft>
                <a:spcPts val="0"/>
              </a:spcAft>
              <a:buSzPts val="5200"/>
              <a:buNone/>
              <a:defRPr sz="5200"/>
            </a:lvl7pPr>
            <a:lvl8pPr lvl="7" rtl="0" algn="ctr">
              <a:spcBef>
                <a:spcPts val="0"/>
              </a:spcBef>
              <a:spcAft>
                <a:spcPts val="0"/>
              </a:spcAft>
              <a:buSzPts val="5200"/>
              <a:buNone/>
              <a:defRPr sz="5200"/>
            </a:lvl8pPr>
            <a:lvl9pPr lvl="8" rtl="0" algn="ctr">
              <a:spcBef>
                <a:spcPts val="0"/>
              </a:spcBef>
              <a:spcAft>
                <a:spcPts val="0"/>
              </a:spcAft>
              <a:buSzPts val="5200"/>
              <a:buNone/>
              <a:defRPr sz="5200"/>
            </a:lvl9pPr>
          </a:lstStyle>
          <a:p/>
        </p:txBody>
      </p:sp>
      <p:sp>
        <p:nvSpPr>
          <p:cNvPr id="571" name="Google Shape;571;p14"/>
          <p:cNvSpPr txBox="1"/>
          <p:nvPr>
            <p:ph idx="1" type="subTitle"/>
          </p:nvPr>
        </p:nvSpPr>
        <p:spPr>
          <a:xfrm>
            <a:off x="1900925" y="2527283"/>
            <a:ext cx="5146500" cy="5220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2800"/>
              <a:buNone/>
              <a:defRPr sz="1800">
                <a:solidFill>
                  <a:schemeClr val="lt2"/>
                </a:solidFill>
              </a:defRPr>
            </a:lvl1pPr>
            <a:lvl2pPr lvl="1" rtl="0" algn="ctr">
              <a:lnSpc>
                <a:spcPct val="100000"/>
              </a:lnSpc>
              <a:spcBef>
                <a:spcPts val="0"/>
              </a:spcBef>
              <a:spcAft>
                <a:spcPts val="0"/>
              </a:spcAft>
              <a:buSzPts val="2800"/>
              <a:buNone/>
              <a:defRPr sz="2800"/>
            </a:lvl2pPr>
            <a:lvl3pPr lvl="2" rtl="0" algn="ctr">
              <a:lnSpc>
                <a:spcPct val="100000"/>
              </a:lnSpc>
              <a:spcBef>
                <a:spcPts val="0"/>
              </a:spcBef>
              <a:spcAft>
                <a:spcPts val="0"/>
              </a:spcAft>
              <a:buSzPts val="2800"/>
              <a:buNone/>
              <a:defRPr sz="2800"/>
            </a:lvl3pPr>
            <a:lvl4pPr lvl="3" rtl="0" algn="ctr">
              <a:lnSpc>
                <a:spcPct val="100000"/>
              </a:lnSpc>
              <a:spcBef>
                <a:spcPts val="0"/>
              </a:spcBef>
              <a:spcAft>
                <a:spcPts val="0"/>
              </a:spcAft>
              <a:buSzPts val="2800"/>
              <a:buNone/>
              <a:defRPr sz="2800"/>
            </a:lvl4pPr>
            <a:lvl5pPr lvl="4" rtl="0" algn="ctr">
              <a:lnSpc>
                <a:spcPct val="100000"/>
              </a:lnSpc>
              <a:spcBef>
                <a:spcPts val="0"/>
              </a:spcBef>
              <a:spcAft>
                <a:spcPts val="0"/>
              </a:spcAft>
              <a:buSzPts val="2800"/>
              <a:buNone/>
              <a:defRPr sz="2800"/>
            </a:lvl5pPr>
            <a:lvl6pPr lvl="5" rtl="0" algn="ctr">
              <a:lnSpc>
                <a:spcPct val="100000"/>
              </a:lnSpc>
              <a:spcBef>
                <a:spcPts val="0"/>
              </a:spcBef>
              <a:spcAft>
                <a:spcPts val="0"/>
              </a:spcAft>
              <a:buSzPts val="2800"/>
              <a:buNone/>
              <a:defRPr sz="2800"/>
            </a:lvl6pPr>
            <a:lvl7pPr lvl="6" rtl="0" algn="ctr">
              <a:lnSpc>
                <a:spcPct val="100000"/>
              </a:lnSpc>
              <a:spcBef>
                <a:spcPts val="0"/>
              </a:spcBef>
              <a:spcAft>
                <a:spcPts val="0"/>
              </a:spcAft>
              <a:buSzPts val="2800"/>
              <a:buNone/>
              <a:defRPr sz="2800"/>
            </a:lvl7pPr>
            <a:lvl8pPr lvl="7" rtl="0" algn="ctr">
              <a:lnSpc>
                <a:spcPct val="100000"/>
              </a:lnSpc>
              <a:spcBef>
                <a:spcPts val="0"/>
              </a:spcBef>
              <a:spcAft>
                <a:spcPts val="0"/>
              </a:spcAft>
              <a:buSzPts val="2800"/>
              <a:buNone/>
              <a:defRPr sz="2800"/>
            </a:lvl8pPr>
            <a:lvl9pPr lvl="8" rtl="0" algn="ctr">
              <a:lnSpc>
                <a:spcPct val="100000"/>
              </a:lnSpc>
              <a:spcBef>
                <a:spcPts val="0"/>
              </a:spcBef>
              <a:spcAft>
                <a:spcPts val="0"/>
              </a:spcAft>
              <a:buSzPts val="2800"/>
              <a:buNone/>
              <a:defRPr sz="2800"/>
            </a:lvl9pPr>
          </a:lstStyle>
          <a:p/>
        </p:txBody>
      </p:sp>
      <p:sp>
        <p:nvSpPr>
          <p:cNvPr id="572" name="Google Shape;572;p14"/>
          <p:cNvSpPr txBox="1"/>
          <p:nvPr>
            <p:ph idx="12" type="sldNum"/>
          </p:nvPr>
        </p:nvSpPr>
        <p:spPr>
          <a:xfrm>
            <a:off x="8556784" y="4749851"/>
            <a:ext cx="548700" cy="393600"/>
          </a:xfrm>
          <a:prstGeom prst="rect">
            <a:avLst/>
          </a:prstGeom>
        </p:spPr>
        <p:txBody>
          <a:bodyPr anchorCtr="0" anchor="t" bIns="91425" lIns="91425" spcFirstLastPara="1" rIns="91425" wrap="square" tIns="91425">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type="secHead">
  <p:cSld name="SECTION_HEADER">
    <p:bg>
      <p:bgPr>
        <a:solidFill>
          <a:schemeClr val="dk1"/>
        </a:solidFill>
      </p:bgPr>
    </p:bg>
    <p:spTree>
      <p:nvGrpSpPr>
        <p:cNvPr id="573" name="Shape 573"/>
        <p:cNvGrpSpPr/>
        <p:nvPr/>
      </p:nvGrpSpPr>
      <p:grpSpPr>
        <a:xfrm>
          <a:off x="0" y="0"/>
          <a:ext cx="0" cy="0"/>
          <a:chOff x="0" y="0"/>
          <a:chExt cx="0" cy="0"/>
        </a:xfrm>
      </p:grpSpPr>
      <p:grpSp>
        <p:nvGrpSpPr>
          <p:cNvPr id="574" name="Google Shape;574;p15"/>
          <p:cNvGrpSpPr/>
          <p:nvPr/>
        </p:nvGrpSpPr>
        <p:grpSpPr>
          <a:xfrm>
            <a:off x="-855725" y="-1593148"/>
            <a:ext cx="11733749" cy="8017870"/>
            <a:chOff x="-855725" y="-1593148"/>
            <a:chExt cx="11733749" cy="8017870"/>
          </a:xfrm>
        </p:grpSpPr>
        <p:sp>
          <p:nvSpPr>
            <p:cNvPr id="575" name="Google Shape;575;p15"/>
            <p:cNvSpPr/>
            <p:nvPr/>
          </p:nvSpPr>
          <p:spPr>
            <a:xfrm flipH="1" rot="10800000">
              <a:off x="0" y="-17"/>
              <a:ext cx="9144053" cy="2262267"/>
            </a:xfrm>
            <a:custGeom>
              <a:rect b="b" l="l" r="r" t="t"/>
              <a:pathLst>
                <a:path extrusionOk="0" h="18434" w="74510">
                  <a:moveTo>
                    <a:pt x="289" y="1"/>
                  </a:moveTo>
                  <a:cubicBezTo>
                    <a:pt x="193" y="1"/>
                    <a:pt x="96" y="1"/>
                    <a:pt x="0" y="3"/>
                  </a:cubicBezTo>
                  <a:lnTo>
                    <a:pt x="96" y="18433"/>
                  </a:lnTo>
                  <a:lnTo>
                    <a:pt x="74510" y="18433"/>
                  </a:lnTo>
                  <a:lnTo>
                    <a:pt x="74510" y="13314"/>
                  </a:lnTo>
                  <a:cubicBezTo>
                    <a:pt x="74081" y="13230"/>
                    <a:pt x="73688" y="13183"/>
                    <a:pt x="73498" y="13159"/>
                  </a:cubicBezTo>
                  <a:cubicBezTo>
                    <a:pt x="72975" y="13079"/>
                    <a:pt x="72448" y="13040"/>
                    <a:pt x="71922" y="13040"/>
                  </a:cubicBezTo>
                  <a:cubicBezTo>
                    <a:pt x="70401" y="13040"/>
                    <a:pt x="68889" y="13370"/>
                    <a:pt x="67509" y="14016"/>
                  </a:cubicBezTo>
                  <a:cubicBezTo>
                    <a:pt x="65025" y="15197"/>
                    <a:pt x="62728" y="17044"/>
                    <a:pt x="60024" y="17044"/>
                  </a:cubicBezTo>
                  <a:cubicBezTo>
                    <a:pt x="59320" y="17044"/>
                    <a:pt x="58588" y="16919"/>
                    <a:pt x="57817" y="16624"/>
                  </a:cubicBezTo>
                  <a:cubicBezTo>
                    <a:pt x="56269" y="16031"/>
                    <a:pt x="54843" y="14871"/>
                    <a:pt x="53109" y="14871"/>
                  </a:cubicBezTo>
                  <a:cubicBezTo>
                    <a:pt x="52962" y="14871"/>
                    <a:pt x="52813" y="14880"/>
                    <a:pt x="52662" y="14897"/>
                  </a:cubicBezTo>
                  <a:cubicBezTo>
                    <a:pt x="51126" y="15076"/>
                    <a:pt x="49864" y="16314"/>
                    <a:pt x="48507" y="16921"/>
                  </a:cubicBezTo>
                  <a:cubicBezTo>
                    <a:pt x="47162" y="17532"/>
                    <a:pt x="45638" y="17787"/>
                    <a:pt x="44077" y="17787"/>
                  </a:cubicBezTo>
                  <a:cubicBezTo>
                    <a:pt x="41435" y="17787"/>
                    <a:pt x="38687" y="17056"/>
                    <a:pt x="36517" y="16076"/>
                  </a:cubicBezTo>
                  <a:cubicBezTo>
                    <a:pt x="34183" y="15016"/>
                    <a:pt x="32516" y="13088"/>
                    <a:pt x="30171" y="11992"/>
                  </a:cubicBezTo>
                  <a:cubicBezTo>
                    <a:pt x="27373" y="10694"/>
                    <a:pt x="24515" y="9313"/>
                    <a:pt x="21432" y="8873"/>
                  </a:cubicBezTo>
                  <a:cubicBezTo>
                    <a:pt x="20876" y="8791"/>
                    <a:pt x="20315" y="8765"/>
                    <a:pt x="19752" y="8765"/>
                  </a:cubicBezTo>
                  <a:cubicBezTo>
                    <a:pt x="18744" y="8765"/>
                    <a:pt x="17731" y="8849"/>
                    <a:pt x="16741" y="8849"/>
                  </a:cubicBezTo>
                  <a:cubicBezTo>
                    <a:pt x="15135" y="8849"/>
                    <a:pt x="13589" y="8628"/>
                    <a:pt x="12216" y="7468"/>
                  </a:cubicBezTo>
                  <a:cubicBezTo>
                    <a:pt x="10478" y="6015"/>
                    <a:pt x="9573" y="3824"/>
                    <a:pt x="7871" y="2324"/>
                  </a:cubicBezTo>
                  <a:cubicBezTo>
                    <a:pt x="5790" y="497"/>
                    <a:pt x="2977" y="1"/>
                    <a:pt x="28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76" name="Google Shape;576;p15"/>
            <p:cNvGrpSpPr/>
            <p:nvPr/>
          </p:nvGrpSpPr>
          <p:grpSpPr>
            <a:xfrm>
              <a:off x="195475" y="160969"/>
              <a:ext cx="1264805" cy="99218"/>
              <a:chOff x="6291500" y="380394"/>
              <a:chExt cx="1264805" cy="99218"/>
            </a:xfrm>
          </p:grpSpPr>
          <p:sp>
            <p:nvSpPr>
              <p:cNvPr id="577" name="Google Shape;577;p15"/>
              <p:cNvSpPr/>
              <p:nvPr/>
            </p:nvSpPr>
            <p:spPr>
              <a:xfrm>
                <a:off x="6291500" y="380394"/>
                <a:ext cx="1012331" cy="99218"/>
              </a:xfrm>
              <a:custGeom>
                <a:rect b="b" l="l" r="r" t="t"/>
                <a:pathLst>
                  <a:path extrusionOk="0" h="1502" w="15325">
                    <a:moveTo>
                      <a:pt x="763" y="1"/>
                    </a:moveTo>
                    <a:cubicBezTo>
                      <a:pt x="346" y="1"/>
                      <a:pt x="1" y="334"/>
                      <a:pt x="13" y="751"/>
                    </a:cubicBezTo>
                    <a:cubicBezTo>
                      <a:pt x="13" y="1168"/>
                      <a:pt x="346" y="1501"/>
                      <a:pt x="763" y="1501"/>
                    </a:cubicBezTo>
                    <a:lnTo>
                      <a:pt x="14574" y="1501"/>
                    </a:lnTo>
                    <a:cubicBezTo>
                      <a:pt x="14991" y="1501"/>
                      <a:pt x="15324" y="1168"/>
                      <a:pt x="15324" y="751"/>
                    </a:cubicBezTo>
                    <a:cubicBezTo>
                      <a:pt x="15324" y="334"/>
                      <a:pt x="14991" y="1"/>
                      <a:pt x="1457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 name="Google Shape;578;p15"/>
              <p:cNvSpPr/>
              <p:nvPr/>
            </p:nvSpPr>
            <p:spPr>
              <a:xfrm>
                <a:off x="7401268" y="380394"/>
                <a:ext cx="155037" cy="99218"/>
              </a:xfrm>
              <a:custGeom>
                <a:rect b="b" l="l" r="r" t="t"/>
                <a:pathLst>
                  <a:path extrusionOk="0" h="1502" w="2347">
                    <a:moveTo>
                      <a:pt x="763" y="1"/>
                    </a:moveTo>
                    <a:cubicBezTo>
                      <a:pt x="346" y="1"/>
                      <a:pt x="1" y="334"/>
                      <a:pt x="1" y="751"/>
                    </a:cubicBezTo>
                    <a:cubicBezTo>
                      <a:pt x="1" y="1168"/>
                      <a:pt x="346" y="1501"/>
                      <a:pt x="763" y="1501"/>
                    </a:cubicBezTo>
                    <a:lnTo>
                      <a:pt x="1584" y="1501"/>
                    </a:lnTo>
                    <a:cubicBezTo>
                      <a:pt x="2001" y="1501"/>
                      <a:pt x="2346" y="1168"/>
                      <a:pt x="2346" y="751"/>
                    </a:cubicBezTo>
                    <a:cubicBezTo>
                      <a:pt x="2346" y="334"/>
                      <a:pt x="2001" y="1"/>
                      <a:pt x="158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79" name="Google Shape;579;p15"/>
            <p:cNvSpPr/>
            <p:nvPr/>
          </p:nvSpPr>
          <p:spPr>
            <a:xfrm flipH="1" rot="-5400000">
              <a:off x="7635833" y="-499603"/>
              <a:ext cx="1516160" cy="4968221"/>
            </a:xfrm>
            <a:custGeom>
              <a:rect b="b" l="l" r="r" t="t"/>
              <a:pathLst>
                <a:path extrusionOk="0" h="62128" w="46900">
                  <a:moveTo>
                    <a:pt x="29849" y="1"/>
                  </a:moveTo>
                  <a:cubicBezTo>
                    <a:pt x="29178" y="1"/>
                    <a:pt x="28507" y="3"/>
                    <a:pt x="27837" y="7"/>
                  </a:cubicBezTo>
                  <a:cubicBezTo>
                    <a:pt x="23456" y="31"/>
                    <a:pt x="18932" y="400"/>
                    <a:pt x="15050" y="2626"/>
                  </a:cubicBezTo>
                  <a:cubicBezTo>
                    <a:pt x="13526" y="3495"/>
                    <a:pt x="12228" y="4710"/>
                    <a:pt x="11228" y="6150"/>
                  </a:cubicBezTo>
                  <a:cubicBezTo>
                    <a:pt x="10288" y="7520"/>
                    <a:pt x="9549" y="9246"/>
                    <a:pt x="9883" y="10937"/>
                  </a:cubicBezTo>
                  <a:cubicBezTo>
                    <a:pt x="10228" y="12580"/>
                    <a:pt x="11621" y="13889"/>
                    <a:pt x="12907" y="14842"/>
                  </a:cubicBezTo>
                  <a:cubicBezTo>
                    <a:pt x="14336" y="15902"/>
                    <a:pt x="15919" y="16699"/>
                    <a:pt x="17384" y="17687"/>
                  </a:cubicBezTo>
                  <a:cubicBezTo>
                    <a:pt x="18134" y="18164"/>
                    <a:pt x="18836" y="18723"/>
                    <a:pt x="19467" y="19354"/>
                  </a:cubicBezTo>
                  <a:cubicBezTo>
                    <a:pt x="20063" y="19950"/>
                    <a:pt x="20658" y="20676"/>
                    <a:pt x="20932" y="21486"/>
                  </a:cubicBezTo>
                  <a:cubicBezTo>
                    <a:pt x="21372" y="22807"/>
                    <a:pt x="20396" y="23712"/>
                    <a:pt x="19408" y="24391"/>
                  </a:cubicBezTo>
                  <a:cubicBezTo>
                    <a:pt x="18408" y="25081"/>
                    <a:pt x="17217" y="25665"/>
                    <a:pt x="16527" y="26700"/>
                  </a:cubicBezTo>
                  <a:cubicBezTo>
                    <a:pt x="16134" y="27296"/>
                    <a:pt x="16038" y="27998"/>
                    <a:pt x="16455" y="28605"/>
                  </a:cubicBezTo>
                  <a:cubicBezTo>
                    <a:pt x="16896" y="29248"/>
                    <a:pt x="17598" y="29653"/>
                    <a:pt x="18146" y="30189"/>
                  </a:cubicBezTo>
                  <a:cubicBezTo>
                    <a:pt x="18920" y="30963"/>
                    <a:pt x="19658" y="31832"/>
                    <a:pt x="19956" y="32904"/>
                  </a:cubicBezTo>
                  <a:cubicBezTo>
                    <a:pt x="20229" y="33832"/>
                    <a:pt x="20325" y="34797"/>
                    <a:pt x="20241" y="35761"/>
                  </a:cubicBezTo>
                  <a:cubicBezTo>
                    <a:pt x="20051" y="37714"/>
                    <a:pt x="18908" y="39333"/>
                    <a:pt x="17265" y="40357"/>
                  </a:cubicBezTo>
                  <a:cubicBezTo>
                    <a:pt x="15895" y="41201"/>
                    <a:pt x="14376" y="41481"/>
                    <a:pt x="12830" y="41481"/>
                  </a:cubicBezTo>
                  <a:cubicBezTo>
                    <a:pt x="12064" y="41481"/>
                    <a:pt x="11291" y="41412"/>
                    <a:pt x="10526" y="41309"/>
                  </a:cubicBezTo>
                  <a:cubicBezTo>
                    <a:pt x="9430" y="41155"/>
                    <a:pt x="8347" y="40964"/>
                    <a:pt x="7252" y="40821"/>
                  </a:cubicBezTo>
                  <a:cubicBezTo>
                    <a:pt x="6736" y="40751"/>
                    <a:pt x="6211" y="40684"/>
                    <a:pt x="5688" y="40684"/>
                  </a:cubicBezTo>
                  <a:cubicBezTo>
                    <a:pt x="5330" y="40684"/>
                    <a:pt x="4973" y="40715"/>
                    <a:pt x="4620" y="40797"/>
                  </a:cubicBezTo>
                  <a:cubicBezTo>
                    <a:pt x="1596" y="41512"/>
                    <a:pt x="465" y="45060"/>
                    <a:pt x="191" y="47774"/>
                  </a:cubicBezTo>
                  <a:cubicBezTo>
                    <a:pt x="1" y="49632"/>
                    <a:pt x="167" y="51549"/>
                    <a:pt x="525" y="53370"/>
                  </a:cubicBezTo>
                  <a:cubicBezTo>
                    <a:pt x="929" y="55430"/>
                    <a:pt x="1608" y="57466"/>
                    <a:pt x="2691" y="59264"/>
                  </a:cubicBezTo>
                  <a:cubicBezTo>
                    <a:pt x="3120" y="59978"/>
                    <a:pt x="3620" y="60645"/>
                    <a:pt x="4180" y="61264"/>
                  </a:cubicBezTo>
                  <a:cubicBezTo>
                    <a:pt x="4625" y="61709"/>
                    <a:pt x="5178" y="62127"/>
                    <a:pt x="5815" y="62127"/>
                  </a:cubicBezTo>
                  <a:cubicBezTo>
                    <a:pt x="5911" y="62127"/>
                    <a:pt x="6009" y="62118"/>
                    <a:pt x="6109" y="62098"/>
                  </a:cubicBezTo>
                  <a:cubicBezTo>
                    <a:pt x="6180" y="62086"/>
                    <a:pt x="6204" y="62002"/>
                    <a:pt x="6180" y="61943"/>
                  </a:cubicBezTo>
                  <a:cubicBezTo>
                    <a:pt x="6144" y="61883"/>
                    <a:pt x="6097" y="61836"/>
                    <a:pt x="6061" y="61788"/>
                  </a:cubicBezTo>
                  <a:cubicBezTo>
                    <a:pt x="6061" y="61764"/>
                    <a:pt x="6049" y="61740"/>
                    <a:pt x="6025" y="61729"/>
                  </a:cubicBezTo>
                  <a:cubicBezTo>
                    <a:pt x="5406" y="61431"/>
                    <a:pt x="5216" y="60693"/>
                    <a:pt x="5180" y="60062"/>
                  </a:cubicBezTo>
                  <a:cubicBezTo>
                    <a:pt x="5132" y="59300"/>
                    <a:pt x="5216" y="58538"/>
                    <a:pt x="5406" y="57800"/>
                  </a:cubicBezTo>
                  <a:cubicBezTo>
                    <a:pt x="5835" y="56037"/>
                    <a:pt x="7049" y="54573"/>
                    <a:pt x="8406" y="53430"/>
                  </a:cubicBezTo>
                  <a:cubicBezTo>
                    <a:pt x="9240" y="52727"/>
                    <a:pt x="10181" y="52168"/>
                    <a:pt x="11193" y="51775"/>
                  </a:cubicBezTo>
                  <a:cubicBezTo>
                    <a:pt x="12062" y="51454"/>
                    <a:pt x="12990" y="51346"/>
                    <a:pt x="13919" y="51287"/>
                  </a:cubicBezTo>
                  <a:cubicBezTo>
                    <a:pt x="15634" y="51168"/>
                    <a:pt x="17443" y="51251"/>
                    <a:pt x="19063" y="50549"/>
                  </a:cubicBezTo>
                  <a:cubicBezTo>
                    <a:pt x="20884" y="49751"/>
                    <a:pt x="21968" y="48025"/>
                    <a:pt x="22301" y="46108"/>
                  </a:cubicBezTo>
                  <a:cubicBezTo>
                    <a:pt x="22480" y="45119"/>
                    <a:pt x="22480" y="44131"/>
                    <a:pt x="22527" y="43131"/>
                  </a:cubicBezTo>
                  <a:cubicBezTo>
                    <a:pt x="22575" y="42083"/>
                    <a:pt x="22742" y="41036"/>
                    <a:pt x="23456" y="40226"/>
                  </a:cubicBezTo>
                  <a:cubicBezTo>
                    <a:pt x="24512" y="39035"/>
                    <a:pt x="26141" y="38735"/>
                    <a:pt x="27672" y="38735"/>
                  </a:cubicBezTo>
                  <a:cubicBezTo>
                    <a:pt x="27763" y="38735"/>
                    <a:pt x="27854" y="38736"/>
                    <a:pt x="27945" y="38738"/>
                  </a:cubicBezTo>
                  <a:cubicBezTo>
                    <a:pt x="29576" y="38773"/>
                    <a:pt x="31183" y="39107"/>
                    <a:pt x="32802" y="39309"/>
                  </a:cubicBezTo>
                  <a:cubicBezTo>
                    <a:pt x="33241" y="39364"/>
                    <a:pt x="33683" y="39395"/>
                    <a:pt x="34122" y="39395"/>
                  </a:cubicBezTo>
                  <a:cubicBezTo>
                    <a:pt x="35293" y="39395"/>
                    <a:pt x="36449" y="39179"/>
                    <a:pt x="37505" y="38642"/>
                  </a:cubicBezTo>
                  <a:cubicBezTo>
                    <a:pt x="38851" y="37976"/>
                    <a:pt x="39863" y="36797"/>
                    <a:pt x="40303" y="35380"/>
                  </a:cubicBezTo>
                  <a:cubicBezTo>
                    <a:pt x="40875" y="33535"/>
                    <a:pt x="40458" y="31487"/>
                    <a:pt x="39875" y="29713"/>
                  </a:cubicBezTo>
                  <a:cubicBezTo>
                    <a:pt x="39184" y="27617"/>
                    <a:pt x="38077" y="25677"/>
                    <a:pt x="36779" y="23903"/>
                  </a:cubicBezTo>
                  <a:cubicBezTo>
                    <a:pt x="35648" y="22355"/>
                    <a:pt x="34338" y="20985"/>
                    <a:pt x="33029" y="19581"/>
                  </a:cubicBezTo>
                  <a:cubicBezTo>
                    <a:pt x="31802" y="18283"/>
                    <a:pt x="30576" y="16890"/>
                    <a:pt x="29814" y="15259"/>
                  </a:cubicBezTo>
                  <a:cubicBezTo>
                    <a:pt x="29445" y="14509"/>
                    <a:pt x="29254" y="13687"/>
                    <a:pt x="29266" y="12854"/>
                  </a:cubicBezTo>
                  <a:cubicBezTo>
                    <a:pt x="29326" y="11984"/>
                    <a:pt x="29683" y="11151"/>
                    <a:pt x="30266" y="10508"/>
                  </a:cubicBezTo>
                  <a:cubicBezTo>
                    <a:pt x="31445" y="9139"/>
                    <a:pt x="33219" y="8567"/>
                    <a:pt x="34946" y="8293"/>
                  </a:cubicBezTo>
                  <a:cubicBezTo>
                    <a:pt x="36731" y="7996"/>
                    <a:pt x="38553" y="7984"/>
                    <a:pt x="40351" y="7770"/>
                  </a:cubicBezTo>
                  <a:cubicBezTo>
                    <a:pt x="41137" y="7662"/>
                    <a:pt x="41923" y="7520"/>
                    <a:pt x="42708" y="7365"/>
                  </a:cubicBezTo>
                  <a:cubicBezTo>
                    <a:pt x="43566" y="7198"/>
                    <a:pt x="44447" y="6996"/>
                    <a:pt x="45233" y="6603"/>
                  </a:cubicBezTo>
                  <a:cubicBezTo>
                    <a:pt x="45911" y="6269"/>
                    <a:pt x="46661" y="5698"/>
                    <a:pt x="46768" y="4888"/>
                  </a:cubicBezTo>
                  <a:cubicBezTo>
                    <a:pt x="46899" y="4114"/>
                    <a:pt x="46328" y="3483"/>
                    <a:pt x="45768" y="3043"/>
                  </a:cubicBezTo>
                  <a:cubicBezTo>
                    <a:pt x="44304" y="1852"/>
                    <a:pt x="42423" y="1174"/>
                    <a:pt x="40601" y="757"/>
                  </a:cubicBezTo>
                  <a:cubicBezTo>
                    <a:pt x="38553" y="292"/>
                    <a:pt x="36446" y="114"/>
                    <a:pt x="34350" y="54"/>
                  </a:cubicBezTo>
                  <a:cubicBezTo>
                    <a:pt x="32853" y="13"/>
                    <a:pt x="31350" y="1"/>
                    <a:pt x="2984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 name="Google Shape;580;p15"/>
            <p:cNvSpPr/>
            <p:nvPr/>
          </p:nvSpPr>
          <p:spPr>
            <a:xfrm>
              <a:off x="0" y="3842525"/>
              <a:ext cx="9143976" cy="1300970"/>
            </a:xfrm>
            <a:custGeom>
              <a:rect b="b" l="l" r="r" t="t"/>
              <a:pathLst>
                <a:path extrusionOk="0" h="7347" w="51639">
                  <a:moveTo>
                    <a:pt x="43483" y="0"/>
                  </a:moveTo>
                  <a:cubicBezTo>
                    <a:pt x="39613" y="0"/>
                    <a:pt x="35874" y="989"/>
                    <a:pt x="32922" y="2798"/>
                  </a:cubicBezTo>
                  <a:cubicBezTo>
                    <a:pt x="31183" y="3858"/>
                    <a:pt x="28981" y="4441"/>
                    <a:pt x="26719" y="4441"/>
                  </a:cubicBezTo>
                  <a:lnTo>
                    <a:pt x="18598" y="4441"/>
                  </a:lnTo>
                  <a:cubicBezTo>
                    <a:pt x="18560" y="4441"/>
                    <a:pt x="18522" y="4441"/>
                    <a:pt x="18484" y="4441"/>
                  </a:cubicBezTo>
                  <a:cubicBezTo>
                    <a:pt x="12213" y="4441"/>
                    <a:pt x="5977" y="5418"/>
                    <a:pt x="1" y="7347"/>
                  </a:cubicBezTo>
                  <a:lnTo>
                    <a:pt x="51638" y="7347"/>
                  </a:lnTo>
                  <a:lnTo>
                    <a:pt x="51638"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81" name="Google Shape;581;p15"/>
            <p:cNvGrpSpPr/>
            <p:nvPr/>
          </p:nvGrpSpPr>
          <p:grpSpPr>
            <a:xfrm>
              <a:off x="7850391" y="798601"/>
              <a:ext cx="1087030" cy="181425"/>
              <a:chOff x="7289565" y="849931"/>
              <a:chExt cx="377585" cy="63019"/>
            </a:xfrm>
          </p:grpSpPr>
          <p:sp>
            <p:nvSpPr>
              <p:cNvPr id="582" name="Google Shape;582;p15"/>
              <p:cNvSpPr/>
              <p:nvPr/>
            </p:nvSpPr>
            <p:spPr>
              <a:xfrm>
                <a:off x="7289565" y="849931"/>
                <a:ext cx="218716" cy="63019"/>
              </a:xfrm>
              <a:custGeom>
                <a:rect b="b" l="l" r="r" t="t"/>
                <a:pathLst>
                  <a:path extrusionOk="0" h="954" w="3311">
                    <a:moveTo>
                      <a:pt x="477" y="1"/>
                    </a:moveTo>
                    <a:cubicBezTo>
                      <a:pt x="215" y="1"/>
                      <a:pt x="1" y="215"/>
                      <a:pt x="1" y="477"/>
                    </a:cubicBezTo>
                    <a:cubicBezTo>
                      <a:pt x="1" y="739"/>
                      <a:pt x="215" y="953"/>
                      <a:pt x="477" y="953"/>
                    </a:cubicBezTo>
                    <a:lnTo>
                      <a:pt x="2835" y="953"/>
                    </a:lnTo>
                    <a:cubicBezTo>
                      <a:pt x="3097" y="953"/>
                      <a:pt x="3311" y="739"/>
                      <a:pt x="3311" y="477"/>
                    </a:cubicBezTo>
                    <a:cubicBezTo>
                      <a:pt x="3311" y="215"/>
                      <a:pt x="3097" y="1"/>
                      <a:pt x="283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 name="Google Shape;583;p15"/>
              <p:cNvSpPr/>
              <p:nvPr/>
            </p:nvSpPr>
            <p:spPr>
              <a:xfrm>
                <a:off x="7569583" y="849931"/>
                <a:ext cx="97567" cy="63019"/>
              </a:xfrm>
              <a:custGeom>
                <a:rect b="b" l="l" r="r" t="t"/>
                <a:pathLst>
                  <a:path extrusionOk="0" h="954" w="1477">
                    <a:moveTo>
                      <a:pt x="489" y="1"/>
                    </a:moveTo>
                    <a:cubicBezTo>
                      <a:pt x="215" y="1"/>
                      <a:pt x="1" y="215"/>
                      <a:pt x="1" y="477"/>
                    </a:cubicBezTo>
                    <a:cubicBezTo>
                      <a:pt x="1" y="739"/>
                      <a:pt x="215" y="953"/>
                      <a:pt x="477" y="953"/>
                    </a:cubicBezTo>
                    <a:lnTo>
                      <a:pt x="1001" y="953"/>
                    </a:lnTo>
                    <a:cubicBezTo>
                      <a:pt x="1263" y="953"/>
                      <a:pt x="1477" y="739"/>
                      <a:pt x="1477" y="477"/>
                    </a:cubicBezTo>
                    <a:cubicBezTo>
                      <a:pt x="1477" y="215"/>
                      <a:pt x="1263" y="1"/>
                      <a:pt x="100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4" name="Google Shape;584;p15"/>
            <p:cNvGrpSpPr/>
            <p:nvPr/>
          </p:nvGrpSpPr>
          <p:grpSpPr>
            <a:xfrm>
              <a:off x="153360" y="4560462"/>
              <a:ext cx="1234239" cy="86683"/>
              <a:chOff x="6297842" y="1549942"/>
              <a:chExt cx="874603" cy="61433"/>
            </a:xfrm>
          </p:grpSpPr>
          <p:sp>
            <p:nvSpPr>
              <p:cNvPr id="585" name="Google Shape;585;p15"/>
              <p:cNvSpPr/>
              <p:nvPr/>
            </p:nvSpPr>
            <p:spPr>
              <a:xfrm>
                <a:off x="6297842" y="1549942"/>
                <a:ext cx="577343" cy="61433"/>
              </a:xfrm>
              <a:custGeom>
                <a:rect b="b" l="l" r="r" t="t"/>
                <a:pathLst>
                  <a:path extrusionOk="0" h="930" w="8740">
                    <a:moveTo>
                      <a:pt x="465" y="0"/>
                    </a:moveTo>
                    <a:cubicBezTo>
                      <a:pt x="203" y="0"/>
                      <a:pt x="0" y="203"/>
                      <a:pt x="0" y="465"/>
                    </a:cubicBezTo>
                    <a:cubicBezTo>
                      <a:pt x="0" y="715"/>
                      <a:pt x="203" y="929"/>
                      <a:pt x="465" y="929"/>
                    </a:cubicBezTo>
                    <a:lnTo>
                      <a:pt x="8275" y="929"/>
                    </a:lnTo>
                    <a:cubicBezTo>
                      <a:pt x="8537" y="929"/>
                      <a:pt x="8739" y="715"/>
                      <a:pt x="8739" y="465"/>
                    </a:cubicBezTo>
                    <a:cubicBezTo>
                      <a:pt x="8739" y="203"/>
                      <a:pt x="8537" y="0"/>
                      <a:pt x="828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 name="Google Shape;586;p15"/>
              <p:cNvSpPr/>
              <p:nvPr/>
            </p:nvSpPr>
            <p:spPr>
              <a:xfrm>
                <a:off x="6958484" y="1549942"/>
                <a:ext cx="213960" cy="61433"/>
              </a:xfrm>
              <a:custGeom>
                <a:rect b="b" l="l" r="r" t="t"/>
                <a:pathLst>
                  <a:path extrusionOk="0" h="930" w="3239">
                    <a:moveTo>
                      <a:pt x="465" y="0"/>
                    </a:moveTo>
                    <a:cubicBezTo>
                      <a:pt x="215" y="0"/>
                      <a:pt x="0" y="203"/>
                      <a:pt x="0" y="465"/>
                    </a:cubicBezTo>
                    <a:cubicBezTo>
                      <a:pt x="0" y="715"/>
                      <a:pt x="215" y="929"/>
                      <a:pt x="465" y="929"/>
                    </a:cubicBezTo>
                    <a:lnTo>
                      <a:pt x="2775" y="929"/>
                    </a:lnTo>
                    <a:cubicBezTo>
                      <a:pt x="3037" y="929"/>
                      <a:pt x="3239" y="715"/>
                      <a:pt x="3239" y="465"/>
                    </a:cubicBezTo>
                    <a:cubicBezTo>
                      <a:pt x="3239" y="203"/>
                      <a:pt x="3037" y="0"/>
                      <a:pt x="277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7" name="Google Shape;587;p15"/>
            <p:cNvGrpSpPr/>
            <p:nvPr/>
          </p:nvGrpSpPr>
          <p:grpSpPr>
            <a:xfrm>
              <a:off x="7694098" y="-298682"/>
              <a:ext cx="1537365" cy="1481885"/>
              <a:chOff x="5063725" y="2625150"/>
              <a:chExt cx="1764450" cy="1700775"/>
            </a:xfrm>
          </p:grpSpPr>
          <p:sp>
            <p:nvSpPr>
              <p:cNvPr id="588" name="Google Shape;588;p15"/>
              <p:cNvSpPr/>
              <p:nvPr/>
            </p:nvSpPr>
            <p:spPr>
              <a:xfrm>
                <a:off x="5905200" y="3248150"/>
                <a:ext cx="23225" cy="23550"/>
              </a:xfrm>
              <a:custGeom>
                <a:rect b="b" l="l" r="r" t="t"/>
                <a:pathLst>
                  <a:path extrusionOk="0" h="942" w="929">
                    <a:moveTo>
                      <a:pt x="357" y="0"/>
                    </a:moveTo>
                    <a:lnTo>
                      <a:pt x="357" y="370"/>
                    </a:lnTo>
                    <a:lnTo>
                      <a:pt x="0" y="477"/>
                    </a:lnTo>
                    <a:lnTo>
                      <a:pt x="357" y="584"/>
                    </a:lnTo>
                    <a:lnTo>
                      <a:pt x="357" y="941"/>
                    </a:lnTo>
                    <a:lnTo>
                      <a:pt x="572" y="655"/>
                    </a:lnTo>
                    <a:lnTo>
                      <a:pt x="929" y="762"/>
                    </a:lnTo>
                    <a:lnTo>
                      <a:pt x="929" y="762"/>
                    </a:lnTo>
                    <a:lnTo>
                      <a:pt x="714" y="477"/>
                    </a:lnTo>
                    <a:lnTo>
                      <a:pt x="929" y="179"/>
                    </a:lnTo>
                    <a:lnTo>
                      <a:pt x="929" y="179"/>
                    </a:lnTo>
                    <a:lnTo>
                      <a:pt x="572" y="298"/>
                    </a:lnTo>
                    <a:lnTo>
                      <a:pt x="35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 name="Google Shape;589;p15"/>
              <p:cNvSpPr/>
              <p:nvPr/>
            </p:nvSpPr>
            <p:spPr>
              <a:xfrm>
                <a:off x="6483525" y="3286550"/>
                <a:ext cx="23550" cy="23525"/>
              </a:xfrm>
              <a:custGeom>
                <a:rect b="b" l="l" r="r" t="t"/>
                <a:pathLst>
                  <a:path extrusionOk="0" h="941" w="942">
                    <a:moveTo>
                      <a:pt x="358" y="0"/>
                    </a:moveTo>
                    <a:lnTo>
                      <a:pt x="358" y="358"/>
                    </a:lnTo>
                    <a:lnTo>
                      <a:pt x="1" y="465"/>
                    </a:lnTo>
                    <a:lnTo>
                      <a:pt x="358" y="584"/>
                    </a:lnTo>
                    <a:lnTo>
                      <a:pt x="358" y="941"/>
                    </a:lnTo>
                    <a:lnTo>
                      <a:pt x="584" y="643"/>
                    </a:lnTo>
                    <a:lnTo>
                      <a:pt x="942" y="762"/>
                    </a:lnTo>
                    <a:lnTo>
                      <a:pt x="715" y="465"/>
                    </a:lnTo>
                    <a:lnTo>
                      <a:pt x="942" y="179"/>
                    </a:lnTo>
                    <a:lnTo>
                      <a:pt x="584" y="286"/>
                    </a:lnTo>
                    <a:lnTo>
                      <a:pt x="35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 name="Google Shape;590;p15"/>
              <p:cNvSpPr/>
              <p:nvPr/>
            </p:nvSpPr>
            <p:spPr>
              <a:xfrm>
                <a:off x="5939725" y="2684100"/>
                <a:ext cx="23525" cy="23525"/>
              </a:xfrm>
              <a:custGeom>
                <a:rect b="b" l="l" r="r" t="t"/>
                <a:pathLst>
                  <a:path extrusionOk="0" h="941" w="941">
                    <a:moveTo>
                      <a:pt x="357" y="0"/>
                    </a:moveTo>
                    <a:lnTo>
                      <a:pt x="357" y="357"/>
                    </a:lnTo>
                    <a:lnTo>
                      <a:pt x="0" y="476"/>
                    </a:lnTo>
                    <a:lnTo>
                      <a:pt x="357" y="584"/>
                    </a:lnTo>
                    <a:lnTo>
                      <a:pt x="357" y="941"/>
                    </a:lnTo>
                    <a:lnTo>
                      <a:pt x="584" y="655"/>
                    </a:lnTo>
                    <a:lnTo>
                      <a:pt x="941" y="762"/>
                    </a:lnTo>
                    <a:lnTo>
                      <a:pt x="715" y="476"/>
                    </a:lnTo>
                    <a:lnTo>
                      <a:pt x="941" y="179"/>
                    </a:lnTo>
                    <a:lnTo>
                      <a:pt x="584" y="298"/>
                    </a:lnTo>
                    <a:lnTo>
                      <a:pt x="35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 name="Google Shape;591;p15"/>
              <p:cNvSpPr/>
              <p:nvPr/>
            </p:nvSpPr>
            <p:spPr>
              <a:xfrm>
                <a:off x="6495450" y="2990075"/>
                <a:ext cx="23225" cy="23550"/>
              </a:xfrm>
              <a:custGeom>
                <a:rect b="b" l="l" r="r" t="t"/>
                <a:pathLst>
                  <a:path extrusionOk="0" h="942" w="929">
                    <a:moveTo>
                      <a:pt x="357" y="1"/>
                    </a:moveTo>
                    <a:lnTo>
                      <a:pt x="357" y="358"/>
                    </a:lnTo>
                    <a:lnTo>
                      <a:pt x="0" y="465"/>
                    </a:lnTo>
                    <a:lnTo>
                      <a:pt x="357" y="584"/>
                    </a:lnTo>
                    <a:lnTo>
                      <a:pt x="357" y="941"/>
                    </a:lnTo>
                    <a:lnTo>
                      <a:pt x="572" y="656"/>
                    </a:lnTo>
                    <a:lnTo>
                      <a:pt x="929" y="763"/>
                    </a:lnTo>
                    <a:lnTo>
                      <a:pt x="715" y="465"/>
                    </a:lnTo>
                    <a:lnTo>
                      <a:pt x="929" y="179"/>
                    </a:lnTo>
                    <a:lnTo>
                      <a:pt x="572" y="286"/>
                    </a:lnTo>
                    <a:lnTo>
                      <a:pt x="357"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 name="Google Shape;592;p15"/>
              <p:cNvSpPr/>
              <p:nvPr/>
            </p:nvSpPr>
            <p:spPr>
              <a:xfrm>
                <a:off x="5339950" y="3106750"/>
                <a:ext cx="23225" cy="23550"/>
              </a:xfrm>
              <a:custGeom>
                <a:rect b="b" l="l" r="r" t="t"/>
                <a:pathLst>
                  <a:path extrusionOk="0" h="942" w="929">
                    <a:moveTo>
                      <a:pt x="357" y="1"/>
                    </a:moveTo>
                    <a:lnTo>
                      <a:pt x="357" y="358"/>
                    </a:lnTo>
                    <a:lnTo>
                      <a:pt x="0" y="465"/>
                    </a:lnTo>
                    <a:lnTo>
                      <a:pt x="357" y="584"/>
                    </a:lnTo>
                    <a:lnTo>
                      <a:pt x="357" y="942"/>
                    </a:lnTo>
                    <a:lnTo>
                      <a:pt x="572" y="644"/>
                    </a:lnTo>
                    <a:lnTo>
                      <a:pt x="929" y="763"/>
                    </a:lnTo>
                    <a:lnTo>
                      <a:pt x="715" y="465"/>
                    </a:lnTo>
                    <a:lnTo>
                      <a:pt x="929" y="180"/>
                    </a:lnTo>
                    <a:lnTo>
                      <a:pt x="929" y="180"/>
                    </a:lnTo>
                    <a:lnTo>
                      <a:pt x="572" y="287"/>
                    </a:lnTo>
                    <a:lnTo>
                      <a:pt x="357"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 name="Google Shape;593;p15"/>
              <p:cNvSpPr/>
              <p:nvPr/>
            </p:nvSpPr>
            <p:spPr>
              <a:xfrm>
                <a:off x="5257800" y="3429425"/>
                <a:ext cx="23225" cy="23525"/>
              </a:xfrm>
              <a:custGeom>
                <a:rect b="b" l="l" r="r" t="t"/>
                <a:pathLst>
                  <a:path extrusionOk="0" h="941" w="929">
                    <a:moveTo>
                      <a:pt x="357" y="0"/>
                    </a:moveTo>
                    <a:lnTo>
                      <a:pt x="357" y="358"/>
                    </a:lnTo>
                    <a:lnTo>
                      <a:pt x="0" y="477"/>
                    </a:lnTo>
                    <a:lnTo>
                      <a:pt x="357" y="584"/>
                    </a:lnTo>
                    <a:lnTo>
                      <a:pt x="357" y="941"/>
                    </a:lnTo>
                    <a:lnTo>
                      <a:pt x="572" y="655"/>
                    </a:lnTo>
                    <a:lnTo>
                      <a:pt x="929" y="762"/>
                    </a:lnTo>
                    <a:lnTo>
                      <a:pt x="714" y="477"/>
                    </a:lnTo>
                    <a:lnTo>
                      <a:pt x="929" y="179"/>
                    </a:lnTo>
                    <a:lnTo>
                      <a:pt x="929" y="179"/>
                    </a:lnTo>
                    <a:lnTo>
                      <a:pt x="572" y="286"/>
                    </a:lnTo>
                    <a:lnTo>
                      <a:pt x="35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 name="Google Shape;594;p15"/>
              <p:cNvSpPr/>
              <p:nvPr/>
            </p:nvSpPr>
            <p:spPr>
              <a:xfrm>
                <a:off x="5687600" y="3351125"/>
                <a:ext cx="23250" cy="23550"/>
              </a:xfrm>
              <a:custGeom>
                <a:rect b="b" l="l" r="r" t="t"/>
                <a:pathLst>
                  <a:path extrusionOk="0" h="942" w="930">
                    <a:moveTo>
                      <a:pt x="358" y="1"/>
                    </a:moveTo>
                    <a:lnTo>
                      <a:pt x="358" y="358"/>
                    </a:lnTo>
                    <a:lnTo>
                      <a:pt x="1" y="465"/>
                    </a:lnTo>
                    <a:lnTo>
                      <a:pt x="358" y="584"/>
                    </a:lnTo>
                    <a:lnTo>
                      <a:pt x="358" y="942"/>
                    </a:lnTo>
                    <a:lnTo>
                      <a:pt x="584" y="644"/>
                    </a:lnTo>
                    <a:lnTo>
                      <a:pt x="929" y="763"/>
                    </a:lnTo>
                    <a:lnTo>
                      <a:pt x="929" y="763"/>
                    </a:lnTo>
                    <a:lnTo>
                      <a:pt x="715" y="465"/>
                    </a:lnTo>
                    <a:lnTo>
                      <a:pt x="929" y="180"/>
                    </a:lnTo>
                    <a:lnTo>
                      <a:pt x="584" y="287"/>
                    </a:lnTo>
                    <a:lnTo>
                      <a:pt x="35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 name="Google Shape;595;p15"/>
              <p:cNvSpPr/>
              <p:nvPr/>
            </p:nvSpPr>
            <p:spPr>
              <a:xfrm>
                <a:off x="6354650" y="3850000"/>
                <a:ext cx="23250" cy="23550"/>
              </a:xfrm>
              <a:custGeom>
                <a:rect b="b" l="l" r="r" t="t"/>
                <a:pathLst>
                  <a:path extrusionOk="0" h="942" w="930">
                    <a:moveTo>
                      <a:pt x="358" y="1"/>
                    </a:moveTo>
                    <a:lnTo>
                      <a:pt x="358" y="358"/>
                    </a:lnTo>
                    <a:lnTo>
                      <a:pt x="1" y="465"/>
                    </a:lnTo>
                    <a:lnTo>
                      <a:pt x="358" y="584"/>
                    </a:lnTo>
                    <a:lnTo>
                      <a:pt x="358" y="941"/>
                    </a:lnTo>
                    <a:lnTo>
                      <a:pt x="572" y="644"/>
                    </a:lnTo>
                    <a:lnTo>
                      <a:pt x="929" y="763"/>
                    </a:lnTo>
                    <a:lnTo>
                      <a:pt x="715" y="465"/>
                    </a:lnTo>
                    <a:lnTo>
                      <a:pt x="929" y="179"/>
                    </a:lnTo>
                    <a:lnTo>
                      <a:pt x="572" y="287"/>
                    </a:lnTo>
                    <a:lnTo>
                      <a:pt x="35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 name="Google Shape;596;p15"/>
              <p:cNvSpPr/>
              <p:nvPr/>
            </p:nvSpPr>
            <p:spPr>
              <a:xfrm>
                <a:off x="5754875" y="4267625"/>
                <a:ext cx="23250" cy="23525"/>
              </a:xfrm>
              <a:custGeom>
                <a:rect b="b" l="l" r="r" t="t"/>
                <a:pathLst>
                  <a:path extrusionOk="0" h="941" w="930">
                    <a:moveTo>
                      <a:pt x="358" y="0"/>
                    </a:moveTo>
                    <a:lnTo>
                      <a:pt x="358" y="357"/>
                    </a:lnTo>
                    <a:lnTo>
                      <a:pt x="0" y="465"/>
                    </a:lnTo>
                    <a:lnTo>
                      <a:pt x="358" y="584"/>
                    </a:lnTo>
                    <a:lnTo>
                      <a:pt x="358" y="941"/>
                    </a:lnTo>
                    <a:lnTo>
                      <a:pt x="572" y="643"/>
                    </a:lnTo>
                    <a:lnTo>
                      <a:pt x="929" y="762"/>
                    </a:lnTo>
                    <a:lnTo>
                      <a:pt x="715" y="465"/>
                    </a:lnTo>
                    <a:lnTo>
                      <a:pt x="929" y="179"/>
                    </a:lnTo>
                    <a:lnTo>
                      <a:pt x="572" y="286"/>
                    </a:lnTo>
                    <a:lnTo>
                      <a:pt x="35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 name="Google Shape;597;p15"/>
              <p:cNvSpPr/>
              <p:nvPr/>
            </p:nvSpPr>
            <p:spPr>
              <a:xfrm>
                <a:off x="5450375" y="2938300"/>
                <a:ext cx="23525" cy="23525"/>
              </a:xfrm>
              <a:custGeom>
                <a:rect b="b" l="l" r="r" t="t"/>
                <a:pathLst>
                  <a:path extrusionOk="0" h="941" w="941">
                    <a:moveTo>
                      <a:pt x="358" y="0"/>
                    </a:moveTo>
                    <a:lnTo>
                      <a:pt x="358" y="357"/>
                    </a:lnTo>
                    <a:lnTo>
                      <a:pt x="0" y="464"/>
                    </a:lnTo>
                    <a:lnTo>
                      <a:pt x="358" y="583"/>
                    </a:lnTo>
                    <a:lnTo>
                      <a:pt x="358" y="941"/>
                    </a:lnTo>
                    <a:lnTo>
                      <a:pt x="584" y="643"/>
                    </a:lnTo>
                    <a:lnTo>
                      <a:pt x="941" y="762"/>
                    </a:lnTo>
                    <a:lnTo>
                      <a:pt x="715" y="464"/>
                    </a:lnTo>
                    <a:lnTo>
                      <a:pt x="941" y="179"/>
                    </a:lnTo>
                    <a:lnTo>
                      <a:pt x="584" y="286"/>
                    </a:lnTo>
                    <a:lnTo>
                      <a:pt x="35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 name="Google Shape;598;p15"/>
              <p:cNvSpPr/>
              <p:nvPr/>
            </p:nvSpPr>
            <p:spPr>
              <a:xfrm>
                <a:off x="5710825" y="3705650"/>
                <a:ext cx="23525" cy="23225"/>
              </a:xfrm>
              <a:custGeom>
                <a:rect b="b" l="l" r="r" t="t"/>
                <a:pathLst>
                  <a:path extrusionOk="0" h="929" w="941">
                    <a:moveTo>
                      <a:pt x="358" y="0"/>
                    </a:moveTo>
                    <a:lnTo>
                      <a:pt x="358" y="357"/>
                    </a:lnTo>
                    <a:lnTo>
                      <a:pt x="0" y="465"/>
                    </a:lnTo>
                    <a:lnTo>
                      <a:pt x="358" y="572"/>
                    </a:lnTo>
                    <a:lnTo>
                      <a:pt x="358" y="929"/>
                    </a:lnTo>
                    <a:lnTo>
                      <a:pt x="584" y="643"/>
                    </a:lnTo>
                    <a:lnTo>
                      <a:pt x="941" y="750"/>
                    </a:lnTo>
                    <a:lnTo>
                      <a:pt x="715" y="465"/>
                    </a:lnTo>
                    <a:lnTo>
                      <a:pt x="941" y="179"/>
                    </a:lnTo>
                    <a:lnTo>
                      <a:pt x="584" y="286"/>
                    </a:lnTo>
                    <a:lnTo>
                      <a:pt x="35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 name="Google Shape;599;p15"/>
              <p:cNvSpPr/>
              <p:nvPr/>
            </p:nvSpPr>
            <p:spPr>
              <a:xfrm>
                <a:off x="5996575" y="3548775"/>
                <a:ext cx="23225" cy="23550"/>
              </a:xfrm>
              <a:custGeom>
                <a:rect b="b" l="l" r="r" t="t"/>
                <a:pathLst>
                  <a:path extrusionOk="0" h="942" w="929">
                    <a:moveTo>
                      <a:pt x="358" y="1"/>
                    </a:moveTo>
                    <a:lnTo>
                      <a:pt x="358" y="358"/>
                    </a:lnTo>
                    <a:lnTo>
                      <a:pt x="0" y="465"/>
                    </a:lnTo>
                    <a:lnTo>
                      <a:pt x="358" y="584"/>
                    </a:lnTo>
                    <a:lnTo>
                      <a:pt x="358" y="941"/>
                    </a:lnTo>
                    <a:lnTo>
                      <a:pt x="572" y="644"/>
                    </a:lnTo>
                    <a:lnTo>
                      <a:pt x="929" y="763"/>
                    </a:lnTo>
                    <a:lnTo>
                      <a:pt x="715" y="465"/>
                    </a:lnTo>
                    <a:lnTo>
                      <a:pt x="929" y="179"/>
                    </a:lnTo>
                    <a:lnTo>
                      <a:pt x="929" y="179"/>
                    </a:lnTo>
                    <a:lnTo>
                      <a:pt x="572" y="286"/>
                    </a:lnTo>
                    <a:lnTo>
                      <a:pt x="35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 name="Google Shape;600;p15"/>
              <p:cNvSpPr/>
              <p:nvPr/>
            </p:nvSpPr>
            <p:spPr>
              <a:xfrm>
                <a:off x="6050750" y="2918650"/>
                <a:ext cx="23525" cy="23525"/>
              </a:xfrm>
              <a:custGeom>
                <a:rect b="b" l="l" r="r" t="t"/>
                <a:pathLst>
                  <a:path extrusionOk="0" h="941" w="941">
                    <a:moveTo>
                      <a:pt x="357" y="0"/>
                    </a:moveTo>
                    <a:lnTo>
                      <a:pt x="357" y="357"/>
                    </a:lnTo>
                    <a:lnTo>
                      <a:pt x="0" y="465"/>
                    </a:lnTo>
                    <a:lnTo>
                      <a:pt x="357" y="584"/>
                    </a:lnTo>
                    <a:lnTo>
                      <a:pt x="357" y="941"/>
                    </a:lnTo>
                    <a:lnTo>
                      <a:pt x="584" y="655"/>
                    </a:lnTo>
                    <a:lnTo>
                      <a:pt x="941" y="762"/>
                    </a:lnTo>
                    <a:lnTo>
                      <a:pt x="715" y="465"/>
                    </a:lnTo>
                    <a:lnTo>
                      <a:pt x="941" y="179"/>
                    </a:lnTo>
                    <a:lnTo>
                      <a:pt x="941" y="179"/>
                    </a:lnTo>
                    <a:lnTo>
                      <a:pt x="584" y="286"/>
                    </a:lnTo>
                    <a:lnTo>
                      <a:pt x="35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 name="Google Shape;601;p15"/>
              <p:cNvSpPr/>
              <p:nvPr/>
            </p:nvSpPr>
            <p:spPr>
              <a:xfrm>
                <a:off x="6704400" y="3861625"/>
                <a:ext cx="23525" cy="23525"/>
              </a:xfrm>
              <a:custGeom>
                <a:rect b="b" l="l" r="r" t="t"/>
                <a:pathLst>
                  <a:path extrusionOk="0" h="941" w="941">
                    <a:moveTo>
                      <a:pt x="358" y="0"/>
                    </a:moveTo>
                    <a:lnTo>
                      <a:pt x="358" y="357"/>
                    </a:lnTo>
                    <a:lnTo>
                      <a:pt x="0" y="476"/>
                    </a:lnTo>
                    <a:lnTo>
                      <a:pt x="358" y="584"/>
                    </a:lnTo>
                    <a:lnTo>
                      <a:pt x="358" y="941"/>
                    </a:lnTo>
                    <a:lnTo>
                      <a:pt x="584" y="655"/>
                    </a:lnTo>
                    <a:lnTo>
                      <a:pt x="941" y="762"/>
                    </a:lnTo>
                    <a:lnTo>
                      <a:pt x="715" y="476"/>
                    </a:lnTo>
                    <a:lnTo>
                      <a:pt x="941" y="179"/>
                    </a:lnTo>
                    <a:lnTo>
                      <a:pt x="941" y="179"/>
                    </a:lnTo>
                    <a:lnTo>
                      <a:pt x="584" y="298"/>
                    </a:lnTo>
                    <a:lnTo>
                      <a:pt x="35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 name="Google Shape;602;p15"/>
              <p:cNvSpPr/>
              <p:nvPr/>
            </p:nvSpPr>
            <p:spPr>
              <a:xfrm>
                <a:off x="5092600" y="3224925"/>
                <a:ext cx="23525" cy="23550"/>
              </a:xfrm>
              <a:custGeom>
                <a:rect b="b" l="l" r="r" t="t"/>
                <a:pathLst>
                  <a:path extrusionOk="0" h="942" w="941">
                    <a:moveTo>
                      <a:pt x="357" y="1"/>
                    </a:moveTo>
                    <a:lnTo>
                      <a:pt x="357" y="358"/>
                    </a:lnTo>
                    <a:lnTo>
                      <a:pt x="0" y="465"/>
                    </a:lnTo>
                    <a:lnTo>
                      <a:pt x="357" y="584"/>
                    </a:lnTo>
                    <a:lnTo>
                      <a:pt x="357" y="941"/>
                    </a:lnTo>
                    <a:lnTo>
                      <a:pt x="583" y="644"/>
                    </a:lnTo>
                    <a:lnTo>
                      <a:pt x="941" y="763"/>
                    </a:lnTo>
                    <a:lnTo>
                      <a:pt x="714" y="465"/>
                    </a:lnTo>
                    <a:lnTo>
                      <a:pt x="941" y="179"/>
                    </a:lnTo>
                    <a:lnTo>
                      <a:pt x="583" y="286"/>
                    </a:lnTo>
                    <a:lnTo>
                      <a:pt x="357"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 name="Google Shape;603;p15"/>
              <p:cNvSpPr/>
              <p:nvPr/>
            </p:nvSpPr>
            <p:spPr>
              <a:xfrm>
                <a:off x="6495450" y="3795250"/>
                <a:ext cx="23225" cy="23525"/>
              </a:xfrm>
              <a:custGeom>
                <a:rect b="b" l="l" r="r" t="t"/>
                <a:pathLst>
                  <a:path extrusionOk="0" h="941" w="929">
                    <a:moveTo>
                      <a:pt x="357" y="0"/>
                    </a:moveTo>
                    <a:lnTo>
                      <a:pt x="357" y="357"/>
                    </a:lnTo>
                    <a:lnTo>
                      <a:pt x="0" y="476"/>
                    </a:lnTo>
                    <a:lnTo>
                      <a:pt x="357" y="583"/>
                    </a:lnTo>
                    <a:lnTo>
                      <a:pt x="357" y="941"/>
                    </a:lnTo>
                    <a:lnTo>
                      <a:pt x="572" y="655"/>
                    </a:lnTo>
                    <a:lnTo>
                      <a:pt x="929" y="762"/>
                    </a:lnTo>
                    <a:lnTo>
                      <a:pt x="715" y="476"/>
                    </a:lnTo>
                    <a:lnTo>
                      <a:pt x="929" y="179"/>
                    </a:lnTo>
                    <a:lnTo>
                      <a:pt x="929" y="179"/>
                    </a:lnTo>
                    <a:lnTo>
                      <a:pt x="572" y="298"/>
                    </a:lnTo>
                    <a:lnTo>
                      <a:pt x="35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 name="Google Shape;604;p15"/>
              <p:cNvSpPr/>
              <p:nvPr/>
            </p:nvSpPr>
            <p:spPr>
              <a:xfrm>
                <a:off x="5361975" y="3597300"/>
                <a:ext cx="23525" cy="23250"/>
              </a:xfrm>
              <a:custGeom>
                <a:rect b="b" l="l" r="r" t="t"/>
                <a:pathLst>
                  <a:path extrusionOk="0" h="930" w="941">
                    <a:moveTo>
                      <a:pt x="357" y="0"/>
                    </a:moveTo>
                    <a:lnTo>
                      <a:pt x="357" y="358"/>
                    </a:lnTo>
                    <a:lnTo>
                      <a:pt x="0" y="465"/>
                    </a:lnTo>
                    <a:lnTo>
                      <a:pt x="357" y="572"/>
                    </a:lnTo>
                    <a:lnTo>
                      <a:pt x="357" y="929"/>
                    </a:lnTo>
                    <a:lnTo>
                      <a:pt x="584" y="643"/>
                    </a:lnTo>
                    <a:lnTo>
                      <a:pt x="941" y="751"/>
                    </a:lnTo>
                    <a:lnTo>
                      <a:pt x="715" y="465"/>
                    </a:lnTo>
                    <a:lnTo>
                      <a:pt x="941" y="179"/>
                    </a:lnTo>
                    <a:lnTo>
                      <a:pt x="941" y="179"/>
                    </a:lnTo>
                    <a:lnTo>
                      <a:pt x="584" y="286"/>
                    </a:lnTo>
                    <a:lnTo>
                      <a:pt x="35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 name="Google Shape;605;p15"/>
              <p:cNvSpPr/>
              <p:nvPr/>
            </p:nvSpPr>
            <p:spPr>
              <a:xfrm>
                <a:off x="6247800" y="3249925"/>
                <a:ext cx="23225" cy="23250"/>
              </a:xfrm>
              <a:custGeom>
                <a:rect b="b" l="l" r="r" t="t"/>
                <a:pathLst>
                  <a:path extrusionOk="0" h="930" w="929">
                    <a:moveTo>
                      <a:pt x="357" y="1"/>
                    </a:moveTo>
                    <a:lnTo>
                      <a:pt x="357" y="358"/>
                    </a:lnTo>
                    <a:lnTo>
                      <a:pt x="0" y="465"/>
                    </a:lnTo>
                    <a:lnTo>
                      <a:pt x="357" y="572"/>
                    </a:lnTo>
                    <a:lnTo>
                      <a:pt x="357" y="930"/>
                    </a:lnTo>
                    <a:lnTo>
                      <a:pt x="572" y="644"/>
                    </a:lnTo>
                    <a:lnTo>
                      <a:pt x="929" y="751"/>
                    </a:lnTo>
                    <a:lnTo>
                      <a:pt x="715" y="465"/>
                    </a:lnTo>
                    <a:lnTo>
                      <a:pt x="929" y="179"/>
                    </a:lnTo>
                    <a:lnTo>
                      <a:pt x="572" y="287"/>
                    </a:lnTo>
                    <a:lnTo>
                      <a:pt x="357"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 name="Google Shape;606;p15"/>
              <p:cNvSpPr/>
              <p:nvPr/>
            </p:nvSpPr>
            <p:spPr>
              <a:xfrm>
                <a:off x="5908750" y="3667250"/>
                <a:ext cx="10750" cy="9275"/>
              </a:xfrm>
              <a:custGeom>
                <a:rect b="b" l="l" r="r" t="t"/>
                <a:pathLst>
                  <a:path extrusionOk="0" h="371" w="430">
                    <a:moveTo>
                      <a:pt x="191" y="0"/>
                    </a:moveTo>
                    <a:cubicBezTo>
                      <a:pt x="96" y="0"/>
                      <a:pt x="1" y="84"/>
                      <a:pt x="1" y="191"/>
                    </a:cubicBezTo>
                    <a:cubicBezTo>
                      <a:pt x="1" y="297"/>
                      <a:pt x="97" y="370"/>
                      <a:pt x="192" y="370"/>
                    </a:cubicBezTo>
                    <a:cubicBezTo>
                      <a:pt x="235" y="370"/>
                      <a:pt x="277" y="355"/>
                      <a:pt x="311" y="322"/>
                    </a:cubicBezTo>
                    <a:cubicBezTo>
                      <a:pt x="430" y="203"/>
                      <a:pt x="358" y="12"/>
                      <a:pt x="19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 name="Google Shape;607;p15"/>
              <p:cNvSpPr/>
              <p:nvPr/>
            </p:nvSpPr>
            <p:spPr>
              <a:xfrm>
                <a:off x="5779275" y="3498475"/>
                <a:ext cx="5125" cy="3575"/>
              </a:xfrm>
              <a:custGeom>
                <a:rect b="b" l="l" r="r" t="t"/>
                <a:pathLst>
                  <a:path extrusionOk="0" h="143" w="205">
                    <a:moveTo>
                      <a:pt x="96" y="1"/>
                    </a:moveTo>
                    <a:cubicBezTo>
                      <a:pt x="36" y="1"/>
                      <a:pt x="1" y="36"/>
                      <a:pt x="1" y="96"/>
                    </a:cubicBezTo>
                    <a:cubicBezTo>
                      <a:pt x="1" y="130"/>
                      <a:pt x="14" y="143"/>
                      <a:pt x="33" y="143"/>
                    </a:cubicBezTo>
                    <a:cubicBezTo>
                      <a:pt x="93" y="143"/>
                      <a:pt x="205" y="10"/>
                      <a:pt x="9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 name="Google Shape;608;p15"/>
              <p:cNvSpPr/>
              <p:nvPr/>
            </p:nvSpPr>
            <p:spPr>
              <a:xfrm>
                <a:off x="5530750" y="3758025"/>
                <a:ext cx="5125" cy="3600"/>
              </a:xfrm>
              <a:custGeom>
                <a:rect b="b" l="l" r="r" t="t"/>
                <a:pathLst>
                  <a:path extrusionOk="0" h="144" w="205">
                    <a:moveTo>
                      <a:pt x="95" y="1"/>
                    </a:moveTo>
                    <a:cubicBezTo>
                      <a:pt x="36" y="1"/>
                      <a:pt x="0" y="48"/>
                      <a:pt x="0" y="96"/>
                    </a:cubicBezTo>
                    <a:cubicBezTo>
                      <a:pt x="0" y="130"/>
                      <a:pt x="14" y="143"/>
                      <a:pt x="32" y="143"/>
                    </a:cubicBezTo>
                    <a:cubicBezTo>
                      <a:pt x="92" y="143"/>
                      <a:pt x="204" y="10"/>
                      <a:pt x="9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 name="Google Shape;609;p15"/>
              <p:cNvSpPr/>
              <p:nvPr/>
            </p:nvSpPr>
            <p:spPr>
              <a:xfrm>
                <a:off x="5993900" y="3107950"/>
                <a:ext cx="5125" cy="3575"/>
              </a:xfrm>
              <a:custGeom>
                <a:rect b="b" l="l" r="r" t="t"/>
                <a:pathLst>
                  <a:path extrusionOk="0" h="143" w="205">
                    <a:moveTo>
                      <a:pt x="95" y="1"/>
                    </a:moveTo>
                    <a:cubicBezTo>
                      <a:pt x="48" y="1"/>
                      <a:pt x="0" y="48"/>
                      <a:pt x="0" y="96"/>
                    </a:cubicBezTo>
                    <a:cubicBezTo>
                      <a:pt x="0" y="130"/>
                      <a:pt x="14" y="143"/>
                      <a:pt x="32" y="143"/>
                    </a:cubicBezTo>
                    <a:cubicBezTo>
                      <a:pt x="92" y="143"/>
                      <a:pt x="204" y="10"/>
                      <a:pt x="9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 name="Google Shape;610;p15"/>
              <p:cNvSpPr/>
              <p:nvPr/>
            </p:nvSpPr>
            <p:spPr>
              <a:xfrm>
                <a:off x="5731050" y="3105575"/>
                <a:ext cx="5425" cy="3575"/>
              </a:xfrm>
              <a:custGeom>
                <a:rect b="b" l="l" r="r" t="t"/>
                <a:pathLst>
                  <a:path extrusionOk="0" h="143" w="217">
                    <a:moveTo>
                      <a:pt x="108" y="0"/>
                    </a:moveTo>
                    <a:cubicBezTo>
                      <a:pt x="49" y="0"/>
                      <a:pt x="1" y="48"/>
                      <a:pt x="1" y="96"/>
                    </a:cubicBezTo>
                    <a:cubicBezTo>
                      <a:pt x="1" y="130"/>
                      <a:pt x="15" y="143"/>
                      <a:pt x="35" y="143"/>
                    </a:cubicBezTo>
                    <a:cubicBezTo>
                      <a:pt x="98" y="143"/>
                      <a:pt x="217" y="9"/>
                      <a:pt x="10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 name="Google Shape;611;p15"/>
              <p:cNvSpPr/>
              <p:nvPr/>
            </p:nvSpPr>
            <p:spPr>
              <a:xfrm>
                <a:off x="5454250" y="3388000"/>
                <a:ext cx="5100" cy="3450"/>
              </a:xfrm>
              <a:custGeom>
                <a:rect b="b" l="l" r="r" t="t"/>
                <a:pathLst>
                  <a:path extrusionOk="0" h="138" w="204">
                    <a:moveTo>
                      <a:pt x="80" y="1"/>
                    </a:moveTo>
                    <a:cubicBezTo>
                      <a:pt x="38" y="1"/>
                      <a:pt x="0" y="43"/>
                      <a:pt x="0" y="86"/>
                    </a:cubicBezTo>
                    <a:cubicBezTo>
                      <a:pt x="0" y="124"/>
                      <a:pt x="14" y="138"/>
                      <a:pt x="34" y="138"/>
                    </a:cubicBezTo>
                    <a:cubicBezTo>
                      <a:pt x="94" y="138"/>
                      <a:pt x="203" y="2"/>
                      <a:pt x="95" y="2"/>
                    </a:cubicBezTo>
                    <a:cubicBezTo>
                      <a:pt x="90" y="1"/>
                      <a:pt x="85" y="1"/>
                      <a:pt x="8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 name="Google Shape;612;p15"/>
              <p:cNvSpPr/>
              <p:nvPr/>
            </p:nvSpPr>
            <p:spPr>
              <a:xfrm>
                <a:off x="5733450" y="3843700"/>
                <a:ext cx="5400" cy="3475"/>
              </a:xfrm>
              <a:custGeom>
                <a:rect b="b" l="l" r="r" t="t"/>
                <a:pathLst>
                  <a:path extrusionOk="0" h="139" w="216">
                    <a:moveTo>
                      <a:pt x="89" y="1"/>
                    </a:moveTo>
                    <a:cubicBezTo>
                      <a:pt x="38" y="1"/>
                      <a:pt x="0" y="44"/>
                      <a:pt x="0" y="86"/>
                    </a:cubicBezTo>
                    <a:cubicBezTo>
                      <a:pt x="0" y="124"/>
                      <a:pt x="15" y="138"/>
                      <a:pt x="36" y="138"/>
                    </a:cubicBezTo>
                    <a:cubicBezTo>
                      <a:pt x="99" y="138"/>
                      <a:pt x="215" y="3"/>
                      <a:pt x="107" y="3"/>
                    </a:cubicBezTo>
                    <a:cubicBezTo>
                      <a:pt x="101" y="2"/>
                      <a:pt x="95" y="1"/>
                      <a:pt x="8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 name="Google Shape;613;p15"/>
              <p:cNvSpPr/>
              <p:nvPr/>
            </p:nvSpPr>
            <p:spPr>
              <a:xfrm>
                <a:off x="5572700" y="4277150"/>
                <a:ext cx="5100" cy="4625"/>
              </a:xfrm>
              <a:custGeom>
                <a:rect b="b" l="l" r="r" t="t"/>
                <a:pathLst>
                  <a:path extrusionOk="0" h="185" w="204">
                    <a:moveTo>
                      <a:pt x="96" y="0"/>
                    </a:moveTo>
                    <a:cubicBezTo>
                      <a:pt x="48" y="0"/>
                      <a:pt x="1" y="36"/>
                      <a:pt x="1" y="95"/>
                    </a:cubicBezTo>
                    <a:cubicBezTo>
                      <a:pt x="7" y="155"/>
                      <a:pt x="54" y="185"/>
                      <a:pt x="102" y="185"/>
                    </a:cubicBezTo>
                    <a:cubicBezTo>
                      <a:pt x="150" y="185"/>
                      <a:pt x="197" y="155"/>
                      <a:pt x="203" y="95"/>
                    </a:cubicBezTo>
                    <a:cubicBezTo>
                      <a:pt x="203" y="36"/>
                      <a:pt x="156" y="0"/>
                      <a:pt x="9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 name="Google Shape;614;p15"/>
              <p:cNvSpPr/>
              <p:nvPr/>
            </p:nvSpPr>
            <p:spPr>
              <a:xfrm>
                <a:off x="5915900" y="4246775"/>
                <a:ext cx="5100" cy="4800"/>
              </a:xfrm>
              <a:custGeom>
                <a:rect b="b" l="l" r="r" t="t"/>
                <a:pathLst>
                  <a:path extrusionOk="0" h="192" w="204">
                    <a:moveTo>
                      <a:pt x="96" y="1"/>
                    </a:moveTo>
                    <a:cubicBezTo>
                      <a:pt x="48" y="1"/>
                      <a:pt x="1" y="48"/>
                      <a:pt x="1" y="96"/>
                    </a:cubicBezTo>
                    <a:cubicBezTo>
                      <a:pt x="1" y="144"/>
                      <a:pt x="48" y="191"/>
                      <a:pt x="96" y="191"/>
                    </a:cubicBezTo>
                    <a:cubicBezTo>
                      <a:pt x="156" y="191"/>
                      <a:pt x="203" y="144"/>
                      <a:pt x="203" y="96"/>
                    </a:cubicBezTo>
                    <a:cubicBezTo>
                      <a:pt x="203" y="48"/>
                      <a:pt x="156" y="1"/>
                      <a:pt x="9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 name="Google Shape;615;p15"/>
              <p:cNvSpPr/>
              <p:nvPr/>
            </p:nvSpPr>
            <p:spPr>
              <a:xfrm>
                <a:off x="6285000" y="4322375"/>
                <a:ext cx="5450" cy="3550"/>
              </a:xfrm>
              <a:custGeom>
                <a:rect b="b" l="l" r="r" t="t"/>
                <a:pathLst>
                  <a:path extrusionOk="0" h="142" w="218">
                    <a:moveTo>
                      <a:pt x="108" y="1"/>
                    </a:moveTo>
                    <a:cubicBezTo>
                      <a:pt x="48" y="1"/>
                      <a:pt x="0" y="37"/>
                      <a:pt x="0" y="96"/>
                    </a:cubicBezTo>
                    <a:cubicBezTo>
                      <a:pt x="0" y="129"/>
                      <a:pt x="14" y="142"/>
                      <a:pt x="33" y="142"/>
                    </a:cubicBezTo>
                    <a:cubicBezTo>
                      <a:pt x="95" y="142"/>
                      <a:pt x="218" y="1"/>
                      <a:pt x="10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 name="Google Shape;616;p15"/>
              <p:cNvSpPr/>
              <p:nvPr/>
            </p:nvSpPr>
            <p:spPr>
              <a:xfrm>
                <a:off x="6540525" y="4144050"/>
                <a:ext cx="5125" cy="4575"/>
              </a:xfrm>
              <a:custGeom>
                <a:rect b="b" l="l" r="r" t="t"/>
                <a:pathLst>
                  <a:path extrusionOk="0" h="183" w="205">
                    <a:moveTo>
                      <a:pt x="87" y="0"/>
                    </a:moveTo>
                    <a:cubicBezTo>
                      <a:pt x="0" y="0"/>
                      <a:pt x="0" y="183"/>
                      <a:pt x="87" y="183"/>
                    </a:cubicBezTo>
                    <a:cubicBezTo>
                      <a:pt x="92" y="183"/>
                      <a:pt x="97" y="182"/>
                      <a:pt x="102" y="181"/>
                    </a:cubicBezTo>
                    <a:cubicBezTo>
                      <a:pt x="108" y="182"/>
                      <a:pt x="113" y="183"/>
                      <a:pt x="118" y="183"/>
                    </a:cubicBezTo>
                    <a:cubicBezTo>
                      <a:pt x="204" y="183"/>
                      <a:pt x="204" y="0"/>
                      <a:pt x="118" y="0"/>
                    </a:cubicBezTo>
                    <a:cubicBezTo>
                      <a:pt x="113" y="0"/>
                      <a:pt x="108" y="1"/>
                      <a:pt x="102" y="2"/>
                    </a:cubicBezTo>
                    <a:cubicBezTo>
                      <a:pt x="97" y="1"/>
                      <a:pt x="92" y="0"/>
                      <a:pt x="8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 name="Google Shape;617;p15"/>
              <p:cNvSpPr/>
              <p:nvPr/>
            </p:nvSpPr>
            <p:spPr>
              <a:xfrm>
                <a:off x="6264175" y="3980075"/>
                <a:ext cx="4775" cy="4800"/>
              </a:xfrm>
              <a:custGeom>
                <a:rect b="b" l="l" r="r" t="t"/>
                <a:pathLst>
                  <a:path extrusionOk="0" h="192" w="191">
                    <a:moveTo>
                      <a:pt x="95" y="1"/>
                    </a:moveTo>
                    <a:cubicBezTo>
                      <a:pt x="48" y="1"/>
                      <a:pt x="0" y="48"/>
                      <a:pt x="0" y="96"/>
                    </a:cubicBezTo>
                    <a:cubicBezTo>
                      <a:pt x="0" y="144"/>
                      <a:pt x="48" y="191"/>
                      <a:pt x="95" y="191"/>
                    </a:cubicBezTo>
                    <a:cubicBezTo>
                      <a:pt x="155" y="191"/>
                      <a:pt x="191" y="144"/>
                      <a:pt x="191" y="96"/>
                    </a:cubicBezTo>
                    <a:cubicBezTo>
                      <a:pt x="191" y="48"/>
                      <a:pt x="155" y="1"/>
                      <a:pt x="9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 name="Google Shape;618;p15"/>
              <p:cNvSpPr/>
              <p:nvPr/>
            </p:nvSpPr>
            <p:spPr>
              <a:xfrm>
                <a:off x="6084075" y="3902100"/>
                <a:ext cx="5400" cy="3550"/>
              </a:xfrm>
              <a:custGeom>
                <a:rect b="b" l="l" r="r" t="t"/>
                <a:pathLst>
                  <a:path extrusionOk="0" h="142" w="216">
                    <a:moveTo>
                      <a:pt x="96" y="0"/>
                    </a:moveTo>
                    <a:cubicBezTo>
                      <a:pt x="48" y="0"/>
                      <a:pt x="1" y="36"/>
                      <a:pt x="1" y="96"/>
                    </a:cubicBezTo>
                    <a:cubicBezTo>
                      <a:pt x="1" y="129"/>
                      <a:pt x="14" y="141"/>
                      <a:pt x="33" y="141"/>
                    </a:cubicBezTo>
                    <a:cubicBezTo>
                      <a:pt x="95" y="141"/>
                      <a:pt x="215" y="0"/>
                      <a:pt x="9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 name="Google Shape;619;p15"/>
              <p:cNvSpPr/>
              <p:nvPr/>
            </p:nvSpPr>
            <p:spPr>
              <a:xfrm>
                <a:off x="6184975" y="3675275"/>
                <a:ext cx="5425" cy="3600"/>
              </a:xfrm>
              <a:custGeom>
                <a:rect b="b" l="l" r="r" t="t"/>
                <a:pathLst>
                  <a:path extrusionOk="0" h="144" w="217">
                    <a:moveTo>
                      <a:pt x="108" y="1"/>
                    </a:moveTo>
                    <a:cubicBezTo>
                      <a:pt x="49" y="1"/>
                      <a:pt x="1" y="48"/>
                      <a:pt x="1" y="96"/>
                    </a:cubicBezTo>
                    <a:cubicBezTo>
                      <a:pt x="1" y="130"/>
                      <a:pt x="15" y="143"/>
                      <a:pt x="35" y="143"/>
                    </a:cubicBezTo>
                    <a:cubicBezTo>
                      <a:pt x="98" y="143"/>
                      <a:pt x="217" y="10"/>
                      <a:pt x="10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 name="Google Shape;620;p15"/>
              <p:cNvSpPr/>
              <p:nvPr/>
            </p:nvSpPr>
            <p:spPr>
              <a:xfrm>
                <a:off x="6071875" y="3374650"/>
                <a:ext cx="5150" cy="3550"/>
              </a:xfrm>
              <a:custGeom>
                <a:rect b="b" l="l" r="r" t="t"/>
                <a:pathLst>
                  <a:path extrusionOk="0" h="142" w="206">
                    <a:moveTo>
                      <a:pt x="96" y="1"/>
                    </a:moveTo>
                    <a:cubicBezTo>
                      <a:pt x="36" y="1"/>
                      <a:pt x="1" y="36"/>
                      <a:pt x="1" y="96"/>
                    </a:cubicBezTo>
                    <a:cubicBezTo>
                      <a:pt x="1" y="129"/>
                      <a:pt x="13" y="141"/>
                      <a:pt x="31" y="141"/>
                    </a:cubicBezTo>
                    <a:cubicBezTo>
                      <a:pt x="90" y="141"/>
                      <a:pt x="206" y="1"/>
                      <a:pt x="9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 name="Google Shape;621;p15"/>
              <p:cNvSpPr/>
              <p:nvPr/>
            </p:nvSpPr>
            <p:spPr>
              <a:xfrm>
                <a:off x="6689225" y="3632125"/>
                <a:ext cx="5450" cy="3550"/>
              </a:xfrm>
              <a:custGeom>
                <a:rect b="b" l="l" r="r" t="t"/>
                <a:pathLst>
                  <a:path extrusionOk="0" h="142" w="218">
                    <a:moveTo>
                      <a:pt x="107" y="0"/>
                    </a:moveTo>
                    <a:cubicBezTo>
                      <a:pt x="48" y="0"/>
                      <a:pt x="12" y="36"/>
                      <a:pt x="0" y="96"/>
                    </a:cubicBezTo>
                    <a:cubicBezTo>
                      <a:pt x="0" y="129"/>
                      <a:pt x="13" y="141"/>
                      <a:pt x="32" y="141"/>
                    </a:cubicBezTo>
                    <a:cubicBezTo>
                      <a:pt x="95" y="141"/>
                      <a:pt x="217" y="0"/>
                      <a:pt x="10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 name="Google Shape;622;p15"/>
              <p:cNvSpPr/>
              <p:nvPr/>
            </p:nvSpPr>
            <p:spPr>
              <a:xfrm>
                <a:off x="6822925" y="3851775"/>
                <a:ext cx="5250" cy="4825"/>
              </a:xfrm>
              <a:custGeom>
                <a:rect b="b" l="l" r="r" t="t"/>
                <a:pathLst>
                  <a:path extrusionOk="0" h="193" w="210">
                    <a:moveTo>
                      <a:pt x="97" y="1"/>
                    </a:moveTo>
                    <a:cubicBezTo>
                      <a:pt x="1" y="1"/>
                      <a:pt x="1" y="192"/>
                      <a:pt x="97" y="192"/>
                    </a:cubicBezTo>
                    <a:cubicBezTo>
                      <a:pt x="100" y="192"/>
                      <a:pt x="102" y="192"/>
                      <a:pt x="105" y="192"/>
                    </a:cubicBezTo>
                    <a:cubicBezTo>
                      <a:pt x="108" y="192"/>
                      <a:pt x="111" y="192"/>
                      <a:pt x="114" y="192"/>
                    </a:cubicBezTo>
                    <a:cubicBezTo>
                      <a:pt x="210" y="192"/>
                      <a:pt x="210" y="1"/>
                      <a:pt x="114" y="1"/>
                    </a:cubicBezTo>
                    <a:cubicBezTo>
                      <a:pt x="111" y="1"/>
                      <a:pt x="108" y="1"/>
                      <a:pt x="105" y="1"/>
                    </a:cubicBezTo>
                    <a:cubicBezTo>
                      <a:pt x="102" y="1"/>
                      <a:pt x="100" y="1"/>
                      <a:pt x="9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 name="Google Shape;623;p15"/>
              <p:cNvSpPr/>
              <p:nvPr/>
            </p:nvSpPr>
            <p:spPr>
              <a:xfrm>
                <a:off x="6014125" y="3777075"/>
                <a:ext cx="5100" cy="4800"/>
              </a:xfrm>
              <a:custGeom>
                <a:rect b="b" l="l" r="r" t="t"/>
                <a:pathLst>
                  <a:path extrusionOk="0" h="192" w="204">
                    <a:moveTo>
                      <a:pt x="96" y="1"/>
                    </a:moveTo>
                    <a:cubicBezTo>
                      <a:pt x="48" y="1"/>
                      <a:pt x="1" y="37"/>
                      <a:pt x="1" y="96"/>
                    </a:cubicBezTo>
                    <a:cubicBezTo>
                      <a:pt x="1" y="144"/>
                      <a:pt x="48" y="191"/>
                      <a:pt x="96" y="191"/>
                    </a:cubicBezTo>
                    <a:cubicBezTo>
                      <a:pt x="156" y="191"/>
                      <a:pt x="203" y="144"/>
                      <a:pt x="203" y="96"/>
                    </a:cubicBezTo>
                    <a:cubicBezTo>
                      <a:pt x="203" y="37"/>
                      <a:pt x="156" y="1"/>
                      <a:pt x="9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 name="Google Shape;624;p15"/>
              <p:cNvSpPr/>
              <p:nvPr/>
            </p:nvSpPr>
            <p:spPr>
              <a:xfrm>
                <a:off x="5509000" y="3601775"/>
                <a:ext cx="5425" cy="3575"/>
              </a:xfrm>
              <a:custGeom>
                <a:rect b="b" l="l" r="r" t="t"/>
                <a:pathLst>
                  <a:path extrusionOk="0" h="143" w="217">
                    <a:moveTo>
                      <a:pt x="108" y="0"/>
                    </a:moveTo>
                    <a:cubicBezTo>
                      <a:pt x="49" y="0"/>
                      <a:pt x="1" y="48"/>
                      <a:pt x="1" y="95"/>
                    </a:cubicBezTo>
                    <a:cubicBezTo>
                      <a:pt x="1" y="129"/>
                      <a:pt x="15" y="142"/>
                      <a:pt x="35" y="142"/>
                    </a:cubicBezTo>
                    <a:cubicBezTo>
                      <a:pt x="98" y="142"/>
                      <a:pt x="217" y="9"/>
                      <a:pt x="10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 name="Google Shape;625;p15"/>
              <p:cNvSpPr/>
              <p:nvPr/>
            </p:nvSpPr>
            <p:spPr>
              <a:xfrm>
                <a:off x="5398275" y="3487750"/>
                <a:ext cx="5125" cy="3600"/>
              </a:xfrm>
              <a:custGeom>
                <a:rect b="b" l="l" r="r" t="t"/>
                <a:pathLst>
                  <a:path extrusionOk="0" h="144" w="205">
                    <a:moveTo>
                      <a:pt x="96" y="1"/>
                    </a:moveTo>
                    <a:cubicBezTo>
                      <a:pt x="48" y="1"/>
                      <a:pt x="1" y="49"/>
                      <a:pt x="1" y="96"/>
                    </a:cubicBezTo>
                    <a:cubicBezTo>
                      <a:pt x="1" y="130"/>
                      <a:pt x="14" y="143"/>
                      <a:pt x="33" y="143"/>
                    </a:cubicBezTo>
                    <a:cubicBezTo>
                      <a:pt x="93" y="143"/>
                      <a:pt x="205" y="10"/>
                      <a:pt x="9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 name="Google Shape;626;p15"/>
              <p:cNvSpPr/>
              <p:nvPr/>
            </p:nvSpPr>
            <p:spPr>
              <a:xfrm>
                <a:off x="5375950" y="2930250"/>
                <a:ext cx="5425" cy="3575"/>
              </a:xfrm>
              <a:custGeom>
                <a:rect b="b" l="l" r="r" t="t"/>
                <a:pathLst>
                  <a:path extrusionOk="0" h="143" w="217">
                    <a:moveTo>
                      <a:pt x="108" y="1"/>
                    </a:moveTo>
                    <a:cubicBezTo>
                      <a:pt x="48" y="1"/>
                      <a:pt x="13" y="36"/>
                      <a:pt x="1" y="96"/>
                    </a:cubicBezTo>
                    <a:cubicBezTo>
                      <a:pt x="4" y="130"/>
                      <a:pt x="19" y="143"/>
                      <a:pt x="40" y="143"/>
                    </a:cubicBezTo>
                    <a:cubicBezTo>
                      <a:pt x="105" y="143"/>
                      <a:pt x="217" y="10"/>
                      <a:pt x="10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 name="Google Shape;627;p15"/>
              <p:cNvSpPr/>
              <p:nvPr/>
            </p:nvSpPr>
            <p:spPr>
              <a:xfrm>
                <a:off x="5334875" y="2709100"/>
                <a:ext cx="5450" cy="3550"/>
              </a:xfrm>
              <a:custGeom>
                <a:rect b="b" l="l" r="r" t="t"/>
                <a:pathLst>
                  <a:path extrusionOk="0" h="142" w="218">
                    <a:moveTo>
                      <a:pt x="108" y="0"/>
                    </a:moveTo>
                    <a:cubicBezTo>
                      <a:pt x="48" y="0"/>
                      <a:pt x="1" y="36"/>
                      <a:pt x="1" y="96"/>
                    </a:cubicBezTo>
                    <a:cubicBezTo>
                      <a:pt x="1" y="128"/>
                      <a:pt x="14" y="141"/>
                      <a:pt x="33" y="141"/>
                    </a:cubicBezTo>
                    <a:cubicBezTo>
                      <a:pt x="95" y="141"/>
                      <a:pt x="218" y="0"/>
                      <a:pt x="10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 name="Google Shape;628;p15"/>
              <p:cNvSpPr/>
              <p:nvPr/>
            </p:nvSpPr>
            <p:spPr>
              <a:xfrm>
                <a:off x="5113425" y="3402875"/>
                <a:ext cx="5450" cy="3600"/>
              </a:xfrm>
              <a:custGeom>
                <a:rect b="b" l="l" r="r" t="t"/>
                <a:pathLst>
                  <a:path extrusionOk="0" h="144" w="218">
                    <a:moveTo>
                      <a:pt x="89" y="1"/>
                    </a:moveTo>
                    <a:cubicBezTo>
                      <a:pt x="39" y="1"/>
                      <a:pt x="0" y="45"/>
                      <a:pt x="0" y="98"/>
                    </a:cubicBezTo>
                    <a:cubicBezTo>
                      <a:pt x="0" y="131"/>
                      <a:pt x="14" y="144"/>
                      <a:pt x="33" y="144"/>
                    </a:cubicBezTo>
                    <a:cubicBezTo>
                      <a:pt x="95" y="144"/>
                      <a:pt x="218" y="3"/>
                      <a:pt x="108" y="3"/>
                    </a:cubicBezTo>
                    <a:cubicBezTo>
                      <a:pt x="101" y="1"/>
                      <a:pt x="95" y="1"/>
                      <a:pt x="8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 name="Google Shape;629;p15"/>
              <p:cNvSpPr/>
              <p:nvPr/>
            </p:nvSpPr>
            <p:spPr>
              <a:xfrm>
                <a:off x="5197075" y="3683625"/>
                <a:ext cx="5125" cy="3575"/>
              </a:xfrm>
              <a:custGeom>
                <a:rect b="b" l="l" r="r" t="t"/>
                <a:pathLst>
                  <a:path extrusionOk="0" h="143" w="205">
                    <a:moveTo>
                      <a:pt x="95" y="0"/>
                    </a:moveTo>
                    <a:cubicBezTo>
                      <a:pt x="48" y="0"/>
                      <a:pt x="0" y="48"/>
                      <a:pt x="0" y="95"/>
                    </a:cubicBezTo>
                    <a:cubicBezTo>
                      <a:pt x="0" y="130"/>
                      <a:pt x="14" y="143"/>
                      <a:pt x="32" y="143"/>
                    </a:cubicBezTo>
                    <a:cubicBezTo>
                      <a:pt x="92" y="143"/>
                      <a:pt x="204" y="9"/>
                      <a:pt x="9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 name="Google Shape;630;p15"/>
              <p:cNvSpPr/>
              <p:nvPr/>
            </p:nvSpPr>
            <p:spPr>
              <a:xfrm>
                <a:off x="5516150" y="3238025"/>
                <a:ext cx="5150" cy="3550"/>
              </a:xfrm>
              <a:custGeom>
                <a:rect b="b" l="l" r="r" t="t"/>
                <a:pathLst>
                  <a:path extrusionOk="0" h="142" w="206">
                    <a:moveTo>
                      <a:pt x="96" y="1"/>
                    </a:moveTo>
                    <a:cubicBezTo>
                      <a:pt x="48" y="1"/>
                      <a:pt x="1" y="36"/>
                      <a:pt x="1" y="96"/>
                    </a:cubicBezTo>
                    <a:cubicBezTo>
                      <a:pt x="1" y="129"/>
                      <a:pt x="13" y="142"/>
                      <a:pt x="31" y="142"/>
                    </a:cubicBezTo>
                    <a:cubicBezTo>
                      <a:pt x="90" y="142"/>
                      <a:pt x="206" y="1"/>
                      <a:pt x="9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 name="Google Shape;631;p15"/>
              <p:cNvSpPr/>
              <p:nvPr/>
            </p:nvSpPr>
            <p:spPr>
              <a:xfrm>
                <a:off x="5885675" y="2861150"/>
                <a:ext cx="5125" cy="4575"/>
              </a:xfrm>
              <a:custGeom>
                <a:rect b="b" l="l" r="r" t="t"/>
                <a:pathLst>
                  <a:path extrusionOk="0" h="183" w="205">
                    <a:moveTo>
                      <a:pt x="87" y="1"/>
                    </a:moveTo>
                    <a:cubicBezTo>
                      <a:pt x="0" y="1"/>
                      <a:pt x="0" y="183"/>
                      <a:pt x="87" y="183"/>
                    </a:cubicBezTo>
                    <a:cubicBezTo>
                      <a:pt x="92" y="183"/>
                      <a:pt x="97" y="182"/>
                      <a:pt x="102" y="181"/>
                    </a:cubicBezTo>
                    <a:cubicBezTo>
                      <a:pt x="108" y="182"/>
                      <a:pt x="113" y="183"/>
                      <a:pt x="118" y="183"/>
                    </a:cubicBezTo>
                    <a:cubicBezTo>
                      <a:pt x="204" y="183"/>
                      <a:pt x="204" y="1"/>
                      <a:pt x="118" y="1"/>
                    </a:cubicBezTo>
                    <a:cubicBezTo>
                      <a:pt x="113" y="1"/>
                      <a:pt x="108" y="1"/>
                      <a:pt x="102" y="2"/>
                    </a:cubicBezTo>
                    <a:cubicBezTo>
                      <a:pt x="97" y="1"/>
                      <a:pt x="92" y="1"/>
                      <a:pt x="8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 name="Google Shape;632;p15"/>
              <p:cNvSpPr/>
              <p:nvPr/>
            </p:nvSpPr>
            <p:spPr>
              <a:xfrm>
                <a:off x="5799525" y="2692725"/>
                <a:ext cx="4775" cy="4775"/>
              </a:xfrm>
              <a:custGeom>
                <a:rect b="b" l="l" r="r" t="t"/>
                <a:pathLst>
                  <a:path extrusionOk="0" h="191" w="191">
                    <a:moveTo>
                      <a:pt x="96" y="0"/>
                    </a:moveTo>
                    <a:cubicBezTo>
                      <a:pt x="36" y="0"/>
                      <a:pt x="0" y="48"/>
                      <a:pt x="0" y="96"/>
                    </a:cubicBezTo>
                    <a:cubicBezTo>
                      <a:pt x="0" y="143"/>
                      <a:pt x="36" y="191"/>
                      <a:pt x="96" y="191"/>
                    </a:cubicBezTo>
                    <a:cubicBezTo>
                      <a:pt x="155" y="191"/>
                      <a:pt x="191" y="143"/>
                      <a:pt x="191" y="96"/>
                    </a:cubicBezTo>
                    <a:cubicBezTo>
                      <a:pt x="191" y="48"/>
                      <a:pt x="155" y="0"/>
                      <a:pt x="9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 name="Google Shape;633;p15"/>
              <p:cNvSpPr/>
              <p:nvPr/>
            </p:nvSpPr>
            <p:spPr>
              <a:xfrm>
                <a:off x="6081700" y="2627250"/>
                <a:ext cx="5125" cy="3575"/>
              </a:xfrm>
              <a:custGeom>
                <a:rect b="b" l="l" r="r" t="t"/>
                <a:pathLst>
                  <a:path extrusionOk="0" h="143" w="205">
                    <a:moveTo>
                      <a:pt x="96" y="0"/>
                    </a:moveTo>
                    <a:cubicBezTo>
                      <a:pt x="48" y="0"/>
                      <a:pt x="1" y="48"/>
                      <a:pt x="1" y="95"/>
                    </a:cubicBezTo>
                    <a:cubicBezTo>
                      <a:pt x="1" y="129"/>
                      <a:pt x="14" y="142"/>
                      <a:pt x="33" y="142"/>
                    </a:cubicBezTo>
                    <a:cubicBezTo>
                      <a:pt x="92" y="142"/>
                      <a:pt x="205" y="9"/>
                      <a:pt x="9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 name="Google Shape;634;p15"/>
              <p:cNvSpPr/>
              <p:nvPr/>
            </p:nvSpPr>
            <p:spPr>
              <a:xfrm>
                <a:off x="6400500" y="2774575"/>
                <a:ext cx="5150" cy="3550"/>
              </a:xfrm>
              <a:custGeom>
                <a:rect b="b" l="l" r="r" t="t"/>
                <a:pathLst>
                  <a:path extrusionOk="0" h="142" w="206">
                    <a:moveTo>
                      <a:pt x="95" y="1"/>
                    </a:moveTo>
                    <a:cubicBezTo>
                      <a:pt x="48" y="1"/>
                      <a:pt x="0" y="36"/>
                      <a:pt x="0" y="96"/>
                    </a:cubicBezTo>
                    <a:cubicBezTo>
                      <a:pt x="0" y="129"/>
                      <a:pt x="13" y="142"/>
                      <a:pt x="31" y="142"/>
                    </a:cubicBezTo>
                    <a:cubicBezTo>
                      <a:pt x="90" y="142"/>
                      <a:pt x="205" y="1"/>
                      <a:pt x="9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 name="Google Shape;635;p15"/>
              <p:cNvSpPr/>
              <p:nvPr/>
            </p:nvSpPr>
            <p:spPr>
              <a:xfrm>
                <a:off x="6615700" y="3189750"/>
                <a:ext cx="5150" cy="3600"/>
              </a:xfrm>
              <a:custGeom>
                <a:rect b="b" l="l" r="r" t="t"/>
                <a:pathLst>
                  <a:path extrusionOk="0" h="144" w="206">
                    <a:moveTo>
                      <a:pt x="78" y="1"/>
                    </a:moveTo>
                    <a:cubicBezTo>
                      <a:pt x="29" y="1"/>
                      <a:pt x="0" y="45"/>
                      <a:pt x="0" y="98"/>
                    </a:cubicBezTo>
                    <a:cubicBezTo>
                      <a:pt x="0" y="131"/>
                      <a:pt x="13" y="144"/>
                      <a:pt x="31" y="144"/>
                    </a:cubicBezTo>
                    <a:cubicBezTo>
                      <a:pt x="90" y="144"/>
                      <a:pt x="205" y="3"/>
                      <a:pt x="96" y="3"/>
                    </a:cubicBezTo>
                    <a:cubicBezTo>
                      <a:pt x="89" y="2"/>
                      <a:pt x="83" y="1"/>
                      <a:pt x="7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 name="Google Shape;636;p15"/>
              <p:cNvSpPr/>
              <p:nvPr/>
            </p:nvSpPr>
            <p:spPr>
              <a:xfrm>
                <a:off x="6618075" y="3085025"/>
                <a:ext cx="5150" cy="3550"/>
              </a:xfrm>
              <a:custGeom>
                <a:rect b="b" l="l" r="r" t="t"/>
                <a:pathLst>
                  <a:path extrusionOk="0" h="142" w="206">
                    <a:moveTo>
                      <a:pt x="96" y="1"/>
                    </a:moveTo>
                    <a:cubicBezTo>
                      <a:pt x="48" y="1"/>
                      <a:pt x="1" y="48"/>
                      <a:pt x="1" y="96"/>
                    </a:cubicBezTo>
                    <a:cubicBezTo>
                      <a:pt x="1" y="129"/>
                      <a:pt x="13" y="142"/>
                      <a:pt x="31" y="142"/>
                    </a:cubicBezTo>
                    <a:cubicBezTo>
                      <a:pt x="90" y="142"/>
                      <a:pt x="206" y="1"/>
                      <a:pt x="9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 name="Google Shape;637;p15"/>
              <p:cNvSpPr/>
              <p:nvPr/>
            </p:nvSpPr>
            <p:spPr>
              <a:xfrm>
                <a:off x="5296175" y="3327600"/>
                <a:ext cx="10750" cy="9175"/>
              </a:xfrm>
              <a:custGeom>
                <a:rect b="b" l="l" r="r" t="t"/>
                <a:pathLst>
                  <a:path extrusionOk="0" h="367" w="430">
                    <a:moveTo>
                      <a:pt x="173" y="0"/>
                    </a:moveTo>
                    <a:cubicBezTo>
                      <a:pt x="84" y="0"/>
                      <a:pt x="1" y="80"/>
                      <a:pt x="1" y="180"/>
                    </a:cubicBezTo>
                    <a:cubicBezTo>
                      <a:pt x="1" y="292"/>
                      <a:pt x="93" y="367"/>
                      <a:pt x="186" y="367"/>
                    </a:cubicBezTo>
                    <a:cubicBezTo>
                      <a:pt x="231" y="367"/>
                      <a:pt x="276" y="350"/>
                      <a:pt x="310" y="311"/>
                    </a:cubicBezTo>
                    <a:cubicBezTo>
                      <a:pt x="430" y="204"/>
                      <a:pt x="358" y="1"/>
                      <a:pt x="191" y="1"/>
                    </a:cubicBezTo>
                    <a:cubicBezTo>
                      <a:pt x="185" y="1"/>
                      <a:pt x="179" y="0"/>
                      <a:pt x="17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 name="Google Shape;638;p15"/>
              <p:cNvSpPr/>
              <p:nvPr/>
            </p:nvSpPr>
            <p:spPr>
              <a:xfrm>
                <a:off x="5122950" y="2965350"/>
                <a:ext cx="10750" cy="9200"/>
              </a:xfrm>
              <a:custGeom>
                <a:rect b="b" l="l" r="r" t="t"/>
                <a:pathLst>
                  <a:path extrusionOk="0" h="368" w="430">
                    <a:moveTo>
                      <a:pt x="171" y="0"/>
                    </a:moveTo>
                    <a:cubicBezTo>
                      <a:pt x="73" y="0"/>
                      <a:pt x="0" y="80"/>
                      <a:pt x="0" y="180"/>
                    </a:cubicBezTo>
                    <a:cubicBezTo>
                      <a:pt x="0" y="293"/>
                      <a:pt x="87" y="367"/>
                      <a:pt x="180" y="367"/>
                    </a:cubicBezTo>
                    <a:cubicBezTo>
                      <a:pt x="225" y="367"/>
                      <a:pt x="271" y="350"/>
                      <a:pt x="310" y="311"/>
                    </a:cubicBezTo>
                    <a:cubicBezTo>
                      <a:pt x="429" y="204"/>
                      <a:pt x="358" y="2"/>
                      <a:pt x="191" y="2"/>
                    </a:cubicBezTo>
                    <a:cubicBezTo>
                      <a:pt x="184" y="1"/>
                      <a:pt x="177" y="0"/>
                      <a:pt x="17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 name="Google Shape;639;p15"/>
              <p:cNvSpPr/>
              <p:nvPr/>
            </p:nvSpPr>
            <p:spPr>
              <a:xfrm>
                <a:off x="5392925" y="2828450"/>
                <a:ext cx="10750" cy="9475"/>
              </a:xfrm>
              <a:custGeom>
                <a:rect b="b" l="l" r="r" t="t"/>
                <a:pathLst>
                  <a:path extrusionOk="0" h="379" w="430">
                    <a:moveTo>
                      <a:pt x="191" y="1"/>
                    </a:moveTo>
                    <a:cubicBezTo>
                      <a:pt x="84" y="1"/>
                      <a:pt x="0" y="84"/>
                      <a:pt x="0" y="191"/>
                    </a:cubicBezTo>
                    <a:cubicBezTo>
                      <a:pt x="0" y="304"/>
                      <a:pt x="87" y="378"/>
                      <a:pt x="180" y="378"/>
                    </a:cubicBezTo>
                    <a:cubicBezTo>
                      <a:pt x="225" y="378"/>
                      <a:pt x="271" y="361"/>
                      <a:pt x="310" y="322"/>
                    </a:cubicBezTo>
                    <a:cubicBezTo>
                      <a:pt x="429" y="215"/>
                      <a:pt x="358" y="13"/>
                      <a:pt x="19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 name="Google Shape;640;p15"/>
              <p:cNvSpPr/>
              <p:nvPr/>
            </p:nvSpPr>
            <p:spPr>
              <a:xfrm>
                <a:off x="5543250" y="2625150"/>
                <a:ext cx="10725" cy="9275"/>
              </a:xfrm>
              <a:custGeom>
                <a:rect b="b" l="l" r="r" t="t"/>
                <a:pathLst>
                  <a:path extrusionOk="0" h="371" w="429">
                    <a:moveTo>
                      <a:pt x="191" y="1"/>
                    </a:moveTo>
                    <a:cubicBezTo>
                      <a:pt x="83" y="1"/>
                      <a:pt x="0" y="84"/>
                      <a:pt x="0" y="179"/>
                    </a:cubicBezTo>
                    <a:cubicBezTo>
                      <a:pt x="0" y="295"/>
                      <a:pt x="91" y="370"/>
                      <a:pt x="187" y="370"/>
                    </a:cubicBezTo>
                    <a:cubicBezTo>
                      <a:pt x="230" y="370"/>
                      <a:pt x="273" y="355"/>
                      <a:pt x="310" y="322"/>
                    </a:cubicBezTo>
                    <a:cubicBezTo>
                      <a:pt x="429" y="203"/>
                      <a:pt x="357" y="13"/>
                      <a:pt x="19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 name="Google Shape;641;p15"/>
              <p:cNvSpPr/>
              <p:nvPr/>
            </p:nvSpPr>
            <p:spPr>
              <a:xfrm>
                <a:off x="5883450" y="3001700"/>
                <a:ext cx="10750" cy="9325"/>
              </a:xfrm>
              <a:custGeom>
                <a:rect b="b" l="l" r="r" t="t"/>
                <a:pathLst>
                  <a:path extrusionOk="0" h="373" w="430">
                    <a:moveTo>
                      <a:pt x="191" y="0"/>
                    </a:moveTo>
                    <a:cubicBezTo>
                      <a:pt x="84" y="0"/>
                      <a:pt x="1" y="83"/>
                      <a:pt x="1" y="191"/>
                    </a:cubicBezTo>
                    <a:cubicBezTo>
                      <a:pt x="1" y="303"/>
                      <a:pt x="88" y="372"/>
                      <a:pt x="181" y="372"/>
                    </a:cubicBezTo>
                    <a:cubicBezTo>
                      <a:pt x="226" y="372"/>
                      <a:pt x="272" y="356"/>
                      <a:pt x="311" y="322"/>
                    </a:cubicBezTo>
                    <a:cubicBezTo>
                      <a:pt x="430" y="214"/>
                      <a:pt x="346" y="12"/>
                      <a:pt x="19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 name="Google Shape;642;p15"/>
              <p:cNvSpPr/>
              <p:nvPr/>
            </p:nvSpPr>
            <p:spPr>
              <a:xfrm>
                <a:off x="5548000" y="3072225"/>
                <a:ext cx="10750" cy="9175"/>
              </a:xfrm>
              <a:custGeom>
                <a:rect b="b" l="l" r="r" t="t"/>
                <a:pathLst>
                  <a:path extrusionOk="0" h="367" w="430">
                    <a:moveTo>
                      <a:pt x="191" y="1"/>
                    </a:moveTo>
                    <a:cubicBezTo>
                      <a:pt x="84" y="1"/>
                      <a:pt x="1" y="72"/>
                      <a:pt x="1" y="179"/>
                    </a:cubicBezTo>
                    <a:cubicBezTo>
                      <a:pt x="1" y="292"/>
                      <a:pt x="87" y="366"/>
                      <a:pt x="180" y="366"/>
                    </a:cubicBezTo>
                    <a:cubicBezTo>
                      <a:pt x="225" y="366"/>
                      <a:pt x="271" y="349"/>
                      <a:pt x="310" y="310"/>
                    </a:cubicBezTo>
                    <a:cubicBezTo>
                      <a:pt x="429" y="203"/>
                      <a:pt x="358" y="1"/>
                      <a:pt x="19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 name="Google Shape;643;p15"/>
              <p:cNvSpPr/>
              <p:nvPr/>
            </p:nvSpPr>
            <p:spPr>
              <a:xfrm>
                <a:off x="5866800" y="4058375"/>
                <a:ext cx="10725" cy="9150"/>
              </a:xfrm>
              <a:custGeom>
                <a:rect b="b" l="l" r="r" t="t"/>
                <a:pathLst>
                  <a:path extrusionOk="0" h="366" w="429">
                    <a:moveTo>
                      <a:pt x="191" y="0"/>
                    </a:moveTo>
                    <a:cubicBezTo>
                      <a:pt x="95" y="0"/>
                      <a:pt x="0" y="84"/>
                      <a:pt x="0" y="179"/>
                    </a:cubicBezTo>
                    <a:cubicBezTo>
                      <a:pt x="0" y="291"/>
                      <a:pt x="92" y="366"/>
                      <a:pt x="185" y="366"/>
                    </a:cubicBezTo>
                    <a:cubicBezTo>
                      <a:pt x="230" y="366"/>
                      <a:pt x="275" y="348"/>
                      <a:pt x="310" y="310"/>
                    </a:cubicBezTo>
                    <a:cubicBezTo>
                      <a:pt x="429" y="203"/>
                      <a:pt x="357" y="0"/>
                      <a:pt x="19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 name="Google Shape;644;p15"/>
              <p:cNvSpPr/>
              <p:nvPr/>
            </p:nvSpPr>
            <p:spPr>
              <a:xfrm>
                <a:off x="6119200" y="4286375"/>
                <a:ext cx="10750" cy="9275"/>
              </a:xfrm>
              <a:custGeom>
                <a:rect b="b" l="l" r="r" t="t"/>
                <a:pathLst>
                  <a:path extrusionOk="0" h="371" w="430">
                    <a:moveTo>
                      <a:pt x="191" y="0"/>
                    </a:moveTo>
                    <a:cubicBezTo>
                      <a:pt x="84" y="0"/>
                      <a:pt x="1" y="84"/>
                      <a:pt x="1" y="191"/>
                    </a:cubicBezTo>
                    <a:cubicBezTo>
                      <a:pt x="1" y="297"/>
                      <a:pt x="91" y="370"/>
                      <a:pt x="186" y="370"/>
                    </a:cubicBezTo>
                    <a:cubicBezTo>
                      <a:pt x="229" y="370"/>
                      <a:pt x="273" y="355"/>
                      <a:pt x="310" y="322"/>
                    </a:cubicBezTo>
                    <a:cubicBezTo>
                      <a:pt x="429" y="203"/>
                      <a:pt x="358" y="12"/>
                      <a:pt x="19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 name="Google Shape;645;p15"/>
              <p:cNvSpPr/>
              <p:nvPr/>
            </p:nvSpPr>
            <p:spPr>
              <a:xfrm>
                <a:off x="6402875" y="4209275"/>
                <a:ext cx="10725" cy="9400"/>
              </a:xfrm>
              <a:custGeom>
                <a:rect b="b" l="l" r="r" t="t"/>
                <a:pathLst>
                  <a:path extrusionOk="0" h="376" w="429">
                    <a:moveTo>
                      <a:pt x="191" y="1"/>
                    </a:moveTo>
                    <a:cubicBezTo>
                      <a:pt x="96" y="1"/>
                      <a:pt x="0" y="84"/>
                      <a:pt x="0" y="191"/>
                    </a:cubicBezTo>
                    <a:cubicBezTo>
                      <a:pt x="0" y="297"/>
                      <a:pt x="96" y="376"/>
                      <a:pt x="190" y="376"/>
                    </a:cubicBezTo>
                    <a:cubicBezTo>
                      <a:pt x="233" y="376"/>
                      <a:pt x="276" y="359"/>
                      <a:pt x="310" y="322"/>
                    </a:cubicBezTo>
                    <a:cubicBezTo>
                      <a:pt x="429" y="215"/>
                      <a:pt x="358" y="13"/>
                      <a:pt x="19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 name="Google Shape;646;p15"/>
              <p:cNvSpPr/>
              <p:nvPr/>
            </p:nvSpPr>
            <p:spPr>
              <a:xfrm>
                <a:off x="6147175" y="3786000"/>
                <a:ext cx="10750" cy="9275"/>
              </a:xfrm>
              <a:custGeom>
                <a:rect b="b" l="l" r="r" t="t"/>
                <a:pathLst>
                  <a:path extrusionOk="0" h="371" w="430">
                    <a:moveTo>
                      <a:pt x="191" y="1"/>
                    </a:moveTo>
                    <a:cubicBezTo>
                      <a:pt x="84" y="1"/>
                      <a:pt x="1" y="84"/>
                      <a:pt x="1" y="191"/>
                    </a:cubicBezTo>
                    <a:cubicBezTo>
                      <a:pt x="1" y="298"/>
                      <a:pt x="91" y="371"/>
                      <a:pt x="186" y="371"/>
                    </a:cubicBezTo>
                    <a:cubicBezTo>
                      <a:pt x="229" y="371"/>
                      <a:pt x="273" y="356"/>
                      <a:pt x="310" y="322"/>
                    </a:cubicBezTo>
                    <a:cubicBezTo>
                      <a:pt x="430" y="203"/>
                      <a:pt x="358" y="13"/>
                      <a:pt x="19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 name="Google Shape;647;p15"/>
              <p:cNvSpPr/>
              <p:nvPr/>
            </p:nvSpPr>
            <p:spPr>
              <a:xfrm>
                <a:off x="6454675" y="4033325"/>
                <a:ext cx="10725" cy="9200"/>
              </a:xfrm>
              <a:custGeom>
                <a:rect b="b" l="l" r="r" t="t"/>
                <a:pathLst>
                  <a:path extrusionOk="0" h="368" w="429">
                    <a:moveTo>
                      <a:pt x="172" y="1"/>
                    </a:moveTo>
                    <a:cubicBezTo>
                      <a:pt x="83" y="1"/>
                      <a:pt x="0" y="80"/>
                      <a:pt x="0" y="181"/>
                    </a:cubicBezTo>
                    <a:cubicBezTo>
                      <a:pt x="0" y="293"/>
                      <a:pt x="92" y="368"/>
                      <a:pt x="185" y="368"/>
                    </a:cubicBezTo>
                    <a:cubicBezTo>
                      <a:pt x="230" y="368"/>
                      <a:pt x="275" y="350"/>
                      <a:pt x="310" y="312"/>
                    </a:cubicBezTo>
                    <a:cubicBezTo>
                      <a:pt x="429" y="204"/>
                      <a:pt x="357" y="2"/>
                      <a:pt x="191" y="2"/>
                    </a:cubicBezTo>
                    <a:cubicBezTo>
                      <a:pt x="184" y="1"/>
                      <a:pt x="178" y="1"/>
                      <a:pt x="17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 name="Google Shape;648;p15"/>
              <p:cNvSpPr/>
              <p:nvPr/>
            </p:nvSpPr>
            <p:spPr>
              <a:xfrm>
                <a:off x="6540675" y="3653550"/>
                <a:ext cx="9550" cy="9250"/>
              </a:xfrm>
              <a:custGeom>
                <a:rect b="b" l="l" r="r" t="t"/>
                <a:pathLst>
                  <a:path extrusionOk="0" h="370" w="382">
                    <a:moveTo>
                      <a:pt x="191" y="1"/>
                    </a:moveTo>
                    <a:cubicBezTo>
                      <a:pt x="84" y="1"/>
                      <a:pt x="1" y="84"/>
                      <a:pt x="1" y="179"/>
                    </a:cubicBezTo>
                    <a:cubicBezTo>
                      <a:pt x="1" y="286"/>
                      <a:pt x="84" y="370"/>
                      <a:pt x="191" y="370"/>
                    </a:cubicBezTo>
                    <a:cubicBezTo>
                      <a:pt x="299" y="370"/>
                      <a:pt x="382" y="286"/>
                      <a:pt x="382" y="179"/>
                    </a:cubicBezTo>
                    <a:cubicBezTo>
                      <a:pt x="382" y="84"/>
                      <a:pt x="299" y="1"/>
                      <a:pt x="19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 name="Google Shape;649;p15"/>
              <p:cNvSpPr/>
              <p:nvPr/>
            </p:nvSpPr>
            <p:spPr>
              <a:xfrm>
                <a:off x="6156700" y="3113600"/>
                <a:ext cx="10750" cy="9275"/>
              </a:xfrm>
              <a:custGeom>
                <a:rect b="b" l="l" r="r" t="t"/>
                <a:pathLst>
                  <a:path extrusionOk="0" h="371" w="430">
                    <a:moveTo>
                      <a:pt x="191" y="1"/>
                    </a:moveTo>
                    <a:cubicBezTo>
                      <a:pt x="84" y="1"/>
                      <a:pt x="1" y="84"/>
                      <a:pt x="1" y="191"/>
                    </a:cubicBezTo>
                    <a:cubicBezTo>
                      <a:pt x="1" y="298"/>
                      <a:pt x="91" y="371"/>
                      <a:pt x="186" y="371"/>
                    </a:cubicBezTo>
                    <a:cubicBezTo>
                      <a:pt x="229" y="371"/>
                      <a:pt x="273" y="356"/>
                      <a:pt x="310" y="322"/>
                    </a:cubicBezTo>
                    <a:cubicBezTo>
                      <a:pt x="430" y="215"/>
                      <a:pt x="358" y="13"/>
                      <a:pt x="19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 name="Google Shape;650;p15"/>
              <p:cNvSpPr/>
              <p:nvPr/>
            </p:nvSpPr>
            <p:spPr>
              <a:xfrm>
                <a:off x="6307325" y="2883825"/>
                <a:ext cx="10750" cy="9250"/>
              </a:xfrm>
              <a:custGeom>
                <a:rect b="b" l="l" r="r" t="t"/>
                <a:pathLst>
                  <a:path extrusionOk="0" h="370" w="430">
                    <a:moveTo>
                      <a:pt x="191" y="0"/>
                    </a:moveTo>
                    <a:cubicBezTo>
                      <a:pt x="84" y="0"/>
                      <a:pt x="0" y="84"/>
                      <a:pt x="0" y="191"/>
                    </a:cubicBezTo>
                    <a:cubicBezTo>
                      <a:pt x="0" y="297"/>
                      <a:pt x="91" y="370"/>
                      <a:pt x="186" y="370"/>
                    </a:cubicBezTo>
                    <a:cubicBezTo>
                      <a:pt x="229" y="370"/>
                      <a:pt x="273" y="355"/>
                      <a:pt x="310" y="322"/>
                    </a:cubicBezTo>
                    <a:cubicBezTo>
                      <a:pt x="429" y="203"/>
                      <a:pt x="346" y="12"/>
                      <a:pt x="19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 name="Google Shape;651;p15"/>
              <p:cNvSpPr/>
              <p:nvPr/>
            </p:nvSpPr>
            <p:spPr>
              <a:xfrm>
                <a:off x="6184975" y="2748375"/>
                <a:ext cx="10750" cy="9275"/>
              </a:xfrm>
              <a:custGeom>
                <a:rect b="b" l="l" r="r" t="t"/>
                <a:pathLst>
                  <a:path extrusionOk="0" h="371" w="430">
                    <a:moveTo>
                      <a:pt x="191" y="1"/>
                    </a:moveTo>
                    <a:cubicBezTo>
                      <a:pt x="96" y="1"/>
                      <a:pt x="1" y="84"/>
                      <a:pt x="1" y="191"/>
                    </a:cubicBezTo>
                    <a:cubicBezTo>
                      <a:pt x="1" y="298"/>
                      <a:pt x="97" y="371"/>
                      <a:pt x="192" y="371"/>
                    </a:cubicBezTo>
                    <a:cubicBezTo>
                      <a:pt x="235" y="371"/>
                      <a:pt x="277" y="356"/>
                      <a:pt x="311" y="322"/>
                    </a:cubicBezTo>
                    <a:cubicBezTo>
                      <a:pt x="430" y="203"/>
                      <a:pt x="358" y="13"/>
                      <a:pt x="19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 name="Google Shape;652;p15"/>
              <p:cNvSpPr/>
              <p:nvPr/>
            </p:nvSpPr>
            <p:spPr>
              <a:xfrm>
                <a:off x="6638925" y="3434475"/>
                <a:ext cx="10725" cy="9275"/>
              </a:xfrm>
              <a:custGeom>
                <a:rect b="b" l="l" r="r" t="t"/>
                <a:pathLst>
                  <a:path extrusionOk="0" h="371" w="429">
                    <a:moveTo>
                      <a:pt x="191" y="1"/>
                    </a:moveTo>
                    <a:cubicBezTo>
                      <a:pt x="83" y="1"/>
                      <a:pt x="0" y="84"/>
                      <a:pt x="0" y="179"/>
                    </a:cubicBezTo>
                    <a:cubicBezTo>
                      <a:pt x="0" y="295"/>
                      <a:pt x="91" y="370"/>
                      <a:pt x="187" y="370"/>
                    </a:cubicBezTo>
                    <a:cubicBezTo>
                      <a:pt x="229" y="370"/>
                      <a:pt x="273" y="355"/>
                      <a:pt x="310" y="322"/>
                    </a:cubicBezTo>
                    <a:cubicBezTo>
                      <a:pt x="429" y="203"/>
                      <a:pt x="357" y="13"/>
                      <a:pt x="19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 name="Google Shape;653;p15"/>
              <p:cNvSpPr/>
              <p:nvPr/>
            </p:nvSpPr>
            <p:spPr>
              <a:xfrm>
                <a:off x="6726425" y="4021125"/>
                <a:ext cx="10750" cy="9200"/>
              </a:xfrm>
              <a:custGeom>
                <a:rect b="b" l="l" r="r" t="t"/>
                <a:pathLst>
                  <a:path extrusionOk="0" h="368" w="430">
                    <a:moveTo>
                      <a:pt x="173" y="1"/>
                    </a:moveTo>
                    <a:cubicBezTo>
                      <a:pt x="84" y="1"/>
                      <a:pt x="0" y="80"/>
                      <a:pt x="0" y="180"/>
                    </a:cubicBezTo>
                    <a:cubicBezTo>
                      <a:pt x="0" y="293"/>
                      <a:pt x="87" y="367"/>
                      <a:pt x="180" y="367"/>
                    </a:cubicBezTo>
                    <a:cubicBezTo>
                      <a:pt x="225" y="367"/>
                      <a:pt x="271" y="350"/>
                      <a:pt x="310" y="311"/>
                    </a:cubicBezTo>
                    <a:cubicBezTo>
                      <a:pt x="429" y="204"/>
                      <a:pt x="358" y="2"/>
                      <a:pt x="191" y="2"/>
                    </a:cubicBezTo>
                    <a:cubicBezTo>
                      <a:pt x="185" y="1"/>
                      <a:pt x="179" y="1"/>
                      <a:pt x="17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 name="Google Shape;654;p15"/>
              <p:cNvSpPr/>
              <p:nvPr/>
            </p:nvSpPr>
            <p:spPr>
              <a:xfrm>
                <a:off x="5749825" y="2629625"/>
                <a:ext cx="10725" cy="9275"/>
              </a:xfrm>
              <a:custGeom>
                <a:rect b="b" l="l" r="r" t="t"/>
                <a:pathLst>
                  <a:path extrusionOk="0" h="371" w="429">
                    <a:moveTo>
                      <a:pt x="202" y="0"/>
                    </a:moveTo>
                    <a:cubicBezTo>
                      <a:pt x="95" y="0"/>
                      <a:pt x="12" y="84"/>
                      <a:pt x="0" y="191"/>
                    </a:cubicBezTo>
                    <a:cubicBezTo>
                      <a:pt x="0" y="297"/>
                      <a:pt x="96" y="370"/>
                      <a:pt x="195" y="370"/>
                    </a:cubicBezTo>
                    <a:cubicBezTo>
                      <a:pt x="239" y="370"/>
                      <a:pt x="284" y="355"/>
                      <a:pt x="322" y="322"/>
                    </a:cubicBezTo>
                    <a:cubicBezTo>
                      <a:pt x="429" y="203"/>
                      <a:pt x="357" y="12"/>
                      <a:pt x="20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 name="Google Shape;655;p15"/>
              <p:cNvSpPr/>
              <p:nvPr/>
            </p:nvSpPr>
            <p:spPr>
              <a:xfrm>
                <a:off x="5258075" y="4032775"/>
                <a:ext cx="23250" cy="23225"/>
              </a:xfrm>
              <a:custGeom>
                <a:rect b="b" l="l" r="r" t="t"/>
                <a:pathLst>
                  <a:path extrusionOk="0" h="929" w="930">
                    <a:moveTo>
                      <a:pt x="358" y="0"/>
                    </a:moveTo>
                    <a:lnTo>
                      <a:pt x="358" y="357"/>
                    </a:lnTo>
                    <a:lnTo>
                      <a:pt x="1" y="465"/>
                    </a:lnTo>
                    <a:lnTo>
                      <a:pt x="358" y="572"/>
                    </a:lnTo>
                    <a:lnTo>
                      <a:pt x="358" y="929"/>
                    </a:lnTo>
                    <a:lnTo>
                      <a:pt x="572" y="643"/>
                    </a:lnTo>
                    <a:lnTo>
                      <a:pt x="930" y="750"/>
                    </a:lnTo>
                    <a:lnTo>
                      <a:pt x="715" y="465"/>
                    </a:lnTo>
                    <a:lnTo>
                      <a:pt x="930" y="179"/>
                    </a:lnTo>
                    <a:lnTo>
                      <a:pt x="572" y="286"/>
                    </a:lnTo>
                    <a:lnTo>
                      <a:pt x="35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 name="Google Shape;656;p15"/>
              <p:cNvSpPr/>
              <p:nvPr/>
            </p:nvSpPr>
            <p:spPr>
              <a:xfrm>
                <a:off x="5442025" y="4260175"/>
                <a:ext cx="23550" cy="23250"/>
              </a:xfrm>
              <a:custGeom>
                <a:rect b="b" l="l" r="r" t="t"/>
                <a:pathLst>
                  <a:path extrusionOk="0" h="930" w="942">
                    <a:moveTo>
                      <a:pt x="358" y="1"/>
                    </a:moveTo>
                    <a:lnTo>
                      <a:pt x="358" y="358"/>
                    </a:lnTo>
                    <a:lnTo>
                      <a:pt x="1" y="465"/>
                    </a:lnTo>
                    <a:lnTo>
                      <a:pt x="358" y="572"/>
                    </a:lnTo>
                    <a:lnTo>
                      <a:pt x="358" y="929"/>
                    </a:lnTo>
                    <a:lnTo>
                      <a:pt x="584" y="644"/>
                    </a:lnTo>
                    <a:lnTo>
                      <a:pt x="942" y="751"/>
                    </a:lnTo>
                    <a:lnTo>
                      <a:pt x="715" y="465"/>
                    </a:lnTo>
                    <a:lnTo>
                      <a:pt x="942" y="179"/>
                    </a:lnTo>
                    <a:lnTo>
                      <a:pt x="942" y="179"/>
                    </a:lnTo>
                    <a:lnTo>
                      <a:pt x="584" y="286"/>
                    </a:lnTo>
                    <a:lnTo>
                      <a:pt x="35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 name="Google Shape;657;p15"/>
              <p:cNvSpPr/>
              <p:nvPr/>
            </p:nvSpPr>
            <p:spPr>
              <a:xfrm>
                <a:off x="5063725" y="4076475"/>
                <a:ext cx="5450" cy="3600"/>
              </a:xfrm>
              <a:custGeom>
                <a:rect b="b" l="l" r="r" t="t"/>
                <a:pathLst>
                  <a:path extrusionOk="0" h="144" w="218">
                    <a:moveTo>
                      <a:pt x="89" y="1"/>
                    </a:moveTo>
                    <a:cubicBezTo>
                      <a:pt x="41" y="1"/>
                      <a:pt x="11" y="44"/>
                      <a:pt x="0" y="98"/>
                    </a:cubicBezTo>
                    <a:cubicBezTo>
                      <a:pt x="0" y="131"/>
                      <a:pt x="13" y="143"/>
                      <a:pt x="32" y="143"/>
                    </a:cubicBezTo>
                    <a:cubicBezTo>
                      <a:pt x="95" y="143"/>
                      <a:pt x="217" y="2"/>
                      <a:pt x="107" y="2"/>
                    </a:cubicBezTo>
                    <a:cubicBezTo>
                      <a:pt x="101" y="1"/>
                      <a:pt x="95" y="1"/>
                      <a:pt x="8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 name="Google Shape;658;p15"/>
              <p:cNvSpPr/>
              <p:nvPr/>
            </p:nvSpPr>
            <p:spPr>
              <a:xfrm>
                <a:off x="5355125" y="4146475"/>
                <a:ext cx="5150" cy="3550"/>
              </a:xfrm>
              <a:custGeom>
                <a:rect b="b" l="l" r="r" t="t"/>
                <a:pathLst>
                  <a:path extrusionOk="0" h="142" w="206">
                    <a:moveTo>
                      <a:pt x="96" y="0"/>
                    </a:moveTo>
                    <a:cubicBezTo>
                      <a:pt x="48" y="0"/>
                      <a:pt x="0" y="36"/>
                      <a:pt x="0" y="96"/>
                    </a:cubicBezTo>
                    <a:cubicBezTo>
                      <a:pt x="0" y="129"/>
                      <a:pt x="13" y="141"/>
                      <a:pt x="31" y="141"/>
                    </a:cubicBezTo>
                    <a:cubicBezTo>
                      <a:pt x="90" y="141"/>
                      <a:pt x="206" y="0"/>
                      <a:pt x="9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 name="Google Shape;659;p15"/>
              <p:cNvSpPr/>
              <p:nvPr/>
            </p:nvSpPr>
            <p:spPr>
              <a:xfrm>
                <a:off x="5499175" y="3961025"/>
                <a:ext cx="5425" cy="3600"/>
              </a:xfrm>
              <a:custGeom>
                <a:rect b="b" l="l" r="r" t="t"/>
                <a:pathLst>
                  <a:path extrusionOk="0" h="144" w="217">
                    <a:moveTo>
                      <a:pt x="108" y="1"/>
                    </a:moveTo>
                    <a:cubicBezTo>
                      <a:pt x="49" y="1"/>
                      <a:pt x="1" y="48"/>
                      <a:pt x="1" y="96"/>
                    </a:cubicBezTo>
                    <a:cubicBezTo>
                      <a:pt x="1" y="130"/>
                      <a:pt x="15" y="143"/>
                      <a:pt x="35" y="143"/>
                    </a:cubicBezTo>
                    <a:cubicBezTo>
                      <a:pt x="98" y="143"/>
                      <a:pt x="217" y="10"/>
                      <a:pt x="10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 name="Google Shape;660;p15"/>
              <p:cNvSpPr/>
              <p:nvPr/>
            </p:nvSpPr>
            <p:spPr>
              <a:xfrm>
                <a:off x="5199450" y="3933900"/>
                <a:ext cx="5325" cy="3450"/>
              </a:xfrm>
              <a:custGeom>
                <a:rect b="b" l="l" r="r" t="t"/>
                <a:pathLst>
                  <a:path extrusionOk="0" h="138" w="213">
                    <a:moveTo>
                      <a:pt x="81" y="1"/>
                    </a:moveTo>
                    <a:cubicBezTo>
                      <a:pt x="38" y="1"/>
                      <a:pt x="0" y="43"/>
                      <a:pt x="0" y="86"/>
                    </a:cubicBezTo>
                    <a:cubicBezTo>
                      <a:pt x="0" y="124"/>
                      <a:pt x="15" y="138"/>
                      <a:pt x="36" y="138"/>
                    </a:cubicBezTo>
                    <a:cubicBezTo>
                      <a:pt x="99" y="138"/>
                      <a:pt x="212" y="2"/>
                      <a:pt x="96" y="2"/>
                    </a:cubicBezTo>
                    <a:cubicBezTo>
                      <a:pt x="91" y="1"/>
                      <a:pt x="86" y="1"/>
                      <a:pt x="8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 name="Google Shape;661;p15"/>
              <p:cNvSpPr/>
              <p:nvPr/>
            </p:nvSpPr>
            <p:spPr>
              <a:xfrm>
                <a:off x="5352750" y="3997050"/>
                <a:ext cx="10725" cy="9175"/>
              </a:xfrm>
              <a:custGeom>
                <a:rect b="b" l="l" r="r" t="t"/>
                <a:pathLst>
                  <a:path extrusionOk="0" h="367" w="429">
                    <a:moveTo>
                      <a:pt x="191" y="0"/>
                    </a:moveTo>
                    <a:cubicBezTo>
                      <a:pt x="95" y="0"/>
                      <a:pt x="0" y="72"/>
                      <a:pt x="0" y="179"/>
                    </a:cubicBezTo>
                    <a:cubicBezTo>
                      <a:pt x="0" y="292"/>
                      <a:pt x="87" y="366"/>
                      <a:pt x="180" y="366"/>
                    </a:cubicBezTo>
                    <a:cubicBezTo>
                      <a:pt x="225" y="366"/>
                      <a:pt x="271" y="349"/>
                      <a:pt x="310" y="310"/>
                    </a:cubicBezTo>
                    <a:cubicBezTo>
                      <a:pt x="429" y="203"/>
                      <a:pt x="357" y="0"/>
                      <a:pt x="19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2" name="Google Shape;662;p15"/>
            <p:cNvGrpSpPr/>
            <p:nvPr/>
          </p:nvGrpSpPr>
          <p:grpSpPr>
            <a:xfrm>
              <a:off x="-855725" y="-1593148"/>
              <a:ext cx="11237873" cy="8017870"/>
              <a:chOff x="-855725" y="-1593148"/>
              <a:chExt cx="11237873" cy="8017870"/>
            </a:xfrm>
          </p:grpSpPr>
          <p:grpSp>
            <p:nvGrpSpPr>
              <p:cNvPr id="663" name="Google Shape;663;p15"/>
              <p:cNvGrpSpPr/>
              <p:nvPr/>
            </p:nvGrpSpPr>
            <p:grpSpPr>
              <a:xfrm>
                <a:off x="-110112" y="2235150"/>
                <a:ext cx="3916575" cy="3378125"/>
                <a:chOff x="780450" y="1002925"/>
                <a:chExt cx="3916575" cy="3378125"/>
              </a:xfrm>
            </p:grpSpPr>
            <p:sp>
              <p:nvSpPr>
                <p:cNvPr id="664" name="Google Shape;664;p15"/>
                <p:cNvSpPr/>
                <p:nvPr/>
              </p:nvSpPr>
              <p:spPr>
                <a:xfrm>
                  <a:off x="2544350" y="2278100"/>
                  <a:ext cx="32175" cy="32450"/>
                </a:xfrm>
                <a:custGeom>
                  <a:rect b="b" l="l" r="r" t="t"/>
                  <a:pathLst>
                    <a:path extrusionOk="0" h="1298" w="1287">
                      <a:moveTo>
                        <a:pt x="489" y="0"/>
                      </a:moveTo>
                      <a:lnTo>
                        <a:pt x="489" y="500"/>
                      </a:lnTo>
                      <a:lnTo>
                        <a:pt x="1" y="643"/>
                      </a:lnTo>
                      <a:lnTo>
                        <a:pt x="489" y="798"/>
                      </a:lnTo>
                      <a:lnTo>
                        <a:pt x="489" y="1298"/>
                      </a:lnTo>
                      <a:lnTo>
                        <a:pt x="798" y="893"/>
                      </a:lnTo>
                      <a:lnTo>
                        <a:pt x="1287" y="1048"/>
                      </a:lnTo>
                      <a:lnTo>
                        <a:pt x="989" y="643"/>
                      </a:lnTo>
                      <a:lnTo>
                        <a:pt x="1287" y="250"/>
                      </a:lnTo>
                      <a:lnTo>
                        <a:pt x="798" y="405"/>
                      </a:lnTo>
                      <a:lnTo>
                        <a:pt x="4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 name="Google Shape;665;p15"/>
                <p:cNvSpPr/>
                <p:nvPr/>
              </p:nvSpPr>
              <p:spPr>
                <a:xfrm>
                  <a:off x="3345350" y="2331075"/>
                  <a:ext cx="32175" cy="32475"/>
                </a:xfrm>
                <a:custGeom>
                  <a:rect b="b" l="l" r="r" t="t"/>
                  <a:pathLst>
                    <a:path extrusionOk="0" h="1299" w="1287">
                      <a:moveTo>
                        <a:pt x="489" y="0"/>
                      </a:moveTo>
                      <a:lnTo>
                        <a:pt x="489" y="500"/>
                      </a:lnTo>
                      <a:lnTo>
                        <a:pt x="0" y="655"/>
                      </a:lnTo>
                      <a:lnTo>
                        <a:pt x="489" y="798"/>
                      </a:lnTo>
                      <a:lnTo>
                        <a:pt x="489" y="1298"/>
                      </a:lnTo>
                      <a:lnTo>
                        <a:pt x="798" y="893"/>
                      </a:lnTo>
                      <a:lnTo>
                        <a:pt x="1286" y="1048"/>
                      </a:lnTo>
                      <a:lnTo>
                        <a:pt x="1286" y="1048"/>
                      </a:lnTo>
                      <a:lnTo>
                        <a:pt x="989" y="655"/>
                      </a:lnTo>
                      <a:lnTo>
                        <a:pt x="1286" y="250"/>
                      </a:lnTo>
                      <a:lnTo>
                        <a:pt x="798" y="405"/>
                      </a:lnTo>
                      <a:lnTo>
                        <a:pt x="4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 name="Google Shape;666;p15"/>
                <p:cNvSpPr/>
                <p:nvPr/>
              </p:nvSpPr>
              <p:spPr>
                <a:xfrm>
                  <a:off x="2592275" y="1497050"/>
                  <a:ext cx="32175" cy="32450"/>
                </a:xfrm>
                <a:custGeom>
                  <a:rect b="b" l="l" r="r" t="t"/>
                  <a:pathLst>
                    <a:path extrusionOk="0" h="1298" w="1287">
                      <a:moveTo>
                        <a:pt x="489" y="0"/>
                      </a:moveTo>
                      <a:lnTo>
                        <a:pt x="489" y="500"/>
                      </a:lnTo>
                      <a:lnTo>
                        <a:pt x="1" y="655"/>
                      </a:lnTo>
                      <a:lnTo>
                        <a:pt x="489" y="798"/>
                      </a:lnTo>
                      <a:lnTo>
                        <a:pt x="489" y="1298"/>
                      </a:lnTo>
                      <a:lnTo>
                        <a:pt x="798" y="893"/>
                      </a:lnTo>
                      <a:lnTo>
                        <a:pt x="1286" y="1048"/>
                      </a:lnTo>
                      <a:lnTo>
                        <a:pt x="989" y="655"/>
                      </a:lnTo>
                      <a:lnTo>
                        <a:pt x="1286" y="250"/>
                      </a:lnTo>
                      <a:lnTo>
                        <a:pt x="798" y="405"/>
                      </a:lnTo>
                      <a:lnTo>
                        <a:pt x="4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 name="Google Shape;667;p15"/>
                <p:cNvSpPr/>
                <p:nvPr/>
              </p:nvSpPr>
              <p:spPr>
                <a:xfrm>
                  <a:off x="3361425" y="1920600"/>
                  <a:ext cx="32475" cy="32475"/>
                </a:xfrm>
                <a:custGeom>
                  <a:rect b="b" l="l" r="r" t="t"/>
                  <a:pathLst>
                    <a:path extrusionOk="0" h="1299" w="1299">
                      <a:moveTo>
                        <a:pt x="488" y="1"/>
                      </a:moveTo>
                      <a:lnTo>
                        <a:pt x="488" y="501"/>
                      </a:lnTo>
                      <a:lnTo>
                        <a:pt x="0" y="656"/>
                      </a:lnTo>
                      <a:lnTo>
                        <a:pt x="488" y="798"/>
                      </a:lnTo>
                      <a:lnTo>
                        <a:pt x="488" y="1298"/>
                      </a:lnTo>
                      <a:lnTo>
                        <a:pt x="798" y="894"/>
                      </a:lnTo>
                      <a:lnTo>
                        <a:pt x="1298" y="1048"/>
                      </a:lnTo>
                      <a:lnTo>
                        <a:pt x="989" y="656"/>
                      </a:lnTo>
                      <a:lnTo>
                        <a:pt x="1298" y="251"/>
                      </a:lnTo>
                      <a:lnTo>
                        <a:pt x="798" y="405"/>
                      </a:lnTo>
                      <a:lnTo>
                        <a:pt x="48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 name="Google Shape;668;p15"/>
                <p:cNvSpPr/>
                <p:nvPr/>
              </p:nvSpPr>
              <p:spPr>
                <a:xfrm>
                  <a:off x="1761525" y="2082225"/>
                  <a:ext cx="32450" cy="32475"/>
                </a:xfrm>
                <a:custGeom>
                  <a:rect b="b" l="l" r="r" t="t"/>
                  <a:pathLst>
                    <a:path extrusionOk="0" h="1299" w="1298">
                      <a:moveTo>
                        <a:pt x="500" y="1"/>
                      </a:moveTo>
                      <a:lnTo>
                        <a:pt x="500" y="489"/>
                      </a:lnTo>
                      <a:lnTo>
                        <a:pt x="0" y="644"/>
                      </a:lnTo>
                      <a:lnTo>
                        <a:pt x="500" y="798"/>
                      </a:lnTo>
                      <a:lnTo>
                        <a:pt x="500" y="1299"/>
                      </a:lnTo>
                      <a:lnTo>
                        <a:pt x="798" y="894"/>
                      </a:lnTo>
                      <a:lnTo>
                        <a:pt x="1298" y="1048"/>
                      </a:lnTo>
                      <a:lnTo>
                        <a:pt x="988" y="644"/>
                      </a:lnTo>
                      <a:lnTo>
                        <a:pt x="1298" y="251"/>
                      </a:lnTo>
                      <a:lnTo>
                        <a:pt x="1298" y="251"/>
                      </a:lnTo>
                      <a:lnTo>
                        <a:pt x="798" y="394"/>
                      </a:lnTo>
                      <a:lnTo>
                        <a:pt x="50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 name="Google Shape;669;p15"/>
                <p:cNvSpPr/>
                <p:nvPr/>
              </p:nvSpPr>
              <p:spPr>
                <a:xfrm>
                  <a:off x="1647825" y="2529000"/>
                  <a:ext cx="32450" cy="32475"/>
                </a:xfrm>
                <a:custGeom>
                  <a:rect b="b" l="l" r="r" t="t"/>
                  <a:pathLst>
                    <a:path extrusionOk="0" h="1299" w="1298">
                      <a:moveTo>
                        <a:pt x="500" y="1"/>
                      </a:moveTo>
                      <a:lnTo>
                        <a:pt x="500" y="489"/>
                      </a:lnTo>
                      <a:lnTo>
                        <a:pt x="0" y="644"/>
                      </a:lnTo>
                      <a:lnTo>
                        <a:pt x="500" y="799"/>
                      </a:lnTo>
                      <a:lnTo>
                        <a:pt x="500" y="1299"/>
                      </a:lnTo>
                      <a:lnTo>
                        <a:pt x="798" y="894"/>
                      </a:lnTo>
                      <a:lnTo>
                        <a:pt x="1298" y="1049"/>
                      </a:lnTo>
                      <a:lnTo>
                        <a:pt x="1298" y="1049"/>
                      </a:lnTo>
                      <a:lnTo>
                        <a:pt x="988" y="644"/>
                      </a:lnTo>
                      <a:lnTo>
                        <a:pt x="1298" y="251"/>
                      </a:lnTo>
                      <a:lnTo>
                        <a:pt x="798" y="394"/>
                      </a:lnTo>
                      <a:lnTo>
                        <a:pt x="50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 name="Google Shape;670;p15"/>
                <p:cNvSpPr/>
                <p:nvPr/>
              </p:nvSpPr>
              <p:spPr>
                <a:xfrm>
                  <a:off x="780450" y="2377800"/>
                  <a:ext cx="32175" cy="32775"/>
                </a:xfrm>
                <a:custGeom>
                  <a:rect b="b" l="l" r="r" t="t"/>
                  <a:pathLst>
                    <a:path extrusionOk="0" h="1311" w="1287">
                      <a:moveTo>
                        <a:pt x="488" y="1"/>
                      </a:moveTo>
                      <a:lnTo>
                        <a:pt x="488" y="501"/>
                      </a:lnTo>
                      <a:lnTo>
                        <a:pt x="0" y="655"/>
                      </a:lnTo>
                      <a:lnTo>
                        <a:pt x="488" y="810"/>
                      </a:lnTo>
                      <a:lnTo>
                        <a:pt x="488" y="1310"/>
                      </a:lnTo>
                      <a:lnTo>
                        <a:pt x="798" y="905"/>
                      </a:lnTo>
                      <a:lnTo>
                        <a:pt x="1286" y="1060"/>
                      </a:lnTo>
                      <a:lnTo>
                        <a:pt x="988" y="655"/>
                      </a:lnTo>
                      <a:lnTo>
                        <a:pt x="1286" y="251"/>
                      </a:lnTo>
                      <a:lnTo>
                        <a:pt x="798" y="405"/>
                      </a:lnTo>
                      <a:lnTo>
                        <a:pt x="48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 name="Google Shape;671;p15"/>
                <p:cNvSpPr/>
                <p:nvPr/>
              </p:nvSpPr>
              <p:spPr>
                <a:xfrm>
                  <a:off x="2243125" y="2420375"/>
                  <a:ext cx="32175" cy="32450"/>
                </a:xfrm>
                <a:custGeom>
                  <a:rect b="b" l="l" r="r" t="t"/>
                  <a:pathLst>
                    <a:path extrusionOk="0" h="1298" w="1287">
                      <a:moveTo>
                        <a:pt x="489" y="0"/>
                      </a:moveTo>
                      <a:lnTo>
                        <a:pt x="489" y="500"/>
                      </a:lnTo>
                      <a:lnTo>
                        <a:pt x="1" y="655"/>
                      </a:lnTo>
                      <a:lnTo>
                        <a:pt x="489" y="810"/>
                      </a:lnTo>
                      <a:lnTo>
                        <a:pt x="489" y="1298"/>
                      </a:lnTo>
                      <a:lnTo>
                        <a:pt x="798" y="905"/>
                      </a:lnTo>
                      <a:lnTo>
                        <a:pt x="1286" y="1060"/>
                      </a:lnTo>
                      <a:lnTo>
                        <a:pt x="989" y="655"/>
                      </a:lnTo>
                      <a:lnTo>
                        <a:pt x="1286" y="250"/>
                      </a:lnTo>
                      <a:lnTo>
                        <a:pt x="1286" y="250"/>
                      </a:lnTo>
                      <a:lnTo>
                        <a:pt x="798" y="405"/>
                      </a:lnTo>
                      <a:lnTo>
                        <a:pt x="4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 name="Google Shape;672;p15"/>
                <p:cNvSpPr/>
                <p:nvPr/>
              </p:nvSpPr>
              <p:spPr>
                <a:xfrm>
                  <a:off x="3166450" y="3111225"/>
                  <a:ext cx="32475" cy="32475"/>
                </a:xfrm>
                <a:custGeom>
                  <a:rect b="b" l="l" r="r" t="t"/>
                  <a:pathLst>
                    <a:path extrusionOk="0" h="1299" w="1299">
                      <a:moveTo>
                        <a:pt x="501" y="1"/>
                      </a:moveTo>
                      <a:lnTo>
                        <a:pt x="501" y="501"/>
                      </a:lnTo>
                      <a:lnTo>
                        <a:pt x="1" y="643"/>
                      </a:lnTo>
                      <a:lnTo>
                        <a:pt x="501" y="798"/>
                      </a:lnTo>
                      <a:lnTo>
                        <a:pt x="501" y="1298"/>
                      </a:lnTo>
                      <a:lnTo>
                        <a:pt x="798" y="894"/>
                      </a:lnTo>
                      <a:lnTo>
                        <a:pt x="1298" y="1048"/>
                      </a:lnTo>
                      <a:lnTo>
                        <a:pt x="1298" y="1048"/>
                      </a:lnTo>
                      <a:lnTo>
                        <a:pt x="989" y="643"/>
                      </a:lnTo>
                      <a:lnTo>
                        <a:pt x="1298" y="251"/>
                      </a:lnTo>
                      <a:lnTo>
                        <a:pt x="798" y="405"/>
                      </a:lnTo>
                      <a:lnTo>
                        <a:pt x="50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 name="Google Shape;673;p15"/>
                <p:cNvSpPr/>
                <p:nvPr/>
              </p:nvSpPr>
              <p:spPr>
                <a:xfrm>
                  <a:off x="3302475" y="3978300"/>
                  <a:ext cx="32175" cy="32475"/>
                </a:xfrm>
                <a:custGeom>
                  <a:rect b="b" l="l" r="r" t="t"/>
                  <a:pathLst>
                    <a:path extrusionOk="0" h="1299" w="1287">
                      <a:moveTo>
                        <a:pt x="489" y="0"/>
                      </a:moveTo>
                      <a:lnTo>
                        <a:pt x="489" y="500"/>
                      </a:lnTo>
                      <a:lnTo>
                        <a:pt x="1" y="655"/>
                      </a:lnTo>
                      <a:lnTo>
                        <a:pt x="489" y="810"/>
                      </a:lnTo>
                      <a:lnTo>
                        <a:pt x="489" y="1298"/>
                      </a:lnTo>
                      <a:lnTo>
                        <a:pt x="799" y="893"/>
                      </a:lnTo>
                      <a:lnTo>
                        <a:pt x="1287" y="1048"/>
                      </a:lnTo>
                      <a:lnTo>
                        <a:pt x="989" y="655"/>
                      </a:lnTo>
                      <a:lnTo>
                        <a:pt x="1287" y="250"/>
                      </a:lnTo>
                      <a:lnTo>
                        <a:pt x="799" y="405"/>
                      </a:lnTo>
                      <a:lnTo>
                        <a:pt x="4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 name="Google Shape;674;p15"/>
                <p:cNvSpPr/>
                <p:nvPr/>
              </p:nvSpPr>
              <p:spPr>
                <a:xfrm>
                  <a:off x="2336000" y="3689575"/>
                  <a:ext cx="32475" cy="32475"/>
                </a:xfrm>
                <a:custGeom>
                  <a:rect b="b" l="l" r="r" t="t"/>
                  <a:pathLst>
                    <a:path extrusionOk="0" h="1299" w="1299">
                      <a:moveTo>
                        <a:pt x="500" y="0"/>
                      </a:moveTo>
                      <a:lnTo>
                        <a:pt x="500" y="489"/>
                      </a:lnTo>
                      <a:lnTo>
                        <a:pt x="0" y="643"/>
                      </a:lnTo>
                      <a:lnTo>
                        <a:pt x="500" y="798"/>
                      </a:lnTo>
                      <a:lnTo>
                        <a:pt x="500" y="1298"/>
                      </a:lnTo>
                      <a:lnTo>
                        <a:pt x="798" y="893"/>
                      </a:lnTo>
                      <a:lnTo>
                        <a:pt x="1298" y="1048"/>
                      </a:lnTo>
                      <a:lnTo>
                        <a:pt x="988" y="643"/>
                      </a:lnTo>
                      <a:lnTo>
                        <a:pt x="1298" y="238"/>
                      </a:lnTo>
                      <a:lnTo>
                        <a:pt x="798" y="393"/>
                      </a:lnTo>
                      <a:lnTo>
                        <a:pt x="5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 name="Google Shape;675;p15"/>
                <p:cNvSpPr/>
                <p:nvPr/>
              </p:nvSpPr>
              <p:spPr>
                <a:xfrm>
                  <a:off x="2560425" y="3143675"/>
                  <a:ext cx="32475" cy="32475"/>
                </a:xfrm>
                <a:custGeom>
                  <a:rect b="b" l="l" r="r" t="t"/>
                  <a:pathLst>
                    <a:path extrusionOk="0" h="1299" w="1299">
                      <a:moveTo>
                        <a:pt x="501" y="0"/>
                      </a:moveTo>
                      <a:lnTo>
                        <a:pt x="501" y="488"/>
                      </a:lnTo>
                      <a:lnTo>
                        <a:pt x="1" y="643"/>
                      </a:lnTo>
                      <a:lnTo>
                        <a:pt x="501" y="798"/>
                      </a:lnTo>
                      <a:lnTo>
                        <a:pt x="501" y="1298"/>
                      </a:lnTo>
                      <a:lnTo>
                        <a:pt x="798" y="893"/>
                      </a:lnTo>
                      <a:lnTo>
                        <a:pt x="1298" y="1048"/>
                      </a:lnTo>
                      <a:lnTo>
                        <a:pt x="989" y="643"/>
                      </a:lnTo>
                      <a:lnTo>
                        <a:pt x="1298" y="250"/>
                      </a:lnTo>
                      <a:lnTo>
                        <a:pt x="1298" y="250"/>
                      </a:lnTo>
                      <a:lnTo>
                        <a:pt x="798" y="405"/>
                      </a:lnTo>
                      <a:lnTo>
                        <a:pt x="50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 name="Google Shape;676;p15"/>
                <p:cNvSpPr/>
                <p:nvPr/>
              </p:nvSpPr>
              <p:spPr>
                <a:xfrm>
                  <a:off x="1914525" y="1848875"/>
                  <a:ext cx="32450" cy="32475"/>
                </a:xfrm>
                <a:custGeom>
                  <a:rect b="b" l="l" r="r" t="t"/>
                  <a:pathLst>
                    <a:path extrusionOk="0" h="1299" w="1298">
                      <a:moveTo>
                        <a:pt x="500" y="0"/>
                      </a:moveTo>
                      <a:lnTo>
                        <a:pt x="500" y="500"/>
                      </a:lnTo>
                      <a:lnTo>
                        <a:pt x="0" y="643"/>
                      </a:lnTo>
                      <a:lnTo>
                        <a:pt x="500" y="798"/>
                      </a:lnTo>
                      <a:lnTo>
                        <a:pt x="500" y="1298"/>
                      </a:lnTo>
                      <a:lnTo>
                        <a:pt x="810" y="893"/>
                      </a:lnTo>
                      <a:lnTo>
                        <a:pt x="1298" y="1048"/>
                      </a:lnTo>
                      <a:lnTo>
                        <a:pt x="988" y="643"/>
                      </a:lnTo>
                      <a:lnTo>
                        <a:pt x="1298" y="250"/>
                      </a:lnTo>
                      <a:lnTo>
                        <a:pt x="810" y="405"/>
                      </a:lnTo>
                      <a:lnTo>
                        <a:pt x="5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 name="Google Shape;677;p15"/>
                <p:cNvSpPr/>
                <p:nvPr/>
              </p:nvSpPr>
              <p:spPr>
                <a:xfrm>
                  <a:off x="2360400" y="1131825"/>
                  <a:ext cx="32475" cy="32450"/>
                </a:xfrm>
                <a:custGeom>
                  <a:rect b="b" l="l" r="r" t="t"/>
                  <a:pathLst>
                    <a:path extrusionOk="0" h="1298" w="1299">
                      <a:moveTo>
                        <a:pt x="501" y="0"/>
                      </a:moveTo>
                      <a:lnTo>
                        <a:pt x="501" y="500"/>
                      </a:lnTo>
                      <a:lnTo>
                        <a:pt x="1" y="655"/>
                      </a:lnTo>
                      <a:lnTo>
                        <a:pt x="501" y="798"/>
                      </a:lnTo>
                      <a:lnTo>
                        <a:pt x="501" y="1298"/>
                      </a:lnTo>
                      <a:lnTo>
                        <a:pt x="798" y="893"/>
                      </a:lnTo>
                      <a:lnTo>
                        <a:pt x="1298" y="1048"/>
                      </a:lnTo>
                      <a:lnTo>
                        <a:pt x="989" y="655"/>
                      </a:lnTo>
                      <a:lnTo>
                        <a:pt x="1298" y="250"/>
                      </a:lnTo>
                      <a:lnTo>
                        <a:pt x="798" y="405"/>
                      </a:lnTo>
                      <a:lnTo>
                        <a:pt x="50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 name="Google Shape;678;p15"/>
                <p:cNvSpPr/>
                <p:nvPr/>
              </p:nvSpPr>
              <p:spPr>
                <a:xfrm>
                  <a:off x="2275275" y="2911200"/>
                  <a:ext cx="32475" cy="32475"/>
                </a:xfrm>
                <a:custGeom>
                  <a:rect b="b" l="l" r="r" t="t"/>
                  <a:pathLst>
                    <a:path extrusionOk="0" h="1299" w="1299">
                      <a:moveTo>
                        <a:pt x="500" y="1"/>
                      </a:moveTo>
                      <a:lnTo>
                        <a:pt x="500" y="501"/>
                      </a:lnTo>
                      <a:lnTo>
                        <a:pt x="0" y="644"/>
                      </a:lnTo>
                      <a:lnTo>
                        <a:pt x="500" y="798"/>
                      </a:lnTo>
                      <a:lnTo>
                        <a:pt x="500" y="1298"/>
                      </a:lnTo>
                      <a:lnTo>
                        <a:pt x="798" y="894"/>
                      </a:lnTo>
                      <a:lnTo>
                        <a:pt x="1298" y="1048"/>
                      </a:lnTo>
                      <a:lnTo>
                        <a:pt x="989" y="644"/>
                      </a:lnTo>
                      <a:lnTo>
                        <a:pt x="1298" y="251"/>
                      </a:lnTo>
                      <a:lnTo>
                        <a:pt x="1298" y="251"/>
                      </a:lnTo>
                      <a:lnTo>
                        <a:pt x="798" y="393"/>
                      </a:lnTo>
                      <a:lnTo>
                        <a:pt x="50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 name="Google Shape;679;p15"/>
                <p:cNvSpPr/>
                <p:nvPr/>
              </p:nvSpPr>
              <p:spPr>
                <a:xfrm>
                  <a:off x="2544350" y="3918175"/>
                  <a:ext cx="32175" cy="32475"/>
                </a:xfrm>
                <a:custGeom>
                  <a:rect b="b" l="l" r="r" t="t"/>
                  <a:pathLst>
                    <a:path extrusionOk="0" h="1299" w="1287">
                      <a:moveTo>
                        <a:pt x="489" y="0"/>
                      </a:moveTo>
                      <a:lnTo>
                        <a:pt x="489" y="500"/>
                      </a:lnTo>
                      <a:lnTo>
                        <a:pt x="1" y="655"/>
                      </a:lnTo>
                      <a:lnTo>
                        <a:pt x="489" y="810"/>
                      </a:lnTo>
                      <a:lnTo>
                        <a:pt x="489" y="1298"/>
                      </a:lnTo>
                      <a:lnTo>
                        <a:pt x="798" y="905"/>
                      </a:lnTo>
                      <a:lnTo>
                        <a:pt x="1287" y="1048"/>
                      </a:lnTo>
                      <a:lnTo>
                        <a:pt x="989" y="655"/>
                      </a:lnTo>
                      <a:lnTo>
                        <a:pt x="1287" y="250"/>
                      </a:lnTo>
                      <a:lnTo>
                        <a:pt x="798" y="405"/>
                      </a:lnTo>
                      <a:lnTo>
                        <a:pt x="4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 name="Google Shape;680;p15"/>
                <p:cNvSpPr/>
                <p:nvPr/>
              </p:nvSpPr>
              <p:spPr>
                <a:xfrm>
                  <a:off x="2670850" y="2694200"/>
                  <a:ext cx="32175" cy="32475"/>
                </a:xfrm>
                <a:custGeom>
                  <a:rect b="b" l="l" r="r" t="t"/>
                  <a:pathLst>
                    <a:path extrusionOk="0" h="1299" w="1287">
                      <a:moveTo>
                        <a:pt x="489" y="1"/>
                      </a:moveTo>
                      <a:lnTo>
                        <a:pt x="489" y="489"/>
                      </a:lnTo>
                      <a:lnTo>
                        <a:pt x="1" y="644"/>
                      </a:lnTo>
                      <a:lnTo>
                        <a:pt x="489" y="799"/>
                      </a:lnTo>
                      <a:lnTo>
                        <a:pt x="489" y="1299"/>
                      </a:lnTo>
                      <a:lnTo>
                        <a:pt x="799" y="894"/>
                      </a:lnTo>
                      <a:lnTo>
                        <a:pt x="1287" y="1049"/>
                      </a:lnTo>
                      <a:lnTo>
                        <a:pt x="1287" y="1049"/>
                      </a:lnTo>
                      <a:lnTo>
                        <a:pt x="989" y="644"/>
                      </a:lnTo>
                      <a:lnTo>
                        <a:pt x="1287" y="251"/>
                      </a:lnTo>
                      <a:lnTo>
                        <a:pt x="799" y="394"/>
                      </a:lnTo>
                      <a:lnTo>
                        <a:pt x="48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 name="Google Shape;681;p15"/>
                <p:cNvSpPr/>
                <p:nvPr/>
              </p:nvSpPr>
              <p:spPr>
                <a:xfrm>
                  <a:off x="2745875" y="1821775"/>
                  <a:ext cx="32450" cy="32475"/>
                </a:xfrm>
                <a:custGeom>
                  <a:rect b="b" l="l" r="r" t="t"/>
                  <a:pathLst>
                    <a:path extrusionOk="0" h="1299" w="1298">
                      <a:moveTo>
                        <a:pt x="500" y="1"/>
                      </a:moveTo>
                      <a:lnTo>
                        <a:pt x="500" y="489"/>
                      </a:lnTo>
                      <a:lnTo>
                        <a:pt x="0" y="644"/>
                      </a:lnTo>
                      <a:lnTo>
                        <a:pt x="500" y="799"/>
                      </a:lnTo>
                      <a:lnTo>
                        <a:pt x="500" y="1299"/>
                      </a:lnTo>
                      <a:lnTo>
                        <a:pt x="810" y="894"/>
                      </a:lnTo>
                      <a:lnTo>
                        <a:pt x="1298" y="1049"/>
                      </a:lnTo>
                      <a:lnTo>
                        <a:pt x="988" y="644"/>
                      </a:lnTo>
                      <a:lnTo>
                        <a:pt x="1298" y="251"/>
                      </a:lnTo>
                      <a:lnTo>
                        <a:pt x="810" y="394"/>
                      </a:lnTo>
                      <a:lnTo>
                        <a:pt x="50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 name="Google Shape;682;p15"/>
                <p:cNvSpPr/>
                <p:nvPr/>
              </p:nvSpPr>
              <p:spPr>
                <a:xfrm>
                  <a:off x="3651050" y="3127300"/>
                  <a:ext cx="32450" cy="32475"/>
                </a:xfrm>
                <a:custGeom>
                  <a:rect b="b" l="l" r="r" t="t"/>
                  <a:pathLst>
                    <a:path extrusionOk="0" h="1299" w="1298">
                      <a:moveTo>
                        <a:pt x="488" y="0"/>
                      </a:moveTo>
                      <a:lnTo>
                        <a:pt x="488" y="501"/>
                      </a:lnTo>
                      <a:lnTo>
                        <a:pt x="0" y="655"/>
                      </a:lnTo>
                      <a:lnTo>
                        <a:pt x="488" y="810"/>
                      </a:lnTo>
                      <a:lnTo>
                        <a:pt x="488" y="1298"/>
                      </a:lnTo>
                      <a:lnTo>
                        <a:pt x="798" y="905"/>
                      </a:lnTo>
                      <a:lnTo>
                        <a:pt x="1298" y="1060"/>
                      </a:lnTo>
                      <a:lnTo>
                        <a:pt x="988" y="655"/>
                      </a:lnTo>
                      <a:lnTo>
                        <a:pt x="1298" y="251"/>
                      </a:lnTo>
                      <a:lnTo>
                        <a:pt x="798" y="405"/>
                      </a:lnTo>
                      <a:lnTo>
                        <a:pt x="48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 name="Google Shape;683;p15"/>
                <p:cNvSpPr/>
                <p:nvPr/>
              </p:nvSpPr>
              <p:spPr>
                <a:xfrm>
                  <a:off x="4041275" y="2777250"/>
                  <a:ext cx="32175" cy="32775"/>
                </a:xfrm>
                <a:custGeom>
                  <a:rect b="b" l="l" r="r" t="t"/>
                  <a:pathLst>
                    <a:path extrusionOk="0" h="1311" w="1287">
                      <a:moveTo>
                        <a:pt x="488" y="1"/>
                      </a:moveTo>
                      <a:lnTo>
                        <a:pt x="488" y="501"/>
                      </a:lnTo>
                      <a:lnTo>
                        <a:pt x="0" y="656"/>
                      </a:lnTo>
                      <a:lnTo>
                        <a:pt x="488" y="810"/>
                      </a:lnTo>
                      <a:lnTo>
                        <a:pt x="488" y="1310"/>
                      </a:lnTo>
                      <a:lnTo>
                        <a:pt x="798" y="906"/>
                      </a:lnTo>
                      <a:lnTo>
                        <a:pt x="1286" y="1060"/>
                      </a:lnTo>
                      <a:lnTo>
                        <a:pt x="988" y="656"/>
                      </a:lnTo>
                      <a:lnTo>
                        <a:pt x="1286" y="251"/>
                      </a:lnTo>
                      <a:lnTo>
                        <a:pt x="798" y="406"/>
                      </a:lnTo>
                      <a:lnTo>
                        <a:pt x="48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 name="Google Shape;684;p15"/>
                <p:cNvSpPr/>
                <p:nvPr/>
              </p:nvSpPr>
              <p:spPr>
                <a:xfrm>
                  <a:off x="1419225" y="2245650"/>
                  <a:ext cx="32450" cy="32475"/>
                </a:xfrm>
                <a:custGeom>
                  <a:rect b="b" l="l" r="r" t="t"/>
                  <a:pathLst>
                    <a:path extrusionOk="0" h="1299" w="1298">
                      <a:moveTo>
                        <a:pt x="500" y="0"/>
                      </a:moveTo>
                      <a:lnTo>
                        <a:pt x="500" y="500"/>
                      </a:lnTo>
                      <a:lnTo>
                        <a:pt x="0" y="655"/>
                      </a:lnTo>
                      <a:lnTo>
                        <a:pt x="500" y="810"/>
                      </a:lnTo>
                      <a:lnTo>
                        <a:pt x="500" y="1298"/>
                      </a:lnTo>
                      <a:lnTo>
                        <a:pt x="798" y="905"/>
                      </a:lnTo>
                      <a:lnTo>
                        <a:pt x="1298" y="1048"/>
                      </a:lnTo>
                      <a:lnTo>
                        <a:pt x="1298" y="1048"/>
                      </a:lnTo>
                      <a:lnTo>
                        <a:pt x="988" y="655"/>
                      </a:lnTo>
                      <a:lnTo>
                        <a:pt x="1298" y="250"/>
                      </a:lnTo>
                      <a:lnTo>
                        <a:pt x="798" y="405"/>
                      </a:lnTo>
                      <a:lnTo>
                        <a:pt x="5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 name="Google Shape;685;p15"/>
                <p:cNvSpPr/>
                <p:nvPr/>
              </p:nvSpPr>
              <p:spPr>
                <a:xfrm>
                  <a:off x="3361425" y="3035625"/>
                  <a:ext cx="32475" cy="32475"/>
                </a:xfrm>
                <a:custGeom>
                  <a:rect b="b" l="l" r="r" t="t"/>
                  <a:pathLst>
                    <a:path extrusionOk="0" h="1299" w="1299">
                      <a:moveTo>
                        <a:pt x="488" y="0"/>
                      </a:moveTo>
                      <a:lnTo>
                        <a:pt x="488" y="489"/>
                      </a:lnTo>
                      <a:lnTo>
                        <a:pt x="0" y="643"/>
                      </a:lnTo>
                      <a:lnTo>
                        <a:pt x="488" y="798"/>
                      </a:lnTo>
                      <a:lnTo>
                        <a:pt x="488" y="1298"/>
                      </a:lnTo>
                      <a:lnTo>
                        <a:pt x="798" y="893"/>
                      </a:lnTo>
                      <a:lnTo>
                        <a:pt x="1298" y="1048"/>
                      </a:lnTo>
                      <a:lnTo>
                        <a:pt x="989" y="643"/>
                      </a:lnTo>
                      <a:lnTo>
                        <a:pt x="1298" y="239"/>
                      </a:lnTo>
                      <a:lnTo>
                        <a:pt x="798" y="393"/>
                      </a:lnTo>
                      <a:lnTo>
                        <a:pt x="48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 name="Google Shape;686;p15"/>
                <p:cNvSpPr/>
                <p:nvPr/>
              </p:nvSpPr>
              <p:spPr>
                <a:xfrm>
                  <a:off x="1792475" y="2761175"/>
                  <a:ext cx="32175" cy="32475"/>
                </a:xfrm>
                <a:custGeom>
                  <a:rect b="b" l="l" r="r" t="t"/>
                  <a:pathLst>
                    <a:path extrusionOk="0" h="1299" w="1287">
                      <a:moveTo>
                        <a:pt x="489" y="1"/>
                      </a:moveTo>
                      <a:lnTo>
                        <a:pt x="489" y="501"/>
                      </a:lnTo>
                      <a:lnTo>
                        <a:pt x="0" y="644"/>
                      </a:lnTo>
                      <a:lnTo>
                        <a:pt x="489" y="799"/>
                      </a:lnTo>
                      <a:lnTo>
                        <a:pt x="489" y="1299"/>
                      </a:lnTo>
                      <a:lnTo>
                        <a:pt x="798" y="894"/>
                      </a:lnTo>
                      <a:lnTo>
                        <a:pt x="1286" y="1049"/>
                      </a:lnTo>
                      <a:lnTo>
                        <a:pt x="989" y="644"/>
                      </a:lnTo>
                      <a:lnTo>
                        <a:pt x="1286" y="251"/>
                      </a:lnTo>
                      <a:lnTo>
                        <a:pt x="798" y="406"/>
                      </a:lnTo>
                      <a:lnTo>
                        <a:pt x="48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 name="Google Shape;687;p15"/>
                <p:cNvSpPr/>
                <p:nvPr/>
              </p:nvSpPr>
              <p:spPr>
                <a:xfrm>
                  <a:off x="1107275" y="2677850"/>
                  <a:ext cx="32475" cy="32450"/>
                </a:xfrm>
                <a:custGeom>
                  <a:rect b="b" l="l" r="r" t="t"/>
                  <a:pathLst>
                    <a:path extrusionOk="0" h="1298" w="1299">
                      <a:moveTo>
                        <a:pt x="500" y="0"/>
                      </a:moveTo>
                      <a:lnTo>
                        <a:pt x="500" y="500"/>
                      </a:lnTo>
                      <a:lnTo>
                        <a:pt x="0" y="655"/>
                      </a:lnTo>
                      <a:lnTo>
                        <a:pt x="500" y="810"/>
                      </a:lnTo>
                      <a:lnTo>
                        <a:pt x="500" y="1298"/>
                      </a:lnTo>
                      <a:lnTo>
                        <a:pt x="810" y="905"/>
                      </a:lnTo>
                      <a:lnTo>
                        <a:pt x="1298" y="1048"/>
                      </a:lnTo>
                      <a:lnTo>
                        <a:pt x="988" y="655"/>
                      </a:lnTo>
                      <a:lnTo>
                        <a:pt x="1298" y="250"/>
                      </a:lnTo>
                      <a:lnTo>
                        <a:pt x="810" y="405"/>
                      </a:lnTo>
                      <a:lnTo>
                        <a:pt x="5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 name="Google Shape;688;p15"/>
                <p:cNvSpPr/>
                <p:nvPr/>
              </p:nvSpPr>
              <p:spPr>
                <a:xfrm>
                  <a:off x="3018525" y="2280175"/>
                  <a:ext cx="32475" cy="32475"/>
                </a:xfrm>
                <a:custGeom>
                  <a:rect b="b" l="l" r="r" t="t"/>
                  <a:pathLst>
                    <a:path extrusionOk="0" h="1299" w="1299">
                      <a:moveTo>
                        <a:pt x="500" y="0"/>
                      </a:moveTo>
                      <a:lnTo>
                        <a:pt x="500" y="500"/>
                      </a:lnTo>
                      <a:lnTo>
                        <a:pt x="0" y="655"/>
                      </a:lnTo>
                      <a:lnTo>
                        <a:pt x="500" y="810"/>
                      </a:lnTo>
                      <a:lnTo>
                        <a:pt x="500" y="1298"/>
                      </a:lnTo>
                      <a:lnTo>
                        <a:pt x="798" y="905"/>
                      </a:lnTo>
                      <a:lnTo>
                        <a:pt x="1298" y="1048"/>
                      </a:lnTo>
                      <a:lnTo>
                        <a:pt x="989" y="655"/>
                      </a:lnTo>
                      <a:lnTo>
                        <a:pt x="1298" y="250"/>
                      </a:lnTo>
                      <a:lnTo>
                        <a:pt x="798" y="405"/>
                      </a:lnTo>
                      <a:lnTo>
                        <a:pt x="5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 name="Google Shape;689;p15"/>
                <p:cNvSpPr/>
                <p:nvPr/>
              </p:nvSpPr>
              <p:spPr>
                <a:xfrm>
                  <a:off x="2549425" y="2858225"/>
                  <a:ext cx="14900" cy="12800"/>
                </a:xfrm>
                <a:custGeom>
                  <a:rect b="b" l="l" r="r" t="t"/>
                  <a:pathLst>
                    <a:path extrusionOk="0" h="512" w="596">
                      <a:moveTo>
                        <a:pt x="274" y="0"/>
                      </a:moveTo>
                      <a:cubicBezTo>
                        <a:pt x="119" y="0"/>
                        <a:pt x="0" y="119"/>
                        <a:pt x="0" y="262"/>
                      </a:cubicBezTo>
                      <a:cubicBezTo>
                        <a:pt x="0" y="409"/>
                        <a:pt x="129" y="511"/>
                        <a:pt x="259" y="511"/>
                      </a:cubicBezTo>
                      <a:cubicBezTo>
                        <a:pt x="319" y="511"/>
                        <a:pt x="380" y="490"/>
                        <a:pt x="429" y="441"/>
                      </a:cubicBezTo>
                      <a:cubicBezTo>
                        <a:pt x="595" y="286"/>
                        <a:pt x="488" y="12"/>
                        <a:pt x="27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 name="Google Shape;690;p15"/>
                <p:cNvSpPr/>
                <p:nvPr/>
              </p:nvSpPr>
              <p:spPr>
                <a:xfrm>
                  <a:off x="2369925" y="2624550"/>
                  <a:ext cx="7475" cy="6475"/>
                </a:xfrm>
                <a:custGeom>
                  <a:rect b="b" l="l" r="r" t="t"/>
                  <a:pathLst>
                    <a:path extrusionOk="0" h="259" w="299">
                      <a:moveTo>
                        <a:pt x="132" y="1"/>
                      </a:moveTo>
                      <a:cubicBezTo>
                        <a:pt x="60" y="1"/>
                        <a:pt x="1" y="60"/>
                        <a:pt x="1" y="132"/>
                      </a:cubicBezTo>
                      <a:cubicBezTo>
                        <a:pt x="1" y="207"/>
                        <a:pt x="64" y="258"/>
                        <a:pt x="131" y="258"/>
                      </a:cubicBezTo>
                      <a:cubicBezTo>
                        <a:pt x="160" y="258"/>
                        <a:pt x="190" y="249"/>
                        <a:pt x="215" y="227"/>
                      </a:cubicBezTo>
                      <a:cubicBezTo>
                        <a:pt x="298" y="144"/>
                        <a:pt x="251" y="1"/>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 name="Google Shape;691;p15"/>
                <p:cNvSpPr/>
                <p:nvPr/>
              </p:nvSpPr>
              <p:spPr>
                <a:xfrm>
                  <a:off x="2025825" y="2983825"/>
                  <a:ext cx="7475" cy="6650"/>
                </a:xfrm>
                <a:custGeom>
                  <a:rect b="b" l="l" r="r" t="t"/>
                  <a:pathLst>
                    <a:path extrusionOk="0" h="266" w="299">
                      <a:moveTo>
                        <a:pt x="132" y="1"/>
                      </a:moveTo>
                      <a:cubicBezTo>
                        <a:pt x="60" y="1"/>
                        <a:pt x="1" y="60"/>
                        <a:pt x="1" y="132"/>
                      </a:cubicBezTo>
                      <a:cubicBezTo>
                        <a:pt x="1" y="212"/>
                        <a:pt x="61" y="266"/>
                        <a:pt x="126" y="266"/>
                      </a:cubicBezTo>
                      <a:cubicBezTo>
                        <a:pt x="157" y="266"/>
                        <a:pt x="188" y="254"/>
                        <a:pt x="215" y="227"/>
                      </a:cubicBezTo>
                      <a:cubicBezTo>
                        <a:pt x="299" y="155"/>
                        <a:pt x="251" y="13"/>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 name="Google Shape;692;p15"/>
                <p:cNvSpPr/>
                <p:nvPr/>
              </p:nvSpPr>
              <p:spPr>
                <a:xfrm>
                  <a:off x="2667000" y="2083975"/>
                  <a:ext cx="7750" cy="6400"/>
                </a:xfrm>
                <a:custGeom>
                  <a:rect b="b" l="l" r="r" t="t"/>
                  <a:pathLst>
                    <a:path extrusionOk="0" h="256" w="310">
                      <a:moveTo>
                        <a:pt x="125" y="1"/>
                      </a:moveTo>
                      <a:cubicBezTo>
                        <a:pt x="60" y="1"/>
                        <a:pt x="0" y="57"/>
                        <a:pt x="0" y="133"/>
                      </a:cubicBezTo>
                      <a:cubicBezTo>
                        <a:pt x="0" y="205"/>
                        <a:pt x="65" y="256"/>
                        <a:pt x="132" y="256"/>
                      </a:cubicBezTo>
                      <a:cubicBezTo>
                        <a:pt x="165" y="256"/>
                        <a:pt x="199" y="244"/>
                        <a:pt x="226" y="216"/>
                      </a:cubicBezTo>
                      <a:cubicBezTo>
                        <a:pt x="310" y="145"/>
                        <a:pt x="250" y="2"/>
                        <a:pt x="143" y="2"/>
                      </a:cubicBezTo>
                      <a:cubicBezTo>
                        <a:pt x="137" y="1"/>
                        <a:pt x="131" y="1"/>
                        <a:pt x="12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 name="Google Shape;693;p15"/>
                <p:cNvSpPr/>
                <p:nvPr/>
              </p:nvSpPr>
              <p:spPr>
                <a:xfrm>
                  <a:off x="2303550" y="2080750"/>
                  <a:ext cx="7475" cy="6450"/>
                </a:xfrm>
                <a:custGeom>
                  <a:rect b="b" l="l" r="r" t="t"/>
                  <a:pathLst>
                    <a:path extrusionOk="0" h="258" w="299">
                      <a:moveTo>
                        <a:pt x="131" y="0"/>
                      </a:moveTo>
                      <a:cubicBezTo>
                        <a:pt x="60" y="0"/>
                        <a:pt x="0" y="48"/>
                        <a:pt x="0" y="131"/>
                      </a:cubicBezTo>
                      <a:cubicBezTo>
                        <a:pt x="0" y="206"/>
                        <a:pt x="64" y="258"/>
                        <a:pt x="131" y="258"/>
                      </a:cubicBezTo>
                      <a:cubicBezTo>
                        <a:pt x="160" y="258"/>
                        <a:pt x="190" y="248"/>
                        <a:pt x="215" y="226"/>
                      </a:cubicBezTo>
                      <a:cubicBezTo>
                        <a:pt x="298" y="143"/>
                        <a:pt x="251" y="0"/>
                        <a:pt x="13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 name="Google Shape;694;p15"/>
                <p:cNvSpPr/>
                <p:nvPr/>
              </p:nvSpPr>
              <p:spPr>
                <a:xfrm>
                  <a:off x="1918475" y="2471525"/>
                  <a:ext cx="9650" cy="6625"/>
                </a:xfrm>
                <a:custGeom>
                  <a:rect b="b" l="l" r="r" t="t"/>
                  <a:pathLst>
                    <a:path extrusionOk="0" h="265" w="386">
                      <a:moveTo>
                        <a:pt x="177" y="1"/>
                      </a:moveTo>
                      <a:cubicBezTo>
                        <a:pt x="1" y="1"/>
                        <a:pt x="4" y="264"/>
                        <a:pt x="188" y="264"/>
                      </a:cubicBezTo>
                      <a:cubicBezTo>
                        <a:pt x="191" y="264"/>
                        <a:pt x="195" y="264"/>
                        <a:pt x="199" y="264"/>
                      </a:cubicBezTo>
                      <a:cubicBezTo>
                        <a:pt x="203" y="264"/>
                        <a:pt x="207" y="264"/>
                        <a:pt x="210" y="264"/>
                      </a:cubicBezTo>
                      <a:cubicBezTo>
                        <a:pt x="383" y="264"/>
                        <a:pt x="386" y="1"/>
                        <a:pt x="220" y="1"/>
                      </a:cubicBezTo>
                      <a:cubicBezTo>
                        <a:pt x="214" y="1"/>
                        <a:pt x="207" y="1"/>
                        <a:pt x="199" y="2"/>
                      </a:cubicBezTo>
                      <a:cubicBezTo>
                        <a:pt x="191" y="1"/>
                        <a:pt x="184" y="1"/>
                        <a:pt x="17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 name="Google Shape;695;p15"/>
                <p:cNvSpPr/>
                <p:nvPr/>
              </p:nvSpPr>
              <p:spPr>
                <a:xfrm>
                  <a:off x="2306625" y="3102300"/>
                  <a:ext cx="7675" cy="6650"/>
                </a:xfrm>
                <a:custGeom>
                  <a:rect b="b" l="l" r="r" t="t"/>
                  <a:pathLst>
                    <a:path extrusionOk="0" h="266" w="307">
                      <a:moveTo>
                        <a:pt x="139" y="0"/>
                      </a:moveTo>
                      <a:cubicBezTo>
                        <a:pt x="68" y="0"/>
                        <a:pt x="8" y="60"/>
                        <a:pt x="8" y="131"/>
                      </a:cubicBezTo>
                      <a:cubicBezTo>
                        <a:pt x="0" y="212"/>
                        <a:pt x="63" y="265"/>
                        <a:pt x="131" y="265"/>
                      </a:cubicBezTo>
                      <a:cubicBezTo>
                        <a:pt x="163" y="265"/>
                        <a:pt x="196" y="253"/>
                        <a:pt x="223" y="227"/>
                      </a:cubicBezTo>
                      <a:cubicBezTo>
                        <a:pt x="306" y="143"/>
                        <a:pt x="258" y="12"/>
                        <a:pt x="139"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 name="Google Shape;696;p15"/>
                <p:cNvSpPr/>
                <p:nvPr/>
              </p:nvSpPr>
              <p:spPr>
                <a:xfrm>
                  <a:off x="2209300" y="3393375"/>
                  <a:ext cx="7650" cy="6375"/>
                </a:xfrm>
                <a:custGeom>
                  <a:rect b="b" l="l" r="r" t="t"/>
                  <a:pathLst>
                    <a:path extrusionOk="0" h="255" w="306">
                      <a:moveTo>
                        <a:pt x="121" y="0"/>
                      </a:moveTo>
                      <a:cubicBezTo>
                        <a:pt x="58" y="0"/>
                        <a:pt x="8" y="55"/>
                        <a:pt x="8" y="121"/>
                      </a:cubicBezTo>
                      <a:cubicBezTo>
                        <a:pt x="0" y="201"/>
                        <a:pt x="63" y="255"/>
                        <a:pt x="131" y="255"/>
                      </a:cubicBezTo>
                      <a:cubicBezTo>
                        <a:pt x="163" y="255"/>
                        <a:pt x="196" y="243"/>
                        <a:pt x="222" y="216"/>
                      </a:cubicBezTo>
                      <a:cubicBezTo>
                        <a:pt x="306" y="145"/>
                        <a:pt x="258" y="2"/>
                        <a:pt x="139" y="2"/>
                      </a:cubicBezTo>
                      <a:cubicBezTo>
                        <a:pt x="133" y="1"/>
                        <a:pt x="127" y="0"/>
                        <a:pt x="12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 name="Google Shape;697;p15"/>
                <p:cNvSpPr/>
                <p:nvPr/>
              </p:nvSpPr>
              <p:spPr>
                <a:xfrm>
                  <a:off x="2083875" y="3702375"/>
                  <a:ext cx="7775" cy="6650"/>
                </a:xfrm>
                <a:custGeom>
                  <a:rect b="b" l="l" r="r" t="t"/>
                  <a:pathLst>
                    <a:path extrusionOk="0" h="266" w="311">
                      <a:moveTo>
                        <a:pt x="144" y="0"/>
                      </a:moveTo>
                      <a:cubicBezTo>
                        <a:pt x="60" y="0"/>
                        <a:pt x="1" y="60"/>
                        <a:pt x="1" y="131"/>
                      </a:cubicBezTo>
                      <a:cubicBezTo>
                        <a:pt x="1" y="212"/>
                        <a:pt x="66" y="265"/>
                        <a:pt x="135" y="265"/>
                      </a:cubicBezTo>
                      <a:cubicBezTo>
                        <a:pt x="167" y="265"/>
                        <a:pt x="200" y="253"/>
                        <a:pt x="227" y="227"/>
                      </a:cubicBezTo>
                      <a:cubicBezTo>
                        <a:pt x="310" y="143"/>
                        <a:pt x="251" y="0"/>
                        <a:pt x="14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 name="Google Shape;698;p15"/>
                <p:cNvSpPr/>
                <p:nvPr/>
              </p:nvSpPr>
              <p:spPr>
                <a:xfrm>
                  <a:off x="2559225" y="3660700"/>
                  <a:ext cx="6875" cy="6275"/>
                </a:xfrm>
                <a:custGeom>
                  <a:rect b="b" l="l" r="r" t="t"/>
                  <a:pathLst>
                    <a:path extrusionOk="0" h="251" w="275">
                      <a:moveTo>
                        <a:pt x="132" y="0"/>
                      </a:moveTo>
                      <a:cubicBezTo>
                        <a:pt x="60" y="0"/>
                        <a:pt x="1" y="48"/>
                        <a:pt x="1" y="120"/>
                      </a:cubicBezTo>
                      <a:cubicBezTo>
                        <a:pt x="1" y="203"/>
                        <a:pt x="60" y="250"/>
                        <a:pt x="132" y="250"/>
                      </a:cubicBezTo>
                      <a:cubicBezTo>
                        <a:pt x="215" y="250"/>
                        <a:pt x="275" y="203"/>
                        <a:pt x="275" y="120"/>
                      </a:cubicBezTo>
                      <a:cubicBezTo>
                        <a:pt x="275" y="48"/>
                        <a:pt x="215" y="0"/>
                        <a:pt x="13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 name="Google Shape;699;p15"/>
                <p:cNvSpPr/>
                <p:nvPr/>
              </p:nvSpPr>
              <p:spPr>
                <a:xfrm>
                  <a:off x="2366350" y="4374475"/>
                  <a:ext cx="6875" cy="6575"/>
                </a:xfrm>
                <a:custGeom>
                  <a:rect b="b" l="l" r="r" t="t"/>
                  <a:pathLst>
                    <a:path extrusionOk="0" h="263" w="275">
                      <a:moveTo>
                        <a:pt x="144" y="1"/>
                      </a:moveTo>
                      <a:cubicBezTo>
                        <a:pt x="60" y="1"/>
                        <a:pt x="1" y="60"/>
                        <a:pt x="1" y="132"/>
                      </a:cubicBezTo>
                      <a:cubicBezTo>
                        <a:pt x="1" y="203"/>
                        <a:pt x="60" y="263"/>
                        <a:pt x="144" y="263"/>
                      </a:cubicBezTo>
                      <a:cubicBezTo>
                        <a:pt x="215" y="263"/>
                        <a:pt x="275" y="203"/>
                        <a:pt x="275" y="132"/>
                      </a:cubicBezTo>
                      <a:cubicBezTo>
                        <a:pt x="275" y="60"/>
                        <a:pt x="215" y="1"/>
                        <a:pt x="14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 name="Google Shape;700;p15"/>
                <p:cNvSpPr/>
                <p:nvPr/>
              </p:nvSpPr>
              <p:spPr>
                <a:xfrm>
                  <a:off x="3070300" y="3765175"/>
                  <a:ext cx="7475" cy="6650"/>
                </a:xfrm>
                <a:custGeom>
                  <a:rect b="b" l="l" r="r" t="t"/>
                  <a:pathLst>
                    <a:path extrusionOk="0" h="266" w="299">
                      <a:moveTo>
                        <a:pt x="132" y="1"/>
                      </a:moveTo>
                      <a:cubicBezTo>
                        <a:pt x="61" y="1"/>
                        <a:pt x="1" y="60"/>
                        <a:pt x="1" y="132"/>
                      </a:cubicBezTo>
                      <a:cubicBezTo>
                        <a:pt x="1" y="212"/>
                        <a:pt x="61" y="266"/>
                        <a:pt x="126" y="266"/>
                      </a:cubicBezTo>
                      <a:cubicBezTo>
                        <a:pt x="157" y="266"/>
                        <a:pt x="188" y="254"/>
                        <a:pt x="215" y="227"/>
                      </a:cubicBezTo>
                      <a:cubicBezTo>
                        <a:pt x="299" y="143"/>
                        <a:pt x="251" y="12"/>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 name="Google Shape;701;p15"/>
                <p:cNvSpPr/>
                <p:nvPr/>
              </p:nvSpPr>
              <p:spPr>
                <a:xfrm>
                  <a:off x="2988150" y="3991400"/>
                  <a:ext cx="7475" cy="6450"/>
                </a:xfrm>
                <a:custGeom>
                  <a:rect b="b" l="l" r="r" t="t"/>
                  <a:pathLst>
                    <a:path extrusionOk="0" h="258" w="299">
                      <a:moveTo>
                        <a:pt x="132" y="0"/>
                      </a:moveTo>
                      <a:cubicBezTo>
                        <a:pt x="60" y="0"/>
                        <a:pt x="1" y="48"/>
                        <a:pt x="1" y="131"/>
                      </a:cubicBezTo>
                      <a:cubicBezTo>
                        <a:pt x="1" y="206"/>
                        <a:pt x="65" y="258"/>
                        <a:pt x="132" y="258"/>
                      </a:cubicBezTo>
                      <a:cubicBezTo>
                        <a:pt x="161" y="258"/>
                        <a:pt x="190" y="248"/>
                        <a:pt x="215" y="226"/>
                      </a:cubicBezTo>
                      <a:cubicBezTo>
                        <a:pt x="299" y="143"/>
                        <a:pt x="251" y="0"/>
                        <a:pt x="13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 name="Google Shape;702;p15"/>
                <p:cNvSpPr/>
                <p:nvPr/>
              </p:nvSpPr>
              <p:spPr>
                <a:xfrm>
                  <a:off x="2795575" y="4192900"/>
                  <a:ext cx="7475" cy="6650"/>
                </a:xfrm>
                <a:custGeom>
                  <a:rect b="b" l="l" r="r" t="t"/>
                  <a:pathLst>
                    <a:path extrusionOk="0" h="266" w="299">
                      <a:moveTo>
                        <a:pt x="131" y="1"/>
                      </a:moveTo>
                      <a:cubicBezTo>
                        <a:pt x="60" y="1"/>
                        <a:pt x="1" y="60"/>
                        <a:pt x="1" y="132"/>
                      </a:cubicBezTo>
                      <a:cubicBezTo>
                        <a:pt x="1" y="212"/>
                        <a:pt x="61" y="266"/>
                        <a:pt x="125" y="266"/>
                      </a:cubicBezTo>
                      <a:cubicBezTo>
                        <a:pt x="156" y="266"/>
                        <a:pt x="188" y="254"/>
                        <a:pt x="215" y="227"/>
                      </a:cubicBezTo>
                      <a:cubicBezTo>
                        <a:pt x="298" y="144"/>
                        <a:pt x="251" y="13"/>
                        <a:pt x="13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 name="Google Shape;703;p15"/>
                <p:cNvSpPr/>
                <p:nvPr/>
              </p:nvSpPr>
              <p:spPr>
                <a:xfrm>
                  <a:off x="3423925" y="3518125"/>
                  <a:ext cx="7775" cy="6650"/>
                </a:xfrm>
                <a:custGeom>
                  <a:rect b="b" l="l" r="r" t="t"/>
                  <a:pathLst>
                    <a:path extrusionOk="0" h="266" w="311">
                      <a:moveTo>
                        <a:pt x="143" y="0"/>
                      </a:moveTo>
                      <a:cubicBezTo>
                        <a:pt x="72" y="0"/>
                        <a:pt x="1" y="60"/>
                        <a:pt x="1" y="131"/>
                      </a:cubicBezTo>
                      <a:cubicBezTo>
                        <a:pt x="1" y="212"/>
                        <a:pt x="66" y="265"/>
                        <a:pt x="135" y="265"/>
                      </a:cubicBezTo>
                      <a:cubicBezTo>
                        <a:pt x="167" y="265"/>
                        <a:pt x="200" y="253"/>
                        <a:pt x="227" y="227"/>
                      </a:cubicBezTo>
                      <a:cubicBezTo>
                        <a:pt x="310" y="143"/>
                        <a:pt x="263" y="0"/>
                        <a:pt x="14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 name="Google Shape;704;p15"/>
                <p:cNvSpPr/>
                <p:nvPr/>
              </p:nvSpPr>
              <p:spPr>
                <a:xfrm>
                  <a:off x="4689275" y="3780950"/>
                  <a:ext cx="7750" cy="6650"/>
                </a:xfrm>
                <a:custGeom>
                  <a:rect b="b" l="l" r="r" t="t"/>
                  <a:pathLst>
                    <a:path extrusionOk="0" h="266" w="310">
                      <a:moveTo>
                        <a:pt x="143" y="1"/>
                      </a:moveTo>
                      <a:cubicBezTo>
                        <a:pt x="60" y="1"/>
                        <a:pt x="0" y="60"/>
                        <a:pt x="0" y="132"/>
                      </a:cubicBezTo>
                      <a:cubicBezTo>
                        <a:pt x="0" y="212"/>
                        <a:pt x="66" y="266"/>
                        <a:pt x="134" y="266"/>
                      </a:cubicBezTo>
                      <a:cubicBezTo>
                        <a:pt x="166" y="266"/>
                        <a:pt x="199" y="254"/>
                        <a:pt x="226" y="227"/>
                      </a:cubicBezTo>
                      <a:cubicBezTo>
                        <a:pt x="310" y="143"/>
                        <a:pt x="250" y="1"/>
                        <a:pt x="1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 name="Google Shape;705;p15"/>
                <p:cNvSpPr/>
                <p:nvPr/>
              </p:nvSpPr>
              <p:spPr>
                <a:xfrm>
                  <a:off x="3730525" y="4181600"/>
                  <a:ext cx="7450" cy="6450"/>
                </a:xfrm>
                <a:custGeom>
                  <a:rect b="b" l="l" r="r" t="t"/>
                  <a:pathLst>
                    <a:path extrusionOk="0" h="258" w="298">
                      <a:moveTo>
                        <a:pt x="131" y="0"/>
                      </a:moveTo>
                      <a:cubicBezTo>
                        <a:pt x="60" y="0"/>
                        <a:pt x="0" y="60"/>
                        <a:pt x="0" y="131"/>
                      </a:cubicBezTo>
                      <a:cubicBezTo>
                        <a:pt x="0" y="206"/>
                        <a:pt x="64" y="258"/>
                        <a:pt x="131" y="258"/>
                      </a:cubicBezTo>
                      <a:cubicBezTo>
                        <a:pt x="160" y="258"/>
                        <a:pt x="189" y="248"/>
                        <a:pt x="214" y="227"/>
                      </a:cubicBezTo>
                      <a:cubicBezTo>
                        <a:pt x="298" y="143"/>
                        <a:pt x="250" y="12"/>
                        <a:pt x="13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 name="Google Shape;706;p15"/>
                <p:cNvSpPr/>
                <p:nvPr/>
              </p:nvSpPr>
              <p:spPr>
                <a:xfrm>
                  <a:off x="3041150" y="3291300"/>
                  <a:ext cx="6850" cy="6575"/>
                </a:xfrm>
                <a:custGeom>
                  <a:rect b="b" l="l" r="r" t="t"/>
                  <a:pathLst>
                    <a:path extrusionOk="0" h="263" w="274">
                      <a:moveTo>
                        <a:pt x="143" y="1"/>
                      </a:moveTo>
                      <a:cubicBezTo>
                        <a:pt x="72" y="1"/>
                        <a:pt x="0" y="60"/>
                        <a:pt x="0" y="132"/>
                      </a:cubicBezTo>
                      <a:cubicBezTo>
                        <a:pt x="0" y="203"/>
                        <a:pt x="72" y="263"/>
                        <a:pt x="143" y="263"/>
                      </a:cubicBezTo>
                      <a:cubicBezTo>
                        <a:pt x="214" y="263"/>
                        <a:pt x="274" y="203"/>
                        <a:pt x="274" y="132"/>
                      </a:cubicBezTo>
                      <a:cubicBezTo>
                        <a:pt x="274" y="60"/>
                        <a:pt x="214" y="1"/>
                        <a:pt x="1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 name="Google Shape;707;p15"/>
                <p:cNvSpPr/>
                <p:nvPr/>
              </p:nvSpPr>
              <p:spPr>
                <a:xfrm>
                  <a:off x="2792000" y="3183250"/>
                  <a:ext cx="7775" cy="6650"/>
                </a:xfrm>
                <a:custGeom>
                  <a:rect b="b" l="l" r="r" t="t"/>
                  <a:pathLst>
                    <a:path extrusionOk="0" h="266" w="311">
                      <a:moveTo>
                        <a:pt x="144" y="1"/>
                      </a:moveTo>
                      <a:cubicBezTo>
                        <a:pt x="60" y="1"/>
                        <a:pt x="1" y="60"/>
                        <a:pt x="1" y="132"/>
                      </a:cubicBezTo>
                      <a:cubicBezTo>
                        <a:pt x="1" y="213"/>
                        <a:pt x="66" y="266"/>
                        <a:pt x="135" y="266"/>
                      </a:cubicBezTo>
                      <a:cubicBezTo>
                        <a:pt x="167" y="266"/>
                        <a:pt x="200" y="254"/>
                        <a:pt x="227" y="227"/>
                      </a:cubicBezTo>
                      <a:cubicBezTo>
                        <a:pt x="310" y="144"/>
                        <a:pt x="251" y="1"/>
                        <a:pt x="14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 name="Google Shape;708;p15"/>
                <p:cNvSpPr/>
                <p:nvPr/>
              </p:nvSpPr>
              <p:spPr>
                <a:xfrm>
                  <a:off x="2931600" y="2869500"/>
                  <a:ext cx="7775" cy="6500"/>
                </a:xfrm>
                <a:custGeom>
                  <a:rect b="b" l="l" r="r" t="t"/>
                  <a:pathLst>
                    <a:path extrusionOk="0" h="260" w="311">
                      <a:moveTo>
                        <a:pt x="123" y="0"/>
                      </a:moveTo>
                      <a:cubicBezTo>
                        <a:pt x="50" y="0"/>
                        <a:pt x="1" y="56"/>
                        <a:pt x="1" y="133"/>
                      </a:cubicBezTo>
                      <a:cubicBezTo>
                        <a:pt x="1" y="208"/>
                        <a:pt x="70" y="259"/>
                        <a:pt x="141" y="259"/>
                      </a:cubicBezTo>
                      <a:cubicBezTo>
                        <a:pt x="171" y="259"/>
                        <a:pt x="202" y="249"/>
                        <a:pt x="227" y="228"/>
                      </a:cubicBezTo>
                      <a:cubicBezTo>
                        <a:pt x="310" y="145"/>
                        <a:pt x="251" y="2"/>
                        <a:pt x="144" y="2"/>
                      </a:cubicBezTo>
                      <a:cubicBezTo>
                        <a:pt x="136" y="1"/>
                        <a:pt x="129" y="0"/>
                        <a:pt x="12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 name="Google Shape;709;p15"/>
                <p:cNvSpPr/>
                <p:nvPr/>
              </p:nvSpPr>
              <p:spPr>
                <a:xfrm>
                  <a:off x="2775025" y="2452800"/>
                  <a:ext cx="7475" cy="6675"/>
                </a:xfrm>
                <a:custGeom>
                  <a:rect b="b" l="l" r="r" t="t"/>
                  <a:pathLst>
                    <a:path extrusionOk="0" h="267" w="299">
                      <a:moveTo>
                        <a:pt x="132" y="1"/>
                      </a:moveTo>
                      <a:cubicBezTo>
                        <a:pt x="61" y="1"/>
                        <a:pt x="1" y="61"/>
                        <a:pt x="1" y="132"/>
                      </a:cubicBezTo>
                      <a:cubicBezTo>
                        <a:pt x="1" y="213"/>
                        <a:pt x="61" y="266"/>
                        <a:pt x="126" y="266"/>
                      </a:cubicBezTo>
                      <a:cubicBezTo>
                        <a:pt x="157" y="266"/>
                        <a:pt x="188" y="254"/>
                        <a:pt x="215" y="227"/>
                      </a:cubicBezTo>
                      <a:cubicBezTo>
                        <a:pt x="299" y="156"/>
                        <a:pt x="251" y="13"/>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 name="Google Shape;710;p15"/>
                <p:cNvSpPr/>
                <p:nvPr/>
              </p:nvSpPr>
              <p:spPr>
                <a:xfrm>
                  <a:off x="3629900" y="2809400"/>
                  <a:ext cx="7775" cy="6650"/>
                </a:xfrm>
                <a:custGeom>
                  <a:rect b="b" l="l" r="r" t="t"/>
                  <a:pathLst>
                    <a:path extrusionOk="0" h="266" w="311">
                      <a:moveTo>
                        <a:pt x="144" y="1"/>
                      </a:moveTo>
                      <a:cubicBezTo>
                        <a:pt x="72" y="1"/>
                        <a:pt x="1" y="60"/>
                        <a:pt x="1" y="132"/>
                      </a:cubicBezTo>
                      <a:cubicBezTo>
                        <a:pt x="1" y="212"/>
                        <a:pt x="66" y="266"/>
                        <a:pt x="135" y="266"/>
                      </a:cubicBezTo>
                      <a:cubicBezTo>
                        <a:pt x="167" y="266"/>
                        <a:pt x="200" y="254"/>
                        <a:pt x="227" y="227"/>
                      </a:cubicBezTo>
                      <a:cubicBezTo>
                        <a:pt x="310" y="144"/>
                        <a:pt x="251" y="1"/>
                        <a:pt x="14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 name="Google Shape;711;p15"/>
                <p:cNvSpPr/>
                <p:nvPr/>
              </p:nvSpPr>
              <p:spPr>
                <a:xfrm>
                  <a:off x="3815350" y="3113600"/>
                  <a:ext cx="7450" cy="6650"/>
                </a:xfrm>
                <a:custGeom>
                  <a:rect b="b" l="l" r="r" t="t"/>
                  <a:pathLst>
                    <a:path extrusionOk="0" h="266" w="298">
                      <a:moveTo>
                        <a:pt x="131" y="1"/>
                      </a:moveTo>
                      <a:cubicBezTo>
                        <a:pt x="60" y="1"/>
                        <a:pt x="0" y="60"/>
                        <a:pt x="0" y="132"/>
                      </a:cubicBezTo>
                      <a:cubicBezTo>
                        <a:pt x="0" y="213"/>
                        <a:pt x="61" y="266"/>
                        <a:pt x="125" y="266"/>
                      </a:cubicBezTo>
                      <a:cubicBezTo>
                        <a:pt x="156" y="266"/>
                        <a:pt x="188" y="254"/>
                        <a:pt x="215" y="227"/>
                      </a:cubicBezTo>
                      <a:cubicBezTo>
                        <a:pt x="298" y="156"/>
                        <a:pt x="250" y="13"/>
                        <a:pt x="13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 name="Google Shape;712;p15"/>
                <p:cNvSpPr/>
                <p:nvPr/>
              </p:nvSpPr>
              <p:spPr>
                <a:xfrm>
                  <a:off x="2695275" y="3010025"/>
                  <a:ext cx="6850" cy="6575"/>
                </a:xfrm>
                <a:custGeom>
                  <a:rect b="b" l="l" r="r" t="t"/>
                  <a:pathLst>
                    <a:path extrusionOk="0" h="263" w="274">
                      <a:moveTo>
                        <a:pt x="131" y="0"/>
                      </a:moveTo>
                      <a:cubicBezTo>
                        <a:pt x="60" y="0"/>
                        <a:pt x="0" y="60"/>
                        <a:pt x="0" y="131"/>
                      </a:cubicBezTo>
                      <a:cubicBezTo>
                        <a:pt x="0" y="203"/>
                        <a:pt x="60" y="262"/>
                        <a:pt x="131" y="262"/>
                      </a:cubicBezTo>
                      <a:cubicBezTo>
                        <a:pt x="203" y="262"/>
                        <a:pt x="274" y="203"/>
                        <a:pt x="274" y="131"/>
                      </a:cubicBezTo>
                      <a:cubicBezTo>
                        <a:pt x="274" y="60"/>
                        <a:pt x="203" y="0"/>
                        <a:pt x="13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 name="Google Shape;713;p15"/>
                <p:cNvSpPr/>
                <p:nvPr/>
              </p:nvSpPr>
              <p:spPr>
                <a:xfrm>
                  <a:off x="1995775" y="2767725"/>
                  <a:ext cx="7750" cy="6475"/>
                </a:xfrm>
                <a:custGeom>
                  <a:rect b="b" l="l" r="r" t="t"/>
                  <a:pathLst>
                    <a:path extrusionOk="0" h="259" w="310">
                      <a:moveTo>
                        <a:pt x="143" y="1"/>
                      </a:moveTo>
                      <a:cubicBezTo>
                        <a:pt x="72" y="1"/>
                        <a:pt x="12" y="60"/>
                        <a:pt x="0" y="132"/>
                      </a:cubicBezTo>
                      <a:cubicBezTo>
                        <a:pt x="0" y="207"/>
                        <a:pt x="70" y="258"/>
                        <a:pt x="141" y="258"/>
                      </a:cubicBezTo>
                      <a:cubicBezTo>
                        <a:pt x="171" y="258"/>
                        <a:pt x="201" y="249"/>
                        <a:pt x="227" y="227"/>
                      </a:cubicBezTo>
                      <a:cubicBezTo>
                        <a:pt x="310" y="144"/>
                        <a:pt x="250" y="1"/>
                        <a:pt x="1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 name="Google Shape;714;p15"/>
                <p:cNvSpPr/>
                <p:nvPr/>
              </p:nvSpPr>
              <p:spPr>
                <a:xfrm>
                  <a:off x="1842475" y="2609675"/>
                  <a:ext cx="7475" cy="6525"/>
                </a:xfrm>
                <a:custGeom>
                  <a:rect b="b" l="l" r="r" t="t"/>
                  <a:pathLst>
                    <a:path extrusionOk="0" h="261" w="299">
                      <a:moveTo>
                        <a:pt x="132" y="1"/>
                      </a:moveTo>
                      <a:cubicBezTo>
                        <a:pt x="60" y="1"/>
                        <a:pt x="1" y="60"/>
                        <a:pt x="1" y="132"/>
                      </a:cubicBezTo>
                      <a:cubicBezTo>
                        <a:pt x="1" y="212"/>
                        <a:pt x="61" y="260"/>
                        <a:pt x="126" y="260"/>
                      </a:cubicBezTo>
                      <a:cubicBezTo>
                        <a:pt x="157" y="260"/>
                        <a:pt x="188" y="250"/>
                        <a:pt x="215" y="227"/>
                      </a:cubicBezTo>
                      <a:cubicBezTo>
                        <a:pt x="298" y="143"/>
                        <a:pt x="251" y="12"/>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 name="Google Shape;715;p15"/>
                <p:cNvSpPr/>
                <p:nvPr/>
              </p:nvSpPr>
              <p:spPr>
                <a:xfrm>
                  <a:off x="1810500" y="1837825"/>
                  <a:ext cx="9225" cy="6625"/>
                </a:xfrm>
                <a:custGeom>
                  <a:rect b="b" l="l" r="r" t="t"/>
                  <a:pathLst>
                    <a:path extrusionOk="0" h="265" w="369">
                      <a:moveTo>
                        <a:pt x="164" y="0"/>
                      </a:moveTo>
                      <a:cubicBezTo>
                        <a:pt x="1" y="0"/>
                        <a:pt x="1" y="265"/>
                        <a:pt x="164" y="265"/>
                      </a:cubicBezTo>
                      <a:cubicBezTo>
                        <a:pt x="170" y="265"/>
                        <a:pt x="177" y="265"/>
                        <a:pt x="184" y="264"/>
                      </a:cubicBezTo>
                      <a:cubicBezTo>
                        <a:pt x="191" y="265"/>
                        <a:pt x="198" y="265"/>
                        <a:pt x="205" y="265"/>
                      </a:cubicBezTo>
                      <a:cubicBezTo>
                        <a:pt x="368" y="265"/>
                        <a:pt x="368" y="0"/>
                        <a:pt x="205" y="0"/>
                      </a:cubicBezTo>
                      <a:cubicBezTo>
                        <a:pt x="198" y="0"/>
                        <a:pt x="191" y="1"/>
                        <a:pt x="184" y="2"/>
                      </a:cubicBezTo>
                      <a:cubicBezTo>
                        <a:pt x="177" y="1"/>
                        <a:pt x="170" y="0"/>
                        <a:pt x="16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 name="Google Shape;716;p15"/>
                <p:cNvSpPr/>
                <p:nvPr/>
              </p:nvSpPr>
              <p:spPr>
                <a:xfrm>
                  <a:off x="1120375" y="1474375"/>
                  <a:ext cx="7450" cy="6400"/>
                </a:xfrm>
                <a:custGeom>
                  <a:rect b="b" l="l" r="r" t="t"/>
                  <a:pathLst>
                    <a:path extrusionOk="0" h="256" w="298">
                      <a:moveTo>
                        <a:pt x="113" y="1"/>
                      </a:moveTo>
                      <a:cubicBezTo>
                        <a:pt x="50" y="1"/>
                        <a:pt x="0" y="57"/>
                        <a:pt x="0" y="133"/>
                      </a:cubicBezTo>
                      <a:cubicBezTo>
                        <a:pt x="0" y="205"/>
                        <a:pt x="59" y="256"/>
                        <a:pt x="124" y="256"/>
                      </a:cubicBezTo>
                      <a:cubicBezTo>
                        <a:pt x="155" y="256"/>
                        <a:pt x="187" y="244"/>
                        <a:pt x="214" y="217"/>
                      </a:cubicBezTo>
                      <a:cubicBezTo>
                        <a:pt x="298" y="145"/>
                        <a:pt x="250" y="2"/>
                        <a:pt x="131" y="2"/>
                      </a:cubicBezTo>
                      <a:cubicBezTo>
                        <a:pt x="125" y="1"/>
                        <a:pt x="119" y="1"/>
                        <a:pt x="11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 name="Google Shape;717;p15"/>
                <p:cNvSpPr/>
                <p:nvPr/>
              </p:nvSpPr>
              <p:spPr>
                <a:xfrm>
                  <a:off x="1754675" y="1531525"/>
                  <a:ext cx="7750" cy="6400"/>
                </a:xfrm>
                <a:custGeom>
                  <a:rect b="b" l="l" r="r" t="t"/>
                  <a:pathLst>
                    <a:path extrusionOk="0" h="256" w="310">
                      <a:moveTo>
                        <a:pt x="125" y="1"/>
                      </a:moveTo>
                      <a:cubicBezTo>
                        <a:pt x="60" y="1"/>
                        <a:pt x="0" y="57"/>
                        <a:pt x="0" y="133"/>
                      </a:cubicBezTo>
                      <a:cubicBezTo>
                        <a:pt x="0" y="205"/>
                        <a:pt x="65" y="256"/>
                        <a:pt x="133" y="256"/>
                      </a:cubicBezTo>
                      <a:cubicBezTo>
                        <a:pt x="166" y="256"/>
                        <a:pt x="199" y="244"/>
                        <a:pt x="227" y="217"/>
                      </a:cubicBezTo>
                      <a:cubicBezTo>
                        <a:pt x="310" y="145"/>
                        <a:pt x="250" y="2"/>
                        <a:pt x="143" y="2"/>
                      </a:cubicBezTo>
                      <a:cubicBezTo>
                        <a:pt x="137" y="1"/>
                        <a:pt x="131" y="1"/>
                        <a:pt x="12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 name="Google Shape;718;p15"/>
                <p:cNvSpPr/>
                <p:nvPr/>
              </p:nvSpPr>
              <p:spPr>
                <a:xfrm>
                  <a:off x="1641050" y="1002925"/>
                  <a:ext cx="7675" cy="6650"/>
                </a:xfrm>
                <a:custGeom>
                  <a:rect b="b" l="l" r="r" t="t"/>
                  <a:pathLst>
                    <a:path extrusionOk="0" h="266" w="307">
                      <a:moveTo>
                        <a:pt x="140" y="1"/>
                      </a:moveTo>
                      <a:cubicBezTo>
                        <a:pt x="69" y="1"/>
                        <a:pt x="9" y="60"/>
                        <a:pt x="9" y="132"/>
                      </a:cubicBezTo>
                      <a:cubicBezTo>
                        <a:pt x="1" y="212"/>
                        <a:pt x="64" y="266"/>
                        <a:pt x="132" y="266"/>
                      </a:cubicBezTo>
                      <a:cubicBezTo>
                        <a:pt x="164" y="266"/>
                        <a:pt x="197" y="254"/>
                        <a:pt x="223" y="227"/>
                      </a:cubicBezTo>
                      <a:cubicBezTo>
                        <a:pt x="307" y="144"/>
                        <a:pt x="259" y="1"/>
                        <a:pt x="14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 name="Google Shape;719;p15"/>
                <p:cNvSpPr/>
                <p:nvPr/>
              </p:nvSpPr>
              <p:spPr>
                <a:xfrm>
                  <a:off x="1448075" y="2492100"/>
                  <a:ext cx="7775" cy="6650"/>
                </a:xfrm>
                <a:custGeom>
                  <a:rect b="b" l="l" r="r" t="t"/>
                  <a:pathLst>
                    <a:path extrusionOk="0" h="266" w="311">
                      <a:moveTo>
                        <a:pt x="144" y="1"/>
                      </a:moveTo>
                      <a:cubicBezTo>
                        <a:pt x="72" y="1"/>
                        <a:pt x="13" y="60"/>
                        <a:pt x="1" y="132"/>
                      </a:cubicBezTo>
                      <a:cubicBezTo>
                        <a:pt x="1" y="212"/>
                        <a:pt x="67" y="266"/>
                        <a:pt x="135" y="266"/>
                      </a:cubicBezTo>
                      <a:cubicBezTo>
                        <a:pt x="167" y="266"/>
                        <a:pt x="200" y="254"/>
                        <a:pt x="227" y="227"/>
                      </a:cubicBezTo>
                      <a:cubicBezTo>
                        <a:pt x="310" y="155"/>
                        <a:pt x="263" y="13"/>
                        <a:pt x="14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 name="Google Shape;720;p15"/>
                <p:cNvSpPr/>
                <p:nvPr/>
              </p:nvSpPr>
              <p:spPr>
                <a:xfrm>
                  <a:off x="1562550" y="2880800"/>
                  <a:ext cx="9225" cy="6650"/>
                </a:xfrm>
                <a:custGeom>
                  <a:rect b="b" l="l" r="r" t="t"/>
                  <a:pathLst>
                    <a:path extrusionOk="0" h="266" w="369">
                      <a:moveTo>
                        <a:pt x="164" y="1"/>
                      </a:moveTo>
                      <a:cubicBezTo>
                        <a:pt x="1" y="1"/>
                        <a:pt x="1" y="265"/>
                        <a:pt x="164" y="265"/>
                      </a:cubicBezTo>
                      <a:cubicBezTo>
                        <a:pt x="171" y="265"/>
                        <a:pt x="177" y="265"/>
                        <a:pt x="184" y="264"/>
                      </a:cubicBezTo>
                      <a:cubicBezTo>
                        <a:pt x="191" y="265"/>
                        <a:pt x="198" y="265"/>
                        <a:pt x="205" y="265"/>
                      </a:cubicBezTo>
                      <a:cubicBezTo>
                        <a:pt x="368" y="265"/>
                        <a:pt x="368" y="1"/>
                        <a:pt x="205" y="1"/>
                      </a:cubicBezTo>
                      <a:cubicBezTo>
                        <a:pt x="198" y="1"/>
                        <a:pt x="191" y="1"/>
                        <a:pt x="184" y="2"/>
                      </a:cubicBezTo>
                      <a:cubicBezTo>
                        <a:pt x="177" y="1"/>
                        <a:pt x="171" y="1"/>
                        <a:pt x="16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 name="Google Shape;721;p15"/>
                <p:cNvSpPr/>
                <p:nvPr/>
              </p:nvSpPr>
              <p:spPr>
                <a:xfrm>
                  <a:off x="2004500" y="2263775"/>
                  <a:ext cx="9350" cy="6600"/>
                </a:xfrm>
                <a:custGeom>
                  <a:rect b="b" l="l" r="r" t="t"/>
                  <a:pathLst>
                    <a:path extrusionOk="0" h="264" w="374">
                      <a:moveTo>
                        <a:pt x="166" y="0"/>
                      </a:moveTo>
                      <a:cubicBezTo>
                        <a:pt x="0" y="0"/>
                        <a:pt x="4" y="264"/>
                        <a:pt x="176" y="264"/>
                      </a:cubicBezTo>
                      <a:cubicBezTo>
                        <a:pt x="180" y="264"/>
                        <a:pt x="183" y="264"/>
                        <a:pt x="187" y="263"/>
                      </a:cubicBezTo>
                      <a:cubicBezTo>
                        <a:pt x="191" y="264"/>
                        <a:pt x="195" y="264"/>
                        <a:pt x="198" y="264"/>
                      </a:cubicBezTo>
                      <a:cubicBezTo>
                        <a:pt x="371" y="264"/>
                        <a:pt x="374" y="0"/>
                        <a:pt x="208" y="0"/>
                      </a:cubicBezTo>
                      <a:cubicBezTo>
                        <a:pt x="202" y="0"/>
                        <a:pt x="195" y="1"/>
                        <a:pt x="187" y="2"/>
                      </a:cubicBezTo>
                      <a:cubicBezTo>
                        <a:pt x="180" y="1"/>
                        <a:pt x="173" y="0"/>
                        <a:pt x="16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 name="Google Shape;722;p15"/>
                <p:cNvSpPr/>
                <p:nvPr/>
              </p:nvSpPr>
              <p:spPr>
                <a:xfrm>
                  <a:off x="1084350" y="2031025"/>
                  <a:ext cx="7475" cy="6600"/>
                </a:xfrm>
                <a:custGeom>
                  <a:rect b="b" l="l" r="r" t="t"/>
                  <a:pathLst>
                    <a:path extrusionOk="0" h="264" w="299">
                      <a:moveTo>
                        <a:pt x="131" y="1"/>
                      </a:moveTo>
                      <a:cubicBezTo>
                        <a:pt x="60" y="1"/>
                        <a:pt x="0" y="60"/>
                        <a:pt x="0" y="132"/>
                      </a:cubicBezTo>
                      <a:cubicBezTo>
                        <a:pt x="0" y="206"/>
                        <a:pt x="64" y="264"/>
                        <a:pt x="130" y="264"/>
                      </a:cubicBezTo>
                      <a:cubicBezTo>
                        <a:pt x="160" y="264"/>
                        <a:pt x="189" y="253"/>
                        <a:pt x="215" y="227"/>
                      </a:cubicBezTo>
                      <a:cubicBezTo>
                        <a:pt x="298" y="144"/>
                        <a:pt x="251" y="1"/>
                        <a:pt x="13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 name="Google Shape;723;p15"/>
                <p:cNvSpPr/>
                <p:nvPr/>
              </p:nvSpPr>
              <p:spPr>
                <a:xfrm>
                  <a:off x="1136450" y="2258750"/>
                  <a:ext cx="7450" cy="6450"/>
                </a:xfrm>
                <a:custGeom>
                  <a:rect b="b" l="l" r="r" t="t"/>
                  <a:pathLst>
                    <a:path extrusionOk="0" h="258" w="298">
                      <a:moveTo>
                        <a:pt x="131" y="0"/>
                      </a:moveTo>
                      <a:cubicBezTo>
                        <a:pt x="60" y="0"/>
                        <a:pt x="0" y="48"/>
                        <a:pt x="0" y="131"/>
                      </a:cubicBezTo>
                      <a:cubicBezTo>
                        <a:pt x="0" y="206"/>
                        <a:pt x="64" y="258"/>
                        <a:pt x="131" y="258"/>
                      </a:cubicBezTo>
                      <a:cubicBezTo>
                        <a:pt x="160" y="258"/>
                        <a:pt x="189" y="248"/>
                        <a:pt x="214" y="226"/>
                      </a:cubicBezTo>
                      <a:cubicBezTo>
                        <a:pt x="298" y="143"/>
                        <a:pt x="250" y="0"/>
                        <a:pt x="13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 name="Google Shape;724;p15"/>
                <p:cNvSpPr/>
                <p:nvPr/>
              </p:nvSpPr>
              <p:spPr>
                <a:xfrm>
                  <a:off x="2517275" y="1742000"/>
                  <a:ext cx="7750" cy="6475"/>
                </a:xfrm>
                <a:custGeom>
                  <a:rect b="b" l="l" r="r" t="t"/>
                  <a:pathLst>
                    <a:path extrusionOk="0" h="259" w="310">
                      <a:moveTo>
                        <a:pt x="143" y="1"/>
                      </a:moveTo>
                      <a:cubicBezTo>
                        <a:pt x="60" y="1"/>
                        <a:pt x="0" y="60"/>
                        <a:pt x="0" y="132"/>
                      </a:cubicBezTo>
                      <a:cubicBezTo>
                        <a:pt x="0" y="207"/>
                        <a:pt x="70" y="258"/>
                        <a:pt x="140" y="258"/>
                      </a:cubicBezTo>
                      <a:cubicBezTo>
                        <a:pt x="171" y="258"/>
                        <a:pt x="201" y="249"/>
                        <a:pt x="226" y="227"/>
                      </a:cubicBezTo>
                      <a:cubicBezTo>
                        <a:pt x="310" y="144"/>
                        <a:pt x="250" y="1"/>
                        <a:pt x="1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 name="Google Shape;725;p15"/>
                <p:cNvSpPr/>
                <p:nvPr/>
              </p:nvSpPr>
              <p:spPr>
                <a:xfrm>
                  <a:off x="2397900" y="1508950"/>
                  <a:ext cx="6875" cy="6575"/>
                </a:xfrm>
                <a:custGeom>
                  <a:rect b="b" l="l" r="r" t="t"/>
                  <a:pathLst>
                    <a:path extrusionOk="0" h="263" w="275">
                      <a:moveTo>
                        <a:pt x="144" y="0"/>
                      </a:moveTo>
                      <a:cubicBezTo>
                        <a:pt x="60" y="0"/>
                        <a:pt x="1" y="60"/>
                        <a:pt x="1" y="131"/>
                      </a:cubicBezTo>
                      <a:cubicBezTo>
                        <a:pt x="1" y="203"/>
                        <a:pt x="60" y="262"/>
                        <a:pt x="144" y="262"/>
                      </a:cubicBezTo>
                      <a:cubicBezTo>
                        <a:pt x="215" y="262"/>
                        <a:pt x="275" y="203"/>
                        <a:pt x="275" y="131"/>
                      </a:cubicBezTo>
                      <a:cubicBezTo>
                        <a:pt x="275" y="60"/>
                        <a:pt x="215" y="0"/>
                        <a:pt x="14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 name="Google Shape;726;p15"/>
                <p:cNvSpPr/>
                <p:nvPr/>
              </p:nvSpPr>
              <p:spPr>
                <a:xfrm>
                  <a:off x="2788725" y="1418150"/>
                  <a:ext cx="7475" cy="6675"/>
                </a:xfrm>
                <a:custGeom>
                  <a:rect b="b" l="l" r="r" t="t"/>
                  <a:pathLst>
                    <a:path extrusionOk="0" h="267" w="299">
                      <a:moveTo>
                        <a:pt x="132" y="1"/>
                      </a:moveTo>
                      <a:cubicBezTo>
                        <a:pt x="60" y="1"/>
                        <a:pt x="1" y="60"/>
                        <a:pt x="1" y="132"/>
                      </a:cubicBezTo>
                      <a:cubicBezTo>
                        <a:pt x="1" y="213"/>
                        <a:pt x="61" y="266"/>
                        <a:pt x="126" y="266"/>
                      </a:cubicBezTo>
                      <a:cubicBezTo>
                        <a:pt x="156" y="266"/>
                        <a:pt x="188" y="254"/>
                        <a:pt x="215" y="227"/>
                      </a:cubicBezTo>
                      <a:cubicBezTo>
                        <a:pt x="298" y="156"/>
                        <a:pt x="251" y="13"/>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 name="Google Shape;727;p15"/>
                <p:cNvSpPr/>
                <p:nvPr/>
              </p:nvSpPr>
              <p:spPr>
                <a:xfrm>
                  <a:off x="2573225" y="1144925"/>
                  <a:ext cx="7775" cy="6450"/>
                </a:xfrm>
                <a:custGeom>
                  <a:rect b="b" l="l" r="r" t="t"/>
                  <a:pathLst>
                    <a:path extrusionOk="0" h="258" w="311">
                      <a:moveTo>
                        <a:pt x="132" y="0"/>
                      </a:moveTo>
                      <a:cubicBezTo>
                        <a:pt x="60" y="0"/>
                        <a:pt x="1" y="48"/>
                        <a:pt x="1" y="131"/>
                      </a:cubicBezTo>
                      <a:cubicBezTo>
                        <a:pt x="1" y="206"/>
                        <a:pt x="64" y="257"/>
                        <a:pt x="131" y="257"/>
                      </a:cubicBezTo>
                      <a:cubicBezTo>
                        <a:pt x="160" y="257"/>
                        <a:pt x="190" y="248"/>
                        <a:pt x="215" y="226"/>
                      </a:cubicBezTo>
                      <a:cubicBezTo>
                        <a:pt x="310" y="143"/>
                        <a:pt x="251" y="0"/>
                        <a:pt x="13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 name="Google Shape;728;p15"/>
                <p:cNvSpPr/>
                <p:nvPr/>
              </p:nvSpPr>
              <p:spPr>
                <a:xfrm>
                  <a:off x="3230150" y="1622050"/>
                  <a:ext cx="7475" cy="6650"/>
                </a:xfrm>
                <a:custGeom>
                  <a:rect b="b" l="l" r="r" t="t"/>
                  <a:pathLst>
                    <a:path extrusionOk="0" h="266" w="299">
                      <a:moveTo>
                        <a:pt x="132" y="1"/>
                      </a:moveTo>
                      <a:cubicBezTo>
                        <a:pt x="60" y="1"/>
                        <a:pt x="1" y="60"/>
                        <a:pt x="1" y="132"/>
                      </a:cubicBezTo>
                      <a:cubicBezTo>
                        <a:pt x="1" y="212"/>
                        <a:pt x="61" y="266"/>
                        <a:pt x="126" y="266"/>
                      </a:cubicBezTo>
                      <a:cubicBezTo>
                        <a:pt x="156" y="266"/>
                        <a:pt x="188" y="254"/>
                        <a:pt x="215" y="227"/>
                      </a:cubicBezTo>
                      <a:cubicBezTo>
                        <a:pt x="298" y="144"/>
                        <a:pt x="251" y="13"/>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 name="Google Shape;729;p15"/>
                <p:cNvSpPr/>
                <p:nvPr/>
              </p:nvSpPr>
              <p:spPr>
                <a:xfrm>
                  <a:off x="3298900" y="1128550"/>
                  <a:ext cx="7475" cy="6500"/>
                </a:xfrm>
                <a:custGeom>
                  <a:rect b="b" l="l" r="r" t="t"/>
                  <a:pathLst>
                    <a:path extrusionOk="0" h="260" w="299">
                      <a:moveTo>
                        <a:pt x="144" y="0"/>
                      </a:moveTo>
                      <a:cubicBezTo>
                        <a:pt x="61" y="0"/>
                        <a:pt x="1" y="60"/>
                        <a:pt x="1" y="131"/>
                      </a:cubicBezTo>
                      <a:cubicBezTo>
                        <a:pt x="1" y="212"/>
                        <a:pt x="67" y="260"/>
                        <a:pt x="132" y="260"/>
                      </a:cubicBezTo>
                      <a:cubicBezTo>
                        <a:pt x="162" y="260"/>
                        <a:pt x="192" y="249"/>
                        <a:pt x="215" y="226"/>
                      </a:cubicBezTo>
                      <a:cubicBezTo>
                        <a:pt x="299" y="143"/>
                        <a:pt x="251" y="12"/>
                        <a:pt x="14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 name="Google Shape;730;p15"/>
                <p:cNvSpPr/>
                <p:nvPr/>
              </p:nvSpPr>
              <p:spPr>
                <a:xfrm>
                  <a:off x="3527800" y="2197100"/>
                  <a:ext cx="7775" cy="6375"/>
                </a:xfrm>
                <a:custGeom>
                  <a:rect b="b" l="l" r="r" t="t"/>
                  <a:pathLst>
                    <a:path extrusionOk="0" h="255" w="311">
                      <a:moveTo>
                        <a:pt x="125" y="0"/>
                      </a:moveTo>
                      <a:cubicBezTo>
                        <a:pt x="61" y="0"/>
                        <a:pt x="1" y="55"/>
                        <a:pt x="1" y="121"/>
                      </a:cubicBezTo>
                      <a:cubicBezTo>
                        <a:pt x="1" y="201"/>
                        <a:pt x="67" y="255"/>
                        <a:pt x="135" y="255"/>
                      </a:cubicBezTo>
                      <a:cubicBezTo>
                        <a:pt x="167" y="255"/>
                        <a:pt x="200" y="243"/>
                        <a:pt x="227" y="216"/>
                      </a:cubicBezTo>
                      <a:cubicBezTo>
                        <a:pt x="310" y="144"/>
                        <a:pt x="251" y="2"/>
                        <a:pt x="144" y="2"/>
                      </a:cubicBezTo>
                      <a:cubicBezTo>
                        <a:pt x="138" y="1"/>
                        <a:pt x="131" y="0"/>
                        <a:pt x="12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 name="Google Shape;731;p15"/>
                <p:cNvSpPr/>
                <p:nvPr/>
              </p:nvSpPr>
              <p:spPr>
                <a:xfrm>
                  <a:off x="3902050" y="2461450"/>
                  <a:ext cx="7675" cy="6650"/>
                </a:xfrm>
                <a:custGeom>
                  <a:rect b="b" l="l" r="r" t="t"/>
                  <a:pathLst>
                    <a:path extrusionOk="0" h="266" w="307">
                      <a:moveTo>
                        <a:pt x="140" y="0"/>
                      </a:moveTo>
                      <a:cubicBezTo>
                        <a:pt x="68" y="0"/>
                        <a:pt x="9" y="60"/>
                        <a:pt x="9" y="131"/>
                      </a:cubicBezTo>
                      <a:cubicBezTo>
                        <a:pt x="1" y="212"/>
                        <a:pt x="64" y="265"/>
                        <a:pt x="131" y="265"/>
                      </a:cubicBezTo>
                      <a:cubicBezTo>
                        <a:pt x="163" y="265"/>
                        <a:pt x="196" y="253"/>
                        <a:pt x="223" y="226"/>
                      </a:cubicBezTo>
                      <a:cubicBezTo>
                        <a:pt x="307" y="143"/>
                        <a:pt x="259" y="0"/>
                        <a:pt x="14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 name="Google Shape;732;p15"/>
                <p:cNvSpPr/>
                <p:nvPr/>
              </p:nvSpPr>
              <p:spPr>
                <a:xfrm>
                  <a:off x="3531375" y="2052175"/>
                  <a:ext cx="7475" cy="6650"/>
                </a:xfrm>
                <a:custGeom>
                  <a:rect b="b" l="l" r="r" t="t"/>
                  <a:pathLst>
                    <a:path extrusionOk="0" h="266" w="299">
                      <a:moveTo>
                        <a:pt x="132" y="0"/>
                      </a:moveTo>
                      <a:cubicBezTo>
                        <a:pt x="60" y="0"/>
                        <a:pt x="1" y="60"/>
                        <a:pt x="1" y="131"/>
                      </a:cubicBezTo>
                      <a:cubicBezTo>
                        <a:pt x="1" y="212"/>
                        <a:pt x="61" y="265"/>
                        <a:pt x="126" y="265"/>
                      </a:cubicBezTo>
                      <a:cubicBezTo>
                        <a:pt x="156" y="265"/>
                        <a:pt x="188" y="253"/>
                        <a:pt x="215" y="226"/>
                      </a:cubicBezTo>
                      <a:cubicBezTo>
                        <a:pt x="298" y="143"/>
                        <a:pt x="251" y="0"/>
                        <a:pt x="13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 name="Google Shape;733;p15"/>
                <p:cNvSpPr/>
                <p:nvPr/>
              </p:nvSpPr>
              <p:spPr>
                <a:xfrm>
                  <a:off x="1701100" y="2387900"/>
                  <a:ext cx="14900" cy="12800"/>
                </a:xfrm>
                <a:custGeom>
                  <a:rect b="b" l="l" r="r" t="t"/>
                  <a:pathLst>
                    <a:path extrusionOk="0" h="512" w="596">
                      <a:moveTo>
                        <a:pt x="253" y="1"/>
                      </a:moveTo>
                      <a:cubicBezTo>
                        <a:pt x="109" y="1"/>
                        <a:pt x="0" y="115"/>
                        <a:pt x="0" y="251"/>
                      </a:cubicBezTo>
                      <a:cubicBezTo>
                        <a:pt x="0" y="407"/>
                        <a:pt x="130" y="512"/>
                        <a:pt x="261" y="512"/>
                      </a:cubicBezTo>
                      <a:cubicBezTo>
                        <a:pt x="321" y="512"/>
                        <a:pt x="381" y="490"/>
                        <a:pt x="429" y="442"/>
                      </a:cubicBezTo>
                      <a:cubicBezTo>
                        <a:pt x="596" y="275"/>
                        <a:pt x="488" y="1"/>
                        <a:pt x="274" y="1"/>
                      </a:cubicBezTo>
                      <a:cubicBezTo>
                        <a:pt x="267" y="1"/>
                        <a:pt x="260" y="1"/>
                        <a:pt x="25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 name="Google Shape;734;p15"/>
                <p:cNvSpPr/>
                <p:nvPr/>
              </p:nvSpPr>
              <p:spPr>
                <a:xfrm>
                  <a:off x="864375" y="3061525"/>
                  <a:ext cx="14925" cy="12800"/>
                </a:xfrm>
                <a:custGeom>
                  <a:rect b="b" l="l" r="r" t="t"/>
                  <a:pathLst>
                    <a:path extrusionOk="0" h="512" w="597">
                      <a:moveTo>
                        <a:pt x="275" y="0"/>
                      </a:moveTo>
                      <a:cubicBezTo>
                        <a:pt x="132" y="0"/>
                        <a:pt x="13" y="107"/>
                        <a:pt x="1" y="262"/>
                      </a:cubicBezTo>
                      <a:cubicBezTo>
                        <a:pt x="1" y="409"/>
                        <a:pt x="129" y="511"/>
                        <a:pt x="260" y="511"/>
                      </a:cubicBezTo>
                      <a:cubicBezTo>
                        <a:pt x="320" y="511"/>
                        <a:pt x="381" y="490"/>
                        <a:pt x="429" y="441"/>
                      </a:cubicBezTo>
                      <a:cubicBezTo>
                        <a:pt x="596" y="286"/>
                        <a:pt x="489" y="12"/>
                        <a:pt x="27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 name="Google Shape;735;p15"/>
                <p:cNvSpPr/>
                <p:nvPr/>
              </p:nvSpPr>
              <p:spPr>
                <a:xfrm>
                  <a:off x="1461175" y="1886075"/>
                  <a:ext cx="14925" cy="12850"/>
                </a:xfrm>
                <a:custGeom>
                  <a:rect b="b" l="l" r="r" t="t"/>
                  <a:pathLst>
                    <a:path extrusionOk="0" h="514" w="597">
                      <a:moveTo>
                        <a:pt x="263" y="1"/>
                      </a:moveTo>
                      <a:cubicBezTo>
                        <a:pt x="120" y="1"/>
                        <a:pt x="1" y="120"/>
                        <a:pt x="1" y="262"/>
                      </a:cubicBezTo>
                      <a:cubicBezTo>
                        <a:pt x="1" y="415"/>
                        <a:pt x="120" y="514"/>
                        <a:pt x="249" y="514"/>
                      </a:cubicBezTo>
                      <a:cubicBezTo>
                        <a:pt x="311" y="514"/>
                        <a:pt x="375" y="491"/>
                        <a:pt x="429" y="441"/>
                      </a:cubicBezTo>
                      <a:cubicBezTo>
                        <a:pt x="596" y="286"/>
                        <a:pt x="489" y="12"/>
                        <a:pt x="26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 name="Google Shape;736;p15"/>
                <p:cNvSpPr/>
                <p:nvPr/>
              </p:nvSpPr>
              <p:spPr>
                <a:xfrm>
                  <a:off x="1077500" y="1742000"/>
                  <a:ext cx="14900" cy="12800"/>
                </a:xfrm>
                <a:custGeom>
                  <a:rect b="b" l="l" r="r" t="t"/>
                  <a:pathLst>
                    <a:path extrusionOk="0" h="512" w="596">
                      <a:moveTo>
                        <a:pt x="274" y="1"/>
                      </a:moveTo>
                      <a:cubicBezTo>
                        <a:pt x="120" y="1"/>
                        <a:pt x="1" y="108"/>
                        <a:pt x="1" y="263"/>
                      </a:cubicBezTo>
                      <a:cubicBezTo>
                        <a:pt x="1" y="410"/>
                        <a:pt x="129" y="512"/>
                        <a:pt x="260" y="512"/>
                      </a:cubicBezTo>
                      <a:cubicBezTo>
                        <a:pt x="320" y="512"/>
                        <a:pt x="381" y="490"/>
                        <a:pt x="429" y="441"/>
                      </a:cubicBezTo>
                      <a:cubicBezTo>
                        <a:pt x="596" y="287"/>
                        <a:pt x="489" y="13"/>
                        <a:pt x="27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 name="Google Shape;737;p15"/>
                <p:cNvSpPr/>
                <p:nvPr/>
              </p:nvSpPr>
              <p:spPr>
                <a:xfrm>
                  <a:off x="1835050" y="1697075"/>
                  <a:ext cx="14900" cy="12775"/>
                </a:xfrm>
                <a:custGeom>
                  <a:rect b="b" l="l" r="r" t="t"/>
                  <a:pathLst>
                    <a:path extrusionOk="0" h="511" w="596">
                      <a:moveTo>
                        <a:pt x="274" y="0"/>
                      </a:moveTo>
                      <a:cubicBezTo>
                        <a:pt x="119" y="0"/>
                        <a:pt x="0" y="107"/>
                        <a:pt x="0" y="250"/>
                      </a:cubicBezTo>
                      <a:cubicBezTo>
                        <a:pt x="0" y="406"/>
                        <a:pt x="130" y="511"/>
                        <a:pt x="261" y="511"/>
                      </a:cubicBezTo>
                      <a:cubicBezTo>
                        <a:pt x="320" y="511"/>
                        <a:pt x="380" y="489"/>
                        <a:pt x="429" y="441"/>
                      </a:cubicBezTo>
                      <a:cubicBezTo>
                        <a:pt x="595" y="286"/>
                        <a:pt x="488" y="12"/>
                        <a:pt x="27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 name="Google Shape;738;p15"/>
                <p:cNvSpPr/>
                <p:nvPr/>
              </p:nvSpPr>
              <p:spPr>
                <a:xfrm>
                  <a:off x="2043100" y="1415175"/>
                  <a:ext cx="14900" cy="12800"/>
                </a:xfrm>
                <a:custGeom>
                  <a:rect b="b" l="l" r="r" t="t"/>
                  <a:pathLst>
                    <a:path extrusionOk="0" h="512" w="596">
                      <a:moveTo>
                        <a:pt x="262" y="1"/>
                      </a:moveTo>
                      <a:cubicBezTo>
                        <a:pt x="120" y="1"/>
                        <a:pt x="1" y="108"/>
                        <a:pt x="1" y="251"/>
                      </a:cubicBezTo>
                      <a:cubicBezTo>
                        <a:pt x="1" y="406"/>
                        <a:pt x="124" y="511"/>
                        <a:pt x="256" y="511"/>
                      </a:cubicBezTo>
                      <a:cubicBezTo>
                        <a:pt x="316" y="511"/>
                        <a:pt x="377" y="490"/>
                        <a:pt x="429" y="441"/>
                      </a:cubicBezTo>
                      <a:cubicBezTo>
                        <a:pt x="596" y="287"/>
                        <a:pt x="489" y="13"/>
                        <a:pt x="26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 name="Google Shape;739;p15"/>
                <p:cNvSpPr/>
                <p:nvPr/>
              </p:nvSpPr>
              <p:spPr>
                <a:xfrm>
                  <a:off x="1567450" y="1319325"/>
                  <a:ext cx="14900" cy="12700"/>
                </a:xfrm>
                <a:custGeom>
                  <a:rect b="b" l="l" r="r" t="t"/>
                  <a:pathLst>
                    <a:path extrusionOk="0" h="508" w="596">
                      <a:moveTo>
                        <a:pt x="243" y="0"/>
                      </a:moveTo>
                      <a:cubicBezTo>
                        <a:pt x="109" y="0"/>
                        <a:pt x="0" y="115"/>
                        <a:pt x="0" y="251"/>
                      </a:cubicBezTo>
                      <a:cubicBezTo>
                        <a:pt x="0" y="404"/>
                        <a:pt x="120" y="508"/>
                        <a:pt x="249" y="508"/>
                      </a:cubicBezTo>
                      <a:cubicBezTo>
                        <a:pt x="311" y="508"/>
                        <a:pt x="375" y="484"/>
                        <a:pt x="429" y="430"/>
                      </a:cubicBezTo>
                      <a:cubicBezTo>
                        <a:pt x="596" y="275"/>
                        <a:pt x="488" y="1"/>
                        <a:pt x="262" y="1"/>
                      </a:cubicBezTo>
                      <a:cubicBezTo>
                        <a:pt x="256" y="1"/>
                        <a:pt x="249" y="0"/>
                        <a:pt x="24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 name="Google Shape;740;p15"/>
                <p:cNvSpPr/>
                <p:nvPr/>
              </p:nvSpPr>
              <p:spPr>
                <a:xfrm>
                  <a:off x="2514000" y="1936950"/>
                  <a:ext cx="14900" cy="12575"/>
                </a:xfrm>
                <a:custGeom>
                  <a:rect b="b" l="l" r="r" t="t"/>
                  <a:pathLst>
                    <a:path extrusionOk="0" h="503" w="596">
                      <a:moveTo>
                        <a:pt x="253" y="1"/>
                      </a:moveTo>
                      <a:cubicBezTo>
                        <a:pt x="108" y="1"/>
                        <a:pt x="0" y="115"/>
                        <a:pt x="0" y="252"/>
                      </a:cubicBezTo>
                      <a:cubicBezTo>
                        <a:pt x="0" y="404"/>
                        <a:pt x="120" y="503"/>
                        <a:pt x="249" y="503"/>
                      </a:cubicBezTo>
                      <a:cubicBezTo>
                        <a:pt x="311" y="503"/>
                        <a:pt x="375" y="480"/>
                        <a:pt x="429" y="430"/>
                      </a:cubicBezTo>
                      <a:cubicBezTo>
                        <a:pt x="596" y="275"/>
                        <a:pt x="488" y="2"/>
                        <a:pt x="274" y="2"/>
                      </a:cubicBezTo>
                      <a:cubicBezTo>
                        <a:pt x="267" y="1"/>
                        <a:pt x="260" y="1"/>
                        <a:pt x="25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 name="Google Shape;741;p15"/>
                <p:cNvSpPr/>
                <p:nvPr/>
              </p:nvSpPr>
              <p:spPr>
                <a:xfrm>
                  <a:off x="3094125" y="1260400"/>
                  <a:ext cx="14900" cy="12850"/>
                </a:xfrm>
                <a:custGeom>
                  <a:rect b="b" l="l" r="r" t="t"/>
                  <a:pathLst>
                    <a:path extrusionOk="0" h="514" w="596">
                      <a:moveTo>
                        <a:pt x="274" y="1"/>
                      </a:moveTo>
                      <a:cubicBezTo>
                        <a:pt x="131" y="1"/>
                        <a:pt x="12" y="120"/>
                        <a:pt x="0" y="263"/>
                      </a:cubicBezTo>
                      <a:cubicBezTo>
                        <a:pt x="0" y="415"/>
                        <a:pt x="126" y="514"/>
                        <a:pt x="254" y="514"/>
                      </a:cubicBezTo>
                      <a:cubicBezTo>
                        <a:pt x="316" y="514"/>
                        <a:pt x="379" y="491"/>
                        <a:pt x="429" y="441"/>
                      </a:cubicBezTo>
                      <a:cubicBezTo>
                        <a:pt x="596" y="286"/>
                        <a:pt x="489" y="13"/>
                        <a:pt x="27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 name="Google Shape;742;p15"/>
                <p:cNvSpPr/>
                <p:nvPr/>
              </p:nvSpPr>
              <p:spPr>
                <a:xfrm>
                  <a:off x="2049650" y="2034300"/>
                  <a:ext cx="14900" cy="12800"/>
                </a:xfrm>
                <a:custGeom>
                  <a:rect b="b" l="l" r="r" t="t"/>
                  <a:pathLst>
                    <a:path extrusionOk="0" h="512" w="596">
                      <a:moveTo>
                        <a:pt x="274" y="1"/>
                      </a:moveTo>
                      <a:cubicBezTo>
                        <a:pt x="131" y="1"/>
                        <a:pt x="12" y="108"/>
                        <a:pt x="0" y="251"/>
                      </a:cubicBezTo>
                      <a:cubicBezTo>
                        <a:pt x="0" y="406"/>
                        <a:pt x="130" y="511"/>
                        <a:pt x="265" y="511"/>
                      </a:cubicBezTo>
                      <a:cubicBezTo>
                        <a:pt x="326" y="511"/>
                        <a:pt x="389" y="490"/>
                        <a:pt x="441" y="441"/>
                      </a:cubicBezTo>
                      <a:cubicBezTo>
                        <a:pt x="596" y="287"/>
                        <a:pt x="501" y="13"/>
                        <a:pt x="27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 name="Google Shape;743;p15"/>
                <p:cNvSpPr/>
                <p:nvPr/>
              </p:nvSpPr>
              <p:spPr>
                <a:xfrm>
                  <a:off x="2491075" y="3399650"/>
                  <a:ext cx="14900" cy="12800"/>
                </a:xfrm>
                <a:custGeom>
                  <a:rect b="b" l="l" r="r" t="t"/>
                  <a:pathLst>
                    <a:path extrusionOk="0" h="512" w="596">
                      <a:moveTo>
                        <a:pt x="274" y="1"/>
                      </a:moveTo>
                      <a:cubicBezTo>
                        <a:pt x="131" y="1"/>
                        <a:pt x="12" y="108"/>
                        <a:pt x="0" y="251"/>
                      </a:cubicBezTo>
                      <a:cubicBezTo>
                        <a:pt x="0" y="406"/>
                        <a:pt x="130" y="511"/>
                        <a:pt x="265" y="511"/>
                      </a:cubicBezTo>
                      <a:cubicBezTo>
                        <a:pt x="326" y="511"/>
                        <a:pt x="389" y="490"/>
                        <a:pt x="441" y="441"/>
                      </a:cubicBezTo>
                      <a:cubicBezTo>
                        <a:pt x="596" y="286"/>
                        <a:pt x="500" y="13"/>
                        <a:pt x="27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 name="Google Shape;744;p15"/>
                <p:cNvSpPr/>
                <p:nvPr/>
              </p:nvSpPr>
              <p:spPr>
                <a:xfrm>
                  <a:off x="2840525" y="3715475"/>
                  <a:ext cx="14900" cy="12800"/>
                </a:xfrm>
                <a:custGeom>
                  <a:rect b="b" l="l" r="r" t="t"/>
                  <a:pathLst>
                    <a:path extrusionOk="0" h="512" w="596">
                      <a:moveTo>
                        <a:pt x="262" y="0"/>
                      </a:moveTo>
                      <a:cubicBezTo>
                        <a:pt x="119" y="0"/>
                        <a:pt x="0" y="107"/>
                        <a:pt x="0" y="262"/>
                      </a:cubicBezTo>
                      <a:cubicBezTo>
                        <a:pt x="0" y="409"/>
                        <a:pt x="129" y="511"/>
                        <a:pt x="260" y="511"/>
                      </a:cubicBezTo>
                      <a:cubicBezTo>
                        <a:pt x="320" y="511"/>
                        <a:pt x="380" y="489"/>
                        <a:pt x="429" y="441"/>
                      </a:cubicBezTo>
                      <a:cubicBezTo>
                        <a:pt x="596" y="286"/>
                        <a:pt x="489" y="12"/>
                        <a:pt x="2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 name="Google Shape;745;p15"/>
                <p:cNvSpPr/>
                <p:nvPr/>
              </p:nvSpPr>
              <p:spPr>
                <a:xfrm>
                  <a:off x="2212775" y="4039900"/>
                  <a:ext cx="14900" cy="12800"/>
                </a:xfrm>
                <a:custGeom>
                  <a:rect b="b" l="l" r="r" t="t"/>
                  <a:pathLst>
                    <a:path extrusionOk="0" h="512" w="596">
                      <a:moveTo>
                        <a:pt x="262" y="1"/>
                      </a:moveTo>
                      <a:cubicBezTo>
                        <a:pt x="119" y="1"/>
                        <a:pt x="0" y="108"/>
                        <a:pt x="0" y="263"/>
                      </a:cubicBezTo>
                      <a:cubicBezTo>
                        <a:pt x="0" y="410"/>
                        <a:pt x="129" y="512"/>
                        <a:pt x="259" y="512"/>
                      </a:cubicBezTo>
                      <a:cubicBezTo>
                        <a:pt x="319" y="512"/>
                        <a:pt x="380" y="490"/>
                        <a:pt x="429" y="442"/>
                      </a:cubicBezTo>
                      <a:cubicBezTo>
                        <a:pt x="595" y="287"/>
                        <a:pt x="488" y="13"/>
                        <a:pt x="26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 name="Google Shape;746;p15"/>
                <p:cNvSpPr/>
                <p:nvPr/>
              </p:nvSpPr>
              <p:spPr>
                <a:xfrm>
                  <a:off x="3233425" y="3608875"/>
                  <a:ext cx="14900" cy="12600"/>
                </a:xfrm>
                <a:custGeom>
                  <a:rect b="b" l="l" r="r" t="t"/>
                  <a:pathLst>
                    <a:path extrusionOk="0" h="504" w="596">
                      <a:moveTo>
                        <a:pt x="255" y="1"/>
                      </a:moveTo>
                      <a:cubicBezTo>
                        <a:pt x="121" y="1"/>
                        <a:pt x="12" y="116"/>
                        <a:pt x="1" y="252"/>
                      </a:cubicBezTo>
                      <a:cubicBezTo>
                        <a:pt x="1" y="405"/>
                        <a:pt x="126" y="503"/>
                        <a:pt x="255" y="503"/>
                      </a:cubicBezTo>
                      <a:cubicBezTo>
                        <a:pt x="316" y="503"/>
                        <a:pt x="379" y="481"/>
                        <a:pt x="429" y="430"/>
                      </a:cubicBezTo>
                      <a:cubicBezTo>
                        <a:pt x="596" y="276"/>
                        <a:pt x="489" y="14"/>
                        <a:pt x="274" y="2"/>
                      </a:cubicBezTo>
                      <a:cubicBezTo>
                        <a:pt x="268" y="1"/>
                        <a:pt x="261" y="1"/>
                        <a:pt x="25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 name="Google Shape;747;p15"/>
                <p:cNvSpPr/>
                <p:nvPr/>
              </p:nvSpPr>
              <p:spPr>
                <a:xfrm>
                  <a:off x="3660575" y="3771725"/>
                  <a:ext cx="14900" cy="12775"/>
                </a:xfrm>
                <a:custGeom>
                  <a:rect b="b" l="l" r="r" t="t"/>
                  <a:pathLst>
                    <a:path extrusionOk="0" h="511" w="596">
                      <a:moveTo>
                        <a:pt x="262" y="0"/>
                      </a:moveTo>
                      <a:cubicBezTo>
                        <a:pt x="119" y="0"/>
                        <a:pt x="0" y="108"/>
                        <a:pt x="0" y="251"/>
                      </a:cubicBezTo>
                      <a:cubicBezTo>
                        <a:pt x="0" y="406"/>
                        <a:pt x="124" y="511"/>
                        <a:pt x="256" y="511"/>
                      </a:cubicBezTo>
                      <a:cubicBezTo>
                        <a:pt x="315" y="511"/>
                        <a:pt x="377" y="489"/>
                        <a:pt x="429" y="441"/>
                      </a:cubicBezTo>
                      <a:cubicBezTo>
                        <a:pt x="595" y="286"/>
                        <a:pt x="488" y="12"/>
                        <a:pt x="2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 name="Google Shape;748;p15"/>
                <p:cNvSpPr/>
                <p:nvPr/>
              </p:nvSpPr>
              <p:spPr>
                <a:xfrm>
                  <a:off x="2879225" y="3022800"/>
                  <a:ext cx="14900" cy="12800"/>
                </a:xfrm>
                <a:custGeom>
                  <a:rect b="b" l="l" r="r" t="t"/>
                  <a:pathLst>
                    <a:path extrusionOk="0" h="512" w="596">
                      <a:moveTo>
                        <a:pt x="253" y="1"/>
                      </a:moveTo>
                      <a:cubicBezTo>
                        <a:pt x="108" y="1"/>
                        <a:pt x="0" y="115"/>
                        <a:pt x="0" y="251"/>
                      </a:cubicBezTo>
                      <a:cubicBezTo>
                        <a:pt x="0" y="407"/>
                        <a:pt x="130" y="512"/>
                        <a:pt x="261" y="512"/>
                      </a:cubicBezTo>
                      <a:cubicBezTo>
                        <a:pt x="321" y="512"/>
                        <a:pt x="380" y="490"/>
                        <a:pt x="429" y="442"/>
                      </a:cubicBezTo>
                      <a:cubicBezTo>
                        <a:pt x="595" y="287"/>
                        <a:pt x="500" y="1"/>
                        <a:pt x="274" y="1"/>
                      </a:cubicBezTo>
                      <a:cubicBezTo>
                        <a:pt x="267" y="1"/>
                        <a:pt x="260" y="1"/>
                        <a:pt x="25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 name="Google Shape;749;p15"/>
                <p:cNvSpPr/>
                <p:nvPr/>
              </p:nvSpPr>
              <p:spPr>
                <a:xfrm>
                  <a:off x="2879225" y="3450525"/>
                  <a:ext cx="14900" cy="12825"/>
                </a:xfrm>
                <a:custGeom>
                  <a:rect b="b" l="l" r="r" t="t"/>
                  <a:pathLst>
                    <a:path extrusionOk="0" h="513" w="596">
                      <a:moveTo>
                        <a:pt x="253" y="1"/>
                      </a:moveTo>
                      <a:cubicBezTo>
                        <a:pt x="108" y="1"/>
                        <a:pt x="0" y="115"/>
                        <a:pt x="0" y="252"/>
                      </a:cubicBezTo>
                      <a:cubicBezTo>
                        <a:pt x="0" y="407"/>
                        <a:pt x="130" y="512"/>
                        <a:pt x="261" y="512"/>
                      </a:cubicBezTo>
                      <a:cubicBezTo>
                        <a:pt x="321" y="512"/>
                        <a:pt x="380" y="491"/>
                        <a:pt x="429" y="442"/>
                      </a:cubicBezTo>
                      <a:cubicBezTo>
                        <a:pt x="595" y="287"/>
                        <a:pt x="488" y="14"/>
                        <a:pt x="274" y="2"/>
                      </a:cubicBezTo>
                      <a:cubicBezTo>
                        <a:pt x="267" y="1"/>
                        <a:pt x="260" y="1"/>
                        <a:pt x="25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 name="Google Shape;750;p15"/>
                <p:cNvSpPr/>
                <p:nvPr/>
              </p:nvSpPr>
              <p:spPr>
                <a:xfrm>
                  <a:off x="3305175" y="3364825"/>
                  <a:ext cx="14900" cy="12850"/>
                </a:xfrm>
                <a:custGeom>
                  <a:rect b="b" l="l" r="r" t="t"/>
                  <a:pathLst>
                    <a:path extrusionOk="0" h="514" w="596">
                      <a:moveTo>
                        <a:pt x="274" y="1"/>
                      </a:moveTo>
                      <a:cubicBezTo>
                        <a:pt x="119" y="1"/>
                        <a:pt x="0" y="120"/>
                        <a:pt x="0" y="263"/>
                      </a:cubicBezTo>
                      <a:cubicBezTo>
                        <a:pt x="0" y="416"/>
                        <a:pt x="125" y="514"/>
                        <a:pt x="258" y="514"/>
                      </a:cubicBezTo>
                      <a:cubicBezTo>
                        <a:pt x="321" y="514"/>
                        <a:pt x="387" y="491"/>
                        <a:pt x="441" y="441"/>
                      </a:cubicBezTo>
                      <a:cubicBezTo>
                        <a:pt x="595" y="286"/>
                        <a:pt x="488" y="13"/>
                        <a:pt x="27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 name="Google Shape;751;p15"/>
                <p:cNvSpPr/>
                <p:nvPr/>
              </p:nvSpPr>
              <p:spPr>
                <a:xfrm>
                  <a:off x="4574375" y="2764450"/>
                  <a:ext cx="14900" cy="12800"/>
                </a:xfrm>
                <a:custGeom>
                  <a:rect b="b" l="l" r="r" t="t"/>
                  <a:pathLst>
                    <a:path extrusionOk="0" h="512" w="596">
                      <a:moveTo>
                        <a:pt x="262" y="1"/>
                      </a:moveTo>
                      <a:cubicBezTo>
                        <a:pt x="119" y="1"/>
                        <a:pt x="0" y="120"/>
                        <a:pt x="0" y="263"/>
                      </a:cubicBezTo>
                      <a:cubicBezTo>
                        <a:pt x="0" y="410"/>
                        <a:pt x="129" y="512"/>
                        <a:pt x="259" y="512"/>
                      </a:cubicBezTo>
                      <a:cubicBezTo>
                        <a:pt x="320" y="512"/>
                        <a:pt x="380" y="490"/>
                        <a:pt x="429" y="441"/>
                      </a:cubicBezTo>
                      <a:cubicBezTo>
                        <a:pt x="596" y="287"/>
                        <a:pt x="488" y="13"/>
                        <a:pt x="26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 name="Google Shape;752;p15"/>
                <p:cNvSpPr/>
                <p:nvPr/>
              </p:nvSpPr>
              <p:spPr>
                <a:xfrm>
                  <a:off x="3424225" y="2839175"/>
                  <a:ext cx="13425" cy="12825"/>
                </a:xfrm>
                <a:custGeom>
                  <a:rect b="b" l="l" r="r" t="t"/>
                  <a:pathLst>
                    <a:path extrusionOk="0" h="513" w="537">
                      <a:moveTo>
                        <a:pt x="262" y="0"/>
                      </a:moveTo>
                      <a:cubicBezTo>
                        <a:pt x="120" y="0"/>
                        <a:pt x="1" y="107"/>
                        <a:pt x="1" y="250"/>
                      </a:cubicBezTo>
                      <a:cubicBezTo>
                        <a:pt x="1" y="393"/>
                        <a:pt x="120" y="512"/>
                        <a:pt x="262" y="512"/>
                      </a:cubicBezTo>
                      <a:cubicBezTo>
                        <a:pt x="417" y="512"/>
                        <a:pt x="536" y="393"/>
                        <a:pt x="536" y="250"/>
                      </a:cubicBezTo>
                      <a:cubicBezTo>
                        <a:pt x="536" y="107"/>
                        <a:pt x="417" y="0"/>
                        <a:pt x="2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 name="Google Shape;753;p15"/>
                <p:cNvSpPr/>
                <p:nvPr/>
              </p:nvSpPr>
              <p:spPr>
                <a:xfrm>
                  <a:off x="3175975" y="2653725"/>
                  <a:ext cx="13425" cy="12525"/>
                </a:xfrm>
                <a:custGeom>
                  <a:rect b="b" l="l" r="r" t="t"/>
                  <a:pathLst>
                    <a:path extrusionOk="0" h="501" w="537">
                      <a:moveTo>
                        <a:pt x="263" y="1"/>
                      </a:moveTo>
                      <a:cubicBezTo>
                        <a:pt x="120" y="1"/>
                        <a:pt x="1" y="108"/>
                        <a:pt x="1" y="251"/>
                      </a:cubicBezTo>
                      <a:cubicBezTo>
                        <a:pt x="1" y="394"/>
                        <a:pt x="120" y="501"/>
                        <a:pt x="263" y="501"/>
                      </a:cubicBezTo>
                      <a:cubicBezTo>
                        <a:pt x="417" y="501"/>
                        <a:pt x="536" y="394"/>
                        <a:pt x="536" y="251"/>
                      </a:cubicBezTo>
                      <a:cubicBezTo>
                        <a:pt x="536" y="108"/>
                        <a:pt x="417" y="1"/>
                        <a:pt x="26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 name="Google Shape;754;p15"/>
                <p:cNvSpPr/>
                <p:nvPr/>
              </p:nvSpPr>
              <p:spPr>
                <a:xfrm>
                  <a:off x="4679450" y="2461750"/>
                  <a:ext cx="13400" cy="12825"/>
                </a:xfrm>
                <a:custGeom>
                  <a:rect b="b" l="l" r="r" t="t"/>
                  <a:pathLst>
                    <a:path extrusionOk="0" h="513" w="536">
                      <a:moveTo>
                        <a:pt x="262" y="0"/>
                      </a:moveTo>
                      <a:cubicBezTo>
                        <a:pt x="119" y="0"/>
                        <a:pt x="0" y="119"/>
                        <a:pt x="0" y="250"/>
                      </a:cubicBezTo>
                      <a:cubicBezTo>
                        <a:pt x="0" y="393"/>
                        <a:pt x="119" y="512"/>
                        <a:pt x="262" y="512"/>
                      </a:cubicBezTo>
                      <a:cubicBezTo>
                        <a:pt x="417" y="512"/>
                        <a:pt x="536" y="393"/>
                        <a:pt x="536" y="250"/>
                      </a:cubicBezTo>
                      <a:cubicBezTo>
                        <a:pt x="536" y="119"/>
                        <a:pt x="417" y="0"/>
                        <a:pt x="2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 name="Google Shape;755;p15"/>
                <p:cNvSpPr/>
                <p:nvPr/>
              </p:nvSpPr>
              <p:spPr>
                <a:xfrm>
                  <a:off x="4420475" y="2324825"/>
                  <a:ext cx="13425" cy="12525"/>
                </a:xfrm>
                <a:custGeom>
                  <a:rect b="b" l="l" r="r" t="t"/>
                  <a:pathLst>
                    <a:path extrusionOk="0" h="501" w="537">
                      <a:moveTo>
                        <a:pt x="263" y="0"/>
                      </a:moveTo>
                      <a:cubicBezTo>
                        <a:pt x="120" y="0"/>
                        <a:pt x="1" y="107"/>
                        <a:pt x="1" y="250"/>
                      </a:cubicBezTo>
                      <a:cubicBezTo>
                        <a:pt x="1" y="393"/>
                        <a:pt x="120" y="500"/>
                        <a:pt x="263" y="500"/>
                      </a:cubicBezTo>
                      <a:cubicBezTo>
                        <a:pt x="417" y="500"/>
                        <a:pt x="537" y="393"/>
                        <a:pt x="537" y="250"/>
                      </a:cubicBezTo>
                      <a:cubicBezTo>
                        <a:pt x="537" y="107"/>
                        <a:pt x="417" y="0"/>
                        <a:pt x="26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 name="Google Shape;756;p15"/>
                <p:cNvSpPr/>
                <p:nvPr/>
              </p:nvSpPr>
              <p:spPr>
                <a:xfrm>
                  <a:off x="4200800" y="2052175"/>
                  <a:ext cx="13425" cy="12825"/>
                </a:xfrm>
                <a:custGeom>
                  <a:rect b="b" l="l" r="r" t="t"/>
                  <a:pathLst>
                    <a:path extrusionOk="0" h="513" w="537">
                      <a:moveTo>
                        <a:pt x="263" y="0"/>
                      </a:moveTo>
                      <a:cubicBezTo>
                        <a:pt x="120" y="0"/>
                        <a:pt x="1" y="119"/>
                        <a:pt x="1" y="262"/>
                      </a:cubicBezTo>
                      <a:cubicBezTo>
                        <a:pt x="1" y="393"/>
                        <a:pt x="120" y="512"/>
                        <a:pt x="263" y="512"/>
                      </a:cubicBezTo>
                      <a:cubicBezTo>
                        <a:pt x="406" y="512"/>
                        <a:pt x="537" y="393"/>
                        <a:pt x="537" y="262"/>
                      </a:cubicBezTo>
                      <a:cubicBezTo>
                        <a:pt x="537" y="119"/>
                        <a:pt x="406" y="0"/>
                        <a:pt x="26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 name="Google Shape;757;p15"/>
                <p:cNvSpPr/>
                <p:nvPr/>
              </p:nvSpPr>
              <p:spPr>
                <a:xfrm>
                  <a:off x="2892600" y="2091725"/>
                  <a:ext cx="14925" cy="12825"/>
                </a:xfrm>
                <a:custGeom>
                  <a:rect b="b" l="l" r="r" t="t"/>
                  <a:pathLst>
                    <a:path extrusionOk="0" h="513" w="597">
                      <a:moveTo>
                        <a:pt x="243" y="1"/>
                      </a:moveTo>
                      <a:cubicBezTo>
                        <a:pt x="109" y="1"/>
                        <a:pt x="1" y="116"/>
                        <a:pt x="1" y="252"/>
                      </a:cubicBezTo>
                      <a:cubicBezTo>
                        <a:pt x="1" y="407"/>
                        <a:pt x="125" y="512"/>
                        <a:pt x="256" y="512"/>
                      </a:cubicBezTo>
                      <a:cubicBezTo>
                        <a:pt x="316" y="512"/>
                        <a:pt x="378" y="491"/>
                        <a:pt x="430" y="442"/>
                      </a:cubicBezTo>
                      <a:cubicBezTo>
                        <a:pt x="596" y="287"/>
                        <a:pt x="489" y="14"/>
                        <a:pt x="263" y="2"/>
                      </a:cubicBezTo>
                      <a:cubicBezTo>
                        <a:pt x="256" y="1"/>
                        <a:pt x="250" y="1"/>
                        <a:pt x="2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 name="Google Shape;758;p15"/>
                <p:cNvSpPr/>
                <p:nvPr/>
              </p:nvSpPr>
              <p:spPr>
                <a:xfrm>
                  <a:off x="3100975" y="1773550"/>
                  <a:ext cx="14600" cy="12800"/>
                </a:xfrm>
                <a:custGeom>
                  <a:rect b="b" l="l" r="r" t="t"/>
                  <a:pathLst>
                    <a:path extrusionOk="0" h="512" w="584">
                      <a:moveTo>
                        <a:pt x="262" y="1"/>
                      </a:moveTo>
                      <a:cubicBezTo>
                        <a:pt x="119" y="1"/>
                        <a:pt x="0" y="108"/>
                        <a:pt x="0" y="251"/>
                      </a:cubicBezTo>
                      <a:cubicBezTo>
                        <a:pt x="0" y="407"/>
                        <a:pt x="124" y="511"/>
                        <a:pt x="256" y="511"/>
                      </a:cubicBezTo>
                      <a:cubicBezTo>
                        <a:pt x="316" y="511"/>
                        <a:pt x="377" y="490"/>
                        <a:pt x="429" y="442"/>
                      </a:cubicBezTo>
                      <a:cubicBezTo>
                        <a:pt x="584" y="287"/>
                        <a:pt x="488" y="13"/>
                        <a:pt x="26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 name="Google Shape;759;p15"/>
                <p:cNvSpPr/>
                <p:nvPr/>
              </p:nvSpPr>
              <p:spPr>
                <a:xfrm>
                  <a:off x="2931900" y="1586050"/>
                  <a:ext cx="14600" cy="12775"/>
                </a:xfrm>
                <a:custGeom>
                  <a:rect b="b" l="l" r="r" t="t"/>
                  <a:pathLst>
                    <a:path extrusionOk="0" h="511" w="584">
                      <a:moveTo>
                        <a:pt x="263" y="0"/>
                      </a:moveTo>
                      <a:cubicBezTo>
                        <a:pt x="120" y="0"/>
                        <a:pt x="1" y="107"/>
                        <a:pt x="1" y="250"/>
                      </a:cubicBezTo>
                      <a:cubicBezTo>
                        <a:pt x="1" y="406"/>
                        <a:pt x="124" y="511"/>
                        <a:pt x="256" y="511"/>
                      </a:cubicBezTo>
                      <a:cubicBezTo>
                        <a:pt x="316" y="511"/>
                        <a:pt x="377" y="489"/>
                        <a:pt x="429" y="441"/>
                      </a:cubicBezTo>
                      <a:cubicBezTo>
                        <a:pt x="584" y="286"/>
                        <a:pt x="489" y="12"/>
                        <a:pt x="26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 name="Google Shape;760;p15"/>
                <p:cNvSpPr/>
                <p:nvPr/>
              </p:nvSpPr>
              <p:spPr>
                <a:xfrm>
                  <a:off x="3553400" y="1378850"/>
                  <a:ext cx="14925" cy="12800"/>
                </a:xfrm>
                <a:custGeom>
                  <a:rect b="b" l="l" r="r" t="t"/>
                  <a:pathLst>
                    <a:path extrusionOk="0" h="512" w="597">
                      <a:moveTo>
                        <a:pt x="243" y="1"/>
                      </a:moveTo>
                      <a:cubicBezTo>
                        <a:pt x="109" y="1"/>
                        <a:pt x="1" y="115"/>
                        <a:pt x="1" y="251"/>
                      </a:cubicBezTo>
                      <a:cubicBezTo>
                        <a:pt x="1" y="407"/>
                        <a:pt x="130" y="512"/>
                        <a:pt x="262" y="512"/>
                      </a:cubicBezTo>
                      <a:cubicBezTo>
                        <a:pt x="321" y="512"/>
                        <a:pt x="381" y="490"/>
                        <a:pt x="429" y="442"/>
                      </a:cubicBezTo>
                      <a:cubicBezTo>
                        <a:pt x="596" y="275"/>
                        <a:pt x="489" y="1"/>
                        <a:pt x="263" y="1"/>
                      </a:cubicBezTo>
                      <a:cubicBezTo>
                        <a:pt x="256" y="1"/>
                        <a:pt x="250" y="1"/>
                        <a:pt x="2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 name="Google Shape;761;p15"/>
                <p:cNvSpPr/>
                <p:nvPr/>
              </p:nvSpPr>
              <p:spPr>
                <a:xfrm>
                  <a:off x="3559950" y="2535850"/>
                  <a:ext cx="14925" cy="12800"/>
                </a:xfrm>
                <a:custGeom>
                  <a:rect b="b" l="l" r="r" t="t"/>
                  <a:pathLst>
                    <a:path extrusionOk="0" h="512" w="597">
                      <a:moveTo>
                        <a:pt x="275" y="1"/>
                      </a:moveTo>
                      <a:cubicBezTo>
                        <a:pt x="132" y="1"/>
                        <a:pt x="13" y="108"/>
                        <a:pt x="1" y="251"/>
                      </a:cubicBezTo>
                      <a:cubicBezTo>
                        <a:pt x="1" y="406"/>
                        <a:pt x="130" y="511"/>
                        <a:pt x="265" y="511"/>
                      </a:cubicBezTo>
                      <a:cubicBezTo>
                        <a:pt x="327" y="511"/>
                        <a:pt x="389" y="490"/>
                        <a:pt x="441" y="441"/>
                      </a:cubicBezTo>
                      <a:cubicBezTo>
                        <a:pt x="596" y="287"/>
                        <a:pt x="501" y="13"/>
                        <a:pt x="27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 name="Google Shape;762;p15"/>
                <p:cNvSpPr/>
                <p:nvPr/>
              </p:nvSpPr>
              <p:spPr>
                <a:xfrm>
                  <a:off x="3821900" y="2024775"/>
                  <a:ext cx="14900" cy="12575"/>
                </a:xfrm>
                <a:custGeom>
                  <a:rect b="b" l="l" r="r" t="t"/>
                  <a:pathLst>
                    <a:path extrusionOk="0" h="503" w="596">
                      <a:moveTo>
                        <a:pt x="253" y="0"/>
                      </a:moveTo>
                      <a:cubicBezTo>
                        <a:pt x="109" y="0"/>
                        <a:pt x="0" y="115"/>
                        <a:pt x="0" y="251"/>
                      </a:cubicBezTo>
                      <a:cubicBezTo>
                        <a:pt x="0" y="404"/>
                        <a:pt x="125" y="502"/>
                        <a:pt x="254" y="502"/>
                      </a:cubicBezTo>
                      <a:cubicBezTo>
                        <a:pt x="316" y="502"/>
                        <a:pt x="379" y="480"/>
                        <a:pt x="429" y="429"/>
                      </a:cubicBezTo>
                      <a:cubicBezTo>
                        <a:pt x="596" y="275"/>
                        <a:pt x="488" y="1"/>
                        <a:pt x="274" y="1"/>
                      </a:cubicBezTo>
                      <a:cubicBezTo>
                        <a:pt x="267" y="0"/>
                        <a:pt x="260" y="0"/>
                        <a:pt x="25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 name="Google Shape;763;p15"/>
                <p:cNvSpPr/>
                <p:nvPr/>
              </p:nvSpPr>
              <p:spPr>
                <a:xfrm>
                  <a:off x="3681400" y="3347875"/>
                  <a:ext cx="14900" cy="12850"/>
                </a:xfrm>
                <a:custGeom>
                  <a:rect b="b" l="l" r="r" t="t"/>
                  <a:pathLst>
                    <a:path extrusionOk="0" h="514" w="596">
                      <a:moveTo>
                        <a:pt x="262" y="0"/>
                      </a:moveTo>
                      <a:cubicBezTo>
                        <a:pt x="120" y="0"/>
                        <a:pt x="1" y="119"/>
                        <a:pt x="1" y="262"/>
                      </a:cubicBezTo>
                      <a:cubicBezTo>
                        <a:pt x="1" y="415"/>
                        <a:pt x="126" y="513"/>
                        <a:pt x="254" y="513"/>
                      </a:cubicBezTo>
                      <a:cubicBezTo>
                        <a:pt x="316" y="513"/>
                        <a:pt x="379" y="491"/>
                        <a:pt x="429" y="441"/>
                      </a:cubicBezTo>
                      <a:cubicBezTo>
                        <a:pt x="596" y="286"/>
                        <a:pt x="489" y="12"/>
                        <a:pt x="2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 name="Google Shape;764;p15"/>
                <p:cNvSpPr/>
                <p:nvPr/>
              </p:nvSpPr>
              <p:spPr>
                <a:xfrm>
                  <a:off x="3958825" y="3324350"/>
                  <a:ext cx="14900" cy="12800"/>
                </a:xfrm>
                <a:custGeom>
                  <a:rect b="b" l="l" r="r" t="t"/>
                  <a:pathLst>
                    <a:path extrusionOk="0" h="512" w="596">
                      <a:moveTo>
                        <a:pt x="262" y="0"/>
                      </a:moveTo>
                      <a:cubicBezTo>
                        <a:pt x="119" y="0"/>
                        <a:pt x="0" y="119"/>
                        <a:pt x="0" y="262"/>
                      </a:cubicBezTo>
                      <a:cubicBezTo>
                        <a:pt x="0" y="409"/>
                        <a:pt x="129" y="511"/>
                        <a:pt x="259" y="511"/>
                      </a:cubicBezTo>
                      <a:cubicBezTo>
                        <a:pt x="319" y="511"/>
                        <a:pt x="380" y="490"/>
                        <a:pt x="429" y="441"/>
                      </a:cubicBezTo>
                      <a:cubicBezTo>
                        <a:pt x="595" y="286"/>
                        <a:pt x="488" y="12"/>
                        <a:pt x="2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 name="Google Shape;765;p15"/>
                <p:cNvSpPr/>
                <p:nvPr/>
              </p:nvSpPr>
              <p:spPr>
                <a:xfrm>
                  <a:off x="4214200" y="3088300"/>
                  <a:ext cx="14625" cy="12800"/>
                </a:xfrm>
                <a:custGeom>
                  <a:rect b="b" l="l" r="r" t="t"/>
                  <a:pathLst>
                    <a:path extrusionOk="0" h="512" w="585">
                      <a:moveTo>
                        <a:pt x="263" y="1"/>
                      </a:moveTo>
                      <a:cubicBezTo>
                        <a:pt x="120" y="1"/>
                        <a:pt x="1" y="108"/>
                        <a:pt x="1" y="251"/>
                      </a:cubicBezTo>
                      <a:cubicBezTo>
                        <a:pt x="1" y="406"/>
                        <a:pt x="125" y="511"/>
                        <a:pt x="256" y="511"/>
                      </a:cubicBezTo>
                      <a:cubicBezTo>
                        <a:pt x="316" y="511"/>
                        <a:pt x="377" y="490"/>
                        <a:pt x="429" y="441"/>
                      </a:cubicBezTo>
                      <a:cubicBezTo>
                        <a:pt x="584" y="287"/>
                        <a:pt x="489" y="13"/>
                        <a:pt x="26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 name="Google Shape;766;p15"/>
                <p:cNvSpPr/>
                <p:nvPr/>
              </p:nvSpPr>
              <p:spPr>
                <a:xfrm>
                  <a:off x="2329450" y="1421425"/>
                  <a:ext cx="14600" cy="12800"/>
                </a:xfrm>
                <a:custGeom>
                  <a:rect b="b" l="l" r="r" t="t"/>
                  <a:pathLst>
                    <a:path extrusionOk="0" h="512" w="584">
                      <a:moveTo>
                        <a:pt x="262" y="1"/>
                      </a:moveTo>
                      <a:cubicBezTo>
                        <a:pt x="119" y="1"/>
                        <a:pt x="0" y="108"/>
                        <a:pt x="0" y="263"/>
                      </a:cubicBezTo>
                      <a:cubicBezTo>
                        <a:pt x="0" y="410"/>
                        <a:pt x="123" y="512"/>
                        <a:pt x="254" y="512"/>
                      </a:cubicBezTo>
                      <a:cubicBezTo>
                        <a:pt x="314" y="512"/>
                        <a:pt x="376" y="490"/>
                        <a:pt x="429" y="441"/>
                      </a:cubicBezTo>
                      <a:cubicBezTo>
                        <a:pt x="584" y="287"/>
                        <a:pt x="488" y="13"/>
                        <a:pt x="26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 name="Google Shape;767;p15"/>
                <p:cNvSpPr/>
                <p:nvPr/>
              </p:nvSpPr>
              <p:spPr>
                <a:xfrm>
                  <a:off x="1648400" y="3363925"/>
                  <a:ext cx="32175" cy="32475"/>
                </a:xfrm>
                <a:custGeom>
                  <a:rect b="b" l="l" r="r" t="t"/>
                  <a:pathLst>
                    <a:path extrusionOk="0" h="1299" w="1287">
                      <a:moveTo>
                        <a:pt x="489" y="1"/>
                      </a:moveTo>
                      <a:lnTo>
                        <a:pt x="489" y="501"/>
                      </a:lnTo>
                      <a:lnTo>
                        <a:pt x="1" y="656"/>
                      </a:lnTo>
                      <a:lnTo>
                        <a:pt x="489" y="811"/>
                      </a:lnTo>
                      <a:lnTo>
                        <a:pt x="489" y="1299"/>
                      </a:lnTo>
                      <a:lnTo>
                        <a:pt x="799" y="906"/>
                      </a:lnTo>
                      <a:lnTo>
                        <a:pt x="1287" y="1061"/>
                      </a:lnTo>
                      <a:lnTo>
                        <a:pt x="989" y="656"/>
                      </a:lnTo>
                      <a:lnTo>
                        <a:pt x="1287" y="251"/>
                      </a:lnTo>
                      <a:lnTo>
                        <a:pt x="799" y="406"/>
                      </a:lnTo>
                      <a:lnTo>
                        <a:pt x="48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 name="Google Shape;768;p15"/>
                <p:cNvSpPr/>
                <p:nvPr/>
              </p:nvSpPr>
              <p:spPr>
                <a:xfrm>
                  <a:off x="1724025" y="3057950"/>
                  <a:ext cx="32450" cy="32775"/>
                </a:xfrm>
                <a:custGeom>
                  <a:rect b="b" l="l" r="r" t="t"/>
                  <a:pathLst>
                    <a:path extrusionOk="0" h="1311" w="1298">
                      <a:moveTo>
                        <a:pt x="500" y="0"/>
                      </a:moveTo>
                      <a:lnTo>
                        <a:pt x="500" y="500"/>
                      </a:lnTo>
                      <a:lnTo>
                        <a:pt x="0" y="655"/>
                      </a:lnTo>
                      <a:lnTo>
                        <a:pt x="500" y="810"/>
                      </a:lnTo>
                      <a:lnTo>
                        <a:pt x="500" y="1310"/>
                      </a:lnTo>
                      <a:lnTo>
                        <a:pt x="810" y="905"/>
                      </a:lnTo>
                      <a:lnTo>
                        <a:pt x="1298" y="1060"/>
                      </a:lnTo>
                      <a:lnTo>
                        <a:pt x="988" y="655"/>
                      </a:lnTo>
                      <a:lnTo>
                        <a:pt x="1298" y="250"/>
                      </a:lnTo>
                      <a:lnTo>
                        <a:pt x="810" y="405"/>
                      </a:lnTo>
                      <a:lnTo>
                        <a:pt x="5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 name="Google Shape;769;p15"/>
                <p:cNvSpPr/>
                <p:nvPr/>
              </p:nvSpPr>
              <p:spPr>
                <a:xfrm>
                  <a:off x="1903200" y="3678850"/>
                  <a:ext cx="32175" cy="32475"/>
                </a:xfrm>
                <a:custGeom>
                  <a:rect b="b" l="l" r="r" t="t"/>
                  <a:pathLst>
                    <a:path extrusionOk="0" h="1299" w="1287">
                      <a:moveTo>
                        <a:pt x="489" y="1"/>
                      </a:moveTo>
                      <a:lnTo>
                        <a:pt x="489" y="501"/>
                      </a:lnTo>
                      <a:lnTo>
                        <a:pt x="1" y="656"/>
                      </a:lnTo>
                      <a:lnTo>
                        <a:pt x="489" y="810"/>
                      </a:lnTo>
                      <a:lnTo>
                        <a:pt x="489" y="1299"/>
                      </a:lnTo>
                      <a:lnTo>
                        <a:pt x="798" y="906"/>
                      </a:lnTo>
                      <a:lnTo>
                        <a:pt x="1286" y="1048"/>
                      </a:lnTo>
                      <a:lnTo>
                        <a:pt x="989" y="656"/>
                      </a:lnTo>
                      <a:lnTo>
                        <a:pt x="1286" y="251"/>
                      </a:lnTo>
                      <a:lnTo>
                        <a:pt x="798" y="406"/>
                      </a:lnTo>
                      <a:lnTo>
                        <a:pt x="48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 name="Google Shape;770;p15"/>
                <p:cNvSpPr/>
                <p:nvPr/>
              </p:nvSpPr>
              <p:spPr>
                <a:xfrm>
                  <a:off x="1379325" y="3424650"/>
                  <a:ext cx="7775" cy="6650"/>
                </a:xfrm>
                <a:custGeom>
                  <a:rect b="b" l="l" r="r" t="t"/>
                  <a:pathLst>
                    <a:path extrusionOk="0" h="266" w="311">
                      <a:moveTo>
                        <a:pt x="143" y="1"/>
                      </a:moveTo>
                      <a:cubicBezTo>
                        <a:pt x="72" y="1"/>
                        <a:pt x="1" y="60"/>
                        <a:pt x="1" y="132"/>
                      </a:cubicBezTo>
                      <a:cubicBezTo>
                        <a:pt x="1" y="213"/>
                        <a:pt x="66" y="266"/>
                        <a:pt x="135" y="266"/>
                      </a:cubicBezTo>
                      <a:cubicBezTo>
                        <a:pt x="167" y="266"/>
                        <a:pt x="200" y="254"/>
                        <a:pt x="227" y="227"/>
                      </a:cubicBezTo>
                      <a:cubicBezTo>
                        <a:pt x="310" y="144"/>
                        <a:pt x="251" y="13"/>
                        <a:pt x="1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 name="Google Shape;771;p15"/>
                <p:cNvSpPr/>
                <p:nvPr/>
              </p:nvSpPr>
              <p:spPr>
                <a:xfrm>
                  <a:off x="1782650" y="3521700"/>
                  <a:ext cx="7775" cy="6450"/>
                </a:xfrm>
                <a:custGeom>
                  <a:rect b="b" l="l" r="r" t="t"/>
                  <a:pathLst>
                    <a:path extrusionOk="0" h="258" w="311">
                      <a:moveTo>
                        <a:pt x="143" y="0"/>
                      </a:moveTo>
                      <a:cubicBezTo>
                        <a:pt x="60" y="0"/>
                        <a:pt x="1" y="48"/>
                        <a:pt x="1" y="131"/>
                      </a:cubicBezTo>
                      <a:cubicBezTo>
                        <a:pt x="1" y="206"/>
                        <a:pt x="70" y="258"/>
                        <a:pt x="141" y="258"/>
                      </a:cubicBezTo>
                      <a:cubicBezTo>
                        <a:pt x="171" y="258"/>
                        <a:pt x="202" y="248"/>
                        <a:pt x="227" y="226"/>
                      </a:cubicBezTo>
                      <a:cubicBezTo>
                        <a:pt x="310" y="143"/>
                        <a:pt x="251" y="0"/>
                        <a:pt x="14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 name="Google Shape;772;p15"/>
                <p:cNvSpPr/>
                <p:nvPr/>
              </p:nvSpPr>
              <p:spPr>
                <a:xfrm>
                  <a:off x="1982375" y="3265125"/>
                  <a:ext cx="7475" cy="6650"/>
                </a:xfrm>
                <a:custGeom>
                  <a:rect b="b" l="l" r="r" t="t"/>
                  <a:pathLst>
                    <a:path extrusionOk="0" h="266" w="299">
                      <a:moveTo>
                        <a:pt x="132" y="0"/>
                      </a:moveTo>
                      <a:cubicBezTo>
                        <a:pt x="60" y="0"/>
                        <a:pt x="1" y="60"/>
                        <a:pt x="1" y="131"/>
                      </a:cubicBezTo>
                      <a:cubicBezTo>
                        <a:pt x="1" y="212"/>
                        <a:pt x="61" y="265"/>
                        <a:pt x="126" y="265"/>
                      </a:cubicBezTo>
                      <a:cubicBezTo>
                        <a:pt x="156" y="265"/>
                        <a:pt x="188" y="253"/>
                        <a:pt x="215" y="226"/>
                      </a:cubicBezTo>
                      <a:cubicBezTo>
                        <a:pt x="298" y="143"/>
                        <a:pt x="251" y="0"/>
                        <a:pt x="13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 name="Google Shape;773;p15"/>
                <p:cNvSpPr/>
                <p:nvPr/>
              </p:nvSpPr>
              <p:spPr>
                <a:xfrm>
                  <a:off x="1567150" y="3227300"/>
                  <a:ext cx="7750" cy="6475"/>
                </a:xfrm>
                <a:custGeom>
                  <a:rect b="b" l="l" r="r" t="t"/>
                  <a:pathLst>
                    <a:path extrusionOk="0" h="259" w="310">
                      <a:moveTo>
                        <a:pt x="143" y="1"/>
                      </a:moveTo>
                      <a:cubicBezTo>
                        <a:pt x="72" y="1"/>
                        <a:pt x="0" y="61"/>
                        <a:pt x="0" y="132"/>
                      </a:cubicBezTo>
                      <a:cubicBezTo>
                        <a:pt x="0" y="207"/>
                        <a:pt x="70" y="258"/>
                        <a:pt x="140" y="258"/>
                      </a:cubicBezTo>
                      <a:cubicBezTo>
                        <a:pt x="171" y="258"/>
                        <a:pt x="201" y="249"/>
                        <a:pt x="227" y="227"/>
                      </a:cubicBezTo>
                      <a:cubicBezTo>
                        <a:pt x="310" y="144"/>
                        <a:pt x="250" y="1"/>
                        <a:pt x="1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 name="Google Shape;774;p15"/>
                <p:cNvSpPr/>
                <p:nvPr/>
              </p:nvSpPr>
              <p:spPr>
                <a:xfrm>
                  <a:off x="1779375" y="3314800"/>
                  <a:ext cx="14900" cy="12725"/>
                </a:xfrm>
                <a:custGeom>
                  <a:rect b="b" l="l" r="r" t="t"/>
                  <a:pathLst>
                    <a:path extrusionOk="0" h="509" w="596">
                      <a:moveTo>
                        <a:pt x="255" y="1"/>
                      </a:moveTo>
                      <a:cubicBezTo>
                        <a:pt x="121" y="1"/>
                        <a:pt x="12" y="115"/>
                        <a:pt x="1" y="251"/>
                      </a:cubicBezTo>
                      <a:cubicBezTo>
                        <a:pt x="1" y="404"/>
                        <a:pt x="125" y="508"/>
                        <a:pt x="258" y="508"/>
                      </a:cubicBezTo>
                      <a:cubicBezTo>
                        <a:pt x="322" y="508"/>
                        <a:pt x="387" y="484"/>
                        <a:pt x="441" y="430"/>
                      </a:cubicBezTo>
                      <a:cubicBezTo>
                        <a:pt x="596" y="275"/>
                        <a:pt x="501" y="1"/>
                        <a:pt x="274" y="1"/>
                      </a:cubicBezTo>
                      <a:cubicBezTo>
                        <a:pt x="268" y="1"/>
                        <a:pt x="261" y="1"/>
                        <a:pt x="25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 name="Google Shape;775;p15"/>
                <p:cNvSpPr/>
                <p:nvPr/>
              </p:nvSpPr>
              <p:spPr>
                <a:xfrm>
                  <a:off x="1654350" y="4108075"/>
                  <a:ext cx="32175" cy="32475"/>
                </a:xfrm>
                <a:custGeom>
                  <a:rect b="b" l="l" r="r" t="t"/>
                  <a:pathLst>
                    <a:path extrusionOk="0" h="1299" w="1287">
                      <a:moveTo>
                        <a:pt x="489" y="1"/>
                      </a:moveTo>
                      <a:lnTo>
                        <a:pt x="489" y="489"/>
                      </a:lnTo>
                      <a:lnTo>
                        <a:pt x="1" y="643"/>
                      </a:lnTo>
                      <a:lnTo>
                        <a:pt x="489" y="798"/>
                      </a:lnTo>
                      <a:lnTo>
                        <a:pt x="489" y="1298"/>
                      </a:lnTo>
                      <a:lnTo>
                        <a:pt x="799" y="893"/>
                      </a:lnTo>
                      <a:lnTo>
                        <a:pt x="1287" y="1048"/>
                      </a:lnTo>
                      <a:lnTo>
                        <a:pt x="989" y="643"/>
                      </a:lnTo>
                      <a:lnTo>
                        <a:pt x="1287" y="251"/>
                      </a:lnTo>
                      <a:lnTo>
                        <a:pt x="799" y="393"/>
                      </a:lnTo>
                      <a:lnTo>
                        <a:pt x="48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 name="Google Shape;776;p15"/>
                <p:cNvSpPr/>
                <p:nvPr/>
              </p:nvSpPr>
              <p:spPr>
                <a:xfrm>
                  <a:off x="1129400" y="3853850"/>
                  <a:ext cx="9350" cy="6600"/>
                </a:xfrm>
                <a:custGeom>
                  <a:rect b="b" l="l" r="r" t="t"/>
                  <a:pathLst>
                    <a:path extrusionOk="0" h="264" w="374">
                      <a:moveTo>
                        <a:pt x="166" y="0"/>
                      </a:moveTo>
                      <a:cubicBezTo>
                        <a:pt x="0" y="0"/>
                        <a:pt x="3" y="264"/>
                        <a:pt x="176" y="264"/>
                      </a:cubicBezTo>
                      <a:cubicBezTo>
                        <a:pt x="179" y="264"/>
                        <a:pt x="183" y="264"/>
                        <a:pt x="187" y="264"/>
                      </a:cubicBezTo>
                      <a:cubicBezTo>
                        <a:pt x="191" y="264"/>
                        <a:pt x="194" y="264"/>
                        <a:pt x="198" y="264"/>
                      </a:cubicBezTo>
                      <a:cubicBezTo>
                        <a:pt x="370" y="264"/>
                        <a:pt x="374" y="0"/>
                        <a:pt x="208" y="0"/>
                      </a:cubicBezTo>
                      <a:cubicBezTo>
                        <a:pt x="201" y="0"/>
                        <a:pt x="194" y="1"/>
                        <a:pt x="187" y="2"/>
                      </a:cubicBezTo>
                      <a:cubicBezTo>
                        <a:pt x="179" y="1"/>
                        <a:pt x="172" y="0"/>
                        <a:pt x="16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 name="Google Shape;777;p15"/>
                <p:cNvSpPr/>
                <p:nvPr/>
              </p:nvSpPr>
              <p:spPr>
                <a:xfrm>
                  <a:off x="1533800" y="3950625"/>
                  <a:ext cx="7775" cy="6650"/>
                </a:xfrm>
                <a:custGeom>
                  <a:rect b="b" l="l" r="r" t="t"/>
                  <a:pathLst>
                    <a:path extrusionOk="0" h="266" w="311">
                      <a:moveTo>
                        <a:pt x="144" y="0"/>
                      </a:moveTo>
                      <a:cubicBezTo>
                        <a:pt x="72" y="0"/>
                        <a:pt x="13" y="60"/>
                        <a:pt x="1" y="131"/>
                      </a:cubicBezTo>
                      <a:cubicBezTo>
                        <a:pt x="1" y="212"/>
                        <a:pt x="67" y="265"/>
                        <a:pt x="135" y="265"/>
                      </a:cubicBezTo>
                      <a:cubicBezTo>
                        <a:pt x="167" y="265"/>
                        <a:pt x="200" y="253"/>
                        <a:pt x="227" y="226"/>
                      </a:cubicBezTo>
                      <a:cubicBezTo>
                        <a:pt x="310" y="143"/>
                        <a:pt x="251" y="12"/>
                        <a:pt x="14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 name="Google Shape;778;p15"/>
                <p:cNvSpPr/>
                <p:nvPr/>
              </p:nvSpPr>
              <p:spPr>
                <a:xfrm>
                  <a:off x="1733550" y="3694025"/>
                  <a:ext cx="7450" cy="6675"/>
                </a:xfrm>
                <a:custGeom>
                  <a:rect b="b" l="l" r="r" t="t"/>
                  <a:pathLst>
                    <a:path extrusionOk="0" h="267" w="298">
                      <a:moveTo>
                        <a:pt x="131" y="1"/>
                      </a:moveTo>
                      <a:cubicBezTo>
                        <a:pt x="60" y="1"/>
                        <a:pt x="0" y="60"/>
                        <a:pt x="0" y="132"/>
                      </a:cubicBezTo>
                      <a:cubicBezTo>
                        <a:pt x="0" y="213"/>
                        <a:pt x="60" y="266"/>
                        <a:pt x="125" y="266"/>
                      </a:cubicBezTo>
                      <a:cubicBezTo>
                        <a:pt x="156" y="266"/>
                        <a:pt x="187" y="254"/>
                        <a:pt x="214" y="227"/>
                      </a:cubicBezTo>
                      <a:cubicBezTo>
                        <a:pt x="298" y="144"/>
                        <a:pt x="250" y="13"/>
                        <a:pt x="13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 name="Google Shape;779;p15"/>
                <p:cNvSpPr/>
                <p:nvPr/>
              </p:nvSpPr>
              <p:spPr>
                <a:xfrm>
                  <a:off x="1318300" y="3656225"/>
                  <a:ext cx="7775" cy="6650"/>
                </a:xfrm>
                <a:custGeom>
                  <a:rect b="b" l="l" r="r" t="t"/>
                  <a:pathLst>
                    <a:path extrusionOk="0" h="266" w="311">
                      <a:moveTo>
                        <a:pt x="144" y="1"/>
                      </a:moveTo>
                      <a:cubicBezTo>
                        <a:pt x="72" y="1"/>
                        <a:pt x="13" y="60"/>
                        <a:pt x="1" y="132"/>
                      </a:cubicBezTo>
                      <a:cubicBezTo>
                        <a:pt x="1" y="213"/>
                        <a:pt x="66" y="266"/>
                        <a:pt x="135" y="266"/>
                      </a:cubicBezTo>
                      <a:cubicBezTo>
                        <a:pt x="167" y="266"/>
                        <a:pt x="200" y="254"/>
                        <a:pt x="227" y="227"/>
                      </a:cubicBezTo>
                      <a:cubicBezTo>
                        <a:pt x="310" y="144"/>
                        <a:pt x="251" y="13"/>
                        <a:pt x="14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 name="Google Shape;780;p15"/>
                <p:cNvSpPr/>
                <p:nvPr/>
              </p:nvSpPr>
              <p:spPr>
                <a:xfrm>
                  <a:off x="1530525" y="3743750"/>
                  <a:ext cx="14925" cy="12800"/>
                </a:xfrm>
                <a:custGeom>
                  <a:rect b="b" l="l" r="r" t="t"/>
                  <a:pathLst>
                    <a:path extrusionOk="0" h="512" w="597">
                      <a:moveTo>
                        <a:pt x="275" y="0"/>
                      </a:moveTo>
                      <a:cubicBezTo>
                        <a:pt x="132" y="0"/>
                        <a:pt x="13" y="107"/>
                        <a:pt x="1" y="262"/>
                      </a:cubicBezTo>
                      <a:cubicBezTo>
                        <a:pt x="1" y="409"/>
                        <a:pt x="129" y="511"/>
                        <a:pt x="264" y="511"/>
                      </a:cubicBezTo>
                      <a:cubicBezTo>
                        <a:pt x="326" y="511"/>
                        <a:pt x="389" y="490"/>
                        <a:pt x="441" y="441"/>
                      </a:cubicBezTo>
                      <a:cubicBezTo>
                        <a:pt x="596" y="286"/>
                        <a:pt x="501" y="12"/>
                        <a:pt x="27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 name="Google Shape;781;p15"/>
                <p:cNvSpPr/>
                <p:nvPr/>
              </p:nvSpPr>
              <p:spPr>
                <a:xfrm>
                  <a:off x="844725" y="3330900"/>
                  <a:ext cx="31875" cy="33650"/>
                </a:xfrm>
                <a:custGeom>
                  <a:rect b="b" l="l" r="r" t="t"/>
                  <a:pathLst>
                    <a:path extrusionOk="0" h="1346" w="1275">
                      <a:moveTo>
                        <a:pt x="727" y="0"/>
                      </a:moveTo>
                      <a:lnTo>
                        <a:pt x="489" y="453"/>
                      </a:lnTo>
                      <a:lnTo>
                        <a:pt x="1" y="358"/>
                      </a:lnTo>
                      <a:lnTo>
                        <a:pt x="334" y="739"/>
                      </a:lnTo>
                      <a:lnTo>
                        <a:pt x="84" y="1191"/>
                      </a:lnTo>
                      <a:lnTo>
                        <a:pt x="84" y="1191"/>
                      </a:lnTo>
                      <a:lnTo>
                        <a:pt x="537" y="965"/>
                      </a:lnTo>
                      <a:lnTo>
                        <a:pt x="870" y="1346"/>
                      </a:lnTo>
                      <a:lnTo>
                        <a:pt x="822" y="834"/>
                      </a:lnTo>
                      <a:lnTo>
                        <a:pt x="1275" y="608"/>
                      </a:lnTo>
                      <a:lnTo>
                        <a:pt x="787" y="512"/>
                      </a:lnTo>
                      <a:lnTo>
                        <a:pt x="72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 name="Google Shape;782;p15"/>
                <p:cNvSpPr/>
                <p:nvPr/>
              </p:nvSpPr>
              <p:spPr>
                <a:xfrm>
                  <a:off x="1221925" y="2868625"/>
                  <a:ext cx="7700" cy="6600"/>
                </a:xfrm>
                <a:custGeom>
                  <a:rect b="b" l="l" r="r" t="t"/>
                  <a:pathLst>
                    <a:path extrusionOk="0" h="264" w="308">
                      <a:moveTo>
                        <a:pt x="174" y="0"/>
                      </a:moveTo>
                      <a:cubicBezTo>
                        <a:pt x="74" y="0"/>
                        <a:pt x="1" y="113"/>
                        <a:pt x="58" y="203"/>
                      </a:cubicBezTo>
                      <a:cubicBezTo>
                        <a:pt x="83" y="244"/>
                        <a:pt x="124" y="263"/>
                        <a:pt x="164" y="263"/>
                      </a:cubicBezTo>
                      <a:cubicBezTo>
                        <a:pt x="218" y="263"/>
                        <a:pt x="270" y="229"/>
                        <a:pt x="284" y="168"/>
                      </a:cubicBezTo>
                      <a:cubicBezTo>
                        <a:pt x="308" y="96"/>
                        <a:pt x="260" y="25"/>
                        <a:pt x="189" y="1"/>
                      </a:cubicBezTo>
                      <a:cubicBezTo>
                        <a:pt x="184" y="0"/>
                        <a:pt x="179" y="0"/>
                        <a:pt x="17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 name="Google Shape;783;p15"/>
                <p:cNvSpPr/>
                <p:nvPr/>
              </p:nvSpPr>
              <p:spPr>
                <a:xfrm>
                  <a:off x="1048500" y="3245700"/>
                  <a:ext cx="7900" cy="6350"/>
                </a:xfrm>
                <a:custGeom>
                  <a:rect b="b" l="l" r="r" t="t"/>
                  <a:pathLst>
                    <a:path extrusionOk="0" h="254" w="316">
                      <a:moveTo>
                        <a:pt x="166" y="0"/>
                      </a:moveTo>
                      <a:cubicBezTo>
                        <a:pt x="64" y="0"/>
                        <a:pt x="0" y="107"/>
                        <a:pt x="65" y="194"/>
                      </a:cubicBezTo>
                      <a:cubicBezTo>
                        <a:pt x="91" y="234"/>
                        <a:pt x="131" y="253"/>
                        <a:pt x="171" y="253"/>
                      </a:cubicBezTo>
                      <a:cubicBezTo>
                        <a:pt x="225" y="253"/>
                        <a:pt x="278" y="219"/>
                        <a:pt x="291" y="158"/>
                      </a:cubicBezTo>
                      <a:cubicBezTo>
                        <a:pt x="315" y="87"/>
                        <a:pt x="268" y="15"/>
                        <a:pt x="196" y="3"/>
                      </a:cubicBezTo>
                      <a:cubicBezTo>
                        <a:pt x="186" y="1"/>
                        <a:pt x="176" y="0"/>
                        <a:pt x="16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 name="Google Shape;784;p15"/>
                <p:cNvSpPr/>
                <p:nvPr/>
              </p:nvSpPr>
              <p:spPr>
                <a:xfrm>
                  <a:off x="1261325" y="3491250"/>
                  <a:ext cx="7900" cy="6350"/>
                </a:xfrm>
                <a:custGeom>
                  <a:rect b="b" l="l" r="r" t="t"/>
                  <a:pathLst>
                    <a:path extrusionOk="0" h="254" w="316">
                      <a:moveTo>
                        <a:pt x="166" y="1"/>
                      </a:moveTo>
                      <a:cubicBezTo>
                        <a:pt x="64" y="1"/>
                        <a:pt x="0" y="107"/>
                        <a:pt x="65" y="194"/>
                      </a:cubicBezTo>
                      <a:cubicBezTo>
                        <a:pt x="91" y="235"/>
                        <a:pt x="131" y="254"/>
                        <a:pt x="172" y="254"/>
                      </a:cubicBezTo>
                      <a:cubicBezTo>
                        <a:pt x="227" y="254"/>
                        <a:pt x="283" y="220"/>
                        <a:pt x="303" y="159"/>
                      </a:cubicBezTo>
                      <a:cubicBezTo>
                        <a:pt x="315" y="87"/>
                        <a:pt x="268" y="16"/>
                        <a:pt x="196" y="4"/>
                      </a:cubicBezTo>
                      <a:cubicBezTo>
                        <a:pt x="186" y="2"/>
                        <a:pt x="176" y="1"/>
                        <a:pt x="16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 name="Google Shape;785;p15"/>
                <p:cNvSpPr/>
                <p:nvPr/>
              </p:nvSpPr>
              <p:spPr>
                <a:xfrm>
                  <a:off x="1378425" y="3091225"/>
                  <a:ext cx="8525" cy="6925"/>
                </a:xfrm>
                <a:custGeom>
                  <a:rect b="b" l="l" r="r" t="t"/>
                  <a:pathLst>
                    <a:path extrusionOk="0" h="277" w="341">
                      <a:moveTo>
                        <a:pt x="186" y="0"/>
                      </a:moveTo>
                      <a:cubicBezTo>
                        <a:pt x="159" y="0"/>
                        <a:pt x="132" y="9"/>
                        <a:pt x="108" y="27"/>
                      </a:cubicBezTo>
                      <a:cubicBezTo>
                        <a:pt x="1" y="98"/>
                        <a:pt x="48" y="253"/>
                        <a:pt x="179" y="277"/>
                      </a:cubicBezTo>
                      <a:cubicBezTo>
                        <a:pt x="239" y="277"/>
                        <a:pt x="310" y="229"/>
                        <a:pt x="322" y="170"/>
                      </a:cubicBezTo>
                      <a:cubicBezTo>
                        <a:pt x="340" y="72"/>
                        <a:pt x="265" y="0"/>
                        <a:pt x="18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 name="Google Shape;786;p15"/>
                <p:cNvSpPr/>
                <p:nvPr/>
              </p:nvSpPr>
              <p:spPr>
                <a:xfrm>
                  <a:off x="1244750" y="3281925"/>
                  <a:ext cx="14950" cy="12700"/>
                </a:xfrm>
                <a:custGeom>
                  <a:rect b="b" l="l" r="r" t="t"/>
                  <a:pathLst>
                    <a:path extrusionOk="0" h="508" w="598">
                      <a:moveTo>
                        <a:pt x="313" y="1"/>
                      </a:moveTo>
                      <a:cubicBezTo>
                        <a:pt x="120" y="1"/>
                        <a:pt x="0" y="214"/>
                        <a:pt x="109" y="388"/>
                      </a:cubicBezTo>
                      <a:cubicBezTo>
                        <a:pt x="160" y="469"/>
                        <a:pt x="241" y="507"/>
                        <a:pt x="321" y="507"/>
                      </a:cubicBezTo>
                      <a:cubicBezTo>
                        <a:pt x="429" y="507"/>
                        <a:pt x="534" y="439"/>
                        <a:pt x="562" y="316"/>
                      </a:cubicBezTo>
                      <a:cubicBezTo>
                        <a:pt x="597" y="173"/>
                        <a:pt x="502" y="31"/>
                        <a:pt x="371" y="7"/>
                      </a:cubicBezTo>
                      <a:cubicBezTo>
                        <a:pt x="351" y="3"/>
                        <a:pt x="332" y="1"/>
                        <a:pt x="31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7" name="Google Shape;787;p15"/>
              <p:cNvGrpSpPr/>
              <p:nvPr/>
            </p:nvGrpSpPr>
            <p:grpSpPr>
              <a:xfrm>
                <a:off x="6174075" y="-687262"/>
                <a:ext cx="3916575" cy="3378125"/>
                <a:chOff x="780450" y="1002925"/>
                <a:chExt cx="3916575" cy="3378125"/>
              </a:xfrm>
            </p:grpSpPr>
            <p:sp>
              <p:nvSpPr>
                <p:cNvPr id="788" name="Google Shape;788;p15"/>
                <p:cNvSpPr/>
                <p:nvPr/>
              </p:nvSpPr>
              <p:spPr>
                <a:xfrm>
                  <a:off x="2544350" y="2278100"/>
                  <a:ext cx="32175" cy="32450"/>
                </a:xfrm>
                <a:custGeom>
                  <a:rect b="b" l="l" r="r" t="t"/>
                  <a:pathLst>
                    <a:path extrusionOk="0" h="1298" w="1287">
                      <a:moveTo>
                        <a:pt x="489" y="0"/>
                      </a:moveTo>
                      <a:lnTo>
                        <a:pt x="489" y="500"/>
                      </a:lnTo>
                      <a:lnTo>
                        <a:pt x="1" y="643"/>
                      </a:lnTo>
                      <a:lnTo>
                        <a:pt x="489" y="798"/>
                      </a:lnTo>
                      <a:lnTo>
                        <a:pt x="489" y="1298"/>
                      </a:lnTo>
                      <a:lnTo>
                        <a:pt x="798" y="893"/>
                      </a:lnTo>
                      <a:lnTo>
                        <a:pt x="1287" y="1048"/>
                      </a:lnTo>
                      <a:lnTo>
                        <a:pt x="989" y="643"/>
                      </a:lnTo>
                      <a:lnTo>
                        <a:pt x="1287" y="250"/>
                      </a:lnTo>
                      <a:lnTo>
                        <a:pt x="798" y="405"/>
                      </a:lnTo>
                      <a:lnTo>
                        <a:pt x="4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 name="Google Shape;789;p15"/>
                <p:cNvSpPr/>
                <p:nvPr/>
              </p:nvSpPr>
              <p:spPr>
                <a:xfrm>
                  <a:off x="3345350" y="2331075"/>
                  <a:ext cx="32175" cy="32475"/>
                </a:xfrm>
                <a:custGeom>
                  <a:rect b="b" l="l" r="r" t="t"/>
                  <a:pathLst>
                    <a:path extrusionOk="0" h="1299" w="1287">
                      <a:moveTo>
                        <a:pt x="489" y="0"/>
                      </a:moveTo>
                      <a:lnTo>
                        <a:pt x="489" y="500"/>
                      </a:lnTo>
                      <a:lnTo>
                        <a:pt x="0" y="655"/>
                      </a:lnTo>
                      <a:lnTo>
                        <a:pt x="489" y="798"/>
                      </a:lnTo>
                      <a:lnTo>
                        <a:pt x="489" y="1298"/>
                      </a:lnTo>
                      <a:lnTo>
                        <a:pt x="798" y="893"/>
                      </a:lnTo>
                      <a:lnTo>
                        <a:pt x="1286" y="1048"/>
                      </a:lnTo>
                      <a:lnTo>
                        <a:pt x="1286" y="1048"/>
                      </a:lnTo>
                      <a:lnTo>
                        <a:pt x="989" y="655"/>
                      </a:lnTo>
                      <a:lnTo>
                        <a:pt x="1286" y="250"/>
                      </a:lnTo>
                      <a:lnTo>
                        <a:pt x="798" y="405"/>
                      </a:lnTo>
                      <a:lnTo>
                        <a:pt x="4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 name="Google Shape;790;p15"/>
                <p:cNvSpPr/>
                <p:nvPr/>
              </p:nvSpPr>
              <p:spPr>
                <a:xfrm>
                  <a:off x="2592275" y="1497050"/>
                  <a:ext cx="32175" cy="32450"/>
                </a:xfrm>
                <a:custGeom>
                  <a:rect b="b" l="l" r="r" t="t"/>
                  <a:pathLst>
                    <a:path extrusionOk="0" h="1298" w="1287">
                      <a:moveTo>
                        <a:pt x="489" y="0"/>
                      </a:moveTo>
                      <a:lnTo>
                        <a:pt x="489" y="500"/>
                      </a:lnTo>
                      <a:lnTo>
                        <a:pt x="1" y="655"/>
                      </a:lnTo>
                      <a:lnTo>
                        <a:pt x="489" y="798"/>
                      </a:lnTo>
                      <a:lnTo>
                        <a:pt x="489" y="1298"/>
                      </a:lnTo>
                      <a:lnTo>
                        <a:pt x="798" y="893"/>
                      </a:lnTo>
                      <a:lnTo>
                        <a:pt x="1286" y="1048"/>
                      </a:lnTo>
                      <a:lnTo>
                        <a:pt x="989" y="655"/>
                      </a:lnTo>
                      <a:lnTo>
                        <a:pt x="1286" y="250"/>
                      </a:lnTo>
                      <a:lnTo>
                        <a:pt x="798" y="405"/>
                      </a:lnTo>
                      <a:lnTo>
                        <a:pt x="4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 name="Google Shape;791;p15"/>
                <p:cNvSpPr/>
                <p:nvPr/>
              </p:nvSpPr>
              <p:spPr>
                <a:xfrm>
                  <a:off x="3361425" y="1920600"/>
                  <a:ext cx="32475" cy="32475"/>
                </a:xfrm>
                <a:custGeom>
                  <a:rect b="b" l="l" r="r" t="t"/>
                  <a:pathLst>
                    <a:path extrusionOk="0" h="1299" w="1299">
                      <a:moveTo>
                        <a:pt x="488" y="1"/>
                      </a:moveTo>
                      <a:lnTo>
                        <a:pt x="488" y="501"/>
                      </a:lnTo>
                      <a:lnTo>
                        <a:pt x="0" y="656"/>
                      </a:lnTo>
                      <a:lnTo>
                        <a:pt x="488" y="798"/>
                      </a:lnTo>
                      <a:lnTo>
                        <a:pt x="488" y="1298"/>
                      </a:lnTo>
                      <a:lnTo>
                        <a:pt x="798" y="894"/>
                      </a:lnTo>
                      <a:lnTo>
                        <a:pt x="1298" y="1048"/>
                      </a:lnTo>
                      <a:lnTo>
                        <a:pt x="989" y="656"/>
                      </a:lnTo>
                      <a:lnTo>
                        <a:pt x="1298" y="251"/>
                      </a:lnTo>
                      <a:lnTo>
                        <a:pt x="798" y="405"/>
                      </a:lnTo>
                      <a:lnTo>
                        <a:pt x="48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 name="Google Shape;792;p15"/>
                <p:cNvSpPr/>
                <p:nvPr/>
              </p:nvSpPr>
              <p:spPr>
                <a:xfrm>
                  <a:off x="1761525" y="2082225"/>
                  <a:ext cx="32450" cy="32475"/>
                </a:xfrm>
                <a:custGeom>
                  <a:rect b="b" l="l" r="r" t="t"/>
                  <a:pathLst>
                    <a:path extrusionOk="0" h="1299" w="1298">
                      <a:moveTo>
                        <a:pt x="500" y="1"/>
                      </a:moveTo>
                      <a:lnTo>
                        <a:pt x="500" y="489"/>
                      </a:lnTo>
                      <a:lnTo>
                        <a:pt x="0" y="644"/>
                      </a:lnTo>
                      <a:lnTo>
                        <a:pt x="500" y="798"/>
                      </a:lnTo>
                      <a:lnTo>
                        <a:pt x="500" y="1299"/>
                      </a:lnTo>
                      <a:lnTo>
                        <a:pt x="798" y="894"/>
                      </a:lnTo>
                      <a:lnTo>
                        <a:pt x="1298" y="1048"/>
                      </a:lnTo>
                      <a:lnTo>
                        <a:pt x="988" y="644"/>
                      </a:lnTo>
                      <a:lnTo>
                        <a:pt x="1298" y="251"/>
                      </a:lnTo>
                      <a:lnTo>
                        <a:pt x="1298" y="251"/>
                      </a:lnTo>
                      <a:lnTo>
                        <a:pt x="798" y="394"/>
                      </a:lnTo>
                      <a:lnTo>
                        <a:pt x="50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 name="Google Shape;793;p15"/>
                <p:cNvSpPr/>
                <p:nvPr/>
              </p:nvSpPr>
              <p:spPr>
                <a:xfrm>
                  <a:off x="1647825" y="2529000"/>
                  <a:ext cx="32450" cy="32475"/>
                </a:xfrm>
                <a:custGeom>
                  <a:rect b="b" l="l" r="r" t="t"/>
                  <a:pathLst>
                    <a:path extrusionOk="0" h="1299" w="1298">
                      <a:moveTo>
                        <a:pt x="500" y="1"/>
                      </a:moveTo>
                      <a:lnTo>
                        <a:pt x="500" y="489"/>
                      </a:lnTo>
                      <a:lnTo>
                        <a:pt x="0" y="644"/>
                      </a:lnTo>
                      <a:lnTo>
                        <a:pt x="500" y="799"/>
                      </a:lnTo>
                      <a:lnTo>
                        <a:pt x="500" y="1299"/>
                      </a:lnTo>
                      <a:lnTo>
                        <a:pt x="798" y="894"/>
                      </a:lnTo>
                      <a:lnTo>
                        <a:pt x="1298" y="1049"/>
                      </a:lnTo>
                      <a:lnTo>
                        <a:pt x="1298" y="1049"/>
                      </a:lnTo>
                      <a:lnTo>
                        <a:pt x="988" y="644"/>
                      </a:lnTo>
                      <a:lnTo>
                        <a:pt x="1298" y="251"/>
                      </a:lnTo>
                      <a:lnTo>
                        <a:pt x="798" y="394"/>
                      </a:lnTo>
                      <a:lnTo>
                        <a:pt x="50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 name="Google Shape;794;p15"/>
                <p:cNvSpPr/>
                <p:nvPr/>
              </p:nvSpPr>
              <p:spPr>
                <a:xfrm>
                  <a:off x="780450" y="2377800"/>
                  <a:ext cx="32175" cy="32775"/>
                </a:xfrm>
                <a:custGeom>
                  <a:rect b="b" l="l" r="r" t="t"/>
                  <a:pathLst>
                    <a:path extrusionOk="0" h="1311" w="1287">
                      <a:moveTo>
                        <a:pt x="488" y="1"/>
                      </a:moveTo>
                      <a:lnTo>
                        <a:pt x="488" y="501"/>
                      </a:lnTo>
                      <a:lnTo>
                        <a:pt x="0" y="655"/>
                      </a:lnTo>
                      <a:lnTo>
                        <a:pt x="488" y="810"/>
                      </a:lnTo>
                      <a:lnTo>
                        <a:pt x="488" y="1310"/>
                      </a:lnTo>
                      <a:lnTo>
                        <a:pt x="798" y="905"/>
                      </a:lnTo>
                      <a:lnTo>
                        <a:pt x="1286" y="1060"/>
                      </a:lnTo>
                      <a:lnTo>
                        <a:pt x="988" y="655"/>
                      </a:lnTo>
                      <a:lnTo>
                        <a:pt x="1286" y="251"/>
                      </a:lnTo>
                      <a:lnTo>
                        <a:pt x="798" y="405"/>
                      </a:lnTo>
                      <a:lnTo>
                        <a:pt x="48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 name="Google Shape;795;p15"/>
                <p:cNvSpPr/>
                <p:nvPr/>
              </p:nvSpPr>
              <p:spPr>
                <a:xfrm>
                  <a:off x="2243125" y="2420375"/>
                  <a:ext cx="32175" cy="32450"/>
                </a:xfrm>
                <a:custGeom>
                  <a:rect b="b" l="l" r="r" t="t"/>
                  <a:pathLst>
                    <a:path extrusionOk="0" h="1298" w="1287">
                      <a:moveTo>
                        <a:pt x="489" y="0"/>
                      </a:moveTo>
                      <a:lnTo>
                        <a:pt x="489" y="500"/>
                      </a:lnTo>
                      <a:lnTo>
                        <a:pt x="1" y="655"/>
                      </a:lnTo>
                      <a:lnTo>
                        <a:pt x="489" y="810"/>
                      </a:lnTo>
                      <a:lnTo>
                        <a:pt x="489" y="1298"/>
                      </a:lnTo>
                      <a:lnTo>
                        <a:pt x="798" y="905"/>
                      </a:lnTo>
                      <a:lnTo>
                        <a:pt x="1286" y="1060"/>
                      </a:lnTo>
                      <a:lnTo>
                        <a:pt x="989" y="655"/>
                      </a:lnTo>
                      <a:lnTo>
                        <a:pt x="1286" y="250"/>
                      </a:lnTo>
                      <a:lnTo>
                        <a:pt x="1286" y="250"/>
                      </a:lnTo>
                      <a:lnTo>
                        <a:pt x="798" y="405"/>
                      </a:lnTo>
                      <a:lnTo>
                        <a:pt x="4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 name="Google Shape;796;p15"/>
                <p:cNvSpPr/>
                <p:nvPr/>
              </p:nvSpPr>
              <p:spPr>
                <a:xfrm>
                  <a:off x="3166450" y="3111225"/>
                  <a:ext cx="32475" cy="32475"/>
                </a:xfrm>
                <a:custGeom>
                  <a:rect b="b" l="l" r="r" t="t"/>
                  <a:pathLst>
                    <a:path extrusionOk="0" h="1299" w="1299">
                      <a:moveTo>
                        <a:pt x="501" y="1"/>
                      </a:moveTo>
                      <a:lnTo>
                        <a:pt x="501" y="501"/>
                      </a:lnTo>
                      <a:lnTo>
                        <a:pt x="1" y="643"/>
                      </a:lnTo>
                      <a:lnTo>
                        <a:pt x="501" y="798"/>
                      </a:lnTo>
                      <a:lnTo>
                        <a:pt x="501" y="1298"/>
                      </a:lnTo>
                      <a:lnTo>
                        <a:pt x="798" y="894"/>
                      </a:lnTo>
                      <a:lnTo>
                        <a:pt x="1298" y="1048"/>
                      </a:lnTo>
                      <a:lnTo>
                        <a:pt x="1298" y="1048"/>
                      </a:lnTo>
                      <a:lnTo>
                        <a:pt x="989" y="643"/>
                      </a:lnTo>
                      <a:lnTo>
                        <a:pt x="1298" y="251"/>
                      </a:lnTo>
                      <a:lnTo>
                        <a:pt x="798" y="405"/>
                      </a:lnTo>
                      <a:lnTo>
                        <a:pt x="50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 name="Google Shape;797;p15"/>
                <p:cNvSpPr/>
                <p:nvPr/>
              </p:nvSpPr>
              <p:spPr>
                <a:xfrm>
                  <a:off x="3302475" y="3978300"/>
                  <a:ext cx="32175" cy="32475"/>
                </a:xfrm>
                <a:custGeom>
                  <a:rect b="b" l="l" r="r" t="t"/>
                  <a:pathLst>
                    <a:path extrusionOk="0" h="1299" w="1287">
                      <a:moveTo>
                        <a:pt x="489" y="0"/>
                      </a:moveTo>
                      <a:lnTo>
                        <a:pt x="489" y="500"/>
                      </a:lnTo>
                      <a:lnTo>
                        <a:pt x="1" y="655"/>
                      </a:lnTo>
                      <a:lnTo>
                        <a:pt x="489" y="810"/>
                      </a:lnTo>
                      <a:lnTo>
                        <a:pt x="489" y="1298"/>
                      </a:lnTo>
                      <a:lnTo>
                        <a:pt x="799" y="893"/>
                      </a:lnTo>
                      <a:lnTo>
                        <a:pt x="1287" y="1048"/>
                      </a:lnTo>
                      <a:lnTo>
                        <a:pt x="989" y="655"/>
                      </a:lnTo>
                      <a:lnTo>
                        <a:pt x="1287" y="250"/>
                      </a:lnTo>
                      <a:lnTo>
                        <a:pt x="799" y="405"/>
                      </a:lnTo>
                      <a:lnTo>
                        <a:pt x="4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 name="Google Shape;798;p15"/>
                <p:cNvSpPr/>
                <p:nvPr/>
              </p:nvSpPr>
              <p:spPr>
                <a:xfrm>
                  <a:off x="2336000" y="3689575"/>
                  <a:ext cx="32475" cy="32475"/>
                </a:xfrm>
                <a:custGeom>
                  <a:rect b="b" l="l" r="r" t="t"/>
                  <a:pathLst>
                    <a:path extrusionOk="0" h="1299" w="1299">
                      <a:moveTo>
                        <a:pt x="500" y="0"/>
                      </a:moveTo>
                      <a:lnTo>
                        <a:pt x="500" y="489"/>
                      </a:lnTo>
                      <a:lnTo>
                        <a:pt x="0" y="643"/>
                      </a:lnTo>
                      <a:lnTo>
                        <a:pt x="500" y="798"/>
                      </a:lnTo>
                      <a:lnTo>
                        <a:pt x="500" y="1298"/>
                      </a:lnTo>
                      <a:lnTo>
                        <a:pt x="798" y="893"/>
                      </a:lnTo>
                      <a:lnTo>
                        <a:pt x="1298" y="1048"/>
                      </a:lnTo>
                      <a:lnTo>
                        <a:pt x="988" y="643"/>
                      </a:lnTo>
                      <a:lnTo>
                        <a:pt x="1298" y="238"/>
                      </a:lnTo>
                      <a:lnTo>
                        <a:pt x="798" y="393"/>
                      </a:lnTo>
                      <a:lnTo>
                        <a:pt x="5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 name="Google Shape;799;p15"/>
                <p:cNvSpPr/>
                <p:nvPr/>
              </p:nvSpPr>
              <p:spPr>
                <a:xfrm>
                  <a:off x="2560425" y="3143675"/>
                  <a:ext cx="32475" cy="32475"/>
                </a:xfrm>
                <a:custGeom>
                  <a:rect b="b" l="l" r="r" t="t"/>
                  <a:pathLst>
                    <a:path extrusionOk="0" h="1299" w="1299">
                      <a:moveTo>
                        <a:pt x="501" y="0"/>
                      </a:moveTo>
                      <a:lnTo>
                        <a:pt x="501" y="488"/>
                      </a:lnTo>
                      <a:lnTo>
                        <a:pt x="1" y="643"/>
                      </a:lnTo>
                      <a:lnTo>
                        <a:pt x="501" y="798"/>
                      </a:lnTo>
                      <a:lnTo>
                        <a:pt x="501" y="1298"/>
                      </a:lnTo>
                      <a:lnTo>
                        <a:pt x="798" y="893"/>
                      </a:lnTo>
                      <a:lnTo>
                        <a:pt x="1298" y="1048"/>
                      </a:lnTo>
                      <a:lnTo>
                        <a:pt x="989" y="643"/>
                      </a:lnTo>
                      <a:lnTo>
                        <a:pt x="1298" y="250"/>
                      </a:lnTo>
                      <a:lnTo>
                        <a:pt x="1298" y="250"/>
                      </a:lnTo>
                      <a:lnTo>
                        <a:pt x="798" y="405"/>
                      </a:lnTo>
                      <a:lnTo>
                        <a:pt x="50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 name="Google Shape;800;p15"/>
                <p:cNvSpPr/>
                <p:nvPr/>
              </p:nvSpPr>
              <p:spPr>
                <a:xfrm>
                  <a:off x="1914525" y="1848875"/>
                  <a:ext cx="32450" cy="32475"/>
                </a:xfrm>
                <a:custGeom>
                  <a:rect b="b" l="l" r="r" t="t"/>
                  <a:pathLst>
                    <a:path extrusionOk="0" h="1299" w="1298">
                      <a:moveTo>
                        <a:pt x="500" y="0"/>
                      </a:moveTo>
                      <a:lnTo>
                        <a:pt x="500" y="500"/>
                      </a:lnTo>
                      <a:lnTo>
                        <a:pt x="0" y="643"/>
                      </a:lnTo>
                      <a:lnTo>
                        <a:pt x="500" y="798"/>
                      </a:lnTo>
                      <a:lnTo>
                        <a:pt x="500" y="1298"/>
                      </a:lnTo>
                      <a:lnTo>
                        <a:pt x="810" y="893"/>
                      </a:lnTo>
                      <a:lnTo>
                        <a:pt x="1298" y="1048"/>
                      </a:lnTo>
                      <a:lnTo>
                        <a:pt x="988" y="643"/>
                      </a:lnTo>
                      <a:lnTo>
                        <a:pt x="1298" y="250"/>
                      </a:lnTo>
                      <a:lnTo>
                        <a:pt x="810" y="405"/>
                      </a:lnTo>
                      <a:lnTo>
                        <a:pt x="5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 name="Google Shape;801;p15"/>
                <p:cNvSpPr/>
                <p:nvPr/>
              </p:nvSpPr>
              <p:spPr>
                <a:xfrm>
                  <a:off x="2360400" y="1131825"/>
                  <a:ext cx="32475" cy="32450"/>
                </a:xfrm>
                <a:custGeom>
                  <a:rect b="b" l="l" r="r" t="t"/>
                  <a:pathLst>
                    <a:path extrusionOk="0" h="1298" w="1299">
                      <a:moveTo>
                        <a:pt x="501" y="0"/>
                      </a:moveTo>
                      <a:lnTo>
                        <a:pt x="501" y="500"/>
                      </a:lnTo>
                      <a:lnTo>
                        <a:pt x="1" y="655"/>
                      </a:lnTo>
                      <a:lnTo>
                        <a:pt x="501" y="798"/>
                      </a:lnTo>
                      <a:lnTo>
                        <a:pt x="501" y="1298"/>
                      </a:lnTo>
                      <a:lnTo>
                        <a:pt x="798" y="893"/>
                      </a:lnTo>
                      <a:lnTo>
                        <a:pt x="1298" y="1048"/>
                      </a:lnTo>
                      <a:lnTo>
                        <a:pt x="989" y="655"/>
                      </a:lnTo>
                      <a:lnTo>
                        <a:pt x="1298" y="250"/>
                      </a:lnTo>
                      <a:lnTo>
                        <a:pt x="798" y="405"/>
                      </a:lnTo>
                      <a:lnTo>
                        <a:pt x="50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 name="Google Shape;802;p15"/>
                <p:cNvSpPr/>
                <p:nvPr/>
              </p:nvSpPr>
              <p:spPr>
                <a:xfrm>
                  <a:off x="2275275" y="2911200"/>
                  <a:ext cx="32475" cy="32475"/>
                </a:xfrm>
                <a:custGeom>
                  <a:rect b="b" l="l" r="r" t="t"/>
                  <a:pathLst>
                    <a:path extrusionOk="0" h="1299" w="1299">
                      <a:moveTo>
                        <a:pt x="500" y="1"/>
                      </a:moveTo>
                      <a:lnTo>
                        <a:pt x="500" y="501"/>
                      </a:lnTo>
                      <a:lnTo>
                        <a:pt x="0" y="644"/>
                      </a:lnTo>
                      <a:lnTo>
                        <a:pt x="500" y="798"/>
                      </a:lnTo>
                      <a:lnTo>
                        <a:pt x="500" y="1298"/>
                      </a:lnTo>
                      <a:lnTo>
                        <a:pt x="798" y="894"/>
                      </a:lnTo>
                      <a:lnTo>
                        <a:pt x="1298" y="1048"/>
                      </a:lnTo>
                      <a:lnTo>
                        <a:pt x="989" y="644"/>
                      </a:lnTo>
                      <a:lnTo>
                        <a:pt x="1298" y="251"/>
                      </a:lnTo>
                      <a:lnTo>
                        <a:pt x="1298" y="251"/>
                      </a:lnTo>
                      <a:lnTo>
                        <a:pt x="798" y="393"/>
                      </a:lnTo>
                      <a:lnTo>
                        <a:pt x="50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 name="Google Shape;803;p15"/>
                <p:cNvSpPr/>
                <p:nvPr/>
              </p:nvSpPr>
              <p:spPr>
                <a:xfrm>
                  <a:off x="2544350" y="3918175"/>
                  <a:ext cx="32175" cy="32475"/>
                </a:xfrm>
                <a:custGeom>
                  <a:rect b="b" l="l" r="r" t="t"/>
                  <a:pathLst>
                    <a:path extrusionOk="0" h="1299" w="1287">
                      <a:moveTo>
                        <a:pt x="489" y="0"/>
                      </a:moveTo>
                      <a:lnTo>
                        <a:pt x="489" y="500"/>
                      </a:lnTo>
                      <a:lnTo>
                        <a:pt x="1" y="655"/>
                      </a:lnTo>
                      <a:lnTo>
                        <a:pt x="489" y="810"/>
                      </a:lnTo>
                      <a:lnTo>
                        <a:pt x="489" y="1298"/>
                      </a:lnTo>
                      <a:lnTo>
                        <a:pt x="798" y="905"/>
                      </a:lnTo>
                      <a:lnTo>
                        <a:pt x="1287" y="1048"/>
                      </a:lnTo>
                      <a:lnTo>
                        <a:pt x="989" y="655"/>
                      </a:lnTo>
                      <a:lnTo>
                        <a:pt x="1287" y="250"/>
                      </a:lnTo>
                      <a:lnTo>
                        <a:pt x="798" y="405"/>
                      </a:lnTo>
                      <a:lnTo>
                        <a:pt x="4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 name="Google Shape;804;p15"/>
                <p:cNvSpPr/>
                <p:nvPr/>
              </p:nvSpPr>
              <p:spPr>
                <a:xfrm>
                  <a:off x="2670850" y="2694200"/>
                  <a:ext cx="32175" cy="32475"/>
                </a:xfrm>
                <a:custGeom>
                  <a:rect b="b" l="l" r="r" t="t"/>
                  <a:pathLst>
                    <a:path extrusionOk="0" h="1299" w="1287">
                      <a:moveTo>
                        <a:pt x="489" y="1"/>
                      </a:moveTo>
                      <a:lnTo>
                        <a:pt x="489" y="489"/>
                      </a:lnTo>
                      <a:lnTo>
                        <a:pt x="1" y="644"/>
                      </a:lnTo>
                      <a:lnTo>
                        <a:pt x="489" y="799"/>
                      </a:lnTo>
                      <a:lnTo>
                        <a:pt x="489" y="1299"/>
                      </a:lnTo>
                      <a:lnTo>
                        <a:pt x="799" y="894"/>
                      </a:lnTo>
                      <a:lnTo>
                        <a:pt x="1287" y="1049"/>
                      </a:lnTo>
                      <a:lnTo>
                        <a:pt x="1287" y="1049"/>
                      </a:lnTo>
                      <a:lnTo>
                        <a:pt x="989" y="644"/>
                      </a:lnTo>
                      <a:lnTo>
                        <a:pt x="1287" y="251"/>
                      </a:lnTo>
                      <a:lnTo>
                        <a:pt x="799" y="394"/>
                      </a:lnTo>
                      <a:lnTo>
                        <a:pt x="48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 name="Google Shape;805;p15"/>
                <p:cNvSpPr/>
                <p:nvPr/>
              </p:nvSpPr>
              <p:spPr>
                <a:xfrm>
                  <a:off x="2745875" y="1821775"/>
                  <a:ext cx="32450" cy="32475"/>
                </a:xfrm>
                <a:custGeom>
                  <a:rect b="b" l="l" r="r" t="t"/>
                  <a:pathLst>
                    <a:path extrusionOk="0" h="1299" w="1298">
                      <a:moveTo>
                        <a:pt x="500" y="1"/>
                      </a:moveTo>
                      <a:lnTo>
                        <a:pt x="500" y="489"/>
                      </a:lnTo>
                      <a:lnTo>
                        <a:pt x="0" y="644"/>
                      </a:lnTo>
                      <a:lnTo>
                        <a:pt x="500" y="799"/>
                      </a:lnTo>
                      <a:lnTo>
                        <a:pt x="500" y="1299"/>
                      </a:lnTo>
                      <a:lnTo>
                        <a:pt x="810" y="894"/>
                      </a:lnTo>
                      <a:lnTo>
                        <a:pt x="1298" y="1049"/>
                      </a:lnTo>
                      <a:lnTo>
                        <a:pt x="988" y="644"/>
                      </a:lnTo>
                      <a:lnTo>
                        <a:pt x="1298" y="251"/>
                      </a:lnTo>
                      <a:lnTo>
                        <a:pt x="810" y="394"/>
                      </a:lnTo>
                      <a:lnTo>
                        <a:pt x="50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 name="Google Shape;806;p15"/>
                <p:cNvSpPr/>
                <p:nvPr/>
              </p:nvSpPr>
              <p:spPr>
                <a:xfrm>
                  <a:off x="3651050" y="3127300"/>
                  <a:ext cx="32450" cy="32475"/>
                </a:xfrm>
                <a:custGeom>
                  <a:rect b="b" l="l" r="r" t="t"/>
                  <a:pathLst>
                    <a:path extrusionOk="0" h="1299" w="1298">
                      <a:moveTo>
                        <a:pt x="488" y="0"/>
                      </a:moveTo>
                      <a:lnTo>
                        <a:pt x="488" y="501"/>
                      </a:lnTo>
                      <a:lnTo>
                        <a:pt x="0" y="655"/>
                      </a:lnTo>
                      <a:lnTo>
                        <a:pt x="488" y="810"/>
                      </a:lnTo>
                      <a:lnTo>
                        <a:pt x="488" y="1298"/>
                      </a:lnTo>
                      <a:lnTo>
                        <a:pt x="798" y="905"/>
                      </a:lnTo>
                      <a:lnTo>
                        <a:pt x="1298" y="1060"/>
                      </a:lnTo>
                      <a:lnTo>
                        <a:pt x="988" y="655"/>
                      </a:lnTo>
                      <a:lnTo>
                        <a:pt x="1298" y="251"/>
                      </a:lnTo>
                      <a:lnTo>
                        <a:pt x="798" y="405"/>
                      </a:lnTo>
                      <a:lnTo>
                        <a:pt x="48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 name="Google Shape;807;p15"/>
                <p:cNvSpPr/>
                <p:nvPr/>
              </p:nvSpPr>
              <p:spPr>
                <a:xfrm>
                  <a:off x="4041275" y="2777250"/>
                  <a:ext cx="32175" cy="32775"/>
                </a:xfrm>
                <a:custGeom>
                  <a:rect b="b" l="l" r="r" t="t"/>
                  <a:pathLst>
                    <a:path extrusionOk="0" h="1311" w="1287">
                      <a:moveTo>
                        <a:pt x="488" y="1"/>
                      </a:moveTo>
                      <a:lnTo>
                        <a:pt x="488" y="501"/>
                      </a:lnTo>
                      <a:lnTo>
                        <a:pt x="0" y="656"/>
                      </a:lnTo>
                      <a:lnTo>
                        <a:pt x="488" y="810"/>
                      </a:lnTo>
                      <a:lnTo>
                        <a:pt x="488" y="1310"/>
                      </a:lnTo>
                      <a:lnTo>
                        <a:pt x="798" y="906"/>
                      </a:lnTo>
                      <a:lnTo>
                        <a:pt x="1286" y="1060"/>
                      </a:lnTo>
                      <a:lnTo>
                        <a:pt x="988" y="656"/>
                      </a:lnTo>
                      <a:lnTo>
                        <a:pt x="1286" y="251"/>
                      </a:lnTo>
                      <a:lnTo>
                        <a:pt x="798" y="406"/>
                      </a:lnTo>
                      <a:lnTo>
                        <a:pt x="48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 name="Google Shape;808;p15"/>
                <p:cNvSpPr/>
                <p:nvPr/>
              </p:nvSpPr>
              <p:spPr>
                <a:xfrm>
                  <a:off x="1419225" y="2245650"/>
                  <a:ext cx="32450" cy="32475"/>
                </a:xfrm>
                <a:custGeom>
                  <a:rect b="b" l="l" r="r" t="t"/>
                  <a:pathLst>
                    <a:path extrusionOk="0" h="1299" w="1298">
                      <a:moveTo>
                        <a:pt x="500" y="0"/>
                      </a:moveTo>
                      <a:lnTo>
                        <a:pt x="500" y="500"/>
                      </a:lnTo>
                      <a:lnTo>
                        <a:pt x="0" y="655"/>
                      </a:lnTo>
                      <a:lnTo>
                        <a:pt x="500" y="810"/>
                      </a:lnTo>
                      <a:lnTo>
                        <a:pt x="500" y="1298"/>
                      </a:lnTo>
                      <a:lnTo>
                        <a:pt x="798" y="905"/>
                      </a:lnTo>
                      <a:lnTo>
                        <a:pt x="1298" y="1048"/>
                      </a:lnTo>
                      <a:lnTo>
                        <a:pt x="1298" y="1048"/>
                      </a:lnTo>
                      <a:lnTo>
                        <a:pt x="988" y="655"/>
                      </a:lnTo>
                      <a:lnTo>
                        <a:pt x="1298" y="250"/>
                      </a:lnTo>
                      <a:lnTo>
                        <a:pt x="798" y="405"/>
                      </a:lnTo>
                      <a:lnTo>
                        <a:pt x="5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 name="Google Shape;809;p15"/>
                <p:cNvSpPr/>
                <p:nvPr/>
              </p:nvSpPr>
              <p:spPr>
                <a:xfrm>
                  <a:off x="3361425" y="3035625"/>
                  <a:ext cx="32475" cy="32475"/>
                </a:xfrm>
                <a:custGeom>
                  <a:rect b="b" l="l" r="r" t="t"/>
                  <a:pathLst>
                    <a:path extrusionOk="0" h="1299" w="1299">
                      <a:moveTo>
                        <a:pt x="488" y="0"/>
                      </a:moveTo>
                      <a:lnTo>
                        <a:pt x="488" y="489"/>
                      </a:lnTo>
                      <a:lnTo>
                        <a:pt x="0" y="643"/>
                      </a:lnTo>
                      <a:lnTo>
                        <a:pt x="488" y="798"/>
                      </a:lnTo>
                      <a:lnTo>
                        <a:pt x="488" y="1298"/>
                      </a:lnTo>
                      <a:lnTo>
                        <a:pt x="798" y="893"/>
                      </a:lnTo>
                      <a:lnTo>
                        <a:pt x="1298" y="1048"/>
                      </a:lnTo>
                      <a:lnTo>
                        <a:pt x="989" y="643"/>
                      </a:lnTo>
                      <a:lnTo>
                        <a:pt x="1298" y="239"/>
                      </a:lnTo>
                      <a:lnTo>
                        <a:pt x="798" y="393"/>
                      </a:lnTo>
                      <a:lnTo>
                        <a:pt x="48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 name="Google Shape;810;p15"/>
                <p:cNvSpPr/>
                <p:nvPr/>
              </p:nvSpPr>
              <p:spPr>
                <a:xfrm>
                  <a:off x="1792475" y="2761175"/>
                  <a:ext cx="32175" cy="32475"/>
                </a:xfrm>
                <a:custGeom>
                  <a:rect b="b" l="l" r="r" t="t"/>
                  <a:pathLst>
                    <a:path extrusionOk="0" h="1299" w="1287">
                      <a:moveTo>
                        <a:pt x="489" y="1"/>
                      </a:moveTo>
                      <a:lnTo>
                        <a:pt x="489" y="501"/>
                      </a:lnTo>
                      <a:lnTo>
                        <a:pt x="0" y="644"/>
                      </a:lnTo>
                      <a:lnTo>
                        <a:pt x="489" y="799"/>
                      </a:lnTo>
                      <a:lnTo>
                        <a:pt x="489" y="1299"/>
                      </a:lnTo>
                      <a:lnTo>
                        <a:pt x="798" y="894"/>
                      </a:lnTo>
                      <a:lnTo>
                        <a:pt x="1286" y="1049"/>
                      </a:lnTo>
                      <a:lnTo>
                        <a:pt x="989" y="644"/>
                      </a:lnTo>
                      <a:lnTo>
                        <a:pt x="1286" y="251"/>
                      </a:lnTo>
                      <a:lnTo>
                        <a:pt x="798" y="406"/>
                      </a:lnTo>
                      <a:lnTo>
                        <a:pt x="48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 name="Google Shape;811;p15"/>
                <p:cNvSpPr/>
                <p:nvPr/>
              </p:nvSpPr>
              <p:spPr>
                <a:xfrm>
                  <a:off x="1107275" y="2677850"/>
                  <a:ext cx="32475" cy="32450"/>
                </a:xfrm>
                <a:custGeom>
                  <a:rect b="b" l="l" r="r" t="t"/>
                  <a:pathLst>
                    <a:path extrusionOk="0" h="1298" w="1299">
                      <a:moveTo>
                        <a:pt x="500" y="0"/>
                      </a:moveTo>
                      <a:lnTo>
                        <a:pt x="500" y="500"/>
                      </a:lnTo>
                      <a:lnTo>
                        <a:pt x="0" y="655"/>
                      </a:lnTo>
                      <a:lnTo>
                        <a:pt x="500" y="810"/>
                      </a:lnTo>
                      <a:lnTo>
                        <a:pt x="500" y="1298"/>
                      </a:lnTo>
                      <a:lnTo>
                        <a:pt x="810" y="905"/>
                      </a:lnTo>
                      <a:lnTo>
                        <a:pt x="1298" y="1048"/>
                      </a:lnTo>
                      <a:lnTo>
                        <a:pt x="988" y="655"/>
                      </a:lnTo>
                      <a:lnTo>
                        <a:pt x="1298" y="250"/>
                      </a:lnTo>
                      <a:lnTo>
                        <a:pt x="810" y="405"/>
                      </a:lnTo>
                      <a:lnTo>
                        <a:pt x="5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 name="Google Shape;812;p15"/>
                <p:cNvSpPr/>
                <p:nvPr/>
              </p:nvSpPr>
              <p:spPr>
                <a:xfrm>
                  <a:off x="3018525" y="2280175"/>
                  <a:ext cx="32475" cy="32475"/>
                </a:xfrm>
                <a:custGeom>
                  <a:rect b="b" l="l" r="r" t="t"/>
                  <a:pathLst>
                    <a:path extrusionOk="0" h="1299" w="1299">
                      <a:moveTo>
                        <a:pt x="500" y="0"/>
                      </a:moveTo>
                      <a:lnTo>
                        <a:pt x="500" y="500"/>
                      </a:lnTo>
                      <a:lnTo>
                        <a:pt x="0" y="655"/>
                      </a:lnTo>
                      <a:lnTo>
                        <a:pt x="500" y="810"/>
                      </a:lnTo>
                      <a:lnTo>
                        <a:pt x="500" y="1298"/>
                      </a:lnTo>
                      <a:lnTo>
                        <a:pt x="798" y="905"/>
                      </a:lnTo>
                      <a:lnTo>
                        <a:pt x="1298" y="1048"/>
                      </a:lnTo>
                      <a:lnTo>
                        <a:pt x="989" y="655"/>
                      </a:lnTo>
                      <a:lnTo>
                        <a:pt x="1298" y="250"/>
                      </a:lnTo>
                      <a:lnTo>
                        <a:pt x="798" y="405"/>
                      </a:lnTo>
                      <a:lnTo>
                        <a:pt x="5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 name="Google Shape;813;p15"/>
                <p:cNvSpPr/>
                <p:nvPr/>
              </p:nvSpPr>
              <p:spPr>
                <a:xfrm>
                  <a:off x="2549425" y="2858225"/>
                  <a:ext cx="14900" cy="12800"/>
                </a:xfrm>
                <a:custGeom>
                  <a:rect b="b" l="l" r="r" t="t"/>
                  <a:pathLst>
                    <a:path extrusionOk="0" h="512" w="596">
                      <a:moveTo>
                        <a:pt x="274" y="0"/>
                      </a:moveTo>
                      <a:cubicBezTo>
                        <a:pt x="119" y="0"/>
                        <a:pt x="0" y="119"/>
                        <a:pt x="0" y="262"/>
                      </a:cubicBezTo>
                      <a:cubicBezTo>
                        <a:pt x="0" y="409"/>
                        <a:pt x="129" y="511"/>
                        <a:pt x="259" y="511"/>
                      </a:cubicBezTo>
                      <a:cubicBezTo>
                        <a:pt x="319" y="511"/>
                        <a:pt x="380" y="490"/>
                        <a:pt x="429" y="441"/>
                      </a:cubicBezTo>
                      <a:cubicBezTo>
                        <a:pt x="595" y="286"/>
                        <a:pt x="488" y="12"/>
                        <a:pt x="27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 name="Google Shape;814;p15"/>
                <p:cNvSpPr/>
                <p:nvPr/>
              </p:nvSpPr>
              <p:spPr>
                <a:xfrm>
                  <a:off x="2369925" y="2624550"/>
                  <a:ext cx="7475" cy="6475"/>
                </a:xfrm>
                <a:custGeom>
                  <a:rect b="b" l="l" r="r" t="t"/>
                  <a:pathLst>
                    <a:path extrusionOk="0" h="259" w="299">
                      <a:moveTo>
                        <a:pt x="132" y="1"/>
                      </a:moveTo>
                      <a:cubicBezTo>
                        <a:pt x="60" y="1"/>
                        <a:pt x="1" y="60"/>
                        <a:pt x="1" y="132"/>
                      </a:cubicBezTo>
                      <a:cubicBezTo>
                        <a:pt x="1" y="207"/>
                        <a:pt x="64" y="258"/>
                        <a:pt x="131" y="258"/>
                      </a:cubicBezTo>
                      <a:cubicBezTo>
                        <a:pt x="160" y="258"/>
                        <a:pt x="190" y="249"/>
                        <a:pt x="215" y="227"/>
                      </a:cubicBezTo>
                      <a:cubicBezTo>
                        <a:pt x="298" y="144"/>
                        <a:pt x="251" y="1"/>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 name="Google Shape;815;p15"/>
                <p:cNvSpPr/>
                <p:nvPr/>
              </p:nvSpPr>
              <p:spPr>
                <a:xfrm>
                  <a:off x="2025825" y="2983825"/>
                  <a:ext cx="7475" cy="6650"/>
                </a:xfrm>
                <a:custGeom>
                  <a:rect b="b" l="l" r="r" t="t"/>
                  <a:pathLst>
                    <a:path extrusionOk="0" h="266" w="299">
                      <a:moveTo>
                        <a:pt x="132" y="1"/>
                      </a:moveTo>
                      <a:cubicBezTo>
                        <a:pt x="60" y="1"/>
                        <a:pt x="1" y="60"/>
                        <a:pt x="1" y="132"/>
                      </a:cubicBezTo>
                      <a:cubicBezTo>
                        <a:pt x="1" y="212"/>
                        <a:pt x="61" y="266"/>
                        <a:pt x="126" y="266"/>
                      </a:cubicBezTo>
                      <a:cubicBezTo>
                        <a:pt x="157" y="266"/>
                        <a:pt x="188" y="254"/>
                        <a:pt x="215" y="227"/>
                      </a:cubicBezTo>
                      <a:cubicBezTo>
                        <a:pt x="299" y="155"/>
                        <a:pt x="251" y="13"/>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 name="Google Shape;816;p15"/>
                <p:cNvSpPr/>
                <p:nvPr/>
              </p:nvSpPr>
              <p:spPr>
                <a:xfrm>
                  <a:off x="2667000" y="2083975"/>
                  <a:ext cx="7750" cy="6400"/>
                </a:xfrm>
                <a:custGeom>
                  <a:rect b="b" l="l" r="r" t="t"/>
                  <a:pathLst>
                    <a:path extrusionOk="0" h="256" w="310">
                      <a:moveTo>
                        <a:pt x="125" y="1"/>
                      </a:moveTo>
                      <a:cubicBezTo>
                        <a:pt x="60" y="1"/>
                        <a:pt x="0" y="57"/>
                        <a:pt x="0" y="133"/>
                      </a:cubicBezTo>
                      <a:cubicBezTo>
                        <a:pt x="0" y="205"/>
                        <a:pt x="65" y="256"/>
                        <a:pt x="132" y="256"/>
                      </a:cubicBezTo>
                      <a:cubicBezTo>
                        <a:pt x="165" y="256"/>
                        <a:pt x="199" y="244"/>
                        <a:pt x="226" y="216"/>
                      </a:cubicBezTo>
                      <a:cubicBezTo>
                        <a:pt x="310" y="145"/>
                        <a:pt x="250" y="2"/>
                        <a:pt x="143" y="2"/>
                      </a:cubicBezTo>
                      <a:cubicBezTo>
                        <a:pt x="137" y="1"/>
                        <a:pt x="131" y="1"/>
                        <a:pt x="12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 name="Google Shape;817;p15"/>
                <p:cNvSpPr/>
                <p:nvPr/>
              </p:nvSpPr>
              <p:spPr>
                <a:xfrm>
                  <a:off x="2303550" y="2080750"/>
                  <a:ext cx="7475" cy="6450"/>
                </a:xfrm>
                <a:custGeom>
                  <a:rect b="b" l="l" r="r" t="t"/>
                  <a:pathLst>
                    <a:path extrusionOk="0" h="258" w="299">
                      <a:moveTo>
                        <a:pt x="131" y="0"/>
                      </a:moveTo>
                      <a:cubicBezTo>
                        <a:pt x="60" y="0"/>
                        <a:pt x="0" y="48"/>
                        <a:pt x="0" y="131"/>
                      </a:cubicBezTo>
                      <a:cubicBezTo>
                        <a:pt x="0" y="206"/>
                        <a:pt x="64" y="258"/>
                        <a:pt x="131" y="258"/>
                      </a:cubicBezTo>
                      <a:cubicBezTo>
                        <a:pt x="160" y="258"/>
                        <a:pt x="190" y="248"/>
                        <a:pt x="215" y="226"/>
                      </a:cubicBezTo>
                      <a:cubicBezTo>
                        <a:pt x="298" y="143"/>
                        <a:pt x="251" y="0"/>
                        <a:pt x="13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 name="Google Shape;818;p15"/>
                <p:cNvSpPr/>
                <p:nvPr/>
              </p:nvSpPr>
              <p:spPr>
                <a:xfrm>
                  <a:off x="1918475" y="2471525"/>
                  <a:ext cx="9650" cy="6625"/>
                </a:xfrm>
                <a:custGeom>
                  <a:rect b="b" l="l" r="r" t="t"/>
                  <a:pathLst>
                    <a:path extrusionOk="0" h="265" w="386">
                      <a:moveTo>
                        <a:pt x="177" y="1"/>
                      </a:moveTo>
                      <a:cubicBezTo>
                        <a:pt x="1" y="1"/>
                        <a:pt x="4" y="264"/>
                        <a:pt x="188" y="264"/>
                      </a:cubicBezTo>
                      <a:cubicBezTo>
                        <a:pt x="191" y="264"/>
                        <a:pt x="195" y="264"/>
                        <a:pt x="199" y="264"/>
                      </a:cubicBezTo>
                      <a:cubicBezTo>
                        <a:pt x="203" y="264"/>
                        <a:pt x="207" y="264"/>
                        <a:pt x="210" y="264"/>
                      </a:cubicBezTo>
                      <a:cubicBezTo>
                        <a:pt x="383" y="264"/>
                        <a:pt x="386" y="1"/>
                        <a:pt x="220" y="1"/>
                      </a:cubicBezTo>
                      <a:cubicBezTo>
                        <a:pt x="214" y="1"/>
                        <a:pt x="207" y="1"/>
                        <a:pt x="199" y="2"/>
                      </a:cubicBezTo>
                      <a:cubicBezTo>
                        <a:pt x="191" y="1"/>
                        <a:pt x="184" y="1"/>
                        <a:pt x="17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 name="Google Shape;819;p15"/>
                <p:cNvSpPr/>
                <p:nvPr/>
              </p:nvSpPr>
              <p:spPr>
                <a:xfrm>
                  <a:off x="2306625" y="3102300"/>
                  <a:ext cx="7675" cy="6650"/>
                </a:xfrm>
                <a:custGeom>
                  <a:rect b="b" l="l" r="r" t="t"/>
                  <a:pathLst>
                    <a:path extrusionOk="0" h="266" w="307">
                      <a:moveTo>
                        <a:pt x="139" y="0"/>
                      </a:moveTo>
                      <a:cubicBezTo>
                        <a:pt x="68" y="0"/>
                        <a:pt x="8" y="60"/>
                        <a:pt x="8" y="131"/>
                      </a:cubicBezTo>
                      <a:cubicBezTo>
                        <a:pt x="0" y="212"/>
                        <a:pt x="63" y="265"/>
                        <a:pt x="131" y="265"/>
                      </a:cubicBezTo>
                      <a:cubicBezTo>
                        <a:pt x="163" y="265"/>
                        <a:pt x="196" y="253"/>
                        <a:pt x="223" y="227"/>
                      </a:cubicBezTo>
                      <a:cubicBezTo>
                        <a:pt x="306" y="143"/>
                        <a:pt x="258" y="12"/>
                        <a:pt x="139"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 name="Google Shape;820;p15"/>
                <p:cNvSpPr/>
                <p:nvPr/>
              </p:nvSpPr>
              <p:spPr>
                <a:xfrm>
                  <a:off x="2209300" y="3393375"/>
                  <a:ext cx="7650" cy="6375"/>
                </a:xfrm>
                <a:custGeom>
                  <a:rect b="b" l="l" r="r" t="t"/>
                  <a:pathLst>
                    <a:path extrusionOk="0" h="255" w="306">
                      <a:moveTo>
                        <a:pt x="121" y="0"/>
                      </a:moveTo>
                      <a:cubicBezTo>
                        <a:pt x="58" y="0"/>
                        <a:pt x="8" y="55"/>
                        <a:pt x="8" y="121"/>
                      </a:cubicBezTo>
                      <a:cubicBezTo>
                        <a:pt x="0" y="201"/>
                        <a:pt x="63" y="255"/>
                        <a:pt x="131" y="255"/>
                      </a:cubicBezTo>
                      <a:cubicBezTo>
                        <a:pt x="163" y="255"/>
                        <a:pt x="196" y="243"/>
                        <a:pt x="222" y="216"/>
                      </a:cubicBezTo>
                      <a:cubicBezTo>
                        <a:pt x="306" y="145"/>
                        <a:pt x="258" y="2"/>
                        <a:pt x="139" y="2"/>
                      </a:cubicBezTo>
                      <a:cubicBezTo>
                        <a:pt x="133" y="1"/>
                        <a:pt x="127" y="0"/>
                        <a:pt x="12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 name="Google Shape;821;p15"/>
                <p:cNvSpPr/>
                <p:nvPr/>
              </p:nvSpPr>
              <p:spPr>
                <a:xfrm>
                  <a:off x="2083875" y="3702375"/>
                  <a:ext cx="7775" cy="6650"/>
                </a:xfrm>
                <a:custGeom>
                  <a:rect b="b" l="l" r="r" t="t"/>
                  <a:pathLst>
                    <a:path extrusionOk="0" h="266" w="311">
                      <a:moveTo>
                        <a:pt x="144" y="0"/>
                      </a:moveTo>
                      <a:cubicBezTo>
                        <a:pt x="60" y="0"/>
                        <a:pt x="1" y="60"/>
                        <a:pt x="1" y="131"/>
                      </a:cubicBezTo>
                      <a:cubicBezTo>
                        <a:pt x="1" y="212"/>
                        <a:pt x="66" y="265"/>
                        <a:pt x="135" y="265"/>
                      </a:cubicBezTo>
                      <a:cubicBezTo>
                        <a:pt x="167" y="265"/>
                        <a:pt x="200" y="253"/>
                        <a:pt x="227" y="227"/>
                      </a:cubicBezTo>
                      <a:cubicBezTo>
                        <a:pt x="310" y="143"/>
                        <a:pt x="251" y="0"/>
                        <a:pt x="14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 name="Google Shape;822;p15"/>
                <p:cNvSpPr/>
                <p:nvPr/>
              </p:nvSpPr>
              <p:spPr>
                <a:xfrm>
                  <a:off x="2559225" y="3660700"/>
                  <a:ext cx="6875" cy="6275"/>
                </a:xfrm>
                <a:custGeom>
                  <a:rect b="b" l="l" r="r" t="t"/>
                  <a:pathLst>
                    <a:path extrusionOk="0" h="251" w="275">
                      <a:moveTo>
                        <a:pt x="132" y="0"/>
                      </a:moveTo>
                      <a:cubicBezTo>
                        <a:pt x="60" y="0"/>
                        <a:pt x="1" y="48"/>
                        <a:pt x="1" y="120"/>
                      </a:cubicBezTo>
                      <a:cubicBezTo>
                        <a:pt x="1" y="203"/>
                        <a:pt x="60" y="250"/>
                        <a:pt x="132" y="250"/>
                      </a:cubicBezTo>
                      <a:cubicBezTo>
                        <a:pt x="215" y="250"/>
                        <a:pt x="275" y="203"/>
                        <a:pt x="275" y="120"/>
                      </a:cubicBezTo>
                      <a:cubicBezTo>
                        <a:pt x="275" y="48"/>
                        <a:pt x="215" y="0"/>
                        <a:pt x="13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 name="Google Shape;823;p15"/>
                <p:cNvSpPr/>
                <p:nvPr/>
              </p:nvSpPr>
              <p:spPr>
                <a:xfrm>
                  <a:off x="2366350" y="4374475"/>
                  <a:ext cx="6875" cy="6575"/>
                </a:xfrm>
                <a:custGeom>
                  <a:rect b="b" l="l" r="r" t="t"/>
                  <a:pathLst>
                    <a:path extrusionOk="0" h="263" w="275">
                      <a:moveTo>
                        <a:pt x="144" y="1"/>
                      </a:moveTo>
                      <a:cubicBezTo>
                        <a:pt x="60" y="1"/>
                        <a:pt x="1" y="60"/>
                        <a:pt x="1" y="132"/>
                      </a:cubicBezTo>
                      <a:cubicBezTo>
                        <a:pt x="1" y="203"/>
                        <a:pt x="60" y="263"/>
                        <a:pt x="144" y="263"/>
                      </a:cubicBezTo>
                      <a:cubicBezTo>
                        <a:pt x="215" y="263"/>
                        <a:pt x="275" y="203"/>
                        <a:pt x="275" y="132"/>
                      </a:cubicBezTo>
                      <a:cubicBezTo>
                        <a:pt x="275" y="60"/>
                        <a:pt x="215" y="1"/>
                        <a:pt x="14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 name="Google Shape;824;p15"/>
                <p:cNvSpPr/>
                <p:nvPr/>
              </p:nvSpPr>
              <p:spPr>
                <a:xfrm>
                  <a:off x="3070300" y="3765175"/>
                  <a:ext cx="7475" cy="6650"/>
                </a:xfrm>
                <a:custGeom>
                  <a:rect b="b" l="l" r="r" t="t"/>
                  <a:pathLst>
                    <a:path extrusionOk="0" h="266" w="299">
                      <a:moveTo>
                        <a:pt x="132" y="1"/>
                      </a:moveTo>
                      <a:cubicBezTo>
                        <a:pt x="61" y="1"/>
                        <a:pt x="1" y="60"/>
                        <a:pt x="1" y="132"/>
                      </a:cubicBezTo>
                      <a:cubicBezTo>
                        <a:pt x="1" y="212"/>
                        <a:pt x="61" y="266"/>
                        <a:pt x="126" y="266"/>
                      </a:cubicBezTo>
                      <a:cubicBezTo>
                        <a:pt x="157" y="266"/>
                        <a:pt x="188" y="254"/>
                        <a:pt x="215" y="227"/>
                      </a:cubicBezTo>
                      <a:cubicBezTo>
                        <a:pt x="299" y="143"/>
                        <a:pt x="251" y="12"/>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 name="Google Shape;825;p15"/>
                <p:cNvSpPr/>
                <p:nvPr/>
              </p:nvSpPr>
              <p:spPr>
                <a:xfrm>
                  <a:off x="2988150" y="3991400"/>
                  <a:ext cx="7475" cy="6450"/>
                </a:xfrm>
                <a:custGeom>
                  <a:rect b="b" l="l" r="r" t="t"/>
                  <a:pathLst>
                    <a:path extrusionOk="0" h="258" w="299">
                      <a:moveTo>
                        <a:pt x="132" y="0"/>
                      </a:moveTo>
                      <a:cubicBezTo>
                        <a:pt x="60" y="0"/>
                        <a:pt x="1" y="48"/>
                        <a:pt x="1" y="131"/>
                      </a:cubicBezTo>
                      <a:cubicBezTo>
                        <a:pt x="1" y="206"/>
                        <a:pt x="65" y="258"/>
                        <a:pt x="132" y="258"/>
                      </a:cubicBezTo>
                      <a:cubicBezTo>
                        <a:pt x="161" y="258"/>
                        <a:pt x="190" y="248"/>
                        <a:pt x="215" y="226"/>
                      </a:cubicBezTo>
                      <a:cubicBezTo>
                        <a:pt x="299" y="143"/>
                        <a:pt x="251" y="0"/>
                        <a:pt x="13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 name="Google Shape;826;p15"/>
                <p:cNvSpPr/>
                <p:nvPr/>
              </p:nvSpPr>
              <p:spPr>
                <a:xfrm>
                  <a:off x="2795575" y="4192900"/>
                  <a:ext cx="7475" cy="6650"/>
                </a:xfrm>
                <a:custGeom>
                  <a:rect b="b" l="l" r="r" t="t"/>
                  <a:pathLst>
                    <a:path extrusionOk="0" h="266" w="299">
                      <a:moveTo>
                        <a:pt x="131" y="1"/>
                      </a:moveTo>
                      <a:cubicBezTo>
                        <a:pt x="60" y="1"/>
                        <a:pt x="1" y="60"/>
                        <a:pt x="1" y="132"/>
                      </a:cubicBezTo>
                      <a:cubicBezTo>
                        <a:pt x="1" y="212"/>
                        <a:pt x="61" y="266"/>
                        <a:pt x="125" y="266"/>
                      </a:cubicBezTo>
                      <a:cubicBezTo>
                        <a:pt x="156" y="266"/>
                        <a:pt x="188" y="254"/>
                        <a:pt x="215" y="227"/>
                      </a:cubicBezTo>
                      <a:cubicBezTo>
                        <a:pt x="298" y="144"/>
                        <a:pt x="251" y="13"/>
                        <a:pt x="13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 name="Google Shape;827;p15"/>
                <p:cNvSpPr/>
                <p:nvPr/>
              </p:nvSpPr>
              <p:spPr>
                <a:xfrm>
                  <a:off x="3423925" y="3518125"/>
                  <a:ext cx="7775" cy="6650"/>
                </a:xfrm>
                <a:custGeom>
                  <a:rect b="b" l="l" r="r" t="t"/>
                  <a:pathLst>
                    <a:path extrusionOk="0" h="266" w="311">
                      <a:moveTo>
                        <a:pt x="143" y="0"/>
                      </a:moveTo>
                      <a:cubicBezTo>
                        <a:pt x="72" y="0"/>
                        <a:pt x="1" y="60"/>
                        <a:pt x="1" y="131"/>
                      </a:cubicBezTo>
                      <a:cubicBezTo>
                        <a:pt x="1" y="212"/>
                        <a:pt x="66" y="265"/>
                        <a:pt x="135" y="265"/>
                      </a:cubicBezTo>
                      <a:cubicBezTo>
                        <a:pt x="167" y="265"/>
                        <a:pt x="200" y="253"/>
                        <a:pt x="227" y="227"/>
                      </a:cubicBezTo>
                      <a:cubicBezTo>
                        <a:pt x="310" y="143"/>
                        <a:pt x="263" y="0"/>
                        <a:pt x="14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 name="Google Shape;828;p15"/>
                <p:cNvSpPr/>
                <p:nvPr/>
              </p:nvSpPr>
              <p:spPr>
                <a:xfrm>
                  <a:off x="4689275" y="3780950"/>
                  <a:ext cx="7750" cy="6650"/>
                </a:xfrm>
                <a:custGeom>
                  <a:rect b="b" l="l" r="r" t="t"/>
                  <a:pathLst>
                    <a:path extrusionOk="0" h="266" w="310">
                      <a:moveTo>
                        <a:pt x="143" y="1"/>
                      </a:moveTo>
                      <a:cubicBezTo>
                        <a:pt x="60" y="1"/>
                        <a:pt x="0" y="60"/>
                        <a:pt x="0" y="132"/>
                      </a:cubicBezTo>
                      <a:cubicBezTo>
                        <a:pt x="0" y="212"/>
                        <a:pt x="66" y="266"/>
                        <a:pt x="134" y="266"/>
                      </a:cubicBezTo>
                      <a:cubicBezTo>
                        <a:pt x="166" y="266"/>
                        <a:pt x="199" y="254"/>
                        <a:pt x="226" y="227"/>
                      </a:cubicBezTo>
                      <a:cubicBezTo>
                        <a:pt x="310" y="143"/>
                        <a:pt x="250" y="1"/>
                        <a:pt x="1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 name="Google Shape;829;p15"/>
                <p:cNvSpPr/>
                <p:nvPr/>
              </p:nvSpPr>
              <p:spPr>
                <a:xfrm>
                  <a:off x="3730525" y="4181600"/>
                  <a:ext cx="7450" cy="6450"/>
                </a:xfrm>
                <a:custGeom>
                  <a:rect b="b" l="l" r="r" t="t"/>
                  <a:pathLst>
                    <a:path extrusionOk="0" h="258" w="298">
                      <a:moveTo>
                        <a:pt x="131" y="0"/>
                      </a:moveTo>
                      <a:cubicBezTo>
                        <a:pt x="60" y="0"/>
                        <a:pt x="0" y="60"/>
                        <a:pt x="0" y="131"/>
                      </a:cubicBezTo>
                      <a:cubicBezTo>
                        <a:pt x="0" y="206"/>
                        <a:pt x="64" y="258"/>
                        <a:pt x="131" y="258"/>
                      </a:cubicBezTo>
                      <a:cubicBezTo>
                        <a:pt x="160" y="258"/>
                        <a:pt x="189" y="248"/>
                        <a:pt x="214" y="227"/>
                      </a:cubicBezTo>
                      <a:cubicBezTo>
                        <a:pt x="298" y="143"/>
                        <a:pt x="250" y="12"/>
                        <a:pt x="13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 name="Google Shape;830;p15"/>
                <p:cNvSpPr/>
                <p:nvPr/>
              </p:nvSpPr>
              <p:spPr>
                <a:xfrm>
                  <a:off x="3041150" y="3291300"/>
                  <a:ext cx="6850" cy="6575"/>
                </a:xfrm>
                <a:custGeom>
                  <a:rect b="b" l="l" r="r" t="t"/>
                  <a:pathLst>
                    <a:path extrusionOk="0" h="263" w="274">
                      <a:moveTo>
                        <a:pt x="143" y="1"/>
                      </a:moveTo>
                      <a:cubicBezTo>
                        <a:pt x="72" y="1"/>
                        <a:pt x="0" y="60"/>
                        <a:pt x="0" y="132"/>
                      </a:cubicBezTo>
                      <a:cubicBezTo>
                        <a:pt x="0" y="203"/>
                        <a:pt x="72" y="263"/>
                        <a:pt x="143" y="263"/>
                      </a:cubicBezTo>
                      <a:cubicBezTo>
                        <a:pt x="214" y="263"/>
                        <a:pt x="274" y="203"/>
                        <a:pt x="274" y="132"/>
                      </a:cubicBezTo>
                      <a:cubicBezTo>
                        <a:pt x="274" y="60"/>
                        <a:pt x="214" y="1"/>
                        <a:pt x="1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 name="Google Shape;831;p15"/>
                <p:cNvSpPr/>
                <p:nvPr/>
              </p:nvSpPr>
              <p:spPr>
                <a:xfrm>
                  <a:off x="2792000" y="3183250"/>
                  <a:ext cx="7775" cy="6650"/>
                </a:xfrm>
                <a:custGeom>
                  <a:rect b="b" l="l" r="r" t="t"/>
                  <a:pathLst>
                    <a:path extrusionOk="0" h="266" w="311">
                      <a:moveTo>
                        <a:pt x="144" y="1"/>
                      </a:moveTo>
                      <a:cubicBezTo>
                        <a:pt x="60" y="1"/>
                        <a:pt x="1" y="60"/>
                        <a:pt x="1" y="132"/>
                      </a:cubicBezTo>
                      <a:cubicBezTo>
                        <a:pt x="1" y="213"/>
                        <a:pt x="66" y="266"/>
                        <a:pt x="135" y="266"/>
                      </a:cubicBezTo>
                      <a:cubicBezTo>
                        <a:pt x="167" y="266"/>
                        <a:pt x="200" y="254"/>
                        <a:pt x="227" y="227"/>
                      </a:cubicBezTo>
                      <a:cubicBezTo>
                        <a:pt x="310" y="144"/>
                        <a:pt x="251" y="1"/>
                        <a:pt x="14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 name="Google Shape;832;p15"/>
                <p:cNvSpPr/>
                <p:nvPr/>
              </p:nvSpPr>
              <p:spPr>
                <a:xfrm>
                  <a:off x="2931600" y="2869500"/>
                  <a:ext cx="7775" cy="6500"/>
                </a:xfrm>
                <a:custGeom>
                  <a:rect b="b" l="l" r="r" t="t"/>
                  <a:pathLst>
                    <a:path extrusionOk="0" h="260" w="311">
                      <a:moveTo>
                        <a:pt x="123" y="0"/>
                      </a:moveTo>
                      <a:cubicBezTo>
                        <a:pt x="50" y="0"/>
                        <a:pt x="1" y="56"/>
                        <a:pt x="1" y="133"/>
                      </a:cubicBezTo>
                      <a:cubicBezTo>
                        <a:pt x="1" y="208"/>
                        <a:pt x="70" y="259"/>
                        <a:pt x="141" y="259"/>
                      </a:cubicBezTo>
                      <a:cubicBezTo>
                        <a:pt x="171" y="259"/>
                        <a:pt x="202" y="249"/>
                        <a:pt x="227" y="228"/>
                      </a:cubicBezTo>
                      <a:cubicBezTo>
                        <a:pt x="310" y="145"/>
                        <a:pt x="251" y="2"/>
                        <a:pt x="144" y="2"/>
                      </a:cubicBezTo>
                      <a:cubicBezTo>
                        <a:pt x="136" y="1"/>
                        <a:pt x="129" y="0"/>
                        <a:pt x="12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 name="Google Shape;833;p15"/>
                <p:cNvSpPr/>
                <p:nvPr/>
              </p:nvSpPr>
              <p:spPr>
                <a:xfrm>
                  <a:off x="2775025" y="2452800"/>
                  <a:ext cx="7475" cy="6675"/>
                </a:xfrm>
                <a:custGeom>
                  <a:rect b="b" l="l" r="r" t="t"/>
                  <a:pathLst>
                    <a:path extrusionOk="0" h="267" w="299">
                      <a:moveTo>
                        <a:pt x="132" y="1"/>
                      </a:moveTo>
                      <a:cubicBezTo>
                        <a:pt x="61" y="1"/>
                        <a:pt x="1" y="61"/>
                        <a:pt x="1" y="132"/>
                      </a:cubicBezTo>
                      <a:cubicBezTo>
                        <a:pt x="1" y="213"/>
                        <a:pt x="61" y="266"/>
                        <a:pt x="126" y="266"/>
                      </a:cubicBezTo>
                      <a:cubicBezTo>
                        <a:pt x="157" y="266"/>
                        <a:pt x="188" y="254"/>
                        <a:pt x="215" y="227"/>
                      </a:cubicBezTo>
                      <a:cubicBezTo>
                        <a:pt x="299" y="156"/>
                        <a:pt x="251" y="13"/>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 name="Google Shape;834;p15"/>
                <p:cNvSpPr/>
                <p:nvPr/>
              </p:nvSpPr>
              <p:spPr>
                <a:xfrm>
                  <a:off x="3629900" y="2809400"/>
                  <a:ext cx="7775" cy="6650"/>
                </a:xfrm>
                <a:custGeom>
                  <a:rect b="b" l="l" r="r" t="t"/>
                  <a:pathLst>
                    <a:path extrusionOk="0" h="266" w="311">
                      <a:moveTo>
                        <a:pt x="144" y="1"/>
                      </a:moveTo>
                      <a:cubicBezTo>
                        <a:pt x="72" y="1"/>
                        <a:pt x="1" y="60"/>
                        <a:pt x="1" y="132"/>
                      </a:cubicBezTo>
                      <a:cubicBezTo>
                        <a:pt x="1" y="212"/>
                        <a:pt x="66" y="266"/>
                        <a:pt x="135" y="266"/>
                      </a:cubicBezTo>
                      <a:cubicBezTo>
                        <a:pt x="167" y="266"/>
                        <a:pt x="200" y="254"/>
                        <a:pt x="227" y="227"/>
                      </a:cubicBezTo>
                      <a:cubicBezTo>
                        <a:pt x="310" y="144"/>
                        <a:pt x="251" y="1"/>
                        <a:pt x="14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 name="Google Shape;835;p15"/>
                <p:cNvSpPr/>
                <p:nvPr/>
              </p:nvSpPr>
              <p:spPr>
                <a:xfrm>
                  <a:off x="3815350" y="3113600"/>
                  <a:ext cx="7450" cy="6650"/>
                </a:xfrm>
                <a:custGeom>
                  <a:rect b="b" l="l" r="r" t="t"/>
                  <a:pathLst>
                    <a:path extrusionOk="0" h="266" w="298">
                      <a:moveTo>
                        <a:pt x="131" y="1"/>
                      </a:moveTo>
                      <a:cubicBezTo>
                        <a:pt x="60" y="1"/>
                        <a:pt x="0" y="60"/>
                        <a:pt x="0" y="132"/>
                      </a:cubicBezTo>
                      <a:cubicBezTo>
                        <a:pt x="0" y="213"/>
                        <a:pt x="61" y="266"/>
                        <a:pt x="125" y="266"/>
                      </a:cubicBezTo>
                      <a:cubicBezTo>
                        <a:pt x="156" y="266"/>
                        <a:pt x="188" y="254"/>
                        <a:pt x="215" y="227"/>
                      </a:cubicBezTo>
                      <a:cubicBezTo>
                        <a:pt x="298" y="156"/>
                        <a:pt x="250" y="13"/>
                        <a:pt x="13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 name="Google Shape;836;p15"/>
                <p:cNvSpPr/>
                <p:nvPr/>
              </p:nvSpPr>
              <p:spPr>
                <a:xfrm>
                  <a:off x="2695275" y="3010025"/>
                  <a:ext cx="6850" cy="6575"/>
                </a:xfrm>
                <a:custGeom>
                  <a:rect b="b" l="l" r="r" t="t"/>
                  <a:pathLst>
                    <a:path extrusionOk="0" h="263" w="274">
                      <a:moveTo>
                        <a:pt x="131" y="0"/>
                      </a:moveTo>
                      <a:cubicBezTo>
                        <a:pt x="60" y="0"/>
                        <a:pt x="0" y="60"/>
                        <a:pt x="0" y="131"/>
                      </a:cubicBezTo>
                      <a:cubicBezTo>
                        <a:pt x="0" y="203"/>
                        <a:pt x="60" y="262"/>
                        <a:pt x="131" y="262"/>
                      </a:cubicBezTo>
                      <a:cubicBezTo>
                        <a:pt x="203" y="262"/>
                        <a:pt x="274" y="203"/>
                        <a:pt x="274" y="131"/>
                      </a:cubicBezTo>
                      <a:cubicBezTo>
                        <a:pt x="274" y="60"/>
                        <a:pt x="203" y="0"/>
                        <a:pt x="13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 name="Google Shape;837;p15"/>
                <p:cNvSpPr/>
                <p:nvPr/>
              </p:nvSpPr>
              <p:spPr>
                <a:xfrm>
                  <a:off x="1995775" y="2767725"/>
                  <a:ext cx="7750" cy="6475"/>
                </a:xfrm>
                <a:custGeom>
                  <a:rect b="b" l="l" r="r" t="t"/>
                  <a:pathLst>
                    <a:path extrusionOk="0" h="259" w="310">
                      <a:moveTo>
                        <a:pt x="143" y="1"/>
                      </a:moveTo>
                      <a:cubicBezTo>
                        <a:pt x="72" y="1"/>
                        <a:pt x="12" y="60"/>
                        <a:pt x="0" y="132"/>
                      </a:cubicBezTo>
                      <a:cubicBezTo>
                        <a:pt x="0" y="207"/>
                        <a:pt x="70" y="258"/>
                        <a:pt x="141" y="258"/>
                      </a:cubicBezTo>
                      <a:cubicBezTo>
                        <a:pt x="171" y="258"/>
                        <a:pt x="201" y="249"/>
                        <a:pt x="227" y="227"/>
                      </a:cubicBezTo>
                      <a:cubicBezTo>
                        <a:pt x="310" y="144"/>
                        <a:pt x="250" y="1"/>
                        <a:pt x="1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 name="Google Shape;838;p15"/>
                <p:cNvSpPr/>
                <p:nvPr/>
              </p:nvSpPr>
              <p:spPr>
                <a:xfrm>
                  <a:off x="1842475" y="2609675"/>
                  <a:ext cx="7475" cy="6525"/>
                </a:xfrm>
                <a:custGeom>
                  <a:rect b="b" l="l" r="r" t="t"/>
                  <a:pathLst>
                    <a:path extrusionOk="0" h="261" w="299">
                      <a:moveTo>
                        <a:pt x="132" y="1"/>
                      </a:moveTo>
                      <a:cubicBezTo>
                        <a:pt x="60" y="1"/>
                        <a:pt x="1" y="60"/>
                        <a:pt x="1" y="132"/>
                      </a:cubicBezTo>
                      <a:cubicBezTo>
                        <a:pt x="1" y="212"/>
                        <a:pt x="61" y="260"/>
                        <a:pt x="126" y="260"/>
                      </a:cubicBezTo>
                      <a:cubicBezTo>
                        <a:pt x="157" y="260"/>
                        <a:pt x="188" y="250"/>
                        <a:pt x="215" y="227"/>
                      </a:cubicBezTo>
                      <a:cubicBezTo>
                        <a:pt x="298" y="143"/>
                        <a:pt x="251" y="12"/>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 name="Google Shape;839;p15"/>
                <p:cNvSpPr/>
                <p:nvPr/>
              </p:nvSpPr>
              <p:spPr>
                <a:xfrm>
                  <a:off x="1810500" y="1837825"/>
                  <a:ext cx="9225" cy="6625"/>
                </a:xfrm>
                <a:custGeom>
                  <a:rect b="b" l="l" r="r" t="t"/>
                  <a:pathLst>
                    <a:path extrusionOk="0" h="265" w="369">
                      <a:moveTo>
                        <a:pt x="164" y="0"/>
                      </a:moveTo>
                      <a:cubicBezTo>
                        <a:pt x="1" y="0"/>
                        <a:pt x="1" y="265"/>
                        <a:pt x="164" y="265"/>
                      </a:cubicBezTo>
                      <a:cubicBezTo>
                        <a:pt x="170" y="265"/>
                        <a:pt x="177" y="265"/>
                        <a:pt x="184" y="264"/>
                      </a:cubicBezTo>
                      <a:cubicBezTo>
                        <a:pt x="191" y="265"/>
                        <a:pt x="198" y="265"/>
                        <a:pt x="205" y="265"/>
                      </a:cubicBezTo>
                      <a:cubicBezTo>
                        <a:pt x="368" y="265"/>
                        <a:pt x="368" y="0"/>
                        <a:pt x="205" y="0"/>
                      </a:cubicBezTo>
                      <a:cubicBezTo>
                        <a:pt x="198" y="0"/>
                        <a:pt x="191" y="1"/>
                        <a:pt x="184" y="2"/>
                      </a:cubicBezTo>
                      <a:cubicBezTo>
                        <a:pt x="177" y="1"/>
                        <a:pt x="170" y="0"/>
                        <a:pt x="16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 name="Google Shape;840;p15"/>
                <p:cNvSpPr/>
                <p:nvPr/>
              </p:nvSpPr>
              <p:spPr>
                <a:xfrm>
                  <a:off x="1120375" y="1474375"/>
                  <a:ext cx="7450" cy="6400"/>
                </a:xfrm>
                <a:custGeom>
                  <a:rect b="b" l="l" r="r" t="t"/>
                  <a:pathLst>
                    <a:path extrusionOk="0" h="256" w="298">
                      <a:moveTo>
                        <a:pt x="113" y="1"/>
                      </a:moveTo>
                      <a:cubicBezTo>
                        <a:pt x="50" y="1"/>
                        <a:pt x="0" y="57"/>
                        <a:pt x="0" y="133"/>
                      </a:cubicBezTo>
                      <a:cubicBezTo>
                        <a:pt x="0" y="205"/>
                        <a:pt x="59" y="256"/>
                        <a:pt x="124" y="256"/>
                      </a:cubicBezTo>
                      <a:cubicBezTo>
                        <a:pt x="155" y="256"/>
                        <a:pt x="187" y="244"/>
                        <a:pt x="214" y="217"/>
                      </a:cubicBezTo>
                      <a:cubicBezTo>
                        <a:pt x="298" y="145"/>
                        <a:pt x="250" y="2"/>
                        <a:pt x="131" y="2"/>
                      </a:cubicBezTo>
                      <a:cubicBezTo>
                        <a:pt x="125" y="1"/>
                        <a:pt x="119" y="1"/>
                        <a:pt x="11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 name="Google Shape;841;p15"/>
                <p:cNvSpPr/>
                <p:nvPr/>
              </p:nvSpPr>
              <p:spPr>
                <a:xfrm>
                  <a:off x="1754675" y="1531525"/>
                  <a:ext cx="7750" cy="6400"/>
                </a:xfrm>
                <a:custGeom>
                  <a:rect b="b" l="l" r="r" t="t"/>
                  <a:pathLst>
                    <a:path extrusionOk="0" h="256" w="310">
                      <a:moveTo>
                        <a:pt x="125" y="1"/>
                      </a:moveTo>
                      <a:cubicBezTo>
                        <a:pt x="60" y="1"/>
                        <a:pt x="0" y="57"/>
                        <a:pt x="0" y="133"/>
                      </a:cubicBezTo>
                      <a:cubicBezTo>
                        <a:pt x="0" y="205"/>
                        <a:pt x="65" y="256"/>
                        <a:pt x="133" y="256"/>
                      </a:cubicBezTo>
                      <a:cubicBezTo>
                        <a:pt x="166" y="256"/>
                        <a:pt x="199" y="244"/>
                        <a:pt x="227" y="217"/>
                      </a:cubicBezTo>
                      <a:cubicBezTo>
                        <a:pt x="310" y="145"/>
                        <a:pt x="250" y="2"/>
                        <a:pt x="143" y="2"/>
                      </a:cubicBezTo>
                      <a:cubicBezTo>
                        <a:pt x="137" y="1"/>
                        <a:pt x="131" y="1"/>
                        <a:pt x="12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 name="Google Shape;842;p15"/>
                <p:cNvSpPr/>
                <p:nvPr/>
              </p:nvSpPr>
              <p:spPr>
                <a:xfrm>
                  <a:off x="1641050" y="1002925"/>
                  <a:ext cx="7675" cy="6650"/>
                </a:xfrm>
                <a:custGeom>
                  <a:rect b="b" l="l" r="r" t="t"/>
                  <a:pathLst>
                    <a:path extrusionOk="0" h="266" w="307">
                      <a:moveTo>
                        <a:pt x="140" y="1"/>
                      </a:moveTo>
                      <a:cubicBezTo>
                        <a:pt x="69" y="1"/>
                        <a:pt x="9" y="60"/>
                        <a:pt x="9" y="132"/>
                      </a:cubicBezTo>
                      <a:cubicBezTo>
                        <a:pt x="1" y="212"/>
                        <a:pt x="64" y="266"/>
                        <a:pt x="132" y="266"/>
                      </a:cubicBezTo>
                      <a:cubicBezTo>
                        <a:pt x="164" y="266"/>
                        <a:pt x="197" y="254"/>
                        <a:pt x="223" y="227"/>
                      </a:cubicBezTo>
                      <a:cubicBezTo>
                        <a:pt x="307" y="144"/>
                        <a:pt x="259" y="1"/>
                        <a:pt x="14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 name="Google Shape;843;p15"/>
                <p:cNvSpPr/>
                <p:nvPr/>
              </p:nvSpPr>
              <p:spPr>
                <a:xfrm>
                  <a:off x="1448075" y="2492100"/>
                  <a:ext cx="7775" cy="6650"/>
                </a:xfrm>
                <a:custGeom>
                  <a:rect b="b" l="l" r="r" t="t"/>
                  <a:pathLst>
                    <a:path extrusionOk="0" h="266" w="311">
                      <a:moveTo>
                        <a:pt x="144" y="1"/>
                      </a:moveTo>
                      <a:cubicBezTo>
                        <a:pt x="72" y="1"/>
                        <a:pt x="13" y="60"/>
                        <a:pt x="1" y="132"/>
                      </a:cubicBezTo>
                      <a:cubicBezTo>
                        <a:pt x="1" y="212"/>
                        <a:pt x="67" y="266"/>
                        <a:pt x="135" y="266"/>
                      </a:cubicBezTo>
                      <a:cubicBezTo>
                        <a:pt x="167" y="266"/>
                        <a:pt x="200" y="254"/>
                        <a:pt x="227" y="227"/>
                      </a:cubicBezTo>
                      <a:cubicBezTo>
                        <a:pt x="310" y="155"/>
                        <a:pt x="263" y="13"/>
                        <a:pt x="14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 name="Google Shape;844;p15"/>
                <p:cNvSpPr/>
                <p:nvPr/>
              </p:nvSpPr>
              <p:spPr>
                <a:xfrm>
                  <a:off x="1562550" y="2880800"/>
                  <a:ext cx="9225" cy="6650"/>
                </a:xfrm>
                <a:custGeom>
                  <a:rect b="b" l="l" r="r" t="t"/>
                  <a:pathLst>
                    <a:path extrusionOk="0" h="266" w="369">
                      <a:moveTo>
                        <a:pt x="164" y="1"/>
                      </a:moveTo>
                      <a:cubicBezTo>
                        <a:pt x="1" y="1"/>
                        <a:pt x="1" y="265"/>
                        <a:pt x="164" y="265"/>
                      </a:cubicBezTo>
                      <a:cubicBezTo>
                        <a:pt x="171" y="265"/>
                        <a:pt x="177" y="265"/>
                        <a:pt x="184" y="264"/>
                      </a:cubicBezTo>
                      <a:cubicBezTo>
                        <a:pt x="191" y="265"/>
                        <a:pt x="198" y="265"/>
                        <a:pt x="205" y="265"/>
                      </a:cubicBezTo>
                      <a:cubicBezTo>
                        <a:pt x="368" y="265"/>
                        <a:pt x="368" y="1"/>
                        <a:pt x="205" y="1"/>
                      </a:cubicBezTo>
                      <a:cubicBezTo>
                        <a:pt x="198" y="1"/>
                        <a:pt x="191" y="1"/>
                        <a:pt x="184" y="2"/>
                      </a:cubicBezTo>
                      <a:cubicBezTo>
                        <a:pt x="177" y="1"/>
                        <a:pt x="171" y="1"/>
                        <a:pt x="16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 name="Google Shape;845;p15"/>
                <p:cNvSpPr/>
                <p:nvPr/>
              </p:nvSpPr>
              <p:spPr>
                <a:xfrm>
                  <a:off x="2004500" y="2263775"/>
                  <a:ext cx="9350" cy="6600"/>
                </a:xfrm>
                <a:custGeom>
                  <a:rect b="b" l="l" r="r" t="t"/>
                  <a:pathLst>
                    <a:path extrusionOk="0" h="264" w="374">
                      <a:moveTo>
                        <a:pt x="166" y="0"/>
                      </a:moveTo>
                      <a:cubicBezTo>
                        <a:pt x="0" y="0"/>
                        <a:pt x="4" y="264"/>
                        <a:pt x="176" y="264"/>
                      </a:cubicBezTo>
                      <a:cubicBezTo>
                        <a:pt x="180" y="264"/>
                        <a:pt x="183" y="264"/>
                        <a:pt x="187" y="263"/>
                      </a:cubicBezTo>
                      <a:cubicBezTo>
                        <a:pt x="191" y="264"/>
                        <a:pt x="195" y="264"/>
                        <a:pt x="198" y="264"/>
                      </a:cubicBezTo>
                      <a:cubicBezTo>
                        <a:pt x="371" y="264"/>
                        <a:pt x="374" y="0"/>
                        <a:pt x="208" y="0"/>
                      </a:cubicBezTo>
                      <a:cubicBezTo>
                        <a:pt x="202" y="0"/>
                        <a:pt x="195" y="1"/>
                        <a:pt x="187" y="2"/>
                      </a:cubicBezTo>
                      <a:cubicBezTo>
                        <a:pt x="180" y="1"/>
                        <a:pt x="173" y="0"/>
                        <a:pt x="16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 name="Google Shape;846;p15"/>
                <p:cNvSpPr/>
                <p:nvPr/>
              </p:nvSpPr>
              <p:spPr>
                <a:xfrm>
                  <a:off x="1084350" y="2031025"/>
                  <a:ext cx="7475" cy="6600"/>
                </a:xfrm>
                <a:custGeom>
                  <a:rect b="b" l="l" r="r" t="t"/>
                  <a:pathLst>
                    <a:path extrusionOk="0" h="264" w="299">
                      <a:moveTo>
                        <a:pt x="131" y="1"/>
                      </a:moveTo>
                      <a:cubicBezTo>
                        <a:pt x="60" y="1"/>
                        <a:pt x="0" y="60"/>
                        <a:pt x="0" y="132"/>
                      </a:cubicBezTo>
                      <a:cubicBezTo>
                        <a:pt x="0" y="206"/>
                        <a:pt x="64" y="264"/>
                        <a:pt x="130" y="264"/>
                      </a:cubicBezTo>
                      <a:cubicBezTo>
                        <a:pt x="160" y="264"/>
                        <a:pt x="189" y="253"/>
                        <a:pt x="215" y="227"/>
                      </a:cubicBezTo>
                      <a:cubicBezTo>
                        <a:pt x="298" y="144"/>
                        <a:pt x="251" y="1"/>
                        <a:pt x="13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 name="Google Shape;847;p15"/>
                <p:cNvSpPr/>
                <p:nvPr/>
              </p:nvSpPr>
              <p:spPr>
                <a:xfrm>
                  <a:off x="1136450" y="2258750"/>
                  <a:ext cx="7450" cy="6450"/>
                </a:xfrm>
                <a:custGeom>
                  <a:rect b="b" l="l" r="r" t="t"/>
                  <a:pathLst>
                    <a:path extrusionOk="0" h="258" w="298">
                      <a:moveTo>
                        <a:pt x="131" y="0"/>
                      </a:moveTo>
                      <a:cubicBezTo>
                        <a:pt x="60" y="0"/>
                        <a:pt x="0" y="48"/>
                        <a:pt x="0" y="131"/>
                      </a:cubicBezTo>
                      <a:cubicBezTo>
                        <a:pt x="0" y="206"/>
                        <a:pt x="64" y="258"/>
                        <a:pt x="131" y="258"/>
                      </a:cubicBezTo>
                      <a:cubicBezTo>
                        <a:pt x="160" y="258"/>
                        <a:pt x="189" y="248"/>
                        <a:pt x="214" y="226"/>
                      </a:cubicBezTo>
                      <a:cubicBezTo>
                        <a:pt x="298" y="143"/>
                        <a:pt x="250" y="0"/>
                        <a:pt x="13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 name="Google Shape;848;p15"/>
                <p:cNvSpPr/>
                <p:nvPr/>
              </p:nvSpPr>
              <p:spPr>
                <a:xfrm>
                  <a:off x="2517275" y="1742000"/>
                  <a:ext cx="7750" cy="6475"/>
                </a:xfrm>
                <a:custGeom>
                  <a:rect b="b" l="l" r="r" t="t"/>
                  <a:pathLst>
                    <a:path extrusionOk="0" h="259" w="310">
                      <a:moveTo>
                        <a:pt x="143" y="1"/>
                      </a:moveTo>
                      <a:cubicBezTo>
                        <a:pt x="60" y="1"/>
                        <a:pt x="0" y="60"/>
                        <a:pt x="0" y="132"/>
                      </a:cubicBezTo>
                      <a:cubicBezTo>
                        <a:pt x="0" y="207"/>
                        <a:pt x="70" y="258"/>
                        <a:pt x="140" y="258"/>
                      </a:cubicBezTo>
                      <a:cubicBezTo>
                        <a:pt x="171" y="258"/>
                        <a:pt x="201" y="249"/>
                        <a:pt x="226" y="227"/>
                      </a:cubicBezTo>
                      <a:cubicBezTo>
                        <a:pt x="310" y="144"/>
                        <a:pt x="250" y="1"/>
                        <a:pt x="1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 name="Google Shape;849;p15"/>
                <p:cNvSpPr/>
                <p:nvPr/>
              </p:nvSpPr>
              <p:spPr>
                <a:xfrm>
                  <a:off x="2397900" y="1508950"/>
                  <a:ext cx="6875" cy="6575"/>
                </a:xfrm>
                <a:custGeom>
                  <a:rect b="b" l="l" r="r" t="t"/>
                  <a:pathLst>
                    <a:path extrusionOk="0" h="263" w="275">
                      <a:moveTo>
                        <a:pt x="144" y="0"/>
                      </a:moveTo>
                      <a:cubicBezTo>
                        <a:pt x="60" y="0"/>
                        <a:pt x="1" y="60"/>
                        <a:pt x="1" y="131"/>
                      </a:cubicBezTo>
                      <a:cubicBezTo>
                        <a:pt x="1" y="203"/>
                        <a:pt x="60" y="262"/>
                        <a:pt x="144" y="262"/>
                      </a:cubicBezTo>
                      <a:cubicBezTo>
                        <a:pt x="215" y="262"/>
                        <a:pt x="275" y="203"/>
                        <a:pt x="275" y="131"/>
                      </a:cubicBezTo>
                      <a:cubicBezTo>
                        <a:pt x="275" y="60"/>
                        <a:pt x="215" y="0"/>
                        <a:pt x="14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 name="Google Shape;850;p15"/>
                <p:cNvSpPr/>
                <p:nvPr/>
              </p:nvSpPr>
              <p:spPr>
                <a:xfrm>
                  <a:off x="2788725" y="1418150"/>
                  <a:ext cx="7475" cy="6675"/>
                </a:xfrm>
                <a:custGeom>
                  <a:rect b="b" l="l" r="r" t="t"/>
                  <a:pathLst>
                    <a:path extrusionOk="0" h="267" w="299">
                      <a:moveTo>
                        <a:pt x="132" y="1"/>
                      </a:moveTo>
                      <a:cubicBezTo>
                        <a:pt x="60" y="1"/>
                        <a:pt x="1" y="60"/>
                        <a:pt x="1" y="132"/>
                      </a:cubicBezTo>
                      <a:cubicBezTo>
                        <a:pt x="1" y="213"/>
                        <a:pt x="61" y="266"/>
                        <a:pt x="126" y="266"/>
                      </a:cubicBezTo>
                      <a:cubicBezTo>
                        <a:pt x="156" y="266"/>
                        <a:pt x="188" y="254"/>
                        <a:pt x="215" y="227"/>
                      </a:cubicBezTo>
                      <a:cubicBezTo>
                        <a:pt x="298" y="156"/>
                        <a:pt x="251" y="13"/>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 name="Google Shape;851;p15"/>
                <p:cNvSpPr/>
                <p:nvPr/>
              </p:nvSpPr>
              <p:spPr>
                <a:xfrm>
                  <a:off x="2573225" y="1144925"/>
                  <a:ext cx="7775" cy="6450"/>
                </a:xfrm>
                <a:custGeom>
                  <a:rect b="b" l="l" r="r" t="t"/>
                  <a:pathLst>
                    <a:path extrusionOk="0" h="258" w="311">
                      <a:moveTo>
                        <a:pt x="132" y="0"/>
                      </a:moveTo>
                      <a:cubicBezTo>
                        <a:pt x="60" y="0"/>
                        <a:pt x="1" y="48"/>
                        <a:pt x="1" y="131"/>
                      </a:cubicBezTo>
                      <a:cubicBezTo>
                        <a:pt x="1" y="206"/>
                        <a:pt x="64" y="257"/>
                        <a:pt x="131" y="257"/>
                      </a:cubicBezTo>
                      <a:cubicBezTo>
                        <a:pt x="160" y="257"/>
                        <a:pt x="190" y="248"/>
                        <a:pt x="215" y="226"/>
                      </a:cubicBezTo>
                      <a:cubicBezTo>
                        <a:pt x="310" y="143"/>
                        <a:pt x="251" y="0"/>
                        <a:pt x="13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 name="Google Shape;852;p15"/>
                <p:cNvSpPr/>
                <p:nvPr/>
              </p:nvSpPr>
              <p:spPr>
                <a:xfrm>
                  <a:off x="3230150" y="1622050"/>
                  <a:ext cx="7475" cy="6650"/>
                </a:xfrm>
                <a:custGeom>
                  <a:rect b="b" l="l" r="r" t="t"/>
                  <a:pathLst>
                    <a:path extrusionOk="0" h="266" w="299">
                      <a:moveTo>
                        <a:pt x="132" y="1"/>
                      </a:moveTo>
                      <a:cubicBezTo>
                        <a:pt x="60" y="1"/>
                        <a:pt x="1" y="60"/>
                        <a:pt x="1" y="132"/>
                      </a:cubicBezTo>
                      <a:cubicBezTo>
                        <a:pt x="1" y="212"/>
                        <a:pt x="61" y="266"/>
                        <a:pt x="126" y="266"/>
                      </a:cubicBezTo>
                      <a:cubicBezTo>
                        <a:pt x="156" y="266"/>
                        <a:pt x="188" y="254"/>
                        <a:pt x="215" y="227"/>
                      </a:cubicBezTo>
                      <a:cubicBezTo>
                        <a:pt x="298" y="144"/>
                        <a:pt x="251" y="13"/>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 name="Google Shape;853;p15"/>
                <p:cNvSpPr/>
                <p:nvPr/>
              </p:nvSpPr>
              <p:spPr>
                <a:xfrm>
                  <a:off x="3298900" y="1128550"/>
                  <a:ext cx="7475" cy="6500"/>
                </a:xfrm>
                <a:custGeom>
                  <a:rect b="b" l="l" r="r" t="t"/>
                  <a:pathLst>
                    <a:path extrusionOk="0" h="260" w="299">
                      <a:moveTo>
                        <a:pt x="144" y="0"/>
                      </a:moveTo>
                      <a:cubicBezTo>
                        <a:pt x="61" y="0"/>
                        <a:pt x="1" y="60"/>
                        <a:pt x="1" y="131"/>
                      </a:cubicBezTo>
                      <a:cubicBezTo>
                        <a:pt x="1" y="212"/>
                        <a:pt x="67" y="260"/>
                        <a:pt x="132" y="260"/>
                      </a:cubicBezTo>
                      <a:cubicBezTo>
                        <a:pt x="162" y="260"/>
                        <a:pt x="192" y="249"/>
                        <a:pt x="215" y="226"/>
                      </a:cubicBezTo>
                      <a:cubicBezTo>
                        <a:pt x="299" y="143"/>
                        <a:pt x="251" y="12"/>
                        <a:pt x="14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 name="Google Shape;854;p15"/>
                <p:cNvSpPr/>
                <p:nvPr/>
              </p:nvSpPr>
              <p:spPr>
                <a:xfrm>
                  <a:off x="3527800" y="2197100"/>
                  <a:ext cx="7775" cy="6375"/>
                </a:xfrm>
                <a:custGeom>
                  <a:rect b="b" l="l" r="r" t="t"/>
                  <a:pathLst>
                    <a:path extrusionOk="0" h="255" w="311">
                      <a:moveTo>
                        <a:pt x="125" y="0"/>
                      </a:moveTo>
                      <a:cubicBezTo>
                        <a:pt x="61" y="0"/>
                        <a:pt x="1" y="55"/>
                        <a:pt x="1" y="121"/>
                      </a:cubicBezTo>
                      <a:cubicBezTo>
                        <a:pt x="1" y="201"/>
                        <a:pt x="67" y="255"/>
                        <a:pt x="135" y="255"/>
                      </a:cubicBezTo>
                      <a:cubicBezTo>
                        <a:pt x="167" y="255"/>
                        <a:pt x="200" y="243"/>
                        <a:pt x="227" y="216"/>
                      </a:cubicBezTo>
                      <a:cubicBezTo>
                        <a:pt x="310" y="144"/>
                        <a:pt x="251" y="2"/>
                        <a:pt x="144" y="2"/>
                      </a:cubicBezTo>
                      <a:cubicBezTo>
                        <a:pt x="138" y="1"/>
                        <a:pt x="131" y="0"/>
                        <a:pt x="12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 name="Google Shape;855;p15"/>
                <p:cNvSpPr/>
                <p:nvPr/>
              </p:nvSpPr>
              <p:spPr>
                <a:xfrm>
                  <a:off x="3902050" y="2461450"/>
                  <a:ext cx="7675" cy="6650"/>
                </a:xfrm>
                <a:custGeom>
                  <a:rect b="b" l="l" r="r" t="t"/>
                  <a:pathLst>
                    <a:path extrusionOk="0" h="266" w="307">
                      <a:moveTo>
                        <a:pt x="140" y="0"/>
                      </a:moveTo>
                      <a:cubicBezTo>
                        <a:pt x="68" y="0"/>
                        <a:pt x="9" y="60"/>
                        <a:pt x="9" y="131"/>
                      </a:cubicBezTo>
                      <a:cubicBezTo>
                        <a:pt x="1" y="212"/>
                        <a:pt x="64" y="265"/>
                        <a:pt x="131" y="265"/>
                      </a:cubicBezTo>
                      <a:cubicBezTo>
                        <a:pt x="163" y="265"/>
                        <a:pt x="196" y="253"/>
                        <a:pt x="223" y="226"/>
                      </a:cubicBezTo>
                      <a:cubicBezTo>
                        <a:pt x="307" y="143"/>
                        <a:pt x="259" y="0"/>
                        <a:pt x="14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 name="Google Shape;856;p15"/>
                <p:cNvSpPr/>
                <p:nvPr/>
              </p:nvSpPr>
              <p:spPr>
                <a:xfrm>
                  <a:off x="3531375" y="2052175"/>
                  <a:ext cx="7475" cy="6650"/>
                </a:xfrm>
                <a:custGeom>
                  <a:rect b="b" l="l" r="r" t="t"/>
                  <a:pathLst>
                    <a:path extrusionOk="0" h="266" w="299">
                      <a:moveTo>
                        <a:pt x="132" y="0"/>
                      </a:moveTo>
                      <a:cubicBezTo>
                        <a:pt x="60" y="0"/>
                        <a:pt x="1" y="60"/>
                        <a:pt x="1" y="131"/>
                      </a:cubicBezTo>
                      <a:cubicBezTo>
                        <a:pt x="1" y="212"/>
                        <a:pt x="61" y="265"/>
                        <a:pt x="126" y="265"/>
                      </a:cubicBezTo>
                      <a:cubicBezTo>
                        <a:pt x="156" y="265"/>
                        <a:pt x="188" y="253"/>
                        <a:pt x="215" y="226"/>
                      </a:cubicBezTo>
                      <a:cubicBezTo>
                        <a:pt x="298" y="143"/>
                        <a:pt x="251" y="0"/>
                        <a:pt x="13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 name="Google Shape;857;p15"/>
                <p:cNvSpPr/>
                <p:nvPr/>
              </p:nvSpPr>
              <p:spPr>
                <a:xfrm>
                  <a:off x="1701100" y="2387900"/>
                  <a:ext cx="14900" cy="12800"/>
                </a:xfrm>
                <a:custGeom>
                  <a:rect b="b" l="l" r="r" t="t"/>
                  <a:pathLst>
                    <a:path extrusionOk="0" h="512" w="596">
                      <a:moveTo>
                        <a:pt x="253" y="1"/>
                      </a:moveTo>
                      <a:cubicBezTo>
                        <a:pt x="109" y="1"/>
                        <a:pt x="0" y="115"/>
                        <a:pt x="0" y="251"/>
                      </a:cubicBezTo>
                      <a:cubicBezTo>
                        <a:pt x="0" y="407"/>
                        <a:pt x="130" y="512"/>
                        <a:pt x="261" y="512"/>
                      </a:cubicBezTo>
                      <a:cubicBezTo>
                        <a:pt x="321" y="512"/>
                        <a:pt x="381" y="490"/>
                        <a:pt x="429" y="442"/>
                      </a:cubicBezTo>
                      <a:cubicBezTo>
                        <a:pt x="596" y="275"/>
                        <a:pt x="488" y="1"/>
                        <a:pt x="274" y="1"/>
                      </a:cubicBezTo>
                      <a:cubicBezTo>
                        <a:pt x="267" y="1"/>
                        <a:pt x="260" y="1"/>
                        <a:pt x="25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 name="Google Shape;858;p15"/>
                <p:cNvSpPr/>
                <p:nvPr/>
              </p:nvSpPr>
              <p:spPr>
                <a:xfrm>
                  <a:off x="864375" y="3061525"/>
                  <a:ext cx="14925" cy="12800"/>
                </a:xfrm>
                <a:custGeom>
                  <a:rect b="b" l="l" r="r" t="t"/>
                  <a:pathLst>
                    <a:path extrusionOk="0" h="512" w="597">
                      <a:moveTo>
                        <a:pt x="275" y="0"/>
                      </a:moveTo>
                      <a:cubicBezTo>
                        <a:pt x="132" y="0"/>
                        <a:pt x="13" y="107"/>
                        <a:pt x="1" y="262"/>
                      </a:cubicBezTo>
                      <a:cubicBezTo>
                        <a:pt x="1" y="409"/>
                        <a:pt x="129" y="511"/>
                        <a:pt x="260" y="511"/>
                      </a:cubicBezTo>
                      <a:cubicBezTo>
                        <a:pt x="320" y="511"/>
                        <a:pt x="381" y="490"/>
                        <a:pt x="429" y="441"/>
                      </a:cubicBezTo>
                      <a:cubicBezTo>
                        <a:pt x="596" y="286"/>
                        <a:pt x="489" y="12"/>
                        <a:pt x="27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 name="Google Shape;859;p15"/>
                <p:cNvSpPr/>
                <p:nvPr/>
              </p:nvSpPr>
              <p:spPr>
                <a:xfrm>
                  <a:off x="1461175" y="1886075"/>
                  <a:ext cx="14925" cy="12850"/>
                </a:xfrm>
                <a:custGeom>
                  <a:rect b="b" l="l" r="r" t="t"/>
                  <a:pathLst>
                    <a:path extrusionOk="0" h="514" w="597">
                      <a:moveTo>
                        <a:pt x="263" y="1"/>
                      </a:moveTo>
                      <a:cubicBezTo>
                        <a:pt x="120" y="1"/>
                        <a:pt x="1" y="120"/>
                        <a:pt x="1" y="262"/>
                      </a:cubicBezTo>
                      <a:cubicBezTo>
                        <a:pt x="1" y="415"/>
                        <a:pt x="120" y="514"/>
                        <a:pt x="249" y="514"/>
                      </a:cubicBezTo>
                      <a:cubicBezTo>
                        <a:pt x="311" y="514"/>
                        <a:pt x="375" y="491"/>
                        <a:pt x="429" y="441"/>
                      </a:cubicBezTo>
                      <a:cubicBezTo>
                        <a:pt x="596" y="286"/>
                        <a:pt x="489" y="12"/>
                        <a:pt x="26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 name="Google Shape;860;p15"/>
                <p:cNvSpPr/>
                <p:nvPr/>
              </p:nvSpPr>
              <p:spPr>
                <a:xfrm>
                  <a:off x="1077500" y="1742000"/>
                  <a:ext cx="14900" cy="12800"/>
                </a:xfrm>
                <a:custGeom>
                  <a:rect b="b" l="l" r="r" t="t"/>
                  <a:pathLst>
                    <a:path extrusionOk="0" h="512" w="596">
                      <a:moveTo>
                        <a:pt x="274" y="1"/>
                      </a:moveTo>
                      <a:cubicBezTo>
                        <a:pt x="120" y="1"/>
                        <a:pt x="1" y="108"/>
                        <a:pt x="1" y="263"/>
                      </a:cubicBezTo>
                      <a:cubicBezTo>
                        <a:pt x="1" y="410"/>
                        <a:pt x="129" y="512"/>
                        <a:pt x="260" y="512"/>
                      </a:cubicBezTo>
                      <a:cubicBezTo>
                        <a:pt x="320" y="512"/>
                        <a:pt x="381" y="490"/>
                        <a:pt x="429" y="441"/>
                      </a:cubicBezTo>
                      <a:cubicBezTo>
                        <a:pt x="596" y="287"/>
                        <a:pt x="489" y="13"/>
                        <a:pt x="27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 name="Google Shape;861;p15"/>
                <p:cNvSpPr/>
                <p:nvPr/>
              </p:nvSpPr>
              <p:spPr>
                <a:xfrm>
                  <a:off x="1835050" y="1697075"/>
                  <a:ext cx="14900" cy="12775"/>
                </a:xfrm>
                <a:custGeom>
                  <a:rect b="b" l="l" r="r" t="t"/>
                  <a:pathLst>
                    <a:path extrusionOk="0" h="511" w="596">
                      <a:moveTo>
                        <a:pt x="274" y="0"/>
                      </a:moveTo>
                      <a:cubicBezTo>
                        <a:pt x="119" y="0"/>
                        <a:pt x="0" y="107"/>
                        <a:pt x="0" y="250"/>
                      </a:cubicBezTo>
                      <a:cubicBezTo>
                        <a:pt x="0" y="406"/>
                        <a:pt x="130" y="511"/>
                        <a:pt x="261" y="511"/>
                      </a:cubicBezTo>
                      <a:cubicBezTo>
                        <a:pt x="320" y="511"/>
                        <a:pt x="380" y="489"/>
                        <a:pt x="429" y="441"/>
                      </a:cubicBezTo>
                      <a:cubicBezTo>
                        <a:pt x="595" y="286"/>
                        <a:pt x="488" y="12"/>
                        <a:pt x="27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 name="Google Shape;862;p15"/>
                <p:cNvSpPr/>
                <p:nvPr/>
              </p:nvSpPr>
              <p:spPr>
                <a:xfrm>
                  <a:off x="2043100" y="1415175"/>
                  <a:ext cx="14900" cy="12800"/>
                </a:xfrm>
                <a:custGeom>
                  <a:rect b="b" l="l" r="r" t="t"/>
                  <a:pathLst>
                    <a:path extrusionOk="0" h="512" w="596">
                      <a:moveTo>
                        <a:pt x="262" y="1"/>
                      </a:moveTo>
                      <a:cubicBezTo>
                        <a:pt x="120" y="1"/>
                        <a:pt x="1" y="108"/>
                        <a:pt x="1" y="251"/>
                      </a:cubicBezTo>
                      <a:cubicBezTo>
                        <a:pt x="1" y="406"/>
                        <a:pt x="124" y="511"/>
                        <a:pt x="256" y="511"/>
                      </a:cubicBezTo>
                      <a:cubicBezTo>
                        <a:pt x="316" y="511"/>
                        <a:pt x="377" y="490"/>
                        <a:pt x="429" y="441"/>
                      </a:cubicBezTo>
                      <a:cubicBezTo>
                        <a:pt x="596" y="287"/>
                        <a:pt x="489" y="13"/>
                        <a:pt x="26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 name="Google Shape;863;p15"/>
                <p:cNvSpPr/>
                <p:nvPr/>
              </p:nvSpPr>
              <p:spPr>
                <a:xfrm>
                  <a:off x="1567450" y="1319325"/>
                  <a:ext cx="14900" cy="12700"/>
                </a:xfrm>
                <a:custGeom>
                  <a:rect b="b" l="l" r="r" t="t"/>
                  <a:pathLst>
                    <a:path extrusionOk="0" h="508" w="596">
                      <a:moveTo>
                        <a:pt x="243" y="0"/>
                      </a:moveTo>
                      <a:cubicBezTo>
                        <a:pt x="109" y="0"/>
                        <a:pt x="0" y="115"/>
                        <a:pt x="0" y="251"/>
                      </a:cubicBezTo>
                      <a:cubicBezTo>
                        <a:pt x="0" y="404"/>
                        <a:pt x="120" y="508"/>
                        <a:pt x="249" y="508"/>
                      </a:cubicBezTo>
                      <a:cubicBezTo>
                        <a:pt x="311" y="508"/>
                        <a:pt x="375" y="484"/>
                        <a:pt x="429" y="430"/>
                      </a:cubicBezTo>
                      <a:cubicBezTo>
                        <a:pt x="596" y="275"/>
                        <a:pt x="488" y="1"/>
                        <a:pt x="262" y="1"/>
                      </a:cubicBezTo>
                      <a:cubicBezTo>
                        <a:pt x="256" y="1"/>
                        <a:pt x="249" y="0"/>
                        <a:pt x="24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 name="Google Shape;864;p15"/>
                <p:cNvSpPr/>
                <p:nvPr/>
              </p:nvSpPr>
              <p:spPr>
                <a:xfrm>
                  <a:off x="2514000" y="1936950"/>
                  <a:ext cx="14900" cy="12575"/>
                </a:xfrm>
                <a:custGeom>
                  <a:rect b="b" l="l" r="r" t="t"/>
                  <a:pathLst>
                    <a:path extrusionOk="0" h="503" w="596">
                      <a:moveTo>
                        <a:pt x="253" y="1"/>
                      </a:moveTo>
                      <a:cubicBezTo>
                        <a:pt x="108" y="1"/>
                        <a:pt x="0" y="115"/>
                        <a:pt x="0" y="252"/>
                      </a:cubicBezTo>
                      <a:cubicBezTo>
                        <a:pt x="0" y="404"/>
                        <a:pt x="120" y="503"/>
                        <a:pt x="249" y="503"/>
                      </a:cubicBezTo>
                      <a:cubicBezTo>
                        <a:pt x="311" y="503"/>
                        <a:pt x="375" y="480"/>
                        <a:pt x="429" y="430"/>
                      </a:cubicBezTo>
                      <a:cubicBezTo>
                        <a:pt x="596" y="275"/>
                        <a:pt x="488" y="2"/>
                        <a:pt x="274" y="2"/>
                      </a:cubicBezTo>
                      <a:cubicBezTo>
                        <a:pt x="267" y="1"/>
                        <a:pt x="260" y="1"/>
                        <a:pt x="25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 name="Google Shape;865;p15"/>
                <p:cNvSpPr/>
                <p:nvPr/>
              </p:nvSpPr>
              <p:spPr>
                <a:xfrm>
                  <a:off x="3094125" y="1260400"/>
                  <a:ext cx="14900" cy="12850"/>
                </a:xfrm>
                <a:custGeom>
                  <a:rect b="b" l="l" r="r" t="t"/>
                  <a:pathLst>
                    <a:path extrusionOk="0" h="514" w="596">
                      <a:moveTo>
                        <a:pt x="274" y="1"/>
                      </a:moveTo>
                      <a:cubicBezTo>
                        <a:pt x="131" y="1"/>
                        <a:pt x="12" y="120"/>
                        <a:pt x="0" y="263"/>
                      </a:cubicBezTo>
                      <a:cubicBezTo>
                        <a:pt x="0" y="415"/>
                        <a:pt x="126" y="514"/>
                        <a:pt x="254" y="514"/>
                      </a:cubicBezTo>
                      <a:cubicBezTo>
                        <a:pt x="316" y="514"/>
                        <a:pt x="379" y="491"/>
                        <a:pt x="429" y="441"/>
                      </a:cubicBezTo>
                      <a:cubicBezTo>
                        <a:pt x="596" y="286"/>
                        <a:pt x="489" y="13"/>
                        <a:pt x="27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 name="Google Shape;866;p15"/>
                <p:cNvSpPr/>
                <p:nvPr/>
              </p:nvSpPr>
              <p:spPr>
                <a:xfrm>
                  <a:off x="2049650" y="2034300"/>
                  <a:ext cx="14900" cy="12800"/>
                </a:xfrm>
                <a:custGeom>
                  <a:rect b="b" l="l" r="r" t="t"/>
                  <a:pathLst>
                    <a:path extrusionOk="0" h="512" w="596">
                      <a:moveTo>
                        <a:pt x="274" y="1"/>
                      </a:moveTo>
                      <a:cubicBezTo>
                        <a:pt x="131" y="1"/>
                        <a:pt x="12" y="108"/>
                        <a:pt x="0" y="251"/>
                      </a:cubicBezTo>
                      <a:cubicBezTo>
                        <a:pt x="0" y="406"/>
                        <a:pt x="130" y="511"/>
                        <a:pt x="265" y="511"/>
                      </a:cubicBezTo>
                      <a:cubicBezTo>
                        <a:pt x="326" y="511"/>
                        <a:pt x="389" y="490"/>
                        <a:pt x="441" y="441"/>
                      </a:cubicBezTo>
                      <a:cubicBezTo>
                        <a:pt x="596" y="287"/>
                        <a:pt x="501" y="13"/>
                        <a:pt x="27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 name="Google Shape;867;p15"/>
                <p:cNvSpPr/>
                <p:nvPr/>
              </p:nvSpPr>
              <p:spPr>
                <a:xfrm>
                  <a:off x="2491075" y="3399650"/>
                  <a:ext cx="14900" cy="12800"/>
                </a:xfrm>
                <a:custGeom>
                  <a:rect b="b" l="l" r="r" t="t"/>
                  <a:pathLst>
                    <a:path extrusionOk="0" h="512" w="596">
                      <a:moveTo>
                        <a:pt x="274" y="1"/>
                      </a:moveTo>
                      <a:cubicBezTo>
                        <a:pt x="131" y="1"/>
                        <a:pt x="12" y="108"/>
                        <a:pt x="0" y="251"/>
                      </a:cubicBezTo>
                      <a:cubicBezTo>
                        <a:pt x="0" y="406"/>
                        <a:pt x="130" y="511"/>
                        <a:pt x="265" y="511"/>
                      </a:cubicBezTo>
                      <a:cubicBezTo>
                        <a:pt x="326" y="511"/>
                        <a:pt x="389" y="490"/>
                        <a:pt x="441" y="441"/>
                      </a:cubicBezTo>
                      <a:cubicBezTo>
                        <a:pt x="596" y="286"/>
                        <a:pt x="500" y="13"/>
                        <a:pt x="27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 name="Google Shape;868;p15"/>
                <p:cNvSpPr/>
                <p:nvPr/>
              </p:nvSpPr>
              <p:spPr>
                <a:xfrm>
                  <a:off x="2840525" y="3715475"/>
                  <a:ext cx="14900" cy="12800"/>
                </a:xfrm>
                <a:custGeom>
                  <a:rect b="b" l="l" r="r" t="t"/>
                  <a:pathLst>
                    <a:path extrusionOk="0" h="512" w="596">
                      <a:moveTo>
                        <a:pt x="262" y="0"/>
                      </a:moveTo>
                      <a:cubicBezTo>
                        <a:pt x="119" y="0"/>
                        <a:pt x="0" y="107"/>
                        <a:pt x="0" y="262"/>
                      </a:cubicBezTo>
                      <a:cubicBezTo>
                        <a:pt x="0" y="409"/>
                        <a:pt x="129" y="511"/>
                        <a:pt x="260" y="511"/>
                      </a:cubicBezTo>
                      <a:cubicBezTo>
                        <a:pt x="320" y="511"/>
                        <a:pt x="380" y="489"/>
                        <a:pt x="429" y="441"/>
                      </a:cubicBezTo>
                      <a:cubicBezTo>
                        <a:pt x="596" y="286"/>
                        <a:pt x="489" y="12"/>
                        <a:pt x="2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 name="Google Shape;869;p15"/>
                <p:cNvSpPr/>
                <p:nvPr/>
              </p:nvSpPr>
              <p:spPr>
                <a:xfrm>
                  <a:off x="2212775" y="4039900"/>
                  <a:ext cx="14900" cy="12800"/>
                </a:xfrm>
                <a:custGeom>
                  <a:rect b="b" l="l" r="r" t="t"/>
                  <a:pathLst>
                    <a:path extrusionOk="0" h="512" w="596">
                      <a:moveTo>
                        <a:pt x="262" y="1"/>
                      </a:moveTo>
                      <a:cubicBezTo>
                        <a:pt x="119" y="1"/>
                        <a:pt x="0" y="108"/>
                        <a:pt x="0" y="263"/>
                      </a:cubicBezTo>
                      <a:cubicBezTo>
                        <a:pt x="0" y="410"/>
                        <a:pt x="129" y="512"/>
                        <a:pt x="259" y="512"/>
                      </a:cubicBezTo>
                      <a:cubicBezTo>
                        <a:pt x="319" y="512"/>
                        <a:pt x="380" y="490"/>
                        <a:pt x="429" y="442"/>
                      </a:cubicBezTo>
                      <a:cubicBezTo>
                        <a:pt x="595" y="287"/>
                        <a:pt x="488" y="13"/>
                        <a:pt x="26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 name="Google Shape;870;p15"/>
                <p:cNvSpPr/>
                <p:nvPr/>
              </p:nvSpPr>
              <p:spPr>
                <a:xfrm>
                  <a:off x="3233425" y="3608875"/>
                  <a:ext cx="14900" cy="12600"/>
                </a:xfrm>
                <a:custGeom>
                  <a:rect b="b" l="l" r="r" t="t"/>
                  <a:pathLst>
                    <a:path extrusionOk="0" h="504" w="596">
                      <a:moveTo>
                        <a:pt x="255" y="1"/>
                      </a:moveTo>
                      <a:cubicBezTo>
                        <a:pt x="121" y="1"/>
                        <a:pt x="12" y="116"/>
                        <a:pt x="1" y="252"/>
                      </a:cubicBezTo>
                      <a:cubicBezTo>
                        <a:pt x="1" y="405"/>
                        <a:pt x="126" y="503"/>
                        <a:pt x="255" y="503"/>
                      </a:cubicBezTo>
                      <a:cubicBezTo>
                        <a:pt x="316" y="503"/>
                        <a:pt x="379" y="481"/>
                        <a:pt x="429" y="430"/>
                      </a:cubicBezTo>
                      <a:cubicBezTo>
                        <a:pt x="596" y="276"/>
                        <a:pt x="489" y="14"/>
                        <a:pt x="274" y="2"/>
                      </a:cubicBezTo>
                      <a:cubicBezTo>
                        <a:pt x="268" y="1"/>
                        <a:pt x="261" y="1"/>
                        <a:pt x="25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 name="Google Shape;871;p15"/>
                <p:cNvSpPr/>
                <p:nvPr/>
              </p:nvSpPr>
              <p:spPr>
                <a:xfrm>
                  <a:off x="3660575" y="3771725"/>
                  <a:ext cx="14900" cy="12775"/>
                </a:xfrm>
                <a:custGeom>
                  <a:rect b="b" l="l" r="r" t="t"/>
                  <a:pathLst>
                    <a:path extrusionOk="0" h="511" w="596">
                      <a:moveTo>
                        <a:pt x="262" y="0"/>
                      </a:moveTo>
                      <a:cubicBezTo>
                        <a:pt x="119" y="0"/>
                        <a:pt x="0" y="108"/>
                        <a:pt x="0" y="251"/>
                      </a:cubicBezTo>
                      <a:cubicBezTo>
                        <a:pt x="0" y="406"/>
                        <a:pt x="124" y="511"/>
                        <a:pt x="256" y="511"/>
                      </a:cubicBezTo>
                      <a:cubicBezTo>
                        <a:pt x="315" y="511"/>
                        <a:pt x="377" y="489"/>
                        <a:pt x="429" y="441"/>
                      </a:cubicBezTo>
                      <a:cubicBezTo>
                        <a:pt x="595" y="286"/>
                        <a:pt x="488" y="12"/>
                        <a:pt x="2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 name="Google Shape;872;p15"/>
                <p:cNvSpPr/>
                <p:nvPr/>
              </p:nvSpPr>
              <p:spPr>
                <a:xfrm>
                  <a:off x="2879225" y="3022800"/>
                  <a:ext cx="14900" cy="12800"/>
                </a:xfrm>
                <a:custGeom>
                  <a:rect b="b" l="l" r="r" t="t"/>
                  <a:pathLst>
                    <a:path extrusionOk="0" h="512" w="596">
                      <a:moveTo>
                        <a:pt x="253" y="1"/>
                      </a:moveTo>
                      <a:cubicBezTo>
                        <a:pt x="108" y="1"/>
                        <a:pt x="0" y="115"/>
                        <a:pt x="0" y="251"/>
                      </a:cubicBezTo>
                      <a:cubicBezTo>
                        <a:pt x="0" y="407"/>
                        <a:pt x="130" y="512"/>
                        <a:pt x="261" y="512"/>
                      </a:cubicBezTo>
                      <a:cubicBezTo>
                        <a:pt x="321" y="512"/>
                        <a:pt x="380" y="490"/>
                        <a:pt x="429" y="442"/>
                      </a:cubicBezTo>
                      <a:cubicBezTo>
                        <a:pt x="595" y="287"/>
                        <a:pt x="500" y="1"/>
                        <a:pt x="274" y="1"/>
                      </a:cubicBezTo>
                      <a:cubicBezTo>
                        <a:pt x="267" y="1"/>
                        <a:pt x="260" y="1"/>
                        <a:pt x="25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 name="Google Shape;873;p15"/>
                <p:cNvSpPr/>
                <p:nvPr/>
              </p:nvSpPr>
              <p:spPr>
                <a:xfrm>
                  <a:off x="2879225" y="3450525"/>
                  <a:ext cx="14900" cy="12825"/>
                </a:xfrm>
                <a:custGeom>
                  <a:rect b="b" l="l" r="r" t="t"/>
                  <a:pathLst>
                    <a:path extrusionOk="0" h="513" w="596">
                      <a:moveTo>
                        <a:pt x="253" y="1"/>
                      </a:moveTo>
                      <a:cubicBezTo>
                        <a:pt x="108" y="1"/>
                        <a:pt x="0" y="115"/>
                        <a:pt x="0" y="252"/>
                      </a:cubicBezTo>
                      <a:cubicBezTo>
                        <a:pt x="0" y="407"/>
                        <a:pt x="130" y="512"/>
                        <a:pt x="261" y="512"/>
                      </a:cubicBezTo>
                      <a:cubicBezTo>
                        <a:pt x="321" y="512"/>
                        <a:pt x="380" y="491"/>
                        <a:pt x="429" y="442"/>
                      </a:cubicBezTo>
                      <a:cubicBezTo>
                        <a:pt x="595" y="287"/>
                        <a:pt x="488" y="14"/>
                        <a:pt x="274" y="2"/>
                      </a:cubicBezTo>
                      <a:cubicBezTo>
                        <a:pt x="267" y="1"/>
                        <a:pt x="260" y="1"/>
                        <a:pt x="25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 name="Google Shape;874;p15"/>
                <p:cNvSpPr/>
                <p:nvPr/>
              </p:nvSpPr>
              <p:spPr>
                <a:xfrm>
                  <a:off x="3305175" y="3364825"/>
                  <a:ext cx="14900" cy="12850"/>
                </a:xfrm>
                <a:custGeom>
                  <a:rect b="b" l="l" r="r" t="t"/>
                  <a:pathLst>
                    <a:path extrusionOk="0" h="514" w="596">
                      <a:moveTo>
                        <a:pt x="274" y="1"/>
                      </a:moveTo>
                      <a:cubicBezTo>
                        <a:pt x="119" y="1"/>
                        <a:pt x="0" y="120"/>
                        <a:pt x="0" y="263"/>
                      </a:cubicBezTo>
                      <a:cubicBezTo>
                        <a:pt x="0" y="416"/>
                        <a:pt x="125" y="514"/>
                        <a:pt x="258" y="514"/>
                      </a:cubicBezTo>
                      <a:cubicBezTo>
                        <a:pt x="321" y="514"/>
                        <a:pt x="387" y="491"/>
                        <a:pt x="441" y="441"/>
                      </a:cubicBezTo>
                      <a:cubicBezTo>
                        <a:pt x="595" y="286"/>
                        <a:pt x="488" y="13"/>
                        <a:pt x="27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 name="Google Shape;875;p15"/>
                <p:cNvSpPr/>
                <p:nvPr/>
              </p:nvSpPr>
              <p:spPr>
                <a:xfrm>
                  <a:off x="4574375" y="2764450"/>
                  <a:ext cx="14900" cy="12800"/>
                </a:xfrm>
                <a:custGeom>
                  <a:rect b="b" l="l" r="r" t="t"/>
                  <a:pathLst>
                    <a:path extrusionOk="0" h="512" w="596">
                      <a:moveTo>
                        <a:pt x="262" y="1"/>
                      </a:moveTo>
                      <a:cubicBezTo>
                        <a:pt x="119" y="1"/>
                        <a:pt x="0" y="120"/>
                        <a:pt x="0" y="263"/>
                      </a:cubicBezTo>
                      <a:cubicBezTo>
                        <a:pt x="0" y="410"/>
                        <a:pt x="129" y="512"/>
                        <a:pt x="259" y="512"/>
                      </a:cubicBezTo>
                      <a:cubicBezTo>
                        <a:pt x="320" y="512"/>
                        <a:pt x="380" y="490"/>
                        <a:pt x="429" y="441"/>
                      </a:cubicBezTo>
                      <a:cubicBezTo>
                        <a:pt x="596" y="287"/>
                        <a:pt x="488" y="13"/>
                        <a:pt x="26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 name="Google Shape;876;p15"/>
                <p:cNvSpPr/>
                <p:nvPr/>
              </p:nvSpPr>
              <p:spPr>
                <a:xfrm>
                  <a:off x="3424225" y="2839175"/>
                  <a:ext cx="13425" cy="12825"/>
                </a:xfrm>
                <a:custGeom>
                  <a:rect b="b" l="l" r="r" t="t"/>
                  <a:pathLst>
                    <a:path extrusionOk="0" h="513" w="537">
                      <a:moveTo>
                        <a:pt x="262" y="0"/>
                      </a:moveTo>
                      <a:cubicBezTo>
                        <a:pt x="120" y="0"/>
                        <a:pt x="1" y="107"/>
                        <a:pt x="1" y="250"/>
                      </a:cubicBezTo>
                      <a:cubicBezTo>
                        <a:pt x="1" y="393"/>
                        <a:pt x="120" y="512"/>
                        <a:pt x="262" y="512"/>
                      </a:cubicBezTo>
                      <a:cubicBezTo>
                        <a:pt x="417" y="512"/>
                        <a:pt x="536" y="393"/>
                        <a:pt x="536" y="250"/>
                      </a:cubicBezTo>
                      <a:cubicBezTo>
                        <a:pt x="536" y="107"/>
                        <a:pt x="417" y="0"/>
                        <a:pt x="2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 name="Google Shape;877;p15"/>
                <p:cNvSpPr/>
                <p:nvPr/>
              </p:nvSpPr>
              <p:spPr>
                <a:xfrm>
                  <a:off x="3175975" y="2653725"/>
                  <a:ext cx="13425" cy="12525"/>
                </a:xfrm>
                <a:custGeom>
                  <a:rect b="b" l="l" r="r" t="t"/>
                  <a:pathLst>
                    <a:path extrusionOk="0" h="501" w="537">
                      <a:moveTo>
                        <a:pt x="263" y="1"/>
                      </a:moveTo>
                      <a:cubicBezTo>
                        <a:pt x="120" y="1"/>
                        <a:pt x="1" y="108"/>
                        <a:pt x="1" y="251"/>
                      </a:cubicBezTo>
                      <a:cubicBezTo>
                        <a:pt x="1" y="394"/>
                        <a:pt x="120" y="501"/>
                        <a:pt x="263" y="501"/>
                      </a:cubicBezTo>
                      <a:cubicBezTo>
                        <a:pt x="417" y="501"/>
                        <a:pt x="536" y="394"/>
                        <a:pt x="536" y="251"/>
                      </a:cubicBezTo>
                      <a:cubicBezTo>
                        <a:pt x="536" y="108"/>
                        <a:pt x="417" y="1"/>
                        <a:pt x="26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 name="Google Shape;878;p15"/>
                <p:cNvSpPr/>
                <p:nvPr/>
              </p:nvSpPr>
              <p:spPr>
                <a:xfrm>
                  <a:off x="4679450" y="2461750"/>
                  <a:ext cx="13400" cy="12825"/>
                </a:xfrm>
                <a:custGeom>
                  <a:rect b="b" l="l" r="r" t="t"/>
                  <a:pathLst>
                    <a:path extrusionOk="0" h="513" w="536">
                      <a:moveTo>
                        <a:pt x="262" y="0"/>
                      </a:moveTo>
                      <a:cubicBezTo>
                        <a:pt x="119" y="0"/>
                        <a:pt x="0" y="119"/>
                        <a:pt x="0" y="250"/>
                      </a:cubicBezTo>
                      <a:cubicBezTo>
                        <a:pt x="0" y="393"/>
                        <a:pt x="119" y="512"/>
                        <a:pt x="262" y="512"/>
                      </a:cubicBezTo>
                      <a:cubicBezTo>
                        <a:pt x="417" y="512"/>
                        <a:pt x="536" y="393"/>
                        <a:pt x="536" y="250"/>
                      </a:cubicBezTo>
                      <a:cubicBezTo>
                        <a:pt x="536" y="119"/>
                        <a:pt x="417" y="0"/>
                        <a:pt x="2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 name="Google Shape;879;p15"/>
                <p:cNvSpPr/>
                <p:nvPr/>
              </p:nvSpPr>
              <p:spPr>
                <a:xfrm>
                  <a:off x="4420475" y="2324825"/>
                  <a:ext cx="13425" cy="12525"/>
                </a:xfrm>
                <a:custGeom>
                  <a:rect b="b" l="l" r="r" t="t"/>
                  <a:pathLst>
                    <a:path extrusionOk="0" h="501" w="537">
                      <a:moveTo>
                        <a:pt x="263" y="0"/>
                      </a:moveTo>
                      <a:cubicBezTo>
                        <a:pt x="120" y="0"/>
                        <a:pt x="1" y="107"/>
                        <a:pt x="1" y="250"/>
                      </a:cubicBezTo>
                      <a:cubicBezTo>
                        <a:pt x="1" y="393"/>
                        <a:pt x="120" y="500"/>
                        <a:pt x="263" y="500"/>
                      </a:cubicBezTo>
                      <a:cubicBezTo>
                        <a:pt x="417" y="500"/>
                        <a:pt x="537" y="393"/>
                        <a:pt x="537" y="250"/>
                      </a:cubicBezTo>
                      <a:cubicBezTo>
                        <a:pt x="537" y="107"/>
                        <a:pt x="417" y="0"/>
                        <a:pt x="26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 name="Google Shape;880;p15"/>
                <p:cNvSpPr/>
                <p:nvPr/>
              </p:nvSpPr>
              <p:spPr>
                <a:xfrm>
                  <a:off x="4200800" y="2052175"/>
                  <a:ext cx="13425" cy="12825"/>
                </a:xfrm>
                <a:custGeom>
                  <a:rect b="b" l="l" r="r" t="t"/>
                  <a:pathLst>
                    <a:path extrusionOk="0" h="513" w="537">
                      <a:moveTo>
                        <a:pt x="263" y="0"/>
                      </a:moveTo>
                      <a:cubicBezTo>
                        <a:pt x="120" y="0"/>
                        <a:pt x="1" y="119"/>
                        <a:pt x="1" y="262"/>
                      </a:cubicBezTo>
                      <a:cubicBezTo>
                        <a:pt x="1" y="393"/>
                        <a:pt x="120" y="512"/>
                        <a:pt x="263" y="512"/>
                      </a:cubicBezTo>
                      <a:cubicBezTo>
                        <a:pt x="406" y="512"/>
                        <a:pt x="537" y="393"/>
                        <a:pt x="537" y="262"/>
                      </a:cubicBezTo>
                      <a:cubicBezTo>
                        <a:pt x="537" y="119"/>
                        <a:pt x="406" y="0"/>
                        <a:pt x="26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 name="Google Shape;881;p15"/>
                <p:cNvSpPr/>
                <p:nvPr/>
              </p:nvSpPr>
              <p:spPr>
                <a:xfrm>
                  <a:off x="2892600" y="2091725"/>
                  <a:ext cx="14925" cy="12825"/>
                </a:xfrm>
                <a:custGeom>
                  <a:rect b="b" l="l" r="r" t="t"/>
                  <a:pathLst>
                    <a:path extrusionOk="0" h="513" w="597">
                      <a:moveTo>
                        <a:pt x="243" y="1"/>
                      </a:moveTo>
                      <a:cubicBezTo>
                        <a:pt x="109" y="1"/>
                        <a:pt x="1" y="116"/>
                        <a:pt x="1" y="252"/>
                      </a:cubicBezTo>
                      <a:cubicBezTo>
                        <a:pt x="1" y="407"/>
                        <a:pt x="125" y="512"/>
                        <a:pt x="256" y="512"/>
                      </a:cubicBezTo>
                      <a:cubicBezTo>
                        <a:pt x="316" y="512"/>
                        <a:pt x="378" y="491"/>
                        <a:pt x="430" y="442"/>
                      </a:cubicBezTo>
                      <a:cubicBezTo>
                        <a:pt x="596" y="287"/>
                        <a:pt x="489" y="14"/>
                        <a:pt x="263" y="2"/>
                      </a:cubicBezTo>
                      <a:cubicBezTo>
                        <a:pt x="256" y="1"/>
                        <a:pt x="250" y="1"/>
                        <a:pt x="2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 name="Google Shape;882;p15"/>
                <p:cNvSpPr/>
                <p:nvPr/>
              </p:nvSpPr>
              <p:spPr>
                <a:xfrm>
                  <a:off x="3100975" y="1773550"/>
                  <a:ext cx="14600" cy="12800"/>
                </a:xfrm>
                <a:custGeom>
                  <a:rect b="b" l="l" r="r" t="t"/>
                  <a:pathLst>
                    <a:path extrusionOk="0" h="512" w="584">
                      <a:moveTo>
                        <a:pt x="262" y="1"/>
                      </a:moveTo>
                      <a:cubicBezTo>
                        <a:pt x="119" y="1"/>
                        <a:pt x="0" y="108"/>
                        <a:pt x="0" y="251"/>
                      </a:cubicBezTo>
                      <a:cubicBezTo>
                        <a:pt x="0" y="407"/>
                        <a:pt x="124" y="511"/>
                        <a:pt x="256" y="511"/>
                      </a:cubicBezTo>
                      <a:cubicBezTo>
                        <a:pt x="316" y="511"/>
                        <a:pt x="377" y="490"/>
                        <a:pt x="429" y="442"/>
                      </a:cubicBezTo>
                      <a:cubicBezTo>
                        <a:pt x="584" y="287"/>
                        <a:pt x="488" y="13"/>
                        <a:pt x="26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 name="Google Shape;883;p15"/>
                <p:cNvSpPr/>
                <p:nvPr/>
              </p:nvSpPr>
              <p:spPr>
                <a:xfrm>
                  <a:off x="2931900" y="1586050"/>
                  <a:ext cx="14600" cy="12775"/>
                </a:xfrm>
                <a:custGeom>
                  <a:rect b="b" l="l" r="r" t="t"/>
                  <a:pathLst>
                    <a:path extrusionOk="0" h="511" w="584">
                      <a:moveTo>
                        <a:pt x="263" y="0"/>
                      </a:moveTo>
                      <a:cubicBezTo>
                        <a:pt x="120" y="0"/>
                        <a:pt x="1" y="107"/>
                        <a:pt x="1" y="250"/>
                      </a:cubicBezTo>
                      <a:cubicBezTo>
                        <a:pt x="1" y="406"/>
                        <a:pt x="124" y="511"/>
                        <a:pt x="256" y="511"/>
                      </a:cubicBezTo>
                      <a:cubicBezTo>
                        <a:pt x="316" y="511"/>
                        <a:pt x="377" y="489"/>
                        <a:pt x="429" y="441"/>
                      </a:cubicBezTo>
                      <a:cubicBezTo>
                        <a:pt x="584" y="286"/>
                        <a:pt x="489" y="12"/>
                        <a:pt x="26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 name="Google Shape;884;p15"/>
                <p:cNvSpPr/>
                <p:nvPr/>
              </p:nvSpPr>
              <p:spPr>
                <a:xfrm>
                  <a:off x="3553400" y="1378850"/>
                  <a:ext cx="14925" cy="12800"/>
                </a:xfrm>
                <a:custGeom>
                  <a:rect b="b" l="l" r="r" t="t"/>
                  <a:pathLst>
                    <a:path extrusionOk="0" h="512" w="597">
                      <a:moveTo>
                        <a:pt x="243" y="1"/>
                      </a:moveTo>
                      <a:cubicBezTo>
                        <a:pt x="109" y="1"/>
                        <a:pt x="1" y="115"/>
                        <a:pt x="1" y="251"/>
                      </a:cubicBezTo>
                      <a:cubicBezTo>
                        <a:pt x="1" y="407"/>
                        <a:pt x="130" y="512"/>
                        <a:pt x="262" y="512"/>
                      </a:cubicBezTo>
                      <a:cubicBezTo>
                        <a:pt x="321" y="512"/>
                        <a:pt x="381" y="490"/>
                        <a:pt x="429" y="442"/>
                      </a:cubicBezTo>
                      <a:cubicBezTo>
                        <a:pt x="596" y="275"/>
                        <a:pt x="489" y="1"/>
                        <a:pt x="263" y="1"/>
                      </a:cubicBezTo>
                      <a:cubicBezTo>
                        <a:pt x="256" y="1"/>
                        <a:pt x="250" y="1"/>
                        <a:pt x="2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 name="Google Shape;885;p15"/>
                <p:cNvSpPr/>
                <p:nvPr/>
              </p:nvSpPr>
              <p:spPr>
                <a:xfrm>
                  <a:off x="3559950" y="2535850"/>
                  <a:ext cx="14925" cy="12800"/>
                </a:xfrm>
                <a:custGeom>
                  <a:rect b="b" l="l" r="r" t="t"/>
                  <a:pathLst>
                    <a:path extrusionOk="0" h="512" w="597">
                      <a:moveTo>
                        <a:pt x="275" y="1"/>
                      </a:moveTo>
                      <a:cubicBezTo>
                        <a:pt x="132" y="1"/>
                        <a:pt x="13" y="108"/>
                        <a:pt x="1" y="251"/>
                      </a:cubicBezTo>
                      <a:cubicBezTo>
                        <a:pt x="1" y="406"/>
                        <a:pt x="130" y="511"/>
                        <a:pt x="265" y="511"/>
                      </a:cubicBezTo>
                      <a:cubicBezTo>
                        <a:pt x="327" y="511"/>
                        <a:pt x="389" y="490"/>
                        <a:pt x="441" y="441"/>
                      </a:cubicBezTo>
                      <a:cubicBezTo>
                        <a:pt x="596" y="287"/>
                        <a:pt x="501" y="13"/>
                        <a:pt x="27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 name="Google Shape;886;p15"/>
                <p:cNvSpPr/>
                <p:nvPr/>
              </p:nvSpPr>
              <p:spPr>
                <a:xfrm>
                  <a:off x="3821900" y="2024775"/>
                  <a:ext cx="14900" cy="12575"/>
                </a:xfrm>
                <a:custGeom>
                  <a:rect b="b" l="l" r="r" t="t"/>
                  <a:pathLst>
                    <a:path extrusionOk="0" h="503" w="596">
                      <a:moveTo>
                        <a:pt x="253" y="0"/>
                      </a:moveTo>
                      <a:cubicBezTo>
                        <a:pt x="109" y="0"/>
                        <a:pt x="0" y="115"/>
                        <a:pt x="0" y="251"/>
                      </a:cubicBezTo>
                      <a:cubicBezTo>
                        <a:pt x="0" y="404"/>
                        <a:pt x="125" y="502"/>
                        <a:pt x="254" y="502"/>
                      </a:cubicBezTo>
                      <a:cubicBezTo>
                        <a:pt x="316" y="502"/>
                        <a:pt x="379" y="480"/>
                        <a:pt x="429" y="429"/>
                      </a:cubicBezTo>
                      <a:cubicBezTo>
                        <a:pt x="596" y="275"/>
                        <a:pt x="488" y="1"/>
                        <a:pt x="274" y="1"/>
                      </a:cubicBezTo>
                      <a:cubicBezTo>
                        <a:pt x="267" y="0"/>
                        <a:pt x="260" y="0"/>
                        <a:pt x="25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 name="Google Shape;887;p15"/>
                <p:cNvSpPr/>
                <p:nvPr/>
              </p:nvSpPr>
              <p:spPr>
                <a:xfrm>
                  <a:off x="3681400" y="3347875"/>
                  <a:ext cx="14900" cy="12850"/>
                </a:xfrm>
                <a:custGeom>
                  <a:rect b="b" l="l" r="r" t="t"/>
                  <a:pathLst>
                    <a:path extrusionOk="0" h="514" w="596">
                      <a:moveTo>
                        <a:pt x="262" y="0"/>
                      </a:moveTo>
                      <a:cubicBezTo>
                        <a:pt x="120" y="0"/>
                        <a:pt x="1" y="119"/>
                        <a:pt x="1" y="262"/>
                      </a:cubicBezTo>
                      <a:cubicBezTo>
                        <a:pt x="1" y="415"/>
                        <a:pt x="126" y="513"/>
                        <a:pt x="254" y="513"/>
                      </a:cubicBezTo>
                      <a:cubicBezTo>
                        <a:pt x="316" y="513"/>
                        <a:pt x="379" y="491"/>
                        <a:pt x="429" y="441"/>
                      </a:cubicBezTo>
                      <a:cubicBezTo>
                        <a:pt x="596" y="286"/>
                        <a:pt x="489" y="12"/>
                        <a:pt x="2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 name="Google Shape;888;p15"/>
                <p:cNvSpPr/>
                <p:nvPr/>
              </p:nvSpPr>
              <p:spPr>
                <a:xfrm>
                  <a:off x="3958825" y="3324350"/>
                  <a:ext cx="14900" cy="12800"/>
                </a:xfrm>
                <a:custGeom>
                  <a:rect b="b" l="l" r="r" t="t"/>
                  <a:pathLst>
                    <a:path extrusionOk="0" h="512" w="596">
                      <a:moveTo>
                        <a:pt x="262" y="0"/>
                      </a:moveTo>
                      <a:cubicBezTo>
                        <a:pt x="119" y="0"/>
                        <a:pt x="0" y="119"/>
                        <a:pt x="0" y="262"/>
                      </a:cubicBezTo>
                      <a:cubicBezTo>
                        <a:pt x="0" y="409"/>
                        <a:pt x="129" y="511"/>
                        <a:pt x="259" y="511"/>
                      </a:cubicBezTo>
                      <a:cubicBezTo>
                        <a:pt x="319" y="511"/>
                        <a:pt x="380" y="490"/>
                        <a:pt x="429" y="441"/>
                      </a:cubicBezTo>
                      <a:cubicBezTo>
                        <a:pt x="595" y="286"/>
                        <a:pt x="488" y="12"/>
                        <a:pt x="2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 name="Google Shape;889;p15"/>
                <p:cNvSpPr/>
                <p:nvPr/>
              </p:nvSpPr>
              <p:spPr>
                <a:xfrm>
                  <a:off x="4214200" y="3088300"/>
                  <a:ext cx="14625" cy="12800"/>
                </a:xfrm>
                <a:custGeom>
                  <a:rect b="b" l="l" r="r" t="t"/>
                  <a:pathLst>
                    <a:path extrusionOk="0" h="512" w="585">
                      <a:moveTo>
                        <a:pt x="263" y="1"/>
                      </a:moveTo>
                      <a:cubicBezTo>
                        <a:pt x="120" y="1"/>
                        <a:pt x="1" y="108"/>
                        <a:pt x="1" y="251"/>
                      </a:cubicBezTo>
                      <a:cubicBezTo>
                        <a:pt x="1" y="406"/>
                        <a:pt x="125" y="511"/>
                        <a:pt x="256" y="511"/>
                      </a:cubicBezTo>
                      <a:cubicBezTo>
                        <a:pt x="316" y="511"/>
                        <a:pt x="377" y="490"/>
                        <a:pt x="429" y="441"/>
                      </a:cubicBezTo>
                      <a:cubicBezTo>
                        <a:pt x="584" y="287"/>
                        <a:pt x="489" y="13"/>
                        <a:pt x="26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 name="Google Shape;890;p15"/>
                <p:cNvSpPr/>
                <p:nvPr/>
              </p:nvSpPr>
              <p:spPr>
                <a:xfrm>
                  <a:off x="2329450" y="1421425"/>
                  <a:ext cx="14600" cy="12800"/>
                </a:xfrm>
                <a:custGeom>
                  <a:rect b="b" l="l" r="r" t="t"/>
                  <a:pathLst>
                    <a:path extrusionOk="0" h="512" w="584">
                      <a:moveTo>
                        <a:pt x="262" y="1"/>
                      </a:moveTo>
                      <a:cubicBezTo>
                        <a:pt x="119" y="1"/>
                        <a:pt x="0" y="108"/>
                        <a:pt x="0" y="263"/>
                      </a:cubicBezTo>
                      <a:cubicBezTo>
                        <a:pt x="0" y="410"/>
                        <a:pt x="123" y="512"/>
                        <a:pt x="254" y="512"/>
                      </a:cubicBezTo>
                      <a:cubicBezTo>
                        <a:pt x="314" y="512"/>
                        <a:pt x="376" y="490"/>
                        <a:pt x="429" y="441"/>
                      </a:cubicBezTo>
                      <a:cubicBezTo>
                        <a:pt x="584" y="287"/>
                        <a:pt x="488" y="13"/>
                        <a:pt x="26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 name="Google Shape;891;p15"/>
                <p:cNvSpPr/>
                <p:nvPr/>
              </p:nvSpPr>
              <p:spPr>
                <a:xfrm>
                  <a:off x="1648400" y="3363925"/>
                  <a:ext cx="32175" cy="32475"/>
                </a:xfrm>
                <a:custGeom>
                  <a:rect b="b" l="l" r="r" t="t"/>
                  <a:pathLst>
                    <a:path extrusionOk="0" h="1299" w="1287">
                      <a:moveTo>
                        <a:pt x="489" y="1"/>
                      </a:moveTo>
                      <a:lnTo>
                        <a:pt x="489" y="501"/>
                      </a:lnTo>
                      <a:lnTo>
                        <a:pt x="1" y="656"/>
                      </a:lnTo>
                      <a:lnTo>
                        <a:pt x="489" y="811"/>
                      </a:lnTo>
                      <a:lnTo>
                        <a:pt x="489" y="1299"/>
                      </a:lnTo>
                      <a:lnTo>
                        <a:pt x="799" y="906"/>
                      </a:lnTo>
                      <a:lnTo>
                        <a:pt x="1287" y="1061"/>
                      </a:lnTo>
                      <a:lnTo>
                        <a:pt x="989" y="656"/>
                      </a:lnTo>
                      <a:lnTo>
                        <a:pt x="1287" y="251"/>
                      </a:lnTo>
                      <a:lnTo>
                        <a:pt x="799" y="406"/>
                      </a:lnTo>
                      <a:lnTo>
                        <a:pt x="48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 name="Google Shape;892;p15"/>
                <p:cNvSpPr/>
                <p:nvPr/>
              </p:nvSpPr>
              <p:spPr>
                <a:xfrm>
                  <a:off x="1724025" y="3057950"/>
                  <a:ext cx="32450" cy="32775"/>
                </a:xfrm>
                <a:custGeom>
                  <a:rect b="b" l="l" r="r" t="t"/>
                  <a:pathLst>
                    <a:path extrusionOk="0" h="1311" w="1298">
                      <a:moveTo>
                        <a:pt x="500" y="0"/>
                      </a:moveTo>
                      <a:lnTo>
                        <a:pt x="500" y="500"/>
                      </a:lnTo>
                      <a:lnTo>
                        <a:pt x="0" y="655"/>
                      </a:lnTo>
                      <a:lnTo>
                        <a:pt x="500" y="810"/>
                      </a:lnTo>
                      <a:lnTo>
                        <a:pt x="500" y="1310"/>
                      </a:lnTo>
                      <a:lnTo>
                        <a:pt x="810" y="905"/>
                      </a:lnTo>
                      <a:lnTo>
                        <a:pt x="1298" y="1060"/>
                      </a:lnTo>
                      <a:lnTo>
                        <a:pt x="988" y="655"/>
                      </a:lnTo>
                      <a:lnTo>
                        <a:pt x="1298" y="250"/>
                      </a:lnTo>
                      <a:lnTo>
                        <a:pt x="810" y="405"/>
                      </a:lnTo>
                      <a:lnTo>
                        <a:pt x="5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 name="Google Shape;893;p15"/>
                <p:cNvSpPr/>
                <p:nvPr/>
              </p:nvSpPr>
              <p:spPr>
                <a:xfrm>
                  <a:off x="1903200" y="3678850"/>
                  <a:ext cx="32175" cy="32475"/>
                </a:xfrm>
                <a:custGeom>
                  <a:rect b="b" l="l" r="r" t="t"/>
                  <a:pathLst>
                    <a:path extrusionOk="0" h="1299" w="1287">
                      <a:moveTo>
                        <a:pt x="489" y="1"/>
                      </a:moveTo>
                      <a:lnTo>
                        <a:pt x="489" y="501"/>
                      </a:lnTo>
                      <a:lnTo>
                        <a:pt x="1" y="656"/>
                      </a:lnTo>
                      <a:lnTo>
                        <a:pt x="489" y="810"/>
                      </a:lnTo>
                      <a:lnTo>
                        <a:pt x="489" y="1299"/>
                      </a:lnTo>
                      <a:lnTo>
                        <a:pt x="798" y="906"/>
                      </a:lnTo>
                      <a:lnTo>
                        <a:pt x="1286" y="1048"/>
                      </a:lnTo>
                      <a:lnTo>
                        <a:pt x="989" y="656"/>
                      </a:lnTo>
                      <a:lnTo>
                        <a:pt x="1286" y="251"/>
                      </a:lnTo>
                      <a:lnTo>
                        <a:pt x="798" y="406"/>
                      </a:lnTo>
                      <a:lnTo>
                        <a:pt x="48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 name="Google Shape;894;p15"/>
                <p:cNvSpPr/>
                <p:nvPr/>
              </p:nvSpPr>
              <p:spPr>
                <a:xfrm>
                  <a:off x="1379325" y="3424650"/>
                  <a:ext cx="7775" cy="6650"/>
                </a:xfrm>
                <a:custGeom>
                  <a:rect b="b" l="l" r="r" t="t"/>
                  <a:pathLst>
                    <a:path extrusionOk="0" h="266" w="311">
                      <a:moveTo>
                        <a:pt x="143" y="1"/>
                      </a:moveTo>
                      <a:cubicBezTo>
                        <a:pt x="72" y="1"/>
                        <a:pt x="1" y="60"/>
                        <a:pt x="1" y="132"/>
                      </a:cubicBezTo>
                      <a:cubicBezTo>
                        <a:pt x="1" y="213"/>
                        <a:pt x="66" y="266"/>
                        <a:pt x="135" y="266"/>
                      </a:cubicBezTo>
                      <a:cubicBezTo>
                        <a:pt x="167" y="266"/>
                        <a:pt x="200" y="254"/>
                        <a:pt x="227" y="227"/>
                      </a:cubicBezTo>
                      <a:cubicBezTo>
                        <a:pt x="310" y="144"/>
                        <a:pt x="251" y="13"/>
                        <a:pt x="1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 name="Google Shape;895;p15"/>
                <p:cNvSpPr/>
                <p:nvPr/>
              </p:nvSpPr>
              <p:spPr>
                <a:xfrm>
                  <a:off x="1782650" y="3521700"/>
                  <a:ext cx="7775" cy="6450"/>
                </a:xfrm>
                <a:custGeom>
                  <a:rect b="b" l="l" r="r" t="t"/>
                  <a:pathLst>
                    <a:path extrusionOk="0" h="258" w="311">
                      <a:moveTo>
                        <a:pt x="143" y="0"/>
                      </a:moveTo>
                      <a:cubicBezTo>
                        <a:pt x="60" y="0"/>
                        <a:pt x="1" y="48"/>
                        <a:pt x="1" y="131"/>
                      </a:cubicBezTo>
                      <a:cubicBezTo>
                        <a:pt x="1" y="206"/>
                        <a:pt x="70" y="258"/>
                        <a:pt x="141" y="258"/>
                      </a:cubicBezTo>
                      <a:cubicBezTo>
                        <a:pt x="171" y="258"/>
                        <a:pt x="202" y="248"/>
                        <a:pt x="227" y="226"/>
                      </a:cubicBezTo>
                      <a:cubicBezTo>
                        <a:pt x="310" y="143"/>
                        <a:pt x="251" y="0"/>
                        <a:pt x="14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 name="Google Shape;896;p15"/>
                <p:cNvSpPr/>
                <p:nvPr/>
              </p:nvSpPr>
              <p:spPr>
                <a:xfrm>
                  <a:off x="1982375" y="3265125"/>
                  <a:ext cx="7475" cy="6650"/>
                </a:xfrm>
                <a:custGeom>
                  <a:rect b="b" l="l" r="r" t="t"/>
                  <a:pathLst>
                    <a:path extrusionOk="0" h="266" w="299">
                      <a:moveTo>
                        <a:pt x="132" y="0"/>
                      </a:moveTo>
                      <a:cubicBezTo>
                        <a:pt x="60" y="0"/>
                        <a:pt x="1" y="60"/>
                        <a:pt x="1" y="131"/>
                      </a:cubicBezTo>
                      <a:cubicBezTo>
                        <a:pt x="1" y="212"/>
                        <a:pt x="61" y="265"/>
                        <a:pt x="126" y="265"/>
                      </a:cubicBezTo>
                      <a:cubicBezTo>
                        <a:pt x="156" y="265"/>
                        <a:pt x="188" y="253"/>
                        <a:pt x="215" y="226"/>
                      </a:cubicBezTo>
                      <a:cubicBezTo>
                        <a:pt x="298" y="143"/>
                        <a:pt x="251" y="0"/>
                        <a:pt x="13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 name="Google Shape;897;p15"/>
                <p:cNvSpPr/>
                <p:nvPr/>
              </p:nvSpPr>
              <p:spPr>
                <a:xfrm>
                  <a:off x="1567150" y="3227300"/>
                  <a:ext cx="7750" cy="6475"/>
                </a:xfrm>
                <a:custGeom>
                  <a:rect b="b" l="l" r="r" t="t"/>
                  <a:pathLst>
                    <a:path extrusionOk="0" h="259" w="310">
                      <a:moveTo>
                        <a:pt x="143" y="1"/>
                      </a:moveTo>
                      <a:cubicBezTo>
                        <a:pt x="72" y="1"/>
                        <a:pt x="0" y="61"/>
                        <a:pt x="0" y="132"/>
                      </a:cubicBezTo>
                      <a:cubicBezTo>
                        <a:pt x="0" y="207"/>
                        <a:pt x="70" y="258"/>
                        <a:pt x="140" y="258"/>
                      </a:cubicBezTo>
                      <a:cubicBezTo>
                        <a:pt x="171" y="258"/>
                        <a:pt x="201" y="249"/>
                        <a:pt x="227" y="227"/>
                      </a:cubicBezTo>
                      <a:cubicBezTo>
                        <a:pt x="310" y="144"/>
                        <a:pt x="250" y="1"/>
                        <a:pt x="1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 name="Google Shape;898;p15"/>
                <p:cNvSpPr/>
                <p:nvPr/>
              </p:nvSpPr>
              <p:spPr>
                <a:xfrm>
                  <a:off x="1779375" y="3314800"/>
                  <a:ext cx="14900" cy="12725"/>
                </a:xfrm>
                <a:custGeom>
                  <a:rect b="b" l="l" r="r" t="t"/>
                  <a:pathLst>
                    <a:path extrusionOk="0" h="509" w="596">
                      <a:moveTo>
                        <a:pt x="255" y="1"/>
                      </a:moveTo>
                      <a:cubicBezTo>
                        <a:pt x="121" y="1"/>
                        <a:pt x="12" y="115"/>
                        <a:pt x="1" y="251"/>
                      </a:cubicBezTo>
                      <a:cubicBezTo>
                        <a:pt x="1" y="404"/>
                        <a:pt x="125" y="508"/>
                        <a:pt x="258" y="508"/>
                      </a:cubicBezTo>
                      <a:cubicBezTo>
                        <a:pt x="322" y="508"/>
                        <a:pt x="387" y="484"/>
                        <a:pt x="441" y="430"/>
                      </a:cubicBezTo>
                      <a:cubicBezTo>
                        <a:pt x="596" y="275"/>
                        <a:pt x="501" y="1"/>
                        <a:pt x="274" y="1"/>
                      </a:cubicBezTo>
                      <a:cubicBezTo>
                        <a:pt x="268" y="1"/>
                        <a:pt x="261" y="1"/>
                        <a:pt x="25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 name="Google Shape;899;p15"/>
                <p:cNvSpPr/>
                <p:nvPr/>
              </p:nvSpPr>
              <p:spPr>
                <a:xfrm>
                  <a:off x="1654350" y="4108075"/>
                  <a:ext cx="32175" cy="32475"/>
                </a:xfrm>
                <a:custGeom>
                  <a:rect b="b" l="l" r="r" t="t"/>
                  <a:pathLst>
                    <a:path extrusionOk="0" h="1299" w="1287">
                      <a:moveTo>
                        <a:pt x="489" y="1"/>
                      </a:moveTo>
                      <a:lnTo>
                        <a:pt x="489" y="489"/>
                      </a:lnTo>
                      <a:lnTo>
                        <a:pt x="1" y="643"/>
                      </a:lnTo>
                      <a:lnTo>
                        <a:pt x="489" y="798"/>
                      </a:lnTo>
                      <a:lnTo>
                        <a:pt x="489" y="1298"/>
                      </a:lnTo>
                      <a:lnTo>
                        <a:pt x="799" y="893"/>
                      </a:lnTo>
                      <a:lnTo>
                        <a:pt x="1287" y="1048"/>
                      </a:lnTo>
                      <a:lnTo>
                        <a:pt x="989" y="643"/>
                      </a:lnTo>
                      <a:lnTo>
                        <a:pt x="1287" y="251"/>
                      </a:lnTo>
                      <a:lnTo>
                        <a:pt x="799" y="393"/>
                      </a:lnTo>
                      <a:lnTo>
                        <a:pt x="48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 name="Google Shape;900;p15"/>
                <p:cNvSpPr/>
                <p:nvPr/>
              </p:nvSpPr>
              <p:spPr>
                <a:xfrm>
                  <a:off x="1129400" y="3853850"/>
                  <a:ext cx="9350" cy="6600"/>
                </a:xfrm>
                <a:custGeom>
                  <a:rect b="b" l="l" r="r" t="t"/>
                  <a:pathLst>
                    <a:path extrusionOk="0" h="264" w="374">
                      <a:moveTo>
                        <a:pt x="166" y="0"/>
                      </a:moveTo>
                      <a:cubicBezTo>
                        <a:pt x="0" y="0"/>
                        <a:pt x="3" y="264"/>
                        <a:pt x="176" y="264"/>
                      </a:cubicBezTo>
                      <a:cubicBezTo>
                        <a:pt x="179" y="264"/>
                        <a:pt x="183" y="264"/>
                        <a:pt x="187" y="264"/>
                      </a:cubicBezTo>
                      <a:cubicBezTo>
                        <a:pt x="191" y="264"/>
                        <a:pt x="194" y="264"/>
                        <a:pt x="198" y="264"/>
                      </a:cubicBezTo>
                      <a:cubicBezTo>
                        <a:pt x="370" y="264"/>
                        <a:pt x="374" y="0"/>
                        <a:pt x="208" y="0"/>
                      </a:cubicBezTo>
                      <a:cubicBezTo>
                        <a:pt x="201" y="0"/>
                        <a:pt x="194" y="1"/>
                        <a:pt x="187" y="2"/>
                      </a:cubicBezTo>
                      <a:cubicBezTo>
                        <a:pt x="179" y="1"/>
                        <a:pt x="172" y="0"/>
                        <a:pt x="16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 name="Google Shape;901;p15"/>
                <p:cNvSpPr/>
                <p:nvPr/>
              </p:nvSpPr>
              <p:spPr>
                <a:xfrm>
                  <a:off x="1533800" y="3950625"/>
                  <a:ext cx="7775" cy="6650"/>
                </a:xfrm>
                <a:custGeom>
                  <a:rect b="b" l="l" r="r" t="t"/>
                  <a:pathLst>
                    <a:path extrusionOk="0" h="266" w="311">
                      <a:moveTo>
                        <a:pt x="144" y="0"/>
                      </a:moveTo>
                      <a:cubicBezTo>
                        <a:pt x="72" y="0"/>
                        <a:pt x="13" y="60"/>
                        <a:pt x="1" y="131"/>
                      </a:cubicBezTo>
                      <a:cubicBezTo>
                        <a:pt x="1" y="212"/>
                        <a:pt x="67" y="265"/>
                        <a:pt x="135" y="265"/>
                      </a:cubicBezTo>
                      <a:cubicBezTo>
                        <a:pt x="167" y="265"/>
                        <a:pt x="200" y="253"/>
                        <a:pt x="227" y="226"/>
                      </a:cubicBezTo>
                      <a:cubicBezTo>
                        <a:pt x="310" y="143"/>
                        <a:pt x="251" y="12"/>
                        <a:pt x="14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 name="Google Shape;902;p15"/>
                <p:cNvSpPr/>
                <p:nvPr/>
              </p:nvSpPr>
              <p:spPr>
                <a:xfrm>
                  <a:off x="1733550" y="3694025"/>
                  <a:ext cx="7450" cy="6675"/>
                </a:xfrm>
                <a:custGeom>
                  <a:rect b="b" l="l" r="r" t="t"/>
                  <a:pathLst>
                    <a:path extrusionOk="0" h="267" w="298">
                      <a:moveTo>
                        <a:pt x="131" y="1"/>
                      </a:moveTo>
                      <a:cubicBezTo>
                        <a:pt x="60" y="1"/>
                        <a:pt x="0" y="60"/>
                        <a:pt x="0" y="132"/>
                      </a:cubicBezTo>
                      <a:cubicBezTo>
                        <a:pt x="0" y="213"/>
                        <a:pt x="60" y="266"/>
                        <a:pt x="125" y="266"/>
                      </a:cubicBezTo>
                      <a:cubicBezTo>
                        <a:pt x="156" y="266"/>
                        <a:pt x="187" y="254"/>
                        <a:pt x="214" y="227"/>
                      </a:cubicBezTo>
                      <a:cubicBezTo>
                        <a:pt x="298" y="144"/>
                        <a:pt x="250" y="13"/>
                        <a:pt x="13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 name="Google Shape;903;p15"/>
                <p:cNvSpPr/>
                <p:nvPr/>
              </p:nvSpPr>
              <p:spPr>
                <a:xfrm>
                  <a:off x="1318300" y="3656225"/>
                  <a:ext cx="7775" cy="6650"/>
                </a:xfrm>
                <a:custGeom>
                  <a:rect b="b" l="l" r="r" t="t"/>
                  <a:pathLst>
                    <a:path extrusionOk="0" h="266" w="311">
                      <a:moveTo>
                        <a:pt x="144" y="1"/>
                      </a:moveTo>
                      <a:cubicBezTo>
                        <a:pt x="72" y="1"/>
                        <a:pt x="13" y="60"/>
                        <a:pt x="1" y="132"/>
                      </a:cubicBezTo>
                      <a:cubicBezTo>
                        <a:pt x="1" y="213"/>
                        <a:pt x="66" y="266"/>
                        <a:pt x="135" y="266"/>
                      </a:cubicBezTo>
                      <a:cubicBezTo>
                        <a:pt x="167" y="266"/>
                        <a:pt x="200" y="254"/>
                        <a:pt x="227" y="227"/>
                      </a:cubicBezTo>
                      <a:cubicBezTo>
                        <a:pt x="310" y="144"/>
                        <a:pt x="251" y="13"/>
                        <a:pt x="14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 name="Google Shape;904;p15"/>
                <p:cNvSpPr/>
                <p:nvPr/>
              </p:nvSpPr>
              <p:spPr>
                <a:xfrm>
                  <a:off x="1530525" y="3743750"/>
                  <a:ext cx="14925" cy="12800"/>
                </a:xfrm>
                <a:custGeom>
                  <a:rect b="b" l="l" r="r" t="t"/>
                  <a:pathLst>
                    <a:path extrusionOk="0" h="512" w="597">
                      <a:moveTo>
                        <a:pt x="275" y="0"/>
                      </a:moveTo>
                      <a:cubicBezTo>
                        <a:pt x="132" y="0"/>
                        <a:pt x="13" y="107"/>
                        <a:pt x="1" y="262"/>
                      </a:cubicBezTo>
                      <a:cubicBezTo>
                        <a:pt x="1" y="409"/>
                        <a:pt x="129" y="511"/>
                        <a:pt x="264" y="511"/>
                      </a:cubicBezTo>
                      <a:cubicBezTo>
                        <a:pt x="326" y="511"/>
                        <a:pt x="389" y="490"/>
                        <a:pt x="441" y="441"/>
                      </a:cubicBezTo>
                      <a:cubicBezTo>
                        <a:pt x="596" y="286"/>
                        <a:pt x="501" y="12"/>
                        <a:pt x="27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 name="Google Shape;905;p15"/>
                <p:cNvSpPr/>
                <p:nvPr/>
              </p:nvSpPr>
              <p:spPr>
                <a:xfrm>
                  <a:off x="844725" y="3330900"/>
                  <a:ext cx="31875" cy="33650"/>
                </a:xfrm>
                <a:custGeom>
                  <a:rect b="b" l="l" r="r" t="t"/>
                  <a:pathLst>
                    <a:path extrusionOk="0" h="1346" w="1275">
                      <a:moveTo>
                        <a:pt x="727" y="0"/>
                      </a:moveTo>
                      <a:lnTo>
                        <a:pt x="489" y="453"/>
                      </a:lnTo>
                      <a:lnTo>
                        <a:pt x="1" y="358"/>
                      </a:lnTo>
                      <a:lnTo>
                        <a:pt x="334" y="739"/>
                      </a:lnTo>
                      <a:lnTo>
                        <a:pt x="84" y="1191"/>
                      </a:lnTo>
                      <a:lnTo>
                        <a:pt x="84" y="1191"/>
                      </a:lnTo>
                      <a:lnTo>
                        <a:pt x="537" y="965"/>
                      </a:lnTo>
                      <a:lnTo>
                        <a:pt x="870" y="1346"/>
                      </a:lnTo>
                      <a:lnTo>
                        <a:pt x="822" y="834"/>
                      </a:lnTo>
                      <a:lnTo>
                        <a:pt x="1275" y="608"/>
                      </a:lnTo>
                      <a:lnTo>
                        <a:pt x="787" y="512"/>
                      </a:lnTo>
                      <a:lnTo>
                        <a:pt x="72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 name="Google Shape;906;p15"/>
                <p:cNvSpPr/>
                <p:nvPr/>
              </p:nvSpPr>
              <p:spPr>
                <a:xfrm>
                  <a:off x="1221925" y="2868625"/>
                  <a:ext cx="7700" cy="6600"/>
                </a:xfrm>
                <a:custGeom>
                  <a:rect b="b" l="l" r="r" t="t"/>
                  <a:pathLst>
                    <a:path extrusionOk="0" h="264" w="308">
                      <a:moveTo>
                        <a:pt x="174" y="0"/>
                      </a:moveTo>
                      <a:cubicBezTo>
                        <a:pt x="74" y="0"/>
                        <a:pt x="1" y="113"/>
                        <a:pt x="58" y="203"/>
                      </a:cubicBezTo>
                      <a:cubicBezTo>
                        <a:pt x="83" y="244"/>
                        <a:pt x="124" y="263"/>
                        <a:pt x="164" y="263"/>
                      </a:cubicBezTo>
                      <a:cubicBezTo>
                        <a:pt x="218" y="263"/>
                        <a:pt x="270" y="229"/>
                        <a:pt x="284" y="168"/>
                      </a:cubicBezTo>
                      <a:cubicBezTo>
                        <a:pt x="308" y="96"/>
                        <a:pt x="260" y="25"/>
                        <a:pt x="189" y="1"/>
                      </a:cubicBezTo>
                      <a:cubicBezTo>
                        <a:pt x="184" y="0"/>
                        <a:pt x="179" y="0"/>
                        <a:pt x="17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 name="Google Shape;907;p15"/>
                <p:cNvSpPr/>
                <p:nvPr/>
              </p:nvSpPr>
              <p:spPr>
                <a:xfrm>
                  <a:off x="1048500" y="3245700"/>
                  <a:ext cx="7900" cy="6350"/>
                </a:xfrm>
                <a:custGeom>
                  <a:rect b="b" l="l" r="r" t="t"/>
                  <a:pathLst>
                    <a:path extrusionOk="0" h="254" w="316">
                      <a:moveTo>
                        <a:pt x="166" y="0"/>
                      </a:moveTo>
                      <a:cubicBezTo>
                        <a:pt x="64" y="0"/>
                        <a:pt x="0" y="107"/>
                        <a:pt x="65" y="194"/>
                      </a:cubicBezTo>
                      <a:cubicBezTo>
                        <a:pt x="91" y="234"/>
                        <a:pt x="131" y="253"/>
                        <a:pt x="171" y="253"/>
                      </a:cubicBezTo>
                      <a:cubicBezTo>
                        <a:pt x="225" y="253"/>
                        <a:pt x="278" y="219"/>
                        <a:pt x="291" y="158"/>
                      </a:cubicBezTo>
                      <a:cubicBezTo>
                        <a:pt x="315" y="87"/>
                        <a:pt x="268" y="15"/>
                        <a:pt x="196" y="3"/>
                      </a:cubicBezTo>
                      <a:cubicBezTo>
                        <a:pt x="186" y="1"/>
                        <a:pt x="176" y="0"/>
                        <a:pt x="16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 name="Google Shape;908;p15"/>
                <p:cNvSpPr/>
                <p:nvPr/>
              </p:nvSpPr>
              <p:spPr>
                <a:xfrm>
                  <a:off x="1261325" y="3491250"/>
                  <a:ext cx="7900" cy="6350"/>
                </a:xfrm>
                <a:custGeom>
                  <a:rect b="b" l="l" r="r" t="t"/>
                  <a:pathLst>
                    <a:path extrusionOk="0" h="254" w="316">
                      <a:moveTo>
                        <a:pt x="166" y="1"/>
                      </a:moveTo>
                      <a:cubicBezTo>
                        <a:pt x="64" y="1"/>
                        <a:pt x="0" y="107"/>
                        <a:pt x="65" y="194"/>
                      </a:cubicBezTo>
                      <a:cubicBezTo>
                        <a:pt x="91" y="235"/>
                        <a:pt x="131" y="254"/>
                        <a:pt x="172" y="254"/>
                      </a:cubicBezTo>
                      <a:cubicBezTo>
                        <a:pt x="227" y="254"/>
                        <a:pt x="283" y="220"/>
                        <a:pt x="303" y="159"/>
                      </a:cubicBezTo>
                      <a:cubicBezTo>
                        <a:pt x="315" y="87"/>
                        <a:pt x="268" y="16"/>
                        <a:pt x="196" y="4"/>
                      </a:cubicBezTo>
                      <a:cubicBezTo>
                        <a:pt x="186" y="2"/>
                        <a:pt x="176" y="1"/>
                        <a:pt x="16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 name="Google Shape;909;p15"/>
                <p:cNvSpPr/>
                <p:nvPr/>
              </p:nvSpPr>
              <p:spPr>
                <a:xfrm>
                  <a:off x="1378425" y="3091225"/>
                  <a:ext cx="8525" cy="6925"/>
                </a:xfrm>
                <a:custGeom>
                  <a:rect b="b" l="l" r="r" t="t"/>
                  <a:pathLst>
                    <a:path extrusionOk="0" h="277" w="341">
                      <a:moveTo>
                        <a:pt x="186" y="0"/>
                      </a:moveTo>
                      <a:cubicBezTo>
                        <a:pt x="159" y="0"/>
                        <a:pt x="132" y="9"/>
                        <a:pt x="108" y="27"/>
                      </a:cubicBezTo>
                      <a:cubicBezTo>
                        <a:pt x="1" y="98"/>
                        <a:pt x="48" y="253"/>
                        <a:pt x="179" y="277"/>
                      </a:cubicBezTo>
                      <a:cubicBezTo>
                        <a:pt x="239" y="277"/>
                        <a:pt x="310" y="229"/>
                        <a:pt x="322" y="170"/>
                      </a:cubicBezTo>
                      <a:cubicBezTo>
                        <a:pt x="340" y="72"/>
                        <a:pt x="265" y="0"/>
                        <a:pt x="18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 name="Google Shape;910;p15"/>
                <p:cNvSpPr/>
                <p:nvPr/>
              </p:nvSpPr>
              <p:spPr>
                <a:xfrm>
                  <a:off x="1244750" y="3281925"/>
                  <a:ext cx="14950" cy="12700"/>
                </a:xfrm>
                <a:custGeom>
                  <a:rect b="b" l="l" r="r" t="t"/>
                  <a:pathLst>
                    <a:path extrusionOk="0" h="508" w="598">
                      <a:moveTo>
                        <a:pt x="313" y="1"/>
                      </a:moveTo>
                      <a:cubicBezTo>
                        <a:pt x="120" y="1"/>
                        <a:pt x="0" y="214"/>
                        <a:pt x="109" y="388"/>
                      </a:cubicBezTo>
                      <a:cubicBezTo>
                        <a:pt x="160" y="469"/>
                        <a:pt x="241" y="507"/>
                        <a:pt x="321" y="507"/>
                      </a:cubicBezTo>
                      <a:cubicBezTo>
                        <a:pt x="429" y="507"/>
                        <a:pt x="534" y="439"/>
                        <a:pt x="562" y="316"/>
                      </a:cubicBezTo>
                      <a:cubicBezTo>
                        <a:pt x="597" y="173"/>
                        <a:pt x="502" y="31"/>
                        <a:pt x="371" y="7"/>
                      </a:cubicBezTo>
                      <a:cubicBezTo>
                        <a:pt x="351" y="3"/>
                        <a:pt x="332" y="1"/>
                        <a:pt x="31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1" name="Google Shape;911;p15"/>
              <p:cNvGrpSpPr/>
              <p:nvPr/>
            </p:nvGrpSpPr>
            <p:grpSpPr>
              <a:xfrm>
                <a:off x="-855725" y="-1593148"/>
                <a:ext cx="4693623" cy="4048345"/>
                <a:chOff x="780450" y="1002925"/>
                <a:chExt cx="3916575" cy="3378125"/>
              </a:xfrm>
            </p:grpSpPr>
            <p:sp>
              <p:nvSpPr>
                <p:cNvPr id="912" name="Google Shape;912;p15"/>
                <p:cNvSpPr/>
                <p:nvPr/>
              </p:nvSpPr>
              <p:spPr>
                <a:xfrm>
                  <a:off x="2544350" y="2278100"/>
                  <a:ext cx="32175" cy="32450"/>
                </a:xfrm>
                <a:custGeom>
                  <a:rect b="b" l="l" r="r" t="t"/>
                  <a:pathLst>
                    <a:path extrusionOk="0" h="1298" w="1287">
                      <a:moveTo>
                        <a:pt x="489" y="0"/>
                      </a:moveTo>
                      <a:lnTo>
                        <a:pt x="489" y="500"/>
                      </a:lnTo>
                      <a:lnTo>
                        <a:pt x="1" y="643"/>
                      </a:lnTo>
                      <a:lnTo>
                        <a:pt x="489" y="798"/>
                      </a:lnTo>
                      <a:lnTo>
                        <a:pt x="489" y="1298"/>
                      </a:lnTo>
                      <a:lnTo>
                        <a:pt x="798" y="893"/>
                      </a:lnTo>
                      <a:lnTo>
                        <a:pt x="1287" y="1048"/>
                      </a:lnTo>
                      <a:lnTo>
                        <a:pt x="989" y="643"/>
                      </a:lnTo>
                      <a:lnTo>
                        <a:pt x="1287" y="250"/>
                      </a:lnTo>
                      <a:lnTo>
                        <a:pt x="798" y="405"/>
                      </a:lnTo>
                      <a:lnTo>
                        <a:pt x="4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 name="Google Shape;913;p15"/>
                <p:cNvSpPr/>
                <p:nvPr/>
              </p:nvSpPr>
              <p:spPr>
                <a:xfrm>
                  <a:off x="3345350" y="2331075"/>
                  <a:ext cx="32175" cy="32475"/>
                </a:xfrm>
                <a:custGeom>
                  <a:rect b="b" l="l" r="r" t="t"/>
                  <a:pathLst>
                    <a:path extrusionOk="0" h="1299" w="1287">
                      <a:moveTo>
                        <a:pt x="489" y="0"/>
                      </a:moveTo>
                      <a:lnTo>
                        <a:pt x="489" y="500"/>
                      </a:lnTo>
                      <a:lnTo>
                        <a:pt x="0" y="655"/>
                      </a:lnTo>
                      <a:lnTo>
                        <a:pt x="489" y="798"/>
                      </a:lnTo>
                      <a:lnTo>
                        <a:pt x="489" y="1298"/>
                      </a:lnTo>
                      <a:lnTo>
                        <a:pt x="798" y="893"/>
                      </a:lnTo>
                      <a:lnTo>
                        <a:pt x="1286" y="1048"/>
                      </a:lnTo>
                      <a:lnTo>
                        <a:pt x="1286" y="1048"/>
                      </a:lnTo>
                      <a:lnTo>
                        <a:pt x="989" y="655"/>
                      </a:lnTo>
                      <a:lnTo>
                        <a:pt x="1286" y="250"/>
                      </a:lnTo>
                      <a:lnTo>
                        <a:pt x="798" y="405"/>
                      </a:lnTo>
                      <a:lnTo>
                        <a:pt x="4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 name="Google Shape;914;p15"/>
                <p:cNvSpPr/>
                <p:nvPr/>
              </p:nvSpPr>
              <p:spPr>
                <a:xfrm>
                  <a:off x="2592275" y="1497050"/>
                  <a:ext cx="32175" cy="32450"/>
                </a:xfrm>
                <a:custGeom>
                  <a:rect b="b" l="l" r="r" t="t"/>
                  <a:pathLst>
                    <a:path extrusionOk="0" h="1298" w="1287">
                      <a:moveTo>
                        <a:pt x="489" y="0"/>
                      </a:moveTo>
                      <a:lnTo>
                        <a:pt x="489" y="500"/>
                      </a:lnTo>
                      <a:lnTo>
                        <a:pt x="1" y="655"/>
                      </a:lnTo>
                      <a:lnTo>
                        <a:pt x="489" y="798"/>
                      </a:lnTo>
                      <a:lnTo>
                        <a:pt x="489" y="1298"/>
                      </a:lnTo>
                      <a:lnTo>
                        <a:pt x="798" y="893"/>
                      </a:lnTo>
                      <a:lnTo>
                        <a:pt x="1286" y="1048"/>
                      </a:lnTo>
                      <a:lnTo>
                        <a:pt x="989" y="655"/>
                      </a:lnTo>
                      <a:lnTo>
                        <a:pt x="1286" y="250"/>
                      </a:lnTo>
                      <a:lnTo>
                        <a:pt x="798" y="405"/>
                      </a:lnTo>
                      <a:lnTo>
                        <a:pt x="4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 name="Google Shape;915;p15"/>
                <p:cNvSpPr/>
                <p:nvPr/>
              </p:nvSpPr>
              <p:spPr>
                <a:xfrm>
                  <a:off x="3361425" y="1920600"/>
                  <a:ext cx="32475" cy="32475"/>
                </a:xfrm>
                <a:custGeom>
                  <a:rect b="b" l="l" r="r" t="t"/>
                  <a:pathLst>
                    <a:path extrusionOk="0" h="1299" w="1299">
                      <a:moveTo>
                        <a:pt x="488" y="1"/>
                      </a:moveTo>
                      <a:lnTo>
                        <a:pt x="488" y="501"/>
                      </a:lnTo>
                      <a:lnTo>
                        <a:pt x="0" y="656"/>
                      </a:lnTo>
                      <a:lnTo>
                        <a:pt x="488" y="798"/>
                      </a:lnTo>
                      <a:lnTo>
                        <a:pt x="488" y="1298"/>
                      </a:lnTo>
                      <a:lnTo>
                        <a:pt x="798" y="894"/>
                      </a:lnTo>
                      <a:lnTo>
                        <a:pt x="1298" y="1048"/>
                      </a:lnTo>
                      <a:lnTo>
                        <a:pt x="989" y="656"/>
                      </a:lnTo>
                      <a:lnTo>
                        <a:pt x="1298" y="251"/>
                      </a:lnTo>
                      <a:lnTo>
                        <a:pt x="798" y="405"/>
                      </a:lnTo>
                      <a:lnTo>
                        <a:pt x="48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 name="Google Shape;916;p15"/>
                <p:cNvSpPr/>
                <p:nvPr/>
              </p:nvSpPr>
              <p:spPr>
                <a:xfrm>
                  <a:off x="1761525" y="2082225"/>
                  <a:ext cx="32450" cy="32475"/>
                </a:xfrm>
                <a:custGeom>
                  <a:rect b="b" l="l" r="r" t="t"/>
                  <a:pathLst>
                    <a:path extrusionOk="0" h="1299" w="1298">
                      <a:moveTo>
                        <a:pt x="500" y="1"/>
                      </a:moveTo>
                      <a:lnTo>
                        <a:pt x="500" y="489"/>
                      </a:lnTo>
                      <a:lnTo>
                        <a:pt x="0" y="644"/>
                      </a:lnTo>
                      <a:lnTo>
                        <a:pt x="500" y="798"/>
                      </a:lnTo>
                      <a:lnTo>
                        <a:pt x="500" y="1299"/>
                      </a:lnTo>
                      <a:lnTo>
                        <a:pt x="798" y="894"/>
                      </a:lnTo>
                      <a:lnTo>
                        <a:pt x="1298" y="1048"/>
                      </a:lnTo>
                      <a:lnTo>
                        <a:pt x="988" y="644"/>
                      </a:lnTo>
                      <a:lnTo>
                        <a:pt x="1298" y="251"/>
                      </a:lnTo>
                      <a:lnTo>
                        <a:pt x="1298" y="251"/>
                      </a:lnTo>
                      <a:lnTo>
                        <a:pt x="798" y="394"/>
                      </a:lnTo>
                      <a:lnTo>
                        <a:pt x="50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 name="Google Shape;917;p15"/>
                <p:cNvSpPr/>
                <p:nvPr/>
              </p:nvSpPr>
              <p:spPr>
                <a:xfrm>
                  <a:off x="1647825" y="2529000"/>
                  <a:ext cx="32450" cy="32475"/>
                </a:xfrm>
                <a:custGeom>
                  <a:rect b="b" l="l" r="r" t="t"/>
                  <a:pathLst>
                    <a:path extrusionOk="0" h="1299" w="1298">
                      <a:moveTo>
                        <a:pt x="500" y="1"/>
                      </a:moveTo>
                      <a:lnTo>
                        <a:pt x="500" y="489"/>
                      </a:lnTo>
                      <a:lnTo>
                        <a:pt x="0" y="644"/>
                      </a:lnTo>
                      <a:lnTo>
                        <a:pt x="500" y="799"/>
                      </a:lnTo>
                      <a:lnTo>
                        <a:pt x="500" y="1299"/>
                      </a:lnTo>
                      <a:lnTo>
                        <a:pt x="798" y="894"/>
                      </a:lnTo>
                      <a:lnTo>
                        <a:pt x="1298" y="1049"/>
                      </a:lnTo>
                      <a:lnTo>
                        <a:pt x="1298" y="1049"/>
                      </a:lnTo>
                      <a:lnTo>
                        <a:pt x="988" y="644"/>
                      </a:lnTo>
                      <a:lnTo>
                        <a:pt x="1298" y="251"/>
                      </a:lnTo>
                      <a:lnTo>
                        <a:pt x="798" y="394"/>
                      </a:lnTo>
                      <a:lnTo>
                        <a:pt x="50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 name="Google Shape;918;p15"/>
                <p:cNvSpPr/>
                <p:nvPr/>
              </p:nvSpPr>
              <p:spPr>
                <a:xfrm>
                  <a:off x="780450" y="2377800"/>
                  <a:ext cx="32175" cy="32775"/>
                </a:xfrm>
                <a:custGeom>
                  <a:rect b="b" l="l" r="r" t="t"/>
                  <a:pathLst>
                    <a:path extrusionOk="0" h="1311" w="1287">
                      <a:moveTo>
                        <a:pt x="488" y="1"/>
                      </a:moveTo>
                      <a:lnTo>
                        <a:pt x="488" y="501"/>
                      </a:lnTo>
                      <a:lnTo>
                        <a:pt x="0" y="655"/>
                      </a:lnTo>
                      <a:lnTo>
                        <a:pt x="488" y="810"/>
                      </a:lnTo>
                      <a:lnTo>
                        <a:pt x="488" y="1310"/>
                      </a:lnTo>
                      <a:lnTo>
                        <a:pt x="798" y="905"/>
                      </a:lnTo>
                      <a:lnTo>
                        <a:pt x="1286" y="1060"/>
                      </a:lnTo>
                      <a:lnTo>
                        <a:pt x="988" y="655"/>
                      </a:lnTo>
                      <a:lnTo>
                        <a:pt x="1286" y="251"/>
                      </a:lnTo>
                      <a:lnTo>
                        <a:pt x="798" y="405"/>
                      </a:lnTo>
                      <a:lnTo>
                        <a:pt x="48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 name="Google Shape;919;p15"/>
                <p:cNvSpPr/>
                <p:nvPr/>
              </p:nvSpPr>
              <p:spPr>
                <a:xfrm>
                  <a:off x="2243125" y="2420375"/>
                  <a:ext cx="32175" cy="32450"/>
                </a:xfrm>
                <a:custGeom>
                  <a:rect b="b" l="l" r="r" t="t"/>
                  <a:pathLst>
                    <a:path extrusionOk="0" h="1298" w="1287">
                      <a:moveTo>
                        <a:pt x="489" y="0"/>
                      </a:moveTo>
                      <a:lnTo>
                        <a:pt x="489" y="500"/>
                      </a:lnTo>
                      <a:lnTo>
                        <a:pt x="1" y="655"/>
                      </a:lnTo>
                      <a:lnTo>
                        <a:pt x="489" y="810"/>
                      </a:lnTo>
                      <a:lnTo>
                        <a:pt x="489" y="1298"/>
                      </a:lnTo>
                      <a:lnTo>
                        <a:pt x="798" y="905"/>
                      </a:lnTo>
                      <a:lnTo>
                        <a:pt x="1286" y="1060"/>
                      </a:lnTo>
                      <a:lnTo>
                        <a:pt x="989" y="655"/>
                      </a:lnTo>
                      <a:lnTo>
                        <a:pt x="1286" y="250"/>
                      </a:lnTo>
                      <a:lnTo>
                        <a:pt x="1286" y="250"/>
                      </a:lnTo>
                      <a:lnTo>
                        <a:pt x="798" y="405"/>
                      </a:lnTo>
                      <a:lnTo>
                        <a:pt x="4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 name="Google Shape;920;p15"/>
                <p:cNvSpPr/>
                <p:nvPr/>
              </p:nvSpPr>
              <p:spPr>
                <a:xfrm>
                  <a:off x="3166450" y="3111225"/>
                  <a:ext cx="32475" cy="32475"/>
                </a:xfrm>
                <a:custGeom>
                  <a:rect b="b" l="l" r="r" t="t"/>
                  <a:pathLst>
                    <a:path extrusionOk="0" h="1299" w="1299">
                      <a:moveTo>
                        <a:pt x="501" y="1"/>
                      </a:moveTo>
                      <a:lnTo>
                        <a:pt x="501" y="501"/>
                      </a:lnTo>
                      <a:lnTo>
                        <a:pt x="1" y="643"/>
                      </a:lnTo>
                      <a:lnTo>
                        <a:pt x="501" y="798"/>
                      </a:lnTo>
                      <a:lnTo>
                        <a:pt x="501" y="1298"/>
                      </a:lnTo>
                      <a:lnTo>
                        <a:pt x="798" y="894"/>
                      </a:lnTo>
                      <a:lnTo>
                        <a:pt x="1298" y="1048"/>
                      </a:lnTo>
                      <a:lnTo>
                        <a:pt x="1298" y="1048"/>
                      </a:lnTo>
                      <a:lnTo>
                        <a:pt x="989" y="643"/>
                      </a:lnTo>
                      <a:lnTo>
                        <a:pt x="1298" y="251"/>
                      </a:lnTo>
                      <a:lnTo>
                        <a:pt x="798" y="405"/>
                      </a:lnTo>
                      <a:lnTo>
                        <a:pt x="50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 name="Google Shape;921;p15"/>
                <p:cNvSpPr/>
                <p:nvPr/>
              </p:nvSpPr>
              <p:spPr>
                <a:xfrm>
                  <a:off x="3302475" y="3978300"/>
                  <a:ext cx="32175" cy="32475"/>
                </a:xfrm>
                <a:custGeom>
                  <a:rect b="b" l="l" r="r" t="t"/>
                  <a:pathLst>
                    <a:path extrusionOk="0" h="1299" w="1287">
                      <a:moveTo>
                        <a:pt x="489" y="0"/>
                      </a:moveTo>
                      <a:lnTo>
                        <a:pt x="489" y="500"/>
                      </a:lnTo>
                      <a:lnTo>
                        <a:pt x="1" y="655"/>
                      </a:lnTo>
                      <a:lnTo>
                        <a:pt x="489" y="810"/>
                      </a:lnTo>
                      <a:lnTo>
                        <a:pt x="489" y="1298"/>
                      </a:lnTo>
                      <a:lnTo>
                        <a:pt x="799" y="893"/>
                      </a:lnTo>
                      <a:lnTo>
                        <a:pt x="1287" y="1048"/>
                      </a:lnTo>
                      <a:lnTo>
                        <a:pt x="989" y="655"/>
                      </a:lnTo>
                      <a:lnTo>
                        <a:pt x="1287" y="250"/>
                      </a:lnTo>
                      <a:lnTo>
                        <a:pt x="799" y="405"/>
                      </a:lnTo>
                      <a:lnTo>
                        <a:pt x="4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 name="Google Shape;922;p15"/>
                <p:cNvSpPr/>
                <p:nvPr/>
              </p:nvSpPr>
              <p:spPr>
                <a:xfrm>
                  <a:off x="2336000" y="3689575"/>
                  <a:ext cx="32475" cy="32475"/>
                </a:xfrm>
                <a:custGeom>
                  <a:rect b="b" l="l" r="r" t="t"/>
                  <a:pathLst>
                    <a:path extrusionOk="0" h="1299" w="1299">
                      <a:moveTo>
                        <a:pt x="500" y="0"/>
                      </a:moveTo>
                      <a:lnTo>
                        <a:pt x="500" y="489"/>
                      </a:lnTo>
                      <a:lnTo>
                        <a:pt x="0" y="643"/>
                      </a:lnTo>
                      <a:lnTo>
                        <a:pt x="500" y="798"/>
                      </a:lnTo>
                      <a:lnTo>
                        <a:pt x="500" y="1298"/>
                      </a:lnTo>
                      <a:lnTo>
                        <a:pt x="798" y="893"/>
                      </a:lnTo>
                      <a:lnTo>
                        <a:pt x="1298" y="1048"/>
                      </a:lnTo>
                      <a:lnTo>
                        <a:pt x="988" y="643"/>
                      </a:lnTo>
                      <a:lnTo>
                        <a:pt x="1298" y="238"/>
                      </a:lnTo>
                      <a:lnTo>
                        <a:pt x="798" y="393"/>
                      </a:lnTo>
                      <a:lnTo>
                        <a:pt x="5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 name="Google Shape;923;p15"/>
                <p:cNvSpPr/>
                <p:nvPr/>
              </p:nvSpPr>
              <p:spPr>
                <a:xfrm>
                  <a:off x="2560425" y="3143675"/>
                  <a:ext cx="32475" cy="32475"/>
                </a:xfrm>
                <a:custGeom>
                  <a:rect b="b" l="l" r="r" t="t"/>
                  <a:pathLst>
                    <a:path extrusionOk="0" h="1299" w="1299">
                      <a:moveTo>
                        <a:pt x="501" y="0"/>
                      </a:moveTo>
                      <a:lnTo>
                        <a:pt x="501" y="488"/>
                      </a:lnTo>
                      <a:lnTo>
                        <a:pt x="1" y="643"/>
                      </a:lnTo>
                      <a:lnTo>
                        <a:pt x="501" y="798"/>
                      </a:lnTo>
                      <a:lnTo>
                        <a:pt x="501" y="1298"/>
                      </a:lnTo>
                      <a:lnTo>
                        <a:pt x="798" y="893"/>
                      </a:lnTo>
                      <a:lnTo>
                        <a:pt x="1298" y="1048"/>
                      </a:lnTo>
                      <a:lnTo>
                        <a:pt x="989" y="643"/>
                      </a:lnTo>
                      <a:lnTo>
                        <a:pt x="1298" y="250"/>
                      </a:lnTo>
                      <a:lnTo>
                        <a:pt x="1298" y="250"/>
                      </a:lnTo>
                      <a:lnTo>
                        <a:pt x="798" y="405"/>
                      </a:lnTo>
                      <a:lnTo>
                        <a:pt x="50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 name="Google Shape;924;p15"/>
                <p:cNvSpPr/>
                <p:nvPr/>
              </p:nvSpPr>
              <p:spPr>
                <a:xfrm>
                  <a:off x="1914525" y="1848875"/>
                  <a:ext cx="32450" cy="32475"/>
                </a:xfrm>
                <a:custGeom>
                  <a:rect b="b" l="l" r="r" t="t"/>
                  <a:pathLst>
                    <a:path extrusionOk="0" h="1299" w="1298">
                      <a:moveTo>
                        <a:pt x="500" y="0"/>
                      </a:moveTo>
                      <a:lnTo>
                        <a:pt x="500" y="500"/>
                      </a:lnTo>
                      <a:lnTo>
                        <a:pt x="0" y="643"/>
                      </a:lnTo>
                      <a:lnTo>
                        <a:pt x="500" y="798"/>
                      </a:lnTo>
                      <a:lnTo>
                        <a:pt x="500" y="1298"/>
                      </a:lnTo>
                      <a:lnTo>
                        <a:pt x="810" y="893"/>
                      </a:lnTo>
                      <a:lnTo>
                        <a:pt x="1298" y="1048"/>
                      </a:lnTo>
                      <a:lnTo>
                        <a:pt x="988" y="643"/>
                      </a:lnTo>
                      <a:lnTo>
                        <a:pt x="1298" y="250"/>
                      </a:lnTo>
                      <a:lnTo>
                        <a:pt x="810" y="405"/>
                      </a:lnTo>
                      <a:lnTo>
                        <a:pt x="5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 name="Google Shape;925;p15"/>
                <p:cNvSpPr/>
                <p:nvPr/>
              </p:nvSpPr>
              <p:spPr>
                <a:xfrm>
                  <a:off x="2360400" y="1131825"/>
                  <a:ext cx="32475" cy="32450"/>
                </a:xfrm>
                <a:custGeom>
                  <a:rect b="b" l="l" r="r" t="t"/>
                  <a:pathLst>
                    <a:path extrusionOk="0" h="1298" w="1299">
                      <a:moveTo>
                        <a:pt x="501" y="0"/>
                      </a:moveTo>
                      <a:lnTo>
                        <a:pt x="501" y="500"/>
                      </a:lnTo>
                      <a:lnTo>
                        <a:pt x="1" y="655"/>
                      </a:lnTo>
                      <a:lnTo>
                        <a:pt x="501" y="798"/>
                      </a:lnTo>
                      <a:lnTo>
                        <a:pt x="501" y="1298"/>
                      </a:lnTo>
                      <a:lnTo>
                        <a:pt x="798" y="893"/>
                      </a:lnTo>
                      <a:lnTo>
                        <a:pt x="1298" y="1048"/>
                      </a:lnTo>
                      <a:lnTo>
                        <a:pt x="989" y="655"/>
                      </a:lnTo>
                      <a:lnTo>
                        <a:pt x="1298" y="250"/>
                      </a:lnTo>
                      <a:lnTo>
                        <a:pt x="798" y="405"/>
                      </a:lnTo>
                      <a:lnTo>
                        <a:pt x="50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 name="Google Shape;926;p15"/>
                <p:cNvSpPr/>
                <p:nvPr/>
              </p:nvSpPr>
              <p:spPr>
                <a:xfrm>
                  <a:off x="2275275" y="2911200"/>
                  <a:ext cx="32475" cy="32475"/>
                </a:xfrm>
                <a:custGeom>
                  <a:rect b="b" l="l" r="r" t="t"/>
                  <a:pathLst>
                    <a:path extrusionOk="0" h="1299" w="1299">
                      <a:moveTo>
                        <a:pt x="500" y="1"/>
                      </a:moveTo>
                      <a:lnTo>
                        <a:pt x="500" y="501"/>
                      </a:lnTo>
                      <a:lnTo>
                        <a:pt x="0" y="644"/>
                      </a:lnTo>
                      <a:lnTo>
                        <a:pt x="500" y="798"/>
                      </a:lnTo>
                      <a:lnTo>
                        <a:pt x="500" y="1298"/>
                      </a:lnTo>
                      <a:lnTo>
                        <a:pt x="798" y="894"/>
                      </a:lnTo>
                      <a:lnTo>
                        <a:pt x="1298" y="1048"/>
                      </a:lnTo>
                      <a:lnTo>
                        <a:pt x="989" y="644"/>
                      </a:lnTo>
                      <a:lnTo>
                        <a:pt x="1298" y="251"/>
                      </a:lnTo>
                      <a:lnTo>
                        <a:pt x="1298" y="251"/>
                      </a:lnTo>
                      <a:lnTo>
                        <a:pt x="798" y="393"/>
                      </a:lnTo>
                      <a:lnTo>
                        <a:pt x="50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 name="Google Shape;927;p15"/>
                <p:cNvSpPr/>
                <p:nvPr/>
              </p:nvSpPr>
              <p:spPr>
                <a:xfrm>
                  <a:off x="2544350" y="3918175"/>
                  <a:ext cx="32175" cy="32475"/>
                </a:xfrm>
                <a:custGeom>
                  <a:rect b="b" l="l" r="r" t="t"/>
                  <a:pathLst>
                    <a:path extrusionOk="0" h="1299" w="1287">
                      <a:moveTo>
                        <a:pt x="489" y="0"/>
                      </a:moveTo>
                      <a:lnTo>
                        <a:pt x="489" y="500"/>
                      </a:lnTo>
                      <a:lnTo>
                        <a:pt x="1" y="655"/>
                      </a:lnTo>
                      <a:lnTo>
                        <a:pt x="489" y="810"/>
                      </a:lnTo>
                      <a:lnTo>
                        <a:pt x="489" y="1298"/>
                      </a:lnTo>
                      <a:lnTo>
                        <a:pt x="798" y="905"/>
                      </a:lnTo>
                      <a:lnTo>
                        <a:pt x="1287" y="1048"/>
                      </a:lnTo>
                      <a:lnTo>
                        <a:pt x="989" y="655"/>
                      </a:lnTo>
                      <a:lnTo>
                        <a:pt x="1287" y="250"/>
                      </a:lnTo>
                      <a:lnTo>
                        <a:pt x="798" y="405"/>
                      </a:lnTo>
                      <a:lnTo>
                        <a:pt x="4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 name="Google Shape;928;p15"/>
                <p:cNvSpPr/>
                <p:nvPr/>
              </p:nvSpPr>
              <p:spPr>
                <a:xfrm>
                  <a:off x="2670850" y="2694200"/>
                  <a:ext cx="32175" cy="32475"/>
                </a:xfrm>
                <a:custGeom>
                  <a:rect b="b" l="l" r="r" t="t"/>
                  <a:pathLst>
                    <a:path extrusionOk="0" h="1299" w="1287">
                      <a:moveTo>
                        <a:pt x="489" y="1"/>
                      </a:moveTo>
                      <a:lnTo>
                        <a:pt x="489" y="489"/>
                      </a:lnTo>
                      <a:lnTo>
                        <a:pt x="1" y="644"/>
                      </a:lnTo>
                      <a:lnTo>
                        <a:pt x="489" y="799"/>
                      </a:lnTo>
                      <a:lnTo>
                        <a:pt x="489" y="1299"/>
                      </a:lnTo>
                      <a:lnTo>
                        <a:pt x="799" y="894"/>
                      </a:lnTo>
                      <a:lnTo>
                        <a:pt x="1287" y="1049"/>
                      </a:lnTo>
                      <a:lnTo>
                        <a:pt x="1287" y="1049"/>
                      </a:lnTo>
                      <a:lnTo>
                        <a:pt x="989" y="644"/>
                      </a:lnTo>
                      <a:lnTo>
                        <a:pt x="1287" y="251"/>
                      </a:lnTo>
                      <a:lnTo>
                        <a:pt x="799" y="394"/>
                      </a:lnTo>
                      <a:lnTo>
                        <a:pt x="48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 name="Google Shape;929;p15"/>
                <p:cNvSpPr/>
                <p:nvPr/>
              </p:nvSpPr>
              <p:spPr>
                <a:xfrm>
                  <a:off x="2745875" y="1821775"/>
                  <a:ext cx="32450" cy="32475"/>
                </a:xfrm>
                <a:custGeom>
                  <a:rect b="b" l="l" r="r" t="t"/>
                  <a:pathLst>
                    <a:path extrusionOk="0" h="1299" w="1298">
                      <a:moveTo>
                        <a:pt x="500" y="1"/>
                      </a:moveTo>
                      <a:lnTo>
                        <a:pt x="500" y="489"/>
                      </a:lnTo>
                      <a:lnTo>
                        <a:pt x="0" y="644"/>
                      </a:lnTo>
                      <a:lnTo>
                        <a:pt x="500" y="799"/>
                      </a:lnTo>
                      <a:lnTo>
                        <a:pt x="500" y="1299"/>
                      </a:lnTo>
                      <a:lnTo>
                        <a:pt x="810" y="894"/>
                      </a:lnTo>
                      <a:lnTo>
                        <a:pt x="1298" y="1049"/>
                      </a:lnTo>
                      <a:lnTo>
                        <a:pt x="988" y="644"/>
                      </a:lnTo>
                      <a:lnTo>
                        <a:pt x="1298" y="251"/>
                      </a:lnTo>
                      <a:lnTo>
                        <a:pt x="810" y="394"/>
                      </a:lnTo>
                      <a:lnTo>
                        <a:pt x="50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 name="Google Shape;930;p15"/>
                <p:cNvSpPr/>
                <p:nvPr/>
              </p:nvSpPr>
              <p:spPr>
                <a:xfrm>
                  <a:off x="3651050" y="3127300"/>
                  <a:ext cx="32450" cy="32475"/>
                </a:xfrm>
                <a:custGeom>
                  <a:rect b="b" l="l" r="r" t="t"/>
                  <a:pathLst>
                    <a:path extrusionOk="0" h="1299" w="1298">
                      <a:moveTo>
                        <a:pt x="488" y="0"/>
                      </a:moveTo>
                      <a:lnTo>
                        <a:pt x="488" y="501"/>
                      </a:lnTo>
                      <a:lnTo>
                        <a:pt x="0" y="655"/>
                      </a:lnTo>
                      <a:lnTo>
                        <a:pt x="488" y="810"/>
                      </a:lnTo>
                      <a:lnTo>
                        <a:pt x="488" y="1298"/>
                      </a:lnTo>
                      <a:lnTo>
                        <a:pt x="798" y="905"/>
                      </a:lnTo>
                      <a:lnTo>
                        <a:pt x="1298" y="1060"/>
                      </a:lnTo>
                      <a:lnTo>
                        <a:pt x="988" y="655"/>
                      </a:lnTo>
                      <a:lnTo>
                        <a:pt x="1298" y="251"/>
                      </a:lnTo>
                      <a:lnTo>
                        <a:pt x="798" y="405"/>
                      </a:lnTo>
                      <a:lnTo>
                        <a:pt x="48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 name="Google Shape;931;p15"/>
                <p:cNvSpPr/>
                <p:nvPr/>
              </p:nvSpPr>
              <p:spPr>
                <a:xfrm>
                  <a:off x="4041275" y="2777250"/>
                  <a:ext cx="32175" cy="32775"/>
                </a:xfrm>
                <a:custGeom>
                  <a:rect b="b" l="l" r="r" t="t"/>
                  <a:pathLst>
                    <a:path extrusionOk="0" h="1311" w="1287">
                      <a:moveTo>
                        <a:pt x="488" y="1"/>
                      </a:moveTo>
                      <a:lnTo>
                        <a:pt x="488" y="501"/>
                      </a:lnTo>
                      <a:lnTo>
                        <a:pt x="0" y="656"/>
                      </a:lnTo>
                      <a:lnTo>
                        <a:pt x="488" y="810"/>
                      </a:lnTo>
                      <a:lnTo>
                        <a:pt x="488" y="1310"/>
                      </a:lnTo>
                      <a:lnTo>
                        <a:pt x="798" y="906"/>
                      </a:lnTo>
                      <a:lnTo>
                        <a:pt x="1286" y="1060"/>
                      </a:lnTo>
                      <a:lnTo>
                        <a:pt x="988" y="656"/>
                      </a:lnTo>
                      <a:lnTo>
                        <a:pt x="1286" y="251"/>
                      </a:lnTo>
                      <a:lnTo>
                        <a:pt x="798" y="406"/>
                      </a:lnTo>
                      <a:lnTo>
                        <a:pt x="48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 name="Google Shape;932;p15"/>
                <p:cNvSpPr/>
                <p:nvPr/>
              </p:nvSpPr>
              <p:spPr>
                <a:xfrm>
                  <a:off x="1419225" y="2245650"/>
                  <a:ext cx="32450" cy="32475"/>
                </a:xfrm>
                <a:custGeom>
                  <a:rect b="b" l="l" r="r" t="t"/>
                  <a:pathLst>
                    <a:path extrusionOk="0" h="1299" w="1298">
                      <a:moveTo>
                        <a:pt x="500" y="0"/>
                      </a:moveTo>
                      <a:lnTo>
                        <a:pt x="500" y="500"/>
                      </a:lnTo>
                      <a:lnTo>
                        <a:pt x="0" y="655"/>
                      </a:lnTo>
                      <a:lnTo>
                        <a:pt x="500" y="810"/>
                      </a:lnTo>
                      <a:lnTo>
                        <a:pt x="500" y="1298"/>
                      </a:lnTo>
                      <a:lnTo>
                        <a:pt x="798" y="905"/>
                      </a:lnTo>
                      <a:lnTo>
                        <a:pt x="1298" y="1048"/>
                      </a:lnTo>
                      <a:lnTo>
                        <a:pt x="1298" y="1048"/>
                      </a:lnTo>
                      <a:lnTo>
                        <a:pt x="988" y="655"/>
                      </a:lnTo>
                      <a:lnTo>
                        <a:pt x="1298" y="250"/>
                      </a:lnTo>
                      <a:lnTo>
                        <a:pt x="798" y="405"/>
                      </a:lnTo>
                      <a:lnTo>
                        <a:pt x="5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 name="Google Shape;933;p15"/>
                <p:cNvSpPr/>
                <p:nvPr/>
              </p:nvSpPr>
              <p:spPr>
                <a:xfrm>
                  <a:off x="3361425" y="3035625"/>
                  <a:ext cx="32475" cy="32475"/>
                </a:xfrm>
                <a:custGeom>
                  <a:rect b="b" l="l" r="r" t="t"/>
                  <a:pathLst>
                    <a:path extrusionOk="0" h="1299" w="1299">
                      <a:moveTo>
                        <a:pt x="488" y="0"/>
                      </a:moveTo>
                      <a:lnTo>
                        <a:pt x="488" y="489"/>
                      </a:lnTo>
                      <a:lnTo>
                        <a:pt x="0" y="643"/>
                      </a:lnTo>
                      <a:lnTo>
                        <a:pt x="488" y="798"/>
                      </a:lnTo>
                      <a:lnTo>
                        <a:pt x="488" y="1298"/>
                      </a:lnTo>
                      <a:lnTo>
                        <a:pt x="798" y="893"/>
                      </a:lnTo>
                      <a:lnTo>
                        <a:pt x="1298" y="1048"/>
                      </a:lnTo>
                      <a:lnTo>
                        <a:pt x="989" y="643"/>
                      </a:lnTo>
                      <a:lnTo>
                        <a:pt x="1298" y="239"/>
                      </a:lnTo>
                      <a:lnTo>
                        <a:pt x="798" y="393"/>
                      </a:lnTo>
                      <a:lnTo>
                        <a:pt x="48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 name="Google Shape;934;p15"/>
                <p:cNvSpPr/>
                <p:nvPr/>
              </p:nvSpPr>
              <p:spPr>
                <a:xfrm>
                  <a:off x="1792475" y="2761175"/>
                  <a:ext cx="32175" cy="32475"/>
                </a:xfrm>
                <a:custGeom>
                  <a:rect b="b" l="l" r="r" t="t"/>
                  <a:pathLst>
                    <a:path extrusionOk="0" h="1299" w="1287">
                      <a:moveTo>
                        <a:pt x="489" y="1"/>
                      </a:moveTo>
                      <a:lnTo>
                        <a:pt x="489" y="501"/>
                      </a:lnTo>
                      <a:lnTo>
                        <a:pt x="0" y="644"/>
                      </a:lnTo>
                      <a:lnTo>
                        <a:pt x="489" y="799"/>
                      </a:lnTo>
                      <a:lnTo>
                        <a:pt x="489" y="1299"/>
                      </a:lnTo>
                      <a:lnTo>
                        <a:pt x="798" y="894"/>
                      </a:lnTo>
                      <a:lnTo>
                        <a:pt x="1286" y="1049"/>
                      </a:lnTo>
                      <a:lnTo>
                        <a:pt x="989" y="644"/>
                      </a:lnTo>
                      <a:lnTo>
                        <a:pt x="1286" y="251"/>
                      </a:lnTo>
                      <a:lnTo>
                        <a:pt x="798" y="406"/>
                      </a:lnTo>
                      <a:lnTo>
                        <a:pt x="48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 name="Google Shape;935;p15"/>
                <p:cNvSpPr/>
                <p:nvPr/>
              </p:nvSpPr>
              <p:spPr>
                <a:xfrm>
                  <a:off x="1107275" y="2677850"/>
                  <a:ext cx="32475" cy="32450"/>
                </a:xfrm>
                <a:custGeom>
                  <a:rect b="b" l="l" r="r" t="t"/>
                  <a:pathLst>
                    <a:path extrusionOk="0" h="1298" w="1299">
                      <a:moveTo>
                        <a:pt x="500" y="0"/>
                      </a:moveTo>
                      <a:lnTo>
                        <a:pt x="500" y="500"/>
                      </a:lnTo>
                      <a:lnTo>
                        <a:pt x="0" y="655"/>
                      </a:lnTo>
                      <a:lnTo>
                        <a:pt x="500" y="810"/>
                      </a:lnTo>
                      <a:lnTo>
                        <a:pt x="500" y="1298"/>
                      </a:lnTo>
                      <a:lnTo>
                        <a:pt x="810" y="905"/>
                      </a:lnTo>
                      <a:lnTo>
                        <a:pt x="1298" y="1048"/>
                      </a:lnTo>
                      <a:lnTo>
                        <a:pt x="988" y="655"/>
                      </a:lnTo>
                      <a:lnTo>
                        <a:pt x="1298" y="250"/>
                      </a:lnTo>
                      <a:lnTo>
                        <a:pt x="810" y="405"/>
                      </a:lnTo>
                      <a:lnTo>
                        <a:pt x="5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 name="Google Shape;936;p15"/>
                <p:cNvSpPr/>
                <p:nvPr/>
              </p:nvSpPr>
              <p:spPr>
                <a:xfrm>
                  <a:off x="3018525" y="2280175"/>
                  <a:ext cx="32475" cy="32475"/>
                </a:xfrm>
                <a:custGeom>
                  <a:rect b="b" l="l" r="r" t="t"/>
                  <a:pathLst>
                    <a:path extrusionOk="0" h="1299" w="1299">
                      <a:moveTo>
                        <a:pt x="500" y="0"/>
                      </a:moveTo>
                      <a:lnTo>
                        <a:pt x="500" y="500"/>
                      </a:lnTo>
                      <a:lnTo>
                        <a:pt x="0" y="655"/>
                      </a:lnTo>
                      <a:lnTo>
                        <a:pt x="500" y="810"/>
                      </a:lnTo>
                      <a:lnTo>
                        <a:pt x="500" y="1298"/>
                      </a:lnTo>
                      <a:lnTo>
                        <a:pt x="798" y="905"/>
                      </a:lnTo>
                      <a:lnTo>
                        <a:pt x="1298" y="1048"/>
                      </a:lnTo>
                      <a:lnTo>
                        <a:pt x="989" y="655"/>
                      </a:lnTo>
                      <a:lnTo>
                        <a:pt x="1298" y="250"/>
                      </a:lnTo>
                      <a:lnTo>
                        <a:pt x="798" y="405"/>
                      </a:lnTo>
                      <a:lnTo>
                        <a:pt x="5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 name="Google Shape;937;p15"/>
                <p:cNvSpPr/>
                <p:nvPr/>
              </p:nvSpPr>
              <p:spPr>
                <a:xfrm>
                  <a:off x="2549425" y="2858225"/>
                  <a:ext cx="14900" cy="12800"/>
                </a:xfrm>
                <a:custGeom>
                  <a:rect b="b" l="l" r="r" t="t"/>
                  <a:pathLst>
                    <a:path extrusionOk="0" h="512" w="596">
                      <a:moveTo>
                        <a:pt x="274" y="0"/>
                      </a:moveTo>
                      <a:cubicBezTo>
                        <a:pt x="119" y="0"/>
                        <a:pt x="0" y="119"/>
                        <a:pt x="0" y="262"/>
                      </a:cubicBezTo>
                      <a:cubicBezTo>
                        <a:pt x="0" y="409"/>
                        <a:pt x="129" y="511"/>
                        <a:pt x="259" y="511"/>
                      </a:cubicBezTo>
                      <a:cubicBezTo>
                        <a:pt x="319" y="511"/>
                        <a:pt x="380" y="490"/>
                        <a:pt x="429" y="441"/>
                      </a:cubicBezTo>
                      <a:cubicBezTo>
                        <a:pt x="595" y="286"/>
                        <a:pt x="488" y="12"/>
                        <a:pt x="27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 name="Google Shape;938;p15"/>
                <p:cNvSpPr/>
                <p:nvPr/>
              </p:nvSpPr>
              <p:spPr>
                <a:xfrm>
                  <a:off x="2369925" y="2624550"/>
                  <a:ext cx="7475" cy="6475"/>
                </a:xfrm>
                <a:custGeom>
                  <a:rect b="b" l="l" r="r" t="t"/>
                  <a:pathLst>
                    <a:path extrusionOk="0" h="259" w="299">
                      <a:moveTo>
                        <a:pt x="132" y="1"/>
                      </a:moveTo>
                      <a:cubicBezTo>
                        <a:pt x="60" y="1"/>
                        <a:pt x="1" y="60"/>
                        <a:pt x="1" y="132"/>
                      </a:cubicBezTo>
                      <a:cubicBezTo>
                        <a:pt x="1" y="207"/>
                        <a:pt x="64" y="258"/>
                        <a:pt x="131" y="258"/>
                      </a:cubicBezTo>
                      <a:cubicBezTo>
                        <a:pt x="160" y="258"/>
                        <a:pt x="190" y="249"/>
                        <a:pt x="215" y="227"/>
                      </a:cubicBezTo>
                      <a:cubicBezTo>
                        <a:pt x="298" y="144"/>
                        <a:pt x="251" y="1"/>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 name="Google Shape;939;p15"/>
                <p:cNvSpPr/>
                <p:nvPr/>
              </p:nvSpPr>
              <p:spPr>
                <a:xfrm>
                  <a:off x="2025825" y="2983825"/>
                  <a:ext cx="7475" cy="6650"/>
                </a:xfrm>
                <a:custGeom>
                  <a:rect b="b" l="l" r="r" t="t"/>
                  <a:pathLst>
                    <a:path extrusionOk="0" h="266" w="299">
                      <a:moveTo>
                        <a:pt x="132" y="1"/>
                      </a:moveTo>
                      <a:cubicBezTo>
                        <a:pt x="60" y="1"/>
                        <a:pt x="1" y="60"/>
                        <a:pt x="1" y="132"/>
                      </a:cubicBezTo>
                      <a:cubicBezTo>
                        <a:pt x="1" y="212"/>
                        <a:pt x="61" y="266"/>
                        <a:pt x="126" y="266"/>
                      </a:cubicBezTo>
                      <a:cubicBezTo>
                        <a:pt x="157" y="266"/>
                        <a:pt x="188" y="254"/>
                        <a:pt x="215" y="227"/>
                      </a:cubicBezTo>
                      <a:cubicBezTo>
                        <a:pt x="299" y="155"/>
                        <a:pt x="251" y="13"/>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 name="Google Shape;940;p15"/>
                <p:cNvSpPr/>
                <p:nvPr/>
              </p:nvSpPr>
              <p:spPr>
                <a:xfrm>
                  <a:off x="2667000" y="2083975"/>
                  <a:ext cx="7750" cy="6400"/>
                </a:xfrm>
                <a:custGeom>
                  <a:rect b="b" l="l" r="r" t="t"/>
                  <a:pathLst>
                    <a:path extrusionOk="0" h="256" w="310">
                      <a:moveTo>
                        <a:pt x="125" y="1"/>
                      </a:moveTo>
                      <a:cubicBezTo>
                        <a:pt x="60" y="1"/>
                        <a:pt x="0" y="57"/>
                        <a:pt x="0" y="133"/>
                      </a:cubicBezTo>
                      <a:cubicBezTo>
                        <a:pt x="0" y="205"/>
                        <a:pt x="65" y="256"/>
                        <a:pt x="132" y="256"/>
                      </a:cubicBezTo>
                      <a:cubicBezTo>
                        <a:pt x="165" y="256"/>
                        <a:pt x="199" y="244"/>
                        <a:pt x="226" y="216"/>
                      </a:cubicBezTo>
                      <a:cubicBezTo>
                        <a:pt x="310" y="145"/>
                        <a:pt x="250" y="2"/>
                        <a:pt x="143" y="2"/>
                      </a:cubicBezTo>
                      <a:cubicBezTo>
                        <a:pt x="137" y="1"/>
                        <a:pt x="131" y="1"/>
                        <a:pt x="12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 name="Google Shape;941;p15"/>
                <p:cNvSpPr/>
                <p:nvPr/>
              </p:nvSpPr>
              <p:spPr>
                <a:xfrm>
                  <a:off x="2303550" y="2080750"/>
                  <a:ext cx="7475" cy="6450"/>
                </a:xfrm>
                <a:custGeom>
                  <a:rect b="b" l="l" r="r" t="t"/>
                  <a:pathLst>
                    <a:path extrusionOk="0" h="258" w="299">
                      <a:moveTo>
                        <a:pt x="131" y="0"/>
                      </a:moveTo>
                      <a:cubicBezTo>
                        <a:pt x="60" y="0"/>
                        <a:pt x="0" y="48"/>
                        <a:pt x="0" y="131"/>
                      </a:cubicBezTo>
                      <a:cubicBezTo>
                        <a:pt x="0" y="206"/>
                        <a:pt x="64" y="258"/>
                        <a:pt x="131" y="258"/>
                      </a:cubicBezTo>
                      <a:cubicBezTo>
                        <a:pt x="160" y="258"/>
                        <a:pt x="190" y="248"/>
                        <a:pt x="215" y="226"/>
                      </a:cubicBezTo>
                      <a:cubicBezTo>
                        <a:pt x="298" y="143"/>
                        <a:pt x="251" y="0"/>
                        <a:pt x="13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 name="Google Shape;942;p15"/>
                <p:cNvSpPr/>
                <p:nvPr/>
              </p:nvSpPr>
              <p:spPr>
                <a:xfrm>
                  <a:off x="1918475" y="2471525"/>
                  <a:ext cx="9650" cy="6625"/>
                </a:xfrm>
                <a:custGeom>
                  <a:rect b="b" l="l" r="r" t="t"/>
                  <a:pathLst>
                    <a:path extrusionOk="0" h="265" w="386">
                      <a:moveTo>
                        <a:pt x="177" y="1"/>
                      </a:moveTo>
                      <a:cubicBezTo>
                        <a:pt x="1" y="1"/>
                        <a:pt x="4" y="264"/>
                        <a:pt x="188" y="264"/>
                      </a:cubicBezTo>
                      <a:cubicBezTo>
                        <a:pt x="191" y="264"/>
                        <a:pt x="195" y="264"/>
                        <a:pt x="199" y="264"/>
                      </a:cubicBezTo>
                      <a:cubicBezTo>
                        <a:pt x="203" y="264"/>
                        <a:pt x="207" y="264"/>
                        <a:pt x="210" y="264"/>
                      </a:cubicBezTo>
                      <a:cubicBezTo>
                        <a:pt x="383" y="264"/>
                        <a:pt x="386" y="1"/>
                        <a:pt x="220" y="1"/>
                      </a:cubicBezTo>
                      <a:cubicBezTo>
                        <a:pt x="214" y="1"/>
                        <a:pt x="207" y="1"/>
                        <a:pt x="199" y="2"/>
                      </a:cubicBezTo>
                      <a:cubicBezTo>
                        <a:pt x="191" y="1"/>
                        <a:pt x="184" y="1"/>
                        <a:pt x="17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 name="Google Shape;943;p15"/>
                <p:cNvSpPr/>
                <p:nvPr/>
              </p:nvSpPr>
              <p:spPr>
                <a:xfrm>
                  <a:off x="2306625" y="3102300"/>
                  <a:ext cx="7675" cy="6650"/>
                </a:xfrm>
                <a:custGeom>
                  <a:rect b="b" l="l" r="r" t="t"/>
                  <a:pathLst>
                    <a:path extrusionOk="0" h="266" w="307">
                      <a:moveTo>
                        <a:pt x="139" y="0"/>
                      </a:moveTo>
                      <a:cubicBezTo>
                        <a:pt x="68" y="0"/>
                        <a:pt x="8" y="60"/>
                        <a:pt x="8" y="131"/>
                      </a:cubicBezTo>
                      <a:cubicBezTo>
                        <a:pt x="0" y="212"/>
                        <a:pt x="63" y="265"/>
                        <a:pt x="131" y="265"/>
                      </a:cubicBezTo>
                      <a:cubicBezTo>
                        <a:pt x="163" y="265"/>
                        <a:pt x="196" y="253"/>
                        <a:pt x="223" y="227"/>
                      </a:cubicBezTo>
                      <a:cubicBezTo>
                        <a:pt x="306" y="143"/>
                        <a:pt x="258" y="12"/>
                        <a:pt x="139"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 name="Google Shape;944;p15"/>
                <p:cNvSpPr/>
                <p:nvPr/>
              </p:nvSpPr>
              <p:spPr>
                <a:xfrm>
                  <a:off x="2209300" y="3393375"/>
                  <a:ext cx="7650" cy="6375"/>
                </a:xfrm>
                <a:custGeom>
                  <a:rect b="b" l="l" r="r" t="t"/>
                  <a:pathLst>
                    <a:path extrusionOk="0" h="255" w="306">
                      <a:moveTo>
                        <a:pt x="121" y="0"/>
                      </a:moveTo>
                      <a:cubicBezTo>
                        <a:pt x="58" y="0"/>
                        <a:pt x="8" y="55"/>
                        <a:pt x="8" y="121"/>
                      </a:cubicBezTo>
                      <a:cubicBezTo>
                        <a:pt x="0" y="201"/>
                        <a:pt x="63" y="255"/>
                        <a:pt x="131" y="255"/>
                      </a:cubicBezTo>
                      <a:cubicBezTo>
                        <a:pt x="163" y="255"/>
                        <a:pt x="196" y="243"/>
                        <a:pt x="222" y="216"/>
                      </a:cubicBezTo>
                      <a:cubicBezTo>
                        <a:pt x="306" y="145"/>
                        <a:pt x="258" y="2"/>
                        <a:pt x="139" y="2"/>
                      </a:cubicBezTo>
                      <a:cubicBezTo>
                        <a:pt x="133" y="1"/>
                        <a:pt x="127" y="0"/>
                        <a:pt x="12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 name="Google Shape;945;p15"/>
                <p:cNvSpPr/>
                <p:nvPr/>
              </p:nvSpPr>
              <p:spPr>
                <a:xfrm>
                  <a:off x="2083875" y="3702375"/>
                  <a:ext cx="7775" cy="6650"/>
                </a:xfrm>
                <a:custGeom>
                  <a:rect b="b" l="l" r="r" t="t"/>
                  <a:pathLst>
                    <a:path extrusionOk="0" h="266" w="311">
                      <a:moveTo>
                        <a:pt x="144" y="0"/>
                      </a:moveTo>
                      <a:cubicBezTo>
                        <a:pt x="60" y="0"/>
                        <a:pt x="1" y="60"/>
                        <a:pt x="1" y="131"/>
                      </a:cubicBezTo>
                      <a:cubicBezTo>
                        <a:pt x="1" y="212"/>
                        <a:pt x="66" y="265"/>
                        <a:pt x="135" y="265"/>
                      </a:cubicBezTo>
                      <a:cubicBezTo>
                        <a:pt x="167" y="265"/>
                        <a:pt x="200" y="253"/>
                        <a:pt x="227" y="227"/>
                      </a:cubicBezTo>
                      <a:cubicBezTo>
                        <a:pt x="310" y="143"/>
                        <a:pt x="251" y="0"/>
                        <a:pt x="14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 name="Google Shape;946;p15"/>
                <p:cNvSpPr/>
                <p:nvPr/>
              </p:nvSpPr>
              <p:spPr>
                <a:xfrm>
                  <a:off x="2559225" y="3660700"/>
                  <a:ext cx="6875" cy="6275"/>
                </a:xfrm>
                <a:custGeom>
                  <a:rect b="b" l="l" r="r" t="t"/>
                  <a:pathLst>
                    <a:path extrusionOk="0" h="251" w="275">
                      <a:moveTo>
                        <a:pt x="132" y="0"/>
                      </a:moveTo>
                      <a:cubicBezTo>
                        <a:pt x="60" y="0"/>
                        <a:pt x="1" y="48"/>
                        <a:pt x="1" y="120"/>
                      </a:cubicBezTo>
                      <a:cubicBezTo>
                        <a:pt x="1" y="203"/>
                        <a:pt x="60" y="250"/>
                        <a:pt x="132" y="250"/>
                      </a:cubicBezTo>
                      <a:cubicBezTo>
                        <a:pt x="215" y="250"/>
                        <a:pt x="275" y="203"/>
                        <a:pt x="275" y="120"/>
                      </a:cubicBezTo>
                      <a:cubicBezTo>
                        <a:pt x="275" y="48"/>
                        <a:pt x="215" y="0"/>
                        <a:pt x="13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 name="Google Shape;947;p15"/>
                <p:cNvSpPr/>
                <p:nvPr/>
              </p:nvSpPr>
              <p:spPr>
                <a:xfrm>
                  <a:off x="2366350" y="4374475"/>
                  <a:ext cx="6875" cy="6575"/>
                </a:xfrm>
                <a:custGeom>
                  <a:rect b="b" l="l" r="r" t="t"/>
                  <a:pathLst>
                    <a:path extrusionOk="0" h="263" w="275">
                      <a:moveTo>
                        <a:pt x="144" y="1"/>
                      </a:moveTo>
                      <a:cubicBezTo>
                        <a:pt x="60" y="1"/>
                        <a:pt x="1" y="60"/>
                        <a:pt x="1" y="132"/>
                      </a:cubicBezTo>
                      <a:cubicBezTo>
                        <a:pt x="1" y="203"/>
                        <a:pt x="60" y="263"/>
                        <a:pt x="144" y="263"/>
                      </a:cubicBezTo>
                      <a:cubicBezTo>
                        <a:pt x="215" y="263"/>
                        <a:pt x="275" y="203"/>
                        <a:pt x="275" y="132"/>
                      </a:cubicBezTo>
                      <a:cubicBezTo>
                        <a:pt x="275" y="60"/>
                        <a:pt x="215" y="1"/>
                        <a:pt x="14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 name="Google Shape;948;p15"/>
                <p:cNvSpPr/>
                <p:nvPr/>
              </p:nvSpPr>
              <p:spPr>
                <a:xfrm>
                  <a:off x="3070300" y="3765175"/>
                  <a:ext cx="7475" cy="6650"/>
                </a:xfrm>
                <a:custGeom>
                  <a:rect b="b" l="l" r="r" t="t"/>
                  <a:pathLst>
                    <a:path extrusionOk="0" h="266" w="299">
                      <a:moveTo>
                        <a:pt x="132" y="1"/>
                      </a:moveTo>
                      <a:cubicBezTo>
                        <a:pt x="61" y="1"/>
                        <a:pt x="1" y="60"/>
                        <a:pt x="1" y="132"/>
                      </a:cubicBezTo>
                      <a:cubicBezTo>
                        <a:pt x="1" y="212"/>
                        <a:pt x="61" y="266"/>
                        <a:pt x="126" y="266"/>
                      </a:cubicBezTo>
                      <a:cubicBezTo>
                        <a:pt x="157" y="266"/>
                        <a:pt x="188" y="254"/>
                        <a:pt x="215" y="227"/>
                      </a:cubicBezTo>
                      <a:cubicBezTo>
                        <a:pt x="299" y="143"/>
                        <a:pt x="251" y="12"/>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 name="Google Shape;949;p15"/>
                <p:cNvSpPr/>
                <p:nvPr/>
              </p:nvSpPr>
              <p:spPr>
                <a:xfrm>
                  <a:off x="2988150" y="3991400"/>
                  <a:ext cx="7475" cy="6450"/>
                </a:xfrm>
                <a:custGeom>
                  <a:rect b="b" l="l" r="r" t="t"/>
                  <a:pathLst>
                    <a:path extrusionOk="0" h="258" w="299">
                      <a:moveTo>
                        <a:pt x="132" y="0"/>
                      </a:moveTo>
                      <a:cubicBezTo>
                        <a:pt x="60" y="0"/>
                        <a:pt x="1" y="48"/>
                        <a:pt x="1" y="131"/>
                      </a:cubicBezTo>
                      <a:cubicBezTo>
                        <a:pt x="1" y="206"/>
                        <a:pt x="65" y="258"/>
                        <a:pt x="132" y="258"/>
                      </a:cubicBezTo>
                      <a:cubicBezTo>
                        <a:pt x="161" y="258"/>
                        <a:pt x="190" y="248"/>
                        <a:pt x="215" y="226"/>
                      </a:cubicBezTo>
                      <a:cubicBezTo>
                        <a:pt x="299" y="143"/>
                        <a:pt x="251" y="0"/>
                        <a:pt x="13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 name="Google Shape;950;p15"/>
                <p:cNvSpPr/>
                <p:nvPr/>
              </p:nvSpPr>
              <p:spPr>
                <a:xfrm>
                  <a:off x="2795575" y="4192900"/>
                  <a:ext cx="7475" cy="6650"/>
                </a:xfrm>
                <a:custGeom>
                  <a:rect b="b" l="l" r="r" t="t"/>
                  <a:pathLst>
                    <a:path extrusionOk="0" h="266" w="299">
                      <a:moveTo>
                        <a:pt x="131" y="1"/>
                      </a:moveTo>
                      <a:cubicBezTo>
                        <a:pt x="60" y="1"/>
                        <a:pt x="1" y="60"/>
                        <a:pt x="1" y="132"/>
                      </a:cubicBezTo>
                      <a:cubicBezTo>
                        <a:pt x="1" y="212"/>
                        <a:pt x="61" y="266"/>
                        <a:pt x="125" y="266"/>
                      </a:cubicBezTo>
                      <a:cubicBezTo>
                        <a:pt x="156" y="266"/>
                        <a:pt x="188" y="254"/>
                        <a:pt x="215" y="227"/>
                      </a:cubicBezTo>
                      <a:cubicBezTo>
                        <a:pt x="298" y="144"/>
                        <a:pt x="251" y="13"/>
                        <a:pt x="13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 name="Google Shape;951;p15"/>
                <p:cNvSpPr/>
                <p:nvPr/>
              </p:nvSpPr>
              <p:spPr>
                <a:xfrm>
                  <a:off x="3423925" y="3518125"/>
                  <a:ext cx="7775" cy="6650"/>
                </a:xfrm>
                <a:custGeom>
                  <a:rect b="b" l="l" r="r" t="t"/>
                  <a:pathLst>
                    <a:path extrusionOk="0" h="266" w="311">
                      <a:moveTo>
                        <a:pt x="143" y="0"/>
                      </a:moveTo>
                      <a:cubicBezTo>
                        <a:pt x="72" y="0"/>
                        <a:pt x="1" y="60"/>
                        <a:pt x="1" y="131"/>
                      </a:cubicBezTo>
                      <a:cubicBezTo>
                        <a:pt x="1" y="212"/>
                        <a:pt x="66" y="265"/>
                        <a:pt x="135" y="265"/>
                      </a:cubicBezTo>
                      <a:cubicBezTo>
                        <a:pt x="167" y="265"/>
                        <a:pt x="200" y="253"/>
                        <a:pt x="227" y="227"/>
                      </a:cubicBezTo>
                      <a:cubicBezTo>
                        <a:pt x="310" y="143"/>
                        <a:pt x="263" y="0"/>
                        <a:pt x="14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 name="Google Shape;952;p15"/>
                <p:cNvSpPr/>
                <p:nvPr/>
              </p:nvSpPr>
              <p:spPr>
                <a:xfrm>
                  <a:off x="4689275" y="3780950"/>
                  <a:ext cx="7750" cy="6650"/>
                </a:xfrm>
                <a:custGeom>
                  <a:rect b="b" l="l" r="r" t="t"/>
                  <a:pathLst>
                    <a:path extrusionOk="0" h="266" w="310">
                      <a:moveTo>
                        <a:pt x="143" y="1"/>
                      </a:moveTo>
                      <a:cubicBezTo>
                        <a:pt x="60" y="1"/>
                        <a:pt x="0" y="60"/>
                        <a:pt x="0" y="132"/>
                      </a:cubicBezTo>
                      <a:cubicBezTo>
                        <a:pt x="0" y="212"/>
                        <a:pt x="66" y="266"/>
                        <a:pt x="134" y="266"/>
                      </a:cubicBezTo>
                      <a:cubicBezTo>
                        <a:pt x="166" y="266"/>
                        <a:pt x="199" y="254"/>
                        <a:pt x="226" y="227"/>
                      </a:cubicBezTo>
                      <a:cubicBezTo>
                        <a:pt x="310" y="143"/>
                        <a:pt x="250" y="1"/>
                        <a:pt x="1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 name="Google Shape;953;p15"/>
                <p:cNvSpPr/>
                <p:nvPr/>
              </p:nvSpPr>
              <p:spPr>
                <a:xfrm>
                  <a:off x="3730525" y="4181600"/>
                  <a:ext cx="7450" cy="6450"/>
                </a:xfrm>
                <a:custGeom>
                  <a:rect b="b" l="l" r="r" t="t"/>
                  <a:pathLst>
                    <a:path extrusionOk="0" h="258" w="298">
                      <a:moveTo>
                        <a:pt x="131" y="0"/>
                      </a:moveTo>
                      <a:cubicBezTo>
                        <a:pt x="60" y="0"/>
                        <a:pt x="0" y="60"/>
                        <a:pt x="0" y="131"/>
                      </a:cubicBezTo>
                      <a:cubicBezTo>
                        <a:pt x="0" y="206"/>
                        <a:pt x="64" y="258"/>
                        <a:pt x="131" y="258"/>
                      </a:cubicBezTo>
                      <a:cubicBezTo>
                        <a:pt x="160" y="258"/>
                        <a:pt x="189" y="248"/>
                        <a:pt x="214" y="227"/>
                      </a:cubicBezTo>
                      <a:cubicBezTo>
                        <a:pt x="298" y="143"/>
                        <a:pt x="250" y="12"/>
                        <a:pt x="13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 name="Google Shape;954;p15"/>
                <p:cNvSpPr/>
                <p:nvPr/>
              </p:nvSpPr>
              <p:spPr>
                <a:xfrm>
                  <a:off x="3041150" y="3291300"/>
                  <a:ext cx="6850" cy="6575"/>
                </a:xfrm>
                <a:custGeom>
                  <a:rect b="b" l="l" r="r" t="t"/>
                  <a:pathLst>
                    <a:path extrusionOk="0" h="263" w="274">
                      <a:moveTo>
                        <a:pt x="143" y="1"/>
                      </a:moveTo>
                      <a:cubicBezTo>
                        <a:pt x="72" y="1"/>
                        <a:pt x="0" y="60"/>
                        <a:pt x="0" y="132"/>
                      </a:cubicBezTo>
                      <a:cubicBezTo>
                        <a:pt x="0" y="203"/>
                        <a:pt x="72" y="263"/>
                        <a:pt x="143" y="263"/>
                      </a:cubicBezTo>
                      <a:cubicBezTo>
                        <a:pt x="214" y="263"/>
                        <a:pt x="274" y="203"/>
                        <a:pt x="274" y="132"/>
                      </a:cubicBezTo>
                      <a:cubicBezTo>
                        <a:pt x="274" y="60"/>
                        <a:pt x="214" y="1"/>
                        <a:pt x="1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 name="Google Shape;955;p15"/>
                <p:cNvSpPr/>
                <p:nvPr/>
              </p:nvSpPr>
              <p:spPr>
                <a:xfrm>
                  <a:off x="2792000" y="3183250"/>
                  <a:ext cx="7775" cy="6650"/>
                </a:xfrm>
                <a:custGeom>
                  <a:rect b="b" l="l" r="r" t="t"/>
                  <a:pathLst>
                    <a:path extrusionOk="0" h="266" w="311">
                      <a:moveTo>
                        <a:pt x="144" y="1"/>
                      </a:moveTo>
                      <a:cubicBezTo>
                        <a:pt x="60" y="1"/>
                        <a:pt x="1" y="60"/>
                        <a:pt x="1" y="132"/>
                      </a:cubicBezTo>
                      <a:cubicBezTo>
                        <a:pt x="1" y="213"/>
                        <a:pt x="66" y="266"/>
                        <a:pt x="135" y="266"/>
                      </a:cubicBezTo>
                      <a:cubicBezTo>
                        <a:pt x="167" y="266"/>
                        <a:pt x="200" y="254"/>
                        <a:pt x="227" y="227"/>
                      </a:cubicBezTo>
                      <a:cubicBezTo>
                        <a:pt x="310" y="144"/>
                        <a:pt x="251" y="1"/>
                        <a:pt x="14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 name="Google Shape;956;p15"/>
                <p:cNvSpPr/>
                <p:nvPr/>
              </p:nvSpPr>
              <p:spPr>
                <a:xfrm>
                  <a:off x="2931600" y="2869500"/>
                  <a:ext cx="7775" cy="6500"/>
                </a:xfrm>
                <a:custGeom>
                  <a:rect b="b" l="l" r="r" t="t"/>
                  <a:pathLst>
                    <a:path extrusionOk="0" h="260" w="311">
                      <a:moveTo>
                        <a:pt x="123" y="0"/>
                      </a:moveTo>
                      <a:cubicBezTo>
                        <a:pt x="50" y="0"/>
                        <a:pt x="1" y="56"/>
                        <a:pt x="1" y="133"/>
                      </a:cubicBezTo>
                      <a:cubicBezTo>
                        <a:pt x="1" y="208"/>
                        <a:pt x="70" y="259"/>
                        <a:pt x="141" y="259"/>
                      </a:cubicBezTo>
                      <a:cubicBezTo>
                        <a:pt x="171" y="259"/>
                        <a:pt x="202" y="249"/>
                        <a:pt x="227" y="228"/>
                      </a:cubicBezTo>
                      <a:cubicBezTo>
                        <a:pt x="310" y="145"/>
                        <a:pt x="251" y="2"/>
                        <a:pt x="144" y="2"/>
                      </a:cubicBezTo>
                      <a:cubicBezTo>
                        <a:pt x="136" y="1"/>
                        <a:pt x="129" y="0"/>
                        <a:pt x="12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 name="Google Shape;957;p15"/>
                <p:cNvSpPr/>
                <p:nvPr/>
              </p:nvSpPr>
              <p:spPr>
                <a:xfrm>
                  <a:off x="2775025" y="2452800"/>
                  <a:ext cx="7475" cy="6675"/>
                </a:xfrm>
                <a:custGeom>
                  <a:rect b="b" l="l" r="r" t="t"/>
                  <a:pathLst>
                    <a:path extrusionOk="0" h="267" w="299">
                      <a:moveTo>
                        <a:pt x="132" y="1"/>
                      </a:moveTo>
                      <a:cubicBezTo>
                        <a:pt x="61" y="1"/>
                        <a:pt x="1" y="61"/>
                        <a:pt x="1" y="132"/>
                      </a:cubicBezTo>
                      <a:cubicBezTo>
                        <a:pt x="1" y="213"/>
                        <a:pt x="61" y="266"/>
                        <a:pt x="126" y="266"/>
                      </a:cubicBezTo>
                      <a:cubicBezTo>
                        <a:pt x="157" y="266"/>
                        <a:pt x="188" y="254"/>
                        <a:pt x="215" y="227"/>
                      </a:cubicBezTo>
                      <a:cubicBezTo>
                        <a:pt x="299" y="156"/>
                        <a:pt x="251" y="13"/>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 name="Google Shape;958;p15"/>
                <p:cNvSpPr/>
                <p:nvPr/>
              </p:nvSpPr>
              <p:spPr>
                <a:xfrm>
                  <a:off x="3629900" y="2809400"/>
                  <a:ext cx="7775" cy="6650"/>
                </a:xfrm>
                <a:custGeom>
                  <a:rect b="b" l="l" r="r" t="t"/>
                  <a:pathLst>
                    <a:path extrusionOk="0" h="266" w="311">
                      <a:moveTo>
                        <a:pt x="144" y="1"/>
                      </a:moveTo>
                      <a:cubicBezTo>
                        <a:pt x="72" y="1"/>
                        <a:pt x="1" y="60"/>
                        <a:pt x="1" y="132"/>
                      </a:cubicBezTo>
                      <a:cubicBezTo>
                        <a:pt x="1" y="212"/>
                        <a:pt x="66" y="266"/>
                        <a:pt x="135" y="266"/>
                      </a:cubicBezTo>
                      <a:cubicBezTo>
                        <a:pt x="167" y="266"/>
                        <a:pt x="200" y="254"/>
                        <a:pt x="227" y="227"/>
                      </a:cubicBezTo>
                      <a:cubicBezTo>
                        <a:pt x="310" y="144"/>
                        <a:pt x="251" y="1"/>
                        <a:pt x="14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 name="Google Shape;959;p15"/>
                <p:cNvSpPr/>
                <p:nvPr/>
              </p:nvSpPr>
              <p:spPr>
                <a:xfrm>
                  <a:off x="3815350" y="3113600"/>
                  <a:ext cx="7450" cy="6650"/>
                </a:xfrm>
                <a:custGeom>
                  <a:rect b="b" l="l" r="r" t="t"/>
                  <a:pathLst>
                    <a:path extrusionOk="0" h="266" w="298">
                      <a:moveTo>
                        <a:pt x="131" y="1"/>
                      </a:moveTo>
                      <a:cubicBezTo>
                        <a:pt x="60" y="1"/>
                        <a:pt x="0" y="60"/>
                        <a:pt x="0" y="132"/>
                      </a:cubicBezTo>
                      <a:cubicBezTo>
                        <a:pt x="0" y="213"/>
                        <a:pt x="61" y="266"/>
                        <a:pt x="125" y="266"/>
                      </a:cubicBezTo>
                      <a:cubicBezTo>
                        <a:pt x="156" y="266"/>
                        <a:pt x="188" y="254"/>
                        <a:pt x="215" y="227"/>
                      </a:cubicBezTo>
                      <a:cubicBezTo>
                        <a:pt x="298" y="156"/>
                        <a:pt x="250" y="13"/>
                        <a:pt x="13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 name="Google Shape;960;p15"/>
                <p:cNvSpPr/>
                <p:nvPr/>
              </p:nvSpPr>
              <p:spPr>
                <a:xfrm>
                  <a:off x="2695275" y="3010025"/>
                  <a:ext cx="6850" cy="6575"/>
                </a:xfrm>
                <a:custGeom>
                  <a:rect b="b" l="l" r="r" t="t"/>
                  <a:pathLst>
                    <a:path extrusionOk="0" h="263" w="274">
                      <a:moveTo>
                        <a:pt x="131" y="0"/>
                      </a:moveTo>
                      <a:cubicBezTo>
                        <a:pt x="60" y="0"/>
                        <a:pt x="0" y="60"/>
                        <a:pt x="0" y="131"/>
                      </a:cubicBezTo>
                      <a:cubicBezTo>
                        <a:pt x="0" y="203"/>
                        <a:pt x="60" y="262"/>
                        <a:pt x="131" y="262"/>
                      </a:cubicBezTo>
                      <a:cubicBezTo>
                        <a:pt x="203" y="262"/>
                        <a:pt x="274" y="203"/>
                        <a:pt x="274" y="131"/>
                      </a:cubicBezTo>
                      <a:cubicBezTo>
                        <a:pt x="274" y="60"/>
                        <a:pt x="203" y="0"/>
                        <a:pt x="13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 name="Google Shape;961;p15"/>
                <p:cNvSpPr/>
                <p:nvPr/>
              </p:nvSpPr>
              <p:spPr>
                <a:xfrm>
                  <a:off x="1995775" y="2767725"/>
                  <a:ext cx="7750" cy="6475"/>
                </a:xfrm>
                <a:custGeom>
                  <a:rect b="b" l="l" r="r" t="t"/>
                  <a:pathLst>
                    <a:path extrusionOk="0" h="259" w="310">
                      <a:moveTo>
                        <a:pt x="143" y="1"/>
                      </a:moveTo>
                      <a:cubicBezTo>
                        <a:pt x="72" y="1"/>
                        <a:pt x="12" y="60"/>
                        <a:pt x="0" y="132"/>
                      </a:cubicBezTo>
                      <a:cubicBezTo>
                        <a:pt x="0" y="207"/>
                        <a:pt x="70" y="258"/>
                        <a:pt x="141" y="258"/>
                      </a:cubicBezTo>
                      <a:cubicBezTo>
                        <a:pt x="171" y="258"/>
                        <a:pt x="201" y="249"/>
                        <a:pt x="227" y="227"/>
                      </a:cubicBezTo>
                      <a:cubicBezTo>
                        <a:pt x="310" y="144"/>
                        <a:pt x="250" y="1"/>
                        <a:pt x="1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 name="Google Shape;962;p15"/>
                <p:cNvSpPr/>
                <p:nvPr/>
              </p:nvSpPr>
              <p:spPr>
                <a:xfrm>
                  <a:off x="1842475" y="2609675"/>
                  <a:ext cx="7475" cy="6525"/>
                </a:xfrm>
                <a:custGeom>
                  <a:rect b="b" l="l" r="r" t="t"/>
                  <a:pathLst>
                    <a:path extrusionOk="0" h="261" w="299">
                      <a:moveTo>
                        <a:pt x="132" y="1"/>
                      </a:moveTo>
                      <a:cubicBezTo>
                        <a:pt x="60" y="1"/>
                        <a:pt x="1" y="60"/>
                        <a:pt x="1" y="132"/>
                      </a:cubicBezTo>
                      <a:cubicBezTo>
                        <a:pt x="1" y="212"/>
                        <a:pt x="61" y="260"/>
                        <a:pt x="126" y="260"/>
                      </a:cubicBezTo>
                      <a:cubicBezTo>
                        <a:pt x="157" y="260"/>
                        <a:pt x="188" y="250"/>
                        <a:pt x="215" y="227"/>
                      </a:cubicBezTo>
                      <a:cubicBezTo>
                        <a:pt x="298" y="143"/>
                        <a:pt x="251" y="12"/>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 name="Google Shape;963;p15"/>
                <p:cNvSpPr/>
                <p:nvPr/>
              </p:nvSpPr>
              <p:spPr>
                <a:xfrm>
                  <a:off x="1810500" y="1837825"/>
                  <a:ext cx="9225" cy="6625"/>
                </a:xfrm>
                <a:custGeom>
                  <a:rect b="b" l="l" r="r" t="t"/>
                  <a:pathLst>
                    <a:path extrusionOk="0" h="265" w="369">
                      <a:moveTo>
                        <a:pt x="164" y="0"/>
                      </a:moveTo>
                      <a:cubicBezTo>
                        <a:pt x="1" y="0"/>
                        <a:pt x="1" y="265"/>
                        <a:pt x="164" y="265"/>
                      </a:cubicBezTo>
                      <a:cubicBezTo>
                        <a:pt x="170" y="265"/>
                        <a:pt x="177" y="265"/>
                        <a:pt x="184" y="264"/>
                      </a:cubicBezTo>
                      <a:cubicBezTo>
                        <a:pt x="191" y="265"/>
                        <a:pt x="198" y="265"/>
                        <a:pt x="205" y="265"/>
                      </a:cubicBezTo>
                      <a:cubicBezTo>
                        <a:pt x="368" y="265"/>
                        <a:pt x="368" y="0"/>
                        <a:pt x="205" y="0"/>
                      </a:cubicBezTo>
                      <a:cubicBezTo>
                        <a:pt x="198" y="0"/>
                        <a:pt x="191" y="1"/>
                        <a:pt x="184" y="2"/>
                      </a:cubicBezTo>
                      <a:cubicBezTo>
                        <a:pt x="177" y="1"/>
                        <a:pt x="170" y="0"/>
                        <a:pt x="16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 name="Google Shape;964;p15"/>
                <p:cNvSpPr/>
                <p:nvPr/>
              </p:nvSpPr>
              <p:spPr>
                <a:xfrm>
                  <a:off x="1120375" y="1474375"/>
                  <a:ext cx="7450" cy="6400"/>
                </a:xfrm>
                <a:custGeom>
                  <a:rect b="b" l="l" r="r" t="t"/>
                  <a:pathLst>
                    <a:path extrusionOk="0" h="256" w="298">
                      <a:moveTo>
                        <a:pt x="113" y="1"/>
                      </a:moveTo>
                      <a:cubicBezTo>
                        <a:pt x="50" y="1"/>
                        <a:pt x="0" y="57"/>
                        <a:pt x="0" y="133"/>
                      </a:cubicBezTo>
                      <a:cubicBezTo>
                        <a:pt x="0" y="205"/>
                        <a:pt x="59" y="256"/>
                        <a:pt x="124" y="256"/>
                      </a:cubicBezTo>
                      <a:cubicBezTo>
                        <a:pt x="155" y="256"/>
                        <a:pt x="187" y="244"/>
                        <a:pt x="214" y="217"/>
                      </a:cubicBezTo>
                      <a:cubicBezTo>
                        <a:pt x="298" y="145"/>
                        <a:pt x="250" y="2"/>
                        <a:pt x="131" y="2"/>
                      </a:cubicBezTo>
                      <a:cubicBezTo>
                        <a:pt x="125" y="1"/>
                        <a:pt x="119" y="1"/>
                        <a:pt x="11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 name="Google Shape;965;p15"/>
                <p:cNvSpPr/>
                <p:nvPr/>
              </p:nvSpPr>
              <p:spPr>
                <a:xfrm>
                  <a:off x="1754675" y="1531525"/>
                  <a:ext cx="7750" cy="6400"/>
                </a:xfrm>
                <a:custGeom>
                  <a:rect b="b" l="l" r="r" t="t"/>
                  <a:pathLst>
                    <a:path extrusionOk="0" h="256" w="310">
                      <a:moveTo>
                        <a:pt x="125" y="1"/>
                      </a:moveTo>
                      <a:cubicBezTo>
                        <a:pt x="60" y="1"/>
                        <a:pt x="0" y="57"/>
                        <a:pt x="0" y="133"/>
                      </a:cubicBezTo>
                      <a:cubicBezTo>
                        <a:pt x="0" y="205"/>
                        <a:pt x="65" y="256"/>
                        <a:pt x="133" y="256"/>
                      </a:cubicBezTo>
                      <a:cubicBezTo>
                        <a:pt x="166" y="256"/>
                        <a:pt x="199" y="244"/>
                        <a:pt x="227" y="217"/>
                      </a:cubicBezTo>
                      <a:cubicBezTo>
                        <a:pt x="310" y="145"/>
                        <a:pt x="250" y="2"/>
                        <a:pt x="143" y="2"/>
                      </a:cubicBezTo>
                      <a:cubicBezTo>
                        <a:pt x="137" y="1"/>
                        <a:pt x="131" y="1"/>
                        <a:pt x="12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 name="Google Shape;966;p15"/>
                <p:cNvSpPr/>
                <p:nvPr/>
              </p:nvSpPr>
              <p:spPr>
                <a:xfrm>
                  <a:off x="1641050" y="1002925"/>
                  <a:ext cx="7675" cy="6650"/>
                </a:xfrm>
                <a:custGeom>
                  <a:rect b="b" l="l" r="r" t="t"/>
                  <a:pathLst>
                    <a:path extrusionOk="0" h="266" w="307">
                      <a:moveTo>
                        <a:pt x="140" y="1"/>
                      </a:moveTo>
                      <a:cubicBezTo>
                        <a:pt x="69" y="1"/>
                        <a:pt x="9" y="60"/>
                        <a:pt x="9" y="132"/>
                      </a:cubicBezTo>
                      <a:cubicBezTo>
                        <a:pt x="1" y="212"/>
                        <a:pt x="64" y="266"/>
                        <a:pt x="132" y="266"/>
                      </a:cubicBezTo>
                      <a:cubicBezTo>
                        <a:pt x="164" y="266"/>
                        <a:pt x="197" y="254"/>
                        <a:pt x="223" y="227"/>
                      </a:cubicBezTo>
                      <a:cubicBezTo>
                        <a:pt x="307" y="144"/>
                        <a:pt x="259" y="1"/>
                        <a:pt x="14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 name="Google Shape;967;p15"/>
                <p:cNvSpPr/>
                <p:nvPr/>
              </p:nvSpPr>
              <p:spPr>
                <a:xfrm>
                  <a:off x="1448075" y="2492100"/>
                  <a:ext cx="7775" cy="6650"/>
                </a:xfrm>
                <a:custGeom>
                  <a:rect b="b" l="l" r="r" t="t"/>
                  <a:pathLst>
                    <a:path extrusionOk="0" h="266" w="311">
                      <a:moveTo>
                        <a:pt x="144" y="1"/>
                      </a:moveTo>
                      <a:cubicBezTo>
                        <a:pt x="72" y="1"/>
                        <a:pt x="13" y="60"/>
                        <a:pt x="1" y="132"/>
                      </a:cubicBezTo>
                      <a:cubicBezTo>
                        <a:pt x="1" y="212"/>
                        <a:pt x="67" y="266"/>
                        <a:pt x="135" y="266"/>
                      </a:cubicBezTo>
                      <a:cubicBezTo>
                        <a:pt x="167" y="266"/>
                        <a:pt x="200" y="254"/>
                        <a:pt x="227" y="227"/>
                      </a:cubicBezTo>
                      <a:cubicBezTo>
                        <a:pt x="310" y="155"/>
                        <a:pt x="263" y="13"/>
                        <a:pt x="14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 name="Google Shape;968;p15"/>
                <p:cNvSpPr/>
                <p:nvPr/>
              </p:nvSpPr>
              <p:spPr>
                <a:xfrm>
                  <a:off x="1562550" y="2880800"/>
                  <a:ext cx="9225" cy="6650"/>
                </a:xfrm>
                <a:custGeom>
                  <a:rect b="b" l="l" r="r" t="t"/>
                  <a:pathLst>
                    <a:path extrusionOk="0" h="266" w="369">
                      <a:moveTo>
                        <a:pt x="164" y="1"/>
                      </a:moveTo>
                      <a:cubicBezTo>
                        <a:pt x="1" y="1"/>
                        <a:pt x="1" y="265"/>
                        <a:pt x="164" y="265"/>
                      </a:cubicBezTo>
                      <a:cubicBezTo>
                        <a:pt x="171" y="265"/>
                        <a:pt x="177" y="265"/>
                        <a:pt x="184" y="264"/>
                      </a:cubicBezTo>
                      <a:cubicBezTo>
                        <a:pt x="191" y="265"/>
                        <a:pt x="198" y="265"/>
                        <a:pt x="205" y="265"/>
                      </a:cubicBezTo>
                      <a:cubicBezTo>
                        <a:pt x="368" y="265"/>
                        <a:pt x="368" y="1"/>
                        <a:pt x="205" y="1"/>
                      </a:cubicBezTo>
                      <a:cubicBezTo>
                        <a:pt x="198" y="1"/>
                        <a:pt x="191" y="1"/>
                        <a:pt x="184" y="2"/>
                      </a:cubicBezTo>
                      <a:cubicBezTo>
                        <a:pt x="177" y="1"/>
                        <a:pt x="171" y="1"/>
                        <a:pt x="16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 name="Google Shape;969;p15"/>
                <p:cNvSpPr/>
                <p:nvPr/>
              </p:nvSpPr>
              <p:spPr>
                <a:xfrm>
                  <a:off x="2004500" y="2263775"/>
                  <a:ext cx="9350" cy="6600"/>
                </a:xfrm>
                <a:custGeom>
                  <a:rect b="b" l="l" r="r" t="t"/>
                  <a:pathLst>
                    <a:path extrusionOk="0" h="264" w="374">
                      <a:moveTo>
                        <a:pt x="166" y="0"/>
                      </a:moveTo>
                      <a:cubicBezTo>
                        <a:pt x="0" y="0"/>
                        <a:pt x="4" y="264"/>
                        <a:pt x="176" y="264"/>
                      </a:cubicBezTo>
                      <a:cubicBezTo>
                        <a:pt x="180" y="264"/>
                        <a:pt x="183" y="264"/>
                        <a:pt x="187" y="263"/>
                      </a:cubicBezTo>
                      <a:cubicBezTo>
                        <a:pt x="191" y="264"/>
                        <a:pt x="195" y="264"/>
                        <a:pt x="198" y="264"/>
                      </a:cubicBezTo>
                      <a:cubicBezTo>
                        <a:pt x="371" y="264"/>
                        <a:pt x="374" y="0"/>
                        <a:pt x="208" y="0"/>
                      </a:cubicBezTo>
                      <a:cubicBezTo>
                        <a:pt x="202" y="0"/>
                        <a:pt x="195" y="1"/>
                        <a:pt x="187" y="2"/>
                      </a:cubicBezTo>
                      <a:cubicBezTo>
                        <a:pt x="180" y="1"/>
                        <a:pt x="173" y="0"/>
                        <a:pt x="16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 name="Google Shape;970;p15"/>
                <p:cNvSpPr/>
                <p:nvPr/>
              </p:nvSpPr>
              <p:spPr>
                <a:xfrm>
                  <a:off x="1084350" y="2031025"/>
                  <a:ext cx="7475" cy="6600"/>
                </a:xfrm>
                <a:custGeom>
                  <a:rect b="b" l="l" r="r" t="t"/>
                  <a:pathLst>
                    <a:path extrusionOk="0" h="264" w="299">
                      <a:moveTo>
                        <a:pt x="131" y="1"/>
                      </a:moveTo>
                      <a:cubicBezTo>
                        <a:pt x="60" y="1"/>
                        <a:pt x="0" y="60"/>
                        <a:pt x="0" y="132"/>
                      </a:cubicBezTo>
                      <a:cubicBezTo>
                        <a:pt x="0" y="206"/>
                        <a:pt x="64" y="264"/>
                        <a:pt x="130" y="264"/>
                      </a:cubicBezTo>
                      <a:cubicBezTo>
                        <a:pt x="160" y="264"/>
                        <a:pt x="189" y="253"/>
                        <a:pt x="215" y="227"/>
                      </a:cubicBezTo>
                      <a:cubicBezTo>
                        <a:pt x="298" y="144"/>
                        <a:pt x="251" y="1"/>
                        <a:pt x="13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 name="Google Shape;971;p15"/>
                <p:cNvSpPr/>
                <p:nvPr/>
              </p:nvSpPr>
              <p:spPr>
                <a:xfrm>
                  <a:off x="1136450" y="2258750"/>
                  <a:ext cx="7450" cy="6450"/>
                </a:xfrm>
                <a:custGeom>
                  <a:rect b="b" l="l" r="r" t="t"/>
                  <a:pathLst>
                    <a:path extrusionOk="0" h="258" w="298">
                      <a:moveTo>
                        <a:pt x="131" y="0"/>
                      </a:moveTo>
                      <a:cubicBezTo>
                        <a:pt x="60" y="0"/>
                        <a:pt x="0" y="48"/>
                        <a:pt x="0" y="131"/>
                      </a:cubicBezTo>
                      <a:cubicBezTo>
                        <a:pt x="0" y="206"/>
                        <a:pt x="64" y="258"/>
                        <a:pt x="131" y="258"/>
                      </a:cubicBezTo>
                      <a:cubicBezTo>
                        <a:pt x="160" y="258"/>
                        <a:pt x="189" y="248"/>
                        <a:pt x="214" y="226"/>
                      </a:cubicBezTo>
                      <a:cubicBezTo>
                        <a:pt x="298" y="143"/>
                        <a:pt x="250" y="0"/>
                        <a:pt x="13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 name="Google Shape;972;p15"/>
                <p:cNvSpPr/>
                <p:nvPr/>
              </p:nvSpPr>
              <p:spPr>
                <a:xfrm>
                  <a:off x="2517275" y="1742000"/>
                  <a:ext cx="7750" cy="6475"/>
                </a:xfrm>
                <a:custGeom>
                  <a:rect b="b" l="l" r="r" t="t"/>
                  <a:pathLst>
                    <a:path extrusionOk="0" h="259" w="310">
                      <a:moveTo>
                        <a:pt x="143" y="1"/>
                      </a:moveTo>
                      <a:cubicBezTo>
                        <a:pt x="60" y="1"/>
                        <a:pt x="0" y="60"/>
                        <a:pt x="0" y="132"/>
                      </a:cubicBezTo>
                      <a:cubicBezTo>
                        <a:pt x="0" y="207"/>
                        <a:pt x="70" y="258"/>
                        <a:pt x="140" y="258"/>
                      </a:cubicBezTo>
                      <a:cubicBezTo>
                        <a:pt x="171" y="258"/>
                        <a:pt x="201" y="249"/>
                        <a:pt x="226" y="227"/>
                      </a:cubicBezTo>
                      <a:cubicBezTo>
                        <a:pt x="310" y="144"/>
                        <a:pt x="250" y="1"/>
                        <a:pt x="1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 name="Google Shape;973;p15"/>
                <p:cNvSpPr/>
                <p:nvPr/>
              </p:nvSpPr>
              <p:spPr>
                <a:xfrm>
                  <a:off x="2397900" y="1508950"/>
                  <a:ext cx="6875" cy="6575"/>
                </a:xfrm>
                <a:custGeom>
                  <a:rect b="b" l="l" r="r" t="t"/>
                  <a:pathLst>
                    <a:path extrusionOk="0" h="263" w="275">
                      <a:moveTo>
                        <a:pt x="144" y="0"/>
                      </a:moveTo>
                      <a:cubicBezTo>
                        <a:pt x="60" y="0"/>
                        <a:pt x="1" y="60"/>
                        <a:pt x="1" y="131"/>
                      </a:cubicBezTo>
                      <a:cubicBezTo>
                        <a:pt x="1" y="203"/>
                        <a:pt x="60" y="262"/>
                        <a:pt x="144" y="262"/>
                      </a:cubicBezTo>
                      <a:cubicBezTo>
                        <a:pt x="215" y="262"/>
                        <a:pt x="275" y="203"/>
                        <a:pt x="275" y="131"/>
                      </a:cubicBezTo>
                      <a:cubicBezTo>
                        <a:pt x="275" y="60"/>
                        <a:pt x="215" y="0"/>
                        <a:pt x="14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 name="Google Shape;974;p15"/>
                <p:cNvSpPr/>
                <p:nvPr/>
              </p:nvSpPr>
              <p:spPr>
                <a:xfrm>
                  <a:off x="2788725" y="1418150"/>
                  <a:ext cx="7475" cy="6675"/>
                </a:xfrm>
                <a:custGeom>
                  <a:rect b="b" l="l" r="r" t="t"/>
                  <a:pathLst>
                    <a:path extrusionOk="0" h="267" w="299">
                      <a:moveTo>
                        <a:pt x="132" y="1"/>
                      </a:moveTo>
                      <a:cubicBezTo>
                        <a:pt x="60" y="1"/>
                        <a:pt x="1" y="60"/>
                        <a:pt x="1" y="132"/>
                      </a:cubicBezTo>
                      <a:cubicBezTo>
                        <a:pt x="1" y="213"/>
                        <a:pt x="61" y="266"/>
                        <a:pt x="126" y="266"/>
                      </a:cubicBezTo>
                      <a:cubicBezTo>
                        <a:pt x="156" y="266"/>
                        <a:pt x="188" y="254"/>
                        <a:pt x="215" y="227"/>
                      </a:cubicBezTo>
                      <a:cubicBezTo>
                        <a:pt x="298" y="156"/>
                        <a:pt x="251" y="13"/>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 name="Google Shape;975;p15"/>
                <p:cNvSpPr/>
                <p:nvPr/>
              </p:nvSpPr>
              <p:spPr>
                <a:xfrm>
                  <a:off x="2573225" y="1144925"/>
                  <a:ext cx="7775" cy="6450"/>
                </a:xfrm>
                <a:custGeom>
                  <a:rect b="b" l="l" r="r" t="t"/>
                  <a:pathLst>
                    <a:path extrusionOk="0" h="258" w="311">
                      <a:moveTo>
                        <a:pt x="132" y="0"/>
                      </a:moveTo>
                      <a:cubicBezTo>
                        <a:pt x="60" y="0"/>
                        <a:pt x="1" y="48"/>
                        <a:pt x="1" y="131"/>
                      </a:cubicBezTo>
                      <a:cubicBezTo>
                        <a:pt x="1" y="206"/>
                        <a:pt x="64" y="257"/>
                        <a:pt x="131" y="257"/>
                      </a:cubicBezTo>
                      <a:cubicBezTo>
                        <a:pt x="160" y="257"/>
                        <a:pt x="190" y="248"/>
                        <a:pt x="215" y="226"/>
                      </a:cubicBezTo>
                      <a:cubicBezTo>
                        <a:pt x="310" y="143"/>
                        <a:pt x="251" y="0"/>
                        <a:pt x="13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 name="Google Shape;976;p15"/>
                <p:cNvSpPr/>
                <p:nvPr/>
              </p:nvSpPr>
              <p:spPr>
                <a:xfrm>
                  <a:off x="3230150" y="1622050"/>
                  <a:ext cx="7475" cy="6650"/>
                </a:xfrm>
                <a:custGeom>
                  <a:rect b="b" l="l" r="r" t="t"/>
                  <a:pathLst>
                    <a:path extrusionOk="0" h="266" w="299">
                      <a:moveTo>
                        <a:pt x="132" y="1"/>
                      </a:moveTo>
                      <a:cubicBezTo>
                        <a:pt x="60" y="1"/>
                        <a:pt x="1" y="60"/>
                        <a:pt x="1" y="132"/>
                      </a:cubicBezTo>
                      <a:cubicBezTo>
                        <a:pt x="1" y="212"/>
                        <a:pt x="61" y="266"/>
                        <a:pt x="126" y="266"/>
                      </a:cubicBezTo>
                      <a:cubicBezTo>
                        <a:pt x="156" y="266"/>
                        <a:pt x="188" y="254"/>
                        <a:pt x="215" y="227"/>
                      </a:cubicBezTo>
                      <a:cubicBezTo>
                        <a:pt x="298" y="144"/>
                        <a:pt x="251" y="13"/>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 name="Google Shape;977;p15"/>
                <p:cNvSpPr/>
                <p:nvPr/>
              </p:nvSpPr>
              <p:spPr>
                <a:xfrm>
                  <a:off x="3298900" y="1128550"/>
                  <a:ext cx="7475" cy="6500"/>
                </a:xfrm>
                <a:custGeom>
                  <a:rect b="b" l="l" r="r" t="t"/>
                  <a:pathLst>
                    <a:path extrusionOk="0" h="260" w="299">
                      <a:moveTo>
                        <a:pt x="144" y="0"/>
                      </a:moveTo>
                      <a:cubicBezTo>
                        <a:pt x="61" y="0"/>
                        <a:pt x="1" y="60"/>
                        <a:pt x="1" y="131"/>
                      </a:cubicBezTo>
                      <a:cubicBezTo>
                        <a:pt x="1" y="212"/>
                        <a:pt x="67" y="260"/>
                        <a:pt x="132" y="260"/>
                      </a:cubicBezTo>
                      <a:cubicBezTo>
                        <a:pt x="162" y="260"/>
                        <a:pt x="192" y="249"/>
                        <a:pt x="215" y="226"/>
                      </a:cubicBezTo>
                      <a:cubicBezTo>
                        <a:pt x="299" y="143"/>
                        <a:pt x="251" y="12"/>
                        <a:pt x="14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 name="Google Shape;978;p15"/>
                <p:cNvSpPr/>
                <p:nvPr/>
              </p:nvSpPr>
              <p:spPr>
                <a:xfrm>
                  <a:off x="3527800" y="2197100"/>
                  <a:ext cx="7775" cy="6375"/>
                </a:xfrm>
                <a:custGeom>
                  <a:rect b="b" l="l" r="r" t="t"/>
                  <a:pathLst>
                    <a:path extrusionOk="0" h="255" w="311">
                      <a:moveTo>
                        <a:pt x="125" y="0"/>
                      </a:moveTo>
                      <a:cubicBezTo>
                        <a:pt x="61" y="0"/>
                        <a:pt x="1" y="55"/>
                        <a:pt x="1" y="121"/>
                      </a:cubicBezTo>
                      <a:cubicBezTo>
                        <a:pt x="1" y="201"/>
                        <a:pt x="67" y="255"/>
                        <a:pt x="135" y="255"/>
                      </a:cubicBezTo>
                      <a:cubicBezTo>
                        <a:pt x="167" y="255"/>
                        <a:pt x="200" y="243"/>
                        <a:pt x="227" y="216"/>
                      </a:cubicBezTo>
                      <a:cubicBezTo>
                        <a:pt x="310" y="144"/>
                        <a:pt x="251" y="2"/>
                        <a:pt x="144" y="2"/>
                      </a:cubicBezTo>
                      <a:cubicBezTo>
                        <a:pt x="138" y="1"/>
                        <a:pt x="131" y="0"/>
                        <a:pt x="12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 name="Google Shape;979;p15"/>
                <p:cNvSpPr/>
                <p:nvPr/>
              </p:nvSpPr>
              <p:spPr>
                <a:xfrm>
                  <a:off x="3902050" y="2461450"/>
                  <a:ext cx="7675" cy="6650"/>
                </a:xfrm>
                <a:custGeom>
                  <a:rect b="b" l="l" r="r" t="t"/>
                  <a:pathLst>
                    <a:path extrusionOk="0" h="266" w="307">
                      <a:moveTo>
                        <a:pt x="140" y="0"/>
                      </a:moveTo>
                      <a:cubicBezTo>
                        <a:pt x="68" y="0"/>
                        <a:pt x="9" y="60"/>
                        <a:pt x="9" y="131"/>
                      </a:cubicBezTo>
                      <a:cubicBezTo>
                        <a:pt x="1" y="212"/>
                        <a:pt x="64" y="265"/>
                        <a:pt x="131" y="265"/>
                      </a:cubicBezTo>
                      <a:cubicBezTo>
                        <a:pt x="163" y="265"/>
                        <a:pt x="196" y="253"/>
                        <a:pt x="223" y="226"/>
                      </a:cubicBezTo>
                      <a:cubicBezTo>
                        <a:pt x="307" y="143"/>
                        <a:pt x="259" y="0"/>
                        <a:pt x="14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 name="Google Shape;980;p15"/>
                <p:cNvSpPr/>
                <p:nvPr/>
              </p:nvSpPr>
              <p:spPr>
                <a:xfrm>
                  <a:off x="3531375" y="2052175"/>
                  <a:ext cx="7475" cy="6650"/>
                </a:xfrm>
                <a:custGeom>
                  <a:rect b="b" l="l" r="r" t="t"/>
                  <a:pathLst>
                    <a:path extrusionOk="0" h="266" w="299">
                      <a:moveTo>
                        <a:pt x="132" y="0"/>
                      </a:moveTo>
                      <a:cubicBezTo>
                        <a:pt x="60" y="0"/>
                        <a:pt x="1" y="60"/>
                        <a:pt x="1" y="131"/>
                      </a:cubicBezTo>
                      <a:cubicBezTo>
                        <a:pt x="1" y="212"/>
                        <a:pt x="61" y="265"/>
                        <a:pt x="126" y="265"/>
                      </a:cubicBezTo>
                      <a:cubicBezTo>
                        <a:pt x="156" y="265"/>
                        <a:pt x="188" y="253"/>
                        <a:pt x="215" y="226"/>
                      </a:cubicBezTo>
                      <a:cubicBezTo>
                        <a:pt x="298" y="143"/>
                        <a:pt x="251" y="0"/>
                        <a:pt x="13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 name="Google Shape;981;p15"/>
                <p:cNvSpPr/>
                <p:nvPr/>
              </p:nvSpPr>
              <p:spPr>
                <a:xfrm>
                  <a:off x="1701100" y="2387900"/>
                  <a:ext cx="14900" cy="12800"/>
                </a:xfrm>
                <a:custGeom>
                  <a:rect b="b" l="l" r="r" t="t"/>
                  <a:pathLst>
                    <a:path extrusionOk="0" h="512" w="596">
                      <a:moveTo>
                        <a:pt x="253" y="1"/>
                      </a:moveTo>
                      <a:cubicBezTo>
                        <a:pt x="109" y="1"/>
                        <a:pt x="0" y="115"/>
                        <a:pt x="0" y="251"/>
                      </a:cubicBezTo>
                      <a:cubicBezTo>
                        <a:pt x="0" y="407"/>
                        <a:pt x="130" y="512"/>
                        <a:pt x="261" y="512"/>
                      </a:cubicBezTo>
                      <a:cubicBezTo>
                        <a:pt x="321" y="512"/>
                        <a:pt x="381" y="490"/>
                        <a:pt x="429" y="442"/>
                      </a:cubicBezTo>
                      <a:cubicBezTo>
                        <a:pt x="596" y="275"/>
                        <a:pt x="488" y="1"/>
                        <a:pt x="274" y="1"/>
                      </a:cubicBezTo>
                      <a:cubicBezTo>
                        <a:pt x="267" y="1"/>
                        <a:pt x="260" y="1"/>
                        <a:pt x="25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 name="Google Shape;982;p15"/>
                <p:cNvSpPr/>
                <p:nvPr/>
              </p:nvSpPr>
              <p:spPr>
                <a:xfrm>
                  <a:off x="864375" y="3061525"/>
                  <a:ext cx="14925" cy="12800"/>
                </a:xfrm>
                <a:custGeom>
                  <a:rect b="b" l="l" r="r" t="t"/>
                  <a:pathLst>
                    <a:path extrusionOk="0" h="512" w="597">
                      <a:moveTo>
                        <a:pt x="275" y="0"/>
                      </a:moveTo>
                      <a:cubicBezTo>
                        <a:pt x="132" y="0"/>
                        <a:pt x="13" y="107"/>
                        <a:pt x="1" y="262"/>
                      </a:cubicBezTo>
                      <a:cubicBezTo>
                        <a:pt x="1" y="409"/>
                        <a:pt x="129" y="511"/>
                        <a:pt x="260" y="511"/>
                      </a:cubicBezTo>
                      <a:cubicBezTo>
                        <a:pt x="320" y="511"/>
                        <a:pt x="381" y="490"/>
                        <a:pt x="429" y="441"/>
                      </a:cubicBezTo>
                      <a:cubicBezTo>
                        <a:pt x="596" y="286"/>
                        <a:pt x="489" y="12"/>
                        <a:pt x="27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 name="Google Shape;983;p15"/>
                <p:cNvSpPr/>
                <p:nvPr/>
              </p:nvSpPr>
              <p:spPr>
                <a:xfrm>
                  <a:off x="1461175" y="1886075"/>
                  <a:ext cx="14925" cy="12850"/>
                </a:xfrm>
                <a:custGeom>
                  <a:rect b="b" l="l" r="r" t="t"/>
                  <a:pathLst>
                    <a:path extrusionOk="0" h="514" w="597">
                      <a:moveTo>
                        <a:pt x="263" y="1"/>
                      </a:moveTo>
                      <a:cubicBezTo>
                        <a:pt x="120" y="1"/>
                        <a:pt x="1" y="120"/>
                        <a:pt x="1" y="262"/>
                      </a:cubicBezTo>
                      <a:cubicBezTo>
                        <a:pt x="1" y="415"/>
                        <a:pt x="120" y="514"/>
                        <a:pt x="249" y="514"/>
                      </a:cubicBezTo>
                      <a:cubicBezTo>
                        <a:pt x="311" y="514"/>
                        <a:pt x="375" y="491"/>
                        <a:pt x="429" y="441"/>
                      </a:cubicBezTo>
                      <a:cubicBezTo>
                        <a:pt x="596" y="286"/>
                        <a:pt x="489" y="12"/>
                        <a:pt x="26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 name="Google Shape;984;p15"/>
                <p:cNvSpPr/>
                <p:nvPr/>
              </p:nvSpPr>
              <p:spPr>
                <a:xfrm>
                  <a:off x="1077500" y="1742000"/>
                  <a:ext cx="14900" cy="12800"/>
                </a:xfrm>
                <a:custGeom>
                  <a:rect b="b" l="l" r="r" t="t"/>
                  <a:pathLst>
                    <a:path extrusionOk="0" h="512" w="596">
                      <a:moveTo>
                        <a:pt x="274" y="1"/>
                      </a:moveTo>
                      <a:cubicBezTo>
                        <a:pt x="120" y="1"/>
                        <a:pt x="1" y="108"/>
                        <a:pt x="1" y="263"/>
                      </a:cubicBezTo>
                      <a:cubicBezTo>
                        <a:pt x="1" y="410"/>
                        <a:pt x="129" y="512"/>
                        <a:pt x="260" y="512"/>
                      </a:cubicBezTo>
                      <a:cubicBezTo>
                        <a:pt x="320" y="512"/>
                        <a:pt x="381" y="490"/>
                        <a:pt x="429" y="441"/>
                      </a:cubicBezTo>
                      <a:cubicBezTo>
                        <a:pt x="596" y="287"/>
                        <a:pt x="489" y="13"/>
                        <a:pt x="27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 name="Google Shape;985;p15"/>
                <p:cNvSpPr/>
                <p:nvPr/>
              </p:nvSpPr>
              <p:spPr>
                <a:xfrm>
                  <a:off x="1835050" y="1697075"/>
                  <a:ext cx="14900" cy="12775"/>
                </a:xfrm>
                <a:custGeom>
                  <a:rect b="b" l="l" r="r" t="t"/>
                  <a:pathLst>
                    <a:path extrusionOk="0" h="511" w="596">
                      <a:moveTo>
                        <a:pt x="274" y="0"/>
                      </a:moveTo>
                      <a:cubicBezTo>
                        <a:pt x="119" y="0"/>
                        <a:pt x="0" y="107"/>
                        <a:pt x="0" y="250"/>
                      </a:cubicBezTo>
                      <a:cubicBezTo>
                        <a:pt x="0" y="406"/>
                        <a:pt x="130" y="511"/>
                        <a:pt x="261" y="511"/>
                      </a:cubicBezTo>
                      <a:cubicBezTo>
                        <a:pt x="320" y="511"/>
                        <a:pt x="380" y="489"/>
                        <a:pt x="429" y="441"/>
                      </a:cubicBezTo>
                      <a:cubicBezTo>
                        <a:pt x="595" y="286"/>
                        <a:pt x="488" y="12"/>
                        <a:pt x="27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 name="Google Shape;986;p15"/>
                <p:cNvSpPr/>
                <p:nvPr/>
              </p:nvSpPr>
              <p:spPr>
                <a:xfrm>
                  <a:off x="2043100" y="1415175"/>
                  <a:ext cx="14900" cy="12800"/>
                </a:xfrm>
                <a:custGeom>
                  <a:rect b="b" l="l" r="r" t="t"/>
                  <a:pathLst>
                    <a:path extrusionOk="0" h="512" w="596">
                      <a:moveTo>
                        <a:pt x="262" y="1"/>
                      </a:moveTo>
                      <a:cubicBezTo>
                        <a:pt x="120" y="1"/>
                        <a:pt x="1" y="108"/>
                        <a:pt x="1" y="251"/>
                      </a:cubicBezTo>
                      <a:cubicBezTo>
                        <a:pt x="1" y="406"/>
                        <a:pt x="124" y="511"/>
                        <a:pt x="256" y="511"/>
                      </a:cubicBezTo>
                      <a:cubicBezTo>
                        <a:pt x="316" y="511"/>
                        <a:pt x="377" y="490"/>
                        <a:pt x="429" y="441"/>
                      </a:cubicBezTo>
                      <a:cubicBezTo>
                        <a:pt x="596" y="287"/>
                        <a:pt x="489" y="13"/>
                        <a:pt x="26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 name="Google Shape;987;p15"/>
                <p:cNvSpPr/>
                <p:nvPr/>
              </p:nvSpPr>
              <p:spPr>
                <a:xfrm>
                  <a:off x="1567450" y="1319325"/>
                  <a:ext cx="14900" cy="12700"/>
                </a:xfrm>
                <a:custGeom>
                  <a:rect b="b" l="l" r="r" t="t"/>
                  <a:pathLst>
                    <a:path extrusionOk="0" h="508" w="596">
                      <a:moveTo>
                        <a:pt x="243" y="0"/>
                      </a:moveTo>
                      <a:cubicBezTo>
                        <a:pt x="109" y="0"/>
                        <a:pt x="0" y="115"/>
                        <a:pt x="0" y="251"/>
                      </a:cubicBezTo>
                      <a:cubicBezTo>
                        <a:pt x="0" y="404"/>
                        <a:pt x="120" y="508"/>
                        <a:pt x="249" y="508"/>
                      </a:cubicBezTo>
                      <a:cubicBezTo>
                        <a:pt x="311" y="508"/>
                        <a:pt x="375" y="484"/>
                        <a:pt x="429" y="430"/>
                      </a:cubicBezTo>
                      <a:cubicBezTo>
                        <a:pt x="596" y="275"/>
                        <a:pt x="488" y="1"/>
                        <a:pt x="262" y="1"/>
                      </a:cubicBezTo>
                      <a:cubicBezTo>
                        <a:pt x="256" y="1"/>
                        <a:pt x="249" y="0"/>
                        <a:pt x="24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 name="Google Shape;988;p15"/>
                <p:cNvSpPr/>
                <p:nvPr/>
              </p:nvSpPr>
              <p:spPr>
                <a:xfrm>
                  <a:off x="2514000" y="1936950"/>
                  <a:ext cx="14900" cy="12575"/>
                </a:xfrm>
                <a:custGeom>
                  <a:rect b="b" l="l" r="r" t="t"/>
                  <a:pathLst>
                    <a:path extrusionOk="0" h="503" w="596">
                      <a:moveTo>
                        <a:pt x="253" y="1"/>
                      </a:moveTo>
                      <a:cubicBezTo>
                        <a:pt x="108" y="1"/>
                        <a:pt x="0" y="115"/>
                        <a:pt x="0" y="252"/>
                      </a:cubicBezTo>
                      <a:cubicBezTo>
                        <a:pt x="0" y="404"/>
                        <a:pt x="120" y="503"/>
                        <a:pt x="249" y="503"/>
                      </a:cubicBezTo>
                      <a:cubicBezTo>
                        <a:pt x="311" y="503"/>
                        <a:pt x="375" y="480"/>
                        <a:pt x="429" y="430"/>
                      </a:cubicBezTo>
                      <a:cubicBezTo>
                        <a:pt x="596" y="275"/>
                        <a:pt x="488" y="2"/>
                        <a:pt x="274" y="2"/>
                      </a:cubicBezTo>
                      <a:cubicBezTo>
                        <a:pt x="267" y="1"/>
                        <a:pt x="260" y="1"/>
                        <a:pt x="25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 name="Google Shape;989;p15"/>
                <p:cNvSpPr/>
                <p:nvPr/>
              </p:nvSpPr>
              <p:spPr>
                <a:xfrm>
                  <a:off x="3094125" y="1260400"/>
                  <a:ext cx="14900" cy="12850"/>
                </a:xfrm>
                <a:custGeom>
                  <a:rect b="b" l="l" r="r" t="t"/>
                  <a:pathLst>
                    <a:path extrusionOk="0" h="514" w="596">
                      <a:moveTo>
                        <a:pt x="274" y="1"/>
                      </a:moveTo>
                      <a:cubicBezTo>
                        <a:pt x="131" y="1"/>
                        <a:pt x="12" y="120"/>
                        <a:pt x="0" y="263"/>
                      </a:cubicBezTo>
                      <a:cubicBezTo>
                        <a:pt x="0" y="415"/>
                        <a:pt x="126" y="514"/>
                        <a:pt x="254" y="514"/>
                      </a:cubicBezTo>
                      <a:cubicBezTo>
                        <a:pt x="316" y="514"/>
                        <a:pt x="379" y="491"/>
                        <a:pt x="429" y="441"/>
                      </a:cubicBezTo>
                      <a:cubicBezTo>
                        <a:pt x="596" y="286"/>
                        <a:pt x="489" y="13"/>
                        <a:pt x="27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 name="Google Shape;990;p15"/>
                <p:cNvSpPr/>
                <p:nvPr/>
              </p:nvSpPr>
              <p:spPr>
                <a:xfrm>
                  <a:off x="2049650" y="2034300"/>
                  <a:ext cx="14900" cy="12800"/>
                </a:xfrm>
                <a:custGeom>
                  <a:rect b="b" l="l" r="r" t="t"/>
                  <a:pathLst>
                    <a:path extrusionOk="0" h="512" w="596">
                      <a:moveTo>
                        <a:pt x="274" y="1"/>
                      </a:moveTo>
                      <a:cubicBezTo>
                        <a:pt x="131" y="1"/>
                        <a:pt x="12" y="108"/>
                        <a:pt x="0" y="251"/>
                      </a:cubicBezTo>
                      <a:cubicBezTo>
                        <a:pt x="0" y="406"/>
                        <a:pt x="130" y="511"/>
                        <a:pt x="265" y="511"/>
                      </a:cubicBezTo>
                      <a:cubicBezTo>
                        <a:pt x="326" y="511"/>
                        <a:pt x="389" y="490"/>
                        <a:pt x="441" y="441"/>
                      </a:cubicBezTo>
                      <a:cubicBezTo>
                        <a:pt x="596" y="287"/>
                        <a:pt x="501" y="13"/>
                        <a:pt x="27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 name="Google Shape;991;p15"/>
                <p:cNvSpPr/>
                <p:nvPr/>
              </p:nvSpPr>
              <p:spPr>
                <a:xfrm>
                  <a:off x="2491075" y="3399650"/>
                  <a:ext cx="14900" cy="12800"/>
                </a:xfrm>
                <a:custGeom>
                  <a:rect b="b" l="l" r="r" t="t"/>
                  <a:pathLst>
                    <a:path extrusionOk="0" h="512" w="596">
                      <a:moveTo>
                        <a:pt x="274" y="1"/>
                      </a:moveTo>
                      <a:cubicBezTo>
                        <a:pt x="131" y="1"/>
                        <a:pt x="12" y="108"/>
                        <a:pt x="0" y="251"/>
                      </a:cubicBezTo>
                      <a:cubicBezTo>
                        <a:pt x="0" y="406"/>
                        <a:pt x="130" y="511"/>
                        <a:pt x="265" y="511"/>
                      </a:cubicBezTo>
                      <a:cubicBezTo>
                        <a:pt x="326" y="511"/>
                        <a:pt x="389" y="490"/>
                        <a:pt x="441" y="441"/>
                      </a:cubicBezTo>
                      <a:cubicBezTo>
                        <a:pt x="596" y="286"/>
                        <a:pt x="500" y="13"/>
                        <a:pt x="27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 name="Google Shape;992;p15"/>
                <p:cNvSpPr/>
                <p:nvPr/>
              </p:nvSpPr>
              <p:spPr>
                <a:xfrm>
                  <a:off x="2840525" y="3715475"/>
                  <a:ext cx="14900" cy="12800"/>
                </a:xfrm>
                <a:custGeom>
                  <a:rect b="b" l="l" r="r" t="t"/>
                  <a:pathLst>
                    <a:path extrusionOk="0" h="512" w="596">
                      <a:moveTo>
                        <a:pt x="262" y="0"/>
                      </a:moveTo>
                      <a:cubicBezTo>
                        <a:pt x="119" y="0"/>
                        <a:pt x="0" y="107"/>
                        <a:pt x="0" y="262"/>
                      </a:cubicBezTo>
                      <a:cubicBezTo>
                        <a:pt x="0" y="409"/>
                        <a:pt x="129" y="511"/>
                        <a:pt x="260" y="511"/>
                      </a:cubicBezTo>
                      <a:cubicBezTo>
                        <a:pt x="320" y="511"/>
                        <a:pt x="380" y="489"/>
                        <a:pt x="429" y="441"/>
                      </a:cubicBezTo>
                      <a:cubicBezTo>
                        <a:pt x="596" y="286"/>
                        <a:pt x="489" y="12"/>
                        <a:pt x="2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 name="Google Shape;993;p15"/>
                <p:cNvSpPr/>
                <p:nvPr/>
              </p:nvSpPr>
              <p:spPr>
                <a:xfrm>
                  <a:off x="2212775" y="4039900"/>
                  <a:ext cx="14900" cy="12800"/>
                </a:xfrm>
                <a:custGeom>
                  <a:rect b="b" l="l" r="r" t="t"/>
                  <a:pathLst>
                    <a:path extrusionOk="0" h="512" w="596">
                      <a:moveTo>
                        <a:pt x="262" y="1"/>
                      </a:moveTo>
                      <a:cubicBezTo>
                        <a:pt x="119" y="1"/>
                        <a:pt x="0" y="108"/>
                        <a:pt x="0" y="263"/>
                      </a:cubicBezTo>
                      <a:cubicBezTo>
                        <a:pt x="0" y="410"/>
                        <a:pt x="129" y="512"/>
                        <a:pt x="259" y="512"/>
                      </a:cubicBezTo>
                      <a:cubicBezTo>
                        <a:pt x="319" y="512"/>
                        <a:pt x="380" y="490"/>
                        <a:pt x="429" y="442"/>
                      </a:cubicBezTo>
                      <a:cubicBezTo>
                        <a:pt x="595" y="287"/>
                        <a:pt x="488" y="13"/>
                        <a:pt x="26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 name="Google Shape;994;p15"/>
                <p:cNvSpPr/>
                <p:nvPr/>
              </p:nvSpPr>
              <p:spPr>
                <a:xfrm>
                  <a:off x="3233425" y="3608875"/>
                  <a:ext cx="14900" cy="12600"/>
                </a:xfrm>
                <a:custGeom>
                  <a:rect b="b" l="l" r="r" t="t"/>
                  <a:pathLst>
                    <a:path extrusionOk="0" h="504" w="596">
                      <a:moveTo>
                        <a:pt x="255" y="1"/>
                      </a:moveTo>
                      <a:cubicBezTo>
                        <a:pt x="121" y="1"/>
                        <a:pt x="12" y="116"/>
                        <a:pt x="1" y="252"/>
                      </a:cubicBezTo>
                      <a:cubicBezTo>
                        <a:pt x="1" y="405"/>
                        <a:pt x="126" y="503"/>
                        <a:pt x="255" y="503"/>
                      </a:cubicBezTo>
                      <a:cubicBezTo>
                        <a:pt x="316" y="503"/>
                        <a:pt x="379" y="481"/>
                        <a:pt x="429" y="430"/>
                      </a:cubicBezTo>
                      <a:cubicBezTo>
                        <a:pt x="596" y="276"/>
                        <a:pt x="489" y="14"/>
                        <a:pt x="274" y="2"/>
                      </a:cubicBezTo>
                      <a:cubicBezTo>
                        <a:pt x="268" y="1"/>
                        <a:pt x="261" y="1"/>
                        <a:pt x="25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 name="Google Shape;995;p15"/>
                <p:cNvSpPr/>
                <p:nvPr/>
              </p:nvSpPr>
              <p:spPr>
                <a:xfrm>
                  <a:off x="3660575" y="3771725"/>
                  <a:ext cx="14900" cy="12775"/>
                </a:xfrm>
                <a:custGeom>
                  <a:rect b="b" l="l" r="r" t="t"/>
                  <a:pathLst>
                    <a:path extrusionOk="0" h="511" w="596">
                      <a:moveTo>
                        <a:pt x="262" y="0"/>
                      </a:moveTo>
                      <a:cubicBezTo>
                        <a:pt x="119" y="0"/>
                        <a:pt x="0" y="108"/>
                        <a:pt x="0" y="251"/>
                      </a:cubicBezTo>
                      <a:cubicBezTo>
                        <a:pt x="0" y="406"/>
                        <a:pt x="124" y="511"/>
                        <a:pt x="256" y="511"/>
                      </a:cubicBezTo>
                      <a:cubicBezTo>
                        <a:pt x="315" y="511"/>
                        <a:pt x="377" y="489"/>
                        <a:pt x="429" y="441"/>
                      </a:cubicBezTo>
                      <a:cubicBezTo>
                        <a:pt x="595" y="286"/>
                        <a:pt x="488" y="12"/>
                        <a:pt x="2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 name="Google Shape;996;p15"/>
                <p:cNvSpPr/>
                <p:nvPr/>
              </p:nvSpPr>
              <p:spPr>
                <a:xfrm>
                  <a:off x="2879225" y="3022800"/>
                  <a:ext cx="14900" cy="12800"/>
                </a:xfrm>
                <a:custGeom>
                  <a:rect b="b" l="l" r="r" t="t"/>
                  <a:pathLst>
                    <a:path extrusionOk="0" h="512" w="596">
                      <a:moveTo>
                        <a:pt x="253" y="1"/>
                      </a:moveTo>
                      <a:cubicBezTo>
                        <a:pt x="108" y="1"/>
                        <a:pt x="0" y="115"/>
                        <a:pt x="0" y="251"/>
                      </a:cubicBezTo>
                      <a:cubicBezTo>
                        <a:pt x="0" y="407"/>
                        <a:pt x="130" y="512"/>
                        <a:pt x="261" y="512"/>
                      </a:cubicBezTo>
                      <a:cubicBezTo>
                        <a:pt x="321" y="512"/>
                        <a:pt x="380" y="490"/>
                        <a:pt x="429" y="442"/>
                      </a:cubicBezTo>
                      <a:cubicBezTo>
                        <a:pt x="595" y="287"/>
                        <a:pt x="500" y="1"/>
                        <a:pt x="274" y="1"/>
                      </a:cubicBezTo>
                      <a:cubicBezTo>
                        <a:pt x="267" y="1"/>
                        <a:pt x="260" y="1"/>
                        <a:pt x="25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 name="Google Shape;997;p15"/>
                <p:cNvSpPr/>
                <p:nvPr/>
              </p:nvSpPr>
              <p:spPr>
                <a:xfrm>
                  <a:off x="2879225" y="3450525"/>
                  <a:ext cx="14900" cy="12825"/>
                </a:xfrm>
                <a:custGeom>
                  <a:rect b="b" l="l" r="r" t="t"/>
                  <a:pathLst>
                    <a:path extrusionOk="0" h="513" w="596">
                      <a:moveTo>
                        <a:pt x="253" y="1"/>
                      </a:moveTo>
                      <a:cubicBezTo>
                        <a:pt x="108" y="1"/>
                        <a:pt x="0" y="115"/>
                        <a:pt x="0" y="252"/>
                      </a:cubicBezTo>
                      <a:cubicBezTo>
                        <a:pt x="0" y="407"/>
                        <a:pt x="130" y="512"/>
                        <a:pt x="261" y="512"/>
                      </a:cubicBezTo>
                      <a:cubicBezTo>
                        <a:pt x="321" y="512"/>
                        <a:pt x="380" y="491"/>
                        <a:pt x="429" y="442"/>
                      </a:cubicBezTo>
                      <a:cubicBezTo>
                        <a:pt x="595" y="287"/>
                        <a:pt x="488" y="14"/>
                        <a:pt x="274" y="2"/>
                      </a:cubicBezTo>
                      <a:cubicBezTo>
                        <a:pt x="267" y="1"/>
                        <a:pt x="260" y="1"/>
                        <a:pt x="25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 name="Google Shape;998;p15"/>
                <p:cNvSpPr/>
                <p:nvPr/>
              </p:nvSpPr>
              <p:spPr>
                <a:xfrm>
                  <a:off x="3305175" y="3364825"/>
                  <a:ext cx="14900" cy="12850"/>
                </a:xfrm>
                <a:custGeom>
                  <a:rect b="b" l="l" r="r" t="t"/>
                  <a:pathLst>
                    <a:path extrusionOk="0" h="514" w="596">
                      <a:moveTo>
                        <a:pt x="274" y="1"/>
                      </a:moveTo>
                      <a:cubicBezTo>
                        <a:pt x="119" y="1"/>
                        <a:pt x="0" y="120"/>
                        <a:pt x="0" y="263"/>
                      </a:cubicBezTo>
                      <a:cubicBezTo>
                        <a:pt x="0" y="416"/>
                        <a:pt x="125" y="514"/>
                        <a:pt x="258" y="514"/>
                      </a:cubicBezTo>
                      <a:cubicBezTo>
                        <a:pt x="321" y="514"/>
                        <a:pt x="387" y="491"/>
                        <a:pt x="441" y="441"/>
                      </a:cubicBezTo>
                      <a:cubicBezTo>
                        <a:pt x="595" y="286"/>
                        <a:pt x="488" y="13"/>
                        <a:pt x="27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 name="Google Shape;999;p15"/>
                <p:cNvSpPr/>
                <p:nvPr/>
              </p:nvSpPr>
              <p:spPr>
                <a:xfrm>
                  <a:off x="4574375" y="2764450"/>
                  <a:ext cx="14900" cy="12800"/>
                </a:xfrm>
                <a:custGeom>
                  <a:rect b="b" l="l" r="r" t="t"/>
                  <a:pathLst>
                    <a:path extrusionOk="0" h="512" w="596">
                      <a:moveTo>
                        <a:pt x="262" y="1"/>
                      </a:moveTo>
                      <a:cubicBezTo>
                        <a:pt x="119" y="1"/>
                        <a:pt x="0" y="120"/>
                        <a:pt x="0" y="263"/>
                      </a:cubicBezTo>
                      <a:cubicBezTo>
                        <a:pt x="0" y="410"/>
                        <a:pt x="129" y="512"/>
                        <a:pt x="259" y="512"/>
                      </a:cubicBezTo>
                      <a:cubicBezTo>
                        <a:pt x="320" y="512"/>
                        <a:pt x="380" y="490"/>
                        <a:pt x="429" y="441"/>
                      </a:cubicBezTo>
                      <a:cubicBezTo>
                        <a:pt x="596" y="287"/>
                        <a:pt x="488" y="13"/>
                        <a:pt x="26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 name="Google Shape;1000;p15"/>
                <p:cNvSpPr/>
                <p:nvPr/>
              </p:nvSpPr>
              <p:spPr>
                <a:xfrm>
                  <a:off x="3424225" y="2839175"/>
                  <a:ext cx="13425" cy="12825"/>
                </a:xfrm>
                <a:custGeom>
                  <a:rect b="b" l="l" r="r" t="t"/>
                  <a:pathLst>
                    <a:path extrusionOk="0" h="513" w="537">
                      <a:moveTo>
                        <a:pt x="262" y="0"/>
                      </a:moveTo>
                      <a:cubicBezTo>
                        <a:pt x="120" y="0"/>
                        <a:pt x="1" y="107"/>
                        <a:pt x="1" y="250"/>
                      </a:cubicBezTo>
                      <a:cubicBezTo>
                        <a:pt x="1" y="393"/>
                        <a:pt x="120" y="512"/>
                        <a:pt x="262" y="512"/>
                      </a:cubicBezTo>
                      <a:cubicBezTo>
                        <a:pt x="417" y="512"/>
                        <a:pt x="536" y="393"/>
                        <a:pt x="536" y="250"/>
                      </a:cubicBezTo>
                      <a:cubicBezTo>
                        <a:pt x="536" y="107"/>
                        <a:pt x="417" y="0"/>
                        <a:pt x="2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 name="Google Shape;1001;p15"/>
                <p:cNvSpPr/>
                <p:nvPr/>
              </p:nvSpPr>
              <p:spPr>
                <a:xfrm>
                  <a:off x="3175975" y="2653725"/>
                  <a:ext cx="13425" cy="12525"/>
                </a:xfrm>
                <a:custGeom>
                  <a:rect b="b" l="l" r="r" t="t"/>
                  <a:pathLst>
                    <a:path extrusionOk="0" h="501" w="537">
                      <a:moveTo>
                        <a:pt x="263" y="1"/>
                      </a:moveTo>
                      <a:cubicBezTo>
                        <a:pt x="120" y="1"/>
                        <a:pt x="1" y="108"/>
                        <a:pt x="1" y="251"/>
                      </a:cubicBezTo>
                      <a:cubicBezTo>
                        <a:pt x="1" y="394"/>
                        <a:pt x="120" y="501"/>
                        <a:pt x="263" y="501"/>
                      </a:cubicBezTo>
                      <a:cubicBezTo>
                        <a:pt x="417" y="501"/>
                        <a:pt x="536" y="394"/>
                        <a:pt x="536" y="251"/>
                      </a:cubicBezTo>
                      <a:cubicBezTo>
                        <a:pt x="536" y="108"/>
                        <a:pt x="417" y="1"/>
                        <a:pt x="26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 name="Google Shape;1002;p15"/>
                <p:cNvSpPr/>
                <p:nvPr/>
              </p:nvSpPr>
              <p:spPr>
                <a:xfrm>
                  <a:off x="4679450" y="2461750"/>
                  <a:ext cx="13400" cy="12825"/>
                </a:xfrm>
                <a:custGeom>
                  <a:rect b="b" l="l" r="r" t="t"/>
                  <a:pathLst>
                    <a:path extrusionOk="0" h="513" w="536">
                      <a:moveTo>
                        <a:pt x="262" y="0"/>
                      </a:moveTo>
                      <a:cubicBezTo>
                        <a:pt x="119" y="0"/>
                        <a:pt x="0" y="119"/>
                        <a:pt x="0" y="250"/>
                      </a:cubicBezTo>
                      <a:cubicBezTo>
                        <a:pt x="0" y="393"/>
                        <a:pt x="119" y="512"/>
                        <a:pt x="262" y="512"/>
                      </a:cubicBezTo>
                      <a:cubicBezTo>
                        <a:pt x="417" y="512"/>
                        <a:pt x="536" y="393"/>
                        <a:pt x="536" y="250"/>
                      </a:cubicBezTo>
                      <a:cubicBezTo>
                        <a:pt x="536" y="119"/>
                        <a:pt x="417" y="0"/>
                        <a:pt x="2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 name="Google Shape;1003;p15"/>
                <p:cNvSpPr/>
                <p:nvPr/>
              </p:nvSpPr>
              <p:spPr>
                <a:xfrm>
                  <a:off x="4420475" y="2324825"/>
                  <a:ext cx="13425" cy="12525"/>
                </a:xfrm>
                <a:custGeom>
                  <a:rect b="b" l="l" r="r" t="t"/>
                  <a:pathLst>
                    <a:path extrusionOk="0" h="501" w="537">
                      <a:moveTo>
                        <a:pt x="263" y="0"/>
                      </a:moveTo>
                      <a:cubicBezTo>
                        <a:pt x="120" y="0"/>
                        <a:pt x="1" y="107"/>
                        <a:pt x="1" y="250"/>
                      </a:cubicBezTo>
                      <a:cubicBezTo>
                        <a:pt x="1" y="393"/>
                        <a:pt x="120" y="500"/>
                        <a:pt x="263" y="500"/>
                      </a:cubicBezTo>
                      <a:cubicBezTo>
                        <a:pt x="417" y="500"/>
                        <a:pt x="537" y="393"/>
                        <a:pt x="537" y="250"/>
                      </a:cubicBezTo>
                      <a:cubicBezTo>
                        <a:pt x="537" y="107"/>
                        <a:pt x="417" y="0"/>
                        <a:pt x="26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 name="Google Shape;1004;p15"/>
                <p:cNvSpPr/>
                <p:nvPr/>
              </p:nvSpPr>
              <p:spPr>
                <a:xfrm>
                  <a:off x="4200800" y="2052175"/>
                  <a:ext cx="13425" cy="12825"/>
                </a:xfrm>
                <a:custGeom>
                  <a:rect b="b" l="l" r="r" t="t"/>
                  <a:pathLst>
                    <a:path extrusionOk="0" h="513" w="537">
                      <a:moveTo>
                        <a:pt x="263" y="0"/>
                      </a:moveTo>
                      <a:cubicBezTo>
                        <a:pt x="120" y="0"/>
                        <a:pt x="1" y="119"/>
                        <a:pt x="1" y="262"/>
                      </a:cubicBezTo>
                      <a:cubicBezTo>
                        <a:pt x="1" y="393"/>
                        <a:pt x="120" y="512"/>
                        <a:pt x="263" y="512"/>
                      </a:cubicBezTo>
                      <a:cubicBezTo>
                        <a:pt x="406" y="512"/>
                        <a:pt x="537" y="393"/>
                        <a:pt x="537" y="262"/>
                      </a:cubicBezTo>
                      <a:cubicBezTo>
                        <a:pt x="537" y="119"/>
                        <a:pt x="406" y="0"/>
                        <a:pt x="26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 name="Google Shape;1005;p15"/>
                <p:cNvSpPr/>
                <p:nvPr/>
              </p:nvSpPr>
              <p:spPr>
                <a:xfrm>
                  <a:off x="2892600" y="2091725"/>
                  <a:ext cx="14925" cy="12825"/>
                </a:xfrm>
                <a:custGeom>
                  <a:rect b="b" l="l" r="r" t="t"/>
                  <a:pathLst>
                    <a:path extrusionOk="0" h="513" w="597">
                      <a:moveTo>
                        <a:pt x="243" y="1"/>
                      </a:moveTo>
                      <a:cubicBezTo>
                        <a:pt x="109" y="1"/>
                        <a:pt x="1" y="116"/>
                        <a:pt x="1" y="252"/>
                      </a:cubicBezTo>
                      <a:cubicBezTo>
                        <a:pt x="1" y="407"/>
                        <a:pt x="125" y="512"/>
                        <a:pt x="256" y="512"/>
                      </a:cubicBezTo>
                      <a:cubicBezTo>
                        <a:pt x="316" y="512"/>
                        <a:pt x="378" y="491"/>
                        <a:pt x="430" y="442"/>
                      </a:cubicBezTo>
                      <a:cubicBezTo>
                        <a:pt x="596" y="287"/>
                        <a:pt x="489" y="14"/>
                        <a:pt x="263" y="2"/>
                      </a:cubicBezTo>
                      <a:cubicBezTo>
                        <a:pt x="256" y="1"/>
                        <a:pt x="250" y="1"/>
                        <a:pt x="2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 name="Google Shape;1006;p15"/>
                <p:cNvSpPr/>
                <p:nvPr/>
              </p:nvSpPr>
              <p:spPr>
                <a:xfrm>
                  <a:off x="3100975" y="1773550"/>
                  <a:ext cx="14600" cy="12800"/>
                </a:xfrm>
                <a:custGeom>
                  <a:rect b="b" l="l" r="r" t="t"/>
                  <a:pathLst>
                    <a:path extrusionOk="0" h="512" w="584">
                      <a:moveTo>
                        <a:pt x="262" y="1"/>
                      </a:moveTo>
                      <a:cubicBezTo>
                        <a:pt x="119" y="1"/>
                        <a:pt x="0" y="108"/>
                        <a:pt x="0" y="251"/>
                      </a:cubicBezTo>
                      <a:cubicBezTo>
                        <a:pt x="0" y="407"/>
                        <a:pt x="124" y="511"/>
                        <a:pt x="256" y="511"/>
                      </a:cubicBezTo>
                      <a:cubicBezTo>
                        <a:pt x="316" y="511"/>
                        <a:pt x="377" y="490"/>
                        <a:pt x="429" y="442"/>
                      </a:cubicBezTo>
                      <a:cubicBezTo>
                        <a:pt x="584" y="287"/>
                        <a:pt x="488" y="13"/>
                        <a:pt x="26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 name="Google Shape;1007;p15"/>
                <p:cNvSpPr/>
                <p:nvPr/>
              </p:nvSpPr>
              <p:spPr>
                <a:xfrm>
                  <a:off x="2931900" y="1586050"/>
                  <a:ext cx="14600" cy="12775"/>
                </a:xfrm>
                <a:custGeom>
                  <a:rect b="b" l="l" r="r" t="t"/>
                  <a:pathLst>
                    <a:path extrusionOk="0" h="511" w="584">
                      <a:moveTo>
                        <a:pt x="263" y="0"/>
                      </a:moveTo>
                      <a:cubicBezTo>
                        <a:pt x="120" y="0"/>
                        <a:pt x="1" y="107"/>
                        <a:pt x="1" y="250"/>
                      </a:cubicBezTo>
                      <a:cubicBezTo>
                        <a:pt x="1" y="406"/>
                        <a:pt x="124" y="511"/>
                        <a:pt x="256" y="511"/>
                      </a:cubicBezTo>
                      <a:cubicBezTo>
                        <a:pt x="316" y="511"/>
                        <a:pt x="377" y="489"/>
                        <a:pt x="429" y="441"/>
                      </a:cubicBezTo>
                      <a:cubicBezTo>
                        <a:pt x="584" y="286"/>
                        <a:pt x="489" y="12"/>
                        <a:pt x="26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 name="Google Shape;1008;p15"/>
                <p:cNvSpPr/>
                <p:nvPr/>
              </p:nvSpPr>
              <p:spPr>
                <a:xfrm>
                  <a:off x="3553400" y="1378850"/>
                  <a:ext cx="14925" cy="12800"/>
                </a:xfrm>
                <a:custGeom>
                  <a:rect b="b" l="l" r="r" t="t"/>
                  <a:pathLst>
                    <a:path extrusionOk="0" h="512" w="597">
                      <a:moveTo>
                        <a:pt x="243" y="1"/>
                      </a:moveTo>
                      <a:cubicBezTo>
                        <a:pt x="109" y="1"/>
                        <a:pt x="1" y="115"/>
                        <a:pt x="1" y="251"/>
                      </a:cubicBezTo>
                      <a:cubicBezTo>
                        <a:pt x="1" y="407"/>
                        <a:pt x="130" y="512"/>
                        <a:pt x="262" y="512"/>
                      </a:cubicBezTo>
                      <a:cubicBezTo>
                        <a:pt x="321" y="512"/>
                        <a:pt x="381" y="490"/>
                        <a:pt x="429" y="442"/>
                      </a:cubicBezTo>
                      <a:cubicBezTo>
                        <a:pt x="596" y="275"/>
                        <a:pt x="489" y="1"/>
                        <a:pt x="263" y="1"/>
                      </a:cubicBezTo>
                      <a:cubicBezTo>
                        <a:pt x="256" y="1"/>
                        <a:pt x="250" y="1"/>
                        <a:pt x="2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 name="Google Shape;1009;p15"/>
                <p:cNvSpPr/>
                <p:nvPr/>
              </p:nvSpPr>
              <p:spPr>
                <a:xfrm>
                  <a:off x="3559950" y="2535850"/>
                  <a:ext cx="14925" cy="12800"/>
                </a:xfrm>
                <a:custGeom>
                  <a:rect b="b" l="l" r="r" t="t"/>
                  <a:pathLst>
                    <a:path extrusionOk="0" h="512" w="597">
                      <a:moveTo>
                        <a:pt x="275" y="1"/>
                      </a:moveTo>
                      <a:cubicBezTo>
                        <a:pt x="132" y="1"/>
                        <a:pt x="13" y="108"/>
                        <a:pt x="1" y="251"/>
                      </a:cubicBezTo>
                      <a:cubicBezTo>
                        <a:pt x="1" y="406"/>
                        <a:pt x="130" y="511"/>
                        <a:pt x="265" y="511"/>
                      </a:cubicBezTo>
                      <a:cubicBezTo>
                        <a:pt x="327" y="511"/>
                        <a:pt x="389" y="490"/>
                        <a:pt x="441" y="441"/>
                      </a:cubicBezTo>
                      <a:cubicBezTo>
                        <a:pt x="596" y="287"/>
                        <a:pt x="501" y="13"/>
                        <a:pt x="27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 name="Google Shape;1010;p15"/>
                <p:cNvSpPr/>
                <p:nvPr/>
              </p:nvSpPr>
              <p:spPr>
                <a:xfrm>
                  <a:off x="3821900" y="2024775"/>
                  <a:ext cx="14900" cy="12575"/>
                </a:xfrm>
                <a:custGeom>
                  <a:rect b="b" l="l" r="r" t="t"/>
                  <a:pathLst>
                    <a:path extrusionOk="0" h="503" w="596">
                      <a:moveTo>
                        <a:pt x="253" y="0"/>
                      </a:moveTo>
                      <a:cubicBezTo>
                        <a:pt x="109" y="0"/>
                        <a:pt x="0" y="115"/>
                        <a:pt x="0" y="251"/>
                      </a:cubicBezTo>
                      <a:cubicBezTo>
                        <a:pt x="0" y="404"/>
                        <a:pt x="125" y="502"/>
                        <a:pt x="254" y="502"/>
                      </a:cubicBezTo>
                      <a:cubicBezTo>
                        <a:pt x="316" y="502"/>
                        <a:pt x="379" y="480"/>
                        <a:pt x="429" y="429"/>
                      </a:cubicBezTo>
                      <a:cubicBezTo>
                        <a:pt x="596" y="275"/>
                        <a:pt x="488" y="1"/>
                        <a:pt x="274" y="1"/>
                      </a:cubicBezTo>
                      <a:cubicBezTo>
                        <a:pt x="267" y="0"/>
                        <a:pt x="260" y="0"/>
                        <a:pt x="25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 name="Google Shape;1011;p15"/>
                <p:cNvSpPr/>
                <p:nvPr/>
              </p:nvSpPr>
              <p:spPr>
                <a:xfrm>
                  <a:off x="3681400" y="3347875"/>
                  <a:ext cx="14900" cy="12850"/>
                </a:xfrm>
                <a:custGeom>
                  <a:rect b="b" l="l" r="r" t="t"/>
                  <a:pathLst>
                    <a:path extrusionOk="0" h="514" w="596">
                      <a:moveTo>
                        <a:pt x="262" y="0"/>
                      </a:moveTo>
                      <a:cubicBezTo>
                        <a:pt x="120" y="0"/>
                        <a:pt x="1" y="119"/>
                        <a:pt x="1" y="262"/>
                      </a:cubicBezTo>
                      <a:cubicBezTo>
                        <a:pt x="1" y="415"/>
                        <a:pt x="126" y="513"/>
                        <a:pt x="254" y="513"/>
                      </a:cubicBezTo>
                      <a:cubicBezTo>
                        <a:pt x="316" y="513"/>
                        <a:pt x="379" y="491"/>
                        <a:pt x="429" y="441"/>
                      </a:cubicBezTo>
                      <a:cubicBezTo>
                        <a:pt x="596" y="286"/>
                        <a:pt x="489" y="12"/>
                        <a:pt x="2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 name="Google Shape;1012;p15"/>
                <p:cNvSpPr/>
                <p:nvPr/>
              </p:nvSpPr>
              <p:spPr>
                <a:xfrm>
                  <a:off x="3958825" y="3324350"/>
                  <a:ext cx="14900" cy="12800"/>
                </a:xfrm>
                <a:custGeom>
                  <a:rect b="b" l="l" r="r" t="t"/>
                  <a:pathLst>
                    <a:path extrusionOk="0" h="512" w="596">
                      <a:moveTo>
                        <a:pt x="262" y="0"/>
                      </a:moveTo>
                      <a:cubicBezTo>
                        <a:pt x="119" y="0"/>
                        <a:pt x="0" y="119"/>
                        <a:pt x="0" y="262"/>
                      </a:cubicBezTo>
                      <a:cubicBezTo>
                        <a:pt x="0" y="409"/>
                        <a:pt x="129" y="511"/>
                        <a:pt x="259" y="511"/>
                      </a:cubicBezTo>
                      <a:cubicBezTo>
                        <a:pt x="319" y="511"/>
                        <a:pt x="380" y="490"/>
                        <a:pt x="429" y="441"/>
                      </a:cubicBezTo>
                      <a:cubicBezTo>
                        <a:pt x="595" y="286"/>
                        <a:pt x="488" y="12"/>
                        <a:pt x="2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 name="Google Shape;1013;p15"/>
                <p:cNvSpPr/>
                <p:nvPr/>
              </p:nvSpPr>
              <p:spPr>
                <a:xfrm>
                  <a:off x="4214200" y="3088300"/>
                  <a:ext cx="14625" cy="12800"/>
                </a:xfrm>
                <a:custGeom>
                  <a:rect b="b" l="l" r="r" t="t"/>
                  <a:pathLst>
                    <a:path extrusionOk="0" h="512" w="585">
                      <a:moveTo>
                        <a:pt x="263" y="1"/>
                      </a:moveTo>
                      <a:cubicBezTo>
                        <a:pt x="120" y="1"/>
                        <a:pt x="1" y="108"/>
                        <a:pt x="1" y="251"/>
                      </a:cubicBezTo>
                      <a:cubicBezTo>
                        <a:pt x="1" y="406"/>
                        <a:pt x="125" y="511"/>
                        <a:pt x="256" y="511"/>
                      </a:cubicBezTo>
                      <a:cubicBezTo>
                        <a:pt x="316" y="511"/>
                        <a:pt x="377" y="490"/>
                        <a:pt x="429" y="441"/>
                      </a:cubicBezTo>
                      <a:cubicBezTo>
                        <a:pt x="584" y="287"/>
                        <a:pt x="489" y="13"/>
                        <a:pt x="26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 name="Google Shape;1014;p15"/>
                <p:cNvSpPr/>
                <p:nvPr/>
              </p:nvSpPr>
              <p:spPr>
                <a:xfrm>
                  <a:off x="2329450" y="1421425"/>
                  <a:ext cx="14600" cy="12800"/>
                </a:xfrm>
                <a:custGeom>
                  <a:rect b="b" l="l" r="r" t="t"/>
                  <a:pathLst>
                    <a:path extrusionOk="0" h="512" w="584">
                      <a:moveTo>
                        <a:pt x="262" y="1"/>
                      </a:moveTo>
                      <a:cubicBezTo>
                        <a:pt x="119" y="1"/>
                        <a:pt x="0" y="108"/>
                        <a:pt x="0" y="263"/>
                      </a:cubicBezTo>
                      <a:cubicBezTo>
                        <a:pt x="0" y="410"/>
                        <a:pt x="123" y="512"/>
                        <a:pt x="254" y="512"/>
                      </a:cubicBezTo>
                      <a:cubicBezTo>
                        <a:pt x="314" y="512"/>
                        <a:pt x="376" y="490"/>
                        <a:pt x="429" y="441"/>
                      </a:cubicBezTo>
                      <a:cubicBezTo>
                        <a:pt x="584" y="287"/>
                        <a:pt x="488" y="13"/>
                        <a:pt x="26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 name="Google Shape;1015;p15"/>
                <p:cNvSpPr/>
                <p:nvPr/>
              </p:nvSpPr>
              <p:spPr>
                <a:xfrm>
                  <a:off x="1648400" y="3363925"/>
                  <a:ext cx="32175" cy="32475"/>
                </a:xfrm>
                <a:custGeom>
                  <a:rect b="b" l="l" r="r" t="t"/>
                  <a:pathLst>
                    <a:path extrusionOk="0" h="1299" w="1287">
                      <a:moveTo>
                        <a:pt x="489" y="1"/>
                      </a:moveTo>
                      <a:lnTo>
                        <a:pt x="489" y="501"/>
                      </a:lnTo>
                      <a:lnTo>
                        <a:pt x="1" y="656"/>
                      </a:lnTo>
                      <a:lnTo>
                        <a:pt x="489" y="811"/>
                      </a:lnTo>
                      <a:lnTo>
                        <a:pt x="489" y="1299"/>
                      </a:lnTo>
                      <a:lnTo>
                        <a:pt x="799" y="906"/>
                      </a:lnTo>
                      <a:lnTo>
                        <a:pt x="1287" y="1061"/>
                      </a:lnTo>
                      <a:lnTo>
                        <a:pt x="989" y="656"/>
                      </a:lnTo>
                      <a:lnTo>
                        <a:pt x="1287" y="251"/>
                      </a:lnTo>
                      <a:lnTo>
                        <a:pt x="799" y="406"/>
                      </a:lnTo>
                      <a:lnTo>
                        <a:pt x="48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 name="Google Shape;1016;p15"/>
                <p:cNvSpPr/>
                <p:nvPr/>
              </p:nvSpPr>
              <p:spPr>
                <a:xfrm>
                  <a:off x="1724025" y="3057950"/>
                  <a:ext cx="32450" cy="32775"/>
                </a:xfrm>
                <a:custGeom>
                  <a:rect b="b" l="l" r="r" t="t"/>
                  <a:pathLst>
                    <a:path extrusionOk="0" h="1311" w="1298">
                      <a:moveTo>
                        <a:pt x="500" y="0"/>
                      </a:moveTo>
                      <a:lnTo>
                        <a:pt x="500" y="500"/>
                      </a:lnTo>
                      <a:lnTo>
                        <a:pt x="0" y="655"/>
                      </a:lnTo>
                      <a:lnTo>
                        <a:pt x="500" y="810"/>
                      </a:lnTo>
                      <a:lnTo>
                        <a:pt x="500" y="1310"/>
                      </a:lnTo>
                      <a:lnTo>
                        <a:pt x="810" y="905"/>
                      </a:lnTo>
                      <a:lnTo>
                        <a:pt x="1298" y="1060"/>
                      </a:lnTo>
                      <a:lnTo>
                        <a:pt x="988" y="655"/>
                      </a:lnTo>
                      <a:lnTo>
                        <a:pt x="1298" y="250"/>
                      </a:lnTo>
                      <a:lnTo>
                        <a:pt x="810" y="405"/>
                      </a:lnTo>
                      <a:lnTo>
                        <a:pt x="5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 name="Google Shape;1017;p15"/>
                <p:cNvSpPr/>
                <p:nvPr/>
              </p:nvSpPr>
              <p:spPr>
                <a:xfrm>
                  <a:off x="1903200" y="3678850"/>
                  <a:ext cx="32175" cy="32475"/>
                </a:xfrm>
                <a:custGeom>
                  <a:rect b="b" l="l" r="r" t="t"/>
                  <a:pathLst>
                    <a:path extrusionOk="0" h="1299" w="1287">
                      <a:moveTo>
                        <a:pt x="489" y="1"/>
                      </a:moveTo>
                      <a:lnTo>
                        <a:pt x="489" y="501"/>
                      </a:lnTo>
                      <a:lnTo>
                        <a:pt x="1" y="656"/>
                      </a:lnTo>
                      <a:lnTo>
                        <a:pt x="489" y="810"/>
                      </a:lnTo>
                      <a:lnTo>
                        <a:pt x="489" y="1299"/>
                      </a:lnTo>
                      <a:lnTo>
                        <a:pt x="798" y="906"/>
                      </a:lnTo>
                      <a:lnTo>
                        <a:pt x="1286" y="1048"/>
                      </a:lnTo>
                      <a:lnTo>
                        <a:pt x="989" y="656"/>
                      </a:lnTo>
                      <a:lnTo>
                        <a:pt x="1286" y="251"/>
                      </a:lnTo>
                      <a:lnTo>
                        <a:pt x="798" y="406"/>
                      </a:lnTo>
                      <a:lnTo>
                        <a:pt x="48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 name="Google Shape;1018;p15"/>
                <p:cNvSpPr/>
                <p:nvPr/>
              </p:nvSpPr>
              <p:spPr>
                <a:xfrm>
                  <a:off x="1379325" y="3424650"/>
                  <a:ext cx="7775" cy="6650"/>
                </a:xfrm>
                <a:custGeom>
                  <a:rect b="b" l="l" r="r" t="t"/>
                  <a:pathLst>
                    <a:path extrusionOk="0" h="266" w="311">
                      <a:moveTo>
                        <a:pt x="143" y="1"/>
                      </a:moveTo>
                      <a:cubicBezTo>
                        <a:pt x="72" y="1"/>
                        <a:pt x="1" y="60"/>
                        <a:pt x="1" y="132"/>
                      </a:cubicBezTo>
                      <a:cubicBezTo>
                        <a:pt x="1" y="213"/>
                        <a:pt x="66" y="266"/>
                        <a:pt x="135" y="266"/>
                      </a:cubicBezTo>
                      <a:cubicBezTo>
                        <a:pt x="167" y="266"/>
                        <a:pt x="200" y="254"/>
                        <a:pt x="227" y="227"/>
                      </a:cubicBezTo>
                      <a:cubicBezTo>
                        <a:pt x="310" y="144"/>
                        <a:pt x="251" y="13"/>
                        <a:pt x="1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 name="Google Shape;1019;p15"/>
                <p:cNvSpPr/>
                <p:nvPr/>
              </p:nvSpPr>
              <p:spPr>
                <a:xfrm>
                  <a:off x="1782650" y="3521700"/>
                  <a:ext cx="7775" cy="6450"/>
                </a:xfrm>
                <a:custGeom>
                  <a:rect b="b" l="l" r="r" t="t"/>
                  <a:pathLst>
                    <a:path extrusionOk="0" h="258" w="311">
                      <a:moveTo>
                        <a:pt x="143" y="0"/>
                      </a:moveTo>
                      <a:cubicBezTo>
                        <a:pt x="60" y="0"/>
                        <a:pt x="1" y="48"/>
                        <a:pt x="1" y="131"/>
                      </a:cubicBezTo>
                      <a:cubicBezTo>
                        <a:pt x="1" y="206"/>
                        <a:pt x="70" y="258"/>
                        <a:pt x="141" y="258"/>
                      </a:cubicBezTo>
                      <a:cubicBezTo>
                        <a:pt x="171" y="258"/>
                        <a:pt x="202" y="248"/>
                        <a:pt x="227" y="226"/>
                      </a:cubicBezTo>
                      <a:cubicBezTo>
                        <a:pt x="310" y="143"/>
                        <a:pt x="251" y="0"/>
                        <a:pt x="14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 name="Google Shape;1020;p15"/>
                <p:cNvSpPr/>
                <p:nvPr/>
              </p:nvSpPr>
              <p:spPr>
                <a:xfrm>
                  <a:off x="1982375" y="3265125"/>
                  <a:ext cx="7475" cy="6650"/>
                </a:xfrm>
                <a:custGeom>
                  <a:rect b="b" l="l" r="r" t="t"/>
                  <a:pathLst>
                    <a:path extrusionOk="0" h="266" w="299">
                      <a:moveTo>
                        <a:pt x="132" y="0"/>
                      </a:moveTo>
                      <a:cubicBezTo>
                        <a:pt x="60" y="0"/>
                        <a:pt x="1" y="60"/>
                        <a:pt x="1" y="131"/>
                      </a:cubicBezTo>
                      <a:cubicBezTo>
                        <a:pt x="1" y="212"/>
                        <a:pt x="61" y="265"/>
                        <a:pt x="126" y="265"/>
                      </a:cubicBezTo>
                      <a:cubicBezTo>
                        <a:pt x="156" y="265"/>
                        <a:pt x="188" y="253"/>
                        <a:pt x="215" y="226"/>
                      </a:cubicBezTo>
                      <a:cubicBezTo>
                        <a:pt x="298" y="143"/>
                        <a:pt x="251" y="0"/>
                        <a:pt x="13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 name="Google Shape;1021;p15"/>
                <p:cNvSpPr/>
                <p:nvPr/>
              </p:nvSpPr>
              <p:spPr>
                <a:xfrm>
                  <a:off x="1567150" y="3227300"/>
                  <a:ext cx="7750" cy="6475"/>
                </a:xfrm>
                <a:custGeom>
                  <a:rect b="b" l="l" r="r" t="t"/>
                  <a:pathLst>
                    <a:path extrusionOk="0" h="259" w="310">
                      <a:moveTo>
                        <a:pt x="143" y="1"/>
                      </a:moveTo>
                      <a:cubicBezTo>
                        <a:pt x="72" y="1"/>
                        <a:pt x="0" y="61"/>
                        <a:pt x="0" y="132"/>
                      </a:cubicBezTo>
                      <a:cubicBezTo>
                        <a:pt x="0" y="207"/>
                        <a:pt x="70" y="258"/>
                        <a:pt x="140" y="258"/>
                      </a:cubicBezTo>
                      <a:cubicBezTo>
                        <a:pt x="171" y="258"/>
                        <a:pt x="201" y="249"/>
                        <a:pt x="227" y="227"/>
                      </a:cubicBezTo>
                      <a:cubicBezTo>
                        <a:pt x="310" y="144"/>
                        <a:pt x="250" y="1"/>
                        <a:pt x="1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 name="Google Shape;1022;p15"/>
                <p:cNvSpPr/>
                <p:nvPr/>
              </p:nvSpPr>
              <p:spPr>
                <a:xfrm>
                  <a:off x="1779375" y="3314800"/>
                  <a:ext cx="14900" cy="12725"/>
                </a:xfrm>
                <a:custGeom>
                  <a:rect b="b" l="l" r="r" t="t"/>
                  <a:pathLst>
                    <a:path extrusionOk="0" h="509" w="596">
                      <a:moveTo>
                        <a:pt x="255" y="1"/>
                      </a:moveTo>
                      <a:cubicBezTo>
                        <a:pt x="121" y="1"/>
                        <a:pt x="12" y="115"/>
                        <a:pt x="1" y="251"/>
                      </a:cubicBezTo>
                      <a:cubicBezTo>
                        <a:pt x="1" y="404"/>
                        <a:pt x="125" y="508"/>
                        <a:pt x="258" y="508"/>
                      </a:cubicBezTo>
                      <a:cubicBezTo>
                        <a:pt x="322" y="508"/>
                        <a:pt x="387" y="484"/>
                        <a:pt x="441" y="430"/>
                      </a:cubicBezTo>
                      <a:cubicBezTo>
                        <a:pt x="596" y="275"/>
                        <a:pt x="501" y="1"/>
                        <a:pt x="274" y="1"/>
                      </a:cubicBezTo>
                      <a:cubicBezTo>
                        <a:pt x="268" y="1"/>
                        <a:pt x="261" y="1"/>
                        <a:pt x="25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 name="Google Shape;1023;p15"/>
                <p:cNvSpPr/>
                <p:nvPr/>
              </p:nvSpPr>
              <p:spPr>
                <a:xfrm>
                  <a:off x="1654350" y="4108075"/>
                  <a:ext cx="32175" cy="32475"/>
                </a:xfrm>
                <a:custGeom>
                  <a:rect b="b" l="l" r="r" t="t"/>
                  <a:pathLst>
                    <a:path extrusionOk="0" h="1299" w="1287">
                      <a:moveTo>
                        <a:pt x="489" y="1"/>
                      </a:moveTo>
                      <a:lnTo>
                        <a:pt x="489" y="489"/>
                      </a:lnTo>
                      <a:lnTo>
                        <a:pt x="1" y="643"/>
                      </a:lnTo>
                      <a:lnTo>
                        <a:pt x="489" y="798"/>
                      </a:lnTo>
                      <a:lnTo>
                        <a:pt x="489" y="1298"/>
                      </a:lnTo>
                      <a:lnTo>
                        <a:pt x="799" y="893"/>
                      </a:lnTo>
                      <a:lnTo>
                        <a:pt x="1287" y="1048"/>
                      </a:lnTo>
                      <a:lnTo>
                        <a:pt x="989" y="643"/>
                      </a:lnTo>
                      <a:lnTo>
                        <a:pt x="1287" y="251"/>
                      </a:lnTo>
                      <a:lnTo>
                        <a:pt x="799" y="393"/>
                      </a:lnTo>
                      <a:lnTo>
                        <a:pt x="48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 name="Google Shape;1024;p15"/>
                <p:cNvSpPr/>
                <p:nvPr/>
              </p:nvSpPr>
              <p:spPr>
                <a:xfrm>
                  <a:off x="1129400" y="3853850"/>
                  <a:ext cx="9350" cy="6600"/>
                </a:xfrm>
                <a:custGeom>
                  <a:rect b="b" l="l" r="r" t="t"/>
                  <a:pathLst>
                    <a:path extrusionOk="0" h="264" w="374">
                      <a:moveTo>
                        <a:pt x="166" y="0"/>
                      </a:moveTo>
                      <a:cubicBezTo>
                        <a:pt x="0" y="0"/>
                        <a:pt x="3" y="264"/>
                        <a:pt x="176" y="264"/>
                      </a:cubicBezTo>
                      <a:cubicBezTo>
                        <a:pt x="179" y="264"/>
                        <a:pt x="183" y="264"/>
                        <a:pt x="187" y="264"/>
                      </a:cubicBezTo>
                      <a:cubicBezTo>
                        <a:pt x="191" y="264"/>
                        <a:pt x="194" y="264"/>
                        <a:pt x="198" y="264"/>
                      </a:cubicBezTo>
                      <a:cubicBezTo>
                        <a:pt x="370" y="264"/>
                        <a:pt x="374" y="0"/>
                        <a:pt x="208" y="0"/>
                      </a:cubicBezTo>
                      <a:cubicBezTo>
                        <a:pt x="201" y="0"/>
                        <a:pt x="194" y="1"/>
                        <a:pt x="187" y="2"/>
                      </a:cubicBezTo>
                      <a:cubicBezTo>
                        <a:pt x="179" y="1"/>
                        <a:pt x="172" y="0"/>
                        <a:pt x="16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 name="Google Shape;1025;p15"/>
                <p:cNvSpPr/>
                <p:nvPr/>
              </p:nvSpPr>
              <p:spPr>
                <a:xfrm>
                  <a:off x="1533800" y="3950625"/>
                  <a:ext cx="7775" cy="6650"/>
                </a:xfrm>
                <a:custGeom>
                  <a:rect b="b" l="l" r="r" t="t"/>
                  <a:pathLst>
                    <a:path extrusionOk="0" h="266" w="311">
                      <a:moveTo>
                        <a:pt x="144" y="0"/>
                      </a:moveTo>
                      <a:cubicBezTo>
                        <a:pt x="72" y="0"/>
                        <a:pt x="13" y="60"/>
                        <a:pt x="1" y="131"/>
                      </a:cubicBezTo>
                      <a:cubicBezTo>
                        <a:pt x="1" y="212"/>
                        <a:pt x="67" y="265"/>
                        <a:pt x="135" y="265"/>
                      </a:cubicBezTo>
                      <a:cubicBezTo>
                        <a:pt x="167" y="265"/>
                        <a:pt x="200" y="253"/>
                        <a:pt x="227" y="226"/>
                      </a:cubicBezTo>
                      <a:cubicBezTo>
                        <a:pt x="310" y="143"/>
                        <a:pt x="251" y="12"/>
                        <a:pt x="14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 name="Google Shape;1026;p15"/>
                <p:cNvSpPr/>
                <p:nvPr/>
              </p:nvSpPr>
              <p:spPr>
                <a:xfrm>
                  <a:off x="1733550" y="3694025"/>
                  <a:ext cx="7450" cy="6675"/>
                </a:xfrm>
                <a:custGeom>
                  <a:rect b="b" l="l" r="r" t="t"/>
                  <a:pathLst>
                    <a:path extrusionOk="0" h="267" w="298">
                      <a:moveTo>
                        <a:pt x="131" y="1"/>
                      </a:moveTo>
                      <a:cubicBezTo>
                        <a:pt x="60" y="1"/>
                        <a:pt x="0" y="60"/>
                        <a:pt x="0" y="132"/>
                      </a:cubicBezTo>
                      <a:cubicBezTo>
                        <a:pt x="0" y="213"/>
                        <a:pt x="60" y="266"/>
                        <a:pt x="125" y="266"/>
                      </a:cubicBezTo>
                      <a:cubicBezTo>
                        <a:pt x="156" y="266"/>
                        <a:pt x="187" y="254"/>
                        <a:pt x="214" y="227"/>
                      </a:cubicBezTo>
                      <a:cubicBezTo>
                        <a:pt x="298" y="144"/>
                        <a:pt x="250" y="13"/>
                        <a:pt x="13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 name="Google Shape;1027;p15"/>
                <p:cNvSpPr/>
                <p:nvPr/>
              </p:nvSpPr>
              <p:spPr>
                <a:xfrm>
                  <a:off x="1318300" y="3656225"/>
                  <a:ext cx="7775" cy="6650"/>
                </a:xfrm>
                <a:custGeom>
                  <a:rect b="b" l="l" r="r" t="t"/>
                  <a:pathLst>
                    <a:path extrusionOk="0" h="266" w="311">
                      <a:moveTo>
                        <a:pt x="144" y="1"/>
                      </a:moveTo>
                      <a:cubicBezTo>
                        <a:pt x="72" y="1"/>
                        <a:pt x="13" y="60"/>
                        <a:pt x="1" y="132"/>
                      </a:cubicBezTo>
                      <a:cubicBezTo>
                        <a:pt x="1" y="213"/>
                        <a:pt x="66" y="266"/>
                        <a:pt x="135" y="266"/>
                      </a:cubicBezTo>
                      <a:cubicBezTo>
                        <a:pt x="167" y="266"/>
                        <a:pt x="200" y="254"/>
                        <a:pt x="227" y="227"/>
                      </a:cubicBezTo>
                      <a:cubicBezTo>
                        <a:pt x="310" y="144"/>
                        <a:pt x="251" y="13"/>
                        <a:pt x="14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 name="Google Shape;1028;p15"/>
                <p:cNvSpPr/>
                <p:nvPr/>
              </p:nvSpPr>
              <p:spPr>
                <a:xfrm>
                  <a:off x="1530525" y="3743750"/>
                  <a:ext cx="14925" cy="12800"/>
                </a:xfrm>
                <a:custGeom>
                  <a:rect b="b" l="l" r="r" t="t"/>
                  <a:pathLst>
                    <a:path extrusionOk="0" h="512" w="597">
                      <a:moveTo>
                        <a:pt x="275" y="0"/>
                      </a:moveTo>
                      <a:cubicBezTo>
                        <a:pt x="132" y="0"/>
                        <a:pt x="13" y="107"/>
                        <a:pt x="1" y="262"/>
                      </a:cubicBezTo>
                      <a:cubicBezTo>
                        <a:pt x="1" y="409"/>
                        <a:pt x="129" y="511"/>
                        <a:pt x="264" y="511"/>
                      </a:cubicBezTo>
                      <a:cubicBezTo>
                        <a:pt x="326" y="511"/>
                        <a:pt x="389" y="490"/>
                        <a:pt x="441" y="441"/>
                      </a:cubicBezTo>
                      <a:cubicBezTo>
                        <a:pt x="596" y="286"/>
                        <a:pt x="501" y="12"/>
                        <a:pt x="27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 name="Google Shape;1029;p15"/>
                <p:cNvSpPr/>
                <p:nvPr/>
              </p:nvSpPr>
              <p:spPr>
                <a:xfrm>
                  <a:off x="844725" y="3330900"/>
                  <a:ext cx="31875" cy="33650"/>
                </a:xfrm>
                <a:custGeom>
                  <a:rect b="b" l="l" r="r" t="t"/>
                  <a:pathLst>
                    <a:path extrusionOk="0" h="1346" w="1275">
                      <a:moveTo>
                        <a:pt x="727" y="0"/>
                      </a:moveTo>
                      <a:lnTo>
                        <a:pt x="489" y="453"/>
                      </a:lnTo>
                      <a:lnTo>
                        <a:pt x="1" y="358"/>
                      </a:lnTo>
                      <a:lnTo>
                        <a:pt x="334" y="739"/>
                      </a:lnTo>
                      <a:lnTo>
                        <a:pt x="84" y="1191"/>
                      </a:lnTo>
                      <a:lnTo>
                        <a:pt x="84" y="1191"/>
                      </a:lnTo>
                      <a:lnTo>
                        <a:pt x="537" y="965"/>
                      </a:lnTo>
                      <a:lnTo>
                        <a:pt x="870" y="1346"/>
                      </a:lnTo>
                      <a:lnTo>
                        <a:pt x="822" y="834"/>
                      </a:lnTo>
                      <a:lnTo>
                        <a:pt x="1275" y="608"/>
                      </a:lnTo>
                      <a:lnTo>
                        <a:pt x="787" y="512"/>
                      </a:lnTo>
                      <a:lnTo>
                        <a:pt x="72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 name="Google Shape;1030;p15"/>
                <p:cNvSpPr/>
                <p:nvPr/>
              </p:nvSpPr>
              <p:spPr>
                <a:xfrm>
                  <a:off x="1221925" y="2868625"/>
                  <a:ext cx="7700" cy="6600"/>
                </a:xfrm>
                <a:custGeom>
                  <a:rect b="b" l="l" r="r" t="t"/>
                  <a:pathLst>
                    <a:path extrusionOk="0" h="264" w="308">
                      <a:moveTo>
                        <a:pt x="174" y="0"/>
                      </a:moveTo>
                      <a:cubicBezTo>
                        <a:pt x="74" y="0"/>
                        <a:pt x="1" y="113"/>
                        <a:pt x="58" y="203"/>
                      </a:cubicBezTo>
                      <a:cubicBezTo>
                        <a:pt x="83" y="244"/>
                        <a:pt x="124" y="263"/>
                        <a:pt x="164" y="263"/>
                      </a:cubicBezTo>
                      <a:cubicBezTo>
                        <a:pt x="218" y="263"/>
                        <a:pt x="270" y="229"/>
                        <a:pt x="284" y="168"/>
                      </a:cubicBezTo>
                      <a:cubicBezTo>
                        <a:pt x="308" y="96"/>
                        <a:pt x="260" y="25"/>
                        <a:pt x="189" y="1"/>
                      </a:cubicBezTo>
                      <a:cubicBezTo>
                        <a:pt x="184" y="0"/>
                        <a:pt x="179" y="0"/>
                        <a:pt x="17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 name="Google Shape;1031;p15"/>
                <p:cNvSpPr/>
                <p:nvPr/>
              </p:nvSpPr>
              <p:spPr>
                <a:xfrm>
                  <a:off x="1048500" y="3245700"/>
                  <a:ext cx="7900" cy="6350"/>
                </a:xfrm>
                <a:custGeom>
                  <a:rect b="b" l="l" r="r" t="t"/>
                  <a:pathLst>
                    <a:path extrusionOk="0" h="254" w="316">
                      <a:moveTo>
                        <a:pt x="166" y="0"/>
                      </a:moveTo>
                      <a:cubicBezTo>
                        <a:pt x="64" y="0"/>
                        <a:pt x="0" y="107"/>
                        <a:pt x="65" y="194"/>
                      </a:cubicBezTo>
                      <a:cubicBezTo>
                        <a:pt x="91" y="234"/>
                        <a:pt x="131" y="253"/>
                        <a:pt x="171" y="253"/>
                      </a:cubicBezTo>
                      <a:cubicBezTo>
                        <a:pt x="225" y="253"/>
                        <a:pt x="278" y="219"/>
                        <a:pt x="291" y="158"/>
                      </a:cubicBezTo>
                      <a:cubicBezTo>
                        <a:pt x="315" y="87"/>
                        <a:pt x="268" y="15"/>
                        <a:pt x="196" y="3"/>
                      </a:cubicBezTo>
                      <a:cubicBezTo>
                        <a:pt x="186" y="1"/>
                        <a:pt x="176" y="0"/>
                        <a:pt x="16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 name="Google Shape;1032;p15"/>
                <p:cNvSpPr/>
                <p:nvPr/>
              </p:nvSpPr>
              <p:spPr>
                <a:xfrm>
                  <a:off x="1261325" y="3491250"/>
                  <a:ext cx="7900" cy="6350"/>
                </a:xfrm>
                <a:custGeom>
                  <a:rect b="b" l="l" r="r" t="t"/>
                  <a:pathLst>
                    <a:path extrusionOk="0" h="254" w="316">
                      <a:moveTo>
                        <a:pt x="166" y="1"/>
                      </a:moveTo>
                      <a:cubicBezTo>
                        <a:pt x="64" y="1"/>
                        <a:pt x="0" y="107"/>
                        <a:pt x="65" y="194"/>
                      </a:cubicBezTo>
                      <a:cubicBezTo>
                        <a:pt x="91" y="235"/>
                        <a:pt x="131" y="254"/>
                        <a:pt x="172" y="254"/>
                      </a:cubicBezTo>
                      <a:cubicBezTo>
                        <a:pt x="227" y="254"/>
                        <a:pt x="283" y="220"/>
                        <a:pt x="303" y="159"/>
                      </a:cubicBezTo>
                      <a:cubicBezTo>
                        <a:pt x="315" y="87"/>
                        <a:pt x="268" y="16"/>
                        <a:pt x="196" y="4"/>
                      </a:cubicBezTo>
                      <a:cubicBezTo>
                        <a:pt x="186" y="2"/>
                        <a:pt x="176" y="1"/>
                        <a:pt x="16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 name="Google Shape;1033;p15"/>
                <p:cNvSpPr/>
                <p:nvPr/>
              </p:nvSpPr>
              <p:spPr>
                <a:xfrm>
                  <a:off x="1378425" y="3091225"/>
                  <a:ext cx="8525" cy="6925"/>
                </a:xfrm>
                <a:custGeom>
                  <a:rect b="b" l="l" r="r" t="t"/>
                  <a:pathLst>
                    <a:path extrusionOk="0" h="277" w="341">
                      <a:moveTo>
                        <a:pt x="186" y="0"/>
                      </a:moveTo>
                      <a:cubicBezTo>
                        <a:pt x="159" y="0"/>
                        <a:pt x="132" y="9"/>
                        <a:pt x="108" y="27"/>
                      </a:cubicBezTo>
                      <a:cubicBezTo>
                        <a:pt x="1" y="98"/>
                        <a:pt x="48" y="253"/>
                        <a:pt x="179" y="277"/>
                      </a:cubicBezTo>
                      <a:cubicBezTo>
                        <a:pt x="239" y="277"/>
                        <a:pt x="310" y="229"/>
                        <a:pt x="322" y="170"/>
                      </a:cubicBezTo>
                      <a:cubicBezTo>
                        <a:pt x="340" y="72"/>
                        <a:pt x="265" y="0"/>
                        <a:pt x="18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 name="Google Shape;1034;p15"/>
                <p:cNvSpPr/>
                <p:nvPr/>
              </p:nvSpPr>
              <p:spPr>
                <a:xfrm>
                  <a:off x="1244750" y="3281925"/>
                  <a:ext cx="14950" cy="12700"/>
                </a:xfrm>
                <a:custGeom>
                  <a:rect b="b" l="l" r="r" t="t"/>
                  <a:pathLst>
                    <a:path extrusionOk="0" h="508" w="598">
                      <a:moveTo>
                        <a:pt x="313" y="1"/>
                      </a:moveTo>
                      <a:cubicBezTo>
                        <a:pt x="120" y="1"/>
                        <a:pt x="0" y="214"/>
                        <a:pt x="109" y="388"/>
                      </a:cubicBezTo>
                      <a:cubicBezTo>
                        <a:pt x="160" y="469"/>
                        <a:pt x="241" y="507"/>
                        <a:pt x="321" y="507"/>
                      </a:cubicBezTo>
                      <a:cubicBezTo>
                        <a:pt x="429" y="507"/>
                        <a:pt x="534" y="439"/>
                        <a:pt x="562" y="316"/>
                      </a:cubicBezTo>
                      <a:cubicBezTo>
                        <a:pt x="597" y="173"/>
                        <a:pt x="502" y="31"/>
                        <a:pt x="371" y="7"/>
                      </a:cubicBezTo>
                      <a:cubicBezTo>
                        <a:pt x="351" y="3"/>
                        <a:pt x="332" y="1"/>
                        <a:pt x="31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5" name="Google Shape;1035;p15"/>
              <p:cNvGrpSpPr/>
              <p:nvPr/>
            </p:nvGrpSpPr>
            <p:grpSpPr>
              <a:xfrm>
                <a:off x="5688525" y="2376377"/>
                <a:ext cx="4693623" cy="4048345"/>
                <a:chOff x="780450" y="1002925"/>
                <a:chExt cx="3916575" cy="3378125"/>
              </a:xfrm>
            </p:grpSpPr>
            <p:sp>
              <p:nvSpPr>
                <p:cNvPr id="1036" name="Google Shape;1036;p15"/>
                <p:cNvSpPr/>
                <p:nvPr/>
              </p:nvSpPr>
              <p:spPr>
                <a:xfrm>
                  <a:off x="2544350" y="2278100"/>
                  <a:ext cx="32175" cy="32450"/>
                </a:xfrm>
                <a:custGeom>
                  <a:rect b="b" l="l" r="r" t="t"/>
                  <a:pathLst>
                    <a:path extrusionOk="0" h="1298" w="1287">
                      <a:moveTo>
                        <a:pt x="489" y="0"/>
                      </a:moveTo>
                      <a:lnTo>
                        <a:pt x="489" y="500"/>
                      </a:lnTo>
                      <a:lnTo>
                        <a:pt x="1" y="643"/>
                      </a:lnTo>
                      <a:lnTo>
                        <a:pt x="489" y="798"/>
                      </a:lnTo>
                      <a:lnTo>
                        <a:pt x="489" y="1298"/>
                      </a:lnTo>
                      <a:lnTo>
                        <a:pt x="798" y="893"/>
                      </a:lnTo>
                      <a:lnTo>
                        <a:pt x="1287" y="1048"/>
                      </a:lnTo>
                      <a:lnTo>
                        <a:pt x="989" y="643"/>
                      </a:lnTo>
                      <a:lnTo>
                        <a:pt x="1287" y="250"/>
                      </a:lnTo>
                      <a:lnTo>
                        <a:pt x="798" y="405"/>
                      </a:lnTo>
                      <a:lnTo>
                        <a:pt x="4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 name="Google Shape;1037;p15"/>
                <p:cNvSpPr/>
                <p:nvPr/>
              </p:nvSpPr>
              <p:spPr>
                <a:xfrm>
                  <a:off x="3345350" y="2331075"/>
                  <a:ext cx="32175" cy="32475"/>
                </a:xfrm>
                <a:custGeom>
                  <a:rect b="b" l="l" r="r" t="t"/>
                  <a:pathLst>
                    <a:path extrusionOk="0" h="1299" w="1287">
                      <a:moveTo>
                        <a:pt x="489" y="0"/>
                      </a:moveTo>
                      <a:lnTo>
                        <a:pt x="489" y="500"/>
                      </a:lnTo>
                      <a:lnTo>
                        <a:pt x="0" y="655"/>
                      </a:lnTo>
                      <a:lnTo>
                        <a:pt x="489" y="798"/>
                      </a:lnTo>
                      <a:lnTo>
                        <a:pt x="489" y="1298"/>
                      </a:lnTo>
                      <a:lnTo>
                        <a:pt x="798" y="893"/>
                      </a:lnTo>
                      <a:lnTo>
                        <a:pt x="1286" y="1048"/>
                      </a:lnTo>
                      <a:lnTo>
                        <a:pt x="1286" y="1048"/>
                      </a:lnTo>
                      <a:lnTo>
                        <a:pt x="989" y="655"/>
                      </a:lnTo>
                      <a:lnTo>
                        <a:pt x="1286" y="250"/>
                      </a:lnTo>
                      <a:lnTo>
                        <a:pt x="798" y="405"/>
                      </a:lnTo>
                      <a:lnTo>
                        <a:pt x="4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 name="Google Shape;1038;p15"/>
                <p:cNvSpPr/>
                <p:nvPr/>
              </p:nvSpPr>
              <p:spPr>
                <a:xfrm>
                  <a:off x="2592275" y="1497050"/>
                  <a:ext cx="32175" cy="32450"/>
                </a:xfrm>
                <a:custGeom>
                  <a:rect b="b" l="l" r="r" t="t"/>
                  <a:pathLst>
                    <a:path extrusionOk="0" h="1298" w="1287">
                      <a:moveTo>
                        <a:pt x="489" y="0"/>
                      </a:moveTo>
                      <a:lnTo>
                        <a:pt x="489" y="500"/>
                      </a:lnTo>
                      <a:lnTo>
                        <a:pt x="1" y="655"/>
                      </a:lnTo>
                      <a:lnTo>
                        <a:pt x="489" y="798"/>
                      </a:lnTo>
                      <a:lnTo>
                        <a:pt x="489" y="1298"/>
                      </a:lnTo>
                      <a:lnTo>
                        <a:pt x="798" y="893"/>
                      </a:lnTo>
                      <a:lnTo>
                        <a:pt x="1286" y="1048"/>
                      </a:lnTo>
                      <a:lnTo>
                        <a:pt x="989" y="655"/>
                      </a:lnTo>
                      <a:lnTo>
                        <a:pt x="1286" y="250"/>
                      </a:lnTo>
                      <a:lnTo>
                        <a:pt x="798" y="405"/>
                      </a:lnTo>
                      <a:lnTo>
                        <a:pt x="4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 name="Google Shape;1039;p15"/>
                <p:cNvSpPr/>
                <p:nvPr/>
              </p:nvSpPr>
              <p:spPr>
                <a:xfrm>
                  <a:off x="3361425" y="1920600"/>
                  <a:ext cx="32475" cy="32475"/>
                </a:xfrm>
                <a:custGeom>
                  <a:rect b="b" l="l" r="r" t="t"/>
                  <a:pathLst>
                    <a:path extrusionOk="0" h="1299" w="1299">
                      <a:moveTo>
                        <a:pt x="488" y="1"/>
                      </a:moveTo>
                      <a:lnTo>
                        <a:pt x="488" y="501"/>
                      </a:lnTo>
                      <a:lnTo>
                        <a:pt x="0" y="656"/>
                      </a:lnTo>
                      <a:lnTo>
                        <a:pt x="488" y="798"/>
                      </a:lnTo>
                      <a:lnTo>
                        <a:pt x="488" y="1298"/>
                      </a:lnTo>
                      <a:lnTo>
                        <a:pt x="798" y="894"/>
                      </a:lnTo>
                      <a:lnTo>
                        <a:pt x="1298" y="1048"/>
                      </a:lnTo>
                      <a:lnTo>
                        <a:pt x="989" y="656"/>
                      </a:lnTo>
                      <a:lnTo>
                        <a:pt x="1298" y="251"/>
                      </a:lnTo>
                      <a:lnTo>
                        <a:pt x="798" y="405"/>
                      </a:lnTo>
                      <a:lnTo>
                        <a:pt x="48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 name="Google Shape;1040;p15"/>
                <p:cNvSpPr/>
                <p:nvPr/>
              </p:nvSpPr>
              <p:spPr>
                <a:xfrm>
                  <a:off x="1761525" y="2082225"/>
                  <a:ext cx="32450" cy="32475"/>
                </a:xfrm>
                <a:custGeom>
                  <a:rect b="b" l="l" r="r" t="t"/>
                  <a:pathLst>
                    <a:path extrusionOk="0" h="1299" w="1298">
                      <a:moveTo>
                        <a:pt x="500" y="1"/>
                      </a:moveTo>
                      <a:lnTo>
                        <a:pt x="500" y="489"/>
                      </a:lnTo>
                      <a:lnTo>
                        <a:pt x="0" y="644"/>
                      </a:lnTo>
                      <a:lnTo>
                        <a:pt x="500" y="798"/>
                      </a:lnTo>
                      <a:lnTo>
                        <a:pt x="500" y="1299"/>
                      </a:lnTo>
                      <a:lnTo>
                        <a:pt x="798" y="894"/>
                      </a:lnTo>
                      <a:lnTo>
                        <a:pt x="1298" y="1048"/>
                      </a:lnTo>
                      <a:lnTo>
                        <a:pt x="988" y="644"/>
                      </a:lnTo>
                      <a:lnTo>
                        <a:pt x="1298" y="251"/>
                      </a:lnTo>
                      <a:lnTo>
                        <a:pt x="1298" y="251"/>
                      </a:lnTo>
                      <a:lnTo>
                        <a:pt x="798" y="394"/>
                      </a:lnTo>
                      <a:lnTo>
                        <a:pt x="50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 name="Google Shape;1041;p15"/>
                <p:cNvSpPr/>
                <p:nvPr/>
              </p:nvSpPr>
              <p:spPr>
                <a:xfrm>
                  <a:off x="1647825" y="2529000"/>
                  <a:ext cx="32450" cy="32475"/>
                </a:xfrm>
                <a:custGeom>
                  <a:rect b="b" l="l" r="r" t="t"/>
                  <a:pathLst>
                    <a:path extrusionOk="0" h="1299" w="1298">
                      <a:moveTo>
                        <a:pt x="500" y="1"/>
                      </a:moveTo>
                      <a:lnTo>
                        <a:pt x="500" y="489"/>
                      </a:lnTo>
                      <a:lnTo>
                        <a:pt x="0" y="644"/>
                      </a:lnTo>
                      <a:lnTo>
                        <a:pt x="500" y="799"/>
                      </a:lnTo>
                      <a:lnTo>
                        <a:pt x="500" y="1299"/>
                      </a:lnTo>
                      <a:lnTo>
                        <a:pt x="798" y="894"/>
                      </a:lnTo>
                      <a:lnTo>
                        <a:pt x="1298" y="1049"/>
                      </a:lnTo>
                      <a:lnTo>
                        <a:pt x="1298" y="1049"/>
                      </a:lnTo>
                      <a:lnTo>
                        <a:pt x="988" y="644"/>
                      </a:lnTo>
                      <a:lnTo>
                        <a:pt x="1298" y="251"/>
                      </a:lnTo>
                      <a:lnTo>
                        <a:pt x="798" y="394"/>
                      </a:lnTo>
                      <a:lnTo>
                        <a:pt x="50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 name="Google Shape;1042;p15"/>
                <p:cNvSpPr/>
                <p:nvPr/>
              </p:nvSpPr>
              <p:spPr>
                <a:xfrm>
                  <a:off x="780450" y="2377800"/>
                  <a:ext cx="32175" cy="32775"/>
                </a:xfrm>
                <a:custGeom>
                  <a:rect b="b" l="l" r="r" t="t"/>
                  <a:pathLst>
                    <a:path extrusionOk="0" h="1311" w="1287">
                      <a:moveTo>
                        <a:pt x="488" y="1"/>
                      </a:moveTo>
                      <a:lnTo>
                        <a:pt x="488" y="501"/>
                      </a:lnTo>
                      <a:lnTo>
                        <a:pt x="0" y="655"/>
                      </a:lnTo>
                      <a:lnTo>
                        <a:pt x="488" y="810"/>
                      </a:lnTo>
                      <a:lnTo>
                        <a:pt x="488" y="1310"/>
                      </a:lnTo>
                      <a:lnTo>
                        <a:pt x="798" y="905"/>
                      </a:lnTo>
                      <a:lnTo>
                        <a:pt x="1286" y="1060"/>
                      </a:lnTo>
                      <a:lnTo>
                        <a:pt x="988" y="655"/>
                      </a:lnTo>
                      <a:lnTo>
                        <a:pt x="1286" y="251"/>
                      </a:lnTo>
                      <a:lnTo>
                        <a:pt x="798" y="405"/>
                      </a:lnTo>
                      <a:lnTo>
                        <a:pt x="48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 name="Google Shape;1043;p15"/>
                <p:cNvSpPr/>
                <p:nvPr/>
              </p:nvSpPr>
              <p:spPr>
                <a:xfrm>
                  <a:off x="2243125" y="2420375"/>
                  <a:ext cx="32175" cy="32450"/>
                </a:xfrm>
                <a:custGeom>
                  <a:rect b="b" l="l" r="r" t="t"/>
                  <a:pathLst>
                    <a:path extrusionOk="0" h="1298" w="1287">
                      <a:moveTo>
                        <a:pt x="489" y="0"/>
                      </a:moveTo>
                      <a:lnTo>
                        <a:pt x="489" y="500"/>
                      </a:lnTo>
                      <a:lnTo>
                        <a:pt x="1" y="655"/>
                      </a:lnTo>
                      <a:lnTo>
                        <a:pt x="489" y="810"/>
                      </a:lnTo>
                      <a:lnTo>
                        <a:pt x="489" y="1298"/>
                      </a:lnTo>
                      <a:lnTo>
                        <a:pt x="798" y="905"/>
                      </a:lnTo>
                      <a:lnTo>
                        <a:pt x="1286" y="1060"/>
                      </a:lnTo>
                      <a:lnTo>
                        <a:pt x="989" y="655"/>
                      </a:lnTo>
                      <a:lnTo>
                        <a:pt x="1286" y="250"/>
                      </a:lnTo>
                      <a:lnTo>
                        <a:pt x="1286" y="250"/>
                      </a:lnTo>
                      <a:lnTo>
                        <a:pt x="798" y="405"/>
                      </a:lnTo>
                      <a:lnTo>
                        <a:pt x="4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 name="Google Shape;1044;p15"/>
                <p:cNvSpPr/>
                <p:nvPr/>
              </p:nvSpPr>
              <p:spPr>
                <a:xfrm>
                  <a:off x="3166450" y="3111225"/>
                  <a:ext cx="32475" cy="32475"/>
                </a:xfrm>
                <a:custGeom>
                  <a:rect b="b" l="l" r="r" t="t"/>
                  <a:pathLst>
                    <a:path extrusionOk="0" h="1299" w="1299">
                      <a:moveTo>
                        <a:pt x="501" y="1"/>
                      </a:moveTo>
                      <a:lnTo>
                        <a:pt x="501" y="501"/>
                      </a:lnTo>
                      <a:lnTo>
                        <a:pt x="1" y="643"/>
                      </a:lnTo>
                      <a:lnTo>
                        <a:pt x="501" y="798"/>
                      </a:lnTo>
                      <a:lnTo>
                        <a:pt x="501" y="1298"/>
                      </a:lnTo>
                      <a:lnTo>
                        <a:pt x="798" y="894"/>
                      </a:lnTo>
                      <a:lnTo>
                        <a:pt x="1298" y="1048"/>
                      </a:lnTo>
                      <a:lnTo>
                        <a:pt x="1298" y="1048"/>
                      </a:lnTo>
                      <a:lnTo>
                        <a:pt x="989" y="643"/>
                      </a:lnTo>
                      <a:lnTo>
                        <a:pt x="1298" y="251"/>
                      </a:lnTo>
                      <a:lnTo>
                        <a:pt x="798" y="405"/>
                      </a:lnTo>
                      <a:lnTo>
                        <a:pt x="50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 name="Google Shape;1045;p15"/>
                <p:cNvSpPr/>
                <p:nvPr/>
              </p:nvSpPr>
              <p:spPr>
                <a:xfrm>
                  <a:off x="3302475" y="3978300"/>
                  <a:ext cx="32175" cy="32475"/>
                </a:xfrm>
                <a:custGeom>
                  <a:rect b="b" l="l" r="r" t="t"/>
                  <a:pathLst>
                    <a:path extrusionOk="0" h="1299" w="1287">
                      <a:moveTo>
                        <a:pt x="489" y="0"/>
                      </a:moveTo>
                      <a:lnTo>
                        <a:pt x="489" y="500"/>
                      </a:lnTo>
                      <a:lnTo>
                        <a:pt x="1" y="655"/>
                      </a:lnTo>
                      <a:lnTo>
                        <a:pt x="489" y="810"/>
                      </a:lnTo>
                      <a:lnTo>
                        <a:pt x="489" y="1298"/>
                      </a:lnTo>
                      <a:lnTo>
                        <a:pt x="799" y="893"/>
                      </a:lnTo>
                      <a:lnTo>
                        <a:pt x="1287" y="1048"/>
                      </a:lnTo>
                      <a:lnTo>
                        <a:pt x="989" y="655"/>
                      </a:lnTo>
                      <a:lnTo>
                        <a:pt x="1287" y="250"/>
                      </a:lnTo>
                      <a:lnTo>
                        <a:pt x="799" y="405"/>
                      </a:lnTo>
                      <a:lnTo>
                        <a:pt x="4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 name="Google Shape;1046;p15"/>
                <p:cNvSpPr/>
                <p:nvPr/>
              </p:nvSpPr>
              <p:spPr>
                <a:xfrm>
                  <a:off x="2336000" y="3689575"/>
                  <a:ext cx="32475" cy="32475"/>
                </a:xfrm>
                <a:custGeom>
                  <a:rect b="b" l="l" r="r" t="t"/>
                  <a:pathLst>
                    <a:path extrusionOk="0" h="1299" w="1299">
                      <a:moveTo>
                        <a:pt x="500" y="0"/>
                      </a:moveTo>
                      <a:lnTo>
                        <a:pt x="500" y="489"/>
                      </a:lnTo>
                      <a:lnTo>
                        <a:pt x="0" y="643"/>
                      </a:lnTo>
                      <a:lnTo>
                        <a:pt x="500" y="798"/>
                      </a:lnTo>
                      <a:lnTo>
                        <a:pt x="500" y="1298"/>
                      </a:lnTo>
                      <a:lnTo>
                        <a:pt x="798" y="893"/>
                      </a:lnTo>
                      <a:lnTo>
                        <a:pt x="1298" y="1048"/>
                      </a:lnTo>
                      <a:lnTo>
                        <a:pt x="988" y="643"/>
                      </a:lnTo>
                      <a:lnTo>
                        <a:pt x="1298" y="238"/>
                      </a:lnTo>
                      <a:lnTo>
                        <a:pt x="798" y="393"/>
                      </a:lnTo>
                      <a:lnTo>
                        <a:pt x="5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 name="Google Shape;1047;p15"/>
                <p:cNvSpPr/>
                <p:nvPr/>
              </p:nvSpPr>
              <p:spPr>
                <a:xfrm>
                  <a:off x="2560425" y="3143675"/>
                  <a:ext cx="32475" cy="32475"/>
                </a:xfrm>
                <a:custGeom>
                  <a:rect b="b" l="l" r="r" t="t"/>
                  <a:pathLst>
                    <a:path extrusionOk="0" h="1299" w="1299">
                      <a:moveTo>
                        <a:pt x="501" y="0"/>
                      </a:moveTo>
                      <a:lnTo>
                        <a:pt x="501" y="488"/>
                      </a:lnTo>
                      <a:lnTo>
                        <a:pt x="1" y="643"/>
                      </a:lnTo>
                      <a:lnTo>
                        <a:pt x="501" y="798"/>
                      </a:lnTo>
                      <a:lnTo>
                        <a:pt x="501" y="1298"/>
                      </a:lnTo>
                      <a:lnTo>
                        <a:pt x="798" y="893"/>
                      </a:lnTo>
                      <a:lnTo>
                        <a:pt x="1298" y="1048"/>
                      </a:lnTo>
                      <a:lnTo>
                        <a:pt x="989" y="643"/>
                      </a:lnTo>
                      <a:lnTo>
                        <a:pt x="1298" y="250"/>
                      </a:lnTo>
                      <a:lnTo>
                        <a:pt x="1298" y="250"/>
                      </a:lnTo>
                      <a:lnTo>
                        <a:pt x="798" y="405"/>
                      </a:lnTo>
                      <a:lnTo>
                        <a:pt x="50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 name="Google Shape;1048;p15"/>
                <p:cNvSpPr/>
                <p:nvPr/>
              </p:nvSpPr>
              <p:spPr>
                <a:xfrm>
                  <a:off x="1914525" y="1848875"/>
                  <a:ext cx="32450" cy="32475"/>
                </a:xfrm>
                <a:custGeom>
                  <a:rect b="b" l="l" r="r" t="t"/>
                  <a:pathLst>
                    <a:path extrusionOk="0" h="1299" w="1298">
                      <a:moveTo>
                        <a:pt x="500" y="0"/>
                      </a:moveTo>
                      <a:lnTo>
                        <a:pt x="500" y="500"/>
                      </a:lnTo>
                      <a:lnTo>
                        <a:pt x="0" y="643"/>
                      </a:lnTo>
                      <a:lnTo>
                        <a:pt x="500" y="798"/>
                      </a:lnTo>
                      <a:lnTo>
                        <a:pt x="500" y="1298"/>
                      </a:lnTo>
                      <a:lnTo>
                        <a:pt x="810" y="893"/>
                      </a:lnTo>
                      <a:lnTo>
                        <a:pt x="1298" y="1048"/>
                      </a:lnTo>
                      <a:lnTo>
                        <a:pt x="988" y="643"/>
                      </a:lnTo>
                      <a:lnTo>
                        <a:pt x="1298" y="250"/>
                      </a:lnTo>
                      <a:lnTo>
                        <a:pt x="810" y="405"/>
                      </a:lnTo>
                      <a:lnTo>
                        <a:pt x="5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 name="Google Shape;1049;p15"/>
                <p:cNvSpPr/>
                <p:nvPr/>
              </p:nvSpPr>
              <p:spPr>
                <a:xfrm>
                  <a:off x="2360400" y="1131825"/>
                  <a:ext cx="32475" cy="32450"/>
                </a:xfrm>
                <a:custGeom>
                  <a:rect b="b" l="l" r="r" t="t"/>
                  <a:pathLst>
                    <a:path extrusionOk="0" h="1298" w="1299">
                      <a:moveTo>
                        <a:pt x="501" y="0"/>
                      </a:moveTo>
                      <a:lnTo>
                        <a:pt x="501" y="500"/>
                      </a:lnTo>
                      <a:lnTo>
                        <a:pt x="1" y="655"/>
                      </a:lnTo>
                      <a:lnTo>
                        <a:pt x="501" y="798"/>
                      </a:lnTo>
                      <a:lnTo>
                        <a:pt x="501" y="1298"/>
                      </a:lnTo>
                      <a:lnTo>
                        <a:pt x="798" y="893"/>
                      </a:lnTo>
                      <a:lnTo>
                        <a:pt x="1298" y="1048"/>
                      </a:lnTo>
                      <a:lnTo>
                        <a:pt x="989" y="655"/>
                      </a:lnTo>
                      <a:lnTo>
                        <a:pt x="1298" y="250"/>
                      </a:lnTo>
                      <a:lnTo>
                        <a:pt x="798" y="405"/>
                      </a:lnTo>
                      <a:lnTo>
                        <a:pt x="50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 name="Google Shape;1050;p15"/>
                <p:cNvSpPr/>
                <p:nvPr/>
              </p:nvSpPr>
              <p:spPr>
                <a:xfrm>
                  <a:off x="2275275" y="2911200"/>
                  <a:ext cx="32475" cy="32475"/>
                </a:xfrm>
                <a:custGeom>
                  <a:rect b="b" l="l" r="r" t="t"/>
                  <a:pathLst>
                    <a:path extrusionOk="0" h="1299" w="1299">
                      <a:moveTo>
                        <a:pt x="500" y="1"/>
                      </a:moveTo>
                      <a:lnTo>
                        <a:pt x="500" y="501"/>
                      </a:lnTo>
                      <a:lnTo>
                        <a:pt x="0" y="644"/>
                      </a:lnTo>
                      <a:lnTo>
                        <a:pt x="500" y="798"/>
                      </a:lnTo>
                      <a:lnTo>
                        <a:pt x="500" y="1298"/>
                      </a:lnTo>
                      <a:lnTo>
                        <a:pt x="798" y="894"/>
                      </a:lnTo>
                      <a:lnTo>
                        <a:pt x="1298" y="1048"/>
                      </a:lnTo>
                      <a:lnTo>
                        <a:pt x="989" y="644"/>
                      </a:lnTo>
                      <a:lnTo>
                        <a:pt x="1298" y="251"/>
                      </a:lnTo>
                      <a:lnTo>
                        <a:pt x="1298" y="251"/>
                      </a:lnTo>
                      <a:lnTo>
                        <a:pt x="798" y="393"/>
                      </a:lnTo>
                      <a:lnTo>
                        <a:pt x="50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 name="Google Shape;1051;p15"/>
                <p:cNvSpPr/>
                <p:nvPr/>
              </p:nvSpPr>
              <p:spPr>
                <a:xfrm>
                  <a:off x="2544350" y="3918175"/>
                  <a:ext cx="32175" cy="32475"/>
                </a:xfrm>
                <a:custGeom>
                  <a:rect b="b" l="l" r="r" t="t"/>
                  <a:pathLst>
                    <a:path extrusionOk="0" h="1299" w="1287">
                      <a:moveTo>
                        <a:pt x="489" y="0"/>
                      </a:moveTo>
                      <a:lnTo>
                        <a:pt x="489" y="500"/>
                      </a:lnTo>
                      <a:lnTo>
                        <a:pt x="1" y="655"/>
                      </a:lnTo>
                      <a:lnTo>
                        <a:pt x="489" y="810"/>
                      </a:lnTo>
                      <a:lnTo>
                        <a:pt x="489" y="1298"/>
                      </a:lnTo>
                      <a:lnTo>
                        <a:pt x="798" y="905"/>
                      </a:lnTo>
                      <a:lnTo>
                        <a:pt x="1287" y="1048"/>
                      </a:lnTo>
                      <a:lnTo>
                        <a:pt x="989" y="655"/>
                      </a:lnTo>
                      <a:lnTo>
                        <a:pt x="1287" y="250"/>
                      </a:lnTo>
                      <a:lnTo>
                        <a:pt x="798" y="405"/>
                      </a:lnTo>
                      <a:lnTo>
                        <a:pt x="4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 name="Google Shape;1052;p15"/>
                <p:cNvSpPr/>
                <p:nvPr/>
              </p:nvSpPr>
              <p:spPr>
                <a:xfrm>
                  <a:off x="2670850" y="2694200"/>
                  <a:ext cx="32175" cy="32475"/>
                </a:xfrm>
                <a:custGeom>
                  <a:rect b="b" l="l" r="r" t="t"/>
                  <a:pathLst>
                    <a:path extrusionOk="0" h="1299" w="1287">
                      <a:moveTo>
                        <a:pt x="489" y="1"/>
                      </a:moveTo>
                      <a:lnTo>
                        <a:pt x="489" y="489"/>
                      </a:lnTo>
                      <a:lnTo>
                        <a:pt x="1" y="644"/>
                      </a:lnTo>
                      <a:lnTo>
                        <a:pt x="489" y="799"/>
                      </a:lnTo>
                      <a:lnTo>
                        <a:pt x="489" y="1299"/>
                      </a:lnTo>
                      <a:lnTo>
                        <a:pt x="799" y="894"/>
                      </a:lnTo>
                      <a:lnTo>
                        <a:pt x="1287" y="1049"/>
                      </a:lnTo>
                      <a:lnTo>
                        <a:pt x="1287" y="1049"/>
                      </a:lnTo>
                      <a:lnTo>
                        <a:pt x="989" y="644"/>
                      </a:lnTo>
                      <a:lnTo>
                        <a:pt x="1287" y="251"/>
                      </a:lnTo>
                      <a:lnTo>
                        <a:pt x="799" y="394"/>
                      </a:lnTo>
                      <a:lnTo>
                        <a:pt x="48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 name="Google Shape;1053;p15"/>
                <p:cNvSpPr/>
                <p:nvPr/>
              </p:nvSpPr>
              <p:spPr>
                <a:xfrm>
                  <a:off x="2745875" y="1821775"/>
                  <a:ext cx="32450" cy="32475"/>
                </a:xfrm>
                <a:custGeom>
                  <a:rect b="b" l="l" r="r" t="t"/>
                  <a:pathLst>
                    <a:path extrusionOk="0" h="1299" w="1298">
                      <a:moveTo>
                        <a:pt x="500" y="1"/>
                      </a:moveTo>
                      <a:lnTo>
                        <a:pt x="500" y="489"/>
                      </a:lnTo>
                      <a:lnTo>
                        <a:pt x="0" y="644"/>
                      </a:lnTo>
                      <a:lnTo>
                        <a:pt x="500" y="799"/>
                      </a:lnTo>
                      <a:lnTo>
                        <a:pt x="500" y="1299"/>
                      </a:lnTo>
                      <a:lnTo>
                        <a:pt x="810" y="894"/>
                      </a:lnTo>
                      <a:lnTo>
                        <a:pt x="1298" y="1049"/>
                      </a:lnTo>
                      <a:lnTo>
                        <a:pt x="988" y="644"/>
                      </a:lnTo>
                      <a:lnTo>
                        <a:pt x="1298" y="251"/>
                      </a:lnTo>
                      <a:lnTo>
                        <a:pt x="810" y="394"/>
                      </a:lnTo>
                      <a:lnTo>
                        <a:pt x="50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 name="Google Shape;1054;p15"/>
                <p:cNvSpPr/>
                <p:nvPr/>
              </p:nvSpPr>
              <p:spPr>
                <a:xfrm>
                  <a:off x="3651050" y="3127300"/>
                  <a:ext cx="32450" cy="32475"/>
                </a:xfrm>
                <a:custGeom>
                  <a:rect b="b" l="l" r="r" t="t"/>
                  <a:pathLst>
                    <a:path extrusionOk="0" h="1299" w="1298">
                      <a:moveTo>
                        <a:pt x="488" y="0"/>
                      </a:moveTo>
                      <a:lnTo>
                        <a:pt x="488" y="501"/>
                      </a:lnTo>
                      <a:lnTo>
                        <a:pt x="0" y="655"/>
                      </a:lnTo>
                      <a:lnTo>
                        <a:pt x="488" y="810"/>
                      </a:lnTo>
                      <a:lnTo>
                        <a:pt x="488" y="1298"/>
                      </a:lnTo>
                      <a:lnTo>
                        <a:pt x="798" y="905"/>
                      </a:lnTo>
                      <a:lnTo>
                        <a:pt x="1298" y="1060"/>
                      </a:lnTo>
                      <a:lnTo>
                        <a:pt x="988" y="655"/>
                      </a:lnTo>
                      <a:lnTo>
                        <a:pt x="1298" y="251"/>
                      </a:lnTo>
                      <a:lnTo>
                        <a:pt x="798" y="405"/>
                      </a:lnTo>
                      <a:lnTo>
                        <a:pt x="48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 name="Google Shape;1055;p15"/>
                <p:cNvSpPr/>
                <p:nvPr/>
              </p:nvSpPr>
              <p:spPr>
                <a:xfrm>
                  <a:off x="4041275" y="2777250"/>
                  <a:ext cx="32175" cy="32775"/>
                </a:xfrm>
                <a:custGeom>
                  <a:rect b="b" l="l" r="r" t="t"/>
                  <a:pathLst>
                    <a:path extrusionOk="0" h="1311" w="1287">
                      <a:moveTo>
                        <a:pt x="488" y="1"/>
                      </a:moveTo>
                      <a:lnTo>
                        <a:pt x="488" y="501"/>
                      </a:lnTo>
                      <a:lnTo>
                        <a:pt x="0" y="656"/>
                      </a:lnTo>
                      <a:lnTo>
                        <a:pt x="488" y="810"/>
                      </a:lnTo>
                      <a:lnTo>
                        <a:pt x="488" y="1310"/>
                      </a:lnTo>
                      <a:lnTo>
                        <a:pt x="798" y="906"/>
                      </a:lnTo>
                      <a:lnTo>
                        <a:pt x="1286" y="1060"/>
                      </a:lnTo>
                      <a:lnTo>
                        <a:pt x="988" y="656"/>
                      </a:lnTo>
                      <a:lnTo>
                        <a:pt x="1286" y="251"/>
                      </a:lnTo>
                      <a:lnTo>
                        <a:pt x="798" y="406"/>
                      </a:lnTo>
                      <a:lnTo>
                        <a:pt x="48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 name="Google Shape;1056;p15"/>
                <p:cNvSpPr/>
                <p:nvPr/>
              </p:nvSpPr>
              <p:spPr>
                <a:xfrm>
                  <a:off x="1419225" y="2245650"/>
                  <a:ext cx="32450" cy="32475"/>
                </a:xfrm>
                <a:custGeom>
                  <a:rect b="b" l="l" r="r" t="t"/>
                  <a:pathLst>
                    <a:path extrusionOk="0" h="1299" w="1298">
                      <a:moveTo>
                        <a:pt x="500" y="0"/>
                      </a:moveTo>
                      <a:lnTo>
                        <a:pt x="500" y="500"/>
                      </a:lnTo>
                      <a:lnTo>
                        <a:pt x="0" y="655"/>
                      </a:lnTo>
                      <a:lnTo>
                        <a:pt x="500" y="810"/>
                      </a:lnTo>
                      <a:lnTo>
                        <a:pt x="500" y="1298"/>
                      </a:lnTo>
                      <a:lnTo>
                        <a:pt x="798" y="905"/>
                      </a:lnTo>
                      <a:lnTo>
                        <a:pt x="1298" y="1048"/>
                      </a:lnTo>
                      <a:lnTo>
                        <a:pt x="1298" y="1048"/>
                      </a:lnTo>
                      <a:lnTo>
                        <a:pt x="988" y="655"/>
                      </a:lnTo>
                      <a:lnTo>
                        <a:pt x="1298" y="250"/>
                      </a:lnTo>
                      <a:lnTo>
                        <a:pt x="798" y="405"/>
                      </a:lnTo>
                      <a:lnTo>
                        <a:pt x="5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 name="Google Shape;1057;p15"/>
                <p:cNvSpPr/>
                <p:nvPr/>
              </p:nvSpPr>
              <p:spPr>
                <a:xfrm>
                  <a:off x="3361425" y="3035625"/>
                  <a:ext cx="32475" cy="32475"/>
                </a:xfrm>
                <a:custGeom>
                  <a:rect b="b" l="l" r="r" t="t"/>
                  <a:pathLst>
                    <a:path extrusionOk="0" h="1299" w="1299">
                      <a:moveTo>
                        <a:pt x="488" y="0"/>
                      </a:moveTo>
                      <a:lnTo>
                        <a:pt x="488" y="489"/>
                      </a:lnTo>
                      <a:lnTo>
                        <a:pt x="0" y="643"/>
                      </a:lnTo>
                      <a:lnTo>
                        <a:pt x="488" y="798"/>
                      </a:lnTo>
                      <a:lnTo>
                        <a:pt x="488" y="1298"/>
                      </a:lnTo>
                      <a:lnTo>
                        <a:pt x="798" y="893"/>
                      </a:lnTo>
                      <a:lnTo>
                        <a:pt x="1298" y="1048"/>
                      </a:lnTo>
                      <a:lnTo>
                        <a:pt x="989" y="643"/>
                      </a:lnTo>
                      <a:lnTo>
                        <a:pt x="1298" y="239"/>
                      </a:lnTo>
                      <a:lnTo>
                        <a:pt x="798" y="393"/>
                      </a:lnTo>
                      <a:lnTo>
                        <a:pt x="48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 name="Google Shape;1058;p15"/>
                <p:cNvSpPr/>
                <p:nvPr/>
              </p:nvSpPr>
              <p:spPr>
                <a:xfrm>
                  <a:off x="1792475" y="2761175"/>
                  <a:ext cx="32175" cy="32475"/>
                </a:xfrm>
                <a:custGeom>
                  <a:rect b="b" l="l" r="r" t="t"/>
                  <a:pathLst>
                    <a:path extrusionOk="0" h="1299" w="1287">
                      <a:moveTo>
                        <a:pt x="489" y="1"/>
                      </a:moveTo>
                      <a:lnTo>
                        <a:pt x="489" y="501"/>
                      </a:lnTo>
                      <a:lnTo>
                        <a:pt x="0" y="644"/>
                      </a:lnTo>
                      <a:lnTo>
                        <a:pt x="489" y="799"/>
                      </a:lnTo>
                      <a:lnTo>
                        <a:pt x="489" y="1299"/>
                      </a:lnTo>
                      <a:lnTo>
                        <a:pt x="798" y="894"/>
                      </a:lnTo>
                      <a:lnTo>
                        <a:pt x="1286" y="1049"/>
                      </a:lnTo>
                      <a:lnTo>
                        <a:pt x="989" y="644"/>
                      </a:lnTo>
                      <a:lnTo>
                        <a:pt x="1286" y="251"/>
                      </a:lnTo>
                      <a:lnTo>
                        <a:pt x="798" y="406"/>
                      </a:lnTo>
                      <a:lnTo>
                        <a:pt x="48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 name="Google Shape;1059;p15"/>
                <p:cNvSpPr/>
                <p:nvPr/>
              </p:nvSpPr>
              <p:spPr>
                <a:xfrm>
                  <a:off x="1107275" y="2677850"/>
                  <a:ext cx="32475" cy="32450"/>
                </a:xfrm>
                <a:custGeom>
                  <a:rect b="b" l="l" r="r" t="t"/>
                  <a:pathLst>
                    <a:path extrusionOk="0" h="1298" w="1299">
                      <a:moveTo>
                        <a:pt x="500" y="0"/>
                      </a:moveTo>
                      <a:lnTo>
                        <a:pt x="500" y="500"/>
                      </a:lnTo>
                      <a:lnTo>
                        <a:pt x="0" y="655"/>
                      </a:lnTo>
                      <a:lnTo>
                        <a:pt x="500" y="810"/>
                      </a:lnTo>
                      <a:lnTo>
                        <a:pt x="500" y="1298"/>
                      </a:lnTo>
                      <a:lnTo>
                        <a:pt x="810" y="905"/>
                      </a:lnTo>
                      <a:lnTo>
                        <a:pt x="1298" y="1048"/>
                      </a:lnTo>
                      <a:lnTo>
                        <a:pt x="988" y="655"/>
                      </a:lnTo>
                      <a:lnTo>
                        <a:pt x="1298" y="250"/>
                      </a:lnTo>
                      <a:lnTo>
                        <a:pt x="810" y="405"/>
                      </a:lnTo>
                      <a:lnTo>
                        <a:pt x="5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 name="Google Shape;1060;p15"/>
                <p:cNvSpPr/>
                <p:nvPr/>
              </p:nvSpPr>
              <p:spPr>
                <a:xfrm>
                  <a:off x="3018525" y="2280175"/>
                  <a:ext cx="32475" cy="32475"/>
                </a:xfrm>
                <a:custGeom>
                  <a:rect b="b" l="l" r="r" t="t"/>
                  <a:pathLst>
                    <a:path extrusionOk="0" h="1299" w="1299">
                      <a:moveTo>
                        <a:pt x="500" y="0"/>
                      </a:moveTo>
                      <a:lnTo>
                        <a:pt x="500" y="500"/>
                      </a:lnTo>
                      <a:lnTo>
                        <a:pt x="0" y="655"/>
                      </a:lnTo>
                      <a:lnTo>
                        <a:pt x="500" y="810"/>
                      </a:lnTo>
                      <a:lnTo>
                        <a:pt x="500" y="1298"/>
                      </a:lnTo>
                      <a:lnTo>
                        <a:pt x="798" y="905"/>
                      </a:lnTo>
                      <a:lnTo>
                        <a:pt x="1298" y="1048"/>
                      </a:lnTo>
                      <a:lnTo>
                        <a:pt x="989" y="655"/>
                      </a:lnTo>
                      <a:lnTo>
                        <a:pt x="1298" y="250"/>
                      </a:lnTo>
                      <a:lnTo>
                        <a:pt x="798" y="405"/>
                      </a:lnTo>
                      <a:lnTo>
                        <a:pt x="5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 name="Google Shape;1061;p15"/>
                <p:cNvSpPr/>
                <p:nvPr/>
              </p:nvSpPr>
              <p:spPr>
                <a:xfrm>
                  <a:off x="2549425" y="2858225"/>
                  <a:ext cx="14900" cy="12800"/>
                </a:xfrm>
                <a:custGeom>
                  <a:rect b="b" l="l" r="r" t="t"/>
                  <a:pathLst>
                    <a:path extrusionOk="0" h="512" w="596">
                      <a:moveTo>
                        <a:pt x="274" y="0"/>
                      </a:moveTo>
                      <a:cubicBezTo>
                        <a:pt x="119" y="0"/>
                        <a:pt x="0" y="119"/>
                        <a:pt x="0" y="262"/>
                      </a:cubicBezTo>
                      <a:cubicBezTo>
                        <a:pt x="0" y="409"/>
                        <a:pt x="129" y="511"/>
                        <a:pt x="259" y="511"/>
                      </a:cubicBezTo>
                      <a:cubicBezTo>
                        <a:pt x="319" y="511"/>
                        <a:pt x="380" y="490"/>
                        <a:pt x="429" y="441"/>
                      </a:cubicBezTo>
                      <a:cubicBezTo>
                        <a:pt x="595" y="286"/>
                        <a:pt x="488" y="12"/>
                        <a:pt x="27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 name="Google Shape;1062;p15"/>
                <p:cNvSpPr/>
                <p:nvPr/>
              </p:nvSpPr>
              <p:spPr>
                <a:xfrm>
                  <a:off x="2369925" y="2624550"/>
                  <a:ext cx="7475" cy="6475"/>
                </a:xfrm>
                <a:custGeom>
                  <a:rect b="b" l="l" r="r" t="t"/>
                  <a:pathLst>
                    <a:path extrusionOk="0" h="259" w="299">
                      <a:moveTo>
                        <a:pt x="132" y="1"/>
                      </a:moveTo>
                      <a:cubicBezTo>
                        <a:pt x="60" y="1"/>
                        <a:pt x="1" y="60"/>
                        <a:pt x="1" y="132"/>
                      </a:cubicBezTo>
                      <a:cubicBezTo>
                        <a:pt x="1" y="207"/>
                        <a:pt x="64" y="258"/>
                        <a:pt x="131" y="258"/>
                      </a:cubicBezTo>
                      <a:cubicBezTo>
                        <a:pt x="160" y="258"/>
                        <a:pt x="190" y="249"/>
                        <a:pt x="215" y="227"/>
                      </a:cubicBezTo>
                      <a:cubicBezTo>
                        <a:pt x="298" y="144"/>
                        <a:pt x="251" y="1"/>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 name="Google Shape;1063;p15"/>
                <p:cNvSpPr/>
                <p:nvPr/>
              </p:nvSpPr>
              <p:spPr>
                <a:xfrm>
                  <a:off x="2025825" y="2983825"/>
                  <a:ext cx="7475" cy="6650"/>
                </a:xfrm>
                <a:custGeom>
                  <a:rect b="b" l="l" r="r" t="t"/>
                  <a:pathLst>
                    <a:path extrusionOk="0" h="266" w="299">
                      <a:moveTo>
                        <a:pt x="132" y="1"/>
                      </a:moveTo>
                      <a:cubicBezTo>
                        <a:pt x="60" y="1"/>
                        <a:pt x="1" y="60"/>
                        <a:pt x="1" y="132"/>
                      </a:cubicBezTo>
                      <a:cubicBezTo>
                        <a:pt x="1" y="212"/>
                        <a:pt x="61" y="266"/>
                        <a:pt x="126" y="266"/>
                      </a:cubicBezTo>
                      <a:cubicBezTo>
                        <a:pt x="157" y="266"/>
                        <a:pt x="188" y="254"/>
                        <a:pt x="215" y="227"/>
                      </a:cubicBezTo>
                      <a:cubicBezTo>
                        <a:pt x="299" y="155"/>
                        <a:pt x="251" y="13"/>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 name="Google Shape;1064;p15"/>
                <p:cNvSpPr/>
                <p:nvPr/>
              </p:nvSpPr>
              <p:spPr>
                <a:xfrm>
                  <a:off x="2667000" y="2083975"/>
                  <a:ext cx="7750" cy="6400"/>
                </a:xfrm>
                <a:custGeom>
                  <a:rect b="b" l="l" r="r" t="t"/>
                  <a:pathLst>
                    <a:path extrusionOk="0" h="256" w="310">
                      <a:moveTo>
                        <a:pt x="125" y="1"/>
                      </a:moveTo>
                      <a:cubicBezTo>
                        <a:pt x="60" y="1"/>
                        <a:pt x="0" y="57"/>
                        <a:pt x="0" y="133"/>
                      </a:cubicBezTo>
                      <a:cubicBezTo>
                        <a:pt x="0" y="205"/>
                        <a:pt x="65" y="256"/>
                        <a:pt x="132" y="256"/>
                      </a:cubicBezTo>
                      <a:cubicBezTo>
                        <a:pt x="165" y="256"/>
                        <a:pt x="199" y="244"/>
                        <a:pt x="226" y="216"/>
                      </a:cubicBezTo>
                      <a:cubicBezTo>
                        <a:pt x="310" y="145"/>
                        <a:pt x="250" y="2"/>
                        <a:pt x="143" y="2"/>
                      </a:cubicBezTo>
                      <a:cubicBezTo>
                        <a:pt x="137" y="1"/>
                        <a:pt x="131" y="1"/>
                        <a:pt x="12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 name="Google Shape;1065;p15"/>
                <p:cNvSpPr/>
                <p:nvPr/>
              </p:nvSpPr>
              <p:spPr>
                <a:xfrm>
                  <a:off x="2303550" y="2080750"/>
                  <a:ext cx="7475" cy="6450"/>
                </a:xfrm>
                <a:custGeom>
                  <a:rect b="b" l="l" r="r" t="t"/>
                  <a:pathLst>
                    <a:path extrusionOk="0" h="258" w="299">
                      <a:moveTo>
                        <a:pt x="131" y="0"/>
                      </a:moveTo>
                      <a:cubicBezTo>
                        <a:pt x="60" y="0"/>
                        <a:pt x="0" y="48"/>
                        <a:pt x="0" y="131"/>
                      </a:cubicBezTo>
                      <a:cubicBezTo>
                        <a:pt x="0" y="206"/>
                        <a:pt x="64" y="258"/>
                        <a:pt x="131" y="258"/>
                      </a:cubicBezTo>
                      <a:cubicBezTo>
                        <a:pt x="160" y="258"/>
                        <a:pt x="190" y="248"/>
                        <a:pt x="215" y="226"/>
                      </a:cubicBezTo>
                      <a:cubicBezTo>
                        <a:pt x="298" y="143"/>
                        <a:pt x="251" y="0"/>
                        <a:pt x="13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 name="Google Shape;1066;p15"/>
                <p:cNvSpPr/>
                <p:nvPr/>
              </p:nvSpPr>
              <p:spPr>
                <a:xfrm>
                  <a:off x="1918475" y="2471525"/>
                  <a:ext cx="9650" cy="6625"/>
                </a:xfrm>
                <a:custGeom>
                  <a:rect b="b" l="l" r="r" t="t"/>
                  <a:pathLst>
                    <a:path extrusionOk="0" h="265" w="386">
                      <a:moveTo>
                        <a:pt x="177" y="1"/>
                      </a:moveTo>
                      <a:cubicBezTo>
                        <a:pt x="1" y="1"/>
                        <a:pt x="4" y="264"/>
                        <a:pt x="188" y="264"/>
                      </a:cubicBezTo>
                      <a:cubicBezTo>
                        <a:pt x="191" y="264"/>
                        <a:pt x="195" y="264"/>
                        <a:pt x="199" y="264"/>
                      </a:cubicBezTo>
                      <a:cubicBezTo>
                        <a:pt x="203" y="264"/>
                        <a:pt x="207" y="264"/>
                        <a:pt x="210" y="264"/>
                      </a:cubicBezTo>
                      <a:cubicBezTo>
                        <a:pt x="383" y="264"/>
                        <a:pt x="386" y="1"/>
                        <a:pt x="220" y="1"/>
                      </a:cubicBezTo>
                      <a:cubicBezTo>
                        <a:pt x="214" y="1"/>
                        <a:pt x="207" y="1"/>
                        <a:pt x="199" y="2"/>
                      </a:cubicBezTo>
                      <a:cubicBezTo>
                        <a:pt x="191" y="1"/>
                        <a:pt x="184" y="1"/>
                        <a:pt x="17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 name="Google Shape;1067;p15"/>
                <p:cNvSpPr/>
                <p:nvPr/>
              </p:nvSpPr>
              <p:spPr>
                <a:xfrm>
                  <a:off x="2306625" y="3102300"/>
                  <a:ext cx="7675" cy="6650"/>
                </a:xfrm>
                <a:custGeom>
                  <a:rect b="b" l="l" r="r" t="t"/>
                  <a:pathLst>
                    <a:path extrusionOk="0" h="266" w="307">
                      <a:moveTo>
                        <a:pt x="139" y="0"/>
                      </a:moveTo>
                      <a:cubicBezTo>
                        <a:pt x="68" y="0"/>
                        <a:pt x="8" y="60"/>
                        <a:pt x="8" y="131"/>
                      </a:cubicBezTo>
                      <a:cubicBezTo>
                        <a:pt x="0" y="212"/>
                        <a:pt x="63" y="265"/>
                        <a:pt x="131" y="265"/>
                      </a:cubicBezTo>
                      <a:cubicBezTo>
                        <a:pt x="163" y="265"/>
                        <a:pt x="196" y="253"/>
                        <a:pt x="223" y="227"/>
                      </a:cubicBezTo>
                      <a:cubicBezTo>
                        <a:pt x="306" y="143"/>
                        <a:pt x="258" y="12"/>
                        <a:pt x="139"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 name="Google Shape;1068;p15"/>
                <p:cNvSpPr/>
                <p:nvPr/>
              </p:nvSpPr>
              <p:spPr>
                <a:xfrm>
                  <a:off x="2209300" y="3393375"/>
                  <a:ext cx="7650" cy="6375"/>
                </a:xfrm>
                <a:custGeom>
                  <a:rect b="b" l="l" r="r" t="t"/>
                  <a:pathLst>
                    <a:path extrusionOk="0" h="255" w="306">
                      <a:moveTo>
                        <a:pt x="121" y="0"/>
                      </a:moveTo>
                      <a:cubicBezTo>
                        <a:pt x="58" y="0"/>
                        <a:pt x="8" y="55"/>
                        <a:pt x="8" y="121"/>
                      </a:cubicBezTo>
                      <a:cubicBezTo>
                        <a:pt x="0" y="201"/>
                        <a:pt x="63" y="255"/>
                        <a:pt x="131" y="255"/>
                      </a:cubicBezTo>
                      <a:cubicBezTo>
                        <a:pt x="163" y="255"/>
                        <a:pt x="196" y="243"/>
                        <a:pt x="222" y="216"/>
                      </a:cubicBezTo>
                      <a:cubicBezTo>
                        <a:pt x="306" y="145"/>
                        <a:pt x="258" y="2"/>
                        <a:pt x="139" y="2"/>
                      </a:cubicBezTo>
                      <a:cubicBezTo>
                        <a:pt x="133" y="1"/>
                        <a:pt x="127" y="0"/>
                        <a:pt x="12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 name="Google Shape;1069;p15"/>
                <p:cNvSpPr/>
                <p:nvPr/>
              </p:nvSpPr>
              <p:spPr>
                <a:xfrm>
                  <a:off x="2083875" y="3702375"/>
                  <a:ext cx="7775" cy="6650"/>
                </a:xfrm>
                <a:custGeom>
                  <a:rect b="b" l="l" r="r" t="t"/>
                  <a:pathLst>
                    <a:path extrusionOk="0" h="266" w="311">
                      <a:moveTo>
                        <a:pt x="144" y="0"/>
                      </a:moveTo>
                      <a:cubicBezTo>
                        <a:pt x="60" y="0"/>
                        <a:pt x="1" y="60"/>
                        <a:pt x="1" y="131"/>
                      </a:cubicBezTo>
                      <a:cubicBezTo>
                        <a:pt x="1" y="212"/>
                        <a:pt x="66" y="265"/>
                        <a:pt x="135" y="265"/>
                      </a:cubicBezTo>
                      <a:cubicBezTo>
                        <a:pt x="167" y="265"/>
                        <a:pt x="200" y="253"/>
                        <a:pt x="227" y="227"/>
                      </a:cubicBezTo>
                      <a:cubicBezTo>
                        <a:pt x="310" y="143"/>
                        <a:pt x="251" y="0"/>
                        <a:pt x="14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 name="Google Shape;1070;p15"/>
                <p:cNvSpPr/>
                <p:nvPr/>
              </p:nvSpPr>
              <p:spPr>
                <a:xfrm>
                  <a:off x="2559225" y="3660700"/>
                  <a:ext cx="6875" cy="6275"/>
                </a:xfrm>
                <a:custGeom>
                  <a:rect b="b" l="l" r="r" t="t"/>
                  <a:pathLst>
                    <a:path extrusionOk="0" h="251" w="275">
                      <a:moveTo>
                        <a:pt x="132" y="0"/>
                      </a:moveTo>
                      <a:cubicBezTo>
                        <a:pt x="60" y="0"/>
                        <a:pt x="1" y="48"/>
                        <a:pt x="1" y="120"/>
                      </a:cubicBezTo>
                      <a:cubicBezTo>
                        <a:pt x="1" y="203"/>
                        <a:pt x="60" y="250"/>
                        <a:pt x="132" y="250"/>
                      </a:cubicBezTo>
                      <a:cubicBezTo>
                        <a:pt x="215" y="250"/>
                        <a:pt x="275" y="203"/>
                        <a:pt x="275" y="120"/>
                      </a:cubicBezTo>
                      <a:cubicBezTo>
                        <a:pt x="275" y="48"/>
                        <a:pt x="215" y="0"/>
                        <a:pt x="13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 name="Google Shape;1071;p15"/>
                <p:cNvSpPr/>
                <p:nvPr/>
              </p:nvSpPr>
              <p:spPr>
                <a:xfrm>
                  <a:off x="2366350" y="4374475"/>
                  <a:ext cx="6875" cy="6575"/>
                </a:xfrm>
                <a:custGeom>
                  <a:rect b="b" l="l" r="r" t="t"/>
                  <a:pathLst>
                    <a:path extrusionOk="0" h="263" w="275">
                      <a:moveTo>
                        <a:pt x="144" y="1"/>
                      </a:moveTo>
                      <a:cubicBezTo>
                        <a:pt x="60" y="1"/>
                        <a:pt x="1" y="60"/>
                        <a:pt x="1" y="132"/>
                      </a:cubicBezTo>
                      <a:cubicBezTo>
                        <a:pt x="1" y="203"/>
                        <a:pt x="60" y="263"/>
                        <a:pt x="144" y="263"/>
                      </a:cubicBezTo>
                      <a:cubicBezTo>
                        <a:pt x="215" y="263"/>
                        <a:pt x="275" y="203"/>
                        <a:pt x="275" y="132"/>
                      </a:cubicBezTo>
                      <a:cubicBezTo>
                        <a:pt x="275" y="60"/>
                        <a:pt x="215" y="1"/>
                        <a:pt x="14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 name="Google Shape;1072;p15"/>
                <p:cNvSpPr/>
                <p:nvPr/>
              </p:nvSpPr>
              <p:spPr>
                <a:xfrm>
                  <a:off x="3070300" y="3765175"/>
                  <a:ext cx="7475" cy="6650"/>
                </a:xfrm>
                <a:custGeom>
                  <a:rect b="b" l="l" r="r" t="t"/>
                  <a:pathLst>
                    <a:path extrusionOk="0" h="266" w="299">
                      <a:moveTo>
                        <a:pt x="132" y="1"/>
                      </a:moveTo>
                      <a:cubicBezTo>
                        <a:pt x="61" y="1"/>
                        <a:pt x="1" y="60"/>
                        <a:pt x="1" y="132"/>
                      </a:cubicBezTo>
                      <a:cubicBezTo>
                        <a:pt x="1" y="212"/>
                        <a:pt x="61" y="266"/>
                        <a:pt x="126" y="266"/>
                      </a:cubicBezTo>
                      <a:cubicBezTo>
                        <a:pt x="157" y="266"/>
                        <a:pt x="188" y="254"/>
                        <a:pt x="215" y="227"/>
                      </a:cubicBezTo>
                      <a:cubicBezTo>
                        <a:pt x="299" y="143"/>
                        <a:pt x="251" y="12"/>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 name="Google Shape;1073;p15"/>
                <p:cNvSpPr/>
                <p:nvPr/>
              </p:nvSpPr>
              <p:spPr>
                <a:xfrm>
                  <a:off x="2988150" y="3991400"/>
                  <a:ext cx="7475" cy="6450"/>
                </a:xfrm>
                <a:custGeom>
                  <a:rect b="b" l="l" r="r" t="t"/>
                  <a:pathLst>
                    <a:path extrusionOk="0" h="258" w="299">
                      <a:moveTo>
                        <a:pt x="132" y="0"/>
                      </a:moveTo>
                      <a:cubicBezTo>
                        <a:pt x="60" y="0"/>
                        <a:pt x="1" y="48"/>
                        <a:pt x="1" y="131"/>
                      </a:cubicBezTo>
                      <a:cubicBezTo>
                        <a:pt x="1" y="206"/>
                        <a:pt x="65" y="258"/>
                        <a:pt x="132" y="258"/>
                      </a:cubicBezTo>
                      <a:cubicBezTo>
                        <a:pt x="161" y="258"/>
                        <a:pt x="190" y="248"/>
                        <a:pt x="215" y="226"/>
                      </a:cubicBezTo>
                      <a:cubicBezTo>
                        <a:pt x="299" y="143"/>
                        <a:pt x="251" y="0"/>
                        <a:pt x="13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 name="Google Shape;1074;p15"/>
                <p:cNvSpPr/>
                <p:nvPr/>
              </p:nvSpPr>
              <p:spPr>
                <a:xfrm>
                  <a:off x="2795575" y="4192900"/>
                  <a:ext cx="7475" cy="6650"/>
                </a:xfrm>
                <a:custGeom>
                  <a:rect b="b" l="l" r="r" t="t"/>
                  <a:pathLst>
                    <a:path extrusionOk="0" h="266" w="299">
                      <a:moveTo>
                        <a:pt x="131" y="1"/>
                      </a:moveTo>
                      <a:cubicBezTo>
                        <a:pt x="60" y="1"/>
                        <a:pt x="1" y="60"/>
                        <a:pt x="1" y="132"/>
                      </a:cubicBezTo>
                      <a:cubicBezTo>
                        <a:pt x="1" y="212"/>
                        <a:pt x="61" y="266"/>
                        <a:pt x="125" y="266"/>
                      </a:cubicBezTo>
                      <a:cubicBezTo>
                        <a:pt x="156" y="266"/>
                        <a:pt x="188" y="254"/>
                        <a:pt x="215" y="227"/>
                      </a:cubicBezTo>
                      <a:cubicBezTo>
                        <a:pt x="298" y="144"/>
                        <a:pt x="251" y="13"/>
                        <a:pt x="13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 name="Google Shape;1075;p15"/>
                <p:cNvSpPr/>
                <p:nvPr/>
              </p:nvSpPr>
              <p:spPr>
                <a:xfrm>
                  <a:off x="3423925" y="3518125"/>
                  <a:ext cx="7775" cy="6650"/>
                </a:xfrm>
                <a:custGeom>
                  <a:rect b="b" l="l" r="r" t="t"/>
                  <a:pathLst>
                    <a:path extrusionOk="0" h="266" w="311">
                      <a:moveTo>
                        <a:pt x="143" y="0"/>
                      </a:moveTo>
                      <a:cubicBezTo>
                        <a:pt x="72" y="0"/>
                        <a:pt x="1" y="60"/>
                        <a:pt x="1" y="131"/>
                      </a:cubicBezTo>
                      <a:cubicBezTo>
                        <a:pt x="1" y="212"/>
                        <a:pt x="66" y="265"/>
                        <a:pt x="135" y="265"/>
                      </a:cubicBezTo>
                      <a:cubicBezTo>
                        <a:pt x="167" y="265"/>
                        <a:pt x="200" y="253"/>
                        <a:pt x="227" y="227"/>
                      </a:cubicBezTo>
                      <a:cubicBezTo>
                        <a:pt x="310" y="143"/>
                        <a:pt x="263" y="0"/>
                        <a:pt x="14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 name="Google Shape;1076;p15"/>
                <p:cNvSpPr/>
                <p:nvPr/>
              </p:nvSpPr>
              <p:spPr>
                <a:xfrm>
                  <a:off x="4689275" y="3780950"/>
                  <a:ext cx="7750" cy="6650"/>
                </a:xfrm>
                <a:custGeom>
                  <a:rect b="b" l="l" r="r" t="t"/>
                  <a:pathLst>
                    <a:path extrusionOk="0" h="266" w="310">
                      <a:moveTo>
                        <a:pt x="143" y="1"/>
                      </a:moveTo>
                      <a:cubicBezTo>
                        <a:pt x="60" y="1"/>
                        <a:pt x="0" y="60"/>
                        <a:pt x="0" y="132"/>
                      </a:cubicBezTo>
                      <a:cubicBezTo>
                        <a:pt x="0" y="212"/>
                        <a:pt x="66" y="266"/>
                        <a:pt x="134" y="266"/>
                      </a:cubicBezTo>
                      <a:cubicBezTo>
                        <a:pt x="166" y="266"/>
                        <a:pt x="199" y="254"/>
                        <a:pt x="226" y="227"/>
                      </a:cubicBezTo>
                      <a:cubicBezTo>
                        <a:pt x="310" y="143"/>
                        <a:pt x="250" y="1"/>
                        <a:pt x="1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 name="Google Shape;1077;p15"/>
                <p:cNvSpPr/>
                <p:nvPr/>
              </p:nvSpPr>
              <p:spPr>
                <a:xfrm>
                  <a:off x="3730525" y="4181600"/>
                  <a:ext cx="7450" cy="6450"/>
                </a:xfrm>
                <a:custGeom>
                  <a:rect b="b" l="l" r="r" t="t"/>
                  <a:pathLst>
                    <a:path extrusionOk="0" h="258" w="298">
                      <a:moveTo>
                        <a:pt x="131" y="0"/>
                      </a:moveTo>
                      <a:cubicBezTo>
                        <a:pt x="60" y="0"/>
                        <a:pt x="0" y="60"/>
                        <a:pt x="0" y="131"/>
                      </a:cubicBezTo>
                      <a:cubicBezTo>
                        <a:pt x="0" y="206"/>
                        <a:pt x="64" y="258"/>
                        <a:pt x="131" y="258"/>
                      </a:cubicBezTo>
                      <a:cubicBezTo>
                        <a:pt x="160" y="258"/>
                        <a:pt x="189" y="248"/>
                        <a:pt x="214" y="227"/>
                      </a:cubicBezTo>
                      <a:cubicBezTo>
                        <a:pt x="298" y="143"/>
                        <a:pt x="250" y="12"/>
                        <a:pt x="13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 name="Google Shape;1078;p15"/>
                <p:cNvSpPr/>
                <p:nvPr/>
              </p:nvSpPr>
              <p:spPr>
                <a:xfrm>
                  <a:off x="3041150" y="3291300"/>
                  <a:ext cx="6850" cy="6575"/>
                </a:xfrm>
                <a:custGeom>
                  <a:rect b="b" l="l" r="r" t="t"/>
                  <a:pathLst>
                    <a:path extrusionOk="0" h="263" w="274">
                      <a:moveTo>
                        <a:pt x="143" y="1"/>
                      </a:moveTo>
                      <a:cubicBezTo>
                        <a:pt x="72" y="1"/>
                        <a:pt x="0" y="60"/>
                        <a:pt x="0" y="132"/>
                      </a:cubicBezTo>
                      <a:cubicBezTo>
                        <a:pt x="0" y="203"/>
                        <a:pt x="72" y="263"/>
                        <a:pt x="143" y="263"/>
                      </a:cubicBezTo>
                      <a:cubicBezTo>
                        <a:pt x="214" y="263"/>
                        <a:pt x="274" y="203"/>
                        <a:pt x="274" y="132"/>
                      </a:cubicBezTo>
                      <a:cubicBezTo>
                        <a:pt x="274" y="60"/>
                        <a:pt x="214" y="1"/>
                        <a:pt x="1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 name="Google Shape;1079;p15"/>
                <p:cNvSpPr/>
                <p:nvPr/>
              </p:nvSpPr>
              <p:spPr>
                <a:xfrm>
                  <a:off x="2792000" y="3183250"/>
                  <a:ext cx="7775" cy="6650"/>
                </a:xfrm>
                <a:custGeom>
                  <a:rect b="b" l="l" r="r" t="t"/>
                  <a:pathLst>
                    <a:path extrusionOk="0" h="266" w="311">
                      <a:moveTo>
                        <a:pt x="144" y="1"/>
                      </a:moveTo>
                      <a:cubicBezTo>
                        <a:pt x="60" y="1"/>
                        <a:pt x="1" y="60"/>
                        <a:pt x="1" y="132"/>
                      </a:cubicBezTo>
                      <a:cubicBezTo>
                        <a:pt x="1" y="213"/>
                        <a:pt x="66" y="266"/>
                        <a:pt x="135" y="266"/>
                      </a:cubicBezTo>
                      <a:cubicBezTo>
                        <a:pt x="167" y="266"/>
                        <a:pt x="200" y="254"/>
                        <a:pt x="227" y="227"/>
                      </a:cubicBezTo>
                      <a:cubicBezTo>
                        <a:pt x="310" y="144"/>
                        <a:pt x="251" y="1"/>
                        <a:pt x="14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 name="Google Shape;1080;p15"/>
                <p:cNvSpPr/>
                <p:nvPr/>
              </p:nvSpPr>
              <p:spPr>
                <a:xfrm>
                  <a:off x="2931600" y="2869500"/>
                  <a:ext cx="7775" cy="6500"/>
                </a:xfrm>
                <a:custGeom>
                  <a:rect b="b" l="l" r="r" t="t"/>
                  <a:pathLst>
                    <a:path extrusionOk="0" h="260" w="311">
                      <a:moveTo>
                        <a:pt x="123" y="0"/>
                      </a:moveTo>
                      <a:cubicBezTo>
                        <a:pt x="50" y="0"/>
                        <a:pt x="1" y="56"/>
                        <a:pt x="1" y="133"/>
                      </a:cubicBezTo>
                      <a:cubicBezTo>
                        <a:pt x="1" y="208"/>
                        <a:pt x="70" y="259"/>
                        <a:pt x="141" y="259"/>
                      </a:cubicBezTo>
                      <a:cubicBezTo>
                        <a:pt x="171" y="259"/>
                        <a:pt x="202" y="249"/>
                        <a:pt x="227" y="228"/>
                      </a:cubicBezTo>
                      <a:cubicBezTo>
                        <a:pt x="310" y="145"/>
                        <a:pt x="251" y="2"/>
                        <a:pt x="144" y="2"/>
                      </a:cubicBezTo>
                      <a:cubicBezTo>
                        <a:pt x="136" y="1"/>
                        <a:pt x="129" y="0"/>
                        <a:pt x="12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 name="Google Shape;1081;p15"/>
                <p:cNvSpPr/>
                <p:nvPr/>
              </p:nvSpPr>
              <p:spPr>
                <a:xfrm>
                  <a:off x="2775025" y="2452800"/>
                  <a:ext cx="7475" cy="6675"/>
                </a:xfrm>
                <a:custGeom>
                  <a:rect b="b" l="l" r="r" t="t"/>
                  <a:pathLst>
                    <a:path extrusionOk="0" h="267" w="299">
                      <a:moveTo>
                        <a:pt x="132" y="1"/>
                      </a:moveTo>
                      <a:cubicBezTo>
                        <a:pt x="61" y="1"/>
                        <a:pt x="1" y="61"/>
                        <a:pt x="1" y="132"/>
                      </a:cubicBezTo>
                      <a:cubicBezTo>
                        <a:pt x="1" y="213"/>
                        <a:pt x="61" y="266"/>
                        <a:pt x="126" y="266"/>
                      </a:cubicBezTo>
                      <a:cubicBezTo>
                        <a:pt x="157" y="266"/>
                        <a:pt x="188" y="254"/>
                        <a:pt x="215" y="227"/>
                      </a:cubicBezTo>
                      <a:cubicBezTo>
                        <a:pt x="299" y="156"/>
                        <a:pt x="251" y="13"/>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 name="Google Shape;1082;p15"/>
                <p:cNvSpPr/>
                <p:nvPr/>
              </p:nvSpPr>
              <p:spPr>
                <a:xfrm>
                  <a:off x="3629900" y="2809400"/>
                  <a:ext cx="7775" cy="6650"/>
                </a:xfrm>
                <a:custGeom>
                  <a:rect b="b" l="l" r="r" t="t"/>
                  <a:pathLst>
                    <a:path extrusionOk="0" h="266" w="311">
                      <a:moveTo>
                        <a:pt x="144" y="1"/>
                      </a:moveTo>
                      <a:cubicBezTo>
                        <a:pt x="72" y="1"/>
                        <a:pt x="1" y="60"/>
                        <a:pt x="1" y="132"/>
                      </a:cubicBezTo>
                      <a:cubicBezTo>
                        <a:pt x="1" y="212"/>
                        <a:pt x="66" y="266"/>
                        <a:pt x="135" y="266"/>
                      </a:cubicBezTo>
                      <a:cubicBezTo>
                        <a:pt x="167" y="266"/>
                        <a:pt x="200" y="254"/>
                        <a:pt x="227" y="227"/>
                      </a:cubicBezTo>
                      <a:cubicBezTo>
                        <a:pt x="310" y="144"/>
                        <a:pt x="251" y="1"/>
                        <a:pt x="14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 name="Google Shape;1083;p15"/>
                <p:cNvSpPr/>
                <p:nvPr/>
              </p:nvSpPr>
              <p:spPr>
                <a:xfrm>
                  <a:off x="3815350" y="3113600"/>
                  <a:ext cx="7450" cy="6650"/>
                </a:xfrm>
                <a:custGeom>
                  <a:rect b="b" l="l" r="r" t="t"/>
                  <a:pathLst>
                    <a:path extrusionOk="0" h="266" w="298">
                      <a:moveTo>
                        <a:pt x="131" y="1"/>
                      </a:moveTo>
                      <a:cubicBezTo>
                        <a:pt x="60" y="1"/>
                        <a:pt x="0" y="60"/>
                        <a:pt x="0" y="132"/>
                      </a:cubicBezTo>
                      <a:cubicBezTo>
                        <a:pt x="0" y="213"/>
                        <a:pt x="61" y="266"/>
                        <a:pt x="125" y="266"/>
                      </a:cubicBezTo>
                      <a:cubicBezTo>
                        <a:pt x="156" y="266"/>
                        <a:pt x="188" y="254"/>
                        <a:pt x="215" y="227"/>
                      </a:cubicBezTo>
                      <a:cubicBezTo>
                        <a:pt x="298" y="156"/>
                        <a:pt x="250" y="13"/>
                        <a:pt x="13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 name="Google Shape;1084;p15"/>
                <p:cNvSpPr/>
                <p:nvPr/>
              </p:nvSpPr>
              <p:spPr>
                <a:xfrm>
                  <a:off x="2695275" y="3010025"/>
                  <a:ext cx="6850" cy="6575"/>
                </a:xfrm>
                <a:custGeom>
                  <a:rect b="b" l="l" r="r" t="t"/>
                  <a:pathLst>
                    <a:path extrusionOk="0" h="263" w="274">
                      <a:moveTo>
                        <a:pt x="131" y="0"/>
                      </a:moveTo>
                      <a:cubicBezTo>
                        <a:pt x="60" y="0"/>
                        <a:pt x="0" y="60"/>
                        <a:pt x="0" y="131"/>
                      </a:cubicBezTo>
                      <a:cubicBezTo>
                        <a:pt x="0" y="203"/>
                        <a:pt x="60" y="262"/>
                        <a:pt x="131" y="262"/>
                      </a:cubicBezTo>
                      <a:cubicBezTo>
                        <a:pt x="203" y="262"/>
                        <a:pt x="274" y="203"/>
                        <a:pt x="274" y="131"/>
                      </a:cubicBezTo>
                      <a:cubicBezTo>
                        <a:pt x="274" y="60"/>
                        <a:pt x="203" y="0"/>
                        <a:pt x="13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 name="Google Shape;1085;p15"/>
                <p:cNvSpPr/>
                <p:nvPr/>
              </p:nvSpPr>
              <p:spPr>
                <a:xfrm>
                  <a:off x="1995775" y="2767725"/>
                  <a:ext cx="7750" cy="6475"/>
                </a:xfrm>
                <a:custGeom>
                  <a:rect b="b" l="l" r="r" t="t"/>
                  <a:pathLst>
                    <a:path extrusionOk="0" h="259" w="310">
                      <a:moveTo>
                        <a:pt x="143" y="1"/>
                      </a:moveTo>
                      <a:cubicBezTo>
                        <a:pt x="72" y="1"/>
                        <a:pt x="12" y="60"/>
                        <a:pt x="0" y="132"/>
                      </a:cubicBezTo>
                      <a:cubicBezTo>
                        <a:pt x="0" y="207"/>
                        <a:pt x="70" y="258"/>
                        <a:pt x="141" y="258"/>
                      </a:cubicBezTo>
                      <a:cubicBezTo>
                        <a:pt x="171" y="258"/>
                        <a:pt x="201" y="249"/>
                        <a:pt x="227" y="227"/>
                      </a:cubicBezTo>
                      <a:cubicBezTo>
                        <a:pt x="310" y="144"/>
                        <a:pt x="250" y="1"/>
                        <a:pt x="1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 name="Google Shape;1086;p15"/>
                <p:cNvSpPr/>
                <p:nvPr/>
              </p:nvSpPr>
              <p:spPr>
                <a:xfrm>
                  <a:off x="1842475" y="2609675"/>
                  <a:ext cx="7475" cy="6525"/>
                </a:xfrm>
                <a:custGeom>
                  <a:rect b="b" l="l" r="r" t="t"/>
                  <a:pathLst>
                    <a:path extrusionOk="0" h="261" w="299">
                      <a:moveTo>
                        <a:pt x="132" y="1"/>
                      </a:moveTo>
                      <a:cubicBezTo>
                        <a:pt x="60" y="1"/>
                        <a:pt x="1" y="60"/>
                        <a:pt x="1" y="132"/>
                      </a:cubicBezTo>
                      <a:cubicBezTo>
                        <a:pt x="1" y="212"/>
                        <a:pt x="61" y="260"/>
                        <a:pt x="126" y="260"/>
                      </a:cubicBezTo>
                      <a:cubicBezTo>
                        <a:pt x="157" y="260"/>
                        <a:pt x="188" y="250"/>
                        <a:pt x="215" y="227"/>
                      </a:cubicBezTo>
                      <a:cubicBezTo>
                        <a:pt x="298" y="143"/>
                        <a:pt x="251" y="12"/>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 name="Google Shape;1087;p15"/>
                <p:cNvSpPr/>
                <p:nvPr/>
              </p:nvSpPr>
              <p:spPr>
                <a:xfrm>
                  <a:off x="1810500" y="1837825"/>
                  <a:ext cx="9225" cy="6625"/>
                </a:xfrm>
                <a:custGeom>
                  <a:rect b="b" l="l" r="r" t="t"/>
                  <a:pathLst>
                    <a:path extrusionOk="0" h="265" w="369">
                      <a:moveTo>
                        <a:pt x="164" y="0"/>
                      </a:moveTo>
                      <a:cubicBezTo>
                        <a:pt x="1" y="0"/>
                        <a:pt x="1" y="265"/>
                        <a:pt x="164" y="265"/>
                      </a:cubicBezTo>
                      <a:cubicBezTo>
                        <a:pt x="170" y="265"/>
                        <a:pt x="177" y="265"/>
                        <a:pt x="184" y="264"/>
                      </a:cubicBezTo>
                      <a:cubicBezTo>
                        <a:pt x="191" y="265"/>
                        <a:pt x="198" y="265"/>
                        <a:pt x="205" y="265"/>
                      </a:cubicBezTo>
                      <a:cubicBezTo>
                        <a:pt x="368" y="265"/>
                        <a:pt x="368" y="0"/>
                        <a:pt x="205" y="0"/>
                      </a:cubicBezTo>
                      <a:cubicBezTo>
                        <a:pt x="198" y="0"/>
                        <a:pt x="191" y="1"/>
                        <a:pt x="184" y="2"/>
                      </a:cubicBezTo>
                      <a:cubicBezTo>
                        <a:pt x="177" y="1"/>
                        <a:pt x="170" y="0"/>
                        <a:pt x="16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 name="Google Shape;1088;p15"/>
                <p:cNvSpPr/>
                <p:nvPr/>
              </p:nvSpPr>
              <p:spPr>
                <a:xfrm>
                  <a:off x="1120375" y="1474375"/>
                  <a:ext cx="7450" cy="6400"/>
                </a:xfrm>
                <a:custGeom>
                  <a:rect b="b" l="l" r="r" t="t"/>
                  <a:pathLst>
                    <a:path extrusionOk="0" h="256" w="298">
                      <a:moveTo>
                        <a:pt x="113" y="1"/>
                      </a:moveTo>
                      <a:cubicBezTo>
                        <a:pt x="50" y="1"/>
                        <a:pt x="0" y="57"/>
                        <a:pt x="0" y="133"/>
                      </a:cubicBezTo>
                      <a:cubicBezTo>
                        <a:pt x="0" y="205"/>
                        <a:pt x="59" y="256"/>
                        <a:pt x="124" y="256"/>
                      </a:cubicBezTo>
                      <a:cubicBezTo>
                        <a:pt x="155" y="256"/>
                        <a:pt x="187" y="244"/>
                        <a:pt x="214" y="217"/>
                      </a:cubicBezTo>
                      <a:cubicBezTo>
                        <a:pt x="298" y="145"/>
                        <a:pt x="250" y="2"/>
                        <a:pt x="131" y="2"/>
                      </a:cubicBezTo>
                      <a:cubicBezTo>
                        <a:pt x="125" y="1"/>
                        <a:pt x="119" y="1"/>
                        <a:pt x="11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 name="Google Shape;1089;p15"/>
                <p:cNvSpPr/>
                <p:nvPr/>
              </p:nvSpPr>
              <p:spPr>
                <a:xfrm>
                  <a:off x="1754675" y="1531525"/>
                  <a:ext cx="7750" cy="6400"/>
                </a:xfrm>
                <a:custGeom>
                  <a:rect b="b" l="l" r="r" t="t"/>
                  <a:pathLst>
                    <a:path extrusionOk="0" h="256" w="310">
                      <a:moveTo>
                        <a:pt x="125" y="1"/>
                      </a:moveTo>
                      <a:cubicBezTo>
                        <a:pt x="60" y="1"/>
                        <a:pt x="0" y="57"/>
                        <a:pt x="0" y="133"/>
                      </a:cubicBezTo>
                      <a:cubicBezTo>
                        <a:pt x="0" y="205"/>
                        <a:pt x="65" y="256"/>
                        <a:pt x="133" y="256"/>
                      </a:cubicBezTo>
                      <a:cubicBezTo>
                        <a:pt x="166" y="256"/>
                        <a:pt x="199" y="244"/>
                        <a:pt x="227" y="217"/>
                      </a:cubicBezTo>
                      <a:cubicBezTo>
                        <a:pt x="310" y="145"/>
                        <a:pt x="250" y="2"/>
                        <a:pt x="143" y="2"/>
                      </a:cubicBezTo>
                      <a:cubicBezTo>
                        <a:pt x="137" y="1"/>
                        <a:pt x="131" y="1"/>
                        <a:pt x="12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 name="Google Shape;1090;p15"/>
                <p:cNvSpPr/>
                <p:nvPr/>
              </p:nvSpPr>
              <p:spPr>
                <a:xfrm>
                  <a:off x="1641050" y="1002925"/>
                  <a:ext cx="7675" cy="6650"/>
                </a:xfrm>
                <a:custGeom>
                  <a:rect b="b" l="l" r="r" t="t"/>
                  <a:pathLst>
                    <a:path extrusionOk="0" h="266" w="307">
                      <a:moveTo>
                        <a:pt x="140" y="1"/>
                      </a:moveTo>
                      <a:cubicBezTo>
                        <a:pt x="69" y="1"/>
                        <a:pt x="9" y="60"/>
                        <a:pt x="9" y="132"/>
                      </a:cubicBezTo>
                      <a:cubicBezTo>
                        <a:pt x="1" y="212"/>
                        <a:pt x="64" y="266"/>
                        <a:pt x="132" y="266"/>
                      </a:cubicBezTo>
                      <a:cubicBezTo>
                        <a:pt x="164" y="266"/>
                        <a:pt x="197" y="254"/>
                        <a:pt x="223" y="227"/>
                      </a:cubicBezTo>
                      <a:cubicBezTo>
                        <a:pt x="307" y="144"/>
                        <a:pt x="259" y="1"/>
                        <a:pt x="14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 name="Google Shape;1091;p15"/>
                <p:cNvSpPr/>
                <p:nvPr/>
              </p:nvSpPr>
              <p:spPr>
                <a:xfrm>
                  <a:off x="1448075" y="2492100"/>
                  <a:ext cx="7775" cy="6650"/>
                </a:xfrm>
                <a:custGeom>
                  <a:rect b="b" l="l" r="r" t="t"/>
                  <a:pathLst>
                    <a:path extrusionOk="0" h="266" w="311">
                      <a:moveTo>
                        <a:pt x="144" y="1"/>
                      </a:moveTo>
                      <a:cubicBezTo>
                        <a:pt x="72" y="1"/>
                        <a:pt x="13" y="60"/>
                        <a:pt x="1" y="132"/>
                      </a:cubicBezTo>
                      <a:cubicBezTo>
                        <a:pt x="1" y="212"/>
                        <a:pt x="67" y="266"/>
                        <a:pt x="135" y="266"/>
                      </a:cubicBezTo>
                      <a:cubicBezTo>
                        <a:pt x="167" y="266"/>
                        <a:pt x="200" y="254"/>
                        <a:pt x="227" y="227"/>
                      </a:cubicBezTo>
                      <a:cubicBezTo>
                        <a:pt x="310" y="155"/>
                        <a:pt x="263" y="13"/>
                        <a:pt x="14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 name="Google Shape;1092;p15"/>
                <p:cNvSpPr/>
                <p:nvPr/>
              </p:nvSpPr>
              <p:spPr>
                <a:xfrm>
                  <a:off x="1562550" y="2880800"/>
                  <a:ext cx="9225" cy="6650"/>
                </a:xfrm>
                <a:custGeom>
                  <a:rect b="b" l="l" r="r" t="t"/>
                  <a:pathLst>
                    <a:path extrusionOk="0" h="266" w="369">
                      <a:moveTo>
                        <a:pt x="164" y="1"/>
                      </a:moveTo>
                      <a:cubicBezTo>
                        <a:pt x="1" y="1"/>
                        <a:pt x="1" y="265"/>
                        <a:pt x="164" y="265"/>
                      </a:cubicBezTo>
                      <a:cubicBezTo>
                        <a:pt x="171" y="265"/>
                        <a:pt x="177" y="265"/>
                        <a:pt x="184" y="264"/>
                      </a:cubicBezTo>
                      <a:cubicBezTo>
                        <a:pt x="191" y="265"/>
                        <a:pt x="198" y="265"/>
                        <a:pt x="205" y="265"/>
                      </a:cubicBezTo>
                      <a:cubicBezTo>
                        <a:pt x="368" y="265"/>
                        <a:pt x="368" y="1"/>
                        <a:pt x="205" y="1"/>
                      </a:cubicBezTo>
                      <a:cubicBezTo>
                        <a:pt x="198" y="1"/>
                        <a:pt x="191" y="1"/>
                        <a:pt x="184" y="2"/>
                      </a:cubicBezTo>
                      <a:cubicBezTo>
                        <a:pt x="177" y="1"/>
                        <a:pt x="171" y="1"/>
                        <a:pt x="16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 name="Google Shape;1093;p15"/>
                <p:cNvSpPr/>
                <p:nvPr/>
              </p:nvSpPr>
              <p:spPr>
                <a:xfrm>
                  <a:off x="2004500" y="2263775"/>
                  <a:ext cx="9350" cy="6600"/>
                </a:xfrm>
                <a:custGeom>
                  <a:rect b="b" l="l" r="r" t="t"/>
                  <a:pathLst>
                    <a:path extrusionOk="0" h="264" w="374">
                      <a:moveTo>
                        <a:pt x="166" y="0"/>
                      </a:moveTo>
                      <a:cubicBezTo>
                        <a:pt x="0" y="0"/>
                        <a:pt x="4" y="264"/>
                        <a:pt x="176" y="264"/>
                      </a:cubicBezTo>
                      <a:cubicBezTo>
                        <a:pt x="180" y="264"/>
                        <a:pt x="183" y="264"/>
                        <a:pt x="187" y="263"/>
                      </a:cubicBezTo>
                      <a:cubicBezTo>
                        <a:pt x="191" y="264"/>
                        <a:pt x="195" y="264"/>
                        <a:pt x="198" y="264"/>
                      </a:cubicBezTo>
                      <a:cubicBezTo>
                        <a:pt x="371" y="264"/>
                        <a:pt x="374" y="0"/>
                        <a:pt x="208" y="0"/>
                      </a:cubicBezTo>
                      <a:cubicBezTo>
                        <a:pt x="202" y="0"/>
                        <a:pt x="195" y="1"/>
                        <a:pt x="187" y="2"/>
                      </a:cubicBezTo>
                      <a:cubicBezTo>
                        <a:pt x="180" y="1"/>
                        <a:pt x="173" y="0"/>
                        <a:pt x="16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 name="Google Shape;1094;p15"/>
                <p:cNvSpPr/>
                <p:nvPr/>
              </p:nvSpPr>
              <p:spPr>
                <a:xfrm>
                  <a:off x="1084350" y="2031025"/>
                  <a:ext cx="7475" cy="6600"/>
                </a:xfrm>
                <a:custGeom>
                  <a:rect b="b" l="l" r="r" t="t"/>
                  <a:pathLst>
                    <a:path extrusionOk="0" h="264" w="299">
                      <a:moveTo>
                        <a:pt x="131" y="1"/>
                      </a:moveTo>
                      <a:cubicBezTo>
                        <a:pt x="60" y="1"/>
                        <a:pt x="0" y="60"/>
                        <a:pt x="0" y="132"/>
                      </a:cubicBezTo>
                      <a:cubicBezTo>
                        <a:pt x="0" y="206"/>
                        <a:pt x="64" y="264"/>
                        <a:pt x="130" y="264"/>
                      </a:cubicBezTo>
                      <a:cubicBezTo>
                        <a:pt x="160" y="264"/>
                        <a:pt x="189" y="253"/>
                        <a:pt x="215" y="227"/>
                      </a:cubicBezTo>
                      <a:cubicBezTo>
                        <a:pt x="298" y="144"/>
                        <a:pt x="251" y="1"/>
                        <a:pt x="13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 name="Google Shape;1095;p15"/>
                <p:cNvSpPr/>
                <p:nvPr/>
              </p:nvSpPr>
              <p:spPr>
                <a:xfrm>
                  <a:off x="1136450" y="2258750"/>
                  <a:ext cx="7450" cy="6450"/>
                </a:xfrm>
                <a:custGeom>
                  <a:rect b="b" l="l" r="r" t="t"/>
                  <a:pathLst>
                    <a:path extrusionOk="0" h="258" w="298">
                      <a:moveTo>
                        <a:pt x="131" y="0"/>
                      </a:moveTo>
                      <a:cubicBezTo>
                        <a:pt x="60" y="0"/>
                        <a:pt x="0" y="48"/>
                        <a:pt x="0" y="131"/>
                      </a:cubicBezTo>
                      <a:cubicBezTo>
                        <a:pt x="0" y="206"/>
                        <a:pt x="64" y="258"/>
                        <a:pt x="131" y="258"/>
                      </a:cubicBezTo>
                      <a:cubicBezTo>
                        <a:pt x="160" y="258"/>
                        <a:pt x="189" y="248"/>
                        <a:pt x="214" y="226"/>
                      </a:cubicBezTo>
                      <a:cubicBezTo>
                        <a:pt x="298" y="143"/>
                        <a:pt x="250" y="0"/>
                        <a:pt x="13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 name="Google Shape;1096;p15"/>
                <p:cNvSpPr/>
                <p:nvPr/>
              </p:nvSpPr>
              <p:spPr>
                <a:xfrm>
                  <a:off x="2517275" y="1742000"/>
                  <a:ext cx="7750" cy="6475"/>
                </a:xfrm>
                <a:custGeom>
                  <a:rect b="b" l="l" r="r" t="t"/>
                  <a:pathLst>
                    <a:path extrusionOk="0" h="259" w="310">
                      <a:moveTo>
                        <a:pt x="143" y="1"/>
                      </a:moveTo>
                      <a:cubicBezTo>
                        <a:pt x="60" y="1"/>
                        <a:pt x="0" y="60"/>
                        <a:pt x="0" y="132"/>
                      </a:cubicBezTo>
                      <a:cubicBezTo>
                        <a:pt x="0" y="207"/>
                        <a:pt x="70" y="258"/>
                        <a:pt x="140" y="258"/>
                      </a:cubicBezTo>
                      <a:cubicBezTo>
                        <a:pt x="171" y="258"/>
                        <a:pt x="201" y="249"/>
                        <a:pt x="226" y="227"/>
                      </a:cubicBezTo>
                      <a:cubicBezTo>
                        <a:pt x="310" y="144"/>
                        <a:pt x="250" y="1"/>
                        <a:pt x="1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 name="Google Shape;1097;p15"/>
                <p:cNvSpPr/>
                <p:nvPr/>
              </p:nvSpPr>
              <p:spPr>
                <a:xfrm>
                  <a:off x="2397900" y="1508950"/>
                  <a:ext cx="6875" cy="6575"/>
                </a:xfrm>
                <a:custGeom>
                  <a:rect b="b" l="l" r="r" t="t"/>
                  <a:pathLst>
                    <a:path extrusionOk="0" h="263" w="275">
                      <a:moveTo>
                        <a:pt x="144" y="0"/>
                      </a:moveTo>
                      <a:cubicBezTo>
                        <a:pt x="60" y="0"/>
                        <a:pt x="1" y="60"/>
                        <a:pt x="1" y="131"/>
                      </a:cubicBezTo>
                      <a:cubicBezTo>
                        <a:pt x="1" y="203"/>
                        <a:pt x="60" y="262"/>
                        <a:pt x="144" y="262"/>
                      </a:cubicBezTo>
                      <a:cubicBezTo>
                        <a:pt x="215" y="262"/>
                        <a:pt x="275" y="203"/>
                        <a:pt x="275" y="131"/>
                      </a:cubicBezTo>
                      <a:cubicBezTo>
                        <a:pt x="275" y="60"/>
                        <a:pt x="215" y="0"/>
                        <a:pt x="14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 name="Google Shape;1098;p15"/>
                <p:cNvSpPr/>
                <p:nvPr/>
              </p:nvSpPr>
              <p:spPr>
                <a:xfrm>
                  <a:off x="2788725" y="1418150"/>
                  <a:ext cx="7475" cy="6675"/>
                </a:xfrm>
                <a:custGeom>
                  <a:rect b="b" l="l" r="r" t="t"/>
                  <a:pathLst>
                    <a:path extrusionOk="0" h="267" w="299">
                      <a:moveTo>
                        <a:pt x="132" y="1"/>
                      </a:moveTo>
                      <a:cubicBezTo>
                        <a:pt x="60" y="1"/>
                        <a:pt x="1" y="60"/>
                        <a:pt x="1" y="132"/>
                      </a:cubicBezTo>
                      <a:cubicBezTo>
                        <a:pt x="1" y="213"/>
                        <a:pt x="61" y="266"/>
                        <a:pt x="126" y="266"/>
                      </a:cubicBezTo>
                      <a:cubicBezTo>
                        <a:pt x="156" y="266"/>
                        <a:pt x="188" y="254"/>
                        <a:pt x="215" y="227"/>
                      </a:cubicBezTo>
                      <a:cubicBezTo>
                        <a:pt x="298" y="156"/>
                        <a:pt x="251" y="13"/>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 name="Google Shape;1099;p15"/>
                <p:cNvSpPr/>
                <p:nvPr/>
              </p:nvSpPr>
              <p:spPr>
                <a:xfrm>
                  <a:off x="2573225" y="1144925"/>
                  <a:ext cx="7775" cy="6450"/>
                </a:xfrm>
                <a:custGeom>
                  <a:rect b="b" l="l" r="r" t="t"/>
                  <a:pathLst>
                    <a:path extrusionOk="0" h="258" w="311">
                      <a:moveTo>
                        <a:pt x="132" y="0"/>
                      </a:moveTo>
                      <a:cubicBezTo>
                        <a:pt x="60" y="0"/>
                        <a:pt x="1" y="48"/>
                        <a:pt x="1" y="131"/>
                      </a:cubicBezTo>
                      <a:cubicBezTo>
                        <a:pt x="1" y="206"/>
                        <a:pt x="64" y="257"/>
                        <a:pt x="131" y="257"/>
                      </a:cubicBezTo>
                      <a:cubicBezTo>
                        <a:pt x="160" y="257"/>
                        <a:pt x="190" y="248"/>
                        <a:pt x="215" y="226"/>
                      </a:cubicBezTo>
                      <a:cubicBezTo>
                        <a:pt x="310" y="143"/>
                        <a:pt x="251" y="0"/>
                        <a:pt x="13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 name="Google Shape;1100;p15"/>
                <p:cNvSpPr/>
                <p:nvPr/>
              </p:nvSpPr>
              <p:spPr>
                <a:xfrm>
                  <a:off x="3230150" y="1622050"/>
                  <a:ext cx="7475" cy="6650"/>
                </a:xfrm>
                <a:custGeom>
                  <a:rect b="b" l="l" r="r" t="t"/>
                  <a:pathLst>
                    <a:path extrusionOk="0" h="266" w="299">
                      <a:moveTo>
                        <a:pt x="132" y="1"/>
                      </a:moveTo>
                      <a:cubicBezTo>
                        <a:pt x="60" y="1"/>
                        <a:pt x="1" y="60"/>
                        <a:pt x="1" y="132"/>
                      </a:cubicBezTo>
                      <a:cubicBezTo>
                        <a:pt x="1" y="212"/>
                        <a:pt x="61" y="266"/>
                        <a:pt x="126" y="266"/>
                      </a:cubicBezTo>
                      <a:cubicBezTo>
                        <a:pt x="156" y="266"/>
                        <a:pt x="188" y="254"/>
                        <a:pt x="215" y="227"/>
                      </a:cubicBezTo>
                      <a:cubicBezTo>
                        <a:pt x="298" y="144"/>
                        <a:pt x="251" y="13"/>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 name="Google Shape;1101;p15"/>
                <p:cNvSpPr/>
                <p:nvPr/>
              </p:nvSpPr>
              <p:spPr>
                <a:xfrm>
                  <a:off x="3298900" y="1128550"/>
                  <a:ext cx="7475" cy="6500"/>
                </a:xfrm>
                <a:custGeom>
                  <a:rect b="b" l="l" r="r" t="t"/>
                  <a:pathLst>
                    <a:path extrusionOk="0" h="260" w="299">
                      <a:moveTo>
                        <a:pt x="144" y="0"/>
                      </a:moveTo>
                      <a:cubicBezTo>
                        <a:pt x="61" y="0"/>
                        <a:pt x="1" y="60"/>
                        <a:pt x="1" y="131"/>
                      </a:cubicBezTo>
                      <a:cubicBezTo>
                        <a:pt x="1" y="212"/>
                        <a:pt x="67" y="260"/>
                        <a:pt x="132" y="260"/>
                      </a:cubicBezTo>
                      <a:cubicBezTo>
                        <a:pt x="162" y="260"/>
                        <a:pt x="192" y="249"/>
                        <a:pt x="215" y="226"/>
                      </a:cubicBezTo>
                      <a:cubicBezTo>
                        <a:pt x="299" y="143"/>
                        <a:pt x="251" y="12"/>
                        <a:pt x="14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 name="Google Shape;1102;p15"/>
                <p:cNvSpPr/>
                <p:nvPr/>
              </p:nvSpPr>
              <p:spPr>
                <a:xfrm>
                  <a:off x="3527800" y="2197100"/>
                  <a:ext cx="7775" cy="6375"/>
                </a:xfrm>
                <a:custGeom>
                  <a:rect b="b" l="l" r="r" t="t"/>
                  <a:pathLst>
                    <a:path extrusionOk="0" h="255" w="311">
                      <a:moveTo>
                        <a:pt x="125" y="0"/>
                      </a:moveTo>
                      <a:cubicBezTo>
                        <a:pt x="61" y="0"/>
                        <a:pt x="1" y="55"/>
                        <a:pt x="1" y="121"/>
                      </a:cubicBezTo>
                      <a:cubicBezTo>
                        <a:pt x="1" y="201"/>
                        <a:pt x="67" y="255"/>
                        <a:pt x="135" y="255"/>
                      </a:cubicBezTo>
                      <a:cubicBezTo>
                        <a:pt x="167" y="255"/>
                        <a:pt x="200" y="243"/>
                        <a:pt x="227" y="216"/>
                      </a:cubicBezTo>
                      <a:cubicBezTo>
                        <a:pt x="310" y="144"/>
                        <a:pt x="251" y="2"/>
                        <a:pt x="144" y="2"/>
                      </a:cubicBezTo>
                      <a:cubicBezTo>
                        <a:pt x="138" y="1"/>
                        <a:pt x="131" y="0"/>
                        <a:pt x="12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 name="Google Shape;1103;p15"/>
                <p:cNvSpPr/>
                <p:nvPr/>
              </p:nvSpPr>
              <p:spPr>
                <a:xfrm>
                  <a:off x="3902050" y="2461450"/>
                  <a:ext cx="7675" cy="6650"/>
                </a:xfrm>
                <a:custGeom>
                  <a:rect b="b" l="l" r="r" t="t"/>
                  <a:pathLst>
                    <a:path extrusionOk="0" h="266" w="307">
                      <a:moveTo>
                        <a:pt x="140" y="0"/>
                      </a:moveTo>
                      <a:cubicBezTo>
                        <a:pt x="68" y="0"/>
                        <a:pt x="9" y="60"/>
                        <a:pt x="9" y="131"/>
                      </a:cubicBezTo>
                      <a:cubicBezTo>
                        <a:pt x="1" y="212"/>
                        <a:pt x="64" y="265"/>
                        <a:pt x="131" y="265"/>
                      </a:cubicBezTo>
                      <a:cubicBezTo>
                        <a:pt x="163" y="265"/>
                        <a:pt x="196" y="253"/>
                        <a:pt x="223" y="226"/>
                      </a:cubicBezTo>
                      <a:cubicBezTo>
                        <a:pt x="307" y="143"/>
                        <a:pt x="259" y="0"/>
                        <a:pt x="14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 name="Google Shape;1104;p15"/>
                <p:cNvSpPr/>
                <p:nvPr/>
              </p:nvSpPr>
              <p:spPr>
                <a:xfrm>
                  <a:off x="3531375" y="2052175"/>
                  <a:ext cx="7475" cy="6650"/>
                </a:xfrm>
                <a:custGeom>
                  <a:rect b="b" l="l" r="r" t="t"/>
                  <a:pathLst>
                    <a:path extrusionOk="0" h="266" w="299">
                      <a:moveTo>
                        <a:pt x="132" y="0"/>
                      </a:moveTo>
                      <a:cubicBezTo>
                        <a:pt x="60" y="0"/>
                        <a:pt x="1" y="60"/>
                        <a:pt x="1" y="131"/>
                      </a:cubicBezTo>
                      <a:cubicBezTo>
                        <a:pt x="1" y="212"/>
                        <a:pt x="61" y="265"/>
                        <a:pt x="126" y="265"/>
                      </a:cubicBezTo>
                      <a:cubicBezTo>
                        <a:pt x="156" y="265"/>
                        <a:pt x="188" y="253"/>
                        <a:pt x="215" y="226"/>
                      </a:cubicBezTo>
                      <a:cubicBezTo>
                        <a:pt x="298" y="143"/>
                        <a:pt x="251" y="0"/>
                        <a:pt x="13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 name="Google Shape;1105;p15"/>
                <p:cNvSpPr/>
                <p:nvPr/>
              </p:nvSpPr>
              <p:spPr>
                <a:xfrm>
                  <a:off x="1701100" y="2387900"/>
                  <a:ext cx="14900" cy="12800"/>
                </a:xfrm>
                <a:custGeom>
                  <a:rect b="b" l="l" r="r" t="t"/>
                  <a:pathLst>
                    <a:path extrusionOk="0" h="512" w="596">
                      <a:moveTo>
                        <a:pt x="253" y="1"/>
                      </a:moveTo>
                      <a:cubicBezTo>
                        <a:pt x="109" y="1"/>
                        <a:pt x="0" y="115"/>
                        <a:pt x="0" y="251"/>
                      </a:cubicBezTo>
                      <a:cubicBezTo>
                        <a:pt x="0" y="407"/>
                        <a:pt x="130" y="512"/>
                        <a:pt x="261" y="512"/>
                      </a:cubicBezTo>
                      <a:cubicBezTo>
                        <a:pt x="321" y="512"/>
                        <a:pt x="381" y="490"/>
                        <a:pt x="429" y="442"/>
                      </a:cubicBezTo>
                      <a:cubicBezTo>
                        <a:pt x="596" y="275"/>
                        <a:pt x="488" y="1"/>
                        <a:pt x="274" y="1"/>
                      </a:cubicBezTo>
                      <a:cubicBezTo>
                        <a:pt x="267" y="1"/>
                        <a:pt x="260" y="1"/>
                        <a:pt x="25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 name="Google Shape;1106;p15"/>
                <p:cNvSpPr/>
                <p:nvPr/>
              </p:nvSpPr>
              <p:spPr>
                <a:xfrm>
                  <a:off x="864375" y="3061525"/>
                  <a:ext cx="14925" cy="12800"/>
                </a:xfrm>
                <a:custGeom>
                  <a:rect b="b" l="l" r="r" t="t"/>
                  <a:pathLst>
                    <a:path extrusionOk="0" h="512" w="597">
                      <a:moveTo>
                        <a:pt x="275" y="0"/>
                      </a:moveTo>
                      <a:cubicBezTo>
                        <a:pt x="132" y="0"/>
                        <a:pt x="13" y="107"/>
                        <a:pt x="1" y="262"/>
                      </a:cubicBezTo>
                      <a:cubicBezTo>
                        <a:pt x="1" y="409"/>
                        <a:pt x="129" y="511"/>
                        <a:pt x="260" y="511"/>
                      </a:cubicBezTo>
                      <a:cubicBezTo>
                        <a:pt x="320" y="511"/>
                        <a:pt x="381" y="490"/>
                        <a:pt x="429" y="441"/>
                      </a:cubicBezTo>
                      <a:cubicBezTo>
                        <a:pt x="596" y="286"/>
                        <a:pt x="489" y="12"/>
                        <a:pt x="27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 name="Google Shape;1107;p15"/>
                <p:cNvSpPr/>
                <p:nvPr/>
              </p:nvSpPr>
              <p:spPr>
                <a:xfrm>
                  <a:off x="1461175" y="1886075"/>
                  <a:ext cx="14925" cy="12850"/>
                </a:xfrm>
                <a:custGeom>
                  <a:rect b="b" l="l" r="r" t="t"/>
                  <a:pathLst>
                    <a:path extrusionOk="0" h="514" w="597">
                      <a:moveTo>
                        <a:pt x="263" y="1"/>
                      </a:moveTo>
                      <a:cubicBezTo>
                        <a:pt x="120" y="1"/>
                        <a:pt x="1" y="120"/>
                        <a:pt x="1" y="262"/>
                      </a:cubicBezTo>
                      <a:cubicBezTo>
                        <a:pt x="1" y="415"/>
                        <a:pt x="120" y="514"/>
                        <a:pt x="249" y="514"/>
                      </a:cubicBezTo>
                      <a:cubicBezTo>
                        <a:pt x="311" y="514"/>
                        <a:pt x="375" y="491"/>
                        <a:pt x="429" y="441"/>
                      </a:cubicBezTo>
                      <a:cubicBezTo>
                        <a:pt x="596" y="286"/>
                        <a:pt x="489" y="12"/>
                        <a:pt x="26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 name="Google Shape;1108;p15"/>
                <p:cNvSpPr/>
                <p:nvPr/>
              </p:nvSpPr>
              <p:spPr>
                <a:xfrm>
                  <a:off x="1077500" y="1742000"/>
                  <a:ext cx="14900" cy="12800"/>
                </a:xfrm>
                <a:custGeom>
                  <a:rect b="b" l="l" r="r" t="t"/>
                  <a:pathLst>
                    <a:path extrusionOk="0" h="512" w="596">
                      <a:moveTo>
                        <a:pt x="274" y="1"/>
                      </a:moveTo>
                      <a:cubicBezTo>
                        <a:pt x="120" y="1"/>
                        <a:pt x="1" y="108"/>
                        <a:pt x="1" y="263"/>
                      </a:cubicBezTo>
                      <a:cubicBezTo>
                        <a:pt x="1" y="410"/>
                        <a:pt x="129" y="512"/>
                        <a:pt x="260" y="512"/>
                      </a:cubicBezTo>
                      <a:cubicBezTo>
                        <a:pt x="320" y="512"/>
                        <a:pt x="381" y="490"/>
                        <a:pt x="429" y="441"/>
                      </a:cubicBezTo>
                      <a:cubicBezTo>
                        <a:pt x="596" y="287"/>
                        <a:pt x="489" y="13"/>
                        <a:pt x="27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 name="Google Shape;1109;p15"/>
                <p:cNvSpPr/>
                <p:nvPr/>
              </p:nvSpPr>
              <p:spPr>
                <a:xfrm>
                  <a:off x="1835050" y="1697075"/>
                  <a:ext cx="14900" cy="12775"/>
                </a:xfrm>
                <a:custGeom>
                  <a:rect b="b" l="l" r="r" t="t"/>
                  <a:pathLst>
                    <a:path extrusionOk="0" h="511" w="596">
                      <a:moveTo>
                        <a:pt x="274" y="0"/>
                      </a:moveTo>
                      <a:cubicBezTo>
                        <a:pt x="119" y="0"/>
                        <a:pt x="0" y="107"/>
                        <a:pt x="0" y="250"/>
                      </a:cubicBezTo>
                      <a:cubicBezTo>
                        <a:pt x="0" y="406"/>
                        <a:pt x="130" y="511"/>
                        <a:pt x="261" y="511"/>
                      </a:cubicBezTo>
                      <a:cubicBezTo>
                        <a:pt x="320" y="511"/>
                        <a:pt x="380" y="489"/>
                        <a:pt x="429" y="441"/>
                      </a:cubicBezTo>
                      <a:cubicBezTo>
                        <a:pt x="595" y="286"/>
                        <a:pt x="488" y="12"/>
                        <a:pt x="27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 name="Google Shape;1110;p15"/>
                <p:cNvSpPr/>
                <p:nvPr/>
              </p:nvSpPr>
              <p:spPr>
                <a:xfrm>
                  <a:off x="2043100" y="1415175"/>
                  <a:ext cx="14900" cy="12800"/>
                </a:xfrm>
                <a:custGeom>
                  <a:rect b="b" l="l" r="r" t="t"/>
                  <a:pathLst>
                    <a:path extrusionOk="0" h="512" w="596">
                      <a:moveTo>
                        <a:pt x="262" y="1"/>
                      </a:moveTo>
                      <a:cubicBezTo>
                        <a:pt x="120" y="1"/>
                        <a:pt x="1" y="108"/>
                        <a:pt x="1" y="251"/>
                      </a:cubicBezTo>
                      <a:cubicBezTo>
                        <a:pt x="1" y="406"/>
                        <a:pt x="124" y="511"/>
                        <a:pt x="256" y="511"/>
                      </a:cubicBezTo>
                      <a:cubicBezTo>
                        <a:pt x="316" y="511"/>
                        <a:pt x="377" y="490"/>
                        <a:pt x="429" y="441"/>
                      </a:cubicBezTo>
                      <a:cubicBezTo>
                        <a:pt x="596" y="287"/>
                        <a:pt x="489" y="13"/>
                        <a:pt x="26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 name="Google Shape;1111;p15"/>
                <p:cNvSpPr/>
                <p:nvPr/>
              </p:nvSpPr>
              <p:spPr>
                <a:xfrm>
                  <a:off x="1567450" y="1319325"/>
                  <a:ext cx="14900" cy="12700"/>
                </a:xfrm>
                <a:custGeom>
                  <a:rect b="b" l="l" r="r" t="t"/>
                  <a:pathLst>
                    <a:path extrusionOk="0" h="508" w="596">
                      <a:moveTo>
                        <a:pt x="243" y="0"/>
                      </a:moveTo>
                      <a:cubicBezTo>
                        <a:pt x="109" y="0"/>
                        <a:pt x="0" y="115"/>
                        <a:pt x="0" y="251"/>
                      </a:cubicBezTo>
                      <a:cubicBezTo>
                        <a:pt x="0" y="404"/>
                        <a:pt x="120" y="508"/>
                        <a:pt x="249" y="508"/>
                      </a:cubicBezTo>
                      <a:cubicBezTo>
                        <a:pt x="311" y="508"/>
                        <a:pt x="375" y="484"/>
                        <a:pt x="429" y="430"/>
                      </a:cubicBezTo>
                      <a:cubicBezTo>
                        <a:pt x="596" y="275"/>
                        <a:pt x="488" y="1"/>
                        <a:pt x="262" y="1"/>
                      </a:cubicBezTo>
                      <a:cubicBezTo>
                        <a:pt x="256" y="1"/>
                        <a:pt x="249" y="0"/>
                        <a:pt x="24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 name="Google Shape;1112;p15"/>
                <p:cNvSpPr/>
                <p:nvPr/>
              </p:nvSpPr>
              <p:spPr>
                <a:xfrm>
                  <a:off x="2514000" y="1936950"/>
                  <a:ext cx="14900" cy="12575"/>
                </a:xfrm>
                <a:custGeom>
                  <a:rect b="b" l="l" r="r" t="t"/>
                  <a:pathLst>
                    <a:path extrusionOk="0" h="503" w="596">
                      <a:moveTo>
                        <a:pt x="253" y="1"/>
                      </a:moveTo>
                      <a:cubicBezTo>
                        <a:pt x="108" y="1"/>
                        <a:pt x="0" y="115"/>
                        <a:pt x="0" y="252"/>
                      </a:cubicBezTo>
                      <a:cubicBezTo>
                        <a:pt x="0" y="404"/>
                        <a:pt x="120" y="503"/>
                        <a:pt x="249" y="503"/>
                      </a:cubicBezTo>
                      <a:cubicBezTo>
                        <a:pt x="311" y="503"/>
                        <a:pt x="375" y="480"/>
                        <a:pt x="429" y="430"/>
                      </a:cubicBezTo>
                      <a:cubicBezTo>
                        <a:pt x="596" y="275"/>
                        <a:pt x="488" y="2"/>
                        <a:pt x="274" y="2"/>
                      </a:cubicBezTo>
                      <a:cubicBezTo>
                        <a:pt x="267" y="1"/>
                        <a:pt x="260" y="1"/>
                        <a:pt x="25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 name="Google Shape;1113;p15"/>
                <p:cNvSpPr/>
                <p:nvPr/>
              </p:nvSpPr>
              <p:spPr>
                <a:xfrm>
                  <a:off x="3094125" y="1260400"/>
                  <a:ext cx="14900" cy="12850"/>
                </a:xfrm>
                <a:custGeom>
                  <a:rect b="b" l="l" r="r" t="t"/>
                  <a:pathLst>
                    <a:path extrusionOk="0" h="514" w="596">
                      <a:moveTo>
                        <a:pt x="274" y="1"/>
                      </a:moveTo>
                      <a:cubicBezTo>
                        <a:pt x="131" y="1"/>
                        <a:pt x="12" y="120"/>
                        <a:pt x="0" y="263"/>
                      </a:cubicBezTo>
                      <a:cubicBezTo>
                        <a:pt x="0" y="415"/>
                        <a:pt x="126" y="514"/>
                        <a:pt x="254" y="514"/>
                      </a:cubicBezTo>
                      <a:cubicBezTo>
                        <a:pt x="316" y="514"/>
                        <a:pt x="379" y="491"/>
                        <a:pt x="429" y="441"/>
                      </a:cubicBezTo>
                      <a:cubicBezTo>
                        <a:pt x="596" y="286"/>
                        <a:pt x="489" y="13"/>
                        <a:pt x="27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 name="Google Shape;1114;p15"/>
                <p:cNvSpPr/>
                <p:nvPr/>
              </p:nvSpPr>
              <p:spPr>
                <a:xfrm>
                  <a:off x="2049650" y="2034300"/>
                  <a:ext cx="14900" cy="12800"/>
                </a:xfrm>
                <a:custGeom>
                  <a:rect b="b" l="l" r="r" t="t"/>
                  <a:pathLst>
                    <a:path extrusionOk="0" h="512" w="596">
                      <a:moveTo>
                        <a:pt x="274" y="1"/>
                      </a:moveTo>
                      <a:cubicBezTo>
                        <a:pt x="131" y="1"/>
                        <a:pt x="12" y="108"/>
                        <a:pt x="0" y="251"/>
                      </a:cubicBezTo>
                      <a:cubicBezTo>
                        <a:pt x="0" y="406"/>
                        <a:pt x="130" y="511"/>
                        <a:pt x="265" y="511"/>
                      </a:cubicBezTo>
                      <a:cubicBezTo>
                        <a:pt x="326" y="511"/>
                        <a:pt x="389" y="490"/>
                        <a:pt x="441" y="441"/>
                      </a:cubicBezTo>
                      <a:cubicBezTo>
                        <a:pt x="596" y="287"/>
                        <a:pt x="501" y="13"/>
                        <a:pt x="27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 name="Google Shape;1115;p15"/>
                <p:cNvSpPr/>
                <p:nvPr/>
              </p:nvSpPr>
              <p:spPr>
                <a:xfrm>
                  <a:off x="2491075" y="3399650"/>
                  <a:ext cx="14900" cy="12800"/>
                </a:xfrm>
                <a:custGeom>
                  <a:rect b="b" l="l" r="r" t="t"/>
                  <a:pathLst>
                    <a:path extrusionOk="0" h="512" w="596">
                      <a:moveTo>
                        <a:pt x="274" y="1"/>
                      </a:moveTo>
                      <a:cubicBezTo>
                        <a:pt x="131" y="1"/>
                        <a:pt x="12" y="108"/>
                        <a:pt x="0" y="251"/>
                      </a:cubicBezTo>
                      <a:cubicBezTo>
                        <a:pt x="0" y="406"/>
                        <a:pt x="130" y="511"/>
                        <a:pt x="265" y="511"/>
                      </a:cubicBezTo>
                      <a:cubicBezTo>
                        <a:pt x="326" y="511"/>
                        <a:pt x="389" y="490"/>
                        <a:pt x="441" y="441"/>
                      </a:cubicBezTo>
                      <a:cubicBezTo>
                        <a:pt x="596" y="286"/>
                        <a:pt x="500" y="13"/>
                        <a:pt x="27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 name="Google Shape;1116;p15"/>
                <p:cNvSpPr/>
                <p:nvPr/>
              </p:nvSpPr>
              <p:spPr>
                <a:xfrm>
                  <a:off x="2840525" y="3715475"/>
                  <a:ext cx="14900" cy="12800"/>
                </a:xfrm>
                <a:custGeom>
                  <a:rect b="b" l="l" r="r" t="t"/>
                  <a:pathLst>
                    <a:path extrusionOk="0" h="512" w="596">
                      <a:moveTo>
                        <a:pt x="262" y="0"/>
                      </a:moveTo>
                      <a:cubicBezTo>
                        <a:pt x="119" y="0"/>
                        <a:pt x="0" y="107"/>
                        <a:pt x="0" y="262"/>
                      </a:cubicBezTo>
                      <a:cubicBezTo>
                        <a:pt x="0" y="409"/>
                        <a:pt x="129" y="511"/>
                        <a:pt x="260" y="511"/>
                      </a:cubicBezTo>
                      <a:cubicBezTo>
                        <a:pt x="320" y="511"/>
                        <a:pt x="380" y="489"/>
                        <a:pt x="429" y="441"/>
                      </a:cubicBezTo>
                      <a:cubicBezTo>
                        <a:pt x="596" y="286"/>
                        <a:pt x="489" y="12"/>
                        <a:pt x="2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 name="Google Shape;1117;p15"/>
                <p:cNvSpPr/>
                <p:nvPr/>
              </p:nvSpPr>
              <p:spPr>
                <a:xfrm>
                  <a:off x="2212775" y="4039900"/>
                  <a:ext cx="14900" cy="12800"/>
                </a:xfrm>
                <a:custGeom>
                  <a:rect b="b" l="l" r="r" t="t"/>
                  <a:pathLst>
                    <a:path extrusionOk="0" h="512" w="596">
                      <a:moveTo>
                        <a:pt x="262" y="1"/>
                      </a:moveTo>
                      <a:cubicBezTo>
                        <a:pt x="119" y="1"/>
                        <a:pt x="0" y="108"/>
                        <a:pt x="0" y="263"/>
                      </a:cubicBezTo>
                      <a:cubicBezTo>
                        <a:pt x="0" y="410"/>
                        <a:pt x="129" y="512"/>
                        <a:pt x="259" y="512"/>
                      </a:cubicBezTo>
                      <a:cubicBezTo>
                        <a:pt x="319" y="512"/>
                        <a:pt x="380" y="490"/>
                        <a:pt x="429" y="442"/>
                      </a:cubicBezTo>
                      <a:cubicBezTo>
                        <a:pt x="595" y="287"/>
                        <a:pt x="488" y="13"/>
                        <a:pt x="26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 name="Google Shape;1118;p15"/>
                <p:cNvSpPr/>
                <p:nvPr/>
              </p:nvSpPr>
              <p:spPr>
                <a:xfrm>
                  <a:off x="3233425" y="3608875"/>
                  <a:ext cx="14900" cy="12600"/>
                </a:xfrm>
                <a:custGeom>
                  <a:rect b="b" l="l" r="r" t="t"/>
                  <a:pathLst>
                    <a:path extrusionOk="0" h="504" w="596">
                      <a:moveTo>
                        <a:pt x="255" y="1"/>
                      </a:moveTo>
                      <a:cubicBezTo>
                        <a:pt x="121" y="1"/>
                        <a:pt x="12" y="116"/>
                        <a:pt x="1" y="252"/>
                      </a:cubicBezTo>
                      <a:cubicBezTo>
                        <a:pt x="1" y="405"/>
                        <a:pt x="126" y="503"/>
                        <a:pt x="255" y="503"/>
                      </a:cubicBezTo>
                      <a:cubicBezTo>
                        <a:pt x="316" y="503"/>
                        <a:pt x="379" y="481"/>
                        <a:pt x="429" y="430"/>
                      </a:cubicBezTo>
                      <a:cubicBezTo>
                        <a:pt x="596" y="276"/>
                        <a:pt x="489" y="14"/>
                        <a:pt x="274" y="2"/>
                      </a:cubicBezTo>
                      <a:cubicBezTo>
                        <a:pt x="268" y="1"/>
                        <a:pt x="261" y="1"/>
                        <a:pt x="25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 name="Google Shape;1119;p15"/>
                <p:cNvSpPr/>
                <p:nvPr/>
              </p:nvSpPr>
              <p:spPr>
                <a:xfrm>
                  <a:off x="3660575" y="3771725"/>
                  <a:ext cx="14900" cy="12775"/>
                </a:xfrm>
                <a:custGeom>
                  <a:rect b="b" l="l" r="r" t="t"/>
                  <a:pathLst>
                    <a:path extrusionOk="0" h="511" w="596">
                      <a:moveTo>
                        <a:pt x="262" y="0"/>
                      </a:moveTo>
                      <a:cubicBezTo>
                        <a:pt x="119" y="0"/>
                        <a:pt x="0" y="108"/>
                        <a:pt x="0" y="251"/>
                      </a:cubicBezTo>
                      <a:cubicBezTo>
                        <a:pt x="0" y="406"/>
                        <a:pt x="124" y="511"/>
                        <a:pt x="256" y="511"/>
                      </a:cubicBezTo>
                      <a:cubicBezTo>
                        <a:pt x="315" y="511"/>
                        <a:pt x="377" y="489"/>
                        <a:pt x="429" y="441"/>
                      </a:cubicBezTo>
                      <a:cubicBezTo>
                        <a:pt x="595" y="286"/>
                        <a:pt x="488" y="12"/>
                        <a:pt x="2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 name="Google Shape;1120;p15"/>
                <p:cNvSpPr/>
                <p:nvPr/>
              </p:nvSpPr>
              <p:spPr>
                <a:xfrm>
                  <a:off x="2879225" y="3022800"/>
                  <a:ext cx="14900" cy="12800"/>
                </a:xfrm>
                <a:custGeom>
                  <a:rect b="b" l="l" r="r" t="t"/>
                  <a:pathLst>
                    <a:path extrusionOk="0" h="512" w="596">
                      <a:moveTo>
                        <a:pt x="253" y="1"/>
                      </a:moveTo>
                      <a:cubicBezTo>
                        <a:pt x="108" y="1"/>
                        <a:pt x="0" y="115"/>
                        <a:pt x="0" y="251"/>
                      </a:cubicBezTo>
                      <a:cubicBezTo>
                        <a:pt x="0" y="407"/>
                        <a:pt x="130" y="512"/>
                        <a:pt x="261" y="512"/>
                      </a:cubicBezTo>
                      <a:cubicBezTo>
                        <a:pt x="321" y="512"/>
                        <a:pt x="380" y="490"/>
                        <a:pt x="429" y="442"/>
                      </a:cubicBezTo>
                      <a:cubicBezTo>
                        <a:pt x="595" y="287"/>
                        <a:pt x="500" y="1"/>
                        <a:pt x="274" y="1"/>
                      </a:cubicBezTo>
                      <a:cubicBezTo>
                        <a:pt x="267" y="1"/>
                        <a:pt x="260" y="1"/>
                        <a:pt x="25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 name="Google Shape;1121;p15"/>
                <p:cNvSpPr/>
                <p:nvPr/>
              </p:nvSpPr>
              <p:spPr>
                <a:xfrm>
                  <a:off x="2879225" y="3450525"/>
                  <a:ext cx="14900" cy="12825"/>
                </a:xfrm>
                <a:custGeom>
                  <a:rect b="b" l="l" r="r" t="t"/>
                  <a:pathLst>
                    <a:path extrusionOk="0" h="513" w="596">
                      <a:moveTo>
                        <a:pt x="253" y="1"/>
                      </a:moveTo>
                      <a:cubicBezTo>
                        <a:pt x="108" y="1"/>
                        <a:pt x="0" y="115"/>
                        <a:pt x="0" y="252"/>
                      </a:cubicBezTo>
                      <a:cubicBezTo>
                        <a:pt x="0" y="407"/>
                        <a:pt x="130" y="512"/>
                        <a:pt x="261" y="512"/>
                      </a:cubicBezTo>
                      <a:cubicBezTo>
                        <a:pt x="321" y="512"/>
                        <a:pt x="380" y="491"/>
                        <a:pt x="429" y="442"/>
                      </a:cubicBezTo>
                      <a:cubicBezTo>
                        <a:pt x="595" y="287"/>
                        <a:pt x="488" y="14"/>
                        <a:pt x="274" y="2"/>
                      </a:cubicBezTo>
                      <a:cubicBezTo>
                        <a:pt x="267" y="1"/>
                        <a:pt x="260" y="1"/>
                        <a:pt x="25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 name="Google Shape;1122;p15"/>
                <p:cNvSpPr/>
                <p:nvPr/>
              </p:nvSpPr>
              <p:spPr>
                <a:xfrm>
                  <a:off x="3305175" y="3364825"/>
                  <a:ext cx="14900" cy="12850"/>
                </a:xfrm>
                <a:custGeom>
                  <a:rect b="b" l="l" r="r" t="t"/>
                  <a:pathLst>
                    <a:path extrusionOk="0" h="514" w="596">
                      <a:moveTo>
                        <a:pt x="274" y="1"/>
                      </a:moveTo>
                      <a:cubicBezTo>
                        <a:pt x="119" y="1"/>
                        <a:pt x="0" y="120"/>
                        <a:pt x="0" y="263"/>
                      </a:cubicBezTo>
                      <a:cubicBezTo>
                        <a:pt x="0" y="416"/>
                        <a:pt x="125" y="514"/>
                        <a:pt x="258" y="514"/>
                      </a:cubicBezTo>
                      <a:cubicBezTo>
                        <a:pt x="321" y="514"/>
                        <a:pt x="387" y="491"/>
                        <a:pt x="441" y="441"/>
                      </a:cubicBezTo>
                      <a:cubicBezTo>
                        <a:pt x="595" y="286"/>
                        <a:pt x="488" y="13"/>
                        <a:pt x="27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 name="Google Shape;1123;p15"/>
                <p:cNvSpPr/>
                <p:nvPr/>
              </p:nvSpPr>
              <p:spPr>
                <a:xfrm>
                  <a:off x="4574375" y="2764450"/>
                  <a:ext cx="14900" cy="12800"/>
                </a:xfrm>
                <a:custGeom>
                  <a:rect b="b" l="l" r="r" t="t"/>
                  <a:pathLst>
                    <a:path extrusionOk="0" h="512" w="596">
                      <a:moveTo>
                        <a:pt x="262" y="1"/>
                      </a:moveTo>
                      <a:cubicBezTo>
                        <a:pt x="119" y="1"/>
                        <a:pt x="0" y="120"/>
                        <a:pt x="0" y="263"/>
                      </a:cubicBezTo>
                      <a:cubicBezTo>
                        <a:pt x="0" y="410"/>
                        <a:pt x="129" y="512"/>
                        <a:pt x="259" y="512"/>
                      </a:cubicBezTo>
                      <a:cubicBezTo>
                        <a:pt x="320" y="512"/>
                        <a:pt x="380" y="490"/>
                        <a:pt x="429" y="441"/>
                      </a:cubicBezTo>
                      <a:cubicBezTo>
                        <a:pt x="596" y="287"/>
                        <a:pt x="488" y="13"/>
                        <a:pt x="26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 name="Google Shape;1124;p15"/>
                <p:cNvSpPr/>
                <p:nvPr/>
              </p:nvSpPr>
              <p:spPr>
                <a:xfrm>
                  <a:off x="3424225" y="2839175"/>
                  <a:ext cx="13425" cy="12825"/>
                </a:xfrm>
                <a:custGeom>
                  <a:rect b="b" l="l" r="r" t="t"/>
                  <a:pathLst>
                    <a:path extrusionOk="0" h="513" w="537">
                      <a:moveTo>
                        <a:pt x="262" y="0"/>
                      </a:moveTo>
                      <a:cubicBezTo>
                        <a:pt x="120" y="0"/>
                        <a:pt x="1" y="107"/>
                        <a:pt x="1" y="250"/>
                      </a:cubicBezTo>
                      <a:cubicBezTo>
                        <a:pt x="1" y="393"/>
                        <a:pt x="120" y="512"/>
                        <a:pt x="262" y="512"/>
                      </a:cubicBezTo>
                      <a:cubicBezTo>
                        <a:pt x="417" y="512"/>
                        <a:pt x="536" y="393"/>
                        <a:pt x="536" y="250"/>
                      </a:cubicBezTo>
                      <a:cubicBezTo>
                        <a:pt x="536" y="107"/>
                        <a:pt x="417" y="0"/>
                        <a:pt x="2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 name="Google Shape;1125;p15"/>
                <p:cNvSpPr/>
                <p:nvPr/>
              </p:nvSpPr>
              <p:spPr>
                <a:xfrm>
                  <a:off x="3175975" y="2653725"/>
                  <a:ext cx="13425" cy="12525"/>
                </a:xfrm>
                <a:custGeom>
                  <a:rect b="b" l="l" r="r" t="t"/>
                  <a:pathLst>
                    <a:path extrusionOk="0" h="501" w="537">
                      <a:moveTo>
                        <a:pt x="263" y="1"/>
                      </a:moveTo>
                      <a:cubicBezTo>
                        <a:pt x="120" y="1"/>
                        <a:pt x="1" y="108"/>
                        <a:pt x="1" y="251"/>
                      </a:cubicBezTo>
                      <a:cubicBezTo>
                        <a:pt x="1" y="394"/>
                        <a:pt x="120" y="501"/>
                        <a:pt x="263" y="501"/>
                      </a:cubicBezTo>
                      <a:cubicBezTo>
                        <a:pt x="417" y="501"/>
                        <a:pt x="536" y="394"/>
                        <a:pt x="536" y="251"/>
                      </a:cubicBezTo>
                      <a:cubicBezTo>
                        <a:pt x="536" y="108"/>
                        <a:pt x="417" y="1"/>
                        <a:pt x="26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 name="Google Shape;1126;p15"/>
                <p:cNvSpPr/>
                <p:nvPr/>
              </p:nvSpPr>
              <p:spPr>
                <a:xfrm>
                  <a:off x="4679450" y="2461750"/>
                  <a:ext cx="13400" cy="12825"/>
                </a:xfrm>
                <a:custGeom>
                  <a:rect b="b" l="l" r="r" t="t"/>
                  <a:pathLst>
                    <a:path extrusionOk="0" h="513" w="536">
                      <a:moveTo>
                        <a:pt x="262" y="0"/>
                      </a:moveTo>
                      <a:cubicBezTo>
                        <a:pt x="119" y="0"/>
                        <a:pt x="0" y="119"/>
                        <a:pt x="0" y="250"/>
                      </a:cubicBezTo>
                      <a:cubicBezTo>
                        <a:pt x="0" y="393"/>
                        <a:pt x="119" y="512"/>
                        <a:pt x="262" y="512"/>
                      </a:cubicBezTo>
                      <a:cubicBezTo>
                        <a:pt x="417" y="512"/>
                        <a:pt x="536" y="393"/>
                        <a:pt x="536" y="250"/>
                      </a:cubicBezTo>
                      <a:cubicBezTo>
                        <a:pt x="536" y="119"/>
                        <a:pt x="417" y="0"/>
                        <a:pt x="2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 name="Google Shape;1127;p15"/>
                <p:cNvSpPr/>
                <p:nvPr/>
              </p:nvSpPr>
              <p:spPr>
                <a:xfrm>
                  <a:off x="4420475" y="2324825"/>
                  <a:ext cx="13425" cy="12525"/>
                </a:xfrm>
                <a:custGeom>
                  <a:rect b="b" l="l" r="r" t="t"/>
                  <a:pathLst>
                    <a:path extrusionOk="0" h="501" w="537">
                      <a:moveTo>
                        <a:pt x="263" y="0"/>
                      </a:moveTo>
                      <a:cubicBezTo>
                        <a:pt x="120" y="0"/>
                        <a:pt x="1" y="107"/>
                        <a:pt x="1" y="250"/>
                      </a:cubicBezTo>
                      <a:cubicBezTo>
                        <a:pt x="1" y="393"/>
                        <a:pt x="120" y="500"/>
                        <a:pt x="263" y="500"/>
                      </a:cubicBezTo>
                      <a:cubicBezTo>
                        <a:pt x="417" y="500"/>
                        <a:pt x="537" y="393"/>
                        <a:pt x="537" y="250"/>
                      </a:cubicBezTo>
                      <a:cubicBezTo>
                        <a:pt x="537" y="107"/>
                        <a:pt x="417" y="0"/>
                        <a:pt x="26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 name="Google Shape;1128;p15"/>
                <p:cNvSpPr/>
                <p:nvPr/>
              </p:nvSpPr>
              <p:spPr>
                <a:xfrm>
                  <a:off x="4200800" y="2052175"/>
                  <a:ext cx="13425" cy="12825"/>
                </a:xfrm>
                <a:custGeom>
                  <a:rect b="b" l="l" r="r" t="t"/>
                  <a:pathLst>
                    <a:path extrusionOk="0" h="513" w="537">
                      <a:moveTo>
                        <a:pt x="263" y="0"/>
                      </a:moveTo>
                      <a:cubicBezTo>
                        <a:pt x="120" y="0"/>
                        <a:pt x="1" y="119"/>
                        <a:pt x="1" y="262"/>
                      </a:cubicBezTo>
                      <a:cubicBezTo>
                        <a:pt x="1" y="393"/>
                        <a:pt x="120" y="512"/>
                        <a:pt x="263" y="512"/>
                      </a:cubicBezTo>
                      <a:cubicBezTo>
                        <a:pt x="406" y="512"/>
                        <a:pt x="537" y="393"/>
                        <a:pt x="537" y="262"/>
                      </a:cubicBezTo>
                      <a:cubicBezTo>
                        <a:pt x="537" y="119"/>
                        <a:pt x="406" y="0"/>
                        <a:pt x="26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 name="Google Shape;1129;p15"/>
                <p:cNvSpPr/>
                <p:nvPr/>
              </p:nvSpPr>
              <p:spPr>
                <a:xfrm>
                  <a:off x="2892600" y="2091725"/>
                  <a:ext cx="14925" cy="12825"/>
                </a:xfrm>
                <a:custGeom>
                  <a:rect b="b" l="l" r="r" t="t"/>
                  <a:pathLst>
                    <a:path extrusionOk="0" h="513" w="597">
                      <a:moveTo>
                        <a:pt x="243" y="1"/>
                      </a:moveTo>
                      <a:cubicBezTo>
                        <a:pt x="109" y="1"/>
                        <a:pt x="1" y="116"/>
                        <a:pt x="1" y="252"/>
                      </a:cubicBezTo>
                      <a:cubicBezTo>
                        <a:pt x="1" y="407"/>
                        <a:pt x="125" y="512"/>
                        <a:pt x="256" y="512"/>
                      </a:cubicBezTo>
                      <a:cubicBezTo>
                        <a:pt x="316" y="512"/>
                        <a:pt x="378" y="491"/>
                        <a:pt x="430" y="442"/>
                      </a:cubicBezTo>
                      <a:cubicBezTo>
                        <a:pt x="596" y="287"/>
                        <a:pt x="489" y="14"/>
                        <a:pt x="263" y="2"/>
                      </a:cubicBezTo>
                      <a:cubicBezTo>
                        <a:pt x="256" y="1"/>
                        <a:pt x="250" y="1"/>
                        <a:pt x="2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 name="Google Shape;1130;p15"/>
                <p:cNvSpPr/>
                <p:nvPr/>
              </p:nvSpPr>
              <p:spPr>
                <a:xfrm>
                  <a:off x="3100975" y="1773550"/>
                  <a:ext cx="14600" cy="12800"/>
                </a:xfrm>
                <a:custGeom>
                  <a:rect b="b" l="l" r="r" t="t"/>
                  <a:pathLst>
                    <a:path extrusionOk="0" h="512" w="584">
                      <a:moveTo>
                        <a:pt x="262" y="1"/>
                      </a:moveTo>
                      <a:cubicBezTo>
                        <a:pt x="119" y="1"/>
                        <a:pt x="0" y="108"/>
                        <a:pt x="0" y="251"/>
                      </a:cubicBezTo>
                      <a:cubicBezTo>
                        <a:pt x="0" y="407"/>
                        <a:pt x="124" y="511"/>
                        <a:pt x="256" y="511"/>
                      </a:cubicBezTo>
                      <a:cubicBezTo>
                        <a:pt x="316" y="511"/>
                        <a:pt x="377" y="490"/>
                        <a:pt x="429" y="442"/>
                      </a:cubicBezTo>
                      <a:cubicBezTo>
                        <a:pt x="584" y="287"/>
                        <a:pt x="488" y="13"/>
                        <a:pt x="26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 name="Google Shape;1131;p15"/>
                <p:cNvSpPr/>
                <p:nvPr/>
              </p:nvSpPr>
              <p:spPr>
                <a:xfrm>
                  <a:off x="2931900" y="1586050"/>
                  <a:ext cx="14600" cy="12775"/>
                </a:xfrm>
                <a:custGeom>
                  <a:rect b="b" l="l" r="r" t="t"/>
                  <a:pathLst>
                    <a:path extrusionOk="0" h="511" w="584">
                      <a:moveTo>
                        <a:pt x="263" y="0"/>
                      </a:moveTo>
                      <a:cubicBezTo>
                        <a:pt x="120" y="0"/>
                        <a:pt x="1" y="107"/>
                        <a:pt x="1" y="250"/>
                      </a:cubicBezTo>
                      <a:cubicBezTo>
                        <a:pt x="1" y="406"/>
                        <a:pt x="124" y="511"/>
                        <a:pt x="256" y="511"/>
                      </a:cubicBezTo>
                      <a:cubicBezTo>
                        <a:pt x="316" y="511"/>
                        <a:pt x="377" y="489"/>
                        <a:pt x="429" y="441"/>
                      </a:cubicBezTo>
                      <a:cubicBezTo>
                        <a:pt x="584" y="286"/>
                        <a:pt x="489" y="12"/>
                        <a:pt x="26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 name="Google Shape;1132;p15"/>
                <p:cNvSpPr/>
                <p:nvPr/>
              </p:nvSpPr>
              <p:spPr>
                <a:xfrm>
                  <a:off x="3553400" y="1378850"/>
                  <a:ext cx="14925" cy="12800"/>
                </a:xfrm>
                <a:custGeom>
                  <a:rect b="b" l="l" r="r" t="t"/>
                  <a:pathLst>
                    <a:path extrusionOk="0" h="512" w="597">
                      <a:moveTo>
                        <a:pt x="243" y="1"/>
                      </a:moveTo>
                      <a:cubicBezTo>
                        <a:pt x="109" y="1"/>
                        <a:pt x="1" y="115"/>
                        <a:pt x="1" y="251"/>
                      </a:cubicBezTo>
                      <a:cubicBezTo>
                        <a:pt x="1" y="407"/>
                        <a:pt x="130" y="512"/>
                        <a:pt x="262" y="512"/>
                      </a:cubicBezTo>
                      <a:cubicBezTo>
                        <a:pt x="321" y="512"/>
                        <a:pt x="381" y="490"/>
                        <a:pt x="429" y="442"/>
                      </a:cubicBezTo>
                      <a:cubicBezTo>
                        <a:pt x="596" y="275"/>
                        <a:pt x="489" y="1"/>
                        <a:pt x="263" y="1"/>
                      </a:cubicBezTo>
                      <a:cubicBezTo>
                        <a:pt x="256" y="1"/>
                        <a:pt x="250" y="1"/>
                        <a:pt x="2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 name="Google Shape;1133;p15"/>
                <p:cNvSpPr/>
                <p:nvPr/>
              </p:nvSpPr>
              <p:spPr>
                <a:xfrm>
                  <a:off x="3559950" y="2535850"/>
                  <a:ext cx="14925" cy="12800"/>
                </a:xfrm>
                <a:custGeom>
                  <a:rect b="b" l="l" r="r" t="t"/>
                  <a:pathLst>
                    <a:path extrusionOk="0" h="512" w="597">
                      <a:moveTo>
                        <a:pt x="275" y="1"/>
                      </a:moveTo>
                      <a:cubicBezTo>
                        <a:pt x="132" y="1"/>
                        <a:pt x="13" y="108"/>
                        <a:pt x="1" y="251"/>
                      </a:cubicBezTo>
                      <a:cubicBezTo>
                        <a:pt x="1" y="406"/>
                        <a:pt x="130" y="511"/>
                        <a:pt x="265" y="511"/>
                      </a:cubicBezTo>
                      <a:cubicBezTo>
                        <a:pt x="327" y="511"/>
                        <a:pt x="389" y="490"/>
                        <a:pt x="441" y="441"/>
                      </a:cubicBezTo>
                      <a:cubicBezTo>
                        <a:pt x="596" y="287"/>
                        <a:pt x="501" y="13"/>
                        <a:pt x="27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 name="Google Shape;1134;p15"/>
                <p:cNvSpPr/>
                <p:nvPr/>
              </p:nvSpPr>
              <p:spPr>
                <a:xfrm>
                  <a:off x="3821900" y="2024775"/>
                  <a:ext cx="14900" cy="12575"/>
                </a:xfrm>
                <a:custGeom>
                  <a:rect b="b" l="l" r="r" t="t"/>
                  <a:pathLst>
                    <a:path extrusionOk="0" h="503" w="596">
                      <a:moveTo>
                        <a:pt x="253" y="0"/>
                      </a:moveTo>
                      <a:cubicBezTo>
                        <a:pt x="109" y="0"/>
                        <a:pt x="0" y="115"/>
                        <a:pt x="0" y="251"/>
                      </a:cubicBezTo>
                      <a:cubicBezTo>
                        <a:pt x="0" y="404"/>
                        <a:pt x="125" y="502"/>
                        <a:pt x="254" y="502"/>
                      </a:cubicBezTo>
                      <a:cubicBezTo>
                        <a:pt x="316" y="502"/>
                        <a:pt x="379" y="480"/>
                        <a:pt x="429" y="429"/>
                      </a:cubicBezTo>
                      <a:cubicBezTo>
                        <a:pt x="596" y="275"/>
                        <a:pt x="488" y="1"/>
                        <a:pt x="274" y="1"/>
                      </a:cubicBezTo>
                      <a:cubicBezTo>
                        <a:pt x="267" y="0"/>
                        <a:pt x="260" y="0"/>
                        <a:pt x="25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 name="Google Shape;1135;p15"/>
                <p:cNvSpPr/>
                <p:nvPr/>
              </p:nvSpPr>
              <p:spPr>
                <a:xfrm>
                  <a:off x="3681400" y="3347875"/>
                  <a:ext cx="14900" cy="12850"/>
                </a:xfrm>
                <a:custGeom>
                  <a:rect b="b" l="l" r="r" t="t"/>
                  <a:pathLst>
                    <a:path extrusionOk="0" h="514" w="596">
                      <a:moveTo>
                        <a:pt x="262" y="0"/>
                      </a:moveTo>
                      <a:cubicBezTo>
                        <a:pt x="120" y="0"/>
                        <a:pt x="1" y="119"/>
                        <a:pt x="1" y="262"/>
                      </a:cubicBezTo>
                      <a:cubicBezTo>
                        <a:pt x="1" y="415"/>
                        <a:pt x="126" y="513"/>
                        <a:pt x="254" y="513"/>
                      </a:cubicBezTo>
                      <a:cubicBezTo>
                        <a:pt x="316" y="513"/>
                        <a:pt x="379" y="491"/>
                        <a:pt x="429" y="441"/>
                      </a:cubicBezTo>
                      <a:cubicBezTo>
                        <a:pt x="596" y="286"/>
                        <a:pt x="489" y="12"/>
                        <a:pt x="2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 name="Google Shape;1136;p15"/>
                <p:cNvSpPr/>
                <p:nvPr/>
              </p:nvSpPr>
              <p:spPr>
                <a:xfrm>
                  <a:off x="3958825" y="3324350"/>
                  <a:ext cx="14900" cy="12800"/>
                </a:xfrm>
                <a:custGeom>
                  <a:rect b="b" l="l" r="r" t="t"/>
                  <a:pathLst>
                    <a:path extrusionOk="0" h="512" w="596">
                      <a:moveTo>
                        <a:pt x="262" y="0"/>
                      </a:moveTo>
                      <a:cubicBezTo>
                        <a:pt x="119" y="0"/>
                        <a:pt x="0" y="119"/>
                        <a:pt x="0" y="262"/>
                      </a:cubicBezTo>
                      <a:cubicBezTo>
                        <a:pt x="0" y="409"/>
                        <a:pt x="129" y="511"/>
                        <a:pt x="259" y="511"/>
                      </a:cubicBezTo>
                      <a:cubicBezTo>
                        <a:pt x="319" y="511"/>
                        <a:pt x="380" y="490"/>
                        <a:pt x="429" y="441"/>
                      </a:cubicBezTo>
                      <a:cubicBezTo>
                        <a:pt x="595" y="286"/>
                        <a:pt x="488" y="12"/>
                        <a:pt x="2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 name="Google Shape;1137;p15"/>
                <p:cNvSpPr/>
                <p:nvPr/>
              </p:nvSpPr>
              <p:spPr>
                <a:xfrm>
                  <a:off x="4214200" y="3088300"/>
                  <a:ext cx="14625" cy="12800"/>
                </a:xfrm>
                <a:custGeom>
                  <a:rect b="b" l="l" r="r" t="t"/>
                  <a:pathLst>
                    <a:path extrusionOk="0" h="512" w="585">
                      <a:moveTo>
                        <a:pt x="263" y="1"/>
                      </a:moveTo>
                      <a:cubicBezTo>
                        <a:pt x="120" y="1"/>
                        <a:pt x="1" y="108"/>
                        <a:pt x="1" y="251"/>
                      </a:cubicBezTo>
                      <a:cubicBezTo>
                        <a:pt x="1" y="406"/>
                        <a:pt x="125" y="511"/>
                        <a:pt x="256" y="511"/>
                      </a:cubicBezTo>
                      <a:cubicBezTo>
                        <a:pt x="316" y="511"/>
                        <a:pt x="377" y="490"/>
                        <a:pt x="429" y="441"/>
                      </a:cubicBezTo>
                      <a:cubicBezTo>
                        <a:pt x="584" y="287"/>
                        <a:pt x="489" y="13"/>
                        <a:pt x="26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 name="Google Shape;1138;p15"/>
                <p:cNvSpPr/>
                <p:nvPr/>
              </p:nvSpPr>
              <p:spPr>
                <a:xfrm>
                  <a:off x="2329450" y="1421425"/>
                  <a:ext cx="14600" cy="12800"/>
                </a:xfrm>
                <a:custGeom>
                  <a:rect b="b" l="l" r="r" t="t"/>
                  <a:pathLst>
                    <a:path extrusionOk="0" h="512" w="584">
                      <a:moveTo>
                        <a:pt x="262" y="1"/>
                      </a:moveTo>
                      <a:cubicBezTo>
                        <a:pt x="119" y="1"/>
                        <a:pt x="0" y="108"/>
                        <a:pt x="0" y="263"/>
                      </a:cubicBezTo>
                      <a:cubicBezTo>
                        <a:pt x="0" y="410"/>
                        <a:pt x="123" y="512"/>
                        <a:pt x="254" y="512"/>
                      </a:cubicBezTo>
                      <a:cubicBezTo>
                        <a:pt x="314" y="512"/>
                        <a:pt x="376" y="490"/>
                        <a:pt x="429" y="441"/>
                      </a:cubicBezTo>
                      <a:cubicBezTo>
                        <a:pt x="584" y="287"/>
                        <a:pt x="488" y="13"/>
                        <a:pt x="26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 name="Google Shape;1139;p15"/>
                <p:cNvSpPr/>
                <p:nvPr/>
              </p:nvSpPr>
              <p:spPr>
                <a:xfrm>
                  <a:off x="1648400" y="3363925"/>
                  <a:ext cx="32175" cy="32475"/>
                </a:xfrm>
                <a:custGeom>
                  <a:rect b="b" l="l" r="r" t="t"/>
                  <a:pathLst>
                    <a:path extrusionOk="0" h="1299" w="1287">
                      <a:moveTo>
                        <a:pt x="489" y="1"/>
                      </a:moveTo>
                      <a:lnTo>
                        <a:pt x="489" y="501"/>
                      </a:lnTo>
                      <a:lnTo>
                        <a:pt x="1" y="656"/>
                      </a:lnTo>
                      <a:lnTo>
                        <a:pt x="489" y="811"/>
                      </a:lnTo>
                      <a:lnTo>
                        <a:pt x="489" y="1299"/>
                      </a:lnTo>
                      <a:lnTo>
                        <a:pt x="799" y="906"/>
                      </a:lnTo>
                      <a:lnTo>
                        <a:pt x="1287" y="1061"/>
                      </a:lnTo>
                      <a:lnTo>
                        <a:pt x="989" y="656"/>
                      </a:lnTo>
                      <a:lnTo>
                        <a:pt x="1287" y="251"/>
                      </a:lnTo>
                      <a:lnTo>
                        <a:pt x="799" y="406"/>
                      </a:lnTo>
                      <a:lnTo>
                        <a:pt x="48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 name="Google Shape;1140;p15"/>
                <p:cNvSpPr/>
                <p:nvPr/>
              </p:nvSpPr>
              <p:spPr>
                <a:xfrm>
                  <a:off x="1724025" y="3057950"/>
                  <a:ext cx="32450" cy="32775"/>
                </a:xfrm>
                <a:custGeom>
                  <a:rect b="b" l="l" r="r" t="t"/>
                  <a:pathLst>
                    <a:path extrusionOk="0" h="1311" w="1298">
                      <a:moveTo>
                        <a:pt x="500" y="0"/>
                      </a:moveTo>
                      <a:lnTo>
                        <a:pt x="500" y="500"/>
                      </a:lnTo>
                      <a:lnTo>
                        <a:pt x="0" y="655"/>
                      </a:lnTo>
                      <a:lnTo>
                        <a:pt x="500" y="810"/>
                      </a:lnTo>
                      <a:lnTo>
                        <a:pt x="500" y="1310"/>
                      </a:lnTo>
                      <a:lnTo>
                        <a:pt x="810" y="905"/>
                      </a:lnTo>
                      <a:lnTo>
                        <a:pt x="1298" y="1060"/>
                      </a:lnTo>
                      <a:lnTo>
                        <a:pt x="988" y="655"/>
                      </a:lnTo>
                      <a:lnTo>
                        <a:pt x="1298" y="250"/>
                      </a:lnTo>
                      <a:lnTo>
                        <a:pt x="810" y="405"/>
                      </a:lnTo>
                      <a:lnTo>
                        <a:pt x="5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 name="Google Shape;1141;p15"/>
                <p:cNvSpPr/>
                <p:nvPr/>
              </p:nvSpPr>
              <p:spPr>
                <a:xfrm>
                  <a:off x="1903200" y="3678850"/>
                  <a:ext cx="32175" cy="32475"/>
                </a:xfrm>
                <a:custGeom>
                  <a:rect b="b" l="l" r="r" t="t"/>
                  <a:pathLst>
                    <a:path extrusionOk="0" h="1299" w="1287">
                      <a:moveTo>
                        <a:pt x="489" y="1"/>
                      </a:moveTo>
                      <a:lnTo>
                        <a:pt x="489" y="501"/>
                      </a:lnTo>
                      <a:lnTo>
                        <a:pt x="1" y="656"/>
                      </a:lnTo>
                      <a:lnTo>
                        <a:pt x="489" y="810"/>
                      </a:lnTo>
                      <a:lnTo>
                        <a:pt x="489" y="1299"/>
                      </a:lnTo>
                      <a:lnTo>
                        <a:pt x="798" y="906"/>
                      </a:lnTo>
                      <a:lnTo>
                        <a:pt x="1286" y="1048"/>
                      </a:lnTo>
                      <a:lnTo>
                        <a:pt x="989" y="656"/>
                      </a:lnTo>
                      <a:lnTo>
                        <a:pt x="1286" y="251"/>
                      </a:lnTo>
                      <a:lnTo>
                        <a:pt x="798" y="406"/>
                      </a:lnTo>
                      <a:lnTo>
                        <a:pt x="48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 name="Google Shape;1142;p15"/>
                <p:cNvSpPr/>
                <p:nvPr/>
              </p:nvSpPr>
              <p:spPr>
                <a:xfrm>
                  <a:off x="1379325" y="3424650"/>
                  <a:ext cx="7775" cy="6650"/>
                </a:xfrm>
                <a:custGeom>
                  <a:rect b="b" l="l" r="r" t="t"/>
                  <a:pathLst>
                    <a:path extrusionOk="0" h="266" w="311">
                      <a:moveTo>
                        <a:pt x="143" y="1"/>
                      </a:moveTo>
                      <a:cubicBezTo>
                        <a:pt x="72" y="1"/>
                        <a:pt x="1" y="60"/>
                        <a:pt x="1" y="132"/>
                      </a:cubicBezTo>
                      <a:cubicBezTo>
                        <a:pt x="1" y="213"/>
                        <a:pt x="66" y="266"/>
                        <a:pt x="135" y="266"/>
                      </a:cubicBezTo>
                      <a:cubicBezTo>
                        <a:pt x="167" y="266"/>
                        <a:pt x="200" y="254"/>
                        <a:pt x="227" y="227"/>
                      </a:cubicBezTo>
                      <a:cubicBezTo>
                        <a:pt x="310" y="144"/>
                        <a:pt x="251" y="13"/>
                        <a:pt x="1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 name="Google Shape;1143;p15"/>
                <p:cNvSpPr/>
                <p:nvPr/>
              </p:nvSpPr>
              <p:spPr>
                <a:xfrm>
                  <a:off x="1782650" y="3521700"/>
                  <a:ext cx="7775" cy="6450"/>
                </a:xfrm>
                <a:custGeom>
                  <a:rect b="b" l="l" r="r" t="t"/>
                  <a:pathLst>
                    <a:path extrusionOk="0" h="258" w="311">
                      <a:moveTo>
                        <a:pt x="143" y="0"/>
                      </a:moveTo>
                      <a:cubicBezTo>
                        <a:pt x="60" y="0"/>
                        <a:pt x="1" y="48"/>
                        <a:pt x="1" y="131"/>
                      </a:cubicBezTo>
                      <a:cubicBezTo>
                        <a:pt x="1" y="206"/>
                        <a:pt x="70" y="258"/>
                        <a:pt x="141" y="258"/>
                      </a:cubicBezTo>
                      <a:cubicBezTo>
                        <a:pt x="171" y="258"/>
                        <a:pt x="202" y="248"/>
                        <a:pt x="227" y="226"/>
                      </a:cubicBezTo>
                      <a:cubicBezTo>
                        <a:pt x="310" y="143"/>
                        <a:pt x="251" y="0"/>
                        <a:pt x="14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 name="Google Shape;1144;p15"/>
                <p:cNvSpPr/>
                <p:nvPr/>
              </p:nvSpPr>
              <p:spPr>
                <a:xfrm>
                  <a:off x="1982375" y="3265125"/>
                  <a:ext cx="7475" cy="6650"/>
                </a:xfrm>
                <a:custGeom>
                  <a:rect b="b" l="l" r="r" t="t"/>
                  <a:pathLst>
                    <a:path extrusionOk="0" h="266" w="299">
                      <a:moveTo>
                        <a:pt x="132" y="0"/>
                      </a:moveTo>
                      <a:cubicBezTo>
                        <a:pt x="60" y="0"/>
                        <a:pt x="1" y="60"/>
                        <a:pt x="1" y="131"/>
                      </a:cubicBezTo>
                      <a:cubicBezTo>
                        <a:pt x="1" y="212"/>
                        <a:pt x="61" y="265"/>
                        <a:pt x="126" y="265"/>
                      </a:cubicBezTo>
                      <a:cubicBezTo>
                        <a:pt x="156" y="265"/>
                        <a:pt x="188" y="253"/>
                        <a:pt x="215" y="226"/>
                      </a:cubicBezTo>
                      <a:cubicBezTo>
                        <a:pt x="298" y="143"/>
                        <a:pt x="251" y="0"/>
                        <a:pt x="13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 name="Google Shape;1145;p15"/>
                <p:cNvSpPr/>
                <p:nvPr/>
              </p:nvSpPr>
              <p:spPr>
                <a:xfrm>
                  <a:off x="1567150" y="3227300"/>
                  <a:ext cx="7750" cy="6475"/>
                </a:xfrm>
                <a:custGeom>
                  <a:rect b="b" l="l" r="r" t="t"/>
                  <a:pathLst>
                    <a:path extrusionOk="0" h="259" w="310">
                      <a:moveTo>
                        <a:pt x="143" y="1"/>
                      </a:moveTo>
                      <a:cubicBezTo>
                        <a:pt x="72" y="1"/>
                        <a:pt x="0" y="61"/>
                        <a:pt x="0" y="132"/>
                      </a:cubicBezTo>
                      <a:cubicBezTo>
                        <a:pt x="0" y="207"/>
                        <a:pt x="70" y="258"/>
                        <a:pt x="140" y="258"/>
                      </a:cubicBezTo>
                      <a:cubicBezTo>
                        <a:pt x="171" y="258"/>
                        <a:pt x="201" y="249"/>
                        <a:pt x="227" y="227"/>
                      </a:cubicBezTo>
                      <a:cubicBezTo>
                        <a:pt x="310" y="144"/>
                        <a:pt x="250" y="1"/>
                        <a:pt x="1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 name="Google Shape;1146;p15"/>
                <p:cNvSpPr/>
                <p:nvPr/>
              </p:nvSpPr>
              <p:spPr>
                <a:xfrm>
                  <a:off x="1779375" y="3314800"/>
                  <a:ext cx="14900" cy="12725"/>
                </a:xfrm>
                <a:custGeom>
                  <a:rect b="b" l="l" r="r" t="t"/>
                  <a:pathLst>
                    <a:path extrusionOk="0" h="509" w="596">
                      <a:moveTo>
                        <a:pt x="255" y="1"/>
                      </a:moveTo>
                      <a:cubicBezTo>
                        <a:pt x="121" y="1"/>
                        <a:pt x="12" y="115"/>
                        <a:pt x="1" y="251"/>
                      </a:cubicBezTo>
                      <a:cubicBezTo>
                        <a:pt x="1" y="404"/>
                        <a:pt x="125" y="508"/>
                        <a:pt x="258" y="508"/>
                      </a:cubicBezTo>
                      <a:cubicBezTo>
                        <a:pt x="322" y="508"/>
                        <a:pt x="387" y="484"/>
                        <a:pt x="441" y="430"/>
                      </a:cubicBezTo>
                      <a:cubicBezTo>
                        <a:pt x="596" y="275"/>
                        <a:pt x="501" y="1"/>
                        <a:pt x="274" y="1"/>
                      </a:cubicBezTo>
                      <a:cubicBezTo>
                        <a:pt x="268" y="1"/>
                        <a:pt x="261" y="1"/>
                        <a:pt x="25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 name="Google Shape;1147;p15"/>
                <p:cNvSpPr/>
                <p:nvPr/>
              </p:nvSpPr>
              <p:spPr>
                <a:xfrm>
                  <a:off x="1654350" y="4108075"/>
                  <a:ext cx="32175" cy="32475"/>
                </a:xfrm>
                <a:custGeom>
                  <a:rect b="b" l="l" r="r" t="t"/>
                  <a:pathLst>
                    <a:path extrusionOk="0" h="1299" w="1287">
                      <a:moveTo>
                        <a:pt x="489" y="1"/>
                      </a:moveTo>
                      <a:lnTo>
                        <a:pt x="489" y="489"/>
                      </a:lnTo>
                      <a:lnTo>
                        <a:pt x="1" y="643"/>
                      </a:lnTo>
                      <a:lnTo>
                        <a:pt x="489" y="798"/>
                      </a:lnTo>
                      <a:lnTo>
                        <a:pt x="489" y="1298"/>
                      </a:lnTo>
                      <a:lnTo>
                        <a:pt x="799" y="893"/>
                      </a:lnTo>
                      <a:lnTo>
                        <a:pt x="1287" y="1048"/>
                      </a:lnTo>
                      <a:lnTo>
                        <a:pt x="989" y="643"/>
                      </a:lnTo>
                      <a:lnTo>
                        <a:pt x="1287" y="251"/>
                      </a:lnTo>
                      <a:lnTo>
                        <a:pt x="799" y="393"/>
                      </a:lnTo>
                      <a:lnTo>
                        <a:pt x="48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 name="Google Shape;1148;p15"/>
                <p:cNvSpPr/>
                <p:nvPr/>
              </p:nvSpPr>
              <p:spPr>
                <a:xfrm>
                  <a:off x="1129400" y="3853850"/>
                  <a:ext cx="9350" cy="6600"/>
                </a:xfrm>
                <a:custGeom>
                  <a:rect b="b" l="l" r="r" t="t"/>
                  <a:pathLst>
                    <a:path extrusionOk="0" h="264" w="374">
                      <a:moveTo>
                        <a:pt x="166" y="0"/>
                      </a:moveTo>
                      <a:cubicBezTo>
                        <a:pt x="0" y="0"/>
                        <a:pt x="3" y="264"/>
                        <a:pt x="176" y="264"/>
                      </a:cubicBezTo>
                      <a:cubicBezTo>
                        <a:pt x="179" y="264"/>
                        <a:pt x="183" y="264"/>
                        <a:pt x="187" y="264"/>
                      </a:cubicBezTo>
                      <a:cubicBezTo>
                        <a:pt x="191" y="264"/>
                        <a:pt x="194" y="264"/>
                        <a:pt x="198" y="264"/>
                      </a:cubicBezTo>
                      <a:cubicBezTo>
                        <a:pt x="370" y="264"/>
                        <a:pt x="374" y="0"/>
                        <a:pt x="208" y="0"/>
                      </a:cubicBezTo>
                      <a:cubicBezTo>
                        <a:pt x="201" y="0"/>
                        <a:pt x="194" y="1"/>
                        <a:pt x="187" y="2"/>
                      </a:cubicBezTo>
                      <a:cubicBezTo>
                        <a:pt x="179" y="1"/>
                        <a:pt x="172" y="0"/>
                        <a:pt x="16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 name="Google Shape;1149;p15"/>
                <p:cNvSpPr/>
                <p:nvPr/>
              </p:nvSpPr>
              <p:spPr>
                <a:xfrm>
                  <a:off x="1533800" y="3950625"/>
                  <a:ext cx="7775" cy="6650"/>
                </a:xfrm>
                <a:custGeom>
                  <a:rect b="b" l="l" r="r" t="t"/>
                  <a:pathLst>
                    <a:path extrusionOk="0" h="266" w="311">
                      <a:moveTo>
                        <a:pt x="144" y="0"/>
                      </a:moveTo>
                      <a:cubicBezTo>
                        <a:pt x="72" y="0"/>
                        <a:pt x="13" y="60"/>
                        <a:pt x="1" y="131"/>
                      </a:cubicBezTo>
                      <a:cubicBezTo>
                        <a:pt x="1" y="212"/>
                        <a:pt x="67" y="265"/>
                        <a:pt x="135" y="265"/>
                      </a:cubicBezTo>
                      <a:cubicBezTo>
                        <a:pt x="167" y="265"/>
                        <a:pt x="200" y="253"/>
                        <a:pt x="227" y="226"/>
                      </a:cubicBezTo>
                      <a:cubicBezTo>
                        <a:pt x="310" y="143"/>
                        <a:pt x="251" y="12"/>
                        <a:pt x="14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 name="Google Shape;1150;p15"/>
                <p:cNvSpPr/>
                <p:nvPr/>
              </p:nvSpPr>
              <p:spPr>
                <a:xfrm>
                  <a:off x="1733550" y="3694025"/>
                  <a:ext cx="7450" cy="6675"/>
                </a:xfrm>
                <a:custGeom>
                  <a:rect b="b" l="l" r="r" t="t"/>
                  <a:pathLst>
                    <a:path extrusionOk="0" h="267" w="298">
                      <a:moveTo>
                        <a:pt x="131" y="1"/>
                      </a:moveTo>
                      <a:cubicBezTo>
                        <a:pt x="60" y="1"/>
                        <a:pt x="0" y="60"/>
                        <a:pt x="0" y="132"/>
                      </a:cubicBezTo>
                      <a:cubicBezTo>
                        <a:pt x="0" y="213"/>
                        <a:pt x="60" y="266"/>
                        <a:pt x="125" y="266"/>
                      </a:cubicBezTo>
                      <a:cubicBezTo>
                        <a:pt x="156" y="266"/>
                        <a:pt x="187" y="254"/>
                        <a:pt x="214" y="227"/>
                      </a:cubicBezTo>
                      <a:cubicBezTo>
                        <a:pt x="298" y="144"/>
                        <a:pt x="250" y="13"/>
                        <a:pt x="13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 name="Google Shape;1151;p15"/>
                <p:cNvSpPr/>
                <p:nvPr/>
              </p:nvSpPr>
              <p:spPr>
                <a:xfrm>
                  <a:off x="1318300" y="3656225"/>
                  <a:ext cx="7775" cy="6650"/>
                </a:xfrm>
                <a:custGeom>
                  <a:rect b="b" l="l" r="r" t="t"/>
                  <a:pathLst>
                    <a:path extrusionOk="0" h="266" w="311">
                      <a:moveTo>
                        <a:pt x="144" y="1"/>
                      </a:moveTo>
                      <a:cubicBezTo>
                        <a:pt x="72" y="1"/>
                        <a:pt x="13" y="60"/>
                        <a:pt x="1" y="132"/>
                      </a:cubicBezTo>
                      <a:cubicBezTo>
                        <a:pt x="1" y="213"/>
                        <a:pt x="66" y="266"/>
                        <a:pt x="135" y="266"/>
                      </a:cubicBezTo>
                      <a:cubicBezTo>
                        <a:pt x="167" y="266"/>
                        <a:pt x="200" y="254"/>
                        <a:pt x="227" y="227"/>
                      </a:cubicBezTo>
                      <a:cubicBezTo>
                        <a:pt x="310" y="144"/>
                        <a:pt x="251" y="13"/>
                        <a:pt x="14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 name="Google Shape;1152;p15"/>
                <p:cNvSpPr/>
                <p:nvPr/>
              </p:nvSpPr>
              <p:spPr>
                <a:xfrm>
                  <a:off x="1530525" y="3743750"/>
                  <a:ext cx="14925" cy="12800"/>
                </a:xfrm>
                <a:custGeom>
                  <a:rect b="b" l="l" r="r" t="t"/>
                  <a:pathLst>
                    <a:path extrusionOk="0" h="512" w="597">
                      <a:moveTo>
                        <a:pt x="275" y="0"/>
                      </a:moveTo>
                      <a:cubicBezTo>
                        <a:pt x="132" y="0"/>
                        <a:pt x="13" y="107"/>
                        <a:pt x="1" y="262"/>
                      </a:cubicBezTo>
                      <a:cubicBezTo>
                        <a:pt x="1" y="409"/>
                        <a:pt x="129" y="511"/>
                        <a:pt x="264" y="511"/>
                      </a:cubicBezTo>
                      <a:cubicBezTo>
                        <a:pt x="326" y="511"/>
                        <a:pt x="389" y="490"/>
                        <a:pt x="441" y="441"/>
                      </a:cubicBezTo>
                      <a:cubicBezTo>
                        <a:pt x="596" y="286"/>
                        <a:pt x="501" y="12"/>
                        <a:pt x="27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 name="Google Shape;1153;p15"/>
                <p:cNvSpPr/>
                <p:nvPr/>
              </p:nvSpPr>
              <p:spPr>
                <a:xfrm>
                  <a:off x="844725" y="3330900"/>
                  <a:ext cx="31875" cy="33650"/>
                </a:xfrm>
                <a:custGeom>
                  <a:rect b="b" l="l" r="r" t="t"/>
                  <a:pathLst>
                    <a:path extrusionOk="0" h="1346" w="1275">
                      <a:moveTo>
                        <a:pt x="727" y="0"/>
                      </a:moveTo>
                      <a:lnTo>
                        <a:pt x="489" y="453"/>
                      </a:lnTo>
                      <a:lnTo>
                        <a:pt x="1" y="358"/>
                      </a:lnTo>
                      <a:lnTo>
                        <a:pt x="334" y="739"/>
                      </a:lnTo>
                      <a:lnTo>
                        <a:pt x="84" y="1191"/>
                      </a:lnTo>
                      <a:lnTo>
                        <a:pt x="84" y="1191"/>
                      </a:lnTo>
                      <a:lnTo>
                        <a:pt x="537" y="965"/>
                      </a:lnTo>
                      <a:lnTo>
                        <a:pt x="870" y="1346"/>
                      </a:lnTo>
                      <a:lnTo>
                        <a:pt x="822" y="834"/>
                      </a:lnTo>
                      <a:lnTo>
                        <a:pt x="1275" y="608"/>
                      </a:lnTo>
                      <a:lnTo>
                        <a:pt x="787" y="512"/>
                      </a:lnTo>
                      <a:lnTo>
                        <a:pt x="72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 name="Google Shape;1154;p15"/>
                <p:cNvSpPr/>
                <p:nvPr/>
              </p:nvSpPr>
              <p:spPr>
                <a:xfrm>
                  <a:off x="1221925" y="2868625"/>
                  <a:ext cx="7700" cy="6600"/>
                </a:xfrm>
                <a:custGeom>
                  <a:rect b="b" l="l" r="r" t="t"/>
                  <a:pathLst>
                    <a:path extrusionOk="0" h="264" w="308">
                      <a:moveTo>
                        <a:pt x="174" y="0"/>
                      </a:moveTo>
                      <a:cubicBezTo>
                        <a:pt x="74" y="0"/>
                        <a:pt x="1" y="113"/>
                        <a:pt x="58" y="203"/>
                      </a:cubicBezTo>
                      <a:cubicBezTo>
                        <a:pt x="83" y="244"/>
                        <a:pt x="124" y="263"/>
                        <a:pt x="164" y="263"/>
                      </a:cubicBezTo>
                      <a:cubicBezTo>
                        <a:pt x="218" y="263"/>
                        <a:pt x="270" y="229"/>
                        <a:pt x="284" y="168"/>
                      </a:cubicBezTo>
                      <a:cubicBezTo>
                        <a:pt x="308" y="96"/>
                        <a:pt x="260" y="25"/>
                        <a:pt x="189" y="1"/>
                      </a:cubicBezTo>
                      <a:cubicBezTo>
                        <a:pt x="184" y="0"/>
                        <a:pt x="179" y="0"/>
                        <a:pt x="17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 name="Google Shape;1155;p15"/>
                <p:cNvSpPr/>
                <p:nvPr/>
              </p:nvSpPr>
              <p:spPr>
                <a:xfrm>
                  <a:off x="1048500" y="3245700"/>
                  <a:ext cx="7900" cy="6350"/>
                </a:xfrm>
                <a:custGeom>
                  <a:rect b="b" l="l" r="r" t="t"/>
                  <a:pathLst>
                    <a:path extrusionOk="0" h="254" w="316">
                      <a:moveTo>
                        <a:pt x="166" y="0"/>
                      </a:moveTo>
                      <a:cubicBezTo>
                        <a:pt x="64" y="0"/>
                        <a:pt x="0" y="107"/>
                        <a:pt x="65" y="194"/>
                      </a:cubicBezTo>
                      <a:cubicBezTo>
                        <a:pt x="91" y="234"/>
                        <a:pt x="131" y="253"/>
                        <a:pt x="171" y="253"/>
                      </a:cubicBezTo>
                      <a:cubicBezTo>
                        <a:pt x="225" y="253"/>
                        <a:pt x="278" y="219"/>
                        <a:pt x="291" y="158"/>
                      </a:cubicBezTo>
                      <a:cubicBezTo>
                        <a:pt x="315" y="87"/>
                        <a:pt x="268" y="15"/>
                        <a:pt x="196" y="3"/>
                      </a:cubicBezTo>
                      <a:cubicBezTo>
                        <a:pt x="186" y="1"/>
                        <a:pt x="176" y="0"/>
                        <a:pt x="16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 name="Google Shape;1156;p15"/>
                <p:cNvSpPr/>
                <p:nvPr/>
              </p:nvSpPr>
              <p:spPr>
                <a:xfrm>
                  <a:off x="1261325" y="3491250"/>
                  <a:ext cx="7900" cy="6350"/>
                </a:xfrm>
                <a:custGeom>
                  <a:rect b="b" l="l" r="r" t="t"/>
                  <a:pathLst>
                    <a:path extrusionOk="0" h="254" w="316">
                      <a:moveTo>
                        <a:pt x="166" y="1"/>
                      </a:moveTo>
                      <a:cubicBezTo>
                        <a:pt x="64" y="1"/>
                        <a:pt x="0" y="107"/>
                        <a:pt x="65" y="194"/>
                      </a:cubicBezTo>
                      <a:cubicBezTo>
                        <a:pt x="91" y="235"/>
                        <a:pt x="131" y="254"/>
                        <a:pt x="172" y="254"/>
                      </a:cubicBezTo>
                      <a:cubicBezTo>
                        <a:pt x="227" y="254"/>
                        <a:pt x="283" y="220"/>
                        <a:pt x="303" y="159"/>
                      </a:cubicBezTo>
                      <a:cubicBezTo>
                        <a:pt x="315" y="87"/>
                        <a:pt x="268" y="16"/>
                        <a:pt x="196" y="4"/>
                      </a:cubicBezTo>
                      <a:cubicBezTo>
                        <a:pt x="186" y="2"/>
                        <a:pt x="176" y="1"/>
                        <a:pt x="16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 name="Google Shape;1157;p15"/>
                <p:cNvSpPr/>
                <p:nvPr/>
              </p:nvSpPr>
              <p:spPr>
                <a:xfrm>
                  <a:off x="1378425" y="3091225"/>
                  <a:ext cx="8525" cy="6925"/>
                </a:xfrm>
                <a:custGeom>
                  <a:rect b="b" l="l" r="r" t="t"/>
                  <a:pathLst>
                    <a:path extrusionOk="0" h="277" w="341">
                      <a:moveTo>
                        <a:pt x="186" y="0"/>
                      </a:moveTo>
                      <a:cubicBezTo>
                        <a:pt x="159" y="0"/>
                        <a:pt x="132" y="9"/>
                        <a:pt x="108" y="27"/>
                      </a:cubicBezTo>
                      <a:cubicBezTo>
                        <a:pt x="1" y="98"/>
                        <a:pt x="48" y="253"/>
                        <a:pt x="179" y="277"/>
                      </a:cubicBezTo>
                      <a:cubicBezTo>
                        <a:pt x="239" y="277"/>
                        <a:pt x="310" y="229"/>
                        <a:pt x="322" y="170"/>
                      </a:cubicBezTo>
                      <a:cubicBezTo>
                        <a:pt x="340" y="72"/>
                        <a:pt x="265" y="0"/>
                        <a:pt x="18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 name="Google Shape;1158;p15"/>
                <p:cNvSpPr/>
                <p:nvPr/>
              </p:nvSpPr>
              <p:spPr>
                <a:xfrm>
                  <a:off x="1244750" y="3281925"/>
                  <a:ext cx="14950" cy="12700"/>
                </a:xfrm>
                <a:custGeom>
                  <a:rect b="b" l="l" r="r" t="t"/>
                  <a:pathLst>
                    <a:path extrusionOk="0" h="508" w="598">
                      <a:moveTo>
                        <a:pt x="313" y="1"/>
                      </a:moveTo>
                      <a:cubicBezTo>
                        <a:pt x="120" y="1"/>
                        <a:pt x="0" y="214"/>
                        <a:pt x="109" y="388"/>
                      </a:cubicBezTo>
                      <a:cubicBezTo>
                        <a:pt x="160" y="469"/>
                        <a:pt x="241" y="507"/>
                        <a:pt x="321" y="507"/>
                      </a:cubicBezTo>
                      <a:cubicBezTo>
                        <a:pt x="429" y="507"/>
                        <a:pt x="534" y="439"/>
                        <a:pt x="562" y="316"/>
                      </a:cubicBezTo>
                      <a:cubicBezTo>
                        <a:pt x="597" y="173"/>
                        <a:pt x="502" y="31"/>
                        <a:pt x="371" y="7"/>
                      </a:cubicBezTo>
                      <a:cubicBezTo>
                        <a:pt x="351" y="3"/>
                        <a:pt x="332" y="1"/>
                        <a:pt x="31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
        <p:nvSpPr>
          <p:cNvPr id="1159" name="Google Shape;1159;p15"/>
          <p:cNvSpPr txBox="1"/>
          <p:nvPr>
            <p:ph type="title"/>
          </p:nvPr>
        </p:nvSpPr>
        <p:spPr>
          <a:xfrm>
            <a:off x="1030225" y="2347090"/>
            <a:ext cx="5047200" cy="1200300"/>
          </a:xfrm>
          <a:prstGeom prst="rect">
            <a:avLst/>
          </a:prstGeom>
        </p:spPr>
        <p:txBody>
          <a:bodyPr anchorCtr="0" anchor="ctr" bIns="91425" lIns="91425" spcFirstLastPara="1" rIns="91425" wrap="square" tIns="91425">
            <a:noAutofit/>
          </a:bodyPr>
          <a:lstStyle>
            <a:lvl1pPr lvl="0" rtl="0">
              <a:spcBef>
                <a:spcPts val="0"/>
              </a:spcBef>
              <a:spcAft>
                <a:spcPts val="0"/>
              </a:spcAft>
              <a:buSzPts val="3600"/>
              <a:buNone/>
              <a:defRPr b="1" sz="6600">
                <a:solidFill>
                  <a:schemeClr val="accent6"/>
                </a:solidFill>
              </a:defRPr>
            </a:lvl1pPr>
            <a:lvl2pPr lvl="1" rtl="0" algn="ctr">
              <a:spcBef>
                <a:spcPts val="0"/>
              </a:spcBef>
              <a:spcAft>
                <a:spcPts val="0"/>
              </a:spcAft>
              <a:buSzPts val="3600"/>
              <a:buNone/>
              <a:defRPr sz="3600"/>
            </a:lvl2pPr>
            <a:lvl3pPr lvl="2" rtl="0" algn="ctr">
              <a:spcBef>
                <a:spcPts val="0"/>
              </a:spcBef>
              <a:spcAft>
                <a:spcPts val="0"/>
              </a:spcAft>
              <a:buSzPts val="3600"/>
              <a:buNone/>
              <a:defRPr sz="3600"/>
            </a:lvl3pPr>
            <a:lvl4pPr lvl="3" rtl="0" algn="ctr">
              <a:spcBef>
                <a:spcPts val="0"/>
              </a:spcBef>
              <a:spcAft>
                <a:spcPts val="0"/>
              </a:spcAft>
              <a:buSzPts val="3600"/>
              <a:buNone/>
              <a:defRPr sz="3600"/>
            </a:lvl4pPr>
            <a:lvl5pPr lvl="4" rtl="0" algn="ctr">
              <a:spcBef>
                <a:spcPts val="0"/>
              </a:spcBef>
              <a:spcAft>
                <a:spcPts val="0"/>
              </a:spcAft>
              <a:buSzPts val="3600"/>
              <a:buNone/>
              <a:defRPr sz="3600"/>
            </a:lvl5pPr>
            <a:lvl6pPr lvl="5" rtl="0" algn="ctr">
              <a:spcBef>
                <a:spcPts val="0"/>
              </a:spcBef>
              <a:spcAft>
                <a:spcPts val="0"/>
              </a:spcAft>
              <a:buSzPts val="3600"/>
              <a:buNone/>
              <a:defRPr sz="3600"/>
            </a:lvl6pPr>
            <a:lvl7pPr lvl="6" rtl="0" algn="ctr">
              <a:spcBef>
                <a:spcPts val="0"/>
              </a:spcBef>
              <a:spcAft>
                <a:spcPts val="0"/>
              </a:spcAft>
              <a:buSzPts val="3600"/>
              <a:buNone/>
              <a:defRPr sz="3600"/>
            </a:lvl7pPr>
            <a:lvl8pPr lvl="7" rtl="0" algn="ctr">
              <a:spcBef>
                <a:spcPts val="0"/>
              </a:spcBef>
              <a:spcAft>
                <a:spcPts val="0"/>
              </a:spcAft>
              <a:buSzPts val="3600"/>
              <a:buNone/>
              <a:defRPr sz="3600"/>
            </a:lvl8pPr>
            <a:lvl9pPr lvl="8" rtl="0" algn="ctr">
              <a:spcBef>
                <a:spcPts val="0"/>
              </a:spcBef>
              <a:spcAft>
                <a:spcPts val="0"/>
              </a:spcAft>
              <a:buSzPts val="3600"/>
              <a:buNone/>
              <a:defRPr sz="3600"/>
            </a:lvl9pPr>
          </a:lstStyle>
          <a:p/>
        </p:txBody>
      </p:sp>
      <p:sp>
        <p:nvSpPr>
          <p:cNvPr id="1160" name="Google Shape;1160;p15"/>
          <p:cNvSpPr txBox="1"/>
          <p:nvPr>
            <p:ph idx="1" type="subTitle"/>
          </p:nvPr>
        </p:nvSpPr>
        <p:spPr>
          <a:xfrm>
            <a:off x="1279875" y="3399325"/>
            <a:ext cx="4548000" cy="5229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500"/>
              <a:buNone/>
              <a:defRPr sz="1600">
                <a:solidFill>
                  <a:schemeClr val="lt2"/>
                </a:solidFill>
              </a:defRPr>
            </a:lvl1pPr>
            <a:lvl2pPr lvl="1" rtl="0">
              <a:spcBef>
                <a:spcPts val="0"/>
              </a:spcBef>
              <a:spcAft>
                <a:spcPts val="0"/>
              </a:spcAft>
              <a:buSzPts val="1500"/>
              <a:buNone/>
              <a:defRPr/>
            </a:lvl2pPr>
            <a:lvl3pPr lvl="2" rtl="0">
              <a:spcBef>
                <a:spcPts val="0"/>
              </a:spcBef>
              <a:spcAft>
                <a:spcPts val="0"/>
              </a:spcAft>
              <a:buSzPts val="1500"/>
              <a:buNone/>
              <a:defRPr/>
            </a:lvl3pPr>
            <a:lvl4pPr lvl="3" rtl="0">
              <a:spcBef>
                <a:spcPts val="0"/>
              </a:spcBef>
              <a:spcAft>
                <a:spcPts val="0"/>
              </a:spcAft>
              <a:buSzPts val="1500"/>
              <a:buNone/>
              <a:defRPr/>
            </a:lvl4pPr>
            <a:lvl5pPr lvl="4" rtl="0">
              <a:spcBef>
                <a:spcPts val="0"/>
              </a:spcBef>
              <a:spcAft>
                <a:spcPts val="0"/>
              </a:spcAft>
              <a:buSzPts val="1500"/>
              <a:buNone/>
              <a:defRPr/>
            </a:lvl5pPr>
            <a:lvl6pPr lvl="5" rtl="0">
              <a:spcBef>
                <a:spcPts val="0"/>
              </a:spcBef>
              <a:spcAft>
                <a:spcPts val="0"/>
              </a:spcAft>
              <a:buSzPts val="1500"/>
              <a:buNone/>
              <a:defRPr/>
            </a:lvl6pPr>
            <a:lvl7pPr lvl="6" rtl="0">
              <a:spcBef>
                <a:spcPts val="0"/>
              </a:spcBef>
              <a:spcAft>
                <a:spcPts val="0"/>
              </a:spcAft>
              <a:buSzPts val="1500"/>
              <a:buNone/>
              <a:defRPr/>
            </a:lvl7pPr>
            <a:lvl8pPr lvl="7" rtl="0">
              <a:spcBef>
                <a:spcPts val="0"/>
              </a:spcBef>
              <a:spcAft>
                <a:spcPts val="0"/>
              </a:spcAft>
              <a:buSzPts val="1500"/>
              <a:buNone/>
              <a:defRPr/>
            </a:lvl8pPr>
            <a:lvl9pPr lvl="8" rtl="0">
              <a:spcBef>
                <a:spcPts val="0"/>
              </a:spcBef>
              <a:spcAft>
                <a:spcPts val="0"/>
              </a:spcAft>
              <a:buSzPts val="1500"/>
              <a:buNone/>
              <a:defRPr/>
            </a:lvl9pPr>
          </a:lstStyle>
          <a:p/>
        </p:txBody>
      </p:sp>
      <p:sp>
        <p:nvSpPr>
          <p:cNvPr id="1161" name="Google Shape;1161;p15"/>
          <p:cNvSpPr txBox="1"/>
          <p:nvPr>
            <p:ph hasCustomPrompt="1" idx="2" type="title"/>
          </p:nvPr>
        </p:nvSpPr>
        <p:spPr>
          <a:xfrm>
            <a:off x="109575" y="1702550"/>
            <a:ext cx="1431600" cy="772200"/>
          </a:xfrm>
          <a:prstGeom prst="rect">
            <a:avLst/>
          </a:prstGeom>
        </p:spPr>
        <p:txBody>
          <a:bodyPr anchorCtr="0" anchor="ctr" bIns="91425" lIns="91425" spcFirstLastPara="1" rIns="91425" wrap="square" tIns="91425">
            <a:noAutofit/>
          </a:bodyPr>
          <a:lstStyle>
            <a:lvl1pPr lvl="0" rtl="0">
              <a:spcBef>
                <a:spcPts val="0"/>
              </a:spcBef>
              <a:spcAft>
                <a:spcPts val="0"/>
              </a:spcAft>
              <a:buSzPts val="3000"/>
              <a:buNone/>
              <a:defRPr sz="6000">
                <a:solidFill>
                  <a:schemeClr val="accent5"/>
                </a:solidFill>
                <a:latin typeface="Cairo"/>
                <a:ea typeface="Cairo"/>
                <a:cs typeface="Cairo"/>
                <a:sym typeface="Cairo"/>
              </a:defRPr>
            </a:lvl1pPr>
            <a:lvl2pPr lvl="1" rtl="0" algn="ctr">
              <a:spcBef>
                <a:spcPts val="0"/>
              </a:spcBef>
              <a:spcAft>
                <a:spcPts val="0"/>
              </a:spcAft>
              <a:buSzPts val="3000"/>
              <a:buNone/>
              <a:defRPr sz="3000"/>
            </a:lvl2pPr>
            <a:lvl3pPr lvl="2" rtl="0" algn="ctr">
              <a:spcBef>
                <a:spcPts val="0"/>
              </a:spcBef>
              <a:spcAft>
                <a:spcPts val="0"/>
              </a:spcAft>
              <a:buSzPts val="3000"/>
              <a:buNone/>
              <a:defRPr sz="3000"/>
            </a:lvl3pPr>
            <a:lvl4pPr lvl="3" rtl="0" algn="ctr">
              <a:spcBef>
                <a:spcPts val="0"/>
              </a:spcBef>
              <a:spcAft>
                <a:spcPts val="0"/>
              </a:spcAft>
              <a:buSzPts val="3000"/>
              <a:buNone/>
              <a:defRPr sz="3000"/>
            </a:lvl4pPr>
            <a:lvl5pPr lvl="4" rtl="0" algn="ctr">
              <a:spcBef>
                <a:spcPts val="0"/>
              </a:spcBef>
              <a:spcAft>
                <a:spcPts val="0"/>
              </a:spcAft>
              <a:buSzPts val="3000"/>
              <a:buNone/>
              <a:defRPr sz="3000"/>
            </a:lvl5pPr>
            <a:lvl6pPr lvl="5" rtl="0" algn="ctr">
              <a:spcBef>
                <a:spcPts val="0"/>
              </a:spcBef>
              <a:spcAft>
                <a:spcPts val="0"/>
              </a:spcAft>
              <a:buSzPts val="3000"/>
              <a:buNone/>
              <a:defRPr sz="3000"/>
            </a:lvl6pPr>
            <a:lvl7pPr lvl="6" rtl="0" algn="ctr">
              <a:spcBef>
                <a:spcPts val="0"/>
              </a:spcBef>
              <a:spcAft>
                <a:spcPts val="0"/>
              </a:spcAft>
              <a:buSzPts val="3000"/>
              <a:buNone/>
              <a:defRPr sz="3000"/>
            </a:lvl7pPr>
            <a:lvl8pPr lvl="7" rtl="0" algn="ctr">
              <a:spcBef>
                <a:spcPts val="0"/>
              </a:spcBef>
              <a:spcAft>
                <a:spcPts val="0"/>
              </a:spcAft>
              <a:buSzPts val="3000"/>
              <a:buNone/>
              <a:defRPr sz="3000"/>
            </a:lvl8pPr>
            <a:lvl9pPr lvl="8" rtl="0" algn="ctr">
              <a:spcBef>
                <a:spcPts val="0"/>
              </a:spcBef>
              <a:spcAft>
                <a:spcPts val="0"/>
              </a:spcAft>
              <a:buSzPts val="3000"/>
              <a:buNone/>
              <a:defRPr sz="3000"/>
            </a:lvl9pPr>
          </a:lstStyle>
          <a:p>
            <a:r>
              <a:t>xx%</a:t>
            </a:r>
          </a:p>
        </p:txBody>
      </p:sp>
      <p:sp>
        <p:nvSpPr>
          <p:cNvPr id="1162" name="Google Shape;1162;p15"/>
          <p:cNvSpPr txBox="1"/>
          <p:nvPr>
            <p:ph idx="12" type="sldNum"/>
          </p:nvPr>
        </p:nvSpPr>
        <p:spPr>
          <a:xfrm>
            <a:off x="8556784" y="4749851"/>
            <a:ext cx="548700" cy="393600"/>
          </a:xfrm>
          <a:prstGeom prst="rect">
            <a:avLst/>
          </a:prstGeom>
        </p:spPr>
        <p:txBody>
          <a:bodyPr anchorCtr="0" anchor="t" bIns="91425" lIns="91425" spcFirstLastPara="1" rIns="91425" wrap="square" tIns="91425">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indent="0" lvl="0" marL="0" rtl="0" algn="r">
              <a:spcBef>
                <a:spcPts val="0"/>
              </a:spcBef>
              <a:spcAft>
                <a:spcPts val="0"/>
              </a:spcAft>
              <a:buNone/>
            </a:pPr>
            <a:fld id="{00000000-1234-1234-1234-123412341234}" type="slidenum">
              <a:rPr lang="en"/>
              <a:t>‹#›</a:t>
            </a:fld>
            <a:endParaRPr/>
          </a:p>
        </p:txBody>
      </p:sp>
      <p:grpSp>
        <p:nvGrpSpPr>
          <p:cNvPr id="1163" name="Google Shape;1163;p15"/>
          <p:cNvGrpSpPr/>
          <p:nvPr/>
        </p:nvGrpSpPr>
        <p:grpSpPr>
          <a:xfrm>
            <a:off x="6026752" y="155863"/>
            <a:ext cx="3023047" cy="1931397"/>
            <a:chOff x="5541601" y="788904"/>
            <a:chExt cx="2347815" cy="1499881"/>
          </a:xfrm>
        </p:grpSpPr>
        <p:sp>
          <p:nvSpPr>
            <p:cNvPr id="1164" name="Google Shape;1164;p15"/>
            <p:cNvSpPr/>
            <p:nvPr/>
          </p:nvSpPr>
          <p:spPr>
            <a:xfrm rot="2187854">
              <a:off x="6325201" y="1444881"/>
              <a:ext cx="784623" cy="189043"/>
            </a:xfrm>
            <a:custGeom>
              <a:rect b="b" l="l" r="r" t="t"/>
              <a:pathLst>
                <a:path extrusionOk="0" h="7562" w="31386">
                  <a:moveTo>
                    <a:pt x="31135" y="1"/>
                  </a:moveTo>
                  <a:lnTo>
                    <a:pt x="1" y="6323"/>
                  </a:lnTo>
                  <a:lnTo>
                    <a:pt x="251" y="7561"/>
                  </a:lnTo>
                  <a:lnTo>
                    <a:pt x="31385" y="1251"/>
                  </a:lnTo>
                  <a:lnTo>
                    <a:pt x="31135" y="1"/>
                  </a:lnTo>
                  <a:close/>
                </a:path>
              </a:pathLst>
            </a:custGeom>
            <a:solidFill>
              <a:srgbClr val="B7A3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 name="Google Shape;1165;p15"/>
            <p:cNvSpPr/>
            <p:nvPr/>
          </p:nvSpPr>
          <p:spPr>
            <a:xfrm rot="2187854">
              <a:off x="6567149" y="1258762"/>
              <a:ext cx="300065" cy="544131"/>
            </a:xfrm>
            <a:custGeom>
              <a:rect b="b" l="l" r="r" t="t"/>
              <a:pathLst>
                <a:path extrusionOk="0" h="21766" w="12003">
                  <a:moveTo>
                    <a:pt x="7919" y="1"/>
                  </a:moveTo>
                  <a:lnTo>
                    <a:pt x="1" y="1608"/>
                  </a:lnTo>
                  <a:lnTo>
                    <a:pt x="4097" y="21766"/>
                  </a:lnTo>
                  <a:lnTo>
                    <a:pt x="12002" y="20158"/>
                  </a:lnTo>
                  <a:lnTo>
                    <a:pt x="791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latin typeface="Rajdhani SemiBold"/>
                <a:ea typeface="Rajdhani SemiBold"/>
                <a:cs typeface="Rajdhani SemiBold"/>
                <a:sym typeface="Rajdhani SemiBold"/>
              </a:endParaRPr>
            </a:p>
          </p:txBody>
        </p:sp>
        <p:sp>
          <p:nvSpPr>
            <p:cNvPr id="1166" name="Google Shape;1166;p15"/>
            <p:cNvSpPr/>
            <p:nvPr/>
          </p:nvSpPr>
          <p:spPr>
            <a:xfrm rot="2187854">
              <a:off x="6420749" y="1185332"/>
              <a:ext cx="267616" cy="520607"/>
            </a:xfrm>
            <a:custGeom>
              <a:rect b="b" l="l" r="r" t="t"/>
              <a:pathLst>
                <a:path extrusionOk="0" h="20825" w="10705">
                  <a:moveTo>
                    <a:pt x="6609" y="0"/>
                  </a:moveTo>
                  <a:lnTo>
                    <a:pt x="1" y="1477"/>
                  </a:lnTo>
                  <a:lnTo>
                    <a:pt x="7371" y="20824"/>
                  </a:lnTo>
                  <a:lnTo>
                    <a:pt x="10705" y="20158"/>
                  </a:lnTo>
                  <a:lnTo>
                    <a:pt x="6609" y="0"/>
                  </a:lnTo>
                  <a:close/>
                </a:path>
              </a:pathLst>
            </a:custGeom>
            <a:solidFill>
              <a:srgbClr val="1B1B1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 name="Google Shape;1167;p15"/>
            <p:cNvSpPr/>
            <p:nvPr/>
          </p:nvSpPr>
          <p:spPr>
            <a:xfrm rot="2187854">
              <a:off x="6758247" y="1320017"/>
              <a:ext cx="185469" cy="532806"/>
            </a:xfrm>
            <a:custGeom>
              <a:rect b="b" l="l" r="r" t="t"/>
              <a:pathLst>
                <a:path extrusionOk="0" h="21313" w="7419">
                  <a:moveTo>
                    <a:pt x="6644" y="0"/>
                  </a:moveTo>
                  <a:lnTo>
                    <a:pt x="1" y="1155"/>
                  </a:lnTo>
                  <a:lnTo>
                    <a:pt x="4084" y="21312"/>
                  </a:lnTo>
                  <a:lnTo>
                    <a:pt x="7418" y="20634"/>
                  </a:lnTo>
                  <a:lnTo>
                    <a:pt x="6644" y="0"/>
                  </a:lnTo>
                  <a:close/>
                </a:path>
              </a:pathLst>
            </a:custGeom>
            <a:solidFill>
              <a:srgbClr val="1B1B1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 name="Google Shape;1168;p15"/>
            <p:cNvSpPr/>
            <p:nvPr/>
          </p:nvSpPr>
          <p:spPr>
            <a:xfrm rot="2187854">
              <a:off x="6573449" y="1128649"/>
              <a:ext cx="554556" cy="230092"/>
            </a:xfrm>
            <a:custGeom>
              <a:rect b="b" l="l" r="r" t="t"/>
              <a:pathLst>
                <a:path extrusionOk="0" h="9204" w="22183">
                  <a:moveTo>
                    <a:pt x="21230" y="0"/>
                  </a:moveTo>
                  <a:lnTo>
                    <a:pt x="1" y="4310"/>
                  </a:lnTo>
                  <a:lnTo>
                    <a:pt x="1013" y="9204"/>
                  </a:lnTo>
                  <a:lnTo>
                    <a:pt x="22182" y="4965"/>
                  </a:lnTo>
                  <a:lnTo>
                    <a:pt x="21230" y="0"/>
                  </a:lnTo>
                  <a:close/>
                </a:path>
              </a:pathLst>
            </a:custGeom>
            <a:solidFill>
              <a:srgbClr val="B7A3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 name="Google Shape;1169;p15"/>
            <p:cNvSpPr/>
            <p:nvPr/>
          </p:nvSpPr>
          <p:spPr>
            <a:xfrm rot="2187854">
              <a:off x="6891608" y="1246135"/>
              <a:ext cx="213118" cy="99422"/>
            </a:xfrm>
            <a:custGeom>
              <a:rect b="b" l="l" r="r" t="t"/>
              <a:pathLst>
                <a:path extrusionOk="0" h="3977" w="8525">
                  <a:moveTo>
                    <a:pt x="7822" y="0"/>
                  </a:moveTo>
                  <a:lnTo>
                    <a:pt x="0" y="1584"/>
                  </a:lnTo>
                  <a:cubicBezTo>
                    <a:pt x="0" y="1584"/>
                    <a:pt x="5298" y="1822"/>
                    <a:pt x="5727" y="3977"/>
                  </a:cubicBezTo>
                  <a:lnTo>
                    <a:pt x="8525" y="3417"/>
                  </a:lnTo>
                  <a:lnTo>
                    <a:pt x="7822" y="0"/>
                  </a:lnTo>
                  <a:close/>
                </a:path>
              </a:pathLst>
            </a:custGeom>
            <a:solidFill>
              <a:srgbClr val="EDED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 name="Google Shape;1170;p15"/>
            <p:cNvSpPr/>
            <p:nvPr/>
          </p:nvSpPr>
          <p:spPr>
            <a:xfrm rot="2187854">
              <a:off x="6610006" y="1095733"/>
              <a:ext cx="57773" cy="93497"/>
            </a:xfrm>
            <a:custGeom>
              <a:rect b="b" l="l" r="r" t="t"/>
              <a:pathLst>
                <a:path extrusionOk="0" h="3740" w="2311">
                  <a:moveTo>
                    <a:pt x="1620" y="1"/>
                  </a:moveTo>
                  <a:lnTo>
                    <a:pt x="0" y="322"/>
                  </a:lnTo>
                  <a:lnTo>
                    <a:pt x="691" y="3739"/>
                  </a:lnTo>
                  <a:lnTo>
                    <a:pt x="2310" y="3418"/>
                  </a:lnTo>
                  <a:lnTo>
                    <a:pt x="1620" y="1"/>
                  </a:lnTo>
                  <a:close/>
                </a:path>
              </a:pathLst>
            </a:custGeom>
            <a:solidFill>
              <a:srgbClr val="EDED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 name="Google Shape;1171;p15"/>
            <p:cNvSpPr/>
            <p:nvPr/>
          </p:nvSpPr>
          <p:spPr>
            <a:xfrm rot="2187854">
              <a:off x="6665186" y="1117174"/>
              <a:ext cx="27424" cy="87547"/>
            </a:xfrm>
            <a:custGeom>
              <a:rect b="b" l="l" r="r" t="t"/>
              <a:pathLst>
                <a:path extrusionOk="0" h="3502" w="1097">
                  <a:moveTo>
                    <a:pt x="406" y="1"/>
                  </a:moveTo>
                  <a:lnTo>
                    <a:pt x="1" y="84"/>
                  </a:lnTo>
                  <a:lnTo>
                    <a:pt x="691" y="3501"/>
                  </a:lnTo>
                  <a:lnTo>
                    <a:pt x="1096" y="3418"/>
                  </a:lnTo>
                  <a:lnTo>
                    <a:pt x="406" y="1"/>
                  </a:lnTo>
                  <a:close/>
                </a:path>
              </a:pathLst>
            </a:custGeom>
            <a:solidFill>
              <a:srgbClr val="EDED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 name="Google Shape;1172;p15"/>
            <p:cNvSpPr/>
            <p:nvPr/>
          </p:nvSpPr>
          <p:spPr>
            <a:xfrm rot="2187854">
              <a:off x="6623322" y="1098731"/>
              <a:ext cx="531006" cy="146270"/>
            </a:xfrm>
            <a:custGeom>
              <a:rect b="b" l="l" r="r" t="t"/>
              <a:pathLst>
                <a:path extrusionOk="0" h="5851" w="21241">
                  <a:moveTo>
                    <a:pt x="14409" y="0"/>
                  </a:moveTo>
                  <a:cubicBezTo>
                    <a:pt x="13107" y="0"/>
                    <a:pt x="11624" y="131"/>
                    <a:pt x="9966" y="469"/>
                  </a:cubicBezTo>
                  <a:cubicBezTo>
                    <a:pt x="2584" y="1969"/>
                    <a:pt x="0" y="5850"/>
                    <a:pt x="0" y="5850"/>
                  </a:cubicBezTo>
                  <a:lnTo>
                    <a:pt x="21241" y="1552"/>
                  </a:lnTo>
                  <a:cubicBezTo>
                    <a:pt x="21241" y="1552"/>
                    <a:pt x="18895" y="0"/>
                    <a:pt x="1440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 name="Google Shape;1173;p15"/>
            <p:cNvSpPr/>
            <p:nvPr/>
          </p:nvSpPr>
          <p:spPr>
            <a:xfrm rot="2187854">
              <a:off x="6403983" y="1724130"/>
              <a:ext cx="378637" cy="144970"/>
            </a:xfrm>
            <a:custGeom>
              <a:rect b="b" l="l" r="r" t="t"/>
              <a:pathLst>
                <a:path extrusionOk="0" h="5799" w="15146">
                  <a:moveTo>
                    <a:pt x="14574" y="1"/>
                  </a:moveTo>
                  <a:lnTo>
                    <a:pt x="1" y="2953"/>
                  </a:lnTo>
                  <a:lnTo>
                    <a:pt x="572" y="5799"/>
                  </a:lnTo>
                  <a:lnTo>
                    <a:pt x="15146" y="2834"/>
                  </a:lnTo>
                  <a:lnTo>
                    <a:pt x="14574"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 name="Google Shape;1174;p15"/>
            <p:cNvSpPr/>
            <p:nvPr/>
          </p:nvSpPr>
          <p:spPr>
            <a:xfrm rot="2187854">
              <a:off x="6643050" y="1809695"/>
              <a:ext cx="112546" cy="66098"/>
            </a:xfrm>
            <a:custGeom>
              <a:rect b="b" l="l" r="r" t="t"/>
              <a:pathLst>
                <a:path extrusionOk="0" h="2644" w="4502">
                  <a:moveTo>
                    <a:pt x="4144" y="0"/>
                  </a:moveTo>
                  <a:lnTo>
                    <a:pt x="1" y="846"/>
                  </a:lnTo>
                  <a:lnTo>
                    <a:pt x="370" y="2643"/>
                  </a:lnTo>
                  <a:lnTo>
                    <a:pt x="4501" y="1798"/>
                  </a:lnTo>
                  <a:lnTo>
                    <a:pt x="4144" y="0"/>
                  </a:lnTo>
                  <a:close/>
                </a:path>
              </a:pathLst>
            </a:custGeom>
            <a:solidFill>
              <a:srgbClr val="EDED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 name="Google Shape;1175;p15"/>
            <p:cNvSpPr/>
            <p:nvPr/>
          </p:nvSpPr>
          <p:spPr>
            <a:xfrm rot="2187854">
              <a:off x="6625798" y="1790072"/>
              <a:ext cx="21449" cy="47373"/>
            </a:xfrm>
            <a:custGeom>
              <a:rect b="b" l="l" r="r" t="t"/>
              <a:pathLst>
                <a:path extrusionOk="0" h="1895" w="858">
                  <a:moveTo>
                    <a:pt x="501" y="1"/>
                  </a:moveTo>
                  <a:lnTo>
                    <a:pt x="1" y="96"/>
                  </a:lnTo>
                  <a:lnTo>
                    <a:pt x="370" y="1894"/>
                  </a:lnTo>
                  <a:lnTo>
                    <a:pt x="858" y="1787"/>
                  </a:lnTo>
                  <a:lnTo>
                    <a:pt x="501" y="1"/>
                  </a:lnTo>
                  <a:close/>
                </a:path>
              </a:pathLst>
            </a:custGeom>
            <a:solidFill>
              <a:srgbClr val="EDED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 name="Google Shape;1176;p15"/>
            <p:cNvSpPr/>
            <p:nvPr/>
          </p:nvSpPr>
          <p:spPr>
            <a:xfrm rot="2187854">
              <a:off x="6436820" y="1704355"/>
              <a:ext cx="40799" cy="51498"/>
            </a:xfrm>
            <a:custGeom>
              <a:rect b="b" l="l" r="r" t="t"/>
              <a:pathLst>
                <a:path extrusionOk="0" h="2060" w="1632">
                  <a:moveTo>
                    <a:pt x="1263" y="0"/>
                  </a:moveTo>
                  <a:lnTo>
                    <a:pt x="1" y="262"/>
                  </a:lnTo>
                  <a:lnTo>
                    <a:pt x="370" y="2060"/>
                  </a:lnTo>
                  <a:lnTo>
                    <a:pt x="1632" y="1798"/>
                  </a:lnTo>
                  <a:lnTo>
                    <a:pt x="1263" y="0"/>
                  </a:lnTo>
                  <a:close/>
                </a:path>
              </a:pathLst>
            </a:custGeom>
            <a:solidFill>
              <a:srgbClr val="EDED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 name="Google Shape;1177;p15"/>
            <p:cNvSpPr/>
            <p:nvPr/>
          </p:nvSpPr>
          <p:spPr>
            <a:xfrm rot="2187854">
              <a:off x="6387829" y="1789656"/>
              <a:ext cx="364337" cy="101046"/>
            </a:xfrm>
            <a:custGeom>
              <a:rect b="b" l="l" r="r" t="t"/>
              <a:pathLst>
                <a:path extrusionOk="0" h="4042" w="14574">
                  <a:moveTo>
                    <a:pt x="14574" y="0"/>
                  </a:moveTo>
                  <a:lnTo>
                    <a:pt x="0" y="2953"/>
                  </a:lnTo>
                  <a:cubicBezTo>
                    <a:pt x="0" y="2953"/>
                    <a:pt x="2043" y="4042"/>
                    <a:pt x="5126" y="4042"/>
                  </a:cubicBezTo>
                  <a:cubicBezTo>
                    <a:pt x="5939" y="4042"/>
                    <a:pt x="6824" y="3966"/>
                    <a:pt x="7763" y="3775"/>
                  </a:cubicBezTo>
                  <a:cubicBezTo>
                    <a:pt x="12252" y="2870"/>
                    <a:pt x="14574" y="0"/>
                    <a:pt x="14574" y="0"/>
                  </a:cubicBezTo>
                  <a:close/>
                </a:path>
              </a:pathLst>
            </a:custGeom>
            <a:solidFill>
              <a:srgbClr val="BCBC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 name="Google Shape;1178;p15"/>
            <p:cNvSpPr/>
            <p:nvPr/>
          </p:nvSpPr>
          <p:spPr>
            <a:xfrm rot="2187854">
              <a:off x="6412077" y="1788599"/>
              <a:ext cx="36049" cy="108671"/>
            </a:xfrm>
            <a:custGeom>
              <a:rect b="b" l="l" r="r" t="t"/>
              <a:pathLst>
                <a:path extrusionOk="0" h="4347" w="1442">
                  <a:moveTo>
                    <a:pt x="751" y="1"/>
                  </a:moveTo>
                  <a:lnTo>
                    <a:pt x="1" y="2548"/>
                  </a:lnTo>
                  <a:lnTo>
                    <a:pt x="548" y="4346"/>
                  </a:lnTo>
                  <a:lnTo>
                    <a:pt x="870" y="4287"/>
                  </a:lnTo>
                  <a:lnTo>
                    <a:pt x="489" y="2441"/>
                  </a:lnTo>
                  <a:lnTo>
                    <a:pt x="1441" y="167"/>
                  </a:lnTo>
                  <a:lnTo>
                    <a:pt x="751" y="1"/>
                  </a:lnTo>
                  <a:close/>
                </a:path>
              </a:pathLst>
            </a:custGeom>
            <a:solidFill>
              <a:srgbClr val="7776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 name="Google Shape;1179;p15"/>
            <p:cNvSpPr/>
            <p:nvPr/>
          </p:nvSpPr>
          <p:spPr>
            <a:xfrm rot="2187854">
              <a:off x="6283644" y="1865368"/>
              <a:ext cx="191393" cy="70473"/>
            </a:xfrm>
            <a:custGeom>
              <a:rect b="b" l="l" r="r" t="t"/>
              <a:pathLst>
                <a:path extrusionOk="0" h="2819" w="7656">
                  <a:moveTo>
                    <a:pt x="3119" y="0"/>
                  </a:moveTo>
                  <a:cubicBezTo>
                    <a:pt x="993" y="0"/>
                    <a:pt x="0" y="1092"/>
                    <a:pt x="0" y="1092"/>
                  </a:cubicBezTo>
                  <a:lnTo>
                    <a:pt x="7656" y="2818"/>
                  </a:lnTo>
                  <a:cubicBezTo>
                    <a:pt x="7656" y="2818"/>
                    <a:pt x="6977" y="508"/>
                    <a:pt x="4144" y="80"/>
                  </a:cubicBezTo>
                  <a:cubicBezTo>
                    <a:pt x="3777" y="24"/>
                    <a:pt x="3435" y="0"/>
                    <a:pt x="3119" y="0"/>
                  </a:cubicBezTo>
                  <a:close/>
                </a:path>
              </a:pathLst>
            </a:custGeom>
            <a:solidFill>
              <a:srgbClr val="7776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 name="Google Shape;1180;p15"/>
            <p:cNvSpPr/>
            <p:nvPr/>
          </p:nvSpPr>
          <p:spPr>
            <a:xfrm rot="2187854">
              <a:off x="6264113" y="1876711"/>
              <a:ext cx="203318" cy="76472"/>
            </a:xfrm>
            <a:custGeom>
              <a:rect b="b" l="l" r="r" t="t"/>
              <a:pathLst>
                <a:path extrusionOk="0" h="3059" w="8133">
                  <a:moveTo>
                    <a:pt x="2208" y="0"/>
                  </a:moveTo>
                  <a:cubicBezTo>
                    <a:pt x="1063" y="0"/>
                    <a:pt x="248" y="253"/>
                    <a:pt x="156" y="714"/>
                  </a:cubicBezTo>
                  <a:cubicBezTo>
                    <a:pt x="1" y="1428"/>
                    <a:pt x="1632" y="2380"/>
                    <a:pt x="3799" y="2821"/>
                  </a:cubicBezTo>
                  <a:cubicBezTo>
                    <a:pt x="4568" y="2982"/>
                    <a:pt x="5300" y="3058"/>
                    <a:pt x="5931" y="3058"/>
                  </a:cubicBezTo>
                  <a:cubicBezTo>
                    <a:pt x="7077" y="3058"/>
                    <a:pt x="7890" y="2805"/>
                    <a:pt x="7990" y="2345"/>
                  </a:cubicBezTo>
                  <a:cubicBezTo>
                    <a:pt x="8133" y="1630"/>
                    <a:pt x="6502" y="690"/>
                    <a:pt x="4335" y="237"/>
                  </a:cubicBezTo>
                  <a:cubicBezTo>
                    <a:pt x="3570" y="77"/>
                    <a:pt x="2839" y="0"/>
                    <a:pt x="2208" y="0"/>
                  </a:cubicBezTo>
                  <a:close/>
                </a:path>
              </a:pathLst>
            </a:custGeom>
            <a:solidFill>
              <a:srgbClr val="EDED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 name="Google Shape;1181;p15"/>
            <p:cNvSpPr/>
            <p:nvPr/>
          </p:nvSpPr>
          <p:spPr>
            <a:xfrm rot="2187854">
              <a:off x="6333275" y="1905637"/>
              <a:ext cx="32749" cy="68773"/>
            </a:xfrm>
            <a:custGeom>
              <a:rect b="b" l="l" r="r" t="t"/>
              <a:pathLst>
                <a:path extrusionOk="0" h="2751" w="1310">
                  <a:moveTo>
                    <a:pt x="96" y="1"/>
                  </a:moveTo>
                  <a:lnTo>
                    <a:pt x="0" y="2751"/>
                  </a:lnTo>
                  <a:lnTo>
                    <a:pt x="1310" y="251"/>
                  </a:lnTo>
                  <a:lnTo>
                    <a:pt x="96" y="1"/>
                  </a:lnTo>
                  <a:close/>
                </a:path>
              </a:pathLst>
            </a:custGeom>
            <a:solidFill>
              <a:srgbClr val="7776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 name="Google Shape;1182;p15"/>
            <p:cNvSpPr/>
            <p:nvPr/>
          </p:nvSpPr>
          <p:spPr>
            <a:xfrm rot="2187854">
              <a:off x="6612155" y="1893490"/>
              <a:ext cx="66098" cy="120571"/>
            </a:xfrm>
            <a:custGeom>
              <a:rect b="b" l="l" r="r" t="t"/>
              <a:pathLst>
                <a:path extrusionOk="0" h="4823" w="2644">
                  <a:moveTo>
                    <a:pt x="607" y="1"/>
                  </a:moveTo>
                  <a:lnTo>
                    <a:pt x="0" y="429"/>
                  </a:lnTo>
                  <a:lnTo>
                    <a:pt x="369" y="4823"/>
                  </a:lnTo>
                  <a:lnTo>
                    <a:pt x="2643" y="4084"/>
                  </a:lnTo>
                  <a:lnTo>
                    <a:pt x="2524" y="3525"/>
                  </a:lnTo>
                  <a:lnTo>
                    <a:pt x="965" y="4180"/>
                  </a:lnTo>
                  <a:lnTo>
                    <a:pt x="607" y="1"/>
                  </a:lnTo>
                  <a:close/>
                </a:path>
              </a:pathLst>
            </a:custGeom>
            <a:solidFill>
              <a:srgbClr val="7776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 name="Google Shape;1183;p15"/>
            <p:cNvSpPr/>
            <p:nvPr/>
          </p:nvSpPr>
          <p:spPr>
            <a:xfrm rot="2187854">
              <a:off x="6633191" y="1917154"/>
              <a:ext cx="73247" cy="192893"/>
            </a:xfrm>
            <a:custGeom>
              <a:rect b="b" l="l" r="r" t="t"/>
              <a:pathLst>
                <a:path extrusionOk="0" h="7716" w="2930">
                  <a:moveTo>
                    <a:pt x="2930" y="0"/>
                  </a:moveTo>
                  <a:cubicBezTo>
                    <a:pt x="2929" y="1"/>
                    <a:pt x="656" y="763"/>
                    <a:pt x="334" y="3608"/>
                  </a:cubicBezTo>
                  <a:cubicBezTo>
                    <a:pt x="1" y="6454"/>
                    <a:pt x="1489" y="7716"/>
                    <a:pt x="1489" y="7716"/>
                  </a:cubicBezTo>
                  <a:lnTo>
                    <a:pt x="2930" y="0"/>
                  </a:lnTo>
                  <a:close/>
                </a:path>
              </a:pathLst>
            </a:custGeom>
            <a:solidFill>
              <a:srgbClr val="7776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 name="Google Shape;1184;p15"/>
            <p:cNvSpPr/>
            <p:nvPr/>
          </p:nvSpPr>
          <p:spPr>
            <a:xfrm rot="2187854">
              <a:off x="6646551" y="1931012"/>
              <a:ext cx="83972" cy="197668"/>
            </a:xfrm>
            <a:custGeom>
              <a:rect b="b" l="l" r="r" t="t"/>
              <a:pathLst>
                <a:path extrusionOk="0" h="7907" w="3359">
                  <a:moveTo>
                    <a:pt x="2284" y="1"/>
                  </a:moveTo>
                  <a:cubicBezTo>
                    <a:pt x="1573" y="1"/>
                    <a:pt x="738" y="1628"/>
                    <a:pt x="382" y="3733"/>
                  </a:cubicBezTo>
                  <a:cubicBezTo>
                    <a:pt x="1" y="5912"/>
                    <a:pt x="286" y="7781"/>
                    <a:pt x="1013" y="7900"/>
                  </a:cubicBezTo>
                  <a:cubicBezTo>
                    <a:pt x="1037" y="7904"/>
                    <a:pt x="1061" y="7906"/>
                    <a:pt x="1086" y="7906"/>
                  </a:cubicBezTo>
                  <a:cubicBezTo>
                    <a:pt x="1787" y="7906"/>
                    <a:pt x="2633" y="6279"/>
                    <a:pt x="2989" y="4174"/>
                  </a:cubicBezTo>
                  <a:cubicBezTo>
                    <a:pt x="3358" y="1995"/>
                    <a:pt x="3073" y="138"/>
                    <a:pt x="2358" y="7"/>
                  </a:cubicBezTo>
                  <a:cubicBezTo>
                    <a:pt x="2334" y="3"/>
                    <a:pt x="2309" y="1"/>
                    <a:pt x="2284" y="1"/>
                  </a:cubicBezTo>
                  <a:close/>
                </a:path>
              </a:pathLst>
            </a:custGeom>
            <a:solidFill>
              <a:srgbClr val="EDED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 name="Google Shape;1185;p15"/>
            <p:cNvSpPr/>
            <p:nvPr/>
          </p:nvSpPr>
          <p:spPr>
            <a:xfrm rot="2187854">
              <a:off x="6680114" y="2030342"/>
              <a:ext cx="68798" cy="30374"/>
            </a:xfrm>
            <a:custGeom>
              <a:rect b="b" l="l" r="r" t="t"/>
              <a:pathLst>
                <a:path extrusionOk="0" h="1215" w="2752">
                  <a:moveTo>
                    <a:pt x="203" y="0"/>
                  </a:moveTo>
                  <a:lnTo>
                    <a:pt x="1" y="1215"/>
                  </a:lnTo>
                  <a:lnTo>
                    <a:pt x="2751" y="1215"/>
                  </a:lnTo>
                  <a:lnTo>
                    <a:pt x="203" y="0"/>
                  </a:lnTo>
                  <a:close/>
                </a:path>
              </a:pathLst>
            </a:custGeom>
            <a:solidFill>
              <a:srgbClr val="7776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 name="Google Shape;1186;p15"/>
            <p:cNvSpPr/>
            <p:nvPr/>
          </p:nvSpPr>
          <p:spPr>
            <a:xfrm rot="2187854">
              <a:off x="6979045" y="1643481"/>
              <a:ext cx="867670" cy="429510"/>
            </a:xfrm>
            <a:custGeom>
              <a:rect b="b" l="l" r="r" t="t"/>
              <a:pathLst>
                <a:path extrusionOk="0" h="17181" w="34708">
                  <a:moveTo>
                    <a:pt x="32564" y="0"/>
                  </a:moveTo>
                  <a:lnTo>
                    <a:pt x="1" y="6608"/>
                  </a:lnTo>
                  <a:lnTo>
                    <a:pt x="2144" y="17181"/>
                  </a:lnTo>
                  <a:lnTo>
                    <a:pt x="34708" y="10573"/>
                  </a:lnTo>
                  <a:lnTo>
                    <a:pt x="32564" y="0"/>
                  </a:lnTo>
                  <a:close/>
                </a:path>
              </a:pathLst>
            </a:custGeom>
            <a:solidFill>
              <a:srgbClr val="B7A3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 name="Google Shape;1187;p15"/>
            <p:cNvSpPr/>
            <p:nvPr/>
          </p:nvSpPr>
          <p:spPr>
            <a:xfrm rot="2187854">
              <a:off x="5584309" y="1004695"/>
              <a:ext cx="867670" cy="429535"/>
            </a:xfrm>
            <a:custGeom>
              <a:rect b="b" l="l" r="r" t="t"/>
              <a:pathLst>
                <a:path extrusionOk="0" h="17182" w="34708">
                  <a:moveTo>
                    <a:pt x="32564" y="1"/>
                  </a:moveTo>
                  <a:lnTo>
                    <a:pt x="1" y="6609"/>
                  </a:lnTo>
                  <a:lnTo>
                    <a:pt x="2144" y="17182"/>
                  </a:lnTo>
                  <a:lnTo>
                    <a:pt x="34707" y="10574"/>
                  </a:lnTo>
                  <a:lnTo>
                    <a:pt x="32564" y="1"/>
                  </a:lnTo>
                  <a:close/>
                </a:path>
              </a:pathLst>
            </a:custGeom>
            <a:solidFill>
              <a:srgbClr val="B7A3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88" name="Google Shape;1188;p15"/>
            <p:cNvGrpSpPr/>
            <p:nvPr/>
          </p:nvGrpSpPr>
          <p:grpSpPr>
            <a:xfrm>
              <a:off x="5597858" y="922501"/>
              <a:ext cx="2232686" cy="1230760"/>
              <a:chOff x="5597858" y="922501"/>
              <a:chExt cx="2232686" cy="1230760"/>
            </a:xfrm>
          </p:grpSpPr>
          <p:sp>
            <p:nvSpPr>
              <p:cNvPr id="1189" name="Google Shape;1189;p15"/>
              <p:cNvSpPr/>
              <p:nvPr/>
            </p:nvSpPr>
            <p:spPr>
              <a:xfrm rot="2187854">
                <a:off x="7065935" y="1604415"/>
                <a:ext cx="189043" cy="133070"/>
              </a:xfrm>
              <a:custGeom>
                <a:rect b="b" l="l" r="r" t="t"/>
                <a:pathLst>
                  <a:path extrusionOk="0" h="5323" w="7562">
                    <a:moveTo>
                      <a:pt x="6752" y="1"/>
                    </a:moveTo>
                    <a:lnTo>
                      <a:pt x="1" y="1370"/>
                    </a:lnTo>
                    <a:lnTo>
                      <a:pt x="811" y="5323"/>
                    </a:lnTo>
                    <a:lnTo>
                      <a:pt x="7561" y="3954"/>
                    </a:lnTo>
                    <a:lnTo>
                      <a:pt x="6752" y="1"/>
                    </a:lnTo>
                    <a:close/>
                  </a:path>
                </a:pathLst>
              </a:custGeom>
              <a:solidFill>
                <a:srgbClr val="32364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 name="Google Shape;1190;p15"/>
              <p:cNvSpPr/>
              <p:nvPr/>
            </p:nvSpPr>
            <p:spPr>
              <a:xfrm rot="2187854">
                <a:off x="7013673" y="1716683"/>
                <a:ext cx="188718" cy="133070"/>
              </a:xfrm>
              <a:custGeom>
                <a:rect b="b" l="l" r="r" t="t"/>
                <a:pathLst>
                  <a:path extrusionOk="0" h="5323" w="7549">
                    <a:moveTo>
                      <a:pt x="6751" y="0"/>
                    </a:moveTo>
                    <a:lnTo>
                      <a:pt x="0" y="1370"/>
                    </a:lnTo>
                    <a:lnTo>
                      <a:pt x="810" y="5323"/>
                    </a:lnTo>
                    <a:lnTo>
                      <a:pt x="7549" y="3953"/>
                    </a:lnTo>
                    <a:lnTo>
                      <a:pt x="6751" y="0"/>
                    </a:lnTo>
                    <a:close/>
                  </a:path>
                </a:pathLst>
              </a:custGeom>
              <a:solidFill>
                <a:srgbClr val="32364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 name="Google Shape;1191;p15"/>
              <p:cNvSpPr/>
              <p:nvPr/>
            </p:nvSpPr>
            <p:spPr>
              <a:xfrm rot="2187854">
                <a:off x="7246730" y="1689783"/>
                <a:ext cx="188718" cy="133070"/>
              </a:xfrm>
              <a:custGeom>
                <a:rect b="b" l="l" r="r" t="t"/>
                <a:pathLst>
                  <a:path extrusionOk="0" h="5323" w="7549">
                    <a:moveTo>
                      <a:pt x="6739" y="1"/>
                    </a:moveTo>
                    <a:lnTo>
                      <a:pt x="0" y="1370"/>
                    </a:lnTo>
                    <a:lnTo>
                      <a:pt x="798" y="5323"/>
                    </a:lnTo>
                    <a:lnTo>
                      <a:pt x="7549" y="3954"/>
                    </a:lnTo>
                    <a:lnTo>
                      <a:pt x="6739" y="1"/>
                    </a:lnTo>
                    <a:close/>
                  </a:path>
                </a:pathLst>
              </a:custGeom>
              <a:solidFill>
                <a:srgbClr val="32364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 name="Google Shape;1192;p15"/>
              <p:cNvSpPr/>
              <p:nvPr/>
            </p:nvSpPr>
            <p:spPr>
              <a:xfrm rot="2187854">
                <a:off x="7194416" y="1802132"/>
                <a:ext cx="188718" cy="133070"/>
              </a:xfrm>
              <a:custGeom>
                <a:rect b="b" l="l" r="r" t="t"/>
                <a:pathLst>
                  <a:path extrusionOk="0" h="5323" w="7549">
                    <a:moveTo>
                      <a:pt x="6739" y="1"/>
                    </a:moveTo>
                    <a:lnTo>
                      <a:pt x="0" y="1370"/>
                    </a:lnTo>
                    <a:lnTo>
                      <a:pt x="798" y="5323"/>
                    </a:lnTo>
                    <a:lnTo>
                      <a:pt x="7549" y="3954"/>
                    </a:lnTo>
                    <a:lnTo>
                      <a:pt x="6739" y="1"/>
                    </a:lnTo>
                    <a:close/>
                  </a:path>
                </a:pathLst>
              </a:custGeom>
              <a:solidFill>
                <a:srgbClr val="32364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 name="Google Shape;1193;p15"/>
              <p:cNvSpPr/>
              <p:nvPr/>
            </p:nvSpPr>
            <p:spPr>
              <a:xfrm rot="2187854">
                <a:off x="7444991" y="1773418"/>
                <a:ext cx="188718" cy="133370"/>
              </a:xfrm>
              <a:custGeom>
                <a:rect b="b" l="l" r="r" t="t"/>
                <a:pathLst>
                  <a:path extrusionOk="0" h="5335" w="7549">
                    <a:moveTo>
                      <a:pt x="6739" y="1"/>
                    </a:moveTo>
                    <a:lnTo>
                      <a:pt x="0" y="1382"/>
                    </a:lnTo>
                    <a:lnTo>
                      <a:pt x="810" y="5335"/>
                    </a:lnTo>
                    <a:lnTo>
                      <a:pt x="7549" y="3966"/>
                    </a:lnTo>
                    <a:lnTo>
                      <a:pt x="6739" y="1"/>
                    </a:lnTo>
                    <a:close/>
                  </a:path>
                </a:pathLst>
              </a:custGeom>
              <a:solidFill>
                <a:srgbClr val="32364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 name="Google Shape;1194;p15"/>
              <p:cNvSpPr/>
              <p:nvPr/>
            </p:nvSpPr>
            <p:spPr>
              <a:xfrm rot="2187854">
                <a:off x="7387917" y="1891859"/>
                <a:ext cx="188743" cy="133070"/>
              </a:xfrm>
              <a:custGeom>
                <a:rect b="b" l="l" r="r" t="t"/>
                <a:pathLst>
                  <a:path extrusionOk="0" h="5323" w="7550">
                    <a:moveTo>
                      <a:pt x="6739" y="0"/>
                    </a:moveTo>
                    <a:lnTo>
                      <a:pt x="1" y="1357"/>
                    </a:lnTo>
                    <a:lnTo>
                      <a:pt x="798" y="5322"/>
                    </a:lnTo>
                    <a:lnTo>
                      <a:pt x="7549" y="3953"/>
                    </a:lnTo>
                    <a:lnTo>
                      <a:pt x="6739" y="0"/>
                    </a:lnTo>
                    <a:close/>
                  </a:path>
                </a:pathLst>
              </a:custGeom>
              <a:solidFill>
                <a:srgbClr val="32364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 name="Google Shape;1195;p15"/>
              <p:cNvSpPr/>
              <p:nvPr/>
            </p:nvSpPr>
            <p:spPr>
              <a:xfrm rot="2187854">
                <a:off x="7620733" y="1864780"/>
                <a:ext cx="188743" cy="133070"/>
              </a:xfrm>
              <a:custGeom>
                <a:rect b="b" l="l" r="r" t="t"/>
                <a:pathLst>
                  <a:path extrusionOk="0" h="5323" w="7550">
                    <a:moveTo>
                      <a:pt x="6751" y="1"/>
                    </a:moveTo>
                    <a:lnTo>
                      <a:pt x="1" y="1370"/>
                    </a:lnTo>
                    <a:lnTo>
                      <a:pt x="810" y="5323"/>
                    </a:lnTo>
                    <a:lnTo>
                      <a:pt x="7549" y="3953"/>
                    </a:lnTo>
                    <a:lnTo>
                      <a:pt x="6751" y="1"/>
                    </a:lnTo>
                    <a:close/>
                  </a:path>
                </a:pathLst>
              </a:custGeom>
              <a:solidFill>
                <a:srgbClr val="32364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 name="Google Shape;1196;p15"/>
              <p:cNvSpPr/>
              <p:nvPr/>
            </p:nvSpPr>
            <p:spPr>
              <a:xfrm rot="2187854">
                <a:off x="7568419" y="1977130"/>
                <a:ext cx="188743" cy="133070"/>
              </a:xfrm>
              <a:custGeom>
                <a:rect b="b" l="l" r="r" t="t"/>
                <a:pathLst>
                  <a:path extrusionOk="0" h="5323" w="7550">
                    <a:moveTo>
                      <a:pt x="6752" y="0"/>
                    </a:moveTo>
                    <a:lnTo>
                      <a:pt x="1" y="1370"/>
                    </a:lnTo>
                    <a:lnTo>
                      <a:pt x="810" y="5322"/>
                    </a:lnTo>
                    <a:lnTo>
                      <a:pt x="7549" y="3953"/>
                    </a:lnTo>
                    <a:lnTo>
                      <a:pt x="6752" y="0"/>
                    </a:lnTo>
                    <a:close/>
                  </a:path>
                </a:pathLst>
              </a:custGeom>
              <a:solidFill>
                <a:srgbClr val="32364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97" name="Google Shape;1197;p15"/>
              <p:cNvGrpSpPr/>
              <p:nvPr/>
            </p:nvGrpSpPr>
            <p:grpSpPr>
              <a:xfrm>
                <a:off x="5597858" y="922501"/>
                <a:ext cx="842360" cy="591997"/>
                <a:chOff x="5597858" y="922501"/>
                <a:chExt cx="842360" cy="591997"/>
              </a:xfrm>
            </p:grpSpPr>
            <p:sp>
              <p:nvSpPr>
                <p:cNvPr id="1198" name="Google Shape;1198;p15"/>
                <p:cNvSpPr/>
                <p:nvPr/>
              </p:nvSpPr>
              <p:spPr>
                <a:xfrm rot="2187854">
                  <a:off x="5671191" y="965652"/>
                  <a:ext cx="189043" cy="133070"/>
                </a:xfrm>
                <a:custGeom>
                  <a:rect b="b" l="l" r="r" t="t"/>
                  <a:pathLst>
                    <a:path extrusionOk="0" h="5323" w="7562">
                      <a:moveTo>
                        <a:pt x="6752" y="0"/>
                      </a:moveTo>
                      <a:lnTo>
                        <a:pt x="1" y="1370"/>
                      </a:lnTo>
                      <a:lnTo>
                        <a:pt x="810" y="5322"/>
                      </a:lnTo>
                      <a:lnTo>
                        <a:pt x="7561" y="3953"/>
                      </a:lnTo>
                      <a:lnTo>
                        <a:pt x="6752" y="0"/>
                      </a:lnTo>
                      <a:close/>
                    </a:path>
                  </a:pathLst>
                </a:custGeom>
                <a:solidFill>
                  <a:srgbClr val="32364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 name="Google Shape;1199;p15"/>
                <p:cNvSpPr/>
                <p:nvPr/>
              </p:nvSpPr>
              <p:spPr>
                <a:xfrm rot="2187854">
                  <a:off x="5618929" y="1077920"/>
                  <a:ext cx="188718" cy="133070"/>
                </a:xfrm>
                <a:custGeom>
                  <a:rect b="b" l="l" r="r" t="t"/>
                  <a:pathLst>
                    <a:path extrusionOk="0" h="5323" w="7549">
                      <a:moveTo>
                        <a:pt x="6751" y="0"/>
                      </a:moveTo>
                      <a:lnTo>
                        <a:pt x="0" y="1369"/>
                      </a:lnTo>
                      <a:lnTo>
                        <a:pt x="810" y="5322"/>
                      </a:lnTo>
                      <a:lnTo>
                        <a:pt x="7549" y="3953"/>
                      </a:lnTo>
                      <a:lnTo>
                        <a:pt x="6751" y="0"/>
                      </a:lnTo>
                      <a:close/>
                    </a:path>
                  </a:pathLst>
                </a:custGeom>
                <a:solidFill>
                  <a:srgbClr val="32364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 name="Google Shape;1200;p15"/>
                <p:cNvSpPr/>
                <p:nvPr/>
              </p:nvSpPr>
              <p:spPr>
                <a:xfrm rot="2187854">
                  <a:off x="5851986" y="1051020"/>
                  <a:ext cx="188718" cy="133070"/>
                </a:xfrm>
                <a:custGeom>
                  <a:rect b="b" l="l" r="r" t="t"/>
                  <a:pathLst>
                    <a:path extrusionOk="0" h="5323" w="7549">
                      <a:moveTo>
                        <a:pt x="6739" y="1"/>
                      </a:moveTo>
                      <a:lnTo>
                        <a:pt x="0" y="1370"/>
                      </a:lnTo>
                      <a:lnTo>
                        <a:pt x="798" y="5323"/>
                      </a:lnTo>
                      <a:lnTo>
                        <a:pt x="7549" y="3953"/>
                      </a:lnTo>
                      <a:lnTo>
                        <a:pt x="6739" y="1"/>
                      </a:lnTo>
                      <a:close/>
                    </a:path>
                  </a:pathLst>
                </a:custGeom>
                <a:solidFill>
                  <a:srgbClr val="32364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 name="Google Shape;1201;p15"/>
                <p:cNvSpPr/>
                <p:nvPr/>
              </p:nvSpPr>
              <p:spPr>
                <a:xfrm rot="2187854">
                  <a:off x="5799672" y="1163369"/>
                  <a:ext cx="188718" cy="133070"/>
                </a:xfrm>
                <a:custGeom>
                  <a:rect b="b" l="l" r="r" t="t"/>
                  <a:pathLst>
                    <a:path extrusionOk="0" h="5323" w="7549">
                      <a:moveTo>
                        <a:pt x="6739" y="0"/>
                      </a:moveTo>
                      <a:lnTo>
                        <a:pt x="0" y="1370"/>
                      </a:lnTo>
                      <a:lnTo>
                        <a:pt x="798" y="5322"/>
                      </a:lnTo>
                      <a:lnTo>
                        <a:pt x="7549" y="3953"/>
                      </a:lnTo>
                      <a:lnTo>
                        <a:pt x="6739" y="0"/>
                      </a:lnTo>
                      <a:close/>
                    </a:path>
                  </a:pathLst>
                </a:custGeom>
                <a:solidFill>
                  <a:srgbClr val="32364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 name="Google Shape;1202;p15"/>
                <p:cNvSpPr/>
                <p:nvPr/>
              </p:nvSpPr>
              <p:spPr>
                <a:xfrm rot="2187854">
                  <a:off x="6045578" y="1140468"/>
                  <a:ext cx="188718" cy="133370"/>
                </a:xfrm>
                <a:custGeom>
                  <a:rect b="b" l="l" r="r" t="t"/>
                  <a:pathLst>
                    <a:path extrusionOk="0" h="5335" w="7549">
                      <a:moveTo>
                        <a:pt x="6751" y="0"/>
                      </a:moveTo>
                      <a:lnTo>
                        <a:pt x="0" y="1369"/>
                      </a:lnTo>
                      <a:lnTo>
                        <a:pt x="798" y="5334"/>
                      </a:lnTo>
                      <a:lnTo>
                        <a:pt x="7549" y="3965"/>
                      </a:lnTo>
                      <a:lnTo>
                        <a:pt x="6751" y="0"/>
                      </a:lnTo>
                      <a:close/>
                    </a:path>
                  </a:pathLst>
                </a:custGeom>
                <a:solidFill>
                  <a:srgbClr val="32364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 name="Google Shape;1203;p15"/>
                <p:cNvSpPr/>
                <p:nvPr/>
              </p:nvSpPr>
              <p:spPr>
                <a:xfrm rot="2187854">
                  <a:off x="5993190" y="1253068"/>
                  <a:ext cx="188718" cy="133070"/>
                </a:xfrm>
                <a:custGeom>
                  <a:rect b="b" l="l" r="r" t="t"/>
                  <a:pathLst>
                    <a:path extrusionOk="0" h="5323" w="7549">
                      <a:moveTo>
                        <a:pt x="6739" y="1"/>
                      </a:moveTo>
                      <a:lnTo>
                        <a:pt x="0" y="1370"/>
                      </a:lnTo>
                      <a:lnTo>
                        <a:pt x="798" y="5323"/>
                      </a:lnTo>
                      <a:lnTo>
                        <a:pt x="7549" y="3954"/>
                      </a:lnTo>
                      <a:lnTo>
                        <a:pt x="6739" y="1"/>
                      </a:lnTo>
                      <a:close/>
                    </a:path>
                  </a:pathLst>
                </a:custGeom>
                <a:solidFill>
                  <a:srgbClr val="32364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 name="Google Shape;1204;p15"/>
                <p:cNvSpPr/>
                <p:nvPr/>
              </p:nvSpPr>
              <p:spPr>
                <a:xfrm rot="2187854">
                  <a:off x="6229980" y="1221371"/>
                  <a:ext cx="189018" cy="133670"/>
                </a:xfrm>
                <a:custGeom>
                  <a:rect b="b" l="l" r="r" t="t"/>
                  <a:pathLst>
                    <a:path extrusionOk="0" h="5347" w="7561">
                      <a:moveTo>
                        <a:pt x="6751" y="0"/>
                      </a:moveTo>
                      <a:lnTo>
                        <a:pt x="0" y="1381"/>
                      </a:lnTo>
                      <a:lnTo>
                        <a:pt x="810" y="5346"/>
                      </a:lnTo>
                      <a:lnTo>
                        <a:pt x="7561" y="3965"/>
                      </a:lnTo>
                      <a:lnTo>
                        <a:pt x="6751" y="0"/>
                      </a:lnTo>
                      <a:close/>
                    </a:path>
                  </a:pathLst>
                </a:custGeom>
                <a:solidFill>
                  <a:srgbClr val="32364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 name="Google Shape;1205;p15"/>
                <p:cNvSpPr/>
                <p:nvPr/>
              </p:nvSpPr>
              <p:spPr>
                <a:xfrm rot="2187854">
                  <a:off x="6173675" y="1338367"/>
                  <a:ext cx="188743" cy="133070"/>
                </a:xfrm>
                <a:custGeom>
                  <a:rect b="b" l="l" r="r" t="t"/>
                  <a:pathLst>
                    <a:path extrusionOk="0" h="5323" w="7550">
                      <a:moveTo>
                        <a:pt x="6752" y="0"/>
                      </a:moveTo>
                      <a:lnTo>
                        <a:pt x="1" y="1369"/>
                      </a:lnTo>
                      <a:lnTo>
                        <a:pt x="810" y="5322"/>
                      </a:lnTo>
                      <a:lnTo>
                        <a:pt x="7549" y="3953"/>
                      </a:lnTo>
                      <a:lnTo>
                        <a:pt x="6752" y="0"/>
                      </a:lnTo>
                      <a:close/>
                    </a:path>
                  </a:pathLst>
                </a:custGeom>
                <a:solidFill>
                  <a:srgbClr val="32364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
        <p:nvSpPr>
          <p:cNvPr id="1206" name="Google Shape;1206;p15"/>
          <p:cNvSpPr txBox="1"/>
          <p:nvPr/>
        </p:nvSpPr>
        <p:spPr>
          <a:xfrm rot="-3893272">
            <a:off x="7178465" y="910252"/>
            <a:ext cx="719619" cy="36947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sz="1200">
                <a:latin typeface="Cairo SemiBold"/>
                <a:ea typeface="Cairo SemiBold"/>
                <a:cs typeface="Cairo SemiBold"/>
                <a:sym typeface="Cairo SemiBold"/>
              </a:rPr>
              <a:t>CRATER</a:t>
            </a:r>
            <a:endParaRPr sz="1200">
              <a:latin typeface="Cairo SemiBold"/>
              <a:ea typeface="Cairo SemiBold"/>
              <a:cs typeface="Cairo SemiBold"/>
              <a:sym typeface="Cairo SemiBold"/>
            </a:endParaRPr>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type="tx">
  <p:cSld name="TITLE_AND_BODY">
    <p:bg>
      <p:bgPr>
        <a:solidFill>
          <a:schemeClr val="dk1"/>
        </a:solidFill>
      </p:bgPr>
    </p:bg>
    <p:spTree>
      <p:nvGrpSpPr>
        <p:cNvPr id="1207" name="Shape 1207"/>
        <p:cNvGrpSpPr/>
        <p:nvPr/>
      </p:nvGrpSpPr>
      <p:grpSpPr>
        <a:xfrm>
          <a:off x="0" y="0"/>
          <a:ext cx="0" cy="0"/>
          <a:chOff x="0" y="0"/>
          <a:chExt cx="0" cy="0"/>
        </a:xfrm>
      </p:grpSpPr>
      <p:grpSp>
        <p:nvGrpSpPr>
          <p:cNvPr id="1208" name="Google Shape;1208;p16"/>
          <p:cNvGrpSpPr/>
          <p:nvPr/>
        </p:nvGrpSpPr>
        <p:grpSpPr>
          <a:xfrm>
            <a:off x="-855725" y="-1593148"/>
            <a:ext cx="11237873" cy="8017870"/>
            <a:chOff x="-855725" y="-1593148"/>
            <a:chExt cx="11237873" cy="8017870"/>
          </a:xfrm>
        </p:grpSpPr>
        <p:sp>
          <p:nvSpPr>
            <p:cNvPr id="1209" name="Google Shape;1209;p16"/>
            <p:cNvSpPr/>
            <p:nvPr/>
          </p:nvSpPr>
          <p:spPr>
            <a:xfrm>
              <a:off x="0" y="-130587"/>
              <a:ext cx="9143929" cy="1602200"/>
            </a:xfrm>
            <a:custGeom>
              <a:rect b="b" l="l" r="r" t="t"/>
              <a:pathLst>
                <a:path extrusionOk="0" h="13039" w="74415">
                  <a:moveTo>
                    <a:pt x="72676" y="1"/>
                  </a:moveTo>
                  <a:cubicBezTo>
                    <a:pt x="69628" y="1"/>
                    <a:pt x="66616" y="775"/>
                    <a:pt x="63949" y="2239"/>
                  </a:cubicBezTo>
                  <a:cubicBezTo>
                    <a:pt x="60758" y="3977"/>
                    <a:pt x="57198" y="4894"/>
                    <a:pt x="53566" y="4894"/>
                  </a:cubicBezTo>
                  <a:lnTo>
                    <a:pt x="46173" y="4894"/>
                  </a:lnTo>
                  <a:cubicBezTo>
                    <a:pt x="44327" y="4894"/>
                    <a:pt x="42482" y="4728"/>
                    <a:pt x="40660" y="4394"/>
                  </a:cubicBezTo>
                  <a:lnTo>
                    <a:pt x="27266" y="1930"/>
                  </a:lnTo>
                  <a:cubicBezTo>
                    <a:pt x="25569" y="1618"/>
                    <a:pt x="23853" y="1463"/>
                    <a:pt x="22138" y="1463"/>
                  </a:cubicBezTo>
                  <a:cubicBezTo>
                    <a:pt x="20508" y="1463"/>
                    <a:pt x="18877" y="1603"/>
                    <a:pt x="17264" y="1882"/>
                  </a:cubicBezTo>
                  <a:lnTo>
                    <a:pt x="0" y="4894"/>
                  </a:lnTo>
                  <a:lnTo>
                    <a:pt x="0" y="13038"/>
                  </a:lnTo>
                  <a:lnTo>
                    <a:pt x="1739" y="13038"/>
                  </a:lnTo>
                  <a:cubicBezTo>
                    <a:pt x="4787" y="13026"/>
                    <a:pt x="7787" y="12264"/>
                    <a:pt x="10466" y="10800"/>
                  </a:cubicBezTo>
                  <a:cubicBezTo>
                    <a:pt x="13645" y="9061"/>
                    <a:pt x="17217" y="8145"/>
                    <a:pt x="20836" y="8145"/>
                  </a:cubicBezTo>
                  <a:lnTo>
                    <a:pt x="28230" y="8145"/>
                  </a:lnTo>
                  <a:cubicBezTo>
                    <a:pt x="30087" y="8145"/>
                    <a:pt x="31933" y="8323"/>
                    <a:pt x="33754" y="8657"/>
                  </a:cubicBezTo>
                  <a:lnTo>
                    <a:pt x="47149" y="11109"/>
                  </a:lnTo>
                  <a:cubicBezTo>
                    <a:pt x="48846" y="11421"/>
                    <a:pt x="50561" y="11575"/>
                    <a:pt x="52276" y="11575"/>
                  </a:cubicBezTo>
                  <a:cubicBezTo>
                    <a:pt x="53907" y="11575"/>
                    <a:pt x="55537" y="11435"/>
                    <a:pt x="57150" y="11157"/>
                  </a:cubicBezTo>
                  <a:lnTo>
                    <a:pt x="74414" y="8157"/>
                  </a:lnTo>
                  <a:lnTo>
                    <a:pt x="74414"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 name="Google Shape;1210;p16"/>
            <p:cNvSpPr/>
            <p:nvPr/>
          </p:nvSpPr>
          <p:spPr>
            <a:xfrm>
              <a:off x="1" y="2881243"/>
              <a:ext cx="9144053" cy="2262267"/>
            </a:xfrm>
            <a:custGeom>
              <a:rect b="b" l="l" r="r" t="t"/>
              <a:pathLst>
                <a:path extrusionOk="0" h="18434" w="74510">
                  <a:moveTo>
                    <a:pt x="289" y="1"/>
                  </a:moveTo>
                  <a:cubicBezTo>
                    <a:pt x="193" y="1"/>
                    <a:pt x="96" y="1"/>
                    <a:pt x="0" y="3"/>
                  </a:cubicBezTo>
                  <a:lnTo>
                    <a:pt x="96" y="18433"/>
                  </a:lnTo>
                  <a:lnTo>
                    <a:pt x="74510" y="18433"/>
                  </a:lnTo>
                  <a:lnTo>
                    <a:pt x="74510" y="13314"/>
                  </a:lnTo>
                  <a:cubicBezTo>
                    <a:pt x="74081" y="13230"/>
                    <a:pt x="73688" y="13183"/>
                    <a:pt x="73498" y="13159"/>
                  </a:cubicBezTo>
                  <a:cubicBezTo>
                    <a:pt x="72975" y="13079"/>
                    <a:pt x="72448" y="13040"/>
                    <a:pt x="71922" y="13040"/>
                  </a:cubicBezTo>
                  <a:cubicBezTo>
                    <a:pt x="70401" y="13040"/>
                    <a:pt x="68889" y="13370"/>
                    <a:pt x="67509" y="14016"/>
                  </a:cubicBezTo>
                  <a:cubicBezTo>
                    <a:pt x="65025" y="15197"/>
                    <a:pt x="62728" y="17044"/>
                    <a:pt x="60024" y="17044"/>
                  </a:cubicBezTo>
                  <a:cubicBezTo>
                    <a:pt x="59320" y="17044"/>
                    <a:pt x="58588" y="16919"/>
                    <a:pt x="57817" y="16624"/>
                  </a:cubicBezTo>
                  <a:cubicBezTo>
                    <a:pt x="56269" y="16031"/>
                    <a:pt x="54843" y="14871"/>
                    <a:pt x="53109" y="14871"/>
                  </a:cubicBezTo>
                  <a:cubicBezTo>
                    <a:pt x="52962" y="14871"/>
                    <a:pt x="52813" y="14880"/>
                    <a:pt x="52662" y="14897"/>
                  </a:cubicBezTo>
                  <a:cubicBezTo>
                    <a:pt x="51126" y="15076"/>
                    <a:pt x="49864" y="16314"/>
                    <a:pt x="48507" y="16921"/>
                  </a:cubicBezTo>
                  <a:cubicBezTo>
                    <a:pt x="47162" y="17532"/>
                    <a:pt x="45638" y="17787"/>
                    <a:pt x="44077" y="17787"/>
                  </a:cubicBezTo>
                  <a:cubicBezTo>
                    <a:pt x="41435" y="17787"/>
                    <a:pt x="38687" y="17056"/>
                    <a:pt x="36517" y="16076"/>
                  </a:cubicBezTo>
                  <a:cubicBezTo>
                    <a:pt x="34183" y="15016"/>
                    <a:pt x="32516" y="13088"/>
                    <a:pt x="30171" y="11992"/>
                  </a:cubicBezTo>
                  <a:cubicBezTo>
                    <a:pt x="27373" y="10694"/>
                    <a:pt x="24515" y="9313"/>
                    <a:pt x="21432" y="8873"/>
                  </a:cubicBezTo>
                  <a:cubicBezTo>
                    <a:pt x="20876" y="8791"/>
                    <a:pt x="20315" y="8765"/>
                    <a:pt x="19752" y="8765"/>
                  </a:cubicBezTo>
                  <a:cubicBezTo>
                    <a:pt x="18744" y="8765"/>
                    <a:pt x="17731" y="8849"/>
                    <a:pt x="16741" y="8849"/>
                  </a:cubicBezTo>
                  <a:cubicBezTo>
                    <a:pt x="15135" y="8849"/>
                    <a:pt x="13589" y="8628"/>
                    <a:pt x="12216" y="7468"/>
                  </a:cubicBezTo>
                  <a:cubicBezTo>
                    <a:pt x="10478" y="6015"/>
                    <a:pt x="9573" y="3824"/>
                    <a:pt x="7871" y="2324"/>
                  </a:cubicBezTo>
                  <a:cubicBezTo>
                    <a:pt x="5790" y="497"/>
                    <a:pt x="2977" y="1"/>
                    <a:pt x="28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11" name="Google Shape;1211;p16"/>
            <p:cNvGrpSpPr/>
            <p:nvPr/>
          </p:nvGrpSpPr>
          <p:grpSpPr>
            <a:xfrm>
              <a:off x="-855725" y="-1593148"/>
              <a:ext cx="11237873" cy="8017870"/>
              <a:chOff x="-855725" y="-1593148"/>
              <a:chExt cx="11237873" cy="8017870"/>
            </a:xfrm>
          </p:grpSpPr>
          <p:grpSp>
            <p:nvGrpSpPr>
              <p:cNvPr id="1212" name="Google Shape;1212;p16"/>
              <p:cNvGrpSpPr/>
              <p:nvPr/>
            </p:nvGrpSpPr>
            <p:grpSpPr>
              <a:xfrm>
                <a:off x="-110112" y="2235150"/>
                <a:ext cx="3916575" cy="3378125"/>
                <a:chOff x="780450" y="1002925"/>
                <a:chExt cx="3916575" cy="3378125"/>
              </a:xfrm>
            </p:grpSpPr>
            <p:sp>
              <p:nvSpPr>
                <p:cNvPr id="1213" name="Google Shape;1213;p16"/>
                <p:cNvSpPr/>
                <p:nvPr/>
              </p:nvSpPr>
              <p:spPr>
                <a:xfrm>
                  <a:off x="2544350" y="2278100"/>
                  <a:ext cx="32175" cy="32450"/>
                </a:xfrm>
                <a:custGeom>
                  <a:rect b="b" l="l" r="r" t="t"/>
                  <a:pathLst>
                    <a:path extrusionOk="0" h="1298" w="1287">
                      <a:moveTo>
                        <a:pt x="489" y="0"/>
                      </a:moveTo>
                      <a:lnTo>
                        <a:pt x="489" y="500"/>
                      </a:lnTo>
                      <a:lnTo>
                        <a:pt x="1" y="643"/>
                      </a:lnTo>
                      <a:lnTo>
                        <a:pt x="489" y="798"/>
                      </a:lnTo>
                      <a:lnTo>
                        <a:pt x="489" y="1298"/>
                      </a:lnTo>
                      <a:lnTo>
                        <a:pt x="798" y="893"/>
                      </a:lnTo>
                      <a:lnTo>
                        <a:pt x="1287" y="1048"/>
                      </a:lnTo>
                      <a:lnTo>
                        <a:pt x="989" y="643"/>
                      </a:lnTo>
                      <a:lnTo>
                        <a:pt x="1287" y="250"/>
                      </a:lnTo>
                      <a:lnTo>
                        <a:pt x="798" y="405"/>
                      </a:lnTo>
                      <a:lnTo>
                        <a:pt x="4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 name="Google Shape;1214;p16"/>
                <p:cNvSpPr/>
                <p:nvPr/>
              </p:nvSpPr>
              <p:spPr>
                <a:xfrm>
                  <a:off x="3345350" y="2331075"/>
                  <a:ext cx="32175" cy="32475"/>
                </a:xfrm>
                <a:custGeom>
                  <a:rect b="b" l="l" r="r" t="t"/>
                  <a:pathLst>
                    <a:path extrusionOk="0" h="1299" w="1287">
                      <a:moveTo>
                        <a:pt x="489" y="0"/>
                      </a:moveTo>
                      <a:lnTo>
                        <a:pt x="489" y="500"/>
                      </a:lnTo>
                      <a:lnTo>
                        <a:pt x="0" y="655"/>
                      </a:lnTo>
                      <a:lnTo>
                        <a:pt x="489" y="798"/>
                      </a:lnTo>
                      <a:lnTo>
                        <a:pt x="489" y="1298"/>
                      </a:lnTo>
                      <a:lnTo>
                        <a:pt x="798" y="893"/>
                      </a:lnTo>
                      <a:lnTo>
                        <a:pt x="1286" y="1048"/>
                      </a:lnTo>
                      <a:lnTo>
                        <a:pt x="1286" y="1048"/>
                      </a:lnTo>
                      <a:lnTo>
                        <a:pt x="989" y="655"/>
                      </a:lnTo>
                      <a:lnTo>
                        <a:pt x="1286" y="250"/>
                      </a:lnTo>
                      <a:lnTo>
                        <a:pt x="798" y="405"/>
                      </a:lnTo>
                      <a:lnTo>
                        <a:pt x="4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 name="Google Shape;1215;p16"/>
                <p:cNvSpPr/>
                <p:nvPr/>
              </p:nvSpPr>
              <p:spPr>
                <a:xfrm>
                  <a:off x="2592275" y="1497050"/>
                  <a:ext cx="32175" cy="32450"/>
                </a:xfrm>
                <a:custGeom>
                  <a:rect b="b" l="l" r="r" t="t"/>
                  <a:pathLst>
                    <a:path extrusionOk="0" h="1298" w="1287">
                      <a:moveTo>
                        <a:pt x="489" y="0"/>
                      </a:moveTo>
                      <a:lnTo>
                        <a:pt x="489" y="500"/>
                      </a:lnTo>
                      <a:lnTo>
                        <a:pt x="1" y="655"/>
                      </a:lnTo>
                      <a:lnTo>
                        <a:pt x="489" y="798"/>
                      </a:lnTo>
                      <a:lnTo>
                        <a:pt x="489" y="1298"/>
                      </a:lnTo>
                      <a:lnTo>
                        <a:pt x="798" y="893"/>
                      </a:lnTo>
                      <a:lnTo>
                        <a:pt x="1286" y="1048"/>
                      </a:lnTo>
                      <a:lnTo>
                        <a:pt x="989" y="655"/>
                      </a:lnTo>
                      <a:lnTo>
                        <a:pt x="1286" y="250"/>
                      </a:lnTo>
                      <a:lnTo>
                        <a:pt x="798" y="405"/>
                      </a:lnTo>
                      <a:lnTo>
                        <a:pt x="4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 name="Google Shape;1216;p16"/>
                <p:cNvSpPr/>
                <p:nvPr/>
              </p:nvSpPr>
              <p:spPr>
                <a:xfrm>
                  <a:off x="3361425" y="1920600"/>
                  <a:ext cx="32475" cy="32475"/>
                </a:xfrm>
                <a:custGeom>
                  <a:rect b="b" l="l" r="r" t="t"/>
                  <a:pathLst>
                    <a:path extrusionOk="0" h="1299" w="1299">
                      <a:moveTo>
                        <a:pt x="488" y="1"/>
                      </a:moveTo>
                      <a:lnTo>
                        <a:pt x="488" y="501"/>
                      </a:lnTo>
                      <a:lnTo>
                        <a:pt x="0" y="656"/>
                      </a:lnTo>
                      <a:lnTo>
                        <a:pt x="488" y="798"/>
                      </a:lnTo>
                      <a:lnTo>
                        <a:pt x="488" y="1298"/>
                      </a:lnTo>
                      <a:lnTo>
                        <a:pt x="798" y="894"/>
                      </a:lnTo>
                      <a:lnTo>
                        <a:pt x="1298" y="1048"/>
                      </a:lnTo>
                      <a:lnTo>
                        <a:pt x="989" y="656"/>
                      </a:lnTo>
                      <a:lnTo>
                        <a:pt x="1298" y="251"/>
                      </a:lnTo>
                      <a:lnTo>
                        <a:pt x="798" y="405"/>
                      </a:lnTo>
                      <a:lnTo>
                        <a:pt x="48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 name="Google Shape;1217;p16"/>
                <p:cNvSpPr/>
                <p:nvPr/>
              </p:nvSpPr>
              <p:spPr>
                <a:xfrm>
                  <a:off x="1761525" y="2082225"/>
                  <a:ext cx="32450" cy="32475"/>
                </a:xfrm>
                <a:custGeom>
                  <a:rect b="b" l="l" r="r" t="t"/>
                  <a:pathLst>
                    <a:path extrusionOk="0" h="1299" w="1298">
                      <a:moveTo>
                        <a:pt x="500" y="1"/>
                      </a:moveTo>
                      <a:lnTo>
                        <a:pt x="500" y="489"/>
                      </a:lnTo>
                      <a:lnTo>
                        <a:pt x="0" y="644"/>
                      </a:lnTo>
                      <a:lnTo>
                        <a:pt x="500" y="798"/>
                      </a:lnTo>
                      <a:lnTo>
                        <a:pt x="500" y="1299"/>
                      </a:lnTo>
                      <a:lnTo>
                        <a:pt x="798" y="894"/>
                      </a:lnTo>
                      <a:lnTo>
                        <a:pt x="1298" y="1048"/>
                      </a:lnTo>
                      <a:lnTo>
                        <a:pt x="988" y="644"/>
                      </a:lnTo>
                      <a:lnTo>
                        <a:pt x="1298" y="251"/>
                      </a:lnTo>
                      <a:lnTo>
                        <a:pt x="1298" y="251"/>
                      </a:lnTo>
                      <a:lnTo>
                        <a:pt x="798" y="394"/>
                      </a:lnTo>
                      <a:lnTo>
                        <a:pt x="50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 name="Google Shape;1218;p16"/>
                <p:cNvSpPr/>
                <p:nvPr/>
              </p:nvSpPr>
              <p:spPr>
                <a:xfrm>
                  <a:off x="1647825" y="2529000"/>
                  <a:ext cx="32450" cy="32475"/>
                </a:xfrm>
                <a:custGeom>
                  <a:rect b="b" l="l" r="r" t="t"/>
                  <a:pathLst>
                    <a:path extrusionOk="0" h="1299" w="1298">
                      <a:moveTo>
                        <a:pt x="500" y="1"/>
                      </a:moveTo>
                      <a:lnTo>
                        <a:pt x="500" y="489"/>
                      </a:lnTo>
                      <a:lnTo>
                        <a:pt x="0" y="644"/>
                      </a:lnTo>
                      <a:lnTo>
                        <a:pt x="500" y="799"/>
                      </a:lnTo>
                      <a:lnTo>
                        <a:pt x="500" y="1299"/>
                      </a:lnTo>
                      <a:lnTo>
                        <a:pt x="798" y="894"/>
                      </a:lnTo>
                      <a:lnTo>
                        <a:pt x="1298" y="1049"/>
                      </a:lnTo>
                      <a:lnTo>
                        <a:pt x="1298" y="1049"/>
                      </a:lnTo>
                      <a:lnTo>
                        <a:pt x="988" y="644"/>
                      </a:lnTo>
                      <a:lnTo>
                        <a:pt x="1298" y="251"/>
                      </a:lnTo>
                      <a:lnTo>
                        <a:pt x="798" y="394"/>
                      </a:lnTo>
                      <a:lnTo>
                        <a:pt x="50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 name="Google Shape;1219;p16"/>
                <p:cNvSpPr/>
                <p:nvPr/>
              </p:nvSpPr>
              <p:spPr>
                <a:xfrm>
                  <a:off x="780450" y="2377800"/>
                  <a:ext cx="32175" cy="32775"/>
                </a:xfrm>
                <a:custGeom>
                  <a:rect b="b" l="l" r="r" t="t"/>
                  <a:pathLst>
                    <a:path extrusionOk="0" h="1311" w="1287">
                      <a:moveTo>
                        <a:pt x="488" y="1"/>
                      </a:moveTo>
                      <a:lnTo>
                        <a:pt x="488" y="501"/>
                      </a:lnTo>
                      <a:lnTo>
                        <a:pt x="0" y="655"/>
                      </a:lnTo>
                      <a:lnTo>
                        <a:pt x="488" y="810"/>
                      </a:lnTo>
                      <a:lnTo>
                        <a:pt x="488" y="1310"/>
                      </a:lnTo>
                      <a:lnTo>
                        <a:pt x="798" y="905"/>
                      </a:lnTo>
                      <a:lnTo>
                        <a:pt x="1286" y="1060"/>
                      </a:lnTo>
                      <a:lnTo>
                        <a:pt x="988" y="655"/>
                      </a:lnTo>
                      <a:lnTo>
                        <a:pt x="1286" y="251"/>
                      </a:lnTo>
                      <a:lnTo>
                        <a:pt x="798" y="405"/>
                      </a:lnTo>
                      <a:lnTo>
                        <a:pt x="48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 name="Google Shape;1220;p16"/>
                <p:cNvSpPr/>
                <p:nvPr/>
              </p:nvSpPr>
              <p:spPr>
                <a:xfrm>
                  <a:off x="2243125" y="2420375"/>
                  <a:ext cx="32175" cy="32450"/>
                </a:xfrm>
                <a:custGeom>
                  <a:rect b="b" l="l" r="r" t="t"/>
                  <a:pathLst>
                    <a:path extrusionOk="0" h="1298" w="1287">
                      <a:moveTo>
                        <a:pt x="489" y="0"/>
                      </a:moveTo>
                      <a:lnTo>
                        <a:pt x="489" y="500"/>
                      </a:lnTo>
                      <a:lnTo>
                        <a:pt x="1" y="655"/>
                      </a:lnTo>
                      <a:lnTo>
                        <a:pt x="489" y="810"/>
                      </a:lnTo>
                      <a:lnTo>
                        <a:pt x="489" y="1298"/>
                      </a:lnTo>
                      <a:lnTo>
                        <a:pt x="798" y="905"/>
                      </a:lnTo>
                      <a:lnTo>
                        <a:pt x="1286" y="1060"/>
                      </a:lnTo>
                      <a:lnTo>
                        <a:pt x="989" y="655"/>
                      </a:lnTo>
                      <a:lnTo>
                        <a:pt x="1286" y="250"/>
                      </a:lnTo>
                      <a:lnTo>
                        <a:pt x="1286" y="250"/>
                      </a:lnTo>
                      <a:lnTo>
                        <a:pt x="798" y="405"/>
                      </a:lnTo>
                      <a:lnTo>
                        <a:pt x="4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 name="Google Shape;1221;p16"/>
                <p:cNvSpPr/>
                <p:nvPr/>
              </p:nvSpPr>
              <p:spPr>
                <a:xfrm>
                  <a:off x="3166450" y="3111225"/>
                  <a:ext cx="32475" cy="32475"/>
                </a:xfrm>
                <a:custGeom>
                  <a:rect b="b" l="l" r="r" t="t"/>
                  <a:pathLst>
                    <a:path extrusionOk="0" h="1299" w="1299">
                      <a:moveTo>
                        <a:pt x="501" y="1"/>
                      </a:moveTo>
                      <a:lnTo>
                        <a:pt x="501" y="501"/>
                      </a:lnTo>
                      <a:lnTo>
                        <a:pt x="1" y="643"/>
                      </a:lnTo>
                      <a:lnTo>
                        <a:pt x="501" y="798"/>
                      </a:lnTo>
                      <a:lnTo>
                        <a:pt x="501" y="1298"/>
                      </a:lnTo>
                      <a:lnTo>
                        <a:pt x="798" y="894"/>
                      </a:lnTo>
                      <a:lnTo>
                        <a:pt x="1298" y="1048"/>
                      </a:lnTo>
                      <a:lnTo>
                        <a:pt x="1298" y="1048"/>
                      </a:lnTo>
                      <a:lnTo>
                        <a:pt x="989" y="643"/>
                      </a:lnTo>
                      <a:lnTo>
                        <a:pt x="1298" y="251"/>
                      </a:lnTo>
                      <a:lnTo>
                        <a:pt x="798" y="405"/>
                      </a:lnTo>
                      <a:lnTo>
                        <a:pt x="50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 name="Google Shape;1222;p16"/>
                <p:cNvSpPr/>
                <p:nvPr/>
              </p:nvSpPr>
              <p:spPr>
                <a:xfrm>
                  <a:off x="3302475" y="3978300"/>
                  <a:ext cx="32175" cy="32475"/>
                </a:xfrm>
                <a:custGeom>
                  <a:rect b="b" l="l" r="r" t="t"/>
                  <a:pathLst>
                    <a:path extrusionOk="0" h="1299" w="1287">
                      <a:moveTo>
                        <a:pt x="489" y="0"/>
                      </a:moveTo>
                      <a:lnTo>
                        <a:pt x="489" y="500"/>
                      </a:lnTo>
                      <a:lnTo>
                        <a:pt x="1" y="655"/>
                      </a:lnTo>
                      <a:lnTo>
                        <a:pt x="489" y="810"/>
                      </a:lnTo>
                      <a:lnTo>
                        <a:pt x="489" y="1298"/>
                      </a:lnTo>
                      <a:lnTo>
                        <a:pt x="799" y="893"/>
                      </a:lnTo>
                      <a:lnTo>
                        <a:pt x="1287" y="1048"/>
                      </a:lnTo>
                      <a:lnTo>
                        <a:pt x="989" y="655"/>
                      </a:lnTo>
                      <a:lnTo>
                        <a:pt x="1287" y="250"/>
                      </a:lnTo>
                      <a:lnTo>
                        <a:pt x="799" y="405"/>
                      </a:lnTo>
                      <a:lnTo>
                        <a:pt x="4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 name="Google Shape;1223;p16"/>
                <p:cNvSpPr/>
                <p:nvPr/>
              </p:nvSpPr>
              <p:spPr>
                <a:xfrm>
                  <a:off x="2336000" y="3689575"/>
                  <a:ext cx="32475" cy="32475"/>
                </a:xfrm>
                <a:custGeom>
                  <a:rect b="b" l="l" r="r" t="t"/>
                  <a:pathLst>
                    <a:path extrusionOk="0" h="1299" w="1299">
                      <a:moveTo>
                        <a:pt x="500" y="0"/>
                      </a:moveTo>
                      <a:lnTo>
                        <a:pt x="500" y="489"/>
                      </a:lnTo>
                      <a:lnTo>
                        <a:pt x="0" y="643"/>
                      </a:lnTo>
                      <a:lnTo>
                        <a:pt x="500" y="798"/>
                      </a:lnTo>
                      <a:lnTo>
                        <a:pt x="500" y="1298"/>
                      </a:lnTo>
                      <a:lnTo>
                        <a:pt x="798" y="893"/>
                      </a:lnTo>
                      <a:lnTo>
                        <a:pt x="1298" y="1048"/>
                      </a:lnTo>
                      <a:lnTo>
                        <a:pt x="988" y="643"/>
                      </a:lnTo>
                      <a:lnTo>
                        <a:pt x="1298" y="238"/>
                      </a:lnTo>
                      <a:lnTo>
                        <a:pt x="798" y="393"/>
                      </a:lnTo>
                      <a:lnTo>
                        <a:pt x="5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 name="Google Shape;1224;p16"/>
                <p:cNvSpPr/>
                <p:nvPr/>
              </p:nvSpPr>
              <p:spPr>
                <a:xfrm>
                  <a:off x="2560425" y="3143675"/>
                  <a:ext cx="32475" cy="32475"/>
                </a:xfrm>
                <a:custGeom>
                  <a:rect b="b" l="l" r="r" t="t"/>
                  <a:pathLst>
                    <a:path extrusionOk="0" h="1299" w="1299">
                      <a:moveTo>
                        <a:pt x="501" y="0"/>
                      </a:moveTo>
                      <a:lnTo>
                        <a:pt x="501" y="488"/>
                      </a:lnTo>
                      <a:lnTo>
                        <a:pt x="1" y="643"/>
                      </a:lnTo>
                      <a:lnTo>
                        <a:pt x="501" y="798"/>
                      </a:lnTo>
                      <a:lnTo>
                        <a:pt x="501" y="1298"/>
                      </a:lnTo>
                      <a:lnTo>
                        <a:pt x="798" y="893"/>
                      </a:lnTo>
                      <a:lnTo>
                        <a:pt x="1298" y="1048"/>
                      </a:lnTo>
                      <a:lnTo>
                        <a:pt x="989" y="643"/>
                      </a:lnTo>
                      <a:lnTo>
                        <a:pt x="1298" y="250"/>
                      </a:lnTo>
                      <a:lnTo>
                        <a:pt x="1298" y="250"/>
                      </a:lnTo>
                      <a:lnTo>
                        <a:pt x="798" y="405"/>
                      </a:lnTo>
                      <a:lnTo>
                        <a:pt x="50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 name="Google Shape;1225;p16"/>
                <p:cNvSpPr/>
                <p:nvPr/>
              </p:nvSpPr>
              <p:spPr>
                <a:xfrm>
                  <a:off x="1914525" y="1848875"/>
                  <a:ext cx="32450" cy="32475"/>
                </a:xfrm>
                <a:custGeom>
                  <a:rect b="b" l="l" r="r" t="t"/>
                  <a:pathLst>
                    <a:path extrusionOk="0" h="1299" w="1298">
                      <a:moveTo>
                        <a:pt x="500" y="0"/>
                      </a:moveTo>
                      <a:lnTo>
                        <a:pt x="500" y="500"/>
                      </a:lnTo>
                      <a:lnTo>
                        <a:pt x="0" y="643"/>
                      </a:lnTo>
                      <a:lnTo>
                        <a:pt x="500" y="798"/>
                      </a:lnTo>
                      <a:lnTo>
                        <a:pt x="500" y="1298"/>
                      </a:lnTo>
                      <a:lnTo>
                        <a:pt x="810" y="893"/>
                      </a:lnTo>
                      <a:lnTo>
                        <a:pt x="1298" y="1048"/>
                      </a:lnTo>
                      <a:lnTo>
                        <a:pt x="988" y="643"/>
                      </a:lnTo>
                      <a:lnTo>
                        <a:pt x="1298" y="250"/>
                      </a:lnTo>
                      <a:lnTo>
                        <a:pt x="810" y="405"/>
                      </a:lnTo>
                      <a:lnTo>
                        <a:pt x="5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 name="Google Shape;1226;p16"/>
                <p:cNvSpPr/>
                <p:nvPr/>
              </p:nvSpPr>
              <p:spPr>
                <a:xfrm>
                  <a:off x="2360400" y="1131825"/>
                  <a:ext cx="32475" cy="32450"/>
                </a:xfrm>
                <a:custGeom>
                  <a:rect b="b" l="l" r="r" t="t"/>
                  <a:pathLst>
                    <a:path extrusionOk="0" h="1298" w="1299">
                      <a:moveTo>
                        <a:pt x="501" y="0"/>
                      </a:moveTo>
                      <a:lnTo>
                        <a:pt x="501" y="500"/>
                      </a:lnTo>
                      <a:lnTo>
                        <a:pt x="1" y="655"/>
                      </a:lnTo>
                      <a:lnTo>
                        <a:pt x="501" y="798"/>
                      </a:lnTo>
                      <a:lnTo>
                        <a:pt x="501" y="1298"/>
                      </a:lnTo>
                      <a:lnTo>
                        <a:pt x="798" y="893"/>
                      </a:lnTo>
                      <a:lnTo>
                        <a:pt x="1298" y="1048"/>
                      </a:lnTo>
                      <a:lnTo>
                        <a:pt x="989" y="655"/>
                      </a:lnTo>
                      <a:lnTo>
                        <a:pt x="1298" y="250"/>
                      </a:lnTo>
                      <a:lnTo>
                        <a:pt x="798" y="405"/>
                      </a:lnTo>
                      <a:lnTo>
                        <a:pt x="50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 name="Google Shape;1227;p16"/>
                <p:cNvSpPr/>
                <p:nvPr/>
              </p:nvSpPr>
              <p:spPr>
                <a:xfrm>
                  <a:off x="2275275" y="2911200"/>
                  <a:ext cx="32475" cy="32475"/>
                </a:xfrm>
                <a:custGeom>
                  <a:rect b="b" l="l" r="r" t="t"/>
                  <a:pathLst>
                    <a:path extrusionOk="0" h="1299" w="1299">
                      <a:moveTo>
                        <a:pt x="500" y="1"/>
                      </a:moveTo>
                      <a:lnTo>
                        <a:pt x="500" y="501"/>
                      </a:lnTo>
                      <a:lnTo>
                        <a:pt x="0" y="644"/>
                      </a:lnTo>
                      <a:lnTo>
                        <a:pt x="500" y="798"/>
                      </a:lnTo>
                      <a:lnTo>
                        <a:pt x="500" y="1298"/>
                      </a:lnTo>
                      <a:lnTo>
                        <a:pt x="798" y="894"/>
                      </a:lnTo>
                      <a:lnTo>
                        <a:pt x="1298" y="1048"/>
                      </a:lnTo>
                      <a:lnTo>
                        <a:pt x="989" y="644"/>
                      </a:lnTo>
                      <a:lnTo>
                        <a:pt x="1298" y="251"/>
                      </a:lnTo>
                      <a:lnTo>
                        <a:pt x="1298" y="251"/>
                      </a:lnTo>
                      <a:lnTo>
                        <a:pt x="798" y="393"/>
                      </a:lnTo>
                      <a:lnTo>
                        <a:pt x="50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 name="Google Shape;1228;p16"/>
                <p:cNvSpPr/>
                <p:nvPr/>
              </p:nvSpPr>
              <p:spPr>
                <a:xfrm>
                  <a:off x="2544350" y="3918175"/>
                  <a:ext cx="32175" cy="32475"/>
                </a:xfrm>
                <a:custGeom>
                  <a:rect b="b" l="l" r="r" t="t"/>
                  <a:pathLst>
                    <a:path extrusionOk="0" h="1299" w="1287">
                      <a:moveTo>
                        <a:pt x="489" y="0"/>
                      </a:moveTo>
                      <a:lnTo>
                        <a:pt x="489" y="500"/>
                      </a:lnTo>
                      <a:lnTo>
                        <a:pt x="1" y="655"/>
                      </a:lnTo>
                      <a:lnTo>
                        <a:pt x="489" y="810"/>
                      </a:lnTo>
                      <a:lnTo>
                        <a:pt x="489" y="1298"/>
                      </a:lnTo>
                      <a:lnTo>
                        <a:pt x="798" y="905"/>
                      </a:lnTo>
                      <a:lnTo>
                        <a:pt x="1287" y="1048"/>
                      </a:lnTo>
                      <a:lnTo>
                        <a:pt x="989" y="655"/>
                      </a:lnTo>
                      <a:lnTo>
                        <a:pt x="1287" y="250"/>
                      </a:lnTo>
                      <a:lnTo>
                        <a:pt x="798" y="405"/>
                      </a:lnTo>
                      <a:lnTo>
                        <a:pt x="4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 name="Google Shape;1229;p16"/>
                <p:cNvSpPr/>
                <p:nvPr/>
              </p:nvSpPr>
              <p:spPr>
                <a:xfrm>
                  <a:off x="2670850" y="2694200"/>
                  <a:ext cx="32175" cy="32475"/>
                </a:xfrm>
                <a:custGeom>
                  <a:rect b="b" l="l" r="r" t="t"/>
                  <a:pathLst>
                    <a:path extrusionOk="0" h="1299" w="1287">
                      <a:moveTo>
                        <a:pt x="489" y="1"/>
                      </a:moveTo>
                      <a:lnTo>
                        <a:pt x="489" y="489"/>
                      </a:lnTo>
                      <a:lnTo>
                        <a:pt x="1" y="644"/>
                      </a:lnTo>
                      <a:lnTo>
                        <a:pt x="489" y="799"/>
                      </a:lnTo>
                      <a:lnTo>
                        <a:pt x="489" y="1299"/>
                      </a:lnTo>
                      <a:lnTo>
                        <a:pt x="799" y="894"/>
                      </a:lnTo>
                      <a:lnTo>
                        <a:pt x="1287" y="1049"/>
                      </a:lnTo>
                      <a:lnTo>
                        <a:pt x="1287" y="1049"/>
                      </a:lnTo>
                      <a:lnTo>
                        <a:pt x="989" y="644"/>
                      </a:lnTo>
                      <a:lnTo>
                        <a:pt x="1287" y="251"/>
                      </a:lnTo>
                      <a:lnTo>
                        <a:pt x="799" y="394"/>
                      </a:lnTo>
                      <a:lnTo>
                        <a:pt x="48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 name="Google Shape;1230;p16"/>
                <p:cNvSpPr/>
                <p:nvPr/>
              </p:nvSpPr>
              <p:spPr>
                <a:xfrm>
                  <a:off x="2745875" y="1821775"/>
                  <a:ext cx="32450" cy="32475"/>
                </a:xfrm>
                <a:custGeom>
                  <a:rect b="b" l="l" r="r" t="t"/>
                  <a:pathLst>
                    <a:path extrusionOk="0" h="1299" w="1298">
                      <a:moveTo>
                        <a:pt x="500" y="1"/>
                      </a:moveTo>
                      <a:lnTo>
                        <a:pt x="500" y="489"/>
                      </a:lnTo>
                      <a:lnTo>
                        <a:pt x="0" y="644"/>
                      </a:lnTo>
                      <a:lnTo>
                        <a:pt x="500" y="799"/>
                      </a:lnTo>
                      <a:lnTo>
                        <a:pt x="500" y="1299"/>
                      </a:lnTo>
                      <a:lnTo>
                        <a:pt x="810" y="894"/>
                      </a:lnTo>
                      <a:lnTo>
                        <a:pt x="1298" y="1049"/>
                      </a:lnTo>
                      <a:lnTo>
                        <a:pt x="988" y="644"/>
                      </a:lnTo>
                      <a:lnTo>
                        <a:pt x="1298" y="251"/>
                      </a:lnTo>
                      <a:lnTo>
                        <a:pt x="810" y="394"/>
                      </a:lnTo>
                      <a:lnTo>
                        <a:pt x="50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 name="Google Shape;1231;p16"/>
                <p:cNvSpPr/>
                <p:nvPr/>
              </p:nvSpPr>
              <p:spPr>
                <a:xfrm>
                  <a:off x="3651050" y="3127300"/>
                  <a:ext cx="32450" cy="32475"/>
                </a:xfrm>
                <a:custGeom>
                  <a:rect b="b" l="l" r="r" t="t"/>
                  <a:pathLst>
                    <a:path extrusionOk="0" h="1299" w="1298">
                      <a:moveTo>
                        <a:pt x="488" y="0"/>
                      </a:moveTo>
                      <a:lnTo>
                        <a:pt x="488" y="501"/>
                      </a:lnTo>
                      <a:lnTo>
                        <a:pt x="0" y="655"/>
                      </a:lnTo>
                      <a:lnTo>
                        <a:pt x="488" y="810"/>
                      </a:lnTo>
                      <a:lnTo>
                        <a:pt x="488" y="1298"/>
                      </a:lnTo>
                      <a:lnTo>
                        <a:pt x="798" y="905"/>
                      </a:lnTo>
                      <a:lnTo>
                        <a:pt x="1298" y="1060"/>
                      </a:lnTo>
                      <a:lnTo>
                        <a:pt x="988" y="655"/>
                      </a:lnTo>
                      <a:lnTo>
                        <a:pt x="1298" y="251"/>
                      </a:lnTo>
                      <a:lnTo>
                        <a:pt x="798" y="405"/>
                      </a:lnTo>
                      <a:lnTo>
                        <a:pt x="48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 name="Google Shape;1232;p16"/>
                <p:cNvSpPr/>
                <p:nvPr/>
              </p:nvSpPr>
              <p:spPr>
                <a:xfrm>
                  <a:off x="4041275" y="2777250"/>
                  <a:ext cx="32175" cy="32775"/>
                </a:xfrm>
                <a:custGeom>
                  <a:rect b="b" l="l" r="r" t="t"/>
                  <a:pathLst>
                    <a:path extrusionOk="0" h="1311" w="1287">
                      <a:moveTo>
                        <a:pt x="488" y="1"/>
                      </a:moveTo>
                      <a:lnTo>
                        <a:pt x="488" y="501"/>
                      </a:lnTo>
                      <a:lnTo>
                        <a:pt x="0" y="656"/>
                      </a:lnTo>
                      <a:lnTo>
                        <a:pt x="488" y="810"/>
                      </a:lnTo>
                      <a:lnTo>
                        <a:pt x="488" y="1310"/>
                      </a:lnTo>
                      <a:lnTo>
                        <a:pt x="798" y="906"/>
                      </a:lnTo>
                      <a:lnTo>
                        <a:pt x="1286" y="1060"/>
                      </a:lnTo>
                      <a:lnTo>
                        <a:pt x="988" y="656"/>
                      </a:lnTo>
                      <a:lnTo>
                        <a:pt x="1286" y="251"/>
                      </a:lnTo>
                      <a:lnTo>
                        <a:pt x="798" y="406"/>
                      </a:lnTo>
                      <a:lnTo>
                        <a:pt x="48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 name="Google Shape;1233;p16"/>
                <p:cNvSpPr/>
                <p:nvPr/>
              </p:nvSpPr>
              <p:spPr>
                <a:xfrm>
                  <a:off x="1419225" y="2245650"/>
                  <a:ext cx="32450" cy="32475"/>
                </a:xfrm>
                <a:custGeom>
                  <a:rect b="b" l="l" r="r" t="t"/>
                  <a:pathLst>
                    <a:path extrusionOk="0" h="1299" w="1298">
                      <a:moveTo>
                        <a:pt x="500" y="0"/>
                      </a:moveTo>
                      <a:lnTo>
                        <a:pt x="500" y="500"/>
                      </a:lnTo>
                      <a:lnTo>
                        <a:pt x="0" y="655"/>
                      </a:lnTo>
                      <a:lnTo>
                        <a:pt x="500" y="810"/>
                      </a:lnTo>
                      <a:lnTo>
                        <a:pt x="500" y="1298"/>
                      </a:lnTo>
                      <a:lnTo>
                        <a:pt x="798" y="905"/>
                      </a:lnTo>
                      <a:lnTo>
                        <a:pt x="1298" y="1048"/>
                      </a:lnTo>
                      <a:lnTo>
                        <a:pt x="1298" y="1048"/>
                      </a:lnTo>
                      <a:lnTo>
                        <a:pt x="988" y="655"/>
                      </a:lnTo>
                      <a:lnTo>
                        <a:pt x="1298" y="250"/>
                      </a:lnTo>
                      <a:lnTo>
                        <a:pt x="798" y="405"/>
                      </a:lnTo>
                      <a:lnTo>
                        <a:pt x="5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 name="Google Shape;1234;p16"/>
                <p:cNvSpPr/>
                <p:nvPr/>
              </p:nvSpPr>
              <p:spPr>
                <a:xfrm>
                  <a:off x="3361425" y="3035625"/>
                  <a:ext cx="32475" cy="32475"/>
                </a:xfrm>
                <a:custGeom>
                  <a:rect b="b" l="l" r="r" t="t"/>
                  <a:pathLst>
                    <a:path extrusionOk="0" h="1299" w="1299">
                      <a:moveTo>
                        <a:pt x="488" y="0"/>
                      </a:moveTo>
                      <a:lnTo>
                        <a:pt x="488" y="489"/>
                      </a:lnTo>
                      <a:lnTo>
                        <a:pt x="0" y="643"/>
                      </a:lnTo>
                      <a:lnTo>
                        <a:pt x="488" y="798"/>
                      </a:lnTo>
                      <a:lnTo>
                        <a:pt x="488" y="1298"/>
                      </a:lnTo>
                      <a:lnTo>
                        <a:pt x="798" y="893"/>
                      </a:lnTo>
                      <a:lnTo>
                        <a:pt x="1298" y="1048"/>
                      </a:lnTo>
                      <a:lnTo>
                        <a:pt x="989" y="643"/>
                      </a:lnTo>
                      <a:lnTo>
                        <a:pt x="1298" y="239"/>
                      </a:lnTo>
                      <a:lnTo>
                        <a:pt x="798" y="393"/>
                      </a:lnTo>
                      <a:lnTo>
                        <a:pt x="48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 name="Google Shape;1235;p16"/>
                <p:cNvSpPr/>
                <p:nvPr/>
              </p:nvSpPr>
              <p:spPr>
                <a:xfrm>
                  <a:off x="1792475" y="2761175"/>
                  <a:ext cx="32175" cy="32475"/>
                </a:xfrm>
                <a:custGeom>
                  <a:rect b="b" l="l" r="r" t="t"/>
                  <a:pathLst>
                    <a:path extrusionOk="0" h="1299" w="1287">
                      <a:moveTo>
                        <a:pt x="489" y="1"/>
                      </a:moveTo>
                      <a:lnTo>
                        <a:pt x="489" y="501"/>
                      </a:lnTo>
                      <a:lnTo>
                        <a:pt x="0" y="644"/>
                      </a:lnTo>
                      <a:lnTo>
                        <a:pt x="489" y="799"/>
                      </a:lnTo>
                      <a:lnTo>
                        <a:pt x="489" y="1299"/>
                      </a:lnTo>
                      <a:lnTo>
                        <a:pt x="798" y="894"/>
                      </a:lnTo>
                      <a:lnTo>
                        <a:pt x="1286" y="1049"/>
                      </a:lnTo>
                      <a:lnTo>
                        <a:pt x="989" y="644"/>
                      </a:lnTo>
                      <a:lnTo>
                        <a:pt x="1286" y="251"/>
                      </a:lnTo>
                      <a:lnTo>
                        <a:pt x="798" y="406"/>
                      </a:lnTo>
                      <a:lnTo>
                        <a:pt x="48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 name="Google Shape;1236;p16"/>
                <p:cNvSpPr/>
                <p:nvPr/>
              </p:nvSpPr>
              <p:spPr>
                <a:xfrm>
                  <a:off x="1107275" y="2677850"/>
                  <a:ext cx="32475" cy="32450"/>
                </a:xfrm>
                <a:custGeom>
                  <a:rect b="b" l="l" r="r" t="t"/>
                  <a:pathLst>
                    <a:path extrusionOk="0" h="1298" w="1299">
                      <a:moveTo>
                        <a:pt x="500" y="0"/>
                      </a:moveTo>
                      <a:lnTo>
                        <a:pt x="500" y="500"/>
                      </a:lnTo>
                      <a:lnTo>
                        <a:pt x="0" y="655"/>
                      </a:lnTo>
                      <a:lnTo>
                        <a:pt x="500" y="810"/>
                      </a:lnTo>
                      <a:lnTo>
                        <a:pt x="500" y="1298"/>
                      </a:lnTo>
                      <a:lnTo>
                        <a:pt x="810" y="905"/>
                      </a:lnTo>
                      <a:lnTo>
                        <a:pt x="1298" y="1048"/>
                      </a:lnTo>
                      <a:lnTo>
                        <a:pt x="988" y="655"/>
                      </a:lnTo>
                      <a:lnTo>
                        <a:pt x="1298" y="250"/>
                      </a:lnTo>
                      <a:lnTo>
                        <a:pt x="810" y="405"/>
                      </a:lnTo>
                      <a:lnTo>
                        <a:pt x="5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 name="Google Shape;1237;p16"/>
                <p:cNvSpPr/>
                <p:nvPr/>
              </p:nvSpPr>
              <p:spPr>
                <a:xfrm>
                  <a:off x="3018525" y="2280175"/>
                  <a:ext cx="32475" cy="32475"/>
                </a:xfrm>
                <a:custGeom>
                  <a:rect b="b" l="l" r="r" t="t"/>
                  <a:pathLst>
                    <a:path extrusionOk="0" h="1299" w="1299">
                      <a:moveTo>
                        <a:pt x="500" y="0"/>
                      </a:moveTo>
                      <a:lnTo>
                        <a:pt x="500" y="500"/>
                      </a:lnTo>
                      <a:lnTo>
                        <a:pt x="0" y="655"/>
                      </a:lnTo>
                      <a:lnTo>
                        <a:pt x="500" y="810"/>
                      </a:lnTo>
                      <a:lnTo>
                        <a:pt x="500" y="1298"/>
                      </a:lnTo>
                      <a:lnTo>
                        <a:pt x="798" y="905"/>
                      </a:lnTo>
                      <a:lnTo>
                        <a:pt x="1298" y="1048"/>
                      </a:lnTo>
                      <a:lnTo>
                        <a:pt x="989" y="655"/>
                      </a:lnTo>
                      <a:lnTo>
                        <a:pt x="1298" y="250"/>
                      </a:lnTo>
                      <a:lnTo>
                        <a:pt x="798" y="405"/>
                      </a:lnTo>
                      <a:lnTo>
                        <a:pt x="5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 name="Google Shape;1238;p16"/>
                <p:cNvSpPr/>
                <p:nvPr/>
              </p:nvSpPr>
              <p:spPr>
                <a:xfrm>
                  <a:off x="2549425" y="2858225"/>
                  <a:ext cx="14900" cy="12800"/>
                </a:xfrm>
                <a:custGeom>
                  <a:rect b="b" l="l" r="r" t="t"/>
                  <a:pathLst>
                    <a:path extrusionOk="0" h="512" w="596">
                      <a:moveTo>
                        <a:pt x="274" y="0"/>
                      </a:moveTo>
                      <a:cubicBezTo>
                        <a:pt x="119" y="0"/>
                        <a:pt x="0" y="119"/>
                        <a:pt x="0" y="262"/>
                      </a:cubicBezTo>
                      <a:cubicBezTo>
                        <a:pt x="0" y="409"/>
                        <a:pt x="129" y="511"/>
                        <a:pt x="259" y="511"/>
                      </a:cubicBezTo>
                      <a:cubicBezTo>
                        <a:pt x="319" y="511"/>
                        <a:pt x="380" y="490"/>
                        <a:pt x="429" y="441"/>
                      </a:cubicBezTo>
                      <a:cubicBezTo>
                        <a:pt x="595" y="286"/>
                        <a:pt x="488" y="12"/>
                        <a:pt x="27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 name="Google Shape;1239;p16"/>
                <p:cNvSpPr/>
                <p:nvPr/>
              </p:nvSpPr>
              <p:spPr>
                <a:xfrm>
                  <a:off x="2369925" y="2624550"/>
                  <a:ext cx="7475" cy="6475"/>
                </a:xfrm>
                <a:custGeom>
                  <a:rect b="b" l="l" r="r" t="t"/>
                  <a:pathLst>
                    <a:path extrusionOk="0" h="259" w="299">
                      <a:moveTo>
                        <a:pt x="132" y="1"/>
                      </a:moveTo>
                      <a:cubicBezTo>
                        <a:pt x="60" y="1"/>
                        <a:pt x="1" y="60"/>
                        <a:pt x="1" y="132"/>
                      </a:cubicBezTo>
                      <a:cubicBezTo>
                        <a:pt x="1" y="207"/>
                        <a:pt x="64" y="258"/>
                        <a:pt x="131" y="258"/>
                      </a:cubicBezTo>
                      <a:cubicBezTo>
                        <a:pt x="160" y="258"/>
                        <a:pt x="190" y="249"/>
                        <a:pt x="215" y="227"/>
                      </a:cubicBezTo>
                      <a:cubicBezTo>
                        <a:pt x="298" y="144"/>
                        <a:pt x="251" y="1"/>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 name="Google Shape;1240;p16"/>
                <p:cNvSpPr/>
                <p:nvPr/>
              </p:nvSpPr>
              <p:spPr>
                <a:xfrm>
                  <a:off x="2025825" y="2983825"/>
                  <a:ext cx="7475" cy="6650"/>
                </a:xfrm>
                <a:custGeom>
                  <a:rect b="b" l="l" r="r" t="t"/>
                  <a:pathLst>
                    <a:path extrusionOk="0" h="266" w="299">
                      <a:moveTo>
                        <a:pt x="132" y="1"/>
                      </a:moveTo>
                      <a:cubicBezTo>
                        <a:pt x="60" y="1"/>
                        <a:pt x="1" y="60"/>
                        <a:pt x="1" y="132"/>
                      </a:cubicBezTo>
                      <a:cubicBezTo>
                        <a:pt x="1" y="212"/>
                        <a:pt x="61" y="266"/>
                        <a:pt x="126" y="266"/>
                      </a:cubicBezTo>
                      <a:cubicBezTo>
                        <a:pt x="157" y="266"/>
                        <a:pt x="188" y="254"/>
                        <a:pt x="215" y="227"/>
                      </a:cubicBezTo>
                      <a:cubicBezTo>
                        <a:pt x="299" y="155"/>
                        <a:pt x="251" y="13"/>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 name="Google Shape;1241;p16"/>
                <p:cNvSpPr/>
                <p:nvPr/>
              </p:nvSpPr>
              <p:spPr>
                <a:xfrm>
                  <a:off x="2667000" y="2083975"/>
                  <a:ext cx="7750" cy="6400"/>
                </a:xfrm>
                <a:custGeom>
                  <a:rect b="b" l="l" r="r" t="t"/>
                  <a:pathLst>
                    <a:path extrusionOk="0" h="256" w="310">
                      <a:moveTo>
                        <a:pt x="125" y="1"/>
                      </a:moveTo>
                      <a:cubicBezTo>
                        <a:pt x="60" y="1"/>
                        <a:pt x="0" y="57"/>
                        <a:pt x="0" y="133"/>
                      </a:cubicBezTo>
                      <a:cubicBezTo>
                        <a:pt x="0" y="205"/>
                        <a:pt x="65" y="256"/>
                        <a:pt x="132" y="256"/>
                      </a:cubicBezTo>
                      <a:cubicBezTo>
                        <a:pt x="165" y="256"/>
                        <a:pt x="199" y="244"/>
                        <a:pt x="226" y="216"/>
                      </a:cubicBezTo>
                      <a:cubicBezTo>
                        <a:pt x="310" y="145"/>
                        <a:pt x="250" y="2"/>
                        <a:pt x="143" y="2"/>
                      </a:cubicBezTo>
                      <a:cubicBezTo>
                        <a:pt x="137" y="1"/>
                        <a:pt x="131" y="1"/>
                        <a:pt x="12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 name="Google Shape;1242;p16"/>
                <p:cNvSpPr/>
                <p:nvPr/>
              </p:nvSpPr>
              <p:spPr>
                <a:xfrm>
                  <a:off x="2303550" y="2080750"/>
                  <a:ext cx="7475" cy="6450"/>
                </a:xfrm>
                <a:custGeom>
                  <a:rect b="b" l="l" r="r" t="t"/>
                  <a:pathLst>
                    <a:path extrusionOk="0" h="258" w="299">
                      <a:moveTo>
                        <a:pt x="131" y="0"/>
                      </a:moveTo>
                      <a:cubicBezTo>
                        <a:pt x="60" y="0"/>
                        <a:pt x="0" y="48"/>
                        <a:pt x="0" y="131"/>
                      </a:cubicBezTo>
                      <a:cubicBezTo>
                        <a:pt x="0" y="206"/>
                        <a:pt x="64" y="258"/>
                        <a:pt x="131" y="258"/>
                      </a:cubicBezTo>
                      <a:cubicBezTo>
                        <a:pt x="160" y="258"/>
                        <a:pt x="190" y="248"/>
                        <a:pt x="215" y="226"/>
                      </a:cubicBezTo>
                      <a:cubicBezTo>
                        <a:pt x="298" y="143"/>
                        <a:pt x="251" y="0"/>
                        <a:pt x="13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 name="Google Shape;1243;p16"/>
                <p:cNvSpPr/>
                <p:nvPr/>
              </p:nvSpPr>
              <p:spPr>
                <a:xfrm>
                  <a:off x="1918475" y="2471525"/>
                  <a:ext cx="9650" cy="6625"/>
                </a:xfrm>
                <a:custGeom>
                  <a:rect b="b" l="l" r="r" t="t"/>
                  <a:pathLst>
                    <a:path extrusionOk="0" h="265" w="386">
                      <a:moveTo>
                        <a:pt x="177" y="1"/>
                      </a:moveTo>
                      <a:cubicBezTo>
                        <a:pt x="1" y="1"/>
                        <a:pt x="4" y="264"/>
                        <a:pt x="188" y="264"/>
                      </a:cubicBezTo>
                      <a:cubicBezTo>
                        <a:pt x="191" y="264"/>
                        <a:pt x="195" y="264"/>
                        <a:pt x="199" y="264"/>
                      </a:cubicBezTo>
                      <a:cubicBezTo>
                        <a:pt x="203" y="264"/>
                        <a:pt x="207" y="264"/>
                        <a:pt x="210" y="264"/>
                      </a:cubicBezTo>
                      <a:cubicBezTo>
                        <a:pt x="383" y="264"/>
                        <a:pt x="386" y="1"/>
                        <a:pt x="220" y="1"/>
                      </a:cubicBezTo>
                      <a:cubicBezTo>
                        <a:pt x="214" y="1"/>
                        <a:pt x="207" y="1"/>
                        <a:pt x="199" y="2"/>
                      </a:cubicBezTo>
                      <a:cubicBezTo>
                        <a:pt x="191" y="1"/>
                        <a:pt x="184" y="1"/>
                        <a:pt x="17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 name="Google Shape;1244;p16"/>
                <p:cNvSpPr/>
                <p:nvPr/>
              </p:nvSpPr>
              <p:spPr>
                <a:xfrm>
                  <a:off x="2306625" y="3102300"/>
                  <a:ext cx="7675" cy="6650"/>
                </a:xfrm>
                <a:custGeom>
                  <a:rect b="b" l="l" r="r" t="t"/>
                  <a:pathLst>
                    <a:path extrusionOk="0" h="266" w="307">
                      <a:moveTo>
                        <a:pt x="139" y="0"/>
                      </a:moveTo>
                      <a:cubicBezTo>
                        <a:pt x="68" y="0"/>
                        <a:pt x="8" y="60"/>
                        <a:pt x="8" y="131"/>
                      </a:cubicBezTo>
                      <a:cubicBezTo>
                        <a:pt x="0" y="212"/>
                        <a:pt x="63" y="265"/>
                        <a:pt x="131" y="265"/>
                      </a:cubicBezTo>
                      <a:cubicBezTo>
                        <a:pt x="163" y="265"/>
                        <a:pt x="196" y="253"/>
                        <a:pt x="223" y="227"/>
                      </a:cubicBezTo>
                      <a:cubicBezTo>
                        <a:pt x="306" y="143"/>
                        <a:pt x="258" y="12"/>
                        <a:pt x="139"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 name="Google Shape;1245;p16"/>
                <p:cNvSpPr/>
                <p:nvPr/>
              </p:nvSpPr>
              <p:spPr>
                <a:xfrm>
                  <a:off x="2209300" y="3393375"/>
                  <a:ext cx="7650" cy="6375"/>
                </a:xfrm>
                <a:custGeom>
                  <a:rect b="b" l="l" r="r" t="t"/>
                  <a:pathLst>
                    <a:path extrusionOk="0" h="255" w="306">
                      <a:moveTo>
                        <a:pt x="121" y="0"/>
                      </a:moveTo>
                      <a:cubicBezTo>
                        <a:pt x="58" y="0"/>
                        <a:pt x="8" y="55"/>
                        <a:pt x="8" y="121"/>
                      </a:cubicBezTo>
                      <a:cubicBezTo>
                        <a:pt x="0" y="201"/>
                        <a:pt x="63" y="255"/>
                        <a:pt x="131" y="255"/>
                      </a:cubicBezTo>
                      <a:cubicBezTo>
                        <a:pt x="163" y="255"/>
                        <a:pt x="196" y="243"/>
                        <a:pt x="222" y="216"/>
                      </a:cubicBezTo>
                      <a:cubicBezTo>
                        <a:pt x="306" y="145"/>
                        <a:pt x="258" y="2"/>
                        <a:pt x="139" y="2"/>
                      </a:cubicBezTo>
                      <a:cubicBezTo>
                        <a:pt x="133" y="1"/>
                        <a:pt x="127" y="0"/>
                        <a:pt x="12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 name="Google Shape;1246;p16"/>
                <p:cNvSpPr/>
                <p:nvPr/>
              </p:nvSpPr>
              <p:spPr>
                <a:xfrm>
                  <a:off x="2083875" y="3702375"/>
                  <a:ext cx="7775" cy="6650"/>
                </a:xfrm>
                <a:custGeom>
                  <a:rect b="b" l="l" r="r" t="t"/>
                  <a:pathLst>
                    <a:path extrusionOk="0" h="266" w="311">
                      <a:moveTo>
                        <a:pt x="144" y="0"/>
                      </a:moveTo>
                      <a:cubicBezTo>
                        <a:pt x="60" y="0"/>
                        <a:pt x="1" y="60"/>
                        <a:pt x="1" y="131"/>
                      </a:cubicBezTo>
                      <a:cubicBezTo>
                        <a:pt x="1" y="212"/>
                        <a:pt x="66" y="265"/>
                        <a:pt x="135" y="265"/>
                      </a:cubicBezTo>
                      <a:cubicBezTo>
                        <a:pt x="167" y="265"/>
                        <a:pt x="200" y="253"/>
                        <a:pt x="227" y="227"/>
                      </a:cubicBezTo>
                      <a:cubicBezTo>
                        <a:pt x="310" y="143"/>
                        <a:pt x="251" y="0"/>
                        <a:pt x="14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 name="Google Shape;1247;p16"/>
                <p:cNvSpPr/>
                <p:nvPr/>
              </p:nvSpPr>
              <p:spPr>
                <a:xfrm>
                  <a:off x="2559225" y="3660700"/>
                  <a:ext cx="6875" cy="6275"/>
                </a:xfrm>
                <a:custGeom>
                  <a:rect b="b" l="l" r="r" t="t"/>
                  <a:pathLst>
                    <a:path extrusionOk="0" h="251" w="275">
                      <a:moveTo>
                        <a:pt x="132" y="0"/>
                      </a:moveTo>
                      <a:cubicBezTo>
                        <a:pt x="60" y="0"/>
                        <a:pt x="1" y="48"/>
                        <a:pt x="1" y="120"/>
                      </a:cubicBezTo>
                      <a:cubicBezTo>
                        <a:pt x="1" y="203"/>
                        <a:pt x="60" y="250"/>
                        <a:pt x="132" y="250"/>
                      </a:cubicBezTo>
                      <a:cubicBezTo>
                        <a:pt x="215" y="250"/>
                        <a:pt x="275" y="203"/>
                        <a:pt x="275" y="120"/>
                      </a:cubicBezTo>
                      <a:cubicBezTo>
                        <a:pt x="275" y="48"/>
                        <a:pt x="215" y="0"/>
                        <a:pt x="13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 name="Google Shape;1248;p16"/>
                <p:cNvSpPr/>
                <p:nvPr/>
              </p:nvSpPr>
              <p:spPr>
                <a:xfrm>
                  <a:off x="2366350" y="4374475"/>
                  <a:ext cx="6875" cy="6575"/>
                </a:xfrm>
                <a:custGeom>
                  <a:rect b="b" l="l" r="r" t="t"/>
                  <a:pathLst>
                    <a:path extrusionOk="0" h="263" w="275">
                      <a:moveTo>
                        <a:pt x="144" y="1"/>
                      </a:moveTo>
                      <a:cubicBezTo>
                        <a:pt x="60" y="1"/>
                        <a:pt x="1" y="60"/>
                        <a:pt x="1" y="132"/>
                      </a:cubicBezTo>
                      <a:cubicBezTo>
                        <a:pt x="1" y="203"/>
                        <a:pt x="60" y="263"/>
                        <a:pt x="144" y="263"/>
                      </a:cubicBezTo>
                      <a:cubicBezTo>
                        <a:pt x="215" y="263"/>
                        <a:pt x="275" y="203"/>
                        <a:pt x="275" y="132"/>
                      </a:cubicBezTo>
                      <a:cubicBezTo>
                        <a:pt x="275" y="60"/>
                        <a:pt x="215" y="1"/>
                        <a:pt x="14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 name="Google Shape;1249;p16"/>
                <p:cNvSpPr/>
                <p:nvPr/>
              </p:nvSpPr>
              <p:spPr>
                <a:xfrm>
                  <a:off x="3070300" y="3765175"/>
                  <a:ext cx="7475" cy="6650"/>
                </a:xfrm>
                <a:custGeom>
                  <a:rect b="b" l="l" r="r" t="t"/>
                  <a:pathLst>
                    <a:path extrusionOk="0" h="266" w="299">
                      <a:moveTo>
                        <a:pt x="132" y="1"/>
                      </a:moveTo>
                      <a:cubicBezTo>
                        <a:pt x="61" y="1"/>
                        <a:pt x="1" y="60"/>
                        <a:pt x="1" y="132"/>
                      </a:cubicBezTo>
                      <a:cubicBezTo>
                        <a:pt x="1" y="212"/>
                        <a:pt x="61" y="266"/>
                        <a:pt x="126" y="266"/>
                      </a:cubicBezTo>
                      <a:cubicBezTo>
                        <a:pt x="157" y="266"/>
                        <a:pt x="188" y="254"/>
                        <a:pt x="215" y="227"/>
                      </a:cubicBezTo>
                      <a:cubicBezTo>
                        <a:pt x="299" y="143"/>
                        <a:pt x="251" y="12"/>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 name="Google Shape;1250;p16"/>
                <p:cNvSpPr/>
                <p:nvPr/>
              </p:nvSpPr>
              <p:spPr>
                <a:xfrm>
                  <a:off x="2988150" y="3991400"/>
                  <a:ext cx="7475" cy="6450"/>
                </a:xfrm>
                <a:custGeom>
                  <a:rect b="b" l="l" r="r" t="t"/>
                  <a:pathLst>
                    <a:path extrusionOk="0" h="258" w="299">
                      <a:moveTo>
                        <a:pt x="132" y="0"/>
                      </a:moveTo>
                      <a:cubicBezTo>
                        <a:pt x="60" y="0"/>
                        <a:pt x="1" y="48"/>
                        <a:pt x="1" y="131"/>
                      </a:cubicBezTo>
                      <a:cubicBezTo>
                        <a:pt x="1" y="206"/>
                        <a:pt x="65" y="258"/>
                        <a:pt x="132" y="258"/>
                      </a:cubicBezTo>
                      <a:cubicBezTo>
                        <a:pt x="161" y="258"/>
                        <a:pt x="190" y="248"/>
                        <a:pt x="215" y="226"/>
                      </a:cubicBezTo>
                      <a:cubicBezTo>
                        <a:pt x="299" y="143"/>
                        <a:pt x="251" y="0"/>
                        <a:pt x="13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 name="Google Shape;1251;p16"/>
                <p:cNvSpPr/>
                <p:nvPr/>
              </p:nvSpPr>
              <p:spPr>
                <a:xfrm>
                  <a:off x="2795575" y="4192900"/>
                  <a:ext cx="7475" cy="6650"/>
                </a:xfrm>
                <a:custGeom>
                  <a:rect b="b" l="l" r="r" t="t"/>
                  <a:pathLst>
                    <a:path extrusionOk="0" h="266" w="299">
                      <a:moveTo>
                        <a:pt x="131" y="1"/>
                      </a:moveTo>
                      <a:cubicBezTo>
                        <a:pt x="60" y="1"/>
                        <a:pt x="1" y="60"/>
                        <a:pt x="1" y="132"/>
                      </a:cubicBezTo>
                      <a:cubicBezTo>
                        <a:pt x="1" y="212"/>
                        <a:pt x="61" y="266"/>
                        <a:pt x="125" y="266"/>
                      </a:cubicBezTo>
                      <a:cubicBezTo>
                        <a:pt x="156" y="266"/>
                        <a:pt x="188" y="254"/>
                        <a:pt x="215" y="227"/>
                      </a:cubicBezTo>
                      <a:cubicBezTo>
                        <a:pt x="298" y="144"/>
                        <a:pt x="251" y="13"/>
                        <a:pt x="13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 name="Google Shape;1252;p16"/>
                <p:cNvSpPr/>
                <p:nvPr/>
              </p:nvSpPr>
              <p:spPr>
                <a:xfrm>
                  <a:off x="3423925" y="3518125"/>
                  <a:ext cx="7775" cy="6650"/>
                </a:xfrm>
                <a:custGeom>
                  <a:rect b="b" l="l" r="r" t="t"/>
                  <a:pathLst>
                    <a:path extrusionOk="0" h="266" w="311">
                      <a:moveTo>
                        <a:pt x="143" y="0"/>
                      </a:moveTo>
                      <a:cubicBezTo>
                        <a:pt x="72" y="0"/>
                        <a:pt x="1" y="60"/>
                        <a:pt x="1" y="131"/>
                      </a:cubicBezTo>
                      <a:cubicBezTo>
                        <a:pt x="1" y="212"/>
                        <a:pt x="66" y="265"/>
                        <a:pt x="135" y="265"/>
                      </a:cubicBezTo>
                      <a:cubicBezTo>
                        <a:pt x="167" y="265"/>
                        <a:pt x="200" y="253"/>
                        <a:pt x="227" y="227"/>
                      </a:cubicBezTo>
                      <a:cubicBezTo>
                        <a:pt x="310" y="143"/>
                        <a:pt x="263" y="0"/>
                        <a:pt x="14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 name="Google Shape;1253;p16"/>
                <p:cNvSpPr/>
                <p:nvPr/>
              </p:nvSpPr>
              <p:spPr>
                <a:xfrm>
                  <a:off x="4689275" y="3780950"/>
                  <a:ext cx="7750" cy="6650"/>
                </a:xfrm>
                <a:custGeom>
                  <a:rect b="b" l="l" r="r" t="t"/>
                  <a:pathLst>
                    <a:path extrusionOk="0" h="266" w="310">
                      <a:moveTo>
                        <a:pt x="143" y="1"/>
                      </a:moveTo>
                      <a:cubicBezTo>
                        <a:pt x="60" y="1"/>
                        <a:pt x="0" y="60"/>
                        <a:pt x="0" y="132"/>
                      </a:cubicBezTo>
                      <a:cubicBezTo>
                        <a:pt x="0" y="212"/>
                        <a:pt x="66" y="266"/>
                        <a:pt x="134" y="266"/>
                      </a:cubicBezTo>
                      <a:cubicBezTo>
                        <a:pt x="166" y="266"/>
                        <a:pt x="199" y="254"/>
                        <a:pt x="226" y="227"/>
                      </a:cubicBezTo>
                      <a:cubicBezTo>
                        <a:pt x="310" y="143"/>
                        <a:pt x="250" y="1"/>
                        <a:pt x="1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 name="Google Shape;1254;p16"/>
                <p:cNvSpPr/>
                <p:nvPr/>
              </p:nvSpPr>
              <p:spPr>
                <a:xfrm>
                  <a:off x="3730525" y="4181600"/>
                  <a:ext cx="7450" cy="6450"/>
                </a:xfrm>
                <a:custGeom>
                  <a:rect b="b" l="l" r="r" t="t"/>
                  <a:pathLst>
                    <a:path extrusionOk="0" h="258" w="298">
                      <a:moveTo>
                        <a:pt x="131" y="0"/>
                      </a:moveTo>
                      <a:cubicBezTo>
                        <a:pt x="60" y="0"/>
                        <a:pt x="0" y="60"/>
                        <a:pt x="0" y="131"/>
                      </a:cubicBezTo>
                      <a:cubicBezTo>
                        <a:pt x="0" y="206"/>
                        <a:pt x="64" y="258"/>
                        <a:pt x="131" y="258"/>
                      </a:cubicBezTo>
                      <a:cubicBezTo>
                        <a:pt x="160" y="258"/>
                        <a:pt x="189" y="248"/>
                        <a:pt x="214" y="227"/>
                      </a:cubicBezTo>
                      <a:cubicBezTo>
                        <a:pt x="298" y="143"/>
                        <a:pt x="250" y="12"/>
                        <a:pt x="13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 name="Google Shape;1255;p16"/>
                <p:cNvSpPr/>
                <p:nvPr/>
              </p:nvSpPr>
              <p:spPr>
                <a:xfrm>
                  <a:off x="3041150" y="3291300"/>
                  <a:ext cx="6850" cy="6575"/>
                </a:xfrm>
                <a:custGeom>
                  <a:rect b="b" l="l" r="r" t="t"/>
                  <a:pathLst>
                    <a:path extrusionOk="0" h="263" w="274">
                      <a:moveTo>
                        <a:pt x="143" y="1"/>
                      </a:moveTo>
                      <a:cubicBezTo>
                        <a:pt x="72" y="1"/>
                        <a:pt x="0" y="60"/>
                        <a:pt x="0" y="132"/>
                      </a:cubicBezTo>
                      <a:cubicBezTo>
                        <a:pt x="0" y="203"/>
                        <a:pt x="72" y="263"/>
                        <a:pt x="143" y="263"/>
                      </a:cubicBezTo>
                      <a:cubicBezTo>
                        <a:pt x="214" y="263"/>
                        <a:pt x="274" y="203"/>
                        <a:pt x="274" y="132"/>
                      </a:cubicBezTo>
                      <a:cubicBezTo>
                        <a:pt x="274" y="60"/>
                        <a:pt x="214" y="1"/>
                        <a:pt x="1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 name="Google Shape;1256;p16"/>
                <p:cNvSpPr/>
                <p:nvPr/>
              </p:nvSpPr>
              <p:spPr>
                <a:xfrm>
                  <a:off x="2792000" y="3183250"/>
                  <a:ext cx="7775" cy="6650"/>
                </a:xfrm>
                <a:custGeom>
                  <a:rect b="b" l="l" r="r" t="t"/>
                  <a:pathLst>
                    <a:path extrusionOk="0" h="266" w="311">
                      <a:moveTo>
                        <a:pt x="144" y="1"/>
                      </a:moveTo>
                      <a:cubicBezTo>
                        <a:pt x="60" y="1"/>
                        <a:pt x="1" y="60"/>
                        <a:pt x="1" y="132"/>
                      </a:cubicBezTo>
                      <a:cubicBezTo>
                        <a:pt x="1" y="213"/>
                        <a:pt x="66" y="266"/>
                        <a:pt x="135" y="266"/>
                      </a:cubicBezTo>
                      <a:cubicBezTo>
                        <a:pt x="167" y="266"/>
                        <a:pt x="200" y="254"/>
                        <a:pt x="227" y="227"/>
                      </a:cubicBezTo>
                      <a:cubicBezTo>
                        <a:pt x="310" y="144"/>
                        <a:pt x="251" y="1"/>
                        <a:pt x="14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 name="Google Shape;1257;p16"/>
                <p:cNvSpPr/>
                <p:nvPr/>
              </p:nvSpPr>
              <p:spPr>
                <a:xfrm>
                  <a:off x="2931600" y="2869500"/>
                  <a:ext cx="7775" cy="6500"/>
                </a:xfrm>
                <a:custGeom>
                  <a:rect b="b" l="l" r="r" t="t"/>
                  <a:pathLst>
                    <a:path extrusionOk="0" h="260" w="311">
                      <a:moveTo>
                        <a:pt x="123" y="0"/>
                      </a:moveTo>
                      <a:cubicBezTo>
                        <a:pt x="50" y="0"/>
                        <a:pt x="1" y="56"/>
                        <a:pt x="1" y="133"/>
                      </a:cubicBezTo>
                      <a:cubicBezTo>
                        <a:pt x="1" y="208"/>
                        <a:pt x="70" y="259"/>
                        <a:pt x="141" y="259"/>
                      </a:cubicBezTo>
                      <a:cubicBezTo>
                        <a:pt x="171" y="259"/>
                        <a:pt x="202" y="249"/>
                        <a:pt x="227" y="228"/>
                      </a:cubicBezTo>
                      <a:cubicBezTo>
                        <a:pt x="310" y="145"/>
                        <a:pt x="251" y="2"/>
                        <a:pt x="144" y="2"/>
                      </a:cubicBezTo>
                      <a:cubicBezTo>
                        <a:pt x="136" y="1"/>
                        <a:pt x="129" y="0"/>
                        <a:pt x="12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 name="Google Shape;1258;p16"/>
                <p:cNvSpPr/>
                <p:nvPr/>
              </p:nvSpPr>
              <p:spPr>
                <a:xfrm>
                  <a:off x="2775025" y="2452800"/>
                  <a:ext cx="7475" cy="6675"/>
                </a:xfrm>
                <a:custGeom>
                  <a:rect b="b" l="l" r="r" t="t"/>
                  <a:pathLst>
                    <a:path extrusionOk="0" h="267" w="299">
                      <a:moveTo>
                        <a:pt x="132" y="1"/>
                      </a:moveTo>
                      <a:cubicBezTo>
                        <a:pt x="61" y="1"/>
                        <a:pt x="1" y="61"/>
                        <a:pt x="1" y="132"/>
                      </a:cubicBezTo>
                      <a:cubicBezTo>
                        <a:pt x="1" y="213"/>
                        <a:pt x="61" y="266"/>
                        <a:pt x="126" y="266"/>
                      </a:cubicBezTo>
                      <a:cubicBezTo>
                        <a:pt x="157" y="266"/>
                        <a:pt x="188" y="254"/>
                        <a:pt x="215" y="227"/>
                      </a:cubicBezTo>
                      <a:cubicBezTo>
                        <a:pt x="299" y="156"/>
                        <a:pt x="251" y="13"/>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 name="Google Shape;1259;p16"/>
                <p:cNvSpPr/>
                <p:nvPr/>
              </p:nvSpPr>
              <p:spPr>
                <a:xfrm>
                  <a:off x="3629900" y="2809400"/>
                  <a:ext cx="7775" cy="6650"/>
                </a:xfrm>
                <a:custGeom>
                  <a:rect b="b" l="l" r="r" t="t"/>
                  <a:pathLst>
                    <a:path extrusionOk="0" h="266" w="311">
                      <a:moveTo>
                        <a:pt x="144" y="1"/>
                      </a:moveTo>
                      <a:cubicBezTo>
                        <a:pt x="72" y="1"/>
                        <a:pt x="1" y="60"/>
                        <a:pt x="1" y="132"/>
                      </a:cubicBezTo>
                      <a:cubicBezTo>
                        <a:pt x="1" y="212"/>
                        <a:pt x="66" y="266"/>
                        <a:pt x="135" y="266"/>
                      </a:cubicBezTo>
                      <a:cubicBezTo>
                        <a:pt x="167" y="266"/>
                        <a:pt x="200" y="254"/>
                        <a:pt x="227" y="227"/>
                      </a:cubicBezTo>
                      <a:cubicBezTo>
                        <a:pt x="310" y="144"/>
                        <a:pt x="251" y="1"/>
                        <a:pt x="14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 name="Google Shape;1260;p16"/>
                <p:cNvSpPr/>
                <p:nvPr/>
              </p:nvSpPr>
              <p:spPr>
                <a:xfrm>
                  <a:off x="3815350" y="3113600"/>
                  <a:ext cx="7450" cy="6650"/>
                </a:xfrm>
                <a:custGeom>
                  <a:rect b="b" l="l" r="r" t="t"/>
                  <a:pathLst>
                    <a:path extrusionOk="0" h="266" w="298">
                      <a:moveTo>
                        <a:pt x="131" y="1"/>
                      </a:moveTo>
                      <a:cubicBezTo>
                        <a:pt x="60" y="1"/>
                        <a:pt x="0" y="60"/>
                        <a:pt x="0" y="132"/>
                      </a:cubicBezTo>
                      <a:cubicBezTo>
                        <a:pt x="0" y="213"/>
                        <a:pt x="61" y="266"/>
                        <a:pt x="125" y="266"/>
                      </a:cubicBezTo>
                      <a:cubicBezTo>
                        <a:pt x="156" y="266"/>
                        <a:pt x="188" y="254"/>
                        <a:pt x="215" y="227"/>
                      </a:cubicBezTo>
                      <a:cubicBezTo>
                        <a:pt x="298" y="156"/>
                        <a:pt x="250" y="13"/>
                        <a:pt x="13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 name="Google Shape;1261;p16"/>
                <p:cNvSpPr/>
                <p:nvPr/>
              </p:nvSpPr>
              <p:spPr>
                <a:xfrm>
                  <a:off x="2695275" y="3010025"/>
                  <a:ext cx="6850" cy="6575"/>
                </a:xfrm>
                <a:custGeom>
                  <a:rect b="b" l="l" r="r" t="t"/>
                  <a:pathLst>
                    <a:path extrusionOk="0" h="263" w="274">
                      <a:moveTo>
                        <a:pt x="131" y="0"/>
                      </a:moveTo>
                      <a:cubicBezTo>
                        <a:pt x="60" y="0"/>
                        <a:pt x="0" y="60"/>
                        <a:pt x="0" y="131"/>
                      </a:cubicBezTo>
                      <a:cubicBezTo>
                        <a:pt x="0" y="203"/>
                        <a:pt x="60" y="262"/>
                        <a:pt x="131" y="262"/>
                      </a:cubicBezTo>
                      <a:cubicBezTo>
                        <a:pt x="203" y="262"/>
                        <a:pt x="274" y="203"/>
                        <a:pt x="274" y="131"/>
                      </a:cubicBezTo>
                      <a:cubicBezTo>
                        <a:pt x="274" y="60"/>
                        <a:pt x="203" y="0"/>
                        <a:pt x="13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 name="Google Shape;1262;p16"/>
                <p:cNvSpPr/>
                <p:nvPr/>
              </p:nvSpPr>
              <p:spPr>
                <a:xfrm>
                  <a:off x="1995775" y="2767725"/>
                  <a:ext cx="7750" cy="6475"/>
                </a:xfrm>
                <a:custGeom>
                  <a:rect b="b" l="l" r="r" t="t"/>
                  <a:pathLst>
                    <a:path extrusionOk="0" h="259" w="310">
                      <a:moveTo>
                        <a:pt x="143" y="1"/>
                      </a:moveTo>
                      <a:cubicBezTo>
                        <a:pt x="72" y="1"/>
                        <a:pt x="12" y="60"/>
                        <a:pt x="0" y="132"/>
                      </a:cubicBezTo>
                      <a:cubicBezTo>
                        <a:pt x="0" y="207"/>
                        <a:pt x="70" y="258"/>
                        <a:pt x="141" y="258"/>
                      </a:cubicBezTo>
                      <a:cubicBezTo>
                        <a:pt x="171" y="258"/>
                        <a:pt x="201" y="249"/>
                        <a:pt x="227" y="227"/>
                      </a:cubicBezTo>
                      <a:cubicBezTo>
                        <a:pt x="310" y="144"/>
                        <a:pt x="250" y="1"/>
                        <a:pt x="1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 name="Google Shape;1263;p16"/>
                <p:cNvSpPr/>
                <p:nvPr/>
              </p:nvSpPr>
              <p:spPr>
                <a:xfrm>
                  <a:off x="1842475" y="2609675"/>
                  <a:ext cx="7475" cy="6525"/>
                </a:xfrm>
                <a:custGeom>
                  <a:rect b="b" l="l" r="r" t="t"/>
                  <a:pathLst>
                    <a:path extrusionOk="0" h="261" w="299">
                      <a:moveTo>
                        <a:pt x="132" y="1"/>
                      </a:moveTo>
                      <a:cubicBezTo>
                        <a:pt x="60" y="1"/>
                        <a:pt x="1" y="60"/>
                        <a:pt x="1" y="132"/>
                      </a:cubicBezTo>
                      <a:cubicBezTo>
                        <a:pt x="1" y="212"/>
                        <a:pt x="61" y="260"/>
                        <a:pt x="126" y="260"/>
                      </a:cubicBezTo>
                      <a:cubicBezTo>
                        <a:pt x="157" y="260"/>
                        <a:pt x="188" y="250"/>
                        <a:pt x="215" y="227"/>
                      </a:cubicBezTo>
                      <a:cubicBezTo>
                        <a:pt x="298" y="143"/>
                        <a:pt x="251" y="12"/>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 name="Google Shape;1264;p16"/>
                <p:cNvSpPr/>
                <p:nvPr/>
              </p:nvSpPr>
              <p:spPr>
                <a:xfrm>
                  <a:off x="1810500" y="1837825"/>
                  <a:ext cx="9225" cy="6625"/>
                </a:xfrm>
                <a:custGeom>
                  <a:rect b="b" l="l" r="r" t="t"/>
                  <a:pathLst>
                    <a:path extrusionOk="0" h="265" w="369">
                      <a:moveTo>
                        <a:pt x="164" y="0"/>
                      </a:moveTo>
                      <a:cubicBezTo>
                        <a:pt x="1" y="0"/>
                        <a:pt x="1" y="265"/>
                        <a:pt x="164" y="265"/>
                      </a:cubicBezTo>
                      <a:cubicBezTo>
                        <a:pt x="170" y="265"/>
                        <a:pt x="177" y="265"/>
                        <a:pt x="184" y="264"/>
                      </a:cubicBezTo>
                      <a:cubicBezTo>
                        <a:pt x="191" y="265"/>
                        <a:pt x="198" y="265"/>
                        <a:pt x="205" y="265"/>
                      </a:cubicBezTo>
                      <a:cubicBezTo>
                        <a:pt x="368" y="265"/>
                        <a:pt x="368" y="0"/>
                        <a:pt x="205" y="0"/>
                      </a:cubicBezTo>
                      <a:cubicBezTo>
                        <a:pt x="198" y="0"/>
                        <a:pt x="191" y="1"/>
                        <a:pt x="184" y="2"/>
                      </a:cubicBezTo>
                      <a:cubicBezTo>
                        <a:pt x="177" y="1"/>
                        <a:pt x="170" y="0"/>
                        <a:pt x="16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 name="Google Shape;1265;p16"/>
                <p:cNvSpPr/>
                <p:nvPr/>
              </p:nvSpPr>
              <p:spPr>
                <a:xfrm>
                  <a:off x="1120375" y="1474375"/>
                  <a:ext cx="7450" cy="6400"/>
                </a:xfrm>
                <a:custGeom>
                  <a:rect b="b" l="l" r="r" t="t"/>
                  <a:pathLst>
                    <a:path extrusionOk="0" h="256" w="298">
                      <a:moveTo>
                        <a:pt x="113" y="1"/>
                      </a:moveTo>
                      <a:cubicBezTo>
                        <a:pt x="50" y="1"/>
                        <a:pt x="0" y="57"/>
                        <a:pt x="0" y="133"/>
                      </a:cubicBezTo>
                      <a:cubicBezTo>
                        <a:pt x="0" y="205"/>
                        <a:pt x="59" y="256"/>
                        <a:pt x="124" y="256"/>
                      </a:cubicBezTo>
                      <a:cubicBezTo>
                        <a:pt x="155" y="256"/>
                        <a:pt x="187" y="244"/>
                        <a:pt x="214" y="217"/>
                      </a:cubicBezTo>
                      <a:cubicBezTo>
                        <a:pt x="298" y="145"/>
                        <a:pt x="250" y="2"/>
                        <a:pt x="131" y="2"/>
                      </a:cubicBezTo>
                      <a:cubicBezTo>
                        <a:pt x="125" y="1"/>
                        <a:pt x="119" y="1"/>
                        <a:pt x="11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 name="Google Shape;1266;p16"/>
                <p:cNvSpPr/>
                <p:nvPr/>
              </p:nvSpPr>
              <p:spPr>
                <a:xfrm>
                  <a:off x="1754675" y="1531525"/>
                  <a:ext cx="7750" cy="6400"/>
                </a:xfrm>
                <a:custGeom>
                  <a:rect b="b" l="l" r="r" t="t"/>
                  <a:pathLst>
                    <a:path extrusionOk="0" h="256" w="310">
                      <a:moveTo>
                        <a:pt x="125" y="1"/>
                      </a:moveTo>
                      <a:cubicBezTo>
                        <a:pt x="60" y="1"/>
                        <a:pt x="0" y="57"/>
                        <a:pt x="0" y="133"/>
                      </a:cubicBezTo>
                      <a:cubicBezTo>
                        <a:pt x="0" y="205"/>
                        <a:pt x="65" y="256"/>
                        <a:pt x="133" y="256"/>
                      </a:cubicBezTo>
                      <a:cubicBezTo>
                        <a:pt x="166" y="256"/>
                        <a:pt x="199" y="244"/>
                        <a:pt x="227" y="217"/>
                      </a:cubicBezTo>
                      <a:cubicBezTo>
                        <a:pt x="310" y="145"/>
                        <a:pt x="250" y="2"/>
                        <a:pt x="143" y="2"/>
                      </a:cubicBezTo>
                      <a:cubicBezTo>
                        <a:pt x="137" y="1"/>
                        <a:pt x="131" y="1"/>
                        <a:pt x="12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 name="Google Shape;1267;p16"/>
                <p:cNvSpPr/>
                <p:nvPr/>
              </p:nvSpPr>
              <p:spPr>
                <a:xfrm>
                  <a:off x="1641050" y="1002925"/>
                  <a:ext cx="7675" cy="6650"/>
                </a:xfrm>
                <a:custGeom>
                  <a:rect b="b" l="l" r="r" t="t"/>
                  <a:pathLst>
                    <a:path extrusionOk="0" h="266" w="307">
                      <a:moveTo>
                        <a:pt x="140" y="1"/>
                      </a:moveTo>
                      <a:cubicBezTo>
                        <a:pt x="69" y="1"/>
                        <a:pt x="9" y="60"/>
                        <a:pt x="9" y="132"/>
                      </a:cubicBezTo>
                      <a:cubicBezTo>
                        <a:pt x="1" y="212"/>
                        <a:pt x="64" y="266"/>
                        <a:pt x="132" y="266"/>
                      </a:cubicBezTo>
                      <a:cubicBezTo>
                        <a:pt x="164" y="266"/>
                        <a:pt x="197" y="254"/>
                        <a:pt x="223" y="227"/>
                      </a:cubicBezTo>
                      <a:cubicBezTo>
                        <a:pt x="307" y="144"/>
                        <a:pt x="259" y="1"/>
                        <a:pt x="14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 name="Google Shape;1268;p16"/>
                <p:cNvSpPr/>
                <p:nvPr/>
              </p:nvSpPr>
              <p:spPr>
                <a:xfrm>
                  <a:off x="1448075" y="2492100"/>
                  <a:ext cx="7775" cy="6650"/>
                </a:xfrm>
                <a:custGeom>
                  <a:rect b="b" l="l" r="r" t="t"/>
                  <a:pathLst>
                    <a:path extrusionOk="0" h="266" w="311">
                      <a:moveTo>
                        <a:pt x="144" y="1"/>
                      </a:moveTo>
                      <a:cubicBezTo>
                        <a:pt x="72" y="1"/>
                        <a:pt x="13" y="60"/>
                        <a:pt x="1" y="132"/>
                      </a:cubicBezTo>
                      <a:cubicBezTo>
                        <a:pt x="1" y="212"/>
                        <a:pt x="67" y="266"/>
                        <a:pt x="135" y="266"/>
                      </a:cubicBezTo>
                      <a:cubicBezTo>
                        <a:pt x="167" y="266"/>
                        <a:pt x="200" y="254"/>
                        <a:pt x="227" y="227"/>
                      </a:cubicBezTo>
                      <a:cubicBezTo>
                        <a:pt x="310" y="155"/>
                        <a:pt x="263" y="13"/>
                        <a:pt x="14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 name="Google Shape;1269;p16"/>
                <p:cNvSpPr/>
                <p:nvPr/>
              </p:nvSpPr>
              <p:spPr>
                <a:xfrm>
                  <a:off x="1562550" y="2880800"/>
                  <a:ext cx="9225" cy="6650"/>
                </a:xfrm>
                <a:custGeom>
                  <a:rect b="b" l="l" r="r" t="t"/>
                  <a:pathLst>
                    <a:path extrusionOk="0" h="266" w="369">
                      <a:moveTo>
                        <a:pt x="164" y="1"/>
                      </a:moveTo>
                      <a:cubicBezTo>
                        <a:pt x="1" y="1"/>
                        <a:pt x="1" y="265"/>
                        <a:pt x="164" y="265"/>
                      </a:cubicBezTo>
                      <a:cubicBezTo>
                        <a:pt x="171" y="265"/>
                        <a:pt x="177" y="265"/>
                        <a:pt x="184" y="264"/>
                      </a:cubicBezTo>
                      <a:cubicBezTo>
                        <a:pt x="191" y="265"/>
                        <a:pt x="198" y="265"/>
                        <a:pt x="205" y="265"/>
                      </a:cubicBezTo>
                      <a:cubicBezTo>
                        <a:pt x="368" y="265"/>
                        <a:pt x="368" y="1"/>
                        <a:pt x="205" y="1"/>
                      </a:cubicBezTo>
                      <a:cubicBezTo>
                        <a:pt x="198" y="1"/>
                        <a:pt x="191" y="1"/>
                        <a:pt x="184" y="2"/>
                      </a:cubicBezTo>
                      <a:cubicBezTo>
                        <a:pt x="177" y="1"/>
                        <a:pt x="171" y="1"/>
                        <a:pt x="16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 name="Google Shape;1270;p16"/>
                <p:cNvSpPr/>
                <p:nvPr/>
              </p:nvSpPr>
              <p:spPr>
                <a:xfrm>
                  <a:off x="2004500" y="2263775"/>
                  <a:ext cx="9350" cy="6600"/>
                </a:xfrm>
                <a:custGeom>
                  <a:rect b="b" l="l" r="r" t="t"/>
                  <a:pathLst>
                    <a:path extrusionOk="0" h="264" w="374">
                      <a:moveTo>
                        <a:pt x="166" y="0"/>
                      </a:moveTo>
                      <a:cubicBezTo>
                        <a:pt x="0" y="0"/>
                        <a:pt x="4" y="264"/>
                        <a:pt x="176" y="264"/>
                      </a:cubicBezTo>
                      <a:cubicBezTo>
                        <a:pt x="180" y="264"/>
                        <a:pt x="183" y="264"/>
                        <a:pt x="187" y="263"/>
                      </a:cubicBezTo>
                      <a:cubicBezTo>
                        <a:pt x="191" y="264"/>
                        <a:pt x="195" y="264"/>
                        <a:pt x="198" y="264"/>
                      </a:cubicBezTo>
                      <a:cubicBezTo>
                        <a:pt x="371" y="264"/>
                        <a:pt x="374" y="0"/>
                        <a:pt x="208" y="0"/>
                      </a:cubicBezTo>
                      <a:cubicBezTo>
                        <a:pt x="202" y="0"/>
                        <a:pt x="195" y="1"/>
                        <a:pt x="187" y="2"/>
                      </a:cubicBezTo>
                      <a:cubicBezTo>
                        <a:pt x="180" y="1"/>
                        <a:pt x="173" y="0"/>
                        <a:pt x="16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 name="Google Shape;1271;p16"/>
                <p:cNvSpPr/>
                <p:nvPr/>
              </p:nvSpPr>
              <p:spPr>
                <a:xfrm>
                  <a:off x="1084350" y="2031025"/>
                  <a:ext cx="7475" cy="6600"/>
                </a:xfrm>
                <a:custGeom>
                  <a:rect b="b" l="l" r="r" t="t"/>
                  <a:pathLst>
                    <a:path extrusionOk="0" h="264" w="299">
                      <a:moveTo>
                        <a:pt x="131" y="1"/>
                      </a:moveTo>
                      <a:cubicBezTo>
                        <a:pt x="60" y="1"/>
                        <a:pt x="0" y="60"/>
                        <a:pt x="0" y="132"/>
                      </a:cubicBezTo>
                      <a:cubicBezTo>
                        <a:pt x="0" y="206"/>
                        <a:pt x="64" y="264"/>
                        <a:pt x="130" y="264"/>
                      </a:cubicBezTo>
                      <a:cubicBezTo>
                        <a:pt x="160" y="264"/>
                        <a:pt x="189" y="253"/>
                        <a:pt x="215" y="227"/>
                      </a:cubicBezTo>
                      <a:cubicBezTo>
                        <a:pt x="298" y="144"/>
                        <a:pt x="251" y="1"/>
                        <a:pt x="13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 name="Google Shape;1272;p16"/>
                <p:cNvSpPr/>
                <p:nvPr/>
              </p:nvSpPr>
              <p:spPr>
                <a:xfrm>
                  <a:off x="1136450" y="2258750"/>
                  <a:ext cx="7450" cy="6450"/>
                </a:xfrm>
                <a:custGeom>
                  <a:rect b="b" l="l" r="r" t="t"/>
                  <a:pathLst>
                    <a:path extrusionOk="0" h="258" w="298">
                      <a:moveTo>
                        <a:pt x="131" y="0"/>
                      </a:moveTo>
                      <a:cubicBezTo>
                        <a:pt x="60" y="0"/>
                        <a:pt x="0" y="48"/>
                        <a:pt x="0" y="131"/>
                      </a:cubicBezTo>
                      <a:cubicBezTo>
                        <a:pt x="0" y="206"/>
                        <a:pt x="64" y="258"/>
                        <a:pt x="131" y="258"/>
                      </a:cubicBezTo>
                      <a:cubicBezTo>
                        <a:pt x="160" y="258"/>
                        <a:pt x="189" y="248"/>
                        <a:pt x="214" y="226"/>
                      </a:cubicBezTo>
                      <a:cubicBezTo>
                        <a:pt x="298" y="143"/>
                        <a:pt x="250" y="0"/>
                        <a:pt x="13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 name="Google Shape;1273;p16"/>
                <p:cNvSpPr/>
                <p:nvPr/>
              </p:nvSpPr>
              <p:spPr>
                <a:xfrm>
                  <a:off x="2517275" y="1742000"/>
                  <a:ext cx="7750" cy="6475"/>
                </a:xfrm>
                <a:custGeom>
                  <a:rect b="b" l="l" r="r" t="t"/>
                  <a:pathLst>
                    <a:path extrusionOk="0" h="259" w="310">
                      <a:moveTo>
                        <a:pt x="143" y="1"/>
                      </a:moveTo>
                      <a:cubicBezTo>
                        <a:pt x="60" y="1"/>
                        <a:pt x="0" y="60"/>
                        <a:pt x="0" y="132"/>
                      </a:cubicBezTo>
                      <a:cubicBezTo>
                        <a:pt x="0" y="207"/>
                        <a:pt x="70" y="258"/>
                        <a:pt x="140" y="258"/>
                      </a:cubicBezTo>
                      <a:cubicBezTo>
                        <a:pt x="171" y="258"/>
                        <a:pt x="201" y="249"/>
                        <a:pt x="226" y="227"/>
                      </a:cubicBezTo>
                      <a:cubicBezTo>
                        <a:pt x="310" y="144"/>
                        <a:pt x="250" y="1"/>
                        <a:pt x="1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 name="Google Shape;1274;p16"/>
                <p:cNvSpPr/>
                <p:nvPr/>
              </p:nvSpPr>
              <p:spPr>
                <a:xfrm>
                  <a:off x="2397900" y="1508950"/>
                  <a:ext cx="6875" cy="6575"/>
                </a:xfrm>
                <a:custGeom>
                  <a:rect b="b" l="l" r="r" t="t"/>
                  <a:pathLst>
                    <a:path extrusionOk="0" h="263" w="275">
                      <a:moveTo>
                        <a:pt x="144" y="0"/>
                      </a:moveTo>
                      <a:cubicBezTo>
                        <a:pt x="60" y="0"/>
                        <a:pt x="1" y="60"/>
                        <a:pt x="1" y="131"/>
                      </a:cubicBezTo>
                      <a:cubicBezTo>
                        <a:pt x="1" y="203"/>
                        <a:pt x="60" y="262"/>
                        <a:pt x="144" y="262"/>
                      </a:cubicBezTo>
                      <a:cubicBezTo>
                        <a:pt x="215" y="262"/>
                        <a:pt x="275" y="203"/>
                        <a:pt x="275" y="131"/>
                      </a:cubicBezTo>
                      <a:cubicBezTo>
                        <a:pt x="275" y="60"/>
                        <a:pt x="215" y="0"/>
                        <a:pt x="14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 name="Google Shape;1275;p16"/>
                <p:cNvSpPr/>
                <p:nvPr/>
              </p:nvSpPr>
              <p:spPr>
                <a:xfrm>
                  <a:off x="2788725" y="1418150"/>
                  <a:ext cx="7475" cy="6675"/>
                </a:xfrm>
                <a:custGeom>
                  <a:rect b="b" l="l" r="r" t="t"/>
                  <a:pathLst>
                    <a:path extrusionOk="0" h="267" w="299">
                      <a:moveTo>
                        <a:pt x="132" y="1"/>
                      </a:moveTo>
                      <a:cubicBezTo>
                        <a:pt x="60" y="1"/>
                        <a:pt x="1" y="60"/>
                        <a:pt x="1" y="132"/>
                      </a:cubicBezTo>
                      <a:cubicBezTo>
                        <a:pt x="1" y="213"/>
                        <a:pt x="61" y="266"/>
                        <a:pt x="126" y="266"/>
                      </a:cubicBezTo>
                      <a:cubicBezTo>
                        <a:pt x="156" y="266"/>
                        <a:pt x="188" y="254"/>
                        <a:pt x="215" y="227"/>
                      </a:cubicBezTo>
                      <a:cubicBezTo>
                        <a:pt x="298" y="156"/>
                        <a:pt x="251" y="13"/>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 name="Google Shape;1276;p16"/>
                <p:cNvSpPr/>
                <p:nvPr/>
              </p:nvSpPr>
              <p:spPr>
                <a:xfrm>
                  <a:off x="2573225" y="1144925"/>
                  <a:ext cx="7775" cy="6450"/>
                </a:xfrm>
                <a:custGeom>
                  <a:rect b="b" l="l" r="r" t="t"/>
                  <a:pathLst>
                    <a:path extrusionOk="0" h="258" w="311">
                      <a:moveTo>
                        <a:pt x="132" y="0"/>
                      </a:moveTo>
                      <a:cubicBezTo>
                        <a:pt x="60" y="0"/>
                        <a:pt x="1" y="48"/>
                        <a:pt x="1" y="131"/>
                      </a:cubicBezTo>
                      <a:cubicBezTo>
                        <a:pt x="1" y="206"/>
                        <a:pt x="64" y="257"/>
                        <a:pt x="131" y="257"/>
                      </a:cubicBezTo>
                      <a:cubicBezTo>
                        <a:pt x="160" y="257"/>
                        <a:pt x="190" y="248"/>
                        <a:pt x="215" y="226"/>
                      </a:cubicBezTo>
                      <a:cubicBezTo>
                        <a:pt x="310" y="143"/>
                        <a:pt x="251" y="0"/>
                        <a:pt x="13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 name="Google Shape;1277;p16"/>
                <p:cNvSpPr/>
                <p:nvPr/>
              </p:nvSpPr>
              <p:spPr>
                <a:xfrm>
                  <a:off x="3230150" y="1622050"/>
                  <a:ext cx="7475" cy="6650"/>
                </a:xfrm>
                <a:custGeom>
                  <a:rect b="b" l="l" r="r" t="t"/>
                  <a:pathLst>
                    <a:path extrusionOk="0" h="266" w="299">
                      <a:moveTo>
                        <a:pt x="132" y="1"/>
                      </a:moveTo>
                      <a:cubicBezTo>
                        <a:pt x="60" y="1"/>
                        <a:pt x="1" y="60"/>
                        <a:pt x="1" y="132"/>
                      </a:cubicBezTo>
                      <a:cubicBezTo>
                        <a:pt x="1" y="212"/>
                        <a:pt x="61" y="266"/>
                        <a:pt x="126" y="266"/>
                      </a:cubicBezTo>
                      <a:cubicBezTo>
                        <a:pt x="156" y="266"/>
                        <a:pt x="188" y="254"/>
                        <a:pt x="215" y="227"/>
                      </a:cubicBezTo>
                      <a:cubicBezTo>
                        <a:pt x="298" y="144"/>
                        <a:pt x="251" y="13"/>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 name="Google Shape;1278;p16"/>
                <p:cNvSpPr/>
                <p:nvPr/>
              </p:nvSpPr>
              <p:spPr>
                <a:xfrm>
                  <a:off x="3298900" y="1128550"/>
                  <a:ext cx="7475" cy="6500"/>
                </a:xfrm>
                <a:custGeom>
                  <a:rect b="b" l="l" r="r" t="t"/>
                  <a:pathLst>
                    <a:path extrusionOk="0" h="260" w="299">
                      <a:moveTo>
                        <a:pt x="144" y="0"/>
                      </a:moveTo>
                      <a:cubicBezTo>
                        <a:pt x="61" y="0"/>
                        <a:pt x="1" y="60"/>
                        <a:pt x="1" y="131"/>
                      </a:cubicBezTo>
                      <a:cubicBezTo>
                        <a:pt x="1" y="212"/>
                        <a:pt x="67" y="260"/>
                        <a:pt x="132" y="260"/>
                      </a:cubicBezTo>
                      <a:cubicBezTo>
                        <a:pt x="162" y="260"/>
                        <a:pt x="192" y="249"/>
                        <a:pt x="215" y="226"/>
                      </a:cubicBezTo>
                      <a:cubicBezTo>
                        <a:pt x="299" y="143"/>
                        <a:pt x="251" y="12"/>
                        <a:pt x="14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 name="Google Shape;1279;p16"/>
                <p:cNvSpPr/>
                <p:nvPr/>
              </p:nvSpPr>
              <p:spPr>
                <a:xfrm>
                  <a:off x="3527800" y="2197100"/>
                  <a:ext cx="7775" cy="6375"/>
                </a:xfrm>
                <a:custGeom>
                  <a:rect b="b" l="l" r="r" t="t"/>
                  <a:pathLst>
                    <a:path extrusionOk="0" h="255" w="311">
                      <a:moveTo>
                        <a:pt x="125" y="0"/>
                      </a:moveTo>
                      <a:cubicBezTo>
                        <a:pt x="61" y="0"/>
                        <a:pt x="1" y="55"/>
                        <a:pt x="1" y="121"/>
                      </a:cubicBezTo>
                      <a:cubicBezTo>
                        <a:pt x="1" y="201"/>
                        <a:pt x="67" y="255"/>
                        <a:pt x="135" y="255"/>
                      </a:cubicBezTo>
                      <a:cubicBezTo>
                        <a:pt x="167" y="255"/>
                        <a:pt x="200" y="243"/>
                        <a:pt x="227" y="216"/>
                      </a:cubicBezTo>
                      <a:cubicBezTo>
                        <a:pt x="310" y="144"/>
                        <a:pt x="251" y="2"/>
                        <a:pt x="144" y="2"/>
                      </a:cubicBezTo>
                      <a:cubicBezTo>
                        <a:pt x="138" y="1"/>
                        <a:pt x="131" y="0"/>
                        <a:pt x="12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 name="Google Shape;1280;p16"/>
                <p:cNvSpPr/>
                <p:nvPr/>
              </p:nvSpPr>
              <p:spPr>
                <a:xfrm>
                  <a:off x="3902050" y="2461450"/>
                  <a:ext cx="7675" cy="6650"/>
                </a:xfrm>
                <a:custGeom>
                  <a:rect b="b" l="l" r="r" t="t"/>
                  <a:pathLst>
                    <a:path extrusionOk="0" h="266" w="307">
                      <a:moveTo>
                        <a:pt x="140" y="0"/>
                      </a:moveTo>
                      <a:cubicBezTo>
                        <a:pt x="68" y="0"/>
                        <a:pt x="9" y="60"/>
                        <a:pt x="9" y="131"/>
                      </a:cubicBezTo>
                      <a:cubicBezTo>
                        <a:pt x="1" y="212"/>
                        <a:pt x="64" y="265"/>
                        <a:pt x="131" y="265"/>
                      </a:cubicBezTo>
                      <a:cubicBezTo>
                        <a:pt x="163" y="265"/>
                        <a:pt x="196" y="253"/>
                        <a:pt x="223" y="226"/>
                      </a:cubicBezTo>
                      <a:cubicBezTo>
                        <a:pt x="307" y="143"/>
                        <a:pt x="259" y="0"/>
                        <a:pt x="14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 name="Google Shape;1281;p16"/>
                <p:cNvSpPr/>
                <p:nvPr/>
              </p:nvSpPr>
              <p:spPr>
                <a:xfrm>
                  <a:off x="3531375" y="2052175"/>
                  <a:ext cx="7475" cy="6650"/>
                </a:xfrm>
                <a:custGeom>
                  <a:rect b="b" l="l" r="r" t="t"/>
                  <a:pathLst>
                    <a:path extrusionOk="0" h="266" w="299">
                      <a:moveTo>
                        <a:pt x="132" y="0"/>
                      </a:moveTo>
                      <a:cubicBezTo>
                        <a:pt x="60" y="0"/>
                        <a:pt x="1" y="60"/>
                        <a:pt x="1" y="131"/>
                      </a:cubicBezTo>
                      <a:cubicBezTo>
                        <a:pt x="1" y="212"/>
                        <a:pt x="61" y="265"/>
                        <a:pt x="126" y="265"/>
                      </a:cubicBezTo>
                      <a:cubicBezTo>
                        <a:pt x="156" y="265"/>
                        <a:pt x="188" y="253"/>
                        <a:pt x="215" y="226"/>
                      </a:cubicBezTo>
                      <a:cubicBezTo>
                        <a:pt x="298" y="143"/>
                        <a:pt x="251" y="0"/>
                        <a:pt x="13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 name="Google Shape;1282;p16"/>
                <p:cNvSpPr/>
                <p:nvPr/>
              </p:nvSpPr>
              <p:spPr>
                <a:xfrm>
                  <a:off x="1701100" y="2387900"/>
                  <a:ext cx="14900" cy="12800"/>
                </a:xfrm>
                <a:custGeom>
                  <a:rect b="b" l="l" r="r" t="t"/>
                  <a:pathLst>
                    <a:path extrusionOk="0" h="512" w="596">
                      <a:moveTo>
                        <a:pt x="253" y="1"/>
                      </a:moveTo>
                      <a:cubicBezTo>
                        <a:pt x="109" y="1"/>
                        <a:pt x="0" y="115"/>
                        <a:pt x="0" y="251"/>
                      </a:cubicBezTo>
                      <a:cubicBezTo>
                        <a:pt x="0" y="407"/>
                        <a:pt x="130" y="512"/>
                        <a:pt x="261" y="512"/>
                      </a:cubicBezTo>
                      <a:cubicBezTo>
                        <a:pt x="321" y="512"/>
                        <a:pt x="381" y="490"/>
                        <a:pt x="429" y="442"/>
                      </a:cubicBezTo>
                      <a:cubicBezTo>
                        <a:pt x="596" y="275"/>
                        <a:pt x="488" y="1"/>
                        <a:pt x="274" y="1"/>
                      </a:cubicBezTo>
                      <a:cubicBezTo>
                        <a:pt x="267" y="1"/>
                        <a:pt x="260" y="1"/>
                        <a:pt x="25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 name="Google Shape;1283;p16"/>
                <p:cNvSpPr/>
                <p:nvPr/>
              </p:nvSpPr>
              <p:spPr>
                <a:xfrm>
                  <a:off x="864375" y="3061525"/>
                  <a:ext cx="14925" cy="12800"/>
                </a:xfrm>
                <a:custGeom>
                  <a:rect b="b" l="l" r="r" t="t"/>
                  <a:pathLst>
                    <a:path extrusionOk="0" h="512" w="597">
                      <a:moveTo>
                        <a:pt x="275" y="0"/>
                      </a:moveTo>
                      <a:cubicBezTo>
                        <a:pt x="132" y="0"/>
                        <a:pt x="13" y="107"/>
                        <a:pt x="1" y="262"/>
                      </a:cubicBezTo>
                      <a:cubicBezTo>
                        <a:pt x="1" y="409"/>
                        <a:pt x="129" y="511"/>
                        <a:pt x="260" y="511"/>
                      </a:cubicBezTo>
                      <a:cubicBezTo>
                        <a:pt x="320" y="511"/>
                        <a:pt x="381" y="490"/>
                        <a:pt x="429" y="441"/>
                      </a:cubicBezTo>
                      <a:cubicBezTo>
                        <a:pt x="596" y="286"/>
                        <a:pt x="489" y="12"/>
                        <a:pt x="27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 name="Google Shape;1284;p16"/>
                <p:cNvSpPr/>
                <p:nvPr/>
              </p:nvSpPr>
              <p:spPr>
                <a:xfrm>
                  <a:off x="1461175" y="1886075"/>
                  <a:ext cx="14925" cy="12850"/>
                </a:xfrm>
                <a:custGeom>
                  <a:rect b="b" l="l" r="r" t="t"/>
                  <a:pathLst>
                    <a:path extrusionOk="0" h="514" w="597">
                      <a:moveTo>
                        <a:pt x="263" y="1"/>
                      </a:moveTo>
                      <a:cubicBezTo>
                        <a:pt x="120" y="1"/>
                        <a:pt x="1" y="120"/>
                        <a:pt x="1" y="262"/>
                      </a:cubicBezTo>
                      <a:cubicBezTo>
                        <a:pt x="1" y="415"/>
                        <a:pt x="120" y="514"/>
                        <a:pt x="249" y="514"/>
                      </a:cubicBezTo>
                      <a:cubicBezTo>
                        <a:pt x="311" y="514"/>
                        <a:pt x="375" y="491"/>
                        <a:pt x="429" y="441"/>
                      </a:cubicBezTo>
                      <a:cubicBezTo>
                        <a:pt x="596" y="286"/>
                        <a:pt x="489" y="12"/>
                        <a:pt x="26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 name="Google Shape;1285;p16"/>
                <p:cNvSpPr/>
                <p:nvPr/>
              </p:nvSpPr>
              <p:spPr>
                <a:xfrm>
                  <a:off x="1077500" y="1742000"/>
                  <a:ext cx="14900" cy="12800"/>
                </a:xfrm>
                <a:custGeom>
                  <a:rect b="b" l="l" r="r" t="t"/>
                  <a:pathLst>
                    <a:path extrusionOk="0" h="512" w="596">
                      <a:moveTo>
                        <a:pt x="274" y="1"/>
                      </a:moveTo>
                      <a:cubicBezTo>
                        <a:pt x="120" y="1"/>
                        <a:pt x="1" y="108"/>
                        <a:pt x="1" y="263"/>
                      </a:cubicBezTo>
                      <a:cubicBezTo>
                        <a:pt x="1" y="410"/>
                        <a:pt x="129" y="512"/>
                        <a:pt x="260" y="512"/>
                      </a:cubicBezTo>
                      <a:cubicBezTo>
                        <a:pt x="320" y="512"/>
                        <a:pt x="381" y="490"/>
                        <a:pt x="429" y="441"/>
                      </a:cubicBezTo>
                      <a:cubicBezTo>
                        <a:pt x="596" y="287"/>
                        <a:pt x="489" y="13"/>
                        <a:pt x="27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 name="Google Shape;1286;p16"/>
                <p:cNvSpPr/>
                <p:nvPr/>
              </p:nvSpPr>
              <p:spPr>
                <a:xfrm>
                  <a:off x="1835050" y="1697075"/>
                  <a:ext cx="14900" cy="12775"/>
                </a:xfrm>
                <a:custGeom>
                  <a:rect b="b" l="l" r="r" t="t"/>
                  <a:pathLst>
                    <a:path extrusionOk="0" h="511" w="596">
                      <a:moveTo>
                        <a:pt x="274" y="0"/>
                      </a:moveTo>
                      <a:cubicBezTo>
                        <a:pt x="119" y="0"/>
                        <a:pt x="0" y="107"/>
                        <a:pt x="0" y="250"/>
                      </a:cubicBezTo>
                      <a:cubicBezTo>
                        <a:pt x="0" y="406"/>
                        <a:pt x="130" y="511"/>
                        <a:pt x="261" y="511"/>
                      </a:cubicBezTo>
                      <a:cubicBezTo>
                        <a:pt x="320" y="511"/>
                        <a:pt x="380" y="489"/>
                        <a:pt x="429" y="441"/>
                      </a:cubicBezTo>
                      <a:cubicBezTo>
                        <a:pt x="595" y="286"/>
                        <a:pt x="488" y="12"/>
                        <a:pt x="27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 name="Google Shape;1287;p16"/>
                <p:cNvSpPr/>
                <p:nvPr/>
              </p:nvSpPr>
              <p:spPr>
                <a:xfrm>
                  <a:off x="2043100" y="1415175"/>
                  <a:ext cx="14900" cy="12800"/>
                </a:xfrm>
                <a:custGeom>
                  <a:rect b="b" l="l" r="r" t="t"/>
                  <a:pathLst>
                    <a:path extrusionOk="0" h="512" w="596">
                      <a:moveTo>
                        <a:pt x="262" y="1"/>
                      </a:moveTo>
                      <a:cubicBezTo>
                        <a:pt x="120" y="1"/>
                        <a:pt x="1" y="108"/>
                        <a:pt x="1" y="251"/>
                      </a:cubicBezTo>
                      <a:cubicBezTo>
                        <a:pt x="1" y="406"/>
                        <a:pt x="124" y="511"/>
                        <a:pt x="256" y="511"/>
                      </a:cubicBezTo>
                      <a:cubicBezTo>
                        <a:pt x="316" y="511"/>
                        <a:pt x="377" y="490"/>
                        <a:pt x="429" y="441"/>
                      </a:cubicBezTo>
                      <a:cubicBezTo>
                        <a:pt x="596" y="287"/>
                        <a:pt x="489" y="13"/>
                        <a:pt x="26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 name="Google Shape;1288;p16"/>
                <p:cNvSpPr/>
                <p:nvPr/>
              </p:nvSpPr>
              <p:spPr>
                <a:xfrm>
                  <a:off x="1567450" y="1319325"/>
                  <a:ext cx="14900" cy="12700"/>
                </a:xfrm>
                <a:custGeom>
                  <a:rect b="b" l="l" r="r" t="t"/>
                  <a:pathLst>
                    <a:path extrusionOk="0" h="508" w="596">
                      <a:moveTo>
                        <a:pt x="243" y="0"/>
                      </a:moveTo>
                      <a:cubicBezTo>
                        <a:pt x="109" y="0"/>
                        <a:pt x="0" y="115"/>
                        <a:pt x="0" y="251"/>
                      </a:cubicBezTo>
                      <a:cubicBezTo>
                        <a:pt x="0" y="404"/>
                        <a:pt x="120" y="508"/>
                        <a:pt x="249" y="508"/>
                      </a:cubicBezTo>
                      <a:cubicBezTo>
                        <a:pt x="311" y="508"/>
                        <a:pt x="375" y="484"/>
                        <a:pt x="429" y="430"/>
                      </a:cubicBezTo>
                      <a:cubicBezTo>
                        <a:pt x="596" y="275"/>
                        <a:pt x="488" y="1"/>
                        <a:pt x="262" y="1"/>
                      </a:cubicBezTo>
                      <a:cubicBezTo>
                        <a:pt x="256" y="1"/>
                        <a:pt x="249" y="0"/>
                        <a:pt x="24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 name="Google Shape;1289;p16"/>
                <p:cNvSpPr/>
                <p:nvPr/>
              </p:nvSpPr>
              <p:spPr>
                <a:xfrm>
                  <a:off x="2514000" y="1936950"/>
                  <a:ext cx="14900" cy="12575"/>
                </a:xfrm>
                <a:custGeom>
                  <a:rect b="b" l="l" r="r" t="t"/>
                  <a:pathLst>
                    <a:path extrusionOk="0" h="503" w="596">
                      <a:moveTo>
                        <a:pt x="253" y="1"/>
                      </a:moveTo>
                      <a:cubicBezTo>
                        <a:pt x="108" y="1"/>
                        <a:pt x="0" y="115"/>
                        <a:pt x="0" y="252"/>
                      </a:cubicBezTo>
                      <a:cubicBezTo>
                        <a:pt x="0" y="404"/>
                        <a:pt x="120" y="503"/>
                        <a:pt x="249" y="503"/>
                      </a:cubicBezTo>
                      <a:cubicBezTo>
                        <a:pt x="311" y="503"/>
                        <a:pt x="375" y="480"/>
                        <a:pt x="429" y="430"/>
                      </a:cubicBezTo>
                      <a:cubicBezTo>
                        <a:pt x="596" y="275"/>
                        <a:pt x="488" y="2"/>
                        <a:pt x="274" y="2"/>
                      </a:cubicBezTo>
                      <a:cubicBezTo>
                        <a:pt x="267" y="1"/>
                        <a:pt x="260" y="1"/>
                        <a:pt x="25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 name="Google Shape;1290;p16"/>
                <p:cNvSpPr/>
                <p:nvPr/>
              </p:nvSpPr>
              <p:spPr>
                <a:xfrm>
                  <a:off x="3094125" y="1260400"/>
                  <a:ext cx="14900" cy="12850"/>
                </a:xfrm>
                <a:custGeom>
                  <a:rect b="b" l="l" r="r" t="t"/>
                  <a:pathLst>
                    <a:path extrusionOk="0" h="514" w="596">
                      <a:moveTo>
                        <a:pt x="274" y="1"/>
                      </a:moveTo>
                      <a:cubicBezTo>
                        <a:pt x="131" y="1"/>
                        <a:pt x="12" y="120"/>
                        <a:pt x="0" y="263"/>
                      </a:cubicBezTo>
                      <a:cubicBezTo>
                        <a:pt x="0" y="415"/>
                        <a:pt x="126" y="514"/>
                        <a:pt x="254" y="514"/>
                      </a:cubicBezTo>
                      <a:cubicBezTo>
                        <a:pt x="316" y="514"/>
                        <a:pt x="379" y="491"/>
                        <a:pt x="429" y="441"/>
                      </a:cubicBezTo>
                      <a:cubicBezTo>
                        <a:pt x="596" y="286"/>
                        <a:pt x="489" y="13"/>
                        <a:pt x="27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 name="Google Shape;1291;p16"/>
                <p:cNvSpPr/>
                <p:nvPr/>
              </p:nvSpPr>
              <p:spPr>
                <a:xfrm>
                  <a:off x="2049650" y="2034300"/>
                  <a:ext cx="14900" cy="12800"/>
                </a:xfrm>
                <a:custGeom>
                  <a:rect b="b" l="l" r="r" t="t"/>
                  <a:pathLst>
                    <a:path extrusionOk="0" h="512" w="596">
                      <a:moveTo>
                        <a:pt x="274" y="1"/>
                      </a:moveTo>
                      <a:cubicBezTo>
                        <a:pt x="131" y="1"/>
                        <a:pt x="12" y="108"/>
                        <a:pt x="0" y="251"/>
                      </a:cubicBezTo>
                      <a:cubicBezTo>
                        <a:pt x="0" y="406"/>
                        <a:pt x="130" y="511"/>
                        <a:pt x="265" y="511"/>
                      </a:cubicBezTo>
                      <a:cubicBezTo>
                        <a:pt x="326" y="511"/>
                        <a:pt x="389" y="490"/>
                        <a:pt x="441" y="441"/>
                      </a:cubicBezTo>
                      <a:cubicBezTo>
                        <a:pt x="596" y="287"/>
                        <a:pt x="501" y="13"/>
                        <a:pt x="27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 name="Google Shape;1292;p16"/>
                <p:cNvSpPr/>
                <p:nvPr/>
              </p:nvSpPr>
              <p:spPr>
                <a:xfrm>
                  <a:off x="2491075" y="3399650"/>
                  <a:ext cx="14900" cy="12800"/>
                </a:xfrm>
                <a:custGeom>
                  <a:rect b="b" l="l" r="r" t="t"/>
                  <a:pathLst>
                    <a:path extrusionOk="0" h="512" w="596">
                      <a:moveTo>
                        <a:pt x="274" y="1"/>
                      </a:moveTo>
                      <a:cubicBezTo>
                        <a:pt x="131" y="1"/>
                        <a:pt x="12" y="108"/>
                        <a:pt x="0" y="251"/>
                      </a:cubicBezTo>
                      <a:cubicBezTo>
                        <a:pt x="0" y="406"/>
                        <a:pt x="130" y="511"/>
                        <a:pt x="265" y="511"/>
                      </a:cubicBezTo>
                      <a:cubicBezTo>
                        <a:pt x="326" y="511"/>
                        <a:pt x="389" y="490"/>
                        <a:pt x="441" y="441"/>
                      </a:cubicBezTo>
                      <a:cubicBezTo>
                        <a:pt x="596" y="286"/>
                        <a:pt x="500" y="13"/>
                        <a:pt x="27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 name="Google Shape;1293;p16"/>
                <p:cNvSpPr/>
                <p:nvPr/>
              </p:nvSpPr>
              <p:spPr>
                <a:xfrm>
                  <a:off x="2840525" y="3715475"/>
                  <a:ext cx="14900" cy="12800"/>
                </a:xfrm>
                <a:custGeom>
                  <a:rect b="b" l="l" r="r" t="t"/>
                  <a:pathLst>
                    <a:path extrusionOk="0" h="512" w="596">
                      <a:moveTo>
                        <a:pt x="262" y="0"/>
                      </a:moveTo>
                      <a:cubicBezTo>
                        <a:pt x="119" y="0"/>
                        <a:pt x="0" y="107"/>
                        <a:pt x="0" y="262"/>
                      </a:cubicBezTo>
                      <a:cubicBezTo>
                        <a:pt x="0" y="409"/>
                        <a:pt x="129" y="511"/>
                        <a:pt x="260" y="511"/>
                      </a:cubicBezTo>
                      <a:cubicBezTo>
                        <a:pt x="320" y="511"/>
                        <a:pt x="380" y="489"/>
                        <a:pt x="429" y="441"/>
                      </a:cubicBezTo>
                      <a:cubicBezTo>
                        <a:pt x="596" y="286"/>
                        <a:pt x="489" y="12"/>
                        <a:pt x="2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 name="Google Shape;1294;p16"/>
                <p:cNvSpPr/>
                <p:nvPr/>
              </p:nvSpPr>
              <p:spPr>
                <a:xfrm>
                  <a:off x="2212775" y="4039900"/>
                  <a:ext cx="14900" cy="12800"/>
                </a:xfrm>
                <a:custGeom>
                  <a:rect b="b" l="l" r="r" t="t"/>
                  <a:pathLst>
                    <a:path extrusionOk="0" h="512" w="596">
                      <a:moveTo>
                        <a:pt x="262" y="1"/>
                      </a:moveTo>
                      <a:cubicBezTo>
                        <a:pt x="119" y="1"/>
                        <a:pt x="0" y="108"/>
                        <a:pt x="0" y="263"/>
                      </a:cubicBezTo>
                      <a:cubicBezTo>
                        <a:pt x="0" y="410"/>
                        <a:pt x="129" y="512"/>
                        <a:pt x="259" y="512"/>
                      </a:cubicBezTo>
                      <a:cubicBezTo>
                        <a:pt x="319" y="512"/>
                        <a:pt x="380" y="490"/>
                        <a:pt x="429" y="442"/>
                      </a:cubicBezTo>
                      <a:cubicBezTo>
                        <a:pt x="595" y="287"/>
                        <a:pt x="488" y="13"/>
                        <a:pt x="26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 name="Google Shape;1295;p16"/>
                <p:cNvSpPr/>
                <p:nvPr/>
              </p:nvSpPr>
              <p:spPr>
                <a:xfrm>
                  <a:off x="3233425" y="3608875"/>
                  <a:ext cx="14900" cy="12600"/>
                </a:xfrm>
                <a:custGeom>
                  <a:rect b="b" l="l" r="r" t="t"/>
                  <a:pathLst>
                    <a:path extrusionOk="0" h="504" w="596">
                      <a:moveTo>
                        <a:pt x="255" y="1"/>
                      </a:moveTo>
                      <a:cubicBezTo>
                        <a:pt x="121" y="1"/>
                        <a:pt x="12" y="116"/>
                        <a:pt x="1" y="252"/>
                      </a:cubicBezTo>
                      <a:cubicBezTo>
                        <a:pt x="1" y="405"/>
                        <a:pt x="126" y="503"/>
                        <a:pt x="255" y="503"/>
                      </a:cubicBezTo>
                      <a:cubicBezTo>
                        <a:pt x="316" y="503"/>
                        <a:pt x="379" y="481"/>
                        <a:pt x="429" y="430"/>
                      </a:cubicBezTo>
                      <a:cubicBezTo>
                        <a:pt x="596" y="276"/>
                        <a:pt x="489" y="14"/>
                        <a:pt x="274" y="2"/>
                      </a:cubicBezTo>
                      <a:cubicBezTo>
                        <a:pt x="268" y="1"/>
                        <a:pt x="261" y="1"/>
                        <a:pt x="25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 name="Google Shape;1296;p16"/>
                <p:cNvSpPr/>
                <p:nvPr/>
              </p:nvSpPr>
              <p:spPr>
                <a:xfrm>
                  <a:off x="3660575" y="3771725"/>
                  <a:ext cx="14900" cy="12775"/>
                </a:xfrm>
                <a:custGeom>
                  <a:rect b="b" l="l" r="r" t="t"/>
                  <a:pathLst>
                    <a:path extrusionOk="0" h="511" w="596">
                      <a:moveTo>
                        <a:pt x="262" y="0"/>
                      </a:moveTo>
                      <a:cubicBezTo>
                        <a:pt x="119" y="0"/>
                        <a:pt x="0" y="108"/>
                        <a:pt x="0" y="251"/>
                      </a:cubicBezTo>
                      <a:cubicBezTo>
                        <a:pt x="0" y="406"/>
                        <a:pt x="124" y="511"/>
                        <a:pt x="256" y="511"/>
                      </a:cubicBezTo>
                      <a:cubicBezTo>
                        <a:pt x="315" y="511"/>
                        <a:pt x="377" y="489"/>
                        <a:pt x="429" y="441"/>
                      </a:cubicBezTo>
                      <a:cubicBezTo>
                        <a:pt x="595" y="286"/>
                        <a:pt x="488" y="12"/>
                        <a:pt x="2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 name="Google Shape;1297;p16"/>
                <p:cNvSpPr/>
                <p:nvPr/>
              </p:nvSpPr>
              <p:spPr>
                <a:xfrm>
                  <a:off x="2879225" y="3022800"/>
                  <a:ext cx="14900" cy="12800"/>
                </a:xfrm>
                <a:custGeom>
                  <a:rect b="b" l="l" r="r" t="t"/>
                  <a:pathLst>
                    <a:path extrusionOk="0" h="512" w="596">
                      <a:moveTo>
                        <a:pt x="253" y="1"/>
                      </a:moveTo>
                      <a:cubicBezTo>
                        <a:pt x="108" y="1"/>
                        <a:pt x="0" y="115"/>
                        <a:pt x="0" y="251"/>
                      </a:cubicBezTo>
                      <a:cubicBezTo>
                        <a:pt x="0" y="407"/>
                        <a:pt x="130" y="512"/>
                        <a:pt x="261" y="512"/>
                      </a:cubicBezTo>
                      <a:cubicBezTo>
                        <a:pt x="321" y="512"/>
                        <a:pt x="380" y="490"/>
                        <a:pt x="429" y="442"/>
                      </a:cubicBezTo>
                      <a:cubicBezTo>
                        <a:pt x="595" y="287"/>
                        <a:pt x="500" y="1"/>
                        <a:pt x="274" y="1"/>
                      </a:cubicBezTo>
                      <a:cubicBezTo>
                        <a:pt x="267" y="1"/>
                        <a:pt x="260" y="1"/>
                        <a:pt x="25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 name="Google Shape;1298;p16"/>
                <p:cNvSpPr/>
                <p:nvPr/>
              </p:nvSpPr>
              <p:spPr>
                <a:xfrm>
                  <a:off x="2879225" y="3450525"/>
                  <a:ext cx="14900" cy="12825"/>
                </a:xfrm>
                <a:custGeom>
                  <a:rect b="b" l="l" r="r" t="t"/>
                  <a:pathLst>
                    <a:path extrusionOk="0" h="513" w="596">
                      <a:moveTo>
                        <a:pt x="253" y="1"/>
                      </a:moveTo>
                      <a:cubicBezTo>
                        <a:pt x="108" y="1"/>
                        <a:pt x="0" y="115"/>
                        <a:pt x="0" y="252"/>
                      </a:cubicBezTo>
                      <a:cubicBezTo>
                        <a:pt x="0" y="407"/>
                        <a:pt x="130" y="512"/>
                        <a:pt x="261" y="512"/>
                      </a:cubicBezTo>
                      <a:cubicBezTo>
                        <a:pt x="321" y="512"/>
                        <a:pt x="380" y="491"/>
                        <a:pt x="429" y="442"/>
                      </a:cubicBezTo>
                      <a:cubicBezTo>
                        <a:pt x="595" y="287"/>
                        <a:pt x="488" y="14"/>
                        <a:pt x="274" y="2"/>
                      </a:cubicBezTo>
                      <a:cubicBezTo>
                        <a:pt x="267" y="1"/>
                        <a:pt x="260" y="1"/>
                        <a:pt x="25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 name="Google Shape;1299;p16"/>
                <p:cNvSpPr/>
                <p:nvPr/>
              </p:nvSpPr>
              <p:spPr>
                <a:xfrm>
                  <a:off x="3305175" y="3364825"/>
                  <a:ext cx="14900" cy="12850"/>
                </a:xfrm>
                <a:custGeom>
                  <a:rect b="b" l="l" r="r" t="t"/>
                  <a:pathLst>
                    <a:path extrusionOk="0" h="514" w="596">
                      <a:moveTo>
                        <a:pt x="274" y="1"/>
                      </a:moveTo>
                      <a:cubicBezTo>
                        <a:pt x="119" y="1"/>
                        <a:pt x="0" y="120"/>
                        <a:pt x="0" y="263"/>
                      </a:cubicBezTo>
                      <a:cubicBezTo>
                        <a:pt x="0" y="416"/>
                        <a:pt x="125" y="514"/>
                        <a:pt x="258" y="514"/>
                      </a:cubicBezTo>
                      <a:cubicBezTo>
                        <a:pt x="321" y="514"/>
                        <a:pt x="387" y="491"/>
                        <a:pt x="441" y="441"/>
                      </a:cubicBezTo>
                      <a:cubicBezTo>
                        <a:pt x="595" y="286"/>
                        <a:pt x="488" y="13"/>
                        <a:pt x="27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 name="Google Shape;1300;p16"/>
                <p:cNvSpPr/>
                <p:nvPr/>
              </p:nvSpPr>
              <p:spPr>
                <a:xfrm>
                  <a:off x="4574375" y="2764450"/>
                  <a:ext cx="14900" cy="12800"/>
                </a:xfrm>
                <a:custGeom>
                  <a:rect b="b" l="l" r="r" t="t"/>
                  <a:pathLst>
                    <a:path extrusionOk="0" h="512" w="596">
                      <a:moveTo>
                        <a:pt x="262" y="1"/>
                      </a:moveTo>
                      <a:cubicBezTo>
                        <a:pt x="119" y="1"/>
                        <a:pt x="0" y="120"/>
                        <a:pt x="0" y="263"/>
                      </a:cubicBezTo>
                      <a:cubicBezTo>
                        <a:pt x="0" y="410"/>
                        <a:pt x="129" y="512"/>
                        <a:pt x="259" y="512"/>
                      </a:cubicBezTo>
                      <a:cubicBezTo>
                        <a:pt x="320" y="512"/>
                        <a:pt x="380" y="490"/>
                        <a:pt x="429" y="441"/>
                      </a:cubicBezTo>
                      <a:cubicBezTo>
                        <a:pt x="596" y="287"/>
                        <a:pt x="488" y="13"/>
                        <a:pt x="26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 name="Google Shape;1301;p16"/>
                <p:cNvSpPr/>
                <p:nvPr/>
              </p:nvSpPr>
              <p:spPr>
                <a:xfrm>
                  <a:off x="3424225" y="2839175"/>
                  <a:ext cx="13425" cy="12825"/>
                </a:xfrm>
                <a:custGeom>
                  <a:rect b="b" l="l" r="r" t="t"/>
                  <a:pathLst>
                    <a:path extrusionOk="0" h="513" w="537">
                      <a:moveTo>
                        <a:pt x="262" y="0"/>
                      </a:moveTo>
                      <a:cubicBezTo>
                        <a:pt x="120" y="0"/>
                        <a:pt x="1" y="107"/>
                        <a:pt x="1" y="250"/>
                      </a:cubicBezTo>
                      <a:cubicBezTo>
                        <a:pt x="1" y="393"/>
                        <a:pt x="120" y="512"/>
                        <a:pt x="262" y="512"/>
                      </a:cubicBezTo>
                      <a:cubicBezTo>
                        <a:pt x="417" y="512"/>
                        <a:pt x="536" y="393"/>
                        <a:pt x="536" y="250"/>
                      </a:cubicBezTo>
                      <a:cubicBezTo>
                        <a:pt x="536" y="107"/>
                        <a:pt x="417" y="0"/>
                        <a:pt x="2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 name="Google Shape;1302;p16"/>
                <p:cNvSpPr/>
                <p:nvPr/>
              </p:nvSpPr>
              <p:spPr>
                <a:xfrm>
                  <a:off x="3175975" y="2653725"/>
                  <a:ext cx="13425" cy="12525"/>
                </a:xfrm>
                <a:custGeom>
                  <a:rect b="b" l="l" r="r" t="t"/>
                  <a:pathLst>
                    <a:path extrusionOk="0" h="501" w="537">
                      <a:moveTo>
                        <a:pt x="263" y="1"/>
                      </a:moveTo>
                      <a:cubicBezTo>
                        <a:pt x="120" y="1"/>
                        <a:pt x="1" y="108"/>
                        <a:pt x="1" y="251"/>
                      </a:cubicBezTo>
                      <a:cubicBezTo>
                        <a:pt x="1" y="394"/>
                        <a:pt x="120" y="501"/>
                        <a:pt x="263" y="501"/>
                      </a:cubicBezTo>
                      <a:cubicBezTo>
                        <a:pt x="417" y="501"/>
                        <a:pt x="536" y="394"/>
                        <a:pt x="536" y="251"/>
                      </a:cubicBezTo>
                      <a:cubicBezTo>
                        <a:pt x="536" y="108"/>
                        <a:pt x="417" y="1"/>
                        <a:pt x="26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 name="Google Shape;1303;p16"/>
                <p:cNvSpPr/>
                <p:nvPr/>
              </p:nvSpPr>
              <p:spPr>
                <a:xfrm>
                  <a:off x="4679450" y="2461750"/>
                  <a:ext cx="13400" cy="12825"/>
                </a:xfrm>
                <a:custGeom>
                  <a:rect b="b" l="l" r="r" t="t"/>
                  <a:pathLst>
                    <a:path extrusionOk="0" h="513" w="536">
                      <a:moveTo>
                        <a:pt x="262" y="0"/>
                      </a:moveTo>
                      <a:cubicBezTo>
                        <a:pt x="119" y="0"/>
                        <a:pt x="0" y="119"/>
                        <a:pt x="0" y="250"/>
                      </a:cubicBezTo>
                      <a:cubicBezTo>
                        <a:pt x="0" y="393"/>
                        <a:pt x="119" y="512"/>
                        <a:pt x="262" y="512"/>
                      </a:cubicBezTo>
                      <a:cubicBezTo>
                        <a:pt x="417" y="512"/>
                        <a:pt x="536" y="393"/>
                        <a:pt x="536" y="250"/>
                      </a:cubicBezTo>
                      <a:cubicBezTo>
                        <a:pt x="536" y="119"/>
                        <a:pt x="417" y="0"/>
                        <a:pt x="2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 name="Google Shape;1304;p16"/>
                <p:cNvSpPr/>
                <p:nvPr/>
              </p:nvSpPr>
              <p:spPr>
                <a:xfrm>
                  <a:off x="4420475" y="2324825"/>
                  <a:ext cx="13425" cy="12525"/>
                </a:xfrm>
                <a:custGeom>
                  <a:rect b="b" l="l" r="r" t="t"/>
                  <a:pathLst>
                    <a:path extrusionOk="0" h="501" w="537">
                      <a:moveTo>
                        <a:pt x="263" y="0"/>
                      </a:moveTo>
                      <a:cubicBezTo>
                        <a:pt x="120" y="0"/>
                        <a:pt x="1" y="107"/>
                        <a:pt x="1" y="250"/>
                      </a:cubicBezTo>
                      <a:cubicBezTo>
                        <a:pt x="1" y="393"/>
                        <a:pt x="120" y="500"/>
                        <a:pt x="263" y="500"/>
                      </a:cubicBezTo>
                      <a:cubicBezTo>
                        <a:pt x="417" y="500"/>
                        <a:pt x="537" y="393"/>
                        <a:pt x="537" y="250"/>
                      </a:cubicBezTo>
                      <a:cubicBezTo>
                        <a:pt x="537" y="107"/>
                        <a:pt x="417" y="0"/>
                        <a:pt x="26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 name="Google Shape;1305;p16"/>
                <p:cNvSpPr/>
                <p:nvPr/>
              </p:nvSpPr>
              <p:spPr>
                <a:xfrm>
                  <a:off x="4200800" y="2052175"/>
                  <a:ext cx="13425" cy="12825"/>
                </a:xfrm>
                <a:custGeom>
                  <a:rect b="b" l="l" r="r" t="t"/>
                  <a:pathLst>
                    <a:path extrusionOk="0" h="513" w="537">
                      <a:moveTo>
                        <a:pt x="263" y="0"/>
                      </a:moveTo>
                      <a:cubicBezTo>
                        <a:pt x="120" y="0"/>
                        <a:pt x="1" y="119"/>
                        <a:pt x="1" y="262"/>
                      </a:cubicBezTo>
                      <a:cubicBezTo>
                        <a:pt x="1" y="393"/>
                        <a:pt x="120" y="512"/>
                        <a:pt x="263" y="512"/>
                      </a:cubicBezTo>
                      <a:cubicBezTo>
                        <a:pt x="406" y="512"/>
                        <a:pt x="537" y="393"/>
                        <a:pt x="537" y="262"/>
                      </a:cubicBezTo>
                      <a:cubicBezTo>
                        <a:pt x="537" y="119"/>
                        <a:pt x="406" y="0"/>
                        <a:pt x="26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 name="Google Shape;1306;p16"/>
                <p:cNvSpPr/>
                <p:nvPr/>
              </p:nvSpPr>
              <p:spPr>
                <a:xfrm>
                  <a:off x="2892600" y="2091725"/>
                  <a:ext cx="14925" cy="12825"/>
                </a:xfrm>
                <a:custGeom>
                  <a:rect b="b" l="l" r="r" t="t"/>
                  <a:pathLst>
                    <a:path extrusionOk="0" h="513" w="597">
                      <a:moveTo>
                        <a:pt x="243" y="1"/>
                      </a:moveTo>
                      <a:cubicBezTo>
                        <a:pt x="109" y="1"/>
                        <a:pt x="1" y="116"/>
                        <a:pt x="1" y="252"/>
                      </a:cubicBezTo>
                      <a:cubicBezTo>
                        <a:pt x="1" y="407"/>
                        <a:pt x="125" y="512"/>
                        <a:pt x="256" y="512"/>
                      </a:cubicBezTo>
                      <a:cubicBezTo>
                        <a:pt x="316" y="512"/>
                        <a:pt x="378" y="491"/>
                        <a:pt x="430" y="442"/>
                      </a:cubicBezTo>
                      <a:cubicBezTo>
                        <a:pt x="596" y="287"/>
                        <a:pt x="489" y="14"/>
                        <a:pt x="263" y="2"/>
                      </a:cubicBezTo>
                      <a:cubicBezTo>
                        <a:pt x="256" y="1"/>
                        <a:pt x="250" y="1"/>
                        <a:pt x="2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 name="Google Shape;1307;p16"/>
                <p:cNvSpPr/>
                <p:nvPr/>
              </p:nvSpPr>
              <p:spPr>
                <a:xfrm>
                  <a:off x="3100975" y="1773550"/>
                  <a:ext cx="14600" cy="12800"/>
                </a:xfrm>
                <a:custGeom>
                  <a:rect b="b" l="l" r="r" t="t"/>
                  <a:pathLst>
                    <a:path extrusionOk="0" h="512" w="584">
                      <a:moveTo>
                        <a:pt x="262" y="1"/>
                      </a:moveTo>
                      <a:cubicBezTo>
                        <a:pt x="119" y="1"/>
                        <a:pt x="0" y="108"/>
                        <a:pt x="0" y="251"/>
                      </a:cubicBezTo>
                      <a:cubicBezTo>
                        <a:pt x="0" y="407"/>
                        <a:pt x="124" y="511"/>
                        <a:pt x="256" y="511"/>
                      </a:cubicBezTo>
                      <a:cubicBezTo>
                        <a:pt x="316" y="511"/>
                        <a:pt x="377" y="490"/>
                        <a:pt x="429" y="442"/>
                      </a:cubicBezTo>
                      <a:cubicBezTo>
                        <a:pt x="584" y="287"/>
                        <a:pt x="488" y="13"/>
                        <a:pt x="26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 name="Google Shape;1308;p16"/>
                <p:cNvSpPr/>
                <p:nvPr/>
              </p:nvSpPr>
              <p:spPr>
                <a:xfrm>
                  <a:off x="2931900" y="1586050"/>
                  <a:ext cx="14600" cy="12775"/>
                </a:xfrm>
                <a:custGeom>
                  <a:rect b="b" l="l" r="r" t="t"/>
                  <a:pathLst>
                    <a:path extrusionOk="0" h="511" w="584">
                      <a:moveTo>
                        <a:pt x="263" y="0"/>
                      </a:moveTo>
                      <a:cubicBezTo>
                        <a:pt x="120" y="0"/>
                        <a:pt x="1" y="107"/>
                        <a:pt x="1" y="250"/>
                      </a:cubicBezTo>
                      <a:cubicBezTo>
                        <a:pt x="1" y="406"/>
                        <a:pt x="124" y="511"/>
                        <a:pt x="256" y="511"/>
                      </a:cubicBezTo>
                      <a:cubicBezTo>
                        <a:pt x="316" y="511"/>
                        <a:pt x="377" y="489"/>
                        <a:pt x="429" y="441"/>
                      </a:cubicBezTo>
                      <a:cubicBezTo>
                        <a:pt x="584" y="286"/>
                        <a:pt x="489" y="12"/>
                        <a:pt x="26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 name="Google Shape;1309;p16"/>
                <p:cNvSpPr/>
                <p:nvPr/>
              </p:nvSpPr>
              <p:spPr>
                <a:xfrm>
                  <a:off x="3553400" y="1378850"/>
                  <a:ext cx="14925" cy="12800"/>
                </a:xfrm>
                <a:custGeom>
                  <a:rect b="b" l="l" r="r" t="t"/>
                  <a:pathLst>
                    <a:path extrusionOk="0" h="512" w="597">
                      <a:moveTo>
                        <a:pt x="243" y="1"/>
                      </a:moveTo>
                      <a:cubicBezTo>
                        <a:pt x="109" y="1"/>
                        <a:pt x="1" y="115"/>
                        <a:pt x="1" y="251"/>
                      </a:cubicBezTo>
                      <a:cubicBezTo>
                        <a:pt x="1" y="407"/>
                        <a:pt x="130" y="512"/>
                        <a:pt x="262" y="512"/>
                      </a:cubicBezTo>
                      <a:cubicBezTo>
                        <a:pt x="321" y="512"/>
                        <a:pt x="381" y="490"/>
                        <a:pt x="429" y="442"/>
                      </a:cubicBezTo>
                      <a:cubicBezTo>
                        <a:pt x="596" y="275"/>
                        <a:pt x="489" y="1"/>
                        <a:pt x="263" y="1"/>
                      </a:cubicBezTo>
                      <a:cubicBezTo>
                        <a:pt x="256" y="1"/>
                        <a:pt x="250" y="1"/>
                        <a:pt x="2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 name="Google Shape;1310;p16"/>
                <p:cNvSpPr/>
                <p:nvPr/>
              </p:nvSpPr>
              <p:spPr>
                <a:xfrm>
                  <a:off x="3559950" y="2535850"/>
                  <a:ext cx="14925" cy="12800"/>
                </a:xfrm>
                <a:custGeom>
                  <a:rect b="b" l="l" r="r" t="t"/>
                  <a:pathLst>
                    <a:path extrusionOk="0" h="512" w="597">
                      <a:moveTo>
                        <a:pt x="275" y="1"/>
                      </a:moveTo>
                      <a:cubicBezTo>
                        <a:pt x="132" y="1"/>
                        <a:pt x="13" y="108"/>
                        <a:pt x="1" y="251"/>
                      </a:cubicBezTo>
                      <a:cubicBezTo>
                        <a:pt x="1" y="406"/>
                        <a:pt x="130" y="511"/>
                        <a:pt x="265" y="511"/>
                      </a:cubicBezTo>
                      <a:cubicBezTo>
                        <a:pt x="327" y="511"/>
                        <a:pt x="389" y="490"/>
                        <a:pt x="441" y="441"/>
                      </a:cubicBezTo>
                      <a:cubicBezTo>
                        <a:pt x="596" y="287"/>
                        <a:pt x="501" y="13"/>
                        <a:pt x="27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 name="Google Shape;1311;p16"/>
                <p:cNvSpPr/>
                <p:nvPr/>
              </p:nvSpPr>
              <p:spPr>
                <a:xfrm>
                  <a:off x="3821900" y="2024775"/>
                  <a:ext cx="14900" cy="12575"/>
                </a:xfrm>
                <a:custGeom>
                  <a:rect b="b" l="l" r="r" t="t"/>
                  <a:pathLst>
                    <a:path extrusionOk="0" h="503" w="596">
                      <a:moveTo>
                        <a:pt x="253" y="0"/>
                      </a:moveTo>
                      <a:cubicBezTo>
                        <a:pt x="109" y="0"/>
                        <a:pt x="0" y="115"/>
                        <a:pt x="0" y="251"/>
                      </a:cubicBezTo>
                      <a:cubicBezTo>
                        <a:pt x="0" y="404"/>
                        <a:pt x="125" y="502"/>
                        <a:pt x="254" y="502"/>
                      </a:cubicBezTo>
                      <a:cubicBezTo>
                        <a:pt x="316" y="502"/>
                        <a:pt x="379" y="480"/>
                        <a:pt x="429" y="429"/>
                      </a:cubicBezTo>
                      <a:cubicBezTo>
                        <a:pt x="596" y="275"/>
                        <a:pt x="488" y="1"/>
                        <a:pt x="274" y="1"/>
                      </a:cubicBezTo>
                      <a:cubicBezTo>
                        <a:pt x="267" y="0"/>
                        <a:pt x="260" y="0"/>
                        <a:pt x="25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 name="Google Shape;1312;p16"/>
                <p:cNvSpPr/>
                <p:nvPr/>
              </p:nvSpPr>
              <p:spPr>
                <a:xfrm>
                  <a:off x="3681400" y="3347875"/>
                  <a:ext cx="14900" cy="12850"/>
                </a:xfrm>
                <a:custGeom>
                  <a:rect b="b" l="l" r="r" t="t"/>
                  <a:pathLst>
                    <a:path extrusionOk="0" h="514" w="596">
                      <a:moveTo>
                        <a:pt x="262" y="0"/>
                      </a:moveTo>
                      <a:cubicBezTo>
                        <a:pt x="120" y="0"/>
                        <a:pt x="1" y="119"/>
                        <a:pt x="1" y="262"/>
                      </a:cubicBezTo>
                      <a:cubicBezTo>
                        <a:pt x="1" y="415"/>
                        <a:pt x="126" y="513"/>
                        <a:pt x="254" y="513"/>
                      </a:cubicBezTo>
                      <a:cubicBezTo>
                        <a:pt x="316" y="513"/>
                        <a:pt x="379" y="491"/>
                        <a:pt x="429" y="441"/>
                      </a:cubicBezTo>
                      <a:cubicBezTo>
                        <a:pt x="596" y="286"/>
                        <a:pt x="489" y="12"/>
                        <a:pt x="2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 name="Google Shape;1313;p16"/>
                <p:cNvSpPr/>
                <p:nvPr/>
              </p:nvSpPr>
              <p:spPr>
                <a:xfrm>
                  <a:off x="3958825" y="3324350"/>
                  <a:ext cx="14900" cy="12800"/>
                </a:xfrm>
                <a:custGeom>
                  <a:rect b="b" l="l" r="r" t="t"/>
                  <a:pathLst>
                    <a:path extrusionOk="0" h="512" w="596">
                      <a:moveTo>
                        <a:pt x="262" y="0"/>
                      </a:moveTo>
                      <a:cubicBezTo>
                        <a:pt x="119" y="0"/>
                        <a:pt x="0" y="119"/>
                        <a:pt x="0" y="262"/>
                      </a:cubicBezTo>
                      <a:cubicBezTo>
                        <a:pt x="0" y="409"/>
                        <a:pt x="129" y="511"/>
                        <a:pt x="259" y="511"/>
                      </a:cubicBezTo>
                      <a:cubicBezTo>
                        <a:pt x="319" y="511"/>
                        <a:pt x="380" y="490"/>
                        <a:pt x="429" y="441"/>
                      </a:cubicBezTo>
                      <a:cubicBezTo>
                        <a:pt x="595" y="286"/>
                        <a:pt x="488" y="12"/>
                        <a:pt x="2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 name="Google Shape;1314;p16"/>
                <p:cNvSpPr/>
                <p:nvPr/>
              </p:nvSpPr>
              <p:spPr>
                <a:xfrm>
                  <a:off x="4214200" y="3088300"/>
                  <a:ext cx="14625" cy="12800"/>
                </a:xfrm>
                <a:custGeom>
                  <a:rect b="b" l="l" r="r" t="t"/>
                  <a:pathLst>
                    <a:path extrusionOk="0" h="512" w="585">
                      <a:moveTo>
                        <a:pt x="263" y="1"/>
                      </a:moveTo>
                      <a:cubicBezTo>
                        <a:pt x="120" y="1"/>
                        <a:pt x="1" y="108"/>
                        <a:pt x="1" y="251"/>
                      </a:cubicBezTo>
                      <a:cubicBezTo>
                        <a:pt x="1" y="406"/>
                        <a:pt x="125" y="511"/>
                        <a:pt x="256" y="511"/>
                      </a:cubicBezTo>
                      <a:cubicBezTo>
                        <a:pt x="316" y="511"/>
                        <a:pt x="377" y="490"/>
                        <a:pt x="429" y="441"/>
                      </a:cubicBezTo>
                      <a:cubicBezTo>
                        <a:pt x="584" y="287"/>
                        <a:pt x="489" y="13"/>
                        <a:pt x="26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 name="Google Shape;1315;p16"/>
                <p:cNvSpPr/>
                <p:nvPr/>
              </p:nvSpPr>
              <p:spPr>
                <a:xfrm>
                  <a:off x="2329450" y="1421425"/>
                  <a:ext cx="14600" cy="12800"/>
                </a:xfrm>
                <a:custGeom>
                  <a:rect b="b" l="l" r="r" t="t"/>
                  <a:pathLst>
                    <a:path extrusionOk="0" h="512" w="584">
                      <a:moveTo>
                        <a:pt x="262" y="1"/>
                      </a:moveTo>
                      <a:cubicBezTo>
                        <a:pt x="119" y="1"/>
                        <a:pt x="0" y="108"/>
                        <a:pt x="0" y="263"/>
                      </a:cubicBezTo>
                      <a:cubicBezTo>
                        <a:pt x="0" y="410"/>
                        <a:pt x="123" y="512"/>
                        <a:pt x="254" y="512"/>
                      </a:cubicBezTo>
                      <a:cubicBezTo>
                        <a:pt x="314" y="512"/>
                        <a:pt x="376" y="490"/>
                        <a:pt x="429" y="441"/>
                      </a:cubicBezTo>
                      <a:cubicBezTo>
                        <a:pt x="584" y="287"/>
                        <a:pt x="488" y="13"/>
                        <a:pt x="26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 name="Google Shape;1316;p16"/>
                <p:cNvSpPr/>
                <p:nvPr/>
              </p:nvSpPr>
              <p:spPr>
                <a:xfrm>
                  <a:off x="1648400" y="3363925"/>
                  <a:ext cx="32175" cy="32475"/>
                </a:xfrm>
                <a:custGeom>
                  <a:rect b="b" l="l" r="r" t="t"/>
                  <a:pathLst>
                    <a:path extrusionOk="0" h="1299" w="1287">
                      <a:moveTo>
                        <a:pt x="489" y="1"/>
                      </a:moveTo>
                      <a:lnTo>
                        <a:pt x="489" y="501"/>
                      </a:lnTo>
                      <a:lnTo>
                        <a:pt x="1" y="656"/>
                      </a:lnTo>
                      <a:lnTo>
                        <a:pt x="489" y="811"/>
                      </a:lnTo>
                      <a:lnTo>
                        <a:pt x="489" y="1299"/>
                      </a:lnTo>
                      <a:lnTo>
                        <a:pt x="799" y="906"/>
                      </a:lnTo>
                      <a:lnTo>
                        <a:pt x="1287" y="1061"/>
                      </a:lnTo>
                      <a:lnTo>
                        <a:pt x="989" y="656"/>
                      </a:lnTo>
                      <a:lnTo>
                        <a:pt x="1287" y="251"/>
                      </a:lnTo>
                      <a:lnTo>
                        <a:pt x="799" y="406"/>
                      </a:lnTo>
                      <a:lnTo>
                        <a:pt x="48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 name="Google Shape;1317;p16"/>
                <p:cNvSpPr/>
                <p:nvPr/>
              </p:nvSpPr>
              <p:spPr>
                <a:xfrm>
                  <a:off x="1724025" y="3057950"/>
                  <a:ext cx="32450" cy="32775"/>
                </a:xfrm>
                <a:custGeom>
                  <a:rect b="b" l="l" r="r" t="t"/>
                  <a:pathLst>
                    <a:path extrusionOk="0" h="1311" w="1298">
                      <a:moveTo>
                        <a:pt x="500" y="0"/>
                      </a:moveTo>
                      <a:lnTo>
                        <a:pt x="500" y="500"/>
                      </a:lnTo>
                      <a:lnTo>
                        <a:pt x="0" y="655"/>
                      </a:lnTo>
                      <a:lnTo>
                        <a:pt x="500" y="810"/>
                      </a:lnTo>
                      <a:lnTo>
                        <a:pt x="500" y="1310"/>
                      </a:lnTo>
                      <a:lnTo>
                        <a:pt x="810" y="905"/>
                      </a:lnTo>
                      <a:lnTo>
                        <a:pt x="1298" y="1060"/>
                      </a:lnTo>
                      <a:lnTo>
                        <a:pt x="988" y="655"/>
                      </a:lnTo>
                      <a:lnTo>
                        <a:pt x="1298" y="250"/>
                      </a:lnTo>
                      <a:lnTo>
                        <a:pt x="810" y="405"/>
                      </a:lnTo>
                      <a:lnTo>
                        <a:pt x="5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 name="Google Shape;1318;p16"/>
                <p:cNvSpPr/>
                <p:nvPr/>
              </p:nvSpPr>
              <p:spPr>
                <a:xfrm>
                  <a:off x="1903200" y="3678850"/>
                  <a:ext cx="32175" cy="32475"/>
                </a:xfrm>
                <a:custGeom>
                  <a:rect b="b" l="l" r="r" t="t"/>
                  <a:pathLst>
                    <a:path extrusionOk="0" h="1299" w="1287">
                      <a:moveTo>
                        <a:pt x="489" y="1"/>
                      </a:moveTo>
                      <a:lnTo>
                        <a:pt x="489" y="501"/>
                      </a:lnTo>
                      <a:lnTo>
                        <a:pt x="1" y="656"/>
                      </a:lnTo>
                      <a:lnTo>
                        <a:pt x="489" y="810"/>
                      </a:lnTo>
                      <a:lnTo>
                        <a:pt x="489" y="1299"/>
                      </a:lnTo>
                      <a:lnTo>
                        <a:pt x="798" y="906"/>
                      </a:lnTo>
                      <a:lnTo>
                        <a:pt x="1286" y="1048"/>
                      </a:lnTo>
                      <a:lnTo>
                        <a:pt x="989" y="656"/>
                      </a:lnTo>
                      <a:lnTo>
                        <a:pt x="1286" y="251"/>
                      </a:lnTo>
                      <a:lnTo>
                        <a:pt x="798" y="406"/>
                      </a:lnTo>
                      <a:lnTo>
                        <a:pt x="48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 name="Google Shape;1319;p16"/>
                <p:cNvSpPr/>
                <p:nvPr/>
              </p:nvSpPr>
              <p:spPr>
                <a:xfrm>
                  <a:off x="1379325" y="3424650"/>
                  <a:ext cx="7775" cy="6650"/>
                </a:xfrm>
                <a:custGeom>
                  <a:rect b="b" l="l" r="r" t="t"/>
                  <a:pathLst>
                    <a:path extrusionOk="0" h="266" w="311">
                      <a:moveTo>
                        <a:pt x="143" y="1"/>
                      </a:moveTo>
                      <a:cubicBezTo>
                        <a:pt x="72" y="1"/>
                        <a:pt x="1" y="60"/>
                        <a:pt x="1" y="132"/>
                      </a:cubicBezTo>
                      <a:cubicBezTo>
                        <a:pt x="1" y="213"/>
                        <a:pt x="66" y="266"/>
                        <a:pt x="135" y="266"/>
                      </a:cubicBezTo>
                      <a:cubicBezTo>
                        <a:pt x="167" y="266"/>
                        <a:pt x="200" y="254"/>
                        <a:pt x="227" y="227"/>
                      </a:cubicBezTo>
                      <a:cubicBezTo>
                        <a:pt x="310" y="144"/>
                        <a:pt x="251" y="13"/>
                        <a:pt x="1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 name="Google Shape;1320;p16"/>
                <p:cNvSpPr/>
                <p:nvPr/>
              </p:nvSpPr>
              <p:spPr>
                <a:xfrm>
                  <a:off x="1782650" y="3521700"/>
                  <a:ext cx="7775" cy="6450"/>
                </a:xfrm>
                <a:custGeom>
                  <a:rect b="b" l="l" r="r" t="t"/>
                  <a:pathLst>
                    <a:path extrusionOk="0" h="258" w="311">
                      <a:moveTo>
                        <a:pt x="143" y="0"/>
                      </a:moveTo>
                      <a:cubicBezTo>
                        <a:pt x="60" y="0"/>
                        <a:pt x="1" y="48"/>
                        <a:pt x="1" y="131"/>
                      </a:cubicBezTo>
                      <a:cubicBezTo>
                        <a:pt x="1" y="206"/>
                        <a:pt x="70" y="258"/>
                        <a:pt x="141" y="258"/>
                      </a:cubicBezTo>
                      <a:cubicBezTo>
                        <a:pt x="171" y="258"/>
                        <a:pt x="202" y="248"/>
                        <a:pt x="227" y="226"/>
                      </a:cubicBezTo>
                      <a:cubicBezTo>
                        <a:pt x="310" y="143"/>
                        <a:pt x="251" y="0"/>
                        <a:pt x="14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 name="Google Shape;1321;p16"/>
                <p:cNvSpPr/>
                <p:nvPr/>
              </p:nvSpPr>
              <p:spPr>
                <a:xfrm>
                  <a:off x="1982375" y="3265125"/>
                  <a:ext cx="7475" cy="6650"/>
                </a:xfrm>
                <a:custGeom>
                  <a:rect b="b" l="l" r="r" t="t"/>
                  <a:pathLst>
                    <a:path extrusionOk="0" h="266" w="299">
                      <a:moveTo>
                        <a:pt x="132" y="0"/>
                      </a:moveTo>
                      <a:cubicBezTo>
                        <a:pt x="60" y="0"/>
                        <a:pt x="1" y="60"/>
                        <a:pt x="1" y="131"/>
                      </a:cubicBezTo>
                      <a:cubicBezTo>
                        <a:pt x="1" y="212"/>
                        <a:pt x="61" y="265"/>
                        <a:pt x="126" y="265"/>
                      </a:cubicBezTo>
                      <a:cubicBezTo>
                        <a:pt x="156" y="265"/>
                        <a:pt x="188" y="253"/>
                        <a:pt x="215" y="226"/>
                      </a:cubicBezTo>
                      <a:cubicBezTo>
                        <a:pt x="298" y="143"/>
                        <a:pt x="251" y="0"/>
                        <a:pt x="13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 name="Google Shape;1322;p16"/>
                <p:cNvSpPr/>
                <p:nvPr/>
              </p:nvSpPr>
              <p:spPr>
                <a:xfrm>
                  <a:off x="1567150" y="3227300"/>
                  <a:ext cx="7750" cy="6475"/>
                </a:xfrm>
                <a:custGeom>
                  <a:rect b="b" l="l" r="r" t="t"/>
                  <a:pathLst>
                    <a:path extrusionOk="0" h="259" w="310">
                      <a:moveTo>
                        <a:pt x="143" y="1"/>
                      </a:moveTo>
                      <a:cubicBezTo>
                        <a:pt x="72" y="1"/>
                        <a:pt x="0" y="61"/>
                        <a:pt x="0" y="132"/>
                      </a:cubicBezTo>
                      <a:cubicBezTo>
                        <a:pt x="0" y="207"/>
                        <a:pt x="70" y="258"/>
                        <a:pt x="140" y="258"/>
                      </a:cubicBezTo>
                      <a:cubicBezTo>
                        <a:pt x="171" y="258"/>
                        <a:pt x="201" y="249"/>
                        <a:pt x="227" y="227"/>
                      </a:cubicBezTo>
                      <a:cubicBezTo>
                        <a:pt x="310" y="144"/>
                        <a:pt x="250" y="1"/>
                        <a:pt x="1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 name="Google Shape;1323;p16"/>
                <p:cNvSpPr/>
                <p:nvPr/>
              </p:nvSpPr>
              <p:spPr>
                <a:xfrm>
                  <a:off x="1779375" y="3314800"/>
                  <a:ext cx="14900" cy="12725"/>
                </a:xfrm>
                <a:custGeom>
                  <a:rect b="b" l="l" r="r" t="t"/>
                  <a:pathLst>
                    <a:path extrusionOk="0" h="509" w="596">
                      <a:moveTo>
                        <a:pt x="255" y="1"/>
                      </a:moveTo>
                      <a:cubicBezTo>
                        <a:pt x="121" y="1"/>
                        <a:pt x="12" y="115"/>
                        <a:pt x="1" y="251"/>
                      </a:cubicBezTo>
                      <a:cubicBezTo>
                        <a:pt x="1" y="404"/>
                        <a:pt x="125" y="508"/>
                        <a:pt x="258" y="508"/>
                      </a:cubicBezTo>
                      <a:cubicBezTo>
                        <a:pt x="322" y="508"/>
                        <a:pt x="387" y="484"/>
                        <a:pt x="441" y="430"/>
                      </a:cubicBezTo>
                      <a:cubicBezTo>
                        <a:pt x="596" y="275"/>
                        <a:pt x="501" y="1"/>
                        <a:pt x="274" y="1"/>
                      </a:cubicBezTo>
                      <a:cubicBezTo>
                        <a:pt x="268" y="1"/>
                        <a:pt x="261" y="1"/>
                        <a:pt x="25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 name="Google Shape;1324;p16"/>
                <p:cNvSpPr/>
                <p:nvPr/>
              </p:nvSpPr>
              <p:spPr>
                <a:xfrm>
                  <a:off x="1654350" y="4108075"/>
                  <a:ext cx="32175" cy="32475"/>
                </a:xfrm>
                <a:custGeom>
                  <a:rect b="b" l="l" r="r" t="t"/>
                  <a:pathLst>
                    <a:path extrusionOk="0" h="1299" w="1287">
                      <a:moveTo>
                        <a:pt x="489" y="1"/>
                      </a:moveTo>
                      <a:lnTo>
                        <a:pt x="489" y="489"/>
                      </a:lnTo>
                      <a:lnTo>
                        <a:pt x="1" y="643"/>
                      </a:lnTo>
                      <a:lnTo>
                        <a:pt x="489" y="798"/>
                      </a:lnTo>
                      <a:lnTo>
                        <a:pt x="489" y="1298"/>
                      </a:lnTo>
                      <a:lnTo>
                        <a:pt x="799" y="893"/>
                      </a:lnTo>
                      <a:lnTo>
                        <a:pt x="1287" y="1048"/>
                      </a:lnTo>
                      <a:lnTo>
                        <a:pt x="989" y="643"/>
                      </a:lnTo>
                      <a:lnTo>
                        <a:pt x="1287" y="251"/>
                      </a:lnTo>
                      <a:lnTo>
                        <a:pt x="799" y="393"/>
                      </a:lnTo>
                      <a:lnTo>
                        <a:pt x="48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 name="Google Shape;1325;p16"/>
                <p:cNvSpPr/>
                <p:nvPr/>
              </p:nvSpPr>
              <p:spPr>
                <a:xfrm>
                  <a:off x="1129400" y="3853850"/>
                  <a:ext cx="9350" cy="6600"/>
                </a:xfrm>
                <a:custGeom>
                  <a:rect b="b" l="l" r="r" t="t"/>
                  <a:pathLst>
                    <a:path extrusionOk="0" h="264" w="374">
                      <a:moveTo>
                        <a:pt x="166" y="0"/>
                      </a:moveTo>
                      <a:cubicBezTo>
                        <a:pt x="0" y="0"/>
                        <a:pt x="3" y="264"/>
                        <a:pt x="176" y="264"/>
                      </a:cubicBezTo>
                      <a:cubicBezTo>
                        <a:pt x="179" y="264"/>
                        <a:pt x="183" y="264"/>
                        <a:pt x="187" y="264"/>
                      </a:cubicBezTo>
                      <a:cubicBezTo>
                        <a:pt x="191" y="264"/>
                        <a:pt x="194" y="264"/>
                        <a:pt x="198" y="264"/>
                      </a:cubicBezTo>
                      <a:cubicBezTo>
                        <a:pt x="370" y="264"/>
                        <a:pt x="374" y="0"/>
                        <a:pt x="208" y="0"/>
                      </a:cubicBezTo>
                      <a:cubicBezTo>
                        <a:pt x="201" y="0"/>
                        <a:pt x="194" y="1"/>
                        <a:pt x="187" y="2"/>
                      </a:cubicBezTo>
                      <a:cubicBezTo>
                        <a:pt x="179" y="1"/>
                        <a:pt x="172" y="0"/>
                        <a:pt x="16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 name="Google Shape;1326;p16"/>
                <p:cNvSpPr/>
                <p:nvPr/>
              </p:nvSpPr>
              <p:spPr>
                <a:xfrm>
                  <a:off x="1533800" y="3950625"/>
                  <a:ext cx="7775" cy="6650"/>
                </a:xfrm>
                <a:custGeom>
                  <a:rect b="b" l="l" r="r" t="t"/>
                  <a:pathLst>
                    <a:path extrusionOk="0" h="266" w="311">
                      <a:moveTo>
                        <a:pt x="144" y="0"/>
                      </a:moveTo>
                      <a:cubicBezTo>
                        <a:pt x="72" y="0"/>
                        <a:pt x="13" y="60"/>
                        <a:pt x="1" y="131"/>
                      </a:cubicBezTo>
                      <a:cubicBezTo>
                        <a:pt x="1" y="212"/>
                        <a:pt x="67" y="265"/>
                        <a:pt x="135" y="265"/>
                      </a:cubicBezTo>
                      <a:cubicBezTo>
                        <a:pt x="167" y="265"/>
                        <a:pt x="200" y="253"/>
                        <a:pt x="227" y="226"/>
                      </a:cubicBezTo>
                      <a:cubicBezTo>
                        <a:pt x="310" y="143"/>
                        <a:pt x="251" y="12"/>
                        <a:pt x="14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 name="Google Shape;1327;p16"/>
                <p:cNvSpPr/>
                <p:nvPr/>
              </p:nvSpPr>
              <p:spPr>
                <a:xfrm>
                  <a:off x="1733550" y="3694025"/>
                  <a:ext cx="7450" cy="6675"/>
                </a:xfrm>
                <a:custGeom>
                  <a:rect b="b" l="l" r="r" t="t"/>
                  <a:pathLst>
                    <a:path extrusionOk="0" h="267" w="298">
                      <a:moveTo>
                        <a:pt x="131" y="1"/>
                      </a:moveTo>
                      <a:cubicBezTo>
                        <a:pt x="60" y="1"/>
                        <a:pt x="0" y="60"/>
                        <a:pt x="0" y="132"/>
                      </a:cubicBezTo>
                      <a:cubicBezTo>
                        <a:pt x="0" y="213"/>
                        <a:pt x="60" y="266"/>
                        <a:pt x="125" y="266"/>
                      </a:cubicBezTo>
                      <a:cubicBezTo>
                        <a:pt x="156" y="266"/>
                        <a:pt x="187" y="254"/>
                        <a:pt x="214" y="227"/>
                      </a:cubicBezTo>
                      <a:cubicBezTo>
                        <a:pt x="298" y="144"/>
                        <a:pt x="250" y="13"/>
                        <a:pt x="13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 name="Google Shape;1328;p16"/>
                <p:cNvSpPr/>
                <p:nvPr/>
              </p:nvSpPr>
              <p:spPr>
                <a:xfrm>
                  <a:off x="1318300" y="3656225"/>
                  <a:ext cx="7775" cy="6650"/>
                </a:xfrm>
                <a:custGeom>
                  <a:rect b="b" l="l" r="r" t="t"/>
                  <a:pathLst>
                    <a:path extrusionOk="0" h="266" w="311">
                      <a:moveTo>
                        <a:pt x="144" y="1"/>
                      </a:moveTo>
                      <a:cubicBezTo>
                        <a:pt x="72" y="1"/>
                        <a:pt x="13" y="60"/>
                        <a:pt x="1" y="132"/>
                      </a:cubicBezTo>
                      <a:cubicBezTo>
                        <a:pt x="1" y="213"/>
                        <a:pt x="66" y="266"/>
                        <a:pt x="135" y="266"/>
                      </a:cubicBezTo>
                      <a:cubicBezTo>
                        <a:pt x="167" y="266"/>
                        <a:pt x="200" y="254"/>
                        <a:pt x="227" y="227"/>
                      </a:cubicBezTo>
                      <a:cubicBezTo>
                        <a:pt x="310" y="144"/>
                        <a:pt x="251" y="13"/>
                        <a:pt x="14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 name="Google Shape;1329;p16"/>
                <p:cNvSpPr/>
                <p:nvPr/>
              </p:nvSpPr>
              <p:spPr>
                <a:xfrm>
                  <a:off x="1530525" y="3743750"/>
                  <a:ext cx="14925" cy="12800"/>
                </a:xfrm>
                <a:custGeom>
                  <a:rect b="b" l="l" r="r" t="t"/>
                  <a:pathLst>
                    <a:path extrusionOk="0" h="512" w="597">
                      <a:moveTo>
                        <a:pt x="275" y="0"/>
                      </a:moveTo>
                      <a:cubicBezTo>
                        <a:pt x="132" y="0"/>
                        <a:pt x="13" y="107"/>
                        <a:pt x="1" y="262"/>
                      </a:cubicBezTo>
                      <a:cubicBezTo>
                        <a:pt x="1" y="409"/>
                        <a:pt x="129" y="511"/>
                        <a:pt x="264" y="511"/>
                      </a:cubicBezTo>
                      <a:cubicBezTo>
                        <a:pt x="326" y="511"/>
                        <a:pt x="389" y="490"/>
                        <a:pt x="441" y="441"/>
                      </a:cubicBezTo>
                      <a:cubicBezTo>
                        <a:pt x="596" y="286"/>
                        <a:pt x="501" y="12"/>
                        <a:pt x="27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 name="Google Shape;1330;p16"/>
                <p:cNvSpPr/>
                <p:nvPr/>
              </p:nvSpPr>
              <p:spPr>
                <a:xfrm>
                  <a:off x="844725" y="3330900"/>
                  <a:ext cx="31875" cy="33650"/>
                </a:xfrm>
                <a:custGeom>
                  <a:rect b="b" l="l" r="r" t="t"/>
                  <a:pathLst>
                    <a:path extrusionOk="0" h="1346" w="1275">
                      <a:moveTo>
                        <a:pt x="727" y="0"/>
                      </a:moveTo>
                      <a:lnTo>
                        <a:pt x="489" y="453"/>
                      </a:lnTo>
                      <a:lnTo>
                        <a:pt x="1" y="358"/>
                      </a:lnTo>
                      <a:lnTo>
                        <a:pt x="334" y="739"/>
                      </a:lnTo>
                      <a:lnTo>
                        <a:pt x="84" y="1191"/>
                      </a:lnTo>
                      <a:lnTo>
                        <a:pt x="84" y="1191"/>
                      </a:lnTo>
                      <a:lnTo>
                        <a:pt x="537" y="965"/>
                      </a:lnTo>
                      <a:lnTo>
                        <a:pt x="870" y="1346"/>
                      </a:lnTo>
                      <a:lnTo>
                        <a:pt x="822" y="834"/>
                      </a:lnTo>
                      <a:lnTo>
                        <a:pt x="1275" y="608"/>
                      </a:lnTo>
                      <a:lnTo>
                        <a:pt x="787" y="512"/>
                      </a:lnTo>
                      <a:lnTo>
                        <a:pt x="72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 name="Google Shape;1331;p16"/>
                <p:cNvSpPr/>
                <p:nvPr/>
              </p:nvSpPr>
              <p:spPr>
                <a:xfrm>
                  <a:off x="1221925" y="2868625"/>
                  <a:ext cx="7700" cy="6600"/>
                </a:xfrm>
                <a:custGeom>
                  <a:rect b="b" l="l" r="r" t="t"/>
                  <a:pathLst>
                    <a:path extrusionOk="0" h="264" w="308">
                      <a:moveTo>
                        <a:pt x="174" y="0"/>
                      </a:moveTo>
                      <a:cubicBezTo>
                        <a:pt x="74" y="0"/>
                        <a:pt x="1" y="113"/>
                        <a:pt x="58" y="203"/>
                      </a:cubicBezTo>
                      <a:cubicBezTo>
                        <a:pt x="83" y="244"/>
                        <a:pt x="124" y="263"/>
                        <a:pt x="164" y="263"/>
                      </a:cubicBezTo>
                      <a:cubicBezTo>
                        <a:pt x="218" y="263"/>
                        <a:pt x="270" y="229"/>
                        <a:pt x="284" y="168"/>
                      </a:cubicBezTo>
                      <a:cubicBezTo>
                        <a:pt x="308" y="96"/>
                        <a:pt x="260" y="25"/>
                        <a:pt x="189" y="1"/>
                      </a:cubicBezTo>
                      <a:cubicBezTo>
                        <a:pt x="184" y="0"/>
                        <a:pt x="179" y="0"/>
                        <a:pt x="17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 name="Google Shape;1332;p16"/>
                <p:cNvSpPr/>
                <p:nvPr/>
              </p:nvSpPr>
              <p:spPr>
                <a:xfrm>
                  <a:off x="1048500" y="3245700"/>
                  <a:ext cx="7900" cy="6350"/>
                </a:xfrm>
                <a:custGeom>
                  <a:rect b="b" l="l" r="r" t="t"/>
                  <a:pathLst>
                    <a:path extrusionOk="0" h="254" w="316">
                      <a:moveTo>
                        <a:pt x="166" y="0"/>
                      </a:moveTo>
                      <a:cubicBezTo>
                        <a:pt x="64" y="0"/>
                        <a:pt x="0" y="107"/>
                        <a:pt x="65" y="194"/>
                      </a:cubicBezTo>
                      <a:cubicBezTo>
                        <a:pt x="91" y="234"/>
                        <a:pt x="131" y="253"/>
                        <a:pt x="171" y="253"/>
                      </a:cubicBezTo>
                      <a:cubicBezTo>
                        <a:pt x="225" y="253"/>
                        <a:pt x="278" y="219"/>
                        <a:pt x="291" y="158"/>
                      </a:cubicBezTo>
                      <a:cubicBezTo>
                        <a:pt x="315" y="87"/>
                        <a:pt x="268" y="15"/>
                        <a:pt x="196" y="3"/>
                      </a:cubicBezTo>
                      <a:cubicBezTo>
                        <a:pt x="186" y="1"/>
                        <a:pt x="176" y="0"/>
                        <a:pt x="16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 name="Google Shape;1333;p16"/>
                <p:cNvSpPr/>
                <p:nvPr/>
              </p:nvSpPr>
              <p:spPr>
                <a:xfrm>
                  <a:off x="1261325" y="3491250"/>
                  <a:ext cx="7900" cy="6350"/>
                </a:xfrm>
                <a:custGeom>
                  <a:rect b="b" l="l" r="r" t="t"/>
                  <a:pathLst>
                    <a:path extrusionOk="0" h="254" w="316">
                      <a:moveTo>
                        <a:pt x="166" y="1"/>
                      </a:moveTo>
                      <a:cubicBezTo>
                        <a:pt x="64" y="1"/>
                        <a:pt x="0" y="107"/>
                        <a:pt x="65" y="194"/>
                      </a:cubicBezTo>
                      <a:cubicBezTo>
                        <a:pt x="91" y="235"/>
                        <a:pt x="131" y="254"/>
                        <a:pt x="172" y="254"/>
                      </a:cubicBezTo>
                      <a:cubicBezTo>
                        <a:pt x="227" y="254"/>
                        <a:pt x="283" y="220"/>
                        <a:pt x="303" y="159"/>
                      </a:cubicBezTo>
                      <a:cubicBezTo>
                        <a:pt x="315" y="87"/>
                        <a:pt x="268" y="16"/>
                        <a:pt x="196" y="4"/>
                      </a:cubicBezTo>
                      <a:cubicBezTo>
                        <a:pt x="186" y="2"/>
                        <a:pt x="176" y="1"/>
                        <a:pt x="16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 name="Google Shape;1334;p16"/>
                <p:cNvSpPr/>
                <p:nvPr/>
              </p:nvSpPr>
              <p:spPr>
                <a:xfrm>
                  <a:off x="1378425" y="3091225"/>
                  <a:ext cx="8525" cy="6925"/>
                </a:xfrm>
                <a:custGeom>
                  <a:rect b="b" l="l" r="r" t="t"/>
                  <a:pathLst>
                    <a:path extrusionOk="0" h="277" w="341">
                      <a:moveTo>
                        <a:pt x="186" y="0"/>
                      </a:moveTo>
                      <a:cubicBezTo>
                        <a:pt x="159" y="0"/>
                        <a:pt x="132" y="9"/>
                        <a:pt x="108" y="27"/>
                      </a:cubicBezTo>
                      <a:cubicBezTo>
                        <a:pt x="1" y="98"/>
                        <a:pt x="48" y="253"/>
                        <a:pt x="179" y="277"/>
                      </a:cubicBezTo>
                      <a:cubicBezTo>
                        <a:pt x="239" y="277"/>
                        <a:pt x="310" y="229"/>
                        <a:pt x="322" y="170"/>
                      </a:cubicBezTo>
                      <a:cubicBezTo>
                        <a:pt x="340" y="72"/>
                        <a:pt x="265" y="0"/>
                        <a:pt x="18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 name="Google Shape;1335;p16"/>
                <p:cNvSpPr/>
                <p:nvPr/>
              </p:nvSpPr>
              <p:spPr>
                <a:xfrm>
                  <a:off x="1244750" y="3281925"/>
                  <a:ext cx="14950" cy="12700"/>
                </a:xfrm>
                <a:custGeom>
                  <a:rect b="b" l="l" r="r" t="t"/>
                  <a:pathLst>
                    <a:path extrusionOk="0" h="508" w="598">
                      <a:moveTo>
                        <a:pt x="313" y="1"/>
                      </a:moveTo>
                      <a:cubicBezTo>
                        <a:pt x="120" y="1"/>
                        <a:pt x="0" y="214"/>
                        <a:pt x="109" y="388"/>
                      </a:cubicBezTo>
                      <a:cubicBezTo>
                        <a:pt x="160" y="469"/>
                        <a:pt x="241" y="507"/>
                        <a:pt x="321" y="507"/>
                      </a:cubicBezTo>
                      <a:cubicBezTo>
                        <a:pt x="429" y="507"/>
                        <a:pt x="534" y="439"/>
                        <a:pt x="562" y="316"/>
                      </a:cubicBezTo>
                      <a:cubicBezTo>
                        <a:pt x="597" y="173"/>
                        <a:pt x="502" y="31"/>
                        <a:pt x="371" y="7"/>
                      </a:cubicBezTo>
                      <a:cubicBezTo>
                        <a:pt x="351" y="3"/>
                        <a:pt x="332" y="1"/>
                        <a:pt x="31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6" name="Google Shape;1336;p16"/>
              <p:cNvGrpSpPr/>
              <p:nvPr/>
            </p:nvGrpSpPr>
            <p:grpSpPr>
              <a:xfrm>
                <a:off x="6174075" y="-687262"/>
                <a:ext cx="3916575" cy="3378125"/>
                <a:chOff x="780450" y="1002925"/>
                <a:chExt cx="3916575" cy="3378125"/>
              </a:xfrm>
            </p:grpSpPr>
            <p:sp>
              <p:nvSpPr>
                <p:cNvPr id="1337" name="Google Shape;1337;p16"/>
                <p:cNvSpPr/>
                <p:nvPr/>
              </p:nvSpPr>
              <p:spPr>
                <a:xfrm>
                  <a:off x="2544350" y="2278100"/>
                  <a:ext cx="32175" cy="32450"/>
                </a:xfrm>
                <a:custGeom>
                  <a:rect b="b" l="l" r="r" t="t"/>
                  <a:pathLst>
                    <a:path extrusionOk="0" h="1298" w="1287">
                      <a:moveTo>
                        <a:pt x="489" y="0"/>
                      </a:moveTo>
                      <a:lnTo>
                        <a:pt x="489" y="500"/>
                      </a:lnTo>
                      <a:lnTo>
                        <a:pt x="1" y="643"/>
                      </a:lnTo>
                      <a:lnTo>
                        <a:pt x="489" y="798"/>
                      </a:lnTo>
                      <a:lnTo>
                        <a:pt x="489" y="1298"/>
                      </a:lnTo>
                      <a:lnTo>
                        <a:pt x="798" y="893"/>
                      </a:lnTo>
                      <a:lnTo>
                        <a:pt x="1287" y="1048"/>
                      </a:lnTo>
                      <a:lnTo>
                        <a:pt x="989" y="643"/>
                      </a:lnTo>
                      <a:lnTo>
                        <a:pt x="1287" y="250"/>
                      </a:lnTo>
                      <a:lnTo>
                        <a:pt x="798" y="405"/>
                      </a:lnTo>
                      <a:lnTo>
                        <a:pt x="4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 name="Google Shape;1338;p16"/>
                <p:cNvSpPr/>
                <p:nvPr/>
              </p:nvSpPr>
              <p:spPr>
                <a:xfrm>
                  <a:off x="3345350" y="2331075"/>
                  <a:ext cx="32175" cy="32475"/>
                </a:xfrm>
                <a:custGeom>
                  <a:rect b="b" l="l" r="r" t="t"/>
                  <a:pathLst>
                    <a:path extrusionOk="0" h="1299" w="1287">
                      <a:moveTo>
                        <a:pt x="489" y="0"/>
                      </a:moveTo>
                      <a:lnTo>
                        <a:pt x="489" y="500"/>
                      </a:lnTo>
                      <a:lnTo>
                        <a:pt x="0" y="655"/>
                      </a:lnTo>
                      <a:lnTo>
                        <a:pt x="489" y="798"/>
                      </a:lnTo>
                      <a:lnTo>
                        <a:pt x="489" y="1298"/>
                      </a:lnTo>
                      <a:lnTo>
                        <a:pt x="798" y="893"/>
                      </a:lnTo>
                      <a:lnTo>
                        <a:pt x="1286" y="1048"/>
                      </a:lnTo>
                      <a:lnTo>
                        <a:pt x="1286" y="1048"/>
                      </a:lnTo>
                      <a:lnTo>
                        <a:pt x="989" y="655"/>
                      </a:lnTo>
                      <a:lnTo>
                        <a:pt x="1286" y="250"/>
                      </a:lnTo>
                      <a:lnTo>
                        <a:pt x="798" y="405"/>
                      </a:lnTo>
                      <a:lnTo>
                        <a:pt x="4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 name="Google Shape;1339;p16"/>
                <p:cNvSpPr/>
                <p:nvPr/>
              </p:nvSpPr>
              <p:spPr>
                <a:xfrm>
                  <a:off x="2592275" y="1497050"/>
                  <a:ext cx="32175" cy="32450"/>
                </a:xfrm>
                <a:custGeom>
                  <a:rect b="b" l="l" r="r" t="t"/>
                  <a:pathLst>
                    <a:path extrusionOk="0" h="1298" w="1287">
                      <a:moveTo>
                        <a:pt x="489" y="0"/>
                      </a:moveTo>
                      <a:lnTo>
                        <a:pt x="489" y="500"/>
                      </a:lnTo>
                      <a:lnTo>
                        <a:pt x="1" y="655"/>
                      </a:lnTo>
                      <a:lnTo>
                        <a:pt x="489" y="798"/>
                      </a:lnTo>
                      <a:lnTo>
                        <a:pt x="489" y="1298"/>
                      </a:lnTo>
                      <a:lnTo>
                        <a:pt x="798" y="893"/>
                      </a:lnTo>
                      <a:lnTo>
                        <a:pt x="1286" y="1048"/>
                      </a:lnTo>
                      <a:lnTo>
                        <a:pt x="989" y="655"/>
                      </a:lnTo>
                      <a:lnTo>
                        <a:pt x="1286" y="250"/>
                      </a:lnTo>
                      <a:lnTo>
                        <a:pt x="798" y="405"/>
                      </a:lnTo>
                      <a:lnTo>
                        <a:pt x="4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 name="Google Shape;1340;p16"/>
                <p:cNvSpPr/>
                <p:nvPr/>
              </p:nvSpPr>
              <p:spPr>
                <a:xfrm>
                  <a:off x="3361425" y="1920600"/>
                  <a:ext cx="32475" cy="32475"/>
                </a:xfrm>
                <a:custGeom>
                  <a:rect b="b" l="l" r="r" t="t"/>
                  <a:pathLst>
                    <a:path extrusionOk="0" h="1299" w="1299">
                      <a:moveTo>
                        <a:pt x="488" y="1"/>
                      </a:moveTo>
                      <a:lnTo>
                        <a:pt x="488" y="501"/>
                      </a:lnTo>
                      <a:lnTo>
                        <a:pt x="0" y="656"/>
                      </a:lnTo>
                      <a:lnTo>
                        <a:pt x="488" y="798"/>
                      </a:lnTo>
                      <a:lnTo>
                        <a:pt x="488" y="1298"/>
                      </a:lnTo>
                      <a:lnTo>
                        <a:pt x="798" y="894"/>
                      </a:lnTo>
                      <a:lnTo>
                        <a:pt x="1298" y="1048"/>
                      </a:lnTo>
                      <a:lnTo>
                        <a:pt x="989" y="656"/>
                      </a:lnTo>
                      <a:lnTo>
                        <a:pt x="1298" y="251"/>
                      </a:lnTo>
                      <a:lnTo>
                        <a:pt x="798" y="405"/>
                      </a:lnTo>
                      <a:lnTo>
                        <a:pt x="48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 name="Google Shape;1341;p16"/>
                <p:cNvSpPr/>
                <p:nvPr/>
              </p:nvSpPr>
              <p:spPr>
                <a:xfrm>
                  <a:off x="1761525" y="2082225"/>
                  <a:ext cx="32450" cy="32475"/>
                </a:xfrm>
                <a:custGeom>
                  <a:rect b="b" l="l" r="r" t="t"/>
                  <a:pathLst>
                    <a:path extrusionOk="0" h="1299" w="1298">
                      <a:moveTo>
                        <a:pt x="500" y="1"/>
                      </a:moveTo>
                      <a:lnTo>
                        <a:pt x="500" y="489"/>
                      </a:lnTo>
                      <a:lnTo>
                        <a:pt x="0" y="644"/>
                      </a:lnTo>
                      <a:lnTo>
                        <a:pt x="500" y="798"/>
                      </a:lnTo>
                      <a:lnTo>
                        <a:pt x="500" y="1299"/>
                      </a:lnTo>
                      <a:lnTo>
                        <a:pt x="798" y="894"/>
                      </a:lnTo>
                      <a:lnTo>
                        <a:pt x="1298" y="1048"/>
                      </a:lnTo>
                      <a:lnTo>
                        <a:pt x="988" y="644"/>
                      </a:lnTo>
                      <a:lnTo>
                        <a:pt x="1298" y="251"/>
                      </a:lnTo>
                      <a:lnTo>
                        <a:pt x="1298" y="251"/>
                      </a:lnTo>
                      <a:lnTo>
                        <a:pt x="798" y="394"/>
                      </a:lnTo>
                      <a:lnTo>
                        <a:pt x="50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 name="Google Shape;1342;p16"/>
                <p:cNvSpPr/>
                <p:nvPr/>
              </p:nvSpPr>
              <p:spPr>
                <a:xfrm>
                  <a:off x="1647825" y="2529000"/>
                  <a:ext cx="32450" cy="32475"/>
                </a:xfrm>
                <a:custGeom>
                  <a:rect b="b" l="l" r="r" t="t"/>
                  <a:pathLst>
                    <a:path extrusionOk="0" h="1299" w="1298">
                      <a:moveTo>
                        <a:pt x="500" y="1"/>
                      </a:moveTo>
                      <a:lnTo>
                        <a:pt x="500" y="489"/>
                      </a:lnTo>
                      <a:lnTo>
                        <a:pt x="0" y="644"/>
                      </a:lnTo>
                      <a:lnTo>
                        <a:pt x="500" y="799"/>
                      </a:lnTo>
                      <a:lnTo>
                        <a:pt x="500" y="1299"/>
                      </a:lnTo>
                      <a:lnTo>
                        <a:pt x="798" y="894"/>
                      </a:lnTo>
                      <a:lnTo>
                        <a:pt x="1298" y="1049"/>
                      </a:lnTo>
                      <a:lnTo>
                        <a:pt x="1298" y="1049"/>
                      </a:lnTo>
                      <a:lnTo>
                        <a:pt x="988" y="644"/>
                      </a:lnTo>
                      <a:lnTo>
                        <a:pt x="1298" y="251"/>
                      </a:lnTo>
                      <a:lnTo>
                        <a:pt x="798" y="394"/>
                      </a:lnTo>
                      <a:lnTo>
                        <a:pt x="50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 name="Google Shape;1343;p16"/>
                <p:cNvSpPr/>
                <p:nvPr/>
              </p:nvSpPr>
              <p:spPr>
                <a:xfrm>
                  <a:off x="780450" y="2377800"/>
                  <a:ext cx="32175" cy="32775"/>
                </a:xfrm>
                <a:custGeom>
                  <a:rect b="b" l="l" r="r" t="t"/>
                  <a:pathLst>
                    <a:path extrusionOk="0" h="1311" w="1287">
                      <a:moveTo>
                        <a:pt x="488" y="1"/>
                      </a:moveTo>
                      <a:lnTo>
                        <a:pt x="488" y="501"/>
                      </a:lnTo>
                      <a:lnTo>
                        <a:pt x="0" y="655"/>
                      </a:lnTo>
                      <a:lnTo>
                        <a:pt x="488" y="810"/>
                      </a:lnTo>
                      <a:lnTo>
                        <a:pt x="488" y="1310"/>
                      </a:lnTo>
                      <a:lnTo>
                        <a:pt x="798" y="905"/>
                      </a:lnTo>
                      <a:lnTo>
                        <a:pt x="1286" y="1060"/>
                      </a:lnTo>
                      <a:lnTo>
                        <a:pt x="988" y="655"/>
                      </a:lnTo>
                      <a:lnTo>
                        <a:pt x="1286" y="251"/>
                      </a:lnTo>
                      <a:lnTo>
                        <a:pt x="798" y="405"/>
                      </a:lnTo>
                      <a:lnTo>
                        <a:pt x="48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 name="Google Shape;1344;p16"/>
                <p:cNvSpPr/>
                <p:nvPr/>
              </p:nvSpPr>
              <p:spPr>
                <a:xfrm>
                  <a:off x="2243125" y="2420375"/>
                  <a:ext cx="32175" cy="32450"/>
                </a:xfrm>
                <a:custGeom>
                  <a:rect b="b" l="l" r="r" t="t"/>
                  <a:pathLst>
                    <a:path extrusionOk="0" h="1298" w="1287">
                      <a:moveTo>
                        <a:pt x="489" y="0"/>
                      </a:moveTo>
                      <a:lnTo>
                        <a:pt x="489" y="500"/>
                      </a:lnTo>
                      <a:lnTo>
                        <a:pt x="1" y="655"/>
                      </a:lnTo>
                      <a:lnTo>
                        <a:pt x="489" y="810"/>
                      </a:lnTo>
                      <a:lnTo>
                        <a:pt x="489" y="1298"/>
                      </a:lnTo>
                      <a:lnTo>
                        <a:pt x="798" y="905"/>
                      </a:lnTo>
                      <a:lnTo>
                        <a:pt x="1286" y="1060"/>
                      </a:lnTo>
                      <a:lnTo>
                        <a:pt x="989" y="655"/>
                      </a:lnTo>
                      <a:lnTo>
                        <a:pt x="1286" y="250"/>
                      </a:lnTo>
                      <a:lnTo>
                        <a:pt x="1286" y="250"/>
                      </a:lnTo>
                      <a:lnTo>
                        <a:pt x="798" y="405"/>
                      </a:lnTo>
                      <a:lnTo>
                        <a:pt x="4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 name="Google Shape;1345;p16"/>
                <p:cNvSpPr/>
                <p:nvPr/>
              </p:nvSpPr>
              <p:spPr>
                <a:xfrm>
                  <a:off x="3166450" y="3111225"/>
                  <a:ext cx="32475" cy="32475"/>
                </a:xfrm>
                <a:custGeom>
                  <a:rect b="b" l="l" r="r" t="t"/>
                  <a:pathLst>
                    <a:path extrusionOk="0" h="1299" w="1299">
                      <a:moveTo>
                        <a:pt x="501" y="1"/>
                      </a:moveTo>
                      <a:lnTo>
                        <a:pt x="501" y="501"/>
                      </a:lnTo>
                      <a:lnTo>
                        <a:pt x="1" y="643"/>
                      </a:lnTo>
                      <a:lnTo>
                        <a:pt x="501" y="798"/>
                      </a:lnTo>
                      <a:lnTo>
                        <a:pt x="501" y="1298"/>
                      </a:lnTo>
                      <a:lnTo>
                        <a:pt x="798" y="894"/>
                      </a:lnTo>
                      <a:lnTo>
                        <a:pt x="1298" y="1048"/>
                      </a:lnTo>
                      <a:lnTo>
                        <a:pt x="1298" y="1048"/>
                      </a:lnTo>
                      <a:lnTo>
                        <a:pt x="989" y="643"/>
                      </a:lnTo>
                      <a:lnTo>
                        <a:pt x="1298" y="251"/>
                      </a:lnTo>
                      <a:lnTo>
                        <a:pt x="798" y="405"/>
                      </a:lnTo>
                      <a:lnTo>
                        <a:pt x="50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 name="Google Shape;1346;p16"/>
                <p:cNvSpPr/>
                <p:nvPr/>
              </p:nvSpPr>
              <p:spPr>
                <a:xfrm>
                  <a:off x="3302475" y="3978300"/>
                  <a:ext cx="32175" cy="32475"/>
                </a:xfrm>
                <a:custGeom>
                  <a:rect b="b" l="l" r="r" t="t"/>
                  <a:pathLst>
                    <a:path extrusionOk="0" h="1299" w="1287">
                      <a:moveTo>
                        <a:pt x="489" y="0"/>
                      </a:moveTo>
                      <a:lnTo>
                        <a:pt x="489" y="500"/>
                      </a:lnTo>
                      <a:lnTo>
                        <a:pt x="1" y="655"/>
                      </a:lnTo>
                      <a:lnTo>
                        <a:pt x="489" y="810"/>
                      </a:lnTo>
                      <a:lnTo>
                        <a:pt x="489" y="1298"/>
                      </a:lnTo>
                      <a:lnTo>
                        <a:pt x="799" y="893"/>
                      </a:lnTo>
                      <a:lnTo>
                        <a:pt x="1287" y="1048"/>
                      </a:lnTo>
                      <a:lnTo>
                        <a:pt x="989" y="655"/>
                      </a:lnTo>
                      <a:lnTo>
                        <a:pt x="1287" y="250"/>
                      </a:lnTo>
                      <a:lnTo>
                        <a:pt x="799" y="405"/>
                      </a:lnTo>
                      <a:lnTo>
                        <a:pt x="4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 name="Google Shape;1347;p16"/>
                <p:cNvSpPr/>
                <p:nvPr/>
              </p:nvSpPr>
              <p:spPr>
                <a:xfrm>
                  <a:off x="2336000" y="3689575"/>
                  <a:ext cx="32475" cy="32475"/>
                </a:xfrm>
                <a:custGeom>
                  <a:rect b="b" l="l" r="r" t="t"/>
                  <a:pathLst>
                    <a:path extrusionOk="0" h="1299" w="1299">
                      <a:moveTo>
                        <a:pt x="500" y="0"/>
                      </a:moveTo>
                      <a:lnTo>
                        <a:pt x="500" y="489"/>
                      </a:lnTo>
                      <a:lnTo>
                        <a:pt x="0" y="643"/>
                      </a:lnTo>
                      <a:lnTo>
                        <a:pt x="500" y="798"/>
                      </a:lnTo>
                      <a:lnTo>
                        <a:pt x="500" y="1298"/>
                      </a:lnTo>
                      <a:lnTo>
                        <a:pt x="798" y="893"/>
                      </a:lnTo>
                      <a:lnTo>
                        <a:pt x="1298" y="1048"/>
                      </a:lnTo>
                      <a:lnTo>
                        <a:pt x="988" y="643"/>
                      </a:lnTo>
                      <a:lnTo>
                        <a:pt x="1298" y="238"/>
                      </a:lnTo>
                      <a:lnTo>
                        <a:pt x="798" y="393"/>
                      </a:lnTo>
                      <a:lnTo>
                        <a:pt x="5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 name="Google Shape;1348;p16"/>
                <p:cNvSpPr/>
                <p:nvPr/>
              </p:nvSpPr>
              <p:spPr>
                <a:xfrm>
                  <a:off x="2560425" y="3143675"/>
                  <a:ext cx="32475" cy="32475"/>
                </a:xfrm>
                <a:custGeom>
                  <a:rect b="b" l="l" r="r" t="t"/>
                  <a:pathLst>
                    <a:path extrusionOk="0" h="1299" w="1299">
                      <a:moveTo>
                        <a:pt x="501" y="0"/>
                      </a:moveTo>
                      <a:lnTo>
                        <a:pt x="501" y="488"/>
                      </a:lnTo>
                      <a:lnTo>
                        <a:pt x="1" y="643"/>
                      </a:lnTo>
                      <a:lnTo>
                        <a:pt x="501" y="798"/>
                      </a:lnTo>
                      <a:lnTo>
                        <a:pt x="501" y="1298"/>
                      </a:lnTo>
                      <a:lnTo>
                        <a:pt x="798" y="893"/>
                      </a:lnTo>
                      <a:lnTo>
                        <a:pt x="1298" y="1048"/>
                      </a:lnTo>
                      <a:lnTo>
                        <a:pt x="989" y="643"/>
                      </a:lnTo>
                      <a:lnTo>
                        <a:pt x="1298" y="250"/>
                      </a:lnTo>
                      <a:lnTo>
                        <a:pt x="1298" y="250"/>
                      </a:lnTo>
                      <a:lnTo>
                        <a:pt x="798" y="405"/>
                      </a:lnTo>
                      <a:lnTo>
                        <a:pt x="50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 name="Google Shape;1349;p16"/>
                <p:cNvSpPr/>
                <p:nvPr/>
              </p:nvSpPr>
              <p:spPr>
                <a:xfrm>
                  <a:off x="1914525" y="1848875"/>
                  <a:ext cx="32450" cy="32475"/>
                </a:xfrm>
                <a:custGeom>
                  <a:rect b="b" l="l" r="r" t="t"/>
                  <a:pathLst>
                    <a:path extrusionOk="0" h="1299" w="1298">
                      <a:moveTo>
                        <a:pt x="500" y="0"/>
                      </a:moveTo>
                      <a:lnTo>
                        <a:pt x="500" y="500"/>
                      </a:lnTo>
                      <a:lnTo>
                        <a:pt x="0" y="643"/>
                      </a:lnTo>
                      <a:lnTo>
                        <a:pt x="500" y="798"/>
                      </a:lnTo>
                      <a:lnTo>
                        <a:pt x="500" y="1298"/>
                      </a:lnTo>
                      <a:lnTo>
                        <a:pt x="810" y="893"/>
                      </a:lnTo>
                      <a:lnTo>
                        <a:pt x="1298" y="1048"/>
                      </a:lnTo>
                      <a:lnTo>
                        <a:pt x="988" y="643"/>
                      </a:lnTo>
                      <a:lnTo>
                        <a:pt x="1298" y="250"/>
                      </a:lnTo>
                      <a:lnTo>
                        <a:pt x="810" y="405"/>
                      </a:lnTo>
                      <a:lnTo>
                        <a:pt x="5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 name="Google Shape;1350;p16"/>
                <p:cNvSpPr/>
                <p:nvPr/>
              </p:nvSpPr>
              <p:spPr>
                <a:xfrm>
                  <a:off x="2360400" y="1131825"/>
                  <a:ext cx="32475" cy="32450"/>
                </a:xfrm>
                <a:custGeom>
                  <a:rect b="b" l="l" r="r" t="t"/>
                  <a:pathLst>
                    <a:path extrusionOk="0" h="1298" w="1299">
                      <a:moveTo>
                        <a:pt x="501" y="0"/>
                      </a:moveTo>
                      <a:lnTo>
                        <a:pt x="501" y="500"/>
                      </a:lnTo>
                      <a:lnTo>
                        <a:pt x="1" y="655"/>
                      </a:lnTo>
                      <a:lnTo>
                        <a:pt x="501" y="798"/>
                      </a:lnTo>
                      <a:lnTo>
                        <a:pt x="501" y="1298"/>
                      </a:lnTo>
                      <a:lnTo>
                        <a:pt x="798" y="893"/>
                      </a:lnTo>
                      <a:lnTo>
                        <a:pt x="1298" y="1048"/>
                      </a:lnTo>
                      <a:lnTo>
                        <a:pt x="989" y="655"/>
                      </a:lnTo>
                      <a:lnTo>
                        <a:pt x="1298" y="250"/>
                      </a:lnTo>
                      <a:lnTo>
                        <a:pt x="798" y="405"/>
                      </a:lnTo>
                      <a:lnTo>
                        <a:pt x="50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 name="Google Shape;1351;p16"/>
                <p:cNvSpPr/>
                <p:nvPr/>
              </p:nvSpPr>
              <p:spPr>
                <a:xfrm>
                  <a:off x="2275275" y="2911200"/>
                  <a:ext cx="32475" cy="32475"/>
                </a:xfrm>
                <a:custGeom>
                  <a:rect b="b" l="l" r="r" t="t"/>
                  <a:pathLst>
                    <a:path extrusionOk="0" h="1299" w="1299">
                      <a:moveTo>
                        <a:pt x="500" y="1"/>
                      </a:moveTo>
                      <a:lnTo>
                        <a:pt x="500" y="501"/>
                      </a:lnTo>
                      <a:lnTo>
                        <a:pt x="0" y="644"/>
                      </a:lnTo>
                      <a:lnTo>
                        <a:pt x="500" y="798"/>
                      </a:lnTo>
                      <a:lnTo>
                        <a:pt x="500" y="1298"/>
                      </a:lnTo>
                      <a:lnTo>
                        <a:pt x="798" y="894"/>
                      </a:lnTo>
                      <a:lnTo>
                        <a:pt x="1298" y="1048"/>
                      </a:lnTo>
                      <a:lnTo>
                        <a:pt x="989" y="644"/>
                      </a:lnTo>
                      <a:lnTo>
                        <a:pt x="1298" y="251"/>
                      </a:lnTo>
                      <a:lnTo>
                        <a:pt x="1298" y="251"/>
                      </a:lnTo>
                      <a:lnTo>
                        <a:pt x="798" y="393"/>
                      </a:lnTo>
                      <a:lnTo>
                        <a:pt x="50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 name="Google Shape;1352;p16"/>
                <p:cNvSpPr/>
                <p:nvPr/>
              </p:nvSpPr>
              <p:spPr>
                <a:xfrm>
                  <a:off x="2544350" y="3918175"/>
                  <a:ext cx="32175" cy="32475"/>
                </a:xfrm>
                <a:custGeom>
                  <a:rect b="b" l="l" r="r" t="t"/>
                  <a:pathLst>
                    <a:path extrusionOk="0" h="1299" w="1287">
                      <a:moveTo>
                        <a:pt x="489" y="0"/>
                      </a:moveTo>
                      <a:lnTo>
                        <a:pt x="489" y="500"/>
                      </a:lnTo>
                      <a:lnTo>
                        <a:pt x="1" y="655"/>
                      </a:lnTo>
                      <a:lnTo>
                        <a:pt x="489" y="810"/>
                      </a:lnTo>
                      <a:lnTo>
                        <a:pt x="489" y="1298"/>
                      </a:lnTo>
                      <a:lnTo>
                        <a:pt x="798" y="905"/>
                      </a:lnTo>
                      <a:lnTo>
                        <a:pt x="1287" y="1048"/>
                      </a:lnTo>
                      <a:lnTo>
                        <a:pt x="989" y="655"/>
                      </a:lnTo>
                      <a:lnTo>
                        <a:pt x="1287" y="250"/>
                      </a:lnTo>
                      <a:lnTo>
                        <a:pt x="798" y="405"/>
                      </a:lnTo>
                      <a:lnTo>
                        <a:pt x="4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 name="Google Shape;1353;p16"/>
                <p:cNvSpPr/>
                <p:nvPr/>
              </p:nvSpPr>
              <p:spPr>
                <a:xfrm>
                  <a:off x="2670850" y="2694200"/>
                  <a:ext cx="32175" cy="32475"/>
                </a:xfrm>
                <a:custGeom>
                  <a:rect b="b" l="l" r="r" t="t"/>
                  <a:pathLst>
                    <a:path extrusionOk="0" h="1299" w="1287">
                      <a:moveTo>
                        <a:pt x="489" y="1"/>
                      </a:moveTo>
                      <a:lnTo>
                        <a:pt x="489" y="489"/>
                      </a:lnTo>
                      <a:lnTo>
                        <a:pt x="1" y="644"/>
                      </a:lnTo>
                      <a:lnTo>
                        <a:pt x="489" y="799"/>
                      </a:lnTo>
                      <a:lnTo>
                        <a:pt x="489" y="1299"/>
                      </a:lnTo>
                      <a:lnTo>
                        <a:pt x="799" y="894"/>
                      </a:lnTo>
                      <a:lnTo>
                        <a:pt x="1287" y="1049"/>
                      </a:lnTo>
                      <a:lnTo>
                        <a:pt x="1287" y="1049"/>
                      </a:lnTo>
                      <a:lnTo>
                        <a:pt x="989" y="644"/>
                      </a:lnTo>
                      <a:lnTo>
                        <a:pt x="1287" y="251"/>
                      </a:lnTo>
                      <a:lnTo>
                        <a:pt x="799" y="394"/>
                      </a:lnTo>
                      <a:lnTo>
                        <a:pt x="48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 name="Google Shape;1354;p16"/>
                <p:cNvSpPr/>
                <p:nvPr/>
              </p:nvSpPr>
              <p:spPr>
                <a:xfrm>
                  <a:off x="2745875" y="1821775"/>
                  <a:ext cx="32450" cy="32475"/>
                </a:xfrm>
                <a:custGeom>
                  <a:rect b="b" l="l" r="r" t="t"/>
                  <a:pathLst>
                    <a:path extrusionOk="0" h="1299" w="1298">
                      <a:moveTo>
                        <a:pt x="500" y="1"/>
                      </a:moveTo>
                      <a:lnTo>
                        <a:pt x="500" y="489"/>
                      </a:lnTo>
                      <a:lnTo>
                        <a:pt x="0" y="644"/>
                      </a:lnTo>
                      <a:lnTo>
                        <a:pt x="500" y="799"/>
                      </a:lnTo>
                      <a:lnTo>
                        <a:pt x="500" y="1299"/>
                      </a:lnTo>
                      <a:lnTo>
                        <a:pt x="810" y="894"/>
                      </a:lnTo>
                      <a:lnTo>
                        <a:pt x="1298" y="1049"/>
                      </a:lnTo>
                      <a:lnTo>
                        <a:pt x="988" y="644"/>
                      </a:lnTo>
                      <a:lnTo>
                        <a:pt x="1298" y="251"/>
                      </a:lnTo>
                      <a:lnTo>
                        <a:pt x="810" y="394"/>
                      </a:lnTo>
                      <a:lnTo>
                        <a:pt x="50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 name="Google Shape;1355;p16"/>
                <p:cNvSpPr/>
                <p:nvPr/>
              </p:nvSpPr>
              <p:spPr>
                <a:xfrm>
                  <a:off x="3651050" y="3127300"/>
                  <a:ext cx="32450" cy="32475"/>
                </a:xfrm>
                <a:custGeom>
                  <a:rect b="b" l="l" r="r" t="t"/>
                  <a:pathLst>
                    <a:path extrusionOk="0" h="1299" w="1298">
                      <a:moveTo>
                        <a:pt x="488" y="0"/>
                      </a:moveTo>
                      <a:lnTo>
                        <a:pt x="488" y="501"/>
                      </a:lnTo>
                      <a:lnTo>
                        <a:pt x="0" y="655"/>
                      </a:lnTo>
                      <a:lnTo>
                        <a:pt x="488" y="810"/>
                      </a:lnTo>
                      <a:lnTo>
                        <a:pt x="488" y="1298"/>
                      </a:lnTo>
                      <a:lnTo>
                        <a:pt x="798" y="905"/>
                      </a:lnTo>
                      <a:lnTo>
                        <a:pt x="1298" y="1060"/>
                      </a:lnTo>
                      <a:lnTo>
                        <a:pt x="988" y="655"/>
                      </a:lnTo>
                      <a:lnTo>
                        <a:pt x="1298" y="251"/>
                      </a:lnTo>
                      <a:lnTo>
                        <a:pt x="798" y="405"/>
                      </a:lnTo>
                      <a:lnTo>
                        <a:pt x="48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 name="Google Shape;1356;p16"/>
                <p:cNvSpPr/>
                <p:nvPr/>
              </p:nvSpPr>
              <p:spPr>
                <a:xfrm>
                  <a:off x="4041275" y="2777250"/>
                  <a:ext cx="32175" cy="32775"/>
                </a:xfrm>
                <a:custGeom>
                  <a:rect b="b" l="l" r="r" t="t"/>
                  <a:pathLst>
                    <a:path extrusionOk="0" h="1311" w="1287">
                      <a:moveTo>
                        <a:pt x="488" y="1"/>
                      </a:moveTo>
                      <a:lnTo>
                        <a:pt x="488" y="501"/>
                      </a:lnTo>
                      <a:lnTo>
                        <a:pt x="0" y="656"/>
                      </a:lnTo>
                      <a:lnTo>
                        <a:pt x="488" y="810"/>
                      </a:lnTo>
                      <a:lnTo>
                        <a:pt x="488" y="1310"/>
                      </a:lnTo>
                      <a:lnTo>
                        <a:pt x="798" y="906"/>
                      </a:lnTo>
                      <a:lnTo>
                        <a:pt x="1286" y="1060"/>
                      </a:lnTo>
                      <a:lnTo>
                        <a:pt x="988" y="656"/>
                      </a:lnTo>
                      <a:lnTo>
                        <a:pt x="1286" y="251"/>
                      </a:lnTo>
                      <a:lnTo>
                        <a:pt x="798" y="406"/>
                      </a:lnTo>
                      <a:lnTo>
                        <a:pt x="48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 name="Google Shape;1357;p16"/>
                <p:cNvSpPr/>
                <p:nvPr/>
              </p:nvSpPr>
              <p:spPr>
                <a:xfrm>
                  <a:off x="1419225" y="2245650"/>
                  <a:ext cx="32450" cy="32475"/>
                </a:xfrm>
                <a:custGeom>
                  <a:rect b="b" l="l" r="r" t="t"/>
                  <a:pathLst>
                    <a:path extrusionOk="0" h="1299" w="1298">
                      <a:moveTo>
                        <a:pt x="500" y="0"/>
                      </a:moveTo>
                      <a:lnTo>
                        <a:pt x="500" y="500"/>
                      </a:lnTo>
                      <a:lnTo>
                        <a:pt x="0" y="655"/>
                      </a:lnTo>
                      <a:lnTo>
                        <a:pt x="500" y="810"/>
                      </a:lnTo>
                      <a:lnTo>
                        <a:pt x="500" y="1298"/>
                      </a:lnTo>
                      <a:lnTo>
                        <a:pt x="798" y="905"/>
                      </a:lnTo>
                      <a:lnTo>
                        <a:pt x="1298" y="1048"/>
                      </a:lnTo>
                      <a:lnTo>
                        <a:pt x="1298" y="1048"/>
                      </a:lnTo>
                      <a:lnTo>
                        <a:pt x="988" y="655"/>
                      </a:lnTo>
                      <a:lnTo>
                        <a:pt x="1298" y="250"/>
                      </a:lnTo>
                      <a:lnTo>
                        <a:pt x="798" y="405"/>
                      </a:lnTo>
                      <a:lnTo>
                        <a:pt x="5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 name="Google Shape;1358;p16"/>
                <p:cNvSpPr/>
                <p:nvPr/>
              </p:nvSpPr>
              <p:spPr>
                <a:xfrm>
                  <a:off x="3361425" y="3035625"/>
                  <a:ext cx="32475" cy="32475"/>
                </a:xfrm>
                <a:custGeom>
                  <a:rect b="b" l="l" r="r" t="t"/>
                  <a:pathLst>
                    <a:path extrusionOk="0" h="1299" w="1299">
                      <a:moveTo>
                        <a:pt x="488" y="0"/>
                      </a:moveTo>
                      <a:lnTo>
                        <a:pt x="488" y="489"/>
                      </a:lnTo>
                      <a:lnTo>
                        <a:pt x="0" y="643"/>
                      </a:lnTo>
                      <a:lnTo>
                        <a:pt x="488" y="798"/>
                      </a:lnTo>
                      <a:lnTo>
                        <a:pt x="488" y="1298"/>
                      </a:lnTo>
                      <a:lnTo>
                        <a:pt x="798" y="893"/>
                      </a:lnTo>
                      <a:lnTo>
                        <a:pt x="1298" y="1048"/>
                      </a:lnTo>
                      <a:lnTo>
                        <a:pt x="989" y="643"/>
                      </a:lnTo>
                      <a:lnTo>
                        <a:pt x="1298" y="239"/>
                      </a:lnTo>
                      <a:lnTo>
                        <a:pt x="798" y="393"/>
                      </a:lnTo>
                      <a:lnTo>
                        <a:pt x="48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 name="Google Shape;1359;p16"/>
                <p:cNvSpPr/>
                <p:nvPr/>
              </p:nvSpPr>
              <p:spPr>
                <a:xfrm>
                  <a:off x="1792475" y="2761175"/>
                  <a:ext cx="32175" cy="32475"/>
                </a:xfrm>
                <a:custGeom>
                  <a:rect b="b" l="l" r="r" t="t"/>
                  <a:pathLst>
                    <a:path extrusionOk="0" h="1299" w="1287">
                      <a:moveTo>
                        <a:pt x="489" y="1"/>
                      </a:moveTo>
                      <a:lnTo>
                        <a:pt x="489" y="501"/>
                      </a:lnTo>
                      <a:lnTo>
                        <a:pt x="0" y="644"/>
                      </a:lnTo>
                      <a:lnTo>
                        <a:pt x="489" y="799"/>
                      </a:lnTo>
                      <a:lnTo>
                        <a:pt x="489" y="1299"/>
                      </a:lnTo>
                      <a:lnTo>
                        <a:pt x="798" y="894"/>
                      </a:lnTo>
                      <a:lnTo>
                        <a:pt x="1286" y="1049"/>
                      </a:lnTo>
                      <a:lnTo>
                        <a:pt x="989" y="644"/>
                      </a:lnTo>
                      <a:lnTo>
                        <a:pt x="1286" y="251"/>
                      </a:lnTo>
                      <a:lnTo>
                        <a:pt x="798" y="406"/>
                      </a:lnTo>
                      <a:lnTo>
                        <a:pt x="48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 name="Google Shape;1360;p16"/>
                <p:cNvSpPr/>
                <p:nvPr/>
              </p:nvSpPr>
              <p:spPr>
                <a:xfrm>
                  <a:off x="1107275" y="2677850"/>
                  <a:ext cx="32475" cy="32450"/>
                </a:xfrm>
                <a:custGeom>
                  <a:rect b="b" l="l" r="r" t="t"/>
                  <a:pathLst>
                    <a:path extrusionOk="0" h="1298" w="1299">
                      <a:moveTo>
                        <a:pt x="500" y="0"/>
                      </a:moveTo>
                      <a:lnTo>
                        <a:pt x="500" y="500"/>
                      </a:lnTo>
                      <a:lnTo>
                        <a:pt x="0" y="655"/>
                      </a:lnTo>
                      <a:lnTo>
                        <a:pt x="500" y="810"/>
                      </a:lnTo>
                      <a:lnTo>
                        <a:pt x="500" y="1298"/>
                      </a:lnTo>
                      <a:lnTo>
                        <a:pt x="810" y="905"/>
                      </a:lnTo>
                      <a:lnTo>
                        <a:pt x="1298" y="1048"/>
                      </a:lnTo>
                      <a:lnTo>
                        <a:pt x="988" y="655"/>
                      </a:lnTo>
                      <a:lnTo>
                        <a:pt x="1298" y="250"/>
                      </a:lnTo>
                      <a:lnTo>
                        <a:pt x="810" y="405"/>
                      </a:lnTo>
                      <a:lnTo>
                        <a:pt x="5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 name="Google Shape;1361;p16"/>
                <p:cNvSpPr/>
                <p:nvPr/>
              </p:nvSpPr>
              <p:spPr>
                <a:xfrm>
                  <a:off x="3018525" y="2280175"/>
                  <a:ext cx="32475" cy="32475"/>
                </a:xfrm>
                <a:custGeom>
                  <a:rect b="b" l="l" r="r" t="t"/>
                  <a:pathLst>
                    <a:path extrusionOk="0" h="1299" w="1299">
                      <a:moveTo>
                        <a:pt x="500" y="0"/>
                      </a:moveTo>
                      <a:lnTo>
                        <a:pt x="500" y="500"/>
                      </a:lnTo>
                      <a:lnTo>
                        <a:pt x="0" y="655"/>
                      </a:lnTo>
                      <a:lnTo>
                        <a:pt x="500" y="810"/>
                      </a:lnTo>
                      <a:lnTo>
                        <a:pt x="500" y="1298"/>
                      </a:lnTo>
                      <a:lnTo>
                        <a:pt x="798" y="905"/>
                      </a:lnTo>
                      <a:lnTo>
                        <a:pt x="1298" y="1048"/>
                      </a:lnTo>
                      <a:lnTo>
                        <a:pt x="989" y="655"/>
                      </a:lnTo>
                      <a:lnTo>
                        <a:pt x="1298" y="250"/>
                      </a:lnTo>
                      <a:lnTo>
                        <a:pt x="798" y="405"/>
                      </a:lnTo>
                      <a:lnTo>
                        <a:pt x="5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 name="Google Shape;1362;p16"/>
                <p:cNvSpPr/>
                <p:nvPr/>
              </p:nvSpPr>
              <p:spPr>
                <a:xfrm>
                  <a:off x="2549425" y="2858225"/>
                  <a:ext cx="14900" cy="12800"/>
                </a:xfrm>
                <a:custGeom>
                  <a:rect b="b" l="l" r="r" t="t"/>
                  <a:pathLst>
                    <a:path extrusionOk="0" h="512" w="596">
                      <a:moveTo>
                        <a:pt x="274" y="0"/>
                      </a:moveTo>
                      <a:cubicBezTo>
                        <a:pt x="119" y="0"/>
                        <a:pt x="0" y="119"/>
                        <a:pt x="0" y="262"/>
                      </a:cubicBezTo>
                      <a:cubicBezTo>
                        <a:pt x="0" y="409"/>
                        <a:pt x="129" y="511"/>
                        <a:pt x="259" y="511"/>
                      </a:cubicBezTo>
                      <a:cubicBezTo>
                        <a:pt x="319" y="511"/>
                        <a:pt x="380" y="490"/>
                        <a:pt x="429" y="441"/>
                      </a:cubicBezTo>
                      <a:cubicBezTo>
                        <a:pt x="595" y="286"/>
                        <a:pt x="488" y="12"/>
                        <a:pt x="27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 name="Google Shape;1363;p16"/>
                <p:cNvSpPr/>
                <p:nvPr/>
              </p:nvSpPr>
              <p:spPr>
                <a:xfrm>
                  <a:off x="2369925" y="2624550"/>
                  <a:ext cx="7475" cy="6475"/>
                </a:xfrm>
                <a:custGeom>
                  <a:rect b="b" l="l" r="r" t="t"/>
                  <a:pathLst>
                    <a:path extrusionOk="0" h="259" w="299">
                      <a:moveTo>
                        <a:pt x="132" y="1"/>
                      </a:moveTo>
                      <a:cubicBezTo>
                        <a:pt x="60" y="1"/>
                        <a:pt x="1" y="60"/>
                        <a:pt x="1" y="132"/>
                      </a:cubicBezTo>
                      <a:cubicBezTo>
                        <a:pt x="1" y="207"/>
                        <a:pt x="64" y="258"/>
                        <a:pt x="131" y="258"/>
                      </a:cubicBezTo>
                      <a:cubicBezTo>
                        <a:pt x="160" y="258"/>
                        <a:pt x="190" y="249"/>
                        <a:pt x="215" y="227"/>
                      </a:cubicBezTo>
                      <a:cubicBezTo>
                        <a:pt x="298" y="144"/>
                        <a:pt x="251" y="1"/>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 name="Google Shape;1364;p16"/>
                <p:cNvSpPr/>
                <p:nvPr/>
              </p:nvSpPr>
              <p:spPr>
                <a:xfrm>
                  <a:off x="2025825" y="2983825"/>
                  <a:ext cx="7475" cy="6650"/>
                </a:xfrm>
                <a:custGeom>
                  <a:rect b="b" l="l" r="r" t="t"/>
                  <a:pathLst>
                    <a:path extrusionOk="0" h="266" w="299">
                      <a:moveTo>
                        <a:pt x="132" y="1"/>
                      </a:moveTo>
                      <a:cubicBezTo>
                        <a:pt x="60" y="1"/>
                        <a:pt x="1" y="60"/>
                        <a:pt x="1" y="132"/>
                      </a:cubicBezTo>
                      <a:cubicBezTo>
                        <a:pt x="1" y="212"/>
                        <a:pt x="61" y="266"/>
                        <a:pt x="126" y="266"/>
                      </a:cubicBezTo>
                      <a:cubicBezTo>
                        <a:pt x="157" y="266"/>
                        <a:pt x="188" y="254"/>
                        <a:pt x="215" y="227"/>
                      </a:cubicBezTo>
                      <a:cubicBezTo>
                        <a:pt x="299" y="155"/>
                        <a:pt x="251" y="13"/>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 name="Google Shape;1365;p16"/>
                <p:cNvSpPr/>
                <p:nvPr/>
              </p:nvSpPr>
              <p:spPr>
                <a:xfrm>
                  <a:off x="2667000" y="2083975"/>
                  <a:ext cx="7750" cy="6400"/>
                </a:xfrm>
                <a:custGeom>
                  <a:rect b="b" l="l" r="r" t="t"/>
                  <a:pathLst>
                    <a:path extrusionOk="0" h="256" w="310">
                      <a:moveTo>
                        <a:pt x="125" y="1"/>
                      </a:moveTo>
                      <a:cubicBezTo>
                        <a:pt x="60" y="1"/>
                        <a:pt x="0" y="57"/>
                        <a:pt x="0" y="133"/>
                      </a:cubicBezTo>
                      <a:cubicBezTo>
                        <a:pt x="0" y="205"/>
                        <a:pt x="65" y="256"/>
                        <a:pt x="132" y="256"/>
                      </a:cubicBezTo>
                      <a:cubicBezTo>
                        <a:pt x="165" y="256"/>
                        <a:pt x="199" y="244"/>
                        <a:pt x="226" y="216"/>
                      </a:cubicBezTo>
                      <a:cubicBezTo>
                        <a:pt x="310" y="145"/>
                        <a:pt x="250" y="2"/>
                        <a:pt x="143" y="2"/>
                      </a:cubicBezTo>
                      <a:cubicBezTo>
                        <a:pt x="137" y="1"/>
                        <a:pt x="131" y="1"/>
                        <a:pt x="12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 name="Google Shape;1366;p16"/>
                <p:cNvSpPr/>
                <p:nvPr/>
              </p:nvSpPr>
              <p:spPr>
                <a:xfrm>
                  <a:off x="2303550" y="2080750"/>
                  <a:ext cx="7475" cy="6450"/>
                </a:xfrm>
                <a:custGeom>
                  <a:rect b="b" l="l" r="r" t="t"/>
                  <a:pathLst>
                    <a:path extrusionOk="0" h="258" w="299">
                      <a:moveTo>
                        <a:pt x="131" y="0"/>
                      </a:moveTo>
                      <a:cubicBezTo>
                        <a:pt x="60" y="0"/>
                        <a:pt x="0" y="48"/>
                        <a:pt x="0" y="131"/>
                      </a:cubicBezTo>
                      <a:cubicBezTo>
                        <a:pt x="0" y="206"/>
                        <a:pt x="64" y="258"/>
                        <a:pt x="131" y="258"/>
                      </a:cubicBezTo>
                      <a:cubicBezTo>
                        <a:pt x="160" y="258"/>
                        <a:pt x="190" y="248"/>
                        <a:pt x="215" y="226"/>
                      </a:cubicBezTo>
                      <a:cubicBezTo>
                        <a:pt x="298" y="143"/>
                        <a:pt x="251" y="0"/>
                        <a:pt x="13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 name="Google Shape;1367;p16"/>
                <p:cNvSpPr/>
                <p:nvPr/>
              </p:nvSpPr>
              <p:spPr>
                <a:xfrm>
                  <a:off x="1918475" y="2471525"/>
                  <a:ext cx="9650" cy="6625"/>
                </a:xfrm>
                <a:custGeom>
                  <a:rect b="b" l="l" r="r" t="t"/>
                  <a:pathLst>
                    <a:path extrusionOk="0" h="265" w="386">
                      <a:moveTo>
                        <a:pt x="177" y="1"/>
                      </a:moveTo>
                      <a:cubicBezTo>
                        <a:pt x="1" y="1"/>
                        <a:pt x="4" y="264"/>
                        <a:pt x="188" y="264"/>
                      </a:cubicBezTo>
                      <a:cubicBezTo>
                        <a:pt x="191" y="264"/>
                        <a:pt x="195" y="264"/>
                        <a:pt x="199" y="264"/>
                      </a:cubicBezTo>
                      <a:cubicBezTo>
                        <a:pt x="203" y="264"/>
                        <a:pt x="207" y="264"/>
                        <a:pt x="210" y="264"/>
                      </a:cubicBezTo>
                      <a:cubicBezTo>
                        <a:pt x="383" y="264"/>
                        <a:pt x="386" y="1"/>
                        <a:pt x="220" y="1"/>
                      </a:cubicBezTo>
                      <a:cubicBezTo>
                        <a:pt x="214" y="1"/>
                        <a:pt x="207" y="1"/>
                        <a:pt x="199" y="2"/>
                      </a:cubicBezTo>
                      <a:cubicBezTo>
                        <a:pt x="191" y="1"/>
                        <a:pt x="184" y="1"/>
                        <a:pt x="17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 name="Google Shape;1368;p16"/>
                <p:cNvSpPr/>
                <p:nvPr/>
              </p:nvSpPr>
              <p:spPr>
                <a:xfrm>
                  <a:off x="2306625" y="3102300"/>
                  <a:ext cx="7675" cy="6650"/>
                </a:xfrm>
                <a:custGeom>
                  <a:rect b="b" l="l" r="r" t="t"/>
                  <a:pathLst>
                    <a:path extrusionOk="0" h="266" w="307">
                      <a:moveTo>
                        <a:pt x="139" y="0"/>
                      </a:moveTo>
                      <a:cubicBezTo>
                        <a:pt x="68" y="0"/>
                        <a:pt x="8" y="60"/>
                        <a:pt x="8" y="131"/>
                      </a:cubicBezTo>
                      <a:cubicBezTo>
                        <a:pt x="0" y="212"/>
                        <a:pt x="63" y="265"/>
                        <a:pt x="131" y="265"/>
                      </a:cubicBezTo>
                      <a:cubicBezTo>
                        <a:pt x="163" y="265"/>
                        <a:pt x="196" y="253"/>
                        <a:pt x="223" y="227"/>
                      </a:cubicBezTo>
                      <a:cubicBezTo>
                        <a:pt x="306" y="143"/>
                        <a:pt x="258" y="12"/>
                        <a:pt x="139"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 name="Google Shape;1369;p16"/>
                <p:cNvSpPr/>
                <p:nvPr/>
              </p:nvSpPr>
              <p:spPr>
                <a:xfrm>
                  <a:off x="2209300" y="3393375"/>
                  <a:ext cx="7650" cy="6375"/>
                </a:xfrm>
                <a:custGeom>
                  <a:rect b="b" l="l" r="r" t="t"/>
                  <a:pathLst>
                    <a:path extrusionOk="0" h="255" w="306">
                      <a:moveTo>
                        <a:pt x="121" y="0"/>
                      </a:moveTo>
                      <a:cubicBezTo>
                        <a:pt x="58" y="0"/>
                        <a:pt x="8" y="55"/>
                        <a:pt x="8" y="121"/>
                      </a:cubicBezTo>
                      <a:cubicBezTo>
                        <a:pt x="0" y="201"/>
                        <a:pt x="63" y="255"/>
                        <a:pt x="131" y="255"/>
                      </a:cubicBezTo>
                      <a:cubicBezTo>
                        <a:pt x="163" y="255"/>
                        <a:pt x="196" y="243"/>
                        <a:pt x="222" y="216"/>
                      </a:cubicBezTo>
                      <a:cubicBezTo>
                        <a:pt x="306" y="145"/>
                        <a:pt x="258" y="2"/>
                        <a:pt x="139" y="2"/>
                      </a:cubicBezTo>
                      <a:cubicBezTo>
                        <a:pt x="133" y="1"/>
                        <a:pt x="127" y="0"/>
                        <a:pt x="12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 name="Google Shape;1370;p16"/>
                <p:cNvSpPr/>
                <p:nvPr/>
              </p:nvSpPr>
              <p:spPr>
                <a:xfrm>
                  <a:off x="2083875" y="3702375"/>
                  <a:ext cx="7775" cy="6650"/>
                </a:xfrm>
                <a:custGeom>
                  <a:rect b="b" l="l" r="r" t="t"/>
                  <a:pathLst>
                    <a:path extrusionOk="0" h="266" w="311">
                      <a:moveTo>
                        <a:pt x="144" y="0"/>
                      </a:moveTo>
                      <a:cubicBezTo>
                        <a:pt x="60" y="0"/>
                        <a:pt x="1" y="60"/>
                        <a:pt x="1" y="131"/>
                      </a:cubicBezTo>
                      <a:cubicBezTo>
                        <a:pt x="1" y="212"/>
                        <a:pt x="66" y="265"/>
                        <a:pt x="135" y="265"/>
                      </a:cubicBezTo>
                      <a:cubicBezTo>
                        <a:pt x="167" y="265"/>
                        <a:pt x="200" y="253"/>
                        <a:pt x="227" y="227"/>
                      </a:cubicBezTo>
                      <a:cubicBezTo>
                        <a:pt x="310" y="143"/>
                        <a:pt x="251" y="0"/>
                        <a:pt x="14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 name="Google Shape;1371;p16"/>
                <p:cNvSpPr/>
                <p:nvPr/>
              </p:nvSpPr>
              <p:spPr>
                <a:xfrm>
                  <a:off x="2559225" y="3660700"/>
                  <a:ext cx="6875" cy="6275"/>
                </a:xfrm>
                <a:custGeom>
                  <a:rect b="b" l="l" r="r" t="t"/>
                  <a:pathLst>
                    <a:path extrusionOk="0" h="251" w="275">
                      <a:moveTo>
                        <a:pt x="132" y="0"/>
                      </a:moveTo>
                      <a:cubicBezTo>
                        <a:pt x="60" y="0"/>
                        <a:pt x="1" y="48"/>
                        <a:pt x="1" y="120"/>
                      </a:cubicBezTo>
                      <a:cubicBezTo>
                        <a:pt x="1" y="203"/>
                        <a:pt x="60" y="250"/>
                        <a:pt x="132" y="250"/>
                      </a:cubicBezTo>
                      <a:cubicBezTo>
                        <a:pt x="215" y="250"/>
                        <a:pt x="275" y="203"/>
                        <a:pt x="275" y="120"/>
                      </a:cubicBezTo>
                      <a:cubicBezTo>
                        <a:pt x="275" y="48"/>
                        <a:pt x="215" y="0"/>
                        <a:pt x="13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 name="Google Shape;1372;p16"/>
                <p:cNvSpPr/>
                <p:nvPr/>
              </p:nvSpPr>
              <p:spPr>
                <a:xfrm>
                  <a:off x="2366350" y="4374475"/>
                  <a:ext cx="6875" cy="6575"/>
                </a:xfrm>
                <a:custGeom>
                  <a:rect b="b" l="l" r="r" t="t"/>
                  <a:pathLst>
                    <a:path extrusionOk="0" h="263" w="275">
                      <a:moveTo>
                        <a:pt x="144" y="1"/>
                      </a:moveTo>
                      <a:cubicBezTo>
                        <a:pt x="60" y="1"/>
                        <a:pt x="1" y="60"/>
                        <a:pt x="1" y="132"/>
                      </a:cubicBezTo>
                      <a:cubicBezTo>
                        <a:pt x="1" y="203"/>
                        <a:pt x="60" y="263"/>
                        <a:pt x="144" y="263"/>
                      </a:cubicBezTo>
                      <a:cubicBezTo>
                        <a:pt x="215" y="263"/>
                        <a:pt x="275" y="203"/>
                        <a:pt x="275" y="132"/>
                      </a:cubicBezTo>
                      <a:cubicBezTo>
                        <a:pt x="275" y="60"/>
                        <a:pt x="215" y="1"/>
                        <a:pt x="14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 name="Google Shape;1373;p16"/>
                <p:cNvSpPr/>
                <p:nvPr/>
              </p:nvSpPr>
              <p:spPr>
                <a:xfrm>
                  <a:off x="3070300" y="3765175"/>
                  <a:ext cx="7475" cy="6650"/>
                </a:xfrm>
                <a:custGeom>
                  <a:rect b="b" l="l" r="r" t="t"/>
                  <a:pathLst>
                    <a:path extrusionOk="0" h="266" w="299">
                      <a:moveTo>
                        <a:pt x="132" y="1"/>
                      </a:moveTo>
                      <a:cubicBezTo>
                        <a:pt x="61" y="1"/>
                        <a:pt x="1" y="60"/>
                        <a:pt x="1" y="132"/>
                      </a:cubicBezTo>
                      <a:cubicBezTo>
                        <a:pt x="1" y="212"/>
                        <a:pt x="61" y="266"/>
                        <a:pt x="126" y="266"/>
                      </a:cubicBezTo>
                      <a:cubicBezTo>
                        <a:pt x="157" y="266"/>
                        <a:pt x="188" y="254"/>
                        <a:pt x="215" y="227"/>
                      </a:cubicBezTo>
                      <a:cubicBezTo>
                        <a:pt x="299" y="143"/>
                        <a:pt x="251" y="12"/>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 name="Google Shape;1374;p16"/>
                <p:cNvSpPr/>
                <p:nvPr/>
              </p:nvSpPr>
              <p:spPr>
                <a:xfrm>
                  <a:off x="2988150" y="3991400"/>
                  <a:ext cx="7475" cy="6450"/>
                </a:xfrm>
                <a:custGeom>
                  <a:rect b="b" l="l" r="r" t="t"/>
                  <a:pathLst>
                    <a:path extrusionOk="0" h="258" w="299">
                      <a:moveTo>
                        <a:pt x="132" y="0"/>
                      </a:moveTo>
                      <a:cubicBezTo>
                        <a:pt x="60" y="0"/>
                        <a:pt x="1" y="48"/>
                        <a:pt x="1" y="131"/>
                      </a:cubicBezTo>
                      <a:cubicBezTo>
                        <a:pt x="1" y="206"/>
                        <a:pt x="65" y="258"/>
                        <a:pt x="132" y="258"/>
                      </a:cubicBezTo>
                      <a:cubicBezTo>
                        <a:pt x="161" y="258"/>
                        <a:pt x="190" y="248"/>
                        <a:pt x="215" y="226"/>
                      </a:cubicBezTo>
                      <a:cubicBezTo>
                        <a:pt x="299" y="143"/>
                        <a:pt x="251" y="0"/>
                        <a:pt x="13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 name="Google Shape;1375;p16"/>
                <p:cNvSpPr/>
                <p:nvPr/>
              </p:nvSpPr>
              <p:spPr>
                <a:xfrm>
                  <a:off x="2795575" y="4192900"/>
                  <a:ext cx="7475" cy="6650"/>
                </a:xfrm>
                <a:custGeom>
                  <a:rect b="b" l="l" r="r" t="t"/>
                  <a:pathLst>
                    <a:path extrusionOk="0" h="266" w="299">
                      <a:moveTo>
                        <a:pt x="131" y="1"/>
                      </a:moveTo>
                      <a:cubicBezTo>
                        <a:pt x="60" y="1"/>
                        <a:pt x="1" y="60"/>
                        <a:pt x="1" y="132"/>
                      </a:cubicBezTo>
                      <a:cubicBezTo>
                        <a:pt x="1" y="212"/>
                        <a:pt x="61" y="266"/>
                        <a:pt x="125" y="266"/>
                      </a:cubicBezTo>
                      <a:cubicBezTo>
                        <a:pt x="156" y="266"/>
                        <a:pt x="188" y="254"/>
                        <a:pt x="215" y="227"/>
                      </a:cubicBezTo>
                      <a:cubicBezTo>
                        <a:pt x="298" y="144"/>
                        <a:pt x="251" y="13"/>
                        <a:pt x="13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 name="Google Shape;1376;p16"/>
                <p:cNvSpPr/>
                <p:nvPr/>
              </p:nvSpPr>
              <p:spPr>
                <a:xfrm>
                  <a:off x="3423925" y="3518125"/>
                  <a:ext cx="7775" cy="6650"/>
                </a:xfrm>
                <a:custGeom>
                  <a:rect b="b" l="l" r="r" t="t"/>
                  <a:pathLst>
                    <a:path extrusionOk="0" h="266" w="311">
                      <a:moveTo>
                        <a:pt x="143" y="0"/>
                      </a:moveTo>
                      <a:cubicBezTo>
                        <a:pt x="72" y="0"/>
                        <a:pt x="1" y="60"/>
                        <a:pt x="1" y="131"/>
                      </a:cubicBezTo>
                      <a:cubicBezTo>
                        <a:pt x="1" y="212"/>
                        <a:pt x="66" y="265"/>
                        <a:pt x="135" y="265"/>
                      </a:cubicBezTo>
                      <a:cubicBezTo>
                        <a:pt x="167" y="265"/>
                        <a:pt x="200" y="253"/>
                        <a:pt x="227" y="227"/>
                      </a:cubicBezTo>
                      <a:cubicBezTo>
                        <a:pt x="310" y="143"/>
                        <a:pt x="263" y="0"/>
                        <a:pt x="14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 name="Google Shape;1377;p16"/>
                <p:cNvSpPr/>
                <p:nvPr/>
              </p:nvSpPr>
              <p:spPr>
                <a:xfrm>
                  <a:off x="4689275" y="3780950"/>
                  <a:ext cx="7750" cy="6650"/>
                </a:xfrm>
                <a:custGeom>
                  <a:rect b="b" l="l" r="r" t="t"/>
                  <a:pathLst>
                    <a:path extrusionOk="0" h="266" w="310">
                      <a:moveTo>
                        <a:pt x="143" y="1"/>
                      </a:moveTo>
                      <a:cubicBezTo>
                        <a:pt x="60" y="1"/>
                        <a:pt x="0" y="60"/>
                        <a:pt x="0" y="132"/>
                      </a:cubicBezTo>
                      <a:cubicBezTo>
                        <a:pt x="0" y="212"/>
                        <a:pt x="66" y="266"/>
                        <a:pt x="134" y="266"/>
                      </a:cubicBezTo>
                      <a:cubicBezTo>
                        <a:pt x="166" y="266"/>
                        <a:pt x="199" y="254"/>
                        <a:pt x="226" y="227"/>
                      </a:cubicBezTo>
                      <a:cubicBezTo>
                        <a:pt x="310" y="143"/>
                        <a:pt x="250" y="1"/>
                        <a:pt x="1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 name="Google Shape;1378;p16"/>
                <p:cNvSpPr/>
                <p:nvPr/>
              </p:nvSpPr>
              <p:spPr>
                <a:xfrm>
                  <a:off x="3730525" y="4181600"/>
                  <a:ext cx="7450" cy="6450"/>
                </a:xfrm>
                <a:custGeom>
                  <a:rect b="b" l="l" r="r" t="t"/>
                  <a:pathLst>
                    <a:path extrusionOk="0" h="258" w="298">
                      <a:moveTo>
                        <a:pt x="131" y="0"/>
                      </a:moveTo>
                      <a:cubicBezTo>
                        <a:pt x="60" y="0"/>
                        <a:pt x="0" y="60"/>
                        <a:pt x="0" y="131"/>
                      </a:cubicBezTo>
                      <a:cubicBezTo>
                        <a:pt x="0" y="206"/>
                        <a:pt x="64" y="258"/>
                        <a:pt x="131" y="258"/>
                      </a:cubicBezTo>
                      <a:cubicBezTo>
                        <a:pt x="160" y="258"/>
                        <a:pt x="189" y="248"/>
                        <a:pt x="214" y="227"/>
                      </a:cubicBezTo>
                      <a:cubicBezTo>
                        <a:pt x="298" y="143"/>
                        <a:pt x="250" y="12"/>
                        <a:pt x="13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 name="Google Shape;1379;p16"/>
                <p:cNvSpPr/>
                <p:nvPr/>
              </p:nvSpPr>
              <p:spPr>
                <a:xfrm>
                  <a:off x="3041150" y="3291300"/>
                  <a:ext cx="6850" cy="6575"/>
                </a:xfrm>
                <a:custGeom>
                  <a:rect b="b" l="l" r="r" t="t"/>
                  <a:pathLst>
                    <a:path extrusionOk="0" h="263" w="274">
                      <a:moveTo>
                        <a:pt x="143" y="1"/>
                      </a:moveTo>
                      <a:cubicBezTo>
                        <a:pt x="72" y="1"/>
                        <a:pt x="0" y="60"/>
                        <a:pt x="0" y="132"/>
                      </a:cubicBezTo>
                      <a:cubicBezTo>
                        <a:pt x="0" y="203"/>
                        <a:pt x="72" y="263"/>
                        <a:pt x="143" y="263"/>
                      </a:cubicBezTo>
                      <a:cubicBezTo>
                        <a:pt x="214" y="263"/>
                        <a:pt x="274" y="203"/>
                        <a:pt x="274" y="132"/>
                      </a:cubicBezTo>
                      <a:cubicBezTo>
                        <a:pt x="274" y="60"/>
                        <a:pt x="214" y="1"/>
                        <a:pt x="1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 name="Google Shape;1380;p16"/>
                <p:cNvSpPr/>
                <p:nvPr/>
              </p:nvSpPr>
              <p:spPr>
                <a:xfrm>
                  <a:off x="2792000" y="3183250"/>
                  <a:ext cx="7775" cy="6650"/>
                </a:xfrm>
                <a:custGeom>
                  <a:rect b="b" l="l" r="r" t="t"/>
                  <a:pathLst>
                    <a:path extrusionOk="0" h="266" w="311">
                      <a:moveTo>
                        <a:pt x="144" y="1"/>
                      </a:moveTo>
                      <a:cubicBezTo>
                        <a:pt x="60" y="1"/>
                        <a:pt x="1" y="60"/>
                        <a:pt x="1" y="132"/>
                      </a:cubicBezTo>
                      <a:cubicBezTo>
                        <a:pt x="1" y="213"/>
                        <a:pt x="66" y="266"/>
                        <a:pt x="135" y="266"/>
                      </a:cubicBezTo>
                      <a:cubicBezTo>
                        <a:pt x="167" y="266"/>
                        <a:pt x="200" y="254"/>
                        <a:pt x="227" y="227"/>
                      </a:cubicBezTo>
                      <a:cubicBezTo>
                        <a:pt x="310" y="144"/>
                        <a:pt x="251" y="1"/>
                        <a:pt x="14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 name="Google Shape;1381;p16"/>
                <p:cNvSpPr/>
                <p:nvPr/>
              </p:nvSpPr>
              <p:spPr>
                <a:xfrm>
                  <a:off x="2931600" y="2869500"/>
                  <a:ext cx="7775" cy="6500"/>
                </a:xfrm>
                <a:custGeom>
                  <a:rect b="b" l="l" r="r" t="t"/>
                  <a:pathLst>
                    <a:path extrusionOk="0" h="260" w="311">
                      <a:moveTo>
                        <a:pt x="123" y="0"/>
                      </a:moveTo>
                      <a:cubicBezTo>
                        <a:pt x="50" y="0"/>
                        <a:pt x="1" y="56"/>
                        <a:pt x="1" y="133"/>
                      </a:cubicBezTo>
                      <a:cubicBezTo>
                        <a:pt x="1" y="208"/>
                        <a:pt x="70" y="259"/>
                        <a:pt x="141" y="259"/>
                      </a:cubicBezTo>
                      <a:cubicBezTo>
                        <a:pt x="171" y="259"/>
                        <a:pt x="202" y="249"/>
                        <a:pt x="227" y="228"/>
                      </a:cubicBezTo>
                      <a:cubicBezTo>
                        <a:pt x="310" y="145"/>
                        <a:pt x="251" y="2"/>
                        <a:pt x="144" y="2"/>
                      </a:cubicBezTo>
                      <a:cubicBezTo>
                        <a:pt x="136" y="1"/>
                        <a:pt x="129" y="0"/>
                        <a:pt x="12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 name="Google Shape;1382;p16"/>
                <p:cNvSpPr/>
                <p:nvPr/>
              </p:nvSpPr>
              <p:spPr>
                <a:xfrm>
                  <a:off x="2775025" y="2452800"/>
                  <a:ext cx="7475" cy="6675"/>
                </a:xfrm>
                <a:custGeom>
                  <a:rect b="b" l="l" r="r" t="t"/>
                  <a:pathLst>
                    <a:path extrusionOk="0" h="267" w="299">
                      <a:moveTo>
                        <a:pt x="132" y="1"/>
                      </a:moveTo>
                      <a:cubicBezTo>
                        <a:pt x="61" y="1"/>
                        <a:pt x="1" y="61"/>
                        <a:pt x="1" y="132"/>
                      </a:cubicBezTo>
                      <a:cubicBezTo>
                        <a:pt x="1" y="213"/>
                        <a:pt x="61" y="266"/>
                        <a:pt x="126" y="266"/>
                      </a:cubicBezTo>
                      <a:cubicBezTo>
                        <a:pt x="157" y="266"/>
                        <a:pt x="188" y="254"/>
                        <a:pt x="215" y="227"/>
                      </a:cubicBezTo>
                      <a:cubicBezTo>
                        <a:pt x="299" y="156"/>
                        <a:pt x="251" y="13"/>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 name="Google Shape;1383;p16"/>
                <p:cNvSpPr/>
                <p:nvPr/>
              </p:nvSpPr>
              <p:spPr>
                <a:xfrm>
                  <a:off x="3629900" y="2809400"/>
                  <a:ext cx="7775" cy="6650"/>
                </a:xfrm>
                <a:custGeom>
                  <a:rect b="b" l="l" r="r" t="t"/>
                  <a:pathLst>
                    <a:path extrusionOk="0" h="266" w="311">
                      <a:moveTo>
                        <a:pt x="144" y="1"/>
                      </a:moveTo>
                      <a:cubicBezTo>
                        <a:pt x="72" y="1"/>
                        <a:pt x="1" y="60"/>
                        <a:pt x="1" y="132"/>
                      </a:cubicBezTo>
                      <a:cubicBezTo>
                        <a:pt x="1" y="212"/>
                        <a:pt x="66" y="266"/>
                        <a:pt x="135" y="266"/>
                      </a:cubicBezTo>
                      <a:cubicBezTo>
                        <a:pt x="167" y="266"/>
                        <a:pt x="200" y="254"/>
                        <a:pt x="227" y="227"/>
                      </a:cubicBezTo>
                      <a:cubicBezTo>
                        <a:pt x="310" y="144"/>
                        <a:pt x="251" y="1"/>
                        <a:pt x="14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 name="Google Shape;1384;p16"/>
                <p:cNvSpPr/>
                <p:nvPr/>
              </p:nvSpPr>
              <p:spPr>
                <a:xfrm>
                  <a:off x="3815350" y="3113600"/>
                  <a:ext cx="7450" cy="6650"/>
                </a:xfrm>
                <a:custGeom>
                  <a:rect b="b" l="l" r="r" t="t"/>
                  <a:pathLst>
                    <a:path extrusionOk="0" h="266" w="298">
                      <a:moveTo>
                        <a:pt x="131" y="1"/>
                      </a:moveTo>
                      <a:cubicBezTo>
                        <a:pt x="60" y="1"/>
                        <a:pt x="0" y="60"/>
                        <a:pt x="0" y="132"/>
                      </a:cubicBezTo>
                      <a:cubicBezTo>
                        <a:pt x="0" y="213"/>
                        <a:pt x="61" y="266"/>
                        <a:pt x="125" y="266"/>
                      </a:cubicBezTo>
                      <a:cubicBezTo>
                        <a:pt x="156" y="266"/>
                        <a:pt x="188" y="254"/>
                        <a:pt x="215" y="227"/>
                      </a:cubicBezTo>
                      <a:cubicBezTo>
                        <a:pt x="298" y="156"/>
                        <a:pt x="250" y="13"/>
                        <a:pt x="13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 name="Google Shape;1385;p16"/>
                <p:cNvSpPr/>
                <p:nvPr/>
              </p:nvSpPr>
              <p:spPr>
                <a:xfrm>
                  <a:off x="2695275" y="3010025"/>
                  <a:ext cx="6850" cy="6575"/>
                </a:xfrm>
                <a:custGeom>
                  <a:rect b="b" l="l" r="r" t="t"/>
                  <a:pathLst>
                    <a:path extrusionOk="0" h="263" w="274">
                      <a:moveTo>
                        <a:pt x="131" y="0"/>
                      </a:moveTo>
                      <a:cubicBezTo>
                        <a:pt x="60" y="0"/>
                        <a:pt x="0" y="60"/>
                        <a:pt x="0" y="131"/>
                      </a:cubicBezTo>
                      <a:cubicBezTo>
                        <a:pt x="0" y="203"/>
                        <a:pt x="60" y="262"/>
                        <a:pt x="131" y="262"/>
                      </a:cubicBezTo>
                      <a:cubicBezTo>
                        <a:pt x="203" y="262"/>
                        <a:pt x="274" y="203"/>
                        <a:pt x="274" y="131"/>
                      </a:cubicBezTo>
                      <a:cubicBezTo>
                        <a:pt x="274" y="60"/>
                        <a:pt x="203" y="0"/>
                        <a:pt x="13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 name="Google Shape;1386;p16"/>
                <p:cNvSpPr/>
                <p:nvPr/>
              </p:nvSpPr>
              <p:spPr>
                <a:xfrm>
                  <a:off x="1995775" y="2767725"/>
                  <a:ext cx="7750" cy="6475"/>
                </a:xfrm>
                <a:custGeom>
                  <a:rect b="b" l="l" r="r" t="t"/>
                  <a:pathLst>
                    <a:path extrusionOk="0" h="259" w="310">
                      <a:moveTo>
                        <a:pt x="143" y="1"/>
                      </a:moveTo>
                      <a:cubicBezTo>
                        <a:pt x="72" y="1"/>
                        <a:pt x="12" y="60"/>
                        <a:pt x="0" y="132"/>
                      </a:cubicBezTo>
                      <a:cubicBezTo>
                        <a:pt x="0" y="207"/>
                        <a:pt x="70" y="258"/>
                        <a:pt x="141" y="258"/>
                      </a:cubicBezTo>
                      <a:cubicBezTo>
                        <a:pt x="171" y="258"/>
                        <a:pt x="201" y="249"/>
                        <a:pt x="227" y="227"/>
                      </a:cubicBezTo>
                      <a:cubicBezTo>
                        <a:pt x="310" y="144"/>
                        <a:pt x="250" y="1"/>
                        <a:pt x="1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 name="Google Shape;1387;p16"/>
                <p:cNvSpPr/>
                <p:nvPr/>
              </p:nvSpPr>
              <p:spPr>
                <a:xfrm>
                  <a:off x="1842475" y="2609675"/>
                  <a:ext cx="7475" cy="6525"/>
                </a:xfrm>
                <a:custGeom>
                  <a:rect b="b" l="l" r="r" t="t"/>
                  <a:pathLst>
                    <a:path extrusionOk="0" h="261" w="299">
                      <a:moveTo>
                        <a:pt x="132" y="1"/>
                      </a:moveTo>
                      <a:cubicBezTo>
                        <a:pt x="60" y="1"/>
                        <a:pt x="1" y="60"/>
                        <a:pt x="1" y="132"/>
                      </a:cubicBezTo>
                      <a:cubicBezTo>
                        <a:pt x="1" y="212"/>
                        <a:pt x="61" y="260"/>
                        <a:pt x="126" y="260"/>
                      </a:cubicBezTo>
                      <a:cubicBezTo>
                        <a:pt x="157" y="260"/>
                        <a:pt x="188" y="250"/>
                        <a:pt x="215" y="227"/>
                      </a:cubicBezTo>
                      <a:cubicBezTo>
                        <a:pt x="298" y="143"/>
                        <a:pt x="251" y="12"/>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 name="Google Shape;1388;p16"/>
                <p:cNvSpPr/>
                <p:nvPr/>
              </p:nvSpPr>
              <p:spPr>
                <a:xfrm>
                  <a:off x="1810500" y="1837825"/>
                  <a:ext cx="9225" cy="6625"/>
                </a:xfrm>
                <a:custGeom>
                  <a:rect b="b" l="l" r="r" t="t"/>
                  <a:pathLst>
                    <a:path extrusionOk="0" h="265" w="369">
                      <a:moveTo>
                        <a:pt x="164" y="0"/>
                      </a:moveTo>
                      <a:cubicBezTo>
                        <a:pt x="1" y="0"/>
                        <a:pt x="1" y="265"/>
                        <a:pt x="164" y="265"/>
                      </a:cubicBezTo>
                      <a:cubicBezTo>
                        <a:pt x="170" y="265"/>
                        <a:pt x="177" y="265"/>
                        <a:pt x="184" y="264"/>
                      </a:cubicBezTo>
                      <a:cubicBezTo>
                        <a:pt x="191" y="265"/>
                        <a:pt x="198" y="265"/>
                        <a:pt x="205" y="265"/>
                      </a:cubicBezTo>
                      <a:cubicBezTo>
                        <a:pt x="368" y="265"/>
                        <a:pt x="368" y="0"/>
                        <a:pt x="205" y="0"/>
                      </a:cubicBezTo>
                      <a:cubicBezTo>
                        <a:pt x="198" y="0"/>
                        <a:pt x="191" y="1"/>
                        <a:pt x="184" y="2"/>
                      </a:cubicBezTo>
                      <a:cubicBezTo>
                        <a:pt x="177" y="1"/>
                        <a:pt x="170" y="0"/>
                        <a:pt x="16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 name="Google Shape;1389;p16"/>
                <p:cNvSpPr/>
                <p:nvPr/>
              </p:nvSpPr>
              <p:spPr>
                <a:xfrm>
                  <a:off x="1120375" y="1474375"/>
                  <a:ext cx="7450" cy="6400"/>
                </a:xfrm>
                <a:custGeom>
                  <a:rect b="b" l="l" r="r" t="t"/>
                  <a:pathLst>
                    <a:path extrusionOk="0" h="256" w="298">
                      <a:moveTo>
                        <a:pt x="113" y="1"/>
                      </a:moveTo>
                      <a:cubicBezTo>
                        <a:pt x="50" y="1"/>
                        <a:pt x="0" y="57"/>
                        <a:pt x="0" y="133"/>
                      </a:cubicBezTo>
                      <a:cubicBezTo>
                        <a:pt x="0" y="205"/>
                        <a:pt x="59" y="256"/>
                        <a:pt x="124" y="256"/>
                      </a:cubicBezTo>
                      <a:cubicBezTo>
                        <a:pt x="155" y="256"/>
                        <a:pt x="187" y="244"/>
                        <a:pt x="214" y="217"/>
                      </a:cubicBezTo>
                      <a:cubicBezTo>
                        <a:pt x="298" y="145"/>
                        <a:pt x="250" y="2"/>
                        <a:pt x="131" y="2"/>
                      </a:cubicBezTo>
                      <a:cubicBezTo>
                        <a:pt x="125" y="1"/>
                        <a:pt x="119" y="1"/>
                        <a:pt x="11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 name="Google Shape;1390;p16"/>
                <p:cNvSpPr/>
                <p:nvPr/>
              </p:nvSpPr>
              <p:spPr>
                <a:xfrm>
                  <a:off x="1754675" y="1531525"/>
                  <a:ext cx="7750" cy="6400"/>
                </a:xfrm>
                <a:custGeom>
                  <a:rect b="b" l="l" r="r" t="t"/>
                  <a:pathLst>
                    <a:path extrusionOk="0" h="256" w="310">
                      <a:moveTo>
                        <a:pt x="125" y="1"/>
                      </a:moveTo>
                      <a:cubicBezTo>
                        <a:pt x="60" y="1"/>
                        <a:pt x="0" y="57"/>
                        <a:pt x="0" y="133"/>
                      </a:cubicBezTo>
                      <a:cubicBezTo>
                        <a:pt x="0" y="205"/>
                        <a:pt x="65" y="256"/>
                        <a:pt x="133" y="256"/>
                      </a:cubicBezTo>
                      <a:cubicBezTo>
                        <a:pt x="166" y="256"/>
                        <a:pt x="199" y="244"/>
                        <a:pt x="227" y="217"/>
                      </a:cubicBezTo>
                      <a:cubicBezTo>
                        <a:pt x="310" y="145"/>
                        <a:pt x="250" y="2"/>
                        <a:pt x="143" y="2"/>
                      </a:cubicBezTo>
                      <a:cubicBezTo>
                        <a:pt x="137" y="1"/>
                        <a:pt x="131" y="1"/>
                        <a:pt x="12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 name="Google Shape;1391;p16"/>
                <p:cNvSpPr/>
                <p:nvPr/>
              </p:nvSpPr>
              <p:spPr>
                <a:xfrm>
                  <a:off x="1641050" y="1002925"/>
                  <a:ext cx="7675" cy="6650"/>
                </a:xfrm>
                <a:custGeom>
                  <a:rect b="b" l="l" r="r" t="t"/>
                  <a:pathLst>
                    <a:path extrusionOk="0" h="266" w="307">
                      <a:moveTo>
                        <a:pt x="140" y="1"/>
                      </a:moveTo>
                      <a:cubicBezTo>
                        <a:pt x="69" y="1"/>
                        <a:pt x="9" y="60"/>
                        <a:pt x="9" y="132"/>
                      </a:cubicBezTo>
                      <a:cubicBezTo>
                        <a:pt x="1" y="212"/>
                        <a:pt x="64" y="266"/>
                        <a:pt x="132" y="266"/>
                      </a:cubicBezTo>
                      <a:cubicBezTo>
                        <a:pt x="164" y="266"/>
                        <a:pt x="197" y="254"/>
                        <a:pt x="223" y="227"/>
                      </a:cubicBezTo>
                      <a:cubicBezTo>
                        <a:pt x="307" y="144"/>
                        <a:pt x="259" y="1"/>
                        <a:pt x="14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 name="Google Shape;1392;p16"/>
                <p:cNvSpPr/>
                <p:nvPr/>
              </p:nvSpPr>
              <p:spPr>
                <a:xfrm>
                  <a:off x="1448075" y="2492100"/>
                  <a:ext cx="7775" cy="6650"/>
                </a:xfrm>
                <a:custGeom>
                  <a:rect b="b" l="l" r="r" t="t"/>
                  <a:pathLst>
                    <a:path extrusionOk="0" h="266" w="311">
                      <a:moveTo>
                        <a:pt x="144" y="1"/>
                      </a:moveTo>
                      <a:cubicBezTo>
                        <a:pt x="72" y="1"/>
                        <a:pt x="13" y="60"/>
                        <a:pt x="1" y="132"/>
                      </a:cubicBezTo>
                      <a:cubicBezTo>
                        <a:pt x="1" y="212"/>
                        <a:pt x="67" y="266"/>
                        <a:pt x="135" y="266"/>
                      </a:cubicBezTo>
                      <a:cubicBezTo>
                        <a:pt x="167" y="266"/>
                        <a:pt x="200" y="254"/>
                        <a:pt x="227" y="227"/>
                      </a:cubicBezTo>
                      <a:cubicBezTo>
                        <a:pt x="310" y="155"/>
                        <a:pt x="263" y="13"/>
                        <a:pt x="14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 name="Google Shape;1393;p16"/>
                <p:cNvSpPr/>
                <p:nvPr/>
              </p:nvSpPr>
              <p:spPr>
                <a:xfrm>
                  <a:off x="1562550" y="2880800"/>
                  <a:ext cx="9225" cy="6650"/>
                </a:xfrm>
                <a:custGeom>
                  <a:rect b="b" l="l" r="r" t="t"/>
                  <a:pathLst>
                    <a:path extrusionOk="0" h="266" w="369">
                      <a:moveTo>
                        <a:pt x="164" y="1"/>
                      </a:moveTo>
                      <a:cubicBezTo>
                        <a:pt x="1" y="1"/>
                        <a:pt x="1" y="265"/>
                        <a:pt x="164" y="265"/>
                      </a:cubicBezTo>
                      <a:cubicBezTo>
                        <a:pt x="171" y="265"/>
                        <a:pt x="177" y="265"/>
                        <a:pt x="184" y="264"/>
                      </a:cubicBezTo>
                      <a:cubicBezTo>
                        <a:pt x="191" y="265"/>
                        <a:pt x="198" y="265"/>
                        <a:pt x="205" y="265"/>
                      </a:cubicBezTo>
                      <a:cubicBezTo>
                        <a:pt x="368" y="265"/>
                        <a:pt x="368" y="1"/>
                        <a:pt x="205" y="1"/>
                      </a:cubicBezTo>
                      <a:cubicBezTo>
                        <a:pt x="198" y="1"/>
                        <a:pt x="191" y="1"/>
                        <a:pt x="184" y="2"/>
                      </a:cubicBezTo>
                      <a:cubicBezTo>
                        <a:pt x="177" y="1"/>
                        <a:pt x="171" y="1"/>
                        <a:pt x="16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 name="Google Shape;1394;p16"/>
                <p:cNvSpPr/>
                <p:nvPr/>
              </p:nvSpPr>
              <p:spPr>
                <a:xfrm>
                  <a:off x="2004500" y="2263775"/>
                  <a:ext cx="9350" cy="6600"/>
                </a:xfrm>
                <a:custGeom>
                  <a:rect b="b" l="l" r="r" t="t"/>
                  <a:pathLst>
                    <a:path extrusionOk="0" h="264" w="374">
                      <a:moveTo>
                        <a:pt x="166" y="0"/>
                      </a:moveTo>
                      <a:cubicBezTo>
                        <a:pt x="0" y="0"/>
                        <a:pt x="4" y="264"/>
                        <a:pt x="176" y="264"/>
                      </a:cubicBezTo>
                      <a:cubicBezTo>
                        <a:pt x="180" y="264"/>
                        <a:pt x="183" y="264"/>
                        <a:pt x="187" y="263"/>
                      </a:cubicBezTo>
                      <a:cubicBezTo>
                        <a:pt x="191" y="264"/>
                        <a:pt x="195" y="264"/>
                        <a:pt x="198" y="264"/>
                      </a:cubicBezTo>
                      <a:cubicBezTo>
                        <a:pt x="371" y="264"/>
                        <a:pt x="374" y="0"/>
                        <a:pt x="208" y="0"/>
                      </a:cubicBezTo>
                      <a:cubicBezTo>
                        <a:pt x="202" y="0"/>
                        <a:pt x="195" y="1"/>
                        <a:pt x="187" y="2"/>
                      </a:cubicBezTo>
                      <a:cubicBezTo>
                        <a:pt x="180" y="1"/>
                        <a:pt x="173" y="0"/>
                        <a:pt x="16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 name="Google Shape;1395;p16"/>
                <p:cNvSpPr/>
                <p:nvPr/>
              </p:nvSpPr>
              <p:spPr>
                <a:xfrm>
                  <a:off x="1084350" y="2031025"/>
                  <a:ext cx="7475" cy="6600"/>
                </a:xfrm>
                <a:custGeom>
                  <a:rect b="b" l="l" r="r" t="t"/>
                  <a:pathLst>
                    <a:path extrusionOk="0" h="264" w="299">
                      <a:moveTo>
                        <a:pt x="131" y="1"/>
                      </a:moveTo>
                      <a:cubicBezTo>
                        <a:pt x="60" y="1"/>
                        <a:pt x="0" y="60"/>
                        <a:pt x="0" y="132"/>
                      </a:cubicBezTo>
                      <a:cubicBezTo>
                        <a:pt x="0" y="206"/>
                        <a:pt x="64" y="264"/>
                        <a:pt x="130" y="264"/>
                      </a:cubicBezTo>
                      <a:cubicBezTo>
                        <a:pt x="160" y="264"/>
                        <a:pt x="189" y="253"/>
                        <a:pt x="215" y="227"/>
                      </a:cubicBezTo>
                      <a:cubicBezTo>
                        <a:pt x="298" y="144"/>
                        <a:pt x="251" y="1"/>
                        <a:pt x="13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 name="Google Shape;1396;p16"/>
                <p:cNvSpPr/>
                <p:nvPr/>
              </p:nvSpPr>
              <p:spPr>
                <a:xfrm>
                  <a:off x="1136450" y="2258750"/>
                  <a:ext cx="7450" cy="6450"/>
                </a:xfrm>
                <a:custGeom>
                  <a:rect b="b" l="l" r="r" t="t"/>
                  <a:pathLst>
                    <a:path extrusionOk="0" h="258" w="298">
                      <a:moveTo>
                        <a:pt x="131" y="0"/>
                      </a:moveTo>
                      <a:cubicBezTo>
                        <a:pt x="60" y="0"/>
                        <a:pt x="0" y="48"/>
                        <a:pt x="0" y="131"/>
                      </a:cubicBezTo>
                      <a:cubicBezTo>
                        <a:pt x="0" y="206"/>
                        <a:pt x="64" y="258"/>
                        <a:pt x="131" y="258"/>
                      </a:cubicBezTo>
                      <a:cubicBezTo>
                        <a:pt x="160" y="258"/>
                        <a:pt x="189" y="248"/>
                        <a:pt x="214" y="226"/>
                      </a:cubicBezTo>
                      <a:cubicBezTo>
                        <a:pt x="298" y="143"/>
                        <a:pt x="250" y="0"/>
                        <a:pt x="13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 name="Google Shape;1397;p16"/>
                <p:cNvSpPr/>
                <p:nvPr/>
              </p:nvSpPr>
              <p:spPr>
                <a:xfrm>
                  <a:off x="2517275" y="1742000"/>
                  <a:ext cx="7750" cy="6475"/>
                </a:xfrm>
                <a:custGeom>
                  <a:rect b="b" l="l" r="r" t="t"/>
                  <a:pathLst>
                    <a:path extrusionOk="0" h="259" w="310">
                      <a:moveTo>
                        <a:pt x="143" y="1"/>
                      </a:moveTo>
                      <a:cubicBezTo>
                        <a:pt x="60" y="1"/>
                        <a:pt x="0" y="60"/>
                        <a:pt x="0" y="132"/>
                      </a:cubicBezTo>
                      <a:cubicBezTo>
                        <a:pt x="0" y="207"/>
                        <a:pt x="70" y="258"/>
                        <a:pt x="140" y="258"/>
                      </a:cubicBezTo>
                      <a:cubicBezTo>
                        <a:pt x="171" y="258"/>
                        <a:pt x="201" y="249"/>
                        <a:pt x="226" y="227"/>
                      </a:cubicBezTo>
                      <a:cubicBezTo>
                        <a:pt x="310" y="144"/>
                        <a:pt x="250" y="1"/>
                        <a:pt x="1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 name="Google Shape;1398;p16"/>
                <p:cNvSpPr/>
                <p:nvPr/>
              </p:nvSpPr>
              <p:spPr>
                <a:xfrm>
                  <a:off x="2397900" y="1508950"/>
                  <a:ext cx="6875" cy="6575"/>
                </a:xfrm>
                <a:custGeom>
                  <a:rect b="b" l="l" r="r" t="t"/>
                  <a:pathLst>
                    <a:path extrusionOk="0" h="263" w="275">
                      <a:moveTo>
                        <a:pt x="144" y="0"/>
                      </a:moveTo>
                      <a:cubicBezTo>
                        <a:pt x="60" y="0"/>
                        <a:pt x="1" y="60"/>
                        <a:pt x="1" y="131"/>
                      </a:cubicBezTo>
                      <a:cubicBezTo>
                        <a:pt x="1" y="203"/>
                        <a:pt x="60" y="262"/>
                        <a:pt x="144" y="262"/>
                      </a:cubicBezTo>
                      <a:cubicBezTo>
                        <a:pt x="215" y="262"/>
                        <a:pt x="275" y="203"/>
                        <a:pt x="275" y="131"/>
                      </a:cubicBezTo>
                      <a:cubicBezTo>
                        <a:pt x="275" y="60"/>
                        <a:pt x="215" y="0"/>
                        <a:pt x="14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 name="Google Shape;1399;p16"/>
                <p:cNvSpPr/>
                <p:nvPr/>
              </p:nvSpPr>
              <p:spPr>
                <a:xfrm>
                  <a:off x="2788725" y="1418150"/>
                  <a:ext cx="7475" cy="6675"/>
                </a:xfrm>
                <a:custGeom>
                  <a:rect b="b" l="l" r="r" t="t"/>
                  <a:pathLst>
                    <a:path extrusionOk="0" h="267" w="299">
                      <a:moveTo>
                        <a:pt x="132" y="1"/>
                      </a:moveTo>
                      <a:cubicBezTo>
                        <a:pt x="60" y="1"/>
                        <a:pt x="1" y="60"/>
                        <a:pt x="1" y="132"/>
                      </a:cubicBezTo>
                      <a:cubicBezTo>
                        <a:pt x="1" y="213"/>
                        <a:pt x="61" y="266"/>
                        <a:pt x="126" y="266"/>
                      </a:cubicBezTo>
                      <a:cubicBezTo>
                        <a:pt x="156" y="266"/>
                        <a:pt x="188" y="254"/>
                        <a:pt x="215" y="227"/>
                      </a:cubicBezTo>
                      <a:cubicBezTo>
                        <a:pt x="298" y="156"/>
                        <a:pt x="251" y="13"/>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 name="Google Shape;1400;p16"/>
                <p:cNvSpPr/>
                <p:nvPr/>
              </p:nvSpPr>
              <p:spPr>
                <a:xfrm>
                  <a:off x="2573225" y="1144925"/>
                  <a:ext cx="7775" cy="6450"/>
                </a:xfrm>
                <a:custGeom>
                  <a:rect b="b" l="l" r="r" t="t"/>
                  <a:pathLst>
                    <a:path extrusionOk="0" h="258" w="311">
                      <a:moveTo>
                        <a:pt x="132" y="0"/>
                      </a:moveTo>
                      <a:cubicBezTo>
                        <a:pt x="60" y="0"/>
                        <a:pt x="1" y="48"/>
                        <a:pt x="1" y="131"/>
                      </a:cubicBezTo>
                      <a:cubicBezTo>
                        <a:pt x="1" y="206"/>
                        <a:pt x="64" y="257"/>
                        <a:pt x="131" y="257"/>
                      </a:cubicBezTo>
                      <a:cubicBezTo>
                        <a:pt x="160" y="257"/>
                        <a:pt x="190" y="248"/>
                        <a:pt x="215" y="226"/>
                      </a:cubicBezTo>
                      <a:cubicBezTo>
                        <a:pt x="310" y="143"/>
                        <a:pt x="251" y="0"/>
                        <a:pt x="13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 name="Google Shape;1401;p16"/>
                <p:cNvSpPr/>
                <p:nvPr/>
              </p:nvSpPr>
              <p:spPr>
                <a:xfrm>
                  <a:off x="3230150" y="1622050"/>
                  <a:ext cx="7475" cy="6650"/>
                </a:xfrm>
                <a:custGeom>
                  <a:rect b="b" l="l" r="r" t="t"/>
                  <a:pathLst>
                    <a:path extrusionOk="0" h="266" w="299">
                      <a:moveTo>
                        <a:pt x="132" y="1"/>
                      </a:moveTo>
                      <a:cubicBezTo>
                        <a:pt x="60" y="1"/>
                        <a:pt x="1" y="60"/>
                        <a:pt x="1" y="132"/>
                      </a:cubicBezTo>
                      <a:cubicBezTo>
                        <a:pt x="1" y="212"/>
                        <a:pt x="61" y="266"/>
                        <a:pt x="126" y="266"/>
                      </a:cubicBezTo>
                      <a:cubicBezTo>
                        <a:pt x="156" y="266"/>
                        <a:pt x="188" y="254"/>
                        <a:pt x="215" y="227"/>
                      </a:cubicBezTo>
                      <a:cubicBezTo>
                        <a:pt x="298" y="144"/>
                        <a:pt x="251" y="13"/>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 name="Google Shape;1402;p16"/>
                <p:cNvSpPr/>
                <p:nvPr/>
              </p:nvSpPr>
              <p:spPr>
                <a:xfrm>
                  <a:off x="3298900" y="1128550"/>
                  <a:ext cx="7475" cy="6500"/>
                </a:xfrm>
                <a:custGeom>
                  <a:rect b="b" l="l" r="r" t="t"/>
                  <a:pathLst>
                    <a:path extrusionOk="0" h="260" w="299">
                      <a:moveTo>
                        <a:pt x="144" y="0"/>
                      </a:moveTo>
                      <a:cubicBezTo>
                        <a:pt x="61" y="0"/>
                        <a:pt x="1" y="60"/>
                        <a:pt x="1" y="131"/>
                      </a:cubicBezTo>
                      <a:cubicBezTo>
                        <a:pt x="1" y="212"/>
                        <a:pt x="67" y="260"/>
                        <a:pt x="132" y="260"/>
                      </a:cubicBezTo>
                      <a:cubicBezTo>
                        <a:pt x="162" y="260"/>
                        <a:pt x="192" y="249"/>
                        <a:pt x="215" y="226"/>
                      </a:cubicBezTo>
                      <a:cubicBezTo>
                        <a:pt x="299" y="143"/>
                        <a:pt x="251" y="12"/>
                        <a:pt x="14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 name="Google Shape;1403;p16"/>
                <p:cNvSpPr/>
                <p:nvPr/>
              </p:nvSpPr>
              <p:spPr>
                <a:xfrm>
                  <a:off x="3527800" y="2197100"/>
                  <a:ext cx="7775" cy="6375"/>
                </a:xfrm>
                <a:custGeom>
                  <a:rect b="b" l="l" r="r" t="t"/>
                  <a:pathLst>
                    <a:path extrusionOk="0" h="255" w="311">
                      <a:moveTo>
                        <a:pt x="125" y="0"/>
                      </a:moveTo>
                      <a:cubicBezTo>
                        <a:pt x="61" y="0"/>
                        <a:pt x="1" y="55"/>
                        <a:pt x="1" y="121"/>
                      </a:cubicBezTo>
                      <a:cubicBezTo>
                        <a:pt x="1" y="201"/>
                        <a:pt x="67" y="255"/>
                        <a:pt x="135" y="255"/>
                      </a:cubicBezTo>
                      <a:cubicBezTo>
                        <a:pt x="167" y="255"/>
                        <a:pt x="200" y="243"/>
                        <a:pt x="227" y="216"/>
                      </a:cubicBezTo>
                      <a:cubicBezTo>
                        <a:pt x="310" y="144"/>
                        <a:pt x="251" y="2"/>
                        <a:pt x="144" y="2"/>
                      </a:cubicBezTo>
                      <a:cubicBezTo>
                        <a:pt x="138" y="1"/>
                        <a:pt x="131" y="0"/>
                        <a:pt x="12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 name="Google Shape;1404;p16"/>
                <p:cNvSpPr/>
                <p:nvPr/>
              </p:nvSpPr>
              <p:spPr>
                <a:xfrm>
                  <a:off x="3902050" y="2461450"/>
                  <a:ext cx="7675" cy="6650"/>
                </a:xfrm>
                <a:custGeom>
                  <a:rect b="b" l="l" r="r" t="t"/>
                  <a:pathLst>
                    <a:path extrusionOk="0" h="266" w="307">
                      <a:moveTo>
                        <a:pt x="140" y="0"/>
                      </a:moveTo>
                      <a:cubicBezTo>
                        <a:pt x="68" y="0"/>
                        <a:pt x="9" y="60"/>
                        <a:pt x="9" y="131"/>
                      </a:cubicBezTo>
                      <a:cubicBezTo>
                        <a:pt x="1" y="212"/>
                        <a:pt x="64" y="265"/>
                        <a:pt x="131" y="265"/>
                      </a:cubicBezTo>
                      <a:cubicBezTo>
                        <a:pt x="163" y="265"/>
                        <a:pt x="196" y="253"/>
                        <a:pt x="223" y="226"/>
                      </a:cubicBezTo>
                      <a:cubicBezTo>
                        <a:pt x="307" y="143"/>
                        <a:pt x="259" y="0"/>
                        <a:pt x="14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 name="Google Shape;1405;p16"/>
                <p:cNvSpPr/>
                <p:nvPr/>
              </p:nvSpPr>
              <p:spPr>
                <a:xfrm>
                  <a:off x="3531375" y="2052175"/>
                  <a:ext cx="7475" cy="6650"/>
                </a:xfrm>
                <a:custGeom>
                  <a:rect b="b" l="l" r="r" t="t"/>
                  <a:pathLst>
                    <a:path extrusionOk="0" h="266" w="299">
                      <a:moveTo>
                        <a:pt x="132" y="0"/>
                      </a:moveTo>
                      <a:cubicBezTo>
                        <a:pt x="60" y="0"/>
                        <a:pt x="1" y="60"/>
                        <a:pt x="1" y="131"/>
                      </a:cubicBezTo>
                      <a:cubicBezTo>
                        <a:pt x="1" y="212"/>
                        <a:pt x="61" y="265"/>
                        <a:pt x="126" y="265"/>
                      </a:cubicBezTo>
                      <a:cubicBezTo>
                        <a:pt x="156" y="265"/>
                        <a:pt x="188" y="253"/>
                        <a:pt x="215" y="226"/>
                      </a:cubicBezTo>
                      <a:cubicBezTo>
                        <a:pt x="298" y="143"/>
                        <a:pt x="251" y="0"/>
                        <a:pt x="13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 name="Google Shape;1406;p16"/>
                <p:cNvSpPr/>
                <p:nvPr/>
              </p:nvSpPr>
              <p:spPr>
                <a:xfrm>
                  <a:off x="1701100" y="2387900"/>
                  <a:ext cx="14900" cy="12800"/>
                </a:xfrm>
                <a:custGeom>
                  <a:rect b="b" l="l" r="r" t="t"/>
                  <a:pathLst>
                    <a:path extrusionOk="0" h="512" w="596">
                      <a:moveTo>
                        <a:pt x="253" y="1"/>
                      </a:moveTo>
                      <a:cubicBezTo>
                        <a:pt x="109" y="1"/>
                        <a:pt x="0" y="115"/>
                        <a:pt x="0" y="251"/>
                      </a:cubicBezTo>
                      <a:cubicBezTo>
                        <a:pt x="0" y="407"/>
                        <a:pt x="130" y="512"/>
                        <a:pt x="261" y="512"/>
                      </a:cubicBezTo>
                      <a:cubicBezTo>
                        <a:pt x="321" y="512"/>
                        <a:pt x="381" y="490"/>
                        <a:pt x="429" y="442"/>
                      </a:cubicBezTo>
                      <a:cubicBezTo>
                        <a:pt x="596" y="275"/>
                        <a:pt x="488" y="1"/>
                        <a:pt x="274" y="1"/>
                      </a:cubicBezTo>
                      <a:cubicBezTo>
                        <a:pt x="267" y="1"/>
                        <a:pt x="260" y="1"/>
                        <a:pt x="25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 name="Google Shape;1407;p16"/>
                <p:cNvSpPr/>
                <p:nvPr/>
              </p:nvSpPr>
              <p:spPr>
                <a:xfrm>
                  <a:off x="864375" y="3061525"/>
                  <a:ext cx="14925" cy="12800"/>
                </a:xfrm>
                <a:custGeom>
                  <a:rect b="b" l="l" r="r" t="t"/>
                  <a:pathLst>
                    <a:path extrusionOk="0" h="512" w="597">
                      <a:moveTo>
                        <a:pt x="275" y="0"/>
                      </a:moveTo>
                      <a:cubicBezTo>
                        <a:pt x="132" y="0"/>
                        <a:pt x="13" y="107"/>
                        <a:pt x="1" y="262"/>
                      </a:cubicBezTo>
                      <a:cubicBezTo>
                        <a:pt x="1" y="409"/>
                        <a:pt x="129" y="511"/>
                        <a:pt x="260" y="511"/>
                      </a:cubicBezTo>
                      <a:cubicBezTo>
                        <a:pt x="320" y="511"/>
                        <a:pt x="381" y="490"/>
                        <a:pt x="429" y="441"/>
                      </a:cubicBezTo>
                      <a:cubicBezTo>
                        <a:pt x="596" y="286"/>
                        <a:pt x="489" y="12"/>
                        <a:pt x="27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 name="Google Shape;1408;p16"/>
                <p:cNvSpPr/>
                <p:nvPr/>
              </p:nvSpPr>
              <p:spPr>
                <a:xfrm>
                  <a:off x="1461175" y="1886075"/>
                  <a:ext cx="14925" cy="12850"/>
                </a:xfrm>
                <a:custGeom>
                  <a:rect b="b" l="l" r="r" t="t"/>
                  <a:pathLst>
                    <a:path extrusionOk="0" h="514" w="597">
                      <a:moveTo>
                        <a:pt x="263" y="1"/>
                      </a:moveTo>
                      <a:cubicBezTo>
                        <a:pt x="120" y="1"/>
                        <a:pt x="1" y="120"/>
                        <a:pt x="1" y="262"/>
                      </a:cubicBezTo>
                      <a:cubicBezTo>
                        <a:pt x="1" y="415"/>
                        <a:pt x="120" y="514"/>
                        <a:pt x="249" y="514"/>
                      </a:cubicBezTo>
                      <a:cubicBezTo>
                        <a:pt x="311" y="514"/>
                        <a:pt x="375" y="491"/>
                        <a:pt x="429" y="441"/>
                      </a:cubicBezTo>
                      <a:cubicBezTo>
                        <a:pt x="596" y="286"/>
                        <a:pt x="489" y="12"/>
                        <a:pt x="26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 name="Google Shape;1409;p16"/>
                <p:cNvSpPr/>
                <p:nvPr/>
              </p:nvSpPr>
              <p:spPr>
                <a:xfrm>
                  <a:off x="1077500" y="1742000"/>
                  <a:ext cx="14900" cy="12800"/>
                </a:xfrm>
                <a:custGeom>
                  <a:rect b="b" l="l" r="r" t="t"/>
                  <a:pathLst>
                    <a:path extrusionOk="0" h="512" w="596">
                      <a:moveTo>
                        <a:pt x="274" y="1"/>
                      </a:moveTo>
                      <a:cubicBezTo>
                        <a:pt x="120" y="1"/>
                        <a:pt x="1" y="108"/>
                        <a:pt x="1" y="263"/>
                      </a:cubicBezTo>
                      <a:cubicBezTo>
                        <a:pt x="1" y="410"/>
                        <a:pt x="129" y="512"/>
                        <a:pt x="260" y="512"/>
                      </a:cubicBezTo>
                      <a:cubicBezTo>
                        <a:pt x="320" y="512"/>
                        <a:pt x="381" y="490"/>
                        <a:pt x="429" y="441"/>
                      </a:cubicBezTo>
                      <a:cubicBezTo>
                        <a:pt x="596" y="287"/>
                        <a:pt x="489" y="13"/>
                        <a:pt x="27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 name="Google Shape;1410;p16"/>
                <p:cNvSpPr/>
                <p:nvPr/>
              </p:nvSpPr>
              <p:spPr>
                <a:xfrm>
                  <a:off x="1835050" y="1697075"/>
                  <a:ext cx="14900" cy="12775"/>
                </a:xfrm>
                <a:custGeom>
                  <a:rect b="b" l="l" r="r" t="t"/>
                  <a:pathLst>
                    <a:path extrusionOk="0" h="511" w="596">
                      <a:moveTo>
                        <a:pt x="274" y="0"/>
                      </a:moveTo>
                      <a:cubicBezTo>
                        <a:pt x="119" y="0"/>
                        <a:pt x="0" y="107"/>
                        <a:pt x="0" y="250"/>
                      </a:cubicBezTo>
                      <a:cubicBezTo>
                        <a:pt x="0" y="406"/>
                        <a:pt x="130" y="511"/>
                        <a:pt x="261" y="511"/>
                      </a:cubicBezTo>
                      <a:cubicBezTo>
                        <a:pt x="320" y="511"/>
                        <a:pt x="380" y="489"/>
                        <a:pt x="429" y="441"/>
                      </a:cubicBezTo>
                      <a:cubicBezTo>
                        <a:pt x="595" y="286"/>
                        <a:pt x="488" y="12"/>
                        <a:pt x="27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 name="Google Shape;1411;p16"/>
                <p:cNvSpPr/>
                <p:nvPr/>
              </p:nvSpPr>
              <p:spPr>
                <a:xfrm>
                  <a:off x="2043100" y="1415175"/>
                  <a:ext cx="14900" cy="12800"/>
                </a:xfrm>
                <a:custGeom>
                  <a:rect b="b" l="l" r="r" t="t"/>
                  <a:pathLst>
                    <a:path extrusionOk="0" h="512" w="596">
                      <a:moveTo>
                        <a:pt x="262" y="1"/>
                      </a:moveTo>
                      <a:cubicBezTo>
                        <a:pt x="120" y="1"/>
                        <a:pt x="1" y="108"/>
                        <a:pt x="1" y="251"/>
                      </a:cubicBezTo>
                      <a:cubicBezTo>
                        <a:pt x="1" y="406"/>
                        <a:pt x="124" y="511"/>
                        <a:pt x="256" y="511"/>
                      </a:cubicBezTo>
                      <a:cubicBezTo>
                        <a:pt x="316" y="511"/>
                        <a:pt x="377" y="490"/>
                        <a:pt x="429" y="441"/>
                      </a:cubicBezTo>
                      <a:cubicBezTo>
                        <a:pt x="596" y="287"/>
                        <a:pt x="489" y="13"/>
                        <a:pt x="26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 name="Google Shape;1412;p16"/>
                <p:cNvSpPr/>
                <p:nvPr/>
              </p:nvSpPr>
              <p:spPr>
                <a:xfrm>
                  <a:off x="1567450" y="1319325"/>
                  <a:ext cx="14900" cy="12700"/>
                </a:xfrm>
                <a:custGeom>
                  <a:rect b="b" l="l" r="r" t="t"/>
                  <a:pathLst>
                    <a:path extrusionOk="0" h="508" w="596">
                      <a:moveTo>
                        <a:pt x="243" y="0"/>
                      </a:moveTo>
                      <a:cubicBezTo>
                        <a:pt x="109" y="0"/>
                        <a:pt x="0" y="115"/>
                        <a:pt x="0" y="251"/>
                      </a:cubicBezTo>
                      <a:cubicBezTo>
                        <a:pt x="0" y="404"/>
                        <a:pt x="120" y="508"/>
                        <a:pt x="249" y="508"/>
                      </a:cubicBezTo>
                      <a:cubicBezTo>
                        <a:pt x="311" y="508"/>
                        <a:pt x="375" y="484"/>
                        <a:pt x="429" y="430"/>
                      </a:cubicBezTo>
                      <a:cubicBezTo>
                        <a:pt x="596" y="275"/>
                        <a:pt x="488" y="1"/>
                        <a:pt x="262" y="1"/>
                      </a:cubicBezTo>
                      <a:cubicBezTo>
                        <a:pt x="256" y="1"/>
                        <a:pt x="249" y="0"/>
                        <a:pt x="24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 name="Google Shape;1413;p16"/>
                <p:cNvSpPr/>
                <p:nvPr/>
              </p:nvSpPr>
              <p:spPr>
                <a:xfrm>
                  <a:off x="2514000" y="1936950"/>
                  <a:ext cx="14900" cy="12575"/>
                </a:xfrm>
                <a:custGeom>
                  <a:rect b="b" l="l" r="r" t="t"/>
                  <a:pathLst>
                    <a:path extrusionOk="0" h="503" w="596">
                      <a:moveTo>
                        <a:pt x="253" y="1"/>
                      </a:moveTo>
                      <a:cubicBezTo>
                        <a:pt x="108" y="1"/>
                        <a:pt x="0" y="115"/>
                        <a:pt x="0" y="252"/>
                      </a:cubicBezTo>
                      <a:cubicBezTo>
                        <a:pt x="0" y="404"/>
                        <a:pt x="120" y="503"/>
                        <a:pt x="249" y="503"/>
                      </a:cubicBezTo>
                      <a:cubicBezTo>
                        <a:pt x="311" y="503"/>
                        <a:pt x="375" y="480"/>
                        <a:pt x="429" y="430"/>
                      </a:cubicBezTo>
                      <a:cubicBezTo>
                        <a:pt x="596" y="275"/>
                        <a:pt x="488" y="2"/>
                        <a:pt x="274" y="2"/>
                      </a:cubicBezTo>
                      <a:cubicBezTo>
                        <a:pt x="267" y="1"/>
                        <a:pt x="260" y="1"/>
                        <a:pt x="25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 name="Google Shape;1414;p16"/>
                <p:cNvSpPr/>
                <p:nvPr/>
              </p:nvSpPr>
              <p:spPr>
                <a:xfrm>
                  <a:off x="3094125" y="1260400"/>
                  <a:ext cx="14900" cy="12850"/>
                </a:xfrm>
                <a:custGeom>
                  <a:rect b="b" l="l" r="r" t="t"/>
                  <a:pathLst>
                    <a:path extrusionOk="0" h="514" w="596">
                      <a:moveTo>
                        <a:pt x="274" y="1"/>
                      </a:moveTo>
                      <a:cubicBezTo>
                        <a:pt x="131" y="1"/>
                        <a:pt x="12" y="120"/>
                        <a:pt x="0" y="263"/>
                      </a:cubicBezTo>
                      <a:cubicBezTo>
                        <a:pt x="0" y="415"/>
                        <a:pt x="126" y="514"/>
                        <a:pt x="254" y="514"/>
                      </a:cubicBezTo>
                      <a:cubicBezTo>
                        <a:pt x="316" y="514"/>
                        <a:pt x="379" y="491"/>
                        <a:pt x="429" y="441"/>
                      </a:cubicBezTo>
                      <a:cubicBezTo>
                        <a:pt x="596" y="286"/>
                        <a:pt x="489" y="13"/>
                        <a:pt x="27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 name="Google Shape;1415;p16"/>
                <p:cNvSpPr/>
                <p:nvPr/>
              </p:nvSpPr>
              <p:spPr>
                <a:xfrm>
                  <a:off x="2049650" y="2034300"/>
                  <a:ext cx="14900" cy="12800"/>
                </a:xfrm>
                <a:custGeom>
                  <a:rect b="b" l="l" r="r" t="t"/>
                  <a:pathLst>
                    <a:path extrusionOk="0" h="512" w="596">
                      <a:moveTo>
                        <a:pt x="274" y="1"/>
                      </a:moveTo>
                      <a:cubicBezTo>
                        <a:pt x="131" y="1"/>
                        <a:pt x="12" y="108"/>
                        <a:pt x="0" y="251"/>
                      </a:cubicBezTo>
                      <a:cubicBezTo>
                        <a:pt x="0" y="406"/>
                        <a:pt x="130" y="511"/>
                        <a:pt x="265" y="511"/>
                      </a:cubicBezTo>
                      <a:cubicBezTo>
                        <a:pt x="326" y="511"/>
                        <a:pt x="389" y="490"/>
                        <a:pt x="441" y="441"/>
                      </a:cubicBezTo>
                      <a:cubicBezTo>
                        <a:pt x="596" y="287"/>
                        <a:pt x="501" y="13"/>
                        <a:pt x="27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 name="Google Shape;1416;p16"/>
                <p:cNvSpPr/>
                <p:nvPr/>
              </p:nvSpPr>
              <p:spPr>
                <a:xfrm>
                  <a:off x="2491075" y="3399650"/>
                  <a:ext cx="14900" cy="12800"/>
                </a:xfrm>
                <a:custGeom>
                  <a:rect b="b" l="l" r="r" t="t"/>
                  <a:pathLst>
                    <a:path extrusionOk="0" h="512" w="596">
                      <a:moveTo>
                        <a:pt x="274" y="1"/>
                      </a:moveTo>
                      <a:cubicBezTo>
                        <a:pt x="131" y="1"/>
                        <a:pt x="12" y="108"/>
                        <a:pt x="0" y="251"/>
                      </a:cubicBezTo>
                      <a:cubicBezTo>
                        <a:pt x="0" y="406"/>
                        <a:pt x="130" y="511"/>
                        <a:pt x="265" y="511"/>
                      </a:cubicBezTo>
                      <a:cubicBezTo>
                        <a:pt x="326" y="511"/>
                        <a:pt x="389" y="490"/>
                        <a:pt x="441" y="441"/>
                      </a:cubicBezTo>
                      <a:cubicBezTo>
                        <a:pt x="596" y="286"/>
                        <a:pt x="500" y="13"/>
                        <a:pt x="27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 name="Google Shape;1417;p16"/>
                <p:cNvSpPr/>
                <p:nvPr/>
              </p:nvSpPr>
              <p:spPr>
                <a:xfrm>
                  <a:off x="2840525" y="3715475"/>
                  <a:ext cx="14900" cy="12800"/>
                </a:xfrm>
                <a:custGeom>
                  <a:rect b="b" l="l" r="r" t="t"/>
                  <a:pathLst>
                    <a:path extrusionOk="0" h="512" w="596">
                      <a:moveTo>
                        <a:pt x="262" y="0"/>
                      </a:moveTo>
                      <a:cubicBezTo>
                        <a:pt x="119" y="0"/>
                        <a:pt x="0" y="107"/>
                        <a:pt x="0" y="262"/>
                      </a:cubicBezTo>
                      <a:cubicBezTo>
                        <a:pt x="0" y="409"/>
                        <a:pt x="129" y="511"/>
                        <a:pt x="260" y="511"/>
                      </a:cubicBezTo>
                      <a:cubicBezTo>
                        <a:pt x="320" y="511"/>
                        <a:pt x="380" y="489"/>
                        <a:pt x="429" y="441"/>
                      </a:cubicBezTo>
                      <a:cubicBezTo>
                        <a:pt x="596" y="286"/>
                        <a:pt x="489" y="12"/>
                        <a:pt x="2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 name="Google Shape;1418;p16"/>
                <p:cNvSpPr/>
                <p:nvPr/>
              </p:nvSpPr>
              <p:spPr>
                <a:xfrm>
                  <a:off x="2212775" y="4039900"/>
                  <a:ext cx="14900" cy="12800"/>
                </a:xfrm>
                <a:custGeom>
                  <a:rect b="b" l="l" r="r" t="t"/>
                  <a:pathLst>
                    <a:path extrusionOk="0" h="512" w="596">
                      <a:moveTo>
                        <a:pt x="262" y="1"/>
                      </a:moveTo>
                      <a:cubicBezTo>
                        <a:pt x="119" y="1"/>
                        <a:pt x="0" y="108"/>
                        <a:pt x="0" y="263"/>
                      </a:cubicBezTo>
                      <a:cubicBezTo>
                        <a:pt x="0" y="410"/>
                        <a:pt x="129" y="512"/>
                        <a:pt x="259" y="512"/>
                      </a:cubicBezTo>
                      <a:cubicBezTo>
                        <a:pt x="319" y="512"/>
                        <a:pt x="380" y="490"/>
                        <a:pt x="429" y="442"/>
                      </a:cubicBezTo>
                      <a:cubicBezTo>
                        <a:pt x="595" y="287"/>
                        <a:pt x="488" y="13"/>
                        <a:pt x="26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 name="Google Shape;1419;p16"/>
                <p:cNvSpPr/>
                <p:nvPr/>
              </p:nvSpPr>
              <p:spPr>
                <a:xfrm>
                  <a:off x="3233425" y="3608875"/>
                  <a:ext cx="14900" cy="12600"/>
                </a:xfrm>
                <a:custGeom>
                  <a:rect b="b" l="l" r="r" t="t"/>
                  <a:pathLst>
                    <a:path extrusionOk="0" h="504" w="596">
                      <a:moveTo>
                        <a:pt x="255" y="1"/>
                      </a:moveTo>
                      <a:cubicBezTo>
                        <a:pt x="121" y="1"/>
                        <a:pt x="12" y="116"/>
                        <a:pt x="1" y="252"/>
                      </a:cubicBezTo>
                      <a:cubicBezTo>
                        <a:pt x="1" y="405"/>
                        <a:pt x="126" y="503"/>
                        <a:pt x="255" y="503"/>
                      </a:cubicBezTo>
                      <a:cubicBezTo>
                        <a:pt x="316" y="503"/>
                        <a:pt x="379" y="481"/>
                        <a:pt x="429" y="430"/>
                      </a:cubicBezTo>
                      <a:cubicBezTo>
                        <a:pt x="596" y="276"/>
                        <a:pt x="489" y="14"/>
                        <a:pt x="274" y="2"/>
                      </a:cubicBezTo>
                      <a:cubicBezTo>
                        <a:pt x="268" y="1"/>
                        <a:pt x="261" y="1"/>
                        <a:pt x="25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 name="Google Shape;1420;p16"/>
                <p:cNvSpPr/>
                <p:nvPr/>
              </p:nvSpPr>
              <p:spPr>
                <a:xfrm>
                  <a:off x="3660575" y="3771725"/>
                  <a:ext cx="14900" cy="12775"/>
                </a:xfrm>
                <a:custGeom>
                  <a:rect b="b" l="l" r="r" t="t"/>
                  <a:pathLst>
                    <a:path extrusionOk="0" h="511" w="596">
                      <a:moveTo>
                        <a:pt x="262" y="0"/>
                      </a:moveTo>
                      <a:cubicBezTo>
                        <a:pt x="119" y="0"/>
                        <a:pt x="0" y="108"/>
                        <a:pt x="0" y="251"/>
                      </a:cubicBezTo>
                      <a:cubicBezTo>
                        <a:pt x="0" y="406"/>
                        <a:pt x="124" y="511"/>
                        <a:pt x="256" y="511"/>
                      </a:cubicBezTo>
                      <a:cubicBezTo>
                        <a:pt x="315" y="511"/>
                        <a:pt x="377" y="489"/>
                        <a:pt x="429" y="441"/>
                      </a:cubicBezTo>
                      <a:cubicBezTo>
                        <a:pt x="595" y="286"/>
                        <a:pt x="488" y="12"/>
                        <a:pt x="2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 name="Google Shape;1421;p16"/>
                <p:cNvSpPr/>
                <p:nvPr/>
              </p:nvSpPr>
              <p:spPr>
                <a:xfrm>
                  <a:off x="2879225" y="3022800"/>
                  <a:ext cx="14900" cy="12800"/>
                </a:xfrm>
                <a:custGeom>
                  <a:rect b="b" l="l" r="r" t="t"/>
                  <a:pathLst>
                    <a:path extrusionOk="0" h="512" w="596">
                      <a:moveTo>
                        <a:pt x="253" y="1"/>
                      </a:moveTo>
                      <a:cubicBezTo>
                        <a:pt x="108" y="1"/>
                        <a:pt x="0" y="115"/>
                        <a:pt x="0" y="251"/>
                      </a:cubicBezTo>
                      <a:cubicBezTo>
                        <a:pt x="0" y="407"/>
                        <a:pt x="130" y="512"/>
                        <a:pt x="261" y="512"/>
                      </a:cubicBezTo>
                      <a:cubicBezTo>
                        <a:pt x="321" y="512"/>
                        <a:pt x="380" y="490"/>
                        <a:pt x="429" y="442"/>
                      </a:cubicBezTo>
                      <a:cubicBezTo>
                        <a:pt x="595" y="287"/>
                        <a:pt x="500" y="1"/>
                        <a:pt x="274" y="1"/>
                      </a:cubicBezTo>
                      <a:cubicBezTo>
                        <a:pt x="267" y="1"/>
                        <a:pt x="260" y="1"/>
                        <a:pt x="25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 name="Google Shape;1422;p16"/>
                <p:cNvSpPr/>
                <p:nvPr/>
              </p:nvSpPr>
              <p:spPr>
                <a:xfrm>
                  <a:off x="2879225" y="3450525"/>
                  <a:ext cx="14900" cy="12825"/>
                </a:xfrm>
                <a:custGeom>
                  <a:rect b="b" l="l" r="r" t="t"/>
                  <a:pathLst>
                    <a:path extrusionOk="0" h="513" w="596">
                      <a:moveTo>
                        <a:pt x="253" y="1"/>
                      </a:moveTo>
                      <a:cubicBezTo>
                        <a:pt x="108" y="1"/>
                        <a:pt x="0" y="115"/>
                        <a:pt x="0" y="252"/>
                      </a:cubicBezTo>
                      <a:cubicBezTo>
                        <a:pt x="0" y="407"/>
                        <a:pt x="130" y="512"/>
                        <a:pt x="261" y="512"/>
                      </a:cubicBezTo>
                      <a:cubicBezTo>
                        <a:pt x="321" y="512"/>
                        <a:pt x="380" y="491"/>
                        <a:pt x="429" y="442"/>
                      </a:cubicBezTo>
                      <a:cubicBezTo>
                        <a:pt x="595" y="287"/>
                        <a:pt x="488" y="14"/>
                        <a:pt x="274" y="2"/>
                      </a:cubicBezTo>
                      <a:cubicBezTo>
                        <a:pt x="267" y="1"/>
                        <a:pt x="260" y="1"/>
                        <a:pt x="25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 name="Google Shape;1423;p16"/>
                <p:cNvSpPr/>
                <p:nvPr/>
              </p:nvSpPr>
              <p:spPr>
                <a:xfrm>
                  <a:off x="3305175" y="3364825"/>
                  <a:ext cx="14900" cy="12850"/>
                </a:xfrm>
                <a:custGeom>
                  <a:rect b="b" l="l" r="r" t="t"/>
                  <a:pathLst>
                    <a:path extrusionOk="0" h="514" w="596">
                      <a:moveTo>
                        <a:pt x="274" y="1"/>
                      </a:moveTo>
                      <a:cubicBezTo>
                        <a:pt x="119" y="1"/>
                        <a:pt x="0" y="120"/>
                        <a:pt x="0" y="263"/>
                      </a:cubicBezTo>
                      <a:cubicBezTo>
                        <a:pt x="0" y="416"/>
                        <a:pt x="125" y="514"/>
                        <a:pt x="258" y="514"/>
                      </a:cubicBezTo>
                      <a:cubicBezTo>
                        <a:pt x="321" y="514"/>
                        <a:pt x="387" y="491"/>
                        <a:pt x="441" y="441"/>
                      </a:cubicBezTo>
                      <a:cubicBezTo>
                        <a:pt x="595" y="286"/>
                        <a:pt x="488" y="13"/>
                        <a:pt x="27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 name="Google Shape;1424;p16"/>
                <p:cNvSpPr/>
                <p:nvPr/>
              </p:nvSpPr>
              <p:spPr>
                <a:xfrm>
                  <a:off x="4574375" y="2764450"/>
                  <a:ext cx="14900" cy="12800"/>
                </a:xfrm>
                <a:custGeom>
                  <a:rect b="b" l="l" r="r" t="t"/>
                  <a:pathLst>
                    <a:path extrusionOk="0" h="512" w="596">
                      <a:moveTo>
                        <a:pt x="262" y="1"/>
                      </a:moveTo>
                      <a:cubicBezTo>
                        <a:pt x="119" y="1"/>
                        <a:pt x="0" y="120"/>
                        <a:pt x="0" y="263"/>
                      </a:cubicBezTo>
                      <a:cubicBezTo>
                        <a:pt x="0" y="410"/>
                        <a:pt x="129" y="512"/>
                        <a:pt x="259" y="512"/>
                      </a:cubicBezTo>
                      <a:cubicBezTo>
                        <a:pt x="320" y="512"/>
                        <a:pt x="380" y="490"/>
                        <a:pt x="429" y="441"/>
                      </a:cubicBezTo>
                      <a:cubicBezTo>
                        <a:pt x="596" y="287"/>
                        <a:pt x="488" y="13"/>
                        <a:pt x="26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 name="Google Shape;1425;p16"/>
                <p:cNvSpPr/>
                <p:nvPr/>
              </p:nvSpPr>
              <p:spPr>
                <a:xfrm>
                  <a:off x="3424225" y="2839175"/>
                  <a:ext cx="13425" cy="12825"/>
                </a:xfrm>
                <a:custGeom>
                  <a:rect b="b" l="l" r="r" t="t"/>
                  <a:pathLst>
                    <a:path extrusionOk="0" h="513" w="537">
                      <a:moveTo>
                        <a:pt x="262" y="0"/>
                      </a:moveTo>
                      <a:cubicBezTo>
                        <a:pt x="120" y="0"/>
                        <a:pt x="1" y="107"/>
                        <a:pt x="1" y="250"/>
                      </a:cubicBezTo>
                      <a:cubicBezTo>
                        <a:pt x="1" y="393"/>
                        <a:pt x="120" y="512"/>
                        <a:pt x="262" y="512"/>
                      </a:cubicBezTo>
                      <a:cubicBezTo>
                        <a:pt x="417" y="512"/>
                        <a:pt x="536" y="393"/>
                        <a:pt x="536" y="250"/>
                      </a:cubicBezTo>
                      <a:cubicBezTo>
                        <a:pt x="536" y="107"/>
                        <a:pt x="417" y="0"/>
                        <a:pt x="2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 name="Google Shape;1426;p16"/>
                <p:cNvSpPr/>
                <p:nvPr/>
              </p:nvSpPr>
              <p:spPr>
                <a:xfrm>
                  <a:off x="3175975" y="2653725"/>
                  <a:ext cx="13425" cy="12525"/>
                </a:xfrm>
                <a:custGeom>
                  <a:rect b="b" l="l" r="r" t="t"/>
                  <a:pathLst>
                    <a:path extrusionOk="0" h="501" w="537">
                      <a:moveTo>
                        <a:pt x="263" y="1"/>
                      </a:moveTo>
                      <a:cubicBezTo>
                        <a:pt x="120" y="1"/>
                        <a:pt x="1" y="108"/>
                        <a:pt x="1" y="251"/>
                      </a:cubicBezTo>
                      <a:cubicBezTo>
                        <a:pt x="1" y="394"/>
                        <a:pt x="120" y="501"/>
                        <a:pt x="263" y="501"/>
                      </a:cubicBezTo>
                      <a:cubicBezTo>
                        <a:pt x="417" y="501"/>
                        <a:pt x="536" y="394"/>
                        <a:pt x="536" y="251"/>
                      </a:cubicBezTo>
                      <a:cubicBezTo>
                        <a:pt x="536" y="108"/>
                        <a:pt x="417" y="1"/>
                        <a:pt x="26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 name="Google Shape;1427;p16"/>
                <p:cNvSpPr/>
                <p:nvPr/>
              </p:nvSpPr>
              <p:spPr>
                <a:xfrm>
                  <a:off x="4679450" y="2461750"/>
                  <a:ext cx="13400" cy="12825"/>
                </a:xfrm>
                <a:custGeom>
                  <a:rect b="b" l="l" r="r" t="t"/>
                  <a:pathLst>
                    <a:path extrusionOk="0" h="513" w="536">
                      <a:moveTo>
                        <a:pt x="262" y="0"/>
                      </a:moveTo>
                      <a:cubicBezTo>
                        <a:pt x="119" y="0"/>
                        <a:pt x="0" y="119"/>
                        <a:pt x="0" y="250"/>
                      </a:cubicBezTo>
                      <a:cubicBezTo>
                        <a:pt x="0" y="393"/>
                        <a:pt x="119" y="512"/>
                        <a:pt x="262" y="512"/>
                      </a:cubicBezTo>
                      <a:cubicBezTo>
                        <a:pt x="417" y="512"/>
                        <a:pt x="536" y="393"/>
                        <a:pt x="536" y="250"/>
                      </a:cubicBezTo>
                      <a:cubicBezTo>
                        <a:pt x="536" y="119"/>
                        <a:pt x="417" y="0"/>
                        <a:pt x="2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 name="Google Shape;1428;p16"/>
                <p:cNvSpPr/>
                <p:nvPr/>
              </p:nvSpPr>
              <p:spPr>
                <a:xfrm>
                  <a:off x="4420475" y="2324825"/>
                  <a:ext cx="13425" cy="12525"/>
                </a:xfrm>
                <a:custGeom>
                  <a:rect b="b" l="l" r="r" t="t"/>
                  <a:pathLst>
                    <a:path extrusionOk="0" h="501" w="537">
                      <a:moveTo>
                        <a:pt x="263" y="0"/>
                      </a:moveTo>
                      <a:cubicBezTo>
                        <a:pt x="120" y="0"/>
                        <a:pt x="1" y="107"/>
                        <a:pt x="1" y="250"/>
                      </a:cubicBezTo>
                      <a:cubicBezTo>
                        <a:pt x="1" y="393"/>
                        <a:pt x="120" y="500"/>
                        <a:pt x="263" y="500"/>
                      </a:cubicBezTo>
                      <a:cubicBezTo>
                        <a:pt x="417" y="500"/>
                        <a:pt x="537" y="393"/>
                        <a:pt x="537" y="250"/>
                      </a:cubicBezTo>
                      <a:cubicBezTo>
                        <a:pt x="537" y="107"/>
                        <a:pt x="417" y="0"/>
                        <a:pt x="26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 name="Google Shape;1429;p16"/>
                <p:cNvSpPr/>
                <p:nvPr/>
              </p:nvSpPr>
              <p:spPr>
                <a:xfrm>
                  <a:off x="4200800" y="2052175"/>
                  <a:ext cx="13425" cy="12825"/>
                </a:xfrm>
                <a:custGeom>
                  <a:rect b="b" l="l" r="r" t="t"/>
                  <a:pathLst>
                    <a:path extrusionOk="0" h="513" w="537">
                      <a:moveTo>
                        <a:pt x="263" y="0"/>
                      </a:moveTo>
                      <a:cubicBezTo>
                        <a:pt x="120" y="0"/>
                        <a:pt x="1" y="119"/>
                        <a:pt x="1" y="262"/>
                      </a:cubicBezTo>
                      <a:cubicBezTo>
                        <a:pt x="1" y="393"/>
                        <a:pt x="120" y="512"/>
                        <a:pt x="263" y="512"/>
                      </a:cubicBezTo>
                      <a:cubicBezTo>
                        <a:pt x="406" y="512"/>
                        <a:pt x="537" y="393"/>
                        <a:pt x="537" y="262"/>
                      </a:cubicBezTo>
                      <a:cubicBezTo>
                        <a:pt x="537" y="119"/>
                        <a:pt x="406" y="0"/>
                        <a:pt x="26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 name="Google Shape;1430;p16"/>
                <p:cNvSpPr/>
                <p:nvPr/>
              </p:nvSpPr>
              <p:spPr>
                <a:xfrm>
                  <a:off x="2892600" y="2091725"/>
                  <a:ext cx="14925" cy="12825"/>
                </a:xfrm>
                <a:custGeom>
                  <a:rect b="b" l="l" r="r" t="t"/>
                  <a:pathLst>
                    <a:path extrusionOk="0" h="513" w="597">
                      <a:moveTo>
                        <a:pt x="243" y="1"/>
                      </a:moveTo>
                      <a:cubicBezTo>
                        <a:pt x="109" y="1"/>
                        <a:pt x="1" y="116"/>
                        <a:pt x="1" y="252"/>
                      </a:cubicBezTo>
                      <a:cubicBezTo>
                        <a:pt x="1" y="407"/>
                        <a:pt x="125" y="512"/>
                        <a:pt x="256" y="512"/>
                      </a:cubicBezTo>
                      <a:cubicBezTo>
                        <a:pt x="316" y="512"/>
                        <a:pt x="378" y="491"/>
                        <a:pt x="430" y="442"/>
                      </a:cubicBezTo>
                      <a:cubicBezTo>
                        <a:pt x="596" y="287"/>
                        <a:pt x="489" y="14"/>
                        <a:pt x="263" y="2"/>
                      </a:cubicBezTo>
                      <a:cubicBezTo>
                        <a:pt x="256" y="1"/>
                        <a:pt x="250" y="1"/>
                        <a:pt x="2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 name="Google Shape;1431;p16"/>
                <p:cNvSpPr/>
                <p:nvPr/>
              </p:nvSpPr>
              <p:spPr>
                <a:xfrm>
                  <a:off x="3100975" y="1773550"/>
                  <a:ext cx="14600" cy="12800"/>
                </a:xfrm>
                <a:custGeom>
                  <a:rect b="b" l="l" r="r" t="t"/>
                  <a:pathLst>
                    <a:path extrusionOk="0" h="512" w="584">
                      <a:moveTo>
                        <a:pt x="262" y="1"/>
                      </a:moveTo>
                      <a:cubicBezTo>
                        <a:pt x="119" y="1"/>
                        <a:pt x="0" y="108"/>
                        <a:pt x="0" y="251"/>
                      </a:cubicBezTo>
                      <a:cubicBezTo>
                        <a:pt x="0" y="407"/>
                        <a:pt x="124" y="511"/>
                        <a:pt x="256" y="511"/>
                      </a:cubicBezTo>
                      <a:cubicBezTo>
                        <a:pt x="316" y="511"/>
                        <a:pt x="377" y="490"/>
                        <a:pt x="429" y="442"/>
                      </a:cubicBezTo>
                      <a:cubicBezTo>
                        <a:pt x="584" y="287"/>
                        <a:pt x="488" y="13"/>
                        <a:pt x="26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 name="Google Shape;1432;p16"/>
                <p:cNvSpPr/>
                <p:nvPr/>
              </p:nvSpPr>
              <p:spPr>
                <a:xfrm>
                  <a:off x="2931900" y="1586050"/>
                  <a:ext cx="14600" cy="12775"/>
                </a:xfrm>
                <a:custGeom>
                  <a:rect b="b" l="l" r="r" t="t"/>
                  <a:pathLst>
                    <a:path extrusionOk="0" h="511" w="584">
                      <a:moveTo>
                        <a:pt x="263" y="0"/>
                      </a:moveTo>
                      <a:cubicBezTo>
                        <a:pt x="120" y="0"/>
                        <a:pt x="1" y="107"/>
                        <a:pt x="1" y="250"/>
                      </a:cubicBezTo>
                      <a:cubicBezTo>
                        <a:pt x="1" y="406"/>
                        <a:pt x="124" y="511"/>
                        <a:pt x="256" y="511"/>
                      </a:cubicBezTo>
                      <a:cubicBezTo>
                        <a:pt x="316" y="511"/>
                        <a:pt x="377" y="489"/>
                        <a:pt x="429" y="441"/>
                      </a:cubicBezTo>
                      <a:cubicBezTo>
                        <a:pt x="584" y="286"/>
                        <a:pt x="489" y="12"/>
                        <a:pt x="26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 name="Google Shape;1433;p16"/>
                <p:cNvSpPr/>
                <p:nvPr/>
              </p:nvSpPr>
              <p:spPr>
                <a:xfrm>
                  <a:off x="3553400" y="1378850"/>
                  <a:ext cx="14925" cy="12800"/>
                </a:xfrm>
                <a:custGeom>
                  <a:rect b="b" l="l" r="r" t="t"/>
                  <a:pathLst>
                    <a:path extrusionOk="0" h="512" w="597">
                      <a:moveTo>
                        <a:pt x="243" y="1"/>
                      </a:moveTo>
                      <a:cubicBezTo>
                        <a:pt x="109" y="1"/>
                        <a:pt x="1" y="115"/>
                        <a:pt x="1" y="251"/>
                      </a:cubicBezTo>
                      <a:cubicBezTo>
                        <a:pt x="1" y="407"/>
                        <a:pt x="130" y="512"/>
                        <a:pt x="262" y="512"/>
                      </a:cubicBezTo>
                      <a:cubicBezTo>
                        <a:pt x="321" y="512"/>
                        <a:pt x="381" y="490"/>
                        <a:pt x="429" y="442"/>
                      </a:cubicBezTo>
                      <a:cubicBezTo>
                        <a:pt x="596" y="275"/>
                        <a:pt x="489" y="1"/>
                        <a:pt x="263" y="1"/>
                      </a:cubicBezTo>
                      <a:cubicBezTo>
                        <a:pt x="256" y="1"/>
                        <a:pt x="250" y="1"/>
                        <a:pt x="2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 name="Google Shape;1434;p16"/>
                <p:cNvSpPr/>
                <p:nvPr/>
              </p:nvSpPr>
              <p:spPr>
                <a:xfrm>
                  <a:off x="3559950" y="2535850"/>
                  <a:ext cx="14925" cy="12800"/>
                </a:xfrm>
                <a:custGeom>
                  <a:rect b="b" l="l" r="r" t="t"/>
                  <a:pathLst>
                    <a:path extrusionOk="0" h="512" w="597">
                      <a:moveTo>
                        <a:pt x="275" y="1"/>
                      </a:moveTo>
                      <a:cubicBezTo>
                        <a:pt x="132" y="1"/>
                        <a:pt x="13" y="108"/>
                        <a:pt x="1" y="251"/>
                      </a:cubicBezTo>
                      <a:cubicBezTo>
                        <a:pt x="1" y="406"/>
                        <a:pt x="130" y="511"/>
                        <a:pt x="265" y="511"/>
                      </a:cubicBezTo>
                      <a:cubicBezTo>
                        <a:pt x="327" y="511"/>
                        <a:pt x="389" y="490"/>
                        <a:pt x="441" y="441"/>
                      </a:cubicBezTo>
                      <a:cubicBezTo>
                        <a:pt x="596" y="287"/>
                        <a:pt x="501" y="13"/>
                        <a:pt x="27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 name="Google Shape;1435;p16"/>
                <p:cNvSpPr/>
                <p:nvPr/>
              </p:nvSpPr>
              <p:spPr>
                <a:xfrm>
                  <a:off x="3821900" y="2024775"/>
                  <a:ext cx="14900" cy="12575"/>
                </a:xfrm>
                <a:custGeom>
                  <a:rect b="b" l="l" r="r" t="t"/>
                  <a:pathLst>
                    <a:path extrusionOk="0" h="503" w="596">
                      <a:moveTo>
                        <a:pt x="253" y="0"/>
                      </a:moveTo>
                      <a:cubicBezTo>
                        <a:pt x="109" y="0"/>
                        <a:pt x="0" y="115"/>
                        <a:pt x="0" y="251"/>
                      </a:cubicBezTo>
                      <a:cubicBezTo>
                        <a:pt x="0" y="404"/>
                        <a:pt x="125" y="502"/>
                        <a:pt x="254" y="502"/>
                      </a:cubicBezTo>
                      <a:cubicBezTo>
                        <a:pt x="316" y="502"/>
                        <a:pt x="379" y="480"/>
                        <a:pt x="429" y="429"/>
                      </a:cubicBezTo>
                      <a:cubicBezTo>
                        <a:pt x="596" y="275"/>
                        <a:pt x="488" y="1"/>
                        <a:pt x="274" y="1"/>
                      </a:cubicBezTo>
                      <a:cubicBezTo>
                        <a:pt x="267" y="0"/>
                        <a:pt x="260" y="0"/>
                        <a:pt x="25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 name="Google Shape;1436;p16"/>
                <p:cNvSpPr/>
                <p:nvPr/>
              </p:nvSpPr>
              <p:spPr>
                <a:xfrm>
                  <a:off x="3681400" y="3347875"/>
                  <a:ext cx="14900" cy="12850"/>
                </a:xfrm>
                <a:custGeom>
                  <a:rect b="b" l="l" r="r" t="t"/>
                  <a:pathLst>
                    <a:path extrusionOk="0" h="514" w="596">
                      <a:moveTo>
                        <a:pt x="262" y="0"/>
                      </a:moveTo>
                      <a:cubicBezTo>
                        <a:pt x="120" y="0"/>
                        <a:pt x="1" y="119"/>
                        <a:pt x="1" y="262"/>
                      </a:cubicBezTo>
                      <a:cubicBezTo>
                        <a:pt x="1" y="415"/>
                        <a:pt x="126" y="513"/>
                        <a:pt x="254" y="513"/>
                      </a:cubicBezTo>
                      <a:cubicBezTo>
                        <a:pt x="316" y="513"/>
                        <a:pt x="379" y="491"/>
                        <a:pt x="429" y="441"/>
                      </a:cubicBezTo>
                      <a:cubicBezTo>
                        <a:pt x="596" y="286"/>
                        <a:pt x="489" y="12"/>
                        <a:pt x="2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 name="Google Shape;1437;p16"/>
                <p:cNvSpPr/>
                <p:nvPr/>
              </p:nvSpPr>
              <p:spPr>
                <a:xfrm>
                  <a:off x="3958825" y="3324350"/>
                  <a:ext cx="14900" cy="12800"/>
                </a:xfrm>
                <a:custGeom>
                  <a:rect b="b" l="l" r="r" t="t"/>
                  <a:pathLst>
                    <a:path extrusionOk="0" h="512" w="596">
                      <a:moveTo>
                        <a:pt x="262" y="0"/>
                      </a:moveTo>
                      <a:cubicBezTo>
                        <a:pt x="119" y="0"/>
                        <a:pt x="0" y="119"/>
                        <a:pt x="0" y="262"/>
                      </a:cubicBezTo>
                      <a:cubicBezTo>
                        <a:pt x="0" y="409"/>
                        <a:pt x="129" y="511"/>
                        <a:pt x="259" y="511"/>
                      </a:cubicBezTo>
                      <a:cubicBezTo>
                        <a:pt x="319" y="511"/>
                        <a:pt x="380" y="490"/>
                        <a:pt x="429" y="441"/>
                      </a:cubicBezTo>
                      <a:cubicBezTo>
                        <a:pt x="595" y="286"/>
                        <a:pt x="488" y="12"/>
                        <a:pt x="2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 name="Google Shape;1438;p16"/>
                <p:cNvSpPr/>
                <p:nvPr/>
              </p:nvSpPr>
              <p:spPr>
                <a:xfrm>
                  <a:off x="4214200" y="3088300"/>
                  <a:ext cx="14625" cy="12800"/>
                </a:xfrm>
                <a:custGeom>
                  <a:rect b="b" l="l" r="r" t="t"/>
                  <a:pathLst>
                    <a:path extrusionOk="0" h="512" w="585">
                      <a:moveTo>
                        <a:pt x="263" y="1"/>
                      </a:moveTo>
                      <a:cubicBezTo>
                        <a:pt x="120" y="1"/>
                        <a:pt x="1" y="108"/>
                        <a:pt x="1" y="251"/>
                      </a:cubicBezTo>
                      <a:cubicBezTo>
                        <a:pt x="1" y="406"/>
                        <a:pt x="125" y="511"/>
                        <a:pt x="256" y="511"/>
                      </a:cubicBezTo>
                      <a:cubicBezTo>
                        <a:pt x="316" y="511"/>
                        <a:pt x="377" y="490"/>
                        <a:pt x="429" y="441"/>
                      </a:cubicBezTo>
                      <a:cubicBezTo>
                        <a:pt x="584" y="287"/>
                        <a:pt x="489" y="13"/>
                        <a:pt x="26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 name="Google Shape;1439;p16"/>
                <p:cNvSpPr/>
                <p:nvPr/>
              </p:nvSpPr>
              <p:spPr>
                <a:xfrm>
                  <a:off x="2329450" y="1421425"/>
                  <a:ext cx="14600" cy="12800"/>
                </a:xfrm>
                <a:custGeom>
                  <a:rect b="b" l="l" r="r" t="t"/>
                  <a:pathLst>
                    <a:path extrusionOk="0" h="512" w="584">
                      <a:moveTo>
                        <a:pt x="262" y="1"/>
                      </a:moveTo>
                      <a:cubicBezTo>
                        <a:pt x="119" y="1"/>
                        <a:pt x="0" y="108"/>
                        <a:pt x="0" y="263"/>
                      </a:cubicBezTo>
                      <a:cubicBezTo>
                        <a:pt x="0" y="410"/>
                        <a:pt x="123" y="512"/>
                        <a:pt x="254" y="512"/>
                      </a:cubicBezTo>
                      <a:cubicBezTo>
                        <a:pt x="314" y="512"/>
                        <a:pt x="376" y="490"/>
                        <a:pt x="429" y="441"/>
                      </a:cubicBezTo>
                      <a:cubicBezTo>
                        <a:pt x="584" y="287"/>
                        <a:pt x="488" y="13"/>
                        <a:pt x="26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 name="Google Shape;1440;p16"/>
                <p:cNvSpPr/>
                <p:nvPr/>
              </p:nvSpPr>
              <p:spPr>
                <a:xfrm>
                  <a:off x="1648400" y="3363925"/>
                  <a:ext cx="32175" cy="32475"/>
                </a:xfrm>
                <a:custGeom>
                  <a:rect b="b" l="l" r="r" t="t"/>
                  <a:pathLst>
                    <a:path extrusionOk="0" h="1299" w="1287">
                      <a:moveTo>
                        <a:pt x="489" y="1"/>
                      </a:moveTo>
                      <a:lnTo>
                        <a:pt x="489" y="501"/>
                      </a:lnTo>
                      <a:lnTo>
                        <a:pt x="1" y="656"/>
                      </a:lnTo>
                      <a:lnTo>
                        <a:pt x="489" y="811"/>
                      </a:lnTo>
                      <a:lnTo>
                        <a:pt x="489" y="1299"/>
                      </a:lnTo>
                      <a:lnTo>
                        <a:pt x="799" y="906"/>
                      </a:lnTo>
                      <a:lnTo>
                        <a:pt x="1287" y="1061"/>
                      </a:lnTo>
                      <a:lnTo>
                        <a:pt x="989" y="656"/>
                      </a:lnTo>
                      <a:lnTo>
                        <a:pt x="1287" y="251"/>
                      </a:lnTo>
                      <a:lnTo>
                        <a:pt x="799" y="406"/>
                      </a:lnTo>
                      <a:lnTo>
                        <a:pt x="48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 name="Google Shape;1441;p16"/>
                <p:cNvSpPr/>
                <p:nvPr/>
              </p:nvSpPr>
              <p:spPr>
                <a:xfrm>
                  <a:off x="1724025" y="3057950"/>
                  <a:ext cx="32450" cy="32775"/>
                </a:xfrm>
                <a:custGeom>
                  <a:rect b="b" l="l" r="r" t="t"/>
                  <a:pathLst>
                    <a:path extrusionOk="0" h="1311" w="1298">
                      <a:moveTo>
                        <a:pt x="500" y="0"/>
                      </a:moveTo>
                      <a:lnTo>
                        <a:pt x="500" y="500"/>
                      </a:lnTo>
                      <a:lnTo>
                        <a:pt x="0" y="655"/>
                      </a:lnTo>
                      <a:lnTo>
                        <a:pt x="500" y="810"/>
                      </a:lnTo>
                      <a:lnTo>
                        <a:pt x="500" y="1310"/>
                      </a:lnTo>
                      <a:lnTo>
                        <a:pt x="810" y="905"/>
                      </a:lnTo>
                      <a:lnTo>
                        <a:pt x="1298" y="1060"/>
                      </a:lnTo>
                      <a:lnTo>
                        <a:pt x="988" y="655"/>
                      </a:lnTo>
                      <a:lnTo>
                        <a:pt x="1298" y="250"/>
                      </a:lnTo>
                      <a:lnTo>
                        <a:pt x="810" y="405"/>
                      </a:lnTo>
                      <a:lnTo>
                        <a:pt x="5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 name="Google Shape;1442;p16"/>
                <p:cNvSpPr/>
                <p:nvPr/>
              </p:nvSpPr>
              <p:spPr>
                <a:xfrm>
                  <a:off x="1903200" y="3678850"/>
                  <a:ext cx="32175" cy="32475"/>
                </a:xfrm>
                <a:custGeom>
                  <a:rect b="b" l="l" r="r" t="t"/>
                  <a:pathLst>
                    <a:path extrusionOk="0" h="1299" w="1287">
                      <a:moveTo>
                        <a:pt x="489" y="1"/>
                      </a:moveTo>
                      <a:lnTo>
                        <a:pt x="489" y="501"/>
                      </a:lnTo>
                      <a:lnTo>
                        <a:pt x="1" y="656"/>
                      </a:lnTo>
                      <a:lnTo>
                        <a:pt x="489" y="810"/>
                      </a:lnTo>
                      <a:lnTo>
                        <a:pt x="489" y="1299"/>
                      </a:lnTo>
                      <a:lnTo>
                        <a:pt x="798" y="906"/>
                      </a:lnTo>
                      <a:lnTo>
                        <a:pt x="1286" y="1048"/>
                      </a:lnTo>
                      <a:lnTo>
                        <a:pt x="989" y="656"/>
                      </a:lnTo>
                      <a:lnTo>
                        <a:pt x="1286" y="251"/>
                      </a:lnTo>
                      <a:lnTo>
                        <a:pt x="798" y="406"/>
                      </a:lnTo>
                      <a:lnTo>
                        <a:pt x="48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 name="Google Shape;1443;p16"/>
                <p:cNvSpPr/>
                <p:nvPr/>
              </p:nvSpPr>
              <p:spPr>
                <a:xfrm>
                  <a:off x="1379325" y="3424650"/>
                  <a:ext cx="7775" cy="6650"/>
                </a:xfrm>
                <a:custGeom>
                  <a:rect b="b" l="l" r="r" t="t"/>
                  <a:pathLst>
                    <a:path extrusionOk="0" h="266" w="311">
                      <a:moveTo>
                        <a:pt x="143" y="1"/>
                      </a:moveTo>
                      <a:cubicBezTo>
                        <a:pt x="72" y="1"/>
                        <a:pt x="1" y="60"/>
                        <a:pt x="1" y="132"/>
                      </a:cubicBezTo>
                      <a:cubicBezTo>
                        <a:pt x="1" y="213"/>
                        <a:pt x="66" y="266"/>
                        <a:pt x="135" y="266"/>
                      </a:cubicBezTo>
                      <a:cubicBezTo>
                        <a:pt x="167" y="266"/>
                        <a:pt x="200" y="254"/>
                        <a:pt x="227" y="227"/>
                      </a:cubicBezTo>
                      <a:cubicBezTo>
                        <a:pt x="310" y="144"/>
                        <a:pt x="251" y="13"/>
                        <a:pt x="1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 name="Google Shape;1444;p16"/>
                <p:cNvSpPr/>
                <p:nvPr/>
              </p:nvSpPr>
              <p:spPr>
                <a:xfrm>
                  <a:off x="1782650" y="3521700"/>
                  <a:ext cx="7775" cy="6450"/>
                </a:xfrm>
                <a:custGeom>
                  <a:rect b="b" l="l" r="r" t="t"/>
                  <a:pathLst>
                    <a:path extrusionOk="0" h="258" w="311">
                      <a:moveTo>
                        <a:pt x="143" y="0"/>
                      </a:moveTo>
                      <a:cubicBezTo>
                        <a:pt x="60" y="0"/>
                        <a:pt x="1" y="48"/>
                        <a:pt x="1" y="131"/>
                      </a:cubicBezTo>
                      <a:cubicBezTo>
                        <a:pt x="1" y="206"/>
                        <a:pt x="70" y="258"/>
                        <a:pt x="141" y="258"/>
                      </a:cubicBezTo>
                      <a:cubicBezTo>
                        <a:pt x="171" y="258"/>
                        <a:pt x="202" y="248"/>
                        <a:pt x="227" y="226"/>
                      </a:cubicBezTo>
                      <a:cubicBezTo>
                        <a:pt x="310" y="143"/>
                        <a:pt x="251" y="0"/>
                        <a:pt x="14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 name="Google Shape;1445;p16"/>
                <p:cNvSpPr/>
                <p:nvPr/>
              </p:nvSpPr>
              <p:spPr>
                <a:xfrm>
                  <a:off x="1982375" y="3265125"/>
                  <a:ext cx="7475" cy="6650"/>
                </a:xfrm>
                <a:custGeom>
                  <a:rect b="b" l="l" r="r" t="t"/>
                  <a:pathLst>
                    <a:path extrusionOk="0" h="266" w="299">
                      <a:moveTo>
                        <a:pt x="132" y="0"/>
                      </a:moveTo>
                      <a:cubicBezTo>
                        <a:pt x="60" y="0"/>
                        <a:pt x="1" y="60"/>
                        <a:pt x="1" y="131"/>
                      </a:cubicBezTo>
                      <a:cubicBezTo>
                        <a:pt x="1" y="212"/>
                        <a:pt x="61" y="265"/>
                        <a:pt x="126" y="265"/>
                      </a:cubicBezTo>
                      <a:cubicBezTo>
                        <a:pt x="156" y="265"/>
                        <a:pt x="188" y="253"/>
                        <a:pt x="215" y="226"/>
                      </a:cubicBezTo>
                      <a:cubicBezTo>
                        <a:pt x="298" y="143"/>
                        <a:pt x="251" y="0"/>
                        <a:pt x="13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 name="Google Shape;1446;p16"/>
                <p:cNvSpPr/>
                <p:nvPr/>
              </p:nvSpPr>
              <p:spPr>
                <a:xfrm>
                  <a:off x="1567150" y="3227300"/>
                  <a:ext cx="7750" cy="6475"/>
                </a:xfrm>
                <a:custGeom>
                  <a:rect b="b" l="l" r="r" t="t"/>
                  <a:pathLst>
                    <a:path extrusionOk="0" h="259" w="310">
                      <a:moveTo>
                        <a:pt x="143" y="1"/>
                      </a:moveTo>
                      <a:cubicBezTo>
                        <a:pt x="72" y="1"/>
                        <a:pt x="0" y="61"/>
                        <a:pt x="0" y="132"/>
                      </a:cubicBezTo>
                      <a:cubicBezTo>
                        <a:pt x="0" y="207"/>
                        <a:pt x="70" y="258"/>
                        <a:pt x="140" y="258"/>
                      </a:cubicBezTo>
                      <a:cubicBezTo>
                        <a:pt x="171" y="258"/>
                        <a:pt x="201" y="249"/>
                        <a:pt x="227" y="227"/>
                      </a:cubicBezTo>
                      <a:cubicBezTo>
                        <a:pt x="310" y="144"/>
                        <a:pt x="250" y="1"/>
                        <a:pt x="1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 name="Google Shape;1447;p16"/>
                <p:cNvSpPr/>
                <p:nvPr/>
              </p:nvSpPr>
              <p:spPr>
                <a:xfrm>
                  <a:off x="1779375" y="3314800"/>
                  <a:ext cx="14900" cy="12725"/>
                </a:xfrm>
                <a:custGeom>
                  <a:rect b="b" l="l" r="r" t="t"/>
                  <a:pathLst>
                    <a:path extrusionOk="0" h="509" w="596">
                      <a:moveTo>
                        <a:pt x="255" y="1"/>
                      </a:moveTo>
                      <a:cubicBezTo>
                        <a:pt x="121" y="1"/>
                        <a:pt x="12" y="115"/>
                        <a:pt x="1" y="251"/>
                      </a:cubicBezTo>
                      <a:cubicBezTo>
                        <a:pt x="1" y="404"/>
                        <a:pt x="125" y="508"/>
                        <a:pt x="258" y="508"/>
                      </a:cubicBezTo>
                      <a:cubicBezTo>
                        <a:pt x="322" y="508"/>
                        <a:pt x="387" y="484"/>
                        <a:pt x="441" y="430"/>
                      </a:cubicBezTo>
                      <a:cubicBezTo>
                        <a:pt x="596" y="275"/>
                        <a:pt x="501" y="1"/>
                        <a:pt x="274" y="1"/>
                      </a:cubicBezTo>
                      <a:cubicBezTo>
                        <a:pt x="268" y="1"/>
                        <a:pt x="261" y="1"/>
                        <a:pt x="25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 name="Google Shape;1448;p16"/>
                <p:cNvSpPr/>
                <p:nvPr/>
              </p:nvSpPr>
              <p:spPr>
                <a:xfrm>
                  <a:off x="1654350" y="4108075"/>
                  <a:ext cx="32175" cy="32475"/>
                </a:xfrm>
                <a:custGeom>
                  <a:rect b="b" l="l" r="r" t="t"/>
                  <a:pathLst>
                    <a:path extrusionOk="0" h="1299" w="1287">
                      <a:moveTo>
                        <a:pt x="489" y="1"/>
                      </a:moveTo>
                      <a:lnTo>
                        <a:pt x="489" y="489"/>
                      </a:lnTo>
                      <a:lnTo>
                        <a:pt x="1" y="643"/>
                      </a:lnTo>
                      <a:lnTo>
                        <a:pt x="489" y="798"/>
                      </a:lnTo>
                      <a:lnTo>
                        <a:pt x="489" y="1298"/>
                      </a:lnTo>
                      <a:lnTo>
                        <a:pt x="799" y="893"/>
                      </a:lnTo>
                      <a:lnTo>
                        <a:pt x="1287" y="1048"/>
                      </a:lnTo>
                      <a:lnTo>
                        <a:pt x="989" y="643"/>
                      </a:lnTo>
                      <a:lnTo>
                        <a:pt x="1287" y="251"/>
                      </a:lnTo>
                      <a:lnTo>
                        <a:pt x="799" y="393"/>
                      </a:lnTo>
                      <a:lnTo>
                        <a:pt x="48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 name="Google Shape;1449;p16"/>
                <p:cNvSpPr/>
                <p:nvPr/>
              </p:nvSpPr>
              <p:spPr>
                <a:xfrm>
                  <a:off x="1129400" y="3853850"/>
                  <a:ext cx="9350" cy="6600"/>
                </a:xfrm>
                <a:custGeom>
                  <a:rect b="b" l="l" r="r" t="t"/>
                  <a:pathLst>
                    <a:path extrusionOk="0" h="264" w="374">
                      <a:moveTo>
                        <a:pt x="166" y="0"/>
                      </a:moveTo>
                      <a:cubicBezTo>
                        <a:pt x="0" y="0"/>
                        <a:pt x="3" y="264"/>
                        <a:pt x="176" y="264"/>
                      </a:cubicBezTo>
                      <a:cubicBezTo>
                        <a:pt x="179" y="264"/>
                        <a:pt x="183" y="264"/>
                        <a:pt x="187" y="264"/>
                      </a:cubicBezTo>
                      <a:cubicBezTo>
                        <a:pt x="191" y="264"/>
                        <a:pt x="194" y="264"/>
                        <a:pt x="198" y="264"/>
                      </a:cubicBezTo>
                      <a:cubicBezTo>
                        <a:pt x="370" y="264"/>
                        <a:pt x="374" y="0"/>
                        <a:pt x="208" y="0"/>
                      </a:cubicBezTo>
                      <a:cubicBezTo>
                        <a:pt x="201" y="0"/>
                        <a:pt x="194" y="1"/>
                        <a:pt x="187" y="2"/>
                      </a:cubicBezTo>
                      <a:cubicBezTo>
                        <a:pt x="179" y="1"/>
                        <a:pt x="172" y="0"/>
                        <a:pt x="16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 name="Google Shape;1450;p16"/>
                <p:cNvSpPr/>
                <p:nvPr/>
              </p:nvSpPr>
              <p:spPr>
                <a:xfrm>
                  <a:off x="1533800" y="3950625"/>
                  <a:ext cx="7775" cy="6650"/>
                </a:xfrm>
                <a:custGeom>
                  <a:rect b="b" l="l" r="r" t="t"/>
                  <a:pathLst>
                    <a:path extrusionOk="0" h="266" w="311">
                      <a:moveTo>
                        <a:pt x="144" y="0"/>
                      </a:moveTo>
                      <a:cubicBezTo>
                        <a:pt x="72" y="0"/>
                        <a:pt x="13" y="60"/>
                        <a:pt x="1" y="131"/>
                      </a:cubicBezTo>
                      <a:cubicBezTo>
                        <a:pt x="1" y="212"/>
                        <a:pt x="67" y="265"/>
                        <a:pt x="135" y="265"/>
                      </a:cubicBezTo>
                      <a:cubicBezTo>
                        <a:pt x="167" y="265"/>
                        <a:pt x="200" y="253"/>
                        <a:pt x="227" y="226"/>
                      </a:cubicBezTo>
                      <a:cubicBezTo>
                        <a:pt x="310" y="143"/>
                        <a:pt x="251" y="12"/>
                        <a:pt x="14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 name="Google Shape;1451;p16"/>
                <p:cNvSpPr/>
                <p:nvPr/>
              </p:nvSpPr>
              <p:spPr>
                <a:xfrm>
                  <a:off x="1733550" y="3694025"/>
                  <a:ext cx="7450" cy="6675"/>
                </a:xfrm>
                <a:custGeom>
                  <a:rect b="b" l="l" r="r" t="t"/>
                  <a:pathLst>
                    <a:path extrusionOk="0" h="267" w="298">
                      <a:moveTo>
                        <a:pt x="131" y="1"/>
                      </a:moveTo>
                      <a:cubicBezTo>
                        <a:pt x="60" y="1"/>
                        <a:pt x="0" y="60"/>
                        <a:pt x="0" y="132"/>
                      </a:cubicBezTo>
                      <a:cubicBezTo>
                        <a:pt x="0" y="213"/>
                        <a:pt x="60" y="266"/>
                        <a:pt x="125" y="266"/>
                      </a:cubicBezTo>
                      <a:cubicBezTo>
                        <a:pt x="156" y="266"/>
                        <a:pt x="187" y="254"/>
                        <a:pt x="214" y="227"/>
                      </a:cubicBezTo>
                      <a:cubicBezTo>
                        <a:pt x="298" y="144"/>
                        <a:pt x="250" y="13"/>
                        <a:pt x="13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 name="Google Shape;1452;p16"/>
                <p:cNvSpPr/>
                <p:nvPr/>
              </p:nvSpPr>
              <p:spPr>
                <a:xfrm>
                  <a:off x="1318300" y="3656225"/>
                  <a:ext cx="7775" cy="6650"/>
                </a:xfrm>
                <a:custGeom>
                  <a:rect b="b" l="l" r="r" t="t"/>
                  <a:pathLst>
                    <a:path extrusionOk="0" h="266" w="311">
                      <a:moveTo>
                        <a:pt x="144" y="1"/>
                      </a:moveTo>
                      <a:cubicBezTo>
                        <a:pt x="72" y="1"/>
                        <a:pt x="13" y="60"/>
                        <a:pt x="1" y="132"/>
                      </a:cubicBezTo>
                      <a:cubicBezTo>
                        <a:pt x="1" y="213"/>
                        <a:pt x="66" y="266"/>
                        <a:pt x="135" y="266"/>
                      </a:cubicBezTo>
                      <a:cubicBezTo>
                        <a:pt x="167" y="266"/>
                        <a:pt x="200" y="254"/>
                        <a:pt x="227" y="227"/>
                      </a:cubicBezTo>
                      <a:cubicBezTo>
                        <a:pt x="310" y="144"/>
                        <a:pt x="251" y="13"/>
                        <a:pt x="14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 name="Google Shape;1453;p16"/>
                <p:cNvSpPr/>
                <p:nvPr/>
              </p:nvSpPr>
              <p:spPr>
                <a:xfrm>
                  <a:off x="1530525" y="3743750"/>
                  <a:ext cx="14925" cy="12800"/>
                </a:xfrm>
                <a:custGeom>
                  <a:rect b="b" l="l" r="r" t="t"/>
                  <a:pathLst>
                    <a:path extrusionOk="0" h="512" w="597">
                      <a:moveTo>
                        <a:pt x="275" y="0"/>
                      </a:moveTo>
                      <a:cubicBezTo>
                        <a:pt x="132" y="0"/>
                        <a:pt x="13" y="107"/>
                        <a:pt x="1" y="262"/>
                      </a:cubicBezTo>
                      <a:cubicBezTo>
                        <a:pt x="1" y="409"/>
                        <a:pt x="129" y="511"/>
                        <a:pt x="264" y="511"/>
                      </a:cubicBezTo>
                      <a:cubicBezTo>
                        <a:pt x="326" y="511"/>
                        <a:pt x="389" y="490"/>
                        <a:pt x="441" y="441"/>
                      </a:cubicBezTo>
                      <a:cubicBezTo>
                        <a:pt x="596" y="286"/>
                        <a:pt x="501" y="12"/>
                        <a:pt x="27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 name="Google Shape;1454;p16"/>
                <p:cNvSpPr/>
                <p:nvPr/>
              </p:nvSpPr>
              <p:spPr>
                <a:xfrm>
                  <a:off x="844725" y="3330900"/>
                  <a:ext cx="31875" cy="33650"/>
                </a:xfrm>
                <a:custGeom>
                  <a:rect b="b" l="l" r="r" t="t"/>
                  <a:pathLst>
                    <a:path extrusionOk="0" h="1346" w="1275">
                      <a:moveTo>
                        <a:pt x="727" y="0"/>
                      </a:moveTo>
                      <a:lnTo>
                        <a:pt x="489" y="453"/>
                      </a:lnTo>
                      <a:lnTo>
                        <a:pt x="1" y="358"/>
                      </a:lnTo>
                      <a:lnTo>
                        <a:pt x="334" y="739"/>
                      </a:lnTo>
                      <a:lnTo>
                        <a:pt x="84" y="1191"/>
                      </a:lnTo>
                      <a:lnTo>
                        <a:pt x="84" y="1191"/>
                      </a:lnTo>
                      <a:lnTo>
                        <a:pt x="537" y="965"/>
                      </a:lnTo>
                      <a:lnTo>
                        <a:pt x="870" y="1346"/>
                      </a:lnTo>
                      <a:lnTo>
                        <a:pt x="822" y="834"/>
                      </a:lnTo>
                      <a:lnTo>
                        <a:pt x="1275" y="608"/>
                      </a:lnTo>
                      <a:lnTo>
                        <a:pt x="787" y="512"/>
                      </a:lnTo>
                      <a:lnTo>
                        <a:pt x="72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 name="Google Shape;1455;p16"/>
                <p:cNvSpPr/>
                <p:nvPr/>
              </p:nvSpPr>
              <p:spPr>
                <a:xfrm>
                  <a:off x="1221925" y="2868625"/>
                  <a:ext cx="7700" cy="6600"/>
                </a:xfrm>
                <a:custGeom>
                  <a:rect b="b" l="l" r="r" t="t"/>
                  <a:pathLst>
                    <a:path extrusionOk="0" h="264" w="308">
                      <a:moveTo>
                        <a:pt x="174" y="0"/>
                      </a:moveTo>
                      <a:cubicBezTo>
                        <a:pt x="74" y="0"/>
                        <a:pt x="1" y="113"/>
                        <a:pt x="58" y="203"/>
                      </a:cubicBezTo>
                      <a:cubicBezTo>
                        <a:pt x="83" y="244"/>
                        <a:pt x="124" y="263"/>
                        <a:pt x="164" y="263"/>
                      </a:cubicBezTo>
                      <a:cubicBezTo>
                        <a:pt x="218" y="263"/>
                        <a:pt x="270" y="229"/>
                        <a:pt x="284" y="168"/>
                      </a:cubicBezTo>
                      <a:cubicBezTo>
                        <a:pt x="308" y="96"/>
                        <a:pt x="260" y="25"/>
                        <a:pt x="189" y="1"/>
                      </a:cubicBezTo>
                      <a:cubicBezTo>
                        <a:pt x="184" y="0"/>
                        <a:pt x="179" y="0"/>
                        <a:pt x="17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 name="Google Shape;1456;p16"/>
                <p:cNvSpPr/>
                <p:nvPr/>
              </p:nvSpPr>
              <p:spPr>
                <a:xfrm>
                  <a:off x="1048500" y="3245700"/>
                  <a:ext cx="7900" cy="6350"/>
                </a:xfrm>
                <a:custGeom>
                  <a:rect b="b" l="l" r="r" t="t"/>
                  <a:pathLst>
                    <a:path extrusionOk="0" h="254" w="316">
                      <a:moveTo>
                        <a:pt x="166" y="0"/>
                      </a:moveTo>
                      <a:cubicBezTo>
                        <a:pt x="64" y="0"/>
                        <a:pt x="0" y="107"/>
                        <a:pt x="65" y="194"/>
                      </a:cubicBezTo>
                      <a:cubicBezTo>
                        <a:pt x="91" y="234"/>
                        <a:pt x="131" y="253"/>
                        <a:pt x="171" y="253"/>
                      </a:cubicBezTo>
                      <a:cubicBezTo>
                        <a:pt x="225" y="253"/>
                        <a:pt x="278" y="219"/>
                        <a:pt x="291" y="158"/>
                      </a:cubicBezTo>
                      <a:cubicBezTo>
                        <a:pt x="315" y="87"/>
                        <a:pt x="268" y="15"/>
                        <a:pt x="196" y="3"/>
                      </a:cubicBezTo>
                      <a:cubicBezTo>
                        <a:pt x="186" y="1"/>
                        <a:pt x="176" y="0"/>
                        <a:pt x="16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 name="Google Shape;1457;p16"/>
                <p:cNvSpPr/>
                <p:nvPr/>
              </p:nvSpPr>
              <p:spPr>
                <a:xfrm>
                  <a:off x="1261325" y="3491250"/>
                  <a:ext cx="7900" cy="6350"/>
                </a:xfrm>
                <a:custGeom>
                  <a:rect b="b" l="l" r="r" t="t"/>
                  <a:pathLst>
                    <a:path extrusionOk="0" h="254" w="316">
                      <a:moveTo>
                        <a:pt x="166" y="1"/>
                      </a:moveTo>
                      <a:cubicBezTo>
                        <a:pt x="64" y="1"/>
                        <a:pt x="0" y="107"/>
                        <a:pt x="65" y="194"/>
                      </a:cubicBezTo>
                      <a:cubicBezTo>
                        <a:pt x="91" y="235"/>
                        <a:pt x="131" y="254"/>
                        <a:pt x="172" y="254"/>
                      </a:cubicBezTo>
                      <a:cubicBezTo>
                        <a:pt x="227" y="254"/>
                        <a:pt x="283" y="220"/>
                        <a:pt x="303" y="159"/>
                      </a:cubicBezTo>
                      <a:cubicBezTo>
                        <a:pt x="315" y="87"/>
                        <a:pt x="268" y="16"/>
                        <a:pt x="196" y="4"/>
                      </a:cubicBezTo>
                      <a:cubicBezTo>
                        <a:pt x="186" y="2"/>
                        <a:pt x="176" y="1"/>
                        <a:pt x="16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 name="Google Shape;1458;p16"/>
                <p:cNvSpPr/>
                <p:nvPr/>
              </p:nvSpPr>
              <p:spPr>
                <a:xfrm>
                  <a:off x="1378425" y="3091225"/>
                  <a:ext cx="8525" cy="6925"/>
                </a:xfrm>
                <a:custGeom>
                  <a:rect b="b" l="l" r="r" t="t"/>
                  <a:pathLst>
                    <a:path extrusionOk="0" h="277" w="341">
                      <a:moveTo>
                        <a:pt x="186" y="0"/>
                      </a:moveTo>
                      <a:cubicBezTo>
                        <a:pt x="159" y="0"/>
                        <a:pt x="132" y="9"/>
                        <a:pt x="108" y="27"/>
                      </a:cubicBezTo>
                      <a:cubicBezTo>
                        <a:pt x="1" y="98"/>
                        <a:pt x="48" y="253"/>
                        <a:pt x="179" y="277"/>
                      </a:cubicBezTo>
                      <a:cubicBezTo>
                        <a:pt x="239" y="277"/>
                        <a:pt x="310" y="229"/>
                        <a:pt x="322" y="170"/>
                      </a:cubicBezTo>
                      <a:cubicBezTo>
                        <a:pt x="340" y="72"/>
                        <a:pt x="265" y="0"/>
                        <a:pt x="18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 name="Google Shape;1459;p16"/>
                <p:cNvSpPr/>
                <p:nvPr/>
              </p:nvSpPr>
              <p:spPr>
                <a:xfrm>
                  <a:off x="1244750" y="3281925"/>
                  <a:ext cx="14950" cy="12700"/>
                </a:xfrm>
                <a:custGeom>
                  <a:rect b="b" l="l" r="r" t="t"/>
                  <a:pathLst>
                    <a:path extrusionOk="0" h="508" w="598">
                      <a:moveTo>
                        <a:pt x="313" y="1"/>
                      </a:moveTo>
                      <a:cubicBezTo>
                        <a:pt x="120" y="1"/>
                        <a:pt x="0" y="214"/>
                        <a:pt x="109" y="388"/>
                      </a:cubicBezTo>
                      <a:cubicBezTo>
                        <a:pt x="160" y="469"/>
                        <a:pt x="241" y="507"/>
                        <a:pt x="321" y="507"/>
                      </a:cubicBezTo>
                      <a:cubicBezTo>
                        <a:pt x="429" y="507"/>
                        <a:pt x="534" y="439"/>
                        <a:pt x="562" y="316"/>
                      </a:cubicBezTo>
                      <a:cubicBezTo>
                        <a:pt x="597" y="173"/>
                        <a:pt x="502" y="31"/>
                        <a:pt x="371" y="7"/>
                      </a:cubicBezTo>
                      <a:cubicBezTo>
                        <a:pt x="351" y="3"/>
                        <a:pt x="332" y="1"/>
                        <a:pt x="31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0" name="Google Shape;1460;p16"/>
              <p:cNvGrpSpPr/>
              <p:nvPr/>
            </p:nvGrpSpPr>
            <p:grpSpPr>
              <a:xfrm>
                <a:off x="-855725" y="-1593148"/>
                <a:ext cx="4693623" cy="4048345"/>
                <a:chOff x="780450" y="1002925"/>
                <a:chExt cx="3916575" cy="3378125"/>
              </a:xfrm>
            </p:grpSpPr>
            <p:sp>
              <p:nvSpPr>
                <p:cNvPr id="1461" name="Google Shape;1461;p16"/>
                <p:cNvSpPr/>
                <p:nvPr/>
              </p:nvSpPr>
              <p:spPr>
                <a:xfrm>
                  <a:off x="2544350" y="2278100"/>
                  <a:ext cx="32175" cy="32450"/>
                </a:xfrm>
                <a:custGeom>
                  <a:rect b="b" l="l" r="r" t="t"/>
                  <a:pathLst>
                    <a:path extrusionOk="0" h="1298" w="1287">
                      <a:moveTo>
                        <a:pt x="489" y="0"/>
                      </a:moveTo>
                      <a:lnTo>
                        <a:pt x="489" y="500"/>
                      </a:lnTo>
                      <a:lnTo>
                        <a:pt x="1" y="643"/>
                      </a:lnTo>
                      <a:lnTo>
                        <a:pt x="489" y="798"/>
                      </a:lnTo>
                      <a:lnTo>
                        <a:pt x="489" y="1298"/>
                      </a:lnTo>
                      <a:lnTo>
                        <a:pt x="798" y="893"/>
                      </a:lnTo>
                      <a:lnTo>
                        <a:pt x="1287" y="1048"/>
                      </a:lnTo>
                      <a:lnTo>
                        <a:pt x="989" y="643"/>
                      </a:lnTo>
                      <a:lnTo>
                        <a:pt x="1287" y="250"/>
                      </a:lnTo>
                      <a:lnTo>
                        <a:pt x="798" y="405"/>
                      </a:lnTo>
                      <a:lnTo>
                        <a:pt x="4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 name="Google Shape;1462;p16"/>
                <p:cNvSpPr/>
                <p:nvPr/>
              </p:nvSpPr>
              <p:spPr>
                <a:xfrm>
                  <a:off x="3345350" y="2331075"/>
                  <a:ext cx="32175" cy="32475"/>
                </a:xfrm>
                <a:custGeom>
                  <a:rect b="b" l="l" r="r" t="t"/>
                  <a:pathLst>
                    <a:path extrusionOk="0" h="1299" w="1287">
                      <a:moveTo>
                        <a:pt x="489" y="0"/>
                      </a:moveTo>
                      <a:lnTo>
                        <a:pt x="489" y="500"/>
                      </a:lnTo>
                      <a:lnTo>
                        <a:pt x="0" y="655"/>
                      </a:lnTo>
                      <a:lnTo>
                        <a:pt x="489" y="798"/>
                      </a:lnTo>
                      <a:lnTo>
                        <a:pt x="489" y="1298"/>
                      </a:lnTo>
                      <a:lnTo>
                        <a:pt x="798" y="893"/>
                      </a:lnTo>
                      <a:lnTo>
                        <a:pt x="1286" y="1048"/>
                      </a:lnTo>
                      <a:lnTo>
                        <a:pt x="1286" y="1048"/>
                      </a:lnTo>
                      <a:lnTo>
                        <a:pt x="989" y="655"/>
                      </a:lnTo>
                      <a:lnTo>
                        <a:pt x="1286" y="250"/>
                      </a:lnTo>
                      <a:lnTo>
                        <a:pt x="798" y="405"/>
                      </a:lnTo>
                      <a:lnTo>
                        <a:pt x="4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 name="Google Shape;1463;p16"/>
                <p:cNvSpPr/>
                <p:nvPr/>
              </p:nvSpPr>
              <p:spPr>
                <a:xfrm>
                  <a:off x="2592275" y="1497050"/>
                  <a:ext cx="32175" cy="32450"/>
                </a:xfrm>
                <a:custGeom>
                  <a:rect b="b" l="l" r="r" t="t"/>
                  <a:pathLst>
                    <a:path extrusionOk="0" h="1298" w="1287">
                      <a:moveTo>
                        <a:pt x="489" y="0"/>
                      </a:moveTo>
                      <a:lnTo>
                        <a:pt x="489" y="500"/>
                      </a:lnTo>
                      <a:lnTo>
                        <a:pt x="1" y="655"/>
                      </a:lnTo>
                      <a:lnTo>
                        <a:pt x="489" y="798"/>
                      </a:lnTo>
                      <a:lnTo>
                        <a:pt x="489" y="1298"/>
                      </a:lnTo>
                      <a:lnTo>
                        <a:pt x="798" y="893"/>
                      </a:lnTo>
                      <a:lnTo>
                        <a:pt x="1286" y="1048"/>
                      </a:lnTo>
                      <a:lnTo>
                        <a:pt x="989" y="655"/>
                      </a:lnTo>
                      <a:lnTo>
                        <a:pt x="1286" y="250"/>
                      </a:lnTo>
                      <a:lnTo>
                        <a:pt x="798" y="405"/>
                      </a:lnTo>
                      <a:lnTo>
                        <a:pt x="4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 name="Google Shape;1464;p16"/>
                <p:cNvSpPr/>
                <p:nvPr/>
              </p:nvSpPr>
              <p:spPr>
                <a:xfrm>
                  <a:off x="3361425" y="1920600"/>
                  <a:ext cx="32475" cy="32475"/>
                </a:xfrm>
                <a:custGeom>
                  <a:rect b="b" l="l" r="r" t="t"/>
                  <a:pathLst>
                    <a:path extrusionOk="0" h="1299" w="1299">
                      <a:moveTo>
                        <a:pt x="488" y="1"/>
                      </a:moveTo>
                      <a:lnTo>
                        <a:pt x="488" y="501"/>
                      </a:lnTo>
                      <a:lnTo>
                        <a:pt x="0" y="656"/>
                      </a:lnTo>
                      <a:lnTo>
                        <a:pt x="488" y="798"/>
                      </a:lnTo>
                      <a:lnTo>
                        <a:pt x="488" y="1298"/>
                      </a:lnTo>
                      <a:lnTo>
                        <a:pt x="798" y="894"/>
                      </a:lnTo>
                      <a:lnTo>
                        <a:pt x="1298" y="1048"/>
                      </a:lnTo>
                      <a:lnTo>
                        <a:pt x="989" y="656"/>
                      </a:lnTo>
                      <a:lnTo>
                        <a:pt x="1298" y="251"/>
                      </a:lnTo>
                      <a:lnTo>
                        <a:pt x="798" y="405"/>
                      </a:lnTo>
                      <a:lnTo>
                        <a:pt x="48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 name="Google Shape;1465;p16"/>
                <p:cNvSpPr/>
                <p:nvPr/>
              </p:nvSpPr>
              <p:spPr>
                <a:xfrm>
                  <a:off x="1761525" y="2082225"/>
                  <a:ext cx="32450" cy="32475"/>
                </a:xfrm>
                <a:custGeom>
                  <a:rect b="b" l="l" r="r" t="t"/>
                  <a:pathLst>
                    <a:path extrusionOk="0" h="1299" w="1298">
                      <a:moveTo>
                        <a:pt x="500" y="1"/>
                      </a:moveTo>
                      <a:lnTo>
                        <a:pt x="500" y="489"/>
                      </a:lnTo>
                      <a:lnTo>
                        <a:pt x="0" y="644"/>
                      </a:lnTo>
                      <a:lnTo>
                        <a:pt x="500" y="798"/>
                      </a:lnTo>
                      <a:lnTo>
                        <a:pt x="500" y="1299"/>
                      </a:lnTo>
                      <a:lnTo>
                        <a:pt x="798" y="894"/>
                      </a:lnTo>
                      <a:lnTo>
                        <a:pt x="1298" y="1048"/>
                      </a:lnTo>
                      <a:lnTo>
                        <a:pt x="988" y="644"/>
                      </a:lnTo>
                      <a:lnTo>
                        <a:pt x="1298" y="251"/>
                      </a:lnTo>
                      <a:lnTo>
                        <a:pt x="1298" y="251"/>
                      </a:lnTo>
                      <a:lnTo>
                        <a:pt x="798" y="394"/>
                      </a:lnTo>
                      <a:lnTo>
                        <a:pt x="50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 name="Google Shape;1466;p16"/>
                <p:cNvSpPr/>
                <p:nvPr/>
              </p:nvSpPr>
              <p:spPr>
                <a:xfrm>
                  <a:off x="1647825" y="2529000"/>
                  <a:ext cx="32450" cy="32475"/>
                </a:xfrm>
                <a:custGeom>
                  <a:rect b="b" l="l" r="r" t="t"/>
                  <a:pathLst>
                    <a:path extrusionOk="0" h="1299" w="1298">
                      <a:moveTo>
                        <a:pt x="500" y="1"/>
                      </a:moveTo>
                      <a:lnTo>
                        <a:pt x="500" y="489"/>
                      </a:lnTo>
                      <a:lnTo>
                        <a:pt x="0" y="644"/>
                      </a:lnTo>
                      <a:lnTo>
                        <a:pt x="500" y="799"/>
                      </a:lnTo>
                      <a:lnTo>
                        <a:pt x="500" y="1299"/>
                      </a:lnTo>
                      <a:lnTo>
                        <a:pt x="798" y="894"/>
                      </a:lnTo>
                      <a:lnTo>
                        <a:pt x="1298" y="1049"/>
                      </a:lnTo>
                      <a:lnTo>
                        <a:pt x="1298" y="1049"/>
                      </a:lnTo>
                      <a:lnTo>
                        <a:pt x="988" y="644"/>
                      </a:lnTo>
                      <a:lnTo>
                        <a:pt x="1298" y="251"/>
                      </a:lnTo>
                      <a:lnTo>
                        <a:pt x="798" y="394"/>
                      </a:lnTo>
                      <a:lnTo>
                        <a:pt x="50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 name="Google Shape;1467;p16"/>
                <p:cNvSpPr/>
                <p:nvPr/>
              </p:nvSpPr>
              <p:spPr>
                <a:xfrm>
                  <a:off x="780450" y="2377800"/>
                  <a:ext cx="32175" cy="32775"/>
                </a:xfrm>
                <a:custGeom>
                  <a:rect b="b" l="l" r="r" t="t"/>
                  <a:pathLst>
                    <a:path extrusionOk="0" h="1311" w="1287">
                      <a:moveTo>
                        <a:pt x="488" y="1"/>
                      </a:moveTo>
                      <a:lnTo>
                        <a:pt x="488" y="501"/>
                      </a:lnTo>
                      <a:lnTo>
                        <a:pt x="0" y="655"/>
                      </a:lnTo>
                      <a:lnTo>
                        <a:pt x="488" y="810"/>
                      </a:lnTo>
                      <a:lnTo>
                        <a:pt x="488" y="1310"/>
                      </a:lnTo>
                      <a:lnTo>
                        <a:pt x="798" y="905"/>
                      </a:lnTo>
                      <a:lnTo>
                        <a:pt x="1286" y="1060"/>
                      </a:lnTo>
                      <a:lnTo>
                        <a:pt x="988" y="655"/>
                      </a:lnTo>
                      <a:lnTo>
                        <a:pt x="1286" y="251"/>
                      </a:lnTo>
                      <a:lnTo>
                        <a:pt x="798" y="405"/>
                      </a:lnTo>
                      <a:lnTo>
                        <a:pt x="48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 name="Google Shape;1468;p16"/>
                <p:cNvSpPr/>
                <p:nvPr/>
              </p:nvSpPr>
              <p:spPr>
                <a:xfrm>
                  <a:off x="2243125" y="2420375"/>
                  <a:ext cx="32175" cy="32450"/>
                </a:xfrm>
                <a:custGeom>
                  <a:rect b="b" l="l" r="r" t="t"/>
                  <a:pathLst>
                    <a:path extrusionOk="0" h="1298" w="1287">
                      <a:moveTo>
                        <a:pt x="489" y="0"/>
                      </a:moveTo>
                      <a:lnTo>
                        <a:pt x="489" y="500"/>
                      </a:lnTo>
                      <a:lnTo>
                        <a:pt x="1" y="655"/>
                      </a:lnTo>
                      <a:lnTo>
                        <a:pt x="489" y="810"/>
                      </a:lnTo>
                      <a:lnTo>
                        <a:pt x="489" y="1298"/>
                      </a:lnTo>
                      <a:lnTo>
                        <a:pt x="798" y="905"/>
                      </a:lnTo>
                      <a:lnTo>
                        <a:pt x="1286" y="1060"/>
                      </a:lnTo>
                      <a:lnTo>
                        <a:pt x="989" y="655"/>
                      </a:lnTo>
                      <a:lnTo>
                        <a:pt x="1286" y="250"/>
                      </a:lnTo>
                      <a:lnTo>
                        <a:pt x="1286" y="250"/>
                      </a:lnTo>
                      <a:lnTo>
                        <a:pt x="798" y="405"/>
                      </a:lnTo>
                      <a:lnTo>
                        <a:pt x="4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 name="Google Shape;1469;p16"/>
                <p:cNvSpPr/>
                <p:nvPr/>
              </p:nvSpPr>
              <p:spPr>
                <a:xfrm>
                  <a:off x="3166450" y="3111225"/>
                  <a:ext cx="32475" cy="32475"/>
                </a:xfrm>
                <a:custGeom>
                  <a:rect b="b" l="l" r="r" t="t"/>
                  <a:pathLst>
                    <a:path extrusionOk="0" h="1299" w="1299">
                      <a:moveTo>
                        <a:pt x="501" y="1"/>
                      </a:moveTo>
                      <a:lnTo>
                        <a:pt x="501" y="501"/>
                      </a:lnTo>
                      <a:lnTo>
                        <a:pt x="1" y="643"/>
                      </a:lnTo>
                      <a:lnTo>
                        <a:pt x="501" y="798"/>
                      </a:lnTo>
                      <a:lnTo>
                        <a:pt x="501" y="1298"/>
                      </a:lnTo>
                      <a:lnTo>
                        <a:pt x="798" y="894"/>
                      </a:lnTo>
                      <a:lnTo>
                        <a:pt x="1298" y="1048"/>
                      </a:lnTo>
                      <a:lnTo>
                        <a:pt x="1298" y="1048"/>
                      </a:lnTo>
                      <a:lnTo>
                        <a:pt x="989" y="643"/>
                      </a:lnTo>
                      <a:lnTo>
                        <a:pt x="1298" y="251"/>
                      </a:lnTo>
                      <a:lnTo>
                        <a:pt x="798" y="405"/>
                      </a:lnTo>
                      <a:lnTo>
                        <a:pt x="50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 name="Google Shape;1470;p16"/>
                <p:cNvSpPr/>
                <p:nvPr/>
              </p:nvSpPr>
              <p:spPr>
                <a:xfrm>
                  <a:off x="3302475" y="3978300"/>
                  <a:ext cx="32175" cy="32475"/>
                </a:xfrm>
                <a:custGeom>
                  <a:rect b="b" l="l" r="r" t="t"/>
                  <a:pathLst>
                    <a:path extrusionOk="0" h="1299" w="1287">
                      <a:moveTo>
                        <a:pt x="489" y="0"/>
                      </a:moveTo>
                      <a:lnTo>
                        <a:pt x="489" y="500"/>
                      </a:lnTo>
                      <a:lnTo>
                        <a:pt x="1" y="655"/>
                      </a:lnTo>
                      <a:lnTo>
                        <a:pt x="489" y="810"/>
                      </a:lnTo>
                      <a:lnTo>
                        <a:pt x="489" y="1298"/>
                      </a:lnTo>
                      <a:lnTo>
                        <a:pt x="799" y="893"/>
                      </a:lnTo>
                      <a:lnTo>
                        <a:pt x="1287" y="1048"/>
                      </a:lnTo>
                      <a:lnTo>
                        <a:pt x="989" y="655"/>
                      </a:lnTo>
                      <a:lnTo>
                        <a:pt x="1287" y="250"/>
                      </a:lnTo>
                      <a:lnTo>
                        <a:pt x="799" y="405"/>
                      </a:lnTo>
                      <a:lnTo>
                        <a:pt x="4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 name="Google Shape;1471;p16"/>
                <p:cNvSpPr/>
                <p:nvPr/>
              </p:nvSpPr>
              <p:spPr>
                <a:xfrm>
                  <a:off x="2336000" y="3689575"/>
                  <a:ext cx="32475" cy="32475"/>
                </a:xfrm>
                <a:custGeom>
                  <a:rect b="b" l="l" r="r" t="t"/>
                  <a:pathLst>
                    <a:path extrusionOk="0" h="1299" w="1299">
                      <a:moveTo>
                        <a:pt x="500" y="0"/>
                      </a:moveTo>
                      <a:lnTo>
                        <a:pt x="500" y="489"/>
                      </a:lnTo>
                      <a:lnTo>
                        <a:pt x="0" y="643"/>
                      </a:lnTo>
                      <a:lnTo>
                        <a:pt x="500" y="798"/>
                      </a:lnTo>
                      <a:lnTo>
                        <a:pt x="500" y="1298"/>
                      </a:lnTo>
                      <a:lnTo>
                        <a:pt x="798" y="893"/>
                      </a:lnTo>
                      <a:lnTo>
                        <a:pt x="1298" y="1048"/>
                      </a:lnTo>
                      <a:lnTo>
                        <a:pt x="988" y="643"/>
                      </a:lnTo>
                      <a:lnTo>
                        <a:pt x="1298" y="238"/>
                      </a:lnTo>
                      <a:lnTo>
                        <a:pt x="798" y="393"/>
                      </a:lnTo>
                      <a:lnTo>
                        <a:pt x="5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 name="Google Shape;1472;p16"/>
                <p:cNvSpPr/>
                <p:nvPr/>
              </p:nvSpPr>
              <p:spPr>
                <a:xfrm>
                  <a:off x="2560425" y="3143675"/>
                  <a:ext cx="32475" cy="32475"/>
                </a:xfrm>
                <a:custGeom>
                  <a:rect b="b" l="l" r="r" t="t"/>
                  <a:pathLst>
                    <a:path extrusionOk="0" h="1299" w="1299">
                      <a:moveTo>
                        <a:pt x="501" y="0"/>
                      </a:moveTo>
                      <a:lnTo>
                        <a:pt x="501" y="488"/>
                      </a:lnTo>
                      <a:lnTo>
                        <a:pt x="1" y="643"/>
                      </a:lnTo>
                      <a:lnTo>
                        <a:pt x="501" y="798"/>
                      </a:lnTo>
                      <a:lnTo>
                        <a:pt x="501" y="1298"/>
                      </a:lnTo>
                      <a:lnTo>
                        <a:pt x="798" y="893"/>
                      </a:lnTo>
                      <a:lnTo>
                        <a:pt x="1298" y="1048"/>
                      </a:lnTo>
                      <a:lnTo>
                        <a:pt x="989" y="643"/>
                      </a:lnTo>
                      <a:lnTo>
                        <a:pt x="1298" y="250"/>
                      </a:lnTo>
                      <a:lnTo>
                        <a:pt x="1298" y="250"/>
                      </a:lnTo>
                      <a:lnTo>
                        <a:pt x="798" y="405"/>
                      </a:lnTo>
                      <a:lnTo>
                        <a:pt x="50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 name="Google Shape;1473;p16"/>
                <p:cNvSpPr/>
                <p:nvPr/>
              </p:nvSpPr>
              <p:spPr>
                <a:xfrm>
                  <a:off x="1914525" y="1848875"/>
                  <a:ext cx="32450" cy="32475"/>
                </a:xfrm>
                <a:custGeom>
                  <a:rect b="b" l="l" r="r" t="t"/>
                  <a:pathLst>
                    <a:path extrusionOk="0" h="1299" w="1298">
                      <a:moveTo>
                        <a:pt x="500" y="0"/>
                      </a:moveTo>
                      <a:lnTo>
                        <a:pt x="500" y="500"/>
                      </a:lnTo>
                      <a:lnTo>
                        <a:pt x="0" y="643"/>
                      </a:lnTo>
                      <a:lnTo>
                        <a:pt x="500" y="798"/>
                      </a:lnTo>
                      <a:lnTo>
                        <a:pt x="500" y="1298"/>
                      </a:lnTo>
                      <a:lnTo>
                        <a:pt x="810" y="893"/>
                      </a:lnTo>
                      <a:lnTo>
                        <a:pt x="1298" y="1048"/>
                      </a:lnTo>
                      <a:lnTo>
                        <a:pt x="988" y="643"/>
                      </a:lnTo>
                      <a:lnTo>
                        <a:pt x="1298" y="250"/>
                      </a:lnTo>
                      <a:lnTo>
                        <a:pt x="810" y="405"/>
                      </a:lnTo>
                      <a:lnTo>
                        <a:pt x="5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 name="Google Shape;1474;p16"/>
                <p:cNvSpPr/>
                <p:nvPr/>
              </p:nvSpPr>
              <p:spPr>
                <a:xfrm>
                  <a:off x="2360400" y="1131825"/>
                  <a:ext cx="32475" cy="32450"/>
                </a:xfrm>
                <a:custGeom>
                  <a:rect b="b" l="l" r="r" t="t"/>
                  <a:pathLst>
                    <a:path extrusionOk="0" h="1298" w="1299">
                      <a:moveTo>
                        <a:pt x="501" y="0"/>
                      </a:moveTo>
                      <a:lnTo>
                        <a:pt x="501" y="500"/>
                      </a:lnTo>
                      <a:lnTo>
                        <a:pt x="1" y="655"/>
                      </a:lnTo>
                      <a:lnTo>
                        <a:pt x="501" y="798"/>
                      </a:lnTo>
                      <a:lnTo>
                        <a:pt x="501" y="1298"/>
                      </a:lnTo>
                      <a:lnTo>
                        <a:pt x="798" y="893"/>
                      </a:lnTo>
                      <a:lnTo>
                        <a:pt x="1298" y="1048"/>
                      </a:lnTo>
                      <a:lnTo>
                        <a:pt x="989" y="655"/>
                      </a:lnTo>
                      <a:lnTo>
                        <a:pt x="1298" y="250"/>
                      </a:lnTo>
                      <a:lnTo>
                        <a:pt x="798" y="405"/>
                      </a:lnTo>
                      <a:lnTo>
                        <a:pt x="50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 name="Google Shape;1475;p16"/>
                <p:cNvSpPr/>
                <p:nvPr/>
              </p:nvSpPr>
              <p:spPr>
                <a:xfrm>
                  <a:off x="2275275" y="2911200"/>
                  <a:ext cx="32475" cy="32475"/>
                </a:xfrm>
                <a:custGeom>
                  <a:rect b="b" l="l" r="r" t="t"/>
                  <a:pathLst>
                    <a:path extrusionOk="0" h="1299" w="1299">
                      <a:moveTo>
                        <a:pt x="500" y="1"/>
                      </a:moveTo>
                      <a:lnTo>
                        <a:pt x="500" y="501"/>
                      </a:lnTo>
                      <a:lnTo>
                        <a:pt x="0" y="644"/>
                      </a:lnTo>
                      <a:lnTo>
                        <a:pt x="500" y="798"/>
                      </a:lnTo>
                      <a:lnTo>
                        <a:pt x="500" y="1298"/>
                      </a:lnTo>
                      <a:lnTo>
                        <a:pt x="798" y="894"/>
                      </a:lnTo>
                      <a:lnTo>
                        <a:pt x="1298" y="1048"/>
                      </a:lnTo>
                      <a:lnTo>
                        <a:pt x="989" y="644"/>
                      </a:lnTo>
                      <a:lnTo>
                        <a:pt x="1298" y="251"/>
                      </a:lnTo>
                      <a:lnTo>
                        <a:pt x="1298" y="251"/>
                      </a:lnTo>
                      <a:lnTo>
                        <a:pt x="798" y="393"/>
                      </a:lnTo>
                      <a:lnTo>
                        <a:pt x="50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 name="Google Shape;1476;p16"/>
                <p:cNvSpPr/>
                <p:nvPr/>
              </p:nvSpPr>
              <p:spPr>
                <a:xfrm>
                  <a:off x="2544350" y="3918175"/>
                  <a:ext cx="32175" cy="32475"/>
                </a:xfrm>
                <a:custGeom>
                  <a:rect b="b" l="l" r="r" t="t"/>
                  <a:pathLst>
                    <a:path extrusionOk="0" h="1299" w="1287">
                      <a:moveTo>
                        <a:pt x="489" y="0"/>
                      </a:moveTo>
                      <a:lnTo>
                        <a:pt x="489" y="500"/>
                      </a:lnTo>
                      <a:lnTo>
                        <a:pt x="1" y="655"/>
                      </a:lnTo>
                      <a:lnTo>
                        <a:pt x="489" y="810"/>
                      </a:lnTo>
                      <a:lnTo>
                        <a:pt x="489" y="1298"/>
                      </a:lnTo>
                      <a:lnTo>
                        <a:pt x="798" y="905"/>
                      </a:lnTo>
                      <a:lnTo>
                        <a:pt x="1287" y="1048"/>
                      </a:lnTo>
                      <a:lnTo>
                        <a:pt x="989" y="655"/>
                      </a:lnTo>
                      <a:lnTo>
                        <a:pt x="1287" y="250"/>
                      </a:lnTo>
                      <a:lnTo>
                        <a:pt x="798" y="405"/>
                      </a:lnTo>
                      <a:lnTo>
                        <a:pt x="4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 name="Google Shape;1477;p16"/>
                <p:cNvSpPr/>
                <p:nvPr/>
              </p:nvSpPr>
              <p:spPr>
                <a:xfrm>
                  <a:off x="2670850" y="2694200"/>
                  <a:ext cx="32175" cy="32475"/>
                </a:xfrm>
                <a:custGeom>
                  <a:rect b="b" l="l" r="r" t="t"/>
                  <a:pathLst>
                    <a:path extrusionOk="0" h="1299" w="1287">
                      <a:moveTo>
                        <a:pt x="489" y="1"/>
                      </a:moveTo>
                      <a:lnTo>
                        <a:pt x="489" y="489"/>
                      </a:lnTo>
                      <a:lnTo>
                        <a:pt x="1" y="644"/>
                      </a:lnTo>
                      <a:lnTo>
                        <a:pt x="489" y="799"/>
                      </a:lnTo>
                      <a:lnTo>
                        <a:pt x="489" y="1299"/>
                      </a:lnTo>
                      <a:lnTo>
                        <a:pt x="799" y="894"/>
                      </a:lnTo>
                      <a:lnTo>
                        <a:pt x="1287" y="1049"/>
                      </a:lnTo>
                      <a:lnTo>
                        <a:pt x="1287" y="1049"/>
                      </a:lnTo>
                      <a:lnTo>
                        <a:pt x="989" y="644"/>
                      </a:lnTo>
                      <a:lnTo>
                        <a:pt x="1287" y="251"/>
                      </a:lnTo>
                      <a:lnTo>
                        <a:pt x="799" y="394"/>
                      </a:lnTo>
                      <a:lnTo>
                        <a:pt x="48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 name="Google Shape;1478;p16"/>
                <p:cNvSpPr/>
                <p:nvPr/>
              </p:nvSpPr>
              <p:spPr>
                <a:xfrm>
                  <a:off x="2745875" y="1821775"/>
                  <a:ext cx="32450" cy="32475"/>
                </a:xfrm>
                <a:custGeom>
                  <a:rect b="b" l="l" r="r" t="t"/>
                  <a:pathLst>
                    <a:path extrusionOk="0" h="1299" w="1298">
                      <a:moveTo>
                        <a:pt x="500" y="1"/>
                      </a:moveTo>
                      <a:lnTo>
                        <a:pt x="500" y="489"/>
                      </a:lnTo>
                      <a:lnTo>
                        <a:pt x="0" y="644"/>
                      </a:lnTo>
                      <a:lnTo>
                        <a:pt x="500" y="799"/>
                      </a:lnTo>
                      <a:lnTo>
                        <a:pt x="500" y="1299"/>
                      </a:lnTo>
                      <a:lnTo>
                        <a:pt x="810" y="894"/>
                      </a:lnTo>
                      <a:lnTo>
                        <a:pt x="1298" y="1049"/>
                      </a:lnTo>
                      <a:lnTo>
                        <a:pt x="988" y="644"/>
                      </a:lnTo>
                      <a:lnTo>
                        <a:pt x="1298" y="251"/>
                      </a:lnTo>
                      <a:lnTo>
                        <a:pt x="810" y="394"/>
                      </a:lnTo>
                      <a:lnTo>
                        <a:pt x="50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 name="Google Shape;1479;p16"/>
                <p:cNvSpPr/>
                <p:nvPr/>
              </p:nvSpPr>
              <p:spPr>
                <a:xfrm>
                  <a:off x="3651050" y="3127300"/>
                  <a:ext cx="32450" cy="32475"/>
                </a:xfrm>
                <a:custGeom>
                  <a:rect b="b" l="l" r="r" t="t"/>
                  <a:pathLst>
                    <a:path extrusionOk="0" h="1299" w="1298">
                      <a:moveTo>
                        <a:pt x="488" y="0"/>
                      </a:moveTo>
                      <a:lnTo>
                        <a:pt x="488" y="501"/>
                      </a:lnTo>
                      <a:lnTo>
                        <a:pt x="0" y="655"/>
                      </a:lnTo>
                      <a:lnTo>
                        <a:pt x="488" y="810"/>
                      </a:lnTo>
                      <a:lnTo>
                        <a:pt x="488" y="1298"/>
                      </a:lnTo>
                      <a:lnTo>
                        <a:pt x="798" y="905"/>
                      </a:lnTo>
                      <a:lnTo>
                        <a:pt x="1298" y="1060"/>
                      </a:lnTo>
                      <a:lnTo>
                        <a:pt x="988" y="655"/>
                      </a:lnTo>
                      <a:lnTo>
                        <a:pt x="1298" y="251"/>
                      </a:lnTo>
                      <a:lnTo>
                        <a:pt x="798" y="405"/>
                      </a:lnTo>
                      <a:lnTo>
                        <a:pt x="48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 name="Google Shape;1480;p16"/>
                <p:cNvSpPr/>
                <p:nvPr/>
              </p:nvSpPr>
              <p:spPr>
                <a:xfrm>
                  <a:off x="4041275" y="2777250"/>
                  <a:ext cx="32175" cy="32775"/>
                </a:xfrm>
                <a:custGeom>
                  <a:rect b="b" l="l" r="r" t="t"/>
                  <a:pathLst>
                    <a:path extrusionOk="0" h="1311" w="1287">
                      <a:moveTo>
                        <a:pt x="488" y="1"/>
                      </a:moveTo>
                      <a:lnTo>
                        <a:pt x="488" y="501"/>
                      </a:lnTo>
                      <a:lnTo>
                        <a:pt x="0" y="656"/>
                      </a:lnTo>
                      <a:lnTo>
                        <a:pt x="488" y="810"/>
                      </a:lnTo>
                      <a:lnTo>
                        <a:pt x="488" y="1310"/>
                      </a:lnTo>
                      <a:lnTo>
                        <a:pt x="798" y="906"/>
                      </a:lnTo>
                      <a:lnTo>
                        <a:pt x="1286" y="1060"/>
                      </a:lnTo>
                      <a:lnTo>
                        <a:pt x="988" y="656"/>
                      </a:lnTo>
                      <a:lnTo>
                        <a:pt x="1286" y="251"/>
                      </a:lnTo>
                      <a:lnTo>
                        <a:pt x="798" y="406"/>
                      </a:lnTo>
                      <a:lnTo>
                        <a:pt x="48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 name="Google Shape;1481;p16"/>
                <p:cNvSpPr/>
                <p:nvPr/>
              </p:nvSpPr>
              <p:spPr>
                <a:xfrm>
                  <a:off x="1419225" y="2245650"/>
                  <a:ext cx="32450" cy="32475"/>
                </a:xfrm>
                <a:custGeom>
                  <a:rect b="b" l="l" r="r" t="t"/>
                  <a:pathLst>
                    <a:path extrusionOk="0" h="1299" w="1298">
                      <a:moveTo>
                        <a:pt x="500" y="0"/>
                      </a:moveTo>
                      <a:lnTo>
                        <a:pt x="500" y="500"/>
                      </a:lnTo>
                      <a:lnTo>
                        <a:pt x="0" y="655"/>
                      </a:lnTo>
                      <a:lnTo>
                        <a:pt x="500" y="810"/>
                      </a:lnTo>
                      <a:lnTo>
                        <a:pt x="500" y="1298"/>
                      </a:lnTo>
                      <a:lnTo>
                        <a:pt x="798" y="905"/>
                      </a:lnTo>
                      <a:lnTo>
                        <a:pt x="1298" y="1048"/>
                      </a:lnTo>
                      <a:lnTo>
                        <a:pt x="1298" y="1048"/>
                      </a:lnTo>
                      <a:lnTo>
                        <a:pt x="988" y="655"/>
                      </a:lnTo>
                      <a:lnTo>
                        <a:pt x="1298" y="250"/>
                      </a:lnTo>
                      <a:lnTo>
                        <a:pt x="798" y="405"/>
                      </a:lnTo>
                      <a:lnTo>
                        <a:pt x="5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 name="Google Shape;1482;p16"/>
                <p:cNvSpPr/>
                <p:nvPr/>
              </p:nvSpPr>
              <p:spPr>
                <a:xfrm>
                  <a:off x="3361425" y="3035625"/>
                  <a:ext cx="32475" cy="32475"/>
                </a:xfrm>
                <a:custGeom>
                  <a:rect b="b" l="l" r="r" t="t"/>
                  <a:pathLst>
                    <a:path extrusionOk="0" h="1299" w="1299">
                      <a:moveTo>
                        <a:pt x="488" y="0"/>
                      </a:moveTo>
                      <a:lnTo>
                        <a:pt x="488" y="489"/>
                      </a:lnTo>
                      <a:lnTo>
                        <a:pt x="0" y="643"/>
                      </a:lnTo>
                      <a:lnTo>
                        <a:pt x="488" y="798"/>
                      </a:lnTo>
                      <a:lnTo>
                        <a:pt x="488" y="1298"/>
                      </a:lnTo>
                      <a:lnTo>
                        <a:pt x="798" y="893"/>
                      </a:lnTo>
                      <a:lnTo>
                        <a:pt x="1298" y="1048"/>
                      </a:lnTo>
                      <a:lnTo>
                        <a:pt x="989" y="643"/>
                      </a:lnTo>
                      <a:lnTo>
                        <a:pt x="1298" y="239"/>
                      </a:lnTo>
                      <a:lnTo>
                        <a:pt x="798" y="393"/>
                      </a:lnTo>
                      <a:lnTo>
                        <a:pt x="48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 name="Google Shape;1483;p16"/>
                <p:cNvSpPr/>
                <p:nvPr/>
              </p:nvSpPr>
              <p:spPr>
                <a:xfrm>
                  <a:off x="1792475" y="2761175"/>
                  <a:ext cx="32175" cy="32475"/>
                </a:xfrm>
                <a:custGeom>
                  <a:rect b="b" l="l" r="r" t="t"/>
                  <a:pathLst>
                    <a:path extrusionOk="0" h="1299" w="1287">
                      <a:moveTo>
                        <a:pt x="489" y="1"/>
                      </a:moveTo>
                      <a:lnTo>
                        <a:pt x="489" y="501"/>
                      </a:lnTo>
                      <a:lnTo>
                        <a:pt x="0" y="644"/>
                      </a:lnTo>
                      <a:lnTo>
                        <a:pt x="489" y="799"/>
                      </a:lnTo>
                      <a:lnTo>
                        <a:pt x="489" y="1299"/>
                      </a:lnTo>
                      <a:lnTo>
                        <a:pt x="798" y="894"/>
                      </a:lnTo>
                      <a:lnTo>
                        <a:pt x="1286" y="1049"/>
                      </a:lnTo>
                      <a:lnTo>
                        <a:pt x="989" y="644"/>
                      </a:lnTo>
                      <a:lnTo>
                        <a:pt x="1286" y="251"/>
                      </a:lnTo>
                      <a:lnTo>
                        <a:pt x="798" y="406"/>
                      </a:lnTo>
                      <a:lnTo>
                        <a:pt x="48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 name="Google Shape;1484;p16"/>
                <p:cNvSpPr/>
                <p:nvPr/>
              </p:nvSpPr>
              <p:spPr>
                <a:xfrm>
                  <a:off x="1107275" y="2677850"/>
                  <a:ext cx="32475" cy="32450"/>
                </a:xfrm>
                <a:custGeom>
                  <a:rect b="b" l="l" r="r" t="t"/>
                  <a:pathLst>
                    <a:path extrusionOk="0" h="1298" w="1299">
                      <a:moveTo>
                        <a:pt x="500" y="0"/>
                      </a:moveTo>
                      <a:lnTo>
                        <a:pt x="500" y="500"/>
                      </a:lnTo>
                      <a:lnTo>
                        <a:pt x="0" y="655"/>
                      </a:lnTo>
                      <a:lnTo>
                        <a:pt x="500" y="810"/>
                      </a:lnTo>
                      <a:lnTo>
                        <a:pt x="500" y="1298"/>
                      </a:lnTo>
                      <a:lnTo>
                        <a:pt x="810" y="905"/>
                      </a:lnTo>
                      <a:lnTo>
                        <a:pt x="1298" y="1048"/>
                      </a:lnTo>
                      <a:lnTo>
                        <a:pt x="988" y="655"/>
                      </a:lnTo>
                      <a:lnTo>
                        <a:pt x="1298" y="250"/>
                      </a:lnTo>
                      <a:lnTo>
                        <a:pt x="810" y="405"/>
                      </a:lnTo>
                      <a:lnTo>
                        <a:pt x="5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 name="Google Shape;1485;p16"/>
                <p:cNvSpPr/>
                <p:nvPr/>
              </p:nvSpPr>
              <p:spPr>
                <a:xfrm>
                  <a:off x="3018525" y="2280175"/>
                  <a:ext cx="32475" cy="32475"/>
                </a:xfrm>
                <a:custGeom>
                  <a:rect b="b" l="l" r="r" t="t"/>
                  <a:pathLst>
                    <a:path extrusionOk="0" h="1299" w="1299">
                      <a:moveTo>
                        <a:pt x="500" y="0"/>
                      </a:moveTo>
                      <a:lnTo>
                        <a:pt x="500" y="500"/>
                      </a:lnTo>
                      <a:lnTo>
                        <a:pt x="0" y="655"/>
                      </a:lnTo>
                      <a:lnTo>
                        <a:pt x="500" y="810"/>
                      </a:lnTo>
                      <a:lnTo>
                        <a:pt x="500" y="1298"/>
                      </a:lnTo>
                      <a:lnTo>
                        <a:pt x="798" y="905"/>
                      </a:lnTo>
                      <a:lnTo>
                        <a:pt x="1298" y="1048"/>
                      </a:lnTo>
                      <a:lnTo>
                        <a:pt x="989" y="655"/>
                      </a:lnTo>
                      <a:lnTo>
                        <a:pt x="1298" y="250"/>
                      </a:lnTo>
                      <a:lnTo>
                        <a:pt x="798" y="405"/>
                      </a:lnTo>
                      <a:lnTo>
                        <a:pt x="5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 name="Google Shape;1486;p16"/>
                <p:cNvSpPr/>
                <p:nvPr/>
              </p:nvSpPr>
              <p:spPr>
                <a:xfrm>
                  <a:off x="2549425" y="2858225"/>
                  <a:ext cx="14900" cy="12800"/>
                </a:xfrm>
                <a:custGeom>
                  <a:rect b="b" l="l" r="r" t="t"/>
                  <a:pathLst>
                    <a:path extrusionOk="0" h="512" w="596">
                      <a:moveTo>
                        <a:pt x="274" y="0"/>
                      </a:moveTo>
                      <a:cubicBezTo>
                        <a:pt x="119" y="0"/>
                        <a:pt x="0" y="119"/>
                        <a:pt x="0" y="262"/>
                      </a:cubicBezTo>
                      <a:cubicBezTo>
                        <a:pt x="0" y="409"/>
                        <a:pt x="129" y="511"/>
                        <a:pt x="259" y="511"/>
                      </a:cubicBezTo>
                      <a:cubicBezTo>
                        <a:pt x="319" y="511"/>
                        <a:pt x="380" y="490"/>
                        <a:pt x="429" y="441"/>
                      </a:cubicBezTo>
                      <a:cubicBezTo>
                        <a:pt x="595" y="286"/>
                        <a:pt x="488" y="12"/>
                        <a:pt x="27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 name="Google Shape;1487;p16"/>
                <p:cNvSpPr/>
                <p:nvPr/>
              </p:nvSpPr>
              <p:spPr>
                <a:xfrm>
                  <a:off x="2369925" y="2624550"/>
                  <a:ext cx="7475" cy="6475"/>
                </a:xfrm>
                <a:custGeom>
                  <a:rect b="b" l="l" r="r" t="t"/>
                  <a:pathLst>
                    <a:path extrusionOk="0" h="259" w="299">
                      <a:moveTo>
                        <a:pt x="132" y="1"/>
                      </a:moveTo>
                      <a:cubicBezTo>
                        <a:pt x="60" y="1"/>
                        <a:pt x="1" y="60"/>
                        <a:pt x="1" y="132"/>
                      </a:cubicBezTo>
                      <a:cubicBezTo>
                        <a:pt x="1" y="207"/>
                        <a:pt x="64" y="258"/>
                        <a:pt x="131" y="258"/>
                      </a:cubicBezTo>
                      <a:cubicBezTo>
                        <a:pt x="160" y="258"/>
                        <a:pt x="190" y="249"/>
                        <a:pt x="215" y="227"/>
                      </a:cubicBezTo>
                      <a:cubicBezTo>
                        <a:pt x="298" y="144"/>
                        <a:pt x="251" y="1"/>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 name="Google Shape;1488;p16"/>
                <p:cNvSpPr/>
                <p:nvPr/>
              </p:nvSpPr>
              <p:spPr>
                <a:xfrm>
                  <a:off x="2025825" y="2983825"/>
                  <a:ext cx="7475" cy="6650"/>
                </a:xfrm>
                <a:custGeom>
                  <a:rect b="b" l="l" r="r" t="t"/>
                  <a:pathLst>
                    <a:path extrusionOk="0" h="266" w="299">
                      <a:moveTo>
                        <a:pt x="132" y="1"/>
                      </a:moveTo>
                      <a:cubicBezTo>
                        <a:pt x="60" y="1"/>
                        <a:pt x="1" y="60"/>
                        <a:pt x="1" y="132"/>
                      </a:cubicBezTo>
                      <a:cubicBezTo>
                        <a:pt x="1" y="212"/>
                        <a:pt x="61" y="266"/>
                        <a:pt x="126" y="266"/>
                      </a:cubicBezTo>
                      <a:cubicBezTo>
                        <a:pt x="157" y="266"/>
                        <a:pt x="188" y="254"/>
                        <a:pt x="215" y="227"/>
                      </a:cubicBezTo>
                      <a:cubicBezTo>
                        <a:pt x="299" y="155"/>
                        <a:pt x="251" y="13"/>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 name="Google Shape;1489;p16"/>
                <p:cNvSpPr/>
                <p:nvPr/>
              </p:nvSpPr>
              <p:spPr>
                <a:xfrm>
                  <a:off x="2667000" y="2083975"/>
                  <a:ext cx="7750" cy="6400"/>
                </a:xfrm>
                <a:custGeom>
                  <a:rect b="b" l="l" r="r" t="t"/>
                  <a:pathLst>
                    <a:path extrusionOk="0" h="256" w="310">
                      <a:moveTo>
                        <a:pt x="125" y="1"/>
                      </a:moveTo>
                      <a:cubicBezTo>
                        <a:pt x="60" y="1"/>
                        <a:pt x="0" y="57"/>
                        <a:pt x="0" y="133"/>
                      </a:cubicBezTo>
                      <a:cubicBezTo>
                        <a:pt x="0" y="205"/>
                        <a:pt x="65" y="256"/>
                        <a:pt x="132" y="256"/>
                      </a:cubicBezTo>
                      <a:cubicBezTo>
                        <a:pt x="165" y="256"/>
                        <a:pt x="199" y="244"/>
                        <a:pt x="226" y="216"/>
                      </a:cubicBezTo>
                      <a:cubicBezTo>
                        <a:pt x="310" y="145"/>
                        <a:pt x="250" y="2"/>
                        <a:pt x="143" y="2"/>
                      </a:cubicBezTo>
                      <a:cubicBezTo>
                        <a:pt x="137" y="1"/>
                        <a:pt x="131" y="1"/>
                        <a:pt x="12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 name="Google Shape;1490;p16"/>
                <p:cNvSpPr/>
                <p:nvPr/>
              </p:nvSpPr>
              <p:spPr>
                <a:xfrm>
                  <a:off x="2303550" y="2080750"/>
                  <a:ext cx="7475" cy="6450"/>
                </a:xfrm>
                <a:custGeom>
                  <a:rect b="b" l="l" r="r" t="t"/>
                  <a:pathLst>
                    <a:path extrusionOk="0" h="258" w="299">
                      <a:moveTo>
                        <a:pt x="131" y="0"/>
                      </a:moveTo>
                      <a:cubicBezTo>
                        <a:pt x="60" y="0"/>
                        <a:pt x="0" y="48"/>
                        <a:pt x="0" y="131"/>
                      </a:cubicBezTo>
                      <a:cubicBezTo>
                        <a:pt x="0" y="206"/>
                        <a:pt x="64" y="258"/>
                        <a:pt x="131" y="258"/>
                      </a:cubicBezTo>
                      <a:cubicBezTo>
                        <a:pt x="160" y="258"/>
                        <a:pt x="190" y="248"/>
                        <a:pt x="215" y="226"/>
                      </a:cubicBezTo>
                      <a:cubicBezTo>
                        <a:pt x="298" y="143"/>
                        <a:pt x="251" y="0"/>
                        <a:pt x="13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 name="Google Shape;1491;p16"/>
                <p:cNvSpPr/>
                <p:nvPr/>
              </p:nvSpPr>
              <p:spPr>
                <a:xfrm>
                  <a:off x="1918475" y="2471525"/>
                  <a:ext cx="9650" cy="6625"/>
                </a:xfrm>
                <a:custGeom>
                  <a:rect b="b" l="l" r="r" t="t"/>
                  <a:pathLst>
                    <a:path extrusionOk="0" h="265" w="386">
                      <a:moveTo>
                        <a:pt x="177" y="1"/>
                      </a:moveTo>
                      <a:cubicBezTo>
                        <a:pt x="1" y="1"/>
                        <a:pt x="4" y="264"/>
                        <a:pt x="188" y="264"/>
                      </a:cubicBezTo>
                      <a:cubicBezTo>
                        <a:pt x="191" y="264"/>
                        <a:pt x="195" y="264"/>
                        <a:pt x="199" y="264"/>
                      </a:cubicBezTo>
                      <a:cubicBezTo>
                        <a:pt x="203" y="264"/>
                        <a:pt x="207" y="264"/>
                        <a:pt x="210" y="264"/>
                      </a:cubicBezTo>
                      <a:cubicBezTo>
                        <a:pt x="383" y="264"/>
                        <a:pt x="386" y="1"/>
                        <a:pt x="220" y="1"/>
                      </a:cubicBezTo>
                      <a:cubicBezTo>
                        <a:pt x="214" y="1"/>
                        <a:pt x="207" y="1"/>
                        <a:pt x="199" y="2"/>
                      </a:cubicBezTo>
                      <a:cubicBezTo>
                        <a:pt x="191" y="1"/>
                        <a:pt x="184" y="1"/>
                        <a:pt x="17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 name="Google Shape;1492;p16"/>
                <p:cNvSpPr/>
                <p:nvPr/>
              </p:nvSpPr>
              <p:spPr>
                <a:xfrm>
                  <a:off x="2306625" y="3102300"/>
                  <a:ext cx="7675" cy="6650"/>
                </a:xfrm>
                <a:custGeom>
                  <a:rect b="b" l="l" r="r" t="t"/>
                  <a:pathLst>
                    <a:path extrusionOk="0" h="266" w="307">
                      <a:moveTo>
                        <a:pt x="139" y="0"/>
                      </a:moveTo>
                      <a:cubicBezTo>
                        <a:pt x="68" y="0"/>
                        <a:pt x="8" y="60"/>
                        <a:pt x="8" y="131"/>
                      </a:cubicBezTo>
                      <a:cubicBezTo>
                        <a:pt x="0" y="212"/>
                        <a:pt x="63" y="265"/>
                        <a:pt x="131" y="265"/>
                      </a:cubicBezTo>
                      <a:cubicBezTo>
                        <a:pt x="163" y="265"/>
                        <a:pt x="196" y="253"/>
                        <a:pt x="223" y="227"/>
                      </a:cubicBezTo>
                      <a:cubicBezTo>
                        <a:pt x="306" y="143"/>
                        <a:pt x="258" y="12"/>
                        <a:pt x="139"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 name="Google Shape;1493;p16"/>
                <p:cNvSpPr/>
                <p:nvPr/>
              </p:nvSpPr>
              <p:spPr>
                <a:xfrm>
                  <a:off x="2209300" y="3393375"/>
                  <a:ext cx="7650" cy="6375"/>
                </a:xfrm>
                <a:custGeom>
                  <a:rect b="b" l="l" r="r" t="t"/>
                  <a:pathLst>
                    <a:path extrusionOk="0" h="255" w="306">
                      <a:moveTo>
                        <a:pt x="121" y="0"/>
                      </a:moveTo>
                      <a:cubicBezTo>
                        <a:pt x="58" y="0"/>
                        <a:pt x="8" y="55"/>
                        <a:pt x="8" y="121"/>
                      </a:cubicBezTo>
                      <a:cubicBezTo>
                        <a:pt x="0" y="201"/>
                        <a:pt x="63" y="255"/>
                        <a:pt x="131" y="255"/>
                      </a:cubicBezTo>
                      <a:cubicBezTo>
                        <a:pt x="163" y="255"/>
                        <a:pt x="196" y="243"/>
                        <a:pt x="222" y="216"/>
                      </a:cubicBezTo>
                      <a:cubicBezTo>
                        <a:pt x="306" y="145"/>
                        <a:pt x="258" y="2"/>
                        <a:pt x="139" y="2"/>
                      </a:cubicBezTo>
                      <a:cubicBezTo>
                        <a:pt x="133" y="1"/>
                        <a:pt x="127" y="0"/>
                        <a:pt x="12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 name="Google Shape;1494;p16"/>
                <p:cNvSpPr/>
                <p:nvPr/>
              </p:nvSpPr>
              <p:spPr>
                <a:xfrm>
                  <a:off x="2083875" y="3702375"/>
                  <a:ext cx="7775" cy="6650"/>
                </a:xfrm>
                <a:custGeom>
                  <a:rect b="b" l="l" r="r" t="t"/>
                  <a:pathLst>
                    <a:path extrusionOk="0" h="266" w="311">
                      <a:moveTo>
                        <a:pt x="144" y="0"/>
                      </a:moveTo>
                      <a:cubicBezTo>
                        <a:pt x="60" y="0"/>
                        <a:pt x="1" y="60"/>
                        <a:pt x="1" y="131"/>
                      </a:cubicBezTo>
                      <a:cubicBezTo>
                        <a:pt x="1" y="212"/>
                        <a:pt x="66" y="265"/>
                        <a:pt x="135" y="265"/>
                      </a:cubicBezTo>
                      <a:cubicBezTo>
                        <a:pt x="167" y="265"/>
                        <a:pt x="200" y="253"/>
                        <a:pt x="227" y="227"/>
                      </a:cubicBezTo>
                      <a:cubicBezTo>
                        <a:pt x="310" y="143"/>
                        <a:pt x="251" y="0"/>
                        <a:pt x="14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 name="Google Shape;1495;p16"/>
                <p:cNvSpPr/>
                <p:nvPr/>
              </p:nvSpPr>
              <p:spPr>
                <a:xfrm>
                  <a:off x="2559225" y="3660700"/>
                  <a:ext cx="6875" cy="6275"/>
                </a:xfrm>
                <a:custGeom>
                  <a:rect b="b" l="l" r="r" t="t"/>
                  <a:pathLst>
                    <a:path extrusionOk="0" h="251" w="275">
                      <a:moveTo>
                        <a:pt x="132" y="0"/>
                      </a:moveTo>
                      <a:cubicBezTo>
                        <a:pt x="60" y="0"/>
                        <a:pt x="1" y="48"/>
                        <a:pt x="1" y="120"/>
                      </a:cubicBezTo>
                      <a:cubicBezTo>
                        <a:pt x="1" y="203"/>
                        <a:pt x="60" y="250"/>
                        <a:pt x="132" y="250"/>
                      </a:cubicBezTo>
                      <a:cubicBezTo>
                        <a:pt x="215" y="250"/>
                        <a:pt x="275" y="203"/>
                        <a:pt x="275" y="120"/>
                      </a:cubicBezTo>
                      <a:cubicBezTo>
                        <a:pt x="275" y="48"/>
                        <a:pt x="215" y="0"/>
                        <a:pt x="13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 name="Google Shape;1496;p16"/>
                <p:cNvSpPr/>
                <p:nvPr/>
              </p:nvSpPr>
              <p:spPr>
                <a:xfrm>
                  <a:off x="2366350" y="4374475"/>
                  <a:ext cx="6875" cy="6575"/>
                </a:xfrm>
                <a:custGeom>
                  <a:rect b="b" l="l" r="r" t="t"/>
                  <a:pathLst>
                    <a:path extrusionOk="0" h="263" w="275">
                      <a:moveTo>
                        <a:pt x="144" y="1"/>
                      </a:moveTo>
                      <a:cubicBezTo>
                        <a:pt x="60" y="1"/>
                        <a:pt x="1" y="60"/>
                        <a:pt x="1" y="132"/>
                      </a:cubicBezTo>
                      <a:cubicBezTo>
                        <a:pt x="1" y="203"/>
                        <a:pt x="60" y="263"/>
                        <a:pt x="144" y="263"/>
                      </a:cubicBezTo>
                      <a:cubicBezTo>
                        <a:pt x="215" y="263"/>
                        <a:pt x="275" y="203"/>
                        <a:pt x="275" y="132"/>
                      </a:cubicBezTo>
                      <a:cubicBezTo>
                        <a:pt x="275" y="60"/>
                        <a:pt x="215" y="1"/>
                        <a:pt x="14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 name="Google Shape;1497;p16"/>
                <p:cNvSpPr/>
                <p:nvPr/>
              </p:nvSpPr>
              <p:spPr>
                <a:xfrm>
                  <a:off x="3070300" y="3765175"/>
                  <a:ext cx="7475" cy="6650"/>
                </a:xfrm>
                <a:custGeom>
                  <a:rect b="b" l="l" r="r" t="t"/>
                  <a:pathLst>
                    <a:path extrusionOk="0" h="266" w="299">
                      <a:moveTo>
                        <a:pt x="132" y="1"/>
                      </a:moveTo>
                      <a:cubicBezTo>
                        <a:pt x="61" y="1"/>
                        <a:pt x="1" y="60"/>
                        <a:pt x="1" y="132"/>
                      </a:cubicBezTo>
                      <a:cubicBezTo>
                        <a:pt x="1" y="212"/>
                        <a:pt x="61" y="266"/>
                        <a:pt x="126" y="266"/>
                      </a:cubicBezTo>
                      <a:cubicBezTo>
                        <a:pt x="157" y="266"/>
                        <a:pt x="188" y="254"/>
                        <a:pt x="215" y="227"/>
                      </a:cubicBezTo>
                      <a:cubicBezTo>
                        <a:pt x="299" y="143"/>
                        <a:pt x="251" y="12"/>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 name="Google Shape;1498;p16"/>
                <p:cNvSpPr/>
                <p:nvPr/>
              </p:nvSpPr>
              <p:spPr>
                <a:xfrm>
                  <a:off x="2988150" y="3991400"/>
                  <a:ext cx="7475" cy="6450"/>
                </a:xfrm>
                <a:custGeom>
                  <a:rect b="b" l="l" r="r" t="t"/>
                  <a:pathLst>
                    <a:path extrusionOk="0" h="258" w="299">
                      <a:moveTo>
                        <a:pt x="132" y="0"/>
                      </a:moveTo>
                      <a:cubicBezTo>
                        <a:pt x="60" y="0"/>
                        <a:pt x="1" y="48"/>
                        <a:pt x="1" y="131"/>
                      </a:cubicBezTo>
                      <a:cubicBezTo>
                        <a:pt x="1" y="206"/>
                        <a:pt x="65" y="258"/>
                        <a:pt x="132" y="258"/>
                      </a:cubicBezTo>
                      <a:cubicBezTo>
                        <a:pt x="161" y="258"/>
                        <a:pt x="190" y="248"/>
                        <a:pt x="215" y="226"/>
                      </a:cubicBezTo>
                      <a:cubicBezTo>
                        <a:pt x="299" y="143"/>
                        <a:pt x="251" y="0"/>
                        <a:pt x="13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 name="Google Shape;1499;p16"/>
                <p:cNvSpPr/>
                <p:nvPr/>
              </p:nvSpPr>
              <p:spPr>
                <a:xfrm>
                  <a:off x="2795575" y="4192900"/>
                  <a:ext cx="7475" cy="6650"/>
                </a:xfrm>
                <a:custGeom>
                  <a:rect b="b" l="l" r="r" t="t"/>
                  <a:pathLst>
                    <a:path extrusionOk="0" h="266" w="299">
                      <a:moveTo>
                        <a:pt x="131" y="1"/>
                      </a:moveTo>
                      <a:cubicBezTo>
                        <a:pt x="60" y="1"/>
                        <a:pt x="1" y="60"/>
                        <a:pt x="1" y="132"/>
                      </a:cubicBezTo>
                      <a:cubicBezTo>
                        <a:pt x="1" y="212"/>
                        <a:pt x="61" y="266"/>
                        <a:pt x="125" y="266"/>
                      </a:cubicBezTo>
                      <a:cubicBezTo>
                        <a:pt x="156" y="266"/>
                        <a:pt x="188" y="254"/>
                        <a:pt x="215" y="227"/>
                      </a:cubicBezTo>
                      <a:cubicBezTo>
                        <a:pt x="298" y="144"/>
                        <a:pt x="251" y="13"/>
                        <a:pt x="13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 name="Google Shape;1500;p16"/>
                <p:cNvSpPr/>
                <p:nvPr/>
              </p:nvSpPr>
              <p:spPr>
                <a:xfrm>
                  <a:off x="3423925" y="3518125"/>
                  <a:ext cx="7775" cy="6650"/>
                </a:xfrm>
                <a:custGeom>
                  <a:rect b="b" l="l" r="r" t="t"/>
                  <a:pathLst>
                    <a:path extrusionOk="0" h="266" w="311">
                      <a:moveTo>
                        <a:pt x="143" y="0"/>
                      </a:moveTo>
                      <a:cubicBezTo>
                        <a:pt x="72" y="0"/>
                        <a:pt x="1" y="60"/>
                        <a:pt x="1" y="131"/>
                      </a:cubicBezTo>
                      <a:cubicBezTo>
                        <a:pt x="1" y="212"/>
                        <a:pt x="66" y="265"/>
                        <a:pt x="135" y="265"/>
                      </a:cubicBezTo>
                      <a:cubicBezTo>
                        <a:pt x="167" y="265"/>
                        <a:pt x="200" y="253"/>
                        <a:pt x="227" y="227"/>
                      </a:cubicBezTo>
                      <a:cubicBezTo>
                        <a:pt x="310" y="143"/>
                        <a:pt x="263" y="0"/>
                        <a:pt x="14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 name="Google Shape;1501;p16"/>
                <p:cNvSpPr/>
                <p:nvPr/>
              </p:nvSpPr>
              <p:spPr>
                <a:xfrm>
                  <a:off x="4689275" y="3780950"/>
                  <a:ext cx="7750" cy="6650"/>
                </a:xfrm>
                <a:custGeom>
                  <a:rect b="b" l="l" r="r" t="t"/>
                  <a:pathLst>
                    <a:path extrusionOk="0" h="266" w="310">
                      <a:moveTo>
                        <a:pt x="143" y="1"/>
                      </a:moveTo>
                      <a:cubicBezTo>
                        <a:pt x="60" y="1"/>
                        <a:pt x="0" y="60"/>
                        <a:pt x="0" y="132"/>
                      </a:cubicBezTo>
                      <a:cubicBezTo>
                        <a:pt x="0" y="212"/>
                        <a:pt x="66" y="266"/>
                        <a:pt x="134" y="266"/>
                      </a:cubicBezTo>
                      <a:cubicBezTo>
                        <a:pt x="166" y="266"/>
                        <a:pt x="199" y="254"/>
                        <a:pt x="226" y="227"/>
                      </a:cubicBezTo>
                      <a:cubicBezTo>
                        <a:pt x="310" y="143"/>
                        <a:pt x="250" y="1"/>
                        <a:pt x="1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 name="Google Shape;1502;p16"/>
                <p:cNvSpPr/>
                <p:nvPr/>
              </p:nvSpPr>
              <p:spPr>
                <a:xfrm>
                  <a:off x="3730525" y="4181600"/>
                  <a:ext cx="7450" cy="6450"/>
                </a:xfrm>
                <a:custGeom>
                  <a:rect b="b" l="l" r="r" t="t"/>
                  <a:pathLst>
                    <a:path extrusionOk="0" h="258" w="298">
                      <a:moveTo>
                        <a:pt x="131" y="0"/>
                      </a:moveTo>
                      <a:cubicBezTo>
                        <a:pt x="60" y="0"/>
                        <a:pt x="0" y="60"/>
                        <a:pt x="0" y="131"/>
                      </a:cubicBezTo>
                      <a:cubicBezTo>
                        <a:pt x="0" y="206"/>
                        <a:pt x="64" y="258"/>
                        <a:pt x="131" y="258"/>
                      </a:cubicBezTo>
                      <a:cubicBezTo>
                        <a:pt x="160" y="258"/>
                        <a:pt x="189" y="248"/>
                        <a:pt x="214" y="227"/>
                      </a:cubicBezTo>
                      <a:cubicBezTo>
                        <a:pt x="298" y="143"/>
                        <a:pt x="250" y="12"/>
                        <a:pt x="13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 name="Google Shape;1503;p16"/>
                <p:cNvSpPr/>
                <p:nvPr/>
              </p:nvSpPr>
              <p:spPr>
                <a:xfrm>
                  <a:off x="3041150" y="3291300"/>
                  <a:ext cx="6850" cy="6575"/>
                </a:xfrm>
                <a:custGeom>
                  <a:rect b="b" l="l" r="r" t="t"/>
                  <a:pathLst>
                    <a:path extrusionOk="0" h="263" w="274">
                      <a:moveTo>
                        <a:pt x="143" y="1"/>
                      </a:moveTo>
                      <a:cubicBezTo>
                        <a:pt x="72" y="1"/>
                        <a:pt x="0" y="60"/>
                        <a:pt x="0" y="132"/>
                      </a:cubicBezTo>
                      <a:cubicBezTo>
                        <a:pt x="0" y="203"/>
                        <a:pt x="72" y="263"/>
                        <a:pt x="143" y="263"/>
                      </a:cubicBezTo>
                      <a:cubicBezTo>
                        <a:pt x="214" y="263"/>
                        <a:pt x="274" y="203"/>
                        <a:pt x="274" y="132"/>
                      </a:cubicBezTo>
                      <a:cubicBezTo>
                        <a:pt x="274" y="60"/>
                        <a:pt x="214" y="1"/>
                        <a:pt x="1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 name="Google Shape;1504;p16"/>
                <p:cNvSpPr/>
                <p:nvPr/>
              </p:nvSpPr>
              <p:spPr>
                <a:xfrm>
                  <a:off x="2792000" y="3183250"/>
                  <a:ext cx="7775" cy="6650"/>
                </a:xfrm>
                <a:custGeom>
                  <a:rect b="b" l="l" r="r" t="t"/>
                  <a:pathLst>
                    <a:path extrusionOk="0" h="266" w="311">
                      <a:moveTo>
                        <a:pt x="144" y="1"/>
                      </a:moveTo>
                      <a:cubicBezTo>
                        <a:pt x="60" y="1"/>
                        <a:pt x="1" y="60"/>
                        <a:pt x="1" y="132"/>
                      </a:cubicBezTo>
                      <a:cubicBezTo>
                        <a:pt x="1" y="213"/>
                        <a:pt x="66" y="266"/>
                        <a:pt x="135" y="266"/>
                      </a:cubicBezTo>
                      <a:cubicBezTo>
                        <a:pt x="167" y="266"/>
                        <a:pt x="200" y="254"/>
                        <a:pt x="227" y="227"/>
                      </a:cubicBezTo>
                      <a:cubicBezTo>
                        <a:pt x="310" y="144"/>
                        <a:pt x="251" y="1"/>
                        <a:pt x="14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 name="Google Shape;1505;p16"/>
                <p:cNvSpPr/>
                <p:nvPr/>
              </p:nvSpPr>
              <p:spPr>
                <a:xfrm>
                  <a:off x="2931600" y="2869500"/>
                  <a:ext cx="7775" cy="6500"/>
                </a:xfrm>
                <a:custGeom>
                  <a:rect b="b" l="l" r="r" t="t"/>
                  <a:pathLst>
                    <a:path extrusionOk="0" h="260" w="311">
                      <a:moveTo>
                        <a:pt x="123" y="0"/>
                      </a:moveTo>
                      <a:cubicBezTo>
                        <a:pt x="50" y="0"/>
                        <a:pt x="1" y="56"/>
                        <a:pt x="1" y="133"/>
                      </a:cubicBezTo>
                      <a:cubicBezTo>
                        <a:pt x="1" y="208"/>
                        <a:pt x="70" y="259"/>
                        <a:pt x="141" y="259"/>
                      </a:cubicBezTo>
                      <a:cubicBezTo>
                        <a:pt x="171" y="259"/>
                        <a:pt x="202" y="249"/>
                        <a:pt x="227" y="228"/>
                      </a:cubicBezTo>
                      <a:cubicBezTo>
                        <a:pt x="310" y="145"/>
                        <a:pt x="251" y="2"/>
                        <a:pt x="144" y="2"/>
                      </a:cubicBezTo>
                      <a:cubicBezTo>
                        <a:pt x="136" y="1"/>
                        <a:pt x="129" y="0"/>
                        <a:pt x="12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 name="Google Shape;1506;p16"/>
                <p:cNvSpPr/>
                <p:nvPr/>
              </p:nvSpPr>
              <p:spPr>
                <a:xfrm>
                  <a:off x="2775025" y="2452800"/>
                  <a:ext cx="7475" cy="6675"/>
                </a:xfrm>
                <a:custGeom>
                  <a:rect b="b" l="l" r="r" t="t"/>
                  <a:pathLst>
                    <a:path extrusionOk="0" h="267" w="299">
                      <a:moveTo>
                        <a:pt x="132" y="1"/>
                      </a:moveTo>
                      <a:cubicBezTo>
                        <a:pt x="61" y="1"/>
                        <a:pt x="1" y="61"/>
                        <a:pt x="1" y="132"/>
                      </a:cubicBezTo>
                      <a:cubicBezTo>
                        <a:pt x="1" y="213"/>
                        <a:pt x="61" y="266"/>
                        <a:pt x="126" y="266"/>
                      </a:cubicBezTo>
                      <a:cubicBezTo>
                        <a:pt x="157" y="266"/>
                        <a:pt x="188" y="254"/>
                        <a:pt x="215" y="227"/>
                      </a:cubicBezTo>
                      <a:cubicBezTo>
                        <a:pt x="299" y="156"/>
                        <a:pt x="251" y="13"/>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 name="Google Shape;1507;p16"/>
                <p:cNvSpPr/>
                <p:nvPr/>
              </p:nvSpPr>
              <p:spPr>
                <a:xfrm>
                  <a:off x="3629900" y="2809400"/>
                  <a:ext cx="7775" cy="6650"/>
                </a:xfrm>
                <a:custGeom>
                  <a:rect b="b" l="l" r="r" t="t"/>
                  <a:pathLst>
                    <a:path extrusionOk="0" h="266" w="311">
                      <a:moveTo>
                        <a:pt x="144" y="1"/>
                      </a:moveTo>
                      <a:cubicBezTo>
                        <a:pt x="72" y="1"/>
                        <a:pt x="1" y="60"/>
                        <a:pt x="1" y="132"/>
                      </a:cubicBezTo>
                      <a:cubicBezTo>
                        <a:pt x="1" y="212"/>
                        <a:pt x="66" y="266"/>
                        <a:pt x="135" y="266"/>
                      </a:cubicBezTo>
                      <a:cubicBezTo>
                        <a:pt x="167" y="266"/>
                        <a:pt x="200" y="254"/>
                        <a:pt x="227" y="227"/>
                      </a:cubicBezTo>
                      <a:cubicBezTo>
                        <a:pt x="310" y="144"/>
                        <a:pt x="251" y="1"/>
                        <a:pt x="14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 name="Google Shape;1508;p16"/>
                <p:cNvSpPr/>
                <p:nvPr/>
              </p:nvSpPr>
              <p:spPr>
                <a:xfrm>
                  <a:off x="3815350" y="3113600"/>
                  <a:ext cx="7450" cy="6650"/>
                </a:xfrm>
                <a:custGeom>
                  <a:rect b="b" l="l" r="r" t="t"/>
                  <a:pathLst>
                    <a:path extrusionOk="0" h="266" w="298">
                      <a:moveTo>
                        <a:pt x="131" y="1"/>
                      </a:moveTo>
                      <a:cubicBezTo>
                        <a:pt x="60" y="1"/>
                        <a:pt x="0" y="60"/>
                        <a:pt x="0" y="132"/>
                      </a:cubicBezTo>
                      <a:cubicBezTo>
                        <a:pt x="0" y="213"/>
                        <a:pt x="61" y="266"/>
                        <a:pt x="125" y="266"/>
                      </a:cubicBezTo>
                      <a:cubicBezTo>
                        <a:pt x="156" y="266"/>
                        <a:pt x="188" y="254"/>
                        <a:pt x="215" y="227"/>
                      </a:cubicBezTo>
                      <a:cubicBezTo>
                        <a:pt x="298" y="156"/>
                        <a:pt x="250" y="13"/>
                        <a:pt x="13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 name="Google Shape;1509;p16"/>
                <p:cNvSpPr/>
                <p:nvPr/>
              </p:nvSpPr>
              <p:spPr>
                <a:xfrm>
                  <a:off x="2695275" y="3010025"/>
                  <a:ext cx="6850" cy="6575"/>
                </a:xfrm>
                <a:custGeom>
                  <a:rect b="b" l="l" r="r" t="t"/>
                  <a:pathLst>
                    <a:path extrusionOk="0" h="263" w="274">
                      <a:moveTo>
                        <a:pt x="131" y="0"/>
                      </a:moveTo>
                      <a:cubicBezTo>
                        <a:pt x="60" y="0"/>
                        <a:pt x="0" y="60"/>
                        <a:pt x="0" y="131"/>
                      </a:cubicBezTo>
                      <a:cubicBezTo>
                        <a:pt x="0" y="203"/>
                        <a:pt x="60" y="262"/>
                        <a:pt x="131" y="262"/>
                      </a:cubicBezTo>
                      <a:cubicBezTo>
                        <a:pt x="203" y="262"/>
                        <a:pt x="274" y="203"/>
                        <a:pt x="274" y="131"/>
                      </a:cubicBezTo>
                      <a:cubicBezTo>
                        <a:pt x="274" y="60"/>
                        <a:pt x="203" y="0"/>
                        <a:pt x="13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 name="Google Shape;1510;p16"/>
                <p:cNvSpPr/>
                <p:nvPr/>
              </p:nvSpPr>
              <p:spPr>
                <a:xfrm>
                  <a:off x="1995775" y="2767725"/>
                  <a:ext cx="7750" cy="6475"/>
                </a:xfrm>
                <a:custGeom>
                  <a:rect b="b" l="l" r="r" t="t"/>
                  <a:pathLst>
                    <a:path extrusionOk="0" h="259" w="310">
                      <a:moveTo>
                        <a:pt x="143" y="1"/>
                      </a:moveTo>
                      <a:cubicBezTo>
                        <a:pt x="72" y="1"/>
                        <a:pt x="12" y="60"/>
                        <a:pt x="0" y="132"/>
                      </a:cubicBezTo>
                      <a:cubicBezTo>
                        <a:pt x="0" y="207"/>
                        <a:pt x="70" y="258"/>
                        <a:pt x="141" y="258"/>
                      </a:cubicBezTo>
                      <a:cubicBezTo>
                        <a:pt x="171" y="258"/>
                        <a:pt x="201" y="249"/>
                        <a:pt x="227" y="227"/>
                      </a:cubicBezTo>
                      <a:cubicBezTo>
                        <a:pt x="310" y="144"/>
                        <a:pt x="250" y="1"/>
                        <a:pt x="1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 name="Google Shape;1511;p16"/>
                <p:cNvSpPr/>
                <p:nvPr/>
              </p:nvSpPr>
              <p:spPr>
                <a:xfrm>
                  <a:off x="1842475" y="2609675"/>
                  <a:ext cx="7475" cy="6525"/>
                </a:xfrm>
                <a:custGeom>
                  <a:rect b="b" l="l" r="r" t="t"/>
                  <a:pathLst>
                    <a:path extrusionOk="0" h="261" w="299">
                      <a:moveTo>
                        <a:pt x="132" y="1"/>
                      </a:moveTo>
                      <a:cubicBezTo>
                        <a:pt x="60" y="1"/>
                        <a:pt x="1" y="60"/>
                        <a:pt x="1" y="132"/>
                      </a:cubicBezTo>
                      <a:cubicBezTo>
                        <a:pt x="1" y="212"/>
                        <a:pt x="61" y="260"/>
                        <a:pt x="126" y="260"/>
                      </a:cubicBezTo>
                      <a:cubicBezTo>
                        <a:pt x="157" y="260"/>
                        <a:pt x="188" y="250"/>
                        <a:pt x="215" y="227"/>
                      </a:cubicBezTo>
                      <a:cubicBezTo>
                        <a:pt x="298" y="143"/>
                        <a:pt x="251" y="12"/>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 name="Google Shape;1512;p16"/>
                <p:cNvSpPr/>
                <p:nvPr/>
              </p:nvSpPr>
              <p:spPr>
                <a:xfrm>
                  <a:off x="1810500" y="1837825"/>
                  <a:ext cx="9225" cy="6625"/>
                </a:xfrm>
                <a:custGeom>
                  <a:rect b="b" l="l" r="r" t="t"/>
                  <a:pathLst>
                    <a:path extrusionOk="0" h="265" w="369">
                      <a:moveTo>
                        <a:pt x="164" y="0"/>
                      </a:moveTo>
                      <a:cubicBezTo>
                        <a:pt x="1" y="0"/>
                        <a:pt x="1" y="265"/>
                        <a:pt x="164" y="265"/>
                      </a:cubicBezTo>
                      <a:cubicBezTo>
                        <a:pt x="170" y="265"/>
                        <a:pt x="177" y="265"/>
                        <a:pt x="184" y="264"/>
                      </a:cubicBezTo>
                      <a:cubicBezTo>
                        <a:pt x="191" y="265"/>
                        <a:pt x="198" y="265"/>
                        <a:pt x="205" y="265"/>
                      </a:cubicBezTo>
                      <a:cubicBezTo>
                        <a:pt x="368" y="265"/>
                        <a:pt x="368" y="0"/>
                        <a:pt x="205" y="0"/>
                      </a:cubicBezTo>
                      <a:cubicBezTo>
                        <a:pt x="198" y="0"/>
                        <a:pt x="191" y="1"/>
                        <a:pt x="184" y="2"/>
                      </a:cubicBezTo>
                      <a:cubicBezTo>
                        <a:pt x="177" y="1"/>
                        <a:pt x="170" y="0"/>
                        <a:pt x="16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 name="Google Shape;1513;p16"/>
                <p:cNvSpPr/>
                <p:nvPr/>
              </p:nvSpPr>
              <p:spPr>
                <a:xfrm>
                  <a:off x="1120375" y="1474375"/>
                  <a:ext cx="7450" cy="6400"/>
                </a:xfrm>
                <a:custGeom>
                  <a:rect b="b" l="l" r="r" t="t"/>
                  <a:pathLst>
                    <a:path extrusionOk="0" h="256" w="298">
                      <a:moveTo>
                        <a:pt x="113" y="1"/>
                      </a:moveTo>
                      <a:cubicBezTo>
                        <a:pt x="50" y="1"/>
                        <a:pt x="0" y="57"/>
                        <a:pt x="0" y="133"/>
                      </a:cubicBezTo>
                      <a:cubicBezTo>
                        <a:pt x="0" y="205"/>
                        <a:pt x="59" y="256"/>
                        <a:pt x="124" y="256"/>
                      </a:cubicBezTo>
                      <a:cubicBezTo>
                        <a:pt x="155" y="256"/>
                        <a:pt x="187" y="244"/>
                        <a:pt x="214" y="217"/>
                      </a:cubicBezTo>
                      <a:cubicBezTo>
                        <a:pt x="298" y="145"/>
                        <a:pt x="250" y="2"/>
                        <a:pt x="131" y="2"/>
                      </a:cubicBezTo>
                      <a:cubicBezTo>
                        <a:pt x="125" y="1"/>
                        <a:pt x="119" y="1"/>
                        <a:pt x="11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 name="Google Shape;1514;p16"/>
                <p:cNvSpPr/>
                <p:nvPr/>
              </p:nvSpPr>
              <p:spPr>
                <a:xfrm>
                  <a:off x="1754675" y="1531525"/>
                  <a:ext cx="7750" cy="6400"/>
                </a:xfrm>
                <a:custGeom>
                  <a:rect b="b" l="l" r="r" t="t"/>
                  <a:pathLst>
                    <a:path extrusionOk="0" h="256" w="310">
                      <a:moveTo>
                        <a:pt x="125" y="1"/>
                      </a:moveTo>
                      <a:cubicBezTo>
                        <a:pt x="60" y="1"/>
                        <a:pt x="0" y="57"/>
                        <a:pt x="0" y="133"/>
                      </a:cubicBezTo>
                      <a:cubicBezTo>
                        <a:pt x="0" y="205"/>
                        <a:pt x="65" y="256"/>
                        <a:pt x="133" y="256"/>
                      </a:cubicBezTo>
                      <a:cubicBezTo>
                        <a:pt x="166" y="256"/>
                        <a:pt x="199" y="244"/>
                        <a:pt x="227" y="217"/>
                      </a:cubicBezTo>
                      <a:cubicBezTo>
                        <a:pt x="310" y="145"/>
                        <a:pt x="250" y="2"/>
                        <a:pt x="143" y="2"/>
                      </a:cubicBezTo>
                      <a:cubicBezTo>
                        <a:pt x="137" y="1"/>
                        <a:pt x="131" y="1"/>
                        <a:pt x="12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 name="Google Shape;1515;p16"/>
                <p:cNvSpPr/>
                <p:nvPr/>
              </p:nvSpPr>
              <p:spPr>
                <a:xfrm>
                  <a:off x="1641050" y="1002925"/>
                  <a:ext cx="7675" cy="6650"/>
                </a:xfrm>
                <a:custGeom>
                  <a:rect b="b" l="l" r="r" t="t"/>
                  <a:pathLst>
                    <a:path extrusionOk="0" h="266" w="307">
                      <a:moveTo>
                        <a:pt x="140" y="1"/>
                      </a:moveTo>
                      <a:cubicBezTo>
                        <a:pt x="69" y="1"/>
                        <a:pt x="9" y="60"/>
                        <a:pt x="9" y="132"/>
                      </a:cubicBezTo>
                      <a:cubicBezTo>
                        <a:pt x="1" y="212"/>
                        <a:pt x="64" y="266"/>
                        <a:pt x="132" y="266"/>
                      </a:cubicBezTo>
                      <a:cubicBezTo>
                        <a:pt x="164" y="266"/>
                        <a:pt x="197" y="254"/>
                        <a:pt x="223" y="227"/>
                      </a:cubicBezTo>
                      <a:cubicBezTo>
                        <a:pt x="307" y="144"/>
                        <a:pt x="259" y="1"/>
                        <a:pt x="14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 name="Google Shape;1516;p16"/>
                <p:cNvSpPr/>
                <p:nvPr/>
              </p:nvSpPr>
              <p:spPr>
                <a:xfrm>
                  <a:off x="1448075" y="2492100"/>
                  <a:ext cx="7775" cy="6650"/>
                </a:xfrm>
                <a:custGeom>
                  <a:rect b="b" l="l" r="r" t="t"/>
                  <a:pathLst>
                    <a:path extrusionOk="0" h="266" w="311">
                      <a:moveTo>
                        <a:pt x="144" y="1"/>
                      </a:moveTo>
                      <a:cubicBezTo>
                        <a:pt x="72" y="1"/>
                        <a:pt x="13" y="60"/>
                        <a:pt x="1" y="132"/>
                      </a:cubicBezTo>
                      <a:cubicBezTo>
                        <a:pt x="1" y="212"/>
                        <a:pt x="67" y="266"/>
                        <a:pt x="135" y="266"/>
                      </a:cubicBezTo>
                      <a:cubicBezTo>
                        <a:pt x="167" y="266"/>
                        <a:pt x="200" y="254"/>
                        <a:pt x="227" y="227"/>
                      </a:cubicBezTo>
                      <a:cubicBezTo>
                        <a:pt x="310" y="155"/>
                        <a:pt x="263" y="13"/>
                        <a:pt x="14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 name="Google Shape;1517;p16"/>
                <p:cNvSpPr/>
                <p:nvPr/>
              </p:nvSpPr>
              <p:spPr>
                <a:xfrm>
                  <a:off x="1562550" y="2880800"/>
                  <a:ext cx="9225" cy="6650"/>
                </a:xfrm>
                <a:custGeom>
                  <a:rect b="b" l="l" r="r" t="t"/>
                  <a:pathLst>
                    <a:path extrusionOk="0" h="266" w="369">
                      <a:moveTo>
                        <a:pt x="164" y="1"/>
                      </a:moveTo>
                      <a:cubicBezTo>
                        <a:pt x="1" y="1"/>
                        <a:pt x="1" y="265"/>
                        <a:pt x="164" y="265"/>
                      </a:cubicBezTo>
                      <a:cubicBezTo>
                        <a:pt x="171" y="265"/>
                        <a:pt x="177" y="265"/>
                        <a:pt x="184" y="264"/>
                      </a:cubicBezTo>
                      <a:cubicBezTo>
                        <a:pt x="191" y="265"/>
                        <a:pt x="198" y="265"/>
                        <a:pt x="205" y="265"/>
                      </a:cubicBezTo>
                      <a:cubicBezTo>
                        <a:pt x="368" y="265"/>
                        <a:pt x="368" y="1"/>
                        <a:pt x="205" y="1"/>
                      </a:cubicBezTo>
                      <a:cubicBezTo>
                        <a:pt x="198" y="1"/>
                        <a:pt x="191" y="1"/>
                        <a:pt x="184" y="2"/>
                      </a:cubicBezTo>
                      <a:cubicBezTo>
                        <a:pt x="177" y="1"/>
                        <a:pt x="171" y="1"/>
                        <a:pt x="16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 name="Google Shape;1518;p16"/>
                <p:cNvSpPr/>
                <p:nvPr/>
              </p:nvSpPr>
              <p:spPr>
                <a:xfrm>
                  <a:off x="2004500" y="2263775"/>
                  <a:ext cx="9350" cy="6600"/>
                </a:xfrm>
                <a:custGeom>
                  <a:rect b="b" l="l" r="r" t="t"/>
                  <a:pathLst>
                    <a:path extrusionOk="0" h="264" w="374">
                      <a:moveTo>
                        <a:pt x="166" y="0"/>
                      </a:moveTo>
                      <a:cubicBezTo>
                        <a:pt x="0" y="0"/>
                        <a:pt x="4" y="264"/>
                        <a:pt x="176" y="264"/>
                      </a:cubicBezTo>
                      <a:cubicBezTo>
                        <a:pt x="180" y="264"/>
                        <a:pt x="183" y="264"/>
                        <a:pt x="187" y="263"/>
                      </a:cubicBezTo>
                      <a:cubicBezTo>
                        <a:pt x="191" y="264"/>
                        <a:pt x="195" y="264"/>
                        <a:pt x="198" y="264"/>
                      </a:cubicBezTo>
                      <a:cubicBezTo>
                        <a:pt x="371" y="264"/>
                        <a:pt x="374" y="0"/>
                        <a:pt x="208" y="0"/>
                      </a:cubicBezTo>
                      <a:cubicBezTo>
                        <a:pt x="202" y="0"/>
                        <a:pt x="195" y="1"/>
                        <a:pt x="187" y="2"/>
                      </a:cubicBezTo>
                      <a:cubicBezTo>
                        <a:pt x="180" y="1"/>
                        <a:pt x="173" y="0"/>
                        <a:pt x="16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 name="Google Shape;1519;p16"/>
                <p:cNvSpPr/>
                <p:nvPr/>
              </p:nvSpPr>
              <p:spPr>
                <a:xfrm>
                  <a:off x="1084350" y="2031025"/>
                  <a:ext cx="7475" cy="6600"/>
                </a:xfrm>
                <a:custGeom>
                  <a:rect b="b" l="l" r="r" t="t"/>
                  <a:pathLst>
                    <a:path extrusionOk="0" h="264" w="299">
                      <a:moveTo>
                        <a:pt x="131" y="1"/>
                      </a:moveTo>
                      <a:cubicBezTo>
                        <a:pt x="60" y="1"/>
                        <a:pt x="0" y="60"/>
                        <a:pt x="0" y="132"/>
                      </a:cubicBezTo>
                      <a:cubicBezTo>
                        <a:pt x="0" y="206"/>
                        <a:pt x="64" y="264"/>
                        <a:pt x="130" y="264"/>
                      </a:cubicBezTo>
                      <a:cubicBezTo>
                        <a:pt x="160" y="264"/>
                        <a:pt x="189" y="253"/>
                        <a:pt x="215" y="227"/>
                      </a:cubicBezTo>
                      <a:cubicBezTo>
                        <a:pt x="298" y="144"/>
                        <a:pt x="251" y="1"/>
                        <a:pt x="13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 name="Google Shape;1520;p16"/>
                <p:cNvSpPr/>
                <p:nvPr/>
              </p:nvSpPr>
              <p:spPr>
                <a:xfrm>
                  <a:off x="1136450" y="2258750"/>
                  <a:ext cx="7450" cy="6450"/>
                </a:xfrm>
                <a:custGeom>
                  <a:rect b="b" l="l" r="r" t="t"/>
                  <a:pathLst>
                    <a:path extrusionOk="0" h="258" w="298">
                      <a:moveTo>
                        <a:pt x="131" y="0"/>
                      </a:moveTo>
                      <a:cubicBezTo>
                        <a:pt x="60" y="0"/>
                        <a:pt x="0" y="48"/>
                        <a:pt x="0" y="131"/>
                      </a:cubicBezTo>
                      <a:cubicBezTo>
                        <a:pt x="0" y="206"/>
                        <a:pt x="64" y="258"/>
                        <a:pt x="131" y="258"/>
                      </a:cubicBezTo>
                      <a:cubicBezTo>
                        <a:pt x="160" y="258"/>
                        <a:pt x="189" y="248"/>
                        <a:pt x="214" y="226"/>
                      </a:cubicBezTo>
                      <a:cubicBezTo>
                        <a:pt x="298" y="143"/>
                        <a:pt x="250" y="0"/>
                        <a:pt x="13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 name="Google Shape;1521;p16"/>
                <p:cNvSpPr/>
                <p:nvPr/>
              </p:nvSpPr>
              <p:spPr>
                <a:xfrm>
                  <a:off x="2517275" y="1742000"/>
                  <a:ext cx="7750" cy="6475"/>
                </a:xfrm>
                <a:custGeom>
                  <a:rect b="b" l="l" r="r" t="t"/>
                  <a:pathLst>
                    <a:path extrusionOk="0" h="259" w="310">
                      <a:moveTo>
                        <a:pt x="143" y="1"/>
                      </a:moveTo>
                      <a:cubicBezTo>
                        <a:pt x="60" y="1"/>
                        <a:pt x="0" y="60"/>
                        <a:pt x="0" y="132"/>
                      </a:cubicBezTo>
                      <a:cubicBezTo>
                        <a:pt x="0" y="207"/>
                        <a:pt x="70" y="258"/>
                        <a:pt x="140" y="258"/>
                      </a:cubicBezTo>
                      <a:cubicBezTo>
                        <a:pt x="171" y="258"/>
                        <a:pt x="201" y="249"/>
                        <a:pt x="226" y="227"/>
                      </a:cubicBezTo>
                      <a:cubicBezTo>
                        <a:pt x="310" y="144"/>
                        <a:pt x="250" y="1"/>
                        <a:pt x="1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 name="Google Shape;1522;p16"/>
                <p:cNvSpPr/>
                <p:nvPr/>
              </p:nvSpPr>
              <p:spPr>
                <a:xfrm>
                  <a:off x="2397900" y="1508950"/>
                  <a:ext cx="6875" cy="6575"/>
                </a:xfrm>
                <a:custGeom>
                  <a:rect b="b" l="l" r="r" t="t"/>
                  <a:pathLst>
                    <a:path extrusionOk="0" h="263" w="275">
                      <a:moveTo>
                        <a:pt x="144" y="0"/>
                      </a:moveTo>
                      <a:cubicBezTo>
                        <a:pt x="60" y="0"/>
                        <a:pt x="1" y="60"/>
                        <a:pt x="1" y="131"/>
                      </a:cubicBezTo>
                      <a:cubicBezTo>
                        <a:pt x="1" y="203"/>
                        <a:pt x="60" y="262"/>
                        <a:pt x="144" y="262"/>
                      </a:cubicBezTo>
                      <a:cubicBezTo>
                        <a:pt x="215" y="262"/>
                        <a:pt x="275" y="203"/>
                        <a:pt x="275" y="131"/>
                      </a:cubicBezTo>
                      <a:cubicBezTo>
                        <a:pt x="275" y="60"/>
                        <a:pt x="215" y="0"/>
                        <a:pt x="14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 name="Google Shape;1523;p16"/>
                <p:cNvSpPr/>
                <p:nvPr/>
              </p:nvSpPr>
              <p:spPr>
                <a:xfrm>
                  <a:off x="2788725" y="1418150"/>
                  <a:ext cx="7475" cy="6675"/>
                </a:xfrm>
                <a:custGeom>
                  <a:rect b="b" l="l" r="r" t="t"/>
                  <a:pathLst>
                    <a:path extrusionOk="0" h="267" w="299">
                      <a:moveTo>
                        <a:pt x="132" y="1"/>
                      </a:moveTo>
                      <a:cubicBezTo>
                        <a:pt x="60" y="1"/>
                        <a:pt x="1" y="60"/>
                        <a:pt x="1" y="132"/>
                      </a:cubicBezTo>
                      <a:cubicBezTo>
                        <a:pt x="1" y="213"/>
                        <a:pt x="61" y="266"/>
                        <a:pt x="126" y="266"/>
                      </a:cubicBezTo>
                      <a:cubicBezTo>
                        <a:pt x="156" y="266"/>
                        <a:pt x="188" y="254"/>
                        <a:pt x="215" y="227"/>
                      </a:cubicBezTo>
                      <a:cubicBezTo>
                        <a:pt x="298" y="156"/>
                        <a:pt x="251" y="13"/>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 name="Google Shape;1524;p16"/>
                <p:cNvSpPr/>
                <p:nvPr/>
              </p:nvSpPr>
              <p:spPr>
                <a:xfrm>
                  <a:off x="2573225" y="1144925"/>
                  <a:ext cx="7775" cy="6450"/>
                </a:xfrm>
                <a:custGeom>
                  <a:rect b="b" l="l" r="r" t="t"/>
                  <a:pathLst>
                    <a:path extrusionOk="0" h="258" w="311">
                      <a:moveTo>
                        <a:pt x="132" y="0"/>
                      </a:moveTo>
                      <a:cubicBezTo>
                        <a:pt x="60" y="0"/>
                        <a:pt x="1" y="48"/>
                        <a:pt x="1" y="131"/>
                      </a:cubicBezTo>
                      <a:cubicBezTo>
                        <a:pt x="1" y="206"/>
                        <a:pt x="64" y="257"/>
                        <a:pt x="131" y="257"/>
                      </a:cubicBezTo>
                      <a:cubicBezTo>
                        <a:pt x="160" y="257"/>
                        <a:pt x="190" y="248"/>
                        <a:pt x="215" y="226"/>
                      </a:cubicBezTo>
                      <a:cubicBezTo>
                        <a:pt x="310" y="143"/>
                        <a:pt x="251" y="0"/>
                        <a:pt x="13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 name="Google Shape;1525;p16"/>
                <p:cNvSpPr/>
                <p:nvPr/>
              </p:nvSpPr>
              <p:spPr>
                <a:xfrm>
                  <a:off x="3230150" y="1622050"/>
                  <a:ext cx="7475" cy="6650"/>
                </a:xfrm>
                <a:custGeom>
                  <a:rect b="b" l="l" r="r" t="t"/>
                  <a:pathLst>
                    <a:path extrusionOk="0" h="266" w="299">
                      <a:moveTo>
                        <a:pt x="132" y="1"/>
                      </a:moveTo>
                      <a:cubicBezTo>
                        <a:pt x="60" y="1"/>
                        <a:pt x="1" y="60"/>
                        <a:pt x="1" y="132"/>
                      </a:cubicBezTo>
                      <a:cubicBezTo>
                        <a:pt x="1" y="212"/>
                        <a:pt x="61" y="266"/>
                        <a:pt x="126" y="266"/>
                      </a:cubicBezTo>
                      <a:cubicBezTo>
                        <a:pt x="156" y="266"/>
                        <a:pt x="188" y="254"/>
                        <a:pt x="215" y="227"/>
                      </a:cubicBezTo>
                      <a:cubicBezTo>
                        <a:pt x="298" y="144"/>
                        <a:pt x="251" y="13"/>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 name="Google Shape;1526;p16"/>
                <p:cNvSpPr/>
                <p:nvPr/>
              </p:nvSpPr>
              <p:spPr>
                <a:xfrm>
                  <a:off x="3298900" y="1128550"/>
                  <a:ext cx="7475" cy="6500"/>
                </a:xfrm>
                <a:custGeom>
                  <a:rect b="b" l="l" r="r" t="t"/>
                  <a:pathLst>
                    <a:path extrusionOk="0" h="260" w="299">
                      <a:moveTo>
                        <a:pt x="144" y="0"/>
                      </a:moveTo>
                      <a:cubicBezTo>
                        <a:pt x="61" y="0"/>
                        <a:pt x="1" y="60"/>
                        <a:pt x="1" y="131"/>
                      </a:cubicBezTo>
                      <a:cubicBezTo>
                        <a:pt x="1" y="212"/>
                        <a:pt x="67" y="260"/>
                        <a:pt x="132" y="260"/>
                      </a:cubicBezTo>
                      <a:cubicBezTo>
                        <a:pt x="162" y="260"/>
                        <a:pt x="192" y="249"/>
                        <a:pt x="215" y="226"/>
                      </a:cubicBezTo>
                      <a:cubicBezTo>
                        <a:pt x="299" y="143"/>
                        <a:pt x="251" y="12"/>
                        <a:pt x="14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 name="Google Shape;1527;p16"/>
                <p:cNvSpPr/>
                <p:nvPr/>
              </p:nvSpPr>
              <p:spPr>
                <a:xfrm>
                  <a:off x="3527800" y="2197100"/>
                  <a:ext cx="7775" cy="6375"/>
                </a:xfrm>
                <a:custGeom>
                  <a:rect b="b" l="l" r="r" t="t"/>
                  <a:pathLst>
                    <a:path extrusionOk="0" h="255" w="311">
                      <a:moveTo>
                        <a:pt x="125" y="0"/>
                      </a:moveTo>
                      <a:cubicBezTo>
                        <a:pt x="61" y="0"/>
                        <a:pt x="1" y="55"/>
                        <a:pt x="1" y="121"/>
                      </a:cubicBezTo>
                      <a:cubicBezTo>
                        <a:pt x="1" y="201"/>
                        <a:pt x="67" y="255"/>
                        <a:pt x="135" y="255"/>
                      </a:cubicBezTo>
                      <a:cubicBezTo>
                        <a:pt x="167" y="255"/>
                        <a:pt x="200" y="243"/>
                        <a:pt x="227" y="216"/>
                      </a:cubicBezTo>
                      <a:cubicBezTo>
                        <a:pt x="310" y="144"/>
                        <a:pt x="251" y="2"/>
                        <a:pt x="144" y="2"/>
                      </a:cubicBezTo>
                      <a:cubicBezTo>
                        <a:pt x="138" y="1"/>
                        <a:pt x="131" y="0"/>
                        <a:pt x="12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 name="Google Shape;1528;p16"/>
                <p:cNvSpPr/>
                <p:nvPr/>
              </p:nvSpPr>
              <p:spPr>
                <a:xfrm>
                  <a:off x="3902050" y="2461450"/>
                  <a:ext cx="7675" cy="6650"/>
                </a:xfrm>
                <a:custGeom>
                  <a:rect b="b" l="l" r="r" t="t"/>
                  <a:pathLst>
                    <a:path extrusionOk="0" h="266" w="307">
                      <a:moveTo>
                        <a:pt x="140" y="0"/>
                      </a:moveTo>
                      <a:cubicBezTo>
                        <a:pt x="68" y="0"/>
                        <a:pt x="9" y="60"/>
                        <a:pt x="9" y="131"/>
                      </a:cubicBezTo>
                      <a:cubicBezTo>
                        <a:pt x="1" y="212"/>
                        <a:pt x="64" y="265"/>
                        <a:pt x="131" y="265"/>
                      </a:cubicBezTo>
                      <a:cubicBezTo>
                        <a:pt x="163" y="265"/>
                        <a:pt x="196" y="253"/>
                        <a:pt x="223" y="226"/>
                      </a:cubicBezTo>
                      <a:cubicBezTo>
                        <a:pt x="307" y="143"/>
                        <a:pt x="259" y="0"/>
                        <a:pt x="14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 name="Google Shape;1529;p16"/>
                <p:cNvSpPr/>
                <p:nvPr/>
              </p:nvSpPr>
              <p:spPr>
                <a:xfrm>
                  <a:off x="3531375" y="2052175"/>
                  <a:ext cx="7475" cy="6650"/>
                </a:xfrm>
                <a:custGeom>
                  <a:rect b="b" l="l" r="r" t="t"/>
                  <a:pathLst>
                    <a:path extrusionOk="0" h="266" w="299">
                      <a:moveTo>
                        <a:pt x="132" y="0"/>
                      </a:moveTo>
                      <a:cubicBezTo>
                        <a:pt x="60" y="0"/>
                        <a:pt x="1" y="60"/>
                        <a:pt x="1" y="131"/>
                      </a:cubicBezTo>
                      <a:cubicBezTo>
                        <a:pt x="1" y="212"/>
                        <a:pt x="61" y="265"/>
                        <a:pt x="126" y="265"/>
                      </a:cubicBezTo>
                      <a:cubicBezTo>
                        <a:pt x="156" y="265"/>
                        <a:pt x="188" y="253"/>
                        <a:pt x="215" y="226"/>
                      </a:cubicBezTo>
                      <a:cubicBezTo>
                        <a:pt x="298" y="143"/>
                        <a:pt x="251" y="0"/>
                        <a:pt x="13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 name="Google Shape;1530;p16"/>
                <p:cNvSpPr/>
                <p:nvPr/>
              </p:nvSpPr>
              <p:spPr>
                <a:xfrm>
                  <a:off x="1701100" y="2387900"/>
                  <a:ext cx="14900" cy="12800"/>
                </a:xfrm>
                <a:custGeom>
                  <a:rect b="b" l="l" r="r" t="t"/>
                  <a:pathLst>
                    <a:path extrusionOk="0" h="512" w="596">
                      <a:moveTo>
                        <a:pt x="253" y="1"/>
                      </a:moveTo>
                      <a:cubicBezTo>
                        <a:pt x="109" y="1"/>
                        <a:pt x="0" y="115"/>
                        <a:pt x="0" y="251"/>
                      </a:cubicBezTo>
                      <a:cubicBezTo>
                        <a:pt x="0" y="407"/>
                        <a:pt x="130" y="512"/>
                        <a:pt x="261" y="512"/>
                      </a:cubicBezTo>
                      <a:cubicBezTo>
                        <a:pt x="321" y="512"/>
                        <a:pt x="381" y="490"/>
                        <a:pt x="429" y="442"/>
                      </a:cubicBezTo>
                      <a:cubicBezTo>
                        <a:pt x="596" y="275"/>
                        <a:pt x="488" y="1"/>
                        <a:pt x="274" y="1"/>
                      </a:cubicBezTo>
                      <a:cubicBezTo>
                        <a:pt x="267" y="1"/>
                        <a:pt x="260" y="1"/>
                        <a:pt x="25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 name="Google Shape;1531;p16"/>
                <p:cNvSpPr/>
                <p:nvPr/>
              </p:nvSpPr>
              <p:spPr>
                <a:xfrm>
                  <a:off x="864375" y="3061525"/>
                  <a:ext cx="14925" cy="12800"/>
                </a:xfrm>
                <a:custGeom>
                  <a:rect b="b" l="l" r="r" t="t"/>
                  <a:pathLst>
                    <a:path extrusionOk="0" h="512" w="597">
                      <a:moveTo>
                        <a:pt x="275" y="0"/>
                      </a:moveTo>
                      <a:cubicBezTo>
                        <a:pt x="132" y="0"/>
                        <a:pt x="13" y="107"/>
                        <a:pt x="1" y="262"/>
                      </a:cubicBezTo>
                      <a:cubicBezTo>
                        <a:pt x="1" y="409"/>
                        <a:pt x="129" y="511"/>
                        <a:pt x="260" y="511"/>
                      </a:cubicBezTo>
                      <a:cubicBezTo>
                        <a:pt x="320" y="511"/>
                        <a:pt x="381" y="490"/>
                        <a:pt x="429" y="441"/>
                      </a:cubicBezTo>
                      <a:cubicBezTo>
                        <a:pt x="596" y="286"/>
                        <a:pt x="489" y="12"/>
                        <a:pt x="27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 name="Google Shape;1532;p16"/>
                <p:cNvSpPr/>
                <p:nvPr/>
              </p:nvSpPr>
              <p:spPr>
                <a:xfrm>
                  <a:off x="1461175" y="1886075"/>
                  <a:ext cx="14925" cy="12850"/>
                </a:xfrm>
                <a:custGeom>
                  <a:rect b="b" l="l" r="r" t="t"/>
                  <a:pathLst>
                    <a:path extrusionOk="0" h="514" w="597">
                      <a:moveTo>
                        <a:pt x="263" y="1"/>
                      </a:moveTo>
                      <a:cubicBezTo>
                        <a:pt x="120" y="1"/>
                        <a:pt x="1" y="120"/>
                        <a:pt x="1" y="262"/>
                      </a:cubicBezTo>
                      <a:cubicBezTo>
                        <a:pt x="1" y="415"/>
                        <a:pt x="120" y="514"/>
                        <a:pt x="249" y="514"/>
                      </a:cubicBezTo>
                      <a:cubicBezTo>
                        <a:pt x="311" y="514"/>
                        <a:pt x="375" y="491"/>
                        <a:pt x="429" y="441"/>
                      </a:cubicBezTo>
                      <a:cubicBezTo>
                        <a:pt x="596" y="286"/>
                        <a:pt x="489" y="12"/>
                        <a:pt x="26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 name="Google Shape;1533;p16"/>
                <p:cNvSpPr/>
                <p:nvPr/>
              </p:nvSpPr>
              <p:spPr>
                <a:xfrm>
                  <a:off x="1077500" y="1742000"/>
                  <a:ext cx="14900" cy="12800"/>
                </a:xfrm>
                <a:custGeom>
                  <a:rect b="b" l="l" r="r" t="t"/>
                  <a:pathLst>
                    <a:path extrusionOk="0" h="512" w="596">
                      <a:moveTo>
                        <a:pt x="274" y="1"/>
                      </a:moveTo>
                      <a:cubicBezTo>
                        <a:pt x="120" y="1"/>
                        <a:pt x="1" y="108"/>
                        <a:pt x="1" y="263"/>
                      </a:cubicBezTo>
                      <a:cubicBezTo>
                        <a:pt x="1" y="410"/>
                        <a:pt x="129" y="512"/>
                        <a:pt x="260" y="512"/>
                      </a:cubicBezTo>
                      <a:cubicBezTo>
                        <a:pt x="320" y="512"/>
                        <a:pt x="381" y="490"/>
                        <a:pt x="429" y="441"/>
                      </a:cubicBezTo>
                      <a:cubicBezTo>
                        <a:pt x="596" y="287"/>
                        <a:pt x="489" y="13"/>
                        <a:pt x="27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 name="Google Shape;1534;p16"/>
                <p:cNvSpPr/>
                <p:nvPr/>
              </p:nvSpPr>
              <p:spPr>
                <a:xfrm>
                  <a:off x="1835050" y="1697075"/>
                  <a:ext cx="14900" cy="12775"/>
                </a:xfrm>
                <a:custGeom>
                  <a:rect b="b" l="l" r="r" t="t"/>
                  <a:pathLst>
                    <a:path extrusionOk="0" h="511" w="596">
                      <a:moveTo>
                        <a:pt x="274" y="0"/>
                      </a:moveTo>
                      <a:cubicBezTo>
                        <a:pt x="119" y="0"/>
                        <a:pt x="0" y="107"/>
                        <a:pt x="0" y="250"/>
                      </a:cubicBezTo>
                      <a:cubicBezTo>
                        <a:pt x="0" y="406"/>
                        <a:pt x="130" y="511"/>
                        <a:pt x="261" y="511"/>
                      </a:cubicBezTo>
                      <a:cubicBezTo>
                        <a:pt x="320" y="511"/>
                        <a:pt x="380" y="489"/>
                        <a:pt x="429" y="441"/>
                      </a:cubicBezTo>
                      <a:cubicBezTo>
                        <a:pt x="595" y="286"/>
                        <a:pt x="488" y="12"/>
                        <a:pt x="27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 name="Google Shape;1535;p16"/>
                <p:cNvSpPr/>
                <p:nvPr/>
              </p:nvSpPr>
              <p:spPr>
                <a:xfrm>
                  <a:off x="2043100" y="1415175"/>
                  <a:ext cx="14900" cy="12800"/>
                </a:xfrm>
                <a:custGeom>
                  <a:rect b="b" l="l" r="r" t="t"/>
                  <a:pathLst>
                    <a:path extrusionOk="0" h="512" w="596">
                      <a:moveTo>
                        <a:pt x="262" y="1"/>
                      </a:moveTo>
                      <a:cubicBezTo>
                        <a:pt x="120" y="1"/>
                        <a:pt x="1" y="108"/>
                        <a:pt x="1" y="251"/>
                      </a:cubicBezTo>
                      <a:cubicBezTo>
                        <a:pt x="1" y="406"/>
                        <a:pt x="124" y="511"/>
                        <a:pt x="256" y="511"/>
                      </a:cubicBezTo>
                      <a:cubicBezTo>
                        <a:pt x="316" y="511"/>
                        <a:pt x="377" y="490"/>
                        <a:pt x="429" y="441"/>
                      </a:cubicBezTo>
                      <a:cubicBezTo>
                        <a:pt x="596" y="287"/>
                        <a:pt x="489" y="13"/>
                        <a:pt x="26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 name="Google Shape;1536;p16"/>
                <p:cNvSpPr/>
                <p:nvPr/>
              </p:nvSpPr>
              <p:spPr>
                <a:xfrm>
                  <a:off x="1567450" y="1319325"/>
                  <a:ext cx="14900" cy="12700"/>
                </a:xfrm>
                <a:custGeom>
                  <a:rect b="b" l="l" r="r" t="t"/>
                  <a:pathLst>
                    <a:path extrusionOk="0" h="508" w="596">
                      <a:moveTo>
                        <a:pt x="243" y="0"/>
                      </a:moveTo>
                      <a:cubicBezTo>
                        <a:pt x="109" y="0"/>
                        <a:pt x="0" y="115"/>
                        <a:pt x="0" y="251"/>
                      </a:cubicBezTo>
                      <a:cubicBezTo>
                        <a:pt x="0" y="404"/>
                        <a:pt x="120" y="508"/>
                        <a:pt x="249" y="508"/>
                      </a:cubicBezTo>
                      <a:cubicBezTo>
                        <a:pt x="311" y="508"/>
                        <a:pt x="375" y="484"/>
                        <a:pt x="429" y="430"/>
                      </a:cubicBezTo>
                      <a:cubicBezTo>
                        <a:pt x="596" y="275"/>
                        <a:pt x="488" y="1"/>
                        <a:pt x="262" y="1"/>
                      </a:cubicBezTo>
                      <a:cubicBezTo>
                        <a:pt x="256" y="1"/>
                        <a:pt x="249" y="0"/>
                        <a:pt x="24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 name="Google Shape;1537;p16"/>
                <p:cNvSpPr/>
                <p:nvPr/>
              </p:nvSpPr>
              <p:spPr>
                <a:xfrm>
                  <a:off x="2514000" y="1936950"/>
                  <a:ext cx="14900" cy="12575"/>
                </a:xfrm>
                <a:custGeom>
                  <a:rect b="b" l="l" r="r" t="t"/>
                  <a:pathLst>
                    <a:path extrusionOk="0" h="503" w="596">
                      <a:moveTo>
                        <a:pt x="253" y="1"/>
                      </a:moveTo>
                      <a:cubicBezTo>
                        <a:pt x="108" y="1"/>
                        <a:pt x="0" y="115"/>
                        <a:pt x="0" y="252"/>
                      </a:cubicBezTo>
                      <a:cubicBezTo>
                        <a:pt x="0" y="404"/>
                        <a:pt x="120" y="503"/>
                        <a:pt x="249" y="503"/>
                      </a:cubicBezTo>
                      <a:cubicBezTo>
                        <a:pt x="311" y="503"/>
                        <a:pt x="375" y="480"/>
                        <a:pt x="429" y="430"/>
                      </a:cubicBezTo>
                      <a:cubicBezTo>
                        <a:pt x="596" y="275"/>
                        <a:pt x="488" y="2"/>
                        <a:pt x="274" y="2"/>
                      </a:cubicBezTo>
                      <a:cubicBezTo>
                        <a:pt x="267" y="1"/>
                        <a:pt x="260" y="1"/>
                        <a:pt x="25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 name="Google Shape;1538;p16"/>
                <p:cNvSpPr/>
                <p:nvPr/>
              </p:nvSpPr>
              <p:spPr>
                <a:xfrm>
                  <a:off x="3094125" y="1260400"/>
                  <a:ext cx="14900" cy="12850"/>
                </a:xfrm>
                <a:custGeom>
                  <a:rect b="b" l="l" r="r" t="t"/>
                  <a:pathLst>
                    <a:path extrusionOk="0" h="514" w="596">
                      <a:moveTo>
                        <a:pt x="274" y="1"/>
                      </a:moveTo>
                      <a:cubicBezTo>
                        <a:pt x="131" y="1"/>
                        <a:pt x="12" y="120"/>
                        <a:pt x="0" y="263"/>
                      </a:cubicBezTo>
                      <a:cubicBezTo>
                        <a:pt x="0" y="415"/>
                        <a:pt x="126" y="514"/>
                        <a:pt x="254" y="514"/>
                      </a:cubicBezTo>
                      <a:cubicBezTo>
                        <a:pt x="316" y="514"/>
                        <a:pt x="379" y="491"/>
                        <a:pt x="429" y="441"/>
                      </a:cubicBezTo>
                      <a:cubicBezTo>
                        <a:pt x="596" y="286"/>
                        <a:pt x="489" y="13"/>
                        <a:pt x="27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 name="Google Shape;1539;p16"/>
                <p:cNvSpPr/>
                <p:nvPr/>
              </p:nvSpPr>
              <p:spPr>
                <a:xfrm>
                  <a:off x="2049650" y="2034300"/>
                  <a:ext cx="14900" cy="12800"/>
                </a:xfrm>
                <a:custGeom>
                  <a:rect b="b" l="l" r="r" t="t"/>
                  <a:pathLst>
                    <a:path extrusionOk="0" h="512" w="596">
                      <a:moveTo>
                        <a:pt x="274" y="1"/>
                      </a:moveTo>
                      <a:cubicBezTo>
                        <a:pt x="131" y="1"/>
                        <a:pt x="12" y="108"/>
                        <a:pt x="0" y="251"/>
                      </a:cubicBezTo>
                      <a:cubicBezTo>
                        <a:pt x="0" y="406"/>
                        <a:pt x="130" y="511"/>
                        <a:pt x="265" y="511"/>
                      </a:cubicBezTo>
                      <a:cubicBezTo>
                        <a:pt x="326" y="511"/>
                        <a:pt x="389" y="490"/>
                        <a:pt x="441" y="441"/>
                      </a:cubicBezTo>
                      <a:cubicBezTo>
                        <a:pt x="596" y="287"/>
                        <a:pt x="501" y="13"/>
                        <a:pt x="27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 name="Google Shape;1540;p16"/>
                <p:cNvSpPr/>
                <p:nvPr/>
              </p:nvSpPr>
              <p:spPr>
                <a:xfrm>
                  <a:off x="2491075" y="3399650"/>
                  <a:ext cx="14900" cy="12800"/>
                </a:xfrm>
                <a:custGeom>
                  <a:rect b="b" l="l" r="r" t="t"/>
                  <a:pathLst>
                    <a:path extrusionOk="0" h="512" w="596">
                      <a:moveTo>
                        <a:pt x="274" y="1"/>
                      </a:moveTo>
                      <a:cubicBezTo>
                        <a:pt x="131" y="1"/>
                        <a:pt x="12" y="108"/>
                        <a:pt x="0" y="251"/>
                      </a:cubicBezTo>
                      <a:cubicBezTo>
                        <a:pt x="0" y="406"/>
                        <a:pt x="130" y="511"/>
                        <a:pt x="265" y="511"/>
                      </a:cubicBezTo>
                      <a:cubicBezTo>
                        <a:pt x="326" y="511"/>
                        <a:pt x="389" y="490"/>
                        <a:pt x="441" y="441"/>
                      </a:cubicBezTo>
                      <a:cubicBezTo>
                        <a:pt x="596" y="286"/>
                        <a:pt x="500" y="13"/>
                        <a:pt x="27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 name="Google Shape;1541;p16"/>
                <p:cNvSpPr/>
                <p:nvPr/>
              </p:nvSpPr>
              <p:spPr>
                <a:xfrm>
                  <a:off x="2840525" y="3715475"/>
                  <a:ext cx="14900" cy="12800"/>
                </a:xfrm>
                <a:custGeom>
                  <a:rect b="b" l="l" r="r" t="t"/>
                  <a:pathLst>
                    <a:path extrusionOk="0" h="512" w="596">
                      <a:moveTo>
                        <a:pt x="262" y="0"/>
                      </a:moveTo>
                      <a:cubicBezTo>
                        <a:pt x="119" y="0"/>
                        <a:pt x="0" y="107"/>
                        <a:pt x="0" y="262"/>
                      </a:cubicBezTo>
                      <a:cubicBezTo>
                        <a:pt x="0" y="409"/>
                        <a:pt x="129" y="511"/>
                        <a:pt x="260" y="511"/>
                      </a:cubicBezTo>
                      <a:cubicBezTo>
                        <a:pt x="320" y="511"/>
                        <a:pt x="380" y="489"/>
                        <a:pt x="429" y="441"/>
                      </a:cubicBezTo>
                      <a:cubicBezTo>
                        <a:pt x="596" y="286"/>
                        <a:pt x="489" y="12"/>
                        <a:pt x="2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 name="Google Shape;1542;p16"/>
                <p:cNvSpPr/>
                <p:nvPr/>
              </p:nvSpPr>
              <p:spPr>
                <a:xfrm>
                  <a:off x="2212775" y="4039900"/>
                  <a:ext cx="14900" cy="12800"/>
                </a:xfrm>
                <a:custGeom>
                  <a:rect b="b" l="l" r="r" t="t"/>
                  <a:pathLst>
                    <a:path extrusionOk="0" h="512" w="596">
                      <a:moveTo>
                        <a:pt x="262" y="1"/>
                      </a:moveTo>
                      <a:cubicBezTo>
                        <a:pt x="119" y="1"/>
                        <a:pt x="0" y="108"/>
                        <a:pt x="0" y="263"/>
                      </a:cubicBezTo>
                      <a:cubicBezTo>
                        <a:pt x="0" y="410"/>
                        <a:pt x="129" y="512"/>
                        <a:pt x="259" y="512"/>
                      </a:cubicBezTo>
                      <a:cubicBezTo>
                        <a:pt x="319" y="512"/>
                        <a:pt x="380" y="490"/>
                        <a:pt x="429" y="442"/>
                      </a:cubicBezTo>
                      <a:cubicBezTo>
                        <a:pt x="595" y="287"/>
                        <a:pt x="488" y="13"/>
                        <a:pt x="26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 name="Google Shape;1543;p16"/>
                <p:cNvSpPr/>
                <p:nvPr/>
              </p:nvSpPr>
              <p:spPr>
                <a:xfrm>
                  <a:off x="3233425" y="3608875"/>
                  <a:ext cx="14900" cy="12600"/>
                </a:xfrm>
                <a:custGeom>
                  <a:rect b="b" l="l" r="r" t="t"/>
                  <a:pathLst>
                    <a:path extrusionOk="0" h="504" w="596">
                      <a:moveTo>
                        <a:pt x="255" y="1"/>
                      </a:moveTo>
                      <a:cubicBezTo>
                        <a:pt x="121" y="1"/>
                        <a:pt x="12" y="116"/>
                        <a:pt x="1" y="252"/>
                      </a:cubicBezTo>
                      <a:cubicBezTo>
                        <a:pt x="1" y="405"/>
                        <a:pt x="126" y="503"/>
                        <a:pt x="255" y="503"/>
                      </a:cubicBezTo>
                      <a:cubicBezTo>
                        <a:pt x="316" y="503"/>
                        <a:pt x="379" y="481"/>
                        <a:pt x="429" y="430"/>
                      </a:cubicBezTo>
                      <a:cubicBezTo>
                        <a:pt x="596" y="276"/>
                        <a:pt x="489" y="14"/>
                        <a:pt x="274" y="2"/>
                      </a:cubicBezTo>
                      <a:cubicBezTo>
                        <a:pt x="268" y="1"/>
                        <a:pt x="261" y="1"/>
                        <a:pt x="25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 name="Google Shape;1544;p16"/>
                <p:cNvSpPr/>
                <p:nvPr/>
              </p:nvSpPr>
              <p:spPr>
                <a:xfrm>
                  <a:off x="3660575" y="3771725"/>
                  <a:ext cx="14900" cy="12775"/>
                </a:xfrm>
                <a:custGeom>
                  <a:rect b="b" l="l" r="r" t="t"/>
                  <a:pathLst>
                    <a:path extrusionOk="0" h="511" w="596">
                      <a:moveTo>
                        <a:pt x="262" y="0"/>
                      </a:moveTo>
                      <a:cubicBezTo>
                        <a:pt x="119" y="0"/>
                        <a:pt x="0" y="108"/>
                        <a:pt x="0" y="251"/>
                      </a:cubicBezTo>
                      <a:cubicBezTo>
                        <a:pt x="0" y="406"/>
                        <a:pt x="124" y="511"/>
                        <a:pt x="256" y="511"/>
                      </a:cubicBezTo>
                      <a:cubicBezTo>
                        <a:pt x="315" y="511"/>
                        <a:pt x="377" y="489"/>
                        <a:pt x="429" y="441"/>
                      </a:cubicBezTo>
                      <a:cubicBezTo>
                        <a:pt x="595" y="286"/>
                        <a:pt x="488" y="12"/>
                        <a:pt x="2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 name="Google Shape;1545;p16"/>
                <p:cNvSpPr/>
                <p:nvPr/>
              </p:nvSpPr>
              <p:spPr>
                <a:xfrm>
                  <a:off x="2879225" y="3022800"/>
                  <a:ext cx="14900" cy="12800"/>
                </a:xfrm>
                <a:custGeom>
                  <a:rect b="b" l="l" r="r" t="t"/>
                  <a:pathLst>
                    <a:path extrusionOk="0" h="512" w="596">
                      <a:moveTo>
                        <a:pt x="253" y="1"/>
                      </a:moveTo>
                      <a:cubicBezTo>
                        <a:pt x="108" y="1"/>
                        <a:pt x="0" y="115"/>
                        <a:pt x="0" y="251"/>
                      </a:cubicBezTo>
                      <a:cubicBezTo>
                        <a:pt x="0" y="407"/>
                        <a:pt x="130" y="512"/>
                        <a:pt x="261" y="512"/>
                      </a:cubicBezTo>
                      <a:cubicBezTo>
                        <a:pt x="321" y="512"/>
                        <a:pt x="380" y="490"/>
                        <a:pt x="429" y="442"/>
                      </a:cubicBezTo>
                      <a:cubicBezTo>
                        <a:pt x="595" y="287"/>
                        <a:pt x="500" y="1"/>
                        <a:pt x="274" y="1"/>
                      </a:cubicBezTo>
                      <a:cubicBezTo>
                        <a:pt x="267" y="1"/>
                        <a:pt x="260" y="1"/>
                        <a:pt x="25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 name="Google Shape;1546;p16"/>
                <p:cNvSpPr/>
                <p:nvPr/>
              </p:nvSpPr>
              <p:spPr>
                <a:xfrm>
                  <a:off x="2879225" y="3450525"/>
                  <a:ext cx="14900" cy="12825"/>
                </a:xfrm>
                <a:custGeom>
                  <a:rect b="b" l="l" r="r" t="t"/>
                  <a:pathLst>
                    <a:path extrusionOk="0" h="513" w="596">
                      <a:moveTo>
                        <a:pt x="253" y="1"/>
                      </a:moveTo>
                      <a:cubicBezTo>
                        <a:pt x="108" y="1"/>
                        <a:pt x="0" y="115"/>
                        <a:pt x="0" y="252"/>
                      </a:cubicBezTo>
                      <a:cubicBezTo>
                        <a:pt x="0" y="407"/>
                        <a:pt x="130" y="512"/>
                        <a:pt x="261" y="512"/>
                      </a:cubicBezTo>
                      <a:cubicBezTo>
                        <a:pt x="321" y="512"/>
                        <a:pt x="380" y="491"/>
                        <a:pt x="429" y="442"/>
                      </a:cubicBezTo>
                      <a:cubicBezTo>
                        <a:pt x="595" y="287"/>
                        <a:pt x="488" y="14"/>
                        <a:pt x="274" y="2"/>
                      </a:cubicBezTo>
                      <a:cubicBezTo>
                        <a:pt x="267" y="1"/>
                        <a:pt x="260" y="1"/>
                        <a:pt x="25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 name="Google Shape;1547;p16"/>
                <p:cNvSpPr/>
                <p:nvPr/>
              </p:nvSpPr>
              <p:spPr>
                <a:xfrm>
                  <a:off x="3305175" y="3364825"/>
                  <a:ext cx="14900" cy="12850"/>
                </a:xfrm>
                <a:custGeom>
                  <a:rect b="b" l="l" r="r" t="t"/>
                  <a:pathLst>
                    <a:path extrusionOk="0" h="514" w="596">
                      <a:moveTo>
                        <a:pt x="274" y="1"/>
                      </a:moveTo>
                      <a:cubicBezTo>
                        <a:pt x="119" y="1"/>
                        <a:pt x="0" y="120"/>
                        <a:pt x="0" y="263"/>
                      </a:cubicBezTo>
                      <a:cubicBezTo>
                        <a:pt x="0" y="416"/>
                        <a:pt x="125" y="514"/>
                        <a:pt x="258" y="514"/>
                      </a:cubicBezTo>
                      <a:cubicBezTo>
                        <a:pt x="321" y="514"/>
                        <a:pt x="387" y="491"/>
                        <a:pt x="441" y="441"/>
                      </a:cubicBezTo>
                      <a:cubicBezTo>
                        <a:pt x="595" y="286"/>
                        <a:pt x="488" y="13"/>
                        <a:pt x="27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 name="Google Shape;1548;p16"/>
                <p:cNvSpPr/>
                <p:nvPr/>
              </p:nvSpPr>
              <p:spPr>
                <a:xfrm>
                  <a:off x="4574375" y="2764450"/>
                  <a:ext cx="14900" cy="12800"/>
                </a:xfrm>
                <a:custGeom>
                  <a:rect b="b" l="l" r="r" t="t"/>
                  <a:pathLst>
                    <a:path extrusionOk="0" h="512" w="596">
                      <a:moveTo>
                        <a:pt x="262" y="1"/>
                      </a:moveTo>
                      <a:cubicBezTo>
                        <a:pt x="119" y="1"/>
                        <a:pt x="0" y="120"/>
                        <a:pt x="0" y="263"/>
                      </a:cubicBezTo>
                      <a:cubicBezTo>
                        <a:pt x="0" y="410"/>
                        <a:pt x="129" y="512"/>
                        <a:pt x="259" y="512"/>
                      </a:cubicBezTo>
                      <a:cubicBezTo>
                        <a:pt x="320" y="512"/>
                        <a:pt x="380" y="490"/>
                        <a:pt x="429" y="441"/>
                      </a:cubicBezTo>
                      <a:cubicBezTo>
                        <a:pt x="596" y="287"/>
                        <a:pt x="488" y="13"/>
                        <a:pt x="26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 name="Google Shape;1549;p16"/>
                <p:cNvSpPr/>
                <p:nvPr/>
              </p:nvSpPr>
              <p:spPr>
                <a:xfrm>
                  <a:off x="3424225" y="2839175"/>
                  <a:ext cx="13425" cy="12825"/>
                </a:xfrm>
                <a:custGeom>
                  <a:rect b="b" l="l" r="r" t="t"/>
                  <a:pathLst>
                    <a:path extrusionOk="0" h="513" w="537">
                      <a:moveTo>
                        <a:pt x="262" y="0"/>
                      </a:moveTo>
                      <a:cubicBezTo>
                        <a:pt x="120" y="0"/>
                        <a:pt x="1" y="107"/>
                        <a:pt x="1" y="250"/>
                      </a:cubicBezTo>
                      <a:cubicBezTo>
                        <a:pt x="1" y="393"/>
                        <a:pt x="120" y="512"/>
                        <a:pt x="262" y="512"/>
                      </a:cubicBezTo>
                      <a:cubicBezTo>
                        <a:pt x="417" y="512"/>
                        <a:pt x="536" y="393"/>
                        <a:pt x="536" y="250"/>
                      </a:cubicBezTo>
                      <a:cubicBezTo>
                        <a:pt x="536" y="107"/>
                        <a:pt x="417" y="0"/>
                        <a:pt x="2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 name="Google Shape;1550;p16"/>
                <p:cNvSpPr/>
                <p:nvPr/>
              </p:nvSpPr>
              <p:spPr>
                <a:xfrm>
                  <a:off x="3175975" y="2653725"/>
                  <a:ext cx="13425" cy="12525"/>
                </a:xfrm>
                <a:custGeom>
                  <a:rect b="b" l="l" r="r" t="t"/>
                  <a:pathLst>
                    <a:path extrusionOk="0" h="501" w="537">
                      <a:moveTo>
                        <a:pt x="263" y="1"/>
                      </a:moveTo>
                      <a:cubicBezTo>
                        <a:pt x="120" y="1"/>
                        <a:pt x="1" y="108"/>
                        <a:pt x="1" y="251"/>
                      </a:cubicBezTo>
                      <a:cubicBezTo>
                        <a:pt x="1" y="394"/>
                        <a:pt x="120" y="501"/>
                        <a:pt x="263" y="501"/>
                      </a:cubicBezTo>
                      <a:cubicBezTo>
                        <a:pt x="417" y="501"/>
                        <a:pt x="536" y="394"/>
                        <a:pt x="536" y="251"/>
                      </a:cubicBezTo>
                      <a:cubicBezTo>
                        <a:pt x="536" y="108"/>
                        <a:pt x="417" y="1"/>
                        <a:pt x="26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 name="Google Shape;1551;p16"/>
                <p:cNvSpPr/>
                <p:nvPr/>
              </p:nvSpPr>
              <p:spPr>
                <a:xfrm>
                  <a:off x="4679450" y="2461750"/>
                  <a:ext cx="13400" cy="12825"/>
                </a:xfrm>
                <a:custGeom>
                  <a:rect b="b" l="l" r="r" t="t"/>
                  <a:pathLst>
                    <a:path extrusionOk="0" h="513" w="536">
                      <a:moveTo>
                        <a:pt x="262" y="0"/>
                      </a:moveTo>
                      <a:cubicBezTo>
                        <a:pt x="119" y="0"/>
                        <a:pt x="0" y="119"/>
                        <a:pt x="0" y="250"/>
                      </a:cubicBezTo>
                      <a:cubicBezTo>
                        <a:pt x="0" y="393"/>
                        <a:pt x="119" y="512"/>
                        <a:pt x="262" y="512"/>
                      </a:cubicBezTo>
                      <a:cubicBezTo>
                        <a:pt x="417" y="512"/>
                        <a:pt x="536" y="393"/>
                        <a:pt x="536" y="250"/>
                      </a:cubicBezTo>
                      <a:cubicBezTo>
                        <a:pt x="536" y="119"/>
                        <a:pt x="417" y="0"/>
                        <a:pt x="2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 name="Google Shape;1552;p16"/>
                <p:cNvSpPr/>
                <p:nvPr/>
              </p:nvSpPr>
              <p:spPr>
                <a:xfrm>
                  <a:off x="4420475" y="2324825"/>
                  <a:ext cx="13425" cy="12525"/>
                </a:xfrm>
                <a:custGeom>
                  <a:rect b="b" l="l" r="r" t="t"/>
                  <a:pathLst>
                    <a:path extrusionOk="0" h="501" w="537">
                      <a:moveTo>
                        <a:pt x="263" y="0"/>
                      </a:moveTo>
                      <a:cubicBezTo>
                        <a:pt x="120" y="0"/>
                        <a:pt x="1" y="107"/>
                        <a:pt x="1" y="250"/>
                      </a:cubicBezTo>
                      <a:cubicBezTo>
                        <a:pt x="1" y="393"/>
                        <a:pt x="120" y="500"/>
                        <a:pt x="263" y="500"/>
                      </a:cubicBezTo>
                      <a:cubicBezTo>
                        <a:pt x="417" y="500"/>
                        <a:pt x="537" y="393"/>
                        <a:pt x="537" y="250"/>
                      </a:cubicBezTo>
                      <a:cubicBezTo>
                        <a:pt x="537" y="107"/>
                        <a:pt x="417" y="0"/>
                        <a:pt x="26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 name="Google Shape;1553;p16"/>
                <p:cNvSpPr/>
                <p:nvPr/>
              </p:nvSpPr>
              <p:spPr>
                <a:xfrm>
                  <a:off x="4200800" y="2052175"/>
                  <a:ext cx="13425" cy="12825"/>
                </a:xfrm>
                <a:custGeom>
                  <a:rect b="b" l="l" r="r" t="t"/>
                  <a:pathLst>
                    <a:path extrusionOk="0" h="513" w="537">
                      <a:moveTo>
                        <a:pt x="263" y="0"/>
                      </a:moveTo>
                      <a:cubicBezTo>
                        <a:pt x="120" y="0"/>
                        <a:pt x="1" y="119"/>
                        <a:pt x="1" y="262"/>
                      </a:cubicBezTo>
                      <a:cubicBezTo>
                        <a:pt x="1" y="393"/>
                        <a:pt x="120" y="512"/>
                        <a:pt x="263" y="512"/>
                      </a:cubicBezTo>
                      <a:cubicBezTo>
                        <a:pt x="406" y="512"/>
                        <a:pt x="537" y="393"/>
                        <a:pt x="537" y="262"/>
                      </a:cubicBezTo>
                      <a:cubicBezTo>
                        <a:pt x="537" y="119"/>
                        <a:pt x="406" y="0"/>
                        <a:pt x="26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 name="Google Shape;1554;p16"/>
                <p:cNvSpPr/>
                <p:nvPr/>
              </p:nvSpPr>
              <p:spPr>
                <a:xfrm>
                  <a:off x="2892600" y="2091725"/>
                  <a:ext cx="14925" cy="12825"/>
                </a:xfrm>
                <a:custGeom>
                  <a:rect b="b" l="l" r="r" t="t"/>
                  <a:pathLst>
                    <a:path extrusionOk="0" h="513" w="597">
                      <a:moveTo>
                        <a:pt x="243" y="1"/>
                      </a:moveTo>
                      <a:cubicBezTo>
                        <a:pt x="109" y="1"/>
                        <a:pt x="1" y="116"/>
                        <a:pt x="1" y="252"/>
                      </a:cubicBezTo>
                      <a:cubicBezTo>
                        <a:pt x="1" y="407"/>
                        <a:pt x="125" y="512"/>
                        <a:pt x="256" y="512"/>
                      </a:cubicBezTo>
                      <a:cubicBezTo>
                        <a:pt x="316" y="512"/>
                        <a:pt x="378" y="491"/>
                        <a:pt x="430" y="442"/>
                      </a:cubicBezTo>
                      <a:cubicBezTo>
                        <a:pt x="596" y="287"/>
                        <a:pt x="489" y="14"/>
                        <a:pt x="263" y="2"/>
                      </a:cubicBezTo>
                      <a:cubicBezTo>
                        <a:pt x="256" y="1"/>
                        <a:pt x="250" y="1"/>
                        <a:pt x="2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 name="Google Shape;1555;p16"/>
                <p:cNvSpPr/>
                <p:nvPr/>
              </p:nvSpPr>
              <p:spPr>
                <a:xfrm>
                  <a:off x="3100975" y="1773550"/>
                  <a:ext cx="14600" cy="12800"/>
                </a:xfrm>
                <a:custGeom>
                  <a:rect b="b" l="l" r="r" t="t"/>
                  <a:pathLst>
                    <a:path extrusionOk="0" h="512" w="584">
                      <a:moveTo>
                        <a:pt x="262" y="1"/>
                      </a:moveTo>
                      <a:cubicBezTo>
                        <a:pt x="119" y="1"/>
                        <a:pt x="0" y="108"/>
                        <a:pt x="0" y="251"/>
                      </a:cubicBezTo>
                      <a:cubicBezTo>
                        <a:pt x="0" y="407"/>
                        <a:pt x="124" y="511"/>
                        <a:pt x="256" y="511"/>
                      </a:cubicBezTo>
                      <a:cubicBezTo>
                        <a:pt x="316" y="511"/>
                        <a:pt x="377" y="490"/>
                        <a:pt x="429" y="442"/>
                      </a:cubicBezTo>
                      <a:cubicBezTo>
                        <a:pt x="584" y="287"/>
                        <a:pt x="488" y="13"/>
                        <a:pt x="26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 name="Google Shape;1556;p16"/>
                <p:cNvSpPr/>
                <p:nvPr/>
              </p:nvSpPr>
              <p:spPr>
                <a:xfrm>
                  <a:off x="2931900" y="1586050"/>
                  <a:ext cx="14600" cy="12775"/>
                </a:xfrm>
                <a:custGeom>
                  <a:rect b="b" l="l" r="r" t="t"/>
                  <a:pathLst>
                    <a:path extrusionOk="0" h="511" w="584">
                      <a:moveTo>
                        <a:pt x="263" y="0"/>
                      </a:moveTo>
                      <a:cubicBezTo>
                        <a:pt x="120" y="0"/>
                        <a:pt x="1" y="107"/>
                        <a:pt x="1" y="250"/>
                      </a:cubicBezTo>
                      <a:cubicBezTo>
                        <a:pt x="1" y="406"/>
                        <a:pt x="124" y="511"/>
                        <a:pt x="256" y="511"/>
                      </a:cubicBezTo>
                      <a:cubicBezTo>
                        <a:pt x="316" y="511"/>
                        <a:pt x="377" y="489"/>
                        <a:pt x="429" y="441"/>
                      </a:cubicBezTo>
                      <a:cubicBezTo>
                        <a:pt x="584" y="286"/>
                        <a:pt x="489" y="12"/>
                        <a:pt x="26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 name="Google Shape;1557;p16"/>
                <p:cNvSpPr/>
                <p:nvPr/>
              </p:nvSpPr>
              <p:spPr>
                <a:xfrm>
                  <a:off x="3553400" y="1378850"/>
                  <a:ext cx="14925" cy="12800"/>
                </a:xfrm>
                <a:custGeom>
                  <a:rect b="b" l="l" r="r" t="t"/>
                  <a:pathLst>
                    <a:path extrusionOk="0" h="512" w="597">
                      <a:moveTo>
                        <a:pt x="243" y="1"/>
                      </a:moveTo>
                      <a:cubicBezTo>
                        <a:pt x="109" y="1"/>
                        <a:pt x="1" y="115"/>
                        <a:pt x="1" y="251"/>
                      </a:cubicBezTo>
                      <a:cubicBezTo>
                        <a:pt x="1" y="407"/>
                        <a:pt x="130" y="512"/>
                        <a:pt x="262" y="512"/>
                      </a:cubicBezTo>
                      <a:cubicBezTo>
                        <a:pt x="321" y="512"/>
                        <a:pt x="381" y="490"/>
                        <a:pt x="429" y="442"/>
                      </a:cubicBezTo>
                      <a:cubicBezTo>
                        <a:pt x="596" y="275"/>
                        <a:pt x="489" y="1"/>
                        <a:pt x="263" y="1"/>
                      </a:cubicBezTo>
                      <a:cubicBezTo>
                        <a:pt x="256" y="1"/>
                        <a:pt x="250" y="1"/>
                        <a:pt x="2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 name="Google Shape;1558;p16"/>
                <p:cNvSpPr/>
                <p:nvPr/>
              </p:nvSpPr>
              <p:spPr>
                <a:xfrm>
                  <a:off x="3559950" y="2535850"/>
                  <a:ext cx="14925" cy="12800"/>
                </a:xfrm>
                <a:custGeom>
                  <a:rect b="b" l="l" r="r" t="t"/>
                  <a:pathLst>
                    <a:path extrusionOk="0" h="512" w="597">
                      <a:moveTo>
                        <a:pt x="275" y="1"/>
                      </a:moveTo>
                      <a:cubicBezTo>
                        <a:pt x="132" y="1"/>
                        <a:pt x="13" y="108"/>
                        <a:pt x="1" y="251"/>
                      </a:cubicBezTo>
                      <a:cubicBezTo>
                        <a:pt x="1" y="406"/>
                        <a:pt x="130" y="511"/>
                        <a:pt x="265" y="511"/>
                      </a:cubicBezTo>
                      <a:cubicBezTo>
                        <a:pt x="327" y="511"/>
                        <a:pt x="389" y="490"/>
                        <a:pt x="441" y="441"/>
                      </a:cubicBezTo>
                      <a:cubicBezTo>
                        <a:pt x="596" y="287"/>
                        <a:pt x="501" y="13"/>
                        <a:pt x="27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 name="Google Shape;1559;p16"/>
                <p:cNvSpPr/>
                <p:nvPr/>
              </p:nvSpPr>
              <p:spPr>
                <a:xfrm>
                  <a:off x="3821900" y="2024775"/>
                  <a:ext cx="14900" cy="12575"/>
                </a:xfrm>
                <a:custGeom>
                  <a:rect b="b" l="l" r="r" t="t"/>
                  <a:pathLst>
                    <a:path extrusionOk="0" h="503" w="596">
                      <a:moveTo>
                        <a:pt x="253" y="0"/>
                      </a:moveTo>
                      <a:cubicBezTo>
                        <a:pt x="109" y="0"/>
                        <a:pt x="0" y="115"/>
                        <a:pt x="0" y="251"/>
                      </a:cubicBezTo>
                      <a:cubicBezTo>
                        <a:pt x="0" y="404"/>
                        <a:pt x="125" y="502"/>
                        <a:pt x="254" y="502"/>
                      </a:cubicBezTo>
                      <a:cubicBezTo>
                        <a:pt x="316" y="502"/>
                        <a:pt x="379" y="480"/>
                        <a:pt x="429" y="429"/>
                      </a:cubicBezTo>
                      <a:cubicBezTo>
                        <a:pt x="596" y="275"/>
                        <a:pt x="488" y="1"/>
                        <a:pt x="274" y="1"/>
                      </a:cubicBezTo>
                      <a:cubicBezTo>
                        <a:pt x="267" y="0"/>
                        <a:pt x="260" y="0"/>
                        <a:pt x="25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 name="Google Shape;1560;p16"/>
                <p:cNvSpPr/>
                <p:nvPr/>
              </p:nvSpPr>
              <p:spPr>
                <a:xfrm>
                  <a:off x="3681400" y="3347875"/>
                  <a:ext cx="14900" cy="12850"/>
                </a:xfrm>
                <a:custGeom>
                  <a:rect b="b" l="l" r="r" t="t"/>
                  <a:pathLst>
                    <a:path extrusionOk="0" h="514" w="596">
                      <a:moveTo>
                        <a:pt x="262" y="0"/>
                      </a:moveTo>
                      <a:cubicBezTo>
                        <a:pt x="120" y="0"/>
                        <a:pt x="1" y="119"/>
                        <a:pt x="1" y="262"/>
                      </a:cubicBezTo>
                      <a:cubicBezTo>
                        <a:pt x="1" y="415"/>
                        <a:pt x="126" y="513"/>
                        <a:pt x="254" y="513"/>
                      </a:cubicBezTo>
                      <a:cubicBezTo>
                        <a:pt x="316" y="513"/>
                        <a:pt x="379" y="491"/>
                        <a:pt x="429" y="441"/>
                      </a:cubicBezTo>
                      <a:cubicBezTo>
                        <a:pt x="596" y="286"/>
                        <a:pt x="489" y="12"/>
                        <a:pt x="2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 name="Google Shape;1561;p16"/>
                <p:cNvSpPr/>
                <p:nvPr/>
              </p:nvSpPr>
              <p:spPr>
                <a:xfrm>
                  <a:off x="3958825" y="3324350"/>
                  <a:ext cx="14900" cy="12800"/>
                </a:xfrm>
                <a:custGeom>
                  <a:rect b="b" l="l" r="r" t="t"/>
                  <a:pathLst>
                    <a:path extrusionOk="0" h="512" w="596">
                      <a:moveTo>
                        <a:pt x="262" y="0"/>
                      </a:moveTo>
                      <a:cubicBezTo>
                        <a:pt x="119" y="0"/>
                        <a:pt x="0" y="119"/>
                        <a:pt x="0" y="262"/>
                      </a:cubicBezTo>
                      <a:cubicBezTo>
                        <a:pt x="0" y="409"/>
                        <a:pt x="129" y="511"/>
                        <a:pt x="259" y="511"/>
                      </a:cubicBezTo>
                      <a:cubicBezTo>
                        <a:pt x="319" y="511"/>
                        <a:pt x="380" y="490"/>
                        <a:pt x="429" y="441"/>
                      </a:cubicBezTo>
                      <a:cubicBezTo>
                        <a:pt x="595" y="286"/>
                        <a:pt x="488" y="12"/>
                        <a:pt x="2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 name="Google Shape;1562;p16"/>
                <p:cNvSpPr/>
                <p:nvPr/>
              </p:nvSpPr>
              <p:spPr>
                <a:xfrm>
                  <a:off x="4214200" y="3088300"/>
                  <a:ext cx="14625" cy="12800"/>
                </a:xfrm>
                <a:custGeom>
                  <a:rect b="b" l="l" r="r" t="t"/>
                  <a:pathLst>
                    <a:path extrusionOk="0" h="512" w="585">
                      <a:moveTo>
                        <a:pt x="263" y="1"/>
                      </a:moveTo>
                      <a:cubicBezTo>
                        <a:pt x="120" y="1"/>
                        <a:pt x="1" y="108"/>
                        <a:pt x="1" y="251"/>
                      </a:cubicBezTo>
                      <a:cubicBezTo>
                        <a:pt x="1" y="406"/>
                        <a:pt x="125" y="511"/>
                        <a:pt x="256" y="511"/>
                      </a:cubicBezTo>
                      <a:cubicBezTo>
                        <a:pt x="316" y="511"/>
                        <a:pt x="377" y="490"/>
                        <a:pt x="429" y="441"/>
                      </a:cubicBezTo>
                      <a:cubicBezTo>
                        <a:pt x="584" y="287"/>
                        <a:pt x="489" y="13"/>
                        <a:pt x="26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 name="Google Shape;1563;p16"/>
                <p:cNvSpPr/>
                <p:nvPr/>
              </p:nvSpPr>
              <p:spPr>
                <a:xfrm>
                  <a:off x="2329450" y="1421425"/>
                  <a:ext cx="14600" cy="12800"/>
                </a:xfrm>
                <a:custGeom>
                  <a:rect b="b" l="l" r="r" t="t"/>
                  <a:pathLst>
                    <a:path extrusionOk="0" h="512" w="584">
                      <a:moveTo>
                        <a:pt x="262" y="1"/>
                      </a:moveTo>
                      <a:cubicBezTo>
                        <a:pt x="119" y="1"/>
                        <a:pt x="0" y="108"/>
                        <a:pt x="0" y="263"/>
                      </a:cubicBezTo>
                      <a:cubicBezTo>
                        <a:pt x="0" y="410"/>
                        <a:pt x="123" y="512"/>
                        <a:pt x="254" y="512"/>
                      </a:cubicBezTo>
                      <a:cubicBezTo>
                        <a:pt x="314" y="512"/>
                        <a:pt x="376" y="490"/>
                        <a:pt x="429" y="441"/>
                      </a:cubicBezTo>
                      <a:cubicBezTo>
                        <a:pt x="584" y="287"/>
                        <a:pt x="488" y="13"/>
                        <a:pt x="26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 name="Google Shape;1564;p16"/>
                <p:cNvSpPr/>
                <p:nvPr/>
              </p:nvSpPr>
              <p:spPr>
                <a:xfrm>
                  <a:off x="1648400" y="3363925"/>
                  <a:ext cx="32175" cy="32475"/>
                </a:xfrm>
                <a:custGeom>
                  <a:rect b="b" l="l" r="r" t="t"/>
                  <a:pathLst>
                    <a:path extrusionOk="0" h="1299" w="1287">
                      <a:moveTo>
                        <a:pt x="489" y="1"/>
                      </a:moveTo>
                      <a:lnTo>
                        <a:pt x="489" y="501"/>
                      </a:lnTo>
                      <a:lnTo>
                        <a:pt x="1" y="656"/>
                      </a:lnTo>
                      <a:lnTo>
                        <a:pt x="489" y="811"/>
                      </a:lnTo>
                      <a:lnTo>
                        <a:pt x="489" y="1299"/>
                      </a:lnTo>
                      <a:lnTo>
                        <a:pt x="799" y="906"/>
                      </a:lnTo>
                      <a:lnTo>
                        <a:pt x="1287" y="1061"/>
                      </a:lnTo>
                      <a:lnTo>
                        <a:pt x="989" y="656"/>
                      </a:lnTo>
                      <a:lnTo>
                        <a:pt x="1287" y="251"/>
                      </a:lnTo>
                      <a:lnTo>
                        <a:pt x="799" y="406"/>
                      </a:lnTo>
                      <a:lnTo>
                        <a:pt x="48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 name="Google Shape;1565;p16"/>
                <p:cNvSpPr/>
                <p:nvPr/>
              </p:nvSpPr>
              <p:spPr>
                <a:xfrm>
                  <a:off x="1724025" y="3057950"/>
                  <a:ext cx="32450" cy="32775"/>
                </a:xfrm>
                <a:custGeom>
                  <a:rect b="b" l="l" r="r" t="t"/>
                  <a:pathLst>
                    <a:path extrusionOk="0" h="1311" w="1298">
                      <a:moveTo>
                        <a:pt x="500" y="0"/>
                      </a:moveTo>
                      <a:lnTo>
                        <a:pt x="500" y="500"/>
                      </a:lnTo>
                      <a:lnTo>
                        <a:pt x="0" y="655"/>
                      </a:lnTo>
                      <a:lnTo>
                        <a:pt x="500" y="810"/>
                      </a:lnTo>
                      <a:lnTo>
                        <a:pt x="500" y="1310"/>
                      </a:lnTo>
                      <a:lnTo>
                        <a:pt x="810" y="905"/>
                      </a:lnTo>
                      <a:lnTo>
                        <a:pt x="1298" y="1060"/>
                      </a:lnTo>
                      <a:lnTo>
                        <a:pt x="988" y="655"/>
                      </a:lnTo>
                      <a:lnTo>
                        <a:pt x="1298" y="250"/>
                      </a:lnTo>
                      <a:lnTo>
                        <a:pt x="810" y="405"/>
                      </a:lnTo>
                      <a:lnTo>
                        <a:pt x="5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 name="Google Shape;1566;p16"/>
                <p:cNvSpPr/>
                <p:nvPr/>
              </p:nvSpPr>
              <p:spPr>
                <a:xfrm>
                  <a:off x="1903200" y="3678850"/>
                  <a:ext cx="32175" cy="32475"/>
                </a:xfrm>
                <a:custGeom>
                  <a:rect b="b" l="l" r="r" t="t"/>
                  <a:pathLst>
                    <a:path extrusionOk="0" h="1299" w="1287">
                      <a:moveTo>
                        <a:pt x="489" y="1"/>
                      </a:moveTo>
                      <a:lnTo>
                        <a:pt x="489" y="501"/>
                      </a:lnTo>
                      <a:lnTo>
                        <a:pt x="1" y="656"/>
                      </a:lnTo>
                      <a:lnTo>
                        <a:pt x="489" y="810"/>
                      </a:lnTo>
                      <a:lnTo>
                        <a:pt x="489" y="1299"/>
                      </a:lnTo>
                      <a:lnTo>
                        <a:pt x="798" y="906"/>
                      </a:lnTo>
                      <a:lnTo>
                        <a:pt x="1286" y="1048"/>
                      </a:lnTo>
                      <a:lnTo>
                        <a:pt x="989" y="656"/>
                      </a:lnTo>
                      <a:lnTo>
                        <a:pt x="1286" y="251"/>
                      </a:lnTo>
                      <a:lnTo>
                        <a:pt x="798" y="406"/>
                      </a:lnTo>
                      <a:lnTo>
                        <a:pt x="48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 name="Google Shape;1567;p16"/>
                <p:cNvSpPr/>
                <p:nvPr/>
              </p:nvSpPr>
              <p:spPr>
                <a:xfrm>
                  <a:off x="1379325" y="3424650"/>
                  <a:ext cx="7775" cy="6650"/>
                </a:xfrm>
                <a:custGeom>
                  <a:rect b="b" l="l" r="r" t="t"/>
                  <a:pathLst>
                    <a:path extrusionOk="0" h="266" w="311">
                      <a:moveTo>
                        <a:pt x="143" y="1"/>
                      </a:moveTo>
                      <a:cubicBezTo>
                        <a:pt x="72" y="1"/>
                        <a:pt x="1" y="60"/>
                        <a:pt x="1" y="132"/>
                      </a:cubicBezTo>
                      <a:cubicBezTo>
                        <a:pt x="1" y="213"/>
                        <a:pt x="66" y="266"/>
                        <a:pt x="135" y="266"/>
                      </a:cubicBezTo>
                      <a:cubicBezTo>
                        <a:pt x="167" y="266"/>
                        <a:pt x="200" y="254"/>
                        <a:pt x="227" y="227"/>
                      </a:cubicBezTo>
                      <a:cubicBezTo>
                        <a:pt x="310" y="144"/>
                        <a:pt x="251" y="13"/>
                        <a:pt x="1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 name="Google Shape;1568;p16"/>
                <p:cNvSpPr/>
                <p:nvPr/>
              </p:nvSpPr>
              <p:spPr>
                <a:xfrm>
                  <a:off x="1782650" y="3521700"/>
                  <a:ext cx="7775" cy="6450"/>
                </a:xfrm>
                <a:custGeom>
                  <a:rect b="b" l="l" r="r" t="t"/>
                  <a:pathLst>
                    <a:path extrusionOk="0" h="258" w="311">
                      <a:moveTo>
                        <a:pt x="143" y="0"/>
                      </a:moveTo>
                      <a:cubicBezTo>
                        <a:pt x="60" y="0"/>
                        <a:pt x="1" y="48"/>
                        <a:pt x="1" y="131"/>
                      </a:cubicBezTo>
                      <a:cubicBezTo>
                        <a:pt x="1" y="206"/>
                        <a:pt x="70" y="258"/>
                        <a:pt x="141" y="258"/>
                      </a:cubicBezTo>
                      <a:cubicBezTo>
                        <a:pt x="171" y="258"/>
                        <a:pt x="202" y="248"/>
                        <a:pt x="227" y="226"/>
                      </a:cubicBezTo>
                      <a:cubicBezTo>
                        <a:pt x="310" y="143"/>
                        <a:pt x="251" y="0"/>
                        <a:pt x="14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 name="Google Shape;1569;p16"/>
                <p:cNvSpPr/>
                <p:nvPr/>
              </p:nvSpPr>
              <p:spPr>
                <a:xfrm>
                  <a:off x="1982375" y="3265125"/>
                  <a:ext cx="7475" cy="6650"/>
                </a:xfrm>
                <a:custGeom>
                  <a:rect b="b" l="l" r="r" t="t"/>
                  <a:pathLst>
                    <a:path extrusionOk="0" h="266" w="299">
                      <a:moveTo>
                        <a:pt x="132" y="0"/>
                      </a:moveTo>
                      <a:cubicBezTo>
                        <a:pt x="60" y="0"/>
                        <a:pt x="1" y="60"/>
                        <a:pt x="1" y="131"/>
                      </a:cubicBezTo>
                      <a:cubicBezTo>
                        <a:pt x="1" y="212"/>
                        <a:pt x="61" y="265"/>
                        <a:pt x="126" y="265"/>
                      </a:cubicBezTo>
                      <a:cubicBezTo>
                        <a:pt x="156" y="265"/>
                        <a:pt x="188" y="253"/>
                        <a:pt x="215" y="226"/>
                      </a:cubicBezTo>
                      <a:cubicBezTo>
                        <a:pt x="298" y="143"/>
                        <a:pt x="251" y="0"/>
                        <a:pt x="13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 name="Google Shape;1570;p16"/>
                <p:cNvSpPr/>
                <p:nvPr/>
              </p:nvSpPr>
              <p:spPr>
                <a:xfrm>
                  <a:off x="1567150" y="3227300"/>
                  <a:ext cx="7750" cy="6475"/>
                </a:xfrm>
                <a:custGeom>
                  <a:rect b="b" l="l" r="r" t="t"/>
                  <a:pathLst>
                    <a:path extrusionOk="0" h="259" w="310">
                      <a:moveTo>
                        <a:pt x="143" y="1"/>
                      </a:moveTo>
                      <a:cubicBezTo>
                        <a:pt x="72" y="1"/>
                        <a:pt x="0" y="61"/>
                        <a:pt x="0" y="132"/>
                      </a:cubicBezTo>
                      <a:cubicBezTo>
                        <a:pt x="0" y="207"/>
                        <a:pt x="70" y="258"/>
                        <a:pt x="140" y="258"/>
                      </a:cubicBezTo>
                      <a:cubicBezTo>
                        <a:pt x="171" y="258"/>
                        <a:pt x="201" y="249"/>
                        <a:pt x="227" y="227"/>
                      </a:cubicBezTo>
                      <a:cubicBezTo>
                        <a:pt x="310" y="144"/>
                        <a:pt x="250" y="1"/>
                        <a:pt x="1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 name="Google Shape;1571;p16"/>
                <p:cNvSpPr/>
                <p:nvPr/>
              </p:nvSpPr>
              <p:spPr>
                <a:xfrm>
                  <a:off x="1779375" y="3314800"/>
                  <a:ext cx="14900" cy="12725"/>
                </a:xfrm>
                <a:custGeom>
                  <a:rect b="b" l="l" r="r" t="t"/>
                  <a:pathLst>
                    <a:path extrusionOk="0" h="509" w="596">
                      <a:moveTo>
                        <a:pt x="255" y="1"/>
                      </a:moveTo>
                      <a:cubicBezTo>
                        <a:pt x="121" y="1"/>
                        <a:pt x="12" y="115"/>
                        <a:pt x="1" y="251"/>
                      </a:cubicBezTo>
                      <a:cubicBezTo>
                        <a:pt x="1" y="404"/>
                        <a:pt x="125" y="508"/>
                        <a:pt x="258" y="508"/>
                      </a:cubicBezTo>
                      <a:cubicBezTo>
                        <a:pt x="322" y="508"/>
                        <a:pt x="387" y="484"/>
                        <a:pt x="441" y="430"/>
                      </a:cubicBezTo>
                      <a:cubicBezTo>
                        <a:pt x="596" y="275"/>
                        <a:pt x="501" y="1"/>
                        <a:pt x="274" y="1"/>
                      </a:cubicBezTo>
                      <a:cubicBezTo>
                        <a:pt x="268" y="1"/>
                        <a:pt x="261" y="1"/>
                        <a:pt x="25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 name="Google Shape;1572;p16"/>
                <p:cNvSpPr/>
                <p:nvPr/>
              </p:nvSpPr>
              <p:spPr>
                <a:xfrm>
                  <a:off x="1654350" y="4108075"/>
                  <a:ext cx="32175" cy="32475"/>
                </a:xfrm>
                <a:custGeom>
                  <a:rect b="b" l="l" r="r" t="t"/>
                  <a:pathLst>
                    <a:path extrusionOk="0" h="1299" w="1287">
                      <a:moveTo>
                        <a:pt x="489" y="1"/>
                      </a:moveTo>
                      <a:lnTo>
                        <a:pt x="489" y="489"/>
                      </a:lnTo>
                      <a:lnTo>
                        <a:pt x="1" y="643"/>
                      </a:lnTo>
                      <a:lnTo>
                        <a:pt x="489" y="798"/>
                      </a:lnTo>
                      <a:lnTo>
                        <a:pt x="489" y="1298"/>
                      </a:lnTo>
                      <a:lnTo>
                        <a:pt x="799" y="893"/>
                      </a:lnTo>
                      <a:lnTo>
                        <a:pt x="1287" y="1048"/>
                      </a:lnTo>
                      <a:lnTo>
                        <a:pt x="989" y="643"/>
                      </a:lnTo>
                      <a:lnTo>
                        <a:pt x="1287" y="251"/>
                      </a:lnTo>
                      <a:lnTo>
                        <a:pt x="799" y="393"/>
                      </a:lnTo>
                      <a:lnTo>
                        <a:pt x="48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 name="Google Shape;1573;p16"/>
                <p:cNvSpPr/>
                <p:nvPr/>
              </p:nvSpPr>
              <p:spPr>
                <a:xfrm>
                  <a:off x="1129400" y="3853850"/>
                  <a:ext cx="9350" cy="6600"/>
                </a:xfrm>
                <a:custGeom>
                  <a:rect b="b" l="l" r="r" t="t"/>
                  <a:pathLst>
                    <a:path extrusionOk="0" h="264" w="374">
                      <a:moveTo>
                        <a:pt x="166" y="0"/>
                      </a:moveTo>
                      <a:cubicBezTo>
                        <a:pt x="0" y="0"/>
                        <a:pt x="3" y="264"/>
                        <a:pt x="176" y="264"/>
                      </a:cubicBezTo>
                      <a:cubicBezTo>
                        <a:pt x="179" y="264"/>
                        <a:pt x="183" y="264"/>
                        <a:pt x="187" y="264"/>
                      </a:cubicBezTo>
                      <a:cubicBezTo>
                        <a:pt x="191" y="264"/>
                        <a:pt x="194" y="264"/>
                        <a:pt x="198" y="264"/>
                      </a:cubicBezTo>
                      <a:cubicBezTo>
                        <a:pt x="370" y="264"/>
                        <a:pt x="374" y="0"/>
                        <a:pt x="208" y="0"/>
                      </a:cubicBezTo>
                      <a:cubicBezTo>
                        <a:pt x="201" y="0"/>
                        <a:pt x="194" y="1"/>
                        <a:pt x="187" y="2"/>
                      </a:cubicBezTo>
                      <a:cubicBezTo>
                        <a:pt x="179" y="1"/>
                        <a:pt x="172" y="0"/>
                        <a:pt x="16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 name="Google Shape;1574;p16"/>
                <p:cNvSpPr/>
                <p:nvPr/>
              </p:nvSpPr>
              <p:spPr>
                <a:xfrm>
                  <a:off x="1533800" y="3950625"/>
                  <a:ext cx="7775" cy="6650"/>
                </a:xfrm>
                <a:custGeom>
                  <a:rect b="b" l="l" r="r" t="t"/>
                  <a:pathLst>
                    <a:path extrusionOk="0" h="266" w="311">
                      <a:moveTo>
                        <a:pt x="144" y="0"/>
                      </a:moveTo>
                      <a:cubicBezTo>
                        <a:pt x="72" y="0"/>
                        <a:pt x="13" y="60"/>
                        <a:pt x="1" y="131"/>
                      </a:cubicBezTo>
                      <a:cubicBezTo>
                        <a:pt x="1" y="212"/>
                        <a:pt x="67" y="265"/>
                        <a:pt x="135" y="265"/>
                      </a:cubicBezTo>
                      <a:cubicBezTo>
                        <a:pt x="167" y="265"/>
                        <a:pt x="200" y="253"/>
                        <a:pt x="227" y="226"/>
                      </a:cubicBezTo>
                      <a:cubicBezTo>
                        <a:pt x="310" y="143"/>
                        <a:pt x="251" y="12"/>
                        <a:pt x="14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 name="Google Shape;1575;p16"/>
                <p:cNvSpPr/>
                <p:nvPr/>
              </p:nvSpPr>
              <p:spPr>
                <a:xfrm>
                  <a:off x="1733550" y="3694025"/>
                  <a:ext cx="7450" cy="6675"/>
                </a:xfrm>
                <a:custGeom>
                  <a:rect b="b" l="l" r="r" t="t"/>
                  <a:pathLst>
                    <a:path extrusionOk="0" h="267" w="298">
                      <a:moveTo>
                        <a:pt x="131" y="1"/>
                      </a:moveTo>
                      <a:cubicBezTo>
                        <a:pt x="60" y="1"/>
                        <a:pt x="0" y="60"/>
                        <a:pt x="0" y="132"/>
                      </a:cubicBezTo>
                      <a:cubicBezTo>
                        <a:pt x="0" y="213"/>
                        <a:pt x="60" y="266"/>
                        <a:pt x="125" y="266"/>
                      </a:cubicBezTo>
                      <a:cubicBezTo>
                        <a:pt x="156" y="266"/>
                        <a:pt x="187" y="254"/>
                        <a:pt x="214" y="227"/>
                      </a:cubicBezTo>
                      <a:cubicBezTo>
                        <a:pt x="298" y="144"/>
                        <a:pt x="250" y="13"/>
                        <a:pt x="13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 name="Google Shape;1576;p16"/>
                <p:cNvSpPr/>
                <p:nvPr/>
              </p:nvSpPr>
              <p:spPr>
                <a:xfrm>
                  <a:off x="1318300" y="3656225"/>
                  <a:ext cx="7775" cy="6650"/>
                </a:xfrm>
                <a:custGeom>
                  <a:rect b="b" l="l" r="r" t="t"/>
                  <a:pathLst>
                    <a:path extrusionOk="0" h="266" w="311">
                      <a:moveTo>
                        <a:pt x="144" y="1"/>
                      </a:moveTo>
                      <a:cubicBezTo>
                        <a:pt x="72" y="1"/>
                        <a:pt x="13" y="60"/>
                        <a:pt x="1" y="132"/>
                      </a:cubicBezTo>
                      <a:cubicBezTo>
                        <a:pt x="1" y="213"/>
                        <a:pt x="66" y="266"/>
                        <a:pt x="135" y="266"/>
                      </a:cubicBezTo>
                      <a:cubicBezTo>
                        <a:pt x="167" y="266"/>
                        <a:pt x="200" y="254"/>
                        <a:pt x="227" y="227"/>
                      </a:cubicBezTo>
                      <a:cubicBezTo>
                        <a:pt x="310" y="144"/>
                        <a:pt x="251" y="13"/>
                        <a:pt x="14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 name="Google Shape;1577;p16"/>
                <p:cNvSpPr/>
                <p:nvPr/>
              </p:nvSpPr>
              <p:spPr>
                <a:xfrm>
                  <a:off x="1530525" y="3743750"/>
                  <a:ext cx="14925" cy="12800"/>
                </a:xfrm>
                <a:custGeom>
                  <a:rect b="b" l="l" r="r" t="t"/>
                  <a:pathLst>
                    <a:path extrusionOk="0" h="512" w="597">
                      <a:moveTo>
                        <a:pt x="275" y="0"/>
                      </a:moveTo>
                      <a:cubicBezTo>
                        <a:pt x="132" y="0"/>
                        <a:pt x="13" y="107"/>
                        <a:pt x="1" y="262"/>
                      </a:cubicBezTo>
                      <a:cubicBezTo>
                        <a:pt x="1" y="409"/>
                        <a:pt x="129" y="511"/>
                        <a:pt x="264" y="511"/>
                      </a:cubicBezTo>
                      <a:cubicBezTo>
                        <a:pt x="326" y="511"/>
                        <a:pt x="389" y="490"/>
                        <a:pt x="441" y="441"/>
                      </a:cubicBezTo>
                      <a:cubicBezTo>
                        <a:pt x="596" y="286"/>
                        <a:pt x="501" y="12"/>
                        <a:pt x="27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 name="Google Shape;1578;p16"/>
                <p:cNvSpPr/>
                <p:nvPr/>
              </p:nvSpPr>
              <p:spPr>
                <a:xfrm>
                  <a:off x="844725" y="3330900"/>
                  <a:ext cx="31875" cy="33650"/>
                </a:xfrm>
                <a:custGeom>
                  <a:rect b="b" l="l" r="r" t="t"/>
                  <a:pathLst>
                    <a:path extrusionOk="0" h="1346" w="1275">
                      <a:moveTo>
                        <a:pt x="727" y="0"/>
                      </a:moveTo>
                      <a:lnTo>
                        <a:pt x="489" y="453"/>
                      </a:lnTo>
                      <a:lnTo>
                        <a:pt x="1" y="358"/>
                      </a:lnTo>
                      <a:lnTo>
                        <a:pt x="334" y="739"/>
                      </a:lnTo>
                      <a:lnTo>
                        <a:pt x="84" y="1191"/>
                      </a:lnTo>
                      <a:lnTo>
                        <a:pt x="84" y="1191"/>
                      </a:lnTo>
                      <a:lnTo>
                        <a:pt x="537" y="965"/>
                      </a:lnTo>
                      <a:lnTo>
                        <a:pt x="870" y="1346"/>
                      </a:lnTo>
                      <a:lnTo>
                        <a:pt x="822" y="834"/>
                      </a:lnTo>
                      <a:lnTo>
                        <a:pt x="1275" y="608"/>
                      </a:lnTo>
                      <a:lnTo>
                        <a:pt x="787" y="512"/>
                      </a:lnTo>
                      <a:lnTo>
                        <a:pt x="72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 name="Google Shape;1579;p16"/>
                <p:cNvSpPr/>
                <p:nvPr/>
              </p:nvSpPr>
              <p:spPr>
                <a:xfrm>
                  <a:off x="1221925" y="2868625"/>
                  <a:ext cx="7700" cy="6600"/>
                </a:xfrm>
                <a:custGeom>
                  <a:rect b="b" l="l" r="r" t="t"/>
                  <a:pathLst>
                    <a:path extrusionOk="0" h="264" w="308">
                      <a:moveTo>
                        <a:pt x="174" y="0"/>
                      </a:moveTo>
                      <a:cubicBezTo>
                        <a:pt x="74" y="0"/>
                        <a:pt x="1" y="113"/>
                        <a:pt x="58" y="203"/>
                      </a:cubicBezTo>
                      <a:cubicBezTo>
                        <a:pt x="83" y="244"/>
                        <a:pt x="124" y="263"/>
                        <a:pt x="164" y="263"/>
                      </a:cubicBezTo>
                      <a:cubicBezTo>
                        <a:pt x="218" y="263"/>
                        <a:pt x="270" y="229"/>
                        <a:pt x="284" y="168"/>
                      </a:cubicBezTo>
                      <a:cubicBezTo>
                        <a:pt x="308" y="96"/>
                        <a:pt x="260" y="25"/>
                        <a:pt x="189" y="1"/>
                      </a:cubicBezTo>
                      <a:cubicBezTo>
                        <a:pt x="184" y="0"/>
                        <a:pt x="179" y="0"/>
                        <a:pt x="17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 name="Google Shape;1580;p16"/>
                <p:cNvSpPr/>
                <p:nvPr/>
              </p:nvSpPr>
              <p:spPr>
                <a:xfrm>
                  <a:off x="1048500" y="3245700"/>
                  <a:ext cx="7900" cy="6350"/>
                </a:xfrm>
                <a:custGeom>
                  <a:rect b="b" l="l" r="r" t="t"/>
                  <a:pathLst>
                    <a:path extrusionOk="0" h="254" w="316">
                      <a:moveTo>
                        <a:pt x="166" y="0"/>
                      </a:moveTo>
                      <a:cubicBezTo>
                        <a:pt x="64" y="0"/>
                        <a:pt x="0" y="107"/>
                        <a:pt x="65" y="194"/>
                      </a:cubicBezTo>
                      <a:cubicBezTo>
                        <a:pt x="91" y="234"/>
                        <a:pt x="131" y="253"/>
                        <a:pt x="171" y="253"/>
                      </a:cubicBezTo>
                      <a:cubicBezTo>
                        <a:pt x="225" y="253"/>
                        <a:pt x="278" y="219"/>
                        <a:pt x="291" y="158"/>
                      </a:cubicBezTo>
                      <a:cubicBezTo>
                        <a:pt x="315" y="87"/>
                        <a:pt x="268" y="15"/>
                        <a:pt x="196" y="3"/>
                      </a:cubicBezTo>
                      <a:cubicBezTo>
                        <a:pt x="186" y="1"/>
                        <a:pt x="176" y="0"/>
                        <a:pt x="16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 name="Google Shape;1581;p16"/>
                <p:cNvSpPr/>
                <p:nvPr/>
              </p:nvSpPr>
              <p:spPr>
                <a:xfrm>
                  <a:off x="1261325" y="3491250"/>
                  <a:ext cx="7900" cy="6350"/>
                </a:xfrm>
                <a:custGeom>
                  <a:rect b="b" l="l" r="r" t="t"/>
                  <a:pathLst>
                    <a:path extrusionOk="0" h="254" w="316">
                      <a:moveTo>
                        <a:pt x="166" y="1"/>
                      </a:moveTo>
                      <a:cubicBezTo>
                        <a:pt x="64" y="1"/>
                        <a:pt x="0" y="107"/>
                        <a:pt x="65" y="194"/>
                      </a:cubicBezTo>
                      <a:cubicBezTo>
                        <a:pt x="91" y="235"/>
                        <a:pt x="131" y="254"/>
                        <a:pt x="172" y="254"/>
                      </a:cubicBezTo>
                      <a:cubicBezTo>
                        <a:pt x="227" y="254"/>
                        <a:pt x="283" y="220"/>
                        <a:pt x="303" y="159"/>
                      </a:cubicBezTo>
                      <a:cubicBezTo>
                        <a:pt x="315" y="87"/>
                        <a:pt x="268" y="16"/>
                        <a:pt x="196" y="4"/>
                      </a:cubicBezTo>
                      <a:cubicBezTo>
                        <a:pt x="186" y="2"/>
                        <a:pt x="176" y="1"/>
                        <a:pt x="16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 name="Google Shape;1582;p16"/>
                <p:cNvSpPr/>
                <p:nvPr/>
              </p:nvSpPr>
              <p:spPr>
                <a:xfrm>
                  <a:off x="1378425" y="3091225"/>
                  <a:ext cx="8525" cy="6925"/>
                </a:xfrm>
                <a:custGeom>
                  <a:rect b="b" l="l" r="r" t="t"/>
                  <a:pathLst>
                    <a:path extrusionOk="0" h="277" w="341">
                      <a:moveTo>
                        <a:pt x="186" y="0"/>
                      </a:moveTo>
                      <a:cubicBezTo>
                        <a:pt x="159" y="0"/>
                        <a:pt x="132" y="9"/>
                        <a:pt x="108" y="27"/>
                      </a:cubicBezTo>
                      <a:cubicBezTo>
                        <a:pt x="1" y="98"/>
                        <a:pt x="48" y="253"/>
                        <a:pt x="179" y="277"/>
                      </a:cubicBezTo>
                      <a:cubicBezTo>
                        <a:pt x="239" y="277"/>
                        <a:pt x="310" y="229"/>
                        <a:pt x="322" y="170"/>
                      </a:cubicBezTo>
                      <a:cubicBezTo>
                        <a:pt x="340" y="72"/>
                        <a:pt x="265" y="0"/>
                        <a:pt x="18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 name="Google Shape;1583;p16"/>
                <p:cNvSpPr/>
                <p:nvPr/>
              </p:nvSpPr>
              <p:spPr>
                <a:xfrm>
                  <a:off x="1244750" y="3281925"/>
                  <a:ext cx="14950" cy="12700"/>
                </a:xfrm>
                <a:custGeom>
                  <a:rect b="b" l="l" r="r" t="t"/>
                  <a:pathLst>
                    <a:path extrusionOk="0" h="508" w="598">
                      <a:moveTo>
                        <a:pt x="313" y="1"/>
                      </a:moveTo>
                      <a:cubicBezTo>
                        <a:pt x="120" y="1"/>
                        <a:pt x="0" y="214"/>
                        <a:pt x="109" y="388"/>
                      </a:cubicBezTo>
                      <a:cubicBezTo>
                        <a:pt x="160" y="469"/>
                        <a:pt x="241" y="507"/>
                        <a:pt x="321" y="507"/>
                      </a:cubicBezTo>
                      <a:cubicBezTo>
                        <a:pt x="429" y="507"/>
                        <a:pt x="534" y="439"/>
                        <a:pt x="562" y="316"/>
                      </a:cubicBezTo>
                      <a:cubicBezTo>
                        <a:pt x="597" y="173"/>
                        <a:pt x="502" y="31"/>
                        <a:pt x="371" y="7"/>
                      </a:cubicBezTo>
                      <a:cubicBezTo>
                        <a:pt x="351" y="3"/>
                        <a:pt x="332" y="1"/>
                        <a:pt x="31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84" name="Google Shape;1584;p16"/>
              <p:cNvGrpSpPr/>
              <p:nvPr/>
            </p:nvGrpSpPr>
            <p:grpSpPr>
              <a:xfrm>
                <a:off x="5688525" y="2376377"/>
                <a:ext cx="4693623" cy="4048345"/>
                <a:chOff x="780450" y="1002925"/>
                <a:chExt cx="3916575" cy="3378125"/>
              </a:xfrm>
            </p:grpSpPr>
            <p:sp>
              <p:nvSpPr>
                <p:cNvPr id="1585" name="Google Shape;1585;p16"/>
                <p:cNvSpPr/>
                <p:nvPr/>
              </p:nvSpPr>
              <p:spPr>
                <a:xfrm>
                  <a:off x="2544350" y="2278100"/>
                  <a:ext cx="32175" cy="32450"/>
                </a:xfrm>
                <a:custGeom>
                  <a:rect b="b" l="l" r="r" t="t"/>
                  <a:pathLst>
                    <a:path extrusionOk="0" h="1298" w="1287">
                      <a:moveTo>
                        <a:pt x="489" y="0"/>
                      </a:moveTo>
                      <a:lnTo>
                        <a:pt x="489" y="500"/>
                      </a:lnTo>
                      <a:lnTo>
                        <a:pt x="1" y="643"/>
                      </a:lnTo>
                      <a:lnTo>
                        <a:pt x="489" y="798"/>
                      </a:lnTo>
                      <a:lnTo>
                        <a:pt x="489" y="1298"/>
                      </a:lnTo>
                      <a:lnTo>
                        <a:pt x="798" y="893"/>
                      </a:lnTo>
                      <a:lnTo>
                        <a:pt x="1287" y="1048"/>
                      </a:lnTo>
                      <a:lnTo>
                        <a:pt x="989" y="643"/>
                      </a:lnTo>
                      <a:lnTo>
                        <a:pt x="1287" y="250"/>
                      </a:lnTo>
                      <a:lnTo>
                        <a:pt x="798" y="405"/>
                      </a:lnTo>
                      <a:lnTo>
                        <a:pt x="4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 name="Google Shape;1586;p16"/>
                <p:cNvSpPr/>
                <p:nvPr/>
              </p:nvSpPr>
              <p:spPr>
                <a:xfrm>
                  <a:off x="3345350" y="2331075"/>
                  <a:ext cx="32175" cy="32475"/>
                </a:xfrm>
                <a:custGeom>
                  <a:rect b="b" l="l" r="r" t="t"/>
                  <a:pathLst>
                    <a:path extrusionOk="0" h="1299" w="1287">
                      <a:moveTo>
                        <a:pt x="489" y="0"/>
                      </a:moveTo>
                      <a:lnTo>
                        <a:pt x="489" y="500"/>
                      </a:lnTo>
                      <a:lnTo>
                        <a:pt x="0" y="655"/>
                      </a:lnTo>
                      <a:lnTo>
                        <a:pt x="489" y="798"/>
                      </a:lnTo>
                      <a:lnTo>
                        <a:pt x="489" y="1298"/>
                      </a:lnTo>
                      <a:lnTo>
                        <a:pt x="798" y="893"/>
                      </a:lnTo>
                      <a:lnTo>
                        <a:pt x="1286" y="1048"/>
                      </a:lnTo>
                      <a:lnTo>
                        <a:pt x="1286" y="1048"/>
                      </a:lnTo>
                      <a:lnTo>
                        <a:pt x="989" y="655"/>
                      </a:lnTo>
                      <a:lnTo>
                        <a:pt x="1286" y="250"/>
                      </a:lnTo>
                      <a:lnTo>
                        <a:pt x="798" y="405"/>
                      </a:lnTo>
                      <a:lnTo>
                        <a:pt x="4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 name="Google Shape;1587;p16"/>
                <p:cNvSpPr/>
                <p:nvPr/>
              </p:nvSpPr>
              <p:spPr>
                <a:xfrm>
                  <a:off x="2592275" y="1497050"/>
                  <a:ext cx="32175" cy="32450"/>
                </a:xfrm>
                <a:custGeom>
                  <a:rect b="b" l="l" r="r" t="t"/>
                  <a:pathLst>
                    <a:path extrusionOk="0" h="1298" w="1287">
                      <a:moveTo>
                        <a:pt x="489" y="0"/>
                      </a:moveTo>
                      <a:lnTo>
                        <a:pt x="489" y="500"/>
                      </a:lnTo>
                      <a:lnTo>
                        <a:pt x="1" y="655"/>
                      </a:lnTo>
                      <a:lnTo>
                        <a:pt x="489" y="798"/>
                      </a:lnTo>
                      <a:lnTo>
                        <a:pt x="489" y="1298"/>
                      </a:lnTo>
                      <a:lnTo>
                        <a:pt x="798" y="893"/>
                      </a:lnTo>
                      <a:lnTo>
                        <a:pt x="1286" y="1048"/>
                      </a:lnTo>
                      <a:lnTo>
                        <a:pt x="989" y="655"/>
                      </a:lnTo>
                      <a:lnTo>
                        <a:pt x="1286" y="250"/>
                      </a:lnTo>
                      <a:lnTo>
                        <a:pt x="798" y="405"/>
                      </a:lnTo>
                      <a:lnTo>
                        <a:pt x="4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 name="Google Shape;1588;p16"/>
                <p:cNvSpPr/>
                <p:nvPr/>
              </p:nvSpPr>
              <p:spPr>
                <a:xfrm>
                  <a:off x="3361425" y="1920600"/>
                  <a:ext cx="32475" cy="32475"/>
                </a:xfrm>
                <a:custGeom>
                  <a:rect b="b" l="l" r="r" t="t"/>
                  <a:pathLst>
                    <a:path extrusionOk="0" h="1299" w="1299">
                      <a:moveTo>
                        <a:pt x="488" y="1"/>
                      </a:moveTo>
                      <a:lnTo>
                        <a:pt x="488" y="501"/>
                      </a:lnTo>
                      <a:lnTo>
                        <a:pt x="0" y="656"/>
                      </a:lnTo>
                      <a:lnTo>
                        <a:pt x="488" y="798"/>
                      </a:lnTo>
                      <a:lnTo>
                        <a:pt x="488" y="1298"/>
                      </a:lnTo>
                      <a:lnTo>
                        <a:pt x="798" y="894"/>
                      </a:lnTo>
                      <a:lnTo>
                        <a:pt x="1298" y="1048"/>
                      </a:lnTo>
                      <a:lnTo>
                        <a:pt x="989" y="656"/>
                      </a:lnTo>
                      <a:lnTo>
                        <a:pt x="1298" y="251"/>
                      </a:lnTo>
                      <a:lnTo>
                        <a:pt x="798" y="405"/>
                      </a:lnTo>
                      <a:lnTo>
                        <a:pt x="48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 name="Google Shape;1589;p16"/>
                <p:cNvSpPr/>
                <p:nvPr/>
              </p:nvSpPr>
              <p:spPr>
                <a:xfrm>
                  <a:off x="1761525" y="2082225"/>
                  <a:ext cx="32450" cy="32475"/>
                </a:xfrm>
                <a:custGeom>
                  <a:rect b="b" l="l" r="r" t="t"/>
                  <a:pathLst>
                    <a:path extrusionOk="0" h="1299" w="1298">
                      <a:moveTo>
                        <a:pt x="500" y="1"/>
                      </a:moveTo>
                      <a:lnTo>
                        <a:pt x="500" y="489"/>
                      </a:lnTo>
                      <a:lnTo>
                        <a:pt x="0" y="644"/>
                      </a:lnTo>
                      <a:lnTo>
                        <a:pt x="500" y="798"/>
                      </a:lnTo>
                      <a:lnTo>
                        <a:pt x="500" y="1299"/>
                      </a:lnTo>
                      <a:lnTo>
                        <a:pt x="798" y="894"/>
                      </a:lnTo>
                      <a:lnTo>
                        <a:pt x="1298" y="1048"/>
                      </a:lnTo>
                      <a:lnTo>
                        <a:pt x="988" y="644"/>
                      </a:lnTo>
                      <a:lnTo>
                        <a:pt x="1298" y="251"/>
                      </a:lnTo>
                      <a:lnTo>
                        <a:pt x="1298" y="251"/>
                      </a:lnTo>
                      <a:lnTo>
                        <a:pt x="798" y="394"/>
                      </a:lnTo>
                      <a:lnTo>
                        <a:pt x="50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 name="Google Shape;1590;p16"/>
                <p:cNvSpPr/>
                <p:nvPr/>
              </p:nvSpPr>
              <p:spPr>
                <a:xfrm>
                  <a:off x="1647825" y="2529000"/>
                  <a:ext cx="32450" cy="32475"/>
                </a:xfrm>
                <a:custGeom>
                  <a:rect b="b" l="l" r="r" t="t"/>
                  <a:pathLst>
                    <a:path extrusionOk="0" h="1299" w="1298">
                      <a:moveTo>
                        <a:pt x="500" y="1"/>
                      </a:moveTo>
                      <a:lnTo>
                        <a:pt x="500" y="489"/>
                      </a:lnTo>
                      <a:lnTo>
                        <a:pt x="0" y="644"/>
                      </a:lnTo>
                      <a:lnTo>
                        <a:pt x="500" y="799"/>
                      </a:lnTo>
                      <a:lnTo>
                        <a:pt x="500" y="1299"/>
                      </a:lnTo>
                      <a:lnTo>
                        <a:pt x="798" y="894"/>
                      </a:lnTo>
                      <a:lnTo>
                        <a:pt x="1298" y="1049"/>
                      </a:lnTo>
                      <a:lnTo>
                        <a:pt x="1298" y="1049"/>
                      </a:lnTo>
                      <a:lnTo>
                        <a:pt x="988" y="644"/>
                      </a:lnTo>
                      <a:lnTo>
                        <a:pt x="1298" y="251"/>
                      </a:lnTo>
                      <a:lnTo>
                        <a:pt x="798" y="394"/>
                      </a:lnTo>
                      <a:lnTo>
                        <a:pt x="50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 name="Google Shape;1591;p16"/>
                <p:cNvSpPr/>
                <p:nvPr/>
              </p:nvSpPr>
              <p:spPr>
                <a:xfrm>
                  <a:off x="780450" y="2377800"/>
                  <a:ext cx="32175" cy="32775"/>
                </a:xfrm>
                <a:custGeom>
                  <a:rect b="b" l="l" r="r" t="t"/>
                  <a:pathLst>
                    <a:path extrusionOk="0" h="1311" w="1287">
                      <a:moveTo>
                        <a:pt x="488" y="1"/>
                      </a:moveTo>
                      <a:lnTo>
                        <a:pt x="488" y="501"/>
                      </a:lnTo>
                      <a:lnTo>
                        <a:pt x="0" y="655"/>
                      </a:lnTo>
                      <a:lnTo>
                        <a:pt x="488" y="810"/>
                      </a:lnTo>
                      <a:lnTo>
                        <a:pt x="488" y="1310"/>
                      </a:lnTo>
                      <a:lnTo>
                        <a:pt x="798" y="905"/>
                      </a:lnTo>
                      <a:lnTo>
                        <a:pt x="1286" y="1060"/>
                      </a:lnTo>
                      <a:lnTo>
                        <a:pt x="988" y="655"/>
                      </a:lnTo>
                      <a:lnTo>
                        <a:pt x="1286" y="251"/>
                      </a:lnTo>
                      <a:lnTo>
                        <a:pt x="798" y="405"/>
                      </a:lnTo>
                      <a:lnTo>
                        <a:pt x="48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 name="Google Shape;1592;p16"/>
                <p:cNvSpPr/>
                <p:nvPr/>
              </p:nvSpPr>
              <p:spPr>
                <a:xfrm>
                  <a:off x="2243125" y="2420375"/>
                  <a:ext cx="32175" cy="32450"/>
                </a:xfrm>
                <a:custGeom>
                  <a:rect b="b" l="l" r="r" t="t"/>
                  <a:pathLst>
                    <a:path extrusionOk="0" h="1298" w="1287">
                      <a:moveTo>
                        <a:pt x="489" y="0"/>
                      </a:moveTo>
                      <a:lnTo>
                        <a:pt x="489" y="500"/>
                      </a:lnTo>
                      <a:lnTo>
                        <a:pt x="1" y="655"/>
                      </a:lnTo>
                      <a:lnTo>
                        <a:pt x="489" y="810"/>
                      </a:lnTo>
                      <a:lnTo>
                        <a:pt x="489" y="1298"/>
                      </a:lnTo>
                      <a:lnTo>
                        <a:pt x="798" y="905"/>
                      </a:lnTo>
                      <a:lnTo>
                        <a:pt x="1286" y="1060"/>
                      </a:lnTo>
                      <a:lnTo>
                        <a:pt x="989" y="655"/>
                      </a:lnTo>
                      <a:lnTo>
                        <a:pt x="1286" y="250"/>
                      </a:lnTo>
                      <a:lnTo>
                        <a:pt x="1286" y="250"/>
                      </a:lnTo>
                      <a:lnTo>
                        <a:pt x="798" y="405"/>
                      </a:lnTo>
                      <a:lnTo>
                        <a:pt x="4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 name="Google Shape;1593;p16"/>
                <p:cNvSpPr/>
                <p:nvPr/>
              </p:nvSpPr>
              <p:spPr>
                <a:xfrm>
                  <a:off x="3166450" y="3111225"/>
                  <a:ext cx="32475" cy="32475"/>
                </a:xfrm>
                <a:custGeom>
                  <a:rect b="b" l="l" r="r" t="t"/>
                  <a:pathLst>
                    <a:path extrusionOk="0" h="1299" w="1299">
                      <a:moveTo>
                        <a:pt x="501" y="1"/>
                      </a:moveTo>
                      <a:lnTo>
                        <a:pt x="501" y="501"/>
                      </a:lnTo>
                      <a:lnTo>
                        <a:pt x="1" y="643"/>
                      </a:lnTo>
                      <a:lnTo>
                        <a:pt x="501" y="798"/>
                      </a:lnTo>
                      <a:lnTo>
                        <a:pt x="501" y="1298"/>
                      </a:lnTo>
                      <a:lnTo>
                        <a:pt x="798" y="894"/>
                      </a:lnTo>
                      <a:lnTo>
                        <a:pt x="1298" y="1048"/>
                      </a:lnTo>
                      <a:lnTo>
                        <a:pt x="1298" y="1048"/>
                      </a:lnTo>
                      <a:lnTo>
                        <a:pt x="989" y="643"/>
                      </a:lnTo>
                      <a:lnTo>
                        <a:pt x="1298" y="251"/>
                      </a:lnTo>
                      <a:lnTo>
                        <a:pt x="798" y="405"/>
                      </a:lnTo>
                      <a:lnTo>
                        <a:pt x="50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 name="Google Shape;1594;p16"/>
                <p:cNvSpPr/>
                <p:nvPr/>
              </p:nvSpPr>
              <p:spPr>
                <a:xfrm>
                  <a:off x="3302475" y="3978300"/>
                  <a:ext cx="32175" cy="32475"/>
                </a:xfrm>
                <a:custGeom>
                  <a:rect b="b" l="l" r="r" t="t"/>
                  <a:pathLst>
                    <a:path extrusionOk="0" h="1299" w="1287">
                      <a:moveTo>
                        <a:pt x="489" y="0"/>
                      </a:moveTo>
                      <a:lnTo>
                        <a:pt x="489" y="500"/>
                      </a:lnTo>
                      <a:lnTo>
                        <a:pt x="1" y="655"/>
                      </a:lnTo>
                      <a:lnTo>
                        <a:pt x="489" y="810"/>
                      </a:lnTo>
                      <a:lnTo>
                        <a:pt x="489" y="1298"/>
                      </a:lnTo>
                      <a:lnTo>
                        <a:pt x="799" y="893"/>
                      </a:lnTo>
                      <a:lnTo>
                        <a:pt x="1287" y="1048"/>
                      </a:lnTo>
                      <a:lnTo>
                        <a:pt x="989" y="655"/>
                      </a:lnTo>
                      <a:lnTo>
                        <a:pt x="1287" y="250"/>
                      </a:lnTo>
                      <a:lnTo>
                        <a:pt x="799" y="405"/>
                      </a:lnTo>
                      <a:lnTo>
                        <a:pt x="4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 name="Google Shape;1595;p16"/>
                <p:cNvSpPr/>
                <p:nvPr/>
              </p:nvSpPr>
              <p:spPr>
                <a:xfrm>
                  <a:off x="2336000" y="3689575"/>
                  <a:ext cx="32475" cy="32475"/>
                </a:xfrm>
                <a:custGeom>
                  <a:rect b="b" l="l" r="r" t="t"/>
                  <a:pathLst>
                    <a:path extrusionOk="0" h="1299" w="1299">
                      <a:moveTo>
                        <a:pt x="500" y="0"/>
                      </a:moveTo>
                      <a:lnTo>
                        <a:pt x="500" y="489"/>
                      </a:lnTo>
                      <a:lnTo>
                        <a:pt x="0" y="643"/>
                      </a:lnTo>
                      <a:lnTo>
                        <a:pt x="500" y="798"/>
                      </a:lnTo>
                      <a:lnTo>
                        <a:pt x="500" y="1298"/>
                      </a:lnTo>
                      <a:lnTo>
                        <a:pt x="798" y="893"/>
                      </a:lnTo>
                      <a:lnTo>
                        <a:pt x="1298" y="1048"/>
                      </a:lnTo>
                      <a:lnTo>
                        <a:pt x="988" y="643"/>
                      </a:lnTo>
                      <a:lnTo>
                        <a:pt x="1298" y="238"/>
                      </a:lnTo>
                      <a:lnTo>
                        <a:pt x="798" y="393"/>
                      </a:lnTo>
                      <a:lnTo>
                        <a:pt x="5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 name="Google Shape;1596;p16"/>
                <p:cNvSpPr/>
                <p:nvPr/>
              </p:nvSpPr>
              <p:spPr>
                <a:xfrm>
                  <a:off x="2560425" y="3143675"/>
                  <a:ext cx="32475" cy="32475"/>
                </a:xfrm>
                <a:custGeom>
                  <a:rect b="b" l="l" r="r" t="t"/>
                  <a:pathLst>
                    <a:path extrusionOk="0" h="1299" w="1299">
                      <a:moveTo>
                        <a:pt x="501" y="0"/>
                      </a:moveTo>
                      <a:lnTo>
                        <a:pt x="501" y="488"/>
                      </a:lnTo>
                      <a:lnTo>
                        <a:pt x="1" y="643"/>
                      </a:lnTo>
                      <a:lnTo>
                        <a:pt x="501" y="798"/>
                      </a:lnTo>
                      <a:lnTo>
                        <a:pt x="501" y="1298"/>
                      </a:lnTo>
                      <a:lnTo>
                        <a:pt x="798" y="893"/>
                      </a:lnTo>
                      <a:lnTo>
                        <a:pt x="1298" y="1048"/>
                      </a:lnTo>
                      <a:lnTo>
                        <a:pt x="989" y="643"/>
                      </a:lnTo>
                      <a:lnTo>
                        <a:pt x="1298" y="250"/>
                      </a:lnTo>
                      <a:lnTo>
                        <a:pt x="1298" y="250"/>
                      </a:lnTo>
                      <a:lnTo>
                        <a:pt x="798" y="405"/>
                      </a:lnTo>
                      <a:lnTo>
                        <a:pt x="50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 name="Google Shape;1597;p16"/>
                <p:cNvSpPr/>
                <p:nvPr/>
              </p:nvSpPr>
              <p:spPr>
                <a:xfrm>
                  <a:off x="1914525" y="1848875"/>
                  <a:ext cx="32450" cy="32475"/>
                </a:xfrm>
                <a:custGeom>
                  <a:rect b="b" l="l" r="r" t="t"/>
                  <a:pathLst>
                    <a:path extrusionOk="0" h="1299" w="1298">
                      <a:moveTo>
                        <a:pt x="500" y="0"/>
                      </a:moveTo>
                      <a:lnTo>
                        <a:pt x="500" y="500"/>
                      </a:lnTo>
                      <a:lnTo>
                        <a:pt x="0" y="643"/>
                      </a:lnTo>
                      <a:lnTo>
                        <a:pt x="500" y="798"/>
                      </a:lnTo>
                      <a:lnTo>
                        <a:pt x="500" y="1298"/>
                      </a:lnTo>
                      <a:lnTo>
                        <a:pt x="810" y="893"/>
                      </a:lnTo>
                      <a:lnTo>
                        <a:pt x="1298" y="1048"/>
                      </a:lnTo>
                      <a:lnTo>
                        <a:pt x="988" y="643"/>
                      </a:lnTo>
                      <a:lnTo>
                        <a:pt x="1298" y="250"/>
                      </a:lnTo>
                      <a:lnTo>
                        <a:pt x="810" y="405"/>
                      </a:lnTo>
                      <a:lnTo>
                        <a:pt x="5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 name="Google Shape;1598;p16"/>
                <p:cNvSpPr/>
                <p:nvPr/>
              </p:nvSpPr>
              <p:spPr>
                <a:xfrm>
                  <a:off x="2360400" y="1131825"/>
                  <a:ext cx="32475" cy="32450"/>
                </a:xfrm>
                <a:custGeom>
                  <a:rect b="b" l="l" r="r" t="t"/>
                  <a:pathLst>
                    <a:path extrusionOk="0" h="1298" w="1299">
                      <a:moveTo>
                        <a:pt x="501" y="0"/>
                      </a:moveTo>
                      <a:lnTo>
                        <a:pt x="501" y="500"/>
                      </a:lnTo>
                      <a:lnTo>
                        <a:pt x="1" y="655"/>
                      </a:lnTo>
                      <a:lnTo>
                        <a:pt x="501" y="798"/>
                      </a:lnTo>
                      <a:lnTo>
                        <a:pt x="501" y="1298"/>
                      </a:lnTo>
                      <a:lnTo>
                        <a:pt x="798" y="893"/>
                      </a:lnTo>
                      <a:lnTo>
                        <a:pt x="1298" y="1048"/>
                      </a:lnTo>
                      <a:lnTo>
                        <a:pt x="989" y="655"/>
                      </a:lnTo>
                      <a:lnTo>
                        <a:pt x="1298" y="250"/>
                      </a:lnTo>
                      <a:lnTo>
                        <a:pt x="798" y="405"/>
                      </a:lnTo>
                      <a:lnTo>
                        <a:pt x="50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 name="Google Shape;1599;p16"/>
                <p:cNvSpPr/>
                <p:nvPr/>
              </p:nvSpPr>
              <p:spPr>
                <a:xfrm>
                  <a:off x="2275275" y="2911200"/>
                  <a:ext cx="32475" cy="32475"/>
                </a:xfrm>
                <a:custGeom>
                  <a:rect b="b" l="l" r="r" t="t"/>
                  <a:pathLst>
                    <a:path extrusionOk="0" h="1299" w="1299">
                      <a:moveTo>
                        <a:pt x="500" y="1"/>
                      </a:moveTo>
                      <a:lnTo>
                        <a:pt x="500" y="501"/>
                      </a:lnTo>
                      <a:lnTo>
                        <a:pt x="0" y="644"/>
                      </a:lnTo>
                      <a:lnTo>
                        <a:pt x="500" y="798"/>
                      </a:lnTo>
                      <a:lnTo>
                        <a:pt x="500" y="1298"/>
                      </a:lnTo>
                      <a:lnTo>
                        <a:pt x="798" y="894"/>
                      </a:lnTo>
                      <a:lnTo>
                        <a:pt x="1298" y="1048"/>
                      </a:lnTo>
                      <a:lnTo>
                        <a:pt x="989" y="644"/>
                      </a:lnTo>
                      <a:lnTo>
                        <a:pt x="1298" y="251"/>
                      </a:lnTo>
                      <a:lnTo>
                        <a:pt x="1298" y="251"/>
                      </a:lnTo>
                      <a:lnTo>
                        <a:pt x="798" y="393"/>
                      </a:lnTo>
                      <a:lnTo>
                        <a:pt x="50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 name="Google Shape;1600;p16"/>
                <p:cNvSpPr/>
                <p:nvPr/>
              </p:nvSpPr>
              <p:spPr>
                <a:xfrm>
                  <a:off x="2544350" y="3918175"/>
                  <a:ext cx="32175" cy="32475"/>
                </a:xfrm>
                <a:custGeom>
                  <a:rect b="b" l="l" r="r" t="t"/>
                  <a:pathLst>
                    <a:path extrusionOk="0" h="1299" w="1287">
                      <a:moveTo>
                        <a:pt x="489" y="0"/>
                      </a:moveTo>
                      <a:lnTo>
                        <a:pt x="489" y="500"/>
                      </a:lnTo>
                      <a:lnTo>
                        <a:pt x="1" y="655"/>
                      </a:lnTo>
                      <a:lnTo>
                        <a:pt x="489" y="810"/>
                      </a:lnTo>
                      <a:lnTo>
                        <a:pt x="489" y="1298"/>
                      </a:lnTo>
                      <a:lnTo>
                        <a:pt x="798" y="905"/>
                      </a:lnTo>
                      <a:lnTo>
                        <a:pt x="1287" y="1048"/>
                      </a:lnTo>
                      <a:lnTo>
                        <a:pt x="989" y="655"/>
                      </a:lnTo>
                      <a:lnTo>
                        <a:pt x="1287" y="250"/>
                      </a:lnTo>
                      <a:lnTo>
                        <a:pt x="798" y="405"/>
                      </a:lnTo>
                      <a:lnTo>
                        <a:pt x="4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 name="Google Shape;1601;p16"/>
                <p:cNvSpPr/>
                <p:nvPr/>
              </p:nvSpPr>
              <p:spPr>
                <a:xfrm>
                  <a:off x="2670850" y="2694200"/>
                  <a:ext cx="32175" cy="32475"/>
                </a:xfrm>
                <a:custGeom>
                  <a:rect b="b" l="l" r="r" t="t"/>
                  <a:pathLst>
                    <a:path extrusionOk="0" h="1299" w="1287">
                      <a:moveTo>
                        <a:pt x="489" y="1"/>
                      </a:moveTo>
                      <a:lnTo>
                        <a:pt x="489" y="489"/>
                      </a:lnTo>
                      <a:lnTo>
                        <a:pt x="1" y="644"/>
                      </a:lnTo>
                      <a:lnTo>
                        <a:pt x="489" y="799"/>
                      </a:lnTo>
                      <a:lnTo>
                        <a:pt x="489" y="1299"/>
                      </a:lnTo>
                      <a:lnTo>
                        <a:pt x="799" y="894"/>
                      </a:lnTo>
                      <a:lnTo>
                        <a:pt x="1287" y="1049"/>
                      </a:lnTo>
                      <a:lnTo>
                        <a:pt x="1287" y="1049"/>
                      </a:lnTo>
                      <a:lnTo>
                        <a:pt x="989" y="644"/>
                      </a:lnTo>
                      <a:lnTo>
                        <a:pt x="1287" y="251"/>
                      </a:lnTo>
                      <a:lnTo>
                        <a:pt x="799" y="394"/>
                      </a:lnTo>
                      <a:lnTo>
                        <a:pt x="48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 name="Google Shape;1602;p16"/>
                <p:cNvSpPr/>
                <p:nvPr/>
              </p:nvSpPr>
              <p:spPr>
                <a:xfrm>
                  <a:off x="2745875" y="1821775"/>
                  <a:ext cx="32450" cy="32475"/>
                </a:xfrm>
                <a:custGeom>
                  <a:rect b="b" l="l" r="r" t="t"/>
                  <a:pathLst>
                    <a:path extrusionOk="0" h="1299" w="1298">
                      <a:moveTo>
                        <a:pt x="500" y="1"/>
                      </a:moveTo>
                      <a:lnTo>
                        <a:pt x="500" y="489"/>
                      </a:lnTo>
                      <a:lnTo>
                        <a:pt x="0" y="644"/>
                      </a:lnTo>
                      <a:lnTo>
                        <a:pt x="500" y="799"/>
                      </a:lnTo>
                      <a:lnTo>
                        <a:pt x="500" y="1299"/>
                      </a:lnTo>
                      <a:lnTo>
                        <a:pt x="810" y="894"/>
                      </a:lnTo>
                      <a:lnTo>
                        <a:pt x="1298" y="1049"/>
                      </a:lnTo>
                      <a:lnTo>
                        <a:pt x="988" y="644"/>
                      </a:lnTo>
                      <a:lnTo>
                        <a:pt x="1298" y="251"/>
                      </a:lnTo>
                      <a:lnTo>
                        <a:pt x="810" y="394"/>
                      </a:lnTo>
                      <a:lnTo>
                        <a:pt x="50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 name="Google Shape;1603;p16"/>
                <p:cNvSpPr/>
                <p:nvPr/>
              </p:nvSpPr>
              <p:spPr>
                <a:xfrm>
                  <a:off x="3651050" y="3127300"/>
                  <a:ext cx="32450" cy="32475"/>
                </a:xfrm>
                <a:custGeom>
                  <a:rect b="b" l="l" r="r" t="t"/>
                  <a:pathLst>
                    <a:path extrusionOk="0" h="1299" w="1298">
                      <a:moveTo>
                        <a:pt x="488" y="0"/>
                      </a:moveTo>
                      <a:lnTo>
                        <a:pt x="488" y="501"/>
                      </a:lnTo>
                      <a:lnTo>
                        <a:pt x="0" y="655"/>
                      </a:lnTo>
                      <a:lnTo>
                        <a:pt x="488" y="810"/>
                      </a:lnTo>
                      <a:lnTo>
                        <a:pt x="488" y="1298"/>
                      </a:lnTo>
                      <a:lnTo>
                        <a:pt x="798" y="905"/>
                      </a:lnTo>
                      <a:lnTo>
                        <a:pt x="1298" y="1060"/>
                      </a:lnTo>
                      <a:lnTo>
                        <a:pt x="988" y="655"/>
                      </a:lnTo>
                      <a:lnTo>
                        <a:pt x="1298" y="251"/>
                      </a:lnTo>
                      <a:lnTo>
                        <a:pt x="798" y="405"/>
                      </a:lnTo>
                      <a:lnTo>
                        <a:pt x="48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 name="Google Shape;1604;p16"/>
                <p:cNvSpPr/>
                <p:nvPr/>
              </p:nvSpPr>
              <p:spPr>
                <a:xfrm>
                  <a:off x="4041275" y="2777250"/>
                  <a:ext cx="32175" cy="32775"/>
                </a:xfrm>
                <a:custGeom>
                  <a:rect b="b" l="l" r="r" t="t"/>
                  <a:pathLst>
                    <a:path extrusionOk="0" h="1311" w="1287">
                      <a:moveTo>
                        <a:pt x="488" y="1"/>
                      </a:moveTo>
                      <a:lnTo>
                        <a:pt x="488" y="501"/>
                      </a:lnTo>
                      <a:lnTo>
                        <a:pt x="0" y="656"/>
                      </a:lnTo>
                      <a:lnTo>
                        <a:pt x="488" y="810"/>
                      </a:lnTo>
                      <a:lnTo>
                        <a:pt x="488" y="1310"/>
                      </a:lnTo>
                      <a:lnTo>
                        <a:pt x="798" y="906"/>
                      </a:lnTo>
                      <a:lnTo>
                        <a:pt x="1286" y="1060"/>
                      </a:lnTo>
                      <a:lnTo>
                        <a:pt x="988" y="656"/>
                      </a:lnTo>
                      <a:lnTo>
                        <a:pt x="1286" y="251"/>
                      </a:lnTo>
                      <a:lnTo>
                        <a:pt x="798" y="406"/>
                      </a:lnTo>
                      <a:lnTo>
                        <a:pt x="48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 name="Google Shape;1605;p16"/>
                <p:cNvSpPr/>
                <p:nvPr/>
              </p:nvSpPr>
              <p:spPr>
                <a:xfrm>
                  <a:off x="1419225" y="2245650"/>
                  <a:ext cx="32450" cy="32475"/>
                </a:xfrm>
                <a:custGeom>
                  <a:rect b="b" l="l" r="r" t="t"/>
                  <a:pathLst>
                    <a:path extrusionOk="0" h="1299" w="1298">
                      <a:moveTo>
                        <a:pt x="500" y="0"/>
                      </a:moveTo>
                      <a:lnTo>
                        <a:pt x="500" y="500"/>
                      </a:lnTo>
                      <a:lnTo>
                        <a:pt x="0" y="655"/>
                      </a:lnTo>
                      <a:lnTo>
                        <a:pt x="500" y="810"/>
                      </a:lnTo>
                      <a:lnTo>
                        <a:pt x="500" y="1298"/>
                      </a:lnTo>
                      <a:lnTo>
                        <a:pt x="798" y="905"/>
                      </a:lnTo>
                      <a:lnTo>
                        <a:pt x="1298" y="1048"/>
                      </a:lnTo>
                      <a:lnTo>
                        <a:pt x="1298" y="1048"/>
                      </a:lnTo>
                      <a:lnTo>
                        <a:pt x="988" y="655"/>
                      </a:lnTo>
                      <a:lnTo>
                        <a:pt x="1298" y="250"/>
                      </a:lnTo>
                      <a:lnTo>
                        <a:pt x="798" y="405"/>
                      </a:lnTo>
                      <a:lnTo>
                        <a:pt x="5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 name="Google Shape;1606;p16"/>
                <p:cNvSpPr/>
                <p:nvPr/>
              </p:nvSpPr>
              <p:spPr>
                <a:xfrm>
                  <a:off x="3361425" y="3035625"/>
                  <a:ext cx="32475" cy="32475"/>
                </a:xfrm>
                <a:custGeom>
                  <a:rect b="b" l="l" r="r" t="t"/>
                  <a:pathLst>
                    <a:path extrusionOk="0" h="1299" w="1299">
                      <a:moveTo>
                        <a:pt x="488" y="0"/>
                      </a:moveTo>
                      <a:lnTo>
                        <a:pt x="488" y="489"/>
                      </a:lnTo>
                      <a:lnTo>
                        <a:pt x="0" y="643"/>
                      </a:lnTo>
                      <a:lnTo>
                        <a:pt x="488" y="798"/>
                      </a:lnTo>
                      <a:lnTo>
                        <a:pt x="488" y="1298"/>
                      </a:lnTo>
                      <a:lnTo>
                        <a:pt x="798" y="893"/>
                      </a:lnTo>
                      <a:lnTo>
                        <a:pt x="1298" y="1048"/>
                      </a:lnTo>
                      <a:lnTo>
                        <a:pt x="989" y="643"/>
                      </a:lnTo>
                      <a:lnTo>
                        <a:pt x="1298" y="239"/>
                      </a:lnTo>
                      <a:lnTo>
                        <a:pt x="798" y="393"/>
                      </a:lnTo>
                      <a:lnTo>
                        <a:pt x="48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 name="Google Shape;1607;p16"/>
                <p:cNvSpPr/>
                <p:nvPr/>
              </p:nvSpPr>
              <p:spPr>
                <a:xfrm>
                  <a:off x="1792475" y="2761175"/>
                  <a:ext cx="32175" cy="32475"/>
                </a:xfrm>
                <a:custGeom>
                  <a:rect b="b" l="l" r="r" t="t"/>
                  <a:pathLst>
                    <a:path extrusionOk="0" h="1299" w="1287">
                      <a:moveTo>
                        <a:pt x="489" y="1"/>
                      </a:moveTo>
                      <a:lnTo>
                        <a:pt x="489" y="501"/>
                      </a:lnTo>
                      <a:lnTo>
                        <a:pt x="0" y="644"/>
                      </a:lnTo>
                      <a:lnTo>
                        <a:pt x="489" y="799"/>
                      </a:lnTo>
                      <a:lnTo>
                        <a:pt x="489" y="1299"/>
                      </a:lnTo>
                      <a:lnTo>
                        <a:pt x="798" y="894"/>
                      </a:lnTo>
                      <a:lnTo>
                        <a:pt x="1286" y="1049"/>
                      </a:lnTo>
                      <a:lnTo>
                        <a:pt x="989" y="644"/>
                      </a:lnTo>
                      <a:lnTo>
                        <a:pt x="1286" y="251"/>
                      </a:lnTo>
                      <a:lnTo>
                        <a:pt x="798" y="406"/>
                      </a:lnTo>
                      <a:lnTo>
                        <a:pt x="48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 name="Google Shape;1608;p16"/>
                <p:cNvSpPr/>
                <p:nvPr/>
              </p:nvSpPr>
              <p:spPr>
                <a:xfrm>
                  <a:off x="1107275" y="2677850"/>
                  <a:ext cx="32475" cy="32450"/>
                </a:xfrm>
                <a:custGeom>
                  <a:rect b="b" l="l" r="r" t="t"/>
                  <a:pathLst>
                    <a:path extrusionOk="0" h="1298" w="1299">
                      <a:moveTo>
                        <a:pt x="500" y="0"/>
                      </a:moveTo>
                      <a:lnTo>
                        <a:pt x="500" y="500"/>
                      </a:lnTo>
                      <a:lnTo>
                        <a:pt x="0" y="655"/>
                      </a:lnTo>
                      <a:lnTo>
                        <a:pt x="500" y="810"/>
                      </a:lnTo>
                      <a:lnTo>
                        <a:pt x="500" y="1298"/>
                      </a:lnTo>
                      <a:lnTo>
                        <a:pt x="810" y="905"/>
                      </a:lnTo>
                      <a:lnTo>
                        <a:pt x="1298" y="1048"/>
                      </a:lnTo>
                      <a:lnTo>
                        <a:pt x="988" y="655"/>
                      </a:lnTo>
                      <a:lnTo>
                        <a:pt x="1298" y="250"/>
                      </a:lnTo>
                      <a:lnTo>
                        <a:pt x="810" y="405"/>
                      </a:lnTo>
                      <a:lnTo>
                        <a:pt x="5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 name="Google Shape;1609;p16"/>
                <p:cNvSpPr/>
                <p:nvPr/>
              </p:nvSpPr>
              <p:spPr>
                <a:xfrm>
                  <a:off x="3018525" y="2280175"/>
                  <a:ext cx="32475" cy="32475"/>
                </a:xfrm>
                <a:custGeom>
                  <a:rect b="b" l="l" r="r" t="t"/>
                  <a:pathLst>
                    <a:path extrusionOk="0" h="1299" w="1299">
                      <a:moveTo>
                        <a:pt x="500" y="0"/>
                      </a:moveTo>
                      <a:lnTo>
                        <a:pt x="500" y="500"/>
                      </a:lnTo>
                      <a:lnTo>
                        <a:pt x="0" y="655"/>
                      </a:lnTo>
                      <a:lnTo>
                        <a:pt x="500" y="810"/>
                      </a:lnTo>
                      <a:lnTo>
                        <a:pt x="500" y="1298"/>
                      </a:lnTo>
                      <a:lnTo>
                        <a:pt x="798" y="905"/>
                      </a:lnTo>
                      <a:lnTo>
                        <a:pt x="1298" y="1048"/>
                      </a:lnTo>
                      <a:lnTo>
                        <a:pt x="989" y="655"/>
                      </a:lnTo>
                      <a:lnTo>
                        <a:pt x="1298" y="250"/>
                      </a:lnTo>
                      <a:lnTo>
                        <a:pt x="798" y="405"/>
                      </a:lnTo>
                      <a:lnTo>
                        <a:pt x="5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 name="Google Shape;1610;p16"/>
                <p:cNvSpPr/>
                <p:nvPr/>
              </p:nvSpPr>
              <p:spPr>
                <a:xfrm>
                  <a:off x="2549425" y="2858225"/>
                  <a:ext cx="14900" cy="12800"/>
                </a:xfrm>
                <a:custGeom>
                  <a:rect b="b" l="l" r="r" t="t"/>
                  <a:pathLst>
                    <a:path extrusionOk="0" h="512" w="596">
                      <a:moveTo>
                        <a:pt x="274" y="0"/>
                      </a:moveTo>
                      <a:cubicBezTo>
                        <a:pt x="119" y="0"/>
                        <a:pt x="0" y="119"/>
                        <a:pt x="0" y="262"/>
                      </a:cubicBezTo>
                      <a:cubicBezTo>
                        <a:pt x="0" y="409"/>
                        <a:pt x="129" y="511"/>
                        <a:pt x="259" y="511"/>
                      </a:cubicBezTo>
                      <a:cubicBezTo>
                        <a:pt x="319" y="511"/>
                        <a:pt x="380" y="490"/>
                        <a:pt x="429" y="441"/>
                      </a:cubicBezTo>
                      <a:cubicBezTo>
                        <a:pt x="595" y="286"/>
                        <a:pt x="488" y="12"/>
                        <a:pt x="27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 name="Google Shape;1611;p16"/>
                <p:cNvSpPr/>
                <p:nvPr/>
              </p:nvSpPr>
              <p:spPr>
                <a:xfrm>
                  <a:off x="2369925" y="2624550"/>
                  <a:ext cx="7475" cy="6475"/>
                </a:xfrm>
                <a:custGeom>
                  <a:rect b="b" l="l" r="r" t="t"/>
                  <a:pathLst>
                    <a:path extrusionOk="0" h="259" w="299">
                      <a:moveTo>
                        <a:pt x="132" y="1"/>
                      </a:moveTo>
                      <a:cubicBezTo>
                        <a:pt x="60" y="1"/>
                        <a:pt x="1" y="60"/>
                        <a:pt x="1" y="132"/>
                      </a:cubicBezTo>
                      <a:cubicBezTo>
                        <a:pt x="1" y="207"/>
                        <a:pt x="64" y="258"/>
                        <a:pt x="131" y="258"/>
                      </a:cubicBezTo>
                      <a:cubicBezTo>
                        <a:pt x="160" y="258"/>
                        <a:pt x="190" y="249"/>
                        <a:pt x="215" y="227"/>
                      </a:cubicBezTo>
                      <a:cubicBezTo>
                        <a:pt x="298" y="144"/>
                        <a:pt x="251" y="1"/>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 name="Google Shape;1612;p16"/>
                <p:cNvSpPr/>
                <p:nvPr/>
              </p:nvSpPr>
              <p:spPr>
                <a:xfrm>
                  <a:off x="2025825" y="2983825"/>
                  <a:ext cx="7475" cy="6650"/>
                </a:xfrm>
                <a:custGeom>
                  <a:rect b="b" l="l" r="r" t="t"/>
                  <a:pathLst>
                    <a:path extrusionOk="0" h="266" w="299">
                      <a:moveTo>
                        <a:pt x="132" y="1"/>
                      </a:moveTo>
                      <a:cubicBezTo>
                        <a:pt x="60" y="1"/>
                        <a:pt x="1" y="60"/>
                        <a:pt x="1" y="132"/>
                      </a:cubicBezTo>
                      <a:cubicBezTo>
                        <a:pt x="1" y="212"/>
                        <a:pt x="61" y="266"/>
                        <a:pt x="126" y="266"/>
                      </a:cubicBezTo>
                      <a:cubicBezTo>
                        <a:pt x="157" y="266"/>
                        <a:pt x="188" y="254"/>
                        <a:pt x="215" y="227"/>
                      </a:cubicBezTo>
                      <a:cubicBezTo>
                        <a:pt x="299" y="155"/>
                        <a:pt x="251" y="13"/>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 name="Google Shape;1613;p16"/>
                <p:cNvSpPr/>
                <p:nvPr/>
              </p:nvSpPr>
              <p:spPr>
                <a:xfrm>
                  <a:off x="2667000" y="2083975"/>
                  <a:ext cx="7750" cy="6400"/>
                </a:xfrm>
                <a:custGeom>
                  <a:rect b="b" l="l" r="r" t="t"/>
                  <a:pathLst>
                    <a:path extrusionOk="0" h="256" w="310">
                      <a:moveTo>
                        <a:pt x="125" y="1"/>
                      </a:moveTo>
                      <a:cubicBezTo>
                        <a:pt x="60" y="1"/>
                        <a:pt x="0" y="57"/>
                        <a:pt x="0" y="133"/>
                      </a:cubicBezTo>
                      <a:cubicBezTo>
                        <a:pt x="0" y="205"/>
                        <a:pt x="65" y="256"/>
                        <a:pt x="132" y="256"/>
                      </a:cubicBezTo>
                      <a:cubicBezTo>
                        <a:pt x="165" y="256"/>
                        <a:pt x="199" y="244"/>
                        <a:pt x="226" y="216"/>
                      </a:cubicBezTo>
                      <a:cubicBezTo>
                        <a:pt x="310" y="145"/>
                        <a:pt x="250" y="2"/>
                        <a:pt x="143" y="2"/>
                      </a:cubicBezTo>
                      <a:cubicBezTo>
                        <a:pt x="137" y="1"/>
                        <a:pt x="131" y="1"/>
                        <a:pt x="12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 name="Google Shape;1614;p16"/>
                <p:cNvSpPr/>
                <p:nvPr/>
              </p:nvSpPr>
              <p:spPr>
                <a:xfrm>
                  <a:off x="2303550" y="2080750"/>
                  <a:ext cx="7475" cy="6450"/>
                </a:xfrm>
                <a:custGeom>
                  <a:rect b="b" l="l" r="r" t="t"/>
                  <a:pathLst>
                    <a:path extrusionOk="0" h="258" w="299">
                      <a:moveTo>
                        <a:pt x="131" y="0"/>
                      </a:moveTo>
                      <a:cubicBezTo>
                        <a:pt x="60" y="0"/>
                        <a:pt x="0" y="48"/>
                        <a:pt x="0" y="131"/>
                      </a:cubicBezTo>
                      <a:cubicBezTo>
                        <a:pt x="0" y="206"/>
                        <a:pt x="64" y="258"/>
                        <a:pt x="131" y="258"/>
                      </a:cubicBezTo>
                      <a:cubicBezTo>
                        <a:pt x="160" y="258"/>
                        <a:pt x="190" y="248"/>
                        <a:pt x="215" y="226"/>
                      </a:cubicBezTo>
                      <a:cubicBezTo>
                        <a:pt x="298" y="143"/>
                        <a:pt x="251" y="0"/>
                        <a:pt x="13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 name="Google Shape;1615;p16"/>
                <p:cNvSpPr/>
                <p:nvPr/>
              </p:nvSpPr>
              <p:spPr>
                <a:xfrm>
                  <a:off x="1918475" y="2471525"/>
                  <a:ext cx="9650" cy="6625"/>
                </a:xfrm>
                <a:custGeom>
                  <a:rect b="b" l="l" r="r" t="t"/>
                  <a:pathLst>
                    <a:path extrusionOk="0" h="265" w="386">
                      <a:moveTo>
                        <a:pt x="177" y="1"/>
                      </a:moveTo>
                      <a:cubicBezTo>
                        <a:pt x="1" y="1"/>
                        <a:pt x="4" y="264"/>
                        <a:pt x="188" y="264"/>
                      </a:cubicBezTo>
                      <a:cubicBezTo>
                        <a:pt x="191" y="264"/>
                        <a:pt x="195" y="264"/>
                        <a:pt x="199" y="264"/>
                      </a:cubicBezTo>
                      <a:cubicBezTo>
                        <a:pt x="203" y="264"/>
                        <a:pt x="207" y="264"/>
                        <a:pt x="210" y="264"/>
                      </a:cubicBezTo>
                      <a:cubicBezTo>
                        <a:pt x="383" y="264"/>
                        <a:pt x="386" y="1"/>
                        <a:pt x="220" y="1"/>
                      </a:cubicBezTo>
                      <a:cubicBezTo>
                        <a:pt x="214" y="1"/>
                        <a:pt x="207" y="1"/>
                        <a:pt x="199" y="2"/>
                      </a:cubicBezTo>
                      <a:cubicBezTo>
                        <a:pt x="191" y="1"/>
                        <a:pt x="184" y="1"/>
                        <a:pt x="17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 name="Google Shape;1616;p16"/>
                <p:cNvSpPr/>
                <p:nvPr/>
              </p:nvSpPr>
              <p:spPr>
                <a:xfrm>
                  <a:off x="2306625" y="3102300"/>
                  <a:ext cx="7675" cy="6650"/>
                </a:xfrm>
                <a:custGeom>
                  <a:rect b="b" l="l" r="r" t="t"/>
                  <a:pathLst>
                    <a:path extrusionOk="0" h="266" w="307">
                      <a:moveTo>
                        <a:pt x="139" y="0"/>
                      </a:moveTo>
                      <a:cubicBezTo>
                        <a:pt x="68" y="0"/>
                        <a:pt x="8" y="60"/>
                        <a:pt x="8" y="131"/>
                      </a:cubicBezTo>
                      <a:cubicBezTo>
                        <a:pt x="0" y="212"/>
                        <a:pt x="63" y="265"/>
                        <a:pt x="131" y="265"/>
                      </a:cubicBezTo>
                      <a:cubicBezTo>
                        <a:pt x="163" y="265"/>
                        <a:pt x="196" y="253"/>
                        <a:pt x="223" y="227"/>
                      </a:cubicBezTo>
                      <a:cubicBezTo>
                        <a:pt x="306" y="143"/>
                        <a:pt x="258" y="12"/>
                        <a:pt x="139"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 name="Google Shape;1617;p16"/>
                <p:cNvSpPr/>
                <p:nvPr/>
              </p:nvSpPr>
              <p:spPr>
                <a:xfrm>
                  <a:off x="2209300" y="3393375"/>
                  <a:ext cx="7650" cy="6375"/>
                </a:xfrm>
                <a:custGeom>
                  <a:rect b="b" l="l" r="r" t="t"/>
                  <a:pathLst>
                    <a:path extrusionOk="0" h="255" w="306">
                      <a:moveTo>
                        <a:pt x="121" y="0"/>
                      </a:moveTo>
                      <a:cubicBezTo>
                        <a:pt x="58" y="0"/>
                        <a:pt x="8" y="55"/>
                        <a:pt x="8" y="121"/>
                      </a:cubicBezTo>
                      <a:cubicBezTo>
                        <a:pt x="0" y="201"/>
                        <a:pt x="63" y="255"/>
                        <a:pt x="131" y="255"/>
                      </a:cubicBezTo>
                      <a:cubicBezTo>
                        <a:pt x="163" y="255"/>
                        <a:pt x="196" y="243"/>
                        <a:pt x="222" y="216"/>
                      </a:cubicBezTo>
                      <a:cubicBezTo>
                        <a:pt x="306" y="145"/>
                        <a:pt x="258" y="2"/>
                        <a:pt x="139" y="2"/>
                      </a:cubicBezTo>
                      <a:cubicBezTo>
                        <a:pt x="133" y="1"/>
                        <a:pt x="127" y="0"/>
                        <a:pt x="12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 name="Google Shape;1618;p16"/>
                <p:cNvSpPr/>
                <p:nvPr/>
              </p:nvSpPr>
              <p:spPr>
                <a:xfrm>
                  <a:off x="2083875" y="3702375"/>
                  <a:ext cx="7775" cy="6650"/>
                </a:xfrm>
                <a:custGeom>
                  <a:rect b="b" l="l" r="r" t="t"/>
                  <a:pathLst>
                    <a:path extrusionOk="0" h="266" w="311">
                      <a:moveTo>
                        <a:pt x="144" y="0"/>
                      </a:moveTo>
                      <a:cubicBezTo>
                        <a:pt x="60" y="0"/>
                        <a:pt x="1" y="60"/>
                        <a:pt x="1" y="131"/>
                      </a:cubicBezTo>
                      <a:cubicBezTo>
                        <a:pt x="1" y="212"/>
                        <a:pt x="66" y="265"/>
                        <a:pt x="135" y="265"/>
                      </a:cubicBezTo>
                      <a:cubicBezTo>
                        <a:pt x="167" y="265"/>
                        <a:pt x="200" y="253"/>
                        <a:pt x="227" y="227"/>
                      </a:cubicBezTo>
                      <a:cubicBezTo>
                        <a:pt x="310" y="143"/>
                        <a:pt x="251" y="0"/>
                        <a:pt x="14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 name="Google Shape;1619;p16"/>
                <p:cNvSpPr/>
                <p:nvPr/>
              </p:nvSpPr>
              <p:spPr>
                <a:xfrm>
                  <a:off x="2559225" y="3660700"/>
                  <a:ext cx="6875" cy="6275"/>
                </a:xfrm>
                <a:custGeom>
                  <a:rect b="b" l="l" r="r" t="t"/>
                  <a:pathLst>
                    <a:path extrusionOk="0" h="251" w="275">
                      <a:moveTo>
                        <a:pt x="132" y="0"/>
                      </a:moveTo>
                      <a:cubicBezTo>
                        <a:pt x="60" y="0"/>
                        <a:pt x="1" y="48"/>
                        <a:pt x="1" y="120"/>
                      </a:cubicBezTo>
                      <a:cubicBezTo>
                        <a:pt x="1" y="203"/>
                        <a:pt x="60" y="250"/>
                        <a:pt x="132" y="250"/>
                      </a:cubicBezTo>
                      <a:cubicBezTo>
                        <a:pt x="215" y="250"/>
                        <a:pt x="275" y="203"/>
                        <a:pt x="275" y="120"/>
                      </a:cubicBezTo>
                      <a:cubicBezTo>
                        <a:pt x="275" y="48"/>
                        <a:pt x="215" y="0"/>
                        <a:pt x="13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 name="Google Shape;1620;p16"/>
                <p:cNvSpPr/>
                <p:nvPr/>
              </p:nvSpPr>
              <p:spPr>
                <a:xfrm>
                  <a:off x="2366350" y="4374475"/>
                  <a:ext cx="6875" cy="6575"/>
                </a:xfrm>
                <a:custGeom>
                  <a:rect b="b" l="l" r="r" t="t"/>
                  <a:pathLst>
                    <a:path extrusionOk="0" h="263" w="275">
                      <a:moveTo>
                        <a:pt x="144" y="1"/>
                      </a:moveTo>
                      <a:cubicBezTo>
                        <a:pt x="60" y="1"/>
                        <a:pt x="1" y="60"/>
                        <a:pt x="1" y="132"/>
                      </a:cubicBezTo>
                      <a:cubicBezTo>
                        <a:pt x="1" y="203"/>
                        <a:pt x="60" y="263"/>
                        <a:pt x="144" y="263"/>
                      </a:cubicBezTo>
                      <a:cubicBezTo>
                        <a:pt x="215" y="263"/>
                        <a:pt x="275" y="203"/>
                        <a:pt x="275" y="132"/>
                      </a:cubicBezTo>
                      <a:cubicBezTo>
                        <a:pt x="275" y="60"/>
                        <a:pt x="215" y="1"/>
                        <a:pt x="14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 name="Google Shape;1621;p16"/>
                <p:cNvSpPr/>
                <p:nvPr/>
              </p:nvSpPr>
              <p:spPr>
                <a:xfrm>
                  <a:off x="3070300" y="3765175"/>
                  <a:ext cx="7475" cy="6650"/>
                </a:xfrm>
                <a:custGeom>
                  <a:rect b="b" l="l" r="r" t="t"/>
                  <a:pathLst>
                    <a:path extrusionOk="0" h="266" w="299">
                      <a:moveTo>
                        <a:pt x="132" y="1"/>
                      </a:moveTo>
                      <a:cubicBezTo>
                        <a:pt x="61" y="1"/>
                        <a:pt x="1" y="60"/>
                        <a:pt x="1" y="132"/>
                      </a:cubicBezTo>
                      <a:cubicBezTo>
                        <a:pt x="1" y="212"/>
                        <a:pt x="61" y="266"/>
                        <a:pt x="126" y="266"/>
                      </a:cubicBezTo>
                      <a:cubicBezTo>
                        <a:pt x="157" y="266"/>
                        <a:pt x="188" y="254"/>
                        <a:pt x="215" y="227"/>
                      </a:cubicBezTo>
                      <a:cubicBezTo>
                        <a:pt x="299" y="143"/>
                        <a:pt x="251" y="12"/>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 name="Google Shape;1622;p16"/>
                <p:cNvSpPr/>
                <p:nvPr/>
              </p:nvSpPr>
              <p:spPr>
                <a:xfrm>
                  <a:off x="2988150" y="3991400"/>
                  <a:ext cx="7475" cy="6450"/>
                </a:xfrm>
                <a:custGeom>
                  <a:rect b="b" l="l" r="r" t="t"/>
                  <a:pathLst>
                    <a:path extrusionOk="0" h="258" w="299">
                      <a:moveTo>
                        <a:pt x="132" y="0"/>
                      </a:moveTo>
                      <a:cubicBezTo>
                        <a:pt x="60" y="0"/>
                        <a:pt x="1" y="48"/>
                        <a:pt x="1" y="131"/>
                      </a:cubicBezTo>
                      <a:cubicBezTo>
                        <a:pt x="1" y="206"/>
                        <a:pt x="65" y="258"/>
                        <a:pt x="132" y="258"/>
                      </a:cubicBezTo>
                      <a:cubicBezTo>
                        <a:pt x="161" y="258"/>
                        <a:pt x="190" y="248"/>
                        <a:pt x="215" y="226"/>
                      </a:cubicBezTo>
                      <a:cubicBezTo>
                        <a:pt x="299" y="143"/>
                        <a:pt x="251" y="0"/>
                        <a:pt x="13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 name="Google Shape;1623;p16"/>
                <p:cNvSpPr/>
                <p:nvPr/>
              </p:nvSpPr>
              <p:spPr>
                <a:xfrm>
                  <a:off x="2795575" y="4192900"/>
                  <a:ext cx="7475" cy="6650"/>
                </a:xfrm>
                <a:custGeom>
                  <a:rect b="b" l="l" r="r" t="t"/>
                  <a:pathLst>
                    <a:path extrusionOk="0" h="266" w="299">
                      <a:moveTo>
                        <a:pt x="131" y="1"/>
                      </a:moveTo>
                      <a:cubicBezTo>
                        <a:pt x="60" y="1"/>
                        <a:pt x="1" y="60"/>
                        <a:pt x="1" y="132"/>
                      </a:cubicBezTo>
                      <a:cubicBezTo>
                        <a:pt x="1" y="212"/>
                        <a:pt x="61" y="266"/>
                        <a:pt x="125" y="266"/>
                      </a:cubicBezTo>
                      <a:cubicBezTo>
                        <a:pt x="156" y="266"/>
                        <a:pt x="188" y="254"/>
                        <a:pt x="215" y="227"/>
                      </a:cubicBezTo>
                      <a:cubicBezTo>
                        <a:pt x="298" y="144"/>
                        <a:pt x="251" y="13"/>
                        <a:pt x="13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 name="Google Shape;1624;p16"/>
                <p:cNvSpPr/>
                <p:nvPr/>
              </p:nvSpPr>
              <p:spPr>
                <a:xfrm>
                  <a:off x="3423925" y="3518125"/>
                  <a:ext cx="7775" cy="6650"/>
                </a:xfrm>
                <a:custGeom>
                  <a:rect b="b" l="l" r="r" t="t"/>
                  <a:pathLst>
                    <a:path extrusionOk="0" h="266" w="311">
                      <a:moveTo>
                        <a:pt x="143" y="0"/>
                      </a:moveTo>
                      <a:cubicBezTo>
                        <a:pt x="72" y="0"/>
                        <a:pt x="1" y="60"/>
                        <a:pt x="1" y="131"/>
                      </a:cubicBezTo>
                      <a:cubicBezTo>
                        <a:pt x="1" y="212"/>
                        <a:pt x="66" y="265"/>
                        <a:pt x="135" y="265"/>
                      </a:cubicBezTo>
                      <a:cubicBezTo>
                        <a:pt x="167" y="265"/>
                        <a:pt x="200" y="253"/>
                        <a:pt x="227" y="227"/>
                      </a:cubicBezTo>
                      <a:cubicBezTo>
                        <a:pt x="310" y="143"/>
                        <a:pt x="263" y="0"/>
                        <a:pt x="14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 name="Google Shape;1625;p16"/>
                <p:cNvSpPr/>
                <p:nvPr/>
              </p:nvSpPr>
              <p:spPr>
                <a:xfrm>
                  <a:off x="4689275" y="3780950"/>
                  <a:ext cx="7750" cy="6650"/>
                </a:xfrm>
                <a:custGeom>
                  <a:rect b="b" l="l" r="r" t="t"/>
                  <a:pathLst>
                    <a:path extrusionOk="0" h="266" w="310">
                      <a:moveTo>
                        <a:pt x="143" y="1"/>
                      </a:moveTo>
                      <a:cubicBezTo>
                        <a:pt x="60" y="1"/>
                        <a:pt x="0" y="60"/>
                        <a:pt x="0" y="132"/>
                      </a:cubicBezTo>
                      <a:cubicBezTo>
                        <a:pt x="0" y="212"/>
                        <a:pt x="66" y="266"/>
                        <a:pt x="134" y="266"/>
                      </a:cubicBezTo>
                      <a:cubicBezTo>
                        <a:pt x="166" y="266"/>
                        <a:pt x="199" y="254"/>
                        <a:pt x="226" y="227"/>
                      </a:cubicBezTo>
                      <a:cubicBezTo>
                        <a:pt x="310" y="143"/>
                        <a:pt x="250" y="1"/>
                        <a:pt x="1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 name="Google Shape;1626;p16"/>
                <p:cNvSpPr/>
                <p:nvPr/>
              </p:nvSpPr>
              <p:spPr>
                <a:xfrm>
                  <a:off x="3730525" y="4181600"/>
                  <a:ext cx="7450" cy="6450"/>
                </a:xfrm>
                <a:custGeom>
                  <a:rect b="b" l="l" r="r" t="t"/>
                  <a:pathLst>
                    <a:path extrusionOk="0" h="258" w="298">
                      <a:moveTo>
                        <a:pt x="131" y="0"/>
                      </a:moveTo>
                      <a:cubicBezTo>
                        <a:pt x="60" y="0"/>
                        <a:pt x="0" y="60"/>
                        <a:pt x="0" y="131"/>
                      </a:cubicBezTo>
                      <a:cubicBezTo>
                        <a:pt x="0" y="206"/>
                        <a:pt x="64" y="258"/>
                        <a:pt x="131" y="258"/>
                      </a:cubicBezTo>
                      <a:cubicBezTo>
                        <a:pt x="160" y="258"/>
                        <a:pt x="189" y="248"/>
                        <a:pt x="214" y="227"/>
                      </a:cubicBezTo>
                      <a:cubicBezTo>
                        <a:pt x="298" y="143"/>
                        <a:pt x="250" y="12"/>
                        <a:pt x="13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 name="Google Shape;1627;p16"/>
                <p:cNvSpPr/>
                <p:nvPr/>
              </p:nvSpPr>
              <p:spPr>
                <a:xfrm>
                  <a:off x="3041150" y="3291300"/>
                  <a:ext cx="6850" cy="6575"/>
                </a:xfrm>
                <a:custGeom>
                  <a:rect b="b" l="l" r="r" t="t"/>
                  <a:pathLst>
                    <a:path extrusionOk="0" h="263" w="274">
                      <a:moveTo>
                        <a:pt x="143" y="1"/>
                      </a:moveTo>
                      <a:cubicBezTo>
                        <a:pt x="72" y="1"/>
                        <a:pt x="0" y="60"/>
                        <a:pt x="0" y="132"/>
                      </a:cubicBezTo>
                      <a:cubicBezTo>
                        <a:pt x="0" y="203"/>
                        <a:pt x="72" y="263"/>
                        <a:pt x="143" y="263"/>
                      </a:cubicBezTo>
                      <a:cubicBezTo>
                        <a:pt x="214" y="263"/>
                        <a:pt x="274" y="203"/>
                        <a:pt x="274" y="132"/>
                      </a:cubicBezTo>
                      <a:cubicBezTo>
                        <a:pt x="274" y="60"/>
                        <a:pt x="214" y="1"/>
                        <a:pt x="1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 name="Google Shape;1628;p16"/>
                <p:cNvSpPr/>
                <p:nvPr/>
              </p:nvSpPr>
              <p:spPr>
                <a:xfrm>
                  <a:off x="2792000" y="3183250"/>
                  <a:ext cx="7775" cy="6650"/>
                </a:xfrm>
                <a:custGeom>
                  <a:rect b="b" l="l" r="r" t="t"/>
                  <a:pathLst>
                    <a:path extrusionOk="0" h="266" w="311">
                      <a:moveTo>
                        <a:pt x="144" y="1"/>
                      </a:moveTo>
                      <a:cubicBezTo>
                        <a:pt x="60" y="1"/>
                        <a:pt x="1" y="60"/>
                        <a:pt x="1" y="132"/>
                      </a:cubicBezTo>
                      <a:cubicBezTo>
                        <a:pt x="1" y="213"/>
                        <a:pt x="66" y="266"/>
                        <a:pt x="135" y="266"/>
                      </a:cubicBezTo>
                      <a:cubicBezTo>
                        <a:pt x="167" y="266"/>
                        <a:pt x="200" y="254"/>
                        <a:pt x="227" y="227"/>
                      </a:cubicBezTo>
                      <a:cubicBezTo>
                        <a:pt x="310" y="144"/>
                        <a:pt x="251" y="1"/>
                        <a:pt x="14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 name="Google Shape;1629;p16"/>
                <p:cNvSpPr/>
                <p:nvPr/>
              </p:nvSpPr>
              <p:spPr>
                <a:xfrm>
                  <a:off x="2931600" y="2869500"/>
                  <a:ext cx="7775" cy="6500"/>
                </a:xfrm>
                <a:custGeom>
                  <a:rect b="b" l="l" r="r" t="t"/>
                  <a:pathLst>
                    <a:path extrusionOk="0" h="260" w="311">
                      <a:moveTo>
                        <a:pt x="123" y="0"/>
                      </a:moveTo>
                      <a:cubicBezTo>
                        <a:pt x="50" y="0"/>
                        <a:pt x="1" y="56"/>
                        <a:pt x="1" y="133"/>
                      </a:cubicBezTo>
                      <a:cubicBezTo>
                        <a:pt x="1" y="208"/>
                        <a:pt x="70" y="259"/>
                        <a:pt x="141" y="259"/>
                      </a:cubicBezTo>
                      <a:cubicBezTo>
                        <a:pt x="171" y="259"/>
                        <a:pt x="202" y="249"/>
                        <a:pt x="227" y="228"/>
                      </a:cubicBezTo>
                      <a:cubicBezTo>
                        <a:pt x="310" y="145"/>
                        <a:pt x="251" y="2"/>
                        <a:pt x="144" y="2"/>
                      </a:cubicBezTo>
                      <a:cubicBezTo>
                        <a:pt x="136" y="1"/>
                        <a:pt x="129" y="0"/>
                        <a:pt x="12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 name="Google Shape;1630;p16"/>
                <p:cNvSpPr/>
                <p:nvPr/>
              </p:nvSpPr>
              <p:spPr>
                <a:xfrm>
                  <a:off x="2775025" y="2452800"/>
                  <a:ext cx="7475" cy="6675"/>
                </a:xfrm>
                <a:custGeom>
                  <a:rect b="b" l="l" r="r" t="t"/>
                  <a:pathLst>
                    <a:path extrusionOk="0" h="267" w="299">
                      <a:moveTo>
                        <a:pt x="132" y="1"/>
                      </a:moveTo>
                      <a:cubicBezTo>
                        <a:pt x="61" y="1"/>
                        <a:pt x="1" y="61"/>
                        <a:pt x="1" y="132"/>
                      </a:cubicBezTo>
                      <a:cubicBezTo>
                        <a:pt x="1" y="213"/>
                        <a:pt x="61" y="266"/>
                        <a:pt x="126" y="266"/>
                      </a:cubicBezTo>
                      <a:cubicBezTo>
                        <a:pt x="157" y="266"/>
                        <a:pt x="188" y="254"/>
                        <a:pt x="215" y="227"/>
                      </a:cubicBezTo>
                      <a:cubicBezTo>
                        <a:pt x="299" y="156"/>
                        <a:pt x="251" y="13"/>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 name="Google Shape;1631;p16"/>
                <p:cNvSpPr/>
                <p:nvPr/>
              </p:nvSpPr>
              <p:spPr>
                <a:xfrm>
                  <a:off x="3629900" y="2809400"/>
                  <a:ext cx="7775" cy="6650"/>
                </a:xfrm>
                <a:custGeom>
                  <a:rect b="b" l="l" r="r" t="t"/>
                  <a:pathLst>
                    <a:path extrusionOk="0" h="266" w="311">
                      <a:moveTo>
                        <a:pt x="144" y="1"/>
                      </a:moveTo>
                      <a:cubicBezTo>
                        <a:pt x="72" y="1"/>
                        <a:pt x="1" y="60"/>
                        <a:pt x="1" y="132"/>
                      </a:cubicBezTo>
                      <a:cubicBezTo>
                        <a:pt x="1" y="212"/>
                        <a:pt x="66" y="266"/>
                        <a:pt x="135" y="266"/>
                      </a:cubicBezTo>
                      <a:cubicBezTo>
                        <a:pt x="167" y="266"/>
                        <a:pt x="200" y="254"/>
                        <a:pt x="227" y="227"/>
                      </a:cubicBezTo>
                      <a:cubicBezTo>
                        <a:pt x="310" y="144"/>
                        <a:pt x="251" y="1"/>
                        <a:pt x="14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 name="Google Shape;1632;p16"/>
                <p:cNvSpPr/>
                <p:nvPr/>
              </p:nvSpPr>
              <p:spPr>
                <a:xfrm>
                  <a:off x="3815350" y="3113600"/>
                  <a:ext cx="7450" cy="6650"/>
                </a:xfrm>
                <a:custGeom>
                  <a:rect b="b" l="l" r="r" t="t"/>
                  <a:pathLst>
                    <a:path extrusionOk="0" h="266" w="298">
                      <a:moveTo>
                        <a:pt x="131" y="1"/>
                      </a:moveTo>
                      <a:cubicBezTo>
                        <a:pt x="60" y="1"/>
                        <a:pt x="0" y="60"/>
                        <a:pt x="0" y="132"/>
                      </a:cubicBezTo>
                      <a:cubicBezTo>
                        <a:pt x="0" y="213"/>
                        <a:pt x="61" y="266"/>
                        <a:pt x="125" y="266"/>
                      </a:cubicBezTo>
                      <a:cubicBezTo>
                        <a:pt x="156" y="266"/>
                        <a:pt x="188" y="254"/>
                        <a:pt x="215" y="227"/>
                      </a:cubicBezTo>
                      <a:cubicBezTo>
                        <a:pt x="298" y="156"/>
                        <a:pt x="250" y="13"/>
                        <a:pt x="13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 name="Google Shape;1633;p16"/>
                <p:cNvSpPr/>
                <p:nvPr/>
              </p:nvSpPr>
              <p:spPr>
                <a:xfrm>
                  <a:off x="2695275" y="3010025"/>
                  <a:ext cx="6850" cy="6575"/>
                </a:xfrm>
                <a:custGeom>
                  <a:rect b="b" l="l" r="r" t="t"/>
                  <a:pathLst>
                    <a:path extrusionOk="0" h="263" w="274">
                      <a:moveTo>
                        <a:pt x="131" y="0"/>
                      </a:moveTo>
                      <a:cubicBezTo>
                        <a:pt x="60" y="0"/>
                        <a:pt x="0" y="60"/>
                        <a:pt x="0" y="131"/>
                      </a:cubicBezTo>
                      <a:cubicBezTo>
                        <a:pt x="0" y="203"/>
                        <a:pt x="60" y="262"/>
                        <a:pt x="131" y="262"/>
                      </a:cubicBezTo>
                      <a:cubicBezTo>
                        <a:pt x="203" y="262"/>
                        <a:pt x="274" y="203"/>
                        <a:pt x="274" y="131"/>
                      </a:cubicBezTo>
                      <a:cubicBezTo>
                        <a:pt x="274" y="60"/>
                        <a:pt x="203" y="0"/>
                        <a:pt x="13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 name="Google Shape;1634;p16"/>
                <p:cNvSpPr/>
                <p:nvPr/>
              </p:nvSpPr>
              <p:spPr>
                <a:xfrm>
                  <a:off x="1995775" y="2767725"/>
                  <a:ext cx="7750" cy="6475"/>
                </a:xfrm>
                <a:custGeom>
                  <a:rect b="b" l="l" r="r" t="t"/>
                  <a:pathLst>
                    <a:path extrusionOk="0" h="259" w="310">
                      <a:moveTo>
                        <a:pt x="143" y="1"/>
                      </a:moveTo>
                      <a:cubicBezTo>
                        <a:pt x="72" y="1"/>
                        <a:pt x="12" y="60"/>
                        <a:pt x="0" y="132"/>
                      </a:cubicBezTo>
                      <a:cubicBezTo>
                        <a:pt x="0" y="207"/>
                        <a:pt x="70" y="258"/>
                        <a:pt x="141" y="258"/>
                      </a:cubicBezTo>
                      <a:cubicBezTo>
                        <a:pt x="171" y="258"/>
                        <a:pt x="201" y="249"/>
                        <a:pt x="227" y="227"/>
                      </a:cubicBezTo>
                      <a:cubicBezTo>
                        <a:pt x="310" y="144"/>
                        <a:pt x="250" y="1"/>
                        <a:pt x="1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 name="Google Shape;1635;p16"/>
                <p:cNvSpPr/>
                <p:nvPr/>
              </p:nvSpPr>
              <p:spPr>
                <a:xfrm>
                  <a:off x="1842475" y="2609675"/>
                  <a:ext cx="7475" cy="6525"/>
                </a:xfrm>
                <a:custGeom>
                  <a:rect b="b" l="l" r="r" t="t"/>
                  <a:pathLst>
                    <a:path extrusionOk="0" h="261" w="299">
                      <a:moveTo>
                        <a:pt x="132" y="1"/>
                      </a:moveTo>
                      <a:cubicBezTo>
                        <a:pt x="60" y="1"/>
                        <a:pt x="1" y="60"/>
                        <a:pt x="1" y="132"/>
                      </a:cubicBezTo>
                      <a:cubicBezTo>
                        <a:pt x="1" y="212"/>
                        <a:pt x="61" y="260"/>
                        <a:pt x="126" y="260"/>
                      </a:cubicBezTo>
                      <a:cubicBezTo>
                        <a:pt x="157" y="260"/>
                        <a:pt x="188" y="250"/>
                        <a:pt x="215" y="227"/>
                      </a:cubicBezTo>
                      <a:cubicBezTo>
                        <a:pt x="298" y="143"/>
                        <a:pt x="251" y="12"/>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 name="Google Shape;1636;p16"/>
                <p:cNvSpPr/>
                <p:nvPr/>
              </p:nvSpPr>
              <p:spPr>
                <a:xfrm>
                  <a:off x="1810500" y="1837825"/>
                  <a:ext cx="9225" cy="6625"/>
                </a:xfrm>
                <a:custGeom>
                  <a:rect b="b" l="l" r="r" t="t"/>
                  <a:pathLst>
                    <a:path extrusionOk="0" h="265" w="369">
                      <a:moveTo>
                        <a:pt x="164" y="0"/>
                      </a:moveTo>
                      <a:cubicBezTo>
                        <a:pt x="1" y="0"/>
                        <a:pt x="1" y="265"/>
                        <a:pt x="164" y="265"/>
                      </a:cubicBezTo>
                      <a:cubicBezTo>
                        <a:pt x="170" y="265"/>
                        <a:pt x="177" y="265"/>
                        <a:pt x="184" y="264"/>
                      </a:cubicBezTo>
                      <a:cubicBezTo>
                        <a:pt x="191" y="265"/>
                        <a:pt x="198" y="265"/>
                        <a:pt x="205" y="265"/>
                      </a:cubicBezTo>
                      <a:cubicBezTo>
                        <a:pt x="368" y="265"/>
                        <a:pt x="368" y="0"/>
                        <a:pt x="205" y="0"/>
                      </a:cubicBezTo>
                      <a:cubicBezTo>
                        <a:pt x="198" y="0"/>
                        <a:pt x="191" y="1"/>
                        <a:pt x="184" y="2"/>
                      </a:cubicBezTo>
                      <a:cubicBezTo>
                        <a:pt x="177" y="1"/>
                        <a:pt x="170" y="0"/>
                        <a:pt x="16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 name="Google Shape;1637;p16"/>
                <p:cNvSpPr/>
                <p:nvPr/>
              </p:nvSpPr>
              <p:spPr>
                <a:xfrm>
                  <a:off x="1120375" y="1474375"/>
                  <a:ext cx="7450" cy="6400"/>
                </a:xfrm>
                <a:custGeom>
                  <a:rect b="b" l="l" r="r" t="t"/>
                  <a:pathLst>
                    <a:path extrusionOk="0" h="256" w="298">
                      <a:moveTo>
                        <a:pt x="113" y="1"/>
                      </a:moveTo>
                      <a:cubicBezTo>
                        <a:pt x="50" y="1"/>
                        <a:pt x="0" y="57"/>
                        <a:pt x="0" y="133"/>
                      </a:cubicBezTo>
                      <a:cubicBezTo>
                        <a:pt x="0" y="205"/>
                        <a:pt x="59" y="256"/>
                        <a:pt x="124" y="256"/>
                      </a:cubicBezTo>
                      <a:cubicBezTo>
                        <a:pt x="155" y="256"/>
                        <a:pt x="187" y="244"/>
                        <a:pt x="214" y="217"/>
                      </a:cubicBezTo>
                      <a:cubicBezTo>
                        <a:pt x="298" y="145"/>
                        <a:pt x="250" y="2"/>
                        <a:pt x="131" y="2"/>
                      </a:cubicBezTo>
                      <a:cubicBezTo>
                        <a:pt x="125" y="1"/>
                        <a:pt x="119" y="1"/>
                        <a:pt x="11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 name="Google Shape;1638;p16"/>
                <p:cNvSpPr/>
                <p:nvPr/>
              </p:nvSpPr>
              <p:spPr>
                <a:xfrm>
                  <a:off x="1754675" y="1531525"/>
                  <a:ext cx="7750" cy="6400"/>
                </a:xfrm>
                <a:custGeom>
                  <a:rect b="b" l="l" r="r" t="t"/>
                  <a:pathLst>
                    <a:path extrusionOk="0" h="256" w="310">
                      <a:moveTo>
                        <a:pt x="125" y="1"/>
                      </a:moveTo>
                      <a:cubicBezTo>
                        <a:pt x="60" y="1"/>
                        <a:pt x="0" y="57"/>
                        <a:pt x="0" y="133"/>
                      </a:cubicBezTo>
                      <a:cubicBezTo>
                        <a:pt x="0" y="205"/>
                        <a:pt x="65" y="256"/>
                        <a:pt x="133" y="256"/>
                      </a:cubicBezTo>
                      <a:cubicBezTo>
                        <a:pt x="166" y="256"/>
                        <a:pt x="199" y="244"/>
                        <a:pt x="227" y="217"/>
                      </a:cubicBezTo>
                      <a:cubicBezTo>
                        <a:pt x="310" y="145"/>
                        <a:pt x="250" y="2"/>
                        <a:pt x="143" y="2"/>
                      </a:cubicBezTo>
                      <a:cubicBezTo>
                        <a:pt x="137" y="1"/>
                        <a:pt x="131" y="1"/>
                        <a:pt x="12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 name="Google Shape;1639;p16"/>
                <p:cNvSpPr/>
                <p:nvPr/>
              </p:nvSpPr>
              <p:spPr>
                <a:xfrm>
                  <a:off x="1641050" y="1002925"/>
                  <a:ext cx="7675" cy="6650"/>
                </a:xfrm>
                <a:custGeom>
                  <a:rect b="b" l="l" r="r" t="t"/>
                  <a:pathLst>
                    <a:path extrusionOk="0" h="266" w="307">
                      <a:moveTo>
                        <a:pt x="140" y="1"/>
                      </a:moveTo>
                      <a:cubicBezTo>
                        <a:pt x="69" y="1"/>
                        <a:pt x="9" y="60"/>
                        <a:pt x="9" y="132"/>
                      </a:cubicBezTo>
                      <a:cubicBezTo>
                        <a:pt x="1" y="212"/>
                        <a:pt x="64" y="266"/>
                        <a:pt x="132" y="266"/>
                      </a:cubicBezTo>
                      <a:cubicBezTo>
                        <a:pt x="164" y="266"/>
                        <a:pt x="197" y="254"/>
                        <a:pt x="223" y="227"/>
                      </a:cubicBezTo>
                      <a:cubicBezTo>
                        <a:pt x="307" y="144"/>
                        <a:pt x="259" y="1"/>
                        <a:pt x="14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 name="Google Shape;1640;p16"/>
                <p:cNvSpPr/>
                <p:nvPr/>
              </p:nvSpPr>
              <p:spPr>
                <a:xfrm>
                  <a:off x="1448075" y="2492100"/>
                  <a:ext cx="7775" cy="6650"/>
                </a:xfrm>
                <a:custGeom>
                  <a:rect b="b" l="l" r="r" t="t"/>
                  <a:pathLst>
                    <a:path extrusionOk="0" h="266" w="311">
                      <a:moveTo>
                        <a:pt x="144" y="1"/>
                      </a:moveTo>
                      <a:cubicBezTo>
                        <a:pt x="72" y="1"/>
                        <a:pt x="13" y="60"/>
                        <a:pt x="1" y="132"/>
                      </a:cubicBezTo>
                      <a:cubicBezTo>
                        <a:pt x="1" y="212"/>
                        <a:pt x="67" y="266"/>
                        <a:pt x="135" y="266"/>
                      </a:cubicBezTo>
                      <a:cubicBezTo>
                        <a:pt x="167" y="266"/>
                        <a:pt x="200" y="254"/>
                        <a:pt x="227" y="227"/>
                      </a:cubicBezTo>
                      <a:cubicBezTo>
                        <a:pt x="310" y="155"/>
                        <a:pt x="263" y="13"/>
                        <a:pt x="14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 name="Google Shape;1641;p16"/>
                <p:cNvSpPr/>
                <p:nvPr/>
              </p:nvSpPr>
              <p:spPr>
                <a:xfrm>
                  <a:off x="1562550" y="2880800"/>
                  <a:ext cx="9225" cy="6650"/>
                </a:xfrm>
                <a:custGeom>
                  <a:rect b="b" l="l" r="r" t="t"/>
                  <a:pathLst>
                    <a:path extrusionOk="0" h="266" w="369">
                      <a:moveTo>
                        <a:pt x="164" y="1"/>
                      </a:moveTo>
                      <a:cubicBezTo>
                        <a:pt x="1" y="1"/>
                        <a:pt x="1" y="265"/>
                        <a:pt x="164" y="265"/>
                      </a:cubicBezTo>
                      <a:cubicBezTo>
                        <a:pt x="171" y="265"/>
                        <a:pt x="177" y="265"/>
                        <a:pt x="184" y="264"/>
                      </a:cubicBezTo>
                      <a:cubicBezTo>
                        <a:pt x="191" y="265"/>
                        <a:pt x="198" y="265"/>
                        <a:pt x="205" y="265"/>
                      </a:cubicBezTo>
                      <a:cubicBezTo>
                        <a:pt x="368" y="265"/>
                        <a:pt x="368" y="1"/>
                        <a:pt x="205" y="1"/>
                      </a:cubicBezTo>
                      <a:cubicBezTo>
                        <a:pt x="198" y="1"/>
                        <a:pt x="191" y="1"/>
                        <a:pt x="184" y="2"/>
                      </a:cubicBezTo>
                      <a:cubicBezTo>
                        <a:pt x="177" y="1"/>
                        <a:pt x="171" y="1"/>
                        <a:pt x="16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 name="Google Shape;1642;p16"/>
                <p:cNvSpPr/>
                <p:nvPr/>
              </p:nvSpPr>
              <p:spPr>
                <a:xfrm>
                  <a:off x="2004500" y="2263775"/>
                  <a:ext cx="9350" cy="6600"/>
                </a:xfrm>
                <a:custGeom>
                  <a:rect b="b" l="l" r="r" t="t"/>
                  <a:pathLst>
                    <a:path extrusionOk="0" h="264" w="374">
                      <a:moveTo>
                        <a:pt x="166" y="0"/>
                      </a:moveTo>
                      <a:cubicBezTo>
                        <a:pt x="0" y="0"/>
                        <a:pt x="4" y="264"/>
                        <a:pt x="176" y="264"/>
                      </a:cubicBezTo>
                      <a:cubicBezTo>
                        <a:pt x="180" y="264"/>
                        <a:pt x="183" y="264"/>
                        <a:pt x="187" y="263"/>
                      </a:cubicBezTo>
                      <a:cubicBezTo>
                        <a:pt x="191" y="264"/>
                        <a:pt x="195" y="264"/>
                        <a:pt x="198" y="264"/>
                      </a:cubicBezTo>
                      <a:cubicBezTo>
                        <a:pt x="371" y="264"/>
                        <a:pt x="374" y="0"/>
                        <a:pt x="208" y="0"/>
                      </a:cubicBezTo>
                      <a:cubicBezTo>
                        <a:pt x="202" y="0"/>
                        <a:pt x="195" y="1"/>
                        <a:pt x="187" y="2"/>
                      </a:cubicBezTo>
                      <a:cubicBezTo>
                        <a:pt x="180" y="1"/>
                        <a:pt x="173" y="0"/>
                        <a:pt x="16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 name="Google Shape;1643;p16"/>
                <p:cNvSpPr/>
                <p:nvPr/>
              </p:nvSpPr>
              <p:spPr>
                <a:xfrm>
                  <a:off x="1084350" y="2031025"/>
                  <a:ext cx="7475" cy="6600"/>
                </a:xfrm>
                <a:custGeom>
                  <a:rect b="b" l="l" r="r" t="t"/>
                  <a:pathLst>
                    <a:path extrusionOk="0" h="264" w="299">
                      <a:moveTo>
                        <a:pt x="131" y="1"/>
                      </a:moveTo>
                      <a:cubicBezTo>
                        <a:pt x="60" y="1"/>
                        <a:pt x="0" y="60"/>
                        <a:pt x="0" y="132"/>
                      </a:cubicBezTo>
                      <a:cubicBezTo>
                        <a:pt x="0" y="206"/>
                        <a:pt x="64" y="264"/>
                        <a:pt x="130" y="264"/>
                      </a:cubicBezTo>
                      <a:cubicBezTo>
                        <a:pt x="160" y="264"/>
                        <a:pt x="189" y="253"/>
                        <a:pt x="215" y="227"/>
                      </a:cubicBezTo>
                      <a:cubicBezTo>
                        <a:pt x="298" y="144"/>
                        <a:pt x="251" y="1"/>
                        <a:pt x="13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 name="Google Shape;1644;p16"/>
                <p:cNvSpPr/>
                <p:nvPr/>
              </p:nvSpPr>
              <p:spPr>
                <a:xfrm>
                  <a:off x="1136450" y="2258750"/>
                  <a:ext cx="7450" cy="6450"/>
                </a:xfrm>
                <a:custGeom>
                  <a:rect b="b" l="l" r="r" t="t"/>
                  <a:pathLst>
                    <a:path extrusionOk="0" h="258" w="298">
                      <a:moveTo>
                        <a:pt x="131" y="0"/>
                      </a:moveTo>
                      <a:cubicBezTo>
                        <a:pt x="60" y="0"/>
                        <a:pt x="0" y="48"/>
                        <a:pt x="0" y="131"/>
                      </a:cubicBezTo>
                      <a:cubicBezTo>
                        <a:pt x="0" y="206"/>
                        <a:pt x="64" y="258"/>
                        <a:pt x="131" y="258"/>
                      </a:cubicBezTo>
                      <a:cubicBezTo>
                        <a:pt x="160" y="258"/>
                        <a:pt x="189" y="248"/>
                        <a:pt x="214" y="226"/>
                      </a:cubicBezTo>
                      <a:cubicBezTo>
                        <a:pt x="298" y="143"/>
                        <a:pt x="250" y="0"/>
                        <a:pt x="13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 name="Google Shape;1645;p16"/>
                <p:cNvSpPr/>
                <p:nvPr/>
              </p:nvSpPr>
              <p:spPr>
                <a:xfrm>
                  <a:off x="2517275" y="1742000"/>
                  <a:ext cx="7750" cy="6475"/>
                </a:xfrm>
                <a:custGeom>
                  <a:rect b="b" l="l" r="r" t="t"/>
                  <a:pathLst>
                    <a:path extrusionOk="0" h="259" w="310">
                      <a:moveTo>
                        <a:pt x="143" y="1"/>
                      </a:moveTo>
                      <a:cubicBezTo>
                        <a:pt x="60" y="1"/>
                        <a:pt x="0" y="60"/>
                        <a:pt x="0" y="132"/>
                      </a:cubicBezTo>
                      <a:cubicBezTo>
                        <a:pt x="0" y="207"/>
                        <a:pt x="70" y="258"/>
                        <a:pt x="140" y="258"/>
                      </a:cubicBezTo>
                      <a:cubicBezTo>
                        <a:pt x="171" y="258"/>
                        <a:pt x="201" y="249"/>
                        <a:pt x="226" y="227"/>
                      </a:cubicBezTo>
                      <a:cubicBezTo>
                        <a:pt x="310" y="144"/>
                        <a:pt x="250" y="1"/>
                        <a:pt x="1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 name="Google Shape;1646;p16"/>
                <p:cNvSpPr/>
                <p:nvPr/>
              </p:nvSpPr>
              <p:spPr>
                <a:xfrm>
                  <a:off x="2397900" y="1508950"/>
                  <a:ext cx="6875" cy="6575"/>
                </a:xfrm>
                <a:custGeom>
                  <a:rect b="b" l="l" r="r" t="t"/>
                  <a:pathLst>
                    <a:path extrusionOk="0" h="263" w="275">
                      <a:moveTo>
                        <a:pt x="144" y="0"/>
                      </a:moveTo>
                      <a:cubicBezTo>
                        <a:pt x="60" y="0"/>
                        <a:pt x="1" y="60"/>
                        <a:pt x="1" y="131"/>
                      </a:cubicBezTo>
                      <a:cubicBezTo>
                        <a:pt x="1" y="203"/>
                        <a:pt x="60" y="262"/>
                        <a:pt x="144" y="262"/>
                      </a:cubicBezTo>
                      <a:cubicBezTo>
                        <a:pt x="215" y="262"/>
                        <a:pt x="275" y="203"/>
                        <a:pt x="275" y="131"/>
                      </a:cubicBezTo>
                      <a:cubicBezTo>
                        <a:pt x="275" y="60"/>
                        <a:pt x="215" y="0"/>
                        <a:pt x="14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 name="Google Shape;1647;p16"/>
                <p:cNvSpPr/>
                <p:nvPr/>
              </p:nvSpPr>
              <p:spPr>
                <a:xfrm>
                  <a:off x="2788725" y="1418150"/>
                  <a:ext cx="7475" cy="6675"/>
                </a:xfrm>
                <a:custGeom>
                  <a:rect b="b" l="l" r="r" t="t"/>
                  <a:pathLst>
                    <a:path extrusionOk="0" h="267" w="299">
                      <a:moveTo>
                        <a:pt x="132" y="1"/>
                      </a:moveTo>
                      <a:cubicBezTo>
                        <a:pt x="60" y="1"/>
                        <a:pt x="1" y="60"/>
                        <a:pt x="1" y="132"/>
                      </a:cubicBezTo>
                      <a:cubicBezTo>
                        <a:pt x="1" y="213"/>
                        <a:pt x="61" y="266"/>
                        <a:pt x="126" y="266"/>
                      </a:cubicBezTo>
                      <a:cubicBezTo>
                        <a:pt x="156" y="266"/>
                        <a:pt x="188" y="254"/>
                        <a:pt x="215" y="227"/>
                      </a:cubicBezTo>
                      <a:cubicBezTo>
                        <a:pt x="298" y="156"/>
                        <a:pt x="251" y="13"/>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 name="Google Shape;1648;p16"/>
                <p:cNvSpPr/>
                <p:nvPr/>
              </p:nvSpPr>
              <p:spPr>
                <a:xfrm>
                  <a:off x="2573225" y="1144925"/>
                  <a:ext cx="7775" cy="6450"/>
                </a:xfrm>
                <a:custGeom>
                  <a:rect b="b" l="l" r="r" t="t"/>
                  <a:pathLst>
                    <a:path extrusionOk="0" h="258" w="311">
                      <a:moveTo>
                        <a:pt x="132" y="0"/>
                      </a:moveTo>
                      <a:cubicBezTo>
                        <a:pt x="60" y="0"/>
                        <a:pt x="1" y="48"/>
                        <a:pt x="1" y="131"/>
                      </a:cubicBezTo>
                      <a:cubicBezTo>
                        <a:pt x="1" y="206"/>
                        <a:pt x="64" y="257"/>
                        <a:pt x="131" y="257"/>
                      </a:cubicBezTo>
                      <a:cubicBezTo>
                        <a:pt x="160" y="257"/>
                        <a:pt x="190" y="248"/>
                        <a:pt x="215" y="226"/>
                      </a:cubicBezTo>
                      <a:cubicBezTo>
                        <a:pt x="310" y="143"/>
                        <a:pt x="251" y="0"/>
                        <a:pt x="13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 name="Google Shape;1649;p16"/>
                <p:cNvSpPr/>
                <p:nvPr/>
              </p:nvSpPr>
              <p:spPr>
                <a:xfrm>
                  <a:off x="3230150" y="1622050"/>
                  <a:ext cx="7475" cy="6650"/>
                </a:xfrm>
                <a:custGeom>
                  <a:rect b="b" l="l" r="r" t="t"/>
                  <a:pathLst>
                    <a:path extrusionOk="0" h="266" w="299">
                      <a:moveTo>
                        <a:pt x="132" y="1"/>
                      </a:moveTo>
                      <a:cubicBezTo>
                        <a:pt x="60" y="1"/>
                        <a:pt x="1" y="60"/>
                        <a:pt x="1" y="132"/>
                      </a:cubicBezTo>
                      <a:cubicBezTo>
                        <a:pt x="1" y="212"/>
                        <a:pt x="61" y="266"/>
                        <a:pt x="126" y="266"/>
                      </a:cubicBezTo>
                      <a:cubicBezTo>
                        <a:pt x="156" y="266"/>
                        <a:pt x="188" y="254"/>
                        <a:pt x="215" y="227"/>
                      </a:cubicBezTo>
                      <a:cubicBezTo>
                        <a:pt x="298" y="144"/>
                        <a:pt x="251" y="13"/>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 name="Google Shape;1650;p16"/>
                <p:cNvSpPr/>
                <p:nvPr/>
              </p:nvSpPr>
              <p:spPr>
                <a:xfrm>
                  <a:off x="3298900" y="1128550"/>
                  <a:ext cx="7475" cy="6500"/>
                </a:xfrm>
                <a:custGeom>
                  <a:rect b="b" l="l" r="r" t="t"/>
                  <a:pathLst>
                    <a:path extrusionOk="0" h="260" w="299">
                      <a:moveTo>
                        <a:pt x="144" y="0"/>
                      </a:moveTo>
                      <a:cubicBezTo>
                        <a:pt x="61" y="0"/>
                        <a:pt x="1" y="60"/>
                        <a:pt x="1" y="131"/>
                      </a:cubicBezTo>
                      <a:cubicBezTo>
                        <a:pt x="1" y="212"/>
                        <a:pt x="67" y="260"/>
                        <a:pt x="132" y="260"/>
                      </a:cubicBezTo>
                      <a:cubicBezTo>
                        <a:pt x="162" y="260"/>
                        <a:pt x="192" y="249"/>
                        <a:pt x="215" y="226"/>
                      </a:cubicBezTo>
                      <a:cubicBezTo>
                        <a:pt x="299" y="143"/>
                        <a:pt x="251" y="12"/>
                        <a:pt x="14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 name="Google Shape;1651;p16"/>
                <p:cNvSpPr/>
                <p:nvPr/>
              </p:nvSpPr>
              <p:spPr>
                <a:xfrm>
                  <a:off x="3527800" y="2197100"/>
                  <a:ext cx="7775" cy="6375"/>
                </a:xfrm>
                <a:custGeom>
                  <a:rect b="b" l="l" r="r" t="t"/>
                  <a:pathLst>
                    <a:path extrusionOk="0" h="255" w="311">
                      <a:moveTo>
                        <a:pt x="125" y="0"/>
                      </a:moveTo>
                      <a:cubicBezTo>
                        <a:pt x="61" y="0"/>
                        <a:pt x="1" y="55"/>
                        <a:pt x="1" y="121"/>
                      </a:cubicBezTo>
                      <a:cubicBezTo>
                        <a:pt x="1" y="201"/>
                        <a:pt x="67" y="255"/>
                        <a:pt x="135" y="255"/>
                      </a:cubicBezTo>
                      <a:cubicBezTo>
                        <a:pt x="167" y="255"/>
                        <a:pt x="200" y="243"/>
                        <a:pt x="227" y="216"/>
                      </a:cubicBezTo>
                      <a:cubicBezTo>
                        <a:pt x="310" y="144"/>
                        <a:pt x="251" y="2"/>
                        <a:pt x="144" y="2"/>
                      </a:cubicBezTo>
                      <a:cubicBezTo>
                        <a:pt x="138" y="1"/>
                        <a:pt x="131" y="0"/>
                        <a:pt x="12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 name="Google Shape;1652;p16"/>
                <p:cNvSpPr/>
                <p:nvPr/>
              </p:nvSpPr>
              <p:spPr>
                <a:xfrm>
                  <a:off x="3902050" y="2461450"/>
                  <a:ext cx="7675" cy="6650"/>
                </a:xfrm>
                <a:custGeom>
                  <a:rect b="b" l="l" r="r" t="t"/>
                  <a:pathLst>
                    <a:path extrusionOk="0" h="266" w="307">
                      <a:moveTo>
                        <a:pt x="140" y="0"/>
                      </a:moveTo>
                      <a:cubicBezTo>
                        <a:pt x="68" y="0"/>
                        <a:pt x="9" y="60"/>
                        <a:pt x="9" y="131"/>
                      </a:cubicBezTo>
                      <a:cubicBezTo>
                        <a:pt x="1" y="212"/>
                        <a:pt x="64" y="265"/>
                        <a:pt x="131" y="265"/>
                      </a:cubicBezTo>
                      <a:cubicBezTo>
                        <a:pt x="163" y="265"/>
                        <a:pt x="196" y="253"/>
                        <a:pt x="223" y="226"/>
                      </a:cubicBezTo>
                      <a:cubicBezTo>
                        <a:pt x="307" y="143"/>
                        <a:pt x="259" y="0"/>
                        <a:pt x="14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 name="Google Shape;1653;p16"/>
                <p:cNvSpPr/>
                <p:nvPr/>
              </p:nvSpPr>
              <p:spPr>
                <a:xfrm>
                  <a:off x="3531375" y="2052175"/>
                  <a:ext cx="7475" cy="6650"/>
                </a:xfrm>
                <a:custGeom>
                  <a:rect b="b" l="l" r="r" t="t"/>
                  <a:pathLst>
                    <a:path extrusionOk="0" h="266" w="299">
                      <a:moveTo>
                        <a:pt x="132" y="0"/>
                      </a:moveTo>
                      <a:cubicBezTo>
                        <a:pt x="60" y="0"/>
                        <a:pt x="1" y="60"/>
                        <a:pt x="1" y="131"/>
                      </a:cubicBezTo>
                      <a:cubicBezTo>
                        <a:pt x="1" y="212"/>
                        <a:pt x="61" y="265"/>
                        <a:pt x="126" y="265"/>
                      </a:cubicBezTo>
                      <a:cubicBezTo>
                        <a:pt x="156" y="265"/>
                        <a:pt x="188" y="253"/>
                        <a:pt x="215" y="226"/>
                      </a:cubicBezTo>
                      <a:cubicBezTo>
                        <a:pt x="298" y="143"/>
                        <a:pt x="251" y="0"/>
                        <a:pt x="13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 name="Google Shape;1654;p16"/>
                <p:cNvSpPr/>
                <p:nvPr/>
              </p:nvSpPr>
              <p:spPr>
                <a:xfrm>
                  <a:off x="1701100" y="2387900"/>
                  <a:ext cx="14900" cy="12800"/>
                </a:xfrm>
                <a:custGeom>
                  <a:rect b="b" l="l" r="r" t="t"/>
                  <a:pathLst>
                    <a:path extrusionOk="0" h="512" w="596">
                      <a:moveTo>
                        <a:pt x="253" y="1"/>
                      </a:moveTo>
                      <a:cubicBezTo>
                        <a:pt x="109" y="1"/>
                        <a:pt x="0" y="115"/>
                        <a:pt x="0" y="251"/>
                      </a:cubicBezTo>
                      <a:cubicBezTo>
                        <a:pt x="0" y="407"/>
                        <a:pt x="130" y="512"/>
                        <a:pt x="261" y="512"/>
                      </a:cubicBezTo>
                      <a:cubicBezTo>
                        <a:pt x="321" y="512"/>
                        <a:pt x="381" y="490"/>
                        <a:pt x="429" y="442"/>
                      </a:cubicBezTo>
                      <a:cubicBezTo>
                        <a:pt x="596" y="275"/>
                        <a:pt x="488" y="1"/>
                        <a:pt x="274" y="1"/>
                      </a:cubicBezTo>
                      <a:cubicBezTo>
                        <a:pt x="267" y="1"/>
                        <a:pt x="260" y="1"/>
                        <a:pt x="25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 name="Google Shape;1655;p16"/>
                <p:cNvSpPr/>
                <p:nvPr/>
              </p:nvSpPr>
              <p:spPr>
                <a:xfrm>
                  <a:off x="864375" y="3061525"/>
                  <a:ext cx="14925" cy="12800"/>
                </a:xfrm>
                <a:custGeom>
                  <a:rect b="b" l="l" r="r" t="t"/>
                  <a:pathLst>
                    <a:path extrusionOk="0" h="512" w="597">
                      <a:moveTo>
                        <a:pt x="275" y="0"/>
                      </a:moveTo>
                      <a:cubicBezTo>
                        <a:pt x="132" y="0"/>
                        <a:pt x="13" y="107"/>
                        <a:pt x="1" y="262"/>
                      </a:cubicBezTo>
                      <a:cubicBezTo>
                        <a:pt x="1" y="409"/>
                        <a:pt x="129" y="511"/>
                        <a:pt x="260" y="511"/>
                      </a:cubicBezTo>
                      <a:cubicBezTo>
                        <a:pt x="320" y="511"/>
                        <a:pt x="381" y="490"/>
                        <a:pt x="429" y="441"/>
                      </a:cubicBezTo>
                      <a:cubicBezTo>
                        <a:pt x="596" y="286"/>
                        <a:pt x="489" y="12"/>
                        <a:pt x="27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 name="Google Shape;1656;p16"/>
                <p:cNvSpPr/>
                <p:nvPr/>
              </p:nvSpPr>
              <p:spPr>
                <a:xfrm>
                  <a:off x="1461175" y="1886075"/>
                  <a:ext cx="14925" cy="12850"/>
                </a:xfrm>
                <a:custGeom>
                  <a:rect b="b" l="l" r="r" t="t"/>
                  <a:pathLst>
                    <a:path extrusionOk="0" h="514" w="597">
                      <a:moveTo>
                        <a:pt x="263" y="1"/>
                      </a:moveTo>
                      <a:cubicBezTo>
                        <a:pt x="120" y="1"/>
                        <a:pt x="1" y="120"/>
                        <a:pt x="1" y="262"/>
                      </a:cubicBezTo>
                      <a:cubicBezTo>
                        <a:pt x="1" y="415"/>
                        <a:pt x="120" y="514"/>
                        <a:pt x="249" y="514"/>
                      </a:cubicBezTo>
                      <a:cubicBezTo>
                        <a:pt x="311" y="514"/>
                        <a:pt x="375" y="491"/>
                        <a:pt x="429" y="441"/>
                      </a:cubicBezTo>
                      <a:cubicBezTo>
                        <a:pt x="596" y="286"/>
                        <a:pt x="489" y="12"/>
                        <a:pt x="26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 name="Google Shape;1657;p16"/>
                <p:cNvSpPr/>
                <p:nvPr/>
              </p:nvSpPr>
              <p:spPr>
                <a:xfrm>
                  <a:off x="1077500" y="1742000"/>
                  <a:ext cx="14900" cy="12800"/>
                </a:xfrm>
                <a:custGeom>
                  <a:rect b="b" l="l" r="r" t="t"/>
                  <a:pathLst>
                    <a:path extrusionOk="0" h="512" w="596">
                      <a:moveTo>
                        <a:pt x="274" y="1"/>
                      </a:moveTo>
                      <a:cubicBezTo>
                        <a:pt x="120" y="1"/>
                        <a:pt x="1" y="108"/>
                        <a:pt x="1" y="263"/>
                      </a:cubicBezTo>
                      <a:cubicBezTo>
                        <a:pt x="1" y="410"/>
                        <a:pt x="129" y="512"/>
                        <a:pt x="260" y="512"/>
                      </a:cubicBezTo>
                      <a:cubicBezTo>
                        <a:pt x="320" y="512"/>
                        <a:pt x="381" y="490"/>
                        <a:pt x="429" y="441"/>
                      </a:cubicBezTo>
                      <a:cubicBezTo>
                        <a:pt x="596" y="287"/>
                        <a:pt x="489" y="13"/>
                        <a:pt x="27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 name="Google Shape;1658;p16"/>
                <p:cNvSpPr/>
                <p:nvPr/>
              </p:nvSpPr>
              <p:spPr>
                <a:xfrm>
                  <a:off x="1835050" y="1697075"/>
                  <a:ext cx="14900" cy="12775"/>
                </a:xfrm>
                <a:custGeom>
                  <a:rect b="b" l="l" r="r" t="t"/>
                  <a:pathLst>
                    <a:path extrusionOk="0" h="511" w="596">
                      <a:moveTo>
                        <a:pt x="274" y="0"/>
                      </a:moveTo>
                      <a:cubicBezTo>
                        <a:pt x="119" y="0"/>
                        <a:pt x="0" y="107"/>
                        <a:pt x="0" y="250"/>
                      </a:cubicBezTo>
                      <a:cubicBezTo>
                        <a:pt x="0" y="406"/>
                        <a:pt x="130" y="511"/>
                        <a:pt x="261" y="511"/>
                      </a:cubicBezTo>
                      <a:cubicBezTo>
                        <a:pt x="320" y="511"/>
                        <a:pt x="380" y="489"/>
                        <a:pt x="429" y="441"/>
                      </a:cubicBezTo>
                      <a:cubicBezTo>
                        <a:pt x="595" y="286"/>
                        <a:pt x="488" y="12"/>
                        <a:pt x="27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 name="Google Shape;1659;p16"/>
                <p:cNvSpPr/>
                <p:nvPr/>
              </p:nvSpPr>
              <p:spPr>
                <a:xfrm>
                  <a:off x="2043100" y="1415175"/>
                  <a:ext cx="14900" cy="12800"/>
                </a:xfrm>
                <a:custGeom>
                  <a:rect b="b" l="l" r="r" t="t"/>
                  <a:pathLst>
                    <a:path extrusionOk="0" h="512" w="596">
                      <a:moveTo>
                        <a:pt x="262" y="1"/>
                      </a:moveTo>
                      <a:cubicBezTo>
                        <a:pt x="120" y="1"/>
                        <a:pt x="1" y="108"/>
                        <a:pt x="1" y="251"/>
                      </a:cubicBezTo>
                      <a:cubicBezTo>
                        <a:pt x="1" y="406"/>
                        <a:pt x="124" y="511"/>
                        <a:pt x="256" y="511"/>
                      </a:cubicBezTo>
                      <a:cubicBezTo>
                        <a:pt x="316" y="511"/>
                        <a:pt x="377" y="490"/>
                        <a:pt x="429" y="441"/>
                      </a:cubicBezTo>
                      <a:cubicBezTo>
                        <a:pt x="596" y="287"/>
                        <a:pt x="489" y="13"/>
                        <a:pt x="26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 name="Google Shape;1660;p16"/>
                <p:cNvSpPr/>
                <p:nvPr/>
              </p:nvSpPr>
              <p:spPr>
                <a:xfrm>
                  <a:off x="1567450" y="1319325"/>
                  <a:ext cx="14900" cy="12700"/>
                </a:xfrm>
                <a:custGeom>
                  <a:rect b="b" l="l" r="r" t="t"/>
                  <a:pathLst>
                    <a:path extrusionOk="0" h="508" w="596">
                      <a:moveTo>
                        <a:pt x="243" y="0"/>
                      </a:moveTo>
                      <a:cubicBezTo>
                        <a:pt x="109" y="0"/>
                        <a:pt x="0" y="115"/>
                        <a:pt x="0" y="251"/>
                      </a:cubicBezTo>
                      <a:cubicBezTo>
                        <a:pt x="0" y="404"/>
                        <a:pt x="120" y="508"/>
                        <a:pt x="249" y="508"/>
                      </a:cubicBezTo>
                      <a:cubicBezTo>
                        <a:pt x="311" y="508"/>
                        <a:pt x="375" y="484"/>
                        <a:pt x="429" y="430"/>
                      </a:cubicBezTo>
                      <a:cubicBezTo>
                        <a:pt x="596" y="275"/>
                        <a:pt x="488" y="1"/>
                        <a:pt x="262" y="1"/>
                      </a:cubicBezTo>
                      <a:cubicBezTo>
                        <a:pt x="256" y="1"/>
                        <a:pt x="249" y="0"/>
                        <a:pt x="24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 name="Google Shape;1661;p16"/>
                <p:cNvSpPr/>
                <p:nvPr/>
              </p:nvSpPr>
              <p:spPr>
                <a:xfrm>
                  <a:off x="2514000" y="1936950"/>
                  <a:ext cx="14900" cy="12575"/>
                </a:xfrm>
                <a:custGeom>
                  <a:rect b="b" l="l" r="r" t="t"/>
                  <a:pathLst>
                    <a:path extrusionOk="0" h="503" w="596">
                      <a:moveTo>
                        <a:pt x="253" y="1"/>
                      </a:moveTo>
                      <a:cubicBezTo>
                        <a:pt x="108" y="1"/>
                        <a:pt x="0" y="115"/>
                        <a:pt x="0" y="252"/>
                      </a:cubicBezTo>
                      <a:cubicBezTo>
                        <a:pt x="0" y="404"/>
                        <a:pt x="120" y="503"/>
                        <a:pt x="249" y="503"/>
                      </a:cubicBezTo>
                      <a:cubicBezTo>
                        <a:pt x="311" y="503"/>
                        <a:pt x="375" y="480"/>
                        <a:pt x="429" y="430"/>
                      </a:cubicBezTo>
                      <a:cubicBezTo>
                        <a:pt x="596" y="275"/>
                        <a:pt x="488" y="2"/>
                        <a:pt x="274" y="2"/>
                      </a:cubicBezTo>
                      <a:cubicBezTo>
                        <a:pt x="267" y="1"/>
                        <a:pt x="260" y="1"/>
                        <a:pt x="25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 name="Google Shape;1662;p16"/>
                <p:cNvSpPr/>
                <p:nvPr/>
              </p:nvSpPr>
              <p:spPr>
                <a:xfrm>
                  <a:off x="3094125" y="1260400"/>
                  <a:ext cx="14900" cy="12850"/>
                </a:xfrm>
                <a:custGeom>
                  <a:rect b="b" l="l" r="r" t="t"/>
                  <a:pathLst>
                    <a:path extrusionOk="0" h="514" w="596">
                      <a:moveTo>
                        <a:pt x="274" y="1"/>
                      </a:moveTo>
                      <a:cubicBezTo>
                        <a:pt x="131" y="1"/>
                        <a:pt x="12" y="120"/>
                        <a:pt x="0" y="263"/>
                      </a:cubicBezTo>
                      <a:cubicBezTo>
                        <a:pt x="0" y="415"/>
                        <a:pt x="126" y="514"/>
                        <a:pt x="254" y="514"/>
                      </a:cubicBezTo>
                      <a:cubicBezTo>
                        <a:pt x="316" y="514"/>
                        <a:pt x="379" y="491"/>
                        <a:pt x="429" y="441"/>
                      </a:cubicBezTo>
                      <a:cubicBezTo>
                        <a:pt x="596" y="286"/>
                        <a:pt x="489" y="13"/>
                        <a:pt x="27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 name="Google Shape;1663;p16"/>
                <p:cNvSpPr/>
                <p:nvPr/>
              </p:nvSpPr>
              <p:spPr>
                <a:xfrm>
                  <a:off x="2049650" y="2034300"/>
                  <a:ext cx="14900" cy="12800"/>
                </a:xfrm>
                <a:custGeom>
                  <a:rect b="b" l="l" r="r" t="t"/>
                  <a:pathLst>
                    <a:path extrusionOk="0" h="512" w="596">
                      <a:moveTo>
                        <a:pt x="274" y="1"/>
                      </a:moveTo>
                      <a:cubicBezTo>
                        <a:pt x="131" y="1"/>
                        <a:pt x="12" y="108"/>
                        <a:pt x="0" y="251"/>
                      </a:cubicBezTo>
                      <a:cubicBezTo>
                        <a:pt x="0" y="406"/>
                        <a:pt x="130" y="511"/>
                        <a:pt x="265" y="511"/>
                      </a:cubicBezTo>
                      <a:cubicBezTo>
                        <a:pt x="326" y="511"/>
                        <a:pt x="389" y="490"/>
                        <a:pt x="441" y="441"/>
                      </a:cubicBezTo>
                      <a:cubicBezTo>
                        <a:pt x="596" y="287"/>
                        <a:pt x="501" y="13"/>
                        <a:pt x="27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 name="Google Shape;1664;p16"/>
                <p:cNvSpPr/>
                <p:nvPr/>
              </p:nvSpPr>
              <p:spPr>
                <a:xfrm>
                  <a:off x="2491075" y="3399650"/>
                  <a:ext cx="14900" cy="12800"/>
                </a:xfrm>
                <a:custGeom>
                  <a:rect b="b" l="l" r="r" t="t"/>
                  <a:pathLst>
                    <a:path extrusionOk="0" h="512" w="596">
                      <a:moveTo>
                        <a:pt x="274" y="1"/>
                      </a:moveTo>
                      <a:cubicBezTo>
                        <a:pt x="131" y="1"/>
                        <a:pt x="12" y="108"/>
                        <a:pt x="0" y="251"/>
                      </a:cubicBezTo>
                      <a:cubicBezTo>
                        <a:pt x="0" y="406"/>
                        <a:pt x="130" y="511"/>
                        <a:pt x="265" y="511"/>
                      </a:cubicBezTo>
                      <a:cubicBezTo>
                        <a:pt x="326" y="511"/>
                        <a:pt x="389" y="490"/>
                        <a:pt x="441" y="441"/>
                      </a:cubicBezTo>
                      <a:cubicBezTo>
                        <a:pt x="596" y="286"/>
                        <a:pt x="500" y="13"/>
                        <a:pt x="27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 name="Google Shape;1665;p16"/>
                <p:cNvSpPr/>
                <p:nvPr/>
              </p:nvSpPr>
              <p:spPr>
                <a:xfrm>
                  <a:off x="2840525" y="3715475"/>
                  <a:ext cx="14900" cy="12800"/>
                </a:xfrm>
                <a:custGeom>
                  <a:rect b="b" l="l" r="r" t="t"/>
                  <a:pathLst>
                    <a:path extrusionOk="0" h="512" w="596">
                      <a:moveTo>
                        <a:pt x="262" y="0"/>
                      </a:moveTo>
                      <a:cubicBezTo>
                        <a:pt x="119" y="0"/>
                        <a:pt x="0" y="107"/>
                        <a:pt x="0" y="262"/>
                      </a:cubicBezTo>
                      <a:cubicBezTo>
                        <a:pt x="0" y="409"/>
                        <a:pt x="129" y="511"/>
                        <a:pt x="260" y="511"/>
                      </a:cubicBezTo>
                      <a:cubicBezTo>
                        <a:pt x="320" y="511"/>
                        <a:pt x="380" y="489"/>
                        <a:pt x="429" y="441"/>
                      </a:cubicBezTo>
                      <a:cubicBezTo>
                        <a:pt x="596" y="286"/>
                        <a:pt x="489" y="12"/>
                        <a:pt x="2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 name="Google Shape;1666;p16"/>
                <p:cNvSpPr/>
                <p:nvPr/>
              </p:nvSpPr>
              <p:spPr>
                <a:xfrm>
                  <a:off x="2212775" y="4039900"/>
                  <a:ext cx="14900" cy="12800"/>
                </a:xfrm>
                <a:custGeom>
                  <a:rect b="b" l="l" r="r" t="t"/>
                  <a:pathLst>
                    <a:path extrusionOk="0" h="512" w="596">
                      <a:moveTo>
                        <a:pt x="262" y="1"/>
                      </a:moveTo>
                      <a:cubicBezTo>
                        <a:pt x="119" y="1"/>
                        <a:pt x="0" y="108"/>
                        <a:pt x="0" y="263"/>
                      </a:cubicBezTo>
                      <a:cubicBezTo>
                        <a:pt x="0" y="410"/>
                        <a:pt x="129" y="512"/>
                        <a:pt x="259" y="512"/>
                      </a:cubicBezTo>
                      <a:cubicBezTo>
                        <a:pt x="319" y="512"/>
                        <a:pt x="380" y="490"/>
                        <a:pt x="429" y="442"/>
                      </a:cubicBezTo>
                      <a:cubicBezTo>
                        <a:pt x="595" y="287"/>
                        <a:pt x="488" y="13"/>
                        <a:pt x="26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 name="Google Shape;1667;p16"/>
                <p:cNvSpPr/>
                <p:nvPr/>
              </p:nvSpPr>
              <p:spPr>
                <a:xfrm>
                  <a:off x="3233425" y="3608875"/>
                  <a:ext cx="14900" cy="12600"/>
                </a:xfrm>
                <a:custGeom>
                  <a:rect b="b" l="l" r="r" t="t"/>
                  <a:pathLst>
                    <a:path extrusionOk="0" h="504" w="596">
                      <a:moveTo>
                        <a:pt x="255" y="1"/>
                      </a:moveTo>
                      <a:cubicBezTo>
                        <a:pt x="121" y="1"/>
                        <a:pt x="12" y="116"/>
                        <a:pt x="1" y="252"/>
                      </a:cubicBezTo>
                      <a:cubicBezTo>
                        <a:pt x="1" y="405"/>
                        <a:pt x="126" y="503"/>
                        <a:pt x="255" y="503"/>
                      </a:cubicBezTo>
                      <a:cubicBezTo>
                        <a:pt x="316" y="503"/>
                        <a:pt x="379" y="481"/>
                        <a:pt x="429" y="430"/>
                      </a:cubicBezTo>
                      <a:cubicBezTo>
                        <a:pt x="596" y="276"/>
                        <a:pt x="489" y="14"/>
                        <a:pt x="274" y="2"/>
                      </a:cubicBezTo>
                      <a:cubicBezTo>
                        <a:pt x="268" y="1"/>
                        <a:pt x="261" y="1"/>
                        <a:pt x="25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 name="Google Shape;1668;p16"/>
                <p:cNvSpPr/>
                <p:nvPr/>
              </p:nvSpPr>
              <p:spPr>
                <a:xfrm>
                  <a:off x="3660575" y="3771725"/>
                  <a:ext cx="14900" cy="12775"/>
                </a:xfrm>
                <a:custGeom>
                  <a:rect b="b" l="l" r="r" t="t"/>
                  <a:pathLst>
                    <a:path extrusionOk="0" h="511" w="596">
                      <a:moveTo>
                        <a:pt x="262" y="0"/>
                      </a:moveTo>
                      <a:cubicBezTo>
                        <a:pt x="119" y="0"/>
                        <a:pt x="0" y="108"/>
                        <a:pt x="0" y="251"/>
                      </a:cubicBezTo>
                      <a:cubicBezTo>
                        <a:pt x="0" y="406"/>
                        <a:pt x="124" y="511"/>
                        <a:pt x="256" y="511"/>
                      </a:cubicBezTo>
                      <a:cubicBezTo>
                        <a:pt x="315" y="511"/>
                        <a:pt x="377" y="489"/>
                        <a:pt x="429" y="441"/>
                      </a:cubicBezTo>
                      <a:cubicBezTo>
                        <a:pt x="595" y="286"/>
                        <a:pt x="488" y="12"/>
                        <a:pt x="2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 name="Google Shape;1669;p16"/>
                <p:cNvSpPr/>
                <p:nvPr/>
              </p:nvSpPr>
              <p:spPr>
                <a:xfrm>
                  <a:off x="2879225" y="3022800"/>
                  <a:ext cx="14900" cy="12800"/>
                </a:xfrm>
                <a:custGeom>
                  <a:rect b="b" l="l" r="r" t="t"/>
                  <a:pathLst>
                    <a:path extrusionOk="0" h="512" w="596">
                      <a:moveTo>
                        <a:pt x="253" y="1"/>
                      </a:moveTo>
                      <a:cubicBezTo>
                        <a:pt x="108" y="1"/>
                        <a:pt x="0" y="115"/>
                        <a:pt x="0" y="251"/>
                      </a:cubicBezTo>
                      <a:cubicBezTo>
                        <a:pt x="0" y="407"/>
                        <a:pt x="130" y="512"/>
                        <a:pt x="261" y="512"/>
                      </a:cubicBezTo>
                      <a:cubicBezTo>
                        <a:pt x="321" y="512"/>
                        <a:pt x="380" y="490"/>
                        <a:pt x="429" y="442"/>
                      </a:cubicBezTo>
                      <a:cubicBezTo>
                        <a:pt x="595" y="287"/>
                        <a:pt x="500" y="1"/>
                        <a:pt x="274" y="1"/>
                      </a:cubicBezTo>
                      <a:cubicBezTo>
                        <a:pt x="267" y="1"/>
                        <a:pt x="260" y="1"/>
                        <a:pt x="25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 name="Google Shape;1670;p16"/>
                <p:cNvSpPr/>
                <p:nvPr/>
              </p:nvSpPr>
              <p:spPr>
                <a:xfrm>
                  <a:off x="2879225" y="3450525"/>
                  <a:ext cx="14900" cy="12825"/>
                </a:xfrm>
                <a:custGeom>
                  <a:rect b="b" l="l" r="r" t="t"/>
                  <a:pathLst>
                    <a:path extrusionOk="0" h="513" w="596">
                      <a:moveTo>
                        <a:pt x="253" y="1"/>
                      </a:moveTo>
                      <a:cubicBezTo>
                        <a:pt x="108" y="1"/>
                        <a:pt x="0" y="115"/>
                        <a:pt x="0" y="252"/>
                      </a:cubicBezTo>
                      <a:cubicBezTo>
                        <a:pt x="0" y="407"/>
                        <a:pt x="130" y="512"/>
                        <a:pt x="261" y="512"/>
                      </a:cubicBezTo>
                      <a:cubicBezTo>
                        <a:pt x="321" y="512"/>
                        <a:pt x="380" y="491"/>
                        <a:pt x="429" y="442"/>
                      </a:cubicBezTo>
                      <a:cubicBezTo>
                        <a:pt x="595" y="287"/>
                        <a:pt x="488" y="14"/>
                        <a:pt x="274" y="2"/>
                      </a:cubicBezTo>
                      <a:cubicBezTo>
                        <a:pt x="267" y="1"/>
                        <a:pt x="260" y="1"/>
                        <a:pt x="25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 name="Google Shape;1671;p16"/>
                <p:cNvSpPr/>
                <p:nvPr/>
              </p:nvSpPr>
              <p:spPr>
                <a:xfrm>
                  <a:off x="3305175" y="3364825"/>
                  <a:ext cx="14900" cy="12850"/>
                </a:xfrm>
                <a:custGeom>
                  <a:rect b="b" l="l" r="r" t="t"/>
                  <a:pathLst>
                    <a:path extrusionOk="0" h="514" w="596">
                      <a:moveTo>
                        <a:pt x="274" y="1"/>
                      </a:moveTo>
                      <a:cubicBezTo>
                        <a:pt x="119" y="1"/>
                        <a:pt x="0" y="120"/>
                        <a:pt x="0" y="263"/>
                      </a:cubicBezTo>
                      <a:cubicBezTo>
                        <a:pt x="0" y="416"/>
                        <a:pt x="125" y="514"/>
                        <a:pt x="258" y="514"/>
                      </a:cubicBezTo>
                      <a:cubicBezTo>
                        <a:pt x="321" y="514"/>
                        <a:pt x="387" y="491"/>
                        <a:pt x="441" y="441"/>
                      </a:cubicBezTo>
                      <a:cubicBezTo>
                        <a:pt x="595" y="286"/>
                        <a:pt x="488" y="13"/>
                        <a:pt x="27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 name="Google Shape;1672;p16"/>
                <p:cNvSpPr/>
                <p:nvPr/>
              </p:nvSpPr>
              <p:spPr>
                <a:xfrm>
                  <a:off x="4574375" y="2764450"/>
                  <a:ext cx="14900" cy="12800"/>
                </a:xfrm>
                <a:custGeom>
                  <a:rect b="b" l="l" r="r" t="t"/>
                  <a:pathLst>
                    <a:path extrusionOk="0" h="512" w="596">
                      <a:moveTo>
                        <a:pt x="262" y="1"/>
                      </a:moveTo>
                      <a:cubicBezTo>
                        <a:pt x="119" y="1"/>
                        <a:pt x="0" y="120"/>
                        <a:pt x="0" y="263"/>
                      </a:cubicBezTo>
                      <a:cubicBezTo>
                        <a:pt x="0" y="410"/>
                        <a:pt x="129" y="512"/>
                        <a:pt x="259" y="512"/>
                      </a:cubicBezTo>
                      <a:cubicBezTo>
                        <a:pt x="320" y="512"/>
                        <a:pt x="380" y="490"/>
                        <a:pt x="429" y="441"/>
                      </a:cubicBezTo>
                      <a:cubicBezTo>
                        <a:pt x="596" y="287"/>
                        <a:pt x="488" y="13"/>
                        <a:pt x="26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 name="Google Shape;1673;p16"/>
                <p:cNvSpPr/>
                <p:nvPr/>
              </p:nvSpPr>
              <p:spPr>
                <a:xfrm>
                  <a:off x="3424225" y="2839175"/>
                  <a:ext cx="13425" cy="12825"/>
                </a:xfrm>
                <a:custGeom>
                  <a:rect b="b" l="l" r="r" t="t"/>
                  <a:pathLst>
                    <a:path extrusionOk="0" h="513" w="537">
                      <a:moveTo>
                        <a:pt x="262" y="0"/>
                      </a:moveTo>
                      <a:cubicBezTo>
                        <a:pt x="120" y="0"/>
                        <a:pt x="1" y="107"/>
                        <a:pt x="1" y="250"/>
                      </a:cubicBezTo>
                      <a:cubicBezTo>
                        <a:pt x="1" y="393"/>
                        <a:pt x="120" y="512"/>
                        <a:pt x="262" y="512"/>
                      </a:cubicBezTo>
                      <a:cubicBezTo>
                        <a:pt x="417" y="512"/>
                        <a:pt x="536" y="393"/>
                        <a:pt x="536" y="250"/>
                      </a:cubicBezTo>
                      <a:cubicBezTo>
                        <a:pt x="536" y="107"/>
                        <a:pt x="417" y="0"/>
                        <a:pt x="2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 name="Google Shape;1674;p16"/>
                <p:cNvSpPr/>
                <p:nvPr/>
              </p:nvSpPr>
              <p:spPr>
                <a:xfrm>
                  <a:off x="3175975" y="2653725"/>
                  <a:ext cx="13425" cy="12525"/>
                </a:xfrm>
                <a:custGeom>
                  <a:rect b="b" l="l" r="r" t="t"/>
                  <a:pathLst>
                    <a:path extrusionOk="0" h="501" w="537">
                      <a:moveTo>
                        <a:pt x="263" y="1"/>
                      </a:moveTo>
                      <a:cubicBezTo>
                        <a:pt x="120" y="1"/>
                        <a:pt x="1" y="108"/>
                        <a:pt x="1" y="251"/>
                      </a:cubicBezTo>
                      <a:cubicBezTo>
                        <a:pt x="1" y="394"/>
                        <a:pt x="120" y="501"/>
                        <a:pt x="263" y="501"/>
                      </a:cubicBezTo>
                      <a:cubicBezTo>
                        <a:pt x="417" y="501"/>
                        <a:pt x="536" y="394"/>
                        <a:pt x="536" y="251"/>
                      </a:cubicBezTo>
                      <a:cubicBezTo>
                        <a:pt x="536" y="108"/>
                        <a:pt x="417" y="1"/>
                        <a:pt x="26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 name="Google Shape;1675;p16"/>
                <p:cNvSpPr/>
                <p:nvPr/>
              </p:nvSpPr>
              <p:spPr>
                <a:xfrm>
                  <a:off x="4679450" y="2461750"/>
                  <a:ext cx="13400" cy="12825"/>
                </a:xfrm>
                <a:custGeom>
                  <a:rect b="b" l="l" r="r" t="t"/>
                  <a:pathLst>
                    <a:path extrusionOk="0" h="513" w="536">
                      <a:moveTo>
                        <a:pt x="262" y="0"/>
                      </a:moveTo>
                      <a:cubicBezTo>
                        <a:pt x="119" y="0"/>
                        <a:pt x="0" y="119"/>
                        <a:pt x="0" y="250"/>
                      </a:cubicBezTo>
                      <a:cubicBezTo>
                        <a:pt x="0" y="393"/>
                        <a:pt x="119" y="512"/>
                        <a:pt x="262" y="512"/>
                      </a:cubicBezTo>
                      <a:cubicBezTo>
                        <a:pt x="417" y="512"/>
                        <a:pt x="536" y="393"/>
                        <a:pt x="536" y="250"/>
                      </a:cubicBezTo>
                      <a:cubicBezTo>
                        <a:pt x="536" y="119"/>
                        <a:pt x="417" y="0"/>
                        <a:pt x="2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 name="Google Shape;1676;p16"/>
                <p:cNvSpPr/>
                <p:nvPr/>
              </p:nvSpPr>
              <p:spPr>
                <a:xfrm>
                  <a:off x="4420475" y="2324825"/>
                  <a:ext cx="13425" cy="12525"/>
                </a:xfrm>
                <a:custGeom>
                  <a:rect b="b" l="l" r="r" t="t"/>
                  <a:pathLst>
                    <a:path extrusionOk="0" h="501" w="537">
                      <a:moveTo>
                        <a:pt x="263" y="0"/>
                      </a:moveTo>
                      <a:cubicBezTo>
                        <a:pt x="120" y="0"/>
                        <a:pt x="1" y="107"/>
                        <a:pt x="1" y="250"/>
                      </a:cubicBezTo>
                      <a:cubicBezTo>
                        <a:pt x="1" y="393"/>
                        <a:pt x="120" y="500"/>
                        <a:pt x="263" y="500"/>
                      </a:cubicBezTo>
                      <a:cubicBezTo>
                        <a:pt x="417" y="500"/>
                        <a:pt x="537" y="393"/>
                        <a:pt x="537" y="250"/>
                      </a:cubicBezTo>
                      <a:cubicBezTo>
                        <a:pt x="537" y="107"/>
                        <a:pt x="417" y="0"/>
                        <a:pt x="26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 name="Google Shape;1677;p16"/>
                <p:cNvSpPr/>
                <p:nvPr/>
              </p:nvSpPr>
              <p:spPr>
                <a:xfrm>
                  <a:off x="4200800" y="2052175"/>
                  <a:ext cx="13425" cy="12825"/>
                </a:xfrm>
                <a:custGeom>
                  <a:rect b="b" l="l" r="r" t="t"/>
                  <a:pathLst>
                    <a:path extrusionOk="0" h="513" w="537">
                      <a:moveTo>
                        <a:pt x="263" y="0"/>
                      </a:moveTo>
                      <a:cubicBezTo>
                        <a:pt x="120" y="0"/>
                        <a:pt x="1" y="119"/>
                        <a:pt x="1" y="262"/>
                      </a:cubicBezTo>
                      <a:cubicBezTo>
                        <a:pt x="1" y="393"/>
                        <a:pt x="120" y="512"/>
                        <a:pt x="263" y="512"/>
                      </a:cubicBezTo>
                      <a:cubicBezTo>
                        <a:pt x="406" y="512"/>
                        <a:pt x="537" y="393"/>
                        <a:pt x="537" y="262"/>
                      </a:cubicBezTo>
                      <a:cubicBezTo>
                        <a:pt x="537" y="119"/>
                        <a:pt x="406" y="0"/>
                        <a:pt x="26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 name="Google Shape;1678;p16"/>
                <p:cNvSpPr/>
                <p:nvPr/>
              </p:nvSpPr>
              <p:spPr>
                <a:xfrm>
                  <a:off x="2892600" y="2091725"/>
                  <a:ext cx="14925" cy="12825"/>
                </a:xfrm>
                <a:custGeom>
                  <a:rect b="b" l="l" r="r" t="t"/>
                  <a:pathLst>
                    <a:path extrusionOk="0" h="513" w="597">
                      <a:moveTo>
                        <a:pt x="243" y="1"/>
                      </a:moveTo>
                      <a:cubicBezTo>
                        <a:pt x="109" y="1"/>
                        <a:pt x="1" y="116"/>
                        <a:pt x="1" y="252"/>
                      </a:cubicBezTo>
                      <a:cubicBezTo>
                        <a:pt x="1" y="407"/>
                        <a:pt x="125" y="512"/>
                        <a:pt x="256" y="512"/>
                      </a:cubicBezTo>
                      <a:cubicBezTo>
                        <a:pt x="316" y="512"/>
                        <a:pt x="378" y="491"/>
                        <a:pt x="430" y="442"/>
                      </a:cubicBezTo>
                      <a:cubicBezTo>
                        <a:pt x="596" y="287"/>
                        <a:pt x="489" y="14"/>
                        <a:pt x="263" y="2"/>
                      </a:cubicBezTo>
                      <a:cubicBezTo>
                        <a:pt x="256" y="1"/>
                        <a:pt x="250" y="1"/>
                        <a:pt x="2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 name="Google Shape;1679;p16"/>
                <p:cNvSpPr/>
                <p:nvPr/>
              </p:nvSpPr>
              <p:spPr>
                <a:xfrm>
                  <a:off x="3100975" y="1773550"/>
                  <a:ext cx="14600" cy="12800"/>
                </a:xfrm>
                <a:custGeom>
                  <a:rect b="b" l="l" r="r" t="t"/>
                  <a:pathLst>
                    <a:path extrusionOk="0" h="512" w="584">
                      <a:moveTo>
                        <a:pt x="262" y="1"/>
                      </a:moveTo>
                      <a:cubicBezTo>
                        <a:pt x="119" y="1"/>
                        <a:pt x="0" y="108"/>
                        <a:pt x="0" y="251"/>
                      </a:cubicBezTo>
                      <a:cubicBezTo>
                        <a:pt x="0" y="407"/>
                        <a:pt x="124" y="511"/>
                        <a:pt x="256" y="511"/>
                      </a:cubicBezTo>
                      <a:cubicBezTo>
                        <a:pt x="316" y="511"/>
                        <a:pt x="377" y="490"/>
                        <a:pt x="429" y="442"/>
                      </a:cubicBezTo>
                      <a:cubicBezTo>
                        <a:pt x="584" y="287"/>
                        <a:pt x="488" y="13"/>
                        <a:pt x="26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 name="Google Shape;1680;p16"/>
                <p:cNvSpPr/>
                <p:nvPr/>
              </p:nvSpPr>
              <p:spPr>
                <a:xfrm>
                  <a:off x="2931900" y="1586050"/>
                  <a:ext cx="14600" cy="12775"/>
                </a:xfrm>
                <a:custGeom>
                  <a:rect b="b" l="l" r="r" t="t"/>
                  <a:pathLst>
                    <a:path extrusionOk="0" h="511" w="584">
                      <a:moveTo>
                        <a:pt x="263" y="0"/>
                      </a:moveTo>
                      <a:cubicBezTo>
                        <a:pt x="120" y="0"/>
                        <a:pt x="1" y="107"/>
                        <a:pt x="1" y="250"/>
                      </a:cubicBezTo>
                      <a:cubicBezTo>
                        <a:pt x="1" y="406"/>
                        <a:pt x="124" y="511"/>
                        <a:pt x="256" y="511"/>
                      </a:cubicBezTo>
                      <a:cubicBezTo>
                        <a:pt x="316" y="511"/>
                        <a:pt x="377" y="489"/>
                        <a:pt x="429" y="441"/>
                      </a:cubicBezTo>
                      <a:cubicBezTo>
                        <a:pt x="584" y="286"/>
                        <a:pt x="489" y="12"/>
                        <a:pt x="26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 name="Google Shape;1681;p16"/>
                <p:cNvSpPr/>
                <p:nvPr/>
              </p:nvSpPr>
              <p:spPr>
                <a:xfrm>
                  <a:off x="3553400" y="1378850"/>
                  <a:ext cx="14925" cy="12800"/>
                </a:xfrm>
                <a:custGeom>
                  <a:rect b="b" l="l" r="r" t="t"/>
                  <a:pathLst>
                    <a:path extrusionOk="0" h="512" w="597">
                      <a:moveTo>
                        <a:pt x="243" y="1"/>
                      </a:moveTo>
                      <a:cubicBezTo>
                        <a:pt x="109" y="1"/>
                        <a:pt x="1" y="115"/>
                        <a:pt x="1" y="251"/>
                      </a:cubicBezTo>
                      <a:cubicBezTo>
                        <a:pt x="1" y="407"/>
                        <a:pt x="130" y="512"/>
                        <a:pt x="262" y="512"/>
                      </a:cubicBezTo>
                      <a:cubicBezTo>
                        <a:pt x="321" y="512"/>
                        <a:pt x="381" y="490"/>
                        <a:pt x="429" y="442"/>
                      </a:cubicBezTo>
                      <a:cubicBezTo>
                        <a:pt x="596" y="275"/>
                        <a:pt x="489" y="1"/>
                        <a:pt x="263" y="1"/>
                      </a:cubicBezTo>
                      <a:cubicBezTo>
                        <a:pt x="256" y="1"/>
                        <a:pt x="250" y="1"/>
                        <a:pt x="2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 name="Google Shape;1682;p16"/>
                <p:cNvSpPr/>
                <p:nvPr/>
              </p:nvSpPr>
              <p:spPr>
                <a:xfrm>
                  <a:off x="3559950" y="2535850"/>
                  <a:ext cx="14925" cy="12800"/>
                </a:xfrm>
                <a:custGeom>
                  <a:rect b="b" l="l" r="r" t="t"/>
                  <a:pathLst>
                    <a:path extrusionOk="0" h="512" w="597">
                      <a:moveTo>
                        <a:pt x="275" y="1"/>
                      </a:moveTo>
                      <a:cubicBezTo>
                        <a:pt x="132" y="1"/>
                        <a:pt x="13" y="108"/>
                        <a:pt x="1" y="251"/>
                      </a:cubicBezTo>
                      <a:cubicBezTo>
                        <a:pt x="1" y="406"/>
                        <a:pt x="130" y="511"/>
                        <a:pt x="265" y="511"/>
                      </a:cubicBezTo>
                      <a:cubicBezTo>
                        <a:pt x="327" y="511"/>
                        <a:pt x="389" y="490"/>
                        <a:pt x="441" y="441"/>
                      </a:cubicBezTo>
                      <a:cubicBezTo>
                        <a:pt x="596" y="287"/>
                        <a:pt x="501" y="13"/>
                        <a:pt x="27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 name="Google Shape;1683;p16"/>
                <p:cNvSpPr/>
                <p:nvPr/>
              </p:nvSpPr>
              <p:spPr>
                <a:xfrm>
                  <a:off x="3821900" y="2024775"/>
                  <a:ext cx="14900" cy="12575"/>
                </a:xfrm>
                <a:custGeom>
                  <a:rect b="b" l="l" r="r" t="t"/>
                  <a:pathLst>
                    <a:path extrusionOk="0" h="503" w="596">
                      <a:moveTo>
                        <a:pt x="253" y="0"/>
                      </a:moveTo>
                      <a:cubicBezTo>
                        <a:pt x="109" y="0"/>
                        <a:pt x="0" y="115"/>
                        <a:pt x="0" y="251"/>
                      </a:cubicBezTo>
                      <a:cubicBezTo>
                        <a:pt x="0" y="404"/>
                        <a:pt x="125" y="502"/>
                        <a:pt x="254" y="502"/>
                      </a:cubicBezTo>
                      <a:cubicBezTo>
                        <a:pt x="316" y="502"/>
                        <a:pt x="379" y="480"/>
                        <a:pt x="429" y="429"/>
                      </a:cubicBezTo>
                      <a:cubicBezTo>
                        <a:pt x="596" y="275"/>
                        <a:pt x="488" y="1"/>
                        <a:pt x="274" y="1"/>
                      </a:cubicBezTo>
                      <a:cubicBezTo>
                        <a:pt x="267" y="0"/>
                        <a:pt x="260" y="0"/>
                        <a:pt x="25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 name="Google Shape;1684;p16"/>
                <p:cNvSpPr/>
                <p:nvPr/>
              </p:nvSpPr>
              <p:spPr>
                <a:xfrm>
                  <a:off x="3681400" y="3347875"/>
                  <a:ext cx="14900" cy="12850"/>
                </a:xfrm>
                <a:custGeom>
                  <a:rect b="b" l="l" r="r" t="t"/>
                  <a:pathLst>
                    <a:path extrusionOk="0" h="514" w="596">
                      <a:moveTo>
                        <a:pt x="262" y="0"/>
                      </a:moveTo>
                      <a:cubicBezTo>
                        <a:pt x="120" y="0"/>
                        <a:pt x="1" y="119"/>
                        <a:pt x="1" y="262"/>
                      </a:cubicBezTo>
                      <a:cubicBezTo>
                        <a:pt x="1" y="415"/>
                        <a:pt x="126" y="513"/>
                        <a:pt x="254" y="513"/>
                      </a:cubicBezTo>
                      <a:cubicBezTo>
                        <a:pt x="316" y="513"/>
                        <a:pt x="379" y="491"/>
                        <a:pt x="429" y="441"/>
                      </a:cubicBezTo>
                      <a:cubicBezTo>
                        <a:pt x="596" y="286"/>
                        <a:pt x="489" y="12"/>
                        <a:pt x="2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 name="Google Shape;1685;p16"/>
                <p:cNvSpPr/>
                <p:nvPr/>
              </p:nvSpPr>
              <p:spPr>
                <a:xfrm>
                  <a:off x="3958825" y="3324350"/>
                  <a:ext cx="14900" cy="12800"/>
                </a:xfrm>
                <a:custGeom>
                  <a:rect b="b" l="l" r="r" t="t"/>
                  <a:pathLst>
                    <a:path extrusionOk="0" h="512" w="596">
                      <a:moveTo>
                        <a:pt x="262" y="0"/>
                      </a:moveTo>
                      <a:cubicBezTo>
                        <a:pt x="119" y="0"/>
                        <a:pt x="0" y="119"/>
                        <a:pt x="0" y="262"/>
                      </a:cubicBezTo>
                      <a:cubicBezTo>
                        <a:pt x="0" y="409"/>
                        <a:pt x="129" y="511"/>
                        <a:pt x="259" y="511"/>
                      </a:cubicBezTo>
                      <a:cubicBezTo>
                        <a:pt x="319" y="511"/>
                        <a:pt x="380" y="490"/>
                        <a:pt x="429" y="441"/>
                      </a:cubicBezTo>
                      <a:cubicBezTo>
                        <a:pt x="595" y="286"/>
                        <a:pt x="488" y="12"/>
                        <a:pt x="2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 name="Google Shape;1686;p16"/>
                <p:cNvSpPr/>
                <p:nvPr/>
              </p:nvSpPr>
              <p:spPr>
                <a:xfrm>
                  <a:off x="4214200" y="3088300"/>
                  <a:ext cx="14625" cy="12800"/>
                </a:xfrm>
                <a:custGeom>
                  <a:rect b="b" l="l" r="r" t="t"/>
                  <a:pathLst>
                    <a:path extrusionOk="0" h="512" w="585">
                      <a:moveTo>
                        <a:pt x="263" y="1"/>
                      </a:moveTo>
                      <a:cubicBezTo>
                        <a:pt x="120" y="1"/>
                        <a:pt x="1" y="108"/>
                        <a:pt x="1" y="251"/>
                      </a:cubicBezTo>
                      <a:cubicBezTo>
                        <a:pt x="1" y="406"/>
                        <a:pt x="125" y="511"/>
                        <a:pt x="256" y="511"/>
                      </a:cubicBezTo>
                      <a:cubicBezTo>
                        <a:pt x="316" y="511"/>
                        <a:pt x="377" y="490"/>
                        <a:pt x="429" y="441"/>
                      </a:cubicBezTo>
                      <a:cubicBezTo>
                        <a:pt x="584" y="287"/>
                        <a:pt x="489" y="13"/>
                        <a:pt x="26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 name="Google Shape;1687;p16"/>
                <p:cNvSpPr/>
                <p:nvPr/>
              </p:nvSpPr>
              <p:spPr>
                <a:xfrm>
                  <a:off x="2329450" y="1421425"/>
                  <a:ext cx="14600" cy="12800"/>
                </a:xfrm>
                <a:custGeom>
                  <a:rect b="b" l="l" r="r" t="t"/>
                  <a:pathLst>
                    <a:path extrusionOk="0" h="512" w="584">
                      <a:moveTo>
                        <a:pt x="262" y="1"/>
                      </a:moveTo>
                      <a:cubicBezTo>
                        <a:pt x="119" y="1"/>
                        <a:pt x="0" y="108"/>
                        <a:pt x="0" y="263"/>
                      </a:cubicBezTo>
                      <a:cubicBezTo>
                        <a:pt x="0" y="410"/>
                        <a:pt x="123" y="512"/>
                        <a:pt x="254" y="512"/>
                      </a:cubicBezTo>
                      <a:cubicBezTo>
                        <a:pt x="314" y="512"/>
                        <a:pt x="376" y="490"/>
                        <a:pt x="429" y="441"/>
                      </a:cubicBezTo>
                      <a:cubicBezTo>
                        <a:pt x="584" y="287"/>
                        <a:pt x="488" y="13"/>
                        <a:pt x="26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 name="Google Shape;1688;p16"/>
                <p:cNvSpPr/>
                <p:nvPr/>
              </p:nvSpPr>
              <p:spPr>
                <a:xfrm>
                  <a:off x="1648400" y="3363925"/>
                  <a:ext cx="32175" cy="32475"/>
                </a:xfrm>
                <a:custGeom>
                  <a:rect b="b" l="l" r="r" t="t"/>
                  <a:pathLst>
                    <a:path extrusionOk="0" h="1299" w="1287">
                      <a:moveTo>
                        <a:pt x="489" y="1"/>
                      </a:moveTo>
                      <a:lnTo>
                        <a:pt x="489" y="501"/>
                      </a:lnTo>
                      <a:lnTo>
                        <a:pt x="1" y="656"/>
                      </a:lnTo>
                      <a:lnTo>
                        <a:pt x="489" y="811"/>
                      </a:lnTo>
                      <a:lnTo>
                        <a:pt x="489" y="1299"/>
                      </a:lnTo>
                      <a:lnTo>
                        <a:pt x="799" y="906"/>
                      </a:lnTo>
                      <a:lnTo>
                        <a:pt x="1287" y="1061"/>
                      </a:lnTo>
                      <a:lnTo>
                        <a:pt x="989" y="656"/>
                      </a:lnTo>
                      <a:lnTo>
                        <a:pt x="1287" y="251"/>
                      </a:lnTo>
                      <a:lnTo>
                        <a:pt x="799" y="406"/>
                      </a:lnTo>
                      <a:lnTo>
                        <a:pt x="48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 name="Google Shape;1689;p16"/>
                <p:cNvSpPr/>
                <p:nvPr/>
              </p:nvSpPr>
              <p:spPr>
                <a:xfrm>
                  <a:off x="1724025" y="3057950"/>
                  <a:ext cx="32450" cy="32775"/>
                </a:xfrm>
                <a:custGeom>
                  <a:rect b="b" l="l" r="r" t="t"/>
                  <a:pathLst>
                    <a:path extrusionOk="0" h="1311" w="1298">
                      <a:moveTo>
                        <a:pt x="500" y="0"/>
                      </a:moveTo>
                      <a:lnTo>
                        <a:pt x="500" y="500"/>
                      </a:lnTo>
                      <a:lnTo>
                        <a:pt x="0" y="655"/>
                      </a:lnTo>
                      <a:lnTo>
                        <a:pt x="500" y="810"/>
                      </a:lnTo>
                      <a:lnTo>
                        <a:pt x="500" y="1310"/>
                      </a:lnTo>
                      <a:lnTo>
                        <a:pt x="810" y="905"/>
                      </a:lnTo>
                      <a:lnTo>
                        <a:pt x="1298" y="1060"/>
                      </a:lnTo>
                      <a:lnTo>
                        <a:pt x="988" y="655"/>
                      </a:lnTo>
                      <a:lnTo>
                        <a:pt x="1298" y="250"/>
                      </a:lnTo>
                      <a:lnTo>
                        <a:pt x="810" y="405"/>
                      </a:lnTo>
                      <a:lnTo>
                        <a:pt x="5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 name="Google Shape;1690;p16"/>
                <p:cNvSpPr/>
                <p:nvPr/>
              </p:nvSpPr>
              <p:spPr>
                <a:xfrm>
                  <a:off x="1903200" y="3678850"/>
                  <a:ext cx="32175" cy="32475"/>
                </a:xfrm>
                <a:custGeom>
                  <a:rect b="b" l="l" r="r" t="t"/>
                  <a:pathLst>
                    <a:path extrusionOk="0" h="1299" w="1287">
                      <a:moveTo>
                        <a:pt x="489" y="1"/>
                      </a:moveTo>
                      <a:lnTo>
                        <a:pt x="489" y="501"/>
                      </a:lnTo>
                      <a:lnTo>
                        <a:pt x="1" y="656"/>
                      </a:lnTo>
                      <a:lnTo>
                        <a:pt x="489" y="810"/>
                      </a:lnTo>
                      <a:lnTo>
                        <a:pt x="489" y="1299"/>
                      </a:lnTo>
                      <a:lnTo>
                        <a:pt x="798" y="906"/>
                      </a:lnTo>
                      <a:lnTo>
                        <a:pt x="1286" y="1048"/>
                      </a:lnTo>
                      <a:lnTo>
                        <a:pt x="989" y="656"/>
                      </a:lnTo>
                      <a:lnTo>
                        <a:pt x="1286" y="251"/>
                      </a:lnTo>
                      <a:lnTo>
                        <a:pt x="798" y="406"/>
                      </a:lnTo>
                      <a:lnTo>
                        <a:pt x="48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 name="Google Shape;1691;p16"/>
                <p:cNvSpPr/>
                <p:nvPr/>
              </p:nvSpPr>
              <p:spPr>
                <a:xfrm>
                  <a:off x="1379325" y="3424650"/>
                  <a:ext cx="7775" cy="6650"/>
                </a:xfrm>
                <a:custGeom>
                  <a:rect b="b" l="l" r="r" t="t"/>
                  <a:pathLst>
                    <a:path extrusionOk="0" h="266" w="311">
                      <a:moveTo>
                        <a:pt x="143" y="1"/>
                      </a:moveTo>
                      <a:cubicBezTo>
                        <a:pt x="72" y="1"/>
                        <a:pt x="1" y="60"/>
                        <a:pt x="1" y="132"/>
                      </a:cubicBezTo>
                      <a:cubicBezTo>
                        <a:pt x="1" y="213"/>
                        <a:pt x="66" y="266"/>
                        <a:pt x="135" y="266"/>
                      </a:cubicBezTo>
                      <a:cubicBezTo>
                        <a:pt x="167" y="266"/>
                        <a:pt x="200" y="254"/>
                        <a:pt x="227" y="227"/>
                      </a:cubicBezTo>
                      <a:cubicBezTo>
                        <a:pt x="310" y="144"/>
                        <a:pt x="251" y="13"/>
                        <a:pt x="1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 name="Google Shape;1692;p16"/>
                <p:cNvSpPr/>
                <p:nvPr/>
              </p:nvSpPr>
              <p:spPr>
                <a:xfrm>
                  <a:off x="1782650" y="3521700"/>
                  <a:ext cx="7775" cy="6450"/>
                </a:xfrm>
                <a:custGeom>
                  <a:rect b="b" l="l" r="r" t="t"/>
                  <a:pathLst>
                    <a:path extrusionOk="0" h="258" w="311">
                      <a:moveTo>
                        <a:pt x="143" y="0"/>
                      </a:moveTo>
                      <a:cubicBezTo>
                        <a:pt x="60" y="0"/>
                        <a:pt x="1" y="48"/>
                        <a:pt x="1" y="131"/>
                      </a:cubicBezTo>
                      <a:cubicBezTo>
                        <a:pt x="1" y="206"/>
                        <a:pt x="70" y="258"/>
                        <a:pt x="141" y="258"/>
                      </a:cubicBezTo>
                      <a:cubicBezTo>
                        <a:pt x="171" y="258"/>
                        <a:pt x="202" y="248"/>
                        <a:pt x="227" y="226"/>
                      </a:cubicBezTo>
                      <a:cubicBezTo>
                        <a:pt x="310" y="143"/>
                        <a:pt x="251" y="0"/>
                        <a:pt x="14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 name="Google Shape;1693;p16"/>
                <p:cNvSpPr/>
                <p:nvPr/>
              </p:nvSpPr>
              <p:spPr>
                <a:xfrm>
                  <a:off x="1982375" y="3265125"/>
                  <a:ext cx="7475" cy="6650"/>
                </a:xfrm>
                <a:custGeom>
                  <a:rect b="b" l="l" r="r" t="t"/>
                  <a:pathLst>
                    <a:path extrusionOk="0" h="266" w="299">
                      <a:moveTo>
                        <a:pt x="132" y="0"/>
                      </a:moveTo>
                      <a:cubicBezTo>
                        <a:pt x="60" y="0"/>
                        <a:pt x="1" y="60"/>
                        <a:pt x="1" y="131"/>
                      </a:cubicBezTo>
                      <a:cubicBezTo>
                        <a:pt x="1" y="212"/>
                        <a:pt x="61" y="265"/>
                        <a:pt x="126" y="265"/>
                      </a:cubicBezTo>
                      <a:cubicBezTo>
                        <a:pt x="156" y="265"/>
                        <a:pt x="188" y="253"/>
                        <a:pt x="215" y="226"/>
                      </a:cubicBezTo>
                      <a:cubicBezTo>
                        <a:pt x="298" y="143"/>
                        <a:pt x="251" y="0"/>
                        <a:pt x="13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 name="Google Shape;1694;p16"/>
                <p:cNvSpPr/>
                <p:nvPr/>
              </p:nvSpPr>
              <p:spPr>
                <a:xfrm>
                  <a:off x="1567150" y="3227300"/>
                  <a:ext cx="7750" cy="6475"/>
                </a:xfrm>
                <a:custGeom>
                  <a:rect b="b" l="l" r="r" t="t"/>
                  <a:pathLst>
                    <a:path extrusionOk="0" h="259" w="310">
                      <a:moveTo>
                        <a:pt x="143" y="1"/>
                      </a:moveTo>
                      <a:cubicBezTo>
                        <a:pt x="72" y="1"/>
                        <a:pt x="0" y="61"/>
                        <a:pt x="0" y="132"/>
                      </a:cubicBezTo>
                      <a:cubicBezTo>
                        <a:pt x="0" y="207"/>
                        <a:pt x="70" y="258"/>
                        <a:pt x="140" y="258"/>
                      </a:cubicBezTo>
                      <a:cubicBezTo>
                        <a:pt x="171" y="258"/>
                        <a:pt x="201" y="249"/>
                        <a:pt x="227" y="227"/>
                      </a:cubicBezTo>
                      <a:cubicBezTo>
                        <a:pt x="310" y="144"/>
                        <a:pt x="250" y="1"/>
                        <a:pt x="1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 name="Google Shape;1695;p16"/>
                <p:cNvSpPr/>
                <p:nvPr/>
              </p:nvSpPr>
              <p:spPr>
                <a:xfrm>
                  <a:off x="1779375" y="3314800"/>
                  <a:ext cx="14900" cy="12725"/>
                </a:xfrm>
                <a:custGeom>
                  <a:rect b="b" l="l" r="r" t="t"/>
                  <a:pathLst>
                    <a:path extrusionOk="0" h="509" w="596">
                      <a:moveTo>
                        <a:pt x="255" y="1"/>
                      </a:moveTo>
                      <a:cubicBezTo>
                        <a:pt x="121" y="1"/>
                        <a:pt x="12" y="115"/>
                        <a:pt x="1" y="251"/>
                      </a:cubicBezTo>
                      <a:cubicBezTo>
                        <a:pt x="1" y="404"/>
                        <a:pt x="125" y="508"/>
                        <a:pt x="258" y="508"/>
                      </a:cubicBezTo>
                      <a:cubicBezTo>
                        <a:pt x="322" y="508"/>
                        <a:pt x="387" y="484"/>
                        <a:pt x="441" y="430"/>
                      </a:cubicBezTo>
                      <a:cubicBezTo>
                        <a:pt x="596" y="275"/>
                        <a:pt x="501" y="1"/>
                        <a:pt x="274" y="1"/>
                      </a:cubicBezTo>
                      <a:cubicBezTo>
                        <a:pt x="268" y="1"/>
                        <a:pt x="261" y="1"/>
                        <a:pt x="25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 name="Google Shape;1696;p16"/>
                <p:cNvSpPr/>
                <p:nvPr/>
              </p:nvSpPr>
              <p:spPr>
                <a:xfrm>
                  <a:off x="1654350" y="4108075"/>
                  <a:ext cx="32175" cy="32475"/>
                </a:xfrm>
                <a:custGeom>
                  <a:rect b="b" l="l" r="r" t="t"/>
                  <a:pathLst>
                    <a:path extrusionOk="0" h="1299" w="1287">
                      <a:moveTo>
                        <a:pt x="489" y="1"/>
                      </a:moveTo>
                      <a:lnTo>
                        <a:pt x="489" y="489"/>
                      </a:lnTo>
                      <a:lnTo>
                        <a:pt x="1" y="643"/>
                      </a:lnTo>
                      <a:lnTo>
                        <a:pt x="489" y="798"/>
                      </a:lnTo>
                      <a:lnTo>
                        <a:pt x="489" y="1298"/>
                      </a:lnTo>
                      <a:lnTo>
                        <a:pt x="799" y="893"/>
                      </a:lnTo>
                      <a:lnTo>
                        <a:pt x="1287" y="1048"/>
                      </a:lnTo>
                      <a:lnTo>
                        <a:pt x="989" y="643"/>
                      </a:lnTo>
                      <a:lnTo>
                        <a:pt x="1287" y="251"/>
                      </a:lnTo>
                      <a:lnTo>
                        <a:pt x="799" y="393"/>
                      </a:lnTo>
                      <a:lnTo>
                        <a:pt x="48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 name="Google Shape;1697;p16"/>
                <p:cNvSpPr/>
                <p:nvPr/>
              </p:nvSpPr>
              <p:spPr>
                <a:xfrm>
                  <a:off x="1129400" y="3853850"/>
                  <a:ext cx="9350" cy="6600"/>
                </a:xfrm>
                <a:custGeom>
                  <a:rect b="b" l="l" r="r" t="t"/>
                  <a:pathLst>
                    <a:path extrusionOk="0" h="264" w="374">
                      <a:moveTo>
                        <a:pt x="166" y="0"/>
                      </a:moveTo>
                      <a:cubicBezTo>
                        <a:pt x="0" y="0"/>
                        <a:pt x="3" y="264"/>
                        <a:pt x="176" y="264"/>
                      </a:cubicBezTo>
                      <a:cubicBezTo>
                        <a:pt x="179" y="264"/>
                        <a:pt x="183" y="264"/>
                        <a:pt x="187" y="264"/>
                      </a:cubicBezTo>
                      <a:cubicBezTo>
                        <a:pt x="191" y="264"/>
                        <a:pt x="194" y="264"/>
                        <a:pt x="198" y="264"/>
                      </a:cubicBezTo>
                      <a:cubicBezTo>
                        <a:pt x="370" y="264"/>
                        <a:pt x="374" y="0"/>
                        <a:pt x="208" y="0"/>
                      </a:cubicBezTo>
                      <a:cubicBezTo>
                        <a:pt x="201" y="0"/>
                        <a:pt x="194" y="1"/>
                        <a:pt x="187" y="2"/>
                      </a:cubicBezTo>
                      <a:cubicBezTo>
                        <a:pt x="179" y="1"/>
                        <a:pt x="172" y="0"/>
                        <a:pt x="16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 name="Google Shape;1698;p16"/>
                <p:cNvSpPr/>
                <p:nvPr/>
              </p:nvSpPr>
              <p:spPr>
                <a:xfrm>
                  <a:off x="1533800" y="3950625"/>
                  <a:ext cx="7775" cy="6650"/>
                </a:xfrm>
                <a:custGeom>
                  <a:rect b="b" l="l" r="r" t="t"/>
                  <a:pathLst>
                    <a:path extrusionOk="0" h="266" w="311">
                      <a:moveTo>
                        <a:pt x="144" y="0"/>
                      </a:moveTo>
                      <a:cubicBezTo>
                        <a:pt x="72" y="0"/>
                        <a:pt x="13" y="60"/>
                        <a:pt x="1" y="131"/>
                      </a:cubicBezTo>
                      <a:cubicBezTo>
                        <a:pt x="1" y="212"/>
                        <a:pt x="67" y="265"/>
                        <a:pt x="135" y="265"/>
                      </a:cubicBezTo>
                      <a:cubicBezTo>
                        <a:pt x="167" y="265"/>
                        <a:pt x="200" y="253"/>
                        <a:pt x="227" y="226"/>
                      </a:cubicBezTo>
                      <a:cubicBezTo>
                        <a:pt x="310" y="143"/>
                        <a:pt x="251" y="12"/>
                        <a:pt x="14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 name="Google Shape;1699;p16"/>
                <p:cNvSpPr/>
                <p:nvPr/>
              </p:nvSpPr>
              <p:spPr>
                <a:xfrm>
                  <a:off x="1733550" y="3694025"/>
                  <a:ext cx="7450" cy="6675"/>
                </a:xfrm>
                <a:custGeom>
                  <a:rect b="b" l="l" r="r" t="t"/>
                  <a:pathLst>
                    <a:path extrusionOk="0" h="267" w="298">
                      <a:moveTo>
                        <a:pt x="131" y="1"/>
                      </a:moveTo>
                      <a:cubicBezTo>
                        <a:pt x="60" y="1"/>
                        <a:pt x="0" y="60"/>
                        <a:pt x="0" y="132"/>
                      </a:cubicBezTo>
                      <a:cubicBezTo>
                        <a:pt x="0" y="213"/>
                        <a:pt x="60" y="266"/>
                        <a:pt x="125" y="266"/>
                      </a:cubicBezTo>
                      <a:cubicBezTo>
                        <a:pt x="156" y="266"/>
                        <a:pt x="187" y="254"/>
                        <a:pt x="214" y="227"/>
                      </a:cubicBezTo>
                      <a:cubicBezTo>
                        <a:pt x="298" y="144"/>
                        <a:pt x="250" y="13"/>
                        <a:pt x="13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 name="Google Shape;1700;p16"/>
                <p:cNvSpPr/>
                <p:nvPr/>
              </p:nvSpPr>
              <p:spPr>
                <a:xfrm>
                  <a:off x="1318300" y="3656225"/>
                  <a:ext cx="7775" cy="6650"/>
                </a:xfrm>
                <a:custGeom>
                  <a:rect b="b" l="l" r="r" t="t"/>
                  <a:pathLst>
                    <a:path extrusionOk="0" h="266" w="311">
                      <a:moveTo>
                        <a:pt x="144" y="1"/>
                      </a:moveTo>
                      <a:cubicBezTo>
                        <a:pt x="72" y="1"/>
                        <a:pt x="13" y="60"/>
                        <a:pt x="1" y="132"/>
                      </a:cubicBezTo>
                      <a:cubicBezTo>
                        <a:pt x="1" y="213"/>
                        <a:pt x="66" y="266"/>
                        <a:pt x="135" y="266"/>
                      </a:cubicBezTo>
                      <a:cubicBezTo>
                        <a:pt x="167" y="266"/>
                        <a:pt x="200" y="254"/>
                        <a:pt x="227" y="227"/>
                      </a:cubicBezTo>
                      <a:cubicBezTo>
                        <a:pt x="310" y="144"/>
                        <a:pt x="251" y="13"/>
                        <a:pt x="14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 name="Google Shape;1701;p16"/>
                <p:cNvSpPr/>
                <p:nvPr/>
              </p:nvSpPr>
              <p:spPr>
                <a:xfrm>
                  <a:off x="1530525" y="3743750"/>
                  <a:ext cx="14925" cy="12800"/>
                </a:xfrm>
                <a:custGeom>
                  <a:rect b="b" l="l" r="r" t="t"/>
                  <a:pathLst>
                    <a:path extrusionOk="0" h="512" w="597">
                      <a:moveTo>
                        <a:pt x="275" y="0"/>
                      </a:moveTo>
                      <a:cubicBezTo>
                        <a:pt x="132" y="0"/>
                        <a:pt x="13" y="107"/>
                        <a:pt x="1" y="262"/>
                      </a:cubicBezTo>
                      <a:cubicBezTo>
                        <a:pt x="1" y="409"/>
                        <a:pt x="129" y="511"/>
                        <a:pt x="264" y="511"/>
                      </a:cubicBezTo>
                      <a:cubicBezTo>
                        <a:pt x="326" y="511"/>
                        <a:pt x="389" y="490"/>
                        <a:pt x="441" y="441"/>
                      </a:cubicBezTo>
                      <a:cubicBezTo>
                        <a:pt x="596" y="286"/>
                        <a:pt x="501" y="12"/>
                        <a:pt x="27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 name="Google Shape;1702;p16"/>
                <p:cNvSpPr/>
                <p:nvPr/>
              </p:nvSpPr>
              <p:spPr>
                <a:xfrm>
                  <a:off x="844725" y="3330900"/>
                  <a:ext cx="31875" cy="33650"/>
                </a:xfrm>
                <a:custGeom>
                  <a:rect b="b" l="l" r="r" t="t"/>
                  <a:pathLst>
                    <a:path extrusionOk="0" h="1346" w="1275">
                      <a:moveTo>
                        <a:pt x="727" y="0"/>
                      </a:moveTo>
                      <a:lnTo>
                        <a:pt x="489" y="453"/>
                      </a:lnTo>
                      <a:lnTo>
                        <a:pt x="1" y="358"/>
                      </a:lnTo>
                      <a:lnTo>
                        <a:pt x="334" y="739"/>
                      </a:lnTo>
                      <a:lnTo>
                        <a:pt x="84" y="1191"/>
                      </a:lnTo>
                      <a:lnTo>
                        <a:pt x="84" y="1191"/>
                      </a:lnTo>
                      <a:lnTo>
                        <a:pt x="537" y="965"/>
                      </a:lnTo>
                      <a:lnTo>
                        <a:pt x="870" y="1346"/>
                      </a:lnTo>
                      <a:lnTo>
                        <a:pt x="822" y="834"/>
                      </a:lnTo>
                      <a:lnTo>
                        <a:pt x="1275" y="608"/>
                      </a:lnTo>
                      <a:lnTo>
                        <a:pt x="787" y="512"/>
                      </a:lnTo>
                      <a:lnTo>
                        <a:pt x="72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 name="Google Shape;1703;p16"/>
                <p:cNvSpPr/>
                <p:nvPr/>
              </p:nvSpPr>
              <p:spPr>
                <a:xfrm>
                  <a:off x="1221925" y="2868625"/>
                  <a:ext cx="7700" cy="6600"/>
                </a:xfrm>
                <a:custGeom>
                  <a:rect b="b" l="l" r="r" t="t"/>
                  <a:pathLst>
                    <a:path extrusionOk="0" h="264" w="308">
                      <a:moveTo>
                        <a:pt x="174" y="0"/>
                      </a:moveTo>
                      <a:cubicBezTo>
                        <a:pt x="74" y="0"/>
                        <a:pt x="1" y="113"/>
                        <a:pt x="58" y="203"/>
                      </a:cubicBezTo>
                      <a:cubicBezTo>
                        <a:pt x="83" y="244"/>
                        <a:pt x="124" y="263"/>
                        <a:pt x="164" y="263"/>
                      </a:cubicBezTo>
                      <a:cubicBezTo>
                        <a:pt x="218" y="263"/>
                        <a:pt x="270" y="229"/>
                        <a:pt x="284" y="168"/>
                      </a:cubicBezTo>
                      <a:cubicBezTo>
                        <a:pt x="308" y="96"/>
                        <a:pt x="260" y="25"/>
                        <a:pt x="189" y="1"/>
                      </a:cubicBezTo>
                      <a:cubicBezTo>
                        <a:pt x="184" y="0"/>
                        <a:pt x="179" y="0"/>
                        <a:pt x="17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 name="Google Shape;1704;p16"/>
                <p:cNvSpPr/>
                <p:nvPr/>
              </p:nvSpPr>
              <p:spPr>
                <a:xfrm>
                  <a:off x="1048500" y="3245700"/>
                  <a:ext cx="7900" cy="6350"/>
                </a:xfrm>
                <a:custGeom>
                  <a:rect b="b" l="l" r="r" t="t"/>
                  <a:pathLst>
                    <a:path extrusionOk="0" h="254" w="316">
                      <a:moveTo>
                        <a:pt x="166" y="0"/>
                      </a:moveTo>
                      <a:cubicBezTo>
                        <a:pt x="64" y="0"/>
                        <a:pt x="0" y="107"/>
                        <a:pt x="65" y="194"/>
                      </a:cubicBezTo>
                      <a:cubicBezTo>
                        <a:pt x="91" y="234"/>
                        <a:pt x="131" y="253"/>
                        <a:pt x="171" y="253"/>
                      </a:cubicBezTo>
                      <a:cubicBezTo>
                        <a:pt x="225" y="253"/>
                        <a:pt x="278" y="219"/>
                        <a:pt x="291" y="158"/>
                      </a:cubicBezTo>
                      <a:cubicBezTo>
                        <a:pt x="315" y="87"/>
                        <a:pt x="268" y="15"/>
                        <a:pt x="196" y="3"/>
                      </a:cubicBezTo>
                      <a:cubicBezTo>
                        <a:pt x="186" y="1"/>
                        <a:pt x="176" y="0"/>
                        <a:pt x="16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 name="Google Shape;1705;p16"/>
                <p:cNvSpPr/>
                <p:nvPr/>
              </p:nvSpPr>
              <p:spPr>
                <a:xfrm>
                  <a:off x="1261325" y="3491250"/>
                  <a:ext cx="7900" cy="6350"/>
                </a:xfrm>
                <a:custGeom>
                  <a:rect b="b" l="l" r="r" t="t"/>
                  <a:pathLst>
                    <a:path extrusionOk="0" h="254" w="316">
                      <a:moveTo>
                        <a:pt x="166" y="1"/>
                      </a:moveTo>
                      <a:cubicBezTo>
                        <a:pt x="64" y="1"/>
                        <a:pt x="0" y="107"/>
                        <a:pt x="65" y="194"/>
                      </a:cubicBezTo>
                      <a:cubicBezTo>
                        <a:pt x="91" y="235"/>
                        <a:pt x="131" y="254"/>
                        <a:pt x="172" y="254"/>
                      </a:cubicBezTo>
                      <a:cubicBezTo>
                        <a:pt x="227" y="254"/>
                        <a:pt x="283" y="220"/>
                        <a:pt x="303" y="159"/>
                      </a:cubicBezTo>
                      <a:cubicBezTo>
                        <a:pt x="315" y="87"/>
                        <a:pt x="268" y="16"/>
                        <a:pt x="196" y="4"/>
                      </a:cubicBezTo>
                      <a:cubicBezTo>
                        <a:pt x="186" y="2"/>
                        <a:pt x="176" y="1"/>
                        <a:pt x="16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 name="Google Shape;1706;p16"/>
                <p:cNvSpPr/>
                <p:nvPr/>
              </p:nvSpPr>
              <p:spPr>
                <a:xfrm>
                  <a:off x="1378425" y="3091225"/>
                  <a:ext cx="8525" cy="6925"/>
                </a:xfrm>
                <a:custGeom>
                  <a:rect b="b" l="l" r="r" t="t"/>
                  <a:pathLst>
                    <a:path extrusionOk="0" h="277" w="341">
                      <a:moveTo>
                        <a:pt x="186" y="0"/>
                      </a:moveTo>
                      <a:cubicBezTo>
                        <a:pt x="159" y="0"/>
                        <a:pt x="132" y="9"/>
                        <a:pt x="108" y="27"/>
                      </a:cubicBezTo>
                      <a:cubicBezTo>
                        <a:pt x="1" y="98"/>
                        <a:pt x="48" y="253"/>
                        <a:pt x="179" y="277"/>
                      </a:cubicBezTo>
                      <a:cubicBezTo>
                        <a:pt x="239" y="277"/>
                        <a:pt x="310" y="229"/>
                        <a:pt x="322" y="170"/>
                      </a:cubicBezTo>
                      <a:cubicBezTo>
                        <a:pt x="340" y="72"/>
                        <a:pt x="265" y="0"/>
                        <a:pt x="18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 name="Google Shape;1707;p16"/>
                <p:cNvSpPr/>
                <p:nvPr/>
              </p:nvSpPr>
              <p:spPr>
                <a:xfrm>
                  <a:off x="1244750" y="3281925"/>
                  <a:ext cx="14950" cy="12700"/>
                </a:xfrm>
                <a:custGeom>
                  <a:rect b="b" l="l" r="r" t="t"/>
                  <a:pathLst>
                    <a:path extrusionOk="0" h="508" w="598">
                      <a:moveTo>
                        <a:pt x="313" y="1"/>
                      </a:moveTo>
                      <a:cubicBezTo>
                        <a:pt x="120" y="1"/>
                        <a:pt x="0" y="214"/>
                        <a:pt x="109" y="388"/>
                      </a:cubicBezTo>
                      <a:cubicBezTo>
                        <a:pt x="160" y="469"/>
                        <a:pt x="241" y="507"/>
                        <a:pt x="321" y="507"/>
                      </a:cubicBezTo>
                      <a:cubicBezTo>
                        <a:pt x="429" y="507"/>
                        <a:pt x="534" y="439"/>
                        <a:pt x="562" y="316"/>
                      </a:cubicBezTo>
                      <a:cubicBezTo>
                        <a:pt x="597" y="173"/>
                        <a:pt x="502" y="31"/>
                        <a:pt x="371" y="7"/>
                      </a:cubicBezTo>
                      <a:cubicBezTo>
                        <a:pt x="351" y="3"/>
                        <a:pt x="332" y="1"/>
                        <a:pt x="31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708" name="Google Shape;1708;p16"/>
            <p:cNvGrpSpPr/>
            <p:nvPr/>
          </p:nvGrpSpPr>
          <p:grpSpPr>
            <a:xfrm>
              <a:off x="7877930" y="184649"/>
              <a:ext cx="883939" cy="70936"/>
              <a:chOff x="5933780" y="1496474"/>
              <a:chExt cx="883939" cy="70936"/>
            </a:xfrm>
          </p:grpSpPr>
          <p:sp>
            <p:nvSpPr>
              <p:cNvPr id="1709" name="Google Shape;1709;p16"/>
              <p:cNvSpPr/>
              <p:nvPr/>
            </p:nvSpPr>
            <p:spPr>
              <a:xfrm>
                <a:off x="6278778" y="1496474"/>
                <a:ext cx="538942" cy="70936"/>
              </a:xfrm>
              <a:custGeom>
                <a:rect b="b" l="l" r="r" t="t"/>
                <a:pathLst>
                  <a:path extrusionOk="0" h="989" w="7514">
                    <a:moveTo>
                      <a:pt x="500" y="1"/>
                    </a:moveTo>
                    <a:cubicBezTo>
                      <a:pt x="227" y="1"/>
                      <a:pt x="0" y="215"/>
                      <a:pt x="0" y="489"/>
                    </a:cubicBezTo>
                    <a:cubicBezTo>
                      <a:pt x="0" y="763"/>
                      <a:pt x="227" y="989"/>
                      <a:pt x="500" y="989"/>
                    </a:cubicBezTo>
                    <a:lnTo>
                      <a:pt x="7013" y="989"/>
                    </a:lnTo>
                    <a:cubicBezTo>
                      <a:pt x="7287" y="989"/>
                      <a:pt x="7513" y="763"/>
                      <a:pt x="7513" y="489"/>
                    </a:cubicBezTo>
                    <a:cubicBezTo>
                      <a:pt x="7513" y="215"/>
                      <a:pt x="7287" y="1"/>
                      <a:pt x="701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 name="Google Shape;1710;p16"/>
              <p:cNvSpPr/>
              <p:nvPr/>
            </p:nvSpPr>
            <p:spPr>
              <a:xfrm>
                <a:off x="5933780" y="1496474"/>
                <a:ext cx="248527" cy="70936"/>
              </a:xfrm>
              <a:custGeom>
                <a:rect b="b" l="l" r="r" t="t"/>
                <a:pathLst>
                  <a:path extrusionOk="0" h="989" w="3465">
                    <a:moveTo>
                      <a:pt x="500" y="1"/>
                    </a:moveTo>
                    <a:cubicBezTo>
                      <a:pt x="226" y="1"/>
                      <a:pt x="0" y="215"/>
                      <a:pt x="0" y="489"/>
                    </a:cubicBezTo>
                    <a:cubicBezTo>
                      <a:pt x="0" y="763"/>
                      <a:pt x="226" y="989"/>
                      <a:pt x="500" y="989"/>
                    </a:cubicBezTo>
                    <a:lnTo>
                      <a:pt x="2977" y="989"/>
                    </a:lnTo>
                    <a:cubicBezTo>
                      <a:pt x="3251" y="989"/>
                      <a:pt x="3465" y="763"/>
                      <a:pt x="3465" y="489"/>
                    </a:cubicBezTo>
                    <a:cubicBezTo>
                      <a:pt x="3465" y="215"/>
                      <a:pt x="3251" y="1"/>
                      <a:pt x="297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11" name="Google Shape;1711;p16"/>
            <p:cNvGrpSpPr/>
            <p:nvPr/>
          </p:nvGrpSpPr>
          <p:grpSpPr>
            <a:xfrm>
              <a:off x="177405" y="4846399"/>
              <a:ext cx="883939" cy="70936"/>
              <a:chOff x="5933780" y="1496474"/>
              <a:chExt cx="883939" cy="70936"/>
            </a:xfrm>
          </p:grpSpPr>
          <p:sp>
            <p:nvSpPr>
              <p:cNvPr id="1712" name="Google Shape;1712;p16"/>
              <p:cNvSpPr/>
              <p:nvPr/>
            </p:nvSpPr>
            <p:spPr>
              <a:xfrm>
                <a:off x="6278778" y="1496474"/>
                <a:ext cx="538942" cy="70936"/>
              </a:xfrm>
              <a:custGeom>
                <a:rect b="b" l="l" r="r" t="t"/>
                <a:pathLst>
                  <a:path extrusionOk="0" h="989" w="7514">
                    <a:moveTo>
                      <a:pt x="500" y="1"/>
                    </a:moveTo>
                    <a:cubicBezTo>
                      <a:pt x="227" y="1"/>
                      <a:pt x="0" y="215"/>
                      <a:pt x="0" y="489"/>
                    </a:cubicBezTo>
                    <a:cubicBezTo>
                      <a:pt x="0" y="763"/>
                      <a:pt x="227" y="989"/>
                      <a:pt x="500" y="989"/>
                    </a:cubicBezTo>
                    <a:lnTo>
                      <a:pt x="7013" y="989"/>
                    </a:lnTo>
                    <a:cubicBezTo>
                      <a:pt x="7287" y="989"/>
                      <a:pt x="7513" y="763"/>
                      <a:pt x="7513" y="489"/>
                    </a:cubicBezTo>
                    <a:cubicBezTo>
                      <a:pt x="7513" y="215"/>
                      <a:pt x="7287" y="1"/>
                      <a:pt x="701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 name="Google Shape;1713;p16"/>
              <p:cNvSpPr/>
              <p:nvPr/>
            </p:nvSpPr>
            <p:spPr>
              <a:xfrm>
                <a:off x="5933780" y="1496474"/>
                <a:ext cx="248527" cy="70936"/>
              </a:xfrm>
              <a:custGeom>
                <a:rect b="b" l="l" r="r" t="t"/>
                <a:pathLst>
                  <a:path extrusionOk="0" h="989" w="3465">
                    <a:moveTo>
                      <a:pt x="500" y="1"/>
                    </a:moveTo>
                    <a:cubicBezTo>
                      <a:pt x="226" y="1"/>
                      <a:pt x="0" y="215"/>
                      <a:pt x="0" y="489"/>
                    </a:cubicBezTo>
                    <a:cubicBezTo>
                      <a:pt x="0" y="763"/>
                      <a:pt x="226" y="989"/>
                      <a:pt x="500" y="989"/>
                    </a:cubicBezTo>
                    <a:lnTo>
                      <a:pt x="2977" y="989"/>
                    </a:lnTo>
                    <a:cubicBezTo>
                      <a:pt x="3251" y="989"/>
                      <a:pt x="3465" y="763"/>
                      <a:pt x="3465" y="489"/>
                    </a:cubicBezTo>
                    <a:cubicBezTo>
                      <a:pt x="3465" y="215"/>
                      <a:pt x="3251" y="1"/>
                      <a:pt x="297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14" name="Google Shape;1714;p16"/>
            <p:cNvGrpSpPr/>
            <p:nvPr/>
          </p:nvGrpSpPr>
          <p:grpSpPr>
            <a:xfrm>
              <a:off x="8358230" y="4846399"/>
              <a:ext cx="883939" cy="70936"/>
              <a:chOff x="5933780" y="1496474"/>
              <a:chExt cx="883939" cy="70936"/>
            </a:xfrm>
          </p:grpSpPr>
          <p:sp>
            <p:nvSpPr>
              <p:cNvPr id="1715" name="Google Shape;1715;p16"/>
              <p:cNvSpPr/>
              <p:nvPr/>
            </p:nvSpPr>
            <p:spPr>
              <a:xfrm>
                <a:off x="6278778" y="1496474"/>
                <a:ext cx="538942" cy="70936"/>
              </a:xfrm>
              <a:custGeom>
                <a:rect b="b" l="l" r="r" t="t"/>
                <a:pathLst>
                  <a:path extrusionOk="0" h="989" w="7514">
                    <a:moveTo>
                      <a:pt x="500" y="1"/>
                    </a:moveTo>
                    <a:cubicBezTo>
                      <a:pt x="227" y="1"/>
                      <a:pt x="0" y="215"/>
                      <a:pt x="0" y="489"/>
                    </a:cubicBezTo>
                    <a:cubicBezTo>
                      <a:pt x="0" y="763"/>
                      <a:pt x="227" y="989"/>
                      <a:pt x="500" y="989"/>
                    </a:cubicBezTo>
                    <a:lnTo>
                      <a:pt x="7013" y="989"/>
                    </a:lnTo>
                    <a:cubicBezTo>
                      <a:pt x="7287" y="989"/>
                      <a:pt x="7513" y="763"/>
                      <a:pt x="7513" y="489"/>
                    </a:cubicBezTo>
                    <a:cubicBezTo>
                      <a:pt x="7513" y="215"/>
                      <a:pt x="7287" y="1"/>
                      <a:pt x="701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 name="Google Shape;1716;p16"/>
              <p:cNvSpPr/>
              <p:nvPr/>
            </p:nvSpPr>
            <p:spPr>
              <a:xfrm>
                <a:off x="5933780" y="1496474"/>
                <a:ext cx="248527" cy="70936"/>
              </a:xfrm>
              <a:custGeom>
                <a:rect b="b" l="l" r="r" t="t"/>
                <a:pathLst>
                  <a:path extrusionOk="0" h="989" w="3465">
                    <a:moveTo>
                      <a:pt x="500" y="1"/>
                    </a:moveTo>
                    <a:cubicBezTo>
                      <a:pt x="226" y="1"/>
                      <a:pt x="0" y="215"/>
                      <a:pt x="0" y="489"/>
                    </a:cubicBezTo>
                    <a:cubicBezTo>
                      <a:pt x="0" y="763"/>
                      <a:pt x="226" y="989"/>
                      <a:pt x="500" y="989"/>
                    </a:cubicBezTo>
                    <a:lnTo>
                      <a:pt x="2977" y="989"/>
                    </a:lnTo>
                    <a:cubicBezTo>
                      <a:pt x="3251" y="989"/>
                      <a:pt x="3465" y="763"/>
                      <a:pt x="3465" y="489"/>
                    </a:cubicBezTo>
                    <a:cubicBezTo>
                      <a:pt x="3465" y="215"/>
                      <a:pt x="3251" y="1"/>
                      <a:pt x="297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17" name="Google Shape;1717;p16"/>
            <p:cNvGrpSpPr/>
            <p:nvPr/>
          </p:nvGrpSpPr>
          <p:grpSpPr>
            <a:xfrm>
              <a:off x="343280" y="113724"/>
              <a:ext cx="883939" cy="70936"/>
              <a:chOff x="5933780" y="1496474"/>
              <a:chExt cx="883939" cy="70936"/>
            </a:xfrm>
          </p:grpSpPr>
          <p:sp>
            <p:nvSpPr>
              <p:cNvPr id="1718" name="Google Shape;1718;p16"/>
              <p:cNvSpPr/>
              <p:nvPr/>
            </p:nvSpPr>
            <p:spPr>
              <a:xfrm>
                <a:off x="6278778" y="1496474"/>
                <a:ext cx="538942" cy="70936"/>
              </a:xfrm>
              <a:custGeom>
                <a:rect b="b" l="l" r="r" t="t"/>
                <a:pathLst>
                  <a:path extrusionOk="0" h="989" w="7514">
                    <a:moveTo>
                      <a:pt x="500" y="1"/>
                    </a:moveTo>
                    <a:cubicBezTo>
                      <a:pt x="227" y="1"/>
                      <a:pt x="0" y="215"/>
                      <a:pt x="0" y="489"/>
                    </a:cubicBezTo>
                    <a:cubicBezTo>
                      <a:pt x="0" y="763"/>
                      <a:pt x="227" y="989"/>
                      <a:pt x="500" y="989"/>
                    </a:cubicBezTo>
                    <a:lnTo>
                      <a:pt x="7013" y="989"/>
                    </a:lnTo>
                    <a:cubicBezTo>
                      <a:pt x="7287" y="989"/>
                      <a:pt x="7513" y="763"/>
                      <a:pt x="7513" y="489"/>
                    </a:cubicBezTo>
                    <a:cubicBezTo>
                      <a:pt x="7513" y="215"/>
                      <a:pt x="7287" y="1"/>
                      <a:pt x="701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 name="Google Shape;1719;p16"/>
              <p:cNvSpPr/>
              <p:nvPr/>
            </p:nvSpPr>
            <p:spPr>
              <a:xfrm>
                <a:off x="5933780" y="1496474"/>
                <a:ext cx="248527" cy="70936"/>
              </a:xfrm>
              <a:custGeom>
                <a:rect b="b" l="l" r="r" t="t"/>
                <a:pathLst>
                  <a:path extrusionOk="0" h="989" w="3465">
                    <a:moveTo>
                      <a:pt x="500" y="1"/>
                    </a:moveTo>
                    <a:cubicBezTo>
                      <a:pt x="226" y="1"/>
                      <a:pt x="0" y="215"/>
                      <a:pt x="0" y="489"/>
                    </a:cubicBezTo>
                    <a:cubicBezTo>
                      <a:pt x="0" y="763"/>
                      <a:pt x="226" y="989"/>
                      <a:pt x="500" y="989"/>
                    </a:cubicBezTo>
                    <a:lnTo>
                      <a:pt x="2977" y="989"/>
                    </a:lnTo>
                    <a:cubicBezTo>
                      <a:pt x="3251" y="989"/>
                      <a:pt x="3465" y="763"/>
                      <a:pt x="3465" y="489"/>
                    </a:cubicBezTo>
                    <a:cubicBezTo>
                      <a:pt x="3465" y="215"/>
                      <a:pt x="3251" y="1"/>
                      <a:pt x="297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1720" name="Google Shape;1720;p16"/>
          <p:cNvSpPr txBox="1"/>
          <p:nvPr>
            <p:ph type="title"/>
          </p:nvPr>
        </p:nvSpPr>
        <p:spPr>
          <a:xfrm>
            <a:off x="758775" y="384166"/>
            <a:ext cx="7626300" cy="572700"/>
          </a:xfrm>
          <a:prstGeom prst="rect">
            <a:avLst/>
          </a:prstGeom>
        </p:spPr>
        <p:txBody>
          <a:bodyPr anchorCtr="0" anchor="ctr" bIns="91425" lIns="91425" spcFirstLastPara="1" rIns="91425" wrap="square" tIns="91425">
            <a:noAutofit/>
          </a:bodyPr>
          <a:lstStyle>
            <a:lvl1pPr lvl="0" rtl="0">
              <a:spcBef>
                <a:spcPts val="0"/>
              </a:spcBef>
              <a:spcAft>
                <a:spcPts val="0"/>
              </a:spcAft>
              <a:buClr>
                <a:schemeClr val="accent6"/>
              </a:buClr>
              <a:buSzPts val="3400"/>
              <a:buNone/>
              <a:defRPr sz="3400">
                <a:solidFill>
                  <a:schemeClr val="accent6"/>
                </a:solidFill>
              </a:defRPr>
            </a:lvl1pPr>
            <a:lvl2pPr lvl="1" rtl="0">
              <a:spcBef>
                <a:spcPts val="0"/>
              </a:spcBef>
              <a:spcAft>
                <a:spcPts val="0"/>
              </a:spcAft>
              <a:buClr>
                <a:schemeClr val="accent6"/>
              </a:buClr>
              <a:buSzPts val="3400"/>
              <a:buNone/>
              <a:defRPr>
                <a:solidFill>
                  <a:schemeClr val="accent6"/>
                </a:solidFill>
              </a:defRPr>
            </a:lvl2pPr>
            <a:lvl3pPr lvl="2" rtl="0">
              <a:spcBef>
                <a:spcPts val="0"/>
              </a:spcBef>
              <a:spcAft>
                <a:spcPts val="0"/>
              </a:spcAft>
              <a:buClr>
                <a:schemeClr val="accent6"/>
              </a:buClr>
              <a:buSzPts val="3400"/>
              <a:buNone/>
              <a:defRPr>
                <a:solidFill>
                  <a:schemeClr val="accent6"/>
                </a:solidFill>
              </a:defRPr>
            </a:lvl3pPr>
            <a:lvl4pPr lvl="3" rtl="0">
              <a:spcBef>
                <a:spcPts val="0"/>
              </a:spcBef>
              <a:spcAft>
                <a:spcPts val="0"/>
              </a:spcAft>
              <a:buClr>
                <a:schemeClr val="accent6"/>
              </a:buClr>
              <a:buSzPts val="3400"/>
              <a:buNone/>
              <a:defRPr>
                <a:solidFill>
                  <a:schemeClr val="accent6"/>
                </a:solidFill>
              </a:defRPr>
            </a:lvl4pPr>
            <a:lvl5pPr lvl="4" rtl="0">
              <a:spcBef>
                <a:spcPts val="0"/>
              </a:spcBef>
              <a:spcAft>
                <a:spcPts val="0"/>
              </a:spcAft>
              <a:buClr>
                <a:schemeClr val="accent6"/>
              </a:buClr>
              <a:buSzPts val="3400"/>
              <a:buNone/>
              <a:defRPr>
                <a:solidFill>
                  <a:schemeClr val="accent6"/>
                </a:solidFill>
              </a:defRPr>
            </a:lvl5pPr>
            <a:lvl6pPr lvl="5" rtl="0">
              <a:spcBef>
                <a:spcPts val="0"/>
              </a:spcBef>
              <a:spcAft>
                <a:spcPts val="0"/>
              </a:spcAft>
              <a:buClr>
                <a:schemeClr val="accent6"/>
              </a:buClr>
              <a:buSzPts val="3400"/>
              <a:buNone/>
              <a:defRPr>
                <a:solidFill>
                  <a:schemeClr val="accent6"/>
                </a:solidFill>
              </a:defRPr>
            </a:lvl6pPr>
            <a:lvl7pPr lvl="6" rtl="0">
              <a:spcBef>
                <a:spcPts val="0"/>
              </a:spcBef>
              <a:spcAft>
                <a:spcPts val="0"/>
              </a:spcAft>
              <a:buClr>
                <a:schemeClr val="accent6"/>
              </a:buClr>
              <a:buSzPts val="3400"/>
              <a:buNone/>
              <a:defRPr>
                <a:solidFill>
                  <a:schemeClr val="accent6"/>
                </a:solidFill>
              </a:defRPr>
            </a:lvl7pPr>
            <a:lvl8pPr lvl="7" rtl="0">
              <a:spcBef>
                <a:spcPts val="0"/>
              </a:spcBef>
              <a:spcAft>
                <a:spcPts val="0"/>
              </a:spcAft>
              <a:buClr>
                <a:schemeClr val="accent6"/>
              </a:buClr>
              <a:buSzPts val="3400"/>
              <a:buNone/>
              <a:defRPr>
                <a:solidFill>
                  <a:schemeClr val="accent6"/>
                </a:solidFill>
              </a:defRPr>
            </a:lvl8pPr>
            <a:lvl9pPr lvl="8" rtl="0">
              <a:spcBef>
                <a:spcPts val="0"/>
              </a:spcBef>
              <a:spcAft>
                <a:spcPts val="0"/>
              </a:spcAft>
              <a:buClr>
                <a:schemeClr val="accent6"/>
              </a:buClr>
              <a:buSzPts val="3400"/>
              <a:buNone/>
              <a:defRPr>
                <a:solidFill>
                  <a:schemeClr val="accent6"/>
                </a:solidFill>
              </a:defRPr>
            </a:lvl9pPr>
          </a:lstStyle>
          <a:p/>
        </p:txBody>
      </p:sp>
      <p:sp>
        <p:nvSpPr>
          <p:cNvPr id="1721" name="Google Shape;1721;p16"/>
          <p:cNvSpPr txBox="1"/>
          <p:nvPr>
            <p:ph idx="1" type="body"/>
          </p:nvPr>
        </p:nvSpPr>
        <p:spPr>
          <a:xfrm>
            <a:off x="758775" y="1018903"/>
            <a:ext cx="7626300" cy="3474300"/>
          </a:xfrm>
          <a:prstGeom prst="rect">
            <a:avLst/>
          </a:prstGeom>
        </p:spPr>
        <p:txBody>
          <a:bodyPr anchorCtr="0" anchor="t" bIns="91425" lIns="91425" spcFirstLastPara="1" rIns="91425" wrap="square" tIns="91425">
            <a:noAutofit/>
          </a:bodyPr>
          <a:lstStyle>
            <a:lvl1pPr indent="-304800" lvl="0" marL="457200" rtl="0">
              <a:spcBef>
                <a:spcPts val="0"/>
              </a:spcBef>
              <a:spcAft>
                <a:spcPts val="0"/>
              </a:spcAft>
              <a:buClr>
                <a:schemeClr val="lt2"/>
              </a:buClr>
              <a:buSzPts val="1200"/>
              <a:buAutoNum type="arabicPeriod"/>
              <a:defRPr sz="1200">
                <a:solidFill>
                  <a:schemeClr val="lt2"/>
                </a:solidFill>
              </a:defRPr>
            </a:lvl1pPr>
            <a:lvl2pPr indent="-304800" lvl="1" marL="914400" rtl="0">
              <a:spcBef>
                <a:spcPts val="0"/>
              </a:spcBef>
              <a:spcAft>
                <a:spcPts val="0"/>
              </a:spcAft>
              <a:buClr>
                <a:schemeClr val="lt2"/>
              </a:buClr>
              <a:buSzPts val="1200"/>
              <a:buFont typeface="Roboto Condensed Light"/>
              <a:buAutoNum type="alphaLcPeriod"/>
              <a:defRPr>
                <a:solidFill>
                  <a:schemeClr val="lt2"/>
                </a:solidFill>
              </a:defRPr>
            </a:lvl2pPr>
            <a:lvl3pPr indent="-304800" lvl="2" marL="1371600" rtl="0">
              <a:spcBef>
                <a:spcPts val="0"/>
              </a:spcBef>
              <a:spcAft>
                <a:spcPts val="0"/>
              </a:spcAft>
              <a:buClr>
                <a:schemeClr val="lt2"/>
              </a:buClr>
              <a:buSzPts val="1200"/>
              <a:buFont typeface="Roboto Condensed Light"/>
              <a:buAutoNum type="romanLcPeriod"/>
              <a:defRPr>
                <a:solidFill>
                  <a:schemeClr val="lt2"/>
                </a:solidFill>
              </a:defRPr>
            </a:lvl3pPr>
            <a:lvl4pPr indent="-304800" lvl="3" marL="1828800" rtl="0">
              <a:spcBef>
                <a:spcPts val="0"/>
              </a:spcBef>
              <a:spcAft>
                <a:spcPts val="0"/>
              </a:spcAft>
              <a:buClr>
                <a:schemeClr val="lt2"/>
              </a:buClr>
              <a:buSzPts val="1200"/>
              <a:buFont typeface="Roboto Condensed Light"/>
              <a:buAutoNum type="arabicPeriod"/>
              <a:defRPr>
                <a:solidFill>
                  <a:schemeClr val="lt2"/>
                </a:solidFill>
              </a:defRPr>
            </a:lvl4pPr>
            <a:lvl5pPr indent="-304800" lvl="4" marL="2286000" rtl="0">
              <a:spcBef>
                <a:spcPts val="0"/>
              </a:spcBef>
              <a:spcAft>
                <a:spcPts val="0"/>
              </a:spcAft>
              <a:buClr>
                <a:schemeClr val="lt2"/>
              </a:buClr>
              <a:buSzPts val="1200"/>
              <a:buFont typeface="Roboto Condensed Light"/>
              <a:buAutoNum type="alphaLcPeriod"/>
              <a:defRPr>
                <a:solidFill>
                  <a:schemeClr val="lt2"/>
                </a:solidFill>
              </a:defRPr>
            </a:lvl5pPr>
            <a:lvl6pPr indent="-304800" lvl="5" marL="2743200" rtl="0">
              <a:spcBef>
                <a:spcPts val="0"/>
              </a:spcBef>
              <a:spcAft>
                <a:spcPts val="0"/>
              </a:spcAft>
              <a:buClr>
                <a:schemeClr val="lt2"/>
              </a:buClr>
              <a:buSzPts val="1200"/>
              <a:buFont typeface="Roboto Condensed Light"/>
              <a:buAutoNum type="romanLcPeriod"/>
              <a:defRPr>
                <a:solidFill>
                  <a:schemeClr val="lt2"/>
                </a:solidFill>
              </a:defRPr>
            </a:lvl6pPr>
            <a:lvl7pPr indent="-304800" lvl="6" marL="3200400" rtl="0">
              <a:spcBef>
                <a:spcPts val="0"/>
              </a:spcBef>
              <a:spcAft>
                <a:spcPts val="0"/>
              </a:spcAft>
              <a:buClr>
                <a:schemeClr val="lt2"/>
              </a:buClr>
              <a:buSzPts val="1200"/>
              <a:buFont typeface="Roboto Condensed Light"/>
              <a:buAutoNum type="arabicPeriod"/>
              <a:defRPr>
                <a:solidFill>
                  <a:schemeClr val="lt2"/>
                </a:solidFill>
              </a:defRPr>
            </a:lvl7pPr>
            <a:lvl8pPr indent="-304800" lvl="7" marL="3657600" rtl="0">
              <a:spcBef>
                <a:spcPts val="0"/>
              </a:spcBef>
              <a:spcAft>
                <a:spcPts val="0"/>
              </a:spcAft>
              <a:buClr>
                <a:schemeClr val="lt2"/>
              </a:buClr>
              <a:buSzPts val="1200"/>
              <a:buFont typeface="Roboto Condensed Light"/>
              <a:buAutoNum type="alphaLcPeriod"/>
              <a:defRPr>
                <a:solidFill>
                  <a:schemeClr val="lt2"/>
                </a:solidFill>
              </a:defRPr>
            </a:lvl8pPr>
            <a:lvl9pPr indent="-304800" lvl="8" marL="4114800" rtl="0">
              <a:spcBef>
                <a:spcPts val="0"/>
              </a:spcBef>
              <a:spcAft>
                <a:spcPts val="0"/>
              </a:spcAft>
              <a:buClr>
                <a:schemeClr val="lt2"/>
              </a:buClr>
              <a:buSzPts val="1200"/>
              <a:buFont typeface="Roboto Condensed Light"/>
              <a:buAutoNum type="romanLcPeriod"/>
              <a:defRPr>
                <a:solidFill>
                  <a:schemeClr val="lt2"/>
                </a:solidFill>
              </a:defRPr>
            </a:lvl9pPr>
          </a:lstStyle>
          <a:p/>
        </p:txBody>
      </p:sp>
      <p:sp>
        <p:nvSpPr>
          <p:cNvPr id="1722" name="Google Shape;1722;p16"/>
          <p:cNvSpPr txBox="1"/>
          <p:nvPr>
            <p:ph idx="12" type="sldNum"/>
          </p:nvPr>
        </p:nvSpPr>
        <p:spPr>
          <a:xfrm>
            <a:off x="8556784" y="4749851"/>
            <a:ext cx="548700" cy="393600"/>
          </a:xfrm>
          <a:prstGeom prst="rect">
            <a:avLst/>
          </a:prstGeom>
        </p:spPr>
        <p:txBody>
          <a:bodyPr anchorCtr="0" anchor="t" bIns="91425" lIns="91425" spcFirstLastPara="1" rIns="91425" wrap="square" tIns="91425">
            <a:noAutofit/>
          </a:bodyPr>
          <a:lstStyle>
            <a:lvl1pPr lvl="0" rtl="0">
              <a:buNone/>
              <a:defRPr>
                <a:solidFill>
                  <a:schemeClr val="lt2"/>
                </a:solidFill>
              </a:defRPr>
            </a:lvl1pPr>
            <a:lvl2pPr lvl="1" rtl="0">
              <a:buNone/>
              <a:defRPr>
                <a:solidFill>
                  <a:schemeClr val="lt2"/>
                </a:solidFill>
              </a:defRPr>
            </a:lvl2pPr>
            <a:lvl3pPr lvl="2" rtl="0">
              <a:buNone/>
              <a:defRPr>
                <a:solidFill>
                  <a:schemeClr val="lt2"/>
                </a:solidFill>
              </a:defRPr>
            </a:lvl3pPr>
            <a:lvl4pPr lvl="3" rtl="0">
              <a:buNone/>
              <a:defRPr>
                <a:solidFill>
                  <a:schemeClr val="lt2"/>
                </a:solidFill>
              </a:defRPr>
            </a:lvl4pPr>
            <a:lvl5pPr lvl="4" rtl="0">
              <a:buNone/>
              <a:defRPr>
                <a:solidFill>
                  <a:schemeClr val="lt2"/>
                </a:solidFill>
              </a:defRPr>
            </a:lvl5pPr>
            <a:lvl6pPr lvl="5" rtl="0">
              <a:buNone/>
              <a:defRPr>
                <a:solidFill>
                  <a:schemeClr val="lt2"/>
                </a:solidFill>
              </a:defRPr>
            </a:lvl6pPr>
            <a:lvl7pPr lvl="6" rtl="0">
              <a:buNone/>
              <a:defRPr>
                <a:solidFill>
                  <a:schemeClr val="lt2"/>
                </a:solidFill>
              </a:defRPr>
            </a:lvl7pPr>
            <a:lvl8pPr lvl="7" rtl="0">
              <a:buNone/>
              <a:defRPr>
                <a:solidFill>
                  <a:schemeClr val="lt2"/>
                </a:solidFill>
              </a:defRPr>
            </a:lvl8pPr>
            <a:lvl9pPr lvl="8" rtl="0">
              <a:buNone/>
              <a:defRPr>
                <a:solidFill>
                  <a:schemeClr val="lt2"/>
                </a:solidFill>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type="twoColTx">
  <p:cSld name="TITLE_AND_TWO_COLUMNS">
    <p:bg>
      <p:bgPr>
        <a:solidFill>
          <a:schemeClr val="dk1"/>
        </a:solidFill>
      </p:bgPr>
    </p:bg>
    <p:spTree>
      <p:nvGrpSpPr>
        <p:cNvPr id="1723" name="Shape 1723"/>
        <p:cNvGrpSpPr/>
        <p:nvPr/>
      </p:nvGrpSpPr>
      <p:grpSpPr>
        <a:xfrm>
          <a:off x="0" y="0"/>
          <a:ext cx="0" cy="0"/>
          <a:chOff x="0" y="0"/>
          <a:chExt cx="0" cy="0"/>
        </a:xfrm>
      </p:grpSpPr>
      <p:grpSp>
        <p:nvGrpSpPr>
          <p:cNvPr id="1724" name="Google Shape;1724;p17"/>
          <p:cNvGrpSpPr/>
          <p:nvPr/>
        </p:nvGrpSpPr>
        <p:grpSpPr>
          <a:xfrm>
            <a:off x="-1355678" y="-1756440"/>
            <a:ext cx="11985769" cy="7735915"/>
            <a:chOff x="-1355678" y="-1756440"/>
            <a:chExt cx="11985769" cy="7735915"/>
          </a:xfrm>
        </p:grpSpPr>
        <p:grpSp>
          <p:nvGrpSpPr>
            <p:cNvPr id="1725" name="Google Shape;1725;p17"/>
            <p:cNvGrpSpPr/>
            <p:nvPr/>
          </p:nvGrpSpPr>
          <p:grpSpPr>
            <a:xfrm>
              <a:off x="7113953" y="4684655"/>
              <a:ext cx="573363" cy="95700"/>
              <a:chOff x="7289565" y="849931"/>
              <a:chExt cx="377585" cy="63019"/>
            </a:xfrm>
          </p:grpSpPr>
          <p:sp>
            <p:nvSpPr>
              <p:cNvPr id="1726" name="Google Shape;1726;p17"/>
              <p:cNvSpPr/>
              <p:nvPr/>
            </p:nvSpPr>
            <p:spPr>
              <a:xfrm>
                <a:off x="7289565" y="849931"/>
                <a:ext cx="218716" cy="63019"/>
              </a:xfrm>
              <a:custGeom>
                <a:rect b="b" l="l" r="r" t="t"/>
                <a:pathLst>
                  <a:path extrusionOk="0" h="954" w="3311">
                    <a:moveTo>
                      <a:pt x="477" y="1"/>
                    </a:moveTo>
                    <a:cubicBezTo>
                      <a:pt x="215" y="1"/>
                      <a:pt x="1" y="215"/>
                      <a:pt x="1" y="477"/>
                    </a:cubicBezTo>
                    <a:cubicBezTo>
                      <a:pt x="1" y="739"/>
                      <a:pt x="215" y="953"/>
                      <a:pt x="477" y="953"/>
                    </a:cubicBezTo>
                    <a:lnTo>
                      <a:pt x="2835" y="953"/>
                    </a:lnTo>
                    <a:cubicBezTo>
                      <a:pt x="3097" y="953"/>
                      <a:pt x="3311" y="739"/>
                      <a:pt x="3311" y="477"/>
                    </a:cubicBezTo>
                    <a:cubicBezTo>
                      <a:pt x="3311" y="215"/>
                      <a:pt x="3097" y="1"/>
                      <a:pt x="283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 name="Google Shape;1727;p17"/>
              <p:cNvSpPr/>
              <p:nvPr/>
            </p:nvSpPr>
            <p:spPr>
              <a:xfrm>
                <a:off x="7569583" y="849931"/>
                <a:ext cx="97567" cy="63019"/>
              </a:xfrm>
              <a:custGeom>
                <a:rect b="b" l="l" r="r" t="t"/>
                <a:pathLst>
                  <a:path extrusionOk="0" h="954" w="1477">
                    <a:moveTo>
                      <a:pt x="489" y="1"/>
                    </a:moveTo>
                    <a:cubicBezTo>
                      <a:pt x="215" y="1"/>
                      <a:pt x="1" y="215"/>
                      <a:pt x="1" y="477"/>
                    </a:cubicBezTo>
                    <a:cubicBezTo>
                      <a:pt x="1" y="739"/>
                      <a:pt x="215" y="953"/>
                      <a:pt x="477" y="953"/>
                    </a:cubicBezTo>
                    <a:lnTo>
                      <a:pt x="1001" y="953"/>
                    </a:lnTo>
                    <a:cubicBezTo>
                      <a:pt x="1263" y="953"/>
                      <a:pt x="1477" y="739"/>
                      <a:pt x="1477" y="477"/>
                    </a:cubicBezTo>
                    <a:cubicBezTo>
                      <a:pt x="1477" y="215"/>
                      <a:pt x="1263" y="1"/>
                      <a:pt x="100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728" name="Google Shape;1728;p17"/>
            <p:cNvSpPr/>
            <p:nvPr/>
          </p:nvSpPr>
          <p:spPr>
            <a:xfrm>
              <a:off x="0" y="-130587"/>
              <a:ext cx="9143929" cy="1602200"/>
            </a:xfrm>
            <a:custGeom>
              <a:rect b="b" l="l" r="r" t="t"/>
              <a:pathLst>
                <a:path extrusionOk="0" h="13039" w="74415">
                  <a:moveTo>
                    <a:pt x="72676" y="1"/>
                  </a:moveTo>
                  <a:cubicBezTo>
                    <a:pt x="69628" y="1"/>
                    <a:pt x="66616" y="775"/>
                    <a:pt x="63949" y="2239"/>
                  </a:cubicBezTo>
                  <a:cubicBezTo>
                    <a:pt x="60758" y="3977"/>
                    <a:pt x="57198" y="4894"/>
                    <a:pt x="53566" y="4894"/>
                  </a:cubicBezTo>
                  <a:lnTo>
                    <a:pt x="46173" y="4894"/>
                  </a:lnTo>
                  <a:cubicBezTo>
                    <a:pt x="44327" y="4894"/>
                    <a:pt x="42482" y="4728"/>
                    <a:pt x="40660" y="4394"/>
                  </a:cubicBezTo>
                  <a:lnTo>
                    <a:pt x="27266" y="1930"/>
                  </a:lnTo>
                  <a:cubicBezTo>
                    <a:pt x="25569" y="1618"/>
                    <a:pt x="23853" y="1463"/>
                    <a:pt x="22138" y="1463"/>
                  </a:cubicBezTo>
                  <a:cubicBezTo>
                    <a:pt x="20508" y="1463"/>
                    <a:pt x="18877" y="1603"/>
                    <a:pt x="17264" y="1882"/>
                  </a:cubicBezTo>
                  <a:lnTo>
                    <a:pt x="0" y="4894"/>
                  </a:lnTo>
                  <a:lnTo>
                    <a:pt x="0" y="13038"/>
                  </a:lnTo>
                  <a:lnTo>
                    <a:pt x="1739" y="13038"/>
                  </a:lnTo>
                  <a:cubicBezTo>
                    <a:pt x="4787" y="13026"/>
                    <a:pt x="7787" y="12264"/>
                    <a:pt x="10466" y="10800"/>
                  </a:cubicBezTo>
                  <a:cubicBezTo>
                    <a:pt x="13645" y="9061"/>
                    <a:pt x="17217" y="8145"/>
                    <a:pt x="20836" y="8145"/>
                  </a:cubicBezTo>
                  <a:lnTo>
                    <a:pt x="28230" y="8145"/>
                  </a:lnTo>
                  <a:cubicBezTo>
                    <a:pt x="30087" y="8145"/>
                    <a:pt x="31933" y="8323"/>
                    <a:pt x="33754" y="8657"/>
                  </a:cubicBezTo>
                  <a:lnTo>
                    <a:pt x="47149" y="11109"/>
                  </a:lnTo>
                  <a:cubicBezTo>
                    <a:pt x="48846" y="11421"/>
                    <a:pt x="50561" y="11575"/>
                    <a:pt x="52276" y="11575"/>
                  </a:cubicBezTo>
                  <a:cubicBezTo>
                    <a:pt x="53907" y="11575"/>
                    <a:pt x="55537" y="11435"/>
                    <a:pt x="57150" y="11157"/>
                  </a:cubicBezTo>
                  <a:lnTo>
                    <a:pt x="74414" y="8157"/>
                  </a:lnTo>
                  <a:lnTo>
                    <a:pt x="74414"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 name="Google Shape;1729;p17"/>
            <p:cNvSpPr/>
            <p:nvPr/>
          </p:nvSpPr>
          <p:spPr>
            <a:xfrm>
              <a:off x="1" y="2881243"/>
              <a:ext cx="9144053" cy="2262267"/>
            </a:xfrm>
            <a:custGeom>
              <a:rect b="b" l="l" r="r" t="t"/>
              <a:pathLst>
                <a:path extrusionOk="0" h="18434" w="74510">
                  <a:moveTo>
                    <a:pt x="289" y="1"/>
                  </a:moveTo>
                  <a:cubicBezTo>
                    <a:pt x="193" y="1"/>
                    <a:pt x="96" y="1"/>
                    <a:pt x="0" y="3"/>
                  </a:cubicBezTo>
                  <a:lnTo>
                    <a:pt x="96" y="18433"/>
                  </a:lnTo>
                  <a:lnTo>
                    <a:pt x="74510" y="18433"/>
                  </a:lnTo>
                  <a:lnTo>
                    <a:pt x="74510" y="13314"/>
                  </a:lnTo>
                  <a:cubicBezTo>
                    <a:pt x="74081" y="13230"/>
                    <a:pt x="73688" y="13183"/>
                    <a:pt x="73498" y="13159"/>
                  </a:cubicBezTo>
                  <a:cubicBezTo>
                    <a:pt x="72975" y="13079"/>
                    <a:pt x="72448" y="13040"/>
                    <a:pt x="71922" y="13040"/>
                  </a:cubicBezTo>
                  <a:cubicBezTo>
                    <a:pt x="70401" y="13040"/>
                    <a:pt x="68889" y="13370"/>
                    <a:pt x="67509" y="14016"/>
                  </a:cubicBezTo>
                  <a:cubicBezTo>
                    <a:pt x="65025" y="15197"/>
                    <a:pt x="62728" y="17044"/>
                    <a:pt x="60024" y="17044"/>
                  </a:cubicBezTo>
                  <a:cubicBezTo>
                    <a:pt x="59320" y="17044"/>
                    <a:pt x="58588" y="16919"/>
                    <a:pt x="57817" y="16624"/>
                  </a:cubicBezTo>
                  <a:cubicBezTo>
                    <a:pt x="56269" y="16031"/>
                    <a:pt x="54843" y="14871"/>
                    <a:pt x="53109" y="14871"/>
                  </a:cubicBezTo>
                  <a:cubicBezTo>
                    <a:pt x="52962" y="14871"/>
                    <a:pt x="52813" y="14880"/>
                    <a:pt x="52662" y="14897"/>
                  </a:cubicBezTo>
                  <a:cubicBezTo>
                    <a:pt x="51126" y="15076"/>
                    <a:pt x="49864" y="16314"/>
                    <a:pt x="48507" y="16921"/>
                  </a:cubicBezTo>
                  <a:cubicBezTo>
                    <a:pt x="47162" y="17532"/>
                    <a:pt x="45638" y="17787"/>
                    <a:pt x="44077" y="17787"/>
                  </a:cubicBezTo>
                  <a:cubicBezTo>
                    <a:pt x="41435" y="17787"/>
                    <a:pt x="38687" y="17056"/>
                    <a:pt x="36517" y="16076"/>
                  </a:cubicBezTo>
                  <a:cubicBezTo>
                    <a:pt x="34183" y="15016"/>
                    <a:pt x="32516" y="13088"/>
                    <a:pt x="30171" y="11992"/>
                  </a:cubicBezTo>
                  <a:cubicBezTo>
                    <a:pt x="27373" y="10694"/>
                    <a:pt x="24515" y="9313"/>
                    <a:pt x="21432" y="8873"/>
                  </a:cubicBezTo>
                  <a:cubicBezTo>
                    <a:pt x="20876" y="8791"/>
                    <a:pt x="20315" y="8765"/>
                    <a:pt x="19752" y="8765"/>
                  </a:cubicBezTo>
                  <a:cubicBezTo>
                    <a:pt x="18744" y="8765"/>
                    <a:pt x="17731" y="8849"/>
                    <a:pt x="16741" y="8849"/>
                  </a:cubicBezTo>
                  <a:cubicBezTo>
                    <a:pt x="15135" y="8849"/>
                    <a:pt x="13589" y="8628"/>
                    <a:pt x="12216" y="7468"/>
                  </a:cubicBezTo>
                  <a:cubicBezTo>
                    <a:pt x="10478" y="6015"/>
                    <a:pt x="9573" y="3824"/>
                    <a:pt x="7871" y="2324"/>
                  </a:cubicBezTo>
                  <a:cubicBezTo>
                    <a:pt x="5790" y="497"/>
                    <a:pt x="2977" y="1"/>
                    <a:pt x="28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730" name="Google Shape;1730;p17"/>
            <p:cNvGrpSpPr/>
            <p:nvPr/>
          </p:nvGrpSpPr>
          <p:grpSpPr>
            <a:xfrm>
              <a:off x="305296" y="4753780"/>
              <a:ext cx="1620974" cy="127168"/>
              <a:chOff x="6291500" y="380394"/>
              <a:chExt cx="1264805" cy="99218"/>
            </a:xfrm>
          </p:grpSpPr>
          <p:sp>
            <p:nvSpPr>
              <p:cNvPr id="1731" name="Google Shape;1731;p17"/>
              <p:cNvSpPr/>
              <p:nvPr/>
            </p:nvSpPr>
            <p:spPr>
              <a:xfrm>
                <a:off x="6291500" y="380394"/>
                <a:ext cx="1012331" cy="99218"/>
              </a:xfrm>
              <a:custGeom>
                <a:rect b="b" l="l" r="r" t="t"/>
                <a:pathLst>
                  <a:path extrusionOk="0" h="1502" w="15325">
                    <a:moveTo>
                      <a:pt x="763" y="1"/>
                    </a:moveTo>
                    <a:cubicBezTo>
                      <a:pt x="346" y="1"/>
                      <a:pt x="1" y="334"/>
                      <a:pt x="13" y="751"/>
                    </a:cubicBezTo>
                    <a:cubicBezTo>
                      <a:pt x="13" y="1168"/>
                      <a:pt x="346" y="1501"/>
                      <a:pt x="763" y="1501"/>
                    </a:cubicBezTo>
                    <a:lnTo>
                      <a:pt x="14574" y="1501"/>
                    </a:lnTo>
                    <a:cubicBezTo>
                      <a:pt x="14991" y="1501"/>
                      <a:pt x="15324" y="1168"/>
                      <a:pt x="15324" y="751"/>
                    </a:cubicBezTo>
                    <a:cubicBezTo>
                      <a:pt x="15324" y="334"/>
                      <a:pt x="14991" y="1"/>
                      <a:pt x="1457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 name="Google Shape;1732;p17"/>
              <p:cNvSpPr/>
              <p:nvPr/>
            </p:nvSpPr>
            <p:spPr>
              <a:xfrm>
                <a:off x="7401268" y="380394"/>
                <a:ext cx="155037" cy="99218"/>
              </a:xfrm>
              <a:custGeom>
                <a:rect b="b" l="l" r="r" t="t"/>
                <a:pathLst>
                  <a:path extrusionOk="0" h="1502" w="2347">
                    <a:moveTo>
                      <a:pt x="763" y="1"/>
                    </a:moveTo>
                    <a:cubicBezTo>
                      <a:pt x="346" y="1"/>
                      <a:pt x="1" y="334"/>
                      <a:pt x="1" y="751"/>
                    </a:cubicBezTo>
                    <a:cubicBezTo>
                      <a:pt x="1" y="1168"/>
                      <a:pt x="346" y="1501"/>
                      <a:pt x="763" y="1501"/>
                    </a:cubicBezTo>
                    <a:lnTo>
                      <a:pt x="1584" y="1501"/>
                    </a:lnTo>
                    <a:cubicBezTo>
                      <a:pt x="2001" y="1501"/>
                      <a:pt x="2346" y="1168"/>
                      <a:pt x="2346" y="751"/>
                    </a:cubicBezTo>
                    <a:cubicBezTo>
                      <a:pt x="2346" y="334"/>
                      <a:pt x="2001" y="1"/>
                      <a:pt x="158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33" name="Google Shape;1733;p17"/>
            <p:cNvGrpSpPr/>
            <p:nvPr/>
          </p:nvGrpSpPr>
          <p:grpSpPr>
            <a:xfrm>
              <a:off x="8049652" y="310261"/>
              <a:ext cx="761891" cy="127172"/>
              <a:chOff x="7289565" y="849931"/>
              <a:chExt cx="377585" cy="63019"/>
            </a:xfrm>
          </p:grpSpPr>
          <p:sp>
            <p:nvSpPr>
              <p:cNvPr id="1734" name="Google Shape;1734;p17"/>
              <p:cNvSpPr/>
              <p:nvPr/>
            </p:nvSpPr>
            <p:spPr>
              <a:xfrm>
                <a:off x="7289565" y="849931"/>
                <a:ext cx="218716" cy="63019"/>
              </a:xfrm>
              <a:custGeom>
                <a:rect b="b" l="l" r="r" t="t"/>
                <a:pathLst>
                  <a:path extrusionOk="0" h="954" w="3311">
                    <a:moveTo>
                      <a:pt x="477" y="1"/>
                    </a:moveTo>
                    <a:cubicBezTo>
                      <a:pt x="215" y="1"/>
                      <a:pt x="1" y="215"/>
                      <a:pt x="1" y="477"/>
                    </a:cubicBezTo>
                    <a:cubicBezTo>
                      <a:pt x="1" y="739"/>
                      <a:pt x="215" y="953"/>
                      <a:pt x="477" y="953"/>
                    </a:cubicBezTo>
                    <a:lnTo>
                      <a:pt x="2835" y="953"/>
                    </a:lnTo>
                    <a:cubicBezTo>
                      <a:pt x="3097" y="953"/>
                      <a:pt x="3311" y="739"/>
                      <a:pt x="3311" y="477"/>
                    </a:cubicBezTo>
                    <a:cubicBezTo>
                      <a:pt x="3311" y="215"/>
                      <a:pt x="3097" y="1"/>
                      <a:pt x="283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 name="Google Shape;1735;p17"/>
              <p:cNvSpPr/>
              <p:nvPr/>
            </p:nvSpPr>
            <p:spPr>
              <a:xfrm>
                <a:off x="7569583" y="849931"/>
                <a:ext cx="97567" cy="63019"/>
              </a:xfrm>
              <a:custGeom>
                <a:rect b="b" l="l" r="r" t="t"/>
                <a:pathLst>
                  <a:path extrusionOk="0" h="954" w="1477">
                    <a:moveTo>
                      <a:pt x="489" y="1"/>
                    </a:moveTo>
                    <a:cubicBezTo>
                      <a:pt x="215" y="1"/>
                      <a:pt x="1" y="215"/>
                      <a:pt x="1" y="477"/>
                    </a:cubicBezTo>
                    <a:cubicBezTo>
                      <a:pt x="1" y="739"/>
                      <a:pt x="215" y="953"/>
                      <a:pt x="477" y="953"/>
                    </a:cubicBezTo>
                    <a:lnTo>
                      <a:pt x="1001" y="953"/>
                    </a:lnTo>
                    <a:cubicBezTo>
                      <a:pt x="1263" y="953"/>
                      <a:pt x="1477" y="739"/>
                      <a:pt x="1477" y="477"/>
                    </a:cubicBezTo>
                    <a:cubicBezTo>
                      <a:pt x="1477" y="215"/>
                      <a:pt x="1263" y="1"/>
                      <a:pt x="100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36" name="Google Shape;1736;p17"/>
            <p:cNvGrpSpPr/>
            <p:nvPr/>
          </p:nvGrpSpPr>
          <p:grpSpPr>
            <a:xfrm>
              <a:off x="140280" y="1172309"/>
              <a:ext cx="761967" cy="127172"/>
              <a:chOff x="7289565" y="849931"/>
              <a:chExt cx="377585" cy="63019"/>
            </a:xfrm>
          </p:grpSpPr>
          <p:sp>
            <p:nvSpPr>
              <p:cNvPr id="1737" name="Google Shape;1737;p17"/>
              <p:cNvSpPr/>
              <p:nvPr/>
            </p:nvSpPr>
            <p:spPr>
              <a:xfrm>
                <a:off x="7289565" y="849931"/>
                <a:ext cx="218716" cy="63019"/>
              </a:xfrm>
              <a:custGeom>
                <a:rect b="b" l="l" r="r" t="t"/>
                <a:pathLst>
                  <a:path extrusionOk="0" h="954" w="3311">
                    <a:moveTo>
                      <a:pt x="477" y="1"/>
                    </a:moveTo>
                    <a:cubicBezTo>
                      <a:pt x="215" y="1"/>
                      <a:pt x="1" y="215"/>
                      <a:pt x="1" y="477"/>
                    </a:cubicBezTo>
                    <a:cubicBezTo>
                      <a:pt x="1" y="739"/>
                      <a:pt x="215" y="953"/>
                      <a:pt x="477" y="953"/>
                    </a:cubicBezTo>
                    <a:lnTo>
                      <a:pt x="2835" y="953"/>
                    </a:lnTo>
                    <a:cubicBezTo>
                      <a:pt x="3097" y="953"/>
                      <a:pt x="3311" y="739"/>
                      <a:pt x="3311" y="477"/>
                    </a:cubicBezTo>
                    <a:cubicBezTo>
                      <a:pt x="3311" y="215"/>
                      <a:pt x="3097" y="1"/>
                      <a:pt x="283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 name="Google Shape;1738;p17"/>
              <p:cNvSpPr/>
              <p:nvPr/>
            </p:nvSpPr>
            <p:spPr>
              <a:xfrm>
                <a:off x="7569583" y="849931"/>
                <a:ext cx="97567" cy="63019"/>
              </a:xfrm>
              <a:custGeom>
                <a:rect b="b" l="l" r="r" t="t"/>
                <a:pathLst>
                  <a:path extrusionOk="0" h="954" w="1477">
                    <a:moveTo>
                      <a:pt x="489" y="1"/>
                    </a:moveTo>
                    <a:cubicBezTo>
                      <a:pt x="215" y="1"/>
                      <a:pt x="1" y="215"/>
                      <a:pt x="1" y="477"/>
                    </a:cubicBezTo>
                    <a:cubicBezTo>
                      <a:pt x="1" y="739"/>
                      <a:pt x="215" y="953"/>
                      <a:pt x="477" y="953"/>
                    </a:cubicBezTo>
                    <a:lnTo>
                      <a:pt x="1001" y="953"/>
                    </a:lnTo>
                    <a:cubicBezTo>
                      <a:pt x="1263" y="953"/>
                      <a:pt x="1477" y="739"/>
                      <a:pt x="1477" y="477"/>
                    </a:cubicBezTo>
                    <a:cubicBezTo>
                      <a:pt x="1477" y="215"/>
                      <a:pt x="1263" y="1"/>
                      <a:pt x="100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39" name="Google Shape;1739;p17"/>
            <p:cNvGrpSpPr/>
            <p:nvPr/>
          </p:nvGrpSpPr>
          <p:grpSpPr>
            <a:xfrm>
              <a:off x="-797087" y="2448950"/>
              <a:ext cx="3916575" cy="3378125"/>
              <a:chOff x="780450" y="1002925"/>
              <a:chExt cx="3916575" cy="3378125"/>
            </a:xfrm>
          </p:grpSpPr>
          <p:sp>
            <p:nvSpPr>
              <p:cNvPr id="1740" name="Google Shape;1740;p17"/>
              <p:cNvSpPr/>
              <p:nvPr/>
            </p:nvSpPr>
            <p:spPr>
              <a:xfrm>
                <a:off x="2544350" y="2278100"/>
                <a:ext cx="32175" cy="32450"/>
              </a:xfrm>
              <a:custGeom>
                <a:rect b="b" l="l" r="r" t="t"/>
                <a:pathLst>
                  <a:path extrusionOk="0" h="1298" w="1287">
                    <a:moveTo>
                      <a:pt x="489" y="0"/>
                    </a:moveTo>
                    <a:lnTo>
                      <a:pt x="489" y="500"/>
                    </a:lnTo>
                    <a:lnTo>
                      <a:pt x="1" y="643"/>
                    </a:lnTo>
                    <a:lnTo>
                      <a:pt x="489" y="798"/>
                    </a:lnTo>
                    <a:lnTo>
                      <a:pt x="489" y="1298"/>
                    </a:lnTo>
                    <a:lnTo>
                      <a:pt x="798" y="893"/>
                    </a:lnTo>
                    <a:lnTo>
                      <a:pt x="1287" y="1048"/>
                    </a:lnTo>
                    <a:lnTo>
                      <a:pt x="989" y="643"/>
                    </a:lnTo>
                    <a:lnTo>
                      <a:pt x="1287" y="250"/>
                    </a:lnTo>
                    <a:lnTo>
                      <a:pt x="798" y="405"/>
                    </a:lnTo>
                    <a:lnTo>
                      <a:pt x="4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 name="Google Shape;1741;p17"/>
              <p:cNvSpPr/>
              <p:nvPr/>
            </p:nvSpPr>
            <p:spPr>
              <a:xfrm>
                <a:off x="3345350" y="2331075"/>
                <a:ext cx="32175" cy="32475"/>
              </a:xfrm>
              <a:custGeom>
                <a:rect b="b" l="l" r="r" t="t"/>
                <a:pathLst>
                  <a:path extrusionOk="0" h="1299" w="1287">
                    <a:moveTo>
                      <a:pt x="489" y="0"/>
                    </a:moveTo>
                    <a:lnTo>
                      <a:pt x="489" y="500"/>
                    </a:lnTo>
                    <a:lnTo>
                      <a:pt x="0" y="655"/>
                    </a:lnTo>
                    <a:lnTo>
                      <a:pt x="489" y="798"/>
                    </a:lnTo>
                    <a:lnTo>
                      <a:pt x="489" y="1298"/>
                    </a:lnTo>
                    <a:lnTo>
                      <a:pt x="798" y="893"/>
                    </a:lnTo>
                    <a:lnTo>
                      <a:pt x="1286" y="1048"/>
                    </a:lnTo>
                    <a:lnTo>
                      <a:pt x="1286" y="1048"/>
                    </a:lnTo>
                    <a:lnTo>
                      <a:pt x="989" y="655"/>
                    </a:lnTo>
                    <a:lnTo>
                      <a:pt x="1286" y="250"/>
                    </a:lnTo>
                    <a:lnTo>
                      <a:pt x="798" y="405"/>
                    </a:lnTo>
                    <a:lnTo>
                      <a:pt x="4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 name="Google Shape;1742;p17"/>
              <p:cNvSpPr/>
              <p:nvPr/>
            </p:nvSpPr>
            <p:spPr>
              <a:xfrm>
                <a:off x="2592275" y="1497050"/>
                <a:ext cx="32175" cy="32450"/>
              </a:xfrm>
              <a:custGeom>
                <a:rect b="b" l="l" r="r" t="t"/>
                <a:pathLst>
                  <a:path extrusionOk="0" h="1298" w="1287">
                    <a:moveTo>
                      <a:pt x="489" y="0"/>
                    </a:moveTo>
                    <a:lnTo>
                      <a:pt x="489" y="500"/>
                    </a:lnTo>
                    <a:lnTo>
                      <a:pt x="1" y="655"/>
                    </a:lnTo>
                    <a:lnTo>
                      <a:pt x="489" y="798"/>
                    </a:lnTo>
                    <a:lnTo>
                      <a:pt x="489" y="1298"/>
                    </a:lnTo>
                    <a:lnTo>
                      <a:pt x="798" y="893"/>
                    </a:lnTo>
                    <a:lnTo>
                      <a:pt x="1286" y="1048"/>
                    </a:lnTo>
                    <a:lnTo>
                      <a:pt x="989" y="655"/>
                    </a:lnTo>
                    <a:lnTo>
                      <a:pt x="1286" y="250"/>
                    </a:lnTo>
                    <a:lnTo>
                      <a:pt x="798" y="405"/>
                    </a:lnTo>
                    <a:lnTo>
                      <a:pt x="4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 name="Google Shape;1743;p17"/>
              <p:cNvSpPr/>
              <p:nvPr/>
            </p:nvSpPr>
            <p:spPr>
              <a:xfrm>
                <a:off x="3361425" y="1920600"/>
                <a:ext cx="32475" cy="32475"/>
              </a:xfrm>
              <a:custGeom>
                <a:rect b="b" l="l" r="r" t="t"/>
                <a:pathLst>
                  <a:path extrusionOk="0" h="1299" w="1299">
                    <a:moveTo>
                      <a:pt x="488" y="1"/>
                    </a:moveTo>
                    <a:lnTo>
                      <a:pt x="488" y="501"/>
                    </a:lnTo>
                    <a:lnTo>
                      <a:pt x="0" y="656"/>
                    </a:lnTo>
                    <a:lnTo>
                      <a:pt x="488" y="798"/>
                    </a:lnTo>
                    <a:lnTo>
                      <a:pt x="488" y="1298"/>
                    </a:lnTo>
                    <a:lnTo>
                      <a:pt x="798" y="894"/>
                    </a:lnTo>
                    <a:lnTo>
                      <a:pt x="1298" y="1048"/>
                    </a:lnTo>
                    <a:lnTo>
                      <a:pt x="989" y="656"/>
                    </a:lnTo>
                    <a:lnTo>
                      <a:pt x="1298" y="251"/>
                    </a:lnTo>
                    <a:lnTo>
                      <a:pt x="798" y="405"/>
                    </a:lnTo>
                    <a:lnTo>
                      <a:pt x="48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 name="Google Shape;1744;p17"/>
              <p:cNvSpPr/>
              <p:nvPr/>
            </p:nvSpPr>
            <p:spPr>
              <a:xfrm>
                <a:off x="1761525" y="2082225"/>
                <a:ext cx="32450" cy="32475"/>
              </a:xfrm>
              <a:custGeom>
                <a:rect b="b" l="l" r="r" t="t"/>
                <a:pathLst>
                  <a:path extrusionOk="0" h="1299" w="1298">
                    <a:moveTo>
                      <a:pt x="500" y="1"/>
                    </a:moveTo>
                    <a:lnTo>
                      <a:pt x="500" y="489"/>
                    </a:lnTo>
                    <a:lnTo>
                      <a:pt x="0" y="644"/>
                    </a:lnTo>
                    <a:lnTo>
                      <a:pt x="500" y="798"/>
                    </a:lnTo>
                    <a:lnTo>
                      <a:pt x="500" y="1299"/>
                    </a:lnTo>
                    <a:lnTo>
                      <a:pt x="798" y="894"/>
                    </a:lnTo>
                    <a:lnTo>
                      <a:pt x="1298" y="1048"/>
                    </a:lnTo>
                    <a:lnTo>
                      <a:pt x="988" y="644"/>
                    </a:lnTo>
                    <a:lnTo>
                      <a:pt x="1298" y="251"/>
                    </a:lnTo>
                    <a:lnTo>
                      <a:pt x="1298" y="251"/>
                    </a:lnTo>
                    <a:lnTo>
                      <a:pt x="798" y="394"/>
                    </a:lnTo>
                    <a:lnTo>
                      <a:pt x="50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 name="Google Shape;1745;p17"/>
              <p:cNvSpPr/>
              <p:nvPr/>
            </p:nvSpPr>
            <p:spPr>
              <a:xfrm>
                <a:off x="1647825" y="2529000"/>
                <a:ext cx="32450" cy="32475"/>
              </a:xfrm>
              <a:custGeom>
                <a:rect b="b" l="l" r="r" t="t"/>
                <a:pathLst>
                  <a:path extrusionOk="0" h="1299" w="1298">
                    <a:moveTo>
                      <a:pt x="500" y="1"/>
                    </a:moveTo>
                    <a:lnTo>
                      <a:pt x="500" y="489"/>
                    </a:lnTo>
                    <a:lnTo>
                      <a:pt x="0" y="644"/>
                    </a:lnTo>
                    <a:lnTo>
                      <a:pt x="500" y="799"/>
                    </a:lnTo>
                    <a:lnTo>
                      <a:pt x="500" y="1299"/>
                    </a:lnTo>
                    <a:lnTo>
                      <a:pt x="798" y="894"/>
                    </a:lnTo>
                    <a:lnTo>
                      <a:pt x="1298" y="1049"/>
                    </a:lnTo>
                    <a:lnTo>
                      <a:pt x="1298" y="1049"/>
                    </a:lnTo>
                    <a:lnTo>
                      <a:pt x="988" y="644"/>
                    </a:lnTo>
                    <a:lnTo>
                      <a:pt x="1298" y="251"/>
                    </a:lnTo>
                    <a:lnTo>
                      <a:pt x="798" y="394"/>
                    </a:lnTo>
                    <a:lnTo>
                      <a:pt x="50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 name="Google Shape;1746;p17"/>
              <p:cNvSpPr/>
              <p:nvPr/>
            </p:nvSpPr>
            <p:spPr>
              <a:xfrm>
                <a:off x="780450" y="2377800"/>
                <a:ext cx="32175" cy="32775"/>
              </a:xfrm>
              <a:custGeom>
                <a:rect b="b" l="l" r="r" t="t"/>
                <a:pathLst>
                  <a:path extrusionOk="0" h="1311" w="1287">
                    <a:moveTo>
                      <a:pt x="488" y="1"/>
                    </a:moveTo>
                    <a:lnTo>
                      <a:pt x="488" y="501"/>
                    </a:lnTo>
                    <a:lnTo>
                      <a:pt x="0" y="655"/>
                    </a:lnTo>
                    <a:lnTo>
                      <a:pt x="488" y="810"/>
                    </a:lnTo>
                    <a:lnTo>
                      <a:pt x="488" y="1310"/>
                    </a:lnTo>
                    <a:lnTo>
                      <a:pt x="798" y="905"/>
                    </a:lnTo>
                    <a:lnTo>
                      <a:pt x="1286" y="1060"/>
                    </a:lnTo>
                    <a:lnTo>
                      <a:pt x="988" y="655"/>
                    </a:lnTo>
                    <a:lnTo>
                      <a:pt x="1286" y="251"/>
                    </a:lnTo>
                    <a:lnTo>
                      <a:pt x="798" y="405"/>
                    </a:lnTo>
                    <a:lnTo>
                      <a:pt x="48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 name="Google Shape;1747;p17"/>
              <p:cNvSpPr/>
              <p:nvPr/>
            </p:nvSpPr>
            <p:spPr>
              <a:xfrm>
                <a:off x="2243125" y="2420375"/>
                <a:ext cx="32175" cy="32450"/>
              </a:xfrm>
              <a:custGeom>
                <a:rect b="b" l="l" r="r" t="t"/>
                <a:pathLst>
                  <a:path extrusionOk="0" h="1298" w="1287">
                    <a:moveTo>
                      <a:pt x="489" y="0"/>
                    </a:moveTo>
                    <a:lnTo>
                      <a:pt x="489" y="500"/>
                    </a:lnTo>
                    <a:lnTo>
                      <a:pt x="1" y="655"/>
                    </a:lnTo>
                    <a:lnTo>
                      <a:pt x="489" y="810"/>
                    </a:lnTo>
                    <a:lnTo>
                      <a:pt x="489" y="1298"/>
                    </a:lnTo>
                    <a:lnTo>
                      <a:pt x="798" y="905"/>
                    </a:lnTo>
                    <a:lnTo>
                      <a:pt x="1286" y="1060"/>
                    </a:lnTo>
                    <a:lnTo>
                      <a:pt x="989" y="655"/>
                    </a:lnTo>
                    <a:lnTo>
                      <a:pt x="1286" y="250"/>
                    </a:lnTo>
                    <a:lnTo>
                      <a:pt x="1286" y="250"/>
                    </a:lnTo>
                    <a:lnTo>
                      <a:pt x="798" y="405"/>
                    </a:lnTo>
                    <a:lnTo>
                      <a:pt x="4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 name="Google Shape;1748;p17"/>
              <p:cNvSpPr/>
              <p:nvPr/>
            </p:nvSpPr>
            <p:spPr>
              <a:xfrm>
                <a:off x="3166450" y="3111225"/>
                <a:ext cx="32475" cy="32475"/>
              </a:xfrm>
              <a:custGeom>
                <a:rect b="b" l="l" r="r" t="t"/>
                <a:pathLst>
                  <a:path extrusionOk="0" h="1299" w="1299">
                    <a:moveTo>
                      <a:pt x="501" y="1"/>
                    </a:moveTo>
                    <a:lnTo>
                      <a:pt x="501" y="501"/>
                    </a:lnTo>
                    <a:lnTo>
                      <a:pt x="1" y="643"/>
                    </a:lnTo>
                    <a:lnTo>
                      <a:pt x="501" y="798"/>
                    </a:lnTo>
                    <a:lnTo>
                      <a:pt x="501" y="1298"/>
                    </a:lnTo>
                    <a:lnTo>
                      <a:pt x="798" y="894"/>
                    </a:lnTo>
                    <a:lnTo>
                      <a:pt x="1298" y="1048"/>
                    </a:lnTo>
                    <a:lnTo>
                      <a:pt x="1298" y="1048"/>
                    </a:lnTo>
                    <a:lnTo>
                      <a:pt x="989" y="643"/>
                    </a:lnTo>
                    <a:lnTo>
                      <a:pt x="1298" y="251"/>
                    </a:lnTo>
                    <a:lnTo>
                      <a:pt x="798" y="405"/>
                    </a:lnTo>
                    <a:lnTo>
                      <a:pt x="50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 name="Google Shape;1749;p17"/>
              <p:cNvSpPr/>
              <p:nvPr/>
            </p:nvSpPr>
            <p:spPr>
              <a:xfrm>
                <a:off x="3302475" y="3978300"/>
                <a:ext cx="32175" cy="32475"/>
              </a:xfrm>
              <a:custGeom>
                <a:rect b="b" l="l" r="r" t="t"/>
                <a:pathLst>
                  <a:path extrusionOk="0" h="1299" w="1287">
                    <a:moveTo>
                      <a:pt x="489" y="0"/>
                    </a:moveTo>
                    <a:lnTo>
                      <a:pt x="489" y="500"/>
                    </a:lnTo>
                    <a:lnTo>
                      <a:pt x="1" y="655"/>
                    </a:lnTo>
                    <a:lnTo>
                      <a:pt x="489" y="810"/>
                    </a:lnTo>
                    <a:lnTo>
                      <a:pt x="489" y="1298"/>
                    </a:lnTo>
                    <a:lnTo>
                      <a:pt x="799" y="893"/>
                    </a:lnTo>
                    <a:lnTo>
                      <a:pt x="1287" y="1048"/>
                    </a:lnTo>
                    <a:lnTo>
                      <a:pt x="989" y="655"/>
                    </a:lnTo>
                    <a:lnTo>
                      <a:pt x="1287" y="250"/>
                    </a:lnTo>
                    <a:lnTo>
                      <a:pt x="799" y="405"/>
                    </a:lnTo>
                    <a:lnTo>
                      <a:pt x="4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 name="Google Shape;1750;p17"/>
              <p:cNvSpPr/>
              <p:nvPr/>
            </p:nvSpPr>
            <p:spPr>
              <a:xfrm>
                <a:off x="2336000" y="3689575"/>
                <a:ext cx="32475" cy="32475"/>
              </a:xfrm>
              <a:custGeom>
                <a:rect b="b" l="l" r="r" t="t"/>
                <a:pathLst>
                  <a:path extrusionOk="0" h="1299" w="1299">
                    <a:moveTo>
                      <a:pt x="500" y="0"/>
                    </a:moveTo>
                    <a:lnTo>
                      <a:pt x="500" y="489"/>
                    </a:lnTo>
                    <a:lnTo>
                      <a:pt x="0" y="643"/>
                    </a:lnTo>
                    <a:lnTo>
                      <a:pt x="500" y="798"/>
                    </a:lnTo>
                    <a:lnTo>
                      <a:pt x="500" y="1298"/>
                    </a:lnTo>
                    <a:lnTo>
                      <a:pt x="798" y="893"/>
                    </a:lnTo>
                    <a:lnTo>
                      <a:pt x="1298" y="1048"/>
                    </a:lnTo>
                    <a:lnTo>
                      <a:pt x="988" y="643"/>
                    </a:lnTo>
                    <a:lnTo>
                      <a:pt x="1298" y="238"/>
                    </a:lnTo>
                    <a:lnTo>
                      <a:pt x="798" y="393"/>
                    </a:lnTo>
                    <a:lnTo>
                      <a:pt x="5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 name="Google Shape;1751;p17"/>
              <p:cNvSpPr/>
              <p:nvPr/>
            </p:nvSpPr>
            <p:spPr>
              <a:xfrm>
                <a:off x="2560425" y="3143675"/>
                <a:ext cx="32475" cy="32475"/>
              </a:xfrm>
              <a:custGeom>
                <a:rect b="b" l="l" r="r" t="t"/>
                <a:pathLst>
                  <a:path extrusionOk="0" h="1299" w="1299">
                    <a:moveTo>
                      <a:pt x="501" y="0"/>
                    </a:moveTo>
                    <a:lnTo>
                      <a:pt x="501" y="488"/>
                    </a:lnTo>
                    <a:lnTo>
                      <a:pt x="1" y="643"/>
                    </a:lnTo>
                    <a:lnTo>
                      <a:pt x="501" y="798"/>
                    </a:lnTo>
                    <a:lnTo>
                      <a:pt x="501" y="1298"/>
                    </a:lnTo>
                    <a:lnTo>
                      <a:pt x="798" y="893"/>
                    </a:lnTo>
                    <a:lnTo>
                      <a:pt x="1298" y="1048"/>
                    </a:lnTo>
                    <a:lnTo>
                      <a:pt x="989" y="643"/>
                    </a:lnTo>
                    <a:lnTo>
                      <a:pt x="1298" y="250"/>
                    </a:lnTo>
                    <a:lnTo>
                      <a:pt x="1298" y="250"/>
                    </a:lnTo>
                    <a:lnTo>
                      <a:pt x="798" y="405"/>
                    </a:lnTo>
                    <a:lnTo>
                      <a:pt x="50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 name="Google Shape;1752;p17"/>
              <p:cNvSpPr/>
              <p:nvPr/>
            </p:nvSpPr>
            <p:spPr>
              <a:xfrm>
                <a:off x="1914525" y="1848875"/>
                <a:ext cx="32450" cy="32475"/>
              </a:xfrm>
              <a:custGeom>
                <a:rect b="b" l="l" r="r" t="t"/>
                <a:pathLst>
                  <a:path extrusionOk="0" h="1299" w="1298">
                    <a:moveTo>
                      <a:pt x="500" y="0"/>
                    </a:moveTo>
                    <a:lnTo>
                      <a:pt x="500" y="500"/>
                    </a:lnTo>
                    <a:lnTo>
                      <a:pt x="0" y="643"/>
                    </a:lnTo>
                    <a:lnTo>
                      <a:pt x="500" y="798"/>
                    </a:lnTo>
                    <a:lnTo>
                      <a:pt x="500" y="1298"/>
                    </a:lnTo>
                    <a:lnTo>
                      <a:pt x="810" y="893"/>
                    </a:lnTo>
                    <a:lnTo>
                      <a:pt x="1298" y="1048"/>
                    </a:lnTo>
                    <a:lnTo>
                      <a:pt x="988" y="643"/>
                    </a:lnTo>
                    <a:lnTo>
                      <a:pt x="1298" y="250"/>
                    </a:lnTo>
                    <a:lnTo>
                      <a:pt x="810" y="405"/>
                    </a:lnTo>
                    <a:lnTo>
                      <a:pt x="5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 name="Google Shape;1753;p17"/>
              <p:cNvSpPr/>
              <p:nvPr/>
            </p:nvSpPr>
            <p:spPr>
              <a:xfrm>
                <a:off x="2360400" y="1131825"/>
                <a:ext cx="32475" cy="32450"/>
              </a:xfrm>
              <a:custGeom>
                <a:rect b="b" l="l" r="r" t="t"/>
                <a:pathLst>
                  <a:path extrusionOk="0" h="1298" w="1299">
                    <a:moveTo>
                      <a:pt x="501" y="0"/>
                    </a:moveTo>
                    <a:lnTo>
                      <a:pt x="501" y="500"/>
                    </a:lnTo>
                    <a:lnTo>
                      <a:pt x="1" y="655"/>
                    </a:lnTo>
                    <a:lnTo>
                      <a:pt x="501" y="798"/>
                    </a:lnTo>
                    <a:lnTo>
                      <a:pt x="501" y="1298"/>
                    </a:lnTo>
                    <a:lnTo>
                      <a:pt x="798" y="893"/>
                    </a:lnTo>
                    <a:lnTo>
                      <a:pt x="1298" y="1048"/>
                    </a:lnTo>
                    <a:lnTo>
                      <a:pt x="989" y="655"/>
                    </a:lnTo>
                    <a:lnTo>
                      <a:pt x="1298" y="250"/>
                    </a:lnTo>
                    <a:lnTo>
                      <a:pt x="798" y="405"/>
                    </a:lnTo>
                    <a:lnTo>
                      <a:pt x="50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 name="Google Shape;1754;p17"/>
              <p:cNvSpPr/>
              <p:nvPr/>
            </p:nvSpPr>
            <p:spPr>
              <a:xfrm>
                <a:off x="2275275" y="2911200"/>
                <a:ext cx="32475" cy="32475"/>
              </a:xfrm>
              <a:custGeom>
                <a:rect b="b" l="l" r="r" t="t"/>
                <a:pathLst>
                  <a:path extrusionOk="0" h="1299" w="1299">
                    <a:moveTo>
                      <a:pt x="500" y="1"/>
                    </a:moveTo>
                    <a:lnTo>
                      <a:pt x="500" y="501"/>
                    </a:lnTo>
                    <a:lnTo>
                      <a:pt x="0" y="644"/>
                    </a:lnTo>
                    <a:lnTo>
                      <a:pt x="500" y="798"/>
                    </a:lnTo>
                    <a:lnTo>
                      <a:pt x="500" y="1298"/>
                    </a:lnTo>
                    <a:lnTo>
                      <a:pt x="798" y="894"/>
                    </a:lnTo>
                    <a:lnTo>
                      <a:pt x="1298" y="1048"/>
                    </a:lnTo>
                    <a:lnTo>
                      <a:pt x="989" y="644"/>
                    </a:lnTo>
                    <a:lnTo>
                      <a:pt x="1298" y="251"/>
                    </a:lnTo>
                    <a:lnTo>
                      <a:pt x="1298" y="251"/>
                    </a:lnTo>
                    <a:lnTo>
                      <a:pt x="798" y="393"/>
                    </a:lnTo>
                    <a:lnTo>
                      <a:pt x="50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 name="Google Shape;1755;p17"/>
              <p:cNvSpPr/>
              <p:nvPr/>
            </p:nvSpPr>
            <p:spPr>
              <a:xfrm>
                <a:off x="2544350" y="3918175"/>
                <a:ext cx="32175" cy="32475"/>
              </a:xfrm>
              <a:custGeom>
                <a:rect b="b" l="l" r="r" t="t"/>
                <a:pathLst>
                  <a:path extrusionOk="0" h="1299" w="1287">
                    <a:moveTo>
                      <a:pt x="489" y="0"/>
                    </a:moveTo>
                    <a:lnTo>
                      <a:pt x="489" y="500"/>
                    </a:lnTo>
                    <a:lnTo>
                      <a:pt x="1" y="655"/>
                    </a:lnTo>
                    <a:lnTo>
                      <a:pt x="489" y="810"/>
                    </a:lnTo>
                    <a:lnTo>
                      <a:pt x="489" y="1298"/>
                    </a:lnTo>
                    <a:lnTo>
                      <a:pt x="798" y="905"/>
                    </a:lnTo>
                    <a:lnTo>
                      <a:pt x="1287" y="1048"/>
                    </a:lnTo>
                    <a:lnTo>
                      <a:pt x="989" y="655"/>
                    </a:lnTo>
                    <a:lnTo>
                      <a:pt x="1287" y="250"/>
                    </a:lnTo>
                    <a:lnTo>
                      <a:pt x="798" y="405"/>
                    </a:lnTo>
                    <a:lnTo>
                      <a:pt x="4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 name="Google Shape;1756;p17"/>
              <p:cNvSpPr/>
              <p:nvPr/>
            </p:nvSpPr>
            <p:spPr>
              <a:xfrm>
                <a:off x="2670850" y="2694200"/>
                <a:ext cx="32175" cy="32475"/>
              </a:xfrm>
              <a:custGeom>
                <a:rect b="b" l="l" r="r" t="t"/>
                <a:pathLst>
                  <a:path extrusionOk="0" h="1299" w="1287">
                    <a:moveTo>
                      <a:pt x="489" y="1"/>
                    </a:moveTo>
                    <a:lnTo>
                      <a:pt x="489" y="489"/>
                    </a:lnTo>
                    <a:lnTo>
                      <a:pt x="1" y="644"/>
                    </a:lnTo>
                    <a:lnTo>
                      <a:pt x="489" y="799"/>
                    </a:lnTo>
                    <a:lnTo>
                      <a:pt x="489" y="1299"/>
                    </a:lnTo>
                    <a:lnTo>
                      <a:pt x="799" y="894"/>
                    </a:lnTo>
                    <a:lnTo>
                      <a:pt x="1287" y="1049"/>
                    </a:lnTo>
                    <a:lnTo>
                      <a:pt x="1287" y="1049"/>
                    </a:lnTo>
                    <a:lnTo>
                      <a:pt x="989" y="644"/>
                    </a:lnTo>
                    <a:lnTo>
                      <a:pt x="1287" y="251"/>
                    </a:lnTo>
                    <a:lnTo>
                      <a:pt x="799" y="394"/>
                    </a:lnTo>
                    <a:lnTo>
                      <a:pt x="48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 name="Google Shape;1757;p17"/>
              <p:cNvSpPr/>
              <p:nvPr/>
            </p:nvSpPr>
            <p:spPr>
              <a:xfrm>
                <a:off x="2745875" y="1821775"/>
                <a:ext cx="32450" cy="32475"/>
              </a:xfrm>
              <a:custGeom>
                <a:rect b="b" l="l" r="r" t="t"/>
                <a:pathLst>
                  <a:path extrusionOk="0" h="1299" w="1298">
                    <a:moveTo>
                      <a:pt x="500" y="1"/>
                    </a:moveTo>
                    <a:lnTo>
                      <a:pt x="500" y="489"/>
                    </a:lnTo>
                    <a:lnTo>
                      <a:pt x="0" y="644"/>
                    </a:lnTo>
                    <a:lnTo>
                      <a:pt x="500" y="799"/>
                    </a:lnTo>
                    <a:lnTo>
                      <a:pt x="500" y="1299"/>
                    </a:lnTo>
                    <a:lnTo>
                      <a:pt x="810" y="894"/>
                    </a:lnTo>
                    <a:lnTo>
                      <a:pt x="1298" y="1049"/>
                    </a:lnTo>
                    <a:lnTo>
                      <a:pt x="988" y="644"/>
                    </a:lnTo>
                    <a:lnTo>
                      <a:pt x="1298" y="251"/>
                    </a:lnTo>
                    <a:lnTo>
                      <a:pt x="810" y="394"/>
                    </a:lnTo>
                    <a:lnTo>
                      <a:pt x="50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 name="Google Shape;1758;p17"/>
              <p:cNvSpPr/>
              <p:nvPr/>
            </p:nvSpPr>
            <p:spPr>
              <a:xfrm>
                <a:off x="3651050" y="3127300"/>
                <a:ext cx="32450" cy="32475"/>
              </a:xfrm>
              <a:custGeom>
                <a:rect b="b" l="l" r="r" t="t"/>
                <a:pathLst>
                  <a:path extrusionOk="0" h="1299" w="1298">
                    <a:moveTo>
                      <a:pt x="488" y="0"/>
                    </a:moveTo>
                    <a:lnTo>
                      <a:pt x="488" y="501"/>
                    </a:lnTo>
                    <a:lnTo>
                      <a:pt x="0" y="655"/>
                    </a:lnTo>
                    <a:lnTo>
                      <a:pt x="488" y="810"/>
                    </a:lnTo>
                    <a:lnTo>
                      <a:pt x="488" y="1298"/>
                    </a:lnTo>
                    <a:lnTo>
                      <a:pt x="798" y="905"/>
                    </a:lnTo>
                    <a:lnTo>
                      <a:pt x="1298" y="1060"/>
                    </a:lnTo>
                    <a:lnTo>
                      <a:pt x="988" y="655"/>
                    </a:lnTo>
                    <a:lnTo>
                      <a:pt x="1298" y="251"/>
                    </a:lnTo>
                    <a:lnTo>
                      <a:pt x="798" y="405"/>
                    </a:lnTo>
                    <a:lnTo>
                      <a:pt x="48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 name="Google Shape;1759;p17"/>
              <p:cNvSpPr/>
              <p:nvPr/>
            </p:nvSpPr>
            <p:spPr>
              <a:xfrm>
                <a:off x="4041275" y="2777250"/>
                <a:ext cx="32175" cy="32775"/>
              </a:xfrm>
              <a:custGeom>
                <a:rect b="b" l="l" r="r" t="t"/>
                <a:pathLst>
                  <a:path extrusionOk="0" h="1311" w="1287">
                    <a:moveTo>
                      <a:pt x="488" y="1"/>
                    </a:moveTo>
                    <a:lnTo>
                      <a:pt x="488" y="501"/>
                    </a:lnTo>
                    <a:lnTo>
                      <a:pt x="0" y="656"/>
                    </a:lnTo>
                    <a:lnTo>
                      <a:pt x="488" y="810"/>
                    </a:lnTo>
                    <a:lnTo>
                      <a:pt x="488" y="1310"/>
                    </a:lnTo>
                    <a:lnTo>
                      <a:pt x="798" y="906"/>
                    </a:lnTo>
                    <a:lnTo>
                      <a:pt x="1286" y="1060"/>
                    </a:lnTo>
                    <a:lnTo>
                      <a:pt x="988" y="656"/>
                    </a:lnTo>
                    <a:lnTo>
                      <a:pt x="1286" y="251"/>
                    </a:lnTo>
                    <a:lnTo>
                      <a:pt x="798" y="406"/>
                    </a:lnTo>
                    <a:lnTo>
                      <a:pt x="48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 name="Google Shape;1760;p17"/>
              <p:cNvSpPr/>
              <p:nvPr/>
            </p:nvSpPr>
            <p:spPr>
              <a:xfrm>
                <a:off x="1419225" y="2245650"/>
                <a:ext cx="32450" cy="32475"/>
              </a:xfrm>
              <a:custGeom>
                <a:rect b="b" l="l" r="r" t="t"/>
                <a:pathLst>
                  <a:path extrusionOk="0" h="1299" w="1298">
                    <a:moveTo>
                      <a:pt x="500" y="0"/>
                    </a:moveTo>
                    <a:lnTo>
                      <a:pt x="500" y="500"/>
                    </a:lnTo>
                    <a:lnTo>
                      <a:pt x="0" y="655"/>
                    </a:lnTo>
                    <a:lnTo>
                      <a:pt x="500" y="810"/>
                    </a:lnTo>
                    <a:lnTo>
                      <a:pt x="500" y="1298"/>
                    </a:lnTo>
                    <a:lnTo>
                      <a:pt x="798" y="905"/>
                    </a:lnTo>
                    <a:lnTo>
                      <a:pt x="1298" y="1048"/>
                    </a:lnTo>
                    <a:lnTo>
                      <a:pt x="1298" y="1048"/>
                    </a:lnTo>
                    <a:lnTo>
                      <a:pt x="988" y="655"/>
                    </a:lnTo>
                    <a:lnTo>
                      <a:pt x="1298" y="250"/>
                    </a:lnTo>
                    <a:lnTo>
                      <a:pt x="798" y="405"/>
                    </a:lnTo>
                    <a:lnTo>
                      <a:pt x="5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 name="Google Shape;1761;p17"/>
              <p:cNvSpPr/>
              <p:nvPr/>
            </p:nvSpPr>
            <p:spPr>
              <a:xfrm>
                <a:off x="3361425" y="3035625"/>
                <a:ext cx="32475" cy="32475"/>
              </a:xfrm>
              <a:custGeom>
                <a:rect b="b" l="l" r="r" t="t"/>
                <a:pathLst>
                  <a:path extrusionOk="0" h="1299" w="1299">
                    <a:moveTo>
                      <a:pt x="488" y="0"/>
                    </a:moveTo>
                    <a:lnTo>
                      <a:pt x="488" y="489"/>
                    </a:lnTo>
                    <a:lnTo>
                      <a:pt x="0" y="643"/>
                    </a:lnTo>
                    <a:lnTo>
                      <a:pt x="488" y="798"/>
                    </a:lnTo>
                    <a:lnTo>
                      <a:pt x="488" y="1298"/>
                    </a:lnTo>
                    <a:lnTo>
                      <a:pt x="798" y="893"/>
                    </a:lnTo>
                    <a:lnTo>
                      <a:pt x="1298" y="1048"/>
                    </a:lnTo>
                    <a:lnTo>
                      <a:pt x="989" y="643"/>
                    </a:lnTo>
                    <a:lnTo>
                      <a:pt x="1298" y="239"/>
                    </a:lnTo>
                    <a:lnTo>
                      <a:pt x="798" y="393"/>
                    </a:lnTo>
                    <a:lnTo>
                      <a:pt x="48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 name="Google Shape;1762;p17"/>
              <p:cNvSpPr/>
              <p:nvPr/>
            </p:nvSpPr>
            <p:spPr>
              <a:xfrm>
                <a:off x="1792475" y="2761175"/>
                <a:ext cx="32175" cy="32475"/>
              </a:xfrm>
              <a:custGeom>
                <a:rect b="b" l="l" r="r" t="t"/>
                <a:pathLst>
                  <a:path extrusionOk="0" h="1299" w="1287">
                    <a:moveTo>
                      <a:pt x="489" y="1"/>
                    </a:moveTo>
                    <a:lnTo>
                      <a:pt x="489" y="501"/>
                    </a:lnTo>
                    <a:lnTo>
                      <a:pt x="0" y="644"/>
                    </a:lnTo>
                    <a:lnTo>
                      <a:pt x="489" y="799"/>
                    </a:lnTo>
                    <a:lnTo>
                      <a:pt x="489" y="1299"/>
                    </a:lnTo>
                    <a:lnTo>
                      <a:pt x="798" y="894"/>
                    </a:lnTo>
                    <a:lnTo>
                      <a:pt x="1286" y="1049"/>
                    </a:lnTo>
                    <a:lnTo>
                      <a:pt x="989" y="644"/>
                    </a:lnTo>
                    <a:lnTo>
                      <a:pt x="1286" y="251"/>
                    </a:lnTo>
                    <a:lnTo>
                      <a:pt x="798" y="406"/>
                    </a:lnTo>
                    <a:lnTo>
                      <a:pt x="48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 name="Google Shape;1763;p17"/>
              <p:cNvSpPr/>
              <p:nvPr/>
            </p:nvSpPr>
            <p:spPr>
              <a:xfrm>
                <a:off x="1107275" y="2677850"/>
                <a:ext cx="32475" cy="32450"/>
              </a:xfrm>
              <a:custGeom>
                <a:rect b="b" l="l" r="r" t="t"/>
                <a:pathLst>
                  <a:path extrusionOk="0" h="1298" w="1299">
                    <a:moveTo>
                      <a:pt x="500" y="0"/>
                    </a:moveTo>
                    <a:lnTo>
                      <a:pt x="500" y="500"/>
                    </a:lnTo>
                    <a:lnTo>
                      <a:pt x="0" y="655"/>
                    </a:lnTo>
                    <a:lnTo>
                      <a:pt x="500" y="810"/>
                    </a:lnTo>
                    <a:lnTo>
                      <a:pt x="500" y="1298"/>
                    </a:lnTo>
                    <a:lnTo>
                      <a:pt x="810" y="905"/>
                    </a:lnTo>
                    <a:lnTo>
                      <a:pt x="1298" y="1048"/>
                    </a:lnTo>
                    <a:lnTo>
                      <a:pt x="988" y="655"/>
                    </a:lnTo>
                    <a:lnTo>
                      <a:pt x="1298" y="250"/>
                    </a:lnTo>
                    <a:lnTo>
                      <a:pt x="810" y="405"/>
                    </a:lnTo>
                    <a:lnTo>
                      <a:pt x="5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 name="Google Shape;1764;p17"/>
              <p:cNvSpPr/>
              <p:nvPr/>
            </p:nvSpPr>
            <p:spPr>
              <a:xfrm>
                <a:off x="3018525" y="2280175"/>
                <a:ext cx="32475" cy="32475"/>
              </a:xfrm>
              <a:custGeom>
                <a:rect b="b" l="l" r="r" t="t"/>
                <a:pathLst>
                  <a:path extrusionOk="0" h="1299" w="1299">
                    <a:moveTo>
                      <a:pt x="500" y="0"/>
                    </a:moveTo>
                    <a:lnTo>
                      <a:pt x="500" y="500"/>
                    </a:lnTo>
                    <a:lnTo>
                      <a:pt x="0" y="655"/>
                    </a:lnTo>
                    <a:lnTo>
                      <a:pt x="500" y="810"/>
                    </a:lnTo>
                    <a:lnTo>
                      <a:pt x="500" y="1298"/>
                    </a:lnTo>
                    <a:lnTo>
                      <a:pt x="798" y="905"/>
                    </a:lnTo>
                    <a:lnTo>
                      <a:pt x="1298" y="1048"/>
                    </a:lnTo>
                    <a:lnTo>
                      <a:pt x="989" y="655"/>
                    </a:lnTo>
                    <a:lnTo>
                      <a:pt x="1298" y="250"/>
                    </a:lnTo>
                    <a:lnTo>
                      <a:pt x="798" y="405"/>
                    </a:lnTo>
                    <a:lnTo>
                      <a:pt x="5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 name="Google Shape;1765;p17"/>
              <p:cNvSpPr/>
              <p:nvPr/>
            </p:nvSpPr>
            <p:spPr>
              <a:xfrm>
                <a:off x="2549425" y="2858225"/>
                <a:ext cx="14900" cy="12800"/>
              </a:xfrm>
              <a:custGeom>
                <a:rect b="b" l="l" r="r" t="t"/>
                <a:pathLst>
                  <a:path extrusionOk="0" h="512" w="596">
                    <a:moveTo>
                      <a:pt x="274" y="0"/>
                    </a:moveTo>
                    <a:cubicBezTo>
                      <a:pt x="119" y="0"/>
                      <a:pt x="0" y="119"/>
                      <a:pt x="0" y="262"/>
                    </a:cubicBezTo>
                    <a:cubicBezTo>
                      <a:pt x="0" y="409"/>
                      <a:pt x="129" y="511"/>
                      <a:pt x="259" y="511"/>
                    </a:cubicBezTo>
                    <a:cubicBezTo>
                      <a:pt x="319" y="511"/>
                      <a:pt x="380" y="490"/>
                      <a:pt x="429" y="441"/>
                    </a:cubicBezTo>
                    <a:cubicBezTo>
                      <a:pt x="595" y="286"/>
                      <a:pt x="488" y="12"/>
                      <a:pt x="27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 name="Google Shape;1766;p17"/>
              <p:cNvSpPr/>
              <p:nvPr/>
            </p:nvSpPr>
            <p:spPr>
              <a:xfrm>
                <a:off x="2369925" y="2624550"/>
                <a:ext cx="7475" cy="6475"/>
              </a:xfrm>
              <a:custGeom>
                <a:rect b="b" l="l" r="r" t="t"/>
                <a:pathLst>
                  <a:path extrusionOk="0" h="259" w="299">
                    <a:moveTo>
                      <a:pt x="132" y="1"/>
                    </a:moveTo>
                    <a:cubicBezTo>
                      <a:pt x="60" y="1"/>
                      <a:pt x="1" y="60"/>
                      <a:pt x="1" y="132"/>
                    </a:cubicBezTo>
                    <a:cubicBezTo>
                      <a:pt x="1" y="207"/>
                      <a:pt x="64" y="258"/>
                      <a:pt x="131" y="258"/>
                    </a:cubicBezTo>
                    <a:cubicBezTo>
                      <a:pt x="160" y="258"/>
                      <a:pt x="190" y="249"/>
                      <a:pt x="215" y="227"/>
                    </a:cubicBezTo>
                    <a:cubicBezTo>
                      <a:pt x="298" y="144"/>
                      <a:pt x="251" y="1"/>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 name="Google Shape;1767;p17"/>
              <p:cNvSpPr/>
              <p:nvPr/>
            </p:nvSpPr>
            <p:spPr>
              <a:xfrm>
                <a:off x="2025825" y="2983825"/>
                <a:ext cx="7475" cy="6650"/>
              </a:xfrm>
              <a:custGeom>
                <a:rect b="b" l="l" r="r" t="t"/>
                <a:pathLst>
                  <a:path extrusionOk="0" h="266" w="299">
                    <a:moveTo>
                      <a:pt x="132" y="1"/>
                    </a:moveTo>
                    <a:cubicBezTo>
                      <a:pt x="60" y="1"/>
                      <a:pt x="1" y="60"/>
                      <a:pt x="1" y="132"/>
                    </a:cubicBezTo>
                    <a:cubicBezTo>
                      <a:pt x="1" y="212"/>
                      <a:pt x="61" y="266"/>
                      <a:pt x="126" y="266"/>
                    </a:cubicBezTo>
                    <a:cubicBezTo>
                      <a:pt x="157" y="266"/>
                      <a:pt x="188" y="254"/>
                      <a:pt x="215" y="227"/>
                    </a:cubicBezTo>
                    <a:cubicBezTo>
                      <a:pt x="299" y="155"/>
                      <a:pt x="251" y="13"/>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 name="Google Shape;1768;p17"/>
              <p:cNvSpPr/>
              <p:nvPr/>
            </p:nvSpPr>
            <p:spPr>
              <a:xfrm>
                <a:off x="2667000" y="2083975"/>
                <a:ext cx="7750" cy="6400"/>
              </a:xfrm>
              <a:custGeom>
                <a:rect b="b" l="l" r="r" t="t"/>
                <a:pathLst>
                  <a:path extrusionOk="0" h="256" w="310">
                    <a:moveTo>
                      <a:pt x="125" y="1"/>
                    </a:moveTo>
                    <a:cubicBezTo>
                      <a:pt x="60" y="1"/>
                      <a:pt x="0" y="57"/>
                      <a:pt x="0" y="133"/>
                    </a:cubicBezTo>
                    <a:cubicBezTo>
                      <a:pt x="0" y="205"/>
                      <a:pt x="65" y="256"/>
                      <a:pt x="132" y="256"/>
                    </a:cubicBezTo>
                    <a:cubicBezTo>
                      <a:pt x="165" y="256"/>
                      <a:pt x="199" y="244"/>
                      <a:pt x="226" y="216"/>
                    </a:cubicBezTo>
                    <a:cubicBezTo>
                      <a:pt x="310" y="145"/>
                      <a:pt x="250" y="2"/>
                      <a:pt x="143" y="2"/>
                    </a:cubicBezTo>
                    <a:cubicBezTo>
                      <a:pt x="137" y="1"/>
                      <a:pt x="131" y="1"/>
                      <a:pt x="12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 name="Google Shape;1769;p17"/>
              <p:cNvSpPr/>
              <p:nvPr/>
            </p:nvSpPr>
            <p:spPr>
              <a:xfrm>
                <a:off x="2303550" y="2080750"/>
                <a:ext cx="7475" cy="6450"/>
              </a:xfrm>
              <a:custGeom>
                <a:rect b="b" l="l" r="r" t="t"/>
                <a:pathLst>
                  <a:path extrusionOk="0" h="258" w="299">
                    <a:moveTo>
                      <a:pt x="131" y="0"/>
                    </a:moveTo>
                    <a:cubicBezTo>
                      <a:pt x="60" y="0"/>
                      <a:pt x="0" y="48"/>
                      <a:pt x="0" y="131"/>
                    </a:cubicBezTo>
                    <a:cubicBezTo>
                      <a:pt x="0" y="206"/>
                      <a:pt x="64" y="258"/>
                      <a:pt x="131" y="258"/>
                    </a:cubicBezTo>
                    <a:cubicBezTo>
                      <a:pt x="160" y="258"/>
                      <a:pt x="190" y="248"/>
                      <a:pt x="215" y="226"/>
                    </a:cubicBezTo>
                    <a:cubicBezTo>
                      <a:pt x="298" y="143"/>
                      <a:pt x="251" y="0"/>
                      <a:pt x="13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 name="Google Shape;1770;p17"/>
              <p:cNvSpPr/>
              <p:nvPr/>
            </p:nvSpPr>
            <p:spPr>
              <a:xfrm>
                <a:off x="1918475" y="2471525"/>
                <a:ext cx="9650" cy="6625"/>
              </a:xfrm>
              <a:custGeom>
                <a:rect b="b" l="l" r="r" t="t"/>
                <a:pathLst>
                  <a:path extrusionOk="0" h="265" w="386">
                    <a:moveTo>
                      <a:pt x="177" y="1"/>
                    </a:moveTo>
                    <a:cubicBezTo>
                      <a:pt x="1" y="1"/>
                      <a:pt x="4" y="264"/>
                      <a:pt x="188" y="264"/>
                    </a:cubicBezTo>
                    <a:cubicBezTo>
                      <a:pt x="191" y="264"/>
                      <a:pt x="195" y="264"/>
                      <a:pt x="199" y="264"/>
                    </a:cubicBezTo>
                    <a:cubicBezTo>
                      <a:pt x="203" y="264"/>
                      <a:pt x="207" y="264"/>
                      <a:pt x="210" y="264"/>
                    </a:cubicBezTo>
                    <a:cubicBezTo>
                      <a:pt x="383" y="264"/>
                      <a:pt x="386" y="1"/>
                      <a:pt x="220" y="1"/>
                    </a:cubicBezTo>
                    <a:cubicBezTo>
                      <a:pt x="214" y="1"/>
                      <a:pt x="207" y="1"/>
                      <a:pt x="199" y="2"/>
                    </a:cubicBezTo>
                    <a:cubicBezTo>
                      <a:pt x="191" y="1"/>
                      <a:pt x="184" y="1"/>
                      <a:pt x="17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 name="Google Shape;1771;p17"/>
              <p:cNvSpPr/>
              <p:nvPr/>
            </p:nvSpPr>
            <p:spPr>
              <a:xfrm>
                <a:off x="2306625" y="3102300"/>
                <a:ext cx="7675" cy="6650"/>
              </a:xfrm>
              <a:custGeom>
                <a:rect b="b" l="l" r="r" t="t"/>
                <a:pathLst>
                  <a:path extrusionOk="0" h="266" w="307">
                    <a:moveTo>
                      <a:pt x="139" y="0"/>
                    </a:moveTo>
                    <a:cubicBezTo>
                      <a:pt x="68" y="0"/>
                      <a:pt x="8" y="60"/>
                      <a:pt x="8" y="131"/>
                    </a:cubicBezTo>
                    <a:cubicBezTo>
                      <a:pt x="0" y="212"/>
                      <a:pt x="63" y="265"/>
                      <a:pt x="131" y="265"/>
                    </a:cubicBezTo>
                    <a:cubicBezTo>
                      <a:pt x="163" y="265"/>
                      <a:pt x="196" y="253"/>
                      <a:pt x="223" y="227"/>
                    </a:cubicBezTo>
                    <a:cubicBezTo>
                      <a:pt x="306" y="143"/>
                      <a:pt x="258" y="12"/>
                      <a:pt x="139"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 name="Google Shape;1772;p17"/>
              <p:cNvSpPr/>
              <p:nvPr/>
            </p:nvSpPr>
            <p:spPr>
              <a:xfrm>
                <a:off x="2209300" y="3393375"/>
                <a:ext cx="7650" cy="6375"/>
              </a:xfrm>
              <a:custGeom>
                <a:rect b="b" l="l" r="r" t="t"/>
                <a:pathLst>
                  <a:path extrusionOk="0" h="255" w="306">
                    <a:moveTo>
                      <a:pt x="121" y="0"/>
                    </a:moveTo>
                    <a:cubicBezTo>
                      <a:pt x="58" y="0"/>
                      <a:pt x="8" y="55"/>
                      <a:pt x="8" y="121"/>
                    </a:cubicBezTo>
                    <a:cubicBezTo>
                      <a:pt x="0" y="201"/>
                      <a:pt x="63" y="255"/>
                      <a:pt x="131" y="255"/>
                    </a:cubicBezTo>
                    <a:cubicBezTo>
                      <a:pt x="163" y="255"/>
                      <a:pt x="196" y="243"/>
                      <a:pt x="222" y="216"/>
                    </a:cubicBezTo>
                    <a:cubicBezTo>
                      <a:pt x="306" y="145"/>
                      <a:pt x="258" y="2"/>
                      <a:pt x="139" y="2"/>
                    </a:cubicBezTo>
                    <a:cubicBezTo>
                      <a:pt x="133" y="1"/>
                      <a:pt x="127" y="0"/>
                      <a:pt x="12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 name="Google Shape;1773;p17"/>
              <p:cNvSpPr/>
              <p:nvPr/>
            </p:nvSpPr>
            <p:spPr>
              <a:xfrm>
                <a:off x="2083875" y="3702375"/>
                <a:ext cx="7775" cy="6650"/>
              </a:xfrm>
              <a:custGeom>
                <a:rect b="b" l="l" r="r" t="t"/>
                <a:pathLst>
                  <a:path extrusionOk="0" h="266" w="311">
                    <a:moveTo>
                      <a:pt x="144" y="0"/>
                    </a:moveTo>
                    <a:cubicBezTo>
                      <a:pt x="60" y="0"/>
                      <a:pt x="1" y="60"/>
                      <a:pt x="1" y="131"/>
                    </a:cubicBezTo>
                    <a:cubicBezTo>
                      <a:pt x="1" y="212"/>
                      <a:pt x="66" y="265"/>
                      <a:pt x="135" y="265"/>
                    </a:cubicBezTo>
                    <a:cubicBezTo>
                      <a:pt x="167" y="265"/>
                      <a:pt x="200" y="253"/>
                      <a:pt x="227" y="227"/>
                    </a:cubicBezTo>
                    <a:cubicBezTo>
                      <a:pt x="310" y="143"/>
                      <a:pt x="251" y="0"/>
                      <a:pt x="14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 name="Google Shape;1774;p17"/>
              <p:cNvSpPr/>
              <p:nvPr/>
            </p:nvSpPr>
            <p:spPr>
              <a:xfrm>
                <a:off x="2559225" y="3660700"/>
                <a:ext cx="6875" cy="6275"/>
              </a:xfrm>
              <a:custGeom>
                <a:rect b="b" l="l" r="r" t="t"/>
                <a:pathLst>
                  <a:path extrusionOk="0" h="251" w="275">
                    <a:moveTo>
                      <a:pt x="132" y="0"/>
                    </a:moveTo>
                    <a:cubicBezTo>
                      <a:pt x="60" y="0"/>
                      <a:pt x="1" y="48"/>
                      <a:pt x="1" y="120"/>
                    </a:cubicBezTo>
                    <a:cubicBezTo>
                      <a:pt x="1" y="203"/>
                      <a:pt x="60" y="250"/>
                      <a:pt x="132" y="250"/>
                    </a:cubicBezTo>
                    <a:cubicBezTo>
                      <a:pt x="215" y="250"/>
                      <a:pt x="275" y="203"/>
                      <a:pt x="275" y="120"/>
                    </a:cubicBezTo>
                    <a:cubicBezTo>
                      <a:pt x="275" y="48"/>
                      <a:pt x="215" y="0"/>
                      <a:pt x="13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 name="Google Shape;1775;p17"/>
              <p:cNvSpPr/>
              <p:nvPr/>
            </p:nvSpPr>
            <p:spPr>
              <a:xfrm>
                <a:off x="2366350" y="4374475"/>
                <a:ext cx="6875" cy="6575"/>
              </a:xfrm>
              <a:custGeom>
                <a:rect b="b" l="l" r="r" t="t"/>
                <a:pathLst>
                  <a:path extrusionOk="0" h="263" w="275">
                    <a:moveTo>
                      <a:pt x="144" y="1"/>
                    </a:moveTo>
                    <a:cubicBezTo>
                      <a:pt x="60" y="1"/>
                      <a:pt x="1" y="60"/>
                      <a:pt x="1" y="132"/>
                    </a:cubicBezTo>
                    <a:cubicBezTo>
                      <a:pt x="1" y="203"/>
                      <a:pt x="60" y="263"/>
                      <a:pt x="144" y="263"/>
                    </a:cubicBezTo>
                    <a:cubicBezTo>
                      <a:pt x="215" y="263"/>
                      <a:pt x="275" y="203"/>
                      <a:pt x="275" y="132"/>
                    </a:cubicBezTo>
                    <a:cubicBezTo>
                      <a:pt x="275" y="60"/>
                      <a:pt x="215" y="1"/>
                      <a:pt x="14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 name="Google Shape;1776;p17"/>
              <p:cNvSpPr/>
              <p:nvPr/>
            </p:nvSpPr>
            <p:spPr>
              <a:xfrm>
                <a:off x="3070300" y="3765175"/>
                <a:ext cx="7475" cy="6650"/>
              </a:xfrm>
              <a:custGeom>
                <a:rect b="b" l="l" r="r" t="t"/>
                <a:pathLst>
                  <a:path extrusionOk="0" h="266" w="299">
                    <a:moveTo>
                      <a:pt x="132" y="1"/>
                    </a:moveTo>
                    <a:cubicBezTo>
                      <a:pt x="61" y="1"/>
                      <a:pt x="1" y="60"/>
                      <a:pt x="1" y="132"/>
                    </a:cubicBezTo>
                    <a:cubicBezTo>
                      <a:pt x="1" y="212"/>
                      <a:pt x="61" y="266"/>
                      <a:pt x="126" y="266"/>
                    </a:cubicBezTo>
                    <a:cubicBezTo>
                      <a:pt x="157" y="266"/>
                      <a:pt x="188" y="254"/>
                      <a:pt x="215" y="227"/>
                    </a:cubicBezTo>
                    <a:cubicBezTo>
                      <a:pt x="299" y="143"/>
                      <a:pt x="251" y="12"/>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 name="Google Shape;1777;p17"/>
              <p:cNvSpPr/>
              <p:nvPr/>
            </p:nvSpPr>
            <p:spPr>
              <a:xfrm>
                <a:off x="2988150" y="3991400"/>
                <a:ext cx="7475" cy="6450"/>
              </a:xfrm>
              <a:custGeom>
                <a:rect b="b" l="l" r="r" t="t"/>
                <a:pathLst>
                  <a:path extrusionOk="0" h="258" w="299">
                    <a:moveTo>
                      <a:pt x="132" y="0"/>
                    </a:moveTo>
                    <a:cubicBezTo>
                      <a:pt x="60" y="0"/>
                      <a:pt x="1" y="48"/>
                      <a:pt x="1" y="131"/>
                    </a:cubicBezTo>
                    <a:cubicBezTo>
                      <a:pt x="1" y="206"/>
                      <a:pt x="65" y="258"/>
                      <a:pt x="132" y="258"/>
                    </a:cubicBezTo>
                    <a:cubicBezTo>
                      <a:pt x="161" y="258"/>
                      <a:pt x="190" y="248"/>
                      <a:pt x="215" y="226"/>
                    </a:cubicBezTo>
                    <a:cubicBezTo>
                      <a:pt x="299" y="143"/>
                      <a:pt x="251" y="0"/>
                      <a:pt x="13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 name="Google Shape;1778;p17"/>
              <p:cNvSpPr/>
              <p:nvPr/>
            </p:nvSpPr>
            <p:spPr>
              <a:xfrm>
                <a:off x="2795575" y="4192900"/>
                <a:ext cx="7475" cy="6650"/>
              </a:xfrm>
              <a:custGeom>
                <a:rect b="b" l="l" r="r" t="t"/>
                <a:pathLst>
                  <a:path extrusionOk="0" h="266" w="299">
                    <a:moveTo>
                      <a:pt x="131" y="1"/>
                    </a:moveTo>
                    <a:cubicBezTo>
                      <a:pt x="60" y="1"/>
                      <a:pt x="1" y="60"/>
                      <a:pt x="1" y="132"/>
                    </a:cubicBezTo>
                    <a:cubicBezTo>
                      <a:pt x="1" y="212"/>
                      <a:pt x="61" y="266"/>
                      <a:pt x="125" y="266"/>
                    </a:cubicBezTo>
                    <a:cubicBezTo>
                      <a:pt x="156" y="266"/>
                      <a:pt x="188" y="254"/>
                      <a:pt x="215" y="227"/>
                    </a:cubicBezTo>
                    <a:cubicBezTo>
                      <a:pt x="298" y="144"/>
                      <a:pt x="251" y="13"/>
                      <a:pt x="13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 name="Google Shape;1779;p17"/>
              <p:cNvSpPr/>
              <p:nvPr/>
            </p:nvSpPr>
            <p:spPr>
              <a:xfrm>
                <a:off x="3423925" y="3518125"/>
                <a:ext cx="7775" cy="6650"/>
              </a:xfrm>
              <a:custGeom>
                <a:rect b="b" l="l" r="r" t="t"/>
                <a:pathLst>
                  <a:path extrusionOk="0" h="266" w="311">
                    <a:moveTo>
                      <a:pt x="143" y="0"/>
                    </a:moveTo>
                    <a:cubicBezTo>
                      <a:pt x="72" y="0"/>
                      <a:pt x="1" y="60"/>
                      <a:pt x="1" y="131"/>
                    </a:cubicBezTo>
                    <a:cubicBezTo>
                      <a:pt x="1" y="212"/>
                      <a:pt x="66" y="265"/>
                      <a:pt x="135" y="265"/>
                    </a:cubicBezTo>
                    <a:cubicBezTo>
                      <a:pt x="167" y="265"/>
                      <a:pt x="200" y="253"/>
                      <a:pt x="227" y="227"/>
                    </a:cubicBezTo>
                    <a:cubicBezTo>
                      <a:pt x="310" y="143"/>
                      <a:pt x="263" y="0"/>
                      <a:pt x="14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 name="Google Shape;1780;p17"/>
              <p:cNvSpPr/>
              <p:nvPr/>
            </p:nvSpPr>
            <p:spPr>
              <a:xfrm>
                <a:off x="4689275" y="3780950"/>
                <a:ext cx="7750" cy="6650"/>
              </a:xfrm>
              <a:custGeom>
                <a:rect b="b" l="l" r="r" t="t"/>
                <a:pathLst>
                  <a:path extrusionOk="0" h="266" w="310">
                    <a:moveTo>
                      <a:pt x="143" y="1"/>
                    </a:moveTo>
                    <a:cubicBezTo>
                      <a:pt x="60" y="1"/>
                      <a:pt x="0" y="60"/>
                      <a:pt x="0" y="132"/>
                    </a:cubicBezTo>
                    <a:cubicBezTo>
                      <a:pt x="0" y="212"/>
                      <a:pt x="66" y="266"/>
                      <a:pt x="134" y="266"/>
                    </a:cubicBezTo>
                    <a:cubicBezTo>
                      <a:pt x="166" y="266"/>
                      <a:pt x="199" y="254"/>
                      <a:pt x="226" y="227"/>
                    </a:cubicBezTo>
                    <a:cubicBezTo>
                      <a:pt x="310" y="143"/>
                      <a:pt x="250" y="1"/>
                      <a:pt x="1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 name="Google Shape;1781;p17"/>
              <p:cNvSpPr/>
              <p:nvPr/>
            </p:nvSpPr>
            <p:spPr>
              <a:xfrm>
                <a:off x="3730525" y="4181600"/>
                <a:ext cx="7450" cy="6450"/>
              </a:xfrm>
              <a:custGeom>
                <a:rect b="b" l="l" r="r" t="t"/>
                <a:pathLst>
                  <a:path extrusionOk="0" h="258" w="298">
                    <a:moveTo>
                      <a:pt x="131" y="0"/>
                    </a:moveTo>
                    <a:cubicBezTo>
                      <a:pt x="60" y="0"/>
                      <a:pt x="0" y="60"/>
                      <a:pt x="0" y="131"/>
                    </a:cubicBezTo>
                    <a:cubicBezTo>
                      <a:pt x="0" y="206"/>
                      <a:pt x="64" y="258"/>
                      <a:pt x="131" y="258"/>
                    </a:cubicBezTo>
                    <a:cubicBezTo>
                      <a:pt x="160" y="258"/>
                      <a:pt x="189" y="248"/>
                      <a:pt x="214" y="227"/>
                    </a:cubicBezTo>
                    <a:cubicBezTo>
                      <a:pt x="298" y="143"/>
                      <a:pt x="250" y="12"/>
                      <a:pt x="13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 name="Google Shape;1782;p17"/>
              <p:cNvSpPr/>
              <p:nvPr/>
            </p:nvSpPr>
            <p:spPr>
              <a:xfrm>
                <a:off x="3041150" y="3291300"/>
                <a:ext cx="6850" cy="6575"/>
              </a:xfrm>
              <a:custGeom>
                <a:rect b="b" l="l" r="r" t="t"/>
                <a:pathLst>
                  <a:path extrusionOk="0" h="263" w="274">
                    <a:moveTo>
                      <a:pt x="143" y="1"/>
                    </a:moveTo>
                    <a:cubicBezTo>
                      <a:pt x="72" y="1"/>
                      <a:pt x="0" y="60"/>
                      <a:pt x="0" y="132"/>
                    </a:cubicBezTo>
                    <a:cubicBezTo>
                      <a:pt x="0" y="203"/>
                      <a:pt x="72" y="263"/>
                      <a:pt x="143" y="263"/>
                    </a:cubicBezTo>
                    <a:cubicBezTo>
                      <a:pt x="214" y="263"/>
                      <a:pt x="274" y="203"/>
                      <a:pt x="274" y="132"/>
                    </a:cubicBezTo>
                    <a:cubicBezTo>
                      <a:pt x="274" y="60"/>
                      <a:pt x="214" y="1"/>
                      <a:pt x="1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 name="Google Shape;1783;p17"/>
              <p:cNvSpPr/>
              <p:nvPr/>
            </p:nvSpPr>
            <p:spPr>
              <a:xfrm>
                <a:off x="2792000" y="3183250"/>
                <a:ext cx="7775" cy="6650"/>
              </a:xfrm>
              <a:custGeom>
                <a:rect b="b" l="l" r="r" t="t"/>
                <a:pathLst>
                  <a:path extrusionOk="0" h="266" w="311">
                    <a:moveTo>
                      <a:pt x="144" y="1"/>
                    </a:moveTo>
                    <a:cubicBezTo>
                      <a:pt x="60" y="1"/>
                      <a:pt x="1" y="60"/>
                      <a:pt x="1" y="132"/>
                    </a:cubicBezTo>
                    <a:cubicBezTo>
                      <a:pt x="1" y="213"/>
                      <a:pt x="66" y="266"/>
                      <a:pt x="135" y="266"/>
                    </a:cubicBezTo>
                    <a:cubicBezTo>
                      <a:pt x="167" y="266"/>
                      <a:pt x="200" y="254"/>
                      <a:pt x="227" y="227"/>
                    </a:cubicBezTo>
                    <a:cubicBezTo>
                      <a:pt x="310" y="144"/>
                      <a:pt x="251" y="1"/>
                      <a:pt x="14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 name="Google Shape;1784;p17"/>
              <p:cNvSpPr/>
              <p:nvPr/>
            </p:nvSpPr>
            <p:spPr>
              <a:xfrm>
                <a:off x="2931600" y="2869500"/>
                <a:ext cx="7775" cy="6500"/>
              </a:xfrm>
              <a:custGeom>
                <a:rect b="b" l="l" r="r" t="t"/>
                <a:pathLst>
                  <a:path extrusionOk="0" h="260" w="311">
                    <a:moveTo>
                      <a:pt x="123" y="0"/>
                    </a:moveTo>
                    <a:cubicBezTo>
                      <a:pt x="50" y="0"/>
                      <a:pt x="1" y="56"/>
                      <a:pt x="1" y="133"/>
                    </a:cubicBezTo>
                    <a:cubicBezTo>
                      <a:pt x="1" y="208"/>
                      <a:pt x="70" y="259"/>
                      <a:pt x="141" y="259"/>
                    </a:cubicBezTo>
                    <a:cubicBezTo>
                      <a:pt x="171" y="259"/>
                      <a:pt x="202" y="249"/>
                      <a:pt x="227" y="228"/>
                    </a:cubicBezTo>
                    <a:cubicBezTo>
                      <a:pt x="310" y="145"/>
                      <a:pt x="251" y="2"/>
                      <a:pt x="144" y="2"/>
                    </a:cubicBezTo>
                    <a:cubicBezTo>
                      <a:pt x="136" y="1"/>
                      <a:pt x="129" y="0"/>
                      <a:pt x="12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 name="Google Shape;1785;p17"/>
              <p:cNvSpPr/>
              <p:nvPr/>
            </p:nvSpPr>
            <p:spPr>
              <a:xfrm>
                <a:off x="2775025" y="2452800"/>
                <a:ext cx="7475" cy="6675"/>
              </a:xfrm>
              <a:custGeom>
                <a:rect b="b" l="l" r="r" t="t"/>
                <a:pathLst>
                  <a:path extrusionOk="0" h="267" w="299">
                    <a:moveTo>
                      <a:pt x="132" y="1"/>
                    </a:moveTo>
                    <a:cubicBezTo>
                      <a:pt x="61" y="1"/>
                      <a:pt x="1" y="61"/>
                      <a:pt x="1" y="132"/>
                    </a:cubicBezTo>
                    <a:cubicBezTo>
                      <a:pt x="1" y="213"/>
                      <a:pt x="61" y="266"/>
                      <a:pt x="126" y="266"/>
                    </a:cubicBezTo>
                    <a:cubicBezTo>
                      <a:pt x="157" y="266"/>
                      <a:pt x="188" y="254"/>
                      <a:pt x="215" y="227"/>
                    </a:cubicBezTo>
                    <a:cubicBezTo>
                      <a:pt x="299" y="156"/>
                      <a:pt x="251" y="13"/>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 name="Google Shape;1786;p17"/>
              <p:cNvSpPr/>
              <p:nvPr/>
            </p:nvSpPr>
            <p:spPr>
              <a:xfrm>
                <a:off x="3629900" y="2809400"/>
                <a:ext cx="7775" cy="6650"/>
              </a:xfrm>
              <a:custGeom>
                <a:rect b="b" l="l" r="r" t="t"/>
                <a:pathLst>
                  <a:path extrusionOk="0" h="266" w="311">
                    <a:moveTo>
                      <a:pt x="144" y="1"/>
                    </a:moveTo>
                    <a:cubicBezTo>
                      <a:pt x="72" y="1"/>
                      <a:pt x="1" y="60"/>
                      <a:pt x="1" y="132"/>
                    </a:cubicBezTo>
                    <a:cubicBezTo>
                      <a:pt x="1" y="212"/>
                      <a:pt x="66" y="266"/>
                      <a:pt x="135" y="266"/>
                    </a:cubicBezTo>
                    <a:cubicBezTo>
                      <a:pt x="167" y="266"/>
                      <a:pt x="200" y="254"/>
                      <a:pt x="227" y="227"/>
                    </a:cubicBezTo>
                    <a:cubicBezTo>
                      <a:pt x="310" y="144"/>
                      <a:pt x="251" y="1"/>
                      <a:pt x="14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 name="Google Shape;1787;p17"/>
              <p:cNvSpPr/>
              <p:nvPr/>
            </p:nvSpPr>
            <p:spPr>
              <a:xfrm>
                <a:off x="3815350" y="3113600"/>
                <a:ext cx="7450" cy="6650"/>
              </a:xfrm>
              <a:custGeom>
                <a:rect b="b" l="l" r="r" t="t"/>
                <a:pathLst>
                  <a:path extrusionOk="0" h="266" w="298">
                    <a:moveTo>
                      <a:pt x="131" y="1"/>
                    </a:moveTo>
                    <a:cubicBezTo>
                      <a:pt x="60" y="1"/>
                      <a:pt x="0" y="60"/>
                      <a:pt x="0" y="132"/>
                    </a:cubicBezTo>
                    <a:cubicBezTo>
                      <a:pt x="0" y="213"/>
                      <a:pt x="61" y="266"/>
                      <a:pt x="125" y="266"/>
                    </a:cubicBezTo>
                    <a:cubicBezTo>
                      <a:pt x="156" y="266"/>
                      <a:pt x="188" y="254"/>
                      <a:pt x="215" y="227"/>
                    </a:cubicBezTo>
                    <a:cubicBezTo>
                      <a:pt x="298" y="156"/>
                      <a:pt x="250" y="13"/>
                      <a:pt x="13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 name="Google Shape;1788;p17"/>
              <p:cNvSpPr/>
              <p:nvPr/>
            </p:nvSpPr>
            <p:spPr>
              <a:xfrm>
                <a:off x="2695275" y="3010025"/>
                <a:ext cx="6850" cy="6575"/>
              </a:xfrm>
              <a:custGeom>
                <a:rect b="b" l="l" r="r" t="t"/>
                <a:pathLst>
                  <a:path extrusionOk="0" h="263" w="274">
                    <a:moveTo>
                      <a:pt x="131" y="0"/>
                    </a:moveTo>
                    <a:cubicBezTo>
                      <a:pt x="60" y="0"/>
                      <a:pt x="0" y="60"/>
                      <a:pt x="0" y="131"/>
                    </a:cubicBezTo>
                    <a:cubicBezTo>
                      <a:pt x="0" y="203"/>
                      <a:pt x="60" y="262"/>
                      <a:pt x="131" y="262"/>
                    </a:cubicBezTo>
                    <a:cubicBezTo>
                      <a:pt x="203" y="262"/>
                      <a:pt x="274" y="203"/>
                      <a:pt x="274" y="131"/>
                    </a:cubicBezTo>
                    <a:cubicBezTo>
                      <a:pt x="274" y="60"/>
                      <a:pt x="203" y="0"/>
                      <a:pt x="13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9" name="Google Shape;1789;p17"/>
              <p:cNvSpPr/>
              <p:nvPr/>
            </p:nvSpPr>
            <p:spPr>
              <a:xfrm>
                <a:off x="1995775" y="2767725"/>
                <a:ext cx="7750" cy="6475"/>
              </a:xfrm>
              <a:custGeom>
                <a:rect b="b" l="l" r="r" t="t"/>
                <a:pathLst>
                  <a:path extrusionOk="0" h="259" w="310">
                    <a:moveTo>
                      <a:pt x="143" y="1"/>
                    </a:moveTo>
                    <a:cubicBezTo>
                      <a:pt x="72" y="1"/>
                      <a:pt x="12" y="60"/>
                      <a:pt x="0" y="132"/>
                    </a:cubicBezTo>
                    <a:cubicBezTo>
                      <a:pt x="0" y="207"/>
                      <a:pt x="70" y="258"/>
                      <a:pt x="141" y="258"/>
                    </a:cubicBezTo>
                    <a:cubicBezTo>
                      <a:pt x="171" y="258"/>
                      <a:pt x="201" y="249"/>
                      <a:pt x="227" y="227"/>
                    </a:cubicBezTo>
                    <a:cubicBezTo>
                      <a:pt x="310" y="144"/>
                      <a:pt x="250" y="1"/>
                      <a:pt x="1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 name="Google Shape;1790;p17"/>
              <p:cNvSpPr/>
              <p:nvPr/>
            </p:nvSpPr>
            <p:spPr>
              <a:xfrm>
                <a:off x="1842475" y="2609675"/>
                <a:ext cx="7475" cy="6525"/>
              </a:xfrm>
              <a:custGeom>
                <a:rect b="b" l="l" r="r" t="t"/>
                <a:pathLst>
                  <a:path extrusionOk="0" h="261" w="299">
                    <a:moveTo>
                      <a:pt x="132" y="1"/>
                    </a:moveTo>
                    <a:cubicBezTo>
                      <a:pt x="60" y="1"/>
                      <a:pt x="1" y="60"/>
                      <a:pt x="1" y="132"/>
                    </a:cubicBezTo>
                    <a:cubicBezTo>
                      <a:pt x="1" y="212"/>
                      <a:pt x="61" y="260"/>
                      <a:pt x="126" y="260"/>
                    </a:cubicBezTo>
                    <a:cubicBezTo>
                      <a:pt x="157" y="260"/>
                      <a:pt x="188" y="250"/>
                      <a:pt x="215" y="227"/>
                    </a:cubicBezTo>
                    <a:cubicBezTo>
                      <a:pt x="298" y="143"/>
                      <a:pt x="251" y="12"/>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 name="Google Shape;1791;p17"/>
              <p:cNvSpPr/>
              <p:nvPr/>
            </p:nvSpPr>
            <p:spPr>
              <a:xfrm>
                <a:off x="1810500" y="1837825"/>
                <a:ext cx="9225" cy="6625"/>
              </a:xfrm>
              <a:custGeom>
                <a:rect b="b" l="l" r="r" t="t"/>
                <a:pathLst>
                  <a:path extrusionOk="0" h="265" w="369">
                    <a:moveTo>
                      <a:pt x="164" y="0"/>
                    </a:moveTo>
                    <a:cubicBezTo>
                      <a:pt x="1" y="0"/>
                      <a:pt x="1" y="265"/>
                      <a:pt x="164" y="265"/>
                    </a:cubicBezTo>
                    <a:cubicBezTo>
                      <a:pt x="170" y="265"/>
                      <a:pt x="177" y="265"/>
                      <a:pt x="184" y="264"/>
                    </a:cubicBezTo>
                    <a:cubicBezTo>
                      <a:pt x="191" y="265"/>
                      <a:pt x="198" y="265"/>
                      <a:pt x="205" y="265"/>
                    </a:cubicBezTo>
                    <a:cubicBezTo>
                      <a:pt x="368" y="265"/>
                      <a:pt x="368" y="0"/>
                      <a:pt x="205" y="0"/>
                    </a:cubicBezTo>
                    <a:cubicBezTo>
                      <a:pt x="198" y="0"/>
                      <a:pt x="191" y="1"/>
                      <a:pt x="184" y="2"/>
                    </a:cubicBezTo>
                    <a:cubicBezTo>
                      <a:pt x="177" y="1"/>
                      <a:pt x="170" y="0"/>
                      <a:pt x="16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 name="Google Shape;1792;p17"/>
              <p:cNvSpPr/>
              <p:nvPr/>
            </p:nvSpPr>
            <p:spPr>
              <a:xfrm>
                <a:off x="1120375" y="1474375"/>
                <a:ext cx="7450" cy="6400"/>
              </a:xfrm>
              <a:custGeom>
                <a:rect b="b" l="l" r="r" t="t"/>
                <a:pathLst>
                  <a:path extrusionOk="0" h="256" w="298">
                    <a:moveTo>
                      <a:pt x="113" y="1"/>
                    </a:moveTo>
                    <a:cubicBezTo>
                      <a:pt x="50" y="1"/>
                      <a:pt x="0" y="57"/>
                      <a:pt x="0" y="133"/>
                    </a:cubicBezTo>
                    <a:cubicBezTo>
                      <a:pt x="0" y="205"/>
                      <a:pt x="59" y="256"/>
                      <a:pt x="124" y="256"/>
                    </a:cubicBezTo>
                    <a:cubicBezTo>
                      <a:pt x="155" y="256"/>
                      <a:pt x="187" y="244"/>
                      <a:pt x="214" y="217"/>
                    </a:cubicBezTo>
                    <a:cubicBezTo>
                      <a:pt x="298" y="145"/>
                      <a:pt x="250" y="2"/>
                      <a:pt x="131" y="2"/>
                    </a:cubicBezTo>
                    <a:cubicBezTo>
                      <a:pt x="125" y="1"/>
                      <a:pt x="119" y="1"/>
                      <a:pt x="11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 name="Google Shape;1793;p17"/>
              <p:cNvSpPr/>
              <p:nvPr/>
            </p:nvSpPr>
            <p:spPr>
              <a:xfrm>
                <a:off x="1754675" y="1531525"/>
                <a:ext cx="7750" cy="6400"/>
              </a:xfrm>
              <a:custGeom>
                <a:rect b="b" l="l" r="r" t="t"/>
                <a:pathLst>
                  <a:path extrusionOk="0" h="256" w="310">
                    <a:moveTo>
                      <a:pt x="125" y="1"/>
                    </a:moveTo>
                    <a:cubicBezTo>
                      <a:pt x="60" y="1"/>
                      <a:pt x="0" y="57"/>
                      <a:pt x="0" y="133"/>
                    </a:cubicBezTo>
                    <a:cubicBezTo>
                      <a:pt x="0" y="205"/>
                      <a:pt x="65" y="256"/>
                      <a:pt x="133" y="256"/>
                    </a:cubicBezTo>
                    <a:cubicBezTo>
                      <a:pt x="166" y="256"/>
                      <a:pt x="199" y="244"/>
                      <a:pt x="227" y="217"/>
                    </a:cubicBezTo>
                    <a:cubicBezTo>
                      <a:pt x="310" y="145"/>
                      <a:pt x="250" y="2"/>
                      <a:pt x="143" y="2"/>
                    </a:cubicBezTo>
                    <a:cubicBezTo>
                      <a:pt x="137" y="1"/>
                      <a:pt x="131" y="1"/>
                      <a:pt x="12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 name="Google Shape;1794;p17"/>
              <p:cNvSpPr/>
              <p:nvPr/>
            </p:nvSpPr>
            <p:spPr>
              <a:xfrm>
                <a:off x="1641050" y="1002925"/>
                <a:ext cx="7675" cy="6650"/>
              </a:xfrm>
              <a:custGeom>
                <a:rect b="b" l="l" r="r" t="t"/>
                <a:pathLst>
                  <a:path extrusionOk="0" h="266" w="307">
                    <a:moveTo>
                      <a:pt x="140" y="1"/>
                    </a:moveTo>
                    <a:cubicBezTo>
                      <a:pt x="69" y="1"/>
                      <a:pt x="9" y="60"/>
                      <a:pt x="9" y="132"/>
                    </a:cubicBezTo>
                    <a:cubicBezTo>
                      <a:pt x="1" y="212"/>
                      <a:pt x="64" y="266"/>
                      <a:pt x="132" y="266"/>
                    </a:cubicBezTo>
                    <a:cubicBezTo>
                      <a:pt x="164" y="266"/>
                      <a:pt x="197" y="254"/>
                      <a:pt x="223" y="227"/>
                    </a:cubicBezTo>
                    <a:cubicBezTo>
                      <a:pt x="307" y="144"/>
                      <a:pt x="259" y="1"/>
                      <a:pt x="14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 name="Google Shape;1795;p17"/>
              <p:cNvSpPr/>
              <p:nvPr/>
            </p:nvSpPr>
            <p:spPr>
              <a:xfrm>
                <a:off x="1448075" y="2492100"/>
                <a:ext cx="7775" cy="6650"/>
              </a:xfrm>
              <a:custGeom>
                <a:rect b="b" l="l" r="r" t="t"/>
                <a:pathLst>
                  <a:path extrusionOk="0" h="266" w="311">
                    <a:moveTo>
                      <a:pt x="144" y="1"/>
                    </a:moveTo>
                    <a:cubicBezTo>
                      <a:pt x="72" y="1"/>
                      <a:pt x="13" y="60"/>
                      <a:pt x="1" y="132"/>
                    </a:cubicBezTo>
                    <a:cubicBezTo>
                      <a:pt x="1" y="212"/>
                      <a:pt x="67" y="266"/>
                      <a:pt x="135" y="266"/>
                    </a:cubicBezTo>
                    <a:cubicBezTo>
                      <a:pt x="167" y="266"/>
                      <a:pt x="200" y="254"/>
                      <a:pt x="227" y="227"/>
                    </a:cubicBezTo>
                    <a:cubicBezTo>
                      <a:pt x="310" y="155"/>
                      <a:pt x="263" y="13"/>
                      <a:pt x="14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 name="Google Shape;1796;p17"/>
              <p:cNvSpPr/>
              <p:nvPr/>
            </p:nvSpPr>
            <p:spPr>
              <a:xfrm>
                <a:off x="1562550" y="2880800"/>
                <a:ext cx="9225" cy="6650"/>
              </a:xfrm>
              <a:custGeom>
                <a:rect b="b" l="l" r="r" t="t"/>
                <a:pathLst>
                  <a:path extrusionOk="0" h="266" w="369">
                    <a:moveTo>
                      <a:pt x="164" y="1"/>
                    </a:moveTo>
                    <a:cubicBezTo>
                      <a:pt x="1" y="1"/>
                      <a:pt x="1" y="265"/>
                      <a:pt x="164" y="265"/>
                    </a:cubicBezTo>
                    <a:cubicBezTo>
                      <a:pt x="171" y="265"/>
                      <a:pt x="177" y="265"/>
                      <a:pt x="184" y="264"/>
                    </a:cubicBezTo>
                    <a:cubicBezTo>
                      <a:pt x="191" y="265"/>
                      <a:pt x="198" y="265"/>
                      <a:pt x="205" y="265"/>
                    </a:cubicBezTo>
                    <a:cubicBezTo>
                      <a:pt x="368" y="265"/>
                      <a:pt x="368" y="1"/>
                      <a:pt x="205" y="1"/>
                    </a:cubicBezTo>
                    <a:cubicBezTo>
                      <a:pt x="198" y="1"/>
                      <a:pt x="191" y="1"/>
                      <a:pt x="184" y="2"/>
                    </a:cubicBezTo>
                    <a:cubicBezTo>
                      <a:pt x="177" y="1"/>
                      <a:pt x="171" y="1"/>
                      <a:pt x="16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 name="Google Shape;1797;p17"/>
              <p:cNvSpPr/>
              <p:nvPr/>
            </p:nvSpPr>
            <p:spPr>
              <a:xfrm>
                <a:off x="2004500" y="2263775"/>
                <a:ext cx="9350" cy="6600"/>
              </a:xfrm>
              <a:custGeom>
                <a:rect b="b" l="l" r="r" t="t"/>
                <a:pathLst>
                  <a:path extrusionOk="0" h="264" w="374">
                    <a:moveTo>
                      <a:pt x="166" y="0"/>
                    </a:moveTo>
                    <a:cubicBezTo>
                      <a:pt x="0" y="0"/>
                      <a:pt x="4" y="264"/>
                      <a:pt x="176" y="264"/>
                    </a:cubicBezTo>
                    <a:cubicBezTo>
                      <a:pt x="180" y="264"/>
                      <a:pt x="183" y="264"/>
                      <a:pt x="187" y="263"/>
                    </a:cubicBezTo>
                    <a:cubicBezTo>
                      <a:pt x="191" y="264"/>
                      <a:pt x="195" y="264"/>
                      <a:pt x="198" y="264"/>
                    </a:cubicBezTo>
                    <a:cubicBezTo>
                      <a:pt x="371" y="264"/>
                      <a:pt x="374" y="0"/>
                      <a:pt x="208" y="0"/>
                    </a:cubicBezTo>
                    <a:cubicBezTo>
                      <a:pt x="202" y="0"/>
                      <a:pt x="195" y="1"/>
                      <a:pt x="187" y="2"/>
                    </a:cubicBezTo>
                    <a:cubicBezTo>
                      <a:pt x="180" y="1"/>
                      <a:pt x="173" y="0"/>
                      <a:pt x="16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 name="Google Shape;1798;p17"/>
              <p:cNvSpPr/>
              <p:nvPr/>
            </p:nvSpPr>
            <p:spPr>
              <a:xfrm>
                <a:off x="1084350" y="2031025"/>
                <a:ext cx="7475" cy="6600"/>
              </a:xfrm>
              <a:custGeom>
                <a:rect b="b" l="l" r="r" t="t"/>
                <a:pathLst>
                  <a:path extrusionOk="0" h="264" w="299">
                    <a:moveTo>
                      <a:pt x="131" y="1"/>
                    </a:moveTo>
                    <a:cubicBezTo>
                      <a:pt x="60" y="1"/>
                      <a:pt x="0" y="60"/>
                      <a:pt x="0" y="132"/>
                    </a:cubicBezTo>
                    <a:cubicBezTo>
                      <a:pt x="0" y="206"/>
                      <a:pt x="64" y="264"/>
                      <a:pt x="130" y="264"/>
                    </a:cubicBezTo>
                    <a:cubicBezTo>
                      <a:pt x="160" y="264"/>
                      <a:pt x="189" y="253"/>
                      <a:pt x="215" y="227"/>
                    </a:cubicBezTo>
                    <a:cubicBezTo>
                      <a:pt x="298" y="144"/>
                      <a:pt x="251" y="1"/>
                      <a:pt x="13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 name="Google Shape;1799;p17"/>
              <p:cNvSpPr/>
              <p:nvPr/>
            </p:nvSpPr>
            <p:spPr>
              <a:xfrm>
                <a:off x="1136450" y="2258750"/>
                <a:ext cx="7450" cy="6450"/>
              </a:xfrm>
              <a:custGeom>
                <a:rect b="b" l="l" r="r" t="t"/>
                <a:pathLst>
                  <a:path extrusionOk="0" h="258" w="298">
                    <a:moveTo>
                      <a:pt x="131" y="0"/>
                    </a:moveTo>
                    <a:cubicBezTo>
                      <a:pt x="60" y="0"/>
                      <a:pt x="0" y="48"/>
                      <a:pt x="0" y="131"/>
                    </a:cubicBezTo>
                    <a:cubicBezTo>
                      <a:pt x="0" y="206"/>
                      <a:pt x="64" y="258"/>
                      <a:pt x="131" y="258"/>
                    </a:cubicBezTo>
                    <a:cubicBezTo>
                      <a:pt x="160" y="258"/>
                      <a:pt x="189" y="248"/>
                      <a:pt x="214" y="226"/>
                    </a:cubicBezTo>
                    <a:cubicBezTo>
                      <a:pt x="298" y="143"/>
                      <a:pt x="250" y="0"/>
                      <a:pt x="13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 name="Google Shape;1800;p17"/>
              <p:cNvSpPr/>
              <p:nvPr/>
            </p:nvSpPr>
            <p:spPr>
              <a:xfrm>
                <a:off x="2517275" y="1742000"/>
                <a:ext cx="7750" cy="6475"/>
              </a:xfrm>
              <a:custGeom>
                <a:rect b="b" l="l" r="r" t="t"/>
                <a:pathLst>
                  <a:path extrusionOk="0" h="259" w="310">
                    <a:moveTo>
                      <a:pt x="143" y="1"/>
                    </a:moveTo>
                    <a:cubicBezTo>
                      <a:pt x="60" y="1"/>
                      <a:pt x="0" y="60"/>
                      <a:pt x="0" y="132"/>
                    </a:cubicBezTo>
                    <a:cubicBezTo>
                      <a:pt x="0" y="207"/>
                      <a:pt x="70" y="258"/>
                      <a:pt x="140" y="258"/>
                    </a:cubicBezTo>
                    <a:cubicBezTo>
                      <a:pt x="171" y="258"/>
                      <a:pt x="201" y="249"/>
                      <a:pt x="226" y="227"/>
                    </a:cubicBezTo>
                    <a:cubicBezTo>
                      <a:pt x="310" y="144"/>
                      <a:pt x="250" y="1"/>
                      <a:pt x="1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 name="Google Shape;1801;p17"/>
              <p:cNvSpPr/>
              <p:nvPr/>
            </p:nvSpPr>
            <p:spPr>
              <a:xfrm>
                <a:off x="2397900" y="1508950"/>
                <a:ext cx="6875" cy="6575"/>
              </a:xfrm>
              <a:custGeom>
                <a:rect b="b" l="l" r="r" t="t"/>
                <a:pathLst>
                  <a:path extrusionOk="0" h="263" w="275">
                    <a:moveTo>
                      <a:pt x="144" y="0"/>
                    </a:moveTo>
                    <a:cubicBezTo>
                      <a:pt x="60" y="0"/>
                      <a:pt x="1" y="60"/>
                      <a:pt x="1" y="131"/>
                    </a:cubicBezTo>
                    <a:cubicBezTo>
                      <a:pt x="1" y="203"/>
                      <a:pt x="60" y="262"/>
                      <a:pt x="144" y="262"/>
                    </a:cubicBezTo>
                    <a:cubicBezTo>
                      <a:pt x="215" y="262"/>
                      <a:pt x="275" y="203"/>
                      <a:pt x="275" y="131"/>
                    </a:cubicBezTo>
                    <a:cubicBezTo>
                      <a:pt x="275" y="60"/>
                      <a:pt x="215" y="0"/>
                      <a:pt x="14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 name="Google Shape;1802;p17"/>
              <p:cNvSpPr/>
              <p:nvPr/>
            </p:nvSpPr>
            <p:spPr>
              <a:xfrm>
                <a:off x="2788725" y="1418150"/>
                <a:ext cx="7475" cy="6675"/>
              </a:xfrm>
              <a:custGeom>
                <a:rect b="b" l="l" r="r" t="t"/>
                <a:pathLst>
                  <a:path extrusionOk="0" h="267" w="299">
                    <a:moveTo>
                      <a:pt x="132" y="1"/>
                    </a:moveTo>
                    <a:cubicBezTo>
                      <a:pt x="60" y="1"/>
                      <a:pt x="1" y="60"/>
                      <a:pt x="1" y="132"/>
                    </a:cubicBezTo>
                    <a:cubicBezTo>
                      <a:pt x="1" y="213"/>
                      <a:pt x="61" y="266"/>
                      <a:pt x="126" y="266"/>
                    </a:cubicBezTo>
                    <a:cubicBezTo>
                      <a:pt x="156" y="266"/>
                      <a:pt x="188" y="254"/>
                      <a:pt x="215" y="227"/>
                    </a:cubicBezTo>
                    <a:cubicBezTo>
                      <a:pt x="298" y="156"/>
                      <a:pt x="251" y="13"/>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 name="Google Shape;1803;p17"/>
              <p:cNvSpPr/>
              <p:nvPr/>
            </p:nvSpPr>
            <p:spPr>
              <a:xfrm>
                <a:off x="2573225" y="1144925"/>
                <a:ext cx="7775" cy="6450"/>
              </a:xfrm>
              <a:custGeom>
                <a:rect b="b" l="l" r="r" t="t"/>
                <a:pathLst>
                  <a:path extrusionOk="0" h="258" w="311">
                    <a:moveTo>
                      <a:pt x="132" y="0"/>
                    </a:moveTo>
                    <a:cubicBezTo>
                      <a:pt x="60" y="0"/>
                      <a:pt x="1" y="48"/>
                      <a:pt x="1" y="131"/>
                    </a:cubicBezTo>
                    <a:cubicBezTo>
                      <a:pt x="1" y="206"/>
                      <a:pt x="64" y="257"/>
                      <a:pt x="131" y="257"/>
                    </a:cubicBezTo>
                    <a:cubicBezTo>
                      <a:pt x="160" y="257"/>
                      <a:pt x="190" y="248"/>
                      <a:pt x="215" y="226"/>
                    </a:cubicBezTo>
                    <a:cubicBezTo>
                      <a:pt x="310" y="143"/>
                      <a:pt x="251" y="0"/>
                      <a:pt x="13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 name="Google Shape;1804;p17"/>
              <p:cNvSpPr/>
              <p:nvPr/>
            </p:nvSpPr>
            <p:spPr>
              <a:xfrm>
                <a:off x="3230150" y="1622050"/>
                <a:ext cx="7475" cy="6650"/>
              </a:xfrm>
              <a:custGeom>
                <a:rect b="b" l="l" r="r" t="t"/>
                <a:pathLst>
                  <a:path extrusionOk="0" h="266" w="299">
                    <a:moveTo>
                      <a:pt x="132" y="1"/>
                    </a:moveTo>
                    <a:cubicBezTo>
                      <a:pt x="60" y="1"/>
                      <a:pt x="1" y="60"/>
                      <a:pt x="1" y="132"/>
                    </a:cubicBezTo>
                    <a:cubicBezTo>
                      <a:pt x="1" y="212"/>
                      <a:pt x="61" y="266"/>
                      <a:pt x="126" y="266"/>
                    </a:cubicBezTo>
                    <a:cubicBezTo>
                      <a:pt x="156" y="266"/>
                      <a:pt x="188" y="254"/>
                      <a:pt x="215" y="227"/>
                    </a:cubicBezTo>
                    <a:cubicBezTo>
                      <a:pt x="298" y="144"/>
                      <a:pt x="251" y="13"/>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 name="Google Shape;1805;p17"/>
              <p:cNvSpPr/>
              <p:nvPr/>
            </p:nvSpPr>
            <p:spPr>
              <a:xfrm>
                <a:off x="3298900" y="1128550"/>
                <a:ext cx="7475" cy="6500"/>
              </a:xfrm>
              <a:custGeom>
                <a:rect b="b" l="l" r="r" t="t"/>
                <a:pathLst>
                  <a:path extrusionOk="0" h="260" w="299">
                    <a:moveTo>
                      <a:pt x="144" y="0"/>
                    </a:moveTo>
                    <a:cubicBezTo>
                      <a:pt x="61" y="0"/>
                      <a:pt x="1" y="60"/>
                      <a:pt x="1" y="131"/>
                    </a:cubicBezTo>
                    <a:cubicBezTo>
                      <a:pt x="1" y="212"/>
                      <a:pt x="67" y="260"/>
                      <a:pt x="132" y="260"/>
                    </a:cubicBezTo>
                    <a:cubicBezTo>
                      <a:pt x="162" y="260"/>
                      <a:pt x="192" y="249"/>
                      <a:pt x="215" y="226"/>
                    </a:cubicBezTo>
                    <a:cubicBezTo>
                      <a:pt x="299" y="143"/>
                      <a:pt x="251" y="12"/>
                      <a:pt x="14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 name="Google Shape;1806;p17"/>
              <p:cNvSpPr/>
              <p:nvPr/>
            </p:nvSpPr>
            <p:spPr>
              <a:xfrm>
                <a:off x="3527800" y="2197100"/>
                <a:ext cx="7775" cy="6375"/>
              </a:xfrm>
              <a:custGeom>
                <a:rect b="b" l="l" r="r" t="t"/>
                <a:pathLst>
                  <a:path extrusionOk="0" h="255" w="311">
                    <a:moveTo>
                      <a:pt x="125" y="0"/>
                    </a:moveTo>
                    <a:cubicBezTo>
                      <a:pt x="61" y="0"/>
                      <a:pt x="1" y="55"/>
                      <a:pt x="1" y="121"/>
                    </a:cubicBezTo>
                    <a:cubicBezTo>
                      <a:pt x="1" y="201"/>
                      <a:pt x="67" y="255"/>
                      <a:pt x="135" y="255"/>
                    </a:cubicBezTo>
                    <a:cubicBezTo>
                      <a:pt x="167" y="255"/>
                      <a:pt x="200" y="243"/>
                      <a:pt x="227" y="216"/>
                    </a:cubicBezTo>
                    <a:cubicBezTo>
                      <a:pt x="310" y="144"/>
                      <a:pt x="251" y="2"/>
                      <a:pt x="144" y="2"/>
                    </a:cubicBezTo>
                    <a:cubicBezTo>
                      <a:pt x="138" y="1"/>
                      <a:pt x="131" y="0"/>
                      <a:pt x="12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 name="Google Shape;1807;p17"/>
              <p:cNvSpPr/>
              <p:nvPr/>
            </p:nvSpPr>
            <p:spPr>
              <a:xfrm>
                <a:off x="3902050" y="2461450"/>
                <a:ext cx="7675" cy="6650"/>
              </a:xfrm>
              <a:custGeom>
                <a:rect b="b" l="l" r="r" t="t"/>
                <a:pathLst>
                  <a:path extrusionOk="0" h="266" w="307">
                    <a:moveTo>
                      <a:pt x="140" y="0"/>
                    </a:moveTo>
                    <a:cubicBezTo>
                      <a:pt x="68" y="0"/>
                      <a:pt x="9" y="60"/>
                      <a:pt x="9" y="131"/>
                    </a:cubicBezTo>
                    <a:cubicBezTo>
                      <a:pt x="1" y="212"/>
                      <a:pt x="64" y="265"/>
                      <a:pt x="131" y="265"/>
                    </a:cubicBezTo>
                    <a:cubicBezTo>
                      <a:pt x="163" y="265"/>
                      <a:pt x="196" y="253"/>
                      <a:pt x="223" y="226"/>
                    </a:cubicBezTo>
                    <a:cubicBezTo>
                      <a:pt x="307" y="143"/>
                      <a:pt x="259" y="0"/>
                      <a:pt x="14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 name="Google Shape;1808;p17"/>
              <p:cNvSpPr/>
              <p:nvPr/>
            </p:nvSpPr>
            <p:spPr>
              <a:xfrm>
                <a:off x="3531375" y="2052175"/>
                <a:ext cx="7475" cy="6650"/>
              </a:xfrm>
              <a:custGeom>
                <a:rect b="b" l="l" r="r" t="t"/>
                <a:pathLst>
                  <a:path extrusionOk="0" h="266" w="299">
                    <a:moveTo>
                      <a:pt x="132" y="0"/>
                    </a:moveTo>
                    <a:cubicBezTo>
                      <a:pt x="60" y="0"/>
                      <a:pt x="1" y="60"/>
                      <a:pt x="1" y="131"/>
                    </a:cubicBezTo>
                    <a:cubicBezTo>
                      <a:pt x="1" y="212"/>
                      <a:pt x="61" y="265"/>
                      <a:pt x="126" y="265"/>
                    </a:cubicBezTo>
                    <a:cubicBezTo>
                      <a:pt x="156" y="265"/>
                      <a:pt x="188" y="253"/>
                      <a:pt x="215" y="226"/>
                    </a:cubicBezTo>
                    <a:cubicBezTo>
                      <a:pt x="298" y="143"/>
                      <a:pt x="251" y="0"/>
                      <a:pt x="13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 name="Google Shape;1809;p17"/>
              <p:cNvSpPr/>
              <p:nvPr/>
            </p:nvSpPr>
            <p:spPr>
              <a:xfrm>
                <a:off x="1701100" y="2387900"/>
                <a:ext cx="14900" cy="12800"/>
              </a:xfrm>
              <a:custGeom>
                <a:rect b="b" l="l" r="r" t="t"/>
                <a:pathLst>
                  <a:path extrusionOk="0" h="512" w="596">
                    <a:moveTo>
                      <a:pt x="253" y="1"/>
                    </a:moveTo>
                    <a:cubicBezTo>
                      <a:pt x="109" y="1"/>
                      <a:pt x="0" y="115"/>
                      <a:pt x="0" y="251"/>
                    </a:cubicBezTo>
                    <a:cubicBezTo>
                      <a:pt x="0" y="407"/>
                      <a:pt x="130" y="512"/>
                      <a:pt x="261" y="512"/>
                    </a:cubicBezTo>
                    <a:cubicBezTo>
                      <a:pt x="321" y="512"/>
                      <a:pt x="381" y="490"/>
                      <a:pt x="429" y="442"/>
                    </a:cubicBezTo>
                    <a:cubicBezTo>
                      <a:pt x="596" y="275"/>
                      <a:pt x="488" y="1"/>
                      <a:pt x="274" y="1"/>
                    </a:cubicBezTo>
                    <a:cubicBezTo>
                      <a:pt x="267" y="1"/>
                      <a:pt x="260" y="1"/>
                      <a:pt x="25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 name="Google Shape;1810;p17"/>
              <p:cNvSpPr/>
              <p:nvPr/>
            </p:nvSpPr>
            <p:spPr>
              <a:xfrm>
                <a:off x="864375" y="3061525"/>
                <a:ext cx="14925" cy="12800"/>
              </a:xfrm>
              <a:custGeom>
                <a:rect b="b" l="l" r="r" t="t"/>
                <a:pathLst>
                  <a:path extrusionOk="0" h="512" w="597">
                    <a:moveTo>
                      <a:pt x="275" y="0"/>
                    </a:moveTo>
                    <a:cubicBezTo>
                      <a:pt x="132" y="0"/>
                      <a:pt x="13" y="107"/>
                      <a:pt x="1" y="262"/>
                    </a:cubicBezTo>
                    <a:cubicBezTo>
                      <a:pt x="1" y="409"/>
                      <a:pt x="129" y="511"/>
                      <a:pt x="260" y="511"/>
                    </a:cubicBezTo>
                    <a:cubicBezTo>
                      <a:pt x="320" y="511"/>
                      <a:pt x="381" y="490"/>
                      <a:pt x="429" y="441"/>
                    </a:cubicBezTo>
                    <a:cubicBezTo>
                      <a:pt x="596" y="286"/>
                      <a:pt x="489" y="12"/>
                      <a:pt x="27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 name="Google Shape;1811;p17"/>
              <p:cNvSpPr/>
              <p:nvPr/>
            </p:nvSpPr>
            <p:spPr>
              <a:xfrm>
                <a:off x="1461175" y="1886075"/>
                <a:ext cx="14925" cy="12850"/>
              </a:xfrm>
              <a:custGeom>
                <a:rect b="b" l="l" r="r" t="t"/>
                <a:pathLst>
                  <a:path extrusionOk="0" h="514" w="597">
                    <a:moveTo>
                      <a:pt x="263" y="1"/>
                    </a:moveTo>
                    <a:cubicBezTo>
                      <a:pt x="120" y="1"/>
                      <a:pt x="1" y="120"/>
                      <a:pt x="1" y="262"/>
                    </a:cubicBezTo>
                    <a:cubicBezTo>
                      <a:pt x="1" y="415"/>
                      <a:pt x="120" y="514"/>
                      <a:pt x="249" y="514"/>
                    </a:cubicBezTo>
                    <a:cubicBezTo>
                      <a:pt x="311" y="514"/>
                      <a:pt x="375" y="491"/>
                      <a:pt x="429" y="441"/>
                    </a:cubicBezTo>
                    <a:cubicBezTo>
                      <a:pt x="596" y="286"/>
                      <a:pt x="489" y="12"/>
                      <a:pt x="26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 name="Google Shape;1812;p17"/>
              <p:cNvSpPr/>
              <p:nvPr/>
            </p:nvSpPr>
            <p:spPr>
              <a:xfrm>
                <a:off x="1077500" y="1742000"/>
                <a:ext cx="14900" cy="12800"/>
              </a:xfrm>
              <a:custGeom>
                <a:rect b="b" l="l" r="r" t="t"/>
                <a:pathLst>
                  <a:path extrusionOk="0" h="512" w="596">
                    <a:moveTo>
                      <a:pt x="274" y="1"/>
                    </a:moveTo>
                    <a:cubicBezTo>
                      <a:pt x="120" y="1"/>
                      <a:pt x="1" y="108"/>
                      <a:pt x="1" y="263"/>
                    </a:cubicBezTo>
                    <a:cubicBezTo>
                      <a:pt x="1" y="410"/>
                      <a:pt x="129" y="512"/>
                      <a:pt x="260" y="512"/>
                    </a:cubicBezTo>
                    <a:cubicBezTo>
                      <a:pt x="320" y="512"/>
                      <a:pt x="381" y="490"/>
                      <a:pt x="429" y="441"/>
                    </a:cubicBezTo>
                    <a:cubicBezTo>
                      <a:pt x="596" y="287"/>
                      <a:pt x="489" y="13"/>
                      <a:pt x="27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 name="Google Shape;1813;p17"/>
              <p:cNvSpPr/>
              <p:nvPr/>
            </p:nvSpPr>
            <p:spPr>
              <a:xfrm>
                <a:off x="1835050" y="1697075"/>
                <a:ext cx="14900" cy="12775"/>
              </a:xfrm>
              <a:custGeom>
                <a:rect b="b" l="l" r="r" t="t"/>
                <a:pathLst>
                  <a:path extrusionOk="0" h="511" w="596">
                    <a:moveTo>
                      <a:pt x="274" y="0"/>
                    </a:moveTo>
                    <a:cubicBezTo>
                      <a:pt x="119" y="0"/>
                      <a:pt x="0" y="107"/>
                      <a:pt x="0" y="250"/>
                    </a:cubicBezTo>
                    <a:cubicBezTo>
                      <a:pt x="0" y="406"/>
                      <a:pt x="130" y="511"/>
                      <a:pt x="261" y="511"/>
                    </a:cubicBezTo>
                    <a:cubicBezTo>
                      <a:pt x="320" y="511"/>
                      <a:pt x="380" y="489"/>
                      <a:pt x="429" y="441"/>
                    </a:cubicBezTo>
                    <a:cubicBezTo>
                      <a:pt x="595" y="286"/>
                      <a:pt x="488" y="12"/>
                      <a:pt x="27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 name="Google Shape;1814;p17"/>
              <p:cNvSpPr/>
              <p:nvPr/>
            </p:nvSpPr>
            <p:spPr>
              <a:xfrm>
                <a:off x="2043100" y="1415175"/>
                <a:ext cx="14900" cy="12800"/>
              </a:xfrm>
              <a:custGeom>
                <a:rect b="b" l="l" r="r" t="t"/>
                <a:pathLst>
                  <a:path extrusionOk="0" h="512" w="596">
                    <a:moveTo>
                      <a:pt x="262" y="1"/>
                    </a:moveTo>
                    <a:cubicBezTo>
                      <a:pt x="120" y="1"/>
                      <a:pt x="1" y="108"/>
                      <a:pt x="1" y="251"/>
                    </a:cubicBezTo>
                    <a:cubicBezTo>
                      <a:pt x="1" y="406"/>
                      <a:pt x="124" y="511"/>
                      <a:pt x="256" y="511"/>
                    </a:cubicBezTo>
                    <a:cubicBezTo>
                      <a:pt x="316" y="511"/>
                      <a:pt x="377" y="490"/>
                      <a:pt x="429" y="441"/>
                    </a:cubicBezTo>
                    <a:cubicBezTo>
                      <a:pt x="596" y="287"/>
                      <a:pt x="489" y="13"/>
                      <a:pt x="26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 name="Google Shape;1815;p17"/>
              <p:cNvSpPr/>
              <p:nvPr/>
            </p:nvSpPr>
            <p:spPr>
              <a:xfrm>
                <a:off x="1567450" y="1319325"/>
                <a:ext cx="14900" cy="12700"/>
              </a:xfrm>
              <a:custGeom>
                <a:rect b="b" l="l" r="r" t="t"/>
                <a:pathLst>
                  <a:path extrusionOk="0" h="508" w="596">
                    <a:moveTo>
                      <a:pt x="243" y="0"/>
                    </a:moveTo>
                    <a:cubicBezTo>
                      <a:pt x="109" y="0"/>
                      <a:pt x="0" y="115"/>
                      <a:pt x="0" y="251"/>
                    </a:cubicBezTo>
                    <a:cubicBezTo>
                      <a:pt x="0" y="404"/>
                      <a:pt x="120" y="508"/>
                      <a:pt x="249" y="508"/>
                    </a:cubicBezTo>
                    <a:cubicBezTo>
                      <a:pt x="311" y="508"/>
                      <a:pt x="375" y="484"/>
                      <a:pt x="429" y="430"/>
                    </a:cubicBezTo>
                    <a:cubicBezTo>
                      <a:pt x="596" y="275"/>
                      <a:pt x="488" y="1"/>
                      <a:pt x="262" y="1"/>
                    </a:cubicBezTo>
                    <a:cubicBezTo>
                      <a:pt x="256" y="1"/>
                      <a:pt x="249" y="0"/>
                      <a:pt x="24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 name="Google Shape;1816;p17"/>
              <p:cNvSpPr/>
              <p:nvPr/>
            </p:nvSpPr>
            <p:spPr>
              <a:xfrm>
                <a:off x="2514000" y="1936950"/>
                <a:ext cx="14900" cy="12575"/>
              </a:xfrm>
              <a:custGeom>
                <a:rect b="b" l="l" r="r" t="t"/>
                <a:pathLst>
                  <a:path extrusionOk="0" h="503" w="596">
                    <a:moveTo>
                      <a:pt x="253" y="1"/>
                    </a:moveTo>
                    <a:cubicBezTo>
                      <a:pt x="108" y="1"/>
                      <a:pt x="0" y="115"/>
                      <a:pt x="0" y="252"/>
                    </a:cubicBezTo>
                    <a:cubicBezTo>
                      <a:pt x="0" y="404"/>
                      <a:pt x="120" y="503"/>
                      <a:pt x="249" y="503"/>
                    </a:cubicBezTo>
                    <a:cubicBezTo>
                      <a:pt x="311" y="503"/>
                      <a:pt x="375" y="480"/>
                      <a:pt x="429" y="430"/>
                    </a:cubicBezTo>
                    <a:cubicBezTo>
                      <a:pt x="596" y="275"/>
                      <a:pt x="488" y="2"/>
                      <a:pt x="274" y="2"/>
                    </a:cubicBezTo>
                    <a:cubicBezTo>
                      <a:pt x="267" y="1"/>
                      <a:pt x="260" y="1"/>
                      <a:pt x="25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 name="Google Shape;1817;p17"/>
              <p:cNvSpPr/>
              <p:nvPr/>
            </p:nvSpPr>
            <p:spPr>
              <a:xfrm>
                <a:off x="3094125" y="1260400"/>
                <a:ext cx="14900" cy="12850"/>
              </a:xfrm>
              <a:custGeom>
                <a:rect b="b" l="l" r="r" t="t"/>
                <a:pathLst>
                  <a:path extrusionOk="0" h="514" w="596">
                    <a:moveTo>
                      <a:pt x="274" y="1"/>
                    </a:moveTo>
                    <a:cubicBezTo>
                      <a:pt x="131" y="1"/>
                      <a:pt x="12" y="120"/>
                      <a:pt x="0" y="263"/>
                    </a:cubicBezTo>
                    <a:cubicBezTo>
                      <a:pt x="0" y="415"/>
                      <a:pt x="126" y="514"/>
                      <a:pt x="254" y="514"/>
                    </a:cubicBezTo>
                    <a:cubicBezTo>
                      <a:pt x="316" y="514"/>
                      <a:pt x="379" y="491"/>
                      <a:pt x="429" y="441"/>
                    </a:cubicBezTo>
                    <a:cubicBezTo>
                      <a:pt x="596" y="286"/>
                      <a:pt x="489" y="13"/>
                      <a:pt x="27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 name="Google Shape;1818;p17"/>
              <p:cNvSpPr/>
              <p:nvPr/>
            </p:nvSpPr>
            <p:spPr>
              <a:xfrm>
                <a:off x="2049650" y="2034300"/>
                <a:ext cx="14900" cy="12800"/>
              </a:xfrm>
              <a:custGeom>
                <a:rect b="b" l="l" r="r" t="t"/>
                <a:pathLst>
                  <a:path extrusionOk="0" h="512" w="596">
                    <a:moveTo>
                      <a:pt x="274" y="1"/>
                    </a:moveTo>
                    <a:cubicBezTo>
                      <a:pt x="131" y="1"/>
                      <a:pt x="12" y="108"/>
                      <a:pt x="0" y="251"/>
                    </a:cubicBezTo>
                    <a:cubicBezTo>
                      <a:pt x="0" y="406"/>
                      <a:pt x="130" y="511"/>
                      <a:pt x="265" y="511"/>
                    </a:cubicBezTo>
                    <a:cubicBezTo>
                      <a:pt x="326" y="511"/>
                      <a:pt x="389" y="490"/>
                      <a:pt x="441" y="441"/>
                    </a:cubicBezTo>
                    <a:cubicBezTo>
                      <a:pt x="596" y="287"/>
                      <a:pt x="501" y="13"/>
                      <a:pt x="27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 name="Google Shape;1819;p17"/>
              <p:cNvSpPr/>
              <p:nvPr/>
            </p:nvSpPr>
            <p:spPr>
              <a:xfrm>
                <a:off x="2491075" y="3399650"/>
                <a:ext cx="14900" cy="12800"/>
              </a:xfrm>
              <a:custGeom>
                <a:rect b="b" l="l" r="r" t="t"/>
                <a:pathLst>
                  <a:path extrusionOk="0" h="512" w="596">
                    <a:moveTo>
                      <a:pt x="274" y="1"/>
                    </a:moveTo>
                    <a:cubicBezTo>
                      <a:pt x="131" y="1"/>
                      <a:pt x="12" y="108"/>
                      <a:pt x="0" y="251"/>
                    </a:cubicBezTo>
                    <a:cubicBezTo>
                      <a:pt x="0" y="406"/>
                      <a:pt x="130" y="511"/>
                      <a:pt x="265" y="511"/>
                    </a:cubicBezTo>
                    <a:cubicBezTo>
                      <a:pt x="326" y="511"/>
                      <a:pt x="389" y="490"/>
                      <a:pt x="441" y="441"/>
                    </a:cubicBezTo>
                    <a:cubicBezTo>
                      <a:pt x="596" y="286"/>
                      <a:pt x="500" y="13"/>
                      <a:pt x="27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 name="Google Shape;1820;p17"/>
              <p:cNvSpPr/>
              <p:nvPr/>
            </p:nvSpPr>
            <p:spPr>
              <a:xfrm>
                <a:off x="2840525" y="3715475"/>
                <a:ext cx="14900" cy="12800"/>
              </a:xfrm>
              <a:custGeom>
                <a:rect b="b" l="l" r="r" t="t"/>
                <a:pathLst>
                  <a:path extrusionOk="0" h="512" w="596">
                    <a:moveTo>
                      <a:pt x="262" y="0"/>
                    </a:moveTo>
                    <a:cubicBezTo>
                      <a:pt x="119" y="0"/>
                      <a:pt x="0" y="107"/>
                      <a:pt x="0" y="262"/>
                    </a:cubicBezTo>
                    <a:cubicBezTo>
                      <a:pt x="0" y="409"/>
                      <a:pt x="129" y="511"/>
                      <a:pt x="260" y="511"/>
                    </a:cubicBezTo>
                    <a:cubicBezTo>
                      <a:pt x="320" y="511"/>
                      <a:pt x="380" y="489"/>
                      <a:pt x="429" y="441"/>
                    </a:cubicBezTo>
                    <a:cubicBezTo>
                      <a:pt x="596" y="286"/>
                      <a:pt x="489" y="12"/>
                      <a:pt x="2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1" name="Google Shape;1821;p17"/>
              <p:cNvSpPr/>
              <p:nvPr/>
            </p:nvSpPr>
            <p:spPr>
              <a:xfrm>
                <a:off x="2212775" y="4039900"/>
                <a:ext cx="14900" cy="12800"/>
              </a:xfrm>
              <a:custGeom>
                <a:rect b="b" l="l" r="r" t="t"/>
                <a:pathLst>
                  <a:path extrusionOk="0" h="512" w="596">
                    <a:moveTo>
                      <a:pt x="262" y="1"/>
                    </a:moveTo>
                    <a:cubicBezTo>
                      <a:pt x="119" y="1"/>
                      <a:pt x="0" y="108"/>
                      <a:pt x="0" y="263"/>
                    </a:cubicBezTo>
                    <a:cubicBezTo>
                      <a:pt x="0" y="410"/>
                      <a:pt x="129" y="512"/>
                      <a:pt x="259" y="512"/>
                    </a:cubicBezTo>
                    <a:cubicBezTo>
                      <a:pt x="319" y="512"/>
                      <a:pt x="380" y="490"/>
                      <a:pt x="429" y="442"/>
                    </a:cubicBezTo>
                    <a:cubicBezTo>
                      <a:pt x="595" y="287"/>
                      <a:pt x="488" y="13"/>
                      <a:pt x="26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2" name="Google Shape;1822;p17"/>
              <p:cNvSpPr/>
              <p:nvPr/>
            </p:nvSpPr>
            <p:spPr>
              <a:xfrm>
                <a:off x="3233425" y="3608875"/>
                <a:ext cx="14900" cy="12600"/>
              </a:xfrm>
              <a:custGeom>
                <a:rect b="b" l="l" r="r" t="t"/>
                <a:pathLst>
                  <a:path extrusionOk="0" h="504" w="596">
                    <a:moveTo>
                      <a:pt x="255" y="1"/>
                    </a:moveTo>
                    <a:cubicBezTo>
                      <a:pt x="121" y="1"/>
                      <a:pt x="12" y="116"/>
                      <a:pt x="1" y="252"/>
                    </a:cubicBezTo>
                    <a:cubicBezTo>
                      <a:pt x="1" y="405"/>
                      <a:pt x="126" y="503"/>
                      <a:pt x="255" y="503"/>
                    </a:cubicBezTo>
                    <a:cubicBezTo>
                      <a:pt x="316" y="503"/>
                      <a:pt x="379" y="481"/>
                      <a:pt x="429" y="430"/>
                    </a:cubicBezTo>
                    <a:cubicBezTo>
                      <a:pt x="596" y="276"/>
                      <a:pt x="489" y="14"/>
                      <a:pt x="274" y="2"/>
                    </a:cubicBezTo>
                    <a:cubicBezTo>
                      <a:pt x="268" y="1"/>
                      <a:pt x="261" y="1"/>
                      <a:pt x="25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 name="Google Shape;1823;p17"/>
              <p:cNvSpPr/>
              <p:nvPr/>
            </p:nvSpPr>
            <p:spPr>
              <a:xfrm>
                <a:off x="3660575" y="3771725"/>
                <a:ext cx="14900" cy="12775"/>
              </a:xfrm>
              <a:custGeom>
                <a:rect b="b" l="l" r="r" t="t"/>
                <a:pathLst>
                  <a:path extrusionOk="0" h="511" w="596">
                    <a:moveTo>
                      <a:pt x="262" y="0"/>
                    </a:moveTo>
                    <a:cubicBezTo>
                      <a:pt x="119" y="0"/>
                      <a:pt x="0" y="108"/>
                      <a:pt x="0" y="251"/>
                    </a:cubicBezTo>
                    <a:cubicBezTo>
                      <a:pt x="0" y="406"/>
                      <a:pt x="124" y="511"/>
                      <a:pt x="256" y="511"/>
                    </a:cubicBezTo>
                    <a:cubicBezTo>
                      <a:pt x="315" y="511"/>
                      <a:pt x="377" y="489"/>
                      <a:pt x="429" y="441"/>
                    </a:cubicBezTo>
                    <a:cubicBezTo>
                      <a:pt x="595" y="286"/>
                      <a:pt x="488" y="12"/>
                      <a:pt x="2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4" name="Google Shape;1824;p17"/>
              <p:cNvSpPr/>
              <p:nvPr/>
            </p:nvSpPr>
            <p:spPr>
              <a:xfrm>
                <a:off x="2879225" y="3022800"/>
                <a:ext cx="14900" cy="12800"/>
              </a:xfrm>
              <a:custGeom>
                <a:rect b="b" l="l" r="r" t="t"/>
                <a:pathLst>
                  <a:path extrusionOk="0" h="512" w="596">
                    <a:moveTo>
                      <a:pt x="253" y="1"/>
                    </a:moveTo>
                    <a:cubicBezTo>
                      <a:pt x="108" y="1"/>
                      <a:pt x="0" y="115"/>
                      <a:pt x="0" y="251"/>
                    </a:cubicBezTo>
                    <a:cubicBezTo>
                      <a:pt x="0" y="407"/>
                      <a:pt x="130" y="512"/>
                      <a:pt x="261" y="512"/>
                    </a:cubicBezTo>
                    <a:cubicBezTo>
                      <a:pt x="321" y="512"/>
                      <a:pt x="380" y="490"/>
                      <a:pt x="429" y="442"/>
                    </a:cubicBezTo>
                    <a:cubicBezTo>
                      <a:pt x="595" y="287"/>
                      <a:pt x="500" y="1"/>
                      <a:pt x="274" y="1"/>
                    </a:cubicBezTo>
                    <a:cubicBezTo>
                      <a:pt x="267" y="1"/>
                      <a:pt x="260" y="1"/>
                      <a:pt x="25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5" name="Google Shape;1825;p17"/>
              <p:cNvSpPr/>
              <p:nvPr/>
            </p:nvSpPr>
            <p:spPr>
              <a:xfrm>
                <a:off x="2879225" y="3450525"/>
                <a:ext cx="14900" cy="12825"/>
              </a:xfrm>
              <a:custGeom>
                <a:rect b="b" l="l" r="r" t="t"/>
                <a:pathLst>
                  <a:path extrusionOk="0" h="513" w="596">
                    <a:moveTo>
                      <a:pt x="253" y="1"/>
                    </a:moveTo>
                    <a:cubicBezTo>
                      <a:pt x="108" y="1"/>
                      <a:pt x="0" y="115"/>
                      <a:pt x="0" y="252"/>
                    </a:cubicBezTo>
                    <a:cubicBezTo>
                      <a:pt x="0" y="407"/>
                      <a:pt x="130" y="512"/>
                      <a:pt x="261" y="512"/>
                    </a:cubicBezTo>
                    <a:cubicBezTo>
                      <a:pt x="321" y="512"/>
                      <a:pt x="380" y="491"/>
                      <a:pt x="429" y="442"/>
                    </a:cubicBezTo>
                    <a:cubicBezTo>
                      <a:pt x="595" y="287"/>
                      <a:pt x="488" y="14"/>
                      <a:pt x="274" y="2"/>
                    </a:cubicBezTo>
                    <a:cubicBezTo>
                      <a:pt x="267" y="1"/>
                      <a:pt x="260" y="1"/>
                      <a:pt x="25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6" name="Google Shape;1826;p17"/>
              <p:cNvSpPr/>
              <p:nvPr/>
            </p:nvSpPr>
            <p:spPr>
              <a:xfrm>
                <a:off x="3305175" y="3364825"/>
                <a:ext cx="14900" cy="12850"/>
              </a:xfrm>
              <a:custGeom>
                <a:rect b="b" l="l" r="r" t="t"/>
                <a:pathLst>
                  <a:path extrusionOk="0" h="514" w="596">
                    <a:moveTo>
                      <a:pt x="274" y="1"/>
                    </a:moveTo>
                    <a:cubicBezTo>
                      <a:pt x="119" y="1"/>
                      <a:pt x="0" y="120"/>
                      <a:pt x="0" y="263"/>
                    </a:cubicBezTo>
                    <a:cubicBezTo>
                      <a:pt x="0" y="416"/>
                      <a:pt x="125" y="514"/>
                      <a:pt x="258" y="514"/>
                    </a:cubicBezTo>
                    <a:cubicBezTo>
                      <a:pt x="321" y="514"/>
                      <a:pt x="387" y="491"/>
                      <a:pt x="441" y="441"/>
                    </a:cubicBezTo>
                    <a:cubicBezTo>
                      <a:pt x="595" y="286"/>
                      <a:pt x="488" y="13"/>
                      <a:pt x="27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7" name="Google Shape;1827;p17"/>
              <p:cNvSpPr/>
              <p:nvPr/>
            </p:nvSpPr>
            <p:spPr>
              <a:xfrm>
                <a:off x="4574375" y="2764450"/>
                <a:ext cx="14900" cy="12800"/>
              </a:xfrm>
              <a:custGeom>
                <a:rect b="b" l="l" r="r" t="t"/>
                <a:pathLst>
                  <a:path extrusionOk="0" h="512" w="596">
                    <a:moveTo>
                      <a:pt x="262" y="1"/>
                    </a:moveTo>
                    <a:cubicBezTo>
                      <a:pt x="119" y="1"/>
                      <a:pt x="0" y="120"/>
                      <a:pt x="0" y="263"/>
                    </a:cubicBezTo>
                    <a:cubicBezTo>
                      <a:pt x="0" y="410"/>
                      <a:pt x="129" y="512"/>
                      <a:pt x="259" y="512"/>
                    </a:cubicBezTo>
                    <a:cubicBezTo>
                      <a:pt x="320" y="512"/>
                      <a:pt x="380" y="490"/>
                      <a:pt x="429" y="441"/>
                    </a:cubicBezTo>
                    <a:cubicBezTo>
                      <a:pt x="596" y="287"/>
                      <a:pt x="488" y="13"/>
                      <a:pt x="26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8" name="Google Shape;1828;p17"/>
              <p:cNvSpPr/>
              <p:nvPr/>
            </p:nvSpPr>
            <p:spPr>
              <a:xfrm>
                <a:off x="3424225" y="2839175"/>
                <a:ext cx="13425" cy="12825"/>
              </a:xfrm>
              <a:custGeom>
                <a:rect b="b" l="l" r="r" t="t"/>
                <a:pathLst>
                  <a:path extrusionOk="0" h="513" w="537">
                    <a:moveTo>
                      <a:pt x="262" y="0"/>
                    </a:moveTo>
                    <a:cubicBezTo>
                      <a:pt x="120" y="0"/>
                      <a:pt x="1" y="107"/>
                      <a:pt x="1" y="250"/>
                    </a:cubicBezTo>
                    <a:cubicBezTo>
                      <a:pt x="1" y="393"/>
                      <a:pt x="120" y="512"/>
                      <a:pt x="262" y="512"/>
                    </a:cubicBezTo>
                    <a:cubicBezTo>
                      <a:pt x="417" y="512"/>
                      <a:pt x="536" y="393"/>
                      <a:pt x="536" y="250"/>
                    </a:cubicBezTo>
                    <a:cubicBezTo>
                      <a:pt x="536" y="107"/>
                      <a:pt x="417" y="0"/>
                      <a:pt x="2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9" name="Google Shape;1829;p17"/>
              <p:cNvSpPr/>
              <p:nvPr/>
            </p:nvSpPr>
            <p:spPr>
              <a:xfrm>
                <a:off x="3175975" y="2653725"/>
                <a:ext cx="13425" cy="12525"/>
              </a:xfrm>
              <a:custGeom>
                <a:rect b="b" l="l" r="r" t="t"/>
                <a:pathLst>
                  <a:path extrusionOk="0" h="501" w="537">
                    <a:moveTo>
                      <a:pt x="263" y="1"/>
                    </a:moveTo>
                    <a:cubicBezTo>
                      <a:pt x="120" y="1"/>
                      <a:pt x="1" y="108"/>
                      <a:pt x="1" y="251"/>
                    </a:cubicBezTo>
                    <a:cubicBezTo>
                      <a:pt x="1" y="394"/>
                      <a:pt x="120" y="501"/>
                      <a:pt x="263" y="501"/>
                    </a:cubicBezTo>
                    <a:cubicBezTo>
                      <a:pt x="417" y="501"/>
                      <a:pt x="536" y="394"/>
                      <a:pt x="536" y="251"/>
                    </a:cubicBezTo>
                    <a:cubicBezTo>
                      <a:pt x="536" y="108"/>
                      <a:pt x="417" y="1"/>
                      <a:pt x="26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 name="Google Shape;1830;p17"/>
              <p:cNvSpPr/>
              <p:nvPr/>
            </p:nvSpPr>
            <p:spPr>
              <a:xfrm>
                <a:off x="4679450" y="2461750"/>
                <a:ext cx="13400" cy="12825"/>
              </a:xfrm>
              <a:custGeom>
                <a:rect b="b" l="l" r="r" t="t"/>
                <a:pathLst>
                  <a:path extrusionOk="0" h="513" w="536">
                    <a:moveTo>
                      <a:pt x="262" y="0"/>
                    </a:moveTo>
                    <a:cubicBezTo>
                      <a:pt x="119" y="0"/>
                      <a:pt x="0" y="119"/>
                      <a:pt x="0" y="250"/>
                    </a:cubicBezTo>
                    <a:cubicBezTo>
                      <a:pt x="0" y="393"/>
                      <a:pt x="119" y="512"/>
                      <a:pt x="262" y="512"/>
                    </a:cubicBezTo>
                    <a:cubicBezTo>
                      <a:pt x="417" y="512"/>
                      <a:pt x="536" y="393"/>
                      <a:pt x="536" y="250"/>
                    </a:cubicBezTo>
                    <a:cubicBezTo>
                      <a:pt x="536" y="119"/>
                      <a:pt x="417" y="0"/>
                      <a:pt x="2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1" name="Google Shape;1831;p17"/>
              <p:cNvSpPr/>
              <p:nvPr/>
            </p:nvSpPr>
            <p:spPr>
              <a:xfrm>
                <a:off x="4420475" y="2324825"/>
                <a:ext cx="13425" cy="12525"/>
              </a:xfrm>
              <a:custGeom>
                <a:rect b="b" l="l" r="r" t="t"/>
                <a:pathLst>
                  <a:path extrusionOk="0" h="501" w="537">
                    <a:moveTo>
                      <a:pt x="263" y="0"/>
                    </a:moveTo>
                    <a:cubicBezTo>
                      <a:pt x="120" y="0"/>
                      <a:pt x="1" y="107"/>
                      <a:pt x="1" y="250"/>
                    </a:cubicBezTo>
                    <a:cubicBezTo>
                      <a:pt x="1" y="393"/>
                      <a:pt x="120" y="500"/>
                      <a:pt x="263" y="500"/>
                    </a:cubicBezTo>
                    <a:cubicBezTo>
                      <a:pt x="417" y="500"/>
                      <a:pt x="537" y="393"/>
                      <a:pt x="537" y="250"/>
                    </a:cubicBezTo>
                    <a:cubicBezTo>
                      <a:pt x="537" y="107"/>
                      <a:pt x="417" y="0"/>
                      <a:pt x="26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2" name="Google Shape;1832;p17"/>
              <p:cNvSpPr/>
              <p:nvPr/>
            </p:nvSpPr>
            <p:spPr>
              <a:xfrm>
                <a:off x="4200800" y="2052175"/>
                <a:ext cx="13425" cy="12825"/>
              </a:xfrm>
              <a:custGeom>
                <a:rect b="b" l="l" r="r" t="t"/>
                <a:pathLst>
                  <a:path extrusionOk="0" h="513" w="537">
                    <a:moveTo>
                      <a:pt x="263" y="0"/>
                    </a:moveTo>
                    <a:cubicBezTo>
                      <a:pt x="120" y="0"/>
                      <a:pt x="1" y="119"/>
                      <a:pt x="1" y="262"/>
                    </a:cubicBezTo>
                    <a:cubicBezTo>
                      <a:pt x="1" y="393"/>
                      <a:pt x="120" y="512"/>
                      <a:pt x="263" y="512"/>
                    </a:cubicBezTo>
                    <a:cubicBezTo>
                      <a:pt x="406" y="512"/>
                      <a:pt x="537" y="393"/>
                      <a:pt x="537" y="262"/>
                    </a:cubicBezTo>
                    <a:cubicBezTo>
                      <a:pt x="537" y="119"/>
                      <a:pt x="406" y="0"/>
                      <a:pt x="26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3" name="Google Shape;1833;p17"/>
              <p:cNvSpPr/>
              <p:nvPr/>
            </p:nvSpPr>
            <p:spPr>
              <a:xfrm>
                <a:off x="2892600" y="2091725"/>
                <a:ext cx="14925" cy="12825"/>
              </a:xfrm>
              <a:custGeom>
                <a:rect b="b" l="l" r="r" t="t"/>
                <a:pathLst>
                  <a:path extrusionOk="0" h="513" w="597">
                    <a:moveTo>
                      <a:pt x="243" y="1"/>
                    </a:moveTo>
                    <a:cubicBezTo>
                      <a:pt x="109" y="1"/>
                      <a:pt x="1" y="116"/>
                      <a:pt x="1" y="252"/>
                    </a:cubicBezTo>
                    <a:cubicBezTo>
                      <a:pt x="1" y="407"/>
                      <a:pt x="125" y="512"/>
                      <a:pt x="256" y="512"/>
                    </a:cubicBezTo>
                    <a:cubicBezTo>
                      <a:pt x="316" y="512"/>
                      <a:pt x="378" y="491"/>
                      <a:pt x="430" y="442"/>
                    </a:cubicBezTo>
                    <a:cubicBezTo>
                      <a:pt x="596" y="287"/>
                      <a:pt x="489" y="14"/>
                      <a:pt x="263" y="2"/>
                    </a:cubicBezTo>
                    <a:cubicBezTo>
                      <a:pt x="256" y="1"/>
                      <a:pt x="250" y="1"/>
                      <a:pt x="2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4" name="Google Shape;1834;p17"/>
              <p:cNvSpPr/>
              <p:nvPr/>
            </p:nvSpPr>
            <p:spPr>
              <a:xfrm>
                <a:off x="3100975" y="1773550"/>
                <a:ext cx="14600" cy="12800"/>
              </a:xfrm>
              <a:custGeom>
                <a:rect b="b" l="l" r="r" t="t"/>
                <a:pathLst>
                  <a:path extrusionOk="0" h="512" w="584">
                    <a:moveTo>
                      <a:pt x="262" y="1"/>
                    </a:moveTo>
                    <a:cubicBezTo>
                      <a:pt x="119" y="1"/>
                      <a:pt x="0" y="108"/>
                      <a:pt x="0" y="251"/>
                    </a:cubicBezTo>
                    <a:cubicBezTo>
                      <a:pt x="0" y="407"/>
                      <a:pt x="124" y="511"/>
                      <a:pt x="256" y="511"/>
                    </a:cubicBezTo>
                    <a:cubicBezTo>
                      <a:pt x="316" y="511"/>
                      <a:pt x="377" y="490"/>
                      <a:pt x="429" y="442"/>
                    </a:cubicBezTo>
                    <a:cubicBezTo>
                      <a:pt x="584" y="287"/>
                      <a:pt x="488" y="13"/>
                      <a:pt x="26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5" name="Google Shape;1835;p17"/>
              <p:cNvSpPr/>
              <p:nvPr/>
            </p:nvSpPr>
            <p:spPr>
              <a:xfrm>
                <a:off x="2931900" y="1586050"/>
                <a:ext cx="14600" cy="12775"/>
              </a:xfrm>
              <a:custGeom>
                <a:rect b="b" l="l" r="r" t="t"/>
                <a:pathLst>
                  <a:path extrusionOk="0" h="511" w="584">
                    <a:moveTo>
                      <a:pt x="263" y="0"/>
                    </a:moveTo>
                    <a:cubicBezTo>
                      <a:pt x="120" y="0"/>
                      <a:pt x="1" y="107"/>
                      <a:pt x="1" y="250"/>
                    </a:cubicBezTo>
                    <a:cubicBezTo>
                      <a:pt x="1" y="406"/>
                      <a:pt x="124" y="511"/>
                      <a:pt x="256" y="511"/>
                    </a:cubicBezTo>
                    <a:cubicBezTo>
                      <a:pt x="316" y="511"/>
                      <a:pt x="377" y="489"/>
                      <a:pt x="429" y="441"/>
                    </a:cubicBezTo>
                    <a:cubicBezTo>
                      <a:pt x="584" y="286"/>
                      <a:pt x="489" y="12"/>
                      <a:pt x="26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6" name="Google Shape;1836;p17"/>
              <p:cNvSpPr/>
              <p:nvPr/>
            </p:nvSpPr>
            <p:spPr>
              <a:xfrm>
                <a:off x="3553400" y="1378850"/>
                <a:ext cx="14925" cy="12800"/>
              </a:xfrm>
              <a:custGeom>
                <a:rect b="b" l="l" r="r" t="t"/>
                <a:pathLst>
                  <a:path extrusionOk="0" h="512" w="597">
                    <a:moveTo>
                      <a:pt x="243" y="1"/>
                    </a:moveTo>
                    <a:cubicBezTo>
                      <a:pt x="109" y="1"/>
                      <a:pt x="1" y="115"/>
                      <a:pt x="1" y="251"/>
                    </a:cubicBezTo>
                    <a:cubicBezTo>
                      <a:pt x="1" y="407"/>
                      <a:pt x="130" y="512"/>
                      <a:pt x="262" y="512"/>
                    </a:cubicBezTo>
                    <a:cubicBezTo>
                      <a:pt x="321" y="512"/>
                      <a:pt x="381" y="490"/>
                      <a:pt x="429" y="442"/>
                    </a:cubicBezTo>
                    <a:cubicBezTo>
                      <a:pt x="596" y="275"/>
                      <a:pt x="489" y="1"/>
                      <a:pt x="263" y="1"/>
                    </a:cubicBezTo>
                    <a:cubicBezTo>
                      <a:pt x="256" y="1"/>
                      <a:pt x="250" y="1"/>
                      <a:pt x="2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7" name="Google Shape;1837;p17"/>
              <p:cNvSpPr/>
              <p:nvPr/>
            </p:nvSpPr>
            <p:spPr>
              <a:xfrm>
                <a:off x="3559950" y="2535850"/>
                <a:ext cx="14925" cy="12800"/>
              </a:xfrm>
              <a:custGeom>
                <a:rect b="b" l="l" r="r" t="t"/>
                <a:pathLst>
                  <a:path extrusionOk="0" h="512" w="597">
                    <a:moveTo>
                      <a:pt x="275" y="1"/>
                    </a:moveTo>
                    <a:cubicBezTo>
                      <a:pt x="132" y="1"/>
                      <a:pt x="13" y="108"/>
                      <a:pt x="1" y="251"/>
                    </a:cubicBezTo>
                    <a:cubicBezTo>
                      <a:pt x="1" y="406"/>
                      <a:pt x="130" y="511"/>
                      <a:pt x="265" y="511"/>
                    </a:cubicBezTo>
                    <a:cubicBezTo>
                      <a:pt x="327" y="511"/>
                      <a:pt x="389" y="490"/>
                      <a:pt x="441" y="441"/>
                    </a:cubicBezTo>
                    <a:cubicBezTo>
                      <a:pt x="596" y="287"/>
                      <a:pt x="501" y="13"/>
                      <a:pt x="27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8" name="Google Shape;1838;p17"/>
              <p:cNvSpPr/>
              <p:nvPr/>
            </p:nvSpPr>
            <p:spPr>
              <a:xfrm>
                <a:off x="3821900" y="2024775"/>
                <a:ext cx="14900" cy="12575"/>
              </a:xfrm>
              <a:custGeom>
                <a:rect b="b" l="l" r="r" t="t"/>
                <a:pathLst>
                  <a:path extrusionOk="0" h="503" w="596">
                    <a:moveTo>
                      <a:pt x="253" y="0"/>
                    </a:moveTo>
                    <a:cubicBezTo>
                      <a:pt x="109" y="0"/>
                      <a:pt x="0" y="115"/>
                      <a:pt x="0" y="251"/>
                    </a:cubicBezTo>
                    <a:cubicBezTo>
                      <a:pt x="0" y="404"/>
                      <a:pt x="125" y="502"/>
                      <a:pt x="254" y="502"/>
                    </a:cubicBezTo>
                    <a:cubicBezTo>
                      <a:pt x="316" y="502"/>
                      <a:pt x="379" y="480"/>
                      <a:pt x="429" y="429"/>
                    </a:cubicBezTo>
                    <a:cubicBezTo>
                      <a:pt x="596" y="275"/>
                      <a:pt x="488" y="1"/>
                      <a:pt x="274" y="1"/>
                    </a:cubicBezTo>
                    <a:cubicBezTo>
                      <a:pt x="267" y="0"/>
                      <a:pt x="260" y="0"/>
                      <a:pt x="25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9" name="Google Shape;1839;p17"/>
              <p:cNvSpPr/>
              <p:nvPr/>
            </p:nvSpPr>
            <p:spPr>
              <a:xfrm>
                <a:off x="3681400" y="3347875"/>
                <a:ext cx="14900" cy="12850"/>
              </a:xfrm>
              <a:custGeom>
                <a:rect b="b" l="l" r="r" t="t"/>
                <a:pathLst>
                  <a:path extrusionOk="0" h="514" w="596">
                    <a:moveTo>
                      <a:pt x="262" y="0"/>
                    </a:moveTo>
                    <a:cubicBezTo>
                      <a:pt x="120" y="0"/>
                      <a:pt x="1" y="119"/>
                      <a:pt x="1" y="262"/>
                    </a:cubicBezTo>
                    <a:cubicBezTo>
                      <a:pt x="1" y="415"/>
                      <a:pt x="126" y="513"/>
                      <a:pt x="254" y="513"/>
                    </a:cubicBezTo>
                    <a:cubicBezTo>
                      <a:pt x="316" y="513"/>
                      <a:pt x="379" y="491"/>
                      <a:pt x="429" y="441"/>
                    </a:cubicBezTo>
                    <a:cubicBezTo>
                      <a:pt x="596" y="286"/>
                      <a:pt x="489" y="12"/>
                      <a:pt x="2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0" name="Google Shape;1840;p17"/>
              <p:cNvSpPr/>
              <p:nvPr/>
            </p:nvSpPr>
            <p:spPr>
              <a:xfrm>
                <a:off x="3958825" y="3324350"/>
                <a:ext cx="14900" cy="12800"/>
              </a:xfrm>
              <a:custGeom>
                <a:rect b="b" l="l" r="r" t="t"/>
                <a:pathLst>
                  <a:path extrusionOk="0" h="512" w="596">
                    <a:moveTo>
                      <a:pt x="262" y="0"/>
                    </a:moveTo>
                    <a:cubicBezTo>
                      <a:pt x="119" y="0"/>
                      <a:pt x="0" y="119"/>
                      <a:pt x="0" y="262"/>
                    </a:cubicBezTo>
                    <a:cubicBezTo>
                      <a:pt x="0" y="409"/>
                      <a:pt x="129" y="511"/>
                      <a:pt x="259" y="511"/>
                    </a:cubicBezTo>
                    <a:cubicBezTo>
                      <a:pt x="319" y="511"/>
                      <a:pt x="380" y="490"/>
                      <a:pt x="429" y="441"/>
                    </a:cubicBezTo>
                    <a:cubicBezTo>
                      <a:pt x="595" y="286"/>
                      <a:pt x="488" y="12"/>
                      <a:pt x="2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1" name="Google Shape;1841;p17"/>
              <p:cNvSpPr/>
              <p:nvPr/>
            </p:nvSpPr>
            <p:spPr>
              <a:xfrm>
                <a:off x="4214200" y="3088300"/>
                <a:ext cx="14625" cy="12800"/>
              </a:xfrm>
              <a:custGeom>
                <a:rect b="b" l="l" r="r" t="t"/>
                <a:pathLst>
                  <a:path extrusionOk="0" h="512" w="585">
                    <a:moveTo>
                      <a:pt x="263" y="1"/>
                    </a:moveTo>
                    <a:cubicBezTo>
                      <a:pt x="120" y="1"/>
                      <a:pt x="1" y="108"/>
                      <a:pt x="1" y="251"/>
                    </a:cubicBezTo>
                    <a:cubicBezTo>
                      <a:pt x="1" y="406"/>
                      <a:pt x="125" y="511"/>
                      <a:pt x="256" y="511"/>
                    </a:cubicBezTo>
                    <a:cubicBezTo>
                      <a:pt x="316" y="511"/>
                      <a:pt x="377" y="490"/>
                      <a:pt x="429" y="441"/>
                    </a:cubicBezTo>
                    <a:cubicBezTo>
                      <a:pt x="584" y="287"/>
                      <a:pt x="489" y="13"/>
                      <a:pt x="26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2" name="Google Shape;1842;p17"/>
              <p:cNvSpPr/>
              <p:nvPr/>
            </p:nvSpPr>
            <p:spPr>
              <a:xfrm>
                <a:off x="2329450" y="1421425"/>
                <a:ext cx="14600" cy="12800"/>
              </a:xfrm>
              <a:custGeom>
                <a:rect b="b" l="l" r="r" t="t"/>
                <a:pathLst>
                  <a:path extrusionOk="0" h="512" w="584">
                    <a:moveTo>
                      <a:pt x="262" y="1"/>
                    </a:moveTo>
                    <a:cubicBezTo>
                      <a:pt x="119" y="1"/>
                      <a:pt x="0" y="108"/>
                      <a:pt x="0" y="263"/>
                    </a:cubicBezTo>
                    <a:cubicBezTo>
                      <a:pt x="0" y="410"/>
                      <a:pt x="123" y="512"/>
                      <a:pt x="254" y="512"/>
                    </a:cubicBezTo>
                    <a:cubicBezTo>
                      <a:pt x="314" y="512"/>
                      <a:pt x="376" y="490"/>
                      <a:pt x="429" y="441"/>
                    </a:cubicBezTo>
                    <a:cubicBezTo>
                      <a:pt x="584" y="287"/>
                      <a:pt x="488" y="13"/>
                      <a:pt x="26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3" name="Google Shape;1843;p17"/>
              <p:cNvSpPr/>
              <p:nvPr/>
            </p:nvSpPr>
            <p:spPr>
              <a:xfrm>
                <a:off x="1648400" y="3363925"/>
                <a:ext cx="32175" cy="32475"/>
              </a:xfrm>
              <a:custGeom>
                <a:rect b="b" l="l" r="r" t="t"/>
                <a:pathLst>
                  <a:path extrusionOk="0" h="1299" w="1287">
                    <a:moveTo>
                      <a:pt x="489" y="1"/>
                    </a:moveTo>
                    <a:lnTo>
                      <a:pt x="489" y="501"/>
                    </a:lnTo>
                    <a:lnTo>
                      <a:pt x="1" y="656"/>
                    </a:lnTo>
                    <a:lnTo>
                      <a:pt x="489" y="811"/>
                    </a:lnTo>
                    <a:lnTo>
                      <a:pt x="489" y="1299"/>
                    </a:lnTo>
                    <a:lnTo>
                      <a:pt x="799" y="906"/>
                    </a:lnTo>
                    <a:lnTo>
                      <a:pt x="1287" y="1061"/>
                    </a:lnTo>
                    <a:lnTo>
                      <a:pt x="989" y="656"/>
                    </a:lnTo>
                    <a:lnTo>
                      <a:pt x="1287" y="251"/>
                    </a:lnTo>
                    <a:lnTo>
                      <a:pt x="799" y="406"/>
                    </a:lnTo>
                    <a:lnTo>
                      <a:pt x="48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4" name="Google Shape;1844;p17"/>
              <p:cNvSpPr/>
              <p:nvPr/>
            </p:nvSpPr>
            <p:spPr>
              <a:xfrm>
                <a:off x="1724025" y="3057950"/>
                <a:ext cx="32450" cy="32775"/>
              </a:xfrm>
              <a:custGeom>
                <a:rect b="b" l="l" r="r" t="t"/>
                <a:pathLst>
                  <a:path extrusionOk="0" h="1311" w="1298">
                    <a:moveTo>
                      <a:pt x="500" y="0"/>
                    </a:moveTo>
                    <a:lnTo>
                      <a:pt x="500" y="500"/>
                    </a:lnTo>
                    <a:lnTo>
                      <a:pt x="0" y="655"/>
                    </a:lnTo>
                    <a:lnTo>
                      <a:pt x="500" y="810"/>
                    </a:lnTo>
                    <a:lnTo>
                      <a:pt x="500" y="1310"/>
                    </a:lnTo>
                    <a:lnTo>
                      <a:pt x="810" y="905"/>
                    </a:lnTo>
                    <a:lnTo>
                      <a:pt x="1298" y="1060"/>
                    </a:lnTo>
                    <a:lnTo>
                      <a:pt x="988" y="655"/>
                    </a:lnTo>
                    <a:lnTo>
                      <a:pt x="1298" y="250"/>
                    </a:lnTo>
                    <a:lnTo>
                      <a:pt x="810" y="405"/>
                    </a:lnTo>
                    <a:lnTo>
                      <a:pt x="5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5" name="Google Shape;1845;p17"/>
              <p:cNvSpPr/>
              <p:nvPr/>
            </p:nvSpPr>
            <p:spPr>
              <a:xfrm>
                <a:off x="1903200" y="3678850"/>
                <a:ext cx="32175" cy="32475"/>
              </a:xfrm>
              <a:custGeom>
                <a:rect b="b" l="l" r="r" t="t"/>
                <a:pathLst>
                  <a:path extrusionOk="0" h="1299" w="1287">
                    <a:moveTo>
                      <a:pt x="489" y="1"/>
                    </a:moveTo>
                    <a:lnTo>
                      <a:pt x="489" y="501"/>
                    </a:lnTo>
                    <a:lnTo>
                      <a:pt x="1" y="656"/>
                    </a:lnTo>
                    <a:lnTo>
                      <a:pt x="489" y="810"/>
                    </a:lnTo>
                    <a:lnTo>
                      <a:pt x="489" y="1299"/>
                    </a:lnTo>
                    <a:lnTo>
                      <a:pt x="798" y="906"/>
                    </a:lnTo>
                    <a:lnTo>
                      <a:pt x="1286" y="1048"/>
                    </a:lnTo>
                    <a:lnTo>
                      <a:pt x="989" y="656"/>
                    </a:lnTo>
                    <a:lnTo>
                      <a:pt x="1286" y="251"/>
                    </a:lnTo>
                    <a:lnTo>
                      <a:pt x="798" y="406"/>
                    </a:lnTo>
                    <a:lnTo>
                      <a:pt x="48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6" name="Google Shape;1846;p17"/>
              <p:cNvSpPr/>
              <p:nvPr/>
            </p:nvSpPr>
            <p:spPr>
              <a:xfrm>
                <a:off x="1379325" y="3424650"/>
                <a:ext cx="7775" cy="6650"/>
              </a:xfrm>
              <a:custGeom>
                <a:rect b="b" l="l" r="r" t="t"/>
                <a:pathLst>
                  <a:path extrusionOk="0" h="266" w="311">
                    <a:moveTo>
                      <a:pt x="143" y="1"/>
                    </a:moveTo>
                    <a:cubicBezTo>
                      <a:pt x="72" y="1"/>
                      <a:pt x="1" y="60"/>
                      <a:pt x="1" y="132"/>
                    </a:cubicBezTo>
                    <a:cubicBezTo>
                      <a:pt x="1" y="213"/>
                      <a:pt x="66" y="266"/>
                      <a:pt x="135" y="266"/>
                    </a:cubicBezTo>
                    <a:cubicBezTo>
                      <a:pt x="167" y="266"/>
                      <a:pt x="200" y="254"/>
                      <a:pt x="227" y="227"/>
                    </a:cubicBezTo>
                    <a:cubicBezTo>
                      <a:pt x="310" y="144"/>
                      <a:pt x="251" y="13"/>
                      <a:pt x="1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7" name="Google Shape;1847;p17"/>
              <p:cNvSpPr/>
              <p:nvPr/>
            </p:nvSpPr>
            <p:spPr>
              <a:xfrm>
                <a:off x="1782650" y="3521700"/>
                <a:ext cx="7775" cy="6450"/>
              </a:xfrm>
              <a:custGeom>
                <a:rect b="b" l="l" r="r" t="t"/>
                <a:pathLst>
                  <a:path extrusionOk="0" h="258" w="311">
                    <a:moveTo>
                      <a:pt x="143" y="0"/>
                    </a:moveTo>
                    <a:cubicBezTo>
                      <a:pt x="60" y="0"/>
                      <a:pt x="1" y="48"/>
                      <a:pt x="1" y="131"/>
                    </a:cubicBezTo>
                    <a:cubicBezTo>
                      <a:pt x="1" y="206"/>
                      <a:pt x="70" y="258"/>
                      <a:pt x="141" y="258"/>
                    </a:cubicBezTo>
                    <a:cubicBezTo>
                      <a:pt x="171" y="258"/>
                      <a:pt x="202" y="248"/>
                      <a:pt x="227" y="226"/>
                    </a:cubicBezTo>
                    <a:cubicBezTo>
                      <a:pt x="310" y="143"/>
                      <a:pt x="251" y="0"/>
                      <a:pt x="14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8" name="Google Shape;1848;p17"/>
              <p:cNvSpPr/>
              <p:nvPr/>
            </p:nvSpPr>
            <p:spPr>
              <a:xfrm>
                <a:off x="1982375" y="3265125"/>
                <a:ext cx="7475" cy="6650"/>
              </a:xfrm>
              <a:custGeom>
                <a:rect b="b" l="l" r="r" t="t"/>
                <a:pathLst>
                  <a:path extrusionOk="0" h="266" w="299">
                    <a:moveTo>
                      <a:pt x="132" y="0"/>
                    </a:moveTo>
                    <a:cubicBezTo>
                      <a:pt x="60" y="0"/>
                      <a:pt x="1" y="60"/>
                      <a:pt x="1" y="131"/>
                    </a:cubicBezTo>
                    <a:cubicBezTo>
                      <a:pt x="1" y="212"/>
                      <a:pt x="61" y="265"/>
                      <a:pt x="126" y="265"/>
                    </a:cubicBezTo>
                    <a:cubicBezTo>
                      <a:pt x="156" y="265"/>
                      <a:pt x="188" y="253"/>
                      <a:pt x="215" y="226"/>
                    </a:cubicBezTo>
                    <a:cubicBezTo>
                      <a:pt x="298" y="143"/>
                      <a:pt x="251" y="0"/>
                      <a:pt x="13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9" name="Google Shape;1849;p17"/>
              <p:cNvSpPr/>
              <p:nvPr/>
            </p:nvSpPr>
            <p:spPr>
              <a:xfrm>
                <a:off x="1567150" y="3227300"/>
                <a:ext cx="7750" cy="6475"/>
              </a:xfrm>
              <a:custGeom>
                <a:rect b="b" l="l" r="r" t="t"/>
                <a:pathLst>
                  <a:path extrusionOk="0" h="259" w="310">
                    <a:moveTo>
                      <a:pt x="143" y="1"/>
                    </a:moveTo>
                    <a:cubicBezTo>
                      <a:pt x="72" y="1"/>
                      <a:pt x="0" y="61"/>
                      <a:pt x="0" y="132"/>
                    </a:cubicBezTo>
                    <a:cubicBezTo>
                      <a:pt x="0" y="207"/>
                      <a:pt x="70" y="258"/>
                      <a:pt x="140" y="258"/>
                    </a:cubicBezTo>
                    <a:cubicBezTo>
                      <a:pt x="171" y="258"/>
                      <a:pt x="201" y="249"/>
                      <a:pt x="227" y="227"/>
                    </a:cubicBezTo>
                    <a:cubicBezTo>
                      <a:pt x="310" y="144"/>
                      <a:pt x="250" y="1"/>
                      <a:pt x="1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0" name="Google Shape;1850;p17"/>
              <p:cNvSpPr/>
              <p:nvPr/>
            </p:nvSpPr>
            <p:spPr>
              <a:xfrm>
                <a:off x="1779375" y="3314800"/>
                <a:ext cx="14900" cy="12725"/>
              </a:xfrm>
              <a:custGeom>
                <a:rect b="b" l="l" r="r" t="t"/>
                <a:pathLst>
                  <a:path extrusionOk="0" h="509" w="596">
                    <a:moveTo>
                      <a:pt x="255" y="1"/>
                    </a:moveTo>
                    <a:cubicBezTo>
                      <a:pt x="121" y="1"/>
                      <a:pt x="12" y="115"/>
                      <a:pt x="1" y="251"/>
                    </a:cubicBezTo>
                    <a:cubicBezTo>
                      <a:pt x="1" y="404"/>
                      <a:pt x="125" y="508"/>
                      <a:pt x="258" y="508"/>
                    </a:cubicBezTo>
                    <a:cubicBezTo>
                      <a:pt x="322" y="508"/>
                      <a:pt x="387" y="484"/>
                      <a:pt x="441" y="430"/>
                    </a:cubicBezTo>
                    <a:cubicBezTo>
                      <a:pt x="596" y="275"/>
                      <a:pt x="501" y="1"/>
                      <a:pt x="274" y="1"/>
                    </a:cubicBezTo>
                    <a:cubicBezTo>
                      <a:pt x="268" y="1"/>
                      <a:pt x="261" y="1"/>
                      <a:pt x="25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1" name="Google Shape;1851;p17"/>
              <p:cNvSpPr/>
              <p:nvPr/>
            </p:nvSpPr>
            <p:spPr>
              <a:xfrm>
                <a:off x="1654350" y="4108075"/>
                <a:ext cx="32175" cy="32475"/>
              </a:xfrm>
              <a:custGeom>
                <a:rect b="b" l="l" r="r" t="t"/>
                <a:pathLst>
                  <a:path extrusionOk="0" h="1299" w="1287">
                    <a:moveTo>
                      <a:pt x="489" y="1"/>
                    </a:moveTo>
                    <a:lnTo>
                      <a:pt x="489" y="489"/>
                    </a:lnTo>
                    <a:lnTo>
                      <a:pt x="1" y="643"/>
                    </a:lnTo>
                    <a:lnTo>
                      <a:pt x="489" y="798"/>
                    </a:lnTo>
                    <a:lnTo>
                      <a:pt x="489" y="1298"/>
                    </a:lnTo>
                    <a:lnTo>
                      <a:pt x="799" y="893"/>
                    </a:lnTo>
                    <a:lnTo>
                      <a:pt x="1287" y="1048"/>
                    </a:lnTo>
                    <a:lnTo>
                      <a:pt x="989" y="643"/>
                    </a:lnTo>
                    <a:lnTo>
                      <a:pt x="1287" y="251"/>
                    </a:lnTo>
                    <a:lnTo>
                      <a:pt x="799" y="393"/>
                    </a:lnTo>
                    <a:lnTo>
                      <a:pt x="48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2" name="Google Shape;1852;p17"/>
              <p:cNvSpPr/>
              <p:nvPr/>
            </p:nvSpPr>
            <p:spPr>
              <a:xfrm>
                <a:off x="1129400" y="3853850"/>
                <a:ext cx="9350" cy="6600"/>
              </a:xfrm>
              <a:custGeom>
                <a:rect b="b" l="l" r="r" t="t"/>
                <a:pathLst>
                  <a:path extrusionOk="0" h="264" w="374">
                    <a:moveTo>
                      <a:pt x="166" y="0"/>
                    </a:moveTo>
                    <a:cubicBezTo>
                      <a:pt x="0" y="0"/>
                      <a:pt x="3" y="264"/>
                      <a:pt x="176" y="264"/>
                    </a:cubicBezTo>
                    <a:cubicBezTo>
                      <a:pt x="179" y="264"/>
                      <a:pt x="183" y="264"/>
                      <a:pt x="187" y="264"/>
                    </a:cubicBezTo>
                    <a:cubicBezTo>
                      <a:pt x="191" y="264"/>
                      <a:pt x="194" y="264"/>
                      <a:pt x="198" y="264"/>
                    </a:cubicBezTo>
                    <a:cubicBezTo>
                      <a:pt x="370" y="264"/>
                      <a:pt x="374" y="0"/>
                      <a:pt x="208" y="0"/>
                    </a:cubicBezTo>
                    <a:cubicBezTo>
                      <a:pt x="201" y="0"/>
                      <a:pt x="194" y="1"/>
                      <a:pt x="187" y="2"/>
                    </a:cubicBezTo>
                    <a:cubicBezTo>
                      <a:pt x="179" y="1"/>
                      <a:pt x="172" y="0"/>
                      <a:pt x="16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3" name="Google Shape;1853;p17"/>
              <p:cNvSpPr/>
              <p:nvPr/>
            </p:nvSpPr>
            <p:spPr>
              <a:xfrm>
                <a:off x="1533800" y="3950625"/>
                <a:ext cx="7775" cy="6650"/>
              </a:xfrm>
              <a:custGeom>
                <a:rect b="b" l="l" r="r" t="t"/>
                <a:pathLst>
                  <a:path extrusionOk="0" h="266" w="311">
                    <a:moveTo>
                      <a:pt x="144" y="0"/>
                    </a:moveTo>
                    <a:cubicBezTo>
                      <a:pt x="72" y="0"/>
                      <a:pt x="13" y="60"/>
                      <a:pt x="1" y="131"/>
                    </a:cubicBezTo>
                    <a:cubicBezTo>
                      <a:pt x="1" y="212"/>
                      <a:pt x="67" y="265"/>
                      <a:pt x="135" y="265"/>
                    </a:cubicBezTo>
                    <a:cubicBezTo>
                      <a:pt x="167" y="265"/>
                      <a:pt x="200" y="253"/>
                      <a:pt x="227" y="226"/>
                    </a:cubicBezTo>
                    <a:cubicBezTo>
                      <a:pt x="310" y="143"/>
                      <a:pt x="251" y="12"/>
                      <a:pt x="14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4" name="Google Shape;1854;p17"/>
              <p:cNvSpPr/>
              <p:nvPr/>
            </p:nvSpPr>
            <p:spPr>
              <a:xfrm>
                <a:off x="1733550" y="3694025"/>
                <a:ext cx="7450" cy="6675"/>
              </a:xfrm>
              <a:custGeom>
                <a:rect b="b" l="l" r="r" t="t"/>
                <a:pathLst>
                  <a:path extrusionOk="0" h="267" w="298">
                    <a:moveTo>
                      <a:pt x="131" y="1"/>
                    </a:moveTo>
                    <a:cubicBezTo>
                      <a:pt x="60" y="1"/>
                      <a:pt x="0" y="60"/>
                      <a:pt x="0" y="132"/>
                    </a:cubicBezTo>
                    <a:cubicBezTo>
                      <a:pt x="0" y="213"/>
                      <a:pt x="60" y="266"/>
                      <a:pt x="125" y="266"/>
                    </a:cubicBezTo>
                    <a:cubicBezTo>
                      <a:pt x="156" y="266"/>
                      <a:pt x="187" y="254"/>
                      <a:pt x="214" y="227"/>
                    </a:cubicBezTo>
                    <a:cubicBezTo>
                      <a:pt x="298" y="144"/>
                      <a:pt x="250" y="13"/>
                      <a:pt x="13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5" name="Google Shape;1855;p17"/>
              <p:cNvSpPr/>
              <p:nvPr/>
            </p:nvSpPr>
            <p:spPr>
              <a:xfrm>
                <a:off x="1318300" y="3656225"/>
                <a:ext cx="7775" cy="6650"/>
              </a:xfrm>
              <a:custGeom>
                <a:rect b="b" l="l" r="r" t="t"/>
                <a:pathLst>
                  <a:path extrusionOk="0" h="266" w="311">
                    <a:moveTo>
                      <a:pt x="144" y="1"/>
                    </a:moveTo>
                    <a:cubicBezTo>
                      <a:pt x="72" y="1"/>
                      <a:pt x="13" y="60"/>
                      <a:pt x="1" y="132"/>
                    </a:cubicBezTo>
                    <a:cubicBezTo>
                      <a:pt x="1" y="213"/>
                      <a:pt x="66" y="266"/>
                      <a:pt x="135" y="266"/>
                    </a:cubicBezTo>
                    <a:cubicBezTo>
                      <a:pt x="167" y="266"/>
                      <a:pt x="200" y="254"/>
                      <a:pt x="227" y="227"/>
                    </a:cubicBezTo>
                    <a:cubicBezTo>
                      <a:pt x="310" y="144"/>
                      <a:pt x="251" y="13"/>
                      <a:pt x="14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6" name="Google Shape;1856;p17"/>
              <p:cNvSpPr/>
              <p:nvPr/>
            </p:nvSpPr>
            <p:spPr>
              <a:xfrm>
                <a:off x="1530525" y="3743750"/>
                <a:ext cx="14925" cy="12800"/>
              </a:xfrm>
              <a:custGeom>
                <a:rect b="b" l="l" r="r" t="t"/>
                <a:pathLst>
                  <a:path extrusionOk="0" h="512" w="597">
                    <a:moveTo>
                      <a:pt x="275" y="0"/>
                    </a:moveTo>
                    <a:cubicBezTo>
                      <a:pt x="132" y="0"/>
                      <a:pt x="13" y="107"/>
                      <a:pt x="1" y="262"/>
                    </a:cubicBezTo>
                    <a:cubicBezTo>
                      <a:pt x="1" y="409"/>
                      <a:pt x="129" y="511"/>
                      <a:pt x="264" y="511"/>
                    </a:cubicBezTo>
                    <a:cubicBezTo>
                      <a:pt x="326" y="511"/>
                      <a:pt x="389" y="490"/>
                      <a:pt x="441" y="441"/>
                    </a:cubicBezTo>
                    <a:cubicBezTo>
                      <a:pt x="596" y="286"/>
                      <a:pt x="501" y="12"/>
                      <a:pt x="27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7" name="Google Shape;1857;p17"/>
              <p:cNvSpPr/>
              <p:nvPr/>
            </p:nvSpPr>
            <p:spPr>
              <a:xfrm>
                <a:off x="844725" y="3330900"/>
                <a:ext cx="31875" cy="33650"/>
              </a:xfrm>
              <a:custGeom>
                <a:rect b="b" l="l" r="r" t="t"/>
                <a:pathLst>
                  <a:path extrusionOk="0" h="1346" w="1275">
                    <a:moveTo>
                      <a:pt x="727" y="0"/>
                    </a:moveTo>
                    <a:lnTo>
                      <a:pt x="489" y="453"/>
                    </a:lnTo>
                    <a:lnTo>
                      <a:pt x="1" y="358"/>
                    </a:lnTo>
                    <a:lnTo>
                      <a:pt x="334" y="739"/>
                    </a:lnTo>
                    <a:lnTo>
                      <a:pt x="84" y="1191"/>
                    </a:lnTo>
                    <a:lnTo>
                      <a:pt x="84" y="1191"/>
                    </a:lnTo>
                    <a:lnTo>
                      <a:pt x="537" y="965"/>
                    </a:lnTo>
                    <a:lnTo>
                      <a:pt x="870" y="1346"/>
                    </a:lnTo>
                    <a:lnTo>
                      <a:pt x="822" y="834"/>
                    </a:lnTo>
                    <a:lnTo>
                      <a:pt x="1275" y="608"/>
                    </a:lnTo>
                    <a:lnTo>
                      <a:pt x="787" y="512"/>
                    </a:lnTo>
                    <a:lnTo>
                      <a:pt x="72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8" name="Google Shape;1858;p17"/>
              <p:cNvSpPr/>
              <p:nvPr/>
            </p:nvSpPr>
            <p:spPr>
              <a:xfrm>
                <a:off x="1221925" y="2868625"/>
                <a:ext cx="7700" cy="6600"/>
              </a:xfrm>
              <a:custGeom>
                <a:rect b="b" l="l" r="r" t="t"/>
                <a:pathLst>
                  <a:path extrusionOk="0" h="264" w="308">
                    <a:moveTo>
                      <a:pt x="174" y="0"/>
                    </a:moveTo>
                    <a:cubicBezTo>
                      <a:pt x="74" y="0"/>
                      <a:pt x="1" y="113"/>
                      <a:pt x="58" y="203"/>
                    </a:cubicBezTo>
                    <a:cubicBezTo>
                      <a:pt x="83" y="244"/>
                      <a:pt x="124" y="263"/>
                      <a:pt x="164" y="263"/>
                    </a:cubicBezTo>
                    <a:cubicBezTo>
                      <a:pt x="218" y="263"/>
                      <a:pt x="270" y="229"/>
                      <a:pt x="284" y="168"/>
                    </a:cubicBezTo>
                    <a:cubicBezTo>
                      <a:pt x="308" y="96"/>
                      <a:pt x="260" y="25"/>
                      <a:pt x="189" y="1"/>
                    </a:cubicBezTo>
                    <a:cubicBezTo>
                      <a:pt x="184" y="0"/>
                      <a:pt x="179" y="0"/>
                      <a:pt x="17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9" name="Google Shape;1859;p17"/>
              <p:cNvSpPr/>
              <p:nvPr/>
            </p:nvSpPr>
            <p:spPr>
              <a:xfrm>
                <a:off x="1048500" y="3245700"/>
                <a:ext cx="7900" cy="6350"/>
              </a:xfrm>
              <a:custGeom>
                <a:rect b="b" l="l" r="r" t="t"/>
                <a:pathLst>
                  <a:path extrusionOk="0" h="254" w="316">
                    <a:moveTo>
                      <a:pt x="166" y="0"/>
                    </a:moveTo>
                    <a:cubicBezTo>
                      <a:pt x="64" y="0"/>
                      <a:pt x="0" y="107"/>
                      <a:pt x="65" y="194"/>
                    </a:cubicBezTo>
                    <a:cubicBezTo>
                      <a:pt x="91" y="234"/>
                      <a:pt x="131" y="253"/>
                      <a:pt x="171" y="253"/>
                    </a:cubicBezTo>
                    <a:cubicBezTo>
                      <a:pt x="225" y="253"/>
                      <a:pt x="278" y="219"/>
                      <a:pt x="291" y="158"/>
                    </a:cubicBezTo>
                    <a:cubicBezTo>
                      <a:pt x="315" y="87"/>
                      <a:pt x="268" y="15"/>
                      <a:pt x="196" y="3"/>
                    </a:cubicBezTo>
                    <a:cubicBezTo>
                      <a:pt x="186" y="1"/>
                      <a:pt x="176" y="0"/>
                      <a:pt x="16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0" name="Google Shape;1860;p17"/>
              <p:cNvSpPr/>
              <p:nvPr/>
            </p:nvSpPr>
            <p:spPr>
              <a:xfrm>
                <a:off x="1261325" y="3491250"/>
                <a:ext cx="7900" cy="6350"/>
              </a:xfrm>
              <a:custGeom>
                <a:rect b="b" l="l" r="r" t="t"/>
                <a:pathLst>
                  <a:path extrusionOk="0" h="254" w="316">
                    <a:moveTo>
                      <a:pt x="166" y="1"/>
                    </a:moveTo>
                    <a:cubicBezTo>
                      <a:pt x="64" y="1"/>
                      <a:pt x="0" y="107"/>
                      <a:pt x="65" y="194"/>
                    </a:cubicBezTo>
                    <a:cubicBezTo>
                      <a:pt x="91" y="235"/>
                      <a:pt x="131" y="254"/>
                      <a:pt x="172" y="254"/>
                    </a:cubicBezTo>
                    <a:cubicBezTo>
                      <a:pt x="227" y="254"/>
                      <a:pt x="283" y="220"/>
                      <a:pt x="303" y="159"/>
                    </a:cubicBezTo>
                    <a:cubicBezTo>
                      <a:pt x="315" y="87"/>
                      <a:pt x="268" y="16"/>
                      <a:pt x="196" y="4"/>
                    </a:cubicBezTo>
                    <a:cubicBezTo>
                      <a:pt x="186" y="2"/>
                      <a:pt x="176" y="1"/>
                      <a:pt x="16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1" name="Google Shape;1861;p17"/>
              <p:cNvSpPr/>
              <p:nvPr/>
            </p:nvSpPr>
            <p:spPr>
              <a:xfrm>
                <a:off x="1378425" y="3091225"/>
                <a:ext cx="8525" cy="6925"/>
              </a:xfrm>
              <a:custGeom>
                <a:rect b="b" l="l" r="r" t="t"/>
                <a:pathLst>
                  <a:path extrusionOk="0" h="277" w="341">
                    <a:moveTo>
                      <a:pt x="186" y="0"/>
                    </a:moveTo>
                    <a:cubicBezTo>
                      <a:pt x="159" y="0"/>
                      <a:pt x="132" y="9"/>
                      <a:pt x="108" y="27"/>
                    </a:cubicBezTo>
                    <a:cubicBezTo>
                      <a:pt x="1" y="98"/>
                      <a:pt x="48" y="253"/>
                      <a:pt x="179" y="277"/>
                    </a:cubicBezTo>
                    <a:cubicBezTo>
                      <a:pt x="239" y="277"/>
                      <a:pt x="310" y="229"/>
                      <a:pt x="322" y="170"/>
                    </a:cubicBezTo>
                    <a:cubicBezTo>
                      <a:pt x="340" y="72"/>
                      <a:pt x="265" y="0"/>
                      <a:pt x="18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2" name="Google Shape;1862;p17"/>
              <p:cNvSpPr/>
              <p:nvPr/>
            </p:nvSpPr>
            <p:spPr>
              <a:xfrm>
                <a:off x="1244750" y="3281925"/>
                <a:ext cx="14950" cy="12700"/>
              </a:xfrm>
              <a:custGeom>
                <a:rect b="b" l="l" r="r" t="t"/>
                <a:pathLst>
                  <a:path extrusionOk="0" h="508" w="598">
                    <a:moveTo>
                      <a:pt x="313" y="1"/>
                    </a:moveTo>
                    <a:cubicBezTo>
                      <a:pt x="120" y="1"/>
                      <a:pt x="0" y="214"/>
                      <a:pt x="109" y="388"/>
                    </a:cubicBezTo>
                    <a:cubicBezTo>
                      <a:pt x="160" y="469"/>
                      <a:pt x="241" y="507"/>
                      <a:pt x="321" y="507"/>
                    </a:cubicBezTo>
                    <a:cubicBezTo>
                      <a:pt x="429" y="507"/>
                      <a:pt x="534" y="439"/>
                      <a:pt x="562" y="316"/>
                    </a:cubicBezTo>
                    <a:cubicBezTo>
                      <a:pt x="597" y="173"/>
                      <a:pt x="502" y="31"/>
                      <a:pt x="371" y="7"/>
                    </a:cubicBezTo>
                    <a:cubicBezTo>
                      <a:pt x="351" y="3"/>
                      <a:pt x="332" y="1"/>
                      <a:pt x="31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63" name="Google Shape;1863;p17"/>
            <p:cNvGrpSpPr/>
            <p:nvPr/>
          </p:nvGrpSpPr>
          <p:grpSpPr>
            <a:xfrm rot="3599956">
              <a:off x="-872051" y="-905057"/>
              <a:ext cx="3916489" cy="3378051"/>
              <a:chOff x="780450" y="1002925"/>
              <a:chExt cx="3916575" cy="3378125"/>
            </a:xfrm>
          </p:grpSpPr>
          <p:sp>
            <p:nvSpPr>
              <p:cNvPr id="1864" name="Google Shape;1864;p17"/>
              <p:cNvSpPr/>
              <p:nvPr/>
            </p:nvSpPr>
            <p:spPr>
              <a:xfrm>
                <a:off x="2544350" y="2278100"/>
                <a:ext cx="32175" cy="32450"/>
              </a:xfrm>
              <a:custGeom>
                <a:rect b="b" l="l" r="r" t="t"/>
                <a:pathLst>
                  <a:path extrusionOk="0" h="1298" w="1287">
                    <a:moveTo>
                      <a:pt x="489" y="0"/>
                    </a:moveTo>
                    <a:lnTo>
                      <a:pt x="489" y="500"/>
                    </a:lnTo>
                    <a:lnTo>
                      <a:pt x="1" y="643"/>
                    </a:lnTo>
                    <a:lnTo>
                      <a:pt x="489" y="798"/>
                    </a:lnTo>
                    <a:lnTo>
                      <a:pt x="489" y="1298"/>
                    </a:lnTo>
                    <a:lnTo>
                      <a:pt x="798" y="893"/>
                    </a:lnTo>
                    <a:lnTo>
                      <a:pt x="1287" y="1048"/>
                    </a:lnTo>
                    <a:lnTo>
                      <a:pt x="989" y="643"/>
                    </a:lnTo>
                    <a:lnTo>
                      <a:pt x="1287" y="250"/>
                    </a:lnTo>
                    <a:lnTo>
                      <a:pt x="798" y="405"/>
                    </a:lnTo>
                    <a:lnTo>
                      <a:pt x="4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5" name="Google Shape;1865;p17"/>
              <p:cNvSpPr/>
              <p:nvPr/>
            </p:nvSpPr>
            <p:spPr>
              <a:xfrm>
                <a:off x="3345350" y="2331075"/>
                <a:ext cx="32175" cy="32475"/>
              </a:xfrm>
              <a:custGeom>
                <a:rect b="b" l="l" r="r" t="t"/>
                <a:pathLst>
                  <a:path extrusionOk="0" h="1299" w="1287">
                    <a:moveTo>
                      <a:pt x="489" y="0"/>
                    </a:moveTo>
                    <a:lnTo>
                      <a:pt x="489" y="500"/>
                    </a:lnTo>
                    <a:lnTo>
                      <a:pt x="0" y="655"/>
                    </a:lnTo>
                    <a:lnTo>
                      <a:pt x="489" y="798"/>
                    </a:lnTo>
                    <a:lnTo>
                      <a:pt x="489" y="1298"/>
                    </a:lnTo>
                    <a:lnTo>
                      <a:pt x="798" y="893"/>
                    </a:lnTo>
                    <a:lnTo>
                      <a:pt x="1286" y="1048"/>
                    </a:lnTo>
                    <a:lnTo>
                      <a:pt x="1286" y="1048"/>
                    </a:lnTo>
                    <a:lnTo>
                      <a:pt x="989" y="655"/>
                    </a:lnTo>
                    <a:lnTo>
                      <a:pt x="1286" y="250"/>
                    </a:lnTo>
                    <a:lnTo>
                      <a:pt x="798" y="405"/>
                    </a:lnTo>
                    <a:lnTo>
                      <a:pt x="4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6" name="Google Shape;1866;p17"/>
              <p:cNvSpPr/>
              <p:nvPr/>
            </p:nvSpPr>
            <p:spPr>
              <a:xfrm>
                <a:off x="2592275" y="1497050"/>
                <a:ext cx="32175" cy="32450"/>
              </a:xfrm>
              <a:custGeom>
                <a:rect b="b" l="l" r="r" t="t"/>
                <a:pathLst>
                  <a:path extrusionOk="0" h="1298" w="1287">
                    <a:moveTo>
                      <a:pt x="489" y="0"/>
                    </a:moveTo>
                    <a:lnTo>
                      <a:pt x="489" y="500"/>
                    </a:lnTo>
                    <a:lnTo>
                      <a:pt x="1" y="655"/>
                    </a:lnTo>
                    <a:lnTo>
                      <a:pt x="489" y="798"/>
                    </a:lnTo>
                    <a:lnTo>
                      <a:pt x="489" y="1298"/>
                    </a:lnTo>
                    <a:lnTo>
                      <a:pt x="798" y="893"/>
                    </a:lnTo>
                    <a:lnTo>
                      <a:pt x="1286" y="1048"/>
                    </a:lnTo>
                    <a:lnTo>
                      <a:pt x="989" y="655"/>
                    </a:lnTo>
                    <a:lnTo>
                      <a:pt x="1286" y="250"/>
                    </a:lnTo>
                    <a:lnTo>
                      <a:pt x="798" y="405"/>
                    </a:lnTo>
                    <a:lnTo>
                      <a:pt x="4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7" name="Google Shape;1867;p17"/>
              <p:cNvSpPr/>
              <p:nvPr/>
            </p:nvSpPr>
            <p:spPr>
              <a:xfrm>
                <a:off x="3361425" y="1920600"/>
                <a:ext cx="32475" cy="32475"/>
              </a:xfrm>
              <a:custGeom>
                <a:rect b="b" l="l" r="r" t="t"/>
                <a:pathLst>
                  <a:path extrusionOk="0" h="1299" w="1299">
                    <a:moveTo>
                      <a:pt x="488" y="1"/>
                    </a:moveTo>
                    <a:lnTo>
                      <a:pt x="488" y="501"/>
                    </a:lnTo>
                    <a:lnTo>
                      <a:pt x="0" y="656"/>
                    </a:lnTo>
                    <a:lnTo>
                      <a:pt x="488" y="798"/>
                    </a:lnTo>
                    <a:lnTo>
                      <a:pt x="488" y="1298"/>
                    </a:lnTo>
                    <a:lnTo>
                      <a:pt x="798" y="894"/>
                    </a:lnTo>
                    <a:lnTo>
                      <a:pt x="1298" y="1048"/>
                    </a:lnTo>
                    <a:lnTo>
                      <a:pt x="989" y="656"/>
                    </a:lnTo>
                    <a:lnTo>
                      <a:pt x="1298" y="251"/>
                    </a:lnTo>
                    <a:lnTo>
                      <a:pt x="798" y="405"/>
                    </a:lnTo>
                    <a:lnTo>
                      <a:pt x="48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8" name="Google Shape;1868;p17"/>
              <p:cNvSpPr/>
              <p:nvPr/>
            </p:nvSpPr>
            <p:spPr>
              <a:xfrm>
                <a:off x="1761525" y="2082225"/>
                <a:ext cx="32450" cy="32475"/>
              </a:xfrm>
              <a:custGeom>
                <a:rect b="b" l="l" r="r" t="t"/>
                <a:pathLst>
                  <a:path extrusionOk="0" h="1299" w="1298">
                    <a:moveTo>
                      <a:pt x="500" y="1"/>
                    </a:moveTo>
                    <a:lnTo>
                      <a:pt x="500" y="489"/>
                    </a:lnTo>
                    <a:lnTo>
                      <a:pt x="0" y="644"/>
                    </a:lnTo>
                    <a:lnTo>
                      <a:pt x="500" y="798"/>
                    </a:lnTo>
                    <a:lnTo>
                      <a:pt x="500" y="1299"/>
                    </a:lnTo>
                    <a:lnTo>
                      <a:pt x="798" y="894"/>
                    </a:lnTo>
                    <a:lnTo>
                      <a:pt x="1298" y="1048"/>
                    </a:lnTo>
                    <a:lnTo>
                      <a:pt x="988" y="644"/>
                    </a:lnTo>
                    <a:lnTo>
                      <a:pt x="1298" y="251"/>
                    </a:lnTo>
                    <a:lnTo>
                      <a:pt x="1298" y="251"/>
                    </a:lnTo>
                    <a:lnTo>
                      <a:pt x="798" y="394"/>
                    </a:lnTo>
                    <a:lnTo>
                      <a:pt x="50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9" name="Google Shape;1869;p17"/>
              <p:cNvSpPr/>
              <p:nvPr/>
            </p:nvSpPr>
            <p:spPr>
              <a:xfrm>
                <a:off x="1647825" y="2529000"/>
                <a:ext cx="32450" cy="32475"/>
              </a:xfrm>
              <a:custGeom>
                <a:rect b="b" l="l" r="r" t="t"/>
                <a:pathLst>
                  <a:path extrusionOk="0" h="1299" w="1298">
                    <a:moveTo>
                      <a:pt x="500" y="1"/>
                    </a:moveTo>
                    <a:lnTo>
                      <a:pt x="500" y="489"/>
                    </a:lnTo>
                    <a:lnTo>
                      <a:pt x="0" y="644"/>
                    </a:lnTo>
                    <a:lnTo>
                      <a:pt x="500" y="799"/>
                    </a:lnTo>
                    <a:lnTo>
                      <a:pt x="500" y="1299"/>
                    </a:lnTo>
                    <a:lnTo>
                      <a:pt x="798" y="894"/>
                    </a:lnTo>
                    <a:lnTo>
                      <a:pt x="1298" y="1049"/>
                    </a:lnTo>
                    <a:lnTo>
                      <a:pt x="1298" y="1049"/>
                    </a:lnTo>
                    <a:lnTo>
                      <a:pt x="988" y="644"/>
                    </a:lnTo>
                    <a:lnTo>
                      <a:pt x="1298" y="251"/>
                    </a:lnTo>
                    <a:lnTo>
                      <a:pt x="798" y="394"/>
                    </a:lnTo>
                    <a:lnTo>
                      <a:pt x="50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0" name="Google Shape;1870;p17"/>
              <p:cNvSpPr/>
              <p:nvPr/>
            </p:nvSpPr>
            <p:spPr>
              <a:xfrm>
                <a:off x="780450" y="2377800"/>
                <a:ext cx="32175" cy="32775"/>
              </a:xfrm>
              <a:custGeom>
                <a:rect b="b" l="l" r="r" t="t"/>
                <a:pathLst>
                  <a:path extrusionOk="0" h="1311" w="1287">
                    <a:moveTo>
                      <a:pt x="488" y="1"/>
                    </a:moveTo>
                    <a:lnTo>
                      <a:pt x="488" y="501"/>
                    </a:lnTo>
                    <a:lnTo>
                      <a:pt x="0" y="655"/>
                    </a:lnTo>
                    <a:lnTo>
                      <a:pt x="488" y="810"/>
                    </a:lnTo>
                    <a:lnTo>
                      <a:pt x="488" y="1310"/>
                    </a:lnTo>
                    <a:lnTo>
                      <a:pt x="798" y="905"/>
                    </a:lnTo>
                    <a:lnTo>
                      <a:pt x="1286" y="1060"/>
                    </a:lnTo>
                    <a:lnTo>
                      <a:pt x="988" y="655"/>
                    </a:lnTo>
                    <a:lnTo>
                      <a:pt x="1286" y="251"/>
                    </a:lnTo>
                    <a:lnTo>
                      <a:pt x="798" y="405"/>
                    </a:lnTo>
                    <a:lnTo>
                      <a:pt x="48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1" name="Google Shape;1871;p17"/>
              <p:cNvSpPr/>
              <p:nvPr/>
            </p:nvSpPr>
            <p:spPr>
              <a:xfrm>
                <a:off x="2243125" y="2420375"/>
                <a:ext cx="32175" cy="32450"/>
              </a:xfrm>
              <a:custGeom>
                <a:rect b="b" l="l" r="r" t="t"/>
                <a:pathLst>
                  <a:path extrusionOk="0" h="1298" w="1287">
                    <a:moveTo>
                      <a:pt x="489" y="0"/>
                    </a:moveTo>
                    <a:lnTo>
                      <a:pt x="489" y="500"/>
                    </a:lnTo>
                    <a:lnTo>
                      <a:pt x="1" y="655"/>
                    </a:lnTo>
                    <a:lnTo>
                      <a:pt x="489" y="810"/>
                    </a:lnTo>
                    <a:lnTo>
                      <a:pt x="489" y="1298"/>
                    </a:lnTo>
                    <a:lnTo>
                      <a:pt x="798" y="905"/>
                    </a:lnTo>
                    <a:lnTo>
                      <a:pt x="1286" y="1060"/>
                    </a:lnTo>
                    <a:lnTo>
                      <a:pt x="989" y="655"/>
                    </a:lnTo>
                    <a:lnTo>
                      <a:pt x="1286" y="250"/>
                    </a:lnTo>
                    <a:lnTo>
                      <a:pt x="1286" y="250"/>
                    </a:lnTo>
                    <a:lnTo>
                      <a:pt x="798" y="405"/>
                    </a:lnTo>
                    <a:lnTo>
                      <a:pt x="4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2" name="Google Shape;1872;p17"/>
              <p:cNvSpPr/>
              <p:nvPr/>
            </p:nvSpPr>
            <p:spPr>
              <a:xfrm>
                <a:off x="3166450" y="3111225"/>
                <a:ext cx="32475" cy="32475"/>
              </a:xfrm>
              <a:custGeom>
                <a:rect b="b" l="l" r="r" t="t"/>
                <a:pathLst>
                  <a:path extrusionOk="0" h="1299" w="1299">
                    <a:moveTo>
                      <a:pt x="501" y="1"/>
                    </a:moveTo>
                    <a:lnTo>
                      <a:pt x="501" y="501"/>
                    </a:lnTo>
                    <a:lnTo>
                      <a:pt x="1" y="643"/>
                    </a:lnTo>
                    <a:lnTo>
                      <a:pt x="501" y="798"/>
                    </a:lnTo>
                    <a:lnTo>
                      <a:pt x="501" y="1298"/>
                    </a:lnTo>
                    <a:lnTo>
                      <a:pt x="798" y="894"/>
                    </a:lnTo>
                    <a:lnTo>
                      <a:pt x="1298" y="1048"/>
                    </a:lnTo>
                    <a:lnTo>
                      <a:pt x="1298" y="1048"/>
                    </a:lnTo>
                    <a:lnTo>
                      <a:pt x="989" y="643"/>
                    </a:lnTo>
                    <a:lnTo>
                      <a:pt x="1298" y="251"/>
                    </a:lnTo>
                    <a:lnTo>
                      <a:pt x="798" y="405"/>
                    </a:lnTo>
                    <a:lnTo>
                      <a:pt x="50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3" name="Google Shape;1873;p17"/>
              <p:cNvSpPr/>
              <p:nvPr/>
            </p:nvSpPr>
            <p:spPr>
              <a:xfrm>
                <a:off x="3302475" y="3978300"/>
                <a:ext cx="32175" cy="32475"/>
              </a:xfrm>
              <a:custGeom>
                <a:rect b="b" l="l" r="r" t="t"/>
                <a:pathLst>
                  <a:path extrusionOk="0" h="1299" w="1287">
                    <a:moveTo>
                      <a:pt x="489" y="0"/>
                    </a:moveTo>
                    <a:lnTo>
                      <a:pt x="489" y="500"/>
                    </a:lnTo>
                    <a:lnTo>
                      <a:pt x="1" y="655"/>
                    </a:lnTo>
                    <a:lnTo>
                      <a:pt x="489" y="810"/>
                    </a:lnTo>
                    <a:lnTo>
                      <a:pt x="489" y="1298"/>
                    </a:lnTo>
                    <a:lnTo>
                      <a:pt x="799" y="893"/>
                    </a:lnTo>
                    <a:lnTo>
                      <a:pt x="1287" y="1048"/>
                    </a:lnTo>
                    <a:lnTo>
                      <a:pt x="989" y="655"/>
                    </a:lnTo>
                    <a:lnTo>
                      <a:pt x="1287" y="250"/>
                    </a:lnTo>
                    <a:lnTo>
                      <a:pt x="799" y="405"/>
                    </a:lnTo>
                    <a:lnTo>
                      <a:pt x="4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4" name="Google Shape;1874;p17"/>
              <p:cNvSpPr/>
              <p:nvPr/>
            </p:nvSpPr>
            <p:spPr>
              <a:xfrm>
                <a:off x="2336000" y="3689575"/>
                <a:ext cx="32475" cy="32475"/>
              </a:xfrm>
              <a:custGeom>
                <a:rect b="b" l="l" r="r" t="t"/>
                <a:pathLst>
                  <a:path extrusionOk="0" h="1299" w="1299">
                    <a:moveTo>
                      <a:pt x="500" y="0"/>
                    </a:moveTo>
                    <a:lnTo>
                      <a:pt x="500" y="489"/>
                    </a:lnTo>
                    <a:lnTo>
                      <a:pt x="0" y="643"/>
                    </a:lnTo>
                    <a:lnTo>
                      <a:pt x="500" y="798"/>
                    </a:lnTo>
                    <a:lnTo>
                      <a:pt x="500" y="1298"/>
                    </a:lnTo>
                    <a:lnTo>
                      <a:pt x="798" y="893"/>
                    </a:lnTo>
                    <a:lnTo>
                      <a:pt x="1298" y="1048"/>
                    </a:lnTo>
                    <a:lnTo>
                      <a:pt x="988" y="643"/>
                    </a:lnTo>
                    <a:lnTo>
                      <a:pt x="1298" y="238"/>
                    </a:lnTo>
                    <a:lnTo>
                      <a:pt x="798" y="393"/>
                    </a:lnTo>
                    <a:lnTo>
                      <a:pt x="5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5" name="Google Shape;1875;p17"/>
              <p:cNvSpPr/>
              <p:nvPr/>
            </p:nvSpPr>
            <p:spPr>
              <a:xfrm>
                <a:off x="2560425" y="3143675"/>
                <a:ext cx="32475" cy="32475"/>
              </a:xfrm>
              <a:custGeom>
                <a:rect b="b" l="l" r="r" t="t"/>
                <a:pathLst>
                  <a:path extrusionOk="0" h="1299" w="1299">
                    <a:moveTo>
                      <a:pt x="501" y="0"/>
                    </a:moveTo>
                    <a:lnTo>
                      <a:pt x="501" y="488"/>
                    </a:lnTo>
                    <a:lnTo>
                      <a:pt x="1" y="643"/>
                    </a:lnTo>
                    <a:lnTo>
                      <a:pt x="501" y="798"/>
                    </a:lnTo>
                    <a:lnTo>
                      <a:pt x="501" y="1298"/>
                    </a:lnTo>
                    <a:lnTo>
                      <a:pt x="798" y="893"/>
                    </a:lnTo>
                    <a:lnTo>
                      <a:pt x="1298" y="1048"/>
                    </a:lnTo>
                    <a:lnTo>
                      <a:pt x="989" y="643"/>
                    </a:lnTo>
                    <a:lnTo>
                      <a:pt x="1298" y="250"/>
                    </a:lnTo>
                    <a:lnTo>
                      <a:pt x="1298" y="250"/>
                    </a:lnTo>
                    <a:lnTo>
                      <a:pt x="798" y="405"/>
                    </a:lnTo>
                    <a:lnTo>
                      <a:pt x="50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6" name="Google Shape;1876;p17"/>
              <p:cNvSpPr/>
              <p:nvPr/>
            </p:nvSpPr>
            <p:spPr>
              <a:xfrm>
                <a:off x="1914525" y="1848875"/>
                <a:ext cx="32450" cy="32475"/>
              </a:xfrm>
              <a:custGeom>
                <a:rect b="b" l="l" r="r" t="t"/>
                <a:pathLst>
                  <a:path extrusionOk="0" h="1299" w="1298">
                    <a:moveTo>
                      <a:pt x="500" y="0"/>
                    </a:moveTo>
                    <a:lnTo>
                      <a:pt x="500" y="500"/>
                    </a:lnTo>
                    <a:lnTo>
                      <a:pt x="0" y="643"/>
                    </a:lnTo>
                    <a:lnTo>
                      <a:pt x="500" y="798"/>
                    </a:lnTo>
                    <a:lnTo>
                      <a:pt x="500" y="1298"/>
                    </a:lnTo>
                    <a:lnTo>
                      <a:pt x="810" y="893"/>
                    </a:lnTo>
                    <a:lnTo>
                      <a:pt x="1298" y="1048"/>
                    </a:lnTo>
                    <a:lnTo>
                      <a:pt x="988" y="643"/>
                    </a:lnTo>
                    <a:lnTo>
                      <a:pt x="1298" y="250"/>
                    </a:lnTo>
                    <a:lnTo>
                      <a:pt x="810" y="405"/>
                    </a:lnTo>
                    <a:lnTo>
                      <a:pt x="5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7" name="Google Shape;1877;p17"/>
              <p:cNvSpPr/>
              <p:nvPr/>
            </p:nvSpPr>
            <p:spPr>
              <a:xfrm>
                <a:off x="2360400" y="1131825"/>
                <a:ext cx="32475" cy="32450"/>
              </a:xfrm>
              <a:custGeom>
                <a:rect b="b" l="l" r="r" t="t"/>
                <a:pathLst>
                  <a:path extrusionOk="0" h="1298" w="1299">
                    <a:moveTo>
                      <a:pt x="501" y="0"/>
                    </a:moveTo>
                    <a:lnTo>
                      <a:pt x="501" y="500"/>
                    </a:lnTo>
                    <a:lnTo>
                      <a:pt x="1" y="655"/>
                    </a:lnTo>
                    <a:lnTo>
                      <a:pt x="501" y="798"/>
                    </a:lnTo>
                    <a:lnTo>
                      <a:pt x="501" y="1298"/>
                    </a:lnTo>
                    <a:lnTo>
                      <a:pt x="798" y="893"/>
                    </a:lnTo>
                    <a:lnTo>
                      <a:pt x="1298" y="1048"/>
                    </a:lnTo>
                    <a:lnTo>
                      <a:pt x="989" y="655"/>
                    </a:lnTo>
                    <a:lnTo>
                      <a:pt x="1298" y="250"/>
                    </a:lnTo>
                    <a:lnTo>
                      <a:pt x="798" y="405"/>
                    </a:lnTo>
                    <a:lnTo>
                      <a:pt x="50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8" name="Google Shape;1878;p17"/>
              <p:cNvSpPr/>
              <p:nvPr/>
            </p:nvSpPr>
            <p:spPr>
              <a:xfrm>
                <a:off x="2275275" y="2911200"/>
                <a:ext cx="32475" cy="32475"/>
              </a:xfrm>
              <a:custGeom>
                <a:rect b="b" l="l" r="r" t="t"/>
                <a:pathLst>
                  <a:path extrusionOk="0" h="1299" w="1299">
                    <a:moveTo>
                      <a:pt x="500" y="1"/>
                    </a:moveTo>
                    <a:lnTo>
                      <a:pt x="500" y="501"/>
                    </a:lnTo>
                    <a:lnTo>
                      <a:pt x="0" y="644"/>
                    </a:lnTo>
                    <a:lnTo>
                      <a:pt x="500" y="798"/>
                    </a:lnTo>
                    <a:lnTo>
                      <a:pt x="500" y="1298"/>
                    </a:lnTo>
                    <a:lnTo>
                      <a:pt x="798" y="894"/>
                    </a:lnTo>
                    <a:lnTo>
                      <a:pt x="1298" y="1048"/>
                    </a:lnTo>
                    <a:lnTo>
                      <a:pt x="989" y="644"/>
                    </a:lnTo>
                    <a:lnTo>
                      <a:pt x="1298" y="251"/>
                    </a:lnTo>
                    <a:lnTo>
                      <a:pt x="1298" y="251"/>
                    </a:lnTo>
                    <a:lnTo>
                      <a:pt x="798" y="393"/>
                    </a:lnTo>
                    <a:lnTo>
                      <a:pt x="50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9" name="Google Shape;1879;p17"/>
              <p:cNvSpPr/>
              <p:nvPr/>
            </p:nvSpPr>
            <p:spPr>
              <a:xfrm>
                <a:off x="2544350" y="3918175"/>
                <a:ext cx="32175" cy="32475"/>
              </a:xfrm>
              <a:custGeom>
                <a:rect b="b" l="l" r="r" t="t"/>
                <a:pathLst>
                  <a:path extrusionOk="0" h="1299" w="1287">
                    <a:moveTo>
                      <a:pt x="489" y="0"/>
                    </a:moveTo>
                    <a:lnTo>
                      <a:pt x="489" y="500"/>
                    </a:lnTo>
                    <a:lnTo>
                      <a:pt x="1" y="655"/>
                    </a:lnTo>
                    <a:lnTo>
                      <a:pt x="489" y="810"/>
                    </a:lnTo>
                    <a:lnTo>
                      <a:pt x="489" y="1298"/>
                    </a:lnTo>
                    <a:lnTo>
                      <a:pt x="798" y="905"/>
                    </a:lnTo>
                    <a:lnTo>
                      <a:pt x="1287" y="1048"/>
                    </a:lnTo>
                    <a:lnTo>
                      <a:pt x="989" y="655"/>
                    </a:lnTo>
                    <a:lnTo>
                      <a:pt x="1287" y="250"/>
                    </a:lnTo>
                    <a:lnTo>
                      <a:pt x="798" y="405"/>
                    </a:lnTo>
                    <a:lnTo>
                      <a:pt x="4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0" name="Google Shape;1880;p17"/>
              <p:cNvSpPr/>
              <p:nvPr/>
            </p:nvSpPr>
            <p:spPr>
              <a:xfrm>
                <a:off x="2670850" y="2694200"/>
                <a:ext cx="32175" cy="32475"/>
              </a:xfrm>
              <a:custGeom>
                <a:rect b="b" l="l" r="r" t="t"/>
                <a:pathLst>
                  <a:path extrusionOk="0" h="1299" w="1287">
                    <a:moveTo>
                      <a:pt x="489" y="1"/>
                    </a:moveTo>
                    <a:lnTo>
                      <a:pt x="489" y="489"/>
                    </a:lnTo>
                    <a:lnTo>
                      <a:pt x="1" y="644"/>
                    </a:lnTo>
                    <a:lnTo>
                      <a:pt x="489" y="799"/>
                    </a:lnTo>
                    <a:lnTo>
                      <a:pt x="489" y="1299"/>
                    </a:lnTo>
                    <a:lnTo>
                      <a:pt x="799" y="894"/>
                    </a:lnTo>
                    <a:lnTo>
                      <a:pt x="1287" y="1049"/>
                    </a:lnTo>
                    <a:lnTo>
                      <a:pt x="1287" y="1049"/>
                    </a:lnTo>
                    <a:lnTo>
                      <a:pt x="989" y="644"/>
                    </a:lnTo>
                    <a:lnTo>
                      <a:pt x="1287" y="251"/>
                    </a:lnTo>
                    <a:lnTo>
                      <a:pt x="799" y="394"/>
                    </a:lnTo>
                    <a:lnTo>
                      <a:pt x="48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1" name="Google Shape;1881;p17"/>
              <p:cNvSpPr/>
              <p:nvPr/>
            </p:nvSpPr>
            <p:spPr>
              <a:xfrm>
                <a:off x="2745875" y="1821775"/>
                <a:ext cx="32450" cy="32475"/>
              </a:xfrm>
              <a:custGeom>
                <a:rect b="b" l="l" r="r" t="t"/>
                <a:pathLst>
                  <a:path extrusionOk="0" h="1299" w="1298">
                    <a:moveTo>
                      <a:pt x="500" y="1"/>
                    </a:moveTo>
                    <a:lnTo>
                      <a:pt x="500" y="489"/>
                    </a:lnTo>
                    <a:lnTo>
                      <a:pt x="0" y="644"/>
                    </a:lnTo>
                    <a:lnTo>
                      <a:pt x="500" y="799"/>
                    </a:lnTo>
                    <a:lnTo>
                      <a:pt x="500" y="1299"/>
                    </a:lnTo>
                    <a:lnTo>
                      <a:pt x="810" y="894"/>
                    </a:lnTo>
                    <a:lnTo>
                      <a:pt x="1298" y="1049"/>
                    </a:lnTo>
                    <a:lnTo>
                      <a:pt x="988" y="644"/>
                    </a:lnTo>
                    <a:lnTo>
                      <a:pt x="1298" y="251"/>
                    </a:lnTo>
                    <a:lnTo>
                      <a:pt x="810" y="394"/>
                    </a:lnTo>
                    <a:lnTo>
                      <a:pt x="50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2" name="Google Shape;1882;p17"/>
              <p:cNvSpPr/>
              <p:nvPr/>
            </p:nvSpPr>
            <p:spPr>
              <a:xfrm>
                <a:off x="3651050" y="3127300"/>
                <a:ext cx="32450" cy="32475"/>
              </a:xfrm>
              <a:custGeom>
                <a:rect b="b" l="l" r="r" t="t"/>
                <a:pathLst>
                  <a:path extrusionOk="0" h="1299" w="1298">
                    <a:moveTo>
                      <a:pt x="488" y="0"/>
                    </a:moveTo>
                    <a:lnTo>
                      <a:pt x="488" y="501"/>
                    </a:lnTo>
                    <a:lnTo>
                      <a:pt x="0" y="655"/>
                    </a:lnTo>
                    <a:lnTo>
                      <a:pt x="488" y="810"/>
                    </a:lnTo>
                    <a:lnTo>
                      <a:pt x="488" y="1298"/>
                    </a:lnTo>
                    <a:lnTo>
                      <a:pt x="798" y="905"/>
                    </a:lnTo>
                    <a:lnTo>
                      <a:pt x="1298" y="1060"/>
                    </a:lnTo>
                    <a:lnTo>
                      <a:pt x="988" y="655"/>
                    </a:lnTo>
                    <a:lnTo>
                      <a:pt x="1298" y="251"/>
                    </a:lnTo>
                    <a:lnTo>
                      <a:pt x="798" y="405"/>
                    </a:lnTo>
                    <a:lnTo>
                      <a:pt x="48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3" name="Google Shape;1883;p17"/>
              <p:cNvSpPr/>
              <p:nvPr/>
            </p:nvSpPr>
            <p:spPr>
              <a:xfrm>
                <a:off x="4041275" y="2777250"/>
                <a:ext cx="32175" cy="32775"/>
              </a:xfrm>
              <a:custGeom>
                <a:rect b="b" l="l" r="r" t="t"/>
                <a:pathLst>
                  <a:path extrusionOk="0" h="1311" w="1287">
                    <a:moveTo>
                      <a:pt x="488" y="1"/>
                    </a:moveTo>
                    <a:lnTo>
                      <a:pt x="488" y="501"/>
                    </a:lnTo>
                    <a:lnTo>
                      <a:pt x="0" y="656"/>
                    </a:lnTo>
                    <a:lnTo>
                      <a:pt x="488" y="810"/>
                    </a:lnTo>
                    <a:lnTo>
                      <a:pt x="488" y="1310"/>
                    </a:lnTo>
                    <a:lnTo>
                      <a:pt x="798" y="906"/>
                    </a:lnTo>
                    <a:lnTo>
                      <a:pt x="1286" y="1060"/>
                    </a:lnTo>
                    <a:lnTo>
                      <a:pt x="988" y="656"/>
                    </a:lnTo>
                    <a:lnTo>
                      <a:pt x="1286" y="251"/>
                    </a:lnTo>
                    <a:lnTo>
                      <a:pt x="798" y="406"/>
                    </a:lnTo>
                    <a:lnTo>
                      <a:pt x="48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4" name="Google Shape;1884;p17"/>
              <p:cNvSpPr/>
              <p:nvPr/>
            </p:nvSpPr>
            <p:spPr>
              <a:xfrm>
                <a:off x="1419225" y="2245650"/>
                <a:ext cx="32450" cy="32475"/>
              </a:xfrm>
              <a:custGeom>
                <a:rect b="b" l="l" r="r" t="t"/>
                <a:pathLst>
                  <a:path extrusionOk="0" h="1299" w="1298">
                    <a:moveTo>
                      <a:pt x="500" y="0"/>
                    </a:moveTo>
                    <a:lnTo>
                      <a:pt x="500" y="500"/>
                    </a:lnTo>
                    <a:lnTo>
                      <a:pt x="0" y="655"/>
                    </a:lnTo>
                    <a:lnTo>
                      <a:pt x="500" y="810"/>
                    </a:lnTo>
                    <a:lnTo>
                      <a:pt x="500" y="1298"/>
                    </a:lnTo>
                    <a:lnTo>
                      <a:pt x="798" y="905"/>
                    </a:lnTo>
                    <a:lnTo>
                      <a:pt x="1298" y="1048"/>
                    </a:lnTo>
                    <a:lnTo>
                      <a:pt x="1298" y="1048"/>
                    </a:lnTo>
                    <a:lnTo>
                      <a:pt x="988" y="655"/>
                    </a:lnTo>
                    <a:lnTo>
                      <a:pt x="1298" y="250"/>
                    </a:lnTo>
                    <a:lnTo>
                      <a:pt x="798" y="405"/>
                    </a:lnTo>
                    <a:lnTo>
                      <a:pt x="5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5" name="Google Shape;1885;p17"/>
              <p:cNvSpPr/>
              <p:nvPr/>
            </p:nvSpPr>
            <p:spPr>
              <a:xfrm>
                <a:off x="3361425" y="3035625"/>
                <a:ext cx="32475" cy="32475"/>
              </a:xfrm>
              <a:custGeom>
                <a:rect b="b" l="l" r="r" t="t"/>
                <a:pathLst>
                  <a:path extrusionOk="0" h="1299" w="1299">
                    <a:moveTo>
                      <a:pt x="488" y="0"/>
                    </a:moveTo>
                    <a:lnTo>
                      <a:pt x="488" y="489"/>
                    </a:lnTo>
                    <a:lnTo>
                      <a:pt x="0" y="643"/>
                    </a:lnTo>
                    <a:lnTo>
                      <a:pt x="488" y="798"/>
                    </a:lnTo>
                    <a:lnTo>
                      <a:pt x="488" y="1298"/>
                    </a:lnTo>
                    <a:lnTo>
                      <a:pt x="798" y="893"/>
                    </a:lnTo>
                    <a:lnTo>
                      <a:pt x="1298" y="1048"/>
                    </a:lnTo>
                    <a:lnTo>
                      <a:pt x="989" y="643"/>
                    </a:lnTo>
                    <a:lnTo>
                      <a:pt x="1298" y="239"/>
                    </a:lnTo>
                    <a:lnTo>
                      <a:pt x="798" y="393"/>
                    </a:lnTo>
                    <a:lnTo>
                      <a:pt x="48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6" name="Google Shape;1886;p17"/>
              <p:cNvSpPr/>
              <p:nvPr/>
            </p:nvSpPr>
            <p:spPr>
              <a:xfrm>
                <a:off x="1792475" y="2761175"/>
                <a:ext cx="32175" cy="32475"/>
              </a:xfrm>
              <a:custGeom>
                <a:rect b="b" l="l" r="r" t="t"/>
                <a:pathLst>
                  <a:path extrusionOk="0" h="1299" w="1287">
                    <a:moveTo>
                      <a:pt x="489" y="1"/>
                    </a:moveTo>
                    <a:lnTo>
                      <a:pt x="489" y="501"/>
                    </a:lnTo>
                    <a:lnTo>
                      <a:pt x="0" y="644"/>
                    </a:lnTo>
                    <a:lnTo>
                      <a:pt x="489" y="799"/>
                    </a:lnTo>
                    <a:lnTo>
                      <a:pt x="489" y="1299"/>
                    </a:lnTo>
                    <a:lnTo>
                      <a:pt x="798" y="894"/>
                    </a:lnTo>
                    <a:lnTo>
                      <a:pt x="1286" y="1049"/>
                    </a:lnTo>
                    <a:lnTo>
                      <a:pt x="989" y="644"/>
                    </a:lnTo>
                    <a:lnTo>
                      <a:pt x="1286" y="251"/>
                    </a:lnTo>
                    <a:lnTo>
                      <a:pt x="798" y="406"/>
                    </a:lnTo>
                    <a:lnTo>
                      <a:pt x="48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7" name="Google Shape;1887;p17"/>
              <p:cNvSpPr/>
              <p:nvPr/>
            </p:nvSpPr>
            <p:spPr>
              <a:xfrm>
                <a:off x="1107275" y="2677850"/>
                <a:ext cx="32475" cy="32450"/>
              </a:xfrm>
              <a:custGeom>
                <a:rect b="b" l="l" r="r" t="t"/>
                <a:pathLst>
                  <a:path extrusionOk="0" h="1298" w="1299">
                    <a:moveTo>
                      <a:pt x="500" y="0"/>
                    </a:moveTo>
                    <a:lnTo>
                      <a:pt x="500" y="500"/>
                    </a:lnTo>
                    <a:lnTo>
                      <a:pt x="0" y="655"/>
                    </a:lnTo>
                    <a:lnTo>
                      <a:pt x="500" y="810"/>
                    </a:lnTo>
                    <a:lnTo>
                      <a:pt x="500" y="1298"/>
                    </a:lnTo>
                    <a:lnTo>
                      <a:pt x="810" y="905"/>
                    </a:lnTo>
                    <a:lnTo>
                      <a:pt x="1298" y="1048"/>
                    </a:lnTo>
                    <a:lnTo>
                      <a:pt x="988" y="655"/>
                    </a:lnTo>
                    <a:lnTo>
                      <a:pt x="1298" y="250"/>
                    </a:lnTo>
                    <a:lnTo>
                      <a:pt x="810" y="405"/>
                    </a:lnTo>
                    <a:lnTo>
                      <a:pt x="5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8" name="Google Shape;1888;p17"/>
              <p:cNvSpPr/>
              <p:nvPr/>
            </p:nvSpPr>
            <p:spPr>
              <a:xfrm>
                <a:off x="3018525" y="2280175"/>
                <a:ext cx="32475" cy="32475"/>
              </a:xfrm>
              <a:custGeom>
                <a:rect b="b" l="l" r="r" t="t"/>
                <a:pathLst>
                  <a:path extrusionOk="0" h="1299" w="1299">
                    <a:moveTo>
                      <a:pt x="500" y="0"/>
                    </a:moveTo>
                    <a:lnTo>
                      <a:pt x="500" y="500"/>
                    </a:lnTo>
                    <a:lnTo>
                      <a:pt x="0" y="655"/>
                    </a:lnTo>
                    <a:lnTo>
                      <a:pt x="500" y="810"/>
                    </a:lnTo>
                    <a:lnTo>
                      <a:pt x="500" y="1298"/>
                    </a:lnTo>
                    <a:lnTo>
                      <a:pt x="798" y="905"/>
                    </a:lnTo>
                    <a:lnTo>
                      <a:pt x="1298" y="1048"/>
                    </a:lnTo>
                    <a:lnTo>
                      <a:pt x="989" y="655"/>
                    </a:lnTo>
                    <a:lnTo>
                      <a:pt x="1298" y="250"/>
                    </a:lnTo>
                    <a:lnTo>
                      <a:pt x="798" y="405"/>
                    </a:lnTo>
                    <a:lnTo>
                      <a:pt x="5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9" name="Google Shape;1889;p17"/>
              <p:cNvSpPr/>
              <p:nvPr/>
            </p:nvSpPr>
            <p:spPr>
              <a:xfrm>
                <a:off x="2549425" y="2858225"/>
                <a:ext cx="14900" cy="12800"/>
              </a:xfrm>
              <a:custGeom>
                <a:rect b="b" l="l" r="r" t="t"/>
                <a:pathLst>
                  <a:path extrusionOk="0" h="512" w="596">
                    <a:moveTo>
                      <a:pt x="274" y="0"/>
                    </a:moveTo>
                    <a:cubicBezTo>
                      <a:pt x="119" y="0"/>
                      <a:pt x="0" y="119"/>
                      <a:pt x="0" y="262"/>
                    </a:cubicBezTo>
                    <a:cubicBezTo>
                      <a:pt x="0" y="409"/>
                      <a:pt x="129" y="511"/>
                      <a:pt x="259" y="511"/>
                    </a:cubicBezTo>
                    <a:cubicBezTo>
                      <a:pt x="319" y="511"/>
                      <a:pt x="380" y="490"/>
                      <a:pt x="429" y="441"/>
                    </a:cubicBezTo>
                    <a:cubicBezTo>
                      <a:pt x="595" y="286"/>
                      <a:pt x="488" y="12"/>
                      <a:pt x="27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0" name="Google Shape;1890;p17"/>
              <p:cNvSpPr/>
              <p:nvPr/>
            </p:nvSpPr>
            <p:spPr>
              <a:xfrm>
                <a:off x="2369925" y="2624550"/>
                <a:ext cx="7475" cy="6475"/>
              </a:xfrm>
              <a:custGeom>
                <a:rect b="b" l="l" r="r" t="t"/>
                <a:pathLst>
                  <a:path extrusionOk="0" h="259" w="299">
                    <a:moveTo>
                      <a:pt x="132" y="1"/>
                    </a:moveTo>
                    <a:cubicBezTo>
                      <a:pt x="60" y="1"/>
                      <a:pt x="1" y="60"/>
                      <a:pt x="1" y="132"/>
                    </a:cubicBezTo>
                    <a:cubicBezTo>
                      <a:pt x="1" y="207"/>
                      <a:pt x="64" y="258"/>
                      <a:pt x="131" y="258"/>
                    </a:cubicBezTo>
                    <a:cubicBezTo>
                      <a:pt x="160" y="258"/>
                      <a:pt x="190" y="249"/>
                      <a:pt x="215" y="227"/>
                    </a:cubicBezTo>
                    <a:cubicBezTo>
                      <a:pt x="298" y="144"/>
                      <a:pt x="251" y="1"/>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1" name="Google Shape;1891;p17"/>
              <p:cNvSpPr/>
              <p:nvPr/>
            </p:nvSpPr>
            <p:spPr>
              <a:xfrm>
                <a:off x="2025825" y="2983825"/>
                <a:ext cx="7475" cy="6650"/>
              </a:xfrm>
              <a:custGeom>
                <a:rect b="b" l="l" r="r" t="t"/>
                <a:pathLst>
                  <a:path extrusionOk="0" h="266" w="299">
                    <a:moveTo>
                      <a:pt x="132" y="1"/>
                    </a:moveTo>
                    <a:cubicBezTo>
                      <a:pt x="60" y="1"/>
                      <a:pt x="1" y="60"/>
                      <a:pt x="1" y="132"/>
                    </a:cubicBezTo>
                    <a:cubicBezTo>
                      <a:pt x="1" y="212"/>
                      <a:pt x="61" y="266"/>
                      <a:pt x="126" y="266"/>
                    </a:cubicBezTo>
                    <a:cubicBezTo>
                      <a:pt x="157" y="266"/>
                      <a:pt x="188" y="254"/>
                      <a:pt x="215" y="227"/>
                    </a:cubicBezTo>
                    <a:cubicBezTo>
                      <a:pt x="299" y="155"/>
                      <a:pt x="251" y="13"/>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2" name="Google Shape;1892;p17"/>
              <p:cNvSpPr/>
              <p:nvPr/>
            </p:nvSpPr>
            <p:spPr>
              <a:xfrm>
                <a:off x="2667000" y="2083975"/>
                <a:ext cx="7750" cy="6400"/>
              </a:xfrm>
              <a:custGeom>
                <a:rect b="b" l="l" r="r" t="t"/>
                <a:pathLst>
                  <a:path extrusionOk="0" h="256" w="310">
                    <a:moveTo>
                      <a:pt x="125" y="1"/>
                    </a:moveTo>
                    <a:cubicBezTo>
                      <a:pt x="60" y="1"/>
                      <a:pt x="0" y="57"/>
                      <a:pt x="0" y="133"/>
                    </a:cubicBezTo>
                    <a:cubicBezTo>
                      <a:pt x="0" y="205"/>
                      <a:pt x="65" y="256"/>
                      <a:pt x="132" y="256"/>
                    </a:cubicBezTo>
                    <a:cubicBezTo>
                      <a:pt x="165" y="256"/>
                      <a:pt x="199" y="244"/>
                      <a:pt x="226" y="216"/>
                    </a:cubicBezTo>
                    <a:cubicBezTo>
                      <a:pt x="310" y="145"/>
                      <a:pt x="250" y="2"/>
                      <a:pt x="143" y="2"/>
                    </a:cubicBezTo>
                    <a:cubicBezTo>
                      <a:pt x="137" y="1"/>
                      <a:pt x="131" y="1"/>
                      <a:pt x="12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3" name="Google Shape;1893;p17"/>
              <p:cNvSpPr/>
              <p:nvPr/>
            </p:nvSpPr>
            <p:spPr>
              <a:xfrm>
                <a:off x="2303550" y="2080750"/>
                <a:ext cx="7475" cy="6450"/>
              </a:xfrm>
              <a:custGeom>
                <a:rect b="b" l="l" r="r" t="t"/>
                <a:pathLst>
                  <a:path extrusionOk="0" h="258" w="299">
                    <a:moveTo>
                      <a:pt x="131" y="0"/>
                    </a:moveTo>
                    <a:cubicBezTo>
                      <a:pt x="60" y="0"/>
                      <a:pt x="0" y="48"/>
                      <a:pt x="0" y="131"/>
                    </a:cubicBezTo>
                    <a:cubicBezTo>
                      <a:pt x="0" y="206"/>
                      <a:pt x="64" y="258"/>
                      <a:pt x="131" y="258"/>
                    </a:cubicBezTo>
                    <a:cubicBezTo>
                      <a:pt x="160" y="258"/>
                      <a:pt x="190" y="248"/>
                      <a:pt x="215" y="226"/>
                    </a:cubicBezTo>
                    <a:cubicBezTo>
                      <a:pt x="298" y="143"/>
                      <a:pt x="251" y="0"/>
                      <a:pt x="13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4" name="Google Shape;1894;p17"/>
              <p:cNvSpPr/>
              <p:nvPr/>
            </p:nvSpPr>
            <p:spPr>
              <a:xfrm>
                <a:off x="1918475" y="2471525"/>
                <a:ext cx="9650" cy="6625"/>
              </a:xfrm>
              <a:custGeom>
                <a:rect b="b" l="l" r="r" t="t"/>
                <a:pathLst>
                  <a:path extrusionOk="0" h="265" w="386">
                    <a:moveTo>
                      <a:pt x="177" y="1"/>
                    </a:moveTo>
                    <a:cubicBezTo>
                      <a:pt x="1" y="1"/>
                      <a:pt x="4" y="264"/>
                      <a:pt x="188" y="264"/>
                    </a:cubicBezTo>
                    <a:cubicBezTo>
                      <a:pt x="191" y="264"/>
                      <a:pt x="195" y="264"/>
                      <a:pt x="199" y="264"/>
                    </a:cubicBezTo>
                    <a:cubicBezTo>
                      <a:pt x="203" y="264"/>
                      <a:pt x="207" y="264"/>
                      <a:pt x="210" y="264"/>
                    </a:cubicBezTo>
                    <a:cubicBezTo>
                      <a:pt x="383" y="264"/>
                      <a:pt x="386" y="1"/>
                      <a:pt x="220" y="1"/>
                    </a:cubicBezTo>
                    <a:cubicBezTo>
                      <a:pt x="214" y="1"/>
                      <a:pt x="207" y="1"/>
                      <a:pt x="199" y="2"/>
                    </a:cubicBezTo>
                    <a:cubicBezTo>
                      <a:pt x="191" y="1"/>
                      <a:pt x="184" y="1"/>
                      <a:pt x="17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5" name="Google Shape;1895;p17"/>
              <p:cNvSpPr/>
              <p:nvPr/>
            </p:nvSpPr>
            <p:spPr>
              <a:xfrm>
                <a:off x="2306625" y="3102300"/>
                <a:ext cx="7675" cy="6650"/>
              </a:xfrm>
              <a:custGeom>
                <a:rect b="b" l="l" r="r" t="t"/>
                <a:pathLst>
                  <a:path extrusionOk="0" h="266" w="307">
                    <a:moveTo>
                      <a:pt x="139" y="0"/>
                    </a:moveTo>
                    <a:cubicBezTo>
                      <a:pt x="68" y="0"/>
                      <a:pt x="8" y="60"/>
                      <a:pt x="8" y="131"/>
                    </a:cubicBezTo>
                    <a:cubicBezTo>
                      <a:pt x="0" y="212"/>
                      <a:pt x="63" y="265"/>
                      <a:pt x="131" y="265"/>
                    </a:cubicBezTo>
                    <a:cubicBezTo>
                      <a:pt x="163" y="265"/>
                      <a:pt x="196" y="253"/>
                      <a:pt x="223" y="227"/>
                    </a:cubicBezTo>
                    <a:cubicBezTo>
                      <a:pt x="306" y="143"/>
                      <a:pt x="258" y="12"/>
                      <a:pt x="139"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6" name="Google Shape;1896;p17"/>
              <p:cNvSpPr/>
              <p:nvPr/>
            </p:nvSpPr>
            <p:spPr>
              <a:xfrm>
                <a:off x="2209300" y="3393375"/>
                <a:ext cx="7650" cy="6375"/>
              </a:xfrm>
              <a:custGeom>
                <a:rect b="b" l="l" r="r" t="t"/>
                <a:pathLst>
                  <a:path extrusionOk="0" h="255" w="306">
                    <a:moveTo>
                      <a:pt x="121" y="0"/>
                    </a:moveTo>
                    <a:cubicBezTo>
                      <a:pt x="58" y="0"/>
                      <a:pt x="8" y="55"/>
                      <a:pt x="8" y="121"/>
                    </a:cubicBezTo>
                    <a:cubicBezTo>
                      <a:pt x="0" y="201"/>
                      <a:pt x="63" y="255"/>
                      <a:pt x="131" y="255"/>
                    </a:cubicBezTo>
                    <a:cubicBezTo>
                      <a:pt x="163" y="255"/>
                      <a:pt x="196" y="243"/>
                      <a:pt x="222" y="216"/>
                    </a:cubicBezTo>
                    <a:cubicBezTo>
                      <a:pt x="306" y="145"/>
                      <a:pt x="258" y="2"/>
                      <a:pt x="139" y="2"/>
                    </a:cubicBezTo>
                    <a:cubicBezTo>
                      <a:pt x="133" y="1"/>
                      <a:pt x="127" y="0"/>
                      <a:pt x="12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7" name="Google Shape;1897;p17"/>
              <p:cNvSpPr/>
              <p:nvPr/>
            </p:nvSpPr>
            <p:spPr>
              <a:xfrm>
                <a:off x="2083875" y="3702375"/>
                <a:ext cx="7775" cy="6650"/>
              </a:xfrm>
              <a:custGeom>
                <a:rect b="b" l="l" r="r" t="t"/>
                <a:pathLst>
                  <a:path extrusionOk="0" h="266" w="311">
                    <a:moveTo>
                      <a:pt x="144" y="0"/>
                    </a:moveTo>
                    <a:cubicBezTo>
                      <a:pt x="60" y="0"/>
                      <a:pt x="1" y="60"/>
                      <a:pt x="1" y="131"/>
                    </a:cubicBezTo>
                    <a:cubicBezTo>
                      <a:pt x="1" y="212"/>
                      <a:pt x="66" y="265"/>
                      <a:pt x="135" y="265"/>
                    </a:cubicBezTo>
                    <a:cubicBezTo>
                      <a:pt x="167" y="265"/>
                      <a:pt x="200" y="253"/>
                      <a:pt x="227" y="227"/>
                    </a:cubicBezTo>
                    <a:cubicBezTo>
                      <a:pt x="310" y="143"/>
                      <a:pt x="251" y="0"/>
                      <a:pt x="14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8" name="Google Shape;1898;p17"/>
              <p:cNvSpPr/>
              <p:nvPr/>
            </p:nvSpPr>
            <p:spPr>
              <a:xfrm>
                <a:off x="2559225" y="3660700"/>
                <a:ext cx="6875" cy="6275"/>
              </a:xfrm>
              <a:custGeom>
                <a:rect b="b" l="l" r="r" t="t"/>
                <a:pathLst>
                  <a:path extrusionOk="0" h="251" w="275">
                    <a:moveTo>
                      <a:pt x="132" y="0"/>
                    </a:moveTo>
                    <a:cubicBezTo>
                      <a:pt x="60" y="0"/>
                      <a:pt x="1" y="48"/>
                      <a:pt x="1" y="120"/>
                    </a:cubicBezTo>
                    <a:cubicBezTo>
                      <a:pt x="1" y="203"/>
                      <a:pt x="60" y="250"/>
                      <a:pt x="132" y="250"/>
                    </a:cubicBezTo>
                    <a:cubicBezTo>
                      <a:pt x="215" y="250"/>
                      <a:pt x="275" y="203"/>
                      <a:pt x="275" y="120"/>
                    </a:cubicBezTo>
                    <a:cubicBezTo>
                      <a:pt x="275" y="48"/>
                      <a:pt x="215" y="0"/>
                      <a:pt x="13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9" name="Google Shape;1899;p17"/>
              <p:cNvSpPr/>
              <p:nvPr/>
            </p:nvSpPr>
            <p:spPr>
              <a:xfrm>
                <a:off x="2366350" y="4374475"/>
                <a:ext cx="6875" cy="6575"/>
              </a:xfrm>
              <a:custGeom>
                <a:rect b="b" l="l" r="r" t="t"/>
                <a:pathLst>
                  <a:path extrusionOk="0" h="263" w="275">
                    <a:moveTo>
                      <a:pt x="144" y="1"/>
                    </a:moveTo>
                    <a:cubicBezTo>
                      <a:pt x="60" y="1"/>
                      <a:pt x="1" y="60"/>
                      <a:pt x="1" y="132"/>
                    </a:cubicBezTo>
                    <a:cubicBezTo>
                      <a:pt x="1" y="203"/>
                      <a:pt x="60" y="263"/>
                      <a:pt x="144" y="263"/>
                    </a:cubicBezTo>
                    <a:cubicBezTo>
                      <a:pt x="215" y="263"/>
                      <a:pt x="275" y="203"/>
                      <a:pt x="275" y="132"/>
                    </a:cubicBezTo>
                    <a:cubicBezTo>
                      <a:pt x="275" y="60"/>
                      <a:pt x="215" y="1"/>
                      <a:pt x="14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0" name="Google Shape;1900;p17"/>
              <p:cNvSpPr/>
              <p:nvPr/>
            </p:nvSpPr>
            <p:spPr>
              <a:xfrm>
                <a:off x="3070300" y="3765175"/>
                <a:ext cx="7475" cy="6650"/>
              </a:xfrm>
              <a:custGeom>
                <a:rect b="b" l="l" r="r" t="t"/>
                <a:pathLst>
                  <a:path extrusionOk="0" h="266" w="299">
                    <a:moveTo>
                      <a:pt x="132" y="1"/>
                    </a:moveTo>
                    <a:cubicBezTo>
                      <a:pt x="61" y="1"/>
                      <a:pt x="1" y="60"/>
                      <a:pt x="1" y="132"/>
                    </a:cubicBezTo>
                    <a:cubicBezTo>
                      <a:pt x="1" y="212"/>
                      <a:pt x="61" y="266"/>
                      <a:pt x="126" y="266"/>
                    </a:cubicBezTo>
                    <a:cubicBezTo>
                      <a:pt x="157" y="266"/>
                      <a:pt x="188" y="254"/>
                      <a:pt x="215" y="227"/>
                    </a:cubicBezTo>
                    <a:cubicBezTo>
                      <a:pt x="299" y="143"/>
                      <a:pt x="251" y="12"/>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1" name="Google Shape;1901;p17"/>
              <p:cNvSpPr/>
              <p:nvPr/>
            </p:nvSpPr>
            <p:spPr>
              <a:xfrm>
                <a:off x="2988150" y="3991400"/>
                <a:ext cx="7475" cy="6450"/>
              </a:xfrm>
              <a:custGeom>
                <a:rect b="b" l="l" r="r" t="t"/>
                <a:pathLst>
                  <a:path extrusionOk="0" h="258" w="299">
                    <a:moveTo>
                      <a:pt x="132" y="0"/>
                    </a:moveTo>
                    <a:cubicBezTo>
                      <a:pt x="60" y="0"/>
                      <a:pt x="1" y="48"/>
                      <a:pt x="1" y="131"/>
                    </a:cubicBezTo>
                    <a:cubicBezTo>
                      <a:pt x="1" y="206"/>
                      <a:pt x="65" y="258"/>
                      <a:pt x="132" y="258"/>
                    </a:cubicBezTo>
                    <a:cubicBezTo>
                      <a:pt x="161" y="258"/>
                      <a:pt x="190" y="248"/>
                      <a:pt x="215" y="226"/>
                    </a:cubicBezTo>
                    <a:cubicBezTo>
                      <a:pt x="299" y="143"/>
                      <a:pt x="251" y="0"/>
                      <a:pt x="13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2" name="Google Shape;1902;p17"/>
              <p:cNvSpPr/>
              <p:nvPr/>
            </p:nvSpPr>
            <p:spPr>
              <a:xfrm>
                <a:off x="2795575" y="4192900"/>
                <a:ext cx="7475" cy="6650"/>
              </a:xfrm>
              <a:custGeom>
                <a:rect b="b" l="l" r="r" t="t"/>
                <a:pathLst>
                  <a:path extrusionOk="0" h="266" w="299">
                    <a:moveTo>
                      <a:pt x="131" y="1"/>
                    </a:moveTo>
                    <a:cubicBezTo>
                      <a:pt x="60" y="1"/>
                      <a:pt x="1" y="60"/>
                      <a:pt x="1" y="132"/>
                    </a:cubicBezTo>
                    <a:cubicBezTo>
                      <a:pt x="1" y="212"/>
                      <a:pt x="61" y="266"/>
                      <a:pt x="125" y="266"/>
                    </a:cubicBezTo>
                    <a:cubicBezTo>
                      <a:pt x="156" y="266"/>
                      <a:pt x="188" y="254"/>
                      <a:pt x="215" y="227"/>
                    </a:cubicBezTo>
                    <a:cubicBezTo>
                      <a:pt x="298" y="144"/>
                      <a:pt x="251" y="13"/>
                      <a:pt x="13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3" name="Google Shape;1903;p17"/>
              <p:cNvSpPr/>
              <p:nvPr/>
            </p:nvSpPr>
            <p:spPr>
              <a:xfrm>
                <a:off x="3423925" y="3518125"/>
                <a:ext cx="7775" cy="6650"/>
              </a:xfrm>
              <a:custGeom>
                <a:rect b="b" l="l" r="r" t="t"/>
                <a:pathLst>
                  <a:path extrusionOk="0" h="266" w="311">
                    <a:moveTo>
                      <a:pt x="143" y="0"/>
                    </a:moveTo>
                    <a:cubicBezTo>
                      <a:pt x="72" y="0"/>
                      <a:pt x="1" y="60"/>
                      <a:pt x="1" y="131"/>
                    </a:cubicBezTo>
                    <a:cubicBezTo>
                      <a:pt x="1" y="212"/>
                      <a:pt x="66" y="265"/>
                      <a:pt x="135" y="265"/>
                    </a:cubicBezTo>
                    <a:cubicBezTo>
                      <a:pt x="167" y="265"/>
                      <a:pt x="200" y="253"/>
                      <a:pt x="227" y="227"/>
                    </a:cubicBezTo>
                    <a:cubicBezTo>
                      <a:pt x="310" y="143"/>
                      <a:pt x="263" y="0"/>
                      <a:pt x="14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4" name="Google Shape;1904;p17"/>
              <p:cNvSpPr/>
              <p:nvPr/>
            </p:nvSpPr>
            <p:spPr>
              <a:xfrm>
                <a:off x="4689275" y="3780950"/>
                <a:ext cx="7750" cy="6650"/>
              </a:xfrm>
              <a:custGeom>
                <a:rect b="b" l="l" r="r" t="t"/>
                <a:pathLst>
                  <a:path extrusionOk="0" h="266" w="310">
                    <a:moveTo>
                      <a:pt x="143" y="1"/>
                    </a:moveTo>
                    <a:cubicBezTo>
                      <a:pt x="60" y="1"/>
                      <a:pt x="0" y="60"/>
                      <a:pt x="0" y="132"/>
                    </a:cubicBezTo>
                    <a:cubicBezTo>
                      <a:pt x="0" y="212"/>
                      <a:pt x="66" y="266"/>
                      <a:pt x="134" y="266"/>
                    </a:cubicBezTo>
                    <a:cubicBezTo>
                      <a:pt x="166" y="266"/>
                      <a:pt x="199" y="254"/>
                      <a:pt x="226" y="227"/>
                    </a:cubicBezTo>
                    <a:cubicBezTo>
                      <a:pt x="310" y="143"/>
                      <a:pt x="250" y="1"/>
                      <a:pt x="1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5" name="Google Shape;1905;p17"/>
              <p:cNvSpPr/>
              <p:nvPr/>
            </p:nvSpPr>
            <p:spPr>
              <a:xfrm>
                <a:off x="3730525" y="4181600"/>
                <a:ext cx="7450" cy="6450"/>
              </a:xfrm>
              <a:custGeom>
                <a:rect b="b" l="l" r="r" t="t"/>
                <a:pathLst>
                  <a:path extrusionOk="0" h="258" w="298">
                    <a:moveTo>
                      <a:pt x="131" y="0"/>
                    </a:moveTo>
                    <a:cubicBezTo>
                      <a:pt x="60" y="0"/>
                      <a:pt x="0" y="60"/>
                      <a:pt x="0" y="131"/>
                    </a:cubicBezTo>
                    <a:cubicBezTo>
                      <a:pt x="0" y="206"/>
                      <a:pt x="64" y="258"/>
                      <a:pt x="131" y="258"/>
                    </a:cubicBezTo>
                    <a:cubicBezTo>
                      <a:pt x="160" y="258"/>
                      <a:pt x="189" y="248"/>
                      <a:pt x="214" y="227"/>
                    </a:cubicBezTo>
                    <a:cubicBezTo>
                      <a:pt x="298" y="143"/>
                      <a:pt x="250" y="12"/>
                      <a:pt x="13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6" name="Google Shape;1906;p17"/>
              <p:cNvSpPr/>
              <p:nvPr/>
            </p:nvSpPr>
            <p:spPr>
              <a:xfrm>
                <a:off x="3041150" y="3291300"/>
                <a:ext cx="6850" cy="6575"/>
              </a:xfrm>
              <a:custGeom>
                <a:rect b="b" l="l" r="r" t="t"/>
                <a:pathLst>
                  <a:path extrusionOk="0" h="263" w="274">
                    <a:moveTo>
                      <a:pt x="143" y="1"/>
                    </a:moveTo>
                    <a:cubicBezTo>
                      <a:pt x="72" y="1"/>
                      <a:pt x="0" y="60"/>
                      <a:pt x="0" y="132"/>
                    </a:cubicBezTo>
                    <a:cubicBezTo>
                      <a:pt x="0" y="203"/>
                      <a:pt x="72" y="263"/>
                      <a:pt x="143" y="263"/>
                    </a:cubicBezTo>
                    <a:cubicBezTo>
                      <a:pt x="214" y="263"/>
                      <a:pt x="274" y="203"/>
                      <a:pt x="274" y="132"/>
                    </a:cubicBezTo>
                    <a:cubicBezTo>
                      <a:pt x="274" y="60"/>
                      <a:pt x="214" y="1"/>
                      <a:pt x="1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7" name="Google Shape;1907;p17"/>
              <p:cNvSpPr/>
              <p:nvPr/>
            </p:nvSpPr>
            <p:spPr>
              <a:xfrm>
                <a:off x="2792000" y="3183250"/>
                <a:ext cx="7775" cy="6650"/>
              </a:xfrm>
              <a:custGeom>
                <a:rect b="b" l="l" r="r" t="t"/>
                <a:pathLst>
                  <a:path extrusionOk="0" h="266" w="311">
                    <a:moveTo>
                      <a:pt x="144" y="1"/>
                    </a:moveTo>
                    <a:cubicBezTo>
                      <a:pt x="60" y="1"/>
                      <a:pt x="1" y="60"/>
                      <a:pt x="1" y="132"/>
                    </a:cubicBezTo>
                    <a:cubicBezTo>
                      <a:pt x="1" y="213"/>
                      <a:pt x="66" y="266"/>
                      <a:pt x="135" y="266"/>
                    </a:cubicBezTo>
                    <a:cubicBezTo>
                      <a:pt x="167" y="266"/>
                      <a:pt x="200" y="254"/>
                      <a:pt x="227" y="227"/>
                    </a:cubicBezTo>
                    <a:cubicBezTo>
                      <a:pt x="310" y="144"/>
                      <a:pt x="251" y="1"/>
                      <a:pt x="14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8" name="Google Shape;1908;p17"/>
              <p:cNvSpPr/>
              <p:nvPr/>
            </p:nvSpPr>
            <p:spPr>
              <a:xfrm>
                <a:off x="2931600" y="2869500"/>
                <a:ext cx="7775" cy="6500"/>
              </a:xfrm>
              <a:custGeom>
                <a:rect b="b" l="l" r="r" t="t"/>
                <a:pathLst>
                  <a:path extrusionOk="0" h="260" w="311">
                    <a:moveTo>
                      <a:pt x="123" y="0"/>
                    </a:moveTo>
                    <a:cubicBezTo>
                      <a:pt x="50" y="0"/>
                      <a:pt x="1" y="56"/>
                      <a:pt x="1" y="133"/>
                    </a:cubicBezTo>
                    <a:cubicBezTo>
                      <a:pt x="1" y="208"/>
                      <a:pt x="70" y="259"/>
                      <a:pt x="141" y="259"/>
                    </a:cubicBezTo>
                    <a:cubicBezTo>
                      <a:pt x="171" y="259"/>
                      <a:pt x="202" y="249"/>
                      <a:pt x="227" y="228"/>
                    </a:cubicBezTo>
                    <a:cubicBezTo>
                      <a:pt x="310" y="145"/>
                      <a:pt x="251" y="2"/>
                      <a:pt x="144" y="2"/>
                    </a:cubicBezTo>
                    <a:cubicBezTo>
                      <a:pt x="136" y="1"/>
                      <a:pt x="129" y="0"/>
                      <a:pt x="12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9" name="Google Shape;1909;p17"/>
              <p:cNvSpPr/>
              <p:nvPr/>
            </p:nvSpPr>
            <p:spPr>
              <a:xfrm>
                <a:off x="2775025" y="2452800"/>
                <a:ext cx="7475" cy="6675"/>
              </a:xfrm>
              <a:custGeom>
                <a:rect b="b" l="l" r="r" t="t"/>
                <a:pathLst>
                  <a:path extrusionOk="0" h="267" w="299">
                    <a:moveTo>
                      <a:pt x="132" y="1"/>
                    </a:moveTo>
                    <a:cubicBezTo>
                      <a:pt x="61" y="1"/>
                      <a:pt x="1" y="61"/>
                      <a:pt x="1" y="132"/>
                    </a:cubicBezTo>
                    <a:cubicBezTo>
                      <a:pt x="1" y="213"/>
                      <a:pt x="61" y="266"/>
                      <a:pt x="126" y="266"/>
                    </a:cubicBezTo>
                    <a:cubicBezTo>
                      <a:pt x="157" y="266"/>
                      <a:pt x="188" y="254"/>
                      <a:pt x="215" y="227"/>
                    </a:cubicBezTo>
                    <a:cubicBezTo>
                      <a:pt x="299" y="156"/>
                      <a:pt x="251" y="13"/>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0" name="Google Shape;1910;p17"/>
              <p:cNvSpPr/>
              <p:nvPr/>
            </p:nvSpPr>
            <p:spPr>
              <a:xfrm>
                <a:off x="3629900" y="2809400"/>
                <a:ext cx="7775" cy="6650"/>
              </a:xfrm>
              <a:custGeom>
                <a:rect b="b" l="l" r="r" t="t"/>
                <a:pathLst>
                  <a:path extrusionOk="0" h="266" w="311">
                    <a:moveTo>
                      <a:pt x="144" y="1"/>
                    </a:moveTo>
                    <a:cubicBezTo>
                      <a:pt x="72" y="1"/>
                      <a:pt x="1" y="60"/>
                      <a:pt x="1" y="132"/>
                    </a:cubicBezTo>
                    <a:cubicBezTo>
                      <a:pt x="1" y="212"/>
                      <a:pt x="66" y="266"/>
                      <a:pt x="135" y="266"/>
                    </a:cubicBezTo>
                    <a:cubicBezTo>
                      <a:pt x="167" y="266"/>
                      <a:pt x="200" y="254"/>
                      <a:pt x="227" y="227"/>
                    </a:cubicBezTo>
                    <a:cubicBezTo>
                      <a:pt x="310" y="144"/>
                      <a:pt x="251" y="1"/>
                      <a:pt x="14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1" name="Google Shape;1911;p17"/>
              <p:cNvSpPr/>
              <p:nvPr/>
            </p:nvSpPr>
            <p:spPr>
              <a:xfrm>
                <a:off x="3815350" y="3113600"/>
                <a:ext cx="7450" cy="6650"/>
              </a:xfrm>
              <a:custGeom>
                <a:rect b="b" l="l" r="r" t="t"/>
                <a:pathLst>
                  <a:path extrusionOk="0" h="266" w="298">
                    <a:moveTo>
                      <a:pt x="131" y="1"/>
                    </a:moveTo>
                    <a:cubicBezTo>
                      <a:pt x="60" y="1"/>
                      <a:pt x="0" y="60"/>
                      <a:pt x="0" y="132"/>
                    </a:cubicBezTo>
                    <a:cubicBezTo>
                      <a:pt x="0" y="213"/>
                      <a:pt x="61" y="266"/>
                      <a:pt x="125" y="266"/>
                    </a:cubicBezTo>
                    <a:cubicBezTo>
                      <a:pt x="156" y="266"/>
                      <a:pt x="188" y="254"/>
                      <a:pt x="215" y="227"/>
                    </a:cubicBezTo>
                    <a:cubicBezTo>
                      <a:pt x="298" y="156"/>
                      <a:pt x="250" y="13"/>
                      <a:pt x="13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2" name="Google Shape;1912;p17"/>
              <p:cNvSpPr/>
              <p:nvPr/>
            </p:nvSpPr>
            <p:spPr>
              <a:xfrm>
                <a:off x="2695275" y="3010025"/>
                <a:ext cx="6850" cy="6575"/>
              </a:xfrm>
              <a:custGeom>
                <a:rect b="b" l="l" r="r" t="t"/>
                <a:pathLst>
                  <a:path extrusionOk="0" h="263" w="274">
                    <a:moveTo>
                      <a:pt x="131" y="0"/>
                    </a:moveTo>
                    <a:cubicBezTo>
                      <a:pt x="60" y="0"/>
                      <a:pt x="0" y="60"/>
                      <a:pt x="0" y="131"/>
                    </a:cubicBezTo>
                    <a:cubicBezTo>
                      <a:pt x="0" y="203"/>
                      <a:pt x="60" y="262"/>
                      <a:pt x="131" y="262"/>
                    </a:cubicBezTo>
                    <a:cubicBezTo>
                      <a:pt x="203" y="262"/>
                      <a:pt x="274" y="203"/>
                      <a:pt x="274" y="131"/>
                    </a:cubicBezTo>
                    <a:cubicBezTo>
                      <a:pt x="274" y="60"/>
                      <a:pt x="203" y="0"/>
                      <a:pt x="13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3" name="Google Shape;1913;p17"/>
              <p:cNvSpPr/>
              <p:nvPr/>
            </p:nvSpPr>
            <p:spPr>
              <a:xfrm>
                <a:off x="1995775" y="2767725"/>
                <a:ext cx="7750" cy="6475"/>
              </a:xfrm>
              <a:custGeom>
                <a:rect b="b" l="l" r="r" t="t"/>
                <a:pathLst>
                  <a:path extrusionOk="0" h="259" w="310">
                    <a:moveTo>
                      <a:pt x="143" y="1"/>
                    </a:moveTo>
                    <a:cubicBezTo>
                      <a:pt x="72" y="1"/>
                      <a:pt x="12" y="60"/>
                      <a:pt x="0" y="132"/>
                    </a:cubicBezTo>
                    <a:cubicBezTo>
                      <a:pt x="0" y="207"/>
                      <a:pt x="70" y="258"/>
                      <a:pt x="141" y="258"/>
                    </a:cubicBezTo>
                    <a:cubicBezTo>
                      <a:pt x="171" y="258"/>
                      <a:pt x="201" y="249"/>
                      <a:pt x="227" y="227"/>
                    </a:cubicBezTo>
                    <a:cubicBezTo>
                      <a:pt x="310" y="144"/>
                      <a:pt x="250" y="1"/>
                      <a:pt x="1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4" name="Google Shape;1914;p17"/>
              <p:cNvSpPr/>
              <p:nvPr/>
            </p:nvSpPr>
            <p:spPr>
              <a:xfrm>
                <a:off x="1842475" y="2609675"/>
                <a:ext cx="7475" cy="6525"/>
              </a:xfrm>
              <a:custGeom>
                <a:rect b="b" l="l" r="r" t="t"/>
                <a:pathLst>
                  <a:path extrusionOk="0" h="261" w="299">
                    <a:moveTo>
                      <a:pt x="132" y="1"/>
                    </a:moveTo>
                    <a:cubicBezTo>
                      <a:pt x="60" y="1"/>
                      <a:pt x="1" y="60"/>
                      <a:pt x="1" y="132"/>
                    </a:cubicBezTo>
                    <a:cubicBezTo>
                      <a:pt x="1" y="212"/>
                      <a:pt x="61" y="260"/>
                      <a:pt x="126" y="260"/>
                    </a:cubicBezTo>
                    <a:cubicBezTo>
                      <a:pt x="157" y="260"/>
                      <a:pt x="188" y="250"/>
                      <a:pt x="215" y="227"/>
                    </a:cubicBezTo>
                    <a:cubicBezTo>
                      <a:pt x="298" y="143"/>
                      <a:pt x="251" y="12"/>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5" name="Google Shape;1915;p17"/>
              <p:cNvSpPr/>
              <p:nvPr/>
            </p:nvSpPr>
            <p:spPr>
              <a:xfrm>
                <a:off x="1810500" y="1837825"/>
                <a:ext cx="9225" cy="6625"/>
              </a:xfrm>
              <a:custGeom>
                <a:rect b="b" l="l" r="r" t="t"/>
                <a:pathLst>
                  <a:path extrusionOk="0" h="265" w="369">
                    <a:moveTo>
                      <a:pt x="164" y="0"/>
                    </a:moveTo>
                    <a:cubicBezTo>
                      <a:pt x="1" y="0"/>
                      <a:pt x="1" y="265"/>
                      <a:pt x="164" y="265"/>
                    </a:cubicBezTo>
                    <a:cubicBezTo>
                      <a:pt x="170" y="265"/>
                      <a:pt x="177" y="265"/>
                      <a:pt x="184" y="264"/>
                    </a:cubicBezTo>
                    <a:cubicBezTo>
                      <a:pt x="191" y="265"/>
                      <a:pt x="198" y="265"/>
                      <a:pt x="205" y="265"/>
                    </a:cubicBezTo>
                    <a:cubicBezTo>
                      <a:pt x="368" y="265"/>
                      <a:pt x="368" y="0"/>
                      <a:pt x="205" y="0"/>
                    </a:cubicBezTo>
                    <a:cubicBezTo>
                      <a:pt x="198" y="0"/>
                      <a:pt x="191" y="1"/>
                      <a:pt x="184" y="2"/>
                    </a:cubicBezTo>
                    <a:cubicBezTo>
                      <a:pt x="177" y="1"/>
                      <a:pt x="170" y="0"/>
                      <a:pt x="16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6" name="Google Shape;1916;p17"/>
              <p:cNvSpPr/>
              <p:nvPr/>
            </p:nvSpPr>
            <p:spPr>
              <a:xfrm>
                <a:off x="1120375" y="1474375"/>
                <a:ext cx="7450" cy="6400"/>
              </a:xfrm>
              <a:custGeom>
                <a:rect b="b" l="l" r="r" t="t"/>
                <a:pathLst>
                  <a:path extrusionOk="0" h="256" w="298">
                    <a:moveTo>
                      <a:pt x="113" y="1"/>
                    </a:moveTo>
                    <a:cubicBezTo>
                      <a:pt x="50" y="1"/>
                      <a:pt x="0" y="57"/>
                      <a:pt x="0" y="133"/>
                    </a:cubicBezTo>
                    <a:cubicBezTo>
                      <a:pt x="0" y="205"/>
                      <a:pt x="59" y="256"/>
                      <a:pt x="124" y="256"/>
                    </a:cubicBezTo>
                    <a:cubicBezTo>
                      <a:pt x="155" y="256"/>
                      <a:pt x="187" y="244"/>
                      <a:pt x="214" y="217"/>
                    </a:cubicBezTo>
                    <a:cubicBezTo>
                      <a:pt x="298" y="145"/>
                      <a:pt x="250" y="2"/>
                      <a:pt x="131" y="2"/>
                    </a:cubicBezTo>
                    <a:cubicBezTo>
                      <a:pt x="125" y="1"/>
                      <a:pt x="119" y="1"/>
                      <a:pt x="11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7" name="Google Shape;1917;p17"/>
              <p:cNvSpPr/>
              <p:nvPr/>
            </p:nvSpPr>
            <p:spPr>
              <a:xfrm>
                <a:off x="1754675" y="1531525"/>
                <a:ext cx="7750" cy="6400"/>
              </a:xfrm>
              <a:custGeom>
                <a:rect b="b" l="l" r="r" t="t"/>
                <a:pathLst>
                  <a:path extrusionOk="0" h="256" w="310">
                    <a:moveTo>
                      <a:pt x="125" y="1"/>
                    </a:moveTo>
                    <a:cubicBezTo>
                      <a:pt x="60" y="1"/>
                      <a:pt x="0" y="57"/>
                      <a:pt x="0" y="133"/>
                    </a:cubicBezTo>
                    <a:cubicBezTo>
                      <a:pt x="0" y="205"/>
                      <a:pt x="65" y="256"/>
                      <a:pt x="133" y="256"/>
                    </a:cubicBezTo>
                    <a:cubicBezTo>
                      <a:pt x="166" y="256"/>
                      <a:pt x="199" y="244"/>
                      <a:pt x="227" y="217"/>
                    </a:cubicBezTo>
                    <a:cubicBezTo>
                      <a:pt x="310" y="145"/>
                      <a:pt x="250" y="2"/>
                      <a:pt x="143" y="2"/>
                    </a:cubicBezTo>
                    <a:cubicBezTo>
                      <a:pt x="137" y="1"/>
                      <a:pt x="131" y="1"/>
                      <a:pt x="12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8" name="Google Shape;1918;p17"/>
              <p:cNvSpPr/>
              <p:nvPr/>
            </p:nvSpPr>
            <p:spPr>
              <a:xfrm>
                <a:off x="1641050" y="1002925"/>
                <a:ext cx="7675" cy="6650"/>
              </a:xfrm>
              <a:custGeom>
                <a:rect b="b" l="l" r="r" t="t"/>
                <a:pathLst>
                  <a:path extrusionOk="0" h="266" w="307">
                    <a:moveTo>
                      <a:pt x="140" y="1"/>
                    </a:moveTo>
                    <a:cubicBezTo>
                      <a:pt x="69" y="1"/>
                      <a:pt x="9" y="60"/>
                      <a:pt x="9" y="132"/>
                    </a:cubicBezTo>
                    <a:cubicBezTo>
                      <a:pt x="1" y="212"/>
                      <a:pt x="64" y="266"/>
                      <a:pt x="132" y="266"/>
                    </a:cubicBezTo>
                    <a:cubicBezTo>
                      <a:pt x="164" y="266"/>
                      <a:pt x="197" y="254"/>
                      <a:pt x="223" y="227"/>
                    </a:cubicBezTo>
                    <a:cubicBezTo>
                      <a:pt x="307" y="144"/>
                      <a:pt x="259" y="1"/>
                      <a:pt x="14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9" name="Google Shape;1919;p17"/>
              <p:cNvSpPr/>
              <p:nvPr/>
            </p:nvSpPr>
            <p:spPr>
              <a:xfrm>
                <a:off x="1448075" y="2492100"/>
                <a:ext cx="7775" cy="6650"/>
              </a:xfrm>
              <a:custGeom>
                <a:rect b="b" l="l" r="r" t="t"/>
                <a:pathLst>
                  <a:path extrusionOk="0" h="266" w="311">
                    <a:moveTo>
                      <a:pt x="144" y="1"/>
                    </a:moveTo>
                    <a:cubicBezTo>
                      <a:pt x="72" y="1"/>
                      <a:pt x="13" y="60"/>
                      <a:pt x="1" y="132"/>
                    </a:cubicBezTo>
                    <a:cubicBezTo>
                      <a:pt x="1" y="212"/>
                      <a:pt x="67" y="266"/>
                      <a:pt x="135" y="266"/>
                    </a:cubicBezTo>
                    <a:cubicBezTo>
                      <a:pt x="167" y="266"/>
                      <a:pt x="200" y="254"/>
                      <a:pt x="227" y="227"/>
                    </a:cubicBezTo>
                    <a:cubicBezTo>
                      <a:pt x="310" y="155"/>
                      <a:pt x="263" y="13"/>
                      <a:pt x="14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0" name="Google Shape;1920;p17"/>
              <p:cNvSpPr/>
              <p:nvPr/>
            </p:nvSpPr>
            <p:spPr>
              <a:xfrm>
                <a:off x="1562550" y="2880800"/>
                <a:ext cx="9225" cy="6650"/>
              </a:xfrm>
              <a:custGeom>
                <a:rect b="b" l="l" r="r" t="t"/>
                <a:pathLst>
                  <a:path extrusionOk="0" h="266" w="369">
                    <a:moveTo>
                      <a:pt x="164" y="1"/>
                    </a:moveTo>
                    <a:cubicBezTo>
                      <a:pt x="1" y="1"/>
                      <a:pt x="1" y="265"/>
                      <a:pt x="164" y="265"/>
                    </a:cubicBezTo>
                    <a:cubicBezTo>
                      <a:pt x="171" y="265"/>
                      <a:pt x="177" y="265"/>
                      <a:pt x="184" y="264"/>
                    </a:cubicBezTo>
                    <a:cubicBezTo>
                      <a:pt x="191" y="265"/>
                      <a:pt x="198" y="265"/>
                      <a:pt x="205" y="265"/>
                    </a:cubicBezTo>
                    <a:cubicBezTo>
                      <a:pt x="368" y="265"/>
                      <a:pt x="368" y="1"/>
                      <a:pt x="205" y="1"/>
                    </a:cubicBezTo>
                    <a:cubicBezTo>
                      <a:pt x="198" y="1"/>
                      <a:pt x="191" y="1"/>
                      <a:pt x="184" y="2"/>
                    </a:cubicBezTo>
                    <a:cubicBezTo>
                      <a:pt x="177" y="1"/>
                      <a:pt x="171" y="1"/>
                      <a:pt x="16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1" name="Google Shape;1921;p17"/>
              <p:cNvSpPr/>
              <p:nvPr/>
            </p:nvSpPr>
            <p:spPr>
              <a:xfrm>
                <a:off x="2004500" y="2263775"/>
                <a:ext cx="9350" cy="6600"/>
              </a:xfrm>
              <a:custGeom>
                <a:rect b="b" l="l" r="r" t="t"/>
                <a:pathLst>
                  <a:path extrusionOk="0" h="264" w="374">
                    <a:moveTo>
                      <a:pt x="166" y="0"/>
                    </a:moveTo>
                    <a:cubicBezTo>
                      <a:pt x="0" y="0"/>
                      <a:pt x="4" y="264"/>
                      <a:pt x="176" y="264"/>
                    </a:cubicBezTo>
                    <a:cubicBezTo>
                      <a:pt x="180" y="264"/>
                      <a:pt x="183" y="264"/>
                      <a:pt x="187" y="263"/>
                    </a:cubicBezTo>
                    <a:cubicBezTo>
                      <a:pt x="191" y="264"/>
                      <a:pt x="195" y="264"/>
                      <a:pt x="198" y="264"/>
                    </a:cubicBezTo>
                    <a:cubicBezTo>
                      <a:pt x="371" y="264"/>
                      <a:pt x="374" y="0"/>
                      <a:pt x="208" y="0"/>
                    </a:cubicBezTo>
                    <a:cubicBezTo>
                      <a:pt x="202" y="0"/>
                      <a:pt x="195" y="1"/>
                      <a:pt x="187" y="2"/>
                    </a:cubicBezTo>
                    <a:cubicBezTo>
                      <a:pt x="180" y="1"/>
                      <a:pt x="173" y="0"/>
                      <a:pt x="16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2" name="Google Shape;1922;p17"/>
              <p:cNvSpPr/>
              <p:nvPr/>
            </p:nvSpPr>
            <p:spPr>
              <a:xfrm>
                <a:off x="1084350" y="2031025"/>
                <a:ext cx="7475" cy="6600"/>
              </a:xfrm>
              <a:custGeom>
                <a:rect b="b" l="l" r="r" t="t"/>
                <a:pathLst>
                  <a:path extrusionOk="0" h="264" w="299">
                    <a:moveTo>
                      <a:pt x="131" y="1"/>
                    </a:moveTo>
                    <a:cubicBezTo>
                      <a:pt x="60" y="1"/>
                      <a:pt x="0" y="60"/>
                      <a:pt x="0" y="132"/>
                    </a:cubicBezTo>
                    <a:cubicBezTo>
                      <a:pt x="0" y="206"/>
                      <a:pt x="64" y="264"/>
                      <a:pt x="130" y="264"/>
                    </a:cubicBezTo>
                    <a:cubicBezTo>
                      <a:pt x="160" y="264"/>
                      <a:pt x="189" y="253"/>
                      <a:pt x="215" y="227"/>
                    </a:cubicBezTo>
                    <a:cubicBezTo>
                      <a:pt x="298" y="144"/>
                      <a:pt x="251" y="1"/>
                      <a:pt x="13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3" name="Google Shape;1923;p17"/>
              <p:cNvSpPr/>
              <p:nvPr/>
            </p:nvSpPr>
            <p:spPr>
              <a:xfrm>
                <a:off x="1136450" y="2258750"/>
                <a:ext cx="7450" cy="6450"/>
              </a:xfrm>
              <a:custGeom>
                <a:rect b="b" l="l" r="r" t="t"/>
                <a:pathLst>
                  <a:path extrusionOk="0" h="258" w="298">
                    <a:moveTo>
                      <a:pt x="131" y="0"/>
                    </a:moveTo>
                    <a:cubicBezTo>
                      <a:pt x="60" y="0"/>
                      <a:pt x="0" y="48"/>
                      <a:pt x="0" y="131"/>
                    </a:cubicBezTo>
                    <a:cubicBezTo>
                      <a:pt x="0" y="206"/>
                      <a:pt x="64" y="258"/>
                      <a:pt x="131" y="258"/>
                    </a:cubicBezTo>
                    <a:cubicBezTo>
                      <a:pt x="160" y="258"/>
                      <a:pt x="189" y="248"/>
                      <a:pt x="214" y="226"/>
                    </a:cubicBezTo>
                    <a:cubicBezTo>
                      <a:pt x="298" y="143"/>
                      <a:pt x="250" y="0"/>
                      <a:pt x="13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4" name="Google Shape;1924;p17"/>
              <p:cNvSpPr/>
              <p:nvPr/>
            </p:nvSpPr>
            <p:spPr>
              <a:xfrm>
                <a:off x="2517275" y="1742000"/>
                <a:ext cx="7750" cy="6475"/>
              </a:xfrm>
              <a:custGeom>
                <a:rect b="b" l="l" r="r" t="t"/>
                <a:pathLst>
                  <a:path extrusionOk="0" h="259" w="310">
                    <a:moveTo>
                      <a:pt x="143" y="1"/>
                    </a:moveTo>
                    <a:cubicBezTo>
                      <a:pt x="60" y="1"/>
                      <a:pt x="0" y="60"/>
                      <a:pt x="0" y="132"/>
                    </a:cubicBezTo>
                    <a:cubicBezTo>
                      <a:pt x="0" y="207"/>
                      <a:pt x="70" y="258"/>
                      <a:pt x="140" y="258"/>
                    </a:cubicBezTo>
                    <a:cubicBezTo>
                      <a:pt x="171" y="258"/>
                      <a:pt x="201" y="249"/>
                      <a:pt x="226" y="227"/>
                    </a:cubicBezTo>
                    <a:cubicBezTo>
                      <a:pt x="310" y="144"/>
                      <a:pt x="250" y="1"/>
                      <a:pt x="1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5" name="Google Shape;1925;p17"/>
              <p:cNvSpPr/>
              <p:nvPr/>
            </p:nvSpPr>
            <p:spPr>
              <a:xfrm>
                <a:off x="2397900" y="1508950"/>
                <a:ext cx="6875" cy="6575"/>
              </a:xfrm>
              <a:custGeom>
                <a:rect b="b" l="l" r="r" t="t"/>
                <a:pathLst>
                  <a:path extrusionOk="0" h="263" w="275">
                    <a:moveTo>
                      <a:pt x="144" y="0"/>
                    </a:moveTo>
                    <a:cubicBezTo>
                      <a:pt x="60" y="0"/>
                      <a:pt x="1" y="60"/>
                      <a:pt x="1" y="131"/>
                    </a:cubicBezTo>
                    <a:cubicBezTo>
                      <a:pt x="1" y="203"/>
                      <a:pt x="60" y="262"/>
                      <a:pt x="144" y="262"/>
                    </a:cubicBezTo>
                    <a:cubicBezTo>
                      <a:pt x="215" y="262"/>
                      <a:pt x="275" y="203"/>
                      <a:pt x="275" y="131"/>
                    </a:cubicBezTo>
                    <a:cubicBezTo>
                      <a:pt x="275" y="60"/>
                      <a:pt x="215" y="0"/>
                      <a:pt x="14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6" name="Google Shape;1926;p17"/>
              <p:cNvSpPr/>
              <p:nvPr/>
            </p:nvSpPr>
            <p:spPr>
              <a:xfrm>
                <a:off x="2788725" y="1418150"/>
                <a:ext cx="7475" cy="6675"/>
              </a:xfrm>
              <a:custGeom>
                <a:rect b="b" l="l" r="r" t="t"/>
                <a:pathLst>
                  <a:path extrusionOk="0" h="267" w="299">
                    <a:moveTo>
                      <a:pt x="132" y="1"/>
                    </a:moveTo>
                    <a:cubicBezTo>
                      <a:pt x="60" y="1"/>
                      <a:pt x="1" y="60"/>
                      <a:pt x="1" y="132"/>
                    </a:cubicBezTo>
                    <a:cubicBezTo>
                      <a:pt x="1" y="213"/>
                      <a:pt x="61" y="266"/>
                      <a:pt x="126" y="266"/>
                    </a:cubicBezTo>
                    <a:cubicBezTo>
                      <a:pt x="156" y="266"/>
                      <a:pt x="188" y="254"/>
                      <a:pt x="215" y="227"/>
                    </a:cubicBezTo>
                    <a:cubicBezTo>
                      <a:pt x="298" y="156"/>
                      <a:pt x="251" y="13"/>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7" name="Google Shape;1927;p17"/>
              <p:cNvSpPr/>
              <p:nvPr/>
            </p:nvSpPr>
            <p:spPr>
              <a:xfrm>
                <a:off x="2573225" y="1144925"/>
                <a:ext cx="7775" cy="6450"/>
              </a:xfrm>
              <a:custGeom>
                <a:rect b="b" l="l" r="r" t="t"/>
                <a:pathLst>
                  <a:path extrusionOk="0" h="258" w="311">
                    <a:moveTo>
                      <a:pt x="132" y="0"/>
                    </a:moveTo>
                    <a:cubicBezTo>
                      <a:pt x="60" y="0"/>
                      <a:pt x="1" y="48"/>
                      <a:pt x="1" y="131"/>
                    </a:cubicBezTo>
                    <a:cubicBezTo>
                      <a:pt x="1" y="206"/>
                      <a:pt x="64" y="257"/>
                      <a:pt x="131" y="257"/>
                    </a:cubicBezTo>
                    <a:cubicBezTo>
                      <a:pt x="160" y="257"/>
                      <a:pt x="190" y="248"/>
                      <a:pt x="215" y="226"/>
                    </a:cubicBezTo>
                    <a:cubicBezTo>
                      <a:pt x="310" y="143"/>
                      <a:pt x="251" y="0"/>
                      <a:pt x="13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8" name="Google Shape;1928;p17"/>
              <p:cNvSpPr/>
              <p:nvPr/>
            </p:nvSpPr>
            <p:spPr>
              <a:xfrm>
                <a:off x="3230150" y="1622050"/>
                <a:ext cx="7475" cy="6650"/>
              </a:xfrm>
              <a:custGeom>
                <a:rect b="b" l="l" r="r" t="t"/>
                <a:pathLst>
                  <a:path extrusionOk="0" h="266" w="299">
                    <a:moveTo>
                      <a:pt x="132" y="1"/>
                    </a:moveTo>
                    <a:cubicBezTo>
                      <a:pt x="60" y="1"/>
                      <a:pt x="1" y="60"/>
                      <a:pt x="1" y="132"/>
                    </a:cubicBezTo>
                    <a:cubicBezTo>
                      <a:pt x="1" y="212"/>
                      <a:pt x="61" y="266"/>
                      <a:pt x="126" y="266"/>
                    </a:cubicBezTo>
                    <a:cubicBezTo>
                      <a:pt x="156" y="266"/>
                      <a:pt x="188" y="254"/>
                      <a:pt x="215" y="227"/>
                    </a:cubicBezTo>
                    <a:cubicBezTo>
                      <a:pt x="298" y="144"/>
                      <a:pt x="251" y="13"/>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9" name="Google Shape;1929;p17"/>
              <p:cNvSpPr/>
              <p:nvPr/>
            </p:nvSpPr>
            <p:spPr>
              <a:xfrm>
                <a:off x="3298900" y="1128550"/>
                <a:ext cx="7475" cy="6500"/>
              </a:xfrm>
              <a:custGeom>
                <a:rect b="b" l="l" r="r" t="t"/>
                <a:pathLst>
                  <a:path extrusionOk="0" h="260" w="299">
                    <a:moveTo>
                      <a:pt x="144" y="0"/>
                    </a:moveTo>
                    <a:cubicBezTo>
                      <a:pt x="61" y="0"/>
                      <a:pt x="1" y="60"/>
                      <a:pt x="1" y="131"/>
                    </a:cubicBezTo>
                    <a:cubicBezTo>
                      <a:pt x="1" y="212"/>
                      <a:pt x="67" y="260"/>
                      <a:pt x="132" y="260"/>
                    </a:cubicBezTo>
                    <a:cubicBezTo>
                      <a:pt x="162" y="260"/>
                      <a:pt x="192" y="249"/>
                      <a:pt x="215" y="226"/>
                    </a:cubicBezTo>
                    <a:cubicBezTo>
                      <a:pt x="299" y="143"/>
                      <a:pt x="251" y="12"/>
                      <a:pt x="14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0" name="Google Shape;1930;p17"/>
              <p:cNvSpPr/>
              <p:nvPr/>
            </p:nvSpPr>
            <p:spPr>
              <a:xfrm>
                <a:off x="3527800" y="2197100"/>
                <a:ext cx="7775" cy="6375"/>
              </a:xfrm>
              <a:custGeom>
                <a:rect b="b" l="l" r="r" t="t"/>
                <a:pathLst>
                  <a:path extrusionOk="0" h="255" w="311">
                    <a:moveTo>
                      <a:pt x="125" y="0"/>
                    </a:moveTo>
                    <a:cubicBezTo>
                      <a:pt x="61" y="0"/>
                      <a:pt x="1" y="55"/>
                      <a:pt x="1" y="121"/>
                    </a:cubicBezTo>
                    <a:cubicBezTo>
                      <a:pt x="1" y="201"/>
                      <a:pt x="67" y="255"/>
                      <a:pt x="135" y="255"/>
                    </a:cubicBezTo>
                    <a:cubicBezTo>
                      <a:pt x="167" y="255"/>
                      <a:pt x="200" y="243"/>
                      <a:pt x="227" y="216"/>
                    </a:cubicBezTo>
                    <a:cubicBezTo>
                      <a:pt x="310" y="144"/>
                      <a:pt x="251" y="2"/>
                      <a:pt x="144" y="2"/>
                    </a:cubicBezTo>
                    <a:cubicBezTo>
                      <a:pt x="138" y="1"/>
                      <a:pt x="131" y="0"/>
                      <a:pt x="12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1" name="Google Shape;1931;p17"/>
              <p:cNvSpPr/>
              <p:nvPr/>
            </p:nvSpPr>
            <p:spPr>
              <a:xfrm>
                <a:off x="3902050" y="2461450"/>
                <a:ext cx="7675" cy="6650"/>
              </a:xfrm>
              <a:custGeom>
                <a:rect b="b" l="l" r="r" t="t"/>
                <a:pathLst>
                  <a:path extrusionOk="0" h="266" w="307">
                    <a:moveTo>
                      <a:pt x="140" y="0"/>
                    </a:moveTo>
                    <a:cubicBezTo>
                      <a:pt x="68" y="0"/>
                      <a:pt x="9" y="60"/>
                      <a:pt x="9" y="131"/>
                    </a:cubicBezTo>
                    <a:cubicBezTo>
                      <a:pt x="1" y="212"/>
                      <a:pt x="64" y="265"/>
                      <a:pt x="131" y="265"/>
                    </a:cubicBezTo>
                    <a:cubicBezTo>
                      <a:pt x="163" y="265"/>
                      <a:pt x="196" y="253"/>
                      <a:pt x="223" y="226"/>
                    </a:cubicBezTo>
                    <a:cubicBezTo>
                      <a:pt x="307" y="143"/>
                      <a:pt x="259" y="0"/>
                      <a:pt x="14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2" name="Google Shape;1932;p17"/>
              <p:cNvSpPr/>
              <p:nvPr/>
            </p:nvSpPr>
            <p:spPr>
              <a:xfrm>
                <a:off x="3531375" y="2052175"/>
                <a:ext cx="7475" cy="6650"/>
              </a:xfrm>
              <a:custGeom>
                <a:rect b="b" l="l" r="r" t="t"/>
                <a:pathLst>
                  <a:path extrusionOk="0" h="266" w="299">
                    <a:moveTo>
                      <a:pt x="132" y="0"/>
                    </a:moveTo>
                    <a:cubicBezTo>
                      <a:pt x="60" y="0"/>
                      <a:pt x="1" y="60"/>
                      <a:pt x="1" y="131"/>
                    </a:cubicBezTo>
                    <a:cubicBezTo>
                      <a:pt x="1" y="212"/>
                      <a:pt x="61" y="265"/>
                      <a:pt x="126" y="265"/>
                    </a:cubicBezTo>
                    <a:cubicBezTo>
                      <a:pt x="156" y="265"/>
                      <a:pt x="188" y="253"/>
                      <a:pt x="215" y="226"/>
                    </a:cubicBezTo>
                    <a:cubicBezTo>
                      <a:pt x="298" y="143"/>
                      <a:pt x="251" y="0"/>
                      <a:pt x="13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3" name="Google Shape;1933;p17"/>
              <p:cNvSpPr/>
              <p:nvPr/>
            </p:nvSpPr>
            <p:spPr>
              <a:xfrm>
                <a:off x="1701100" y="2387900"/>
                <a:ext cx="14900" cy="12800"/>
              </a:xfrm>
              <a:custGeom>
                <a:rect b="b" l="l" r="r" t="t"/>
                <a:pathLst>
                  <a:path extrusionOk="0" h="512" w="596">
                    <a:moveTo>
                      <a:pt x="253" y="1"/>
                    </a:moveTo>
                    <a:cubicBezTo>
                      <a:pt x="109" y="1"/>
                      <a:pt x="0" y="115"/>
                      <a:pt x="0" y="251"/>
                    </a:cubicBezTo>
                    <a:cubicBezTo>
                      <a:pt x="0" y="407"/>
                      <a:pt x="130" y="512"/>
                      <a:pt x="261" y="512"/>
                    </a:cubicBezTo>
                    <a:cubicBezTo>
                      <a:pt x="321" y="512"/>
                      <a:pt x="381" y="490"/>
                      <a:pt x="429" y="442"/>
                    </a:cubicBezTo>
                    <a:cubicBezTo>
                      <a:pt x="596" y="275"/>
                      <a:pt x="488" y="1"/>
                      <a:pt x="274" y="1"/>
                    </a:cubicBezTo>
                    <a:cubicBezTo>
                      <a:pt x="267" y="1"/>
                      <a:pt x="260" y="1"/>
                      <a:pt x="25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4" name="Google Shape;1934;p17"/>
              <p:cNvSpPr/>
              <p:nvPr/>
            </p:nvSpPr>
            <p:spPr>
              <a:xfrm>
                <a:off x="864375" y="3061525"/>
                <a:ext cx="14925" cy="12800"/>
              </a:xfrm>
              <a:custGeom>
                <a:rect b="b" l="l" r="r" t="t"/>
                <a:pathLst>
                  <a:path extrusionOk="0" h="512" w="597">
                    <a:moveTo>
                      <a:pt x="275" y="0"/>
                    </a:moveTo>
                    <a:cubicBezTo>
                      <a:pt x="132" y="0"/>
                      <a:pt x="13" y="107"/>
                      <a:pt x="1" y="262"/>
                    </a:cubicBezTo>
                    <a:cubicBezTo>
                      <a:pt x="1" y="409"/>
                      <a:pt x="129" y="511"/>
                      <a:pt x="260" y="511"/>
                    </a:cubicBezTo>
                    <a:cubicBezTo>
                      <a:pt x="320" y="511"/>
                      <a:pt x="381" y="490"/>
                      <a:pt x="429" y="441"/>
                    </a:cubicBezTo>
                    <a:cubicBezTo>
                      <a:pt x="596" y="286"/>
                      <a:pt x="489" y="12"/>
                      <a:pt x="27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5" name="Google Shape;1935;p17"/>
              <p:cNvSpPr/>
              <p:nvPr/>
            </p:nvSpPr>
            <p:spPr>
              <a:xfrm>
                <a:off x="1461175" y="1886075"/>
                <a:ext cx="14925" cy="12850"/>
              </a:xfrm>
              <a:custGeom>
                <a:rect b="b" l="l" r="r" t="t"/>
                <a:pathLst>
                  <a:path extrusionOk="0" h="514" w="597">
                    <a:moveTo>
                      <a:pt x="263" y="1"/>
                    </a:moveTo>
                    <a:cubicBezTo>
                      <a:pt x="120" y="1"/>
                      <a:pt x="1" y="120"/>
                      <a:pt x="1" y="262"/>
                    </a:cubicBezTo>
                    <a:cubicBezTo>
                      <a:pt x="1" y="415"/>
                      <a:pt x="120" y="514"/>
                      <a:pt x="249" y="514"/>
                    </a:cubicBezTo>
                    <a:cubicBezTo>
                      <a:pt x="311" y="514"/>
                      <a:pt x="375" y="491"/>
                      <a:pt x="429" y="441"/>
                    </a:cubicBezTo>
                    <a:cubicBezTo>
                      <a:pt x="596" y="286"/>
                      <a:pt x="489" y="12"/>
                      <a:pt x="26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6" name="Google Shape;1936;p17"/>
              <p:cNvSpPr/>
              <p:nvPr/>
            </p:nvSpPr>
            <p:spPr>
              <a:xfrm>
                <a:off x="1077500" y="1742000"/>
                <a:ext cx="14900" cy="12800"/>
              </a:xfrm>
              <a:custGeom>
                <a:rect b="b" l="l" r="r" t="t"/>
                <a:pathLst>
                  <a:path extrusionOk="0" h="512" w="596">
                    <a:moveTo>
                      <a:pt x="274" y="1"/>
                    </a:moveTo>
                    <a:cubicBezTo>
                      <a:pt x="120" y="1"/>
                      <a:pt x="1" y="108"/>
                      <a:pt x="1" y="263"/>
                    </a:cubicBezTo>
                    <a:cubicBezTo>
                      <a:pt x="1" y="410"/>
                      <a:pt x="129" y="512"/>
                      <a:pt x="260" y="512"/>
                    </a:cubicBezTo>
                    <a:cubicBezTo>
                      <a:pt x="320" y="512"/>
                      <a:pt x="381" y="490"/>
                      <a:pt x="429" y="441"/>
                    </a:cubicBezTo>
                    <a:cubicBezTo>
                      <a:pt x="596" y="287"/>
                      <a:pt x="489" y="13"/>
                      <a:pt x="27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7" name="Google Shape;1937;p17"/>
              <p:cNvSpPr/>
              <p:nvPr/>
            </p:nvSpPr>
            <p:spPr>
              <a:xfrm>
                <a:off x="1835050" y="1697075"/>
                <a:ext cx="14900" cy="12775"/>
              </a:xfrm>
              <a:custGeom>
                <a:rect b="b" l="l" r="r" t="t"/>
                <a:pathLst>
                  <a:path extrusionOk="0" h="511" w="596">
                    <a:moveTo>
                      <a:pt x="274" y="0"/>
                    </a:moveTo>
                    <a:cubicBezTo>
                      <a:pt x="119" y="0"/>
                      <a:pt x="0" y="107"/>
                      <a:pt x="0" y="250"/>
                    </a:cubicBezTo>
                    <a:cubicBezTo>
                      <a:pt x="0" y="406"/>
                      <a:pt x="130" y="511"/>
                      <a:pt x="261" y="511"/>
                    </a:cubicBezTo>
                    <a:cubicBezTo>
                      <a:pt x="320" y="511"/>
                      <a:pt x="380" y="489"/>
                      <a:pt x="429" y="441"/>
                    </a:cubicBezTo>
                    <a:cubicBezTo>
                      <a:pt x="595" y="286"/>
                      <a:pt x="488" y="12"/>
                      <a:pt x="27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8" name="Google Shape;1938;p17"/>
              <p:cNvSpPr/>
              <p:nvPr/>
            </p:nvSpPr>
            <p:spPr>
              <a:xfrm>
                <a:off x="2043100" y="1415175"/>
                <a:ext cx="14900" cy="12800"/>
              </a:xfrm>
              <a:custGeom>
                <a:rect b="b" l="l" r="r" t="t"/>
                <a:pathLst>
                  <a:path extrusionOk="0" h="512" w="596">
                    <a:moveTo>
                      <a:pt x="262" y="1"/>
                    </a:moveTo>
                    <a:cubicBezTo>
                      <a:pt x="120" y="1"/>
                      <a:pt x="1" y="108"/>
                      <a:pt x="1" y="251"/>
                    </a:cubicBezTo>
                    <a:cubicBezTo>
                      <a:pt x="1" y="406"/>
                      <a:pt x="124" y="511"/>
                      <a:pt x="256" y="511"/>
                    </a:cubicBezTo>
                    <a:cubicBezTo>
                      <a:pt x="316" y="511"/>
                      <a:pt x="377" y="490"/>
                      <a:pt x="429" y="441"/>
                    </a:cubicBezTo>
                    <a:cubicBezTo>
                      <a:pt x="596" y="287"/>
                      <a:pt x="489" y="13"/>
                      <a:pt x="26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9" name="Google Shape;1939;p17"/>
              <p:cNvSpPr/>
              <p:nvPr/>
            </p:nvSpPr>
            <p:spPr>
              <a:xfrm>
                <a:off x="1567450" y="1319325"/>
                <a:ext cx="14900" cy="12700"/>
              </a:xfrm>
              <a:custGeom>
                <a:rect b="b" l="l" r="r" t="t"/>
                <a:pathLst>
                  <a:path extrusionOk="0" h="508" w="596">
                    <a:moveTo>
                      <a:pt x="243" y="0"/>
                    </a:moveTo>
                    <a:cubicBezTo>
                      <a:pt x="109" y="0"/>
                      <a:pt x="0" y="115"/>
                      <a:pt x="0" y="251"/>
                    </a:cubicBezTo>
                    <a:cubicBezTo>
                      <a:pt x="0" y="404"/>
                      <a:pt x="120" y="508"/>
                      <a:pt x="249" y="508"/>
                    </a:cubicBezTo>
                    <a:cubicBezTo>
                      <a:pt x="311" y="508"/>
                      <a:pt x="375" y="484"/>
                      <a:pt x="429" y="430"/>
                    </a:cubicBezTo>
                    <a:cubicBezTo>
                      <a:pt x="596" y="275"/>
                      <a:pt x="488" y="1"/>
                      <a:pt x="262" y="1"/>
                    </a:cubicBezTo>
                    <a:cubicBezTo>
                      <a:pt x="256" y="1"/>
                      <a:pt x="249" y="0"/>
                      <a:pt x="24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0" name="Google Shape;1940;p17"/>
              <p:cNvSpPr/>
              <p:nvPr/>
            </p:nvSpPr>
            <p:spPr>
              <a:xfrm>
                <a:off x="2514000" y="1936950"/>
                <a:ext cx="14900" cy="12575"/>
              </a:xfrm>
              <a:custGeom>
                <a:rect b="b" l="l" r="r" t="t"/>
                <a:pathLst>
                  <a:path extrusionOk="0" h="503" w="596">
                    <a:moveTo>
                      <a:pt x="253" y="1"/>
                    </a:moveTo>
                    <a:cubicBezTo>
                      <a:pt x="108" y="1"/>
                      <a:pt x="0" y="115"/>
                      <a:pt x="0" y="252"/>
                    </a:cubicBezTo>
                    <a:cubicBezTo>
                      <a:pt x="0" y="404"/>
                      <a:pt x="120" y="503"/>
                      <a:pt x="249" y="503"/>
                    </a:cubicBezTo>
                    <a:cubicBezTo>
                      <a:pt x="311" y="503"/>
                      <a:pt x="375" y="480"/>
                      <a:pt x="429" y="430"/>
                    </a:cubicBezTo>
                    <a:cubicBezTo>
                      <a:pt x="596" y="275"/>
                      <a:pt x="488" y="2"/>
                      <a:pt x="274" y="2"/>
                    </a:cubicBezTo>
                    <a:cubicBezTo>
                      <a:pt x="267" y="1"/>
                      <a:pt x="260" y="1"/>
                      <a:pt x="25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1" name="Google Shape;1941;p17"/>
              <p:cNvSpPr/>
              <p:nvPr/>
            </p:nvSpPr>
            <p:spPr>
              <a:xfrm>
                <a:off x="3094125" y="1260400"/>
                <a:ext cx="14900" cy="12850"/>
              </a:xfrm>
              <a:custGeom>
                <a:rect b="b" l="l" r="r" t="t"/>
                <a:pathLst>
                  <a:path extrusionOk="0" h="514" w="596">
                    <a:moveTo>
                      <a:pt x="274" y="1"/>
                    </a:moveTo>
                    <a:cubicBezTo>
                      <a:pt x="131" y="1"/>
                      <a:pt x="12" y="120"/>
                      <a:pt x="0" y="263"/>
                    </a:cubicBezTo>
                    <a:cubicBezTo>
                      <a:pt x="0" y="415"/>
                      <a:pt x="126" y="514"/>
                      <a:pt x="254" y="514"/>
                    </a:cubicBezTo>
                    <a:cubicBezTo>
                      <a:pt x="316" y="514"/>
                      <a:pt x="379" y="491"/>
                      <a:pt x="429" y="441"/>
                    </a:cubicBezTo>
                    <a:cubicBezTo>
                      <a:pt x="596" y="286"/>
                      <a:pt x="489" y="13"/>
                      <a:pt x="27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2" name="Google Shape;1942;p17"/>
              <p:cNvSpPr/>
              <p:nvPr/>
            </p:nvSpPr>
            <p:spPr>
              <a:xfrm>
                <a:off x="2049650" y="2034300"/>
                <a:ext cx="14900" cy="12800"/>
              </a:xfrm>
              <a:custGeom>
                <a:rect b="b" l="l" r="r" t="t"/>
                <a:pathLst>
                  <a:path extrusionOk="0" h="512" w="596">
                    <a:moveTo>
                      <a:pt x="274" y="1"/>
                    </a:moveTo>
                    <a:cubicBezTo>
                      <a:pt x="131" y="1"/>
                      <a:pt x="12" y="108"/>
                      <a:pt x="0" y="251"/>
                    </a:cubicBezTo>
                    <a:cubicBezTo>
                      <a:pt x="0" y="406"/>
                      <a:pt x="130" y="511"/>
                      <a:pt x="265" y="511"/>
                    </a:cubicBezTo>
                    <a:cubicBezTo>
                      <a:pt x="326" y="511"/>
                      <a:pt x="389" y="490"/>
                      <a:pt x="441" y="441"/>
                    </a:cubicBezTo>
                    <a:cubicBezTo>
                      <a:pt x="596" y="287"/>
                      <a:pt x="501" y="13"/>
                      <a:pt x="27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3" name="Google Shape;1943;p17"/>
              <p:cNvSpPr/>
              <p:nvPr/>
            </p:nvSpPr>
            <p:spPr>
              <a:xfrm>
                <a:off x="2491075" y="3399650"/>
                <a:ext cx="14900" cy="12800"/>
              </a:xfrm>
              <a:custGeom>
                <a:rect b="b" l="l" r="r" t="t"/>
                <a:pathLst>
                  <a:path extrusionOk="0" h="512" w="596">
                    <a:moveTo>
                      <a:pt x="274" y="1"/>
                    </a:moveTo>
                    <a:cubicBezTo>
                      <a:pt x="131" y="1"/>
                      <a:pt x="12" y="108"/>
                      <a:pt x="0" y="251"/>
                    </a:cubicBezTo>
                    <a:cubicBezTo>
                      <a:pt x="0" y="406"/>
                      <a:pt x="130" y="511"/>
                      <a:pt x="265" y="511"/>
                    </a:cubicBezTo>
                    <a:cubicBezTo>
                      <a:pt x="326" y="511"/>
                      <a:pt x="389" y="490"/>
                      <a:pt x="441" y="441"/>
                    </a:cubicBezTo>
                    <a:cubicBezTo>
                      <a:pt x="596" y="286"/>
                      <a:pt x="500" y="13"/>
                      <a:pt x="27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4" name="Google Shape;1944;p17"/>
              <p:cNvSpPr/>
              <p:nvPr/>
            </p:nvSpPr>
            <p:spPr>
              <a:xfrm>
                <a:off x="2840525" y="3715475"/>
                <a:ext cx="14900" cy="12800"/>
              </a:xfrm>
              <a:custGeom>
                <a:rect b="b" l="l" r="r" t="t"/>
                <a:pathLst>
                  <a:path extrusionOk="0" h="512" w="596">
                    <a:moveTo>
                      <a:pt x="262" y="0"/>
                    </a:moveTo>
                    <a:cubicBezTo>
                      <a:pt x="119" y="0"/>
                      <a:pt x="0" y="107"/>
                      <a:pt x="0" y="262"/>
                    </a:cubicBezTo>
                    <a:cubicBezTo>
                      <a:pt x="0" y="409"/>
                      <a:pt x="129" y="511"/>
                      <a:pt x="260" y="511"/>
                    </a:cubicBezTo>
                    <a:cubicBezTo>
                      <a:pt x="320" y="511"/>
                      <a:pt x="380" y="489"/>
                      <a:pt x="429" y="441"/>
                    </a:cubicBezTo>
                    <a:cubicBezTo>
                      <a:pt x="596" y="286"/>
                      <a:pt x="489" y="12"/>
                      <a:pt x="2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5" name="Google Shape;1945;p17"/>
              <p:cNvSpPr/>
              <p:nvPr/>
            </p:nvSpPr>
            <p:spPr>
              <a:xfrm>
                <a:off x="2212775" y="4039900"/>
                <a:ext cx="14900" cy="12800"/>
              </a:xfrm>
              <a:custGeom>
                <a:rect b="b" l="l" r="r" t="t"/>
                <a:pathLst>
                  <a:path extrusionOk="0" h="512" w="596">
                    <a:moveTo>
                      <a:pt x="262" y="1"/>
                    </a:moveTo>
                    <a:cubicBezTo>
                      <a:pt x="119" y="1"/>
                      <a:pt x="0" y="108"/>
                      <a:pt x="0" y="263"/>
                    </a:cubicBezTo>
                    <a:cubicBezTo>
                      <a:pt x="0" y="410"/>
                      <a:pt x="129" y="512"/>
                      <a:pt x="259" y="512"/>
                    </a:cubicBezTo>
                    <a:cubicBezTo>
                      <a:pt x="319" y="512"/>
                      <a:pt x="380" y="490"/>
                      <a:pt x="429" y="442"/>
                    </a:cubicBezTo>
                    <a:cubicBezTo>
                      <a:pt x="595" y="287"/>
                      <a:pt x="488" y="13"/>
                      <a:pt x="26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6" name="Google Shape;1946;p17"/>
              <p:cNvSpPr/>
              <p:nvPr/>
            </p:nvSpPr>
            <p:spPr>
              <a:xfrm>
                <a:off x="3233425" y="3608875"/>
                <a:ext cx="14900" cy="12600"/>
              </a:xfrm>
              <a:custGeom>
                <a:rect b="b" l="l" r="r" t="t"/>
                <a:pathLst>
                  <a:path extrusionOk="0" h="504" w="596">
                    <a:moveTo>
                      <a:pt x="255" y="1"/>
                    </a:moveTo>
                    <a:cubicBezTo>
                      <a:pt x="121" y="1"/>
                      <a:pt x="12" y="116"/>
                      <a:pt x="1" y="252"/>
                    </a:cubicBezTo>
                    <a:cubicBezTo>
                      <a:pt x="1" y="405"/>
                      <a:pt x="126" y="503"/>
                      <a:pt x="255" y="503"/>
                    </a:cubicBezTo>
                    <a:cubicBezTo>
                      <a:pt x="316" y="503"/>
                      <a:pt x="379" y="481"/>
                      <a:pt x="429" y="430"/>
                    </a:cubicBezTo>
                    <a:cubicBezTo>
                      <a:pt x="596" y="276"/>
                      <a:pt x="489" y="14"/>
                      <a:pt x="274" y="2"/>
                    </a:cubicBezTo>
                    <a:cubicBezTo>
                      <a:pt x="268" y="1"/>
                      <a:pt x="261" y="1"/>
                      <a:pt x="25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7" name="Google Shape;1947;p17"/>
              <p:cNvSpPr/>
              <p:nvPr/>
            </p:nvSpPr>
            <p:spPr>
              <a:xfrm>
                <a:off x="3660575" y="3771725"/>
                <a:ext cx="14900" cy="12775"/>
              </a:xfrm>
              <a:custGeom>
                <a:rect b="b" l="l" r="r" t="t"/>
                <a:pathLst>
                  <a:path extrusionOk="0" h="511" w="596">
                    <a:moveTo>
                      <a:pt x="262" y="0"/>
                    </a:moveTo>
                    <a:cubicBezTo>
                      <a:pt x="119" y="0"/>
                      <a:pt x="0" y="108"/>
                      <a:pt x="0" y="251"/>
                    </a:cubicBezTo>
                    <a:cubicBezTo>
                      <a:pt x="0" y="406"/>
                      <a:pt x="124" y="511"/>
                      <a:pt x="256" y="511"/>
                    </a:cubicBezTo>
                    <a:cubicBezTo>
                      <a:pt x="315" y="511"/>
                      <a:pt x="377" y="489"/>
                      <a:pt x="429" y="441"/>
                    </a:cubicBezTo>
                    <a:cubicBezTo>
                      <a:pt x="595" y="286"/>
                      <a:pt x="488" y="12"/>
                      <a:pt x="2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8" name="Google Shape;1948;p17"/>
              <p:cNvSpPr/>
              <p:nvPr/>
            </p:nvSpPr>
            <p:spPr>
              <a:xfrm>
                <a:off x="2879225" y="3022800"/>
                <a:ext cx="14900" cy="12800"/>
              </a:xfrm>
              <a:custGeom>
                <a:rect b="b" l="l" r="r" t="t"/>
                <a:pathLst>
                  <a:path extrusionOk="0" h="512" w="596">
                    <a:moveTo>
                      <a:pt x="253" y="1"/>
                    </a:moveTo>
                    <a:cubicBezTo>
                      <a:pt x="108" y="1"/>
                      <a:pt x="0" y="115"/>
                      <a:pt x="0" y="251"/>
                    </a:cubicBezTo>
                    <a:cubicBezTo>
                      <a:pt x="0" y="407"/>
                      <a:pt x="130" y="512"/>
                      <a:pt x="261" y="512"/>
                    </a:cubicBezTo>
                    <a:cubicBezTo>
                      <a:pt x="321" y="512"/>
                      <a:pt x="380" y="490"/>
                      <a:pt x="429" y="442"/>
                    </a:cubicBezTo>
                    <a:cubicBezTo>
                      <a:pt x="595" y="287"/>
                      <a:pt x="500" y="1"/>
                      <a:pt x="274" y="1"/>
                    </a:cubicBezTo>
                    <a:cubicBezTo>
                      <a:pt x="267" y="1"/>
                      <a:pt x="260" y="1"/>
                      <a:pt x="25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9" name="Google Shape;1949;p17"/>
              <p:cNvSpPr/>
              <p:nvPr/>
            </p:nvSpPr>
            <p:spPr>
              <a:xfrm>
                <a:off x="2879225" y="3450525"/>
                <a:ext cx="14900" cy="12825"/>
              </a:xfrm>
              <a:custGeom>
                <a:rect b="b" l="l" r="r" t="t"/>
                <a:pathLst>
                  <a:path extrusionOk="0" h="513" w="596">
                    <a:moveTo>
                      <a:pt x="253" y="1"/>
                    </a:moveTo>
                    <a:cubicBezTo>
                      <a:pt x="108" y="1"/>
                      <a:pt x="0" y="115"/>
                      <a:pt x="0" y="252"/>
                    </a:cubicBezTo>
                    <a:cubicBezTo>
                      <a:pt x="0" y="407"/>
                      <a:pt x="130" y="512"/>
                      <a:pt x="261" y="512"/>
                    </a:cubicBezTo>
                    <a:cubicBezTo>
                      <a:pt x="321" y="512"/>
                      <a:pt x="380" y="491"/>
                      <a:pt x="429" y="442"/>
                    </a:cubicBezTo>
                    <a:cubicBezTo>
                      <a:pt x="595" y="287"/>
                      <a:pt x="488" y="14"/>
                      <a:pt x="274" y="2"/>
                    </a:cubicBezTo>
                    <a:cubicBezTo>
                      <a:pt x="267" y="1"/>
                      <a:pt x="260" y="1"/>
                      <a:pt x="25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0" name="Google Shape;1950;p17"/>
              <p:cNvSpPr/>
              <p:nvPr/>
            </p:nvSpPr>
            <p:spPr>
              <a:xfrm>
                <a:off x="3305175" y="3364825"/>
                <a:ext cx="14900" cy="12850"/>
              </a:xfrm>
              <a:custGeom>
                <a:rect b="b" l="l" r="r" t="t"/>
                <a:pathLst>
                  <a:path extrusionOk="0" h="514" w="596">
                    <a:moveTo>
                      <a:pt x="274" y="1"/>
                    </a:moveTo>
                    <a:cubicBezTo>
                      <a:pt x="119" y="1"/>
                      <a:pt x="0" y="120"/>
                      <a:pt x="0" y="263"/>
                    </a:cubicBezTo>
                    <a:cubicBezTo>
                      <a:pt x="0" y="416"/>
                      <a:pt x="125" y="514"/>
                      <a:pt x="258" y="514"/>
                    </a:cubicBezTo>
                    <a:cubicBezTo>
                      <a:pt x="321" y="514"/>
                      <a:pt x="387" y="491"/>
                      <a:pt x="441" y="441"/>
                    </a:cubicBezTo>
                    <a:cubicBezTo>
                      <a:pt x="595" y="286"/>
                      <a:pt x="488" y="13"/>
                      <a:pt x="27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1" name="Google Shape;1951;p17"/>
              <p:cNvSpPr/>
              <p:nvPr/>
            </p:nvSpPr>
            <p:spPr>
              <a:xfrm>
                <a:off x="4574375" y="2764450"/>
                <a:ext cx="14900" cy="12800"/>
              </a:xfrm>
              <a:custGeom>
                <a:rect b="b" l="l" r="r" t="t"/>
                <a:pathLst>
                  <a:path extrusionOk="0" h="512" w="596">
                    <a:moveTo>
                      <a:pt x="262" y="1"/>
                    </a:moveTo>
                    <a:cubicBezTo>
                      <a:pt x="119" y="1"/>
                      <a:pt x="0" y="120"/>
                      <a:pt x="0" y="263"/>
                    </a:cubicBezTo>
                    <a:cubicBezTo>
                      <a:pt x="0" y="410"/>
                      <a:pt x="129" y="512"/>
                      <a:pt x="259" y="512"/>
                    </a:cubicBezTo>
                    <a:cubicBezTo>
                      <a:pt x="320" y="512"/>
                      <a:pt x="380" y="490"/>
                      <a:pt x="429" y="441"/>
                    </a:cubicBezTo>
                    <a:cubicBezTo>
                      <a:pt x="596" y="287"/>
                      <a:pt x="488" y="13"/>
                      <a:pt x="26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2" name="Google Shape;1952;p17"/>
              <p:cNvSpPr/>
              <p:nvPr/>
            </p:nvSpPr>
            <p:spPr>
              <a:xfrm>
                <a:off x="3424225" y="2839175"/>
                <a:ext cx="13425" cy="12825"/>
              </a:xfrm>
              <a:custGeom>
                <a:rect b="b" l="l" r="r" t="t"/>
                <a:pathLst>
                  <a:path extrusionOk="0" h="513" w="537">
                    <a:moveTo>
                      <a:pt x="262" y="0"/>
                    </a:moveTo>
                    <a:cubicBezTo>
                      <a:pt x="120" y="0"/>
                      <a:pt x="1" y="107"/>
                      <a:pt x="1" y="250"/>
                    </a:cubicBezTo>
                    <a:cubicBezTo>
                      <a:pt x="1" y="393"/>
                      <a:pt x="120" y="512"/>
                      <a:pt x="262" y="512"/>
                    </a:cubicBezTo>
                    <a:cubicBezTo>
                      <a:pt x="417" y="512"/>
                      <a:pt x="536" y="393"/>
                      <a:pt x="536" y="250"/>
                    </a:cubicBezTo>
                    <a:cubicBezTo>
                      <a:pt x="536" y="107"/>
                      <a:pt x="417" y="0"/>
                      <a:pt x="2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3" name="Google Shape;1953;p17"/>
              <p:cNvSpPr/>
              <p:nvPr/>
            </p:nvSpPr>
            <p:spPr>
              <a:xfrm>
                <a:off x="3175975" y="2653725"/>
                <a:ext cx="13425" cy="12525"/>
              </a:xfrm>
              <a:custGeom>
                <a:rect b="b" l="l" r="r" t="t"/>
                <a:pathLst>
                  <a:path extrusionOk="0" h="501" w="537">
                    <a:moveTo>
                      <a:pt x="263" y="1"/>
                    </a:moveTo>
                    <a:cubicBezTo>
                      <a:pt x="120" y="1"/>
                      <a:pt x="1" y="108"/>
                      <a:pt x="1" y="251"/>
                    </a:cubicBezTo>
                    <a:cubicBezTo>
                      <a:pt x="1" y="394"/>
                      <a:pt x="120" y="501"/>
                      <a:pt x="263" y="501"/>
                    </a:cubicBezTo>
                    <a:cubicBezTo>
                      <a:pt x="417" y="501"/>
                      <a:pt x="536" y="394"/>
                      <a:pt x="536" y="251"/>
                    </a:cubicBezTo>
                    <a:cubicBezTo>
                      <a:pt x="536" y="108"/>
                      <a:pt x="417" y="1"/>
                      <a:pt x="26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4" name="Google Shape;1954;p17"/>
              <p:cNvSpPr/>
              <p:nvPr/>
            </p:nvSpPr>
            <p:spPr>
              <a:xfrm>
                <a:off x="4679450" y="2461750"/>
                <a:ext cx="13400" cy="12825"/>
              </a:xfrm>
              <a:custGeom>
                <a:rect b="b" l="l" r="r" t="t"/>
                <a:pathLst>
                  <a:path extrusionOk="0" h="513" w="536">
                    <a:moveTo>
                      <a:pt x="262" y="0"/>
                    </a:moveTo>
                    <a:cubicBezTo>
                      <a:pt x="119" y="0"/>
                      <a:pt x="0" y="119"/>
                      <a:pt x="0" y="250"/>
                    </a:cubicBezTo>
                    <a:cubicBezTo>
                      <a:pt x="0" y="393"/>
                      <a:pt x="119" y="512"/>
                      <a:pt x="262" y="512"/>
                    </a:cubicBezTo>
                    <a:cubicBezTo>
                      <a:pt x="417" y="512"/>
                      <a:pt x="536" y="393"/>
                      <a:pt x="536" y="250"/>
                    </a:cubicBezTo>
                    <a:cubicBezTo>
                      <a:pt x="536" y="119"/>
                      <a:pt x="417" y="0"/>
                      <a:pt x="2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5" name="Google Shape;1955;p17"/>
              <p:cNvSpPr/>
              <p:nvPr/>
            </p:nvSpPr>
            <p:spPr>
              <a:xfrm>
                <a:off x="4420475" y="2324825"/>
                <a:ext cx="13425" cy="12525"/>
              </a:xfrm>
              <a:custGeom>
                <a:rect b="b" l="l" r="r" t="t"/>
                <a:pathLst>
                  <a:path extrusionOk="0" h="501" w="537">
                    <a:moveTo>
                      <a:pt x="263" y="0"/>
                    </a:moveTo>
                    <a:cubicBezTo>
                      <a:pt x="120" y="0"/>
                      <a:pt x="1" y="107"/>
                      <a:pt x="1" y="250"/>
                    </a:cubicBezTo>
                    <a:cubicBezTo>
                      <a:pt x="1" y="393"/>
                      <a:pt x="120" y="500"/>
                      <a:pt x="263" y="500"/>
                    </a:cubicBezTo>
                    <a:cubicBezTo>
                      <a:pt x="417" y="500"/>
                      <a:pt x="537" y="393"/>
                      <a:pt x="537" y="250"/>
                    </a:cubicBezTo>
                    <a:cubicBezTo>
                      <a:pt x="537" y="107"/>
                      <a:pt x="417" y="0"/>
                      <a:pt x="26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6" name="Google Shape;1956;p17"/>
              <p:cNvSpPr/>
              <p:nvPr/>
            </p:nvSpPr>
            <p:spPr>
              <a:xfrm>
                <a:off x="4200800" y="2052175"/>
                <a:ext cx="13425" cy="12825"/>
              </a:xfrm>
              <a:custGeom>
                <a:rect b="b" l="l" r="r" t="t"/>
                <a:pathLst>
                  <a:path extrusionOk="0" h="513" w="537">
                    <a:moveTo>
                      <a:pt x="263" y="0"/>
                    </a:moveTo>
                    <a:cubicBezTo>
                      <a:pt x="120" y="0"/>
                      <a:pt x="1" y="119"/>
                      <a:pt x="1" y="262"/>
                    </a:cubicBezTo>
                    <a:cubicBezTo>
                      <a:pt x="1" y="393"/>
                      <a:pt x="120" y="512"/>
                      <a:pt x="263" y="512"/>
                    </a:cubicBezTo>
                    <a:cubicBezTo>
                      <a:pt x="406" y="512"/>
                      <a:pt x="537" y="393"/>
                      <a:pt x="537" y="262"/>
                    </a:cubicBezTo>
                    <a:cubicBezTo>
                      <a:pt x="537" y="119"/>
                      <a:pt x="406" y="0"/>
                      <a:pt x="26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7" name="Google Shape;1957;p17"/>
              <p:cNvSpPr/>
              <p:nvPr/>
            </p:nvSpPr>
            <p:spPr>
              <a:xfrm>
                <a:off x="2892600" y="2091725"/>
                <a:ext cx="14925" cy="12825"/>
              </a:xfrm>
              <a:custGeom>
                <a:rect b="b" l="l" r="r" t="t"/>
                <a:pathLst>
                  <a:path extrusionOk="0" h="513" w="597">
                    <a:moveTo>
                      <a:pt x="243" y="1"/>
                    </a:moveTo>
                    <a:cubicBezTo>
                      <a:pt x="109" y="1"/>
                      <a:pt x="1" y="116"/>
                      <a:pt x="1" y="252"/>
                    </a:cubicBezTo>
                    <a:cubicBezTo>
                      <a:pt x="1" y="407"/>
                      <a:pt x="125" y="512"/>
                      <a:pt x="256" y="512"/>
                    </a:cubicBezTo>
                    <a:cubicBezTo>
                      <a:pt x="316" y="512"/>
                      <a:pt x="378" y="491"/>
                      <a:pt x="430" y="442"/>
                    </a:cubicBezTo>
                    <a:cubicBezTo>
                      <a:pt x="596" y="287"/>
                      <a:pt x="489" y="14"/>
                      <a:pt x="263" y="2"/>
                    </a:cubicBezTo>
                    <a:cubicBezTo>
                      <a:pt x="256" y="1"/>
                      <a:pt x="250" y="1"/>
                      <a:pt x="2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8" name="Google Shape;1958;p17"/>
              <p:cNvSpPr/>
              <p:nvPr/>
            </p:nvSpPr>
            <p:spPr>
              <a:xfrm>
                <a:off x="3100975" y="1773550"/>
                <a:ext cx="14600" cy="12800"/>
              </a:xfrm>
              <a:custGeom>
                <a:rect b="b" l="l" r="r" t="t"/>
                <a:pathLst>
                  <a:path extrusionOk="0" h="512" w="584">
                    <a:moveTo>
                      <a:pt x="262" y="1"/>
                    </a:moveTo>
                    <a:cubicBezTo>
                      <a:pt x="119" y="1"/>
                      <a:pt x="0" y="108"/>
                      <a:pt x="0" y="251"/>
                    </a:cubicBezTo>
                    <a:cubicBezTo>
                      <a:pt x="0" y="407"/>
                      <a:pt x="124" y="511"/>
                      <a:pt x="256" y="511"/>
                    </a:cubicBezTo>
                    <a:cubicBezTo>
                      <a:pt x="316" y="511"/>
                      <a:pt x="377" y="490"/>
                      <a:pt x="429" y="442"/>
                    </a:cubicBezTo>
                    <a:cubicBezTo>
                      <a:pt x="584" y="287"/>
                      <a:pt x="488" y="13"/>
                      <a:pt x="26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9" name="Google Shape;1959;p17"/>
              <p:cNvSpPr/>
              <p:nvPr/>
            </p:nvSpPr>
            <p:spPr>
              <a:xfrm>
                <a:off x="2931900" y="1586050"/>
                <a:ext cx="14600" cy="12775"/>
              </a:xfrm>
              <a:custGeom>
                <a:rect b="b" l="l" r="r" t="t"/>
                <a:pathLst>
                  <a:path extrusionOk="0" h="511" w="584">
                    <a:moveTo>
                      <a:pt x="263" y="0"/>
                    </a:moveTo>
                    <a:cubicBezTo>
                      <a:pt x="120" y="0"/>
                      <a:pt x="1" y="107"/>
                      <a:pt x="1" y="250"/>
                    </a:cubicBezTo>
                    <a:cubicBezTo>
                      <a:pt x="1" y="406"/>
                      <a:pt x="124" y="511"/>
                      <a:pt x="256" y="511"/>
                    </a:cubicBezTo>
                    <a:cubicBezTo>
                      <a:pt x="316" y="511"/>
                      <a:pt x="377" y="489"/>
                      <a:pt x="429" y="441"/>
                    </a:cubicBezTo>
                    <a:cubicBezTo>
                      <a:pt x="584" y="286"/>
                      <a:pt x="489" y="12"/>
                      <a:pt x="26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0" name="Google Shape;1960;p17"/>
              <p:cNvSpPr/>
              <p:nvPr/>
            </p:nvSpPr>
            <p:spPr>
              <a:xfrm>
                <a:off x="3553400" y="1378850"/>
                <a:ext cx="14925" cy="12800"/>
              </a:xfrm>
              <a:custGeom>
                <a:rect b="b" l="l" r="r" t="t"/>
                <a:pathLst>
                  <a:path extrusionOk="0" h="512" w="597">
                    <a:moveTo>
                      <a:pt x="243" y="1"/>
                    </a:moveTo>
                    <a:cubicBezTo>
                      <a:pt x="109" y="1"/>
                      <a:pt x="1" y="115"/>
                      <a:pt x="1" y="251"/>
                    </a:cubicBezTo>
                    <a:cubicBezTo>
                      <a:pt x="1" y="407"/>
                      <a:pt x="130" y="512"/>
                      <a:pt x="262" y="512"/>
                    </a:cubicBezTo>
                    <a:cubicBezTo>
                      <a:pt x="321" y="512"/>
                      <a:pt x="381" y="490"/>
                      <a:pt x="429" y="442"/>
                    </a:cubicBezTo>
                    <a:cubicBezTo>
                      <a:pt x="596" y="275"/>
                      <a:pt x="489" y="1"/>
                      <a:pt x="263" y="1"/>
                    </a:cubicBezTo>
                    <a:cubicBezTo>
                      <a:pt x="256" y="1"/>
                      <a:pt x="250" y="1"/>
                      <a:pt x="2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1" name="Google Shape;1961;p17"/>
              <p:cNvSpPr/>
              <p:nvPr/>
            </p:nvSpPr>
            <p:spPr>
              <a:xfrm>
                <a:off x="3559950" y="2535850"/>
                <a:ext cx="14925" cy="12800"/>
              </a:xfrm>
              <a:custGeom>
                <a:rect b="b" l="l" r="r" t="t"/>
                <a:pathLst>
                  <a:path extrusionOk="0" h="512" w="597">
                    <a:moveTo>
                      <a:pt x="275" y="1"/>
                    </a:moveTo>
                    <a:cubicBezTo>
                      <a:pt x="132" y="1"/>
                      <a:pt x="13" y="108"/>
                      <a:pt x="1" y="251"/>
                    </a:cubicBezTo>
                    <a:cubicBezTo>
                      <a:pt x="1" y="406"/>
                      <a:pt x="130" y="511"/>
                      <a:pt x="265" y="511"/>
                    </a:cubicBezTo>
                    <a:cubicBezTo>
                      <a:pt x="327" y="511"/>
                      <a:pt x="389" y="490"/>
                      <a:pt x="441" y="441"/>
                    </a:cubicBezTo>
                    <a:cubicBezTo>
                      <a:pt x="596" y="287"/>
                      <a:pt x="501" y="13"/>
                      <a:pt x="27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2" name="Google Shape;1962;p17"/>
              <p:cNvSpPr/>
              <p:nvPr/>
            </p:nvSpPr>
            <p:spPr>
              <a:xfrm>
                <a:off x="3821900" y="2024775"/>
                <a:ext cx="14900" cy="12575"/>
              </a:xfrm>
              <a:custGeom>
                <a:rect b="b" l="l" r="r" t="t"/>
                <a:pathLst>
                  <a:path extrusionOk="0" h="503" w="596">
                    <a:moveTo>
                      <a:pt x="253" y="0"/>
                    </a:moveTo>
                    <a:cubicBezTo>
                      <a:pt x="109" y="0"/>
                      <a:pt x="0" y="115"/>
                      <a:pt x="0" y="251"/>
                    </a:cubicBezTo>
                    <a:cubicBezTo>
                      <a:pt x="0" y="404"/>
                      <a:pt x="125" y="502"/>
                      <a:pt x="254" y="502"/>
                    </a:cubicBezTo>
                    <a:cubicBezTo>
                      <a:pt x="316" y="502"/>
                      <a:pt x="379" y="480"/>
                      <a:pt x="429" y="429"/>
                    </a:cubicBezTo>
                    <a:cubicBezTo>
                      <a:pt x="596" y="275"/>
                      <a:pt x="488" y="1"/>
                      <a:pt x="274" y="1"/>
                    </a:cubicBezTo>
                    <a:cubicBezTo>
                      <a:pt x="267" y="0"/>
                      <a:pt x="260" y="0"/>
                      <a:pt x="25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3" name="Google Shape;1963;p17"/>
              <p:cNvSpPr/>
              <p:nvPr/>
            </p:nvSpPr>
            <p:spPr>
              <a:xfrm>
                <a:off x="3681400" y="3347875"/>
                <a:ext cx="14900" cy="12850"/>
              </a:xfrm>
              <a:custGeom>
                <a:rect b="b" l="l" r="r" t="t"/>
                <a:pathLst>
                  <a:path extrusionOk="0" h="514" w="596">
                    <a:moveTo>
                      <a:pt x="262" y="0"/>
                    </a:moveTo>
                    <a:cubicBezTo>
                      <a:pt x="120" y="0"/>
                      <a:pt x="1" y="119"/>
                      <a:pt x="1" y="262"/>
                    </a:cubicBezTo>
                    <a:cubicBezTo>
                      <a:pt x="1" y="415"/>
                      <a:pt x="126" y="513"/>
                      <a:pt x="254" y="513"/>
                    </a:cubicBezTo>
                    <a:cubicBezTo>
                      <a:pt x="316" y="513"/>
                      <a:pt x="379" y="491"/>
                      <a:pt x="429" y="441"/>
                    </a:cubicBezTo>
                    <a:cubicBezTo>
                      <a:pt x="596" y="286"/>
                      <a:pt x="489" y="12"/>
                      <a:pt x="2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4" name="Google Shape;1964;p17"/>
              <p:cNvSpPr/>
              <p:nvPr/>
            </p:nvSpPr>
            <p:spPr>
              <a:xfrm>
                <a:off x="3958825" y="3324350"/>
                <a:ext cx="14900" cy="12800"/>
              </a:xfrm>
              <a:custGeom>
                <a:rect b="b" l="l" r="r" t="t"/>
                <a:pathLst>
                  <a:path extrusionOk="0" h="512" w="596">
                    <a:moveTo>
                      <a:pt x="262" y="0"/>
                    </a:moveTo>
                    <a:cubicBezTo>
                      <a:pt x="119" y="0"/>
                      <a:pt x="0" y="119"/>
                      <a:pt x="0" y="262"/>
                    </a:cubicBezTo>
                    <a:cubicBezTo>
                      <a:pt x="0" y="409"/>
                      <a:pt x="129" y="511"/>
                      <a:pt x="259" y="511"/>
                    </a:cubicBezTo>
                    <a:cubicBezTo>
                      <a:pt x="319" y="511"/>
                      <a:pt x="380" y="490"/>
                      <a:pt x="429" y="441"/>
                    </a:cubicBezTo>
                    <a:cubicBezTo>
                      <a:pt x="595" y="286"/>
                      <a:pt x="488" y="12"/>
                      <a:pt x="2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5" name="Google Shape;1965;p17"/>
              <p:cNvSpPr/>
              <p:nvPr/>
            </p:nvSpPr>
            <p:spPr>
              <a:xfrm>
                <a:off x="4214200" y="3088300"/>
                <a:ext cx="14625" cy="12800"/>
              </a:xfrm>
              <a:custGeom>
                <a:rect b="b" l="l" r="r" t="t"/>
                <a:pathLst>
                  <a:path extrusionOk="0" h="512" w="585">
                    <a:moveTo>
                      <a:pt x="263" y="1"/>
                    </a:moveTo>
                    <a:cubicBezTo>
                      <a:pt x="120" y="1"/>
                      <a:pt x="1" y="108"/>
                      <a:pt x="1" y="251"/>
                    </a:cubicBezTo>
                    <a:cubicBezTo>
                      <a:pt x="1" y="406"/>
                      <a:pt x="125" y="511"/>
                      <a:pt x="256" y="511"/>
                    </a:cubicBezTo>
                    <a:cubicBezTo>
                      <a:pt x="316" y="511"/>
                      <a:pt x="377" y="490"/>
                      <a:pt x="429" y="441"/>
                    </a:cubicBezTo>
                    <a:cubicBezTo>
                      <a:pt x="584" y="287"/>
                      <a:pt x="489" y="13"/>
                      <a:pt x="26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6" name="Google Shape;1966;p17"/>
              <p:cNvSpPr/>
              <p:nvPr/>
            </p:nvSpPr>
            <p:spPr>
              <a:xfrm>
                <a:off x="2329450" y="1421425"/>
                <a:ext cx="14600" cy="12800"/>
              </a:xfrm>
              <a:custGeom>
                <a:rect b="b" l="l" r="r" t="t"/>
                <a:pathLst>
                  <a:path extrusionOk="0" h="512" w="584">
                    <a:moveTo>
                      <a:pt x="262" y="1"/>
                    </a:moveTo>
                    <a:cubicBezTo>
                      <a:pt x="119" y="1"/>
                      <a:pt x="0" y="108"/>
                      <a:pt x="0" y="263"/>
                    </a:cubicBezTo>
                    <a:cubicBezTo>
                      <a:pt x="0" y="410"/>
                      <a:pt x="123" y="512"/>
                      <a:pt x="254" y="512"/>
                    </a:cubicBezTo>
                    <a:cubicBezTo>
                      <a:pt x="314" y="512"/>
                      <a:pt x="376" y="490"/>
                      <a:pt x="429" y="441"/>
                    </a:cubicBezTo>
                    <a:cubicBezTo>
                      <a:pt x="584" y="287"/>
                      <a:pt x="488" y="13"/>
                      <a:pt x="26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7" name="Google Shape;1967;p17"/>
              <p:cNvSpPr/>
              <p:nvPr/>
            </p:nvSpPr>
            <p:spPr>
              <a:xfrm>
                <a:off x="1648400" y="3363925"/>
                <a:ext cx="32175" cy="32475"/>
              </a:xfrm>
              <a:custGeom>
                <a:rect b="b" l="l" r="r" t="t"/>
                <a:pathLst>
                  <a:path extrusionOk="0" h="1299" w="1287">
                    <a:moveTo>
                      <a:pt x="489" y="1"/>
                    </a:moveTo>
                    <a:lnTo>
                      <a:pt x="489" y="501"/>
                    </a:lnTo>
                    <a:lnTo>
                      <a:pt x="1" y="656"/>
                    </a:lnTo>
                    <a:lnTo>
                      <a:pt x="489" y="811"/>
                    </a:lnTo>
                    <a:lnTo>
                      <a:pt x="489" y="1299"/>
                    </a:lnTo>
                    <a:lnTo>
                      <a:pt x="799" y="906"/>
                    </a:lnTo>
                    <a:lnTo>
                      <a:pt x="1287" y="1061"/>
                    </a:lnTo>
                    <a:lnTo>
                      <a:pt x="989" y="656"/>
                    </a:lnTo>
                    <a:lnTo>
                      <a:pt x="1287" y="251"/>
                    </a:lnTo>
                    <a:lnTo>
                      <a:pt x="799" y="406"/>
                    </a:lnTo>
                    <a:lnTo>
                      <a:pt x="48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8" name="Google Shape;1968;p17"/>
              <p:cNvSpPr/>
              <p:nvPr/>
            </p:nvSpPr>
            <p:spPr>
              <a:xfrm>
                <a:off x="1724025" y="3057950"/>
                <a:ext cx="32450" cy="32775"/>
              </a:xfrm>
              <a:custGeom>
                <a:rect b="b" l="l" r="r" t="t"/>
                <a:pathLst>
                  <a:path extrusionOk="0" h="1311" w="1298">
                    <a:moveTo>
                      <a:pt x="500" y="0"/>
                    </a:moveTo>
                    <a:lnTo>
                      <a:pt x="500" y="500"/>
                    </a:lnTo>
                    <a:lnTo>
                      <a:pt x="0" y="655"/>
                    </a:lnTo>
                    <a:lnTo>
                      <a:pt x="500" y="810"/>
                    </a:lnTo>
                    <a:lnTo>
                      <a:pt x="500" y="1310"/>
                    </a:lnTo>
                    <a:lnTo>
                      <a:pt x="810" y="905"/>
                    </a:lnTo>
                    <a:lnTo>
                      <a:pt x="1298" y="1060"/>
                    </a:lnTo>
                    <a:lnTo>
                      <a:pt x="988" y="655"/>
                    </a:lnTo>
                    <a:lnTo>
                      <a:pt x="1298" y="250"/>
                    </a:lnTo>
                    <a:lnTo>
                      <a:pt x="810" y="405"/>
                    </a:lnTo>
                    <a:lnTo>
                      <a:pt x="5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9" name="Google Shape;1969;p17"/>
              <p:cNvSpPr/>
              <p:nvPr/>
            </p:nvSpPr>
            <p:spPr>
              <a:xfrm>
                <a:off x="1903200" y="3678850"/>
                <a:ext cx="32175" cy="32475"/>
              </a:xfrm>
              <a:custGeom>
                <a:rect b="b" l="l" r="r" t="t"/>
                <a:pathLst>
                  <a:path extrusionOk="0" h="1299" w="1287">
                    <a:moveTo>
                      <a:pt x="489" y="1"/>
                    </a:moveTo>
                    <a:lnTo>
                      <a:pt x="489" y="501"/>
                    </a:lnTo>
                    <a:lnTo>
                      <a:pt x="1" y="656"/>
                    </a:lnTo>
                    <a:lnTo>
                      <a:pt x="489" y="810"/>
                    </a:lnTo>
                    <a:lnTo>
                      <a:pt x="489" y="1299"/>
                    </a:lnTo>
                    <a:lnTo>
                      <a:pt x="798" y="906"/>
                    </a:lnTo>
                    <a:lnTo>
                      <a:pt x="1286" y="1048"/>
                    </a:lnTo>
                    <a:lnTo>
                      <a:pt x="989" y="656"/>
                    </a:lnTo>
                    <a:lnTo>
                      <a:pt x="1286" y="251"/>
                    </a:lnTo>
                    <a:lnTo>
                      <a:pt x="798" y="406"/>
                    </a:lnTo>
                    <a:lnTo>
                      <a:pt x="48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0" name="Google Shape;1970;p17"/>
              <p:cNvSpPr/>
              <p:nvPr/>
            </p:nvSpPr>
            <p:spPr>
              <a:xfrm>
                <a:off x="1379325" y="3424650"/>
                <a:ext cx="7775" cy="6650"/>
              </a:xfrm>
              <a:custGeom>
                <a:rect b="b" l="l" r="r" t="t"/>
                <a:pathLst>
                  <a:path extrusionOk="0" h="266" w="311">
                    <a:moveTo>
                      <a:pt x="143" y="1"/>
                    </a:moveTo>
                    <a:cubicBezTo>
                      <a:pt x="72" y="1"/>
                      <a:pt x="1" y="60"/>
                      <a:pt x="1" y="132"/>
                    </a:cubicBezTo>
                    <a:cubicBezTo>
                      <a:pt x="1" y="213"/>
                      <a:pt x="66" y="266"/>
                      <a:pt x="135" y="266"/>
                    </a:cubicBezTo>
                    <a:cubicBezTo>
                      <a:pt x="167" y="266"/>
                      <a:pt x="200" y="254"/>
                      <a:pt x="227" y="227"/>
                    </a:cubicBezTo>
                    <a:cubicBezTo>
                      <a:pt x="310" y="144"/>
                      <a:pt x="251" y="13"/>
                      <a:pt x="1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1" name="Google Shape;1971;p17"/>
              <p:cNvSpPr/>
              <p:nvPr/>
            </p:nvSpPr>
            <p:spPr>
              <a:xfrm>
                <a:off x="1782650" y="3521700"/>
                <a:ext cx="7775" cy="6450"/>
              </a:xfrm>
              <a:custGeom>
                <a:rect b="b" l="l" r="r" t="t"/>
                <a:pathLst>
                  <a:path extrusionOk="0" h="258" w="311">
                    <a:moveTo>
                      <a:pt x="143" y="0"/>
                    </a:moveTo>
                    <a:cubicBezTo>
                      <a:pt x="60" y="0"/>
                      <a:pt x="1" y="48"/>
                      <a:pt x="1" y="131"/>
                    </a:cubicBezTo>
                    <a:cubicBezTo>
                      <a:pt x="1" y="206"/>
                      <a:pt x="70" y="258"/>
                      <a:pt x="141" y="258"/>
                    </a:cubicBezTo>
                    <a:cubicBezTo>
                      <a:pt x="171" y="258"/>
                      <a:pt x="202" y="248"/>
                      <a:pt x="227" y="226"/>
                    </a:cubicBezTo>
                    <a:cubicBezTo>
                      <a:pt x="310" y="143"/>
                      <a:pt x="251" y="0"/>
                      <a:pt x="14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2" name="Google Shape;1972;p17"/>
              <p:cNvSpPr/>
              <p:nvPr/>
            </p:nvSpPr>
            <p:spPr>
              <a:xfrm>
                <a:off x="1982375" y="3265125"/>
                <a:ext cx="7475" cy="6650"/>
              </a:xfrm>
              <a:custGeom>
                <a:rect b="b" l="l" r="r" t="t"/>
                <a:pathLst>
                  <a:path extrusionOk="0" h="266" w="299">
                    <a:moveTo>
                      <a:pt x="132" y="0"/>
                    </a:moveTo>
                    <a:cubicBezTo>
                      <a:pt x="60" y="0"/>
                      <a:pt x="1" y="60"/>
                      <a:pt x="1" y="131"/>
                    </a:cubicBezTo>
                    <a:cubicBezTo>
                      <a:pt x="1" y="212"/>
                      <a:pt x="61" y="265"/>
                      <a:pt x="126" y="265"/>
                    </a:cubicBezTo>
                    <a:cubicBezTo>
                      <a:pt x="156" y="265"/>
                      <a:pt x="188" y="253"/>
                      <a:pt x="215" y="226"/>
                    </a:cubicBezTo>
                    <a:cubicBezTo>
                      <a:pt x="298" y="143"/>
                      <a:pt x="251" y="0"/>
                      <a:pt x="13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3" name="Google Shape;1973;p17"/>
              <p:cNvSpPr/>
              <p:nvPr/>
            </p:nvSpPr>
            <p:spPr>
              <a:xfrm>
                <a:off x="1567150" y="3227300"/>
                <a:ext cx="7750" cy="6475"/>
              </a:xfrm>
              <a:custGeom>
                <a:rect b="b" l="l" r="r" t="t"/>
                <a:pathLst>
                  <a:path extrusionOk="0" h="259" w="310">
                    <a:moveTo>
                      <a:pt x="143" y="1"/>
                    </a:moveTo>
                    <a:cubicBezTo>
                      <a:pt x="72" y="1"/>
                      <a:pt x="0" y="61"/>
                      <a:pt x="0" y="132"/>
                    </a:cubicBezTo>
                    <a:cubicBezTo>
                      <a:pt x="0" y="207"/>
                      <a:pt x="70" y="258"/>
                      <a:pt x="140" y="258"/>
                    </a:cubicBezTo>
                    <a:cubicBezTo>
                      <a:pt x="171" y="258"/>
                      <a:pt x="201" y="249"/>
                      <a:pt x="227" y="227"/>
                    </a:cubicBezTo>
                    <a:cubicBezTo>
                      <a:pt x="310" y="144"/>
                      <a:pt x="250" y="1"/>
                      <a:pt x="1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4" name="Google Shape;1974;p17"/>
              <p:cNvSpPr/>
              <p:nvPr/>
            </p:nvSpPr>
            <p:spPr>
              <a:xfrm>
                <a:off x="1779375" y="3314800"/>
                <a:ext cx="14900" cy="12725"/>
              </a:xfrm>
              <a:custGeom>
                <a:rect b="b" l="l" r="r" t="t"/>
                <a:pathLst>
                  <a:path extrusionOk="0" h="509" w="596">
                    <a:moveTo>
                      <a:pt x="255" y="1"/>
                    </a:moveTo>
                    <a:cubicBezTo>
                      <a:pt x="121" y="1"/>
                      <a:pt x="12" y="115"/>
                      <a:pt x="1" y="251"/>
                    </a:cubicBezTo>
                    <a:cubicBezTo>
                      <a:pt x="1" y="404"/>
                      <a:pt x="125" y="508"/>
                      <a:pt x="258" y="508"/>
                    </a:cubicBezTo>
                    <a:cubicBezTo>
                      <a:pt x="322" y="508"/>
                      <a:pt x="387" y="484"/>
                      <a:pt x="441" y="430"/>
                    </a:cubicBezTo>
                    <a:cubicBezTo>
                      <a:pt x="596" y="275"/>
                      <a:pt x="501" y="1"/>
                      <a:pt x="274" y="1"/>
                    </a:cubicBezTo>
                    <a:cubicBezTo>
                      <a:pt x="268" y="1"/>
                      <a:pt x="261" y="1"/>
                      <a:pt x="25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5" name="Google Shape;1975;p17"/>
              <p:cNvSpPr/>
              <p:nvPr/>
            </p:nvSpPr>
            <p:spPr>
              <a:xfrm>
                <a:off x="1654350" y="4108075"/>
                <a:ext cx="32175" cy="32475"/>
              </a:xfrm>
              <a:custGeom>
                <a:rect b="b" l="l" r="r" t="t"/>
                <a:pathLst>
                  <a:path extrusionOk="0" h="1299" w="1287">
                    <a:moveTo>
                      <a:pt x="489" y="1"/>
                    </a:moveTo>
                    <a:lnTo>
                      <a:pt x="489" y="489"/>
                    </a:lnTo>
                    <a:lnTo>
                      <a:pt x="1" y="643"/>
                    </a:lnTo>
                    <a:lnTo>
                      <a:pt x="489" y="798"/>
                    </a:lnTo>
                    <a:lnTo>
                      <a:pt x="489" y="1298"/>
                    </a:lnTo>
                    <a:lnTo>
                      <a:pt x="799" y="893"/>
                    </a:lnTo>
                    <a:lnTo>
                      <a:pt x="1287" y="1048"/>
                    </a:lnTo>
                    <a:lnTo>
                      <a:pt x="989" y="643"/>
                    </a:lnTo>
                    <a:lnTo>
                      <a:pt x="1287" y="251"/>
                    </a:lnTo>
                    <a:lnTo>
                      <a:pt x="799" y="393"/>
                    </a:lnTo>
                    <a:lnTo>
                      <a:pt x="48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6" name="Google Shape;1976;p17"/>
              <p:cNvSpPr/>
              <p:nvPr/>
            </p:nvSpPr>
            <p:spPr>
              <a:xfrm>
                <a:off x="1129400" y="3853850"/>
                <a:ext cx="9350" cy="6600"/>
              </a:xfrm>
              <a:custGeom>
                <a:rect b="b" l="l" r="r" t="t"/>
                <a:pathLst>
                  <a:path extrusionOk="0" h="264" w="374">
                    <a:moveTo>
                      <a:pt x="166" y="0"/>
                    </a:moveTo>
                    <a:cubicBezTo>
                      <a:pt x="0" y="0"/>
                      <a:pt x="3" y="264"/>
                      <a:pt x="176" y="264"/>
                    </a:cubicBezTo>
                    <a:cubicBezTo>
                      <a:pt x="179" y="264"/>
                      <a:pt x="183" y="264"/>
                      <a:pt x="187" y="264"/>
                    </a:cubicBezTo>
                    <a:cubicBezTo>
                      <a:pt x="191" y="264"/>
                      <a:pt x="194" y="264"/>
                      <a:pt x="198" y="264"/>
                    </a:cubicBezTo>
                    <a:cubicBezTo>
                      <a:pt x="370" y="264"/>
                      <a:pt x="374" y="0"/>
                      <a:pt x="208" y="0"/>
                    </a:cubicBezTo>
                    <a:cubicBezTo>
                      <a:pt x="201" y="0"/>
                      <a:pt x="194" y="1"/>
                      <a:pt x="187" y="2"/>
                    </a:cubicBezTo>
                    <a:cubicBezTo>
                      <a:pt x="179" y="1"/>
                      <a:pt x="172" y="0"/>
                      <a:pt x="16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7" name="Google Shape;1977;p17"/>
              <p:cNvSpPr/>
              <p:nvPr/>
            </p:nvSpPr>
            <p:spPr>
              <a:xfrm>
                <a:off x="1533800" y="3950625"/>
                <a:ext cx="7775" cy="6650"/>
              </a:xfrm>
              <a:custGeom>
                <a:rect b="b" l="l" r="r" t="t"/>
                <a:pathLst>
                  <a:path extrusionOk="0" h="266" w="311">
                    <a:moveTo>
                      <a:pt x="144" y="0"/>
                    </a:moveTo>
                    <a:cubicBezTo>
                      <a:pt x="72" y="0"/>
                      <a:pt x="13" y="60"/>
                      <a:pt x="1" y="131"/>
                    </a:cubicBezTo>
                    <a:cubicBezTo>
                      <a:pt x="1" y="212"/>
                      <a:pt x="67" y="265"/>
                      <a:pt x="135" y="265"/>
                    </a:cubicBezTo>
                    <a:cubicBezTo>
                      <a:pt x="167" y="265"/>
                      <a:pt x="200" y="253"/>
                      <a:pt x="227" y="226"/>
                    </a:cubicBezTo>
                    <a:cubicBezTo>
                      <a:pt x="310" y="143"/>
                      <a:pt x="251" y="12"/>
                      <a:pt x="14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8" name="Google Shape;1978;p17"/>
              <p:cNvSpPr/>
              <p:nvPr/>
            </p:nvSpPr>
            <p:spPr>
              <a:xfrm>
                <a:off x="1733550" y="3694025"/>
                <a:ext cx="7450" cy="6675"/>
              </a:xfrm>
              <a:custGeom>
                <a:rect b="b" l="l" r="r" t="t"/>
                <a:pathLst>
                  <a:path extrusionOk="0" h="267" w="298">
                    <a:moveTo>
                      <a:pt x="131" y="1"/>
                    </a:moveTo>
                    <a:cubicBezTo>
                      <a:pt x="60" y="1"/>
                      <a:pt x="0" y="60"/>
                      <a:pt x="0" y="132"/>
                    </a:cubicBezTo>
                    <a:cubicBezTo>
                      <a:pt x="0" y="213"/>
                      <a:pt x="60" y="266"/>
                      <a:pt x="125" y="266"/>
                    </a:cubicBezTo>
                    <a:cubicBezTo>
                      <a:pt x="156" y="266"/>
                      <a:pt x="187" y="254"/>
                      <a:pt x="214" y="227"/>
                    </a:cubicBezTo>
                    <a:cubicBezTo>
                      <a:pt x="298" y="144"/>
                      <a:pt x="250" y="13"/>
                      <a:pt x="13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9" name="Google Shape;1979;p17"/>
              <p:cNvSpPr/>
              <p:nvPr/>
            </p:nvSpPr>
            <p:spPr>
              <a:xfrm>
                <a:off x="1318300" y="3656225"/>
                <a:ext cx="7775" cy="6650"/>
              </a:xfrm>
              <a:custGeom>
                <a:rect b="b" l="l" r="r" t="t"/>
                <a:pathLst>
                  <a:path extrusionOk="0" h="266" w="311">
                    <a:moveTo>
                      <a:pt x="144" y="1"/>
                    </a:moveTo>
                    <a:cubicBezTo>
                      <a:pt x="72" y="1"/>
                      <a:pt x="13" y="60"/>
                      <a:pt x="1" y="132"/>
                    </a:cubicBezTo>
                    <a:cubicBezTo>
                      <a:pt x="1" y="213"/>
                      <a:pt x="66" y="266"/>
                      <a:pt x="135" y="266"/>
                    </a:cubicBezTo>
                    <a:cubicBezTo>
                      <a:pt x="167" y="266"/>
                      <a:pt x="200" y="254"/>
                      <a:pt x="227" y="227"/>
                    </a:cubicBezTo>
                    <a:cubicBezTo>
                      <a:pt x="310" y="144"/>
                      <a:pt x="251" y="13"/>
                      <a:pt x="14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0" name="Google Shape;1980;p17"/>
              <p:cNvSpPr/>
              <p:nvPr/>
            </p:nvSpPr>
            <p:spPr>
              <a:xfrm>
                <a:off x="1530525" y="3743750"/>
                <a:ext cx="14925" cy="12800"/>
              </a:xfrm>
              <a:custGeom>
                <a:rect b="b" l="l" r="r" t="t"/>
                <a:pathLst>
                  <a:path extrusionOk="0" h="512" w="597">
                    <a:moveTo>
                      <a:pt x="275" y="0"/>
                    </a:moveTo>
                    <a:cubicBezTo>
                      <a:pt x="132" y="0"/>
                      <a:pt x="13" y="107"/>
                      <a:pt x="1" y="262"/>
                    </a:cubicBezTo>
                    <a:cubicBezTo>
                      <a:pt x="1" y="409"/>
                      <a:pt x="129" y="511"/>
                      <a:pt x="264" y="511"/>
                    </a:cubicBezTo>
                    <a:cubicBezTo>
                      <a:pt x="326" y="511"/>
                      <a:pt x="389" y="490"/>
                      <a:pt x="441" y="441"/>
                    </a:cubicBezTo>
                    <a:cubicBezTo>
                      <a:pt x="596" y="286"/>
                      <a:pt x="501" y="12"/>
                      <a:pt x="27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1" name="Google Shape;1981;p17"/>
              <p:cNvSpPr/>
              <p:nvPr/>
            </p:nvSpPr>
            <p:spPr>
              <a:xfrm>
                <a:off x="844725" y="3330900"/>
                <a:ext cx="31875" cy="33650"/>
              </a:xfrm>
              <a:custGeom>
                <a:rect b="b" l="l" r="r" t="t"/>
                <a:pathLst>
                  <a:path extrusionOk="0" h="1346" w="1275">
                    <a:moveTo>
                      <a:pt x="727" y="0"/>
                    </a:moveTo>
                    <a:lnTo>
                      <a:pt x="489" y="453"/>
                    </a:lnTo>
                    <a:lnTo>
                      <a:pt x="1" y="358"/>
                    </a:lnTo>
                    <a:lnTo>
                      <a:pt x="334" y="739"/>
                    </a:lnTo>
                    <a:lnTo>
                      <a:pt x="84" y="1191"/>
                    </a:lnTo>
                    <a:lnTo>
                      <a:pt x="84" y="1191"/>
                    </a:lnTo>
                    <a:lnTo>
                      <a:pt x="537" y="965"/>
                    </a:lnTo>
                    <a:lnTo>
                      <a:pt x="870" y="1346"/>
                    </a:lnTo>
                    <a:lnTo>
                      <a:pt x="822" y="834"/>
                    </a:lnTo>
                    <a:lnTo>
                      <a:pt x="1275" y="608"/>
                    </a:lnTo>
                    <a:lnTo>
                      <a:pt x="787" y="512"/>
                    </a:lnTo>
                    <a:lnTo>
                      <a:pt x="72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2" name="Google Shape;1982;p17"/>
              <p:cNvSpPr/>
              <p:nvPr/>
            </p:nvSpPr>
            <p:spPr>
              <a:xfrm>
                <a:off x="1221925" y="2868625"/>
                <a:ext cx="7700" cy="6600"/>
              </a:xfrm>
              <a:custGeom>
                <a:rect b="b" l="l" r="r" t="t"/>
                <a:pathLst>
                  <a:path extrusionOk="0" h="264" w="308">
                    <a:moveTo>
                      <a:pt x="174" y="0"/>
                    </a:moveTo>
                    <a:cubicBezTo>
                      <a:pt x="74" y="0"/>
                      <a:pt x="1" y="113"/>
                      <a:pt x="58" y="203"/>
                    </a:cubicBezTo>
                    <a:cubicBezTo>
                      <a:pt x="83" y="244"/>
                      <a:pt x="124" y="263"/>
                      <a:pt x="164" y="263"/>
                    </a:cubicBezTo>
                    <a:cubicBezTo>
                      <a:pt x="218" y="263"/>
                      <a:pt x="270" y="229"/>
                      <a:pt x="284" y="168"/>
                    </a:cubicBezTo>
                    <a:cubicBezTo>
                      <a:pt x="308" y="96"/>
                      <a:pt x="260" y="25"/>
                      <a:pt x="189" y="1"/>
                    </a:cubicBezTo>
                    <a:cubicBezTo>
                      <a:pt x="184" y="0"/>
                      <a:pt x="179" y="0"/>
                      <a:pt x="17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3" name="Google Shape;1983;p17"/>
              <p:cNvSpPr/>
              <p:nvPr/>
            </p:nvSpPr>
            <p:spPr>
              <a:xfrm>
                <a:off x="1048500" y="3245700"/>
                <a:ext cx="7900" cy="6350"/>
              </a:xfrm>
              <a:custGeom>
                <a:rect b="b" l="l" r="r" t="t"/>
                <a:pathLst>
                  <a:path extrusionOk="0" h="254" w="316">
                    <a:moveTo>
                      <a:pt x="166" y="0"/>
                    </a:moveTo>
                    <a:cubicBezTo>
                      <a:pt x="64" y="0"/>
                      <a:pt x="0" y="107"/>
                      <a:pt x="65" y="194"/>
                    </a:cubicBezTo>
                    <a:cubicBezTo>
                      <a:pt x="91" y="234"/>
                      <a:pt x="131" y="253"/>
                      <a:pt x="171" y="253"/>
                    </a:cubicBezTo>
                    <a:cubicBezTo>
                      <a:pt x="225" y="253"/>
                      <a:pt x="278" y="219"/>
                      <a:pt x="291" y="158"/>
                    </a:cubicBezTo>
                    <a:cubicBezTo>
                      <a:pt x="315" y="87"/>
                      <a:pt x="268" y="15"/>
                      <a:pt x="196" y="3"/>
                    </a:cubicBezTo>
                    <a:cubicBezTo>
                      <a:pt x="186" y="1"/>
                      <a:pt x="176" y="0"/>
                      <a:pt x="16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4" name="Google Shape;1984;p17"/>
              <p:cNvSpPr/>
              <p:nvPr/>
            </p:nvSpPr>
            <p:spPr>
              <a:xfrm>
                <a:off x="1261325" y="3491250"/>
                <a:ext cx="7900" cy="6350"/>
              </a:xfrm>
              <a:custGeom>
                <a:rect b="b" l="l" r="r" t="t"/>
                <a:pathLst>
                  <a:path extrusionOk="0" h="254" w="316">
                    <a:moveTo>
                      <a:pt x="166" y="1"/>
                    </a:moveTo>
                    <a:cubicBezTo>
                      <a:pt x="64" y="1"/>
                      <a:pt x="0" y="107"/>
                      <a:pt x="65" y="194"/>
                    </a:cubicBezTo>
                    <a:cubicBezTo>
                      <a:pt x="91" y="235"/>
                      <a:pt x="131" y="254"/>
                      <a:pt x="172" y="254"/>
                    </a:cubicBezTo>
                    <a:cubicBezTo>
                      <a:pt x="227" y="254"/>
                      <a:pt x="283" y="220"/>
                      <a:pt x="303" y="159"/>
                    </a:cubicBezTo>
                    <a:cubicBezTo>
                      <a:pt x="315" y="87"/>
                      <a:pt x="268" y="16"/>
                      <a:pt x="196" y="4"/>
                    </a:cubicBezTo>
                    <a:cubicBezTo>
                      <a:pt x="186" y="2"/>
                      <a:pt x="176" y="1"/>
                      <a:pt x="16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5" name="Google Shape;1985;p17"/>
              <p:cNvSpPr/>
              <p:nvPr/>
            </p:nvSpPr>
            <p:spPr>
              <a:xfrm>
                <a:off x="1378425" y="3091225"/>
                <a:ext cx="8525" cy="6925"/>
              </a:xfrm>
              <a:custGeom>
                <a:rect b="b" l="l" r="r" t="t"/>
                <a:pathLst>
                  <a:path extrusionOk="0" h="277" w="341">
                    <a:moveTo>
                      <a:pt x="186" y="0"/>
                    </a:moveTo>
                    <a:cubicBezTo>
                      <a:pt x="159" y="0"/>
                      <a:pt x="132" y="9"/>
                      <a:pt x="108" y="27"/>
                    </a:cubicBezTo>
                    <a:cubicBezTo>
                      <a:pt x="1" y="98"/>
                      <a:pt x="48" y="253"/>
                      <a:pt x="179" y="277"/>
                    </a:cubicBezTo>
                    <a:cubicBezTo>
                      <a:pt x="239" y="277"/>
                      <a:pt x="310" y="229"/>
                      <a:pt x="322" y="170"/>
                    </a:cubicBezTo>
                    <a:cubicBezTo>
                      <a:pt x="340" y="72"/>
                      <a:pt x="265" y="0"/>
                      <a:pt x="18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6" name="Google Shape;1986;p17"/>
              <p:cNvSpPr/>
              <p:nvPr/>
            </p:nvSpPr>
            <p:spPr>
              <a:xfrm>
                <a:off x="1244750" y="3281925"/>
                <a:ext cx="14950" cy="12700"/>
              </a:xfrm>
              <a:custGeom>
                <a:rect b="b" l="l" r="r" t="t"/>
                <a:pathLst>
                  <a:path extrusionOk="0" h="508" w="598">
                    <a:moveTo>
                      <a:pt x="313" y="1"/>
                    </a:moveTo>
                    <a:cubicBezTo>
                      <a:pt x="120" y="1"/>
                      <a:pt x="0" y="214"/>
                      <a:pt x="109" y="388"/>
                    </a:cubicBezTo>
                    <a:cubicBezTo>
                      <a:pt x="160" y="469"/>
                      <a:pt x="241" y="507"/>
                      <a:pt x="321" y="507"/>
                    </a:cubicBezTo>
                    <a:cubicBezTo>
                      <a:pt x="429" y="507"/>
                      <a:pt x="534" y="439"/>
                      <a:pt x="562" y="316"/>
                    </a:cubicBezTo>
                    <a:cubicBezTo>
                      <a:pt x="597" y="173"/>
                      <a:pt x="502" y="31"/>
                      <a:pt x="371" y="7"/>
                    </a:cubicBezTo>
                    <a:cubicBezTo>
                      <a:pt x="351" y="3"/>
                      <a:pt x="332" y="1"/>
                      <a:pt x="31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87" name="Google Shape;1987;p17"/>
            <p:cNvGrpSpPr/>
            <p:nvPr/>
          </p:nvGrpSpPr>
          <p:grpSpPr>
            <a:xfrm>
              <a:off x="4628538" y="2601350"/>
              <a:ext cx="3916575" cy="3378125"/>
              <a:chOff x="780450" y="1002925"/>
              <a:chExt cx="3916575" cy="3378125"/>
            </a:xfrm>
          </p:grpSpPr>
          <p:sp>
            <p:nvSpPr>
              <p:cNvPr id="1988" name="Google Shape;1988;p17"/>
              <p:cNvSpPr/>
              <p:nvPr/>
            </p:nvSpPr>
            <p:spPr>
              <a:xfrm>
                <a:off x="2544350" y="2278100"/>
                <a:ext cx="32175" cy="32450"/>
              </a:xfrm>
              <a:custGeom>
                <a:rect b="b" l="l" r="r" t="t"/>
                <a:pathLst>
                  <a:path extrusionOk="0" h="1298" w="1287">
                    <a:moveTo>
                      <a:pt x="489" y="0"/>
                    </a:moveTo>
                    <a:lnTo>
                      <a:pt x="489" y="500"/>
                    </a:lnTo>
                    <a:lnTo>
                      <a:pt x="1" y="643"/>
                    </a:lnTo>
                    <a:lnTo>
                      <a:pt x="489" y="798"/>
                    </a:lnTo>
                    <a:lnTo>
                      <a:pt x="489" y="1298"/>
                    </a:lnTo>
                    <a:lnTo>
                      <a:pt x="798" y="893"/>
                    </a:lnTo>
                    <a:lnTo>
                      <a:pt x="1287" y="1048"/>
                    </a:lnTo>
                    <a:lnTo>
                      <a:pt x="989" y="643"/>
                    </a:lnTo>
                    <a:lnTo>
                      <a:pt x="1287" y="250"/>
                    </a:lnTo>
                    <a:lnTo>
                      <a:pt x="798" y="405"/>
                    </a:lnTo>
                    <a:lnTo>
                      <a:pt x="4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9" name="Google Shape;1989;p17"/>
              <p:cNvSpPr/>
              <p:nvPr/>
            </p:nvSpPr>
            <p:spPr>
              <a:xfrm>
                <a:off x="3345350" y="2331075"/>
                <a:ext cx="32175" cy="32475"/>
              </a:xfrm>
              <a:custGeom>
                <a:rect b="b" l="l" r="r" t="t"/>
                <a:pathLst>
                  <a:path extrusionOk="0" h="1299" w="1287">
                    <a:moveTo>
                      <a:pt x="489" y="0"/>
                    </a:moveTo>
                    <a:lnTo>
                      <a:pt x="489" y="500"/>
                    </a:lnTo>
                    <a:lnTo>
                      <a:pt x="0" y="655"/>
                    </a:lnTo>
                    <a:lnTo>
                      <a:pt x="489" y="798"/>
                    </a:lnTo>
                    <a:lnTo>
                      <a:pt x="489" y="1298"/>
                    </a:lnTo>
                    <a:lnTo>
                      <a:pt x="798" y="893"/>
                    </a:lnTo>
                    <a:lnTo>
                      <a:pt x="1286" y="1048"/>
                    </a:lnTo>
                    <a:lnTo>
                      <a:pt x="1286" y="1048"/>
                    </a:lnTo>
                    <a:lnTo>
                      <a:pt x="989" y="655"/>
                    </a:lnTo>
                    <a:lnTo>
                      <a:pt x="1286" y="250"/>
                    </a:lnTo>
                    <a:lnTo>
                      <a:pt x="798" y="405"/>
                    </a:lnTo>
                    <a:lnTo>
                      <a:pt x="4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0" name="Google Shape;1990;p17"/>
              <p:cNvSpPr/>
              <p:nvPr/>
            </p:nvSpPr>
            <p:spPr>
              <a:xfrm>
                <a:off x="2592275" y="1497050"/>
                <a:ext cx="32175" cy="32450"/>
              </a:xfrm>
              <a:custGeom>
                <a:rect b="b" l="l" r="r" t="t"/>
                <a:pathLst>
                  <a:path extrusionOk="0" h="1298" w="1287">
                    <a:moveTo>
                      <a:pt x="489" y="0"/>
                    </a:moveTo>
                    <a:lnTo>
                      <a:pt x="489" y="500"/>
                    </a:lnTo>
                    <a:lnTo>
                      <a:pt x="1" y="655"/>
                    </a:lnTo>
                    <a:lnTo>
                      <a:pt x="489" y="798"/>
                    </a:lnTo>
                    <a:lnTo>
                      <a:pt x="489" y="1298"/>
                    </a:lnTo>
                    <a:lnTo>
                      <a:pt x="798" y="893"/>
                    </a:lnTo>
                    <a:lnTo>
                      <a:pt x="1286" y="1048"/>
                    </a:lnTo>
                    <a:lnTo>
                      <a:pt x="989" y="655"/>
                    </a:lnTo>
                    <a:lnTo>
                      <a:pt x="1286" y="250"/>
                    </a:lnTo>
                    <a:lnTo>
                      <a:pt x="798" y="405"/>
                    </a:lnTo>
                    <a:lnTo>
                      <a:pt x="4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1" name="Google Shape;1991;p17"/>
              <p:cNvSpPr/>
              <p:nvPr/>
            </p:nvSpPr>
            <p:spPr>
              <a:xfrm>
                <a:off x="3361425" y="1920600"/>
                <a:ext cx="32475" cy="32475"/>
              </a:xfrm>
              <a:custGeom>
                <a:rect b="b" l="l" r="r" t="t"/>
                <a:pathLst>
                  <a:path extrusionOk="0" h="1299" w="1299">
                    <a:moveTo>
                      <a:pt x="488" y="1"/>
                    </a:moveTo>
                    <a:lnTo>
                      <a:pt x="488" y="501"/>
                    </a:lnTo>
                    <a:lnTo>
                      <a:pt x="0" y="656"/>
                    </a:lnTo>
                    <a:lnTo>
                      <a:pt x="488" y="798"/>
                    </a:lnTo>
                    <a:lnTo>
                      <a:pt x="488" y="1298"/>
                    </a:lnTo>
                    <a:lnTo>
                      <a:pt x="798" y="894"/>
                    </a:lnTo>
                    <a:lnTo>
                      <a:pt x="1298" y="1048"/>
                    </a:lnTo>
                    <a:lnTo>
                      <a:pt x="989" y="656"/>
                    </a:lnTo>
                    <a:lnTo>
                      <a:pt x="1298" y="251"/>
                    </a:lnTo>
                    <a:lnTo>
                      <a:pt x="798" y="405"/>
                    </a:lnTo>
                    <a:lnTo>
                      <a:pt x="48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2" name="Google Shape;1992;p17"/>
              <p:cNvSpPr/>
              <p:nvPr/>
            </p:nvSpPr>
            <p:spPr>
              <a:xfrm>
                <a:off x="1761525" y="2082225"/>
                <a:ext cx="32450" cy="32475"/>
              </a:xfrm>
              <a:custGeom>
                <a:rect b="b" l="l" r="r" t="t"/>
                <a:pathLst>
                  <a:path extrusionOk="0" h="1299" w="1298">
                    <a:moveTo>
                      <a:pt x="500" y="1"/>
                    </a:moveTo>
                    <a:lnTo>
                      <a:pt x="500" y="489"/>
                    </a:lnTo>
                    <a:lnTo>
                      <a:pt x="0" y="644"/>
                    </a:lnTo>
                    <a:lnTo>
                      <a:pt x="500" y="798"/>
                    </a:lnTo>
                    <a:lnTo>
                      <a:pt x="500" y="1299"/>
                    </a:lnTo>
                    <a:lnTo>
                      <a:pt x="798" y="894"/>
                    </a:lnTo>
                    <a:lnTo>
                      <a:pt x="1298" y="1048"/>
                    </a:lnTo>
                    <a:lnTo>
                      <a:pt x="988" y="644"/>
                    </a:lnTo>
                    <a:lnTo>
                      <a:pt x="1298" y="251"/>
                    </a:lnTo>
                    <a:lnTo>
                      <a:pt x="1298" y="251"/>
                    </a:lnTo>
                    <a:lnTo>
                      <a:pt x="798" y="394"/>
                    </a:lnTo>
                    <a:lnTo>
                      <a:pt x="50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3" name="Google Shape;1993;p17"/>
              <p:cNvSpPr/>
              <p:nvPr/>
            </p:nvSpPr>
            <p:spPr>
              <a:xfrm>
                <a:off x="1647825" y="2529000"/>
                <a:ext cx="32450" cy="32475"/>
              </a:xfrm>
              <a:custGeom>
                <a:rect b="b" l="l" r="r" t="t"/>
                <a:pathLst>
                  <a:path extrusionOk="0" h="1299" w="1298">
                    <a:moveTo>
                      <a:pt x="500" y="1"/>
                    </a:moveTo>
                    <a:lnTo>
                      <a:pt x="500" y="489"/>
                    </a:lnTo>
                    <a:lnTo>
                      <a:pt x="0" y="644"/>
                    </a:lnTo>
                    <a:lnTo>
                      <a:pt x="500" y="799"/>
                    </a:lnTo>
                    <a:lnTo>
                      <a:pt x="500" y="1299"/>
                    </a:lnTo>
                    <a:lnTo>
                      <a:pt x="798" y="894"/>
                    </a:lnTo>
                    <a:lnTo>
                      <a:pt x="1298" y="1049"/>
                    </a:lnTo>
                    <a:lnTo>
                      <a:pt x="1298" y="1049"/>
                    </a:lnTo>
                    <a:lnTo>
                      <a:pt x="988" y="644"/>
                    </a:lnTo>
                    <a:lnTo>
                      <a:pt x="1298" y="251"/>
                    </a:lnTo>
                    <a:lnTo>
                      <a:pt x="798" y="394"/>
                    </a:lnTo>
                    <a:lnTo>
                      <a:pt x="50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4" name="Google Shape;1994;p17"/>
              <p:cNvSpPr/>
              <p:nvPr/>
            </p:nvSpPr>
            <p:spPr>
              <a:xfrm>
                <a:off x="780450" y="2377800"/>
                <a:ext cx="32175" cy="32775"/>
              </a:xfrm>
              <a:custGeom>
                <a:rect b="b" l="l" r="r" t="t"/>
                <a:pathLst>
                  <a:path extrusionOk="0" h="1311" w="1287">
                    <a:moveTo>
                      <a:pt x="488" y="1"/>
                    </a:moveTo>
                    <a:lnTo>
                      <a:pt x="488" y="501"/>
                    </a:lnTo>
                    <a:lnTo>
                      <a:pt x="0" y="655"/>
                    </a:lnTo>
                    <a:lnTo>
                      <a:pt x="488" y="810"/>
                    </a:lnTo>
                    <a:lnTo>
                      <a:pt x="488" y="1310"/>
                    </a:lnTo>
                    <a:lnTo>
                      <a:pt x="798" y="905"/>
                    </a:lnTo>
                    <a:lnTo>
                      <a:pt x="1286" y="1060"/>
                    </a:lnTo>
                    <a:lnTo>
                      <a:pt x="988" y="655"/>
                    </a:lnTo>
                    <a:lnTo>
                      <a:pt x="1286" y="251"/>
                    </a:lnTo>
                    <a:lnTo>
                      <a:pt x="798" y="405"/>
                    </a:lnTo>
                    <a:lnTo>
                      <a:pt x="48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5" name="Google Shape;1995;p17"/>
              <p:cNvSpPr/>
              <p:nvPr/>
            </p:nvSpPr>
            <p:spPr>
              <a:xfrm>
                <a:off x="2243125" y="2420375"/>
                <a:ext cx="32175" cy="32450"/>
              </a:xfrm>
              <a:custGeom>
                <a:rect b="b" l="l" r="r" t="t"/>
                <a:pathLst>
                  <a:path extrusionOk="0" h="1298" w="1287">
                    <a:moveTo>
                      <a:pt x="489" y="0"/>
                    </a:moveTo>
                    <a:lnTo>
                      <a:pt x="489" y="500"/>
                    </a:lnTo>
                    <a:lnTo>
                      <a:pt x="1" y="655"/>
                    </a:lnTo>
                    <a:lnTo>
                      <a:pt x="489" y="810"/>
                    </a:lnTo>
                    <a:lnTo>
                      <a:pt x="489" y="1298"/>
                    </a:lnTo>
                    <a:lnTo>
                      <a:pt x="798" y="905"/>
                    </a:lnTo>
                    <a:lnTo>
                      <a:pt x="1286" y="1060"/>
                    </a:lnTo>
                    <a:lnTo>
                      <a:pt x="989" y="655"/>
                    </a:lnTo>
                    <a:lnTo>
                      <a:pt x="1286" y="250"/>
                    </a:lnTo>
                    <a:lnTo>
                      <a:pt x="1286" y="250"/>
                    </a:lnTo>
                    <a:lnTo>
                      <a:pt x="798" y="405"/>
                    </a:lnTo>
                    <a:lnTo>
                      <a:pt x="4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6" name="Google Shape;1996;p17"/>
              <p:cNvSpPr/>
              <p:nvPr/>
            </p:nvSpPr>
            <p:spPr>
              <a:xfrm>
                <a:off x="3166450" y="3111225"/>
                <a:ext cx="32475" cy="32475"/>
              </a:xfrm>
              <a:custGeom>
                <a:rect b="b" l="l" r="r" t="t"/>
                <a:pathLst>
                  <a:path extrusionOk="0" h="1299" w="1299">
                    <a:moveTo>
                      <a:pt x="501" y="1"/>
                    </a:moveTo>
                    <a:lnTo>
                      <a:pt x="501" y="501"/>
                    </a:lnTo>
                    <a:lnTo>
                      <a:pt x="1" y="643"/>
                    </a:lnTo>
                    <a:lnTo>
                      <a:pt x="501" y="798"/>
                    </a:lnTo>
                    <a:lnTo>
                      <a:pt x="501" y="1298"/>
                    </a:lnTo>
                    <a:lnTo>
                      <a:pt x="798" y="894"/>
                    </a:lnTo>
                    <a:lnTo>
                      <a:pt x="1298" y="1048"/>
                    </a:lnTo>
                    <a:lnTo>
                      <a:pt x="1298" y="1048"/>
                    </a:lnTo>
                    <a:lnTo>
                      <a:pt x="989" y="643"/>
                    </a:lnTo>
                    <a:lnTo>
                      <a:pt x="1298" y="251"/>
                    </a:lnTo>
                    <a:lnTo>
                      <a:pt x="798" y="405"/>
                    </a:lnTo>
                    <a:lnTo>
                      <a:pt x="50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7" name="Google Shape;1997;p17"/>
              <p:cNvSpPr/>
              <p:nvPr/>
            </p:nvSpPr>
            <p:spPr>
              <a:xfrm>
                <a:off x="3302475" y="3978300"/>
                <a:ext cx="32175" cy="32475"/>
              </a:xfrm>
              <a:custGeom>
                <a:rect b="b" l="l" r="r" t="t"/>
                <a:pathLst>
                  <a:path extrusionOk="0" h="1299" w="1287">
                    <a:moveTo>
                      <a:pt x="489" y="0"/>
                    </a:moveTo>
                    <a:lnTo>
                      <a:pt x="489" y="500"/>
                    </a:lnTo>
                    <a:lnTo>
                      <a:pt x="1" y="655"/>
                    </a:lnTo>
                    <a:lnTo>
                      <a:pt x="489" y="810"/>
                    </a:lnTo>
                    <a:lnTo>
                      <a:pt x="489" y="1298"/>
                    </a:lnTo>
                    <a:lnTo>
                      <a:pt x="799" y="893"/>
                    </a:lnTo>
                    <a:lnTo>
                      <a:pt x="1287" y="1048"/>
                    </a:lnTo>
                    <a:lnTo>
                      <a:pt x="989" y="655"/>
                    </a:lnTo>
                    <a:lnTo>
                      <a:pt x="1287" y="250"/>
                    </a:lnTo>
                    <a:lnTo>
                      <a:pt x="799" y="405"/>
                    </a:lnTo>
                    <a:lnTo>
                      <a:pt x="4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8" name="Google Shape;1998;p17"/>
              <p:cNvSpPr/>
              <p:nvPr/>
            </p:nvSpPr>
            <p:spPr>
              <a:xfrm>
                <a:off x="2336000" y="3689575"/>
                <a:ext cx="32475" cy="32475"/>
              </a:xfrm>
              <a:custGeom>
                <a:rect b="b" l="l" r="r" t="t"/>
                <a:pathLst>
                  <a:path extrusionOk="0" h="1299" w="1299">
                    <a:moveTo>
                      <a:pt x="500" y="0"/>
                    </a:moveTo>
                    <a:lnTo>
                      <a:pt x="500" y="489"/>
                    </a:lnTo>
                    <a:lnTo>
                      <a:pt x="0" y="643"/>
                    </a:lnTo>
                    <a:lnTo>
                      <a:pt x="500" y="798"/>
                    </a:lnTo>
                    <a:lnTo>
                      <a:pt x="500" y="1298"/>
                    </a:lnTo>
                    <a:lnTo>
                      <a:pt x="798" y="893"/>
                    </a:lnTo>
                    <a:lnTo>
                      <a:pt x="1298" y="1048"/>
                    </a:lnTo>
                    <a:lnTo>
                      <a:pt x="988" y="643"/>
                    </a:lnTo>
                    <a:lnTo>
                      <a:pt x="1298" y="238"/>
                    </a:lnTo>
                    <a:lnTo>
                      <a:pt x="798" y="393"/>
                    </a:lnTo>
                    <a:lnTo>
                      <a:pt x="5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9" name="Google Shape;1999;p17"/>
              <p:cNvSpPr/>
              <p:nvPr/>
            </p:nvSpPr>
            <p:spPr>
              <a:xfrm>
                <a:off x="2560425" y="3143675"/>
                <a:ext cx="32475" cy="32475"/>
              </a:xfrm>
              <a:custGeom>
                <a:rect b="b" l="l" r="r" t="t"/>
                <a:pathLst>
                  <a:path extrusionOk="0" h="1299" w="1299">
                    <a:moveTo>
                      <a:pt x="501" y="0"/>
                    </a:moveTo>
                    <a:lnTo>
                      <a:pt x="501" y="488"/>
                    </a:lnTo>
                    <a:lnTo>
                      <a:pt x="1" y="643"/>
                    </a:lnTo>
                    <a:lnTo>
                      <a:pt x="501" y="798"/>
                    </a:lnTo>
                    <a:lnTo>
                      <a:pt x="501" y="1298"/>
                    </a:lnTo>
                    <a:lnTo>
                      <a:pt x="798" y="893"/>
                    </a:lnTo>
                    <a:lnTo>
                      <a:pt x="1298" y="1048"/>
                    </a:lnTo>
                    <a:lnTo>
                      <a:pt x="989" y="643"/>
                    </a:lnTo>
                    <a:lnTo>
                      <a:pt x="1298" y="250"/>
                    </a:lnTo>
                    <a:lnTo>
                      <a:pt x="1298" y="250"/>
                    </a:lnTo>
                    <a:lnTo>
                      <a:pt x="798" y="405"/>
                    </a:lnTo>
                    <a:lnTo>
                      <a:pt x="50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0" name="Google Shape;2000;p17"/>
              <p:cNvSpPr/>
              <p:nvPr/>
            </p:nvSpPr>
            <p:spPr>
              <a:xfrm>
                <a:off x="1914525" y="1848875"/>
                <a:ext cx="32450" cy="32475"/>
              </a:xfrm>
              <a:custGeom>
                <a:rect b="b" l="l" r="r" t="t"/>
                <a:pathLst>
                  <a:path extrusionOk="0" h="1299" w="1298">
                    <a:moveTo>
                      <a:pt x="500" y="0"/>
                    </a:moveTo>
                    <a:lnTo>
                      <a:pt x="500" y="500"/>
                    </a:lnTo>
                    <a:lnTo>
                      <a:pt x="0" y="643"/>
                    </a:lnTo>
                    <a:lnTo>
                      <a:pt x="500" y="798"/>
                    </a:lnTo>
                    <a:lnTo>
                      <a:pt x="500" y="1298"/>
                    </a:lnTo>
                    <a:lnTo>
                      <a:pt x="810" y="893"/>
                    </a:lnTo>
                    <a:lnTo>
                      <a:pt x="1298" y="1048"/>
                    </a:lnTo>
                    <a:lnTo>
                      <a:pt x="988" y="643"/>
                    </a:lnTo>
                    <a:lnTo>
                      <a:pt x="1298" y="250"/>
                    </a:lnTo>
                    <a:lnTo>
                      <a:pt x="810" y="405"/>
                    </a:lnTo>
                    <a:lnTo>
                      <a:pt x="5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1" name="Google Shape;2001;p17"/>
              <p:cNvSpPr/>
              <p:nvPr/>
            </p:nvSpPr>
            <p:spPr>
              <a:xfrm>
                <a:off x="2360400" y="1131825"/>
                <a:ext cx="32475" cy="32450"/>
              </a:xfrm>
              <a:custGeom>
                <a:rect b="b" l="l" r="r" t="t"/>
                <a:pathLst>
                  <a:path extrusionOk="0" h="1298" w="1299">
                    <a:moveTo>
                      <a:pt x="501" y="0"/>
                    </a:moveTo>
                    <a:lnTo>
                      <a:pt x="501" y="500"/>
                    </a:lnTo>
                    <a:lnTo>
                      <a:pt x="1" y="655"/>
                    </a:lnTo>
                    <a:lnTo>
                      <a:pt x="501" y="798"/>
                    </a:lnTo>
                    <a:lnTo>
                      <a:pt x="501" y="1298"/>
                    </a:lnTo>
                    <a:lnTo>
                      <a:pt x="798" y="893"/>
                    </a:lnTo>
                    <a:lnTo>
                      <a:pt x="1298" y="1048"/>
                    </a:lnTo>
                    <a:lnTo>
                      <a:pt x="989" y="655"/>
                    </a:lnTo>
                    <a:lnTo>
                      <a:pt x="1298" y="250"/>
                    </a:lnTo>
                    <a:lnTo>
                      <a:pt x="798" y="405"/>
                    </a:lnTo>
                    <a:lnTo>
                      <a:pt x="50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2" name="Google Shape;2002;p17"/>
              <p:cNvSpPr/>
              <p:nvPr/>
            </p:nvSpPr>
            <p:spPr>
              <a:xfrm>
                <a:off x="2275275" y="2911200"/>
                <a:ext cx="32475" cy="32475"/>
              </a:xfrm>
              <a:custGeom>
                <a:rect b="b" l="l" r="r" t="t"/>
                <a:pathLst>
                  <a:path extrusionOk="0" h="1299" w="1299">
                    <a:moveTo>
                      <a:pt x="500" y="1"/>
                    </a:moveTo>
                    <a:lnTo>
                      <a:pt x="500" y="501"/>
                    </a:lnTo>
                    <a:lnTo>
                      <a:pt x="0" y="644"/>
                    </a:lnTo>
                    <a:lnTo>
                      <a:pt x="500" y="798"/>
                    </a:lnTo>
                    <a:lnTo>
                      <a:pt x="500" y="1298"/>
                    </a:lnTo>
                    <a:lnTo>
                      <a:pt x="798" y="894"/>
                    </a:lnTo>
                    <a:lnTo>
                      <a:pt x="1298" y="1048"/>
                    </a:lnTo>
                    <a:lnTo>
                      <a:pt x="989" y="644"/>
                    </a:lnTo>
                    <a:lnTo>
                      <a:pt x="1298" y="251"/>
                    </a:lnTo>
                    <a:lnTo>
                      <a:pt x="1298" y="251"/>
                    </a:lnTo>
                    <a:lnTo>
                      <a:pt x="798" y="393"/>
                    </a:lnTo>
                    <a:lnTo>
                      <a:pt x="50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3" name="Google Shape;2003;p17"/>
              <p:cNvSpPr/>
              <p:nvPr/>
            </p:nvSpPr>
            <p:spPr>
              <a:xfrm>
                <a:off x="2544350" y="3918175"/>
                <a:ext cx="32175" cy="32475"/>
              </a:xfrm>
              <a:custGeom>
                <a:rect b="b" l="l" r="r" t="t"/>
                <a:pathLst>
                  <a:path extrusionOk="0" h="1299" w="1287">
                    <a:moveTo>
                      <a:pt x="489" y="0"/>
                    </a:moveTo>
                    <a:lnTo>
                      <a:pt x="489" y="500"/>
                    </a:lnTo>
                    <a:lnTo>
                      <a:pt x="1" y="655"/>
                    </a:lnTo>
                    <a:lnTo>
                      <a:pt x="489" y="810"/>
                    </a:lnTo>
                    <a:lnTo>
                      <a:pt x="489" y="1298"/>
                    </a:lnTo>
                    <a:lnTo>
                      <a:pt x="798" y="905"/>
                    </a:lnTo>
                    <a:lnTo>
                      <a:pt x="1287" y="1048"/>
                    </a:lnTo>
                    <a:lnTo>
                      <a:pt x="989" y="655"/>
                    </a:lnTo>
                    <a:lnTo>
                      <a:pt x="1287" y="250"/>
                    </a:lnTo>
                    <a:lnTo>
                      <a:pt x="798" y="405"/>
                    </a:lnTo>
                    <a:lnTo>
                      <a:pt x="4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4" name="Google Shape;2004;p17"/>
              <p:cNvSpPr/>
              <p:nvPr/>
            </p:nvSpPr>
            <p:spPr>
              <a:xfrm>
                <a:off x="2670850" y="2694200"/>
                <a:ext cx="32175" cy="32475"/>
              </a:xfrm>
              <a:custGeom>
                <a:rect b="b" l="l" r="r" t="t"/>
                <a:pathLst>
                  <a:path extrusionOk="0" h="1299" w="1287">
                    <a:moveTo>
                      <a:pt x="489" y="1"/>
                    </a:moveTo>
                    <a:lnTo>
                      <a:pt x="489" y="489"/>
                    </a:lnTo>
                    <a:lnTo>
                      <a:pt x="1" y="644"/>
                    </a:lnTo>
                    <a:lnTo>
                      <a:pt x="489" y="799"/>
                    </a:lnTo>
                    <a:lnTo>
                      <a:pt x="489" y="1299"/>
                    </a:lnTo>
                    <a:lnTo>
                      <a:pt x="799" y="894"/>
                    </a:lnTo>
                    <a:lnTo>
                      <a:pt x="1287" y="1049"/>
                    </a:lnTo>
                    <a:lnTo>
                      <a:pt x="1287" y="1049"/>
                    </a:lnTo>
                    <a:lnTo>
                      <a:pt x="989" y="644"/>
                    </a:lnTo>
                    <a:lnTo>
                      <a:pt x="1287" y="251"/>
                    </a:lnTo>
                    <a:lnTo>
                      <a:pt x="799" y="394"/>
                    </a:lnTo>
                    <a:lnTo>
                      <a:pt x="48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5" name="Google Shape;2005;p17"/>
              <p:cNvSpPr/>
              <p:nvPr/>
            </p:nvSpPr>
            <p:spPr>
              <a:xfrm>
                <a:off x="2745875" y="1821775"/>
                <a:ext cx="32450" cy="32475"/>
              </a:xfrm>
              <a:custGeom>
                <a:rect b="b" l="l" r="r" t="t"/>
                <a:pathLst>
                  <a:path extrusionOk="0" h="1299" w="1298">
                    <a:moveTo>
                      <a:pt x="500" y="1"/>
                    </a:moveTo>
                    <a:lnTo>
                      <a:pt x="500" y="489"/>
                    </a:lnTo>
                    <a:lnTo>
                      <a:pt x="0" y="644"/>
                    </a:lnTo>
                    <a:lnTo>
                      <a:pt x="500" y="799"/>
                    </a:lnTo>
                    <a:lnTo>
                      <a:pt x="500" y="1299"/>
                    </a:lnTo>
                    <a:lnTo>
                      <a:pt x="810" y="894"/>
                    </a:lnTo>
                    <a:lnTo>
                      <a:pt x="1298" y="1049"/>
                    </a:lnTo>
                    <a:lnTo>
                      <a:pt x="988" y="644"/>
                    </a:lnTo>
                    <a:lnTo>
                      <a:pt x="1298" y="251"/>
                    </a:lnTo>
                    <a:lnTo>
                      <a:pt x="810" y="394"/>
                    </a:lnTo>
                    <a:lnTo>
                      <a:pt x="50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6" name="Google Shape;2006;p17"/>
              <p:cNvSpPr/>
              <p:nvPr/>
            </p:nvSpPr>
            <p:spPr>
              <a:xfrm>
                <a:off x="3651050" y="3127300"/>
                <a:ext cx="32450" cy="32475"/>
              </a:xfrm>
              <a:custGeom>
                <a:rect b="b" l="l" r="r" t="t"/>
                <a:pathLst>
                  <a:path extrusionOk="0" h="1299" w="1298">
                    <a:moveTo>
                      <a:pt x="488" y="0"/>
                    </a:moveTo>
                    <a:lnTo>
                      <a:pt x="488" y="501"/>
                    </a:lnTo>
                    <a:lnTo>
                      <a:pt x="0" y="655"/>
                    </a:lnTo>
                    <a:lnTo>
                      <a:pt x="488" y="810"/>
                    </a:lnTo>
                    <a:lnTo>
                      <a:pt x="488" y="1298"/>
                    </a:lnTo>
                    <a:lnTo>
                      <a:pt x="798" y="905"/>
                    </a:lnTo>
                    <a:lnTo>
                      <a:pt x="1298" y="1060"/>
                    </a:lnTo>
                    <a:lnTo>
                      <a:pt x="988" y="655"/>
                    </a:lnTo>
                    <a:lnTo>
                      <a:pt x="1298" y="251"/>
                    </a:lnTo>
                    <a:lnTo>
                      <a:pt x="798" y="405"/>
                    </a:lnTo>
                    <a:lnTo>
                      <a:pt x="48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7" name="Google Shape;2007;p17"/>
              <p:cNvSpPr/>
              <p:nvPr/>
            </p:nvSpPr>
            <p:spPr>
              <a:xfrm>
                <a:off x="4041275" y="2777250"/>
                <a:ext cx="32175" cy="32775"/>
              </a:xfrm>
              <a:custGeom>
                <a:rect b="b" l="l" r="r" t="t"/>
                <a:pathLst>
                  <a:path extrusionOk="0" h="1311" w="1287">
                    <a:moveTo>
                      <a:pt x="488" y="1"/>
                    </a:moveTo>
                    <a:lnTo>
                      <a:pt x="488" y="501"/>
                    </a:lnTo>
                    <a:lnTo>
                      <a:pt x="0" y="656"/>
                    </a:lnTo>
                    <a:lnTo>
                      <a:pt x="488" y="810"/>
                    </a:lnTo>
                    <a:lnTo>
                      <a:pt x="488" y="1310"/>
                    </a:lnTo>
                    <a:lnTo>
                      <a:pt x="798" y="906"/>
                    </a:lnTo>
                    <a:lnTo>
                      <a:pt x="1286" y="1060"/>
                    </a:lnTo>
                    <a:lnTo>
                      <a:pt x="988" y="656"/>
                    </a:lnTo>
                    <a:lnTo>
                      <a:pt x="1286" y="251"/>
                    </a:lnTo>
                    <a:lnTo>
                      <a:pt x="798" y="406"/>
                    </a:lnTo>
                    <a:lnTo>
                      <a:pt x="48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8" name="Google Shape;2008;p17"/>
              <p:cNvSpPr/>
              <p:nvPr/>
            </p:nvSpPr>
            <p:spPr>
              <a:xfrm>
                <a:off x="1419225" y="2245650"/>
                <a:ext cx="32450" cy="32475"/>
              </a:xfrm>
              <a:custGeom>
                <a:rect b="b" l="l" r="r" t="t"/>
                <a:pathLst>
                  <a:path extrusionOk="0" h="1299" w="1298">
                    <a:moveTo>
                      <a:pt x="500" y="0"/>
                    </a:moveTo>
                    <a:lnTo>
                      <a:pt x="500" y="500"/>
                    </a:lnTo>
                    <a:lnTo>
                      <a:pt x="0" y="655"/>
                    </a:lnTo>
                    <a:lnTo>
                      <a:pt x="500" y="810"/>
                    </a:lnTo>
                    <a:lnTo>
                      <a:pt x="500" y="1298"/>
                    </a:lnTo>
                    <a:lnTo>
                      <a:pt x="798" y="905"/>
                    </a:lnTo>
                    <a:lnTo>
                      <a:pt x="1298" y="1048"/>
                    </a:lnTo>
                    <a:lnTo>
                      <a:pt x="1298" y="1048"/>
                    </a:lnTo>
                    <a:lnTo>
                      <a:pt x="988" y="655"/>
                    </a:lnTo>
                    <a:lnTo>
                      <a:pt x="1298" y="250"/>
                    </a:lnTo>
                    <a:lnTo>
                      <a:pt x="798" y="405"/>
                    </a:lnTo>
                    <a:lnTo>
                      <a:pt x="5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9" name="Google Shape;2009;p17"/>
              <p:cNvSpPr/>
              <p:nvPr/>
            </p:nvSpPr>
            <p:spPr>
              <a:xfrm>
                <a:off x="3361425" y="3035625"/>
                <a:ext cx="32475" cy="32475"/>
              </a:xfrm>
              <a:custGeom>
                <a:rect b="b" l="l" r="r" t="t"/>
                <a:pathLst>
                  <a:path extrusionOk="0" h="1299" w="1299">
                    <a:moveTo>
                      <a:pt x="488" y="0"/>
                    </a:moveTo>
                    <a:lnTo>
                      <a:pt x="488" y="489"/>
                    </a:lnTo>
                    <a:lnTo>
                      <a:pt x="0" y="643"/>
                    </a:lnTo>
                    <a:lnTo>
                      <a:pt x="488" y="798"/>
                    </a:lnTo>
                    <a:lnTo>
                      <a:pt x="488" y="1298"/>
                    </a:lnTo>
                    <a:lnTo>
                      <a:pt x="798" y="893"/>
                    </a:lnTo>
                    <a:lnTo>
                      <a:pt x="1298" y="1048"/>
                    </a:lnTo>
                    <a:lnTo>
                      <a:pt x="989" y="643"/>
                    </a:lnTo>
                    <a:lnTo>
                      <a:pt x="1298" y="239"/>
                    </a:lnTo>
                    <a:lnTo>
                      <a:pt x="798" y="393"/>
                    </a:lnTo>
                    <a:lnTo>
                      <a:pt x="48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0" name="Google Shape;2010;p17"/>
              <p:cNvSpPr/>
              <p:nvPr/>
            </p:nvSpPr>
            <p:spPr>
              <a:xfrm>
                <a:off x="1792475" y="2761175"/>
                <a:ext cx="32175" cy="32475"/>
              </a:xfrm>
              <a:custGeom>
                <a:rect b="b" l="l" r="r" t="t"/>
                <a:pathLst>
                  <a:path extrusionOk="0" h="1299" w="1287">
                    <a:moveTo>
                      <a:pt x="489" y="1"/>
                    </a:moveTo>
                    <a:lnTo>
                      <a:pt x="489" y="501"/>
                    </a:lnTo>
                    <a:lnTo>
                      <a:pt x="0" y="644"/>
                    </a:lnTo>
                    <a:lnTo>
                      <a:pt x="489" y="799"/>
                    </a:lnTo>
                    <a:lnTo>
                      <a:pt x="489" y="1299"/>
                    </a:lnTo>
                    <a:lnTo>
                      <a:pt x="798" y="894"/>
                    </a:lnTo>
                    <a:lnTo>
                      <a:pt x="1286" y="1049"/>
                    </a:lnTo>
                    <a:lnTo>
                      <a:pt x="989" y="644"/>
                    </a:lnTo>
                    <a:lnTo>
                      <a:pt x="1286" y="251"/>
                    </a:lnTo>
                    <a:lnTo>
                      <a:pt x="798" y="406"/>
                    </a:lnTo>
                    <a:lnTo>
                      <a:pt x="48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1" name="Google Shape;2011;p17"/>
              <p:cNvSpPr/>
              <p:nvPr/>
            </p:nvSpPr>
            <p:spPr>
              <a:xfrm>
                <a:off x="1107275" y="2677850"/>
                <a:ext cx="32475" cy="32450"/>
              </a:xfrm>
              <a:custGeom>
                <a:rect b="b" l="l" r="r" t="t"/>
                <a:pathLst>
                  <a:path extrusionOk="0" h="1298" w="1299">
                    <a:moveTo>
                      <a:pt x="500" y="0"/>
                    </a:moveTo>
                    <a:lnTo>
                      <a:pt x="500" y="500"/>
                    </a:lnTo>
                    <a:lnTo>
                      <a:pt x="0" y="655"/>
                    </a:lnTo>
                    <a:lnTo>
                      <a:pt x="500" y="810"/>
                    </a:lnTo>
                    <a:lnTo>
                      <a:pt x="500" y="1298"/>
                    </a:lnTo>
                    <a:lnTo>
                      <a:pt x="810" y="905"/>
                    </a:lnTo>
                    <a:lnTo>
                      <a:pt x="1298" y="1048"/>
                    </a:lnTo>
                    <a:lnTo>
                      <a:pt x="988" y="655"/>
                    </a:lnTo>
                    <a:lnTo>
                      <a:pt x="1298" y="250"/>
                    </a:lnTo>
                    <a:lnTo>
                      <a:pt x="810" y="405"/>
                    </a:lnTo>
                    <a:lnTo>
                      <a:pt x="5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2" name="Google Shape;2012;p17"/>
              <p:cNvSpPr/>
              <p:nvPr/>
            </p:nvSpPr>
            <p:spPr>
              <a:xfrm>
                <a:off x="3018525" y="2280175"/>
                <a:ext cx="32475" cy="32475"/>
              </a:xfrm>
              <a:custGeom>
                <a:rect b="b" l="l" r="r" t="t"/>
                <a:pathLst>
                  <a:path extrusionOk="0" h="1299" w="1299">
                    <a:moveTo>
                      <a:pt x="500" y="0"/>
                    </a:moveTo>
                    <a:lnTo>
                      <a:pt x="500" y="500"/>
                    </a:lnTo>
                    <a:lnTo>
                      <a:pt x="0" y="655"/>
                    </a:lnTo>
                    <a:lnTo>
                      <a:pt x="500" y="810"/>
                    </a:lnTo>
                    <a:lnTo>
                      <a:pt x="500" y="1298"/>
                    </a:lnTo>
                    <a:lnTo>
                      <a:pt x="798" y="905"/>
                    </a:lnTo>
                    <a:lnTo>
                      <a:pt x="1298" y="1048"/>
                    </a:lnTo>
                    <a:lnTo>
                      <a:pt x="989" y="655"/>
                    </a:lnTo>
                    <a:lnTo>
                      <a:pt x="1298" y="250"/>
                    </a:lnTo>
                    <a:lnTo>
                      <a:pt x="798" y="405"/>
                    </a:lnTo>
                    <a:lnTo>
                      <a:pt x="5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3" name="Google Shape;2013;p17"/>
              <p:cNvSpPr/>
              <p:nvPr/>
            </p:nvSpPr>
            <p:spPr>
              <a:xfrm>
                <a:off x="2549425" y="2858225"/>
                <a:ext cx="14900" cy="12800"/>
              </a:xfrm>
              <a:custGeom>
                <a:rect b="b" l="l" r="r" t="t"/>
                <a:pathLst>
                  <a:path extrusionOk="0" h="512" w="596">
                    <a:moveTo>
                      <a:pt x="274" y="0"/>
                    </a:moveTo>
                    <a:cubicBezTo>
                      <a:pt x="119" y="0"/>
                      <a:pt x="0" y="119"/>
                      <a:pt x="0" y="262"/>
                    </a:cubicBezTo>
                    <a:cubicBezTo>
                      <a:pt x="0" y="409"/>
                      <a:pt x="129" y="511"/>
                      <a:pt x="259" y="511"/>
                    </a:cubicBezTo>
                    <a:cubicBezTo>
                      <a:pt x="319" y="511"/>
                      <a:pt x="380" y="490"/>
                      <a:pt x="429" y="441"/>
                    </a:cubicBezTo>
                    <a:cubicBezTo>
                      <a:pt x="595" y="286"/>
                      <a:pt x="488" y="12"/>
                      <a:pt x="27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4" name="Google Shape;2014;p17"/>
              <p:cNvSpPr/>
              <p:nvPr/>
            </p:nvSpPr>
            <p:spPr>
              <a:xfrm>
                <a:off x="2369925" y="2624550"/>
                <a:ext cx="7475" cy="6475"/>
              </a:xfrm>
              <a:custGeom>
                <a:rect b="b" l="l" r="r" t="t"/>
                <a:pathLst>
                  <a:path extrusionOk="0" h="259" w="299">
                    <a:moveTo>
                      <a:pt x="132" y="1"/>
                    </a:moveTo>
                    <a:cubicBezTo>
                      <a:pt x="60" y="1"/>
                      <a:pt x="1" y="60"/>
                      <a:pt x="1" y="132"/>
                    </a:cubicBezTo>
                    <a:cubicBezTo>
                      <a:pt x="1" y="207"/>
                      <a:pt x="64" y="258"/>
                      <a:pt x="131" y="258"/>
                    </a:cubicBezTo>
                    <a:cubicBezTo>
                      <a:pt x="160" y="258"/>
                      <a:pt x="190" y="249"/>
                      <a:pt x="215" y="227"/>
                    </a:cubicBezTo>
                    <a:cubicBezTo>
                      <a:pt x="298" y="144"/>
                      <a:pt x="251" y="1"/>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5" name="Google Shape;2015;p17"/>
              <p:cNvSpPr/>
              <p:nvPr/>
            </p:nvSpPr>
            <p:spPr>
              <a:xfrm>
                <a:off x="2025825" y="2983825"/>
                <a:ext cx="7475" cy="6650"/>
              </a:xfrm>
              <a:custGeom>
                <a:rect b="b" l="l" r="r" t="t"/>
                <a:pathLst>
                  <a:path extrusionOk="0" h="266" w="299">
                    <a:moveTo>
                      <a:pt x="132" y="1"/>
                    </a:moveTo>
                    <a:cubicBezTo>
                      <a:pt x="60" y="1"/>
                      <a:pt x="1" y="60"/>
                      <a:pt x="1" y="132"/>
                    </a:cubicBezTo>
                    <a:cubicBezTo>
                      <a:pt x="1" y="212"/>
                      <a:pt x="61" y="266"/>
                      <a:pt x="126" y="266"/>
                    </a:cubicBezTo>
                    <a:cubicBezTo>
                      <a:pt x="157" y="266"/>
                      <a:pt x="188" y="254"/>
                      <a:pt x="215" y="227"/>
                    </a:cubicBezTo>
                    <a:cubicBezTo>
                      <a:pt x="299" y="155"/>
                      <a:pt x="251" y="13"/>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6" name="Google Shape;2016;p17"/>
              <p:cNvSpPr/>
              <p:nvPr/>
            </p:nvSpPr>
            <p:spPr>
              <a:xfrm>
                <a:off x="2667000" y="2083975"/>
                <a:ext cx="7750" cy="6400"/>
              </a:xfrm>
              <a:custGeom>
                <a:rect b="b" l="l" r="r" t="t"/>
                <a:pathLst>
                  <a:path extrusionOk="0" h="256" w="310">
                    <a:moveTo>
                      <a:pt x="125" y="1"/>
                    </a:moveTo>
                    <a:cubicBezTo>
                      <a:pt x="60" y="1"/>
                      <a:pt x="0" y="57"/>
                      <a:pt x="0" y="133"/>
                    </a:cubicBezTo>
                    <a:cubicBezTo>
                      <a:pt x="0" y="205"/>
                      <a:pt x="65" y="256"/>
                      <a:pt x="132" y="256"/>
                    </a:cubicBezTo>
                    <a:cubicBezTo>
                      <a:pt x="165" y="256"/>
                      <a:pt x="199" y="244"/>
                      <a:pt x="226" y="216"/>
                    </a:cubicBezTo>
                    <a:cubicBezTo>
                      <a:pt x="310" y="145"/>
                      <a:pt x="250" y="2"/>
                      <a:pt x="143" y="2"/>
                    </a:cubicBezTo>
                    <a:cubicBezTo>
                      <a:pt x="137" y="1"/>
                      <a:pt x="131" y="1"/>
                      <a:pt x="12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7" name="Google Shape;2017;p17"/>
              <p:cNvSpPr/>
              <p:nvPr/>
            </p:nvSpPr>
            <p:spPr>
              <a:xfrm>
                <a:off x="2303550" y="2080750"/>
                <a:ext cx="7475" cy="6450"/>
              </a:xfrm>
              <a:custGeom>
                <a:rect b="b" l="l" r="r" t="t"/>
                <a:pathLst>
                  <a:path extrusionOk="0" h="258" w="299">
                    <a:moveTo>
                      <a:pt x="131" y="0"/>
                    </a:moveTo>
                    <a:cubicBezTo>
                      <a:pt x="60" y="0"/>
                      <a:pt x="0" y="48"/>
                      <a:pt x="0" y="131"/>
                    </a:cubicBezTo>
                    <a:cubicBezTo>
                      <a:pt x="0" y="206"/>
                      <a:pt x="64" y="258"/>
                      <a:pt x="131" y="258"/>
                    </a:cubicBezTo>
                    <a:cubicBezTo>
                      <a:pt x="160" y="258"/>
                      <a:pt x="190" y="248"/>
                      <a:pt x="215" y="226"/>
                    </a:cubicBezTo>
                    <a:cubicBezTo>
                      <a:pt x="298" y="143"/>
                      <a:pt x="251" y="0"/>
                      <a:pt x="13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8" name="Google Shape;2018;p17"/>
              <p:cNvSpPr/>
              <p:nvPr/>
            </p:nvSpPr>
            <p:spPr>
              <a:xfrm>
                <a:off x="1918475" y="2471525"/>
                <a:ext cx="9650" cy="6625"/>
              </a:xfrm>
              <a:custGeom>
                <a:rect b="b" l="l" r="r" t="t"/>
                <a:pathLst>
                  <a:path extrusionOk="0" h="265" w="386">
                    <a:moveTo>
                      <a:pt x="177" y="1"/>
                    </a:moveTo>
                    <a:cubicBezTo>
                      <a:pt x="1" y="1"/>
                      <a:pt x="4" y="264"/>
                      <a:pt x="188" y="264"/>
                    </a:cubicBezTo>
                    <a:cubicBezTo>
                      <a:pt x="191" y="264"/>
                      <a:pt x="195" y="264"/>
                      <a:pt x="199" y="264"/>
                    </a:cubicBezTo>
                    <a:cubicBezTo>
                      <a:pt x="203" y="264"/>
                      <a:pt x="207" y="264"/>
                      <a:pt x="210" y="264"/>
                    </a:cubicBezTo>
                    <a:cubicBezTo>
                      <a:pt x="383" y="264"/>
                      <a:pt x="386" y="1"/>
                      <a:pt x="220" y="1"/>
                    </a:cubicBezTo>
                    <a:cubicBezTo>
                      <a:pt x="214" y="1"/>
                      <a:pt x="207" y="1"/>
                      <a:pt x="199" y="2"/>
                    </a:cubicBezTo>
                    <a:cubicBezTo>
                      <a:pt x="191" y="1"/>
                      <a:pt x="184" y="1"/>
                      <a:pt x="17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9" name="Google Shape;2019;p17"/>
              <p:cNvSpPr/>
              <p:nvPr/>
            </p:nvSpPr>
            <p:spPr>
              <a:xfrm>
                <a:off x="2306625" y="3102300"/>
                <a:ext cx="7675" cy="6650"/>
              </a:xfrm>
              <a:custGeom>
                <a:rect b="b" l="l" r="r" t="t"/>
                <a:pathLst>
                  <a:path extrusionOk="0" h="266" w="307">
                    <a:moveTo>
                      <a:pt x="139" y="0"/>
                    </a:moveTo>
                    <a:cubicBezTo>
                      <a:pt x="68" y="0"/>
                      <a:pt x="8" y="60"/>
                      <a:pt x="8" y="131"/>
                    </a:cubicBezTo>
                    <a:cubicBezTo>
                      <a:pt x="0" y="212"/>
                      <a:pt x="63" y="265"/>
                      <a:pt x="131" y="265"/>
                    </a:cubicBezTo>
                    <a:cubicBezTo>
                      <a:pt x="163" y="265"/>
                      <a:pt x="196" y="253"/>
                      <a:pt x="223" y="227"/>
                    </a:cubicBezTo>
                    <a:cubicBezTo>
                      <a:pt x="306" y="143"/>
                      <a:pt x="258" y="12"/>
                      <a:pt x="139"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0" name="Google Shape;2020;p17"/>
              <p:cNvSpPr/>
              <p:nvPr/>
            </p:nvSpPr>
            <p:spPr>
              <a:xfrm>
                <a:off x="2209300" y="3393375"/>
                <a:ext cx="7650" cy="6375"/>
              </a:xfrm>
              <a:custGeom>
                <a:rect b="b" l="l" r="r" t="t"/>
                <a:pathLst>
                  <a:path extrusionOk="0" h="255" w="306">
                    <a:moveTo>
                      <a:pt x="121" y="0"/>
                    </a:moveTo>
                    <a:cubicBezTo>
                      <a:pt x="58" y="0"/>
                      <a:pt x="8" y="55"/>
                      <a:pt x="8" y="121"/>
                    </a:cubicBezTo>
                    <a:cubicBezTo>
                      <a:pt x="0" y="201"/>
                      <a:pt x="63" y="255"/>
                      <a:pt x="131" y="255"/>
                    </a:cubicBezTo>
                    <a:cubicBezTo>
                      <a:pt x="163" y="255"/>
                      <a:pt x="196" y="243"/>
                      <a:pt x="222" y="216"/>
                    </a:cubicBezTo>
                    <a:cubicBezTo>
                      <a:pt x="306" y="145"/>
                      <a:pt x="258" y="2"/>
                      <a:pt x="139" y="2"/>
                    </a:cubicBezTo>
                    <a:cubicBezTo>
                      <a:pt x="133" y="1"/>
                      <a:pt x="127" y="0"/>
                      <a:pt x="12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1" name="Google Shape;2021;p17"/>
              <p:cNvSpPr/>
              <p:nvPr/>
            </p:nvSpPr>
            <p:spPr>
              <a:xfrm>
                <a:off x="2083875" y="3702375"/>
                <a:ext cx="7775" cy="6650"/>
              </a:xfrm>
              <a:custGeom>
                <a:rect b="b" l="l" r="r" t="t"/>
                <a:pathLst>
                  <a:path extrusionOk="0" h="266" w="311">
                    <a:moveTo>
                      <a:pt x="144" y="0"/>
                    </a:moveTo>
                    <a:cubicBezTo>
                      <a:pt x="60" y="0"/>
                      <a:pt x="1" y="60"/>
                      <a:pt x="1" y="131"/>
                    </a:cubicBezTo>
                    <a:cubicBezTo>
                      <a:pt x="1" y="212"/>
                      <a:pt x="66" y="265"/>
                      <a:pt x="135" y="265"/>
                    </a:cubicBezTo>
                    <a:cubicBezTo>
                      <a:pt x="167" y="265"/>
                      <a:pt x="200" y="253"/>
                      <a:pt x="227" y="227"/>
                    </a:cubicBezTo>
                    <a:cubicBezTo>
                      <a:pt x="310" y="143"/>
                      <a:pt x="251" y="0"/>
                      <a:pt x="14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2" name="Google Shape;2022;p17"/>
              <p:cNvSpPr/>
              <p:nvPr/>
            </p:nvSpPr>
            <p:spPr>
              <a:xfrm>
                <a:off x="2559225" y="3660700"/>
                <a:ext cx="6875" cy="6275"/>
              </a:xfrm>
              <a:custGeom>
                <a:rect b="b" l="l" r="r" t="t"/>
                <a:pathLst>
                  <a:path extrusionOk="0" h="251" w="275">
                    <a:moveTo>
                      <a:pt x="132" y="0"/>
                    </a:moveTo>
                    <a:cubicBezTo>
                      <a:pt x="60" y="0"/>
                      <a:pt x="1" y="48"/>
                      <a:pt x="1" y="120"/>
                    </a:cubicBezTo>
                    <a:cubicBezTo>
                      <a:pt x="1" y="203"/>
                      <a:pt x="60" y="250"/>
                      <a:pt x="132" y="250"/>
                    </a:cubicBezTo>
                    <a:cubicBezTo>
                      <a:pt x="215" y="250"/>
                      <a:pt x="275" y="203"/>
                      <a:pt x="275" y="120"/>
                    </a:cubicBezTo>
                    <a:cubicBezTo>
                      <a:pt x="275" y="48"/>
                      <a:pt x="215" y="0"/>
                      <a:pt x="13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3" name="Google Shape;2023;p17"/>
              <p:cNvSpPr/>
              <p:nvPr/>
            </p:nvSpPr>
            <p:spPr>
              <a:xfrm>
                <a:off x="2366350" y="4374475"/>
                <a:ext cx="6875" cy="6575"/>
              </a:xfrm>
              <a:custGeom>
                <a:rect b="b" l="l" r="r" t="t"/>
                <a:pathLst>
                  <a:path extrusionOk="0" h="263" w="275">
                    <a:moveTo>
                      <a:pt x="144" y="1"/>
                    </a:moveTo>
                    <a:cubicBezTo>
                      <a:pt x="60" y="1"/>
                      <a:pt x="1" y="60"/>
                      <a:pt x="1" y="132"/>
                    </a:cubicBezTo>
                    <a:cubicBezTo>
                      <a:pt x="1" y="203"/>
                      <a:pt x="60" y="263"/>
                      <a:pt x="144" y="263"/>
                    </a:cubicBezTo>
                    <a:cubicBezTo>
                      <a:pt x="215" y="263"/>
                      <a:pt x="275" y="203"/>
                      <a:pt x="275" y="132"/>
                    </a:cubicBezTo>
                    <a:cubicBezTo>
                      <a:pt x="275" y="60"/>
                      <a:pt x="215" y="1"/>
                      <a:pt x="14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4" name="Google Shape;2024;p17"/>
              <p:cNvSpPr/>
              <p:nvPr/>
            </p:nvSpPr>
            <p:spPr>
              <a:xfrm>
                <a:off x="3070300" y="3765175"/>
                <a:ext cx="7475" cy="6650"/>
              </a:xfrm>
              <a:custGeom>
                <a:rect b="b" l="l" r="r" t="t"/>
                <a:pathLst>
                  <a:path extrusionOk="0" h="266" w="299">
                    <a:moveTo>
                      <a:pt x="132" y="1"/>
                    </a:moveTo>
                    <a:cubicBezTo>
                      <a:pt x="61" y="1"/>
                      <a:pt x="1" y="60"/>
                      <a:pt x="1" y="132"/>
                    </a:cubicBezTo>
                    <a:cubicBezTo>
                      <a:pt x="1" y="212"/>
                      <a:pt x="61" y="266"/>
                      <a:pt x="126" y="266"/>
                    </a:cubicBezTo>
                    <a:cubicBezTo>
                      <a:pt x="157" y="266"/>
                      <a:pt x="188" y="254"/>
                      <a:pt x="215" y="227"/>
                    </a:cubicBezTo>
                    <a:cubicBezTo>
                      <a:pt x="299" y="143"/>
                      <a:pt x="251" y="12"/>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5" name="Google Shape;2025;p17"/>
              <p:cNvSpPr/>
              <p:nvPr/>
            </p:nvSpPr>
            <p:spPr>
              <a:xfrm>
                <a:off x="2988150" y="3991400"/>
                <a:ext cx="7475" cy="6450"/>
              </a:xfrm>
              <a:custGeom>
                <a:rect b="b" l="l" r="r" t="t"/>
                <a:pathLst>
                  <a:path extrusionOk="0" h="258" w="299">
                    <a:moveTo>
                      <a:pt x="132" y="0"/>
                    </a:moveTo>
                    <a:cubicBezTo>
                      <a:pt x="60" y="0"/>
                      <a:pt x="1" y="48"/>
                      <a:pt x="1" y="131"/>
                    </a:cubicBezTo>
                    <a:cubicBezTo>
                      <a:pt x="1" y="206"/>
                      <a:pt x="65" y="258"/>
                      <a:pt x="132" y="258"/>
                    </a:cubicBezTo>
                    <a:cubicBezTo>
                      <a:pt x="161" y="258"/>
                      <a:pt x="190" y="248"/>
                      <a:pt x="215" y="226"/>
                    </a:cubicBezTo>
                    <a:cubicBezTo>
                      <a:pt x="299" y="143"/>
                      <a:pt x="251" y="0"/>
                      <a:pt x="13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6" name="Google Shape;2026;p17"/>
              <p:cNvSpPr/>
              <p:nvPr/>
            </p:nvSpPr>
            <p:spPr>
              <a:xfrm>
                <a:off x="2795575" y="4192900"/>
                <a:ext cx="7475" cy="6650"/>
              </a:xfrm>
              <a:custGeom>
                <a:rect b="b" l="l" r="r" t="t"/>
                <a:pathLst>
                  <a:path extrusionOk="0" h="266" w="299">
                    <a:moveTo>
                      <a:pt x="131" y="1"/>
                    </a:moveTo>
                    <a:cubicBezTo>
                      <a:pt x="60" y="1"/>
                      <a:pt x="1" y="60"/>
                      <a:pt x="1" y="132"/>
                    </a:cubicBezTo>
                    <a:cubicBezTo>
                      <a:pt x="1" y="212"/>
                      <a:pt x="61" y="266"/>
                      <a:pt x="125" y="266"/>
                    </a:cubicBezTo>
                    <a:cubicBezTo>
                      <a:pt x="156" y="266"/>
                      <a:pt x="188" y="254"/>
                      <a:pt x="215" y="227"/>
                    </a:cubicBezTo>
                    <a:cubicBezTo>
                      <a:pt x="298" y="144"/>
                      <a:pt x="251" y="13"/>
                      <a:pt x="13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7" name="Google Shape;2027;p17"/>
              <p:cNvSpPr/>
              <p:nvPr/>
            </p:nvSpPr>
            <p:spPr>
              <a:xfrm>
                <a:off x="3423925" y="3518125"/>
                <a:ext cx="7775" cy="6650"/>
              </a:xfrm>
              <a:custGeom>
                <a:rect b="b" l="l" r="r" t="t"/>
                <a:pathLst>
                  <a:path extrusionOk="0" h="266" w="311">
                    <a:moveTo>
                      <a:pt x="143" y="0"/>
                    </a:moveTo>
                    <a:cubicBezTo>
                      <a:pt x="72" y="0"/>
                      <a:pt x="1" y="60"/>
                      <a:pt x="1" y="131"/>
                    </a:cubicBezTo>
                    <a:cubicBezTo>
                      <a:pt x="1" y="212"/>
                      <a:pt x="66" y="265"/>
                      <a:pt x="135" y="265"/>
                    </a:cubicBezTo>
                    <a:cubicBezTo>
                      <a:pt x="167" y="265"/>
                      <a:pt x="200" y="253"/>
                      <a:pt x="227" y="227"/>
                    </a:cubicBezTo>
                    <a:cubicBezTo>
                      <a:pt x="310" y="143"/>
                      <a:pt x="263" y="0"/>
                      <a:pt x="14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8" name="Google Shape;2028;p17"/>
              <p:cNvSpPr/>
              <p:nvPr/>
            </p:nvSpPr>
            <p:spPr>
              <a:xfrm>
                <a:off x="4689275" y="3780950"/>
                <a:ext cx="7750" cy="6650"/>
              </a:xfrm>
              <a:custGeom>
                <a:rect b="b" l="l" r="r" t="t"/>
                <a:pathLst>
                  <a:path extrusionOk="0" h="266" w="310">
                    <a:moveTo>
                      <a:pt x="143" y="1"/>
                    </a:moveTo>
                    <a:cubicBezTo>
                      <a:pt x="60" y="1"/>
                      <a:pt x="0" y="60"/>
                      <a:pt x="0" y="132"/>
                    </a:cubicBezTo>
                    <a:cubicBezTo>
                      <a:pt x="0" y="212"/>
                      <a:pt x="66" y="266"/>
                      <a:pt x="134" y="266"/>
                    </a:cubicBezTo>
                    <a:cubicBezTo>
                      <a:pt x="166" y="266"/>
                      <a:pt x="199" y="254"/>
                      <a:pt x="226" y="227"/>
                    </a:cubicBezTo>
                    <a:cubicBezTo>
                      <a:pt x="310" y="143"/>
                      <a:pt x="250" y="1"/>
                      <a:pt x="1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9" name="Google Shape;2029;p17"/>
              <p:cNvSpPr/>
              <p:nvPr/>
            </p:nvSpPr>
            <p:spPr>
              <a:xfrm>
                <a:off x="3730525" y="4181600"/>
                <a:ext cx="7450" cy="6450"/>
              </a:xfrm>
              <a:custGeom>
                <a:rect b="b" l="l" r="r" t="t"/>
                <a:pathLst>
                  <a:path extrusionOk="0" h="258" w="298">
                    <a:moveTo>
                      <a:pt x="131" y="0"/>
                    </a:moveTo>
                    <a:cubicBezTo>
                      <a:pt x="60" y="0"/>
                      <a:pt x="0" y="60"/>
                      <a:pt x="0" y="131"/>
                    </a:cubicBezTo>
                    <a:cubicBezTo>
                      <a:pt x="0" y="206"/>
                      <a:pt x="64" y="258"/>
                      <a:pt x="131" y="258"/>
                    </a:cubicBezTo>
                    <a:cubicBezTo>
                      <a:pt x="160" y="258"/>
                      <a:pt x="189" y="248"/>
                      <a:pt x="214" y="227"/>
                    </a:cubicBezTo>
                    <a:cubicBezTo>
                      <a:pt x="298" y="143"/>
                      <a:pt x="250" y="12"/>
                      <a:pt x="13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0" name="Google Shape;2030;p17"/>
              <p:cNvSpPr/>
              <p:nvPr/>
            </p:nvSpPr>
            <p:spPr>
              <a:xfrm>
                <a:off x="3041150" y="3291300"/>
                <a:ext cx="6850" cy="6575"/>
              </a:xfrm>
              <a:custGeom>
                <a:rect b="b" l="l" r="r" t="t"/>
                <a:pathLst>
                  <a:path extrusionOk="0" h="263" w="274">
                    <a:moveTo>
                      <a:pt x="143" y="1"/>
                    </a:moveTo>
                    <a:cubicBezTo>
                      <a:pt x="72" y="1"/>
                      <a:pt x="0" y="60"/>
                      <a:pt x="0" y="132"/>
                    </a:cubicBezTo>
                    <a:cubicBezTo>
                      <a:pt x="0" y="203"/>
                      <a:pt x="72" y="263"/>
                      <a:pt x="143" y="263"/>
                    </a:cubicBezTo>
                    <a:cubicBezTo>
                      <a:pt x="214" y="263"/>
                      <a:pt x="274" y="203"/>
                      <a:pt x="274" y="132"/>
                    </a:cubicBezTo>
                    <a:cubicBezTo>
                      <a:pt x="274" y="60"/>
                      <a:pt x="214" y="1"/>
                      <a:pt x="1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1" name="Google Shape;2031;p17"/>
              <p:cNvSpPr/>
              <p:nvPr/>
            </p:nvSpPr>
            <p:spPr>
              <a:xfrm>
                <a:off x="2792000" y="3183250"/>
                <a:ext cx="7775" cy="6650"/>
              </a:xfrm>
              <a:custGeom>
                <a:rect b="b" l="l" r="r" t="t"/>
                <a:pathLst>
                  <a:path extrusionOk="0" h="266" w="311">
                    <a:moveTo>
                      <a:pt x="144" y="1"/>
                    </a:moveTo>
                    <a:cubicBezTo>
                      <a:pt x="60" y="1"/>
                      <a:pt x="1" y="60"/>
                      <a:pt x="1" y="132"/>
                    </a:cubicBezTo>
                    <a:cubicBezTo>
                      <a:pt x="1" y="213"/>
                      <a:pt x="66" y="266"/>
                      <a:pt x="135" y="266"/>
                    </a:cubicBezTo>
                    <a:cubicBezTo>
                      <a:pt x="167" y="266"/>
                      <a:pt x="200" y="254"/>
                      <a:pt x="227" y="227"/>
                    </a:cubicBezTo>
                    <a:cubicBezTo>
                      <a:pt x="310" y="144"/>
                      <a:pt x="251" y="1"/>
                      <a:pt x="14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2" name="Google Shape;2032;p17"/>
              <p:cNvSpPr/>
              <p:nvPr/>
            </p:nvSpPr>
            <p:spPr>
              <a:xfrm>
                <a:off x="2931600" y="2869500"/>
                <a:ext cx="7775" cy="6500"/>
              </a:xfrm>
              <a:custGeom>
                <a:rect b="b" l="l" r="r" t="t"/>
                <a:pathLst>
                  <a:path extrusionOk="0" h="260" w="311">
                    <a:moveTo>
                      <a:pt x="123" y="0"/>
                    </a:moveTo>
                    <a:cubicBezTo>
                      <a:pt x="50" y="0"/>
                      <a:pt x="1" y="56"/>
                      <a:pt x="1" y="133"/>
                    </a:cubicBezTo>
                    <a:cubicBezTo>
                      <a:pt x="1" y="208"/>
                      <a:pt x="70" y="259"/>
                      <a:pt x="141" y="259"/>
                    </a:cubicBezTo>
                    <a:cubicBezTo>
                      <a:pt x="171" y="259"/>
                      <a:pt x="202" y="249"/>
                      <a:pt x="227" y="228"/>
                    </a:cubicBezTo>
                    <a:cubicBezTo>
                      <a:pt x="310" y="145"/>
                      <a:pt x="251" y="2"/>
                      <a:pt x="144" y="2"/>
                    </a:cubicBezTo>
                    <a:cubicBezTo>
                      <a:pt x="136" y="1"/>
                      <a:pt x="129" y="0"/>
                      <a:pt x="12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3" name="Google Shape;2033;p17"/>
              <p:cNvSpPr/>
              <p:nvPr/>
            </p:nvSpPr>
            <p:spPr>
              <a:xfrm>
                <a:off x="2775025" y="2452800"/>
                <a:ext cx="7475" cy="6675"/>
              </a:xfrm>
              <a:custGeom>
                <a:rect b="b" l="l" r="r" t="t"/>
                <a:pathLst>
                  <a:path extrusionOk="0" h="267" w="299">
                    <a:moveTo>
                      <a:pt x="132" y="1"/>
                    </a:moveTo>
                    <a:cubicBezTo>
                      <a:pt x="61" y="1"/>
                      <a:pt x="1" y="61"/>
                      <a:pt x="1" y="132"/>
                    </a:cubicBezTo>
                    <a:cubicBezTo>
                      <a:pt x="1" y="213"/>
                      <a:pt x="61" y="266"/>
                      <a:pt x="126" y="266"/>
                    </a:cubicBezTo>
                    <a:cubicBezTo>
                      <a:pt x="157" y="266"/>
                      <a:pt x="188" y="254"/>
                      <a:pt x="215" y="227"/>
                    </a:cubicBezTo>
                    <a:cubicBezTo>
                      <a:pt x="299" y="156"/>
                      <a:pt x="251" y="13"/>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4" name="Google Shape;2034;p17"/>
              <p:cNvSpPr/>
              <p:nvPr/>
            </p:nvSpPr>
            <p:spPr>
              <a:xfrm>
                <a:off x="3629900" y="2809400"/>
                <a:ext cx="7775" cy="6650"/>
              </a:xfrm>
              <a:custGeom>
                <a:rect b="b" l="l" r="r" t="t"/>
                <a:pathLst>
                  <a:path extrusionOk="0" h="266" w="311">
                    <a:moveTo>
                      <a:pt x="144" y="1"/>
                    </a:moveTo>
                    <a:cubicBezTo>
                      <a:pt x="72" y="1"/>
                      <a:pt x="1" y="60"/>
                      <a:pt x="1" y="132"/>
                    </a:cubicBezTo>
                    <a:cubicBezTo>
                      <a:pt x="1" y="212"/>
                      <a:pt x="66" y="266"/>
                      <a:pt x="135" y="266"/>
                    </a:cubicBezTo>
                    <a:cubicBezTo>
                      <a:pt x="167" y="266"/>
                      <a:pt x="200" y="254"/>
                      <a:pt x="227" y="227"/>
                    </a:cubicBezTo>
                    <a:cubicBezTo>
                      <a:pt x="310" y="144"/>
                      <a:pt x="251" y="1"/>
                      <a:pt x="14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5" name="Google Shape;2035;p17"/>
              <p:cNvSpPr/>
              <p:nvPr/>
            </p:nvSpPr>
            <p:spPr>
              <a:xfrm>
                <a:off x="3815350" y="3113600"/>
                <a:ext cx="7450" cy="6650"/>
              </a:xfrm>
              <a:custGeom>
                <a:rect b="b" l="l" r="r" t="t"/>
                <a:pathLst>
                  <a:path extrusionOk="0" h="266" w="298">
                    <a:moveTo>
                      <a:pt x="131" y="1"/>
                    </a:moveTo>
                    <a:cubicBezTo>
                      <a:pt x="60" y="1"/>
                      <a:pt x="0" y="60"/>
                      <a:pt x="0" y="132"/>
                    </a:cubicBezTo>
                    <a:cubicBezTo>
                      <a:pt x="0" y="213"/>
                      <a:pt x="61" y="266"/>
                      <a:pt x="125" y="266"/>
                    </a:cubicBezTo>
                    <a:cubicBezTo>
                      <a:pt x="156" y="266"/>
                      <a:pt x="188" y="254"/>
                      <a:pt x="215" y="227"/>
                    </a:cubicBezTo>
                    <a:cubicBezTo>
                      <a:pt x="298" y="156"/>
                      <a:pt x="250" y="13"/>
                      <a:pt x="13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6" name="Google Shape;2036;p17"/>
              <p:cNvSpPr/>
              <p:nvPr/>
            </p:nvSpPr>
            <p:spPr>
              <a:xfrm>
                <a:off x="2695275" y="3010025"/>
                <a:ext cx="6850" cy="6575"/>
              </a:xfrm>
              <a:custGeom>
                <a:rect b="b" l="l" r="r" t="t"/>
                <a:pathLst>
                  <a:path extrusionOk="0" h="263" w="274">
                    <a:moveTo>
                      <a:pt x="131" y="0"/>
                    </a:moveTo>
                    <a:cubicBezTo>
                      <a:pt x="60" y="0"/>
                      <a:pt x="0" y="60"/>
                      <a:pt x="0" y="131"/>
                    </a:cubicBezTo>
                    <a:cubicBezTo>
                      <a:pt x="0" y="203"/>
                      <a:pt x="60" y="262"/>
                      <a:pt x="131" y="262"/>
                    </a:cubicBezTo>
                    <a:cubicBezTo>
                      <a:pt x="203" y="262"/>
                      <a:pt x="274" y="203"/>
                      <a:pt x="274" y="131"/>
                    </a:cubicBezTo>
                    <a:cubicBezTo>
                      <a:pt x="274" y="60"/>
                      <a:pt x="203" y="0"/>
                      <a:pt x="13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7" name="Google Shape;2037;p17"/>
              <p:cNvSpPr/>
              <p:nvPr/>
            </p:nvSpPr>
            <p:spPr>
              <a:xfrm>
                <a:off x="1995775" y="2767725"/>
                <a:ext cx="7750" cy="6475"/>
              </a:xfrm>
              <a:custGeom>
                <a:rect b="b" l="l" r="r" t="t"/>
                <a:pathLst>
                  <a:path extrusionOk="0" h="259" w="310">
                    <a:moveTo>
                      <a:pt x="143" y="1"/>
                    </a:moveTo>
                    <a:cubicBezTo>
                      <a:pt x="72" y="1"/>
                      <a:pt x="12" y="60"/>
                      <a:pt x="0" y="132"/>
                    </a:cubicBezTo>
                    <a:cubicBezTo>
                      <a:pt x="0" y="207"/>
                      <a:pt x="70" y="258"/>
                      <a:pt x="141" y="258"/>
                    </a:cubicBezTo>
                    <a:cubicBezTo>
                      <a:pt x="171" y="258"/>
                      <a:pt x="201" y="249"/>
                      <a:pt x="227" y="227"/>
                    </a:cubicBezTo>
                    <a:cubicBezTo>
                      <a:pt x="310" y="144"/>
                      <a:pt x="250" y="1"/>
                      <a:pt x="1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8" name="Google Shape;2038;p17"/>
              <p:cNvSpPr/>
              <p:nvPr/>
            </p:nvSpPr>
            <p:spPr>
              <a:xfrm>
                <a:off x="1842475" y="2609675"/>
                <a:ext cx="7475" cy="6525"/>
              </a:xfrm>
              <a:custGeom>
                <a:rect b="b" l="l" r="r" t="t"/>
                <a:pathLst>
                  <a:path extrusionOk="0" h="261" w="299">
                    <a:moveTo>
                      <a:pt x="132" y="1"/>
                    </a:moveTo>
                    <a:cubicBezTo>
                      <a:pt x="60" y="1"/>
                      <a:pt x="1" y="60"/>
                      <a:pt x="1" y="132"/>
                    </a:cubicBezTo>
                    <a:cubicBezTo>
                      <a:pt x="1" y="212"/>
                      <a:pt x="61" y="260"/>
                      <a:pt x="126" y="260"/>
                    </a:cubicBezTo>
                    <a:cubicBezTo>
                      <a:pt x="157" y="260"/>
                      <a:pt x="188" y="250"/>
                      <a:pt x="215" y="227"/>
                    </a:cubicBezTo>
                    <a:cubicBezTo>
                      <a:pt x="298" y="143"/>
                      <a:pt x="251" y="12"/>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9" name="Google Shape;2039;p17"/>
              <p:cNvSpPr/>
              <p:nvPr/>
            </p:nvSpPr>
            <p:spPr>
              <a:xfrm>
                <a:off x="1810500" y="1837825"/>
                <a:ext cx="9225" cy="6625"/>
              </a:xfrm>
              <a:custGeom>
                <a:rect b="b" l="l" r="r" t="t"/>
                <a:pathLst>
                  <a:path extrusionOk="0" h="265" w="369">
                    <a:moveTo>
                      <a:pt x="164" y="0"/>
                    </a:moveTo>
                    <a:cubicBezTo>
                      <a:pt x="1" y="0"/>
                      <a:pt x="1" y="265"/>
                      <a:pt x="164" y="265"/>
                    </a:cubicBezTo>
                    <a:cubicBezTo>
                      <a:pt x="170" y="265"/>
                      <a:pt x="177" y="265"/>
                      <a:pt x="184" y="264"/>
                    </a:cubicBezTo>
                    <a:cubicBezTo>
                      <a:pt x="191" y="265"/>
                      <a:pt x="198" y="265"/>
                      <a:pt x="205" y="265"/>
                    </a:cubicBezTo>
                    <a:cubicBezTo>
                      <a:pt x="368" y="265"/>
                      <a:pt x="368" y="0"/>
                      <a:pt x="205" y="0"/>
                    </a:cubicBezTo>
                    <a:cubicBezTo>
                      <a:pt x="198" y="0"/>
                      <a:pt x="191" y="1"/>
                      <a:pt x="184" y="2"/>
                    </a:cubicBezTo>
                    <a:cubicBezTo>
                      <a:pt x="177" y="1"/>
                      <a:pt x="170" y="0"/>
                      <a:pt x="16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0" name="Google Shape;2040;p17"/>
              <p:cNvSpPr/>
              <p:nvPr/>
            </p:nvSpPr>
            <p:spPr>
              <a:xfrm>
                <a:off x="1120375" y="1474375"/>
                <a:ext cx="7450" cy="6400"/>
              </a:xfrm>
              <a:custGeom>
                <a:rect b="b" l="l" r="r" t="t"/>
                <a:pathLst>
                  <a:path extrusionOk="0" h="256" w="298">
                    <a:moveTo>
                      <a:pt x="113" y="1"/>
                    </a:moveTo>
                    <a:cubicBezTo>
                      <a:pt x="50" y="1"/>
                      <a:pt x="0" y="57"/>
                      <a:pt x="0" y="133"/>
                    </a:cubicBezTo>
                    <a:cubicBezTo>
                      <a:pt x="0" y="205"/>
                      <a:pt x="59" y="256"/>
                      <a:pt x="124" y="256"/>
                    </a:cubicBezTo>
                    <a:cubicBezTo>
                      <a:pt x="155" y="256"/>
                      <a:pt x="187" y="244"/>
                      <a:pt x="214" y="217"/>
                    </a:cubicBezTo>
                    <a:cubicBezTo>
                      <a:pt x="298" y="145"/>
                      <a:pt x="250" y="2"/>
                      <a:pt x="131" y="2"/>
                    </a:cubicBezTo>
                    <a:cubicBezTo>
                      <a:pt x="125" y="1"/>
                      <a:pt x="119" y="1"/>
                      <a:pt x="11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1" name="Google Shape;2041;p17"/>
              <p:cNvSpPr/>
              <p:nvPr/>
            </p:nvSpPr>
            <p:spPr>
              <a:xfrm>
                <a:off x="1754675" y="1531525"/>
                <a:ext cx="7750" cy="6400"/>
              </a:xfrm>
              <a:custGeom>
                <a:rect b="b" l="l" r="r" t="t"/>
                <a:pathLst>
                  <a:path extrusionOk="0" h="256" w="310">
                    <a:moveTo>
                      <a:pt x="125" y="1"/>
                    </a:moveTo>
                    <a:cubicBezTo>
                      <a:pt x="60" y="1"/>
                      <a:pt x="0" y="57"/>
                      <a:pt x="0" y="133"/>
                    </a:cubicBezTo>
                    <a:cubicBezTo>
                      <a:pt x="0" y="205"/>
                      <a:pt x="65" y="256"/>
                      <a:pt x="133" y="256"/>
                    </a:cubicBezTo>
                    <a:cubicBezTo>
                      <a:pt x="166" y="256"/>
                      <a:pt x="199" y="244"/>
                      <a:pt x="227" y="217"/>
                    </a:cubicBezTo>
                    <a:cubicBezTo>
                      <a:pt x="310" y="145"/>
                      <a:pt x="250" y="2"/>
                      <a:pt x="143" y="2"/>
                    </a:cubicBezTo>
                    <a:cubicBezTo>
                      <a:pt x="137" y="1"/>
                      <a:pt x="131" y="1"/>
                      <a:pt x="12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2" name="Google Shape;2042;p17"/>
              <p:cNvSpPr/>
              <p:nvPr/>
            </p:nvSpPr>
            <p:spPr>
              <a:xfrm>
                <a:off x="1641050" y="1002925"/>
                <a:ext cx="7675" cy="6650"/>
              </a:xfrm>
              <a:custGeom>
                <a:rect b="b" l="l" r="r" t="t"/>
                <a:pathLst>
                  <a:path extrusionOk="0" h="266" w="307">
                    <a:moveTo>
                      <a:pt x="140" y="1"/>
                    </a:moveTo>
                    <a:cubicBezTo>
                      <a:pt x="69" y="1"/>
                      <a:pt x="9" y="60"/>
                      <a:pt x="9" y="132"/>
                    </a:cubicBezTo>
                    <a:cubicBezTo>
                      <a:pt x="1" y="212"/>
                      <a:pt x="64" y="266"/>
                      <a:pt x="132" y="266"/>
                    </a:cubicBezTo>
                    <a:cubicBezTo>
                      <a:pt x="164" y="266"/>
                      <a:pt x="197" y="254"/>
                      <a:pt x="223" y="227"/>
                    </a:cubicBezTo>
                    <a:cubicBezTo>
                      <a:pt x="307" y="144"/>
                      <a:pt x="259" y="1"/>
                      <a:pt x="14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3" name="Google Shape;2043;p17"/>
              <p:cNvSpPr/>
              <p:nvPr/>
            </p:nvSpPr>
            <p:spPr>
              <a:xfrm>
                <a:off x="1448075" y="2492100"/>
                <a:ext cx="7775" cy="6650"/>
              </a:xfrm>
              <a:custGeom>
                <a:rect b="b" l="l" r="r" t="t"/>
                <a:pathLst>
                  <a:path extrusionOk="0" h="266" w="311">
                    <a:moveTo>
                      <a:pt x="144" y="1"/>
                    </a:moveTo>
                    <a:cubicBezTo>
                      <a:pt x="72" y="1"/>
                      <a:pt x="13" y="60"/>
                      <a:pt x="1" y="132"/>
                    </a:cubicBezTo>
                    <a:cubicBezTo>
                      <a:pt x="1" y="212"/>
                      <a:pt x="67" y="266"/>
                      <a:pt x="135" y="266"/>
                    </a:cubicBezTo>
                    <a:cubicBezTo>
                      <a:pt x="167" y="266"/>
                      <a:pt x="200" y="254"/>
                      <a:pt x="227" y="227"/>
                    </a:cubicBezTo>
                    <a:cubicBezTo>
                      <a:pt x="310" y="155"/>
                      <a:pt x="263" y="13"/>
                      <a:pt x="14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4" name="Google Shape;2044;p17"/>
              <p:cNvSpPr/>
              <p:nvPr/>
            </p:nvSpPr>
            <p:spPr>
              <a:xfrm>
                <a:off x="1562550" y="2880800"/>
                <a:ext cx="9225" cy="6650"/>
              </a:xfrm>
              <a:custGeom>
                <a:rect b="b" l="l" r="r" t="t"/>
                <a:pathLst>
                  <a:path extrusionOk="0" h="266" w="369">
                    <a:moveTo>
                      <a:pt x="164" y="1"/>
                    </a:moveTo>
                    <a:cubicBezTo>
                      <a:pt x="1" y="1"/>
                      <a:pt x="1" y="265"/>
                      <a:pt x="164" y="265"/>
                    </a:cubicBezTo>
                    <a:cubicBezTo>
                      <a:pt x="171" y="265"/>
                      <a:pt x="177" y="265"/>
                      <a:pt x="184" y="264"/>
                    </a:cubicBezTo>
                    <a:cubicBezTo>
                      <a:pt x="191" y="265"/>
                      <a:pt x="198" y="265"/>
                      <a:pt x="205" y="265"/>
                    </a:cubicBezTo>
                    <a:cubicBezTo>
                      <a:pt x="368" y="265"/>
                      <a:pt x="368" y="1"/>
                      <a:pt x="205" y="1"/>
                    </a:cubicBezTo>
                    <a:cubicBezTo>
                      <a:pt x="198" y="1"/>
                      <a:pt x="191" y="1"/>
                      <a:pt x="184" y="2"/>
                    </a:cubicBezTo>
                    <a:cubicBezTo>
                      <a:pt x="177" y="1"/>
                      <a:pt x="171" y="1"/>
                      <a:pt x="16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5" name="Google Shape;2045;p17"/>
              <p:cNvSpPr/>
              <p:nvPr/>
            </p:nvSpPr>
            <p:spPr>
              <a:xfrm>
                <a:off x="2004500" y="2263775"/>
                <a:ext cx="9350" cy="6600"/>
              </a:xfrm>
              <a:custGeom>
                <a:rect b="b" l="l" r="r" t="t"/>
                <a:pathLst>
                  <a:path extrusionOk="0" h="264" w="374">
                    <a:moveTo>
                      <a:pt x="166" y="0"/>
                    </a:moveTo>
                    <a:cubicBezTo>
                      <a:pt x="0" y="0"/>
                      <a:pt x="4" y="264"/>
                      <a:pt x="176" y="264"/>
                    </a:cubicBezTo>
                    <a:cubicBezTo>
                      <a:pt x="180" y="264"/>
                      <a:pt x="183" y="264"/>
                      <a:pt x="187" y="263"/>
                    </a:cubicBezTo>
                    <a:cubicBezTo>
                      <a:pt x="191" y="264"/>
                      <a:pt x="195" y="264"/>
                      <a:pt x="198" y="264"/>
                    </a:cubicBezTo>
                    <a:cubicBezTo>
                      <a:pt x="371" y="264"/>
                      <a:pt x="374" y="0"/>
                      <a:pt x="208" y="0"/>
                    </a:cubicBezTo>
                    <a:cubicBezTo>
                      <a:pt x="202" y="0"/>
                      <a:pt x="195" y="1"/>
                      <a:pt x="187" y="2"/>
                    </a:cubicBezTo>
                    <a:cubicBezTo>
                      <a:pt x="180" y="1"/>
                      <a:pt x="173" y="0"/>
                      <a:pt x="16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6" name="Google Shape;2046;p17"/>
              <p:cNvSpPr/>
              <p:nvPr/>
            </p:nvSpPr>
            <p:spPr>
              <a:xfrm>
                <a:off x="1084350" y="2031025"/>
                <a:ext cx="7475" cy="6600"/>
              </a:xfrm>
              <a:custGeom>
                <a:rect b="b" l="l" r="r" t="t"/>
                <a:pathLst>
                  <a:path extrusionOk="0" h="264" w="299">
                    <a:moveTo>
                      <a:pt x="131" y="1"/>
                    </a:moveTo>
                    <a:cubicBezTo>
                      <a:pt x="60" y="1"/>
                      <a:pt x="0" y="60"/>
                      <a:pt x="0" y="132"/>
                    </a:cubicBezTo>
                    <a:cubicBezTo>
                      <a:pt x="0" y="206"/>
                      <a:pt x="64" y="264"/>
                      <a:pt x="130" y="264"/>
                    </a:cubicBezTo>
                    <a:cubicBezTo>
                      <a:pt x="160" y="264"/>
                      <a:pt x="189" y="253"/>
                      <a:pt x="215" y="227"/>
                    </a:cubicBezTo>
                    <a:cubicBezTo>
                      <a:pt x="298" y="144"/>
                      <a:pt x="251" y="1"/>
                      <a:pt x="13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7" name="Google Shape;2047;p17"/>
              <p:cNvSpPr/>
              <p:nvPr/>
            </p:nvSpPr>
            <p:spPr>
              <a:xfrm>
                <a:off x="1136450" y="2258750"/>
                <a:ext cx="7450" cy="6450"/>
              </a:xfrm>
              <a:custGeom>
                <a:rect b="b" l="l" r="r" t="t"/>
                <a:pathLst>
                  <a:path extrusionOk="0" h="258" w="298">
                    <a:moveTo>
                      <a:pt x="131" y="0"/>
                    </a:moveTo>
                    <a:cubicBezTo>
                      <a:pt x="60" y="0"/>
                      <a:pt x="0" y="48"/>
                      <a:pt x="0" y="131"/>
                    </a:cubicBezTo>
                    <a:cubicBezTo>
                      <a:pt x="0" y="206"/>
                      <a:pt x="64" y="258"/>
                      <a:pt x="131" y="258"/>
                    </a:cubicBezTo>
                    <a:cubicBezTo>
                      <a:pt x="160" y="258"/>
                      <a:pt x="189" y="248"/>
                      <a:pt x="214" y="226"/>
                    </a:cubicBezTo>
                    <a:cubicBezTo>
                      <a:pt x="298" y="143"/>
                      <a:pt x="250" y="0"/>
                      <a:pt x="13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8" name="Google Shape;2048;p17"/>
              <p:cNvSpPr/>
              <p:nvPr/>
            </p:nvSpPr>
            <p:spPr>
              <a:xfrm>
                <a:off x="2517275" y="1742000"/>
                <a:ext cx="7750" cy="6475"/>
              </a:xfrm>
              <a:custGeom>
                <a:rect b="b" l="l" r="r" t="t"/>
                <a:pathLst>
                  <a:path extrusionOk="0" h="259" w="310">
                    <a:moveTo>
                      <a:pt x="143" y="1"/>
                    </a:moveTo>
                    <a:cubicBezTo>
                      <a:pt x="60" y="1"/>
                      <a:pt x="0" y="60"/>
                      <a:pt x="0" y="132"/>
                    </a:cubicBezTo>
                    <a:cubicBezTo>
                      <a:pt x="0" y="207"/>
                      <a:pt x="70" y="258"/>
                      <a:pt x="140" y="258"/>
                    </a:cubicBezTo>
                    <a:cubicBezTo>
                      <a:pt x="171" y="258"/>
                      <a:pt x="201" y="249"/>
                      <a:pt x="226" y="227"/>
                    </a:cubicBezTo>
                    <a:cubicBezTo>
                      <a:pt x="310" y="144"/>
                      <a:pt x="250" y="1"/>
                      <a:pt x="1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9" name="Google Shape;2049;p17"/>
              <p:cNvSpPr/>
              <p:nvPr/>
            </p:nvSpPr>
            <p:spPr>
              <a:xfrm>
                <a:off x="2397900" y="1508950"/>
                <a:ext cx="6875" cy="6575"/>
              </a:xfrm>
              <a:custGeom>
                <a:rect b="b" l="l" r="r" t="t"/>
                <a:pathLst>
                  <a:path extrusionOk="0" h="263" w="275">
                    <a:moveTo>
                      <a:pt x="144" y="0"/>
                    </a:moveTo>
                    <a:cubicBezTo>
                      <a:pt x="60" y="0"/>
                      <a:pt x="1" y="60"/>
                      <a:pt x="1" y="131"/>
                    </a:cubicBezTo>
                    <a:cubicBezTo>
                      <a:pt x="1" y="203"/>
                      <a:pt x="60" y="262"/>
                      <a:pt x="144" y="262"/>
                    </a:cubicBezTo>
                    <a:cubicBezTo>
                      <a:pt x="215" y="262"/>
                      <a:pt x="275" y="203"/>
                      <a:pt x="275" y="131"/>
                    </a:cubicBezTo>
                    <a:cubicBezTo>
                      <a:pt x="275" y="60"/>
                      <a:pt x="215" y="0"/>
                      <a:pt x="14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0" name="Google Shape;2050;p17"/>
              <p:cNvSpPr/>
              <p:nvPr/>
            </p:nvSpPr>
            <p:spPr>
              <a:xfrm>
                <a:off x="2788725" y="1418150"/>
                <a:ext cx="7475" cy="6675"/>
              </a:xfrm>
              <a:custGeom>
                <a:rect b="b" l="l" r="r" t="t"/>
                <a:pathLst>
                  <a:path extrusionOk="0" h="267" w="299">
                    <a:moveTo>
                      <a:pt x="132" y="1"/>
                    </a:moveTo>
                    <a:cubicBezTo>
                      <a:pt x="60" y="1"/>
                      <a:pt x="1" y="60"/>
                      <a:pt x="1" y="132"/>
                    </a:cubicBezTo>
                    <a:cubicBezTo>
                      <a:pt x="1" y="213"/>
                      <a:pt x="61" y="266"/>
                      <a:pt x="126" y="266"/>
                    </a:cubicBezTo>
                    <a:cubicBezTo>
                      <a:pt x="156" y="266"/>
                      <a:pt x="188" y="254"/>
                      <a:pt x="215" y="227"/>
                    </a:cubicBezTo>
                    <a:cubicBezTo>
                      <a:pt x="298" y="156"/>
                      <a:pt x="251" y="13"/>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1" name="Google Shape;2051;p17"/>
              <p:cNvSpPr/>
              <p:nvPr/>
            </p:nvSpPr>
            <p:spPr>
              <a:xfrm>
                <a:off x="2573225" y="1144925"/>
                <a:ext cx="7775" cy="6450"/>
              </a:xfrm>
              <a:custGeom>
                <a:rect b="b" l="l" r="r" t="t"/>
                <a:pathLst>
                  <a:path extrusionOk="0" h="258" w="311">
                    <a:moveTo>
                      <a:pt x="132" y="0"/>
                    </a:moveTo>
                    <a:cubicBezTo>
                      <a:pt x="60" y="0"/>
                      <a:pt x="1" y="48"/>
                      <a:pt x="1" y="131"/>
                    </a:cubicBezTo>
                    <a:cubicBezTo>
                      <a:pt x="1" y="206"/>
                      <a:pt x="64" y="257"/>
                      <a:pt x="131" y="257"/>
                    </a:cubicBezTo>
                    <a:cubicBezTo>
                      <a:pt x="160" y="257"/>
                      <a:pt x="190" y="248"/>
                      <a:pt x="215" y="226"/>
                    </a:cubicBezTo>
                    <a:cubicBezTo>
                      <a:pt x="310" y="143"/>
                      <a:pt x="251" y="0"/>
                      <a:pt x="13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2" name="Google Shape;2052;p17"/>
              <p:cNvSpPr/>
              <p:nvPr/>
            </p:nvSpPr>
            <p:spPr>
              <a:xfrm>
                <a:off x="3230150" y="1622050"/>
                <a:ext cx="7475" cy="6650"/>
              </a:xfrm>
              <a:custGeom>
                <a:rect b="b" l="l" r="r" t="t"/>
                <a:pathLst>
                  <a:path extrusionOk="0" h="266" w="299">
                    <a:moveTo>
                      <a:pt x="132" y="1"/>
                    </a:moveTo>
                    <a:cubicBezTo>
                      <a:pt x="60" y="1"/>
                      <a:pt x="1" y="60"/>
                      <a:pt x="1" y="132"/>
                    </a:cubicBezTo>
                    <a:cubicBezTo>
                      <a:pt x="1" y="212"/>
                      <a:pt x="61" y="266"/>
                      <a:pt x="126" y="266"/>
                    </a:cubicBezTo>
                    <a:cubicBezTo>
                      <a:pt x="156" y="266"/>
                      <a:pt x="188" y="254"/>
                      <a:pt x="215" y="227"/>
                    </a:cubicBezTo>
                    <a:cubicBezTo>
                      <a:pt x="298" y="144"/>
                      <a:pt x="251" y="13"/>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3" name="Google Shape;2053;p17"/>
              <p:cNvSpPr/>
              <p:nvPr/>
            </p:nvSpPr>
            <p:spPr>
              <a:xfrm>
                <a:off x="3298900" y="1128550"/>
                <a:ext cx="7475" cy="6500"/>
              </a:xfrm>
              <a:custGeom>
                <a:rect b="b" l="l" r="r" t="t"/>
                <a:pathLst>
                  <a:path extrusionOk="0" h="260" w="299">
                    <a:moveTo>
                      <a:pt x="144" y="0"/>
                    </a:moveTo>
                    <a:cubicBezTo>
                      <a:pt x="61" y="0"/>
                      <a:pt x="1" y="60"/>
                      <a:pt x="1" y="131"/>
                    </a:cubicBezTo>
                    <a:cubicBezTo>
                      <a:pt x="1" y="212"/>
                      <a:pt x="67" y="260"/>
                      <a:pt x="132" y="260"/>
                    </a:cubicBezTo>
                    <a:cubicBezTo>
                      <a:pt x="162" y="260"/>
                      <a:pt x="192" y="249"/>
                      <a:pt x="215" y="226"/>
                    </a:cubicBezTo>
                    <a:cubicBezTo>
                      <a:pt x="299" y="143"/>
                      <a:pt x="251" y="12"/>
                      <a:pt x="14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4" name="Google Shape;2054;p17"/>
              <p:cNvSpPr/>
              <p:nvPr/>
            </p:nvSpPr>
            <p:spPr>
              <a:xfrm>
                <a:off x="3527800" y="2197100"/>
                <a:ext cx="7775" cy="6375"/>
              </a:xfrm>
              <a:custGeom>
                <a:rect b="b" l="l" r="r" t="t"/>
                <a:pathLst>
                  <a:path extrusionOk="0" h="255" w="311">
                    <a:moveTo>
                      <a:pt x="125" y="0"/>
                    </a:moveTo>
                    <a:cubicBezTo>
                      <a:pt x="61" y="0"/>
                      <a:pt x="1" y="55"/>
                      <a:pt x="1" y="121"/>
                    </a:cubicBezTo>
                    <a:cubicBezTo>
                      <a:pt x="1" y="201"/>
                      <a:pt x="67" y="255"/>
                      <a:pt x="135" y="255"/>
                    </a:cubicBezTo>
                    <a:cubicBezTo>
                      <a:pt x="167" y="255"/>
                      <a:pt x="200" y="243"/>
                      <a:pt x="227" y="216"/>
                    </a:cubicBezTo>
                    <a:cubicBezTo>
                      <a:pt x="310" y="144"/>
                      <a:pt x="251" y="2"/>
                      <a:pt x="144" y="2"/>
                    </a:cubicBezTo>
                    <a:cubicBezTo>
                      <a:pt x="138" y="1"/>
                      <a:pt x="131" y="0"/>
                      <a:pt x="12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5" name="Google Shape;2055;p17"/>
              <p:cNvSpPr/>
              <p:nvPr/>
            </p:nvSpPr>
            <p:spPr>
              <a:xfrm>
                <a:off x="3902050" y="2461450"/>
                <a:ext cx="7675" cy="6650"/>
              </a:xfrm>
              <a:custGeom>
                <a:rect b="b" l="l" r="r" t="t"/>
                <a:pathLst>
                  <a:path extrusionOk="0" h="266" w="307">
                    <a:moveTo>
                      <a:pt x="140" y="0"/>
                    </a:moveTo>
                    <a:cubicBezTo>
                      <a:pt x="68" y="0"/>
                      <a:pt x="9" y="60"/>
                      <a:pt x="9" y="131"/>
                    </a:cubicBezTo>
                    <a:cubicBezTo>
                      <a:pt x="1" y="212"/>
                      <a:pt x="64" y="265"/>
                      <a:pt x="131" y="265"/>
                    </a:cubicBezTo>
                    <a:cubicBezTo>
                      <a:pt x="163" y="265"/>
                      <a:pt x="196" y="253"/>
                      <a:pt x="223" y="226"/>
                    </a:cubicBezTo>
                    <a:cubicBezTo>
                      <a:pt x="307" y="143"/>
                      <a:pt x="259" y="0"/>
                      <a:pt x="14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6" name="Google Shape;2056;p17"/>
              <p:cNvSpPr/>
              <p:nvPr/>
            </p:nvSpPr>
            <p:spPr>
              <a:xfrm>
                <a:off x="3531375" y="2052175"/>
                <a:ext cx="7475" cy="6650"/>
              </a:xfrm>
              <a:custGeom>
                <a:rect b="b" l="l" r="r" t="t"/>
                <a:pathLst>
                  <a:path extrusionOk="0" h="266" w="299">
                    <a:moveTo>
                      <a:pt x="132" y="0"/>
                    </a:moveTo>
                    <a:cubicBezTo>
                      <a:pt x="60" y="0"/>
                      <a:pt x="1" y="60"/>
                      <a:pt x="1" y="131"/>
                    </a:cubicBezTo>
                    <a:cubicBezTo>
                      <a:pt x="1" y="212"/>
                      <a:pt x="61" y="265"/>
                      <a:pt x="126" y="265"/>
                    </a:cubicBezTo>
                    <a:cubicBezTo>
                      <a:pt x="156" y="265"/>
                      <a:pt x="188" y="253"/>
                      <a:pt x="215" y="226"/>
                    </a:cubicBezTo>
                    <a:cubicBezTo>
                      <a:pt x="298" y="143"/>
                      <a:pt x="251" y="0"/>
                      <a:pt x="13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7" name="Google Shape;2057;p17"/>
              <p:cNvSpPr/>
              <p:nvPr/>
            </p:nvSpPr>
            <p:spPr>
              <a:xfrm>
                <a:off x="1701100" y="2387900"/>
                <a:ext cx="14900" cy="12800"/>
              </a:xfrm>
              <a:custGeom>
                <a:rect b="b" l="l" r="r" t="t"/>
                <a:pathLst>
                  <a:path extrusionOk="0" h="512" w="596">
                    <a:moveTo>
                      <a:pt x="253" y="1"/>
                    </a:moveTo>
                    <a:cubicBezTo>
                      <a:pt x="109" y="1"/>
                      <a:pt x="0" y="115"/>
                      <a:pt x="0" y="251"/>
                    </a:cubicBezTo>
                    <a:cubicBezTo>
                      <a:pt x="0" y="407"/>
                      <a:pt x="130" y="512"/>
                      <a:pt x="261" y="512"/>
                    </a:cubicBezTo>
                    <a:cubicBezTo>
                      <a:pt x="321" y="512"/>
                      <a:pt x="381" y="490"/>
                      <a:pt x="429" y="442"/>
                    </a:cubicBezTo>
                    <a:cubicBezTo>
                      <a:pt x="596" y="275"/>
                      <a:pt x="488" y="1"/>
                      <a:pt x="274" y="1"/>
                    </a:cubicBezTo>
                    <a:cubicBezTo>
                      <a:pt x="267" y="1"/>
                      <a:pt x="260" y="1"/>
                      <a:pt x="25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8" name="Google Shape;2058;p17"/>
              <p:cNvSpPr/>
              <p:nvPr/>
            </p:nvSpPr>
            <p:spPr>
              <a:xfrm>
                <a:off x="864375" y="3061525"/>
                <a:ext cx="14925" cy="12800"/>
              </a:xfrm>
              <a:custGeom>
                <a:rect b="b" l="l" r="r" t="t"/>
                <a:pathLst>
                  <a:path extrusionOk="0" h="512" w="597">
                    <a:moveTo>
                      <a:pt x="275" y="0"/>
                    </a:moveTo>
                    <a:cubicBezTo>
                      <a:pt x="132" y="0"/>
                      <a:pt x="13" y="107"/>
                      <a:pt x="1" y="262"/>
                    </a:cubicBezTo>
                    <a:cubicBezTo>
                      <a:pt x="1" y="409"/>
                      <a:pt x="129" y="511"/>
                      <a:pt x="260" y="511"/>
                    </a:cubicBezTo>
                    <a:cubicBezTo>
                      <a:pt x="320" y="511"/>
                      <a:pt x="381" y="490"/>
                      <a:pt x="429" y="441"/>
                    </a:cubicBezTo>
                    <a:cubicBezTo>
                      <a:pt x="596" y="286"/>
                      <a:pt x="489" y="12"/>
                      <a:pt x="27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9" name="Google Shape;2059;p17"/>
              <p:cNvSpPr/>
              <p:nvPr/>
            </p:nvSpPr>
            <p:spPr>
              <a:xfrm>
                <a:off x="1461175" y="1886075"/>
                <a:ext cx="14925" cy="12850"/>
              </a:xfrm>
              <a:custGeom>
                <a:rect b="b" l="l" r="r" t="t"/>
                <a:pathLst>
                  <a:path extrusionOk="0" h="514" w="597">
                    <a:moveTo>
                      <a:pt x="263" y="1"/>
                    </a:moveTo>
                    <a:cubicBezTo>
                      <a:pt x="120" y="1"/>
                      <a:pt x="1" y="120"/>
                      <a:pt x="1" y="262"/>
                    </a:cubicBezTo>
                    <a:cubicBezTo>
                      <a:pt x="1" y="415"/>
                      <a:pt x="120" y="514"/>
                      <a:pt x="249" y="514"/>
                    </a:cubicBezTo>
                    <a:cubicBezTo>
                      <a:pt x="311" y="514"/>
                      <a:pt x="375" y="491"/>
                      <a:pt x="429" y="441"/>
                    </a:cubicBezTo>
                    <a:cubicBezTo>
                      <a:pt x="596" y="286"/>
                      <a:pt x="489" y="12"/>
                      <a:pt x="26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0" name="Google Shape;2060;p17"/>
              <p:cNvSpPr/>
              <p:nvPr/>
            </p:nvSpPr>
            <p:spPr>
              <a:xfrm>
                <a:off x="1077500" y="1742000"/>
                <a:ext cx="14900" cy="12800"/>
              </a:xfrm>
              <a:custGeom>
                <a:rect b="b" l="l" r="r" t="t"/>
                <a:pathLst>
                  <a:path extrusionOk="0" h="512" w="596">
                    <a:moveTo>
                      <a:pt x="274" y="1"/>
                    </a:moveTo>
                    <a:cubicBezTo>
                      <a:pt x="120" y="1"/>
                      <a:pt x="1" y="108"/>
                      <a:pt x="1" y="263"/>
                    </a:cubicBezTo>
                    <a:cubicBezTo>
                      <a:pt x="1" y="410"/>
                      <a:pt x="129" y="512"/>
                      <a:pt x="260" y="512"/>
                    </a:cubicBezTo>
                    <a:cubicBezTo>
                      <a:pt x="320" y="512"/>
                      <a:pt x="381" y="490"/>
                      <a:pt x="429" y="441"/>
                    </a:cubicBezTo>
                    <a:cubicBezTo>
                      <a:pt x="596" y="287"/>
                      <a:pt x="489" y="13"/>
                      <a:pt x="27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1" name="Google Shape;2061;p17"/>
              <p:cNvSpPr/>
              <p:nvPr/>
            </p:nvSpPr>
            <p:spPr>
              <a:xfrm>
                <a:off x="1835050" y="1697075"/>
                <a:ext cx="14900" cy="12775"/>
              </a:xfrm>
              <a:custGeom>
                <a:rect b="b" l="l" r="r" t="t"/>
                <a:pathLst>
                  <a:path extrusionOk="0" h="511" w="596">
                    <a:moveTo>
                      <a:pt x="274" y="0"/>
                    </a:moveTo>
                    <a:cubicBezTo>
                      <a:pt x="119" y="0"/>
                      <a:pt x="0" y="107"/>
                      <a:pt x="0" y="250"/>
                    </a:cubicBezTo>
                    <a:cubicBezTo>
                      <a:pt x="0" y="406"/>
                      <a:pt x="130" y="511"/>
                      <a:pt x="261" y="511"/>
                    </a:cubicBezTo>
                    <a:cubicBezTo>
                      <a:pt x="320" y="511"/>
                      <a:pt x="380" y="489"/>
                      <a:pt x="429" y="441"/>
                    </a:cubicBezTo>
                    <a:cubicBezTo>
                      <a:pt x="595" y="286"/>
                      <a:pt x="488" y="12"/>
                      <a:pt x="27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2" name="Google Shape;2062;p17"/>
              <p:cNvSpPr/>
              <p:nvPr/>
            </p:nvSpPr>
            <p:spPr>
              <a:xfrm>
                <a:off x="2043100" y="1415175"/>
                <a:ext cx="14900" cy="12800"/>
              </a:xfrm>
              <a:custGeom>
                <a:rect b="b" l="l" r="r" t="t"/>
                <a:pathLst>
                  <a:path extrusionOk="0" h="512" w="596">
                    <a:moveTo>
                      <a:pt x="262" y="1"/>
                    </a:moveTo>
                    <a:cubicBezTo>
                      <a:pt x="120" y="1"/>
                      <a:pt x="1" y="108"/>
                      <a:pt x="1" y="251"/>
                    </a:cubicBezTo>
                    <a:cubicBezTo>
                      <a:pt x="1" y="406"/>
                      <a:pt x="124" y="511"/>
                      <a:pt x="256" y="511"/>
                    </a:cubicBezTo>
                    <a:cubicBezTo>
                      <a:pt x="316" y="511"/>
                      <a:pt x="377" y="490"/>
                      <a:pt x="429" y="441"/>
                    </a:cubicBezTo>
                    <a:cubicBezTo>
                      <a:pt x="596" y="287"/>
                      <a:pt x="489" y="13"/>
                      <a:pt x="26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3" name="Google Shape;2063;p17"/>
              <p:cNvSpPr/>
              <p:nvPr/>
            </p:nvSpPr>
            <p:spPr>
              <a:xfrm>
                <a:off x="1567450" y="1319325"/>
                <a:ext cx="14900" cy="12700"/>
              </a:xfrm>
              <a:custGeom>
                <a:rect b="b" l="l" r="r" t="t"/>
                <a:pathLst>
                  <a:path extrusionOk="0" h="508" w="596">
                    <a:moveTo>
                      <a:pt x="243" y="0"/>
                    </a:moveTo>
                    <a:cubicBezTo>
                      <a:pt x="109" y="0"/>
                      <a:pt x="0" y="115"/>
                      <a:pt x="0" y="251"/>
                    </a:cubicBezTo>
                    <a:cubicBezTo>
                      <a:pt x="0" y="404"/>
                      <a:pt x="120" y="508"/>
                      <a:pt x="249" y="508"/>
                    </a:cubicBezTo>
                    <a:cubicBezTo>
                      <a:pt x="311" y="508"/>
                      <a:pt x="375" y="484"/>
                      <a:pt x="429" y="430"/>
                    </a:cubicBezTo>
                    <a:cubicBezTo>
                      <a:pt x="596" y="275"/>
                      <a:pt x="488" y="1"/>
                      <a:pt x="262" y="1"/>
                    </a:cubicBezTo>
                    <a:cubicBezTo>
                      <a:pt x="256" y="1"/>
                      <a:pt x="249" y="0"/>
                      <a:pt x="24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4" name="Google Shape;2064;p17"/>
              <p:cNvSpPr/>
              <p:nvPr/>
            </p:nvSpPr>
            <p:spPr>
              <a:xfrm>
                <a:off x="2514000" y="1936950"/>
                <a:ext cx="14900" cy="12575"/>
              </a:xfrm>
              <a:custGeom>
                <a:rect b="b" l="l" r="r" t="t"/>
                <a:pathLst>
                  <a:path extrusionOk="0" h="503" w="596">
                    <a:moveTo>
                      <a:pt x="253" y="1"/>
                    </a:moveTo>
                    <a:cubicBezTo>
                      <a:pt x="108" y="1"/>
                      <a:pt x="0" y="115"/>
                      <a:pt x="0" y="252"/>
                    </a:cubicBezTo>
                    <a:cubicBezTo>
                      <a:pt x="0" y="404"/>
                      <a:pt x="120" y="503"/>
                      <a:pt x="249" y="503"/>
                    </a:cubicBezTo>
                    <a:cubicBezTo>
                      <a:pt x="311" y="503"/>
                      <a:pt x="375" y="480"/>
                      <a:pt x="429" y="430"/>
                    </a:cubicBezTo>
                    <a:cubicBezTo>
                      <a:pt x="596" y="275"/>
                      <a:pt x="488" y="2"/>
                      <a:pt x="274" y="2"/>
                    </a:cubicBezTo>
                    <a:cubicBezTo>
                      <a:pt x="267" y="1"/>
                      <a:pt x="260" y="1"/>
                      <a:pt x="25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5" name="Google Shape;2065;p17"/>
              <p:cNvSpPr/>
              <p:nvPr/>
            </p:nvSpPr>
            <p:spPr>
              <a:xfrm>
                <a:off x="3094125" y="1260400"/>
                <a:ext cx="14900" cy="12850"/>
              </a:xfrm>
              <a:custGeom>
                <a:rect b="b" l="l" r="r" t="t"/>
                <a:pathLst>
                  <a:path extrusionOk="0" h="514" w="596">
                    <a:moveTo>
                      <a:pt x="274" y="1"/>
                    </a:moveTo>
                    <a:cubicBezTo>
                      <a:pt x="131" y="1"/>
                      <a:pt x="12" y="120"/>
                      <a:pt x="0" y="263"/>
                    </a:cubicBezTo>
                    <a:cubicBezTo>
                      <a:pt x="0" y="415"/>
                      <a:pt x="126" y="514"/>
                      <a:pt x="254" y="514"/>
                    </a:cubicBezTo>
                    <a:cubicBezTo>
                      <a:pt x="316" y="514"/>
                      <a:pt x="379" y="491"/>
                      <a:pt x="429" y="441"/>
                    </a:cubicBezTo>
                    <a:cubicBezTo>
                      <a:pt x="596" y="286"/>
                      <a:pt x="489" y="13"/>
                      <a:pt x="27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6" name="Google Shape;2066;p17"/>
              <p:cNvSpPr/>
              <p:nvPr/>
            </p:nvSpPr>
            <p:spPr>
              <a:xfrm>
                <a:off x="2049650" y="2034300"/>
                <a:ext cx="14900" cy="12800"/>
              </a:xfrm>
              <a:custGeom>
                <a:rect b="b" l="l" r="r" t="t"/>
                <a:pathLst>
                  <a:path extrusionOk="0" h="512" w="596">
                    <a:moveTo>
                      <a:pt x="274" y="1"/>
                    </a:moveTo>
                    <a:cubicBezTo>
                      <a:pt x="131" y="1"/>
                      <a:pt x="12" y="108"/>
                      <a:pt x="0" y="251"/>
                    </a:cubicBezTo>
                    <a:cubicBezTo>
                      <a:pt x="0" y="406"/>
                      <a:pt x="130" y="511"/>
                      <a:pt x="265" y="511"/>
                    </a:cubicBezTo>
                    <a:cubicBezTo>
                      <a:pt x="326" y="511"/>
                      <a:pt x="389" y="490"/>
                      <a:pt x="441" y="441"/>
                    </a:cubicBezTo>
                    <a:cubicBezTo>
                      <a:pt x="596" y="287"/>
                      <a:pt x="501" y="13"/>
                      <a:pt x="27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7" name="Google Shape;2067;p17"/>
              <p:cNvSpPr/>
              <p:nvPr/>
            </p:nvSpPr>
            <p:spPr>
              <a:xfrm>
                <a:off x="2491075" y="3399650"/>
                <a:ext cx="14900" cy="12800"/>
              </a:xfrm>
              <a:custGeom>
                <a:rect b="b" l="l" r="r" t="t"/>
                <a:pathLst>
                  <a:path extrusionOk="0" h="512" w="596">
                    <a:moveTo>
                      <a:pt x="274" y="1"/>
                    </a:moveTo>
                    <a:cubicBezTo>
                      <a:pt x="131" y="1"/>
                      <a:pt x="12" y="108"/>
                      <a:pt x="0" y="251"/>
                    </a:cubicBezTo>
                    <a:cubicBezTo>
                      <a:pt x="0" y="406"/>
                      <a:pt x="130" y="511"/>
                      <a:pt x="265" y="511"/>
                    </a:cubicBezTo>
                    <a:cubicBezTo>
                      <a:pt x="326" y="511"/>
                      <a:pt x="389" y="490"/>
                      <a:pt x="441" y="441"/>
                    </a:cubicBezTo>
                    <a:cubicBezTo>
                      <a:pt x="596" y="286"/>
                      <a:pt x="500" y="13"/>
                      <a:pt x="27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8" name="Google Shape;2068;p17"/>
              <p:cNvSpPr/>
              <p:nvPr/>
            </p:nvSpPr>
            <p:spPr>
              <a:xfrm>
                <a:off x="2840525" y="3715475"/>
                <a:ext cx="14900" cy="12800"/>
              </a:xfrm>
              <a:custGeom>
                <a:rect b="b" l="l" r="r" t="t"/>
                <a:pathLst>
                  <a:path extrusionOk="0" h="512" w="596">
                    <a:moveTo>
                      <a:pt x="262" y="0"/>
                    </a:moveTo>
                    <a:cubicBezTo>
                      <a:pt x="119" y="0"/>
                      <a:pt x="0" y="107"/>
                      <a:pt x="0" y="262"/>
                    </a:cubicBezTo>
                    <a:cubicBezTo>
                      <a:pt x="0" y="409"/>
                      <a:pt x="129" y="511"/>
                      <a:pt x="260" y="511"/>
                    </a:cubicBezTo>
                    <a:cubicBezTo>
                      <a:pt x="320" y="511"/>
                      <a:pt x="380" y="489"/>
                      <a:pt x="429" y="441"/>
                    </a:cubicBezTo>
                    <a:cubicBezTo>
                      <a:pt x="596" y="286"/>
                      <a:pt x="489" y="12"/>
                      <a:pt x="2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9" name="Google Shape;2069;p17"/>
              <p:cNvSpPr/>
              <p:nvPr/>
            </p:nvSpPr>
            <p:spPr>
              <a:xfrm>
                <a:off x="2212775" y="4039900"/>
                <a:ext cx="14900" cy="12800"/>
              </a:xfrm>
              <a:custGeom>
                <a:rect b="b" l="l" r="r" t="t"/>
                <a:pathLst>
                  <a:path extrusionOk="0" h="512" w="596">
                    <a:moveTo>
                      <a:pt x="262" y="1"/>
                    </a:moveTo>
                    <a:cubicBezTo>
                      <a:pt x="119" y="1"/>
                      <a:pt x="0" y="108"/>
                      <a:pt x="0" y="263"/>
                    </a:cubicBezTo>
                    <a:cubicBezTo>
                      <a:pt x="0" y="410"/>
                      <a:pt x="129" y="512"/>
                      <a:pt x="259" y="512"/>
                    </a:cubicBezTo>
                    <a:cubicBezTo>
                      <a:pt x="319" y="512"/>
                      <a:pt x="380" y="490"/>
                      <a:pt x="429" y="442"/>
                    </a:cubicBezTo>
                    <a:cubicBezTo>
                      <a:pt x="595" y="287"/>
                      <a:pt x="488" y="13"/>
                      <a:pt x="26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0" name="Google Shape;2070;p17"/>
              <p:cNvSpPr/>
              <p:nvPr/>
            </p:nvSpPr>
            <p:spPr>
              <a:xfrm>
                <a:off x="3233425" y="3608875"/>
                <a:ext cx="14900" cy="12600"/>
              </a:xfrm>
              <a:custGeom>
                <a:rect b="b" l="l" r="r" t="t"/>
                <a:pathLst>
                  <a:path extrusionOk="0" h="504" w="596">
                    <a:moveTo>
                      <a:pt x="255" y="1"/>
                    </a:moveTo>
                    <a:cubicBezTo>
                      <a:pt x="121" y="1"/>
                      <a:pt x="12" y="116"/>
                      <a:pt x="1" y="252"/>
                    </a:cubicBezTo>
                    <a:cubicBezTo>
                      <a:pt x="1" y="405"/>
                      <a:pt x="126" y="503"/>
                      <a:pt x="255" y="503"/>
                    </a:cubicBezTo>
                    <a:cubicBezTo>
                      <a:pt x="316" y="503"/>
                      <a:pt x="379" y="481"/>
                      <a:pt x="429" y="430"/>
                    </a:cubicBezTo>
                    <a:cubicBezTo>
                      <a:pt x="596" y="276"/>
                      <a:pt x="489" y="14"/>
                      <a:pt x="274" y="2"/>
                    </a:cubicBezTo>
                    <a:cubicBezTo>
                      <a:pt x="268" y="1"/>
                      <a:pt x="261" y="1"/>
                      <a:pt x="25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1" name="Google Shape;2071;p17"/>
              <p:cNvSpPr/>
              <p:nvPr/>
            </p:nvSpPr>
            <p:spPr>
              <a:xfrm>
                <a:off x="3660575" y="3771725"/>
                <a:ext cx="14900" cy="12775"/>
              </a:xfrm>
              <a:custGeom>
                <a:rect b="b" l="l" r="r" t="t"/>
                <a:pathLst>
                  <a:path extrusionOk="0" h="511" w="596">
                    <a:moveTo>
                      <a:pt x="262" y="0"/>
                    </a:moveTo>
                    <a:cubicBezTo>
                      <a:pt x="119" y="0"/>
                      <a:pt x="0" y="108"/>
                      <a:pt x="0" y="251"/>
                    </a:cubicBezTo>
                    <a:cubicBezTo>
                      <a:pt x="0" y="406"/>
                      <a:pt x="124" y="511"/>
                      <a:pt x="256" y="511"/>
                    </a:cubicBezTo>
                    <a:cubicBezTo>
                      <a:pt x="315" y="511"/>
                      <a:pt x="377" y="489"/>
                      <a:pt x="429" y="441"/>
                    </a:cubicBezTo>
                    <a:cubicBezTo>
                      <a:pt x="595" y="286"/>
                      <a:pt x="488" y="12"/>
                      <a:pt x="2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2" name="Google Shape;2072;p17"/>
              <p:cNvSpPr/>
              <p:nvPr/>
            </p:nvSpPr>
            <p:spPr>
              <a:xfrm>
                <a:off x="2879225" y="3022800"/>
                <a:ext cx="14900" cy="12800"/>
              </a:xfrm>
              <a:custGeom>
                <a:rect b="b" l="l" r="r" t="t"/>
                <a:pathLst>
                  <a:path extrusionOk="0" h="512" w="596">
                    <a:moveTo>
                      <a:pt x="253" y="1"/>
                    </a:moveTo>
                    <a:cubicBezTo>
                      <a:pt x="108" y="1"/>
                      <a:pt x="0" y="115"/>
                      <a:pt x="0" y="251"/>
                    </a:cubicBezTo>
                    <a:cubicBezTo>
                      <a:pt x="0" y="407"/>
                      <a:pt x="130" y="512"/>
                      <a:pt x="261" y="512"/>
                    </a:cubicBezTo>
                    <a:cubicBezTo>
                      <a:pt x="321" y="512"/>
                      <a:pt x="380" y="490"/>
                      <a:pt x="429" y="442"/>
                    </a:cubicBezTo>
                    <a:cubicBezTo>
                      <a:pt x="595" y="287"/>
                      <a:pt x="500" y="1"/>
                      <a:pt x="274" y="1"/>
                    </a:cubicBezTo>
                    <a:cubicBezTo>
                      <a:pt x="267" y="1"/>
                      <a:pt x="260" y="1"/>
                      <a:pt x="25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3" name="Google Shape;2073;p17"/>
              <p:cNvSpPr/>
              <p:nvPr/>
            </p:nvSpPr>
            <p:spPr>
              <a:xfrm>
                <a:off x="2879225" y="3450525"/>
                <a:ext cx="14900" cy="12825"/>
              </a:xfrm>
              <a:custGeom>
                <a:rect b="b" l="l" r="r" t="t"/>
                <a:pathLst>
                  <a:path extrusionOk="0" h="513" w="596">
                    <a:moveTo>
                      <a:pt x="253" y="1"/>
                    </a:moveTo>
                    <a:cubicBezTo>
                      <a:pt x="108" y="1"/>
                      <a:pt x="0" y="115"/>
                      <a:pt x="0" y="252"/>
                    </a:cubicBezTo>
                    <a:cubicBezTo>
                      <a:pt x="0" y="407"/>
                      <a:pt x="130" y="512"/>
                      <a:pt x="261" y="512"/>
                    </a:cubicBezTo>
                    <a:cubicBezTo>
                      <a:pt x="321" y="512"/>
                      <a:pt x="380" y="491"/>
                      <a:pt x="429" y="442"/>
                    </a:cubicBezTo>
                    <a:cubicBezTo>
                      <a:pt x="595" y="287"/>
                      <a:pt x="488" y="14"/>
                      <a:pt x="274" y="2"/>
                    </a:cubicBezTo>
                    <a:cubicBezTo>
                      <a:pt x="267" y="1"/>
                      <a:pt x="260" y="1"/>
                      <a:pt x="25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4" name="Google Shape;2074;p17"/>
              <p:cNvSpPr/>
              <p:nvPr/>
            </p:nvSpPr>
            <p:spPr>
              <a:xfrm>
                <a:off x="3305175" y="3364825"/>
                <a:ext cx="14900" cy="12850"/>
              </a:xfrm>
              <a:custGeom>
                <a:rect b="b" l="l" r="r" t="t"/>
                <a:pathLst>
                  <a:path extrusionOk="0" h="514" w="596">
                    <a:moveTo>
                      <a:pt x="274" y="1"/>
                    </a:moveTo>
                    <a:cubicBezTo>
                      <a:pt x="119" y="1"/>
                      <a:pt x="0" y="120"/>
                      <a:pt x="0" y="263"/>
                    </a:cubicBezTo>
                    <a:cubicBezTo>
                      <a:pt x="0" y="416"/>
                      <a:pt x="125" y="514"/>
                      <a:pt x="258" y="514"/>
                    </a:cubicBezTo>
                    <a:cubicBezTo>
                      <a:pt x="321" y="514"/>
                      <a:pt x="387" y="491"/>
                      <a:pt x="441" y="441"/>
                    </a:cubicBezTo>
                    <a:cubicBezTo>
                      <a:pt x="595" y="286"/>
                      <a:pt x="488" y="13"/>
                      <a:pt x="27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5" name="Google Shape;2075;p17"/>
              <p:cNvSpPr/>
              <p:nvPr/>
            </p:nvSpPr>
            <p:spPr>
              <a:xfrm>
                <a:off x="4574375" y="2764450"/>
                <a:ext cx="14900" cy="12800"/>
              </a:xfrm>
              <a:custGeom>
                <a:rect b="b" l="l" r="r" t="t"/>
                <a:pathLst>
                  <a:path extrusionOk="0" h="512" w="596">
                    <a:moveTo>
                      <a:pt x="262" y="1"/>
                    </a:moveTo>
                    <a:cubicBezTo>
                      <a:pt x="119" y="1"/>
                      <a:pt x="0" y="120"/>
                      <a:pt x="0" y="263"/>
                    </a:cubicBezTo>
                    <a:cubicBezTo>
                      <a:pt x="0" y="410"/>
                      <a:pt x="129" y="512"/>
                      <a:pt x="259" y="512"/>
                    </a:cubicBezTo>
                    <a:cubicBezTo>
                      <a:pt x="320" y="512"/>
                      <a:pt x="380" y="490"/>
                      <a:pt x="429" y="441"/>
                    </a:cubicBezTo>
                    <a:cubicBezTo>
                      <a:pt x="596" y="287"/>
                      <a:pt x="488" y="13"/>
                      <a:pt x="26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6" name="Google Shape;2076;p17"/>
              <p:cNvSpPr/>
              <p:nvPr/>
            </p:nvSpPr>
            <p:spPr>
              <a:xfrm>
                <a:off x="3424225" y="2839175"/>
                <a:ext cx="13425" cy="12825"/>
              </a:xfrm>
              <a:custGeom>
                <a:rect b="b" l="l" r="r" t="t"/>
                <a:pathLst>
                  <a:path extrusionOk="0" h="513" w="537">
                    <a:moveTo>
                      <a:pt x="262" y="0"/>
                    </a:moveTo>
                    <a:cubicBezTo>
                      <a:pt x="120" y="0"/>
                      <a:pt x="1" y="107"/>
                      <a:pt x="1" y="250"/>
                    </a:cubicBezTo>
                    <a:cubicBezTo>
                      <a:pt x="1" y="393"/>
                      <a:pt x="120" y="512"/>
                      <a:pt x="262" y="512"/>
                    </a:cubicBezTo>
                    <a:cubicBezTo>
                      <a:pt x="417" y="512"/>
                      <a:pt x="536" y="393"/>
                      <a:pt x="536" y="250"/>
                    </a:cubicBezTo>
                    <a:cubicBezTo>
                      <a:pt x="536" y="107"/>
                      <a:pt x="417" y="0"/>
                      <a:pt x="2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7" name="Google Shape;2077;p17"/>
              <p:cNvSpPr/>
              <p:nvPr/>
            </p:nvSpPr>
            <p:spPr>
              <a:xfrm>
                <a:off x="3175975" y="2653725"/>
                <a:ext cx="13425" cy="12525"/>
              </a:xfrm>
              <a:custGeom>
                <a:rect b="b" l="l" r="r" t="t"/>
                <a:pathLst>
                  <a:path extrusionOk="0" h="501" w="537">
                    <a:moveTo>
                      <a:pt x="263" y="1"/>
                    </a:moveTo>
                    <a:cubicBezTo>
                      <a:pt x="120" y="1"/>
                      <a:pt x="1" y="108"/>
                      <a:pt x="1" y="251"/>
                    </a:cubicBezTo>
                    <a:cubicBezTo>
                      <a:pt x="1" y="394"/>
                      <a:pt x="120" y="501"/>
                      <a:pt x="263" y="501"/>
                    </a:cubicBezTo>
                    <a:cubicBezTo>
                      <a:pt x="417" y="501"/>
                      <a:pt x="536" y="394"/>
                      <a:pt x="536" y="251"/>
                    </a:cubicBezTo>
                    <a:cubicBezTo>
                      <a:pt x="536" y="108"/>
                      <a:pt x="417" y="1"/>
                      <a:pt x="26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8" name="Google Shape;2078;p17"/>
              <p:cNvSpPr/>
              <p:nvPr/>
            </p:nvSpPr>
            <p:spPr>
              <a:xfrm>
                <a:off x="4679450" y="2461750"/>
                <a:ext cx="13400" cy="12825"/>
              </a:xfrm>
              <a:custGeom>
                <a:rect b="b" l="l" r="r" t="t"/>
                <a:pathLst>
                  <a:path extrusionOk="0" h="513" w="536">
                    <a:moveTo>
                      <a:pt x="262" y="0"/>
                    </a:moveTo>
                    <a:cubicBezTo>
                      <a:pt x="119" y="0"/>
                      <a:pt x="0" y="119"/>
                      <a:pt x="0" y="250"/>
                    </a:cubicBezTo>
                    <a:cubicBezTo>
                      <a:pt x="0" y="393"/>
                      <a:pt x="119" y="512"/>
                      <a:pt x="262" y="512"/>
                    </a:cubicBezTo>
                    <a:cubicBezTo>
                      <a:pt x="417" y="512"/>
                      <a:pt x="536" y="393"/>
                      <a:pt x="536" y="250"/>
                    </a:cubicBezTo>
                    <a:cubicBezTo>
                      <a:pt x="536" y="119"/>
                      <a:pt x="417" y="0"/>
                      <a:pt x="2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9" name="Google Shape;2079;p17"/>
              <p:cNvSpPr/>
              <p:nvPr/>
            </p:nvSpPr>
            <p:spPr>
              <a:xfrm>
                <a:off x="4420475" y="2324825"/>
                <a:ext cx="13425" cy="12525"/>
              </a:xfrm>
              <a:custGeom>
                <a:rect b="b" l="l" r="r" t="t"/>
                <a:pathLst>
                  <a:path extrusionOk="0" h="501" w="537">
                    <a:moveTo>
                      <a:pt x="263" y="0"/>
                    </a:moveTo>
                    <a:cubicBezTo>
                      <a:pt x="120" y="0"/>
                      <a:pt x="1" y="107"/>
                      <a:pt x="1" y="250"/>
                    </a:cubicBezTo>
                    <a:cubicBezTo>
                      <a:pt x="1" y="393"/>
                      <a:pt x="120" y="500"/>
                      <a:pt x="263" y="500"/>
                    </a:cubicBezTo>
                    <a:cubicBezTo>
                      <a:pt x="417" y="500"/>
                      <a:pt x="537" y="393"/>
                      <a:pt x="537" y="250"/>
                    </a:cubicBezTo>
                    <a:cubicBezTo>
                      <a:pt x="537" y="107"/>
                      <a:pt x="417" y="0"/>
                      <a:pt x="26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0" name="Google Shape;2080;p17"/>
              <p:cNvSpPr/>
              <p:nvPr/>
            </p:nvSpPr>
            <p:spPr>
              <a:xfrm>
                <a:off x="4200800" y="2052175"/>
                <a:ext cx="13425" cy="12825"/>
              </a:xfrm>
              <a:custGeom>
                <a:rect b="b" l="l" r="r" t="t"/>
                <a:pathLst>
                  <a:path extrusionOk="0" h="513" w="537">
                    <a:moveTo>
                      <a:pt x="263" y="0"/>
                    </a:moveTo>
                    <a:cubicBezTo>
                      <a:pt x="120" y="0"/>
                      <a:pt x="1" y="119"/>
                      <a:pt x="1" y="262"/>
                    </a:cubicBezTo>
                    <a:cubicBezTo>
                      <a:pt x="1" y="393"/>
                      <a:pt x="120" y="512"/>
                      <a:pt x="263" y="512"/>
                    </a:cubicBezTo>
                    <a:cubicBezTo>
                      <a:pt x="406" y="512"/>
                      <a:pt x="537" y="393"/>
                      <a:pt x="537" y="262"/>
                    </a:cubicBezTo>
                    <a:cubicBezTo>
                      <a:pt x="537" y="119"/>
                      <a:pt x="406" y="0"/>
                      <a:pt x="26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1" name="Google Shape;2081;p17"/>
              <p:cNvSpPr/>
              <p:nvPr/>
            </p:nvSpPr>
            <p:spPr>
              <a:xfrm>
                <a:off x="2892600" y="2091725"/>
                <a:ext cx="14925" cy="12825"/>
              </a:xfrm>
              <a:custGeom>
                <a:rect b="b" l="l" r="r" t="t"/>
                <a:pathLst>
                  <a:path extrusionOk="0" h="513" w="597">
                    <a:moveTo>
                      <a:pt x="243" y="1"/>
                    </a:moveTo>
                    <a:cubicBezTo>
                      <a:pt x="109" y="1"/>
                      <a:pt x="1" y="116"/>
                      <a:pt x="1" y="252"/>
                    </a:cubicBezTo>
                    <a:cubicBezTo>
                      <a:pt x="1" y="407"/>
                      <a:pt x="125" y="512"/>
                      <a:pt x="256" y="512"/>
                    </a:cubicBezTo>
                    <a:cubicBezTo>
                      <a:pt x="316" y="512"/>
                      <a:pt x="378" y="491"/>
                      <a:pt x="430" y="442"/>
                    </a:cubicBezTo>
                    <a:cubicBezTo>
                      <a:pt x="596" y="287"/>
                      <a:pt x="489" y="14"/>
                      <a:pt x="263" y="2"/>
                    </a:cubicBezTo>
                    <a:cubicBezTo>
                      <a:pt x="256" y="1"/>
                      <a:pt x="250" y="1"/>
                      <a:pt x="2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2" name="Google Shape;2082;p17"/>
              <p:cNvSpPr/>
              <p:nvPr/>
            </p:nvSpPr>
            <p:spPr>
              <a:xfrm>
                <a:off x="3100975" y="1773550"/>
                <a:ext cx="14600" cy="12800"/>
              </a:xfrm>
              <a:custGeom>
                <a:rect b="b" l="l" r="r" t="t"/>
                <a:pathLst>
                  <a:path extrusionOk="0" h="512" w="584">
                    <a:moveTo>
                      <a:pt x="262" y="1"/>
                    </a:moveTo>
                    <a:cubicBezTo>
                      <a:pt x="119" y="1"/>
                      <a:pt x="0" y="108"/>
                      <a:pt x="0" y="251"/>
                    </a:cubicBezTo>
                    <a:cubicBezTo>
                      <a:pt x="0" y="407"/>
                      <a:pt x="124" y="511"/>
                      <a:pt x="256" y="511"/>
                    </a:cubicBezTo>
                    <a:cubicBezTo>
                      <a:pt x="316" y="511"/>
                      <a:pt x="377" y="490"/>
                      <a:pt x="429" y="442"/>
                    </a:cubicBezTo>
                    <a:cubicBezTo>
                      <a:pt x="584" y="287"/>
                      <a:pt x="488" y="13"/>
                      <a:pt x="26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3" name="Google Shape;2083;p17"/>
              <p:cNvSpPr/>
              <p:nvPr/>
            </p:nvSpPr>
            <p:spPr>
              <a:xfrm>
                <a:off x="2931900" y="1586050"/>
                <a:ext cx="14600" cy="12775"/>
              </a:xfrm>
              <a:custGeom>
                <a:rect b="b" l="l" r="r" t="t"/>
                <a:pathLst>
                  <a:path extrusionOk="0" h="511" w="584">
                    <a:moveTo>
                      <a:pt x="263" y="0"/>
                    </a:moveTo>
                    <a:cubicBezTo>
                      <a:pt x="120" y="0"/>
                      <a:pt x="1" y="107"/>
                      <a:pt x="1" y="250"/>
                    </a:cubicBezTo>
                    <a:cubicBezTo>
                      <a:pt x="1" y="406"/>
                      <a:pt x="124" y="511"/>
                      <a:pt x="256" y="511"/>
                    </a:cubicBezTo>
                    <a:cubicBezTo>
                      <a:pt x="316" y="511"/>
                      <a:pt x="377" y="489"/>
                      <a:pt x="429" y="441"/>
                    </a:cubicBezTo>
                    <a:cubicBezTo>
                      <a:pt x="584" y="286"/>
                      <a:pt x="489" y="12"/>
                      <a:pt x="26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4" name="Google Shape;2084;p17"/>
              <p:cNvSpPr/>
              <p:nvPr/>
            </p:nvSpPr>
            <p:spPr>
              <a:xfrm>
                <a:off x="3553400" y="1378850"/>
                <a:ext cx="14925" cy="12800"/>
              </a:xfrm>
              <a:custGeom>
                <a:rect b="b" l="l" r="r" t="t"/>
                <a:pathLst>
                  <a:path extrusionOk="0" h="512" w="597">
                    <a:moveTo>
                      <a:pt x="243" y="1"/>
                    </a:moveTo>
                    <a:cubicBezTo>
                      <a:pt x="109" y="1"/>
                      <a:pt x="1" y="115"/>
                      <a:pt x="1" y="251"/>
                    </a:cubicBezTo>
                    <a:cubicBezTo>
                      <a:pt x="1" y="407"/>
                      <a:pt x="130" y="512"/>
                      <a:pt x="262" y="512"/>
                    </a:cubicBezTo>
                    <a:cubicBezTo>
                      <a:pt x="321" y="512"/>
                      <a:pt x="381" y="490"/>
                      <a:pt x="429" y="442"/>
                    </a:cubicBezTo>
                    <a:cubicBezTo>
                      <a:pt x="596" y="275"/>
                      <a:pt x="489" y="1"/>
                      <a:pt x="263" y="1"/>
                    </a:cubicBezTo>
                    <a:cubicBezTo>
                      <a:pt x="256" y="1"/>
                      <a:pt x="250" y="1"/>
                      <a:pt x="2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5" name="Google Shape;2085;p17"/>
              <p:cNvSpPr/>
              <p:nvPr/>
            </p:nvSpPr>
            <p:spPr>
              <a:xfrm>
                <a:off x="3559950" y="2535850"/>
                <a:ext cx="14925" cy="12800"/>
              </a:xfrm>
              <a:custGeom>
                <a:rect b="b" l="l" r="r" t="t"/>
                <a:pathLst>
                  <a:path extrusionOk="0" h="512" w="597">
                    <a:moveTo>
                      <a:pt x="275" y="1"/>
                    </a:moveTo>
                    <a:cubicBezTo>
                      <a:pt x="132" y="1"/>
                      <a:pt x="13" y="108"/>
                      <a:pt x="1" y="251"/>
                    </a:cubicBezTo>
                    <a:cubicBezTo>
                      <a:pt x="1" y="406"/>
                      <a:pt x="130" y="511"/>
                      <a:pt x="265" y="511"/>
                    </a:cubicBezTo>
                    <a:cubicBezTo>
                      <a:pt x="327" y="511"/>
                      <a:pt x="389" y="490"/>
                      <a:pt x="441" y="441"/>
                    </a:cubicBezTo>
                    <a:cubicBezTo>
                      <a:pt x="596" y="287"/>
                      <a:pt x="501" y="13"/>
                      <a:pt x="27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6" name="Google Shape;2086;p17"/>
              <p:cNvSpPr/>
              <p:nvPr/>
            </p:nvSpPr>
            <p:spPr>
              <a:xfrm>
                <a:off x="3821900" y="2024775"/>
                <a:ext cx="14900" cy="12575"/>
              </a:xfrm>
              <a:custGeom>
                <a:rect b="b" l="l" r="r" t="t"/>
                <a:pathLst>
                  <a:path extrusionOk="0" h="503" w="596">
                    <a:moveTo>
                      <a:pt x="253" y="0"/>
                    </a:moveTo>
                    <a:cubicBezTo>
                      <a:pt x="109" y="0"/>
                      <a:pt x="0" y="115"/>
                      <a:pt x="0" y="251"/>
                    </a:cubicBezTo>
                    <a:cubicBezTo>
                      <a:pt x="0" y="404"/>
                      <a:pt x="125" y="502"/>
                      <a:pt x="254" y="502"/>
                    </a:cubicBezTo>
                    <a:cubicBezTo>
                      <a:pt x="316" y="502"/>
                      <a:pt x="379" y="480"/>
                      <a:pt x="429" y="429"/>
                    </a:cubicBezTo>
                    <a:cubicBezTo>
                      <a:pt x="596" y="275"/>
                      <a:pt x="488" y="1"/>
                      <a:pt x="274" y="1"/>
                    </a:cubicBezTo>
                    <a:cubicBezTo>
                      <a:pt x="267" y="0"/>
                      <a:pt x="260" y="0"/>
                      <a:pt x="25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7" name="Google Shape;2087;p17"/>
              <p:cNvSpPr/>
              <p:nvPr/>
            </p:nvSpPr>
            <p:spPr>
              <a:xfrm>
                <a:off x="3681400" y="3347875"/>
                <a:ext cx="14900" cy="12850"/>
              </a:xfrm>
              <a:custGeom>
                <a:rect b="b" l="l" r="r" t="t"/>
                <a:pathLst>
                  <a:path extrusionOk="0" h="514" w="596">
                    <a:moveTo>
                      <a:pt x="262" y="0"/>
                    </a:moveTo>
                    <a:cubicBezTo>
                      <a:pt x="120" y="0"/>
                      <a:pt x="1" y="119"/>
                      <a:pt x="1" y="262"/>
                    </a:cubicBezTo>
                    <a:cubicBezTo>
                      <a:pt x="1" y="415"/>
                      <a:pt x="126" y="513"/>
                      <a:pt x="254" y="513"/>
                    </a:cubicBezTo>
                    <a:cubicBezTo>
                      <a:pt x="316" y="513"/>
                      <a:pt x="379" y="491"/>
                      <a:pt x="429" y="441"/>
                    </a:cubicBezTo>
                    <a:cubicBezTo>
                      <a:pt x="596" y="286"/>
                      <a:pt x="489" y="12"/>
                      <a:pt x="2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8" name="Google Shape;2088;p17"/>
              <p:cNvSpPr/>
              <p:nvPr/>
            </p:nvSpPr>
            <p:spPr>
              <a:xfrm>
                <a:off x="3958825" y="3324350"/>
                <a:ext cx="14900" cy="12800"/>
              </a:xfrm>
              <a:custGeom>
                <a:rect b="b" l="l" r="r" t="t"/>
                <a:pathLst>
                  <a:path extrusionOk="0" h="512" w="596">
                    <a:moveTo>
                      <a:pt x="262" y="0"/>
                    </a:moveTo>
                    <a:cubicBezTo>
                      <a:pt x="119" y="0"/>
                      <a:pt x="0" y="119"/>
                      <a:pt x="0" y="262"/>
                    </a:cubicBezTo>
                    <a:cubicBezTo>
                      <a:pt x="0" y="409"/>
                      <a:pt x="129" y="511"/>
                      <a:pt x="259" y="511"/>
                    </a:cubicBezTo>
                    <a:cubicBezTo>
                      <a:pt x="319" y="511"/>
                      <a:pt x="380" y="490"/>
                      <a:pt x="429" y="441"/>
                    </a:cubicBezTo>
                    <a:cubicBezTo>
                      <a:pt x="595" y="286"/>
                      <a:pt x="488" y="12"/>
                      <a:pt x="2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9" name="Google Shape;2089;p17"/>
              <p:cNvSpPr/>
              <p:nvPr/>
            </p:nvSpPr>
            <p:spPr>
              <a:xfrm>
                <a:off x="4214200" y="3088300"/>
                <a:ext cx="14625" cy="12800"/>
              </a:xfrm>
              <a:custGeom>
                <a:rect b="b" l="l" r="r" t="t"/>
                <a:pathLst>
                  <a:path extrusionOk="0" h="512" w="585">
                    <a:moveTo>
                      <a:pt x="263" y="1"/>
                    </a:moveTo>
                    <a:cubicBezTo>
                      <a:pt x="120" y="1"/>
                      <a:pt x="1" y="108"/>
                      <a:pt x="1" y="251"/>
                    </a:cubicBezTo>
                    <a:cubicBezTo>
                      <a:pt x="1" y="406"/>
                      <a:pt x="125" y="511"/>
                      <a:pt x="256" y="511"/>
                    </a:cubicBezTo>
                    <a:cubicBezTo>
                      <a:pt x="316" y="511"/>
                      <a:pt x="377" y="490"/>
                      <a:pt x="429" y="441"/>
                    </a:cubicBezTo>
                    <a:cubicBezTo>
                      <a:pt x="584" y="287"/>
                      <a:pt x="489" y="13"/>
                      <a:pt x="26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0" name="Google Shape;2090;p17"/>
              <p:cNvSpPr/>
              <p:nvPr/>
            </p:nvSpPr>
            <p:spPr>
              <a:xfrm>
                <a:off x="2329450" y="1421425"/>
                <a:ext cx="14600" cy="12800"/>
              </a:xfrm>
              <a:custGeom>
                <a:rect b="b" l="l" r="r" t="t"/>
                <a:pathLst>
                  <a:path extrusionOk="0" h="512" w="584">
                    <a:moveTo>
                      <a:pt x="262" y="1"/>
                    </a:moveTo>
                    <a:cubicBezTo>
                      <a:pt x="119" y="1"/>
                      <a:pt x="0" y="108"/>
                      <a:pt x="0" y="263"/>
                    </a:cubicBezTo>
                    <a:cubicBezTo>
                      <a:pt x="0" y="410"/>
                      <a:pt x="123" y="512"/>
                      <a:pt x="254" y="512"/>
                    </a:cubicBezTo>
                    <a:cubicBezTo>
                      <a:pt x="314" y="512"/>
                      <a:pt x="376" y="490"/>
                      <a:pt x="429" y="441"/>
                    </a:cubicBezTo>
                    <a:cubicBezTo>
                      <a:pt x="584" y="287"/>
                      <a:pt x="488" y="13"/>
                      <a:pt x="26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1" name="Google Shape;2091;p17"/>
              <p:cNvSpPr/>
              <p:nvPr/>
            </p:nvSpPr>
            <p:spPr>
              <a:xfrm>
                <a:off x="1648400" y="3363925"/>
                <a:ext cx="32175" cy="32475"/>
              </a:xfrm>
              <a:custGeom>
                <a:rect b="b" l="l" r="r" t="t"/>
                <a:pathLst>
                  <a:path extrusionOk="0" h="1299" w="1287">
                    <a:moveTo>
                      <a:pt x="489" y="1"/>
                    </a:moveTo>
                    <a:lnTo>
                      <a:pt x="489" y="501"/>
                    </a:lnTo>
                    <a:lnTo>
                      <a:pt x="1" y="656"/>
                    </a:lnTo>
                    <a:lnTo>
                      <a:pt x="489" y="811"/>
                    </a:lnTo>
                    <a:lnTo>
                      <a:pt x="489" y="1299"/>
                    </a:lnTo>
                    <a:lnTo>
                      <a:pt x="799" y="906"/>
                    </a:lnTo>
                    <a:lnTo>
                      <a:pt x="1287" y="1061"/>
                    </a:lnTo>
                    <a:lnTo>
                      <a:pt x="989" y="656"/>
                    </a:lnTo>
                    <a:lnTo>
                      <a:pt x="1287" y="251"/>
                    </a:lnTo>
                    <a:lnTo>
                      <a:pt x="799" y="406"/>
                    </a:lnTo>
                    <a:lnTo>
                      <a:pt x="48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2" name="Google Shape;2092;p17"/>
              <p:cNvSpPr/>
              <p:nvPr/>
            </p:nvSpPr>
            <p:spPr>
              <a:xfrm>
                <a:off x="1724025" y="3057950"/>
                <a:ext cx="32450" cy="32775"/>
              </a:xfrm>
              <a:custGeom>
                <a:rect b="b" l="l" r="r" t="t"/>
                <a:pathLst>
                  <a:path extrusionOk="0" h="1311" w="1298">
                    <a:moveTo>
                      <a:pt x="500" y="0"/>
                    </a:moveTo>
                    <a:lnTo>
                      <a:pt x="500" y="500"/>
                    </a:lnTo>
                    <a:lnTo>
                      <a:pt x="0" y="655"/>
                    </a:lnTo>
                    <a:lnTo>
                      <a:pt x="500" y="810"/>
                    </a:lnTo>
                    <a:lnTo>
                      <a:pt x="500" y="1310"/>
                    </a:lnTo>
                    <a:lnTo>
                      <a:pt x="810" y="905"/>
                    </a:lnTo>
                    <a:lnTo>
                      <a:pt x="1298" y="1060"/>
                    </a:lnTo>
                    <a:lnTo>
                      <a:pt x="988" y="655"/>
                    </a:lnTo>
                    <a:lnTo>
                      <a:pt x="1298" y="250"/>
                    </a:lnTo>
                    <a:lnTo>
                      <a:pt x="810" y="405"/>
                    </a:lnTo>
                    <a:lnTo>
                      <a:pt x="5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3" name="Google Shape;2093;p17"/>
              <p:cNvSpPr/>
              <p:nvPr/>
            </p:nvSpPr>
            <p:spPr>
              <a:xfrm>
                <a:off x="1903200" y="3678850"/>
                <a:ext cx="32175" cy="32475"/>
              </a:xfrm>
              <a:custGeom>
                <a:rect b="b" l="l" r="r" t="t"/>
                <a:pathLst>
                  <a:path extrusionOk="0" h="1299" w="1287">
                    <a:moveTo>
                      <a:pt x="489" y="1"/>
                    </a:moveTo>
                    <a:lnTo>
                      <a:pt x="489" y="501"/>
                    </a:lnTo>
                    <a:lnTo>
                      <a:pt x="1" y="656"/>
                    </a:lnTo>
                    <a:lnTo>
                      <a:pt x="489" y="810"/>
                    </a:lnTo>
                    <a:lnTo>
                      <a:pt x="489" y="1299"/>
                    </a:lnTo>
                    <a:lnTo>
                      <a:pt x="798" y="906"/>
                    </a:lnTo>
                    <a:lnTo>
                      <a:pt x="1286" y="1048"/>
                    </a:lnTo>
                    <a:lnTo>
                      <a:pt x="989" y="656"/>
                    </a:lnTo>
                    <a:lnTo>
                      <a:pt x="1286" y="251"/>
                    </a:lnTo>
                    <a:lnTo>
                      <a:pt x="798" y="406"/>
                    </a:lnTo>
                    <a:lnTo>
                      <a:pt x="48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4" name="Google Shape;2094;p17"/>
              <p:cNvSpPr/>
              <p:nvPr/>
            </p:nvSpPr>
            <p:spPr>
              <a:xfrm>
                <a:off x="1379325" y="3424650"/>
                <a:ext cx="7775" cy="6650"/>
              </a:xfrm>
              <a:custGeom>
                <a:rect b="b" l="l" r="r" t="t"/>
                <a:pathLst>
                  <a:path extrusionOk="0" h="266" w="311">
                    <a:moveTo>
                      <a:pt x="143" y="1"/>
                    </a:moveTo>
                    <a:cubicBezTo>
                      <a:pt x="72" y="1"/>
                      <a:pt x="1" y="60"/>
                      <a:pt x="1" y="132"/>
                    </a:cubicBezTo>
                    <a:cubicBezTo>
                      <a:pt x="1" y="213"/>
                      <a:pt x="66" y="266"/>
                      <a:pt x="135" y="266"/>
                    </a:cubicBezTo>
                    <a:cubicBezTo>
                      <a:pt x="167" y="266"/>
                      <a:pt x="200" y="254"/>
                      <a:pt x="227" y="227"/>
                    </a:cubicBezTo>
                    <a:cubicBezTo>
                      <a:pt x="310" y="144"/>
                      <a:pt x="251" y="13"/>
                      <a:pt x="1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5" name="Google Shape;2095;p17"/>
              <p:cNvSpPr/>
              <p:nvPr/>
            </p:nvSpPr>
            <p:spPr>
              <a:xfrm>
                <a:off x="1782650" y="3521700"/>
                <a:ext cx="7775" cy="6450"/>
              </a:xfrm>
              <a:custGeom>
                <a:rect b="b" l="l" r="r" t="t"/>
                <a:pathLst>
                  <a:path extrusionOk="0" h="258" w="311">
                    <a:moveTo>
                      <a:pt x="143" y="0"/>
                    </a:moveTo>
                    <a:cubicBezTo>
                      <a:pt x="60" y="0"/>
                      <a:pt x="1" y="48"/>
                      <a:pt x="1" y="131"/>
                    </a:cubicBezTo>
                    <a:cubicBezTo>
                      <a:pt x="1" y="206"/>
                      <a:pt x="70" y="258"/>
                      <a:pt x="141" y="258"/>
                    </a:cubicBezTo>
                    <a:cubicBezTo>
                      <a:pt x="171" y="258"/>
                      <a:pt x="202" y="248"/>
                      <a:pt x="227" y="226"/>
                    </a:cubicBezTo>
                    <a:cubicBezTo>
                      <a:pt x="310" y="143"/>
                      <a:pt x="251" y="0"/>
                      <a:pt x="14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6" name="Google Shape;2096;p17"/>
              <p:cNvSpPr/>
              <p:nvPr/>
            </p:nvSpPr>
            <p:spPr>
              <a:xfrm>
                <a:off x="1982375" y="3265125"/>
                <a:ext cx="7475" cy="6650"/>
              </a:xfrm>
              <a:custGeom>
                <a:rect b="b" l="l" r="r" t="t"/>
                <a:pathLst>
                  <a:path extrusionOk="0" h="266" w="299">
                    <a:moveTo>
                      <a:pt x="132" y="0"/>
                    </a:moveTo>
                    <a:cubicBezTo>
                      <a:pt x="60" y="0"/>
                      <a:pt x="1" y="60"/>
                      <a:pt x="1" y="131"/>
                    </a:cubicBezTo>
                    <a:cubicBezTo>
                      <a:pt x="1" y="212"/>
                      <a:pt x="61" y="265"/>
                      <a:pt x="126" y="265"/>
                    </a:cubicBezTo>
                    <a:cubicBezTo>
                      <a:pt x="156" y="265"/>
                      <a:pt x="188" y="253"/>
                      <a:pt x="215" y="226"/>
                    </a:cubicBezTo>
                    <a:cubicBezTo>
                      <a:pt x="298" y="143"/>
                      <a:pt x="251" y="0"/>
                      <a:pt x="13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7" name="Google Shape;2097;p17"/>
              <p:cNvSpPr/>
              <p:nvPr/>
            </p:nvSpPr>
            <p:spPr>
              <a:xfrm>
                <a:off x="1567150" y="3227300"/>
                <a:ext cx="7750" cy="6475"/>
              </a:xfrm>
              <a:custGeom>
                <a:rect b="b" l="l" r="r" t="t"/>
                <a:pathLst>
                  <a:path extrusionOk="0" h="259" w="310">
                    <a:moveTo>
                      <a:pt x="143" y="1"/>
                    </a:moveTo>
                    <a:cubicBezTo>
                      <a:pt x="72" y="1"/>
                      <a:pt x="0" y="61"/>
                      <a:pt x="0" y="132"/>
                    </a:cubicBezTo>
                    <a:cubicBezTo>
                      <a:pt x="0" y="207"/>
                      <a:pt x="70" y="258"/>
                      <a:pt x="140" y="258"/>
                    </a:cubicBezTo>
                    <a:cubicBezTo>
                      <a:pt x="171" y="258"/>
                      <a:pt x="201" y="249"/>
                      <a:pt x="227" y="227"/>
                    </a:cubicBezTo>
                    <a:cubicBezTo>
                      <a:pt x="310" y="144"/>
                      <a:pt x="250" y="1"/>
                      <a:pt x="1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8" name="Google Shape;2098;p17"/>
              <p:cNvSpPr/>
              <p:nvPr/>
            </p:nvSpPr>
            <p:spPr>
              <a:xfrm>
                <a:off x="1779375" y="3314800"/>
                <a:ext cx="14900" cy="12725"/>
              </a:xfrm>
              <a:custGeom>
                <a:rect b="b" l="l" r="r" t="t"/>
                <a:pathLst>
                  <a:path extrusionOk="0" h="509" w="596">
                    <a:moveTo>
                      <a:pt x="255" y="1"/>
                    </a:moveTo>
                    <a:cubicBezTo>
                      <a:pt x="121" y="1"/>
                      <a:pt x="12" y="115"/>
                      <a:pt x="1" y="251"/>
                    </a:cubicBezTo>
                    <a:cubicBezTo>
                      <a:pt x="1" y="404"/>
                      <a:pt x="125" y="508"/>
                      <a:pt x="258" y="508"/>
                    </a:cubicBezTo>
                    <a:cubicBezTo>
                      <a:pt x="322" y="508"/>
                      <a:pt x="387" y="484"/>
                      <a:pt x="441" y="430"/>
                    </a:cubicBezTo>
                    <a:cubicBezTo>
                      <a:pt x="596" y="275"/>
                      <a:pt x="501" y="1"/>
                      <a:pt x="274" y="1"/>
                    </a:cubicBezTo>
                    <a:cubicBezTo>
                      <a:pt x="268" y="1"/>
                      <a:pt x="261" y="1"/>
                      <a:pt x="25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9" name="Google Shape;2099;p17"/>
              <p:cNvSpPr/>
              <p:nvPr/>
            </p:nvSpPr>
            <p:spPr>
              <a:xfrm>
                <a:off x="1654350" y="4108075"/>
                <a:ext cx="32175" cy="32475"/>
              </a:xfrm>
              <a:custGeom>
                <a:rect b="b" l="l" r="r" t="t"/>
                <a:pathLst>
                  <a:path extrusionOk="0" h="1299" w="1287">
                    <a:moveTo>
                      <a:pt x="489" y="1"/>
                    </a:moveTo>
                    <a:lnTo>
                      <a:pt x="489" y="489"/>
                    </a:lnTo>
                    <a:lnTo>
                      <a:pt x="1" y="643"/>
                    </a:lnTo>
                    <a:lnTo>
                      <a:pt x="489" y="798"/>
                    </a:lnTo>
                    <a:lnTo>
                      <a:pt x="489" y="1298"/>
                    </a:lnTo>
                    <a:lnTo>
                      <a:pt x="799" y="893"/>
                    </a:lnTo>
                    <a:lnTo>
                      <a:pt x="1287" y="1048"/>
                    </a:lnTo>
                    <a:lnTo>
                      <a:pt x="989" y="643"/>
                    </a:lnTo>
                    <a:lnTo>
                      <a:pt x="1287" y="251"/>
                    </a:lnTo>
                    <a:lnTo>
                      <a:pt x="799" y="393"/>
                    </a:lnTo>
                    <a:lnTo>
                      <a:pt x="48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0" name="Google Shape;2100;p17"/>
              <p:cNvSpPr/>
              <p:nvPr/>
            </p:nvSpPr>
            <p:spPr>
              <a:xfrm>
                <a:off x="1129400" y="3853850"/>
                <a:ext cx="9350" cy="6600"/>
              </a:xfrm>
              <a:custGeom>
                <a:rect b="b" l="l" r="r" t="t"/>
                <a:pathLst>
                  <a:path extrusionOk="0" h="264" w="374">
                    <a:moveTo>
                      <a:pt x="166" y="0"/>
                    </a:moveTo>
                    <a:cubicBezTo>
                      <a:pt x="0" y="0"/>
                      <a:pt x="3" y="264"/>
                      <a:pt x="176" y="264"/>
                    </a:cubicBezTo>
                    <a:cubicBezTo>
                      <a:pt x="179" y="264"/>
                      <a:pt x="183" y="264"/>
                      <a:pt x="187" y="264"/>
                    </a:cubicBezTo>
                    <a:cubicBezTo>
                      <a:pt x="191" y="264"/>
                      <a:pt x="194" y="264"/>
                      <a:pt x="198" y="264"/>
                    </a:cubicBezTo>
                    <a:cubicBezTo>
                      <a:pt x="370" y="264"/>
                      <a:pt x="374" y="0"/>
                      <a:pt x="208" y="0"/>
                    </a:cubicBezTo>
                    <a:cubicBezTo>
                      <a:pt x="201" y="0"/>
                      <a:pt x="194" y="1"/>
                      <a:pt x="187" y="2"/>
                    </a:cubicBezTo>
                    <a:cubicBezTo>
                      <a:pt x="179" y="1"/>
                      <a:pt x="172" y="0"/>
                      <a:pt x="16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1" name="Google Shape;2101;p17"/>
              <p:cNvSpPr/>
              <p:nvPr/>
            </p:nvSpPr>
            <p:spPr>
              <a:xfrm>
                <a:off x="1533800" y="3950625"/>
                <a:ext cx="7775" cy="6650"/>
              </a:xfrm>
              <a:custGeom>
                <a:rect b="b" l="l" r="r" t="t"/>
                <a:pathLst>
                  <a:path extrusionOk="0" h="266" w="311">
                    <a:moveTo>
                      <a:pt x="144" y="0"/>
                    </a:moveTo>
                    <a:cubicBezTo>
                      <a:pt x="72" y="0"/>
                      <a:pt x="13" y="60"/>
                      <a:pt x="1" y="131"/>
                    </a:cubicBezTo>
                    <a:cubicBezTo>
                      <a:pt x="1" y="212"/>
                      <a:pt x="67" y="265"/>
                      <a:pt x="135" y="265"/>
                    </a:cubicBezTo>
                    <a:cubicBezTo>
                      <a:pt x="167" y="265"/>
                      <a:pt x="200" y="253"/>
                      <a:pt x="227" y="226"/>
                    </a:cubicBezTo>
                    <a:cubicBezTo>
                      <a:pt x="310" y="143"/>
                      <a:pt x="251" y="12"/>
                      <a:pt x="14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2" name="Google Shape;2102;p17"/>
              <p:cNvSpPr/>
              <p:nvPr/>
            </p:nvSpPr>
            <p:spPr>
              <a:xfrm>
                <a:off x="1733550" y="3694025"/>
                <a:ext cx="7450" cy="6675"/>
              </a:xfrm>
              <a:custGeom>
                <a:rect b="b" l="l" r="r" t="t"/>
                <a:pathLst>
                  <a:path extrusionOk="0" h="267" w="298">
                    <a:moveTo>
                      <a:pt x="131" y="1"/>
                    </a:moveTo>
                    <a:cubicBezTo>
                      <a:pt x="60" y="1"/>
                      <a:pt x="0" y="60"/>
                      <a:pt x="0" y="132"/>
                    </a:cubicBezTo>
                    <a:cubicBezTo>
                      <a:pt x="0" y="213"/>
                      <a:pt x="60" y="266"/>
                      <a:pt x="125" y="266"/>
                    </a:cubicBezTo>
                    <a:cubicBezTo>
                      <a:pt x="156" y="266"/>
                      <a:pt x="187" y="254"/>
                      <a:pt x="214" y="227"/>
                    </a:cubicBezTo>
                    <a:cubicBezTo>
                      <a:pt x="298" y="144"/>
                      <a:pt x="250" y="13"/>
                      <a:pt x="13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3" name="Google Shape;2103;p17"/>
              <p:cNvSpPr/>
              <p:nvPr/>
            </p:nvSpPr>
            <p:spPr>
              <a:xfrm>
                <a:off x="1318300" y="3656225"/>
                <a:ext cx="7775" cy="6650"/>
              </a:xfrm>
              <a:custGeom>
                <a:rect b="b" l="l" r="r" t="t"/>
                <a:pathLst>
                  <a:path extrusionOk="0" h="266" w="311">
                    <a:moveTo>
                      <a:pt x="144" y="1"/>
                    </a:moveTo>
                    <a:cubicBezTo>
                      <a:pt x="72" y="1"/>
                      <a:pt x="13" y="60"/>
                      <a:pt x="1" y="132"/>
                    </a:cubicBezTo>
                    <a:cubicBezTo>
                      <a:pt x="1" y="213"/>
                      <a:pt x="66" y="266"/>
                      <a:pt x="135" y="266"/>
                    </a:cubicBezTo>
                    <a:cubicBezTo>
                      <a:pt x="167" y="266"/>
                      <a:pt x="200" y="254"/>
                      <a:pt x="227" y="227"/>
                    </a:cubicBezTo>
                    <a:cubicBezTo>
                      <a:pt x="310" y="144"/>
                      <a:pt x="251" y="13"/>
                      <a:pt x="14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4" name="Google Shape;2104;p17"/>
              <p:cNvSpPr/>
              <p:nvPr/>
            </p:nvSpPr>
            <p:spPr>
              <a:xfrm>
                <a:off x="1530525" y="3743750"/>
                <a:ext cx="14925" cy="12800"/>
              </a:xfrm>
              <a:custGeom>
                <a:rect b="b" l="l" r="r" t="t"/>
                <a:pathLst>
                  <a:path extrusionOk="0" h="512" w="597">
                    <a:moveTo>
                      <a:pt x="275" y="0"/>
                    </a:moveTo>
                    <a:cubicBezTo>
                      <a:pt x="132" y="0"/>
                      <a:pt x="13" y="107"/>
                      <a:pt x="1" y="262"/>
                    </a:cubicBezTo>
                    <a:cubicBezTo>
                      <a:pt x="1" y="409"/>
                      <a:pt x="129" y="511"/>
                      <a:pt x="264" y="511"/>
                    </a:cubicBezTo>
                    <a:cubicBezTo>
                      <a:pt x="326" y="511"/>
                      <a:pt x="389" y="490"/>
                      <a:pt x="441" y="441"/>
                    </a:cubicBezTo>
                    <a:cubicBezTo>
                      <a:pt x="596" y="286"/>
                      <a:pt x="501" y="12"/>
                      <a:pt x="27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5" name="Google Shape;2105;p17"/>
              <p:cNvSpPr/>
              <p:nvPr/>
            </p:nvSpPr>
            <p:spPr>
              <a:xfrm>
                <a:off x="844725" y="3330900"/>
                <a:ext cx="31875" cy="33650"/>
              </a:xfrm>
              <a:custGeom>
                <a:rect b="b" l="l" r="r" t="t"/>
                <a:pathLst>
                  <a:path extrusionOk="0" h="1346" w="1275">
                    <a:moveTo>
                      <a:pt x="727" y="0"/>
                    </a:moveTo>
                    <a:lnTo>
                      <a:pt x="489" y="453"/>
                    </a:lnTo>
                    <a:lnTo>
                      <a:pt x="1" y="358"/>
                    </a:lnTo>
                    <a:lnTo>
                      <a:pt x="334" y="739"/>
                    </a:lnTo>
                    <a:lnTo>
                      <a:pt x="84" y="1191"/>
                    </a:lnTo>
                    <a:lnTo>
                      <a:pt x="84" y="1191"/>
                    </a:lnTo>
                    <a:lnTo>
                      <a:pt x="537" y="965"/>
                    </a:lnTo>
                    <a:lnTo>
                      <a:pt x="870" y="1346"/>
                    </a:lnTo>
                    <a:lnTo>
                      <a:pt x="822" y="834"/>
                    </a:lnTo>
                    <a:lnTo>
                      <a:pt x="1275" y="608"/>
                    </a:lnTo>
                    <a:lnTo>
                      <a:pt x="787" y="512"/>
                    </a:lnTo>
                    <a:lnTo>
                      <a:pt x="72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6" name="Google Shape;2106;p17"/>
              <p:cNvSpPr/>
              <p:nvPr/>
            </p:nvSpPr>
            <p:spPr>
              <a:xfrm>
                <a:off x="1221925" y="2868625"/>
                <a:ext cx="7700" cy="6600"/>
              </a:xfrm>
              <a:custGeom>
                <a:rect b="b" l="l" r="r" t="t"/>
                <a:pathLst>
                  <a:path extrusionOk="0" h="264" w="308">
                    <a:moveTo>
                      <a:pt x="174" y="0"/>
                    </a:moveTo>
                    <a:cubicBezTo>
                      <a:pt x="74" y="0"/>
                      <a:pt x="1" y="113"/>
                      <a:pt x="58" y="203"/>
                    </a:cubicBezTo>
                    <a:cubicBezTo>
                      <a:pt x="83" y="244"/>
                      <a:pt x="124" y="263"/>
                      <a:pt x="164" y="263"/>
                    </a:cubicBezTo>
                    <a:cubicBezTo>
                      <a:pt x="218" y="263"/>
                      <a:pt x="270" y="229"/>
                      <a:pt x="284" y="168"/>
                    </a:cubicBezTo>
                    <a:cubicBezTo>
                      <a:pt x="308" y="96"/>
                      <a:pt x="260" y="25"/>
                      <a:pt x="189" y="1"/>
                    </a:cubicBezTo>
                    <a:cubicBezTo>
                      <a:pt x="184" y="0"/>
                      <a:pt x="179" y="0"/>
                      <a:pt x="17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7" name="Google Shape;2107;p17"/>
              <p:cNvSpPr/>
              <p:nvPr/>
            </p:nvSpPr>
            <p:spPr>
              <a:xfrm>
                <a:off x="1048500" y="3245700"/>
                <a:ext cx="7900" cy="6350"/>
              </a:xfrm>
              <a:custGeom>
                <a:rect b="b" l="l" r="r" t="t"/>
                <a:pathLst>
                  <a:path extrusionOk="0" h="254" w="316">
                    <a:moveTo>
                      <a:pt x="166" y="0"/>
                    </a:moveTo>
                    <a:cubicBezTo>
                      <a:pt x="64" y="0"/>
                      <a:pt x="0" y="107"/>
                      <a:pt x="65" y="194"/>
                    </a:cubicBezTo>
                    <a:cubicBezTo>
                      <a:pt x="91" y="234"/>
                      <a:pt x="131" y="253"/>
                      <a:pt x="171" y="253"/>
                    </a:cubicBezTo>
                    <a:cubicBezTo>
                      <a:pt x="225" y="253"/>
                      <a:pt x="278" y="219"/>
                      <a:pt x="291" y="158"/>
                    </a:cubicBezTo>
                    <a:cubicBezTo>
                      <a:pt x="315" y="87"/>
                      <a:pt x="268" y="15"/>
                      <a:pt x="196" y="3"/>
                    </a:cubicBezTo>
                    <a:cubicBezTo>
                      <a:pt x="186" y="1"/>
                      <a:pt x="176" y="0"/>
                      <a:pt x="16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8" name="Google Shape;2108;p17"/>
              <p:cNvSpPr/>
              <p:nvPr/>
            </p:nvSpPr>
            <p:spPr>
              <a:xfrm>
                <a:off x="1261325" y="3491250"/>
                <a:ext cx="7900" cy="6350"/>
              </a:xfrm>
              <a:custGeom>
                <a:rect b="b" l="l" r="r" t="t"/>
                <a:pathLst>
                  <a:path extrusionOk="0" h="254" w="316">
                    <a:moveTo>
                      <a:pt x="166" y="1"/>
                    </a:moveTo>
                    <a:cubicBezTo>
                      <a:pt x="64" y="1"/>
                      <a:pt x="0" y="107"/>
                      <a:pt x="65" y="194"/>
                    </a:cubicBezTo>
                    <a:cubicBezTo>
                      <a:pt x="91" y="235"/>
                      <a:pt x="131" y="254"/>
                      <a:pt x="172" y="254"/>
                    </a:cubicBezTo>
                    <a:cubicBezTo>
                      <a:pt x="227" y="254"/>
                      <a:pt x="283" y="220"/>
                      <a:pt x="303" y="159"/>
                    </a:cubicBezTo>
                    <a:cubicBezTo>
                      <a:pt x="315" y="87"/>
                      <a:pt x="268" y="16"/>
                      <a:pt x="196" y="4"/>
                    </a:cubicBezTo>
                    <a:cubicBezTo>
                      <a:pt x="186" y="2"/>
                      <a:pt x="176" y="1"/>
                      <a:pt x="16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9" name="Google Shape;2109;p17"/>
              <p:cNvSpPr/>
              <p:nvPr/>
            </p:nvSpPr>
            <p:spPr>
              <a:xfrm>
                <a:off x="1378425" y="3091225"/>
                <a:ext cx="8525" cy="6925"/>
              </a:xfrm>
              <a:custGeom>
                <a:rect b="b" l="l" r="r" t="t"/>
                <a:pathLst>
                  <a:path extrusionOk="0" h="277" w="341">
                    <a:moveTo>
                      <a:pt x="186" y="0"/>
                    </a:moveTo>
                    <a:cubicBezTo>
                      <a:pt x="159" y="0"/>
                      <a:pt x="132" y="9"/>
                      <a:pt x="108" y="27"/>
                    </a:cubicBezTo>
                    <a:cubicBezTo>
                      <a:pt x="1" y="98"/>
                      <a:pt x="48" y="253"/>
                      <a:pt x="179" y="277"/>
                    </a:cubicBezTo>
                    <a:cubicBezTo>
                      <a:pt x="239" y="277"/>
                      <a:pt x="310" y="229"/>
                      <a:pt x="322" y="170"/>
                    </a:cubicBezTo>
                    <a:cubicBezTo>
                      <a:pt x="340" y="72"/>
                      <a:pt x="265" y="0"/>
                      <a:pt x="18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0" name="Google Shape;2110;p17"/>
              <p:cNvSpPr/>
              <p:nvPr/>
            </p:nvSpPr>
            <p:spPr>
              <a:xfrm>
                <a:off x="1244750" y="3281925"/>
                <a:ext cx="14950" cy="12700"/>
              </a:xfrm>
              <a:custGeom>
                <a:rect b="b" l="l" r="r" t="t"/>
                <a:pathLst>
                  <a:path extrusionOk="0" h="508" w="598">
                    <a:moveTo>
                      <a:pt x="313" y="1"/>
                    </a:moveTo>
                    <a:cubicBezTo>
                      <a:pt x="120" y="1"/>
                      <a:pt x="0" y="214"/>
                      <a:pt x="109" y="388"/>
                    </a:cubicBezTo>
                    <a:cubicBezTo>
                      <a:pt x="160" y="469"/>
                      <a:pt x="241" y="507"/>
                      <a:pt x="321" y="507"/>
                    </a:cubicBezTo>
                    <a:cubicBezTo>
                      <a:pt x="429" y="507"/>
                      <a:pt x="534" y="439"/>
                      <a:pt x="562" y="316"/>
                    </a:cubicBezTo>
                    <a:cubicBezTo>
                      <a:pt x="597" y="173"/>
                      <a:pt x="502" y="31"/>
                      <a:pt x="371" y="7"/>
                    </a:cubicBezTo>
                    <a:cubicBezTo>
                      <a:pt x="351" y="3"/>
                      <a:pt x="332" y="1"/>
                      <a:pt x="31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11" name="Google Shape;2111;p17"/>
            <p:cNvGrpSpPr/>
            <p:nvPr/>
          </p:nvGrpSpPr>
          <p:grpSpPr>
            <a:xfrm rot="3599956">
              <a:off x="6229974" y="85543"/>
              <a:ext cx="3916489" cy="3378051"/>
              <a:chOff x="780450" y="1002925"/>
              <a:chExt cx="3916575" cy="3378125"/>
            </a:xfrm>
          </p:grpSpPr>
          <p:sp>
            <p:nvSpPr>
              <p:cNvPr id="2112" name="Google Shape;2112;p17"/>
              <p:cNvSpPr/>
              <p:nvPr/>
            </p:nvSpPr>
            <p:spPr>
              <a:xfrm>
                <a:off x="2544350" y="2278100"/>
                <a:ext cx="32175" cy="32450"/>
              </a:xfrm>
              <a:custGeom>
                <a:rect b="b" l="l" r="r" t="t"/>
                <a:pathLst>
                  <a:path extrusionOk="0" h="1298" w="1287">
                    <a:moveTo>
                      <a:pt x="489" y="0"/>
                    </a:moveTo>
                    <a:lnTo>
                      <a:pt x="489" y="500"/>
                    </a:lnTo>
                    <a:lnTo>
                      <a:pt x="1" y="643"/>
                    </a:lnTo>
                    <a:lnTo>
                      <a:pt x="489" y="798"/>
                    </a:lnTo>
                    <a:lnTo>
                      <a:pt x="489" y="1298"/>
                    </a:lnTo>
                    <a:lnTo>
                      <a:pt x="798" y="893"/>
                    </a:lnTo>
                    <a:lnTo>
                      <a:pt x="1287" y="1048"/>
                    </a:lnTo>
                    <a:lnTo>
                      <a:pt x="989" y="643"/>
                    </a:lnTo>
                    <a:lnTo>
                      <a:pt x="1287" y="250"/>
                    </a:lnTo>
                    <a:lnTo>
                      <a:pt x="798" y="405"/>
                    </a:lnTo>
                    <a:lnTo>
                      <a:pt x="4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3" name="Google Shape;2113;p17"/>
              <p:cNvSpPr/>
              <p:nvPr/>
            </p:nvSpPr>
            <p:spPr>
              <a:xfrm>
                <a:off x="3345350" y="2331075"/>
                <a:ext cx="32175" cy="32475"/>
              </a:xfrm>
              <a:custGeom>
                <a:rect b="b" l="l" r="r" t="t"/>
                <a:pathLst>
                  <a:path extrusionOk="0" h="1299" w="1287">
                    <a:moveTo>
                      <a:pt x="489" y="0"/>
                    </a:moveTo>
                    <a:lnTo>
                      <a:pt x="489" y="500"/>
                    </a:lnTo>
                    <a:lnTo>
                      <a:pt x="0" y="655"/>
                    </a:lnTo>
                    <a:lnTo>
                      <a:pt x="489" y="798"/>
                    </a:lnTo>
                    <a:lnTo>
                      <a:pt x="489" y="1298"/>
                    </a:lnTo>
                    <a:lnTo>
                      <a:pt x="798" y="893"/>
                    </a:lnTo>
                    <a:lnTo>
                      <a:pt x="1286" y="1048"/>
                    </a:lnTo>
                    <a:lnTo>
                      <a:pt x="1286" y="1048"/>
                    </a:lnTo>
                    <a:lnTo>
                      <a:pt x="989" y="655"/>
                    </a:lnTo>
                    <a:lnTo>
                      <a:pt x="1286" y="250"/>
                    </a:lnTo>
                    <a:lnTo>
                      <a:pt x="798" y="405"/>
                    </a:lnTo>
                    <a:lnTo>
                      <a:pt x="4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4" name="Google Shape;2114;p17"/>
              <p:cNvSpPr/>
              <p:nvPr/>
            </p:nvSpPr>
            <p:spPr>
              <a:xfrm>
                <a:off x="2592275" y="1497050"/>
                <a:ext cx="32175" cy="32450"/>
              </a:xfrm>
              <a:custGeom>
                <a:rect b="b" l="l" r="r" t="t"/>
                <a:pathLst>
                  <a:path extrusionOk="0" h="1298" w="1287">
                    <a:moveTo>
                      <a:pt x="489" y="0"/>
                    </a:moveTo>
                    <a:lnTo>
                      <a:pt x="489" y="500"/>
                    </a:lnTo>
                    <a:lnTo>
                      <a:pt x="1" y="655"/>
                    </a:lnTo>
                    <a:lnTo>
                      <a:pt x="489" y="798"/>
                    </a:lnTo>
                    <a:lnTo>
                      <a:pt x="489" y="1298"/>
                    </a:lnTo>
                    <a:lnTo>
                      <a:pt x="798" y="893"/>
                    </a:lnTo>
                    <a:lnTo>
                      <a:pt x="1286" y="1048"/>
                    </a:lnTo>
                    <a:lnTo>
                      <a:pt x="989" y="655"/>
                    </a:lnTo>
                    <a:lnTo>
                      <a:pt x="1286" y="250"/>
                    </a:lnTo>
                    <a:lnTo>
                      <a:pt x="798" y="405"/>
                    </a:lnTo>
                    <a:lnTo>
                      <a:pt x="4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5" name="Google Shape;2115;p17"/>
              <p:cNvSpPr/>
              <p:nvPr/>
            </p:nvSpPr>
            <p:spPr>
              <a:xfrm>
                <a:off x="3361425" y="1920600"/>
                <a:ext cx="32475" cy="32475"/>
              </a:xfrm>
              <a:custGeom>
                <a:rect b="b" l="l" r="r" t="t"/>
                <a:pathLst>
                  <a:path extrusionOk="0" h="1299" w="1299">
                    <a:moveTo>
                      <a:pt x="488" y="1"/>
                    </a:moveTo>
                    <a:lnTo>
                      <a:pt x="488" y="501"/>
                    </a:lnTo>
                    <a:lnTo>
                      <a:pt x="0" y="656"/>
                    </a:lnTo>
                    <a:lnTo>
                      <a:pt x="488" y="798"/>
                    </a:lnTo>
                    <a:lnTo>
                      <a:pt x="488" y="1298"/>
                    </a:lnTo>
                    <a:lnTo>
                      <a:pt x="798" y="894"/>
                    </a:lnTo>
                    <a:lnTo>
                      <a:pt x="1298" y="1048"/>
                    </a:lnTo>
                    <a:lnTo>
                      <a:pt x="989" y="656"/>
                    </a:lnTo>
                    <a:lnTo>
                      <a:pt x="1298" y="251"/>
                    </a:lnTo>
                    <a:lnTo>
                      <a:pt x="798" y="405"/>
                    </a:lnTo>
                    <a:lnTo>
                      <a:pt x="48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6" name="Google Shape;2116;p17"/>
              <p:cNvSpPr/>
              <p:nvPr/>
            </p:nvSpPr>
            <p:spPr>
              <a:xfrm>
                <a:off x="1761525" y="2082225"/>
                <a:ext cx="32450" cy="32475"/>
              </a:xfrm>
              <a:custGeom>
                <a:rect b="b" l="l" r="r" t="t"/>
                <a:pathLst>
                  <a:path extrusionOk="0" h="1299" w="1298">
                    <a:moveTo>
                      <a:pt x="500" y="1"/>
                    </a:moveTo>
                    <a:lnTo>
                      <a:pt x="500" y="489"/>
                    </a:lnTo>
                    <a:lnTo>
                      <a:pt x="0" y="644"/>
                    </a:lnTo>
                    <a:lnTo>
                      <a:pt x="500" y="798"/>
                    </a:lnTo>
                    <a:lnTo>
                      <a:pt x="500" y="1299"/>
                    </a:lnTo>
                    <a:lnTo>
                      <a:pt x="798" y="894"/>
                    </a:lnTo>
                    <a:lnTo>
                      <a:pt x="1298" y="1048"/>
                    </a:lnTo>
                    <a:lnTo>
                      <a:pt x="988" y="644"/>
                    </a:lnTo>
                    <a:lnTo>
                      <a:pt x="1298" y="251"/>
                    </a:lnTo>
                    <a:lnTo>
                      <a:pt x="1298" y="251"/>
                    </a:lnTo>
                    <a:lnTo>
                      <a:pt x="798" y="394"/>
                    </a:lnTo>
                    <a:lnTo>
                      <a:pt x="50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7" name="Google Shape;2117;p17"/>
              <p:cNvSpPr/>
              <p:nvPr/>
            </p:nvSpPr>
            <p:spPr>
              <a:xfrm>
                <a:off x="1647825" y="2529000"/>
                <a:ext cx="32450" cy="32475"/>
              </a:xfrm>
              <a:custGeom>
                <a:rect b="b" l="l" r="r" t="t"/>
                <a:pathLst>
                  <a:path extrusionOk="0" h="1299" w="1298">
                    <a:moveTo>
                      <a:pt x="500" y="1"/>
                    </a:moveTo>
                    <a:lnTo>
                      <a:pt x="500" y="489"/>
                    </a:lnTo>
                    <a:lnTo>
                      <a:pt x="0" y="644"/>
                    </a:lnTo>
                    <a:lnTo>
                      <a:pt x="500" y="799"/>
                    </a:lnTo>
                    <a:lnTo>
                      <a:pt x="500" y="1299"/>
                    </a:lnTo>
                    <a:lnTo>
                      <a:pt x="798" y="894"/>
                    </a:lnTo>
                    <a:lnTo>
                      <a:pt x="1298" y="1049"/>
                    </a:lnTo>
                    <a:lnTo>
                      <a:pt x="1298" y="1049"/>
                    </a:lnTo>
                    <a:lnTo>
                      <a:pt x="988" y="644"/>
                    </a:lnTo>
                    <a:lnTo>
                      <a:pt x="1298" y="251"/>
                    </a:lnTo>
                    <a:lnTo>
                      <a:pt x="798" y="394"/>
                    </a:lnTo>
                    <a:lnTo>
                      <a:pt x="50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8" name="Google Shape;2118;p17"/>
              <p:cNvSpPr/>
              <p:nvPr/>
            </p:nvSpPr>
            <p:spPr>
              <a:xfrm>
                <a:off x="780450" y="2377800"/>
                <a:ext cx="32175" cy="32775"/>
              </a:xfrm>
              <a:custGeom>
                <a:rect b="b" l="l" r="r" t="t"/>
                <a:pathLst>
                  <a:path extrusionOk="0" h="1311" w="1287">
                    <a:moveTo>
                      <a:pt x="488" y="1"/>
                    </a:moveTo>
                    <a:lnTo>
                      <a:pt x="488" y="501"/>
                    </a:lnTo>
                    <a:lnTo>
                      <a:pt x="0" y="655"/>
                    </a:lnTo>
                    <a:lnTo>
                      <a:pt x="488" y="810"/>
                    </a:lnTo>
                    <a:lnTo>
                      <a:pt x="488" y="1310"/>
                    </a:lnTo>
                    <a:lnTo>
                      <a:pt x="798" y="905"/>
                    </a:lnTo>
                    <a:lnTo>
                      <a:pt x="1286" y="1060"/>
                    </a:lnTo>
                    <a:lnTo>
                      <a:pt x="988" y="655"/>
                    </a:lnTo>
                    <a:lnTo>
                      <a:pt x="1286" y="251"/>
                    </a:lnTo>
                    <a:lnTo>
                      <a:pt x="798" y="405"/>
                    </a:lnTo>
                    <a:lnTo>
                      <a:pt x="48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9" name="Google Shape;2119;p17"/>
              <p:cNvSpPr/>
              <p:nvPr/>
            </p:nvSpPr>
            <p:spPr>
              <a:xfrm>
                <a:off x="2243125" y="2420375"/>
                <a:ext cx="32175" cy="32450"/>
              </a:xfrm>
              <a:custGeom>
                <a:rect b="b" l="l" r="r" t="t"/>
                <a:pathLst>
                  <a:path extrusionOk="0" h="1298" w="1287">
                    <a:moveTo>
                      <a:pt x="489" y="0"/>
                    </a:moveTo>
                    <a:lnTo>
                      <a:pt x="489" y="500"/>
                    </a:lnTo>
                    <a:lnTo>
                      <a:pt x="1" y="655"/>
                    </a:lnTo>
                    <a:lnTo>
                      <a:pt x="489" y="810"/>
                    </a:lnTo>
                    <a:lnTo>
                      <a:pt x="489" y="1298"/>
                    </a:lnTo>
                    <a:lnTo>
                      <a:pt x="798" y="905"/>
                    </a:lnTo>
                    <a:lnTo>
                      <a:pt x="1286" y="1060"/>
                    </a:lnTo>
                    <a:lnTo>
                      <a:pt x="989" y="655"/>
                    </a:lnTo>
                    <a:lnTo>
                      <a:pt x="1286" y="250"/>
                    </a:lnTo>
                    <a:lnTo>
                      <a:pt x="1286" y="250"/>
                    </a:lnTo>
                    <a:lnTo>
                      <a:pt x="798" y="405"/>
                    </a:lnTo>
                    <a:lnTo>
                      <a:pt x="4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0" name="Google Shape;2120;p17"/>
              <p:cNvSpPr/>
              <p:nvPr/>
            </p:nvSpPr>
            <p:spPr>
              <a:xfrm>
                <a:off x="3166450" y="3111225"/>
                <a:ext cx="32475" cy="32475"/>
              </a:xfrm>
              <a:custGeom>
                <a:rect b="b" l="l" r="r" t="t"/>
                <a:pathLst>
                  <a:path extrusionOk="0" h="1299" w="1299">
                    <a:moveTo>
                      <a:pt x="501" y="1"/>
                    </a:moveTo>
                    <a:lnTo>
                      <a:pt x="501" y="501"/>
                    </a:lnTo>
                    <a:lnTo>
                      <a:pt x="1" y="643"/>
                    </a:lnTo>
                    <a:lnTo>
                      <a:pt x="501" y="798"/>
                    </a:lnTo>
                    <a:lnTo>
                      <a:pt x="501" y="1298"/>
                    </a:lnTo>
                    <a:lnTo>
                      <a:pt x="798" y="894"/>
                    </a:lnTo>
                    <a:lnTo>
                      <a:pt x="1298" y="1048"/>
                    </a:lnTo>
                    <a:lnTo>
                      <a:pt x="1298" y="1048"/>
                    </a:lnTo>
                    <a:lnTo>
                      <a:pt x="989" y="643"/>
                    </a:lnTo>
                    <a:lnTo>
                      <a:pt x="1298" y="251"/>
                    </a:lnTo>
                    <a:lnTo>
                      <a:pt x="798" y="405"/>
                    </a:lnTo>
                    <a:lnTo>
                      <a:pt x="50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1" name="Google Shape;2121;p17"/>
              <p:cNvSpPr/>
              <p:nvPr/>
            </p:nvSpPr>
            <p:spPr>
              <a:xfrm>
                <a:off x="3302475" y="3978300"/>
                <a:ext cx="32175" cy="32475"/>
              </a:xfrm>
              <a:custGeom>
                <a:rect b="b" l="l" r="r" t="t"/>
                <a:pathLst>
                  <a:path extrusionOk="0" h="1299" w="1287">
                    <a:moveTo>
                      <a:pt x="489" y="0"/>
                    </a:moveTo>
                    <a:lnTo>
                      <a:pt x="489" y="500"/>
                    </a:lnTo>
                    <a:lnTo>
                      <a:pt x="1" y="655"/>
                    </a:lnTo>
                    <a:lnTo>
                      <a:pt x="489" y="810"/>
                    </a:lnTo>
                    <a:lnTo>
                      <a:pt x="489" y="1298"/>
                    </a:lnTo>
                    <a:lnTo>
                      <a:pt x="799" y="893"/>
                    </a:lnTo>
                    <a:lnTo>
                      <a:pt x="1287" y="1048"/>
                    </a:lnTo>
                    <a:lnTo>
                      <a:pt x="989" y="655"/>
                    </a:lnTo>
                    <a:lnTo>
                      <a:pt x="1287" y="250"/>
                    </a:lnTo>
                    <a:lnTo>
                      <a:pt x="799" y="405"/>
                    </a:lnTo>
                    <a:lnTo>
                      <a:pt x="4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2" name="Google Shape;2122;p17"/>
              <p:cNvSpPr/>
              <p:nvPr/>
            </p:nvSpPr>
            <p:spPr>
              <a:xfrm>
                <a:off x="2336000" y="3689575"/>
                <a:ext cx="32475" cy="32475"/>
              </a:xfrm>
              <a:custGeom>
                <a:rect b="b" l="l" r="r" t="t"/>
                <a:pathLst>
                  <a:path extrusionOk="0" h="1299" w="1299">
                    <a:moveTo>
                      <a:pt x="500" y="0"/>
                    </a:moveTo>
                    <a:lnTo>
                      <a:pt x="500" y="489"/>
                    </a:lnTo>
                    <a:lnTo>
                      <a:pt x="0" y="643"/>
                    </a:lnTo>
                    <a:lnTo>
                      <a:pt x="500" y="798"/>
                    </a:lnTo>
                    <a:lnTo>
                      <a:pt x="500" y="1298"/>
                    </a:lnTo>
                    <a:lnTo>
                      <a:pt x="798" y="893"/>
                    </a:lnTo>
                    <a:lnTo>
                      <a:pt x="1298" y="1048"/>
                    </a:lnTo>
                    <a:lnTo>
                      <a:pt x="988" y="643"/>
                    </a:lnTo>
                    <a:lnTo>
                      <a:pt x="1298" y="238"/>
                    </a:lnTo>
                    <a:lnTo>
                      <a:pt x="798" y="393"/>
                    </a:lnTo>
                    <a:lnTo>
                      <a:pt x="5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3" name="Google Shape;2123;p17"/>
              <p:cNvSpPr/>
              <p:nvPr/>
            </p:nvSpPr>
            <p:spPr>
              <a:xfrm>
                <a:off x="2560425" y="3143675"/>
                <a:ext cx="32475" cy="32475"/>
              </a:xfrm>
              <a:custGeom>
                <a:rect b="b" l="l" r="r" t="t"/>
                <a:pathLst>
                  <a:path extrusionOk="0" h="1299" w="1299">
                    <a:moveTo>
                      <a:pt x="501" y="0"/>
                    </a:moveTo>
                    <a:lnTo>
                      <a:pt x="501" y="488"/>
                    </a:lnTo>
                    <a:lnTo>
                      <a:pt x="1" y="643"/>
                    </a:lnTo>
                    <a:lnTo>
                      <a:pt x="501" y="798"/>
                    </a:lnTo>
                    <a:lnTo>
                      <a:pt x="501" y="1298"/>
                    </a:lnTo>
                    <a:lnTo>
                      <a:pt x="798" y="893"/>
                    </a:lnTo>
                    <a:lnTo>
                      <a:pt x="1298" y="1048"/>
                    </a:lnTo>
                    <a:lnTo>
                      <a:pt x="989" y="643"/>
                    </a:lnTo>
                    <a:lnTo>
                      <a:pt x="1298" y="250"/>
                    </a:lnTo>
                    <a:lnTo>
                      <a:pt x="1298" y="250"/>
                    </a:lnTo>
                    <a:lnTo>
                      <a:pt x="798" y="405"/>
                    </a:lnTo>
                    <a:lnTo>
                      <a:pt x="50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4" name="Google Shape;2124;p17"/>
              <p:cNvSpPr/>
              <p:nvPr/>
            </p:nvSpPr>
            <p:spPr>
              <a:xfrm>
                <a:off x="1914525" y="1848875"/>
                <a:ext cx="32450" cy="32475"/>
              </a:xfrm>
              <a:custGeom>
                <a:rect b="b" l="l" r="r" t="t"/>
                <a:pathLst>
                  <a:path extrusionOk="0" h="1299" w="1298">
                    <a:moveTo>
                      <a:pt x="500" y="0"/>
                    </a:moveTo>
                    <a:lnTo>
                      <a:pt x="500" y="500"/>
                    </a:lnTo>
                    <a:lnTo>
                      <a:pt x="0" y="643"/>
                    </a:lnTo>
                    <a:lnTo>
                      <a:pt x="500" y="798"/>
                    </a:lnTo>
                    <a:lnTo>
                      <a:pt x="500" y="1298"/>
                    </a:lnTo>
                    <a:lnTo>
                      <a:pt x="810" y="893"/>
                    </a:lnTo>
                    <a:lnTo>
                      <a:pt x="1298" y="1048"/>
                    </a:lnTo>
                    <a:lnTo>
                      <a:pt x="988" y="643"/>
                    </a:lnTo>
                    <a:lnTo>
                      <a:pt x="1298" y="250"/>
                    </a:lnTo>
                    <a:lnTo>
                      <a:pt x="810" y="405"/>
                    </a:lnTo>
                    <a:lnTo>
                      <a:pt x="5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5" name="Google Shape;2125;p17"/>
              <p:cNvSpPr/>
              <p:nvPr/>
            </p:nvSpPr>
            <p:spPr>
              <a:xfrm>
                <a:off x="2360400" y="1131825"/>
                <a:ext cx="32475" cy="32450"/>
              </a:xfrm>
              <a:custGeom>
                <a:rect b="b" l="l" r="r" t="t"/>
                <a:pathLst>
                  <a:path extrusionOk="0" h="1298" w="1299">
                    <a:moveTo>
                      <a:pt x="501" y="0"/>
                    </a:moveTo>
                    <a:lnTo>
                      <a:pt x="501" y="500"/>
                    </a:lnTo>
                    <a:lnTo>
                      <a:pt x="1" y="655"/>
                    </a:lnTo>
                    <a:lnTo>
                      <a:pt x="501" y="798"/>
                    </a:lnTo>
                    <a:lnTo>
                      <a:pt x="501" y="1298"/>
                    </a:lnTo>
                    <a:lnTo>
                      <a:pt x="798" y="893"/>
                    </a:lnTo>
                    <a:lnTo>
                      <a:pt x="1298" y="1048"/>
                    </a:lnTo>
                    <a:lnTo>
                      <a:pt x="989" y="655"/>
                    </a:lnTo>
                    <a:lnTo>
                      <a:pt x="1298" y="250"/>
                    </a:lnTo>
                    <a:lnTo>
                      <a:pt x="798" y="405"/>
                    </a:lnTo>
                    <a:lnTo>
                      <a:pt x="50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6" name="Google Shape;2126;p17"/>
              <p:cNvSpPr/>
              <p:nvPr/>
            </p:nvSpPr>
            <p:spPr>
              <a:xfrm>
                <a:off x="2275275" y="2911200"/>
                <a:ext cx="32475" cy="32475"/>
              </a:xfrm>
              <a:custGeom>
                <a:rect b="b" l="l" r="r" t="t"/>
                <a:pathLst>
                  <a:path extrusionOk="0" h="1299" w="1299">
                    <a:moveTo>
                      <a:pt x="500" y="1"/>
                    </a:moveTo>
                    <a:lnTo>
                      <a:pt x="500" y="501"/>
                    </a:lnTo>
                    <a:lnTo>
                      <a:pt x="0" y="644"/>
                    </a:lnTo>
                    <a:lnTo>
                      <a:pt x="500" y="798"/>
                    </a:lnTo>
                    <a:lnTo>
                      <a:pt x="500" y="1298"/>
                    </a:lnTo>
                    <a:lnTo>
                      <a:pt x="798" y="894"/>
                    </a:lnTo>
                    <a:lnTo>
                      <a:pt x="1298" y="1048"/>
                    </a:lnTo>
                    <a:lnTo>
                      <a:pt x="989" y="644"/>
                    </a:lnTo>
                    <a:lnTo>
                      <a:pt x="1298" y="251"/>
                    </a:lnTo>
                    <a:lnTo>
                      <a:pt x="1298" y="251"/>
                    </a:lnTo>
                    <a:lnTo>
                      <a:pt x="798" y="393"/>
                    </a:lnTo>
                    <a:lnTo>
                      <a:pt x="50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7" name="Google Shape;2127;p17"/>
              <p:cNvSpPr/>
              <p:nvPr/>
            </p:nvSpPr>
            <p:spPr>
              <a:xfrm>
                <a:off x="2544350" y="3918175"/>
                <a:ext cx="32175" cy="32475"/>
              </a:xfrm>
              <a:custGeom>
                <a:rect b="b" l="l" r="r" t="t"/>
                <a:pathLst>
                  <a:path extrusionOk="0" h="1299" w="1287">
                    <a:moveTo>
                      <a:pt x="489" y="0"/>
                    </a:moveTo>
                    <a:lnTo>
                      <a:pt x="489" y="500"/>
                    </a:lnTo>
                    <a:lnTo>
                      <a:pt x="1" y="655"/>
                    </a:lnTo>
                    <a:lnTo>
                      <a:pt x="489" y="810"/>
                    </a:lnTo>
                    <a:lnTo>
                      <a:pt x="489" y="1298"/>
                    </a:lnTo>
                    <a:lnTo>
                      <a:pt x="798" y="905"/>
                    </a:lnTo>
                    <a:lnTo>
                      <a:pt x="1287" y="1048"/>
                    </a:lnTo>
                    <a:lnTo>
                      <a:pt x="989" y="655"/>
                    </a:lnTo>
                    <a:lnTo>
                      <a:pt x="1287" y="250"/>
                    </a:lnTo>
                    <a:lnTo>
                      <a:pt x="798" y="405"/>
                    </a:lnTo>
                    <a:lnTo>
                      <a:pt x="4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8" name="Google Shape;2128;p17"/>
              <p:cNvSpPr/>
              <p:nvPr/>
            </p:nvSpPr>
            <p:spPr>
              <a:xfrm>
                <a:off x="2670850" y="2694200"/>
                <a:ext cx="32175" cy="32475"/>
              </a:xfrm>
              <a:custGeom>
                <a:rect b="b" l="l" r="r" t="t"/>
                <a:pathLst>
                  <a:path extrusionOk="0" h="1299" w="1287">
                    <a:moveTo>
                      <a:pt x="489" y="1"/>
                    </a:moveTo>
                    <a:lnTo>
                      <a:pt x="489" y="489"/>
                    </a:lnTo>
                    <a:lnTo>
                      <a:pt x="1" y="644"/>
                    </a:lnTo>
                    <a:lnTo>
                      <a:pt x="489" y="799"/>
                    </a:lnTo>
                    <a:lnTo>
                      <a:pt x="489" y="1299"/>
                    </a:lnTo>
                    <a:lnTo>
                      <a:pt x="799" y="894"/>
                    </a:lnTo>
                    <a:lnTo>
                      <a:pt x="1287" y="1049"/>
                    </a:lnTo>
                    <a:lnTo>
                      <a:pt x="1287" y="1049"/>
                    </a:lnTo>
                    <a:lnTo>
                      <a:pt x="989" y="644"/>
                    </a:lnTo>
                    <a:lnTo>
                      <a:pt x="1287" y="251"/>
                    </a:lnTo>
                    <a:lnTo>
                      <a:pt x="799" y="394"/>
                    </a:lnTo>
                    <a:lnTo>
                      <a:pt x="48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9" name="Google Shape;2129;p17"/>
              <p:cNvSpPr/>
              <p:nvPr/>
            </p:nvSpPr>
            <p:spPr>
              <a:xfrm>
                <a:off x="2745875" y="1821775"/>
                <a:ext cx="32450" cy="32475"/>
              </a:xfrm>
              <a:custGeom>
                <a:rect b="b" l="l" r="r" t="t"/>
                <a:pathLst>
                  <a:path extrusionOk="0" h="1299" w="1298">
                    <a:moveTo>
                      <a:pt x="500" y="1"/>
                    </a:moveTo>
                    <a:lnTo>
                      <a:pt x="500" y="489"/>
                    </a:lnTo>
                    <a:lnTo>
                      <a:pt x="0" y="644"/>
                    </a:lnTo>
                    <a:lnTo>
                      <a:pt x="500" y="799"/>
                    </a:lnTo>
                    <a:lnTo>
                      <a:pt x="500" y="1299"/>
                    </a:lnTo>
                    <a:lnTo>
                      <a:pt x="810" y="894"/>
                    </a:lnTo>
                    <a:lnTo>
                      <a:pt x="1298" y="1049"/>
                    </a:lnTo>
                    <a:lnTo>
                      <a:pt x="988" y="644"/>
                    </a:lnTo>
                    <a:lnTo>
                      <a:pt x="1298" y="251"/>
                    </a:lnTo>
                    <a:lnTo>
                      <a:pt x="810" y="394"/>
                    </a:lnTo>
                    <a:lnTo>
                      <a:pt x="50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0" name="Google Shape;2130;p17"/>
              <p:cNvSpPr/>
              <p:nvPr/>
            </p:nvSpPr>
            <p:spPr>
              <a:xfrm>
                <a:off x="3651050" y="3127300"/>
                <a:ext cx="32450" cy="32475"/>
              </a:xfrm>
              <a:custGeom>
                <a:rect b="b" l="l" r="r" t="t"/>
                <a:pathLst>
                  <a:path extrusionOk="0" h="1299" w="1298">
                    <a:moveTo>
                      <a:pt x="488" y="0"/>
                    </a:moveTo>
                    <a:lnTo>
                      <a:pt x="488" y="501"/>
                    </a:lnTo>
                    <a:lnTo>
                      <a:pt x="0" y="655"/>
                    </a:lnTo>
                    <a:lnTo>
                      <a:pt x="488" y="810"/>
                    </a:lnTo>
                    <a:lnTo>
                      <a:pt x="488" y="1298"/>
                    </a:lnTo>
                    <a:lnTo>
                      <a:pt x="798" y="905"/>
                    </a:lnTo>
                    <a:lnTo>
                      <a:pt x="1298" y="1060"/>
                    </a:lnTo>
                    <a:lnTo>
                      <a:pt x="988" y="655"/>
                    </a:lnTo>
                    <a:lnTo>
                      <a:pt x="1298" y="251"/>
                    </a:lnTo>
                    <a:lnTo>
                      <a:pt x="798" y="405"/>
                    </a:lnTo>
                    <a:lnTo>
                      <a:pt x="48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1" name="Google Shape;2131;p17"/>
              <p:cNvSpPr/>
              <p:nvPr/>
            </p:nvSpPr>
            <p:spPr>
              <a:xfrm>
                <a:off x="4041275" y="2777250"/>
                <a:ext cx="32175" cy="32775"/>
              </a:xfrm>
              <a:custGeom>
                <a:rect b="b" l="l" r="r" t="t"/>
                <a:pathLst>
                  <a:path extrusionOk="0" h="1311" w="1287">
                    <a:moveTo>
                      <a:pt x="488" y="1"/>
                    </a:moveTo>
                    <a:lnTo>
                      <a:pt x="488" y="501"/>
                    </a:lnTo>
                    <a:lnTo>
                      <a:pt x="0" y="656"/>
                    </a:lnTo>
                    <a:lnTo>
                      <a:pt x="488" y="810"/>
                    </a:lnTo>
                    <a:lnTo>
                      <a:pt x="488" y="1310"/>
                    </a:lnTo>
                    <a:lnTo>
                      <a:pt x="798" y="906"/>
                    </a:lnTo>
                    <a:lnTo>
                      <a:pt x="1286" y="1060"/>
                    </a:lnTo>
                    <a:lnTo>
                      <a:pt x="988" y="656"/>
                    </a:lnTo>
                    <a:lnTo>
                      <a:pt x="1286" y="251"/>
                    </a:lnTo>
                    <a:lnTo>
                      <a:pt x="798" y="406"/>
                    </a:lnTo>
                    <a:lnTo>
                      <a:pt x="48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2" name="Google Shape;2132;p17"/>
              <p:cNvSpPr/>
              <p:nvPr/>
            </p:nvSpPr>
            <p:spPr>
              <a:xfrm>
                <a:off x="1419225" y="2245650"/>
                <a:ext cx="32450" cy="32475"/>
              </a:xfrm>
              <a:custGeom>
                <a:rect b="b" l="l" r="r" t="t"/>
                <a:pathLst>
                  <a:path extrusionOk="0" h="1299" w="1298">
                    <a:moveTo>
                      <a:pt x="500" y="0"/>
                    </a:moveTo>
                    <a:lnTo>
                      <a:pt x="500" y="500"/>
                    </a:lnTo>
                    <a:lnTo>
                      <a:pt x="0" y="655"/>
                    </a:lnTo>
                    <a:lnTo>
                      <a:pt x="500" y="810"/>
                    </a:lnTo>
                    <a:lnTo>
                      <a:pt x="500" y="1298"/>
                    </a:lnTo>
                    <a:lnTo>
                      <a:pt x="798" y="905"/>
                    </a:lnTo>
                    <a:lnTo>
                      <a:pt x="1298" y="1048"/>
                    </a:lnTo>
                    <a:lnTo>
                      <a:pt x="1298" y="1048"/>
                    </a:lnTo>
                    <a:lnTo>
                      <a:pt x="988" y="655"/>
                    </a:lnTo>
                    <a:lnTo>
                      <a:pt x="1298" y="250"/>
                    </a:lnTo>
                    <a:lnTo>
                      <a:pt x="798" y="405"/>
                    </a:lnTo>
                    <a:lnTo>
                      <a:pt x="5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3" name="Google Shape;2133;p17"/>
              <p:cNvSpPr/>
              <p:nvPr/>
            </p:nvSpPr>
            <p:spPr>
              <a:xfrm>
                <a:off x="3361425" y="3035625"/>
                <a:ext cx="32475" cy="32475"/>
              </a:xfrm>
              <a:custGeom>
                <a:rect b="b" l="l" r="r" t="t"/>
                <a:pathLst>
                  <a:path extrusionOk="0" h="1299" w="1299">
                    <a:moveTo>
                      <a:pt x="488" y="0"/>
                    </a:moveTo>
                    <a:lnTo>
                      <a:pt x="488" y="489"/>
                    </a:lnTo>
                    <a:lnTo>
                      <a:pt x="0" y="643"/>
                    </a:lnTo>
                    <a:lnTo>
                      <a:pt x="488" y="798"/>
                    </a:lnTo>
                    <a:lnTo>
                      <a:pt x="488" y="1298"/>
                    </a:lnTo>
                    <a:lnTo>
                      <a:pt x="798" y="893"/>
                    </a:lnTo>
                    <a:lnTo>
                      <a:pt x="1298" y="1048"/>
                    </a:lnTo>
                    <a:lnTo>
                      <a:pt x="989" y="643"/>
                    </a:lnTo>
                    <a:lnTo>
                      <a:pt x="1298" y="239"/>
                    </a:lnTo>
                    <a:lnTo>
                      <a:pt x="798" y="393"/>
                    </a:lnTo>
                    <a:lnTo>
                      <a:pt x="48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4" name="Google Shape;2134;p17"/>
              <p:cNvSpPr/>
              <p:nvPr/>
            </p:nvSpPr>
            <p:spPr>
              <a:xfrm>
                <a:off x="1792475" y="2761175"/>
                <a:ext cx="32175" cy="32475"/>
              </a:xfrm>
              <a:custGeom>
                <a:rect b="b" l="l" r="r" t="t"/>
                <a:pathLst>
                  <a:path extrusionOk="0" h="1299" w="1287">
                    <a:moveTo>
                      <a:pt x="489" y="1"/>
                    </a:moveTo>
                    <a:lnTo>
                      <a:pt x="489" y="501"/>
                    </a:lnTo>
                    <a:lnTo>
                      <a:pt x="0" y="644"/>
                    </a:lnTo>
                    <a:lnTo>
                      <a:pt x="489" y="799"/>
                    </a:lnTo>
                    <a:lnTo>
                      <a:pt x="489" y="1299"/>
                    </a:lnTo>
                    <a:lnTo>
                      <a:pt x="798" y="894"/>
                    </a:lnTo>
                    <a:lnTo>
                      <a:pt x="1286" y="1049"/>
                    </a:lnTo>
                    <a:lnTo>
                      <a:pt x="989" y="644"/>
                    </a:lnTo>
                    <a:lnTo>
                      <a:pt x="1286" y="251"/>
                    </a:lnTo>
                    <a:lnTo>
                      <a:pt x="798" y="406"/>
                    </a:lnTo>
                    <a:lnTo>
                      <a:pt x="48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5" name="Google Shape;2135;p17"/>
              <p:cNvSpPr/>
              <p:nvPr/>
            </p:nvSpPr>
            <p:spPr>
              <a:xfrm>
                <a:off x="1107275" y="2677850"/>
                <a:ext cx="32475" cy="32450"/>
              </a:xfrm>
              <a:custGeom>
                <a:rect b="b" l="l" r="r" t="t"/>
                <a:pathLst>
                  <a:path extrusionOk="0" h="1298" w="1299">
                    <a:moveTo>
                      <a:pt x="500" y="0"/>
                    </a:moveTo>
                    <a:lnTo>
                      <a:pt x="500" y="500"/>
                    </a:lnTo>
                    <a:lnTo>
                      <a:pt x="0" y="655"/>
                    </a:lnTo>
                    <a:lnTo>
                      <a:pt x="500" y="810"/>
                    </a:lnTo>
                    <a:lnTo>
                      <a:pt x="500" y="1298"/>
                    </a:lnTo>
                    <a:lnTo>
                      <a:pt x="810" y="905"/>
                    </a:lnTo>
                    <a:lnTo>
                      <a:pt x="1298" y="1048"/>
                    </a:lnTo>
                    <a:lnTo>
                      <a:pt x="988" y="655"/>
                    </a:lnTo>
                    <a:lnTo>
                      <a:pt x="1298" y="250"/>
                    </a:lnTo>
                    <a:lnTo>
                      <a:pt x="810" y="405"/>
                    </a:lnTo>
                    <a:lnTo>
                      <a:pt x="5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6" name="Google Shape;2136;p17"/>
              <p:cNvSpPr/>
              <p:nvPr/>
            </p:nvSpPr>
            <p:spPr>
              <a:xfrm>
                <a:off x="3018525" y="2280175"/>
                <a:ext cx="32475" cy="32475"/>
              </a:xfrm>
              <a:custGeom>
                <a:rect b="b" l="l" r="r" t="t"/>
                <a:pathLst>
                  <a:path extrusionOk="0" h="1299" w="1299">
                    <a:moveTo>
                      <a:pt x="500" y="0"/>
                    </a:moveTo>
                    <a:lnTo>
                      <a:pt x="500" y="500"/>
                    </a:lnTo>
                    <a:lnTo>
                      <a:pt x="0" y="655"/>
                    </a:lnTo>
                    <a:lnTo>
                      <a:pt x="500" y="810"/>
                    </a:lnTo>
                    <a:lnTo>
                      <a:pt x="500" y="1298"/>
                    </a:lnTo>
                    <a:lnTo>
                      <a:pt x="798" y="905"/>
                    </a:lnTo>
                    <a:lnTo>
                      <a:pt x="1298" y="1048"/>
                    </a:lnTo>
                    <a:lnTo>
                      <a:pt x="989" y="655"/>
                    </a:lnTo>
                    <a:lnTo>
                      <a:pt x="1298" y="250"/>
                    </a:lnTo>
                    <a:lnTo>
                      <a:pt x="798" y="405"/>
                    </a:lnTo>
                    <a:lnTo>
                      <a:pt x="5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7" name="Google Shape;2137;p17"/>
              <p:cNvSpPr/>
              <p:nvPr/>
            </p:nvSpPr>
            <p:spPr>
              <a:xfrm>
                <a:off x="2549425" y="2858225"/>
                <a:ext cx="14900" cy="12800"/>
              </a:xfrm>
              <a:custGeom>
                <a:rect b="b" l="l" r="r" t="t"/>
                <a:pathLst>
                  <a:path extrusionOk="0" h="512" w="596">
                    <a:moveTo>
                      <a:pt x="274" y="0"/>
                    </a:moveTo>
                    <a:cubicBezTo>
                      <a:pt x="119" y="0"/>
                      <a:pt x="0" y="119"/>
                      <a:pt x="0" y="262"/>
                    </a:cubicBezTo>
                    <a:cubicBezTo>
                      <a:pt x="0" y="409"/>
                      <a:pt x="129" y="511"/>
                      <a:pt x="259" y="511"/>
                    </a:cubicBezTo>
                    <a:cubicBezTo>
                      <a:pt x="319" y="511"/>
                      <a:pt x="380" y="490"/>
                      <a:pt x="429" y="441"/>
                    </a:cubicBezTo>
                    <a:cubicBezTo>
                      <a:pt x="595" y="286"/>
                      <a:pt x="488" y="12"/>
                      <a:pt x="27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8" name="Google Shape;2138;p17"/>
              <p:cNvSpPr/>
              <p:nvPr/>
            </p:nvSpPr>
            <p:spPr>
              <a:xfrm>
                <a:off x="2369925" y="2624550"/>
                <a:ext cx="7475" cy="6475"/>
              </a:xfrm>
              <a:custGeom>
                <a:rect b="b" l="l" r="r" t="t"/>
                <a:pathLst>
                  <a:path extrusionOk="0" h="259" w="299">
                    <a:moveTo>
                      <a:pt x="132" y="1"/>
                    </a:moveTo>
                    <a:cubicBezTo>
                      <a:pt x="60" y="1"/>
                      <a:pt x="1" y="60"/>
                      <a:pt x="1" y="132"/>
                    </a:cubicBezTo>
                    <a:cubicBezTo>
                      <a:pt x="1" y="207"/>
                      <a:pt x="64" y="258"/>
                      <a:pt x="131" y="258"/>
                    </a:cubicBezTo>
                    <a:cubicBezTo>
                      <a:pt x="160" y="258"/>
                      <a:pt x="190" y="249"/>
                      <a:pt x="215" y="227"/>
                    </a:cubicBezTo>
                    <a:cubicBezTo>
                      <a:pt x="298" y="144"/>
                      <a:pt x="251" y="1"/>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9" name="Google Shape;2139;p17"/>
              <p:cNvSpPr/>
              <p:nvPr/>
            </p:nvSpPr>
            <p:spPr>
              <a:xfrm>
                <a:off x="2025825" y="2983825"/>
                <a:ext cx="7475" cy="6650"/>
              </a:xfrm>
              <a:custGeom>
                <a:rect b="b" l="l" r="r" t="t"/>
                <a:pathLst>
                  <a:path extrusionOk="0" h="266" w="299">
                    <a:moveTo>
                      <a:pt x="132" y="1"/>
                    </a:moveTo>
                    <a:cubicBezTo>
                      <a:pt x="60" y="1"/>
                      <a:pt x="1" y="60"/>
                      <a:pt x="1" y="132"/>
                    </a:cubicBezTo>
                    <a:cubicBezTo>
                      <a:pt x="1" y="212"/>
                      <a:pt x="61" y="266"/>
                      <a:pt x="126" y="266"/>
                    </a:cubicBezTo>
                    <a:cubicBezTo>
                      <a:pt x="157" y="266"/>
                      <a:pt x="188" y="254"/>
                      <a:pt x="215" y="227"/>
                    </a:cubicBezTo>
                    <a:cubicBezTo>
                      <a:pt x="299" y="155"/>
                      <a:pt x="251" y="13"/>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0" name="Google Shape;2140;p17"/>
              <p:cNvSpPr/>
              <p:nvPr/>
            </p:nvSpPr>
            <p:spPr>
              <a:xfrm>
                <a:off x="2667000" y="2083975"/>
                <a:ext cx="7750" cy="6400"/>
              </a:xfrm>
              <a:custGeom>
                <a:rect b="b" l="l" r="r" t="t"/>
                <a:pathLst>
                  <a:path extrusionOk="0" h="256" w="310">
                    <a:moveTo>
                      <a:pt x="125" y="1"/>
                    </a:moveTo>
                    <a:cubicBezTo>
                      <a:pt x="60" y="1"/>
                      <a:pt x="0" y="57"/>
                      <a:pt x="0" y="133"/>
                    </a:cubicBezTo>
                    <a:cubicBezTo>
                      <a:pt x="0" y="205"/>
                      <a:pt x="65" y="256"/>
                      <a:pt x="132" y="256"/>
                    </a:cubicBezTo>
                    <a:cubicBezTo>
                      <a:pt x="165" y="256"/>
                      <a:pt x="199" y="244"/>
                      <a:pt x="226" y="216"/>
                    </a:cubicBezTo>
                    <a:cubicBezTo>
                      <a:pt x="310" y="145"/>
                      <a:pt x="250" y="2"/>
                      <a:pt x="143" y="2"/>
                    </a:cubicBezTo>
                    <a:cubicBezTo>
                      <a:pt x="137" y="1"/>
                      <a:pt x="131" y="1"/>
                      <a:pt x="12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1" name="Google Shape;2141;p17"/>
              <p:cNvSpPr/>
              <p:nvPr/>
            </p:nvSpPr>
            <p:spPr>
              <a:xfrm>
                <a:off x="2303550" y="2080750"/>
                <a:ext cx="7475" cy="6450"/>
              </a:xfrm>
              <a:custGeom>
                <a:rect b="b" l="l" r="r" t="t"/>
                <a:pathLst>
                  <a:path extrusionOk="0" h="258" w="299">
                    <a:moveTo>
                      <a:pt x="131" y="0"/>
                    </a:moveTo>
                    <a:cubicBezTo>
                      <a:pt x="60" y="0"/>
                      <a:pt x="0" y="48"/>
                      <a:pt x="0" y="131"/>
                    </a:cubicBezTo>
                    <a:cubicBezTo>
                      <a:pt x="0" y="206"/>
                      <a:pt x="64" y="258"/>
                      <a:pt x="131" y="258"/>
                    </a:cubicBezTo>
                    <a:cubicBezTo>
                      <a:pt x="160" y="258"/>
                      <a:pt x="190" y="248"/>
                      <a:pt x="215" y="226"/>
                    </a:cubicBezTo>
                    <a:cubicBezTo>
                      <a:pt x="298" y="143"/>
                      <a:pt x="251" y="0"/>
                      <a:pt x="13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2" name="Google Shape;2142;p17"/>
              <p:cNvSpPr/>
              <p:nvPr/>
            </p:nvSpPr>
            <p:spPr>
              <a:xfrm>
                <a:off x="1918475" y="2471525"/>
                <a:ext cx="9650" cy="6625"/>
              </a:xfrm>
              <a:custGeom>
                <a:rect b="b" l="l" r="r" t="t"/>
                <a:pathLst>
                  <a:path extrusionOk="0" h="265" w="386">
                    <a:moveTo>
                      <a:pt x="177" y="1"/>
                    </a:moveTo>
                    <a:cubicBezTo>
                      <a:pt x="1" y="1"/>
                      <a:pt x="4" y="264"/>
                      <a:pt x="188" y="264"/>
                    </a:cubicBezTo>
                    <a:cubicBezTo>
                      <a:pt x="191" y="264"/>
                      <a:pt x="195" y="264"/>
                      <a:pt x="199" y="264"/>
                    </a:cubicBezTo>
                    <a:cubicBezTo>
                      <a:pt x="203" y="264"/>
                      <a:pt x="207" y="264"/>
                      <a:pt x="210" y="264"/>
                    </a:cubicBezTo>
                    <a:cubicBezTo>
                      <a:pt x="383" y="264"/>
                      <a:pt x="386" y="1"/>
                      <a:pt x="220" y="1"/>
                    </a:cubicBezTo>
                    <a:cubicBezTo>
                      <a:pt x="214" y="1"/>
                      <a:pt x="207" y="1"/>
                      <a:pt x="199" y="2"/>
                    </a:cubicBezTo>
                    <a:cubicBezTo>
                      <a:pt x="191" y="1"/>
                      <a:pt x="184" y="1"/>
                      <a:pt x="17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3" name="Google Shape;2143;p17"/>
              <p:cNvSpPr/>
              <p:nvPr/>
            </p:nvSpPr>
            <p:spPr>
              <a:xfrm>
                <a:off x="2306625" y="3102300"/>
                <a:ext cx="7675" cy="6650"/>
              </a:xfrm>
              <a:custGeom>
                <a:rect b="b" l="l" r="r" t="t"/>
                <a:pathLst>
                  <a:path extrusionOk="0" h="266" w="307">
                    <a:moveTo>
                      <a:pt x="139" y="0"/>
                    </a:moveTo>
                    <a:cubicBezTo>
                      <a:pt x="68" y="0"/>
                      <a:pt x="8" y="60"/>
                      <a:pt x="8" y="131"/>
                    </a:cubicBezTo>
                    <a:cubicBezTo>
                      <a:pt x="0" y="212"/>
                      <a:pt x="63" y="265"/>
                      <a:pt x="131" y="265"/>
                    </a:cubicBezTo>
                    <a:cubicBezTo>
                      <a:pt x="163" y="265"/>
                      <a:pt x="196" y="253"/>
                      <a:pt x="223" y="227"/>
                    </a:cubicBezTo>
                    <a:cubicBezTo>
                      <a:pt x="306" y="143"/>
                      <a:pt x="258" y="12"/>
                      <a:pt x="139"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4" name="Google Shape;2144;p17"/>
              <p:cNvSpPr/>
              <p:nvPr/>
            </p:nvSpPr>
            <p:spPr>
              <a:xfrm>
                <a:off x="2209300" y="3393375"/>
                <a:ext cx="7650" cy="6375"/>
              </a:xfrm>
              <a:custGeom>
                <a:rect b="b" l="l" r="r" t="t"/>
                <a:pathLst>
                  <a:path extrusionOk="0" h="255" w="306">
                    <a:moveTo>
                      <a:pt x="121" y="0"/>
                    </a:moveTo>
                    <a:cubicBezTo>
                      <a:pt x="58" y="0"/>
                      <a:pt x="8" y="55"/>
                      <a:pt x="8" y="121"/>
                    </a:cubicBezTo>
                    <a:cubicBezTo>
                      <a:pt x="0" y="201"/>
                      <a:pt x="63" y="255"/>
                      <a:pt x="131" y="255"/>
                    </a:cubicBezTo>
                    <a:cubicBezTo>
                      <a:pt x="163" y="255"/>
                      <a:pt x="196" y="243"/>
                      <a:pt x="222" y="216"/>
                    </a:cubicBezTo>
                    <a:cubicBezTo>
                      <a:pt x="306" y="145"/>
                      <a:pt x="258" y="2"/>
                      <a:pt x="139" y="2"/>
                    </a:cubicBezTo>
                    <a:cubicBezTo>
                      <a:pt x="133" y="1"/>
                      <a:pt x="127" y="0"/>
                      <a:pt x="12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5" name="Google Shape;2145;p17"/>
              <p:cNvSpPr/>
              <p:nvPr/>
            </p:nvSpPr>
            <p:spPr>
              <a:xfrm>
                <a:off x="2083875" y="3702375"/>
                <a:ext cx="7775" cy="6650"/>
              </a:xfrm>
              <a:custGeom>
                <a:rect b="b" l="l" r="r" t="t"/>
                <a:pathLst>
                  <a:path extrusionOk="0" h="266" w="311">
                    <a:moveTo>
                      <a:pt x="144" y="0"/>
                    </a:moveTo>
                    <a:cubicBezTo>
                      <a:pt x="60" y="0"/>
                      <a:pt x="1" y="60"/>
                      <a:pt x="1" y="131"/>
                    </a:cubicBezTo>
                    <a:cubicBezTo>
                      <a:pt x="1" y="212"/>
                      <a:pt x="66" y="265"/>
                      <a:pt x="135" y="265"/>
                    </a:cubicBezTo>
                    <a:cubicBezTo>
                      <a:pt x="167" y="265"/>
                      <a:pt x="200" y="253"/>
                      <a:pt x="227" y="227"/>
                    </a:cubicBezTo>
                    <a:cubicBezTo>
                      <a:pt x="310" y="143"/>
                      <a:pt x="251" y="0"/>
                      <a:pt x="14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6" name="Google Shape;2146;p17"/>
              <p:cNvSpPr/>
              <p:nvPr/>
            </p:nvSpPr>
            <p:spPr>
              <a:xfrm>
                <a:off x="2559225" y="3660700"/>
                <a:ext cx="6875" cy="6275"/>
              </a:xfrm>
              <a:custGeom>
                <a:rect b="b" l="l" r="r" t="t"/>
                <a:pathLst>
                  <a:path extrusionOk="0" h="251" w="275">
                    <a:moveTo>
                      <a:pt x="132" y="0"/>
                    </a:moveTo>
                    <a:cubicBezTo>
                      <a:pt x="60" y="0"/>
                      <a:pt x="1" y="48"/>
                      <a:pt x="1" y="120"/>
                    </a:cubicBezTo>
                    <a:cubicBezTo>
                      <a:pt x="1" y="203"/>
                      <a:pt x="60" y="250"/>
                      <a:pt x="132" y="250"/>
                    </a:cubicBezTo>
                    <a:cubicBezTo>
                      <a:pt x="215" y="250"/>
                      <a:pt x="275" y="203"/>
                      <a:pt x="275" y="120"/>
                    </a:cubicBezTo>
                    <a:cubicBezTo>
                      <a:pt x="275" y="48"/>
                      <a:pt x="215" y="0"/>
                      <a:pt x="13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7" name="Google Shape;2147;p17"/>
              <p:cNvSpPr/>
              <p:nvPr/>
            </p:nvSpPr>
            <p:spPr>
              <a:xfrm>
                <a:off x="2366350" y="4374475"/>
                <a:ext cx="6875" cy="6575"/>
              </a:xfrm>
              <a:custGeom>
                <a:rect b="b" l="l" r="r" t="t"/>
                <a:pathLst>
                  <a:path extrusionOk="0" h="263" w="275">
                    <a:moveTo>
                      <a:pt x="144" y="1"/>
                    </a:moveTo>
                    <a:cubicBezTo>
                      <a:pt x="60" y="1"/>
                      <a:pt x="1" y="60"/>
                      <a:pt x="1" y="132"/>
                    </a:cubicBezTo>
                    <a:cubicBezTo>
                      <a:pt x="1" y="203"/>
                      <a:pt x="60" y="263"/>
                      <a:pt x="144" y="263"/>
                    </a:cubicBezTo>
                    <a:cubicBezTo>
                      <a:pt x="215" y="263"/>
                      <a:pt x="275" y="203"/>
                      <a:pt x="275" y="132"/>
                    </a:cubicBezTo>
                    <a:cubicBezTo>
                      <a:pt x="275" y="60"/>
                      <a:pt x="215" y="1"/>
                      <a:pt x="14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8" name="Google Shape;2148;p17"/>
              <p:cNvSpPr/>
              <p:nvPr/>
            </p:nvSpPr>
            <p:spPr>
              <a:xfrm>
                <a:off x="3070300" y="3765175"/>
                <a:ext cx="7475" cy="6650"/>
              </a:xfrm>
              <a:custGeom>
                <a:rect b="b" l="l" r="r" t="t"/>
                <a:pathLst>
                  <a:path extrusionOk="0" h="266" w="299">
                    <a:moveTo>
                      <a:pt x="132" y="1"/>
                    </a:moveTo>
                    <a:cubicBezTo>
                      <a:pt x="61" y="1"/>
                      <a:pt x="1" y="60"/>
                      <a:pt x="1" y="132"/>
                    </a:cubicBezTo>
                    <a:cubicBezTo>
                      <a:pt x="1" y="212"/>
                      <a:pt x="61" y="266"/>
                      <a:pt x="126" y="266"/>
                    </a:cubicBezTo>
                    <a:cubicBezTo>
                      <a:pt x="157" y="266"/>
                      <a:pt x="188" y="254"/>
                      <a:pt x="215" y="227"/>
                    </a:cubicBezTo>
                    <a:cubicBezTo>
                      <a:pt x="299" y="143"/>
                      <a:pt x="251" y="12"/>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9" name="Google Shape;2149;p17"/>
              <p:cNvSpPr/>
              <p:nvPr/>
            </p:nvSpPr>
            <p:spPr>
              <a:xfrm>
                <a:off x="2988150" y="3991400"/>
                <a:ext cx="7475" cy="6450"/>
              </a:xfrm>
              <a:custGeom>
                <a:rect b="b" l="l" r="r" t="t"/>
                <a:pathLst>
                  <a:path extrusionOk="0" h="258" w="299">
                    <a:moveTo>
                      <a:pt x="132" y="0"/>
                    </a:moveTo>
                    <a:cubicBezTo>
                      <a:pt x="60" y="0"/>
                      <a:pt x="1" y="48"/>
                      <a:pt x="1" y="131"/>
                    </a:cubicBezTo>
                    <a:cubicBezTo>
                      <a:pt x="1" y="206"/>
                      <a:pt x="65" y="258"/>
                      <a:pt x="132" y="258"/>
                    </a:cubicBezTo>
                    <a:cubicBezTo>
                      <a:pt x="161" y="258"/>
                      <a:pt x="190" y="248"/>
                      <a:pt x="215" y="226"/>
                    </a:cubicBezTo>
                    <a:cubicBezTo>
                      <a:pt x="299" y="143"/>
                      <a:pt x="251" y="0"/>
                      <a:pt x="13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0" name="Google Shape;2150;p17"/>
              <p:cNvSpPr/>
              <p:nvPr/>
            </p:nvSpPr>
            <p:spPr>
              <a:xfrm>
                <a:off x="2795575" y="4192900"/>
                <a:ext cx="7475" cy="6650"/>
              </a:xfrm>
              <a:custGeom>
                <a:rect b="b" l="l" r="r" t="t"/>
                <a:pathLst>
                  <a:path extrusionOk="0" h="266" w="299">
                    <a:moveTo>
                      <a:pt x="131" y="1"/>
                    </a:moveTo>
                    <a:cubicBezTo>
                      <a:pt x="60" y="1"/>
                      <a:pt x="1" y="60"/>
                      <a:pt x="1" y="132"/>
                    </a:cubicBezTo>
                    <a:cubicBezTo>
                      <a:pt x="1" y="212"/>
                      <a:pt x="61" y="266"/>
                      <a:pt x="125" y="266"/>
                    </a:cubicBezTo>
                    <a:cubicBezTo>
                      <a:pt x="156" y="266"/>
                      <a:pt x="188" y="254"/>
                      <a:pt x="215" y="227"/>
                    </a:cubicBezTo>
                    <a:cubicBezTo>
                      <a:pt x="298" y="144"/>
                      <a:pt x="251" y="13"/>
                      <a:pt x="13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1" name="Google Shape;2151;p17"/>
              <p:cNvSpPr/>
              <p:nvPr/>
            </p:nvSpPr>
            <p:spPr>
              <a:xfrm>
                <a:off x="3423925" y="3518125"/>
                <a:ext cx="7775" cy="6650"/>
              </a:xfrm>
              <a:custGeom>
                <a:rect b="b" l="l" r="r" t="t"/>
                <a:pathLst>
                  <a:path extrusionOk="0" h="266" w="311">
                    <a:moveTo>
                      <a:pt x="143" y="0"/>
                    </a:moveTo>
                    <a:cubicBezTo>
                      <a:pt x="72" y="0"/>
                      <a:pt x="1" y="60"/>
                      <a:pt x="1" y="131"/>
                    </a:cubicBezTo>
                    <a:cubicBezTo>
                      <a:pt x="1" y="212"/>
                      <a:pt x="66" y="265"/>
                      <a:pt x="135" y="265"/>
                    </a:cubicBezTo>
                    <a:cubicBezTo>
                      <a:pt x="167" y="265"/>
                      <a:pt x="200" y="253"/>
                      <a:pt x="227" y="227"/>
                    </a:cubicBezTo>
                    <a:cubicBezTo>
                      <a:pt x="310" y="143"/>
                      <a:pt x="263" y="0"/>
                      <a:pt x="14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2" name="Google Shape;2152;p17"/>
              <p:cNvSpPr/>
              <p:nvPr/>
            </p:nvSpPr>
            <p:spPr>
              <a:xfrm>
                <a:off x="4689275" y="3780950"/>
                <a:ext cx="7750" cy="6650"/>
              </a:xfrm>
              <a:custGeom>
                <a:rect b="b" l="l" r="r" t="t"/>
                <a:pathLst>
                  <a:path extrusionOk="0" h="266" w="310">
                    <a:moveTo>
                      <a:pt x="143" y="1"/>
                    </a:moveTo>
                    <a:cubicBezTo>
                      <a:pt x="60" y="1"/>
                      <a:pt x="0" y="60"/>
                      <a:pt x="0" y="132"/>
                    </a:cubicBezTo>
                    <a:cubicBezTo>
                      <a:pt x="0" y="212"/>
                      <a:pt x="66" y="266"/>
                      <a:pt x="134" y="266"/>
                    </a:cubicBezTo>
                    <a:cubicBezTo>
                      <a:pt x="166" y="266"/>
                      <a:pt x="199" y="254"/>
                      <a:pt x="226" y="227"/>
                    </a:cubicBezTo>
                    <a:cubicBezTo>
                      <a:pt x="310" y="143"/>
                      <a:pt x="250" y="1"/>
                      <a:pt x="1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3" name="Google Shape;2153;p17"/>
              <p:cNvSpPr/>
              <p:nvPr/>
            </p:nvSpPr>
            <p:spPr>
              <a:xfrm>
                <a:off x="3730525" y="4181600"/>
                <a:ext cx="7450" cy="6450"/>
              </a:xfrm>
              <a:custGeom>
                <a:rect b="b" l="l" r="r" t="t"/>
                <a:pathLst>
                  <a:path extrusionOk="0" h="258" w="298">
                    <a:moveTo>
                      <a:pt x="131" y="0"/>
                    </a:moveTo>
                    <a:cubicBezTo>
                      <a:pt x="60" y="0"/>
                      <a:pt x="0" y="60"/>
                      <a:pt x="0" y="131"/>
                    </a:cubicBezTo>
                    <a:cubicBezTo>
                      <a:pt x="0" y="206"/>
                      <a:pt x="64" y="258"/>
                      <a:pt x="131" y="258"/>
                    </a:cubicBezTo>
                    <a:cubicBezTo>
                      <a:pt x="160" y="258"/>
                      <a:pt x="189" y="248"/>
                      <a:pt x="214" y="227"/>
                    </a:cubicBezTo>
                    <a:cubicBezTo>
                      <a:pt x="298" y="143"/>
                      <a:pt x="250" y="12"/>
                      <a:pt x="13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4" name="Google Shape;2154;p17"/>
              <p:cNvSpPr/>
              <p:nvPr/>
            </p:nvSpPr>
            <p:spPr>
              <a:xfrm>
                <a:off x="3041150" y="3291300"/>
                <a:ext cx="6850" cy="6575"/>
              </a:xfrm>
              <a:custGeom>
                <a:rect b="b" l="l" r="r" t="t"/>
                <a:pathLst>
                  <a:path extrusionOk="0" h="263" w="274">
                    <a:moveTo>
                      <a:pt x="143" y="1"/>
                    </a:moveTo>
                    <a:cubicBezTo>
                      <a:pt x="72" y="1"/>
                      <a:pt x="0" y="60"/>
                      <a:pt x="0" y="132"/>
                    </a:cubicBezTo>
                    <a:cubicBezTo>
                      <a:pt x="0" y="203"/>
                      <a:pt x="72" y="263"/>
                      <a:pt x="143" y="263"/>
                    </a:cubicBezTo>
                    <a:cubicBezTo>
                      <a:pt x="214" y="263"/>
                      <a:pt x="274" y="203"/>
                      <a:pt x="274" y="132"/>
                    </a:cubicBezTo>
                    <a:cubicBezTo>
                      <a:pt x="274" y="60"/>
                      <a:pt x="214" y="1"/>
                      <a:pt x="1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5" name="Google Shape;2155;p17"/>
              <p:cNvSpPr/>
              <p:nvPr/>
            </p:nvSpPr>
            <p:spPr>
              <a:xfrm>
                <a:off x="2792000" y="3183250"/>
                <a:ext cx="7775" cy="6650"/>
              </a:xfrm>
              <a:custGeom>
                <a:rect b="b" l="l" r="r" t="t"/>
                <a:pathLst>
                  <a:path extrusionOk="0" h="266" w="311">
                    <a:moveTo>
                      <a:pt x="144" y="1"/>
                    </a:moveTo>
                    <a:cubicBezTo>
                      <a:pt x="60" y="1"/>
                      <a:pt x="1" y="60"/>
                      <a:pt x="1" y="132"/>
                    </a:cubicBezTo>
                    <a:cubicBezTo>
                      <a:pt x="1" y="213"/>
                      <a:pt x="66" y="266"/>
                      <a:pt x="135" y="266"/>
                    </a:cubicBezTo>
                    <a:cubicBezTo>
                      <a:pt x="167" y="266"/>
                      <a:pt x="200" y="254"/>
                      <a:pt x="227" y="227"/>
                    </a:cubicBezTo>
                    <a:cubicBezTo>
                      <a:pt x="310" y="144"/>
                      <a:pt x="251" y="1"/>
                      <a:pt x="14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6" name="Google Shape;2156;p17"/>
              <p:cNvSpPr/>
              <p:nvPr/>
            </p:nvSpPr>
            <p:spPr>
              <a:xfrm>
                <a:off x="2931600" y="2869500"/>
                <a:ext cx="7775" cy="6500"/>
              </a:xfrm>
              <a:custGeom>
                <a:rect b="b" l="l" r="r" t="t"/>
                <a:pathLst>
                  <a:path extrusionOk="0" h="260" w="311">
                    <a:moveTo>
                      <a:pt x="123" y="0"/>
                    </a:moveTo>
                    <a:cubicBezTo>
                      <a:pt x="50" y="0"/>
                      <a:pt x="1" y="56"/>
                      <a:pt x="1" y="133"/>
                    </a:cubicBezTo>
                    <a:cubicBezTo>
                      <a:pt x="1" y="208"/>
                      <a:pt x="70" y="259"/>
                      <a:pt x="141" y="259"/>
                    </a:cubicBezTo>
                    <a:cubicBezTo>
                      <a:pt x="171" y="259"/>
                      <a:pt x="202" y="249"/>
                      <a:pt x="227" y="228"/>
                    </a:cubicBezTo>
                    <a:cubicBezTo>
                      <a:pt x="310" y="145"/>
                      <a:pt x="251" y="2"/>
                      <a:pt x="144" y="2"/>
                    </a:cubicBezTo>
                    <a:cubicBezTo>
                      <a:pt x="136" y="1"/>
                      <a:pt x="129" y="0"/>
                      <a:pt x="12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7" name="Google Shape;2157;p17"/>
              <p:cNvSpPr/>
              <p:nvPr/>
            </p:nvSpPr>
            <p:spPr>
              <a:xfrm>
                <a:off x="2775025" y="2452800"/>
                <a:ext cx="7475" cy="6675"/>
              </a:xfrm>
              <a:custGeom>
                <a:rect b="b" l="l" r="r" t="t"/>
                <a:pathLst>
                  <a:path extrusionOk="0" h="267" w="299">
                    <a:moveTo>
                      <a:pt x="132" y="1"/>
                    </a:moveTo>
                    <a:cubicBezTo>
                      <a:pt x="61" y="1"/>
                      <a:pt x="1" y="61"/>
                      <a:pt x="1" y="132"/>
                    </a:cubicBezTo>
                    <a:cubicBezTo>
                      <a:pt x="1" y="213"/>
                      <a:pt x="61" y="266"/>
                      <a:pt x="126" y="266"/>
                    </a:cubicBezTo>
                    <a:cubicBezTo>
                      <a:pt x="157" y="266"/>
                      <a:pt x="188" y="254"/>
                      <a:pt x="215" y="227"/>
                    </a:cubicBezTo>
                    <a:cubicBezTo>
                      <a:pt x="299" y="156"/>
                      <a:pt x="251" y="13"/>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8" name="Google Shape;2158;p17"/>
              <p:cNvSpPr/>
              <p:nvPr/>
            </p:nvSpPr>
            <p:spPr>
              <a:xfrm>
                <a:off x="3629900" y="2809400"/>
                <a:ext cx="7775" cy="6650"/>
              </a:xfrm>
              <a:custGeom>
                <a:rect b="b" l="l" r="r" t="t"/>
                <a:pathLst>
                  <a:path extrusionOk="0" h="266" w="311">
                    <a:moveTo>
                      <a:pt x="144" y="1"/>
                    </a:moveTo>
                    <a:cubicBezTo>
                      <a:pt x="72" y="1"/>
                      <a:pt x="1" y="60"/>
                      <a:pt x="1" y="132"/>
                    </a:cubicBezTo>
                    <a:cubicBezTo>
                      <a:pt x="1" y="212"/>
                      <a:pt x="66" y="266"/>
                      <a:pt x="135" y="266"/>
                    </a:cubicBezTo>
                    <a:cubicBezTo>
                      <a:pt x="167" y="266"/>
                      <a:pt x="200" y="254"/>
                      <a:pt x="227" y="227"/>
                    </a:cubicBezTo>
                    <a:cubicBezTo>
                      <a:pt x="310" y="144"/>
                      <a:pt x="251" y="1"/>
                      <a:pt x="14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9" name="Google Shape;2159;p17"/>
              <p:cNvSpPr/>
              <p:nvPr/>
            </p:nvSpPr>
            <p:spPr>
              <a:xfrm>
                <a:off x="3815350" y="3113600"/>
                <a:ext cx="7450" cy="6650"/>
              </a:xfrm>
              <a:custGeom>
                <a:rect b="b" l="l" r="r" t="t"/>
                <a:pathLst>
                  <a:path extrusionOk="0" h="266" w="298">
                    <a:moveTo>
                      <a:pt x="131" y="1"/>
                    </a:moveTo>
                    <a:cubicBezTo>
                      <a:pt x="60" y="1"/>
                      <a:pt x="0" y="60"/>
                      <a:pt x="0" y="132"/>
                    </a:cubicBezTo>
                    <a:cubicBezTo>
                      <a:pt x="0" y="213"/>
                      <a:pt x="61" y="266"/>
                      <a:pt x="125" y="266"/>
                    </a:cubicBezTo>
                    <a:cubicBezTo>
                      <a:pt x="156" y="266"/>
                      <a:pt x="188" y="254"/>
                      <a:pt x="215" y="227"/>
                    </a:cubicBezTo>
                    <a:cubicBezTo>
                      <a:pt x="298" y="156"/>
                      <a:pt x="250" y="13"/>
                      <a:pt x="13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0" name="Google Shape;2160;p17"/>
              <p:cNvSpPr/>
              <p:nvPr/>
            </p:nvSpPr>
            <p:spPr>
              <a:xfrm>
                <a:off x="2695275" y="3010025"/>
                <a:ext cx="6850" cy="6575"/>
              </a:xfrm>
              <a:custGeom>
                <a:rect b="b" l="l" r="r" t="t"/>
                <a:pathLst>
                  <a:path extrusionOk="0" h="263" w="274">
                    <a:moveTo>
                      <a:pt x="131" y="0"/>
                    </a:moveTo>
                    <a:cubicBezTo>
                      <a:pt x="60" y="0"/>
                      <a:pt x="0" y="60"/>
                      <a:pt x="0" y="131"/>
                    </a:cubicBezTo>
                    <a:cubicBezTo>
                      <a:pt x="0" y="203"/>
                      <a:pt x="60" y="262"/>
                      <a:pt x="131" y="262"/>
                    </a:cubicBezTo>
                    <a:cubicBezTo>
                      <a:pt x="203" y="262"/>
                      <a:pt x="274" y="203"/>
                      <a:pt x="274" y="131"/>
                    </a:cubicBezTo>
                    <a:cubicBezTo>
                      <a:pt x="274" y="60"/>
                      <a:pt x="203" y="0"/>
                      <a:pt x="13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1" name="Google Shape;2161;p17"/>
              <p:cNvSpPr/>
              <p:nvPr/>
            </p:nvSpPr>
            <p:spPr>
              <a:xfrm>
                <a:off x="1995775" y="2767725"/>
                <a:ext cx="7750" cy="6475"/>
              </a:xfrm>
              <a:custGeom>
                <a:rect b="b" l="l" r="r" t="t"/>
                <a:pathLst>
                  <a:path extrusionOk="0" h="259" w="310">
                    <a:moveTo>
                      <a:pt x="143" y="1"/>
                    </a:moveTo>
                    <a:cubicBezTo>
                      <a:pt x="72" y="1"/>
                      <a:pt x="12" y="60"/>
                      <a:pt x="0" y="132"/>
                    </a:cubicBezTo>
                    <a:cubicBezTo>
                      <a:pt x="0" y="207"/>
                      <a:pt x="70" y="258"/>
                      <a:pt x="141" y="258"/>
                    </a:cubicBezTo>
                    <a:cubicBezTo>
                      <a:pt x="171" y="258"/>
                      <a:pt x="201" y="249"/>
                      <a:pt x="227" y="227"/>
                    </a:cubicBezTo>
                    <a:cubicBezTo>
                      <a:pt x="310" y="144"/>
                      <a:pt x="250" y="1"/>
                      <a:pt x="1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2" name="Google Shape;2162;p17"/>
              <p:cNvSpPr/>
              <p:nvPr/>
            </p:nvSpPr>
            <p:spPr>
              <a:xfrm>
                <a:off x="1842475" y="2609675"/>
                <a:ext cx="7475" cy="6525"/>
              </a:xfrm>
              <a:custGeom>
                <a:rect b="b" l="l" r="r" t="t"/>
                <a:pathLst>
                  <a:path extrusionOk="0" h="261" w="299">
                    <a:moveTo>
                      <a:pt x="132" y="1"/>
                    </a:moveTo>
                    <a:cubicBezTo>
                      <a:pt x="60" y="1"/>
                      <a:pt x="1" y="60"/>
                      <a:pt x="1" y="132"/>
                    </a:cubicBezTo>
                    <a:cubicBezTo>
                      <a:pt x="1" y="212"/>
                      <a:pt x="61" y="260"/>
                      <a:pt x="126" y="260"/>
                    </a:cubicBezTo>
                    <a:cubicBezTo>
                      <a:pt x="157" y="260"/>
                      <a:pt x="188" y="250"/>
                      <a:pt x="215" y="227"/>
                    </a:cubicBezTo>
                    <a:cubicBezTo>
                      <a:pt x="298" y="143"/>
                      <a:pt x="251" y="12"/>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3" name="Google Shape;2163;p17"/>
              <p:cNvSpPr/>
              <p:nvPr/>
            </p:nvSpPr>
            <p:spPr>
              <a:xfrm>
                <a:off x="1810500" y="1837825"/>
                <a:ext cx="9225" cy="6625"/>
              </a:xfrm>
              <a:custGeom>
                <a:rect b="b" l="l" r="r" t="t"/>
                <a:pathLst>
                  <a:path extrusionOk="0" h="265" w="369">
                    <a:moveTo>
                      <a:pt x="164" y="0"/>
                    </a:moveTo>
                    <a:cubicBezTo>
                      <a:pt x="1" y="0"/>
                      <a:pt x="1" y="265"/>
                      <a:pt x="164" y="265"/>
                    </a:cubicBezTo>
                    <a:cubicBezTo>
                      <a:pt x="170" y="265"/>
                      <a:pt x="177" y="265"/>
                      <a:pt x="184" y="264"/>
                    </a:cubicBezTo>
                    <a:cubicBezTo>
                      <a:pt x="191" y="265"/>
                      <a:pt x="198" y="265"/>
                      <a:pt x="205" y="265"/>
                    </a:cubicBezTo>
                    <a:cubicBezTo>
                      <a:pt x="368" y="265"/>
                      <a:pt x="368" y="0"/>
                      <a:pt x="205" y="0"/>
                    </a:cubicBezTo>
                    <a:cubicBezTo>
                      <a:pt x="198" y="0"/>
                      <a:pt x="191" y="1"/>
                      <a:pt x="184" y="2"/>
                    </a:cubicBezTo>
                    <a:cubicBezTo>
                      <a:pt x="177" y="1"/>
                      <a:pt x="170" y="0"/>
                      <a:pt x="16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4" name="Google Shape;2164;p17"/>
              <p:cNvSpPr/>
              <p:nvPr/>
            </p:nvSpPr>
            <p:spPr>
              <a:xfrm>
                <a:off x="1120375" y="1474375"/>
                <a:ext cx="7450" cy="6400"/>
              </a:xfrm>
              <a:custGeom>
                <a:rect b="b" l="l" r="r" t="t"/>
                <a:pathLst>
                  <a:path extrusionOk="0" h="256" w="298">
                    <a:moveTo>
                      <a:pt x="113" y="1"/>
                    </a:moveTo>
                    <a:cubicBezTo>
                      <a:pt x="50" y="1"/>
                      <a:pt x="0" y="57"/>
                      <a:pt x="0" y="133"/>
                    </a:cubicBezTo>
                    <a:cubicBezTo>
                      <a:pt x="0" y="205"/>
                      <a:pt x="59" y="256"/>
                      <a:pt x="124" y="256"/>
                    </a:cubicBezTo>
                    <a:cubicBezTo>
                      <a:pt x="155" y="256"/>
                      <a:pt x="187" y="244"/>
                      <a:pt x="214" y="217"/>
                    </a:cubicBezTo>
                    <a:cubicBezTo>
                      <a:pt x="298" y="145"/>
                      <a:pt x="250" y="2"/>
                      <a:pt x="131" y="2"/>
                    </a:cubicBezTo>
                    <a:cubicBezTo>
                      <a:pt x="125" y="1"/>
                      <a:pt x="119" y="1"/>
                      <a:pt x="11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5" name="Google Shape;2165;p17"/>
              <p:cNvSpPr/>
              <p:nvPr/>
            </p:nvSpPr>
            <p:spPr>
              <a:xfrm>
                <a:off x="1754675" y="1531525"/>
                <a:ext cx="7750" cy="6400"/>
              </a:xfrm>
              <a:custGeom>
                <a:rect b="b" l="l" r="r" t="t"/>
                <a:pathLst>
                  <a:path extrusionOk="0" h="256" w="310">
                    <a:moveTo>
                      <a:pt x="125" y="1"/>
                    </a:moveTo>
                    <a:cubicBezTo>
                      <a:pt x="60" y="1"/>
                      <a:pt x="0" y="57"/>
                      <a:pt x="0" y="133"/>
                    </a:cubicBezTo>
                    <a:cubicBezTo>
                      <a:pt x="0" y="205"/>
                      <a:pt x="65" y="256"/>
                      <a:pt x="133" y="256"/>
                    </a:cubicBezTo>
                    <a:cubicBezTo>
                      <a:pt x="166" y="256"/>
                      <a:pt x="199" y="244"/>
                      <a:pt x="227" y="217"/>
                    </a:cubicBezTo>
                    <a:cubicBezTo>
                      <a:pt x="310" y="145"/>
                      <a:pt x="250" y="2"/>
                      <a:pt x="143" y="2"/>
                    </a:cubicBezTo>
                    <a:cubicBezTo>
                      <a:pt x="137" y="1"/>
                      <a:pt x="131" y="1"/>
                      <a:pt x="12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6" name="Google Shape;2166;p17"/>
              <p:cNvSpPr/>
              <p:nvPr/>
            </p:nvSpPr>
            <p:spPr>
              <a:xfrm>
                <a:off x="1641050" y="1002925"/>
                <a:ext cx="7675" cy="6650"/>
              </a:xfrm>
              <a:custGeom>
                <a:rect b="b" l="l" r="r" t="t"/>
                <a:pathLst>
                  <a:path extrusionOk="0" h="266" w="307">
                    <a:moveTo>
                      <a:pt x="140" y="1"/>
                    </a:moveTo>
                    <a:cubicBezTo>
                      <a:pt x="69" y="1"/>
                      <a:pt x="9" y="60"/>
                      <a:pt x="9" y="132"/>
                    </a:cubicBezTo>
                    <a:cubicBezTo>
                      <a:pt x="1" y="212"/>
                      <a:pt x="64" y="266"/>
                      <a:pt x="132" y="266"/>
                    </a:cubicBezTo>
                    <a:cubicBezTo>
                      <a:pt x="164" y="266"/>
                      <a:pt x="197" y="254"/>
                      <a:pt x="223" y="227"/>
                    </a:cubicBezTo>
                    <a:cubicBezTo>
                      <a:pt x="307" y="144"/>
                      <a:pt x="259" y="1"/>
                      <a:pt x="14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7" name="Google Shape;2167;p17"/>
              <p:cNvSpPr/>
              <p:nvPr/>
            </p:nvSpPr>
            <p:spPr>
              <a:xfrm>
                <a:off x="1448075" y="2492100"/>
                <a:ext cx="7775" cy="6650"/>
              </a:xfrm>
              <a:custGeom>
                <a:rect b="b" l="l" r="r" t="t"/>
                <a:pathLst>
                  <a:path extrusionOk="0" h="266" w="311">
                    <a:moveTo>
                      <a:pt x="144" y="1"/>
                    </a:moveTo>
                    <a:cubicBezTo>
                      <a:pt x="72" y="1"/>
                      <a:pt x="13" y="60"/>
                      <a:pt x="1" y="132"/>
                    </a:cubicBezTo>
                    <a:cubicBezTo>
                      <a:pt x="1" y="212"/>
                      <a:pt x="67" y="266"/>
                      <a:pt x="135" y="266"/>
                    </a:cubicBezTo>
                    <a:cubicBezTo>
                      <a:pt x="167" y="266"/>
                      <a:pt x="200" y="254"/>
                      <a:pt x="227" y="227"/>
                    </a:cubicBezTo>
                    <a:cubicBezTo>
                      <a:pt x="310" y="155"/>
                      <a:pt x="263" y="13"/>
                      <a:pt x="14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8" name="Google Shape;2168;p17"/>
              <p:cNvSpPr/>
              <p:nvPr/>
            </p:nvSpPr>
            <p:spPr>
              <a:xfrm>
                <a:off x="1562550" y="2880800"/>
                <a:ext cx="9225" cy="6650"/>
              </a:xfrm>
              <a:custGeom>
                <a:rect b="b" l="l" r="r" t="t"/>
                <a:pathLst>
                  <a:path extrusionOk="0" h="266" w="369">
                    <a:moveTo>
                      <a:pt x="164" y="1"/>
                    </a:moveTo>
                    <a:cubicBezTo>
                      <a:pt x="1" y="1"/>
                      <a:pt x="1" y="265"/>
                      <a:pt x="164" y="265"/>
                    </a:cubicBezTo>
                    <a:cubicBezTo>
                      <a:pt x="171" y="265"/>
                      <a:pt x="177" y="265"/>
                      <a:pt x="184" y="264"/>
                    </a:cubicBezTo>
                    <a:cubicBezTo>
                      <a:pt x="191" y="265"/>
                      <a:pt x="198" y="265"/>
                      <a:pt x="205" y="265"/>
                    </a:cubicBezTo>
                    <a:cubicBezTo>
                      <a:pt x="368" y="265"/>
                      <a:pt x="368" y="1"/>
                      <a:pt x="205" y="1"/>
                    </a:cubicBezTo>
                    <a:cubicBezTo>
                      <a:pt x="198" y="1"/>
                      <a:pt x="191" y="1"/>
                      <a:pt x="184" y="2"/>
                    </a:cubicBezTo>
                    <a:cubicBezTo>
                      <a:pt x="177" y="1"/>
                      <a:pt x="171" y="1"/>
                      <a:pt x="16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9" name="Google Shape;2169;p17"/>
              <p:cNvSpPr/>
              <p:nvPr/>
            </p:nvSpPr>
            <p:spPr>
              <a:xfrm>
                <a:off x="2004500" y="2263775"/>
                <a:ext cx="9350" cy="6600"/>
              </a:xfrm>
              <a:custGeom>
                <a:rect b="b" l="l" r="r" t="t"/>
                <a:pathLst>
                  <a:path extrusionOk="0" h="264" w="374">
                    <a:moveTo>
                      <a:pt x="166" y="0"/>
                    </a:moveTo>
                    <a:cubicBezTo>
                      <a:pt x="0" y="0"/>
                      <a:pt x="4" y="264"/>
                      <a:pt x="176" y="264"/>
                    </a:cubicBezTo>
                    <a:cubicBezTo>
                      <a:pt x="180" y="264"/>
                      <a:pt x="183" y="264"/>
                      <a:pt x="187" y="263"/>
                    </a:cubicBezTo>
                    <a:cubicBezTo>
                      <a:pt x="191" y="264"/>
                      <a:pt x="195" y="264"/>
                      <a:pt x="198" y="264"/>
                    </a:cubicBezTo>
                    <a:cubicBezTo>
                      <a:pt x="371" y="264"/>
                      <a:pt x="374" y="0"/>
                      <a:pt x="208" y="0"/>
                    </a:cubicBezTo>
                    <a:cubicBezTo>
                      <a:pt x="202" y="0"/>
                      <a:pt x="195" y="1"/>
                      <a:pt x="187" y="2"/>
                    </a:cubicBezTo>
                    <a:cubicBezTo>
                      <a:pt x="180" y="1"/>
                      <a:pt x="173" y="0"/>
                      <a:pt x="16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0" name="Google Shape;2170;p17"/>
              <p:cNvSpPr/>
              <p:nvPr/>
            </p:nvSpPr>
            <p:spPr>
              <a:xfrm>
                <a:off x="1084350" y="2031025"/>
                <a:ext cx="7475" cy="6600"/>
              </a:xfrm>
              <a:custGeom>
                <a:rect b="b" l="l" r="r" t="t"/>
                <a:pathLst>
                  <a:path extrusionOk="0" h="264" w="299">
                    <a:moveTo>
                      <a:pt x="131" y="1"/>
                    </a:moveTo>
                    <a:cubicBezTo>
                      <a:pt x="60" y="1"/>
                      <a:pt x="0" y="60"/>
                      <a:pt x="0" y="132"/>
                    </a:cubicBezTo>
                    <a:cubicBezTo>
                      <a:pt x="0" y="206"/>
                      <a:pt x="64" y="264"/>
                      <a:pt x="130" y="264"/>
                    </a:cubicBezTo>
                    <a:cubicBezTo>
                      <a:pt x="160" y="264"/>
                      <a:pt x="189" y="253"/>
                      <a:pt x="215" y="227"/>
                    </a:cubicBezTo>
                    <a:cubicBezTo>
                      <a:pt x="298" y="144"/>
                      <a:pt x="251" y="1"/>
                      <a:pt x="13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1" name="Google Shape;2171;p17"/>
              <p:cNvSpPr/>
              <p:nvPr/>
            </p:nvSpPr>
            <p:spPr>
              <a:xfrm>
                <a:off x="1136450" y="2258750"/>
                <a:ext cx="7450" cy="6450"/>
              </a:xfrm>
              <a:custGeom>
                <a:rect b="b" l="l" r="r" t="t"/>
                <a:pathLst>
                  <a:path extrusionOk="0" h="258" w="298">
                    <a:moveTo>
                      <a:pt x="131" y="0"/>
                    </a:moveTo>
                    <a:cubicBezTo>
                      <a:pt x="60" y="0"/>
                      <a:pt x="0" y="48"/>
                      <a:pt x="0" y="131"/>
                    </a:cubicBezTo>
                    <a:cubicBezTo>
                      <a:pt x="0" y="206"/>
                      <a:pt x="64" y="258"/>
                      <a:pt x="131" y="258"/>
                    </a:cubicBezTo>
                    <a:cubicBezTo>
                      <a:pt x="160" y="258"/>
                      <a:pt x="189" y="248"/>
                      <a:pt x="214" y="226"/>
                    </a:cubicBezTo>
                    <a:cubicBezTo>
                      <a:pt x="298" y="143"/>
                      <a:pt x="250" y="0"/>
                      <a:pt x="13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2" name="Google Shape;2172;p17"/>
              <p:cNvSpPr/>
              <p:nvPr/>
            </p:nvSpPr>
            <p:spPr>
              <a:xfrm>
                <a:off x="2517275" y="1742000"/>
                <a:ext cx="7750" cy="6475"/>
              </a:xfrm>
              <a:custGeom>
                <a:rect b="b" l="l" r="r" t="t"/>
                <a:pathLst>
                  <a:path extrusionOk="0" h="259" w="310">
                    <a:moveTo>
                      <a:pt x="143" y="1"/>
                    </a:moveTo>
                    <a:cubicBezTo>
                      <a:pt x="60" y="1"/>
                      <a:pt x="0" y="60"/>
                      <a:pt x="0" y="132"/>
                    </a:cubicBezTo>
                    <a:cubicBezTo>
                      <a:pt x="0" y="207"/>
                      <a:pt x="70" y="258"/>
                      <a:pt x="140" y="258"/>
                    </a:cubicBezTo>
                    <a:cubicBezTo>
                      <a:pt x="171" y="258"/>
                      <a:pt x="201" y="249"/>
                      <a:pt x="226" y="227"/>
                    </a:cubicBezTo>
                    <a:cubicBezTo>
                      <a:pt x="310" y="144"/>
                      <a:pt x="250" y="1"/>
                      <a:pt x="1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3" name="Google Shape;2173;p17"/>
              <p:cNvSpPr/>
              <p:nvPr/>
            </p:nvSpPr>
            <p:spPr>
              <a:xfrm>
                <a:off x="2397900" y="1508950"/>
                <a:ext cx="6875" cy="6575"/>
              </a:xfrm>
              <a:custGeom>
                <a:rect b="b" l="l" r="r" t="t"/>
                <a:pathLst>
                  <a:path extrusionOk="0" h="263" w="275">
                    <a:moveTo>
                      <a:pt x="144" y="0"/>
                    </a:moveTo>
                    <a:cubicBezTo>
                      <a:pt x="60" y="0"/>
                      <a:pt x="1" y="60"/>
                      <a:pt x="1" y="131"/>
                    </a:cubicBezTo>
                    <a:cubicBezTo>
                      <a:pt x="1" y="203"/>
                      <a:pt x="60" y="262"/>
                      <a:pt x="144" y="262"/>
                    </a:cubicBezTo>
                    <a:cubicBezTo>
                      <a:pt x="215" y="262"/>
                      <a:pt x="275" y="203"/>
                      <a:pt x="275" y="131"/>
                    </a:cubicBezTo>
                    <a:cubicBezTo>
                      <a:pt x="275" y="60"/>
                      <a:pt x="215" y="0"/>
                      <a:pt x="14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4" name="Google Shape;2174;p17"/>
              <p:cNvSpPr/>
              <p:nvPr/>
            </p:nvSpPr>
            <p:spPr>
              <a:xfrm>
                <a:off x="2788725" y="1418150"/>
                <a:ext cx="7475" cy="6675"/>
              </a:xfrm>
              <a:custGeom>
                <a:rect b="b" l="l" r="r" t="t"/>
                <a:pathLst>
                  <a:path extrusionOk="0" h="267" w="299">
                    <a:moveTo>
                      <a:pt x="132" y="1"/>
                    </a:moveTo>
                    <a:cubicBezTo>
                      <a:pt x="60" y="1"/>
                      <a:pt x="1" y="60"/>
                      <a:pt x="1" y="132"/>
                    </a:cubicBezTo>
                    <a:cubicBezTo>
                      <a:pt x="1" y="213"/>
                      <a:pt x="61" y="266"/>
                      <a:pt x="126" y="266"/>
                    </a:cubicBezTo>
                    <a:cubicBezTo>
                      <a:pt x="156" y="266"/>
                      <a:pt x="188" y="254"/>
                      <a:pt x="215" y="227"/>
                    </a:cubicBezTo>
                    <a:cubicBezTo>
                      <a:pt x="298" y="156"/>
                      <a:pt x="251" y="13"/>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5" name="Google Shape;2175;p17"/>
              <p:cNvSpPr/>
              <p:nvPr/>
            </p:nvSpPr>
            <p:spPr>
              <a:xfrm>
                <a:off x="2573225" y="1144925"/>
                <a:ext cx="7775" cy="6450"/>
              </a:xfrm>
              <a:custGeom>
                <a:rect b="b" l="l" r="r" t="t"/>
                <a:pathLst>
                  <a:path extrusionOk="0" h="258" w="311">
                    <a:moveTo>
                      <a:pt x="132" y="0"/>
                    </a:moveTo>
                    <a:cubicBezTo>
                      <a:pt x="60" y="0"/>
                      <a:pt x="1" y="48"/>
                      <a:pt x="1" y="131"/>
                    </a:cubicBezTo>
                    <a:cubicBezTo>
                      <a:pt x="1" y="206"/>
                      <a:pt x="64" y="257"/>
                      <a:pt x="131" y="257"/>
                    </a:cubicBezTo>
                    <a:cubicBezTo>
                      <a:pt x="160" y="257"/>
                      <a:pt x="190" y="248"/>
                      <a:pt x="215" y="226"/>
                    </a:cubicBezTo>
                    <a:cubicBezTo>
                      <a:pt x="310" y="143"/>
                      <a:pt x="251" y="0"/>
                      <a:pt x="13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6" name="Google Shape;2176;p17"/>
              <p:cNvSpPr/>
              <p:nvPr/>
            </p:nvSpPr>
            <p:spPr>
              <a:xfrm>
                <a:off x="3230150" y="1622050"/>
                <a:ext cx="7475" cy="6650"/>
              </a:xfrm>
              <a:custGeom>
                <a:rect b="b" l="l" r="r" t="t"/>
                <a:pathLst>
                  <a:path extrusionOk="0" h="266" w="299">
                    <a:moveTo>
                      <a:pt x="132" y="1"/>
                    </a:moveTo>
                    <a:cubicBezTo>
                      <a:pt x="60" y="1"/>
                      <a:pt x="1" y="60"/>
                      <a:pt x="1" y="132"/>
                    </a:cubicBezTo>
                    <a:cubicBezTo>
                      <a:pt x="1" y="212"/>
                      <a:pt x="61" y="266"/>
                      <a:pt x="126" y="266"/>
                    </a:cubicBezTo>
                    <a:cubicBezTo>
                      <a:pt x="156" y="266"/>
                      <a:pt x="188" y="254"/>
                      <a:pt x="215" y="227"/>
                    </a:cubicBezTo>
                    <a:cubicBezTo>
                      <a:pt x="298" y="144"/>
                      <a:pt x="251" y="13"/>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7" name="Google Shape;2177;p17"/>
              <p:cNvSpPr/>
              <p:nvPr/>
            </p:nvSpPr>
            <p:spPr>
              <a:xfrm>
                <a:off x="3298900" y="1128550"/>
                <a:ext cx="7475" cy="6500"/>
              </a:xfrm>
              <a:custGeom>
                <a:rect b="b" l="l" r="r" t="t"/>
                <a:pathLst>
                  <a:path extrusionOk="0" h="260" w="299">
                    <a:moveTo>
                      <a:pt x="144" y="0"/>
                    </a:moveTo>
                    <a:cubicBezTo>
                      <a:pt x="61" y="0"/>
                      <a:pt x="1" y="60"/>
                      <a:pt x="1" y="131"/>
                    </a:cubicBezTo>
                    <a:cubicBezTo>
                      <a:pt x="1" y="212"/>
                      <a:pt x="67" y="260"/>
                      <a:pt x="132" y="260"/>
                    </a:cubicBezTo>
                    <a:cubicBezTo>
                      <a:pt x="162" y="260"/>
                      <a:pt x="192" y="249"/>
                      <a:pt x="215" y="226"/>
                    </a:cubicBezTo>
                    <a:cubicBezTo>
                      <a:pt x="299" y="143"/>
                      <a:pt x="251" y="12"/>
                      <a:pt x="14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8" name="Google Shape;2178;p17"/>
              <p:cNvSpPr/>
              <p:nvPr/>
            </p:nvSpPr>
            <p:spPr>
              <a:xfrm>
                <a:off x="3527800" y="2197100"/>
                <a:ext cx="7775" cy="6375"/>
              </a:xfrm>
              <a:custGeom>
                <a:rect b="b" l="l" r="r" t="t"/>
                <a:pathLst>
                  <a:path extrusionOk="0" h="255" w="311">
                    <a:moveTo>
                      <a:pt x="125" y="0"/>
                    </a:moveTo>
                    <a:cubicBezTo>
                      <a:pt x="61" y="0"/>
                      <a:pt x="1" y="55"/>
                      <a:pt x="1" y="121"/>
                    </a:cubicBezTo>
                    <a:cubicBezTo>
                      <a:pt x="1" y="201"/>
                      <a:pt x="67" y="255"/>
                      <a:pt x="135" y="255"/>
                    </a:cubicBezTo>
                    <a:cubicBezTo>
                      <a:pt x="167" y="255"/>
                      <a:pt x="200" y="243"/>
                      <a:pt x="227" y="216"/>
                    </a:cubicBezTo>
                    <a:cubicBezTo>
                      <a:pt x="310" y="144"/>
                      <a:pt x="251" y="2"/>
                      <a:pt x="144" y="2"/>
                    </a:cubicBezTo>
                    <a:cubicBezTo>
                      <a:pt x="138" y="1"/>
                      <a:pt x="131" y="0"/>
                      <a:pt x="12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9" name="Google Shape;2179;p17"/>
              <p:cNvSpPr/>
              <p:nvPr/>
            </p:nvSpPr>
            <p:spPr>
              <a:xfrm>
                <a:off x="3902050" y="2461450"/>
                <a:ext cx="7675" cy="6650"/>
              </a:xfrm>
              <a:custGeom>
                <a:rect b="b" l="l" r="r" t="t"/>
                <a:pathLst>
                  <a:path extrusionOk="0" h="266" w="307">
                    <a:moveTo>
                      <a:pt x="140" y="0"/>
                    </a:moveTo>
                    <a:cubicBezTo>
                      <a:pt x="68" y="0"/>
                      <a:pt x="9" y="60"/>
                      <a:pt x="9" y="131"/>
                    </a:cubicBezTo>
                    <a:cubicBezTo>
                      <a:pt x="1" y="212"/>
                      <a:pt x="64" y="265"/>
                      <a:pt x="131" y="265"/>
                    </a:cubicBezTo>
                    <a:cubicBezTo>
                      <a:pt x="163" y="265"/>
                      <a:pt x="196" y="253"/>
                      <a:pt x="223" y="226"/>
                    </a:cubicBezTo>
                    <a:cubicBezTo>
                      <a:pt x="307" y="143"/>
                      <a:pt x="259" y="0"/>
                      <a:pt x="14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0" name="Google Shape;2180;p17"/>
              <p:cNvSpPr/>
              <p:nvPr/>
            </p:nvSpPr>
            <p:spPr>
              <a:xfrm>
                <a:off x="3531375" y="2052175"/>
                <a:ext cx="7475" cy="6650"/>
              </a:xfrm>
              <a:custGeom>
                <a:rect b="b" l="l" r="r" t="t"/>
                <a:pathLst>
                  <a:path extrusionOk="0" h="266" w="299">
                    <a:moveTo>
                      <a:pt x="132" y="0"/>
                    </a:moveTo>
                    <a:cubicBezTo>
                      <a:pt x="60" y="0"/>
                      <a:pt x="1" y="60"/>
                      <a:pt x="1" y="131"/>
                    </a:cubicBezTo>
                    <a:cubicBezTo>
                      <a:pt x="1" y="212"/>
                      <a:pt x="61" y="265"/>
                      <a:pt x="126" y="265"/>
                    </a:cubicBezTo>
                    <a:cubicBezTo>
                      <a:pt x="156" y="265"/>
                      <a:pt x="188" y="253"/>
                      <a:pt x="215" y="226"/>
                    </a:cubicBezTo>
                    <a:cubicBezTo>
                      <a:pt x="298" y="143"/>
                      <a:pt x="251" y="0"/>
                      <a:pt x="13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1" name="Google Shape;2181;p17"/>
              <p:cNvSpPr/>
              <p:nvPr/>
            </p:nvSpPr>
            <p:spPr>
              <a:xfrm>
                <a:off x="1701100" y="2387900"/>
                <a:ext cx="14900" cy="12800"/>
              </a:xfrm>
              <a:custGeom>
                <a:rect b="b" l="l" r="r" t="t"/>
                <a:pathLst>
                  <a:path extrusionOk="0" h="512" w="596">
                    <a:moveTo>
                      <a:pt x="253" y="1"/>
                    </a:moveTo>
                    <a:cubicBezTo>
                      <a:pt x="109" y="1"/>
                      <a:pt x="0" y="115"/>
                      <a:pt x="0" y="251"/>
                    </a:cubicBezTo>
                    <a:cubicBezTo>
                      <a:pt x="0" y="407"/>
                      <a:pt x="130" y="512"/>
                      <a:pt x="261" y="512"/>
                    </a:cubicBezTo>
                    <a:cubicBezTo>
                      <a:pt x="321" y="512"/>
                      <a:pt x="381" y="490"/>
                      <a:pt x="429" y="442"/>
                    </a:cubicBezTo>
                    <a:cubicBezTo>
                      <a:pt x="596" y="275"/>
                      <a:pt x="488" y="1"/>
                      <a:pt x="274" y="1"/>
                    </a:cubicBezTo>
                    <a:cubicBezTo>
                      <a:pt x="267" y="1"/>
                      <a:pt x="260" y="1"/>
                      <a:pt x="25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2" name="Google Shape;2182;p17"/>
              <p:cNvSpPr/>
              <p:nvPr/>
            </p:nvSpPr>
            <p:spPr>
              <a:xfrm>
                <a:off x="864375" y="3061525"/>
                <a:ext cx="14925" cy="12800"/>
              </a:xfrm>
              <a:custGeom>
                <a:rect b="b" l="l" r="r" t="t"/>
                <a:pathLst>
                  <a:path extrusionOk="0" h="512" w="597">
                    <a:moveTo>
                      <a:pt x="275" y="0"/>
                    </a:moveTo>
                    <a:cubicBezTo>
                      <a:pt x="132" y="0"/>
                      <a:pt x="13" y="107"/>
                      <a:pt x="1" y="262"/>
                    </a:cubicBezTo>
                    <a:cubicBezTo>
                      <a:pt x="1" y="409"/>
                      <a:pt x="129" y="511"/>
                      <a:pt x="260" y="511"/>
                    </a:cubicBezTo>
                    <a:cubicBezTo>
                      <a:pt x="320" y="511"/>
                      <a:pt x="381" y="490"/>
                      <a:pt x="429" y="441"/>
                    </a:cubicBezTo>
                    <a:cubicBezTo>
                      <a:pt x="596" y="286"/>
                      <a:pt x="489" y="12"/>
                      <a:pt x="27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3" name="Google Shape;2183;p17"/>
              <p:cNvSpPr/>
              <p:nvPr/>
            </p:nvSpPr>
            <p:spPr>
              <a:xfrm>
                <a:off x="1461175" y="1886075"/>
                <a:ext cx="14925" cy="12850"/>
              </a:xfrm>
              <a:custGeom>
                <a:rect b="b" l="l" r="r" t="t"/>
                <a:pathLst>
                  <a:path extrusionOk="0" h="514" w="597">
                    <a:moveTo>
                      <a:pt x="263" y="1"/>
                    </a:moveTo>
                    <a:cubicBezTo>
                      <a:pt x="120" y="1"/>
                      <a:pt x="1" y="120"/>
                      <a:pt x="1" y="262"/>
                    </a:cubicBezTo>
                    <a:cubicBezTo>
                      <a:pt x="1" y="415"/>
                      <a:pt x="120" y="514"/>
                      <a:pt x="249" y="514"/>
                    </a:cubicBezTo>
                    <a:cubicBezTo>
                      <a:pt x="311" y="514"/>
                      <a:pt x="375" y="491"/>
                      <a:pt x="429" y="441"/>
                    </a:cubicBezTo>
                    <a:cubicBezTo>
                      <a:pt x="596" y="286"/>
                      <a:pt x="489" y="12"/>
                      <a:pt x="26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4" name="Google Shape;2184;p17"/>
              <p:cNvSpPr/>
              <p:nvPr/>
            </p:nvSpPr>
            <p:spPr>
              <a:xfrm>
                <a:off x="1077500" y="1742000"/>
                <a:ext cx="14900" cy="12800"/>
              </a:xfrm>
              <a:custGeom>
                <a:rect b="b" l="l" r="r" t="t"/>
                <a:pathLst>
                  <a:path extrusionOk="0" h="512" w="596">
                    <a:moveTo>
                      <a:pt x="274" y="1"/>
                    </a:moveTo>
                    <a:cubicBezTo>
                      <a:pt x="120" y="1"/>
                      <a:pt x="1" y="108"/>
                      <a:pt x="1" y="263"/>
                    </a:cubicBezTo>
                    <a:cubicBezTo>
                      <a:pt x="1" y="410"/>
                      <a:pt x="129" y="512"/>
                      <a:pt x="260" y="512"/>
                    </a:cubicBezTo>
                    <a:cubicBezTo>
                      <a:pt x="320" y="512"/>
                      <a:pt x="381" y="490"/>
                      <a:pt x="429" y="441"/>
                    </a:cubicBezTo>
                    <a:cubicBezTo>
                      <a:pt x="596" y="287"/>
                      <a:pt x="489" y="13"/>
                      <a:pt x="27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5" name="Google Shape;2185;p17"/>
              <p:cNvSpPr/>
              <p:nvPr/>
            </p:nvSpPr>
            <p:spPr>
              <a:xfrm>
                <a:off x="1835050" y="1697075"/>
                <a:ext cx="14900" cy="12775"/>
              </a:xfrm>
              <a:custGeom>
                <a:rect b="b" l="l" r="r" t="t"/>
                <a:pathLst>
                  <a:path extrusionOk="0" h="511" w="596">
                    <a:moveTo>
                      <a:pt x="274" y="0"/>
                    </a:moveTo>
                    <a:cubicBezTo>
                      <a:pt x="119" y="0"/>
                      <a:pt x="0" y="107"/>
                      <a:pt x="0" y="250"/>
                    </a:cubicBezTo>
                    <a:cubicBezTo>
                      <a:pt x="0" y="406"/>
                      <a:pt x="130" y="511"/>
                      <a:pt x="261" y="511"/>
                    </a:cubicBezTo>
                    <a:cubicBezTo>
                      <a:pt x="320" y="511"/>
                      <a:pt x="380" y="489"/>
                      <a:pt x="429" y="441"/>
                    </a:cubicBezTo>
                    <a:cubicBezTo>
                      <a:pt x="595" y="286"/>
                      <a:pt x="488" y="12"/>
                      <a:pt x="27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6" name="Google Shape;2186;p17"/>
              <p:cNvSpPr/>
              <p:nvPr/>
            </p:nvSpPr>
            <p:spPr>
              <a:xfrm>
                <a:off x="2043100" y="1415175"/>
                <a:ext cx="14900" cy="12800"/>
              </a:xfrm>
              <a:custGeom>
                <a:rect b="b" l="l" r="r" t="t"/>
                <a:pathLst>
                  <a:path extrusionOk="0" h="512" w="596">
                    <a:moveTo>
                      <a:pt x="262" y="1"/>
                    </a:moveTo>
                    <a:cubicBezTo>
                      <a:pt x="120" y="1"/>
                      <a:pt x="1" y="108"/>
                      <a:pt x="1" y="251"/>
                    </a:cubicBezTo>
                    <a:cubicBezTo>
                      <a:pt x="1" y="406"/>
                      <a:pt x="124" y="511"/>
                      <a:pt x="256" y="511"/>
                    </a:cubicBezTo>
                    <a:cubicBezTo>
                      <a:pt x="316" y="511"/>
                      <a:pt x="377" y="490"/>
                      <a:pt x="429" y="441"/>
                    </a:cubicBezTo>
                    <a:cubicBezTo>
                      <a:pt x="596" y="287"/>
                      <a:pt x="489" y="13"/>
                      <a:pt x="26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7" name="Google Shape;2187;p17"/>
              <p:cNvSpPr/>
              <p:nvPr/>
            </p:nvSpPr>
            <p:spPr>
              <a:xfrm>
                <a:off x="1567450" y="1319325"/>
                <a:ext cx="14900" cy="12700"/>
              </a:xfrm>
              <a:custGeom>
                <a:rect b="b" l="l" r="r" t="t"/>
                <a:pathLst>
                  <a:path extrusionOk="0" h="508" w="596">
                    <a:moveTo>
                      <a:pt x="243" y="0"/>
                    </a:moveTo>
                    <a:cubicBezTo>
                      <a:pt x="109" y="0"/>
                      <a:pt x="0" y="115"/>
                      <a:pt x="0" y="251"/>
                    </a:cubicBezTo>
                    <a:cubicBezTo>
                      <a:pt x="0" y="404"/>
                      <a:pt x="120" y="508"/>
                      <a:pt x="249" y="508"/>
                    </a:cubicBezTo>
                    <a:cubicBezTo>
                      <a:pt x="311" y="508"/>
                      <a:pt x="375" y="484"/>
                      <a:pt x="429" y="430"/>
                    </a:cubicBezTo>
                    <a:cubicBezTo>
                      <a:pt x="596" y="275"/>
                      <a:pt x="488" y="1"/>
                      <a:pt x="262" y="1"/>
                    </a:cubicBezTo>
                    <a:cubicBezTo>
                      <a:pt x="256" y="1"/>
                      <a:pt x="249" y="0"/>
                      <a:pt x="24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8" name="Google Shape;2188;p17"/>
              <p:cNvSpPr/>
              <p:nvPr/>
            </p:nvSpPr>
            <p:spPr>
              <a:xfrm>
                <a:off x="2514000" y="1936950"/>
                <a:ext cx="14900" cy="12575"/>
              </a:xfrm>
              <a:custGeom>
                <a:rect b="b" l="l" r="r" t="t"/>
                <a:pathLst>
                  <a:path extrusionOk="0" h="503" w="596">
                    <a:moveTo>
                      <a:pt x="253" y="1"/>
                    </a:moveTo>
                    <a:cubicBezTo>
                      <a:pt x="108" y="1"/>
                      <a:pt x="0" y="115"/>
                      <a:pt x="0" y="252"/>
                    </a:cubicBezTo>
                    <a:cubicBezTo>
                      <a:pt x="0" y="404"/>
                      <a:pt x="120" y="503"/>
                      <a:pt x="249" y="503"/>
                    </a:cubicBezTo>
                    <a:cubicBezTo>
                      <a:pt x="311" y="503"/>
                      <a:pt x="375" y="480"/>
                      <a:pt x="429" y="430"/>
                    </a:cubicBezTo>
                    <a:cubicBezTo>
                      <a:pt x="596" y="275"/>
                      <a:pt x="488" y="2"/>
                      <a:pt x="274" y="2"/>
                    </a:cubicBezTo>
                    <a:cubicBezTo>
                      <a:pt x="267" y="1"/>
                      <a:pt x="260" y="1"/>
                      <a:pt x="25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9" name="Google Shape;2189;p17"/>
              <p:cNvSpPr/>
              <p:nvPr/>
            </p:nvSpPr>
            <p:spPr>
              <a:xfrm>
                <a:off x="3094125" y="1260400"/>
                <a:ext cx="14900" cy="12850"/>
              </a:xfrm>
              <a:custGeom>
                <a:rect b="b" l="l" r="r" t="t"/>
                <a:pathLst>
                  <a:path extrusionOk="0" h="514" w="596">
                    <a:moveTo>
                      <a:pt x="274" y="1"/>
                    </a:moveTo>
                    <a:cubicBezTo>
                      <a:pt x="131" y="1"/>
                      <a:pt x="12" y="120"/>
                      <a:pt x="0" y="263"/>
                    </a:cubicBezTo>
                    <a:cubicBezTo>
                      <a:pt x="0" y="415"/>
                      <a:pt x="126" y="514"/>
                      <a:pt x="254" y="514"/>
                    </a:cubicBezTo>
                    <a:cubicBezTo>
                      <a:pt x="316" y="514"/>
                      <a:pt x="379" y="491"/>
                      <a:pt x="429" y="441"/>
                    </a:cubicBezTo>
                    <a:cubicBezTo>
                      <a:pt x="596" y="286"/>
                      <a:pt x="489" y="13"/>
                      <a:pt x="27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0" name="Google Shape;2190;p17"/>
              <p:cNvSpPr/>
              <p:nvPr/>
            </p:nvSpPr>
            <p:spPr>
              <a:xfrm>
                <a:off x="2049650" y="2034300"/>
                <a:ext cx="14900" cy="12800"/>
              </a:xfrm>
              <a:custGeom>
                <a:rect b="b" l="l" r="r" t="t"/>
                <a:pathLst>
                  <a:path extrusionOk="0" h="512" w="596">
                    <a:moveTo>
                      <a:pt x="274" y="1"/>
                    </a:moveTo>
                    <a:cubicBezTo>
                      <a:pt x="131" y="1"/>
                      <a:pt x="12" y="108"/>
                      <a:pt x="0" y="251"/>
                    </a:cubicBezTo>
                    <a:cubicBezTo>
                      <a:pt x="0" y="406"/>
                      <a:pt x="130" y="511"/>
                      <a:pt x="265" y="511"/>
                    </a:cubicBezTo>
                    <a:cubicBezTo>
                      <a:pt x="326" y="511"/>
                      <a:pt x="389" y="490"/>
                      <a:pt x="441" y="441"/>
                    </a:cubicBezTo>
                    <a:cubicBezTo>
                      <a:pt x="596" y="287"/>
                      <a:pt x="501" y="13"/>
                      <a:pt x="27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1" name="Google Shape;2191;p17"/>
              <p:cNvSpPr/>
              <p:nvPr/>
            </p:nvSpPr>
            <p:spPr>
              <a:xfrm>
                <a:off x="2491075" y="3399650"/>
                <a:ext cx="14900" cy="12800"/>
              </a:xfrm>
              <a:custGeom>
                <a:rect b="b" l="l" r="r" t="t"/>
                <a:pathLst>
                  <a:path extrusionOk="0" h="512" w="596">
                    <a:moveTo>
                      <a:pt x="274" y="1"/>
                    </a:moveTo>
                    <a:cubicBezTo>
                      <a:pt x="131" y="1"/>
                      <a:pt x="12" y="108"/>
                      <a:pt x="0" y="251"/>
                    </a:cubicBezTo>
                    <a:cubicBezTo>
                      <a:pt x="0" y="406"/>
                      <a:pt x="130" y="511"/>
                      <a:pt x="265" y="511"/>
                    </a:cubicBezTo>
                    <a:cubicBezTo>
                      <a:pt x="326" y="511"/>
                      <a:pt x="389" y="490"/>
                      <a:pt x="441" y="441"/>
                    </a:cubicBezTo>
                    <a:cubicBezTo>
                      <a:pt x="596" y="286"/>
                      <a:pt x="500" y="13"/>
                      <a:pt x="27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2" name="Google Shape;2192;p17"/>
              <p:cNvSpPr/>
              <p:nvPr/>
            </p:nvSpPr>
            <p:spPr>
              <a:xfrm>
                <a:off x="2840525" y="3715475"/>
                <a:ext cx="14900" cy="12800"/>
              </a:xfrm>
              <a:custGeom>
                <a:rect b="b" l="l" r="r" t="t"/>
                <a:pathLst>
                  <a:path extrusionOk="0" h="512" w="596">
                    <a:moveTo>
                      <a:pt x="262" y="0"/>
                    </a:moveTo>
                    <a:cubicBezTo>
                      <a:pt x="119" y="0"/>
                      <a:pt x="0" y="107"/>
                      <a:pt x="0" y="262"/>
                    </a:cubicBezTo>
                    <a:cubicBezTo>
                      <a:pt x="0" y="409"/>
                      <a:pt x="129" y="511"/>
                      <a:pt x="260" y="511"/>
                    </a:cubicBezTo>
                    <a:cubicBezTo>
                      <a:pt x="320" y="511"/>
                      <a:pt x="380" y="489"/>
                      <a:pt x="429" y="441"/>
                    </a:cubicBezTo>
                    <a:cubicBezTo>
                      <a:pt x="596" y="286"/>
                      <a:pt x="489" y="12"/>
                      <a:pt x="2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3" name="Google Shape;2193;p17"/>
              <p:cNvSpPr/>
              <p:nvPr/>
            </p:nvSpPr>
            <p:spPr>
              <a:xfrm>
                <a:off x="2212775" y="4039900"/>
                <a:ext cx="14900" cy="12800"/>
              </a:xfrm>
              <a:custGeom>
                <a:rect b="b" l="l" r="r" t="t"/>
                <a:pathLst>
                  <a:path extrusionOk="0" h="512" w="596">
                    <a:moveTo>
                      <a:pt x="262" y="1"/>
                    </a:moveTo>
                    <a:cubicBezTo>
                      <a:pt x="119" y="1"/>
                      <a:pt x="0" y="108"/>
                      <a:pt x="0" y="263"/>
                    </a:cubicBezTo>
                    <a:cubicBezTo>
                      <a:pt x="0" y="410"/>
                      <a:pt x="129" y="512"/>
                      <a:pt x="259" y="512"/>
                    </a:cubicBezTo>
                    <a:cubicBezTo>
                      <a:pt x="319" y="512"/>
                      <a:pt x="380" y="490"/>
                      <a:pt x="429" y="442"/>
                    </a:cubicBezTo>
                    <a:cubicBezTo>
                      <a:pt x="595" y="287"/>
                      <a:pt x="488" y="13"/>
                      <a:pt x="26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4" name="Google Shape;2194;p17"/>
              <p:cNvSpPr/>
              <p:nvPr/>
            </p:nvSpPr>
            <p:spPr>
              <a:xfrm>
                <a:off x="3233425" y="3608875"/>
                <a:ext cx="14900" cy="12600"/>
              </a:xfrm>
              <a:custGeom>
                <a:rect b="b" l="l" r="r" t="t"/>
                <a:pathLst>
                  <a:path extrusionOk="0" h="504" w="596">
                    <a:moveTo>
                      <a:pt x="255" y="1"/>
                    </a:moveTo>
                    <a:cubicBezTo>
                      <a:pt x="121" y="1"/>
                      <a:pt x="12" y="116"/>
                      <a:pt x="1" y="252"/>
                    </a:cubicBezTo>
                    <a:cubicBezTo>
                      <a:pt x="1" y="405"/>
                      <a:pt x="126" y="503"/>
                      <a:pt x="255" y="503"/>
                    </a:cubicBezTo>
                    <a:cubicBezTo>
                      <a:pt x="316" y="503"/>
                      <a:pt x="379" y="481"/>
                      <a:pt x="429" y="430"/>
                    </a:cubicBezTo>
                    <a:cubicBezTo>
                      <a:pt x="596" y="276"/>
                      <a:pt x="489" y="14"/>
                      <a:pt x="274" y="2"/>
                    </a:cubicBezTo>
                    <a:cubicBezTo>
                      <a:pt x="268" y="1"/>
                      <a:pt x="261" y="1"/>
                      <a:pt x="25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5" name="Google Shape;2195;p17"/>
              <p:cNvSpPr/>
              <p:nvPr/>
            </p:nvSpPr>
            <p:spPr>
              <a:xfrm>
                <a:off x="3660575" y="3771725"/>
                <a:ext cx="14900" cy="12775"/>
              </a:xfrm>
              <a:custGeom>
                <a:rect b="b" l="l" r="r" t="t"/>
                <a:pathLst>
                  <a:path extrusionOk="0" h="511" w="596">
                    <a:moveTo>
                      <a:pt x="262" y="0"/>
                    </a:moveTo>
                    <a:cubicBezTo>
                      <a:pt x="119" y="0"/>
                      <a:pt x="0" y="108"/>
                      <a:pt x="0" y="251"/>
                    </a:cubicBezTo>
                    <a:cubicBezTo>
                      <a:pt x="0" y="406"/>
                      <a:pt x="124" y="511"/>
                      <a:pt x="256" y="511"/>
                    </a:cubicBezTo>
                    <a:cubicBezTo>
                      <a:pt x="315" y="511"/>
                      <a:pt x="377" y="489"/>
                      <a:pt x="429" y="441"/>
                    </a:cubicBezTo>
                    <a:cubicBezTo>
                      <a:pt x="595" y="286"/>
                      <a:pt x="488" y="12"/>
                      <a:pt x="2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6" name="Google Shape;2196;p17"/>
              <p:cNvSpPr/>
              <p:nvPr/>
            </p:nvSpPr>
            <p:spPr>
              <a:xfrm>
                <a:off x="2879225" y="3022800"/>
                <a:ext cx="14900" cy="12800"/>
              </a:xfrm>
              <a:custGeom>
                <a:rect b="b" l="l" r="r" t="t"/>
                <a:pathLst>
                  <a:path extrusionOk="0" h="512" w="596">
                    <a:moveTo>
                      <a:pt x="253" y="1"/>
                    </a:moveTo>
                    <a:cubicBezTo>
                      <a:pt x="108" y="1"/>
                      <a:pt x="0" y="115"/>
                      <a:pt x="0" y="251"/>
                    </a:cubicBezTo>
                    <a:cubicBezTo>
                      <a:pt x="0" y="407"/>
                      <a:pt x="130" y="512"/>
                      <a:pt x="261" y="512"/>
                    </a:cubicBezTo>
                    <a:cubicBezTo>
                      <a:pt x="321" y="512"/>
                      <a:pt x="380" y="490"/>
                      <a:pt x="429" y="442"/>
                    </a:cubicBezTo>
                    <a:cubicBezTo>
                      <a:pt x="595" y="287"/>
                      <a:pt x="500" y="1"/>
                      <a:pt x="274" y="1"/>
                    </a:cubicBezTo>
                    <a:cubicBezTo>
                      <a:pt x="267" y="1"/>
                      <a:pt x="260" y="1"/>
                      <a:pt x="25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7" name="Google Shape;2197;p17"/>
              <p:cNvSpPr/>
              <p:nvPr/>
            </p:nvSpPr>
            <p:spPr>
              <a:xfrm>
                <a:off x="2879225" y="3450525"/>
                <a:ext cx="14900" cy="12825"/>
              </a:xfrm>
              <a:custGeom>
                <a:rect b="b" l="l" r="r" t="t"/>
                <a:pathLst>
                  <a:path extrusionOk="0" h="513" w="596">
                    <a:moveTo>
                      <a:pt x="253" y="1"/>
                    </a:moveTo>
                    <a:cubicBezTo>
                      <a:pt x="108" y="1"/>
                      <a:pt x="0" y="115"/>
                      <a:pt x="0" y="252"/>
                    </a:cubicBezTo>
                    <a:cubicBezTo>
                      <a:pt x="0" y="407"/>
                      <a:pt x="130" y="512"/>
                      <a:pt x="261" y="512"/>
                    </a:cubicBezTo>
                    <a:cubicBezTo>
                      <a:pt x="321" y="512"/>
                      <a:pt x="380" y="491"/>
                      <a:pt x="429" y="442"/>
                    </a:cubicBezTo>
                    <a:cubicBezTo>
                      <a:pt x="595" y="287"/>
                      <a:pt x="488" y="14"/>
                      <a:pt x="274" y="2"/>
                    </a:cubicBezTo>
                    <a:cubicBezTo>
                      <a:pt x="267" y="1"/>
                      <a:pt x="260" y="1"/>
                      <a:pt x="25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8" name="Google Shape;2198;p17"/>
              <p:cNvSpPr/>
              <p:nvPr/>
            </p:nvSpPr>
            <p:spPr>
              <a:xfrm>
                <a:off x="3305175" y="3364825"/>
                <a:ext cx="14900" cy="12850"/>
              </a:xfrm>
              <a:custGeom>
                <a:rect b="b" l="l" r="r" t="t"/>
                <a:pathLst>
                  <a:path extrusionOk="0" h="514" w="596">
                    <a:moveTo>
                      <a:pt x="274" y="1"/>
                    </a:moveTo>
                    <a:cubicBezTo>
                      <a:pt x="119" y="1"/>
                      <a:pt x="0" y="120"/>
                      <a:pt x="0" y="263"/>
                    </a:cubicBezTo>
                    <a:cubicBezTo>
                      <a:pt x="0" y="416"/>
                      <a:pt x="125" y="514"/>
                      <a:pt x="258" y="514"/>
                    </a:cubicBezTo>
                    <a:cubicBezTo>
                      <a:pt x="321" y="514"/>
                      <a:pt x="387" y="491"/>
                      <a:pt x="441" y="441"/>
                    </a:cubicBezTo>
                    <a:cubicBezTo>
                      <a:pt x="595" y="286"/>
                      <a:pt x="488" y="13"/>
                      <a:pt x="27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9" name="Google Shape;2199;p17"/>
              <p:cNvSpPr/>
              <p:nvPr/>
            </p:nvSpPr>
            <p:spPr>
              <a:xfrm>
                <a:off x="4574375" y="2764450"/>
                <a:ext cx="14900" cy="12800"/>
              </a:xfrm>
              <a:custGeom>
                <a:rect b="b" l="l" r="r" t="t"/>
                <a:pathLst>
                  <a:path extrusionOk="0" h="512" w="596">
                    <a:moveTo>
                      <a:pt x="262" y="1"/>
                    </a:moveTo>
                    <a:cubicBezTo>
                      <a:pt x="119" y="1"/>
                      <a:pt x="0" y="120"/>
                      <a:pt x="0" y="263"/>
                    </a:cubicBezTo>
                    <a:cubicBezTo>
                      <a:pt x="0" y="410"/>
                      <a:pt x="129" y="512"/>
                      <a:pt x="259" y="512"/>
                    </a:cubicBezTo>
                    <a:cubicBezTo>
                      <a:pt x="320" y="512"/>
                      <a:pt x="380" y="490"/>
                      <a:pt x="429" y="441"/>
                    </a:cubicBezTo>
                    <a:cubicBezTo>
                      <a:pt x="596" y="287"/>
                      <a:pt x="488" y="13"/>
                      <a:pt x="26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0" name="Google Shape;2200;p17"/>
              <p:cNvSpPr/>
              <p:nvPr/>
            </p:nvSpPr>
            <p:spPr>
              <a:xfrm>
                <a:off x="3424225" y="2839175"/>
                <a:ext cx="13425" cy="12825"/>
              </a:xfrm>
              <a:custGeom>
                <a:rect b="b" l="l" r="r" t="t"/>
                <a:pathLst>
                  <a:path extrusionOk="0" h="513" w="537">
                    <a:moveTo>
                      <a:pt x="262" y="0"/>
                    </a:moveTo>
                    <a:cubicBezTo>
                      <a:pt x="120" y="0"/>
                      <a:pt x="1" y="107"/>
                      <a:pt x="1" y="250"/>
                    </a:cubicBezTo>
                    <a:cubicBezTo>
                      <a:pt x="1" y="393"/>
                      <a:pt x="120" y="512"/>
                      <a:pt x="262" y="512"/>
                    </a:cubicBezTo>
                    <a:cubicBezTo>
                      <a:pt x="417" y="512"/>
                      <a:pt x="536" y="393"/>
                      <a:pt x="536" y="250"/>
                    </a:cubicBezTo>
                    <a:cubicBezTo>
                      <a:pt x="536" y="107"/>
                      <a:pt x="417" y="0"/>
                      <a:pt x="2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1" name="Google Shape;2201;p17"/>
              <p:cNvSpPr/>
              <p:nvPr/>
            </p:nvSpPr>
            <p:spPr>
              <a:xfrm>
                <a:off x="3175975" y="2653725"/>
                <a:ext cx="13425" cy="12525"/>
              </a:xfrm>
              <a:custGeom>
                <a:rect b="b" l="l" r="r" t="t"/>
                <a:pathLst>
                  <a:path extrusionOk="0" h="501" w="537">
                    <a:moveTo>
                      <a:pt x="263" y="1"/>
                    </a:moveTo>
                    <a:cubicBezTo>
                      <a:pt x="120" y="1"/>
                      <a:pt x="1" y="108"/>
                      <a:pt x="1" y="251"/>
                    </a:cubicBezTo>
                    <a:cubicBezTo>
                      <a:pt x="1" y="394"/>
                      <a:pt x="120" y="501"/>
                      <a:pt x="263" y="501"/>
                    </a:cubicBezTo>
                    <a:cubicBezTo>
                      <a:pt x="417" y="501"/>
                      <a:pt x="536" y="394"/>
                      <a:pt x="536" y="251"/>
                    </a:cubicBezTo>
                    <a:cubicBezTo>
                      <a:pt x="536" y="108"/>
                      <a:pt x="417" y="1"/>
                      <a:pt x="26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2" name="Google Shape;2202;p17"/>
              <p:cNvSpPr/>
              <p:nvPr/>
            </p:nvSpPr>
            <p:spPr>
              <a:xfrm>
                <a:off x="4679450" y="2461750"/>
                <a:ext cx="13400" cy="12825"/>
              </a:xfrm>
              <a:custGeom>
                <a:rect b="b" l="l" r="r" t="t"/>
                <a:pathLst>
                  <a:path extrusionOk="0" h="513" w="536">
                    <a:moveTo>
                      <a:pt x="262" y="0"/>
                    </a:moveTo>
                    <a:cubicBezTo>
                      <a:pt x="119" y="0"/>
                      <a:pt x="0" y="119"/>
                      <a:pt x="0" y="250"/>
                    </a:cubicBezTo>
                    <a:cubicBezTo>
                      <a:pt x="0" y="393"/>
                      <a:pt x="119" y="512"/>
                      <a:pt x="262" y="512"/>
                    </a:cubicBezTo>
                    <a:cubicBezTo>
                      <a:pt x="417" y="512"/>
                      <a:pt x="536" y="393"/>
                      <a:pt x="536" y="250"/>
                    </a:cubicBezTo>
                    <a:cubicBezTo>
                      <a:pt x="536" y="119"/>
                      <a:pt x="417" y="0"/>
                      <a:pt x="2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3" name="Google Shape;2203;p17"/>
              <p:cNvSpPr/>
              <p:nvPr/>
            </p:nvSpPr>
            <p:spPr>
              <a:xfrm>
                <a:off x="4420475" y="2324825"/>
                <a:ext cx="13425" cy="12525"/>
              </a:xfrm>
              <a:custGeom>
                <a:rect b="b" l="l" r="r" t="t"/>
                <a:pathLst>
                  <a:path extrusionOk="0" h="501" w="537">
                    <a:moveTo>
                      <a:pt x="263" y="0"/>
                    </a:moveTo>
                    <a:cubicBezTo>
                      <a:pt x="120" y="0"/>
                      <a:pt x="1" y="107"/>
                      <a:pt x="1" y="250"/>
                    </a:cubicBezTo>
                    <a:cubicBezTo>
                      <a:pt x="1" y="393"/>
                      <a:pt x="120" y="500"/>
                      <a:pt x="263" y="500"/>
                    </a:cubicBezTo>
                    <a:cubicBezTo>
                      <a:pt x="417" y="500"/>
                      <a:pt x="537" y="393"/>
                      <a:pt x="537" y="250"/>
                    </a:cubicBezTo>
                    <a:cubicBezTo>
                      <a:pt x="537" y="107"/>
                      <a:pt x="417" y="0"/>
                      <a:pt x="26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4" name="Google Shape;2204;p17"/>
              <p:cNvSpPr/>
              <p:nvPr/>
            </p:nvSpPr>
            <p:spPr>
              <a:xfrm>
                <a:off x="4200800" y="2052175"/>
                <a:ext cx="13425" cy="12825"/>
              </a:xfrm>
              <a:custGeom>
                <a:rect b="b" l="l" r="r" t="t"/>
                <a:pathLst>
                  <a:path extrusionOk="0" h="513" w="537">
                    <a:moveTo>
                      <a:pt x="263" y="0"/>
                    </a:moveTo>
                    <a:cubicBezTo>
                      <a:pt x="120" y="0"/>
                      <a:pt x="1" y="119"/>
                      <a:pt x="1" y="262"/>
                    </a:cubicBezTo>
                    <a:cubicBezTo>
                      <a:pt x="1" y="393"/>
                      <a:pt x="120" y="512"/>
                      <a:pt x="263" y="512"/>
                    </a:cubicBezTo>
                    <a:cubicBezTo>
                      <a:pt x="406" y="512"/>
                      <a:pt x="537" y="393"/>
                      <a:pt x="537" y="262"/>
                    </a:cubicBezTo>
                    <a:cubicBezTo>
                      <a:pt x="537" y="119"/>
                      <a:pt x="406" y="0"/>
                      <a:pt x="26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5" name="Google Shape;2205;p17"/>
              <p:cNvSpPr/>
              <p:nvPr/>
            </p:nvSpPr>
            <p:spPr>
              <a:xfrm>
                <a:off x="2892600" y="2091725"/>
                <a:ext cx="14925" cy="12825"/>
              </a:xfrm>
              <a:custGeom>
                <a:rect b="b" l="l" r="r" t="t"/>
                <a:pathLst>
                  <a:path extrusionOk="0" h="513" w="597">
                    <a:moveTo>
                      <a:pt x="243" y="1"/>
                    </a:moveTo>
                    <a:cubicBezTo>
                      <a:pt x="109" y="1"/>
                      <a:pt x="1" y="116"/>
                      <a:pt x="1" y="252"/>
                    </a:cubicBezTo>
                    <a:cubicBezTo>
                      <a:pt x="1" y="407"/>
                      <a:pt x="125" y="512"/>
                      <a:pt x="256" y="512"/>
                    </a:cubicBezTo>
                    <a:cubicBezTo>
                      <a:pt x="316" y="512"/>
                      <a:pt x="378" y="491"/>
                      <a:pt x="430" y="442"/>
                    </a:cubicBezTo>
                    <a:cubicBezTo>
                      <a:pt x="596" y="287"/>
                      <a:pt x="489" y="14"/>
                      <a:pt x="263" y="2"/>
                    </a:cubicBezTo>
                    <a:cubicBezTo>
                      <a:pt x="256" y="1"/>
                      <a:pt x="250" y="1"/>
                      <a:pt x="2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6" name="Google Shape;2206;p17"/>
              <p:cNvSpPr/>
              <p:nvPr/>
            </p:nvSpPr>
            <p:spPr>
              <a:xfrm>
                <a:off x="3100975" y="1773550"/>
                <a:ext cx="14600" cy="12800"/>
              </a:xfrm>
              <a:custGeom>
                <a:rect b="b" l="l" r="r" t="t"/>
                <a:pathLst>
                  <a:path extrusionOk="0" h="512" w="584">
                    <a:moveTo>
                      <a:pt x="262" y="1"/>
                    </a:moveTo>
                    <a:cubicBezTo>
                      <a:pt x="119" y="1"/>
                      <a:pt x="0" y="108"/>
                      <a:pt x="0" y="251"/>
                    </a:cubicBezTo>
                    <a:cubicBezTo>
                      <a:pt x="0" y="407"/>
                      <a:pt x="124" y="511"/>
                      <a:pt x="256" y="511"/>
                    </a:cubicBezTo>
                    <a:cubicBezTo>
                      <a:pt x="316" y="511"/>
                      <a:pt x="377" y="490"/>
                      <a:pt x="429" y="442"/>
                    </a:cubicBezTo>
                    <a:cubicBezTo>
                      <a:pt x="584" y="287"/>
                      <a:pt x="488" y="13"/>
                      <a:pt x="26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7" name="Google Shape;2207;p17"/>
              <p:cNvSpPr/>
              <p:nvPr/>
            </p:nvSpPr>
            <p:spPr>
              <a:xfrm>
                <a:off x="2931900" y="1586050"/>
                <a:ext cx="14600" cy="12775"/>
              </a:xfrm>
              <a:custGeom>
                <a:rect b="b" l="l" r="r" t="t"/>
                <a:pathLst>
                  <a:path extrusionOk="0" h="511" w="584">
                    <a:moveTo>
                      <a:pt x="263" y="0"/>
                    </a:moveTo>
                    <a:cubicBezTo>
                      <a:pt x="120" y="0"/>
                      <a:pt x="1" y="107"/>
                      <a:pt x="1" y="250"/>
                    </a:cubicBezTo>
                    <a:cubicBezTo>
                      <a:pt x="1" y="406"/>
                      <a:pt x="124" y="511"/>
                      <a:pt x="256" y="511"/>
                    </a:cubicBezTo>
                    <a:cubicBezTo>
                      <a:pt x="316" y="511"/>
                      <a:pt x="377" y="489"/>
                      <a:pt x="429" y="441"/>
                    </a:cubicBezTo>
                    <a:cubicBezTo>
                      <a:pt x="584" y="286"/>
                      <a:pt x="489" y="12"/>
                      <a:pt x="26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8" name="Google Shape;2208;p17"/>
              <p:cNvSpPr/>
              <p:nvPr/>
            </p:nvSpPr>
            <p:spPr>
              <a:xfrm>
                <a:off x="3553400" y="1378850"/>
                <a:ext cx="14925" cy="12800"/>
              </a:xfrm>
              <a:custGeom>
                <a:rect b="b" l="l" r="r" t="t"/>
                <a:pathLst>
                  <a:path extrusionOk="0" h="512" w="597">
                    <a:moveTo>
                      <a:pt x="243" y="1"/>
                    </a:moveTo>
                    <a:cubicBezTo>
                      <a:pt x="109" y="1"/>
                      <a:pt x="1" y="115"/>
                      <a:pt x="1" y="251"/>
                    </a:cubicBezTo>
                    <a:cubicBezTo>
                      <a:pt x="1" y="407"/>
                      <a:pt x="130" y="512"/>
                      <a:pt x="262" y="512"/>
                    </a:cubicBezTo>
                    <a:cubicBezTo>
                      <a:pt x="321" y="512"/>
                      <a:pt x="381" y="490"/>
                      <a:pt x="429" y="442"/>
                    </a:cubicBezTo>
                    <a:cubicBezTo>
                      <a:pt x="596" y="275"/>
                      <a:pt x="489" y="1"/>
                      <a:pt x="263" y="1"/>
                    </a:cubicBezTo>
                    <a:cubicBezTo>
                      <a:pt x="256" y="1"/>
                      <a:pt x="250" y="1"/>
                      <a:pt x="2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9" name="Google Shape;2209;p17"/>
              <p:cNvSpPr/>
              <p:nvPr/>
            </p:nvSpPr>
            <p:spPr>
              <a:xfrm>
                <a:off x="3559950" y="2535850"/>
                <a:ext cx="14925" cy="12800"/>
              </a:xfrm>
              <a:custGeom>
                <a:rect b="b" l="l" r="r" t="t"/>
                <a:pathLst>
                  <a:path extrusionOk="0" h="512" w="597">
                    <a:moveTo>
                      <a:pt x="275" y="1"/>
                    </a:moveTo>
                    <a:cubicBezTo>
                      <a:pt x="132" y="1"/>
                      <a:pt x="13" y="108"/>
                      <a:pt x="1" y="251"/>
                    </a:cubicBezTo>
                    <a:cubicBezTo>
                      <a:pt x="1" y="406"/>
                      <a:pt x="130" y="511"/>
                      <a:pt x="265" y="511"/>
                    </a:cubicBezTo>
                    <a:cubicBezTo>
                      <a:pt x="327" y="511"/>
                      <a:pt x="389" y="490"/>
                      <a:pt x="441" y="441"/>
                    </a:cubicBezTo>
                    <a:cubicBezTo>
                      <a:pt x="596" y="287"/>
                      <a:pt x="501" y="13"/>
                      <a:pt x="27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0" name="Google Shape;2210;p17"/>
              <p:cNvSpPr/>
              <p:nvPr/>
            </p:nvSpPr>
            <p:spPr>
              <a:xfrm>
                <a:off x="3821900" y="2024775"/>
                <a:ext cx="14900" cy="12575"/>
              </a:xfrm>
              <a:custGeom>
                <a:rect b="b" l="l" r="r" t="t"/>
                <a:pathLst>
                  <a:path extrusionOk="0" h="503" w="596">
                    <a:moveTo>
                      <a:pt x="253" y="0"/>
                    </a:moveTo>
                    <a:cubicBezTo>
                      <a:pt x="109" y="0"/>
                      <a:pt x="0" y="115"/>
                      <a:pt x="0" y="251"/>
                    </a:cubicBezTo>
                    <a:cubicBezTo>
                      <a:pt x="0" y="404"/>
                      <a:pt x="125" y="502"/>
                      <a:pt x="254" y="502"/>
                    </a:cubicBezTo>
                    <a:cubicBezTo>
                      <a:pt x="316" y="502"/>
                      <a:pt x="379" y="480"/>
                      <a:pt x="429" y="429"/>
                    </a:cubicBezTo>
                    <a:cubicBezTo>
                      <a:pt x="596" y="275"/>
                      <a:pt x="488" y="1"/>
                      <a:pt x="274" y="1"/>
                    </a:cubicBezTo>
                    <a:cubicBezTo>
                      <a:pt x="267" y="0"/>
                      <a:pt x="260" y="0"/>
                      <a:pt x="25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1" name="Google Shape;2211;p17"/>
              <p:cNvSpPr/>
              <p:nvPr/>
            </p:nvSpPr>
            <p:spPr>
              <a:xfrm>
                <a:off x="3681400" y="3347875"/>
                <a:ext cx="14900" cy="12850"/>
              </a:xfrm>
              <a:custGeom>
                <a:rect b="b" l="l" r="r" t="t"/>
                <a:pathLst>
                  <a:path extrusionOk="0" h="514" w="596">
                    <a:moveTo>
                      <a:pt x="262" y="0"/>
                    </a:moveTo>
                    <a:cubicBezTo>
                      <a:pt x="120" y="0"/>
                      <a:pt x="1" y="119"/>
                      <a:pt x="1" y="262"/>
                    </a:cubicBezTo>
                    <a:cubicBezTo>
                      <a:pt x="1" y="415"/>
                      <a:pt x="126" y="513"/>
                      <a:pt x="254" y="513"/>
                    </a:cubicBezTo>
                    <a:cubicBezTo>
                      <a:pt x="316" y="513"/>
                      <a:pt x="379" y="491"/>
                      <a:pt x="429" y="441"/>
                    </a:cubicBezTo>
                    <a:cubicBezTo>
                      <a:pt x="596" y="286"/>
                      <a:pt x="489" y="12"/>
                      <a:pt x="2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2" name="Google Shape;2212;p17"/>
              <p:cNvSpPr/>
              <p:nvPr/>
            </p:nvSpPr>
            <p:spPr>
              <a:xfrm>
                <a:off x="3958825" y="3324350"/>
                <a:ext cx="14900" cy="12800"/>
              </a:xfrm>
              <a:custGeom>
                <a:rect b="b" l="l" r="r" t="t"/>
                <a:pathLst>
                  <a:path extrusionOk="0" h="512" w="596">
                    <a:moveTo>
                      <a:pt x="262" y="0"/>
                    </a:moveTo>
                    <a:cubicBezTo>
                      <a:pt x="119" y="0"/>
                      <a:pt x="0" y="119"/>
                      <a:pt x="0" y="262"/>
                    </a:cubicBezTo>
                    <a:cubicBezTo>
                      <a:pt x="0" y="409"/>
                      <a:pt x="129" y="511"/>
                      <a:pt x="259" y="511"/>
                    </a:cubicBezTo>
                    <a:cubicBezTo>
                      <a:pt x="319" y="511"/>
                      <a:pt x="380" y="490"/>
                      <a:pt x="429" y="441"/>
                    </a:cubicBezTo>
                    <a:cubicBezTo>
                      <a:pt x="595" y="286"/>
                      <a:pt x="488" y="12"/>
                      <a:pt x="2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3" name="Google Shape;2213;p17"/>
              <p:cNvSpPr/>
              <p:nvPr/>
            </p:nvSpPr>
            <p:spPr>
              <a:xfrm>
                <a:off x="4214200" y="3088300"/>
                <a:ext cx="14625" cy="12800"/>
              </a:xfrm>
              <a:custGeom>
                <a:rect b="b" l="l" r="r" t="t"/>
                <a:pathLst>
                  <a:path extrusionOk="0" h="512" w="585">
                    <a:moveTo>
                      <a:pt x="263" y="1"/>
                    </a:moveTo>
                    <a:cubicBezTo>
                      <a:pt x="120" y="1"/>
                      <a:pt x="1" y="108"/>
                      <a:pt x="1" y="251"/>
                    </a:cubicBezTo>
                    <a:cubicBezTo>
                      <a:pt x="1" y="406"/>
                      <a:pt x="125" y="511"/>
                      <a:pt x="256" y="511"/>
                    </a:cubicBezTo>
                    <a:cubicBezTo>
                      <a:pt x="316" y="511"/>
                      <a:pt x="377" y="490"/>
                      <a:pt x="429" y="441"/>
                    </a:cubicBezTo>
                    <a:cubicBezTo>
                      <a:pt x="584" y="287"/>
                      <a:pt x="489" y="13"/>
                      <a:pt x="26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4" name="Google Shape;2214;p17"/>
              <p:cNvSpPr/>
              <p:nvPr/>
            </p:nvSpPr>
            <p:spPr>
              <a:xfrm>
                <a:off x="2329450" y="1421425"/>
                <a:ext cx="14600" cy="12800"/>
              </a:xfrm>
              <a:custGeom>
                <a:rect b="b" l="l" r="r" t="t"/>
                <a:pathLst>
                  <a:path extrusionOk="0" h="512" w="584">
                    <a:moveTo>
                      <a:pt x="262" y="1"/>
                    </a:moveTo>
                    <a:cubicBezTo>
                      <a:pt x="119" y="1"/>
                      <a:pt x="0" y="108"/>
                      <a:pt x="0" y="263"/>
                    </a:cubicBezTo>
                    <a:cubicBezTo>
                      <a:pt x="0" y="410"/>
                      <a:pt x="123" y="512"/>
                      <a:pt x="254" y="512"/>
                    </a:cubicBezTo>
                    <a:cubicBezTo>
                      <a:pt x="314" y="512"/>
                      <a:pt x="376" y="490"/>
                      <a:pt x="429" y="441"/>
                    </a:cubicBezTo>
                    <a:cubicBezTo>
                      <a:pt x="584" y="287"/>
                      <a:pt x="488" y="13"/>
                      <a:pt x="26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5" name="Google Shape;2215;p17"/>
              <p:cNvSpPr/>
              <p:nvPr/>
            </p:nvSpPr>
            <p:spPr>
              <a:xfrm>
                <a:off x="1648400" y="3363925"/>
                <a:ext cx="32175" cy="32475"/>
              </a:xfrm>
              <a:custGeom>
                <a:rect b="b" l="l" r="r" t="t"/>
                <a:pathLst>
                  <a:path extrusionOk="0" h="1299" w="1287">
                    <a:moveTo>
                      <a:pt x="489" y="1"/>
                    </a:moveTo>
                    <a:lnTo>
                      <a:pt x="489" y="501"/>
                    </a:lnTo>
                    <a:lnTo>
                      <a:pt x="1" y="656"/>
                    </a:lnTo>
                    <a:lnTo>
                      <a:pt x="489" y="811"/>
                    </a:lnTo>
                    <a:lnTo>
                      <a:pt x="489" y="1299"/>
                    </a:lnTo>
                    <a:lnTo>
                      <a:pt x="799" y="906"/>
                    </a:lnTo>
                    <a:lnTo>
                      <a:pt x="1287" y="1061"/>
                    </a:lnTo>
                    <a:lnTo>
                      <a:pt x="989" y="656"/>
                    </a:lnTo>
                    <a:lnTo>
                      <a:pt x="1287" y="251"/>
                    </a:lnTo>
                    <a:lnTo>
                      <a:pt x="799" y="406"/>
                    </a:lnTo>
                    <a:lnTo>
                      <a:pt x="48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6" name="Google Shape;2216;p17"/>
              <p:cNvSpPr/>
              <p:nvPr/>
            </p:nvSpPr>
            <p:spPr>
              <a:xfrm>
                <a:off x="1724025" y="3057950"/>
                <a:ext cx="32450" cy="32775"/>
              </a:xfrm>
              <a:custGeom>
                <a:rect b="b" l="l" r="r" t="t"/>
                <a:pathLst>
                  <a:path extrusionOk="0" h="1311" w="1298">
                    <a:moveTo>
                      <a:pt x="500" y="0"/>
                    </a:moveTo>
                    <a:lnTo>
                      <a:pt x="500" y="500"/>
                    </a:lnTo>
                    <a:lnTo>
                      <a:pt x="0" y="655"/>
                    </a:lnTo>
                    <a:lnTo>
                      <a:pt x="500" y="810"/>
                    </a:lnTo>
                    <a:lnTo>
                      <a:pt x="500" y="1310"/>
                    </a:lnTo>
                    <a:lnTo>
                      <a:pt x="810" y="905"/>
                    </a:lnTo>
                    <a:lnTo>
                      <a:pt x="1298" y="1060"/>
                    </a:lnTo>
                    <a:lnTo>
                      <a:pt x="988" y="655"/>
                    </a:lnTo>
                    <a:lnTo>
                      <a:pt x="1298" y="250"/>
                    </a:lnTo>
                    <a:lnTo>
                      <a:pt x="810" y="405"/>
                    </a:lnTo>
                    <a:lnTo>
                      <a:pt x="5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7" name="Google Shape;2217;p17"/>
              <p:cNvSpPr/>
              <p:nvPr/>
            </p:nvSpPr>
            <p:spPr>
              <a:xfrm>
                <a:off x="1903200" y="3678850"/>
                <a:ext cx="32175" cy="32475"/>
              </a:xfrm>
              <a:custGeom>
                <a:rect b="b" l="l" r="r" t="t"/>
                <a:pathLst>
                  <a:path extrusionOk="0" h="1299" w="1287">
                    <a:moveTo>
                      <a:pt x="489" y="1"/>
                    </a:moveTo>
                    <a:lnTo>
                      <a:pt x="489" y="501"/>
                    </a:lnTo>
                    <a:lnTo>
                      <a:pt x="1" y="656"/>
                    </a:lnTo>
                    <a:lnTo>
                      <a:pt x="489" y="810"/>
                    </a:lnTo>
                    <a:lnTo>
                      <a:pt x="489" y="1299"/>
                    </a:lnTo>
                    <a:lnTo>
                      <a:pt x="798" y="906"/>
                    </a:lnTo>
                    <a:lnTo>
                      <a:pt x="1286" y="1048"/>
                    </a:lnTo>
                    <a:lnTo>
                      <a:pt x="989" y="656"/>
                    </a:lnTo>
                    <a:lnTo>
                      <a:pt x="1286" y="251"/>
                    </a:lnTo>
                    <a:lnTo>
                      <a:pt x="798" y="406"/>
                    </a:lnTo>
                    <a:lnTo>
                      <a:pt x="48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8" name="Google Shape;2218;p17"/>
              <p:cNvSpPr/>
              <p:nvPr/>
            </p:nvSpPr>
            <p:spPr>
              <a:xfrm>
                <a:off x="1379325" y="3424650"/>
                <a:ext cx="7775" cy="6650"/>
              </a:xfrm>
              <a:custGeom>
                <a:rect b="b" l="l" r="r" t="t"/>
                <a:pathLst>
                  <a:path extrusionOk="0" h="266" w="311">
                    <a:moveTo>
                      <a:pt x="143" y="1"/>
                    </a:moveTo>
                    <a:cubicBezTo>
                      <a:pt x="72" y="1"/>
                      <a:pt x="1" y="60"/>
                      <a:pt x="1" y="132"/>
                    </a:cubicBezTo>
                    <a:cubicBezTo>
                      <a:pt x="1" y="213"/>
                      <a:pt x="66" y="266"/>
                      <a:pt x="135" y="266"/>
                    </a:cubicBezTo>
                    <a:cubicBezTo>
                      <a:pt x="167" y="266"/>
                      <a:pt x="200" y="254"/>
                      <a:pt x="227" y="227"/>
                    </a:cubicBezTo>
                    <a:cubicBezTo>
                      <a:pt x="310" y="144"/>
                      <a:pt x="251" y="13"/>
                      <a:pt x="1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9" name="Google Shape;2219;p17"/>
              <p:cNvSpPr/>
              <p:nvPr/>
            </p:nvSpPr>
            <p:spPr>
              <a:xfrm>
                <a:off x="1782650" y="3521700"/>
                <a:ext cx="7775" cy="6450"/>
              </a:xfrm>
              <a:custGeom>
                <a:rect b="b" l="l" r="r" t="t"/>
                <a:pathLst>
                  <a:path extrusionOk="0" h="258" w="311">
                    <a:moveTo>
                      <a:pt x="143" y="0"/>
                    </a:moveTo>
                    <a:cubicBezTo>
                      <a:pt x="60" y="0"/>
                      <a:pt x="1" y="48"/>
                      <a:pt x="1" y="131"/>
                    </a:cubicBezTo>
                    <a:cubicBezTo>
                      <a:pt x="1" y="206"/>
                      <a:pt x="70" y="258"/>
                      <a:pt x="141" y="258"/>
                    </a:cubicBezTo>
                    <a:cubicBezTo>
                      <a:pt x="171" y="258"/>
                      <a:pt x="202" y="248"/>
                      <a:pt x="227" y="226"/>
                    </a:cubicBezTo>
                    <a:cubicBezTo>
                      <a:pt x="310" y="143"/>
                      <a:pt x="251" y="0"/>
                      <a:pt x="14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0" name="Google Shape;2220;p17"/>
              <p:cNvSpPr/>
              <p:nvPr/>
            </p:nvSpPr>
            <p:spPr>
              <a:xfrm>
                <a:off x="1982375" y="3265125"/>
                <a:ext cx="7475" cy="6650"/>
              </a:xfrm>
              <a:custGeom>
                <a:rect b="b" l="l" r="r" t="t"/>
                <a:pathLst>
                  <a:path extrusionOk="0" h="266" w="299">
                    <a:moveTo>
                      <a:pt x="132" y="0"/>
                    </a:moveTo>
                    <a:cubicBezTo>
                      <a:pt x="60" y="0"/>
                      <a:pt x="1" y="60"/>
                      <a:pt x="1" y="131"/>
                    </a:cubicBezTo>
                    <a:cubicBezTo>
                      <a:pt x="1" y="212"/>
                      <a:pt x="61" y="265"/>
                      <a:pt x="126" y="265"/>
                    </a:cubicBezTo>
                    <a:cubicBezTo>
                      <a:pt x="156" y="265"/>
                      <a:pt x="188" y="253"/>
                      <a:pt x="215" y="226"/>
                    </a:cubicBezTo>
                    <a:cubicBezTo>
                      <a:pt x="298" y="143"/>
                      <a:pt x="251" y="0"/>
                      <a:pt x="13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1" name="Google Shape;2221;p17"/>
              <p:cNvSpPr/>
              <p:nvPr/>
            </p:nvSpPr>
            <p:spPr>
              <a:xfrm>
                <a:off x="1567150" y="3227300"/>
                <a:ext cx="7750" cy="6475"/>
              </a:xfrm>
              <a:custGeom>
                <a:rect b="b" l="l" r="r" t="t"/>
                <a:pathLst>
                  <a:path extrusionOk="0" h="259" w="310">
                    <a:moveTo>
                      <a:pt x="143" y="1"/>
                    </a:moveTo>
                    <a:cubicBezTo>
                      <a:pt x="72" y="1"/>
                      <a:pt x="0" y="61"/>
                      <a:pt x="0" y="132"/>
                    </a:cubicBezTo>
                    <a:cubicBezTo>
                      <a:pt x="0" y="207"/>
                      <a:pt x="70" y="258"/>
                      <a:pt x="140" y="258"/>
                    </a:cubicBezTo>
                    <a:cubicBezTo>
                      <a:pt x="171" y="258"/>
                      <a:pt x="201" y="249"/>
                      <a:pt x="227" y="227"/>
                    </a:cubicBezTo>
                    <a:cubicBezTo>
                      <a:pt x="310" y="144"/>
                      <a:pt x="250" y="1"/>
                      <a:pt x="1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2" name="Google Shape;2222;p17"/>
              <p:cNvSpPr/>
              <p:nvPr/>
            </p:nvSpPr>
            <p:spPr>
              <a:xfrm>
                <a:off x="1779375" y="3314800"/>
                <a:ext cx="14900" cy="12725"/>
              </a:xfrm>
              <a:custGeom>
                <a:rect b="b" l="l" r="r" t="t"/>
                <a:pathLst>
                  <a:path extrusionOk="0" h="509" w="596">
                    <a:moveTo>
                      <a:pt x="255" y="1"/>
                    </a:moveTo>
                    <a:cubicBezTo>
                      <a:pt x="121" y="1"/>
                      <a:pt x="12" y="115"/>
                      <a:pt x="1" y="251"/>
                    </a:cubicBezTo>
                    <a:cubicBezTo>
                      <a:pt x="1" y="404"/>
                      <a:pt x="125" y="508"/>
                      <a:pt x="258" y="508"/>
                    </a:cubicBezTo>
                    <a:cubicBezTo>
                      <a:pt x="322" y="508"/>
                      <a:pt x="387" y="484"/>
                      <a:pt x="441" y="430"/>
                    </a:cubicBezTo>
                    <a:cubicBezTo>
                      <a:pt x="596" y="275"/>
                      <a:pt x="501" y="1"/>
                      <a:pt x="274" y="1"/>
                    </a:cubicBezTo>
                    <a:cubicBezTo>
                      <a:pt x="268" y="1"/>
                      <a:pt x="261" y="1"/>
                      <a:pt x="25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3" name="Google Shape;2223;p17"/>
              <p:cNvSpPr/>
              <p:nvPr/>
            </p:nvSpPr>
            <p:spPr>
              <a:xfrm>
                <a:off x="1654350" y="4108075"/>
                <a:ext cx="32175" cy="32475"/>
              </a:xfrm>
              <a:custGeom>
                <a:rect b="b" l="l" r="r" t="t"/>
                <a:pathLst>
                  <a:path extrusionOk="0" h="1299" w="1287">
                    <a:moveTo>
                      <a:pt x="489" y="1"/>
                    </a:moveTo>
                    <a:lnTo>
                      <a:pt x="489" y="489"/>
                    </a:lnTo>
                    <a:lnTo>
                      <a:pt x="1" y="643"/>
                    </a:lnTo>
                    <a:lnTo>
                      <a:pt x="489" y="798"/>
                    </a:lnTo>
                    <a:lnTo>
                      <a:pt x="489" y="1298"/>
                    </a:lnTo>
                    <a:lnTo>
                      <a:pt x="799" y="893"/>
                    </a:lnTo>
                    <a:lnTo>
                      <a:pt x="1287" y="1048"/>
                    </a:lnTo>
                    <a:lnTo>
                      <a:pt x="989" y="643"/>
                    </a:lnTo>
                    <a:lnTo>
                      <a:pt x="1287" y="251"/>
                    </a:lnTo>
                    <a:lnTo>
                      <a:pt x="799" y="393"/>
                    </a:lnTo>
                    <a:lnTo>
                      <a:pt x="48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4" name="Google Shape;2224;p17"/>
              <p:cNvSpPr/>
              <p:nvPr/>
            </p:nvSpPr>
            <p:spPr>
              <a:xfrm>
                <a:off x="1129400" y="3853850"/>
                <a:ext cx="9350" cy="6600"/>
              </a:xfrm>
              <a:custGeom>
                <a:rect b="b" l="l" r="r" t="t"/>
                <a:pathLst>
                  <a:path extrusionOk="0" h="264" w="374">
                    <a:moveTo>
                      <a:pt x="166" y="0"/>
                    </a:moveTo>
                    <a:cubicBezTo>
                      <a:pt x="0" y="0"/>
                      <a:pt x="3" y="264"/>
                      <a:pt x="176" y="264"/>
                    </a:cubicBezTo>
                    <a:cubicBezTo>
                      <a:pt x="179" y="264"/>
                      <a:pt x="183" y="264"/>
                      <a:pt x="187" y="264"/>
                    </a:cubicBezTo>
                    <a:cubicBezTo>
                      <a:pt x="191" y="264"/>
                      <a:pt x="194" y="264"/>
                      <a:pt x="198" y="264"/>
                    </a:cubicBezTo>
                    <a:cubicBezTo>
                      <a:pt x="370" y="264"/>
                      <a:pt x="374" y="0"/>
                      <a:pt x="208" y="0"/>
                    </a:cubicBezTo>
                    <a:cubicBezTo>
                      <a:pt x="201" y="0"/>
                      <a:pt x="194" y="1"/>
                      <a:pt x="187" y="2"/>
                    </a:cubicBezTo>
                    <a:cubicBezTo>
                      <a:pt x="179" y="1"/>
                      <a:pt x="172" y="0"/>
                      <a:pt x="16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5" name="Google Shape;2225;p17"/>
              <p:cNvSpPr/>
              <p:nvPr/>
            </p:nvSpPr>
            <p:spPr>
              <a:xfrm>
                <a:off x="1533800" y="3950625"/>
                <a:ext cx="7775" cy="6650"/>
              </a:xfrm>
              <a:custGeom>
                <a:rect b="b" l="l" r="r" t="t"/>
                <a:pathLst>
                  <a:path extrusionOk="0" h="266" w="311">
                    <a:moveTo>
                      <a:pt x="144" y="0"/>
                    </a:moveTo>
                    <a:cubicBezTo>
                      <a:pt x="72" y="0"/>
                      <a:pt x="13" y="60"/>
                      <a:pt x="1" y="131"/>
                    </a:cubicBezTo>
                    <a:cubicBezTo>
                      <a:pt x="1" y="212"/>
                      <a:pt x="67" y="265"/>
                      <a:pt x="135" y="265"/>
                    </a:cubicBezTo>
                    <a:cubicBezTo>
                      <a:pt x="167" y="265"/>
                      <a:pt x="200" y="253"/>
                      <a:pt x="227" y="226"/>
                    </a:cubicBezTo>
                    <a:cubicBezTo>
                      <a:pt x="310" y="143"/>
                      <a:pt x="251" y="12"/>
                      <a:pt x="14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6" name="Google Shape;2226;p17"/>
              <p:cNvSpPr/>
              <p:nvPr/>
            </p:nvSpPr>
            <p:spPr>
              <a:xfrm>
                <a:off x="1733550" y="3694025"/>
                <a:ext cx="7450" cy="6675"/>
              </a:xfrm>
              <a:custGeom>
                <a:rect b="b" l="l" r="r" t="t"/>
                <a:pathLst>
                  <a:path extrusionOk="0" h="267" w="298">
                    <a:moveTo>
                      <a:pt x="131" y="1"/>
                    </a:moveTo>
                    <a:cubicBezTo>
                      <a:pt x="60" y="1"/>
                      <a:pt x="0" y="60"/>
                      <a:pt x="0" y="132"/>
                    </a:cubicBezTo>
                    <a:cubicBezTo>
                      <a:pt x="0" y="213"/>
                      <a:pt x="60" y="266"/>
                      <a:pt x="125" y="266"/>
                    </a:cubicBezTo>
                    <a:cubicBezTo>
                      <a:pt x="156" y="266"/>
                      <a:pt x="187" y="254"/>
                      <a:pt x="214" y="227"/>
                    </a:cubicBezTo>
                    <a:cubicBezTo>
                      <a:pt x="298" y="144"/>
                      <a:pt x="250" y="13"/>
                      <a:pt x="13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7" name="Google Shape;2227;p17"/>
              <p:cNvSpPr/>
              <p:nvPr/>
            </p:nvSpPr>
            <p:spPr>
              <a:xfrm>
                <a:off x="1318300" y="3656225"/>
                <a:ext cx="7775" cy="6650"/>
              </a:xfrm>
              <a:custGeom>
                <a:rect b="b" l="l" r="r" t="t"/>
                <a:pathLst>
                  <a:path extrusionOk="0" h="266" w="311">
                    <a:moveTo>
                      <a:pt x="144" y="1"/>
                    </a:moveTo>
                    <a:cubicBezTo>
                      <a:pt x="72" y="1"/>
                      <a:pt x="13" y="60"/>
                      <a:pt x="1" y="132"/>
                    </a:cubicBezTo>
                    <a:cubicBezTo>
                      <a:pt x="1" y="213"/>
                      <a:pt x="66" y="266"/>
                      <a:pt x="135" y="266"/>
                    </a:cubicBezTo>
                    <a:cubicBezTo>
                      <a:pt x="167" y="266"/>
                      <a:pt x="200" y="254"/>
                      <a:pt x="227" y="227"/>
                    </a:cubicBezTo>
                    <a:cubicBezTo>
                      <a:pt x="310" y="144"/>
                      <a:pt x="251" y="13"/>
                      <a:pt x="14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8" name="Google Shape;2228;p17"/>
              <p:cNvSpPr/>
              <p:nvPr/>
            </p:nvSpPr>
            <p:spPr>
              <a:xfrm>
                <a:off x="1530525" y="3743750"/>
                <a:ext cx="14925" cy="12800"/>
              </a:xfrm>
              <a:custGeom>
                <a:rect b="b" l="l" r="r" t="t"/>
                <a:pathLst>
                  <a:path extrusionOk="0" h="512" w="597">
                    <a:moveTo>
                      <a:pt x="275" y="0"/>
                    </a:moveTo>
                    <a:cubicBezTo>
                      <a:pt x="132" y="0"/>
                      <a:pt x="13" y="107"/>
                      <a:pt x="1" y="262"/>
                    </a:cubicBezTo>
                    <a:cubicBezTo>
                      <a:pt x="1" y="409"/>
                      <a:pt x="129" y="511"/>
                      <a:pt x="264" y="511"/>
                    </a:cubicBezTo>
                    <a:cubicBezTo>
                      <a:pt x="326" y="511"/>
                      <a:pt x="389" y="490"/>
                      <a:pt x="441" y="441"/>
                    </a:cubicBezTo>
                    <a:cubicBezTo>
                      <a:pt x="596" y="286"/>
                      <a:pt x="501" y="12"/>
                      <a:pt x="27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9" name="Google Shape;2229;p17"/>
              <p:cNvSpPr/>
              <p:nvPr/>
            </p:nvSpPr>
            <p:spPr>
              <a:xfrm>
                <a:off x="844725" y="3330900"/>
                <a:ext cx="31875" cy="33650"/>
              </a:xfrm>
              <a:custGeom>
                <a:rect b="b" l="l" r="r" t="t"/>
                <a:pathLst>
                  <a:path extrusionOk="0" h="1346" w="1275">
                    <a:moveTo>
                      <a:pt x="727" y="0"/>
                    </a:moveTo>
                    <a:lnTo>
                      <a:pt x="489" y="453"/>
                    </a:lnTo>
                    <a:lnTo>
                      <a:pt x="1" y="358"/>
                    </a:lnTo>
                    <a:lnTo>
                      <a:pt x="334" y="739"/>
                    </a:lnTo>
                    <a:lnTo>
                      <a:pt x="84" y="1191"/>
                    </a:lnTo>
                    <a:lnTo>
                      <a:pt x="84" y="1191"/>
                    </a:lnTo>
                    <a:lnTo>
                      <a:pt x="537" y="965"/>
                    </a:lnTo>
                    <a:lnTo>
                      <a:pt x="870" y="1346"/>
                    </a:lnTo>
                    <a:lnTo>
                      <a:pt x="822" y="834"/>
                    </a:lnTo>
                    <a:lnTo>
                      <a:pt x="1275" y="608"/>
                    </a:lnTo>
                    <a:lnTo>
                      <a:pt x="787" y="512"/>
                    </a:lnTo>
                    <a:lnTo>
                      <a:pt x="72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0" name="Google Shape;2230;p17"/>
              <p:cNvSpPr/>
              <p:nvPr/>
            </p:nvSpPr>
            <p:spPr>
              <a:xfrm>
                <a:off x="1221925" y="2868625"/>
                <a:ext cx="7700" cy="6600"/>
              </a:xfrm>
              <a:custGeom>
                <a:rect b="b" l="l" r="r" t="t"/>
                <a:pathLst>
                  <a:path extrusionOk="0" h="264" w="308">
                    <a:moveTo>
                      <a:pt x="174" y="0"/>
                    </a:moveTo>
                    <a:cubicBezTo>
                      <a:pt x="74" y="0"/>
                      <a:pt x="1" y="113"/>
                      <a:pt x="58" y="203"/>
                    </a:cubicBezTo>
                    <a:cubicBezTo>
                      <a:pt x="83" y="244"/>
                      <a:pt x="124" y="263"/>
                      <a:pt x="164" y="263"/>
                    </a:cubicBezTo>
                    <a:cubicBezTo>
                      <a:pt x="218" y="263"/>
                      <a:pt x="270" y="229"/>
                      <a:pt x="284" y="168"/>
                    </a:cubicBezTo>
                    <a:cubicBezTo>
                      <a:pt x="308" y="96"/>
                      <a:pt x="260" y="25"/>
                      <a:pt x="189" y="1"/>
                    </a:cubicBezTo>
                    <a:cubicBezTo>
                      <a:pt x="184" y="0"/>
                      <a:pt x="179" y="0"/>
                      <a:pt x="17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1" name="Google Shape;2231;p17"/>
              <p:cNvSpPr/>
              <p:nvPr/>
            </p:nvSpPr>
            <p:spPr>
              <a:xfrm>
                <a:off x="1048500" y="3245700"/>
                <a:ext cx="7900" cy="6350"/>
              </a:xfrm>
              <a:custGeom>
                <a:rect b="b" l="l" r="r" t="t"/>
                <a:pathLst>
                  <a:path extrusionOk="0" h="254" w="316">
                    <a:moveTo>
                      <a:pt x="166" y="0"/>
                    </a:moveTo>
                    <a:cubicBezTo>
                      <a:pt x="64" y="0"/>
                      <a:pt x="0" y="107"/>
                      <a:pt x="65" y="194"/>
                    </a:cubicBezTo>
                    <a:cubicBezTo>
                      <a:pt x="91" y="234"/>
                      <a:pt x="131" y="253"/>
                      <a:pt x="171" y="253"/>
                    </a:cubicBezTo>
                    <a:cubicBezTo>
                      <a:pt x="225" y="253"/>
                      <a:pt x="278" y="219"/>
                      <a:pt x="291" y="158"/>
                    </a:cubicBezTo>
                    <a:cubicBezTo>
                      <a:pt x="315" y="87"/>
                      <a:pt x="268" y="15"/>
                      <a:pt x="196" y="3"/>
                    </a:cubicBezTo>
                    <a:cubicBezTo>
                      <a:pt x="186" y="1"/>
                      <a:pt x="176" y="0"/>
                      <a:pt x="16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2" name="Google Shape;2232;p17"/>
              <p:cNvSpPr/>
              <p:nvPr/>
            </p:nvSpPr>
            <p:spPr>
              <a:xfrm>
                <a:off x="1261325" y="3491250"/>
                <a:ext cx="7900" cy="6350"/>
              </a:xfrm>
              <a:custGeom>
                <a:rect b="b" l="l" r="r" t="t"/>
                <a:pathLst>
                  <a:path extrusionOk="0" h="254" w="316">
                    <a:moveTo>
                      <a:pt x="166" y="1"/>
                    </a:moveTo>
                    <a:cubicBezTo>
                      <a:pt x="64" y="1"/>
                      <a:pt x="0" y="107"/>
                      <a:pt x="65" y="194"/>
                    </a:cubicBezTo>
                    <a:cubicBezTo>
                      <a:pt x="91" y="235"/>
                      <a:pt x="131" y="254"/>
                      <a:pt x="172" y="254"/>
                    </a:cubicBezTo>
                    <a:cubicBezTo>
                      <a:pt x="227" y="254"/>
                      <a:pt x="283" y="220"/>
                      <a:pt x="303" y="159"/>
                    </a:cubicBezTo>
                    <a:cubicBezTo>
                      <a:pt x="315" y="87"/>
                      <a:pt x="268" y="16"/>
                      <a:pt x="196" y="4"/>
                    </a:cubicBezTo>
                    <a:cubicBezTo>
                      <a:pt x="186" y="2"/>
                      <a:pt x="176" y="1"/>
                      <a:pt x="16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3" name="Google Shape;2233;p17"/>
              <p:cNvSpPr/>
              <p:nvPr/>
            </p:nvSpPr>
            <p:spPr>
              <a:xfrm>
                <a:off x="1378425" y="3091225"/>
                <a:ext cx="8525" cy="6925"/>
              </a:xfrm>
              <a:custGeom>
                <a:rect b="b" l="l" r="r" t="t"/>
                <a:pathLst>
                  <a:path extrusionOk="0" h="277" w="341">
                    <a:moveTo>
                      <a:pt x="186" y="0"/>
                    </a:moveTo>
                    <a:cubicBezTo>
                      <a:pt x="159" y="0"/>
                      <a:pt x="132" y="9"/>
                      <a:pt x="108" y="27"/>
                    </a:cubicBezTo>
                    <a:cubicBezTo>
                      <a:pt x="1" y="98"/>
                      <a:pt x="48" y="253"/>
                      <a:pt x="179" y="277"/>
                    </a:cubicBezTo>
                    <a:cubicBezTo>
                      <a:pt x="239" y="277"/>
                      <a:pt x="310" y="229"/>
                      <a:pt x="322" y="170"/>
                    </a:cubicBezTo>
                    <a:cubicBezTo>
                      <a:pt x="340" y="72"/>
                      <a:pt x="265" y="0"/>
                      <a:pt x="18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4" name="Google Shape;2234;p17"/>
              <p:cNvSpPr/>
              <p:nvPr/>
            </p:nvSpPr>
            <p:spPr>
              <a:xfrm>
                <a:off x="1244750" y="3281925"/>
                <a:ext cx="14950" cy="12700"/>
              </a:xfrm>
              <a:custGeom>
                <a:rect b="b" l="l" r="r" t="t"/>
                <a:pathLst>
                  <a:path extrusionOk="0" h="508" w="598">
                    <a:moveTo>
                      <a:pt x="313" y="1"/>
                    </a:moveTo>
                    <a:cubicBezTo>
                      <a:pt x="120" y="1"/>
                      <a:pt x="0" y="214"/>
                      <a:pt x="109" y="388"/>
                    </a:cubicBezTo>
                    <a:cubicBezTo>
                      <a:pt x="160" y="469"/>
                      <a:pt x="241" y="507"/>
                      <a:pt x="321" y="507"/>
                    </a:cubicBezTo>
                    <a:cubicBezTo>
                      <a:pt x="429" y="507"/>
                      <a:pt x="534" y="439"/>
                      <a:pt x="562" y="316"/>
                    </a:cubicBezTo>
                    <a:cubicBezTo>
                      <a:pt x="597" y="173"/>
                      <a:pt x="502" y="31"/>
                      <a:pt x="371" y="7"/>
                    </a:cubicBezTo>
                    <a:cubicBezTo>
                      <a:pt x="351" y="3"/>
                      <a:pt x="332" y="1"/>
                      <a:pt x="31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2235" name="Google Shape;2235;p17"/>
          <p:cNvSpPr txBox="1"/>
          <p:nvPr>
            <p:ph type="title"/>
          </p:nvPr>
        </p:nvSpPr>
        <p:spPr>
          <a:xfrm>
            <a:off x="758775" y="384166"/>
            <a:ext cx="7626300" cy="572700"/>
          </a:xfrm>
          <a:prstGeom prst="rect">
            <a:avLst/>
          </a:prstGeom>
        </p:spPr>
        <p:txBody>
          <a:bodyPr anchorCtr="0" anchor="ctr" bIns="91425" lIns="91425" spcFirstLastPara="1" rIns="91425" wrap="square" tIns="91425">
            <a:noAutofit/>
          </a:bodyPr>
          <a:lstStyle>
            <a:lvl1pPr lvl="0" rtl="0">
              <a:spcBef>
                <a:spcPts val="0"/>
              </a:spcBef>
              <a:spcAft>
                <a:spcPts val="0"/>
              </a:spcAft>
              <a:buClr>
                <a:schemeClr val="accent6"/>
              </a:buClr>
              <a:buSzPts val="3400"/>
              <a:buNone/>
              <a:defRPr>
                <a:solidFill>
                  <a:schemeClr val="accent6"/>
                </a:solidFill>
              </a:defRPr>
            </a:lvl1pPr>
            <a:lvl2pPr lvl="1" rtl="0">
              <a:spcBef>
                <a:spcPts val="0"/>
              </a:spcBef>
              <a:spcAft>
                <a:spcPts val="0"/>
              </a:spcAft>
              <a:buClr>
                <a:schemeClr val="accent6"/>
              </a:buClr>
              <a:buSzPts val="3400"/>
              <a:buNone/>
              <a:defRPr>
                <a:solidFill>
                  <a:schemeClr val="accent6"/>
                </a:solidFill>
              </a:defRPr>
            </a:lvl2pPr>
            <a:lvl3pPr lvl="2" rtl="0">
              <a:spcBef>
                <a:spcPts val="0"/>
              </a:spcBef>
              <a:spcAft>
                <a:spcPts val="0"/>
              </a:spcAft>
              <a:buClr>
                <a:schemeClr val="accent6"/>
              </a:buClr>
              <a:buSzPts val="3400"/>
              <a:buNone/>
              <a:defRPr>
                <a:solidFill>
                  <a:schemeClr val="accent6"/>
                </a:solidFill>
              </a:defRPr>
            </a:lvl3pPr>
            <a:lvl4pPr lvl="3" rtl="0">
              <a:spcBef>
                <a:spcPts val="0"/>
              </a:spcBef>
              <a:spcAft>
                <a:spcPts val="0"/>
              </a:spcAft>
              <a:buClr>
                <a:schemeClr val="accent6"/>
              </a:buClr>
              <a:buSzPts val="3400"/>
              <a:buNone/>
              <a:defRPr>
                <a:solidFill>
                  <a:schemeClr val="accent6"/>
                </a:solidFill>
              </a:defRPr>
            </a:lvl4pPr>
            <a:lvl5pPr lvl="4" rtl="0">
              <a:spcBef>
                <a:spcPts val="0"/>
              </a:spcBef>
              <a:spcAft>
                <a:spcPts val="0"/>
              </a:spcAft>
              <a:buClr>
                <a:schemeClr val="accent6"/>
              </a:buClr>
              <a:buSzPts val="3400"/>
              <a:buNone/>
              <a:defRPr>
                <a:solidFill>
                  <a:schemeClr val="accent6"/>
                </a:solidFill>
              </a:defRPr>
            </a:lvl5pPr>
            <a:lvl6pPr lvl="5" rtl="0">
              <a:spcBef>
                <a:spcPts val="0"/>
              </a:spcBef>
              <a:spcAft>
                <a:spcPts val="0"/>
              </a:spcAft>
              <a:buClr>
                <a:schemeClr val="accent6"/>
              </a:buClr>
              <a:buSzPts val="3400"/>
              <a:buNone/>
              <a:defRPr>
                <a:solidFill>
                  <a:schemeClr val="accent6"/>
                </a:solidFill>
              </a:defRPr>
            </a:lvl6pPr>
            <a:lvl7pPr lvl="6" rtl="0">
              <a:spcBef>
                <a:spcPts val="0"/>
              </a:spcBef>
              <a:spcAft>
                <a:spcPts val="0"/>
              </a:spcAft>
              <a:buClr>
                <a:schemeClr val="accent6"/>
              </a:buClr>
              <a:buSzPts val="3400"/>
              <a:buNone/>
              <a:defRPr>
                <a:solidFill>
                  <a:schemeClr val="accent6"/>
                </a:solidFill>
              </a:defRPr>
            </a:lvl7pPr>
            <a:lvl8pPr lvl="7" rtl="0">
              <a:spcBef>
                <a:spcPts val="0"/>
              </a:spcBef>
              <a:spcAft>
                <a:spcPts val="0"/>
              </a:spcAft>
              <a:buClr>
                <a:schemeClr val="accent6"/>
              </a:buClr>
              <a:buSzPts val="3400"/>
              <a:buNone/>
              <a:defRPr>
                <a:solidFill>
                  <a:schemeClr val="accent6"/>
                </a:solidFill>
              </a:defRPr>
            </a:lvl8pPr>
            <a:lvl9pPr lvl="8" rtl="0">
              <a:spcBef>
                <a:spcPts val="0"/>
              </a:spcBef>
              <a:spcAft>
                <a:spcPts val="0"/>
              </a:spcAft>
              <a:buClr>
                <a:schemeClr val="accent6"/>
              </a:buClr>
              <a:buSzPts val="3400"/>
              <a:buNone/>
              <a:defRPr>
                <a:solidFill>
                  <a:schemeClr val="accent6"/>
                </a:solidFill>
              </a:defRPr>
            </a:lvl9pPr>
          </a:lstStyle>
          <a:p/>
        </p:txBody>
      </p:sp>
      <p:sp>
        <p:nvSpPr>
          <p:cNvPr id="2236" name="Google Shape;2236;p17"/>
          <p:cNvSpPr txBox="1"/>
          <p:nvPr>
            <p:ph idx="1" type="body"/>
          </p:nvPr>
        </p:nvSpPr>
        <p:spPr>
          <a:xfrm>
            <a:off x="1260475" y="2578695"/>
            <a:ext cx="2911800" cy="1418400"/>
          </a:xfrm>
          <a:prstGeom prst="rect">
            <a:avLst/>
          </a:prstGeom>
        </p:spPr>
        <p:txBody>
          <a:bodyPr anchorCtr="0" anchor="t" bIns="91425" lIns="91425" spcFirstLastPara="1" rIns="91425" wrap="square" tIns="91425">
            <a:noAutofit/>
          </a:bodyPr>
          <a:lstStyle>
            <a:lvl1pPr indent="-317500" lvl="0" marL="457200" rtl="0" algn="ctr">
              <a:spcBef>
                <a:spcPts val="0"/>
              </a:spcBef>
              <a:spcAft>
                <a:spcPts val="0"/>
              </a:spcAft>
              <a:buClr>
                <a:schemeClr val="lt2"/>
              </a:buClr>
              <a:buSzPts val="1400"/>
              <a:buChar char="●"/>
              <a:defRPr sz="1600">
                <a:solidFill>
                  <a:schemeClr val="lt2"/>
                </a:solidFill>
              </a:defRPr>
            </a:lvl1pPr>
            <a:lvl2pPr indent="-304800" lvl="1" marL="914400" rtl="0">
              <a:spcBef>
                <a:spcPts val="0"/>
              </a:spcBef>
              <a:spcAft>
                <a:spcPts val="0"/>
              </a:spcAft>
              <a:buClr>
                <a:schemeClr val="lt2"/>
              </a:buClr>
              <a:buSzPts val="1200"/>
              <a:buChar char="○"/>
              <a:defRPr sz="1200">
                <a:solidFill>
                  <a:schemeClr val="lt2"/>
                </a:solidFill>
              </a:defRPr>
            </a:lvl2pPr>
            <a:lvl3pPr indent="-304800" lvl="2" marL="1371600" rtl="0">
              <a:spcBef>
                <a:spcPts val="0"/>
              </a:spcBef>
              <a:spcAft>
                <a:spcPts val="0"/>
              </a:spcAft>
              <a:buClr>
                <a:schemeClr val="lt2"/>
              </a:buClr>
              <a:buSzPts val="1200"/>
              <a:buChar char="■"/>
              <a:defRPr sz="1200">
                <a:solidFill>
                  <a:schemeClr val="lt2"/>
                </a:solidFill>
              </a:defRPr>
            </a:lvl3pPr>
            <a:lvl4pPr indent="-304800" lvl="3" marL="1828800" rtl="0">
              <a:spcBef>
                <a:spcPts val="0"/>
              </a:spcBef>
              <a:spcAft>
                <a:spcPts val="0"/>
              </a:spcAft>
              <a:buClr>
                <a:schemeClr val="lt2"/>
              </a:buClr>
              <a:buSzPts val="1200"/>
              <a:buChar char="●"/>
              <a:defRPr sz="1200">
                <a:solidFill>
                  <a:schemeClr val="lt2"/>
                </a:solidFill>
              </a:defRPr>
            </a:lvl4pPr>
            <a:lvl5pPr indent="-304800" lvl="4" marL="2286000" rtl="0">
              <a:spcBef>
                <a:spcPts val="0"/>
              </a:spcBef>
              <a:spcAft>
                <a:spcPts val="0"/>
              </a:spcAft>
              <a:buClr>
                <a:schemeClr val="lt2"/>
              </a:buClr>
              <a:buSzPts val="1200"/>
              <a:buChar char="○"/>
              <a:defRPr sz="1200">
                <a:solidFill>
                  <a:schemeClr val="lt2"/>
                </a:solidFill>
              </a:defRPr>
            </a:lvl5pPr>
            <a:lvl6pPr indent="-304800" lvl="5" marL="2743200" rtl="0">
              <a:spcBef>
                <a:spcPts val="0"/>
              </a:spcBef>
              <a:spcAft>
                <a:spcPts val="0"/>
              </a:spcAft>
              <a:buClr>
                <a:schemeClr val="lt2"/>
              </a:buClr>
              <a:buSzPts val="1200"/>
              <a:buChar char="■"/>
              <a:defRPr sz="1200">
                <a:solidFill>
                  <a:schemeClr val="lt2"/>
                </a:solidFill>
              </a:defRPr>
            </a:lvl6pPr>
            <a:lvl7pPr indent="-304800" lvl="6" marL="3200400" rtl="0">
              <a:spcBef>
                <a:spcPts val="0"/>
              </a:spcBef>
              <a:spcAft>
                <a:spcPts val="0"/>
              </a:spcAft>
              <a:buClr>
                <a:schemeClr val="lt2"/>
              </a:buClr>
              <a:buSzPts val="1200"/>
              <a:buChar char="●"/>
              <a:defRPr sz="1200">
                <a:solidFill>
                  <a:schemeClr val="lt2"/>
                </a:solidFill>
              </a:defRPr>
            </a:lvl7pPr>
            <a:lvl8pPr indent="-304800" lvl="7" marL="3657600" rtl="0">
              <a:spcBef>
                <a:spcPts val="0"/>
              </a:spcBef>
              <a:spcAft>
                <a:spcPts val="0"/>
              </a:spcAft>
              <a:buClr>
                <a:schemeClr val="lt2"/>
              </a:buClr>
              <a:buSzPts val="1200"/>
              <a:buChar char="○"/>
              <a:defRPr sz="1200">
                <a:solidFill>
                  <a:schemeClr val="lt2"/>
                </a:solidFill>
              </a:defRPr>
            </a:lvl8pPr>
            <a:lvl9pPr indent="-304800" lvl="8" marL="4114800" rtl="0">
              <a:spcBef>
                <a:spcPts val="0"/>
              </a:spcBef>
              <a:spcAft>
                <a:spcPts val="0"/>
              </a:spcAft>
              <a:buClr>
                <a:schemeClr val="lt2"/>
              </a:buClr>
              <a:buSzPts val="1200"/>
              <a:buChar char="■"/>
              <a:defRPr sz="1200">
                <a:solidFill>
                  <a:schemeClr val="lt2"/>
                </a:solidFill>
              </a:defRPr>
            </a:lvl9pPr>
          </a:lstStyle>
          <a:p/>
        </p:txBody>
      </p:sp>
      <p:sp>
        <p:nvSpPr>
          <p:cNvPr id="2237" name="Google Shape;2237;p17"/>
          <p:cNvSpPr txBox="1"/>
          <p:nvPr>
            <p:ph idx="2" type="body"/>
          </p:nvPr>
        </p:nvSpPr>
        <p:spPr>
          <a:xfrm>
            <a:off x="4971900" y="2578695"/>
            <a:ext cx="2911800" cy="1418400"/>
          </a:xfrm>
          <a:prstGeom prst="rect">
            <a:avLst/>
          </a:prstGeom>
        </p:spPr>
        <p:txBody>
          <a:bodyPr anchorCtr="0" anchor="t" bIns="91425" lIns="91425" spcFirstLastPara="1" rIns="91425" wrap="square" tIns="91425">
            <a:noAutofit/>
          </a:bodyPr>
          <a:lstStyle>
            <a:lvl1pPr indent="-317500" lvl="0" marL="457200" rtl="0" algn="ctr">
              <a:spcBef>
                <a:spcPts val="0"/>
              </a:spcBef>
              <a:spcAft>
                <a:spcPts val="0"/>
              </a:spcAft>
              <a:buClr>
                <a:schemeClr val="lt2"/>
              </a:buClr>
              <a:buSzPts val="1400"/>
              <a:buChar char="●"/>
              <a:defRPr sz="1600">
                <a:solidFill>
                  <a:schemeClr val="lt2"/>
                </a:solidFill>
              </a:defRPr>
            </a:lvl1pPr>
            <a:lvl2pPr indent="-304800" lvl="1" marL="914400" rtl="0">
              <a:spcBef>
                <a:spcPts val="0"/>
              </a:spcBef>
              <a:spcAft>
                <a:spcPts val="0"/>
              </a:spcAft>
              <a:buClr>
                <a:schemeClr val="lt2"/>
              </a:buClr>
              <a:buSzPts val="1200"/>
              <a:buChar char="○"/>
              <a:defRPr sz="1200">
                <a:solidFill>
                  <a:schemeClr val="lt2"/>
                </a:solidFill>
              </a:defRPr>
            </a:lvl2pPr>
            <a:lvl3pPr indent="-304800" lvl="2" marL="1371600" rtl="0">
              <a:spcBef>
                <a:spcPts val="0"/>
              </a:spcBef>
              <a:spcAft>
                <a:spcPts val="0"/>
              </a:spcAft>
              <a:buClr>
                <a:schemeClr val="lt2"/>
              </a:buClr>
              <a:buSzPts val="1200"/>
              <a:buChar char="■"/>
              <a:defRPr sz="1200">
                <a:solidFill>
                  <a:schemeClr val="lt2"/>
                </a:solidFill>
              </a:defRPr>
            </a:lvl3pPr>
            <a:lvl4pPr indent="-304800" lvl="3" marL="1828800" rtl="0">
              <a:spcBef>
                <a:spcPts val="0"/>
              </a:spcBef>
              <a:spcAft>
                <a:spcPts val="0"/>
              </a:spcAft>
              <a:buClr>
                <a:schemeClr val="lt2"/>
              </a:buClr>
              <a:buSzPts val="1200"/>
              <a:buChar char="●"/>
              <a:defRPr sz="1200">
                <a:solidFill>
                  <a:schemeClr val="lt2"/>
                </a:solidFill>
              </a:defRPr>
            </a:lvl4pPr>
            <a:lvl5pPr indent="-304800" lvl="4" marL="2286000" rtl="0">
              <a:spcBef>
                <a:spcPts val="0"/>
              </a:spcBef>
              <a:spcAft>
                <a:spcPts val="0"/>
              </a:spcAft>
              <a:buClr>
                <a:schemeClr val="lt2"/>
              </a:buClr>
              <a:buSzPts val="1200"/>
              <a:buChar char="○"/>
              <a:defRPr sz="1200">
                <a:solidFill>
                  <a:schemeClr val="lt2"/>
                </a:solidFill>
              </a:defRPr>
            </a:lvl5pPr>
            <a:lvl6pPr indent="-304800" lvl="5" marL="2743200" rtl="0">
              <a:spcBef>
                <a:spcPts val="0"/>
              </a:spcBef>
              <a:spcAft>
                <a:spcPts val="0"/>
              </a:spcAft>
              <a:buClr>
                <a:schemeClr val="lt2"/>
              </a:buClr>
              <a:buSzPts val="1200"/>
              <a:buChar char="■"/>
              <a:defRPr sz="1200">
                <a:solidFill>
                  <a:schemeClr val="lt2"/>
                </a:solidFill>
              </a:defRPr>
            </a:lvl6pPr>
            <a:lvl7pPr indent="-304800" lvl="6" marL="3200400" rtl="0">
              <a:spcBef>
                <a:spcPts val="0"/>
              </a:spcBef>
              <a:spcAft>
                <a:spcPts val="0"/>
              </a:spcAft>
              <a:buClr>
                <a:schemeClr val="lt2"/>
              </a:buClr>
              <a:buSzPts val="1200"/>
              <a:buChar char="●"/>
              <a:defRPr sz="1200">
                <a:solidFill>
                  <a:schemeClr val="lt2"/>
                </a:solidFill>
              </a:defRPr>
            </a:lvl7pPr>
            <a:lvl8pPr indent="-304800" lvl="7" marL="3657600" rtl="0">
              <a:spcBef>
                <a:spcPts val="0"/>
              </a:spcBef>
              <a:spcAft>
                <a:spcPts val="0"/>
              </a:spcAft>
              <a:buClr>
                <a:schemeClr val="lt2"/>
              </a:buClr>
              <a:buSzPts val="1200"/>
              <a:buChar char="○"/>
              <a:defRPr sz="1200">
                <a:solidFill>
                  <a:schemeClr val="lt2"/>
                </a:solidFill>
              </a:defRPr>
            </a:lvl8pPr>
            <a:lvl9pPr indent="-304800" lvl="8" marL="4114800" rtl="0">
              <a:spcBef>
                <a:spcPts val="0"/>
              </a:spcBef>
              <a:spcAft>
                <a:spcPts val="0"/>
              </a:spcAft>
              <a:buClr>
                <a:schemeClr val="lt2"/>
              </a:buClr>
              <a:buSzPts val="1200"/>
              <a:buChar char="■"/>
              <a:defRPr sz="1200">
                <a:solidFill>
                  <a:schemeClr val="lt2"/>
                </a:solidFill>
              </a:defRPr>
            </a:lvl9pPr>
          </a:lstStyle>
          <a:p/>
        </p:txBody>
      </p:sp>
      <p:sp>
        <p:nvSpPr>
          <p:cNvPr id="2238" name="Google Shape;2238;p17"/>
          <p:cNvSpPr txBox="1"/>
          <p:nvPr>
            <p:ph idx="3" type="title"/>
          </p:nvPr>
        </p:nvSpPr>
        <p:spPr>
          <a:xfrm>
            <a:off x="1260475" y="2139900"/>
            <a:ext cx="2911800" cy="531600"/>
          </a:xfrm>
          <a:prstGeom prst="rect">
            <a:avLst/>
          </a:prstGeom>
        </p:spPr>
        <p:txBody>
          <a:bodyPr anchorCtr="0" anchor="b" bIns="91425" lIns="91425" spcFirstLastPara="1" rIns="91425" wrap="square" tIns="91425">
            <a:noAutofit/>
          </a:bodyPr>
          <a:lstStyle>
            <a:lvl1pPr lvl="0" rtl="0">
              <a:spcBef>
                <a:spcPts val="0"/>
              </a:spcBef>
              <a:spcAft>
                <a:spcPts val="0"/>
              </a:spcAft>
              <a:buSzPts val="2000"/>
              <a:buNone/>
              <a:defRPr b="1" sz="2500">
                <a:solidFill>
                  <a:schemeClr val="accent6"/>
                </a:solidFill>
              </a:defRPr>
            </a:lvl1pPr>
            <a:lvl2pPr lvl="1" rtl="0">
              <a:spcBef>
                <a:spcPts val="0"/>
              </a:spcBef>
              <a:spcAft>
                <a:spcPts val="0"/>
              </a:spcAft>
              <a:buSzPts val="2000"/>
              <a:buNone/>
              <a:defRPr sz="2000"/>
            </a:lvl2pPr>
            <a:lvl3pPr lvl="2" rtl="0">
              <a:spcBef>
                <a:spcPts val="0"/>
              </a:spcBef>
              <a:spcAft>
                <a:spcPts val="0"/>
              </a:spcAft>
              <a:buSzPts val="2000"/>
              <a:buNone/>
              <a:defRPr sz="2000"/>
            </a:lvl3pPr>
            <a:lvl4pPr lvl="3" rtl="0">
              <a:spcBef>
                <a:spcPts val="0"/>
              </a:spcBef>
              <a:spcAft>
                <a:spcPts val="0"/>
              </a:spcAft>
              <a:buSzPts val="2000"/>
              <a:buNone/>
              <a:defRPr sz="2000"/>
            </a:lvl4pPr>
            <a:lvl5pPr lvl="4" rtl="0">
              <a:spcBef>
                <a:spcPts val="0"/>
              </a:spcBef>
              <a:spcAft>
                <a:spcPts val="0"/>
              </a:spcAft>
              <a:buSzPts val="2000"/>
              <a:buNone/>
              <a:defRPr sz="2000"/>
            </a:lvl5pPr>
            <a:lvl6pPr lvl="5" rtl="0">
              <a:spcBef>
                <a:spcPts val="0"/>
              </a:spcBef>
              <a:spcAft>
                <a:spcPts val="0"/>
              </a:spcAft>
              <a:buSzPts val="2000"/>
              <a:buNone/>
              <a:defRPr sz="2000"/>
            </a:lvl6pPr>
            <a:lvl7pPr lvl="6" rtl="0">
              <a:spcBef>
                <a:spcPts val="0"/>
              </a:spcBef>
              <a:spcAft>
                <a:spcPts val="0"/>
              </a:spcAft>
              <a:buSzPts val="2000"/>
              <a:buNone/>
              <a:defRPr sz="2000"/>
            </a:lvl7pPr>
            <a:lvl8pPr lvl="7" rtl="0">
              <a:spcBef>
                <a:spcPts val="0"/>
              </a:spcBef>
              <a:spcAft>
                <a:spcPts val="0"/>
              </a:spcAft>
              <a:buSzPts val="2000"/>
              <a:buNone/>
              <a:defRPr sz="2000"/>
            </a:lvl8pPr>
            <a:lvl9pPr lvl="8" rtl="0">
              <a:spcBef>
                <a:spcPts val="0"/>
              </a:spcBef>
              <a:spcAft>
                <a:spcPts val="0"/>
              </a:spcAft>
              <a:buSzPts val="2000"/>
              <a:buNone/>
              <a:defRPr sz="2000"/>
            </a:lvl9pPr>
          </a:lstStyle>
          <a:p/>
        </p:txBody>
      </p:sp>
      <p:sp>
        <p:nvSpPr>
          <p:cNvPr id="2239" name="Google Shape;2239;p17"/>
          <p:cNvSpPr txBox="1"/>
          <p:nvPr>
            <p:ph idx="4" type="title"/>
          </p:nvPr>
        </p:nvSpPr>
        <p:spPr>
          <a:xfrm>
            <a:off x="4971850" y="2139900"/>
            <a:ext cx="2911800" cy="531600"/>
          </a:xfrm>
          <a:prstGeom prst="rect">
            <a:avLst/>
          </a:prstGeom>
        </p:spPr>
        <p:txBody>
          <a:bodyPr anchorCtr="0" anchor="b" bIns="91425" lIns="91425" spcFirstLastPara="1" rIns="91425" wrap="square" tIns="91425">
            <a:noAutofit/>
          </a:bodyPr>
          <a:lstStyle>
            <a:lvl1pPr lvl="0" rtl="0">
              <a:spcBef>
                <a:spcPts val="0"/>
              </a:spcBef>
              <a:spcAft>
                <a:spcPts val="0"/>
              </a:spcAft>
              <a:buSzPts val="2000"/>
              <a:buNone/>
              <a:defRPr b="1" sz="2500">
                <a:solidFill>
                  <a:schemeClr val="accent6"/>
                </a:solidFill>
              </a:defRPr>
            </a:lvl1pPr>
            <a:lvl2pPr lvl="1" rtl="0">
              <a:spcBef>
                <a:spcPts val="0"/>
              </a:spcBef>
              <a:spcAft>
                <a:spcPts val="0"/>
              </a:spcAft>
              <a:buSzPts val="2000"/>
              <a:buNone/>
              <a:defRPr sz="2000"/>
            </a:lvl2pPr>
            <a:lvl3pPr lvl="2" rtl="0">
              <a:spcBef>
                <a:spcPts val="0"/>
              </a:spcBef>
              <a:spcAft>
                <a:spcPts val="0"/>
              </a:spcAft>
              <a:buSzPts val="2000"/>
              <a:buNone/>
              <a:defRPr sz="2000"/>
            </a:lvl3pPr>
            <a:lvl4pPr lvl="3" rtl="0">
              <a:spcBef>
                <a:spcPts val="0"/>
              </a:spcBef>
              <a:spcAft>
                <a:spcPts val="0"/>
              </a:spcAft>
              <a:buSzPts val="2000"/>
              <a:buNone/>
              <a:defRPr sz="2000"/>
            </a:lvl4pPr>
            <a:lvl5pPr lvl="4" rtl="0">
              <a:spcBef>
                <a:spcPts val="0"/>
              </a:spcBef>
              <a:spcAft>
                <a:spcPts val="0"/>
              </a:spcAft>
              <a:buSzPts val="2000"/>
              <a:buNone/>
              <a:defRPr sz="2000"/>
            </a:lvl5pPr>
            <a:lvl6pPr lvl="5" rtl="0">
              <a:spcBef>
                <a:spcPts val="0"/>
              </a:spcBef>
              <a:spcAft>
                <a:spcPts val="0"/>
              </a:spcAft>
              <a:buSzPts val="2000"/>
              <a:buNone/>
              <a:defRPr sz="2000"/>
            </a:lvl6pPr>
            <a:lvl7pPr lvl="6" rtl="0">
              <a:spcBef>
                <a:spcPts val="0"/>
              </a:spcBef>
              <a:spcAft>
                <a:spcPts val="0"/>
              </a:spcAft>
              <a:buSzPts val="2000"/>
              <a:buNone/>
              <a:defRPr sz="2000"/>
            </a:lvl7pPr>
            <a:lvl8pPr lvl="7" rtl="0">
              <a:spcBef>
                <a:spcPts val="0"/>
              </a:spcBef>
              <a:spcAft>
                <a:spcPts val="0"/>
              </a:spcAft>
              <a:buSzPts val="2000"/>
              <a:buNone/>
              <a:defRPr sz="2000"/>
            </a:lvl8pPr>
            <a:lvl9pPr lvl="8" rtl="0">
              <a:spcBef>
                <a:spcPts val="0"/>
              </a:spcBef>
              <a:spcAft>
                <a:spcPts val="0"/>
              </a:spcAft>
              <a:buSzPts val="2000"/>
              <a:buNone/>
              <a:defRPr sz="2000"/>
            </a:lvl9pPr>
          </a:lstStyle>
          <a:p/>
        </p:txBody>
      </p:sp>
      <p:sp>
        <p:nvSpPr>
          <p:cNvPr id="2240" name="Google Shape;2240;p17"/>
          <p:cNvSpPr txBox="1"/>
          <p:nvPr>
            <p:ph idx="12" type="sldNum"/>
          </p:nvPr>
        </p:nvSpPr>
        <p:spPr>
          <a:xfrm>
            <a:off x="8556784" y="4749851"/>
            <a:ext cx="548700" cy="393600"/>
          </a:xfrm>
          <a:prstGeom prst="rect">
            <a:avLst/>
          </a:prstGeom>
        </p:spPr>
        <p:txBody>
          <a:bodyPr anchorCtr="0" anchor="t" bIns="91425" lIns="91425" spcFirstLastPara="1" rIns="91425" wrap="square" tIns="91425">
            <a:noAutofit/>
          </a:bodyPr>
          <a:lstStyle>
            <a:lvl1pPr lvl="0" rtl="0">
              <a:buNone/>
              <a:defRPr>
                <a:solidFill>
                  <a:schemeClr val="lt2"/>
                </a:solidFill>
              </a:defRPr>
            </a:lvl1pPr>
            <a:lvl2pPr lvl="1" rtl="0">
              <a:buNone/>
              <a:defRPr>
                <a:solidFill>
                  <a:schemeClr val="lt2"/>
                </a:solidFill>
              </a:defRPr>
            </a:lvl2pPr>
            <a:lvl3pPr lvl="2" rtl="0">
              <a:buNone/>
              <a:defRPr>
                <a:solidFill>
                  <a:schemeClr val="lt2"/>
                </a:solidFill>
              </a:defRPr>
            </a:lvl3pPr>
            <a:lvl4pPr lvl="3" rtl="0">
              <a:buNone/>
              <a:defRPr>
                <a:solidFill>
                  <a:schemeClr val="lt2"/>
                </a:solidFill>
              </a:defRPr>
            </a:lvl4pPr>
            <a:lvl5pPr lvl="4" rtl="0">
              <a:buNone/>
              <a:defRPr>
                <a:solidFill>
                  <a:schemeClr val="lt2"/>
                </a:solidFill>
              </a:defRPr>
            </a:lvl5pPr>
            <a:lvl6pPr lvl="5" rtl="0">
              <a:buNone/>
              <a:defRPr>
                <a:solidFill>
                  <a:schemeClr val="lt2"/>
                </a:solidFill>
              </a:defRPr>
            </a:lvl6pPr>
            <a:lvl7pPr lvl="6" rtl="0">
              <a:buNone/>
              <a:defRPr>
                <a:solidFill>
                  <a:schemeClr val="lt2"/>
                </a:solidFill>
              </a:defRPr>
            </a:lvl7pPr>
            <a:lvl8pPr lvl="7" rtl="0">
              <a:buNone/>
              <a:defRPr>
                <a:solidFill>
                  <a:schemeClr val="lt2"/>
                </a:solidFill>
              </a:defRPr>
            </a:lvl8pPr>
            <a:lvl9pPr lvl="8" rtl="0">
              <a:buNone/>
              <a:defRPr>
                <a:solidFill>
                  <a:schemeClr val="lt2"/>
                </a:solidFill>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type="titleOnly">
  <p:cSld name="TITLE_ONLY">
    <p:bg>
      <p:bgPr>
        <a:solidFill>
          <a:schemeClr val="dk1"/>
        </a:solidFill>
      </p:bgPr>
    </p:bg>
    <p:spTree>
      <p:nvGrpSpPr>
        <p:cNvPr id="2241" name="Shape 2241"/>
        <p:cNvGrpSpPr/>
        <p:nvPr/>
      </p:nvGrpSpPr>
      <p:grpSpPr>
        <a:xfrm>
          <a:off x="0" y="0"/>
          <a:ext cx="0" cy="0"/>
          <a:chOff x="0" y="0"/>
          <a:chExt cx="0" cy="0"/>
        </a:xfrm>
      </p:grpSpPr>
      <p:sp>
        <p:nvSpPr>
          <p:cNvPr id="2242" name="Google Shape;2242;p18"/>
          <p:cNvSpPr/>
          <p:nvPr/>
        </p:nvSpPr>
        <p:spPr>
          <a:xfrm flipH="1" rot="-10528285">
            <a:off x="-672315" y="-115982"/>
            <a:ext cx="9864093" cy="1196160"/>
          </a:xfrm>
          <a:custGeom>
            <a:rect b="b" l="l" r="r" t="t"/>
            <a:pathLst>
              <a:path extrusionOk="0" h="15288" w="126076">
                <a:moveTo>
                  <a:pt x="59089" y="1"/>
                </a:moveTo>
                <a:cubicBezTo>
                  <a:pt x="54525" y="1"/>
                  <a:pt x="49531" y="352"/>
                  <a:pt x="44078" y="1228"/>
                </a:cubicBezTo>
                <a:cubicBezTo>
                  <a:pt x="35277" y="2640"/>
                  <a:pt x="18210" y="7290"/>
                  <a:pt x="9247" y="7290"/>
                </a:cubicBezTo>
                <a:cubicBezTo>
                  <a:pt x="8084" y="7290"/>
                  <a:pt x="7058" y="7212"/>
                  <a:pt x="6204" y="7038"/>
                </a:cubicBezTo>
                <a:lnTo>
                  <a:pt x="1" y="10325"/>
                </a:lnTo>
                <a:cubicBezTo>
                  <a:pt x="1" y="10325"/>
                  <a:pt x="6332" y="14927"/>
                  <a:pt x="17749" y="14927"/>
                </a:cubicBezTo>
                <a:cubicBezTo>
                  <a:pt x="22796" y="14927"/>
                  <a:pt x="28839" y="14027"/>
                  <a:pt x="35767" y="11432"/>
                </a:cubicBezTo>
                <a:cubicBezTo>
                  <a:pt x="40647" y="9601"/>
                  <a:pt x="46516" y="8698"/>
                  <a:pt x="53350" y="8698"/>
                </a:cubicBezTo>
                <a:cubicBezTo>
                  <a:pt x="61623" y="8698"/>
                  <a:pt x="71310" y="10021"/>
                  <a:pt x="82368" y="12622"/>
                </a:cubicBezTo>
                <a:cubicBezTo>
                  <a:pt x="90771" y="14595"/>
                  <a:pt x="98053" y="15287"/>
                  <a:pt x="104133" y="15287"/>
                </a:cubicBezTo>
                <a:cubicBezTo>
                  <a:pt x="118419" y="15287"/>
                  <a:pt x="126076" y="11468"/>
                  <a:pt x="126076" y="11468"/>
                </a:cubicBezTo>
                <a:lnTo>
                  <a:pt x="126076" y="5895"/>
                </a:lnTo>
                <a:cubicBezTo>
                  <a:pt x="126076" y="5895"/>
                  <a:pt x="117555" y="6309"/>
                  <a:pt x="108633" y="6309"/>
                </a:cubicBezTo>
                <a:cubicBezTo>
                  <a:pt x="102048" y="6309"/>
                  <a:pt x="95245" y="6084"/>
                  <a:pt x="91488" y="5300"/>
                </a:cubicBezTo>
                <a:cubicBezTo>
                  <a:pt x="84679" y="3882"/>
                  <a:pt x="74254" y="1"/>
                  <a:pt x="5908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3" name="Google Shape;2243;p18"/>
          <p:cNvSpPr/>
          <p:nvPr/>
        </p:nvSpPr>
        <p:spPr>
          <a:xfrm>
            <a:off x="-1" y="3613875"/>
            <a:ext cx="9191938" cy="1453185"/>
          </a:xfrm>
          <a:custGeom>
            <a:rect b="b" l="l" r="r" t="t"/>
            <a:pathLst>
              <a:path extrusionOk="0" h="17801" w="112598">
                <a:moveTo>
                  <a:pt x="0" y="1"/>
                </a:moveTo>
                <a:lnTo>
                  <a:pt x="0" y="15253"/>
                </a:lnTo>
                <a:lnTo>
                  <a:pt x="21503" y="15253"/>
                </a:lnTo>
                <a:cubicBezTo>
                  <a:pt x="26218" y="15253"/>
                  <a:pt x="30707" y="14253"/>
                  <a:pt x="33838" y="12514"/>
                </a:cubicBezTo>
                <a:cubicBezTo>
                  <a:pt x="35517" y="11574"/>
                  <a:pt x="37934" y="11038"/>
                  <a:pt x="40482" y="11038"/>
                </a:cubicBezTo>
                <a:cubicBezTo>
                  <a:pt x="42256" y="11038"/>
                  <a:pt x="43958" y="11383"/>
                  <a:pt x="45209" y="12002"/>
                </a:cubicBezTo>
                <a:cubicBezTo>
                  <a:pt x="47673" y="13217"/>
                  <a:pt x="51019" y="13895"/>
                  <a:pt x="54495" y="13895"/>
                </a:cubicBezTo>
                <a:lnTo>
                  <a:pt x="71486" y="13895"/>
                </a:lnTo>
                <a:cubicBezTo>
                  <a:pt x="75046" y="13895"/>
                  <a:pt x="78332" y="14836"/>
                  <a:pt x="80082" y="16360"/>
                </a:cubicBezTo>
                <a:cubicBezTo>
                  <a:pt x="81106" y="17253"/>
                  <a:pt x="83035" y="17801"/>
                  <a:pt x="85106" y="17801"/>
                </a:cubicBezTo>
                <a:lnTo>
                  <a:pt x="112598" y="17801"/>
                </a:lnTo>
                <a:lnTo>
                  <a:pt x="112598" y="2549"/>
                </a:lnTo>
                <a:lnTo>
                  <a:pt x="91095" y="2549"/>
                </a:lnTo>
                <a:cubicBezTo>
                  <a:pt x="86380" y="2549"/>
                  <a:pt x="81892" y="3549"/>
                  <a:pt x="78760" y="5287"/>
                </a:cubicBezTo>
                <a:cubicBezTo>
                  <a:pt x="77082" y="6228"/>
                  <a:pt x="74665" y="6764"/>
                  <a:pt x="72117" y="6764"/>
                </a:cubicBezTo>
                <a:cubicBezTo>
                  <a:pt x="70343" y="6764"/>
                  <a:pt x="68640" y="6418"/>
                  <a:pt x="67390" y="5799"/>
                </a:cubicBezTo>
                <a:cubicBezTo>
                  <a:pt x="64925" y="4585"/>
                  <a:pt x="61580" y="3906"/>
                  <a:pt x="58103" y="3906"/>
                </a:cubicBezTo>
                <a:lnTo>
                  <a:pt x="41113" y="3906"/>
                </a:lnTo>
                <a:cubicBezTo>
                  <a:pt x="37553" y="3906"/>
                  <a:pt x="34267" y="2965"/>
                  <a:pt x="32516" y="1441"/>
                </a:cubicBezTo>
                <a:cubicBezTo>
                  <a:pt x="31493" y="548"/>
                  <a:pt x="29564" y="1"/>
                  <a:pt x="2749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244" name="Google Shape;2244;p18"/>
          <p:cNvGrpSpPr/>
          <p:nvPr/>
        </p:nvGrpSpPr>
        <p:grpSpPr>
          <a:xfrm>
            <a:off x="-596575" y="3323639"/>
            <a:ext cx="1372388" cy="107731"/>
            <a:chOff x="5894475" y="435806"/>
            <a:chExt cx="1372388" cy="107731"/>
          </a:xfrm>
        </p:grpSpPr>
        <p:sp>
          <p:nvSpPr>
            <p:cNvPr id="2245" name="Google Shape;2245;p18"/>
            <p:cNvSpPr/>
            <p:nvPr/>
          </p:nvSpPr>
          <p:spPr>
            <a:xfrm>
              <a:off x="5894475" y="435878"/>
              <a:ext cx="1099114" cy="107659"/>
            </a:xfrm>
            <a:custGeom>
              <a:rect b="b" l="l" r="r" t="t"/>
              <a:pathLst>
                <a:path extrusionOk="0" h="1501" w="15324">
                  <a:moveTo>
                    <a:pt x="751" y="0"/>
                  </a:moveTo>
                  <a:cubicBezTo>
                    <a:pt x="334" y="0"/>
                    <a:pt x="0" y="333"/>
                    <a:pt x="0" y="750"/>
                  </a:cubicBezTo>
                  <a:cubicBezTo>
                    <a:pt x="0" y="1167"/>
                    <a:pt x="334" y="1500"/>
                    <a:pt x="751" y="1500"/>
                  </a:cubicBezTo>
                  <a:lnTo>
                    <a:pt x="14574" y="1500"/>
                  </a:lnTo>
                  <a:cubicBezTo>
                    <a:pt x="14990" y="1500"/>
                    <a:pt x="15324" y="1167"/>
                    <a:pt x="15324" y="750"/>
                  </a:cubicBezTo>
                  <a:cubicBezTo>
                    <a:pt x="15324" y="333"/>
                    <a:pt x="14990" y="0"/>
                    <a:pt x="1457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6" name="Google Shape;2246;p18"/>
            <p:cNvSpPr/>
            <p:nvPr/>
          </p:nvSpPr>
          <p:spPr>
            <a:xfrm>
              <a:off x="7099457" y="435806"/>
              <a:ext cx="167406" cy="107731"/>
            </a:xfrm>
            <a:custGeom>
              <a:rect b="b" l="l" r="r" t="t"/>
              <a:pathLst>
                <a:path extrusionOk="0" h="1502" w="2334">
                  <a:moveTo>
                    <a:pt x="729" y="1"/>
                  </a:moveTo>
                  <a:cubicBezTo>
                    <a:pt x="322" y="1"/>
                    <a:pt x="0" y="341"/>
                    <a:pt x="0" y="751"/>
                  </a:cubicBezTo>
                  <a:cubicBezTo>
                    <a:pt x="0" y="1168"/>
                    <a:pt x="334" y="1501"/>
                    <a:pt x="750" y="1501"/>
                  </a:cubicBezTo>
                  <a:lnTo>
                    <a:pt x="1584" y="1501"/>
                  </a:lnTo>
                  <a:cubicBezTo>
                    <a:pt x="2000" y="1501"/>
                    <a:pt x="2334" y="1168"/>
                    <a:pt x="2334" y="751"/>
                  </a:cubicBezTo>
                  <a:cubicBezTo>
                    <a:pt x="2334" y="334"/>
                    <a:pt x="2000" y="1"/>
                    <a:pt x="1584" y="1"/>
                  </a:cubicBezTo>
                  <a:lnTo>
                    <a:pt x="750" y="1"/>
                  </a:lnTo>
                  <a:cubicBezTo>
                    <a:pt x="743" y="1"/>
                    <a:pt x="736" y="1"/>
                    <a:pt x="72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47" name="Google Shape;2247;p18"/>
          <p:cNvGrpSpPr/>
          <p:nvPr/>
        </p:nvGrpSpPr>
        <p:grpSpPr>
          <a:xfrm>
            <a:off x="-142170" y="3802149"/>
            <a:ext cx="883939" cy="70936"/>
            <a:chOff x="5933780" y="1496474"/>
            <a:chExt cx="883939" cy="70936"/>
          </a:xfrm>
        </p:grpSpPr>
        <p:sp>
          <p:nvSpPr>
            <p:cNvPr id="2248" name="Google Shape;2248;p18"/>
            <p:cNvSpPr/>
            <p:nvPr/>
          </p:nvSpPr>
          <p:spPr>
            <a:xfrm>
              <a:off x="6278778" y="1496474"/>
              <a:ext cx="538942" cy="70936"/>
            </a:xfrm>
            <a:custGeom>
              <a:rect b="b" l="l" r="r" t="t"/>
              <a:pathLst>
                <a:path extrusionOk="0" h="989" w="7514">
                  <a:moveTo>
                    <a:pt x="500" y="1"/>
                  </a:moveTo>
                  <a:cubicBezTo>
                    <a:pt x="227" y="1"/>
                    <a:pt x="0" y="215"/>
                    <a:pt x="0" y="489"/>
                  </a:cubicBezTo>
                  <a:cubicBezTo>
                    <a:pt x="0" y="763"/>
                    <a:pt x="227" y="989"/>
                    <a:pt x="500" y="989"/>
                  </a:cubicBezTo>
                  <a:lnTo>
                    <a:pt x="7013" y="989"/>
                  </a:lnTo>
                  <a:cubicBezTo>
                    <a:pt x="7287" y="989"/>
                    <a:pt x="7513" y="763"/>
                    <a:pt x="7513" y="489"/>
                  </a:cubicBezTo>
                  <a:cubicBezTo>
                    <a:pt x="7513" y="215"/>
                    <a:pt x="7287" y="1"/>
                    <a:pt x="701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9" name="Google Shape;2249;p18"/>
            <p:cNvSpPr/>
            <p:nvPr/>
          </p:nvSpPr>
          <p:spPr>
            <a:xfrm>
              <a:off x="5933780" y="1496474"/>
              <a:ext cx="248527" cy="70936"/>
            </a:xfrm>
            <a:custGeom>
              <a:rect b="b" l="l" r="r" t="t"/>
              <a:pathLst>
                <a:path extrusionOk="0" h="989" w="3465">
                  <a:moveTo>
                    <a:pt x="500" y="1"/>
                  </a:moveTo>
                  <a:cubicBezTo>
                    <a:pt x="226" y="1"/>
                    <a:pt x="0" y="215"/>
                    <a:pt x="0" y="489"/>
                  </a:cubicBezTo>
                  <a:cubicBezTo>
                    <a:pt x="0" y="763"/>
                    <a:pt x="226" y="989"/>
                    <a:pt x="500" y="989"/>
                  </a:cubicBezTo>
                  <a:lnTo>
                    <a:pt x="2977" y="989"/>
                  </a:lnTo>
                  <a:cubicBezTo>
                    <a:pt x="3251" y="989"/>
                    <a:pt x="3465" y="763"/>
                    <a:pt x="3465" y="489"/>
                  </a:cubicBezTo>
                  <a:cubicBezTo>
                    <a:pt x="3465" y="215"/>
                    <a:pt x="3251" y="1"/>
                    <a:pt x="297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50" name="Google Shape;2250;p18"/>
          <p:cNvGrpSpPr/>
          <p:nvPr/>
        </p:nvGrpSpPr>
        <p:grpSpPr>
          <a:xfrm>
            <a:off x="-347125" y="539689"/>
            <a:ext cx="1372388" cy="107731"/>
            <a:chOff x="5894475" y="435806"/>
            <a:chExt cx="1372388" cy="107731"/>
          </a:xfrm>
        </p:grpSpPr>
        <p:sp>
          <p:nvSpPr>
            <p:cNvPr id="2251" name="Google Shape;2251;p18"/>
            <p:cNvSpPr/>
            <p:nvPr/>
          </p:nvSpPr>
          <p:spPr>
            <a:xfrm>
              <a:off x="5894475" y="435878"/>
              <a:ext cx="1099114" cy="107659"/>
            </a:xfrm>
            <a:custGeom>
              <a:rect b="b" l="l" r="r" t="t"/>
              <a:pathLst>
                <a:path extrusionOk="0" h="1501" w="15324">
                  <a:moveTo>
                    <a:pt x="751" y="0"/>
                  </a:moveTo>
                  <a:cubicBezTo>
                    <a:pt x="334" y="0"/>
                    <a:pt x="0" y="333"/>
                    <a:pt x="0" y="750"/>
                  </a:cubicBezTo>
                  <a:cubicBezTo>
                    <a:pt x="0" y="1167"/>
                    <a:pt x="334" y="1500"/>
                    <a:pt x="751" y="1500"/>
                  </a:cubicBezTo>
                  <a:lnTo>
                    <a:pt x="14574" y="1500"/>
                  </a:lnTo>
                  <a:cubicBezTo>
                    <a:pt x="14990" y="1500"/>
                    <a:pt x="15324" y="1167"/>
                    <a:pt x="15324" y="750"/>
                  </a:cubicBezTo>
                  <a:cubicBezTo>
                    <a:pt x="15324" y="333"/>
                    <a:pt x="14990" y="0"/>
                    <a:pt x="1457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2" name="Google Shape;2252;p18"/>
            <p:cNvSpPr/>
            <p:nvPr/>
          </p:nvSpPr>
          <p:spPr>
            <a:xfrm>
              <a:off x="7099457" y="435806"/>
              <a:ext cx="167406" cy="107731"/>
            </a:xfrm>
            <a:custGeom>
              <a:rect b="b" l="l" r="r" t="t"/>
              <a:pathLst>
                <a:path extrusionOk="0" h="1502" w="2334">
                  <a:moveTo>
                    <a:pt x="729" y="1"/>
                  </a:moveTo>
                  <a:cubicBezTo>
                    <a:pt x="322" y="1"/>
                    <a:pt x="0" y="341"/>
                    <a:pt x="0" y="751"/>
                  </a:cubicBezTo>
                  <a:cubicBezTo>
                    <a:pt x="0" y="1168"/>
                    <a:pt x="334" y="1501"/>
                    <a:pt x="750" y="1501"/>
                  </a:cubicBezTo>
                  <a:lnTo>
                    <a:pt x="1584" y="1501"/>
                  </a:lnTo>
                  <a:cubicBezTo>
                    <a:pt x="2000" y="1501"/>
                    <a:pt x="2334" y="1168"/>
                    <a:pt x="2334" y="751"/>
                  </a:cubicBezTo>
                  <a:cubicBezTo>
                    <a:pt x="2334" y="334"/>
                    <a:pt x="2000" y="1"/>
                    <a:pt x="1584" y="1"/>
                  </a:cubicBezTo>
                  <a:lnTo>
                    <a:pt x="750" y="1"/>
                  </a:lnTo>
                  <a:cubicBezTo>
                    <a:pt x="743" y="1"/>
                    <a:pt x="736" y="1"/>
                    <a:pt x="72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53" name="Google Shape;2253;p18"/>
          <p:cNvGrpSpPr/>
          <p:nvPr/>
        </p:nvGrpSpPr>
        <p:grpSpPr>
          <a:xfrm>
            <a:off x="8312500" y="1168564"/>
            <a:ext cx="1372388" cy="107731"/>
            <a:chOff x="5894475" y="435806"/>
            <a:chExt cx="1372388" cy="107731"/>
          </a:xfrm>
        </p:grpSpPr>
        <p:sp>
          <p:nvSpPr>
            <p:cNvPr id="2254" name="Google Shape;2254;p18"/>
            <p:cNvSpPr/>
            <p:nvPr/>
          </p:nvSpPr>
          <p:spPr>
            <a:xfrm>
              <a:off x="5894475" y="435878"/>
              <a:ext cx="1099114" cy="107659"/>
            </a:xfrm>
            <a:custGeom>
              <a:rect b="b" l="l" r="r" t="t"/>
              <a:pathLst>
                <a:path extrusionOk="0" h="1501" w="15324">
                  <a:moveTo>
                    <a:pt x="751" y="0"/>
                  </a:moveTo>
                  <a:cubicBezTo>
                    <a:pt x="334" y="0"/>
                    <a:pt x="0" y="333"/>
                    <a:pt x="0" y="750"/>
                  </a:cubicBezTo>
                  <a:cubicBezTo>
                    <a:pt x="0" y="1167"/>
                    <a:pt x="334" y="1500"/>
                    <a:pt x="751" y="1500"/>
                  </a:cubicBezTo>
                  <a:lnTo>
                    <a:pt x="14574" y="1500"/>
                  </a:lnTo>
                  <a:cubicBezTo>
                    <a:pt x="14990" y="1500"/>
                    <a:pt x="15324" y="1167"/>
                    <a:pt x="15324" y="750"/>
                  </a:cubicBezTo>
                  <a:cubicBezTo>
                    <a:pt x="15324" y="333"/>
                    <a:pt x="14990" y="0"/>
                    <a:pt x="1457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5" name="Google Shape;2255;p18"/>
            <p:cNvSpPr/>
            <p:nvPr/>
          </p:nvSpPr>
          <p:spPr>
            <a:xfrm>
              <a:off x="7099457" y="435806"/>
              <a:ext cx="167406" cy="107731"/>
            </a:xfrm>
            <a:custGeom>
              <a:rect b="b" l="l" r="r" t="t"/>
              <a:pathLst>
                <a:path extrusionOk="0" h="1502" w="2334">
                  <a:moveTo>
                    <a:pt x="729" y="1"/>
                  </a:moveTo>
                  <a:cubicBezTo>
                    <a:pt x="322" y="1"/>
                    <a:pt x="0" y="341"/>
                    <a:pt x="0" y="751"/>
                  </a:cubicBezTo>
                  <a:cubicBezTo>
                    <a:pt x="0" y="1168"/>
                    <a:pt x="334" y="1501"/>
                    <a:pt x="750" y="1501"/>
                  </a:cubicBezTo>
                  <a:lnTo>
                    <a:pt x="1584" y="1501"/>
                  </a:lnTo>
                  <a:cubicBezTo>
                    <a:pt x="2000" y="1501"/>
                    <a:pt x="2334" y="1168"/>
                    <a:pt x="2334" y="751"/>
                  </a:cubicBezTo>
                  <a:cubicBezTo>
                    <a:pt x="2334" y="334"/>
                    <a:pt x="2000" y="1"/>
                    <a:pt x="1584" y="1"/>
                  </a:cubicBezTo>
                  <a:lnTo>
                    <a:pt x="750" y="1"/>
                  </a:lnTo>
                  <a:cubicBezTo>
                    <a:pt x="743" y="1"/>
                    <a:pt x="736" y="1"/>
                    <a:pt x="72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256" name="Google Shape;2256;p18"/>
          <p:cNvSpPr txBox="1"/>
          <p:nvPr>
            <p:ph type="title"/>
          </p:nvPr>
        </p:nvSpPr>
        <p:spPr>
          <a:xfrm>
            <a:off x="758775" y="384166"/>
            <a:ext cx="7626300" cy="572700"/>
          </a:xfrm>
          <a:prstGeom prst="rect">
            <a:avLst/>
          </a:prstGeom>
        </p:spPr>
        <p:txBody>
          <a:bodyPr anchorCtr="0" anchor="ctr" bIns="91425" lIns="91425" spcFirstLastPara="1" rIns="91425" wrap="square" tIns="91425">
            <a:noAutofit/>
          </a:bodyPr>
          <a:lstStyle>
            <a:lvl1pPr lvl="0" rtl="0">
              <a:spcBef>
                <a:spcPts val="0"/>
              </a:spcBef>
              <a:spcAft>
                <a:spcPts val="0"/>
              </a:spcAft>
              <a:buClr>
                <a:schemeClr val="lt2"/>
              </a:buClr>
              <a:buSzPts val="3400"/>
              <a:buNone/>
              <a:defRPr>
                <a:solidFill>
                  <a:schemeClr val="accent6"/>
                </a:solidFill>
              </a:defRPr>
            </a:lvl1pPr>
            <a:lvl2pPr lvl="1" rtl="0">
              <a:spcBef>
                <a:spcPts val="0"/>
              </a:spcBef>
              <a:spcAft>
                <a:spcPts val="0"/>
              </a:spcAft>
              <a:buClr>
                <a:schemeClr val="lt2"/>
              </a:buClr>
              <a:buSzPts val="3400"/>
              <a:buNone/>
              <a:defRPr>
                <a:solidFill>
                  <a:schemeClr val="lt2"/>
                </a:solidFill>
              </a:defRPr>
            </a:lvl2pPr>
            <a:lvl3pPr lvl="2" rtl="0">
              <a:spcBef>
                <a:spcPts val="0"/>
              </a:spcBef>
              <a:spcAft>
                <a:spcPts val="0"/>
              </a:spcAft>
              <a:buClr>
                <a:schemeClr val="lt2"/>
              </a:buClr>
              <a:buSzPts val="3400"/>
              <a:buNone/>
              <a:defRPr>
                <a:solidFill>
                  <a:schemeClr val="lt2"/>
                </a:solidFill>
              </a:defRPr>
            </a:lvl3pPr>
            <a:lvl4pPr lvl="3" rtl="0">
              <a:spcBef>
                <a:spcPts val="0"/>
              </a:spcBef>
              <a:spcAft>
                <a:spcPts val="0"/>
              </a:spcAft>
              <a:buClr>
                <a:schemeClr val="lt2"/>
              </a:buClr>
              <a:buSzPts val="3400"/>
              <a:buNone/>
              <a:defRPr>
                <a:solidFill>
                  <a:schemeClr val="lt2"/>
                </a:solidFill>
              </a:defRPr>
            </a:lvl4pPr>
            <a:lvl5pPr lvl="4" rtl="0">
              <a:spcBef>
                <a:spcPts val="0"/>
              </a:spcBef>
              <a:spcAft>
                <a:spcPts val="0"/>
              </a:spcAft>
              <a:buClr>
                <a:schemeClr val="lt2"/>
              </a:buClr>
              <a:buSzPts val="3400"/>
              <a:buNone/>
              <a:defRPr>
                <a:solidFill>
                  <a:schemeClr val="lt2"/>
                </a:solidFill>
              </a:defRPr>
            </a:lvl5pPr>
            <a:lvl6pPr lvl="5" rtl="0">
              <a:spcBef>
                <a:spcPts val="0"/>
              </a:spcBef>
              <a:spcAft>
                <a:spcPts val="0"/>
              </a:spcAft>
              <a:buClr>
                <a:schemeClr val="lt2"/>
              </a:buClr>
              <a:buSzPts val="3400"/>
              <a:buNone/>
              <a:defRPr>
                <a:solidFill>
                  <a:schemeClr val="lt2"/>
                </a:solidFill>
              </a:defRPr>
            </a:lvl6pPr>
            <a:lvl7pPr lvl="6" rtl="0">
              <a:spcBef>
                <a:spcPts val="0"/>
              </a:spcBef>
              <a:spcAft>
                <a:spcPts val="0"/>
              </a:spcAft>
              <a:buClr>
                <a:schemeClr val="lt2"/>
              </a:buClr>
              <a:buSzPts val="3400"/>
              <a:buNone/>
              <a:defRPr>
                <a:solidFill>
                  <a:schemeClr val="lt2"/>
                </a:solidFill>
              </a:defRPr>
            </a:lvl7pPr>
            <a:lvl8pPr lvl="7" rtl="0">
              <a:spcBef>
                <a:spcPts val="0"/>
              </a:spcBef>
              <a:spcAft>
                <a:spcPts val="0"/>
              </a:spcAft>
              <a:buClr>
                <a:schemeClr val="lt2"/>
              </a:buClr>
              <a:buSzPts val="3400"/>
              <a:buNone/>
              <a:defRPr>
                <a:solidFill>
                  <a:schemeClr val="lt2"/>
                </a:solidFill>
              </a:defRPr>
            </a:lvl8pPr>
            <a:lvl9pPr lvl="8" rtl="0">
              <a:spcBef>
                <a:spcPts val="0"/>
              </a:spcBef>
              <a:spcAft>
                <a:spcPts val="0"/>
              </a:spcAft>
              <a:buClr>
                <a:schemeClr val="lt2"/>
              </a:buClr>
              <a:buSzPts val="3400"/>
              <a:buNone/>
              <a:defRPr>
                <a:solidFill>
                  <a:schemeClr val="lt2"/>
                </a:solidFill>
              </a:defRPr>
            </a:lvl9pPr>
          </a:lstStyle>
          <a:p/>
        </p:txBody>
      </p:sp>
      <p:grpSp>
        <p:nvGrpSpPr>
          <p:cNvPr id="2257" name="Google Shape;2257;p18"/>
          <p:cNvGrpSpPr/>
          <p:nvPr/>
        </p:nvGrpSpPr>
        <p:grpSpPr>
          <a:xfrm rot="-1661852">
            <a:off x="-1171460" y="2410288"/>
            <a:ext cx="4351339" cy="3753118"/>
            <a:chOff x="780450" y="1002925"/>
            <a:chExt cx="3916575" cy="3378125"/>
          </a:xfrm>
        </p:grpSpPr>
        <p:sp>
          <p:nvSpPr>
            <p:cNvPr id="2258" name="Google Shape;2258;p18"/>
            <p:cNvSpPr/>
            <p:nvPr/>
          </p:nvSpPr>
          <p:spPr>
            <a:xfrm>
              <a:off x="2544350" y="2278100"/>
              <a:ext cx="32175" cy="32450"/>
            </a:xfrm>
            <a:custGeom>
              <a:rect b="b" l="l" r="r" t="t"/>
              <a:pathLst>
                <a:path extrusionOk="0" h="1298" w="1287">
                  <a:moveTo>
                    <a:pt x="489" y="0"/>
                  </a:moveTo>
                  <a:lnTo>
                    <a:pt x="489" y="500"/>
                  </a:lnTo>
                  <a:lnTo>
                    <a:pt x="1" y="643"/>
                  </a:lnTo>
                  <a:lnTo>
                    <a:pt x="489" y="798"/>
                  </a:lnTo>
                  <a:lnTo>
                    <a:pt x="489" y="1298"/>
                  </a:lnTo>
                  <a:lnTo>
                    <a:pt x="798" y="893"/>
                  </a:lnTo>
                  <a:lnTo>
                    <a:pt x="1287" y="1048"/>
                  </a:lnTo>
                  <a:lnTo>
                    <a:pt x="989" y="643"/>
                  </a:lnTo>
                  <a:lnTo>
                    <a:pt x="1287" y="250"/>
                  </a:lnTo>
                  <a:lnTo>
                    <a:pt x="798" y="405"/>
                  </a:lnTo>
                  <a:lnTo>
                    <a:pt x="4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9" name="Google Shape;2259;p18"/>
            <p:cNvSpPr/>
            <p:nvPr/>
          </p:nvSpPr>
          <p:spPr>
            <a:xfrm>
              <a:off x="3345350" y="2331075"/>
              <a:ext cx="32175" cy="32475"/>
            </a:xfrm>
            <a:custGeom>
              <a:rect b="b" l="l" r="r" t="t"/>
              <a:pathLst>
                <a:path extrusionOk="0" h="1299" w="1287">
                  <a:moveTo>
                    <a:pt x="489" y="0"/>
                  </a:moveTo>
                  <a:lnTo>
                    <a:pt x="489" y="500"/>
                  </a:lnTo>
                  <a:lnTo>
                    <a:pt x="0" y="655"/>
                  </a:lnTo>
                  <a:lnTo>
                    <a:pt x="489" y="798"/>
                  </a:lnTo>
                  <a:lnTo>
                    <a:pt x="489" y="1298"/>
                  </a:lnTo>
                  <a:lnTo>
                    <a:pt x="798" y="893"/>
                  </a:lnTo>
                  <a:lnTo>
                    <a:pt x="1286" y="1048"/>
                  </a:lnTo>
                  <a:lnTo>
                    <a:pt x="1286" y="1048"/>
                  </a:lnTo>
                  <a:lnTo>
                    <a:pt x="989" y="655"/>
                  </a:lnTo>
                  <a:lnTo>
                    <a:pt x="1286" y="250"/>
                  </a:lnTo>
                  <a:lnTo>
                    <a:pt x="798" y="405"/>
                  </a:lnTo>
                  <a:lnTo>
                    <a:pt x="4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0" name="Google Shape;2260;p18"/>
            <p:cNvSpPr/>
            <p:nvPr/>
          </p:nvSpPr>
          <p:spPr>
            <a:xfrm>
              <a:off x="2592275" y="1497050"/>
              <a:ext cx="32175" cy="32450"/>
            </a:xfrm>
            <a:custGeom>
              <a:rect b="b" l="l" r="r" t="t"/>
              <a:pathLst>
                <a:path extrusionOk="0" h="1298" w="1287">
                  <a:moveTo>
                    <a:pt x="489" y="0"/>
                  </a:moveTo>
                  <a:lnTo>
                    <a:pt x="489" y="500"/>
                  </a:lnTo>
                  <a:lnTo>
                    <a:pt x="1" y="655"/>
                  </a:lnTo>
                  <a:lnTo>
                    <a:pt x="489" y="798"/>
                  </a:lnTo>
                  <a:lnTo>
                    <a:pt x="489" y="1298"/>
                  </a:lnTo>
                  <a:lnTo>
                    <a:pt x="798" y="893"/>
                  </a:lnTo>
                  <a:lnTo>
                    <a:pt x="1286" y="1048"/>
                  </a:lnTo>
                  <a:lnTo>
                    <a:pt x="989" y="655"/>
                  </a:lnTo>
                  <a:lnTo>
                    <a:pt x="1286" y="250"/>
                  </a:lnTo>
                  <a:lnTo>
                    <a:pt x="798" y="405"/>
                  </a:lnTo>
                  <a:lnTo>
                    <a:pt x="4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1" name="Google Shape;2261;p18"/>
            <p:cNvSpPr/>
            <p:nvPr/>
          </p:nvSpPr>
          <p:spPr>
            <a:xfrm>
              <a:off x="3361425" y="1920600"/>
              <a:ext cx="32475" cy="32475"/>
            </a:xfrm>
            <a:custGeom>
              <a:rect b="b" l="l" r="r" t="t"/>
              <a:pathLst>
                <a:path extrusionOk="0" h="1299" w="1299">
                  <a:moveTo>
                    <a:pt x="488" y="1"/>
                  </a:moveTo>
                  <a:lnTo>
                    <a:pt x="488" y="501"/>
                  </a:lnTo>
                  <a:lnTo>
                    <a:pt x="0" y="656"/>
                  </a:lnTo>
                  <a:lnTo>
                    <a:pt x="488" y="798"/>
                  </a:lnTo>
                  <a:lnTo>
                    <a:pt x="488" y="1298"/>
                  </a:lnTo>
                  <a:lnTo>
                    <a:pt x="798" y="894"/>
                  </a:lnTo>
                  <a:lnTo>
                    <a:pt x="1298" y="1048"/>
                  </a:lnTo>
                  <a:lnTo>
                    <a:pt x="989" y="656"/>
                  </a:lnTo>
                  <a:lnTo>
                    <a:pt x="1298" y="251"/>
                  </a:lnTo>
                  <a:lnTo>
                    <a:pt x="798" y="405"/>
                  </a:lnTo>
                  <a:lnTo>
                    <a:pt x="48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2" name="Google Shape;2262;p18"/>
            <p:cNvSpPr/>
            <p:nvPr/>
          </p:nvSpPr>
          <p:spPr>
            <a:xfrm>
              <a:off x="1761525" y="2082225"/>
              <a:ext cx="32450" cy="32475"/>
            </a:xfrm>
            <a:custGeom>
              <a:rect b="b" l="l" r="r" t="t"/>
              <a:pathLst>
                <a:path extrusionOk="0" h="1299" w="1298">
                  <a:moveTo>
                    <a:pt x="500" y="1"/>
                  </a:moveTo>
                  <a:lnTo>
                    <a:pt x="500" y="489"/>
                  </a:lnTo>
                  <a:lnTo>
                    <a:pt x="0" y="644"/>
                  </a:lnTo>
                  <a:lnTo>
                    <a:pt x="500" y="798"/>
                  </a:lnTo>
                  <a:lnTo>
                    <a:pt x="500" y="1299"/>
                  </a:lnTo>
                  <a:lnTo>
                    <a:pt x="798" y="894"/>
                  </a:lnTo>
                  <a:lnTo>
                    <a:pt x="1298" y="1048"/>
                  </a:lnTo>
                  <a:lnTo>
                    <a:pt x="988" y="644"/>
                  </a:lnTo>
                  <a:lnTo>
                    <a:pt x="1298" y="251"/>
                  </a:lnTo>
                  <a:lnTo>
                    <a:pt x="1298" y="251"/>
                  </a:lnTo>
                  <a:lnTo>
                    <a:pt x="798" y="394"/>
                  </a:lnTo>
                  <a:lnTo>
                    <a:pt x="50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3" name="Google Shape;2263;p18"/>
            <p:cNvSpPr/>
            <p:nvPr/>
          </p:nvSpPr>
          <p:spPr>
            <a:xfrm>
              <a:off x="1647825" y="2529000"/>
              <a:ext cx="32450" cy="32475"/>
            </a:xfrm>
            <a:custGeom>
              <a:rect b="b" l="l" r="r" t="t"/>
              <a:pathLst>
                <a:path extrusionOk="0" h="1299" w="1298">
                  <a:moveTo>
                    <a:pt x="500" y="1"/>
                  </a:moveTo>
                  <a:lnTo>
                    <a:pt x="500" y="489"/>
                  </a:lnTo>
                  <a:lnTo>
                    <a:pt x="0" y="644"/>
                  </a:lnTo>
                  <a:lnTo>
                    <a:pt x="500" y="799"/>
                  </a:lnTo>
                  <a:lnTo>
                    <a:pt x="500" y="1299"/>
                  </a:lnTo>
                  <a:lnTo>
                    <a:pt x="798" y="894"/>
                  </a:lnTo>
                  <a:lnTo>
                    <a:pt x="1298" y="1049"/>
                  </a:lnTo>
                  <a:lnTo>
                    <a:pt x="1298" y="1049"/>
                  </a:lnTo>
                  <a:lnTo>
                    <a:pt x="988" y="644"/>
                  </a:lnTo>
                  <a:lnTo>
                    <a:pt x="1298" y="251"/>
                  </a:lnTo>
                  <a:lnTo>
                    <a:pt x="798" y="394"/>
                  </a:lnTo>
                  <a:lnTo>
                    <a:pt x="50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4" name="Google Shape;2264;p18"/>
            <p:cNvSpPr/>
            <p:nvPr/>
          </p:nvSpPr>
          <p:spPr>
            <a:xfrm>
              <a:off x="780450" y="2377800"/>
              <a:ext cx="32175" cy="32775"/>
            </a:xfrm>
            <a:custGeom>
              <a:rect b="b" l="l" r="r" t="t"/>
              <a:pathLst>
                <a:path extrusionOk="0" h="1311" w="1287">
                  <a:moveTo>
                    <a:pt x="488" y="1"/>
                  </a:moveTo>
                  <a:lnTo>
                    <a:pt x="488" y="501"/>
                  </a:lnTo>
                  <a:lnTo>
                    <a:pt x="0" y="655"/>
                  </a:lnTo>
                  <a:lnTo>
                    <a:pt x="488" y="810"/>
                  </a:lnTo>
                  <a:lnTo>
                    <a:pt x="488" y="1310"/>
                  </a:lnTo>
                  <a:lnTo>
                    <a:pt x="798" y="905"/>
                  </a:lnTo>
                  <a:lnTo>
                    <a:pt x="1286" y="1060"/>
                  </a:lnTo>
                  <a:lnTo>
                    <a:pt x="988" y="655"/>
                  </a:lnTo>
                  <a:lnTo>
                    <a:pt x="1286" y="251"/>
                  </a:lnTo>
                  <a:lnTo>
                    <a:pt x="798" y="405"/>
                  </a:lnTo>
                  <a:lnTo>
                    <a:pt x="48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5" name="Google Shape;2265;p18"/>
            <p:cNvSpPr/>
            <p:nvPr/>
          </p:nvSpPr>
          <p:spPr>
            <a:xfrm>
              <a:off x="2243125" y="2420375"/>
              <a:ext cx="32175" cy="32450"/>
            </a:xfrm>
            <a:custGeom>
              <a:rect b="b" l="l" r="r" t="t"/>
              <a:pathLst>
                <a:path extrusionOk="0" h="1298" w="1287">
                  <a:moveTo>
                    <a:pt x="489" y="0"/>
                  </a:moveTo>
                  <a:lnTo>
                    <a:pt x="489" y="500"/>
                  </a:lnTo>
                  <a:lnTo>
                    <a:pt x="1" y="655"/>
                  </a:lnTo>
                  <a:lnTo>
                    <a:pt x="489" y="810"/>
                  </a:lnTo>
                  <a:lnTo>
                    <a:pt x="489" y="1298"/>
                  </a:lnTo>
                  <a:lnTo>
                    <a:pt x="798" y="905"/>
                  </a:lnTo>
                  <a:lnTo>
                    <a:pt x="1286" y="1060"/>
                  </a:lnTo>
                  <a:lnTo>
                    <a:pt x="989" y="655"/>
                  </a:lnTo>
                  <a:lnTo>
                    <a:pt x="1286" y="250"/>
                  </a:lnTo>
                  <a:lnTo>
                    <a:pt x="1286" y="250"/>
                  </a:lnTo>
                  <a:lnTo>
                    <a:pt x="798" y="405"/>
                  </a:lnTo>
                  <a:lnTo>
                    <a:pt x="4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6" name="Google Shape;2266;p18"/>
            <p:cNvSpPr/>
            <p:nvPr/>
          </p:nvSpPr>
          <p:spPr>
            <a:xfrm>
              <a:off x="3166450" y="3111225"/>
              <a:ext cx="32475" cy="32475"/>
            </a:xfrm>
            <a:custGeom>
              <a:rect b="b" l="l" r="r" t="t"/>
              <a:pathLst>
                <a:path extrusionOk="0" h="1299" w="1299">
                  <a:moveTo>
                    <a:pt x="501" y="1"/>
                  </a:moveTo>
                  <a:lnTo>
                    <a:pt x="501" y="501"/>
                  </a:lnTo>
                  <a:lnTo>
                    <a:pt x="1" y="643"/>
                  </a:lnTo>
                  <a:lnTo>
                    <a:pt x="501" y="798"/>
                  </a:lnTo>
                  <a:lnTo>
                    <a:pt x="501" y="1298"/>
                  </a:lnTo>
                  <a:lnTo>
                    <a:pt x="798" y="894"/>
                  </a:lnTo>
                  <a:lnTo>
                    <a:pt x="1298" y="1048"/>
                  </a:lnTo>
                  <a:lnTo>
                    <a:pt x="1298" y="1048"/>
                  </a:lnTo>
                  <a:lnTo>
                    <a:pt x="989" y="643"/>
                  </a:lnTo>
                  <a:lnTo>
                    <a:pt x="1298" y="251"/>
                  </a:lnTo>
                  <a:lnTo>
                    <a:pt x="798" y="405"/>
                  </a:lnTo>
                  <a:lnTo>
                    <a:pt x="50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7" name="Google Shape;2267;p18"/>
            <p:cNvSpPr/>
            <p:nvPr/>
          </p:nvSpPr>
          <p:spPr>
            <a:xfrm>
              <a:off x="3302475" y="3978300"/>
              <a:ext cx="32175" cy="32475"/>
            </a:xfrm>
            <a:custGeom>
              <a:rect b="b" l="l" r="r" t="t"/>
              <a:pathLst>
                <a:path extrusionOk="0" h="1299" w="1287">
                  <a:moveTo>
                    <a:pt x="489" y="0"/>
                  </a:moveTo>
                  <a:lnTo>
                    <a:pt x="489" y="500"/>
                  </a:lnTo>
                  <a:lnTo>
                    <a:pt x="1" y="655"/>
                  </a:lnTo>
                  <a:lnTo>
                    <a:pt x="489" y="810"/>
                  </a:lnTo>
                  <a:lnTo>
                    <a:pt x="489" y="1298"/>
                  </a:lnTo>
                  <a:lnTo>
                    <a:pt x="799" y="893"/>
                  </a:lnTo>
                  <a:lnTo>
                    <a:pt x="1287" y="1048"/>
                  </a:lnTo>
                  <a:lnTo>
                    <a:pt x="989" y="655"/>
                  </a:lnTo>
                  <a:lnTo>
                    <a:pt x="1287" y="250"/>
                  </a:lnTo>
                  <a:lnTo>
                    <a:pt x="799" y="405"/>
                  </a:lnTo>
                  <a:lnTo>
                    <a:pt x="4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8" name="Google Shape;2268;p18"/>
            <p:cNvSpPr/>
            <p:nvPr/>
          </p:nvSpPr>
          <p:spPr>
            <a:xfrm>
              <a:off x="2336000" y="3689575"/>
              <a:ext cx="32475" cy="32475"/>
            </a:xfrm>
            <a:custGeom>
              <a:rect b="b" l="l" r="r" t="t"/>
              <a:pathLst>
                <a:path extrusionOk="0" h="1299" w="1299">
                  <a:moveTo>
                    <a:pt x="500" y="0"/>
                  </a:moveTo>
                  <a:lnTo>
                    <a:pt x="500" y="489"/>
                  </a:lnTo>
                  <a:lnTo>
                    <a:pt x="0" y="643"/>
                  </a:lnTo>
                  <a:lnTo>
                    <a:pt x="500" y="798"/>
                  </a:lnTo>
                  <a:lnTo>
                    <a:pt x="500" y="1298"/>
                  </a:lnTo>
                  <a:lnTo>
                    <a:pt x="798" y="893"/>
                  </a:lnTo>
                  <a:lnTo>
                    <a:pt x="1298" y="1048"/>
                  </a:lnTo>
                  <a:lnTo>
                    <a:pt x="988" y="643"/>
                  </a:lnTo>
                  <a:lnTo>
                    <a:pt x="1298" y="238"/>
                  </a:lnTo>
                  <a:lnTo>
                    <a:pt x="798" y="393"/>
                  </a:lnTo>
                  <a:lnTo>
                    <a:pt x="5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9" name="Google Shape;2269;p18"/>
            <p:cNvSpPr/>
            <p:nvPr/>
          </p:nvSpPr>
          <p:spPr>
            <a:xfrm>
              <a:off x="2560425" y="3143675"/>
              <a:ext cx="32475" cy="32475"/>
            </a:xfrm>
            <a:custGeom>
              <a:rect b="b" l="l" r="r" t="t"/>
              <a:pathLst>
                <a:path extrusionOk="0" h="1299" w="1299">
                  <a:moveTo>
                    <a:pt x="501" y="0"/>
                  </a:moveTo>
                  <a:lnTo>
                    <a:pt x="501" y="488"/>
                  </a:lnTo>
                  <a:lnTo>
                    <a:pt x="1" y="643"/>
                  </a:lnTo>
                  <a:lnTo>
                    <a:pt x="501" y="798"/>
                  </a:lnTo>
                  <a:lnTo>
                    <a:pt x="501" y="1298"/>
                  </a:lnTo>
                  <a:lnTo>
                    <a:pt x="798" y="893"/>
                  </a:lnTo>
                  <a:lnTo>
                    <a:pt x="1298" y="1048"/>
                  </a:lnTo>
                  <a:lnTo>
                    <a:pt x="989" y="643"/>
                  </a:lnTo>
                  <a:lnTo>
                    <a:pt x="1298" y="250"/>
                  </a:lnTo>
                  <a:lnTo>
                    <a:pt x="1298" y="250"/>
                  </a:lnTo>
                  <a:lnTo>
                    <a:pt x="798" y="405"/>
                  </a:lnTo>
                  <a:lnTo>
                    <a:pt x="50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0" name="Google Shape;2270;p18"/>
            <p:cNvSpPr/>
            <p:nvPr/>
          </p:nvSpPr>
          <p:spPr>
            <a:xfrm>
              <a:off x="1914525" y="1848875"/>
              <a:ext cx="32450" cy="32475"/>
            </a:xfrm>
            <a:custGeom>
              <a:rect b="b" l="l" r="r" t="t"/>
              <a:pathLst>
                <a:path extrusionOk="0" h="1299" w="1298">
                  <a:moveTo>
                    <a:pt x="500" y="0"/>
                  </a:moveTo>
                  <a:lnTo>
                    <a:pt x="500" y="500"/>
                  </a:lnTo>
                  <a:lnTo>
                    <a:pt x="0" y="643"/>
                  </a:lnTo>
                  <a:lnTo>
                    <a:pt x="500" y="798"/>
                  </a:lnTo>
                  <a:lnTo>
                    <a:pt x="500" y="1298"/>
                  </a:lnTo>
                  <a:lnTo>
                    <a:pt x="810" y="893"/>
                  </a:lnTo>
                  <a:lnTo>
                    <a:pt x="1298" y="1048"/>
                  </a:lnTo>
                  <a:lnTo>
                    <a:pt x="988" y="643"/>
                  </a:lnTo>
                  <a:lnTo>
                    <a:pt x="1298" y="250"/>
                  </a:lnTo>
                  <a:lnTo>
                    <a:pt x="810" y="405"/>
                  </a:lnTo>
                  <a:lnTo>
                    <a:pt x="5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1" name="Google Shape;2271;p18"/>
            <p:cNvSpPr/>
            <p:nvPr/>
          </p:nvSpPr>
          <p:spPr>
            <a:xfrm>
              <a:off x="2360400" y="1131825"/>
              <a:ext cx="32475" cy="32450"/>
            </a:xfrm>
            <a:custGeom>
              <a:rect b="b" l="l" r="r" t="t"/>
              <a:pathLst>
                <a:path extrusionOk="0" h="1298" w="1299">
                  <a:moveTo>
                    <a:pt x="501" y="0"/>
                  </a:moveTo>
                  <a:lnTo>
                    <a:pt x="501" y="500"/>
                  </a:lnTo>
                  <a:lnTo>
                    <a:pt x="1" y="655"/>
                  </a:lnTo>
                  <a:lnTo>
                    <a:pt x="501" y="798"/>
                  </a:lnTo>
                  <a:lnTo>
                    <a:pt x="501" y="1298"/>
                  </a:lnTo>
                  <a:lnTo>
                    <a:pt x="798" y="893"/>
                  </a:lnTo>
                  <a:lnTo>
                    <a:pt x="1298" y="1048"/>
                  </a:lnTo>
                  <a:lnTo>
                    <a:pt x="989" y="655"/>
                  </a:lnTo>
                  <a:lnTo>
                    <a:pt x="1298" y="250"/>
                  </a:lnTo>
                  <a:lnTo>
                    <a:pt x="798" y="405"/>
                  </a:lnTo>
                  <a:lnTo>
                    <a:pt x="50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2" name="Google Shape;2272;p18"/>
            <p:cNvSpPr/>
            <p:nvPr/>
          </p:nvSpPr>
          <p:spPr>
            <a:xfrm>
              <a:off x="2275275" y="2911200"/>
              <a:ext cx="32475" cy="32475"/>
            </a:xfrm>
            <a:custGeom>
              <a:rect b="b" l="l" r="r" t="t"/>
              <a:pathLst>
                <a:path extrusionOk="0" h="1299" w="1299">
                  <a:moveTo>
                    <a:pt x="500" y="1"/>
                  </a:moveTo>
                  <a:lnTo>
                    <a:pt x="500" y="501"/>
                  </a:lnTo>
                  <a:lnTo>
                    <a:pt x="0" y="644"/>
                  </a:lnTo>
                  <a:lnTo>
                    <a:pt x="500" y="798"/>
                  </a:lnTo>
                  <a:lnTo>
                    <a:pt x="500" y="1298"/>
                  </a:lnTo>
                  <a:lnTo>
                    <a:pt x="798" y="894"/>
                  </a:lnTo>
                  <a:lnTo>
                    <a:pt x="1298" y="1048"/>
                  </a:lnTo>
                  <a:lnTo>
                    <a:pt x="989" y="644"/>
                  </a:lnTo>
                  <a:lnTo>
                    <a:pt x="1298" y="251"/>
                  </a:lnTo>
                  <a:lnTo>
                    <a:pt x="1298" y="251"/>
                  </a:lnTo>
                  <a:lnTo>
                    <a:pt x="798" y="393"/>
                  </a:lnTo>
                  <a:lnTo>
                    <a:pt x="50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3" name="Google Shape;2273;p18"/>
            <p:cNvSpPr/>
            <p:nvPr/>
          </p:nvSpPr>
          <p:spPr>
            <a:xfrm>
              <a:off x="2544350" y="3918175"/>
              <a:ext cx="32175" cy="32475"/>
            </a:xfrm>
            <a:custGeom>
              <a:rect b="b" l="l" r="r" t="t"/>
              <a:pathLst>
                <a:path extrusionOk="0" h="1299" w="1287">
                  <a:moveTo>
                    <a:pt x="489" y="0"/>
                  </a:moveTo>
                  <a:lnTo>
                    <a:pt x="489" y="500"/>
                  </a:lnTo>
                  <a:lnTo>
                    <a:pt x="1" y="655"/>
                  </a:lnTo>
                  <a:lnTo>
                    <a:pt x="489" y="810"/>
                  </a:lnTo>
                  <a:lnTo>
                    <a:pt x="489" y="1298"/>
                  </a:lnTo>
                  <a:lnTo>
                    <a:pt x="798" y="905"/>
                  </a:lnTo>
                  <a:lnTo>
                    <a:pt x="1287" y="1048"/>
                  </a:lnTo>
                  <a:lnTo>
                    <a:pt x="989" y="655"/>
                  </a:lnTo>
                  <a:lnTo>
                    <a:pt x="1287" y="250"/>
                  </a:lnTo>
                  <a:lnTo>
                    <a:pt x="798" y="405"/>
                  </a:lnTo>
                  <a:lnTo>
                    <a:pt x="4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4" name="Google Shape;2274;p18"/>
            <p:cNvSpPr/>
            <p:nvPr/>
          </p:nvSpPr>
          <p:spPr>
            <a:xfrm>
              <a:off x="2670850" y="2694200"/>
              <a:ext cx="32175" cy="32475"/>
            </a:xfrm>
            <a:custGeom>
              <a:rect b="b" l="l" r="r" t="t"/>
              <a:pathLst>
                <a:path extrusionOk="0" h="1299" w="1287">
                  <a:moveTo>
                    <a:pt x="489" y="1"/>
                  </a:moveTo>
                  <a:lnTo>
                    <a:pt x="489" y="489"/>
                  </a:lnTo>
                  <a:lnTo>
                    <a:pt x="1" y="644"/>
                  </a:lnTo>
                  <a:lnTo>
                    <a:pt x="489" y="799"/>
                  </a:lnTo>
                  <a:lnTo>
                    <a:pt x="489" y="1299"/>
                  </a:lnTo>
                  <a:lnTo>
                    <a:pt x="799" y="894"/>
                  </a:lnTo>
                  <a:lnTo>
                    <a:pt x="1287" y="1049"/>
                  </a:lnTo>
                  <a:lnTo>
                    <a:pt x="1287" y="1049"/>
                  </a:lnTo>
                  <a:lnTo>
                    <a:pt x="989" y="644"/>
                  </a:lnTo>
                  <a:lnTo>
                    <a:pt x="1287" y="251"/>
                  </a:lnTo>
                  <a:lnTo>
                    <a:pt x="799" y="394"/>
                  </a:lnTo>
                  <a:lnTo>
                    <a:pt x="48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5" name="Google Shape;2275;p18"/>
            <p:cNvSpPr/>
            <p:nvPr/>
          </p:nvSpPr>
          <p:spPr>
            <a:xfrm>
              <a:off x="2745875" y="1821775"/>
              <a:ext cx="32450" cy="32475"/>
            </a:xfrm>
            <a:custGeom>
              <a:rect b="b" l="l" r="r" t="t"/>
              <a:pathLst>
                <a:path extrusionOk="0" h="1299" w="1298">
                  <a:moveTo>
                    <a:pt x="500" y="1"/>
                  </a:moveTo>
                  <a:lnTo>
                    <a:pt x="500" y="489"/>
                  </a:lnTo>
                  <a:lnTo>
                    <a:pt x="0" y="644"/>
                  </a:lnTo>
                  <a:lnTo>
                    <a:pt x="500" y="799"/>
                  </a:lnTo>
                  <a:lnTo>
                    <a:pt x="500" y="1299"/>
                  </a:lnTo>
                  <a:lnTo>
                    <a:pt x="810" y="894"/>
                  </a:lnTo>
                  <a:lnTo>
                    <a:pt x="1298" y="1049"/>
                  </a:lnTo>
                  <a:lnTo>
                    <a:pt x="988" y="644"/>
                  </a:lnTo>
                  <a:lnTo>
                    <a:pt x="1298" y="251"/>
                  </a:lnTo>
                  <a:lnTo>
                    <a:pt x="810" y="394"/>
                  </a:lnTo>
                  <a:lnTo>
                    <a:pt x="50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6" name="Google Shape;2276;p18"/>
            <p:cNvSpPr/>
            <p:nvPr/>
          </p:nvSpPr>
          <p:spPr>
            <a:xfrm>
              <a:off x="3651050" y="3127300"/>
              <a:ext cx="32450" cy="32475"/>
            </a:xfrm>
            <a:custGeom>
              <a:rect b="b" l="l" r="r" t="t"/>
              <a:pathLst>
                <a:path extrusionOk="0" h="1299" w="1298">
                  <a:moveTo>
                    <a:pt x="488" y="0"/>
                  </a:moveTo>
                  <a:lnTo>
                    <a:pt x="488" y="501"/>
                  </a:lnTo>
                  <a:lnTo>
                    <a:pt x="0" y="655"/>
                  </a:lnTo>
                  <a:lnTo>
                    <a:pt x="488" y="810"/>
                  </a:lnTo>
                  <a:lnTo>
                    <a:pt x="488" y="1298"/>
                  </a:lnTo>
                  <a:lnTo>
                    <a:pt x="798" y="905"/>
                  </a:lnTo>
                  <a:lnTo>
                    <a:pt x="1298" y="1060"/>
                  </a:lnTo>
                  <a:lnTo>
                    <a:pt x="988" y="655"/>
                  </a:lnTo>
                  <a:lnTo>
                    <a:pt x="1298" y="251"/>
                  </a:lnTo>
                  <a:lnTo>
                    <a:pt x="798" y="405"/>
                  </a:lnTo>
                  <a:lnTo>
                    <a:pt x="48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7" name="Google Shape;2277;p18"/>
            <p:cNvSpPr/>
            <p:nvPr/>
          </p:nvSpPr>
          <p:spPr>
            <a:xfrm>
              <a:off x="4041275" y="2777250"/>
              <a:ext cx="32175" cy="32775"/>
            </a:xfrm>
            <a:custGeom>
              <a:rect b="b" l="l" r="r" t="t"/>
              <a:pathLst>
                <a:path extrusionOk="0" h="1311" w="1287">
                  <a:moveTo>
                    <a:pt x="488" y="1"/>
                  </a:moveTo>
                  <a:lnTo>
                    <a:pt x="488" y="501"/>
                  </a:lnTo>
                  <a:lnTo>
                    <a:pt x="0" y="656"/>
                  </a:lnTo>
                  <a:lnTo>
                    <a:pt x="488" y="810"/>
                  </a:lnTo>
                  <a:lnTo>
                    <a:pt x="488" y="1310"/>
                  </a:lnTo>
                  <a:lnTo>
                    <a:pt x="798" y="906"/>
                  </a:lnTo>
                  <a:lnTo>
                    <a:pt x="1286" y="1060"/>
                  </a:lnTo>
                  <a:lnTo>
                    <a:pt x="988" y="656"/>
                  </a:lnTo>
                  <a:lnTo>
                    <a:pt x="1286" y="251"/>
                  </a:lnTo>
                  <a:lnTo>
                    <a:pt x="798" y="406"/>
                  </a:lnTo>
                  <a:lnTo>
                    <a:pt x="48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8" name="Google Shape;2278;p18"/>
            <p:cNvSpPr/>
            <p:nvPr/>
          </p:nvSpPr>
          <p:spPr>
            <a:xfrm>
              <a:off x="1419225" y="2245650"/>
              <a:ext cx="32450" cy="32475"/>
            </a:xfrm>
            <a:custGeom>
              <a:rect b="b" l="l" r="r" t="t"/>
              <a:pathLst>
                <a:path extrusionOk="0" h="1299" w="1298">
                  <a:moveTo>
                    <a:pt x="500" y="0"/>
                  </a:moveTo>
                  <a:lnTo>
                    <a:pt x="500" y="500"/>
                  </a:lnTo>
                  <a:lnTo>
                    <a:pt x="0" y="655"/>
                  </a:lnTo>
                  <a:lnTo>
                    <a:pt x="500" y="810"/>
                  </a:lnTo>
                  <a:lnTo>
                    <a:pt x="500" y="1298"/>
                  </a:lnTo>
                  <a:lnTo>
                    <a:pt x="798" y="905"/>
                  </a:lnTo>
                  <a:lnTo>
                    <a:pt x="1298" y="1048"/>
                  </a:lnTo>
                  <a:lnTo>
                    <a:pt x="1298" y="1048"/>
                  </a:lnTo>
                  <a:lnTo>
                    <a:pt x="988" y="655"/>
                  </a:lnTo>
                  <a:lnTo>
                    <a:pt x="1298" y="250"/>
                  </a:lnTo>
                  <a:lnTo>
                    <a:pt x="798" y="405"/>
                  </a:lnTo>
                  <a:lnTo>
                    <a:pt x="5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9" name="Google Shape;2279;p18"/>
            <p:cNvSpPr/>
            <p:nvPr/>
          </p:nvSpPr>
          <p:spPr>
            <a:xfrm>
              <a:off x="3361425" y="3035625"/>
              <a:ext cx="32475" cy="32475"/>
            </a:xfrm>
            <a:custGeom>
              <a:rect b="b" l="l" r="r" t="t"/>
              <a:pathLst>
                <a:path extrusionOk="0" h="1299" w="1299">
                  <a:moveTo>
                    <a:pt x="488" y="0"/>
                  </a:moveTo>
                  <a:lnTo>
                    <a:pt x="488" y="489"/>
                  </a:lnTo>
                  <a:lnTo>
                    <a:pt x="0" y="643"/>
                  </a:lnTo>
                  <a:lnTo>
                    <a:pt x="488" y="798"/>
                  </a:lnTo>
                  <a:lnTo>
                    <a:pt x="488" y="1298"/>
                  </a:lnTo>
                  <a:lnTo>
                    <a:pt x="798" y="893"/>
                  </a:lnTo>
                  <a:lnTo>
                    <a:pt x="1298" y="1048"/>
                  </a:lnTo>
                  <a:lnTo>
                    <a:pt x="989" y="643"/>
                  </a:lnTo>
                  <a:lnTo>
                    <a:pt x="1298" y="239"/>
                  </a:lnTo>
                  <a:lnTo>
                    <a:pt x="798" y="393"/>
                  </a:lnTo>
                  <a:lnTo>
                    <a:pt x="48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0" name="Google Shape;2280;p18"/>
            <p:cNvSpPr/>
            <p:nvPr/>
          </p:nvSpPr>
          <p:spPr>
            <a:xfrm>
              <a:off x="1792475" y="2761175"/>
              <a:ext cx="32175" cy="32475"/>
            </a:xfrm>
            <a:custGeom>
              <a:rect b="b" l="l" r="r" t="t"/>
              <a:pathLst>
                <a:path extrusionOk="0" h="1299" w="1287">
                  <a:moveTo>
                    <a:pt x="489" y="1"/>
                  </a:moveTo>
                  <a:lnTo>
                    <a:pt x="489" y="501"/>
                  </a:lnTo>
                  <a:lnTo>
                    <a:pt x="0" y="644"/>
                  </a:lnTo>
                  <a:lnTo>
                    <a:pt x="489" y="799"/>
                  </a:lnTo>
                  <a:lnTo>
                    <a:pt x="489" y="1299"/>
                  </a:lnTo>
                  <a:lnTo>
                    <a:pt x="798" y="894"/>
                  </a:lnTo>
                  <a:lnTo>
                    <a:pt x="1286" y="1049"/>
                  </a:lnTo>
                  <a:lnTo>
                    <a:pt x="989" y="644"/>
                  </a:lnTo>
                  <a:lnTo>
                    <a:pt x="1286" y="251"/>
                  </a:lnTo>
                  <a:lnTo>
                    <a:pt x="798" y="406"/>
                  </a:lnTo>
                  <a:lnTo>
                    <a:pt x="48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1" name="Google Shape;2281;p18"/>
            <p:cNvSpPr/>
            <p:nvPr/>
          </p:nvSpPr>
          <p:spPr>
            <a:xfrm>
              <a:off x="1107275" y="2677850"/>
              <a:ext cx="32475" cy="32450"/>
            </a:xfrm>
            <a:custGeom>
              <a:rect b="b" l="l" r="r" t="t"/>
              <a:pathLst>
                <a:path extrusionOk="0" h="1298" w="1299">
                  <a:moveTo>
                    <a:pt x="500" y="0"/>
                  </a:moveTo>
                  <a:lnTo>
                    <a:pt x="500" y="500"/>
                  </a:lnTo>
                  <a:lnTo>
                    <a:pt x="0" y="655"/>
                  </a:lnTo>
                  <a:lnTo>
                    <a:pt x="500" y="810"/>
                  </a:lnTo>
                  <a:lnTo>
                    <a:pt x="500" y="1298"/>
                  </a:lnTo>
                  <a:lnTo>
                    <a:pt x="810" y="905"/>
                  </a:lnTo>
                  <a:lnTo>
                    <a:pt x="1298" y="1048"/>
                  </a:lnTo>
                  <a:lnTo>
                    <a:pt x="988" y="655"/>
                  </a:lnTo>
                  <a:lnTo>
                    <a:pt x="1298" y="250"/>
                  </a:lnTo>
                  <a:lnTo>
                    <a:pt x="810" y="405"/>
                  </a:lnTo>
                  <a:lnTo>
                    <a:pt x="5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2" name="Google Shape;2282;p18"/>
            <p:cNvSpPr/>
            <p:nvPr/>
          </p:nvSpPr>
          <p:spPr>
            <a:xfrm>
              <a:off x="3018525" y="2280175"/>
              <a:ext cx="32475" cy="32475"/>
            </a:xfrm>
            <a:custGeom>
              <a:rect b="b" l="l" r="r" t="t"/>
              <a:pathLst>
                <a:path extrusionOk="0" h="1299" w="1299">
                  <a:moveTo>
                    <a:pt x="500" y="0"/>
                  </a:moveTo>
                  <a:lnTo>
                    <a:pt x="500" y="500"/>
                  </a:lnTo>
                  <a:lnTo>
                    <a:pt x="0" y="655"/>
                  </a:lnTo>
                  <a:lnTo>
                    <a:pt x="500" y="810"/>
                  </a:lnTo>
                  <a:lnTo>
                    <a:pt x="500" y="1298"/>
                  </a:lnTo>
                  <a:lnTo>
                    <a:pt x="798" y="905"/>
                  </a:lnTo>
                  <a:lnTo>
                    <a:pt x="1298" y="1048"/>
                  </a:lnTo>
                  <a:lnTo>
                    <a:pt x="989" y="655"/>
                  </a:lnTo>
                  <a:lnTo>
                    <a:pt x="1298" y="250"/>
                  </a:lnTo>
                  <a:lnTo>
                    <a:pt x="798" y="405"/>
                  </a:lnTo>
                  <a:lnTo>
                    <a:pt x="5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3" name="Google Shape;2283;p18"/>
            <p:cNvSpPr/>
            <p:nvPr/>
          </p:nvSpPr>
          <p:spPr>
            <a:xfrm>
              <a:off x="2549425" y="2858225"/>
              <a:ext cx="14900" cy="12800"/>
            </a:xfrm>
            <a:custGeom>
              <a:rect b="b" l="l" r="r" t="t"/>
              <a:pathLst>
                <a:path extrusionOk="0" h="512" w="596">
                  <a:moveTo>
                    <a:pt x="274" y="0"/>
                  </a:moveTo>
                  <a:cubicBezTo>
                    <a:pt x="119" y="0"/>
                    <a:pt x="0" y="119"/>
                    <a:pt x="0" y="262"/>
                  </a:cubicBezTo>
                  <a:cubicBezTo>
                    <a:pt x="0" y="409"/>
                    <a:pt x="129" y="511"/>
                    <a:pt x="259" y="511"/>
                  </a:cubicBezTo>
                  <a:cubicBezTo>
                    <a:pt x="319" y="511"/>
                    <a:pt x="380" y="490"/>
                    <a:pt x="429" y="441"/>
                  </a:cubicBezTo>
                  <a:cubicBezTo>
                    <a:pt x="595" y="286"/>
                    <a:pt x="488" y="12"/>
                    <a:pt x="27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4" name="Google Shape;2284;p18"/>
            <p:cNvSpPr/>
            <p:nvPr/>
          </p:nvSpPr>
          <p:spPr>
            <a:xfrm>
              <a:off x="2369925" y="2624550"/>
              <a:ext cx="7475" cy="6475"/>
            </a:xfrm>
            <a:custGeom>
              <a:rect b="b" l="l" r="r" t="t"/>
              <a:pathLst>
                <a:path extrusionOk="0" h="259" w="299">
                  <a:moveTo>
                    <a:pt x="132" y="1"/>
                  </a:moveTo>
                  <a:cubicBezTo>
                    <a:pt x="60" y="1"/>
                    <a:pt x="1" y="60"/>
                    <a:pt x="1" y="132"/>
                  </a:cubicBezTo>
                  <a:cubicBezTo>
                    <a:pt x="1" y="207"/>
                    <a:pt x="64" y="258"/>
                    <a:pt x="131" y="258"/>
                  </a:cubicBezTo>
                  <a:cubicBezTo>
                    <a:pt x="160" y="258"/>
                    <a:pt x="190" y="249"/>
                    <a:pt x="215" y="227"/>
                  </a:cubicBezTo>
                  <a:cubicBezTo>
                    <a:pt x="298" y="144"/>
                    <a:pt x="251" y="1"/>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5" name="Google Shape;2285;p18"/>
            <p:cNvSpPr/>
            <p:nvPr/>
          </p:nvSpPr>
          <p:spPr>
            <a:xfrm>
              <a:off x="2025825" y="2983825"/>
              <a:ext cx="7475" cy="6650"/>
            </a:xfrm>
            <a:custGeom>
              <a:rect b="b" l="l" r="r" t="t"/>
              <a:pathLst>
                <a:path extrusionOk="0" h="266" w="299">
                  <a:moveTo>
                    <a:pt x="132" y="1"/>
                  </a:moveTo>
                  <a:cubicBezTo>
                    <a:pt x="60" y="1"/>
                    <a:pt x="1" y="60"/>
                    <a:pt x="1" y="132"/>
                  </a:cubicBezTo>
                  <a:cubicBezTo>
                    <a:pt x="1" y="212"/>
                    <a:pt x="61" y="266"/>
                    <a:pt x="126" y="266"/>
                  </a:cubicBezTo>
                  <a:cubicBezTo>
                    <a:pt x="157" y="266"/>
                    <a:pt x="188" y="254"/>
                    <a:pt x="215" y="227"/>
                  </a:cubicBezTo>
                  <a:cubicBezTo>
                    <a:pt x="299" y="155"/>
                    <a:pt x="251" y="13"/>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6" name="Google Shape;2286;p18"/>
            <p:cNvSpPr/>
            <p:nvPr/>
          </p:nvSpPr>
          <p:spPr>
            <a:xfrm>
              <a:off x="2667000" y="2083975"/>
              <a:ext cx="7750" cy="6400"/>
            </a:xfrm>
            <a:custGeom>
              <a:rect b="b" l="l" r="r" t="t"/>
              <a:pathLst>
                <a:path extrusionOk="0" h="256" w="310">
                  <a:moveTo>
                    <a:pt x="125" y="1"/>
                  </a:moveTo>
                  <a:cubicBezTo>
                    <a:pt x="60" y="1"/>
                    <a:pt x="0" y="57"/>
                    <a:pt x="0" y="133"/>
                  </a:cubicBezTo>
                  <a:cubicBezTo>
                    <a:pt x="0" y="205"/>
                    <a:pt x="65" y="256"/>
                    <a:pt x="132" y="256"/>
                  </a:cubicBezTo>
                  <a:cubicBezTo>
                    <a:pt x="165" y="256"/>
                    <a:pt x="199" y="244"/>
                    <a:pt x="226" y="216"/>
                  </a:cubicBezTo>
                  <a:cubicBezTo>
                    <a:pt x="310" y="145"/>
                    <a:pt x="250" y="2"/>
                    <a:pt x="143" y="2"/>
                  </a:cubicBezTo>
                  <a:cubicBezTo>
                    <a:pt x="137" y="1"/>
                    <a:pt x="131" y="1"/>
                    <a:pt x="12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7" name="Google Shape;2287;p18"/>
            <p:cNvSpPr/>
            <p:nvPr/>
          </p:nvSpPr>
          <p:spPr>
            <a:xfrm>
              <a:off x="2303550" y="2080750"/>
              <a:ext cx="7475" cy="6450"/>
            </a:xfrm>
            <a:custGeom>
              <a:rect b="b" l="l" r="r" t="t"/>
              <a:pathLst>
                <a:path extrusionOk="0" h="258" w="299">
                  <a:moveTo>
                    <a:pt x="131" y="0"/>
                  </a:moveTo>
                  <a:cubicBezTo>
                    <a:pt x="60" y="0"/>
                    <a:pt x="0" y="48"/>
                    <a:pt x="0" y="131"/>
                  </a:cubicBezTo>
                  <a:cubicBezTo>
                    <a:pt x="0" y="206"/>
                    <a:pt x="64" y="258"/>
                    <a:pt x="131" y="258"/>
                  </a:cubicBezTo>
                  <a:cubicBezTo>
                    <a:pt x="160" y="258"/>
                    <a:pt x="190" y="248"/>
                    <a:pt x="215" y="226"/>
                  </a:cubicBezTo>
                  <a:cubicBezTo>
                    <a:pt x="298" y="143"/>
                    <a:pt x="251" y="0"/>
                    <a:pt x="13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8" name="Google Shape;2288;p18"/>
            <p:cNvSpPr/>
            <p:nvPr/>
          </p:nvSpPr>
          <p:spPr>
            <a:xfrm>
              <a:off x="1918475" y="2471525"/>
              <a:ext cx="9650" cy="6625"/>
            </a:xfrm>
            <a:custGeom>
              <a:rect b="b" l="l" r="r" t="t"/>
              <a:pathLst>
                <a:path extrusionOk="0" h="265" w="386">
                  <a:moveTo>
                    <a:pt x="177" y="1"/>
                  </a:moveTo>
                  <a:cubicBezTo>
                    <a:pt x="1" y="1"/>
                    <a:pt x="4" y="264"/>
                    <a:pt x="188" y="264"/>
                  </a:cubicBezTo>
                  <a:cubicBezTo>
                    <a:pt x="191" y="264"/>
                    <a:pt x="195" y="264"/>
                    <a:pt x="199" y="264"/>
                  </a:cubicBezTo>
                  <a:cubicBezTo>
                    <a:pt x="203" y="264"/>
                    <a:pt x="207" y="264"/>
                    <a:pt x="210" y="264"/>
                  </a:cubicBezTo>
                  <a:cubicBezTo>
                    <a:pt x="383" y="264"/>
                    <a:pt x="386" y="1"/>
                    <a:pt x="220" y="1"/>
                  </a:cubicBezTo>
                  <a:cubicBezTo>
                    <a:pt x="214" y="1"/>
                    <a:pt x="207" y="1"/>
                    <a:pt x="199" y="2"/>
                  </a:cubicBezTo>
                  <a:cubicBezTo>
                    <a:pt x="191" y="1"/>
                    <a:pt x="184" y="1"/>
                    <a:pt x="17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9" name="Google Shape;2289;p18"/>
            <p:cNvSpPr/>
            <p:nvPr/>
          </p:nvSpPr>
          <p:spPr>
            <a:xfrm>
              <a:off x="2306625" y="3102300"/>
              <a:ext cx="7675" cy="6650"/>
            </a:xfrm>
            <a:custGeom>
              <a:rect b="b" l="l" r="r" t="t"/>
              <a:pathLst>
                <a:path extrusionOk="0" h="266" w="307">
                  <a:moveTo>
                    <a:pt x="139" y="0"/>
                  </a:moveTo>
                  <a:cubicBezTo>
                    <a:pt x="68" y="0"/>
                    <a:pt x="8" y="60"/>
                    <a:pt x="8" y="131"/>
                  </a:cubicBezTo>
                  <a:cubicBezTo>
                    <a:pt x="0" y="212"/>
                    <a:pt x="63" y="265"/>
                    <a:pt x="131" y="265"/>
                  </a:cubicBezTo>
                  <a:cubicBezTo>
                    <a:pt x="163" y="265"/>
                    <a:pt x="196" y="253"/>
                    <a:pt x="223" y="227"/>
                  </a:cubicBezTo>
                  <a:cubicBezTo>
                    <a:pt x="306" y="143"/>
                    <a:pt x="258" y="12"/>
                    <a:pt x="139"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0" name="Google Shape;2290;p18"/>
            <p:cNvSpPr/>
            <p:nvPr/>
          </p:nvSpPr>
          <p:spPr>
            <a:xfrm>
              <a:off x="2209300" y="3393375"/>
              <a:ext cx="7650" cy="6375"/>
            </a:xfrm>
            <a:custGeom>
              <a:rect b="b" l="l" r="r" t="t"/>
              <a:pathLst>
                <a:path extrusionOk="0" h="255" w="306">
                  <a:moveTo>
                    <a:pt x="121" y="0"/>
                  </a:moveTo>
                  <a:cubicBezTo>
                    <a:pt x="58" y="0"/>
                    <a:pt x="8" y="55"/>
                    <a:pt x="8" y="121"/>
                  </a:cubicBezTo>
                  <a:cubicBezTo>
                    <a:pt x="0" y="201"/>
                    <a:pt x="63" y="255"/>
                    <a:pt x="131" y="255"/>
                  </a:cubicBezTo>
                  <a:cubicBezTo>
                    <a:pt x="163" y="255"/>
                    <a:pt x="196" y="243"/>
                    <a:pt x="222" y="216"/>
                  </a:cubicBezTo>
                  <a:cubicBezTo>
                    <a:pt x="306" y="145"/>
                    <a:pt x="258" y="2"/>
                    <a:pt x="139" y="2"/>
                  </a:cubicBezTo>
                  <a:cubicBezTo>
                    <a:pt x="133" y="1"/>
                    <a:pt x="127" y="0"/>
                    <a:pt x="12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1" name="Google Shape;2291;p18"/>
            <p:cNvSpPr/>
            <p:nvPr/>
          </p:nvSpPr>
          <p:spPr>
            <a:xfrm>
              <a:off x="2083875" y="3702375"/>
              <a:ext cx="7775" cy="6650"/>
            </a:xfrm>
            <a:custGeom>
              <a:rect b="b" l="l" r="r" t="t"/>
              <a:pathLst>
                <a:path extrusionOk="0" h="266" w="311">
                  <a:moveTo>
                    <a:pt x="144" y="0"/>
                  </a:moveTo>
                  <a:cubicBezTo>
                    <a:pt x="60" y="0"/>
                    <a:pt x="1" y="60"/>
                    <a:pt x="1" y="131"/>
                  </a:cubicBezTo>
                  <a:cubicBezTo>
                    <a:pt x="1" y="212"/>
                    <a:pt x="66" y="265"/>
                    <a:pt x="135" y="265"/>
                  </a:cubicBezTo>
                  <a:cubicBezTo>
                    <a:pt x="167" y="265"/>
                    <a:pt x="200" y="253"/>
                    <a:pt x="227" y="227"/>
                  </a:cubicBezTo>
                  <a:cubicBezTo>
                    <a:pt x="310" y="143"/>
                    <a:pt x="251" y="0"/>
                    <a:pt x="14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2" name="Google Shape;2292;p18"/>
            <p:cNvSpPr/>
            <p:nvPr/>
          </p:nvSpPr>
          <p:spPr>
            <a:xfrm>
              <a:off x="2559225" y="3660700"/>
              <a:ext cx="6875" cy="6275"/>
            </a:xfrm>
            <a:custGeom>
              <a:rect b="b" l="l" r="r" t="t"/>
              <a:pathLst>
                <a:path extrusionOk="0" h="251" w="275">
                  <a:moveTo>
                    <a:pt x="132" y="0"/>
                  </a:moveTo>
                  <a:cubicBezTo>
                    <a:pt x="60" y="0"/>
                    <a:pt x="1" y="48"/>
                    <a:pt x="1" y="120"/>
                  </a:cubicBezTo>
                  <a:cubicBezTo>
                    <a:pt x="1" y="203"/>
                    <a:pt x="60" y="250"/>
                    <a:pt x="132" y="250"/>
                  </a:cubicBezTo>
                  <a:cubicBezTo>
                    <a:pt x="215" y="250"/>
                    <a:pt x="275" y="203"/>
                    <a:pt x="275" y="120"/>
                  </a:cubicBezTo>
                  <a:cubicBezTo>
                    <a:pt x="275" y="48"/>
                    <a:pt x="215" y="0"/>
                    <a:pt x="13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3" name="Google Shape;2293;p18"/>
            <p:cNvSpPr/>
            <p:nvPr/>
          </p:nvSpPr>
          <p:spPr>
            <a:xfrm>
              <a:off x="2366350" y="4374475"/>
              <a:ext cx="6875" cy="6575"/>
            </a:xfrm>
            <a:custGeom>
              <a:rect b="b" l="l" r="r" t="t"/>
              <a:pathLst>
                <a:path extrusionOk="0" h="263" w="275">
                  <a:moveTo>
                    <a:pt x="144" y="1"/>
                  </a:moveTo>
                  <a:cubicBezTo>
                    <a:pt x="60" y="1"/>
                    <a:pt x="1" y="60"/>
                    <a:pt x="1" y="132"/>
                  </a:cubicBezTo>
                  <a:cubicBezTo>
                    <a:pt x="1" y="203"/>
                    <a:pt x="60" y="263"/>
                    <a:pt x="144" y="263"/>
                  </a:cubicBezTo>
                  <a:cubicBezTo>
                    <a:pt x="215" y="263"/>
                    <a:pt x="275" y="203"/>
                    <a:pt x="275" y="132"/>
                  </a:cubicBezTo>
                  <a:cubicBezTo>
                    <a:pt x="275" y="60"/>
                    <a:pt x="215" y="1"/>
                    <a:pt x="14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4" name="Google Shape;2294;p18"/>
            <p:cNvSpPr/>
            <p:nvPr/>
          </p:nvSpPr>
          <p:spPr>
            <a:xfrm>
              <a:off x="3070300" y="3765175"/>
              <a:ext cx="7475" cy="6650"/>
            </a:xfrm>
            <a:custGeom>
              <a:rect b="b" l="l" r="r" t="t"/>
              <a:pathLst>
                <a:path extrusionOk="0" h="266" w="299">
                  <a:moveTo>
                    <a:pt x="132" y="1"/>
                  </a:moveTo>
                  <a:cubicBezTo>
                    <a:pt x="61" y="1"/>
                    <a:pt x="1" y="60"/>
                    <a:pt x="1" y="132"/>
                  </a:cubicBezTo>
                  <a:cubicBezTo>
                    <a:pt x="1" y="212"/>
                    <a:pt x="61" y="266"/>
                    <a:pt x="126" y="266"/>
                  </a:cubicBezTo>
                  <a:cubicBezTo>
                    <a:pt x="157" y="266"/>
                    <a:pt x="188" y="254"/>
                    <a:pt x="215" y="227"/>
                  </a:cubicBezTo>
                  <a:cubicBezTo>
                    <a:pt x="299" y="143"/>
                    <a:pt x="251" y="12"/>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5" name="Google Shape;2295;p18"/>
            <p:cNvSpPr/>
            <p:nvPr/>
          </p:nvSpPr>
          <p:spPr>
            <a:xfrm>
              <a:off x="2988150" y="3991400"/>
              <a:ext cx="7475" cy="6450"/>
            </a:xfrm>
            <a:custGeom>
              <a:rect b="b" l="l" r="r" t="t"/>
              <a:pathLst>
                <a:path extrusionOk="0" h="258" w="299">
                  <a:moveTo>
                    <a:pt x="132" y="0"/>
                  </a:moveTo>
                  <a:cubicBezTo>
                    <a:pt x="60" y="0"/>
                    <a:pt x="1" y="48"/>
                    <a:pt x="1" y="131"/>
                  </a:cubicBezTo>
                  <a:cubicBezTo>
                    <a:pt x="1" y="206"/>
                    <a:pt x="65" y="258"/>
                    <a:pt x="132" y="258"/>
                  </a:cubicBezTo>
                  <a:cubicBezTo>
                    <a:pt x="161" y="258"/>
                    <a:pt x="190" y="248"/>
                    <a:pt x="215" y="226"/>
                  </a:cubicBezTo>
                  <a:cubicBezTo>
                    <a:pt x="299" y="143"/>
                    <a:pt x="251" y="0"/>
                    <a:pt x="13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6" name="Google Shape;2296;p18"/>
            <p:cNvSpPr/>
            <p:nvPr/>
          </p:nvSpPr>
          <p:spPr>
            <a:xfrm>
              <a:off x="2795575" y="4192900"/>
              <a:ext cx="7475" cy="6650"/>
            </a:xfrm>
            <a:custGeom>
              <a:rect b="b" l="l" r="r" t="t"/>
              <a:pathLst>
                <a:path extrusionOk="0" h="266" w="299">
                  <a:moveTo>
                    <a:pt x="131" y="1"/>
                  </a:moveTo>
                  <a:cubicBezTo>
                    <a:pt x="60" y="1"/>
                    <a:pt x="1" y="60"/>
                    <a:pt x="1" y="132"/>
                  </a:cubicBezTo>
                  <a:cubicBezTo>
                    <a:pt x="1" y="212"/>
                    <a:pt x="61" y="266"/>
                    <a:pt x="125" y="266"/>
                  </a:cubicBezTo>
                  <a:cubicBezTo>
                    <a:pt x="156" y="266"/>
                    <a:pt x="188" y="254"/>
                    <a:pt x="215" y="227"/>
                  </a:cubicBezTo>
                  <a:cubicBezTo>
                    <a:pt x="298" y="144"/>
                    <a:pt x="251" y="13"/>
                    <a:pt x="13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7" name="Google Shape;2297;p18"/>
            <p:cNvSpPr/>
            <p:nvPr/>
          </p:nvSpPr>
          <p:spPr>
            <a:xfrm>
              <a:off x="3423925" y="3518125"/>
              <a:ext cx="7775" cy="6650"/>
            </a:xfrm>
            <a:custGeom>
              <a:rect b="b" l="l" r="r" t="t"/>
              <a:pathLst>
                <a:path extrusionOk="0" h="266" w="311">
                  <a:moveTo>
                    <a:pt x="143" y="0"/>
                  </a:moveTo>
                  <a:cubicBezTo>
                    <a:pt x="72" y="0"/>
                    <a:pt x="1" y="60"/>
                    <a:pt x="1" y="131"/>
                  </a:cubicBezTo>
                  <a:cubicBezTo>
                    <a:pt x="1" y="212"/>
                    <a:pt x="66" y="265"/>
                    <a:pt x="135" y="265"/>
                  </a:cubicBezTo>
                  <a:cubicBezTo>
                    <a:pt x="167" y="265"/>
                    <a:pt x="200" y="253"/>
                    <a:pt x="227" y="227"/>
                  </a:cubicBezTo>
                  <a:cubicBezTo>
                    <a:pt x="310" y="143"/>
                    <a:pt x="263" y="0"/>
                    <a:pt x="14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8" name="Google Shape;2298;p18"/>
            <p:cNvSpPr/>
            <p:nvPr/>
          </p:nvSpPr>
          <p:spPr>
            <a:xfrm>
              <a:off x="4689275" y="3780950"/>
              <a:ext cx="7750" cy="6650"/>
            </a:xfrm>
            <a:custGeom>
              <a:rect b="b" l="l" r="r" t="t"/>
              <a:pathLst>
                <a:path extrusionOk="0" h="266" w="310">
                  <a:moveTo>
                    <a:pt x="143" y="1"/>
                  </a:moveTo>
                  <a:cubicBezTo>
                    <a:pt x="60" y="1"/>
                    <a:pt x="0" y="60"/>
                    <a:pt x="0" y="132"/>
                  </a:cubicBezTo>
                  <a:cubicBezTo>
                    <a:pt x="0" y="212"/>
                    <a:pt x="66" y="266"/>
                    <a:pt x="134" y="266"/>
                  </a:cubicBezTo>
                  <a:cubicBezTo>
                    <a:pt x="166" y="266"/>
                    <a:pt x="199" y="254"/>
                    <a:pt x="226" y="227"/>
                  </a:cubicBezTo>
                  <a:cubicBezTo>
                    <a:pt x="310" y="143"/>
                    <a:pt x="250" y="1"/>
                    <a:pt x="1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9" name="Google Shape;2299;p18"/>
            <p:cNvSpPr/>
            <p:nvPr/>
          </p:nvSpPr>
          <p:spPr>
            <a:xfrm>
              <a:off x="3730525" y="4181600"/>
              <a:ext cx="7450" cy="6450"/>
            </a:xfrm>
            <a:custGeom>
              <a:rect b="b" l="l" r="r" t="t"/>
              <a:pathLst>
                <a:path extrusionOk="0" h="258" w="298">
                  <a:moveTo>
                    <a:pt x="131" y="0"/>
                  </a:moveTo>
                  <a:cubicBezTo>
                    <a:pt x="60" y="0"/>
                    <a:pt x="0" y="60"/>
                    <a:pt x="0" y="131"/>
                  </a:cubicBezTo>
                  <a:cubicBezTo>
                    <a:pt x="0" y="206"/>
                    <a:pt x="64" y="258"/>
                    <a:pt x="131" y="258"/>
                  </a:cubicBezTo>
                  <a:cubicBezTo>
                    <a:pt x="160" y="258"/>
                    <a:pt x="189" y="248"/>
                    <a:pt x="214" y="227"/>
                  </a:cubicBezTo>
                  <a:cubicBezTo>
                    <a:pt x="298" y="143"/>
                    <a:pt x="250" y="12"/>
                    <a:pt x="13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0" name="Google Shape;2300;p18"/>
            <p:cNvSpPr/>
            <p:nvPr/>
          </p:nvSpPr>
          <p:spPr>
            <a:xfrm>
              <a:off x="3041150" y="3291300"/>
              <a:ext cx="6850" cy="6575"/>
            </a:xfrm>
            <a:custGeom>
              <a:rect b="b" l="l" r="r" t="t"/>
              <a:pathLst>
                <a:path extrusionOk="0" h="263" w="274">
                  <a:moveTo>
                    <a:pt x="143" y="1"/>
                  </a:moveTo>
                  <a:cubicBezTo>
                    <a:pt x="72" y="1"/>
                    <a:pt x="0" y="60"/>
                    <a:pt x="0" y="132"/>
                  </a:cubicBezTo>
                  <a:cubicBezTo>
                    <a:pt x="0" y="203"/>
                    <a:pt x="72" y="263"/>
                    <a:pt x="143" y="263"/>
                  </a:cubicBezTo>
                  <a:cubicBezTo>
                    <a:pt x="214" y="263"/>
                    <a:pt x="274" y="203"/>
                    <a:pt x="274" y="132"/>
                  </a:cubicBezTo>
                  <a:cubicBezTo>
                    <a:pt x="274" y="60"/>
                    <a:pt x="214" y="1"/>
                    <a:pt x="1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1" name="Google Shape;2301;p18"/>
            <p:cNvSpPr/>
            <p:nvPr/>
          </p:nvSpPr>
          <p:spPr>
            <a:xfrm>
              <a:off x="2792000" y="3183250"/>
              <a:ext cx="7775" cy="6650"/>
            </a:xfrm>
            <a:custGeom>
              <a:rect b="b" l="l" r="r" t="t"/>
              <a:pathLst>
                <a:path extrusionOk="0" h="266" w="311">
                  <a:moveTo>
                    <a:pt x="144" y="1"/>
                  </a:moveTo>
                  <a:cubicBezTo>
                    <a:pt x="60" y="1"/>
                    <a:pt x="1" y="60"/>
                    <a:pt x="1" y="132"/>
                  </a:cubicBezTo>
                  <a:cubicBezTo>
                    <a:pt x="1" y="213"/>
                    <a:pt x="66" y="266"/>
                    <a:pt x="135" y="266"/>
                  </a:cubicBezTo>
                  <a:cubicBezTo>
                    <a:pt x="167" y="266"/>
                    <a:pt x="200" y="254"/>
                    <a:pt x="227" y="227"/>
                  </a:cubicBezTo>
                  <a:cubicBezTo>
                    <a:pt x="310" y="144"/>
                    <a:pt x="251" y="1"/>
                    <a:pt x="14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2" name="Google Shape;2302;p18"/>
            <p:cNvSpPr/>
            <p:nvPr/>
          </p:nvSpPr>
          <p:spPr>
            <a:xfrm>
              <a:off x="2931600" y="2869500"/>
              <a:ext cx="7775" cy="6500"/>
            </a:xfrm>
            <a:custGeom>
              <a:rect b="b" l="l" r="r" t="t"/>
              <a:pathLst>
                <a:path extrusionOk="0" h="260" w="311">
                  <a:moveTo>
                    <a:pt x="123" y="0"/>
                  </a:moveTo>
                  <a:cubicBezTo>
                    <a:pt x="50" y="0"/>
                    <a:pt x="1" y="56"/>
                    <a:pt x="1" y="133"/>
                  </a:cubicBezTo>
                  <a:cubicBezTo>
                    <a:pt x="1" y="208"/>
                    <a:pt x="70" y="259"/>
                    <a:pt x="141" y="259"/>
                  </a:cubicBezTo>
                  <a:cubicBezTo>
                    <a:pt x="171" y="259"/>
                    <a:pt x="202" y="249"/>
                    <a:pt x="227" y="228"/>
                  </a:cubicBezTo>
                  <a:cubicBezTo>
                    <a:pt x="310" y="145"/>
                    <a:pt x="251" y="2"/>
                    <a:pt x="144" y="2"/>
                  </a:cubicBezTo>
                  <a:cubicBezTo>
                    <a:pt x="136" y="1"/>
                    <a:pt x="129" y="0"/>
                    <a:pt x="12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3" name="Google Shape;2303;p18"/>
            <p:cNvSpPr/>
            <p:nvPr/>
          </p:nvSpPr>
          <p:spPr>
            <a:xfrm>
              <a:off x="2775025" y="2452800"/>
              <a:ext cx="7475" cy="6675"/>
            </a:xfrm>
            <a:custGeom>
              <a:rect b="b" l="l" r="r" t="t"/>
              <a:pathLst>
                <a:path extrusionOk="0" h="267" w="299">
                  <a:moveTo>
                    <a:pt x="132" y="1"/>
                  </a:moveTo>
                  <a:cubicBezTo>
                    <a:pt x="61" y="1"/>
                    <a:pt x="1" y="61"/>
                    <a:pt x="1" y="132"/>
                  </a:cubicBezTo>
                  <a:cubicBezTo>
                    <a:pt x="1" y="213"/>
                    <a:pt x="61" y="266"/>
                    <a:pt x="126" y="266"/>
                  </a:cubicBezTo>
                  <a:cubicBezTo>
                    <a:pt x="157" y="266"/>
                    <a:pt x="188" y="254"/>
                    <a:pt x="215" y="227"/>
                  </a:cubicBezTo>
                  <a:cubicBezTo>
                    <a:pt x="299" y="156"/>
                    <a:pt x="251" y="13"/>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4" name="Google Shape;2304;p18"/>
            <p:cNvSpPr/>
            <p:nvPr/>
          </p:nvSpPr>
          <p:spPr>
            <a:xfrm>
              <a:off x="3629900" y="2809400"/>
              <a:ext cx="7775" cy="6650"/>
            </a:xfrm>
            <a:custGeom>
              <a:rect b="b" l="l" r="r" t="t"/>
              <a:pathLst>
                <a:path extrusionOk="0" h="266" w="311">
                  <a:moveTo>
                    <a:pt x="144" y="1"/>
                  </a:moveTo>
                  <a:cubicBezTo>
                    <a:pt x="72" y="1"/>
                    <a:pt x="1" y="60"/>
                    <a:pt x="1" y="132"/>
                  </a:cubicBezTo>
                  <a:cubicBezTo>
                    <a:pt x="1" y="212"/>
                    <a:pt x="66" y="266"/>
                    <a:pt x="135" y="266"/>
                  </a:cubicBezTo>
                  <a:cubicBezTo>
                    <a:pt x="167" y="266"/>
                    <a:pt x="200" y="254"/>
                    <a:pt x="227" y="227"/>
                  </a:cubicBezTo>
                  <a:cubicBezTo>
                    <a:pt x="310" y="144"/>
                    <a:pt x="251" y="1"/>
                    <a:pt x="14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5" name="Google Shape;2305;p18"/>
            <p:cNvSpPr/>
            <p:nvPr/>
          </p:nvSpPr>
          <p:spPr>
            <a:xfrm>
              <a:off x="3815350" y="3113600"/>
              <a:ext cx="7450" cy="6650"/>
            </a:xfrm>
            <a:custGeom>
              <a:rect b="b" l="l" r="r" t="t"/>
              <a:pathLst>
                <a:path extrusionOk="0" h="266" w="298">
                  <a:moveTo>
                    <a:pt x="131" y="1"/>
                  </a:moveTo>
                  <a:cubicBezTo>
                    <a:pt x="60" y="1"/>
                    <a:pt x="0" y="60"/>
                    <a:pt x="0" y="132"/>
                  </a:cubicBezTo>
                  <a:cubicBezTo>
                    <a:pt x="0" y="213"/>
                    <a:pt x="61" y="266"/>
                    <a:pt x="125" y="266"/>
                  </a:cubicBezTo>
                  <a:cubicBezTo>
                    <a:pt x="156" y="266"/>
                    <a:pt x="188" y="254"/>
                    <a:pt x="215" y="227"/>
                  </a:cubicBezTo>
                  <a:cubicBezTo>
                    <a:pt x="298" y="156"/>
                    <a:pt x="250" y="13"/>
                    <a:pt x="13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6" name="Google Shape;2306;p18"/>
            <p:cNvSpPr/>
            <p:nvPr/>
          </p:nvSpPr>
          <p:spPr>
            <a:xfrm>
              <a:off x="2695275" y="3010025"/>
              <a:ext cx="6850" cy="6575"/>
            </a:xfrm>
            <a:custGeom>
              <a:rect b="b" l="l" r="r" t="t"/>
              <a:pathLst>
                <a:path extrusionOk="0" h="263" w="274">
                  <a:moveTo>
                    <a:pt x="131" y="0"/>
                  </a:moveTo>
                  <a:cubicBezTo>
                    <a:pt x="60" y="0"/>
                    <a:pt x="0" y="60"/>
                    <a:pt x="0" y="131"/>
                  </a:cubicBezTo>
                  <a:cubicBezTo>
                    <a:pt x="0" y="203"/>
                    <a:pt x="60" y="262"/>
                    <a:pt x="131" y="262"/>
                  </a:cubicBezTo>
                  <a:cubicBezTo>
                    <a:pt x="203" y="262"/>
                    <a:pt x="274" y="203"/>
                    <a:pt x="274" y="131"/>
                  </a:cubicBezTo>
                  <a:cubicBezTo>
                    <a:pt x="274" y="60"/>
                    <a:pt x="203" y="0"/>
                    <a:pt x="13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7" name="Google Shape;2307;p18"/>
            <p:cNvSpPr/>
            <p:nvPr/>
          </p:nvSpPr>
          <p:spPr>
            <a:xfrm>
              <a:off x="1995775" y="2767725"/>
              <a:ext cx="7750" cy="6475"/>
            </a:xfrm>
            <a:custGeom>
              <a:rect b="b" l="l" r="r" t="t"/>
              <a:pathLst>
                <a:path extrusionOk="0" h="259" w="310">
                  <a:moveTo>
                    <a:pt x="143" y="1"/>
                  </a:moveTo>
                  <a:cubicBezTo>
                    <a:pt x="72" y="1"/>
                    <a:pt x="12" y="60"/>
                    <a:pt x="0" y="132"/>
                  </a:cubicBezTo>
                  <a:cubicBezTo>
                    <a:pt x="0" y="207"/>
                    <a:pt x="70" y="258"/>
                    <a:pt x="141" y="258"/>
                  </a:cubicBezTo>
                  <a:cubicBezTo>
                    <a:pt x="171" y="258"/>
                    <a:pt x="201" y="249"/>
                    <a:pt x="227" y="227"/>
                  </a:cubicBezTo>
                  <a:cubicBezTo>
                    <a:pt x="310" y="144"/>
                    <a:pt x="250" y="1"/>
                    <a:pt x="1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8" name="Google Shape;2308;p18"/>
            <p:cNvSpPr/>
            <p:nvPr/>
          </p:nvSpPr>
          <p:spPr>
            <a:xfrm>
              <a:off x="1842475" y="2609675"/>
              <a:ext cx="7475" cy="6525"/>
            </a:xfrm>
            <a:custGeom>
              <a:rect b="b" l="l" r="r" t="t"/>
              <a:pathLst>
                <a:path extrusionOk="0" h="261" w="299">
                  <a:moveTo>
                    <a:pt x="132" y="1"/>
                  </a:moveTo>
                  <a:cubicBezTo>
                    <a:pt x="60" y="1"/>
                    <a:pt x="1" y="60"/>
                    <a:pt x="1" y="132"/>
                  </a:cubicBezTo>
                  <a:cubicBezTo>
                    <a:pt x="1" y="212"/>
                    <a:pt x="61" y="260"/>
                    <a:pt x="126" y="260"/>
                  </a:cubicBezTo>
                  <a:cubicBezTo>
                    <a:pt x="157" y="260"/>
                    <a:pt x="188" y="250"/>
                    <a:pt x="215" y="227"/>
                  </a:cubicBezTo>
                  <a:cubicBezTo>
                    <a:pt x="298" y="143"/>
                    <a:pt x="251" y="12"/>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9" name="Google Shape;2309;p18"/>
            <p:cNvSpPr/>
            <p:nvPr/>
          </p:nvSpPr>
          <p:spPr>
            <a:xfrm>
              <a:off x="1810500" y="1837825"/>
              <a:ext cx="9225" cy="6625"/>
            </a:xfrm>
            <a:custGeom>
              <a:rect b="b" l="l" r="r" t="t"/>
              <a:pathLst>
                <a:path extrusionOk="0" h="265" w="369">
                  <a:moveTo>
                    <a:pt x="164" y="0"/>
                  </a:moveTo>
                  <a:cubicBezTo>
                    <a:pt x="1" y="0"/>
                    <a:pt x="1" y="265"/>
                    <a:pt x="164" y="265"/>
                  </a:cubicBezTo>
                  <a:cubicBezTo>
                    <a:pt x="170" y="265"/>
                    <a:pt x="177" y="265"/>
                    <a:pt x="184" y="264"/>
                  </a:cubicBezTo>
                  <a:cubicBezTo>
                    <a:pt x="191" y="265"/>
                    <a:pt x="198" y="265"/>
                    <a:pt x="205" y="265"/>
                  </a:cubicBezTo>
                  <a:cubicBezTo>
                    <a:pt x="368" y="265"/>
                    <a:pt x="368" y="0"/>
                    <a:pt x="205" y="0"/>
                  </a:cubicBezTo>
                  <a:cubicBezTo>
                    <a:pt x="198" y="0"/>
                    <a:pt x="191" y="1"/>
                    <a:pt x="184" y="2"/>
                  </a:cubicBezTo>
                  <a:cubicBezTo>
                    <a:pt x="177" y="1"/>
                    <a:pt x="170" y="0"/>
                    <a:pt x="16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0" name="Google Shape;2310;p18"/>
            <p:cNvSpPr/>
            <p:nvPr/>
          </p:nvSpPr>
          <p:spPr>
            <a:xfrm>
              <a:off x="1120375" y="1474375"/>
              <a:ext cx="7450" cy="6400"/>
            </a:xfrm>
            <a:custGeom>
              <a:rect b="b" l="l" r="r" t="t"/>
              <a:pathLst>
                <a:path extrusionOk="0" h="256" w="298">
                  <a:moveTo>
                    <a:pt x="113" y="1"/>
                  </a:moveTo>
                  <a:cubicBezTo>
                    <a:pt x="50" y="1"/>
                    <a:pt x="0" y="57"/>
                    <a:pt x="0" y="133"/>
                  </a:cubicBezTo>
                  <a:cubicBezTo>
                    <a:pt x="0" y="205"/>
                    <a:pt x="59" y="256"/>
                    <a:pt x="124" y="256"/>
                  </a:cubicBezTo>
                  <a:cubicBezTo>
                    <a:pt x="155" y="256"/>
                    <a:pt x="187" y="244"/>
                    <a:pt x="214" y="217"/>
                  </a:cubicBezTo>
                  <a:cubicBezTo>
                    <a:pt x="298" y="145"/>
                    <a:pt x="250" y="2"/>
                    <a:pt x="131" y="2"/>
                  </a:cubicBezTo>
                  <a:cubicBezTo>
                    <a:pt x="125" y="1"/>
                    <a:pt x="119" y="1"/>
                    <a:pt x="11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1" name="Google Shape;2311;p18"/>
            <p:cNvSpPr/>
            <p:nvPr/>
          </p:nvSpPr>
          <p:spPr>
            <a:xfrm>
              <a:off x="1754675" y="1531525"/>
              <a:ext cx="7750" cy="6400"/>
            </a:xfrm>
            <a:custGeom>
              <a:rect b="b" l="l" r="r" t="t"/>
              <a:pathLst>
                <a:path extrusionOk="0" h="256" w="310">
                  <a:moveTo>
                    <a:pt x="125" y="1"/>
                  </a:moveTo>
                  <a:cubicBezTo>
                    <a:pt x="60" y="1"/>
                    <a:pt x="0" y="57"/>
                    <a:pt x="0" y="133"/>
                  </a:cubicBezTo>
                  <a:cubicBezTo>
                    <a:pt x="0" y="205"/>
                    <a:pt x="65" y="256"/>
                    <a:pt x="133" y="256"/>
                  </a:cubicBezTo>
                  <a:cubicBezTo>
                    <a:pt x="166" y="256"/>
                    <a:pt x="199" y="244"/>
                    <a:pt x="227" y="217"/>
                  </a:cubicBezTo>
                  <a:cubicBezTo>
                    <a:pt x="310" y="145"/>
                    <a:pt x="250" y="2"/>
                    <a:pt x="143" y="2"/>
                  </a:cubicBezTo>
                  <a:cubicBezTo>
                    <a:pt x="137" y="1"/>
                    <a:pt x="131" y="1"/>
                    <a:pt x="12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2" name="Google Shape;2312;p18"/>
            <p:cNvSpPr/>
            <p:nvPr/>
          </p:nvSpPr>
          <p:spPr>
            <a:xfrm>
              <a:off x="1641050" y="1002925"/>
              <a:ext cx="7675" cy="6650"/>
            </a:xfrm>
            <a:custGeom>
              <a:rect b="b" l="l" r="r" t="t"/>
              <a:pathLst>
                <a:path extrusionOk="0" h="266" w="307">
                  <a:moveTo>
                    <a:pt x="140" y="1"/>
                  </a:moveTo>
                  <a:cubicBezTo>
                    <a:pt x="69" y="1"/>
                    <a:pt x="9" y="60"/>
                    <a:pt x="9" y="132"/>
                  </a:cubicBezTo>
                  <a:cubicBezTo>
                    <a:pt x="1" y="212"/>
                    <a:pt x="64" y="266"/>
                    <a:pt x="132" y="266"/>
                  </a:cubicBezTo>
                  <a:cubicBezTo>
                    <a:pt x="164" y="266"/>
                    <a:pt x="197" y="254"/>
                    <a:pt x="223" y="227"/>
                  </a:cubicBezTo>
                  <a:cubicBezTo>
                    <a:pt x="307" y="144"/>
                    <a:pt x="259" y="1"/>
                    <a:pt x="14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3" name="Google Shape;2313;p18"/>
            <p:cNvSpPr/>
            <p:nvPr/>
          </p:nvSpPr>
          <p:spPr>
            <a:xfrm>
              <a:off x="1448075" y="2492100"/>
              <a:ext cx="7775" cy="6650"/>
            </a:xfrm>
            <a:custGeom>
              <a:rect b="b" l="l" r="r" t="t"/>
              <a:pathLst>
                <a:path extrusionOk="0" h="266" w="311">
                  <a:moveTo>
                    <a:pt x="144" y="1"/>
                  </a:moveTo>
                  <a:cubicBezTo>
                    <a:pt x="72" y="1"/>
                    <a:pt x="13" y="60"/>
                    <a:pt x="1" y="132"/>
                  </a:cubicBezTo>
                  <a:cubicBezTo>
                    <a:pt x="1" y="212"/>
                    <a:pt x="67" y="266"/>
                    <a:pt x="135" y="266"/>
                  </a:cubicBezTo>
                  <a:cubicBezTo>
                    <a:pt x="167" y="266"/>
                    <a:pt x="200" y="254"/>
                    <a:pt x="227" y="227"/>
                  </a:cubicBezTo>
                  <a:cubicBezTo>
                    <a:pt x="310" y="155"/>
                    <a:pt x="263" y="13"/>
                    <a:pt x="14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4" name="Google Shape;2314;p18"/>
            <p:cNvSpPr/>
            <p:nvPr/>
          </p:nvSpPr>
          <p:spPr>
            <a:xfrm>
              <a:off x="1562550" y="2880800"/>
              <a:ext cx="9225" cy="6650"/>
            </a:xfrm>
            <a:custGeom>
              <a:rect b="b" l="l" r="r" t="t"/>
              <a:pathLst>
                <a:path extrusionOk="0" h="266" w="369">
                  <a:moveTo>
                    <a:pt x="164" y="1"/>
                  </a:moveTo>
                  <a:cubicBezTo>
                    <a:pt x="1" y="1"/>
                    <a:pt x="1" y="265"/>
                    <a:pt x="164" y="265"/>
                  </a:cubicBezTo>
                  <a:cubicBezTo>
                    <a:pt x="171" y="265"/>
                    <a:pt x="177" y="265"/>
                    <a:pt x="184" y="264"/>
                  </a:cubicBezTo>
                  <a:cubicBezTo>
                    <a:pt x="191" y="265"/>
                    <a:pt x="198" y="265"/>
                    <a:pt x="205" y="265"/>
                  </a:cubicBezTo>
                  <a:cubicBezTo>
                    <a:pt x="368" y="265"/>
                    <a:pt x="368" y="1"/>
                    <a:pt x="205" y="1"/>
                  </a:cubicBezTo>
                  <a:cubicBezTo>
                    <a:pt x="198" y="1"/>
                    <a:pt x="191" y="1"/>
                    <a:pt x="184" y="2"/>
                  </a:cubicBezTo>
                  <a:cubicBezTo>
                    <a:pt x="177" y="1"/>
                    <a:pt x="171" y="1"/>
                    <a:pt x="16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5" name="Google Shape;2315;p18"/>
            <p:cNvSpPr/>
            <p:nvPr/>
          </p:nvSpPr>
          <p:spPr>
            <a:xfrm>
              <a:off x="2004500" y="2263775"/>
              <a:ext cx="9350" cy="6600"/>
            </a:xfrm>
            <a:custGeom>
              <a:rect b="b" l="l" r="r" t="t"/>
              <a:pathLst>
                <a:path extrusionOk="0" h="264" w="374">
                  <a:moveTo>
                    <a:pt x="166" y="0"/>
                  </a:moveTo>
                  <a:cubicBezTo>
                    <a:pt x="0" y="0"/>
                    <a:pt x="4" y="264"/>
                    <a:pt x="176" y="264"/>
                  </a:cubicBezTo>
                  <a:cubicBezTo>
                    <a:pt x="180" y="264"/>
                    <a:pt x="183" y="264"/>
                    <a:pt x="187" y="263"/>
                  </a:cubicBezTo>
                  <a:cubicBezTo>
                    <a:pt x="191" y="264"/>
                    <a:pt x="195" y="264"/>
                    <a:pt x="198" y="264"/>
                  </a:cubicBezTo>
                  <a:cubicBezTo>
                    <a:pt x="371" y="264"/>
                    <a:pt x="374" y="0"/>
                    <a:pt x="208" y="0"/>
                  </a:cubicBezTo>
                  <a:cubicBezTo>
                    <a:pt x="202" y="0"/>
                    <a:pt x="195" y="1"/>
                    <a:pt x="187" y="2"/>
                  </a:cubicBezTo>
                  <a:cubicBezTo>
                    <a:pt x="180" y="1"/>
                    <a:pt x="173" y="0"/>
                    <a:pt x="16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6" name="Google Shape;2316;p18"/>
            <p:cNvSpPr/>
            <p:nvPr/>
          </p:nvSpPr>
          <p:spPr>
            <a:xfrm>
              <a:off x="1084350" y="2031025"/>
              <a:ext cx="7475" cy="6600"/>
            </a:xfrm>
            <a:custGeom>
              <a:rect b="b" l="l" r="r" t="t"/>
              <a:pathLst>
                <a:path extrusionOk="0" h="264" w="299">
                  <a:moveTo>
                    <a:pt x="131" y="1"/>
                  </a:moveTo>
                  <a:cubicBezTo>
                    <a:pt x="60" y="1"/>
                    <a:pt x="0" y="60"/>
                    <a:pt x="0" y="132"/>
                  </a:cubicBezTo>
                  <a:cubicBezTo>
                    <a:pt x="0" y="206"/>
                    <a:pt x="64" y="264"/>
                    <a:pt x="130" y="264"/>
                  </a:cubicBezTo>
                  <a:cubicBezTo>
                    <a:pt x="160" y="264"/>
                    <a:pt x="189" y="253"/>
                    <a:pt x="215" y="227"/>
                  </a:cubicBezTo>
                  <a:cubicBezTo>
                    <a:pt x="298" y="144"/>
                    <a:pt x="251" y="1"/>
                    <a:pt x="13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7" name="Google Shape;2317;p18"/>
            <p:cNvSpPr/>
            <p:nvPr/>
          </p:nvSpPr>
          <p:spPr>
            <a:xfrm>
              <a:off x="1136450" y="2258750"/>
              <a:ext cx="7450" cy="6450"/>
            </a:xfrm>
            <a:custGeom>
              <a:rect b="b" l="l" r="r" t="t"/>
              <a:pathLst>
                <a:path extrusionOk="0" h="258" w="298">
                  <a:moveTo>
                    <a:pt x="131" y="0"/>
                  </a:moveTo>
                  <a:cubicBezTo>
                    <a:pt x="60" y="0"/>
                    <a:pt x="0" y="48"/>
                    <a:pt x="0" y="131"/>
                  </a:cubicBezTo>
                  <a:cubicBezTo>
                    <a:pt x="0" y="206"/>
                    <a:pt x="64" y="258"/>
                    <a:pt x="131" y="258"/>
                  </a:cubicBezTo>
                  <a:cubicBezTo>
                    <a:pt x="160" y="258"/>
                    <a:pt x="189" y="248"/>
                    <a:pt x="214" y="226"/>
                  </a:cubicBezTo>
                  <a:cubicBezTo>
                    <a:pt x="298" y="143"/>
                    <a:pt x="250" y="0"/>
                    <a:pt x="13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8" name="Google Shape;2318;p18"/>
            <p:cNvSpPr/>
            <p:nvPr/>
          </p:nvSpPr>
          <p:spPr>
            <a:xfrm>
              <a:off x="2517275" y="1742000"/>
              <a:ext cx="7750" cy="6475"/>
            </a:xfrm>
            <a:custGeom>
              <a:rect b="b" l="l" r="r" t="t"/>
              <a:pathLst>
                <a:path extrusionOk="0" h="259" w="310">
                  <a:moveTo>
                    <a:pt x="143" y="1"/>
                  </a:moveTo>
                  <a:cubicBezTo>
                    <a:pt x="60" y="1"/>
                    <a:pt x="0" y="60"/>
                    <a:pt x="0" y="132"/>
                  </a:cubicBezTo>
                  <a:cubicBezTo>
                    <a:pt x="0" y="207"/>
                    <a:pt x="70" y="258"/>
                    <a:pt x="140" y="258"/>
                  </a:cubicBezTo>
                  <a:cubicBezTo>
                    <a:pt x="171" y="258"/>
                    <a:pt x="201" y="249"/>
                    <a:pt x="226" y="227"/>
                  </a:cubicBezTo>
                  <a:cubicBezTo>
                    <a:pt x="310" y="144"/>
                    <a:pt x="250" y="1"/>
                    <a:pt x="1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9" name="Google Shape;2319;p18"/>
            <p:cNvSpPr/>
            <p:nvPr/>
          </p:nvSpPr>
          <p:spPr>
            <a:xfrm>
              <a:off x="2397900" y="1508950"/>
              <a:ext cx="6875" cy="6575"/>
            </a:xfrm>
            <a:custGeom>
              <a:rect b="b" l="l" r="r" t="t"/>
              <a:pathLst>
                <a:path extrusionOk="0" h="263" w="275">
                  <a:moveTo>
                    <a:pt x="144" y="0"/>
                  </a:moveTo>
                  <a:cubicBezTo>
                    <a:pt x="60" y="0"/>
                    <a:pt x="1" y="60"/>
                    <a:pt x="1" y="131"/>
                  </a:cubicBezTo>
                  <a:cubicBezTo>
                    <a:pt x="1" y="203"/>
                    <a:pt x="60" y="262"/>
                    <a:pt x="144" y="262"/>
                  </a:cubicBezTo>
                  <a:cubicBezTo>
                    <a:pt x="215" y="262"/>
                    <a:pt x="275" y="203"/>
                    <a:pt x="275" y="131"/>
                  </a:cubicBezTo>
                  <a:cubicBezTo>
                    <a:pt x="275" y="60"/>
                    <a:pt x="215" y="0"/>
                    <a:pt x="14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0" name="Google Shape;2320;p18"/>
            <p:cNvSpPr/>
            <p:nvPr/>
          </p:nvSpPr>
          <p:spPr>
            <a:xfrm>
              <a:off x="2788725" y="1418150"/>
              <a:ext cx="7475" cy="6675"/>
            </a:xfrm>
            <a:custGeom>
              <a:rect b="b" l="l" r="r" t="t"/>
              <a:pathLst>
                <a:path extrusionOk="0" h="267" w="299">
                  <a:moveTo>
                    <a:pt x="132" y="1"/>
                  </a:moveTo>
                  <a:cubicBezTo>
                    <a:pt x="60" y="1"/>
                    <a:pt x="1" y="60"/>
                    <a:pt x="1" y="132"/>
                  </a:cubicBezTo>
                  <a:cubicBezTo>
                    <a:pt x="1" y="213"/>
                    <a:pt x="61" y="266"/>
                    <a:pt x="126" y="266"/>
                  </a:cubicBezTo>
                  <a:cubicBezTo>
                    <a:pt x="156" y="266"/>
                    <a:pt x="188" y="254"/>
                    <a:pt x="215" y="227"/>
                  </a:cubicBezTo>
                  <a:cubicBezTo>
                    <a:pt x="298" y="156"/>
                    <a:pt x="251" y="13"/>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1" name="Google Shape;2321;p18"/>
            <p:cNvSpPr/>
            <p:nvPr/>
          </p:nvSpPr>
          <p:spPr>
            <a:xfrm>
              <a:off x="2573225" y="1144925"/>
              <a:ext cx="7775" cy="6450"/>
            </a:xfrm>
            <a:custGeom>
              <a:rect b="b" l="l" r="r" t="t"/>
              <a:pathLst>
                <a:path extrusionOk="0" h="258" w="311">
                  <a:moveTo>
                    <a:pt x="132" y="0"/>
                  </a:moveTo>
                  <a:cubicBezTo>
                    <a:pt x="60" y="0"/>
                    <a:pt x="1" y="48"/>
                    <a:pt x="1" y="131"/>
                  </a:cubicBezTo>
                  <a:cubicBezTo>
                    <a:pt x="1" y="206"/>
                    <a:pt x="64" y="257"/>
                    <a:pt x="131" y="257"/>
                  </a:cubicBezTo>
                  <a:cubicBezTo>
                    <a:pt x="160" y="257"/>
                    <a:pt x="190" y="248"/>
                    <a:pt x="215" y="226"/>
                  </a:cubicBezTo>
                  <a:cubicBezTo>
                    <a:pt x="310" y="143"/>
                    <a:pt x="251" y="0"/>
                    <a:pt x="13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2" name="Google Shape;2322;p18"/>
            <p:cNvSpPr/>
            <p:nvPr/>
          </p:nvSpPr>
          <p:spPr>
            <a:xfrm>
              <a:off x="3230150" y="1622050"/>
              <a:ext cx="7475" cy="6650"/>
            </a:xfrm>
            <a:custGeom>
              <a:rect b="b" l="l" r="r" t="t"/>
              <a:pathLst>
                <a:path extrusionOk="0" h="266" w="299">
                  <a:moveTo>
                    <a:pt x="132" y="1"/>
                  </a:moveTo>
                  <a:cubicBezTo>
                    <a:pt x="60" y="1"/>
                    <a:pt x="1" y="60"/>
                    <a:pt x="1" y="132"/>
                  </a:cubicBezTo>
                  <a:cubicBezTo>
                    <a:pt x="1" y="212"/>
                    <a:pt x="61" y="266"/>
                    <a:pt x="126" y="266"/>
                  </a:cubicBezTo>
                  <a:cubicBezTo>
                    <a:pt x="156" y="266"/>
                    <a:pt x="188" y="254"/>
                    <a:pt x="215" y="227"/>
                  </a:cubicBezTo>
                  <a:cubicBezTo>
                    <a:pt x="298" y="144"/>
                    <a:pt x="251" y="13"/>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3" name="Google Shape;2323;p18"/>
            <p:cNvSpPr/>
            <p:nvPr/>
          </p:nvSpPr>
          <p:spPr>
            <a:xfrm>
              <a:off x="3298900" y="1128550"/>
              <a:ext cx="7475" cy="6500"/>
            </a:xfrm>
            <a:custGeom>
              <a:rect b="b" l="l" r="r" t="t"/>
              <a:pathLst>
                <a:path extrusionOk="0" h="260" w="299">
                  <a:moveTo>
                    <a:pt x="144" y="0"/>
                  </a:moveTo>
                  <a:cubicBezTo>
                    <a:pt x="61" y="0"/>
                    <a:pt x="1" y="60"/>
                    <a:pt x="1" y="131"/>
                  </a:cubicBezTo>
                  <a:cubicBezTo>
                    <a:pt x="1" y="212"/>
                    <a:pt x="67" y="260"/>
                    <a:pt x="132" y="260"/>
                  </a:cubicBezTo>
                  <a:cubicBezTo>
                    <a:pt x="162" y="260"/>
                    <a:pt x="192" y="249"/>
                    <a:pt x="215" y="226"/>
                  </a:cubicBezTo>
                  <a:cubicBezTo>
                    <a:pt x="299" y="143"/>
                    <a:pt x="251" y="12"/>
                    <a:pt x="14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4" name="Google Shape;2324;p18"/>
            <p:cNvSpPr/>
            <p:nvPr/>
          </p:nvSpPr>
          <p:spPr>
            <a:xfrm>
              <a:off x="3527800" y="2197100"/>
              <a:ext cx="7775" cy="6375"/>
            </a:xfrm>
            <a:custGeom>
              <a:rect b="b" l="l" r="r" t="t"/>
              <a:pathLst>
                <a:path extrusionOk="0" h="255" w="311">
                  <a:moveTo>
                    <a:pt x="125" y="0"/>
                  </a:moveTo>
                  <a:cubicBezTo>
                    <a:pt x="61" y="0"/>
                    <a:pt x="1" y="55"/>
                    <a:pt x="1" y="121"/>
                  </a:cubicBezTo>
                  <a:cubicBezTo>
                    <a:pt x="1" y="201"/>
                    <a:pt x="67" y="255"/>
                    <a:pt x="135" y="255"/>
                  </a:cubicBezTo>
                  <a:cubicBezTo>
                    <a:pt x="167" y="255"/>
                    <a:pt x="200" y="243"/>
                    <a:pt x="227" y="216"/>
                  </a:cubicBezTo>
                  <a:cubicBezTo>
                    <a:pt x="310" y="144"/>
                    <a:pt x="251" y="2"/>
                    <a:pt x="144" y="2"/>
                  </a:cubicBezTo>
                  <a:cubicBezTo>
                    <a:pt x="138" y="1"/>
                    <a:pt x="131" y="0"/>
                    <a:pt x="12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5" name="Google Shape;2325;p18"/>
            <p:cNvSpPr/>
            <p:nvPr/>
          </p:nvSpPr>
          <p:spPr>
            <a:xfrm>
              <a:off x="3902050" y="2461450"/>
              <a:ext cx="7675" cy="6650"/>
            </a:xfrm>
            <a:custGeom>
              <a:rect b="b" l="l" r="r" t="t"/>
              <a:pathLst>
                <a:path extrusionOk="0" h="266" w="307">
                  <a:moveTo>
                    <a:pt x="140" y="0"/>
                  </a:moveTo>
                  <a:cubicBezTo>
                    <a:pt x="68" y="0"/>
                    <a:pt x="9" y="60"/>
                    <a:pt x="9" y="131"/>
                  </a:cubicBezTo>
                  <a:cubicBezTo>
                    <a:pt x="1" y="212"/>
                    <a:pt x="64" y="265"/>
                    <a:pt x="131" y="265"/>
                  </a:cubicBezTo>
                  <a:cubicBezTo>
                    <a:pt x="163" y="265"/>
                    <a:pt x="196" y="253"/>
                    <a:pt x="223" y="226"/>
                  </a:cubicBezTo>
                  <a:cubicBezTo>
                    <a:pt x="307" y="143"/>
                    <a:pt x="259" y="0"/>
                    <a:pt x="14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6" name="Google Shape;2326;p18"/>
            <p:cNvSpPr/>
            <p:nvPr/>
          </p:nvSpPr>
          <p:spPr>
            <a:xfrm>
              <a:off x="3531375" y="2052175"/>
              <a:ext cx="7475" cy="6650"/>
            </a:xfrm>
            <a:custGeom>
              <a:rect b="b" l="l" r="r" t="t"/>
              <a:pathLst>
                <a:path extrusionOk="0" h="266" w="299">
                  <a:moveTo>
                    <a:pt x="132" y="0"/>
                  </a:moveTo>
                  <a:cubicBezTo>
                    <a:pt x="60" y="0"/>
                    <a:pt x="1" y="60"/>
                    <a:pt x="1" y="131"/>
                  </a:cubicBezTo>
                  <a:cubicBezTo>
                    <a:pt x="1" y="212"/>
                    <a:pt x="61" y="265"/>
                    <a:pt x="126" y="265"/>
                  </a:cubicBezTo>
                  <a:cubicBezTo>
                    <a:pt x="156" y="265"/>
                    <a:pt x="188" y="253"/>
                    <a:pt x="215" y="226"/>
                  </a:cubicBezTo>
                  <a:cubicBezTo>
                    <a:pt x="298" y="143"/>
                    <a:pt x="251" y="0"/>
                    <a:pt x="13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7" name="Google Shape;2327;p18"/>
            <p:cNvSpPr/>
            <p:nvPr/>
          </p:nvSpPr>
          <p:spPr>
            <a:xfrm>
              <a:off x="1701100" y="2387900"/>
              <a:ext cx="14900" cy="12800"/>
            </a:xfrm>
            <a:custGeom>
              <a:rect b="b" l="l" r="r" t="t"/>
              <a:pathLst>
                <a:path extrusionOk="0" h="512" w="596">
                  <a:moveTo>
                    <a:pt x="253" y="1"/>
                  </a:moveTo>
                  <a:cubicBezTo>
                    <a:pt x="109" y="1"/>
                    <a:pt x="0" y="115"/>
                    <a:pt x="0" y="251"/>
                  </a:cubicBezTo>
                  <a:cubicBezTo>
                    <a:pt x="0" y="407"/>
                    <a:pt x="130" y="512"/>
                    <a:pt x="261" y="512"/>
                  </a:cubicBezTo>
                  <a:cubicBezTo>
                    <a:pt x="321" y="512"/>
                    <a:pt x="381" y="490"/>
                    <a:pt x="429" y="442"/>
                  </a:cubicBezTo>
                  <a:cubicBezTo>
                    <a:pt x="596" y="275"/>
                    <a:pt x="488" y="1"/>
                    <a:pt x="274" y="1"/>
                  </a:cubicBezTo>
                  <a:cubicBezTo>
                    <a:pt x="267" y="1"/>
                    <a:pt x="260" y="1"/>
                    <a:pt x="25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8" name="Google Shape;2328;p18"/>
            <p:cNvSpPr/>
            <p:nvPr/>
          </p:nvSpPr>
          <p:spPr>
            <a:xfrm>
              <a:off x="864375" y="3061525"/>
              <a:ext cx="14925" cy="12800"/>
            </a:xfrm>
            <a:custGeom>
              <a:rect b="b" l="l" r="r" t="t"/>
              <a:pathLst>
                <a:path extrusionOk="0" h="512" w="597">
                  <a:moveTo>
                    <a:pt x="275" y="0"/>
                  </a:moveTo>
                  <a:cubicBezTo>
                    <a:pt x="132" y="0"/>
                    <a:pt x="13" y="107"/>
                    <a:pt x="1" y="262"/>
                  </a:cubicBezTo>
                  <a:cubicBezTo>
                    <a:pt x="1" y="409"/>
                    <a:pt x="129" y="511"/>
                    <a:pt x="260" y="511"/>
                  </a:cubicBezTo>
                  <a:cubicBezTo>
                    <a:pt x="320" y="511"/>
                    <a:pt x="381" y="490"/>
                    <a:pt x="429" y="441"/>
                  </a:cubicBezTo>
                  <a:cubicBezTo>
                    <a:pt x="596" y="286"/>
                    <a:pt x="489" y="12"/>
                    <a:pt x="27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9" name="Google Shape;2329;p18"/>
            <p:cNvSpPr/>
            <p:nvPr/>
          </p:nvSpPr>
          <p:spPr>
            <a:xfrm>
              <a:off x="1461175" y="1886075"/>
              <a:ext cx="14925" cy="12850"/>
            </a:xfrm>
            <a:custGeom>
              <a:rect b="b" l="l" r="r" t="t"/>
              <a:pathLst>
                <a:path extrusionOk="0" h="514" w="597">
                  <a:moveTo>
                    <a:pt x="263" y="1"/>
                  </a:moveTo>
                  <a:cubicBezTo>
                    <a:pt x="120" y="1"/>
                    <a:pt x="1" y="120"/>
                    <a:pt x="1" y="262"/>
                  </a:cubicBezTo>
                  <a:cubicBezTo>
                    <a:pt x="1" y="415"/>
                    <a:pt x="120" y="514"/>
                    <a:pt x="249" y="514"/>
                  </a:cubicBezTo>
                  <a:cubicBezTo>
                    <a:pt x="311" y="514"/>
                    <a:pt x="375" y="491"/>
                    <a:pt x="429" y="441"/>
                  </a:cubicBezTo>
                  <a:cubicBezTo>
                    <a:pt x="596" y="286"/>
                    <a:pt x="489" y="12"/>
                    <a:pt x="26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0" name="Google Shape;2330;p18"/>
            <p:cNvSpPr/>
            <p:nvPr/>
          </p:nvSpPr>
          <p:spPr>
            <a:xfrm>
              <a:off x="1077500" y="1742000"/>
              <a:ext cx="14900" cy="12800"/>
            </a:xfrm>
            <a:custGeom>
              <a:rect b="b" l="l" r="r" t="t"/>
              <a:pathLst>
                <a:path extrusionOk="0" h="512" w="596">
                  <a:moveTo>
                    <a:pt x="274" y="1"/>
                  </a:moveTo>
                  <a:cubicBezTo>
                    <a:pt x="120" y="1"/>
                    <a:pt x="1" y="108"/>
                    <a:pt x="1" y="263"/>
                  </a:cubicBezTo>
                  <a:cubicBezTo>
                    <a:pt x="1" y="410"/>
                    <a:pt x="129" y="512"/>
                    <a:pt x="260" y="512"/>
                  </a:cubicBezTo>
                  <a:cubicBezTo>
                    <a:pt x="320" y="512"/>
                    <a:pt x="381" y="490"/>
                    <a:pt x="429" y="441"/>
                  </a:cubicBezTo>
                  <a:cubicBezTo>
                    <a:pt x="596" y="287"/>
                    <a:pt x="489" y="13"/>
                    <a:pt x="27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1" name="Google Shape;2331;p18"/>
            <p:cNvSpPr/>
            <p:nvPr/>
          </p:nvSpPr>
          <p:spPr>
            <a:xfrm>
              <a:off x="1835050" y="1697075"/>
              <a:ext cx="14900" cy="12775"/>
            </a:xfrm>
            <a:custGeom>
              <a:rect b="b" l="l" r="r" t="t"/>
              <a:pathLst>
                <a:path extrusionOk="0" h="511" w="596">
                  <a:moveTo>
                    <a:pt x="274" y="0"/>
                  </a:moveTo>
                  <a:cubicBezTo>
                    <a:pt x="119" y="0"/>
                    <a:pt x="0" y="107"/>
                    <a:pt x="0" y="250"/>
                  </a:cubicBezTo>
                  <a:cubicBezTo>
                    <a:pt x="0" y="406"/>
                    <a:pt x="130" y="511"/>
                    <a:pt x="261" y="511"/>
                  </a:cubicBezTo>
                  <a:cubicBezTo>
                    <a:pt x="320" y="511"/>
                    <a:pt x="380" y="489"/>
                    <a:pt x="429" y="441"/>
                  </a:cubicBezTo>
                  <a:cubicBezTo>
                    <a:pt x="595" y="286"/>
                    <a:pt x="488" y="12"/>
                    <a:pt x="27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2" name="Google Shape;2332;p18"/>
            <p:cNvSpPr/>
            <p:nvPr/>
          </p:nvSpPr>
          <p:spPr>
            <a:xfrm>
              <a:off x="2043100" y="1415175"/>
              <a:ext cx="14900" cy="12800"/>
            </a:xfrm>
            <a:custGeom>
              <a:rect b="b" l="l" r="r" t="t"/>
              <a:pathLst>
                <a:path extrusionOk="0" h="512" w="596">
                  <a:moveTo>
                    <a:pt x="262" y="1"/>
                  </a:moveTo>
                  <a:cubicBezTo>
                    <a:pt x="120" y="1"/>
                    <a:pt x="1" y="108"/>
                    <a:pt x="1" y="251"/>
                  </a:cubicBezTo>
                  <a:cubicBezTo>
                    <a:pt x="1" y="406"/>
                    <a:pt x="124" y="511"/>
                    <a:pt x="256" y="511"/>
                  </a:cubicBezTo>
                  <a:cubicBezTo>
                    <a:pt x="316" y="511"/>
                    <a:pt x="377" y="490"/>
                    <a:pt x="429" y="441"/>
                  </a:cubicBezTo>
                  <a:cubicBezTo>
                    <a:pt x="596" y="287"/>
                    <a:pt x="489" y="13"/>
                    <a:pt x="26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3" name="Google Shape;2333;p18"/>
            <p:cNvSpPr/>
            <p:nvPr/>
          </p:nvSpPr>
          <p:spPr>
            <a:xfrm>
              <a:off x="1567450" y="1319325"/>
              <a:ext cx="14900" cy="12700"/>
            </a:xfrm>
            <a:custGeom>
              <a:rect b="b" l="l" r="r" t="t"/>
              <a:pathLst>
                <a:path extrusionOk="0" h="508" w="596">
                  <a:moveTo>
                    <a:pt x="243" y="0"/>
                  </a:moveTo>
                  <a:cubicBezTo>
                    <a:pt x="109" y="0"/>
                    <a:pt x="0" y="115"/>
                    <a:pt x="0" y="251"/>
                  </a:cubicBezTo>
                  <a:cubicBezTo>
                    <a:pt x="0" y="404"/>
                    <a:pt x="120" y="508"/>
                    <a:pt x="249" y="508"/>
                  </a:cubicBezTo>
                  <a:cubicBezTo>
                    <a:pt x="311" y="508"/>
                    <a:pt x="375" y="484"/>
                    <a:pt x="429" y="430"/>
                  </a:cubicBezTo>
                  <a:cubicBezTo>
                    <a:pt x="596" y="275"/>
                    <a:pt x="488" y="1"/>
                    <a:pt x="262" y="1"/>
                  </a:cubicBezTo>
                  <a:cubicBezTo>
                    <a:pt x="256" y="1"/>
                    <a:pt x="249" y="0"/>
                    <a:pt x="24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4" name="Google Shape;2334;p18"/>
            <p:cNvSpPr/>
            <p:nvPr/>
          </p:nvSpPr>
          <p:spPr>
            <a:xfrm>
              <a:off x="2514000" y="1936950"/>
              <a:ext cx="14900" cy="12575"/>
            </a:xfrm>
            <a:custGeom>
              <a:rect b="b" l="l" r="r" t="t"/>
              <a:pathLst>
                <a:path extrusionOk="0" h="503" w="596">
                  <a:moveTo>
                    <a:pt x="253" y="1"/>
                  </a:moveTo>
                  <a:cubicBezTo>
                    <a:pt x="108" y="1"/>
                    <a:pt x="0" y="115"/>
                    <a:pt x="0" y="252"/>
                  </a:cubicBezTo>
                  <a:cubicBezTo>
                    <a:pt x="0" y="404"/>
                    <a:pt x="120" y="503"/>
                    <a:pt x="249" y="503"/>
                  </a:cubicBezTo>
                  <a:cubicBezTo>
                    <a:pt x="311" y="503"/>
                    <a:pt x="375" y="480"/>
                    <a:pt x="429" y="430"/>
                  </a:cubicBezTo>
                  <a:cubicBezTo>
                    <a:pt x="596" y="275"/>
                    <a:pt x="488" y="2"/>
                    <a:pt x="274" y="2"/>
                  </a:cubicBezTo>
                  <a:cubicBezTo>
                    <a:pt x="267" y="1"/>
                    <a:pt x="260" y="1"/>
                    <a:pt x="25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5" name="Google Shape;2335;p18"/>
            <p:cNvSpPr/>
            <p:nvPr/>
          </p:nvSpPr>
          <p:spPr>
            <a:xfrm>
              <a:off x="3094125" y="1260400"/>
              <a:ext cx="14900" cy="12850"/>
            </a:xfrm>
            <a:custGeom>
              <a:rect b="b" l="l" r="r" t="t"/>
              <a:pathLst>
                <a:path extrusionOk="0" h="514" w="596">
                  <a:moveTo>
                    <a:pt x="274" y="1"/>
                  </a:moveTo>
                  <a:cubicBezTo>
                    <a:pt x="131" y="1"/>
                    <a:pt x="12" y="120"/>
                    <a:pt x="0" y="263"/>
                  </a:cubicBezTo>
                  <a:cubicBezTo>
                    <a:pt x="0" y="415"/>
                    <a:pt x="126" y="514"/>
                    <a:pt x="254" y="514"/>
                  </a:cubicBezTo>
                  <a:cubicBezTo>
                    <a:pt x="316" y="514"/>
                    <a:pt x="379" y="491"/>
                    <a:pt x="429" y="441"/>
                  </a:cubicBezTo>
                  <a:cubicBezTo>
                    <a:pt x="596" y="286"/>
                    <a:pt x="489" y="13"/>
                    <a:pt x="27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6" name="Google Shape;2336;p18"/>
            <p:cNvSpPr/>
            <p:nvPr/>
          </p:nvSpPr>
          <p:spPr>
            <a:xfrm>
              <a:off x="2049650" y="2034300"/>
              <a:ext cx="14900" cy="12800"/>
            </a:xfrm>
            <a:custGeom>
              <a:rect b="b" l="l" r="r" t="t"/>
              <a:pathLst>
                <a:path extrusionOk="0" h="512" w="596">
                  <a:moveTo>
                    <a:pt x="274" y="1"/>
                  </a:moveTo>
                  <a:cubicBezTo>
                    <a:pt x="131" y="1"/>
                    <a:pt x="12" y="108"/>
                    <a:pt x="0" y="251"/>
                  </a:cubicBezTo>
                  <a:cubicBezTo>
                    <a:pt x="0" y="406"/>
                    <a:pt x="130" y="511"/>
                    <a:pt x="265" y="511"/>
                  </a:cubicBezTo>
                  <a:cubicBezTo>
                    <a:pt x="326" y="511"/>
                    <a:pt x="389" y="490"/>
                    <a:pt x="441" y="441"/>
                  </a:cubicBezTo>
                  <a:cubicBezTo>
                    <a:pt x="596" y="287"/>
                    <a:pt x="501" y="13"/>
                    <a:pt x="27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7" name="Google Shape;2337;p18"/>
            <p:cNvSpPr/>
            <p:nvPr/>
          </p:nvSpPr>
          <p:spPr>
            <a:xfrm>
              <a:off x="2491075" y="3399650"/>
              <a:ext cx="14900" cy="12800"/>
            </a:xfrm>
            <a:custGeom>
              <a:rect b="b" l="l" r="r" t="t"/>
              <a:pathLst>
                <a:path extrusionOk="0" h="512" w="596">
                  <a:moveTo>
                    <a:pt x="274" y="1"/>
                  </a:moveTo>
                  <a:cubicBezTo>
                    <a:pt x="131" y="1"/>
                    <a:pt x="12" y="108"/>
                    <a:pt x="0" y="251"/>
                  </a:cubicBezTo>
                  <a:cubicBezTo>
                    <a:pt x="0" y="406"/>
                    <a:pt x="130" y="511"/>
                    <a:pt x="265" y="511"/>
                  </a:cubicBezTo>
                  <a:cubicBezTo>
                    <a:pt x="326" y="511"/>
                    <a:pt x="389" y="490"/>
                    <a:pt x="441" y="441"/>
                  </a:cubicBezTo>
                  <a:cubicBezTo>
                    <a:pt x="596" y="286"/>
                    <a:pt x="500" y="13"/>
                    <a:pt x="27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8" name="Google Shape;2338;p18"/>
            <p:cNvSpPr/>
            <p:nvPr/>
          </p:nvSpPr>
          <p:spPr>
            <a:xfrm>
              <a:off x="2840525" y="3715475"/>
              <a:ext cx="14900" cy="12800"/>
            </a:xfrm>
            <a:custGeom>
              <a:rect b="b" l="l" r="r" t="t"/>
              <a:pathLst>
                <a:path extrusionOk="0" h="512" w="596">
                  <a:moveTo>
                    <a:pt x="262" y="0"/>
                  </a:moveTo>
                  <a:cubicBezTo>
                    <a:pt x="119" y="0"/>
                    <a:pt x="0" y="107"/>
                    <a:pt x="0" y="262"/>
                  </a:cubicBezTo>
                  <a:cubicBezTo>
                    <a:pt x="0" y="409"/>
                    <a:pt x="129" y="511"/>
                    <a:pt x="260" y="511"/>
                  </a:cubicBezTo>
                  <a:cubicBezTo>
                    <a:pt x="320" y="511"/>
                    <a:pt x="380" y="489"/>
                    <a:pt x="429" y="441"/>
                  </a:cubicBezTo>
                  <a:cubicBezTo>
                    <a:pt x="596" y="286"/>
                    <a:pt x="489" y="12"/>
                    <a:pt x="2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9" name="Google Shape;2339;p18"/>
            <p:cNvSpPr/>
            <p:nvPr/>
          </p:nvSpPr>
          <p:spPr>
            <a:xfrm>
              <a:off x="2212775" y="4039900"/>
              <a:ext cx="14900" cy="12800"/>
            </a:xfrm>
            <a:custGeom>
              <a:rect b="b" l="l" r="r" t="t"/>
              <a:pathLst>
                <a:path extrusionOk="0" h="512" w="596">
                  <a:moveTo>
                    <a:pt x="262" y="1"/>
                  </a:moveTo>
                  <a:cubicBezTo>
                    <a:pt x="119" y="1"/>
                    <a:pt x="0" y="108"/>
                    <a:pt x="0" y="263"/>
                  </a:cubicBezTo>
                  <a:cubicBezTo>
                    <a:pt x="0" y="410"/>
                    <a:pt x="129" y="512"/>
                    <a:pt x="259" y="512"/>
                  </a:cubicBezTo>
                  <a:cubicBezTo>
                    <a:pt x="319" y="512"/>
                    <a:pt x="380" y="490"/>
                    <a:pt x="429" y="442"/>
                  </a:cubicBezTo>
                  <a:cubicBezTo>
                    <a:pt x="595" y="287"/>
                    <a:pt x="488" y="13"/>
                    <a:pt x="26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0" name="Google Shape;2340;p18"/>
            <p:cNvSpPr/>
            <p:nvPr/>
          </p:nvSpPr>
          <p:spPr>
            <a:xfrm>
              <a:off x="3233425" y="3608875"/>
              <a:ext cx="14900" cy="12600"/>
            </a:xfrm>
            <a:custGeom>
              <a:rect b="b" l="l" r="r" t="t"/>
              <a:pathLst>
                <a:path extrusionOk="0" h="504" w="596">
                  <a:moveTo>
                    <a:pt x="255" y="1"/>
                  </a:moveTo>
                  <a:cubicBezTo>
                    <a:pt x="121" y="1"/>
                    <a:pt x="12" y="116"/>
                    <a:pt x="1" y="252"/>
                  </a:cubicBezTo>
                  <a:cubicBezTo>
                    <a:pt x="1" y="405"/>
                    <a:pt x="126" y="503"/>
                    <a:pt x="255" y="503"/>
                  </a:cubicBezTo>
                  <a:cubicBezTo>
                    <a:pt x="316" y="503"/>
                    <a:pt x="379" y="481"/>
                    <a:pt x="429" y="430"/>
                  </a:cubicBezTo>
                  <a:cubicBezTo>
                    <a:pt x="596" y="276"/>
                    <a:pt x="489" y="14"/>
                    <a:pt x="274" y="2"/>
                  </a:cubicBezTo>
                  <a:cubicBezTo>
                    <a:pt x="268" y="1"/>
                    <a:pt x="261" y="1"/>
                    <a:pt x="25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1" name="Google Shape;2341;p18"/>
            <p:cNvSpPr/>
            <p:nvPr/>
          </p:nvSpPr>
          <p:spPr>
            <a:xfrm>
              <a:off x="3660575" y="3771725"/>
              <a:ext cx="14900" cy="12775"/>
            </a:xfrm>
            <a:custGeom>
              <a:rect b="b" l="l" r="r" t="t"/>
              <a:pathLst>
                <a:path extrusionOk="0" h="511" w="596">
                  <a:moveTo>
                    <a:pt x="262" y="0"/>
                  </a:moveTo>
                  <a:cubicBezTo>
                    <a:pt x="119" y="0"/>
                    <a:pt x="0" y="108"/>
                    <a:pt x="0" y="251"/>
                  </a:cubicBezTo>
                  <a:cubicBezTo>
                    <a:pt x="0" y="406"/>
                    <a:pt x="124" y="511"/>
                    <a:pt x="256" y="511"/>
                  </a:cubicBezTo>
                  <a:cubicBezTo>
                    <a:pt x="315" y="511"/>
                    <a:pt x="377" y="489"/>
                    <a:pt x="429" y="441"/>
                  </a:cubicBezTo>
                  <a:cubicBezTo>
                    <a:pt x="595" y="286"/>
                    <a:pt x="488" y="12"/>
                    <a:pt x="2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2" name="Google Shape;2342;p18"/>
            <p:cNvSpPr/>
            <p:nvPr/>
          </p:nvSpPr>
          <p:spPr>
            <a:xfrm>
              <a:off x="2879225" y="3022800"/>
              <a:ext cx="14900" cy="12800"/>
            </a:xfrm>
            <a:custGeom>
              <a:rect b="b" l="l" r="r" t="t"/>
              <a:pathLst>
                <a:path extrusionOk="0" h="512" w="596">
                  <a:moveTo>
                    <a:pt x="253" y="1"/>
                  </a:moveTo>
                  <a:cubicBezTo>
                    <a:pt x="108" y="1"/>
                    <a:pt x="0" y="115"/>
                    <a:pt x="0" y="251"/>
                  </a:cubicBezTo>
                  <a:cubicBezTo>
                    <a:pt x="0" y="407"/>
                    <a:pt x="130" y="512"/>
                    <a:pt x="261" y="512"/>
                  </a:cubicBezTo>
                  <a:cubicBezTo>
                    <a:pt x="321" y="512"/>
                    <a:pt x="380" y="490"/>
                    <a:pt x="429" y="442"/>
                  </a:cubicBezTo>
                  <a:cubicBezTo>
                    <a:pt x="595" y="287"/>
                    <a:pt x="500" y="1"/>
                    <a:pt x="274" y="1"/>
                  </a:cubicBezTo>
                  <a:cubicBezTo>
                    <a:pt x="267" y="1"/>
                    <a:pt x="260" y="1"/>
                    <a:pt x="25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3" name="Google Shape;2343;p18"/>
            <p:cNvSpPr/>
            <p:nvPr/>
          </p:nvSpPr>
          <p:spPr>
            <a:xfrm>
              <a:off x="2879225" y="3450525"/>
              <a:ext cx="14900" cy="12825"/>
            </a:xfrm>
            <a:custGeom>
              <a:rect b="b" l="l" r="r" t="t"/>
              <a:pathLst>
                <a:path extrusionOk="0" h="513" w="596">
                  <a:moveTo>
                    <a:pt x="253" y="1"/>
                  </a:moveTo>
                  <a:cubicBezTo>
                    <a:pt x="108" y="1"/>
                    <a:pt x="0" y="115"/>
                    <a:pt x="0" y="252"/>
                  </a:cubicBezTo>
                  <a:cubicBezTo>
                    <a:pt x="0" y="407"/>
                    <a:pt x="130" y="512"/>
                    <a:pt x="261" y="512"/>
                  </a:cubicBezTo>
                  <a:cubicBezTo>
                    <a:pt x="321" y="512"/>
                    <a:pt x="380" y="491"/>
                    <a:pt x="429" y="442"/>
                  </a:cubicBezTo>
                  <a:cubicBezTo>
                    <a:pt x="595" y="287"/>
                    <a:pt x="488" y="14"/>
                    <a:pt x="274" y="2"/>
                  </a:cubicBezTo>
                  <a:cubicBezTo>
                    <a:pt x="267" y="1"/>
                    <a:pt x="260" y="1"/>
                    <a:pt x="25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4" name="Google Shape;2344;p18"/>
            <p:cNvSpPr/>
            <p:nvPr/>
          </p:nvSpPr>
          <p:spPr>
            <a:xfrm>
              <a:off x="3305175" y="3364825"/>
              <a:ext cx="14900" cy="12850"/>
            </a:xfrm>
            <a:custGeom>
              <a:rect b="b" l="l" r="r" t="t"/>
              <a:pathLst>
                <a:path extrusionOk="0" h="514" w="596">
                  <a:moveTo>
                    <a:pt x="274" y="1"/>
                  </a:moveTo>
                  <a:cubicBezTo>
                    <a:pt x="119" y="1"/>
                    <a:pt x="0" y="120"/>
                    <a:pt x="0" y="263"/>
                  </a:cubicBezTo>
                  <a:cubicBezTo>
                    <a:pt x="0" y="416"/>
                    <a:pt x="125" y="514"/>
                    <a:pt x="258" y="514"/>
                  </a:cubicBezTo>
                  <a:cubicBezTo>
                    <a:pt x="321" y="514"/>
                    <a:pt x="387" y="491"/>
                    <a:pt x="441" y="441"/>
                  </a:cubicBezTo>
                  <a:cubicBezTo>
                    <a:pt x="595" y="286"/>
                    <a:pt x="488" y="13"/>
                    <a:pt x="27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5" name="Google Shape;2345;p18"/>
            <p:cNvSpPr/>
            <p:nvPr/>
          </p:nvSpPr>
          <p:spPr>
            <a:xfrm>
              <a:off x="4574375" y="2764450"/>
              <a:ext cx="14900" cy="12800"/>
            </a:xfrm>
            <a:custGeom>
              <a:rect b="b" l="l" r="r" t="t"/>
              <a:pathLst>
                <a:path extrusionOk="0" h="512" w="596">
                  <a:moveTo>
                    <a:pt x="262" y="1"/>
                  </a:moveTo>
                  <a:cubicBezTo>
                    <a:pt x="119" y="1"/>
                    <a:pt x="0" y="120"/>
                    <a:pt x="0" y="263"/>
                  </a:cubicBezTo>
                  <a:cubicBezTo>
                    <a:pt x="0" y="410"/>
                    <a:pt x="129" y="512"/>
                    <a:pt x="259" y="512"/>
                  </a:cubicBezTo>
                  <a:cubicBezTo>
                    <a:pt x="320" y="512"/>
                    <a:pt x="380" y="490"/>
                    <a:pt x="429" y="441"/>
                  </a:cubicBezTo>
                  <a:cubicBezTo>
                    <a:pt x="596" y="287"/>
                    <a:pt x="488" y="13"/>
                    <a:pt x="26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6" name="Google Shape;2346;p18"/>
            <p:cNvSpPr/>
            <p:nvPr/>
          </p:nvSpPr>
          <p:spPr>
            <a:xfrm>
              <a:off x="3424225" y="2839175"/>
              <a:ext cx="13425" cy="12825"/>
            </a:xfrm>
            <a:custGeom>
              <a:rect b="b" l="l" r="r" t="t"/>
              <a:pathLst>
                <a:path extrusionOk="0" h="513" w="537">
                  <a:moveTo>
                    <a:pt x="262" y="0"/>
                  </a:moveTo>
                  <a:cubicBezTo>
                    <a:pt x="120" y="0"/>
                    <a:pt x="1" y="107"/>
                    <a:pt x="1" y="250"/>
                  </a:cubicBezTo>
                  <a:cubicBezTo>
                    <a:pt x="1" y="393"/>
                    <a:pt x="120" y="512"/>
                    <a:pt x="262" y="512"/>
                  </a:cubicBezTo>
                  <a:cubicBezTo>
                    <a:pt x="417" y="512"/>
                    <a:pt x="536" y="393"/>
                    <a:pt x="536" y="250"/>
                  </a:cubicBezTo>
                  <a:cubicBezTo>
                    <a:pt x="536" y="107"/>
                    <a:pt x="417" y="0"/>
                    <a:pt x="2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7" name="Google Shape;2347;p18"/>
            <p:cNvSpPr/>
            <p:nvPr/>
          </p:nvSpPr>
          <p:spPr>
            <a:xfrm>
              <a:off x="3175975" y="2653725"/>
              <a:ext cx="13425" cy="12525"/>
            </a:xfrm>
            <a:custGeom>
              <a:rect b="b" l="l" r="r" t="t"/>
              <a:pathLst>
                <a:path extrusionOk="0" h="501" w="537">
                  <a:moveTo>
                    <a:pt x="263" y="1"/>
                  </a:moveTo>
                  <a:cubicBezTo>
                    <a:pt x="120" y="1"/>
                    <a:pt x="1" y="108"/>
                    <a:pt x="1" y="251"/>
                  </a:cubicBezTo>
                  <a:cubicBezTo>
                    <a:pt x="1" y="394"/>
                    <a:pt x="120" y="501"/>
                    <a:pt x="263" y="501"/>
                  </a:cubicBezTo>
                  <a:cubicBezTo>
                    <a:pt x="417" y="501"/>
                    <a:pt x="536" y="394"/>
                    <a:pt x="536" y="251"/>
                  </a:cubicBezTo>
                  <a:cubicBezTo>
                    <a:pt x="536" y="108"/>
                    <a:pt x="417" y="1"/>
                    <a:pt x="26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8" name="Google Shape;2348;p18"/>
            <p:cNvSpPr/>
            <p:nvPr/>
          </p:nvSpPr>
          <p:spPr>
            <a:xfrm>
              <a:off x="4679450" y="2461750"/>
              <a:ext cx="13400" cy="12825"/>
            </a:xfrm>
            <a:custGeom>
              <a:rect b="b" l="l" r="r" t="t"/>
              <a:pathLst>
                <a:path extrusionOk="0" h="513" w="536">
                  <a:moveTo>
                    <a:pt x="262" y="0"/>
                  </a:moveTo>
                  <a:cubicBezTo>
                    <a:pt x="119" y="0"/>
                    <a:pt x="0" y="119"/>
                    <a:pt x="0" y="250"/>
                  </a:cubicBezTo>
                  <a:cubicBezTo>
                    <a:pt x="0" y="393"/>
                    <a:pt x="119" y="512"/>
                    <a:pt x="262" y="512"/>
                  </a:cubicBezTo>
                  <a:cubicBezTo>
                    <a:pt x="417" y="512"/>
                    <a:pt x="536" y="393"/>
                    <a:pt x="536" y="250"/>
                  </a:cubicBezTo>
                  <a:cubicBezTo>
                    <a:pt x="536" y="119"/>
                    <a:pt x="417" y="0"/>
                    <a:pt x="2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9" name="Google Shape;2349;p18"/>
            <p:cNvSpPr/>
            <p:nvPr/>
          </p:nvSpPr>
          <p:spPr>
            <a:xfrm>
              <a:off x="4420475" y="2324825"/>
              <a:ext cx="13425" cy="12525"/>
            </a:xfrm>
            <a:custGeom>
              <a:rect b="b" l="l" r="r" t="t"/>
              <a:pathLst>
                <a:path extrusionOk="0" h="501" w="537">
                  <a:moveTo>
                    <a:pt x="263" y="0"/>
                  </a:moveTo>
                  <a:cubicBezTo>
                    <a:pt x="120" y="0"/>
                    <a:pt x="1" y="107"/>
                    <a:pt x="1" y="250"/>
                  </a:cubicBezTo>
                  <a:cubicBezTo>
                    <a:pt x="1" y="393"/>
                    <a:pt x="120" y="500"/>
                    <a:pt x="263" y="500"/>
                  </a:cubicBezTo>
                  <a:cubicBezTo>
                    <a:pt x="417" y="500"/>
                    <a:pt x="537" y="393"/>
                    <a:pt x="537" y="250"/>
                  </a:cubicBezTo>
                  <a:cubicBezTo>
                    <a:pt x="537" y="107"/>
                    <a:pt x="417" y="0"/>
                    <a:pt x="26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0" name="Google Shape;2350;p18"/>
            <p:cNvSpPr/>
            <p:nvPr/>
          </p:nvSpPr>
          <p:spPr>
            <a:xfrm>
              <a:off x="4200800" y="2052175"/>
              <a:ext cx="13425" cy="12825"/>
            </a:xfrm>
            <a:custGeom>
              <a:rect b="b" l="l" r="r" t="t"/>
              <a:pathLst>
                <a:path extrusionOk="0" h="513" w="537">
                  <a:moveTo>
                    <a:pt x="263" y="0"/>
                  </a:moveTo>
                  <a:cubicBezTo>
                    <a:pt x="120" y="0"/>
                    <a:pt x="1" y="119"/>
                    <a:pt x="1" y="262"/>
                  </a:cubicBezTo>
                  <a:cubicBezTo>
                    <a:pt x="1" y="393"/>
                    <a:pt x="120" y="512"/>
                    <a:pt x="263" y="512"/>
                  </a:cubicBezTo>
                  <a:cubicBezTo>
                    <a:pt x="406" y="512"/>
                    <a:pt x="537" y="393"/>
                    <a:pt x="537" y="262"/>
                  </a:cubicBezTo>
                  <a:cubicBezTo>
                    <a:pt x="537" y="119"/>
                    <a:pt x="406" y="0"/>
                    <a:pt x="26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1" name="Google Shape;2351;p18"/>
            <p:cNvSpPr/>
            <p:nvPr/>
          </p:nvSpPr>
          <p:spPr>
            <a:xfrm>
              <a:off x="2892600" y="2091725"/>
              <a:ext cx="14925" cy="12825"/>
            </a:xfrm>
            <a:custGeom>
              <a:rect b="b" l="l" r="r" t="t"/>
              <a:pathLst>
                <a:path extrusionOk="0" h="513" w="597">
                  <a:moveTo>
                    <a:pt x="243" y="1"/>
                  </a:moveTo>
                  <a:cubicBezTo>
                    <a:pt x="109" y="1"/>
                    <a:pt x="1" y="116"/>
                    <a:pt x="1" y="252"/>
                  </a:cubicBezTo>
                  <a:cubicBezTo>
                    <a:pt x="1" y="407"/>
                    <a:pt x="125" y="512"/>
                    <a:pt x="256" y="512"/>
                  </a:cubicBezTo>
                  <a:cubicBezTo>
                    <a:pt x="316" y="512"/>
                    <a:pt x="378" y="491"/>
                    <a:pt x="430" y="442"/>
                  </a:cubicBezTo>
                  <a:cubicBezTo>
                    <a:pt x="596" y="287"/>
                    <a:pt x="489" y="14"/>
                    <a:pt x="263" y="2"/>
                  </a:cubicBezTo>
                  <a:cubicBezTo>
                    <a:pt x="256" y="1"/>
                    <a:pt x="250" y="1"/>
                    <a:pt x="2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2" name="Google Shape;2352;p18"/>
            <p:cNvSpPr/>
            <p:nvPr/>
          </p:nvSpPr>
          <p:spPr>
            <a:xfrm>
              <a:off x="3100975" y="1773550"/>
              <a:ext cx="14600" cy="12800"/>
            </a:xfrm>
            <a:custGeom>
              <a:rect b="b" l="l" r="r" t="t"/>
              <a:pathLst>
                <a:path extrusionOk="0" h="512" w="584">
                  <a:moveTo>
                    <a:pt x="262" y="1"/>
                  </a:moveTo>
                  <a:cubicBezTo>
                    <a:pt x="119" y="1"/>
                    <a:pt x="0" y="108"/>
                    <a:pt x="0" y="251"/>
                  </a:cubicBezTo>
                  <a:cubicBezTo>
                    <a:pt x="0" y="407"/>
                    <a:pt x="124" y="511"/>
                    <a:pt x="256" y="511"/>
                  </a:cubicBezTo>
                  <a:cubicBezTo>
                    <a:pt x="316" y="511"/>
                    <a:pt x="377" y="490"/>
                    <a:pt x="429" y="442"/>
                  </a:cubicBezTo>
                  <a:cubicBezTo>
                    <a:pt x="584" y="287"/>
                    <a:pt x="488" y="13"/>
                    <a:pt x="26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3" name="Google Shape;2353;p18"/>
            <p:cNvSpPr/>
            <p:nvPr/>
          </p:nvSpPr>
          <p:spPr>
            <a:xfrm>
              <a:off x="2931900" y="1586050"/>
              <a:ext cx="14600" cy="12775"/>
            </a:xfrm>
            <a:custGeom>
              <a:rect b="b" l="l" r="r" t="t"/>
              <a:pathLst>
                <a:path extrusionOk="0" h="511" w="584">
                  <a:moveTo>
                    <a:pt x="263" y="0"/>
                  </a:moveTo>
                  <a:cubicBezTo>
                    <a:pt x="120" y="0"/>
                    <a:pt x="1" y="107"/>
                    <a:pt x="1" y="250"/>
                  </a:cubicBezTo>
                  <a:cubicBezTo>
                    <a:pt x="1" y="406"/>
                    <a:pt x="124" y="511"/>
                    <a:pt x="256" y="511"/>
                  </a:cubicBezTo>
                  <a:cubicBezTo>
                    <a:pt x="316" y="511"/>
                    <a:pt x="377" y="489"/>
                    <a:pt x="429" y="441"/>
                  </a:cubicBezTo>
                  <a:cubicBezTo>
                    <a:pt x="584" y="286"/>
                    <a:pt x="489" y="12"/>
                    <a:pt x="26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4" name="Google Shape;2354;p18"/>
            <p:cNvSpPr/>
            <p:nvPr/>
          </p:nvSpPr>
          <p:spPr>
            <a:xfrm>
              <a:off x="3553400" y="1378850"/>
              <a:ext cx="14925" cy="12800"/>
            </a:xfrm>
            <a:custGeom>
              <a:rect b="b" l="l" r="r" t="t"/>
              <a:pathLst>
                <a:path extrusionOk="0" h="512" w="597">
                  <a:moveTo>
                    <a:pt x="243" y="1"/>
                  </a:moveTo>
                  <a:cubicBezTo>
                    <a:pt x="109" y="1"/>
                    <a:pt x="1" y="115"/>
                    <a:pt x="1" y="251"/>
                  </a:cubicBezTo>
                  <a:cubicBezTo>
                    <a:pt x="1" y="407"/>
                    <a:pt x="130" y="512"/>
                    <a:pt x="262" y="512"/>
                  </a:cubicBezTo>
                  <a:cubicBezTo>
                    <a:pt x="321" y="512"/>
                    <a:pt x="381" y="490"/>
                    <a:pt x="429" y="442"/>
                  </a:cubicBezTo>
                  <a:cubicBezTo>
                    <a:pt x="596" y="275"/>
                    <a:pt x="489" y="1"/>
                    <a:pt x="263" y="1"/>
                  </a:cubicBezTo>
                  <a:cubicBezTo>
                    <a:pt x="256" y="1"/>
                    <a:pt x="250" y="1"/>
                    <a:pt x="2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5" name="Google Shape;2355;p18"/>
            <p:cNvSpPr/>
            <p:nvPr/>
          </p:nvSpPr>
          <p:spPr>
            <a:xfrm>
              <a:off x="3559950" y="2535850"/>
              <a:ext cx="14925" cy="12800"/>
            </a:xfrm>
            <a:custGeom>
              <a:rect b="b" l="l" r="r" t="t"/>
              <a:pathLst>
                <a:path extrusionOk="0" h="512" w="597">
                  <a:moveTo>
                    <a:pt x="275" y="1"/>
                  </a:moveTo>
                  <a:cubicBezTo>
                    <a:pt x="132" y="1"/>
                    <a:pt x="13" y="108"/>
                    <a:pt x="1" y="251"/>
                  </a:cubicBezTo>
                  <a:cubicBezTo>
                    <a:pt x="1" y="406"/>
                    <a:pt x="130" y="511"/>
                    <a:pt x="265" y="511"/>
                  </a:cubicBezTo>
                  <a:cubicBezTo>
                    <a:pt x="327" y="511"/>
                    <a:pt x="389" y="490"/>
                    <a:pt x="441" y="441"/>
                  </a:cubicBezTo>
                  <a:cubicBezTo>
                    <a:pt x="596" y="287"/>
                    <a:pt x="501" y="13"/>
                    <a:pt x="27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6" name="Google Shape;2356;p18"/>
            <p:cNvSpPr/>
            <p:nvPr/>
          </p:nvSpPr>
          <p:spPr>
            <a:xfrm>
              <a:off x="3821900" y="2024775"/>
              <a:ext cx="14900" cy="12575"/>
            </a:xfrm>
            <a:custGeom>
              <a:rect b="b" l="l" r="r" t="t"/>
              <a:pathLst>
                <a:path extrusionOk="0" h="503" w="596">
                  <a:moveTo>
                    <a:pt x="253" y="0"/>
                  </a:moveTo>
                  <a:cubicBezTo>
                    <a:pt x="109" y="0"/>
                    <a:pt x="0" y="115"/>
                    <a:pt x="0" y="251"/>
                  </a:cubicBezTo>
                  <a:cubicBezTo>
                    <a:pt x="0" y="404"/>
                    <a:pt x="125" y="502"/>
                    <a:pt x="254" y="502"/>
                  </a:cubicBezTo>
                  <a:cubicBezTo>
                    <a:pt x="316" y="502"/>
                    <a:pt x="379" y="480"/>
                    <a:pt x="429" y="429"/>
                  </a:cubicBezTo>
                  <a:cubicBezTo>
                    <a:pt x="596" y="275"/>
                    <a:pt x="488" y="1"/>
                    <a:pt x="274" y="1"/>
                  </a:cubicBezTo>
                  <a:cubicBezTo>
                    <a:pt x="267" y="0"/>
                    <a:pt x="260" y="0"/>
                    <a:pt x="25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7" name="Google Shape;2357;p18"/>
            <p:cNvSpPr/>
            <p:nvPr/>
          </p:nvSpPr>
          <p:spPr>
            <a:xfrm>
              <a:off x="3681400" y="3347875"/>
              <a:ext cx="14900" cy="12850"/>
            </a:xfrm>
            <a:custGeom>
              <a:rect b="b" l="l" r="r" t="t"/>
              <a:pathLst>
                <a:path extrusionOk="0" h="514" w="596">
                  <a:moveTo>
                    <a:pt x="262" y="0"/>
                  </a:moveTo>
                  <a:cubicBezTo>
                    <a:pt x="120" y="0"/>
                    <a:pt x="1" y="119"/>
                    <a:pt x="1" y="262"/>
                  </a:cubicBezTo>
                  <a:cubicBezTo>
                    <a:pt x="1" y="415"/>
                    <a:pt x="126" y="513"/>
                    <a:pt x="254" y="513"/>
                  </a:cubicBezTo>
                  <a:cubicBezTo>
                    <a:pt x="316" y="513"/>
                    <a:pt x="379" y="491"/>
                    <a:pt x="429" y="441"/>
                  </a:cubicBezTo>
                  <a:cubicBezTo>
                    <a:pt x="596" y="286"/>
                    <a:pt x="489" y="12"/>
                    <a:pt x="2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8" name="Google Shape;2358;p18"/>
            <p:cNvSpPr/>
            <p:nvPr/>
          </p:nvSpPr>
          <p:spPr>
            <a:xfrm>
              <a:off x="3958825" y="3324350"/>
              <a:ext cx="14900" cy="12800"/>
            </a:xfrm>
            <a:custGeom>
              <a:rect b="b" l="l" r="r" t="t"/>
              <a:pathLst>
                <a:path extrusionOk="0" h="512" w="596">
                  <a:moveTo>
                    <a:pt x="262" y="0"/>
                  </a:moveTo>
                  <a:cubicBezTo>
                    <a:pt x="119" y="0"/>
                    <a:pt x="0" y="119"/>
                    <a:pt x="0" y="262"/>
                  </a:cubicBezTo>
                  <a:cubicBezTo>
                    <a:pt x="0" y="409"/>
                    <a:pt x="129" y="511"/>
                    <a:pt x="259" y="511"/>
                  </a:cubicBezTo>
                  <a:cubicBezTo>
                    <a:pt x="319" y="511"/>
                    <a:pt x="380" y="490"/>
                    <a:pt x="429" y="441"/>
                  </a:cubicBezTo>
                  <a:cubicBezTo>
                    <a:pt x="595" y="286"/>
                    <a:pt x="488" y="12"/>
                    <a:pt x="2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9" name="Google Shape;2359;p18"/>
            <p:cNvSpPr/>
            <p:nvPr/>
          </p:nvSpPr>
          <p:spPr>
            <a:xfrm>
              <a:off x="4214200" y="3088300"/>
              <a:ext cx="14625" cy="12800"/>
            </a:xfrm>
            <a:custGeom>
              <a:rect b="b" l="l" r="r" t="t"/>
              <a:pathLst>
                <a:path extrusionOk="0" h="512" w="585">
                  <a:moveTo>
                    <a:pt x="263" y="1"/>
                  </a:moveTo>
                  <a:cubicBezTo>
                    <a:pt x="120" y="1"/>
                    <a:pt x="1" y="108"/>
                    <a:pt x="1" y="251"/>
                  </a:cubicBezTo>
                  <a:cubicBezTo>
                    <a:pt x="1" y="406"/>
                    <a:pt x="125" y="511"/>
                    <a:pt x="256" y="511"/>
                  </a:cubicBezTo>
                  <a:cubicBezTo>
                    <a:pt x="316" y="511"/>
                    <a:pt x="377" y="490"/>
                    <a:pt x="429" y="441"/>
                  </a:cubicBezTo>
                  <a:cubicBezTo>
                    <a:pt x="584" y="287"/>
                    <a:pt x="489" y="13"/>
                    <a:pt x="26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0" name="Google Shape;2360;p18"/>
            <p:cNvSpPr/>
            <p:nvPr/>
          </p:nvSpPr>
          <p:spPr>
            <a:xfrm>
              <a:off x="2329450" y="1421425"/>
              <a:ext cx="14600" cy="12800"/>
            </a:xfrm>
            <a:custGeom>
              <a:rect b="b" l="l" r="r" t="t"/>
              <a:pathLst>
                <a:path extrusionOk="0" h="512" w="584">
                  <a:moveTo>
                    <a:pt x="262" y="1"/>
                  </a:moveTo>
                  <a:cubicBezTo>
                    <a:pt x="119" y="1"/>
                    <a:pt x="0" y="108"/>
                    <a:pt x="0" y="263"/>
                  </a:cubicBezTo>
                  <a:cubicBezTo>
                    <a:pt x="0" y="410"/>
                    <a:pt x="123" y="512"/>
                    <a:pt x="254" y="512"/>
                  </a:cubicBezTo>
                  <a:cubicBezTo>
                    <a:pt x="314" y="512"/>
                    <a:pt x="376" y="490"/>
                    <a:pt x="429" y="441"/>
                  </a:cubicBezTo>
                  <a:cubicBezTo>
                    <a:pt x="584" y="287"/>
                    <a:pt x="488" y="13"/>
                    <a:pt x="26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1" name="Google Shape;2361;p18"/>
            <p:cNvSpPr/>
            <p:nvPr/>
          </p:nvSpPr>
          <p:spPr>
            <a:xfrm>
              <a:off x="1648400" y="3363925"/>
              <a:ext cx="32175" cy="32475"/>
            </a:xfrm>
            <a:custGeom>
              <a:rect b="b" l="l" r="r" t="t"/>
              <a:pathLst>
                <a:path extrusionOk="0" h="1299" w="1287">
                  <a:moveTo>
                    <a:pt x="489" y="1"/>
                  </a:moveTo>
                  <a:lnTo>
                    <a:pt x="489" y="501"/>
                  </a:lnTo>
                  <a:lnTo>
                    <a:pt x="1" y="656"/>
                  </a:lnTo>
                  <a:lnTo>
                    <a:pt x="489" y="811"/>
                  </a:lnTo>
                  <a:lnTo>
                    <a:pt x="489" y="1299"/>
                  </a:lnTo>
                  <a:lnTo>
                    <a:pt x="799" y="906"/>
                  </a:lnTo>
                  <a:lnTo>
                    <a:pt x="1287" y="1061"/>
                  </a:lnTo>
                  <a:lnTo>
                    <a:pt x="989" y="656"/>
                  </a:lnTo>
                  <a:lnTo>
                    <a:pt x="1287" y="251"/>
                  </a:lnTo>
                  <a:lnTo>
                    <a:pt x="799" y="406"/>
                  </a:lnTo>
                  <a:lnTo>
                    <a:pt x="48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2" name="Google Shape;2362;p18"/>
            <p:cNvSpPr/>
            <p:nvPr/>
          </p:nvSpPr>
          <p:spPr>
            <a:xfrm>
              <a:off x="1724025" y="3057950"/>
              <a:ext cx="32450" cy="32775"/>
            </a:xfrm>
            <a:custGeom>
              <a:rect b="b" l="l" r="r" t="t"/>
              <a:pathLst>
                <a:path extrusionOk="0" h="1311" w="1298">
                  <a:moveTo>
                    <a:pt x="500" y="0"/>
                  </a:moveTo>
                  <a:lnTo>
                    <a:pt x="500" y="500"/>
                  </a:lnTo>
                  <a:lnTo>
                    <a:pt x="0" y="655"/>
                  </a:lnTo>
                  <a:lnTo>
                    <a:pt x="500" y="810"/>
                  </a:lnTo>
                  <a:lnTo>
                    <a:pt x="500" y="1310"/>
                  </a:lnTo>
                  <a:lnTo>
                    <a:pt x="810" y="905"/>
                  </a:lnTo>
                  <a:lnTo>
                    <a:pt x="1298" y="1060"/>
                  </a:lnTo>
                  <a:lnTo>
                    <a:pt x="988" y="655"/>
                  </a:lnTo>
                  <a:lnTo>
                    <a:pt x="1298" y="250"/>
                  </a:lnTo>
                  <a:lnTo>
                    <a:pt x="810" y="405"/>
                  </a:lnTo>
                  <a:lnTo>
                    <a:pt x="5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3" name="Google Shape;2363;p18"/>
            <p:cNvSpPr/>
            <p:nvPr/>
          </p:nvSpPr>
          <p:spPr>
            <a:xfrm>
              <a:off x="1903200" y="3678850"/>
              <a:ext cx="32175" cy="32475"/>
            </a:xfrm>
            <a:custGeom>
              <a:rect b="b" l="l" r="r" t="t"/>
              <a:pathLst>
                <a:path extrusionOk="0" h="1299" w="1287">
                  <a:moveTo>
                    <a:pt x="489" y="1"/>
                  </a:moveTo>
                  <a:lnTo>
                    <a:pt x="489" y="501"/>
                  </a:lnTo>
                  <a:lnTo>
                    <a:pt x="1" y="656"/>
                  </a:lnTo>
                  <a:lnTo>
                    <a:pt x="489" y="810"/>
                  </a:lnTo>
                  <a:lnTo>
                    <a:pt x="489" y="1299"/>
                  </a:lnTo>
                  <a:lnTo>
                    <a:pt x="798" y="906"/>
                  </a:lnTo>
                  <a:lnTo>
                    <a:pt x="1286" y="1048"/>
                  </a:lnTo>
                  <a:lnTo>
                    <a:pt x="989" y="656"/>
                  </a:lnTo>
                  <a:lnTo>
                    <a:pt x="1286" y="251"/>
                  </a:lnTo>
                  <a:lnTo>
                    <a:pt x="798" y="406"/>
                  </a:lnTo>
                  <a:lnTo>
                    <a:pt x="48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4" name="Google Shape;2364;p18"/>
            <p:cNvSpPr/>
            <p:nvPr/>
          </p:nvSpPr>
          <p:spPr>
            <a:xfrm>
              <a:off x="1379325" y="3424650"/>
              <a:ext cx="7775" cy="6650"/>
            </a:xfrm>
            <a:custGeom>
              <a:rect b="b" l="l" r="r" t="t"/>
              <a:pathLst>
                <a:path extrusionOk="0" h="266" w="311">
                  <a:moveTo>
                    <a:pt x="143" y="1"/>
                  </a:moveTo>
                  <a:cubicBezTo>
                    <a:pt x="72" y="1"/>
                    <a:pt x="1" y="60"/>
                    <a:pt x="1" y="132"/>
                  </a:cubicBezTo>
                  <a:cubicBezTo>
                    <a:pt x="1" y="213"/>
                    <a:pt x="66" y="266"/>
                    <a:pt x="135" y="266"/>
                  </a:cubicBezTo>
                  <a:cubicBezTo>
                    <a:pt x="167" y="266"/>
                    <a:pt x="200" y="254"/>
                    <a:pt x="227" y="227"/>
                  </a:cubicBezTo>
                  <a:cubicBezTo>
                    <a:pt x="310" y="144"/>
                    <a:pt x="251" y="13"/>
                    <a:pt x="1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5" name="Google Shape;2365;p18"/>
            <p:cNvSpPr/>
            <p:nvPr/>
          </p:nvSpPr>
          <p:spPr>
            <a:xfrm>
              <a:off x="1782650" y="3521700"/>
              <a:ext cx="7775" cy="6450"/>
            </a:xfrm>
            <a:custGeom>
              <a:rect b="b" l="l" r="r" t="t"/>
              <a:pathLst>
                <a:path extrusionOk="0" h="258" w="311">
                  <a:moveTo>
                    <a:pt x="143" y="0"/>
                  </a:moveTo>
                  <a:cubicBezTo>
                    <a:pt x="60" y="0"/>
                    <a:pt x="1" y="48"/>
                    <a:pt x="1" y="131"/>
                  </a:cubicBezTo>
                  <a:cubicBezTo>
                    <a:pt x="1" y="206"/>
                    <a:pt x="70" y="258"/>
                    <a:pt x="141" y="258"/>
                  </a:cubicBezTo>
                  <a:cubicBezTo>
                    <a:pt x="171" y="258"/>
                    <a:pt x="202" y="248"/>
                    <a:pt x="227" y="226"/>
                  </a:cubicBezTo>
                  <a:cubicBezTo>
                    <a:pt x="310" y="143"/>
                    <a:pt x="251" y="0"/>
                    <a:pt x="14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6" name="Google Shape;2366;p18"/>
            <p:cNvSpPr/>
            <p:nvPr/>
          </p:nvSpPr>
          <p:spPr>
            <a:xfrm>
              <a:off x="1982375" y="3265125"/>
              <a:ext cx="7475" cy="6650"/>
            </a:xfrm>
            <a:custGeom>
              <a:rect b="b" l="l" r="r" t="t"/>
              <a:pathLst>
                <a:path extrusionOk="0" h="266" w="299">
                  <a:moveTo>
                    <a:pt x="132" y="0"/>
                  </a:moveTo>
                  <a:cubicBezTo>
                    <a:pt x="60" y="0"/>
                    <a:pt x="1" y="60"/>
                    <a:pt x="1" y="131"/>
                  </a:cubicBezTo>
                  <a:cubicBezTo>
                    <a:pt x="1" y="212"/>
                    <a:pt x="61" y="265"/>
                    <a:pt x="126" y="265"/>
                  </a:cubicBezTo>
                  <a:cubicBezTo>
                    <a:pt x="156" y="265"/>
                    <a:pt x="188" y="253"/>
                    <a:pt x="215" y="226"/>
                  </a:cubicBezTo>
                  <a:cubicBezTo>
                    <a:pt x="298" y="143"/>
                    <a:pt x="251" y="0"/>
                    <a:pt x="13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7" name="Google Shape;2367;p18"/>
            <p:cNvSpPr/>
            <p:nvPr/>
          </p:nvSpPr>
          <p:spPr>
            <a:xfrm>
              <a:off x="1567150" y="3227300"/>
              <a:ext cx="7750" cy="6475"/>
            </a:xfrm>
            <a:custGeom>
              <a:rect b="b" l="l" r="r" t="t"/>
              <a:pathLst>
                <a:path extrusionOk="0" h="259" w="310">
                  <a:moveTo>
                    <a:pt x="143" y="1"/>
                  </a:moveTo>
                  <a:cubicBezTo>
                    <a:pt x="72" y="1"/>
                    <a:pt x="0" y="61"/>
                    <a:pt x="0" y="132"/>
                  </a:cubicBezTo>
                  <a:cubicBezTo>
                    <a:pt x="0" y="207"/>
                    <a:pt x="70" y="258"/>
                    <a:pt x="140" y="258"/>
                  </a:cubicBezTo>
                  <a:cubicBezTo>
                    <a:pt x="171" y="258"/>
                    <a:pt x="201" y="249"/>
                    <a:pt x="227" y="227"/>
                  </a:cubicBezTo>
                  <a:cubicBezTo>
                    <a:pt x="310" y="144"/>
                    <a:pt x="250" y="1"/>
                    <a:pt x="1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8" name="Google Shape;2368;p18"/>
            <p:cNvSpPr/>
            <p:nvPr/>
          </p:nvSpPr>
          <p:spPr>
            <a:xfrm>
              <a:off x="1779375" y="3314800"/>
              <a:ext cx="14900" cy="12725"/>
            </a:xfrm>
            <a:custGeom>
              <a:rect b="b" l="l" r="r" t="t"/>
              <a:pathLst>
                <a:path extrusionOk="0" h="509" w="596">
                  <a:moveTo>
                    <a:pt x="255" y="1"/>
                  </a:moveTo>
                  <a:cubicBezTo>
                    <a:pt x="121" y="1"/>
                    <a:pt x="12" y="115"/>
                    <a:pt x="1" y="251"/>
                  </a:cubicBezTo>
                  <a:cubicBezTo>
                    <a:pt x="1" y="404"/>
                    <a:pt x="125" y="508"/>
                    <a:pt x="258" y="508"/>
                  </a:cubicBezTo>
                  <a:cubicBezTo>
                    <a:pt x="322" y="508"/>
                    <a:pt x="387" y="484"/>
                    <a:pt x="441" y="430"/>
                  </a:cubicBezTo>
                  <a:cubicBezTo>
                    <a:pt x="596" y="275"/>
                    <a:pt x="501" y="1"/>
                    <a:pt x="274" y="1"/>
                  </a:cubicBezTo>
                  <a:cubicBezTo>
                    <a:pt x="268" y="1"/>
                    <a:pt x="261" y="1"/>
                    <a:pt x="25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9" name="Google Shape;2369;p18"/>
            <p:cNvSpPr/>
            <p:nvPr/>
          </p:nvSpPr>
          <p:spPr>
            <a:xfrm>
              <a:off x="1654350" y="4108075"/>
              <a:ext cx="32175" cy="32475"/>
            </a:xfrm>
            <a:custGeom>
              <a:rect b="b" l="l" r="r" t="t"/>
              <a:pathLst>
                <a:path extrusionOk="0" h="1299" w="1287">
                  <a:moveTo>
                    <a:pt x="489" y="1"/>
                  </a:moveTo>
                  <a:lnTo>
                    <a:pt x="489" y="489"/>
                  </a:lnTo>
                  <a:lnTo>
                    <a:pt x="1" y="643"/>
                  </a:lnTo>
                  <a:lnTo>
                    <a:pt x="489" y="798"/>
                  </a:lnTo>
                  <a:lnTo>
                    <a:pt x="489" y="1298"/>
                  </a:lnTo>
                  <a:lnTo>
                    <a:pt x="799" y="893"/>
                  </a:lnTo>
                  <a:lnTo>
                    <a:pt x="1287" y="1048"/>
                  </a:lnTo>
                  <a:lnTo>
                    <a:pt x="989" y="643"/>
                  </a:lnTo>
                  <a:lnTo>
                    <a:pt x="1287" y="251"/>
                  </a:lnTo>
                  <a:lnTo>
                    <a:pt x="799" y="393"/>
                  </a:lnTo>
                  <a:lnTo>
                    <a:pt x="48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0" name="Google Shape;2370;p18"/>
            <p:cNvSpPr/>
            <p:nvPr/>
          </p:nvSpPr>
          <p:spPr>
            <a:xfrm>
              <a:off x="1129400" y="3853850"/>
              <a:ext cx="9350" cy="6600"/>
            </a:xfrm>
            <a:custGeom>
              <a:rect b="b" l="l" r="r" t="t"/>
              <a:pathLst>
                <a:path extrusionOk="0" h="264" w="374">
                  <a:moveTo>
                    <a:pt x="166" y="0"/>
                  </a:moveTo>
                  <a:cubicBezTo>
                    <a:pt x="0" y="0"/>
                    <a:pt x="3" y="264"/>
                    <a:pt x="176" y="264"/>
                  </a:cubicBezTo>
                  <a:cubicBezTo>
                    <a:pt x="179" y="264"/>
                    <a:pt x="183" y="264"/>
                    <a:pt x="187" y="264"/>
                  </a:cubicBezTo>
                  <a:cubicBezTo>
                    <a:pt x="191" y="264"/>
                    <a:pt x="194" y="264"/>
                    <a:pt x="198" y="264"/>
                  </a:cubicBezTo>
                  <a:cubicBezTo>
                    <a:pt x="370" y="264"/>
                    <a:pt x="374" y="0"/>
                    <a:pt x="208" y="0"/>
                  </a:cubicBezTo>
                  <a:cubicBezTo>
                    <a:pt x="201" y="0"/>
                    <a:pt x="194" y="1"/>
                    <a:pt x="187" y="2"/>
                  </a:cubicBezTo>
                  <a:cubicBezTo>
                    <a:pt x="179" y="1"/>
                    <a:pt x="172" y="0"/>
                    <a:pt x="16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1" name="Google Shape;2371;p18"/>
            <p:cNvSpPr/>
            <p:nvPr/>
          </p:nvSpPr>
          <p:spPr>
            <a:xfrm>
              <a:off x="1533800" y="3950625"/>
              <a:ext cx="7775" cy="6650"/>
            </a:xfrm>
            <a:custGeom>
              <a:rect b="b" l="l" r="r" t="t"/>
              <a:pathLst>
                <a:path extrusionOk="0" h="266" w="311">
                  <a:moveTo>
                    <a:pt x="144" y="0"/>
                  </a:moveTo>
                  <a:cubicBezTo>
                    <a:pt x="72" y="0"/>
                    <a:pt x="13" y="60"/>
                    <a:pt x="1" y="131"/>
                  </a:cubicBezTo>
                  <a:cubicBezTo>
                    <a:pt x="1" y="212"/>
                    <a:pt x="67" y="265"/>
                    <a:pt x="135" y="265"/>
                  </a:cubicBezTo>
                  <a:cubicBezTo>
                    <a:pt x="167" y="265"/>
                    <a:pt x="200" y="253"/>
                    <a:pt x="227" y="226"/>
                  </a:cubicBezTo>
                  <a:cubicBezTo>
                    <a:pt x="310" y="143"/>
                    <a:pt x="251" y="12"/>
                    <a:pt x="14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2" name="Google Shape;2372;p18"/>
            <p:cNvSpPr/>
            <p:nvPr/>
          </p:nvSpPr>
          <p:spPr>
            <a:xfrm>
              <a:off x="1733550" y="3694025"/>
              <a:ext cx="7450" cy="6675"/>
            </a:xfrm>
            <a:custGeom>
              <a:rect b="b" l="l" r="r" t="t"/>
              <a:pathLst>
                <a:path extrusionOk="0" h="267" w="298">
                  <a:moveTo>
                    <a:pt x="131" y="1"/>
                  </a:moveTo>
                  <a:cubicBezTo>
                    <a:pt x="60" y="1"/>
                    <a:pt x="0" y="60"/>
                    <a:pt x="0" y="132"/>
                  </a:cubicBezTo>
                  <a:cubicBezTo>
                    <a:pt x="0" y="213"/>
                    <a:pt x="60" y="266"/>
                    <a:pt x="125" y="266"/>
                  </a:cubicBezTo>
                  <a:cubicBezTo>
                    <a:pt x="156" y="266"/>
                    <a:pt x="187" y="254"/>
                    <a:pt x="214" y="227"/>
                  </a:cubicBezTo>
                  <a:cubicBezTo>
                    <a:pt x="298" y="144"/>
                    <a:pt x="250" y="13"/>
                    <a:pt x="13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3" name="Google Shape;2373;p18"/>
            <p:cNvSpPr/>
            <p:nvPr/>
          </p:nvSpPr>
          <p:spPr>
            <a:xfrm>
              <a:off x="1318300" y="3656225"/>
              <a:ext cx="7775" cy="6650"/>
            </a:xfrm>
            <a:custGeom>
              <a:rect b="b" l="l" r="r" t="t"/>
              <a:pathLst>
                <a:path extrusionOk="0" h="266" w="311">
                  <a:moveTo>
                    <a:pt x="144" y="1"/>
                  </a:moveTo>
                  <a:cubicBezTo>
                    <a:pt x="72" y="1"/>
                    <a:pt x="13" y="60"/>
                    <a:pt x="1" y="132"/>
                  </a:cubicBezTo>
                  <a:cubicBezTo>
                    <a:pt x="1" y="213"/>
                    <a:pt x="66" y="266"/>
                    <a:pt x="135" y="266"/>
                  </a:cubicBezTo>
                  <a:cubicBezTo>
                    <a:pt x="167" y="266"/>
                    <a:pt x="200" y="254"/>
                    <a:pt x="227" y="227"/>
                  </a:cubicBezTo>
                  <a:cubicBezTo>
                    <a:pt x="310" y="144"/>
                    <a:pt x="251" y="13"/>
                    <a:pt x="14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4" name="Google Shape;2374;p18"/>
            <p:cNvSpPr/>
            <p:nvPr/>
          </p:nvSpPr>
          <p:spPr>
            <a:xfrm>
              <a:off x="1530525" y="3743750"/>
              <a:ext cx="14925" cy="12800"/>
            </a:xfrm>
            <a:custGeom>
              <a:rect b="b" l="l" r="r" t="t"/>
              <a:pathLst>
                <a:path extrusionOk="0" h="512" w="597">
                  <a:moveTo>
                    <a:pt x="275" y="0"/>
                  </a:moveTo>
                  <a:cubicBezTo>
                    <a:pt x="132" y="0"/>
                    <a:pt x="13" y="107"/>
                    <a:pt x="1" y="262"/>
                  </a:cubicBezTo>
                  <a:cubicBezTo>
                    <a:pt x="1" y="409"/>
                    <a:pt x="129" y="511"/>
                    <a:pt x="264" y="511"/>
                  </a:cubicBezTo>
                  <a:cubicBezTo>
                    <a:pt x="326" y="511"/>
                    <a:pt x="389" y="490"/>
                    <a:pt x="441" y="441"/>
                  </a:cubicBezTo>
                  <a:cubicBezTo>
                    <a:pt x="596" y="286"/>
                    <a:pt x="501" y="12"/>
                    <a:pt x="27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5" name="Google Shape;2375;p18"/>
            <p:cNvSpPr/>
            <p:nvPr/>
          </p:nvSpPr>
          <p:spPr>
            <a:xfrm>
              <a:off x="844725" y="3330900"/>
              <a:ext cx="31875" cy="33650"/>
            </a:xfrm>
            <a:custGeom>
              <a:rect b="b" l="l" r="r" t="t"/>
              <a:pathLst>
                <a:path extrusionOk="0" h="1346" w="1275">
                  <a:moveTo>
                    <a:pt x="727" y="0"/>
                  </a:moveTo>
                  <a:lnTo>
                    <a:pt x="489" y="453"/>
                  </a:lnTo>
                  <a:lnTo>
                    <a:pt x="1" y="358"/>
                  </a:lnTo>
                  <a:lnTo>
                    <a:pt x="334" y="739"/>
                  </a:lnTo>
                  <a:lnTo>
                    <a:pt x="84" y="1191"/>
                  </a:lnTo>
                  <a:lnTo>
                    <a:pt x="84" y="1191"/>
                  </a:lnTo>
                  <a:lnTo>
                    <a:pt x="537" y="965"/>
                  </a:lnTo>
                  <a:lnTo>
                    <a:pt x="870" y="1346"/>
                  </a:lnTo>
                  <a:lnTo>
                    <a:pt x="822" y="834"/>
                  </a:lnTo>
                  <a:lnTo>
                    <a:pt x="1275" y="608"/>
                  </a:lnTo>
                  <a:lnTo>
                    <a:pt x="787" y="512"/>
                  </a:lnTo>
                  <a:lnTo>
                    <a:pt x="72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6" name="Google Shape;2376;p18"/>
            <p:cNvSpPr/>
            <p:nvPr/>
          </p:nvSpPr>
          <p:spPr>
            <a:xfrm>
              <a:off x="1221925" y="2868625"/>
              <a:ext cx="7700" cy="6600"/>
            </a:xfrm>
            <a:custGeom>
              <a:rect b="b" l="l" r="r" t="t"/>
              <a:pathLst>
                <a:path extrusionOk="0" h="264" w="308">
                  <a:moveTo>
                    <a:pt x="174" y="0"/>
                  </a:moveTo>
                  <a:cubicBezTo>
                    <a:pt x="74" y="0"/>
                    <a:pt x="1" y="113"/>
                    <a:pt x="58" y="203"/>
                  </a:cubicBezTo>
                  <a:cubicBezTo>
                    <a:pt x="83" y="244"/>
                    <a:pt x="124" y="263"/>
                    <a:pt x="164" y="263"/>
                  </a:cubicBezTo>
                  <a:cubicBezTo>
                    <a:pt x="218" y="263"/>
                    <a:pt x="270" y="229"/>
                    <a:pt x="284" y="168"/>
                  </a:cubicBezTo>
                  <a:cubicBezTo>
                    <a:pt x="308" y="96"/>
                    <a:pt x="260" y="25"/>
                    <a:pt x="189" y="1"/>
                  </a:cubicBezTo>
                  <a:cubicBezTo>
                    <a:pt x="184" y="0"/>
                    <a:pt x="179" y="0"/>
                    <a:pt x="17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7" name="Google Shape;2377;p18"/>
            <p:cNvSpPr/>
            <p:nvPr/>
          </p:nvSpPr>
          <p:spPr>
            <a:xfrm>
              <a:off x="1048500" y="3245700"/>
              <a:ext cx="7900" cy="6350"/>
            </a:xfrm>
            <a:custGeom>
              <a:rect b="b" l="l" r="r" t="t"/>
              <a:pathLst>
                <a:path extrusionOk="0" h="254" w="316">
                  <a:moveTo>
                    <a:pt x="166" y="0"/>
                  </a:moveTo>
                  <a:cubicBezTo>
                    <a:pt x="64" y="0"/>
                    <a:pt x="0" y="107"/>
                    <a:pt x="65" y="194"/>
                  </a:cubicBezTo>
                  <a:cubicBezTo>
                    <a:pt x="91" y="234"/>
                    <a:pt x="131" y="253"/>
                    <a:pt x="171" y="253"/>
                  </a:cubicBezTo>
                  <a:cubicBezTo>
                    <a:pt x="225" y="253"/>
                    <a:pt x="278" y="219"/>
                    <a:pt x="291" y="158"/>
                  </a:cubicBezTo>
                  <a:cubicBezTo>
                    <a:pt x="315" y="87"/>
                    <a:pt x="268" y="15"/>
                    <a:pt x="196" y="3"/>
                  </a:cubicBezTo>
                  <a:cubicBezTo>
                    <a:pt x="186" y="1"/>
                    <a:pt x="176" y="0"/>
                    <a:pt x="16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8" name="Google Shape;2378;p18"/>
            <p:cNvSpPr/>
            <p:nvPr/>
          </p:nvSpPr>
          <p:spPr>
            <a:xfrm>
              <a:off x="1261325" y="3491250"/>
              <a:ext cx="7900" cy="6350"/>
            </a:xfrm>
            <a:custGeom>
              <a:rect b="b" l="l" r="r" t="t"/>
              <a:pathLst>
                <a:path extrusionOk="0" h="254" w="316">
                  <a:moveTo>
                    <a:pt x="166" y="1"/>
                  </a:moveTo>
                  <a:cubicBezTo>
                    <a:pt x="64" y="1"/>
                    <a:pt x="0" y="107"/>
                    <a:pt x="65" y="194"/>
                  </a:cubicBezTo>
                  <a:cubicBezTo>
                    <a:pt x="91" y="235"/>
                    <a:pt x="131" y="254"/>
                    <a:pt x="172" y="254"/>
                  </a:cubicBezTo>
                  <a:cubicBezTo>
                    <a:pt x="227" y="254"/>
                    <a:pt x="283" y="220"/>
                    <a:pt x="303" y="159"/>
                  </a:cubicBezTo>
                  <a:cubicBezTo>
                    <a:pt x="315" y="87"/>
                    <a:pt x="268" y="16"/>
                    <a:pt x="196" y="4"/>
                  </a:cubicBezTo>
                  <a:cubicBezTo>
                    <a:pt x="186" y="2"/>
                    <a:pt x="176" y="1"/>
                    <a:pt x="16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9" name="Google Shape;2379;p18"/>
            <p:cNvSpPr/>
            <p:nvPr/>
          </p:nvSpPr>
          <p:spPr>
            <a:xfrm>
              <a:off x="1378425" y="3091225"/>
              <a:ext cx="8525" cy="6925"/>
            </a:xfrm>
            <a:custGeom>
              <a:rect b="b" l="l" r="r" t="t"/>
              <a:pathLst>
                <a:path extrusionOk="0" h="277" w="341">
                  <a:moveTo>
                    <a:pt x="186" y="0"/>
                  </a:moveTo>
                  <a:cubicBezTo>
                    <a:pt x="159" y="0"/>
                    <a:pt x="132" y="9"/>
                    <a:pt x="108" y="27"/>
                  </a:cubicBezTo>
                  <a:cubicBezTo>
                    <a:pt x="1" y="98"/>
                    <a:pt x="48" y="253"/>
                    <a:pt x="179" y="277"/>
                  </a:cubicBezTo>
                  <a:cubicBezTo>
                    <a:pt x="239" y="277"/>
                    <a:pt x="310" y="229"/>
                    <a:pt x="322" y="170"/>
                  </a:cubicBezTo>
                  <a:cubicBezTo>
                    <a:pt x="340" y="72"/>
                    <a:pt x="265" y="0"/>
                    <a:pt x="18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0" name="Google Shape;2380;p18"/>
            <p:cNvSpPr/>
            <p:nvPr/>
          </p:nvSpPr>
          <p:spPr>
            <a:xfrm>
              <a:off x="1244750" y="3281925"/>
              <a:ext cx="14950" cy="12700"/>
            </a:xfrm>
            <a:custGeom>
              <a:rect b="b" l="l" r="r" t="t"/>
              <a:pathLst>
                <a:path extrusionOk="0" h="508" w="598">
                  <a:moveTo>
                    <a:pt x="313" y="1"/>
                  </a:moveTo>
                  <a:cubicBezTo>
                    <a:pt x="120" y="1"/>
                    <a:pt x="0" y="214"/>
                    <a:pt x="109" y="388"/>
                  </a:cubicBezTo>
                  <a:cubicBezTo>
                    <a:pt x="160" y="469"/>
                    <a:pt x="241" y="507"/>
                    <a:pt x="321" y="507"/>
                  </a:cubicBezTo>
                  <a:cubicBezTo>
                    <a:pt x="429" y="507"/>
                    <a:pt x="534" y="439"/>
                    <a:pt x="562" y="316"/>
                  </a:cubicBezTo>
                  <a:cubicBezTo>
                    <a:pt x="597" y="173"/>
                    <a:pt x="502" y="31"/>
                    <a:pt x="371" y="7"/>
                  </a:cubicBezTo>
                  <a:cubicBezTo>
                    <a:pt x="351" y="3"/>
                    <a:pt x="332" y="1"/>
                    <a:pt x="31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81" name="Google Shape;2381;p18"/>
          <p:cNvGrpSpPr/>
          <p:nvPr/>
        </p:nvGrpSpPr>
        <p:grpSpPr>
          <a:xfrm rot="-9060480">
            <a:off x="-445636" y="-865031"/>
            <a:ext cx="4351414" cy="3753183"/>
            <a:chOff x="780450" y="1002925"/>
            <a:chExt cx="3916575" cy="3378125"/>
          </a:xfrm>
        </p:grpSpPr>
        <p:sp>
          <p:nvSpPr>
            <p:cNvPr id="2382" name="Google Shape;2382;p18"/>
            <p:cNvSpPr/>
            <p:nvPr/>
          </p:nvSpPr>
          <p:spPr>
            <a:xfrm>
              <a:off x="2544350" y="2278100"/>
              <a:ext cx="32175" cy="32450"/>
            </a:xfrm>
            <a:custGeom>
              <a:rect b="b" l="l" r="r" t="t"/>
              <a:pathLst>
                <a:path extrusionOk="0" h="1298" w="1287">
                  <a:moveTo>
                    <a:pt x="489" y="0"/>
                  </a:moveTo>
                  <a:lnTo>
                    <a:pt x="489" y="500"/>
                  </a:lnTo>
                  <a:lnTo>
                    <a:pt x="1" y="643"/>
                  </a:lnTo>
                  <a:lnTo>
                    <a:pt x="489" y="798"/>
                  </a:lnTo>
                  <a:lnTo>
                    <a:pt x="489" y="1298"/>
                  </a:lnTo>
                  <a:lnTo>
                    <a:pt x="798" y="893"/>
                  </a:lnTo>
                  <a:lnTo>
                    <a:pt x="1287" y="1048"/>
                  </a:lnTo>
                  <a:lnTo>
                    <a:pt x="989" y="643"/>
                  </a:lnTo>
                  <a:lnTo>
                    <a:pt x="1287" y="250"/>
                  </a:lnTo>
                  <a:lnTo>
                    <a:pt x="798" y="405"/>
                  </a:lnTo>
                  <a:lnTo>
                    <a:pt x="4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3" name="Google Shape;2383;p18"/>
            <p:cNvSpPr/>
            <p:nvPr/>
          </p:nvSpPr>
          <p:spPr>
            <a:xfrm>
              <a:off x="3345350" y="2331075"/>
              <a:ext cx="32175" cy="32475"/>
            </a:xfrm>
            <a:custGeom>
              <a:rect b="b" l="l" r="r" t="t"/>
              <a:pathLst>
                <a:path extrusionOk="0" h="1299" w="1287">
                  <a:moveTo>
                    <a:pt x="489" y="0"/>
                  </a:moveTo>
                  <a:lnTo>
                    <a:pt x="489" y="500"/>
                  </a:lnTo>
                  <a:lnTo>
                    <a:pt x="0" y="655"/>
                  </a:lnTo>
                  <a:lnTo>
                    <a:pt x="489" y="798"/>
                  </a:lnTo>
                  <a:lnTo>
                    <a:pt x="489" y="1298"/>
                  </a:lnTo>
                  <a:lnTo>
                    <a:pt x="798" y="893"/>
                  </a:lnTo>
                  <a:lnTo>
                    <a:pt x="1286" y="1048"/>
                  </a:lnTo>
                  <a:lnTo>
                    <a:pt x="1286" y="1048"/>
                  </a:lnTo>
                  <a:lnTo>
                    <a:pt x="989" y="655"/>
                  </a:lnTo>
                  <a:lnTo>
                    <a:pt x="1286" y="250"/>
                  </a:lnTo>
                  <a:lnTo>
                    <a:pt x="798" y="405"/>
                  </a:lnTo>
                  <a:lnTo>
                    <a:pt x="4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4" name="Google Shape;2384;p18"/>
            <p:cNvSpPr/>
            <p:nvPr/>
          </p:nvSpPr>
          <p:spPr>
            <a:xfrm>
              <a:off x="2592275" y="1497050"/>
              <a:ext cx="32175" cy="32450"/>
            </a:xfrm>
            <a:custGeom>
              <a:rect b="b" l="l" r="r" t="t"/>
              <a:pathLst>
                <a:path extrusionOk="0" h="1298" w="1287">
                  <a:moveTo>
                    <a:pt x="489" y="0"/>
                  </a:moveTo>
                  <a:lnTo>
                    <a:pt x="489" y="500"/>
                  </a:lnTo>
                  <a:lnTo>
                    <a:pt x="1" y="655"/>
                  </a:lnTo>
                  <a:lnTo>
                    <a:pt x="489" y="798"/>
                  </a:lnTo>
                  <a:lnTo>
                    <a:pt x="489" y="1298"/>
                  </a:lnTo>
                  <a:lnTo>
                    <a:pt x="798" y="893"/>
                  </a:lnTo>
                  <a:lnTo>
                    <a:pt x="1286" y="1048"/>
                  </a:lnTo>
                  <a:lnTo>
                    <a:pt x="989" y="655"/>
                  </a:lnTo>
                  <a:lnTo>
                    <a:pt x="1286" y="250"/>
                  </a:lnTo>
                  <a:lnTo>
                    <a:pt x="798" y="405"/>
                  </a:lnTo>
                  <a:lnTo>
                    <a:pt x="4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5" name="Google Shape;2385;p18"/>
            <p:cNvSpPr/>
            <p:nvPr/>
          </p:nvSpPr>
          <p:spPr>
            <a:xfrm>
              <a:off x="3361425" y="1920600"/>
              <a:ext cx="32475" cy="32475"/>
            </a:xfrm>
            <a:custGeom>
              <a:rect b="b" l="l" r="r" t="t"/>
              <a:pathLst>
                <a:path extrusionOk="0" h="1299" w="1299">
                  <a:moveTo>
                    <a:pt x="488" y="1"/>
                  </a:moveTo>
                  <a:lnTo>
                    <a:pt x="488" y="501"/>
                  </a:lnTo>
                  <a:lnTo>
                    <a:pt x="0" y="656"/>
                  </a:lnTo>
                  <a:lnTo>
                    <a:pt x="488" y="798"/>
                  </a:lnTo>
                  <a:lnTo>
                    <a:pt x="488" y="1298"/>
                  </a:lnTo>
                  <a:lnTo>
                    <a:pt x="798" y="894"/>
                  </a:lnTo>
                  <a:lnTo>
                    <a:pt x="1298" y="1048"/>
                  </a:lnTo>
                  <a:lnTo>
                    <a:pt x="989" y="656"/>
                  </a:lnTo>
                  <a:lnTo>
                    <a:pt x="1298" y="251"/>
                  </a:lnTo>
                  <a:lnTo>
                    <a:pt x="798" y="405"/>
                  </a:lnTo>
                  <a:lnTo>
                    <a:pt x="48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6" name="Google Shape;2386;p18"/>
            <p:cNvSpPr/>
            <p:nvPr/>
          </p:nvSpPr>
          <p:spPr>
            <a:xfrm>
              <a:off x="1761525" y="2082225"/>
              <a:ext cx="32450" cy="32475"/>
            </a:xfrm>
            <a:custGeom>
              <a:rect b="b" l="l" r="r" t="t"/>
              <a:pathLst>
                <a:path extrusionOk="0" h="1299" w="1298">
                  <a:moveTo>
                    <a:pt x="500" y="1"/>
                  </a:moveTo>
                  <a:lnTo>
                    <a:pt x="500" y="489"/>
                  </a:lnTo>
                  <a:lnTo>
                    <a:pt x="0" y="644"/>
                  </a:lnTo>
                  <a:lnTo>
                    <a:pt x="500" y="798"/>
                  </a:lnTo>
                  <a:lnTo>
                    <a:pt x="500" y="1299"/>
                  </a:lnTo>
                  <a:lnTo>
                    <a:pt x="798" y="894"/>
                  </a:lnTo>
                  <a:lnTo>
                    <a:pt x="1298" y="1048"/>
                  </a:lnTo>
                  <a:lnTo>
                    <a:pt x="988" y="644"/>
                  </a:lnTo>
                  <a:lnTo>
                    <a:pt x="1298" y="251"/>
                  </a:lnTo>
                  <a:lnTo>
                    <a:pt x="1298" y="251"/>
                  </a:lnTo>
                  <a:lnTo>
                    <a:pt x="798" y="394"/>
                  </a:lnTo>
                  <a:lnTo>
                    <a:pt x="50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7" name="Google Shape;2387;p18"/>
            <p:cNvSpPr/>
            <p:nvPr/>
          </p:nvSpPr>
          <p:spPr>
            <a:xfrm>
              <a:off x="1647825" y="2529000"/>
              <a:ext cx="32450" cy="32475"/>
            </a:xfrm>
            <a:custGeom>
              <a:rect b="b" l="l" r="r" t="t"/>
              <a:pathLst>
                <a:path extrusionOk="0" h="1299" w="1298">
                  <a:moveTo>
                    <a:pt x="500" y="1"/>
                  </a:moveTo>
                  <a:lnTo>
                    <a:pt x="500" y="489"/>
                  </a:lnTo>
                  <a:lnTo>
                    <a:pt x="0" y="644"/>
                  </a:lnTo>
                  <a:lnTo>
                    <a:pt x="500" y="799"/>
                  </a:lnTo>
                  <a:lnTo>
                    <a:pt x="500" y="1299"/>
                  </a:lnTo>
                  <a:lnTo>
                    <a:pt x="798" y="894"/>
                  </a:lnTo>
                  <a:lnTo>
                    <a:pt x="1298" y="1049"/>
                  </a:lnTo>
                  <a:lnTo>
                    <a:pt x="1298" y="1049"/>
                  </a:lnTo>
                  <a:lnTo>
                    <a:pt x="988" y="644"/>
                  </a:lnTo>
                  <a:lnTo>
                    <a:pt x="1298" y="251"/>
                  </a:lnTo>
                  <a:lnTo>
                    <a:pt x="798" y="394"/>
                  </a:lnTo>
                  <a:lnTo>
                    <a:pt x="50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8" name="Google Shape;2388;p18"/>
            <p:cNvSpPr/>
            <p:nvPr/>
          </p:nvSpPr>
          <p:spPr>
            <a:xfrm>
              <a:off x="780450" y="2377800"/>
              <a:ext cx="32175" cy="32775"/>
            </a:xfrm>
            <a:custGeom>
              <a:rect b="b" l="l" r="r" t="t"/>
              <a:pathLst>
                <a:path extrusionOk="0" h="1311" w="1287">
                  <a:moveTo>
                    <a:pt x="488" y="1"/>
                  </a:moveTo>
                  <a:lnTo>
                    <a:pt x="488" y="501"/>
                  </a:lnTo>
                  <a:lnTo>
                    <a:pt x="0" y="655"/>
                  </a:lnTo>
                  <a:lnTo>
                    <a:pt x="488" y="810"/>
                  </a:lnTo>
                  <a:lnTo>
                    <a:pt x="488" y="1310"/>
                  </a:lnTo>
                  <a:lnTo>
                    <a:pt x="798" y="905"/>
                  </a:lnTo>
                  <a:lnTo>
                    <a:pt x="1286" y="1060"/>
                  </a:lnTo>
                  <a:lnTo>
                    <a:pt x="988" y="655"/>
                  </a:lnTo>
                  <a:lnTo>
                    <a:pt x="1286" y="251"/>
                  </a:lnTo>
                  <a:lnTo>
                    <a:pt x="798" y="405"/>
                  </a:lnTo>
                  <a:lnTo>
                    <a:pt x="48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9" name="Google Shape;2389;p18"/>
            <p:cNvSpPr/>
            <p:nvPr/>
          </p:nvSpPr>
          <p:spPr>
            <a:xfrm>
              <a:off x="2243125" y="2420375"/>
              <a:ext cx="32175" cy="32450"/>
            </a:xfrm>
            <a:custGeom>
              <a:rect b="b" l="l" r="r" t="t"/>
              <a:pathLst>
                <a:path extrusionOk="0" h="1298" w="1287">
                  <a:moveTo>
                    <a:pt x="489" y="0"/>
                  </a:moveTo>
                  <a:lnTo>
                    <a:pt x="489" y="500"/>
                  </a:lnTo>
                  <a:lnTo>
                    <a:pt x="1" y="655"/>
                  </a:lnTo>
                  <a:lnTo>
                    <a:pt x="489" y="810"/>
                  </a:lnTo>
                  <a:lnTo>
                    <a:pt x="489" y="1298"/>
                  </a:lnTo>
                  <a:lnTo>
                    <a:pt x="798" y="905"/>
                  </a:lnTo>
                  <a:lnTo>
                    <a:pt x="1286" y="1060"/>
                  </a:lnTo>
                  <a:lnTo>
                    <a:pt x="989" y="655"/>
                  </a:lnTo>
                  <a:lnTo>
                    <a:pt x="1286" y="250"/>
                  </a:lnTo>
                  <a:lnTo>
                    <a:pt x="1286" y="250"/>
                  </a:lnTo>
                  <a:lnTo>
                    <a:pt x="798" y="405"/>
                  </a:lnTo>
                  <a:lnTo>
                    <a:pt x="4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0" name="Google Shape;2390;p18"/>
            <p:cNvSpPr/>
            <p:nvPr/>
          </p:nvSpPr>
          <p:spPr>
            <a:xfrm>
              <a:off x="3166450" y="3111225"/>
              <a:ext cx="32475" cy="32475"/>
            </a:xfrm>
            <a:custGeom>
              <a:rect b="b" l="l" r="r" t="t"/>
              <a:pathLst>
                <a:path extrusionOk="0" h="1299" w="1299">
                  <a:moveTo>
                    <a:pt x="501" y="1"/>
                  </a:moveTo>
                  <a:lnTo>
                    <a:pt x="501" y="501"/>
                  </a:lnTo>
                  <a:lnTo>
                    <a:pt x="1" y="643"/>
                  </a:lnTo>
                  <a:lnTo>
                    <a:pt x="501" y="798"/>
                  </a:lnTo>
                  <a:lnTo>
                    <a:pt x="501" y="1298"/>
                  </a:lnTo>
                  <a:lnTo>
                    <a:pt x="798" y="894"/>
                  </a:lnTo>
                  <a:lnTo>
                    <a:pt x="1298" y="1048"/>
                  </a:lnTo>
                  <a:lnTo>
                    <a:pt x="1298" y="1048"/>
                  </a:lnTo>
                  <a:lnTo>
                    <a:pt x="989" y="643"/>
                  </a:lnTo>
                  <a:lnTo>
                    <a:pt x="1298" y="251"/>
                  </a:lnTo>
                  <a:lnTo>
                    <a:pt x="798" y="405"/>
                  </a:lnTo>
                  <a:lnTo>
                    <a:pt x="50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1" name="Google Shape;2391;p18"/>
            <p:cNvSpPr/>
            <p:nvPr/>
          </p:nvSpPr>
          <p:spPr>
            <a:xfrm>
              <a:off x="3302475" y="3978300"/>
              <a:ext cx="32175" cy="32475"/>
            </a:xfrm>
            <a:custGeom>
              <a:rect b="b" l="l" r="r" t="t"/>
              <a:pathLst>
                <a:path extrusionOk="0" h="1299" w="1287">
                  <a:moveTo>
                    <a:pt x="489" y="0"/>
                  </a:moveTo>
                  <a:lnTo>
                    <a:pt x="489" y="500"/>
                  </a:lnTo>
                  <a:lnTo>
                    <a:pt x="1" y="655"/>
                  </a:lnTo>
                  <a:lnTo>
                    <a:pt x="489" y="810"/>
                  </a:lnTo>
                  <a:lnTo>
                    <a:pt x="489" y="1298"/>
                  </a:lnTo>
                  <a:lnTo>
                    <a:pt x="799" y="893"/>
                  </a:lnTo>
                  <a:lnTo>
                    <a:pt x="1287" y="1048"/>
                  </a:lnTo>
                  <a:lnTo>
                    <a:pt x="989" y="655"/>
                  </a:lnTo>
                  <a:lnTo>
                    <a:pt x="1287" y="250"/>
                  </a:lnTo>
                  <a:lnTo>
                    <a:pt x="799" y="405"/>
                  </a:lnTo>
                  <a:lnTo>
                    <a:pt x="4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2" name="Google Shape;2392;p18"/>
            <p:cNvSpPr/>
            <p:nvPr/>
          </p:nvSpPr>
          <p:spPr>
            <a:xfrm>
              <a:off x="2336000" y="3689575"/>
              <a:ext cx="32475" cy="32475"/>
            </a:xfrm>
            <a:custGeom>
              <a:rect b="b" l="l" r="r" t="t"/>
              <a:pathLst>
                <a:path extrusionOk="0" h="1299" w="1299">
                  <a:moveTo>
                    <a:pt x="500" y="0"/>
                  </a:moveTo>
                  <a:lnTo>
                    <a:pt x="500" y="489"/>
                  </a:lnTo>
                  <a:lnTo>
                    <a:pt x="0" y="643"/>
                  </a:lnTo>
                  <a:lnTo>
                    <a:pt x="500" y="798"/>
                  </a:lnTo>
                  <a:lnTo>
                    <a:pt x="500" y="1298"/>
                  </a:lnTo>
                  <a:lnTo>
                    <a:pt x="798" y="893"/>
                  </a:lnTo>
                  <a:lnTo>
                    <a:pt x="1298" y="1048"/>
                  </a:lnTo>
                  <a:lnTo>
                    <a:pt x="988" y="643"/>
                  </a:lnTo>
                  <a:lnTo>
                    <a:pt x="1298" y="238"/>
                  </a:lnTo>
                  <a:lnTo>
                    <a:pt x="798" y="393"/>
                  </a:lnTo>
                  <a:lnTo>
                    <a:pt x="5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3" name="Google Shape;2393;p18"/>
            <p:cNvSpPr/>
            <p:nvPr/>
          </p:nvSpPr>
          <p:spPr>
            <a:xfrm>
              <a:off x="2560425" y="3143675"/>
              <a:ext cx="32475" cy="32475"/>
            </a:xfrm>
            <a:custGeom>
              <a:rect b="b" l="l" r="r" t="t"/>
              <a:pathLst>
                <a:path extrusionOk="0" h="1299" w="1299">
                  <a:moveTo>
                    <a:pt x="501" y="0"/>
                  </a:moveTo>
                  <a:lnTo>
                    <a:pt x="501" y="488"/>
                  </a:lnTo>
                  <a:lnTo>
                    <a:pt x="1" y="643"/>
                  </a:lnTo>
                  <a:lnTo>
                    <a:pt x="501" y="798"/>
                  </a:lnTo>
                  <a:lnTo>
                    <a:pt x="501" y="1298"/>
                  </a:lnTo>
                  <a:lnTo>
                    <a:pt x="798" y="893"/>
                  </a:lnTo>
                  <a:lnTo>
                    <a:pt x="1298" y="1048"/>
                  </a:lnTo>
                  <a:lnTo>
                    <a:pt x="989" y="643"/>
                  </a:lnTo>
                  <a:lnTo>
                    <a:pt x="1298" y="250"/>
                  </a:lnTo>
                  <a:lnTo>
                    <a:pt x="1298" y="250"/>
                  </a:lnTo>
                  <a:lnTo>
                    <a:pt x="798" y="405"/>
                  </a:lnTo>
                  <a:lnTo>
                    <a:pt x="50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4" name="Google Shape;2394;p18"/>
            <p:cNvSpPr/>
            <p:nvPr/>
          </p:nvSpPr>
          <p:spPr>
            <a:xfrm>
              <a:off x="1914525" y="1848875"/>
              <a:ext cx="32450" cy="32475"/>
            </a:xfrm>
            <a:custGeom>
              <a:rect b="b" l="l" r="r" t="t"/>
              <a:pathLst>
                <a:path extrusionOk="0" h="1299" w="1298">
                  <a:moveTo>
                    <a:pt x="500" y="0"/>
                  </a:moveTo>
                  <a:lnTo>
                    <a:pt x="500" y="500"/>
                  </a:lnTo>
                  <a:lnTo>
                    <a:pt x="0" y="643"/>
                  </a:lnTo>
                  <a:lnTo>
                    <a:pt x="500" y="798"/>
                  </a:lnTo>
                  <a:lnTo>
                    <a:pt x="500" y="1298"/>
                  </a:lnTo>
                  <a:lnTo>
                    <a:pt x="810" y="893"/>
                  </a:lnTo>
                  <a:lnTo>
                    <a:pt x="1298" y="1048"/>
                  </a:lnTo>
                  <a:lnTo>
                    <a:pt x="988" y="643"/>
                  </a:lnTo>
                  <a:lnTo>
                    <a:pt x="1298" y="250"/>
                  </a:lnTo>
                  <a:lnTo>
                    <a:pt x="810" y="405"/>
                  </a:lnTo>
                  <a:lnTo>
                    <a:pt x="5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5" name="Google Shape;2395;p18"/>
            <p:cNvSpPr/>
            <p:nvPr/>
          </p:nvSpPr>
          <p:spPr>
            <a:xfrm>
              <a:off x="2360400" y="1131825"/>
              <a:ext cx="32475" cy="32450"/>
            </a:xfrm>
            <a:custGeom>
              <a:rect b="b" l="l" r="r" t="t"/>
              <a:pathLst>
                <a:path extrusionOk="0" h="1298" w="1299">
                  <a:moveTo>
                    <a:pt x="501" y="0"/>
                  </a:moveTo>
                  <a:lnTo>
                    <a:pt x="501" y="500"/>
                  </a:lnTo>
                  <a:lnTo>
                    <a:pt x="1" y="655"/>
                  </a:lnTo>
                  <a:lnTo>
                    <a:pt x="501" y="798"/>
                  </a:lnTo>
                  <a:lnTo>
                    <a:pt x="501" y="1298"/>
                  </a:lnTo>
                  <a:lnTo>
                    <a:pt x="798" y="893"/>
                  </a:lnTo>
                  <a:lnTo>
                    <a:pt x="1298" y="1048"/>
                  </a:lnTo>
                  <a:lnTo>
                    <a:pt x="989" y="655"/>
                  </a:lnTo>
                  <a:lnTo>
                    <a:pt x="1298" y="250"/>
                  </a:lnTo>
                  <a:lnTo>
                    <a:pt x="798" y="405"/>
                  </a:lnTo>
                  <a:lnTo>
                    <a:pt x="50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6" name="Google Shape;2396;p18"/>
            <p:cNvSpPr/>
            <p:nvPr/>
          </p:nvSpPr>
          <p:spPr>
            <a:xfrm>
              <a:off x="2275275" y="2911200"/>
              <a:ext cx="32475" cy="32475"/>
            </a:xfrm>
            <a:custGeom>
              <a:rect b="b" l="l" r="r" t="t"/>
              <a:pathLst>
                <a:path extrusionOk="0" h="1299" w="1299">
                  <a:moveTo>
                    <a:pt x="500" y="1"/>
                  </a:moveTo>
                  <a:lnTo>
                    <a:pt x="500" y="501"/>
                  </a:lnTo>
                  <a:lnTo>
                    <a:pt x="0" y="644"/>
                  </a:lnTo>
                  <a:lnTo>
                    <a:pt x="500" y="798"/>
                  </a:lnTo>
                  <a:lnTo>
                    <a:pt x="500" y="1298"/>
                  </a:lnTo>
                  <a:lnTo>
                    <a:pt x="798" y="894"/>
                  </a:lnTo>
                  <a:lnTo>
                    <a:pt x="1298" y="1048"/>
                  </a:lnTo>
                  <a:lnTo>
                    <a:pt x="989" y="644"/>
                  </a:lnTo>
                  <a:lnTo>
                    <a:pt x="1298" y="251"/>
                  </a:lnTo>
                  <a:lnTo>
                    <a:pt x="1298" y="251"/>
                  </a:lnTo>
                  <a:lnTo>
                    <a:pt x="798" y="393"/>
                  </a:lnTo>
                  <a:lnTo>
                    <a:pt x="50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7" name="Google Shape;2397;p18"/>
            <p:cNvSpPr/>
            <p:nvPr/>
          </p:nvSpPr>
          <p:spPr>
            <a:xfrm>
              <a:off x="2544350" y="3918175"/>
              <a:ext cx="32175" cy="32475"/>
            </a:xfrm>
            <a:custGeom>
              <a:rect b="b" l="l" r="r" t="t"/>
              <a:pathLst>
                <a:path extrusionOk="0" h="1299" w="1287">
                  <a:moveTo>
                    <a:pt x="489" y="0"/>
                  </a:moveTo>
                  <a:lnTo>
                    <a:pt x="489" y="500"/>
                  </a:lnTo>
                  <a:lnTo>
                    <a:pt x="1" y="655"/>
                  </a:lnTo>
                  <a:lnTo>
                    <a:pt x="489" y="810"/>
                  </a:lnTo>
                  <a:lnTo>
                    <a:pt x="489" y="1298"/>
                  </a:lnTo>
                  <a:lnTo>
                    <a:pt x="798" y="905"/>
                  </a:lnTo>
                  <a:lnTo>
                    <a:pt x="1287" y="1048"/>
                  </a:lnTo>
                  <a:lnTo>
                    <a:pt x="989" y="655"/>
                  </a:lnTo>
                  <a:lnTo>
                    <a:pt x="1287" y="250"/>
                  </a:lnTo>
                  <a:lnTo>
                    <a:pt x="798" y="405"/>
                  </a:lnTo>
                  <a:lnTo>
                    <a:pt x="4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8" name="Google Shape;2398;p18"/>
            <p:cNvSpPr/>
            <p:nvPr/>
          </p:nvSpPr>
          <p:spPr>
            <a:xfrm>
              <a:off x="2670850" y="2694200"/>
              <a:ext cx="32175" cy="32475"/>
            </a:xfrm>
            <a:custGeom>
              <a:rect b="b" l="l" r="r" t="t"/>
              <a:pathLst>
                <a:path extrusionOk="0" h="1299" w="1287">
                  <a:moveTo>
                    <a:pt x="489" y="1"/>
                  </a:moveTo>
                  <a:lnTo>
                    <a:pt x="489" y="489"/>
                  </a:lnTo>
                  <a:lnTo>
                    <a:pt x="1" y="644"/>
                  </a:lnTo>
                  <a:lnTo>
                    <a:pt x="489" y="799"/>
                  </a:lnTo>
                  <a:lnTo>
                    <a:pt x="489" y="1299"/>
                  </a:lnTo>
                  <a:lnTo>
                    <a:pt x="799" y="894"/>
                  </a:lnTo>
                  <a:lnTo>
                    <a:pt x="1287" y="1049"/>
                  </a:lnTo>
                  <a:lnTo>
                    <a:pt x="1287" y="1049"/>
                  </a:lnTo>
                  <a:lnTo>
                    <a:pt x="989" y="644"/>
                  </a:lnTo>
                  <a:lnTo>
                    <a:pt x="1287" y="251"/>
                  </a:lnTo>
                  <a:lnTo>
                    <a:pt x="799" y="394"/>
                  </a:lnTo>
                  <a:lnTo>
                    <a:pt x="48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9" name="Google Shape;2399;p18"/>
            <p:cNvSpPr/>
            <p:nvPr/>
          </p:nvSpPr>
          <p:spPr>
            <a:xfrm>
              <a:off x="2745875" y="1821775"/>
              <a:ext cx="32450" cy="32475"/>
            </a:xfrm>
            <a:custGeom>
              <a:rect b="b" l="l" r="r" t="t"/>
              <a:pathLst>
                <a:path extrusionOk="0" h="1299" w="1298">
                  <a:moveTo>
                    <a:pt x="500" y="1"/>
                  </a:moveTo>
                  <a:lnTo>
                    <a:pt x="500" y="489"/>
                  </a:lnTo>
                  <a:lnTo>
                    <a:pt x="0" y="644"/>
                  </a:lnTo>
                  <a:lnTo>
                    <a:pt x="500" y="799"/>
                  </a:lnTo>
                  <a:lnTo>
                    <a:pt x="500" y="1299"/>
                  </a:lnTo>
                  <a:lnTo>
                    <a:pt x="810" y="894"/>
                  </a:lnTo>
                  <a:lnTo>
                    <a:pt x="1298" y="1049"/>
                  </a:lnTo>
                  <a:lnTo>
                    <a:pt x="988" y="644"/>
                  </a:lnTo>
                  <a:lnTo>
                    <a:pt x="1298" y="251"/>
                  </a:lnTo>
                  <a:lnTo>
                    <a:pt x="810" y="394"/>
                  </a:lnTo>
                  <a:lnTo>
                    <a:pt x="50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0" name="Google Shape;2400;p18"/>
            <p:cNvSpPr/>
            <p:nvPr/>
          </p:nvSpPr>
          <p:spPr>
            <a:xfrm>
              <a:off x="3651050" y="3127300"/>
              <a:ext cx="32450" cy="32475"/>
            </a:xfrm>
            <a:custGeom>
              <a:rect b="b" l="l" r="r" t="t"/>
              <a:pathLst>
                <a:path extrusionOk="0" h="1299" w="1298">
                  <a:moveTo>
                    <a:pt x="488" y="0"/>
                  </a:moveTo>
                  <a:lnTo>
                    <a:pt x="488" y="501"/>
                  </a:lnTo>
                  <a:lnTo>
                    <a:pt x="0" y="655"/>
                  </a:lnTo>
                  <a:lnTo>
                    <a:pt x="488" y="810"/>
                  </a:lnTo>
                  <a:lnTo>
                    <a:pt x="488" y="1298"/>
                  </a:lnTo>
                  <a:lnTo>
                    <a:pt x="798" y="905"/>
                  </a:lnTo>
                  <a:lnTo>
                    <a:pt x="1298" y="1060"/>
                  </a:lnTo>
                  <a:lnTo>
                    <a:pt x="988" y="655"/>
                  </a:lnTo>
                  <a:lnTo>
                    <a:pt x="1298" y="251"/>
                  </a:lnTo>
                  <a:lnTo>
                    <a:pt x="798" y="405"/>
                  </a:lnTo>
                  <a:lnTo>
                    <a:pt x="48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1" name="Google Shape;2401;p18"/>
            <p:cNvSpPr/>
            <p:nvPr/>
          </p:nvSpPr>
          <p:spPr>
            <a:xfrm>
              <a:off x="4041275" y="2777250"/>
              <a:ext cx="32175" cy="32775"/>
            </a:xfrm>
            <a:custGeom>
              <a:rect b="b" l="l" r="r" t="t"/>
              <a:pathLst>
                <a:path extrusionOk="0" h="1311" w="1287">
                  <a:moveTo>
                    <a:pt x="488" y="1"/>
                  </a:moveTo>
                  <a:lnTo>
                    <a:pt x="488" y="501"/>
                  </a:lnTo>
                  <a:lnTo>
                    <a:pt x="0" y="656"/>
                  </a:lnTo>
                  <a:lnTo>
                    <a:pt x="488" y="810"/>
                  </a:lnTo>
                  <a:lnTo>
                    <a:pt x="488" y="1310"/>
                  </a:lnTo>
                  <a:lnTo>
                    <a:pt x="798" y="906"/>
                  </a:lnTo>
                  <a:lnTo>
                    <a:pt x="1286" y="1060"/>
                  </a:lnTo>
                  <a:lnTo>
                    <a:pt x="988" y="656"/>
                  </a:lnTo>
                  <a:lnTo>
                    <a:pt x="1286" y="251"/>
                  </a:lnTo>
                  <a:lnTo>
                    <a:pt x="798" y="406"/>
                  </a:lnTo>
                  <a:lnTo>
                    <a:pt x="48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2" name="Google Shape;2402;p18"/>
            <p:cNvSpPr/>
            <p:nvPr/>
          </p:nvSpPr>
          <p:spPr>
            <a:xfrm>
              <a:off x="1419225" y="2245650"/>
              <a:ext cx="32450" cy="32475"/>
            </a:xfrm>
            <a:custGeom>
              <a:rect b="b" l="l" r="r" t="t"/>
              <a:pathLst>
                <a:path extrusionOk="0" h="1299" w="1298">
                  <a:moveTo>
                    <a:pt x="500" y="0"/>
                  </a:moveTo>
                  <a:lnTo>
                    <a:pt x="500" y="500"/>
                  </a:lnTo>
                  <a:lnTo>
                    <a:pt x="0" y="655"/>
                  </a:lnTo>
                  <a:lnTo>
                    <a:pt x="500" y="810"/>
                  </a:lnTo>
                  <a:lnTo>
                    <a:pt x="500" y="1298"/>
                  </a:lnTo>
                  <a:lnTo>
                    <a:pt x="798" y="905"/>
                  </a:lnTo>
                  <a:lnTo>
                    <a:pt x="1298" y="1048"/>
                  </a:lnTo>
                  <a:lnTo>
                    <a:pt x="1298" y="1048"/>
                  </a:lnTo>
                  <a:lnTo>
                    <a:pt x="988" y="655"/>
                  </a:lnTo>
                  <a:lnTo>
                    <a:pt x="1298" y="250"/>
                  </a:lnTo>
                  <a:lnTo>
                    <a:pt x="798" y="405"/>
                  </a:lnTo>
                  <a:lnTo>
                    <a:pt x="5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3" name="Google Shape;2403;p18"/>
            <p:cNvSpPr/>
            <p:nvPr/>
          </p:nvSpPr>
          <p:spPr>
            <a:xfrm>
              <a:off x="3361425" y="3035625"/>
              <a:ext cx="32475" cy="32475"/>
            </a:xfrm>
            <a:custGeom>
              <a:rect b="b" l="l" r="r" t="t"/>
              <a:pathLst>
                <a:path extrusionOk="0" h="1299" w="1299">
                  <a:moveTo>
                    <a:pt x="488" y="0"/>
                  </a:moveTo>
                  <a:lnTo>
                    <a:pt x="488" y="489"/>
                  </a:lnTo>
                  <a:lnTo>
                    <a:pt x="0" y="643"/>
                  </a:lnTo>
                  <a:lnTo>
                    <a:pt x="488" y="798"/>
                  </a:lnTo>
                  <a:lnTo>
                    <a:pt x="488" y="1298"/>
                  </a:lnTo>
                  <a:lnTo>
                    <a:pt x="798" y="893"/>
                  </a:lnTo>
                  <a:lnTo>
                    <a:pt x="1298" y="1048"/>
                  </a:lnTo>
                  <a:lnTo>
                    <a:pt x="989" y="643"/>
                  </a:lnTo>
                  <a:lnTo>
                    <a:pt x="1298" y="239"/>
                  </a:lnTo>
                  <a:lnTo>
                    <a:pt x="798" y="393"/>
                  </a:lnTo>
                  <a:lnTo>
                    <a:pt x="48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4" name="Google Shape;2404;p18"/>
            <p:cNvSpPr/>
            <p:nvPr/>
          </p:nvSpPr>
          <p:spPr>
            <a:xfrm>
              <a:off x="1792475" y="2761175"/>
              <a:ext cx="32175" cy="32475"/>
            </a:xfrm>
            <a:custGeom>
              <a:rect b="b" l="l" r="r" t="t"/>
              <a:pathLst>
                <a:path extrusionOk="0" h="1299" w="1287">
                  <a:moveTo>
                    <a:pt x="489" y="1"/>
                  </a:moveTo>
                  <a:lnTo>
                    <a:pt x="489" y="501"/>
                  </a:lnTo>
                  <a:lnTo>
                    <a:pt x="0" y="644"/>
                  </a:lnTo>
                  <a:lnTo>
                    <a:pt x="489" y="799"/>
                  </a:lnTo>
                  <a:lnTo>
                    <a:pt x="489" y="1299"/>
                  </a:lnTo>
                  <a:lnTo>
                    <a:pt x="798" y="894"/>
                  </a:lnTo>
                  <a:lnTo>
                    <a:pt x="1286" y="1049"/>
                  </a:lnTo>
                  <a:lnTo>
                    <a:pt x="989" y="644"/>
                  </a:lnTo>
                  <a:lnTo>
                    <a:pt x="1286" y="251"/>
                  </a:lnTo>
                  <a:lnTo>
                    <a:pt x="798" y="406"/>
                  </a:lnTo>
                  <a:lnTo>
                    <a:pt x="48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5" name="Google Shape;2405;p18"/>
            <p:cNvSpPr/>
            <p:nvPr/>
          </p:nvSpPr>
          <p:spPr>
            <a:xfrm>
              <a:off x="1107275" y="2677850"/>
              <a:ext cx="32475" cy="32450"/>
            </a:xfrm>
            <a:custGeom>
              <a:rect b="b" l="l" r="r" t="t"/>
              <a:pathLst>
                <a:path extrusionOk="0" h="1298" w="1299">
                  <a:moveTo>
                    <a:pt x="500" y="0"/>
                  </a:moveTo>
                  <a:lnTo>
                    <a:pt x="500" y="500"/>
                  </a:lnTo>
                  <a:lnTo>
                    <a:pt x="0" y="655"/>
                  </a:lnTo>
                  <a:lnTo>
                    <a:pt x="500" y="810"/>
                  </a:lnTo>
                  <a:lnTo>
                    <a:pt x="500" y="1298"/>
                  </a:lnTo>
                  <a:lnTo>
                    <a:pt x="810" y="905"/>
                  </a:lnTo>
                  <a:lnTo>
                    <a:pt x="1298" y="1048"/>
                  </a:lnTo>
                  <a:lnTo>
                    <a:pt x="988" y="655"/>
                  </a:lnTo>
                  <a:lnTo>
                    <a:pt x="1298" y="250"/>
                  </a:lnTo>
                  <a:lnTo>
                    <a:pt x="810" y="405"/>
                  </a:lnTo>
                  <a:lnTo>
                    <a:pt x="5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6" name="Google Shape;2406;p18"/>
            <p:cNvSpPr/>
            <p:nvPr/>
          </p:nvSpPr>
          <p:spPr>
            <a:xfrm>
              <a:off x="3018525" y="2280175"/>
              <a:ext cx="32475" cy="32475"/>
            </a:xfrm>
            <a:custGeom>
              <a:rect b="b" l="l" r="r" t="t"/>
              <a:pathLst>
                <a:path extrusionOk="0" h="1299" w="1299">
                  <a:moveTo>
                    <a:pt x="500" y="0"/>
                  </a:moveTo>
                  <a:lnTo>
                    <a:pt x="500" y="500"/>
                  </a:lnTo>
                  <a:lnTo>
                    <a:pt x="0" y="655"/>
                  </a:lnTo>
                  <a:lnTo>
                    <a:pt x="500" y="810"/>
                  </a:lnTo>
                  <a:lnTo>
                    <a:pt x="500" y="1298"/>
                  </a:lnTo>
                  <a:lnTo>
                    <a:pt x="798" y="905"/>
                  </a:lnTo>
                  <a:lnTo>
                    <a:pt x="1298" y="1048"/>
                  </a:lnTo>
                  <a:lnTo>
                    <a:pt x="989" y="655"/>
                  </a:lnTo>
                  <a:lnTo>
                    <a:pt x="1298" y="250"/>
                  </a:lnTo>
                  <a:lnTo>
                    <a:pt x="798" y="405"/>
                  </a:lnTo>
                  <a:lnTo>
                    <a:pt x="5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7" name="Google Shape;2407;p18"/>
            <p:cNvSpPr/>
            <p:nvPr/>
          </p:nvSpPr>
          <p:spPr>
            <a:xfrm>
              <a:off x="2549425" y="2858225"/>
              <a:ext cx="14900" cy="12800"/>
            </a:xfrm>
            <a:custGeom>
              <a:rect b="b" l="l" r="r" t="t"/>
              <a:pathLst>
                <a:path extrusionOk="0" h="512" w="596">
                  <a:moveTo>
                    <a:pt x="274" y="0"/>
                  </a:moveTo>
                  <a:cubicBezTo>
                    <a:pt x="119" y="0"/>
                    <a:pt x="0" y="119"/>
                    <a:pt x="0" y="262"/>
                  </a:cubicBezTo>
                  <a:cubicBezTo>
                    <a:pt x="0" y="409"/>
                    <a:pt x="129" y="511"/>
                    <a:pt x="259" y="511"/>
                  </a:cubicBezTo>
                  <a:cubicBezTo>
                    <a:pt x="319" y="511"/>
                    <a:pt x="380" y="490"/>
                    <a:pt x="429" y="441"/>
                  </a:cubicBezTo>
                  <a:cubicBezTo>
                    <a:pt x="595" y="286"/>
                    <a:pt x="488" y="12"/>
                    <a:pt x="27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8" name="Google Shape;2408;p18"/>
            <p:cNvSpPr/>
            <p:nvPr/>
          </p:nvSpPr>
          <p:spPr>
            <a:xfrm>
              <a:off x="2369925" y="2624550"/>
              <a:ext cx="7475" cy="6475"/>
            </a:xfrm>
            <a:custGeom>
              <a:rect b="b" l="l" r="r" t="t"/>
              <a:pathLst>
                <a:path extrusionOk="0" h="259" w="299">
                  <a:moveTo>
                    <a:pt x="132" y="1"/>
                  </a:moveTo>
                  <a:cubicBezTo>
                    <a:pt x="60" y="1"/>
                    <a:pt x="1" y="60"/>
                    <a:pt x="1" y="132"/>
                  </a:cubicBezTo>
                  <a:cubicBezTo>
                    <a:pt x="1" y="207"/>
                    <a:pt x="64" y="258"/>
                    <a:pt x="131" y="258"/>
                  </a:cubicBezTo>
                  <a:cubicBezTo>
                    <a:pt x="160" y="258"/>
                    <a:pt x="190" y="249"/>
                    <a:pt x="215" y="227"/>
                  </a:cubicBezTo>
                  <a:cubicBezTo>
                    <a:pt x="298" y="144"/>
                    <a:pt x="251" y="1"/>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9" name="Google Shape;2409;p18"/>
            <p:cNvSpPr/>
            <p:nvPr/>
          </p:nvSpPr>
          <p:spPr>
            <a:xfrm>
              <a:off x="2025825" y="2983825"/>
              <a:ext cx="7475" cy="6650"/>
            </a:xfrm>
            <a:custGeom>
              <a:rect b="b" l="l" r="r" t="t"/>
              <a:pathLst>
                <a:path extrusionOk="0" h="266" w="299">
                  <a:moveTo>
                    <a:pt x="132" y="1"/>
                  </a:moveTo>
                  <a:cubicBezTo>
                    <a:pt x="60" y="1"/>
                    <a:pt x="1" y="60"/>
                    <a:pt x="1" y="132"/>
                  </a:cubicBezTo>
                  <a:cubicBezTo>
                    <a:pt x="1" y="212"/>
                    <a:pt x="61" y="266"/>
                    <a:pt x="126" y="266"/>
                  </a:cubicBezTo>
                  <a:cubicBezTo>
                    <a:pt x="157" y="266"/>
                    <a:pt x="188" y="254"/>
                    <a:pt x="215" y="227"/>
                  </a:cubicBezTo>
                  <a:cubicBezTo>
                    <a:pt x="299" y="155"/>
                    <a:pt x="251" y="13"/>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0" name="Google Shape;2410;p18"/>
            <p:cNvSpPr/>
            <p:nvPr/>
          </p:nvSpPr>
          <p:spPr>
            <a:xfrm>
              <a:off x="2667000" y="2083975"/>
              <a:ext cx="7750" cy="6400"/>
            </a:xfrm>
            <a:custGeom>
              <a:rect b="b" l="l" r="r" t="t"/>
              <a:pathLst>
                <a:path extrusionOk="0" h="256" w="310">
                  <a:moveTo>
                    <a:pt x="125" y="1"/>
                  </a:moveTo>
                  <a:cubicBezTo>
                    <a:pt x="60" y="1"/>
                    <a:pt x="0" y="57"/>
                    <a:pt x="0" y="133"/>
                  </a:cubicBezTo>
                  <a:cubicBezTo>
                    <a:pt x="0" y="205"/>
                    <a:pt x="65" y="256"/>
                    <a:pt x="132" y="256"/>
                  </a:cubicBezTo>
                  <a:cubicBezTo>
                    <a:pt x="165" y="256"/>
                    <a:pt x="199" y="244"/>
                    <a:pt x="226" y="216"/>
                  </a:cubicBezTo>
                  <a:cubicBezTo>
                    <a:pt x="310" y="145"/>
                    <a:pt x="250" y="2"/>
                    <a:pt x="143" y="2"/>
                  </a:cubicBezTo>
                  <a:cubicBezTo>
                    <a:pt x="137" y="1"/>
                    <a:pt x="131" y="1"/>
                    <a:pt x="12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1" name="Google Shape;2411;p18"/>
            <p:cNvSpPr/>
            <p:nvPr/>
          </p:nvSpPr>
          <p:spPr>
            <a:xfrm>
              <a:off x="2303550" y="2080750"/>
              <a:ext cx="7475" cy="6450"/>
            </a:xfrm>
            <a:custGeom>
              <a:rect b="b" l="l" r="r" t="t"/>
              <a:pathLst>
                <a:path extrusionOk="0" h="258" w="299">
                  <a:moveTo>
                    <a:pt x="131" y="0"/>
                  </a:moveTo>
                  <a:cubicBezTo>
                    <a:pt x="60" y="0"/>
                    <a:pt x="0" y="48"/>
                    <a:pt x="0" y="131"/>
                  </a:cubicBezTo>
                  <a:cubicBezTo>
                    <a:pt x="0" y="206"/>
                    <a:pt x="64" y="258"/>
                    <a:pt x="131" y="258"/>
                  </a:cubicBezTo>
                  <a:cubicBezTo>
                    <a:pt x="160" y="258"/>
                    <a:pt x="190" y="248"/>
                    <a:pt x="215" y="226"/>
                  </a:cubicBezTo>
                  <a:cubicBezTo>
                    <a:pt x="298" y="143"/>
                    <a:pt x="251" y="0"/>
                    <a:pt x="13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2" name="Google Shape;2412;p18"/>
            <p:cNvSpPr/>
            <p:nvPr/>
          </p:nvSpPr>
          <p:spPr>
            <a:xfrm>
              <a:off x="1918475" y="2471525"/>
              <a:ext cx="9650" cy="6625"/>
            </a:xfrm>
            <a:custGeom>
              <a:rect b="b" l="l" r="r" t="t"/>
              <a:pathLst>
                <a:path extrusionOk="0" h="265" w="386">
                  <a:moveTo>
                    <a:pt x="177" y="1"/>
                  </a:moveTo>
                  <a:cubicBezTo>
                    <a:pt x="1" y="1"/>
                    <a:pt x="4" y="264"/>
                    <a:pt x="188" y="264"/>
                  </a:cubicBezTo>
                  <a:cubicBezTo>
                    <a:pt x="191" y="264"/>
                    <a:pt x="195" y="264"/>
                    <a:pt x="199" y="264"/>
                  </a:cubicBezTo>
                  <a:cubicBezTo>
                    <a:pt x="203" y="264"/>
                    <a:pt x="207" y="264"/>
                    <a:pt x="210" y="264"/>
                  </a:cubicBezTo>
                  <a:cubicBezTo>
                    <a:pt x="383" y="264"/>
                    <a:pt x="386" y="1"/>
                    <a:pt x="220" y="1"/>
                  </a:cubicBezTo>
                  <a:cubicBezTo>
                    <a:pt x="214" y="1"/>
                    <a:pt x="207" y="1"/>
                    <a:pt x="199" y="2"/>
                  </a:cubicBezTo>
                  <a:cubicBezTo>
                    <a:pt x="191" y="1"/>
                    <a:pt x="184" y="1"/>
                    <a:pt x="17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3" name="Google Shape;2413;p18"/>
            <p:cNvSpPr/>
            <p:nvPr/>
          </p:nvSpPr>
          <p:spPr>
            <a:xfrm>
              <a:off x="2306625" y="3102300"/>
              <a:ext cx="7675" cy="6650"/>
            </a:xfrm>
            <a:custGeom>
              <a:rect b="b" l="l" r="r" t="t"/>
              <a:pathLst>
                <a:path extrusionOk="0" h="266" w="307">
                  <a:moveTo>
                    <a:pt x="139" y="0"/>
                  </a:moveTo>
                  <a:cubicBezTo>
                    <a:pt x="68" y="0"/>
                    <a:pt x="8" y="60"/>
                    <a:pt x="8" y="131"/>
                  </a:cubicBezTo>
                  <a:cubicBezTo>
                    <a:pt x="0" y="212"/>
                    <a:pt x="63" y="265"/>
                    <a:pt x="131" y="265"/>
                  </a:cubicBezTo>
                  <a:cubicBezTo>
                    <a:pt x="163" y="265"/>
                    <a:pt x="196" y="253"/>
                    <a:pt x="223" y="227"/>
                  </a:cubicBezTo>
                  <a:cubicBezTo>
                    <a:pt x="306" y="143"/>
                    <a:pt x="258" y="12"/>
                    <a:pt x="139"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4" name="Google Shape;2414;p18"/>
            <p:cNvSpPr/>
            <p:nvPr/>
          </p:nvSpPr>
          <p:spPr>
            <a:xfrm>
              <a:off x="2209300" y="3393375"/>
              <a:ext cx="7650" cy="6375"/>
            </a:xfrm>
            <a:custGeom>
              <a:rect b="b" l="l" r="r" t="t"/>
              <a:pathLst>
                <a:path extrusionOk="0" h="255" w="306">
                  <a:moveTo>
                    <a:pt x="121" y="0"/>
                  </a:moveTo>
                  <a:cubicBezTo>
                    <a:pt x="58" y="0"/>
                    <a:pt x="8" y="55"/>
                    <a:pt x="8" y="121"/>
                  </a:cubicBezTo>
                  <a:cubicBezTo>
                    <a:pt x="0" y="201"/>
                    <a:pt x="63" y="255"/>
                    <a:pt x="131" y="255"/>
                  </a:cubicBezTo>
                  <a:cubicBezTo>
                    <a:pt x="163" y="255"/>
                    <a:pt x="196" y="243"/>
                    <a:pt x="222" y="216"/>
                  </a:cubicBezTo>
                  <a:cubicBezTo>
                    <a:pt x="306" y="145"/>
                    <a:pt x="258" y="2"/>
                    <a:pt x="139" y="2"/>
                  </a:cubicBezTo>
                  <a:cubicBezTo>
                    <a:pt x="133" y="1"/>
                    <a:pt x="127" y="0"/>
                    <a:pt x="12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5" name="Google Shape;2415;p18"/>
            <p:cNvSpPr/>
            <p:nvPr/>
          </p:nvSpPr>
          <p:spPr>
            <a:xfrm>
              <a:off x="2083875" y="3702375"/>
              <a:ext cx="7775" cy="6650"/>
            </a:xfrm>
            <a:custGeom>
              <a:rect b="b" l="l" r="r" t="t"/>
              <a:pathLst>
                <a:path extrusionOk="0" h="266" w="311">
                  <a:moveTo>
                    <a:pt x="144" y="0"/>
                  </a:moveTo>
                  <a:cubicBezTo>
                    <a:pt x="60" y="0"/>
                    <a:pt x="1" y="60"/>
                    <a:pt x="1" y="131"/>
                  </a:cubicBezTo>
                  <a:cubicBezTo>
                    <a:pt x="1" y="212"/>
                    <a:pt x="66" y="265"/>
                    <a:pt x="135" y="265"/>
                  </a:cubicBezTo>
                  <a:cubicBezTo>
                    <a:pt x="167" y="265"/>
                    <a:pt x="200" y="253"/>
                    <a:pt x="227" y="227"/>
                  </a:cubicBezTo>
                  <a:cubicBezTo>
                    <a:pt x="310" y="143"/>
                    <a:pt x="251" y="0"/>
                    <a:pt x="14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6" name="Google Shape;2416;p18"/>
            <p:cNvSpPr/>
            <p:nvPr/>
          </p:nvSpPr>
          <p:spPr>
            <a:xfrm>
              <a:off x="2559225" y="3660700"/>
              <a:ext cx="6875" cy="6275"/>
            </a:xfrm>
            <a:custGeom>
              <a:rect b="b" l="l" r="r" t="t"/>
              <a:pathLst>
                <a:path extrusionOk="0" h="251" w="275">
                  <a:moveTo>
                    <a:pt x="132" y="0"/>
                  </a:moveTo>
                  <a:cubicBezTo>
                    <a:pt x="60" y="0"/>
                    <a:pt x="1" y="48"/>
                    <a:pt x="1" y="120"/>
                  </a:cubicBezTo>
                  <a:cubicBezTo>
                    <a:pt x="1" y="203"/>
                    <a:pt x="60" y="250"/>
                    <a:pt x="132" y="250"/>
                  </a:cubicBezTo>
                  <a:cubicBezTo>
                    <a:pt x="215" y="250"/>
                    <a:pt x="275" y="203"/>
                    <a:pt x="275" y="120"/>
                  </a:cubicBezTo>
                  <a:cubicBezTo>
                    <a:pt x="275" y="48"/>
                    <a:pt x="215" y="0"/>
                    <a:pt x="13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7" name="Google Shape;2417;p18"/>
            <p:cNvSpPr/>
            <p:nvPr/>
          </p:nvSpPr>
          <p:spPr>
            <a:xfrm>
              <a:off x="2366350" y="4374475"/>
              <a:ext cx="6875" cy="6575"/>
            </a:xfrm>
            <a:custGeom>
              <a:rect b="b" l="l" r="r" t="t"/>
              <a:pathLst>
                <a:path extrusionOk="0" h="263" w="275">
                  <a:moveTo>
                    <a:pt x="144" y="1"/>
                  </a:moveTo>
                  <a:cubicBezTo>
                    <a:pt x="60" y="1"/>
                    <a:pt x="1" y="60"/>
                    <a:pt x="1" y="132"/>
                  </a:cubicBezTo>
                  <a:cubicBezTo>
                    <a:pt x="1" y="203"/>
                    <a:pt x="60" y="263"/>
                    <a:pt x="144" y="263"/>
                  </a:cubicBezTo>
                  <a:cubicBezTo>
                    <a:pt x="215" y="263"/>
                    <a:pt x="275" y="203"/>
                    <a:pt x="275" y="132"/>
                  </a:cubicBezTo>
                  <a:cubicBezTo>
                    <a:pt x="275" y="60"/>
                    <a:pt x="215" y="1"/>
                    <a:pt x="14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8" name="Google Shape;2418;p18"/>
            <p:cNvSpPr/>
            <p:nvPr/>
          </p:nvSpPr>
          <p:spPr>
            <a:xfrm>
              <a:off x="3070300" y="3765175"/>
              <a:ext cx="7475" cy="6650"/>
            </a:xfrm>
            <a:custGeom>
              <a:rect b="b" l="l" r="r" t="t"/>
              <a:pathLst>
                <a:path extrusionOk="0" h="266" w="299">
                  <a:moveTo>
                    <a:pt x="132" y="1"/>
                  </a:moveTo>
                  <a:cubicBezTo>
                    <a:pt x="61" y="1"/>
                    <a:pt x="1" y="60"/>
                    <a:pt x="1" y="132"/>
                  </a:cubicBezTo>
                  <a:cubicBezTo>
                    <a:pt x="1" y="212"/>
                    <a:pt x="61" y="266"/>
                    <a:pt x="126" y="266"/>
                  </a:cubicBezTo>
                  <a:cubicBezTo>
                    <a:pt x="157" y="266"/>
                    <a:pt x="188" y="254"/>
                    <a:pt x="215" y="227"/>
                  </a:cubicBezTo>
                  <a:cubicBezTo>
                    <a:pt x="299" y="143"/>
                    <a:pt x="251" y="12"/>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9" name="Google Shape;2419;p18"/>
            <p:cNvSpPr/>
            <p:nvPr/>
          </p:nvSpPr>
          <p:spPr>
            <a:xfrm>
              <a:off x="2988150" y="3991400"/>
              <a:ext cx="7475" cy="6450"/>
            </a:xfrm>
            <a:custGeom>
              <a:rect b="b" l="l" r="r" t="t"/>
              <a:pathLst>
                <a:path extrusionOk="0" h="258" w="299">
                  <a:moveTo>
                    <a:pt x="132" y="0"/>
                  </a:moveTo>
                  <a:cubicBezTo>
                    <a:pt x="60" y="0"/>
                    <a:pt x="1" y="48"/>
                    <a:pt x="1" y="131"/>
                  </a:cubicBezTo>
                  <a:cubicBezTo>
                    <a:pt x="1" y="206"/>
                    <a:pt x="65" y="258"/>
                    <a:pt x="132" y="258"/>
                  </a:cubicBezTo>
                  <a:cubicBezTo>
                    <a:pt x="161" y="258"/>
                    <a:pt x="190" y="248"/>
                    <a:pt x="215" y="226"/>
                  </a:cubicBezTo>
                  <a:cubicBezTo>
                    <a:pt x="299" y="143"/>
                    <a:pt x="251" y="0"/>
                    <a:pt x="13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0" name="Google Shape;2420;p18"/>
            <p:cNvSpPr/>
            <p:nvPr/>
          </p:nvSpPr>
          <p:spPr>
            <a:xfrm>
              <a:off x="2795575" y="4192900"/>
              <a:ext cx="7475" cy="6650"/>
            </a:xfrm>
            <a:custGeom>
              <a:rect b="b" l="l" r="r" t="t"/>
              <a:pathLst>
                <a:path extrusionOk="0" h="266" w="299">
                  <a:moveTo>
                    <a:pt x="131" y="1"/>
                  </a:moveTo>
                  <a:cubicBezTo>
                    <a:pt x="60" y="1"/>
                    <a:pt x="1" y="60"/>
                    <a:pt x="1" y="132"/>
                  </a:cubicBezTo>
                  <a:cubicBezTo>
                    <a:pt x="1" y="212"/>
                    <a:pt x="61" y="266"/>
                    <a:pt x="125" y="266"/>
                  </a:cubicBezTo>
                  <a:cubicBezTo>
                    <a:pt x="156" y="266"/>
                    <a:pt x="188" y="254"/>
                    <a:pt x="215" y="227"/>
                  </a:cubicBezTo>
                  <a:cubicBezTo>
                    <a:pt x="298" y="144"/>
                    <a:pt x="251" y="13"/>
                    <a:pt x="13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1" name="Google Shape;2421;p18"/>
            <p:cNvSpPr/>
            <p:nvPr/>
          </p:nvSpPr>
          <p:spPr>
            <a:xfrm>
              <a:off x="3423925" y="3518125"/>
              <a:ext cx="7775" cy="6650"/>
            </a:xfrm>
            <a:custGeom>
              <a:rect b="b" l="l" r="r" t="t"/>
              <a:pathLst>
                <a:path extrusionOk="0" h="266" w="311">
                  <a:moveTo>
                    <a:pt x="143" y="0"/>
                  </a:moveTo>
                  <a:cubicBezTo>
                    <a:pt x="72" y="0"/>
                    <a:pt x="1" y="60"/>
                    <a:pt x="1" y="131"/>
                  </a:cubicBezTo>
                  <a:cubicBezTo>
                    <a:pt x="1" y="212"/>
                    <a:pt x="66" y="265"/>
                    <a:pt x="135" y="265"/>
                  </a:cubicBezTo>
                  <a:cubicBezTo>
                    <a:pt x="167" y="265"/>
                    <a:pt x="200" y="253"/>
                    <a:pt x="227" y="227"/>
                  </a:cubicBezTo>
                  <a:cubicBezTo>
                    <a:pt x="310" y="143"/>
                    <a:pt x="263" y="0"/>
                    <a:pt x="14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2" name="Google Shape;2422;p18"/>
            <p:cNvSpPr/>
            <p:nvPr/>
          </p:nvSpPr>
          <p:spPr>
            <a:xfrm>
              <a:off x="4689275" y="3780950"/>
              <a:ext cx="7750" cy="6650"/>
            </a:xfrm>
            <a:custGeom>
              <a:rect b="b" l="l" r="r" t="t"/>
              <a:pathLst>
                <a:path extrusionOk="0" h="266" w="310">
                  <a:moveTo>
                    <a:pt x="143" y="1"/>
                  </a:moveTo>
                  <a:cubicBezTo>
                    <a:pt x="60" y="1"/>
                    <a:pt x="0" y="60"/>
                    <a:pt x="0" y="132"/>
                  </a:cubicBezTo>
                  <a:cubicBezTo>
                    <a:pt x="0" y="212"/>
                    <a:pt x="66" y="266"/>
                    <a:pt x="134" y="266"/>
                  </a:cubicBezTo>
                  <a:cubicBezTo>
                    <a:pt x="166" y="266"/>
                    <a:pt x="199" y="254"/>
                    <a:pt x="226" y="227"/>
                  </a:cubicBezTo>
                  <a:cubicBezTo>
                    <a:pt x="310" y="143"/>
                    <a:pt x="250" y="1"/>
                    <a:pt x="1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3" name="Google Shape;2423;p18"/>
            <p:cNvSpPr/>
            <p:nvPr/>
          </p:nvSpPr>
          <p:spPr>
            <a:xfrm>
              <a:off x="3730525" y="4181600"/>
              <a:ext cx="7450" cy="6450"/>
            </a:xfrm>
            <a:custGeom>
              <a:rect b="b" l="l" r="r" t="t"/>
              <a:pathLst>
                <a:path extrusionOk="0" h="258" w="298">
                  <a:moveTo>
                    <a:pt x="131" y="0"/>
                  </a:moveTo>
                  <a:cubicBezTo>
                    <a:pt x="60" y="0"/>
                    <a:pt x="0" y="60"/>
                    <a:pt x="0" y="131"/>
                  </a:cubicBezTo>
                  <a:cubicBezTo>
                    <a:pt x="0" y="206"/>
                    <a:pt x="64" y="258"/>
                    <a:pt x="131" y="258"/>
                  </a:cubicBezTo>
                  <a:cubicBezTo>
                    <a:pt x="160" y="258"/>
                    <a:pt x="189" y="248"/>
                    <a:pt x="214" y="227"/>
                  </a:cubicBezTo>
                  <a:cubicBezTo>
                    <a:pt x="298" y="143"/>
                    <a:pt x="250" y="12"/>
                    <a:pt x="13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4" name="Google Shape;2424;p18"/>
            <p:cNvSpPr/>
            <p:nvPr/>
          </p:nvSpPr>
          <p:spPr>
            <a:xfrm>
              <a:off x="3041150" y="3291300"/>
              <a:ext cx="6850" cy="6575"/>
            </a:xfrm>
            <a:custGeom>
              <a:rect b="b" l="l" r="r" t="t"/>
              <a:pathLst>
                <a:path extrusionOk="0" h="263" w="274">
                  <a:moveTo>
                    <a:pt x="143" y="1"/>
                  </a:moveTo>
                  <a:cubicBezTo>
                    <a:pt x="72" y="1"/>
                    <a:pt x="0" y="60"/>
                    <a:pt x="0" y="132"/>
                  </a:cubicBezTo>
                  <a:cubicBezTo>
                    <a:pt x="0" y="203"/>
                    <a:pt x="72" y="263"/>
                    <a:pt x="143" y="263"/>
                  </a:cubicBezTo>
                  <a:cubicBezTo>
                    <a:pt x="214" y="263"/>
                    <a:pt x="274" y="203"/>
                    <a:pt x="274" y="132"/>
                  </a:cubicBezTo>
                  <a:cubicBezTo>
                    <a:pt x="274" y="60"/>
                    <a:pt x="214" y="1"/>
                    <a:pt x="1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5" name="Google Shape;2425;p18"/>
            <p:cNvSpPr/>
            <p:nvPr/>
          </p:nvSpPr>
          <p:spPr>
            <a:xfrm>
              <a:off x="2792000" y="3183250"/>
              <a:ext cx="7775" cy="6650"/>
            </a:xfrm>
            <a:custGeom>
              <a:rect b="b" l="l" r="r" t="t"/>
              <a:pathLst>
                <a:path extrusionOk="0" h="266" w="311">
                  <a:moveTo>
                    <a:pt x="144" y="1"/>
                  </a:moveTo>
                  <a:cubicBezTo>
                    <a:pt x="60" y="1"/>
                    <a:pt x="1" y="60"/>
                    <a:pt x="1" y="132"/>
                  </a:cubicBezTo>
                  <a:cubicBezTo>
                    <a:pt x="1" y="213"/>
                    <a:pt x="66" y="266"/>
                    <a:pt x="135" y="266"/>
                  </a:cubicBezTo>
                  <a:cubicBezTo>
                    <a:pt x="167" y="266"/>
                    <a:pt x="200" y="254"/>
                    <a:pt x="227" y="227"/>
                  </a:cubicBezTo>
                  <a:cubicBezTo>
                    <a:pt x="310" y="144"/>
                    <a:pt x="251" y="1"/>
                    <a:pt x="14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6" name="Google Shape;2426;p18"/>
            <p:cNvSpPr/>
            <p:nvPr/>
          </p:nvSpPr>
          <p:spPr>
            <a:xfrm>
              <a:off x="2931600" y="2869500"/>
              <a:ext cx="7775" cy="6500"/>
            </a:xfrm>
            <a:custGeom>
              <a:rect b="b" l="l" r="r" t="t"/>
              <a:pathLst>
                <a:path extrusionOk="0" h="260" w="311">
                  <a:moveTo>
                    <a:pt x="123" y="0"/>
                  </a:moveTo>
                  <a:cubicBezTo>
                    <a:pt x="50" y="0"/>
                    <a:pt x="1" y="56"/>
                    <a:pt x="1" y="133"/>
                  </a:cubicBezTo>
                  <a:cubicBezTo>
                    <a:pt x="1" y="208"/>
                    <a:pt x="70" y="259"/>
                    <a:pt x="141" y="259"/>
                  </a:cubicBezTo>
                  <a:cubicBezTo>
                    <a:pt x="171" y="259"/>
                    <a:pt x="202" y="249"/>
                    <a:pt x="227" y="228"/>
                  </a:cubicBezTo>
                  <a:cubicBezTo>
                    <a:pt x="310" y="145"/>
                    <a:pt x="251" y="2"/>
                    <a:pt x="144" y="2"/>
                  </a:cubicBezTo>
                  <a:cubicBezTo>
                    <a:pt x="136" y="1"/>
                    <a:pt x="129" y="0"/>
                    <a:pt x="12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7" name="Google Shape;2427;p18"/>
            <p:cNvSpPr/>
            <p:nvPr/>
          </p:nvSpPr>
          <p:spPr>
            <a:xfrm>
              <a:off x="2775025" y="2452800"/>
              <a:ext cx="7475" cy="6675"/>
            </a:xfrm>
            <a:custGeom>
              <a:rect b="b" l="l" r="r" t="t"/>
              <a:pathLst>
                <a:path extrusionOk="0" h="267" w="299">
                  <a:moveTo>
                    <a:pt x="132" y="1"/>
                  </a:moveTo>
                  <a:cubicBezTo>
                    <a:pt x="61" y="1"/>
                    <a:pt x="1" y="61"/>
                    <a:pt x="1" y="132"/>
                  </a:cubicBezTo>
                  <a:cubicBezTo>
                    <a:pt x="1" y="213"/>
                    <a:pt x="61" y="266"/>
                    <a:pt x="126" y="266"/>
                  </a:cubicBezTo>
                  <a:cubicBezTo>
                    <a:pt x="157" y="266"/>
                    <a:pt x="188" y="254"/>
                    <a:pt x="215" y="227"/>
                  </a:cubicBezTo>
                  <a:cubicBezTo>
                    <a:pt x="299" y="156"/>
                    <a:pt x="251" y="13"/>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8" name="Google Shape;2428;p18"/>
            <p:cNvSpPr/>
            <p:nvPr/>
          </p:nvSpPr>
          <p:spPr>
            <a:xfrm>
              <a:off x="3629900" y="2809400"/>
              <a:ext cx="7775" cy="6650"/>
            </a:xfrm>
            <a:custGeom>
              <a:rect b="b" l="l" r="r" t="t"/>
              <a:pathLst>
                <a:path extrusionOk="0" h="266" w="311">
                  <a:moveTo>
                    <a:pt x="144" y="1"/>
                  </a:moveTo>
                  <a:cubicBezTo>
                    <a:pt x="72" y="1"/>
                    <a:pt x="1" y="60"/>
                    <a:pt x="1" y="132"/>
                  </a:cubicBezTo>
                  <a:cubicBezTo>
                    <a:pt x="1" y="212"/>
                    <a:pt x="66" y="266"/>
                    <a:pt x="135" y="266"/>
                  </a:cubicBezTo>
                  <a:cubicBezTo>
                    <a:pt x="167" y="266"/>
                    <a:pt x="200" y="254"/>
                    <a:pt x="227" y="227"/>
                  </a:cubicBezTo>
                  <a:cubicBezTo>
                    <a:pt x="310" y="144"/>
                    <a:pt x="251" y="1"/>
                    <a:pt x="14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9" name="Google Shape;2429;p18"/>
            <p:cNvSpPr/>
            <p:nvPr/>
          </p:nvSpPr>
          <p:spPr>
            <a:xfrm>
              <a:off x="3815350" y="3113600"/>
              <a:ext cx="7450" cy="6650"/>
            </a:xfrm>
            <a:custGeom>
              <a:rect b="b" l="l" r="r" t="t"/>
              <a:pathLst>
                <a:path extrusionOk="0" h="266" w="298">
                  <a:moveTo>
                    <a:pt x="131" y="1"/>
                  </a:moveTo>
                  <a:cubicBezTo>
                    <a:pt x="60" y="1"/>
                    <a:pt x="0" y="60"/>
                    <a:pt x="0" y="132"/>
                  </a:cubicBezTo>
                  <a:cubicBezTo>
                    <a:pt x="0" y="213"/>
                    <a:pt x="61" y="266"/>
                    <a:pt x="125" y="266"/>
                  </a:cubicBezTo>
                  <a:cubicBezTo>
                    <a:pt x="156" y="266"/>
                    <a:pt x="188" y="254"/>
                    <a:pt x="215" y="227"/>
                  </a:cubicBezTo>
                  <a:cubicBezTo>
                    <a:pt x="298" y="156"/>
                    <a:pt x="250" y="13"/>
                    <a:pt x="13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0" name="Google Shape;2430;p18"/>
            <p:cNvSpPr/>
            <p:nvPr/>
          </p:nvSpPr>
          <p:spPr>
            <a:xfrm>
              <a:off x="2695275" y="3010025"/>
              <a:ext cx="6850" cy="6575"/>
            </a:xfrm>
            <a:custGeom>
              <a:rect b="b" l="l" r="r" t="t"/>
              <a:pathLst>
                <a:path extrusionOk="0" h="263" w="274">
                  <a:moveTo>
                    <a:pt x="131" y="0"/>
                  </a:moveTo>
                  <a:cubicBezTo>
                    <a:pt x="60" y="0"/>
                    <a:pt x="0" y="60"/>
                    <a:pt x="0" y="131"/>
                  </a:cubicBezTo>
                  <a:cubicBezTo>
                    <a:pt x="0" y="203"/>
                    <a:pt x="60" y="262"/>
                    <a:pt x="131" y="262"/>
                  </a:cubicBezTo>
                  <a:cubicBezTo>
                    <a:pt x="203" y="262"/>
                    <a:pt x="274" y="203"/>
                    <a:pt x="274" y="131"/>
                  </a:cubicBezTo>
                  <a:cubicBezTo>
                    <a:pt x="274" y="60"/>
                    <a:pt x="203" y="0"/>
                    <a:pt x="13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1" name="Google Shape;2431;p18"/>
            <p:cNvSpPr/>
            <p:nvPr/>
          </p:nvSpPr>
          <p:spPr>
            <a:xfrm>
              <a:off x="1995775" y="2767725"/>
              <a:ext cx="7750" cy="6475"/>
            </a:xfrm>
            <a:custGeom>
              <a:rect b="b" l="l" r="r" t="t"/>
              <a:pathLst>
                <a:path extrusionOk="0" h="259" w="310">
                  <a:moveTo>
                    <a:pt x="143" y="1"/>
                  </a:moveTo>
                  <a:cubicBezTo>
                    <a:pt x="72" y="1"/>
                    <a:pt x="12" y="60"/>
                    <a:pt x="0" y="132"/>
                  </a:cubicBezTo>
                  <a:cubicBezTo>
                    <a:pt x="0" y="207"/>
                    <a:pt x="70" y="258"/>
                    <a:pt x="141" y="258"/>
                  </a:cubicBezTo>
                  <a:cubicBezTo>
                    <a:pt x="171" y="258"/>
                    <a:pt x="201" y="249"/>
                    <a:pt x="227" y="227"/>
                  </a:cubicBezTo>
                  <a:cubicBezTo>
                    <a:pt x="310" y="144"/>
                    <a:pt x="250" y="1"/>
                    <a:pt x="1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2" name="Google Shape;2432;p18"/>
            <p:cNvSpPr/>
            <p:nvPr/>
          </p:nvSpPr>
          <p:spPr>
            <a:xfrm>
              <a:off x="1842475" y="2609675"/>
              <a:ext cx="7475" cy="6525"/>
            </a:xfrm>
            <a:custGeom>
              <a:rect b="b" l="l" r="r" t="t"/>
              <a:pathLst>
                <a:path extrusionOk="0" h="261" w="299">
                  <a:moveTo>
                    <a:pt x="132" y="1"/>
                  </a:moveTo>
                  <a:cubicBezTo>
                    <a:pt x="60" y="1"/>
                    <a:pt x="1" y="60"/>
                    <a:pt x="1" y="132"/>
                  </a:cubicBezTo>
                  <a:cubicBezTo>
                    <a:pt x="1" y="212"/>
                    <a:pt x="61" y="260"/>
                    <a:pt x="126" y="260"/>
                  </a:cubicBezTo>
                  <a:cubicBezTo>
                    <a:pt x="157" y="260"/>
                    <a:pt x="188" y="250"/>
                    <a:pt x="215" y="227"/>
                  </a:cubicBezTo>
                  <a:cubicBezTo>
                    <a:pt x="298" y="143"/>
                    <a:pt x="251" y="12"/>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3" name="Google Shape;2433;p18"/>
            <p:cNvSpPr/>
            <p:nvPr/>
          </p:nvSpPr>
          <p:spPr>
            <a:xfrm>
              <a:off x="1810500" y="1837825"/>
              <a:ext cx="9225" cy="6625"/>
            </a:xfrm>
            <a:custGeom>
              <a:rect b="b" l="l" r="r" t="t"/>
              <a:pathLst>
                <a:path extrusionOk="0" h="265" w="369">
                  <a:moveTo>
                    <a:pt x="164" y="0"/>
                  </a:moveTo>
                  <a:cubicBezTo>
                    <a:pt x="1" y="0"/>
                    <a:pt x="1" y="265"/>
                    <a:pt x="164" y="265"/>
                  </a:cubicBezTo>
                  <a:cubicBezTo>
                    <a:pt x="170" y="265"/>
                    <a:pt x="177" y="265"/>
                    <a:pt x="184" y="264"/>
                  </a:cubicBezTo>
                  <a:cubicBezTo>
                    <a:pt x="191" y="265"/>
                    <a:pt x="198" y="265"/>
                    <a:pt x="205" y="265"/>
                  </a:cubicBezTo>
                  <a:cubicBezTo>
                    <a:pt x="368" y="265"/>
                    <a:pt x="368" y="0"/>
                    <a:pt x="205" y="0"/>
                  </a:cubicBezTo>
                  <a:cubicBezTo>
                    <a:pt x="198" y="0"/>
                    <a:pt x="191" y="1"/>
                    <a:pt x="184" y="2"/>
                  </a:cubicBezTo>
                  <a:cubicBezTo>
                    <a:pt x="177" y="1"/>
                    <a:pt x="170" y="0"/>
                    <a:pt x="16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4" name="Google Shape;2434;p18"/>
            <p:cNvSpPr/>
            <p:nvPr/>
          </p:nvSpPr>
          <p:spPr>
            <a:xfrm>
              <a:off x="1120375" y="1474375"/>
              <a:ext cx="7450" cy="6400"/>
            </a:xfrm>
            <a:custGeom>
              <a:rect b="b" l="l" r="r" t="t"/>
              <a:pathLst>
                <a:path extrusionOk="0" h="256" w="298">
                  <a:moveTo>
                    <a:pt x="113" y="1"/>
                  </a:moveTo>
                  <a:cubicBezTo>
                    <a:pt x="50" y="1"/>
                    <a:pt x="0" y="57"/>
                    <a:pt x="0" y="133"/>
                  </a:cubicBezTo>
                  <a:cubicBezTo>
                    <a:pt x="0" y="205"/>
                    <a:pt x="59" y="256"/>
                    <a:pt x="124" y="256"/>
                  </a:cubicBezTo>
                  <a:cubicBezTo>
                    <a:pt x="155" y="256"/>
                    <a:pt x="187" y="244"/>
                    <a:pt x="214" y="217"/>
                  </a:cubicBezTo>
                  <a:cubicBezTo>
                    <a:pt x="298" y="145"/>
                    <a:pt x="250" y="2"/>
                    <a:pt x="131" y="2"/>
                  </a:cubicBezTo>
                  <a:cubicBezTo>
                    <a:pt x="125" y="1"/>
                    <a:pt x="119" y="1"/>
                    <a:pt x="11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5" name="Google Shape;2435;p18"/>
            <p:cNvSpPr/>
            <p:nvPr/>
          </p:nvSpPr>
          <p:spPr>
            <a:xfrm>
              <a:off x="1754675" y="1531525"/>
              <a:ext cx="7750" cy="6400"/>
            </a:xfrm>
            <a:custGeom>
              <a:rect b="b" l="l" r="r" t="t"/>
              <a:pathLst>
                <a:path extrusionOk="0" h="256" w="310">
                  <a:moveTo>
                    <a:pt x="125" y="1"/>
                  </a:moveTo>
                  <a:cubicBezTo>
                    <a:pt x="60" y="1"/>
                    <a:pt x="0" y="57"/>
                    <a:pt x="0" y="133"/>
                  </a:cubicBezTo>
                  <a:cubicBezTo>
                    <a:pt x="0" y="205"/>
                    <a:pt x="65" y="256"/>
                    <a:pt x="133" y="256"/>
                  </a:cubicBezTo>
                  <a:cubicBezTo>
                    <a:pt x="166" y="256"/>
                    <a:pt x="199" y="244"/>
                    <a:pt x="227" y="217"/>
                  </a:cubicBezTo>
                  <a:cubicBezTo>
                    <a:pt x="310" y="145"/>
                    <a:pt x="250" y="2"/>
                    <a:pt x="143" y="2"/>
                  </a:cubicBezTo>
                  <a:cubicBezTo>
                    <a:pt x="137" y="1"/>
                    <a:pt x="131" y="1"/>
                    <a:pt x="12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6" name="Google Shape;2436;p18"/>
            <p:cNvSpPr/>
            <p:nvPr/>
          </p:nvSpPr>
          <p:spPr>
            <a:xfrm>
              <a:off x="1641050" y="1002925"/>
              <a:ext cx="7675" cy="6650"/>
            </a:xfrm>
            <a:custGeom>
              <a:rect b="b" l="l" r="r" t="t"/>
              <a:pathLst>
                <a:path extrusionOk="0" h="266" w="307">
                  <a:moveTo>
                    <a:pt x="140" y="1"/>
                  </a:moveTo>
                  <a:cubicBezTo>
                    <a:pt x="69" y="1"/>
                    <a:pt x="9" y="60"/>
                    <a:pt x="9" y="132"/>
                  </a:cubicBezTo>
                  <a:cubicBezTo>
                    <a:pt x="1" y="212"/>
                    <a:pt x="64" y="266"/>
                    <a:pt x="132" y="266"/>
                  </a:cubicBezTo>
                  <a:cubicBezTo>
                    <a:pt x="164" y="266"/>
                    <a:pt x="197" y="254"/>
                    <a:pt x="223" y="227"/>
                  </a:cubicBezTo>
                  <a:cubicBezTo>
                    <a:pt x="307" y="144"/>
                    <a:pt x="259" y="1"/>
                    <a:pt x="14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7" name="Google Shape;2437;p18"/>
            <p:cNvSpPr/>
            <p:nvPr/>
          </p:nvSpPr>
          <p:spPr>
            <a:xfrm>
              <a:off x="1448075" y="2492100"/>
              <a:ext cx="7775" cy="6650"/>
            </a:xfrm>
            <a:custGeom>
              <a:rect b="b" l="l" r="r" t="t"/>
              <a:pathLst>
                <a:path extrusionOk="0" h="266" w="311">
                  <a:moveTo>
                    <a:pt x="144" y="1"/>
                  </a:moveTo>
                  <a:cubicBezTo>
                    <a:pt x="72" y="1"/>
                    <a:pt x="13" y="60"/>
                    <a:pt x="1" y="132"/>
                  </a:cubicBezTo>
                  <a:cubicBezTo>
                    <a:pt x="1" y="212"/>
                    <a:pt x="67" y="266"/>
                    <a:pt x="135" y="266"/>
                  </a:cubicBezTo>
                  <a:cubicBezTo>
                    <a:pt x="167" y="266"/>
                    <a:pt x="200" y="254"/>
                    <a:pt x="227" y="227"/>
                  </a:cubicBezTo>
                  <a:cubicBezTo>
                    <a:pt x="310" y="155"/>
                    <a:pt x="263" y="13"/>
                    <a:pt x="14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8" name="Google Shape;2438;p18"/>
            <p:cNvSpPr/>
            <p:nvPr/>
          </p:nvSpPr>
          <p:spPr>
            <a:xfrm>
              <a:off x="1562550" y="2880800"/>
              <a:ext cx="9225" cy="6650"/>
            </a:xfrm>
            <a:custGeom>
              <a:rect b="b" l="l" r="r" t="t"/>
              <a:pathLst>
                <a:path extrusionOk="0" h="266" w="369">
                  <a:moveTo>
                    <a:pt x="164" y="1"/>
                  </a:moveTo>
                  <a:cubicBezTo>
                    <a:pt x="1" y="1"/>
                    <a:pt x="1" y="265"/>
                    <a:pt x="164" y="265"/>
                  </a:cubicBezTo>
                  <a:cubicBezTo>
                    <a:pt x="171" y="265"/>
                    <a:pt x="177" y="265"/>
                    <a:pt x="184" y="264"/>
                  </a:cubicBezTo>
                  <a:cubicBezTo>
                    <a:pt x="191" y="265"/>
                    <a:pt x="198" y="265"/>
                    <a:pt x="205" y="265"/>
                  </a:cubicBezTo>
                  <a:cubicBezTo>
                    <a:pt x="368" y="265"/>
                    <a:pt x="368" y="1"/>
                    <a:pt x="205" y="1"/>
                  </a:cubicBezTo>
                  <a:cubicBezTo>
                    <a:pt x="198" y="1"/>
                    <a:pt x="191" y="1"/>
                    <a:pt x="184" y="2"/>
                  </a:cubicBezTo>
                  <a:cubicBezTo>
                    <a:pt x="177" y="1"/>
                    <a:pt x="171" y="1"/>
                    <a:pt x="16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9" name="Google Shape;2439;p18"/>
            <p:cNvSpPr/>
            <p:nvPr/>
          </p:nvSpPr>
          <p:spPr>
            <a:xfrm>
              <a:off x="2004500" y="2263775"/>
              <a:ext cx="9350" cy="6600"/>
            </a:xfrm>
            <a:custGeom>
              <a:rect b="b" l="l" r="r" t="t"/>
              <a:pathLst>
                <a:path extrusionOk="0" h="264" w="374">
                  <a:moveTo>
                    <a:pt x="166" y="0"/>
                  </a:moveTo>
                  <a:cubicBezTo>
                    <a:pt x="0" y="0"/>
                    <a:pt x="4" y="264"/>
                    <a:pt x="176" y="264"/>
                  </a:cubicBezTo>
                  <a:cubicBezTo>
                    <a:pt x="180" y="264"/>
                    <a:pt x="183" y="264"/>
                    <a:pt x="187" y="263"/>
                  </a:cubicBezTo>
                  <a:cubicBezTo>
                    <a:pt x="191" y="264"/>
                    <a:pt x="195" y="264"/>
                    <a:pt x="198" y="264"/>
                  </a:cubicBezTo>
                  <a:cubicBezTo>
                    <a:pt x="371" y="264"/>
                    <a:pt x="374" y="0"/>
                    <a:pt x="208" y="0"/>
                  </a:cubicBezTo>
                  <a:cubicBezTo>
                    <a:pt x="202" y="0"/>
                    <a:pt x="195" y="1"/>
                    <a:pt x="187" y="2"/>
                  </a:cubicBezTo>
                  <a:cubicBezTo>
                    <a:pt x="180" y="1"/>
                    <a:pt x="173" y="0"/>
                    <a:pt x="16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0" name="Google Shape;2440;p18"/>
            <p:cNvSpPr/>
            <p:nvPr/>
          </p:nvSpPr>
          <p:spPr>
            <a:xfrm>
              <a:off x="1084350" y="2031025"/>
              <a:ext cx="7475" cy="6600"/>
            </a:xfrm>
            <a:custGeom>
              <a:rect b="b" l="l" r="r" t="t"/>
              <a:pathLst>
                <a:path extrusionOk="0" h="264" w="299">
                  <a:moveTo>
                    <a:pt x="131" y="1"/>
                  </a:moveTo>
                  <a:cubicBezTo>
                    <a:pt x="60" y="1"/>
                    <a:pt x="0" y="60"/>
                    <a:pt x="0" y="132"/>
                  </a:cubicBezTo>
                  <a:cubicBezTo>
                    <a:pt x="0" y="206"/>
                    <a:pt x="64" y="264"/>
                    <a:pt x="130" y="264"/>
                  </a:cubicBezTo>
                  <a:cubicBezTo>
                    <a:pt x="160" y="264"/>
                    <a:pt x="189" y="253"/>
                    <a:pt x="215" y="227"/>
                  </a:cubicBezTo>
                  <a:cubicBezTo>
                    <a:pt x="298" y="144"/>
                    <a:pt x="251" y="1"/>
                    <a:pt x="13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1" name="Google Shape;2441;p18"/>
            <p:cNvSpPr/>
            <p:nvPr/>
          </p:nvSpPr>
          <p:spPr>
            <a:xfrm>
              <a:off x="1136450" y="2258750"/>
              <a:ext cx="7450" cy="6450"/>
            </a:xfrm>
            <a:custGeom>
              <a:rect b="b" l="l" r="r" t="t"/>
              <a:pathLst>
                <a:path extrusionOk="0" h="258" w="298">
                  <a:moveTo>
                    <a:pt x="131" y="0"/>
                  </a:moveTo>
                  <a:cubicBezTo>
                    <a:pt x="60" y="0"/>
                    <a:pt x="0" y="48"/>
                    <a:pt x="0" y="131"/>
                  </a:cubicBezTo>
                  <a:cubicBezTo>
                    <a:pt x="0" y="206"/>
                    <a:pt x="64" y="258"/>
                    <a:pt x="131" y="258"/>
                  </a:cubicBezTo>
                  <a:cubicBezTo>
                    <a:pt x="160" y="258"/>
                    <a:pt x="189" y="248"/>
                    <a:pt x="214" y="226"/>
                  </a:cubicBezTo>
                  <a:cubicBezTo>
                    <a:pt x="298" y="143"/>
                    <a:pt x="250" y="0"/>
                    <a:pt x="13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2" name="Google Shape;2442;p18"/>
            <p:cNvSpPr/>
            <p:nvPr/>
          </p:nvSpPr>
          <p:spPr>
            <a:xfrm>
              <a:off x="2517275" y="1742000"/>
              <a:ext cx="7750" cy="6475"/>
            </a:xfrm>
            <a:custGeom>
              <a:rect b="b" l="l" r="r" t="t"/>
              <a:pathLst>
                <a:path extrusionOk="0" h="259" w="310">
                  <a:moveTo>
                    <a:pt x="143" y="1"/>
                  </a:moveTo>
                  <a:cubicBezTo>
                    <a:pt x="60" y="1"/>
                    <a:pt x="0" y="60"/>
                    <a:pt x="0" y="132"/>
                  </a:cubicBezTo>
                  <a:cubicBezTo>
                    <a:pt x="0" y="207"/>
                    <a:pt x="70" y="258"/>
                    <a:pt x="140" y="258"/>
                  </a:cubicBezTo>
                  <a:cubicBezTo>
                    <a:pt x="171" y="258"/>
                    <a:pt x="201" y="249"/>
                    <a:pt x="226" y="227"/>
                  </a:cubicBezTo>
                  <a:cubicBezTo>
                    <a:pt x="310" y="144"/>
                    <a:pt x="250" y="1"/>
                    <a:pt x="1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3" name="Google Shape;2443;p18"/>
            <p:cNvSpPr/>
            <p:nvPr/>
          </p:nvSpPr>
          <p:spPr>
            <a:xfrm>
              <a:off x="2397900" y="1508950"/>
              <a:ext cx="6875" cy="6575"/>
            </a:xfrm>
            <a:custGeom>
              <a:rect b="b" l="l" r="r" t="t"/>
              <a:pathLst>
                <a:path extrusionOk="0" h="263" w="275">
                  <a:moveTo>
                    <a:pt x="144" y="0"/>
                  </a:moveTo>
                  <a:cubicBezTo>
                    <a:pt x="60" y="0"/>
                    <a:pt x="1" y="60"/>
                    <a:pt x="1" y="131"/>
                  </a:cubicBezTo>
                  <a:cubicBezTo>
                    <a:pt x="1" y="203"/>
                    <a:pt x="60" y="262"/>
                    <a:pt x="144" y="262"/>
                  </a:cubicBezTo>
                  <a:cubicBezTo>
                    <a:pt x="215" y="262"/>
                    <a:pt x="275" y="203"/>
                    <a:pt x="275" y="131"/>
                  </a:cubicBezTo>
                  <a:cubicBezTo>
                    <a:pt x="275" y="60"/>
                    <a:pt x="215" y="0"/>
                    <a:pt x="14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4" name="Google Shape;2444;p18"/>
            <p:cNvSpPr/>
            <p:nvPr/>
          </p:nvSpPr>
          <p:spPr>
            <a:xfrm>
              <a:off x="2788725" y="1418150"/>
              <a:ext cx="7475" cy="6675"/>
            </a:xfrm>
            <a:custGeom>
              <a:rect b="b" l="l" r="r" t="t"/>
              <a:pathLst>
                <a:path extrusionOk="0" h="267" w="299">
                  <a:moveTo>
                    <a:pt x="132" y="1"/>
                  </a:moveTo>
                  <a:cubicBezTo>
                    <a:pt x="60" y="1"/>
                    <a:pt x="1" y="60"/>
                    <a:pt x="1" y="132"/>
                  </a:cubicBezTo>
                  <a:cubicBezTo>
                    <a:pt x="1" y="213"/>
                    <a:pt x="61" y="266"/>
                    <a:pt x="126" y="266"/>
                  </a:cubicBezTo>
                  <a:cubicBezTo>
                    <a:pt x="156" y="266"/>
                    <a:pt x="188" y="254"/>
                    <a:pt x="215" y="227"/>
                  </a:cubicBezTo>
                  <a:cubicBezTo>
                    <a:pt x="298" y="156"/>
                    <a:pt x="251" y="13"/>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5" name="Google Shape;2445;p18"/>
            <p:cNvSpPr/>
            <p:nvPr/>
          </p:nvSpPr>
          <p:spPr>
            <a:xfrm>
              <a:off x="2573225" y="1144925"/>
              <a:ext cx="7775" cy="6450"/>
            </a:xfrm>
            <a:custGeom>
              <a:rect b="b" l="l" r="r" t="t"/>
              <a:pathLst>
                <a:path extrusionOk="0" h="258" w="311">
                  <a:moveTo>
                    <a:pt x="132" y="0"/>
                  </a:moveTo>
                  <a:cubicBezTo>
                    <a:pt x="60" y="0"/>
                    <a:pt x="1" y="48"/>
                    <a:pt x="1" y="131"/>
                  </a:cubicBezTo>
                  <a:cubicBezTo>
                    <a:pt x="1" y="206"/>
                    <a:pt x="64" y="257"/>
                    <a:pt x="131" y="257"/>
                  </a:cubicBezTo>
                  <a:cubicBezTo>
                    <a:pt x="160" y="257"/>
                    <a:pt x="190" y="248"/>
                    <a:pt x="215" y="226"/>
                  </a:cubicBezTo>
                  <a:cubicBezTo>
                    <a:pt x="310" y="143"/>
                    <a:pt x="251" y="0"/>
                    <a:pt x="13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6" name="Google Shape;2446;p18"/>
            <p:cNvSpPr/>
            <p:nvPr/>
          </p:nvSpPr>
          <p:spPr>
            <a:xfrm>
              <a:off x="3230150" y="1622050"/>
              <a:ext cx="7475" cy="6650"/>
            </a:xfrm>
            <a:custGeom>
              <a:rect b="b" l="l" r="r" t="t"/>
              <a:pathLst>
                <a:path extrusionOk="0" h="266" w="299">
                  <a:moveTo>
                    <a:pt x="132" y="1"/>
                  </a:moveTo>
                  <a:cubicBezTo>
                    <a:pt x="60" y="1"/>
                    <a:pt x="1" y="60"/>
                    <a:pt x="1" y="132"/>
                  </a:cubicBezTo>
                  <a:cubicBezTo>
                    <a:pt x="1" y="212"/>
                    <a:pt x="61" y="266"/>
                    <a:pt x="126" y="266"/>
                  </a:cubicBezTo>
                  <a:cubicBezTo>
                    <a:pt x="156" y="266"/>
                    <a:pt x="188" y="254"/>
                    <a:pt x="215" y="227"/>
                  </a:cubicBezTo>
                  <a:cubicBezTo>
                    <a:pt x="298" y="144"/>
                    <a:pt x="251" y="13"/>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7" name="Google Shape;2447;p18"/>
            <p:cNvSpPr/>
            <p:nvPr/>
          </p:nvSpPr>
          <p:spPr>
            <a:xfrm>
              <a:off x="3298900" y="1128550"/>
              <a:ext cx="7475" cy="6500"/>
            </a:xfrm>
            <a:custGeom>
              <a:rect b="b" l="l" r="r" t="t"/>
              <a:pathLst>
                <a:path extrusionOk="0" h="260" w="299">
                  <a:moveTo>
                    <a:pt x="144" y="0"/>
                  </a:moveTo>
                  <a:cubicBezTo>
                    <a:pt x="61" y="0"/>
                    <a:pt x="1" y="60"/>
                    <a:pt x="1" y="131"/>
                  </a:cubicBezTo>
                  <a:cubicBezTo>
                    <a:pt x="1" y="212"/>
                    <a:pt x="67" y="260"/>
                    <a:pt x="132" y="260"/>
                  </a:cubicBezTo>
                  <a:cubicBezTo>
                    <a:pt x="162" y="260"/>
                    <a:pt x="192" y="249"/>
                    <a:pt x="215" y="226"/>
                  </a:cubicBezTo>
                  <a:cubicBezTo>
                    <a:pt x="299" y="143"/>
                    <a:pt x="251" y="12"/>
                    <a:pt x="14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8" name="Google Shape;2448;p18"/>
            <p:cNvSpPr/>
            <p:nvPr/>
          </p:nvSpPr>
          <p:spPr>
            <a:xfrm>
              <a:off x="3527800" y="2197100"/>
              <a:ext cx="7775" cy="6375"/>
            </a:xfrm>
            <a:custGeom>
              <a:rect b="b" l="l" r="r" t="t"/>
              <a:pathLst>
                <a:path extrusionOk="0" h="255" w="311">
                  <a:moveTo>
                    <a:pt x="125" y="0"/>
                  </a:moveTo>
                  <a:cubicBezTo>
                    <a:pt x="61" y="0"/>
                    <a:pt x="1" y="55"/>
                    <a:pt x="1" y="121"/>
                  </a:cubicBezTo>
                  <a:cubicBezTo>
                    <a:pt x="1" y="201"/>
                    <a:pt x="67" y="255"/>
                    <a:pt x="135" y="255"/>
                  </a:cubicBezTo>
                  <a:cubicBezTo>
                    <a:pt x="167" y="255"/>
                    <a:pt x="200" y="243"/>
                    <a:pt x="227" y="216"/>
                  </a:cubicBezTo>
                  <a:cubicBezTo>
                    <a:pt x="310" y="144"/>
                    <a:pt x="251" y="2"/>
                    <a:pt x="144" y="2"/>
                  </a:cubicBezTo>
                  <a:cubicBezTo>
                    <a:pt x="138" y="1"/>
                    <a:pt x="131" y="0"/>
                    <a:pt x="12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9" name="Google Shape;2449;p18"/>
            <p:cNvSpPr/>
            <p:nvPr/>
          </p:nvSpPr>
          <p:spPr>
            <a:xfrm>
              <a:off x="3902050" y="2461450"/>
              <a:ext cx="7675" cy="6650"/>
            </a:xfrm>
            <a:custGeom>
              <a:rect b="b" l="l" r="r" t="t"/>
              <a:pathLst>
                <a:path extrusionOk="0" h="266" w="307">
                  <a:moveTo>
                    <a:pt x="140" y="0"/>
                  </a:moveTo>
                  <a:cubicBezTo>
                    <a:pt x="68" y="0"/>
                    <a:pt x="9" y="60"/>
                    <a:pt x="9" y="131"/>
                  </a:cubicBezTo>
                  <a:cubicBezTo>
                    <a:pt x="1" y="212"/>
                    <a:pt x="64" y="265"/>
                    <a:pt x="131" y="265"/>
                  </a:cubicBezTo>
                  <a:cubicBezTo>
                    <a:pt x="163" y="265"/>
                    <a:pt x="196" y="253"/>
                    <a:pt x="223" y="226"/>
                  </a:cubicBezTo>
                  <a:cubicBezTo>
                    <a:pt x="307" y="143"/>
                    <a:pt x="259" y="0"/>
                    <a:pt x="14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0" name="Google Shape;2450;p18"/>
            <p:cNvSpPr/>
            <p:nvPr/>
          </p:nvSpPr>
          <p:spPr>
            <a:xfrm>
              <a:off x="3531375" y="2052175"/>
              <a:ext cx="7475" cy="6650"/>
            </a:xfrm>
            <a:custGeom>
              <a:rect b="b" l="l" r="r" t="t"/>
              <a:pathLst>
                <a:path extrusionOk="0" h="266" w="299">
                  <a:moveTo>
                    <a:pt x="132" y="0"/>
                  </a:moveTo>
                  <a:cubicBezTo>
                    <a:pt x="60" y="0"/>
                    <a:pt x="1" y="60"/>
                    <a:pt x="1" y="131"/>
                  </a:cubicBezTo>
                  <a:cubicBezTo>
                    <a:pt x="1" y="212"/>
                    <a:pt x="61" y="265"/>
                    <a:pt x="126" y="265"/>
                  </a:cubicBezTo>
                  <a:cubicBezTo>
                    <a:pt x="156" y="265"/>
                    <a:pt x="188" y="253"/>
                    <a:pt x="215" y="226"/>
                  </a:cubicBezTo>
                  <a:cubicBezTo>
                    <a:pt x="298" y="143"/>
                    <a:pt x="251" y="0"/>
                    <a:pt x="13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1" name="Google Shape;2451;p18"/>
            <p:cNvSpPr/>
            <p:nvPr/>
          </p:nvSpPr>
          <p:spPr>
            <a:xfrm>
              <a:off x="1701100" y="2387900"/>
              <a:ext cx="14900" cy="12800"/>
            </a:xfrm>
            <a:custGeom>
              <a:rect b="b" l="l" r="r" t="t"/>
              <a:pathLst>
                <a:path extrusionOk="0" h="512" w="596">
                  <a:moveTo>
                    <a:pt x="253" y="1"/>
                  </a:moveTo>
                  <a:cubicBezTo>
                    <a:pt x="109" y="1"/>
                    <a:pt x="0" y="115"/>
                    <a:pt x="0" y="251"/>
                  </a:cubicBezTo>
                  <a:cubicBezTo>
                    <a:pt x="0" y="407"/>
                    <a:pt x="130" y="512"/>
                    <a:pt x="261" y="512"/>
                  </a:cubicBezTo>
                  <a:cubicBezTo>
                    <a:pt x="321" y="512"/>
                    <a:pt x="381" y="490"/>
                    <a:pt x="429" y="442"/>
                  </a:cubicBezTo>
                  <a:cubicBezTo>
                    <a:pt x="596" y="275"/>
                    <a:pt x="488" y="1"/>
                    <a:pt x="274" y="1"/>
                  </a:cubicBezTo>
                  <a:cubicBezTo>
                    <a:pt x="267" y="1"/>
                    <a:pt x="260" y="1"/>
                    <a:pt x="25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2" name="Google Shape;2452;p18"/>
            <p:cNvSpPr/>
            <p:nvPr/>
          </p:nvSpPr>
          <p:spPr>
            <a:xfrm>
              <a:off x="864375" y="3061525"/>
              <a:ext cx="14925" cy="12800"/>
            </a:xfrm>
            <a:custGeom>
              <a:rect b="b" l="l" r="r" t="t"/>
              <a:pathLst>
                <a:path extrusionOk="0" h="512" w="597">
                  <a:moveTo>
                    <a:pt x="275" y="0"/>
                  </a:moveTo>
                  <a:cubicBezTo>
                    <a:pt x="132" y="0"/>
                    <a:pt x="13" y="107"/>
                    <a:pt x="1" y="262"/>
                  </a:cubicBezTo>
                  <a:cubicBezTo>
                    <a:pt x="1" y="409"/>
                    <a:pt x="129" y="511"/>
                    <a:pt x="260" y="511"/>
                  </a:cubicBezTo>
                  <a:cubicBezTo>
                    <a:pt x="320" y="511"/>
                    <a:pt x="381" y="490"/>
                    <a:pt x="429" y="441"/>
                  </a:cubicBezTo>
                  <a:cubicBezTo>
                    <a:pt x="596" y="286"/>
                    <a:pt x="489" y="12"/>
                    <a:pt x="27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3" name="Google Shape;2453;p18"/>
            <p:cNvSpPr/>
            <p:nvPr/>
          </p:nvSpPr>
          <p:spPr>
            <a:xfrm>
              <a:off x="1461175" y="1886075"/>
              <a:ext cx="14925" cy="12850"/>
            </a:xfrm>
            <a:custGeom>
              <a:rect b="b" l="l" r="r" t="t"/>
              <a:pathLst>
                <a:path extrusionOk="0" h="514" w="597">
                  <a:moveTo>
                    <a:pt x="263" y="1"/>
                  </a:moveTo>
                  <a:cubicBezTo>
                    <a:pt x="120" y="1"/>
                    <a:pt x="1" y="120"/>
                    <a:pt x="1" y="262"/>
                  </a:cubicBezTo>
                  <a:cubicBezTo>
                    <a:pt x="1" y="415"/>
                    <a:pt x="120" y="514"/>
                    <a:pt x="249" y="514"/>
                  </a:cubicBezTo>
                  <a:cubicBezTo>
                    <a:pt x="311" y="514"/>
                    <a:pt x="375" y="491"/>
                    <a:pt x="429" y="441"/>
                  </a:cubicBezTo>
                  <a:cubicBezTo>
                    <a:pt x="596" y="286"/>
                    <a:pt x="489" y="12"/>
                    <a:pt x="26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4" name="Google Shape;2454;p18"/>
            <p:cNvSpPr/>
            <p:nvPr/>
          </p:nvSpPr>
          <p:spPr>
            <a:xfrm>
              <a:off x="1077500" y="1742000"/>
              <a:ext cx="14900" cy="12800"/>
            </a:xfrm>
            <a:custGeom>
              <a:rect b="b" l="l" r="r" t="t"/>
              <a:pathLst>
                <a:path extrusionOk="0" h="512" w="596">
                  <a:moveTo>
                    <a:pt x="274" y="1"/>
                  </a:moveTo>
                  <a:cubicBezTo>
                    <a:pt x="120" y="1"/>
                    <a:pt x="1" y="108"/>
                    <a:pt x="1" y="263"/>
                  </a:cubicBezTo>
                  <a:cubicBezTo>
                    <a:pt x="1" y="410"/>
                    <a:pt x="129" y="512"/>
                    <a:pt x="260" y="512"/>
                  </a:cubicBezTo>
                  <a:cubicBezTo>
                    <a:pt x="320" y="512"/>
                    <a:pt x="381" y="490"/>
                    <a:pt x="429" y="441"/>
                  </a:cubicBezTo>
                  <a:cubicBezTo>
                    <a:pt x="596" y="287"/>
                    <a:pt x="489" y="13"/>
                    <a:pt x="27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5" name="Google Shape;2455;p18"/>
            <p:cNvSpPr/>
            <p:nvPr/>
          </p:nvSpPr>
          <p:spPr>
            <a:xfrm>
              <a:off x="1835050" y="1697075"/>
              <a:ext cx="14900" cy="12775"/>
            </a:xfrm>
            <a:custGeom>
              <a:rect b="b" l="l" r="r" t="t"/>
              <a:pathLst>
                <a:path extrusionOk="0" h="511" w="596">
                  <a:moveTo>
                    <a:pt x="274" y="0"/>
                  </a:moveTo>
                  <a:cubicBezTo>
                    <a:pt x="119" y="0"/>
                    <a:pt x="0" y="107"/>
                    <a:pt x="0" y="250"/>
                  </a:cubicBezTo>
                  <a:cubicBezTo>
                    <a:pt x="0" y="406"/>
                    <a:pt x="130" y="511"/>
                    <a:pt x="261" y="511"/>
                  </a:cubicBezTo>
                  <a:cubicBezTo>
                    <a:pt x="320" y="511"/>
                    <a:pt x="380" y="489"/>
                    <a:pt x="429" y="441"/>
                  </a:cubicBezTo>
                  <a:cubicBezTo>
                    <a:pt x="595" y="286"/>
                    <a:pt x="488" y="12"/>
                    <a:pt x="27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6" name="Google Shape;2456;p18"/>
            <p:cNvSpPr/>
            <p:nvPr/>
          </p:nvSpPr>
          <p:spPr>
            <a:xfrm>
              <a:off x="2043100" y="1415175"/>
              <a:ext cx="14900" cy="12800"/>
            </a:xfrm>
            <a:custGeom>
              <a:rect b="b" l="l" r="r" t="t"/>
              <a:pathLst>
                <a:path extrusionOk="0" h="512" w="596">
                  <a:moveTo>
                    <a:pt x="262" y="1"/>
                  </a:moveTo>
                  <a:cubicBezTo>
                    <a:pt x="120" y="1"/>
                    <a:pt x="1" y="108"/>
                    <a:pt x="1" y="251"/>
                  </a:cubicBezTo>
                  <a:cubicBezTo>
                    <a:pt x="1" y="406"/>
                    <a:pt x="124" y="511"/>
                    <a:pt x="256" y="511"/>
                  </a:cubicBezTo>
                  <a:cubicBezTo>
                    <a:pt x="316" y="511"/>
                    <a:pt x="377" y="490"/>
                    <a:pt x="429" y="441"/>
                  </a:cubicBezTo>
                  <a:cubicBezTo>
                    <a:pt x="596" y="287"/>
                    <a:pt x="489" y="13"/>
                    <a:pt x="26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7" name="Google Shape;2457;p18"/>
            <p:cNvSpPr/>
            <p:nvPr/>
          </p:nvSpPr>
          <p:spPr>
            <a:xfrm>
              <a:off x="1567450" y="1319325"/>
              <a:ext cx="14900" cy="12700"/>
            </a:xfrm>
            <a:custGeom>
              <a:rect b="b" l="l" r="r" t="t"/>
              <a:pathLst>
                <a:path extrusionOk="0" h="508" w="596">
                  <a:moveTo>
                    <a:pt x="243" y="0"/>
                  </a:moveTo>
                  <a:cubicBezTo>
                    <a:pt x="109" y="0"/>
                    <a:pt x="0" y="115"/>
                    <a:pt x="0" y="251"/>
                  </a:cubicBezTo>
                  <a:cubicBezTo>
                    <a:pt x="0" y="404"/>
                    <a:pt x="120" y="508"/>
                    <a:pt x="249" y="508"/>
                  </a:cubicBezTo>
                  <a:cubicBezTo>
                    <a:pt x="311" y="508"/>
                    <a:pt x="375" y="484"/>
                    <a:pt x="429" y="430"/>
                  </a:cubicBezTo>
                  <a:cubicBezTo>
                    <a:pt x="596" y="275"/>
                    <a:pt x="488" y="1"/>
                    <a:pt x="262" y="1"/>
                  </a:cubicBezTo>
                  <a:cubicBezTo>
                    <a:pt x="256" y="1"/>
                    <a:pt x="249" y="0"/>
                    <a:pt x="24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8" name="Google Shape;2458;p18"/>
            <p:cNvSpPr/>
            <p:nvPr/>
          </p:nvSpPr>
          <p:spPr>
            <a:xfrm>
              <a:off x="2514000" y="1936950"/>
              <a:ext cx="14900" cy="12575"/>
            </a:xfrm>
            <a:custGeom>
              <a:rect b="b" l="l" r="r" t="t"/>
              <a:pathLst>
                <a:path extrusionOk="0" h="503" w="596">
                  <a:moveTo>
                    <a:pt x="253" y="1"/>
                  </a:moveTo>
                  <a:cubicBezTo>
                    <a:pt x="108" y="1"/>
                    <a:pt x="0" y="115"/>
                    <a:pt x="0" y="252"/>
                  </a:cubicBezTo>
                  <a:cubicBezTo>
                    <a:pt x="0" y="404"/>
                    <a:pt x="120" y="503"/>
                    <a:pt x="249" y="503"/>
                  </a:cubicBezTo>
                  <a:cubicBezTo>
                    <a:pt x="311" y="503"/>
                    <a:pt x="375" y="480"/>
                    <a:pt x="429" y="430"/>
                  </a:cubicBezTo>
                  <a:cubicBezTo>
                    <a:pt x="596" y="275"/>
                    <a:pt x="488" y="2"/>
                    <a:pt x="274" y="2"/>
                  </a:cubicBezTo>
                  <a:cubicBezTo>
                    <a:pt x="267" y="1"/>
                    <a:pt x="260" y="1"/>
                    <a:pt x="25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9" name="Google Shape;2459;p18"/>
            <p:cNvSpPr/>
            <p:nvPr/>
          </p:nvSpPr>
          <p:spPr>
            <a:xfrm>
              <a:off x="3094125" y="1260400"/>
              <a:ext cx="14900" cy="12850"/>
            </a:xfrm>
            <a:custGeom>
              <a:rect b="b" l="l" r="r" t="t"/>
              <a:pathLst>
                <a:path extrusionOk="0" h="514" w="596">
                  <a:moveTo>
                    <a:pt x="274" y="1"/>
                  </a:moveTo>
                  <a:cubicBezTo>
                    <a:pt x="131" y="1"/>
                    <a:pt x="12" y="120"/>
                    <a:pt x="0" y="263"/>
                  </a:cubicBezTo>
                  <a:cubicBezTo>
                    <a:pt x="0" y="415"/>
                    <a:pt x="126" y="514"/>
                    <a:pt x="254" y="514"/>
                  </a:cubicBezTo>
                  <a:cubicBezTo>
                    <a:pt x="316" y="514"/>
                    <a:pt x="379" y="491"/>
                    <a:pt x="429" y="441"/>
                  </a:cubicBezTo>
                  <a:cubicBezTo>
                    <a:pt x="596" y="286"/>
                    <a:pt x="489" y="13"/>
                    <a:pt x="27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0" name="Google Shape;2460;p18"/>
            <p:cNvSpPr/>
            <p:nvPr/>
          </p:nvSpPr>
          <p:spPr>
            <a:xfrm>
              <a:off x="2049650" y="2034300"/>
              <a:ext cx="14900" cy="12800"/>
            </a:xfrm>
            <a:custGeom>
              <a:rect b="b" l="l" r="r" t="t"/>
              <a:pathLst>
                <a:path extrusionOk="0" h="512" w="596">
                  <a:moveTo>
                    <a:pt x="274" y="1"/>
                  </a:moveTo>
                  <a:cubicBezTo>
                    <a:pt x="131" y="1"/>
                    <a:pt x="12" y="108"/>
                    <a:pt x="0" y="251"/>
                  </a:cubicBezTo>
                  <a:cubicBezTo>
                    <a:pt x="0" y="406"/>
                    <a:pt x="130" y="511"/>
                    <a:pt x="265" y="511"/>
                  </a:cubicBezTo>
                  <a:cubicBezTo>
                    <a:pt x="326" y="511"/>
                    <a:pt x="389" y="490"/>
                    <a:pt x="441" y="441"/>
                  </a:cubicBezTo>
                  <a:cubicBezTo>
                    <a:pt x="596" y="287"/>
                    <a:pt x="501" y="13"/>
                    <a:pt x="27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1" name="Google Shape;2461;p18"/>
            <p:cNvSpPr/>
            <p:nvPr/>
          </p:nvSpPr>
          <p:spPr>
            <a:xfrm>
              <a:off x="2491075" y="3399650"/>
              <a:ext cx="14900" cy="12800"/>
            </a:xfrm>
            <a:custGeom>
              <a:rect b="b" l="l" r="r" t="t"/>
              <a:pathLst>
                <a:path extrusionOk="0" h="512" w="596">
                  <a:moveTo>
                    <a:pt x="274" y="1"/>
                  </a:moveTo>
                  <a:cubicBezTo>
                    <a:pt x="131" y="1"/>
                    <a:pt x="12" y="108"/>
                    <a:pt x="0" y="251"/>
                  </a:cubicBezTo>
                  <a:cubicBezTo>
                    <a:pt x="0" y="406"/>
                    <a:pt x="130" y="511"/>
                    <a:pt x="265" y="511"/>
                  </a:cubicBezTo>
                  <a:cubicBezTo>
                    <a:pt x="326" y="511"/>
                    <a:pt x="389" y="490"/>
                    <a:pt x="441" y="441"/>
                  </a:cubicBezTo>
                  <a:cubicBezTo>
                    <a:pt x="596" y="286"/>
                    <a:pt x="500" y="13"/>
                    <a:pt x="27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2" name="Google Shape;2462;p18"/>
            <p:cNvSpPr/>
            <p:nvPr/>
          </p:nvSpPr>
          <p:spPr>
            <a:xfrm>
              <a:off x="2840525" y="3715475"/>
              <a:ext cx="14900" cy="12800"/>
            </a:xfrm>
            <a:custGeom>
              <a:rect b="b" l="l" r="r" t="t"/>
              <a:pathLst>
                <a:path extrusionOk="0" h="512" w="596">
                  <a:moveTo>
                    <a:pt x="262" y="0"/>
                  </a:moveTo>
                  <a:cubicBezTo>
                    <a:pt x="119" y="0"/>
                    <a:pt x="0" y="107"/>
                    <a:pt x="0" y="262"/>
                  </a:cubicBezTo>
                  <a:cubicBezTo>
                    <a:pt x="0" y="409"/>
                    <a:pt x="129" y="511"/>
                    <a:pt x="260" y="511"/>
                  </a:cubicBezTo>
                  <a:cubicBezTo>
                    <a:pt x="320" y="511"/>
                    <a:pt x="380" y="489"/>
                    <a:pt x="429" y="441"/>
                  </a:cubicBezTo>
                  <a:cubicBezTo>
                    <a:pt x="596" y="286"/>
                    <a:pt x="489" y="12"/>
                    <a:pt x="2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3" name="Google Shape;2463;p18"/>
            <p:cNvSpPr/>
            <p:nvPr/>
          </p:nvSpPr>
          <p:spPr>
            <a:xfrm>
              <a:off x="2212775" y="4039900"/>
              <a:ext cx="14900" cy="12800"/>
            </a:xfrm>
            <a:custGeom>
              <a:rect b="b" l="l" r="r" t="t"/>
              <a:pathLst>
                <a:path extrusionOk="0" h="512" w="596">
                  <a:moveTo>
                    <a:pt x="262" y="1"/>
                  </a:moveTo>
                  <a:cubicBezTo>
                    <a:pt x="119" y="1"/>
                    <a:pt x="0" y="108"/>
                    <a:pt x="0" y="263"/>
                  </a:cubicBezTo>
                  <a:cubicBezTo>
                    <a:pt x="0" y="410"/>
                    <a:pt x="129" y="512"/>
                    <a:pt x="259" y="512"/>
                  </a:cubicBezTo>
                  <a:cubicBezTo>
                    <a:pt x="319" y="512"/>
                    <a:pt x="380" y="490"/>
                    <a:pt x="429" y="442"/>
                  </a:cubicBezTo>
                  <a:cubicBezTo>
                    <a:pt x="595" y="287"/>
                    <a:pt x="488" y="13"/>
                    <a:pt x="26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4" name="Google Shape;2464;p18"/>
            <p:cNvSpPr/>
            <p:nvPr/>
          </p:nvSpPr>
          <p:spPr>
            <a:xfrm>
              <a:off x="3233425" y="3608875"/>
              <a:ext cx="14900" cy="12600"/>
            </a:xfrm>
            <a:custGeom>
              <a:rect b="b" l="l" r="r" t="t"/>
              <a:pathLst>
                <a:path extrusionOk="0" h="504" w="596">
                  <a:moveTo>
                    <a:pt x="255" y="1"/>
                  </a:moveTo>
                  <a:cubicBezTo>
                    <a:pt x="121" y="1"/>
                    <a:pt x="12" y="116"/>
                    <a:pt x="1" y="252"/>
                  </a:cubicBezTo>
                  <a:cubicBezTo>
                    <a:pt x="1" y="405"/>
                    <a:pt x="126" y="503"/>
                    <a:pt x="255" y="503"/>
                  </a:cubicBezTo>
                  <a:cubicBezTo>
                    <a:pt x="316" y="503"/>
                    <a:pt x="379" y="481"/>
                    <a:pt x="429" y="430"/>
                  </a:cubicBezTo>
                  <a:cubicBezTo>
                    <a:pt x="596" y="276"/>
                    <a:pt x="489" y="14"/>
                    <a:pt x="274" y="2"/>
                  </a:cubicBezTo>
                  <a:cubicBezTo>
                    <a:pt x="268" y="1"/>
                    <a:pt x="261" y="1"/>
                    <a:pt x="25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5" name="Google Shape;2465;p18"/>
            <p:cNvSpPr/>
            <p:nvPr/>
          </p:nvSpPr>
          <p:spPr>
            <a:xfrm>
              <a:off x="3660575" y="3771725"/>
              <a:ext cx="14900" cy="12775"/>
            </a:xfrm>
            <a:custGeom>
              <a:rect b="b" l="l" r="r" t="t"/>
              <a:pathLst>
                <a:path extrusionOk="0" h="511" w="596">
                  <a:moveTo>
                    <a:pt x="262" y="0"/>
                  </a:moveTo>
                  <a:cubicBezTo>
                    <a:pt x="119" y="0"/>
                    <a:pt x="0" y="108"/>
                    <a:pt x="0" y="251"/>
                  </a:cubicBezTo>
                  <a:cubicBezTo>
                    <a:pt x="0" y="406"/>
                    <a:pt x="124" y="511"/>
                    <a:pt x="256" y="511"/>
                  </a:cubicBezTo>
                  <a:cubicBezTo>
                    <a:pt x="315" y="511"/>
                    <a:pt x="377" y="489"/>
                    <a:pt x="429" y="441"/>
                  </a:cubicBezTo>
                  <a:cubicBezTo>
                    <a:pt x="595" y="286"/>
                    <a:pt x="488" y="12"/>
                    <a:pt x="2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6" name="Google Shape;2466;p18"/>
            <p:cNvSpPr/>
            <p:nvPr/>
          </p:nvSpPr>
          <p:spPr>
            <a:xfrm>
              <a:off x="2879225" y="3022800"/>
              <a:ext cx="14900" cy="12800"/>
            </a:xfrm>
            <a:custGeom>
              <a:rect b="b" l="l" r="r" t="t"/>
              <a:pathLst>
                <a:path extrusionOk="0" h="512" w="596">
                  <a:moveTo>
                    <a:pt x="253" y="1"/>
                  </a:moveTo>
                  <a:cubicBezTo>
                    <a:pt x="108" y="1"/>
                    <a:pt x="0" y="115"/>
                    <a:pt x="0" y="251"/>
                  </a:cubicBezTo>
                  <a:cubicBezTo>
                    <a:pt x="0" y="407"/>
                    <a:pt x="130" y="512"/>
                    <a:pt x="261" y="512"/>
                  </a:cubicBezTo>
                  <a:cubicBezTo>
                    <a:pt x="321" y="512"/>
                    <a:pt x="380" y="490"/>
                    <a:pt x="429" y="442"/>
                  </a:cubicBezTo>
                  <a:cubicBezTo>
                    <a:pt x="595" y="287"/>
                    <a:pt x="500" y="1"/>
                    <a:pt x="274" y="1"/>
                  </a:cubicBezTo>
                  <a:cubicBezTo>
                    <a:pt x="267" y="1"/>
                    <a:pt x="260" y="1"/>
                    <a:pt x="25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7" name="Google Shape;2467;p18"/>
            <p:cNvSpPr/>
            <p:nvPr/>
          </p:nvSpPr>
          <p:spPr>
            <a:xfrm>
              <a:off x="2879225" y="3450525"/>
              <a:ext cx="14900" cy="12825"/>
            </a:xfrm>
            <a:custGeom>
              <a:rect b="b" l="l" r="r" t="t"/>
              <a:pathLst>
                <a:path extrusionOk="0" h="513" w="596">
                  <a:moveTo>
                    <a:pt x="253" y="1"/>
                  </a:moveTo>
                  <a:cubicBezTo>
                    <a:pt x="108" y="1"/>
                    <a:pt x="0" y="115"/>
                    <a:pt x="0" y="252"/>
                  </a:cubicBezTo>
                  <a:cubicBezTo>
                    <a:pt x="0" y="407"/>
                    <a:pt x="130" y="512"/>
                    <a:pt x="261" y="512"/>
                  </a:cubicBezTo>
                  <a:cubicBezTo>
                    <a:pt x="321" y="512"/>
                    <a:pt x="380" y="491"/>
                    <a:pt x="429" y="442"/>
                  </a:cubicBezTo>
                  <a:cubicBezTo>
                    <a:pt x="595" y="287"/>
                    <a:pt x="488" y="14"/>
                    <a:pt x="274" y="2"/>
                  </a:cubicBezTo>
                  <a:cubicBezTo>
                    <a:pt x="267" y="1"/>
                    <a:pt x="260" y="1"/>
                    <a:pt x="25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8" name="Google Shape;2468;p18"/>
            <p:cNvSpPr/>
            <p:nvPr/>
          </p:nvSpPr>
          <p:spPr>
            <a:xfrm>
              <a:off x="3305175" y="3364825"/>
              <a:ext cx="14900" cy="12850"/>
            </a:xfrm>
            <a:custGeom>
              <a:rect b="b" l="l" r="r" t="t"/>
              <a:pathLst>
                <a:path extrusionOk="0" h="514" w="596">
                  <a:moveTo>
                    <a:pt x="274" y="1"/>
                  </a:moveTo>
                  <a:cubicBezTo>
                    <a:pt x="119" y="1"/>
                    <a:pt x="0" y="120"/>
                    <a:pt x="0" y="263"/>
                  </a:cubicBezTo>
                  <a:cubicBezTo>
                    <a:pt x="0" y="416"/>
                    <a:pt x="125" y="514"/>
                    <a:pt x="258" y="514"/>
                  </a:cubicBezTo>
                  <a:cubicBezTo>
                    <a:pt x="321" y="514"/>
                    <a:pt x="387" y="491"/>
                    <a:pt x="441" y="441"/>
                  </a:cubicBezTo>
                  <a:cubicBezTo>
                    <a:pt x="595" y="286"/>
                    <a:pt x="488" y="13"/>
                    <a:pt x="27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9" name="Google Shape;2469;p18"/>
            <p:cNvSpPr/>
            <p:nvPr/>
          </p:nvSpPr>
          <p:spPr>
            <a:xfrm>
              <a:off x="4574375" y="2764450"/>
              <a:ext cx="14900" cy="12800"/>
            </a:xfrm>
            <a:custGeom>
              <a:rect b="b" l="l" r="r" t="t"/>
              <a:pathLst>
                <a:path extrusionOk="0" h="512" w="596">
                  <a:moveTo>
                    <a:pt x="262" y="1"/>
                  </a:moveTo>
                  <a:cubicBezTo>
                    <a:pt x="119" y="1"/>
                    <a:pt x="0" y="120"/>
                    <a:pt x="0" y="263"/>
                  </a:cubicBezTo>
                  <a:cubicBezTo>
                    <a:pt x="0" y="410"/>
                    <a:pt x="129" y="512"/>
                    <a:pt x="259" y="512"/>
                  </a:cubicBezTo>
                  <a:cubicBezTo>
                    <a:pt x="320" y="512"/>
                    <a:pt x="380" y="490"/>
                    <a:pt x="429" y="441"/>
                  </a:cubicBezTo>
                  <a:cubicBezTo>
                    <a:pt x="596" y="287"/>
                    <a:pt x="488" y="13"/>
                    <a:pt x="26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0" name="Google Shape;2470;p18"/>
            <p:cNvSpPr/>
            <p:nvPr/>
          </p:nvSpPr>
          <p:spPr>
            <a:xfrm>
              <a:off x="3424225" y="2839175"/>
              <a:ext cx="13425" cy="12825"/>
            </a:xfrm>
            <a:custGeom>
              <a:rect b="b" l="l" r="r" t="t"/>
              <a:pathLst>
                <a:path extrusionOk="0" h="513" w="537">
                  <a:moveTo>
                    <a:pt x="262" y="0"/>
                  </a:moveTo>
                  <a:cubicBezTo>
                    <a:pt x="120" y="0"/>
                    <a:pt x="1" y="107"/>
                    <a:pt x="1" y="250"/>
                  </a:cubicBezTo>
                  <a:cubicBezTo>
                    <a:pt x="1" y="393"/>
                    <a:pt x="120" y="512"/>
                    <a:pt x="262" y="512"/>
                  </a:cubicBezTo>
                  <a:cubicBezTo>
                    <a:pt x="417" y="512"/>
                    <a:pt x="536" y="393"/>
                    <a:pt x="536" y="250"/>
                  </a:cubicBezTo>
                  <a:cubicBezTo>
                    <a:pt x="536" y="107"/>
                    <a:pt x="417" y="0"/>
                    <a:pt x="2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1" name="Google Shape;2471;p18"/>
            <p:cNvSpPr/>
            <p:nvPr/>
          </p:nvSpPr>
          <p:spPr>
            <a:xfrm>
              <a:off x="3175975" y="2653725"/>
              <a:ext cx="13425" cy="12525"/>
            </a:xfrm>
            <a:custGeom>
              <a:rect b="b" l="l" r="r" t="t"/>
              <a:pathLst>
                <a:path extrusionOk="0" h="501" w="537">
                  <a:moveTo>
                    <a:pt x="263" y="1"/>
                  </a:moveTo>
                  <a:cubicBezTo>
                    <a:pt x="120" y="1"/>
                    <a:pt x="1" y="108"/>
                    <a:pt x="1" y="251"/>
                  </a:cubicBezTo>
                  <a:cubicBezTo>
                    <a:pt x="1" y="394"/>
                    <a:pt x="120" y="501"/>
                    <a:pt x="263" y="501"/>
                  </a:cubicBezTo>
                  <a:cubicBezTo>
                    <a:pt x="417" y="501"/>
                    <a:pt x="536" y="394"/>
                    <a:pt x="536" y="251"/>
                  </a:cubicBezTo>
                  <a:cubicBezTo>
                    <a:pt x="536" y="108"/>
                    <a:pt x="417" y="1"/>
                    <a:pt x="26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2" name="Google Shape;2472;p18"/>
            <p:cNvSpPr/>
            <p:nvPr/>
          </p:nvSpPr>
          <p:spPr>
            <a:xfrm>
              <a:off x="4679450" y="2461750"/>
              <a:ext cx="13400" cy="12825"/>
            </a:xfrm>
            <a:custGeom>
              <a:rect b="b" l="l" r="r" t="t"/>
              <a:pathLst>
                <a:path extrusionOk="0" h="513" w="536">
                  <a:moveTo>
                    <a:pt x="262" y="0"/>
                  </a:moveTo>
                  <a:cubicBezTo>
                    <a:pt x="119" y="0"/>
                    <a:pt x="0" y="119"/>
                    <a:pt x="0" y="250"/>
                  </a:cubicBezTo>
                  <a:cubicBezTo>
                    <a:pt x="0" y="393"/>
                    <a:pt x="119" y="512"/>
                    <a:pt x="262" y="512"/>
                  </a:cubicBezTo>
                  <a:cubicBezTo>
                    <a:pt x="417" y="512"/>
                    <a:pt x="536" y="393"/>
                    <a:pt x="536" y="250"/>
                  </a:cubicBezTo>
                  <a:cubicBezTo>
                    <a:pt x="536" y="119"/>
                    <a:pt x="417" y="0"/>
                    <a:pt x="2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3" name="Google Shape;2473;p18"/>
            <p:cNvSpPr/>
            <p:nvPr/>
          </p:nvSpPr>
          <p:spPr>
            <a:xfrm>
              <a:off x="4420475" y="2324825"/>
              <a:ext cx="13425" cy="12525"/>
            </a:xfrm>
            <a:custGeom>
              <a:rect b="b" l="l" r="r" t="t"/>
              <a:pathLst>
                <a:path extrusionOk="0" h="501" w="537">
                  <a:moveTo>
                    <a:pt x="263" y="0"/>
                  </a:moveTo>
                  <a:cubicBezTo>
                    <a:pt x="120" y="0"/>
                    <a:pt x="1" y="107"/>
                    <a:pt x="1" y="250"/>
                  </a:cubicBezTo>
                  <a:cubicBezTo>
                    <a:pt x="1" y="393"/>
                    <a:pt x="120" y="500"/>
                    <a:pt x="263" y="500"/>
                  </a:cubicBezTo>
                  <a:cubicBezTo>
                    <a:pt x="417" y="500"/>
                    <a:pt x="537" y="393"/>
                    <a:pt x="537" y="250"/>
                  </a:cubicBezTo>
                  <a:cubicBezTo>
                    <a:pt x="537" y="107"/>
                    <a:pt x="417" y="0"/>
                    <a:pt x="26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4" name="Google Shape;2474;p18"/>
            <p:cNvSpPr/>
            <p:nvPr/>
          </p:nvSpPr>
          <p:spPr>
            <a:xfrm>
              <a:off x="4200800" y="2052175"/>
              <a:ext cx="13425" cy="12825"/>
            </a:xfrm>
            <a:custGeom>
              <a:rect b="b" l="l" r="r" t="t"/>
              <a:pathLst>
                <a:path extrusionOk="0" h="513" w="537">
                  <a:moveTo>
                    <a:pt x="263" y="0"/>
                  </a:moveTo>
                  <a:cubicBezTo>
                    <a:pt x="120" y="0"/>
                    <a:pt x="1" y="119"/>
                    <a:pt x="1" y="262"/>
                  </a:cubicBezTo>
                  <a:cubicBezTo>
                    <a:pt x="1" y="393"/>
                    <a:pt x="120" y="512"/>
                    <a:pt x="263" y="512"/>
                  </a:cubicBezTo>
                  <a:cubicBezTo>
                    <a:pt x="406" y="512"/>
                    <a:pt x="537" y="393"/>
                    <a:pt x="537" y="262"/>
                  </a:cubicBezTo>
                  <a:cubicBezTo>
                    <a:pt x="537" y="119"/>
                    <a:pt x="406" y="0"/>
                    <a:pt x="26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5" name="Google Shape;2475;p18"/>
            <p:cNvSpPr/>
            <p:nvPr/>
          </p:nvSpPr>
          <p:spPr>
            <a:xfrm>
              <a:off x="2892600" y="2091725"/>
              <a:ext cx="14925" cy="12825"/>
            </a:xfrm>
            <a:custGeom>
              <a:rect b="b" l="l" r="r" t="t"/>
              <a:pathLst>
                <a:path extrusionOk="0" h="513" w="597">
                  <a:moveTo>
                    <a:pt x="243" y="1"/>
                  </a:moveTo>
                  <a:cubicBezTo>
                    <a:pt x="109" y="1"/>
                    <a:pt x="1" y="116"/>
                    <a:pt x="1" y="252"/>
                  </a:cubicBezTo>
                  <a:cubicBezTo>
                    <a:pt x="1" y="407"/>
                    <a:pt x="125" y="512"/>
                    <a:pt x="256" y="512"/>
                  </a:cubicBezTo>
                  <a:cubicBezTo>
                    <a:pt x="316" y="512"/>
                    <a:pt x="378" y="491"/>
                    <a:pt x="430" y="442"/>
                  </a:cubicBezTo>
                  <a:cubicBezTo>
                    <a:pt x="596" y="287"/>
                    <a:pt x="489" y="14"/>
                    <a:pt x="263" y="2"/>
                  </a:cubicBezTo>
                  <a:cubicBezTo>
                    <a:pt x="256" y="1"/>
                    <a:pt x="250" y="1"/>
                    <a:pt x="2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6" name="Google Shape;2476;p18"/>
            <p:cNvSpPr/>
            <p:nvPr/>
          </p:nvSpPr>
          <p:spPr>
            <a:xfrm>
              <a:off x="3100975" y="1773550"/>
              <a:ext cx="14600" cy="12800"/>
            </a:xfrm>
            <a:custGeom>
              <a:rect b="b" l="l" r="r" t="t"/>
              <a:pathLst>
                <a:path extrusionOk="0" h="512" w="584">
                  <a:moveTo>
                    <a:pt x="262" y="1"/>
                  </a:moveTo>
                  <a:cubicBezTo>
                    <a:pt x="119" y="1"/>
                    <a:pt x="0" y="108"/>
                    <a:pt x="0" y="251"/>
                  </a:cubicBezTo>
                  <a:cubicBezTo>
                    <a:pt x="0" y="407"/>
                    <a:pt x="124" y="511"/>
                    <a:pt x="256" y="511"/>
                  </a:cubicBezTo>
                  <a:cubicBezTo>
                    <a:pt x="316" y="511"/>
                    <a:pt x="377" y="490"/>
                    <a:pt x="429" y="442"/>
                  </a:cubicBezTo>
                  <a:cubicBezTo>
                    <a:pt x="584" y="287"/>
                    <a:pt x="488" y="13"/>
                    <a:pt x="26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7" name="Google Shape;2477;p18"/>
            <p:cNvSpPr/>
            <p:nvPr/>
          </p:nvSpPr>
          <p:spPr>
            <a:xfrm>
              <a:off x="2931900" y="1586050"/>
              <a:ext cx="14600" cy="12775"/>
            </a:xfrm>
            <a:custGeom>
              <a:rect b="b" l="l" r="r" t="t"/>
              <a:pathLst>
                <a:path extrusionOk="0" h="511" w="584">
                  <a:moveTo>
                    <a:pt x="263" y="0"/>
                  </a:moveTo>
                  <a:cubicBezTo>
                    <a:pt x="120" y="0"/>
                    <a:pt x="1" y="107"/>
                    <a:pt x="1" y="250"/>
                  </a:cubicBezTo>
                  <a:cubicBezTo>
                    <a:pt x="1" y="406"/>
                    <a:pt x="124" y="511"/>
                    <a:pt x="256" y="511"/>
                  </a:cubicBezTo>
                  <a:cubicBezTo>
                    <a:pt x="316" y="511"/>
                    <a:pt x="377" y="489"/>
                    <a:pt x="429" y="441"/>
                  </a:cubicBezTo>
                  <a:cubicBezTo>
                    <a:pt x="584" y="286"/>
                    <a:pt x="489" y="12"/>
                    <a:pt x="26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8" name="Google Shape;2478;p18"/>
            <p:cNvSpPr/>
            <p:nvPr/>
          </p:nvSpPr>
          <p:spPr>
            <a:xfrm>
              <a:off x="3553400" y="1378850"/>
              <a:ext cx="14925" cy="12800"/>
            </a:xfrm>
            <a:custGeom>
              <a:rect b="b" l="l" r="r" t="t"/>
              <a:pathLst>
                <a:path extrusionOk="0" h="512" w="597">
                  <a:moveTo>
                    <a:pt x="243" y="1"/>
                  </a:moveTo>
                  <a:cubicBezTo>
                    <a:pt x="109" y="1"/>
                    <a:pt x="1" y="115"/>
                    <a:pt x="1" y="251"/>
                  </a:cubicBezTo>
                  <a:cubicBezTo>
                    <a:pt x="1" y="407"/>
                    <a:pt x="130" y="512"/>
                    <a:pt x="262" y="512"/>
                  </a:cubicBezTo>
                  <a:cubicBezTo>
                    <a:pt x="321" y="512"/>
                    <a:pt x="381" y="490"/>
                    <a:pt x="429" y="442"/>
                  </a:cubicBezTo>
                  <a:cubicBezTo>
                    <a:pt x="596" y="275"/>
                    <a:pt x="489" y="1"/>
                    <a:pt x="263" y="1"/>
                  </a:cubicBezTo>
                  <a:cubicBezTo>
                    <a:pt x="256" y="1"/>
                    <a:pt x="250" y="1"/>
                    <a:pt x="2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9" name="Google Shape;2479;p18"/>
            <p:cNvSpPr/>
            <p:nvPr/>
          </p:nvSpPr>
          <p:spPr>
            <a:xfrm>
              <a:off x="3559950" y="2535850"/>
              <a:ext cx="14925" cy="12800"/>
            </a:xfrm>
            <a:custGeom>
              <a:rect b="b" l="l" r="r" t="t"/>
              <a:pathLst>
                <a:path extrusionOk="0" h="512" w="597">
                  <a:moveTo>
                    <a:pt x="275" y="1"/>
                  </a:moveTo>
                  <a:cubicBezTo>
                    <a:pt x="132" y="1"/>
                    <a:pt x="13" y="108"/>
                    <a:pt x="1" y="251"/>
                  </a:cubicBezTo>
                  <a:cubicBezTo>
                    <a:pt x="1" y="406"/>
                    <a:pt x="130" y="511"/>
                    <a:pt x="265" y="511"/>
                  </a:cubicBezTo>
                  <a:cubicBezTo>
                    <a:pt x="327" y="511"/>
                    <a:pt x="389" y="490"/>
                    <a:pt x="441" y="441"/>
                  </a:cubicBezTo>
                  <a:cubicBezTo>
                    <a:pt x="596" y="287"/>
                    <a:pt x="501" y="13"/>
                    <a:pt x="27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0" name="Google Shape;2480;p18"/>
            <p:cNvSpPr/>
            <p:nvPr/>
          </p:nvSpPr>
          <p:spPr>
            <a:xfrm>
              <a:off x="3821900" y="2024775"/>
              <a:ext cx="14900" cy="12575"/>
            </a:xfrm>
            <a:custGeom>
              <a:rect b="b" l="l" r="r" t="t"/>
              <a:pathLst>
                <a:path extrusionOk="0" h="503" w="596">
                  <a:moveTo>
                    <a:pt x="253" y="0"/>
                  </a:moveTo>
                  <a:cubicBezTo>
                    <a:pt x="109" y="0"/>
                    <a:pt x="0" y="115"/>
                    <a:pt x="0" y="251"/>
                  </a:cubicBezTo>
                  <a:cubicBezTo>
                    <a:pt x="0" y="404"/>
                    <a:pt x="125" y="502"/>
                    <a:pt x="254" y="502"/>
                  </a:cubicBezTo>
                  <a:cubicBezTo>
                    <a:pt x="316" y="502"/>
                    <a:pt x="379" y="480"/>
                    <a:pt x="429" y="429"/>
                  </a:cubicBezTo>
                  <a:cubicBezTo>
                    <a:pt x="596" y="275"/>
                    <a:pt x="488" y="1"/>
                    <a:pt x="274" y="1"/>
                  </a:cubicBezTo>
                  <a:cubicBezTo>
                    <a:pt x="267" y="0"/>
                    <a:pt x="260" y="0"/>
                    <a:pt x="25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1" name="Google Shape;2481;p18"/>
            <p:cNvSpPr/>
            <p:nvPr/>
          </p:nvSpPr>
          <p:spPr>
            <a:xfrm>
              <a:off x="3681400" y="3347875"/>
              <a:ext cx="14900" cy="12850"/>
            </a:xfrm>
            <a:custGeom>
              <a:rect b="b" l="l" r="r" t="t"/>
              <a:pathLst>
                <a:path extrusionOk="0" h="514" w="596">
                  <a:moveTo>
                    <a:pt x="262" y="0"/>
                  </a:moveTo>
                  <a:cubicBezTo>
                    <a:pt x="120" y="0"/>
                    <a:pt x="1" y="119"/>
                    <a:pt x="1" y="262"/>
                  </a:cubicBezTo>
                  <a:cubicBezTo>
                    <a:pt x="1" y="415"/>
                    <a:pt x="126" y="513"/>
                    <a:pt x="254" y="513"/>
                  </a:cubicBezTo>
                  <a:cubicBezTo>
                    <a:pt x="316" y="513"/>
                    <a:pt x="379" y="491"/>
                    <a:pt x="429" y="441"/>
                  </a:cubicBezTo>
                  <a:cubicBezTo>
                    <a:pt x="596" y="286"/>
                    <a:pt x="489" y="12"/>
                    <a:pt x="2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2" name="Google Shape;2482;p18"/>
            <p:cNvSpPr/>
            <p:nvPr/>
          </p:nvSpPr>
          <p:spPr>
            <a:xfrm>
              <a:off x="3958825" y="3324350"/>
              <a:ext cx="14900" cy="12800"/>
            </a:xfrm>
            <a:custGeom>
              <a:rect b="b" l="l" r="r" t="t"/>
              <a:pathLst>
                <a:path extrusionOk="0" h="512" w="596">
                  <a:moveTo>
                    <a:pt x="262" y="0"/>
                  </a:moveTo>
                  <a:cubicBezTo>
                    <a:pt x="119" y="0"/>
                    <a:pt x="0" y="119"/>
                    <a:pt x="0" y="262"/>
                  </a:cubicBezTo>
                  <a:cubicBezTo>
                    <a:pt x="0" y="409"/>
                    <a:pt x="129" y="511"/>
                    <a:pt x="259" y="511"/>
                  </a:cubicBezTo>
                  <a:cubicBezTo>
                    <a:pt x="319" y="511"/>
                    <a:pt x="380" y="490"/>
                    <a:pt x="429" y="441"/>
                  </a:cubicBezTo>
                  <a:cubicBezTo>
                    <a:pt x="595" y="286"/>
                    <a:pt x="488" y="12"/>
                    <a:pt x="2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3" name="Google Shape;2483;p18"/>
            <p:cNvSpPr/>
            <p:nvPr/>
          </p:nvSpPr>
          <p:spPr>
            <a:xfrm>
              <a:off x="4214200" y="3088300"/>
              <a:ext cx="14625" cy="12800"/>
            </a:xfrm>
            <a:custGeom>
              <a:rect b="b" l="l" r="r" t="t"/>
              <a:pathLst>
                <a:path extrusionOk="0" h="512" w="585">
                  <a:moveTo>
                    <a:pt x="263" y="1"/>
                  </a:moveTo>
                  <a:cubicBezTo>
                    <a:pt x="120" y="1"/>
                    <a:pt x="1" y="108"/>
                    <a:pt x="1" y="251"/>
                  </a:cubicBezTo>
                  <a:cubicBezTo>
                    <a:pt x="1" y="406"/>
                    <a:pt x="125" y="511"/>
                    <a:pt x="256" y="511"/>
                  </a:cubicBezTo>
                  <a:cubicBezTo>
                    <a:pt x="316" y="511"/>
                    <a:pt x="377" y="490"/>
                    <a:pt x="429" y="441"/>
                  </a:cubicBezTo>
                  <a:cubicBezTo>
                    <a:pt x="584" y="287"/>
                    <a:pt x="489" y="13"/>
                    <a:pt x="26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4" name="Google Shape;2484;p18"/>
            <p:cNvSpPr/>
            <p:nvPr/>
          </p:nvSpPr>
          <p:spPr>
            <a:xfrm>
              <a:off x="2329450" y="1421425"/>
              <a:ext cx="14600" cy="12800"/>
            </a:xfrm>
            <a:custGeom>
              <a:rect b="b" l="l" r="r" t="t"/>
              <a:pathLst>
                <a:path extrusionOk="0" h="512" w="584">
                  <a:moveTo>
                    <a:pt x="262" y="1"/>
                  </a:moveTo>
                  <a:cubicBezTo>
                    <a:pt x="119" y="1"/>
                    <a:pt x="0" y="108"/>
                    <a:pt x="0" y="263"/>
                  </a:cubicBezTo>
                  <a:cubicBezTo>
                    <a:pt x="0" y="410"/>
                    <a:pt x="123" y="512"/>
                    <a:pt x="254" y="512"/>
                  </a:cubicBezTo>
                  <a:cubicBezTo>
                    <a:pt x="314" y="512"/>
                    <a:pt x="376" y="490"/>
                    <a:pt x="429" y="441"/>
                  </a:cubicBezTo>
                  <a:cubicBezTo>
                    <a:pt x="584" y="287"/>
                    <a:pt x="488" y="13"/>
                    <a:pt x="26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5" name="Google Shape;2485;p18"/>
            <p:cNvSpPr/>
            <p:nvPr/>
          </p:nvSpPr>
          <p:spPr>
            <a:xfrm>
              <a:off x="1648400" y="3363925"/>
              <a:ext cx="32175" cy="32475"/>
            </a:xfrm>
            <a:custGeom>
              <a:rect b="b" l="l" r="r" t="t"/>
              <a:pathLst>
                <a:path extrusionOk="0" h="1299" w="1287">
                  <a:moveTo>
                    <a:pt x="489" y="1"/>
                  </a:moveTo>
                  <a:lnTo>
                    <a:pt x="489" y="501"/>
                  </a:lnTo>
                  <a:lnTo>
                    <a:pt x="1" y="656"/>
                  </a:lnTo>
                  <a:lnTo>
                    <a:pt x="489" y="811"/>
                  </a:lnTo>
                  <a:lnTo>
                    <a:pt x="489" y="1299"/>
                  </a:lnTo>
                  <a:lnTo>
                    <a:pt x="799" y="906"/>
                  </a:lnTo>
                  <a:lnTo>
                    <a:pt x="1287" y="1061"/>
                  </a:lnTo>
                  <a:lnTo>
                    <a:pt x="989" y="656"/>
                  </a:lnTo>
                  <a:lnTo>
                    <a:pt x="1287" y="251"/>
                  </a:lnTo>
                  <a:lnTo>
                    <a:pt x="799" y="406"/>
                  </a:lnTo>
                  <a:lnTo>
                    <a:pt x="48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6" name="Google Shape;2486;p18"/>
            <p:cNvSpPr/>
            <p:nvPr/>
          </p:nvSpPr>
          <p:spPr>
            <a:xfrm>
              <a:off x="1724025" y="3057950"/>
              <a:ext cx="32450" cy="32775"/>
            </a:xfrm>
            <a:custGeom>
              <a:rect b="b" l="l" r="r" t="t"/>
              <a:pathLst>
                <a:path extrusionOk="0" h="1311" w="1298">
                  <a:moveTo>
                    <a:pt x="500" y="0"/>
                  </a:moveTo>
                  <a:lnTo>
                    <a:pt x="500" y="500"/>
                  </a:lnTo>
                  <a:lnTo>
                    <a:pt x="0" y="655"/>
                  </a:lnTo>
                  <a:lnTo>
                    <a:pt x="500" y="810"/>
                  </a:lnTo>
                  <a:lnTo>
                    <a:pt x="500" y="1310"/>
                  </a:lnTo>
                  <a:lnTo>
                    <a:pt x="810" y="905"/>
                  </a:lnTo>
                  <a:lnTo>
                    <a:pt x="1298" y="1060"/>
                  </a:lnTo>
                  <a:lnTo>
                    <a:pt x="988" y="655"/>
                  </a:lnTo>
                  <a:lnTo>
                    <a:pt x="1298" y="250"/>
                  </a:lnTo>
                  <a:lnTo>
                    <a:pt x="810" y="405"/>
                  </a:lnTo>
                  <a:lnTo>
                    <a:pt x="5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7" name="Google Shape;2487;p18"/>
            <p:cNvSpPr/>
            <p:nvPr/>
          </p:nvSpPr>
          <p:spPr>
            <a:xfrm>
              <a:off x="1903200" y="3678850"/>
              <a:ext cx="32175" cy="32475"/>
            </a:xfrm>
            <a:custGeom>
              <a:rect b="b" l="l" r="r" t="t"/>
              <a:pathLst>
                <a:path extrusionOk="0" h="1299" w="1287">
                  <a:moveTo>
                    <a:pt x="489" y="1"/>
                  </a:moveTo>
                  <a:lnTo>
                    <a:pt x="489" y="501"/>
                  </a:lnTo>
                  <a:lnTo>
                    <a:pt x="1" y="656"/>
                  </a:lnTo>
                  <a:lnTo>
                    <a:pt x="489" y="810"/>
                  </a:lnTo>
                  <a:lnTo>
                    <a:pt x="489" y="1299"/>
                  </a:lnTo>
                  <a:lnTo>
                    <a:pt x="798" y="906"/>
                  </a:lnTo>
                  <a:lnTo>
                    <a:pt x="1286" y="1048"/>
                  </a:lnTo>
                  <a:lnTo>
                    <a:pt x="989" y="656"/>
                  </a:lnTo>
                  <a:lnTo>
                    <a:pt x="1286" y="251"/>
                  </a:lnTo>
                  <a:lnTo>
                    <a:pt x="798" y="406"/>
                  </a:lnTo>
                  <a:lnTo>
                    <a:pt x="48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8" name="Google Shape;2488;p18"/>
            <p:cNvSpPr/>
            <p:nvPr/>
          </p:nvSpPr>
          <p:spPr>
            <a:xfrm>
              <a:off x="1379325" y="3424650"/>
              <a:ext cx="7775" cy="6650"/>
            </a:xfrm>
            <a:custGeom>
              <a:rect b="b" l="l" r="r" t="t"/>
              <a:pathLst>
                <a:path extrusionOk="0" h="266" w="311">
                  <a:moveTo>
                    <a:pt x="143" y="1"/>
                  </a:moveTo>
                  <a:cubicBezTo>
                    <a:pt x="72" y="1"/>
                    <a:pt x="1" y="60"/>
                    <a:pt x="1" y="132"/>
                  </a:cubicBezTo>
                  <a:cubicBezTo>
                    <a:pt x="1" y="213"/>
                    <a:pt x="66" y="266"/>
                    <a:pt x="135" y="266"/>
                  </a:cubicBezTo>
                  <a:cubicBezTo>
                    <a:pt x="167" y="266"/>
                    <a:pt x="200" y="254"/>
                    <a:pt x="227" y="227"/>
                  </a:cubicBezTo>
                  <a:cubicBezTo>
                    <a:pt x="310" y="144"/>
                    <a:pt x="251" y="13"/>
                    <a:pt x="1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9" name="Google Shape;2489;p18"/>
            <p:cNvSpPr/>
            <p:nvPr/>
          </p:nvSpPr>
          <p:spPr>
            <a:xfrm>
              <a:off x="1782650" y="3521700"/>
              <a:ext cx="7775" cy="6450"/>
            </a:xfrm>
            <a:custGeom>
              <a:rect b="b" l="l" r="r" t="t"/>
              <a:pathLst>
                <a:path extrusionOk="0" h="258" w="311">
                  <a:moveTo>
                    <a:pt x="143" y="0"/>
                  </a:moveTo>
                  <a:cubicBezTo>
                    <a:pt x="60" y="0"/>
                    <a:pt x="1" y="48"/>
                    <a:pt x="1" y="131"/>
                  </a:cubicBezTo>
                  <a:cubicBezTo>
                    <a:pt x="1" y="206"/>
                    <a:pt x="70" y="258"/>
                    <a:pt x="141" y="258"/>
                  </a:cubicBezTo>
                  <a:cubicBezTo>
                    <a:pt x="171" y="258"/>
                    <a:pt x="202" y="248"/>
                    <a:pt x="227" y="226"/>
                  </a:cubicBezTo>
                  <a:cubicBezTo>
                    <a:pt x="310" y="143"/>
                    <a:pt x="251" y="0"/>
                    <a:pt x="14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0" name="Google Shape;2490;p18"/>
            <p:cNvSpPr/>
            <p:nvPr/>
          </p:nvSpPr>
          <p:spPr>
            <a:xfrm>
              <a:off x="1982375" y="3265125"/>
              <a:ext cx="7475" cy="6650"/>
            </a:xfrm>
            <a:custGeom>
              <a:rect b="b" l="l" r="r" t="t"/>
              <a:pathLst>
                <a:path extrusionOk="0" h="266" w="299">
                  <a:moveTo>
                    <a:pt x="132" y="0"/>
                  </a:moveTo>
                  <a:cubicBezTo>
                    <a:pt x="60" y="0"/>
                    <a:pt x="1" y="60"/>
                    <a:pt x="1" y="131"/>
                  </a:cubicBezTo>
                  <a:cubicBezTo>
                    <a:pt x="1" y="212"/>
                    <a:pt x="61" y="265"/>
                    <a:pt x="126" y="265"/>
                  </a:cubicBezTo>
                  <a:cubicBezTo>
                    <a:pt x="156" y="265"/>
                    <a:pt x="188" y="253"/>
                    <a:pt x="215" y="226"/>
                  </a:cubicBezTo>
                  <a:cubicBezTo>
                    <a:pt x="298" y="143"/>
                    <a:pt x="251" y="0"/>
                    <a:pt x="13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1" name="Google Shape;2491;p18"/>
            <p:cNvSpPr/>
            <p:nvPr/>
          </p:nvSpPr>
          <p:spPr>
            <a:xfrm>
              <a:off x="1567150" y="3227300"/>
              <a:ext cx="7750" cy="6475"/>
            </a:xfrm>
            <a:custGeom>
              <a:rect b="b" l="l" r="r" t="t"/>
              <a:pathLst>
                <a:path extrusionOk="0" h="259" w="310">
                  <a:moveTo>
                    <a:pt x="143" y="1"/>
                  </a:moveTo>
                  <a:cubicBezTo>
                    <a:pt x="72" y="1"/>
                    <a:pt x="0" y="61"/>
                    <a:pt x="0" y="132"/>
                  </a:cubicBezTo>
                  <a:cubicBezTo>
                    <a:pt x="0" y="207"/>
                    <a:pt x="70" y="258"/>
                    <a:pt x="140" y="258"/>
                  </a:cubicBezTo>
                  <a:cubicBezTo>
                    <a:pt x="171" y="258"/>
                    <a:pt x="201" y="249"/>
                    <a:pt x="227" y="227"/>
                  </a:cubicBezTo>
                  <a:cubicBezTo>
                    <a:pt x="310" y="144"/>
                    <a:pt x="250" y="1"/>
                    <a:pt x="1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2" name="Google Shape;2492;p18"/>
            <p:cNvSpPr/>
            <p:nvPr/>
          </p:nvSpPr>
          <p:spPr>
            <a:xfrm>
              <a:off x="1779375" y="3314800"/>
              <a:ext cx="14900" cy="12725"/>
            </a:xfrm>
            <a:custGeom>
              <a:rect b="b" l="l" r="r" t="t"/>
              <a:pathLst>
                <a:path extrusionOk="0" h="509" w="596">
                  <a:moveTo>
                    <a:pt x="255" y="1"/>
                  </a:moveTo>
                  <a:cubicBezTo>
                    <a:pt x="121" y="1"/>
                    <a:pt x="12" y="115"/>
                    <a:pt x="1" y="251"/>
                  </a:cubicBezTo>
                  <a:cubicBezTo>
                    <a:pt x="1" y="404"/>
                    <a:pt x="125" y="508"/>
                    <a:pt x="258" y="508"/>
                  </a:cubicBezTo>
                  <a:cubicBezTo>
                    <a:pt x="322" y="508"/>
                    <a:pt x="387" y="484"/>
                    <a:pt x="441" y="430"/>
                  </a:cubicBezTo>
                  <a:cubicBezTo>
                    <a:pt x="596" y="275"/>
                    <a:pt x="501" y="1"/>
                    <a:pt x="274" y="1"/>
                  </a:cubicBezTo>
                  <a:cubicBezTo>
                    <a:pt x="268" y="1"/>
                    <a:pt x="261" y="1"/>
                    <a:pt x="25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3" name="Google Shape;2493;p18"/>
            <p:cNvSpPr/>
            <p:nvPr/>
          </p:nvSpPr>
          <p:spPr>
            <a:xfrm>
              <a:off x="1654350" y="4108075"/>
              <a:ext cx="32175" cy="32475"/>
            </a:xfrm>
            <a:custGeom>
              <a:rect b="b" l="l" r="r" t="t"/>
              <a:pathLst>
                <a:path extrusionOk="0" h="1299" w="1287">
                  <a:moveTo>
                    <a:pt x="489" y="1"/>
                  </a:moveTo>
                  <a:lnTo>
                    <a:pt x="489" y="489"/>
                  </a:lnTo>
                  <a:lnTo>
                    <a:pt x="1" y="643"/>
                  </a:lnTo>
                  <a:lnTo>
                    <a:pt x="489" y="798"/>
                  </a:lnTo>
                  <a:lnTo>
                    <a:pt x="489" y="1298"/>
                  </a:lnTo>
                  <a:lnTo>
                    <a:pt x="799" y="893"/>
                  </a:lnTo>
                  <a:lnTo>
                    <a:pt x="1287" y="1048"/>
                  </a:lnTo>
                  <a:lnTo>
                    <a:pt x="989" y="643"/>
                  </a:lnTo>
                  <a:lnTo>
                    <a:pt x="1287" y="251"/>
                  </a:lnTo>
                  <a:lnTo>
                    <a:pt x="799" y="393"/>
                  </a:lnTo>
                  <a:lnTo>
                    <a:pt x="48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4" name="Google Shape;2494;p18"/>
            <p:cNvSpPr/>
            <p:nvPr/>
          </p:nvSpPr>
          <p:spPr>
            <a:xfrm>
              <a:off x="1129400" y="3853850"/>
              <a:ext cx="9350" cy="6600"/>
            </a:xfrm>
            <a:custGeom>
              <a:rect b="b" l="l" r="r" t="t"/>
              <a:pathLst>
                <a:path extrusionOk="0" h="264" w="374">
                  <a:moveTo>
                    <a:pt x="166" y="0"/>
                  </a:moveTo>
                  <a:cubicBezTo>
                    <a:pt x="0" y="0"/>
                    <a:pt x="3" y="264"/>
                    <a:pt x="176" y="264"/>
                  </a:cubicBezTo>
                  <a:cubicBezTo>
                    <a:pt x="179" y="264"/>
                    <a:pt x="183" y="264"/>
                    <a:pt x="187" y="264"/>
                  </a:cubicBezTo>
                  <a:cubicBezTo>
                    <a:pt x="191" y="264"/>
                    <a:pt x="194" y="264"/>
                    <a:pt x="198" y="264"/>
                  </a:cubicBezTo>
                  <a:cubicBezTo>
                    <a:pt x="370" y="264"/>
                    <a:pt x="374" y="0"/>
                    <a:pt x="208" y="0"/>
                  </a:cubicBezTo>
                  <a:cubicBezTo>
                    <a:pt x="201" y="0"/>
                    <a:pt x="194" y="1"/>
                    <a:pt x="187" y="2"/>
                  </a:cubicBezTo>
                  <a:cubicBezTo>
                    <a:pt x="179" y="1"/>
                    <a:pt x="172" y="0"/>
                    <a:pt x="16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5" name="Google Shape;2495;p18"/>
            <p:cNvSpPr/>
            <p:nvPr/>
          </p:nvSpPr>
          <p:spPr>
            <a:xfrm>
              <a:off x="1533800" y="3950625"/>
              <a:ext cx="7775" cy="6650"/>
            </a:xfrm>
            <a:custGeom>
              <a:rect b="b" l="l" r="r" t="t"/>
              <a:pathLst>
                <a:path extrusionOk="0" h="266" w="311">
                  <a:moveTo>
                    <a:pt x="144" y="0"/>
                  </a:moveTo>
                  <a:cubicBezTo>
                    <a:pt x="72" y="0"/>
                    <a:pt x="13" y="60"/>
                    <a:pt x="1" y="131"/>
                  </a:cubicBezTo>
                  <a:cubicBezTo>
                    <a:pt x="1" y="212"/>
                    <a:pt x="67" y="265"/>
                    <a:pt x="135" y="265"/>
                  </a:cubicBezTo>
                  <a:cubicBezTo>
                    <a:pt x="167" y="265"/>
                    <a:pt x="200" y="253"/>
                    <a:pt x="227" y="226"/>
                  </a:cubicBezTo>
                  <a:cubicBezTo>
                    <a:pt x="310" y="143"/>
                    <a:pt x="251" y="12"/>
                    <a:pt x="14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6" name="Google Shape;2496;p18"/>
            <p:cNvSpPr/>
            <p:nvPr/>
          </p:nvSpPr>
          <p:spPr>
            <a:xfrm>
              <a:off x="1733550" y="3694025"/>
              <a:ext cx="7450" cy="6675"/>
            </a:xfrm>
            <a:custGeom>
              <a:rect b="b" l="l" r="r" t="t"/>
              <a:pathLst>
                <a:path extrusionOk="0" h="267" w="298">
                  <a:moveTo>
                    <a:pt x="131" y="1"/>
                  </a:moveTo>
                  <a:cubicBezTo>
                    <a:pt x="60" y="1"/>
                    <a:pt x="0" y="60"/>
                    <a:pt x="0" y="132"/>
                  </a:cubicBezTo>
                  <a:cubicBezTo>
                    <a:pt x="0" y="213"/>
                    <a:pt x="60" y="266"/>
                    <a:pt x="125" y="266"/>
                  </a:cubicBezTo>
                  <a:cubicBezTo>
                    <a:pt x="156" y="266"/>
                    <a:pt x="187" y="254"/>
                    <a:pt x="214" y="227"/>
                  </a:cubicBezTo>
                  <a:cubicBezTo>
                    <a:pt x="298" y="144"/>
                    <a:pt x="250" y="13"/>
                    <a:pt x="13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7" name="Google Shape;2497;p18"/>
            <p:cNvSpPr/>
            <p:nvPr/>
          </p:nvSpPr>
          <p:spPr>
            <a:xfrm>
              <a:off x="1318300" y="3656225"/>
              <a:ext cx="7775" cy="6650"/>
            </a:xfrm>
            <a:custGeom>
              <a:rect b="b" l="l" r="r" t="t"/>
              <a:pathLst>
                <a:path extrusionOk="0" h="266" w="311">
                  <a:moveTo>
                    <a:pt x="144" y="1"/>
                  </a:moveTo>
                  <a:cubicBezTo>
                    <a:pt x="72" y="1"/>
                    <a:pt x="13" y="60"/>
                    <a:pt x="1" y="132"/>
                  </a:cubicBezTo>
                  <a:cubicBezTo>
                    <a:pt x="1" y="213"/>
                    <a:pt x="66" y="266"/>
                    <a:pt x="135" y="266"/>
                  </a:cubicBezTo>
                  <a:cubicBezTo>
                    <a:pt x="167" y="266"/>
                    <a:pt x="200" y="254"/>
                    <a:pt x="227" y="227"/>
                  </a:cubicBezTo>
                  <a:cubicBezTo>
                    <a:pt x="310" y="144"/>
                    <a:pt x="251" y="13"/>
                    <a:pt x="14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8" name="Google Shape;2498;p18"/>
            <p:cNvSpPr/>
            <p:nvPr/>
          </p:nvSpPr>
          <p:spPr>
            <a:xfrm>
              <a:off x="1530525" y="3743750"/>
              <a:ext cx="14925" cy="12800"/>
            </a:xfrm>
            <a:custGeom>
              <a:rect b="b" l="l" r="r" t="t"/>
              <a:pathLst>
                <a:path extrusionOk="0" h="512" w="597">
                  <a:moveTo>
                    <a:pt x="275" y="0"/>
                  </a:moveTo>
                  <a:cubicBezTo>
                    <a:pt x="132" y="0"/>
                    <a:pt x="13" y="107"/>
                    <a:pt x="1" y="262"/>
                  </a:cubicBezTo>
                  <a:cubicBezTo>
                    <a:pt x="1" y="409"/>
                    <a:pt x="129" y="511"/>
                    <a:pt x="264" y="511"/>
                  </a:cubicBezTo>
                  <a:cubicBezTo>
                    <a:pt x="326" y="511"/>
                    <a:pt x="389" y="490"/>
                    <a:pt x="441" y="441"/>
                  </a:cubicBezTo>
                  <a:cubicBezTo>
                    <a:pt x="596" y="286"/>
                    <a:pt x="501" y="12"/>
                    <a:pt x="27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9" name="Google Shape;2499;p18"/>
            <p:cNvSpPr/>
            <p:nvPr/>
          </p:nvSpPr>
          <p:spPr>
            <a:xfrm>
              <a:off x="844725" y="3330900"/>
              <a:ext cx="31875" cy="33650"/>
            </a:xfrm>
            <a:custGeom>
              <a:rect b="b" l="l" r="r" t="t"/>
              <a:pathLst>
                <a:path extrusionOk="0" h="1346" w="1275">
                  <a:moveTo>
                    <a:pt x="727" y="0"/>
                  </a:moveTo>
                  <a:lnTo>
                    <a:pt x="489" y="453"/>
                  </a:lnTo>
                  <a:lnTo>
                    <a:pt x="1" y="358"/>
                  </a:lnTo>
                  <a:lnTo>
                    <a:pt x="334" y="739"/>
                  </a:lnTo>
                  <a:lnTo>
                    <a:pt x="84" y="1191"/>
                  </a:lnTo>
                  <a:lnTo>
                    <a:pt x="84" y="1191"/>
                  </a:lnTo>
                  <a:lnTo>
                    <a:pt x="537" y="965"/>
                  </a:lnTo>
                  <a:lnTo>
                    <a:pt x="870" y="1346"/>
                  </a:lnTo>
                  <a:lnTo>
                    <a:pt x="822" y="834"/>
                  </a:lnTo>
                  <a:lnTo>
                    <a:pt x="1275" y="608"/>
                  </a:lnTo>
                  <a:lnTo>
                    <a:pt x="787" y="512"/>
                  </a:lnTo>
                  <a:lnTo>
                    <a:pt x="72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0" name="Google Shape;2500;p18"/>
            <p:cNvSpPr/>
            <p:nvPr/>
          </p:nvSpPr>
          <p:spPr>
            <a:xfrm>
              <a:off x="1221925" y="2868625"/>
              <a:ext cx="7700" cy="6600"/>
            </a:xfrm>
            <a:custGeom>
              <a:rect b="b" l="l" r="r" t="t"/>
              <a:pathLst>
                <a:path extrusionOk="0" h="264" w="308">
                  <a:moveTo>
                    <a:pt x="174" y="0"/>
                  </a:moveTo>
                  <a:cubicBezTo>
                    <a:pt x="74" y="0"/>
                    <a:pt x="1" y="113"/>
                    <a:pt x="58" y="203"/>
                  </a:cubicBezTo>
                  <a:cubicBezTo>
                    <a:pt x="83" y="244"/>
                    <a:pt x="124" y="263"/>
                    <a:pt x="164" y="263"/>
                  </a:cubicBezTo>
                  <a:cubicBezTo>
                    <a:pt x="218" y="263"/>
                    <a:pt x="270" y="229"/>
                    <a:pt x="284" y="168"/>
                  </a:cubicBezTo>
                  <a:cubicBezTo>
                    <a:pt x="308" y="96"/>
                    <a:pt x="260" y="25"/>
                    <a:pt x="189" y="1"/>
                  </a:cubicBezTo>
                  <a:cubicBezTo>
                    <a:pt x="184" y="0"/>
                    <a:pt x="179" y="0"/>
                    <a:pt x="17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1" name="Google Shape;2501;p18"/>
            <p:cNvSpPr/>
            <p:nvPr/>
          </p:nvSpPr>
          <p:spPr>
            <a:xfrm>
              <a:off x="1048500" y="3245700"/>
              <a:ext cx="7900" cy="6350"/>
            </a:xfrm>
            <a:custGeom>
              <a:rect b="b" l="l" r="r" t="t"/>
              <a:pathLst>
                <a:path extrusionOk="0" h="254" w="316">
                  <a:moveTo>
                    <a:pt x="166" y="0"/>
                  </a:moveTo>
                  <a:cubicBezTo>
                    <a:pt x="64" y="0"/>
                    <a:pt x="0" y="107"/>
                    <a:pt x="65" y="194"/>
                  </a:cubicBezTo>
                  <a:cubicBezTo>
                    <a:pt x="91" y="234"/>
                    <a:pt x="131" y="253"/>
                    <a:pt x="171" y="253"/>
                  </a:cubicBezTo>
                  <a:cubicBezTo>
                    <a:pt x="225" y="253"/>
                    <a:pt x="278" y="219"/>
                    <a:pt x="291" y="158"/>
                  </a:cubicBezTo>
                  <a:cubicBezTo>
                    <a:pt x="315" y="87"/>
                    <a:pt x="268" y="15"/>
                    <a:pt x="196" y="3"/>
                  </a:cubicBezTo>
                  <a:cubicBezTo>
                    <a:pt x="186" y="1"/>
                    <a:pt x="176" y="0"/>
                    <a:pt x="16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2" name="Google Shape;2502;p18"/>
            <p:cNvSpPr/>
            <p:nvPr/>
          </p:nvSpPr>
          <p:spPr>
            <a:xfrm>
              <a:off x="1261325" y="3491250"/>
              <a:ext cx="7900" cy="6350"/>
            </a:xfrm>
            <a:custGeom>
              <a:rect b="b" l="l" r="r" t="t"/>
              <a:pathLst>
                <a:path extrusionOk="0" h="254" w="316">
                  <a:moveTo>
                    <a:pt x="166" y="1"/>
                  </a:moveTo>
                  <a:cubicBezTo>
                    <a:pt x="64" y="1"/>
                    <a:pt x="0" y="107"/>
                    <a:pt x="65" y="194"/>
                  </a:cubicBezTo>
                  <a:cubicBezTo>
                    <a:pt x="91" y="235"/>
                    <a:pt x="131" y="254"/>
                    <a:pt x="172" y="254"/>
                  </a:cubicBezTo>
                  <a:cubicBezTo>
                    <a:pt x="227" y="254"/>
                    <a:pt x="283" y="220"/>
                    <a:pt x="303" y="159"/>
                  </a:cubicBezTo>
                  <a:cubicBezTo>
                    <a:pt x="315" y="87"/>
                    <a:pt x="268" y="16"/>
                    <a:pt x="196" y="4"/>
                  </a:cubicBezTo>
                  <a:cubicBezTo>
                    <a:pt x="186" y="2"/>
                    <a:pt x="176" y="1"/>
                    <a:pt x="16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3" name="Google Shape;2503;p18"/>
            <p:cNvSpPr/>
            <p:nvPr/>
          </p:nvSpPr>
          <p:spPr>
            <a:xfrm>
              <a:off x="1378425" y="3091225"/>
              <a:ext cx="8525" cy="6925"/>
            </a:xfrm>
            <a:custGeom>
              <a:rect b="b" l="l" r="r" t="t"/>
              <a:pathLst>
                <a:path extrusionOk="0" h="277" w="341">
                  <a:moveTo>
                    <a:pt x="186" y="0"/>
                  </a:moveTo>
                  <a:cubicBezTo>
                    <a:pt x="159" y="0"/>
                    <a:pt x="132" y="9"/>
                    <a:pt x="108" y="27"/>
                  </a:cubicBezTo>
                  <a:cubicBezTo>
                    <a:pt x="1" y="98"/>
                    <a:pt x="48" y="253"/>
                    <a:pt x="179" y="277"/>
                  </a:cubicBezTo>
                  <a:cubicBezTo>
                    <a:pt x="239" y="277"/>
                    <a:pt x="310" y="229"/>
                    <a:pt x="322" y="170"/>
                  </a:cubicBezTo>
                  <a:cubicBezTo>
                    <a:pt x="340" y="72"/>
                    <a:pt x="265" y="0"/>
                    <a:pt x="18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4" name="Google Shape;2504;p18"/>
            <p:cNvSpPr/>
            <p:nvPr/>
          </p:nvSpPr>
          <p:spPr>
            <a:xfrm>
              <a:off x="1244750" y="3281925"/>
              <a:ext cx="14950" cy="12700"/>
            </a:xfrm>
            <a:custGeom>
              <a:rect b="b" l="l" r="r" t="t"/>
              <a:pathLst>
                <a:path extrusionOk="0" h="508" w="598">
                  <a:moveTo>
                    <a:pt x="313" y="1"/>
                  </a:moveTo>
                  <a:cubicBezTo>
                    <a:pt x="120" y="1"/>
                    <a:pt x="0" y="214"/>
                    <a:pt x="109" y="388"/>
                  </a:cubicBezTo>
                  <a:cubicBezTo>
                    <a:pt x="160" y="469"/>
                    <a:pt x="241" y="507"/>
                    <a:pt x="321" y="507"/>
                  </a:cubicBezTo>
                  <a:cubicBezTo>
                    <a:pt x="429" y="507"/>
                    <a:pt x="534" y="439"/>
                    <a:pt x="562" y="316"/>
                  </a:cubicBezTo>
                  <a:cubicBezTo>
                    <a:pt x="597" y="173"/>
                    <a:pt x="502" y="31"/>
                    <a:pt x="371" y="7"/>
                  </a:cubicBezTo>
                  <a:cubicBezTo>
                    <a:pt x="351" y="3"/>
                    <a:pt x="332" y="1"/>
                    <a:pt x="31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05" name="Google Shape;2505;p18"/>
          <p:cNvGrpSpPr/>
          <p:nvPr/>
        </p:nvGrpSpPr>
        <p:grpSpPr>
          <a:xfrm rot="-1661852">
            <a:off x="5207165" y="2410288"/>
            <a:ext cx="4351339" cy="3753118"/>
            <a:chOff x="780450" y="1002925"/>
            <a:chExt cx="3916575" cy="3378125"/>
          </a:xfrm>
        </p:grpSpPr>
        <p:sp>
          <p:nvSpPr>
            <p:cNvPr id="2506" name="Google Shape;2506;p18"/>
            <p:cNvSpPr/>
            <p:nvPr/>
          </p:nvSpPr>
          <p:spPr>
            <a:xfrm>
              <a:off x="2544350" y="2278100"/>
              <a:ext cx="32175" cy="32450"/>
            </a:xfrm>
            <a:custGeom>
              <a:rect b="b" l="l" r="r" t="t"/>
              <a:pathLst>
                <a:path extrusionOk="0" h="1298" w="1287">
                  <a:moveTo>
                    <a:pt x="489" y="0"/>
                  </a:moveTo>
                  <a:lnTo>
                    <a:pt x="489" y="500"/>
                  </a:lnTo>
                  <a:lnTo>
                    <a:pt x="1" y="643"/>
                  </a:lnTo>
                  <a:lnTo>
                    <a:pt x="489" y="798"/>
                  </a:lnTo>
                  <a:lnTo>
                    <a:pt x="489" y="1298"/>
                  </a:lnTo>
                  <a:lnTo>
                    <a:pt x="798" y="893"/>
                  </a:lnTo>
                  <a:lnTo>
                    <a:pt x="1287" y="1048"/>
                  </a:lnTo>
                  <a:lnTo>
                    <a:pt x="989" y="643"/>
                  </a:lnTo>
                  <a:lnTo>
                    <a:pt x="1287" y="250"/>
                  </a:lnTo>
                  <a:lnTo>
                    <a:pt x="798" y="405"/>
                  </a:lnTo>
                  <a:lnTo>
                    <a:pt x="4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7" name="Google Shape;2507;p18"/>
            <p:cNvSpPr/>
            <p:nvPr/>
          </p:nvSpPr>
          <p:spPr>
            <a:xfrm>
              <a:off x="3345350" y="2331075"/>
              <a:ext cx="32175" cy="32475"/>
            </a:xfrm>
            <a:custGeom>
              <a:rect b="b" l="l" r="r" t="t"/>
              <a:pathLst>
                <a:path extrusionOk="0" h="1299" w="1287">
                  <a:moveTo>
                    <a:pt x="489" y="0"/>
                  </a:moveTo>
                  <a:lnTo>
                    <a:pt x="489" y="500"/>
                  </a:lnTo>
                  <a:lnTo>
                    <a:pt x="0" y="655"/>
                  </a:lnTo>
                  <a:lnTo>
                    <a:pt x="489" y="798"/>
                  </a:lnTo>
                  <a:lnTo>
                    <a:pt x="489" y="1298"/>
                  </a:lnTo>
                  <a:lnTo>
                    <a:pt x="798" y="893"/>
                  </a:lnTo>
                  <a:lnTo>
                    <a:pt x="1286" y="1048"/>
                  </a:lnTo>
                  <a:lnTo>
                    <a:pt x="1286" y="1048"/>
                  </a:lnTo>
                  <a:lnTo>
                    <a:pt x="989" y="655"/>
                  </a:lnTo>
                  <a:lnTo>
                    <a:pt x="1286" y="250"/>
                  </a:lnTo>
                  <a:lnTo>
                    <a:pt x="798" y="405"/>
                  </a:lnTo>
                  <a:lnTo>
                    <a:pt x="4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8" name="Google Shape;2508;p18"/>
            <p:cNvSpPr/>
            <p:nvPr/>
          </p:nvSpPr>
          <p:spPr>
            <a:xfrm>
              <a:off x="2592275" y="1497050"/>
              <a:ext cx="32175" cy="32450"/>
            </a:xfrm>
            <a:custGeom>
              <a:rect b="b" l="l" r="r" t="t"/>
              <a:pathLst>
                <a:path extrusionOk="0" h="1298" w="1287">
                  <a:moveTo>
                    <a:pt x="489" y="0"/>
                  </a:moveTo>
                  <a:lnTo>
                    <a:pt x="489" y="500"/>
                  </a:lnTo>
                  <a:lnTo>
                    <a:pt x="1" y="655"/>
                  </a:lnTo>
                  <a:lnTo>
                    <a:pt x="489" y="798"/>
                  </a:lnTo>
                  <a:lnTo>
                    <a:pt x="489" y="1298"/>
                  </a:lnTo>
                  <a:lnTo>
                    <a:pt x="798" y="893"/>
                  </a:lnTo>
                  <a:lnTo>
                    <a:pt x="1286" y="1048"/>
                  </a:lnTo>
                  <a:lnTo>
                    <a:pt x="989" y="655"/>
                  </a:lnTo>
                  <a:lnTo>
                    <a:pt x="1286" y="250"/>
                  </a:lnTo>
                  <a:lnTo>
                    <a:pt x="798" y="405"/>
                  </a:lnTo>
                  <a:lnTo>
                    <a:pt x="4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9" name="Google Shape;2509;p18"/>
            <p:cNvSpPr/>
            <p:nvPr/>
          </p:nvSpPr>
          <p:spPr>
            <a:xfrm>
              <a:off x="3361425" y="1920600"/>
              <a:ext cx="32475" cy="32475"/>
            </a:xfrm>
            <a:custGeom>
              <a:rect b="b" l="l" r="r" t="t"/>
              <a:pathLst>
                <a:path extrusionOk="0" h="1299" w="1299">
                  <a:moveTo>
                    <a:pt x="488" y="1"/>
                  </a:moveTo>
                  <a:lnTo>
                    <a:pt x="488" y="501"/>
                  </a:lnTo>
                  <a:lnTo>
                    <a:pt x="0" y="656"/>
                  </a:lnTo>
                  <a:lnTo>
                    <a:pt x="488" y="798"/>
                  </a:lnTo>
                  <a:lnTo>
                    <a:pt x="488" y="1298"/>
                  </a:lnTo>
                  <a:lnTo>
                    <a:pt x="798" y="894"/>
                  </a:lnTo>
                  <a:lnTo>
                    <a:pt x="1298" y="1048"/>
                  </a:lnTo>
                  <a:lnTo>
                    <a:pt x="989" y="656"/>
                  </a:lnTo>
                  <a:lnTo>
                    <a:pt x="1298" y="251"/>
                  </a:lnTo>
                  <a:lnTo>
                    <a:pt x="798" y="405"/>
                  </a:lnTo>
                  <a:lnTo>
                    <a:pt x="48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0" name="Google Shape;2510;p18"/>
            <p:cNvSpPr/>
            <p:nvPr/>
          </p:nvSpPr>
          <p:spPr>
            <a:xfrm>
              <a:off x="1761525" y="2082225"/>
              <a:ext cx="32450" cy="32475"/>
            </a:xfrm>
            <a:custGeom>
              <a:rect b="b" l="l" r="r" t="t"/>
              <a:pathLst>
                <a:path extrusionOk="0" h="1299" w="1298">
                  <a:moveTo>
                    <a:pt x="500" y="1"/>
                  </a:moveTo>
                  <a:lnTo>
                    <a:pt x="500" y="489"/>
                  </a:lnTo>
                  <a:lnTo>
                    <a:pt x="0" y="644"/>
                  </a:lnTo>
                  <a:lnTo>
                    <a:pt x="500" y="798"/>
                  </a:lnTo>
                  <a:lnTo>
                    <a:pt x="500" y="1299"/>
                  </a:lnTo>
                  <a:lnTo>
                    <a:pt x="798" y="894"/>
                  </a:lnTo>
                  <a:lnTo>
                    <a:pt x="1298" y="1048"/>
                  </a:lnTo>
                  <a:lnTo>
                    <a:pt x="988" y="644"/>
                  </a:lnTo>
                  <a:lnTo>
                    <a:pt x="1298" y="251"/>
                  </a:lnTo>
                  <a:lnTo>
                    <a:pt x="1298" y="251"/>
                  </a:lnTo>
                  <a:lnTo>
                    <a:pt x="798" y="394"/>
                  </a:lnTo>
                  <a:lnTo>
                    <a:pt x="50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1" name="Google Shape;2511;p18"/>
            <p:cNvSpPr/>
            <p:nvPr/>
          </p:nvSpPr>
          <p:spPr>
            <a:xfrm>
              <a:off x="1647825" y="2529000"/>
              <a:ext cx="32450" cy="32475"/>
            </a:xfrm>
            <a:custGeom>
              <a:rect b="b" l="l" r="r" t="t"/>
              <a:pathLst>
                <a:path extrusionOk="0" h="1299" w="1298">
                  <a:moveTo>
                    <a:pt x="500" y="1"/>
                  </a:moveTo>
                  <a:lnTo>
                    <a:pt x="500" y="489"/>
                  </a:lnTo>
                  <a:lnTo>
                    <a:pt x="0" y="644"/>
                  </a:lnTo>
                  <a:lnTo>
                    <a:pt x="500" y="799"/>
                  </a:lnTo>
                  <a:lnTo>
                    <a:pt x="500" y="1299"/>
                  </a:lnTo>
                  <a:lnTo>
                    <a:pt x="798" y="894"/>
                  </a:lnTo>
                  <a:lnTo>
                    <a:pt x="1298" y="1049"/>
                  </a:lnTo>
                  <a:lnTo>
                    <a:pt x="1298" y="1049"/>
                  </a:lnTo>
                  <a:lnTo>
                    <a:pt x="988" y="644"/>
                  </a:lnTo>
                  <a:lnTo>
                    <a:pt x="1298" y="251"/>
                  </a:lnTo>
                  <a:lnTo>
                    <a:pt x="798" y="394"/>
                  </a:lnTo>
                  <a:lnTo>
                    <a:pt x="50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2" name="Google Shape;2512;p18"/>
            <p:cNvSpPr/>
            <p:nvPr/>
          </p:nvSpPr>
          <p:spPr>
            <a:xfrm>
              <a:off x="780450" y="2377800"/>
              <a:ext cx="32175" cy="32775"/>
            </a:xfrm>
            <a:custGeom>
              <a:rect b="b" l="l" r="r" t="t"/>
              <a:pathLst>
                <a:path extrusionOk="0" h="1311" w="1287">
                  <a:moveTo>
                    <a:pt x="488" y="1"/>
                  </a:moveTo>
                  <a:lnTo>
                    <a:pt x="488" y="501"/>
                  </a:lnTo>
                  <a:lnTo>
                    <a:pt x="0" y="655"/>
                  </a:lnTo>
                  <a:lnTo>
                    <a:pt x="488" y="810"/>
                  </a:lnTo>
                  <a:lnTo>
                    <a:pt x="488" y="1310"/>
                  </a:lnTo>
                  <a:lnTo>
                    <a:pt x="798" y="905"/>
                  </a:lnTo>
                  <a:lnTo>
                    <a:pt x="1286" y="1060"/>
                  </a:lnTo>
                  <a:lnTo>
                    <a:pt x="988" y="655"/>
                  </a:lnTo>
                  <a:lnTo>
                    <a:pt x="1286" y="251"/>
                  </a:lnTo>
                  <a:lnTo>
                    <a:pt x="798" y="405"/>
                  </a:lnTo>
                  <a:lnTo>
                    <a:pt x="48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3" name="Google Shape;2513;p18"/>
            <p:cNvSpPr/>
            <p:nvPr/>
          </p:nvSpPr>
          <p:spPr>
            <a:xfrm>
              <a:off x="2243125" y="2420375"/>
              <a:ext cx="32175" cy="32450"/>
            </a:xfrm>
            <a:custGeom>
              <a:rect b="b" l="l" r="r" t="t"/>
              <a:pathLst>
                <a:path extrusionOk="0" h="1298" w="1287">
                  <a:moveTo>
                    <a:pt x="489" y="0"/>
                  </a:moveTo>
                  <a:lnTo>
                    <a:pt x="489" y="500"/>
                  </a:lnTo>
                  <a:lnTo>
                    <a:pt x="1" y="655"/>
                  </a:lnTo>
                  <a:lnTo>
                    <a:pt x="489" y="810"/>
                  </a:lnTo>
                  <a:lnTo>
                    <a:pt x="489" y="1298"/>
                  </a:lnTo>
                  <a:lnTo>
                    <a:pt x="798" y="905"/>
                  </a:lnTo>
                  <a:lnTo>
                    <a:pt x="1286" y="1060"/>
                  </a:lnTo>
                  <a:lnTo>
                    <a:pt x="989" y="655"/>
                  </a:lnTo>
                  <a:lnTo>
                    <a:pt x="1286" y="250"/>
                  </a:lnTo>
                  <a:lnTo>
                    <a:pt x="1286" y="250"/>
                  </a:lnTo>
                  <a:lnTo>
                    <a:pt x="798" y="405"/>
                  </a:lnTo>
                  <a:lnTo>
                    <a:pt x="4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4" name="Google Shape;2514;p18"/>
            <p:cNvSpPr/>
            <p:nvPr/>
          </p:nvSpPr>
          <p:spPr>
            <a:xfrm>
              <a:off x="3166450" y="3111225"/>
              <a:ext cx="32475" cy="32475"/>
            </a:xfrm>
            <a:custGeom>
              <a:rect b="b" l="l" r="r" t="t"/>
              <a:pathLst>
                <a:path extrusionOk="0" h="1299" w="1299">
                  <a:moveTo>
                    <a:pt x="501" y="1"/>
                  </a:moveTo>
                  <a:lnTo>
                    <a:pt x="501" y="501"/>
                  </a:lnTo>
                  <a:lnTo>
                    <a:pt x="1" y="643"/>
                  </a:lnTo>
                  <a:lnTo>
                    <a:pt x="501" y="798"/>
                  </a:lnTo>
                  <a:lnTo>
                    <a:pt x="501" y="1298"/>
                  </a:lnTo>
                  <a:lnTo>
                    <a:pt x="798" y="894"/>
                  </a:lnTo>
                  <a:lnTo>
                    <a:pt x="1298" y="1048"/>
                  </a:lnTo>
                  <a:lnTo>
                    <a:pt x="1298" y="1048"/>
                  </a:lnTo>
                  <a:lnTo>
                    <a:pt x="989" y="643"/>
                  </a:lnTo>
                  <a:lnTo>
                    <a:pt x="1298" y="251"/>
                  </a:lnTo>
                  <a:lnTo>
                    <a:pt x="798" y="405"/>
                  </a:lnTo>
                  <a:lnTo>
                    <a:pt x="50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5" name="Google Shape;2515;p18"/>
            <p:cNvSpPr/>
            <p:nvPr/>
          </p:nvSpPr>
          <p:spPr>
            <a:xfrm>
              <a:off x="3302475" y="3978300"/>
              <a:ext cx="32175" cy="32475"/>
            </a:xfrm>
            <a:custGeom>
              <a:rect b="b" l="l" r="r" t="t"/>
              <a:pathLst>
                <a:path extrusionOk="0" h="1299" w="1287">
                  <a:moveTo>
                    <a:pt x="489" y="0"/>
                  </a:moveTo>
                  <a:lnTo>
                    <a:pt x="489" y="500"/>
                  </a:lnTo>
                  <a:lnTo>
                    <a:pt x="1" y="655"/>
                  </a:lnTo>
                  <a:lnTo>
                    <a:pt x="489" y="810"/>
                  </a:lnTo>
                  <a:lnTo>
                    <a:pt x="489" y="1298"/>
                  </a:lnTo>
                  <a:lnTo>
                    <a:pt x="799" y="893"/>
                  </a:lnTo>
                  <a:lnTo>
                    <a:pt x="1287" y="1048"/>
                  </a:lnTo>
                  <a:lnTo>
                    <a:pt x="989" y="655"/>
                  </a:lnTo>
                  <a:lnTo>
                    <a:pt x="1287" y="250"/>
                  </a:lnTo>
                  <a:lnTo>
                    <a:pt x="799" y="405"/>
                  </a:lnTo>
                  <a:lnTo>
                    <a:pt x="4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6" name="Google Shape;2516;p18"/>
            <p:cNvSpPr/>
            <p:nvPr/>
          </p:nvSpPr>
          <p:spPr>
            <a:xfrm>
              <a:off x="2336000" y="3689575"/>
              <a:ext cx="32475" cy="32475"/>
            </a:xfrm>
            <a:custGeom>
              <a:rect b="b" l="l" r="r" t="t"/>
              <a:pathLst>
                <a:path extrusionOk="0" h="1299" w="1299">
                  <a:moveTo>
                    <a:pt x="500" y="0"/>
                  </a:moveTo>
                  <a:lnTo>
                    <a:pt x="500" y="489"/>
                  </a:lnTo>
                  <a:lnTo>
                    <a:pt x="0" y="643"/>
                  </a:lnTo>
                  <a:lnTo>
                    <a:pt x="500" y="798"/>
                  </a:lnTo>
                  <a:lnTo>
                    <a:pt x="500" y="1298"/>
                  </a:lnTo>
                  <a:lnTo>
                    <a:pt x="798" y="893"/>
                  </a:lnTo>
                  <a:lnTo>
                    <a:pt x="1298" y="1048"/>
                  </a:lnTo>
                  <a:lnTo>
                    <a:pt x="988" y="643"/>
                  </a:lnTo>
                  <a:lnTo>
                    <a:pt x="1298" y="238"/>
                  </a:lnTo>
                  <a:lnTo>
                    <a:pt x="798" y="393"/>
                  </a:lnTo>
                  <a:lnTo>
                    <a:pt x="5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7" name="Google Shape;2517;p18"/>
            <p:cNvSpPr/>
            <p:nvPr/>
          </p:nvSpPr>
          <p:spPr>
            <a:xfrm>
              <a:off x="2560425" y="3143675"/>
              <a:ext cx="32475" cy="32475"/>
            </a:xfrm>
            <a:custGeom>
              <a:rect b="b" l="l" r="r" t="t"/>
              <a:pathLst>
                <a:path extrusionOk="0" h="1299" w="1299">
                  <a:moveTo>
                    <a:pt x="501" y="0"/>
                  </a:moveTo>
                  <a:lnTo>
                    <a:pt x="501" y="488"/>
                  </a:lnTo>
                  <a:lnTo>
                    <a:pt x="1" y="643"/>
                  </a:lnTo>
                  <a:lnTo>
                    <a:pt x="501" y="798"/>
                  </a:lnTo>
                  <a:lnTo>
                    <a:pt x="501" y="1298"/>
                  </a:lnTo>
                  <a:lnTo>
                    <a:pt x="798" y="893"/>
                  </a:lnTo>
                  <a:lnTo>
                    <a:pt x="1298" y="1048"/>
                  </a:lnTo>
                  <a:lnTo>
                    <a:pt x="989" y="643"/>
                  </a:lnTo>
                  <a:lnTo>
                    <a:pt x="1298" y="250"/>
                  </a:lnTo>
                  <a:lnTo>
                    <a:pt x="1298" y="250"/>
                  </a:lnTo>
                  <a:lnTo>
                    <a:pt x="798" y="405"/>
                  </a:lnTo>
                  <a:lnTo>
                    <a:pt x="50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8" name="Google Shape;2518;p18"/>
            <p:cNvSpPr/>
            <p:nvPr/>
          </p:nvSpPr>
          <p:spPr>
            <a:xfrm>
              <a:off x="1914525" y="1848875"/>
              <a:ext cx="32450" cy="32475"/>
            </a:xfrm>
            <a:custGeom>
              <a:rect b="b" l="l" r="r" t="t"/>
              <a:pathLst>
                <a:path extrusionOk="0" h="1299" w="1298">
                  <a:moveTo>
                    <a:pt x="500" y="0"/>
                  </a:moveTo>
                  <a:lnTo>
                    <a:pt x="500" y="500"/>
                  </a:lnTo>
                  <a:lnTo>
                    <a:pt x="0" y="643"/>
                  </a:lnTo>
                  <a:lnTo>
                    <a:pt x="500" y="798"/>
                  </a:lnTo>
                  <a:lnTo>
                    <a:pt x="500" y="1298"/>
                  </a:lnTo>
                  <a:lnTo>
                    <a:pt x="810" y="893"/>
                  </a:lnTo>
                  <a:lnTo>
                    <a:pt x="1298" y="1048"/>
                  </a:lnTo>
                  <a:lnTo>
                    <a:pt x="988" y="643"/>
                  </a:lnTo>
                  <a:lnTo>
                    <a:pt x="1298" y="250"/>
                  </a:lnTo>
                  <a:lnTo>
                    <a:pt x="810" y="405"/>
                  </a:lnTo>
                  <a:lnTo>
                    <a:pt x="5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9" name="Google Shape;2519;p18"/>
            <p:cNvSpPr/>
            <p:nvPr/>
          </p:nvSpPr>
          <p:spPr>
            <a:xfrm>
              <a:off x="2360400" y="1131825"/>
              <a:ext cx="32475" cy="32450"/>
            </a:xfrm>
            <a:custGeom>
              <a:rect b="b" l="l" r="r" t="t"/>
              <a:pathLst>
                <a:path extrusionOk="0" h="1298" w="1299">
                  <a:moveTo>
                    <a:pt x="501" y="0"/>
                  </a:moveTo>
                  <a:lnTo>
                    <a:pt x="501" y="500"/>
                  </a:lnTo>
                  <a:lnTo>
                    <a:pt x="1" y="655"/>
                  </a:lnTo>
                  <a:lnTo>
                    <a:pt x="501" y="798"/>
                  </a:lnTo>
                  <a:lnTo>
                    <a:pt x="501" y="1298"/>
                  </a:lnTo>
                  <a:lnTo>
                    <a:pt x="798" y="893"/>
                  </a:lnTo>
                  <a:lnTo>
                    <a:pt x="1298" y="1048"/>
                  </a:lnTo>
                  <a:lnTo>
                    <a:pt x="989" y="655"/>
                  </a:lnTo>
                  <a:lnTo>
                    <a:pt x="1298" y="250"/>
                  </a:lnTo>
                  <a:lnTo>
                    <a:pt x="798" y="405"/>
                  </a:lnTo>
                  <a:lnTo>
                    <a:pt x="50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0" name="Google Shape;2520;p18"/>
            <p:cNvSpPr/>
            <p:nvPr/>
          </p:nvSpPr>
          <p:spPr>
            <a:xfrm>
              <a:off x="2275275" y="2911200"/>
              <a:ext cx="32475" cy="32475"/>
            </a:xfrm>
            <a:custGeom>
              <a:rect b="b" l="l" r="r" t="t"/>
              <a:pathLst>
                <a:path extrusionOk="0" h="1299" w="1299">
                  <a:moveTo>
                    <a:pt x="500" y="1"/>
                  </a:moveTo>
                  <a:lnTo>
                    <a:pt x="500" y="501"/>
                  </a:lnTo>
                  <a:lnTo>
                    <a:pt x="0" y="644"/>
                  </a:lnTo>
                  <a:lnTo>
                    <a:pt x="500" y="798"/>
                  </a:lnTo>
                  <a:lnTo>
                    <a:pt x="500" y="1298"/>
                  </a:lnTo>
                  <a:lnTo>
                    <a:pt x="798" y="894"/>
                  </a:lnTo>
                  <a:lnTo>
                    <a:pt x="1298" y="1048"/>
                  </a:lnTo>
                  <a:lnTo>
                    <a:pt x="989" y="644"/>
                  </a:lnTo>
                  <a:lnTo>
                    <a:pt x="1298" y="251"/>
                  </a:lnTo>
                  <a:lnTo>
                    <a:pt x="1298" y="251"/>
                  </a:lnTo>
                  <a:lnTo>
                    <a:pt x="798" y="393"/>
                  </a:lnTo>
                  <a:lnTo>
                    <a:pt x="50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1" name="Google Shape;2521;p18"/>
            <p:cNvSpPr/>
            <p:nvPr/>
          </p:nvSpPr>
          <p:spPr>
            <a:xfrm>
              <a:off x="2544350" y="3918175"/>
              <a:ext cx="32175" cy="32475"/>
            </a:xfrm>
            <a:custGeom>
              <a:rect b="b" l="l" r="r" t="t"/>
              <a:pathLst>
                <a:path extrusionOk="0" h="1299" w="1287">
                  <a:moveTo>
                    <a:pt x="489" y="0"/>
                  </a:moveTo>
                  <a:lnTo>
                    <a:pt x="489" y="500"/>
                  </a:lnTo>
                  <a:lnTo>
                    <a:pt x="1" y="655"/>
                  </a:lnTo>
                  <a:lnTo>
                    <a:pt x="489" y="810"/>
                  </a:lnTo>
                  <a:lnTo>
                    <a:pt x="489" y="1298"/>
                  </a:lnTo>
                  <a:lnTo>
                    <a:pt x="798" y="905"/>
                  </a:lnTo>
                  <a:lnTo>
                    <a:pt x="1287" y="1048"/>
                  </a:lnTo>
                  <a:lnTo>
                    <a:pt x="989" y="655"/>
                  </a:lnTo>
                  <a:lnTo>
                    <a:pt x="1287" y="250"/>
                  </a:lnTo>
                  <a:lnTo>
                    <a:pt x="798" y="405"/>
                  </a:lnTo>
                  <a:lnTo>
                    <a:pt x="4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2" name="Google Shape;2522;p18"/>
            <p:cNvSpPr/>
            <p:nvPr/>
          </p:nvSpPr>
          <p:spPr>
            <a:xfrm>
              <a:off x="2670850" y="2694200"/>
              <a:ext cx="32175" cy="32475"/>
            </a:xfrm>
            <a:custGeom>
              <a:rect b="b" l="l" r="r" t="t"/>
              <a:pathLst>
                <a:path extrusionOk="0" h="1299" w="1287">
                  <a:moveTo>
                    <a:pt x="489" y="1"/>
                  </a:moveTo>
                  <a:lnTo>
                    <a:pt x="489" y="489"/>
                  </a:lnTo>
                  <a:lnTo>
                    <a:pt x="1" y="644"/>
                  </a:lnTo>
                  <a:lnTo>
                    <a:pt x="489" y="799"/>
                  </a:lnTo>
                  <a:lnTo>
                    <a:pt x="489" y="1299"/>
                  </a:lnTo>
                  <a:lnTo>
                    <a:pt x="799" y="894"/>
                  </a:lnTo>
                  <a:lnTo>
                    <a:pt x="1287" y="1049"/>
                  </a:lnTo>
                  <a:lnTo>
                    <a:pt x="1287" y="1049"/>
                  </a:lnTo>
                  <a:lnTo>
                    <a:pt x="989" y="644"/>
                  </a:lnTo>
                  <a:lnTo>
                    <a:pt x="1287" y="251"/>
                  </a:lnTo>
                  <a:lnTo>
                    <a:pt x="799" y="394"/>
                  </a:lnTo>
                  <a:lnTo>
                    <a:pt x="48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3" name="Google Shape;2523;p18"/>
            <p:cNvSpPr/>
            <p:nvPr/>
          </p:nvSpPr>
          <p:spPr>
            <a:xfrm>
              <a:off x="2745875" y="1821775"/>
              <a:ext cx="32450" cy="32475"/>
            </a:xfrm>
            <a:custGeom>
              <a:rect b="b" l="l" r="r" t="t"/>
              <a:pathLst>
                <a:path extrusionOk="0" h="1299" w="1298">
                  <a:moveTo>
                    <a:pt x="500" y="1"/>
                  </a:moveTo>
                  <a:lnTo>
                    <a:pt x="500" y="489"/>
                  </a:lnTo>
                  <a:lnTo>
                    <a:pt x="0" y="644"/>
                  </a:lnTo>
                  <a:lnTo>
                    <a:pt x="500" y="799"/>
                  </a:lnTo>
                  <a:lnTo>
                    <a:pt x="500" y="1299"/>
                  </a:lnTo>
                  <a:lnTo>
                    <a:pt x="810" y="894"/>
                  </a:lnTo>
                  <a:lnTo>
                    <a:pt x="1298" y="1049"/>
                  </a:lnTo>
                  <a:lnTo>
                    <a:pt x="988" y="644"/>
                  </a:lnTo>
                  <a:lnTo>
                    <a:pt x="1298" y="251"/>
                  </a:lnTo>
                  <a:lnTo>
                    <a:pt x="810" y="394"/>
                  </a:lnTo>
                  <a:lnTo>
                    <a:pt x="50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4" name="Google Shape;2524;p18"/>
            <p:cNvSpPr/>
            <p:nvPr/>
          </p:nvSpPr>
          <p:spPr>
            <a:xfrm>
              <a:off x="3651050" y="3127300"/>
              <a:ext cx="32450" cy="32475"/>
            </a:xfrm>
            <a:custGeom>
              <a:rect b="b" l="l" r="r" t="t"/>
              <a:pathLst>
                <a:path extrusionOk="0" h="1299" w="1298">
                  <a:moveTo>
                    <a:pt x="488" y="0"/>
                  </a:moveTo>
                  <a:lnTo>
                    <a:pt x="488" y="501"/>
                  </a:lnTo>
                  <a:lnTo>
                    <a:pt x="0" y="655"/>
                  </a:lnTo>
                  <a:lnTo>
                    <a:pt x="488" y="810"/>
                  </a:lnTo>
                  <a:lnTo>
                    <a:pt x="488" y="1298"/>
                  </a:lnTo>
                  <a:lnTo>
                    <a:pt x="798" y="905"/>
                  </a:lnTo>
                  <a:lnTo>
                    <a:pt x="1298" y="1060"/>
                  </a:lnTo>
                  <a:lnTo>
                    <a:pt x="988" y="655"/>
                  </a:lnTo>
                  <a:lnTo>
                    <a:pt x="1298" y="251"/>
                  </a:lnTo>
                  <a:lnTo>
                    <a:pt x="798" y="405"/>
                  </a:lnTo>
                  <a:lnTo>
                    <a:pt x="48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5" name="Google Shape;2525;p18"/>
            <p:cNvSpPr/>
            <p:nvPr/>
          </p:nvSpPr>
          <p:spPr>
            <a:xfrm>
              <a:off x="4041275" y="2777250"/>
              <a:ext cx="32175" cy="32775"/>
            </a:xfrm>
            <a:custGeom>
              <a:rect b="b" l="l" r="r" t="t"/>
              <a:pathLst>
                <a:path extrusionOk="0" h="1311" w="1287">
                  <a:moveTo>
                    <a:pt x="488" y="1"/>
                  </a:moveTo>
                  <a:lnTo>
                    <a:pt x="488" y="501"/>
                  </a:lnTo>
                  <a:lnTo>
                    <a:pt x="0" y="656"/>
                  </a:lnTo>
                  <a:lnTo>
                    <a:pt x="488" y="810"/>
                  </a:lnTo>
                  <a:lnTo>
                    <a:pt x="488" y="1310"/>
                  </a:lnTo>
                  <a:lnTo>
                    <a:pt x="798" y="906"/>
                  </a:lnTo>
                  <a:lnTo>
                    <a:pt x="1286" y="1060"/>
                  </a:lnTo>
                  <a:lnTo>
                    <a:pt x="988" y="656"/>
                  </a:lnTo>
                  <a:lnTo>
                    <a:pt x="1286" y="251"/>
                  </a:lnTo>
                  <a:lnTo>
                    <a:pt x="798" y="406"/>
                  </a:lnTo>
                  <a:lnTo>
                    <a:pt x="48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6" name="Google Shape;2526;p18"/>
            <p:cNvSpPr/>
            <p:nvPr/>
          </p:nvSpPr>
          <p:spPr>
            <a:xfrm>
              <a:off x="1419225" y="2245650"/>
              <a:ext cx="32450" cy="32475"/>
            </a:xfrm>
            <a:custGeom>
              <a:rect b="b" l="l" r="r" t="t"/>
              <a:pathLst>
                <a:path extrusionOk="0" h="1299" w="1298">
                  <a:moveTo>
                    <a:pt x="500" y="0"/>
                  </a:moveTo>
                  <a:lnTo>
                    <a:pt x="500" y="500"/>
                  </a:lnTo>
                  <a:lnTo>
                    <a:pt x="0" y="655"/>
                  </a:lnTo>
                  <a:lnTo>
                    <a:pt x="500" y="810"/>
                  </a:lnTo>
                  <a:lnTo>
                    <a:pt x="500" y="1298"/>
                  </a:lnTo>
                  <a:lnTo>
                    <a:pt x="798" y="905"/>
                  </a:lnTo>
                  <a:lnTo>
                    <a:pt x="1298" y="1048"/>
                  </a:lnTo>
                  <a:lnTo>
                    <a:pt x="1298" y="1048"/>
                  </a:lnTo>
                  <a:lnTo>
                    <a:pt x="988" y="655"/>
                  </a:lnTo>
                  <a:lnTo>
                    <a:pt x="1298" y="250"/>
                  </a:lnTo>
                  <a:lnTo>
                    <a:pt x="798" y="405"/>
                  </a:lnTo>
                  <a:lnTo>
                    <a:pt x="5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7" name="Google Shape;2527;p18"/>
            <p:cNvSpPr/>
            <p:nvPr/>
          </p:nvSpPr>
          <p:spPr>
            <a:xfrm>
              <a:off x="3361425" y="3035625"/>
              <a:ext cx="32475" cy="32475"/>
            </a:xfrm>
            <a:custGeom>
              <a:rect b="b" l="l" r="r" t="t"/>
              <a:pathLst>
                <a:path extrusionOk="0" h="1299" w="1299">
                  <a:moveTo>
                    <a:pt x="488" y="0"/>
                  </a:moveTo>
                  <a:lnTo>
                    <a:pt x="488" y="489"/>
                  </a:lnTo>
                  <a:lnTo>
                    <a:pt x="0" y="643"/>
                  </a:lnTo>
                  <a:lnTo>
                    <a:pt x="488" y="798"/>
                  </a:lnTo>
                  <a:lnTo>
                    <a:pt x="488" y="1298"/>
                  </a:lnTo>
                  <a:lnTo>
                    <a:pt x="798" y="893"/>
                  </a:lnTo>
                  <a:lnTo>
                    <a:pt x="1298" y="1048"/>
                  </a:lnTo>
                  <a:lnTo>
                    <a:pt x="989" y="643"/>
                  </a:lnTo>
                  <a:lnTo>
                    <a:pt x="1298" y="239"/>
                  </a:lnTo>
                  <a:lnTo>
                    <a:pt x="798" y="393"/>
                  </a:lnTo>
                  <a:lnTo>
                    <a:pt x="48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8" name="Google Shape;2528;p18"/>
            <p:cNvSpPr/>
            <p:nvPr/>
          </p:nvSpPr>
          <p:spPr>
            <a:xfrm>
              <a:off x="1792475" y="2761175"/>
              <a:ext cx="32175" cy="32475"/>
            </a:xfrm>
            <a:custGeom>
              <a:rect b="b" l="l" r="r" t="t"/>
              <a:pathLst>
                <a:path extrusionOk="0" h="1299" w="1287">
                  <a:moveTo>
                    <a:pt x="489" y="1"/>
                  </a:moveTo>
                  <a:lnTo>
                    <a:pt x="489" y="501"/>
                  </a:lnTo>
                  <a:lnTo>
                    <a:pt x="0" y="644"/>
                  </a:lnTo>
                  <a:lnTo>
                    <a:pt x="489" y="799"/>
                  </a:lnTo>
                  <a:lnTo>
                    <a:pt x="489" y="1299"/>
                  </a:lnTo>
                  <a:lnTo>
                    <a:pt x="798" y="894"/>
                  </a:lnTo>
                  <a:lnTo>
                    <a:pt x="1286" y="1049"/>
                  </a:lnTo>
                  <a:lnTo>
                    <a:pt x="989" y="644"/>
                  </a:lnTo>
                  <a:lnTo>
                    <a:pt x="1286" y="251"/>
                  </a:lnTo>
                  <a:lnTo>
                    <a:pt x="798" y="406"/>
                  </a:lnTo>
                  <a:lnTo>
                    <a:pt x="48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9" name="Google Shape;2529;p18"/>
            <p:cNvSpPr/>
            <p:nvPr/>
          </p:nvSpPr>
          <p:spPr>
            <a:xfrm>
              <a:off x="1107275" y="2677850"/>
              <a:ext cx="32475" cy="32450"/>
            </a:xfrm>
            <a:custGeom>
              <a:rect b="b" l="l" r="r" t="t"/>
              <a:pathLst>
                <a:path extrusionOk="0" h="1298" w="1299">
                  <a:moveTo>
                    <a:pt x="500" y="0"/>
                  </a:moveTo>
                  <a:lnTo>
                    <a:pt x="500" y="500"/>
                  </a:lnTo>
                  <a:lnTo>
                    <a:pt x="0" y="655"/>
                  </a:lnTo>
                  <a:lnTo>
                    <a:pt x="500" y="810"/>
                  </a:lnTo>
                  <a:lnTo>
                    <a:pt x="500" y="1298"/>
                  </a:lnTo>
                  <a:lnTo>
                    <a:pt x="810" y="905"/>
                  </a:lnTo>
                  <a:lnTo>
                    <a:pt x="1298" y="1048"/>
                  </a:lnTo>
                  <a:lnTo>
                    <a:pt x="988" y="655"/>
                  </a:lnTo>
                  <a:lnTo>
                    <a:pt x="1298" y="250"/>
                  </a:lnTo>
                  <a:lnTo>
                    <a:pt x="810" y="405"/>
                  </a:lnTo>
                  <a:lnTo>
                    <a:pt x="5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0" name="Google Shape;2530;p18"/>
            <p:cNvSpPr/>
            <p:nvPr/>
          </p:nvSpPr>
          <p:spPr>
            <a:xfrm>
              <a:off x="3018525" y="2280175"/>
              <a:ext cx="32475" cy="32475"/>
            </a:xfrm>
            <a:custGeom>
              <a:rect b="b" l="l" r="r" t="t"/>
              <a:pathLst>
                <a:path extrusionOk="0" h="1299" w="1299">
                  <a:moveTo>
                    <a:pt x="500" y="0"/>
                  </a:moveTo>
                  <a:lnTo>
                    <a:pt x="500" y="500"/>
                  </a:lnTo>
                  <a:lnTo>
                    <a:pt x="0" y="655"/>
                  </a:lnTo>
                  <a:lnTo>
                    <a:pt x="500" y="810"/>
                  </a:lnTo>
                  <a:lnTo>
                    <a:pt x="500" y="1298"/>
                  </a:lnTo>
                  <a:lnTo>
                    <a:pt x="798" y="905"/>
                  </a:lnTo>
                  <a:lnTo>
                    <a:pt x="1298" y="1048"/>
                  </a:lnTo>
                  <a:lnTo>
                    <a:pt x="989" y="655"/>
                  </a:lnTo>
                  <a:lnTo>
                    <a:pt x="1298" y="250"/>
                  </a:lnTo>
                  <a:lnTo>
                    <a:pt x="798" y="405"/>
                  </a:lnTo>
                  <a:lnTo>
                    <a:pt x="5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1" name="Google Shape;2531;p18"/>
            <p:cNvSpPr/>
            <p:nvPr/>
          </p:nvSpPr>
          <p:spPr>
            <a:xfrm>
              <a:off x="2549425" y="2858225"/>
              <a:ext cx="14900" cy="12800"/>
            </a:xfrm>
            <a:custGeom>
              <a:rect b="b" l="l" r="r" t="t"/>
              <a:pathLst>
                <a:path extrusionOk="0" h="512" w="596">
                  <a:moveTo>
                    <a:pt x="274" y="0"/>
                  </a:moveTo>
                  <a:cubicBezTo>
                    <a:pt x="119" y="0"/>
                    <a:pt x="0" y="119"/>
                    <a:pt x="0" y="262"/>
                  </a:cubicBezTo>
                  <a:cubicBezTo>
                    <a:pt x="0" y="409"/>
                    <a:pt x="129" y="511"/>
                    <a:pt x="259" y="511"/>
                  </a:cubicBezTo>
                  <a:cubicBezTo>
                    <a:pt x="319" y="511"/>
                    <a:pt x="380" y="490"/>
                    <a:pt x="429" y="441"/>
                  </a:cubicBezTo>
                  <a:cubicBezTo>
                    <a:pt x="595" y="286"/>
                    <a:pt x="488" y="12"/>
                    <a:pt x="27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2" name="Google Shape;2532;p18"/>
            <p:cNvSpPr/>
            <p:nvPr/>
          </p:nvSpPr>
          <p:spPr>
            <a:xfrm>
              <a:off x="2369925" y="2624550"/>
              <a:ext cx="7475" cy="6475"/>
            </a:xfrm>
            <a:custGeom>
              <a:rect b="b" l="l" r="r" t="t"/>
              <a:pathLst>
                <a:path extrusionOk="0" h="259" w="299">
                  <a:moveTo>
                    <a:pt x="132" y="1"/>
                  </a:moveTo>
                  <a:cubicBezTo>
                    <a:pt x="60" y="1"/>
                    <a:pt x="1" y="60"/>
                    <a:pt x="1" y="132"/>
                  </a:cubicBezTo>
                  <a:cubicBezTo>
                    <a:pt x="1" y="207"/>
                    <a:pt x="64" y="258"/>
                    <a:pt x="131" y="258"/>
                  </a:cubicBezTo>
                  <a:cubicBezTo>
                    <a:pt x="160" y="258"/>
                    <a:pt x="190" y="249"/>
                    <a:pt x="215" y="227"/>
                  </a:cubicBezTo>
                  <a:cubicBezTo>
                    <a:pt x="298" y="144"/>
                    <a:pt x="251" y="1"/>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3" name="Google Shape;2533;p18"/>
            <p:cNvSpPr/>
            <p:nvPr/>
          </p:nvSpPr>
          <p:spPr>
            <a:xfrm>
              <a:off x="2025825" y="2983825"/>
              <a:ext cx="7475" cy="6650"/>
            </a:xfrm>
            <a:custGeom>
              <a:rect b="b" l="l" r="r" t="t"/>
              <a:pathLst>
                <a:path extrusionOk="0" h="266" w="299">
                  <a:moveTo>
                    <a:pt x="132" y="1"/>
                  </a:moveTo>
                  <a:cubicBezTo>
                    <a:pt x="60" y="1"/>
                    <a:pt x="1" y="60"/>
                    <a:pt x="1" y="132"/>
                  </a:cubicBezTo>
                  <a:cubicBezTo>
                    <a:pt x="1" y="212"/>
                    <a:pt x="61" y="266"/>
                    <a:pt x="126" y="266"/>
                  </a:cubicBezTo>
                  <a:cubicBezTo>
                    <a:pt x="157" y="266"/>
                    <a:pt x="188" y="254"/>
                    <a:pt x="215" y="227"/>
                  </a:cubicBezTo>
                  <a:cubicBezTo>
                    <a:pt x="299" y="155"/>
                    <a:pt x="251" y="13"/>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4" name="Google Shape;2534;p18"/>
            <p:cNvSpPr/>
            <p:nvPr/>
          </p:nvSpPr>
          <p:spPr>
            <a:xfrm>
              <a:off x="2667000" y="2083975"/>
              <a:ext cx="7750" cy="6400"/>
            </a:xfrm>
            <a:custGeom>
              <a:rect b="b" l="l" r="r" t="t"/>
              <a:pathLst>
                <a:path extrusionOk="0" h="256" w="310">
                  <a:moveTo>
                    <a:pt x="125" y="1"/>
                  </a:moveTo>
                  <a:cubicBezTo>
                    <a:pt x="60" y="1"/>
                    <a:pt x="0" y="57"/>
                    <a:pt x="0" y="133"/>
                  </a:cubicBezTo>
                  <a:cubicBezTo>
                    <a:pt x="0" y="205"/>
                    <a:pt x="65" y="256"/>
                    <a:pt x="132" y="256"/>
                  </a:cubicBezTo>
                  <a:cubicBezTo>
                    <a:pt x="165" y="256"/>
                    <a:pt x="199" y="244"/>
                    <a:pt x="226" y="216"/>
                  </a:cubicBezTo>
                  <a:cubicBezTo>
                    <a:pt x="310" y="145"/>
                    <a:pt x="250" y="2"/>
                    <a:pt x="143" y="2"/>
                  </a:cubicBezTo>
                  <a:cubicBezTo>
                    <a:pt x="137" y="1"/>
                    <a:pt x="131" y="1"/>
                    <a:pt x="12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5" name="Google Shape;2535;p18"/>
            <p:cNvSpPr/>
            <p:nvPr/>
          </p:nvSpPr>
          <p:spPr>
            <a:xfrm>
              <a:off x="2303550" y="2080750"/>
              <a:ext cx="7475" cy="6450"/>
            </a:xfrm>
            <a:custGeom>
              <a:rect b="b" l="l" r="r" t="t"/>
              <a:pathLst>
                <a:path extrusionOk="0" h="258" w="299">
                  <a:moveTo>
                    <a:pt x="131" y="0"/>
                  </a:moveTo>
                  <a:cubicBezTo>
                    <a:pt x="60" y="0"/>
                    <a:pt x="0" y="48"/>
                    <a:pt x="0" y="131"/>
                  </a:cubicBezTo>
                  <a:cubicBezTo>
                    <a:pt x="0" y="206"/>
                    <a:pt x="64" y="258"/>
                    <a:pt x="131" y="258"/>
                  </a:cubicBezTo>
                  <a:cubicBezTo>
                    <a:pt x="160" y="258"/>
                    <a:pt x="190" y="248"/>
                    <a:pt x="215" y="226"/>
                  </a:cubicBezTo>
                  <a:cubicBezTo>
                    <a:pt x="298" y="143"/>
                    <a:pt x="251" y="0"/>
                    <a:pt x="13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6" name="Google Shape;2536;p18"/>
            <p:cNvSpPr/>
            <p:nvPr/>
          </p:nvSpPr>
          <p:spPr>
            <a:xfrm>
              <a:off x="1918475" y="2471525"/>
              <a:ext cx="9650" cy="6625"/>
            </a:xfrm>
            <a:custGeom>
              <a:rect b="b" l="l" r="r" t="t"/>
              <a:pathLst>
                <a:path extrusionOk="0" h="265" w="386">
                  <a:moveTo>
                    <a:pt x="177" y="1"/>
                  </a:moveTo>
                  <a:cubicBezTo>
                    <a:pt x="1" y="1"/>
                    <a:pt x="4" y="264"/>
                    <a:pt x="188" y="264"/>
                  </a:cubicBezTo>
                  <a:cubicBezTo>
                    <a:pt x="191" y="264"/>
                    <a:pt x="195" y="264"/>
                    <a:pt x="199" y="264"/>
                  </a:cubicBezTo>
                  <a:cubicBezTo>
                    <a:pt x="203" y="264"/>
                    <a:pt x="207" y="264"/>
                    <a:pt x="210" y="264"/>
                  </a:cubicBezTo>
                  <a:cubicBezTo>
                    <a:pt x="383" y="264"/>
                    <a:pt x="386" y="1"/>
                    <a:pt x="220" y="1"/>
                  </a:cubicBezTo>
                  <a:cubicBezTo>
                    <a:pt x="214" y="1"/>
                    <a:pt x="207" y="1"/>
                    <a:pt x="199" y="2"/>
                  </a:cubicBezTo>
                  <a:cubicBezTo>
                    <a:pt x="191" y="1"/>
                    <a:pt x="184" y="1"/>
                    <a:pt x="17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7" name="Google Shape;2537;p18"/>
            <p:cNvSpPr/>
            <p:nvPr/>
          </p:nvSpPr>
          <p:spPr>
            <a:xfrm>
              <a:off x="2306625" y="3102300"/>
              <a:ext cx="7675" cy="6650"/>
            </a:xfrm>
            <a:custGeom>
              <a:rect b="b" l="l" r="r" t="t"/>
              <a:pathLst>
                <a:path extrusionOk="0" h="266" w="307">
                  <a:moveTo>
                    <a:pt x="139" y="0"/>
                  </a:moveTo>
                  <a:cubicBezTo>
                    <a:pt x="68" y="0"/>
                    <a:pt x="8" y="60"/>
                    <a:pt x="8" y="131"/>
                  </a:cubicBezTo>
                  <a:cubicBezTo>
                    <a:pt x="0" y="212"/>
                    <a:pt x="63" y="265"/>
                    <a:pt x="131" y="265"/>
                  </a:cubicBezTo>
                  <a:cubicBezTo>
                    <a:pt x="163" y="265"/>
                    <a:pt x="196" y="253"/>
                    <a:pt x="223" y="227"/>
                  </a:cubicBezTo>
                  <a:cubicBezTo>
                    <a:pt x="306" y="143"/>
                    <a:pt x="258" y="12"/>
                    <a:pt x="139"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8" name="Google Shape;2538;p18"/>
            <p:cNvSpPr/>
            <p:nvPr/>
          </p:nvSpPr>
          <p:spPr>
            <a:xfrm>
              <a:off x="2209300" y="3393375"/>
              <a:ext cx="7650" cy="6375"/>
            </a:xfrm>
            <a:custGeom>
              <a:rect b="b" l="l" r="r" t="t"/>
              <a:pathLst>
                <a:path extrusionOk="0" h="255" w="306">
                  <a:moveTo>
                    <a:pt x="121" y="0"/>
                  </a:moveTo>
                  <a:cubicBezTo>
                    <a:pt x="58" y="0"/>
                    <a:pt x="8" y="55"/>
                    <a:pt x="8" y="121"/>
                  </a:cubicBezTo>
                  <a:cubicBezTo>
                    <a:pt x="0" y="201"/>
                    <a:pt x="63" y="255"/>
                    <a:pt x="131" y="255"/>
                  </a:cubicBezTo>
                  <a:cubicBezTo>
                    <a:pt x="163" y="255"/>
                    <a:pt x="196" y="243"/>
                    <a:pt x="222" y="216"/>
                  </a:cubicBezTo>
                  <a:cubicBezTo>
                    <a:pt x="306" y="145"/>
                    <a:pt x="258" y="2"/>
                    <a:pt x="139" y="2"/>
                  </a:cubicBezTo>
                  <a:cubicBezTo>
                    <a:pt x="133" y="1"/>
                    <a:pt x="127" y="0"/>
                    <a:pt x="12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9" name="Google Shape;2539;p18"/>
            <p:cNvSpPr/>
            <p:nvPr/>
          </p:nvSpPr>
          <p:spPr>
            <a:xfrm>
              <a:off x="2083875" y="3702375"/>
              <a:ext cx="7775" cy="6650"/>
            </a:xfrm>
            <a:custGeom>
              <a:rect b="b" l="l" r="r" t="t"/>
              <a:pathLst>
                <a:path extrusionOk="0" h="266" w="311">
                  <a:moveTo>
                    <a:pt x="144" y="0"/>
                  </a:moveTo>
                  <a:cubicBezTo>
                    <a:pt x="60" y="0"/>
                    <a:pt x="1" y="60"/>
                    <a:pt x="1" y="131"/>
                  </a:cubicBezTo>
                  <a:cubicBezTo>
                    <a:pt x="1" y="212"/>
                    <a:pt x="66" y="265"/>
                    <a:pt x="135" y="265"/>
                  </a:cubicBezTo>
                  <a:cubicBezTo>
                    <a:pt x="167" y="265"/>
                    <a:pt x="200" y="253"/>
                    <a:pt x="227" y="227"/>
                  </a:cubicBezTo>
                  <a:cubicBezTo>
                    <a:pt x="310" y="143"/>
                    <a:pt x="251" y="0"/>
                    <a:pt x="14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0" name="Google Shape;2540;p18"/>
            <p:cNvSpPr/>
            <p:nvPr/>
          </p:nvSpPr>
          <p:spPr>
            <a:xfrm>
              <a:off x="2559225" y="3660700"/>
              <a:ext cx="6875" cy="6275"/>
            </a:xfrm>
            <a:custGeom>
              <a:rect b="b" l="l" r="r" t="t"/>
              <a:pathLst>
                <a:path extrusionOk="0" h="251" w="275">
                  <a:moveTo>
                    <a:pt x="132" y="0"/>
                  </a:moveTo>
                  <a:cubicBezTo>
                    <a:pt x="60" y="0"/>
                    <a:pt x="1" y="48"/>
                    <a:pt x="1" y="120"/>
                  </a:cubicBezTo>
                  <a:cubicBezTo>
                    <a:pt x="1" y="203"/>
                    <a:pt x="60" y="250"/>
                    <a:pt x="132" y="250"/>
                  </a:cubicBezTo>
                  <a:cubicBezTo>
                    <a:pt x="215" y="250"/>
                    <a:pt x="275" y="203"/>
                    <a:pt x="275" y="120"/>
                  </a:cubicBezTo>
                  <a:cubicBezTo>
                    <a:pt x="275" y="48"/>
                    <a:pt x="215" y="0"/>
                    <a:pt x="13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1" name="Google Shape;2541;p18"/>
            <p:cNvSpPr/>
            <p:nvPr/>
          </p:nvSpPr>
          <p:spPr>
            <a:xfrm>
              <a:off x="2366350" y="4374475"/>
              <a:ext cx="6875" cy="6575"/>
            </a:xfrm>
            <a:custGeom>
              <a:rect b="b" l="l" r="r" t="t"/>
              <a:pathLst>
                <a:path extrusionOk="0" h="263" w="275">
                  <a:moveTo>
                    <a:pt x="144" y="1"/>
                  </a:moveTo>
                  <a:cubicBezTo>
                    <a:pt x="60" y="1"/>
                    <a:pt x="1" y="60"/>
                    <a:pt x="1" y="132"/>
                  </a:cubicBezTo>
                  <a:cubicBezTo>
                    <a:pt x="1" y="203"/>
                    <a:pt x="60" y="263"/>
                    <a:pt x="144" y="263"/>
                  </a:cubicBezTo>
                  <a:cubicBezTo>
                    <a:pt x="215" y="263"/>
                    <a:pt x="275" y="203"/>
                    <a:pt x="275" y="132"/>
                  </a:cubicBezTo>
                  <a:cubicBezTo>
                    <a:pt x="275" y="60"/>
                    <a:pt x="215" y="1"/>
                    <a:pt x="14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2" name="Google Shape;2542;p18"/>
            <p:cNvSpPr/>
            <p:nvPr/>
          </p:nvSpPr>
          <p:spPr>
            <a:xfrm>
              <a:off x="3070300" y="3765175"/>
              <a:ext cx="7475" cy="6650"/>
            </a:xfrm>
            <a:custGeom>
              <a:rect b="b" l="l" r="r" t="t"/>
              <a:pathLst>
                <a:path extrusionOk="0" h="266" w="299">
                  <a:moveTo>
                    <a:pt x="132" y="1"/>
                  </a:moveTo>
                  <a:cubicBezTo>
                    <a:pt x="61" y="1"/>
                    <a:pt x="1" y="60"/>
                    <a:pt x="1" y="132"/>
                  </a:cubicBezTo>
                  <a:cubicBezTo>
                    <a:pt x="1" y="212"/>
                    <a:pt x="61" y="266"/>
                    <a:pt x="126" y="266"/>
                  </a:cubicBezTo>
                  <a:cubicBezTo>
                    <a:pt x="157" y="266"/>
                    <a:pt x="188" y="254"/>
                    <a:pt x="215" y="227"/>
                  </a:cubicBezTo>
                  <a:cubicBezTo>
                    <a:pt x="299" y="143"/>
                    <a:pt x="251" y="12"/>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3" name="Google Shape;2543;p18"/>
            <p:cNvSpPr/>
            <p:nvPr/>
          </p:nvSpPr>
          <p:spPr>
            <a:xfrm>
              <a:off x="2988150" y="3991400"/>
              <a:ext cx="7475" cy="6450"/>
            </a:xfrm>
            <a:custGeom>
              <a:rect b="b" l="l" r="r" t="t"/>
              <a:pathLst>
                <a:path extrusionOk="0" h="258" w="299">
                  <a:moveTo>
                    <a:pt x="132" y="0"/>
                  </a:moveTo>
                  <a:cubicBezTo>
                    <a:pt x="60" y="0"/>
                    <a:pt x="1" y="48"/>
                    <a:pt x="1" y="131"/>
                  </a:cubicBezTo>
                  <a:cubicBezTo>
                    <a:pt x="1" y="206"/>
                    <a:pt x="65" y="258"/>
                    <a:pt x="132" y="258"/>
                  </a:cubicBezTo>
                  <a:cubicBezTo>
                    <a:pt x="161" y="258"/>
                    <a:pt x="190" y="248"/>
                    <a:pt x="215" y="226"/>
                  </a:cubicBezTo>
                  <a:cubicBezTo>
                    <a:pt x="299" y="143"/>
                    <a:pt x="251" y="0"/>
                    <a:pt x="13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4" name="Google Shape;2544;p18"/>
            <p:cNvSpPr/>
            <p:nvPr/>
          </p:nvSpPr>
          <p:spPr>
            <a:xfrm>
              <a:off x="2795575" y="4192900"/>
              <a:ext cx="7475" cy="6650"/>
            </a:xfrm>
            <a:custGeom>
              <a:rect b="b" l="l" r="r" t="t"/>
              <a:pathLst>
                <a:path extrusionOk="0" h="266" w="299">
                  <a:moveTo>
                    <a:pt x="131" y="1"/>
                  </a:moveTo>
                  <a:cubicBezTo>
                    <a:pt x="60" y="1"/>
                    <a:pt x="1" y="60"/>
                    <a:pt x="1" y="132"/>
                  </a:cubicBezTo>
                  <a:cubicBezTo>
                    <a:pt x="1" y="212"/>
                    <a:pt x="61" y="266"/>
                    <a:pt x="125" y="266"/>
                  </a:cubicBezTo>
                  <a:cubicBezTo>
                    <a:pt x="156" y="266"/>
                    <a:pt x="188" y="254"/>
                    <a:pt x="215" y="227"/>
                  </a:cubicBezTo>
                  <a:cubicBezTo>
                    <a:pt x="298" y="144"/>
                    <a:pt x="251" y="13"/>
                    <a:pt x="13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5" name="Google Shape;2545;p18"/>
            <p:cNvSpPr/>
            <p:nvPr/>
          </p:nvSpPr>
          <p:spPr>
            <a:xfrm>
              <a:off x="3423925" y="3518125"/>
              <a:ext cx="7775" cy="6650"/>
            </a:xfrm>
            <a:custGeom>
              <a:rect b="b" l="l" r="r" t="t"/>
              <a:pathLst>
                <a:path extrusionOk="0" h="266" w="311">
                  <a:moveTo>
                    <a:pt x="143" y="0"/>
                  </a:moveTo>
                  <a:cubicBezTo>
                    <a:pt x="72" y="0"/>
                    <a:pt x="1" y="60"/>
                    <a:pt x="1" y="131"/>
                  </a:cubicBezTo>
                  <a:cubicBezTo>
                    <a:pt x="1" y="212"/>
                    <a:pt x="66" y="265"/>
                    <a:pt x="135" y="265"/>
                  </a:cubicBezTo>
                  <a:cubicBezTo>
                    <a:pt x="167" y="265"/>
                    <a:pt x="200" y="253"/>
                    <a:pt x="227" y="227"/>
                  </a:cubicBezTo>
                  <a:cubicBezTo>
                    <a:pt x="310" y="143"/>
                    <a:pt x="263" y="0"/>
                    <a:pt x="14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6" name="Google Shape;2546;p18"/>
            <p:cNvSpPr/>
            <p:nvPr/>
          </p:nvSpPr>
          <p:spPr>
            <a:xfrm>
              <a:off x="4689275" y="3780950"/>
              <a:ext cx="7750" cy="6650"/>
            </a:xfrm>
            <a:custGeom>
              <a:rect b="b" l="l" r="r" t="t"/>
              <a:pathLst>
                <a:path extrusionOk="0" h="266" w="310">
                  <a:moveTo>
                    <a:pt x="143" y="1"/>
                  </a:moveTo>
                  <a:cubicBezTo>
                    <a:pt x="60" y="1"/>
                    <a:pt x="0" y="60"/>
                    <a:pt x="0" y="132"/>
                  </a:cubicBezTo>
                  <a:cubicBezTo>
                    <a:pt x="0" y="212"/>
                    <a:pt x="66" y="266"/>
                    <a:pt x="134" y="266"/>
                  </a:cubicBezTo>
                  <a:cubicBezTo>
                    <a:pt x="166" y="266"/>
                    <a:pt x="199" y="254"/>
                    <a:pt x="226" y="227"/>
                  </a:cubicBezTo>
                  <a:cubicBezTo>
                    <a:pt x="310" y="143"/>
                    <a:pt x="250" y="1"/>
                    <a:pt x="1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7" name="Google Shape;2547;p18"/>
            <p:cNvSpPr/>
            <p:nvPr/>
          </p:nvSpPr>
          <p:spPr>
            <a:xfrm>
              <a:off x="3730525" y="4181600"/>
              <a:ext cx="7450" cy="6450"/>
            </a:xfrm>
            <a:custGeom>
              <a:rect b="b" l="l" r="r" t="t"/>
              <a:pathLst>
                <a:path extrusionOk="0" h="258" w="298">
                  <a:moveTo>
                    <a:pt x="131" y="0"/>
                  </a:moveTo>
                  <a:cubicBezTo>
                    <a:pt x="60" y="0"/>
                    <a:pt x="0" y="60"/>
                    <a:pt x="0" y="131"/>
                  </a:cubicBezTo>
                  <a:cubicBezTo>
                    <a:pt x="0" y="206"/>
                    <a:pt x="64" y="258"/>
                    <a:pt x="131" y="258"/>
                  </a:cubicBezTo>
                  <a:cubicBezTo>
                    <a:pt x="160" y="258"/>
                    <a:pt x="189" y="248"/>
                    <a:pt x="214" y="227"/>
                  </a:cubicBezTo>
                  <a:cubicBezTo>
                    <a:pt x="298" y="143"/>
                    <a:pt x="250" y="12"/>
                    <a:pt x="13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8" name="Google Shape;2548;p18"/>
            <p:cNvSpPr/>
            <p:nvPr/>
          </p:nvSpPr>
          <p:spPr>
            <a:xfrm>
              <a:off x="3041150" y="3291300"/>
              <a:ext cx="6850" cy="6575"/>
            </a:xfrm>
            <a:custGeom>
              <a:rect b="b" l="l" r="r" t="t"/>
              <a:pathLst>
                <a:path extrusionOk="0" h="263" w="274">
                  <a:moveTo>
                    <a:pt x="143" y="1"/>
                  </a:moveTo>
                  <a:cubicBezTo>
                    <a:pt x="72" y="1"/>
                    <a:pt x="0" y="60"/>
                    <a:pt x="0" y="132"/>
                  </a:cubicBezTo>
                  <a:cubicBezTo>
                    <a:pt x="0" y="203"/>
                    <a:pt x="72" y="263"/>
                    <a:pt x="143" y="263"/>
                  </a:cubicBezTo>
                  <a:cubicBezTo>
                    <a:pt x="214" y="263"/>
                    <a:pt x="274" y="203"/>
                    <a:pt x="274" y="132"/>
                  </a:cubicBezTo>
                  <a:cubicBezTo>
                    <a:pt x="274" y="60"/>
                    <a:pt x="214" y="1"/>
                    <a:pt x="1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9" name="Google Shape;2549;p18"/>
            <p:cNvSpPr/>
            <p:nvPr/>
          </p:nvSpPr>
          <p:spPr>
            <a:xfrm>
              <a:off x="2792000" y="3183250"/>
              <a:ext cx="7775" cy="6650"/>
            </a:xfrm>
            <a:custGeom>
              <a:rect b="b" l="l" r="r" t="t"/>
              <a:pathLst>
                <a:path extrusionOk="0" h="266" w="311">
                  <a:moveTo>
                    <a:pt x="144" y="1"/>
                  </a:moveTo>
                  <a:cubicBezTo>
                    <a:pt x="60" y="1"/>
                    <a:pt x="1" y="60"/>
                    <a:pt x="1" y="132"/>
                  </a:cubicBezTo>
                  <a:cubicBezTo>
                    <a:pt x="1" y="213"/>
                    <a:pt x="66" y="266"/>
                    <a:pt x="135" y="266"/>
                  </a:cubicBezTo>
                  <a:cubicBezTo>
                    <a:pt x="167" y="266"/>
                    <a:pt x="200" y="254"/>
                    <a:pt x="227" y="227"/>
                  </a:cubicBezTo>
                  <a:cubicBezTo>
                    <a:pt x="310" y="144"/>
                    <a:pt x="251" y="1"/>
                    <a:pt x="14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0" name="Google Shape;2550;p18"/>
            <p:cNvSpPr/>
            <p:nvPr/>
          </p:nvSpPr>
          <p:spPr>
            <a:xfrm>
              <a:off x="2931600" y="2869500"/>
              <a:ext cx="7775" cy="6500"/>
            </a:xfrm>
            <a:custGeom>
              <a:rect b="b" l="l" r="r" t="t"/>
              <a:pathLst>
                <a:path extrusionOk="0" h="260" w="311">
                  <a:moveTo>
                    <a:pt x="123" y="0"/>
                  </a:moveTo>
                  <a:cubicBezTo>
                    <a:pt x="50" y="0"/>
                    <a:pt x="1" y="56"/>
                    <a:pt x="1" y="133"/>
                  </a:cubicBezTo>
                  <a:cubicBezTo>
                    <a:pt x="1" y="208"/>
                    <a:pt x="70" y="259"/>
                    <a:pt x="141" y="259"/>
                  </a:cubicBezTo>
                  <a:cubicBezTo>
                    <a:pt x="171" y="259"/>
                    <a:pt x="202" y="249"/>
                    <a:pt x="227" y="228"/>
                  </a:cubicBezTo>
                  <a:cubicBezTo>
                    <a:pt x="310" y="145"/>
                    <a:pt x="251" y="2"/>
                    <a:pt x="144" y="2"/>
                  </a:cubicBezTo>
                  <a:cubicBezTo>
                    <a:pt x="136" y="1"/>
                    <a:pt x="129" y="0"/>
                    <a:pt x="12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1" name="Google Shape;2551;p18"/>
            <p:cNvSpPr/>
            <p:nvPr/>
          </p:nvSpPr>
          <p:spPr>
            <a:xfrm>
              <a:off x="2775025" y="2452800"/>
              <a:ext cx="7475" cy="6675"/>
            </a:xfrm>
            <a:custGeom>
              <a:rect b="b" l="l" r="r" t="t"/>
              <a:pathLst>
                <a:path extrusionOk="0" h="267" w="299">
                  <a:moveTo>
                    <a:pt x="132" y="1"/>
                  </a:moveTo>
                  <a:cubicBezTo>
                    <a:pt x="61" y="1"/>
                    <a:pt x="1" y="61"/>
                    <a:pt x="1" y="132"/>
                  </a:cubicBezTo>
                  <a:cubicBezTo>
                    <a:pt x="1" y="213"/>
                    <a:pt x="61" y="266"/>
                    <a:pt x="126" y="266"/>
                  </a:cubicBezTo>
                  <a:cubicBezTo>
                    <a:pt x="157" y="266"/>
                    <a:pt x="188" y="254"/>
                    <a:pt x="215" y="227"/>
                  </a:cubicBezTo>
                  <a:cubicBezTo>
                    <a:pt x="299" y="156"/>
                    <a:pt x="251" y="13"/>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2" name="Google Shape;2552;p18"/>
            <p:cNvSpPr/>
            <p:nvPr/>
          </p:nvSpPr>
          <p:spPr>
            <a:xfrm>
              <a:off x="3629900" y="2809400"/>
              <a:ext cx="7775" cy="6650"/>
            </a:xfrm>
            <a:custGeom>
              <a:rect b="b" l="l" r="r" t="t"/>
              <a:pathLst>
                <a:path extrusionOk="0" h="266" w="311">
                  <a:moveTo>
                    <a:pt x="144" y="1"/>
                  </a:moveTo>
                  <a:cubicBezTo>
                    <a:pt x="72" y="1"/>
                    <a:pt x="1" y="60"/>
                    <a:pt x="1" y="132"/>
                  </a:cubicBezTo>
                  <a:cubicBezTo>
                    <a:pt x="1" y="212"/>
                    <a:pt x="66" y="266"/>
                    <a:pt x="135" y="266"/>
                  </a:cubicBezTo>
                  <a:cubicBezTo>
                    <a:pt x="167" y="266"/>
                    <a:pt x="200" y="254"/>
                    <a:pt x="227" y="227"/>
                  </a:cubicBezTo>
                  <a:cubicBezTo>
                    <a:pt x="310" y="144"/>
                    <a:pt x="251" y="1"/>
                    <a:pt x="14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3" name="Google Shape;2553;p18"/>
            <p:cNvSpPr/>
            <p:nvPr/>
          </p:nvSpPr>
          <p:spPr>
            <a:xfrm>
              <a:off x="3815350" y="3113600"/>
              <a:ext cx="7450" cy="6650"/>
            </a:xfrm>
            <a:custGeom>
              <a:rect b="b" l="l" r="r" t="t"/>
              <a:pathLst>
                <a:path extrusionOk="0" h="266" w="298">
                  <a:moveTo>
                    <a:pt x="131" y="1"/>
                  </a:moveTo>
                  <a:cubicBezTo>
                    <a:pt x="60" y="1"/>
                    <a:pt x="0" y="60"/>
                    <a:pt x="0" y="132"/>
                  </a:cubicBezTo>
                  <a:cubicBezTo>
                    <a:pt x="0" y="213"/>
                    <a:pt x="61" y="266"/>
                    <a:pt x="125" y="266"/>
                  </a:cubicBezTo>
                  <a:cubicBezTo>
                    <a:pt x="156" y="266"/>
                    <a:pt x="188" y="254"/>
                    <a:pt x="215" y="227"/>
                  </a:cubicBezTo>
                  <a:cubicBezTo>
                    <a:pt x="298" y="156"/>
                    <a:pt x="250" y="13"/>
                    <a:pt x="13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4" name="Google Shape;2554;p18"/>
            <p:cNvSpPr/>
            <p:nvPr/>
          </p:nvSpPr>
          <p:spPr>
            <a:xfrm>
              <a:off x="2695275" y="3010025"/>
              <a:ext cx="6850" cy="6575"/>
            </a:xfrm>
            <a:custGeom>
              <a:rect b="b" l="l" r="r" t="t"/>
              <a:pathLst>
                <a:path extrusionOk="0" h="263" w="274">
                  <a:moveTo>
                    <a:pt x="131" y="0"/>
                  </a:moveTo>
                  <a:cubicBezTo>
                    <a:pt x="60" y="0"/>
                    <a:pt x="0" y="60"/>
                    <a:pt x="0" y="131"/>
                  </a:cubicBezTo>
                  <a:cubicBezTo>
                    <a:pt x="0" y="203"/>
                    <a:pt x="60" y="262"/>
                    <a:pt x="131" y="262"/>
                  </a:cubicBezTo>
                  <a:cubicBezTo>
                    <a:pt x="203" y="262"/>
                    <a:pt x="274" y="203"/>
                    <a:pt x="274" y="131"/>
                  </a:cubicBezTo>
                  <a:cubicBezTo>
                    <a:pt x="274" y="60"/>
                    <a:pt x="203" y="0"/>
                    <a:pt x="13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5" name="Google Shape;2555;p18"/>
            <p:cNvSpPr/>
            <p:nvPr/>
          </p:nvSpPr>
          <p:spPr>
            <a:xfrm>
              <a:off x="1995775" y="2767725"/>
              <a:ext cx="7750" cy="6475"/>
            </a:xfrm>
            <a:custGeom>
              <a:rect b="b" l="l" r="r" t="t"/>
              <a:pathLst>
                <a:path extrusionOk="0" h="259" w="310">
                  <a:moveTo>
                    <a:pt x="143" y="1"/>
                  </a:moveTo>
                  <a:cubicBezTo>
                    <a:pt x="72" y="1"/>
                    <a:pt x="12" y="60"/>
                    <a:pt x="0" y="132"/>
                  </a:cubicBezTo>
                  <a:cubicBezTo>
                    <a:pt x="0" y="207"/>
                    <a:pt x="70" y="258"/>
                    <a:pt x="141" y="258"/>
                  </a:cubicBezTo>
                  <a:cubicBezTo>
                    <a:pt x="171" y="258"/>
                    <a:pt x="201" y="249"/>
                    <a:pt x="227" y="227"/>
                  </a:cubicBezTo>
                  <a:cubicBezTo>
                    <a:pt x="310" y="144"/>
                    <a:pt x="250" y="1"/>
                    <a:pt x="1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6" name="Google Shape;2556;p18"/>
            <p:cNvSpPr/>
            <p:nvPr/>
          </p:nvSpPr>
          <p:spPr>
            <a:xfrm>
              <a:off x="1842475" y="2609675"/>
              <a:ext cx="7475" cy="6525"/>
            </a:xfrm>
            <a:custGeom>
              <a:rect b="b" l="l" r="r" t="t"/>
              <a:pathLst>
                <a:path extrusionOk="0" h="261" w="299">
                  <a:moveTo>
                    <a:pt x="132" y="1"/>
                  </a:moveTo>
                  <a:cubicBezTo>
                    <a:pt x="60" y="1"/>
                    <a:pt x="1" y="60"/>
                    <a:pt x="1" y="132"/>
                  </a:cubicBezTo>
                  <a:cubicBezTo>
                    <a:pt x="1" y="212"/>
                    <a:pt x="61" y="260"/>
                    <a:pt x="126" y="260"/>
                  </a:cubicBezTo>
                  <a:cubicBezTo>
                    <a:pt x="157" y="260"/>
                    <a:pt x="188" y="250"/>
                    <a:pt x="215" y="227"/>
                  </a:cubicBezTo>
                  <a:cubicBezTo>
                    <a:pt x="298" y="143"/>
                    <a:pt x="251" y="12"/>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7" name="Google Shape;2557;p18"/>
            <p:cNvSpPr/>
            <p:nvPr/>
          </p:nvSpPr>
          <p:spPr>
            <a:xfrm>
              <a:off x="1810500" y="1837825"/>
              <a:ext cx="9225" cy="6625"/>
            </a:xfrm>
            <a:custGeom>
              <a:rect b="b" l="l" r="r" t="t"/>
              <a:pathLst>
                <a:path extrusionOk="0" h="265" w="369">
                  <a:moveTo>
                    <a:pt x="164" y="0"/>
                  </a:moveTo>
                  <a:cubicBezTo>
                    <a:pt x="1" y="0"/>
                    <a:pt x="1" y="265"/>
                    <a:pt x="164" y="265"/>
                  </a:cubicBezTo>
                  <a:cubicBezTo>
                    <a:pt x="170" y="265"/>
                    <a:pt x="177" y="265"/>
                    <a:pt x="184" y="264"/>
                  </a:cubicBezTo>
                  <a:cubicBezTo>
                    <a:pt x="191" y="265"/>
                    <a:pt x="198" y="265"/>
                    <a:pt x="205" y="265"/>
                  </a:cubicBezTo>
                  <a:cubicBezTo>
                    <a:pt x="368" y="265"/>
                    <a:pt x="368" y="0"/>
                    <a:pt x="205" y="0"/>
                  </a:cubicBezTo>
                  <a:cubicBezTo>
                    <a:pt x="198" y="0"/>
                    <a:pt x="191" y="1"/>
                    <a:pt x="184" y="2"/>
                  </a:cubicBezTo>
                  <a:cubicBezTo>
                    <a:pt x="177" y="1"/>
                    <a:pt x="170" y="0"/>
                    <a:pt x="16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8" name="Google Shape;2558;p18"/>
            <p:cNvSpPr/>
            <p:nvPr/>
          </p:nvSpPr>
          <p:spPr>
            <a:xfrm>
              <a:off x="1120375" y="1474375"/>
              <a:ext cx="7450" cy="6400"/>
            </a:xfrm>
            <a:custGeom>
              <a:rect b="b" l="l" r="r" t="t"/>
              <a:pathLst>
                <a:path extrusionOk="0" h="256" w="298">
                  <a:moveTo>
                    <a:pt x="113" y="1"/>
                  </a:moveTo>
                  <a:cubicBezTo>
                    <a:pt x="50" y="1"/>
                    <a:pt x="0" y="57"/>
                    <a:pt x="0" y="133"/>
                  </a:cubicBezTo>
                  <a:cubicBezTo>
                    <a:pt x="0" y="205"/>
                    <a:pt x="59" y="256"/>
                    <a:pt x="124" y="256"/>
                  </a:cubicBezTo>
                  <a:cubicBezTo>
                    <a:pt x="155" y="256"/>
                    <a:pt x="187" y="244"/>
                    <a:pt x="214" y="217"/>
                  </a:cubicBezTo>
                  <a:cubicBezTo>
                    <a:pt x="298" y="145"/>
                    <a:pt x="250" y="2"/>
                    <a:pt x="131" y="2"/>
                  </a:cubicBezTo>
                  <a:cubicBezTo>
                    <a:pt x="125" y="1"/>
                    <a:pt x="119" y="1"/>
                    <a:pt x="11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9" name="Google Shape;2559;p18"/>
            <p:cNvSpPr/>
            <p:nvPr/>
          </p:nvSpPr>
          <p:spPr>
            <a:xfrm>
              <a:off x="1754675" y="1531525"/>
              <a:ext cx="7750" cy="6400"/>
            </a:xfrm>
            <a:custGeom>
              <a:rect b="b" l="l" r="r" t="t"/>
              <a:pathLst>
                <a:path extrusionOk="0" h="256" w="310">
                  <a:moveTo>
                    <a:pt x="125" y="1"/>
                  </a:moveTo>
                  <a:cubicBezTo>
                    <a:pt x="60" y="1"/>
                    <a:pt x="0" y="57"/>
                    <a:pt x="0" y="133"/>
                  </a:cubicBezTo>
                  <a:cubicBezTo>
                    <a:pt x="0" y="205"/>
                    <a:pt x="65" y="256"/>
                    <a:pt x="133" y="256"/>
                  </a:cubicBezTo>
                  <a:cubicBezTo>
                    <a:pt x="166" y="256"/>
                    <a:pt x="199" y="244"/>
                    <a:pt x="227" y="217"/>
                  </a:cubicBezTo>
                  <a:cubicBezTo>
                    <a:pt x="310" y="145"/>
                    <a:pt x="250" y="2"/>
                    <a:pt x="143" y="2"/>
                  </a:cubicBezTo>
                  <a:cubicBezTo>
                    <a:pt x="137" y="1"/>
                    <a:pt x="131" y="1"/>
                    <a:pt x="12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0" name="Google Shape;2560;p18"/>
            <p:cNvSpPr/>
            <p:nvPr/>
          </p:nvSpPr>
          <p:spPr>
            <a:xfrm>
              <a:off x="1641050" y="1002925"/>
              <a:ext cx="7675" cy="6650"/>
            </a:xfrm>
            <a:custGeom>
              <a:rect b="b" l="l" r="r" t="t"/>
              <a:pathLst>
                <a:path extrusionOk="0" h="266" w="307">
                  <a:moveTo>
                    <a:pt x="140" y="1"/>
                  </a:moveTo>
                  <a:cubicBezTo>
                    <a:pt x="69" y="1"/>
                    <a:pt x="9" y="60"/>
                    <a:pt x="9" y="132"/>
                  </a:cubicBezTo>
                  <a:cubicBezTo>
                    <a:pt x="1" y="212"/>
                    <a:pt x="64" y="266"/>
                    <a:pt x="132" y="266"/>
                  </a:cubicBezTo>
                  <a:cubicBezTo>
                    <a:pt x="164" y="266"/>
                    <a:pt x="197" y="254"/>
                    <a:pt x="223" y="227"/>
                  </a:cubicBezTo>
                  <a:cubicBezTo>
                    <a:pt x="307" y="144"/>
                    <a:pt x="259" y="1"/>
                    <a:pt x="14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1" name="Google Shape;2561;p18"/>
            <p:cNvSpPr/>
            <p:nvPr/>
          </p:nvSpPr>
          <p:spPr>
            <a:xfrm>
              <a:off x="1448075" y="2492100"/>
              <a:ext cx="7775" cy="6650"/>
            </a:xfrm>
            <a:custGeom>
              <a:rect b="b" l="l" r="r" t="t"/>
              <a:pathLst>
                <a:path extrusionOk="0" h="266" w="311">
                  <a:moveTo>
                    <a:pt x="144" y="1"/>
                  </a:moveTo>
                  <a:cubicBezTo>
                    <a:pt x="72" y="1"/>
                    <a:pt x="13" y="60"/>
                    <a:pt x="1" y="132"/>
                  </a:cubicBezTo>
                  <a:cubicBezTo>
                    <a:pt x="1" y="212"/>
                    <a:pt x="67" y="266"/>
                    <a:pt x="135" y="266"/>
                  </a:cubicBezTo>
                  <a:cubicBezTo>
                    <a:pt x="167" y="266"/>
                    <a:pt x="200" y="254"/>
                    <a:pt x="227" y="227"/>
                  </a:cubicBezTo>
                  <a:cubicBezTo>
                    <a:pt x="310" y="155"/>
                    <a:pt x="263" y="13"/>
                    <a:pt x="14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2" name="Google Shape;2562;p18"/>
            <p:cNvSpPr/>
            <p:nvPr/>
          </p:nvSpPr>
          <p:spPr>
            <a:xfrm>
              <a:off x="1562550" y="2880800"/>
              <a:ext cx="9225" cy="6650"/>
            </a:xfrm>
            <a:custGeom>
              <a:rect b="b" l="l" r="r" t="t"/>
              <a:pathLst>
                <a:path extrusionOk="0" h="266" w="369">
                  <a:moveTo>
                    <a:pt x="164" y="1"/>
                  </a:moveTo>
                  <a:cubicBezTo>
                    <a:pt x="1" y="1"/>
                    <a:pt x="1" y="265"/>
                    <a:pt x="164" y="265"/>
                  </a:cubicBezTo>
                  <a:cubicBezTo>
                    <a:pt x="171" y="265"/>
                    <a:pt x="177" y="265"/>
                    <a:pt x="184" y="264"/>
                  </a:cubicBezTo>
                  <a:cubicBezTo>
                    <a:pt x="191" y="265"/>
                    <a:pt x="198" y="265"/>
                    <a:pt x="205" y="265"/>
                  </a:cubicBezTo>
                  <a:cubicBezTo>
                    <a:pt x="368" y="265"/>
                    <a:pt x="368" y="1"/>
                    <a:pt x="205" y="1"/>
                  </a:cubicBezTo>
                  <a:cubicBezTo>
                    <a:pt x="198" y="1"/>
                    <a:pt x="191" y="1"/>
                    <a:pt x="184" y="2"/>
                  </a:cubicBezTo>
                  <a:cubicBezTo>
                    <a:pt x="177" y="1"/>
                    <a:pt x="171" y="1"/>
                    <a:pt x="16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3" name="Google Shape;2563;p18"/>
            <p:cNvSpPr/>
            <p:nvPr/>
          </p:nvSpPr>
          <p:spPr>
            <a:xfrm>
              <a:off x="2004500" y="2263775"/>
              <a:ext cx="9350" cy="6600"/>
            </a:xfrm>
            <a:custGeom>
              <a:rect b="b" l="l" r="r" t="t"/>
              <a:pathLst>
                <a:path extrusionOk="0" h="264" w="374">
                  <a:moveTo>
                    <a:pt x="166" y="0"/>
                  </a:moveTo>
                  <a:cubicBezTo>
                    <a:pt x="0" y="0"/>
                    <a:pt x="4" y="264"/>
                    <a:pt x="176" y="264"/>
                  </a:cubicBezTo>
                  <a:cubicBezTo>
                    <a:pt x="180" y="264"/>
                    <a:pt x="183" y="264"/>
                    <a:pt x="187" y="263"/>
                  </a:cubicBezTo>
                  <a:cubicBezTo>
                    <a:pt x="191" y="264"/>
                    <a:pt x="195" y="264"/>
                    <a:pt x="198" y="264"/>
                  </a:cubicBezTo>
                  <a:cubicBezTo>
                    <a:pt x="371" y="264"/>
                    <a:pt x="374" y="0"/>
                    <a:pt x="208" y="0"/>
                  </a:cubicBezTo>
                  <a:cubicBezTo>
                    <a:pt x="202" y="0"/>
                    <a:pt x="195" y="1"/>
                    <a:pt x="187" y="2"/>
                  </a:cubicBezTo>
                  <a:cubicBezTo>
                    <a:pt x="180" y="1"/>
                    <a:pt x="173" y="0"/>
                    <a:pt x="16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4" name="Google Shape;2564;p18"/>
            <p:cNvSpPr/>
            <p:nvPr/>
          </p:nvSpPr>
          <p:spPr>
            <a:xfrm>
              <a:off x="1084350" y="2031025"/>
              <a:ext cx="7475" cy="6600"/>
            </a:xfrm>
            <a:custGeom>
              <a:rect b="b" l="l" r="r" t="t"/>
              <a:pathLst>
                <a:path extrusionOk="0" h="264" w="299">
                  <a:moveTo>
                    <a:pt x="131" y="1"/>
                  </a:moveTo>
                  <a:cubicBezTo>
                    <a:pt x="60" y="1"/>
                    <a:pt x="0" y="60"/>
                    <a:pt x="0" y="132"/>
                  </a:cubicBezTo>
                  <a:cubicBezTo>
                    <a:pt x="0" y="206"/>
                    <a:pt x="64" y="264"/>
                    <a:pt x="130" y="264"/>
                  </a:cubicBezTo>
                  <a:cubicBezTo>
                    <a:pt x="160" y="264"/>
                    <a:pt x="189" y="253"/>
                    <a:pt x="215" y="227"/>
                  </a:cubicBezTo>
                  <a:cubicBezTo>
                    <a:pt x="298" y="144"/>
                    <a:pt x="251" y="1"/>
                    <a:pt x="13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5" name="Google Shape;2565;p18"/>
            <p:cNvSpPr/>
            <p:nvPr/>
          </p:nvSpPr>
          <p:spPr>
            <a:xfrm>
              <a:off x="1136450" y="2258750"/>
              <a:ext cx="7450" cy="6450"/>
            </a:xfrm>
            <a:custGeom>
              <a:rect b="b" l="l" r="r" t="t"/>
              <a:pathLst>
                <a:path extrusionOk="0" h="258" w="298">
                  <a:moveTo>
                    <a:pt x="131" y="0"/>
                  </a:moveTo>
                  <a:cubicBezTo>
                    <a:pt x="60" y="0"/>
                    <a:pt x="0" y="48"/>
                    <a:pt x="0" y="131"/>
                  </a:cubicBezTo>
                  <a:cubicBezTo>
                    <a:pt x="0" y="206"/>
                    <a:pt x="64" y="258"/>
                    <a:pt x="131" y="258"/>
                  </a:cubicBezTo>
                  <a:cubicBezTo>
                    <a:pt x="160" y="258"/>
                    <a:pt x="189" y="248"/>
                    <a:pt x="214" y="226"/>
                  </a:cubicBezTo>
                  <a:cubicBezTo>
                    <a:pt x="298" y="143"/>
                    <a:pt x="250" y="0"/>
                    <a:pt x="13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6" name="Google Shape;2566;p18"/>
            <p:cNvSpPr/>
            <p:nvPr/>
          </p:nvSpPr>
          <p:spPr>
            <a:xfrm>
              <a:off x="2517275" y="1742000"/>
              <a:ext cx="7750" cy="6475"/>
            </a:xfrm>
            <a:custGeom>
              <a:rect b="b" l="l" r="r" t="t"/>
              <a:pathLst>
                <a:path extrusionOk="0" h="259" w="310">
                  <a:moveTo>
                    <a:pt x="143" y="1"/>
                  </a:moveTo>
                  <a:cubicBezTo>
                    <a:pt x="60" y="1"/>
                    <a:pt x="0" y="60"/>
                    <a:pt x="0" y="132"/>
                  </a:cubicBezTo>
                  <a:cubicBezTo>
                    <a:pt x="0" y="207"/>
                    <a:pt x="70" y="258"/>
                    <a:pt x="140" y="258"/>
                  </a:cubicBezTo>
                  <a:cubicBezTo>
                    <a:pt x="171" y="258"/>
                    <a:pt x="201" y="249"/>
                    <a:pt x="226" y="227"/>
                  </a:cubicBezTo>
                  <a:cubicBezTo>
                    <a:pt x="310" y="144"/>
                    <a:pt x="250" y="1"/>
                    <a:pt x="1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7" name="Google Shape;2567;p18"/>
            <p:cNvSpPr/>
            <p:nvPr/>
          </p:nvSpPr>
          <p:spPr>
            <a:xfrm>
              <a:off x="2397900" y="1508950"/>
              <a:ext cx="6875" cy="6575"/>
            </a:xfrm>
            <a:custGeom>
              <a:rect b="b" l="l" r="r" t="t"/>
              <a:pathLst>
                <a:path extrusionOk="0" h="263" w="275">
                  <a:moveTo>
                    <a:pt x="144" y="0"/>
                  </a:moveTo>
                  <a:cubicBezTo>
                    <a:pt x="60" y="0"/>
                    <a:pt x="1" y="60"/>
                    <a:pt x="1" y="131"/>
                  </a:cubicBezTo>
                  <a:cubicBezTo>
                    <a:pt x="1" y="203"/>
                    <a:pt x="60" y="262"/>
                    <a:pt x="144" y="262"/>
                  </a:cubicBezTo>
                  <a:cubicBezTo>
                    <a:pt x="215" y="262"/>
                    <a:pt x="275" y="203"/>
                    <a:pt x="275" y="131"/>
                  </a:cubicBezTo>
                  <a:cubicBezTo>
                    <a:pt x="275" y="60"/>
                    <a:pt x="215" y="0"/>
                    <a:pt x="14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8" name="Google Shape;2568;p18"/>
            <p:cNvSpPr/>
            <p:nvPr/>
          </p:nvSpPr>
          <p:spPr>
            <a:xfrm>
              <a:off x="2788725" y="1418150"/>
              <a:ext cx="7475" cy="6675"/>
            </a:xfrm>
            <a:custGeom>
              <a:rect b="b" l="l" r="r" t="t"/>
              <a:pathLst>
                <a:path extrusionOk="0" h="267" w="299">
                  <a:moveTo>
                    <a:pt x="132" y="1"/>
                  </a:moveTo>
                  <a:cubicBezTo>
                    <a:pt x="60" y="1"/>
                    <a:pt x="1" y="60"/>
                    <a:pt x="1" y="132"/>
                  </a:cubicBezTo>
                  <a:cubicBezTo>
                    <a:pt x="1" y="213"/>
                    <a:pt x="61" y="266"/>
                    <a:pt x="126" y="266"/>
                  </a:cubicBezTo>
                  <a:cubicBezTo>
                    <a:pt x="156" y="266"/>
                    <a:pt x="188" y="254"/>
                    <a:pt x="215" y="227"/>
                  </a:cubicBezTo>
                  <a:cubicBezTo>
                    <a:pt x="298" y="156"/>
                    <a:pt x="251" y="13"/>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9" name="Google Shape;2569;p18"/>
            <p:cNvSpPr/>
            <p:nvPr/>
          </p:nvSpPr>
          <p:spPr>
            <a:xfrm>
              <a:off x="2573225" y="1144925"/>
              <a:ext cx="7775" cy="6450"/>
            </a:xfrm>
            <a:custGeom>
              <a:rect b="b" l="l" r="r" t="t"/>
              <a:pathLst>
                <a:path extrusionOk="0" h="258" w="311">
                  <a:moveTo>
                    <a:pt x="132" y="0"/>
                  </a:moveTo>
                  <a:cubicBezTo>
                    <a:pt x="60" y="0"/>
                    <a:pt x="1" y="48"/>
                    <a:pt x="1" y="131"/>
                  </a:cubicBezTo>
                  <a:cubicBezTo>
                    <a:pt x="1" y="206"/>
                    <a:pt x="64" y="257"/>
                    <a:pt x="131" y="257"/>
                  </a:cubicBezTo>
                  <a:cubicBezTo>
                    <a:pt x="160" y="257"/>
                    <a:pt x="190" y="248"/>
                    <a:pt x="215" y="226"/>
                  </a:cubicBezTo>
                  <a:cubicBezTo>
                    <a:pt x="310" y="143"/>
                    <a:pt x="251" y="0"/>
                    <a:pt x="13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0" name="Google Shape;2570;p18"/>
            <p:cNvSpPr/>
            <p:nvPr/>
          </p:nvSpPr>
          <p:spPr>
            <a:xfrm>
              <a:off x="3230150" y="1622050"/>
              <a:ext cx="7475" cy="6650"/>
            </a:xfrm>
            <a:custGeom>
              <a:rect b="b" l="l" r="r" t="t"/>
              <a:pathLst>
                <a:path extrusionOk="0" h="266" w="299">
                  <a:moveTo>
                    <a:pt x="132" y="1"/>
                  </a:moveTo>
                  <a:cubicBezTo>
                    <a:pt x="60" y="1"/>
                    <a:pt x="1" y="60"/>
                    <a:pt x="1" y="132"/>
                  </a:cubicBezTo>
                  <a:cubicBezTo>
                    <a:pt x="1" y="212"/>
                    <a:pt x="61" y="266"/>
                    <a:pt x="126" y="266"/>
                  </a:cubicBezTo>
                  <a:cubicBezTo>
                    <a:pt x="156" y="266"/>
                    <a:pt x="188" y="254"/>
                    <a:pt x="215" y="227"/>
                  </a:cubicBezTo>
                  <a:cubicBezTo>
                    <a:pt x="298" y="144"/>
                    <a:pt x="251" y="13"/>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1" name="Google Shape;2571;p18"/>
            <p:cNvSpPr/>
            <p:nvPr/>
          </p:nvSpPr>
          <p:spPr>
            <a:xfrm>
              <a:off x="3298900" y="1128550"/>
              <a:ext cx="7475" cy="6500"/>
            </a:xfrm>
            <a:custGeom>
              <a:rect b="b" l="l" r="r" t="t"/>
              <a:pathLst>
                <a:path extrusionOk="0" h="260" w="299">
                  <a:moveTo>
                    <a:pt x="144" y="0"/>
                  </a:moveTo>
                  <a:cubicBezTo>
                    <a:pt x="61" y="0"/>
                    <a:pt x="1" y="60"/>
                    <a:pt x="1" y="131"/>
                  </a:cubicBezTo>
                  <a:cubicBezTo>
                    <a:pt x="1" y="212"/>
                    <a:pt x="67" y="260"/>
                    <a:pt x="132" y="260"/>
                  </a:cubicBezTo>
                  <a:cubicBezTo>
                    <a:pt x="162" y="260"/>
                    <a:pt x="192" y="249"/>
                    <a:pt x="215" y="226"/>
                  </a:cubicBezTo>
                  <a:cubicBezTo>
                    <a:pt x="299" y="143"/>
                    <a:pt x="251" y="12"/>
                    <a:pt x="14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2" name="Google Shape;2572;p18"/>
            <p:cNvSpPr/>
            <p:nvPr/>
          </p:nvSpPr>
          <p:spPr>
            <a:xfrm>
              <a:off x="3527800" y="2197100"/>
              <a:ext cx="7775" cy="6375"/>
            </a:xfrm>
            <a:custGeom>
              <a:rect b="b" l="l" r="r" t="t"/>
              <a:pathLst>
                <a:path extrusionOk="0" h="255" w="311">
                  <a:moveTo>
                    <a:pt x="125" y="0"/>
                  </a:moveTo>
                  <a:cubicBezTo>
                    <a:pt x="61" y="0"/>
                    <a:pt x="1" y="55"/>
                    <a:pt x="1" y="121"/>
                  </a:cubicBezTo>
                  <a:cubicBezTo>
                    <a:pt x="1" y="201"/>
                    <a:pt x="67" y="255"/>
                    <a:pt x="135" y="255"/>
                  </a:cubicBezTo>
                  <a:cubicBezTo>
                    <a:pt x="167" y="255"/>
                    <a:pt x="200" y="243"/>
                    <a:pt x="227" y="216"/>
                  </a:cubicBezTo>
                  <a:cubicBezTo>
                    <a:pt x="310" y="144"/>
                    <a:pt x="251" y="2"/>
                    <a:pt x="144" y="2"/>
                  </a:cubicBezTo>
                  <a:cubicBezTo>
                    <a:pt x="138" y="1"/>
                    <a:pt x="131" y="0"/>
                    <a:pt x="12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3" name="Google Shape;2573;p18"/>
            <p:cNvSpPr/>
            <p:nvPr/>
          </p:nvSpPr>
          <p:spPr>
            <a:xfrm>
              <a:off x="3902050" y="2461450"/>
              <a:ext cx="7675" cy="6650"/>
            </a:xfrm>
            <a:custGeom>
              <a:rect b="b" l="l" r="r" t="t"/>
              <a:pathLst>
                <a:path extrusionOk="0" h="266" w="307">
                  <a:moveTo>
                    <a:pt x="140" y="0"/>
                  </a:moveTo>
                  <a:cubicBezTo>
                    <a:pt x="68" y="0"/>
                    <a:pt x="9" y="60"/>
                    <a:pt x="9" y="131"/>
                  </a:cubicBezTo>
                  <a:cubicBezTo>
                    <a:pt x="1" y="212"/>
                    <a:pt x="64" y="265"/>
                    <a:pt x="131" y="265"/>
                  </a:cubicBezTo>
                  <a:cubicBezTo>
                    <a:pt x="163" y="265"/>
                    <a:pt x="196" y="253"/>
                    <a:pt x="223" y="226"/>
                  </a:cubicBezTo>
                  <a:cubicBezTo>
                    <a:pt x="307" y="143"/>
                    <a:pt x="259" y="0"/>
                    <a:pt x="14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4" name="Google Shape;2574;p18"/>
            <p:cNvSpPr/>
            <p:nvPr/>
          </p:nvSpPr>
          <p:spPr>
            <a:xfrm>
              <a:off x="3531375" y="2052175"/>
              <a:ext cx="7475" cy="6650"/>
            </a:xfrm>
            <a:custGeom>
              <a:rect b="b" l="l" r="r" t="t"/>
              <a:pathLst>
                <a:path extrusionOk="0" h="266" w="299">
                  <a:moveTo>
                    <a:pt x="132" y="0"/>
                  </a:moveTo>
                  <a:cubicBezTo>
                    <a:pt x="60" y="0"/>
                    <a:pt x="1" y="60"/>
                    <a:pt x="1" y="131"/>
                  </a:cubicBezTo>
                  <a:cubicBezTo>
                    <a:pt x="1" y="212"/>
                    <a:pt x="61" y="265"/>
                    <a:pt x="126" y="265"/>
                  </a:cubicBezTo>
                  <a:cubicBezTo>
                    <a:pt x="156" y="265"/>
                    <a:pt x="188" y="253"/>
                    <a:pt x="215" y="226"/>
                  </a:cubicBezTo>
                  <a:cubicBezTo>
                    <a:pt x="298" y="143"/>
                    <a:pt x="251" y="0"/>
                    <a:pt x="13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5" name="Google Shape;2575;p18"/>
            <p:cNvSpPr/>
            <p:nvPr/>
          </p:nvSpPr>
          <p:spPr>
            <a:xfrm>
              <a:off x="1701100" y="2387900"/>
              <a:ext cx="14900" cy="12800"/>
            </a:xfrm>
            <a:custGeom>
              <a:rect b="b" l="l" r="r" t="t"/>
              <a:pathLst>
                <a:path extrusionOk="0" h="512" w="596">
                  <a:moveTo>
                    <a:pt x="253" y="1"/>
                  </a:moveTo>
                  <a:cubicBezTo>
                    <a:pt x="109" y="1"/>
                    <a:pt x="0" y="115"/>
                    <a:pt x="0" y="251"/>
                  </a:cubicBezTo>
                  <a:cubicBezTo>
                    <a:pt x="0" y="407"/>
                    <a:pt x="130" y="512"/>
                    <a:pt x="261" y="512"/>
                  </a:cubicBezTo>
                  <a:cubicBezTo>
                    <a:pt x="321" y="512"/>
                    <a:pt x="381" y="490"/>
                    <a:pt x="429" y="442"/>
                  </a:cubicBezTo>
                  <a:cubicBezTo>
                    <a:pt x="596" y="275"/>
                    <a:pt x="488" y="1"/>
                    <a:pt x="274" y="1"/>
                  </a:cubicBezTo>
                  <a:cubicBezTo>
                    <a:pt x="267" y="1"/>
                    <a:pt x="260" y="1"/>
                    <a:pt x="25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6" name="Google Shape;2576;p18"/>
            <p:cNvSpPr/>
            <p:nvPr/>
          </p:nvSpPr>
          <p:spPr>
            <a:xfrm>
              <a:off x="864375" y="3061525"/>
              <a:ext cx="14925" cy="12800"/>
            </a:xfrm>
            <a:custGeom>
              <a:rect b="b" l="l" r="r" t="t"/>
              <a:pathLst>
                <a:path extrusionOk="0" h="512" w="597">
                  <a:moveTo>
                    <a:pt x="275" y="0"/>
                  </a:moveTo>
                  <a:cubicBezTo>
                    <a:pt x="132" y="0"/>
                    <a:pt x="13" y="107"/>
                    <a:pt x="1" y="262"/>
                  </a:cubicBezTo>
                  <a:cubicBezTo>
                    <a:pt x="1" y="409"/>
                    <a:pt x="129" y="511"/>
                    <a:pt x="260" y="511"/>
                  </a:cubicBezTo>
                  <a:cubicBezTo>
                    <a:pt x="320" y="511"/>
                    <a:pt x="381" y="490"/>
                    <a:pt x="429" y="441"/>
                  </a:cubicBezTo>
                  <a:cubicBezTo>
                    <a:pt x="596" y="286"/>
                    <a:pt x="489" y="12"/>
                    <a:pt x="27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7" name="Google Shape;2577;p18"/>
            <p:cNvSpPr/>
            <p:nvPr/>
          </p:nvSpPr>
          <p:spPr>
            <a:xfrm>
              <a:off x="1461175" y="1886075"/>
              <a:ext cx="14925" cy="12850"/>
            </a:xfrm>
            <a:custGeom>
              <a:rect b="b" l="l" r="r" t="t"/>
              <a:pathLst>
                <a:path extrusionOk="0" h="514" w="597">
                  <a:moveTo>
                    <a:pt x="263" y="1"/>
                  </a:moveTo>
                  <a:cubicBezTo>
                    <a:pt x="120" y="1"/>
                    <a:pt x="1" y="120"/>
                    <a:pt x="1" y="262"/>
                  </a:cubicBezTo>
                  <a:cubicBezTo>
                    <a:pt x="1" y="415"/>
                    <a:pt x="120" y="514"/>
                    <a:pt x="249" y="514"/>
                  </a:cubicBezTo>
                  <a:cubicBezTo>
                    <a:pt x="311" y="514"/>
                    <a:pt x="375" y="491"/>
                    <a:pt x="429" y="441"/>
                  </a:cubicBezTo>
                  <a:cubicBezTo>
                    <a:pt x="596" y="286"/>
                    <a:pt x="489" y="12"/>
                    <a:pt x="26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8" name="Google Shape;2578;p18"/>
            <p:cNvSpPr/>
            <p:nvPr/>
          </p:nvSpPr>
          <p:spPr>
            <a:xfrm>
              <a:off x="1077500" y="1742000"/>
              <a:ext cx="14900" cy="12800"/>
            </a:xfrm>
            <a:custGeom>
              <a:rect b="b" l="l" r="r" t="t"/>
              <a:pathLst>
                <a:path extrusionOk="0" h="512" w="596">
                  <a:moveTo>
                    <a:pt x="274" y="1"/>
                  </a:moveTo>
                  <a:cubicBezTo>
                    <a:pt x="120" y="1"/>
                    <a:pt x="1" y="108"/>
                    <a:pt x="1" y="263"/>
                  </a:cubicBezTo>
                  <a:cubicBezTo>
                    <a:pt x="1" y="410"/>
                    <a:pt x="129" y="512"/>
                    <a:pt x="260" y="512"/>
                  </a:cubicBezTo>
                  <a:cubicBezTo>
                    <a:pt x="320" y="512"/>
                    <a:pt x="381" y="490"/>
                    <a:pt x="429" y="441"/>
                  </a:cubicBezTo>
                  <a:cubicBezTo>
                    <a:pt x="596" y="287"/>
                    <a:pt x="489" y="13"/>
                    <a:pt x="27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9" name="Google Shape;2579;p18"/>
            <p:cNvSpPr/>
            <p:nvPr/>
          </p:nvSpPr>
          <p:spPr>
            <a:xfrm>
              <a:off x="1835050" y="1697075"/>
              <a:ext cx="14900" cy="12775"/>
            </a:xfrm>
            <a:custGeom>
              <a:rect b="b" l="l" r="r" t="t"/>
              <a:pathLst>
                <a:path extrusionOk="0" h="511" w="596">
                  <a:moveTo>
                    <a:pt x="274" y="0"/>
                  </a:moveTo>
                  <a:cubicBezTo>
                    <a:pt x="119" y="0"/>
                    <a:pt x="0" y="107"/>
                    <a:pt x="0" y="250"/>
                  </a:cubicBezTo>
                  <a:cubicBezTo>
                    <a:pt x="0" y="406"/>
                    <a:pt x="130" y="511"/>
                    <a:pt x="261" y="511"/>
                  </a:cubicBezTo>
                  <a:cubicBezTo>
                    <a:pt x="320" y="511"/>
                    <a:pt x="380" y="489"/>
                    <a:pt x="429" y="441"/>
                  </a:cubicBezTo>
                  <a:cubicBezTo>
                    <a:pt x="595" y="286"/>
                    <a:pt x="488" y="12"/>
                    <a:pt x="27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0" name="Google Shape;2580;p18"/>
            <p:cNvSpPr/>
            <p:nvPr/>
          </p:nvSpPr>
          <p:spPr>
            <a:xfrm>
              <a:off x="2043100" y="1415175"/>
              <a:ext cx="14900" cy="12800"/>
            </a:xfrm>
            <a:custGeom>
              <a:rect b="b" l="l" r="r" t="t"/>
              <a:pathLst>
                <a:path extrusionOk="0" h="512" w="596">
                  <a:moveTo>
                    <a:pt x="262" y="1"/>
                  </a:moveTo>
                  <a:cubicBezTo>
                    <a:pt x="120" y="1"/>
                    <a:pt x="1" y="108"/>
                    <a:pt x="1" y="251"/>
                  </a:cubicBezTo>
                  <a:cubicBezTo>
                    <a:pt x="1" y="406"/>
                    <a:pt x="124" y="511"/>
                    <a:pt x="256" y="511"/>
                  </a:cubicBezTo>
                  <a:cubicBezTo>
                    <a:pt x="316" y="511"/>
                    <a:pt x="377" y="490"/>
                    <a:pt x="429" y="441"/>
                  </a:cubicBezTo>
                  <a:cubicBezTo>
                    <a:pt x="596" y="287"/>
                    <a:pt x="489" y="13"/>
                    <a:pt x="26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1" name="Google Shape;2581;p18"/>
            <p:cNvSpPr/>
            <p:nvPr/>
          </p:nvSpPr>
          <p:spPr>
            <a:xfrm>
              <a:off x="1567450" y="1319325"/>
              <a:ext cx="14900" cy="12700"/>
            </a:xfrm>
            <a:custGeom>
              <a:rect b="b" l="l" r="r" t="t"/>
              <a:pathLst>
                <a:path extrusionOk="0" h="508" w="596">
                  <a:moveTo>
                    <a:pt x="243" y="0"/>
                  </a:moveTo>
                  <a:cubicBezTo>
                    <a:pt x="109" y="0"/>
                    <a:pt x="0" y="115"/>
                    <a:pt x="0" y="251"/>
                  </a:cubicBezTo>
                  <a:cubicBezTo>
                    <a:pt x="0" y="404"/>
                    <a:pt x="120" y="508"/>
                    <a:pt x="249" y="508"/>
                  </a:cubicBezTo>
                  <a:cubicBezTo>
                    <a:pt x="311" y="508"/>
                    <a:pt x="375" y="484"/>
                    <a:pt x="429" y="430"/>
                  </a:cubicBezTo>
                  <a:cubicBezTo>
                    <a:pt x="596" y="275"/>
                    <a:pt x="488" y="1"/>
                    <a:pt x="262" y="1"/>
                  </a:cubicBezTo>
                  <a:cubicBezTo>
                    <a:pt x="256" y="1"/>
                    <a:pt x="249" y="0"/>
                    <a:pt x="24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2" name="Google Shape;2582;p18"/>
            <p:cNvSpPr/>
            <p:nvPr/>
          </p:nvSpPr>
          <p:spPr>
            <a:xfrm>
              <a:off x="2514000" y="1936950"/>
              <a:ext cx="14900" cy="12575"/>
            </a:xfrm>
            <a:custGeom>
              <a:rect b="b" l="l" r="r" t="t"/>
              <a:pathLst>
                <a:path extrusionOk="0" h="503" w="596">
                  <a:moveTo>
                    <a:pt x="253" y="1"/>
                  </a:moveTo>
                  <a:cubicBezTo>
                    <a:pt x="108" y="1"/>
                    <a:pt x="0" y="115"/>
                    <a:pt x="0" y="252"/>
                  </a:cubicBezTo>
                  <a:cubicBezTo>
                    <a:pt x="0" y="404"/>
                    <a:pt x="120" y="503"/>
                    <a:pt x="249" y="503"/>
                  </a:cubicBezTo>
                  <a:cubicBezTo>
                    <a:pt x="311" y="503"/>
                    <a:pt x="375" y="480"/>
                    <a:pt x="429" y="430"/>
                  </a:cubicBezTo>
                  <a:cubicBezTo>
                    <a:pt x="596" y="275"/>
                    <a:pt x="488" y="2"/>
                    <a:pt x="274" y="2"/>
                  </a:cubicBezTo>
                  <a:cubicBezTo>
                    <a:pt x="267" y="1"/>
                    <a:pt x="260" y="1"/>
                    <a:pt x="25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3" name="Google Shape;2583;p18"/>
            <p:cNvSpPr/>
            <p:nvPr/>
          </p:nvSpPr>
          <p:spPr>
            <a:xfrm>
              <a:off x="3094125" y="1260400"/>
              <a:ext cx="14900" cy="12850"/>
            </a:xfrm>
            <a:custGeom>
              <a:rect b="b" l="l" r="r" t="t"/>
              <a:pathLst>
                <a:path extrusionOk="0" h="514" w="596">
                  <a:moveTo>
                    <a:pt x="274" y="1"/>
                  </a:moveTo>
                  <a:cubicBezTo>
                    <a:pt x="131" y="1"/>
                    <a:pt x="12" y="120"/>
                    <a:pt x="0" y="263"/>
                  </a:cubicBezTo>
                  <a:cubicBezTo>
                    <a:pt x="0" y="415"/>
                    <a:pt x="126" y="514"/>
                    <a:pt x="254" y="514"/>
                  </a:cubicBezTo>
                  <a:cubicBezTo>
                    <a:pt x="316" y="514"/>
                    <a:pt x="379" y="491"/>
                    <a:pt x="429" y="441"/>
                  </a:cubicBezTo>
                  <a:cubicBezTo>
                    <a:pt x="596" y="286"/>
                    <a:pt x="489" y="13"/>
                    <a:pt x="27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4" name="Google Shape;2584;p18"/>
            <p:cNvSpPr/>
            <p:nvPr/>
          </p:nvSpPr>
          <p:spPr>
            <a:xfrm>
              <a:off x="2049650" y="2034300"/>
              <a:ext cx="14900" cy="12800"/>
            </a:xfrm>
            <a:custGeom>
              <a:rect b="b" l="l" r="r" t="t"/>
              <a:pathLst>
                <a:path extrusionOk="0" h="512" w="596">
                  <a:moveTo>
                    <a:pt x="274" y="1"/>
                  </a:moveTo>
                  <a:cubicBezTo>
                    <a:pt x="131" y="1"/>
                    <a:pt x="12" y="108"/>
                    <a:pt x="0" y="251"/>
                  </a:cubicBezTo>
                  <a:cubicBezTo>
                    <a:pt x="0" y="406"/>
                    <a:pt x="130" y="511"/>
                    <a:pt x="265" y="511"/>
                  </a:cubicBezTo>
                  <a:cubicBezTo>
                    <a:pt x="326" y="511"/>
                    <a:pt x="389" y="490"/>
                    <a:pt x="441" y="441"/>
                  </a:cubicBezTo>
                  <a:cubicBezTo>
                    <a:pt x="596" y="287"/>
                    <a:pt x="501" y="13"/>
                    <a:pt x="27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5" name="Google Shape;2585;p18"/>
            <p:cNvSpPr/>
            <p:nvPr/>
          </p:nvSpPr>
          <p:spPr>
            <a:xfrm>
              <a:off x="2491075" y="3399650"/>
              <a:ext cx="14900" cy="12800"/>
            </a:xfrm>
            <a:custGeom>
              <a:rect b="b" l="l" r="r" t="t"/>
              <a:pathLst>
                <a:path extrusionOk="0" h="512" w="596">
                  <a:moveTo>
                    <a:pt x="274" y="1"/>
                  </a:moveTo>
                  <a:cubicBezTo>
                    <a:pt x="131" y="1"/>
                    <a:pt x="12" y="108"/>
                    <a:pt x="0" y="251"/>
                  </a:cubicBezTo>
                  <a:cubicBezTo>
                    <a:pt x="0" y="406"/>
                    <a:pt x="130" y="511"/>
                    <a:pt x="265" y="511"/>
                  </a:cubicBezTo>
                  <a:cubicBezTo>
                    <a:pt x="326" y="511"/>
                    <a:pt x="389" y="490"/>
                    <a:pt x="441" y="441"/>
                  </a:cubicBezTo>
                  <a:cubicBezTo>
                    <a:pt x="596" y="286"/>
                    <a:pt x="500" y="13"/>
                    <a:pt x="27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6" name="Google Shape;2586;p18"/>
            <p:cNvSpPr/>
            <p:nvPr/>
          </p:nvSpPr>
          <p:spPr>
            <a:xfrm>
              <a:off x="2840525" y="3715475"/>
              <a:ext cx="14900" cy="12800"/>
            </a:xfrm>
            <a:custGeom>
              <a:rect b="b" l="l" r="r" t="t"/>
              <a:pathLst>
                <a:path extrusionOk="0" h="512" w="596">
                  <a:moveTo>
                    <a:pt x="262" y="0"/>
                  </a:moveTo>
                  <a:cubicBezTo>
                    <a:pt x="119" y="0"/>
                    <a:pt x="0" y="107"/>
                    <a:pt x="0" y="262"/>
                  </a:cubicBezTo>
                  <a:cubicBezTo>
                    <a:pt x="0" y="409"/>
                    <a:pt x="129" y="511"/>
                    <a:pt x="260" y="511"/>
                  </a:cubicBezTo>
                  <a:cubicBezTo>
                    <a:pt x="320" y="511"/>
                    <a:pt x="380" y="489"/>
                    <a:pt x="429" y="441"/>
                  </a:cubicBezTo>
                  <a:cubicBezTo>
                    <a:pt x="596" y="286"/>
                    <a:pt x="489" y="12"/>
                    <a:pt x="2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7" name="Google Shape;2587;p18"/>
            <p:cNvSpPr/>
            <p:nvPr/>
          </p:nvSpPr>
          <p:spPr>
            <a:xfrm>
              <a:off x="2212775" y="4039900"/>
              <a:ext cx="14900" cy="12800"/>
            </a:xfrm>
            <a:custGeom>
              <a:rect b="b" l="l" r="r" t="t"/>
              <a:pathLst>
                <a:path extrusionOk="0" h="512" w="596">
                  <a:moveTo>
                    <a:pt x="262" y="1"/>
                  </a:moveTo>
                  <a:cubicBezTo>
                    <a:pt x="119" y="1"/>
                    <a:pt x="0" y="108"/>
                    <a:pt x="0" y="263"/>
                  </a:cubicBezTo>
                  <a:cubicBezTo>
                    <a:pt x="0" y="410"/>
                    <a:pt x="129" y="512"/>
                    <a:pt x="259" y="512"/>
                  </a:cubicBezTo>
                  <a:cubicBezTo>
                    <a:pt x="319" y="512"/>
                    <a:pt x="380" y="490"/>
                    <a:pt x="429" y="442"/>
                  </a:cubicBezTo>
                  <a:cubicBezTo>
                    <a:pt x="595" y="287"/>
                    <a:pt x="488" y="13"/>
                    <a:pt x="26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8" name="Google Shape;2588;p18"/>
            <p:cNvSpPr/>
            <p:nvPr/>
          </p:nvSpPr>
          <p:spPr>
            <a:xfrm>
              <a:off x="3233425" y="3608875"/>
              <a:ext cx="14900" cy="12600"/>
            </a:xfrm>
            <a:custGeom>
              <a:rect b="b" l="l" r="r" t="t"/>
              <a:pathLst>
                <a:path extrusionOk="0" h="504" w="596">
                  <a:moveTo>
                    <a:pt x="255" y="1"/>
                  </a:moveTo>
                  <a:cubicBezTo>
                    <a:pt x="121" y="1"/>
                    <a:pt x="12" y="116"/>
                    <a:pt x="1" y="252"/>
                  </a:cubicBezTo>
                  <a:cubicBezTo>
                    <a:pt x="1" y="405"/>
                    <a:pt x="126" y="503"/>
                    <a:pt x="255" y="503"/>
                  </a:cubicBezTo>
                  <a:cubicBezTo>
                    <a:pt x="316" y="503"/>
                    <a:pt x="379" y="481"/>
                    <a:pt x="429" y="430"/>
                  </a:cubicBezTo>
                  <a:cubicBezTo>
                    <a:pt x="596" y="276"/>
                    <a:pt x="489" y="14"/>
                    <a:pt x="274" y="2"/>
                  </a:cubicBezTo>
                  <a:cubicBezTo>
                    <a:pt x="268" y="1"/>
                    <a:pt x="261" y="1"/>
                    <a:pt x="25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9" name="Google Shape;2589;p18"/>
            <p:cNvSpPr/>
            <p:nvPr/>
          </p:nvSpPr>
          <p:spPr>
            <a:xfrm>
              <a:off x="3660575" y="3771725"/>
              <a:ext cx="14900" cy="12775"/>
            </a:xfrm>
            <a:custGeom>
              <a:rect b="b" l="l" r="r" t="t"/>
              <a:pathLst>
                <a:path extrusionOk="0" h="511" w="596">
                  <a:moveTo>
                    <a:pt x="262" y="0"/>
                  </a:moveTo>
                  <a:cubicBezTo>
                    <a:pt x="119" y="0"/>
                    <a:pt x="0" y="108"/>
                    <a:pt x="0" y="251"/>
                  </a:cubicBezTo>
                  <a:cubicBezTo>
                    <a:pt x="0" y="406"/>
                    <a:pt x="124" y="511"/>
                    <a:pt x="256" y="511"/>
                  </a:cubicBezTo>
                  <a:cubicBezTo>
                    <a:pt x="315" y="511"/>
                    <a:pt x="377" y="489"/>
                    <a:pt x="429" y="441"/>
                  </a:cubicBezTo>
                  <a:cubicBezTo>
                    <a:pt x="595" y="286"/>
                    <a:pt x="488" y="12"/>
                    <a:pt x="2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0" name="Google Shape;2590;p18"/>
            <p:cNvSpPr/>
            <p:nvPr/>
          </p:nvSpPr>
          <p:spPr>
            <a:xfrm>
              <a:off x="2879225" y="3022800"/>
              <a:ext cx="14900" cy="12800"/>
            </a:xfrm>
            <a:custGeom>
              <a:rect b="b" l="l" r="r" t="t"/>
              <a:pathLst>
                <a:path extrusionOk="0" h="512" w="596">
                  <a:moveTo>
                    <a:pt x="253" y="1"/>
                  </a:moveTo>
                  <a:cubicBezTo>
                    <a:pt x="108" y="1"/>
                    <a:pt x="0" y="115"/>
                    <a:pt x="0" y="251"/>
                  </a:cubicBezTo>
                  <a:cubicBezTo>
                    <a:pt x="0" y="407"/>
                    <a:pt x="130" y="512"/>
                    <a:pt x="261" y="512"/>
                  </a:cubicBezTo>
                  <a:cubicBezTo>
                    <a:pt x="321" y="512"/>
                    <a:pt x="380" y="490"/>
                    <a:pt x="429" y="442"/>
                  </a:cubicBezTo>
                  <a:cubicBezTo>
                    <a:pt x="595" y="287"/>
                    <a:pt x="500" y="1"/>
                    <a:pt x="274" y="1"/>
                  </a:cubicBezTo>
                  <a:cubicBezTo>
                    <a:pt x="267" y="1"/>
                    <a:pt x="260" y="1"/>
                    <a:pt x="25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1" name="Google Shape;2591;p18"/>
            <p:cNvSpPr/>
            <p:nvPr/>
          </p:nvSpPr>
          <p:spPr>
            <a:xfrm>
              <a:off x="2879225" y="3450525"/>
              <a:ext cx="14900" cy="12825"/>
            </a:xfrm>
            <a:custGeom>
              <a:rect b="b" l="l" r="r" t="t"/>
              <a:pathLst>
                <a:path extrusionOk="0" h="513" w="596">
                  <a:moveTo>
                    <a:pt x="253" y="1"/>
                  </a:moveTo>
                  <a:cubicBezTo>
                    <a:pt x="108" y="1"/>
                    <a:pt x="0" y="115"/>
                    <a:pt x="0" y="252"/>
                  </a:cubicBezTo>
                  <a:cubicBezTo>
                    <a:pt x="0" y="407"/>
                    <a:pt x="130" y="512"/>
                    <a:pt x="261" y="512"/>
                  </a:cubicBezTo>
                  <a:cubicBezTo>
                    <a:pt x="321" y="512"/>
                    <a:pt x="380" y="491"/>
                    <a:pt x="429" y="442"/>
                  </a:cubicBezTo>
                  <a:cubicBezTo>
                    <a:pt x="595" y="287"/>
                    <a:pt x="488" y="14"/>
                    <a:pt x="274" y="2"/>
                  </a:cubicBezTo>
                  <a:cubicBezTo>
                    <a:pt x="267" y="1"/>
                    <a:pt x="260" y="1"/>
                    <a:pt x="25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2" name="Google Shape;2592;p18"/>
            <p:cNvSpPr/>
            <p:nvPr/>
          </p:nvSpPr>
          <p:spPr>
            <a:xfrm>
              <a:off x="3305175" y="3364825"/>
              <a:ext cx="14900" cy="12850"/>
            </a:xfrm>
            <a:custGeom>
              <a:rect b="b" l="l" r="r" t="t"/>
              <a:pathLst>
                <a:path extrusionOk="0" h="514" w="596">
                  <a:moveTo>
                    <a:pt x="274" y="1"/>
                  </a:moveTo>
                  <a:cubicBezTo>
                    <a:pt x="119" y="1"/>
                    <a:pt x="0" y="120"/>
                    <a:pt x="0" y="263"/>
                  </a:cubicBezTo>
                  <a:cubicBezTo>
                    <a:pt x="0" y="416"/>
                    <a:pt x="125" y="514"/>
                    <a:pt x="258" y="514"/>
                  </a:cubicBezTo>
                  <a:cubicBezTo>
                    <a:pt x="321" y="514"/>
                    <a:pt x="387" y="491"/>
                    <a:pt x="441" y="441"/>
                  </a:cubicBezTo>
                  <a:cubicBezTo>
                    <a:pt x="595" y="286"/>
                    <a:pt x="488" y="13"/>
                    <a:pt x="27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3" name="Google Shape;2593;p18"/>
            <p:cNvSpPr/>
            <p:nvPr/>
          </p:nvSpPr>
          <p:spPr>
            <a:xfrm>
              <a:off x="4574375" y="2764450"/>
              <a:ext cx="14900" cy="12800"/>
            </a:xfrm>
            <a:custGeom>
              <a:rect b="b" l="l" r="r" t="t"/>
              <a:pathLst>
                <a:path extrusionOk="0" h="512" w="596">
                  <a:moveTo>
                    <a:pt x="262" y="1"/>
                  </a:moveTo>
                  <a:cubicBezTo>
                    <a:pt x="119" y="1"/>
                    <a:pt x="0" y="120"/>
                    <a:pt x="0" y="263"/>
                  </a:cubicBezTo>
                  <a:cubicBezTo>
                    <a:pt x="0" y="410"/>
                    <a:pt x="129" y="512"/>
                    <a:pt x="259" y="512"/>
                  </a:cubicBezTo>
                  <a:cubicBezTo>
                    <a:pt x="320" y="512"/>
                    <a:pt x="380" y="490"/>
                    <a:pt x="429" y="441"/>
                  </a:cubicBezTo>
                  <a:cubicBezTo>
                    <a:pt x="596" y="287"/>
                    <a:pt x="488" y="13"/>
                    <a:pt x="26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4" name="Google Shape;2594;p18"/>
            <p:cNvSpPr/>
            <p:nvPr/>
          </p:nvSpPr>
          <p:spPr>
            <a:xfrm>
              <a:off x="3424225" y="2839175"/>
              <a:ext cx="13425" cy="12825"/>
            </a:xfrm>
            <a:custGeom>
              <a:rect b="b" l="l" r="r" t="t"/>
              <a:pathLst>
                <a:path extrusionOk="0" h="513" w="537">
                  <a:moveTo>
                    <a:pt x="262" y="0"/>
                  </a:moveTo>
                  <a:cubicBezTo>
                    <a:pt x="120" y="0"/>
                    <a:pt x="1" y="107"/>
                    <a:pt x="1" y="250"/>
                  </a:cubicBezTo>
                  <a:cubicBezTo>
                    <a:pt x="1" y="393"/>
                    <a:pt x="120" y="512"/>
                    <a:pt x="262" y="512"/>
                  </a:cubicBezTo>
                  <a:cubicBezTo>
                    <a:pt x="417" y="512"/>
                    <a:pt x="536" y="393"/>
                    <a:pt x="536" y="250"/>
                  </a:cubicBezTo>
                  <a:cubicBezTo>
                    <a:pt x="536" y="107"/>
                    <a:pt x="417" y="0"/>
                    <a:pt x="2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5" name="Google Shape;2595;p18"/>
            <p:cNvSpPr/>
            <p:nvPr/>
          </p:nvSpPr>
          <p:spPr>
            <a:xfrm>
              <a:off x="3175975" y="2653725"/>
              <a:ext cx="13425" cy="12525"/>
            </a:xfrm>
            <a:custGeom>
              <a:rect b="b" l="l" r="r" t="t"/>
              <a:pathLst>
                <a:path extrusionOk="0" h="501" w="537">
                  <a:moveTo>
                    <a:pt x="263" y="1"/>
                  </a:moveTo>
                  <a:cubicBezTo>
                    <a:pt x="120" y="1"/>
                    <a:pt x="1" y="108"/>
                    <a:pt x="1" y="251"/>
                  </a:cubicBezTo>
                  <a:cubicBezTo>
                    <a:pt x="1" y="394"/>
                    <a:pt x="120" y="501"/>
                    <a:pt x="263" y="501"/>
                  </a:cubicBezTo>
                  <a:cubicBezTo>
                    <a:pt x="417" y="501"/>
                    <a:pt x="536" y="394"/>
                    <a:pt x="536" y="251"/>
                  </a:cubicBezTo>
                  <a:cubicBezTo>
                    <a:pt x="536" y="108"/>
                    <a:pt x="417" y="1"/>
                    <a:pt x="26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6" name="Google Shape;2596;p18"/>
            <p:cNvSpPr/>
            <p:nvPr/>
          </p:nvSpPr>
          <p:spPr>
            <a:xfrm>
              <a:off x="4679450" y="2461750"/>
              <a:ext cx="13400" cy="12825"/>
            </a:xfrm>
            <a:custGeom>
              <a:rect b="b" l="l" r="r" t="t"/>
              <a:pathLst>
                <a:path extrusionOk="0" h="513" w="536">
                  <a:moveTo>
                    <a:pt x="262" y="0"/>
                  </a:moveTo>
                  <a:cubicBezTo>
                    <a:pt x="119" y="0"/>
                    <a:pt x="0" y="119"/>
                    <a:pt x="0" y="250"/>
                  </a:cubicBezTo>
                  <a:cubicBezTo>
                    <a:pt x="0" y="393"/>
                    <a:pt x="119" y="512"/>
                    <a:pt x="262" y="512"/>
                  </a:cubicBezTo>
                  <a:cubicBezTo>
                    <a:pt x="417" y="512"/>
                    <a:pt x="536" y="393"/>
                    <a:pt x="536" y="250"/>
                  </a:cubicBezTo>
                  <a:cubicBezTo>
                    <a:pt x="536" y="119"/>
                    <a:pt x="417" y="0"/>
                    <a:pt x="2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7" name="Google Shape;2597;p18"/>
            <p:cNvSpPr/>
            <p:nvPr/>
          </p:nvSpPr>
          <p:spPr>
            <a:xfrm>
              <a:off x="4420475" y="2324825"/>
              <a:ext cx="13425" cy="12525"/>
            </a:xfrm>
            <a:custGeom>
              <a:rect b="b" l="l" r="r" t="t"/>
              <a:pathLst>
                <a:path extrusionOk="0" h="501" w="537">
                  <a:moveTo>
                    <a:pt x="263" y="0"/>
                  </a:moveTo>
                  <a:cubicBezTo>
                    <a:pt x="120" y="0"/>
                    <a:pt x="1" y="107"/>
                    <a:pt x="1" y="250"/>
                  </a:cubicBezTo>
                  <a:cubicBezTo>
                    <a:pt x="1" y="393"/>
                    <a:pt x="120" y="500"/>
                    <a:pt x="263" y="500"/>
                  </a:cubicBezTo>
                  <a:cubicBezTo>
                    <a:pt x="417" y="500"/>
                    <a:pt x="537" y="393"/>
                    <a:pt x="537" y="250"/>
                  </a:cubicBezTo>
                  <a:cubicBezTo>
                    <a:pt x="537" y="107"/>
                    <a:pt x="417" y="0"/>
                    <a:pt x="26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8" name="Google Shape;2598;p18"/>
            <p:cNvSpPr/>
            <p:nvPr/>
          </p:nvSpPr>
          <p:spPr>
            <a:xfrm>
              <a:off x="4200800" y="2052175"/>
              <a:ext cx="13425" cy="12825"/>
            </a:xfrm>
            <a:custGeom>
              <a:rect b="b" l="l" r="r" t="t"/>
              <a:pathLst>
                <a:path extrusionOk="0" h="513" w="537">
                  <a:moveTo>
                    <a:pt x="263" y="0"/>
                  </a:moveTo>
                  <a:cubicBezTo>
                    <a:pt x="120" y="0"/>
                    <a:pt x="1" y="119"/>
                    <a:pt x="1" y="262"/>
                  </a:cubicBezTo>
                  <a:cubicBezTo>
                    <a:pt x="1" y="393"/>
                    <a:pt x="120" y="512"/>
                    <a:pt x="263" y="512"/>
                  </a:cubicBezTo>
                  <a:cubicBezTo>
                    <a:pt x="406" y="512"/>
                    <a:pt x="537" y="393"/>
                    <a:pt x="537" y="262"/>
                  </a:cubicBezTo>
                  <a:cubicBezTo>
                    <a:pt x="537" y="119"/>
                    <a:pt x="406" y="0"/>
                    <a:pt x="26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9" name="Google Shape;2599;p18"/>
            <p:cNvSpPr/>
            <p:nvPr/>
          </p:nvSpPr>
          <p:spPr>
            <a:xfrm>
              <a:off x="2892600" y="2091725"/>
              <a:ext cx="14925" cy="12825"/>
            </a:xfrm>
            <a:custGeom>
              <a:rect b="b" l="l" r="r" t="t"/>
              <a:pathLst>
                <a:path extrusionOk="0" h="513" w="597">
                  <a:moveTo>
                    <a:pt x="243" y="1"/>
                  </a:moveTo>
                  <a:cubicBezTo>
                    <a:pt x="109" y="1"/>
                    <a:pt x="1" y="116"/>
                    <a:pt x="1" y="252"/>
                  </a:cubicBezTo>
                  <a:cubicBezTo>
                    <a:pt x="1" y="407"/>
                    <a:pt x="125" y="512"/>
                    <a:pt x="256" y="512"/>
                  </a:cubicBezTo>
                  <a:cubicBezTo>
                    <a:pt x="316" y="512"/>
                    <a:pt x="378" y="491"/>
                    <a:pt x="430" y="442"/>
                  </a:cubicBezTo>
                  <a:cubicBezTo>
                    <a:pt x="596" y="287"/>
                    <a:pt x="489" y="14"/>
                    <a:pt x="263" y="2"/>
                  </a:cubicBezTo>
                  <a:cubicBezTo>
                    <a:pt x="256" y="1"/>
                    <a:pt x="250" y="1"/>
                    <a:pt x="2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0" name="Google Shape;2600;p18"/>
            <p:cNvSpPr/>
            <p:nvPr/>
          </p:nvSpPr>
          <p:spPr>
            <a:xfrm>
              <a:off x="3100975" y="1773550"/>
              <a:ext cx="14600" cy="12800"/>
            </a:xfrm>
            <a:custGeom>
              <a:rect b="b" l="l" r="r" t="t"/>
              <a:pathLst>
                <a:path extrusionOk="0" h="512" w="584">
                  <a:moveTo>
                    <a:pt x="262" y="1"/>
                  </a:moveTo>
                  <a:cubicBezTo>
                    <a:pt x="119" y="1"/>
                    <a:pt x="0" y="108"/>
                    <a:pt x="0" y="251"/>
                  </a:cubicBezTo>
                  <a:cubicBezTo>
                    <a:pt x="0" y="407"/>
                    <a:pt x="124" y="511"/>
                    <a:pt x="256" y="511"/>
                  </a:cubicBezTo>
                  <a:cubicBezTo>
                    <a:pt x="316" y="511"/>
                    <a:pt x="377" y="490"/>
                    <a:pt x="429" y="442"/>
                  </a:cubicBezTo>
                  <a:cubicBezTo>
                    <a:pt x="584" y="287"/>
                    <a:pt x="488" y="13"/>
                    <a:pt x="26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1" name="Google Shape;2601;p18"/>
            <p:cNvSpPr/>
            <p:nvPr/>
          </p:nvSpPr>
          <p:spPr>
            <a:xfrm>
              <a:off x="2931900" y="1586050"/>
              <a:ext cx="14600" cy="12775"/>
            </a:xfrm>
            <a:custGeom>
              <a:rect b="b" l="l" r="r" t="t"/>
              <a:pathLst>
                <a:path extrusionOk="0" h="511" w="584">
                  <a:moveTo>
                    <a:pt x="263" y="0"/>
                  </a:moveTo>
                  <a:cubicBezTo>
                    <a:pt x="120" y="0"/>
                    <a:pt x="1" y="107"/>
                    <a:pt x="1" y="250"/>
                  </a:cubicBezTo>
                  <a:cubicBezTo>
                    <a:pt x="1" y="406"/>
                    <a:pt x="124" y="511"/>
                    <a:pt x="256" y="511"/>
                  </a:cubicBezTo>
                  <a:cubicBezTo>
                    <a:pt x="316" y="511"/>
                    <a:pt x="377" y="489"/>
                    <a:pt x="429" y="441"/>
                  </a:cubicBezTo>
                  <a:cubicBezTo>
                    <a:pt x="584" y="286"/>
                    <a:pt x="489" y="12"/>
                    <a:pt x="26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2" name="Google Shape;2602;p18"/>
            <p:cNvSpPr/>
            <p:nvPr/>
          </p:nvSpPr>
          <p:spPr>
            <a:xfrm>
              <a:off x="3553400" y="1378850"/>
              <a:ext cx="14925" cy="12800"/>
            </a:xfrm>
            <a:custGeom>
              <a:rect b="b" l="l" r="r" t="t"/>
              <a:pathLst>
                <a:path extrusionOk="0" h="512" w="597">
                  <a:moveTo>
                    <a:pt x="243" y="1"/>
                  </a:moveTo>
                  <a:cubicBezTo>
                    <a:pt x="109" y="1"/>
                    <a:pt x="1" y="115"/>
                    <a:pt x="1" y="251"/>
                  </a:cubicBezTo>
                  <a:cubicBezTo>
                    <a:pt x="1" y="407"/>
                    <a:pt x="130" y="512"/>
                    <a:pt x="262" y="512"/>
                  </a:cubicBezTo>
                  <a:cubicBezTo>
                    <a:pt x="321" y="512"/>
                    <a:pt x="381" y="490"/>
                    <a:pt x="429" y="442"/>
                  </a:cubicBezTo>
                  <a:cubicBezTo>
                    <a:pt x="596" y="275"/>
                    <a:pt x="489" y="1"/>
                    <a:pt x="263" y="1"/>
                  </a:cubicBezTo>
                  <a:cubicBezTo>
                    <a:pt x="256" y="1"/>
                    <a:pt x="250" y="1"/>
                    <a:pt x="2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3" name="Google Shape;2603;p18"/>
            <p:cNvSpPr/>
            <p:nvPr/>
          </p:nvSpPr>
          <p:spPr>
            <a:xfrm>
              <a:off x="3559950" y="2535850"/>
              <a:ext cx="14925" cy="12800"/>
            </a:xfrm>
            <a:custGeom>
              <a:rect b="b" l="l" r="r" t="t"/>
              <a:pathLst>
                <a:path extrusionOk="0" h="512" w="597">
                  <a:moveTo>
                    <a:pt x="275" y="1"/>
                  </a:moveTo>
                  <a:cubicBezTo>
                    <a:pt x="132" y="1"/>
                    <a:pt x="13" y="108"/>
                    <a:pt x="1" y="251"/>
                  </a:cubicBezTo>
                  <a:cubicBezTo>
                    <a:pt x="1" y="406"/>
                    <a:pt x="130" y="511"/>
                    <a:pt x="265" y="511"/>
                  </a:cubicBezTo>
                  <a:cubicBezTo>
                    <a:pt x="327" y="511"/>
                    <a:pt x="389" y="490"/>
                    <a:pt x="441" y="441"/>
                  </a:cubicBezTo>
                  <a:cubicBezTo>
                    <a:pt x="596" y="287"/>
                    <a:pt x="501" y="13"/>
                    <a:pt x="27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4" name="Google Shape;2604;p18"/>
            <p:cNvSpPr/>
            <p:nvPr/>
          </p:nvSpPr>
          <p:spPr>
            <a:xfrm>
              <a:off x="3821900" y="2024775"/>
              <a:ext cx="14900" cy="12575"/>
            </a:xfrm>
            <a:custGeom>
              <a:rect b="b" l="l" r="r" t="t"/>
              <a:pathLst>
                <a:path extrusionOk="0" h="503" w="596">
                  <a:moveTo>
                    <a:pt x="253" y="0"/>
                  </a:moveTo>
                  <a:cubicBezTo>
                    <a:pt x="109" y="0"/>
                    <a:pt x="0" y="115"/>
                    <a:pt x="0" y="251"/>
                  </a:cubicBezTo>
                  <a:cubicBezTo>
                    <a:pt x="0" y="404"/>
                    <a:pt x="125" y="502"/>
                    <a:pt x="254" y="502"/>
                  </a:cubicBezTo>
                  <a:cubicBezTo>
                    <a:pt x="316" y="502"/>
                    <a:pt x="379" y="480"/>
                    <a:pt x="429" y="429"/>
                  </a:cubicBezTo>
                  <a:cubicBezTo>
                    <a:pt x="596" y="275"/>
                    <a:pt x="488" y="1"/>
                    <a:pt x="274" y="1"/>
                  </a:cubicBezTo>
                  <a:cubicBezTo>
                    <a:pt x="267" y="0"/>
                    <a:pt x="260" y="0"/>
                    <a:pt x="25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5" name="Google Shape;2605;p18"/>
            <p:cNvSpPr/>
            <p:nvPr/>
          </p:nvSpPr>
          <p:spPr>
            <a:xfrm>
              <a:off x="3681400" y="3347875"/>
              <a:ext cx="14900" cy="12850"/>
            </a:xfrm>
            <a:custGeom>
              <a:rect b="b" l="l" r="r" t="t"/>
              <a:pathLst>
                <a:path extrusionOk="0" h="514" w="596">
                  <a:moveTo>
                    <a:pt x="262" y="0"/>
                  </a:moveTo>
                  <a:cubicBezTo>
                    <a:pt x="120" y="0"/>
                    <a:pt x="1" y="119"/>
                    <a:pt x="1" y="262"/>
                  </a:cubicBezTo>
                  <a:cubicBezTo>
                    <a:pt x="1" y="415"/>
                    <a:pt x="126" y="513"/>
                    <a:pt x="254" y="513"/>
                  </a:cubicBezTo>
                  <a:cubicBezTo>
                    <a:pt x="316" y="513"/>
                    <a:pt x="379" y="491"/>
                    <a:pt x="429" y="441"/>
                  </a:cubicBezTo>
                  <a:cubicBezTo>
                    <a:pt x="596" y="286"/>
                    <a:pt x="489" y="12"/>
                    <a:pt x="2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6" name="Google Shape;2606;p18"/>
            <p:cNvSpPr/>
            <p:nvPr/>
          </p:nvSpPr>
          <p:spPr>
            <a:xfrm>
              <a:off x="3958825" y="3324350"/>
              <a:ext cx="14900" cy="12800"/>
            </a:xfrm>
            <a:custGeom>
              <a:rect b="b" l="l" r="r" t="t"/>
              <a:pathLst>
                <a:path extrusionOk="0" h="512" w="596">
                  <a:moveTo>
                    <a:pt x="262" y="0"/>
                  </a:moveTo>
                  <a:cubicBezTo>
                    <a:pt x="119" y="0"/>
                    <a:pt x="0" y="119"/>
                    <a:pt x="0" y="262"/>
                  </a:cubicBezTo>
                  <a:cubicBezTo>
                    <a:pt x="0" y="409"/>
                    <a:pt x="129" y="511"/>
                    <a:pt x="259" y="511"/>
                  </a:cubicBezTo>
                  <a:cubicBezTo>
                    <a:pt x="319" y="511"/>
                    <a:pt x="380" y="490"/>
                    <a:pt x="429" y="441"/>
                  </a:cubicBezTo>
                  <a:cubicBezTo>
                    <a:pt x="595" y="286"/>
                    <a:pt x="488" y="12"/>
                    <a:pt x="2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7" name="Google Shape;2607;p18"/>
            <p:cNvSpPr/>
            <p:nvPr/>
          </p:nvSpPr>
          <p:spPr>
            <a:xfrm>
              <a:off x="4214200" y="3088300"/>
              <a:ext cx="14625" cy="12800"/>
            </a:xfrm>
            <a:custGeom>
              <a:rect b="b" l="l" r="r" t="t"/>
              <a:pathLst>
                <a:path extrusionOk="0" h="512" w="585">
                  <a:moveTo>
                    <a:pt x="263" y="1"/>
                  </a:moveTo>
                  <a:cubicBezTo>
                    <a:pt x="120" y="1"/>
                    <a:pt x="1" y="108"/>
                    <a:pt x="1" y="251"/>
                  </a:cubicBezTo>
                  <a:cubicBezTo>
                    <a:pt x="1" y="406"/>
                    <a:pt x="125" y="511"/>
                    <a:pt x="256" y="511"/>
                  </a:cubicBezTo>
                  <a:cubicBezTo>
                    <a:pt x="316" y="511"/>
                    <a:pt x="377" y="490"/>
                    <a:pt x="429" y="441"/>
                  </a:cubicBezTo>
                  <a:cubicBezTo>
                    <a:pt x="584" y="287"/>
                    <a:pt x="489" y="13"/>
                    <a:pt x="26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8" name="Google Shape;2608;p18"/>
            <p:cNvSpPr/>
            <p:nvPr/>
          </p:nvSpPr>
          <p:spPr>
            <a:xfrm>
              <a:off x="2329450" y="1421425"/>
              <a:ext cx="14600" cy="12800"/>
            </a:xfrm>
            <a:custGeom>
              <a:rect b="b" l="l" r="r" t="t"/>
              <a:pathLst>
                <a:path extrusionOk="0" h="512" w="584">
                  <a:moveTo>
                    <a:pt x="262" y="1"/>
                  </a:moveTo>
                  <a:cubicBezTo>
                    <a:pt x="119" y="1"/>
                    <a:pt x="0" y="108"/>
                    <a:pt x="0" y="263"/>
                  </a:cubicBezTo>
                  <a:cubicBezTo>
                    <a:pt x="0" y="410"/>
                    <a:pt x="123" y="512"/>
                    <a:pt x="254" y="512"/>
                  </a:cubicBezTo>
                  <a:cubicBezTo>
                    <a:pt x="314" y="512"/>
                    <a:pt x="376" y="490"/>
                    <a:pt x="429" y="441"/>
                  </a:cubicBezTo>
                  <a:cubicBezTo>
                    <a:pt x="584" y="287"/>
                    <a:pt x="488" y="13"/>
                    <a:pt x="26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9" name="Google Shape;2609;p18"/>
            <p:cNvSpPr/>
            <p:nvPr/>
          </p:nvSpPr>
          <p:spPr>
            <a:xfrm>
              <a:off x="1648400" y="3363925"/>
              <a:ext cx="32175" cy="32475"/>
            </a:xfrm>
            <a:custGeom>
              <a:rect b="b" l="l" r="r" t="t"/>
              <a:pathLst>
                <a:path extrusionOk="0" h="1299" w="1287">
                  <a:moveTo>
                    <a:pt x="489" y="1"/>
                  </a:moveTo>
                  <a:lnTo>
                    <a:pt x="489" y="501"/>
                  </a:lnTo>
                  <a:lnTo>
                    <a:pt x="1" y="656"/>
                  </a:lnTo>
                  <a:lnTo>
                    <a:pt x="489" y="811"/>
                  </a:lnTo>
                  <a:lnTo>
                    <a:pt x="489" y="1299"/>
                  </a:lnTo>
                  <a:lnTo>
                    <a:pt x="799" y="906"/>
                  </a:lnTo>
                  <a:lnTo>
                    <a:pt x="1287" y="1061"/>
                  </a:lnTo>
                  <a:lnTo>
                    <a:pt x="989" y="656"/>
                  </a:lnTo>
                  <a:lnTo>
                    <a:pt x="1287" y="251"/>
                  </a:lnTo>
                  <a:lnTo>
                    <a:pt x="799" y="406"/>
                  </a:lnTo>
                  <a:lnTo>
                    <a:pt x="48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0" name="Google Shape;2610;p18"/>
            <p:cNvSpPr/>
            <p:nvPr/>
          </p:nvSpPr>
          <p:spPr>
            <a:xfrm>
              <a:off x="1724025" y="3057950"/>
              <a:ext cx="32450" cy="32775"/>
            </a:xfrm>
            <a:custGeom>
              <a:rect b="b" l="l" r="r" t="t"/>
              <a:pathLst>
                <a:path extrusionOk="0" h="1311" w="1298">
                  <a:moveTo>
                    <a:pt x="500" y="0"/>
                  </a:moveTo>
                  <a:lnTo>
                    <a:pt x="500" y="500"/>
                  </a:lnTo>
                  <a:lnTo>
                    <a:pt x="0" y="655"/>
                  </a:lnTo>
                  <a:lnTo>
                    <a:pt x="500" y="810"/>
                  </a:lnTo>
                  <a:lnTo>
                    <a:pt x="500" y="1310"/>
                  </a:lnTo>
                  <a:lnTo>
                    <a:pt x="810" y="905"/>
                  </a:lnTo>
                  <a:lnTo>
                    <a:pt x="1298" y="1060"/>
                  </a:lnTo>
                  <a:lnTo>
                    <a:pt x="988" y="655"/>
                  </a:lnTo>
                  <a:lnTo>
                    <a:pt x="1298" y="250"/>
                  </a:lnTo>
                  <a:lnTo>
                    <a:pt x="810" y="405"/>
                  </a:lnTo>
                  <a:lnTo>
                    <a:pt x="5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1" name="Google Shape;2611;p18"/>
            <p:cNvSpPr/>
            <p:nvPr/>
          </p:nvSpPr>
          <p:spPr>
            <a:xfrm>
              <a:off x="1903200" y="3678850"/>
              <a:ext cx="32175" cy="32475"/>
            </a:xfrm>
            <a:custGeom>
              <a:rect b="b" l="l" r="r" t="t"/>
              <a:pathLst>
                <a:path extrusionOk="0" h="1299" w="1287">
                  <a:moveTo>
                    <a:pt x="489" y="1"/>
                  </a:moveTo>
                  <a:lnTo>
                    <a:pt x="489" y="501"/>
                  </a:lnTo>
                  <a:lnTo>
                    <a:pt x="1" y="656"/>
                  </a:lnTo>
                  <a:lnTo>
                    <a:pt x="489" y="810"/>
                  </a:lnTo>
                  <a:lnTo>
                    <a:pt x="489" y="1299"/>
                  </a:lnTo>
                  <a:lnTo>
                    <a:pt x="798" y="906"/>
                  </a:lnTo>
                  <a:lnTo>
                    <a:pt x="1286" y="1048"/>
                  </a:lnTo>
                  <a:lnTo>
                    <a:pt x="989" y="656"/>
                  </a:lnTo>
                  <a:lnTo>
                    <a:pt x="1286" y="251"/>
                  </a:lnTo>
                  <a:lnTo>
                    <a:pt x="798" y="406"/>
                  </a:lnTo>
                  <a:lnTo>
                    <a:pt x="48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2" name="Google Shape;2612;p18"/>
            <p:cNvSpPr/>
            <p:nvPr/>
          </p:nvSpPr>
          <p:spPr>
            <a:xfrm>
              <a:off x="1379325" y="3424650"/>
              <a:ext cx="7775" cy="6650"/>
            </a:xfrm>
            <a:custGeom>
              <a:rect b="b" l="l" r="r" t="t"/>
              <a:pathLst>
                <a:path extrusionOk="0" h="266" w="311">
                  <a:moveTo>
                    <a:pt x="143" y="1"/>
                  </a:moveTo>
                  <a:cubicBezTo>
                    <a:pt x="72" y="1"/>
                    <a:pt x="1" y="60"/>
                    <a:pt x="1" y="132"/>
                  </a:cubicBezTo>
                  <a:cubicBezTo>
                    <a:pt x="1" y="213"/>
                    <a:pt x="66" y="266"/>
                    <a:pt x="135" y="266"/>
                  </a:cubicBezTo>
                  <a:cubicBezTo>
                    <a:pt x="167" y="266"/>
                    <a:pt x="200" y="254"/>
                    <a:pt x="227" y="227"/>
                  </a:cubicBezTo>
                  <a:cubicBezTo>
                    <a:pt x="310" y="144"/>
                    <a:pt x="251" y="13"/>
                    <a:pt x="1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3" name="Google Shape;2613;p18"/>
            <p:cNvSpPr/>
            <p:nvPr/>
          </p:nvSpPr>
          <p:spPr>
            <a:xfrm>
              <a:off x="1782650" y="3521700"/>
              <a:ext cx="7775" cy="6450"/>
            </a:xfrm>
            <a:custGeom>
              <a:rect b="b" l="l" r="r" t="t"/>
              <a:pathLst>
                <a:path extrusionOk="0" h="258" w="311">
                  <a:moveTo>
                    <a:pt x="143" y="0"/>
                  </a:moveTo>
                  <a:cubicBezTo>
                    <a:pt x="60" y="0"/>
                    <a:pt x="1" y="48"/>
                    <a:pt x="1" y="131"/>
                  </a:cubicBezTo>
                  <a:cubicBezTo>
                    <a:pt x="1" y="206"/>
                    <a:pt x="70" y="258"/>
                    <a:pt x="141" y="258"/>
                  </a:cubicBezTo>
                  <a:cubicBezTo>
                    <a:pt x="171" y="258"/>
                    <a:pt x="202" y="248"/>
                    <a:pt x="227" y="226"/>
                  </a:cubicBezTo>
                  <a:cubicBezTo>
                    <a:pt x="310" y="143"/>
                    <a:pt x="251" y="0"/>
                    <a:pt x="14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4" name="Google Shape;2614;p18"/>
            <p:cNvSpPr/>
            <p:nvPr/>
          </p:nvSpPr>
          <p:spPr>
            <a:xfrm>
              <a:off x="1982375" y="3265125"/>
              <a:ext cx="7475" cy="6650"/>
            </a:xfrm>
            <a:custGeom>
              <a:rect b="b" l="l" r="r" t="t"/>
              <a:pathLst>
                <a:path extrusionOk="0" h="266" w="299">
                  <a:moveTo>
                    <a:pt x="132" y="0"/>
                  </a:moveTo>
                  <a:cubicBezTo>
                    <a:pt x="60" y="0"/>
                    <a:pt x="1" y="60"/>
                    <a:pt x="1" y="131"/>
                  </a:cubicBezTo>
                  <a:cubicBezTo>
                    <a:pt x="1" y="212"/>
                    <a:pt x="61" y="265"/>
                    <a:pt x="126" y="265"/>
                  </a:cubicBezTo>
                  <a:cubicBezTo>
                    <a:pt x="156" y="265"/>
                    <a:pt x="188" y="253"/>
                    <a:pt x="215" y="226"/>
                  </a:cubicBezTo>
                  <a:cubicBezTo>
                    <a:pt x="298" y="143"/>
                    <a:pt x="251" y="0"/>
                    <a:pt x="13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5" name="Google Shape;2615;p18"/>
            <p:cNvSpPr/>
            <p:nvPr/>
          </p:nvSpPr>
          <p:spPr>
            <a:xfrm>
              <a:off x="1567150" y="3227300"/>
              <a:ext cx="7750" cy="6475"/>
            </a:xfrm>
            <a:custGeom>
              <a:rect b="b" l="l" r="r" t="t"/>
              <a:pathLst>
                <a:path extrusionOk="0" h="259" w="310">
                  <a:moveTo>
                    <a:pt x="143" y="1"/>
                  </a:moveTo>
                  <a:cubicBezTo>
                    <a:pt x="72" y="1"/>
                    <a:pt x="0" y="61"/>
                    <a:pt x="0" y="132"/>
                  </a:cubicBezTo>
                  <a:cubicBezTo>
                    <a:pt x="0" y="207"/>
                    <a:pt x="70" y="258"/>
                    <a:pt x="140" y="258"/>
                  </a:cubicBezTo>
                  <a:cubicBezTo>
                    <a:pt x="171" y="258"/>
                    <a:pt x="201" y="249"/>
                    <a:pt x="227" y="227"/>
                  </a:cubicBezTo>
                  <a:cubicBezTo>
                    <a:pt x="310" y="144"/>
                    <a:pt x="250" y="1"/>
                    <a:pt x="1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6" name="Google Shape;2616;p18"/>
            <p:cNvSpPr/>
            <p:nvPr/>
          </p:nvSpPr>
          <p:spPr>
            <a:xfrm>
              <a:off x="1779375" y="3314800"/>
              <a:ext cx="14900" cy="12725"/>
            </a:xfrm>
            <a:custGeom>
              <a:rect b="b" l="l" r="r" t="t"/>
              <a:pathLst>
                <a:path extrusionOk="0" h="509" w="596">
                  <a:moveTo>
                    <a:pt x="255" y="1"/>
                  </a:moveTo>
                  <a:cubicBezTo>
                    <a:pt x="121" y="1"/>
                    <a:pt x="12" y="115"/>
                    <a:pt x="1" y="251"/>
                  </a:cubicBezTo>
                  <a:cubicBezTo>
                    <a:pt x="1" y="404"/>
                    <a:pt x="125" y="508"/>
                    <a:pt x="258" y="508"/>
                  </a:cubicBezTo>
                  <a:cubicBezTo>
                    <a:pt x="322" y="508"/>
                    <a:pt x="387" y="484"/>
                    <a:pt x="441" y="430"/>
                  </a:cubicBezTo>
                  <a:cubicBezTo>
                    <a:pt x="596" y="275"/>
                    <a:pt x="501" y="1"/>
                    <a:pt x="274" y="1"/>
                  </a:cubicBezTo>
                  <a:cubicBezTo>
                    <a:pt x="268" y="1"/>
                    <a:pt x="261" y="1"/>
                    <a:pt x="25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7" name="Google Shape;2617;p18"/>
            <p:cNvSpPr/>
            <p:nvPr/>
          </p:nvSpPr>
          <p:spPr>
            <a:xfrm>
              <a:off x="1654350" y="4108075"/>
              <a:ext cx="32175" cy="32475"/>
            </a:xfrm>
            <a:custGeom>
              <a:rect b="b" l="l" r="r" t="t"/>
              <a:pathLst>
                <a:path extrusionOk="0" h="1299" w="1287">
                  <a:moveTo>
                    <a:pt x="489" y="1"/>
                  </a:moveTo>
                  <a:lnTo>
                    <a:pt x="489" y="489"/>
                  </a:lnTo>
                  <a:lnTo>
                    <a:pt x="1" y="643"/>
                  </a:lnTo>
                  <a:lnTo>
                    <a:pt x="489" y="798"/>
                  </a:lnTo>
                  <a:lnTo>
                    <a:pt x="489" y="1298"/>
                  </a:lnTo>
                  <a:lnTo>
                    <a:pt x="799" y="893"/>
                  </a:lnTo>
                  <a:lnTo>
                    <a:pt x="1287" y="1048"/>
                  </a:lnTo>
                  <a:lnTo>
                    <a:pt x="989" y="643"/>
                  </a:lnTo>
                  <a:lnTo>
                    <a:pt x="1287" y="251"/>
                  </a:lnTo>
                  <a:lnTo>
                    <a:pt x="799" y="393"/>
                  </a:lnTo>
                  <a:lnTo>
                    <a:pt x="48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8" name="Google Shape;2618;p18"/>
            <p:cNvSpPr/>
            <p:nvPr/>
          </p:nvSpPr>
          <p:spPr>
            <a:xfrm>
              <a:off x="1129400" y="3853850"/>
              <a:ext cx="9350" cy="6600"/>
            </a:xfrm>
            <a:custGeom>
              <a:rect b="b" l="l" r="r" t="t"/>
              <a:pathLst>
                <a:path extrusionOk="0" h="264" w="374">
                  <a:moveTo>
                    <a:pt x="166" y="0"/>
                  </a:moveTo>
                  <a:cubicBezTo>
                    <a:pt x="0" y="0"/>
                    <a:pt x="3" y="264"/>
                    <a:pt x="176" y="264"/>
                  </a:cubicBezTo>
                  <a:cubicBezTo>
                    <a:pt x="179" y="264"/>
                    <a:pt x="183" y="264"/>
                    <a:pt x="187" y="264"/>
                  </a:cubicBezTo>
                  <a:cubicBezTo>
                    <a:pt x="191" y="264"/>
                    <a:pt x="194" y="264"/>
                    <a:pt x="198" y="264"/>
                  </a:cubicBezTo>
                  <a:cubicBezTo>
                    <a:pt x="370" y="264"/>
                    <a:pt x="374" y="0"/>
                    <a:pt x="208" y="0"/>
                  </a:cubicBezTo>
                  <a:cubicBezTo>
                    <a:pt x="201" y="0"/>
                    <a:pt x="194" y="1"/>
                    <a:pt x="187" y="2"/>
                  </a:cubicBezTo>
                  <a:cubicBezTo>
                    <a:pt x="179" y="1"/>
                    <a:pt x="172" y="0"/>
                    <a:pt x="16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9" name="Google Shape;2619;p18"/>
            <p:cNvSpPr/>
            <p:nvPr/>
          </p:nvSpPr>
          <p:spPr>
            <a:xfrm>
              <a:off x="1533800" y="3950625"/>
              <a:ext cx="7775" cy="6650"/>
            </a:xfrm>
            <a:custGeom>
              <a:rect b="b" l="l" r="r" t="t"/>
              <a:pathLst>
                <a:path extrusionOk="0" h="266" w="311">
                  <a:moveTo>
                    <a:pt x="144" y="0"/>
                  </a:moveTo>
                  <a:cubicBezTo>
                    <a:pt x="72" y="0"/>
                    <a:pt x="13" y="60"/>
                    <a:pt x="1" y="131"/>
                  </a:cubicBezTo>
                  <a:cubicBezTo>
                    <a:pt x="1" y="212"/>
                    <a:pt x="67" y="265"/>
                    <a:pt x="135" y="265"/>
                  </a:cubicBezTo>
                  <a:cubicBezTo>
                    <a:pt x="167" y="265"/>
                    <a:pt x="200" y="253"/>
                    <a:pt x="227" y="226"/>
                  </a:cubicBezTo>
                  <a:cubicBezTo>
                    <a:pt x="310" y="143"/>
                    <a:pt x="251" y="12"/>
                    <a:pt x="14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0" name="Google Shape;2620;p18"/>
            <p:cNvSpPr/>
            <p:nvPr/>
          </p:nvSpPr>
          <p:spPr>
            <a:xfrm>
              <a:off x="1733550" y="3694025"/>
              <a:ext cx="7450" cy="6675"/>
            </a:xfrm>
            <a:custGeom>
              <a:rect b="b" l="l" r="r" t="t"/>
              <a:pathLst>
                <a:path extrusionOk="0" h="267" w="298">
                  <a:moveTo>
                    <a:pt x="131" y="1"/>
                  </a:moveTo>
                  <a:cubicBezTo>
                    <a:pt x="60" y="1"/>
                    <a:pt x="0" y="60"/>
                    <a:pt x="0" y="132"/>
                  </a:cubicBezTo>
                  <a:cubicBezTo>
                    <a:pt x="0" y="213"/>
                    <a:pt x="60" y="266"/>
                    <a:pt x="125" y="266"/>
                  </a:cubicBezTo>
                  <a:cubicBezTo>
                    <a:pt x="156" y="266"/>
                    <a:pt x="187" y="254"/>
                    <a:pt x="214" y="227"/>
                  </a:cubicBezTo>
                  <a:cubicBezTo>
                    <a:pt x="298" y="144"/>
                    <a:pt x="250" y="13"/>
                    <a:pt x="13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1" name="Google Shape;2621;p18"/>
            <p:cNvSpPr/>
            <p:nvPr/>
          </p:nvSpPr>
          <p:spPr>
            <a:xfrm>
              <a:off x="1318300" y="3656225"/>
              <a:ext cx="7775" cy="6650"/>
            </a:xfrm>
            <a:custGeom>
              <a:rect b="b" l="l" r="r" t="t"/>
              <a:pathLst>
                <a:path extrusionOk="0" h="266" w="311">
                  <a:moveTo>
                    <a:pt x="144" y="1"/>
                  </a:moveTo>
                  <a:cubicBezTo>
                    <a:pt x="72" y="1"/>
                    <a:pt x="13" y="60"/>
                    <a:pt x="1" y="132"/>
                  </a:cubicBezTo>
                  <a:cubicBezTo>
                    <a:pt x="1" y="213"/>
                    <a:pt x="66" y="266"/>
                    <a:pt x="135" y="266"/>
                  </a:cubicBezTo>
                  <a:cubicBezTo>
                    <a:pt x="167" y="266"/>
                    <a:pt x="200" y="254"/>
                    <a:pt x="227" y="227"/>
                  </a:cubicBezTo>
                  <a:cubicBezTo>
                    <a:pt x="310" y="144"/>
                    <a:pt x="251" y="13"/>
                    <a:pt x="14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2" name="Google Shape;2622;p18"/>
            <p:cNvSpPr/>
            <p:nvPr/>
          </p:nvSpPr>
          <p:spPr>
            <a:xfrm>
              <a:off x="1530525" y="3743750"/>
              <a:ext cx="14925" cy="12800"/>
            </a:xfrm>
            <a:custGeom>
              <a:rect b="b" l="l" r="r" t="t"/>
              <a:pathLst>
                <a:path extrusionOk="0" h="512" w="597">
                  <a:moveTo>
                    <a:pt x="275" y="0"/>
                  </a:moveTo>
                  <a:cubicBezTo>
                    <a:pt x="132" y="0"/>
                    <a:pt x="13" y="107"/>
                    <a:pt x="1" y="262"/>
                  </a:cubicBezTo>
                  <a:cubicBezTo>
                    <a:pt x="1" y="409"/>
                    <a:pt x="129" y="511"/>
                    <a:pt x="264" y="511"/>
                  </a:cubicBezTo>
                  <a:cubicBezTo>
                    <a:pt x="326" y="511"/>
                    <a:pt x="389" y="490"/>
                    <a:pt x="441" y="441"/>
                  </a:cubicBezTo>
                  <a:cubicBezTo>
                    <a:pt x="596" y="286"/>
                    <a:pt x="501" y="12"/>
                    <a:pt x="27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3" name="Google Shape;2623;p18"/>
            <p:cNvSpPr/>
            <p:nvPr/>
          </p:nvSpPr>
          <p:spPr>
            <a:xfrm>
              <a:off x="844725" y="3330900"/>
              <a:ext cx="31875" cy="33650"/>
            </a:xfrm>
            <a:custGeom>
              <a:rect b="b" l="l" r="r" t="t"/>
              <a:pathLst>
                <a:path extrusionOk="0" h="1346" w="1275">
                  <a:moveTo>
                    <a:pt x="727" y="0"/>
                  </a:moveTo>
                  <a:lnTo>
                    <a:pt x="489" y="453"/>
                  </a:lnTo>
                  <a:lnTo>
                    <a:pt x="1" y="358"/>
                  </a:lnTo>
                  <a:lnTo>
                    <a:pt x="334" y="739"/>
                  </a:lnTo>
                  <a:lnTo>
                    <a:pt x="84" y="1191"/>
                  </a:lnTo>
                  <a:lnTo>
                    <a:pt x="84" y="1191"/>
                  </a:lnTo>
                  <a:lnTo>
                    <a:pt x="537" y="965"/>
                  </a:lnTo>
                  <a:lnTo>
                    <a:pt x="870" y="1346"/>
                  </a:lnTo>
                  <a:lnTo>
                    <a:pt x="822" y="834"/>
                  </a:lnTo>
                  <a:lnTo>
                    <a:pt x="1275" y="608"/>
                  </a:lnTo>
                  <a:lnTo>
                    <a:pt x="787" y="512"/>
                  </a:lnTo>
                  <a:lnTo>
                    <a:pt x="72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4" name="Google Shape;2624;p18"/>
            <p:cNvSpPr/>
            <p:nvPr/>
          </p:nvSpPr>
          <p:spPr>
            <a:xfrm>
              <a:off x="1221925" y="2868625"/>
              <a:ext cx="7700" cy="6600"/>
            </a:xfrm>
            <a:custGeom>
              <a:rect b="b" l="l" r="r" t="t"/>
              <a:pathLst>
                <a:path extrusionOk="0" h="264" w="308">
                  <a:moveTo>
                    <a:pt x="174" y="0"/>
                  </a:moveTo>
                  <a:cubicBezTo>
                    <a:pt x="74" y="0"/>
                    <a:pt x="1" y="113"/>
                    <a:pt x="58" y="203"/>
                  </a:cubicBezTo>
                  <a:cubicBezTo>
                    <a:pt x="83" y="244"/>
                    <a:pt x="124" y="263"/>
                    <a:pt x="164" y="263"/>
                  </a:cubicBezTo>
                  <a:cubicBezTo>
                    <a:pt x="218" y="263"/>
                    <a:pt x="270" y="229"/>
                    <a:pt x="284" y="168"/>
                  </a:cubicBezTo>
                  <a:cubicBezTo>
                    <a:pt x="308" y="96"/>
                    <a:pt x="260" y="25"/>
                    <a:pt x="189" y="1"/>
                  </a:cubicBezTo>
                  <a:cubicBezTo>
                    <a:pt x="184" y="0"/>
                    <a:pt x="179" y="0"/>
                    <a:pt x="17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5" name="Google Shape;2625;p18"/>
            <p:cNvSpPr/>
            <p:nvPr/>
          </p:nvSpPr>
          <p:spPr>
            <a:xfrm>
              <a:off x="1048500" y="3245700"/>
              <a:ext cx="7900" cy="6350"/>
            </a:xfrm>
            <a:custGeom>
              <a:rect b="b" l="l" r="r" t="t"/>
              <a:pathLst>
                <a:path extrusionOk="0" h="254" w="316">
                  <a:moveTo>
                    <a:pt x="166" y="0"/>
                  </a:moveTo>
                  <a:cubicBezTo>
                    <a:pt x="64" y="0"/>
                    <a:pt x="0" y="107"/>
                    <a:pt x="65" y="194"/>
                  </a:cubicBezTo>
                  <a:cubicBezTo>
                    <a:pt x="91" y="234"/>
                    <a:pt x="131" y="253"/>
                    <a:pt x="171" y="253"/>
                  </a:cubicBezTo>
                  <a:cubicBezTo>
                    <a:pt x="225" y="253"/>
                    <a:pt x="278" y="219"/>
                    <a:pt x="291" y="158"/>
                  </a:cubicBezTo>
                  <a:cubicBezTo>
                    <a:pt x="315" y="87"/>
                    <a:pt x="268" y="15"/>
                    <a:pt x="196" y="3"/>
                  </a:cubicBezTo>
                  <a:cubicBezTo>
                    <a:pt x="186" y="1"/>
                    <a:pt x="176" y="0"/>
                    <a:pt x="16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6" name="Google Shape;2626;p18"/>
            <p:cNvSpPr/>
            <p:nvPr/>
          </p:nvSpPr>
          <p:spPr>
            <a:xfrm>
              <a:off x="1261325" y="3491250"/>
              <a:ext cx="7900" cy="6350"/>
            </a:xfrm>
            <a:custGeom>
              <a:rect b="b" l="l" r="r" t="t"/>
              <a:pathLst>
                <a:path extrusionOk="0" h="254" w="316">
                  <a:moveTo>
                    <a:pt x="166" y="1"/>
                  </a:moveTo>
                  <a:cubicBezTo>
                    <a:pt x="64" y="1"/>
                    <a:pt x="0" y="107"/>
                    <a:pt x="65" y="194"/>
                  </a:cubicBezTo>
                  <a:cubicBezTo>
                    <a:pt x="91" y="235"/>
                    <a:pt x="131" y="254"/>
                    <a:pt x="172" y="254"/>
                  </a:cubicBezTo>
                  <a:cubicBezTo>
                    <a:pt x="227" y="254"/>
                    <a:pt x="283" y="220"/>
                    <a:pt x="303" y="159"/>
                  </a:cubicBezTo>
                  <a:cubicBezTo>
                    <a:pt x="315" y="87"/>
                    <a:pt x="268" y="16"/>
                    <a:pt x="196" y="4"/>
                  </a:cubicBezTo>
                  <a:cubicBezTo>
                    <a:pt x="186" y="2"/>
                    <a:pt x="176" y="1"/>
                    <a:pt x="16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7" name="Google Shape;2627;p18"/>
            <p:cNvSpPr/>
            <p:nvPr/>
          </p:nvSpPr>
          <p:spPr>
            <a:xfrm>
              <a:off x="1378425" y="3091225"/>
              <a:ext cx="8525" cy="6925"/>
            </a:xfrm>
            <a:custGeom>
              <a:rect b="b" l="l" r="r" t="t"/>
              <a:pathLst>
                <a:path extrusionOk="0" h="277" w="341">
                  <a:moveTo>
                    <a:pt x="186" y="0"/>
                  </a:moveTo>
                  <a:cubicBezTo>
                    <a:pt x="159" y="0"/>
                    <a:pt x="132" y="9"/>
                    <a:pt x="108" y="27"/>
                  </a:cubicBezTo>
                  <a:cubicBezTo>
                    <a:pt x="1" y="98"/>
                    <a:pt x="48" y="253"/>
                    <a:pt x="179" y="277"/>
                  </a:cubicBezTo>
                  <a:cubicBezTo>
                    <a:pt x="239" y="277"/>
                    <a:pt x="310" y="229"/>
                    <a:pt x="322" y="170"/>
                  </a:cubicBezTo>
                  <a:cubicBezTo>
                    <a:pt x="340" y="72"/>
                    <a:pt x="265" y="0"/>
                    <a:pt x="18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8" name="Google Shape;2628;p18"/>
            <p:cNvSpPr/>
            <p:nvPr/>
          </p:nvSpPr>
          <p:spPr>
            <a:xfrm>
              <a:off x="1244750" y="3281925"/>
              <a:ext cx="14950" cy="12700"/>
            </a:xfrm>
            <a:custGeom>
              <a:rect b="b" l="l" r="r" t="t"/>
              <a:pathLst>
                <a:path extrusionOk="0" h="508" w="598">
                  <a:moveTo>
                    <a:pt x="313" y="1"/>
                  </a:moveTo>
                  <a:cubicBezTo>
                    <a:pt x="120" y="1"/>
                    <a:pt x="0" y="214"/>
                    <a:pt x="109" y="388"/>
                  </a:cubicBezTo>
                  <a:cubicBezTo>
                    <a:pt x="160" y="469"/>
                    <a:pt x="241" y="507"/>
                    <a:pt x="321" y="507"/>
                  </a:cubicBezTo>
                  <a:cubicBezTo>
                    <a:pt x="429" y="507"/>
                    <a:pt x="534" y="439"/>
                    <a:pt x="562" y="316"/>
                  </a:cubicBezTo>
                  <a:cubicBezTo>
                    <a:pt x="597" y="173"/>
                    <a:pt x="502" y="31"/>
                    <a:pt x="371" y="7"/>
                  </a:cubicBezTo>
                  <a:cubicBezTo>
                    <a:pt x="351" y="3"/>
                    <a:pt x="332" y="1"/>
                    <a:pt x="31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29" name="Google Shape;2629;p18"/>
          <p:cNvGrpSpPr/>
          <p:nvPr/>
        </p:nvGrpSpPr>
        <p:grpSpPr>
          <a:xfrm rot="-9060480">
            <a:off x="5932989" y="-865031"/>
            <a:ext cx="4351414" cy="3753183"/>
            <a:chOff x="780450" y="1002925"/>
            <a:chExt cx="3916575" cy="3378125"/>
          </a:xfrm>
        </p:grpSpPr>
        <p:sp>
          <p:nvSpPr>
            <p:cNvPr id="2630" name="Google Shape;2630;p18"/>
            <p:cNvSpPr/>
            <p:nvPr/>
          </p:nvSpPr>
          <p:spPr>
            <a:xfrm>
              <a:off x="2544350" y="2278100"/>
              <a:ext cx="32175" cy="32450"/>
            </a:xfrm>
            <a:custGeom>
              <a:rect b="b" l="l" r="r" t="t"/>
              <a:pathLst>
                <a:path extrusionOk="0" h="1298" w="1287">
                  <a:moveTo>
                    <a:pt x="489" y="0"/>
                  </a:moveTo>
                  <a:lnTo>
                    <a:pt x="489" y="500"/>
                  </a:lnTo>
                  <a:lnTo>
                    <a:pt x="1" y="643"/>
                  </a:lnTo>
                  <a:lnTo>
                    <a:pt x="489" y="798"/>
                  </a:lnTo>
                  <a:lnTo>
                    <a:pt x="489" y="1298"/>
                  </a:lnTo>
                  <a:lnTo>
                    <a:pt x="798" y="893"/>
                  </a:lnTo>
                  <a:lnTo>
                    <a:pt x="1287" y="1048"/>
                  </a:lnTo>
                  <a:lnTo>
                    <a:pt x="989" y="643"/>
                  </a:lnTo>
                  <a:lnTo>
                    <a:pt x="1287" y="250"/>
                  </a:lnTo>
                  <a:lnTo>
                    <a:pt x="798" y="405"/>
                  </a:lnTo>
                  <a:lnTo>
                    <a:pt x="4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1" name="Google Shape;2631;p18"/>
            <p:cNvSpPr/>
            <p:nvPr/>
          </p:nvSpPr>
          <p:spPr>
            <a:xfrm>
              <a:off x="3345350" y="2331075"/>
              <a:ext cx="32175" cy="32475"/>
            </a:xfrm>
            <a:custGeom>
              <a:rect b="b" l="l" r="r" t="t"/>
              <a:pathLst>
                <a:path extrusionOk="0" h="1299" w="1287">
                  <a:moveTo>
                    <a:pt x="489" y="0"/>
                  </a:moveTo>
                  <a:lnTo>
                    <a:pt x="489" y="500"/>
                  </a:lnTo>
                  <a:lnTo>
                    <a:pt x="0" y="655"/>
                  </a:lnTo>
                  <a:lnTo>
                    <a:pt x="489" y="798"/>
                  </a:lnTo>
                  <a:lnTo>
                    <a:pt x="489" y="1298"/>
                  </a:lnTo>
                  <a:lnTo>
                    <a:pt x="798" y="893"/>
                  </a:lnTo>
                  <a:lnTo>
                    <a:pt x="1286" y="1048"/>
                  </a:lnTo>
                  <a:lnTo>
                    <a:pt x="1286" y="1048"/>
                  </a:lnTo>
                  <a:lnTo>
                    <a:pt x="989" y="655"/>
                  </a:lnTo>
                  <a:lnTo>
                    <a:pt x="1286" y="250"/>
                  </a:lnTo>
                  <a:lnTo>
                    <a:pt x="798" y="405"/>
                  </a:lnTo>
                  <a:lnTo>
                    <a:pt x="4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2" name="Google Shape;2632;p18"/>
            <p:cNvSpPr/>
            <p:nvPr/>
          </p:nvSpPr>
          <p:spPr>
            <a:xfrm>
              <a:off x="2592275" y="1497050"/>
              <a:ext cx="32175" cy="32450"/>
            </a:xfrm>
            <a:custGeom>
              <a:rect b="b" l="l" r="r" t="t"/>
              <a:pathLst>
                <a:path extrusionOk="0" h="1298" w="1287">
                  <a:moveTo>
                    <a:pt x="489" y="0"/>
                  </a:moveTo>
                  <a:lnTo>
                    <a:pt x="489" y="500"/>
                  </a:lnTo>
                  <a:lnTo>
                    <a:pt x="1" y="655"/>
                  </a:lnTo>
                  <a:lnTo>
                    <a:pt x="489" y="798"/>
                  </a:lnTo>
                  <a:lnTo>
                    <a:pt x="489" y="1298"/>
                  </a:lnTo>
                  <a:lnTo>
                    <a:pt x="798" y="893"/>
                  </a:lnTo>
                  <a:lnTo>
                    <a:pt x="1286" y="1048"/>
                  </a:lnTo>
                  <a:lnTo>
                    <a:pt x="989" y="655"/>
                  </a:lnTo>
                  <a:lnTo>
                    <a:pt x="1286" y="250"/>
                  </a:lnTo>
                  <a:lnTo>
                    <a:pt x="798" y="405"/>
                  </a:lnTo>
                  <a:lnTo>
                    <a:pt x="4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3" name="Google Shape;2633;p18"/>
            <p:cNvSpPr/>
            <p:nvPr/>
          </p:nvSpPr>
          <p:spPr>
            <a:xfrm>
              <a:off x="3361425" y="1920600"/>
              <a:ext cx="32475" cy="32475"/>
            </a:xfrm>
            <a:custGeom>
              <a:rect b="b" l="l" r="r" t="t"/>
              <a:pathLst>
                <a:path extrusionOk="0" h="1299" w="1299">
                  <a:moveTo>
                    <a:pt x="488" y="1"/>
                  </a:moveTo>
                  <a:lnTo>
                    <a:pt x="488" y="501"/>
                  </a:lnTo>
                  <a:lnTo>
                    <a:pt x="0" y="656"/>
                  </a:lnTo>
                  <a:lnTo>
                    <a:pt x="488" y="798"/>
                  </a:lnTo>
                  <a:lnTo>
                    <a:pt x="488" y="1298"/>
                  </a:lnTo>
                  <a:lnTo>
                    <a:pt x="798" y="894"/>
                  </a:lnTo>
                  <a:lnTo>
                    <a:pt x="1298" y="1048"/>
                  </a:lnTo>
                  <a:lnTo>
                    <a:pt x="989" y="656"/>
                  </a:lnTo>
                  <a:lnTo>
                    <a:pt x="1298" y="251"/>
                  </a:lnTo>
                  <a:lnTo>
                    <a:pt x="798" y="405"/>
                  </a:lnTo>
                  <a:lnTo>
                    <a:pt x="48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4" name="Google Shape;2634;p18"/>
            <p:cNvSpPr/>
            <p:nvPr/>
          </p:nvSpPr>
          <p:spPr>
            <a:xfrm>
              <a:off x="1761525" y="2082225"/>
              <a:ext cx="32450" cy="32475"/>
            </a:xfrm>
            <a:custGeom>
              <a:rect b="b" l="l" r="r" t="t"/>
              <a:pathLst>
                <a:path extrusionOk="0" h="1299" w="1298">
                  <a:moveTo>
                    <a:pt x="500" y="1"/>
                  </a:moveTo>
                  <a:lnTo>
                    <a:pt x="500" y="489"/>
                  </a:lnTo>
                  <a:lnTo>
                    <a:pt x="0" y="644"/>
                  </a:lnTo>
                  <a:lnTo>
                    <a:pt x="500" y="798"/>
                  </a:lnTo>
                  <a:lnTo>
                    <a:pt x="500" y="1299"/>
                  </a:lnTo>
                  <a:lnTo>
                    <a:pt x="798" y="894"/>
                  </a:lnTo>
                  <a:lnTo>
                    <a:pt x="1298" y="1048"/>
                  </a:lnTo>
                  <a:lnTo>
                    <a:pt x="988" y="644"/>
                  </a:lnTo>
                  <a:lnTo>
                    <a:pt x="1298" y="251"/>
                  </a:lnTo>
                  <a:lnTo>
                    <a:pt x="1298" y="251"/>
                  </a:lnTo>
                  <a:lnTo>
                    <a:pt x="798" y="394"/>
                  </a:lnTo>
                  <a:lnTo>
                    <a:pt x="50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5" name="Google Shape;2635;p18"/>
            <p:cNvSpPr/>
            <p:nvPr/>
          </p:nvSpPr>
          <p:spPr>
            <a:xfrm>
              <a:off x="1647825" y="2529000"/>
              <a:ext cx="32450" cy="32475"/>
            </a:xfrm>
            <a:custGeom>
              <a:rect b="b" l="l" r="r" t="t"/>
              <a:pathLst>
                <a:path extrusionOk="0" h="1299" w="1298">
                  <a:moveTo>
                    <a:pt x="500" y="1"/>
                  </a:moveTo>
                  <a:lnTo>
                    <a:pt x="500" y="489"/>
                  </a:lnTo>
                  <a:lnTo>
                    <a:pt x="0" y="644"/>
                  </a:lnTo>
                  <a:lnTo>
                    <a:pt x="500" y="799"/>
                  </a:lnTo>
                  <a:lnTo>
                    <a:pt x="500" y="1299"/>
                  </a:lnTo>
                  <a:lnTo>
                    <a:pt x="798" y="894"/>
                  </a:lnTo>
                  <a:lnTo>
                    <a:pt x="1298" y="1049"/>
                  </a:lnTo>
                  <a:lnTo>
                    <a:pt x="1298" y="1049"/>
                  </a:lnTo>
                  <a:lnTo>
                    <a:pt x="988" y="644"/>
                  </a:lnTo>
                  <a:lnTo>
                    <a:pt x="1298" y="251"/>
                  </a:lnTo>
                  <a:lnTo>
                    <a:pt x="798" y="394"/>
                  </a:lnTo>
                  <a:lnTo>
                    <a:pt x="50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6" name="Google Shape;2636;p18"/>
            <p:cNvSpPr/>
            <p:nvPr/>
          </p:nvSpPr>
          <p:spPr>
            <a:xfrm>
              <a:off x="780450" y="2377800"/>
              <a:ext cx="32175" cy="32775"/>
            </a:xfrm>
            <a:custGeom>
              <a:rect b="b" l="l" r="r" t="t"/>
              <a:pathLst>
                <a:path extrusionOk="0" h="1311" w="1287">
                  <a:moveTo>
                    <a:pt x="488" y="1"/>
                  </a:moveTo>
                  <a:lnTo>
                    <a:pt x="488" y="501"/>
                  </a:lnTo>
                  <a:lnTo>
                    <a:pt x="0" y="655"/>
                  </a:lnTo>
                  <a:lnTo>
                    <a:pt x="488" y="810"/>
                  </a:lnTo>
                  <a:lnTo>
                    <a:pt x="488" y="1310"/>
                  </a:lnTo>
                  <a:lnTo>
                    <a:pt x="798" y="905"/>
                  </a:lnTo>
                  <a:lnTo>
                    <a:pt x="1286" y="1060"/>
                  </a:lnTo>
                  <a:lnTo>
                    <a:pt x="988" y="655"/>
                  </a:lnTo>
                  <a:lnTo>
                    <a:pt x="1286" y="251"/>
                  </a:lnTo>
                  <a:lnTo>
                    <a:pt x="798" y="405"/>
                  </a:lnTo>
                  <a:lnTo>
                    <a:pt x="48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7" name="Google Shape;2637;p18"/>
            <p:cNvSpPr/>
            <p:nvPr/>
          </p:nvSpPr>
          <p:spPr>
            <a:xfrm>
              <a:off x="2243125" y="2420375"/>
              <a:ext cx="32175" cy="32450"/>
            </a:xfrm>
            <a:custGeom>
              <a:rect b="b" l="l" r="r" t="t"/>
              <a:pathLst>
                <a:path extrusionOk="0" h="1298" w="1287">
                  <a:moveTo>
                    <a:pt x="489" y="0"/>
                  </a:moveTo>
                  <a:lnTo>
                    <a:pt x="489" y="500"/>
                  </a:lnTo>
                  <a:lnTo>
                    <a:pt x="1" y="655"/>
                  </a:lnTo>
                  <a:lnTo>
                    <a:pt x="489" y="810"/>
                  </a:lnTo>
                  <a:lnTo>
                    <a:pt x="489" y="1298"/>
                  </a:lnTo>
                  <a:lnTo>
                    <a:pt x="798" y="905"/>
                  </a:lnTo>
                  <a:lnTo>
                    <a:pt x="1286" y="1060"/>
                  </a:lnTo>
                  <a:lnTo>
                    <a:pt x="989" y="655"/>
                  </a:lnTo>
                  <a:lnTo>
                    <a:pt x="1286" y="250"/>
                  </a:lnTo>
                  <a:lnTo>
                    <a:pt x="1286" y="250"/>
                  </a:lnTo>
                  <a:lnTo>
                    <a:pt x="798" y="405"/>
                  </a:lnTo>
                  <a:lnTo>
                    <a:pt x="4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8" name="Google Shape;2638;p18"/>
            <p:cNvSpPr/>
            <p:nvPr/>
          </p:nvSpPr>
          <p:spPr>
            <a:xfrm>
              <a:off x="3166450" y="3111225"/>
              <a:ext cx="32475" cy="32475"/>
            </a:xfrm>
            <a:custGeom>
              <a:rect b="b" l="l" r="r" t="t"/>
              <a:pathLst>
                <a:path extrusionOk="0" h="1299" w="1299">
                  <a:moveTo>
                    <a:pt x="501" y="1"/>
                  </a:moveTo>
                  <a:lnTo>
                    <a:pt x="501" y="501"/>
                  </a:lnTo>
                  <a:lnTo>
                    <a:pt x="1" y="643"/>
                  </a:lnTo>
                  <a:lnTo>
                    <a:pt x="501" y="798"/>
                  </a:lnTo>
                  <a:lnTo>
                    <a:pt x="501" y="1298"/>
                  </a:lnTo>
                  <a:lnTo>
                    <a:pt x="798" y="894"/>
                  </a:lnTo>
                  <a:lnTo>
                    <a:pt x="1298" y="1048"/>
                  </a:lnTo>
                  <a:lnTo>
                    <a:pt x="1298" y="1048"/>
                  </a:lnTo>
                  <a:lnTo>
                    <a:pt x="989" y="643"/>
                  </a:lnTo>
                  <a:lnTo>
                    <a:pt x="1298" y="251"/>
                  </a:lnTo>
                  <a:lnTo>
                    <a:pt x="798" y="405"/>
                  </a:lnTo>
                  <a:lnTo>
                    <a:pt x="50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9" name="Google Shape;2639;p18"/>
            <p:cNvSpPr/>
            <p:nvPr/>
          </p:nvSpPr>
          <p:spPr>
            <a:xfrm>
              <a:off x="3302475" y="3978300"/>
              <a:ext cx="32175" cy="32475"/>
            </a:xfrm>
            <a:custGeom>
              <a:rect b="b" l="l" r="r" t="t"/>
              <a:pathLst>
                <a:path extrusionOk="0" h="1299" w="1287">
                  <a:moveTo>
                    <a:pt x="489" y="0"/>
                  </a:moveTo>
                  <a:lnTo>
                    <a:pt x="489" y="500"/>
                  </a:lnTo>
                  <a:lnTo>
                    <a:pt x="1" y="655"/>
                  </a:lnTo>
                  <a:lnTo>
                    <a:pt x="489" y="810"/>
                  </a:lnTo>
                  <a:lnTo>
                    <a:pt x="489" y="1298"/>
                  </a:lnTo>
                  <a:lnTo>
                    <a:pt x="799" y="893"/>
                  </a:lnTo>
                  <a:lnTo>
                    <a:pt x="1287" y="1048"/>
                  </a:lnTo>
                  <a:lnTo>
                    <a:pt x="989" y="655"/>
                  </a:lnTo>
                  <a:lnTo>
                    <a:pt x="1287" y="250"/>
                  </a:lnTo>
                  <a:lnTo>
                    <a:pt x="799" y="405"/>
                  </a:lnTo>
                  <a:lnTo>
                    <a:pt x="4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0" name="Google Shape;2640;p18"/>
            <p:cNvSpPr/>
            <p:nvPr/>
          </p:nvSpPr>
          <p:spPr>
            <a:xfrm>
              <a:off x="2336000" y="3689575"/>
              <a:ext cx="32475" cy="32475"/>
            </a:xfrm>
            <a:custGeom>
              <a:rect b="b" l="l" r="r" t="t"/>
              <a:pathLst>
                <a:path extrusionOk="0" h="1299" w="1299">
                  <a:moveTo>
                    <a:pt x="500" y="0"/>
                  </a:moveTo>
                  <a:lnTo>
                    <a:pt x="500" y="489"/>
                  </a:lnTo>
                  <a:lnTo>
                    <a:pt x="0" y="643"/>
                  </a:lnTo>
                  <a:lnTo>
                    <a:pt x="500" y="798"/>
                  </a:lnTo>
                  <a:lnTo>
                    <a:pt x="500" y="1298"/>
                  </a:lnTo>
                  <a:lnTo>
                    <a:pt x="798" y="893"/>
                  </a:lnTo>
                  <a:lnTo>
                    <a:pt x="1298" y="1048"/>
                  </a:lnTo>
                  <a:lnTo>
                    <a:pt x="988" y="643"/>
                  </a:lnTo>
                  <a:lnTo>
                    <a:pt x="1298" y="238"/>
                  </a:lnTo>
                  <a:lnTo>
                    <a:pt x="798" y="393"/>
                  </a:lnTo>
                  <a:lnTo>
                    <a:pt x="5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1" name="Google Shape;2641;p18"/>
            <p:cNvSpPr/>
            <p:nvPr/>
          </p:nvSpPr>
          <p:spPr>
            <a:xfrm>
              <a:off x="2560425" y="3143675"/>
              <a:ext cx="32475" cy="32475"/>
            </a:xfrm>
            <a:custGeom>
              <a:rect b="b" l="l" r="r" t="t"/>
              <a:pathLst>
                <a:path extrusionOk="0" h="1299" w="1299">
                  <a:moveTo>
                    <a:pt x="501" y="0"/>
                  </a:moveTo>
                  <a:lnTo>
                    <a:pt x="501" y="488"/>
                  </a:lnTo>
                  <a:lnTo>
                    <a:pt x="1" y="643"/>
                  </a:lnTo>
                  <a:lnTo>
                    <a:pt x="501" y="798"/>
                  </a:lnTo>
                  <a:lnTo>
                    <a:pt x="501" y="1298"/>
                  </a:lnTo>
                  <a:lnTo>
                    <a:pt x="798" y="893"/>
                  </a:lnTo>
                  <a:lnTo>
                    <a:pt x="1298" y="1048"/>
                  </a:lnTo>
                  <a:lnTo>
                    <a:pt x="989" y="643"/>
                  </a:lnTo>
                  <a:lnTo>
                    <a:pt x="1298" y="250"/>
                  </a:lnTo>
                  <a:lnTo>
                    <a:pt x="1298" y="250"/>
                  </a:lnTo>
                  <a:lnTo>
                    <a:pt x="798" y="405"/>
                  </a:lnTo>
                  <a:lnTo>
                    <a:pt x="50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2" name="Google Shape;2642;p18"/>
            <p:cNvSpPr/>
            <p:nvPr/>
          </p:nvSpPr>
          <p:spPr>
            <a:xfrm>
              <a:off x="1914525" y="1848875"/>
              <a:ext cx="32450" cy="32475"/>
            </a:xfrm>
            <a:custGeom>
              <a:rect b="b" l="l" r="r" t="t"/>
              <a:pathLst>
                <a:path extrusionOk="0" h="1299" w="1298">
                  <a:moveTo>
                    <a:pt x="500" y="0"/>
                  </a:moveTo>
                  <a:lnTo>
                    <a:pt x="500" y="500"/>
                  </a:lnTo>
                  <a:lnTo>
                    <a:pt x="0" y="643"/>
                  </a:lnTo>
                  <a:lnTo>
                    <a:pt x="500" y="798"/>
                  </a:lnTo>
                  <a:lnTo>
                    <a:pt x="500" y="1298"/>
                  </a:lnTo>
                  <a:lnTo>
                    <a:pt x="810" y="893"/>
                  </a:lnTo>
                  <a:lnTo>
                    <a:pt x="1298" y="1048"/>
                  </a:lnTo>
                  <a:lnTo>
                    <a:pt x="988" y="643"/>
                  </a:lnTo>
                  <a:lnTo>
                    <a:pt x="1298" y="250"/>
                  </a:lnTo>
                  <a:lnTo>
                    <a:pt x="810" y="405"/>
                  </a:lnTo>
                  <a:lnTo>
                    <a:pt x="5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3" name="Google Shape;2643;p18"/>
            <p:cNvSpPr/>
            <p:nvPr/>
          </p:nvSpPr>
          <p:spPr>
            <a:xfrm>
              <a:off x="2360400" y="1131825"/>
              <a:ext cx="32475" cy="32450"/>
            </a:xfrm>
            <a:custGeom>
              <a:rect b="b" l="l" r="r" t="t"/>
              <a:pathLst>
                <a:path extrusionOk="0" h="1298" w="1299">
                  <a:moveTo>
                    <a:pt x="501" y="0"/>
                  </a:moveTo>
                  <a:lnTo>
                    <a:pt x="501" y="500"/>
                  </a:lnTo>
                  <a:lnTo>
                    <a:pt x="1" y="655"/>
                  </a:lnTo>
                  <a:lnTo>
                    <a:pt x="501" y="798"/>
                  </a:lnTo>
                  <a:lnTo>
                    <a:pt x="501" y="1298"/>
                  </a:lnTo>
                  <a:lnTo>
                    <a:pt x="798" y="893"/>
                  </a:lnTo>
                  <a:lnTo>
                    <a:pt x="1298" y="1048"/>
                  </a:lnTo>
                  <a:lnTo>
                    <a:pt x="989" y="655"/>
                  </a:lnTo>
                  <a:lnTo>
                    <a:pt x="1298" y="250"/>
                  </a:lnTo>
                  <a:lnTo>
                    <a:pt x="798" y="405"/>
                  </a:lnTo>
                  <a:lnTo>
                    <a:pt x="50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4" name="Google Shape;2644;p18"/>
            <p:cNvSpPr/>
            <p:nvPr/>
          </p:nvSpPr>
          <p:spPr>
            <a:xfrm>
              <a:off x="2275275" y="2911200"/>
              <a:ext cx="32475" cy="32475"/>
            </a:xfrm>
            <a:custGeom>
              <a:rect b="b" l="l" r="r" t="t"/>
              <a:pathLst>
                <a:path extrusionOk="0" h="1299" w="1299">
                  <a:moveTo>
                    <a:pt x="500" y="1"/>
                  </a:moveTo>
                  <a:lnTo>
                    <a:pt x="500" y="501"/>
                  </a:lnTo>
                  <a:lnTo>
                    <a:pt x="0" y="644"/>
                  </a:lnTo>
                  <a:lnTo>
                    <a:pt x="500" y="798"/>
                  </a:lnTo>
                  <a:lnTo>
                    <a:pt x="500" y="1298"/>
                  </a:lnTo>
                  <a:lnTo>
                    <a:pt x="798" y="894"/>
                  </a:lnTo>
                  <a:lnTo>
                    <a:pt x="1298" y="1048"/>
                  </a:lnTo>
                  <a:lnTo>
                    <a:pt x="989" y="644"/>
                  </a:lnTo>
                  <a:lnTo>
                    <a:pt x="1298" y="251"/>
                  </a:lnTo>
                  <a:lnTo>
                    <a:pt x="1298" y="251"/>
                  </a:lnTo>
                  <a:lnTo>
                    <a:pt x="798" y="393"/>
                  </a:lnTo>
                  <a:lnTo>
                    <a:pt x="50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5" name="Google Shape;2645;p18"/>
            <p:cNvSpPr/>
            <p:nvPr/>
          </p:nvSpPr>
          <p:spPr>
            <a:xfrm>
              <a:off x="2544350" y="3918175"/>
              <a:ext cx="32175" cy="32475"/>
            </a:xfrm>
            <a:custGeom>
              <a:rect b="b" l="l" r="r" t="t"/>
              <a:pathLst>
                <a:path extrusionOk="0" h="1299" w="1287">
                  <a:moveTo>
                    <a:pt x="489" y="0"/>
                  </a:moveTo>
                  <a:lnTo>
                    <a:pt x="489" y="500"/>
                  </a:lnTo>
                  <a:lnTo>
                    <a:pt x="1" y="655"/>
                  </a:lnTo>
                  <a:lnTo>
                    <a:pt x="489" y="810"/>
                  </a:lnTo>
                  <a:lnTo>
                    <a:pt x="489" y="1298"/>
                  </a:lnTo>
                  <a:lnTo>
                    <a:pt x="798" y="905"/>
                  </a:lnTo>
                  <a:lnTo>
                    <a:pt x="1287" y="1048"/>
                  </a:lnTo>
                  <a:lnTo>
                    <a:pt x="989" y="655"/>
                  </a:lnTo>
                  <a:lnTo>
                    <a:pt x="1287" y="250"/>
                  </a:lnTo>
                  <a:lnTo>
                    <a:pt x="798" y="405"/>
                  </a:lnTo>
                  <a:lnTo>
                    <a:pt x="4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6" name="Google Shape;2646;p18"/>
            <p:cNvSpPr/>
            <p:nvPr/>
          </p:nvSpPr>
          <p:spPr>
            <a:xfrm>
              <a:off x="2670850" y="2694200"/>
              <a:ext cx="32175" cy="32475"/>
            </a:xfrm>
            <a:custGeom>
              <a:rect b="b" l="l" r="r" t="t"/>
              <a:pathLst>
                <a:path extrusionOk="0" h="1299" w="1287">
                  <a:moveTo>
                    <a:pt x="489" y="1"/>
                  </a:moveTo>
                  <a:lnTo>
                    <a:pt x="489" y="489"/>
                  </a:lnTo>
                  <a:lnTo>
                    <a:pt x="1" y="644"/>
                  </a:lnTo>
                  <a:lnTo>
                    <a:pt x="489" y="799"/>
                  </a:lnTo>
                  <a:lnTo>
                    <a:pt x="489" y="1299"/>
                  </a:lnTo>
                  <a:lnTo>
                    <a:pt x="799" y="894"/>
                  </a:lnTo>
                  <a:lnTo>
                    <a:pt x="1287" y="1049"/>
                  </a:lnTo>
                  <a:lnTo>
                    <a:pt x="1287" y="1049"/>
                  </a:lnTo>
                  <a:lnTo>
                    <a:pt x="989" y="644"/>
                  </a:lnTo>
                  <a:lnTo>
                    <a:pt x="1287" y="251"/>
                  </a:lnTo>
                  <a:lnTo>
                    <a:pt x="799" y="394"/>
                  </a:lnTo>
                  <a:lnTo>
                    <a:pt x="48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7" name="Google Shape;2647;p18"/>
            <p:cNvSpPr/>
            <p:nvPr/>
          </p:nvSpPr>
          <p:spPr>
            <a:xfrm>
              <a:off x="2745875" y="1821775"/>
              <a:ext cx="32450" cy="32475"/>
            </a:xfrm>
            <a:custGeom>
              <a:rect b="b" l="l" r="r" t="t"/>
              <a:pathLst>
                <a:path extrusionOk="0" h="1299" w="1298">
                  <a:moveTo>
                    <a:pt x="500" y="1"/>
                  </a:moveTo>
                  <a:lnTo>
                    <a:pt x="500" y="489"/>
                  </a:lnTo>
                  <a:lnTo>
                    <a:pt x="0" y="644"/>
                  </a:lnTo>
                  <a:lnTo>
                    <a:pt x="500" y="799"/>
                  </a:lnTo>
                  <a:lnTo>
                    <a:pt x="500" y="1299"/>
                  </a:lnTo>
                  <a:lnTo>
                    <a:pt x="810" y="894"/>
                  </a:lnTo>
                  <a:lnTo>
                    <a:pt x="1298" y="1049"/>
                  </a:lnTo>
                  <a:lnTo>
                    <a:pt x="988" y="644"/>
                  </a:lnTo>
                  <a:lnTo>
                    <a:pt x="1298" y="251"/>
                  </a:lnTo>
                  <a:lnTo>
                    <a:pt x="810" y="394"/>
                  </a:lnTo>
                  <a:lnTo>
                    <a:pt x="50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8" name="Google Shape;2648;p18"/>
            <p:cNvSpPr/>
            <p:nvPr/>
          </p:nvSpPr>
          <p:spPr>
            <a:xfrm>
              <a:off x="3651050" y="3127300"/>
              <a:ext cx="32450" cy="32475"/>
            </a:xfrm>
            <a:custGeom>
              <a:rect b="b" l="l" r="r" t="t"/>
              <a:pathLst>
                <a:path extrusionOk="0" h="1299" w="1298">
                  <a:moveTo>
                    <a:pt x="488" y="0"/>
                  </a:moveTo>
                  <a:lnTo>
                    <a:pt x="488" y="501"/>
                  </a:lnTo>
                  <a:lnTo>
                    <a:pt x="0" y="655"/>
                  </a:lnTo>
                  <a:lnTo>
                    <a:pt x="488" y="810"/>
                  </a:lnTo>
                  <a:lnTo>
                    <a:pt x="488" y="1298"/>
                  </a:lnTo>
                  <a:lnTo>
                    <a:pt x="798" y="905"/>
                  </a:lnTo>
                  <a:lnTo>
                    <a:pt x="1298" y="1060"/>
                  </a:lnTo>
                  <a:lnTo>
                    <a:pt x="988" y="655"/>
                  </a:lnTo>
                  <a:lnTo>
                    <a:pt x="1298" y="251"/>
                  </a:lnTo>
                  <a:lnTo>
                    <a:pt x="798" y="405"/>
                  </a:lnTo>
                  <a:lnTo>
                    <a:pt x="48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9" name="Google Shape;2649;p18"/>
            <p:cNvSpPr/>
            <p:nvPr/>
          </p:nvSpPr>
          <p:spPr>
            <a:xfrm>
              <a:off x="4041275" y="2777250"/>
              <a:ext cx="32175" cy="32775"/>
            </a:xfrm>
            <a:custGeom>
              <a:rect b="b" l="l" r="r" t="t"/>
              <a:pathLst>
                <a:path extrusionOk="0" h="1311" w="1287">
                  <a:moveTo>
                    <a:pt x="488" y="1"/>
                  </a:moveTo>
                  <a:lnTo>
                    <a:pt x="488" y="501"/>
                  </a:lnTo>
                  <a:lnTo>
                    <a:pt x="0" y="656"/>
                  </a:lnTo>
                  <a:lnTo>
                    <a:pt x="488" y="810"/>
                  </a:lnTo>
                  <a:lnTo>
                    <a:pt x="488" y="1310"/>
                  </a:lnTo>
                  <a:lnTo>
                    <a:pt x="798" y="906"/>
                  </a:lnTo>
                  <a:lnTo>
                    <a:pt x="1286" y="1060"/>
                  </a:lnTo>
                  <a:lnTo>
                    <a:pt x="988" y="656"/>
                  </a:lnTo>
                  <a:lnTo>
                    <a:pt x="1286" y="251"/>
                  </a:lnTo>
                  <a:lnTo>
                    <a:pt x="798" y="406"/>
                  </a:lnTo>
                  <a:lnTo>
                    <a:pt x="48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0" name="Google Shape;2650;p18"/>
            <p:cNvSpPr/>
            <p:nvPr/>
          </p:nvSpPr>
          <p:spPr>
            <a:xfrm>
              <a:off x="1419225" y="2245650"/>
              <a:ext cx="32450" cy="32475"/>
            </a:xfrm>
            <a:custGeom>
              <a:rect b="b" l="l" r="r" t="t"/>
              <a:pathLst>
                <a:path extrusionOk="0" h="1299" w="1298">
                  <a:moveTo>
                    <a:pt x="500" y="0"/>
                  </a:moveTo>
                  <a:lnTo>
                    <a:pt x="500" y="500"/>
                  </a:lnTo>
                  <a:lnTo>
                    <a:pt x="0" y="655"/>
                  </a:lnTo>
                  <a:lnTo>
                    <a:pt x="500" y="810"/>
                  </a:lnTo>
                  <a:lnTo>
                    <a:pt x="500" y="1298"/>
                  </a:lnTo>
                  <a:lnTo>
                    <a:pt x="798" y="905"/>
                  </a:lnTo>
                  <a:lnTo>
                    <a:pt x="1298" y="1048"/>
                  </a:lnTo>
                  <a:lnTo>
                    <a:pt x="1298" y="1048"/>
                  </a:lnTo>
                  <a:lnTo>
                    <a:pt x="988" y="655"/>
                  </a:lnTo>
                  <a:lnTo>
                    <a:pt x="1298" y="250"/>
                  </a:lnTo>
                  <a:lnTo>
                    <a:pt x="798" y="405"/>
                  </a:lnTo>
                  <a:lnTo>
                    <a:pt x="5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1" name="Google Shape;2651;p18"/>
            <p:cNvSpPr/>
            <p:nvPr/>
          </p:nvSpPr>
          <p:spPr>
            <a:xfrm>
              <a:off x="3361425" y="3035625"/>
              <a:ext cx="32475" cy="32475"/>
            </a:xfrm>
            <a:custGeom>
              <a:rect b="b" l="l" r="r" t="t"/>
              <a:pathLst>
                <a:path extrusionOk="0" h="1299" w="1299">
                  <a:moveTo>
                    <a:pt x="488" y="0"/>
                  </a:moveTo>
                  <a:lnTo>
                    <a:pt x="488" y="489"/>
                  </a:lnTo>
                  <a:lnTo>
                    <a:pt x="0" y="643"/>
                  </a:lnTo>
                  <a:lnTo>
                    <a:pt x="488" y="798"/>
                  </a:lnTo>
                  <a:lnTo>
                    <a:pt x="488" y="1298"/>
                  </a:lnTo>
                  <a:lnTo>
                    <a:pt x="798" y="893"/>
                  </a:lnTo>
                  <a:lnTo>
                    <a:pt x="1298" y="1048"/>
                  </a:lnTo>
                  <a:lnTo>
                    <a:pt x="989" y="643"/>
                  </a:lnTo>
                  <a:lnTo>
                    <a:pt x="1298" y="239"/>
                  </a:lnTo>
                  <a:lnTo>
                    <a:pt x="798" y="393"/>
                  </a:lnTo>
                  <a:lnTo>
                    <a:pt x="48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2" name="Google Shape;2652;p18"/>
            <p:cNvSpPr/>
            <p:nvPr/>
          </p:nvSpPr>
          <p:spPr>
            <a:xfrm>
              <a:off x="1792475" y="2761175"/>
              <a:ext cx="32175" cy="32475"/>
            </a:xfrm>
            <a:custGeom>
              <a:rect b="b" l="l" r="r" t="t"/>
              <a:pathLst>
                <a:path extrusionOk="0" h="1299" w="1287">
                  <a:moveTo>
                    <a:pt x="489" y="1"/>
                  </a:moveTo>
                  <a:lnTo>
                    <a:pt x="489" y="501"/>
                  </a:lnTo>
                  <a:lnTo>
                    <a:pt x="0" y="644"/>
                  </a:lnTo>
                  <a:lnTo>
                    <a:pt x="489" y="799"/>
                  </a:lnTo>
                  <a:lnTo>
                    <a:pt x="489" y="1299"/>
                  </a:lnTo>
                  <a:lnTo>
                    <a:pt x="798" y="894"/>
                  </a:lnTo>
                  <a:lnTo>
                    <a:pt x="1286" y="1049"/>
                  </a:lnTo>
                  <a:lnTo>
                    <a:pt x="989" y="644"/>
                  </a:lnTo>
                  <a:lnTo>
                    <a:pt x="1286" y="251"/>
                  </a:lnTo>
                  <a:lnTo>
                    <a:pt x="798" y="406"/>
                  </a:lnTo>
                  <a:lnTo>
                    <a:pt x="48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3" name="Google Shape;2653;p18"/>
            <p:cNvSpPr/>
            <p:nvPr/>
          </p:nvSpPr>
          <p:spPr>
            <a:xfrm>
              <a:off x="1107275" y="2677850"/>
              <a:ext cx="32475" cy="32450"/>
            </a:xfrm>
            <a:custGeom>
              <a:rect b="b" l="l" r="r" t="t"/>
              <a:pathLst>
                <a:path extrusionOk="0" h="1298" w="1299">
                  <a:moveTo>
                    <a:pt x="500" y="0"/>
                  </a:moveTo>
                  <a:lnTo>
                    <a:pt x="500" y="500"/>
                  </a:lnTo>
                  <a:lnTo>
                    <a:pt x="0" y="655"/>
                  </a:lnTo>
                  <a:lnTo>
                    <a:pt x="500" y="810"/>
                  </a:lnTo>
                  <a:lnTo>
                    <a:pt x="500" y="1298"/>
                  </a:lnTo>
                  <a:lnTo>
                    <a:pt x="810" y="905"/>
                  </a:lnTo>
                  <a:lnTo>
                    <a:pt x="1298" y="1048"/>
                  </a:lnTo>
                  <a:lnTo>
                    <a:pt x="988" y="655"/>
                  </a:lnTo>
                  <a:lnTo>
                    <a:pt x="1298" y="250"/>
                  </a:lnTo>
                  <a:lnTo>
                    <a:pt x="810" y="405"/>
                  </a:lnTo>
                  <a:lnTo>
                    <a:pt x="5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4" name="Google Shape;2654;p18"/>
            <p:cNvSpPr/>
            <p:nvPr/>
          </p:nvSpPr>
          <p:spPr>
            <a:xfrm>
              <a:off x="3018525" y="2280175"/>
              <a:ext cx="32475" cy="32475"/>
            </a:xfrm>
            <a:custGeom>
              <a:rect b="b" l="l" r="r" t="t"/>
              <a:pathLst>
                <a:path extrusionOk="0" h="1299" w="1299">
                  <a:moveTo>
                    <a:pt x="500" y="0"/>
                  </a:moveTo>
                  <a:lnTo>
                    <a:pt x="500" y="500"/>
                  </a:lnTo>
                  <a:lnTo>
                    <a:pt x="0" y="655"/>
                  </a:lnTo>
                  <a:lnTo>
                    <a:pt x="500" y="810"/>
                  </a:lnTo>
                  <a:lnTo>
                    <a:pt x="500" y="1298"/>
                  </a:lnTo>
                  <a:lnTo>
                    <a:pt x="798" y="905"/>
                  </a:lnTo>
                  <a:lnTo>
                    <a:pt x="1298" y="1048"/>
                  </a:lnTo>
                  <a:lnTo>
                    <a:pt x="989" y="655"/>
                  </a:lnTo>
                  <a:lnTo>
                    <a:pt x="1298" y="250"/>
                  </a:lnTo>
                  <a:lnTo>
                    <a:pt x="798" y="405"/>
                  </a:lnTo>
                  <a:lnTo>
                    <a:pt x="5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5" name="Google Shape;2655;p18"/>
            <p:cNvSpPr/>
            <p:nvPr/>
          </p:nvSpPr>
          <p:spPr>
            <a:xfrm>
              <a:off x="2549425" y="2858225"/>
              <a:ext cx="14900" cy="12800"/>
            </a:xfrm>
            <a:custGeom>
              <a:rect b="b" l="l" r="r" t="t"/>
              <a:pathLst>
                <a:path extrusionOk="0" h="512" w="596">
                  <a:moveTo>
                    <a:pt x="274" y="0"/>
                  </a:moveTo>
                  <a:cubicBezTo>
                    <a:pt x="119" y="0"/>
                    <a:pt x="0" y="119"/>
                    <a:pt x="0" y="262"/>
                  </a:cubicBezTo>
                  <a:cubicBezTo>
                    <a:pt x="0" y="409"/>
                    <a:pt x="129" y="511"/>
                    <a:pt x="259" y="511"/>
                  </a:cubicBezTo>
                  <a:cubicBezTo>
                    <a:pt x="319" y="511"/>
                    <a:pt x="380" y="490"/>
                    <a:pt x="429" y="441"/>
                  </a:cubicBezTo>
                  <a:cubicBezTo>
                    <a:pt x="595" y="286"/>
                    <a:pt x="488" y="12"/>
                    <a:pt x="27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6" name="Google Shape;2656;p18"/>
            <p:cNvSpPr/>
            <p:nvPr/>
          </p:nvSpPr>
          <p:spPr>
            <a:xfrm>
              <a:off x="2369925" y="2624550"/>
              <a:ext cx="7475" cy="6475"/>
            </a:xfrm>
            <a:custGeom>
              <a:rect b="b" l="l" r="r" t="t"/>
              <a:pathLst>
                <a:path extrusionOk="0" h="259" w="299">
                  <a:moveTo>
                    <a:pt x="132" y="1"/>
                  </a:moveTo>
                  <a:cubicBezTo>
                    <a:pt x="60" y="1"/>
                    <a:pt x="1" y="60"/>
                    <a:pt x="1" y="132"/>
                  </a:cubicBezTo>
                  <a:cubicBezTo>
                    <a:pt x="1" y="207"/>
                    <a:pt x="64" y="258"/>
                    <a:pt x="131" y="258"/>
                  </a:cubicBezTo>
                  <a:cubicBezTo>
                    <a:pt x="160" y="258"/>
                    <a:pt x="190" y="249"/>
                    <a:pt x="215" y="227"/>
                  </a:cubicBezTo>
                  <a:cubicBezTo>
                    <a:pt x="298" y="144"/>
                    <a:pt x="251" y="1"/>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7" name="Google Shape;2657;p18"/>
            <p:cNvSpPr/>
            <p:nvPr/>
          </p:nvSpPr>
          <p:spPr>
            <a:xfrm>
              <a:off x="2025825" y="2983825"/>
              <a:ext cx="7475" cy="6650"/>
            </a:xfrm>
            <a:custGeom>
              <a:rect b="b" l="l" r="r" t="t"/>
              <a:pathLst>
                <a:path extrusionOk="0" h="266" w="299">
                  <a:moveTo>
                    <a:pt x="132" y="1"/>
                  </a:moveTo>
                  <a:cubicBezTo>
                    <a:pt x="60" y="1"/>
                    <a:pt x="1" y="60"/>
                    <a:pt x="1" y="132"/>
                  </a:cubicBezTo>
                  <a:cubicBezTo>
                    <a:pt x="1" y="212"/>
                    <a:pt x="61" y="266"/>
                    <a:pt x="126" y="266"/>
                  </a:cubicBezTo>
                  <a:cubicBezTo>
                    <a:pt x="157" y="266"/>
                    <a:pt x="188" y="254"/>
                    <a:pt x="215" y="227"/>
                  </a:cubicBezTo>
                  <a:cubicBezTo>
                    <a:pt x="299" y="155"/>
                    <a:pt x="251" y="13"/>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8" name="Google Shape;2658;p18"/>
            <p:cNvSpPr/>
            <p:nvPr/>
          </p:nvSpPr>
          <p:spPr>
            <a:xfrm>
              <a:off x="2667000" y="2083975"/>
              <a:ext cx="7750" cy="6400"/>
            </a:xfrm>
            <a:custGeom>
              <a:rect b="b" l="l" r="r" t="t"/>
              <a:pathLst>
                <a:path extrusionOk="0" h="256" w="310">
                  <a:moveTo>
                    <a:pt x="125" y="1"/>
                  </a:moveTo>
                  <a:cubicBezTo>
                    <a:pt x="60" y="1"/>
                    <a:pt x="0" y="57"/>
                    <a:pt x="0" y="133"/>
                  </a:cubicBezTo>
                  <a:cubicBezTo>
                    <a:pt x="0" y="205"/>
                    <a:pt x="65" y="256"/>
                    <a:pt x="132" y="256"/>
                  </a:cubicBezTo>
                  <a:cubicBezTo>
                    <a:pt x="165" y="256"/>
                    <a:pt x="199" y="244"/>
                    <a:pt x="226" y="216"/>
                  </a:cubicBezTo>
                  <a:cubicBezTo>
                    <a:pt x="310" y="145"/>
                    <a:pt x="250" y="2"/>
                    <a:pt x="143" y="2"/>
                  </a:cubicBezTo>
                  <a:cubicBezTo>
                    <a:pt x="137" y="1"/>
                    <a:pt x="131" y="1"/>
                    <a:pt x="12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9" name="Google Shape;2659;p18"/>
            <p:cNvSpPr/>
            <p:nvPr/>
          </p:nvSpPr>
          <p:spPr>
            <a:xfrm>
              <a:off x="2303550" y="2080750"/>
              <a:ext cx="7475" cy="6450"/>
            </a:xfrm>
            <a:custGeom>
              <a:rect b="b" l="l" r="r" t="t"/>
              <a:pathLst>
                <a:path extrusionOk="0" h="258" w="299">
                  <a:moveTo>
                    <a:pt x="131" y="0"/>
                  </a:moveTo>
                  <a:cubicBezTo>
                    <a:pt x="60" y="0"/>
                    <a:pt x="0" y="48"/>
                    <a:pt x="0" y="131"/>
                  </a:cubicBezTo>
                  <a:cubicBezTo>
                    <a:pt x="0" y="206"/>
                    <a:pt x="64" y="258"/>
                    <a:pt x="131" y="258"/>
                  </a:cubicBezTo>
                  <a:cubicBezTo>
                    <a:pt x="160" y="258"/>
                    <a:pt x="190" y="248"/>
                    <a:pt x="215" y="226"/>
                  </a:cubicBezTo>
                  <a:cubicBezTo>
                    <a:pt x="298" y="143"/>
                    <a:pt x="251" y="0"/>
                    <a:pt x="13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0" name="Google Shape;2660;p18"/>
            <p:cNvSpPr/>
            <p:nvPr/>
          </p:nvSpPr>
          <p:spPr>
            <a:xfrm>
              <a:off x="1918475" y="2471525"/>
              <a:ext cx="9650" cy="6625"/>
            </a:xfrm>
            <a:custGeom>
              <a:rect b="b" l="l" r="r" t="t"/>
              <a:pathLst>
                <a:path extrusionOk="0" h="265" w="386">
                  <a:moveTo>
                    <a:pt x="177" y="1"/>
                  </a:moveTo>
                  <a:cubicBezTo>
                    <a:pt x="1" y="1"/>
                    <a:pt x="4" y="264"/>
                    <a:pt x="188" y="264"/>
                  </a:cubicBezTo>
                  <a:cubicBezTo>
                    <a:pt x="191" y="264"/>
                    <a:pt x="195" y="264"/>
                    <a:pt x="199" y="264"/>
                  </a:cubicBezTo>
                  <a:cubicBezTo>
                    <a:pt x="203" y="264"/>
                    <a:pt x="207" y="264"/>
                    <a:pt x="210" y="264"/>
                  </a:cubicBezTo>
                  <a:cubicBezTo>
                    <a:pt x="383" y="264"/>
                    <a:pt x="386" y="1"/>
                    <a:pt x="220" y="1"/>
                  </a:cubicBezTo>
                  <a:cubicBezTo>
                    <a:pt x="214" y="1"/>
                    <a:pt x="207" y="1"/>
                    <a:pt x="199" y="2"/>
                  </a:cubicBezTo>
                  <a:cubicBezTo>
                    <a:pt x="191" y="1"/>
                    <a:pt x="184" y="1"/>
                    <a:pt x="17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1" name="Google Shape;2661;p18"/>
            <p:cNvSpPr/>
            <p:nvPr/>
          </p:nvSpPr>
          <p:spPr>
            <a:xfrm>
              <a:off x="2306625" y="3102300"/>
              <a:ext cx="7675" cy="6650"/>
            </a:xfrm>
            <a:custGeom>
              <a:rect b="b" l="l" r="r" t="t"/>
              <a:pathLst>
                <a:path extrusionOk="0" h="266" w="307">
                  <a:moveTo>
                    <a:pt x="139" y="0"/>
                  </a:moveTo>
                  <a:cubicBezTo>
                    <a:pt x="68" y="0"/>
                    <a:pt x="8" y="60"/>
                    <a:pt x="8" y="131"/>
                  </a:cubicBezTo>
                  <a:cubicBezTo>
                    <a:pt x="0" y="212"/>
                    <a:pt x="63" y="265"/>
                    <a:pt x="131" y="265"/>
                  </a:cubicBezTo>
                  <a:cubicBezTo>
                    <a:pt x="163" y="265"/>
                    <a:pt x="196" y="253"/>
                    <a:pt x="223" y="227"/>
                  </a:cubicBezTo>
                  <a:cubicBezTo>
                    <a:pt x="306" y="143"/>
                    <a:pt x="258" y="12"/>
                    <a:pt x="139"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2" name="Google Shape;2662;p18"/>
            <p:cNvSpPr/>
            <p:nvPr/>
          </p:nvSpPr>
          <p:spPr>
            <a:xfrm>
              <a:off x="2209300" y="3393375"/>
              <a:ext cx="7650" cy="6375"/>
            </a:xfrm>
            <a:custGeom>
              <a:rect b="b" l="l" r="r" t="t"/>
              <a:pathLst>
                <a:path extrusionOk="0" h="255" w="306">
                  <a:moveTo>
                    <a:pt x="121" y="0"/>
                  </a:moveTo>
                  <a:cubicBezTo>
                    <a:pt x="58" y="0"/>
                    <a:pt x="8" y="55"/>
                    <a:pt x="8" y="121"/>
                  </a:cubicBezTo>
                  <a:cubicBezTo>
                    <a:pt x="0" y="201"/>
                    <a:pt x="63" y="255"/>
                    <a:pt x="131" y="255"/>
                  </a:cubicBezTo>
                  <a:cubicBezTo>
                    <a:pt x="163" y="255"/>
                    <a:pt x="196" y="243"/>
                    <a:pt x="222" y="216"/>
                  </a:cubicBezTo>
                  <a:cubicBezTo>
                    <a:pt x="306" y="145"/>
                    <a:pt x="258" y="2"/>
                    <a:pt x="139" y="2"/>
                  </a:cubicBezTo>
                  <a:cubicBezTo>
                    <a:pt x="133" y="1"/>
                    <a:pt x="127" y="0"/>
                    <a:pt x="12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3" name="Google Shape;2663;p18"/>
            <p:cNvSpPr/>
            <p:nvPr/>
          </p:nvSpPr>
          <p:spPr>
            <a:xfrm>
              <a:off x="2083875" y="3702375"/>
              <a:ext cx="7775" cy="6650"/>
            </a:xfrm>
            <a:custGeom>
              <a:rect b="b" l="l" r="r" t="t"/>
              <a:pathLst>
                <a:path extrusionOk="0" h="266" w="311">
                  <a:moveTo>
                    <a:pt x="144" y="0"/>
                  </a:moveTo>
                  <a:cubicBezTo>
                    <a:pt x="60" y="0"/>
                    <a:pt x="1" y="60"/>
                    <a:pt x="1" y="131"/>
                  </a:cubicBezTo>
                  <a:cubicBezTo>
                    <a:pt x="1" y="212"/>
                    <a:pt x="66" y="265"/>
                    <a:pt x="135" y="265"/>
                  </a:cubicBezTo>
                  <a:cubicBezTo>
                    <a:pt x="167" y="265"/>
                    <a:pt x="200" y="253"/>
                    <a:pt x="227" y="227"/>
                  </a:cubicBezTo>
                  <a:cubicBezTo>
                    <a:pt x="310" y="143"/>
                    <a:pt x="251" y="0"/>
                    <a:pt x="14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4" name="Google Shape;2664;p18"/>
            <p:cNvSpPr/>
            <p:nvPr/>
          </p:nvSpPr>
          <p:spPr>
            <a:xfrm>
              <a:off x="2559225" y="3660700"/>
              <a:ext cx="6875" cy="6275"/>
            </a:xfrm>
            <a:custGeom>
              <a:rect b="b" l="l" r="r" t="t"/>
              <a:pathLst>
                <a:path extrusionOk="0" h="251" w="275">
                  <a:moveTo>
                    <a:pt x="132" y="0"/>
                  </a:moveTo>
                  <a:cubicBezTo>
                    <a:pt x="60" y="0"/>
                    <a:pt x="1" y="48"/>
                    <a:pt x="1" y="120"/>
                  </a:cubicBezTo>
                  <a:cubicBezTo>
                    <a:pt x="1" y="203"/>
                    <a:pt x="60" y="250"/>
                    <a:pt x="132" y="250"/>
                  </a:cubicBezTo>
                  <a:cubicBezTo>
                    <a:pt x="215" y="250"/>
                    <a:pt x="275" y="203"/>
                    <a:pt x="275" y="120"/>
                  </a:cubicBezTo>
                  <a:cubicBezTo>
                    <a:pt x="275" y="48"/>
                    <a:pt x="215" y="0"/>
                    <a:pt x="13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5" name="Google Shape;2665;p18"/>
            <p:cNvSpPr/>
            <p:nvPr/>
          </p:nvSpPr>
          <p:spPr>
            <a:xfrm>
              <a:off x="2366350" y="4374475"/>
              <a:ext cx="6875" cy="6575"/>
            </a:xfrm>
            <a:custGeom>
              <a:rect b="b" l="l" r="r" t="t"/>
              <a:pathLst>
                <a:path extrusionOk="0" h="263" w="275">
                  <a:moveTo>
                    <a:pt x="144" y="1"/>
                  </a:moveTo>
                  <a:cubicBezTo>
                    <a:pt x="60" y="1"/>
                    <a:pt x="1" y="60"/>
                    <a:pt x="1" y="132"/>
                  </a:cubicBezTo>
                  <a:cubicBezTo>
                    <a:pt x="1" y="203"/>
                    <a:pt x="60" y="263"/>
                    <a:pt x="144" y="263"/>
                  </a:cubicBezTo>
                  <a:cubicBezTo>
                    <a:pt x="215" y="263"/>
                    <a:pt x="275" y="203"/>
                    <a:pt x="275" y="132"/>
                  </a:cubicBezTo>
                  <a:cubicBezTo>
                    <a:pt x="275" y="60"/>
                    <a:pt x="215" y="1"/>
                    <a:pt x="14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6" name="Google Shape;2666;p18"/>
            <p:cNvSpPr/>
            <p:nvPr/>
          </p:nvSpPr>
          <p:spPr>
            <a:xfrm>
              <a:off x="3070300" y="3765175"/>
              <a:ext cx="7475" cy="6650"/>
            </a:xfrm>
            <a:custGeom>
              <a:rect b="b" l="l" r="r" t="t"/>
              <a:pathLst>
                <a:path extrusionOk="0" h="266" w="299">
                  <a:moveTo>
                    <a:pt x="132" y="1"/>
                  </a:moveTo>
                  <a:cubicBezTo>
                    <a:pt x="61" y="1"/>
                    <a:pt x="1" y="60"/>
                    <a:pt x="1" y="132"/>
                  </a:cubicBezTo>
                  <a:cubicBezTo>
                    <a:pt x="1" y="212"/>
                    <a:pt x="61" y="266"/>
                    <a:pt x="126" y="266"/>
                  </a:cubicBezTo>
                  <a:cubicBezTo>
                    <a:pt x="157" y="266"/>
                    <a:pt x="188" y="254"/>
                    <a:pt x="215" y="227"/>
                  </a:cubicBezTo>
                  <a:cubicBezTo>
                    <a:pt x="299" y="143"/>
                    <a:pt x="251" y="12"/>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7" name="Google Shape;2667;p18"/>
            <p:cNvSpPr/>
            <p:nvPr/>
          </p:nvSpPr>
          <p:spPr>
            <a:xfrm>
              <a:off x="2988150" y="3991400"/>
              <a:ext cx="7475" cy="6450"/>
            </a:xfrm>
            <a:custGeom>
              <a:rect b="b" l="l" r="r" t="t"/>
              <a:pathLst>
                <a:path extrusionOk="0" h="258" w="299">
                  <a:moveTo>
                    <a:pt x="132" y="0"/>
                  </a:moveTo>
                  <a:cubicBezTo>
                    <a:pt x="60" y="0"/>
                    <a:pt x="1" y="48"/>
                    <a:pt x="1" y="131"/>
                  </a:cubicBezTo>
                  <a:cubicBezTo>
                    <a:pt x="1" y="206"/>
                    <a:pt x="65" y="258"/>
                    <a:pt x="132" y="258"/>
                  </a:cubicBezTo>
                  <a:cubicBezTo>
                    <a:pt x="161" y="258"/>
                    <a:pt x="190" y="248"/>
                    <a:pt x="215" y="226"/>
                  </a:cubicBezTo>
                  <a:cubicBezTo>
                    <a:pt x="299" y="143"/>
                    <a:pt x="251" y="0"/>
                    <a:pt x="13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8" name="Google Shape;2668;p18"/>
            <p:cNvSpPr/>
            <p:nvPr/>
          </p:nvSpPr>
          <p:spPr>
            <a:xfrm>
              <a:off x="2795575" y="4192900"/>
              <a:ext cx="7475" cy="6650"/>
            </a:xfrm>
            <a:custGeom>
              <a:rect b="b" l="l" r="r" t="t"/>
              <a:pathLst>
                <a:path extrusionOk="0" h="266" w="299">
                  <a:moveTo>
                    <a:pt x="131" y="1"/>
                  </a:moveTo>
                  <a:cubicBezTo>
                    <a:pt x="60" y="1"/>
                    <a:pt x="1" y="60"/>
                    <a:pt x="1" y="132"/>
                  </a:cubicBezTo>
                  <a:cubicBezTo>
                    <a:pt x="1" y="212"/>
                    <a:pt x="61" y="266"/>
                    <a:pt x="125" y="266"/>
                  </a:cubicBezTo>
                  <a:cubicBezTo>
                    <a:pt x="156" y="266"/>
                    <a:pt x="188" y="254"/>
                    <a:pt x="215" y="227"/>
                  </a:cubicBezTo>
                  <a:cubicBezTo>
                    <a:pt x="298" y="144"/>
                    <a:pt x="251" y="13"/>
                    <a:pt x="13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9" name="Google Shape;2669;p18"/>
            <p:cNvSpPr/>
            <p:nvPr/>
          </p:nvSpPr>
          <p:spPr>
            <a:xfrm>
              <a:off x="3423925" y="3518125"/>
              <a:ext cx="7775" cy="6650"/>
            </a:xfrm>
            <a:custGeom>
              <a:rect b="b" l="l" r="r" t="t"/>
              <a:pathLst>
                <a:path extrusionOk="0" h="266" w="311">
                  <a:moveTo>
                    <a:pt x="143" y="0"/>
                  </a:moveTo>
                  <a:cubicBezTo>
                    <a:pt x="72" y="0"/>
                    <a:pt x="1" y="60"/>
                    <a:pt x="1" y="131"/>
                  </a:cubicBezTo>
                  <a:cubicBezTo>
                    <a:pt x="1" y="212"/>
                    <a:pt x="66" y="265"/>
                    <a:pt x="135" y="265"/>
                  </a:cubicBezTo>
                  <a:cubicBezTo>
                    <a:pt x="167" y="265"/>
                    <a:pt x="200" y="253"/>
                    <a:pt x="227" y="227"/>
                  </a:cubicBezTo>
                  <a:cubicBezTo>
                    <a:pt x="310" y="143"/>
                    <a:pt x="263" y="0"/>
                    <a:pt x="14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0" name="Google Shape;2670;p18"/>
            <p:cNvSpPr/>
            <p:nvPr/>
          </p:nvSpPr>
          <p:spPr>
            <a:xfrm>
              <a:off x="4689275" y="3780950"/>
              <a:ext cx="7750" cy="6650"/>
            </a:xfrm>
            <a:custGeom>
              <a:rect b="b" l="l" r="r" t="t"/>
              <a:pathLst>
                <a:path extrusionOk="0" h="266" w="310">
                  <a:moveTo>
                    <a:pt x="143" y="1"/>
                  </a:moveTo>
                  <a:cubicBezTo>
                    <a:pt x="60" y="1"/>
                    <a:pt x="0" y="60"/>
                    <a:pt x="0" y="132"/>
                  </a:cubicBezTo>
                  <a:cubicBezTo>
                    <a:pt x="0" y="212"/>
                    <a:pt x="66" y="266"/>
                    <a:pt x="134" y="266"/>
                  </a:cubicBezTo>
                  <a:cubicBezTo>
                    <a:pt x="166" y="266"/>
                    <a:pt x="199" y="254"/>
                    <a:pt x="226" y="227"/>
                  </a:cubicBezTo>
                  <a:cubicBezTo>
                    <a:pt x="310" y="143"/>
                    <a:pt x="250" y="1"/>
                    <a:pt x="1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1" name="Google Shape;2671;p18"/>
            <p:cNvSpPr/>
            <p:nvPr/>
          </p:nvSpPr>
          <p:spPr>
            <a:xfrm>
              <a:off x="3730525" y="4181600"/>
              <a:ext cx="7450" cy="6450"/>
            </a:xfrm>
            <a:custGeom>
              <a:rect b="b" l="l" r="r" t="t"/>
              <a:pathLst>
                <a:path extrusionOk="0" h="258" w="298">
                  <a:moveTo>
                    <a:pt x="131" y="0"/>
                  </a:moveTo>
                  <a:cubicBezTo>
                    <a:pt x="60" y="0"/>
                    <a:pt x="0" y="60"/>
                    <a:pt x="0" y="131"/>
                  </a:cubicBezTo>
                  <a:cubicBezTo>
                    <a:pt x="0" y="206"/>
                    <a:pt x="64" y="258"/>
                    <a:pt x="131" y="258"/>
                  </a:cubicBezTo>
                  <a:cubicBezTo>
                    <a:pt x="160" y="258"/>
                    <a:pt x="189" y="248"/>
                    <a:pt x="214" y="227"/>
                  </a:cubicBezTo>
                  <a:cubicBezTo>
                    <a:pt x="298" y="143"/>
                    <a:pt x="250" y="12"/>
                    <a:pt x="13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2" name="Google Shape;2672;p18"/>
            <p:cNvSpPr/>
            <p:nvPr/>
          </p:nvSpPr>
          <p:spPr>
            <a:xfrm>
              <a:off x="3041150" y="3291300"/>
              <a:ext cx="6850" cy="6575"/>
            </a:xfrm>
            <a:custGeom>
              <a:rect b="b" l="l" r="r" t="t"/>
              <a:pathLst>
                <a:path extrusionOk="0" h="263" w="274">
                  <a:moveTo>
                    <a:pt x="143" y="1"/>
                  </a:moveTo>
                  <a:cubicBezTo>
                    <a:pt x="72" y="1"/>
                    <a:pt x="0" y="60"/>
                    <a:pt x="0" y="132"/>
                  </a:cubicBezTo>
                  <a:cubicBezTo>
                    <a:pt x="0" y="203"/>
                    <a:pt x="72" y="263"/>
                    <a:pt x="143" y="263"/>
                  </a:cubicBezTo>
                  <a:cubicBezTo>
                    <a:pt x="214" y="263"/>
                    <a:pt x="274" y="203"/>
                    <a:pt x="274" y="132"/>
                  </a:cubicBezTo>
                  <a:cubicBezTo>
                    <a:pt x="274" y="60"/>
                    <a:pt x="214" y="1"/>
                    <a:pt x="1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3" name="Google Shape;2673;p18"/>
            <p:cNvSpPr/>
            <p:nvPr/>
          </p:nvSpPr>
          <p:spPr>
            <a:xfrm>
              <a:off x="2792000" y="3183250"/>
              <a:ext cx="7775" cy="6650"/>
            </a:xfrm>
            <a:custGeom>
              <a:rect b="b" l="l" r="r" t="t"/>
              <a:pathLst>
                <a:path extrusionOk="0" h="266" w="311">
                  <a:moveTo>
                    <a:pt x="144" y="1"/>
                  </a:moveTo>
                  <a:cubicBezTo>
                    <a:pt x="60" y="1"/>
                    <a:pt x="1" y="60"/>
                    <a:pt x="1" y="132"/>
                  </a:cubicBezTo>
                  <a:cubicBezTo>
                    <a:pt x="1" y="213"/>
                    <a:pt x="66" y="266"/>
                    <a:pt x="135" y="266"/>
                  </a:cubicBezTo>
                  <a:cubicBezTo>
                    <a:pt x="167" y="266"/>
                    <a:pt x="200" y="254"/>
                    <a:pt x="227" y="227"/>
                  </a:cubicBezTo>
                  <a:cubicBezTo>
                    <a:pt x="310" y="144"/>
                    <a:pt x="251" y="1"/>
                    <a:pt x="14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4" name="Google Shape;2674;p18"/>
            <p:cNvSpPr/>
            <p:nvPr/>
          </p:nvSpPr>
          <p:spPr>
            <a:xfrm>
              <a:off x="2931600" y="2869500"/>
              <a:ext cx="7775" cy="6500"/>
            </a:xfrm>
            <a:custGeom>
              <a:rect b="b" l="l" r="r" t="t"/>
              <a:pathLst>
                <a:path extrusionOk="0" h="260" w="311">
                  <a:moveTo>
                    <a:pt x="123" y="0"/>
                  </a:moveTo>
                  <a:cubicBezTo>
                    <a:pt x="50" y="0"/>
                    <a:pt x="1" y="56"/>
                    <a:pt x="1" y="133"/>
                  </a:cubicBezTo>
                  <a:cubicBezTo>
                    <a:pt x="1" y="208"/>
                    <a:pt x="70" y="259"/>
                    <a:pt x="141" y="259"/>
                  </a:cubicBezTo>
                  <a:cubicBezTo>
                    <a:pt x="171" y="259"/>
                    <a:pt x="202" y="249"/>
                    <a:pt x="227" y="228"/>
                  </a:cubicBezTo>
                  <a:cubicBezTo>
                    <a:pt x="310" y="145"/>
                    <a:pt x="251" y="2"/>
                    <a:pt x="144" y="2"/>
                  </a:cubicBezTo>
                  <a:cubicBezTo>
                    <a:pt x="136" y="1"/>
                    <a:pt x="129" y="0"/>
                    <a:pt x="12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5" name="Google Shape;2675;p18"/>
            <p:cNvSpPr/>
            <p:nvPr/>
          </p:nvSpPr>
          <p:spPr>
            <a:xfrm>
              <a:off x="2775025" y="2452800"/>
              <a:ext cx="7475" cy="6675"/>
            </a:xfrm>
            <a:custGeom>
              <a:rect b="b" l="l" r="r" t="t"/>
              <a:pathLst>
                <a:path extrusionOk="0" h="267" w="299">
                  <a:moveTo>
                    <a:pt x="132" y="1"/>
                  </a:moveTo>
                  <a:cubicBezTo>
                    <a:pt x="61" y="1"/>
                    <a:pt x="1" y="61"/>
                    <a:pt x="1" y="132"/>
                  </a:cubicBezTo>
                  <a:cubicBezTo>
                    <a:pt x="1" y="213"/>
                    <a:pt x="61" y="266"/>
                    <a:pt x="126" y="266"/>
                  </a:cubicBezTo>
                  <a:cubicBezTo>
                    <a:pt x="157" y="266"/>
                    <a:pt x="188" y="254"/>
                    <a:pt x="215" y="227"/>
                  </a:cubicBezTo>
                  <a:cubicBezTo>
                    <a:pt x="299" y="156"/>
                    <a:pt x="251" y="13"/>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6" name="Google Shape;2676;p18"/>
            <p:cNvSpPr/>
            <p:nvPr/>
          </p:nvSpPr>
          <p:spPr>
            <a:xfrm>
              <a:off x="3629900" y="2809400"/>
              <a:ext cx="7775" cy="6650"/>
            </a:xfrm>
            <a:custGeom>
              <a:rect b="b" l="l" r="r" t="t"/>
              <a:pathLst>
                <a:path extrusionOk="0" h="266" w="311">
                  <a:moveTo>
                    <a:pt x="144" y="1"/>
                  </a:moveTo>
                  <a:cubicBezTo>
                    <a:pt x="72" y="1"/>
                    <a:pt x="1" y="60"/>
                    <a:pt x="1" y="132"/>
                  </a:cubicBezTo>
                  <a:cubicBezTo>
                    <a:pt x="1" y="212"/>
                    <a:pt x="66" y="266"/>
                    <a:pt x="135" y="266"/>
                  </a:cubicBezTo>
                  <a:cubicBezTo>
                    <a:pt x="167" y="266"/>
                    <a:pt x="200" y="254"/>
                    <a:pt x="227" y="227"/>
                  </a:cubicBezTo>
                  <a:cubicBezTo>
                    <a:pt x="310" y="144"/>
                    <a:pt x="251" y="1"/>
                    <a:pt x="14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7" name="Google Shape;2677;p18"/>
            <p:cNvSpPr/>
            <p:nvPr/>
          </p:nvSpPr>
          <p:spPr>
            <a:xfrm>
              <a:off x="3815350" y="3113600"/>
              <a:ext cx="7450" cy="6650"/>
            </a:xfrm>
            <a:custGeom>
              <a:rect b="b" l="l" r="r" t="t"/>
              <a:pathLst>
                <a:path extrusionOk="0" h="266" w="298">
                  <a:moveTo>
                    <a:pt x="131" y="1"/>
                  </a:moveTo>
                  <a:cubicBezTo>
                    <a:pt x="60" y="1"/>
                    <a:pt x="0" y="60"/>
                    <a:pt x="0" y="132"/>
                  </a:cubicBezTo>
                  <a:cubicBezTo>
                    <a:pt x="0" y="213"/>
                    <a:pt x="61" y="266"/>
                    <a:pt x="125" y="266"/>
                  </a:cubicBezTo>
                  <a:cubicBezTo>
                    <a:pt x="156" y="266"/>
                    <a:pt x="188" y="254"/>
                    <a:pt x="215" y="227"/>
                  </a:cubicBezTo>
                  <a:cubicBezTo>
                    <a:pt x="298" y="156"/>
                    <a:pt x="250" y="13"/>
                    <a:pt x="13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8" name="Google Shape;2678;p18"/>
            <p:cNvSpPr/>
            <p:nvPr/>
          </p:nvSpPr>
          <p:spPr>
            <a:xfrm>
              <a:off x="2695275" y="3010025"/>
              <a:ext cx="6850" cy="6575"/>
            </a:xfrm>
            <a:custGeom>
              <a:rect b="b" l="l" r="r" t="t"/>
              <a:pathLst>
                <a:path extrusionOk="0" h="263" w="274">
                  <a:moveTo>
                    <a:pt x="131" y="0"/>
                  </a:moveTo>
                  <a:cubicBezTo>
                    <a:pt x="60" y="0"/>
                    <a:pt x="0" y="60"/>
                    <a:pt x="0" y="131"/>
                  </a:cubicBezTo>
                  <a:cubicBezTo>
                    <a:pt x="0" y="203"/>
                    <a:pt x="60" y="262"/>
                    <a:pt x="131" y="262"/>
                  </a:cubicBezTo>
                  <a:cubicBezTo>
                    <a:pt x="203" y="262"/>
                    <a:pt x="274" y="203"/>
                    <a:pt x="274" y="131"/>
                  </a:cubicBezTo>
                  <a:cubicBezTo>
                    <a:pt x="274" y="60"/>
                    <a:pt x="203" y="0"/>
                    <a:pt x="13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9" name="Google Shape;2679;p18"/>
            <p:cNvSpPr/>
            <p:nvPr/>
          </p:nvSpPr>
          <p:spPr>
            <a:xfrm>
              <a:off x="1995775" y="2767725"/>
              <a:ext cx="7750" cy="6475"/>
            </a:xfrm>
            <a:custGeom>
              <a:rect b="b" l="l" r="r" t="t"/>
              <a:pathLst>
                <a:path extrusionOk="0" h="259" w="310">
                  <a:moveTo>
                    <a:pt x="143" y="1"/>
                  </a:moveTo>
                  <a:cubicBezTo>
                    <a:pt x="72" y="1"/>
                    <a:pt x="12" y="60"/>
                    <a:pt x="0" y="132"/>
                  </a:cubicBezTo>
                  <a:cubicBezTo>
                    <a:pt x="0" y="207"/>
                    <a:pt x="70" y="258"/>
                    <a:pt x="141" y="258"/>
                  </a:cubicBezTo>
                  <a:cubicBezTo>
                    <a:pt x="171" y="258"/>
                    <a:pt x="201" y="249"/>
                    <a:pt x="227" y="227"/>
                  </a:cubicBezTo>
                  <a:cubicBezTo>
                    <a:pt x="310" y="144"/>
                    <a:pt x="250" y="1"/>
                    <a:pt x="1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0" name="Google Shape;2680;p18"/>
            <p:cNvSpPr/>
            <p:nvPr/>
          </p:nvSpPr>
          <p:spPr>
            <a:xfrm>
              <a:off x="1842475" y="2609675"/>
              <a:ext cx="7475" cy="6525"/>
            </a:xfrm>
            <a:custGeom>
              <a:rect b="b" l="l" r="r" t="t"/>
              <a:pathLst>
                <a:path extrusionOk="0" h="261" w="299">
                  <a:moveTo>
                    <a:pt x="132" y="1"/>
                  </a:moveTo>
                  <a:cubicBezTo>
                    <a:pt x="60" y="1"/>
                    <a:pt x="1" y="60"/>
                    <a:pt x="1" y="132"/>
                  </a:cubicBezTo>
                  <a:cubicBezTo>
                    <a:pt x="1" y="212"/>
                    <a:pt x="61" y="260"/>
                    <a:pt x="126" y="260"/>
                  </a:cubicBezTo>
                  <a:cubicBezTo>
                    <a:pt x="157" y="260"/>
                    <a:pt x="188" y="250"/>
                    <a:pt x="215" y="227"/>
                  </a:cubicBezTo>
                  <a:cubicBezTo>
                    <a:pt x="298" y="143"/>
                    <a:pt x="251" y="12"/>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1" name="Google Shape;2681;p18"/>
            <p:cNvSpPr/>
            <p:nvPr/>
          </p:nvSpPr>
          <p:spPr>
            <a:xfrm>
              <a:off x="1810500" y="1837825"/>
              <a:ext cx="9225" cy="6625"/>
            </a:xfrm>
            <a:custGeom>
              <a:rect b="b" l="l" r="r" t="t"/>
              <a:pathLst>
                <a:path extrusionOk="0" h="265" w="369">
                  <a:moveTo>
                    <a:pt x="164" y="0"/>
                  </a:moveTo>
                  <a:cubicBezTo>
                    <a:pt x="1" y="0"/>
                    <a:pt x="1" y="265"/>
                    <a:pt x="164" y="265"/>
                  </a:cubicBezTo>
                  <a:cubicBezTo>
                    <a:pt x="170" y="265"/>
                    <a:pt x="177" y="265"/>
                    <a:pt x="184" y="264"/>
                  </a:cubicBezTo>
                  <a:cubicBezTo>
                    <a:pt x="191" y="265"/>
                    <a:pt x="198" y="265"/>
                    <a:pt x="205" y="265"/>
                  </a:cubicBezTo>
                  <a:cubicBezTo>
                    <a:pt x="368" y="265"/>
                    <a:pt x="368" y="0"/>
                    <a:pt x="205" y="0"/>
                  </a:cubicBezTo>
                  <a:cubicBezTo>
                    <a:pt x="198" y="0"/>
                    <a:pt x="191" y="1"/>
                    <a:pt x="184" y="2"/>
                  </a:cubicBezTo>
                  <a:cubicBezTo>
                    <a:pt x="177" y="1"/>
                    <a:pt x="170" y="0"/>
                    <a:pt x="16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2" name="Google Shape;2682;p18"/>
            <p:cNvSpPr/>
            <p:nvPr/>
          </p:nvSpPr>
          <p:spPr>
            <a:xfrm>
              <a:off x="1120375" y="1474375"/>
              <a:ext cx="7450" cy="6400"/>
            </a:xfrm>
            <a:custGeom>
              <a:rect b="b" l="l" r="r" t="t"/>
              <a:pathLst>
                <a:path extrusionOk="0" h="256" w="298">
                  <a:moveTo>
                    <a:pt x="113" y="1"/>
                  </a:moveTo>
                  <a:cubicBezTo>
                    <a:pt x="50" y="1"/>
                    <a:pt x="0" y="57"/>
                    <a:pt x="0" y="133"/>
                  </a:cubicBezTo>
                  <a:cubicBezTo>
                    <a:pt x="0" y="205"/>
                    <a:pt x="59" y="256"/>
                    <a:pt x="124" y="256"/>
                  </a:cubicBezTo>
                  <a:cubicBezTo>
                    <a:pt x="155" y="256"/>
                    <a:pt x="187" y="244"/>
                    <a:pt x="214" y="217"/>
                  </a:cubicBezTo>
                  <a:cubicBezTo>
                    <a:pt x="298" y="145"/>
                    <a:pt x="250" y="2"/>
                    <a:pt x="131" y="2"/>
                  </a:cubicBezTo>
                  <a:cubicBezTo>
                    <a:pt x="125" y="1"/>
                    <a:pt x="119" y="1"/>
                    <a:pt x="11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3" name="Google Shape;2683;p18"/>
            <p:cNvSpPr/>
            <p:nvPr/>
          </p:nvSpPr>
          <p:spPr>
            <a:xfrm>
              <a:off x="1754675" y="1531525"/>
              <a:ext cx="7750" cy="6400"/>
            </a:xfrm>
            <a:custGeom>
              <a:rect b="b" l="l" r="r" t="t"/>
              <a:pathLst>
                <a:path extrusionOk="0" h="256" w="310">
                  <a:moveTo>
                    <a:pt x="125" y="1"/>
                  </a:moveTo>
                  <a:cubicBezTo>
                    <a:pt x="60" y="1"/>
                    <a:pt x="0" y="57"/>
                    <a:pt x="0" y="133"/>
                  </a:cubicBezTo>
                  <a:cubicBezTo>
                    <a:pt x="0" y="205"/>
                    <a:pt x="65" y="256"/>
                    <a:pt x="133" y="256"/>
                  </a:cubicBezTo>
                  <a:cubicBezTo>
                    <a:pt x="166" y="256"/>
                    <a:pt x="199" y="244"/>
                    <a:pt x="227" y="217"/>
                  </a:cubicBezTo>
                  <a:cubicBezTo>
                    <a:pt x="310" y="145"/>
                    <a:pt x="250" y="2"/>
                    <a:pt x="143" y="2"/>
                  </a:cubicBezTo>
                  <a:cubicBezTo>
                    <a:pt x="137" y="1"/>
                    <a:pt x="131" y="1"/>
                    <a:pt x="12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4" name="Google Shape;2684;p18"/>
            <p:cNvSpPr/>
            <p:nvPr/>
          </p:nvSpPr>
          <p:spPr>
            <a:xfrm>
              <a:off x="1641050" y="1002925"/>
              <a:ext cx="7675" cy="6650"/>
            </a:xfrm>
            <a:custGeom>
              <a:rect b="b" l="l" r="r" t="t"/>
              <a:pathLst>
                <a:path extrusionOk="0" h="266" w="307">
                  <a:moveTo>
                    <a:pt x="140" y="1"/>
                  </a:moveTo>
                  <a:cubicBezTo>
                    <a:pt x="69" y="1"/>
                    <a:pt x="9" y="60"/>
                    <a:pt x="9" y="132"/>
                  </a:cubicBezTo>
                  <a:cubicBezTo>
                    <a:pt x="1" y="212"/>
                    <a:pt x="64" y="266"/>
                    <a:pt x="132" y="266"/>
                  </a:cubicBezTo>
                  <a:cubicBezTo>
                    <a:pt x="164" y="266"/>
                    <a:pt x="197" y="254"/>
                    <a:pt x="223" y="227"/>
                  </a:cubicBezTo>
                  <a:cubicBezTo>
                    <a:pt x="307" y="144"/>
                    <a:pt x="259" y="1"/>
                    <a:pt x="14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5" name="Google Shape;2685;p18"/>
            <p:cNvSpPr/>
            <p:nvPr/>
          </p:nvSpPr>
          <p:spPr>
            <a:xfrm>
              <a:off x="1448075" y="2492100"/>
              <a:ext cx="7775" cy="6650"/>
            </a:xfrm>
            <a:custGeom>
              <a:rect b="b" l="l" r="r" t="t"/>
              <a:pathLst>
                <a:path extrusionOk="0" h="266" w="311">
                  <a:moveTo>
                    <a:pt x="144" y="1"/>
                  </a:moveTo>
                  <a:cubicBezTo>
                    <a:pt x="72" y="1"/>
                    <a:pt x="13" y="60"/>
                    <a:pt x="1" y="132"/>
                  </a:cubicBezTo>
                  <a:cubicBezTo>
                    <a:pt x="1" y="212"/>
                    <a:pt x="67" y="266"/>
                    <a:pt x="135" y="266"/>
                  </a:cubicBezTo>
                  <a:cubicBezTo>
                    <a:pt x="167" y="266"/>
                    <a:pt x="200" y="254"/>
                    <a:pt x="227" y="227"/>
                  </a:cubicBezTo>
                  <a:cubicBezTo>
                    <a:pt x="310" y="155"/>
                    <a:pt x="263" y="13"/>
                    <a:pt x="14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6" name="Google Shape;2686;p18"/>
            <p:cNvSpPr/>
            <p:nvPr/>
          </p:nvSpPr>
          <p:spPr>
            <a:xfrm>
              <a:off x="1562550" y="2880800"/>
              <a:ext cx="9225" cy="6650"/>
            </a:xfrm>
            <a:custGeom>
              <a:rect b="b" l="l" r="r" t="t"/>
              <a:pathLst>
                <a:path extrusionOk="0" h="266" w="369">
                  <a:moveTo>
                    <a:pt x="164" y="1"/>
                  </a:moveTo>
                  <a:cubicBezTo>
                    <a:pt x="1" y="1"/>
                    <a:pt x="1" y="265"/>
                    <a:pt x="164" y="265"/>
                  </a:cubicBezTo>
                  <a:cubicBezTo>
                    <a:pt x="171" y="265"/>
                    <a:pt x="177" y="265"/>
                    <a:pt x="184" y="264"/>
                  </a:cubicBezTo>
                  <a:cubicBezTo>
                    <a:pt x="191" y="265"/>
                    <a:pt x="198" y="265"/>
                    <a:pt x="205" y="265"/>
                  </a:cubicBezTo>
                  <a:cubicBezTo>
                    <a:pt x="368" y="265"/>
                    <a:pt x="368" y="1"/>
                    <a:pt x="205" y="1"/>
                  </a:cubicBezTo>
                  <a:cubicBezTo>
                    <a:pt x="198" y="1"/>
                    <a:pt x="191" y="1"/>
                    <a:pt x="184" y="2"/>
                  </a:cubicBezTo>
                  <a:cubicBezTo>
                    <a:pt x="177" y="1"/>
                    <a:pt x="171" y="1"/>
                    <a:pt x="16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7" name="Google Shape;2687;p18"/>
            <p:cNvSpPr/>
            <p:nvPr/>
          </p:nvSpPr>
          <p:spPr>
            <a:xfrm>
              <a:off x="2004500" y="2263775"/>
              <a:ext cx="9350" cy="6600"/>
            </a:xfrm>
            <a:custGeom>
              <a:rect b="b" l="l" r="r" t="t"/>
              <a:pathLst>
                <a:path extrusionOk="0" h="264" w="374">
                  <a:moveTo>
                    <a:pt x="166" y="0"/>
                  </a:moveTo>
                  <a:cubicBezTo>
                    <a:pt x="0" y="0"/>
                    <a:pt x="4" y="264"/>
                    <a:pt x="176" y="264"/>
                  </a:cubicBezTo>
                  <a:cubicBezTo>
                    <a:pt x="180" y="264"/>
                    <a:pt x="183" y="264"/>
                    <a:pt x="187" y="263"/>
                  </a:cubicBezTo>
                  <a:cubicBezTo>
                    <a:pt x="191" y="264"/>
                    <a:pt x="195" y="264"/>
                    <a:pt x="198" y="264"/>
                  </a:cubicBezTo>
                  <a:cubicBezTo>
                    <a:pt x="371" y="264"/>
                    <a:pt x="374" y="0"/>
                    <a:pt x="208" y="0"/>
                  </a:cubicBezTo>
                  <a:cubicBezTo>
                    <a:pt x="202" y="0"/>
                    <a:pt x="195" y="1"/>
                    <a:pt x="187" y="2"/>
                  </a:cubicBezTo>
                  <a:cubicBezTo>
                    <a:pt x="180" y="1"/>
                    <a:pt x="173" y="0"/>
                    <a:pt x="16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8" name="Google Shape;2688;p18"/>
            <p:cNvSpPr/>
            <p:nvPr/>
          </p:nvSpPr>
          <p:spPr>
            <a:xfrm>
              <a:off x="1084350" y="2031025"/>
              <a:ext cx="7475" cy="6600"/>
            </a:xfrm>
            <a:custGeom>
              <a:rect b="b" l="l" r="r" t="t"/>
              <a:pathLst>
                <a:path extrusionOk="0" h="264" w="299">
                  <a:moveTo>
                    <a:pt x="131" y="1"/>
                  </a:moveTo>
                  <a:cubicBezTo>
                    <a:pt x="60" y="1"/>
                    <a:pt x="0" y="60"/>
                    <a:pt x="0" y="132"/>
                  </a:cubicBezTo>
                  <a:cubicBezTo>
                    <a:pt x="0" y="206"/>
                    <a:pt x="64" y="264"/>
                    <a:pt x="130" y="264"/>
                  </a:cubicBezTo>
                  <a:cubicBezTo>
                    <a:pt x="160" y="264"/>
                    <a:pt x="189" y="253"/>
                    <a:pt x="215" y="227"/>
                  </a:cubicBezTo>
                  <a:cubicBezTo>
                    <a:pt x="298" y="144"/>
                    <a:pt x="251" y="1"/>
                    <a:pt x="13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9" name="Google Shape;2689;p18"/>
            <p:cNvSpPr/>
            <p:nvPr/>
          </p:nvSpPr>
          <p:spPr>
            <a:xfrm>
              <a:off x="1136450" y="2258750"/>
              <a:ext cx="7450" cy="6450"/>
            </a:xfrm>
            <a:custGeom>
              <a:rect b="b" l="l" r="r" t="t"/>
              <a:pathLst>
                <a:path extrusionOk="0" h="258" w="298">
                  <a:moveTo>
                    <a:pt x="131" y="0"/>
                  </a:moveTo>
                  <a:cubicBezTo>
                    <a:pt x="60" y="0"/>
                    <a:pt x="0" y="48"/>
                    <a:pt x="0" y="131"/>
                  </a:cubicBezTo>
                  <a:cubicBezTo>
                    <a:pt x="0" y="206"/>
                    <a:pt x="64" y="258"/>
                    <a:pt x="131" y="258"/>
                  </a:cubicBezTo>
                  <a:cubicBezTo>
                    <a:pt x="160" y="258"/>
                    <a:pt x="189" y="248"/>
                    <a:pt x="214" y="226"/>
                  </a:cubicBezTo>
                  <a:cubicBezTo>
                    <a:pt x="298" y="143"/>
                    <a:pt x="250" y="0"/>
                    <a:pt x="13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0" name="Google Shape;2690;p18"/>
            <p:cNvSpPr/>
            <p:nvPr/>
          </p:nvSpPr>
          <p:spPr>
            <a:xfrm>
              <a:off x="2517275" y="1742000"/>
              <a:ext cx="7750" cy="6475"/>
            </a:xfrm>
            <a:custGeom>
              <a:rect b="b" l="l" r="r" t="t"/>
              <a:pathLst>
                <a:path extrusionOk="0" h="259" w="310">
                  <a:moveTo>
                    <a:pt x="143" y="1"/>
                  </a:moveTo>
                  <a:cubicBezTo>
                    <a:pt x="60" y="1"/>
                    <a:pt x="0" y="60"/>
                    <a:pt x="0" y="132"/>
                  </a:cubicBezTo>
                  <a:cubicBezTo>
                    <a:pt x="0" y="207"/>
                    <a:pt x="70" y="258"/>
                    <a:pt x="140" y="258"/>
                  </a:cubicBezTo>
                  <a:cubicBezTo>
                    <a:pt x="171" y="258"/>
                    <a:pt x="201" y="249"/>
                    <a:pt x="226" y="227"/>
                  </a:cubicBezTo>
                  <a:cubicBezTo>
                    <a:pt x="310" y="144"/>
                    <a:pt x="250" y="1"/>
                    <a:pt x="1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1" name="Google Shape;2691;p18"/>
            <p:cNvSpPr/>
            <p:nvPr/>
          </p:nvSpPr>
          <p:spPr>
            <a:xfrm>
              <a:off x="2397900" y="1508950"/>
              <a:ext cx="6875" cy="6575"/>
            </a:xfrm>
            <a:custGeom>
              <a:rect b="b" l="l" r="r" t="t"/>
              <a:pathLst>
                <a:path extrusionOk="0" h="263" w="275">
                  <a:moveTo>
                    <a:pt x="144" y="0"/>
                  </a:moveTo>
                  <a:cubicBezTo>
                    <a:pt x="60" y="0"/>
                    <a:pt x="1" y="60"/>
                    <a:pt x="1" y="131"/>
                  </a:cubicBezTo>
                  <a:cubicBezTo>
                    <a:pt x="1" y="203"/>
                    <a:pt x="60" y="262"/>
                    <a:pt x="144" y="262"/>
                  </a:cubicBezTo>
                  <a:cubicBezTo>
                    <a:pt x="215" y="262"/>
                    <a:pt x="275" y="203"/>
                    <a:pt x="275" y="131"/>
                  </a:cubicBezTo>
                  <a:cubicBezTo>
                    <a:pt x="275" y="60"/>
                    <a:pt x="215" y="0"/>
                    <a:pt x="14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2" name="Google Shape;2692;p18"/>
            <p:cNvSpPr/>
            <p:nvPr/>
          </p:nvSpPr>
          <p:spPr>
            <a:xfrm>
              <a:off x="2788725" y="1418150"/>
              <a:ext cx="7475" cy="6675"/>
            </a:xfrm>
            <a:custGeom>
              <a:rect b="b" l="l" r="r" t="t"/>
              <a:pathLst>
                <a:path extrusionOk="0" h="267" w="299">
                  <a:moveTo>
                    <a:pt x="132" y="1"/>
                  </a:moveTo>
                  <a:cubicBezTo>
                    <a:pt x="60" y="1"/>
                    <a:pt x="1" y="60"/>
                    <a:pt x="1" y="132"/>
                  </a:cubicBezTo>
                  <a:cubicBezTo>
                    <a:pt x="1" y="213"/>
                    <a:pt x="61" y="266"/>
                    <a:pt x="126" y="266"/>
                  </a:cubicBezTo>
                  <a:cubicBezTo>
                    <a:pt x="156" y="266"/>
                    <a:pt x="188" y="254"/>
                    <a:pt x="215" y="227"/>
                  </a:cubicBezTo>
                  <a:cubicBezTo>
                    <a:pt x="298" y="156"/>
                    <a:pt x="251" y="13"/>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3" name="Google Shape;2693;p18"/>
            <p:cNvSpPr/>
            <p:nvPr/>
          </p:nvSpPr>
          <p:spPr>
            <a:xfrm>
              <a:off x="2573225" y="1144925"/>
              <a:ext cx="7775" cy="6450"/>
            </a:xfrm>
            <a:custGeom>
              <a:rect b="b" l="l" r="r" t="t"/>
              <a:pathLst>
                <a:path extrusionOk="0" h="258" w="311">
                  <a:moveTo>
                    <a:pt x="132" y="0"/>
                  </a:moveTo>
                  <a:cubicBezTo>
                    <a:pt x="60" y="0"/>
                    <a:pt x="1" y="48"/>
                    <a:pt x="1" y="131"/>
                  </a:cubicBezTo>
                  <a:cubicBezTo>
                    <a:pt x="1" y="206"/>
                    <a:pt x="64" y="257"/>
                    <a:pt x="131" y="257"/>
                  </a:cubicBezTo>
                  <a:cubicBezTo>
                    <a:pt x="160" y="257"/>
                    <a:pt x="190" y="248"/>
                    <a:pt x="215" y="226"/>
                  </a:cubicBezTo>
                  <a:cubicBezTo>
                    <a:pt x="310" y="143"/>
                    <a:pt x="251" y="0"/>
                    <a:pt x="13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4" name="Google Shape;2694;p18"/>
            <p:cNvSpPr/>
            <p:nvPr/>
          </p:nvSpPr>
          <p:spPr>
            <a:xfrm>
              <a:off x="3230150" y="1622050"/>
              <a:ext cx="7475" cy="6650"/>
            </a:xfrm>
            <a:custGeom>
              <a:rect b="b" l="l" r="r" t="t"/>
              <a:pathLst>
                <a:path extrusionOk="0" h="266" w="299">
                  <a:moveTo>
                    <a:pt x="132" y="1"/>
                  </a:moveTo>
                  <a:cubicBezTo>
                    <a:pt x="60" y="1"/>
                    <a:pt x="1" y="60"/>
                    <a:pt x="1" y="132"/>
                  </a:cubicBezTo>
                  <a:cubicBezTo>
                    <a:pt x="1" y="212"/>
                    <a:pt x="61" y="266"/>
                    <a:pt x="126" y="266"/>
                  </a:cubicBezTo>
                  <a:cubicBezTo>
                    <a:pt x="156" y="266"/>
                    <a:pt x="188" y="254"/>
                    <a:pt x="215" y="227"/>
                  </a:cubicBezTo>
                  <a:cubicBezTo>
                    <a:pt x="298" y="144"/>
                    <a:pt x="251" y="13"/>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5" name="Google Shape;2695;p18"/>
            <p:cNvSpPr/>
            <p:nvPr/>
          </p:nvSpPr>
          <p:spPr>
            <a:xfrm>
              <a:off x="3298900" y="1128550"/>
              <a:ext cx="7475" cy="6500"/>
            </a:xfrm>
            <a:custGeom>
              <a:rect b="b" l="l" r="r" t="t"/>
              <a:pathLst>
                <a:path extrusionOk="0" h="260" w="299">
                  <a:moveTo>
                    <a:pt x="144" y="0"/>
                  </a:moveTo>
                  <a:cubicBezTo>
                    <a:pt x="61" y="0"/>
                    <a:pt x="1" y="60"/>
                    <a:pt x="1" y="131"/>
                  </a:cubicBezTo>
                  <a:cubicBezTo>
                    <a:pt x="1" y="212"/>
                    <a:pt x="67" y="260"/>
                    <a:pt x="132" y="260"/>
                  </a:cubicBezTo>
                  <a:cubicBezTo>
                    <a:pt x="162" y="260"/>
                    <a:pt x="192" y="249"/>
                    <a:pt x="215" y="226"/>
                  </a:cubicBezTo>
                  <a:cubicBezTo>
                    <a:pt x="299" y="143"/>
                    <a:pt x="251" y="12"/>
                    <a:pt x="14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6" name="Google Shape;2696;p18"/>
            <p:cNvSpPr/>
            <p:nvPr/>
          </p:nvSpPr>
          <p:spPr>
            <a:xfrm>
              <a:off x="3527800" y="2197100"/>
              <a:ext cx="7775" cy="6375"/>
            </a:xfrm>
            <a:custGeom>
              <a:rect b="b" l="l" r="r" t="t"/>
              <a:pathLst>
                <a:path extrusionOk="0" h="255" w="311">
                  <a:moveTo>
                    <a:pt x="125" y="0"/>
                  </a:moveTo>
                  <a:cubicBezTo>
                    <a:pt x="61" y="0"/>
                    <a:pt x="1" y="55"/>
                    <a:pt x="1" y="121"/>
                  </a:cubicBezTo>
                  <a:cubicBezTo>
                    <a:pt x="1" y="201"/>
                    <a:pt x="67" y="255"/>
                    <a:pt x="135" y="255"/>
                  </a:cubicBezTo>
                  <a:cubicBezTo>
                    <a:pt x="167" y="255"/>
                    <a:pt x="200" y="243"/>
                    <a:pt x="227" y="216"/>
                  </a:cubicBezTo>
                  <a:cubicBezTo>
                    <a:pt x="310" y="144"/>
                    <a:pt x="251" y="2"/>
                    <a:pt x="144" y="2"/>
                  </a:cubicBezTo>
                  <a:cubicBezTo>
                    <a:pt x="138" y="1"/>
                    <a:pt x="131" y="0"/>
                    <a:pt x="12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7" name="Google Shape;2697;p18"/>
            <p:cNvSpPr/>
            <p:nvPr/>
          </p:nvSpPr>
          <p:spPr>
            <a:xfrm>
              <a:off x="3902050" y="2461450"/>
              <a:ext cx="7675" cy="6650"/>
            </a:xfrm>
            <a:custGeom>
              <a:rect b="b" l="l" r="r" t="t"/>
              <a:pathLst>
                <a:path extrusionOk="0" h="266" w="307">
                  <a:moveTo>
                    <a:pt x="140" y="0"/>
                  </a:moveTo>
                  <a:cubicBezTo>
                    <a:pt x="68" y="0"/>
                    <a:pt x="9" y="60"/>
                    <a:pt x="9" y="131"/>
                  </a:cubicBezTo>
                  <a:cubicBezTo>
                    <a:pt x="1" y="212"/>
                    <a:pt x="64" y="265"/>
                    <a:pt x="131" y="265"/>
                  </a:cubicBezTo>
                  <a:cubicBezTo>
                    <a:pt x="163" y="265"/>
                    <a:pt x="196" y="253"/>
                    <a:pt x="223" y="226"/>
                  </a:cubicBezTo>
                  <a:cubicBezTo>
                    <a:pt x="307" y="143"/>
                    <a:pt x="259" y="0"/>
                    <a:pt x="14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8" name="Google Shape;2698;p18"/>
            <p:cNvSpPr/>
            <p:nvPr/>
          </p:nvSpPr>
          <p:spPr>
            <a:xfrm>
              <a:off x="3531375" y="2052175"/>
              <a:ext cx="7475" cy="6650"/>
            </a:xfrm>
            <a:custGeom>
              <a:rect b="b" l="l" r="r" t="t"/>
              <a:pathLst>
                <a:path extrusionOk="0" h="266" w="299">
                  <a:moveTo>
                    <a:pt x="132" y="0"/>
                  </a:moveTo>
                  <a:cubicBezTo>
                    <a:pt x="60" y="0"/>
                    <a:pt x="1" y="60"/>
                    <a:pt x="1" y="131"/>
                  </a:cubicBezTo>
                  <a:cubicBezTo>
                    <a:pt x="1" y="212"/>
                    <a:pt x="61" y="265"/>
                    <a:pt x="126" y="265"/>
                  </a:cubicBezTo>
                  <a:cubicBezTo>
                    <a:pt x="156" y="265"/>
                    <a:pt x="188" y="253"/>
                    <a:pt x="215" y="226"/>
                  </a:cubicBezTo>
                  <a:cubicBezTo>
                    <a:pt x="298" y="143"/>
                    <a:pt x="251" y="0"/>
                    <a:pt x="13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9" name="Google Shape;2699;p18"/>
            <p:cNvSpPr/>
            <p:nvPr/>
          </p:nvSpPr>
          <p:spPr>
            <a:xfrm>
              <a:off x="1701100" y="2387900"/>
              <a:ext cx="14900" cy="12800"/>
            </a:xfrm>
            <a:custGeom>
              <a:rect b="b" l="l" r="r" t="t"/>
              <a:pathLst>
                <a:path extrusionOk="0" h="512" w="596">
                  <a:moveTo>
                    <a:pt x="253" y="1"/>
                  </a:moveTo>
                  <a:cubicBezTo>
                    <a:pt x="109" y="1"/>
                    <a:pt x="0" y="115"/>
                    <a:pt x="0" y="251"/>
                  </a:cubicBezTo>
                  <a:cubicBezTo>
                    <a:pt x="0" y="407"/>
                    <a:pt x="130" y="512"/>
                    <a:pt x="261" y="512"/>
                  </a:cubicBezTo>
                  <a:cubicBezTo>
                    <a:pt x="321" y="512"/>
                    <a:pt x="381" y="490"/>
                    <a:pt x="429" y="442"/>
                  </a:cubicBezTo>
                  <a:cubicBezTo>
                    <a:pt x="596" y="275"/>
                    <a:pt x="488" y="1"/>
                    <a:pt x="274" y="1"/>
                  </a:cubicBezTo>
                  <a:cubicBezTo>
                    <a:pt x="267" y="1"/>
                    <a:pt x="260" y="1"/>
                    <a:pt x="25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0" name="Google Shape;2700;p18"/>
            <p:cNvSpPr/>
            <p:nvPr/>
          </p:nvSpPr>
          <p:spPr>
            <a:xfrm>
              <a:off x="864375" y="3061525"/>
              <a:ext cx="14925" cy="12800"/>
            </a:xfrm>
            <a:custGeom>
              <a:rect b="b" l="l" r="r" t="t"/>
              <a:pathLst>
                <a:path extrusionOk="0" h="512" w="597">
                  <a:moveTo>
                    <a:pt x="275" y="0"/>
                  </a:moveTo>
                  <a:cubicBezTo>
                    <a:pt x="132" y="0"/>
                    <a:pt x="13" y="107"/>
                    <a:pt x="1" y="262"/>
                  </a:cubicBezTo>
                  <a:cubicBezTo>
                    <a:pt x="1" y="409"/>
                    <a:pt x="129" y="511"/>
                    <a:pt x="260" y="511"/>
                  </a:cubicBezTo>
                  <a:cubicBezTo>
                    <a:pt x="320" y="511"/>
                    <a:pt x="381" y="490"/>
                    <a:pt x="429" y="441"/>
                  </a:cubicBezTo>
                  <a:cubicBezTo>
                    <a:pt x="596" y="286"/>
                    <a:pt x="489" y="12"/>
                    <a:pt x="27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1" name="Google Shape;2701;p18"/>
            <p:cNvSpPr/>
            <p:nvPr/>
          </p:nvSpPr>
          <p:spPr>
            <a:xfrm>
              <a:off x="1461175" y="1886075"/>
              <a:ext cx="14925" cy="12850"/>
            </a:xfrm>
            <a:custGeom>
              <a:rect b="b" l="l" r="r" t="t"/>
              <a:pathLst>
                <a:path extrusionOk="0" h="514" w="597">
                  <a:moveTo>
                    <a:pt x="263" y="1"/>
                  </a:moveTo>
                  <a:cubicBezTo>
                    <a:pt x="120" y="1"/>
                    <a:pt x="1" y="120"/>
                    <a:pt x="1" y="262"/>
                  </a:cubicBezTo>
                  <a:cubicBezTo>
                    <a:pt x="1" y="415"/>
                    <a:pt x="120" y="514"/>
                    <a:pt x="249" y="514"/>
                  </a:cubicBezTo>
                  <a:cubicBezTo>
                    <a:pt x="311" y="514"/>
                    <a:pt x="375" y="491"/>
                    <a:pt x="429" y="441"/>
                  </a:cubicBezTo>
                  <a:cubicBezTo>
                    <a:pt x="596" y="286"/>
                    <a:pt x="489" y="12"/>
                    <a:pt x="26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2" name="Google Shape;2702;p18"/>
            <p:cNvSpPr/>
            <p:nvPr/>
          </p:nvSpPr>
          <p:spPr>
            <a:xfrm>
              <a:off x="1077500" y="1742000"/>
              <a:ext cx="14900" cy="12800"/>
            </a:xfrm>
            <a:custGeom>
              <a:rect b="b" l="l" r="r" t="t"/>
              <a:pathLst>
                <a:path extrusionOk="0" h="512" w="596">
                  <a:moveTo>
                    <a:pt x="274" y="1"/>
                  </a:moveTo>
                  <a:cubicBezTo>
                    <a:pt x="120" y="1"/>
                    <a:pt x="1" y="108"/>
                    <a:pt x="1" y="263"/>
                  </a:cubicBezTo>
                  <a:cubicBezTo>
                    <a:pt x="1" y="410"/>
                    <a:pt x="129" y="512"/>
                    <a:pt x="260" y="512"/>
                  </a:cubicBezTo>
                  <a:cubicBezTo>
                    <a:pt x="320" y="512"/>
                    <a:pt x="381" y="490"/>
                    <a:pt x="429" y="441"/>
                  </a:cubicBezTo>
                  <a:cubicBezTo>
                    <a:pt x="596" y="287"/>
                    <a:pt x="489" y="13"/>
                    <a:pt x="27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3" name="Google Shape;2703;p18"/>
            <p:cNvSpPr/>
            <p:nvPr/>
          </p:nvSpPr>
          <p:spPr>
            <a:xfrm>
              <a:off x="1835050" y="1697075"/>
              <a:ext cx="14900" cy="12775"/>
            </a:xfrm>
            <a:custGeom>
              <a:rect b="b" l="l" r="r" t="t"/>
              <a:pathLst>
                <a:path extrusionOk="0" h="511" w="596">
                  <a:moveTo>
                    <a:pt x="274" y="0"/>
                  </a:moveTo>
                  <a:cubicBezTo>
                    <a:pt x="119" y="0"/>
                    <a:pt x="0" y="107"/>
                    <a:pt x="0" y="250"/>
                  </a:cubicBezTo>
                  <a:cubicBezTo>
                    <a:pt x="0" y="406"/>
                    <a:pt x="130" y="511"/>
                    <a:pt x="261" y="511"/>
                  </a:cubicBezTo>
                  <a:cubicBezTo>
                    <a:pt x="320" y="511"/>
                    <a:pt x="380" y="489"/>
                    <a:pt x="429" y="441"/>
                  </a:cubicBezTo>
                  <a:cubicBezTo>
                    <a:pt x="595" y="286"/>
                    <a:pt x="488" y="12"/>
                    <a:pt x="27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4" name="Google Shape;2704;p18"/>
            <p:cNvSpPr/>
            <p:nvPr/>
          </p:nvSpPr>
          <p:spPr>
            <a:xfrm>
              <a:off x="2043100" y="1415175"/>
              <a:ext cx="14900" cy="12800"/>
            </a:xfrm>
            <a:custGeom>
              <a:rect b="b" l="l" r="r" t="t"/>
              <a:pathLst>
                <a:path extrusionOk="0" h="512" w="596">
                  <a:moveTo>
                    <a:pt x="262" y="1"/>
                  </a:moveTo>
                  <a:cubicBezTo>
                    <a:pt x="120" y="1"/>
                    <a:pt x="1" y="108"/>
                    <a:pt x="1" y="251"/>
                  </a:cubicBezTo>
                  <a:cubicBezTo>
                    <a:pt x="1" y="406"/>
                    <a:pt x="124" y="511"/>
                    <a:pt x="256" y="511"/>
                  </a:cubicBezTo>
                  <a:cubicBezTo>
                    <a:pt x="316" y="511"/>
                    <a:pt x="377" y="490"/>
                    <a:pt x="429" y="441"/>
                  </a:cubicBezTo>
                  <a:cubicBezTo>
                    <a:pt x="596" y="287"/>
                    <a:pt x="489" y="13"/>
                    <a:pt x="26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5" name="Google Shape;2705;p18"/>
            <p:cNvSpPr/>
            <p:nvPr/>
          </p:nvSpPr>
          <p:spPr>
            <a:xfrm>
              <a:off x="1567450" y="1319325"/>
              <a:ext cx="14900" cy="12700"/>
            </a:xfrm>
            <a:custGeom>
              <a:rect b="b" l="l" r="r" t="t"/>
              <a:pathLst>
                <a:path extrusionOk="0" h="508" w="596">
                  <a:moveTo>
                    <a:pt x="243" y="0"/>
                  </a:moveTo>
                  <a:cubicBezTo>
                    <a:pt x="109" y="0"/>
                    <a:pt x="0" y="115"/>
                    <a:pt x="0" y="251"/>
                  </a:cubicBezTo>
                  <a:cubicBezTo>
                    <a:pt x="0" y="404"/>
                    <a:pt x="120" y="508"/>
                    <a:pt x="249" y="508"/>
                  </a:cubicBezTo>
                  <a:cubicBezTo>
                    <a:pt x="311" y="508"/>
                    <a:pt x="375" y="484"/>
                    <a:pt x="429" y="430"/>
                  </a:cubicBezTo>
                  <a:cubicBezTo>
                    <a:pt x="596" y="275"/>
                    <a:pt x="488" y="1"/>
                    <a:pt x="262" y="1"/>
                  </a:cubicBezTo>
                  <a:cubicBezTo>
                    <a:pt x="256" y="1"/>
                    <a:pt x="249" y="0"/>
                    <a:pt x="24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6" name="Google Shape;2706;p18"/>
            <p:cNvSpPr/>
            <p:nvPr/>
          </p:nvSpPr>
          <p:spPr>
            <a:xfrm>
              <a:off x="2514000" y="1936950"/>
              <a:ext cx="14900" cy="12575"/>
            </a:xfrm>
            <a:custGeom>
              <a:rect b="b" l="l" r="r" t="t"/>
              <a:pathLst>
                <a:path extrusionOk="0" h="503" w="596">
                  <a:moveTo>
                    <a:pt x="253" y="1"/>
                  </a:moveTo>
                  <a:cubicBezTo>
                    <a:pt x="108" y="1"/>
                    <a:pt x="0" y="115"/>
                    <a:pt x="0" y="252"/>
                  </a:cubicBezTo>
                  <a:cubicBezTo>
                    <a:pt x="0" y="404"/>
                    <a:pt x="120" y="503"/>
                    <a:pt x="249" y="503"/>
                  </a:cubicBezTo>
                  <a:cubicBezTo>
                    <a:pt x="311" y="503"/>
                    <a:pt x="375" y="480"/>
                    <a:pt x="429" y="430"/>
                  </a:cubicBezTo>
                  <a:cubicBezTo>
                    <a:pt x="596" y="275"/>
                    <a:pt x="488" y="2"/>
                    <a:pt x="274" y="2"/>
                  </a:cubicBezTo>
                  <a:cubicBezTo>
                    <a:pt x="267" y="1"/>
                    <a:pt x="260" y="1"/>
                    <a:pt x="25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7" name="Google Shape;2707;p18"/>
            <p:cNvSpPr/>
            <p:nvPr/>
          </p:nvSpPr>
          <p:spPr>
            <a:xfrm>
              <a:off x="3094125" y="1260400"/>
              <a:ext cx="14900" cy="12850"/>
            </a:xfrm>
            <a:custGeom>
              <a:rect b="b" l="l" r="r" t="t"/>
              <a:pathLst>
                <a:path extrusionOk="0" h="514" w="596">
                  <a:moveTo>
                    <a:pt x="274" y="1"/>
                  </a:moveTo>
                  <a:cubicBezTo>
                    <a:pt x="131" y="1"/>
                    <a:pt x="12" y="120"/>
                    <a:pt x="0" y="263"/>
                  </a:cubicBezTo>
                  <a:cubicBezTo>
                    <a:pt x="0" y="415"/>
                    <a:pt x="126" y="514"/>
                    <a:pt x="254" y="514"/>
                  </a:cubicBezTo>
                  <a:cubicBezTo>
                    <a:pt x="316" y="514"/>
                    <a:pt x="379" y="491"/>
                    <a:pt x="429" y="441"/>
                  </a:cubicBezTo>
                  <a:cubicBezTo>
                    <a:pt x="596" y="286"/>
                    <a:pt x="489" y="13"/>
                    <a:pt x="27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8" name="Google Shape;2708;p18"/>
            <p:cNvSpPr/>
            <p:nvPr/>
          </p:nvSpPr>
          <p:spPr>
            <a:xfrm>
              <a:off x="2049650" y="2034300"/>
              <a:ext cx="14900" cy="12800"/>
            </a:xfrm>
            <a:custGeom>
              <a:rect b="b" l="l" r="r" t="t"/>
              <a:pathLst>
                <a:path extrusionOk="0" h="512" w="596">
                  <a:moveTo>
                    <a:pt x="274" y="1"/>
                  </a:moveTo>
                  <a:cubicBezTo>
                    <a:pt x="131" y="1"/>
                    <a:pt x="12" y="108"/>
                    <a:pt x="0" y="251"/>
                  </a:cubicBezTo>
                  <a:cubicBezTo>
                    <a:pt x="0" y="406"/>
                    <a:pt x="130" y="511"/>
                    <a:pt x="265" y="511"/>
                  </a:cubicBezTo>
                  <a:cubicBezTo>
                    <a:pt x="326" y="511"/>
                    <a:pt x="389" y="490"/>
                    <a:pt x="441" y="441"/>
                  </a:cubicBezTo>
                  <a:cubicBezTo>
                    <a:pt x="596" y="287"/>
                    <a:pt x="501" y="13"/>
                    <a:pt x="27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9" name="Google Shape;2709;p18"/>
            <p:cNvSpPr/>
            <p:nvPr/>
          </p:nvSpPr>
          <p:spPr>
            <a:xfrm>
              <a:off x="2491075" y="3399650"/>
              <a:ext cx="14900" cy="12800"/>
            </a:xfrm>
            <a:custGeom>
              <a:rect b="b" l="l" r="r" t="t"/>
              <a:pathLst>
                <a:path extrusionOk="0" h="512" w="596">
                  <a:moveTo>
                    <a:pt x="274" y="1"/>
                  </a:moveTo>
                  <a:cubicBezTo>
                    <a:pt x="131" y="1"/>
                    <a:pt x="12" y="108"/>
                    <a:pt x="0" y="251"/>
                  </a:cubicBezTo>
                  <a:cubicBezTo>
                    <a:pt x="0" y="406"/>
                    <a:pt x="130" y="511"/>
                    <a:pt x="265" y="511"/>
                  </a:cubicBezTo>
                  <a:cubicBezTo>
                    <a:pt x="326" y="511"/>
                    <a:pt x="389" y="490"/>
                    <a:pt x="441" y="441"/>
                  </a:cubicBezTo>
                  <a:cubicBezTo>
                    <a:pt x="596" y="286"/>
                    <a:pt x="500" y="13"/>
                    <a:pt x="27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0" name="Google Shape;2710;p18"/>
            <p:cNvSpPr/>
            <p:nvPr/>
          </p:nvSpPr>
          <p:spPr>
            <a:xfrm>
              <a:off x="2840525" y="3715475"/>
              <a:ext cx="14900" cy="12800"/>
            </a:xfrm>
            <a:custGeom>
              <a:rect b="b" l="l" r="r" t="t"/>
              <a:pathLst>
                <a:path extrusionOk="0" h="512" w="596">
                  <a:moveTo>
                    <a:pt x="262" y="0"/>
                  </a:moveTo>
                  <a:cubicBezTo>
                    <a:pt x="119" y="0"/>
                    <a:pt x="0" y="107"/>
                    <a:pt x="0" y="262"/>
                  </a:cubicBezTo>
                  <a:cubicBezTo>
                    <a:pt x="0" y="409"/>
                    <a:pt x="129" y="511"/>
                    <a:pt x="260" y="511"/>
                  </a:cubicBezTo>
                  <a:cubicBezTo>
                    <a:pt x="320" y="511"/>
                    <a:pt x="380" y="489"/>
                    <a:pt x="429" y="441"/>
                  </a:cubicBezTo>
                  <a:cubicBezTo>
                    <a:pt x="596" y="286"/>
                    <a:pt x="489" y="12"/>
                    <a:pt x="2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1" name="Google Shape;2711;p18"/>
            <p:cNvSpPr/>
            <p:nvPr/>
          </p:nvSpPr>
          <p:spPr>
            <a:xfrm>
              <a:off x="2212775" y="4039900"/>
              <a:ext cx="14900" cy="12800"/>
            </a:xfrm>
            <a:custGeom>
              <a:rect b="b" l="l" r="r" t="t"/>
              <a:pathLst>
                <a:path extrusionOk="0" h="512" w="596">
                  <a:moveTo>
                    <a:pt x="262" y="1"/>
                  </a:moveTo>
                  <a:cubicBezTo>
                    <a:pt x="119" y="1"/>
                    <a:pt x="0" y="108"/>
                    <a:pt x="0" y="263"/>
                  </a:cubicBezTo>
                  <a:cubicBezTo>
                    <a:pt x="0" y="410"/>
                    <a:pt x="129" y="512"/>
                    <a:pt x="259" y="512"/>
                  </a:cubicBezTo>
                  <a:cubicBezTo>
                    <a:pt x="319" y="512"/>
                    <a:pt x="380" y="490"/>
                    <a:pt x="429" y="442"/>
                  </a:cubicBezTo>
                  <a:cubicBezTo>
                    <a:pt x="595" y="287"/>
                    <a:pt x="488" y="13"/>
                    <a:pt x="26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2" name="Google Shape;2712;p18"/>
            <p:cNvSpPr/>
            <p:nvPr/>
          </p:nvSpPr>
          <p:spPr>
            <a:xfrm>
              <a:off x="3233425" y="3608875"/>
              <a:ext cx="14900" cy="12600"/>
            </a:xfrm>
            <a:custGeom>
              <a:rect b="b" l="l" r="r" t="t"/>
              <a:pathLst>
                <a:path extrusionOk="0" h="504" w="596">
                  <a:moveTo>
                    <a:pt x="255" y="1"/>
                  </a:moveTo>
                  <a:cubicBezTo>
                    <a:pt x="121" y="1"/>
                    <a:pt x="12" y="116"/>
                    <a:pt x="1" y="252"/>
                  </a:cubicBezTo>
                  <a:cubicBezTo>
                    <a:pt x="1" y="405"/>
                    <a:pt x="126" y="503"/>
                    <a:pt x="255" y="503"/>
                  </a:cubicBezTo>
                  <a:cubicBezTo>
                    <a:pt x="316" y="503"/>
                    <a:pt x="379" y="481"/>
                    <a:pt x="429" y="430"/>
                  </a:cubicBezTo>
                  <a:cubicBezTo>
                    <a:pt x="596" y="276"/>
                    <a:pt x="489" y="14"/>
                    <a:pt x="274" y="2"/>
                  </a:cubicBezTo>
                  <a:cubicBezTo>
                    <a:pt x="268" y="1"/>
                    <a:pt x="261" y="1"/>
                    <a:pt x="25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3" name="Google Shape;2713;p18"/>
            <p:cNvSpPr/>
            <p:nvPr/>
          </p:nvSpPr>
          <p:spPr>
            <a:xfrm>
              <a:off x="3660575" y="3771725"/>
              <a:ext cx="14900" cy="12775"/>
            </a:xfrm>
            <a:custGeom>
              <a:rect b="b" l="l" r="r" t="t"/>
              <a:pathLst>
                <a:path extrusionOk="0" h="511" w="596">
                  <a:moveTo>
                    <a:pt x="262" y="0"/>
                  </a:moveTo>
                  <a:cubicBezTo>
                    <a:pt x="119" y="0"/>
                    <a:pt x="0" y="108"/>
                    <a:pt x="0" y="251"/>
                  </a:cubicBezTo>
                  <a:cubicBezTo>
                    <a:pt x="0" y="406"/>
                    <a:pt x="124" y="511"/>
                    <a:pt x="256" y="511"/>
                  </a:cubicBezTo>
                  <a:cubicBezTo>
                    <a:pt x="315" y="511"/>
                    <a:pt x="377" y="489"/>
                    <a:pt x="429" y="441"/>
                  </a:cubicBezTo>
                  <a:cubicBezTo>
                    <a:pt x="595" y="286"/>
                    <a:pt x="488" y="12"/>
                    <a:pt x="2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4" name="Google Shape;2714;p18"/>
            <p:cNvSpPr/>
            <p:nvPr/>
          </p:nvSpPr>
          <p:spPr>
            <a:xfrm>
              <a:off x="2879225" y="3022800"/>
              <a:ext cx="14900" cy="12800"/>
            </a:xfrm>
            <a:custGeom>
              <a:rect b="b" l="l" r="r" t="t"/>
              <a:pathLst>
                <a:path extrusionOk="0" h="512" w="596">
                  <a:moveTo>
                    <a:pt x="253" y="1"/>
                  </a:moveTo>
                  <a:cubicBezTo>
                    <a:pt x="108" y="1"/>
                    <a:pt x="0" y="115"/>
                    <a:pt x="0" y="251"/>
                  </a:cubicBezTo>
                  <a:cubicBezTo>
                    <a:pt x="0" y="407"/>
                    <a:pt x="130" y="512"/>
                    <a:pt x="261" y="512"/>
                  </a:cubicBezTo>
                  <a:cubicBezTo>
                    <a:pt x="321" y="512"/>
                    <a:pt x="380" y="490"/>
                    <a:pt x="429" y="442"/>
                  </a:cubicBezTo>
                  <a:cubicBezTo>
                    <a:pt x="595" y="287"/>
                    <a:pt x="500" y="1"/>
                    <a:pt x="274" y="1"/>
                  </a:cubicBezTo>
                  <a:cubicBezTo>
                    <a:pt x="267" y="1"/>
                    <a:pt x="260" y="1"/>
                    <a:pt x="25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5" name="Google Shape;2715;p18"/>
            <p:cNvSpPr/>
            <p:nvPr/>
          </p:nvSpPr>
          <p:spPr>
            <a:xfrm>
              <a:off x="2879225" y="3450525"/>
              <a:ext cx="14900" cy="12825"/>
            </a:xfrm>
            <a:custGeom>
              <a:rect b="b" l="l" r="r" t="t"/>
              <a:pathLst>
                <a:path extrusionOk="0" h="513" w="596">
                  <a:moveTo>
                    <a:pt x="253" y="1"/>
                  </a:moveTo>
                  <a:cubicBezTo>
                    <a:pt x="108" y="1"/>
                    <a:pt x="0" y="115"/>
                    <a:pt x="0" y="252"/>
                  </a:cubicBezTo>
                  <a:cubicBezTo>
                    <a:pt x="0" y="407"/>
                    <a:pt x="130" y="512"/>
                    <a:pt x="261" y="512"/>
                  </a:cubicBezTo>
                  <a:cubicBezTo>
                    <a:pt x="321" y="512"/>
                    <a:pt x="380" y="491"/>
                    <a:pt x="429" y="442"/>
                  </a:cubicBezTo>
                  <a:cubicBezTo>
                    <a:pt x="595" y="287"/>
                    <a:pt x="488" y="14"/>
                    <a:pt x="274" y="2"/>
                  </a:cubicBezTo>
                  <a:cubicBezTo>
                    <a:pt x="267" y="1"/>
                    <a:pt x="260" y="1"/>
                    <a:pt x="25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6" name="Google Shape;2716;p18"/>
            <p:cNvSpPr/>
            <p:nvPr/>
          </p:nvSpPr>
          <p:spPr>
            <a:xfrm>
              <a:off x="3305175" y="3364825"/>
              <a:ext cx="14900" cy="12850"/>
            </a:xfrm>
            <a:custGeom>
              <a:rect b="b" l="l" r="r" t="t"/>
              <a:pathLst>
                <a:path extrusionOk="0" h="514" w="596">
                  <a:moveTo>
                    <a:pt x="274" y="1"/>
                  </a:moveTo>
                  <a:cubicBezTo>
                    <a:pt x="119" y="1"/>
                    <a:pt x="0" y="120"/>
                    <a:pt x="0" y="263"/>
                  </a:cubicBezTo>
                  <a:cubicBezTo>
                    <a:pt x="0" y="416"/>
                    <a:pt x="125" y="514"/>
                    <a:pt x="258" y="514"/>
                  </a:cubicBezTo>
                  <a:cubicBezTo>
                    <a:pt x="321" y="514"/>
                    <a:pt x="387" y="491"/>
                    <a:pt x="441" y="441"/>
                  </a:cubicBezTo>
                  <a:cubicBezTo>
                    <a:pt x="595" y="286"/>
                    <a:pt x="488" y="13"/>
                    <a:pt x="27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7" name="Google Shape;2717;p18"/>
            <p:cNvSpPr/>
            <p:nvPr/>
          </p:nvSpPr>
          <p:spPr>
            <a:xfrm>
              <a:off x="4574375" y="2764450"/>
              <a:ext cx="14900" cy="12800"/>
            </a:xfrm>
            <a:custGeom>
              <a:rect b="b" l="l" r="r" t="t"/>
              <a:pathLst>
                <a:path extrusionOk="0" h="512" w="596">
                  <a:moveTo>
                    <a:pt x="262" y="1"/>
                  </a:moveTo>
                  <a:cubicBezTo>
                    <a:pt x="119" y="1"/>
                    <a:pt x="0" y="120"/>
                    <a:pt x="0" y="263"/>
                  </a:cubicBezTo>
                  <a:cubicBezTo>
                    <a:pt x="0" y="410"/>
                    <a:pt x="129" y="512"/>
                    <a:pt x="259" y="512"/>
                  </a:cubicBezTo>
                  <a:cubicBezTo>
                    <a:pt x="320" y="512"/>
                    <a:pt x="380" y="490"/>
                    <a:pt x="429" y="441"/>
                  </a:cubicBezTo>
                  <a:cubicBezTo>
                    <a:pt x="596" y="287"/>
                    <a:pt x="488" y="13"/>
                    <a:pt x="26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8" name="Google Shape;2718;p18"/>
            <p:cNvSpPr/>
            <p:nvPr/>
          </p:nvSpPr>
          <p:spPr>
            <a:xfrm>
              <a:off x="3424225" y="2839175"/>
              <a:ext cx="13425" cy="12825"/>
            </a:xfrm>
            <a:custGeom>
              <a:rect b="b" l="l" r="r" t="t"/>
              <a:pathLst>
                <a:path extrusionOk="0" h="513" w="537">
                  <a:moveTo>
                    <a:pt x="262" y="0"/>
                  </a:moveTo>
                  <a:cubicBezTo>
                    <a:pt x="120" y="0"/>
                    <a:pt x="1" y="107"/>
                    <a:pt x="1" y="250"/>
                  </a:cubicBezTo>
                  <a:cubicBezTo>
                    <a:pt x="1" y="393"/>
                    <a:pt x="120" y="512"/>
                    <a:pt x="262" y="512"/>
                  </a:cubicBezTo>
                  <a:cubicBezTo>
                    <a:pt x="417" y="512"/>
                    <a:pt x="536" y="393"/>
                    <a:pt x="536" y="250"/>
                  </a:cubicBezTo>
                  <a:cubicBezTo>
                    <a:pt x="536" y="107"/>
                    <a:pt x="417" y="0"/>
                    <a:pt x="2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9" name="Google Shape;2719;p18"/>
            <p:cNvSpPr/>
            <p:nvPr/>
          </p:nvSpPr>
          <p:spPr>
            <a:xfrm>
              <a:off x="3175975" y="2653725"/>
              <a:ext cx="13425" cy="12525"/>
            </a:xfrm>
            <a:custGeom>
              <a:rect b="b" l="l" r="r" t="t"/>
              <a:pathLst>
                <a:path extrusionOk="0" h="501" w="537">
                  <a:moveTo>
                    <a:pt x="263" y="1"/>
                  </a:moveTo>
                  <a:cubicBezTo>
                    <a:pt x="120" y="1"/>
                    <a:pt x="1" y="108"/>
                    <a:pt x="1" y="251"/>
                  </a:cubicBezTo>
                  <a:cubicBezTo>
                    <a:pt x="1" y="394"/>
                    <a:pt x="120" y="501"/>
                    <a:pt x="263" y="501"/>
                  </a:cubicBezTo>
                  <a:cubicBezTo>
                    <a:pt x="417" y="501"/>
                    <a:pt x="536" y="394"/>
                    <a:pt x="536" y="251"/>
                  </a:cubicBezTo>
                  <a:cubicBezTo>
                    <a:pt x="536" y="108"/>
                    <a:pt x="417" y="1"/>
                    <a:pt x="26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0" name="Google Shape;2720;p18"/>
            <p:cNvSpPr/>
            <p:nvPr/>
          </p:nvSpPr>
          <p:spPr>
            <a:xfrm>
              <a:off x="4679450" y="2461750"/>
              <a:ext cx="13400" cy="12825"/>
            </a:xfrm>
            <a:custGeom>
              <a:rect b="b" l="l" r="r" t="t"/>
              <a:pathLst>
                <a:path extrusionOk="0" h="513" w="536">
                  <a:moveTo>
                    <a:pt x="262" y="0"/>
                  </a:moveTo>
                  <a:cubicBezTo>
                    <a:pt x="119" y="0"/>
                    <a:pt x="0" y="119"/>
                    <a:pt x="0" y="250"/>
                  </a:cubicBezTo>
                  <a:cubicBezTo>
                    <a:pt x="0" y="393"/>
                    <a:pt x="119" y="512"/>
                    <a:pt x="262" y="512"/>
                  </a:cubicBezTo>
                  <a:cubicBezTo>
                    <a:pt x="417" y="512"/>
                    <a:pt x="536" y="393"/>
                    <a:pt x="536" y="250"/>
                  </a:cubicBezTo>
                  <a:cubicBezTo>
                    <a:pt x="536" y="119"/>
                    <a:pt x="417" y="0"/>
                    <a:pt x="2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1" name="Google Shape;2721;p18"/>
            <p:cNvSpPr/>
            <p:nvPr/>
          </p:nvSpPr>
          <p:spPr>
            <a:xfrm>
              <a:off x="4420475" y="2324825"/>
              <a:ext cx="13425" cy="12525"/>
            </a:xfrm>
            <a:custGeom>
              <a:rect b="b" l="l" r="r" t="t"/>
              <a:pathLst>
                <a:path extrusionOk="0" h="501" w="537">
                  <a:moveTo>
                    <a:pt x="263" y="0"/>
                  </a:moveTo>
                  <a:cubicBezTo>
                    <a:pt x="120" y="0"/>
                    <a:pt x="1" y="107"/>
                    <a:pt x="1" y="250"/>
                  </a:cubicBezTo>
                  <a:cubicBezTo>
                    <a:pt x="1" y="393"/>
                    <a:pt x="120" y="500"/>
                    <a:pt x="263" y="500"/>
                  </a:cubicBezTo>
                  <a:cubicBezTo>
                    <a:pt x="417" y="500"/>
                    <a:pt x="537" y="393"/>
                    <a:pt x="537" y="250"/>
                  </a:cubicBezTo>
                  <a:cubicBezTo>
                    <a:pt x="537" y="107"/>
                    <a:pt x="417" y="0"/>
                    <a:pt x="26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2" name="Google Shape;2722;p18"/>
            <p:cNvSpPr/>
            <p:nvPr/>
          </p:nvSpPr>
          <p:spPr>
            <a:xfrm>
              <a:off x="4200800" y="2052175"/>
              <a:ext cx="13425" cy="12825"/>
            </a:xfrm>
            <a:custGeom>
              <a:rect b="b" l="l" r="r" t="t"/>
              <a:pathLst>
                <a:path extrusionOk="0" h="513" w="537">
                  <a:moveTo>
                    <a:pt x="263" y="0"/>
                  </a:moveTo>
                  <a:cubicBezTo>
                    <a:pt x="120" y="0"/>
                    <a:pt x="1" y="119"/>
                    <a:pt x="1" y="262"/>
                  </a:cubicBezTo>
                  <a:cubicBezTo>
                    <a:pt x="1" y="393"/>
                    <a:pt x="120" y="512"/>
                    <a:pt x="263" y="512"/>
                  </a:cubicBezTo>
                  <a:cubicBezTo>
                    <a:pt x="406" y="512"/>
                    <a:pt x="537" y="393"/>
                    <a:pt x="537" y="262"/>
                  </a:cubicBezTo>
                  <a:cubicBezTo>
                    <a:pt x="537" y="119"/>
                    <a:pt x="406" y="0"/>
                    <a:pt x="26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3" name="Google Shape;2723;p18"/>
            <p:cNvSpPr/>
            <p:nvPr/>
          </p:nvSpPr>
          <p:spPr>
            <a:xfrm>
              <a:off x="2892600" y="2091725"/>
              <a:ext cx="14925" cy="12825"/>
            </a:xfrm>
            <a:custGeom>
              <a:rect b="b" l="l" r="r" t="t"/>
              <a:pathLst>
                <a:path extrusionOk="0" h="513" w="597">
                  <a:moveTo>
                    <a:pt x="243" y="1"/>
                  </a:moveTo>
                  <a:cubicBezTo>
                    <a:pt x="109" y="1"/>
                    <a:pt x="1" y="116"/>
                    <a:pt x="1" y="252"/>
                  </a:cubicBezTo>
                  <a:cubicBezTo>
                    <a:pt x="1" y="407"/>
                    <a:pt x="125" y="512"/>
                    <a:pt x="256" y="512"/>
                  </a:cubicBezTo>
                  <a:cubicBezTo>
                    <a:pt x="316" y="512"/>
                    <a:pt x="378" y="491"/>
                    <a:pt x="430" y="442"/>
                  </a:cubicBezTo>
                  <a:cubicBezTo>
                    <a:pt x="596" y="287"/>
                    <a:pt x="489" y="14"/>
                    <a:pt x="263" y="2"/>
                  </a:cubicBezTo>
                  <a:cubicBezTo>
                    <a:pt x="256" y="1"/>
                    <a:pt x="250" y="1"/>
                    <a:pt x="2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4" name="Google Shape;2724;p18"/>
            <p:cNvSpPr/>
            <p:nvPr/>
          </p:nvSpPr>
          <p:spPr>
            <a:xfrm>
              <a:off x="3100975" y="1773550"/>
              <a:ext cx="14600" cy="12800"/>
            </a:xfrm>
            <a:custGeom>
              <a:rect b="b" l="l" r="r" t="t"/>
              <a:pathLst>
                <a:path extrusionOk="0" h="512" w="584">
                  <a:moveTo>
                    <a:pt x="262" y="1"/>
                  </a:moveTo>
                  <a:cubicBezTo>
                    <a:pt x="119" y="1"/>
                    <a:pt x="0" y="108"/>
                    <a:pt x="0" y="251"/>
                  </a:cubicBezTo>
                  <a:cubicBezTo>
                    <a:pt x="0" y="407"/>
                    <a:pt x="124" y="511"/>
                    <a:pt x="256" y="511"/>
                  </a:cubicBezTo>
                  <a:cubicBezTo>
                    <a:pt x="316" y="511"/>
                    <a:pt x="377" y="490"/>
                    <a:pt x="429" y="442"/>
                  </a:cubicBezTo>
                  <a:cubicBezTo>
                    <a:pt x="584" y="287"/>
                    <a:pt x="488" y="13"/>
                    <a:pt x="26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5" name="Google Shape;2725;p18"/>
            <p:cNvSpPr/>
            <p:nvPr/>
          </p:nvSpPr>
          <p:spPr>
            <a:xfrm>
              <a:off x="2931900" y="1586050"/>
              <a:ext cx="14600" cy="12775"/>
            </a:xfrm>
            <a:custGeom>
              <a:rect b="b" l="l" r="r" t="t"/>
              <a:pathLst>
                <a:path extrusionOk="0" h="511" w="584">
                  <a:moveTo>
                    <a:pt x="263" y="0"/>
                  </a:moveTo>
                  <a:cubicBezTo>
                    <a:pt x="120" y="0"/>
                    <a:pt x="1" y="107"/>
                    <a:pt x="1" y="250"/>
                  </a:cubicBezTo>
                  <a:cubicBezTo>
                    <a:pt x="1" y="406"/>
                    <a:pt x="124" y="511"/>
                    <a:pt x="256" y="511"/>
                  </a:cubicBezTo>
                  <a:cubicBezTo>
                    <a:pt x="316" y="511"/>
                    <a:pt x="377" y="489"/>
                    <a:pt x="429" y="441"/>
                  </a:cubicBezTo>
                  <a:cubicBezTo>
                    <a:pt x="584" y="286"/>
                    <a:pt x="489" y="12"/>
                    <a:pt x="26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6" name="Google Shape;2726;p18"/>
            <p:cNvSpPr/>
            <p:nvPr/>
          </p:nvSpPr>
          <p:spPr>
            <a:xfrm>
              <a:off x="3553400" y="1378850"/>
              <a:ext cx="14925" cy="12800"/>
            </a:xfrm>
            <a:custGeom>
              <a:rect b="b" l="l" r="r" t="t"/>
              <a:pathLst>
                <a:path extrusionOk="0" h="512" w="597">
                  <a:moveTo>
                    <a:pt x="243" y="1"/>
                  </a:moveTo>
                  <a:cubicBezTo>
                    <a:pt x="109" y="1"/>
                    <a:pt x="1" y="115"/>
                    <a:pt x="1" y="251"/>
                  </a:cubicBezTo>
                  <a:cubicBezTo>
                    <a:pt x="1" y="407"/>
                    <a:pt x="130" y="512"/>
                    <a:pt x="262" y="512"/>
                  </a:cubicBezTo>
                  <a:cubicBezTo>
                    <a:pt x="321" y="512"/>
                    <a:pt x="381" y="490"/>
                    <a:pt x="429" y="442"/>
                  </a:cubicBezTo>
                  <a:cubicBezTo>
                    <a:pt x="596" y="275"/>
                    <a:pt x="489" y="1"/>
                    <a:pt x="263" y="1"/>
                  </a:cubicBezTo>
                  <a:cubicBezTo>
                    <a:pt x="256" y="1"/>
                    <a:pt x="250" y="1"/>
                    <a:pt x="2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7" name="Google Shape;2727;p18"/>
            <p:cNvSpPr/>
            <p:nvPr/>
          </p:nvSpPr>
          <p:spPr>
            <a:xfrm>
              <a:off x="3559950" y="2535850"/>
              <a:ext cx="14925" cy="12800"/>
            </a:xfrm>
            <a:custGeom>
              <a:rect b="b" l="l" r="r" t="t"/>
              <a:pathLst>
                <a:path extrusionOk="0" h="512" w="597">
                  <a:moveTo>
                    <a:pt x="275" y="1"/>
                  </a:moveTo>
                  <a:cubicBezTo>
                    <a:pt x="132" y="1"/>
                    <a:pt x="13" y="108"/>
                    <a:pt x="1" y="251"/>
                  </a:cubicBezTo>
                  <a:cubicBezTo>
                    <a:pt x="1" y="406"/>
                    <a:pt x="130" y="511"/>
                    <a:pt x="265" y="511"/>
                  </a:cubicBezTo>
                  <a:cubicBezTo>
                    <a:pt x="327" y="511"/>
                    <a:pt x="389" y="490"/>
                    <a:pt x="441" y="441"/>
                  </a:cubicBezTo>
                  <a:cubicBezTo>
                    <a:pt x="596" y="287"/>
                    <a:pt x="501" y="13"/>
                    <a:pt x="27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8" name="Google Shape;2728;p18"/>
            <p:cNvSpPr/>
            <p:nvPr/>
          </p:nvSpPr>
          <p:spPr>
            <a:xfrm>
              <a:off x="3821900" y="2024775"/>
              <a:ext cx="14900" cy="12575"/>
            </a:xfrm>
            <a:custGeom>
              <a:rect b="b" l="l" r="r" t="t"/>
              <a:pathLst>
                <a:path extrusionOk="0" h="503" w="596">
                  <a:moveTo>
                    <a:pt x="253" y="0"/>
                  </a:moveTo>
                  <a:cubicBezTo>
                    <a:pt x="109" y="0"/>
                    <a:pt x="0" y="115"/>
                    <a:pt x="0" y="251"/>
                  </a:cubicBezTo>
                  <a:cubicBezTo>
                    <a:pt x="0" y="404"/>
                    <a:pt x="125" y="502"/>
                    <a:pt x="254" y="502"/>
                  </a:cubicBezTo>
                  <a:cubicBezTo>
                    <a:pt x="316" y="502"/>
                    <a:pt x="379" y="480"/>
                    <a:pt x="429" y="429"/>
                  </a:cubicBezTo>
                  <a:cubicBezTo>
                    <a:pt x="596" y="275"/>
                    <a:pt x="488" y="1"/>
                    <a:pt x="274" y="1"/>
                  </a:cubicBezTo>
                  <a:cubicBezTo>
                    <a:pt x="267" y="0"/>
                    <a:pt x="260" y="0"/>
                    <a:pt x="25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9" name="Google Shape;2729;p18"/>
            <p:cNvSpPr/>
            <p:nvPr/>
          </p:nvSpPr>
          <p:spPr>
            <a:xfrm>
              <a:off x="3681400" y="3347875"/>
              <a:ext cx="14900" cy="12850"/>
            </a:xfrm>
            <a:custGeom>
              <a:rect b="b" l="l" r="r" t="t"/>
              <a:pathLst>
                <a:path extrusionOk="0" h="514" w="596">
                  <a:moveTo>
                    <a:pt x="262" y="0"/>
                  </a:moveTo>
                  <a:cubicBezTo>
                    <a:pt x="120" y="0"/>
                    <a:pt x="1" y="119"/>
                    <a:pt x="1" y="262"/>
                  </a:cubicBezTo>
                  <a:cubicBezTo>
                    <a:pt x="1" y="415"/>
                    <a:pt x="126" y="513"/>
                    <a:pt x="254" y="513"/>
                  </a:cubicBezTo>
                  <a:cubicBezTo>
                    <a:pt x="316" y="513"/>
                    <a:pt x="379" y="491"/>
                    <a:pt x="429" y="441"/>
                  </a:cubicBezTo>
                  <a:cubicBezTo>
                    <a:pt x="596" y="286"/>
                    <a:pt x="489" y="12"/>
                    <a:pt x="2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0" name="Google Shape;2730;p18"/>
            <p:cNvSpPr/>
            <p:nvPr/>
          </p:nvSpPr>
          <p:spPr>
            <a:xfrm>
              <a:off x="3958825" y="3324350"/>
              <a:ext cx="14900" cy="12800"/>
            </a:xfrm>
            <a:custGeom>
              <a:rect b="b" l="l" r="r" t="t"/>
              <a:pathLst>
                <a:path extrusionOk="0" h="512" w="596">
                  <a:moveTo>
                    <a:pt x="262" y="0"/>
                  </a:moveTo>
                  <a:cubicBezTo>
                    <a:pt x="119" y="0"/>
                    <a:pt x="0" y="119"/>
                    <a:pt x="0" y="262"/>
                  </a:cubicBezTo>
                  <a:cubicBezTo>
                    <a:pt x="0" y="409"/>
                    <a:pt x="129" y="511"/>
                    <a:pt x="259" y="511"/>
                  </a:cubicBezTo>
                  <a:cubicBezTo>
                    <a:pt x="319" y="511"/>
                    <a:pt x="380" y="490"/>
                    <a:pt x="429" y="441"/>
                  </a:cubicBezTo>
                  <a:cubicBezTo>
                    <a:pt x="595" y="286"/>
                    <a:pt x="488" y="12"/>
                    <a:pt x="2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1" name="Google Shape;2731;p18"/>
            <p:cNvSpPr/>
            <p:nvPr/>
          </p:nvSpPr>
          <p:spPr>
            <a:xfrm>
              <a:off x="4214200" y="3088300"/>
              <a:ext cx="14625" cy="12800"/>
            </a:xfrm>
            <a:custGeom>
              <a:rect b="b" l="l" r="r" t="t"/>
              <a:pathLst>
                <a:path extrusionOk="0" h="512" w="585">
                  <a:moveTo>
                    <a:pt x="263" y="1"/>
                  </a:moveTo>
                  <a:cubicBezTo>
                    <a:pt x="120" y="1"/>
                    <a:pt x="1" y="108"/>
                    <a:pt x="1" y="251"/>
                  </a:cubicBezTo>
                  <a:cubicBezTo>
                    <a:pt x="1" y="406"/>
                    <a:pt x="125" y="511"/>
                    <a:pt x="256" y="511"/>
                  </a:cubicBezTo>
                  <a:cubicBezTo>
                    <a:pt x="316" y="511"/>
                    <a:pt x="377" y="490"/>
                    <a:pt x="429" y="441"/>
                  </a:cubicBezTo>
                  <a:cubicBezTo>
                    <a:pt x="584" y="287"/>
                    <a:pt x="489" y="13"/>
                    <a:pt x="26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2" name="Google Shape;2732;p18"/>
            <p:cNvSpPr/>
            <p:nvPr/>
          </p:nvSpPr>
          <p:spPr>
            <a:xfrm>
              <a:off x="2329450" y="1421425"/>
              <a:ext cx="14600" cy="12800"/>
            </a:xfrm>
            <a:custGeom>
              <a:rect b="b" l="l" r="r" t="t"/>
              <a:pathLst>
                <a:path extrusionOk="0" h="512" w="584">
                  <a:moveTo>
                    <a:pt x="262" y="1"/>
                  </a:moveTo>
                  <a:cubicBezTo>
                    <a:pt x="119" y="1"/>
                    <a:pt x="0" y="108"/>
                    <a:pt x="0" y="263"/>
                  </a:cubicBezTo>
                  <a:cubicBezTo>
                    <a:pt x="0" y="410"/>
                    <a:pt x="123" y="512"/>
                    <a:pt x="254" y="512"/>
                  </a:cubicBezTo>
                  <a:cubicBezTo>
                    <a:pt x="314" y="512"/>
                    <a:pt x="376" y="490"/>
                    <a:pt x="429" y="441"/>
                  </a:cubicBezTo>
                  <a:cubicBezTo>
                    <a:pt x="584" y="287"/>
                    <a:pt x="488" y="13"/>
                    <a:pt x="26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3" name="Google Shape;2733;p18"/>
            <p:cNvSpPr/>
            <p:nvPr/>
          </p:nvSpPr>
          <p:spPr>
            <a:xfrm>
              <a:off x="1648400" y="3363925"/>
              <a:ext cx="32175" cy="32475"/>
            </a:xfrm>
            <a:custGeom>
              <a:rect b="b" l="l" r="r" t="t"/>
              <a:pathLst>
                <a:path extrusionOk="0" h="1299" w="1287">
                  <a:moveTo>
                    <a:pt x="489" y="1"/>
                  </a:moveTo>
                  <a:lnTo>
                    <a:pt x="489" y="501"/>
                  </a:lnTo>
                  <a:lnTo>
                    <a:pt x="1" y="656"/>
                  </a:lnTo>
                  <a:lnTo>
                    <a:pt x="489" y="811"/>
                  </a:lnTo>
                  <a:lnTo>
                    <a:pt x="489" y="1299"/>
                  </a:lnTo>
                  <a:lnTo>
                    <a:pt x="799" y="906"/>
                  </a:lnTo>
                  <a:lnTo>
                    <a:pt x="1287" y="1061"/>
                  </a:lnTo>
                  <a:lnTo>
                    <a:pt x="989" y="656"/>
                  </a:lnTo>
                  <a:lnTo>
                    <a:pt x="1287" y="251"/>
                  </a:lnTo>
                  <a:lnTo>
                    <a:pt x="799" y="406"/>
                  </a:lnTo>
                  <a:lnTo>
                    <a:pt x="48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4" name="Google Shape;2734;p18"/>
            <p:cNvSpPr/>
            <p:nvPr/>
          </p:nvSpPr>
          <p:spPr>
            <a:xfrm>
              <a:off x="1724025" y="3057950"/>
              <a:ext cx="32450" cy="32775"/>
            </a:xfrm>
            <a:custGeom>
              <a:rect b="b" l="l" r="r" t="t"/>
              <a:pathLst>
                <a:path extrusionOk="0" h="1311" w="1298">
                  <a:moveTo>
                    <a:pt x="500" y="0"/>
                  </a:moveTo>
                  <a:lnTo>
                    <a:pt x="500" y="500"/>
                  </a:lnTo>
                  <a:lnTo>
                    <a:pt x="0" y="655"/>
                  </a:lnTo>
                  <a:lnTo>
                    <a:pt x="500" y="810"/>
                  </a:lnTo>
                  <a:lnTo>
                    <a:pt x="500" y="1310"/>
                  </a:lnTo>
                  <a:lnTo>
                    <a:pt x="810" y="905"/>
                  </a:lnTo>
                  <a:lnTo>
                    <a:pt x="1298" y="1060"/>
                  </a:lnTo>
                  <a:lnTo>
                    <a:pt x="988" y="655"/>
                  </a:lnTo>
                  <a:lnTo>
                    <a:pt x="1298" y="250"/>
                  </a:lnTo>
                  <a:lnTo>
                    <a:pt x="810" y="405"/>
                  </a:lnTo>
                  <a:lnTo>
                    <a:pt x="5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5" name="Google Shape;2735;p18"/>
            <p:cNvSpPr/>
            <p:nvPr/>
          </p:nvSpPr>
          <p:spPr>
            <a:xfrm>
              <a:off x="1903200" y="3678850"/>
              <a:ext cx="32175" cy="32475"/>
            </a:xfrm>
            <a:custGeom>
              <a:rect b="b" l="l" r="r" t="t"/>
              <a:pathLst>
                <a:path extrusionOk="0" h="1299" w="1287">
                  <a:moveTo>
                    <a:pt x="489" y="1"/>
                  </a:moveTo>
                  <a:lnTo>
                    <a:pt x="489" y="501"/>
                  </a:lnTo>
                  <a:lnTo>
                    <a:pt x="1" y="656"/>
                  </a:lnTo>
                  <a:lnTo>
                    <a:pt x="489" y="810"/>
                  </a:lnTo>
                  <a:lnTo>
                    <a:pt x="489" y="1299"/>
                  </a:lnTo>
                  <a:lnTo>
                    <a:pt x="798" y="906"/>
                  </a:lnTo>
                  <a:lnTo>
                    <a:pt x="1286" y="1048"/>
                  </a:lnTo>
                  <a:lnTo>
                    <a:pt x="989" y="656"/>
                  </a:lnTo>
                  <a:lnTo>
                    <a:pt x="1286" y="251"/>
                  </a:lnTo>
                  <a:lnTo>
                    <a:pt x="798" y="406"/>
                  </a:lnTo>
                  <a:lnTo>
                    <a:pt x="48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6" name="Google Shape;2736;p18"/>
            <p:cNvSpPr/>
            <p:nvPr/>
          </p:nvSpPr>
          <p:spPr>
            <a:xfrm>
              <a:off x="1379325" y="3424650"/>
              <a:ext cx="7775" cy="6650"/>
            </a:xfrm>
            <a:custGeom>
              <a:rect b="b" l="l" r="r" t="t"/>
              <a:pathLst>
                <a:path extrusionOk="0" h="266" w="311">
                  <a:moveTo>
                    <a:pt x="143" y="1"/>
                  </a:moveTo>
                  <a:cubicBezTo>
                    <a:pt x="72" y="1"/>
                    <a:pt x="1" y="60"/>
                    <a:pt x="1" y="132"/>
                  </a:cubicBezTo>
                  <a:cubicBezTo>
                    <a:pt x="1" y="213"/>
                    <a:pt x="66" y="266"/>
                    <a:pt x="135" y="266"/>
                  </a:cubicBezTo>
                  <a:cubicBezTo>
                    <a:pt x="167" y="266"/>
                    <a:pt x="200" y="254"/>
                    <a:pt x="227" y="227"/>
                  </a:cubicBezTo>
                  <a:cubicBezTo>
                    <a:pt x="310" y="144"/>
                    <a:pt x="251" y="13"/>
                    <a:pt x="1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7" name="Google Shape;2737;p18"/>
            <p:cNvSpPr/>
            <p:nvPr/>
          </p:nvSpPr>
          <p:spPr>
            <a:xfrm>
              <a:off x="1782650" y="3521700"/>
              <a:ext cx="7775" cy="6450"/>
            </a:xfrm>
            <a:custGeom>
              <a:rect b="b" l="l" r="r" t="t"/>
              <a:pathLst>
                <a:path extrusionOk="0" h="258" w="311">
                  <a:moveTo>
                    <a:pt x="143" y="0"/>
                  </a:moveTo>
                  <a:cubicBezTo>
                    <a:pt x="60" y="0"/>
                    <a:pt x="1" y="48"/>
                    <a:pt x="1" y="131"/>
                  </a:cubicBezTo>
                  <a:cubicBezTo>
                    <a:pt x="1" y="206"/>
                    <a:pt x="70" y="258"/>
                    <a:pt x="141" y="258"/>
                  </a:cubicBezTo>
                  <a:cubicBezTo>
                    <a:pt x="171" y="258"/>
                    <a:pt x="202" y="248"/>
                    <a:pt x="227" y="226"/>
                  </a:cubicBezTo>
                  <a:cubicBezTo>
                    <a:pt x="310" y="143"/>
                    <a:pt x="251" y="0"/>
                    <a:pt x="14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8" name="Google Shape;2738;p18"/>
            <p:cNvSpPr/>
            <p:nvPr/>
          </p:nvSpPr>
          <p:spPr>
            <a:xfrm>
              <a:off x="1982375" y="3265125"/>
              <a:ext cx="7475" cy="6650"/>
            </a:xfrm>
            <a:custGeom>
              <a:rect b="b" l="l" r="r" t="t"/>
              <a:pathLst>
                <a:path extrusionOk="0" h="266" w="299">
                  <a:moveTo>
                    <a:pt x="132" y="0"/>
                  </a:moveTo>
                  <a:cubicBezTo>
                    <a:pt x="60" y="0"/>
                    <a:pt x="1" y="60"/>
                    <a:pt x="1" y="131"/>
                  </a:cubicBezTo>
                  <a:cubicBezTo>
                    <a:pt x="1" y="212"/>
                    <a:pt x="61" y="265"/>
                    <a:pt x="126" y="265"/>
                  </a:cubicBezTo>
                  <a:cubicBezTo>
                    <a:pt x="156" y="265"/>
                    <a:pt x="188" y="253"/>
                    <a:pt x="215" y="226"/>
                  </a:cubicBezTo>
                  <a:cubicBezTo>
                    <a:pt x="298" y="143"/>
                    <a:pt x="251" y="0"/>
                    <a:pt x="13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9" name="Google Shape;2739;p18"/>
            <p:cNvSpPr/>
            <p:nvPr/>
          </p:nvSpPr>
          <p:spPr>
            <a:xfrm>
              <a:off x="1567150" y="3227300"/>
              <a:ext cx="7750" cy="6475"/>
            </a:xfrm>
            <a:custGeom>
              <a:rect b="b" l="l" r="r" t="t"/>
              <a:pathLst>
                <a:path extrusionOk="0" h="259" w="310">
                  <a:moveTo>
                    <a:pt x="143" y="1"/>
                  </a:moveTo>
                  <a:cubicBezTo>
                    <a:pt x="72" y="1"/>
                    <a:pt x="0" y="61"/>
                    <a:pt x="0" y="132"/>
                  </a:cubicBezTo>
                  <a:cubicBezTo>
                    <a:pt x="0" y="207"/>
                    <a:pt x="70" y="258"/>
                    <a:pt x="140" y="258"/>
                  </a:cubicBezTo>
                  <a:cubicBezTo>
                    <a:pt x="171" y="258"/>
                    <a:pt x="201" y="249"/>
                    <a:pt x="227" y="227"/>
                  </a:cubicBezTo>
                  <a:cubicBezTo>
                    <a:pt x="310" y="144"/>
                    <a:pt x="250" y="1"/>
                    <a:pt x="1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0" name="Google Shape;2740;p18"/>
            <p:cNvSpPr/>
            <p:nvPr/>
          </p:nvSpPr>
          <p:spPr>
            <a:xfrm>
              <a:off x="1779375" y="3314800"/>
              <a:ext cx="14900" cy="12725"/>
            </a:xfrm>
            <a:custGeom>
              <a:rect b="b" l="l" r="r" t="t"/>
              <a:pathLst>
                <a:path extrusionOk="0" h="509" w="596">
                  <a:moveTo>
                    <a:pt x="255" y="1"/>
                  </a:moveTo>
                  <a:cubicBezTo>
                    <a:pt x="121" y="1"/>
                    <a:pt x="12" y="115"/>
                    <a:pt x="1" y="251"/>
                  </a:cubicBezTo>
                  <a:cubicBezTo>
                    <a:pt x="1" y="404"/>
                    <a:pt x="125" y="508"/>
                    <a:pt x="258" y="508"/>
                  </a:cubicBezTo>
                  <a:cubicBezTo>
                    <a:pt x="322" y="508"/>
                    <a:pt x="387" y="484"/>
                    <a:pt x="441" y="430"/>
                  </a:cubicBezTo>
                  <a:cubicBezTo>
                    <a:pt x="596" y="275"/>
                    <a:pt x="501" y="1"/>
                    <a:pt x="274" y="1"/>
                  </a:cubicBezTo>
                  <a:cubicBezTo>
                    <a:pt x="268" y="1"/>
                    <a:pt x="261" y="1"/>
                    <a:pt x="25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1" name="Google Shape;2741;p18"/>
            <p:cNvSpPr/>
            <p:nvPr/>
          </p:nvSpPr>
          <p:spPr>
            <a:xfrm>
              <a:off x="1654350" y="4108075"/>
              <a:ext cx="32175" cy="32475"/>
            </a:xfrm>
            <a:custGeom>
              <a:rect b="b" l="l" r="r" t="t"/>
              <a:pathLst>
                <a:path extrusionOk="0" h="1299" w="1287">
                  <a:moveTo>
                    <a:pt x="489" y="1"/>
                  </a:moveTo>
                  <a:lnTo>
                    <a:pt x="489" y="489"/>
                  </a:lnTo>
                  <a:lnTo>
                    <a:pt x="1" y="643"/>
                  </a:lnTo>
                  <a:lnTo>
                    <a:pt x="489" y="798"/>
                  </a:lnTo>
                  <a:lnTo>
                    <a:pt x="489" y="1298"/>
                  </a:lnTo>
                  <a:lnTo>
                    <a:pt x="799" y="893"/>
                  </a:lnTo>
                  <a:lnTo>
                    <a:pt x="1287" y="1048"/>
                  </a:lnTo>
                  <a:lnTo>
                    <a:pt x="989" y="643"/>
                  </a:lnTo>
                  <a:lnTo>
                    <a:pt x="1287" y="251"/>
                  </a:lnTo>
                  <a:lnTo>
                    <a:pt x="799" y="393"/>
                  </a:lnTo>
                  <a:lnTo>
                    <a:pt x="48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2" name="Google Shape;2742;p18"/>
            <p:cNvSpPr/>
            <p:nvPr/>
          </p:nvSpPr>
          <p:spPr>
            <a:xfrm>
              <a:off x="1129400" y="3853850"/>
              <a:ext cx="9350" cy="6600"/>
            </a:xfrm>
            <a:custGeom>
              <a:rect b="b" l="l" r="r" t="t"/>
              <a:pathLst>
                <a:path extrusionOk="0" h="264" w="374">
                  <a:moveTo>
                    <a:pt x="166" y="0"/>
                  </a:moveTo>
                  <a:cubicBezTo>
                    <a:pt x="0" y="0"/>
                    <a:pt x="3" y="264"/>
                    <a:pt x="176" y="264"/>
                  </a:cubicBezTo>
                  <a:cubicBezTo>
                    <a:pt x="179" y="264"/>
                    <a:pt x="183" y="264"/>
                    <a:pt x="187" y="264"/>
                  </a:cubicBezTo>
                  <a:cubicBezTo>
                    <a:pt x="191" y="264"/>
                    <a:pt x="194" y="264"/>
                    <a:pt x="198" y="264"/>
                  </a:cubicBezTo>
                  <a:cubicBezTo>
                    <a:pt x="370" y="264"/>
                    <a:pt x="374" y="0"/>
                    <a:pt x="208" y="0"/>
                  </a:cubicBezTo>
                  <a:cubicBezTo>
                    <a:pt x="201" y="0"/>
                    <a:pt x="194" y="1"/>
                    <a:pt x="187" y="2"/>
                  </a:cubicBezTo>
                  <a:cubicBezTo>
                    <a:pt x="179" y="1"/>
                    <a:pt x="172" y="0"/>
                    <a:pt x="16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3" name="Google Shape;2743;p18"/>
            <p:cNvSpPr/>
            <p:nvPr/>
          </p:nvSpPr>
          <p:spPr>
            <a:xfrm>
              <a:off x="1533800" y="3950625"/>
              <a:ext cx="7775" cy="6650"/>
            </a:xfrm>
            <a:custGeom>
              <a:rect b="b" l="l" r="r" t="t"/>
              <a:pathLst>
                <a:path extrusionOk="0" h="266" w="311">
                  <a:moveTo>
                    <a:pt x="144" y="0"/>
                  </a:moveTo>
                  <a:cubicBezTo>
                    <a:pt x="72" y="0"/>
                    <a:pt x="13" y="60"/>
                    <a:pt x="1" y="131"/>
                  </a:cubicBezTo>
                  <a:cubicBezTo>
                    <a:pt x="1" y="212"/>
                    <a:pt x="67" y="265"/>
                    <a:pt x="135" y="265"/>
                  </a:cubicBezTo>
                  <a:cubicBezTo>
                    <a:pt x="167" y="265"/>
                    <a:pt x="200" y="253"/>
                    <a:pt x="227" y="226"/>
                  </a:cubicBezTo>
                  <a:cubicBezTo>
                    <a:pt x="310" y="143"/>
                    <a:pt x="251" y="12"/>
                    <a:pt x="14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4" name="Google Shape;2744;p18"/>
            <p:cNvSpPr/>
            <p:nvPr/>
          </p:nvSpPr>
          <p:spPr>
            <a:xfrm>
              <a:off x="1733550" y="3694025"/>
              <a:ext cx="7450" cy="6675"/>
            </a:xfrm>
            <a:custGeom>
              <a:rect b="b" l="l" r="r" t="t"/>
              <a:pathLst>
                <a:path extrusionOk="0" h="267" w="298">
                  <a:moveTo>
                    <a:pt x="131" y="1"/>
                  </a:moveTo>
                  <a:cubicBezTo>
                    <a:pt x="60" y="1"/>
                    <a:pt x="0" y="60"/>
                    <a:pt x="0" y="132"/>
                  </a:cubicBezTo>
                  <a:cubicBezTo>
                    <a:pt x="0" y="213"/>
                    <a:pt x="60" y="266"/>
                    <a:pt x="125" y="266"/>
                  </a:cubicBezTo>
                  <a:cubicBezTo>
                    <a:pt x="156" y="266"/>
                    <a:pt x="187" y="254"/>
                    <a:pt x="214" y="227"/>
                  </a:cubicBezTo>
                  <a:cubicBezTo>
                    <a:pt x="298" y="144"/>
                    <a:pt x="250" y="13"/>
                    <a:pt x="13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5" name="Google Shape;2745;p18"/>
            <p:cNvSpPr/>
            <p:nvPr/>
          </p:nvSpPr>
          <p:spPr>
            <a:xfrm>
              <a:off x="1318300" y="3656225"/>
              <a:ext cx="7775" cy="6650"/>
            </a:xfrm>
            <a:custGeom>
              <a:rect b="b" l="l" r="r" t="t"/>
              <a:pathLst>
                <a:path extrusionOk="0" h="266" w="311">
                  <a:moveTo>
                    <a:pt x="144" y="1"/>
                  </a:moveTo>
                  <a:cubicBezTo>
                    <a:pt x="72" y="1"/>
                    <a:pt x="13" y="60"/>
                    <a:pt x="1" y="132"/>
                  </a:cubicBezTo>
                  <a:cubicBezTo>
                    <a:pt x="1" y="213"/>
                    <a:pt x="66" y="266"/>
                    <a:pt x="135" y="266"/>
                  </a:cubicBezTo>
                  <a:cubicBezTo>
                    <a:pt x="167" y="266"/>
                    <a:pt x="200" y="254"/>
                    <a:pt x="227" y="227"/>
                  </a:cubicBezTo>
                  <a:cubicBezTo>
                    <a:pt x="310" y="144"/>
                    <a:pt x="251" y="13"/>
                    <a:pt x="14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6" name="Google Shape;2746;p18"/>
            <p:cNvSpPr/>
            <p:nvPr/>
          </p:nvSpPr>
          <p:spPr>
            <a:xfrm>
              <a:off x="1530525" y="3743750"/>
              <a:ext cx="14925" cy="12800"/>
            </a:xfrm>
            <a:custGeom>
              <a:rect b="b" l="l" r="r" t="t"/>
              <a:pathLst>
                <a:path extrusionOk="0" h="512" w="597">
                  <a:moveTo>
                    <a:pt x="275" y="0"/>
                  </a:moveTo>
                  <a:cubicBezTo>
                    <a:pt x="132" y="0"/>
                    <a:pt x="13" y="107"/>
                    <a:pt x="1" y="262"/>
                  </a:cubicBezTo>
                  <a:cubicBezTo>
                    <a:pt x="1" y="409"/>
                    <a:pt x="129" y="511"/>
                    <a:pt x="264" y="511"/>
                  </a:cubicBezTo>
                  <a:cubicBezTo>
                    <a:pt x="326" y="511"/>
                    <a:pt x="389" y="490"/>
                    <a:pt x="441" y="441"/>
                  </a:cubicBezTo>
                  <a:cubicBezTo>
                    <a:pt x="596" y="286"/>
                    <a:pt x="501" y="12"/>
                    <a:pt x="27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7" name="Google Shape;2747;p18"/>
            <p:cNvSpPr/>
            <p:nvPr/>
          </p:nvSpPr>
          <p:spPr>
            <a:xfrm>
              <a:off x="844725" y="3330900"/>
              <a:ext cx="31875" cy="33650"/>
            </a:xfrm>
            <a:custGeom>
              <a:rect b="b" l="l" r="r" t="t"/>
              <a:pathLst>
                <a:path extrusionOk="0" h="1346" w="1275">
                  <a:moveTo>
                    <a:pt x="727" y="0"/>
                  </a:moveTo>
                  <a:lnTo>
                    <a:pt x="489" y="453"/>
                  </a:lnTo>
                  <a:lnTo>
                    <a:pt x="1" y="358"/>
                  </a:lnTo>
                  <a:lnTo>
                    <a:pt x="334" y="739"/>
                  </a:lnTo>
                  <a:lnTo>
                    <a:pt x="84" y="1191"/>
                  </a:lnTo>
                  <a:lnTo>
                    <a:pt x="84" y="1191"/>
                  </a:lnTo>
                  <a:lnTo>
                    <a:pt x="537" y="965"/>
                  </a:lnTo>
                  <a:lnTo>
                    <a:pt x="870" y="1346"/>
                  </a:lnTo>
                  <a:lnTo>
                    <a:pt x="822" y="834"/>
                  </a:lnTo>
                  <a:lnTo>
                    <a:pt x="1275" y="608"/>
                  </a:lnTo>
                  <a:lnTo>
                    <a:pt x="787" y="512"/>
                  </a:lnTo>
                  <a:lnTo>
                    <a:pt x="72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8" name="Google Shape;2748;p18"/>
            <p:cNvSpPr/>
            <p:nvPr/>
          </p:nvSpPr>
          <p:spPr>
            <a:xfrm>
              <a:off x="1221925" y="2868625"/>
              <a:ext cx="7700" cy="6600"/>
            </a:xfrm>
            <a:custGeom>
              <a:rect b="b" l="l" r="r" t="t"/>
              <a:pathLst>
                <a:path extrusionOk="0" h="264" w="308">
                  <a:moveTo>
                    <a:pt x="174" y="0"/>
                  </a:moveTo>
                  <a:cubicBezTo>
                    <a:pt x="74" y="0"/>
                    <a:pt x="1" y="113"/>
                    <a:pt x="58" y="203"/>
                  </a:cubicBezTo>
                  <a:cubicBezTo>
                    <a:pt x="83" y="244"/>
                    <a:pt x="124" y="263"/>
                    <a:pt x="164" y="263"/>
                  </a:cubicBezTo>
                  <a:cubicBezTo>
                    <a:pt x="218" y="263"/>
                    <a:pt x="270" y="229"/>
                    <a:pt x="284" y="168"/>
                  </a:cubicBezTo>
                  <a:cubicBezTo>
                    <a:pt x="308" y="96"/>
                    <a:pt x="260" y="25"/>
                    <a:pt x="189" y="1"/>
                  </a:cubicBezTo>
                  <a:cubicBezTo>
                    <a:pt x="184" y="0"/>
                    <a:pt x="179" y="0"/>
                    <a:pt x="17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9" name="Google Shape;2749;p18"/>
            <p:cNvSpPr/>
            <p:nvPr/>
          </p:nvSpPr>
          <p:spPr>
            <a:xfrm>
              <a:off x="1048500" y="3245700"/>
              <a:ext cx="7900" cy="6350"/>
            </a:xfrm>
            <a:custGeom>
              <a:rect b="b" l="l" r="r" t="t"/>
              <a:pathLst>
                <a:path extrusionOk="0" h="254" w="316">
                  <a:moveTo>
                    <a:pt x="166" y="0"/>
                  </a:moveTo>
                  <a:cubicBezTo>
                    <a:pt x="64" y="0"/>
                    <a:pt x="0" y="107"/>
                    <a:pt x="65" y="194"/>
                  </a:cubicBezTo>
                  <a:cubicBezTo>
                    <a:pt x="91" y="234"/>
                    <a:pt x="131" y="253"/>
                    <a:pt x="171" y="253"/>
                  </a:cubicBezTo>
                  <a:cubicBezTo>
                    <a:pt x="225" y="253"/>
                    <a:pt x="278" y="219"/>
                    <a:pt x="291" y="158"/>
                  </a:cubicBezTo>
                  <a:cubicBezTo>
                    <a:pt x="315" y="87"/>
                    <a:pt x="268" y="15"/>
                    <a:pt x="196" y="3"/>
                  </a:cubicBezTo>
                  <a:cubicBezTo>
                    <a:pt x="186" y="1"/>
                    <a:pt x="176" y="0"/>
                    <a:pt x="16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0" name="Google Shape;2750;p18"/>
            <p:cNvSpPr/>
            <p:nvPr/>
          </p:nvSpPr>
          <p:spPr>
            <a:xfrm>
              <a:off x="1261325" y="3491250"/>
              <a:ext cx="7900" cy="6350"/>
            </a:xfrm>
            <a:custGeom>
              <a:rect b="b" l="l" r="r" t="t"/>
              <a:pathLst>
                <a:path extrusionOk="0" h="254" w="316">
                  <a:moveTo>
                    <a:pt x="166" y="1"/>
                  </a:moveTo>
                  <a:cubicBezTo>
                    <a:pt x="64" y="1"/>
                    <a:pt x="0" y="107"/>
                    <a:pt x="65" y="194"/>
                  </a:cubicBezTo>
                  <a:cubicBezTo>
                    <a:pt x="91" y="235"/>
                    <a:pt x="131" y="254"/>
                    <a:pt x="172" y="254"/>
                  </a:cubicBezTo>
                  <a:cubicBezTo>
                    <a:pt x="227" y="254"/>
                    <a:pt x="283" y="220"/>
                    <a:pt x="303" y="159"/>
                  </a:cubicBezTo>
                  <a:cubicBezTo>
                    <a:pt x="315" y="87"/>
                    <a:pt x="268" y="16"/>
                    <a:pt x="196" y="4"/>
                  </a:cubicBezTo>
                  <a:cubicBezTo>
                    <a:pt x="186" y="2"/>
                    <a:pt x="176" y="1"/>
                    <a:pt x="16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1" name="Google Shape;2751;p18"/>
            <p:cNvSpPr/>
            <p:nvPr/>
          </p:nvSpPr>
          <p:spPr>
            <a:xfrm>
              <a:off x="1378425" y="3091225"/>
              <a:ext cx="8525" cy="6925"/>
            </a:xfrm>
            <a:custGeom>
              <a:rect b="b" l="l" r="r" t="t"/>
              <a:pathLst>
                <a:path extrusionOk="0" h="277" w="341">
                  <a:moveTo>
                    <a:pt x="186" y="0"/>
                  </a:moveTo>
                  <a:cubicBezTo>
                    <a:pt x="159" y="0"/>
                    <a:pt x="132" y="9"/>
                    <a:pt x="108" y="27"/>
                  </a:cubicBezTo>
                  <a:cubicBezTo>
                    <a:pt x="1" y="98"/>
                    <a:pt x="48" y="253"/>
                    <a:pt x="179" y="277"/>
                  </a:cubicBezTo>
                  <a:cubicBezTo>
                    <a:pt x="239" y="277"/>
                    <a:pt x="310" y="229"/>
                    <a:pt x="322" y="170"/>
                  </a:cubicBezTo>
                  <a:cubicBezTo>
                    <a:pt x="340" y="72"/>
                    <a:pt x="265" y="0"/>
                    <a:pt x="18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2" name="Google Shape;2752;p18"/>
            <p:cNvSpPr/>
            <p:nvPr/>
          </p:nvSpPr>
          <p:spPr>
            <a:xfrm>
              <a:off x="1244750" y="3281925"/>
              <a:ext cx="14950" cy="12700"/>
            </a:xfrm>
            <a:custGeom>
              <a:rect b="b" l="l" r="r" t="t"/>
              <a:pathLst>
                <a:path extrusionOk="0" h="508" w="598">
                  <a:moveTo>
                    <a:pt x="313" y="1"/>
                  </a:moveTo>
                  <a:cubicBezTo>
                    <a:pt x="120" y="1"/>
                    <a:pt x="0" y="214"/>
                    <a:pt x="109" y="388"/>
                  </a:cubicBezTo>
                  <a:cubicBezTo>
                    <a:pt x="160" y="469"/>
                    <a:pt x="241" y="507"/>
                    <a:pt x="321" y="507"/>
                  </a:cubicBezTo>
                  <a:cubicBezTo>
                    <a:pt x="429" y="507"/>
                    <a:pt x="534" y="439"/>
                    <a:pt x="562" y="316"/>
                  </a:cubicBezTo>
                  <a:cubicBezTo>
                    <a:pt x="597" y="173"/>
                    <a:pt x="502" y="31"/>
                    <a:pt x="371" y="7"/>
                  </a:cubicBezTo>
                  <a:cubicBezTo>
                    <a:pt x="351" y="3"/>
                    <a:pt x="332" y="1"/>
                    <a:pt x="31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753" name="Google Shape;2753;p18"/>
          <p:cNvSpPr txBox="1"/>
          <p:nvPr>
            <p:ph idx="12" type="sldNum"/>
          </p:nvPr>
        </p:nvSpPr>
        <p:spPr>
          <a:xfrm>
            <a:off x="8556784" y="4749851"/>
            <a:ext cx="548700" cy="393600"/>
          </a:xfrm>
          <a:prstGeom prst="rect">
            <a:avLst/>
          </a:prstGeom>
        </p:spPr>
        <p:txBody>
          <a:bodyPr anchorCtr="0" anchor="t" bIns="91425" lIns="91425" spcFirstLastPara="1" rIns="91425" wrap="square" tIns="91425">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One column text">
  <p:cSld name="ONE_COLUMN_TEXT">
    <p:bg>
      <p:bgPr>
        <a:solidFill>
          <a:schemeClr val="dk1"/>
        </a:solidFill>
      </p:bgPr>
    </p:bg>
    <p:spTree>
      <p:nvGrpSpPr>
        <p:cNvPr id="2754" name="Shape 2754"/>
        <p:cNvGrpSpPr/>
        <p:nvPr/>
      </p:nvGrpSpPr>
      <p:grpSpPr>
        <a:xfrm>
          <a:off x="0" y="0"/>
          <a:ext cx="0" cy="0"/>
          <a:chOff x="0" y="0"/>
          <a:chExt cx="0" cy="0"/>
        </a:xfrm>
      </p:grpSpPr>
      <p:grpSp>
        <p:nvGrpSpPr>
          <p:cNvPr id="2755" name="Google Shape;2755;p19"/>
          <p:cNvGrpSpPr/>
          <p:nvPr/>
        </p:nvGrpSpPr>
        <p:grpSpPr>
          <a:xfrm>
            <a:off x="-920900" y="-2309228"/>
            <a:ext cx="11206080" cy="9214181"/>
            <a:chOff x="-920900" y="-2309228"/>
            <a:chExt cx="11206080" cy="9214181"/>
          </a:xfrm>
        </p:grpSpPr>
        <p:grpSp>
          <p:nvGrpSpPr>
            <p:cNvPr id="2756" name="Google Shape;2756;p19"/>
            <p:cNvGrpSpPr/>
            <p:nvPr/>
          </p:nvGrpSpPr>
          <p:grpSpPr>
            <a:xfrm>
              <a:off x="-704138" y="-2309228"/>
              <a:ext cx="10989318" cy="9214181"/>
              <a:chOff x="-704138" y="-2309228"/>
              <a:chExt cx="10989318" cy="9214181"/>
            </a:xfrm>
          </p:grpSpPr>
          <p:sp>
            <p:nvSpPr>
              <p:cNvPr id="2757" name="Google Shape;2757;p19"/>
              <p:cNvSpPr/>
              <p:nvPr/>
            </p:nvSpPr>
            <p:spPr>
              <a:xfrm flipH="1" rot="-10528285">
                <a:off x="-672315" y="-115982"/>
                <a:ext cx="9864093" cy="1196160"/>
              </a:xfrm>
              <a:custGeom>
                <a:rect b="b" l="l" r="r" t="t"/>
                <a:pathLst>
                  <a:path extrusionOk="0" h="15288" w="126076">
                    <a:moveTo>
                      <a:pt x="59089" y="1"/>
                    </a:moveTo>
                    <a:cubicBezTo>
                      <a:pt x="54525" y="1"/>
                      <a:pt x="49531" y="352"/>
                      <a:pt x="44078" y="1228"/>
                    </a:cubicBezTo>
                    <a:cubicBezTo>
                      <a:pt x="35277" y="2640"/>
                      <a:pt x="18210" y="7290"/>
                      <a:pt x="9247" y="7290"/>
                    </a:cubicBezTo>
                    <a:cubicBezTo>
                      <a:pt x="8084" y="7290"/>
                      <a:pt x="7058" y="7212"/>
                      <a:pt x="6204" y="7038"/>
                    </a:cubicBezTo>
                    <a:lnTo>
                      <a:pt x="1" y="10325"/>
                    </a:lnTo>
                    <a:cubicBezTo>
                      <a:pt x="1" y="10325"/>
                      <a:pt x="6332" y="14927"/>
                      <a:pt x="17749" y="14927"/>
                    </a:cubicBezTo>
                    <a:cubicBezTo>
                      <a:pt x="22796" y="14927"/>
                      <a:pt x="28839" y="14027"/>
                      <a:pt x="35767" y="11432"/>
                    </a:cubicBezTo>
                    <a:cubicBezTo>
                      <a:pt x="40647" y="9601"/>
                      <a:pt x="46516" y="8698"/>
                      <a:pt x="53350" y="8698"/>
                    </a:cubicBezTo>
                    <a:cubicBezTo>
                      <a:pt x="61623" y="8698"/>
                      <a:pt x="71310" y="10021"/>
                      <a:pt x="82368" y="12622"/>
                    </a:cubicBezTo>
                    <a:cubicBezTo>
                      <a:pt x="90771" y="14595"/>
                      <a:pt x="98053" y="15287"/>
                      <a:pt x="104133" y="15287"/>
                    </a:cubicBezTo>
                    <a:cubicBezTo>
                      <a:pt x="118419" y="15287"/>
                      <a:pt x="126076" y="11468"/>
                      <a:pt x="126076" y="11468"/>
                    </a:cubicBezTo>
                    <a:lnTo>
                      <a:pt x="126076" y="5895"/>
                    </a:lnTo>
                    <a:cubicBezTo>
                      <a:pt x="126076" y="5895"/>
                      <a:pt x="117555" y="6309"/>
                      <a:pt x="108633" y="6309"/>
                    </a:cubicBezTo>
                    <a:cubicBezTo>
                      <a:pt x="102048" y="6309"/>
                      <a:pt x="95245" y="6084"/>
                      <a:pt x="91488" y="5300"/>
                    </a:cubicBezTo>
                    <a:cubicBezTo>
                      <a:pt x="84679" y="3882"/>
                      <a:pt x="74254" y="1"/>
                      <a:pt x="5908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8" name="Google Shape;2758;p19"/>
              <p:cNvSpPr/>
              <p:nvPr/>
            </p:nvSpPr>
            <p:spPr>
              <a:xfrm>
                <a:off x="-1" y="3613875"/>
                <a:ext cx="9191938" cy="1453185"/>
              </a:xfrm>
              <a:custGeom>
                <a:rect b="b" l="l" r="r" t="t"/>
                <a:pathLst>
                  <a:path extrusionOk="0" h="17801" w="112598">
                    <a:moveTo>
                      <a:pt x="0" y="1"/>
                    </a:moveTo>
                    <a:lnTo>
                      <a:pt x="0" y="15253"/>
                    </a:lnTo>
                    <a:lnTo>
                      <a:pt x="21503" y="15253"/>
                    </a:lnTo>
                    <a:cubicBezTo>
                      <a:pt x="26218" y="15253"/>
                      <a:pt x="30707" y="14253"/>
                      <a:pt x="33838" y="12514"/>
                    </a:cubicBezTo>
                    <a:cubicBezTo>
                      <a:pt x="35517" y="11574"/>
                      <a:pt x="37934" y="11038"/>
                      <a:pt x="40482" y="11038"/>
                    </a:cubicBezTo>
                    <a:cubicBezTo>
                      <a:pt x="42256" y="11038"/>
                      <a:pt x="43958" y="11383"/>
                      <a:pt x="45209" y="12002"/>
                    </a:cubicBezTo>
                    <a:cubicBezTo>
                      <a:pt x="47673" y="13217"/>
                      <a:pt x="51019" y="13895"/>
                      <a:pt x="54495" y="13895"/>
                    </a:cubicBezTo>
                    <a:lnTo>
                      <a:pt x="71486" y="13895"/>
                    </a:lnTo>
                    <a:cubicBezTo>
                      <a:pt x="75046" y="13895"/>
                      <a:pt x="78332" y="14836"/>
                      <a:pt x="80082" y="16360"/>
                    </a:cubicBezTo>
                    <a:cubicBezTo>
                      <a:pt x="81106" y="17253"/>
                      <a:pt x="83035" y="17801"/>
                      <a:pt x="85106" y="17801"/>
                    </a:cubicBezTo>
                    <a:lnTo>
                      <a:pt x="112598" y="17801"/>
                    </a:lnTo>
                    <a:lnTo>
                      <a:pt x="112598" y="2549"/>
                    </a:lnTo>
                    <a:lnTo>
                      <a:pt x="91095" y="2549"/>
                    </a:lnTo>
                    <a:cubicBezTo>
                      <a:pt x="86380" y="2549"/>
                      <a:pt x="81892" y="3549"/>
                      <a:pt x="78760" y="5287"/>
                    </a:cubicBezTo>
                    <a:cubicBezTo>
                      <a:pt x="77082" y="6228"/>
                      <a:pt x="74665" y="6764"/>
                      <a:pt x="72117" y="6764"/>
                    </a:cubicBezTo>
                    <a:cubicBezTo>
                      <a:pt x="70343" y="6764"/>
                      <a:pt x="68640" y="6418"/>
                      <a:pt x="67390" y="5799"/>
                    </a:cubicBezTo>
                    <a:cubicBezTo>
                      <a:pt x="64925" y="4585"/>
                      <a:pt x="61580" y="3906"/>
                      <a:pt x="58103" y="3906"/>
                    </a:cubicBezTo>
                    <a:lnTo>
                      <a:pt x="41113" y="3906"/>
                    </a:lnTo>
                    <a:cubicBezTo>
                      <a:pt x="37553" y="3906"/>
                      <a:pt x="34267" y="2965"/>
                      <a:pt x="32516" y="1441"/>
                    </a:cubicBezTo>
                    <a:cubicBezTo>
                      <a:pt x="31493" y="548"/>
                      <a:pt x="29564" y="1"/>
                      <a:pt x="2749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759" name="Google Shape;2759;p19"/>
              <p:cNvGrpSpPr/>
              <p:nvPr/>
            </p:nvGrpSpPr>
            <p:grpSpPr>
              <a:xfrm>
                <a:off x="-596575" y="3323639"/>
                <a:ext cx="1372388" cy="107731"/>
                <a:chOff x="5894475" y="435806"/>
                <a:chExt cx="1372388" cy="107731"/>
              </a:xfrm>
            </p:grpSpPr>
            <p:sp>
              <p:nvSpPr>
                <p:cNvPr id="2760" name="Google Shape;2760;p19"/>
                <p:cNvSpPr/>
                <p:nvPr/>
              </p:nvSpPr>
              <p:spPr>
                <a:xfrm>
                  <a:off x="5894475" y="435878"/>
                  <a:ext cx="1099114" cy="107659"/>
                </a:xfrm>
                <a:custGeom>
                  <a:rect b="b" l="l" r="r" t="t"/>
                  <a:pathLst>
                    <a:path extrusionOk="0" h="1501" w="15324">
                      <a:moveTo>
                        <a:pt x="751" y="0"/>
                      </a:moveTo>
                      <a:cubicBezTo>
                        <a:pt x="334" y="0"/>
                        <a:pt x="0" y="333"/>
                        <a:pt x="0" y="750"/>
                      </a:cubicBezTo>
                      <a:cubicBezTo>
                        <a:pt x="0" y="1167"/>
                        <a:pt x="334" y="1500"/>
                        <a:pt x="751" y="1500"/>
                      </a:cubicBezTo>
                      <a:lnTo>
                        <a:pt x="14574" y="1500"/>
                      </a:lnTo>
                      <a:cubicBezTo>
                        <a:pt x="14990" y="1500"/>
                        <a:pt x="15324" y="1167"/>
                        <a:pt x="15324" y="750"/>
                      </a:cubicBezTo>
                      <a:cubicBezTo>
                        <a:pt x="15324" y="333"/>
                        <a:pt x="14990" y="0"/>
                        <a:pt x="1457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1" name="Google Shape;2761;p19"/>
                <p:cNvSpPr/>
                <p:nvPr/>
              </p:nvSpPr>
              <p:spPr>
                <a:xfrm>
                  <a:off x="7099457" y="435806"/>
                  <a:ext cx="167406" cy="107731"/>
                </a:xfrm>
                <a:custGeom>
                  <a:rect b="b" l="l" r="r" t="t"/>
                  <a:pathLst>
                    <a:path extrusionOk="0" h="1502" w="2334">
                      <a:moveTo>
                        <a:pt x="729" y="1"/>
                      </a:moveTo>
                      <a:cubicBezTo>
                        <a:pt x="322" y="1"/>
                        <a:pt x="0" y="341"/>
                        <a:pt x="0" y="751"/>
                      </a:cubicBezTo>
                      <a:cubicBezTo>
                        <a:pt x="0" y="1168"/>
                        <a:pt x="334" y="1501"/>
                        <a:pt x="750" y="1501"/>
                      </a:cubicBezTo>
                      <a:lnTo>
                        <a:pt x="1584" y="1501"/>
                      </a:lnTo>
                      <a:cubicBezTo>
                        <a:pt x="2000" y="1501"/>
                        <a:pt x="2334" y="1168"/>
                        <a:pt x="2334" y="751"/>
                      </a:cubicBezTo>
                      <a:cubicBezTo>
                        <a:pt x="2334" y="334"/>
                        <a:pt x="2000" y="1"/>
                        <a:pt x="1584" y="1"/>
                      </a:cubicBezTo>
                      <a:lnTo>
                        <a:pt x="750" y="1"/>
                      </a:lnTo>
                      <a:cubicBezTo>
                        <a:pt x="743" y="1"/>
                        <a:pt x="736" y="1"/>
                        <a:pt x="72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62" name="Google Shape;2762;p19"/>
              <p:cNvGrpSpPr/>
              <p:nvPr/>
            </p:nvGrpSpPr>
            <p:grpSpPr>
              <a:xfrm>
                <a:off x="-142170" y="3802149"/>
                <a:ext cx="883939" cy="70936"/>
                <a:chOff x="5933780" y="1496474"/>
                <a:chExt cx="883939" cy="70936"/>
              </a:xfrm>
            </p:grpSpPr>
            <p:sp>
              <p:nvSpPr>
                <p:cNvPr id="2763" name="Google Shape;2763;p19"/>
                <p:cNvSpPr/>
                <p:nvPr/>
              </p:nvSpPr>
              <p:spPr>
                <a:xfrm>
                  <a:off x="6278778" y="1496474"/>
                  <a:ext cx="538942" cy="70936"/>
                </a:xfrm>
                <a:custGeom>
                  <a:rect b="b" l="l" r="r" t="t"/>
                  <a:pathLst>
                    <a:path extrusionOk="0" h="989" w="7514">
                      <a:moveTo>
                        <a:pt x="500" y="1"/>
                      </a:moveTo>
                      <a:cubicBezTo>
                        <a:pt x="227" y="1"/>
                        <a:pt x="0" y="215"/>
                        <a:pt x="0" y="489"/>
                      </a:cubicBezTo>
                      <a:cubicBezTo>
                        <a:pt x="0" y="763"/>
                        <a:pt x="227" y="989"/>
                        <a:pt x="500" y="989"/>
                      </a:cubicBezTo>
                      <a:lnTo>
                        <a:pt x="7013" y="989"/>
                      </a:lnTo>
                      <a:cubicBezTo>
                        <a:pt x="7287" y="989"/>
                        <a:pt x="7513" y="763"/>
                        <a:pt x="7513" y="489"/>
                      </a:cubicBezTo>
                      <a:cubicBezTo>
                        <a:pt x="7513" y="215"/>
                        <a:pt x="7287" y="1"/>
                        <a:pt x="701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4" name="Google Shape;2764;p19"/>
                <p:cNvSpPr/>
                <p:nvPr/>
              </p:nvSpPr>
              <p:spPr>
                <a:xfrm>
                  <a:off x="5933780" y="1496474"/>
                  <a:ext cx="248527" cy="70936"/>
                </a:xfrm>
                <a:custGeom>
                  <a:rect b="b" l="l" r="r" t="t"/>
                  <a:pathLst>
                    <a:path extrusionOk="0" h="989" w="3465">
                      <a:moveTo>
                        <a:pt x="500" y="1"/>
                      </a:moveTo>
                      <a:cubicBezTo>
                        <a:pt x="226" y="1"/>
                        <a:pt x="0" y="215"/>
                        <a:pt x="0" y="489"/>
                      </a:cubicBezTo>
                      <a:cubicBezTo>
                        <a:pt x="0" y="763"/>
                        <a:pt x="226" y="989"/>
                        <a:pt x="500" y="989"/>
                      </a:cubicBezTo>
                      <a:lnTo>
                        <a:pt x="2977" y="989"/>
                      </a:lnTo>
                      <a:cubicBezTo>
                        <a:pt x="3251" y="989"/>
                        <a:pt x="3465" y="763"/>
                        <a:pt x="3465" y="489"/>
                      </a:cubicBezTo>
                      <a:cubicBezTo>
                        <a:pt x="3465" y="215"/>
                        <a:pt x="3251" y="1"/>
                        <a:pt x="297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65" name="Google Shape;2765;p19"/>
              <p:cNvGrpSpPr/>
              <p:nvPr/>
            </p:nvGrpSpPr>
            <p:grpSpPr>
              <a:xfrm>
                <a:off x="5387556" y="-2309228"/>
                <a:ext cx="4578924" cy="4413681"/>
                <a:chOff x="5063725" y="2625150"/>
                <a:chExt cx="1764450" cy="1700775"/>
              </a:xfrm>
            </p:grpSpPr>
            <p:sp>
              <p:nvSpPr>
                <p:cNvPr id="2766" name="Google Shape;2766;p19"/>
                <p:cNvSpPr/>
                <p:nvPr/>
              </p:nvSpPr>
              <p:spPr>
                <a:xfrm>
                  <a:off x="5905200" y="3248150"/>
                  <a:ext cx="23225" cy="23550"/>
                </a:xfrm>
                <a:custGeom>
                  <a:rect b="b" l="l" r="r" t="t"/>
                  <a:pathLst>
                    <a:path extrusionOk="0" h="942" w="929">
                      <a:moveTo>
                        <a:pt x="357" y="0"/>
                      </a:moveTo>
                      <a:lnTo>
                        <a:pt x="357" y="370"/>
                      </a:lnTo>
                      <a:lnTo>
                        <a:pt x="0" y="477"/>
                      </a:lnTo>
                      <a:lnTo>
                        <a:pt x="357" y="584"/>
                      </a:lnTo>
                      <a:lnTo>
                        <a:pt x="357" y="941"/>
                      </a:lnTo>
                      <a:lnTo>
                        <a:pt x="572" y="655"/>
                      </a:lnTo>
                      <a:lnTo>
                        <a:pt x="929" y="762"/>
                      </a:lnTo>
                      <a:lnTo>
                        <a:pt x="929" y="762"/>
                      </a:lnTo>
                      <a:lnTo>
                        <a:pt x="714" y="477"/>
                      </a:lnTo>
                      <a:lnTo>
                        <a:pt x="929" y="179"/>
                      </a:lnTo>
                      <a:lnTo>
                        <a:pt x="929" y="179"/>
                      </a:lnTo>
                      <a:lnTo>
                        <a:pt x="572" y="298"/>
                      </a:lnTo>
                      <a:lnTo>
                        <a:pt x="35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7" name="Google Shape;2767;p19"/>
                <p:cNvSpPr/>
                <p:nvPr/>
              </p:nvSpPr>
              <p:spPr>
                <a:xfrm>
                  <a:off x="6483525" y="3286550"/>
                  <a:ext cx="23550" cy="23525"/>
                </a:xfrm>
                <a:custGeom>
                  <a:rect b="b" l="l" r="r" t="t"/>
                  <a:pathLst>
                    <a:path extrusionOk="0" h="941" w="942">
                      <a:moveTo>
                        <a:pt x="358" y="0"/>
                      </a:moveTo>
                      <a:lnTo>
                        <a:pt x="358" y="358"/>
                      </a:lnTo>
                      <a:lnTo>
                        <a:pt x="1" y="465"/>
                      </a:lnTo>
                      <a:lnTo>
                        <a:pt x="358" y="584"/>
                      </a:lnTo>
                      <a:lnTo>
                        <a:pt x="358" y="941"/>
                      </a:lnTo>
                      <a:lnTo>
                        <a:pt x="584" y="643"/>
                      </a:lnTo>
                      <a:lnTo>
                        <a:pt x="942" y="762"/>
                      </a:lnTo>
                      <a:lnTo>
                        <a:pt x="715" y="465"/>
                      </a:lnTo>
                      <a:lnTo>
                        <a:pt x="942" y="179"/>
                      </a:lnTo>
                      <a:lnTo>
                        <a:pt x="584" y="286"/>
                      </a:lnTo>
                      <a:lnTo>
                        <a:pt x="35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8" name="Google Shape;2768;p19"/>
                <p:cNvSpPr/>
                <p:nvPr/>
              </p:nvSpPr>
              <p:spPr>
                <a:xfrm>
                  <a:off x="5939725" y="2684100"/>
                  <a:ext cx="23525" cy="23525"/>
                </a:xfrm>
                <a:custGeom>
                  <a:rect b="b" l="l" r="r" t="t"/>
                  <a:pathLst>
                    <a:path extrusionOk="0" h="941" w="941">
                      <a:moveTo>
                        <a:pt x="357" y="0"/>
                      </a:moveTo>
                      <a:lnTo>
                        <a:pt x="357" y="357"/>
                      </a:lnTo>
                      <a:lnTo>
                        <a:pt x="0" y="476"/>
                      </a:lnTo>
                      <a:lnTo>
                        <a:pt x="357" y="584"/>
                      </a:lnTo>
                      <a:lnTo>
                        <a:pt x="357" y="941"/>
                      </a:lnTo>
                      <a:lnTo>
                        <a:pt x="584" y="655"/>
                      </a:lnTo>
                      <a:lnTo>
                        <a:pt x="941" y="762"/>
                      </a:lnTo>
                      <a:lnTo>
                        <a:pt x="715" y="476"/>
                      </a:lnTo>
                      <a:lnTo>
                        <a:pt x="941" y="179"/>
                      </a:lnTo>
                      <a:lnTo>
                        <a:pt x="584" y="298"/>
                      </a:lnTo>
                      <a:lnTo>
                        <a:pt x="35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9" name="Google Shape;2769;p19"/>
                <p:cNvSpPr/>
                <p:nvPr/>
              </p:nvSpPr>
              <p:spPr>
                <a:xfrm>
                  <a:off x="6495450" y="2990075"/>
                  <a:ext cx="23225" cy="23550"/>
                </a:xfrm>
                <a:custGeom>
                  <a:rect b="b" l="l" r="r" t="t"/>
                  <a:pathLst>
                    <a:path extrusionOk="0" h="942" w="929">
                      <a:moveTo>
                        <a:pt x="357" y="1"/>
                      </a:moveTo>
                      <a:lnTo>
                        <a:pt x="357" y="358"/>
                      </a:lnTo>
                      <a:lnTo>
                        <a:pt x="0" y="465"/>
                      </a:lnTo>
                      <a:lnTo>
                        <a:pt x="357" y="584"/>
                      </a:lnTo>
                      <a:lnTo>
                        <a:pt x="357" y="941"/>
                      </a:lnTo>
                      <a:lnTo>
                        <a:pt x="572" y="656"/>
                      </a:lnTo>
                      <a:lnTo>
                        <a:pt x="929" y="763"/>
                      </a:lnTo>
                      <a:lnTo>
                        <a:pt x="715" y="465"/>
                      </a:lnTo>
                      <a:lnTo>
                        <a:pt x="929" y="179"/>
                      </a:lnTo>
                      <a:lnTo>
                        <a:pt x="572" y="286"/>
                      </a:lnTo>
                      <a:lnTo>
                        <a:pt x="357"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0" name="Google Shape;2770;p19"/>
                <p:cNvSpPr/>
                <p:nvPr/>
              </p:nvSpPr>
              <p:spPr>
                <a:xfrm>
                  <a:off x="5339950" y="3106750"/>
                  <a:ext cx="23225" cy="23550"/>
                </a:xfrm>
                <a:custGeom>
                  <a:rect b="b" l="l" r="r" t="t"/>
                  <a:pathLst>
                    <a:path extrusionOk="0" h="942" w="929">
                      <a:moveTo>
                        <a:pt x="357" y="1"/>
                      </a:moveTo>
                      <a:lnTo>
                        <a:pt x="357" y="358"/>
                      </a:lnTo>
                      <a:lnTo>
                        <a:pt x="0" y="465"/>
                      </a:lnTo>
                      <a:lnTo>
                        <a:pt x="357" y="584"/>
                      </a:lnTo>
                      <a:lnTo>
                        <a:pt x="357" y="942"/>
                      </a:lnTo>
                      <a:lnTo>
                        <a:pt x="572" y="644"/>
                      </a:lnTo>
                      <a:lnTo>
                        <a:pt x="929" y="763"/>
                      </a:lnTo>
                      <a:lnTo>
                        <a:pt x="715" y="465"/>
                      </a:lnTo>
                      <a:lnTo>
                        <a:pt x="929" y="180"/>
                      </a:lnTo>
                      <a:lnTo>
                        <a:pt x="929" y="180"/>
                      </a:lnTo>
                      <a:lnTo>
                        <a:pt x="572" y="287"/>
                      </a:lnTo>
                      <a:lnTo>
                        <a:pt x="357"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1" name="Google Shape;2771;p19"/>
                <p:cNvSpPr/>
                <p:nvPr/>
              </p:nvSpPr>
              <p:spPr>
                <a:xfrm>
                  <a:off x="5257800" y="3429425"/>
                  <a:ext cx="23225" cy="23525"/>
                </a:xfrm>
                <a:custGeom>
                  <a:rect b="b" l="l" r="r" t="t"/>
                  <a:pathLst>
                    <a:path extrusionOk="0" h="941" w="929">
                      <a:moveTo>
                        <a:pt x="357" y="0"/>
                      </a:moveTo>
                      <a:lnTo>
                        <a:pt x="357" y="358"/>
                      </a:lnTo>
                      <a:lnTo>
                        <a:pt x="0" y="477"/>
                      </a:lnTo>
                      <a:lnTo>
                        <a:pt x="357" y="584"/>
                      </a:lnTo>
                      <a:lnTo>
                        <a:pt x="357" y="941"/>
                      </a:lnTo>
                      <a:lnTo>
                        <a:pt x="572" y="655"/>
                      </a:lnTo>
                      <a:lnTo>
                        <a:pt x="929" y="762"/>
                      </a:lnTo>
                      <a:lnTo>
                        <a:pt x="714" y="477"/>
                      </a:lnTo>
                      <a:lnTo>
                        <a:pt x="929" y="179"/>
                      </a:lnTo>
                      <a:lnTo>
                        <a:pt x="929" y="179"/>
                      </a:lnTo>
                      <a:lnTo>
                        <a:pt x="572" y="286"/>
                      </a:lnTo>
                      <a:lnTo>
                        <a:pt x="35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2" name="Google Shape;2772;p19"/>
                <p:cNvSpPr/>
                <p:nvPr/>
              </p:nvSpPr>
              <p:spPr>
                <a:xfrm>
                  <a:off x="5687600" y="3351125"/>
                  <a:ext cx="23250" cy="23550"/>
                </a:xfrm>
                <a:custGeom>
                  <a:rect b="b" l="l" r="r" t="t"/>
                  <a:pathLst>
                    <a:path extrusionOk="0" h="942" w="930">
                      <a:moveTo>
                        <a:pt x="358" y="1"/>
                      </a:moveTo>
                      <a:lnTo>
                        <a:pt x="358" y="358"/>
                      </a:lnTo>
                      <a:lnTo>
                        <a:pt x="1" y="465"/>
                      </a:lnTo>
                      <a:lnTo>
                        <a:pt x="358" y="584"/>
                      </a:lnTo>
                      <a:lnTo>
                        <a:pt x="358" y="942"/>
                      </a:lnTo>
                      <a:lnTo>
                        <a:pt x="584" y="644"/>
                      </a:lnTo>
                      <a:lnTo>
                        <a:pt x="929" y="763"/>
                      </a:lnTo>
                      <a:lnTo>
                        <a:pt x="929" y="763"/>
                      </a:lnTo>
                      <a:lnTo>
                        <a:pt x="715" y="465"/>
                      </a:lnTo>
                      <a:lnTo>
                        <a:pt x="929" y="180"/>
                      </a:lnTo>
                      <a:lnTo>
                        <a:pt x="584" y="287"/>
                      </a:lnTo>
                      <a:lnTo>
                        <a:pt x="35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3" name="Google Shape;2773;p19"/>
                <p:cNvSpPr/>
                <p:nvPr/>
              </p:nvSpPr>
              <p:spPr>
                <a:xfrm>
                  <a:off x="6354650" y="3850000"/>
                  <a:ext cx="23250" cy="23550"/>
                </a:xfrm>
                <a:custGeom>
                  <a:rect b="b" l="l" r="r" t="t"/>
                  <a:pathLst>
                    <a:path extrusionOk="0" h="942" w="930">
                      <a:moveTo>
                        <a:pt x="358" y="1"/>
                      </a:moveTo>
                      <a:lnTo>
                        <a:pt x="358" y="358"/>
                      </a:lnTo>
                      <a:lnTo>
                        <a:pt x="1" y="465"/>
                      </a:lnTo>
                      <a:lnTo>
                        <a:pt x="358" y="584"/>
                      </a:lnTo>
                      <a:lnTo>
                        <a:pt x="358" y="941"/>
                      </a:lnTo>
                      <a:lnTo>
                        <a:pt x="572" y="644"/>
                      </a:lnTo>
                      <a:lnTo>
                        <a:pt x="929" y="763"/>
                      </a:lnTo>
                      <a:lnTo>
                        <a:pt x="715" y="465"/>
                      </a:lnTo>
                      <a:lnTo>
                        <a:pt x="929" y="179"/>
                      </a:lnTo>
                      <a:lnTo>
                        <a:pt x="572" y="287"/>
                      </a:lnTo>
                      <a:lnTo>
                        <a:pt x="35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4" name="Google Shape;2774;p19"/>
                <p:cNvSpPr/>
                <p:nvPr/>
              </p:nvSpPr>
              <p:spPr>
                <a:xfrm>
                  <a:off x="5754875" y="4267625"/>
                  <a:ext cx="23250" cy="23525"/>
                </a:xfrm>
                <a:custGeom>
                  <a:rect b="b" l="l" r="r" t="t"/>
                  <a:pathLst>
                    <a:path extrusionOk="0" h="941" w="930">
                      <a:moveTo>
                        <a:pt x="358" y="0"/>
                      </a:moveTo>
                      <a:lnTo>
                        <a:pt x="358" y="357"/>
                      </a:lnTo>
                      <a:lnTo>
                        <a:pt x="0" y="465"/>
                      </a:lnTo>
                      <a:lnTo>
                        <a:pt x="358" y="584"/>
                      </a:lnTo>
                      <a:lnTo>
                        <a:pt x="358" y="941"/>
                      </a:lnTo>
                      <a:lnTo>
                        <a:pt x="572" y="643"/>
                      </a:lnTo>
                      <a:lnTo>
                        <a:pt x="929" y="762"/>
                      </a:lnTo>
                      <a:lnTo>
                        <a:pt x="715" y="465"/>
                      </a:lnTo>
                      <a:lnTo>
                        <a:pt x="929" y="179"/>
                      </a:lnTo>
                      <a:lnTo>
                        <a:pt x="572" y="286"/>
                      </a:lnTo>
                      <a:lnTo>
                        <a:pt x="35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5" name="Google Shape;2775;p19"/>
                <p:cNvSpPr/>
                <p:nvPr/>
              </p:nvSpPr>
              <p:spPr>
                <a:xfrm>
                  <a:off x="5450375" y="2938300"/>
                  <a:ext cx="23525" cy="23525"/>
                </a:xfrm>
                <a:custGeom>
                  <a:rect b="b" l="l" r="r" t="t"/>
                  <a:pathLst>
                    <a:path extrusionOk="0" h="941" w="941">
                      <a:moveTo>
                        <a:pt x="358" y="0"/>
                      </a:moveTo>
                      <a:lnTo>
                        <a:pt x="358" y="357"/>
                      </a:lnTo>
                      <a:lnTo>
                        <a:pt x="0" y="464"/>
                      </a:lnTo>
                      <a:lnTo>
                        <a:pt x="358" y="583"/>
                      </a:lnTo>
                      <a:lnTo>
                        <a:pt x="358" y="941"/>
                      </a:lnTo>
                      <a:lnTo>
                        <a:pt x="584" y="643"/>
                      </a:lnTo>
                      <a:lnTo>
                        <a:pt x="941" y="762"/>
                      </a:lnTo>
                      <a:lnTo>
                        <a:pt x="715" y="464"/>
                      </a:lnTo>
                      <a:lnTo>
                        <a:pt x="941" y="179"/>
                      </a:lnTo>
                      <a:lnTo>
                        <a:pt x="584" y="286"/>
                      </a:lnTo>
                      <a:lnTo>
                        <a:pt x="35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6" name="Google Shape;2776;p19"/>
                <p:cNvSpPr/>
                <p:nvPr/>
              </p:nvSpPr>
              <p:spPr>
                <a:xfrm>
                  <a:off x="5710825" y="3705650"/>
                  <a:ext cx="23525" cy="23225"/>
                </a:xfrm>
                <a:custGeom>
                  <a:rect b="b" l="l" r="r" t="t"/>
                  <a:pathLst>
                    <a:path extrusionOk="0" h="929" w="941">
                      <a:moveTo>
                        <a:pt x="358" y="0"/>
                      </a:moveTo>
                      <a:lnTo>
                        <a:pt x="358" y="357"/>
                      </a:lnTo>
                      <a:lnTo>
                        <a:pt x="0" y="465"/>
                      </a:lnTo>
                      <a:lnTo>
                        <a:pt x="358" y="572"/>
                      </a:lnTo>
                      <a:lnTo>
                        <a:pt x="358" y="929"/>
                      </a:lnTo>
                      <a:lnTo>
                        <a:pt x="584" y="643"/>
                      </a:lnTo>
                      <a:lnTo>
                        <a:pt x="941" y="750"/>
                      </a:lnTo>
                      <a:lnTo>
                        <a:pt x="715" y="465"/>
                      </a:lnTo>
                      <a:lnTo>
                        <a:pt x="941" y="179"/>
                      </a:lnTo>
                      <a:lnTo>
                        <a:pt x="584" y="286"/>
                      </a:lnTo>
                      <a:lnTo>
                        <a:pt x="35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7" name="Google Shape;2777;p19"/>
                <p:cNvSpPr/>
                <p:nvPr/>
              </p:nvSpPr>
              <p:spPr>
                <a:xfrm>
                  <a:off x="5996575" y="3548775"/>
                  <a:ext cx="23225" cy="23550"/>
                </a:xfrm>
                <a:custGeom>
                  <a:rect b="b" l="l" r="r" t="t"/>
                  <a:pathLst>
                    <a:path extrusionOk="0" h="942" w="929">
                      <a:moveTo>
                        <a:pt x="358" y="1"/>
                      </a:moveTo>
                      <a:lnTo>
                        <a:pt x="358" y="358"/>
                      </a:lnTo>
                      <a:lnTo>
                        <a:pt x="0" y="465"/>
                      </a:lnTo>
                      <a:lnTo>
                        <a:pt x="358" y="584"/>
                      </a:lnTo>
                      <a:lnTo>
                        <a:pt x="358" y="941"/>
                      </a:lnTo>
                      <a:lnTo>
                        <a:pt x="572" y="644"/>
                      </a:lnTo>
                      <a:lnTo>
                        <a:pt x="929" y="763"/>
                      </a:lnTo>
                      <a:lnTo>
                        <a:pt x="715" y="465"/>
                      </a:lnTo>
                      <a:lnTo>
                        <a:pt x="929" y="179"/>
                      </a:lnTo>
                      <a:lnTo>
                        <a:pt x="929" y="179"/>
                      </a:lnTo>
                      <a:lnTo>
                        <a:pt x="572" y="286"/>
                      </a:lnTo>
                      <a:lnTo>
                        <a:pt x="35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8" name="Google Shape;2778;p19"/>
                <p:cNvSpPr/>
                <p:nvPr/>
              </p:nvSpPr>
              <p:spPr>
                <a:xfrm>
                  <a:off x="6050750" y="2918650"/>
                  <a:ext cx="23525" cy="23525"/>
                </a:xfrm>
                <a:custGeom>
                  <a:rect b="b" l="l" r="r" t="t"/>
                  <a:pathLst>
                    <a:path extrusionOk="0" h="941" w="941">
                      <a:moveTo>
                        <a:pt x="357" y="0"/>
                      </a:moveTo>
                      <a:lnTo>
                        <a:pt x="357" y="357"/>
                      </a:lnTo>
                      <a:lnTo>
                        <a:pt x="0" y="465"/>
                      </a:lnTo>
                      <a:lnTo>
                        <a:pt x="357" y="584"/>
                      </a:lnTo>
                      <a:lnTo>
                        <a:pt x="357" y="941"/>
                      </a:lnTo>
                      <a:lnTo>
                        <a:pt x="584" y="655"/>
                      </a:lnTo>
                      <a:lnTo>
                        <a:pt x="941" y="762"/>
                      </a:lnTo>
                      <a:lnTo>
                        <a:pt x="715" y="465"/>
                      </a:lnTo>
                      <a:lnTo>
                        <a:pt x="941" y="179"/>
                      </a:lnTo>
                      <a:lnTo>
                        <a:pt x="941" y="179"/>
                      </a:lnTo>
                      <a:lnTo>
                        <a:pt x="584" y="286"/>
                      </a:lnTo>
                      <a:lnTo>
                        <a:pt x="35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9" name="Google Shape;2779;p19"/>
                <p:cNvSpPr/>
                <p:nvPr/>
              </p:nvSpPr>
              <p:spPr>
                <a:xfrm>
                  <a:off x="6704400" y="3861625"/>
                  <a:ext cx="23525" cy="23525"/>
                </a:xfrm>
                <a:custGeom>
                  <a:rect b="b" l="l" r="r" t="t"/>
                  <a:pathLst>
                    <a:path extrusionOk="0" h="941" w="941">
                      <a:moveTo>
                        <a:pt x="358" y="0"/>
                      </a:moveTo>
                      <a:lnTo>
                        <a:pt x="358" y="357"/>
                      </a:lnTo>
                      <a:lnTo>
                        <a:pt x="0" y="476"/>
                      </a:lnTo>
                      <a:lnTo>
                        <a:pt x="358" y="584"/>
                      </a:lnTo>
                      <a:lnTo>
                        <a:pt x="358" y="941"/>
                      </a:lnTo>
                      <a:lnTo>
                        <a:pt x="584" y="655"/>
                      </a:lnTo>
                      <a:lnTo>
                        <a:pt x="941" y="762"/>
                      </a:lnTo>
                      <a:lnTo>
                        <a:pt x="715" y="476"/>
                      </a:lnTo>
                      <a:lnTo>
                        <a:pt x="941" y="179"/>
                      </a:lnTo>
                      <a:lnTo>
                        <a:pt x="941" y="179"/>
                      </a:lnTo>
                      <a:lnTo>
                        <a:pt x="584" y="298"/>
                      </a:lnTo>
                      <a:lnTo>
                        <a:pt x="35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0" name="Google Shape;2780;p19"/>
                <p:cNvSpPr/>
                <p:nvPr/>
              </p:nvSpPr>
              <p:spPr>
                <a:xfrm>
                  <a:off x="5092600" y="3224925"/>
                  <a:ext cx="23525" cy="23550"/>
                </a:xfrm>
                <a:custGeom>
                  <a:rect b="b" l="l" r="r" t="t"/>
                  <a:pathLst>
                    <a:path extrusionOk="0" h="942" w="941">
                      <a:moveTo>
                        <a:pt x="357" y="1"/>
                      </a:moveTo>
                      <a:lnTo>
                        <a:pt x="357" y="358"/>
                      </a:lnTo>
                      <a:lnTo>
                        <a:pt x="0" y="465"/>
                      </a:lnTo>
                      <a:lnTo>
                        <a:pt x="357" y="584"/>
                      </a:lnTo>
                      <a:lnTo>
                        <a:pt x="357" y="941"/>
                      </a:lnTo>
                      <a:lnTo>
                        <a:pt x="583" y="644"/>
                      </a:lnTo>
                      <a:lnTo>
                        <a:pt x="941" y="763"/>
                      </a:lnTo>
                      <a:lnTo>
                        <a:pt x="714" y="465"/>
                      </a:lnTo>
                      <a:lnTo>
                        <a:pt x="941" y="179"/>
                      </a:lnTo>
                      <a:lnTo>
                        <a:pt x="583" y="286"/>
                      </a:lnTo>
                      <a:lnTo>
                        <a:pt x="357"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1" name="Google Shape;2781;p19"/>
                <p:cNvSpPr/>
                <p:nvPr/>
              </p:nvSpPr>
              <p:spPr>
                <a:xfrm>
                  <a:off x="6495450" y="3795250"/>
                  <a:ext cx="23225" cy="23525"/>
                </a:xfrm>
                <a:custGeom>
                  <a:rect b="b" l="l" r="r" t="t"/>
                  <a:pathLst>
                    <a:path extrusionOk="0" h="941" w="929">
                      <a:moveTo>
                        <a:pt x="357" y="0"/>
                      </a:moveTo>
                      <a:lnTo>
                        <a:pt x="357" y="357"/>
                      </a:lnTo>
                      <a:lnTo>
                        <a:pt x="0" y="476"/>
                      </a:lnTo>
                      <a:lnTo>
                        <a:pt x="357" y="583"/>
                      </a:lnTo>
                      <a:lnTo>
                        <a:pt x="357" y="941"/>
                      </a:lnTo>
                      <a:lnTo>
                        <a:pt x="572" y="655"/>
                      </a:lnTo>
                      <a:lnTo>
                        <a:pt x="929" y="762"/>
                      </a:lnTo>
                      <a:lnTo>
                        <a:pt x="715" y="476"/>
                      </a:lnTo>
                      <a:lnTo>
                        <a:pt x="929" y="179"/>
                      </a:lnTo>
                      <a:lnTo>
                        <a:pt x="929" y="179"/>
                      </a:lnTo>
                      <a:lnTo>
                        <a:pt x="572" y="298"/>
                      </a:lnTo>
                      <a:lnTo>
                        <a:pt x="35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2" name="Google Shape;2782;p19"/>
                <p:cNvSpPr/>
                <p:nvPr/>
              </p:nvSpPr>
              <p:spPr>
                <a:xfrm>
                  <a:off x="5361975" y="3597300"/>
                  <a:ext cx="23525" cy="23250"/>
                </a:xfrm>
                <a:custGeom>
                  <a:rect b="b" l="l" r="r" t="t"/>
                  <a:pathLst>
                    <a:path extrusionOk="0" h="930" w="941">
                      <a:moveTo>
                        <a:pt x="357" y="0"/>
                      </a:moveTo>
                      <a:lnTo>
                        <a:pt x="357" y="358"/>
                      </a:lnTo>
                      <a:lnTo>
                        <a:pt x="0" y="465"/>
                      </a:lnTo>
                      <a:lnTo>
                        <a:pt x="357" y="572"/>
                      </a:lnTo>
                      <a:lnTo>
                        <a:pt x="357" y="929"/>
                      </a:lnTo>
                      <a:lnTo>
                        <a:pt x="584" y="643"/>
                      </a:lnTo>
                      <a:lnTo>
                        <a:pt x="941" y="751"/>
                      </a:lnTo>
                      <a:lnTo>
                        <a:pt x="715" y="465"/>
                      </a:lnTo>
                      <a:lnTo>
                        <a:pt x="941" y="179"/>
                      </a:lnTo>
                      <a:lnTo>
                        <a:pt x="941" y="179"/>
                      </a:lnTo>
                      <a:lnTo>
                        <a:pt x="584" y="286"/>
                      </a:lnTo>
                      <a:lnTo>
                        <a:pt x="35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3" name="Google Shape;2783;p19"/>
                <p:cNvSpPr/>
                <p:nvPr/>
              </p:nvSpPr>
              <p:spPr>
                <a:xfrm>
                  <a:off x="6247800" y="3249925"/>
                  <a:ext cx="23225" cy="23250"/>
                </a:xfrm>
                <a:custGeom>
                  <a:rect b="b" l="l" r="r" t="t"/>
                  <a:pathLst>
                    <a:path extrusionOk="0" h="930" w="929">
                      <a:moveTo>
                        <a:pt x="357" y="1"/>
                      </a:moveTo>
                      <a:lnTo>
                        <a:pt x="357" y="358"/>
                      </a:lnTo>
                      <a:lnTo>
                        <a:pt x="0" y="465"/>
                      </a:lnTo>
                      <a:lnTo>
                        <a:pt x="357" y="572"/>
                      </a:lnTo>
                      <a:lnTo>
                        <a:pt x="357" y="930"/>
                      </a:lnTo>
                      <a:lnTo>
                        <a:pt x="572" y="644"/>
                      </a:lnTo>
                      <a:lnTo>
                        <a:pt x="929" y="751"/>
                      </a:lnTo>
                      <a:lnTo>
                        <a:pt x="715" y="465"/>
                      </a:lnTo>
                      <a:lnTo>
                        <a:pt x="929" y="179"/>
                      </a:lnTo>
                      <a:lnTo>
                        <a:pt x="572" y="287"/>
                      </a:lnTo>
                      <a:lnTo>
                        <a:pt x="357"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4" name="Google Shape;2784;p19"/>
                <p:cNvSpPr/>
                <p:nvPr/>
              </p:nvSpPr>
              <p:spPr>
                <a:xfrm>
                  <a:off x="5908750" y="3667250"/>
                  <a:ext cx="10750" cy="9275"/>
                </a:xfrm>
                <a:custGeom>
                  <a:rect b="b" l="l" r="r" t="t"/>
                  <a:pathLst>
                    <a:path extrusionOk="0" h="371" w="430">
                      <a:moveTo>
                        <a:pt x="191" y="0"/>
                      </a:moveTo>
                      <a:cubicBezTo>
                        <a:pt x="96" y="0"/>
                        <a:pt x="1" y="84"/>
                        <a:pt x="1" y="191"/>
                      </a:cubicBezTo>
                      <a:cubicBezTo>
                        <a:pt x="1" y="297"/>
                        <a:pt x="97" y="370"/>
                        <a:pt x="192" y="370"/>
                      </a:cubicBezTo>
                      <a:cubicBezTo>
                        <a:pt x="235" y="370"/>
                        <a:pt x="277" y="355"/>
                        <a:pt x="311" y="322"/>
                      </a:cubicBezTo>
                      <a:cubicBezTo>
                        <a:pt x="430" y="203"/>
                        <a:pt x="358" y="12"/>
                        <a:pt x="19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5" name="Google Shape;2785;p19"/>
                <p:cNvSpPr/>
                <p:nvPr/>
              </p:nvSpPr>
              <p:spPr>
                <a:xfrm>
                  <a:off x="5779275" y="3498475"/>
                  <a:ext cx="5125" cy="3575"/>
                </a:xfrm>
                <a:custGeom>
                  <a:rect b="b" l="l" r="r" t="t"/>
                  <a:pathLst>
                    <a:path extrusionOk="0" h="143" w="205">
                      <a:moveTo>
                        <a:pt x="96" y="1"/>
                      </a:moveTo>
                      <a:cubicBezTo>
                        <a:pt x="36" y="1"/>
                        <a:pt x="1" y="36"/>
                        <a:pt x="1" y="96"/>
                      </a:cubicBezTo>
                      <a:cubicBezTo>
                        <a:pt x="1" y="130"/>
                        <a:pt x="14" y="143"/>
                        <a:pt x="33" y="143"/>
                      </a:cubicBezTo>
                      <a:cubicBezTo>
                        <a:pt x="93" y="143"/>
                        <a:pt x="205" y="10"/>
                        <a:pt x="9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6" name="Google Shape;2786;p19"/>
                <p:cNvSpPr/>
                <p:nvPr/>
              </p:nvSpPr>
              <p:spPr>
                <a:xfrm>
                  <a:off x="5530750" y="3758025"/>
                  <a:ext cx="5125" cy="3600"/>
                </a:xfrm>
                <a:custGeom>
                  <a:rect b="b" l="l" r="r" t="t"/>
                  <a:pathLst>
                    <a:path extrusionOk="0" h="144" w="205">
                      <a:moveTo>
                        <a:pt x="95" y="1"/>
                      </a:moveTo>
                      <a:cubicBezTo>
                        <a:pt x="36" y="1"/>
                        <a:pt x="0" y="48"/>
                        <a:pt x="0" y="96"/>
                      </a:cubicBezTo>
                      <a:cubicBezTo>
                        <a:pt x="0" y="130"/>
                        <a:pt x="14" y="143"/>
                        <a:pt x="32" y="143"/>
                      </a:cubicBezTo>
                      <a:cubicBezTo>
                        <a:pt x="92" y="143"/>
                        <a:pt x="204" y="10"/>
                        <a:pt x="9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7" name="Google Shape;2787;p19"/>
                <p:cNvSpPr/>
                <p:nvPr/>
              </p:nvSpPr>
              <p:spPr>
                <a:xfrm>
                  <a:off x="5993900" y="3107950"/>
                  <a:ext cx="5125" cy="3575"/>
                </a:xfrm>
                <a:custGeom>
                  <a:rect b="b" l="l" r="r" t="t"/>
                  <a:pathLst>
                    <a:path extrusionOk="0" h="143" w="205">
                      <a:moveTo>
                        <a:pt x="95" y="1"/>
                      </a:moveTo>
                      <a:cubicBezTo>
                        <a:pt x="48" y="1"/>
                        <a:pt x="0" y="48"/>
                        <a:pt x="0" y="96"/>
                      </a:cubicBezTo>
                      <a:cubicBezTo>
                        <a:pt x="0" y="130"/>
                        <a:pt x="14" y="143"/>
                        <a:pt x="32" y="143"/>
                      </a:cubicBezTo>
                      <a:cubicBezTo>
                        <a:pt x="92" y="143"/>
                        <a:pt x="204" y="10"/>
                        <a:pt x="9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8" name="Google Shape;2788;p19"/>
                <p:cNvSpPr/>
                <p:nvPr/>
              </p:nvSpPr>
              <p:spPr>
                <a:xfrm>
                  <a:off x="5731050" y="3105575"/>
                  <a:ext cx="5425" cy="3575"/>
                </a:xfrm>
                <a:custGeom>
                  <a:rect b="b" l="l" r="r" t="t"/>
                  <a:pathLst>
                    <a:path extrusionOk="0" h="143" w="217">
                      <a:moveTo>
                        <a:pt x="108" y="0"/>
                      </a:moveTo>
                      <a:cubicBezTo>
                        <a:pt x="49" y="0"/>
                        <a:pt x="1" y="48"/>
                        <a:pt x="1" y="96"/>
                      </a:cubicBezTo>
                      <a:cubicBezTo>
                        <a:pt x="1" y="130"/>
                        <a:pt x="15" y="143"/>
                        <a:pt x="35" y="143"/>
                      </a:cubicBezTo>
                      <a:cubicBezTo>
                        <a:pt x="98" y="143"/>
                        <a:pt x="217" y="9"/>
                        <a:pt x="10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9" name="Google Shape;2789;p19"/>
                <p:cNvSpPr/>
                <p:nvPr/>
              </p:nvSpPr>
              <p:spPr>
                <a:xfrm>
                  <a:off x="5454250" y="3388000"/>
                  <a:ext cx="5100" cy="3450"/>
                </a:xfrm>
                <a:custGeom>
                  <a:rect b="b" l="l" r="r" t="t"/>
                  <a:pathLst>
                    <a:path extrusionOk="0" h="138" w="204">
                      <a:moveTo>
                        <a:pt x="80" y="1"/>
                      </a:moveTo>
                      <a:cubicBezTo>
                        <a:pt x="38" y="1"/>
                        <a:pt x="0" y="43"/>
                        <a:pt x="0" y="86"/>
                      </a:cubicBezTo>
                      <a:cubicBezTo>
                        <a:pt x="0" y="124"/>
                        <a:pt x="14" y="138"/>
                        <a:pt x="34" y="138"/>
                      </a:cubicBezTo>
                      <a:cubicBezTo>
                        <a:pt x="94" y="138"/>
                        <a:pt x="203" y="2"/>
                        <a:pt x="95" y="2"/>
                      </a:cubicBezTo>
                      <a:cubicBezTo>
                        <a:pt x="90" y="1"/>
                        <a:pt x="85" y="1"/>
                        <a:pt x="8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0" name="Google Shape;2790;p19"/>
                <p:cNvSpPr/>
                <p:nvPr/>
              </p:nvSpPr>
              <p:spPr>
                <a:xfrm>
                  <a:off x="5733450" y="3843700"/>
                  <a:ext cx="5400" cy="3475"/>
                </a:xfrm>
                <a:custGeom>
                  <a:rect b="b" l="l" r="r" t="t"/>
                  <a:pathLst>
                    <a:path extrusionOk="0" h="139" w="216">
                      <a:moveTo>
                        <a:pt x="89" y="1"/>
                      </a:moveTo>
                      <a:cubicBezTo>
                        <a:pt x="38" y="1"/>
                        <a:pt x="0" y="44"/>
                        <a:pt x="0" y="86"/>
                      </a:cubicBezTo>
                      <a:cubicBezTo>
                        <a:pt x="0" y="124"/>
                        <a:pt x="15" y="138"/>
                        <a:pt x="36" y="138"/>
                      </a:cubicBezTo>
                      <a:cubicBezTo>
                        <a:pt x="99" y="138"/>
                        <a:pt x="215" y="3"/>
                        <a:pt x="107" y="3"/>
                      </a:cubicBezTo>
                      <a:cubicBezTo>
                        <a:pt x="101" y="2"/>
                        <a:pt x="95" y="1"/>
                        <a:pt x="8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1" name="Google Shape;2791;p19"/>
                <p:cNvSpPr/>
                <p:nvPr/>
              </p:nvSpPr>
              <p:spPr>
                <a:xfrm>
                  <a:off x="5572700" y="4277150"/>
                  <a:ext cx="5100" cy="4625"/>
                </a:xfrm>
                <a:custGeom>
                  <a:rect b="b" l="l" r="r" t="t"/>
                  <a:pathLst>
                    <a:path extrusionOk="0" h="185" w="204">
                      <a:moveTo>
                        <a:pt x="96" y="0"/>
                      </a:moveTo>
                      <a:cubicBezTo>
                        <a:pt x="48" y="0"/>
                        <a:pt x="1" y="36"/>
                        <a:pt x="1" y="95"/>
                      </a:cubicBezTo>
                      <a:cubicBezTo>
                        <a:pt x="7" y="155"/>
                        <a:pt x="54" y="185"/>
                        <a:pt x="102" y="185"/>
                      </a:cubicBezTo>
                      <a:cubicBezTo>
                        <a:pt x="150" y="185"/>
                        <a:pt x="197" y="155"/>
                        <a:pt x="203" y="95"/>
                      </a:cubicBezTo>
                      <a:cubicBezTo>
                        <a:pt x="203" y="36"/>
                        <a:pt x="156" y="0"/>
                        <a:pt x="9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2" name="Google Shape;2792;p19"/>
                <p:cNvSpPr/>
                <p:nvPr/>
              </p:nvSpPr>
              <p:spPr>
                <a:xfrm>
                  <a:off x="5915900" y="4246775"/>
                  <a:ext cx="5100" cy="4800"/>
                </a:xfrm>
                <a:custGeom>
                  <a:rect b="b" l="l" r="r" t="t"/>
                  <a:pathLst>
                    <a:path extrusionOk="0" h="192" w="204">
                      <a:moveTo>
                        <a:pt x="96" y="1"/>
                      </a:moveTo>
                      <a:cubicBezTo>
                        <a:pt x="48" y="1"/>
                        <a:pt x="1" y="48"/>
                        <a:pt x="1" y="96"/>
                      </a:cubicBezTo>
                      <a:cubicBezTo>
                        <a:pt x="1" y="144"/>
                        <a:pt x="48" y="191"/>
                        <a:pt x="96" y="191"/>
                      </a:cubicBezTo>
                      <a:cubicBezTo>
                        <a:pt x="156" y="191"/>
                        <a:pt x="203" y="144"/>
                        <a:pt x="203" y="96"/>
                      </a:cubicBezTo>
                      <a:cubicBezTo>
                        <a:pt x="203" y="48"/>
                        <a:pt x="156" y="1"/>
                        <a:pt x="9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3" name="Google Shape;2793;p19"/>
                <p:cNvSpPr/>
                <p:nvPr/>
              </p:nvSpPr>
              <p:spPr>
                <a:xfrm>
                  <a:off x="6285000" y="4322375"/>
                  <a:ext cx="5450" cy="3550"/>
                </a:xfrm>
                <a:custGeom>
                  <a:rect b="b" l="l" r="r" t="t"/>
                  <a:pathLst>
                    <a:path extrusionOk="0" h="142" w="218">
                      <a:moveTo>
                        <a:pt x="108" y="1"/>
                      </a:moveTo>
                      <a:cubicBezTo>
                        <a:pt x="48" y="1"/>
                        <a:pt x="0" y="37"/>
                        <a:pt x="0" y="96"/>
                      </a:cubicBezTo>
                      <a:cubicBezTo>
                        <a:pt x="0" y="129"/>
                        <a:pt x="14" y="142"/>
                        <a:pt x="33" y="142"/>
                      </a:cubicBezTo>
                      <a:cubicBezTo>
                        <a:pt x="95" y="142"/>
                        <a:pt x="218" y="1"/>
                        <a:pt x="10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4" name="Google Shape;2794;p19"/>
                <p:cNvSpPr/>
                <p:nvPr/>
              </p:nvSpPr>
              <p:spPr>
                <a:xfrm>
                  <a:off x="6540525" y="4144050"/>
                  <a:ext cx="5125" cy="4575"/>
                </a:xfrm>
                <a:custGeom>
                  <a:rect b="b" l="l" r="r" t="t"/>
                  <a:pathLst>
                    <a:path extrusionOk="0" h="183" w="205">
                      <a:moveTo>
                        <a:pt x="87" y="0"/>
                      </a:moveTo>
                      <a:cubicBezTo>
                        <a:pt x="0" y="0"/>
                        <a:pt x="0" y="183"/>
                        <a:pt x="87" y="183"/>
                      </a:cubicBezTo>
                      <a:cubicBezTo>
                        <a:pt x="92" y="183"/>
                        <a:pt x="97" y="182"/>
                        <a:pt x="102" y="181"/>
                      </a:cubicBezTo>
                      <a:cubicBezTo>
                        <a:pt x="108" y="182"/>
                        <a:pt x="113" y="183"/>
                        <a:pt x="118" y="183"/>
                      </a:cubicBezTo>
                      <a:cubicBezTo>
                        <a:pt x="204" y="183"/>
                        <a:pt x="204" y="0"/>
                        <a:pt x="118" y="0"/>
                      </a:cubicBezTo>
                      <a:cubicBezTo>
                        <a:pt x="113" y="0"/>
                        <a:pt x="108" y="1"/>
                        <a:pt x="102" y="2"/>
                      </a:cubicBezTo>
                      <a:cubicBezTo>
                        <a:pt x="97" y="1"/>
                        <a:pt x="92" y="0"/>
                        <a:pt x="8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5" name="Google Shape;2795;p19"/>
                <p:cNvSpPr/>
                <p:nvPr/>
              </p:nvSpPr>
              <p:spPr>
                <a:xfrm>
                  <a:off x="6264175" y="3980075"/>
                  <a:ext cx="4775" cy="4800"/>
                </a:xfrm>
                <a:custGeom>
                  <a:rect b="b" l="l" r="r" t="t"/>
                  <a:pathLst>
                    <a:path extrusionOk="0" h="192" w="191">
                      <a:moveTo>
                        <a:pt x="95" y="1"/>
                      </a:moveTo>
                      <a:cubicBezTo>
                        <a:pt x="48" y="1"/>
                        <a:pt x="0" y="48"/>
                        <a:pt x="0" y="96"/>
                      </a:cubicBezTo>
                      <a:cubicBezTo>
                        <a:pt x="0" y="144"/>
                        <a:pt x="48" y="191"/>
                        <a:pt x="95" y="191"/>
                      </a:cubicBezTo>
                      <a:cubicBezTo>
                        <a:pt x="155" y="191"/>
                        <a:pt x="191" y="144"/>
                        <a:pt x="191" y="96"/>
                      </a:cubicBezTo>
                      <a:cubicBezTo>
                        <a:pt x="191" y="48"/>
                        <a:pt x="155" y="1"/>
                        <a:pt x="9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6" name="Google Shape;2796;p19"/>
                <p:cNvSpPr/>
                <p:nvPr/>
              </p:nvSpPr>
              <p:spPr>
                <a:xfrm>
                  <a:off x="6084075" y="3902100"/>
                  <a:ext cx="5400" cy="3550"/>
                </a:xfrm>
                <a:custGeom>
                  <a:rect b="b" l="l" r="r" t="t"/>
                  <a:pathLst>
                    <a:path extrusionOk="0" h="142" w="216">
                      <a:moveTo>
                        <a:pt x="96" y="0"/>
                      </a:moveTo>
                      <a:cubicBezTo>
                        <a:pt x="48" y="0"/>
                        <a:pt x="1" y="36"/>
                        <a:pt x="1" y="96"/>
                      </a:cubicBezTo>
                      <a:cubicBezTo>
                        <a:pt x="1" y="129"/>
                        <a:pt x="14" y="141"/>
                        <a:pt x="33" y="141"/>
                      </a:cubicBezTo>
                      <a:cubicBezTo>
                        <a:pt x="95" y="141"/>
                        <a:pt x="215" y="0"/>
                        <a:pt x="9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7" name="Google Shape;2797;p19"/>
                <p:cNvSpPr/>
                <p:nvPr/>
              </p:nvSpPr>
              <p:spPr>
                <a:xfrm>
                  <a:off x="6184975" y="3675275"/>
                  <a:ext cx="5425" cy="3600"/>
                </a:xfrm>
                <a:custGeom>
                  <a:rect b="b" l="l" r="r" t="t"/>
                  <a:pathLst>
                    <a:path extrusionOk="0" h="144" w="217">
                      <a:moveTo>
                        <a:pt x="108" y="1"/>
                      </a:moveTo>
                      <a:cubicBezTo>
                        <a:pt x="49" y="1"/>
                        <a:pt x="1" y="48"/>
                        <a:pt x="1" y="96"/>
                      </a:cubicBezTo>
                      <a:cubicBezTo>
                        <a:pt x="1" y="130"/>
                        <a:pt x="15" y="143"/>
                        <a:pt x="35" y="143"/>
                      </a:cubicBezTo>
                      <a:cubicBezTo>
                        <a:pt x="98" y="143"/>
                        <a:pt x="217" y="10"/>
                        <a:pt x="10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8" name="Google Shape;2798;p19"/>
                <p:cNvSpPr/>
                <p:nvPr/>
              </p:nvSpPr>
              <p:spPr>
                <a:xfrm>
                  <a:off x="6071875" y="3374650"/>
                  <a:ext cx="5150" cy="3550"/>
                </a:xfrm>
                <a:custGeom>
                  <a:rect b="b" l="l" r="r" t="t"/>
                  <a:pathLst>
                    <a:path extrusionOk="0" h="142" w="206">
                      <a:moveTo>
                        <a:pt x="96" y="1"/>
                      </a:moveTo>
                      <a:cubicBezTo>
                        <a:pt x="36" y="1"/>
                        <a:pt x="1" y="36"/>
                        <a:pt x="1" y="96"/>
                      </a:cubicBezTo>
                      <a:cubicBezTo>
                        <a:pt x="1" y="129"/>
                        <a:pt x="13" y="141"/>
                        <a:pt x="31" y="141"/>
                      </a:cubicBezTo>
                      <a:cubicBezTo>
                        <a:pt x="90" y="141"/>
                        <a:pt x="206" y="1"/>
                        <a:pt x="9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9" name="Google Shape;2799;p19"/>
                <p:cNvSpPr/>
                <p:nvPr/>
              </p:nvSpPr>
              <p:spPr>
                <a:xfrm>
                  <a:off x="6689225" y="3632125"/>
                  <a:ext cx="5450" cy="3550"/>
                </a:xfrm>
                <a:custGeom>
                  <a:rect b="b" l="l" r="r" t="t"/>
                  <a:pathLst>
                    <a:path extrusionOk="0" h="142" w="218">
                      <a:moveTo>
                        <a:pt x="107" y="0"/>
                      </a:moveTo>
                      <a:cubicBezTo>
                        <a:pt x="48" y="0"/>
                        <a:pt x="12" y="36"/>
                        <a:pt x="0" y="96"/>
                      </a:cubicBezTo>
                      <a:cubicBezTo>
                        <a:pt x="0" y="129"/>
                        <a:pt x="13" y="141"/>
                        <a:pt x="32" y="141"/>
                      </a:cubicBezTo>
                      <a:cubicBezTo>
                        <a:pt x="95" y="141"/>
                        <a:pt x="217" y="0"/>
                        <a:pt x="10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0" name="Google Shape;2800;p19"/>
                <p:cNvSpPr/>
                <p:nvPr/>
              </p:nvSpPr>
              <p:spPr>
                <a:xfrm>
                  <a:off x="6822925" y="3851775"/>
                  <a:ext cx="5250" cy="4825"/>
                </a:xfrm>
                <a:custGeom>
                  <a:rect b="b" l="l" r="r" t="t"/>
                  <a:pathLst>
                    <a:path extrusionOk="0" h="193" w="210">
                      <a:moveTo>
                        <a:pt x="97" y="1"/>
                      </a:moveTo>
                      <a:cubicBezTo>
                        <a:pt x="1" y="1"/>
                        <a:pt x="1" y="192"/>
                        <a:pt x="97" y="192"/>
                      </a:cubicBezTo>
                      <a:cubicBezTo>
                        <a:pt x="100" y="192"/>
                        <a:pt x="102" y="192"/>
                        <a:pt x="105" y="192"/>
                      </a:cubicBezTo>
                      <a:cubicBezTo>
                        <a:pt x="108" y="192"/>
                        <a:pt x="111" y="192"/>
                        <a:pt x="114" y="192"/>
                      </a:cubicBezTo>
                      <a:cubicBezTo>
                        <a:pt x="210" y="192"/>
                        <a:pt x="210" y="1"/>
                        <a:pt x="114" y="1"/>
                      </a:cubicBezTo>
                      <a:cubicBezTo>
                        <a:pt x="111" y="1"/>
                        <a:pt x="108" y="1"/>
                        <a:pt x="105" y="1"/>
                      </a:cubicBezTo>
                      <a:cubicBezTo>
                        <a:pt x="102" y="1"/>
                        <a:pt x="100" y="1"/>
                        <a:pt x="9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1" name="Google Shape;2801;p19"/>
                <p:cNvSpPr/>
                <p:nvPr/>
              </p:nvSpPr>
              <p:spPr>
                <a:xfrm>
                  <a:off x="6014125" y="3777075"/>
                  <a:ext cx="5100" cy="4800"/>
                </a:xfrm>
                <a:custGeom>
                  <a:rect b="b" l="l" r="r" t="t"/>
                  <a:pathLst>
                    <a:path extrusionOk="0" h="192" w="204">
                      <a:moveTo>
                        <a:pt x="96" y="1"/>
                      </a:moveTo>
                      <a:cubicBezTo>
                        <a:pt x="48" y="1"/>
                        <a:pt x="1" y="37"/>
                        <a:pt x="1" y="96"/>
                      </a:cubicBezTo>
                      <a:cubicBezTo>
                        <a:pt x="1" y="144"/>
                        <a:pt x="48" y="191"/>
                        <a:pt x="96" y="191"/>
                      </a:cubicBezTo>
                      <a:cubicBezTo>
                        <a:pt x="156" y="191"/>
                        <a:pt x="203" y="144"/>
                        <a:pt x="203" y="96"/>
                      </a:cubicBezTo>
                      <a:cubicBezTo>
                        <a:pt x="203" y="37"/>
                        <a:pt x="156" y="1"/>
                        <a:pt x="9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2" name="Google Shape;2802;p19"/>
                <p:cNvSpPr/>
                <p:nvPr/>
              </p:nvSpPr>
              <p:spPr>
                <a:xfrm>
                  <a:off x="5509000" y="3601775"/>
                  <a:ext cx="5425" cy="3575"/>
                </a:xfrm>
                <a:custGeom>
                  <a:rect b="b" l="l" r="r" t="t"/>
                  <a:pathLst>
                    <a:path extrusionOk="0" h="143" w="217">
                      <a:moveTo>
                        <a:pt x="108" y="0"/>
                      </a:moveTo>
                      <a:cubicBezTo>
                        <a:pt x="49" y="0"/>
                        <a:pt x="1" y="48"/>
                        <a:pt x="1" y="95"/>
                      </a:cubicBezTo>
                      <a:cubicBezTo>
                        <a:pt x="1" y="129"/>
                        <a:pt x="15" y="142"/>
                        <a:pt x="35" y="142"/>
                      </a:cubicBezTo>
                      <a:cubicBezTo>
                        <a:pt x="98" y="142"/>
                        <a:pt x="217" y="9"/>
                        <a:pt x="10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3" name="Google Shape;2803;p19"/>
                <p:cNvSpPr/>
                <p:nvPr/>
              </p:nvSpPr>
              <p:spPr>
                <a:xfrm>
                  <a:off x="5398275" y="3487750"/>
                  <a:ext cx="5125" cy="3600"/>
                </a:xfrm>
                <a:custGeom>
                  <a:rect b="b" l="l" r="r" t="t"/>
                  <a:pathLst>
                    <a:path extrusionOk="0" h="144" w="205">
                      <a:moveTo>
                        <a:pt x="96" y="1"/>
                      </a:moveTo>
                      <a:cubicBezTo>
                        <a:pt x="48" y="1"/>
                        <a:pt x="1" y="49"/>
                        <a:pt x="1" y="96"/>
                      </a:cubicBezTo>
                      <a:cubicBezTo>
                        <a:pt x="1" y="130"/>
                        <a:pt x="14" y="143"/>
                        <a:pt x="33" y="143"/>
                      </a:cubicBezTo>
                      <a:cubicBezTo>
                        <a:pt x="93" y="143"/>
                        <a:pt x="205" y="10"/>
                        <a:pt x="9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4" name="Google Shape;2804;p19"/>
                <p:cNvSpPr/>
                <p:nvPr/>
              </p:nvSpPr>
              <p:spPr>
                <a:xfrm>
                  <a:off x="5375950" y="2930250"/>
                  <a:ext cx="5425" cy="3575"/>
                </a:xfrm>
                <a:custGeom>
                  <a:rect b="b" l="l" r="r" t="t"/>
                  <a:pathLst>
                    <a:path extrusionOk="0" h="143" w="217">
                      <a:moveTo>
                        <a:pt x="108" y="1"/>
                      </a:moveTo>
                      <a:cubicBezTo>
                        <a:pt x="48" y="1"/>
                        <a:pt x="13" y="36"/>
                        <a:pt x="1" y="96"/>
                      </a:cubicBezTo>
                      <a:cubicBezTo>
                        <a:pt x="4" y="130"/>
                        <a:pt x="19" y="143"/>
                        <a:pt x="40" y="143"/>
                      </a:cubicBezTo>
                      <a:cubicBezTo>
                        <a:pt x="105" y="143"/>
                        <a:pt x="217" y="10"/>
                        <a:pt x="10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5" name="Google Shape;2805;p19"/>
                <p:cNvSpPr/>
                <p:nvPr/>
              </p:nvSpPr>
              <p:spPr>
                <a:xfrm>
                  <a:off x="5334875" y="2709100"/>
                  <a:ext cx="5450" cy="3550"/>
                </a:xfrm>
                <a:custGeom>
                  <a:rect b="b" l="l" r="r" t="t"/>
                  <a:pathLst>
                    <a:path extrusionOk="0" h="142" w="218">
                      <a:moveTo>
                        <a:pt x="108" y="0"/>
                      </a:moveTo>
                      <a:cubicBezTo>
                        <a:pt x="48" y="0"/>
                        <a:pt x="1" y="36"/>
                        <a:pt x="1" y="96"/>
                      </a:cubicBezTo>
                      <a:cubicBezTo>
                        <a:pt x="1" y="128"/>
                        <a:pt x="14" y="141"/>
                        <a:pt x="33" y="141"/>
                      </a:cubicBezTo>
                      <a:cubicBezTo>
                        <a:pt x="95" y="141"/>
                        <a:pt x="218" y="0"/>
                        <a:pt x="10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6" name="Google Shape;2806;p19"/>
                <p:cNvSpPr/>
                <p:nvPr/>
              </p:nvSpPr>
              <p:spPr>
                <a:xfrm>
                  <a:off x="5113425" y="3402875"/>
                  <a:ext cx="5450" cy="3600"/>
                </a:xfrm>
                <a:custGeom>
                  <a:rect b="b" l="l" r="r" t="t"/>
                  <a:pathLst>
                    <a:path extrusionOk="0" h="144" w="218">
                      <a:moveTo>
                        <a:pt x="89" y="1"/>
                      </a:moveTo>
                      <a:cubicBezTo>
                        <a:pt x="39" y="1"/>
                        <a:pt x="0" y="45"/>
                        <a:pt x="0" y="98"/>
                      </a:cubicBezTo>
                      <a:cubicBezTo>
                        <a:pt x="0" y="131"/>
                        <a:pt x="14" y="144"/>
                        <a:pt x="33" y="144"/>
                      </a:cubicBezTo>
                      <a:cubicBezTo>
                        <a:pt x="95" y="144"/>
                        <a:pt x="218" y="3"/>
                        <a:pt x="108" y="3"/>
                      </a:cubicBezTo>
                      <a:cubicBezTo>
                        <a:pt x="101" y="1"/>
                        <a:pt x="95" y="1"/>
                        <a:pt x="8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7" name="Google Shape;2807;p19"/>
                <p:cNvSpPr/>
                <p:nvPr/>
              </p:nvSpPr>
              <p:spPr>
                <a:xfrm>
                  <a:off x="5197075" y="3683625"/>
                  <a:ext cx="5125" cy="3575"/>
                </a:xfrm>
                <a:custGeom>
                  <a:rect b="b" l="l" r="r" t="t"/>
                  <a:pathLst>
                    <a:path extrusionOk="0" h="143" w="205">
                      <a:moveTo>
                        <a:pt x="95" y="0"/>
                      </a:moveTo>
                      <a:cubicBezTo>
                        <a:pt x="48" y="0"/>
                        <a:pt x="0" y="48"/>
                        <a:pt x="0" y="95"/>
                      </a:cubicBezTo>
                      <a:cubicBezTo>
                        <a:pt x="0" y="130"/>
                        <a:pt x="14" y="143"/>
                        <a:pt x="32" y="143"/>
                      </a:cubicBezTo>
                      <a:cubicBezTo>
                        <a:pt x="92" y="143"/>
                        <a:pt x="204" y="9"/>
                        <a:pt x="9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8" name="Google Shape;2808;p19"/>
                <p:cNvSpPr/>
                <p:nvPr/>
              </p:nvSpPr>
              <p:spPr>
                <a:xfrm>
                  <a:off x="5516150" y="3238025"/>
                  <a:ext cx="5150" cy="3550"/>
                </a:xfrm>
                <a:custGeom>
                  <a:rect b="b" l="l" r="r" t="t"/>
                  <a:pathLst>
                    <a:path extrusionOk="0" h="142" w="206">
                      <a:moveTo>
                        <a:pt x="96" y="1"/>
                      </a:moveTo>
                      <a:cubicBezTo>
                        <a:pt x="48" y="1"/>
                        <a:pt x="1" y="36"/>
                        <a:pt x="1" y="96"/>
                      </a:cubicBezTo>
                      <a:cubicBezTo>
                        <a:pt x="1" y="129"/>
                        <a:pt x="13" y="142"/>
                        <a:pt x="31" y="142"/>
                      </a:cubicBezTo>
                      <a:cubicBezTo>
                        <a:pt x="90" y="142"/>
                        <a:pt x="206" y="1"/>
                        <a:pt x="9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9" name="Google Shape;2809;p19"/>
                <p:cNvSpPr/>
                <p:nvPr/>
              </p:nvSpPr>
              <p:spPr>
                <a:xfrm>
                  <a:off x="5885675" y="2861150"/>
                  <a:ext cx="5125" cy="4575"/>
                </a:xfrm>
                <a:custGeom>
                  <a:rect b="b" l="l" r="r" t="t"/>
                  <a:pathLst>
                    <a:path extrusionOk="0" h="183" w="205">
                      <a:moveTo>
                        <a:pt x="87" y="1"/>
                      </a:moveTo>
                      <a:cubicBezTo>
                        <a:pt x="0" y="1"/>
                        <a:pt x="0" y="183"/>
                        <a:pt x="87" y="183"/>
                      </a:cubicBezTo>
                      <a:cubicBezTo>
                        <a:pt x="92" y="183"/>
                        <a:pt x="97" y="182"/>
                        <a:pt x="102" y="181"/>
                      </a:cubicBezTo>
                      <a:cubicBezTo>
                        <a:pt x="108" y="182"/>
                        <a:pt x="113" y="183"/>
                        <a:pt x="118" y="183"/>
                      </a:cubicBezTo>
                      <a:cubicBezTo>
                        <a:pt x="204" y="183"/>
                        <a:pt x="204" y="1"/>
                        <a:pt x="118" y="1"/>
                      </a:cubicBezTo>
                      <a:cubicBezTo>
                        <a:pt x="113" y="1"/>
                        <a:pt x="108" y="1"/>
                        <a:pt x="102" y="2"/>
                      </a:cubicBezTo>
                      <a:cubicBezTo>
                        <a:pt x="97" y="1"/>
                        <a:pt x="92" y="1"/>
                        <a:pt x="8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0" name="Google Shape;2810;p19"/>
                <p:cNvSpPr/>
                <p:nvPr/>
              </p:nvSpPr>
              <p:spPr>
                <a:xfrm>
                  <a:off x="5799525" y="2692725"/>
                  <a:ext cx="4775" cy="4775"/>
                </a:xfrm>
                <a:custGeom>
                  <a:rect b="b" l="l" r="r" t="t"/>
                  <a:pathLst>
                    <a:path extrusionOk="0" h="191" w="191">
                      <a:moveTo>
                        <a:pt x="96" y="0"/>
                      </a:moveTo>
                      <a:cubicBezTo>
                        <a:pt x="36" y="0"/>
                        <a:pt x="0" y="48"/>
                        <a:pt x="0" y="96"/>
                      </a:cubicBezTo>
                      <a:cubicBezTo>
                        <a:pt x="0" y="143"/>
                        <a:pt x="36" y="191"/>
                        <a:pt x="96" y="191"/>
                      </a:cubicBezTo>
                      <a:cubicBezTo>
                        <a:pt x="155" y="191"/>
                        <a:pt x="191" y="143"/>
                        <a:pt x="191" y="96"/>
                      </a:cubicBezTo>
                      <a:cubicBezTo>
                        <a:pt x="191" y="48"/>
                        <a:pt x="155" y="0"/>
                        <a:pt x="9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1" name="Google Shape;2811;p19"/>
                <p:cNvSpPr/>
                <p:nvPr/>
              </p:nvSpPr>
              <p:spPr>
                <a:xfrm>
                  <a:off x="6081700" y="2627250"/>
                  <a:ext cx="5125" cy="3575"/>
                </a:xfrm>
                <a:custGeom>
                  <a:rect b="b" l="l" r="r" t="t"/>
                  <a:pathLst>
                    <a:path extrusionOk="0" h="143" w="205">
                      <a:moveTo>
                        <a:pt x="96" y="0"/>
                      </a:moveTo>
                      <a:cubicBezTo>
                        <a:pt x="48" y="0"/>
                        <a:pt x="1" y="48"/>
                        <a:pt x="1" y="95"/>
                      </a:cubicBezTo>
                      <a:cubicBezTo>
                        <a:pt x="1" y="129"/>
                        <a:pt x="14" y="142"/>
                        <a:pt x="33" y="142"/>
                      </a:cubicBezTo>
                      <a:cubicBezTo>
                        <a:pt x="92" y="142"/>
                        <a:pt x="205" y="9"/>
                        <a:pt x="9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2" name="Google Shape;2812;p19"/>
                <p:cNvSpPr/>
                <p:nvPr/>
              </p:nvSpPr>
              <p:spPr>
                <a:xfrm>
                  <a:off x="6400500" y="2774575"/>
                  <a:ext cx="5150" cy="3550"/>
                </a:xfrm>
                <a:custGeom>
                  <a:rect b="b" l="l" r="r" t="t"/>
                  <a:pathLst>
                    <a:path extrusionOk="0" h="142" w="206">
                      <a:moveTo>
                        <a:pt x="95" y="1"/>
                      </a:moveTo>
                      <a:cubicBezTo>
                        <a:pt x="48" y="1"/>
                        <a:pt x="0" y="36"/>
                        <a:pt x="0" y="96"/>
                      </a:cubicBezTo>
                      <a:cubicBezTo>
                        <a:pt x="0" y="129"/>
                        <a:pt x="13" y="142"/>
                        <a:pt x="31" y="142"/>
                      </a:cubicBezTo>
                      <a:cubicBezTo>
                        <a:pt x="90" y="142"/>
                        <a:pt x="205" y="1"/>
                        <a:pt x="9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3" name="Google Shape;2813;p19"/>
                <p:cNvSpPr/>
                <p:nvPr/>
              </p:nvSpPr>
              <p:spPr>
                <a:xfrm>
                  <a:off x="6615700" y="3189750"/>
                  <a:ext cx="5150" cy="3600"/>
                </a:xfrm>
                <a:custGeom>
                  <a:rect b="b" l="l" r="r" t="t"/>
                  <a:pathLst>
                    <a:path extrusionOk="0" h="144" w="206">
                      <a:moveTo>
                        <a:pt x="78" y="1"/>
                      </a:moveTo>
                      <a:cubicBezTo>
                        <a:pt x="29" y="1"/>
                        <a:pt x="0" y="45"/>
                        <a:pt x="0" y="98"/>
                      </a:cubicBezTo>
                      <a:cubicBezTo>
                        <a:pt x="0" y="131"/>
                        <a:pt x="13" y="144"/>
                        <a:pt x="31" y="144"/>
                      </a:cubicBezTo>
                      <a:cubicBezTo>
                        <a:pt x="90" y="144"/>
                        <a:pt x="205" y="3"/>
                        <a:pt x="96" y="3"/>
                      </a:cubicBezTo>
                      <a:cubicBezTo>
                        <a:pt x="89" y="2"/>
                        <a:pt x="83" y="1"/>
                        <a:pt x="7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4" name="Google Shape;2814;p19"/>
                <p:cNvSpPr/>
                <p:nvPr/>
              </p:nvSpPr>
              <p:spPr>
                <a:xfrm>
                  <a:off x="6618075" y="3085025"/>
                  <a:ext cx="5150" cy="3550"/>
                </a:xfrm>
                <a:custGeom>
                  <a:rect b="b" l="l" r="r" t="t"/>
                  <a:pathLst>
                    <a:path extrusionOk="0" h="142" w="206">
                      <a:moveTo>
                        <a:pt x="96" y="1"/>
                      </a:moveTo>
                      <a:cubicBezTo>
                        <a:pt x="48" y="1"/>
                        <a:pt x="1" y="48"/>
                        <a:pt x="1" y="96"/>
                      </a:cubicBezTo>
                      <a:cubicBezTo>
                        <a:pt x="1" y="129"/>
                        <a:pt x="13" y="142"/>
                        <a:pt x="31" y="142"/>
                      </a:cubicBezTo>
                      <a:cubicBezTo>
                        <a:pt x="90" y="142"/>
                        <a:pt x="206" y="1"/>
                        <a:pt x="9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5" name="Google Shape;2815;p19"/>
                <p:cNvSpPr/>
                <p:nvPr/>
              </p:nvSpPr>
              <p:spPr>
                <a:xfrm>
                  <a:off x="5296175" y="3327600"/>
                  <a:ext cx="10750" cy="9175"/>
                </a:xfrm>
                <a:custGeom>
                  <a:rect b="b" l="l" r="r" t="t"/>
                  <a:pathLst>
                    <a:path extrusionOk="0" h="367" w="430">
                      <a:moveTo>
                        <a:pt x="173" y="0"/>
                      </a:moveTo>
                      <a:cubicBezTo>
                        <a:pt x="84" y="0"/>
                        <a:pt x="1" y="80"/>
                        <a:pt x="1" y="180"/>
                      </a:cubicBezTo>
                      <a:cubicBezTo>
                        <a:pt x="1" y="292"/>
                        <a:pt x="93" y="367"/>
                        <a:pt x="186" y="367"/>
                      </a:cubicBezTo>
                      <a:cubicBezTo>
                        <a:pt x="231" y="367"/>
                        <a:pt x="276" y="350"/>
                        <a:pt x="310" y="311"/>
                      </a:cubicBezTo>
                      <a:cubicBezTo>
                        <a:pt x="430" y="204"/>
                        <a:pt x="358" y="1"/>
                        <a:pt x="191" y="1"/>
                      </a:cubicBezTo>
                      <a:cubicBezTo>
                        <a:pt x="185" y="1"/>
                        <a:pt x="179" y="0"/>
                        <a:pt x="17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6" name="Google Shape;2816;p19"/>
                <p:cNvSpPr/>
                <p:nvPr/>
              </p:nvSpPr>
              <p:spPr>
                <a:xfrm>
                  <a:off x="5122950" y="2965350"/>
                  <a:ext cx="10750" cy="9200"/>
                </a:xfrm>
                <a:custGeom>
                  <a:rect b="b" l="l" r="r" t="t"/>
                  <a:pathLst>
                    <a:path extrusionOk="0" h="368" w="430">
                      <a:moveTo>
                        <a:pt x="171" y="0"/>
                      </a:moveTo>
                      <a:cubicBezTo>
                        <a:pt x="73" y="0"/>
                        <a:pt x="0" y="80"/>
                        <a:pt x="0" y="180"/>
                      </a:cubicBezTo>
                      <a:cubicBezTo>
                        <a:pt x="0" y="293"/>
                        <a:pt x="87" y="367"/>
                        <a:pt x="180" y="367"/>
                      </a:cubicBezTo>
                      <a:cubicBezTo>
                        <a:pt x="225" y="367"/>
                        <a:pt x="271" y="350"/>
                        <a:pt x="310" y="311"/>
                      </a:cubicBezTo>
                      <a:cubicBezTo>
                        <a:pt x="429" y="204"/>
                        <a:pt x="358" y="2"/>
                        <a:pt x="191" y="2"/>
                      </a:cubicBezTo>
                      <a:cubicBezTo>
                        <a:pt x="184" y="1"/>
                        <a:pt x="177" y="0"/>
                        <a:pt x="17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7" name="Google Shape;2817;p19"/>
                <p:cNvSpPr/>
                <p:nvPr/>
              </p:nvSpPr>
              <p:spPr>
                <a:xfrm>
                  <a:off x="5392925" y="2828450"/>
                  <a:ext cx="10750" cy="9475"/>
                </a:xfrm>
                <a:custGeom>
                  <a:rect b="b" l="l" r="r" t="t"/>
                  <a:pathLst>
                    <a:path extrusionOk="0" h="379" w="430">
                      <a:moveTo>
                        <a:pt x="191" y="1"/>
                      </a:moveTo>
                      <a:cubicBezTo>
                        <a:pt x="84" y="1"/>
                        <a:pt x="0" y="84"/>
                        <a:pt x="0" y="191"/>
                      </a:cubicBezTo>
                      <a:cubicBezTo>
                        <a:pt x="0" y="304"/>
                        <a:pt x="87" y="378"/>
                        <a:pt x="180" y="378"/>
                      </a:cubicBezTo>
                      <a:cubicBezTo>
                        <a:pt x="225" y="378"/>
                        <a:pt x="271" y="361"/>
                        <a:pt x="310" y="322"/>
                      </a:cubicBezTo>
                      <a:cubicBezTo>
                        <a:pt x="429" y="215"/>
                        <a:pt x="358" y="13"/>
                        <a:pt x="19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8" name="Google Shape;2818;p19"/>
                <p:cNvSpPr/>
                <p:nvPr/>
              </p:nvSpPr>
              <p:spPr>
                <a:xfrm>
                  <a:off x="5543250" y="2625150"/>
                  <a:ext cx="10725" cy="9275"/>
                </a:xfrm>
                <a:custGeom>
                  <a:rect b="b" l="l" r="r" t="t"/>
                  <a:pathLst>
                    <a:path extrusionOk="0" h="371" w="429">
                      <a:moveTo>
                        <a:pt x="191" y="1"/>
                      </a:moveTo>
                      <a:cubicBezTo>
                        <a:pt x="83" y="1"/>
                        <a:pt x="0" y="84"/>
                        <a:pt x="0" y="179"/>
                      </a:cubicBezTo>
                      <a:cubicBezTo>
                        <a:pt x="0" y="295"/>
                        <a:pt x="91" y="370"/>
                        <a:pt x="187" y="370"/>
                      </a:cubicBezTo>
                      <a:cubicBezTo>
                        <a:pt x="230" y="370"/>
                        <a:pt x="273" y="355"/>
                        <a:pt x="310" y="322"/>
                      </a:cubicBezTo>
                      <a:cubicBezTo>
                        <a:pt x="429" y="203"/>
                        <a:pt x="357" y="13"/>
                        <a:pt x="19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9" name="Google Shape;2819;p19"/>
                <p:cNvSpPr/>
                <p:nvPr/>
              </p:nvSpPr>
              <p:spPr>
                <a:xfrm>
                  <a:off x="5883450" y="3001700"/>
                  <a:ext cx="10750" cy="9325"/>
                </a:xfrm>
                <a:custGeom>
                  <a:rect b="b" l="l" r="r" t="t"/>
                  <a:pathLst>
                    <a:path extrusionOk="0" h="373" w="430">
                      <a:moveTo>
                        <a:pt x="191" y="0"/>
                      </a:moveTo>
                      <a:cubicBezTo>
                        <a:pt x="84" y="0"/>
                        <a:pt x="1" y="83"/>
                        <a:pt x="1" y="191"/>
                      </a:cubicBezTo>
                      <a:cubicBezTo>
                        <a:pt x="1" y="303"/>
                        <a:pt x="88" y="372"/>
                        <a:pt x="181" y="372"/>
                      </a:cubicBezTo>
                      <a:cubicBezTo>
                        <a:pt x="226" y="372"/>
                        <a:pt x="272" y="356"/>
                        <a:pt x="311" y="322"/>
                      </a:cubicBezTo>
                      <a:cubicBezTo>
                        <a:pt x="430" y="214"/>
                        <a:pt x="346" y="12"/>
                        <a:pt x="19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0" name="Google Shape;2820;p19"/>
                <p:cNvSpPr/>
                <p:nvPr/>
              </p:nvSpPr>
              <p:spPr>
                <a:xfrm>
                  <a:off x="5548000" y="3072225"/>
                  <a:ext cx="10750" cy="9175"/>
                </a:xfrm>
                <a:custGeom>
                  <a:rect b="b" l="l" r="r" t="t"/>
                  <a:pathLst>
                    <a:path extrusionOk="0" h="367" w="430">
                      <a:moveTo>
                        <a:pt x="191" y="1"/>
                      </a:moveTo>
                      <a:cubicBezTo>
                        <a:pt x="84" y="1"/>
                        <a:pt x="1" y="72"/>
                        <a:pt x="1" y="179"/>
                      </a:cubicBezTo>
                      <a:cubicBezTo>
                        <a:pt x="1" y="292"/>
                        <a:pt x="87" y="366"/>
                        <a:pt x="180" y="366"/>
                      </a:cubicBezTo>
                      <a:cubicBezTo>
                        <a:pt x="225" y="366"/>
                        <a:pt x="271" y="349"/>
                        <a:pt x="310" y="310"/>
                      </a:cubicBezTo>
                      <a:cubicBezTo>
                        <a:pt x="429" y="203"/>
                        <a:pt x="358" y="1"/>
                        <a:pt x="19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1" name="Google Shape;2821;p19"/>
                <p:cNvSpPr/>
                <p:nvPr/>
              </p:nvSpPr>
              <p:spPr>
                <a:xfrm>
                  <a:off x="5866800" y="4058375"/>
                  <a:ext cx="10725" cy="9150"/>
                </a:xfrm>
                <a:custGeom>
                  <a:rect b="b" l="l" r="r" t="t"/>
                  <a:pathLst>
                    <a:path extrusionOk="0" h="366" w="429">
                      <a:moveTo>
                        <a:pt x="191" y="0"/>
                      </a:moveTo>
                      <a:cubicBezTo>
                        <a:pt x="95" y="0"/>
                        <a:pt x="0" y="84"/>
                        <a:pt x="0" y="179"/>
                      </a:cubicBezTo>
                      <a:cubicBezTo>
                        <a:pt x="0" y="291"/>
                        <a:pt x="92" y="366"/>
                        <a:pt x="185" y="366"/>
                      </a:cubicBezTo>
                      <a:cubicBezTo>
                        <a:pt x="230" y="366"/>
                        <a:pt x="275" y="348"/>
                        <a:pt x="310" y="310"/>
                      </a:cubicBezTo>
                      <a:cubicBezTo>
                        <a:pt x="429" y="203"/>
                        <a:pt x="357" y="0"/>
                        <a:pt x="19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2" name="Google Shape;2822;p19"/>
                <p:cNvSpPr/>
                <p:nvPr/>
              </p:nvSpPr>
              <p:spPr>
                <a:xfrm>
                  <a:off x="6119200" y="4286375"/>
                  <a:ext cx="10750" cy="9275"/>
                </a:xfrm>
                <a:custGeom>
                  <a:rect b="b" l="l" r="r" t="t"/>
                  <a:pathLst>
                    <a:path extrusionOk="0" h="371" w="430">
                      <a:moveTo>
                        <a:pt x="191" y="0"/>
                      </a:moveTo>
                      <a:cubicBezTo>
                        <a:pt x="84" y="0"/>
                        <a:pt x="1" y="84"/>
                        <a:pt x="1" y="191"/>
                      </a:cubicBezTo>
                      <a:cubicBezTo>
                        <a:pt x="1" y="297"/>
                        <a:pt x="91" y="370"/>
                        <a:pt x="186" y="370"/>
                      </a:cubicBezTo>
                      <a:cubicBezTo>
                        <a:pt x="229" y="370"/>
                        <a:pt x="273" y="355"/>
                        <a:pt x="310" y="322"/>
                      </a:cubicBezTo>
                      <a:cubicBezTo>
                        <a:pt x="429" y="203"/>
                        <a:pt x="358" y="12"/>
                        <a:pt x="19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3" name="Google Shape;2823;p19"/>
                <p:cNvSpPr/>
                <p:nvPr/>
              </p:nvSpPr>
              <p:spPr>
                <a:xfrm>
                  <a:off x="6402875" y="4209275"/>
                  <a:ext cx="10725" cy="9400"/>
                </a:xfrm>
                <a:custGeom>
                  <a:rect b="b" l="l" r="r" t="t"/>
                  <a:pathLst>
                    <a:path extrusionOk="0" h="376" w="429">
                      <a:moveTo>
                        <a:pt x="191" y="1"/>
                      </a:moveTo>
                      <a:cubicBezTo>
                        <a:pt x="96" y="1"/>
                        <a:pt x="0" y="84"/>
                        <a:pt x="0" y="191"/>
                      </a:cubicBezTo>
                      <a:cubicBezTo>
                        <a:pt x="0" y="297"/>
                        <a:pt x="96" y="376"/>
                        <a:pt x="190" y="376"/>
                      </a:cubicBezTo>
                      <a:cubicBezTo>
                        <a:pt x="233" y="376"/>
                        <a:pt x="276" y="359"/>
                        <a:pt x="310" y="322"/>
                      </a:cubicBezTo>
                      <a:cubicBezTo>
                        <a:pt x="429" y="215"/>
                        <a:pt x="358" y="13"/>
                        <a:pt x="19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4" name="Google Shape;2824;p19"/>
                <p:cNvSpPr/>
                <p:nvPr/>
              </p:nvSpPr>
              <p:spPr>
                <a:xfrm>
                  <a:off x="6147175" y="3786000"/>
                  <a:ext cx="10750" cy="9275"/>
                </a:xfrm>
                <a:custGeom>
                  <a:rect b="b" l="l" r="r" t="t"/>
                  <a:pathLst>
                    <a:path extrusionOk="0" h="371" w="430">
                      <a:moveTo>
                        <a:pt x="191" y="1"/>
                      </a:moveTo>
                      <a:cubicBezTo>
                        <a:pt x="84" y="1"/>
                        <a:pt x="1" y="84"/>
                        <a:pt x="1" y="191"/>
                      </a:cubicBezTo>
                      <a:cubicBezTo>
                        <a:pt x="1" y="298"/>
                        <a:pt x="91" y="371"/>
                        <a:pt x="186" y="371"/>
                      </a:cubicBezTo>
                      <a:cubicBezTo>
                        <a:pt x="229" y="371"/>
                        <a:pt x="273" y="356"/>
                        <a:pt x="310" y="322"/>
                      </a:cubicBezTo>
                      <a:cubicBezTo>
                        <a:pt x="430" y="203"/>
                        <a:pt x="358" y="13"/>
                        <a:pt x="19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5" name="Google Shape;2825;p19"/>
                <p:cNvSpPr/>
                <p:nvPr/>
              </p:nvSpPr>
              <p:spPr>
                <a:xfrm>
                  <a:off x="6454675" y="4033325"/>
                  <a:ext cx="10725" cy="9200"/>
                </a:xfrm>
                <a:custGeom>
                  <a:rect b="b" l="l" r="r" t="t"/>
                  <a:pathLst>
                    <a:path extrusionOk="0" h="368" w="429">
                      <a:moveTo>
                        <a:pt x="172" y="1"/>
                      </a:moveTo>
                      <a:cubicBezTo>
                        <a:pt x="83" y="1"/>
                        <a:pt x="0" y="80"/>
                        <a:pt x="0" y="181"/>
                      </a:cubicBezTo>
                      <a:cubicBezTo>
                        <a:pt x="0" y="293"/>
                        <a:pt x="92" y="368"/>
                        <a:pt x="185" y="368"/>
                      </a:cubicBezTo>
                      <a:cubicBezTo>
                        <a:pt x="230" y="368"/>
                        <a:pt x="275" y="350"/>
                        <a:pt x="310" y="312"/>
                      </a:cubicBezTo>
                      <a:cubicBezTo>
                        <a:pt x="429" y="204"/>
                        <a:pt x="357" y="2"/>
                        <a:pt x="191" y="2"/>
                      </a:cubicBezTo>
                      <a:cubicBezTo>
                        <a:pt x="184" y="1"/>
                        <a:pt x="178" y="1"/>
                        <a:pt x="17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6" name="Google Shape;2826;p19"/>
                <p:cNvSpPr/>
                <p:nvPr/>
              </p:nvSpPr>
              <p:spPr>
                <a:xfrm>
                  <a:off x="6540675" y="3653550"/>
                  <a:ext cx="9550" cy="9250"/>
                </a:xfrm>
                <a:custGeom>
                  <a:rect b="b" l="l" r="r" t="t"/>
                  <a:pathLst>
                    <a:path extrusionOk="0" h="370" w="382">
                      <a:moveTo>
                        <a:pt x="191" y="1"/>
                      </a:moveTo>
                      <a:cubicBezTo>
                        <a:pt x="84" y="1"/>
                        <a:pt x="1" y="84"/>
                        <a:pt x="1" y="179"/>
                      </a:cubicBezTo>
                      <a:cubicBezTo>
                        <a:pt x="1" y="286"/>
                        <a:pt x="84" y="370"/>
                        <a:pt x="191" y="370"/>
                      </a:cubicBezTo>
                      <a:cubicBezTo>
                        <a:pt x="299" y="370"/>
                        <a:pt x="382" y="286"/>
                        <a:pt x="382" y="179"/>
                      </a:cubicBezTo>
                      <a:cubicBezTo>
                        <a:pt x="382" y="84"/>
                        <a:pt x="299" y="1"/>
                        <a:pt x="19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7" name="Google Shape;2827;p19"/>
                <p:cNvSpPr/>
                <p:nvPr/>
              </p:nvSpPr>
              <p:spPr>
                <a:xfrm>
                  <a:off x="6156700" y="3113600"/>
                  <a:ext cx="10750" cy="9275"/>
                </a:xfrm>
                <a:custGeom>
                  <a:rect b="b" l="l" r="r" t="t"/>
                  <a:pathLst>
                    <a:path extrusionOk="0" h="371" w="430">
                      <a:moveTo>
                        <a:pt x="191" y="1"/>
                      </a:moveTo>
                      <a:cubicBezTo>
                        <a:pt x="84" y="1"/>
                        <a:pt x="1" y="84"/>
                        <a:pt x="1" y="191"/>
                      </a:cubicBezTo>
                      <a:cubicBezTo>
                        <a:pt x="1" y="298"/>
                        <a:pt x="91" y="371"/>
                        <a:pt x="186" y="371"/>
                      </a:cubicBezTo>
                      <a:cubicBezTo>
                        <a:pt x="229" y="371"/>
                        <a:pt x="273" y="356"/>
                        <a:pt x="310" y="322"/>
                      </a:cubicBezTo>
                      <a:cubicBezTo>
                        <a:pt x="430" y="215"/>
                        <a:pt x="358" y="13"/>
                        <a:pt x="19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8" name="Google Shape;2828;p19"/>
                <p:cNvSpPr/>
                <p:nvPr/>
              </p:nvSpPr>
              <p:spPr>
                <a:xfrm>
                  <a:off x="6307325" y="2883825"/>
                  <a:ext cx="10750" cy="9250"/>
                </a:xfrm>
                <a:custGeom>
                  <a:rect b="b" l="l" r="r" t="t"/>
                  <a:pathLst>
                    <a:path extrusionOk="0" h="370" w="430">
                      <a:moveTo>
                        <a:pt x="191" y="0"/>
                      </a:moveTo>
                      <a:cubicBezTo>
                        <a:pt x="84" y="0"/>
                        <a:pt x="0" y="84"/>
                        <a:pt x="0" y="191"/>
                      </a:cubicBezTo>
                      <a:cubicBezTo>
                        <a:pt x="0" y="297"/>
                        <a:pt x="91" y="370"/>
                        <a:pt x="186" y="370"/>
                      </a:cubicBezTo>
                      <a:cubicBezTo>
                        <a:pt x="229" y="370"/>
                        <a:pt x="273" y="355"/>
                        <a:pt x="310" y="322"/>
                      </a:cubicBezTo>
                      <a:cubicBezTo>
                        <a:pt x="429" y="203"/>
                        <a:pt x="346" y="12"/>
                        <a:pt x="19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9" name="Google Shape;2829;p19"/>
                <p:cNvSpPr/>
                <p:nvPr/>
              </p:nvSpPr>
              <p:spPr>
                <a:xfrm>
                  <a:off x="6184975" y="2748375"/>
                  <a:ext cx="10750" cy="9275"/>
                </a:xfrm>
                <a:custGeom>
                  <a:rect b="b" l="l" r="r" t="t"/>
                  <a:pathLst>
                    <a:path extrusionOk="0" h="371" w="430">
                      <a:moveTo>
                        <a:pt x="191" y="1"/>
                      </a:moveTo>
                      <a:cubicBezTo>
                        <a:pt x="96" y="1"/>
                        <a:pt x="1" y="84"/>
                        <a:pt x="1" y="191"/>
                      </a:cubicBezTo>
                      <a:cubicBezTo>
                        <a:pt x="1" y="298"/>
                        <a:pt x="97" y="371"/>
                        <a:pt x="192" y="371"/>
                      </a:cubicBezTo>
                      <a:cubicBezTo>
                        <a:pt x="235" y="371"/>
                        <a:pt x="277" y="356"/>
                        <a:pt x="311" y="322"/>
                      </a:cubicBezTo>
                      <a:cubicBezTo>
                        <a:pt x="430" y="203"/>
                        <a:pt x="358" y="13"/>
                        <a:pt x="19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0" name="Google Shape;2830;p19"/>
                <p:cNvSpPr/>
                <p:nvPr/>
              </p:nvSpPr>
              <p:spPr>
                <a:xfrm>
                  <a:off x="6638925" y="3434475"/>
                  <a:ext cx="10725" cy="9275"/>
                </a:xfrm>
                <a:custGeom>
                  <a:rect b="b" l="l" r="r" t="t"/>
                  <a:pathLst>
                    <a:path extrusionOk="0" h="371" w="429">
                      <a:moveTo>
                        <a:pt x="191" y="1"/>
                      </a:moveTo>
                      <a:cubicBezTo>
                        <a:pt x="83" y="1"/>
                        <a:pt x="0" y="84"/>
                        <a:pt x="0" y="179"/>
                      </a:cubicBezTo>
                      <a:cubicBezTo>
                        <a:pt x="0" y="295"/>
                        <a:pt x="91" y="370"/>
                        <a:pt x="187" y="370"/>
                      </a:cubicBezTo>
                      <a:cubicBezTo>
                        <a:pt x="229" y="370"/>
                        <a:pt x="273" y="355"/>
                        <a:pt x="310" y="322"/>
                      </a:cubicBezTo>
                      <a:cubicBezTo>
                        <a:pt x="429" y="203"/>
                        <a:pt x="357" y="13"/>
                        <a:pt x="19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1" name="Google Shape;2831;p19"/>
                <p:cNvSpPr/>
                <p:nvPr/>
              </p:nvSpPr>
              <p:spPr>
                <a:xfrm>
                  <a:off x="6726425" y="4021125"/>
                  <a:ext cx="10750" cy="9200"/>
                </a:xfrm>
                <a:custGeom>
                  <a:rect b="b" l="l" r="r" t="t"/>
                  <a:pathLst>
                    <a:path extrusionOk="0" h="368" w="430">
                      <a:moveTo>
                        <a:pt x="173" y="1"/>
                      </a:moveTo>
                      <a:cubicBezTo>
                        <a:pt x="84" y="1"/>
                        <a:pt x="0" y="80"/>
                        <a:pt x="0" y="180"/>
                      </a:cubicBezTo>
                      <a:cubicBezTo>
                        <a:pt x="0" y="293"/>
                        <a:pt x="87" y="367"/>
                        <a:pt x="180" y="367"/>
                      </a:cubicBezTo>
                      <a:cubicBezTo>
                        <a:pt x="225" y="367"/>
                        <a:pt x="271" y="350"/>
                        <a:pt x="310" y="311"/>
                      </a:cubicBezTo>
                      <a:cubicBezTo>
                        <a:pt x="429" y="204"/>
                        <a:pt x="358" y="2"/>
                        <a:pt x="191" y="2"/>
                      </a:cubicBezTo>
                      <a:cubicBezTo>
                        <a:pt x="185" y="1"/>
                        <a:pt x="179" y="1"/>
                        <a:pt x="17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2" name="Google Shape;2832;p19"/>
                <p:cNvSpPr/>
                <p:nvPr/>
              </p:nvSpPr>
              <p:spPr>
                <a:xfrm>
                  <a:off x="5749825" y="2629625"/>
                  <a:ext cx="10725" cy="9275"/>
                </a:xfrm>
                <a:custGeom>
                  <a:rect b="b" l="l" r="r" t="t"/>
                  <a:pathLst>
                    <a:path extrusionOk="0" h="371" w="429">
                      <a:moveTo>
                        <a:pt x="202" y="0"/>
                      </a:moveTo>
                      <a:cubicBezTo>
                        <a:pt x="95" y="0"/>
                        <a:pt x="12" y="84"/>
                        <a:pt x="0" y="191"/>
                      </a:cubicBezTo>
                      <a:cubicBezTo>
                        <a:pt x="0" y="297"/>
                        <a:pt x="96" y="370"/>
                        <a:pt x="195" y="370"/>
                      </a:cubicBezTo>
                      <a:cubicBezTo>
                        <a:pt x="239" y="370"/>
                        <a:pt x="284" y="355"/>
                        <a:pt x="322" y="322"/>
                      </a:cubicBezTo>
                      <a:cubicBezTo>
                        <a:pt x="429" y="203"/>
                        <a:pt x="357" y="12"/>
                        <a:pt x="20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3" name="Google Shape;2833;p19"/>
                <p:cNvSpPr/>
                <p:nvPr/>
              </p:nvSpPr>
              <p:spPr>
                <a:xfrm>
                  <a:off x="5258075" y="4032775"/>
                  <a:ext cx="23250" cy="23225"/>
                </a:xfrm>
                <a:custGeom>
                  <a:rect b="b" l="l" r="r" t="t"/>
                  <a:pathLst>
                    <a:path extrusionOk="0" h="929" w="930">
                      <a:moveTo>
                        <a:pt x="358" y="0"/>
                      </a:moveTo>
                      <a:lnTo>
                        <a:pt x="358" y="357"/>
                      </a:lnTo>
                      <a:lnTo>
                        <a:pt x="1" y="465"/>
                      </a:lnTo>
                      <a:lnTo>
                        <a:pt x="358" y="572"/>
                      </a:lnTo>
                      <a:lnTo>
                        <a:pt x="358" y="929"/>
                      </a:lnTo>
                      <a:lnTo>
                        <a:pt x="572" y="643"/>
                      </a:lnTo>
                      <a:lnTo>
                        <a:pt x="930" y="750"/>
                      </a:lnTo>
                      <a:lnTo>
                        <a:pt x="715" y="465"/>
                      </a:lnTo>
                      <a:lnTo>
                        <a:pt x="930" y="179"/>
                      </a:lnTo>
                      <a:lnTo>
                        <a:pt x="572" y="286"/>
                      </a:lnTo>
                      <a:lnTo>
                        <a:pt x="35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4" name="Google Shape;2834;p19"/>
                <p:cNvSpPr/>
                <p:nvPr/>
              </p:nvSpPr>
              <p:spPr>
                <a:xfrm>
                  <a:off x="5442025" y="4260175"/>
                  <a:ext cx="23550" cy="23250"/>
                </a:xfrm>
                <a:custGeom>
                  <a:rect b="b" l="l" r="r" t="t"/>
                  <a:pathLst>
                    <a:path extrusionOk="0" h="930" w="942">
                      <a:moveTo>
                        <a:pt x="358" y="1"/>
                      </a:moveTo>
                      <a:lnTo>
                        <a:pt x="358" y="358"/>
                      </a:lnTo>
                      <a:lnTo>
                        <a:pt x="1" y="465"/>
                      </a:lnTo>
                      <a:lnTo>
                        <a:pt x="358" y="572"/>
                      </a:lnTo>
                      <a:lnTo>
                        <a:pt x="358" y="929"/>
                      </a:lnTo>
                      <a:lnTo>
                        <a:pt x="584" y="644"/>
                      </a:lnTo>
                      <a:lnTo>
                        <a:pt x="942" y="751"/>
                      </a:lnTo>
                      <a:lnTo>
                        <a:pt x="715" y="465"/>
                      </a:lnTo>
                      <a:lnTo>
                        <a:pt x="942" y="179"/>
                      </a:lnTo>
                      <a:lnTo>
                        <a:pt x="942" y="179"/>
                      </a:lnTo>
                      <a:lnTo>
                        <a:pt x="584" y="286"/>
                      </a:lnTo>
                      <a:lnTo>
                        <a:pt x="35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5" name="Google Shape;2835;p19"/>
                <p:cNvSpPr/>
                <p:nvPr/>
              </p:nvSpPr>
              <p:spPr>
                <a:xfrm>
                  <a:off x="5063725" y="4076475"/>
                  <a:ext cx="5450" cy="3600"/>
                </a:xfrm>
                <a:custGeom>
                  <a:rect b="b" l="l" r="r" t="t"/>
                  <a:pathLst>
                    <a:path extrusionOk="0" h="144" w="218">
                      <a:moveTo>
                        <a:pt x="89" y="1"/>
                      </a:moveTo>
                      <a:cubicBezTo>
                        <a:pt x="41" y="1"/>
                        <a:pt x="11" y="44"/>
                        <a:pt x="0" y="98"/>
                      </a:cubicBezTo>
                      <a:cubicBezTo>
                        <a:pt x="0" y="131"/>
                        <a:pt x="13" y="143"/>
                        <a:pt x="32" y="143"/>
                      </a:cubicBezTo>
                      <a:cubicBezTo>
                        <a:pt x="95" y="143"/>
                        <a:pt x="217" y="2"/>
                        <a:pt x="107" y="2"/>
                      </a:cubicBezTo>
                      <a:cubicBezTo>
                        <a:pt x="101" y="1"/>
                        <a:pt x="95" y="1"/>
                        <a:pt x="8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6" name="Google Shape;2836;p19"/>
                <p:cNvSpPr/>
                <p:nvPr/>
              </p:nvSpPr>
              <p:spPr>
                <a:xfrm>
                  <a:off x="5355125" y="4146475"/>
                  <a:ext cx="5150" cy="3550"/>
                </a:xfrm>
                <a:custGeom>
                  <a:rect b="b" l="l" r="r" t="t"/>
                  <a:pathLst>
                    <a:path extrusionOk="0" h="142" w="206">
                      <a:moveTo>
                        <a:pt x="96" y="0"/>
                      </a:moveTo>
                      <a:cubicBezTo>
                        <a:pt x="48" y="0"/>
                        <a:pt x="0" y="36"/>
                        <a:pt x="0" y="96"/>
                      </a:cubicBezTo>
                      <a:cubicBezTo>
                        <a:pt x="0" y="129"/>
                        <a:pt x="13" y="141"/>
                        <a:pt x="31" y="141"/>
                      </a:cubicBezTo>
                      <a:cubicBezTo>
                        <a:pt x="90" y="141"/>
                        <a:pt x="206" y="0"/>
                        <a:pt x="9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7" name="Google Shape;2837;p19"/>
                <p:cNvSpPr/>
                <p:nvPr/>
              </p:nvSpPr>
              <p:spPr>
                <a:xfrm>
                  <a:off x="5499175" y="3961025"/>
                  <a:ext cx="5425" cy="3600"/>
                </a:xfrm>
                <a:custGeom>
                  <a:rect b="b" l="l" r="r" t="t"/>
                  <a:pathLst>
                    <a:path extrusionOk="0" h="144" w="217">
                      <a:moveTo>
                        <a:pt x="108" y="1"/>
                      </a:moveTo>
                      <a:cubicBezTo>
                        <a:pt x="49" y="1"/>
                        <a:pt x="1" y="48"/>
                        <a:pt x="1" y="96"/>
                      </a:cubicBezTo>
                      <a:cubicBezTo>
                        <a:pt x="1" y="130"/>
                        <a:pt x="15" y="143"/>
                        <a:pt x="35" y="143"/>
                      </a:cubicBezTo>
                      <a:cubicBezTo>
                        <a:pt x="98" y="143"/>
                        <a:pt x="217" y="10"/>
                        <a:pt x="10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8" name="Google Shape;2838;p19"/>
                <p:cNvSpPr/>
                <p:nvPr/>
              </p:nvSpPr>
              <p:spPr>
                <a:xfrm>
                  <a:off x="5199450" y="3933900"/>
                  <a:ext cx="5325" cy="3450"/>
                </a:xfrm>
                <a:custGeom>
                  <a:rect b="b" l="l" r="r" t="t"/>
                  <a:pathLst>
                    <a:path extrusionOk="0" h="138" w="213">
                      <a:moveTo>
                        <a:pt x="81" y="1"/>
                      </a:moveTo>
                      <a:cubicBezTo>
                        <a:pt x="38" y="1"/>
                        <a:pt x="0" y="43"/>
                        <a:pt x="0" y="86"/>
                      </a:cubicBezTo>
                      <a:cubicBezTo>
                        <a:pt x="0" y="124"/>
                        <a:pt x="15" y="138"/>
                        <a:pt x="36" y="138"/>
                      </a:cubicBezTo>
                      <a:cubicBezTo>
                        <a:pt x="99" y="138"/>
                        <a:pt x="212" y="2"/>
                        <a:pt x="96" y="2"/>
                      </a:cubicBezTo>
                      <a:cubicBezTo>
                        <a:pt x="91" y="1"/>
                        <a:pt x="86" y="1"/>
                        <a:pt x="8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9" name="Google Shape;2839;p19"/>
                <p:cNvSpPr/>
                <p:nvPr/>
              </p:nvSpPr>
              <p:spPr>
                <a:xfrm>
                  <a:off x="5352750" y="3997050"/>
                  <a:ext cx="10725" cy="9175"/>
                </a:xfrm>
                <a:custGeom>
                  <a:rect b="b" l="l" r="r" t="t"/>
                  <a:pathLst>
                    <a:path extrusionOk="0" h="367" w="429">
                      <a:moveTo>
                        <a:pt x="191" y="0"/>
                      </a:moveTo>
                      <a:cubicBezTo>
                        <a:pt x="95" y="0"/>
                        <a:pt x="0" y="72"/>
                        <a:pt x="0" y="179"/>
                      </a:cubicBezTo>
                      <a:cubicBezTo>
                        <a:pt x="0" y="292"/>
                        <a:pt x="87" y="366"/>
                        <a:pt x="180" y="366"/>
                      </a:cubicBezTo>
                      <a:cubicBezTo>
                        <a:pt x="225" y="366"/>
                        <a:pt x="271" y="349"/>
                        <a:pt x="310" y="310"/>
                      </a:cubicBezTo>
                      <a:cubicBezTo>
                        <a:pt x="429" y="203"/>
                        <a:pt x="357" y="0"/>
                        <a:pt x="19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40" name="Google Shape;2840;p19"/>
              <p:cNvGrpSpPr/>
              <p:nvPr/>
            </p:nvGrpSpPr>
            <p:grpSpPr>
              <a:xfrm>
                <a:off x="5706256" y="2491272"/>
                <a:ext cx="4578924" cy="4413681"/>
                <a:chOff x="5063725" y="2625150"/>
                <a:chExt cx="1764450" cy="1700775"/>
              </a:xfrm>
            </p:grpSpPr>
            <p:sp>
              <p:nvSpPr>
                <p:cNvPr id="2841" name="Google Shape;2841;p19"/>
                <p:cNvSpPr/>
                <p:nvPr/>
              </p:nvSpPr>
              <p:spPr>
                <a:xfrm>
                  <a:off x="5905200" y="3248150"/>
                  <a:ext cx="23225" cy="23550"/>
                </a:xfrm>
                <a:custGeom>
                  <a:rect b="b" l="l" r="r" t="t"/>
                  <a:pathLst>
                    <a:path extrusionOk="0" h="942" w="929">
                      <a:moveTo>
                        <a:pt x="357" y="0"/>
                      </a:moveTo>
                      <a:lnTo>
                        <a:pt x="357" y="370"/>
                      </a:lnTo>
                      <a:lnTo>
                        <a:pt x="0" y="477"/>
                      </a:lnTo>
                      <a:lnTo>
                        <a:pt x="357" y="584"/>
                      </a:lnTo>
                      <a:lnTo>
                        <a:pt x="357" y="941"/>
                      </a:lnTo>
                      <a:lnTo>
                        <a:pt x="572" y="655"/>
                      </a:lnTo>
                      <a:lnTo>
                        <a:pt x="929" y="762"/>
                      </a:lnTo>
                      <a:lnTo>
                        <a:pt x="929" y="762"/>
                      </a:lnTo>
                      <a:lnTo>
                        <a:pt x="714" y="477"/>
                      </a:lnTo>
                      <a:lnTo>
                        <a:pt x="929" y="179"/>
                      </a:lnTo>
                      <a:lnTo>
                        <a:pt x="929" y="179"/>
                      </a:lnTo>
                      <a:lnTo>
                        <a:pt x="572" y="298"/>
                      </a:lnTo>
                      <a:lnTo>
                        <a:pt x="35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2" name="Google Shape;2842;p19"/>
                <p:cNvSpPr/>
                <p:nvPr/>
              </p:nvSpPr>
              <p:spPr>
                <a:xfrm>
                  <a:off x="6483525" y="3286550"/>
                  <a:ext cx="23550" cy="23525"/>
                </a:xfrm>
                <a:custGeom>
                  <a:rect b="b" l="l" r="r" t="t"/>
                  <a:pathLst>
                    <a:path extrusionOk="0" h="941" w="942">
                      <a:moveTo>
                        <a:pt x="358" y="0"/>
                      </a:moveTo>
                      <a:lnTo>
                        <a:pt x="358" y="358"/>
                      </a:lnTo>
                      <a:lnTo>
                        <a:pt x="1" y="465"/>
                      </a:lnTo>
                      <a:lnTo>
                        <a:pt x="358" y="584"/>
                      </a:lnTo>
                      <a:lnTo>
                        <a:pt x="358" y="941"/>
                      </a:lnTo>
                      <a:lnTo>
                        <a:pt x="584" y="643"/>
                      </a:lnTo>
                      <a:lnTo>
                        <a:pt x="942" y="762"/>
                      </a:lnTo>
                      <a:lnTo>
                        <a:pt x="715" y="465"/>
                      </a:lnTo>
                      <a:lnTo>
                        <a:pt x="942" y="179"/>
                      </a:lnTo>
                      <a:lnTo>
                        <a:pt x="584" y="286"/>
                      </a:lnTo>
                      <a:lnTo>
                        <a:pt x="35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3" name="Google Shape;2843;p19"/>
                <p:cNvSpPr/>
                <p:nvPr/>
              </p:nvSpPr>
              <p:spPr>
                <a:xfrm>
                  <a:off x="5939725" y="2684100"/>
                  <a:ext cx="23525" cy="23525"/>
                </a:xfrm>
                <a:custGeom>
                  <a:rect b="b" l="l" r="r" t="t"/>
                  <a:pathLst>
                    <a:path extrusionOk="0" h="941" w="941">
                      <a:moveTo>
                        <a:pt x="357" y="0"/>
                      </a:moveTo>
                      <a:lnTo>
                        <a:pt x="357" y="357"/>
                      </a:lnTo>
                      <a:lnTo>
                        <a:pt x="0" y="476"/>
                      </a:lnTo>
                      <a:lnTo>
                        <a:pt x="357" y="584"/>
                      </a:lnTo>
                      <a:lnTo>
                        <a:pt x="357" y="941"/>
                      </a:lnTo>
                      <a:lnTo>
                        <a:pt x="584" y="655"/>
                      </a:lnTo>
                      <a:lnTo>
                        <a:pt x="941" y="762"/>
                      </a:lnTo>
                      <a:lnTo>
                        <a:pt x="715" y="476"/>
                      </a:lnTo>
                      <a:lnTo>
                        <a:pt x="941" y="179"/>
                      </a:lnTo>
                      <a:lnTo>
                        <a:pt x="584" y="298"/>
                      </a:lnTo>
                      <a:lnTo>
                        <a:pt x="35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4" name="Google Shape;2844;p19"/>
                <p:cNvSpPr/>
                <p:nvPr/>
              </p:nvSpPr>
              <p:spPr>
                <a:xfrm>
                  <a:off x="6495450" y="2990075"/>
                  <a:ext cx="23225" cy="23550"/>
                </a:xfrm>
                <a:custGeom>
                  <a:rect b="b" l="l" r="r" t="t"/>
                  <a:pathLst>
                    <a:path extrusionOk="0" h="942" w="929">
                      <a:moveTo>
                        <a:pt x="357" y="1"/>
                      </a:moveTo>
                      <a:lnTo>
                        <a:pt x="357" y="358"/>
                      </a:lnTo>
                      <a:lnTo>
                        <a:pt x="0" y="465"/>
                      </a:lnTo>
                      <a:lnTo>
                        <a:pt x="357" y="584"/>
                      </a:lnTo>
                      <a:lnTo>
                        <a:pt x="357" y="941"/>
                      </a:lnTo>
                      <a:lnTo>
                        <a:pt x="572" y="656"/>
                      </a:lnTo>
                      <a:lnTo>
                        <a:pt x="929" y="763"/>
                      </a:lnTo>
                      <a:lnTo>
                        <a:pt x="715" y="465"/>
                      </a:lnTo>
                      <a:lnTo>
                        <a:pt x="929" y="179"/>
                      </a:lnTo>
                      <a:lnTo>
                        <a:pt x="572" y="286"/>
                      </a:lnTo>
                      <a:lnTo>
                        <a:pt x="357"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5" name="Google Shape;2845;p19"/>
                <p:cNvSpPr/>
                <p:nvPr/>
              </p:nvSpPr>
              <p:spPr>
                <a:xfrm>
                  <a:off x="5339950" y="3106750"/>
                  <a:ext cx="23225" cy="23550"/>
                </a:xfrm>
                <a:custGeom>
                  <a:rect b="b" l="l" r="r" t="t"/>
                  <a:pathLst>
                    <a:path extrusionOk="0" h="942" w="929">
                      <a:moveTo>
                        <a:pt x="357" y="1"/>
                      </a:moveTo>
                      <a:lnTo>
                        <a:pt x="357" y="358"/>
                      </a:lnTo>
                      <a:lnTo>
                        <a:pt x="0" y="465"/>
                      </a:lnTo>
                      <a:lnTo>
                        <a:pt x="357" y="584"/>
                      </a:lnTo>
                      <a:lnTo>
                        <a:pt x="357" y="942"/>
                      </a:lnTo>
                      <a:lnTo>
                        <a:pt x="572" y="644"/>
                      </a:lnTo>
                      <a:lnTo>
                        <a:pt x="929" y="763"/>
                      </a:lnTo>
                      <a:lnTo>
                        <a:pt x="715" y="465"/>
                      </a:lnTo>
                      <a:lnTo>
                        <a:pt x="929" y="180"/>
                      </a:lnTo>
                      <a:lnTo>
                        <a:pt x="929" y="180"/>
                      </a:lnTo>
                      <a:lnTo>
                        <a:pt x="572" y="287"/>
                      </a:lnTo>
                      <a:lnTo>
                        <a:pt x="357"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6" name="Google Shape;2846;p19"/>
                <p:cNvSpPr/>
                <p:nvPr/>
              </p:nvSpPr>
              <p:spPr>
                <a:xfrm>
                  <a:off x="5257800" y="3429425"/>
                  <a:ext cx="23225" cy="23525"/>
                </a:xfrm>
                <a:custGeom>
                  <a:rect b="b" l="l" r="r" t="t"/>
                  <a:pathLst>
                    <a:path extrusionOk="0" h="941" w="929">
                      <a:moveTo>
                        <a:pt x="357" y="0"/>
                      </a:moveTo>
                      <a:lnTo>
                        <a:pt x="357" y="358"/>
                      </a:lnTo>
                      <a:lnTo>
                        <a:pt x="0" y="477"/>
                      </a:lnTo>
                      <a:lnTo>
                        <a:pt x="357" y="584"/>
                      </a:lnTo>
                      <a:lnTo>
                        <a:pt x="357" y="941"/>
                      </a:lnTo>
                      <a:lnTo>
                        <a:pt x="572" y="655"/>
                      </a:lnTo>
                      <a:lnTo>
                        <a:pt x="929" y="762"/>
                      </a:lnTo>
                      <a:lnTo>
                        <a:pt x="714" y="477"/>
                      </a:lnTo>
                      <a:lnTo>
                        <a:pt x="929" y="179"/>
                      </a:lnTo>
                      <a:lnTo>
                        <a:pt x="929" y="179"/>
                      </a:lnTo>
                      <a:lnTo>
                        <a:pt x="572" y="286"/>
                      </a:lnTo>
                      <a:lnTo>
                        <a:pt x="35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7" name="Google Shape;2847;p19"/>
                <p:cNvSpPr/>
                <p:nvPr/>
              </p:nvSpPr>
              <p:spPr>
                <a:xfrm>
                  <a:off x="5687600" y="3351125"/>
                  <a:ext cx="23250" cy="23550"/>
                </a:xfrm>
                <a:custGeom>
                  <a:rect b="b" l="l" r="r" t="t"/>
                  <a:pathLst>
                    <a:path extrusionOk="0" h="942" w="930">
                      <a:moveTo>
                        <a:pt x="358" y="1"/>
                      </a:moveTo>
                      <a:lnTo>
                        <a:pt x="358" y="358"/>
                      </a:lnTo>
                      <a:lnTo>
                        <a:pt x="1" y="465"/>
                      </a:lnTo>
                      <a:lnTo>
                        <a:pt x="358" y="584"/>
                      </a:lnTo>
                      <a:lnTo>
                        <a:pt x="358" y="942"/>
                      </a:lnTo>
                      <a:lnTo>
                        <a:pt x="584" y="644"/>
                      </a:lnTo>
                      <a:lnTo>
                        <a:pt x="929" y="763"/>
                      </a:lnTo>
                      <a:lnTo>
                        <a:pt x="929" y="763"/>
                      </a:lnTo>
                      <a:lnTo>
                        <a:pt x="715" y="465"/>
                      </a:lnTo>
                      <a:lnTo>
                        <a:pt x="929" y="180"/>
                      </a:lnTo>
                      <a:lnTo>
                        <a:pt x="584" y="287"/>
                      </a:lnTo>
                      <a:lnTo>
                        <a:pt x="35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8" name="Google Shape;2848;p19"/>
                <p:cNvSpPr/>
                <p:nvPr/>
              </p:nvSpPr>
              <p:spPr>
                <a:xfrm>
                  <a:off x="6354650" y="3850000"/>
                  <a:ext cx="23250" cy="23550"/>
                </a:xfrm>
                <a:custGeom>
                  <a:rect b="b" l="l" r="r" t="t"/>
                  <a:pathLst>
                    <a:path extrusionOk="0" h="942" w="930">
                      <a:moveTo>
                        <a:pt x="358" y="1"/>
                      </a:moveTo>
                      <a:lnTo>
                        <a:pt x="358" y="358"/>
                      </a:lnTo>
                      <a:lnTo>
                        <a:pt x="1" y="465"/>
                      </a:lnTo>
                      <a:lnTo>
                        <a:pt x="358" y="584"/>
                      </a:lnTo>
                      <a:lnTo>
                        <a:pt x="358" y="941"/>
                      </a:lnTo>
                      <a:lnTo>
                        <a:pt x="572" y="644"/>
                      </a:lnTo>
                      <a:lnTo>
                        <a:pt x="929" y="763"/>
                      </a:lnTo>
                      <a:lnTo>
                        <a:pt x="715" y="465"/>
                      </a:lnTo>
                      <a:lnTo>
                        <a:pt x="929" y="179"/>
                      </a:lnTo>
                      <a:lnTo>
                        <a:pt x="572" y="287"/>
                      </a:lnTo>
                      <a:lnTo>
                        <a:pt x="35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9" name="Google Shape;2849;p19"/>
                <p:cNvSpPr/>
                <p:nvPr/>
              </p:nvSpPr>
              <p:spPr>
                <a:xfrm>
                  <a:off x="5754875" y="4267625"/>
                  <a:ext cx="23250" cy="23525"/>
                </a:xfrm>
                <a:custGeom>
                  <a:rect b="b" l="l" r="r" t="t"/>
                  <a:pathLst>
                    <a:path extrusionOk="0" h="941" w="930">
                      <a:moveTo>
                        <a:pt x="358" y="0"/>
                      </a:moveTo>
                      <a:lnTo>
                        <a:pt x="358" y="357"/>
                      </a:lnTo>
                      <a:lnTo>
                        <a:pt x="0" y="465"/>
                      </a:lnTo>
                      <a:lnTo>
                        <a:pt x="358" y="584"/>
                      </a:lnTo>
                      <a:lnTo>
                        <a:pt x="358" y="941"/>
                      </a:lnTo>
                      <a:lnTo>
                        <a:pt x="572" y="643"/>
                      </a:lnTo>
                      <a:lnTo>
                        <a:pt x="929" y="762"/>
                      </a:lnTo>
                      <a:lnTo>
                        <a:pt x="715" y="465"/>
                      </a:lnTo>
                      <a:lnTo>
                        <a:pt x="929" y="179"/>
                      </a:lnTo>
                      <a:lnTo>
                        <a:pt x="572" y="286"/>
                      </a:lnTo>
                      <a:lnTo>
                        <a:pt x="35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0" name="Google Shape;2850;p19"/>
                <p:cNvSpPr/>
                <p:nvPr/>
              </p:nvSpPr>
              <p:spPr>
                <a:xfrm>
                  <a:off x="5450375" y="2938300"/>
                  <a:ext cx="23525" cy="23525"/>
                </a:xfrm>
                <a:custGeom>
                  <a:rect b="b" l="l" r="r" t="t"/>
                  <a:pathLst>
                    <a:path extrusionOk="0" h="941" w="941">
                      <a:moveTo>
                        <a:pt x="358" y="0"/>
                      </a:moveTo>
                      <a:lnTo>
                        <a:pt x="358" y="357"/>
                      </a:lnTo>
                      <a:lnTo>
                        <a:pt x="0" y="464"/>
                      </a:lnTo>
                      <a:lnTo>
                        <a:pt x="358" y="583"/>
                      </a:lnTo>
                      <a:lnTo>
                        <a:pt x="358" y="941"/>
                      </a:lnTo>
                      <a:lnTo>
                        <a:pt x="584" y="643"/>
                      </a:lnTo>
                      <a:lnTo>
                        <a:pt x="941" y="762"/>
                      </a:lnTo>
                      <a:lnTo>
                        <a:pt x="715" y="464"/>
                      </a:lnTo>
                      <a:lnTo>
                        <a:pt x="941" y="179"/>
                      </a:lnTo>
                      <a:lnTo>
                        <a:pt x="584" y="286"/>
                      </a:lnTo>
                      <a:lnTo>
                        <a:pt x="35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1" name="Google Shape;2851;p19"/>
                <p:cNvSpPr/>
                <p:nvPr/>
              </p:nvSpPr>
              <p:spPr>
                <a:xfrm>
                  <a:off x="5710825" y="3705650"/>
                  <a:ext cx="23525" cy="23225"/>
                </a:xfrm>
                <a:custGeom>
                  <a:rect b="b" l="l" r="r" t="t"/>
                  <a:pathLst>
                    <a:path extrusionOk="0" h="929" w="941">
                      <a:moveTo>
                        <a:pt x="358" y="0"/>
                      </a:moveTo>
                      <a:lnTo>
                        <a:pt x="358" y="357"/>
                      </a:lnTo>
                      <a:lnTo>
                        <a:pt x="0" y="465"/>
                      </a:lnTo>
                      <a:lnTo>
                        <a:pt x="358" y="572"/>
                      </a:lnTo>
                      <a:lnTo>
                        <a:pt x="358" y="929"/>
                      </a:lnTo>
                      <a:lnTo>
                        <a:pt x="584" y="643"/>
                      </a:lnTo>
                      <a:lnTo>
                        <a:pt x="941" y="750"/>
                      </a:lnTo>
                      <a:lnTo>
                        <a:pt x="715" y="465"/>
                      </a:lnTo>
                      <a:lnTo>
                        <a:pt x="941" y="179"/>
                      </a:lnTo>
                      <a:lnTo>
                        <a:pt x="584" y="286"/>
                      </a:lnTo>
                      <a:lnTo>
                        <a:pt x="35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2" name="Google Shape;2852;p19"/>
                <p:cNvSpPr/>
                <p:nvPr/>
              </p:nvSpPr>
              <p:spPr>
                <a:xfrm>
                  <a:off x="5996575" y="3548775"/>
                  <a:ext cx="23225" cy="23550"/>
                </a:xfrm>
                <a:custGeom>
                  <a:rect b="b" l="l" r="r" t="t"/>
                  <a:pathLst>
                    <a:path extrusionOk="0" h="942" w="929">
                      <a:moveTo>
                        <a:pt x="358" y="1"/>
                      </a:moveTo>
                      <a:lnTo>
                        <a:pt x="358" y="358"/>
                      </a:lnTo>
                      <a:lnTo>
                        <a:pt x="0" y="465"/>
                      </a:lnTo>
                      <a:lnTo>
                        <a:pt x="358" y="584"/>
                      </a:lnTo>
                      <a:lnTo>
                        <a:pt x="358" y="941"/>
                      </a:lnTo>
                      <a:lnTo>
                        <a:pt x="572" y="644"/>
                      </a:lnTo>
                      <a:lnTo>
                        <a:pt x="929" y="763"/>
                      </a:lnTo>
                      <a:lnTo>
                        <a:pt x="715" y="465"/>
                      </a:lnTo>
                      <a:lnTo>
                        <a:pt x="929" y="179"/>
                      </a:lnTo>
                      <a:lnTo>
                        <a:pt x="929" y="179"/>
                      </a:lnTo>
                      <a:lnTo>
                        <a:pt x="572" y="286"/>
                      </a:lnTo>
                      <a:lnTo>
                        <a:pt x="35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3" name="Google Shape;2853;p19"/>
                <p:cNvSpPr/>
                <p:nvPr/>
              </p:nvSpPr>
              <p:spPr>
                <a:xfrm>
                  <a:off x="6050750" y="2918650"/>
                  <a:ext cx="23525" cy="23525"/>
                </a:xfrm>
                <a:custGeom>
                  <a:rect b="b" l="l" r="r" t="t"/>
                  <a:pathLst>
                    <a:path extrusionOk="0" h="941" w="941">
                      <a:moveTo>
                        <a:pt x="357" y="0"/>
                      </a:moveTo>
                      <a:lnTo>
                        <a:pt x="357" y="357"/>
                      </a:lnTo>
                      <a:lnTo>
                        <a:pt x="0" y="465"/>
                      </a:lnTo>
                      <a:lnTo>
                        <a:pt x="357" y="584"/>
                      </a:lnTo>
                      <a:lnTo>
                        <a:pt x="357" y="941"/>
                      </a:lnTo>
                      <a:lnTo>
                        <a:pt x="584" y="655"/>
                      </a:lnTo>
                      <a:lnTo>
                        <a:pt x="941" y="762"/>
                      </a:lnTo>
                      <a:lnTo>
                        <a:pt x="715" y="465"/>
                      </a:lnTo>
                      <a:lnTo>
                        <a:pt x="941" y="179"/>
                      </a:lnTo>
                      <a:lnTo>
                        <a:pt x="941" y="179"/>
                      </a:lnTo>
                      <a:lnTo>
                        <a:pt x="584" y="286"/>
                      </a:lnTo>
                      <a:lnTo>
                        <a:pt x="35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4" name="Google Shape;2854;p19"/>
                <p:cNvSpPr/>
                <p:nvPr/>
              </p:nvSpPr>
              <p:spPr>
                <a:xfrm>
                  <a:off x="6704400" y="3861625"/>
                  <a:ext cx="23525" cy="23525"/>
                </a:xfrm>
                <a:custGeom>
                  <a:rect b="b" l="l" r="r" t="t"/>
                  <a:pathLst>
                    <a:path extrusionOk="0" h="941" w="941">
                      <a:moveTo>
                        <a:pt x="358" y="0"/>
                      </a:moveTo>
                      <a:lnTo>
                        <a:pt x="358" y="357"/>
                      </a:lnTo>
                      <a:lnTo>
                        <a:pt x="0" y="476"/>
                      </a:lnTo>
                      <a:lnTo>
                        <a:pt x="358" y="584"/>
                      </a:lnTo>
                      <a:lnTo>
                        <a:pt x="358" y="941"/>
                      </a:lnTo>
                      <a:lnTo>
                        <a:pt x="584" y="655"/>
                      </a:lnTo>
                      <a:lnTo>
                        <a:pt x="941" y="762"/>
                      </a:lnTo>
                      <a:lnTo>
                        <a:pt x="715" y="476"/>
                      </a:lnTo>
                      <a:lnTo>
                        <a:pt x="941" y="179"/>
                      </a:lnTo>
                      <a:lnTo>
                        <a:pt x="941" y="179"/>
                      </a:lnTo>
                      <a:lnTo>
                        <a:pt x="584" y="298"/>
                      </a:lnTo>
                      <a:lnTo>
                        <a:pt x="35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5" name="Google Shape;2855;p19"/>
                <p:cNvSpPr/>
                <p:nvPr/>
              </p:nvSpPr>
              <p:spPr>
                <a:xfrm>
                  <a:off x="5092600" y="3224925"/>
                  <a:ext cx="23525" cy="23550"/>
                </a:xfrm>
                <a:custGeom>
                  <a:rect b="b" l="l" r="r" t="t"/>
                  <a:pathLst>
                    <a:path extrusionOk="0" h="942" w="941">
                      <a:moveTo>
                        <a:pt x="357" y="1"/>
                      </a:moveTo>
                      <a:lnTo>
                        <a:pt x="357" y="358"/>
                      </a:lnTo>
                      <a:lnTo>
                        <a:pt x="0" y="465"/>
                      </a:lnTo>
                      <a:lnTo>
                        <a:pt x="357" y="584"/>
                      </a:lnTo>
                      <a:lnTo>
                        <a:pt x="357" y="941"/>
                      </a:lnTo>
                      <a:lnTo>
                        <a:pt x="583" y="644"/>
                      </a:lnTo>
                      <a:lnTo>
                        <a:pt x="941" y="763"/>
                      </a:lnTo>
                      <a:lnTo>
                        <a:pt x="714" y="465"/>
                      </a:lnTo>
                      <a:lnTo>
                        <a:pt x="941" y="179"/>
                      </a:lnTo>
                      <a:lnTo>
                        <a:pt x="583" y="286"/>
                      </a:lnTo>
                      <a:lnTo>
                        <a:pt x="357"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6" name="Google Shape;2856;p19"/>
                <p:cNvSpPr/>
                <p:nvPr/>
              </p:nvSpPr>
              <p:spPr>
                <a:xfrm>
                  <a:off x="6495450" y="3795250"/>
                  <a:ext cx="23225" cy="23525"/>
                </a:xfrm>
                <a:custGeom>
                  <a:rect b="b" l="l" r="r" t="t"/>
                  <a:pathLst>
                    <a:path extrusionOk="0" h="941" w="929">
                      <a:moveTo>
                        <a:pt x="357" y="0"/>
                      </a:moveTo>
                      <a:lnTo>
                        <a:pt x="357" y="357"/>
                      </a:lnTo>
                      <a:lnTo>
                        <a:pt x="0" y="476"/>
                      </a:lnTo>
                      <a:lnTo>
                        <a:pt x="357" y="583"/>
                      </a:lnTo>
                      <a:lnTo>
                        <a:pt x="357" y="941"/>
                      </a:lnTo>
                      <a:lnTo>
                        <a:pt x="572" y="655"/>
                      </a:lnTo>
                      <a:lnTo>
                        <a:pt x="929" y="762"/>
                      </a:lnTo>
                      <a:lnTo>
                        <a:pt x="715" y="476"/>
                      </a:lnTo>
                      <a:lnTo>
                        <a:pt x="929" y="179"/>
                      </a:lnTo>
                      <a:lnTo>
                        <a:pt x="929" y="179"/>
                      </a:lnTo>
                      <a:lnTo>
                        <a:pt x="572" y="298"/>
                      </a:lnTo>
                      <a:lnTo>
                        <a:pt x="35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7" name="Google Shape;2857;p19"/>
                <p:cNvSpPr/>
                <p:nvPr/>
              </p:nvSpPr>
              <p:spPr>
                <a:xfrm>
                  <a:off x="5361975" y="3597300"/>
                  <a:ext cx="23525" cy="23250"/>
                </a:xfrm>
                <a:custGeom>
                  <a:rect b="b" l="l" r="r" t="t"/>
                  <a:pathLst>
                    <a:path extrusionOk="0" h="930" w="941">
                      <a:moveTo>
                        <a:pt x="357" y="0"/>
                      </a:moveTo>
                      <a:lnTo>
                        <a:pt x="357" y="358"/>
                      </a:lnTo>
                      <a:lnTo>
                        <a:pt x="0" y="465"/>
                      </a:lnTo>
                      <a:lnTo>
                        <a:pt x="357" y="572"/>
                      </a:lnTo>
                      <a:lnTo>
                        <a:pt x="357" y="929"/>
                      </a:lnTo>
                      <a:lnTo>
                        <a:pt x="584" y="643"/>
                      </a:lnTo>
                      <a:lnTo>
                        <a:pt x="941" y="751"/>
                      </a:lnTo>
                      <a:lnTo>
                        <a:pt x="715" y="465"/>
                      </a:lnTo>
                      <a:lnTo>
                        <a:pt x="941" y="179"/>
                      </a:lnTo>
                      <a:lnTo>
                        <a:pt x="941" y="179"/>
                      </a:lnTo>
                      <a:lnTo>
                        <a:pt x="584" y="286"/>
                      </a:lnTo>
                      <a:lnTo>
                        <a:pt x="35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8" name="Google Shape;2858;p19"/>
                <p:cNvSpPr/>
                <p:nvPr/>
              </p:nvSpPr>
              <p:spPr>
                <a:xfrm>
                  <a:off x="6247800" y="3249925"/>
                  <a:ext cx="23225" cy="23250"/>
                </a:xfrm>
                <a:custGeom>
                  <a:rect b="b" l="l" r="r" t="t"/>
                  <a:pathLst>
                    <a:path extrusionOk="0" h="930" w="929">
                      <a:moveTo>
                        <a:pt x="357" y="1"/>
                      </a:moveTo>
                      <a:lnTo>
                        <a:pt x="357" y="358"/>
                      </a:lnTo>
                      <a:lnTo>
                        <a:pt x="0" y="465"/>
                      </a:lnTo>
                      <a:lnTo>
                        <a:pt x="357" y="572"/>
                      </a:lnTo>
                      <a:lnTo>
                        <a:pt x="357" y="930"/>
                      </a:lnTo>
                      <a:lnTo>
                        <a:pt x="572" y="644"/>
                      </a:lnTo>
                      <a:lnTo>
                        <a:pt x="929" y="751"/>
                      </a:lnTo>
                      <a:lnTo>
                        <a:pt x="715" y="465"/>
                      </a:lnTo>
                      <a:lnTo>
                        <a:pt x="929" y="179"/>
                      </a:lnTo>
                      <a:lnTo>
                        <a:pt x="572" y="287"/>
                      </a:lnTo>
                      <a:lnTo>
                        <a:pt x="357"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9" name="Google Shape;2859;p19"/>
                <p:cNvSpPr/>
                <p:nvPr/>
              </p:nvSpPr>
              <p:spPr>
                <a:xfrm>
                  <a:off x="5908750" y="3667250"/>
                  <a:ext cx="10750" cy="9275"/>
                </a:xfrm>
                <a:custGeom>
                  <a:rect b="b" l="l" r="r" t="t"/>
                  <a:pathLst>
                    <a:path extrusionOk="0" h="371" w="430">
                      <a:moveTo>
                        <a:pt x="191" y="0"/>
                      </a:moveTo>
                      <a:cubicBezTo>
                        <a:pt x="96" y="0"/>
                        <a:pt x="1" y="84"/>
                        <a:pt x="1" y="191"/>
                      </a:cubicBezTo>
                      <a:cubicBezTo>
                        <a:pt x="1" y="297"/>
                        <a:pt x="97" y="370"/>
                        <a:pt x="192" y="370"/>
                      </a:cubicBezTo>
                      <a:cubicBezTo>
                        <a:pt x="235" y="370"/>
                        <a:pt x="277" y="355"/>
                        <a:pt x="311" y="322"/>
                      </a:cubicBezTo>
                      <a:cubicBezTo>
                        <a:pt x="430" y="203"/>
                        <a:pt x="358" y="12"/>
                        <a:pt x="19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0" name="Google Shape;2860;p19"/>
                <p:cNvSpPr/>
                <p:nvPr/>
              </p:nvSpPr>
              <p:spPr>
                <a:xfrm>
                  <a:off x="5779275" y="3498475"/>
                  <a:ext cx="5125" cy="3575"/>
                </a:xfrm>
                <a:custGeom>
                  <a:rect b="b" l="l" r="r" t="t"/>
                  <a:pathLst>
                    <a:path extrusionOk="0" h="143" w="205">
                      <a:moveTo>
                        <a:pt x="96" y="1"/>
                      </a:moveTo>
                      <a:cubicBezTo>
                        <a:pt x="36" y="1"/>
                        <a:pt x="1" y="36"/>
                        <a:pt x="1" y="96"/>
                      </a:cubicBezTo>
                      <a:cubicBezTo>
                        <a:pt x="1" y="130"/>
                        <a:pt x="14" y="143"/>
                        <a:pt x="33" y="143"/>
                      </a:cubicBezTo>
                      <a:cubicBezTo>
                        <a:pt x="93" y="143"/>
                        <a:pt x="205" y="10"/>
                        <a:pt x="9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1" name="Google Shape;2861;p19"/>
                <p:cNvSpPr/>
                <p:nvPr/>
              </p:nvSpPr>
              <p:spPr>
                <a:xfrm>
                  <a:off x="5530750" y="3758025"/>
                  <a:ext cx="5125" cy="3600"/>
                </a:xfrm>
                <a:custGeom>
                  <a:rect b="b" l="l" r="r" t="t"/>
                  <a:pathLst>
                    <a:path extrusionOk="0" h="144" w="205">
                      <a:moveTo>
                        <a:pt x="95" y="1"/>
                      </a:moveTo>
                      <a:cubicBezTo>
                        <a:pt x="36" y="1"/>
                        <a:pt x="0" y="48"/>
                        <a:pt x="0" y="96"/>
                      </a:cubicBezTo>
                      <a:cubicBezTo>
                        <a:pt x="0" y="130"/>
                        <a:pt x="14" y="143"/>
                        <a:pt x="32" y="143"/>
                      </a:cubicBezTo>
                      <a:cubicBezTo>
                        <a:pt x="92" y="143"/>
                        <a:pt x="204" y="10"/>
                        <a:pt x="9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2" name="Google Shape;2862;p19"/>
                <p:cNvSpPr/>
                <p:nvPr/>
              </p:nvSpPr>
              <p:spPr>
                <a:xfrm>
                  <a:off x="5993900" y="3107950"/>
                  <a:ext cx="5125" cy="3575"/>
                </a:xfrm>
                <a:custGeom>
                  <a:rect b="b" l="l" r="r" t="t"/>
                  <a:pathLst>
                    <a:path extrusionOk="0" h="143" w="205">
                      <a:moveTo>
                        <a:pt x="95" y="1"/>
                      </a:moveTo>
                      <a:cubicBezTo>
                        <a:pt x="48" y="1"/>
                        <a:pt x="0" y="48"/>
                        <a:pt x="0" y="96"/>
                      </a:cubicBezTo>
                      <a:cubicBezTo>
                        <a:pt x="0" y="130"/>
                        <a:pt x="14" y="143"/>
                        <a:pt x="32" y="143"/>
                      </a:cubicBezTo>
                      <a:cubicBezTo>
                        <a:pt x="92" y="143"/>
                        <a:pt x="204" y="10"/>
                        <a:pt x="9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3" name="Google Shape;2863;p19"/>
                <p:cNvSpPr/>
                <p:nvPr/>
              </p:nvSpPr>
              <p:spPr>
                <a:xfrm>
                  <a:off x="5731050" y="3105575"/>
                  <a:ext cx="5425" cy="3575"/>
                </a:xfrm>
                <a:custGeom>
                  <a:rect b="b" l="l" r="r" t="t"/>
                  <a:pathLst>
                    <a:path extrusionOk="0" h="143" w="217">
                      <a:moveTo>
                        <a:pt x="108" y="0"/>
                      </a:moveTo>
                      <a:cubicBezTo>
                        <a:pt x="49" y="0"/>
                        <a:pt x="1" y="48"/>
                        <a:pt x="1" y="96"/>
                      </a:cubicBezTo>
                      <a:cubicBezTo>
                        <a:pt x="1" y="130"/>
                        <a:pt x="15" y="143"/>
                        <a:pt x="35" y="143"/>
                      </a:cubicBezTo>
                      <a:cubicBezTo>
                        <a:pt x="98" y="143"/>
                        <a:pt x="217" y="9"/>
                        <a:pt x="10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4" name="Google Shape;2864;p19"/>
                <p:cNvSpPr/>
                <p:nvPr/>
              </p:nvSpPr>
              <p:spPr>
                <a:xfrm>
                  <a:off x="5454250" y="3388000"/>
                  <a:ext cx="5100" cy="3450"/>
                </a:xfrm>
                <a:custGeom>
                  <a:rect b="b" l="l" r="r" t="t"/>
                  <a:pathLst>
                    <a:path extrusionOk="0" h="138" w="204">
                      <a:moveTo>
                        <a:pt x="80" y="1"/>
                      </a:moveTo>
                      <a:cubicBezTo>
                        <a:pt x="38" y="1"/>
                        <a:pt x="0" y="43"/>
                        <a:pt x="0" y="86"/>
                      </a:cubicBezTo>
                      <a:cubicBezTo>
                        <a:pt x="0" y="124"/>
                        <a:pt x="14" y="138"/>
                        <a:pt x="34" y="138"/>
                      </a:cubicBezTo>
                      <a:cubicBezTo>
                        <a:pt x="94" y="138"/>
                        <a:pt x="203" y="2"/>
                        <a:pt x="95" y="2"/>
                      </a:cubicBezTo>
                      <a:cubicBezTo>
                        <a:pt x="90" y="1"/>
                        <a:pt x="85" y="1"/>
                        <a:pt x="8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5" name="Google Shape;2865;p19"/>
                <p:cNvSpPr/>
                <p:nvPr/>
              </p:nvSpPr>
              <p:spPr>
                <a:xfrm>
                  <a:off x="5733450" y="3843700"/>
                  <a:ext cx="5400" cy="3475"/>
                </a:xfrm>
                <a:custGeom>
                  <a:rect b="b" l="l" r="r" t="t"/>
                  <a:pathLst>
                    <a:path extrusionOk="0" h="139" w="216">
                      <a:moveTo>
                        <a:pt x="89" y="1"/>
                      </a:moveTo>
                      <a:cubicBezTo>
                        <a:pt x="38" y="1"/>
                        <a:pt x="0" y="44"/>
                        <a:pt x="0" y="86"/>
                      </a:cubicBezTo>
                      <a:cubicBezTo>
                        <a:pt x="0" y="124"/>
                        <a:pt x="15" y="138"/>
                        <a:pt x="36" y="138"/>
                      </a:cubicBezTo>
                      <a:cubicBezTo>
                        <a:pt x="99" y="138"/>
                        <a:pt x="215" y="3"/>
                        <a:pt x="107" y="3"/>
                      </a:cubicBezTo>
                      <a:cubicBezTo>
                        <a:pt x="101" y="2"/>
                        <a:pt x="95" y="1"/>
                        <a:pt x="8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6" name="Google Shape;2866;p19"/>
                <p:cNvSpPr/>
                <p:nvPr/>
              </p:nvSpPr>
              <p:spPr>
                <a:xfrm>
                  <a:off x="5572700" y="4277150"/>
                  <a:ext cx="5100" cy="4625"/>
                </a:xfrm>
                <a:custGeom>
                  <a:rect b="b" l="l" r="r" t="t"/>
                  <a:pathLst>
                    <a:path extrusionOk="0" h="185" w="204">
                      <a:moveTo>
                        <a:pt x="96" y="0"/>
                      </a:moveTo>
                      <a:cubicBezTo>
                        <a:pt x="48" y="0"/>
                        <a:pt x="1" y="36"/>
                        <a:pt x="1" y="95"/>
                      </a:cubicBezTo>
                      <a:cubicBezTo>
                        <a:pt x="7" y="155"/>
                        <a:pt x="54" y="185"/>
                        <a:pt x="102" y="185"/>
                      </a:cubicBezTo>
                      <a:cubicBezTo>
                        <a:pt x="150" y="185"/>
                        <a:pt x="197" y="155"/>
                        <a:pt x="203" y="95"/>
                      </a:cubicBezTo>
                      <a:cubicBezTo>
                        <a:pt x="203" y="36"/>
                        <a:pt x="156" y="0"/>
                        <a:pt x="9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7" name="Google Shape;2867;p19"/>
                <p:cNvSpPr/>
                <p:nvPr/>
              </p:nvSpPr>
              <p:spPr>
                <a:xfrm>
                  <a:off x="5915900" y="4246775"/>
                  <a:ext cx="5100" cy="4800"/>
                </a:xfrm>
                <a:custGeom>
                  <a:rect b="b" l="l" r="r" t="t"/>
                  <a:pathLst>
                    <a:path extrusionOk="0" h="192" w="204">
                      <a:moveTo>
                        <a:pt x="96" y="1"/>
                      </a:moveTo>
                      <a:cubicBezTo>
                        <a:pt x="48" y="1"/>
                        <a:pt x="1" y="48"/>
                        <a:pt x="1" y="96"/>
                      </a:cubicBezTo>
                      <a:cubicBezTo>
                        <a:pt x="1" y="144"/>
                        <a:pt x="48" y="191"/>
                        <a:pt x="96" y="191"/>
                      </a:cubicBezTo>
                      <a:cubicBezTo>
                        <a:pt x="156" y="191"/>
                        <a:pt x="203" y="144"/>
                        <a:pt x="203" y="96"/>
                      </a:cubicBezTo>
                      <a:cubicBezTo>
                        <a:pt x="203" y="48"/>
                        <a:pt x="156" y="1"/>
                        <a:pt x="9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8" name="Google Shape;2868;p19"/>
                <p:cNvSpPr/>
                <p:nvPr/>
              </p:nvSpPr>
              <p:spPr>
                <a:xfrm>
                  <a:off x="6285000" y="4322375"/>
                  <a:ext cx="5450" cy="3550"/>
                </a:xfrm>
                <a:custGeom>
                  <a:rect b="b" l="l" r="r" t="t"/>
                  <a:pathLst>
                    <a:path extrusionOk="0" h="142" w="218">
                      <a:moveTo>
                        <a:pt x="108" y="1"/>
                      </a:moveTo>
                      <a:cubicBezTo>
                        <a:pt x="48" y="1"/>
                        <a:pt x="0" y="37"/>
                        <a:pt x="0" y="96"/>
                      </a:cubicBezTo>
                      <a:cubicBezTo>
                        <a:pt x="0" y="129"/>
                        <a:pt x="14" y="142"/>
                        <a:pt x="33" y="142"/>
                      </a:cubicBezTo>
                      <a:cubicBezTo>
                        <a:pt x="95" y="142"/>
                        <a:pt x="218" y="1"/>
                        <a:pt x="10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9" name="Google Shape;2869;p19"/>
                <p:cNvSpPr/>
                <p:nvPr/>
              </p:nvSpPr>
              <p:spPr>
                <a:xfrm>
                  <a:off x="6540525" y="4144050"/>
                  <a:ext cx="5125" cy="4575"/>
                </a:xfrm>
                <a:custGeom>
                  <a:rect b="b" l="l" r="r" t="t"/>
                  <a:pathLst>
                    <a:path extrusionOk="0" h="183" w="205">
                      <a:moveTo>
                        <a:pt x="87" y="0"/>
                      </a:moveTo>
                      <a:cubicBezTo>
                        <a:pt x="0" y="0"/>
                        <a:pt x="0" y="183"/>
                        <a:pt x="87" y="183"/>
                      </a:cubicBezTo>
                      <a:cubicBezTo>
                        <a:pt x="92" y="183"/>
                        <a:pt x="97" y="182"/>
                        <a:pt x="102" y="181"/>
                      </a:cubicBezTo>
                      <a:cubicBezTo>
                        <a:pt x="108" y="182"/>
                        <a:pt x="113" y="183"/>
                        <a:pt x="118" y="183"/>
                      </a:cubicBezTo>
                      <a:cubicBezTo>
                        <a:pt x="204" y="183"/>
                        <a:pt x="204" y="0"/>
                        <a:pt x="118" y="0"/>
                      </a:cubicBezTo>
                      <a:cubicBezTo>
                        <a:pt x="113" y="0"/>
                        <a:pt x="108" y="1"/>
                        <a:pt x="102" y="2"/>
                      </a:cubicBezTo>
                      <a:cubicBezTo>
                        <a:pt x="97" y="1"/>
                        <a:pt x="92" y="0"/>
                        <a:pt x="8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0" name="Google Shape;2870;p19"/>
                <p:cNvSpPr/>
                <p:nvPr/>
              </p:nvSpPr>
              <p:spPr>
                <a:xfrm>
                  <a:off x="6264175" y="3980075"/>
                  <a:ext cx="4775" cy="4800"/>
                </a:xfrm>
                <a:custGeom>
                  <a:rect b="b" l="l" r="r" t="t"/>
                  <a:pathLst>
                    <a:path extrusionOk="0" h="192" w="191">
                      <a:moveTo>
                        <a:pt x="95" y="1"/>
                      </a:moveTo>
                      <a:cubicBezTo>
                        <a:pt x="48" y="1"/>
                        <a:pt x="0" y="48"/>
                        <a:pt x="0" y="96"/>
                      </a:cubicBezTo>
                      <a:cubicBezTo>
                        <a:pt x="0" y="144"/>
                        <a:pt x="48" y="191"/>
                        <a:pt x="95" y="191"/>
                      </a:cubicBezTo>
                      <a:cubicBezTo>
                        <a:pt x="155" y="191"/>
                        <a:pt x="191" y="144"/>
                        <a:pt x="191" y="96"/>
                      </a:cubicBezTo>
                      <a:cubicBezTo>
                        <a:pt x="191" y="48"/>
                        <a:pt x="155" y="1"/>
                        <a:pt x="9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1" name="Google Shape;2871;p19"/>
                <p:cNvSpPr/>
                <p:nvPr/>
              </p:nvSpPr>
              <p:spPr>
                <a:xfrm>
                  <a:off x="6084075" y="3902100"/>
                  <a:ext cx="5400" cy="3550"/>
                </a:xfrm>
                <a:custGeom>
                  <a:rect b="b" l="l" r="r" t="t"/>
                  <a:pathLst>
                    <a:path extrusionOk="0" h="142" w="216">
                      <a:moveTo>
                        <a:pt x="96" y="0"/>
                      </a:moveTo>
                      <a:cubicBezTo>
                        <a:pt x="48" y="0"/>
                        <a:pt x="1" y="36"/>
                        <a:pt x="1" y="96"/>
                      </a:cubicBezTo>
                      <a:cubicBezTo>
                        <a:pt x="1" y="129"/>
                        <a:pt x="14" y="141"/>
                        <a:pt x="33" y="141"/>
                      </a:cubicBezTo>
                      <a:cubicBezTo>
                        <a:pt x="95" y="141"/>
                        <a:pt x="215" y="0"/>
                        <a:pt x="9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2" name="Google Shape;2872;p19"/>
                <p:cNvSpPr/>
                <p:nvPr/>
              </p:nvSpPr>
              <p:spPr>
                <a:xfrm>
                  <a:off x="6184975" y="3675275"/>
                  <a:ext cx="5425" cy="3600"/>
                </a:xfrm>
                <a:custGeom>
                  <a:rect b="b" l="l" r="r" t="t"/>
                  <a:pathLst>
                    <a:path extrusionOk="0" h="144" w="217">
                      <a:moveTo>
                        <a:pt x="108" y="1"/>
                      </a:moveTo>
                      <a:cubicBezTo>
                        <a:pt x="49" y="1"/>
                        <a:pt x="1" y="48"/>
                        <a:pt x="1" y="96"/>
                      </a:cubicBezTo>
                      <a:cubicBezTo>
                        <a:pt x="1" y="130"/>
                        <a:pt x="15" y="143"/>
                        <a:pt x="35" y="143"/>
                      </a:cubicBezTo>
                      <a:cubicBezTo>
                        <a:pt x="98" y="143"/>
                        <a:pt x="217" y="10"/>
                        <a:pt x="10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3" name="Google Shape;2873;p19"/>
                <p:cNvSpPr/>
                <p:nvPr/>
              </p:nvSpPr>
              <p:spPr>
                <a:xfrm>
                  <a:off x="6071875" y="3374650"/>
                  <a:ext cx="5150" cy="3550"/>
                </a:xfrm>
                <a:custGeom>
                  <a:rect b="b" l="l" r="r" t="t"/>
                  <a:pathLst>
                    <a:path extrusionOk="0" h="142" w="206">
                      <a:moveTo>
                        <a:pt x="96" y="1"/>
                      </a:moveTo>
                      <a:cubicBezTo>
                        <a:pt x="36" y="1"/>
                        <a:pt x="1" y="36"/>
                        <a:pt x="1" y="96"/>
                      </a:cubicBezTo>
                      <a:cubicBezTo>
                        <a:pt x="1" y="129"/>
                        <a:pt x="13" y="141"/>
                        <a:pt x="31" y="141"/>
                      </a:cubicBezTo>
                      <a:cubicBezTo>
                        <a:pt x="90" y="141"/>
                        <a:pt x="206" y="1"/>
                        <a:pt x="9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4" name="Google Shape;2874;p19"/>
                <p:cNvSpPr/>
                <p:nvPr/>
              </p:nvSpPr>
              <p:spPr>
                <a:xfrm>
                  <a:off x="6689225" y="3632125"/>
                  <a:ext cx="5450" cy="3550"/>
                </a:xfrm>
                <a:custGeom>
                  <a:rect b="b" l="l" r="r" t="t"/>
                  <a:pathLst>
                    <a:path extrusionOk="0" h="142" w="218">
                      <a:moveTo>
                        <a:pt x="107" y="0"/>
                      </a:moveTo>
                      <a:cubicBezTo>
                        <a:pt x="48" y="0"/>
                        <a:pt x="12" y="36"/>
                        <a:pt x="0" y="96"/>
                      </a:cubicBezTo>
                      <a:cubicBezTo>
                        <a:pt x="0" y="129"/>
                        <a:pt x="13" y="141"/>
                        <a:pt x="32" y="141"/>
                      </a:cubicBezTo>
                      <a:cubicBezTo>
                        <a:pt x="95" y="141"/>
                        <a:pt x="217" y="0"/>
                        <a:pt x="10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5" name="Google Shape;2875;p19"/>
                <p:cNvSpPr/>
                <p:nvPr/>
              </p:nvSpPr>
              <p:spPr>
                <a:xfrm>
                  <a:off x="6822925" y="3851775"/>
                  <a:ext cx="5250" cy="4825"/>
                </a:xfrm>
                <a:custGeom>
                  <a:rect b="b" l="l" r="r" t="t"/>
                  <a:pathLst>
                    <a:path extrusionOk="0" h="193" w="210">
                      <a:moveTo>
                        <a:pt x="97" y="1"/>
                      </a:moveTo>
                      <a:cubicBezTo>
                        <a:pt x="1" y="1"/>
                        <a:pt x="1" y="192"/>
                        <a:pt x="97" y="192"/>
                      </a:cubicBezTo>
                      <a:cubicBezTo>
                        <a:pt x="100" y="192"/>
                        <a:pt x="102" y="192"/>
                        <a:pt x="105" y="192"/>
                      </a:cubicBezTo>
                      <a:cubicBezTo>
                        <a:pt x="108" y="192"/>
                        <a:pt x="111" y="192"/>
                        <a:pt x="114" y="192"/>
                      </a:cubicBezTo>
                      <a:cubicBezTo>
                        <a:pt x="210" y="192"/>
                        <a:pt x="210" y="1"/>
                        <a:pt x="114" y="1"/>
                      </a:cubicBezTo>
                      <a:cubicBezTo>
                        <a:pt x="111" y="1"/>
                        <a:pt x="108" y="1"/>
                        <a:pt x="105" y="1"/>
                      </a:cubicBezTo>
                      <a:cubicBezTo>
                        <a:pt x="102" y="1"/>
                        <a:pt x="100" y="1"/>
                        <a:pt x="9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6" name="Google Shape;2876;p19"/>
                <p:cNvSpPr/>
                <p:nvPr/>
              </p:nvSpPr>
              <p:spPr>
                <a:xfrm>
                  <a:off x="6014125" y="3777075"/>
                  <a:ext cx="5100" cy="4800"/>
                </a:xfrm>
                <a:custGeom>
                  <a:rect b="b" l="l" r="r" t="t"/>
                  <a:pathLst>
                    <a:path extrusionOk="0" h="192" w="204">
                      <a:moveTo>
                        <a:pt x="96" y="1"/>
                      </a:moveTo>
                      <a:cubicBezTo>
                        <a:pt x="48" y="1"/>
                        <a:pt x="1" y="37"/>
                        <a:pt x="1" y="96"/>
                      </a:cubicBezTo>
                      <a:cubicBezTo>
                        <a:pt x="1" y="144"/>
                        <a:pt x="48" y="191"/>
                        <a:pt x="96" y="191"/>
                      </a:cubicBezTo>
                      <a:cubicBezTo>
                        <a:pt x="156" y="191"/>
                        <a:pt x="203" y="144"/>
                        <a:pt x="203" y="96"/>
                      </a:cubicBezTo>
                      <a:cubicBezTo>
                        <a:pt x="203" y="37"/>
                        <a:pt x="156" y="1"/>
                        <a:pt x="9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7" name="Google Shape;2877;p19"/>
                <p:cNvSpPr/>
                <p:nvPr/>
              </p:nvSpPr>
              <p:spPr>
                <a:xfrm>
                  <a:off x="5509000" y="3601775"/>
                  <a:ext cx="5425" cy="3575"/>
                </a:xfrm>
                <a:custGeom>
                  <a:rect b="b" l="l" r="r" t="t"/>
                  <a:pathLst>
                    <a:path extrusionOk="0" h="143" w="217">
                      <a:moveTo>
                        <a:pt x="108" y="0"/>
                      </a:moveTo>
                      <a:cubicBezTo>
                        <a:pt x="49" y="0"/>
                        <a:pt x="1" y="48"/>
                        <a:pt x="1" y="95"/>
                      </a:cubicBezTo>
                      <a:cubicBezTo>
                        <a:pt x="1" y="129"/>
                        <a:pt x="15" y="142"/>
                        <a:pt x="35" y="142"/>
                      </a:cubicBezTo>
                      <a:cubicBezTo>
                        <a:pt x="98" y="142"/>
                        <a:pt x="217" y="9"/>
                        <a:pt x="10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8" name="Google Shape;2878;p19"/>
                <p:cNvSpPr/>
                <p:nvPr/>
              </p:nvSpPr>
              <p:spPr>
                <a:xfrm>
                  <a:off x="5398275" y="3487750"/>
                  <a:ext cx="5125" cy="3600"/>
                </a:xfrm>
                <a:custGeom>
                  <a:rect b="b" l="l" r="r" t="t"/>
                  <a:pathLst>
                    <a:path extrusionOk="0" h="144" w="205">
                      <a:moveTo>
                        <a:pt x="96" y="1"/>
                      </a:moveTo>
                      <a:cubicBezTo>
                        <a:pt x="48" y="1"/>
                        <a:pt x="1" y="49"/>
                        <a:pt x="1" y="96"/>
                      </a:cubicBezTo>
                      <a:cubicBezTo>
                        <a:pt x="1" y="130"/>
                        <a:pt x="14" y="143"/>
                        <a:pt x="33" y="143"/>
                      </a:cubicBezTo>
                      <a:cubicBezTo>
                        <a:pt x="93" y="143"/>
                        <a:pt x="205" y="10"/>
                        <a:pt x="9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9" name="Google Shape;2879;p19"/>
                <p:cNvSpPr/>
                <p:nvPr/>
              </p:nvSpPr>
              <p:spPr>
                <a:xfrm>
                  <a:off x="5375950" y="2930250"/>
                  <a:ext cx="5425" cy="3575"/>
                </a:xfrm>
                <a:custGeom>
                  <a:rect b="b" l="l" r="r" t="t"/>
                  <a:pathLst>
                    <a:path extrusionOk="0" h="143" w="217">
                      <a:moveTo>
                        <a:pt x="108" y="1"/>
                      </a:moveTo>
                      <a:cubicBezTo>
                        <a:pt x="48" y="1"/>
                        <a:pt x="13" y="36"/>
                        <a:pt x="1" y="96"/>
                      </a:cubicBezTo>
                      <a:cubicBezTo>
                        <a:pt x="4" y="130"/>
                        <a:pt x="19" y="143"/>
                        <a:pt x="40" y="143"/>
                      </a:cubicBezTo>
                      <a:cubicBezTo>
                        <a:pt x="105" y="143"/>
                        <a:pt x="217" y="10"/>
                        <a:pt x="10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0" name="Google Shape;2880;p19"/>
                <p:cNvSpPr/>
                <p:nvPr/>
              </p:nvSpPr>
              <p:spPr>
                <a:xfrm>
                  <a:off x="5334875" y="2709100"/>
                  <a:ext cx="5450" cy="3550"/>
                </a:xfrm>
                <a:custGeom>
                  <a:rect b="b" l="l" r="r" t="t"/>
                  <a:pathLst>
                    <a:path extrusionOk="0" h="142" w="218">
                      <a:moveTo>
                        <a:pt x="108" y="0"/>
                      </a:moveTo>
                      <a:cubicBezTo>
                        <a:pt x="48" y="0"/>
                        <a:pt x="1" y="36"/>
                        <a:pt x="1" y="96"/>
                      </a:cubicBezTo>
                      <a:cubicBezTo>
                        <a:pt x="1" y="128"/>
                        <a:pt x="14" y="141"/>
                        <a:pt x="33" y="141"/>
                      </a:cubicBezTo>
                      <a:cubicBezTo>
                        <a:pt x="95" y="141"/>
                        <a:pt x="218" y="0"/>
                        <a:pt x="10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1" name="Google Shape;2881;p19"/>
                <p:cNvSpPr/>
                <p:nvPr/>
              </p:nvSpPr>
              <p:spPr>
                <a:xfrm>
                  <a:off x="5113425" y="3402875"/>
                  <a:ext cx="5450" cy="3600"/>
                </a:xfrm>
                <a:custGeom>
                  <a:rect b="b" l="l" r="r" t="t"/>
                  <a:pathLst>
                    <a:path extrusionOk="0" h="144" w="218">
                      <a:moveTo>
                        <a:pt x="89" y="1"/>
                      </a:moveTo>
                      <a:cubicBezTo>
                        <a:pt x="39" y="1"/>
                        <a:pt x="0" y="45"/>
                        <a:pt x="0" y="98"/>
                      </a:cubicBezTo>
                      <a:cubicBezTo>
                        <a:pt x="0" y="131"/>
                        <a:pt x="14" y="144"/>
                        <a:pt x="33" y="144"/>
                      </a:cubicBezTo>
                      <a:cubicBezTo>
                        <a:pt x="95" y="144"/>
                        <a:pt x="218" y="3"/>
                        <a:pt x="108" y="3"/>
                      </a:cubicBezTo>
                      <a:cubicBezTo>
                        <a:pt x="101" y="1"/>
                        <a:pt x="95" y="1"/>
                        <a:pt x="8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2" name="Google Shape;2882;p19"/>
                <p:cNvSpPr/>
                <p:nvPr/>
              </p:nvSpPr>
              <p:spPr>
                <a:xfrm>
                  <a:off x="5197075" y="3683625"/>
                  <a:ext cx="5125" cy="3575"/>
                </a:xfrm>
                <a:custGeom>
                  <a:rect b="b" l="l" r="r" t="t"/>
                  <a:pathLst>
                    <a:path extrusionOk="0" h="143" w="205">
                      <a:moveTo>
                        <a:pt x="95" y="0"/>
                      </a:moveTo>
                      <a:cubicBezTo>
                        <a:pt x="48" y="0"/>
                        <a:pt x="0" y="48"/>
                        <a:pt x="0" y="95"/>
                      </a:cubicBezTo>
                      <a:cubicBezTo>
                        <a:pt x="0" y="130"/>
                        <a:pt x="14" y="143"/>
                        <a:pt x="32" y="143"/>
                      </a:cubicBezTo>
                      <a:cubicBezTo>
                        <a:pt x="92" y="143"/>
                        <a:pt x="204" y="9"/>
                        <a:pt x="9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3" name="Google Shape;2883;p19"/>
                <p:cNvSpPr/>
                <p:nvPr/>
              </p:nvSpPr>
              <p:spPr>
                <a:xfrm>
                  <a:off x="5516150" y="3238025"/>
                  <a:ext cx="5150" cy="3550"/>
                </a:xfrm>
                <a:custGeom>
                  <a:rect b="b" l="l" r="r" t="t"/>
                  <a:pathLst>
                    <a:path extrusionOk="0" h="142" w="206">
                      <a:moveTo>
                        <a:pt x="96" y="1"/>
                      </a:moveTo>
                      <a:cubicBezTo>
                        <a:pt x="48" y="1"/>
                        <a:pt x="1" y="36"/>
                        <a:pt x="1" y="96"/>
                      </a:cubicBezTo>
                      <a:cubicBezTo>
                        <a:pt x="1" y="129"/>
                        <a:pt x="13" y="142"/>
                        <a:pt x="31" y="142"/>
                      </a:cubicBezTo>
                      <a:cubicBezTo>
                        <a:pt x="90" y="142"/>
                        <a:pt x="206" y="1"/>
                        <a:pt x="9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4" name="Google Shape;2884;p19"/>
                <p:cNvSpPr/>
                <p:nvPr/>
              </p:nvSpPr>
              <p:spPr>
                <a:xfrm>
                  <a:off x="5885675" y="2861150"/>
                  <a:ext cx="5125" cy="4575"/>
                </a:xfrm>
                <a:custGeom>
                  <a:rect b="b" l="l" r="r" t="t"/>
                  <a:pathLst>
                    <a:path extrusionOk="0" h="183" w="205">
                      <a:moveTo>
                        <a:pt x="87" y="1"/>
                      </a:moveTo>
                      <a:cubicBezTo>
                        <a:pt x="0" y="1"/>
                        <a:pt x="0" y="183"/>
                        <a:pt x="87" y="183"/>
                      </a:cubicBezTo>
                      <a:cubicBezTo>
                        <a:pt x="92" y="183"/>
                        <a:pt x="97" y="182"/>
                        <a:pt x="102" y="181"/>
                      </a:cubicBezTo>
                      <a:cubicBezTo>
                        <a:pt x="108" y="182"/>
                        <a:pt x="113" y="183"/>
                        <a:pt x="118" y="183"/>
                      </a:cubicBezTo>
                      <a:cubicBezTo>
                        <a:pt x="204" y="183"/>
                        <a:pt x="204" y="1"/>
                        <a:pt x="118" y="1"/>
                      </a:cubicBezTo>
                      <a:cubicBezTo>
                        <a:pt x="113" y="1"/>
                        <a:pt x="108" y="1"/>
                        <a:pt x="102" y="2"/>
                      </a:cubicBezTo>
                      <a:cubicBezTo>
                        <a:pt x="97" y="1"/>
                        <a:pt x="92" y="1"/>
                        <a:pt x="8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5" name="Google Shape;2885;p19"/>
                <p:cNvSpPr/>
                <p:nvPr/>
              </p:nvSpPr>
              <p:spPr>
                <a:xfrm>
                  <a:off x="5799525" y="2692725"/>
                  <a:ext cx="4775" cy="4775"/>
                </a:xfrm>
                <a:custGeom>
                  <a:rect b="b" l="l" r="r" t="t"/>
                  <a:pathLst>
                    <a:path extrusionOk="0" h="191" w="191">
                      <a:moveTo>
                        <a:pt x="96" y="0"/>
                      </a:moveTo>
                      <a:cubicBezTo>
                        <a:pt x="36" y="0"/>
                        <a:pt x="0" y="48"/>
                        <a:pt x="0" y="96"/>
                      </a:cubicBezTo>
                      <a:cubicBezTo>
                        <a:pt x="0" y="143"/>
                        <a:pt x="36" y="191"/>
                        <a:pt x="96" y="191"/>
                      </a:cubicBezTo>
                      <a:cubicBezTo>
                        <a:pt x="155" y="191"/>
                        <a:pt x="191" y="143"/>
                        <a:pt x="191" y="96"/>
                      </a:cubicBezTo>
                      <a:cubicBezTo>
                        <a:pt x="191" y="48"/>
                        <a:pt x="155" y="0"/>
                        <a:pt x="9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6" name="Google Shape;2886;p19"/>
                <p:cNvSpPr/>
                <p:nvPr/>
              </p:nvSpPr>
              <p:spPr>
                <a:xfrm>
                  <a:off x="6081700" y="2627250"/>
                  <a:ext cx="5125" cy="3575"/>
                </a:xfrm>
                <a:custGeom>
                  <a:rect b="b" l="l" r="r" t="t"/>
                  <a:pathLst>
                    <a:path extrusionOk="0" h="143" w="205">
                      <a:moveTo>
                        <a:pt x="96" y="0"/>
                      </a:moveTo>
                      <a:cubicBezTo>
                        <a:pt x="48" y="0"/>
                        <a:pt x="1" y="48"/>
                        <a:pt x="1" y="95"/>
                      </a:cubicBezTo>
                      <a:cubicBezTo>
                        <a:pt x="1" y="129"/>
                        <a:pt x="14" y="142"/>
                        <a:pt x="33" y="142"/>
                      </a:cubicBezTo>
                      <a:cubicBezTo>
                        <a:pt x="92" y="142"/>
                        <a:pt x="205" y="9"/>
                        <a:pt x="9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7" name="Google Shape;2887;p19"/>
                <p:cNvSpPr/>
                <p:nvPr/>
              </p:nvSpPr>
              <p:spPr>
                <a:xfrm>
                  <a:off x="6400500" y="2774575"/>
                  <a:ext cx="5150" cy="3550"/>
                </a:xfrm>
                <a:custGeom>
                  <a:rect b="b" l="l" r="r" t="t"/>
                  <a:pathLst>
                    <a:path extrusionOk="0" h="142" w="206">
                      <a:moveTo>
                        <a:pt x="95" y="1"/>
                      </a:moveTo>
                      <a:cubicBezTo>
                        <a:pt x="48" y="1"/>
                        <a:pt x="0" y="36"/>
                        <a:pt x="0" y="96"/>
                      </a:cubicBezTo>
                      <a:cubicBezTo>
                        <a:pt x="0" y="129"/>
                        <a:pt x="13" y="142"/>
                        <a:pt x="31" y="142"/>
                      </a:cubicBezTo>
                      <a:cubicBezTo>
                        <a:pt x="90" y="142"/>
                        <a:pt x="205" y="1"/>
                        <a:pt x="9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8" name="Google Shape;2888;p19"/>
                <p:cNvSpPr/>
                <p:nvPr/>
              </p:nvSpPr>
              <p:spPr>
                <a:xfrm>
                  <a:off x="6615700" y="3189750"/>
                  <a:ext cx="5150" cy="3600"/>
                </a:xfrm>
                <a:custGeom>
                  <a:rect b="b" l="l" r="r" t="t"/>
                  <a:pathLst>
                    <a:path extrusionOk="0" h="144" w="206">
                      <a:moveTo>
                        <a:pt x="78" y="1"/>
                      </a:moveTo>
                      <a:cubicBezTo>
                        <a:pt x="29" y="1"/>
                        <a:pt x="0" y="45"/>
                        <a:pt x="0" y="98"/>
                      </a:cubicBezTo>
                      <a:cubicBezTo>
                        <a:pt x="0" y="131"/>
                        <a:pt x="13" y="144"/>
                        <a:pt x="31" y="144"/>
                      </a:cubicBezTo>
                      <a:cubicBezTo>
                        <a:pt x="90" y="144"/>
                        <a:pt x="205" y="3"/>
                        <a:pt x="96" y="3"/>
                      </a:cubicBezTo>
                      <a:cubicBezTo>
                        <a:pt x="89" y="2"/>
                        <a:pt x="83" y="1"/>
                        <a:pt x="7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9" name="Google Shape;2889;p19"/>
                <p:cNvSpPr/>
                <p:nvPr/>
              </p:nvSpPr>
              <p:spPr>
                <a:xfrm>
                  <a:off x="6618075" y="3085025"/>
                  <a:ext cx="5150" cy="3550"/>
                </a:xfrm>
                <a:custGeom>
                  <a:rect b="b" l="l" r="r" t="t"/>
                  <a:pathLst>
                    <a:path extrusionOk="0" h="142" w="206">
                      <a:moveTo>
                        <a:pt x="96" y="1"/>
                      </a:moveTo>
                      <a:cubicBezTo>
                        <a:pt x="48" y="1"/>
                        <a:pt x="1" y="48"/>
                        <a:pt x="1" y="96"/>
                      </a:cubicBezTo>
                      <a:cubicBezTo>
                        <a:pt x="1" y="129"/>
                        <a:pt x="13" y="142"/>
                        <a:pt x="31" y="142"/>
                      </a:cubicBezTo>
                      <a:cubicBezTo>
                        <a:pt x="90" y="142"/>
                        <a:pt x="206" y="1"/>
                        <a:pt x="9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0" name="Google Shape;2890;p19"/>
                <p:cNvSpPr/>
                <p:nvPr/>
              </p:nvSpPr>
              <p:spPr>
                <a:xfrm>
                  <a:off x="5296175" y="3327600"/>
                  <a:ext cx="10750" cy="9175"/>
                </a:xfrm>
                <a:custGeom>
                  <a:rect b="b" l="l" r="r" t="t"/>
                  <a:pathLst>
                    <a:path extrusionOk="0" h="367" w="430">
                      <a:moveTo>
                        <a:pt x="173" y="0"/>
                      </a:moveTo>
                      <a:cubicBezTo>
                        <a:pt x="84" y="0"/>
                        <a:pt x="1" y="80"/>
                        <a:pt x="1" y="180"/>
                      </a:cubicBezTo>
                      <a:cubicBezTo>
                        <a:pt x="1" y="292"/>
                        <a:pt x="93" y="367"/>
                        <a:pt x="186" y="367"/>
                      </a:cubicBezTo>
                      <a:cubicBezTo>
                        <a:pt x="231" y="367"/>
                        <a:pt x="276" y="350"/>
                        <a:pt x="310" y="311"/>
                      </a:cubicBezTo>
                      <a:cubicBezTo>
                        <a:pt x="430" y="204"/>
                        <a:pt x="358" y="1"/>
                        <a:pt x="191" y="1"/>
                      </a:cubicBezTo>
                      <a:cubicBezTo>
                        <a:pt x="185" y="1"/>
                        <a:pt x="179" y="0"/>
                        <a:pt x="17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1" name="Google Shape;2891;p19"/>
                <p:cNvSpPr/>
                <p:nvPr/>
              </p:nvSpPr>
              <p:spPr>
                <a:xfrm>
                  <a:off x="5122950" y="2965350"/>
                  <a:ext cx="10750" cy="9200"/>
                </a:xfrm>
                <a:custGeom>
                  <a:rect b="b" l="l" r="r" t="t"/>
                  <a:pathLst>
                    <a:path extrusionOk="0" h="368" w="430">
                      <a:moveTo>
                        <a:pt x="171" y="0"/>
                      </a:moveTo>
                      <a:cubicBezTo>
                        <a:pt x="73" y="0"/>
                        <a:pt x="0" y="80"/>
                        <a:pt x="0" y="180"/>
                      </a:cubicBezTo>
                      <a:cubicBezTo>
                        <a:pt x="0" y="293"/>
                        <a:pt x="87" y="367"/>
                        <a:pt x="180" y="367"/>
                      </a:cubicBezTo>
                      <a:cubicBezTo>
                        <a:pt x="225" y="367"/>
                        <a:pt x="271" y="350"/>
                        <a:pt x="310" y="311"/>
                      </a:cubicBezTo>
                      <a:cubicBezTo>
                        <a:pt x="429" y="204"/>
                        <a:pt x="358" y="2"/>
                        <a:pt x="191" y="2"/>
                      </a:cubicBezTo>
                      <a:cubicBezTo>
                        <a:pt x="184" y="1"/>
                        <a:pt x="177" y="0"/>
                        <a:pt x="17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2" name="Google Shape;2892;p19"/>
                <p:cNvSpPr/>
                <p:nvPr/>
              </p:nvSpPr>
              <p:spPr>
                <a:xfrm>
                  <a:off x="5392925" y="2828450"/>
                  <a:ext cx="10750" cy="9475"/>
                </a:xfrm>
                <a:custGeom>
                  <a:rect b="b" l="l" r="r" t="t"/>
                  <a:pathLst>
                    <a:path extrusionOk="0" h="379" w="430">
                      <a:moveTo>
                        <a:pt x="191" y="1"/>
                      </a:moveTo>
                      <a:cubicBezTo>
                        <a:pt x="84" y="1"/>
                        <a:pt x="0" y="84"/>
                        <a:pt x="0" y="191"/>
                      </a:cubicBezTo>
                      <a:cubicBezTo>
                        <a:pt x="0" y="304"/>
                        <a:pt x="87" y="378"/>
                        <a:pt x="180" y="378"/>
                      </a:cubicBezTo>
                      <a:cubicBezTo>
                        <a:pt x="225" y="378"/>
                        <a:pt x="271" y="361"/>
                        <a:pt x="310" y="322"/>
                      </a:cubicBezTo>
                      <a:cubicBezTo>
                        <a:pt x="429" y="215"/>
                        <a:pt x="358" y="13"/>
                        <a:pt x="19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3" name="Google Shape;2893;p19"/>
                <p:cNvSpPr/>
                <p:nvPr/>
              </p:nvSpPr>
              <p:spPr>
                <a:xfrm>
                  <a:off x="5543250" y="2625150"/>
                  <a:ext cx="10725" cy="9275"/>
                </a:xfrm>
                <a:custGeom>
                  <a:rect b="b" l="l" r="r" t="t"/>
                  <a:pathLst>
                    <a:path extrusionOk="0" h="371" w="429">
                      <a:moveTo>
                        <a:pt x="191" y="1"/>
                      </a:moveTo>
                      <a:cubicBezTo>
                        <a:pt x="83" y="1"/>
                        <a:pt x="0" y="84"/>
                        <a:pt x="0" y="179"/>
                      </a:cubicBezTo>
                      <a:cubicBezTo>
                        <a:pt x="0" y="295"/>
                        <a:pt x="91" y="370"/>
                        <a:pt x="187" y="370"/>
                      </a:cubicBezTo>
                      <a:cubicBezTo>
                        <a:pt x="230" y="370"/>
                        <a:pt x="273" y="355"/>
                        <a:pt x="310" y="322"/>
                      </a:cubicBezTo>
                      <a:cubicBezTo>
                        <a:pt x="429" y="203"/>
                        <a:pt x="357" y="13"/>
                        <a:pt x="19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4" name="Google Shape;2894;p19"/>
                <p:cNvSpPr/>
                <p:nvPr/>
              </p:nvSpPr>
              <p:spPr>
                <a:xfrm>
                  <a:off x="5883450" y="3001700"/>
                  <a:ext cx="10750" cy="9325"/>
                </a:xfrm>
                <a:custGeom>
                  <a:rect b="b" l="l" r="r" t="t"/>
                  <a:pathLst>
                    <a:path extrusionOk="0" h="373" w="430">
                      <a:moveTo>
                        <a:pt x="191" y="0"/>
                      </a:moveTo>
                      <a:cubicBezTo>
                        <a:pt x="84" y="0"/>
                        <a:pt x="1" y="83"/>
                        <a:pt x="1" y="191"/>
                      </a:cubicBezTo>
                      <a:cubicBezTo>
                        <a:pt x="1" y="303"/>
                        <a:pt x="88" y="372"/>
                        <a:pt x="181" y="372"/>
                      </a:cubicBezTo>
                      <a:cubicBezTo>
                        <a:pt x="226" y="372"/>
                        <a:pt x="272" y="356"/>
                        <a:pt x="311" y="322"/>
                      </a:cubicBezTo>
                      <a:cubicBezTo>
                        <a:pt x="430" y="214"/>
                        <a:pt x="346" y="12"/>
                        <a:pt x="19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5" name="Google Shape;2895;p19"/>
                <p:cNvSpPr/>
                <p:nvPr/>
              </p:nvSpPr>
              <p:spPr>
                <a:xfrm>
                  <a:off x="5548000" y="3072225"/>
                  <a:ext cx="10750" cy="9175"/>
                </a:xfrm>
                <a:custGeom>
                  <a:rect b="b" l="l" r="r" t="t"/>
                  <a:pathLst>
                    <a:path extrusionOk="0" h="367" w="430">
                      <a:moveTo>
                        <a:pt x="191" y="1"/>
                      </a:moveTo>
                      <a:cubicBezTo>
                        <a:pt x="84" y="1"/>
                        <a:pt x="1" y="72"/>
                        <a:pt x="1" y="179"/>
                      </a:cubicBezTo>
                      <a:cubicBezTo>
                        <a:pt x="1" y="292"/>
                        <a:pt x="87" y="366"/>
                        <a:pt x="180" y="366"/>
                      </a:cubicBezTo>
                      <a:cubicBezTo>
                        <a:pt x="225" y="366"/>
                        <a:pt x="271" y="349"/>
                        <a:pt x="310" y="310"/>
                      </a:cubicBezTo>
                      <a:cubicBezTo>
                        <a:pt x="429" y="203"/>
                        <a:pt x="358" y="1"/>
                        <a:pt x="19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6" name="Google Shape;2896;p19"/>
                <p:cNvSpPr/>
                <p:nvPr/>
              </p:nvSpPr>
              <p:spPr>
                <a:xfrm>
                  <a:off x="5866800" y="4058375"/>
                  <a:ext cx="10725" cy="9150"/>
                </a:xfrm>
                <a:custGeom>
                  <a:rect b="b" l="l" r="r" t="t"/>
                  <a:pathLst>
                    <a:path extrusionOk="0" h="366" w="429">
                      <a:moveTo>
                        <a:pt x="191" y="0"/>
                      </a:moveTo>
                      <a:cubicBezTo>
                        <a:pt x="95" y="0"/>
                        <a:pt x="0" y="84"/>
                        <a:pt x="0" y="179"/>
                      </a:cubicBezTo>
                      <a:cubicBezTo>
                        <a:pt x="0" y="291"/>
                        <a:pt x="92" y="366"/>
                        <a:pt x="185" y="366"/>
                      </a:cubicBezTo>
                      <a:cubicBezTo>
                        <a:pt x="230" y="366"/>
                        <a:pt x="275" y="348"/>
                        <a:pt x="310" y="310"/>
                      </a:cubicBezTo>
                      <a:cubicBezTo>
                        <a:pt x="429" y="203"/>
                        <a:pt x="357" y="0"/>
                        <a:pt x="19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7" name="Google Shape;2897;p19"/>
                <p:cNvSpPr/>
                <p:nvPr/>
              </p:nvSpPr>
              <p:spPr>
                <a:xfrm>
                  <a:off x="6119200" y="4286375"/>
                  <a:ext cx="10750" cy="9275"/>
                </a:xfrm>
                <a:custGeom>
                  <a:rect b="b" l="l" r="r" t="t"/>
                  <a:pathLst>
                    <a:path extrusionOk="0" h="371" w="430">
                      <a:moveTo>
                        <a:pt x="191" y="0"/>
                      </a:moveTo>
                      <a:cubicBezTo>
                        <a:pt x="84" y="0"/>
                        <a:pt x="1" y="84"/>
                        <a:pt x="1" y="191"/>
                      </a:cubicBezTo>
                      <a:cubicBezTo>
                        <a:pt x="1" y="297"/>
                        <a:pt x="91" y="370"/>
                        <a:pt x="186" y="370"/>
                      </a:cubicBezTo>
                      <a:cubicBezTo>
                        <a:pt x="229" y="370"/>
                        <a:pt x="273" y="355"/>
                        <a:pt x="310" y="322"/>
                      </a:cubicBezTo>
                      <a:cubicBezTo>
                        <a:pt x="429" y="203"/>
                        <a:pt x="358" y="12"/>
                        <a:pt x="19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8" name="Google Shape;2898;p19"/>
                <p:cNvSpPr/>
                <p:nvPr/>
              </p:nvSpPr>
              <p:spPr>
                <a:xfrm>
                  <a:off x="6402875" y="4209275"/>
                  <a:ext cx="10725" cy="9400"/>
                </a:xfrm>
                <a:custGeom>
                  <a:rect b="b" l="l" r="r" t="t"/>
                  <a:pathLst>
                    <a:path extrusionOk="0" h="376" w="429">
                      <a:moveTo>
                        <a:pt x="191" y="1"/>
                      </a:moveTo>
                      <a:cubicBezTo>
                        <a:pt x="96" y="1"/>
                        <a:pt x="0" y="84"/>
                        <a:pt x="0" y="191"/>
                      </a:cubicBezTo>
                      <a:cubicBezTo>
                        <a:pt x="0" y="297"/>
                        <a:pt x="96" y="376"/>
                        <a:pt x="190" y="376"/>
                      </a:cubicBezTo>
                      <a:cubicBezTo>
                        <a:pt x="233" y="376"/>
                        <a:pt x="276" y="359"/>
                        <a:pt x="310" y="322"/>
                      </a:cubicBezTo>
                      <a:cubicBezTo>
                        <a:pt x="429" y="215"/>
                        <a:pt x="358" y="13"/>
                        <a:pt x="19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9" name="Google Shape;2899;p19"/>
                <p:cNvSpPr/>
                <p:nvPr/>
              </p:nvSpPr>
              <p:spPr>
                <a:xfrm>
                  <a:off x="6147175" y="3786000"/>
                  <a:ext cx="10750" cy="9275"/>
                </a:xfrm>
                <a:custGeom>
                  <a:rect b="b" l="l" r="r" t="t"/>
                  <a:pathLst>
                    <a:path extrusionOk="0" h="371" w="430">
                      <a:moveTo>
                        <a:pt x="191" y="1"/>
                      </a:moveTo>
                      <a:cubicBezTo>
                        <a:pt x="84" y="1"/>
                        <a:pt x="1" y="84"/>
                        <a:pt x="1" y="191"/>
                      </a:cubicBezTo>
                      <a:cubicBezTo>
                        <a:pt x="1" y="298"/>
                        <a:pt x="91" y="371"/>
                        <a:pt x="186" y="371"/>
                      </a:cubicBezTo>
                      <a:cubicBezTo>
                        <a:pt x="229" y="371"/>
                        <a:pt x="273" y="356"/>
                        <a:pt x="310" y="322"/>
                      </a:cubicBezTo>
                      <a:cubicBezTo>
                        <a:pt x="430" y="203"/>
                        <a:pt x="358" y="13"/>
                        <a:pt x="19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0" name="Google Shape;2900;p19"/>
                <p:cNvSpPr/>
                <p:nvPr/>
              </p:nvSpPr>
              <p:spPr>
                <a:xfrm>
                  <a:off x="6454675" y="4033325"/>
                  <a:ext cx="10725" cy="9200"/>
                </a:xfrm>
                <a:custGeom>
                  <a:rect b="b" l="l" r="r" t="t"/>
                  <a:pathLst>
                    <a:path extrusionOk="0" h="368" w="429">
                      <a:moveTo>
                        <a:pt x="172" y="1"/>
                      </a:moveTo>
                      <a:cubicBezTo>
                        <a:pt x="83" y="1"/>
                        <a:pt x="0" y="80"/>
                        <a:pt x="0" y="181"/>
                      </a:cubicBezTo>
                      <a:cubicBezTo>
                        <a:pt x="0" y="293"/>
                        <a:pt x="92" y="368"/>
                        <a:pt x="185" y="368"/>
                      </a:cubicBezTo>
                      <a:cubicBezTo>
                        <a:pt x="230" y="368"/>
                        <a:pt x="275" y="350"/>
                        <a:pt x="310" y="312"/>
                      </a:cubicBezTo>
                      <a:cubicBezTo>
                        <a:pt x="429" y="204"/>
                        <a:pt x="357" y="2"/>
                        <a:pt x="191" y="2"/>
                      </a:cubicBezTo>
                      <a:cubicBezTo>
                        <a:pt x="184" y="1"/>
                        <a:pt x="178" y="1"/>
                        <a:pt x="17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1" name="Google Shape;2901;p19"/>
                <p:cNvSpPr/>
                <p:nvPr/>
              </p:nvSpPr>
              <p:spPr>
                <a:xfrm>
                  <a:off x="6540675" y="3653550"/>
                  <a:ext cx="9550" cy="9250"/>
                </a:xfrm>
                <a:custGeom>
                  <a:rect b="b" l="l" r="r" t="t"/>
                  <a:pathLst>
                    <a:path extrusionOk="0" h="370" w="382">
                      <a:moveTo>
                        <a:pt x="191" y="1"/>
                      </a:moveTo>
                      <a:cubicBezTo>
                        <a:pt x="84" y="1"/>
                        <a:pt x="1" y="84"/>
                        <a:pt x="1" y="179"/>
                      </a:cubicBezTo>
                      <a:cubicBezTo>
                        <a:pt x="1" y="286"/>
                        <a:pt x="84" y="370"/>
                        <a:pt x="191" y="370"/>
                      </a:cubicBezTo>
                      <a:cubicBezTo>
                        <a:pt x="299" y="370"/>
                        <a:pt x="382" y="286"/>
                        <a:pt x="382" y="179"/>
                      </a:cubicBezTo>
                      <a:cubicBezTo>
                        <a:pt x="382" y="84"/>
                        <a:pt x="299" y="1"/>
                        <a:pt x="19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2" name="Google Shape;2902;p19"/>
                <p:cNvSpPr/>
                <p:nvPr/>
              </p:nvSpPr>
              <p:spPr>
                <a:xfrm>
                  <a:off x="6156700" y="3113600"/>
                  <a:ext cx="10750" cy="9275"/>
                </a:xfrm>
                <a:custGeom>
                  <a:rect b="b" l="l" r="r" t="t"/>
                  <a:pathLst>
                    <a:path extrusionOk="0" h="371" w="430">
                      <a:moveTo>
                        <a:pt x="191" y="1"/>
                      </a:moveTo>
                      <a:cubicBezTo>
                        <a:pt x="84" y="1"/>
                        <a:pt x="1" y="84"/>
                        <a:pt x="1" y="191"/>
                      </a:cubicBezTo>
                      <a:cubicBezTo>
                        <a:pt x="1" y="298"/>
                        <a:pt x="91" y="371"/>
                        <a:pt x="186" y="371"/>
                      </a:cubicBezTo>
                      <a:cubicBezTo>
                        <a:pt x="229" y="371"/>
                        <a:pt x="273" y="356"/>
                        <a:pt x="310" y="322"/>
                      </a:cubicBezTo>
                      <a:cubicBezTo>
                        <a:pt x="430" y="215"/>
                        <a:pt x="358" y="13"/>
                        <a:pt x="19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3" name="Google Shape;2903;p19"/>
                <p:cNvSpPr/>
                <p:nvPr/>
              </p:nvSpPr>
              <p:spPr>
                <a:xfrm>
                  <a:off x="6307325" y="2883825"/>
                  <a:ext cx="10750" cy="9250"/>
                </a:xfrm>
                <a:custGeom>
                  <a:rect b="b" l="l" r="r" t="t"/>
                  <a:pathLst>
                    <a:path extrusionOk="0" h="370" w="430">
                      <a:moveTo>
                        <a:pt x="191" y="0"/>
                      </a:moveTo>
                      <a:cubicBezTo>
                        <a:pt x="84" y="0"/>
                        <a:pt x="0" y="84"/>
                        <a:pt x="0" y="191"/>
                      </a:cubicBezTo>
                      <a:cubicBezTo>
                        <a:pt x="0" y="297"/>
                        <a:pt x="91" y="370"/>
                        <a:pt x="186" y="370"/>
                      </a:cubicBezTo>
                      <a:cubicBezTo>
                        <a:pt x="229" y="370"/>
                        <a:pt x="273" y="355"/>
                        <a:pt x="310" y="322"/>
                      </a:cubicBezTo>
                      <a:cubicBezTo>
                        <a:pt x="429" y="203"/>
                        <a:pt x="346" y="12"/>
                        <a:pt x="19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4" name="Google Shape;2904;p19"/>
                <p:cNvSpPr/>
                <p:nvPr/>
              </p:nvSpPr>
              <p:spPr>
                <a:xfrm>
                  <a:off x="6184975" y="2748375"/>
                  <a:ext cx="10750" cy="9275"/>
                </a:xfrm>
                <a:custGeom>
                  <a:rect b="b" l="l" r="r" t="t"/>
                  <a:pathLst>
                    <a:path extrusionOk="0" h="371" w="430">
                      <a:moveTo>
                        <a:pt x="191" y="1"/>
                      </a:moveTo>
                      <a:cubicBezTo>
                        <a:pt x="96" y="1"/>
                        <a:pt x="1" y="84"/>
                        <a:pt x="1" y="191"/>
                      </a:cubicBezTo>
                      <a:cubicBezTo>
                        <a:pt x="1" y="298"/>
                        <a:pt x="97" y="371"/>
                        <a:pt x="192" y="371"/>
                      </a:cubicBezTo>
                      <a:cubicBezTo>
                        <a:pt x="235" y="371"/>
                        <a:pt x="277" y="356"/>
                        <a:pt x="311" y="322"/>
                      </a:cubicBezTo>
                      <a:cubicBezTo>
                        <a:pt x="430" y="203"/>
                        <a:pt x="358" y="13"/>
                        <a:pt x="19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5" name="Google Shape;2905;p19"/>
                <p:cNvSpPr/>
                <p:nvPr/>
              </p:nvSpPr>
              <p:spPr>
                <a:xfrm>
                  <a:off x="6638925" y="3434475"/>
                  <a:ext cx="10725" cy="9275"/>
                </a:xfrm>
                <a:custGeom>
                  <a:rect b="b" l="l" r="r" t="t"/>
                  <a:pathLst>
                    <a:path extrusionOk="0" h="371" w="429">
                      <a:moveTo>
                        <a:pt x="191" y="1"/>
                      </a:moveTo>
                      <a:cubicBezTo>
                        <a:pt x="83" y="1"/>
                        <a:pt x="0" y="84"/>
                        <a:pt x="0" y="179"/>
                      </a:cubicBezTo>
                      <a:cubicBezTo>
                        <a:pt x="0" y="295"/>
                        <a:pt x="91" y="370"/>
                        <a:pt x="187" y="370"/>
                      </a:cubicBezTo>
                      <a:cubicBezTo>
                        <a:pt x="229" y="370"/>
                        <a:pt x="273" y="355"/>
                        <a:pt x="310" y="322"/>
                      </a:cubicBezTo>
                      <a:cubicBezTo>
                        <a:pt x="429" y="203"/>
                        <a:pt x="357" y="13"/>
                        <a:pt x="19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6" name="Google Shape;2906;p19"/>
                <p:cNvSpPr/>
                <p:nvPr/>
              </p:nvSpPr>
              <p:spPr>
                <a:xfrm>
                  <a:off x="6726425" y="4021125"/>
                  <a:ext cx="10750" cy="9200"/>
                </a:xfrm>
                <a:custGeom>
                  <a:rect b="b" l="l" r="r" t="t"/>
                  <a:pathLst>
                    <a:path extrusionOk="0" h="368" w="430">
                      <a:moveTo>
                        <a:pt x="173" y="1"/>
                      </a:moveTo>
                      <a:cubicBezTo>
                        <a:pt x="84" y="1"/>
                        <a:pt x="0" y="80"/>
                        <a:pt x="0" y="180"/>
                      </a:cubicBezTo>
                      <a:cubicBezTo>
                        <a:pt x="0" y="293"/>
                        <a:pt x="87" y="367"/>
                        <a:pt x="180" y="367"/>
                      </a:cubicBezTo>
                      <a:cubicBezTo>
                        <a:pt x="225" y="367"/>
                        <a:pt x="271" y="350"/>
                        <a:pt x="310" y="311"/>
                      </a:cubicBezTo>
                      <a:cubicBezTo>
                        <a:pt x="429" y="204"/>
                        <a:pt x="358" y="2"/>
                        <a:pt x="191" y="2"/>
                      </a:cubicBezTo>
                      <a:cubicBezTo>
                        <a:pt x="185" y="1"/>
                        <a:pt x="179" y="1"/>
                        <a:pt x="17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7" name="Google Shape;2907;p19"/>
                <p:cNvSpPr/>
                <p:nvPr/>
              </p:nvSpPr>
              <p:spPr>
                <a:xfrm>
                  <a:off x="5749825" y="2629625"/>
                  <a:ext cx="10725" cy="9275"/>
                </a:xfrm>
                <a:custGeom>
                  <a:rect b="b" l="l" r="r" t="t"/>
                  <a:pathLst>
                    <a:path extrusionOk="0" h="371" w="429">
                      <a:moveTo>
                        <a:pt x="202" y="0"/>
                      </a:moveTo>
                      <a:cubicBezTo>
                        <a:pt x="95" y="0"/>
                        <a:pt x="12" y="84"/>
                        <a:pt x="0" y="191"/>
                      </a:cubicBezTo>
                      <a:cubicBezTo>
                        <a:pt x="0" y="297"/>
                        <a:pt x="96" y="370"/>
                        <a:pt x="195" y="370"/>
                      </a:cubicBezTo>
                      <a:cubicBezTo>
                        <a:pt x="239" y="370"/>
                        <a:pt x="284" y="355"/>
                        <a:pt x="322" y="322"/>
                      </a:cubicBezTo>
                      <a:cubicBezTo>
                        <a:pt x="429" y="203"/>
                        <a:pt x="357" y="12"/>
                        <a:pt x="20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8" name="Google Shape;2908;p19"/>
                <p:cNvSpPr/>
                <p:nvPr/>
              </p:nvSpPr>
              <p:spPr>
                <a:xfrm>
                  <a:off x="5258075" y="4032775"/>
                  <a:ext cx="23250" cy="23225"/>
                </a:xfrm>
                <a:custGeom>
                  <a:rect b="b" l="l" r="r" t="t"/>
                  <a:pathLst>
                    <a:path extrusionOk="0" h="929" w="930">
                      <a:moveTo>
                        <a:pt x="358" y="0"/>
                      </a:moveTo>
                      <a:lnTo>
                        <a:pt x="358" y="357"/>
                      </a:lnTo>
                      <a:lnTo>
                        <a:pt x="1" y="465"/>
                      </a:lnTo>
                      <a:lnTo>
                        <a:pt x="358" y="572"/>
                      </a:lnTo>
                      <a:lnTo>
                        <a:pt x="358" y="929"/>
                      </a:lnTo>
                      <a:lnTo>
                        <a:pt x="572" y="643"/>
                      </a:lnTo>
                      <a:lnTo>
                        <a:pt x="930" y="750"/>
                      </a:lnTo>
                      <a:lnTo>
                        <a:pt x="715" y="465"/>
                      </a:lnTo>
                      <a:lnTo>
                        <a:pt x="930" y="179"/>
                      </a:lnTo>
                      <a:lnTo>
                        <a:pt x="572" y="286"/>
                      </a:lnTo>
                      <a:lnTo>
                        <a:pt x="35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9" name="Google Shape;2909;p19"/>
                <p:cNvSpPr/>
                <p:nvPr/>
              </p:nvSpPr>
              <p:spPr>
                <a:xfrm>
                  <a:off x="5442025" y="4260175"/>
                  <a:ext cx="23550" cy="23250"/>
                </a:xfrm>
                <a:custGeom>
                  <a:rect b="b" l="l" r="r" t="t"/>
                  <a:pathLst>
                    <a:path extrusionOk="0" h="930" w="942">
                      <a:moveTo>
                        <a:pt x="358" y="1"/>
                      </a:moveTo>
                      <a:lnTo>
                        <a:pt x="358" y="358"/>
                      </a:lnTo>
                      <a:lnTo>
                        <a:pt x="1" y="465"/>
                      </a:lnTo>
                      <a:lnTo>
                        <a:pt x="358" y="572"/>
                      </a:lnTo>
                      <a:lnTo>
                        <a:pt x="358" y="929"/>
                      </a:lnTo>
                      <a:lnTo>
                        <a:pt x="584" y="644"/>
                      </a:lnTo>
                      <a:lnTo>
                        <a:pt x="942" y="751"/>
                      </a:lnTo>
                      <a:lnTo>
                        <a:pt x="715" y="465"/>
                      </a:lnTo>
                      <a:lnTo>
                        <a:pt x="942" y="179"/>
                      </a:lnTo>
                      <a:lnTo>
                        <a:pt x="942" y="179"/>
                      </a:lnTo>
                      <a:lnTo>
                        <a:pt x="584" y="286"/>
                      </a:lnTo>
                      <a:lnTo>
                        <a:pt x="35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0" name="Google Shape;2910;p19"/>
                <p:cNvSpPr/>
                <p:nvPr/>
              </p:nvSpPr>
              <p:spPr>
                <a:xfrm>
                  <a:off x="5063725" y="4076475"/>
                  <a:ext cx="5450" cy="3600"/>
                </a:xfrm>
                <a:custGeom>
                  <a:rect b="b" l="l" r="r" t="t"/>
                  <a:pathLst>
                    <a:path extrusionOk="0" h="144" w="218">
                      <a:moveTo>
                        <a:pt x="89" y="1"/>
                      </a:moveTo>
                      <a:cubicBezTo>
                        <a:pt x="41" y="1"/>
                        <a:pt x="11" y="44"/>
                        <a:pt x="0" y="98"/>
                      </a:cubicBezTo>
                      <a:cubicBezTo>
                        <a:pt x="0" y="131"/>
                        <a:pt x="13" y="143"/>
                        <a:pt x="32" y="143"/>
                      </a:cubicBezTo>
                      <a:cubicBezTo>
                        <a:pt x="95" y="143"/>
                        <a:pt x="217" y="2"/>
                        <a:pt x="107" y="2"/>
                      </a:cubicBezTo>
                      <a:cubicBezTo>
                        <a:pt x="101" y="1"/>
                        <a:pt x="95" y="1"/>
                        <a:pt x="8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1" name="Google Shape;2911;p19"/>
                <p:cNvSpPr/>
                <p:nvPr/>
              </p:nvSpPr>
              <p:spPr>
                <a:xfrm>
                  <a:off x="5355125" y="4146475"/>
                  <a:ext cx="5150" cy="3550"/>
                </a:xfrm>
                <a:custGeom>
                  <a:rect b="b" l="l" r="r" t="t"/>
                  <a:pathLst>
                    <a:path extrusionOk="0" h="142" w="206">
                      <a:moveTo>
                        <a:pt x="96" y="0"/>
                      </a:moveTo>
                      <a:cubicBezTo>
                        <a:pt x="48" y="0"/>
                        <a:pt x="0" y="36"/>
                        <a:pt x="0" y="96"/>
                      </a:cubicBezTo>
                      <a:cubicBezTo>
                        <a:pt x="0" y="129"/>
                        <a:pt x="13" y="141"/>
                        <a:pt x="31" y="141"/>
                      </a:cubicBezTo>
                      <a:cubicBezTo>
                        <a:pt x="90" y="141"/>
                        <a:pt x="206" y="0"/>
                        <a:pt x="9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2" name="Google Shape;2912;p19"/>
                <p:cNvSpPr/>
                <p:nvPr/>
              </p:nvSpPr>
              <p:spPr>
                <a:xfrm>
                  <a:off x="5499175" y="3961025"/>
                  <a:ext cx="5425" cy="3600"/>
                </a:xfrm>
                <a:custGeom>
                  <a:rect b="b" l="l" r="r" t="t"/>
                  <a:pathLst>
                    <a:path extrusionOk="0" h="144" w="217">
                      <a:moveTo>
                        <a:pt x="108" y="1"/>
                      </a:moveTo>
                      <a:cubicBezTo>
                        <a:pt x="49" y="1"/>
                        <a:pt x="1" y="48"/>
                        <a:pt x="1" y="96"/>
                      </a:cubicBezTo>
                      <a:cubicBezTo>
                        <a:pt x="1" y="130"/>
                        <a:pt x="15" y="143"/>
                        <a:pt x="35" y="143"/>
                      </a:cubicBezTo>
                      <a:cubicBezTo>
                        <a:pt x="98" y="143"/>
                        <a:pt x="217" y="10"/>
                        <a:pt x="10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3" name="Google Shape;2913;p19"/>
                <p:cNvSpPr/>
                <p:nvPr/>
              </p:nvSpPr>
              <p:spPr>
                <a:xfrm>
                  <a:off x="5199450" y="3933900"/>
                  <a:ext cx="5325" cy="3450"/>
                </a:xfrm>
                <a:custGeom>
                  <a:rect b="b" l="l" r="r" t="t"/>
                  <a:pathLst>
                    <a:path extrusionOk="0" h="138" w="213">
                      <a:moveTo>
                        <a:pt x="81" y="1"/>
                      </a:moveTo>
                      <a:cubicBezTo>
                        <a:pt x="38" y="1"/>
                        <a:pt x="0" y="43"/>
                        <a:pt x="0" y="86"/>
                      </a:cubicBezTo>
                      <a:cubicBezTo>
                        <a:pt x="0" y="124"/>
                        <a:pt x="15" y="138"/>
                        <a:pt x="36" y="138"/>
                      </a:cubicBezTo>
                      <a:cubicBezTo>
                        <a:pt x="99" y="138"/>
                        <a:pt x="212" y="2"/>
                        <a:pt x="96" y="2"/>
                      </a:cubicBezTo>
                      <a:cubicBezTo>
                        <a:pt x="91" y="1"/>
                        <a:pt x="86" y="1"/>
                        <a:pt x="8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4" name="Google Shape;2914;p19"/>
                <p:cNvSpPr/>
                <p:nvPr/>
              </p:nvSpPr>
              <p:spPr>
                <a:xfrm>
                  <a:off x="5352750" y="3997050"/>
                  <a:ext cx="10725" cy="9175"/>
                </a:xfrm>
                <a:custGeom>
                  <a:rect b="b" l="l" r="r" t="t"/>
                  <a:pathLst>
                    <a:path extrusionOk="0" h="367" w="429">
                      <a:moveTo>
                        <a:pt x="191" y="0"/>
                      </a:moveTo>
                      <a:cubicBezTo>
                        <a:pt x="95" y="0"/>
                        <a:pt x="0" y="72"/>
                        <a:pt x="0" y="179"/>
                      </a:cubicBezTo>
                      <a:cubicBezTo>
                        <a:pt x="0" y="292"/>
                        <a:pt x="87" y="366"/>
                        <a:pt x="180" y="366"/>
                      </a:cubicBezTo>
                      <a:cubicBezTo>
                        <a:pt x="225" y="366"/>
                        <a:pt x="271" y="349"/>
                        <a:pt x="310" y="310"/>
                      </a:cubicBezTo>
                      <a:cubicBezTo>
                        <a:pt x="429" y="203"/>
                        <a:pt x="357" y="0"/>
                        <a:pt x="19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15" name="Google Shape;2915;p19"/>
              <p:cNvGrpSpPr/>
              <p:nvPr/>
            </p:nvGrpSpPr>
            <p:grpSpPr>
              <a:xfrm>
                <a:off x="-347125" y="539689"/>
                <a:ext cx="1372388" cy="107731"/>
                <a:chOff x="5894475" y="435806"/>
                <a:chExt cx="1372388" cy="107731"/>
              </a:xfrm>
            </p:grpSpPr>
            <p:sp>
              <p:nvSpPr>
                <p:cNvPr id="2916" name="Google Shape;2916;p19"/>
                <p:cNvSpPr/>
                <p:nvPr/>
              </p:nvSpPr>
              <p:spPr>
                <a:xfrm>
                  <a:off x="5894475" y="435878"/>
                  <a:ext cx="1099114" cy="107659"/>
                </a:xfrm>
                <a:custGeom>
                  <a:rect b="b" l="l" r="r" t="t"/>
                  <a:pathLst>
                    <a:path extrusionOk="0" h="1501" w="15324">
                      <a:moveTo>
                        <a:pt x="751" y="0"/>
                      </a:moveTo>
                      <a:cubicBezTo>
                        <a:pt x="334" y="0"/>
                        <a:pt x="0" y="333"/>
                        <a:pt x="0" y="750"/>
                      </a:cubicBezTo>
                      <a:cubicBezTo>
                        <a:pt x="0" y="1167"/>
                        <a:pt x="334" y="1500"/>
                        <a:pt x="751" y="1500"/>
                      </a:cubicBezTo>
                      <a:lnTo>
                        <a:pt x="14574" y="1500"/>
                      </a:lnTo>
                      <a:cubicBezTo>
                        <a:pt x="14990" y="1500"/>
                        <a:pt x="15324" y="1167"/>
                        <a:pt x="15324" y="750"/>
                      </a:cubicBezTo>
                      <a:cubicBezTo>
                        <a:pt x="15324" y="333"/>
                        <a:pt x="14990" y="0"/>
                        <a:pt x="1457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7" name="Google Shape;2917;p19"/>
                <p:cNvSpPr/>
                <p:nvPr/>
              </p:nvSpPr>
              <p:spPr>
                <a:xfrm>
                  <a:off x="7099457" y="435806"/>
                  <a:ext cx="167406" cy="107731"/>
                </a:xfrm>
                <a:custGeom>
                  <a:rect b="b" l="l" r="r" t="t"/>
                  <a:pathLst>
                    <a:path extrusionOk="0" h="1502" w="2334">
                      <a:moveTo>
                        <a:pt x="729" y="1"/>
                      </a:moveTo>
                      <a:cubicBezTo>
                        <a:pt x="322" y="1"/>
                        <a:pt x="0" y="341"/>
                        <a:pt x="0" y="751"/>
                      </a:cubicBezTo>
                      <a:cubicBezTo>
                        <a:pt x="0" y="1168"/>
                        <a:pt x="334" y="1501"/>
                        <a:pt x="750" y="1501"/>
                      </a:cubicBezTo>
                      <a:lnTo>
                        <a:pt x="1584" y="1501"/>
                      </a:lnTo>
                      <a:cubicBezTo>
                        <a:pt x="2000" y="1501"/>
                        <a:pt x="2334" y="1168"/>
                        <a:pt x="2334" y="751"/>
                      </a:cubicBezTo>
                      <a:cubicBezTo>
                        <a:pt x="2334" y="334"/>
                        <a:pt x="2000" y="1"/>
                        <a:pt x="1584" y="1"/>
                      </a:cubicBezTo>
                      <a:lnTo>
                        <a:pt x="750" y="1"/>
                      </a:lnTo>
                      <a:cubicBezTo>
                        <a:pt x="743" y="1"/>
                        <a:pt x="736" y="1"/>
                        <a:pt x="72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18" name="Google Shape;2918;p19"/>
              <p:cNvGrpSpPr/>
              <p:nvPr/>
            </p:nvGrpSpPr>
            <p:grpSpPr>
              <a:xfrm>
                <a:off x="8312500" y="1168564"/>
                <a:ext cx="1372388" cy="107731"/>
                <a:chOff x="5894475" y="435806"/>
                <a:chExt cx="1372388" cy="107731"/>
              </a:xfrm>
            </p:grpSpPr>
            <p:sp>
              <p:nvSpPr>
                <p:cNvPr id="2919" name="Google Shape;2919;p19"/>
                <p:cNvSpPr/>
                <p:nvPr/>
              </p:nvSpPr>
              <p:spPr>
                <a:xfrm>
                  <a:off x="5894475" y="435878"/>
                  <a:ext cx="1099114" cy="107659"/>
                </a:xfrm>
                <a:custGeom>
                  <a:rect b="b" l="l" r="r" t="t"/>
                  <a:pathLst>
                    <a:path extrusionOk="0" h="1501" w="15324">
                      <a:moveTo>
                        <a:pt x="751" y="0"/>
                      </a:moveTo>
                      <a:cubicBezTo>
                        <a:pt x="334" y="0"/>
                        <a:pt x="0" y="333"/>
                        <a:pt x="0" y="750"/>
                      </a:cubicBezTo>
                      <a:cubicBezTo>
                        <a:pt x="0" y="1167"/>
                        <a:pt x="334" y="1500"/>
                        <a:pt x="751" y="1500"/>
                      </a:cubicBezTo>
                      <a:lnTo>
                        <a:pt x="14574" y="1500"/>
                      </a:lnTo>
                      <a:cubicBezTo>
                        <a:pt x="14990" y="1500"/>
                        <a:pt x="15324" y="1167"/>
                        <a:pt x="15324" y="750"/>
                      </a:cubicBezTo>
                      <a:cubicBezTo>
                        <a:pt x="15324" y="333"/>
                        <a:pt x="14990" y="0"/>
                        <a:pt x="1457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0" name="Google Shape;2920;p19"/>
                <p:cNvSpPr/>
                <p:nvPr/>
              </p:nvSpPr>
              <p:spPr>
                <a:xfrm>
                  <a:off x="7099457" y="435806"/>
                  <a:ext cx="167406" cy="107731"/>
                </a:xfrm>
                <a:custGeom>
                  <a:rect b="b" l="l" r="r" t="t"/>
                  <a:pathLst>
                    <a:path extrusionOk="0" h="1502" w="2334">
                      <a:moveTo>
                        <a:pt x="729" y="1"/>
                      </a:moveTo>
                      <a:cubicBezTo>
                        <a:pt x="322" y="1"/>
                        <a:pt x="0" y="341"/>
                        <a:pt x="0" y="751"/>
                      </a:cubicBezTo>
                      <a:cubicBezTo>
                        <a:pt x="0" y="1168"/>
                        <a:pt x="334" y="1501"/>
                        <a:pt x="750" y="1501"/>
                      </a:cubicBezTo>
                      <a:lnTo>
                        <a:pt x="1584" y="1501"/>
                      </a:lnTo>
                      <a:cubicBezTo>
                        <a:pt x="2000" y="1501"/>
                        <a:pt x="2334" y="1168"/>
                        <a:pt x="2334" y="751"/>
                      </a:cubicBezTo>
                      <a:cubicBezTo>
                        <a:pt x="2334" y="334"/>
                        <a:pt x="2000" y="1"/>
                        <a:pt x="1584" y="1"/>
                      </a:cubicBezTo>
                      <a:lnTo>
                        <a:pt x="750" y="1"/>
                      </a:lnTo>
                      <a:cubicBezTo>
                        <a:pt x="743" y="1"/>
                        <a:pt x="736" y="1"/>
                        <a:pt x="72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2921" name="Google Shape;2921;p19"/>
            <p:cNvGrpSpPr/>
            <p:nvPr/>
          </p:nvGrpSpPr>
          <p:grpSpPr>
            <a:xfrm>
              <a:off x="-920900" y="2100225"/>
              <a:ext cx="3916575" cy="3378125"/>
              <a:chOff x="780450" y="1002925"/>
              <a:chExt cx="3916575" cy="3378125"/>
            </a:xfrm>
          </p:grpSpPr>
          <p:sp>
            <p:nvSpPr>
              <p:cNvPr id="2922" name="Google Shape;2922;p19"/>
              <p:cNvSpPr/>
              <p:nvPr/>
            </p:nvSpPr>
            <p:spPr>
              <a:xfrm>
                <a:off x="2544350" y="2278100"/>
                <a:ext cx="32175" cy="32450"/>
              </a:xfrm>
              <a:custGeom>
                <a:rect b="b" l="l" r="r" t="t"/>
                <a:pathLst>
                  <a:path extrusionOk="0" h="1298" w="1287">
                    <a:moveTo>
                      <a:pt x="489" y="0"/>
                    </a:moveTo>
                    <a:lnTo>
                      <a:pt x="489" y="500"/>
                    </a:lnTo>
                    <a:lnTo>
                      <a:pt x="1" y="643"/>
                    </a:lnTo>
                    <a:lnTo>
                      <a:pt x="489" y="798"/>
                    </a:lnTo>
                    <a:lnTo>
                      <a:pt x="489" y="1298"/>
                    </a:lnTo>
                    <a:lnTo>
                      <a:pt x="798" y="893"/>
                    </a:lnTo>
                    <a:lnTo>
                      <a:pt x="1287" y="1048"/>
                    </a:lnTo>
                    <a:lnTo>
                      <a:pt x="989" y="643"/>
                    </a:lnTo>
                    <a:lnTo>
                      <a:pt x="1287" y="250"/>
                    </a:lnTo>
                    <a:lnTo>
                      <a:pt x="798" y="405"/>
                    </a:lnTo>
                    <a:lnTo>
                      <a:pt x="4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3" name="Google Shape;2923;p19"/>
              <p:cNvSpPr/>
              <p:nvPr/>
            </p:nvSpPr>
            <p:spPr>
              <a:xfrm>
                <a:off x="3345350" y="2331075"/>
                <a:ext cx="32175" cy="32475"/>
              </a:xfrm>
              <a:custGeom>
                <a:rect b="b" l="l" r="r" t="t"/>
                <a:pathLst>
                  <a:path extrusionOk="0" h="1299" w="1287">
                    <a:moveTo>
                      <a:pt x="489" y="0"/>
                    </a:moveTo>
                    <a:lnTo>
                      <a:pt x="489" y="500"/>
                    </a:lnTo>
                    <a:lnTo>
                      <a:pt x="0" y="655"/>
                    </a:lnTo>
                    <a:lnTo>
                      <a:pt x="489" y="798"/>
                    </a:lnTo>
                    <a:lnTo>
                      <a:pt x="489" y="1298"/>
                    </a:lnTo>
                    <a:lnTo>
                      <a:pt x="798" y="893"/>
                    </a:lnTo>
                    <a:lnTo>
                      <a:pt x="1286" y="1048"/>
                    </a:lnTo>
                    <a:lnTo>
                      <a:pt x="1286" y="1048"/>
                    </a:lnTo>
                    <a:lnTo>
                      <a:pt x="989" y="655"/>
                    </a:lnTo>
                    <a:lnTo>
                      <a:pt x="1286" y="250"/>
                    </a:lnTo>
                    <a:lnTo>
                      <a:pt x="798" y="405"/>
                    </a:lnTo>
                    <a:lnTo>
                      <a:pt x="4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4" name="Google Shape;2924;p19"/>
              <p:cNvSpPr/>
              <p:nvPr/>
            </p:nvSpPr>
            <p:spPr>
              <a:xfrm>
                <a:off x="2592275" y="1497050"/>
                <a:ext cx="32175" cy="32450"/>
              </a:xfrm>
              <a:custGeom>
                <a:rect b="b" l="l" r="r" t="t"/>
                <a:pathLst>
                  <a:path extrusionOk="0" h="1298" w="1287">
                    <a:moveTo>
                      <a:pt x="489" y="0"/>
                    </a:moveTo>
                    <a:lnTo>
                      <a:pt x="489" y="500"/>
                    </a:lnTo>
                    <a:lnTo>
                      <a:pt x="1" y="655"/>
                    </a:lnTo>
                    <a:lnTo>
                      <a:pt x="489" y="798"/>
                    </a:lnTo>
                    <a:lnTo>
                      <a:pt x="489" y="1298"/>
                    </a:lnTo>
                    <a:lnTo>
                      <a:pt x="798" y="893"/>
                    </a:lnTo>
                    <a:lnTo>
                      <a:pt x="1286" y="1048"/>
                    </a:lnTo>
                    <a:lnTo>
                      <a:pt x="989" y="655"/>
                    </a:lnTo>
                    <a:lnTo>
                      <a:pt x="1286" y="250"/>
                    </a:lnTo>
                    <a:lnTo>
                      <a:pt x="798" y="405"/>
                    </a:lnTo>
                    <a:lnTo>
                      <a:pt x="4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5" name="Google Shape;2925;p19"/>
              <p:cNvSpPr/>
              <p:nvPr/>
            </p:nvSpPr>
            <p:spPr>
              <a:xfrm>
                <a:off x="3361425" y="1920600"/>
                <a:ext cx="32475" cy="32475"/>
              </a:xfrm>
              <a:custGeom>
                <a:rect b="b" l="l" r="r" t="t"/>
                <a:pathLst>
                  <a:path extrusionOk="0" h="1299" w="1299">
                    <a:moveTo>
                      <a:pt x="488" y="1"/>
                    </a:moveTo>
                    <a:lnTo>
                      <a:pt x="488" y="501"/>
                    </a:lnTo>
                    <a:lnTo>
                      <a:pt x="0" y="656"/>
                    </a:lnTo>
                    <a:lnTo>
                      <a:pt x="488" y="798"/>
                    </a:lnTo>
                    <a:lnTo>
                      <a:pt x="488" y="1298"/>
                    </a:lnTo>
                    <a:lnTo>
                      <a:pt x="798" y="894"/>
                    </a:lnTo>
                    <a:lnTo>
                      <a:pt x="1298" y="1048"/>
                    </a:lnTo>
                    <a:lnTo>
                      <a:pt x="989" y="656"/>
                    </a:lnTo>
                    <a:lnTo>
                      <a:pt x="1298" y="251"/>
                    </a:lnTo>
                    <a:lnTo>
                      <a:pt x="798" y="405"/>
                    </a:lnTo>
                    <a:lnTo>
                      <a:pt x="48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6" name="Google Shape;2926;p19"/>
              <p:cNvSpPr/>
              <p:nvPr/>
            </p:nvSpPr>
            <p:spPr>
              <a:xfrm>
                <a:off x="1761525" y="2082225"/>
                <a:ext cx="32450" cy="32475"/>
              </a:xfrm>
              <a:custGeom>
                <a:rect b="b" l="l" r="r" t="t"/>
                <a:pathLst>
                  <a:path extrusionOk="0" h="1299" w="1298">
                    <a:moveTo>
                      <a:pt x="500" y="1"/>
                    </a:moveTo>
                    <a:lnTo>
                      <a:pt x="500" y="489"/>
                    </a:lnTo>
                    <a:lnTo>
                      <a:pt x="0" y="644"/>
                    </a:lnTo>
                    <a:lnTo>
                      <a:pt x="500" y="798"/>
                    </a:lnTo>
                    <a:lnTo>
                      <a:pt x="500" y="1299"/>
                    </a:lnTo>
                    <a:lnTo>
                      <a:pt x="798" y="894"/>
                    </a:lnTo>
                    <a:lnTo>
                      <a:pt x="1298" y="1048"/>
                    </a:lnTo>
                    <a:lnTo>
                      <a:pt x="988" y="644"/>
                    </a:lnTo>
                    <a:lnTo>
                      <a:pt x="1298" y="251"/>
                    </a:lnTo>
                    <a:lnTo>
                      <a:pt x="1298" y="251"/>
                    </a:lnTo>
                    <a:lnTo>
                      <a:pt x="798" y="394"/>
                    </a:lnTo>
                    <a:lnTo>
                      <a:pt x="50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7" name="Google Shape;2927;p19"/>
              <p:cNvSpPr/>
              <p:nvPr/>
            </p:nvSpPr>
            <p:spPr>
              <a:xfrm>
                <a:off x="1647825" y="2529000"/>
                <a:ext cx="32450" cy="32475"/>
              </a:xfrm>
              <a:custGeom>
                <a:rect b="b" l="l" r="r" t="t"/>
                <a:pathLst>
                  <a:path extrusionOk="0" h="1299" w="1298">
                    <a:moveTo>
                      <a:pt x="500" y="1"/>
                    </a:moveTo>
                    <a:lnTo>
                      <a:pt x="500" y="489"/>
                    </a:lnTo>
                    <a:lnTo>
                      <a:pt x="0" y="644"/>
                    </a:lnTo>
                    <a:lnTo>
                      <a:pt x="500" y="799"/>
                    </a:lnTo>
                    <a:lnTo>
                      <a:pt x="500" y="1299"/>
                    </a:lnTo>
                    <a:lnTo>
                      <a:pt x="798" y="894"/>
                    </a:lnTo>
                    <a:lnTo>
                      <a:pt x="1298" y="1049"/>
                    </a:lnTo>
                    <a:lnTo>
                      <a:pt x="1298" y="1049"/>
                    </a:lnTo>
                    <a:lnTo>
                      <a:pt x="988" y="644"/>
                    </a:lnTo>
                    <a:lnTo>
                      <a:pt x="1298" y="251"/>
                    </a:lnTo>
                    <a:lnTo>
                      <a:pt x="798" y="394"/>
                    </a:lnTo>
                    <a:lnTo>
                      <a:pt x="50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8" name="Google Shape;2928;p19"/>
              <p:cNvSpPr/>
              <p:nvPr/>
            </p:nvSpPr>
            <p:spPr>
              <a:xfrm>
                <a:off x="780450" y="2377800"/>
                <a:ext cx="32175" cy="32775"/>
              </a:xfrm>
              <a:custGeom>
                <a:rect b="b" l="l" r="r" t="t"/>
                <a:pathLst>
                  <a:path extrusionOk="0" h="1311" w="1287">
                    <a:moveTo>
                      <a:pt x="488" y="1"/>
                    </a:moveTo>
                    <a:lnTo>
                      <a:pt x="488" y="501"/>
                    </a:lnTo>
                    <a:lnTo>
                      <a:pt x="0" y="655"/>
                    </a:lnTo>
                    <a:lnTo>
                      <a:pt x="488" y="810"/>
                    </a:lnTo>
                    <a:lnTo>
                      <a:pt x="488" y="1310"/>
                    </a:lnTo>
                    <a:lnTo>
                      <a:pt x="798" y="905"/>
                    </a:lnTo>
                    <a:lnTo>
                      <a:pt x="1286" y="1060"/>
                    </a:lnTo>
                    <a:lnTo>
                      <a:pt x="988" y="655"/>
                    </a:lnTo>
                    <a:lnTo>
                      <a:pt x="1286" y="251"/>
                    </a:lnTo>
                    <a:lnTo>
                      <a:pt x="798" y="405"/>
                    </a:lnTo>
                    <a:lnTo>
                      <a:pt x="48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9" name="Google Shape;2929;p19"/>
              <p:cNvSpPr/>
              <p:nvPr/>
            </p:nvSpPr>
            <p:spPr>
              <a:xfrm>
                <a:off x="2243125" y="2420375"/>
                <a:ext cx="32175" cy="32450"/>
              </a:xfrm>
              <a:custGeom>
                <a:rect b="b" l="l" r="r" t="t"/>
                <a:pathLst>
                  <a:path extrusionOk="0" h="1298" w="1287">
                    <a:moveTo>
                      <a:pt x="489" y="0"/>
                    </a:moveTo>
                    <a:lnTo>
                      <a:pt x="489" y="500"/>
                    </a:lnTo>
                    <a:lnTo>
                      <a:pt x="1" y="655"/>
                    </a:lnTo>
                    <a:lnTo>
                      <a:pt x="489" y="810"/>
                    </a:lnTo>
                    <a:lnTo>
                      <a:pt x="489" y="1298"/>
                    </a:lnTo>
                    <a:lnTo>
                      <a:pt x="798" y="905"/>
                    </a:lnTo>
                    <a:lnTo>
                      <a:pt x="1286" y="1060"/>
                    </a:lnTo>
                    <a:lnTo>
                      <a:pt x="989" y="655"/>
                    </a:lnTo>
                    <a:lnTo>
                      <a:pt x="1286" y="250"/>
                    </a:lnTo>
                    <a:lnTo>
                      <a:pt x="1286" y="250"/>
                    </a:lnTo>
                    <a:lnTo>
                      <a:pt x="798" y="405"/>
                    </a:lnTo>
                    <a:lnTo>
                      <a:pt x="4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0" name="Google Shape;2930;p19"/>
              <p:cNvSpPr/>
              <p:nvPr/>
            </p:nvSpPr>
            <p:spPr>
              <a:xfrm>
                <a:off x="3166450" y="3111225"/>
                <a:ext cx="32475" cy="32475"/>
              </a:xfrm>
              <a:custGeom>
                <a:rect b="b" l="l" r="r" t="t"/>
                <a:pathLst>
                  <a:path extrusionOk="0" h="1299" w="1299">
                    <a:moveTo>
                      <a:pt x="501" y="1"/>
                    </a:moveTo>
                    <a:lnTo>
                      <a:pt x="501" y="501"/>
                    </a:lnTo>
                    <a:lnTo>
                      <a:pt x="1" y="643"/>
                    </a:lnTo>
                    <a:lnTo>
                      <a:pt x="501" y="798"/>
                    </a:lnTo>
                    <a:lnTo>
                      <a:pt x="501" y="1298"/>
                    </a:lnTo>
                    <a:lnTo>
                      <a:pt x="798" y="894"/>
                    </a:lnTo>
                    <a:lnTo>
                      <a:pt x="1298" y="1048"/>
                    </a:lnTo>
                    <a:lnTo>
                      <a:pt x="1298" y="1048"/>
                    </a:lnTo>
                    <a:lnTo>
                      <a:pt x="989" y="643"/>
                    </a:lnTo>
                    <a:lnTo>
                      <a:pt x="1298" y="251"/>
                    </a:lnTo>
                    <a:lnTo>
                      <a:pt x="798" y="405"/>
                    </a:lnTo>
                    <a:lnTo>
                      <a:pt x="50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1" name="Google Shape;2931;p19"/>
              <p:cNvSpPr/>
              <p:nvPr/>
            </p:nvSpPr>
            <p:spPr>
              <a:xfrm>
                <a:off x="3302475" y="3978300"/>
                <a:ext cx="32175" cy="32475"/>
              </a:xfrm>
              <a:custGeom>
                <a:rect b="b" l="l" r="r" t="t"/>
                <a:pathLst>
                  <a:path extrusionOk="0" h="1299" w="1287">
                    <a:moveTo>
                      <a:pt x="489" y="0"/>
                    </a:moveTo>
                    <a:lnTo>
                      <a:pt x="489" y="500"/>
                    </a:lnTo>
                    <a:lnTo>
                      <a:pt x="1" y="655"/>
                    </a:lnTo>
                    <a:lnTo>
                      <a:pt x="489" y="810"/>
                    </a:lnTo>
                    <a:lnTo>
                      <a:pt x="489" y="1298"/>
                    </a:lnTo>
                    <a:lnTo>
                      <a:pt x="799" y="893"/>
                    </a:lnTo>
                    <a:lnTo>
                      <a:pt x="1287" y="1048"/>
                    </a:lnTo>
                    <a:lnTo>
                      <a:pt x="989" y="655"/>
                    </a:lnTo>
                    <a:lnTo>
                      <a:pt x="1287" y="250"/>
                    </a:lnTo>
                    <a:lnTo>
                      <a:pt x="799" y="405"/>
                    </a:lnTo>
                    <a:lnTo>
                      <a:pt x="4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2" name="Google Shape;2932;p19"/>
              <p:cNvSpPr/>
              <p:nvPr/>
            </p:nvSpPr>
            <p:spPr>
              <a:xfrm>
                <a:off x="2336000" y="3689575"/>
                <a:ext cx="32475" cy="32475"/>
              </a:xfrm>
              <a:custGeom>
                <a:rect b="b" l="l" r="r" t="t"/>
                <a:pathLst>
                  <a:path extrusionOk="0" h="1299" w="1299">
                    <a:moveTo>
                      <a:pt x="500" y="0"/>
                    </a:moveTo>
                    <a:lnTo>
                      <a:pt x="500" y="489"/>
                    </a:lnTo>
                    <a:lnTo>
                      <a:pt x="0" y="643"/>
                    </a:lnTo>
                    <a:lnTo>
                      <a:pt x="500" y="798"/>
                    </a:lnTo>
                    <a:lnTo>
                      <a:pt x="500" y="1298"/>
                    </a:lnTo>
                    <a:lnTo>
                      <a:pt x="798" y="893"/>
                    </a:lnTo>
                    <a:lnTo>
                      <a:pt x="1298" y="1048"/>
                    </a:lnTo>
                    <a:lnTo>
                      <a:pt x="988" y="643"/>
                    </a:lnTo>
                    <a:lnTo>
                      <a:pt x="1298" y="238"/>
                    </a:lnTo>
                    <a:lnTo>
                      <a:pt x="798" y="393"/>
                    </a:lnTo>
                    <a:lnTo>
                      <a:pt x="5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3" name="Google Shape;2933;p19"/>
              <p:cNvSpPr/>
              <p:nvPr/>
            </p:nvSpPr>
            <p:spPr>
              <a:xfrm>
                <a:off x="2560425" y="3143675"/>
                <a:ext cx="32475" cy="32475"/>
              </a:xfrm>
              <a:custGeom>
                <a:rect b="b" l="l" r="r" t="t"/>
                <a:pathLst>
                  <a:path extrusionOk="0" h="1299" w="1299">
                    <a:moveTo>
                      <a:pt x="501" y="0"/>
                    </a:moveTo>
                    <a:lnTo>
                      <a:pt x="501" y="488"/>
                    </a:lnTo>
                    <a:lnTo>
                      <a:pt x="1" y="643"/>
                    </a:lnTo>
                    <a:lnTo>
                      <a:pt x="501" y="798"/>
                    </a:lnTo>
                    <a:lnTo>
                      <a:pt x="501" y="1298"/>
                    </a:lnTo>
                    <a:lnTo>
                      <a:pt x="798" y="893"/>
                    </a:lnTo>
                    <a:lnTo>
                      <a:pt x="1298" y="1048"/>
                    </a:lnTo>
                    <a:lnTo>
                      <a:pt x="989" y="643"/>
                    </a:lnTo>
                    <a:lnTo>
                      <a:pt x="1298" y="250"/>
                    </a:lnTo>
                    <a:lnTo>
                      <a:pt x="1298" y="250"/>
                    </a:lnTo>
                    <a:lnTo>
                      <a:pt x="798" y="405"/>
                    </a:lnTo>
                    <a:lnTo>
                      <a:pt x="50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4" name="Google Shape;2934;p19"/>
              <p:cNvSpPr/>
              <p:nvPr/>
            </p:nvSpPr>
            <p:spPr>
              <a:xfrm>
                <a:off x="1914525" y="1848875"/>
                <a:ext cx="32450" cy="32475"/>
              </a:xfrm>
              <a:custGeom>
                <a:rect b="b" l="l" r="r" t="t"/>
                <a:pathLst>
                  <a:path extrusionOk="0" h="1299" w="1298">
                    <a:moveTo>
                      <a:pt x="500" y="0"/>
                    </a:moveTo>
                    <a:lnTo>
                      <a:pt x="500" y="500"/>
                    </a:lnTo>
                    <a:lnTo>
                      <a:pt x="0" y="643"/>
                    </a:lnTo>
                    <a:lnTo>
                      <a:pt x="500" y="798"/>
                    </a:lnTo>
                    <a:lnTo>
                      <a:pt x="500" y="1298"/>
                    </a:lnTo>
                    <a:lnTo>
                      <a:pt x="810" y="893"/>
                    </a:lnTo>
                    <a:lnTo>
                      <a:pt x="1298" y="1048"/>
                    </a:lnTo>
                    <a:lnTo>
                      <a:pt x="988" y="643"/>
                    </a:lnTo>
                    <a:lnTo>
                      <a:pt x="1298" y="250"/>
                    </a:lnTo>
                    <a:lnTo>
                      <a:pt x="810" y="405"/>
                    </a:lnTo>
                    <a:lnTo>
                      <a:pt x="5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5" name="Google Shape;2935;p19"/>
              <p:cNvSpPr/>
              <p:nvPr/>
            </p:nvSpPr>
            <p:spPr>
              <a:xfrm>
                <a:off x="2360400" y="1131825"/>
                <a:ext cx="32475" cy="32450"/>
              </a:xfrm>
              <a:custGeom>
                <a:rect b="b" l="l" r="r" t="t"/>
                <a:pathLst>
                  <a:path extrusionOk="0" h="1298" w="1299">
                    <a:moveTo>
                      <a:pt x="501" y="0"/>
                    </a:moveTo>
                    <a:lnTo>
                      <a:pt x="501" y="500"/>
                    </a:lnTo>
                    <a:lnTo>
                      <a:pt x="1" y="655"/>
                    </a:lnTo>
                    <a:lnTo>
                      <a:pt x="501" y="798"/>
                    </a:lnTo>
                    <a:lnTo>
                      <a:pt x="501" y="1298"/>
                    </a:lnTo>
                    <a:lnTo>
                      <a:pt x="798" y="893"/>
                    </a:lnTo>
                    <a:lnTo>
                      <a:pt x="1298" y="1048"/>
                    </a:lnTo>
                    <a:lnTo>
                      <a:pt x="989" y="655"/>
                    </a:lnTo>
                    <a:lnTo>
                      <a:pt x="1298" y="250"/>
                    </a:lnTo>
                    <a:lnTo>
                      <a:pt x="798" y="405"/>
                    </a:lnTo>
                    <a:lnTo>
                      <a:pt x="50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6" name="Google Shape;2936;p19"/>
              <p:cNvSpPr/>
              <p:nvPr/>
            </p:nvSpPr>
            <p:spPr>
              <a:xfrm>
                <a:off x="2275275" y="2911200"/>
                <a:ext cx="32475" cy="32475"/>
              </a:xfrm>
              <a:custGeom>
                <a:rect b="b" l="l" r="r" t="t"/>
                <a:pathLst>
                  <a:path extrusionOk="0" h="1299" w="1299">
                    <a:moveTo>
                      <a:pt x="500" y="1"/>
                    </a:moveTo>
                    <a:lnTo>
                      <a:pt x="500" y="501"/>
                    </a:lnTo>
                    <a:lnTo>
                      <a:pt x="0" y="644"/>
                    </a:lnTo>
                    <a:lnTo>
                      <a:pt x="500" y="798"/>
                    </a:lnTo>
                    <a:lnTo>
                      <a:pt x="500" y="1298"/>
                    </a:lnTo>
                    <a:lnTo>
                      <a:pt x="798" y="894"/>
                    </a:lnTo>
                    <a:lnTo>
                      <a:pt x="1298" y="1048"/>
                    </a:lnTo>
                    <a:lnTo>
                      <a:pt x="989" y="644"/>
                    </a:lnTo>
                    <a:lnTo>
                      <a:pt x="1298" y="251"/>
                    </a:lnTo>
                    <a:lnTo>
                      <a:pt x="1298" y="251"/>
                    </a:lnTo>
                    <a:lnTo>
                      <a:pt x="798" y="393"/>
                    </a:lnTo>
                    <a:lnTo>
                      <a:pt x="50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7" name="Google Shape;2937;p19"/>
              <p:cNvSpPr/>
              <p:nvPr/>
            </p:nvSpPr>
            <p:spPr>
              <a:xfrm>
                <a:off x="2544350" y="3918175"/>
                <a:ext cx="32175" cy="32475"/>
              </a:xfrm>
              <a:custGeom>
                <a:rect b="b" l="l" r="r" t="t"/>
                <a:pathLst>
                  <a:path extrusionOk="0" h="1299" w="1287">
                    <a:moveTo>
                      <a:pt x="489" y="0"/>
                    </a:moveTo>
                    <a:lnTo>
                      <a:pt x="489" y="500"/>
                    </a:lnTo>
                    <a:lnTo>
                      <a:pt x="1" y="655"/>
                    </a:lnTo>
                    <a:lnTo>
                      <a:pt x="489" y="810"/>
                    </a:lnTo>
                    <a:lnTo>
                      <a:pt x="489" y="1298"/>
                    </a:lnTo>
                    <a:lnTo>
                      <a:pt x="798" y="905"/>
                    </a:lnTo>
                    <a:lnTo>
                      <a:pt x="1287" y="1048"/>
                    </a:lnTo>
                    <a:lnTo>
                      <a:pt x="989" y="655"/>
                    </a:lnTo>
                    <a:lnTo>
                      <a:pt x="1287" y="250"/>
                    </a:lnTo>
                    <a:lnTo>
                      <a:pt x="798" y="405"/>
                    </a:lnTo>
                    <a:lnTo>
                      <a:pt x="4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8" name="Google Shape;2938;p19"/>
              <p:cNvSpPr/>
              <p:nvPr/>
            </p:nvSpPr>
            <p:spPr>
              <a:xfrm>
                <a:off x="2670850" y="2694200"/>
                <a:ext cx="32175" cy="32475"/>
              </a:xfrm>
              <a:custGeom>
                <a:rect b="b" l="l" r="r" t="t"/>
                <a:pathLst>
                  <a:path extrusionOk="0" h="1299" w="1287">
                    <a:moveTo>
                      <a:pt x="489" y="1"/>
                    </a:moveTo>
                    <a:lnTo>
                      <a:pt x="489" y="489"/>
                    </a:lnTo>
                    <a:lnTo>
                      <a:pt x="1" y="644"/>
                    </a:lnTo>
                    <a:lnTo>
                      <a:pt x="489" y="799"/>
                    </a:lnTo>
                    <a:lnTo>
                      <a:pt x="489" y="1299"/>
                    </a:lnTo>
                    <a:lnTo>
                      <a:pt x="799" y="894"/>
                    </a:lnTo>
                    <a:lnTo>
                      <a:pt x="1287" y="1049"/>
                    </a:lnTo>
                    <a:lnTo>
                      <a:pt x="1287" y="1049"/>
                    </a:lnTo>
                    <a:lnTo>
                      <a:pt x="989" y="644"/>
                    </a:lnTo>
                    <a:lnTo>
                      <a:pt x="1287" y="251"/>
                    </a:lnTo>
                    <a:lnTo>
                      <a:pt x="799" y="394"/>
                    </a:lnTo>
                    <a:lnTo>
                      <a:pt x="48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9" name="Google Shape;2939;p19"/>
              <p:cNvSpPr/>
              <p:nvPr/>
            </p:nvSpPr>
            <p:spPr>
              <a:xfrm>
                <a:off x="2745875" y="1821775"/>
                <a:ext cx="32450" cy="32475"/>
              </a:xfrm>
              <a:custGeom>
                <a:rect b="b" l="l" r="r" t="t"/>
                <a:pathLst>
                  <a:path extrusionOk="0" h="1299" w="1298">
                    <a:moveTo>
                      <a:pt x="500" y="1"/>
                    </a:moveTo>
                    <a:lnTo>
                      <a:pt x="500" y="489"/>
                    </a:lnTo>
                    <a:lnTo>
                      <a:pt x="0" y="644"/>
                    </a:lnTo>
                    <a:lnTo>
                      <a:pt x="500" y="799"/>
                    </a:lnTo>
                    <a:lnTo>
                      <a:pt x="500" y="1299"/>
                    </a:lnTo>
                    <a:lnTo>
                      <a:pt x="810" y="894"/>
                    </a:lnTo>
                    <a:lnTo>
                      <a:pt x="1298" y="1049"/>
                    </a:lnTo>
                    <a:lnTo>
                      <a:pt x="988" y="644"/>
                    </a:lnTo>
                    <a:lnTo>
                      <a:pt x="1298" y="251"/>
                    </a:lnTo>
                    <a:lnTo>
                      <a:pt x="810" y="394"/>
                    </a:lnTo>
                    <a:lnTo>
                      <a:pt x="50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0" name="Google Shape;2940;p19"/>
              <p:cNvSpPr/>
              <p:nvPr/>
            </p:nvSpPr>
            <p:spPr>
              <a:xfrm>
                <a:off x="3651050" y="3127300"/>
                <a:ext cx="32450" cy="32475"/>
              </a:xfrm>
              <a:custGeom>
                <a:rect b="b" l="l" r="r" t="t"/>
                <a:pathLst>
                  <a:path extrusionOk="0" h="1299" w="1298">
                    <a:moveTo>
                      <a:pt x="488" y="0"/>
                    </a:moveTo>
                    <a:lnTo>
                      <a:pt x="488" y="501"/>
                    </a:lnTo>
                    <a:lnTo>
                      <a:pt x="0" y="655"/>
                    </a:lnTo>
                    <a:lnTo>
                      <a:pt x="488" y="810"/>
                    </a:lnTo>
                    <a:lnTo>
                      <a:pt x="488" y="1298"/>
                    </a:lnTo>
                    <a:lnTo>
                      <a:pt x="798" y="905"/>
                    </a:lnTo>
                    <a:lnTo>
                      <a:pt x="1298" y="1060"/>
                    </a:lnTo>
                    <a:lnTo>
                      <a:pt x="988" y="655"/>
                    </a:lnTo>
                    <a:lnTo>
                      <a:pt x="1298" y="251"/>
                    </a:lnTo>
                    <a:lnTo>
                      <a:pt x="798" y="405"/>
                    </a:lnTo>
                    <a:lnTo>
                      <a:pt x="48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1" name="Google Shape;2941;p19"/>
              <p:cNvSpPr/>
              <p:nvPr/>
            </p:nvSpPr>
            <p:spPr>
              <a:xfrm>
                <a:off x="4041275" y="2777250"/>
                <a:ext cx="32175" cy="32775"/>
              </a:xfrm>
              <a:custGeom>
                <a:rect b="b" l="l" r="r" t="t"/>
                <a:pathLst>
                  <a:path extrusionOk="0" h="1311" w="1287">
                    <a:moveTo>
                      <a:pt x="488" y="1"/>
                    </a:moveTo>
                    <a:lnTo>
                      <a:pt x="488" y="501"/>
                    </a:lnTo>
                    <a:lnTo>
                      <a:pt x="0" y="656"/>
                    </a:lnTo>
                    <a:lnTo>
                      <a:pt x="488" y="810"/>
                    </a:lnTo>
                    <a:lnTo>
                      <a:pt x="488" y="1310"/>
                    </a:lnTo>
                    <a:lnTo>
                      <a:pt x="798" y="906"/>
                    </a:lnTo>
                    <a:lnTo>
                      <a:pt x="1286" y="1060"/>
                    </a:lnTo>
                    <a:lnTo>
                      <a:pt x="988" y="656"/>
                    </a:lnTo>
                    <a:lnTo>
                      <a:pt x="1286" y="251"/>
                    </a:lnTo>
                    <a:lnTo>
                      <a:pt x="798" y="406"/>
                    </a:lnTo>
                    <a:lnTo>
                      <a:pt x="48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2" name="Google Shape;2942;p19"/>
              <p:cNvSpPr/>
              <p:nvPr/>
            </p:nvSpPr>
            <p:spPr>
              <a:xfrm>
                <a:off x="1419225" y="2245650"/>
                <a:ext cx="32450" cy="32475"/>
              </a:xfrm>
              <a:custGeom>
                <a:rect b="b" l="l" r="r" t="t"/>
                <a:pathLst>
                  <a:path extrusionOk="0" h="1299" w="1298">
                    <a:moveTo>
                      <a:pt x="500" y="0"/>
                    </a:moveTo>
                    <a:lnTo>
                      <a:pt x="500" y="500"/>
                    </a:lnTo>
                    <a:lnTo>
                      <a:pt x="0" y="655"/>
                    </a:lnTo>
                    <a:lnTo>
                      <a:pt x="500" y="810"/>
                    </a:lnTo>
                    <a:lnTo>
                      <a:pt x="500" y="1298"/>
                    </a:lnTo>
                    <a:lnTo>
                      <a:pt x="798" y="905"/>
                    </a:lnTo>
                    <a:lnTo>
                      <a:pt x="1298" y="1048"/>
                    </a:lnTo>
                    <a:lnTo>
                      <a:pt x="1298" y="1048"/>
                    </a:lnTo>
                    <a:lnTo>
                      <a:pt x="988" y="655"/>
                    </a:lnTo>
                    <a:lnTo>
                      <a:pt x="1298" y="250"/>
                    </a:lnTo>
                    <a:lnTo>
                      <a:pt x="798" y="405"/>
                    </a:lnTo>
                    <a:lnTo>
                      <a:pt x="5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3" name="Google Shape;2943;p19"/>
              <p:cNvSpPr/>
              <p:nvPr/>
            </p:nvSpPr>
            <p:spPr>
              <a:xfrm>
                <a:off x="3361425" y="3035625"/>
                <a:ext cx="32475" cy="32475"/>
              </a:xfrm>
              <a:custGeom>
                <a:rect b="b" l="l" r="r" t="t"/>
                <a:pathLst>
                  <a:path extrusionOk="0" h="1299" w="1299">
                    <a:moveTo>
                      <a:pt x="488" y="0"/>
                    </a:moveTo>
                    <a:lnTo>
                      <a:pt x="488" y="489"/>
                    </a:lnTo>
                    <a:lnTo>
                      <a:pt x="0" y="643"/>
                    </a:lnTo>
                    <a:lnTo>
                      <a:pt x="488" y="798"/>
                    </a:lnTo>
                    <a:lnTo>
                      <a:pt x="488" y="1298"/>
                    </a:lnTo>
                    <a:lnTo>
                      <a:pt x="798" y="893"/>
                    </a:lnTo>
                    <a:lnTo>
                      <a:pt x="1298" y="1048"/>
                    </a:lnTo>
                    <a:lnTo>
                      <a:pt x="989" y="643"/>
                    </a:lnTo>
                    <a:lnTo>
                      <a:pt x="1298" y="239"/>
                    </a:lnTo>
                    <a:lnTo>
                      <a:pt x="798" y="393"/>
                    </a:lnTo>
                    <a:lnTo>
                      <a:pt x="48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4" name="Google Shape;2944;p19"/>
              <p:cNvSpPr/>
              <p:nvPr/>
            </p:nvSpPr>
            <p:spPr>
              <a:xfrm>
                <a:off x="1792475" y="2761175"/>
                <a:ext cx="32175" cy="32475"/>
              </a:xfrm>
              <a:custGeom>
                <a:rect b="b" l="l" r="r" t="t"/>
                <a:pathLst>
                  <a:path extrusionOk="0" h="1299" w="1287">
                    <a:moveTo>
                      <a:pt x="489" y="1"/>
                    </a:moveTo>
                    <a:lnTo>
                      <a:pt x="489" y="501"/>
                    </a:lnTo>
                    <a:lnTo>
                      <a:pt x="0" y="644"/>
                    </a:lnTo>
                    <a:lnTo>
                      <a:pt x="489" y="799"/>
                    </a:lnTo>
                    <a:lnTo>
                      <a:pt x="489" y="1299"/>
                    </a:lnTo>
                    <a:lnTo>
                      <a:pt x="798" y="894"/>
                    </a:lnTo>
                    <a:lnTo>
                      <a:pt x="1286" y="1049"/>
                    </a:lnTo>
                    <a:lnTo>
                      <a:pt x="989" y="644"/>
                    </a:lnTo>
                    <a:lnTo>
                      <a:pt x="1286" y="251"/>
                    </a:lnTo>
                    <a:lnTo>
                      <a:pt x="798" y="406"/>
                    </a:lnTo>
                    <a:lnTo>
                      <a:pt x="48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5" name="Google Shape;2945;p19"/>
              <p:cNvSpPr/>
              <p:nvPr/>
            </p:nvSpPr>
            <p:spPr>
              <a:xfrm>
                <a:off x="1107275" y="2677850"/>
                <a:ext cx="32475" cy="32450"/>
              </a:xfrm>
              <a:custGeom>
                <a:rect b="b" l="l" r="r" t="t"/>
                <a:pathLst>
                  <a:path extrusionOk="0" h="1298" w="1299">
                    <a:moveTo>
                      <a:pt x="500" y="0"/>
                    </a:moveTo>
                    <a:lnTo>
                      <a:pt x="500" y="500"/>
                    </a:lnTo>
                    <a:lnTo>
                      <a:pt x="0" y="655"/>
                    </a:lnTo>
                    <a:lnTo>
                      <a:pt x="500" y="810"/>
                    </a:lnTo>
                    <a:lnTo>
                      <a:pt x="500" y="1298"/>
                    </a:lnTo>
                    <a:lnTo>
                      <a:pt x="810" y="905"/>
                    </a:lnTo>
                    <a:lnTo>
                      <a:pt x="1298" y="1048"/>
                    </a:lnTo>
                    <a:lnTo>
                      <a:pt x="988" y="655"/>
                    </a:lnTo>
                    <a:lnTo>
                      <a:pt x="1298" y="250"/>
                    </a:lnTo>
                    <a:lnTo>
                      <a:pt x="810" y="405"/>
                    </a:lnTo>
                    <a:lnTo>
                      <a:pt x="5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6" name="Google Shape;2946;p19"/>
              <p:cNvSpPr/>
              <p:nvPr/>
            </p:nvSpPr>
            <p:spPr>
              <a:xfrm>
                <a:off x="3018525" y="2280175"/>
                <a:ext cx="32475" cy="32475"/>
              </a:xfrm>
              <a:custGeom>
                <a:rect b="b" l="l" r="r" t="t"/>
                <a:pathLst>
                  <a:path extrusionOk="0" h="1299" w="1299">
                    <a:moveTo>
                      <a:pt x="500" y="0"/>
                    </a:moveTo>
                    <a:lnTo>
                      <a:pt x="500" y="500"/>
                    </a:lnTo>
                    <a:lnTo>
                      <a:pt x="0" y="655"/>
                    </a:lnTo>
                    <a:lnTo>
                      <a:pt x="500" y="810"/>
                    </a:lnTo>
                    <a:lnTo>
                      <a:pt x="500" y="1298"/>
                    </a:lnTo>
                    <a:lnTo>
                      <a:pt x="798" y="905"/>
                    </a:lnTo>
                    <a:lnTo>
                      <a:pt x="1298" y="1048"/>
                    </a:lnTo>
                    <a:lnTo>
                      <a:pt x="989" y="655"/>
                    </a:lnTo>
                    <a:lnTo>
                      <a:pt x="1298" y="250"/>
                    </a:lnTo>
                    <a:lnTo>
                      <a:pt x="798" y="405"/>
                    </a:lnTo>
                    <a:lnTo>
                      <a:pt x="5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7" name="Google Shape;2947;p19"/>
              <p:cNvSpPr/>
              <p:nvPr/>
            </p:nvSpPr>
            <p:spPr>
              <a:xfrm>
                <a:off x="2549425" y="2858225"/>
                <a:ext cx="14900" cy="12800"/>
              </a:xfrm>
              <a:custGeom>
                <a:rect b="b" l="l" r="r" t="t"/>
                <a:pathLst>
                  <a:path extrusionOk="0" h="512" w="596">
                    <a:moveTo>
                      <a:pt x="274" y="0"/>
                    </a:moveTo>
                    <a:cubicBezTo>
                      <a:pt x="119" y="0"/>
                      <a:pt x="0" y="119"/>
                      <a:pt x="0" y="262"/>
                    </a:cubicBezTo>
                    <a:cubicBezTo>
                      <a:pt x="0" y="409"/>
                      <a:pt x="129" y="511"/>
                      <a:pt x="259" y="511"/>
                    </a:cubicBezTo>
                    <a:cubicBezTo>
                      <a:pt x="319" y="511"/>
                      <a:pt x="380" y="490"/>
                      <a:pt x="429" y="441"/>
                    </a:cubicBezTo>
                    <a:cubicBezTo>
                      <a:pt x="595" y="286"/>
                      <a:pt x="488" y="12"/>
                      <a:pt x="27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8" name="Google Shape;2948;p19"/>
              <p:cNvSpPr/>
              <p:nvPr/>
            </p:nvSpPr>
            <p:spPr>
              <a:xfrm>
                <a:off x="2369925" y="2624550"/>
                <a:ext cx="7475" cy="6475"/>
              </a:xfrm>
              <a:custGeom>
                <a:rect b="b" l="l" r="r" t="t"/>
                <a:pathLst>
                  <a:path extrusionOk="0" h="259" w="299">
                    <a:moveTo>
                      <a:pt x="132" y="1"/>
                    </a:moveTo>
                    <a:cubicBezTo>
                      <a:pt x="60" y="1"/>
                      <a:pt x="1" y="60"/>
                      <a:pt x="1" y="132"/>
                    </a:cubicBezTo>
                    <a:cubicBezTo>
                      <a:pt x="1" y="207"/>
                      <a:pt x="64" y="258"/>
                      <a:pt x="131" y="258"/>
                    </a:cubicBezTo>
                    <a:cubicBezTo>
                      <a:pt x="160" y="258"/>
                      <a:pt x="190" y="249"/>
                      <a:pt x="215" y="227"/>
                    </a:cubicBezTo>
                    <a:cubicBezTo>
                      <a:pt x="298" y="144"/>
                      <a:pt x="251" y="1"/>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9" name="Google Shape;2949;p19"/>
              <p:cNvSpPr/>
              <p:nvPr/>
            </p:nvSpPr>
            <p:spPr>
              <a:xfrm>
                <a:off x="2025825" y="2983825"/>
                <a:ext cx="7475" cy="6650"/>
              </a:xfrm>
              <a:custGeom>
                <a:rect b="b" l="l" r="r" t="t"/>
                <a:pathLst>
                  <a:path extrusionOk="0" h="266" w="299">
                    <a:moveTo>
                      <a:pt x="132" y="1"/>
                    </a:moveTo>
                    <a:cubicBezTo>
                      <a:pt x="60" y="1"/>
                      <a:pt x="1" y="60"/>
                      <a:pt x="1" y="132"/>
                    </a:cubicBezTo>
                    <a:cubicBezTo>
                      <a:pt x="1" y="212"/>
                      <a:pt x="61" y="266"/>
                      <a:pt x="126" y="266"/>
                    </a:cubicBezTo>
                    <a:cubicBezTo>
                      <a:pt x="157" y="266"/>
                      <a:pt x="188" y="254"/>
                      <a:pt x="215" y="227"/>
                    </a:cubicBezTo>
                    <a:cubicBezTo>
                      <a:pt x="299" y="155"/>
                      <a:pt x="251" y="13"/>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0" name="Google Shape;2950;p19"/>
              <p:cNvSpPr/>
              <p:nvPr/>
            </p:nvSpPr>
            <p:spPr>
              <a:xfrm>
                <a:off x="2667000" y="2083975"/>
                <a:ext cx="7750" cy="6400"/>
              </a:xfrm>
              <a:custGeom>
                <a:rect b="b" l="l" r="r" t="t"/>
                <a:pathLst>
                  <a:path extrusionOk="0" h="256" w="310">
                    <a:moveTo>
                      <a:pt x="125" y="1"/>
                    </a:moveTo>
                    <a:cubicBezTo>
                      <a:pt x="60" y="1"/>
                      <a:pt x="0" y="57"/>
                      <a:pt x="0" y="133"/>
                    </a:cubicBezTo>
                    <a:cubicBezTo>
                      <a:pt x="0" y="205"/>
                      <a:pt x="65" y="256"/>
                      <a:pt x="132" y="256"/>
                    </a:cubicBezTo>
                    <a:cubicBezTo>
                      <a:pt x="165" y="256"/>
                      <a:pt x="199" y="244"/>
                      <a:pt x="226" y="216"/>
                    </a:cubicBezTo>
                    <a:cubicBezTo>
                      <a:pt x="310" y="145"/>
                      <a:pt x="250" y="2"/>
                      <a:pt x="143" y="2"/>
                    </a:cubicBezTo>
                    <a:cubicBezTo>
                      <a:pt x="137" y="1"/>
                      <a:pt x="131" y="1"/>
                      <a:pt x="12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1" name="Google Shape;2951;p19"/>
              <p:cNvSpPr/>
              <p:nvPr/>
            </p:nvSpPr>
            <p:spPr>
              <a:xfrm>
                <a:off x="2303550" y="2080750"/>
                <a:ext cx="7475" cy="6450"/>
              </a:xfrm>
              <a:custGeom>
                <a:rect b="b" l="l" r="r" t="t"/>
                <a:pathLst>
                  <a:path extrusionOk="0" h="258" w="299">
                    <a:moveTo>
                      <a:pt x="131" y="0"/>
                    </a:moveTo>
                    <a:cubicBezTo>
                      <a:pt x="60" y="0"/>
                      <a:pt x="0" y="48"/>
                      <a:pt x="0" y="131"/>
                    </a:cubicBezTo>
                    <a:cubicBezTo>
                      <a:pt x="0" y="206"/>
                      <a:pt x="64" y="258"/>
                      <a:pt x="131" y="258"/>
                    </a:cubicBezTo>
                    <a:cubicBezTo>
                      <a:pt x="160" y="258"/>
                      <a:pt x="190" y="248"/>
                      <a:pt x="215" y="226"/>
                    </a:cubicBezTo>
                    <a:cubicBezTo>
                      <a:pt x="298" y="143"/>
                      <a:pt x="251" y="0"/>
                      <a:pt x="13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2" name="Google Shape;2952;p19"/>
              <p:cNvSpPr/>
              <p:nvPr/>
            </p:nvSpPr>
            <p:spPr>
              <a:xfrm>
                <a:off x="1918475" y="2471525"/>
                <a:ext cx="9650" cy="6625"/>
              </a:xfrm>
              <a:custGeom>
                <a:rect b="b" l="l" r="r" t="t"/>
                <a:pathLst>
                  <a:path extrusionOk="0" h="265" w="386">
                    <a:moveTo>
                      <a:pt x="177" y="1"/>
                    </a:moveTo>
                    <a:cubicBezTo>
                      <a:pt x="1" y="1"/>
                      <a:pt x="4" y="264"/>
                      <a:pt x="188" y="264"/>
                    </a:cubicBezTo>
                    <a:cubicBezTo>
                      <a:pt x="191" y="264"/>
                      <a:pt x="195" y="264"/>
                      <a:pt x="199" y="264"/>
                    </a:cubicBezTo>
                    <a:cubicBezTo>
                      <a:pt x="203" y="264"/>
                      <a:pt x="207" y="264"/>
                      <a:pt x="210" y="264"/>
                    </a:cubicBezTo>
                    <a:cubicBezTo>
                      <a:pt x="383" y="264"/>
                      <a:pt x="386" y="1"/>
                      <a:pt x="220" y="1"/>
                    </a:cubicBezTo>
                    <a:cubicBezTo>
                      <a:pt x="214" y="1"/>
                      <a:pt x="207" y="1"/>
                      <a:pt x="199" y="2"/>
                    </a:cubicBezTo>
                    <a:cubicBezTo>
                      <a:pt x="191" y="1"/>
                      <a:pt x="184" y="1"/>
                      <a:pt x="17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3" name="Google Shape;2953;p19"/>
              <p:cNvSpPr/>
              <p:nvPr/>
            </p:nvSpPr>
            <p:spPr>
              <a:xfrm>
                <a:off x="2306625" y="3102300"/>
                <a:ext cx="7675" cy="6650"/>
              </a:xfrm>
              <a:custGeom>
                <a:rect b="b" l="l" r="r" t="t"/>
                <a:pathLst>
                  <a:path extrusionOk="0" h="266" w="307">
                    <a:moveTo>
                      <a:pt x="139" y="0"/>
                    </a:moveTo>
                    <a:cubicBezTo>
                      <a:pt x="68" y="0"/>
                      <a:pt x="8" y="60"/>
                      <a:pt x="8" y="131"/>
                    </a:cubicBezTo>
                    <a:cubicBezTo>
                      <a:pt x="0" y="212"/>
                      <a:pt x="63" y="265"/>
                      <a:pt x="131" y="265"/>
                    </a:cubicBezTo>
                    <a:cubicBezTo>
                      <a:pt x="163" y="265"/>
                      <a:pt x="196" y="253"/>
                      <a:pt x="223" y="227"/>
                    </a:cubicBezTo>
                    <a:cubicBezTo>
                      <a:pt x="306" y="143"/>
                      <a:pt x="258" y="12"/>
                      <a:pt x="139"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4" name="Google Shape;2954;p19"/>
              <p:cNvSpPr/>
              <p:nvPr/>
            </p:nvSpPr>
            <p:spPr>
              <a:xfrm>
                <a:off x="2209300" y="3393375"/>
                <a:ext cx="7650" cy="6375"/>
              </a:xfrm>
              <a:custGeom>
                <a:rect b="b" l="l" r="r" t="t"/>
                <a:pathLst>
                  <a:path extrusionOk="0" h="255" w="306">
                    <a:moveTo>
                      <a:pt x="121" y="0"/>
                    </a:moveTo>
                    <a:cubicBezTo>
                      <a:pt x="58" y="0"/>
                      <a:pt x="8" y="55"/>
                      <a:pt x="8" y="121"/>
                    </a:cubicBezTo>
                    <a:cubicBezTo>
                      <a:pt x="0" y="201"/>
                      <a:pt x="63" y="255"/>
                      <a:pt x="131" y="255"/>
                    </a:cubicBezTo>
                    <a:cubicBezTo>
                      <a:pt x="163" y="255"/>
                      <a:pt x="196" y="243"/>
                      <a:pt x="222" y="216"/>
                    </a:cubicBezTo>
                    <a:cubicBezTo>
                      <a:pt x="306" y="145"/>
                      <a:pt x="258" y="2"/>
                      <a:pt x="139" y="2"/>
                    </a:cubicBezTo>
                    <a:cubicBezTo>
                      <a:pt x="133" y="1"/>
                      <a:pt x="127" y="0"/>
                      <a:pt x="12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5" name="Google Shape;2955;p19"/>
              <p:cNvSpPr/>
              <p:nvPr/>
            </p:nvSpPr>
            <p:spPr>
              <a:xfrm>
                <a:off x="2083875" y="3702375"/>
                <a:ext cx="7775" cy="6650"/>
              </a:xfrm>
              <a:custGeom>
                <a:rect b="b" l="l" r="r" t="t"/>
                <a:pathLst>
                  <a:path extrusionOk="0" h="266" w="311">
                    <a:moveTo>
                      <a:pt x="144" y="0"/>
                    </a:moveTo>
                    <a:cubicBezTo>
                      <a:pt x="60" y="0"/>
                      <a:pt x="1" y="60"/>
                      <a:pt x="1" y="131"/>
                    </a:cubicBezTo>
                    <a:cubicBezTo>
                      <a:pt x="1" y="212"/>
                      <a:pt x="66" y="265"/>
                      <a:pt x="135" y="265"/>
                    </a:cubicBezTo>
                    <a:cubicBezTo>
                      <a:pt x="167" y="265"/>
                      <a:pt x="200" y="253"/>
                      <a:pt x="227" y="227"/>
                    </a:cubicBezTo>
                    <a:cubicBezTo>
                      <a:pt x="310" y="143"/>
                      <a:pt x="251" y="0"/>
                      <a:pt x="14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6" name="Google Shape;2956;p19"/>
              <p:cNvSpPr/>
              <p:nvPr/>
            </p:nvSpPr>
            <p:spPr>
              <a:xfrm>
                <a:off x="2559225" y="3660700"/>
                <a:ext cx="6875" cy="6275"/>
              </a:xfrm>
              <a:custGeom>
                <a:rect b="b" l="l" r="r" t="t"/>
                <a:pathLst>
                  <a:path extrusionOk="0" h="251" w="275">
                    <a:moveTo>
                      <a:pt x="132" y="0"/>
                    </a:moveTo>
                    <a:cubicBezTo>
                      <a:pt x="60" y="0"/>
                      <a:pt x="1" y="48"/>
                      <a:pt x="1" y="120"/>
                    </a:cubicBezTo>
                    <a:cubicBezTo>
                      <a:pt x="1" y="203"/>
                      <a:pt x="60" y="250"/>
                      <a:pt x="132" y="250"/>
                    </a:cubicBezTo>
                    <a:cubicBezTo>
                      <a:pt x="215" y="250"/>
                      <a:pt x="275" y="203"/>
                      <a:pt x="275" y="120"/>
                    </a:cubicBezTo>
                    <a:cubicBezTo>
                      <a:pt x="275" y="48"/>
                      <a:pt x="215" y="0"/>
                      <a:pt x="13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7" name="Google Shape;2957;p19"/>
              <p:cNvSpPr/>
              <p:nvPr/>
            </p:nvSpPr>
            <p:spPr>
              <a:xfrm>
                <a:off x="2366350" y="4374475"/>
                <a:ext cx="6875" cy="6575"/>
              </a:xfrm>
              <a:custGeom>
                <a:rect b="b" l="l" r="r" t="t"/>
                <a:pathLst>
                  <a:path extrusionOk="0" h="263" w="275">
                    <a:moveTo>
                      <a:pt x="144" y="1"/>
                    </a:moveTo>
                    <a:cubicBezTo>
                      <a:pt x="60" y="1"/>
                      <a:pt x="1" y="60"/>
                      <a:pt x="1" y="132"/>
                    </a:cubicBezTo>
                    <a:cubicBezTo>
                      <a:pt x="1" y="203"/>
                      <a:pt x="60" y="263"/>
                      <a:pt x="144" y="263"/>
                    </a:cubicBezTo>
                    <a:cubicBezTo>
                      <a:pt x="215" y="263"/>
                      <a:pt x="275" y="203"/>
                      <a:pt x="275" y="132"/>
                    </a:cubicBezTo>
                    <a:cubicBezTo>
                      <a:pt x="275" y="60"/>
                      <a:pt x="215" y="1"/>
                      <a:pt x="14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8" name="Google Shape;2958;p19"/>
              <p:cNvSpPr/>
              <p:nvPr/>
            </p:nvSpPr>
            <p:spPr>
              <a:xfrm>
                <a:off x="3070300" y="3765175"/>
                <a:ext cx="7475" cy="6650"/>
              </a:xfrm>
              <a:custGeom>
                <a:rect b="b" l="l" r="r" t="t"/>
                <a:pathLst>
                  <a:path extrusionOk="0" h="266" w="299">
                    <a:moveTo>
                      <a:pt x="132" y="1"/>
                    </a:moveTo>
                    <a:cubicBezTo>
                      <a:pt x="61" y="1"/>
                      <a:pt x="1" y="60"/>
                      <a:pt x="1" y="132"/>
                    </a:cubicBezTo>
                    <a:cubicBezTo>
                      <a:pt x="1" y="212"/>
                      <a:pt x="61" y="266"/>
                      <a:pt x="126" y="266"/>
                    </a:cubicBezTo>
                    <a:cubicBezTo>
                      <a:pt x="157" y="266"/>
                      <a:pt x="188" y="254"/>
                      <a:pt x="215" y="227"/>
                    </a:cubicBezTo>
                    <a:cubicBezTo>
                      <a:pt x="299" y="143"/>
                      <a:pt x="251" y="12"/>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9" name="Google Shape;2959;p19"/>
              <p:cNvSpPr/>
              <p:nvPr/>
            </p:nvSpPr>
            <p:spPr>
              <a:xfrm>
                <a:off x="2988150" y="3991400"/>
                <a:ext cx="7475" cy="6450"/>
              </a:xfrm>
              <a:custGeom>
                <a:rect b="b" l="l" r="r" t="t"/>
                <a:pathLst>
                  <a:path extrusionOk="0" h="258" w="299">
                    <a:moveTo>
                      <a:pt x="132" y="0"/>
                    </a:moveTo>
                    <a:cubicBezTo>
                      <a:pt x="60" y="0"/>
                      <a:pt x="1" y="48"/>
                      <a:pt x="1" y="131"/>
                    </a:cubicBezTo>
                    <a:cubicBezTo>
                      <a:pt x="1" y="206"/>
                      <a:pt x="65" y="258"/>
                      <a:pt x="132" y="258"/>
                    </a:cubicBezTo>
                    <a:cubicBezTo>
                      <a:pt x="161" y="258"/>
                      <a:pt x="190" y="248"/>
                      <a:pt x="215" y="226"/>
                    </a:cubicBezTo>
                    <a:cubicBezTo>
                      <a:pt x="299" y="143"/>
                      <a:pt x="251" y="0"/>
                      <a:pt x="13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0" name="Google Shape;2960;p19"/>
              <p:cNvSpPr/>
              <p:nvPr/>
            </p:nvSpPr>
            <p:spPr>
              <a:xfrm>
                <a:off x="2795575" y="4192900"/>
                <a:ext cx="7475" cy="6650"/>
              </a:xfrm>
              <a:custGeom>
                <a:rect b="b" l="l" r="r" t="t"/>
                <a:pathLst>
                  <a:path extrusionOk="0" h="266" w="299">
                    <a:moveTo>
                      <a:pt x="131" y="1"/>
                    </a:moveTo>
                    <a:cubicBezTo>
                      <a:pt x="60" y="1"/>
                      <a:pt x="1" y="60"/>
                      <a:pt x="1" y="132"/>
                    </a:cubicBezTo>
                    <a:cubicBezTo>
                      <a:pt x="1" y="212"/>
                      <a:pt x="61" y="266"/>
                      <a:pt x="125" y="266"/>
                    </a:cubicBezTo>
                    <a:cubicBezTo>
                      <a:pt x="156" y="266"/>
                      <a:pt x="188" y="254"/>
                      <a:pt x="215" y="227"/>
                    </a:cubicBezTo>
                    <a:cubicBezTo>
                      <a:pt x="298" y="144"/>
                      <a:pt x="251" y="13"/>
                      <a:pt x="13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1" name="Google Shape;2961;p19"/>
              <p:cNvSpPr/>
              <p:nvPr/>
            </p:nvSpPr>
            <p:spPr>
              <a:xfrm>
                <a:off x="3423925" y="3518125"/>
                <a:ext cx="7775" cy="6650"/>
              </a:xfrm>
              <a:custGeom>
                <a:rect b="b" l="l" r="r" t="t"/>
                <a:pathLst>
                  <a:path extrusionOk="0" h="266" w="311">
                    <a:moveTo>
                      <a:pt x="143" y="0"/>
                    </a:moveTo>
                    <a:cubicBezTo>
                      <a:pt x="72" y="0"/>
                      <a:pt x="1" y="60"/>
                      <a:pt x="1" y="131"/>
                    </a:cubicBezTo>
                    <a:cubicBezTo>
                      <a:pt x="1" y="212"/>
                      <a:pt x="66" y="265"/>
                      <a:pt x="135" y="265"/>
                    </a:cubicBezTo>
                    <a:cubicBezTo>
                      <a:pt x="167" y="265"/>
                      <a:pt x="200" y="253"/>
                      <a:pt x="227" y="227"/>
                    </a:cubicBezTo>
                    <a:cubicBezTo>
                      <a:pt x="310" y="143"/>
                      <a:pt x="263" y="0"/>
                      <a:pt x="14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2" name="Google Shape;2962;p19"/>
              <p:cNvSpPr/>
              <p:nvPr/>
            </p:nvSpPr>
            <p:spPr>
              <a:xfrm>
                <a:off x="4689275" y="3780950"/>
                <a:ext cx="7750" cy="6650"/>
              </a:xfrm>
              <a:custGeom>
                <a:rect b="b" l="l" r="r" t="t"/>
                <a:pathLst>
                  <a:path extrusionOk="0" h="266" w="310">
                    <a:moveTo>
                      <a:pt x="143" y="1"/>
                    </a:moveTo>
                    <a:cubicBezTo>
                      <a:pt x="60" y="1"/>
                      <a:pt x="0" y="60"/>
                      <a:pt x="0" y="132"/>
                    </a:cubicBezTo>
                    <a:cubicBezTo>
                      <a:pt x="0" y="212"/>
                      <a:pt x="66" y="266"/>
                      <a:pt x="134" y="266"/>
                    </a:cubicBezTo>
                    <a:cubicBezTo>
                      <a:pt x="166" y="266"/>
                      <a:pt x="199" y="254"/>
                      <a:pt x="226" y="227"/>
                    </a:cubicBezTo>
                    <a:cubicBezTo>
                      <a:pt x="310" y="143"/>
                      <a:pt x="250" y="1"/>
                      <a:pt x="1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3" name="Google Shape;2963;p19"/>
              <p:cNvSpPr/>
              <p:nvPr/>
            </p:nvSpPr>
            <p:spPr>
              <a:xfrm>
                <a:off x="3730525" y="4181600"/>
                <a:ext cx="7450" cy="6450"/>
              </a:xfrm>
              <a:custGeom>
                <a:rect b="b" l="l" r="r" t="t"/>
                <a:pathLst>
                  <a:path extrusionOk="0" h="258" w="298">
                    <a:moveTo>
                      <a:pt x="131" y="0"/>
                    </a:moveTo>
                    <a:cubicBezTo>
                      <a:pt x="60" y="0"/>
                      <a:pt x="0" y="60"/>
                      <a:pt x="0" y="131"/>
                    </a:cubicBezTo>
                    <a:cubicBezTo>
                      <a:pt x="0" y="206"/>
                      <a:pt x="64" y="258"/>
                      <a:pt x="131" y="258"/>
                    </a:cubicBezTo>
                    <a:cubicBezTo>
                      <a:pt x="160" y="258"/>
                      <a:pt x="189" y="248"/>
                      <a:pt x="214" y="227"/>
                    </a:cubicBezTo>
                    <a:cubicBezTo>
                      <a:pt x="298" y="143"/>
                      <a:pt x="250" y="12"/>
                      <a:pt x="13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4" name="Google Shape;2964;p19"/>
              <p:cNvSpPr/>
              <p:nvPr/>
            </p:nvSpPr>
            <p:spPr>
              <a:xfrm>
                <a:off x="3041150" y="3291300"/>
                <a:ext cx="6850" cy="6575"/>
              </a:xfrm>
              <a:custGeom>
                <a:rect b="b" l="l" r="r" t="t"/>
                <a:pathLst>
                  <a:path extrusionOk="0" h="263" w="274">
                    <a:moveTo>
                      <a:pt x="143" y="1"/>
                    </a:moveTo>
                    <a:cubicBezTo>
                      <a:pt x="72" y="1"/>
                      <a:pt x="0" y="60"/>
                      <a:pt x="0" y="132"/>
                    </a:cubicBezTo>
                    <a:cubicBezTo>
                      <a:pt x="0" y="203"/>
                      <a:pt x="72" y="263"/>
                      <a:pt x="143" y="263"/>
                    </a:cubicBezTo>
                    <a:cubicBezTo>
                      <a:pt x="214" y="263"/>
                      <a:pt x="274" y="203"/>
                      <a:pt x="274" y="132"/>
                    </a:cubicBezTo>
                    <a:cubicBezTo>
                      <a:pt x="274" y="60"/>
                      <a:pt x="214" y="1"/>
                      <a:pt x="1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5" name="Google Shape;2965;p19"/>
              <p:cNvSpPr/>
              <p:nvPr/>
            </p:nvSpPr>
            <p:spPr>
              <a:xfrm>
                <a:off x="2792000" y="3183250"/>
                <a:ext cx="7775" cy="6650"/>
              </a:xfrm>
              <a:custGeom>
                <a:rect b="b" l="l" r="r" t="t"/>
                <a:pathLst>
                  <a:path extrusionOk="0" h="266" w="311">
                    <a:moveTo>
                      <a:pt x="144" y="1"/>
                    </a:moveTo>
                    <a:cubicBezTo>
                      <a:pt x="60" y="1"/>
                      <a:pt x="1" y="60"/>
                      <a:pt x="1" y="132"/>
                    </a:cubicBezTo>
                    <a:cubicBezTo>
                      <a:pt x="1" y="213"/>
                      <a:pt x="66" y="266"/>
                      <a:pt x="135" y="266"/>
                    </a:cubicBezTo>
                    <a:cubicBezTo>
                      <a:pt x="167" y="266"/>
                      <a:pt x="200" y="254"/>
                      <a:pt x="227" y="227"/>
                    </a:cubicBezTo>
                    <a:cubicBezTo>
                      <a:pt x="310" y="144"/>
                      <a:pt x="251" y="1"/>
                      <a:pt x="14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6" name="Google Shape;2966;p19"/>
              <p:cNvSpPr/>
              <p:nvPr/>
            </p:nvSpPr>
            <p:spPr>
              <a:xfrm>
                <a:off x="2931600" y="2869500"/>
                <a:ext cx="7775" cy="6500"/>
              </a:xfrm>
              <a:custGeom>
                <a:rect b="b" l="l" r="r" t="t"/>
                <a:pathLst>
                  <a:path extrusionOk="0" h="260" w="311">
                    <a:moveTo>
                      <a:pt x="123" y="0"/>
                    </a:moveTo>
                    <a:cubicBezTo>
                      <a:pt x="50" y="0"/>
                      <a:pt x="1" y="56"/>
                      <a:pt x="1" y="133"/>
                    </a:cubicBezTo>
                    <a:cubicBezTo>
                      <a:pt x="1" y="208"/>
                      <a:pt x="70" y="259"/>
                      <a:pt x="141" y="259"/>
                    </a:cubicBezTo>
                    <a:cubicBezTo>
                      <a:pt x="171" y="259"/>
                      <a:pt x="202" y="249"/>
                      <a:pt x="227" y="228"/>
                    </a:cubicBezTo>
                    <a:cubicBezTo>
                      <a:pt x="310" y="145"/>
                      <a:pt x="251" y="2"/>
                      <a:pt x="144" y="2"/>
                    </a:cubicBezTo>
                    <a:cubicBezTo>
                      <a:pt x="136" y="1"/>
                      <a:pt x="129" y="0"/>
                      <a:pt x="12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7" name="Google Shape;2967;p19"/>
              <p:cNvSpPr/>
              <p:nvPr/>
            </p:nvSpPr>
            <p:spPr>
              <a:xfrm>
                <a:off x="2775025" y="2452800"/>
                <a:ext cx="7475" cy="6675"/>
              </a:xfrm>
              <a:custGeom>
                <a:rect b="b" l="l" r="r" t="t"/>
                <a:pathLst>
                  <a:path extrusionOk="0" h="267" w="299">
                    <a:moveTo>
                      <a:pt x="132" y="1"/>
                    </a:moveTo>
                    <a:cubicBezTo>
                      <a:pt x="61" y="1"/>
                      <a:pt x="1" y="61"/>
                      <a:pt x="1" y="132"/>
                    </a:cubicBezTo>
                    <a:cubicBezTo>
                      <a:pt x="1" y="213"/>
                      <a:pt x="61" y="266"/>
                      <a:pt x="126" y="266"/>
                    </a:cubicBezTo>
                    <a:cubicBezTo>
                      <a:pt x="157" y="266"/>
                      <a:pt x="188" y="254"/>
                      <a:pt x="215" y="227"/>
                    </a:cubicBezTo>
                    <a:cubicBezTo>
                      <a:pt x="299" y="156"/>
                      <a:pt x="251" y="13"/>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8" name="Google Shape;2968;p19"/>
              <p:cNvSpPr/>
              <p:nvPr/>
            </p:nvSpPr>
            <p:spPr>
              <a:xfrm>
                <a:off x="3629900" y="2809400"/>
                <a:ext cx="7775" cy="6650"/>
              </a:xfrm>
              <a:custGeom>
                <a:rect b="b" l="l" r="r" t="t"/>
                <a:pathLst>
                  <a:path extrusionOk="0" h="266" w="311">
                    <a:moveTo>
                      <a:pt x="144" y="1"/>
                    </a:moveTo>
                    <a:cubicBezTo>
                      <a:pt x="72" y="1"/>
                      <a:pt x="1" y="60"/>
                      <a:pt x="1" y="132"/>
                    </a:cubicBezTo>
                    <a:cubicBezTo>
                      <a:pt x="1" y="212"/>
                      <a:pt x="66" y="266"/>
                      <a:pt x="135" y="266"/>
                    </a:cubicBezTo>
                    <a:cubicBezTo>
                      <a:pt x="167" y="266"/>
                      <a:pt x="200" y="254"/>
                      <a:pt x="227" y="227"/>
                    </a:cubicBezTo>
                    <a:cubicBezTo>
                      <a:pt x="310" y="144"/>
                      <a:pt x="251" y="1"/>
                      <a:pt x="14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9" name="Google Shape;2969;p19"/>
              <p:cNvSpPr/>
              <p:nvPr/>
            </p:nvSpPr>
            <p:spPr>
              <a:xfrm>
                <a:off x="3815350" y="3113600"/>
                <a:ext cx="7450" cy="6650"/>
              </a:xfrm>
              <a:custGeom>
                <a:rect b="b" l="l" r="r" t="t"/>
                <a:pathLst>
                  <a:path extrusionOk="0" h="266" w="298">
                    <a:moveTo>
                      <a:pt x="131" y="1"/>
                    </a:moveTo>
                    <a:cubicBezTo>
                      <a:pt x="60" y="1"/>
                      <a:pt x="0" y="60"/>
                      <a:pt x="0" y="132"/>
                    </a:cubicBezTo>
                    <a:cubicBezTo>
                      <a:pt x="0" y="213"/>
                      <a:pt x="61" y="266"/>
                      <a:pt x="125" y="266"/>
                    </a:cubicBezTo>
                    <a:cubicBezTo>
                      <a:pt x="156" y="266"/>
                      <a:pt x="188" y="254"/>
                      <a:pt x="215" y="227"/>
                    </a:cubicBezTo>
                    <a:cubicBezTo>
                      <a:pt x="298" y="156"/>
                      <a:pt x="250" y="13"/>
                      <a:pt x="13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0" name="Google Shape;2970;p19"/>
              <p:cNvSpPr/>
              <p:nvPr/>
            </p:nvSpPr>
            <p:spPr>
              <a:xfrm>
                <a:off x="2695275" y="3010025"/>
                <a:ext cx="6850" cy="6575"/>
              </a:xfrm>
              <a:custGeom>
                <a:rect b="b" l="l" r="r" t="t"/>
                <a:pathLst>
                  <a:path extrusionOk="0" h="263" w="274">
                    <a:moveTo>
                      <a:pt x="131" y="0"/>
                    </a:moveTo>
                    <a:cubicBezTo>
                      <a:pt x="60" y="0"/>
                      <a:pt x="0" y="60"/>
                      <a:pt x="0" y="131"/>
                    </a:cubicBezTo>
                    <a:cubicBezTo>
                      <a:pt x="0" y="203"/>
                      <a:pt x="60" y="262"/>
                      <a:pt x="131" y="262"/>
                    </a:cubicBezTo>
                    <a:cubicBezTo>
                      <a:pt x="203" y="262"/>
                      <a:pt x="274" y="203"/>
                      <a:pt x="274" y="131"/>
                    </a:cubicBezTo>
                    <a:cubicBezTo>
                      <a:pt x="274" y="60"/>
                      <a:pt x="203" y="0"/>
                      <a:pt x="13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1" name="Google Shape;2971;p19"/>
              <p:cNvSpPr/>
              <p:nvPr/>
            </p:nvSpPr>
            <p:spPr>
              <a:xfrm>
                <a:off x="1995775" y="2767725"/>
                <a:ext cx="7750" cy="6475"/>
              </a:xfrm>
              <a:custGeom>
                <a:rect b="b" l="l" r="r" t="t"/>
                <a:pathLst>
                  <a:path extrusionOk="0" h="259" w="310">
                    <a:moveTo>
                      <a:pt x="143" y="1"/>
                    </a:moveTo>
                    <a:cubicBezTo>
                      <a:pt x="72" y="1"/>
                      <a:pt x="12" y="60"/>
                      <a:pt x="0" y="132"/>
                    </a:cubicBezTo>
                    <a:cubicBezTo>
                      <a:pt x="0" y="207"/>
                      <a:pt x="70" y="258"/>
                      <a:pt x="141" y="258"/>
                    </a:cubicBezTo>
                    <a:cubicBezTo>
                      <a:pt x="171" y="258"/>
                      <a:pt x="201" y="249"/>
                      <a:pt x="227" y="227"/>
                    </a:cubicBezTo>
                    <a:cubicBezTo>
                      <a:pt x="310" y="144"/>
                      <a:pt x="250" y="1"/>
                      <a:pt x="1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2" name="Google Shape;2972;p19"/>
              <p:cNvSpPr/>
              <p:nvPr/>
            </p:nvSpPr>
            <p:spPr>
              <a:xfrm>
                <a:off x="1842475" y="2609675"/>
                <a:ext cx="7475" cy="6525"/>
              </a:xfrm>
              <a:custGeom>
                <a:rect b="b" l="l" r="r" t="t"/>
                <a:pathLst>
                  <a:path extrusionOk="0" h="261" w="299">
                    <a:moveTo>
                      <a:pt x="132" y="1"/>
                    </a:moveTo>
                    <a:cubicBezTo>
                      <a:pt x="60" y="1"/>
                      <a:pt x="1" y="60"/>
                      <a:pt x="1" y="132"/>
                    </a:cubicBezTo>
                    <a:cubicBezTo>
                      <a:pt x="1" y="212"/>
                      <a:pt x="61" y="260"/>
                      <a:pt x="126" y="260"/>
                    </a:cubicBezTo>
                    <a:cubicBezTo>
                      <a:pt x="157" y="260"/>
                      <a:pt x="188" y="250"/>
                      <a:pt x="215" y="227"/>
                    </a:cubicBezTo>
                    <a:cubicBezTo>
                      <a:pt x="298" y="143"/>
                      <a:pt x="251" y="12"/>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3" name="Google Shape;2973;p19"/>
              <p:cNvSpPr/>
              <p:nvPr/>
            </p:nvSpPr>
            <p:spPr>
              <a:xfrm>
                <a:off x="1810500" y="1837825"/>
                <a:ext cx="9225" cy="6625"/>
              </a:xfrm>
              <a:custGeom>
                <a:rect b="b" l="l" r="r" t="t"/>
                <a:pathLst>
                  <a:path extrusionOk="0" h="265" w="369">
                    <a:moveTo>
                      <a:pt x="164" y="0"/>
                    </a:moveTo>
                    <a:cubicBezTo>
                      <a:pt x="1" y="0"/>
                      <a:pt x="1" y="265"/>
                      <a:pt x="164" y="265"/>
                    </a:cubicBezTo>
                    <a:cubicBezTo>
                      <a:pt x="170" y="265"/>
                      <a:pt x="177" y="265"/>
                      <a:pt x="184" y="264"/>
                    </a:cubicBezTo>
                    <a:cubicBezTo>
                      <a:pt x="191" y="265"/>
                      <a:pt x="198" y="265"/>
                      <a:pt x="205" y="265"/>
                    </a:cubicBezTo>
                    <a:cubicBezTo>
                      <a:pt x="368" y="265"/>
                      <a:pt x="368" y="0"/>
                      <a:pt x="205" y="0"/>
                    </a:cubicBezTo>
                    <a:cubicBezTo>
                      <a:pt x="198" y="0"/>
                      <a:pt x="191" y="1"/>
                      <a:pt x="184" y="2"/>
                    </a:cubicBezTo>
                    <a:cubicBezTo>
                      <a:pt x="177" y="1"/>
                      <a:pt x="170" y="0"/>
                      <a:pt x="16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4" name="Google Shape;2974;p19"/>
              <p:cNvSpPr/>
              <p:nvPr/>
            </p:nvSpPr>
            <p:spPr>
              <a:xfrm>
                <a:off x="1120375" y="1474375"/>
                <a:ext cx="7450" cy="6400"/>
              </a:xfrm>
              <a:custGeom>
                <a:rect b="b" l="l" r="r" t="t"/>
                <a:pathLst>
                  <a:path extrusionOk="0" h="256" w="298">
                    <a:moveTo>
                      <a:pt x="113" y="1"/>
                    </a:moveTo>
                    <a:cubicBezTo>
                      <a:pt x="50" y="1"/>
                      <a:pt x="0" y="57"/>
                      <a:pt x="0" y="133"/>
                    </a:cubicBezTo>
                    <a:cubicBezTo>
                      <a:pt x="0" y="205"/>
                      <a:pt x="59" y="256"/>
                      <a:pt x="124" y="256"/>
                    </a:cubicBezTo>
                    <a:cubicBezTo>
                      <a:pt x="155" y="256"/>
                      <a:pt x="187" y="244"/>
                      <a:pt x="214" y="217"/>
                    </a:cubicBezTo>
                    <a:cubicBezTo>
                      <a:pt x="298" y="145"/>
                      <a:pt x="250" y="2"/>
                      <a:pt x="131" y="2"/>
                    </a:cubicBezTo>
                    <a:cubicBezTo>
                      <a:pt x="125" y="1"/>
                      <a:pt x="119" y="1"/>
                      <a:pt x="11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5" name="Google Shape;2975;p19"/>
              <p:cNvSpPr/>
              <p:nvPr/>
            </p:nvSpPr>
            <p:spPr>
              <a:xfrm>
                <a:off x="1754675" y="1531525"/>
                <a:ext cx="7750" cy="6400"/>
              </a:xfrm>
              <a:custGeom>
                <a:rect b="b" l="l" r="r" t="t"/>
                <a:pathLst>
                  <a:path extrusionOk="0" h="256" w="310">
                    <a:moveTo>
                      <a:pt x="125" y="1"/>
                    </a:moveTo>
                    <a:cubicBezTo>
                      <a:pt x="60" y="1"/>
                      <a:pt x="0" y="57"/>
                      <a:pt x="0" y="133"/>
                    </a:cubicBezTo>
                    <a:cubicBezTo>
                      <a:pt x="0" y="205"/>
                      <a:pt x="65" y="256"/>
                      <a:pt x="133" y="256"/>
                    </a:cubicBezTo>
                    <a:cubicBezTo>
                      <a:pt x="166" y="256"/>
                      <a:pt x="199" y="244"/>
                      <a:pt x="227" y="217"/>
                    </a:cubicBezTo>
                    <a:cubicBezTo>
                      <a:pt x="310" y="145"/>
                      <a:pt x="250" y="2"/>
                      <a:pt x="143" y="2"/>
                    </a:cubicBezTo>
                    <a:cubicBezTo>
                      <a:pt x="137" y="1"/>
                      <a:pt x="131" y="1"/>
                      <a:pt x="12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6" name="Google Shape;2976;p19"/>
              <p:cNvSpPr/>
              <p:nvPr/>
            </p:nvSpPr>
            <p:spPr>
              <a:xfrm>
                <a:off x="1641050" y="1002925"/>
                <a:ext cx="7675" cy="6650"/>
              </a:xfrm>
              <a:custGeom>
                <a:rect b="b" l="l" r="r" t="t"/>
                <a:pathLst>
                  <a:path extrusionOk="0" h="266" w="307">
                    <a:moveTo>
                      <a:pt x="140" y="1"/>
                    </a:moveTo>
                    <a:cubicBezTo>
                      <a:pt x="69" y="1"/>
                      <a:pt x="9" y="60"/>
                      <a:pt x="9" y="132"/>
                    </a:cubicBezTo>
                    <a:cubicBezTo>
                      <a:pt x="1" y="212"/>
                      <a:pt x="64" y="266"/>
                      <a:pt x="132" y="266"/>
                    </a:cubicBezTo>
                    <a:cubicBezTo>
                      <a:pt x="164" y="266"/>
                      <a:pt x="197" y="254"/>
                      <a:pt x="223" y="227"/>
                    </a:cubicBezTo>
                    <a:cubicBezTo>
                      <a:pt x="307" y="144"/>
                      <a:pt x="259" y="1"/>
                      <a:pt x="14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7" name="Google Shape;2977;p19"/>
              <p:cNvSpPr/>
              <p:nvPr/>
            </p:nvSpPr>
            <p:spPr>
              <a:xfrm>
                <a:off x="1448075" y="2492100"/>
                <a:ext cx="7775" cy="6650"/>
              </a:xfrm>
              <a:custGeom>
                <a:rect b="b" l="l" r="r" t="t"/>
                <a:pathLst>
                  <a:path extrusionOk="0" h="266" w="311">
                    <a:moveTo>
                      <a:pt x="144" y="1"/>
                    </a:moveTo>
                    <a:cubicBezTo>
                      <a:pt x="72" y="1"/>
                      <a:pt x="13" y="60"/>
                      <a:pt x="1" y="132"/>
                    </a:cubicBezTo>
                    <a:cubicBezTo>
                      <a:pt x="1" y="212"/>
                      <a:pt x="67" y="266"/>
                      <a:pt x="135" y="266"/>
                    </a:cubicBezTo>
                    <a:cubicBezTo>
                      <a:pt x="167" y="266"/>
                      <a:pt x="200" y="254"/>
                      <a:pt x="227" y="227"/>
                    </a:cubicBezTo>
                    <a:cubicBezTo>
                      <a:pt x="310" y="155"/>
                      <a:pt x="263" y="13"/>
                      <a:pt x="14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8" name="Google Shape;2978;p19"/>
              <p:cNvSpPr/>
              <p:nvPr/>
            </p:nvSpPr>
            <p:spPr>
              <a:xfrm>
                <a:off x="1562550" y="2880800"/>
                <a:ext cx="9225" cy="6650"/>
              </a:xfrm>
              <a:custGeom>
                <a:rect b="b" l="l" r="r" t="t"/>
                <a:pathLst>
                  <a:path extrusionOk="0" h="266" w="369">
                    <a:moveTo>
                      <a:pt x="164" y="1"/>
                    </a:moveTo>
                    <a:cubicBezTo>
                      <a:pt x="1" y="1"/>
                      <a:pt x="1" y="265"/>
                      <a:pt x="164" y="265"/>
                    </a:cubicBezTo>
                    <a:cubicBezTo>
                      <a:pt x="171" y="265"/>
                      <a:pt x="177" y="265"/>
                      <a:pt x="184" y="264"/>
                    </a:cubicBezTo>
                    <a:cubicBezTo>
                      <a:pt x="191" y="265"/>
                      <a:pt x="198" y="265"/>
                      <a:pt x="205" y="265"/>
                    </a:cubicBezTo>
                    <a:cubicBezTo>
                      <a:pt x="368" y="265"/>
                      <a:pt x="368" y="1"/>
                      <a:pt x="205" y="1"/>
                    </a:cubicBezTo>
                    <a:cubicBezTo>
                      <a:pt x="198" y="1"/>
                      <a:pt x="191" y="1"/>
                      <a:pt x="184" y="2"/>
                    </a:cubicBezTo>
                    <a:cubicBezTo>
                      <a:pt x="177" y="1"/>
                      <a:pt x="171" y="1"/>
                      <a:pt x="16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9" name="Google Shape;2979;p19"/>
              <p:cNvSpPr/>
              <p:nvPr/>
            </p:nvSpPr>
            <p:spPr>
              <a:xfrm>
                <a:off x="2004500" y="2263775"/>
                <a:ext cx="9350" cy="6600"/>
              </a:xfrm>
              <a:custGeom>
                <a:rect b="b" l="l" r="r" t="t"/>
                <a:pathLst>
                  <a:path extrusionOk="0" h="264" w="374">
                    <a:moveTo>
                      <a:pt x="166" y="0"/>
                    </a:moveTo>
                    <a:cubicBezTo>
                      <a:pt x="0" y="0"/>
                      <a:pt x="4" y="264"/>
                      <a:pt x="176" y="264"/>
                    </a:cubicBezTo>
                    <a:cubicBezTo>
                      <a:pt x="180" y="264"/>
                      <a:pt x="183" y="264"/>
                      <a:pt x="187" y="263"/>
                    </a:cubicBezTo>
                    <a:cubicBezTo>
                      <a:pt x="191" y="264"/>
                      <a:pt x="195" y="264"/>
                      <a:pt x="198" y="264"/>
                    </a:cubicBezTo>
                    <a:cubicBezTo>
                      <a:pt x="371" y="264"/>
                      <a:pt x="374" y="0"/>
                      <a:pt x="208" y="0"/>
                    </a:cubicBezTo>
                    <a:cubicBezTo>
                      <a:pt x="202" y="0"/>
                      <a:pt x="195" y="1"/>
                      <a:pt x="187" y="2"/>
                    </a:cubicBezTo>
                    <a:cubicBezTo>
                      <a:pt x="180" y="1"/>
                      <a:pt x="173" y="0"/>
                      <a:pt x="16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0" name="Google Shape;2980;p19"/>
              <p:cNvSpPr/>
              <p:nvPr/>
            </p:nvSpPr>
            <p:spPr>
              <a:xfrm>
                <a:off x="1084350" y="2031025"/>
                <a:ext cx="7475" cy="6600"/>
              </a:xfrm>
              <a:custGeom>
                <a:rect b="b" l="l" r="r" t="t"/>
                <a:pathLst>
                  <a:path extrusionOk="0" h="264" w="299">
                    <a:moveTo>
                      <a:pt x="131" y="1"/>
                    </a:moveTo>
                    <a:cubicBezTo>
                      <a:pt x="60" y="1"/>
                      <a:pt x="0" y="60"/>
                      <a:pt x="0" y="132"/>
                    </a:cubicBezTo>
                    <a:cubicBezTo>
                      <a:pt x="0" y="206"/>
                      <a:pt x="64" y="264"/>
                      <a:pt x="130" y="264"/>
                    </a:cubicBezTo>
                    <a:cubicBezTo>
                      <a:pt x="160" y="264"/>
                      <a:pt x="189" y="253"/>
                      <a:pt x="215" y="227"/>
                    </a:cubicBezTo>
                    <a:cubicBezTo>
                      <a:pt x="298" y="144"/>
                      <a:pt x="251" y="1"/>
                      <a:pt x="13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1" name="Google Shape;2981;p19"/>
              <p:cNvSpPr/>
              <p:nvPr/>
            </p:nvSpPr>
            <p:spPr>
              <a:xfrm>
                <a:off x="1136450" y="2258750"/>
                <a:ext cx="7450" cy="6450"/>
              </a:xfrm>
              <a:custGeom>
                <a:rect b="b" l="l" r="r" t="t"/>
                <a:pathLst>
                  <a:path extrusionOk="0" h="258" w="298">
                    <a:moveTo>
                      <a:pt x="131" y="0"/>
                    </a:moveTo>
                    <a:cubicBezTo>
                      <a:pt x="60" y="0"/>
                      <a:pt x="0" y="48"/>
                      <a:pt x="0" y="131"/>
                    </a:cubicBezTo>
                    <a:cubicBezTo>
                      <a:pt x="0" y="206"/>
                      <a:pt x="64" y="258"/>
                      <a:pt x="131" y="258"/>
                    </a:cubicBezTo>
                    <a:cubicBezTo>
                      <a:pt x="160" y="258"/>
                      <a:pt x="189" y="248"/>
                      <a:pt x="214" y="226"/>
                    </a:cubicBezTo>
                    <a:cubicBezTo>
                      <a:pt x="298" y="143"/>
                      <a:pt x="250" y="0"/>
                      <a:pt x="13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2" name="Google Shape;2982;p19"/>
              <p:cNvSpPr/>
              <p:nvPr/>
            </p:nvSpPr>
            <p:spPr>
              <a:xfrm>
                <a:off x="2517275" y="1742000"/>
                <a:ext cx="7750" cy="6475"/>
              </a:xfrm>
              <a:custGeom>
                <a:rect b="b" l="l" r="r" t="t"/>
                <a:pathLst>
                  <a:path extrusionOk="0" h="259" w="310">
                    <a:moveTo>
                      <a:pt x="143" y="1"/>
                    </a:moveTo>
                    <a:cubicBezTo>
                      <a:pt x="60" y="1"/>
                      <a:pt x="0" y="60"/>
                      <a:pt x="0" y="132"/>
                    </a:cubicBezTo>
                    <a:cubicBezTo>
                      <a:pt x="0" y="207"/>
                      <a:pt x="70" y="258"/>
                      <a:pt x="140" y="258"/>
                    </a:cubicBezTo>
                    <a:cubicBezTo>
                      <a:pt x="171" y="258"/>
                      <a:pt x="201" y="249"/>
                      <a:pt x="226" y="227"/>
                    </a:cubicBezTo>
                    <a:cubicBezTo>
                      <a:pt x="310" y="144"/>
                      <a:pt x="250" y="1"/>
                      <a:pt x="1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3" name="Google Shape;2983;p19"/>
              <p:cNvSpPr/>
              <p:nvPr/>
            </p:nvSpPr>
            <p:spPr>
              <a:xfrm>
                <a:off x="2397900" y="1508950"/>
                <a:ext cx="6875" cy="6575"/>
              </a:xfrm>
              <a:custGeom>
                <a:rect b="b" l="l" r="r" t="t"/>
                <a:pathLst>
                  <a:path extrusionOk="0" h="263" w="275">
                    <a:moveTo>
                      <a:pt x="144" y="0"/>
                    </a:moveTo>
                    <a:cubicBezTo>
                      <a:pt x="60" y="0"/>
                      <a:pt x="1" y="60"/>
                      <a:pt x="1" y="131"/>
                    </a:cubicBezTo>
                    <a:cubicBezTo>
                      <a:pt x="1" y="203"/>
                      <a:pt x="60" y="262"/>
                      <a:pt x="144" y="262"/>
                    </a:cubicBezTo>
                    <a:cubicBezTo>
                      <a:pt x="215" y="262"/>
                      <a:pt x="275" y="203"/>
                      <a:pt x="275" y="131"/>
                    </a:cubicBezTo>
                    <a:cubicBezTo>
                      <a:pt x="275" y="60"/>
                      <a:pt x="215" y="0"/>
                      <a:pt x="14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4" name="Google Shape;2984;p19"/>
              <p:cNvSpPr/>
              <p:nvPr/>
            </p:nvSpPr>
            <p:spPr>
              <a:xfrm>
                <a:off x="2788725" y="1418150"/>
                <a:ext cx="7475" cy="6675"/>
              </a:xfrm>
              <a:custGeom>
                <a:rect b="b" l="l" r="r" t="t"/>
                <a:pathLst>
                  <a:path extrusionOk="0" h="267" w="299">
                    <a:moveTo>
                      <a:pt x="132" y="1"/>
                    </a:moveTo>
                    <a:cubicBezTo>
                      <a:pt x="60" y="1"/>
                      <a:pt x="1" y="60"/>
                      <a:pt x="1" y="132"/>
                    </a:cubicBezTo>
                    <a:cubicBezTo>
                      <a:pt x="1" y="213"/>
                      <a:pt x="61" y="266"/>
                      <a:pt x="126" y="266"/>
                    </a:cubicBezTo>
                    <a:cubicBezTo>
                      <a:pt x="156" y="266"/>
                      <a:pt x="188" y="254"/>
                      <a:pt x="215" y="227"/>
                    </a:cubicBezTo>
                    <a:cubicBezTo>
                      <a:pt x="298" y="156"/>
                      <a:pt x="251" y="13"/>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5" name="Google Shape;2985;p19"/>
              <p:cNvSpPr/>
              <p:nvPr/>
            </p:nvSpPr>
            <p:spPr>
              <a:xfrm>
                <a:off x="2573225" y="1144925"/>
                <a:ext cx="7775" cy="6450"/>
              </a:xfrm>
              <a:custGeom>
                <a:rect b="b" l="l" r="r" t="t"/>
                <a:pathLst>
                  <a:path extrusionOk="0" h="258" w="311">
                    <a:moveTo>
                      <a:pt x="132" y="0"/>
                    </a:moveTo>
                    <a:cubicBezTo>
                      <a:pt x="60" y="0"/>
                      <a:pt x="1" y="48"/>
                      <a:pt x="1" y="131"/>
                    </a:cubicBezTo>
                    <a:cubicBezTo>
                      <a:pt x="1" y="206"/>
                      <a:pt x="64" y="257"/>
                      <a:pt x="131" y="257"/>
                    </a:cubicBezTo>
                    <a:cubicBezTo>
                      <a:pt x="160" y="257"/>
                      <a:pt x="190" y="248"/>
                      <a:pt x="215" y="226"/>
                    </a:cubicBezTo>
                    <a:cubicBezTo>
                      <a:pt x="310" y="143"/>
                      <a:pt x="251" y="0"/>
                      <a:pt x="13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6" name="Google Shape;2986;p19"/>
              <p:cNvSpPr/>
              <p:nvPr/>
            </p:nvSpPr>
            <p:spPr>
              <a:xfrm>
                <a:off x="3230150" y="1622050"/>
                <a:ext cx="7475" cy="6650"/>
              </a:xfrm>
              <a:custGeom>
                <a:rect b="b" l="l" r="r" t="t"/>
                <a:pathLst>
                  <a:path extrusionOk="0" h="266" w="299">
                    <a:moveTo>
                      <a:pt x="132" y="1"/>
                    </a:moveTo>
                    <a:cubicBezTo>
                      <a:pt x="60" y="1"/>
                      <a:pt x="1" y="60"/>
                      <a:pt x="1" y="132"/>
                    </a:cubicBezTo>
                    <a:cubicBezTo>
                      <a:pt x="1" y="212"/>
                      <a:pt x="61" y="266"/>
                      <a:pt x="126" y="266"/>
                    </a:cubicBezTo>
                    <a:cubicBezTo>
                      <a:pt x="156" y="266"/>
                      <a:pt x="188" y="254"/>
                      <a:pt x="215" y="227"/>
                    </a:cubicBezTo>
                    <a:cubicBezTo>
                      <a:pt x="298" y="144"/>
                      <a:pt x="251" y="13"/>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7" name="Google Shape;2987;p19"/>
              <p:cNvSpPr/>
              <p:nvPr/>
            </p:nvSpPr>
            <p:spPr>
              <a:xfrm>
                <a:off x="3298900" y="1128550"/>
                <a:ext cx="7475" cy="6500"/>
              </a:xfrm>
              <a:custGeom>
                <a:rect b="b" l="l" r="r" t="t"/>
                <a:pathLst>
                  <a:path extrusionOk="0" h="260" w="299">
                    <a:moveTo>
                      <a:pt x="144" y="0"/>
                    </a:moveTo>
                    <a:cubicBezTo>
                      <a:pt x="61" y="0"/>
                      <a:pt x="1" y="60"/>
                      <a:pt x="1" y="131"/>
                    </a:cubicBezTo>
                    <a:cubicBezTo>
                      <a:pt x="1" y="212"/>
                      <a:pt x="67" y="260"/>
                      <a:pt x="132" y="260"/>
                    </a:cubicBezTo>
                    <a:cubicBezTo>
                      <a:pt x="162" y="260"/>
                      <a:pt x="192" y="249"/>
                      <a:pt x="215" y="226"/>
                    </a:cubicBezTo>
                    <a:cubicBezTo>
                      <a:pt x="299" y="143"/>
                      <a:pt x="251" y="12"/>
                      <a:pt x="14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8" name="Google Shape;2988;p19"/>
              <p:cNvSpPr/>
              <p:nvPr/>
            </p:nvSpPr>
            <p:spPr>
              <a:xfrm>
                <a:off x="3527800" y="2197100"/>
                <a:ext cx="7775" cy="6375"/>
              </a:xfrm>
              <a:custGeom>
                <a:rect b="b" l="l" r="r" t="t"/>
                <a:pathLst>
                  <a:path extrusionOk="0" h="255" w="311">
                    <a:moveTo>
                      <a:pt x="125" y="0"/>
                    </a:moveTo>
                    <a:cubicBezTo>
                      <a:pt x="61" y="0"/>
                      <a:pt x="1" y="55"/>
                      <a:pt x="1" y="121"/>
                    </a:cubicBezTo>
                    <a:cubicBezTo>
                      <a:pt x="1" y="201"/>
                      <a:pt x="67" y="255"/>
                      <a:pt x="135" y="255"/>
                    </a:cubicBezTo>
                    <a:cubicBezTo>
                      <a:pt x="167" y="255"/>
                      <a:pt x="200" y="243"/>
                      <a:pt x="227" y="216"/>
                    </a:cubicBezTo>
                    <a:cubicBezTo>
                      <a:pt x="310" y="144"/>
                      <a:pt x="251" y="2"/>
                      <a:pt x="144" y="2"/>
                    </a:cubicBezTo>
                    <a:cubicBezTo>
                      <a:pt x="138" y="1"/>
                      <a:pt x="131" y="0"/>
                      <a:pt x="12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9" name="Google Shape;2989;p19"/>
              <p:cNvSpPr/>
              <p:nvPr/>
            </p:nvSpPr>
            <p:spPr>
              <a:xfrm>
                <a:off x="3902050" y="2461450"/>
                <a:ext cx="7675" cy="6650"/>
              </a:xfrm>
              <a:custGeom>
                <a:rect b="b" l="l" r="r" t="t"/>
                <a:pathLst>
                  <a:path extrusionOk="0" h="266" w="307">
                    <a:moveTo>
                      <a:pt x="140" y="0"/>
                    </a:moveTo>
                    <a:cubicBezTo>
                      <a:pt x="68" y="0"/>
                      <a:pt x="9" y="60"/>
                      <a:pt x="9" y="131"/>
                    </a:cubicBezTo>
                    <a:cubicBezTo>
                      <a:pt x="1" y="212"/>
                      <a:pt x="64" y="265"/>
                      <a:pt x="131" y="265"/>
                    </a:cubicBezTo>
                    <a:cubicBezTo>
                      <a:pt x="163" y="265"/>
                      <a:pt x="196" y="253"/>
                      <a:pt x="223" y="226"/>
                    </a:cubicBezTo>
                    <a:cubicBezTo>
                      <a:pt x="307" y="143"/>
                      <a:pt x="259" y="0"/>
                      <a:pt x="14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0" name="Google Shape;2990;p19"/>
              <p:cNvSpPr/>
              <p:nvPr/>
            </p:nvSpPr>
            <p:spPr>
              <a:xfrm>
                <a:off x="3531375" y="2052175"/>
                <a:ext cx="7475" cy="6650"/>
              </a:xfrm>
              <a:custGeom>
                <a:rect b="b" l="l" r="r" t="t"/>
                <a:pathLst>
                  <a:path extrusionOk="0" h="266" w="299">
                    <a:moveTo>
                      <a:pt x="132" y="0"/>
                    </a:moveTo>
                    <a:cubicBezTo>
                      <a:pt x="60" y="0"/>
                      <a:pt x="1" y="60"/>
                      <a:pt x="1" y="131"/>
                    </a:cubicBezTo>
                    <a:cubicBezTo>
                      <a:pt x="1" y="212"/>
                      <a:pt x="61" y="265"/>
                      <a:pt x="126" y="265"/>
                    </a:cubicBezTo>
                    <a:cubicBezTo>
                      <a:pt x="156" y="265"/>
                      <a:pt x="188" y="253"/>
                      <a:pt x="215" y="226"/>
                    </a:cubicBezTo>
                    <a:cubicBezTo>
                      <a:pt x="298" y="143"/>
                      <a:pt x="251" y="0"/>
                      <a:pt x="13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1" name="Google Shape;2991;p19"/>
              <p:cNvSpPr/>
              <p:nvPr/>
            </p:nvSpPr>
            <p:spPr>
              <a:xfrm>
                <a:off x="1701100" y="2387900"/>
                <a:ext cx="14900" cy="12800"/>
              </a:xfrm>
              <a:custGeom>
                <a:rect b="b" l="l" r="r" t="t"/>
                <a:pathLst>
                  <a:path extrusionOk="0" h="512" w="596">
                    <a:moveTo>
                      <a:pt x="253" y="1"/>
                    </a:moveTo>
                    <a:cubicBezTo>
                      <a:pt x="109" y="1"/>
                      <a:pt x="0" y="115"/>
                      <a:pt x="0" y="251"/>
                    </a:cubicBezTo>
                    <a:cubicBezTo>
                      <a:pt x="0" y="407"/>
                      <a:pt x="130" y="512"/>
                      <a:pt x="261" y="512"/>
                    </a:cubicBezTo>
                    <a:cubicBezTo>
                      <a:pt x="321" y="512"/>
                      <a:pt x="381" y="490"/>
                      <a:pt x="429" y="442"/>
                    </a:cubicBezTo>
                    <a:cubicBezTo>
                      <a:pt x="596" y="275"/>
                      <a:pt x="488" y="1"/>
                      <a:pt x="274" y="1"/>
                    </a:cubicBezTo>
                    <a:cubicBezTo>
                      <a:pt x="267" y="1"/>
                      <a:pt x="260" y="1"/>
                      <a:pt x="25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2" name="Google Shape;2992;p19"/>
              <p:cNvSpPr/>
              <p:nvPr/>
            </p:nvSpPr>
            <p:spPr>
              <a:xfrm>
                <a:off x="864375" y="3061525"/>
                <a:ext cx="14925" cy="12800"/>
              </a:xfrm>
              <a:custGeom>
                <a:rect b="b" l="l" r="r" t="t"/>
                <a:pathLst>
                  <a:path extrusionOk="0" h="512" w="597">
                    <a:moveTo>
                      <a:pt x="275" y="0"/>
                    </a:moveTo>
                    <a:cubicBezTo>
                      <a:pt x="132" y="0"/>
                      <a:pt x="13" y="107"/>
                      <a:pt x="1" y="262"/>
                    </a:cubicBezTo>
                    <a:cubicBezTo>
                      <a:pt x="1" y="409"/>
                      <a:pt x="129" y="511"/>
                      <a:pt x="260" y="511"/>
                    </a:cubicBezTo>
                    <a:cubicBezTo>
                      <a:pt x="320" y="511"/>
                      <a:pt x="381" y="490"/>
                      <a:pt x="429" y="441"/>
                    </a:cubicBezTo>
                    <a:cubicBezTo>
                      <a:pt x="596" y="286"/>
                      <a:pt x="489" y="12"/>
                      <a:pt x="27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3" name="Google Shape;2993;p19"/>
              <p:cNvSpPr/>
              <p:nvPr/>
            </p:nvSpPr>
            <p:spPr>
              <a:xfrm>
                <a:off x="1461175" y="1886075"/>
                <a:ext cx="14925" cy="12850"/>
              </a:xfrm>
              <a:custGeom>
                <a:rect b="b" l="l" r="r" t="t"/>
                <a:pathLst>
                  <a:path extrusionOk="0" h="514" w="597">
                    <a:moveTo>
                      <a:pt x="263" y="1"/>
                    </a:moveTo>
                    <a:cubicBezTo>
                      <a:pt x="120" y="1"/>
                      <a:pt x="1" y="120"/>
                      <a:pt x="1" y="262"/>
                    </a:cubicBezTo>
                    <a:cubicBezTo>
                      <a:pt x="1" y="415"/>
                      <a:pt x="120" y="514"/>
                      <a:pt x="249" y="514"/>
                    </a:cubicBezTo>
                    <a:cubicBezTo>
                      <a:pt x="311" y="514"/>
                      <a:pt x="375" y="491"/>
                      <a:pt x="429" y="441"/>
                    </a:cubicBezTo>
                    <a:cubicBezTo>
                      <a:pt x="596" y="286"/>
                      <a:pt x="489" y="12"/>
                      <a:pt x="26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4" name="Google Shape;2994;p19"/>
              <p:cNvSpPr/>
              <p:nvPr/>
            </p:nvSpPr>
            <p:spPr>
              <a:xfrm>
                <a:off x="1077500" y="1742000"/>
                <a:ext cx="14900" cy="12800"/>
              </a:xfrm>
              <a:custGeom>
                <a:rect b="b" l="l" r="r" t="t"/>
                <a:pathLst>
                  <a:path extrusionOk="0" h="512" w="596">
                    <a:moveTo>
                      <a:pt x="274" y="1"/>
                    </a:moveTo>
                    <a:cubicBezTo>
                      <a:pt x="120" y="1"/>
                      <a:pt x="1" y="108"/>
                      <a:pt x="1" y="263"/>
                    </a:cubicBezTo>
                    <a:cubicBezTo>
                      <a:pt x="1" y="410"/>
                      <a:pt x="129" y="512"/>
                      <a:pt x="260" y="512"/>
                    </a:cubicBezTo>
                    <a:cubicBezTo>
                      <a:pt x="320" y="512"/>
                      <a:pt x="381" y="490"/>
                      <a:pt x="429" y="441"/>
                    </a:cubicBezTo>
                    <a:cubicBezTo>
                      <a:pt x="596" y="287"/>
                      <a:pt x="489" y="13"/>
                      <a:pt x="27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5" name="Google Shape;2995;p19"/>
              <p:cNvSpPr/>
              <p:nvPr/>
            </p:nvSpPr>
            <p:spPr>
              <a:xfrm>
                <a:off x="1835050" y="1697075"/>
                <a:ext cx="14900" cy="12775"/>
              </a:xfrm>
              <a:custGeom>
                <a:rect b="b" l="l" r="r" t="t"/>
                <a:pathLst>
                  <a:path extrusionOk="0" h="511" w="596">
                    <a:moveTo>
                      <a:pt x="274" y="0"/>
                    </a:moveTo>
                    <a:cubicBezTo>
                      <a:pt x="119" y="0"/>
                      <a:pt x="0" y="107"/>
                      <a:pt x="0" y="250"/>
                    </a:cubicBezTo>
                    <a:cubicBezTo>
                      <a:pt x="0" y="406"/>
                      <a:pt x="130" y="511"/>
                      <a:pt x="261" y="511"/>
                    </a:cubicBezTo>
                    <a:cubicBezTo>
                      <a:pt x="320" y="511"/>
                      <a:pt x="380" y="489"/>
                      <a:pt x="429" y="441"/>
                    </a:cubicBezTo>
                    <a:cubicBezTo>
                      <a:pt x="595" y="286"/>
                      <a:pt x="488" y="12"/>
                      <a:pt x="27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6" name="Google Shape;2996;p19"/>
              <p:cNvSpPr/>
              <p:nvPr/>
            </p:nvSpPr>
            <p:spPr>
              <a:xfrm>
                <a:off x="2043100" y="1415175"/>
                <a:ext cx="14900" cy="12800"/>
              </a:xfrm>
              <a:custGeom>
                <a:rect b="b" l="l" r="r" t="t"/>
                <a:pathLst>
                  <a:path extrusionOk="0" h="512" w="596">
                    <a:moveTo>
                      <a:pt x="262" y="1"/>
                    </a:moveTo>
                    <a:cubicBezTo>
                      <a:pt x="120" y="1"/>
                      <a:pt x="1" y="108"/>
                      <a:pt x="1" y="251"/>
                    </a:cubicBezTo>
                    <a:cubicBezTo>
                      <a:pt x="1" y="406"/>
                      <a:pt x="124" y="511"/>
                      <a:pt x="256" y="511"/>
                    </a:cubicBezTo>
                    <a:cubicBezTo>
                      <a:pt x="316" y="511"/>
                      <a:pt x="377" y="490"/>
                      <a:pt x="429" y="441"/>
                    </a:cubicBezTo>
                    <a:cubicBezTo>
                      <a:pt x="596" y="287"/>
                      <a:pt x="489" y="13"/>
                      <a:pt x="26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7" name="Google Shape;2997;p19"/>
              <p:cNvSpPr/>
              <p:nvPr/>
            </p:nvSpPr>
            <p:spPr>
              <a:xfrm>
                <a:off x="1567450" y="1319325"/>
                <a:ext cx="14900" cy="12700"/>
              </a:xfrm>
              <a:custGeom>
                <a:rect b="b" l="l" r="r" t="t"/>
                <a:pathLst>
                  <a:path extrusionOk="0" h="508" w="596">
                    <a:moveTo>
                      <a:pt x="243" y="0"/>
                    </a:moveTo>
                    <a:cubicBezTo>
                      <a:pt x="109" y="0"/>
                      <a:pt x="0" y="115"/>
                      <a:pt x="0" y="251"/>
                    </a:cubicBezTo>
                    <a:cubicBezTo>
                      <a:pt x="0" y="404"/>
                      <a:pt x="120" y="508"/>
                      <a:pt x="249" y="508"/>
                    </a:cubicBezTo>
                    <a:cubicBezTo>
                      <a:pt x="311" y="508"/>
                      <a:pt x="375" y="484"/>
                      <a:pt x="429" y="430"/>
                    </a:cubicBezTo>
                    <a:cubicBezTo>
                      <a:pt x="596" y="275"/>
                      <a:pt x="488" y="1"/>
                      <a:pt x="262" y="1"/>
                    </a:cubicBezTo>
                    <a:cubicBezTo>
                      <a:pt x="256" y="1"/>
                      <a:pt x="249" y="0"/>
                      <a:pt x="24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8" name="Google Shape;2998;p19"/>
              <p:cNvSpPr/>
              <p:nvPr/>
            </p:nvSpPr>
            <p:spPr>
              <a:xfrm>
                <a:off x="2514000" y="1936950"/>
                <a:ext cx="14900" cy="12575"/>
              </a:xfrm>
              <a:custGeom>
                <a:rect b="b" l="l" r="r" t="t"/>
                <a:pathLst>
                  <a:path extrusionOk="0" h="503" w="596">
                    <a:moveTo>
                      <a:pt x="253" y="1"/>
                    </a:moveTo>
                    <a:cubicBezTo>
                      <a:pt x="108" y="1"/>
                      <a:pt x="0" y="115"/>
                      <a:pt x="0" y="252"/>
                    </a:cubicBezTo>
                    <a:cubicBezTo>
                      <a:pt x="0" y="404"/>
                      <a:pt x="120" y="503"/>
                      <a:pt x="249" y="503"/>
                    </a:cubicBezTo>
                    <a:cubicBezTo>
                      <a:pt x="311" y="503"/>
                      <a:pt x="375" y="480"/>
                      <a:pt x="429" y="430"/>
                    </a:cubicBezTo>
                    <a:cubicBezTo>
                      <a:pt x="596" y="275"/>
                      <a:pt x="488" y="2"/>
                      <a:pt x="274" y="2"/>
                    </a:cubicBezTo>
                    <a:cubicBezTo>
                      <a:pt x="267" y="1"/>
                      <a:pt x="260" y="1"/>
                      <a:pt x="25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9" name="Google Shape;2999;p19"/>
              <p:cNvSpPr/>
              <p:nvPr/>
            </p:nvSpPr>
            <p:spPr>
              <a:xfrm>
                <a:off x="3094125" y="1260400"/>
                <a:ext cx="14900" cy="12850"/>
              </a:xfrm>
              <a:custGeom>
                <a:rect b="b" l="l" r="r" t="t"/>
                <a:pathLst>
                  <a:path extrusionOk="0" h="514" w="596">
                    <a:moveTo>
                      <a:pt x="274" y="1"/>
                    </a:moveTo>
                    <a:cubicBezTo>
                      <a:pt x="131" y="1"/>
                      <a:pt x="12" y="120"/>
                      <a:pt x="0" y="263"/>
                    </a:cubicBezTo>
                    <a:cubicBezTo>
                      <a:pt x="0" y="415"/>
                      <a:pt x="126" y="514"/>
                      <a:pt x="254" y="514"/>
                    </a:cubicBezTo>
                    <a:cubicBezTo>
                      <a:pt x="316" y="514"/>
                      <a:pt x="379" y="491"/>
                      <a:pt x="429" y="441"/>
                    </a:cubicBezTo>
                    <a:cubicBezTo>
                      <a:pt x="596" y="286"/>
                      <a:pt x="489" y="13"/>
                      <a:pt x="27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0" name="Google Shape;3000;p19"/>
              <p:cNvSpPr/>
              <p:nvPr/>
            </p:nvSpPr>
            <p:spPr>
              <a:xfrm>
                <a:off x="2049650" y="2034300"/>
                <a:ext cx="14900" cy="12800"/>
              </a:xfrm>
              <a:custGeom>
                <a:rect b="b" l="l" r="r" t="t"/>
                <a:pathLst>
                  <a:path extrusionOk="0" h="512" w="596">
                    <a:moveTo>
                      <a:pt x="274" y="1"/>
                    </a:moveTo>
                    <a:cubicBezTo>
                      <a:pt x="131" y="1"/>
                      <a:pt x="12" y="108"/>
                      <a:pt x="0" y="251"/>
                    </a:cubicBezTo>
                    <a:cubicBezTo>
                      <a:pt x="0" y="406"/>
                      <a:pt x="130" y="511"/>
                      <a:pt x="265" y="511"/>
                    </a:cubicBezTo>
                    <a:cubicBezTo>
                      <a:pt x="326" y="511"/>
                      <a:pt x="389" y="490"/>
                      <a:pt x="441" y="441"/>
                    </a:cubicBezTo>
                    <a:cubicBezTo>
                      <a:pt x="596" y="287"/>
                      <a:pt x="501" y="13"/>
                      <a:pt x="27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1" name="Google Shape;3001;p19"/>
              <p:cNvSpPr/>
              <p:nvPr/>
            </p:nvSpPr>
            <p:spPr>
              <a:xfrm>
                <a:off x="2491075" y="3399650"/>
                <a:ext cx="14900" cy="12800"/>
              </a:xfrm>
              <a:custGeom>
                <a:rect b="b" l="l" r="r" t="t"/>
                <a:pathLst>
                  <a:path extrusionOk="0" h="512" w="596">
                    <a:moveTo>
                      <a:pt x="274" y="1"/>
                    </a:moveTo>
                    <a:cubicBezTo>
                      <a:pt x="131" y="1"/>
                      <a:pt x="12" y="108"/>
                      <a:pt x="0" y="251"/>
                    </a:cubicBezTo>
                    <a:cubicBezTo>
                      <a:pt x="0" y="406"/>
                      <a:pt x="130" y="511"/>
                      <a:pt x="265" y="511"/>
                    </a:cubicBezTo>
                    <a:cubicBezTo>
                      <a:pt x="326" y="511"/>
                      <a:pt x="389" y="490"/>
                      <a:pt x="441" y="441"/>
                    </a:cubicBezTo>
                    <a:cubicBezTo>
                      <a:pt x="596" y="286"/>
                      <a:pt x="500" y="13"/>
                      <a:pt x="27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2" name="Google Shape;3002;p19"/>
              <p:cNvSpPr/>
              <p:nvPr/>
            </p:nvSpPr>
            <p:spPr>
              <a:xfrm>
                <a:off x="2840525" y="3715475"/>
                <a:ext cx="14900" cy="12800"/>
              </a:xfrm>
              <a:custGeom>
                <a:rect b="b" l="l" r="r" t="t"/>
                <a:pathLst>
                  <a:path extrusionOk="0" h="512" w="596">
                    <a:moveTo>
                      <a:pt x="262" y="0"/>
                    </a:moveTo>
                    <a:cubicBezTo>
                      <a:pt x="119" y="0"/>
                      <a:pt x="0" y="107"/>
                      <a:pt x="0" y="262"/>
                    </a:cubicBezTo>
                    <a:cubicBezTo>
                      <a:pt x="0" y="409"/>
                      <a:pt x="129" y="511"/>
                      <a:pt x="260" y="511"/>
                    </a:cubicBezTo>
                    <a:cubicBezTo>
                      <a:pt x="320" y="511"/>
                      <a:pt x="380" y="489"/>
                      <a:pt x="429" y="441"/>
                    </a:cubicBezTo>
                    <a:cubicBezTo>
                      <a:pt x="596" y="286"/>
                      <a:pt x="489" y="12"/>
                      <a:pt x="2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3" name="Google Shape;3003;p19"/>
              <p:cNvSpPr/>
              <p:nvPr/>
            </p:nvSpPr>
            <p:spPr>
              <a:xfrm>
                <a:off x="2212775" y="4039900"/>
                <a:ext cx="14900" cy="12800"/>
              </a:xfrm>
              <a:custGeom>
                <a:rect b="b" l="l" r="r" t="t"/>
                <a:pathLst>
                  <a:path extrusionOk="0" h="512" w="596">
                    <a:moveTo>
                      <a:pt x="262" y="1"/>
                    </a:moveTo>
                    <a:cubicBezTo>
                      <a:pt x="119" y="1"/>
                      <a:pt x="0" y="108"/>
                      <a:pt x="0" y="263"/>
                    </a:cubicBezTo>
                    <a:cubicBezTo>
                      <a:pt x="0" y="410"/>
                      <a:pt x="129" y="512"/>
                      <a:pt x="259" y="512"/>
                    </a:cubicBezTo>
                    <a:cubicBezTo>
                      <a:pt x="319" y="512"/>
                      <a:pt x="380" y="490"/>
                      <a:pt x="429" y="442"/>
                    </a:cubicBezTo>
                    <a:cubicBezTo>
                      <a:pt x="595" y="287"/>
                      <a:pt x="488" y="13"/>
                      <a:pt x="26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4" name="Google Shape;3004;p19"/>
              <p:cNvSpPr/>
              <p:nvPr/>
            </p:nvSpPr>
            <p:spPr>
              <a:xfrm>
                <a:off x="3233425" y="3608875"/>
                <a:ext cx="14900" cy="12600"/>
              </a:xfrm>
              <a:custGeom>
                <a:rect b="b" l="l" r="r" t="t"/>
                <a:pathLst>
                  <a:path extrusionOk="0" h="504" w="596">
                    <a:moveTo>
                      <a:pt x="255" y="1"/>
                    </a:moveTo>
                    <a:cubicBezTo>
                      <a:pt x="121" y="1"/>
                      <a:pt x="12" y="116"/>
                      <a:pt x="1" y="252"/>
                    </a:cubicBezTo>
                    <a:cubicBezTo>
                      <a:pt x="1" y="405"/>
                      <a:pt x="126" y="503"/>
                      <a:pt x="255" y="503"/>
                    </a:cubicBezTo>
                    <a:cubicBezTo>
                      <a:pt x="316" y="503"/>
                      <a:pt x="379" y="481"/>
                      <a:pt x="429" y="430"/>
                    </a:cubicBezTo>
                    <a:cubicBezTo>
                      <a:pt x="596" y="276"/>
                      <a:pt x="489" y="14"/>
                      <a:pt x="274" y="2"/>
                    </a:cubicBezTo>
                    <a:cubicBezTo>
                      <a:pt x="268" y="1"/>
                      <a:pt x="261" y="1"/>
                      <a:pt x="25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5" name="Google Shape;3005;p19"/>
              <p:cNvSpPr/>
              <p:nvPr/>
            </p:nvSpPr>
            <p:spPr>
              <a:xfrm>
                <a:off x="3660575" y="3771725"/>
                <a:ext cx="14900" cy="12775"/>
              </a:xfrm>
              <a:custGeom>
                <a:rect b="b" l="l" r="r" t="t"/>
                <a:pathLst>
                  <a:path extrusionOk="0" h="511" w="596">
                    <a:moveTo>
                      <a:pt x="262" y="0"/>
                    </a:moveTo>
                    <a:cubicBezTo>
                      <a:pt x="119" y="0"/>
                      <a:pt x="0" y="108"/>
                      <a:pt x="0" y="251"/>
                    </a:cubicBezTo>
                    <a:cubicBezTo>
                      <a:pt x="0" y="406"/>
                      <a:pt x="124" y="511"/>
                      <a:pt x="256" y="511"/>
                    </a:cubicBezTo>
                    <a:cubicBezTo>
                      <a:pt x="315" y="511"/>
                      <a:pt x="377" y="489"/>
                      <a:pt x="429" y="441"/>
                    </a:cubicBezTo>
                    <a:cubicBezTo>
                      <a:pt x="595" y="286"/>
                      <a:pt x="488" y="12"/>
                      <a:pt x="2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6" name="Google Shape;3006;p19"/>
              <p:cNvSpPr/>
              <p:nvPr/>
            </p:nvSpPr>
            <p:spPr>
              <a:xfrm>
                <a:off x="2879225" y="3022800"/>
                <a:ext cx="14900" cy="12800"/>
              </a:xfrm>
              <a:custGeom>
                <a:rect b="b" l="l" r="r" t="t"/>
                <a:pathLst>
                  <a:path extrusionOk="0" h="512" w="596">
                    <a:moveTo>
                      <a:pt x="253" y="1"/>
                    </a:moveTo>
                    <a:cubicBezTo>
                      <a:pt x="108" y="1"/>
                      <a:pt x="0" y="115"/>
                      <a:pt x="0" y="251"/>
                    </a:cubicBezTo>
                    <a:cubicBezTo>
                      <a:pt x="0" y="407"/>
                      <a:pt x="130" y="512"/>
                      <a:pt x="261" y="512"/>
                    </a:cubicBezTo>
                    <a:cubicBezTo>
                      <a:pt x="321" y="512"/>
                      <a:pt x="380" y="490"/>
                      <a:pt x="429" y="442"/>
                    </a:cubicBezTo>
                    <a:cubicBezTo>
                      <a:pt x="595" y="287"/>
                      <a:pt x="500" y="1"/>
                      <a:pt x="274" y="1"/>
                    </a:cubicBezTo>
                    <a:cubicBezTo>
                      <a:pt x="267" y="1"/>
                      <a:pt x="260" y="1"/>
                      <a:pt x="25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7" name="Google Shape;3007;p19"/>
              <p:cNvSpPr/>
              <p:nvPr/>
            </p:nvSpPr>
            <p:spPr>
              <a:xfrm>
                <a:off x="2879225" y="3450525"/>
                <a:ext cx="14900" cy="12825"/>
              </a:xfrm>
              <a:custGeom>
                <a:rect b="b" l="l" r="r" t="t"/>
                <a:pathLst>
                  <a:path extrusionOk="0" h="513" w="596">
                    <a:moveTo>
                      <a:pt x="253" y="1"/>
                    </a:moveTo>
                    <a:cubicBezTo>
                      <a:pt x="108" y="1"/>
                      <a:pt x="0" y="115"/>
                      <a:pt x="0" y="252"/>
                    </a:cubicBezTo>
                    <a:cubicBezTo>
                      <a:pt x="0" y="407"/>
                      <a:pt x="130" y="512"/>
                      <a:pt x="261" y="512"/>
                    </a:cubicBezTo>
                    <a:cubicBezTo>
                      <a:pt x="321" y="512"/>
                      <a:pt x="380" y="491"/>
                      <a:pt x="429" y="442"/>
                    </a:cubicBezTo>
                    <a:cubicBezTo>
                      <a:pt x="595" y="287"/>
                      <a:pt x="488" y="14"/>
                      <a:pt x="274" y="2"/>
                    </a:cubicBezTo>
                    <a:cubicBezTo>
                      <a:pt x="267" y="1"/>
                      <a:pt x="260" y="1"/>
                      <a:pt x="25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8" name="Google Shape;3008;p19"/>
              <p:cNvSpPr/>
              <p:nvPr/>
            </p:nvSpPr>
            <p:spPr>
              <a:xfrm>
                <a:off x="3305175" y="3364825"/>
                <a:ext cx="14900" cy="12850"/>
              </a:xfrm>
              <a:custGeom>
                <a:rect b="b" l="l" r="r" t="t"/>
                <a:pathLst>
                  <a:path extrusionOk="0" h="514" w="596">
                    <a:moveTo>
                      <a:pt x="274" y="1"/>
                    </a:moveTo>
                    <a:cubicBezTo>
                      <a:pt x="119" y="1"/>
                      <a:pt x="0" y="120"/>
                      <a:pt x="0" y="263"/>
                    </a:cubicBezTo>
                    <a:cubicBezTo>
                      <a:pt x="0" y="416"/>
                      <a:pt x="125" y="514"/>
                      <a:pt x="258" y="514"/>
                    </a:cubicBezTo>
                    <a:cubicBezTo>
                      <a:pt x="321" y="514"/>
                      <a:pt x="387" y="491"/>
                      <a:pt x="441" y="441"/>
                    </a:cubicBezTo>
                    <a:cubicBezTo>
                      <a:pt x="595" y="286"/>
                      <a:pt x="488" y="13"/>
                      <a:pt x="27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9" name="Google Shape;3009;p19"/>
              <p:cNvSpPr/>
              <p:nvPr/>
            </p:nvSpPr>
            <p:spPr>
              <a:xfrm>
                <a:off x="4574375" y="2764450"/>
                <a:ext cx="14900" cy="12800"/>
              </a:xfrm>
              <a:custGeom>
                <a:rect b="b" l="l" r="r" t="t"/>
                <a:pathLst>
                  <a:path extrusionOk="0" h="512" w="596">
                    <a:moveTo>
                      <a:pt x="262" y="1"/>
                    </a:moveTo>
                    <a:cubicBezTo>
                      <a:pt x="119" y="1"/>
                      <a:pt x="0" y="120"/>
                      <a:pt x="0" y="263"/>
                    </a:cubicBezTo>
                    <a:cubicBezTo>
                      <a:pt x="0" y="410"/>
                      <a:pt x="129" y="512"/>
                      <a:pt x="259" y="512"/>
                    </a:cubicBezTo>
                    <a:cubicBezTo>
                      <a:pt x="320" y="512"/>
                      <a:pt x="380" y="490"/>
                      <a:pt x="429" y="441"/>
                    </a:cubicBezTo>
                    <a:cubicBezTo>
                      <a:pt x="596" y="287"/>
                      <a:pt x="488" y="13"/>
                      <a:pt x="26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0" name="Google Shape;3010;p19"/>
              <p:cNvSpPr/>
              <p:nvPr/>
            </p:nvSpPr>
            <p:spPr>
              <a:xfrm>
                <a:off x="3424225" y="2839175"/>
                <a:ext cx="13425" cy="12825"/>
              </a:xfrm>
              <a:custGeom>
                <a:rect b="b" l="l" r="r" t="t"/>
                <a:pathLst>
                  <a:path extrusionOk="0" h="513" w="537">
                    <a:moveTo>
                      <a:pt x="262" y="0"/>
                    </a:moveTo>
                    <a:cubicBezTo>
                      <a:pt x="120" y="0"/>
                      <a:pt x="1" y="107"/>
                      <a:pt x="1" y="250"/>
                    </a:cubicBezTo>
                    <a:cubicBezTo>
                      <a:pt x="1" y="393"/>
                      <a:pt x="120" y="512"/>
                      <a:pt x="262" y="512"/>
                    </a:cubicBezTo>
                    <a:cubicBezTo>
                      <a:pt x="417" y="512"/>
                      <a:pt x="536" y="393"/>
                      <a:pt x="536" y="250"/>
                    </a:cubicBezTo>
                    <a:cubicBezTo>
                      <a:pt x="536" y="107"/>
                      <a:pt x="417" y="0"/>
                      <a:pt x="2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1" name="Google Shape;3011;p19"/>
              <p:cNvSpPr/>
              <p:nvPr/>
            </p:nvSpPr>
            <p:spPr>
              <a:xfrm>
                <a:off x="3175975" y="2653725"/>
                <a:ext cx="13425" cy="12525"/>
              </a:xfrm>
              <a:custGeom>
                <a:rect b="b" l="l" r="r" t="t"/>
                <a:pathLst>
                  <a:path extrusionOk="0" h="501" w="537">
                    <a:moveTo>
                      <a:pt x="263" y="1"/>
                    </a:moveTo>
                    <a:cubicBezTo>
                      <a:pt x="120" y="1"/>
                      <a:pt x="1" y="108"/>
                      <a:pt x="1" y="251"/>
                    </a:cubicBezTo>
                    <a:cubicBezTo>
                      <a:pt x="1" y="394"/>
                      <a:pt x="120" y="501"/>
                      <a:pt x="263" y="501"/>
                    </a:cubicBezTo>
                    <a:cubicBezTo>
                      <a:pt x="417" y="501"/>
                      <a:pt x="536" y="394"/>
                      <a:pt x="536" y="251"/>
                    </a:cubicBezTo>
                    <a:cubicBezTo>
                      <a:pt x="536" y="108"/>
                      <a:pt x="417" y="1"/>
                      <a:pt x="26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2" name="Google Shape;3012;p19"/>
              <p:cNvSpPr/>
              <p:nvPr/>
            </p:nvSpPr>
            <p:spPr>
              <a:xfrm>
                <a:off x="4679450" y="2461750"/>
                <a:ext cx="13400" cy="12825"/>
              </a:xfrm>
              <a:custGeom>
                <a:rect b="b" l="l" r="r" t="t"/>
                <a:pathLst>
                  <a:path extrusionOk="0" h="513" w="536">
                    <a:moveTo>
                      <a:pt x="262" y="0"/>
                    </a:moveTo>
                    <a:cubicBezTo>
                      <a:pt x="119" y="0"/>
                      <a:pt x="0" y="119"/>
                      <a:pt x="0" y="250"/>
                    </a:cubicBezTo>
                    <a:cubicBezTo>
                      <a:pt x="0" y="393"/>
                      <a:pt x="119" y="512"/>
                      <a:pt x="262" y="512"/>
                    </a:cubicBezTo>
                    <a:cubicBezTo>
                      <a:pt x="417" y="512"/>
                      <a:pt x="536" y="393"/>
                      <a:pt x="536" y="250"/>
                    </a:cubicBezTo>
                    <a:cubicBezTo>
                      <a:pt x="536" y="119"/>
                      <a:pt x="417" y="0"/>
                      <a:pt x="2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3" name="Google Shape;3013;p19"/>
              <p:cNvSpPr/>
              <p:nvPr/>
            </p:nvSpPr>
            <p:spPr>
              <a:xfrm>
                <a:off x="4420475" y="2324825"/>
                <a:ext cx="13425" cy="12525"/>
              </a:xfrm>
              <a:custGeom>
                <a:rect b="b" l="l" r="r" t="t"/>
                <a:pathLst>
                  <a:path extrusionOk="0" h="501" w="537">
                    <a:moveTo>
                      <a:pt x="263" y="0"/>
                    </a:moveTo>
                    <a:cubicBezTo>
                      <a:pt x="120" y="0"/>
                      <a:pt x="1" y="107"/>
                      <a:pt x="1" y="250"/>
                    </a:cubicBezTo>
                    <a:cubicBezTo>
                      <a:pt x="1" y="393"/>
                      <a:pt x="120" y="500"/>
                      <a:pt x="263" y="500"/>
                    </a:cubicBezTo>
                    <a:cubicBezTo>
                      <a:pt x="417" y="500"/>
                      <a:pt x="537" y="393"/>
                      <a:pt x="537" y="250"/>
                    </a:cubicBezTo>
                    <a:cubicBezTo>
                      <a:pt x="537" y="107"/>
                      <a:pt x="417" y="0"/>
                      <a:pt x="26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4" name="Google Shape;3014;p19"/>
              <p:cNvSpPr/>
              <p:nvPr/>
            </p:nvSpPr>
            <p:spPr>
              <a:xfrm>
                <a:off x="4200800" y="2052175"/>
                <a:ext cx="13425" cy="12825"/>
              </a:xfrm>
              <a:custGeom>
                <a:rect b="b" l="l" r="r" t="t"/>
                <a:pathLst>
                  <a:path extrusionOk="0" h="513" w="537">
                    <a:moveTo>
                      <a:pt x="263" y="0"/>
                    </a:moveTo>
                    <a:cubicBezTo>
                      <a:pt x="120" y="0"/>
                      <a:pt x="1" y="119"/>
                      <a:pt x="1" y="262"/>
                    </a:cubicBezTo>
                    <a:cubicBezTo>
                      <a:pt x="1" y="393"/>
                      <a:pt x="120" y="512"/>
                      <a:pt x="263" y="512"/>
                    </a:cubicBezTo>
                    <a:cubicBezTo>
                      <a:pt x="406" y="512"/>
                      <a:pt x="537" y="393"/>
                      <a:pt x="537" y="262"/>
                    </a:cubicBezTo>
                    <a:cubicBezTo>
                      <a:pt x="537" y="119"/>
                      <a:pt x="406" y="0"/>
                      <a:pt x="26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5" name="Google Shape;3015;p19"/>
              <p:cNvSpPr/>
              <p:nvPr/>
            </p:nvSpPr>
            <p:spPr>
              <a:xfrm>
                <a:off x="2892600" y="2091725"/>
                <a:ext cx="14925" cy="12825"/>
              </a:xfrm>
              <a:custGeom>
                <a:rect b="b" l="l" r="r" t="t"/>
                <a:pathLst>
                  <a:path extrusionOk="0" h="513" w="597">
                    <a:moveTo>
                      <a:pt x="243" y="1"/>
                    </a:moveTo>
                    <a:cubicBezTo>
                      <a:pt x="109" y="1"/>
                      <a:pt x="1" y="116"/>
                      <a:pt x="1" y="252"/>
                    </a:cubicBezTo>
                    <a:cubicBezTo>
                      <a:pt x="1" y="407"/>
                      <a:pt x="125" y="512"/>
                      <a:pt x="256" y="512"/>
                    </a:cubicBezTo>
                    <a:cubicBezTo>
                      <a:pt x="316" y="512"/>
                      <a:pt x="378" y="491"/>
                      <a:pt x="430" y="442"/>
                    </a:cubicBezTo>
                    <a:cubicBezTo>
                      <a:pt x="596" y="287"/>
                      <a:pt x="489" y="14"/>
                      <a:pt x="263" y="2"/>
                    </a:cubicBezTo>
                    <a:cubicBezTo>
                      <a:pt x="256" y="1"/>
                      <a:pt x="250" y="1"/>
                      <a:pt x="2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6" name="Google Shape;3016;p19"/>
              <p:cNvSpPr/>
              <p:nvPr/>
            </p:nvSpPr>
            <p:spPr>
              <a:xfrm>
                <a:off x="3100975" y="1773550"/>
                <a:ext cx="14600" cy="12800"/>
              </a:xfrm>
              <a:custGeom>
                <a:rect b="b" l="l" r="r" t="t"/>
                <a:pathLst>
                  <a:path extrusionOk="0" h="512" w="584">
                    <a:moveTo>
                      <a:pt x="262" y="1"/>
                    </a:moveTo>
                    <a:cubicBezTo>
                      <a:pt x="119" y="1"/>
                      <a:pt x="0" y="108"/>
                      <a:pt x="0" y="251"/>
                    </a:cubicBezTo>
                    <a:cubicBezTo>
                      <a:pt x="0" y="407"/>
                      <a:pt x="124" y="511"/>
                      <a:pt x="256" y="511"/>
                    </a:cubicBezTo>
                    <a:cubicBezTo>
                      <a:pt x="316" y="511"/>
                      <a:pt x="377" y="490"/>
                      <a:pt x="429" y="442"/>
                    </a:cubicBezTo>
                    <a:cubicBezTo>
                      <a:pt x="584" y="287"/>
                      <a:pt x="488" y="13"/>
                      <a:pt x="26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7" name="Google Shape;3017;p19"/>
              <p:cNvSpPr/>
              <p:nvPr/>
            </p:nvSpPr>
            <p:spPr>
              <a:xfrm>
                <a:off x="2931900" y="1586050"/>
                <a:ext cx="14600" cy="12775"/>
              </a:xfrm>
              <a:custGeom>
                <a:rect b="b" l="l" r="r" t="t"/>
                <a:pathLst>
                  <a:path extrusionOk="0" h="511" w="584">
                    <a:moveTo>
                      <a:pt x="263" y="0"/>
                    </a:moveTo>
                    <a:cubicBezTo>
                      <a:pt x="120" y="0"/>
                      <a:pt x="1" y="107"/>
                      <a:pt x="1" y="250"/>
                    </a:cubicBezTo>
                    <a:cubicBezTo>
                      <a:pt x="1" y="406"/>
                      <a:pt x="124" y="511"/>
                      <a:pt x="256" y="511"/>
                    </a:cubicBezTo>
                    <a:cubicBezTo>
                      <a:pt x="316" y="511"/>
                      <a:pt x="377" y="489"/>
                      <a:pt x="429" y="441"/>
                    </a:cubicBezTo>
                    <a:cubicBezTo>
                      <a:pt x="584" y="286"/>
                      <a:pt x="489" y="12"/>
                      <a:pt x="26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8" name="Google Shape;3018;p19"/>
              <p:cNvSpPr/>
              <p:nvPr/>
            </p:nvSpPr>
            <p:spPr>
              <a:xfrm>
                <a:off x="3553400" y="1378850"/>
                <a:ext cx="14925" cy="12800"/>
              </a:xfrm>
              <a:custGeom>
                <a:rect b="b" l="l" r="r" t="t"/>
                <a:pathLst>
                  <a:path extrusionOk="0" h="512" w="597">
                    <a:moveTo>
                      <a:pt x="243" y="1"/>
                    </a:moveTo>
                    <a:cubicBezTo>
                      <a:pt x="109" y="1"/>
                      <a:pt x="1" y="115"/>
                      <a:pt x="1" y="251"/>
                    </a:cubicBezTo>
                    <a:cubicBezTo>
                      <a:pt x="1" y="407"/>
                      <a:pt x="130" y="512"/>
                      <a:pt x="262" y="512"/>
                    </a:cubicBezTo>
                    <a:cubicBezTo>
                      <a:pt x="321" y="512"/>
                      <a:pt x="381" y="490"/>
                      <a:pt x="429" y="442"/>
                    </a:cubicBezTo>
                    <a:cubicBezTo>
                      <a:pt x="596" y="275"/>
                      <a:pt x="489" y="1"/>
                      <a:pt x="263" y="1"/>
                    </a:cubicBezTo>
                    <a:cubicBezTo>
                      <a:pt x="256" y="1"/>
                      <a:pt x="250" y="1"/>
                      <a:pt x="2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9" name="Google Shape;3019;p19"/>
              <p:cNvSpPr/>
              <p:nvPr/>
            </p:nvSpPr>
            <p:spPr>
              <a:xfrm>
                <a:off x="3559950" y="2535850"/>
                <a:ext cx="14925" cy="12800"/>
              </a:xfrm>
              <a:custGeom>
                <a:rect b="b" l="l" r="r" t="t"/>
                <a:pathLst>
                  <a:path extrusionOk="0" h="512" w="597">
                    <a:moveTo>
                      <a:pt x="275" y="1"/>
                    </a:moveTo>
                    <a:cubicBezTo>
                      <a:pt x="132" y="1"/>
                      <a:pt x="13" y="108"/>
                      <a:pt x="1" y="251"/>
                    </a:cubicBezTo>
                    <a:cubicBezTo>
                      <a:pt x="1" y="406"/>
                      <a:pt x="130" y="511"/>
                      <a:pt x="265" y="511"/>
                    </a:cubicBezTo>
                    <a:cubicBezTo>
                      <a:pt x="327" y="511"/>
                      <a:pt x="389" y="490"/>
                      <a:pt x="441" y="441"/>
                    </a:cubicBezTo>
                    <a:cubicBezTo>
                      <a:pt x="596" y="287"/>
                      <a:pt x="501" y="13"/>
                      <a:pt x="27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0" name="Google Shape;3020;p19"/>
              <p:cNvSpPr/>
              <p:nvPr/>
            </p:nvSpPr>
            <p:spPr>
              <a:xfrm>
                <a:off x="3821900" y="2024775"/>
                <a:ext cx="14900" cy="12575"/>
              </a:xfrm>
              <a:custGeom>
                <a:rect b="b" l="l" r="r" t="t"/>
                <a:pathLst>
                  <a:path extrusionOk="0" h="503" w="596">
                    <a:moveTo>
                      <a:pt x="253" y="0"/>
                    </a:moveTo>
                    <a:cubicBezTo>
                      <a:pt x="109" y="0"/>
                      <a:pt x="0" y="115"/>
                      <a:pt x="0" y="251"/>
                    </a:cubicBezTo>
                    <a:cubicBezTo>
                      <a:pt x="0" y="404"/>
                      <a:pt x="125" y="502"/>
                      <a:pt x="254" y="502"/>
                    </a:cubicBezTo>
                    <a:cubicBezTo>
                      <a:pt x="316" y="502"/>
                      <a:pt x="379" y="480"/>
                      <a:pt x="429" y="429"/>
                    </a:cubicBezTo>
                    <a:cubicBezTo>
                      <a:pt x="596" y="275"/>
                      <a:pt x="488" y="1"/>
                      <a:pt x="274" y="1"/>
                    </a:cubicBezTo>
                    <a:cubicBezTo>
                      <a:pt x="267" y="0"/>
                      <a:pt x="260" y="0"/>
                      <a:pt x="25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1" name="Google Shape;3021;p19"/>
              <p:cNvSpPr/>
              <p:nvPr/>
            </p:nvSpPr>
            <p:spPr>
              <a:xfrm>
                <a:off x="3681400" y="3347875"/>
                <a:ext cx="14900" cy="12850"/>
              </a:xfrm>
              <a:custGeom>
                <a:rect b="b" l="l" r="r" t="t"/>
                <a:pathLst>
                  <a:path extrusionOk="0" h="514" w="596">
                    <a:moveTo>
                      <a:pt x="262" y="0"/>
                    </a:moveTo>
                    <a:cubicBezTo>
                      <a:pt x="120" y="0"/>
                      <a:pt x="1" y="119"/>
                      <a:pt x="1" y="262"/>
                    </a:cubicBezTo>
                    <a:cubicBezTo>
                      <a:pt x="1" y="415"/>
                      <a:pt x="126" y="513"/>
                      <a:pt x="254" y="513"/>
                    </a:cubicBezTo>
                    <a:cubicBezTo>
                      <a:pt x="316" y="513"/>
                      <a:pt x="379" y="491"/>
                      <a:pt x="429" y="441"/>
                    </a:cubicBezTo>
                    <a:cubicBezTo>
                      <a:pt x="596" y="286"/>
                      <a:pt x="489" y="12"/>
                      <a:pt x="2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2" name="Google Shape;3022;p19"/>
              <p:cNvSpPr/>
              <p:nvPr/>
            </p:nvSpPr>
            <p:spPr>
              <a:xfrm>
                <a:off x="3958825" y="3324350"/>
                <a:ext cx="14900" cy="12800"/>
              </a:xfrm>
              <a:custGeom>
                <a:rect b="b" l="l" r="r" t="t"/>
                <a:pathLst>
                  <a:path extrusionOk="0" h="512" w="596">
                    <a:moveTo>
                      <a:pt x="262" y="0"/>
                    </a:moveTo>
                    <a:cubicBezTo>
                      <a:pt x="119" y="0"/>
                      <a:pt x="0" y="119"/>
                      <a:pt x="0" y="262"/>
                    </a:cubicBezTo>
                    <a:cubicBezTo>
                      <a:pt x="0" y="409"/>
                      <a:pt x="129" y="511"/>
                      <a:pt x="259" y="511"/>
                    </a:cubicBezTo>
                    <a:cubicBezTo>
                      <a:pt x="319" y="511"/>
                      <a:pt x="380" y="490"/>
                      <a:pt x="429" y="441"/>
                    </a:cubicBezTo>
                    <a:cubicBezTo>
                      <a:pt x="595" y="286"/>
                      <a:pt x="488" y="12"/>
                      <a:pt x="2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3" name="Google Shape;3023;p19"/>
              <p:cNvSpPr/>
              <p:nvPr/>
            </p:nvSpPr>
            <p:spPr>
              <a:xfrm>
                <a:off x="4214200" y="3088300"/>
                <a:ext cx="14625" cy="12800"/>
              </a:xfrm>
              <a:custGeom>
                <a:rect b="b" l="l" r="r" t="t"/>
                <a:pathLst>
                  <a:path extrusionOk="0" h="512" w="585">
                    <a:moveTo>
                      <a:pt x="263" y="1"/>
                    </a:moveTo>
                    <a:cubicBezTo>
                      <a:pt x="120" y="1"/>
                      <a:pt x="1" y="108"/>
                      <a:pt x="1" y="251"/>
                    </a:cubicBezTo>
                    <a:cubicBezTo>
                      <a:pt x="1" y="406"/>
                      <a:pt x="125" y="511"/>
                      <a:pt x="256" y="511"/>
                    </a:cubicBezTo>
                    <a:cubicBezTo>
                      <a:pt x="316" y="511"/>
                      <a:pt x="377" y="490"/>
                      <a:pt x="429" y="441"/>
                    </a:cubicBezTo>
                    <a:cubicBezTo>
                      <a:pt x="584" y="287"/>
                      <a:pt x="489" y="13"/>
                      <a:pt x="26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4" name="Google Shape;3024;p19"/>
              <p:cNvSpPr/>
              <p:nvPr/>
            </p:nvSpPr>
            <p:spPr>
              <a:xfrm>
                <a:off x="2329450" y="1421425"/>
                <a:ext cx="14600" cy="12800"/>
              </a:xfrm>
              <a:custGeom>
                <a:rect b="b" l="l" r="r" t="t"/>
                <a:pathLst>
                  <a:path extrusionOk="0" h="512" w="584">
                    <a:moveTo>
                      <a:pt x="262" y="1"/>
                    </a:moveTo>
                    <a:cubicBezTo>
                      <a:pt x="119" y="1"/>
                      <a:pt x="0" y="108"/>
                      <a:pt x="0" y="263"/>
                    </a:cubicBezTo>
                    <a:cubicBezTo>
                      <a:pt x="0" y="410"/>
                      <a:pt x="123" y="512"/>
                      <a:pt x="254" y="512"/>
                    </a:cubicBezTo>
                    <a:cubicBezTo>
                      <a:pt x="314" y="512"/>
                      <a:pt x="376" y="490"/>
                      <a:pt x="429" y="441"/>
                    </a:cubicBezTo>
                    <a:cubicBezTo>
                      <a:pt x="584" y="287"/>
                      <a:pt x="488" y="13"/>
                      <a:pt x="26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5" name="Google Shape;3025;p19"/>
              <p:cNvSpPr/>
              <p:nvPr/>
            </p:nvSpPr>
            <p:spPr>
              <a:xfrm>
                <a:off x="1648400" y="3363925"/>
                <a:ext cx="32175" cy="32475"/>
              </a:xfrm>
              <a:custGeom>
                <a:rect b="b" l="l" r="r" t="t"/>
                <a:pathLst>
                  <a:path extrusionOk="0" h="1299" w="1287">
                    <a:moveTo>
                      <a:pt x="489" y="1"/>
                    </a:moveTo>
                    <a:lnTo>
                      <a:pt x="489" y="501"/>
                    </a:lnTo>
                    <a:lnTo>
                      <a:pt x="1" y="656"/>
                    </a:lnTo>
                    <a:lnTo>
                      <a:pt x="489" y="811"/>
                    </a:lnTo>
                    <a:lnTo>
                      <a:pt x="489" y="1299"/>
                    </a:lnTo>
                    <a:lnTo>
                      <a:pt x="799" y="906"/>
                    </a:lnTo>
                    <a:lnTo>
                      <a:pt x="1287" y="1061"/>
                    </a:lnTo>
                    <a:lnTo>
                      <a:pt x="989" y="656"/>
                    </a:lnTo>
                    <a:lnTo>
                      <a:pt x="1287" y="251"/>
                    </a:lnTo>
                    <a:lnTo>
                      <a:pt x="799" y="406"/>
                    </a:lnTo>
                    <a:lnTo>
                      <a:pt x="48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6" name="Google Shape;3026;p19"/>
              <p:cNvSpPr/>
              <p:nvPr/>
            </p:nvSpPr>
            <p:spPr>
              <a:xfrm>
                <a:off x="1724025" y="3057950"/>
                <a:ext cx="32450" cy="32775"/>
              </a:xfrm>
              <a:custGeom>
                <a:rect b="b" l="l" r="r" t="t"/>
                <a:pathLst>
                  <a:path extrusionOk="0" h="1311" w="1298">
                    <a:moveTo>
                      <a:pt x="500" y="0"/>
                    </a:moveTo>
                    <a:lnTo>
                      <a:pt x="500" y="500"/>
                    </a:lnTo>
                    <a:lnTo>
                      <a:pt x="0" y="655"/>
                    </a:lnTo>
                    <a:lnTo>
                      <a:pt x="500" y="810"/>
                    </a:lnTo>
                    <a:lnTo>
                      <a:pt x="500" y="1310"/>
                    </a:lnTo>
                    <a:lnTo>
                      <a:pt x="810" y="905"/>
                    </a:lnTo>
                    <a:lnTo>
                      <a:pt x="1298" y="1060"/>
                    </a:lnTo>
                    <a:lnTo>
                      <a:pt x="988" y="655"/>
                    </a:lnTo>
                    <a:lnTo>
                      <a:pt x="1298" y="250"/>
                    </a:lnTo>
                    <a:lnTo>
                      <a:pt x="810" y="405"/>
                    </a:lnTo>
                    <a:lnTo>
                      <a:pt x="5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7" name="Google Shape;3027;p19"/>
              <p:cNvSpPr/>
              <p:nvPr/>
            </p:nvSpPr>
            <p:spPr>
              <a:xfrm>
                <a:off x="1903200" y="3678850"/>
                <a:ext cx="32175" cy="32475"/>
              </a:xfrm>
              <a:custGeom>
                <a:rect b="b" l="l" r="r" t="t"/>
                <a:pathLst>
                  <a:path extrusionOk="0" h="1299" w="1287">
                    <a:moveTo>
                      <a:pt x="489" y="1"/>
                    </a:moveTo>
                    <a:lnTo>
                      <a:pt x="489" y="501"/>
                    </a:lnTo>
                    <a:lnTo>
                      <a:pt x="1" y="656"/>
                    </a:lnTo>
                    <a:lnTo>
                      <a:pt x="489" y="810"/>
                    </a:lnTo>
                    <a:lnTo>
                      <a:pt x="489" y="1299"/>
                    </a:lnTo>
                    <a:lnTo>
                      <a:pt x="798" y="906"/>
                    </a:lnTo>
                    <a:lnTo>
                      <a:pt x="1286" y="1048"/>
                    </a:lnTo>
                    <a:lnTo>
                      <a:pt x="989" y="656"/>
                    </a:lnTo>
                    <a:lnTo>
                      <a:pt x="1286" y="251"/>
                    </a:lnTo>
                    <a:lnTo>
                      <a:pt x="798" y="406"/>
                    </a:lnTo>
                    <a:lnTo>
                      <a:pt x="48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8" name="Google Shape;3028;p19"/>
              <p:cNvSpPr/>
              <p:nvPr/>
            </p:nvSpPr>
            <p:spPr>
              <a:xfrm>
                <a:off x="1379325" y="3424650"/>
                <a:ext cx="7775" cy="6650"/>
              </a:xfrm>
              <a:custGeom>
                <a:rect b="b" l="l" r="r" t="t"/>
                <a:pathLst>
                  <a:path extrusionOk="0" h="266" w="311">
                    <a:moveTo>
                      <a:pt x="143" y="1"/>
                    </a:moveTo>
                    <a:cubicBezTo>
                      <a:pt x="72" y="1"/>
                      <a:pt x="1" y="60"/>
                      <a:pt x="1" y="132"/>
                    </a:cubicBezTo>
                    <a:cubicBezTo>
                      <a:pt x="1" y="213"/>
                      <a:pt x="66" y="266"/>
                      <a:pt x="135" y="266"/>
                    </a:cubicBezTo>
                    <a:cubicBezTo>
                      <a:pt x="167" y="266"/>
                      <a:pt x="200" y="254"/>
                      <a:pt x="227" y="227"/>
                    </a:cubicBezTo>
                    <a:cubicBezTo>
                      <a:pt x="310" y="144"/>
                      <a:pt x="251" y="13"/>
                      <a:pt x="1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9" name="Google Shape;3029;p19"/>
              <p:cNvSpPr/>
              <p:nvPr/>
            </p:nvSpPr>
            <p:spPr>
              <a:xfrm>
                <a:off x="1782650" y="3521700"/>
                <a:ext cx="7775" cy="6450"/>
              </a:xfrm>
              <a:custGeom>
                <a:rect b="b" l="l" r="r" t="t"/>
                <a:pathLst>
                  <a:path extrusionOk="0" h="258" w="311">
                    <a:moveTo>
                      <a:pt x="143" y="0"/>
                    </a:moveTo>
                    <a:cubicBezTo>
                      <a:pt x="60" y="0"/>
                      <a:pt x="1" y="48"/>
                      <a:pt x="1" y="131"/>
                    </a:cubicBezTo>
                    <a:cubicBezTo>
                      <a:pt x="1" y="206"/>
                      <a:pt x="70" y="258"/>
                      <a:pt x="141" y="258"/>
                    </a:cubicBezTo>
                    <a:cubicBezTo>
                      <a:pt x="171" y="258"/>
                      <a:pt x="202" y="248"/>
                      <a:pt x="227" y="226"/>
                    </a:cubicBezTo>
                    <a:cubicBezTo>
                      <a:pt x="310" y="143"/>
                      <a:pt x="251" y="0"/>
                      <a:pt x="14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0" name="Google Shape;3030;p19"/>
              <p:cNvSpPr/>
              <p:nvPr/>
            </p:nvSpPr>
            <p:spPr>
              <a:xfrm>
                <a:off x="1982375" y="3265125"/>
                <a:ext cx="7475" cy="6650"/>
              </a:xfrm>
              <a:custGeom>
                <a:rect b="b" l="l" r="r" t="t"/>
                <a:pathLst>
                  <a:path extrusionOk="0" h="266" w="299">
                    <a:moveTo>
                      <a:pt x="132" y="0"/>
                    </a:moveTo>
                    <a:cubicBezTo>
                      <a:pt x="60" y="0"/>
                      <a:pt x="1" y="60"/>
                      <a:pt x="1" y="131"/>
                    </a:cubicBezTo>
                    <a:cubicBezTo>
                      <a:pt x="1" y="212"/>
                      <a:pt x="61" y="265"/>
                      <a:pt x="126" y="265"/>
                    </a:cubicBezTo>
                    <a:cubicBezTo>
                      <a:pt x="156" y="265"/>
                      <a:pt x="188" y="253"/>
                      <a:pt x="215" y="226"/>
                    </a:cubicBezTo>
                    <a:cubicBezTo>
                      <a:pt x="298" y="143"/>
                      <a:pt x="251" y="0"/>
                      <a:pt x="13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1" name="Google Shape;3031;p19"/>
              <p:cNvSpPr/>
              <p:nvPr/>
            </p:nvSpPr>
            <p:spPr>
              <a:xfrm>
                <a:off x="1567150" y="3227300"/>
                <a:ext cx="7750" cy="6475"/>
              </a:xfrm>
              <a:custGeom>
                <a:rect b="b" l="l" r="r" t="t"/>
                <a:pathLst>
                  <a:path extrusionOk="0" h="259" w="310">
                    <a:moveTo>
                      <a:pt x="143" y="1"/>
                    </a:moveTo>
                    <a:cubicBezTo>
                      <a:pt x="72" y="1"/>
                      <a:pt x="0" y="61"/>
                      <a:pt x="0" y="132"/>
                    </a:cubicBezTo>
                    <a:cubicBezTo>
                      <a:pt x="0" y="207"/>
                      <a:pt x="70" y="258"/>
                      <a:pt x="140" y="258"/>
                    </a:cubicBezTo>
                    <a:cubicBezTo>
                      <a:pt x="171" y="258"/>
                      <a:pt x="201" y="249"/>
                      <a:pt x="227" y="227"/>
                    </a:cubicBezTo>
                    <a:cubicBezTo>
                      <a:pt x="310" y="144"/>
                      <a:pt x="250" y="1"/>
                      <a:pt x="1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2" name="Google Shape;3032;p19"/>
              <p:cNvSpPr/>
              <p:nvPr/>
            </p:nvSpPr>
            <p:spPr>
              <a:xfrm>
                <a:off x="1779375" y="3314800"/>
                <a:ext cx="14900" cy="12725"/>
              </a:xfrm>
              <a:custGeom>
                <a:rect b="b" l="l" r="r" t="t"/>
                <a:pathLst>
                  <a:path extrusionOk="0" h="509" w="596">
                    <a:moveTo>
                      <a:pt x="255" y="1"/>
                    </a:moveTo>
                    <a:cubicBezTo>
                      <a:pt x="121" y="1"/>
                      <a:pt x="12" y="115"/>
                      <a:pt x="1" y="251"/>
                    </a:cubicBezTo>
                    <a:cubicBezTo>
                      <a:pt x="1" y="404"/>
                      <a:pt x="125" y="508"/>
                      <a:pt x="258" y="508"/>
                    </a:cubicBezTo>
                    <a:cubicBezTo>
                      <a:pt x="322" y="508"/>
                      <a:pt x="387" y="484"/>
                      <a:pt x="441" y="430"/>
                    </a:cubicBezTo>
                    <a:cubicBezTo>
                      <a:pt x="596" y="275"/>
                      <a:pt x="501" y="1"/>
                      <a:pt x="274" y="1"/>
                    </a:cubicBezTo>
                    <a:cubicBezTo>
                      <a:pt x="268" y="1"/>
                      <a:pt x="261" y="1"/>
                      <a:pt x="25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3" name="Google Shape;3033;p19"/>
              <p:cNvSpPr/>
              <p:nvPr/>
            </p:nvSpPr>
            <p:spPr>
              <a:xfrm>
                <a:off x="1654350" y="4108075"/>
                <a:ext cx="32175" cy="32475"/>
              </a:xfrm>
              <a:custGeom>
                <a:rect b="b" l="l" r="r" t="t"/>
                <a:pathLst>
                  <a:path extrusionOk="0" h="1299" w="1287">
                    <a:moveTo>
                      <a:pt x="489" y="1"/>
                    </a:moveTo>
                    <a:lnTo>
                      <a:pt x="489" y="489"/>
                    </a:lnTo>
                    <a:lnTo>
                      <a:pt x="1" y="643"/>
                    </a:lnTo>
                    <a:lnTo>
                      <a:pt x="489" y="798"/>
                    </a:lnTo>
                    <a:lnTo>
                      <a:pt x="489" y="1298"/>
                    </a:lnTo>
                    <a:lnTo>
                      <a:pt x="799" y="893"/>
                    </a:lnTo>
                    <a:lnTo>
                      <a:pt x="1287" y="1048"/>
                    </a:lnTo>
                    <a:lnTo>
                      <a:pt x="989" y="643"/>
                    </a:lnTo>
                    <a:lnTo>
                      <a:pt x="1287" y="251"/>
                    </a:lnTo>
                    <a:lnTo>
                      <a:pt x="799" y="393"/>
                    </a:lnTo>
                    <a:lnTo>
                      <a:pt x="48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4" name="Google Shape;3034;p19"/>
              <p:cNvSpPr/>
              <p:nvPr/>
            </p:nvSpPr>
            <p:spPr>
              <a:xfrm>
                <a:off x="1129400" y="3853850"/>
                <a:ext cx="9350" cy="6600"/>
              </a:xfrm>
              <a:custGeom>
                <a:rect b="b" l="l" r="r" t="t"/>
                <a:pathLst>
                  <a:path extrusionOk="0" h="264" w="374">
                    <a:moveTo>
                      <a:pt x="166" y="0"/>
                    </a:moveTo>
                    <a:cubicBezTo>
                      <a:pt x="0" y="0"/>
                      <a:pt x="3" y="264"/>
                      <a:pt x="176" y="264"/>
                    </a:cubicBezTo>
                    <a:cubicBezTo>
                      <a:pt x="179" y="264"/>
                      <a:pt x="183" y="264"/>
                      <a:pt x="187" y="264"/>
                    </a:cubicBezTo>
                    <a:cubicBezTo>
                      <a:pt x="191" y="264"/>
                      <a:pt x="194" y="264"/>
                      <a:pt x="198" y="264"/>
                    </a:cubicBezTo>
                    <a:cubicBezTo>
                      <a:pt x="370" y="264"/>
                      <a:pt x="374" y="0"/>
                      <a:pt x="208" y="0"/>
                    </a:cubicBezTo>
                    <a:cubicBezTo>
                      <a:pt x="201" y="0"/>
                      <a:pt x="194" y="1"/>
                      <a:pt x="187" y="2"/>
                    </a:cubicBezTo>
                    <a:cubicBezTo>
                      <a:pt x="179" y="1"/>
                      <a:pt x="172" y="0"/>
                      <a:pt x="16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5" name="Google Shape;3035;p19"/>
              <p:cNvSpPr/>
              <p:nvPr/>
            </p:nvSpPr>
            <p:spPr>
              <a:xfrm>
                <a:off x="1533800" y="3950625"/>
                <a:ext cx="7775" cy="6650"/>
              </a:xfrm>
              <a:custGeom>
                <a:rect b="b" l="l" r="r" t="t"/>
                <a:pathLst>
                  <a:path extrusionOk="0" h="266" w="311">
                    <a:moveTo>
                      <a:pt x="144" y="0"/>
                    </a:moveTo>
                    <a:cubicBezTo>
                      <a:pt x="72" y="0"/>
                      <a:pt x="13" y="60"/>
                      <a:pt x="1" y="131"/>
                    </a:cubicBezTo>
                    <a:cubicBezTo>
                      <a:pt x="1" y="212"/>
                      <a:pt x="67" y="265"/>
                      <a:pt x="135" y="265"/>
                    </a:cubicBezTo>
                    <a:cubicBezTo>
                      <a:pt x="167" y="265"/>
                      <a:pt x="200" y="253"/>
                      <a:pt x="227" y="226"/>
                    </a:cubicBezTo>
                    <a:cubicBezTo>
                      <a:pt x="310" y="143"/>
                      <a:pt x="251" y="12"/>
                      <a:pt x="14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6" name="Google Shape;3036;p19"/>
              <p:cNvSpPr/>
              <p:nvPr/>
            </p:nvSpPr>
            <p:spPr>
              <a:xfrm>
                <a:off x="1733550" y="3694025"/>
                <a:ext cx="7450" cy="6675"/>
              </a:xfrm>
              <a:custGeom>
                <a:rect b="b" l="l" r="r" t="t"/>
                <a:pathLst>
                  <a:path extrusionOk="0" h="267" w="298">
                    <a:moveTo>
                      <a:pt x="131" y="1"/>
                    </a:moveTo>
                    <a:cubicBezTo>
                      <a:pt x="60" y="1"/>
                      <a:pt x="0" y="60"/>
                      <a:pt x="0" y="132"/>
                    </a:cubicBezTo>
                    <a:cubicBezTo>
                      <a:pt x="0" y="213"/>
                      <a:pt x="60" y="266"/>
                      <a:pt x="125" y="266"/>
                    </a:cubicBezTo>
                    <a:cubicBezTo>
                      <a:pt x="156" y="266"/>
                      <a:pt x="187" y="254"/>
                      <a:pt x="214" y="227"/>
                    </a:cubicBezTo>
                    <a:cubicBezTo>
                      <a:pt x="298" y="144"/>
                      <a:pt x="250" y="13"/>
                      <a:pt x="13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7" name="Google Shape;3037;p19"/>
              <p:cNvSpPr/>
              <p:nvPr/>
            </p:nvSpPr>
            <p:spPr>
              <a:xfrm>
                <a:off x="1318300" y="3656225"/>
                <a:ext cx="7775" cy="6650"/>
              </a:xfrm>
              <a:custGeom>
                <a:rect b="b" l="l" r="r" t="t"/>
                <a:pathLst>
                  <a:path extrusionOk="0" h="266" w="311">
                    <a:moveTo>
                      <a:pt x="144" y="1"/>
                    </a:moveTo>
                    <a:cubicBezTo>
                      <a:pt x="72" y="1"/>
                      <a:pt x="13" y="60"/>
                      <a:pt x="1" y="132"/>
                    </a:cubicBezTo>
                    <a:cubicBezTo>
                      <a:pt x="1" y="213"/>
                      <a:pt x="66" y="266"/>
                      <a:pt x="135" y="266"/>
                    </a:cubicBezTo>
                    <a:cubicBezTo>
                      <a:pt x="167" y="266"/>
                      <a:pt x="200" y="254"/>
                      <a:pt x="227" y="227"/>
                    </a:cubicBezTo>
                    <a:cubicBezTo>
                      <a:pt x="310" y="144"/>
                      <a:pt x="251" y="13"/>
                      <a:pt x="14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8" name="Google Shape;3038;p19"/>
              <p:cNvSpPr/>
              <p:nvPr/>
            </p:nvSpPr>
            <p:spPr>
              <a:xfrm>
                <a:off x="1530525" y="3743750"/>
                <a:ext cx="14925" cy="12800"/>
              </a:xfrm>
              <a:custGeom>
                <a:rect b="b" l="l" r="r" t="t"/>
                <a:pathLst>
                  <a:path extrusionOk="0" h="512" w="597">
                    <a:moveTo>
                      <a:pt x="275" y="0"/>
                    </a:moveTo>
                    <a:cubicBezTo>
                      <a:pt x="132" y="0"/>
                      <a:pt x="13" y="107"/>
                      <a:pt x="1" y="262"/>
                    </a:cubicBezTo>
                    <a:cubicBezTo>
                      <a:pt x="1" y="409"/>
                      <a:pt x="129" y="511"/>
                      <a:pt x="264" y="511"/>
                    </a:cubicBezTo>
                    <a:cubicBezTo>
                      <a:pt x="326" y="511"/>
                      <a:pt x="389" y="490"/>
                      <a:pt x="441" y="441"/>
                    </a:cubicBezTo>
                    <a:cubicBezTo>
                      <a:pt x="596" y="286"/>
                      <a:pt x="501" y="12"/>
                      <a:pt x="27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9" name="Google Shape;3039;p19"/>
              <p:cNvSpPr/>
              <p:nvPr/>
            </p:nvSpPr>
            <p:spPr>
              <a:xfrm>
                <a:off x="844725" y="3330900"/>
                <a:ext cx="31875" cy="33650"/>
              </a:xfrm>
              <a:custGeom>
                <a:rect b="b" l="l" r="r" t="t"/>
                <a:pathLst>
                  <a:path extrusionOk="0" h="1346" w="1275">
                    <a:moveTo>
                      <a:pt x="727" y="0"/>
                    </a:moveTo>
                    <a:lnTo>
                      <a:pt x="489" y="453"/>
                    </a:lnTo>
                    <a:lnTo>
                      <a:pt x="1" y="358"/>
                    </a:lnTo>
                    <a:lnTo>
                      <a:pt x="334" y="739"/>
                    </a:lnTo>
                    <a:lnTo>
                      <a:pt x="84" y="1191"/>
                    </a:lnTo>
                    <a:lnTo>
                      <a:pt x="84" y="1191"/>
                    </a:lnTo>
                    <a:lnTo>
                      <a:pt x="537" y="965"/>
                    </a:lnTo>
                    <a:lnTo>
                      <a:pt x="870" y="1346"/>
                    </a:lnTo>
                    <a:lnTo>
                      <a:pt x="822" y="834"/>
                    </a:lnTo>
                    <a:lnTo>
                      <a:pt x="1275" y="608"/>
                    </a:lnTo>
                    <a:lnTo>
                      <a:pt x="787" y="512"/>
                    </a:lnTo>
                    <a:lnTo>
                      <a:pt x="72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0" name="Google Shape;3040;p19"/>
              <p:cNvSpPr/>
              <p:nvPr/>
            </p:nvSpPr>
            <p:spPr>
              <a:xfrm>
                <a:off x="1221925" y="2868625"/>
                <a:ext cx="7700" cy="6600"/>
              </a:xfrm>
              <a:custGeom>
                <a:rect b="b" l="l" r="r" t="t"/>
                <a:pathLst>
                  <a:path extrusionOk="0" h="264" w="308">
                    <a:moveTo>
                      <a:pt x="174" y="0"/>
                    </a:moveTo>
                    <a:cubicBezTo>
                      <a:pt x="74" y="0"/>
                      <a:pt x="1" y="113"/>
                      <a:pt x="58" y="203"/>
                    </a:cubicBezTo>
                    <a:cubicBezTo>
                      <a:pt x="83" y="244"/>
                      <a:pt x="124" y="263"/>
                      <a:pt x="164" y="263"/>
                    </a:cubicBezTo>
                    <a:cubicBezTo>
                      <a:pt x="218" y="263"/>
                      <a:pt x="270" y="229"/>
                      <a:pt x="284" y="168"/>
                    </a:cubicBezTo>
                    <a:cubicBezTo>
                      <a:pt x="308" y="96"/>
                      <a:pt x="260" y="25"/>
                      <a:pt x="189" y="1"/>
                    </a:cubicBezTo>
                    <a:cubicBezTo>
                      <a:pt x="184" y="0"/>
                      <a:pt x="179" y="0"/>
                      <a:pt x="17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1" name="Google Shape;3041;p19"/>
              <p:cNvSpPr/>
              <p:nvPr/>
            </p:nvSpPr>
            <p:spPr>
              <a:xfrm>
                <a:off x="1048500" y="3245700"/>
                <a:ext cx="7900" cy="6350"/>
              </a:xfrm>
              <a:custGeom>
                <a:rect b="b" l="l" r="r" t="t"/>
                <a:pathLst>
                  <a:path extrusionOk="0" h="254" w="316">
                    <a:moveTo>
                      <a:pt x="166" y="0"/>
                    </a:moveTo>
                    <a:cubicBezTo>
                      <a:pt x="64" y="0"/>
                      <a:pt x="0" y="107"/>
                      <a:pt x="65" y="194"/>
                    </a:cubicBezTo>
                    <a:cubicBezTo>
                      <a:pt x="91" y="234"/>
                      <a:pt x="131" y="253"/>
                      <a:pt x="171" y="253"/>
                    </a:cubicBezTo>
                    <a:cubicBezTo>
                      <a:pt x="225" y="253"/>
                      <a:pt x="278" y="219"/>
                      <a:pt x="291" y="158"/>
                    </a:cubicBezTo>
                    <a:cubicBezTo>
                      <a:pt x="315" y="87"/>
                      <a:pt x="268" y="15"/>
                      <a:pt x="196" y="3"/>
                    </a:cubicBezTo>
                    <a:cubicBezTo>
                      <a:pt x="186" y="1"/>
                      <a:pt x="176" y="0"/>
                      <a:pt x="16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2" name="Google Shape;3042;p19"/>
              <p:cNvSpPr/>
              <p:nvPr/>
            </p:nvSpPr>
            <p:spPr>
              <a:xfrm>
                <a:off x="1261325" y="3491250"/>
                <a:ext cx="7900" cy="6350"/>
              </a:xfrm>
              <a:custGeom>
                <a:rect b="b" l="l" r="r" t="t"/>
                <a:pathLst>
                  <a:path extrusionOk="0" h="254" w="316">
                    <a:moveTo>
                      <a:pt x="166" y="1"/>
                    </a:moveTo>
                    <a:cubicBezTo>
                      <a:pt x="64" y="1"/>
                      <a:pt x="0" y="107"/>
                      <a:pt x="65" y="194"/>
                    </a:cubicBezTo>
                    <a:cubicBezTo>
                      <a:pt x="91" y="235"/>
                      <a:pt x="131" y="254"/>
                      <a:pt x="172" y="254"/>
                    </a:cubicBezTo>
                    <a:cubicBezTo>
                      <a:pt x="227" y="254"/>
                      <a:pt x="283" y="220"/>
                      <a:pt x="303" y="159"/>
                    </a:cubicBezTo>
                    <a:cubicBezTo>
                      <a:pt x="315" y="87"/>
                      <a:pt x="268" y="16"/>
                      <a:pt x="196" y="4"/>
                    </a:cubicBezTo>
                    <a:cubicBezTo>
                      <a:pt x="186" y="2"/>
                      <a:pt x="176" y="1"/>
                      <a:pt x="16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3" name="Google Shape;3043;p19"/>
              <p:cNvSpPr/>
              <p:nvPr/>
            </p:nvSpPr>
            <p:spPr>
              <a:xfrm>
                <a:off x="1378425" y="3091225"/>
                <a:ext cx="8525" cy="6925"/>
              </a:xfrm>
              <a:custGeom>
                <a:rect b="b" l="l" r="r" t="t"/>
                <a:pathLst>
                  <a:path extrusionOk="0" h="277" w="341">
                    <a:moveTo>
                      <a:pt x="186" y="0"/>
                    </a:moveTo>
                    <a:cubicBezTo>
                      <a:pt x="159" y="0"/>
                      <a:pt x="132" y="9"/>
                      <a:pt x="108" y="27"/>
                    </a:cubicBezTo>
                    <a:cubicBezTo>
                      <a:pt x="1" y="98"/>
                      <a:pt x="48" y="253"/>
                      <a:pt x="179" y="277"/>
                    </a:cubicBezTo>
                    <a:cubicBezTo>
                      <a:pt x="239" y="277"/>
                      <a:pt x="310" y="229"/>
                      <a:pt x="322" y="170"/>
                    </a:cubicBezTo>
                    <a:cubicBezTo>
                      <a:pt x="340" y="72"/>
                      <a:pt x="265" y="0"/>
                      <a:pt x="18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4" name="Google Shape;3044;p19"/>
              <p:cNvSpPr/>
              <p:nvPr/>
            </p:nvSpPr>
            <p:spPr>
              <a:xfrm>
                <a:off x="1244750" y="3281925"/>
                <a:ext cx="14950" cy="12700"/>
              </a:xfrm>
              <a:custGeom>
                <a:rect b="b" l="l" r="r" t="t"/>
                <a:pathLst>
                  <a:path extrusionOk="0" h="508" w="598">
                    <a:moveTo>
                      <a:pt x="313" y="1"/>
                    </a:moveTo>
                    <a:cubicBezTo>
                      <a:pt x="120" y="1"/>
                      <a:pt x="0" y="214"/>
                      <a:pt x="109" y="388"/>
                    </a:cubicBezTo>
                    <a:cubicBezTo>
                      <a:pt x="160" y="469"/>
                      <a:pt x="241" y="507"/>
                      <a:pt x="321" y="507"/>
                    </a:cubicBezTo>
                    <a:cubicBezTo>
                      <a:pt x="429" y="507"/>
                      <a:pt x="534" y="439"/>
                      <a:pt x="562" y="316"/>
                    </a:cubicBezTo>
                    <a:cubicBezTo>
                      <a:pt x="597" y="173"/>
                      <a:pt x="502" y="31"/>
                      <a:pt x="371" y="7"/>
                    </a:cubicBezTo>
                    <a:cubicBezTo>
                      <a:pt x="351" y="3"/>
                      <a:pt x="332" y="1"/>
                      <a:pt x="31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3045" name="Google Shape;3045;p19"/>
          <p:cNvSpPr txBox="1"/>
          <p:nvPr>
            <p:ph type="title"/>
          </p:nvPr>
        </p:nvSpPr>
        <p:spPr>
          <a:xfrm>
            <a:off x="963175" y="1003438"/>
            <a:ext cx="4897500" cy="755700"/>
          </a:xfrm>
          <a:prstGeom prst="rect">
            <a:avLst/>
          </a:prstGeom>
        </p:spPr>
        <p:txBody>
          <a:bodyPr anchorCtr="0" anchor="ctr" bIns="91425" lIns="91425" spcFirstLastPara="1" rIns="91425" wrap="square" tIns="91425">
            <a:noAutofit/>
          </a:bodyPr>
          <a:lstStyle>
            <a:lvl1pPr lvl="0" rtl="0" algn="l">
              <a:spcBef>
                <a:spcPts val="0"/>
              </a:spcBef>
              <a:spcAft>
                <a:spcPts val="0"/>
              </a:spcAft>
              <a:buSzPts val="2400"/>
              <a:buNone/>
              <a:defRPr>
                <a:solidFill>
                  <a:schemeClr val="accent6"/>
                </a:solidFill>
              </a:defRPr>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p:txBody>
      </p:sp>
      <p:sp>
        <p:nvSpPr>
          <p:cNvPr id="3046" name="Google Shape;3046;p19"/>
          <p:cNvSpPr txBox="1"/>
          <p:nvPr>
            <p:ph idx="1" type="body"/>
          </p:nvPr>
        </p:nvSpPr>
        <p:spPr>
          <a:xfrm>
            <a:off x="963175" y="1759138"/>
            <a:ext cx="4897500" cy="2379300"/>
          </a:xfrm>
          <a:prstGeom prst="rect">
            <a:avLst/>
          </a:prstGeom>
        </p:spPr>
        <p:txBody>
          <a:bodyPr anchorCtr="0" anchor="t" bIns="91425" lIns="91425" spcFirstLastPara="1" rIns="91425" wrap="square" tIns="91425">
            <a:noAutofit/>
          </a:bodyPr>
          <a:lstStyle>
            <a:lvl1pPr indent="-292100" lvl="0" marL="457200" rtl="0">
              <a:lnSpc>
                <a:spcPct val="115000"/>
              </a:lnSpc>
              <a:spcBef>
                <a:spcPts val="0"/>
              </a:spcBef>
              <a:spcAft>
                <a:spcPts val="0"/>
              </a:spcAft>
              <a:buClr>
                <a:schemeClr val="accent6"/>
              </a:buClr>
              <a:buSzPts val="1000"/>
              <a:buChar char="●"/>
              <a:defRPr sz="1600">
                <a:solidFill>
                  <a:schemeClr val="lt2"/>
                </a:solidFill>
              </a:defRPr>
            </a:lvl1pPr>
            <a:lvl2pPr indent="-304800" lvl="1" marL="914400" rtl="0">
              <a:spcBef>
                <a:spcPts val="0"/>
              </a:spcBef>
              <a:spcAft>
                <a:spcPts val="0"/>
              </a:spcAft>
              <a:buClr>
                <a:schemeClr val="lt2"/>
              </a:buClr>
              <a:buSzPts val="1200"/>
              <a:buChar char="○"/>
              <a:defRPr sz="1200">
                <a:solidFill>
                  <a:schemeClr val="lt2"/>
                </a:solidFill>
              </a:defRPr>
            </a:lvl2pPr>
            <a:lvl3pPr indent="-304800" lvl="2" marL="1371600" rtl="0">
              <a:spcBef>
                <a:spcPts val="0"/>
              </a:spcBef>
              <a:spcAft>
                <a:spcPts val="0"/>
              </a:spcAft>
              <a:buClr>
                <a:schemeClr val="lt2"/>
              </a:buClr>
              <a:buSzPts val="1200"/>
              <a:buChar char="■"/>
              <a:defRPr sz="1200">
                <a:solidFill>
                  <a:schemeClr val="lt2"/>
                </a:solidFill>
              </a:defRPr>
            </a:lvl3pPr>
            <a:lvl4pPr indent="-304800" lvl="3" marL="1828800" rtl="0">
              <a:spcBef>
                <a:spcPts val="0"/>
              </a:spcBef>
              <a:spcAft>
                <a:spcPts val="0"/>
              </a:spcAft>
              <a:buClr>
                <a:schemeClr val="lt2"/>
              </a:buClr>
              <a:buSzPts val="1200"/>
              <a:buChar char="●"/>
              <a:defRPr sz="1200">
                <a:solidFill>
                  <a:schemeClr val="lt2"/>
                </a:solidFill>
              </a:defRPr>
            </a:lvl4pPr>
            <a:lvl5pPr indent="-304800" lvl="4" marL="2286000" rtl="0">
              <a:spcBef>
                <a:spcPts val="0"/>
              </a:spcBef>
              <a:spcAft>
                <a:spcPts val="0"/>
              </a:spcAft>
              <a:buClr>
                <a:schemeClr val="lt2"/>
              </a:buClr>
              <a:buSzPts val="1200"/>
              <a:buChar char="○"/>
              <a:defRPr sz="1200">
                <a:solidFill>
                  <a:schemeClr val="lt2"/>
                </a:solidFill>
              </a:defRPr>
            </a:lvl5pPr>
            <a:lvl6pPr indent="-304800" lvl="5" marL="2743200" rtl="0">
              <a:spcBef>
                <a:spcPts val="0"/>
              </a:spcBef>
              <a:spcAft>
                <a:spcPts val="0"/>
              </a:spcAft>
              <a:buClr>
                <a:schemeClr val="lt2"/>
              </a:buClr>
              <a:buSzPts val="1200"/>
              <a:buChar char="■"/>
              <a:defRPr sz="1200">
                <a:solidFill>
                  <a:schemeClr val="lt2"/>
                </a:solidFill>
              </a:defRPr>
            </a:lvl6pPr>
            <a:lvl7pPr indent="-304800" lvl="6" marL="3200400" rtl="0">
              <a:spcBef>
                <a:spcPts val="0"/>
              </a:spcBef>
              <a:spcAft>
                <a:spcPts val="0"/>
              </a:spcAft>
              <a:buClr>
                <a:schemeClr val="lt2"/>
              </a:buClr>
              <a:buSzPts val="1200"/>
              <a:buChar char="●"/>
              <a:defRPr sz="1200">
                <a:solidFill>
                  <a:schemeClr val="lt2"/>
                </a:solidFill>
              </a:defRPr>
            </a:lvl7pPr>
            <a:lvl8pPr indent="-304800" lvl="7" marL="3657600" rtl="0">
              <a:spcBef>
                <a:spcPts val="0"/>
              </a:spcBef>
              <a:spcAft>
                <a:spcPts val="0"/>
              </a:spcAft>
              <a:buClr>
                <a:schemeClr val="lt2"/>
              </a:buClr>
              <a:buSzPts val="1200"/>
              <a:buChar char="○"/>
              <a:defRPr sz="1200">
                <a:solidFill>
                  <a:schemeClr val="lt2"/>
                </a:solidFill>
              </a:defRPr>
            </a:lvl8pPr>
            <a:lvl9pPr indent="-304800" lvl="8" marL="4114800" rtl="0">
              <a:spcBef>
                <a:spcPts val="0"/>
              </a:spcBef>
              <a:spcAft>
                <a:spcPts val="0"/>
              </a:spcAft>
              <a:buClr>
                <a:schemeClr val="lt2"/>
              </a:buClr>
              <a:buSzPts val="1200"/>
              <a:buChar char="■"/>
              <a:defRPr sz="1200">
                <a:solidFill>
                  <a:schemeClr val="lt2"/>
                </a:solidFill>
              </a:defRPr>
            </a:lvl9pPr>
          </a:lstStyle>
          <a:p/>
        </p:txBody>
      </p:sp>
      <p:sp>
        <p:nvSpPr>
          <p:cNvPr id="3047" name="Google Shape;3047;p19"/>
          <p:cNvSpPr txBox="1"/>
          <p:nvPr>
            <p:ph idx="12" type="sldNum"/>
          </p:nvPr>
        </p:nvSpPr>
        <p:spPr>
          <a:xfrm>
            <a:off x="8556784" y="4749851"/>
            <a:ext cx="548700" cy="393600"/>
          </a:xfrm>
          <a:prstGeom prst="rect">
            <a:avLst/>
          </a:prstGeom>
        </p:spPr>
        <p:txBody>
          <a:bodyPr anchorCtr="0" anchor="t" bIns="91425" lIns="91425" spcFirstLastPara="1" rIns="91425" wrap="square" tIns="91425">
            <a:noAutofit/>
          </a:bodyPr>
          <a:lstStyle>
            <a:lvl1pPr lvl="0" rtl="0">
              <a:buNone/>
              <a:defRPr sz="1400">
                <a:solidFill>
                  <a:schemeClr val="lt2"/>
                </a:solidFill>
              </a:defRPr>
            </a:lvl1pPr>
            <a:lvl2pPr lvl="1" rtl="0">
              <a:buNone/>
              <a:defRPr sz="1400">
                <a:solidFill>
                  <a:schemeClr val="lt2"/>
                </a:solidFill>
              </a:defRPr>
            </a:lvl2pPr>
            <a:lvl3pPr lvl="2" rtl="0">
              <a:buNone/>
              <a:defRPr sz="1400">
                <a:solidFill>
                  <a:schemeClr val="lt2"/>
                </a:solidFill>
              </a:defRPr>
            </a:lvl3pPr>
            <a:lvl4pPr lvl="3" rtl="0">
              <a:buNone/>
              <a:defRPr sz="1400">
                <a:solidFill>
                  <a:schemeClr val="lt2"/>
                </a:solidFill>
              </a:defRPr>
            </a:lvl4pPr>
            <a:lvl5pPr lvl="4" rtl="0">
              <a:buNone/>
              <a:defRPr sz="1400">
                <a:solidFill>
                  <a:schemeClr val="lt2"/>
                </a:solidFill>
              </a:defRPr>
            </a:lvl5pPr>
            <a:lvl6pPr lvl="5" rtl="0">
              <a:buNone/>
              <a:defRPr sz="1400">
                <a:solidFill>
                  <a:schemeClr val="lt2"/>
                </a:solidFill>
              </a:defRPr>
            </a:lvl6pPr>
            <a:lvl7pPr lvl="6" rtl="0">
              <a:buNone/>
              <a:defRPr sz="1400">
                <a:solidFill>
                  <a:schemeClr val="lt2"/>
                </a:solidFill>
              </a:defRPr>
            </a:lvl7pPr>
            <a:lvl8pPr lvl="7" rtl="0">
              <a:buNone/>
              <a:defRPr sz="1400">
                <a:solidFill>
                  <a:schemeClr val="lt2"/>
                </a:solidFill>
              </a:defRPr>
            </a:lvl8pPr>
            <a:lvl9pPr lvl="8" rtl="0">
              <a:buNone/>
              <a:defRPr sz="1400">
                <a:solidFill>
                  <a:schemeClr val="lt2"/>
                </a:solidFill>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Main point">
  <p:cSld name="MAIN_POINT">
    <p:bg>
      <p:bgPr>
        <a:solidFill>
          <a:schemeClr val="dk1"/>
        </a:solidFill>
      </p:bgPr>
    </p:bg>
    <p:spTree>
      <p:nvGrpSpPr>
        <p:cNvPr id="3048" name="Shape 3048"/>
        <p:cNvGrpSpPr/>
        <p:nvPr/>
      </p:nvGrpSpPr>
      <p:grpSpPr>
        <a:xfrm>
          <a:off x="0" y="0"/>
          <a:ext cx="0" cy="0"/>
          <a:chOff x="0" y="0"/>
          <a:chExt cx="0" cy="0"/>
        </a:xfrm>
      </p:grpSpPr>
      <p:grpSp>
        <p:nvGrpSpPr>
          <p:cNvPr id="3049" name="Google Shape;3049;p20"/>
          <p:cNvGrpSpPr/>
          <p:nvPr/>
        </p:nvGrpSpPr>
        <p:grpSpPr>
          <a:xfrm>
            <a:off x="-1355678" y="-1756440"/>
            <a:ext cx="11985769" cy="7735915"/>
            <a:chOff x="-1355678" y="-1756440"/>
            <a:chExt cx="11985769" cy="7735915"/>
          </a:xfrm>
        </p:grpSpPr>
        <p:sp>
          <p:nvSpPr>
            <p:cNvPr id="3050" name="Google Shape;3050;p20"/>
            <p:cNvSpPr/>
            <p:nvPr/>
          </p:nvSpPr>
          <p:spPr>
            <a:xfrm>
              <a:off x="5976" y="3921300"/>
              <a:ext cx="9143847" cy="1225976"/>
            </a:xfrm>
            <a:custGeom>
              <a:rect b="b" l="l" r="r" t="t"/>
              <a:pathLst>
                <a:path extrusionOk="0" h="7347" w="51639">
                  <a:moveTo>
                    <a:pt x="43483" y="0"/>
                  </a:moveTo>
                  <a:cubicBezTo>
                    <a:pt x="39613" y="0"/>
                    <a:pt x="35874" y="989"/>
                    <a:pt x="32922" y="2798"/>
                  </a:cubicBezTo>
                  <a:cubicBezTo>
                    <a:pt x="31183" y="3858"/>
                    <a:pt x="28981" y="4441"/>
                    <a:pt x="26719" y="4441"/>
                  </a:cubicBezTo>
                  <a:lnTo>
                    <a:pt x="18598" y="4441"/>
                  </a:lnTo>
                  <a:cubicBezTo>
                    <a:pt x="18560" y="4441"/>
                    <a:pt x="18522" y="4441"/>
                    <a:pt x="18484" y="4441"/>
                  </a:cubicBezTo>
                  <a:cubicBezTo>
                    <a:pt x="12213" y="4441"/>
                    <a:pt x="5977" y="5418"/>
                    <a:pt x="1" y="7347"/>
                  </a:cubicBezTo>
                  <a:lnTo>
                    <a:pt x="51638" y="7347"/>
                  </a:lnTo>
                  <a:lnTo>
                    <a:pt x="51638"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1" name="Google Shape;3051;p20"/>
            <p:cNvSpPr/>
            <p:nvPr/>
          </p:nvSpPr>
          <p:spPr>
            <a:xfrm flipH="1">
              <a:off x="-46" y="92362"/>
              <a:ext cx="9252146" cy="1313215"/>
            </a:xfrm>
            <a:custGeom>
              <a:rect b="b" l="l" r="r" t="t"/>
              <a:pathLst>
                <a:path extrusionOk="0" h="16558" w="116658">
                  <a:moveTo>
                    <a:pt x="83992" y="1"/>
                  </a:moveTo>
                  <a:cubicBezTo>
                    <a:pt x="77267" y="1"/>
                    <a:pt x="70084" y="658"/>
                    <a:pt x="63044" y="2464"/>
                  </a:cubicBezTo>
                  <a:cubicBezTo>
                    <a:pt x="54118" y="4751"/>
                    <a:pt x="46885" y="5526"/>
                    <a:pt x="40795" y="5526"/>
                  </a:cubicBezTo>
                  <a:cubicBezTo>
                    <a:pt x="27972" y="5526"/>
                    <a:pt x="20211" y="2090"/>
                    <a:pt x="12364" y="2090"/>
                  </a:cubicBezTo>
                  <a:cubicBezTo>
                    <a:pt x="8899" y="2090"/>
                    <a:pt x="5418" y="2760"/>
                    <a:pt x="1477" y="4691"/>
                  </a:cubicBezTo>
                  <a:cubicBezTo>
                    <a:pt x="0" y="5405"/>
                    <a:pt x="1477" y="11215"/>
                    <a:pt x="1477" y="11215"/>
                  </a:cubicBezTo>
                  <a:cubicBezTo>
                    <a:pt x="4436" y="13894"/>
                    <a:pt x="14594" y="16557"/>
                    <a:pt x="25044" y="16557"/>
                  </a:cubicBezTo>
                  <a:cubicBezTo>
                    <a:pt x="30105" y="16557"/>
                    <a:pt x="35235" y="15933"/>
                    <a:pt x="39648" y="14382"/>
                  </a:cubicBezTo>
                  <a:cubicBezTo>
                    <a:pt x="48877" y="11132"/>
                    <a:pt x="62824" y="8425"/>
                    <a:pt x="74470" y="8425"/>
                  </a:cubicBezTo>
                  <a:cubicBezTo>
                    <a:pt x="79801" y="8425"/>
                    <a:pt x="84651" y="8992"/>
                    <a:pt x="88345" y="10334"/>
                  </a:cubicBezTo>
                  <a:cubicBezTo>
                    <a:pt x="99834" y="14513"/>
                    <a:pt x="116658" y="15847"/>
                    <a:pt x="116658" y="15847"/>
                  </a:cubicBezTo>
                  <a:lnTo>
                    <a:pt x="116658" y="4691"/>
                  </a:lnTo>
                  <a:cubicBezTo>
                    <a:pt x="116658" y="4691"/>
                    <a:pt x="101958" y="1"/>
                    <a:pt x="8399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052" name="Google Shape;3052;p20"/>
            <p:cNvGrpSpPr/>
            <p:nvPr/>
          </p:nvGrpSpPr>
          <p:grpSpPr>
            <a:xfrm>
              <a:off x="-797087" y="2448950"/>
              <a:ext cx="3916575" cy="3378125"/>
              <a:chOff x="780450" y="1002925"/>
              <a:chExt cx="3916575" cy="3378125"/>
            </a:xfrm>
          </p:grpSpPr>
          <p:sp>
            <p:nvSpPr>
              <p:cNvPr id="3053" name="Google Shape;3053;p20"/>
              <p:cNvSpPr/>
              <p:nvPr/>
            </p:nvSpPr>
            <p:spPr>
              <a:xfrm>
                <a:off x="2544350" y="2278100"/>
                <a:ext cx="32175" cy="32450"/>
              </a:xfrm>
              <a:custGeom>
                <a:rect b="b" l="l" r="r" t="t"/>
                <a:pathLst>
                  <a:path extrusionOk="0" h="1298" w="1287">
                    <a:moveTo>
                      <a:pt x="489" y="0"/>
                    </a:moveTo>
                    <a:lnTo>
                      <a:pt x="489" y="500"/>
                    </a:lnTo>
                    <a:lnTo>
                      <a:pt x="1" y="643"/>
                    </a:lnTo>
                    <a:lnTo>
                      <a:pt x="489" y="798"/>
                    </a:lnTo>
                    <a:lnTo>
                      <a:pt x="489" y="1298"/>
                    </a:lnTo>
                    <a:lnTo>
                      <a:pt x="798" y="893"/>
                    </a:lnTo>
                    <a:lnTo>
                      <a:pt x="1287" y="1048"/>
                    </a:lnTo>
                    <a:lnTo>
                      <a:pt x="989" y="643"/>
                    </a:lnTo>
                    <a:lnTo>
                      <a:pt x="1287" y="250"/>
                    </a:lnTo>
                    <a:lnTo>
                      <a:pt x="798" y="405"/>
                    </a:lnTo>
                    <a:lnTo>
                      <a:pt x="4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4" name="Google Shape;3054;p20"/>
              <p:cNvSpPr/>
              <p:nvPr/>
            </p:nvSpPr>
            <p:spPr>
              <a:xfrm>
                <a:off x="3345350" y="2331075"/>
                <a:ext cx="32175" cy="32475"/>
              </a:xfrm>
              <a:custGeom>
                <a:rect b="b" l="l" r="r" t="t"/>
                <a:pathLst>
                  <a:path extrusionOk="0" h="1299" w="1287">
                    <a:moveTo>
                      <a:pt x="489" y="0"/>
                    </a:moveTo>
                    <a:lnTo>
                      <a:pt x="489" y="500"/>
                    </a:lnTo>
                    <a:lnTo>
                      <a:pt x="0" y="655"/>
                    </a:lnTo>
                    <a:lnTo>
                      <a:pt x="489" y="798"/>
                    </a:lnTo>
                    <a:lnTo>
                      <a:pt x="489" y="1298"/>
                    </a:lnTo>
                    <a:lnTo>
                      <a:pt x="798" y="893"/>
                    </a:lnTo>
                    <a:lnTo>
                      <a:pt x="1286" y="1048"/>
                    </a:lnTo>
                    <a:lnTo>
                      <a:pt x="1286" y="1048"/>
                    </a:lnTo>
                    <a:lnTo>
                      <a:pt x="989" y="655"/>
                    </a:lnTo>
                    <a:lnTo>
                      <a:pt x="1286" y="250"/>
                    </a:lnTo>
                    <a:lnTo>
                      <a:pt x="798" y="405"/>
                    </a:lnTo>
                    <a:lnTo>
                      <a:pt x="4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5" name="Google Shape;3055;p20"/>
              <p:cNvSpPr/>
              <p:nvPr/>
            </p:nvSpPr>
            <p:spPr>
              <a:xfrm>
                <a:off x="2592275" y="1497050"/>
                <a:ext cx="32175" cy="32450"/>
              </a:xfrm>
              <a:custGeom>
                <a:rect b="b" l="l" r="r" t="t"/>
                <a:pathLst>
                  <a:path extrusionOk="0" h="1298" w="1287">
                    <a:moveTo>
                      <a:pt x="489" y="0"/>
                    </a:moveTo>
                    <a:lnTo>
                      <a:pt x="489" y="500"/>
                    </a:lnTo>
                    <a:lnTo>
                      <a:pt x="1" y="655"/>
                    </a:lnTo>
                    <a:lnTo>
                      <a:pt x="489" y="798"/>
                    </a:lnTo>
                    <a:lnTo>
                      <a:pt x="489" y="1298"/>
                    </a:lnTo>
                    <a:lnTo>
                      <a:pt x="798" y="893"/>
                    </a:lnTo>
                    <a:lnTo>
                      <a:pt x="1286" y="1048"/>
                    </a:lnTo>
                    <a:lnTo>
                      <a:pt x="989" y="655"/>
                    </a:lnTo>
                    <a:lnTo>
                      <a:pt x="1286" y="250"/>
                    </a:lnTo>
                    <a:lnTo>
                      <a:pt x="798" y="405"/>
                    </a:lnTo>
                    <a:lnTo>
                      <a:pt x="4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6" name="Google Shape;3056;p20"/>
              <p:cNvSpPr/>
              <p:nvPr/>
            </p:nvSpPr>
            <p:spPr>
              <a:xfrm>
                <a:off x="3361425" y="1920600"/>
                <a:ext cx="32475" cy="32475"/>
              </a:xfrm>
              <a:custGeom>
                <a:rect b="b" l="l" r="r" t="t"/>
                <a:pathLst>
                  <a:path extrusionOk="0" h="1299" w="1299">
                    <a:moveTo>
                      <a:pt x="488" y="1"/>
                    </a:moveTo>
                    <a:lnTo>
                      <a:pt x="488" y="501"/>
                    </a:lnTo>
                    <a:lnTo>
                      <a:pt x="0" y="656"/>
                    </a:lnTo>
                    <a:lnTo>
                      <a:pt x="488" y="798"/>
                    </a:lnTo>
                    <a:lnTo>
                      <a:pt x="488" y="1298"/>
                    </a:lnTo>
                    <a:lnTo>
                      <a:pt x="798" y="894"/>
                    </a:lnTo>
                    <a:lnTo>
                      <a:pt x="1298" y="1048"/>
                    </a:lnTo>
                    <a:lnTo>
                      <a:pt x="989" y="656"/>
                    </a:lnTo>
                    <a:lnTo>
                      <a:pt x="1298" y="251"/>
                    </a:lnTo>
                    <a:lnTo>
                      <a:pt x="798" y="405"/>
                    </a:lnTo>
                    <a:lnTo>
                      <a:pt x="48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7" name="Google Shape;3057;p20"/>
              <p:cNvSpPr/>
              <p:nvPr/>
            </p:nvSpPr>
            <p:spPr>
              <a:xfrm>
                <a:off x="1761525" y="2082225"/>
                <a:ext cx="32450" cy="32475"/>
              </a:xfrm>
              <a:custGeom>
                <a:rect b="b" l="l" r="r" t="t"/>
                <a:pathLst>
                  <a:path extrusionOk="0" h="1299" w="1298">
                    <a:moveTo>
                      <a:pt x="500" y="1"/>
                    </a:moveTo>
                    <a:lnTo>
                      <a:pt x="500" y="489"/>
                    </a:lnTo>
                    <a:lnTo>
                      <a:pt x="0" y="644"/>
                    </a:lnTo>
                    <a:lnTo>
                      <a:pt x="500" y="798"/>
                    </a:lnTo>
                    <a:lnTo>
                      <a:pt x="500" y="1299"/>
                    </a:lnTo>
                    <a:lnTo>
                      <a:pt x="798" y="894"/>
                    </a:lnTo>
                    <a:lnTo>
                      <a:pt x="1298" y="1048"/>
                    </a:lnTo>
                    <a:lnTo>
                      <a:pt x="988" y="644"/>
                    </a:lnTo>
                    <a:lnTo>
                      <a:pt x="1298" y="251"/>
                    </a:lnTo>
                    <a:lnTo>
                      <a:pt x="1298" y="251"/>
                    </a:lnTo>
                    <a:lnTo>
                      <a:pt x="798" y="394"/>
                    </a:lnTo>
                    <a:lnTo>
                      <a:pt x="50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8" name="Google Shape;3058;p20"/>
              <p:cNvSpPr/>
              <p:nvPr/>
            </p:nvSpPr>
            <p:spPr>
              <a:xfrm>
                <a:off x="1647825" y="2529000"/>
                <a:ext cx="32450" cy="32475"/>
              </a:xfrm>
              <a:custGeom>
                <a:rect b="b" l="l" r="r" t="t"/>
                <a:pathLst>
                  <a:path extrusionOk="0" h="1299" w="1298">
                    <a:moveTo>
                      <a:pt x="500" y="1"/>
                    </a:moveTo>
                    <a:lnTo>
                      <a:pt x="500" y="489"/>
                    </a:lnTo>
                    <a:lnTo>
                      <a:pt x="0" y="644"/>
                    </a:lnTo>
                    <a:lnTo>
                      <a:pt x="500" y="799"/>
                    </a:lnTo>
                    <a:lnTo>
                      <a:pt x="500" y="1299"/>
                    </a:lnTo>
                    <a:lnTo>
                      <a:pt x="798" y="894"/>
                    </a:lnTo>
                    <a:lnTo>
                      <a:pt x="1298" y="1049"/>
                    </a:lnTo>
                    <a:lnTo>
                      <a:pt x="1298" y="1049"/>
                    </a:lnTo>
                    <a:lnTo>
                      <a:pt x="988" y="644"/>
                    </a:lnTo>
                    <a:lnTo>
                      <a:pt x="1298" y="251"/>
                    </a:lnTo>
                    <a:lnTo>
                      <a:pt x="798" y="394"/>
                    </a:lnTo>
                    <a:lnTo>
                      <a:pt x="50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9" name="Google Shape;3059;p20"/>
              <p:cNvSpPr/>
              <p:nvPr/>
            </p:nvSpPr>
            <p:spPr>
              <a:xfrm>
                <a:off x="780450" y="2377800"/>
                <a:ext cx="32175" cy="32775"/>
              </a:xfrm>
              <a:custGeom>
                <a:rect b="b" l="l" r="r" t="t"/>
                <a:pathLst>
                  <a:path extrusionOk="0" h="1311" w="1287">
                    <a:moveTo>
                      <a:pt x="488" y="1"/>
                    </a:moveTo>
                    <a:lnTo>
                      <a:pt x="488" y="501"/>
                    </a:lnTo>
                    <a:lnTo>
                      <a:pt x="0" y="655"/>
                    </a:lnTo>
                    <a:lnTo>
                      <a:pt x="488" y="810"/>
                    </a:lnTo>
                    <a:lnTo>
                      <a:pt x="488" y="1310"/>
                    </a:lnTo>
                    <a:lnTo>
                      <a:pt x="798" y="905"/>
                    </a:lnTo>
                    <a:lnTo>
                      <a:pt x="1286" y="1060"/>
                    </a:lnTo>
                    <a:lnTo>
                      <a:pt x="988" y="655"/>
                    </a:lnTo>
                    <a:lnTo>
                      <a:pt x="1286" y="251"/>
                    </a:lnTo>
                    <a:lnTo>
                      <a:pt x="798" y="405"/>
                    </a:lnTo>
                    <a:lnTo>
                      <a:pt x="48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0" name="Google Shape;3060;p20"/>
              <p:cNvSpPr/>
              <p:nvPr/>
            </p:nvSpPr>
            <p:spPr>
              <a:xfrm>
                <a:off x="2243125" y="2420375"/>
                <a:ext cx="32175" cy="32450"/>
              </a:xfrm>
              <a:custGeom>
                <a:rect b="b" l="l" r="r" t="t"/>
                <a:pathLst>
                  <a:path extrusionOk="0" h="1298" w="1287">
                    <a:moveTo>
                      <a:pt x="489" y="0"/>
                    </a:moveTo>
                    <a:lnTo>
                      <a:pt x="489" y="500"/>
                    </a:lnTo>
                    <a:lnTo>
                      <a:pt x="1" y="655"/>
                    </a:lnTo>
                    <a:lnTo>
                      <a:pt x="489" y="810"/>
                    </a:lnTo>
                    <a:lnTo>
                      <a:pt x="489" y="1298"/>
                    </a:lnTo>
                    <a:lnTo>
                      <a:pt x="798" y="905"/>
                    </a:lnTo>
                    <a:lnTo>
                      <a:pt x="1286" y="1060"/>
                    </a:lnTo>
                    <a:lnTo>
                      <a:pt x="989" y="655"/>
                    </a:lnTo>
                    <a:lnTo>
                      <a:pt x="1286" y="250"/>
                    </a:lnTo>
                    <a:lnTo>
                      <a:pt x="1286" y="250"/>
                    </a:lnTo>
                    <a:lnTo>
                      <a:pt x="798" y="405"/>
                    </a:lnTo>
                    <a:lnTo>
                      <a:pt x="4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1" name="Google Shape;3061;p20"/>
              <p:cNvSpPr/>
              <p:nvPr/>
            </p:nvSpPr>
            <p:spPr>
              <a:xfrm>
                <a:off x="3166450" y="3111225"/>
                <a:ext cx="32475" cy="32475"/>
              </a:xfrm>
              <a:custGeom>
                <a:rect b="b" l="l" r="r" t="t"/>
                <a:pathLst>
                  <a:path extrusionOk="0" h="1299" w="1299">
                    <a:moveTo>
                      <a:pt x="501" y="1"/>
                    </a:moveTo>
                    <a:lnTo>
                      <a:pt x="501" y="501"/>
                    </a:lnTo>
                    <a:lnTo>
                      <a:pt x="1" y="643"/>
                    </a:lnTo>
                    <a:lnTo>
                      <a:pt x="501" y="798"/>
                    </a:lnTo>
                    <a:lnTo>
                      <a:pt x="501" y="1298"/>
                    </a:lnTo>
                    <a:lnTo>
                      <a:pt x="798" y="894"/>
                    </a:lnTo>
                    <a:lnTo>
                      <a:pt x="1298" y="1048"/>
                    </a:lnTo>
                    <a:lnTo>
                      <a:pt x="1298" y="1048"/>
                    </a:lnTo>
                    <a:lnTo>
                      <a:pt x="989" y="643"/>
                    </a:lnTo>
                    <a:lnTo>
                      <a:pt x="1298" y="251"/>
                    </a:lnTo>
                    <a:lnTo>
                      <a:pt x="798" y="405"/>
                    </a:lnTo>
                    <a:lnTo>
                      <a:pt x="50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2" name="Google Shape;3062;p20"/>
              <p:cNvSpPr/>
              <p:nvPr/>
            </p:nvSpPr>
            <p:spPr>
              <a:xfrm>
                <a:off x="3302475" y="3978300"/>
                <a:ext cx="32175" cy="32475"/>
              </a:xfrm>
              <a:custGeom>
                <a:rect b="b" l="l" r="r" t="t"/>
                <a:pathLst>
                  <a:path extrusionOk="0" h="1299" w="1287">
                    <a:moveTo>
                      <a:pt x="489" y="0"/>
                    </a:moveTo>
                    <a:lnTo>
                      <a:pt x="489" y="500"/>
                    </a:lnTo>
                    <a:lnTo>
                      <a:pt x="1" y="655"/>
                    </a:lnTo>
                    <a:lnTo>
                      <a:pt x="489" y="810"/>
                    </a:lnTo>
                    <a:lnTo>
                      <a:pt x="489" y="1298"/>
                    </a:lnTo>
                    <a:lnTo>
                      <a:pt x="799" y="893"/>
                    </a:lnTo>
                    <a:lnTo>
                      <a:pt x="1287" y="1048"/>
                    </a:lnTo>
                    <a:lnTo>
                      <a:pt x="989" y="655"/>
                    </a:lnTo>
                    <a:lnTo>
                      <a:pt x="1287" y="250"/>
                    </a:lnTo>
                    <a:lnTo>
                      <a:pt x="799" y="405"/>
                    </a:lnTo>
                    <a:lnTo>
                      <a:pt x="4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3" name="Google Shape;3063;p20"/>
              <p:cNvSpPr/>
              <p:nvPr/>
            </p:nvSpPr>
            <p:spPr>
              <a:xfrm>
                <a:off x="2336000" y="3689575"/>
                <a:ext cx="32475" cy="32475"/>
              </a:xfrm>
              <a:custGeom>
                <a:rect b="b" l="l" r="r" t="t"/>
                <a:pathLst>
                  <a:path extrusionOk="0" h="1299" w="1299">
                    <a:moveTo>
                      <a:pt x="500" y="0"/>
                    </a:moveTo>
                    <a:lnTo>
                      <a:pt x="500" y="489"/>
                    </a:lnTo>
                    <a:lnTo>
                      <a:pt x="0" y="643"/>
                    </a:lnTo>
                    <a:lnTo>
                      <a:pt x="500" y="798"/>
                    </a:lnTo>
                    <a:lnTo>
                      <a:pt x="500" y="1298"/>
                    </a:lnTo>
                    <a:lnTo>
                      <a:pt x="798" y="893"/>
                    </a:lnTo>
                    <a:lnTo>
                      <a:pt x="1298" y="1048"/>
                    </a:lnTo>
                    <a:lnTo>
                      <a:pt x="988" y="643"/>
                    </a:lnTo>
                    <a:lnTo>
                      <a:pt x="1298" y="238"/>
                    </a:lnTo>
                    <a:lnTo>
                      <a:pt x="798" y="393"/>
                    </a:lnTo>
                    <a:lnTo>
                      <a:pt x="5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4" name="Google Shape;3064;p20"/>
              <p:cNvSpPr/>
              <p:nvPr/>
            </p:nvSpPr>
            <p:spPr>
              <a:xfrm>
                <a:off x="2560425" y="3143675"/>
                <a:ext cx="32475" cy="32475"/>
              </a:xfrm>
              <a:custGeom>
                <a:rect b="b" l="l" r="r" t="t"/>
                <a:pathLst>
                  <a:path extrusionOk="0" h="1299" w="1299">
                    <a:moveTo>
                      <a:pt x="501" y="0"/>
                    </a:moveTo>
                    <a:lnTo>
                      <a:pt x="501" y="488"/>
                    </a:lnTo>
                    <a:lnTo>
                      <a:pt x="1" y="643"/>
                    </a:lnTo>
                    <a:lnTo>
                      <a:pt x="501" y="798"/>
                    </a:lnTo>
                    <a:lnTo>
                      <a:pt x="501" y="1298"/>
                    </a:lnTo>
                    <a:lnTo>
                      <a:pt x="798" y="893"/>
                    </a:lnTo>
                    <a:lnTo>
                      <a:pt x="1298" y="1048"/>
                    </a:lnTo>
                    <a:lnTo>
                      <a:pt x="989" y="643"/>
                    </a:lnTo>
                    <a:lnTo>
                      <a:pt x="1298" y="250"/>
                    </a:lnTo>
                    <a:lnTo>
                      <a:pt x="1298" y="250"/>
                    </a:lnTo>
                    <a:lnTo>
                      <a:pt x="798" y="405"/>
                    </a:lnTo>
                    <a:lnTo>
                      <a:pt x="50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5" name="Google Shape;3065;p20"/>
              <p:cNvSpPr/>
              <p:nvPr/>
            </p:nvSpPr>
            <p:spPr>
              <a:xfrm>
                <a:off x="1914525" y="1848875"/>
                <a:ext cx="32450" cy="32475"/>
              </a:xfrm>
              <a:custGeom>
                <a:rect b="b" l="l" r="r" t="t"/>
                <a:pathLst>
                  <a:path extrusionOk="0" h="1299" w="1298">
                    <a:moveTo>
                      <a:pt x="500" y="0"/>
                    </a:moveTo>
                    <a:lnTo>
                      <a:pt x="500" y="500"/>
                    </a:lnTo>
                    <a:lnTo>
                      <a:pt x="0" y="643"/>
                    </a:lnTo>
                    <a:lnTo>
                      <a:pt x="500" y="798"/>
                    </a:lnTo>
                    <a:lnTo>
                      <a:pt x="500" y="1298"/>
                    </a:lnTo>
                    <a:lnTo>
                      <a:pt x="810" y="893"/>
                    </a:lnTo>
                    <a:lnTo>
                      <a:pt x="1298" y="1048"/>
                    </a:lnTo>
                    <a:lnTo>
                      <a:pt x="988" y="643"/>
                    </a:lnTo>
                    <a:lnTo>
                      <a:pt x="1298" y="250"/>
                    </a:lnTo>
                    <a:lnTo>
                      <a:pt x="810" y="405"/>
                    </a:lnTo>
                    <a:lnTo>
                      <a:pt x="5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6" name="Google Shape;3066;p20"/>
              <p:cNvSpPr/>
              <p:nvPr/>
            </p:nvSpPr>
            <p:spPr>
              <a:xfrm>
                <a:off x="2360400" y="1131825"/>
                <a:ext cx="32475" cy="32450"/>
              </a:xfrm>
              <a:custGeom>
                <a:rect b="b" l="l" r="r" t="t"/>
                <a:pathLst>
                  <a:path extrusionOk="0" h="1298" w="1299">
                    <a:moveTo>
                      <a:pt x="501" y="0"/>
                    </a:moveTo>
                    <a:lnTo>
                      <a:pt x="501" y="500"/>
                    </a:lnTo>
                    <a:lnTo>
                      <a:pt x="1" y="655"/>
                    </a:lnTo>
                    <a:lnTo>
                      <a:pt x="501" y="798"/>
                    </a:lnTo>
                    <a:lnTo>
                      <a:pt x="501" y="1298"/>
                    </a:lnTo>
                    <a:lnTo>
                      <a:pt x="798" y="893"/>
                    </a:lnTo>
                    <a:lnTo>
                      <a:pt x="1298" y="1048"/>
                    </a:lnTo>
                    <a:lnTo>
                      <a:pt x="989" y="655"/>
                    </a:lnTo>
                    <a:lnTo>
                      <a:pt x="1298" y="250"/>
                    </a:lnTo>
                    <a:lnTo>
                      <a:pt x="798" y="405"/>
                    </a:lnTo>
                    <a:lnTo>
                      <a:pt x="50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7" name="Google Shape;3067;p20"/>
              <p:cNvSpPr/>
              <p:nvPr/>
            </p:nvSpPr>
            <p:spPr>
              <a:xfrm>
                <a:off x="2275275" y="2911200"/>
                <a:ext cx="32475" cy="32475"/>
              </a:xfrm>
              <a:custGeom>
                <a:rect b="b" l="l" r="r" t="t"/>
                <a:pathLst>
                  <a:path extrusionOk="0" h="1299" w="1299">
                    <a:moveTo>
                      <a:pt x="500" y="1"/>
                    </a:moveTo>
                    <a:lnTo>
                      <a:pt x="500" y="501"/>
                    </a:lnTo>
                    <a:lnTo>
                      <a:pt x="0" y="644"/>
                    </a:lnTo>
                    <a:lnTo>
                      <a:pt x="500" y="798"/>
                    </a:lnTo>
                    <a:lnTo>
                      <a:pt x="500" y="1298"/>
                    </a:lnTo>
                    <a:lnTo>
                      <a:pt x="798" y="894"/>
                    </a:lnTo>
                    <a:lnTo>
                      <a:pt x="1298" y="1048"/>
                    </a:lnTo>
                    <a:lnTo>
                      <a:pt x="989" y="644"/>
                    </a:lnTo>
                    <a:lnTo>
                      <a:pt x="1298" y="251"/>
                    </a:lnTo>
                    <a:lnTo>
                      <a:pt x="1298" y="251"/>
                    </a:lnTo>
                    <a:lnTo>
                      <a:pt x="798" y="393"/>
                    </a:lnTo>
                    <a:lnTo>
                      <a:pt x="50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8" name="Google Shape;3068;p20"/>
              <p:cNvSpPr/>
              <p:nvPr/>
            </p:nvSpPr>
            <p:spPr>
              <a:xfrm>
                <a:off x="2544350" y="3918175"/>
                <a:ext cx="32175" cy="32475"/>
              </a:xfrm>
              <a:custGeom>
                <a:rect b="b" l="l" r="r" t="t"/>
                <a:pathLst>
                  <a:path extrusionOk="0" h="1299" w="1287">
                    <a:moveTo>
                      <a:pt x="489" y="0"/>
                    </a:moveTo>
                    <a:lnTo>
                      <a:pt x="489" y="500"/>
                    </a:lnTo>
                    <a:lnTo>
                      <a:pt x="1" y="655"/>
                    </a:lnTo>
                    <a:lnTo>
                      <a:pt x="489" y="810"/>
                    </a:lnTo>
                    <a:lnTo>
                      <a:pt x="489" y="1298"/>
                    </a:lnTo>
                    <a:lnTo>
                      <a:pt x="798" y="905"/>
                    </a:lnTo>
                    <a:lnTo>
                      <a:pt x="1287" y="1048"/>
                    </a:lnTo>
                    <a:lnTo>
                      <a:pt x="989" y="655"/>
                    </a:lnTo>
                    <a:lnTo>
                      <a:pt x="1287" y="250"/>
                    </a:lnTo>
                    <a:lnTo>
                      <a:pt x="798" y="405"/>
                    </a:lnTo>
                    <a:lnTo>
                      <a:pt x="4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9" name="Google Shape;3069;p20"/>
              <p:cNvSpPr/>
              <p:nvPr/>
            </p:nvSpPr>
            <p:spPr>
              <a:xfrm>
                <a:off x="2670850" y="2694200"/>
                <a:ext cx="32175" cy="32475"/>
              </a:xfrm>
              <a:custGeom>
                <a:rect b="b" l="l" r="r" t="t"/>
                <a:pathLst>
                  <a:path extrusionOk="0" h="1299" w="1287">
                    <a:moveTo>
                      <a:pt x="489" y="1"/>
                    </a:moveTo>
                    <a:lnTo>
                      <a:pt x="489" y="489"/>
                    </a:lnTo>
                    <a:lnTo>
                      <a:pt x="1" y="644"/>
                    </a:lnTo>
                    <a:lnTo>
                      <a:pt x="489" y="799"/>
                    </a:lnTo>
                    <a:lnTo>
                      <a:pt x="489" y="1299"/>
                    </a:lnTo>
                    <a:lnTo>
                      <a:pt x="799" y="894"/>
                    </a:lnTo>
                    <a:lnTo>
                      <a:pt x="1287" y="1049"/>
                    </a:lnTo>
                    <a:lnTo>
                      <a:pt x="1287" y="1049"/>
                    </a:lnTo>
                    <a:lnTo>
                      <a:pt x="989" y="644"/>
                    </a:lnTo>
                    <a:lnTo>
                      <a:pt x="1287" y="251"/>
                    </a:lnTo>
                    <a:lnTo>
                      <a:pt x="799" y="394"/>
                    </a:lnTo>
                    <a:lnTo>
                      <a:pt x="48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0" name="Google Shape;3070;p20"/>
              <p:cNvSpPr/>
              <p:nvPr/>
            </p:nvSpPr>
            <p:spPr>
              <a:xfrm>
                <a:off x="2745875" y="1821775"/>
                <a:ext cx="32450" cy="32475"/>
              </a:xfrm>
              <a:custGeom>
                <a:rect b="b" l="l" r="r" t="t"/>
                <a:pathLst>
                  <a:path extrusionOk="0" h="1299" w="1298">
                    <a:moveTo>
                      <a:pt x="500" y="1"/>
                    </a:moveTo>
                    <a:lnTo>
                      <a:pt x="500" y="489"/>
                    </a:lnTo>
                    <a:lnTo>
                      <a:pt x="0" y="644"/>
                    </a:lnTo>
                    <a:lnTo>
                      <a:pt x="500" y="799"/>
                    </a:lnTo>
                    <a:lnTo>
                      <a:pt x="500" y="1299"/>
                    </a:lnTo>
                    <a:lnTo>
                      <a:pt x="810" y="894"/>
                    </a:lnTo>
                    <a:lnTo>
                      <a:pt x="1298" y="1049"/>
                    </a:lnTo>
                    <a:lnTo>
                      <a:pt x="988" y="644"/>
                    </a:lnTo>
                    <a:lnTo>
                      <a:pt x="1298" y="251"/>
                    </a:lnTo>
                    <a:lnTo>
                      <a:pt x="810" y="394"/>
                    </a:lnTo>
                    <a:lnTo>
                      <a:pt x="50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1" name="Google Shape;3071;p20"/>
              <p:cNvSpPr/>
              <p:nvPr/>
            </p:nvSpPr>
            <p:spPr>
              <a:xfrm>
                <a:off x="3651050" y="3127300"/>
                <a:ext cx="32450" cy="32475"/>
              </a:xfrm>
              <a:custGeom>
                <a:rect b="b" l="l" r="r" t="t"/>
                <a:pathLst>
                  <a:path extrusionOk="0" h="1299" w="1298">
                    <a:moveTo>
                      <a:pt x="488" y="0"/>
                    </a:moveTo>
                    <a:lnTo>
                      <a:pt x="488" y="501"/>
                    </a:lnTo>
                    <a:lnTo>
                      <a:pt x="0" y="655"/>
                    </a:lnTo>
                    <a:lnTo>
                      <a:pt x="488" y="810"/>
                    </a:lnTo>
                    <a:lnTo>
                      <a:pt x="488" y="1298"/>
                    </a:lnTo>
                    <a:lnTo>
                      <a:pt x="798" y="905"/>
                    </a:lnTo>
                    <a:lnTo>
                      <a:pt x="1298" y="1060"/>
                    </a:lnTo>
                    <a:lnTo>
                      <a:pt x="988" y="655"/>
                    </a:lnTo>
                    <a:lnTo>
                      <a:pt x="1298" y="251"/>
                    </a:lnTo>
                    <a:lnTo>
                      <a:pt x="798" y="405"/>
                    </a:lnTo>
                    <a:lnTo>
                      <a:pt x="48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2" name="Google Shape;3072;p20"/>
              <p:cNvSpPr/>
              <p:nvPr/>
            </p:nvSpPr>
            <p:spPr>
              <a:xfrm>
                <a:off x="4041275" y="2777250"/>
                <a:ext cx="32175" cy="32775"/>
              </a:xfrm>
              <a:custGeom>
                <a:rect b="b" l="l" r="r" t="t"/>
                <a:pathLst>
                  <a:path extrusionOk="0" h="1311" w="1287">
                    <a:moveTo>
                      <a:pt x="488" y="1"/>
                    </a:moveTo>
                    <a:lnTo>
                      <a:pt x="488" y="501"/>
                    </a:lnTo>
                    <a:lnTo>
                      <a:pt x="0" y="656"/>
                    </a:lnTo>
                    <a:lnTo>
                      <a:pt x="488" y="810"/>
                    </a:lnTo>
                    <a:lnTo>
                      <a:pt x="488" y="1310"/>
                    </a:lnTo>
                    <a:lnTo>
                      <a:pt x="798" y="906"/>
                    </a:lnTo>
                    <a:lnTo>
                      <a:pt x="1286" y="1060"/>
                    </a:lnTo>
                    <a:lnTo>
                      <a:pt x="988" y="656"/>
                    </a:lnTo>
                    <a:lnTo>
                      <a:pt x="1286" y="251"/>
                    </a:lnTo>
                    <a:lnTo>
                      <a:pt x="798" y="406"/>
                    </a:lnTo>
                    <a:lnTo>
                      <a:pt x="48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3" name="Google Shape;3073;p20"/>
              <p:cNvSpPr/>
              <p:nvPr/>
            </p:nvSpPr>
            <p:spPr>
              <a:xfrm>
                <a:off x="1419225" y="2245650"/>
                <a:ext cx="32450" cy="32475"/>
              </a:xfrm>
              <a:custGeom>
                <a:rect b="b" l="l" r="r" t="t"/>
                <a:pathLst>
                  <a:path extrusionOk="0" h="1299" w="1298">
                    <a:moveTo>
                      <a:pt x="500" y="0"/>
                    </a:moveTo>
                    <a:lnTo>
                      <a:pt x="500" y="500"/>
                    </a:lnTo>
                    <a:lnTo>
                      <a:pt x="0" y="655"/>
                    </a:lnTo>
                    <a:lnTo>
                      <a:pt x="500" y="810"/>
                    </a:lnTo>
                    <a:lnTo>
                      <a:pt x="500" y="1298"/>
                    </a:lnTo>
                    <a:lnTo>
                      <a:pt x="798" y="905"/>
                    </a:lnTo>
                    <a:lnTo>
                      <a:pt x="1298" y="1048"/>
                    </a:lnTo>
                    <a:lnTo>
                      <a:pt x="1298" y="1048"/>
                    </a:lnTo>
                    <a:lnTo>
                      <a:pt x="988" y="655"/>
                    </a:lnTo>
                    <a:lnTo>
                      <a:pt x="1298" y="250"/>
                    </a:lnTo>
                    <a:lnTo>
                      <a:pt x="798" y="405"/>
                    </a:lnTo>
                    <a:lnTo>
                      <a:pt x="5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4" name="Google Shape;3074;p20"/>
              <p:cNvSpPr/>
              <p:nvPr/>
            </p:nvSpPr>
            <p:spPr>
              <a:xfrm>
                <a:off x="3361425" y="3035625"/>
                <a:ext cx="32475" cy="32475"/>
              </a:xfrm>
              <a:custGeom>
                <a:rect b="b" l="l" r="r" t="t"/>
                <a:pathLst>
                  <a:path extrusionOk="0" h="1299" w="1299">
                    <a:moveTo>
                      <a:pt x="488" y="0"/>
                    </a:moveTo>
                    <a:lnTo>
                      <a:pt x="488" y="489"/>
                    </a:lnTo>
                    <a:lnTo>
                      <a:pt x="0" y="643"/>
                    </a:lnTo>
                    <a:lnTo>
                      <a:pt x="488" y="798"/>
                    </a:lnTo>
                    <a:lnTo>
                      <a:pt x="488" y="1298"/>
                    </a:lnTo>
                    <a:lnTo>
                      <a:pt x="798" y="893"/>
                    </a:lnTo>
                    <a:lnTo>
                      <a:pt x="1298" y="1048"/>
                    </a:lnTo>
                    <a:lnTo>
                      <a:pt x="989" y="643"/>
                    </a:lnTo>
                    <a:lnTo>
                      <a:pt x="1298" y="239"/>
                    </a:lnTo>
                    <a:lnTo>
                      <a:pt x="798" y="393"/>
                    </a:lnTo>
                    <a:lnTo>
                      <a:pt x="48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5" name="Google Shape;3075;p20"/>
              <p:cNvSpPr/>
              <p:nvPr/>
            </p:nvSpPr>
            <p:spPr>
              <a:xfrm>
                <a:off x="1792475" y="2761175"/>
                <a:ext cx="32175" cy="32475"/>
              </a:xfrm>
              <a:custGeom>
                <a:rect b="b" l="l" r="r" t="t"/>
                <a:pathLst>
                  <a:path extrusionOk="0" h="1299" w="1287">
                    <a:moveTo>
                      <a:pt x="489" y="1"/>
                    </a:moveTo>
                    <a:lnTo>
                      <a:pt x="489" y="501"/>
                    </a:lnTo>
                    <a:lnTo>
                      <a:pt x="0" y="644"/>
                    </a:lnTo>
                    <a:lnTo>
                      <a:pt x="489" y="799"/>
                    </a:lnTo>
                    <a:lnTo>
                      <a:pt x="489" y="1299"/>
                    </a:lnTo>
                    <a:lnTo>
                      <a:pt x="798" y="894"/>
                    </a:lnTo>
                    <a:lnTo>
                      <a:pt x="1286" y="1049"/>
                    </a:lnTo>
                    <a:lnTo>
                      <a:pt x="989" y="644"/>
                    </a:lnTo>
                    <a:lnTo>
                      <a:pt x="1286" y="251"/>
                    </a:lnTo>
                    <a:lnTo>
                      <a:pt x="798" y="406"/>
                    </a:lnTo>
                    <a:lnTo>
                      <a:pt x="48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6" name="Google Shape;3076;p20"/>
              <p:cNvSpPr/>
              <p:nvPr/>
            </p:nvSpPr>
            <p:spPr>
              <a:xfrm>
                <a:off x="1107275" y="2677850"/>
                <a:ext cx="32475" cy="32450"/>
              </a:xfrm>
              <a:custGeom>
                <a:rect b="b" l="l" r="r" t="t"/>
                <a:pathLst>
                  <a:path extrusionOk="0" h="1298" w="1299">
                    <a:moveTo>
                      <a:pt x="500" y="0"/>
                    </a:moveTo>
                    <a:lnTo>
                      <a:pt x="500" y="500"/>
                    </a:lnTo>
                    <a:lnTo>
                      <a:pt x="0" y="655"/>
                    </a:lnTo>
                    <a:lnTo>
                      <a:pt x="500" y="810"/>
                    </a:lnTo>
                    <a:lnTo>
                      <a:pt x="500" y="1298"/>
                    </a:lnTo>
                    <a:lnTo>
                      <a:pt x="810" y="905"/>
                    </a:lnTo>
                    <a:lnTo>
                      <a:pt x="1298" y="1048"/>
                    </a:lnTo>
                    <a:lnTo>
                      <a:pt x="988" y="655"/>
                    </a:lnTo>
                    <a:lnTo>
                      <a:pt x="1298" y="250"/>
                    </a:lnTo>
                    <a:lnTo>
                      <a:pt x="810" y="405"/>
                    </a:lnTo>
                    <a:lnTo>
                      <a:pt x="5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7" name="Google Shape;3077;p20"/>
              <p:cNvSpPr/>
              <p:nvPr/>
            </p:nvSpPr>
            <p:spPr>
              <a:xfrm>
                <a:off x="3018525" y="2280175"/>
                <a:ext cx="32475" cy="32475"/>
              </a:xfrm>
              <a:custGeom>
                <a:rect b="b" l="l" r="r" t="t"/>
                <a:pathLst>
                  <a:path extrusionOk="0" h="1299" w="1299">
                    <a:moveTo>
                      <a:pt x="500" y="0"/>
                    </a:moveTo>
                    <a:lnTo>
                      <a:pt x="500" y="500"/>
                    </a:lnTo>
                    <a:lnTo>
                      <a:pt x="0" y="655"/>
                    </a:lnTo>
                    <a:lnTo>
                      <a:pt x="500" y="810"/>
                    </a:lnTo>
                    <a:lnTo>
                      <a:pt x="500" y="1298"/>
                    </a:lnTo>
                    <a:lnTo>
                      <a:pt x="798" y="905"/>
                    </a:lnTo>
                    <a:lnTo>
                      <a:pt x="1298" y="1048"/>
                    </a:lnTo>
                    <a:lnTo>
                      <a:pt x="989" y="655"/>
                    </a:lnTo>
                    <a:lnTo>
                      <a:pt x="1298" y="250"/>
                    </a:lnTo>
                    <a:lnTo>
                      <a:pt x="798" y="405"/>
                    </a:lnTo>
                    <a:lnTo>
                      <a:pt x="5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8" name="Google Shape;3078;p20"/>
              <p:cNvSpPr/>
              <p:nvPr/>
            </p:nvSpPr>
            <p:spPr>
              <a:xfrm>
                <a:off x="2549425" y="2858225"/>
                <a:ext cx="14900" cy="12800"/>
              </a:xfrm>
              <a:custGeom>
                <a:rect b="b" l="l" r="r" t="t"/>
                <a:pathLst>
                  <a:path extrusionOk="0" h="512" w="596">
                    <a:moveTo>
                      <a:pt x="274" y="0"/>
                    </a:moveTo>
                    <a:cubicBezTo>
                      <a:pt x="119" y="0"/>
                      <a:pt x="0" y="119"/>
                      <a:pt x="0" y="262"/>
                    </a:cubicBezTo>
                    <a:cubicBezTo>
                      <a:pt x="0" y="409"/>
                      <a:pt x="129" y="511"/>
                      <a:pt x="259" y="511"/>
                    </a:cubicBezTo>
                    <a:cubicBezTo>
                      <a:pt x="319" y="511"/>
                      <a:pt x="380" y="490"/>
                      <a:pt x="429" y="441"/>
                    </a:cubicBezTo>
                    <a:cubicBezTo>
                      <a:pt x="595" y="286"/>
                      <a:pt x="488" y="12"/>
                      <a:pt x="27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9" name="Google Shape;3079;p20"/>
              <p:cNvSpPr/>
              <p:nvPr/>
            </p:nvSpPr>
            <p:spPr>
              <a:xfrm>
                <a:off x="2369925" y="2624550"/>
                <a:ext cx="7475" cy="6475"/>
              </a:xfrm>
              <a:custGeom>
                <a:rect b="b" l="l" r="r" t="t"/>
                <a:pathLst>
                  <a:path extrusionOk="0" h="259" w="299">
                    <a:moveTo>
                      <a:pt x="132" y="1"/>
                    </a:moveTo>
                    <a:cubicBezTo>
                      <a:pt x="60" y="1"/>
                      <a:pt x="1" y="60"/>
                      <a:pt x="1" y="132"/>
                    </a:cubicBezTo>
                    <a:cubicBezTo>
                      <a:pt x="1" y="207"/>
                      <a:pt x="64" y="258"/>
                      <a:pt x="131" y="258"/>
                    </a:cubicBezTo>
                    <a:cubicBezTo>
                      <a:pt x="160" y="258"/>
                      <a:pt x="190" y="249"/>
                      <a:pt x="215" y="227"/>
                    </a:cubicBezTo>
                    <a:cubicBezTo>
                      <a:pt x="298" y="144"/>
                      <a:pt x="251" y="1"/>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0" name="Google Shape;3080;p20"/>
              <p:cNvSpPr/>
              <p:nvPr/>
            </p:nvSpPr>
            <p:spPr>
              <a:xfrm>
                <a:off x="2025825" y="2983825"/>
                <a:ext cx="7475" cy="6650"/>
              </a:xfrm>
              <a:custGeom>
                <a:rect b="b" l="l" r="r" t="t"/>
                <a:pathLst>
                  <a:path extrusionOk="0" h="266" w="299">
                    <a:moveTo>
                      <a:pt x="132" y="1"/>
                    </a:moveTo>
                    <a:cubicBezTo>
                      <a:pt x="60" y="1"/>
                      <a:pt x="1" y="60"/>
                      <a:pt x="1" y="132"/>
                    </a:cubicBezTo>
                    <a:cubicBezTo>
                      <a:pt x="1" y="212"/>
                      <a:pt x="61" y="266"/>
                      <a:pt x="126" y="266"/>
                    </a:cubicBezTo>
                    <a:cubicBezTo>
                      <a:pt x="157" y="266"/>
                      <a:pt x="188" y="254"/>
                      <a:pt x="215" y="227"/>
                    </a:cubicBezTo>
                    <a:cubicBezTo>
                      <a:pt x="299" y="155"/>
                      <a:pt x="251" y="13"/>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1" name="Google Shape;3081;p20"/>
              <p:cNvSpPr/>
              <p:nvPr/>
            </p:nvSpPr>
            <p:spPr>
              <a:xfrm>
                <a:off x="2667000" y="2083975"/>
                <a:ext cx="7750" cy="6400"/>
              </a:xfrm>
              <a:custGeom>
                <a:rect b="b" l="l" r="r" t="t"/>
                <a:pathLst>
                  <a:path extrusionOk="0" h="256" w="310">
                    <a:moveTo>
                      <a:pt x="125" y="1"/>
                    </a:moveTo>
                    <a:cubicBezTo>
                      <a:pt x="60" y="1"/>
                      <a:pt x="0" y="57"/>
                      <a:pt x="0" y="133"/>
                    </a:cubicBezTo>
                    <a:cubicBezTo>
                      <a:pt x="0" y="205"/>
                      <a:pt x="65" y="256"/>
                      <a:pt x="132" y="256"/>
                    </a:cubicBezTo>
                    <a:cubicBezTo>
                      <a:pt x="165" y="256"/>
                      <a:pt x="199" y="244"/>
                      <a:pt x="226" y="216"/>
                    </a:cubicBezTo>
                    <a:cubicBezTo>
                      <a:pt x="310" y="145"/>
                      <a:pt x="250" y="2"/>
                      <a:pt x="143" y="2"/>
                    </a:cubicBezTo>
                    <a:cubicBezTo>
                      <a:pt x="137" y="1"/>
                      <a:pt x="131" y="1"/>
                      <a:pt x="12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2" name="Google Shape;3082;p20"/>
              <p:cNvSpPr/>
              <p:nvPr/>
            </p:nvSpPr>
            <p:spPr>
              <a:xfrm>
                <a:off x="2303550" y="2080750"/>
                <a:ext cx="7475" cy="6450"/>
              </a:xfrm>
              <a:custGeom>
                <a:rect b="b" l="l" r="r" t="t"/>
                <a:pathLst>
                  <a:path extrusionOk="0" h="258" w="299">
                    <a:moveTo>
                      <a:pt x="131" y="0"/>
                    </a:moveTo>
                    <a:cubicBezTo>
                      <a:pt x="60" y="0"/>
                      <a:pt x="0" y="48"/>
                      <a:pt x="0" y="131"/>
                    </a:cubicBezTo>
                    <a:cubicBezTo>
                      <a:pt x="0" y="206"/>
                      <a:pt x="64" y="258"/>
                      <a:pt x="131" y="258"/>
                    </a:cubicBezTo>
                    <a:cubicBezTo>
                      <a:pt x="160" y="258"/>
                      <a:pt x="190" y="248"/>
                      <a:pt x="215" y="226"/>
                    </a:cubicBezTo>
                    <a:cubicBezTo>
                      <a:pt x="298" y="143"/>
                      <a:pt x="251" y="0"/>
                      <a:pt x="13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3" name="Google Shape;3083;p20"/>
              <p:cNvSpPr/>
              <p:nvPr/>
            </p:nvSpPr>
            <p:spPr>
              <a:xfrm>
                <a:off x="1918475" y="2471525"/>
                <a:ext cx="9650" cy="6625"/>
              </a:xfrm>
              <a:custGeom>
                <a:rect b="b" l="l" r="r" t="t"/>
                <a:pathLst>
                  <a:path extrusionOk="0" h="265" w="386">
                    <a:moveTo>
                      <a:pt x="177" y="1"/>
                    </a:moveTo>
                    <a:cubicBezTo>
                      <a:pt x="1" y="1"/>
                      <a:pt x="4" y="264"/>
                      <a:pt x="188" y="264"/>
                    </a:cubicBezTo>
                    <a:cubicBezTo>
                      <a:pt x="191" y="264"/>
                      <a:pt x="195" y="264"/>
                      <a:pt x="199" y="264"/>
                    </a:cubicBezTo>
                    <a:cubicBezTo>
                      <a:pt x="203" y="264"/>
                      <a:pt x="207" y="264"/>
                      <a:pt x="210" y="264"/>
                    </a:cubicBezTo>
                    <a:cubicBezTo>
                      <a:pt x="383" y="264"/>
                      <a:pt x="386" y="1"/>
                      <a:pt x="220" y="1"/>
                    </a:cubicBezTo>
                    <a:cubicBezTo>
                      <a:pt x="214" y="1"/>
                      <a:pt x="207" y="1"/>
                      <a:pt x="199" y="2"/>
                    </a:cubicBezTo>
                    <a:cubicBezTo>
                      <a:pt x="191" y="1"/>
                      <a:pt x="184" y="1"/>
                      <a:pt x="17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4" name="Google Shape;3084;p20"/>
              <p:cNvSpPr/>
              <p:nvPr/>
            </p:nvSpPr>
            <p:spPr>
              <a:xfrm>
                <a:off x="2306625" y="3102300"/>
                <a:ext cx="7675" cy="6650"/>
              </a:xfrm>
              <a:custGeom>
                <a:rect b="b" l="l" r="r" t="t"/>
                <a:pathLst>
                  <a:path extrusionOk="0" h="266" w="307">
                    <a:moveTo>
                      <a:pt x="139" y="0"/>
                    </a:moveTo>
                    <a:cubicBezTo>
                      <a:pt x="68" y="0"/>
                      <a:pt x="8" y="60"/>
                      <a:pt x="8" y="131"/>
                    </a:cubicBezTo>
                    <a:cubicBezTo>
                      <a:pt x="0" y="212"/>
                      <a:pt x="63" y="265"/>
                      <a:pt x="131" y="265"/>
                    </a:cubicBezTo>
                    <a:cubicBezTo>
                      <a:pt x="163" y="265"/>
                      <a:pt x="196" y="253"/>
                      <a:pt x="223" y="227"/>
                    </a:cubicBezTo>
                    <a:cubicBezTo>
                      <a:pt x="306" y="143"/>
                      <a:pt x="258" y="12"/>
                      <a:pt x="139"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5" name="Google Shape;3085;p20"/>
              <p:cNvSpPr/>
              <p:nvPr/>
            </p:nvSpPr>
            <p:spPr>
              <a:xfrm>
                <a:off x="2209300" y="3393375"/>
                <a:ext cx="7650" cy="6375"/>
              </a:xfrm>
              <a:custGeom>
                <a:rect b="b" l="l" r="r" t="t"/>
                <a:pathLst>
                  <a:path extrusionOk="0" h="255" w="306">
                    <a:moveTo>
                      <a:pt x="121" y="0"/>
                    </a:moveTo>
                    <a:cubicBezTo>
                      <a:pt x="58" y="0"/>
                      <a:pt x="8" y="55"/>
                      <a:pt x="8" y="121"/>
                    </a:cubicBezTo>
                    <a:cubicBezTo>
                      <a:pt x="0" y="201"/>
                      <a:pt x="63" y="255"/>
                      <a:pt x="131" y="255"/>
                    </a:cubicBezTo>
                    <a:cubicBezTo>
                      <a:pt x="163" y="255"/>
                      <a:pt x="196" y="243"/>
                      <a:pt x="222" y="216"/>
                    </a:cubicBezTo>
                    <a:cubicBezTo>
                      <a:pt x="306" y="145"/>
                      <a:pt x="258" y="2"/>
                      <a:pt x="139" y="2"/>
                    </a:cubicBezTo>
                    <a:cubicBezTo>
                      <a:pt x="133" y="1"/>
                      <a:pt x="127" y="0"/>
                      <a:pt x="12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6" name="Google Shape;3086;p20"/>
              <p:cNvSpPr/>
              <p:nvPr/>
            </p:nvSpPr>
            <p:spPr>
              <a:xfrm>
                <a:off x="2083875" y="3702375"/>
                <a:ext cx="7775" cy="6650"/>
              </a:xfrm>
              <a:custGeom>
                <a:rect b="b" l="l" r="r" t="t"/>
                <a:pathLst>
                  <a:path extrusionOk="0" h="266" w="311">
                    <a:moveTo>
                      <a:pt x="144" y="0"/>
                    </a:moveTo>
                    <a:cubicBezTo>
                      <a:pt x="60" y="0"/>
                      <a:pt x="1" y="60"/>
                      <a:pt x="1" y="131"/>
                    </a:cubicBezTo>
                    <a:cubicBezTo>
                      <a:pt x="1" y="212"/>
                      <a:pt x="66" y="265"/>
                      <a:pt x="135" y="265"/>
                    </a:cubicBezTo>
                    <a:cubicBezTo>
                      <a:pt x="167" y="265"/>
                      <a:pt x="200" y="253"/>
                      <a:pt x="227" y="227"/>
                    </a:cubicBezTo>
                    <a:cubicBezTo>
                      <a:pt x="310" y="143"/>
                      <a:pt x="251" y="0"/>
                      <a:pt x="14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7" name="Google Shape;3087;p20"/>
              <p:cNvSpPr/>
              <p:nvPr/>
            </p:nvSpPr>
            <p:spPr>
              <a:xfrm>
                <a:off x="2559225" y="3660700"/>
                <a:ext cx="6875" cy="6275"/>
              </a:xfrm>
              <a:custGeom>
                <a:rect b="b" l="l" r="r" t="t"/>
                <a:pathLst>
                  <a:path extrusionOk="0" h="251" w="275">
                    <a:moveTo>
                      <a:pt x="132" y="0"/>
                    </a:moveTo>
                    <a:cubicBezTo>
                      <a:pt x="60" y="0"/>
                      <a:pt x="1" y="48"/>
                      <a:pt x="1" y="120"/>
                    </a:cubicBezTo>
                    <a:cubicBezTo>
                      <a:pt x="1" y="203"/>
                      <a:pt x="60" y="250"/>
                      <a:pt x="132" y="250"/>
                    </a:cubicBezTo>
                    <a:cubicBezTo>
                      <a:pt x="215" y="250"/>
                      <a:pt x="275" y="203"/>
                      <a:pt x="275" y="120"/>
                    </a:cubicBezTo>
                    <a:cubicBezTo>
                      <a:pt x="275" y="48"/>
                      <a:pt x="215" y="0"/>
                      <a:pt x="13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8" name="Google Shape;3088;p20"/>
              <p:cNvSpPr/>
              <p:nvPr/>
            </p:nvSpPr>
            <p:spPr>
              <a:xfrm>
                <a:off x="2366350" y="4374475"/>
                <a:ext cx="6875" cy="6575"/>
              </a:xfrm>
              <a:custGeom>
                <a:rect b="b" l="l" r="r" t="t"/>
                <a:pathLst>
                  <a:path extrusionOk="0" h="263" w="275">
                    <a:moveTo>
                      <a:pt x="144" y="1"/>
                    </a:moveTo>
                    <a:cubicBezTo>
                      <a:pt x="60" y="1"/>
                      <a:pt x="1" y="60"/>
                      <a:pt x="1" y="132"/>
                    </a:cubicBezTo>
                    <a:cubicBezTo>
                      <a:pt x="1" y="203"/>
                      <a:pt x="60" y="263"/>
                      <a:pt x="144" y="263"/>
                    </a:cubicBezTo>
                    <a:cubicBezTo>
                      <a:pt x="215" y="263"/>
                      <a:pt x="275" y="203"/>
                      <a:pt x="275" y="132"/>
                    </a:cubicBezTo>
                    <a:cubicBezTo>
                      <a:pt x="275" y="60"/>
                      <a:pt x="215" y="1"/>
                      <a:pt x="14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9" name="Google Shape;3089;p20"/>
              <p:cNvSpPr/>
              <p:nvPr/>
            </p:nvSpPr>
            <p:spPr>
              <a:xfrm>
                <a:off x="3070300" y="3765175"/>
                <a:ext cx="7475" cy="6650"/>
              </a:xfrm>
              <a:custGeom>
                <a:rect b="b" l="l" r="r" t="t"/>
                <a:pathLst>
                  <a:path extrusionOk="0" h="266" w="299">
                    <a:moveTo>
                      <a:pt x="132" y="1"/>
                    </a:moveTo>
                    <a:cubicBezTo>
                      <a:pt x="61" y="1"/>
                      <a:pt x="1" y="60"/>
                      <a:pt x="1" y="132"/>
                    </a:cubicBezTo>
                    <a:cubicBezTo>
                      <a:pt x="1" y="212"/>
                      <a:pt x="61" y="266"/>
                      <a:pt x="126" y="266"/>
                    </a:cubicBezTo>
                    <a:cubicBezTo>
                      <a:pt x="157" y="266"/>
                      <a:pt x="188" y="254"/>
                      <a:pt x="215" y="227"/>
                    </a:cubicBezTo>
                    <a:cubicBezTo>
                      <a:pt x="299" y="143"/>
                      <a:pt x="251" y="12"/>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0" name="Google Shape;3090;p20"/>
              <p:cNvSpPr/>
              <p:nvPr/>
            </p:nvSpPr>
            <p:spPr>
              <a:xfrm>
                <a:off x="2988150" y="3991400"/>
                <a:ext cx="7475" cy="6450"/>
              </a:xfrm>
              <a:custGeom>
                <a:rect b="b" l="l" r="r" t="t"/>
                <a:pathLst>
                  <a:path extrusionOk="0" h="258" w="299">
                    <a:moveTo>
                      <a:pt x="132" y="0"/>
                    </a:moveTo>
                    <a:cubicBezTo>
                      <a:pt x="60" y="0"/>
                      <a:pt x="1" y="48"/>
                      <a:pt x="1" y="131"/>
                    </a:cubicBezTo>
                    <a:cubicBezTo>
                      <a:pt x="1" y="206"/>
                      <a:pt x="65" y="258"/>
                      <a:pt x="132" y="258"/>
                    </a:cubicBezTo>
                    <a:cubicBezTo>
                      <a:pt x="161" y="258"/>
                      <a:pt x="190" y="248"/>
                      <a:pt x="215" y="226"/>
                    </a:cubicBezTo>
                    <a:cubicBezTo>
                      <a:pt x="299" y="143"/>
                      <a:pt x="251" y="0"/>
                      <a:pt x="13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1" name="Google Shape;3091;p20"/>
              <p:cNvSpPr/>
              <p:nvPr/>
            </p:nvSpPr>
            <p:spPr>
              <a:xfrm>
                <a:off x="2795575" y="4192900"/>
                <a:ext cx="7475" cy="6650"/>
              </a:xfrm>
              <a:custGeom>
                <a:rect b="b" l="l" r="r" t="t"/>
                <a:pathLst>
                  <a:path extrusionOk="0" h="266" w="299">
                    <a:moveTo>
                      <a:pt x="131" y="1"/>
                    </a:moveTo>
                    <a:cubicBezTo>
                      <a:pt x="60" y="1"/>
                      <a:pt x="1" y="60"/>
                      <a:pt x="1" y="132"/>
                    </a:cubicBezTo>
                    <a:cubicBezTo>
                      <a:pt x="1" y="212"/>
                      <a:pt x="61" y="266"/>
                      <a:pt x="125" y="266"/>
                    </a:cubicBezTo>
                    <a:cubicBezTo>
                      <a:pt x="156" y="266"/>
                      <a:pt x="188" y="254"/>
                      <a:pt x="215" y="227"/>
                    </a:cubicBezTo>
                    <a:cubicBezTo>
                      <a:pt x="298" y="144"/>
                      <a:pt x="251" y="13"/>
                      <a:pt x="13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2" name="Google Shape;3092;p20"/>
              <p:cNvSpPr/>
              <p:nvPr/>
            </p:nvSpPr>
            <p:spPr>
              <a:xfrm>
                <a:off x="3423925" y="3518125"/>
                <a:ext cx="7775" cy="6650"/>
              </a:xfrm>
              <a:custGeom>
                <a:rect b="b" l="l" r="r" t="t"/>
                <a:pathLst>
                  <a:path extrusionOk="0" h="266" w="311">
                    <a:moveTo>
                      <a:pt x="143" y="0"/>
                    </a:moveTo>
                    <a:cubicBezTo>
                      <a:pt x="72" y="0"/>
                      <a:pt x="1" y="60"/>
                      <a:pt x="1" y="131"/>
                    </a:cubicBezTo>
                    <a:cubicBezTo>
                      <a:pt x="1" y="212"/>
                      <a:pt x="66" y="265"/>
                      <a:pt x="135" y="265"/>
                    </a:cubicBezTo>
                    <a:cubicBezTo>
                      <a:pt x="167" y="265"/>
                      <a:pt x="200" y="253"/>
                      <a:pt x="227" y="227"/>
                    </a:cubicBezTo>
                    <a:cubicBezTo>
                      <a:pt x="310" y="143"/>
                      <a:pt x="263" y="0"/>
                      <a:pt x="14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3" name="Google Shape;3093;p20"/>
              <p:cNvSpPr/>
              <p:nvPr/>
            </p:nvSpPr>
            <p:spPr>
              <a:xfrm>
                <a:off x="4689275" y="3780950"/>
                <a:ext cx="7750" cy="6650"/>
              </a:xfrm>
              <a:custGeom>
                <a:rect b="b" l="l" r="r" t="t"/>
                <a:pathLst>
                  <a:path extrusionOk="0" h="266" w="310">
                    <a:moveTo>
                      <a:pt x="143" y="1"/>
                    </a:moveTo>
                    <a:cubicBezTo>
                      <a:pt x="60" y="1"/>
                      <a:pt x="0" y="60"/>
                      <a:pt x="0" y="132"/>
                    </a:cubicBezTo>
                    <a:cubicBezTo>
                      <a:pt x="0" y="212"/>
                      <a:pt x="66" y="266"/>
                      <a:pt x="134" y="266"/>
                    </a:cubicBezTo>
                    <a:cubicBezTo>
                      <a:pt x="166" y="266"/>
                      <a:pt x="199" y="254"/>
                      <a:pt x="226" y="227"/>
                    </a:cubicBezTo>
                    <a:cubicBezTo>
                      <a:pt x="310" y="143"/>
                      <a:pt x="250" y="1"/>
                      <a:pt x="1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4" name="Google Shape;3094;p20"/>
              <p:cNvSpPr/>
              <p:nvPr/>
            </p:nvSpPr>
            <p:spPr>
              <a:xfrm>
                <a:off x="3730525" y="4181600"/>
                <a:ext cx="7450" cy="6450"/>
              </a:xfrm>
              <a:custGeom>
                <a:rect b="b" l="l" r="r" t="t"/>
                <a:pathLst>
                  <a:path extrusionOk="0" h="258" w="298">
                    <a:moveTo>
                      <a:pt x="131" y="0"/>
                    </a:moveTo>
                    <a:cubicBezTo>
                      <a:pt x="60" y="0"/>
                      <a:pt x="0" y="60"/>
                      <a:pt x="0" y="131"/>
                    </a:cubicBezTo>
                    <a:cubicBezTo>
                      <a:pt x="0" y="206"/>
                      <a:pt x="64" y="258"/>
                      <a:pt x="131" y="258"/>
                    </a:cubicBezTo>
                    <a:cubicBezTo>
                      <a:pt x="160" y="258"/>
                      <a:pt x="189" y="248"/>
                      <a:pt x="214" y="227"/>
                    </a:cubicBezTo>
                    <a:cubicBezTo>
                      <a:pt x="298" y="143"/>
                      <a:pt x="250" y="12"/>
                      <a:pt x="13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5" name="Google Shape;3095;p20"/>
              <p:cNvSpPr/>
              <p:nvPr/>
            </p:nvSpPr>
            <p:spPr>
              <a:xfrm>
                <a:off x="3041150" y="3291300"/>
                <a:ext cx="6850" cy="6575"/>
              </a:xfrm>
              <a:custGeom>
                <a:rect b="b" l="l" r="r" t="t"/>
                <a:pathLst>
                  <a:path extrusionOk="0" h="263" w="274">
                    <a:moveTo>
                      <a:pt x="143" y="1"/>
                    </a:moveTo>
                    <a:cubicBezTo>
                      <a:pt x="72" y="1"/>
                      <a:pt x="0" y="60"/>
                      <a:pt x="0" y="132"/>
                    </a:cubicBezTo>
                    <a:cubicBezTo>
                      <a:pt x="0" y="203"/>
                      <a:pt x="72" y="263"/>
                      <a:pt x="143" y="263"/>
                    </a:cubicBezTo>
                    <a:cubicBezTo>
                      <a:pt x="214" y="263"/>
                      <a:pt x="274" y="203"/>
                      <a:pt x="274" y="132"/>
                    </a:cubicBezTo>
                    <a:cubicBezTo>
                      <a:pt x="274" y="60"/>
                      <a:pt x="214" y="1"/>
                      <a:pt x="1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6" name="Google Shape;3096;p20"/>
              <p:cNvSpPr/>
              <p:nvPr/>
            </p:nvSpPr>
            <p:spPr>
              <a:xfrm>
                <a:off x="2792000" y="3183250"/>
                <a:ext cx="7775" cy="6650"/>
              </a:xfrm>
              <a:custGeom>
                <a:rect b="b" l="l" r="r" t="t"/>
                <a:pathLst>
                  <a:path extrusionOk="0" h="266" w="311">
                    <a:moveTo>
                      <a:pt x="144" y="1"/>
                    </a:moveTo>
                    <a:cubicBezTo>
                      <a:pt x="60" y="1"/>
                      <a:pt x="1" y="60"/>
                      <a:pt x="1" y="132"/>
                    </a:cubicBezTo>
                    <a:cubicBezTo>
                      <a:pt x="1" y="213"/>
                      <a:pt x="66" y="266"/>
                      <a:pt x="135" y="266"/>
                    </a:cubicBezTo>
                    <a:cubicBezTo>
                      <a:pt x="167" y="266"/>
                      <a:pt x="200" y="254"/>
                      <a:pt x="227" y="227"/>
                    </a:cubicBezTo>
                    <a:cubicBezTo>
                      <a:pt x="310" y="144"/>
                      <a:pt x="251" y="1"/>
                      <a:pt x="14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7" name="Google Shape;3097;p20"/>
              <p:cNvSpPr/>
              <p:nvPr/>
            </p:nvSpPr>
            <p:spPr>
              <a:xfrm>
                <a:off x="2931600" y="2869500"/>
                <a:ext cx="7775" cy="6500"/>
              </a:xfrm>
              <a:custGeom>
                <a:rect b="b" l="l" r="r" t="t"/>
                <a:pathLst>
                  <a:path extrusionOk="0" h="260" w="311">
                    <a:moveTo>
                      <a:pt x="123" y="0"/>
                    </a:moveTo>
                    <a:cubicBezTo>
                      <a:pt x="50" y="0"/>
                      <a:pt x="1" y="56"/>
                      <a:pt x="1" y="133"/>
                    </a:cubicBezTo>
                    <a:cubicBezTo>
                      <a:pt x="1" y="208"/>
                      <a:pt x="70" y="259"/>
                      <a:pt x="141" y="259"/>
                    </a:cubicBezTo>
                    <a:cubicBezTo>
                      <a:pt x="171" y="259"/>
                      <a:pt x="202" y="249"/>
                      <a:pt x="227" y="228"/>
                    </a:cubicBezTo>
                    <a:cubicBezTo>
                      <a:pt x="310" y="145"/>
                      <a:pt x="251" y="2"/>
                      <a:pt x="144" y="2"/>
                    </a:cubicBezTo>
                    <a:cubicBezTo>
                      <a:pt x="136" y="1"/>
                      <a:pt x="129" y="0"/>
                      <a:pt x="12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8" name="Google Shape;3098;p20"/>
              <p:cNvSpPr/>
              <p:nvPr/>
            </p:nvSpPr>
            <p:spPr>
              <a:xfrm>
                <a:off x="2775025" y="2452800"/>
                <a:ext cx="7475" cy="6675"/>
              </a:xfrm>
              <a:custGeom>
                <a:rect b="b" l="l" r="r" t="t"/>
                <a:pathLst>
                  <a:path extrusionOk="0" h="267" w="299">
                    <a:moveTo>
                      <a:pt x="132" y="1"/>
                    </a:moveTo>
                    <a:cubicBezTo>
                      <a:pt x="61" y="1"/>
                      <a:pt x="1" y="61"/>
                      <a:pt x="1" y="132"/>
                    </a:cubicBezTo>
                    <a:cubicBezTo>
                      <a:pt x="1" y="213"/>
                      <a:pt x="61" y="266"/>
                      <a:pt x="126" y="266"/>
                    </a:cubicBezTo>
                    <a:cubicBezTo>
                      <a:pt x="157" y="266"/>
                      <a:pt x="188" y="254"/>
                      <a:pt x="215" y="227"/>
                    </a:cubicBezTo>
                    <a:cubicBezTo>
                      <a:pt x="299" y="156"/>
                      <a:pt x="251" y="13"/>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9" name="Google Shape;3099;p20"/>
              <p:cNvSpPr/>
              <p:nvPr/>
            </p:nvSpPr>
            <p:spPr>
              <a:xfrm>
                <a:off x="3629900" y="2809400"/>
                <a:ext cx="7775" cy="6650"/>
              </a:xfrm>
              <a:custGeom>
                <a:rect b="b" l="l" r="r" t="t"/>
                <a:pathLst>
                  <a:path extrusionOk="0" h="266" w="311">
                    <a:moveTo>
                      <a:pt x="144" y="1"/>
                    </a:moveTo>
                    <a:cubicBezTo>
                      <a:pt x="72" y="1"/>
                      <a:pt x="1" y="60"/>
                      <a:pt x="1" y="132"/>
                    </a:cubicBezTo>
                    <a:cubicBezTo>
                      <a:pt x="1" y="212"/>
                      <a:pt x="66" y="266"/>
                      <a:pt x="135" y="266"/>
                    </a:cubicBezTo>
                    <a:cubicBezTo>
                      <a:pt x="167" y="266"/>
                      <a:pt x="200" y="254"/>
                      <a:pt x="227" y="227"/>
                    </a:cubicBezTo>
                    <a:cubicBezTo>
                      <a:pt x="310" y="144"/>
                      <a:pt x="251" y="1"/>
                      <a:pt x="14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0" name="Google Shape;3100;p20"/>
              <p:cNvSpPr/>
              <p:nvPr/>
            </p:nvSpPr>
            <p:spPr>
              <a:xfrm>
                <a:off x="3815350" y="3113600"/>
                <a:ext cx="7450" cy="6650"/>
              </a:xfrm>
              <a:custGeom>
                <a:rect b="b" l="l" r="r" t="t"/>
                <a:pathLst>
                  <a:path extrusionOk="0" h="266" w="298">
                    <a:moveTo>
                      <a:pt x="131" y="1"/>
                    </a:moveTo>
                    <a:cubicBezTo>
                      <a:pt x="60" y="1"/>
                      <a:pt x="0" y="60"/>
                      <a:pt x="0" y="132"/>
                    </a:cubicBezTo>
                    <a:cubicBezTo>
                      <a:pt x="0" y="213"/>
                      <a:pt x="61" y="266"/>
                      <a:pt x="125" y="266"/>
                    </a:cubicBezTo>
                    <a:cubicBezTo>
                      <a:pt x="156" y="266"/>
                      <a:pt x="188" y="254"/>
                      <a:pt x="215" y="227"/>
                    </a:cubicBezTo>
                    <a:cubicBezTo>
                      <a:pt x="298" y="156"/>
                      <a:pt x="250" y="13"/>
                      <a:pt x="13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1" name="Google Shape;3101;p20"/>
              <p:cNvSpPr/>
              <p:nvPr/>
            </p:nvSpPr>
            <p:spPr>
              <a:xfrm>
                <a:off x="2695275" y="3010025"/>
                <a:ext cx="6850" cy="6575"/>
              </a:xfrm>
              <a:custGeom>
                <a:rect b="b" l="l" r="r" t="t"/>
                <a:pathLst>
                  <a:path extrusionOk="0" h="263" w="274">
                    <a:moveTo>
                      <a:pt x="131" y="0"/>
                    </a:moveTo>
                    <a:cubicBezTo>
                      <a:pt x="60" y="0"/>
                      <a:pt x="0" y="60"/>
                      <a:pt x="0" y="131"/>
                    </a:cubicBezTo>
                    <a:cubicBezTo>
                      <a:pt x="0" y="203"/>
                      <a:pt x="60" y="262"/>
                      <a:pt x="131" y="262"/>
                    </a:cubicBezTo>
                    <a:cubicBezTo>
                      <a:pt x="203" y="262"/>
                      <a:pt x="274" y="203"/>
                      <a:pt x="274" y="131"/>
                    </a:cubicBezTo>
                    <a:cubicBezTo>
                      <a:pt x="274" y="60"/>
                      <a:pt x="203" y="0"/>
                      <a:pt x="13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2" name="Google Shape;3102;p20"/>
              <p:cNvSpPr/>
              <p:nvPr/>
            </p:nvSpPr>
            <p:spPr>
              <a:xfrm>
                <a:off x="1995775" y="2767725"/>
                <a:ext cx="7750" cy="6475"/>
              </a:xfrm>
              <a:custGeom>
                <a:rect b="b" l="l" r="r" t="t"/>
                <a:pathLst>
                  <a:path extrusionOk="0" h="259" w="310">
                    <a:moveTo>
                      <a:pt x="143" y="1"/>
                    </a:moveTo>
                    <a:cubicBezTo>
                      <a:pt x="72" y="1"/>
                      <a:pt x="12" y="60"/>
                      <a:pt x="0" y="132"/>
                    </a:cubicBezTo>
                    <a:cubicBezTo>
                      <a:pt x="0" y="207"/>
                      <a:pt x="70" y="258"/>
                      <a:pt x="141" y="258"/>
                    </a:cubicBezTo>
                    <a:cubicBezTo>
                      <a:pt x="171" y="258"/>
                      <a:pt x="201" y="249"/>
                      <a:pt x="227" y="227"/>
                    </a:cubicBezTo>
                    <a:cubicBezTo>
                      <a:pt x="310" y="144"/>
                      <a:pt x="250" y="1"/>
                      <a:pt x="1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3" name="Google Shape;3103;p20"/>
              <p:cNvSpPr/>
              <p:nvPr/>
            </p:nvSpPr>
            <p:spPr>
              <a:xfrm>
                <a:off x="1842475" y="2609675"/>
                <a:ext cx="7475" cy="6525"/>
              </a:xfrm>
              <a:custGeom>
                <a:rect b="b" l="l" r="r" t="t"/>
                <a:pathLst>
                  <a:path extrusionOk="0" h="261" w="299">
                    <a:moveTo>
                      <a:pt x="132" y="1"/>
                    </a:moveTo>
                    <a:cubicBezTo>
                      <a:pt x="60" y="1"/>
                      <a:pt x="1" y="60"/>
                      <a:pt x="1" y="132"/>
                    </a:cubicBezTo>
                    <a:cubicBezTo>
                      <a:pt x="1" y="212"/>
                      <a:pt x="61" y="260"/>
                      <a:pt x="126" y="260"/>
                    </a:cubicBezTo>
                    <a:cubicBezTo>
                      <a:pt x="157" y="260"/>
                      <a:pt x="188" y="250"/>
                      <a:pt x="215" y="227"/>
                    </a:cubicBezTo>
                    <a:cubicBezTo>
                      <a:pt x="298" y="143"/>
                      <a:pt x="251" y="12"/>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4" name="Google Shape;3104;p20"/>
              <p:cNvSpPr/>
              <p:nvPr/>
            </p:nvSpPr>
            <p:spPr>
              <a:xfrm>
                <a:off x="1810500" y="1837825"/>
                <a:ext cx="9225" cy="6625"/>
              </a:xfrm>
              <a:custGeom>
                <a:rect b="b" l="l" r="r" t="t"/>
                <a:pathLst>
                  <a:path extrusionOk="0" h="265" w="369">
                    <a:moveTo>
                      <a:pt x="164" y="0"/>
                    </a:moveTo>
                    <a:cubicBezTo>
                      <a:pt x="1" y="0"/>
                      <a:pt x="1" y="265"/>
                      <a:pt x="164" y="265"/>
                    </a:cubicBezTo>
                    <a:cubicBezTo>
                      <a:pt x="170" y="265"/>
                      <a:pt x="177" y="265"/>
                      <a:pt x="184" y="264"/>
                    </a:cubicBezTo>
                    <a:cubicBezTo>
                      <a:pt x="191" y="265"/>
                      <a:pt x="198" y="265"/>
                      <a:pt x="205" y="265"/>
                    </a:cubicBezTo>
                    <a:cubicBezTo>
                      <a:pt x="368" y="265"/>
                      <a:pt x="368" y="0"/>
                      <a:pt x="205" y="0"/>
                    </a:cubicBezTo>
                    <a:cubicBezTo>
                      <a:pt x="198" y="0"/>
                      <a:pt x="191" y="1"/>
                      <a:pt x="184" y="2"/>
                    </a:cubicBezTo>
                    <a:cubicBezTo>
                      <a:pt x="177" y="1"/>
                      <a:pt x="170" y="0"/>
                      <a:pt x="16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5" name="Google Shape;3105;p20"/>
              <p:cNvSpPr/>
              <p:nvPr/>
            </p:nvSpPr>
            <p:spPr>
              <a:xfrm>
                <a:off x="1120375" y="1474375"/>
                <a:ext cx="7450" cy="6400"/>
              </a:xfrm>
              <a:custGeom>
                <a:rect b="b" l="l" r="r" t="t"/>
                <a:pathLst>
                  <a:path extrusionOk="0" h="256" w="298">
                    <a:moveTo>
                      <a:pt x="113" y="1"/>
                    </a:moveTo>
                    <a:cubicBezTo>
                      <a:pt x="50" y="1"/>
                      <a:pt x="0" y="57"/>
                      <a:pt x="0" y="133"/>
                    </a:cubicBezTo>
                    <a:cubicBezTo>
                      <a:pt x="0" y="205"/>
                      <a:pt x="59" y="256"/>
                      <a:pt x="124" y="256"/>
                    </a:cubicBezTo>
                    <a:cubicBezTo>
                      <a:pt x="155" y="256"/>
                      <a:pt x="187" y="244"/>
                      <a:pt x="214" y="217"/>
                    </a:cubicBezTo>
                    <a:cubicBezTo>
                      <a:pt x="298" y="145"/>
                      <a:pt x="250" y="2"/>
                      <a:pt x="131" y="2"/>
                    </a:cubicBezTo>
                    <a:cubicBezTo>
                      <a:pt x="125" y="1"/>
                      <a:pt x="119" y="1"/>
                      <a:pt x="11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6" name="Google Shape;3106;p20"/>
              <p:cNvSpPr/>
              <p:nvPr/>
            </p:nvSpPr>
            <p:spPr>
              <a:xfrm>
                <a:off x="1754675" y="1531525"/>
                <a:ext cx="7750" cy="6400"/>
              </a:xfrm>
              <a:custGeom>
                <a:rect b="b" l="l" r="r" t="t"/>
                <a:pathLst>
                  <a:path extrusionOk="0" h="256" w="310">
                    <a:moveTo>
                      <a:pt x="125" y="1"/>
                    </a:moveTo>
                    <a:cubicBezTo>
                      <a:pt x="60" y="1"/>
                      <a:pt x="0" y="57"/>
                      <a:pt x="0" y="133"/>
                    </a:cubicBezTo>
                    <a:cubicBezTo>
                      <a:pt x="0" y="205"/>
                      <a:pt x="65" y="256"/>
                      <a:pt x="133" y="256"/>
                    </a:cubicBezTo>
                    <a:cubicBezTo>
                      <a:pt x="166" y="256"/>
                      <a:pt x="199" y="244"/>
                      <a:pt x="227" y="217"/>
                    </a:cubicBezTo>
                    <a:cubicBezTo>
                      <a:pt x="310" y="145"/>
                      <a:pt x="250" y="2"/>
                      <a:pt x="143" y="2"/>
                    </a:cubicBezTo>
                    <a:cubicBezTo>
                      <a:pt x="137" y="1"/>
                      <a:pt x="131" y="1"/>
                      <a:pt x="12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7" name="Google Shape;3107;p20"/>
              <p:cNvSpPr/>
              <p:nvPr/>
            </p:nvSpPr>
            <p:spPr>
              <a:xfrm>
                <a:off x="1641050" y="1002925"/>
                <a:ext cx="7675" cy="6650"/>
              </a:xfrm>
              <a:custGeom>
                <a:rect b="b" l="l" r="r" t="t"/>
                <a:pathLst>
                  <a:path extrusionOk="0" h="266" w="307">
                    <a:moveTo>
                      <a:pt x="140" y="1"/>
                    </a:moveTo>
                    <a:cubicBezTo>
                      <a:pt x="69" y="1"/>
                      <a:pt x="9" y="60"/>
                      <a:pt x="9" y="132"/>
                    </a:cubicBezTo>
                    <a:cubicBezTo>
                      <a:pt x="1" y="212"/>
                      <a:pt x="64" y="266"/>
                      <a:pt x="132" y="266"/>
                    </a:cubicBezTo>
                    <a:cubicBezTo>
                      <a:pt x="164" y="266"/>
                      <a:pt x="197" y="254"/>
                      <a:pt x="223" y="227"/>
                    </a:cubicBezTo>
                    <a:cubicBezTo>
                      <a:pt x="307" y="144"/>
                      <a:pt x="259" y="1"/>
                      <a:pt x="14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8" name="Google Shape;3108;p20"/>
              <p:cNvSpPr/>
              <p:nvPr/>
            </p:nvSpPr>
            <p:spPr>
              <a:xfrm>
                <a:off x="1448075" y="2492100"/>
                <a:ext cx="7775" cy="6650"/>
              </a:xfrm>
              <a:custGeom>
                <a:rect b="b" l="l" r="r" t="t"/>
                <a:pathLst>
                  <a:path extrusionOk="0" h="266" w="311">
                    <a:moveTo>
                      <a:pt x="144" y="1"/>
                    </a:moveTo>
                    <a:cubicBezTo>
                      <a:pt x="72" y="1"/>
                      <a:pt x="13" y="60"/>
                      <a:pt x="1" y="132"/>
                    </a:cubicBezTo>
                    <a:cubicBezTo>
                      <a:pt x="1" y="212"/>
                      <a:pt x="67" y="266"/>
                      <a:pt x="135" y="266"/>
                    </a:cubicBezTo>
                    <a:cubicBezTo>
                      <a:pt x="167" y="266"/>
                      <a:pt x="200" y="254"/>
                      <a:pt x="227" y="227"/>
                    </a:cubicBezTo>
                    <a:cubicBezTo>
                      <a:pt x="310" y="155"/>
                      <a:pt x="263" y="13"/>
                      <a:pt x="14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9" name="Google Shape;3109;p20"/>
              <p:cNvSpPr/>
              <p:nvPr/>
            </p:nvSpPr>
            <p:spPr>
              <a:xfrm>
                <a:off x="1562550" y="2880800"/>
                <a:ext cx="9225" cy="6650"/>
              </a:xfrm>
              <a:custGeom>
                <a:rect b="b" l="l" r="r" t="t"/>
                <a:pathLst>
                  <a:path extrusionOk="0" h="266" w="369">
                    <a:moveTo>
                      <a:pt x="164" y="1"/>
                    </a:moveTo>
                    <a:cubicBezTo>
                      <a:pt x="1" y="1"/>
                      <a:pt x="1" y="265"/>
                      <a:pt x="164" y="265"/>
                    </a:cubicBezTo>
                    <a:cubicBezTo>
                      <a:pt x="171" y="265"/>
                      <a:pt x="177" y="265"/>
                      <a:pt x="184" y="264"/>
                    </a:cubicBezTo>
                    <a:cubicBezTo>
                      <a:pt x="191" y="265"/>
                      <a:pt x="198" y="265"/>
                      <a:pt x="205" y="265"/>
                    </a:cubicBezTo>
                    <a:cubicBezTo>
                      <a:pt x="368" y="265"/>
                      <a:pt x="368" y="1"/>
                      <a:pt x="205" y="1"/>
                    </a:cubicBezTo>
                    <a:cubicBezTo>
                      <a:pt x="198" y="1"/>
                      <a:pt x="191" y="1"/>
                      <a:pt x="184" y="2"/>
                    </a:cubicBezTo>
                    <a:cubicBezTo>
                      <a:pt x="177" y="1"/>
                      <a:pt x="171" y="1"/>
                      <a:pt x="16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0" name="Google Shape;3110;p20"/>
              <p:cNvSpPr/>
              <p:nvPr/>
            </p:nvSpPr>
            <p:spPr>
              <a:xfrm>
                <a:off x="2004500" y="2263775"/>
                <a:ext cx="9350" cy="6600"/>
              </a:xfrm>
              <a:custGeom>
                <a:rect b="b" l="l" r="r" t="t"/>
                <a:pathLst>
                  <a:path extrusionOk="0" h="264" w="374">
                    <a:moveTo>
                      <a:pt x="166" y="0"/>
                    </a:moveTo>
                    <a:cubicBezTo>
                      <a:pt x="0" y="0"/>
                      <a:pt x="4" y="264"/>
                      <a:pt x="176" y="264"/>
                    </a:cubicBezTo>
                    <a:cubicBezTo>
                      <a:pt x="180" y="264"/>
                      <a:pt x="183" y="264"/>
                      <a:pt x="187" y="263"/>
                    </a:cubicBezTo>
                    <a:cubicBezTo>
                      <a:pt x="191" y="264"/>
                      <a:pt x="195" y="264"/>
                      <a:pt x="198" y="264"/>
                    </a:cubicBezTo>
                    <a:cubicBezTo>
                      <a:pt x="371" y="264"/>
                      <a:pt x="374" y="0"/>
                      <a:pt x="208" y="0"/>
                    </a:cubicBezTo>
                    <a:cubicBezTo>
                      <a:pt x="202" y="0"/>
                      <a:pt x="195" y="1"/>
                      <a:pt x="187" y="2"/>
                    </a:cubicBezTo>
                    <a:cubicBezTo>
                      <a:pt x="180" y="1"/>
                      <a:pt x="173" y="0"/>
                      <a:pt x="16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1" name="Google Shape;3111;p20"/>
              <p:cNvSpPr/>
              <p:nvPr/>
            </p:nvSpPr>
            <p:spPr>
              <a:xfrm>
                <a:off x="1084350" y="2031025"/>
                <a:ext cx="7475" cy="6600"/>
              </a:xfrm>
              <a:custGeom>
                <a:rect b="b" l="l" r="r" t="t"/>
                <a:pathLst>
                  <a:path extrusionOk="0" h="264" w="299">
                    <a:moveTo>
                      <a:pt x="131" y="1"/>
                    </a:moveTo>
                    <a:cubicBezTo>
                      <a:pt x="60" y="1"/>
                      <a:pt x="0" y="60"/>
                      <a:pt x="0" y="132"/>
                    </a:cubicBezTo>
                    <a:cubicBezTo>
                      <a:pt x="0" y="206"/>
                      <a:pt x="64" y="264"/>
                      <a:pt x="130" y="264"/>
                    </a:cubicBezTo>
                    <a:cubicBezTo>
                      <a:pt x="160" y="264"/>
                      <a:pt x="189" y="253"/>
                      <a:pt x="215" y="227"/>
                    </a:cubicBezTo>
                    <a:cubicBezTo>
                      <a:pt x="298" y="144"/>
                      <a:pt x="251" y="1"/>
                      <a:pt x="13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2" name="Google Shape;3112;p20"/>
              <p:cNvSpPr/>
              <p:nvPr/>
            </p:nvSpPr>
            <p:spPr>
              <a:xfrm>
                <a:off x="1136450" y="2258750"/>
                <a:ext cx="7450" cy="6450"/>
              </a:xfrm>
              <a:custGeom>
                <a:rect b="b" l="l" r="r" t="t"/>
                <a:pathLst>
                  <a:path extrusionOk="0" h="258" w="298">
                    <a:moveTo>
                      <a:pt x="131" y="0"/>
                    </a:moveTo>
                    <a:cubicBezTo>
                      <a:pt x="60" y="0"/>
                      <a:pt x="0" y="48"/>
                      <a:pt x="0" y="131"/>
                    </a:cubicBezTo>
                    <a:cubicBezTo>
                      <a:pt x="0" y="206"/>
                      <a:pt x="64" y="258"/>
                      <a:pt x="131" y="258"/>
                    </a:cubicBezTo>
                    <a:cubicBezTo>
                      <a:pt x="160" y="258"/>
                      <a:pt x="189" y="248"/>
                      <a:pt x="214" y="226"/>
                    </a:cubicBezTo>
                    <a:cubicBezTo>
                      <a:pt x="298" y="143"/>
                      <a:pt x="250" y="0"/>
                      <a:pt x="13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3" name="Google Shape;3113;p20"/>
              <p:cNvSpPr/>
              <p:nvPr/>
            </p:nvSpPr>
            <p:spPr>
              <a:xfrm>
                <a:off x="2517275" y="1742000"/>
                <a:ext cx="7750" cy="6475"/>
              </a:xfrm>
              <a:custGeom>
                <a:rect b="b" l="l" r="r" t="t"/>
                <a:pathLst>
                  <a:path extrusionOk="0" h="259" w="310">
                    <a:moveTo>
                      <a:pt x="143" y="1"/>
                    </a:moveTo>
                    <a:cubicBezTo>
                      <a:pt x="60" y="1"/>
                      <a:pt x="0" y="60"/>
                      <a:pt x="0" y="132"/>
                    </a:cubicBezTo>
                    <a:cubicBezTo>
                      <a:pt x="0" y="207"/>
                      <a:pt x="70" y="258"/>
                      <a:pt x="140" y="258"/>
                    </a:cubicBezTo>
                    <a:cubicBezTo>
                      <a:pt x="171" y="258"/>
                      <a:pt x="201" y="249"/>
                      <a:pt x="226" y="227"/>
                    </a:cubicBezTo>
                    <a:cubicBezTo>
                      <a:pt x="310" y="144"/>
                      <a:pt x="250" y="1"/>
                      <a:pt x="1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4" name="Google Shape;3114;p20"/>
              <p:cNvSpPr/>
              <p:nvPr/>
            </p:nvSpPr>
            <p:spPr>
              <a:xfrm>
                <a:off x="2397900" y="1508950"/>
                <a:ext cx="6875" cy="6575"/>
              </a:xfrm>
              <a:custGeom>
                <a:rect b="b" l="l" r="r" t="t"/>
                <a:pathLst>
                  <a:path extrusionOk="0" h="263" w="275">
                    <a:moveTo>
                      <a:pt x="144" y="0"/>
                    </a:moveTo>
                    <a:cubicBezTo>
                      <a:pt x="60" y="0"/>
                      <a:pt x="1" y="60"/>
                      <a:pt x="1" y="131"/>
                    </a:cubicBezTo>
                    <a:cubicBezTo>
                      <a:pt x="1" y="203"/>
                      <a:pt x="60" y="262"/>
                      <a:pt x="144" y="262"/>
                    </a:cubicBezTo>
                    <a:cubicBezTo>
                      <a:pt x="215" y="262"/>
                      <a:pt x="275" y="203"/>
                      <a:pt x="275" y="131"/>
                    </a:cubicBezTo>
                    <a:cubicBezTo>
                      <a:pt x="275" y="60"/>
                      <a:pt x="215" y="0"/>
                      <a:pt x="14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5" name="Google Shape;3115;p20"/>
              <p:cNvSpPr/>
              <p:nvPr/>
            </p:nvSpPr>
            <p:spPr>
              <a:xfrm>
                <a:off x="2788725" y="1418150"/>
                <a:ext cx="7475" cy="6675"/>
              </a:xfrm>
              <a:custGeom>
                <a:rect b="b" l="l" r="r" t="t"/>
                <a:pathLst>
                  <a:path extrusionOk="0" h="267" w="299">
                    <a:moveTo>
                      <a:pt x="132" y="1"/>
                    </a:moveTo>
                    <a:cubicBezTo>
                      <a:pt x="60" y="1"/>
                      <a:pt x="1" y="60"/>
                      <a:pt x="1" y="132"/>
                    </a:cubicBezTo>
                    <a:cubicBezTo>
                      <a:pt x="1" y="213"/>
                      <a:pt x="61" y="266"/>
                      <a:pt x="126" y="266"/>
                    </a:cubicBezTo>
                    <a:cubicBezTo>
                      <a:pt x="156" y="266"/>
                      <a:pt x="188" y="254"/>
                      <a:pt x="215" y="227"/>
                    </a:cubicBezTo>
                    <a:cubicBezTo>
                      <a:pt x="298" y="156"/>
                      <a:pt x="251" y="13"/>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6" name="Google Shape;3116;p20"/>
              <p:cNvSpPr/>
              <p:nvPr/>
            </p:nvSpPr>
            <p:spPr>
              <a:xfrm>
                <a:off x="2573225" y="1144925"/>
                <a:ext cx="7775" cy="6450"/>
              </a:xfrm>
              <a:custGeom>
                <a:rect b="b" l="l" r="r" t="t"/>
                <a:pathLst>
                  <a:path extrusionOk="0" h="258" w="311">
                    <a:moveTo>
                      <a:pt x="132" y="0"/>
                    </a:moveTo>
                    <a:cubicBezTo>
                      <a:pt x="60" y="0"/>
                      <a:pt x="1" y="48"/>
                      <a:pt x="1" y="131"/>
                    </a:cubicBezTo>
                    <a:cubicBezTo>
                      <a:pt x="1" y="206"/>
                      <a:pt x="64" y="257"/>
                      <a:pt x="131" y="257"/>
                    </a:cubicBezTo>
                    <a:cubicBezTo>
                      <a:pt x="160" y="257"/>
                      <a:pt x="190" y="248"/>
                      <a:pt x="215" y="226"/>
                    </a:cubicBezTo>
                    <a:cubicBezTo>
                      <a:pt x="310" y="143"/>
                      <a:pt x="251" y="0"/>
                      <a:pt x="13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7" name="Google Shape;3117;p20"/>
              <p:cNvSpPr/>
              <p:nvPr/>
            </p:nvSpPr>
            <p:spPr>
              <a:xfrm>
                <a:off x="3230150" y="1622050"/>
                <a:ext cx="7475" cy="6650"/>
              </a:xfrm>
              <a:custGeom>
                <a:rect b="b" l="l" r="r" t="t"/>
                <a:pathLst>
                  <a:path extrusionOk="0" h="266" w="299">
                    <a:moveTo>
                      <a:pt x="132" y="1"/>
                    </a:moveTo>
                    <a:cubicBezTo>
                      <a:pt x="60" y="1"/>
                      <a:pt x="1" y="60"/>
                      <a:pt x="1" y="132"/>
                    </a:cubicBezTo>
                    <a:cubicBezTo>
                      <a:pt x="1" y="212"/>
                      <a:pt x="61" y="266"/>
                      <a:pt x="126" y="266"/>
                    </a:cubicBezTo>
                    <a:cubicBezTo>
                      <a:pt x="156" y="266"/>
                      <a:pt x="188" y="254"/>
                      <a:pt x="215" y="227"/>
                    </a:cubicBezTo>
                    <a:cubicBezTo>
                      <a:pt x="298" y="144"/>
                      <a:pt x="251" y="13"/>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8" name="Google Shape;3118;p20"/>
              <p:cNvSpPr/>
              <p:nvPr/>
            </p:nvSpPr>
            <p:spPr>
              <a:xfrm>
                <a:off x="3298900" y="1128550"/>
                <a:ext cx="7475" cy="6500"/>
              </a:xfrm>
              <a:custGeom>
                <a:rect b="b" l="l" r="r" t="t"/>
                <a:pathLst>
                  <a:path extrusionOk="0" h="260" w="299">
                    <a:moveTo>
                      <a:pt x="144" y="0"/>
                    </a:moveTo>
                    <a:cubicBezTo>
                      <a:pt x="61" y="0"/>
                      <a:pt x="1" y="60"/>
                      <a:pt x="1" y="131"/>
                    </a:cubicBezTo>
                    <a:cubicBezTo>
                      <a:pt x="1" y="212"/>
                      <a:pt x="67" y="260"/>
                      <a:pt x="132" y="260"/>
                    </a:cubicBezTo>
                    <a:cubicBezTo>
                      <a:pt x="162" y="260"/>
                      <a:pt x="192" y="249"/>
                      <a:pt x="215" y="226"/>
                    </a:cubicBezTo>
                    <a:cubicBezTo>
                      <a:pt x="299" y="143"/>
                      <a:pt x="251" y="12"/>
                      <a:pt x="14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9" name="Google Shape;3119;p20"/>
              <p:cNvSpPr/>
              <p:nvPr/>
            </p:nvSpPr>
            <p:spPr>
              <a:xfrm>
                <a:off x="3527800" y="2197100"/>
                <a:ext cx="7775" cy="6375"/>
              </a:xfrm>
              <a:custGeom>
                <a:rect b="b" l="l" r="r" t="t"/>
                <a:pathLst>
                  <a:path extrusionOk="0" h="255" w="311">
                    <a:moveTo>
                      <a:pt x="125" y="0"/>
                    </a:moveTo>
                    <a:cubicBezTo>
                      <a:pt x="61" y="0"/>
                      <a:pt x="1" y="55"/>
                      <a:pt x="1" y="121"/>
                    </a:cubicBezTo>
                    <a:cubicBezTo>
                      <a:pt x="1" y="201"/>
                      <a:pt x="67" y="255"/>
                      <a:pt x="135" y="255"/>
                    </a:cubicBezTo>
                    <a:cubicBezTo>
                      <a:pt x="167" y="255"/>
                      <a:pt x="200" y="243"/>
                      <a:pt x="227" y="216"/>
                    </a:cubicBezTo>
                    <a:cubicBezTo>
                      <a:pt x="310" y="144"/>
                      <a:pt x="251" y="2"/>
                      <a:pt x="144" y="2"/>
                    </a:cubicBezTo>
                    <a:cubicBezTo>
                      <a:pt x="138" y="1"/>
                      <a:pt x="131" y="0"/>
                      <a:pt x="12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0" name="Google Shape;3120;p20"/>
              <p:cNvSpPr/>
              <p:nvPr/>
            </p:nvSpPr>
            <p:spPr>
              <a:xfrm>
                <a:off x="3902050" y="2461450"/>
                <a:ext cx="7675" cy="6650"/>
              </a:xfrm>
              <a:custGeom>
                <a:rect b="b" l="l" r="r" t="t"/>
                <a:pathLst>
                  <a:path extrusionOk="0" h="266" w="307">
                    <a:moveTo>
                      <a:pt x="140" y="0"/>
                    </a:moveTo>
                    <a:cubicBezTo>
                      <a:pt x="68" y="0"/>
                      <a:pt x="9" y="60"/>
                      <a:pt x="9" y="131"/>
                    </a:cubicBezTo>
                    <a:cubicBezTo>
                      <a:pt x="1" y="212"/>
                      <a:pt x="64" y="265"/>
                      <a:pt x="131" y="265"/>
                    </a:cubicBezTo>
                    <a:cubicBezTo>
                      <a:pt x="163" y="265"/>
                      <a:pt x="196" y="253"/>
                      <a:pt x="223" y="226"/>
                    </a:cubicBezTo>
                    <a:cubicBezTo>
                      <a:pt x="307" y="143"/>
                      <a:pt x="259" y="0"/>
                      <a:pt x="14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1" name="Google Shape;3121;p20"/>
              <p:cNvSpPr/>
              <p:nvPr/>
            </p:nvSpPr>
            <p:spPr>
              <a:xfrm>
                <a:off x="3531375" y="2052175"/>
                <a:ext cx="7475" cy="6650"/>
              </a:xfrm>
              <a:custGeom>
                <a:rect b="b" l="l" r="r" t="t"/>
                <a:pathLst>
                  <a:path extrusionOk="0" h="266" w="299">
                    <a:moveTo>
                      <a:pt x="132" y="0"/>
                    </a:moveTo>
                    <a:cubicBezTo>
                      <a:pt x="60" y="0"/>
                      <a:pt x="1" y="60"/>
                      <a:pt x="1" y="131"/>
                    </a:cubicBezTo>
                    <a:cubicBezTo>
                      <a:pt x="1" y="212"/>
                      <a:pt x="61" y="265"/>
                      <a:pt x="126" y="265"/>
                    </a:cubicBezTo>
                    <a:cubicBezTo>
                      <a:pt x="156" y="265"/>
                      <a:pt x="188" y="253"/>
                      <a:pt x="215" y="226"/>
                    </a:cubicBezTo>
                    <a:cubicBezTo>
                      <a:pt x="298" y="143"/>
                      <a:pt x="251" y="0"/>
                      <a:pt x="13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2" name="Google Shape;3122;p20"/>
              <p:cNvSpPr/>
              <p:nvPr/>
            </p:nvSpPr>
            <p:spPr>
              <a:xfrm>
                <a:off x="1701100" y="2387900"/>
                <a:ext cx="14900" cy="12800"/>
              </a:xfrm>
              <a:custGeom>
                <a:rect b="b" l="l" r="r" t="t"/>
                <a:pathLst>
                  <a:path extrusionOk="0" h="512" w="596">
                    <a:moveTo>
                      <a:pt x="253" y="1"/>
                    </a:moveTo>
                    <a:cubicBezTo>
                      <a:pt x="109" y="1"/>
                      <a:pt x="0" y="115"/>
                      <a:pt x="0" y="251"/>
                    </a:cubicBezTo>
                    <a:cubicBezTo>
                      <a:pt x="0" y="407"/>
                      <a:pt x="130" y="512"/>
                      <a:pt x="261" y="512"/>
                    </a:cubicBezTo>
                    <a:cubicBezTo>
                      <a:pt x="321" y="512"/>
                      <a:pt x="381" y="490"/>
                      <a:pt x="429" y="442"/>
                    </a:cubicBezTo>
                    <a:cubicBezTo>
                      <a:pt x="596" y="275"/>
                      <a:pt x="488" y="1"/>
                      <a:pt x="274" y="1"/>
                    </a:cubicBezTo>
                    <a:cubicBezTo>
                      <a:pt x="267" y="1"/>
                      <a:pt x="260" y="1"/>
                      <a:pt x="25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3" name="Google Shape;3123;p20"/>
              <p:cNvSpPr/>
              <p:nvPr/>
            </p:nvSpPr>
            <p:spPr>
              <a:xfrm>
                <a:off x="864375" y="3061525"/>
                <a:ext cx="14925" cy="12800"/>
              </a:xfrm>
              <a:custGeom>
                <a:rect b="b" l="l" r="r" t="t"/>
                <a:pathLst>
                  <a:path extrusionOk="0" h="512" w="597">
                    <a:moveTo>
                      <a:pt x="275" y="0"/>
                    </a:moveTo>
                    <a:cubicBezTo>
                      <a:pt x="132" y="0"/>
                      <a:pt x="13" y="107"/>
                      <a:pt x="1" y="262"/>
                    </a:cubicBezTo>
                    <a:cubicBezTo>
                      <a:pt x="1" y="409"/>
                      <a:pt x="129" y="511"/>
                      <a:pt x="260" y="511"/>
                    </a:cubicBezTo>
                    <a:cubicBezTo>
                      <a:pt x="320" y="511"/>
                      <a:pt x="381" y="490"/>
                      <a:pt x="429" y="441"/>
                    </a:cubicBezTo>
                    <a:cubicBezTo>
                      <a:pt x="596" y="286"/>
                      <a:pt x="489" y="12"/>
                      <a:pt x="27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4" name="Google Shape;3124;p20"/>
              <p:cNvSpPr/>
              <p:nvPr/>
            </p:nvSpPr>
            <p:spPr>
              <a:xfrm>
                <a:off x="1461175" y="1886075"/>
                <a:ext cx="14925" cy="12850"/>
              </a:xfrm>
              <a:custGeom>
                <a:rect b="b" l="l" r="r" t="t"/>
                <a:pathLst>
                  <a:path extrusionOk="0" h="514" w="597">
                    <a:moveTo>
                      <a:pt x="263" y="1"/>
                    </a:moveTo>
                    <a:cubicBezTo>
                      <a:pt x="120" y="1"/>
                      <a:pt x="1" y="120"/>
                      <a:pt x="1" y="262"/>
                    </a:cubicBezTo>
                    <a:cubicBezTo>
                      <a:pt x="1" y="415"/>
                      <a:pt x="120" y="514"/>
                      <a:pt x="249" y="514"/>
                    </a:cubicBezTo>
                    <a:cubicBezTo>
                      <a:pt x="311" y="514"/>
                      <a:pt x="375" y="491"/>
                      <a:pt x="429" y="441"/>
                    </a:cubicBezTo>
                    <a:cubicBezTo>
                      <a:pt x="596" y="286"/>
                      <a:pt x="489" y="12"/>
                      <a:pt x="26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5" name="Google Shape;3125;p20"/>
              <p:cNvSpPr/>
              <p:nvPr/>
            </p:nvSpPr>
            <p:spPr>
              <a:xfrm>
                <a:off x="1077500" y="1742000"/>
                <a:ext cx="14900" cy="12800"/>
              </a:xfrm>
              <a:custGeom>
                <a:rect b="b" l="l" r="r" t="t"/>
                <a:pathLst>
                  <a:path extrusionOk="0" h="512" w="596">
                    <a:moveTo>
                      <a:pt x="274" y="1"/>
                    </a:moveTo>
                    <a:cubicBezTo>
                      <a:pt x="120" y="1"/>
                      <a:pt x="1" y="108"/>
                      <a:pt x="1" y="263"/>
                    </a:cubicBezTo>
                    <a:cubicBezTo>
                      <a:pt x="1" y="410"/>
                      <a:pt x="129" y="512"/>
                      <a:pt x="260" y="512"/>
                    </a:cubicBezTo>
                    <a:cubicBezTo>
                      <a:pt x="320" y="512"/>
                      <a:pt x="381" y="490"/>
                      <a:pt x="429" y="441"/>
                    </a:cubicBezTo>
                    <a:cubicBezTo>
                      <a:pt x="596" y="287"/>
                      <a:pt x="489" y="13"/>
                      <a:pt x="27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6" name="Google Shape;3126;p20"/>
              <p:cNvSpPr/>
              <p:nvPr/>
            </p:nvSpPr>
            <p:spPr>
              <a:xfrm>
                <a:off x="1835050" y="1697075"/>
                <a:ext cx="14900" cy="12775"/>
              </a:xfrm>
              <a:custGeom>
                <a:rect b="b" l="l" r="r" t="t"/>
                <a:pathLst>
                  <a:path extrusionOk="0" h="511" w="596">
                    <a:moveTo>
                      <a:pt x="274" y="0"/>
                    </a:moveTo>
                    <a:cubicBezTo>
                      <a:pt x="119" y="0"/>
                      <a:pt x="0" y="107"/>
                      <a:pt x="0" y="250"/>
                    </a:cubicBezTo>
                    <a:cubicBezTo>
                      <a:pt x="0" y="406"/>
                      <a:pt x="130" y="511"/>
                      <a:pt x="261" y="511"/>
                    </a:cubicBezTo>
                    <a:cubicBezTo>
                      <a:pt x="320" y="511"/>
                      <a:pt x="380" y="489"/>
                      <a:pt x="429" y="441"/>
                    </a:cubicBezTo>
                    <a:cubicBezTo>
                      <a:pt x="595" y="286"/>
                      <a:pt x="488" y="12"/>
                      <a:pt x="27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7" name="Google Shape;3127;p20"/>
              <p:cNvSpPr/>
              <p:nvPr/>
            </p:nvSpPr>
            <p:spPr>
              <a:xfrm>
                <a:off x="2043100" y="1415175"/>
                <a:ext cx="14900" cy="12800"/>
              </a:xfrm>
              <a:custGeom>
                <a:rect b="b" l="l" r="r" t="t"/>
                <a:pathLst>
                  <a:path extrusionOk="0" h="512" w="596">
                    <a:moveTo>
                      <a:pt x="262" y="1"/>
                    </a:moveTo>
                    <a:cubicBezTo>
                      <a:pt x="120" y="1"/>
                      <a:pt x="1" y="108"/>
                      <a:pt x="1" y="251"/>
                    </a:cubicBezTo>
                    <a:cubicBezTo>
                      <a:pt x="1" y="406"/>
                      <a:pt x="124" y="511"/>
                      <a:pt x="256" y="511"/>
                    </a:cubicBezTo>
                    <a:cubicBezTo>
                      <a:pt x="316" y="511"/>
                      <a:pt x="377" y="490"/>
                      <a:pt x="429" y="441"/>
                    </a:cubicBezTo>
                    <a:cubicBezTo>
                      <a:pt x="596" y="287"/>
                      <a:pt x="489" y="13"/>
                      <a:pt x="26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8" name="Google Shape;3128;p20"/>
              <p:cNvSpPr/>
              <p:nvPr/>
            </p:nvSpPr>
            <p:spPr>
              <a:xfrm>
                <a:off x="1567450" y="1319325"/>
                <a:ext cx="14900" cy="12700"/>
              </a:xfrm>
              <a:custGeom>
                <a:rect b="b" l="l" r="r" t="t"/>
                <a:pathLst>
                  <a:path extrusionOk="0" h="508" w="596">
                    <a:moveTo>
                      <a:pt x="243" y="0"/>
                    </a:moveTo>
                    <a:cubicBezTo>
                      <a:pt x="109" y="0"/>
                      <a:pt x="0" y="115"/>
                      <a:pt x="0" y="251"/>
                    </a:cubicBezTo>
                    <a:cubicBezTo>
                      <a:pt x="0" y="404"/>
                      <a:pt x="120" y="508"/>
                      <a:pt x="249" y="508"/>
                    </a:cubicBezTo>
                    <a:cubicBezTo>
                      <a:pt x="311" y="508"/>
                      <a:pt x="375" y="484"/>
                      <a:pt x="429" y="430"/>
                    </a:cubicBezTo>
                    <a:cubicBezTo>
                      <a:pt x="596" y="275"/>
                      <a:pt x="488" y="1"/>
                      <a:pt x="262" y="1"/>
                    </a:cubicBezTo>
                    <a:cubicBezTo>
                      <a:pt x="256" y="1"/>
                      <a:pt x="249" y="0"/>
                      <a:pt x="24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9" name="Google Shape;3129;p20"/>
              <p:cNvSpPr/>
              <p:nvPr/>
            </p:nvSpPr>
            <p:spPr>
              <a:xfrm>
                <a:off x="2514000" y="1936950"/>
                <a:ext cx="14900" cy="12575"/>
              </a:xfrm>
              <a:custGeom>
                <a:rect b="b" l="l" r="r" t="t"/>
                <a:pathLst>
                  <a:path extrusionOk="0" h="503" w="596">
                    <a:moveTo>
                      <a:pt x="253" y="1"/>
                    </a:moveTo>
                    <a:cubicBezTo>
                      <a:pt x="108" y="1"/>
                      <a:pt x="0" y="115"/>
                      <a:pt x="0" y="252"/>
                    </a:cubicBezTo>
                    <a:cubicBezTo>
                      <a:pt x="0" y="404"/>
                      <a:pt x="120" y="503"/>
                      <a:pt x="249" y="503"/>
                    </a:cubicBezTo>
                    <a:cubicBezTo>
                      <a:pt x="311" y="503"/>
                      <a:pt x="375" y="480"/>
                      <a:pt x="429" y="430"/>
                    </a:cubicBezTo>
                    <a:cubicBezTo>
                      <a:pt x="596" y="275"/>
                      <a:pt x="488" y="2"/>
                      <a:pt x="274" y="2"/>
                    </a:cubicBezTo>
                    <a:cubicBezTo>
                      <a:pt x="267" y="1"/>
                      <a:pt x="260" y="1"/>
                      <a:pt x="25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0" name="Google Shape;3130;p20"/>
              <p:cNvSpPr/>
              <p:nvPr/>
            </p:nvSpPr>
            <p:spPr>
              <a:xfrm>
                <a:off x="3094125" y="1260400"/>
                <a:ext cx="14900" cy="12850"/>
              </a:xfrm>
              <a:custGeom>
                <a:rect b="b" l="l" r="r" t="t"/>
                <a:pathLst>
                  <a:path extrusionOk="0" h="514" w="596">
                    <a:moveTo>
                      <a:pt x="274" y="1"/>
                    </a:moveTo>
                    <a:cubicBezTo>
                      <a:pt x="131" y="1"/>
                      <a:pt x="12" y="120"/>
                      <a:pt x="0" y="263"/>
                    </a:cubicBezTo>
                    <a:cubicBezTo>
                      <a:pt x="0" y="415"/>
                      <a:pt x="126" y="514"/>
                      <a:pt x="254" y="514"/>
                    </a:cubicBezTo>
                    <a:cubicBezTo>
                      <a:pt x="316" y="514"/>
                      <a:pt x="379" y="491"/>
                      <a:pt x="429" y="441"/>
                    </a:cubicBezTo>
                    <a:cubicBezTo>
                      <a:pt x="596" y="286"/>
                      <a:pt x="489" y="13"/>
                      <a:pt x="27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1" name="Google Shape;3131;p20"/>
              <p:cNvSpPr/>
              <p:nvPr/>
            </p:nvSpPr>
            <p:spPr>
              <a:xfrm>
                <a:off x="2049650" y="2034300"/>
                <a:ext cx="14900" cy="12800"/>
              </a:xfrm>
              <a:custGeom>
                <a:rect b="b" l="l" r="r" t="t"/>
                <a:pathLst>
                  <a:path extrusionOk="0" h="512" w="596">
                    <a:moveTo>
                      <a:pt x="274" y="1"/>
                    </a:moveTo>
                    <a:cubicBezTo>
                      <a:pt x="131" y="1"/>
                      <a:pt x="12" y="108"/>
                      <a:pt x="0" y="251"/>
                    </a:cubicBezTo>
                    <a:cubicBezTo>
                      <a:pt x="0" y="406"/>
                      <a:pt x="130" y="511"/>
                      <a:pt x="265" y="511"/>
                    </a:cubicBezTo>
                    <a:cubicBezTo>
                      <a:pt x="326" y="511"/>
                      <a:pt x="389" y="490"/>
                      <a:pt x="441" y="441"/>
                    </a:cubicBezTo>
                    <a:cubicBezTo>
                      <a:pt x="596" y="287"/>
                      <a:pt x="501" y="13"/>
                      <a:pt x="27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2" name="Google Shape;3132;p20"/>
              <p:cNvSpPr/>
              <p:nvPr/>
            </p:nvSpPr>
            <p:spPr>
              <a:xfrm>
                <a:off x="2491075" y="3399650"/>
                <a:ext cx="14900" cy="12800"/>
              </a:xfrm>
              <a:custGeom>
                <a:rect b="b" l="l" r="r" t="t"/>
                <a:pathLst>
                  <a:path extrusionOk="0" h="512" w="596">
                    <a:moveTo>
                      <a:pt x="274" y="1"/>
                    </a:moveTo>
                    <a:cubicBezTo>
                      <a:pt x="131" y="1"/>
                      <a:pt x="12" y="108"/>
                      <a:pt x="0" y="251"/>
                    </a:cubicBezTo>
                    <a:cubicBezTo>
                      <a:pt x="0" y="406"/>
                      <a:pt x="130" y="511"/>
                      <a:pt x="265" y="511"/>
                    </a:cubicBezTo>
                    <a:cubicBezTo>
                      <a:pt x="326" y="511"/>
                      <a:pt x="389" y="490"/>
                      <a:pt x="441" y="441"/>
                    </a:cubicBezTo>
                    <a:cubicBezTo>
                      <a:pt x="596" y="286"/>
                      <a:pt x="500" y="13"/>
                      <a:pt x="27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3" name="Google Shape;3133;p20"/>
              <p:cNvSpPr/>
              <p:nvPr/>
            </p:nvSpPr>
            <p:spPr>
              <a:xfrm>
                <a:off x="2840525" y="3715475"/>
                <a:ext cx="14900" cy="12800"/>
              </a:xfrm>
              <a:custGeom>
                <a:rect b="b" l="l" r="r" t="t"/>
                <a:pathLst>
                  <a:path extrusionOk="0" h="512" w="596">
                    <a:moveTo>
                      <a:pt x="262" y="0"/>
                    </a:moveTo>
                    <a:cubicBezTo>
                      <a:pt x="119" y="0"/>
                      <a:pt x="0" y="107"/>
                      <a:pt x="0" y="262"/>
                    </a:cubicBezTo>
                    <a:cubicBezTo>
                      <a:pt x="0" y="409"/>
                      <a:pt x="129" y="511"/>
                      <a:pt x="260" y="511"/>
                    </a:cubicBezTo>
                    <a:cubicBezTo>
                      <a:pt x="320" y="511"/>
                      <a:pt x="380" y="489"/>
                      <a:pt x="429" y="441"/>
                    </a:cubicBezTo>
                    <a:cubicBezTo>
                      <a:pt x="596" y="286"/>
                      <a:pt x="489" y="12"/>
                      <a:pt x="2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4" name="Google Shape;3134;p20"/>
              <p:cNvSpPr/>
              <p:nvPr/>
            </p:nvSpPr>
            <p:spPr>
              <a:xfrm>
                <a:off x="2212775" y="4039900"/>
                <a:ext cx="14900" cy="12800"/>
              </a:xfrm>
              <a:custGeom>
                <a:rect b="b" l="l" r="r" t="t"/>
                <a:pathLst>
                  <a:path extrusionOk="0" h="512" w="596">
                    <a:moveTo>
                      <a:pt x="262" y="1"/>
                    </a:moveTo>
                    <a:cubicBezTo>
                      <a:pt x="119" y="1"/>
                      <a:pt x="0" y="108"/>
                      <a:pt x="0" y="263"/>
                    </a:cubicBezTo>
                    <a:cubicBezTo>
                      <a:pt x="0" y="410"/>
                      <a:pt x="129" y="512"/>
                      <a:pt x="259" y="512"/>
                    </a:cubicBezTo>
                    <a:cubicBezTo>
                      <a:pt x="319" y="512"/>
                      <a:pt x="380" y="490"/>
                      <a:pt x="429" y="442"/>
                    </a:cubicBezTo>
                    <a:cubicBezTo>
                      <a:pt x="595" y="287"/>
                      <a:pt x="488" y="13"/>
                      <a:pt x="26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5" name="Google Shape;3135;p20"/>
              <p:cNvSpPr/>
              <p:nvPr/>
            </p:nvSpPr>
            <p:spPr>
              <a:xfrm>
                <a:off x="3233425" y="3608875"/>
                <a:ext cx="14900" cy="12600"/>
              </a:xfrm>
              <a:custGeom>
                <a:rect b="b" l="l" r="r" t="t"/>
                <a:pathLst>
                  <a:path extrusionOk="0" h="504" w="596">
                    <a:moveTo>
                      <a:pt x="255" y="1"/>
                    </a:moveTo>
                    <a:cubicBezTo>
                      <a:pt x="121" y="1"/>
                      <a:pt x="12" y="116"/>
                      <a:pt x="1" y="252"/>
                    </a:cubicBezTo>
                    <a:cubicBezTo>
                      <a:pt x="1" y="405"/>
                      <a:pt x="126" y="503"/>
                      <a:pt x="255" y="503"/>
                    </a:cubicBezTo>
                    <a:cubicBezTo>
                      <a:pt x="316" y="503"/>
                      <a:pt x="379" y="481"/>
                      <a:pt x="429" y="430"/>
                    </a:cubicBezTo>
                    <a:cubicBezTo>
                      <a:pt x="596" y="276"/>
                      <a:pt x="489" y="14"/>
                      <a:pt x="274" y="2"/>
                    </a:cubicBezTo>
                    <a:cubicBezTo>
                      <a:pt x="268" y="1"/>
                      <a:pt x="261" y="1"/>
                      <a:pt x="25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6" name="Google Shape;3136;p20"/>
              <p:cNvSpPr/>
              <p:nvPr/>
            </p:nvSpPr>
            <p:spPr>
              <a:xfrm>
                <a:off x="3660575" y="3771725"/>
                <a:ext cx="14900" cy="12775"/>
              </a:xfrm>
              <a:custGeom>
                <a:rect b="b" l="l" r="r" t="t"/>
                <a:pathLst>
                  <a:path extrusionOk="0" h="511" w="596">
                    <a:moveTo>
                      <a:pt x="262" y="0"/>
                    </a:moveTo>
                    <a:cubicBezTo>
                      <a:pt x="119" y="0"/>
                      <a:pt x="0" y="108"/>
                      <a:pt x="0" y="251"/>
                    </a:cubicBezTo>
                    <a:cubicBezTo>
                      <a:pt x="0" y="406"/>
                      <a:pt x="124" y="511"/>
                      <a:pt x="256" y="511"/>
                    </a:cubicBezTo>
                    <a:cubicBezTo>
                      <a:pt x="315" y="511"/>
                      <a:pt x="377" y="489"/>
                      <a:pt x="429" y="441"/>
                    </a:cubicBezTo>
                    <a:cubicBezTo>
                      <a:pt x="595" y="286"/>
                      <a:pt x="488" y="12"/>
                      <a:pt x="2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7" name="Google Shape;3137;p20"/>
              <p:cNvSpPr/>
              <p:nvPr/>
            </p:nvSpPr>
            <p:spPr>
              <a:xfrm>
                <a:off x="2879225" y="3022800"/>
                <a:ext cx="14900" cy="12800"/>
              </a:xfrm>
              <a:custGeom>
                <a:rect b="b" l="l" r="r" t="t"/>
                <a:pathLst>
                  <a:path extrusionOk="0" h="512" w="596">
                    <a:moveTo>
                      <a:pt x="253" y="1"/>
                    </a:moveTo>
                    <a:cubicBezTo>
                      <a:pt x="108" y="1"/>
                      <a:pt x="0" y="115"/>
                      <a:pt x="0" y="251"/>
                    </a:cubicBezTo>
                    <a:cubicBezTo>
                      <a:pt x="0" y="407"/>
                      <a:pt x="130" y="512"/>
                      <a:pt x="261" y="512"/>
                    </a:cubicBezTo>
                    <a:cubicBezTo>
                      <a:pt x="321" y="512"/>
                      <a:pt x="380" y="490"/>
                      <a:pt x="429" y="442"/>
                    </a:cubicBezTo>
                    <a:cubicBezTo>
                      <a:pt x="595" y="287"/>
                      <a:pt x="500" y="1"/>
                      <a:pt x="274" y="1"/>
                    </a:cubicBezTo>
                    <a:cubicBezTo>
                      <a:pt x="267" y="1"/>
                      <a:pt x="260" y="1"/>
                      <a:pt x="25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8" name="Google Shape;3138;p20"/>
              <p:cNvSpPr/>
              <p:nvPr/>
            </p:nvSpPr>
            <p:spPr>
              <a:xfrm>
                <a:off x="2879225" y="3450525"/>
                <a:ext cx="14900" cy="12825"/>
              </a:xfrm>
              <a:custGeom>
                <a:rect b="b" l="l" r="r" t="t"/>
                <a:pathLst>
                  <a:path extrusionOk="0" h="513" w="596">
                    <a:moveTo>
                      <a:pt x="253" y="1"/>
                    </a:moveTo>
                    <a:cubicBezTo>
                      <a:pt x="108" y="1"/>
                      <a:pt x="0" y="115"/>
                      <a:pt x="0" y="252"/>
                    </a:cubicBezTo>
                    <a:cubicBezTo>
                      <a:pt x="0" y="407"/>
                      <a:pt x="130" y="512"/>
                      <a:pt x="261" y="512"/>
                    </a:cubicBezTo>
                    <a:cubicBezTo>
                      <a:pt x="321" y="512"/>
                      <a:pt x="380" y="491"/>
                      <a:pt x="429" y="442"/>
                    </a:cubicBezTo>
                    <a:cubicBezTo>
                      <a:pt x="595" y="287"/>
                      <a:pt x="488" y="14"/>
                      <a:pt x="274" y="2"/>
                    </a:cubicBezTo>
                    <a:cubicBezTo>
                      <a:pt x="267" y="1"/>
                      <a:pt x="260" y="1"/>
                      <a:pt x="25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9" name="Google Shape;3139;p20"/>
              <p:cNvSpPr/>
              <p:nvPr/>
            </p:nvSpPr>
            <p:spPr>
              <a:xfrm>
                <a:off x="3305175" y="3364825"/>
                <a:ext cx="14900" cy="12850"/>
              </a:xfrm>
              <a:custGeom>
                <a:rect b="b" l="l" r="r" t="t"/>
                <a:pathLst>
                  <a:path extrusionOk="0" h="514" w="596">
                    <a:moveTo>
                      <a:pt x="274" y="1"/>
                    </a:moveTo>
                    <a:cubicBezTo>
                      <a:pt x="119" y="1"/>
                      <a:pt x="0" y="120"/>
                      <a:pt x="0" y="263"/>
                    </a:cubicBezTo>
                    <a:cubicBezTo>
                      <a:pt x="0" y="416"/>
                      <a:pt x="125" y="514"/>
                      <a:pt x="258" y="514"/>
                    </a:cubicBezTo>
                    <a:cubicBezTo>
                      <a:pt x="321" y="514"/>
                      <a:pt x="387" y="491"/>
                      <a:pt x="441" y="441"/>
                    </a:cubicBezTo>
                    <a:cubicBezTo>
                      <a:pt x="595" y="286"/>
                      <a:pt x="488" y="13"/>
                      <a:pt x="27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0" name="Google Shape;3140;p20"/>
              <p:cNvSpPr/>
              <p:nvPr/>
            </p:nvSpPr>
            <p:spPr>
              <a:xfrm>
                <a:off x="4574375" y="2764450"/>
                <a:ext cx="14900" cy="12800"/>
              </a:xfrm>
              <a:custGeom>
                <a:rect b="b" l="l" r="r" t="t"/>
                <a:pathLst>
                  <a:path extrusionOk="0" h="512" w="596">
                    <a:moveTo>
                      <a:pt x="262" y="1"/>
                    </a:moveTo>
                    <a:cubicBezTo>
                      <a:pt x="119" y="1"/>
                      <a:pt x="0" y="120"/>
                      <a:pt x="0" y="263"/>
                    </a:cubicBezTo>
                    <a:cubicBezTo>
                      <a:pt x="0" y="410"/>
                      <a:pt x="129" y="512"/>
                      <a:pt x="259" y="512"/>
                    </a:cubicBezTo>
                    <a:cubicBezTo>
                      <a:pt x="320" y="512"/>
                      <a:pt x="380" y="490"/>
                      <a:pt x="429" y="441"/>
                    </a:cubicBezTo>
                    <a:cubicBezTo>
                      <a:pt x="596" y="287"/>
                      <a:pt x="488" y="13"/>
                      <a:pt x="26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1" name="Google Shape;3141;p20"/>
              <p:cNvSpPr/>
              <p:nvPr/>
            </p:nvSpPr>
            <p:spPr>
              <a:xfrm>
                <a:off x="3424225" y="2839175"/>
                <a:ext cx="13425" cy="12825"/>
              </a:xfrm>
              <a:custGeom>
                <a:rect b="b" l="l" r="r" t="t"/>
                <a:pathLst>
                  <a:path extrusionOk="0" h="513" w="537">
                    <a:moveTo>
                      <a:pt x="262" y="0"/>
                    </a:moveTo>
                    <a:cubicBezTo>
                      <a:pt x="120" y="0"/>
                      <a:pt x="1" y="107"/>
                      <a:pt x="1" y="250"/>
                    </a:cubicBezTo>
                    <a:cubicBezTo>
                      <a:pt x="1" y="393"/>
                      <a:pt x="120" y="512"/>
                      <a:pt x="262" y="512"/>
                    </a:cubicBezTo>
                    <a:cubicBezTo>
                      <a:pt x="417" y="512"/>
                      <a:pt x="536" y="393"/>
                      <a:pt x="536" y="250"/>
                    </a:cubicBezTo>
                    <a:cubicBezTo>
                      <a:pt x="536" y="107"/>
                      <a:pt x="417" y="0"/>
                      <a:pt x="2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2" name="Google Shape;3142;p20"/>
              <p:cNvSpPr/>
              <p:nvPr/>
            </p:nvSpPr>
            <p:spPr>
              <a:xfrm>
                <a:off x="3175975" y="2653725"/>
                <a:ext cx="13425" cy="12525"/>
              </a:xfrm>
              <a:custGeom>
                <a:rect b="b" l="l" r="r" t="t"/>
                <a:pathLst>
                  <a:path extrusionOk="0" h="501" w="537">
                    <a:moveTo>
                      <a:pt x="263" y="1"/>
                    </a:moveTo>
                    <a:cubicBezTo>
                      <a:pt x="120" y="1"/>
                      <a:pt x="1" y="108"/>
                      <a:pt x="1" y="251"/>
                    </a:cubicBezTo>
                    <a:cubicBezTo>
                      <a:pt x="1" y="394"/>
                      <a:pt x="120" y="501"/>
                      <a:pt x="263" y="501"/>
                    </a:cubicBezTo>
                    <a:cubicBezTo>
                      <a:pt x="417" y="501"/>
                      <a:pt x="536" y="394"/>
                      <a:pt x="536" y="251"/>
                    </a:cubicBezTo>
                    <a:cubicBezTo>
                      <a:pt x="536" y="108"/>
                      <a:pt x="417" y="1"/>
                      <a:pt x="26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3" name="Google Shape;3143;p20"/>
              <p:cNvSpPr/>
              <p:nvPr/>
            </p:nvSpPr>
            <p:spPr>
              <a:xfrm>
                <a:off x="4679450" y="2461750"/>
                <a:ext cx="13400" cy="12825"/>
              </a:xfrm>
              <a:custGeom>
                <a:rect b="b" l="l" r="r" t="t"/>
                <a:pathLst>
                  <a:path extrusionOk="0" h="513" w="536">
                    <a:moveTo>
                      <a:pt x="262" y="0"/>
                    </a:moveTo>
                    <a:cubicBezTo>
                      <a:pt x="119" y="0"/>
                      <a:pt x="0" y="119"/>
                      <a:pt x="0" y="250"/>
                    </a:cubicBezTo>
                    <a:cubicBezTo>
                      <a:pt x="0" y="393"/>
                      <a:pt x="119" y="512"/>
                      <a:pt x="262" y="512"/>
                    </a:cubicBezTo>
                    <a:cubicBezTo>
                      <a:pt x="417" y="512"/>
                      <a:pt x="536" y="393"/>
                      <a:pt x="536" y="250"/>
                    </a:cubicBezTo>
                    <a:cubicBezTo>
                      <a:pt x="536" y="119"/>
                      <a:pt x="417" y="0"/>
                      <a:pt x="2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4" name="Google Shape;3144;p20"/>
              <p:cNvSpPr/>
              <p:nvPr/>
            </p:nvSpPr>
            <p:spPr>
              <a:xfrm>
                <a:off x="4420475" y="2324825"/>
                <a:ext cx="13425" cy="12525"/>
              </a:xfrm>
              <a:custGeom>
                <a:rect b="b" l="l" r="r" t="t"/>
                <a:pathLst>
                  <a:path extrusionOk="0" h="501" w="537">
                    <a:moveTo>
                      <a:pt x="263" y="0"/>
                    </a:moveTo>
                    <a:cubicBezTo>
                      <a:pt x="120" y="0"/>
                      <a:pt x="1" y="107"/>
                      <a:pt x="1" y="250"/>
                    </a:cubicBezTo>
                    <a:cubicBezTo>
                      <a:pt x="1" y="393"/>
                      <a:pt x="120" y="500"/>
                      <a:pt x="263" y="500"/>
                    </a:cubicBezTo>
                    <a:cubicBezTo>
                      <a:pt x="417" y="500"/>
                      <a:pt x="537" y="393"/>
                      <a:pt x="537" y="250"/>
                    </a:cubicBezTo>
                    <a:cubicBezTo>
                      <a:pt x="537" y="107"/>
                      <a:pt x="417" y="0"/>
                      <a:pt x="26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5" name="Google Shape;3145;p20"/>
              <p:cNvSpPr/>
              <p:nvPr/>
            </p:nvSpPr>
            <p:spPr>
              <a:xfrm>
                <a:off x="4200800" y="2052175"/>
                <a:ext cx="13425" cy="12825"/>
              </a:xfrm>
              <a:custGeom>
                <a:rect b="b" l="l" r="r" t="t"/>
                <a:pathLst>
                  <a:path extrusionOk="0" h="513" w="537">
                    <a:moveTo>
                      <a:pt x="263" y="0"/>
                    </a:moveTo>
                    <a:cubicBezTo>
                      <a:pt x="120" y="0"/>
                      <a:pt x="1" y="119"/>
                      <a:pt x="1" y="262"/>
                    </a:cubicBezTo>
                    <a:cubicBezTo>
                      <a:pt x="1" y="393"/>
                      <a:pt x="120" y="512"/>
                      <a:pt x="263" y="512"/>
                    </a:cubicBezTo>
                    <a:cubicBezTo>
                      <a:pt x="406" y="512"/>
                      <a:pt x="537" y="393"/>
                      <a:pt x="537" y="262"/>
                    </a:cubicBezTo>
                    <a:cubicBezTo>
                      <a:pt x="537" y="119"/>
                      <a:pt x="406" y="0"/>
                      <a:pt x="26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6" name="Google Shape;3146;p20"/>
              <p:cNvSpPr/>
              <p:nvPr/>
            </p:nvSpPr>
            <p:spPr>
              <a:xfrm>
                <a:off x="2892600" y="2091725"/>
                <a:ext cx="14925" cy="12825"/>
              </a:xfrm>
              <a:custGeom>
                <a:rect b="b" l="l" r="r" t="t"/>
                <a:pathLst>
                  <a:path extrusionOk="0" h="513" w="597">
                    <a:moveTo>
                      <a:pt x="243" y="1"/>
                    </a:moveTo>
                    <a:cubicBezTo>
                      <a:pt x="109" y="1"/>
                      <a:pt x="1" y="116"/>
                      <a:pt x="1" y="252"/>
                    </a:cubicBezTo>
                    <a:cubicBezTo>
                      <a:pt x="1" y="407"/>
                      <a:pt x="125" y="512"/>
                      <a:pt x="256" y="512"/>
                    </a:cubicBezTo>
                    <a:cubicBezTo>
                      <a:pt x="316" y="512"/>
                      <a:pt x="378" y="491"/>
                      <a:pt x="430" y="442"/>
                    </a:cubicBezTo>
                    <a:cubicBezTo>
                      <a:pt x="596" y="287"/>
                      <a:pt x="489" y="14"/>
                      <a:pt x="263" y="2"/>
                    </a:cubicBezTo>
                    <a:cubicBezTo>
                      <a:pt x="256" y="1"/>
                      <a:pt x="250" y="1"/>
                      <a:pt x="2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7" name="Google Shape;3147;p20"/>
              <p:cNvSpPr/>
              <p:nvPr/>
            </p:nvSpPr>
            <p:spPr>
              <a:xfrm>
                <a:off x="3100975" y="1773550"/>
                <a:ext cx="14600" cy="12800"/>
              </a:xfrm>
              <a:custGeom>
                <a:rect b="b" l="l" r="r" t="t"/>
                <a:pathLst>
                  <a:path extrusionOk="0" h="512" w="584">
                    <a:moveTo>
                      <a:pt x="262" y="1"/>
                    </a:moveTo>
                    <a:cubicBezTo>
                      <a:pt x="119" y="1"/>
                      <a:pt x="0" y="108"/>
                      <a:pt x="0" y="251"/>
                    </a:cubicBezTo>
                    <a:cubicBezTo>
                      <a:pt x="0" y="407"/>
                      <a:pt x="124" y="511"/>
                      <a:pt x="256" y="511"/>
                    </a:cubicBezTo>
                    <a:cubicBezTo>
                      <a:pt x="316" y="511"/>
                      <a:pt x="377" y="490"/>
                      <a:pt x="429" y="442"/>
                    </a:cubicBezTo>
                    <a:cubicBezTo>
                      <a:pt x="584" y="287"/>
                      <a:pt x="488" y="13"/>
                      <a:pt x="26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8" name="Google Shape;3148;p20"/>
              <p:cNvSpPr/>
              <p:nvPr/>
            </p:nvSpPr>
            <p:spPr>
              <a:xfrm>
                <a:off x="2931900" y="1586050"/>
                <a:ext cx="14600" cy="12775"/>
              </a:xfrm>
              <a:custGeom>
                <a:rect b="b" l="l" r="r" t="t"/>
                <a:pathLst>
                  <a:path extrusionOk="0" h="511" w="584">
                    <a:moveTo>
                      <a:pt x="263" y="0"/>
                    </a:moveTo>
                    <a:cubicBezTo>
                      <a:pt x="120" y="0"/>
                      <a:pt x="1" y="107"/>
                      <a:pt x="1" y="250"/>
                    </a:cubicBezTo>
                    <a:cubicBezTo>
                      <a:pt x="1" y="406"/>
                      <a:pt x="124" y="511"/>
                      <a:pt x="256" y="511"/>
                    </a:cubicBezTo>
                    <a:cubicBezTo>
                      <a:pt x="316" y="511"/>
                      <a:pt x="377" y="489"/>
                      <a:pt x="429" y="441"/>
                    </a:cubicBezTo>
                    <a:cubicBezTo>
                      <a:pt x="584" y="286"/>
                      <a:pt x="489" y="12"/>
                      <a:pt x="26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9" name="Google Shape;3149;p20"/>
              <p:cNvSpPr/>
              <p:nvPr/>
            </p:nvSpPr>
            <p:spPr>
              <a:xfrm>
                <a:off x="3553400" y="1378850"/>
                <a:ext cx="14925" cy="12800"/>
              </a:xfrm>
              <a:custGeom>
                <a:rect b="b" l="l" r="r" t="t"/>
                <a:pathLst>
                  <a:path extrusionOk="0" h="512" w="597">
                    <a:moveTo>
                      <a:pt x="243" y="1"/>
                    </a:moveTo>
                    <a:cubicBezTo>
                      <a:pt x="109" y="1"/>
                      <a:pt x="1" y="115"/>
                      <a:pt x="1" y="251"/>
                    </a:cubicBezTo>
                    <a:cubicBezTo>
                      <a:pt x="1" y="407"/>
                      <a:pt x="130" y="512"/>
                      <a:pt x="262" y="512"/>
                    </a:cubicBezTo>
                    <a:cubicBezTo>
                      <a:pt x="321" y="512"/>
                      <a:pt x="381" y="490"/>
                      <a:pt x="429" y="442"/>
                    </a:cubicBezTo>
                    <a:cubicBezTo>
                      <a:pt x="596" y="275"/>
                      <a:pt x="489" y="1"/>
                      <a:pt x="263" y="1"/>
                    </a:cubicBezTo>
                    <a:cubicBezTo>
                      <a:pt x="256" y="1"/>
                      <a:pt x="250" y="1"/>
                      <a:pt x="2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0" name="Google Shape;3150;p20"/>
              <p:cNvSpPr/>
              <p:nvPr/>
            </p:nvSpPr>
            <p:spPr>
              <a:xfrm>
                <a:off x="3559950" y="2535850"/>
                <a:ext cx="14925" cy="12800"/>
              </a:xfrm>
              <a:custGeom>
                <a:rect b="b" l="l" r="r" t="t"/>
                <a:pathLst>
                  <a:path extrusionOk="0" h="512" w="597">
                    <a:moveTo>
                      <a:pt x="275" y="1"/>
                    </a:moveTo>
                    <a:cubicBezTo>
                      <a:pt x="132" y="1"/>
                      <a:pt x="13" y="108"/>
                      <a:pt x="1" y="251"/>
                    </a:cubicBezTo>
                    <a:cubicBezTo>
                      <a:pt x="1" y="406"/>
                      <a:pt x="130" y="511"/>
                      <a:pt x="265" y="511"/>
                    </a:cubicBezTo>
                    <a:cubicBezTo>
                      <a:pt x="327" y="511"/>
                      <a:pt x="389" y="490"/>
                      <a:pt x="441" y="441"/>
                    </a:cubicBezTo>
                    <a:cubicBezTo>
                      <a:pt x="596" y="287"/>
                      <a:pt x="501" y="13"/>
                      <a:pt x="27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1" name="Google Shape;3151;p20"/>
              <p:cNvSpPr/>
              <p:nvPr/>
            </p:nvSpPr>
            <p:spPr>
              <a:xfrm>
                <a:off x="3821900" y="2024775"/>
                <a:ext cx="14900" cy="12575"/>
              </a:xfrm>
              <a:custGeom>
                <a:rect b="b" l="l" r="r" t="t"/>
                <a:pathLst>
                  <a:path extrusionOk="0" h="503" w="596">
                    <a:moveTo>
                      <a:pt x="253" y="0"/>
                    </a:moveTo>
                    <a:cubicBezTo>
                      <a:pt x="109" y="0"/>
                      <a:pt x="0" y="115"/>
                      <a:pt x="0" y="251"/>
                    </a:cubicBezTo>
                    <a:cubicBezTo>
                      <a:pt x="0" y="404"/>
                      <a:pt x="125" y="502"/>
                      <a:pt x="254" y="502"/>
                    </a:cubicBezTo>
                    <a:cubicBezTo>
                      <a:pt x="316" y="502"/>
                      <a:pt x="379" y="480"/>
                      <a:pt x="429" y="429"/>
                    </a:cubicBezTo>
                    <a:cubicBezTo>
                      <a:pt x="596" y="275"/>
                      <a:pt x="488" y="1"/>
                      <a:pt x="274" y="1"/>
                    </a:cubicBezTo>
                    <a:cubicBezTo>
                      <a:pt x="267" y="0"/>
                      <a:pt x="260" y="0"/>
                      <a:pt x="25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2" name="Google Shape;3152;p20"/>
              <p:cNvSpPr/>
              <p:nvPr/>
            </p:nvSpPr>
            <p:spPr>
              <a:xfrm>
                <a:off x="3681400" y="3347875"/>
                <a:ext cx="14900" cy="12850"/>
              </a:xfrm>
              <a:custGeom>
                <a:rect b="b" l="l" r="r" t="t"/>
                <a:pathLst>
                  <a:path extrusionOk="0" h="514" w="596">
                    <a:moveTo>
                      <a:pt x="262" y="0"/>
                    </a:moveTo>
                    <a:cubicBezTo>
                      <a:pt x="120" y="0"/>
                      <a:pt x="1" y="119"/>
                      <a:pt x="1" y="262"/>
                    </a:cubicBezTo>
                    <a:cubicBezTo>
                      <a:pt x="1" y="415"/>
                      <a:pt x="126" y="513"/>
                      <a:pt x="254" y="513"/>
                    </a:cubicBezTo>
                    <a:cubicBezTo>
                      <a:pt x="316" y="513"/>
                      <a:pt x="379" y="491"/>
                      <a:pt x="429" y="441"/>
                    </a:cubicBezTo>
                    <a:cubicBezTo>
                      <a:pt x="596" y="286"/>
                      <a:pt x="489" y="12"/>
                      <a:pt x="2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3" name="Google Shape;3153;p20"/>
              <p:cNvSpPr/>
              <p:nvPr/>
            </p:nvSpPr>
            <p:spPr>
              <a:xfrm>
                <a:off x="3958825" y="3324350"/>
                <a:ext cx="14900" cy="12800"/>
              </a:xfrm>
              <a:custGeom>
                <a:rect b="b" l="l" r="r" t="t"/>
                <a:pathLst>
                  <a:path extrusionOk="0" h="512" w="596">
                    <a:moveTo>
                      <a:pt x="262" y="0"/>
                    </a:moveTo>
                    <a:cubicBezTo>
                      <a:pt x="119" y="0"/>
                      <a:pt x="0" y="119"/>
                      <a:pt x="0" y="262"/>
                    </a:cubicBezTo>
                    <a:cubicBezTo>
                      <a:pt x="0" y="409"/>
                      <a:pt x="129" y="511"/>
                      <a:pt x="259" y="511"/>
                    </a:cubicBezTo>
                    <a:cubicBezTo>
                      <a:pt x="319" y="511"/>
                      <a:pt x="380" y="490"/>
                      <a:pt x="429" y="441"/>
                    </a:cubicBezTo>
                    <a:cubicBezTo>
                      <a:pt x="595" y="286"/>
                      <a:pt x="488" y="12"/>
                      <a:pt x="2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4" name="Google Shape;3154;p20"/>
              <p:cNvSpPr/>
              <p:nvPr/>
            </p:nvSpPr>
            <p:spPr>
              <a:xfrm>
                <a:off x="4214200" y="3088300"/>
                <a:ext cx="14625" cy="12800"/>
              </a:xfrm>
              <a:custGeom>
                <a:rect b="b" l="l" r="r" t="t"/>
                <a:pathLst>
                  <a:path extrusionOk="0" h="512" w="585">
                    <a:moveTo>
                      <a:pt x="263" y="1"/>
                    </a:moveTo>
                    <a:cubicBezTo>
                      <a:pt x="120" y="1"/>
                      <a:pt x="1" y="108"/>
                      <a:pt x="1" y="251"/>
                    </a:cubicBezTo>
                    <a:cubicBezTo>
                      <a:pt x="1" y="406"/>
                      <a:pt x="125" y="511"/>
                      <a:pt x="256" y="511"/>
                    </a:cubicBezTo>
                    <a:cubicBezTo>
                      <a:pt x="316" y="511"/>
                      <a:pt x="377" y="490"/>
                      <a:pt x="429" y="441"/>
                    </a:cubicBezTo>
                    <a:cubicBezTo>
                      <a:pt x="584" y="287"/>
                      <a:pt x="489" y="13"/>
                      <a:pt x="26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5" name="Google Shape;3155;p20"/>
              <p:cNvSpPr/>
              <p:nvPr/>
            </p:nvSpPr>
            <p:spPr>
              <a:xfrm>
                <a:off x="2329450" y="1421425"/>
                <a:ext cx="14600" cy="12800"/>
              </a:xfrm>
              <a:custGeom>
                <a:rect b="b" l="l" r="r" t="t"/>
                <a:pathLst>
                  <a:path extrusionOk="0" h="512" w="584">
                    <a:moveTo>
                      <a:pt x="262" y="1"/>
                    </a:moveTo>
                    <a:cubicBezTo>
                      <a:pt x="119" y="1"/>
                      <a:pt x="0" y="108"/>
                      <a:pt x="0" y="263"/>
                    </a:cubicBezTo>
                    <a:cubicBezTo>
                      <a:pt x="0" y="410"/>
                      <a:pt x="123" y="512"/>
                      <a:pt x="254" y="512"/>
                    </a:cubicBezTo>
                    <a:cubicBezTo>
                      <a:pt x="314" y="512"/>
                      <a:pt x="376" y="490"/>
                      <a:pt x="429" y="441"/>
                    </a:cubicBezTo>
                    <a:cubicBezTo>
                      <a:pt x="584" y="287"/>
                      <a:pt x="488" y="13"/>
                      <a:pt x="26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6" name="Google Shape;3156;p20"/>
              <p:cNvSpPr/>
              <p:nvPr/>
            </p:nvSpPr>
            <p:spPr>
              <a:xfrm>
                <a:off x="1648400" y="3363925"/>
                <a:ext cx="32175" cy="32475"/>
              </a:xfrm>
              <a:custGeom>
                <a:rect b="b" l="l" r="r" t="t"/>
                <a:pathLst>
                  <a:path extrusionOk="0" h="1299" w="1287">
                    <a:moveTo>
                      <a:pt x="489" y="1"/>
                    </a:moveTo>
                    <a:lnTo>
                      <a:pt x="489" y="501"/>
                    </a:lnTo>
                    <a:lnTo>
                      <a:pt x="1" y="656"/>
                    </a:lnTo>
                    <a:lnTo>
                      <a:pt x="489" y="811"/>
                    </a:lnTo>
                    <a:lnTo>
                      <a:pt x="489" y="1299"/>
                    </a:lnTo>
                    <a:lnTo>
                      <a:pt x="799" y="906"/>
                    </a:lnTo>
                    <a:lnTo>
                      <a:pt x="1287" y="1061"/>
                    </a:lnTo>
                    <a:lnTo>
                      <a:pt x="989" y="656"/>
                    </a:lnTo>
                    <a:lnTo>
                      <a:pt x="1287" y="251"/>
                    </a:lnTo>
                    <a:lnTo>
                      <a:pt x="799" y="406"/>
                    </a:lnTo>
                    <a:lnTo>
                      <a:pt x="48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7" name="Google Shape;3157;p20"/>
              <p:cNvSpPr/>
              <p:nvPr/>
            </p:nvSpPr>
            <p:spPr>
              <a:xfrm>
                <a:off x="1724025" y="3057950"/>
                <a:ext cx="32450" cy="32775"/>
              </a:xfrm>
              <a:custGeom>
                <a:rect b="b" l="l" r="r" t="t"/>
                <a:pathLst>
                  <a:path extrusionOk="0" h="1311" w="1298">
                    <a:moveTo>
                      <a:pt x="500" y="0"/>
                    </a:moveTo>
                    <a:lnTo>
                      <a:pt x="500" y="500"/>
                    </a:lnTo>
                    <a:lnTo>
                      <a:pt x="0" y="655"/>
                    </a:lnTo>
                    <a:lnTo>
                      <a:pt x="500" y="810"/>
                    </a:lnTo>
                    <a:lnTo>
                      <a:pt x="500" y="1310"/>
                    </a:lnTo>
                    <a:lnTo>
                      <a:pt x="810" y="905"/>
                    </a:lnTo>
                    <a:lnTo>
                      <a:pt x="1298" y="1060"/>
                    </a:lnTo>
                    <a:lnTo>
                      <a:pt x="988" y="655"/>
                    </a:lnTo>
                    <a:lnTo>
                      <a:pt x="1298" y="250"/>
                    </a:lnTo>
                    <a:lnTo>
                      <a:pt x="810" y="405"/>
                    </a:lnTo>
                    <a:lnTo>
                      <a:pt x="5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8" name="Google Shape;3158;p20"/>
              <p:cNvSpPr/>
              <p:nvPr/>
            </p:nvSpPr>
            <p:spPr>
              <a:xfrm>
                <a:off x="1903200" y="3678850"/>
                <a:ext cx="32175" cy="32475"/>
              </a:xfrm>
              <a:custGeom>
                <a:rect b="b" l="l" r="r" t="t"/>
                <a:pathLst>
                  <a:path extrusionOk="0" h="1299" w="1287">
                    <a:moveTo>
                      <a:pt x="489" y="1"/>
                    </a:moveTo>
                    <a:lnTo>
                      <a:pt x="489" y="501"/>
                    </a:lnTo>
                    <a:lnTo>
                      <a:pt x="1" y="656"/>
                    </a:lnTo>
                    <a:lnTo>
                      <a:pt x="489" y="810"/>
                    </a:lnTo>
                    <a:lnTo>
                      <a:pt x="489" y="1299"/>
                    </a:lnTo>
                    <a:lnTo>
                      <a:pt x="798" y="906"/>
                    </a:lnTo>
                    <a:lnTo>
                      <a:pt x="1286" y="1048"/>
                    </a:lnTo>
                    <a:lnTo>
                      <a:pt x="989" y="656"/>
                    </a:lnTo>
                    <a:lnTo>
                      <a:pt x="1286" y="251"/>
                    </a:lnTo>
                    <a:lnTo>
                      <a:pt x="798" y="406"/>
                    </a:lnTo>
                    <a:lnTo>
                      <a:pt x="48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9" name="Google Shape;3159;p20"/>
              <p:cNvSpPr/>
              <p:nvPr/>
            </p:nvSpPr>
            <p:spPr>
              <a:xfrm>
                <a:off x="1379325" y="3424650"/>
                <a:ext cx="7775" cy="6650"/>
              </a:xfrm>
              <a:custGeom>
                <a:rect b="b" l="l" r="r" t="t"/>
                <a:pathLst>
                  <a:path extrusionOk="0" h="266" w="311">
                    <a:moveTo>
                      <a:pt x="143" y="1"/>
                    </a:moveTo>
                    <a:cubicBezTo>
                      <a:pt x="72" y="1"/>
                      <a:pt x="1" y="60"/>
                      <a:pt x="1" y="132"/>
                    </a:cubicBezTo>
                    <a:cubicBezTo>
                      <a:pt x="1" y="213"/>
                      <a:pt x="66" y="266"/>
                      <a:pt x="135" y="266"/>
                    </a:cubicBezTo>
                    <a:cubicBezTo>
                      <a:pt x="167" y="266"/>
                      <a:pt x="200" y="254"/>
                      <a:pt x="227" y="227"/>
                    </a:cubicBezTo>
                    <a:cubicBezTo>
                      <a:pt x="310" y="144"/>
                      <a:pt x="251" y="13"/>
                      <a:pt x="1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0" name="Google Shape;3160;p20"/>
              <p:cNvSpPr/>
              <p:nvPr/>
            </p:nvSpPr>
            <p:spPr>
              <a:xfrm>
                <a:off x="1782650" y="3521700"/>
                <a:ext cx="7775" cy="6450"/>
              </a:xfrm>
              <a:custGeom>
                <a:rect b="b" l="l" r="r" t="t"/>
                <a:pathLst>
                  <a:path extrusionOk="0" h="258" w="311">
                    <a:moveTo>
                      <a:pt x="143" y="0"/>
                    </a:moveTo>
                    <a:cubicBezTo>
                      <a:pt x="60" y="0"/>
                      <a:pt x="1" y="48"/>
                      <a:pt x="1" y="131"/>
                    </a:cubicBezTo>
                    <a:cubicBezTo>
                      <a:pt x="1" y="206"/>
                      <a:pt x="70" y="258"/>
                      <a:pt x="141" y="258"/>
                    </a:cubicBezTo>
                    <a:cubicBezTo>
                      <a:pt x="171" y="258"/>
                      <a:pt x="202" y="248"/>
                      <a:pt x="227" y="226"/>
                    </a:cubicBezTo>
                    <a:cubicBezTo>
                      <a:pt x="310" y="143"/>
                      <a:pt x="251" y="0"/>
                      <a:pt x="14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1" name="Google Shape;3161;p20"/>
              <p:cNvSpPr/>
              <p:nvPr/>
            </p:nvSpPr>
            <p:spPr>
              <a:xfrm>
                <a:off x="1982375" y="3265125"/>
                <a:ext cx="7475" cy="6650"/>
              </a:xfrm>
              <a:custGeom>
                <a:rect b="b" l="l" r="r" t="t"/>
                <a:pathLst>
                  <a:path extrusionOk="0" h="266" w="299">
                    <a:moveTo>
                      <a:pt x="132" y="0"/>
                    </a:moveTo>
                    <a:cubicBezTo>
                      <a:pt x="60" y="0"/>
                      <a:pt x="1" y="60"/>
                      <a:pt x="1" y="131"/>
                    </a:cubicBezTo>
                    <a:cubicBezTo>
                      <a:pt x="1" y="212"/>
                      <a:pt x="61" y="265"/>
                      <a:pt x="126" y="265"/>
                    </a:cubicBezTo>
                    <a:cubicBezTo>
                      <a:pt x="156" y="265"/>
                      <a:pt x="188" y="253"/>
                      <a:pt x="215" y="226"/>
                    </a:cubicBezTo>
                    <a:cubicBezTo>
                      <a:pt x="298" y="143"/>
                      <a:pt x="251" y="0"/>
                      <a:pt x="13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2" name="Google Shape;3162;p20"/>
              <p:cNvSpPr/>
              <p:nvPr/>
            </p:nvSpPr>
            <p:spPr>
              <a:xfrm>
                <a:off x="1567150" y="3227300"/>
                <a:ext cx="7750" cy="6475"/>
              </a:xfrm>
              <a:custGeom>
                <a:rect b="b" l="l" r="r" t="t"/>
                <a:pathLst>
                  <a:path extrusionOk="0" h="259" w="310">
                    <a:moveTo>
                      <a:pt x="143" y="1"/>
                    </a:moveTo>
                    <a:cubicBezTo>
                      <a:pt x="72" y="1"/>
                      <a:pt x="0" y="61"/>
                      <a:pt x="0" y="132"/>
                    </a:cubicBezTo>
                    <a:cubicBezTo>
                      <a:pt x="0" y="207"/>
                      <a:pt x="70" y="258"/>
                      <a:pt x="140" y="258"/>
                    </a:cubicBezTo>
                    <a:cubicBezTo>
                      <a:pt x="171" y="258"/>
                      <a:pt x="201" y="249"/>
                      <a:pt x="227" y="227"/>
                    </a:cubicBezTo>
                    <a:cubicBezTo>
                      <a:pt x="310" y="144"/>
                      <a:pt x="250" y="1"/>
                      <a:pt x="1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3" name="Google Shape;3163;p20"/>
              <p:cNvSpPr/>
              <p:nvPr/>
            </p:nvSpPr>
            <p:spPr>
              <a:xfrm>
                <a:off x="1779375" y="3314800"/>
                <a:ext cx="14900" cy="12725"/>
              </a:xfrm>
              <a:custGeom>
                <a:rect b="b" l="l" r="r" t="t"/>
                <a:pathLst>
                  <a:path extrusionOk="0" h="509" w="596">
                    <a:moveTo>
                      <a:pt x="255" y="1"/>
                    </a:moveTo>
                    <a:cubicBezTo>
                      <a:pt x="121" y="1"/>
                      <a:pt x="12" y="115"/>
                      <a:pt x="1" y="251"/>
                    </a:cubicBezTo>
                    <a:cubicBezTo>
                      <a:pt x="1" y="404"/>
                      <a:pt x="125" y="508"/>
                      <a:pt x="258" y="508"/>
                    </a:cubicBezTo>
                    <a:cubicBezTo>
                      <a:pt x="322" y="508"/>
                      <a:pt x="387" y="484"/>
                      <a:pt x="441" y="430"/>
                    </a:cubicBezTo>
                    <a:cubicBezTo>
                      <a:pt x="596" y="275"/>
                      <a:pt x="501" y="1"/>
                      <a:pt x="274" y="1"/>
                    </a:cubicBezTo>
                    <a:cubicBezTo>
                      <a:pt x="268" y="1"/>
                      <a:pt x="261" y="1"/>
                      <a:pt x="25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4" name="Google Shape;3164;p20"/>
              <p:cNvSpPr/>
              <p:nvPr/>
            </p:nvSpPr>
            <p:spPr>
              <a:xfrm>
                <a:off x="1654350" y="4108075"/>
                <a:ext cx="32175" cy="32475"/>
              </a:xfrm>
              <a:custGeom>
                <a:rect b="b" l="l" r="r" t="t"/>
                <a:pathLst>
                  <a:path extrusionOk="0" h="1299" w="1287">
                    <a:moveTo>
                      <a:pt x="489" y="1"/>
                    </a:moveTo>
                    <a:lnTo>
                      <a:pt x="489" y="489"/>
                    </a:lnTo>
                    <a:lnTo>
                      <a:pt x="1" y="643"/>
                    </a:lnTo>
                    <a:lnTo>
                      <a:pt x="489" y="798"/>
                    </a:lnTo>
                    <a:lnTo>
                      <a:pt x="489" y="1298"/>
                    </a:lnTo>
                    <a:lnTo>
                      <a:pt x="799" y="893"/>
                    </a:lnTo>
                    <a:lnTo>
                      <a:pt x="1287" y="1048"/>
                    </a:lnTo>
                    <a:lnTo>
                      <a:pt x="989" y="643"/>
                    </a:lnTo>
                    <a:lnTo>
                      <a:pt x="1287" y="251"/>
                    </a:lnTo>
                    <a:lnTo>
                      <a:pt x="799" y="393"/>
                    </a:lnTo>
                    <a:lnTo>
                      <a:pt x="48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5" name="Google Shape;3165;p20"/>
              <p:cNvSpPr/>
              <p:nvPr/>
            </p:nvSpPr>
            <p:spPr>
              <a:xfrm>
                <a:off x="1129400" y="3853850"/>
                <a:ext cx="9350" cy="6600"/>
              </a:xfrm>
              <a:custGeom>
                <a:rect b="b" l="l" r="r" t="t"/>
                <a:pathLst>
                  <a:path extrusionOk="0" h="264" w="374">
                    <a:moveTo>
                      <a:pt x="166" y="0"/>
                    </a:moveTo>
                    <a:cubicBezTo>
                      <a:pt x="0" y="0"/>
                      <a:pt x="3" y="264"/>
                      <a:pt x="176" y="264"/>
                    </a:cubicBezTo>
                    <a:cubicBezTo>
                      <a:pt x="179" y="264"/>
                      <a:pt x="183" y="264"/>
                      <a:pt x="187" y="264"/>
                    </a:cubicBezTo>
                    <a:cubicBezTo>
                      <a:pt x="191" y="264"/>
                      <a:pt x="194" y="264"/>
                      <a:pt x="198" y="264"/>
                    </a:cubicBezTo>
                    <a:cubicBezTo>
                      <a:pt x="370" y="264"/>
                      <a:pt x="374" y="0"/>
                      <a:pt x="208" y="0"/>
                    </a:cubicBezTo>
                    <a:cubicBezTo>
                      <a:pt x="201" y="0"/>
                      <a:pt x="194" y="1"/>
                      <a:pt x="187" y="2"/>
                    </a:cubicBezTo>
                    <a:cubicBezTo>
                      <a:pt x="179" y="1"/>
                      <a:pt x="172" y="0"/>
                      <a:pt x="16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6" name="Google Shape;3166;p20"/>
              <p:cNvSpPr/>
              <p:nvPr/>
            </p:nvSpPr>
            <p:spPr>
              <a:xfrm>
                <a:off x="1533800" y="3950625"/>
                <a:ext cx="7775" cy="6650"/>
              </a:xfrm>
              <a:custGeom>
                <a:rect b="b" l="l" r="r" t="t"/>
                <a:pathLst>
                  <a:path extrusionOk="0" h="266" w="311">
                    <a:moveTo>
                      <a:pt x="144" y="0"/>
                    </a:moveTo>
                    <a:cubicBezTo>
                      <a:pt x="72" y="0"/>
                      <a:pt x="13" y="60"/>
                      <a:pt x="1" y="131"/>
                    </a:cubicBezTo>
                    <a:cubicBezTo>
                      <a:pt x="1" y="212"/>
                      <a:pt x="67" y="265"/>
                      <a:pt x="135" y="265"/>
                    </a:cubicBezTo>
                    <a:cubicBezTo>
                      <a:pt x="167" y="265"/>
                      <a:pt x="200" y="253"/>
                      <a:pt x="227" y="226"/>
                    </a:cubicBezTo>
                    <a:cubicBezTo>
                      <a:pt x="310" y="143"/>
                      <a:pt x="251" y="12"/>
                      <a:pt x="14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7" name="Google Shape;3167;p20"/>
              <p:cNvSpPr/>
              <p:nvPr/>
            </p:nvSpPr>
            <p:spPr>
              <a:xfrm>
                <a:off x="1733550" y="3694025"/>
                <a:ext cx="7450" cy="6675"/>
              </a:xfrm>
              <a:custGeom>
                <a:rect b="b" l="l" r="r" t="t"/>
                <a:pathLst>
                  <a:path extrusionOk="0" h="267" w="298">
                    <a:moveTo>
                      <a:pt x="131" y="1"/>
                    </a:moveTo>
                    <a:cubicBezTo>
                      <a:pt x="60" y="1"/>
                      <a:pt x="0" y="60"/>
                      <a:pt x="0" y="132"/>
                    </a:cubicBezTo>
                    <a:cubicBezTo>
                      <a:pt x="0" y="213"/>
                      <a:pt x="60" y="266"/>
                      <a:pt x="125" y="266"/>
                    </a:cubicBezTo>
                    <a:cubicBezTo>
                      <a:pt x="156" y="266"/>
                      <a:pt x="187" y="254"/>
                      <a:pt x="214" y="227"/>
                    </a:cubicBezTo>
                    <a:cubicBezTo>
                      <a:pt x="298" y="144"/>
                      <a:pt x="250" y="13"/>
                      <a:pt x="13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8" name="Google Shape;3168;p20"/>
              <p:cNvSpPr/>
              <p:nvPr/>
            </p:nvSpPr>
            <p:spPr>
              <a:xfrm>
                <a:off x="1318300" y="3656225"/>
                <a:ext cx="7775" cy="6650"/>
              </a:xfrm>
              <a:custGeom>
                <a:rect b="b" l="l" r="r" t="t"/>
                <a:pathLst>
                  <a:path extrusionOk="0" h="266" w="311">
                    <a:moveTo>
                      <a:pt x="144" y="1"/>
                    </a:moveTo>
                    <a:cubicBezTo>
                      <a:pt x="72" y="1"/>
                      <a:pt x="13" y="60"/>
                      <a:pt x="1" y="132"/>
                    </a:cubicBezTo>
                    <a:cubicBezTo>
                      <a:pt x="1" y="213"/>
                      <a:pt x="66" y="266"/>
                      <a:pt x="135" y="266"/>
                    </a:cubicBezTo>
                    <a:cubicBezTo>
                      <a:pt x="167" y="266"/>
                      <a:pt x="200" y="254"/>
                      <a:pt x="227" y="227"/>
                    </a:cubicBezTo>
                    <a:cubicBezTo>
                      <a:pt x="310" y="144"/>
                      <a:pt x="251" y="13"/>
                      <a:pt x="14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9" name="Google Shape;3169;p20"/>
              <p:cNvSpPr/>
              <p:nvPr/>
            </p:nvSpPr>
            <p:spPr>
              <a:xfrm>
                <a:off x="1530525" y="3743750"/>
                <a:ext cx="14925" cy="12800"/>
              </a:xfrm>
              <a:custGeom>
                <a:rect b="b" l="l" r="r" t="t"/>
                <a:pathLst>
                  <a:path extrusionOk="0" h="512" w="597">
                    <a:moveTo>
                      <a:pt x="275" y="0"/>
                    </a:moveTo>
                    <a:cubicBezTo>
                      <a:pt x="132" y="0"/>
                      <a:pt x="13" y="107"/>
                      <a:pt x="1" y="262"/>
                    </a:cubicBezTo>
                    <a:cubicBezTo>
                      <a:pt x="1" y="409"/>
                      <a:pt x="129" y="511"/>
                      <a:pt x="264" y="511"/>
                    </a:cubicBezTo>
                    <a:cubicBezTo>
                      <a:pt x="326" y="511"/>
                      <a:pt x="389" y="490"/>
                      <a:pt x="441" y="441"/>
                    </a:cubicBezTo>
                    <a:cubicBezTo>
                      <a:pt x="596" y="286"/>
                      <a:pt x="501" y="12"/>
                      <a:pt x="27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0" name="Google Shape;3170;p20"/>
              <p:cNvSpPr/>
              <p:nvPr/>
            </p:nvSpPr>
            <p:spPr>
              <a:xfrm>
                <a:off x="844725" y="3330900"/>
                <a:ext cx="31875" cy="33650"/>
              </a:xfrm>
              <a:custGeom>
                <a:rect b="b" l="l" r="r" t="t"/>
                <a:pathLst>
                  <a:path extrusionOk="0" h="1346" w="1275">
                    <a:moveTo>
                      <a:pt x="727" y="0"/>
                    </a:moveTo>
                    <a:lnTo>
                      <a:pt x="489" y="453"/>
                    </a:lnTo>
                    <a:lnTo>
                      <a:pt x="1" y="358"/>
                    </a:lnTo>
                    <a:lnTo>
                      <a:pt x="334" y="739"/>
                    </a:lnTo>
                    <a:lnTo>
                      <a:pt x="84" y="1191"/>
                    </a:lnTo>
                    <a:lnTo>
                      <a:pt x="84" y="1191"/>
                    </a:lnTo>
                    <a:lnTo>
                      <a:pt x="537" y="965"/>
                    </a:lnTo>
                    <a:lnTo>
                      <a:pt x="870" y="1346"/>
                    </a:lnTo>
                    <a:lnTo>
                      <a:pt x="822" y="834"/>
                    </a:lnTo>
                    <a:lnTo>
                      <a:pt x="1275" y="608"/>
                    </a:lnTo>
                    <a:lnTo>
                      <a:pt x="787" y="512"/>
                    </a:lnTo>
                    <a:lnTo>
                      <a:pt x="72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1" name="Google Shape;3171;p20"/>
              <p:cNvSpPr/>
              <p:nvPr/>
            </p:nvSpPr>
            <p:spPr>
              <a:xfrm>
                <a:off x="1221925" y="2868625"/>
                <a:ext cx="7700" cy="6600"/>
              </a:xfrm>
              <a:custGeom>
                <a:rect b="b" l="l" r="r" t="t"/>
                <a:pathLst>
                  <a:path extrusionOk="0" h="264" w="308">
                    <a:moveTo>
                      <a:pt x="174" y="0"/>
                    </a:moveTo>
                    <a:cubicBezTo>
                      <a:pt x="74" y="0"/>
                      <a:pt x="1" y="113"/>
                      <a:pt x="58" y="203"/>
                    </a:cubicBezTo>
                    <a:cubicBezTo>
                      <a:pt x="83" y="244"/>
                      <a:pt x="124" y="263"/>
                      <a:pt x="164" y="263"/>
                    </a:cubicBezTo>
                    <a:cubicBezTo>
                      <a:pt x="218" y="263"/>
                      <a:pt x="270" y="229"/>
                      <a:pt x="284" y="168"/>
                    </a:cubicBezTo>
                    <a:cubicBezTo>
                      <a:pt x="308" y="96"/>
                      <a:pt x="260" y="25"/>
                      <a:pt x="189" y="1"/>
                    </a:cubicBezTo>
                    <a:cubicBezTo>
                      <a:pt x="184" y="0"/>
                      <a:pt x="179" y="0"/>
                      <a:pt x="17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2" name="Google Shape;3172;p20"/>
              <p:cNvSpPr/>
              <p:nvPr/>
            </p:nvSpPr>
            <p:spPr>
              <a:xfrm>
                <a:off x="1048500" y="3245700"/>
                <a:ext cx="7900" cy="6350"/>
              </a:xfrm>
              <a:custGeom>
                <a:rect b="b" l="l" r="r" t="t"/>
                <a:pathLst>
                  <a:path extrusionOk="0" h="254" w="316">
                    <a:moveTo>
                      <a:pt x="166" y="0"/>
                    </a:moveTo>
                    <a:cubicBezTo>
                      <a:pt x="64" y="0"/>
                      <a:pt x="0" y="107"/>
                      <a:pt x="65" y="194"/>
                    </a:cubicBezTo>
                    <a:cubicBezTo>
                      <a:pt x="91" y="234"/>
                      <a:pt x="131" y="253"/>
                      <a:pt x="171" y="253"/>
                    </a:cubicBezTo>
                    <a:cubicBezTo>
                      <a:pt x="225" y="253"/>
                      <a:pt x="278" y="219"/>
                      <a:pt x="291" y="158"/>
                    </a:cubicBezTo>
                    <a:cubicBezTo>
                      <a:pt x="315" y="87"/>
                      <a:pt x="268" y="15"/>
                      <a:pt x="196" y="3"/>
                    </a:cubicBezTo>
                    <a:cubicBezTo>
                      <a:pt x="186" y="1"/>
                      <a:pt x="176" y="0"/>
                      <a:pt x="16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3" name="Google Shape;3173;p20"/>
              <p:cNvSpPr/>
              <p:nvPr/>
            </p:nvSpPr>
            <p:spPr>
              <a:xfrm>
                <a:off x="1261325" y="3491250"/>
                <a:ext cx="7900" cy="6350"/>
              </a:xfrm>
              <a:custGeom>
                <a:rect b="b" l="l" r="r" t="t"/>
                <a:pathLst>
                  <a:path extrusionOk="0" h="254" w="316">
                    <a:moveTo>
                      <a:pt x="166" y="1"/>
                    </a:moveTo>
                    <a:cubicBezTo>
                      <a:pt x="64" y="1"/>
                      <a:pt x="0" y="107"/>
                      <a:pt x="65" y="194"/>
                    </a:cubicBezTo>
                    <a:cubicBezTo>
                      <a:pt x="91" y="235"/>
                      <a:pt x="131" y="254"/>
                      <a:pt x="172" y="254"/>
                    </a:cubicBezTo>
                    <a:cubicBezTo>
                      <a:pt x="227" y="254"/>
                      <a:pt x="283" y="220"/>
                      <a:pt x="303" y="159"/>
                    </a:cubicBezTo>
                    <a:cubicBezTo>
                      <a:pt x="315" y="87"/>
                      <a:pt x="268" y="16"/>
                      <a:pt x="196" y="4"/>
                    </a:cubicBezTo>
                    <a:cubicBezTo>
                      <a:pt x="186" y="2"/>
                      <a:pt x="176" y="1"/>
                      <a:pt x="16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4" name="Google Shape;3174;p20"/>
              <p:cNvSpPr/>
              <p:nvPr/>
            </p:nvSpPr>
            <p:spPr>
              <a:xfrm>
                <a:off x="1378425" y="3091225"/>
                <a:ext cx="8525" cy="6925"/>
              </a:xfrm>
              <a:custGeom>
                <a:rect b="b" l="l" r="r" t="t"/>
                <a:pathLst>
                  <a:path extrusionOk="0" h="277" w="341">
                    <a:moveTo>
                      <a:pt x="186" y="0"/>
                    </a:moveTo>
                    <a:cubicBezTo>
                      <a:pt x="159" y="0"/>
                      <a:pt x="132" y="9"/>
                      <a:pt x="108" y="27"/>
                    </a:cubicBezTo>
                    <a:cubicBezTo>
                      <a:pt x="1" y="98"/>
                      <a:pt x="48" y="253"/>
                      <a:pt x="179" y="277"/>
                    </a:cubicBezTo>
                    <a:cubicBezTo>
                      <a:pt x="239" y="277"/>
                      <a:pt x="310" y="229"/>
                      <a:pt x="322" y="170"/>
                    </a:cubicBezTo>
                    <a:cubicBezTo>
                      <a:pt x="340" y="72"/>
                      <a:pt x="265" y="0"/>
                      <a:pt x="18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5" name="Google Shape;3175;p20"/>
              <p:cNvSpPr/>
              <p:nvPr/>
            </p:nvSpPr>
            <p:spPr>
              <a:xfrm>
                <a:off x="1244750" y="3281925"/>
                <a:ext cx="14950" cy="12700"/>
              </a:xfrm>
              <a:custGeom>
                <a:rect b="b" l="l" r="r" t="t"/>
                <a:pathLst>
                  <a:path extrusionOk="0" h="508" w="598">
                    <a:moveTo>
                      <a:pt x="313" y="1"/>
                    </a:moveTo>
                    <a:cubicBezTo>
                      <a:pt x="120" y="1"/>
                      <a:pt x="0" y="214"/>
                      <a:pt x="109" y="388"/>
                    </a:cubicBezTo>
                    <a:cubicBezTo>
                      <a:pt x="160" y="469"/>
                      <a:pt x="241" y="507"/>
                      <a:pt x="321" y="507"/>
                    </a:cubicBezTo>
                    <a:cubicBezTo>
                      <a:pt x="429" y="507"/>
                      <a:pt x="534" y="439"/>
                      <a:pt x="562" y="316"/>
                    </a:cubicBezTo>
                    <a:cubicBezTo>
                      <a:pt x="597" y="173"/>
                      <a:pt x="502" y="31"/>
                      <a:pt x="371" y="7"/>
                    </a:cubicBezTo>
                    <a:cubicBezTo>
                      <a:pt x="351" y="3"/>
                      <a:pt x="332" y="1"/>
                      <a:pt x="31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176" name="Google Shape;3176;p20"/>
            <p:cNvGrpSpPr/>
            <p:nvPr/>
          </p:nvGrpSpPr>
          <p:grpSpPr>
            <a:xfrm rot="3599956">
              <a:off x="-872051" y="-905057"/>
              <a:ext cx="3916489" cy="3378051"/>
              <a:chOff x="780450" y="1002925"/>
              <a:chExt cx="3916575" cy="3378125"/>
            </a:xfrm>
          </p:grpSpPr>
          <p:sp>
            <p:nvSpPr>
              <p:cNvPr id="3177" name="Google Shape;3177;p20"/>
              <p:cNvSpPr/>
              <p:nvPr/>
            </p:nvSpPr>
            <p:spPr>
              <a:xfrm>
                <a:off x="2544350" y="2278100"/>
                <a:ext cx="32175" cy="32450"/>
              </a:xfrm>
              <a:custGeom>
                <a:rect b="b" l="l" r="r" t="t"/>
                <a:pathLst>
                  <a:path extrusionOk="0" h="1298" w="1287">
                    <a:moveTo>
                      <a:pt x="489" y="0"/>
                    </a:moveTo>
                    <a:lnTo>
                      <a:pt x="489" y="500"/>
                    </a:lnTo>
                    <a:lnTo>
                      <a:pt x="1" y="643"/>
                    </a:lnTo>
                    <a:lnTo>
                      <a:pt x="489" y="798"/>
                    </a:lnTo>
                    <a:lnTo>
                      <a:pt x="489" y="1298"/>
                    </a:lnTo>
                    <a:lnTo>
                      <a:pt x="798" y="893"/>
                    </a:lnTo>
                    <a:lnTo>
                      <a:pt x="1287" y="1048"/>
                    </a:lnTo>
                    <a:lnTo>
                      <a:pt x="989" y="643"/>
                    </a:lnTo>
                    <a:lnTo>
                      <a:pt x="1287" y="250"/>
                    </a:lnTo>
                    <a:lnTo>
                      <a:pt x="798" y="405"/>
                    </a:lnTo>
                    <a:lnTo>
                      <a:pt x="4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8" name="Google Shape;3178;p20"/>
              <p:cNvSpPr/>
              <p:nvPr/>
            </p:nvSpPr>
            <p:spPr>
              <a:xfrm>
                <a:off x="3345350" y="2331075"/>
                <a:ext cx="32175" cy="32475"/>
              </a:xfrm>
              <a:custGeom>
                <a:rect b="b" l="l" r="r" t="t"/>
                <a:pathLst>
                  <a:path extrusionOk="0" h="1299" w="1287">
                    <a:moveTo>
                      <a:pt x="489" y="0"/>
                    </a:moveTo>
                    <a:lnTo>
                      <a:pt x="489" y="500"/>
                    </a:lnTo>
                    <a:lnTo>
                      <a:pt x="0" y="655"/>
                    </a:lnTo>
                    <a:lnTo>
                      <a:pt x="489" y="798"/>
                    </a:lnTo>
                    <a:lnTo>
                      <a:pt x="489" y="1298"/>
                    </a:lnTo>
                    <a:lnTo>
                      <a:pt x="798" y="893"/>
                    </a:lnTo>
                    <a:lnTo>
                      <a:pt x="1286" y="1048"/>
                    </a:lnTo>
                    <a:lnTo>
                      <a:pt x="1286" y="1048"/>
                    </a:lnTo>
                    <a:lnTo>
                      <a:pt x="989" y="655"/>
                    </a:lnTo>
                    <a:lnTo>
                      <a:pt x="1286" y="250"/>
                    </a:lnTo>
                    <a:lnTo>
                      <a:pt x="798" y="405"/>
                    </a:lnTo>
                    <a:lnTo>
                      <a:pt x="4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9" name="Google Shape;3179;p20"/>
              <p:cNvSpPr/>
              <p:nvPr/>
            </p:nvSpPr>
            <p:spPr>
              <a:xfrm>
                <a:off x="2592275" y="1497050"/>
                <a:ext cx="32175" cy="32450"/>
              </a:xfrm>
              <a:custGeom>
                <a:rect b="b" l="l" r="r" t="t"/>
                <a:pathLst>
                  <a:path extrusionOk="0" h="1298" w="1287">
                    <a:moveTo>
                      <a:pt x="489" y="0"/>
                    </a:moveTo>
                    <a:lnTo>
                      <a:pt x="489" y="500"/>
                    </a:lnTo>
                    <a:lnTo>
                      <a:pt x="1" y="655"/>
                    </a:lnTo>
                    <a:lnTo>
                      <a:pt x="489" y="798"/>
                    </a:lnTo>
                    <a:lnTo>
                      <a:pt x="489" y="1298"/>
                    </a:lnTo>
                    <a:lnTo>
                      <a:pt x="798" y="893"/>
                    </a:lnTo>
                    <a:lnTo>
                      <a:pt x="1286" y="1048"/>
                    </a:lnTo>
                    <a:lnTo>
                      <a:pt x="989" y="655"/>
                    </a:lnTo>
                    <a:lnTo>
                      <a:pt x="1286" y="250"/>
                    </a:lnTo>
                    <a:lnTo>
                      <a:pt x="798" y="405"/>
                    </a:lnTo>
                    <a:lnTo>
                      <a:pt x="4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0" name="Google Shape;3180;p20"/>
              <p:cNvSpPr/>
              <p:nvPr/>
            </p:nvSpPr>
            <p:spPr>
              <a:xfrm>
                <a:off x="3361425" y="1920600"/>
                <a:ext cx="32475" cy="32475"/>
              </a:xfrm>
              <a:custGeom>
                <a:rect b="b" l="l" r="r" t="t"/>
                <a:pathLst>
                  <a:path extrusionOk="0" h="1299" w="1299">
                    <a:moveTo>
                      <a:pt x="488" y="1"/>
                    </a:moveTo>
                    <a:lnTo>
                      <a:pt x="488" y="501"/>
                    </a:lnTo>
                    <a:lnTo>
                      <a:pt x="0" y="656"/>
                    </a:lnTo>
                    <a:lnTo>
                      <a:pt x="488" y="798"/>
                    </a:lnTo>
                    <a:lnTo>
                      <a:pt x="488" y="1298"/>
                    </a:lnTo>
                    <a:lnTo>
                      <a:pt x="798" y="894"/>
                    </a:lnTo>
                    <a:lnTo>
                      <a:pt x="1298" y="1048"/>
                    </a:lnTo>
                    <a:lnTo>
                      <a:pt x="989" y="656"/>
                    </a:lnTo>
                    <a:lnTo>
                      <a:pt x="1298" y="251"/>
                    </a:lnTo>
                    <a:lnTo>
                      <a:pt x="798" y="405"/>
                    </a:lnTo>
                    <a:lnTo>
                      <a:pt x="48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1" name="Google Shape;3181;p20"/>
              <p:cNvSpPr/>
              <p:nvPr/>
            </p:nvSpPr>
            <p:spPr>
              <a:xfrm>
                <a:off x="1761525" y="2082225"/>
                <a:ext cx="32450" cy="32475"/>
              </a:xfrm>
              <a:custGeom>
                <a:rect b="b" l="l" r="r" t="t"/>
                <a:pathLst>
                  <a:path extrusionOk="0" h="1299" w="1298">
                    <a:moveTo>
                      <a:pt x="500" y="1"/>
                    </a:moveTo>
                    <a:lnTo>
                      <a:pt x="500" y="489"/>
                    </a:lnTo>
                    <a:lnTo>
                      <a:pt x="0" y="644"/>
                    </a:lnTo>
                    <a:lnTo>
                      <a:pt x="500" y="798"/>
                    </a:lnTo>
                    <a:lnTo>
                      <a:pt x="500" y="1299"/>
                    </a:lnTo>
                    <a:lnTo>
                      <a:pt x="798" y="894"/>
                    </a:lnTo>
                    <a:lnTo>
                      <a:pt x="1298" y="1048"/>
                    </a:lnTo>
                    <a:lnTo>
                      <a:pt x="988" y="644"/>
                    </a:lnTo>
                    <a:lnTo>
                      <a:pt x="1298" y="251"/>
                    </a:lnTo>
                    <a:lnTo>
                      <a:pt x="1298" y="251"/>
                    </a:lnTo>
                    <a:lnTo>
                      <a:pt x="798" y="394"/>
                    </a:lnTo>
                    <a:lnTo>
                      <a:pt x="50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2" name="Google Shape;3182;p20"/>
              <p:cNvSpPr/>
              <p:nvPr/>
            </p:nvSpPr>
            <p:spPr>
              <a:xfrm>
                <a:off x="1647825" y="2529000"/>
                <a:ext cx="32450" cy="32475"/>
              </a:xfrm>
              <a:custGeom>
                <a:rect b="b" l="l" r="r" t="t"/>
                <a:pathLst>
                  <a:path extrusionOk="0" h="1299" w="1298">
                    <a:moveTo>
                      <a:pt x="500" y="1"/>
                    </a:moveTo>
                    <a:lnTo>
                      <a:pt x="500" y="489"/>
                    </a:lnTo>
                    <a:lnTo>
                      <a:pt x="0" y="644"/>
                    </a:lnTo>
                    <a:lnTo>
                      <a:pt x="500" y="799"/>
                    </a:lnTo>
                    <a:lnTo>
                      <a:pt x="500" y="1299"/>
                    </a:lnTo>
                    <a:lnTo>
                      <a:pt x="798" y="894"/>
                    </a:lnTo>
                    <a:lnTo>
                      <a:pt x="1298" y="1049"/>
                    </a:lnTo>
                    <a:lnTo>
                      <a:pt x="1298" y="1049"/>
                    </a:lnTo>
                    <a:lnTo>
                      <a:pt x="988" y="644"/>
                    </a:lnTo>
                    <a:lnTo>
                      <a:pt x="1298" y="251"/>
                    </a:lnTo>
                    <a:lnTo>
                      <a:pt x="798" y="394"/>
                    </a:lnTo>
                    <a:lnTo>
                      <a:pt x="50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3" name="Google Shape;3183;p20"/>
              <p:cNvSpPr/>
              <p:nvPr/>
            </p:nvSpPr>
            <p:spPr>
              <a:xfrm>
                <a:off x="780450" y="2377800"/>
                <a:ext cx="32175" cy="32775"/>
              </a:xfrm>
              <a:custGeom>
                <a:rect b="b" l="l" r="r" t="t"/>
                <a:pathLst>
                  <a:path extrusionOk="0" h="1311" w="1287">
                    <a:moveTo>
                      <a:pt x="488" y="1"/>
                    </a:moveTo>
                    <a:lnTo>
                      <a:pt x="488" y="501"/>
                    </a:lnTo>
                    <a:lnTo>
                      <a:pt x="0" y="655"/>
                    </a:lnTo>
                    <a:lnTo>
                      <a:pt x="488" y="810"/>
                    </a:lnTo>
                    <a:lnTo>
                      <a:pt x="488" y="1310"/>
                    </a:lnTo>
                    <a:lnTo>
                      <a:pt x="798" y="905"/>
                    </a:lnTo>
                    <a:lnTo>
                      <a:pt x="1286" y="1060"/>
                    </a:lnTo>
                    <a:lnTo>
                      <a:pt x="988" y="655"/>
                    </a:lnTo>
                    <a:lnTo>
                      <a:pt x="1286" y="251"/>
                    </a:lnTo>
                    <a:lnTo>
                      <a:pt x="798" y="405"/>
                    </a:lnTo>
                    <a:lnTo>
                      <a:pt x="48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4" name="Google Shape;3184;p20"/>
              <p:cNvSpPr/>
              <p:nvPr/>
            </p:nvSpPr>
            <p:spPr>
              <a:xfrm>
                <a:off x="2243125" y="2420375"/>
                <a:ext cx="32175" cy="32450"/>
              </a:xfrm>
              <a:custGeom>
                <a:rect b="b" l="l" r="r" t="t"/>
                <a:pathLst>
                  <a:path extrusionOk="0" h="1298" w="1287">
                    <a:moveTo>
                      <a:pt x="489" y="0"/>
                    </a:moveTo>
                    <a:lnTo>
                      <a:pt x="489" y="500"/>
                    </a:lnTo>
                    <a:lnTo>
                      <a:pt x="1" y="655"/>
                    </a:lnTo>
                    <a:lnTo>
                      <a:pt x="489" y="810"/>
                    </a:lnTo>
                    <a:lnTo>
                      <a:pt x="489" y="1298"/>
                    </a:lnTo>
                    <a:lnTo>
                      <a:pt x="798" y="905"/>
                    </a:lnTo>
                    <a:lnTo>
                      <a:pt x="1286" y="1060"/>
                    </a:lnTo>
                    <a:lnTo>
                      <a:pt x="989" y="655"/>
                    </a:lnTo>
                    <a:lnTo>
                      <a:pt x="1286" y="250"/>
                    </a:lnTo>
                    <a:lnTo>
                      <a:pt x="1286" y="250"/>
                    </a:lnTo>
                    <a:lnTo>
                      <a:pt x="798" y="405"/>
                    </a:lnTo>
                    <a:lnTo>
                      <a:pt x="4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5" name="Google Shape;3185;p20"/>
              <p:cNvSpPr/>
              <p:nvPr/>
            </p:nvSpPr>
            <p:spPr>
              <a:xfrm>
                <a:off x="3166450" y="3111225"/>
                <a:ext cx="32475" cy="32475"/>
              </a:xfrm>
              <a:custGeom>
                <a:rect b="b" l="l" r="r" t="t"/>
                <a:pathLst>
                  <a:path extrusionOk="0" h="1299" w="1299">
                    <a:moveTo>
                      <a:pt x="501" y="1"/>
                    </a:moveTo>
                    <a:lnTo>
                      <a:pt x="501" y="501"/>
                    </a:lnTo>
                    <a:lnTo>
                      <a:pt x="1" y="643"/>
                    </a:lnTo>
                    <a:lnTo>
                      <a:pt x="501" y="798"/>
                    </a:lnTo>
                    <a:lnTo>
                      <a:pt x="501" y="1298"/>
                    </a:lnTo>
                    <a:lnTo>
                      <a:pt x="798" y="894"/>
                    </a:lnTo>
                    <a:lnTo>
                      <a:pt x="1298" y="1048"/>
                    </a:lnTo>
                    <a:lnTo>
                      <a:pt x="1298" y="1048"/>
                    </a:lnTo>
                    <a:lnTo>
                      <a:pt x="989" y="643"/>
                    </a:lnTo>
                    <a:lnTo>
                      <a:pt x="1298" y="251"/>
                    </a:lnTo>
                    <a:lnTo>
                      <a:pt x="798" y="405"/>
                    </a:lnTo>
                    <a:lnTo>
                      <a:pt x="50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6" name="Google Shape;3186;p20"/>
              <p:cNvSpPr/>
              <p:nvPr/>
            </p:nvSpPr>
            <p:spPr>
              <a:xfrm>
                <a:off x="3302475" y="3978300"/>
                <a:ext cx="32175" cy="32475"/>
              </a:xfrm>
              <a:custGeom>
                <a:rect b="b" l="l" r="r" t="t"/>
                <a:pathLst>
                  <a:path extrusionOk="0" h="1299" w="1287">
                    <a:moveTo>
                      <a:pt x="489" y="0"/>
                    </a:moveTo>
                    <a:lnTo>
                      <a:pt x="489" y="500"/>
                    </a:lnTo>
                    <a:lnTo>
                      <a:pt x="1" y="655"/>
                    </a:lnTo>
                    <a:lnTo>
                      <a:pt x="489" y="810"/>
                    </a:lnTo>
                    <a:lnTo>
                      <a:pt x="489" y="1298"/>
                    </a:lnTo>
                    <a:lnTo>
                      <a:pt x="799" y="893"/>
                    </a:lnTo>
                    <a:lnTo>
                      <a:pt x="1287" y="1048"/>
                    </a:lnTo>
                    <a:lnTo>
                      <a:pt x="989" y="655"/>
                    </a:lnTo>
                    <a:lnTo>
                      <a:pt x="1287" y="250"/>
                    </a:lnTo>
                    <a:lnTo>
                      <a:pt x="799" y="405"/>
                    </a:lnTo>
                    <a:lnTo>
                      <a:pt x="4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7" name="Google Shape;3187;p20"/>
              <p:cNvSpPr/>
              <p:nvPr/>
            </p:nvSpPr>
            <p:spPr>
              <a:xfrm>
                <a:off x="2336000" y="3689575"/>
                <a:ext cx="32475" cy="32475"/>
              </a:xfrm>
              <a:custGeom>
                <a:rect b="b" l="l" r="r" t="t"/>
                <a:pathLst>
                  <a:path extrusionOk="0" h="1299" w="1299">
                    <a:moveTo>
                      <a:pt x="500" y="0"/>
                    </a:moveTo>
                    <a:lnTo>
                      <a:pt x="500" y="489"/>
                    </a:lnTo>
                    <a:lnTo>
                      <a:pt x="0" y="643"/>
                    </a:lnTo>
                    <a:lnTo>
                      <a:pt x="500" y="798"/>
                    </a:lnTo>
                    <a:lnTo>
                      <a:pt x="500" y="1298"/>
                    </a:lnTo>
                    <a:lnTo>
                      <a:pt x="798" y="893"/>
                    </a:lnTo>
                    <a:lnTo>
                      <a:pt x="1298" y="1048"/>
                    </a:lnTo>
                    <a:lnTo>
                      <a:pt x="988" y="643"/>
                    </a:lnTo>
                    <a:lnTo>
                      <a:pt x="1298" y="238"/>
                    </a:lnTo>
                    <a:lnTo>
                      <a:pt x="798" y="393"/>
                    </a:lnTo>
                    <a:lnTo>
                      <a:pt x="5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8" name="Google Shape;3188;p20"/>
              <p:cNvSpPr/>
              <p:nvPr/>
            </p:nvSpPr>
            <p:spPr>
              <a:xfrm>
                <a:off x="2560425" y="3143675"/>
                <a:ext cx="32475" cy="32475"/>
              </a:xfrm>
              <a:custGeom>
                <a:rect b="b" l="l" r="r" t="t"/>
                <a:pathLst>
                  <a:path extrusionOk="0" h="1299" w="1299">
                    <a:moveTo>
                      <a:pt x="501" y="0"/>
                    </a:moveTo>
                    <a:lnTo>
                      <a:pt x="501" y="488"/>
                    </a:lnTo>
                    <a:lnTo>
                      <a:pt x="1" y="643"/>
                    </a:lnTo>
                    <a:lnTo>
                      <a:pt x="501" y="798"/>
                    </a:lnTo>
                    <a:lnTo>
                      <a:pt x="501" y="1298"/>
                    </a:lnTo>
                    <a:lnTo>
                      <a:pt x="798" y="893"/>
                    </a:lnTo>
                    <a:lnTo>
                      <a:pt x="1298" y="1048"/>
                    </a:lnTo>
                    <a:lnTo>
                      <a:pt x="989" y="643"/>
                    </a:lnTo>
                    <a:lnTo>
                      <a:pt x="1298" y="250"/>
                    </a:lnTo>
                    <a:lnTo>
                      <a:pt x="1298" y="250"/>
                    </a:lnTo>
                    <a:lnTo>
                      <a:pt x="798" y="405"/>
                    </a:lnTo>
                    <a:lnTo>
                      <a:pt x="50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9" name="Google Shape;3189;p20"/>
              <p:cNvSpPr/>
              <p:nvPr/>
            </p:nvSpPr>
            <p:spPr>
              <a:xfrm>
                <a:off x="1914525" y="1848875"/>
                <a:ext cx="32450" cy="32475"/>
              </a:xfrm>
              <a:custGeom>
                <a:rect b="b" l="l" r="r" t="t"/>
                <a:pathLst>
                  <a:path extrusionOk="0" h="1299" w="1298">
                    <a:moveTo>
                      <a:pt x="500" y="0"/>
                    </a:moveTo>
                    <a:lnTo>
                      <a:pt x="500" y="500"/>
                    </a:lnTo>
                    <a:lnTo>
                      <a:pt x="0" y="643"/>
                    </a:lnTo>
                    <a:lnTo>
                      <a:pt x="500" y="798"/>
                    </a:lnTo>
                    <a:lnTo>
                      <a:pt x="500" y="1298"/>
                    </a:lnTo>
                    <a:lnTo>
                      <a:pt x="810" y="893"/>
                    </a:lnTo>
                    <a:lnTo>
                      <a:pt x="1298" y="1048"/>
                    </a:lnTo>
                    <a:lnTo>
                      <a:pt x="988" y="643"/>
                    </a:lnTo>
                    <a:lnTo>
                      <a:pt x="1298" y="250"/>
                    </a:lnTo>
                    <a:lnTo>
                      <a:pt x="810" y="405"/>
                    </a:lnTo>
                    <a:lnTo>
                      <a:pt x="5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0" name="Google Shape;3190;p20"/>
              <p:cNvSpPr/>
              <p:nvPr/>
            </p:nvSpPr>
            <p:spPr>
              <a:xfrm>
                <a:off x="2360400" y="1131825"/>
                <a:ext cx="32475" cy="32450"/>
              </a:xfrm>
              <a:custGeom>
                <a:rect b="b" l="l" r="r" t="t"/>
                <a:pathLst>
                  <a:path extrusionOk="0" h="1298" w="1299">
                    <a:moveTo>
                      <a:pt x="501" y="0"/>
                    </a:moveTo>
                    <a:lnTo>
                      <a:pt x="501" y="500"/>
                    </a:lnTo>
                    <a:lnTo>
                      <a:pt x="1" y="655"/>
                    </a:lnTo>
                    <a:lnTo>
                      <a:pt x="501" y="798"/>
                    </a:lnTo>
                    <a:lnTo>
                      <a:pt x="501" y="1298"/>
                    </a:lnTo>
                    <a:lnTo>
                      <a:pt x="798" y="893"/>
                    </a:lnTo>
                    <a:lnTo>
                      <a:pt x="1298" y="1048"/>
                    </a:lnTo>
                    <a:lnTo>
                      <a:pt x="989" y="655"/>
                    </a:lnTo>
                    <a:lnTo>
                      <a:pt x="1298" y="250"/>
                    </a:lnTo>
                    <a:lnTo>
                      <a:pt x="798" y="405"/>
                    </a:lnTo>
                    <a:lnTo>
                      <a:pt x="50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1" name="Google Shape;3191;p20"/>
              <p:cNvSpPr/>
              <p:nvPr/>
            </p:nvSpPr>
            <p:spPr>
              <a:xfrm>
                <a:off x="2275275" y="2911200"/>
                <a:ext cx="32475" cy="32475"/>
              </a:xfrm>
              <a:custGeom>
                <a:rect b="b" l="l" r="r" t="t"/>
                <a:pathLst>
                  <a:path extrusionOk="0" h="1299" w="1299">
                    <a:moveTo>
                      <a:pt x="500" y="1"/>
                    </a:moveTo>
                    <a:lnTo>
                      <a:pt x="500" y="501"/>
                    </a:lnTo>
                    <a:lnTo>
                      <a:pt x="0" y="644"/>
                    </a:lnTo>
                    <a:lnTo>
                      <a:pt x="500" y="798"/>
                    </a:lnTo>
                    <a:lnTo>
                      <a:pt x="500" y="1298"/>
                    </a:lnTo>
                    <a:lnTo>
                      <a:pt x="798" y="894"/>
                    </a:lnTo>
                    <a:lnTo>
                      <a:pt x="1298" y="1048"/>
                    </a:lnTo>
                    <a:lnTo>
                      <a:pt x="989" y="644"/>
                    </a:lnTo>
                    <a:lnTo>
                      <a:pt x="1298" y="251"/>
                    </a:lnTo>
                    <a:lnTo>
                      <a:pt x="1298" y="251"/>
                    </a:lnTo>
                    <a:lnTo>
                      <a:pt x="798" y="393"/>
                    </a:lnTo>
                    <a:lnTo>
                      <a:pt x="50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2" name="Google Shape;3192;p20"/>
              <p:cNvSpPr/>
              <p:nvPr/>
            </p:nvSpPr>
            <p:spPr>
              <a:xfrm>
                <a:off x="2544350" y="3918175"/>
                <a:ext cx="32175" cy="32475"/>
              </a:xfrm>
              <a:custGeom>
                <a:rect b="b" l="l" r="r" t="t"/>
                <a:pathLst>
                  <a:path extrusionOk="0" h="1299" w="1287">
                    <a:moveTo>
                      <a:pt x="489" y="0"/>
                    </a:moveTo>
                    <a:lnTo>
                      <a:pt x="489" y="500"/>
                    </a:lnTo>
                    <a:lnTo>
                      <a:pt x="1" y="655"/>
                    </a:lnTo>
                    <a:lnTo>
                      <a:pt x="489" y="810"/>
                    </a:lnTo>
                    <a:lnTo>
                      <a:pt x="489" y="1298"/>
                    </a:lnTo>
                    <a:lnTo>
                      <a:pt x="798" y="905"/>
                    </a:lnTo>
                    <a:lnTo>
                      <a:pt x="1287" y="1048"/>
                    </a:lnTo>
                    <a:lnTo>
                      <a:pt x="989" y="655"/>
                    </a:lnTo>
                    <a:lnTo>
                      <a:pt x="1287" y="250"/>
                    </a:lnTo>
                    <a:lnTo>
                      <a:pt x="798" y="405"/>
                    </a:lnTo>
                    <a:lnTo>
                      <a:pt x="4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3" name="Google Shape;3193;p20"/>
              <p:cNvSpPr/>
              <p:nvPr/>
            </p:nvSpPr>
            <p:spPr>
              <a:xfrm>
                <a:off x="2670850" y="2694200"/>
                <a:ext cx="32175" cy="32475"/>
              </a:xfrm>
              <a:custGeom>
                <a:rect b="b" l="l" r="r" t="t"/>
                <a:pathLst>
                  <a:path extrusionOk="0" h="1299" w="1287">
                    <a:moveTo>
                      <a:pt x="489" y="1"/>
                    </a:moveTo>
                    <a:lnTo>
                      <a:pt x="489" y="489"/>
                    </a:lnTo>
                    <a:lnTo>
                      <a:pt x="1" y="644"/>
                    </a:lnTo>
                    <a:lnTo>
                      <a:pt x="489" y="799"/>
                    </a:lnTo>
                    <a:lnTo>
                      <a:pt x="489" y="1299"/>
                    </a:lnTo>
                    <a:lnTo>
                      <a:pt x="799" y="894"/>
                    </a:lnTo>
                    <a:lnTo>
                      <a:pt x="1287" y="1049"/>
                    </a:lnTo>
                    <a:lnTo>
                      <a:pt x="1287" y="1049"/>
                    </a:lnTo>
                    <a:lnTo>
                      <a:pt x="989" y="644"/>
                    </a:lnTo>
                    <a:lnTo>
                      <a:pt x="1287" y="251"/>
                    </a:lnTo>
                    <a:lnTo>
                      <a:pt x="799" y="394"/>
                    </a:lnTo>
                    <a:lnTo>
                      <a:pt x="48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4" name="Google Shape;3194;p20"/>
              <p:cNvSpPr/>
              <p:nvPr/>
            </p:nvSpPr>
            <p:spPr>
              <a:xfrm>
                <a:off x="2745875" y="1821775"/>
                <a:ext cx="32450" cy="32475"/>
              </a:xfrm>
              <a:custGeom>
                <a:rect b="b" l="l" r="r" t="t"/>
                <a:pathLst>
                  <a:path extrusionOk="0" h="1299" w="1298">
                    <a:moveTo>
                      <a:pt x="500" y="1"/>
                    </a:moveTo>
                    <a:lnTo>
                      <a:pt x="500" y="489"/>
                    </a:lnTo>
                    <a:lnTo>
                      <a:pt x="0" y="644"/>
                    </a:lnTo>
                    <a:lnTo>
                      <a:pt x="500" y="799"/>
                    </a:lnTo>
                    <a:lnTo>
                      <a:pt x="500" y="1299"/>
                    </a:lnTo>
                    <a:lnTo>
                      <a:pt x="810" y="894"/>
                    </a:lnTo>
                    <a:lnTo>
                      <a:pt x="1298" y="1049"/>
                    </a:lnTo>
                    <a:lnTo>
                      <a:pt x="988" y="644"/>
                    </a:lnTo>
                    <a:lnTo>
                      <a:pt x="1298" y="251"/>
                    </a:lnTo>
                    <a:lnTo>
                      <a:pt x="810" y="394"/>
                    </a:lnTo>
                    <a:lnTo>
                      <a:pt x="50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5" name="Google Shape;3195;p20"/>
              <p:cNvSpPr/>
              <p:nvPr/>
            </p:nvSpPr>
            <p:spPr>
              <a:xfrm>
                <a:off x="3651050" y="3127300"/>
                <a:ext cx="32450" cy="32475"/>
              </a:xfrm>
              <a:custGeom>
                <a:rect b="b" l="l" r="r" t="t"/>
                <a:pathLst>
                  <a:path extrusionOk="0" h="1299" w="1298">
                    <a:moveTo>
                      <a:pt x="488" y="0"/>
                    </a:moveTo>
                    <a:lnTo>
                      <a:pt x="488" y="501"/>
                    </a:lnTo>
                    <a:lnTo>
                      <a:pt x="0" y="655"/>
                    </a:lnTo>
                    <a:lnTo>
                      <a:pt x="488" y="810"/>
                    </a:lnTo>
                    <a:lnTo>
                      <a:pt x="488" y="1298"/>
                    </a:lnTo>
                    <a:lnTo>
                      <a:pt x="798" y="905"/>
                    </a:lnTo>
                    <a:lnTo>
                      <a:pt x="1298" y="1060"/>
                    </a:lnTo>
                    <a:lnTo>
                      <a:pt x="988" y="655"/>
                    </a:lnTo>
                    <a:lnTo>
                      <a:pt x="1298" y="251"/>
                    </a:lnTo>
                    <a:lnTo>
                      <a:pt x="798" y="405"/>
                    </a:lnTo>
                    <a:lnTo>
                      <a:pt x="48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6" name="Google Shape;3196;p20"/>
              <p:cNvSpPr/>
              <p:nvPr/>
            </p:nvSpPr>
            <p:spPr>
              <a:xfrm>
                <a:off x="4041275" y="2777250"/>
                <a:ext cx="32175" cy="32775"/>
              </a:xfrm>
              <a:custGeom>
                <a:rect b="b" l="l" r="r" t="t"/>
                <a:pathLst>
                  <a:path extrusionOk="0" h="1311" w="1287">
                    <a:moveTo>
                      <a:pt x="488" y="1"/>
                    </a:moveTo>
                    <a:lnTo>
                      <a:pt x="488" y="501"/>
                    </a:lnTo>
                    <a:lnTo>
                      <a:pt x="0" y="656"/>
                    </a:lnTo>
                    <a:lnTo>
                      <a:pt x="488" y="810"/>
                    </a:lnTo>
                    <a:lnTo>
                      <a:pt x="488" y="1310"/>
                    </a:lnTo>
                    <a:lnTo>
                      <a:pt x="798" y="906"/>
                    </a:lnTo>
                    <a:lnTo>
                      <a:pt x="1286" y="1060"/>
                    </a:lnTo>
                    <a:lnTo>
                      <a:pt x="988" y="656"/>
                    </a:lnTo>
                    <a:lnTo>
                      <a:pt x="1286" y="251"/>
                    </a:lnTo>
                    <a:lnTo>
                      <a:pt x="798" y="406"/>
                    </a:lnTo>
                    <a:lnTo>
                      <a:pt x="48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7" name="Google Shape;3197;p20"/>
              <p:cNvSpPr/>
              <p:nvPr/>
            </p:nvSpPr>
            <p:spPr>
              <a:xfrm>
                <a:off x="1419225" y="2245650"/>
                <a:ext cx="32450" cy="32475"/>
              </a:xfrm>
              <a:custGeom>
                <a:rect b="b" l="l" r="r" t="t"/>
                <a:pathLst>
                  <a:path extrusionOk="0" h="1299" w="1298">
                    <a:moveTo>
                      <a:pt x="500" y="0"/>
                    </a:moveTo>
                    <a:lnTo>
                      <a:pt x="500" y="500"/>
                    </a:lnTo>
                    <a:lnTo>
                      <a:pt x="0" y="655"/>
                    </a:lnTo>
                    <a:lnTo>
                      <a:pt x="500" y="810"/>
                    </a:lnTo>
                    <a:lnTo>
                      <a:pt x="500" y="1298"/>
                    </a:lnTo>
                    <a:lnTo>
                      <a:pt x="798" y="905"/>
                    </a:lnTo>
                    <a:lnTo>
                      <a:pt x="1298" y="1048"/>
                    </a:lnTo>
                    <a:lnTo>
                      <a:pt x="1298" y="1048"/>
                    </a:lnTo>
                    <a:lnTo>
                      <a:pt x="988" y="655"/>
                    </a:lnTo>
                    <a:lnTo>
                      <a:pt x="1298" y="250"/>
                    </a:lnTo>
                    <a:lnTo>
                      <a:pt x="798" y="405"/>
                    </a:lnTo>
                    <a:lnTo>
                      <a:pt x="5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8" name="Google Shape;3198;p20"/>
              <p:cNvSpPr/>
              <p:nvPr/>
            </p:nvSpPr>
            <p:spPr>
              <a:xfrm>
                <a:off x="3361425" y="3035625"/>
                <a:ext cx="32475" cy="32475"/>
              </a:xfrm>
              <a:custGeom>
                <a:rect b="b" l="l" r="r" t="t"/>
                <a:pathLst>
                  <a:path extrusionOk="0" h="1299" w="1299">
                    <a:moveTo>
                      <a:pt x="488" y="0"/>
                    </a:moveTo>
                    <a:lnTo>
                      <a:pt x="488" y="489"/>
                    </a:lnTo>
                    <a:lnTo>
                      <a:pt x="0" y="643"/>
                    </a:lnTo>
                    <a:lnTo>
                      <a:pt x="488" y="798"/>
                    </a:lnTo>
                    <a:lnTo>
                      <a:pt x="488" y="1298"/>
                    </a:lnTo>
                    <a:lnTo>
                      <a:pt x="798" y="893"/>
                    </a:lnTo>
                    <a:lnTo>
                      <a:pt x="1298" y="1048"/>
                    </a:lnTo>
                    <a:lnTo>
                      <a:pt x="989" y="643"/>
                    </a:lnTo>
                    <a:lnTo>
                      <a:pt x="1298" y="239"/>
                    </a:lnTo>
                    <a:lnTo>
                      <a:pt x="798" y="393"/>
                    </a:lnTo>
                    <a:lnTo>
                      <a:pt x="48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9" name="Google Shape;3199;p20"/>
              <p:cNvSpPr/>
              <p:nvPr/>
            </p:nvSpPr>
            <p:spPr>
              <a:xfrm>
                <a:off x="1792475" y="2761175"/>
                <a:ext cx="32175" cy="32475"/>
              </a:xfrm>
              <a:custGeom>
                <a:rect b="b" l="l" r="r" t="t"/>
                <a:pathLst>
                  <a:path extrusionOk="0" h="1299" w="1287">
                    <a:moveTo>
                      <a:pt x="489" y="1"/>
                    </a:moveTo>
                    <a:lnTo>
                      <a:pt x="489" y="501"/>
                    </a:lnTo>
                    <a:lnTo>
                      <a:pt x="0" y="644"/>
                    </a:lnTo>
                    <a:lnTo>
                      <a:pt x="489" y="799"/>
                    </a:lnTo>
                    <a:lnTo>
                      <a:pt x="489" y="1299"/>
                    </a:lnTo>
                    <a:lnTo>
                      <a:pt x="798" y="894"/>
                    </a:lnTo>
                    <a:lnTo>
                      <a:pt x="1286" y="1049"/>
                    </a:lnTo>
                    <a:lnTo>
                      <a:pt x="989" y="644"/>
                    </a:lnTo>
                    <a:lnTo>
                      <a:pt x="1286" y="251"/>
                    </a:lnTo>
                    <a:lnTo>
                      <a:pt x="798" y="406"/>
                    </a:lnTo>
                    <a:lnTo>
                      <a:pt x="48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0" name="Google Shape;3200;p20"/>
              <p:cNvSpPr/>
              <p:nvPr/>
            </p:nvSpPr>
            <p:spPr>
              <a:xfrm>
                <a:off x="1107275" y="2677850"/>
                <a:ext cx="32475" cy="32450"/>
              </a:xfrm>
              <a:custGeom>
                <a:rect b="b" l="l" r="r" t="t"/>
                <a:pathLst>
                  <a:path extrusionOk="0" h="1298" w="1299">
                    <a:moveTo>
                      <a:pt x="500" y="0"/>
                    </a:moveTo>
                    <a:lnTo>
                      <a:pt x="500" y="500"/>
                    </a:lnTo>
                    <a:lnTo>
                      <a:pt x="0" y="655"/>
                    </a:lnTo>
                    <a:lnTo>
                      <a:pt x="500" y="810"/>
                    </a:lnTo>
                    <a:lnTo>
                      <a:pt x="500" y="1298"/>
                    </a:lnTo>
                    <a:lnTo>
                      <a:pt x="810" y="905"/>
                    </a:lnTo>
                    <a:lnTo>
                      <a:pt x="1298" y="1048"/>
                    </a:lnTo>
                    <a:lnTo>
                      <a:pt x="988" y="655"/>
                    </a:lnTo>
                    <a:lnTo>
                      <a:pt x="1298" y="250"/>
                    </a:lnTo>
                    <a:lnTo>
                      <a:pt x="810" y="405"/>
                    </a:lnTo>
                    <a:lnTo>
                      <a:pt x="5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1" name="Google Shape;3201;p20"/>
              <p:cNvSpPr/>
              <p:nvPr/>
            </p:nvSpPr>
            <p:spPr>
              <a:xfrm>
                <a:off x="3018525" y="2280175"/>
                <a:ext cx="32475" cy="32475"/>
              </a:xfrm>
              <a:custGeom>
                <a:rect b="b" l="l" r="r" t="t"/>
                <a:pathLst>
                  <a:path extrusionOk="0" h="1299" w="1299">
                    <a:moveTo>
                      <a:pt x="500" y="0"/>
                    </a:moveTo>
                    <a:lnTo>
                      <a:pt x="500" y="500"/>
                    </a:lnTo>
                    <a:lnTo>
                      <a:pt x="0" y="655"/>
                    </a:lnTo>
                    <a:lnTo>
                      <a:pt x="500" y="810"/>
                    </a:lnTo>
                    <a:lnTo>
                      <a:pt x="500" y="1298"/>
                    </a:lnTo>
                    <a:lnTo>
                      <a:pt x="798" y="905"/>
                    </a:lnTo>
                    <a:lnTo>
                      <a:pt x="1298" y="1048"/>
                    </a:lnTo>
                    <a:lnTo>
                      <a:pt x="989" y="655"/>
                    </a:lnTo>
                    <a:lnTo>
                      <a:pt x="1298" y="250"/>
                    </a:lnTo>
                    <a:lnTo>
                      <a:pt x="798" y="405"/>
                    </a:lnTo>
                    <a:lnTo>
                      <a:pt x="5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2" name="Google Shape;3202;p20"/>
              <p:cNvSpPr/>
              <p:nvPr/>
            </p:nvSpPr>
            <p:spPr>
              <a:xfrm>
                <a:off x="2549425" y="2858225"/>
                <a:ext cx="14900" cy="12800"/>
              </a:xfrm>
              <a:custGeom>
                <a:rect b="b" l="l" r="r" t="t"/>
                <a:pathLst>
                  <a:path extrusionOk="0" h="512" w="596">
                    <a:moveTo>
                      <a:pt x="274" y="0"/>
                    </a:moveTo>
                    <a:cubicBezTo>
                      <a:pt x="119" y="0"/>
                      <a:pt x="0" y="119"/>
                      <a:pt x="0" y="262"/>
                    </a:cubicBezTo>
                    <a:cubicBezTo>
                      <a:pt x="0" y="409"/>
                      <a:pt x="129" y="511"/>
                      <a:pt x="259" y="511"/>
                    </a:cubicBezTo>
                    <a:cubicBezTo>
                      <a:pt x="319" y="511"/>
                      <a:pt x="380" y="490"/>
                      <a:pt x="429" y="441"/>
                    </a:cubicBezTo>
                    <a:cubicBezTo>
                      <a:pt x="595" y="286"/>
                      <a:pt x="488" y="12"/>
                      <a:pt x="27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3" name="Google Shape;3203;p20"/>
              <p:cNvSpPr/>
              <p:nvPr/>
            </p:nvSpPr>
            <p:spPr>
              <a:xfrm>
                <a:off x="2369925" y="2624550"/>
                <a:ext cx="7475" cy="6475"/>
              </a:xfrm>
              <a:custGeom>
                <a:rect b="b" l="l" r="r" t="t"/>
                <a:pathLst>
                  <a:path extrusionOk="0" h="259" w="299">
                    <a:moveTo>
                      <a:pt x="132" y="1"/>
                    </a:moveTo>
                    <a:cubicBezTo>
                      <a:pt x="60" y="1"/>
                      <a:pt x="1" y="60"/>
                      <a:pt x="1" y="132"/>
                    </a:cubicBezTo>
                    <a:cubicBezTo>
                      <a:pt x="1" y="207"/>
                      <a:pt x="64" y="258"/>
                      <a:pt x="131" y="258"/>
                    </a:cubicBezTo>
                    <a:cubicBezTo>
                      <a:pt x="160" y="258"/>
                      <a:pt x="190" y="249"/>
                      <a:pt x="215" y="227"/>
                    </a:cubicBezTo>
                    <a:cubicBezTo>
                      <a:pt x="298" y="144"/>
                      <a:pt x="251" y="1"/>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4" name="Google Shape;3204;p20"/>
              <p:cNvSpPr/>
              <p:nvPr/>
            </p:nvSpPr>
            <p:spPr>
              <a:xfrm>
                <a:off x="2025825" y="2983825"/>
                <a:ext cx="7475" cy="6650"/>
              </a:xfrm>
              <a:custGeom>
                <a:rect b="b" l="l" r="r" t="t"/>
                <a:pathLst>
                  <a:path extrusionOk="0" h="266" w="299">
                    <a:moveTo>
                      <a:pt x="132" y="1"/>
                    </a:moveTo>
                    <a:cubicBezTo>
                      <a:pt x="60" y="1"/>
                      <a:pt x="1" y="60"/>
                      <a:pt x="1" y="132"/>
                    </a:cubicBezTo>
                    <a:cubicBezTo>
                      <a:pt x="1" y="212"/>
                      <a:pt x="61" y="266"/>
                      <a:pt x="126" y="266"/>
                    </a:cubicBezTo>
                    <a:cubicBezTo>
                      <a:pt x="157" y="266"/>
                      <a:pt x="188" y="254"/>
                      <a:pt x="215" y="227"/>
                    </a:cubicBezTo>
                    <a:cubicBezTo>
                      <a:pt x="299" y="155"/>
                      <a:pt x="251" y="13"/>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5" name="Google Shape;3205;p20"/>
              <p:cNvSpPr/>
              <p:nvPr/>
            </p:nvSpPr>
            <p:spPr>
              <a:xfrm>
                <a:off x="2667000" y="2083975"/>
                <a:ext cx="7750" cy="6400"/>
              </a:xfrm>
              <a:custGeom>
                <a:rect b="b" l="l" r="r" t="t"/>
                <a:pathLst>
                  <a:path extrusionOk="0" h="256" w="310">
                    <a:moveTo>
                      <a:pt x="125" y="1"/>
                    </a:moveTo>
                    <a:cubicBezTo>
                      <a:pt x="60" y="1"/>
                      <a:pt x="0" y="57"/>
                      <a:pt x="0" y="133"/>
                    </a:cubicBezTo>
                    <a:cubicBezTo>
                      <a:pt x="0" y="205"/>
                      <a:pt x="65" y="256"/>
                      <a:pt x="132" y="256"/>
                    </a:cubicBezTo>
                    <a:cubicBezTo>
                      <a:pt x="165" y="256"/>
                      <a:pt x="199" y="244"/>
                      <a:pt x="226" y="216"/>
                    </a:cubicBezTo>
                    <a:cubicBezTo>
                      <a:pt x="310" y="145"/>
                      <a:pt x="250" y="2"/>
                      <a:pt x="143" y="2"/>
                    </a:cubicBezTo>
                    <a:cubicBezTo>
                      <a:pt x="137" y="1"/>
                      <a:pt x="131" y="1"/>
                      <a:pt x="12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6" name="Google Shape;3206;p20"/>
              <p:cNvSpPr/>
              <p:nvPr/>
            </p:nvSpPr>
            <p:spPr>
              <a:xfrm>
                <a:off x="2303550" y="2080750"/>
                <a:ext cx="7475" cy="6450"/>
              </a:xfrm>
              <a:custGeom>
                <a:rect b="b" l="l" r="r" t="t"/>
                <a:pathLst>
                  <a:path extrusionOk="0" h="258" w="299">
                    <a:moveTo>
                      <a:pt x="131" y="0"/>
                    </a:moveTo>
                    <a:cubicBezTo>
                      <a:pt x="60" y="0"/>
                      <a:pt x="0" y="48"/>
                      <a:pt x="0" y="131"/>
                    </a:cubicBezTo>
                    <a:cubicBezTo>
                      <a:pt x="0" y="206"/>
                      <a:pt x="64" y="258"/>
                      <a:pt x="131" y="258"/>
                    </a:cubicBezTo>
                    <a:cubicBezTo>
                      <a:pt x="160" y="258"/>
                      <a:pt x="190" y="248"/>
                      <a:pt x="215" y="226"/>
                    </a:cubicBezTo>
                    <a:cubicBezTo>
                      <a:pt x="298" y="143"/>
                      <a:pt x="251" y="0"/>
                      <a:pt x="13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7" name="Google Shape;3207;p20"/>
              <p:cNvSpPr/>
              <p:nvPr/>
            </p:nvSpPr>
            <p:spPr>
              <a:xfrm>
                <a:off x="1918475" y="2471525"/>
                <a:ext cx="9650" cy="6625"/>
              </a:xfrm>
              <a:custGeom>
                <a:rect b="b" l="l" r="r" t="t"/>
                <a:pathLst>
                  <a:path extrusionOk="0" h="265" w="386">
                    <a:moveTo>
                      <a:pt x="177" y="1"/>
                    </a:moveTo>
                    <a:cubicBezTo>
                      <a:pt x="1" y="1"/>
                      <a:pt x="4" y="264"/>
                      <a:pt x="188" y="264"/>
                    </a:cubicBezTo>
                    <a:cubicBezTo>
                      <a:pt x="191" y="264"/>
                      <a:pt x="195" y="264"/>
                      <a:pt x="199" y="264"/>
                    </a:cubicBezTo>
                    <a:cubicBezTo>
                      <a:pt x="203" y="264"/>
                      <a:pt x="207" y="264"/>
                      <a:pt x="210" y="264"/>
                    </a:cubicBezTo>
                    <a:cubicBezTo>
                      <a:pt x="383" y="264"/>
                      <a:pt x="386" y="1"/>
                      <a:pt x="220" y="1"/>
                    </a:cubicBezTo>
                    <a:cubicBezTo>
                      <a:pt x="214" y="1"/>
                      <a:pt x="207" y="1"/>
                      <a:pt x="199" y="2"/>
                    </a:cubicBezTo>
                    <a:cubicBezTo>
                      <a:pt x="191" y="1"/>
                      <a:pt x="184" y="1"/>
                      <a:pt x="17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8" name="Google Shape;3208;p20"/>
              <p:cNvSpPr/>
              <p:nvPr/>
            </p:nvSpPr>
            <p:spPr>
              <a:xfrm>
                <a:off x="2306625" y="3102300"/>
                <a:ext cx="7675" cy="6650"/>
              </a:xfrm>
              <a:custGeom>
                <a:rect b="b" l="l" r="r" t="t"/>
                <a:pathLst>
                  <a:path extrusionOk="0" h="266" w="307">
                    <a:moveTo>
                      <a:pt x="139" y="0"/>
                    </a:moveTo>
                    <a:cubicBezTo>
                      <a:pt x="68" y="0"/>
                      <a:pt x="8" y="60"/>
                      <a:pt x="8" y="131"/>
                    </a:cubicBezTo>
                    <a:cubicBezTo>
                      <a:pt x="0" y="212"/>
                      <a:pt x="63" y="265"/>
                      <a:pt x="131" y="265"/>
                    </a:cubicBezTo>
                    <a:cubicBezTo>
                      <a:pt x="163" y="265"/>
                      <a:pt x="196" y="253"/>
                      <a:pt x="223" y="227"/>
                    </a:cubicBezTo>
                    <a:cubicBezTo>
                      <a:pt x="306" y="143"/>
                      <a:pt x="258" y="12"/>
                      <a:pt x="139"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9" name="Google Shape;3209;p20"/>
              <p:cNvSpPr/>
              <p:nvPr/>
            </p:nvSpPr>
            <p:spPr>
              <a:xfrm>
                <a:off x="2209300" y="3393375"/>
                <a:ext cx="7650" cy="6375"/>
              </a:xfrm>
              <a:custGeom>
                <a:rect b="b" l="l" r="r" t="t"/>
                <a:pathLst>
                  <a:path extrusionOk="0" h="255" w="306">
                    <a:moveTo>
                      <a:pt x="121" y="0"/>
                    </a:moveTo>
                    <a:cubicBezTo>
                      <a:pt x="58" y="0"/>
                      <a:pt x="8" y="55"/>
                      <a:pt x="8" y="121"/>
                    </a:cubicBezTo>
                    <a:cubicBezTo>
                      <a:pt x="0" y="201"/>
                      <a:pt x="63" y="255"/>
                      <a:pt x="131" y="255"/>
                    </a:cubicBezTo>
                    <a:cubicBezTo>
                      <a:pt x="163" y="255"/>
                      <a:pt x="196" y="243"/>
                      <a:pt x="222" y="216"/>
                    </a:cubicBezTo>
                    <a:cubicBezTo>
                      <a:pt x="306" y="145"/>
                      <a:pt x="258" y="2"/>
                      <a:pt x="139" y="2"/>
                    </a:cubicBezTo>
                    <a:cubicBezTo>
                      <a:pt x="133" y="1"/>
                      <a:pt x="127" y="0"/>
                      <a:pt x="12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0" name="Google Shape;3210;p20"/>
              <p:cNvSpPr/>
              <p:nvPr/>
            </p:nvSpPr>
            <p:spPr>
              <a:xfrm>
                <a:off x="2083875" y="3702375"/>
                <a:ext cx="7775" cy="6650"/>
              </a:xfrm>
              <a:custGeom>
                <a:rect b="b" l="l" r="r" t="t"/>
                <a:pathLst>
                  <a:path extrusionOk="0" h="266" w="311">
                    <a:moveTo>
                      <a:pt x="144" y="0"/>
                    </a:moveTo>
                    <a:cubicBezTo>
                      <a:pt x="60" y="0"/>
                      <a:pt x="1" y="60"/>
                      <a:pt x="1" y="131"/>
                    </a:cubicBezTo>
                    <a:cubicBezTo>
                      <a:pt x="1" y="212"/>
                      <a:pt x="66" y="265"/>
                      <a:pt x="135" y="265"/>
                    </a:cubicBezTo>
                    <a:cubicBezTo>
                      <a:pt x="167" y="265"/>
                      <a:pt x="200" y="253"/>
                      <a:pt x="227" y="227"/>
                    </a:cubicBezTo>
                    <a:cubicBezTo>
                      <a:pt x="310" y="143"/>
                      <a:pt x="251" y="0"/>
                      <a:pt x="14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1" name="Google Shape;3211;p20"/>
              <p:cNvSpPr/>
              <p:nvPr/>
            </p:nvSpPr>
            <p:spPr>
              <a:xfrm>
                <a:off x="2559225" y="3660700"/>
                <a:ext cx="6875" cy="6275"/>
              </a:xfrm>
              <a:custGeom>
                <a:rect b="b" l="l" r="r" t="t"/>
                <a:pathLst>
                  <a:path extrusionOk="0" h="251" w="275">
                    <a:moveTo>
                      <a:pt x="132" y="0"/>
                    </a:moveTo>
                    <a:cubicBezTo>
                      <a:pt x="60" y="0"/>
                      <a:pt x="1" y="48"/>
                      <a:pt x="1" y="120"/>
                    </a:cubicBezTo>
                    <a:cubicBezTo>
                      <a:pt x="1" y="203"/>
                      <a:pt x="60" y="250"/>
                      <a:pt x="132" y="250"/>
                    </a:cubicBezTo>
                    <a:cubicBezTo>
                      <a:pt x="215" y="250"/>
                      <a:pt x="275" y="203"/>
                      <a:pt x="275" y="120"/>
                    </a:cubicBezTo>
                    <a:cubicBezTo>
                      <a:pt x="275" y="48"/>
                      <a:pt x="215" y="0"/>
                      <a:pt x="13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2" name="Google Shape;3212;p20"/>
              <p:cNvSpPr/>
              <p:nvPr/>
            </p:nvSpPr>
            <p:spPr>
              <a:xfrm>
                <a:off x="2366350" y="4374475"/>
                <a:ext cx="6875" cy="6575"/>
              </a:xfrm>
              <a:custGeom>
                <a:rect b="b" l="l" r="r" t="t"/>
                <a:pathLst>
                  <a:path extrusionOk="0" h="263" w="275">
                    <a:moveTo>
                      <a:pt x="144" y="1"/>
                    </a:moveTo>
                    <a:cubicBezTo>
                      <a:pt x="60" y="1"/>
                      <a:pt x="1" y="60"/>
                      <a:pt x="1" y="132"/>
                    </a:cubicBezTo>
                    <a:cubicBezTo>
                      <a:pt x="1" y="203"/>
                      <a:pt x="60" y="263"/>
                      <a:pt x="144" y="263"/>
                    </a:cubicBezTo>
                    <a:cubicBezTo>
                      <a:pt x="215" y="263"/>
                      <a:pt x="275" y="203"/>
                      <a:pt x="275" y="132"/>
                    </a:cubicBezTo>
                    <a:cubicBezTo>
                      <a:pt x="275" y="60"/>
                      <a:pt x="215" y="1"/>
                      <a:pt x="14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3" name="Google Shape;3213;p20"/>
              <p:cNvSpPr/>
              <p:nvPr/>
            </p:nvSpPr>
            <p:spPr>
              <a:xfrm>
                <a:off x="3070300" y="3765175"/>
                <a:ext cx="7475" cy="6650"/>
              </a:xfrm>
              <a:custGeom>
                <a:rect b="b" l="l" r="r" t="t"/>
                <a:pathLst>
                  <a:path extrusionOk="0" h="266" w="299">
                    <a:moveTo>
                      <a:pt x="132" y="1"/>
                    </a:moveTo>
                    <a:cubicBezTo>
                      <a:pt x="61" y="1"/>
                      <a:pt x="1" y="60"/>
                      <a:pt x="1" y="132"/>
                    </a:cubicBezTo>
                    <a:cubicBezTo>
                      <a:pt x="1" y="212"/>
                      <a:pt x="61" y="266"/>
                      <a:pt x="126" y="266"/>
                    </a:cubicBezTo>
                    <a:cubicBezTo>
                      <a:pt x="157" y="266"/>
                      <a:pt x="188" y="254"/>
                      <a:pt x="215" y="227"/>
                    </a:cubicBezTo>
                    <a:cubicBezTo>
                      <a:pt x="299" y="143"/>
                      <a:pt x="251" y="12"/>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4" name="Google Shape;3214;p20"/>
              <p:cNvSpPr/>
              <p:nvPr/>
            </p:nvSpPr>
            <p:spPr>
              <a:xfrm>
                <a:off x="2988150" y="3991400"/>
                <a:ext cx="7475" cy="6450"/>
              </a:xfrm>
              <a:custGeom>
                <a:rect b="b" l="l" r="r" t="t"/>
                <a:pathLst>
                  <a:path extrusionOk="0" h="258" w="299">
                    <a:moveTo>
                      <a:pt x="132" y="0"/>
                    </a:moveTo>
                    <a:cubicBezTo>
                      <a:pt x="60" y="0"/>
                      <a:pt x="1" y="48"/>
                      <a:pt x="1" y="131"/>
                    </a:cubicBezTo>
                    <a:cubicBezTo>
                      <a:pt x="1" y="206"/>
                      <a:pt x="65" y="258"/>
                      <a:pt x="132" y="258"/>
                    </a:cubicBezTo>
                    <a:cubicBezTo>
                      <a:pt x="161" y="258"/>
                      <a:pt x="190" y="248"/>
                      <a:pt x="215" y="226"/>
                    </a:cubicBezTo>
                    <a:cubicBezTo>
                      <a:pt x="299" y="143"/>
                      <a:pt x="251" y="0"/>
                      <a:pt x="13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5" name="Google Shape;3215;p20"/>
              <p:cNvSpPr/>
              <p:nvPr/>
            </p:nvSpPr>
            <p:spPr>
              <a:xfrm>
                <a:off x="2795575" y="4192900"/>
                <a:ext cx="7475" cy="6650"/>
              </a:xfrm>
              <a:custGeom>
                <a:rect b="b" l="l" r="r" t="t"/>
                <a:pathLst>
                  <a:path extrusionOk="0" h="266" w="299">
                    <a:moveTo>
                      <a:pt x="131" y="1"/>
                    </a:moveTo>
                    <a:cubicBezTo>
                      <a:pt x="60" y="1"/>
                      <a:pt x="1" y="60"/>
                      <a:pt x="1" y="132"/>
                    </a:cubicBezTo>
                    <a:cubicBezTo>
                      <a:pt x="1" y="212"/>
                      <a:pt x="61" y="266"/>
                      <a:pt x="125" y="266"/>
                    </a:cubicBezTo>
                    <a:cubicBezTo>
                      <a:pt x="156" y="266"/>
                      <a:pt x="188" y="254"/>
                      <a:pt x="215" y="227"/>
                    </a:cubicBezTo>
                    <a:cubicBezTo>
                      <a:pt x="298" y="144"/>
                      <a:pt x="251" y="13"/>
                      <a:pt x="13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6" name="Google Shape;3216;p20"/>
              <p:cNvSpPr/>
              <p:nvPr/>
            </p:nvSpPr>
            <p:spPr>
              <a:xfrm>
                <a:off x="3423925" y="3518125"/>
                <a:ext cx="7775" cy="6650"/>
              </a:xfrm>
              <a:custGeom>
                <a:rect b="b" l="l" r="r" t="t"/>
                <a:pathLst>
                  <a:path extrusionOk="0" h="266" w="311">
                    <a:moveTo>
                      <a:pt x="143" y="0"/>
                    </a:moveTo>
                    <a:cubicBezTo>
                      <a:pt x="72" y="0"/>
                      <a:pt x="1" y="60"/>
                      <a:pt x="1" y="131"/>
                    </a:cubicBezTo>
                    <a:cubicBezTo>
                      <a:pt x="1" y="212"/>
                      <a:pt x="66" y="265"/>
                      <a:pt x="135" y="265"/>
                    </a:cubicBezTo>
                    <a:cubicBezTo>
                      <a:pt x="167" y="265"/>
                      <a:pt x="200" y="253"/>
                      <a:pt x="227" y="227"/>
                    </a:cubicBezTo>
                    <a:cubicBezTo>
                      <a:pt x="310" y="143"/>
                      <a:pt x="263" y="0"/>
                      <a:pt x="14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7" name="Google Shape;3217;p20"/>
              <p:cNvSpPr/>
              <p:nvPr/>
            </p:nvSpPr>
            <p:spPr>
              <a:xfrm>
                <a:off x="4689275" y="3780950"/>
                <a:ext cx="7750" cy="6650"/>
              </a:xfrm>
              <a:custGeom>
                <a:rect b="b" l="l" r="r" t="t"/>
                <a:pathLst>
                  <a:path extrusionOk="0" h="266" w="310">
                    <a:moveTo>
                      <a:pt x="143" y="1"/>
                    </a:moveTo>
                    <a:cubicBezTo>
                      <a:pt x="60" y="1"/>
                      <a:pt x="0" y="60"/>
                      <a:pt x="0" y="132"/>
                    </a:cubicBezTo>
                    <a:cubicBezTo>
                      <a:pt x="0" y="212"/>
                      <a:pt x="66" y="266"/>
                      <a:pt x="134" y="266"/>
                    </a:cubicBezTo>
                    <a:cubicBezTo>
                      <a:pt x="166" y="266"/>
                      <a:pt x="199" y="254"/>
                      <a:pt x="226" y="227"/>
                    </a:cubicBezTo>
                    <a:cubicBezTo>
                      <a:pt x="310" y="143"/>
                      <a:pt x="250" y="1"/>
                      <a:pt x="1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8" name="Google Shape;3218;p20"/>
              <p:cNvSpPr/>
              <p:nvPr/>
            </p:nvSpPr>
            <p:spPr>
              <a:xfrm>
                <a:off x="3730525" y="4181600"/>
                <a:ext cx="7450" cy="6450"/>
              </a:xfrm>
              <a:custGeom>
                <a:rect b="b" l="l" r="r" t="t"/>
                <a:pathLst>
                  <a:path extrusionOk="0" h="258" w="298">
                    <a:moveTo>
                      <a:pt x="131" y="0"/>
                    </a:moveTo>
                    <a:cubicBezTo>
                      <a:pt x="60" y="0"/>
                      <a:pt x="0" y="60"/>
                      <a:pt x="0" y="131"/>
                    </a:cubicBezTo>
                    <a:cubicBezTo>
                      <a:pt x="0" y="206"/>
                      <a:pt x="64" y="258"/>
                      <a:pt x="131" y="258"/>
                    </a:cubicBezTo>
                    <a:cubicBezTo>
                      <a:pt x="160" y="258"/>
                      <a:pt x="189" y="248"/>
                      <a:pt x="214" y="227"/>
                    </a:cubicBezTo>
                    <a:cubicBezTo>
                      <a:pt x="298" y="143"/>
                      <a:pt x="250" y="12"/>
                      <a:pt x="13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9" name="Google Shape;3219;p20"/>
              <p:cNvSpPr/>
              <p:nvPr/>
            </p:nvSpPr>
            <p:spPr>
              <a:xfrm>
                <a:off x="3041150" y="3291300"/>
                <a:ext cx="6850" cy="6575"/>
              </a:xfrm>
              <a:custGeom>
                <a:rect b="b" l="l" r="r" t="t"/>
                <a:pathLst>
                  <a:path extrusionOk="0" h="263" w="274">
                    <a:moveTo>
                      <a:pt x="143" y="1"/>
                    </a:moveTo>
                    <a:cubicBezTo>
                      <a:pt x="72" y="1"/>
                      <a:pt x="0" y="60"/>
                      <a:pt x="0" y="132"/>
                    </a:cubicBezTo>
                    <a:cubicBezTo>
                      <a:pt x="0" y="203"/>
                      <a:pt x="72" y="263"/>
                      <a:pt x="143" y="263"/>
                    </a:cubicBezTo>
                    <a:cubicBezTo>
                      <a:pt x="214" y="263"/>
                      <a:pt x="274" y="203"/>
                      <a:pt x="274" y="132"/>
                    </a:cubicBezTo>
                    <a:cubicBezTo>
                      <a:pt x="274" y="60"/>
                      <a:pt x="214" y="1"/>
                      <a:pt x="1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0" name="Google Shape;3220;p20"/>
              <p:cNvSpPr/>
              <p:nvPr/>
            </p:nvSpPr>
            <p:spPr>
              <a:xfrm>
                <a:off x="2792000" y="3183250"/>
                <a:ext cx="7775" cy="6650"/>
              </a:xfrm>
              <a:custGeom>
                <a:rect b="b" l="l" r="r" t="t"/>
                <a:pathLst>
                  <a:path extrusionOk="0" h="266" w="311">
                    <a:moveTo>
                      <a:pt x="144" y="1"/>
                    </a:moveTo>
                    <a:cubicBezTo>
                      <a:pt x="60" y="1"/>
                      <a:pt x="1" y="60"/>
                      <a:pt x="1" y="132"/>
                    </a:cubicBezTo>
                    <a:cubicBezTo>
                      <a:pt x="1" y="213"/>
                      <a:pt x="66" y="266"/>
                      <a:pt x="135" y="266"/>
                    </a:cubicBezTo>
                    <a:cubicBezTo>
                      <a:pt x="167" y="266"/>
                      <a:pt x="200" y="254"/>
                      <a:pt x="227" y="227"/>
                    </a:cubicBezTo>
                    <a:cubicBezTo>
                      <a:pt x="310" y="144"/>
                      <a:pt x="251" y="1"/>
                      <a:pt x="14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1" name="Google Shape;3221;p20"/>
              <p:cNvSpPr/>
              <p:nvPr/>
            </p:nvSpPr>
            <p:spPr>
              <a:xfrm>
                <a:off x="2931600" y="2869500"/>
                <a:ext cx="7775" cy="6500"/>
              </a:xfrm>
              <a:custGeom>
                <a:rect b="b" l="l" r="r" t="t"/>
                <a:pathLst>
                  <a:path extrusionOk="0" h="260" w="311">
                    <a:moveTo>
                      <a:pt x="123" y="0"/>
                    </a:moveTo>
                    <a:cubicBezTo>
                      <a:pt x="50" y="0"/>
                      <a:pt x="1" y="56"/>
                      <a:pt x="1" y="133"/>
                    </a:cubicBezTo>
                    <a:cubicBezTo>
                      <a:pt x="1" y="208"/>
                      <a:pt x="70" y="259"/>
                      <a:pt x="141" y="259"/>
                    </a:cubicBezTo>
                    <a:cubicBezTo>
                      <a:pt x="171" y="259"/>
                      <a:pt x="202" y="249"/>
                      <a:pt x="227" y="228"/>
                    </a:cubicBezTo>
                    <a:cubicBezTo>
                      <a:pt x="310" y="145"/>
                      <a:pt x="251" y="2"/>
                      <a:pt x="144" y="2"/>
                    </a:cubicBezTo>
                    <a:cubicBezTo>
                      <a:pt x="136" y="1"/>
                      <a:pt x="129" y="0"/>
                      <a:pt x="12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2" name="Google Shape;3222;p20"/>
              <p:cNvSpPr/>
              <p:nvPr/>
            </p:nvSpPr>
            <p:spPr>
              <a:xfrm>
                <a:off x="2775025" y="2452800"/>
                <a:ext cx="7475" cy="6675"/>
              </a:xfrm>
              <a:custGeom>
                <a:rect b="b" l="l" r="r" t="t"/>
                <a:pathLst>
                  <a:path extrusionOk="0" h="267" w="299">
                    <a:moveTo>
                      <a:pt x="132" y="1"/>
                    </a:moveTo>
                    <a:cubicBezTo>
                      <a:pt x="61" y="1"/>
                      <a:pt x="1" y="61"/>
                      <a:pt x="1" y="132"/>
                    </a:cubicBezTo>
                    <a:cubicBezTo>
                      <a:pt x="1" y="213"/>
                      <a:pt x="61" y="266"/>
                      <a:pt x="126" y="266"/>
                    </a:cubicBezTo>
                    <a:cubicBezTo>
                      <a:pt x="157" y="266"/>
                      <a:pt x="188" y="254"/>
                      <a:pt x="215" y="227"/>
                    </a:cubicBezTo>
                    <a:cubicBezTo>
                      <a:pt x="299" y="156"/>
                      <a:pt x="251" y="13"/>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3" name="Google Shape;3223;p20"/>
              <p:cNvSpPr/>
              <p:nvPr/>
            </p:nvSpPr>
            <p:spPr>
              <a:xfrm>
                <a:off x="3629900" y="2809400"/>
                <a:ext cx="7775" cy="6650"/>
              </a:xfrm>
              <a:custGeom>
                <a:rect b="b" l="l" r="r" t="t"/>
                <a:pathLst>
                  <a:path extrusionOk="0" h="266" w="311">
                    <a:moveTo>
                      <a:pt x="144" y="1"/>
                    </a:moveTo>
                    <a:cubicBezTo>
                      <a:pt x="72" y="1"/>
                      <a:pt x="1" y="60"/>
                      <a:pt x="1" y="132"/>
                    </a:cubicBezTo>
                    <a:cubicBezTo>
                      <a:pt x="1" y="212"/>
                      <a:pt x="66" y="266"/>
                      <a:pt x="135" y="266"/>
                    </a:cubicBezTo>
                    <a:cubicBezTo>
                      <a:pt x="167" y="266"/>
                      <a:pt x="200" y="254"/>
                      <a:pt x="227" y="227"/>
                    </a:cubicBezTo>
                    <a:cubicBezTo>
                      <a:pt x="310" y="144"/>
                      <a:pt x="251" y="1"/>
                      <a:pt x="14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4" name="Google Shape;3224;p20"/>
              <p:cNvSpPr/>
              <p:nvPr/>
            </p:nvSpPr>
            <p:spPr>
              <a:xfrm>
                <a:off x="3815350" y="3113600"/>
                <a:ext cx="7450" cy="6650"/>
              </a:xfrm>
              <a:custGeom>
                <a:rect b="b" l="l" r="r" t="t"/>
                <a:pathLst>
                  <a:path extrusionOk="0" h="266" w="298">
                    <a:moveTo>
                      <a:pt x="131" y="1"/>
                    </a:moveTo>
                    <a:cubicBezTo>
                      <a:pt x="60" y="1"/>
                      <a:pt x="0" y="60"/>
                      <a:pt x="0" y="132"/>
                    </a:cubicBezTo>
                    <a:cubicBezTo>
                      <a:pt x="0" y="213"/>
                      <a:pt x="61" y="266"/>
                      <a:pt x="125" y="266"/>
                    </a:cubicBezTo>
                    <a:cubicBezTo>
                      <a:pt x="156" y="266"/>
                      <a:pt x="188" y="254"/>
                      <a:pt x="215" y="227"/>
                    </a:cubicBezTo>
                    <a:cubicBezTo>
                      <a:pt x="298" y="156"/>
                      <a:pt x="250" y="13"/>
                      <a:pt x="13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5" name="Google Shape;3225;p20"/>
              <p:cNvSpPr/>
              <p:nvPr/>
            </p:nvSpPr>
            <p:spPr>
              <a:xfrm>
                <a:off x="2695275" y="3010025"/>
                <a:ext cx="6850" cy="6575"/>
              </a:xfrm>
              <a:custGeom>
                <a:rect b="b" l="l" r="r" t="t"/>
                <a:pathLst>
                  <a:path extrusionOk="0" h="263" w="274">
                    <a:moveTo>
                      <a:pt x="131" y="0"/>
                    </a:moveTo>
                    <a:cubicBezTo>
                      <a:pt x="60" y="0"/>
                      <a:pt x="0" y="60"/>
                      <a:pt x="0" y="131"/>
                    </a:cubicBezTo>
                    <a:cubicBezTo>
                      <a:pt x="0" y="203"/>
                      <a:pt x="60" y="262"/>
                      <a:pt x="131" y="262"/>
                    </a:cubicBezTo>
                    <a:cubicBezTo>
                      <a:pt x="203" y="262"/>
                      <a:pt x="274" y="203"/>
                      <a:pt x="274" y="131"/>
                    </a:cubicBezTo>
                    <a:cubicBezTo>
                      <a:pt x="274" y="60"/>
                      <a:pt x="203" y="0"/>
                      <a:pt x="13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6" name="Google Shape;3226;p20"/>
              <p:cNvSpPr/>
              <p:nvPr/>
            </p:nvSpPr>
            <p:spPr>
              <a:xfrm>
                <a:off x="1995775" y="2767725"/>
                <a:ext cx="7750" cy="6475"/>
              </a:xfrm>
              <a:custGeom>
                <a:rect b="b" l="l" r="r" t="t"/>
                <a:pathLst>
                  <a:path extrusionOk="0" h="259" w="310">
                    <a:moveTo>
                      <a:pt x="143" y="1"/>
                    </a:moveTo>
                    <a:cubicBezTo>
                      <a:pt x="72" y="1"/>
                      <a:pt x="12" y="60"/>
                      <a:pt x="0" y="132"/>
                    </a:cubicBezTo>
                    <a:cubicBezTo>
                      <a:pt x="0" y="207"/>
                      <a:pt x="70" y="258"/>
                      <a:pt x="141" y="258"/>
                    </a:cubicBezTo>
                    <a:cubicBezTo>
                      <a:pt x="171" y="258"/>
                      <a:pt x="201" y="249"/>
                      <a:pt x="227" y="227"/>
                    </a:cubicBezTo>
                    <a:cubicBezTo>
                      <a:pt x="310" y="144"/>
                      <a:pt x="250" y="1"/>
                      <a:pt x="1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7" name="Google Shape;3227;p20"/>
              <p:cNvSpPr/>
              <p:nvPr/>
            </p:nvSpPr>
            <p:spPr>
              <a:xfrm>
                <a:off x="1842475" y="2609675"/>
                <a:ext cx="7475" cy="6525"/>
              </a:xfrm>
              <a:custGeom>
                <a:rect b="b" l="l" r="r" t="t"/>
                <a:pathLst>
                  <a:path extrusionOk="0" h="261" w="299">
                    <a:moveTo>
                      <a:pt x="132" y="1"/>
                    </a:moveTo>
                    <a:cubicBezTo>
                      <a:pt x="60" y="1"/>
                      <a:pt x="1" y="60"/>
                      <a:pt x="1" y="132"/>
                    </a:cubicBezTo>
                    <a:cubicBezTo>
                      <a:pt x="1" y="212"/>
                      <a:pt x="61" y="260"/>
                      <a:pt x="126" y="260"/>
                    </a:cubicBezTo>
                    <a:cubicBezTo>
                      <a:pt x="157" y="260"/>
                      <a:pt x="188" y="250"/>
                      <a:pt x="215" y="227"/>
                    </a:cubicBezTo>
                    <a:cubicBezTo>
                      <a:pt x="298" y="143"/>
                      <a:pt x="251" y="12"/>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8" name="Google Shape;3228;p20"/>
              <p:cNvSpPr/>
              <p:nvPr/>
            </p:nvSpPr>
            <p:spPr>
              <a:xfrm>
                <a:off x="1810500" y="1837825"/>
                <a:ext cx="9225" cy="6625"/>
              </a:xfrm>
              <a:custGeom>
                <a:rect b="b" l="l" r="r" t="t"/>
                <a:pathLst>
                  <a:path extrusionOk="0" h="265" w="369">
                    <a:moveTo>
                      <a:pt x="164" y="0"/>
                    </a:moveTo>
                    <a:cubicBezTo>
                      <a:pt x="1" y="0"/>
                      <a:pt x="1" y="265"/>
                      <a:pt x="164" y="265"/>
                    </a:cubicBezTo>
                    <a:cubicBezTo>
                      <a:pt x="170" y="265"/>
                      <a:pt x="177" y="265"/>
                      <a:pt x="184" y="264"/>
                    </a:cubicBezTo>
                    <a:cubicBezTo>
                      <a:pt x="191" y="265"/>
                      <a:pt x="198" y="265"/>
                      <a:pt x="205" y="265"/>
                    </a:cubicBezTo>
                    <a:cubicBezTo>
                      <a:pt x="368" y="265"/>
                      <a:pt x="368" y="0"/>
                      <a:pt x="205" y="0"/>
                    </a:cubicBezTo>
                    <a:cubicBezTo>
                      <a:pt x="198" y="0"/>
                      <a:pt x="191" y="1"/>
                      <a:pt x="184" y="2"/>
                    </a:cubicBezTo>
                    <a:cubicBezTo>
                      <a:pt x="177" y="1"/>
                      <a:pt x="170" y="0"/>
                      <a:pt x="16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9" name="Google Shape;3229;p20"/>
              <p:cNvSpPr/>
              <p:nvPr/>
            </p:nvSpPr>
            <p:spPr>
              <a:xfrm>
                <a:off x="1120375" y="1474375"/>
                <a:ext cx="7450" cy="6400"/>
              </a:xfrm>
              <a:custGeom>
                <a:rect b="b" l="l" r="r" t="t"/>
                <a:pathLst>
                  <a:path extrusionOk="0" h="256" w="298">
                    <a:moveTo>
                      <a:pt x="113" y="1"/>
                    </a:moveTo>
                    <a:cubicBezTo>
                      <a:pt x="50" y="1"/>
                      <a:pt x="0" y="57"/>
                      <a:pt x="0" y="133"/>
                    </a:cubicBezTo>
                    <a:cubicBezTo>
                      <a:pt x="0" y="205"/>
                      <a:pt x="59" y="256"/>
                      <a:pt x="124" y="256"/>
                    </a:cubicBezTo>
                    <a:cubicBezTo>
                      <a:pt x="155" y="256"/>
                      <a:pt x="187" y="244"/>
                      <a:pt x="214" y="217"/>
                    </a:cubicBezTo>
                    <a:cubicBezTo>
                      <a:pt x="298" y="145"/>
                      <a:pt x="250" y="2"/>
                      <a:pt x="131" y="2"/>
                    </a:cubicBezTo>
                    <a:cubicBezTo>
                      <a:pt x="125" y="1"/>
                      <a:pt x="119" y="1"/>
                      <a:pt x="11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0" name="Google Shape;3230;p20"/>
              <p:cNvSpPr/>
              <p:nvPr/>
            </p:nvSpPr>
            <p:spPr>
              <a:xfrm>
                <a:off x="1754675" y="1531525"/>
                <a:ext cx="7750" cy="6400"/>
              </a:xfrm>
              <a:custGeom>
                <a:rect b="b" l="l" r="r" t="t"/>
                <a:pathLst>
                  <a:path extrusionOk="0" h="256" w="310">
                    <a:moveTo>
                      <a:pt x="125" y="1"/>
                    </a:moveTo>
                    <a:cubicBezTo>
                      <a:pt x="60" y="1"/>
                      <a:pt x="0" y="57"/>
                      <a:pt x="0" y="133"/>
                    </a:cubicBezTo>
                    <a:cubicBezTo>
                      <a:pt x="0" y="205"/>
                      <a:pt x="65" y="256"/>
                      <a:pt x="133" y="256"/>
                    </a:cubicBezTo>
                    <a:cubicBezTo>
                      <a:pt x="166" y="256"/>
                      <a:pt x="199" y="244"/>
                      <a:pt x="227" y="217"/>
                    </a:cubicBezTo>
                    <a:cubicBezTo>
                      <a:pt x="310" y="145"/>
                      <a:pt x="250" y="2"/>
                      <a:pt x="143" y="2"/>
                    </a:cubicBezTo>
                    <a:cubicBezTo>
                      <a:pt x="137" y="1"/>
                      <a:pt x="131" y="1"/>
                      <a:pt x="12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1" name="Google Shape;3231;p20"/>
              <p:cNvSpPr/>
              <p:nvPr/>
            </p:nvSpPr>
            <p:spPr>
              <a:xfrm>
                <a:off x="1641050" y="1002925"/>
                <a:ext cx="7675" cy="6650"/>
              </a:xfrm>
              <a:custGeom>
                <a:rect b="b" l="l" r="r" t="t"/>
                <a:pathLst>
                  <a:path extrusionOk="0" h="266" w="307">
                    <a:moveTo>
                      <a:pt x="140" y="1"/>
                    </a:moveTo>
                    <a:cubicBezTo>
                      <a:pt x="69" y="1"/>
                      <a:pt x="9" y="60"/>
                      <a:pt x="9" y="132"/>
                    </a:cubicBezTo>
                    <a:cubicBezTo>
                      <a:pt x="1" y="212"/>
                      <a:pt x="64" y="266"/>
                      <a:pt x="132" y="266"/>
                    </a:cubicBezTo>
                    <a:cubicBezTo>
                      <a:pt x="164" y="266"/>
                      <a:pt x="197" y="254"/>
                      <a:pt x="223" y="227"/>
                    </a:cubicBezTo>
                    <a:cubicBezTo>
                      <a:pt x="307" y="144"/>
                      <a:pt x="259" y="1"/>
                      <a:pt x="14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2" name="Google Shape;3232;p20"/>
              <p:cNvSpPr/>
              <p:nvPr/>
            </p:nvSpPr>
            <p:spPr>
              <a:xfrm>
                <a:off x="1448075" y="2492100"/>
                <a:ext cx="7775" cy="6650"/>
              </a:xfrm>
              <a:custGeom>
                <a:rect b="b" l="l" r="r" t="t"/>
                <a:pathLst>
                  <a:path extrusionOk="0" h="266" w="311">
                    <a:moveTo>
                      <a:pt x="144" y="1"/>
                    </a:moveTo>
                    <a:cubicBezTo>
                      <a:pt x="72" y="1"/>
                      <a:pt x="13" y="60"/>
                      <a:pt x="1" y="132"/>
                    </a:cubicBezTo>
                    <a:cubicBezTo>
                      <a:pt x="1" y="212"/>
                      <a:pt x="67" y="266"/>
                      <a:pt x="135" y="266"/>
                    </a:cubicBezTo>
                    <a:cubicBezTo>
                      <a:pt x="167" y="266"/>
                      <a:pt x="200" y="254"/>
                      <a:pt x="227" y="227"/>
                    </a:cubicBezTo>
                    <a:cubicBezTo>
                      <a:pt x="310" y="155"/>
                      <a:pt x="263" y="13"/>
                      <a:pt x="14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3" name="Google Shape;3233;p20"/>
              <p:cNvSpPr/>
              <p:nvPr/>
            </p:nvSpPr>
            <p:spPr>
              <a:xfrm>
                <a:off x="1562550" y="2880800"/>
                <a:ext cx="9225" cy="6650"/>
              </a:xfrm>
              <a:custGeom>
                <a:rect b="b" l="l" r="r" t="t"/>
                <a:pathLst>
                  <a:path extrusionOk="0" h="266" w="369">
                    <a:moveTo>
                      <a:pt x="164" y="1"/>
                    </a:moveTo>
                    <a:cubicBezTo>
                      <a:pt x="1" y="1"/>
                      <a:pt x="1" y="265"/>
                      <a:pt x="164" y="265"/>
                    </a:cubicBezTo>
                    <a:cubicBezTo>
                      <a:pt x="171" y="265"/>
                      <a:pt x="177" y="265"/>
                      <a:pt x="184" y="264"/>
                    </a:cubicBezTo>
                    <a:cubicBezTo>
                      <a:pt x="191" y="265"/>
                      <a:pt x="198" y="265"/>
                      <a:pt x="205" y="265"/>
                    </a:cubicBezTo>
                    <a:cubicBezTo>
                      <a:pt x="368" y="265"/>
                      <a:pt x="368" y="1"/>
                      <a:pt x="205" y="1"/>
                    </a:cubicBezTo>
                    <a:cubicBezTo>
                      <a:pt x="198" y="1"/>
                      <a:pt x="191" y="1"/>
                      <a:pt x="184" y="2"/>
                    </a:cubicBezTo>
                    <a:cubicBezTo>
                      <a:pt x="177" y="1"/>
                      <a:pt x="171" y="1"/>
                      <a:pt x="16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4" name="Google Shape;3234;p20"/>
              <p:cNvSpPr/>
              <p:nvPr/>
            </p:nvSpPr>
            <p:spPr>
              <a:xfrm>
                <a:off x="2004500" y="2263775"/>
                <a:ext cx="9350" cy="6600"/>
              </a:xfrm>
              <a:custGeom>
                <a:rect b="b" l="l" r="r" t="t"/>
                <a:pathLst>
                  <a:path extrusionOk="0" h="264" w="374">
                    <a:moveTo>
                      <a:pt x="166" y="0"/>
                    </a:moveTo>
                    <a:cubicBezTo>
                      <a:pt x="0" y="0"/>
                      <a:pt x="4" y="264"/>
                      <a:pt x="176" y="264"/>
                    </a:cubicBezTo>
                    <a:cubicBezTo>
                      <a:pt x="180" y="264"/>
                      <a:pt x="183" y="264"/>
                      <a:pt x="187" y="263"/>
                    </a:cubicBezTo>
                    <a:cubicBezTo>
                      <a:pt x="191" y="264"/>
                      <a:pt x="195" y="264"/>
                      <a:pt x="198" y="264"/>
                    </a:cubicBezTo>
                    <a:cubicBezTo>
                      <a:pt x="371" y="264"/>
                      <a:pt x="374" y="0"/>
                      <a:pt x="208" y="0"/>
                    </a:cubicBezTo>
                    <a:cubicBezTo>
                      <a:pt x="202" y="0"/>
                      <a:pt x="195" y="1"/>
                      <a:pt x="187" y="2"/>
                    </a:cubicBezTo>
                    <a:cubicBezTo>
                      <a:pt x="180" y="1"/>
                      <a:pt x="173" y="0"/>
                      <a:pt x="16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5" name="Google Shape;3235;p20"/>
              <p:cNvSpPr/>
              <p:nvPr/>
            </p:nvSpPr>
            <p:spPr>
              <a:xfrm>
                <a:off x="1084350" y="2031025"/>
                <a:ext cx="7475" cy="6600"/>
              </a:xfrm>
              <a:custGeom>
                <a:rect b="b" l="l" r="r" t="t"/>
                <a:pathLst>
                  <a:path extrusionOk="0" h="264" w="299">
                    <a:moveTo>
                      <a:pt x="131" y="1"/>
                    </a:moveTo>
                    <a:cubicBezTo>
                      <a:pt x="60" y="1"/>
                      <a:pt x="0" y="60"/>
                      <a:pt x="0" y="132"/>
                    </a:cubicBezTo>
                    <a:cubicBezTo>
                      <a:pt x="0" y="206"/>
                      <a:pt x="64" y="264"/>
                      <a:pt x="130" y="264"/>
                    </a:cubicBezTo>
                    <a:cubicBezTo>
                      <a:pt x="160" y="264"/>
                      <a:pt x="189" y="253"/>
                      <a:pt x="215" y="227"/>
                    </a:cubicBezTo>
                    <a:cubicBezTo>
                      <a:pt x="298" y="144"/>
                      <a:pt x="251" y="1"/>
                      <a:pt x="13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6" name="Google Shape;3236;p20"/>
              <p:cNvSpPr/>
              <p:nvPr/>
            </p:nvSpPr>
            <p:spPr>
              <a:xfrm>
                <a:off x="1136450" y="2258750"/>
                <a:ext cx="7450" cy="6450"/>
              </a:xfrm>
              <a:custGeom>
                <a:rect b="b" l="l" r="r" t="t"/>
                <a:pathLst>
                  <a:path extrusionOk="0" h="258" w="298">
                    <a:moveTo>
                      <a:pt x="131" y="0"/>
                    </a:moveTo>
                    <a:cubicBezTo>
                      <a:pt x="60" y="0"/>
                      <a:pt x="0" y="48"/>
                      <a:pt x="0" y="131"/>
                    </a:cubicBezTo>
                    <a:cubicBezTo>
                      <a:pt x="0" y="206"/>
                      <a:pt x="64" y="258"/>
                      <a:pt x="131" y="258"/>
                    </a:cubicBezTo>
                    <a:cubicBezTo>
                      <a:pt x="160" y="258"/>
                      <a:pt x="189" y="248"/>
                      <a:pt x="214" y="226"/>
                    </a:cubicBezTo>
                    <a:cubicBezTo>
                      <a:pt x="298" y="143"/>
                      <a:pt x="250" y="0"/>
                      <a:pt x="13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7" name="Google Shape;3237;p20"/>
              <p:cNvSpPr/>
              <p:nvPr/>
            </p:nvSpPr>
            <p:spPr>
              <a:xfrm>
                <a:off x="2517275" y="1742000"/>
                <a:ext cx="7750" cy="6475"/>
              </a:xfrm>
              <a:custGeom>
                <a:rect b="b" l="l" r="r" t="t"/>
                <a:pathLst>
                  <a:path extrusionOk="0" h="259" w="310">
                    <a:moveTo>
                      <a:pt x="143" y="1"/>
                    </a:moveTo>
                    <a:cubicBezTo>
                      <a:pt x="60" y="1"/>
                      <a:pt x="0" y="60"/>
                      <a:pt x="0" y="132"/>
                    </a:cubicBezTo>
                    <a:cubicBezTo>
                      <a:pt x="0" y="207"/>
                      <a:pt x="70" y="258"/>
                      <a:pt x="140" y="258"/>
                    </a:cubicBezTo>
                    <a:cubicBezTo>
                      <a:pt x="171" y="258"/>
                      <a:pt x="201" y="249"/>
                      <a:pt x="226" y="227"/>
                    </a:cubicBezTo>
                    <a:cubicBezTo>
                      <a:pt x="310" y="144"/>
                      <a:pt x="250" y="1"/>
                      <a:pt x="1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8" name="Google Shape;3238;p20"/>
              <p:cNvSpPr/>
              <p:nvPr/>
            </p:nvSpPr>
            <p:spPr>
              <a:xfrm>
                <a:off x="2397900" y="1508950"/>
                <a:ext cx="6875" cy="6575"/>
              </a:xfrm>
              <a:custGeom>
                <a:rect b="b" l="l" r="r" t="t"/>
                <a:pathLst>
                  <a:path extrusionOk="0" h="263" w="275">
                    <a:moveTo>
                      <a:pt x="144" y="0"/>
                    </a:moveTo>
                    <a:cubicBezTo>
                      <a:pt x="60" y="0"/>
                      <a:pt x="1" y="60"/>
                      <a:pt x="1" y="131"/>
                    </a:cubicBezTo>
                    <a:cubicBezTo>
                      <a:pt x="1" y="203"/>
                      <a:pt x="60" y="262"/>
                      <a:pt x="144" y="262"/>
                    </a:cubicBezTo>
                    <a:cubicBezTo>
                      <a:pt x="215" y="262"/>
                      <a:pt x="275" y="203"/>
                      <a:pt x="275" y="131"/>
                    </a:cubicBezTo>
                    <a:cubicBezTo>
                      <a:pt x="275" y="60"/>
                      <a:pt x="215" y="0"/>
                      <a:pt x="14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9" name="Google Shape;3239;p20"/>
              <p:cNvSpPr/>
              <p:nvPr/>
            </p:nvSpPr>
            <p:spPr>
              <a:xfrm>
                <a:off x="2788725" y="1418150"/>
                <a:ext cx="7475" cy="6675"/>
              </a:xfrm>
              <a:custGeom>
                <a:rect b="b" l="l" r="r" t="t"/>
                <a:pathLst>
                  <a:path extrusionOk="0" h="267" w="299">
                    <a:moveTo>
                      <a:pt x="132" y="1"/>
                    </a:moveTo>
                    <a:cubicBezTo>
                      <a:pt x="60" y="1"/>
                      <a:pt x="1" y="60"/>
                      <a:pt x="1" y="132"/>
                    </a:cubicBezTo>
                    <a:cubicBezTo>
                      <a:pt x="1" y="213"/>
                      <a:pt x="61" y="266"/>
                      <a:pt x="126" y="266"/>
                    </a:cubicBezTo>
                    <a:cubicBezTo>
                      <a:pt x="156" y="266"/>
                      <a:pt x="188" y="254"/>
                      <a:pt x="215" y="227"/>
                    </a:cubicBezTo>
                    <a:cubicBezTo>
                      <a:pt x="298" y="156"/>
                      <a:pt x="251" y="13"/>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0" name="Google Shape;3240;p20"/>
              <p:cNvSpPr/>
              <p:nvPr/>
            </p:nvSpPr>
            <p:spPr>
              <a:xfrm>
                <a:off x="2573225" y="1144925"/>
                <a:ext cx="7775" cy="6450"/>
              </a:xfrm>
              <a:custGeom>
                <a:rect b="b" l="l" r="r" t="t"/>
                <a:pathLst>
                  <a:path extrusionOk="0" h="258" w="311">
                    <a:moveTo>
                      <a:pt x="132" y="0"/>
                    </a:moveTo>
                    <a:cubicBezTo>
                      <a:pt x="60" y="0"/>
                      <a:pt x="1" y="48"/>
                      <a:pt x="1" y="131"/>
                    </a:cubicBezTo>
                    <a:cubicBezTo>
                      <a:pt x="1" y="206"/>
                      <a:pt x="64" y="257"/>
                      <a:pt x="131" y="257"/>
                    </a:cubicBezTo>
                    <a:cubicBezTo>
                      <a:pt x="160" y="257"/>
                      <a:pt x="190" y="248"/>
                      <a:pt x="215" y="226"/>
                    </a:cubicBezTo>
                    <a:cubicBezTo>
                      <a:pt x="310" y="143"/>
                      <a:pt x="251" y="0"/>
                      <a:pt x="13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1" name="Google Shape;3241;p20"/>
              <p:cNvSpPr/>
              <p:nvPr/>
            </p:nvSpPr>
            <p:spPr>
              <a:xfrm>
                <a:off x="3230150" y="1622050"/>
                <a:ext cx="7475" cy="6650"/>
              </a:xfrm>
              <a:custGeom>
                <a:rect b="b" l="l" r="r" t="t"/>
                <a:pathLst>
                  <a:path extrusionOk="0" h="266" w="299">
                    <a:moveTo>
                      <a:pt x="132" y="1"/>
                    </a:moveTo>
                    <a:cubicBezTo>
                      <a:pt x="60" y="1"/>
                      <a:pt x="1" y="60"/>
                      <a:pt x="1" y="132"/>
                    </a:cubicBezTo>
                    <a:cubicBezTo>
                      <a:pt x="1" y="212"/>
                      <a:pt x="61" y="266"/>
                      <a:pt x="126" y="266"/>
                    </a:cubicBezTo>
                    <a:cubicBezTo>
                      <a:pt x="156" y="266"/>
                      <a:pt x="188" y="254"/>
                      <a:pt x="215" y="227"/>
                    </a:cubicBezTo>
                    <a:cubicBezTo>
                      <a:pt x="298" y="144"/>
                      <a:pt x="251" y="13"/>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2" name="Google Shape;3242;p20"/>
              <p:cNvSpPr/>
              <p:nvPr/>
            </p:nvSpPr>
            <p:spPr>
              <a:xfrm>
                <a:off x="3298900" y="1128550"/>
                <a:ext cx="7475" cy="6500"/>
              </a:xfrm>
              <a:custGeom>
                <a:rect b="b" l="l" r="r" t="t"/>
                <a:pathLst>
                  <a:path extrusionOk="0" h="260" w="299">
                    <a:moveTo>
                      <a:pt x="144" y="0"/>
                    </a:moveTo>
                    <a:cubicBezTo>
                      <a:pt x="61" y="0"/>
                      <a:pt x="1" y="60"/>
                      <a:pt x="1" y="131"/>
                    </a:cubicBezTo>
                    <a:cubicBezTo>
                      <a:pt x="1" y="212"/>
                      <a:pt x="67" y="260"/>
                      <a:pt x="132" y="260"/>
                    </a:cubicBezTo>
                    <a:cubicBezTo>
                      <a:pt x="162" y="260"/>
                      <a:pt x="192" y="249"/>
                      <a:pt x="215" y="226"/>
                    </a:cubicBezTo>
                    <a:cubicBezTo>
                      <a:pt x="299" y="143"/>
                      <a:pt x="251" y="12"/>
                      <a:pt x="14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3" name="Google Shape;3243;p20"/>
              <p:cNvSpPr/>
              <p:nvPr/>
            </p:nvSpPr>
            <p:spPr>
              <a:xfrm>
                <a:off x="3527800" y="2197100"/>
                <a:ext cx="7775" cy="6375"/>
              </a:xfrm>
              <a:custGeom>
                <a:rect b="b" l="l" r="r" t="t"/>
                <a:pathLst>
                  <a:path extrusionOk="0" h="255" w="311">
                    <a:moveTo>
                      <a:pt x="125" y="0"/>
                    </a:moveTo>
                    <a:cubicBezTo>
                      <a:pt x="61" y="0"/>
                      <a:pt x="1" y="55"/>
                      <a:pt x="1" y="121"/>
                    </a:cubicBezTo>
                    <a:cubicBezTo>
                      <a:pt x="1" y="201"/>
                      <a:pt x="67" y="255"/>
                      <a:pt x="135" y="255"/>
                    </a:cubicBezTo>
                    <a:cubicBezTo>
                      <a:pt x="167" y="255"/>
                      <a:pt x="200" y="243"/>
                      <a:pt x="227" y="216"/>
                    </a:cubicBezTo>
                    <a:cubicBezTo>
                      <a:pt x="310" y="144"/>
                      <a:pt x="251" y="2"/>
                      <a:pt x="144" y="2"/>
                    </a:cubicBezTo>
                    <a:cubicBezTo>
                      <a:pt x="138" y="1"/>
                      <a:pt x="131" y="0"/>
                      <a:pt x="12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4" name="Google Shape;3244;p20"/>
              <p:cNvSpPr/>
              <p:nvPr/>
            </p:nvSpPr>
            <p:spPr>
              <a:xfrm>
                <a:off x="3902050" y="2461450"/>
                <a:ext cx="7675" cy="6650"/>
              </a:xfrm>
              <a:custGeom>
                <a:rect b="b" l="l" r="r" t="t"/>
                <a:pathLst>
                  <a:path extrusionOk="0" h="266" w="307">
                    <a:moveTo>
                      <a:pt x="140" y="0"/>
                    </a:moveTo>
                    <a:cubicBezTo>
                      <a:pt x="68" y="0"/>
                      <a:pt x="9" y="60"/>
                      <a:pt x="9" y="131"/>
                    </a:cubicBezTo>
                    <a:cubicBezTo>
                      <a:pt x="1" y="212"/>
                      <a:pt x="64" y="265"/>
                      <a:pt x="131" y="265"/>
                    </a:cubicBezTo>
                    <a:cubicBezTo>
                      <a:pt x="163" y="265"/>
                      <a:pt x="196" y="253"/>
                      <a:pt x="223" y="226"/>
                    </a:cubicBezTo>
                    <a:cubicBezTo>
                      <a:pt x="307" y="143"/>
                      <a:pt x="259" y="0"/>
                      <a:pt x="14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5" name="Google Shape;3245;p20"/>
              <p:cNvSpPr/>
              <p:nvPr/>
            </p:nvSpPr>
            <p:spPr>
              <a:xfrm>
                <a:off x="3531375" y="2052175"/>
                <a:ext cx="7475" cy="6650"/>
              </a:xfrm>
              <a:custGeom>
                <a:rect b="b" l="l" r="r" t="t"/>
                <a:pathLst>
                  <a:path extrusionOk="0" h="266" w="299">
                    <a:moveTo>
                      <a:pt x="132" y="0"/>
                    </a:moveTo>
                    <a:cubicBezTo>
                      <a:pt x="60" y="0"/>
                      <a:pt x="1" y="60"/>
                      <a:pt x="1" y="131"/>
                    </a:cubicBezTo>
                    <a:cubicBezTo>
                      <a:pt x="1" y="212"/>
                      <a:pt x="61" y="265"/>
                      <a:pt x="126" y="265"/>
                    </a:cubicBezTo>
                    <a:cubicBezTo>
                      <a:pt x="156" y="265"/>
                      <a:pt x="188" y="253"/>
                      <a:pt x="215" y="226"/>
                    </a:cubicBezTo>
                    <a:cubicBezTo>
                      <a:pt x="298" y="143"/>
                      <a:pt x="251" y="0"/>
                      <a:pt x="13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6" name="Google Shape;3246;p20"/>
              <p:cNvSpPr/>
              <p:nvPr/>
            </p:nvSpPr>
            <p:spPr>
              <a:xfrm>
                <a:off x="1701100" y="2387900"/>
                <a:ext cx="14900" cy="12800"/>
              </a:xfrm>
              <a:custGeom>
                <a:rect b="b" l="l" r="r" t="t"/>
                <a:pathLst>
                  <a:path extrusionOk="0" h="512" w="596">
                    <a:moveTo>
                      <a:pt x="253" y="1"/>
                    </a:moveTo>
                    <a:cubicBezTo>
                      <a:pt x="109" y="1"/>
                      <a:pt x="0" y="115"/>
                      <a:pt x="0" y="251"/>
                    </a:cubicBezTo>
                    <a:cubicBezTo>
                      <a:pt x="0" y="407"/>
                      <a:pt x="130" y="512"/>
                      <a:pt x="261" y="512"/>
                    </a:cubicBezTo>
                    <a:cubicBezTo>
                      <a:pt x="321" y="512"/>
                      <a:pt x="381" y="490"/>
                      <a:pt x="429" y="442"/>
                    </a:cubicBezTo>
                    <a:cubicBezTo>
                      <a:pt x="596" y="275"/>
                      <a:pt x="488" y="1"/>
                      <a:pt x="274" y="1"/>
                    </a:cubicBezTo>
                    <a:cubicBezTo>
                      <a:pt x="267" y="1"/>
                      <a:pt x="260" y="1"/>
                      <a:pt x="25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7" name="Google Shape;3247;p20"/>
              <p:cNvSpPr/>
              <p:nvPr/>
            </p:nvSpPr>
            <p:spPr>
              <a:xfrm>
                <a:off x="864375" y="3061525"/>
                <a:ext cx="14925" cy="12800"/>
              </a:xfrm>
              <a:custGeom>
                <a:rect b="b" l="l" r="r" t="t"/>
                <a:pathLst>
                  <a:path extrusionOk="0" h="512" w="597">
                    <a:moveTo>
                      <a:pt x="275" y="0"/>
                    </a:moveTo>
                    <a:cubicBezTo>
                      <a:pt x="132" y="0"/>
                      <a:pt x="13" y="107"/>
                      <a:pt x="1" y="262"/>
                    </a:cubicBezTo>
                    <a:cubicBezTo>
                      <a:pt x="1" y="409"/>
                      <a:pt x="129" y="511"/>
                      <a:pt x="260" y="511"/>
                    </a:cubicBezTo>
                    <a:cubicBezTo>
                      <a:pt x="320" y="511"/>
                      <a:pt x="381" y="490"/>
                      <a:pt x="429" y="441"/>
                    </a:cubicBezTo>
                    <a:cubicBezTo>
                      <a:pt x="596" y="286"/>
                      <a:pt x="489" y="12"/>
                      <a:pt x="27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8" name="Google Shape;3248;p20"/>
              <p:cNvSpPr/>
              <p:nvPr/>
            </p:nvSpPr>
            <p:spPr>
              <a:xfrm>
                <a:off x="1461175" y="1886075"/>
                <a:ext cx="14925" cy="12850"/>
              </a:xfrm>
              <a:custGeom>
                <a:rect b="b" l="l" r="r" t="t"/>
                <a:pathLst>
                  <a:path extrusionOk="0" h="514" w="597">
                    <a:moveTo>
                      <a:pt x="263" y="1"/>
                    </a:moveTo>
                    <a:cubicBezTo>
                      <a:pt x="120" y="1"/>
                      <a:pt x="1" y="120"/>
                      <a:pt x="1" y="262"/>
                    </a:cubicBezTo>
                    <a:cubicBezTo>
                      <a:pt x="1" y="415"/>
                      <a:pt x="120" y="514"/>
                      <a:pt x="249" y="514"/>
                    </a:cubicBezTo>
                    <a:cubicBezTo>
                      <a:pt x="311" y="514"/>
                      <a:pt x="375" y="491"/>
                      <a:pt x="429" y="441"/>
                    </a:cubicBezTo>
                    <a:cubicBezTo>
                      <a:pt x="596" y="286"/>
                      <a:pt x="489" y="12"/>
                      <a:pt x="26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9" name="Google Shape;3249;p20"/>
              <p:cNvSpPr/>
              <p:nvPr/>
            </p:nvSpPr>
            <p:spPr>
              <a:xfrm>
                <a:off x="1077500" y="1742000"/>
                <a:ext cx="14900" cy="12800"/>
              </a:xfrm>
              <a:custGeom>
                <a:rect b="b" l="l" r="r" t="t"/>
                <a:pathLst>
                  <a:path extrusionOk="0" h="512" w="596">
                    <a:moveTo>
                      <a:pt x="274" y="1"/>
                    </a:moveTo>
                    <a:cubicBezTo>
                      <a:pt x="120" y="1"/>
                      <a:pt x="1" y="108"/>
                      <a:pt x="1" y="263"/>
                    </a:cubicBezTo>
                    <a:cubicBezTo>
                      <a:pt x="1" y="410"/>
                      <a:pt x="129" y="512"/>
                      <a:pt x="260" y="512"/>
                    </a:cubicBezTo>
                    <a:cubicBezTo>
                      <a:pt x="320" y="512"/>
                      <a:pt x="381" y="490"/>
                      <a:pt x="429" y="441"/>
                    </a:cubicBezTo>
                    <a:cubicBezTo>
                      <a:pt x="596" y="287"/>
                      <a:pt x="489" y="13"/>
                      <a:pt x="27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0" name="Google Shape;3250;p20"/>
              <p:cNvSpPr/>
              <p:nvPr/>
            </p:nvSpPr>
            <p:spPr>
              <a:xfrm>
                <a:off x="1835050" y="1697075"/>
                <a:ext cx="14900" cy="12775"/>
              </a:xfrm>
              <a:custGeom>
                <a:rect b="b" l="l" r="r" t="t"/>
                <a:pathLst>
                  <a:path extrusionOk="0" h="511" w="596">
                    <a:moveTo>
                      <a:pt x="274" y="0"/>
                    </a:moveTo>
                    <a:cubicBezTo>
                      <a:pt x="119" y="0"/>
                      <a:pt x="0" y="107"/>
                      <a:pt x="0" y="250"/>
                    </a:cubicBezTo>
                    <a:cubicBezTo>
                      <a:pt x="0" y="406"/>
                      <a:pt x="130" y="511"/>
                      <a:pt x="261" y="511"/>
                    </a:cubicBezTo>
                    <a:cubicBezTo>
                      <a:pt x="320" y="511"/>
                      <a:pt x="380" y="489"/>
                      <a:pt x="429" y="441"/>
                    </a:cubicBezTo>
                    <a:cubicBezTo>
                      <a:pt x="595" y="286"/>
                      <a:pt x="488" y="12"/>
                      <a:pt x="27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1" name="Google Shape;3251;p20"/>
              <p:cNvSpPr/>
              <p:nvPr/>
            </p:nvSpPr>
            <p:spPr>
              <a:xfrm>
                <a:off x="2043100" y="1415175"/>
                <a:ext cx="14900" cy="12800"/>
              </a:xfrm>
              <a:custGeom>
                <a:rect b="b" l="l" r="r" t="t"/>
                <a:pathLst>
                  <a:path extrusionOk="0" h="512" w="596">
                    <a:moveTo>
                      <a:pt x="262" y="1"/>
                    </a:moveTo>
                    <a:cubicBezTo>
                      <a:pt x="120" y="1"/>
                      <a:pt x="1" y="108"/>
                      <a:pt x="1" y="251"/>
                    </a:cubicBezTo>
                    <a:cubicBezTo>
                      <a:pt x="1" y="406"/>
                      <a:pt x="124" y="511"/>
                      <a:pt x="256" y="511"/>
                    </a:cubicBezTo>
                    <a:cubicBezTo>
                      <a:pt x="316" y="511"/>
                      <a:pt x="377" y="490"/>
                      <a:pt x="429" y="441"/>
                    </a:cubicBezTo>
                    <a:cubicBezTo>
                      <a:pt x="596" y="287"/>
                      <a:pt x="489" y="13"/>
                      <a:pt x="26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2" name="Google Shape;3252;p20"/>
              <p:cNvSpPr/>
              <p:nvPr/>
            </p:nvSpPr>
            <p:spPr>
              <a:xfrm>
                <a:off x="1567450" y="1319325"/>
                <a:ext cx="14900" cy="12700"/>
              </a:xfrm>
              <a:custGeom>
                <a:rect b="b" l="l" r="r" t="t"/>
                <a:pathLst>
                  <a:path extrusionOk="0" h="508" w="596">
                    <a:moveTo>
                      <a:pt x="243" y="0"/>
                    </a:moveTo>
                    <a:cubicBezTo>
                      <a:pt x="109" y="0"/>
                      <a:pt x="0" y="115"/>
                      <a:pt x="0" y="251"/>
                    </a:cubicBezTo>
                    <a:cubicBezTo>
                      <a:pt x="0" y="404"/>
                      <a:pt x="120" y="508"/>
                      <a:pt x="249" y="508"/>
                    </a:cubicBezTo>
                    <a:cubicBezTo>
                      <a:pt x="311" y="508"/>
                      <a:pt x="375" y="484"/>
                      <a:pt x="429" y="430"/>
                    </a:cubicBezTo>
                    <a:cubicBezTo>
                      <a:pt x="596" y="275"/>
                      <a:pt x="488" y="1"/>
                      <a:pt x="262" y="1"/>
                    </a:cubicBezTo>
                    <a:cubicBezTo>
                      <a:pt x="256" y="1"/>
                      <a:pt x="249" y="0"/>
                      <a:pt x="24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3" name="Google Shape;3253;p20"/>
              <p:cNvSpPr/>
              <p:nvPr/>
            </p:nvSpPr>
            <p:spPr>
              <a:xfrm>
                <a:off x="2514000" y="1936950"/>
                <a:ext cx="14900" cy="12575"/>
              </a:xfrm>
              <a:custGeom>
                <a:rect b="b" l="l" r="r" t="t"/>
                <a:pathLst>
                  <a:path extrusionOk="0" h="503" w="596">
                    <a:moveTo>
                      <a:pt x="253" y="1"/>
                    </a:moveTo>
                    <a:cubicBezTo>
                      <a:pt x="108" y="1"/>
                      <a:pt x="0" y="115"/>
                      <a:pt x="0" y="252"/>
                    </a:cubicBezTo>
                    <a:cubicBezTo>
                      <a:pt x="0" y="404"/>
                      <a:pt x="120" y="503"/>
                      <a:pt x="249" y="503"/>
                    </a:cubicBezTo>
                    <a:cubicBezTo>
                      <a:pt x="311" y="503"/>
                      <a:pt x="375" y="480"/>
                      <a:pt x="429" y="430"/>
                    </a:cubicBezTo>
                    <a:cubicBezTo>
                      <a:pt x="596" y="275"/>
                      <a:pt x="488" y="2"/>
                      <a:pt x="274" y="2"/>
                    </a:cubicBezTo>
                    <a:cubicBezTo>
                      <a:pt x="267" y="1"/>
                      <a:pt x="260" y="1"/>
                      <a:pt x="25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4" name="Google Shape;3254;p20"/>
              <p:cNvSpPr/>
              <p:nvPr/>
            </p:nvSpPr>
            <p:spPr>
              <a:xfrm>
                <a:off x="3094125" y="1260400"/>
                <a:ext cx="14900" cy="12850"/>
              </a:xfrm>
              <a:custGeom>
                <a:rect b="b" l="l" r="r" t="t"/>
                <a:pathLst>
                  <a:path extrusionOk="0" h="514" w="596">
                    <a:moveTo>
                      <a:pt x="274" y="1"/>
                    </a:moveTo>
                    <a:cubicBezTo>
                      <a:pt x="131" y="1"/>
                      <a:pt x="12" y="120"/>
                      <a:pt x="0" y="263"/>
                    </a:cubicBezTo>
                    <a:cubicBezTo>
                      <a:pt x="0" y="415"/>
                      <a:pt x="126" y="514"/>
                      <a:pt x="254" y="514"/>
                    </a:cubicBezTo>
                    <a:cubicBezTo>
                      <a:pt x="316" y="514"/>
                      <a:pt x="379" y="491"/>
                      <a:pt x="429" y="441"/>
                    </a:cubicBezTo>
                    <a:cubicBezTo>
                      <a:pt x="596" y="286"/>
                      <a:pt x="489" y="13"/>
                      <a:pt x="27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5" name="Google Shape;3255;p20"/>
              <p:cNvSpPr/>
              <p:nvPr/>
            </p:nvSpPr>
            <p:spPr>
              <a:xfrm>
                <a:off x="2049650" y="2034300"/>
                <a:ext cx="14900" cy="12800"/>
              </a:xfrm>
              <a:custGeom>
                <a:rect b="b" l="l" r="r" t="t"/>
                <a:pathLst>
                  <a:path extrusionOk="0" h="512" w="596">
                    <a:moveTo>
                      <a:pt x="274" y="1"/>
                    </a:moveTo>
                    <a:cubicBezTo>
                      <a:pt x="131" y="1"/>
                      <a:pt x="12" y="108"/>
                      <a:pt x="0" y="251"/>
                    </a:cubicBezTo>
                    <a:cubicBezTo>
                      <a:pt x="0" y="406"/>
                      <a:pt x="130" y="511"/>
                      <a:pt x="265" y="511"/>
                    </a:cubicBezTo>
                    <a:cubicBezTo>
                      <a:pt x="326" y="511"/>
                      <a:pt x="389" y="490"/>
                      <a:pt x="441" y="441"/>
                    </a:cubicBezTo>
                    <a:cubicBezTo>
                      <a:pt x="596" y="287"/>
                      <a:pt x="501" y="13"/>
                      <a:pt x="27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6" name="Google Shape;3256;p20"/>
              <p:cNvSpPr/>
              <p:nvPr/>
            </p:nvSpPr>
            <p:spPr>
              <a:xfrm>
                <a:off x="2491075" y="3399650"/>
                <a:ext cx="14900" cy="12800"/>
              </a:xfrm>
              <a:custGeom>
                <a:rect b="b" l="l" r="r" t="t"/>
                <a:pathLst>
                  <a:path extrusionOk="0" h="512" w="596">
                    <a:moveTo>
                      <a:pt x="274" y="1"/>
                    </a:moveTo>
                    <a:cubicBezTo>
                      <a:pt x="131" y="1"/>
                      <a:pt x="12" y="108"/>
                      <a:pt x="0" y="251"/>
                    </a:cubicBezTo>
                    <a:cubicBezTo>
                      <a:pt x="0" y="406"/>
                      <a:pt x="130" y="511"/>
                      <a:pt x="265" y="511"/>
                    </a:cubicBezTo>
                    <a:cubicBezTo>
                      <a:pt x="326" y="511"/>
                      <a:pt x="389" y="490"/>
                      <a:pt x="441" y="441"/>
                    </a:cubicBezTo>
                    <a:cubicBezTo>
                      <a:pt x="596" y="286"/>
                      <a:pt x="500" y="13"/>
                      <a:pt x="27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7" name="Google Shape;3257;p20"/>
              <p:cNvSpPr/>
              <p:nvPr/>
            </p:nvSpPr>
            <p:spPr>
              <a:xfrm>
                <a:off x="2840525" y="3715475"/>
                <a:ext cx="14900" cy="12800"/>
              </a:xfrm>
              <a:custGeom>
                <a:rect b="b" l="l" r="r" t="t"/>
                <a:pathLst>
                  <a:path extrusionOk="0" h="512" w="596">
                    <a:moveTo>
                      <a:pt x="262" y="0"/>
                    </a:moveTo>
                    <a:cubicBezTo>
                      <a:pt x="119" y="0"/>
                      <a:pt x="0" y="107"/>
                      <a:pt x="0" y="262"/>
                    </a:cubicBezTo>
                    <a:cubicBezTo>
                      <a:pt x="0" y="409"/>
                      <a:pt x="129" y="511"/>
                      <a:pt x="260" y="511"/>
                    </a:cubicBezTo>
                    <a:cubicBezTo>
                      <a:pt x="320" y="511"/>
                      <a:pt x="380" y="489"/>
                      <a:pt x="429" y="441"/>
                    </a:cubicBezTo>
                    <a:cubicBezTo>
                      <a:pt x="596" y="286"/>
                      <a:pt x="489" y="12"/>
                      <a:pt x="2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8" name="Google Shape;3258;p20"/>
              <p:cNvSpPr/>
              <p:nvPr/>
            </p:nvSpPr>
            <p:spPr>
              <a:xfrm>
                <a:off x="2212775" y="4039900"/>
                <a:ext cx="14900" cy="12800"/>
              </a:xfrm>
              <a:custGeom>
                <a:rect b="b" l="l" r="r" t="t"/>
                <a:pathLst>
                  <a:path extrusionOk="0" h="512" w="596">
                    <a:moveTo>
                      <a:pt x="262" y="1"/>
                    </a:moveTo>
                    <a:cubicBezTo>
                      <a:pt x="119" y="1"/>
                      <a:pt x="0" y="108"/>
                      <a:pt x="0" y="263"/>
                    </a:cubicBezTo>
                    <a:cubicBezTo>
                      <a:pt x="0" y="410"/>
                      <a:pt x="129" y="512"/>
                      <a:pt x="259" y="512"/>
                    </a:cubicBezTo>
                    <a:cubicBezTo>
                      <a:pt x="319" y="512"/>
                      <a:pt x="380" y="490"/>
                      <a:pt x="429" y="442"/>
                    </a:cubicBezTo>
                    <a:cubicBezTo>
                      <a:pt x="595" y="287"/>
                      <a:pt x="488" y="13"/>
                      <a:pt x="26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9" name="Google Shape;3259;p20"/>
              <p:cNvSpPr/>
              <p:nvPr/>
            </p:nvSpPr>
            <p:spPr>
              <a:xfrm>
                <a:off x="3233425" y="3608875"/>
                <a:ext cx="14900" cy="12600"/>
              </a:xfrm>
              <a:custGeom>
                <a:rect b="b" l="l" r="r" t="t"/>
                <a:pathLst>
                  <a:path extrusionOk="0" h="504" w="596">
                    <a:moveTo>
                      <a:pt x="255" y="1"/>
                    </a:moveTo>
                    <a:cubicBezTo>
                      <a:pt x="121" y="1"/>
                      <a:pt x="12" y="116"/>
                      <a:pt x="1" y="252"/>
                    </a:cubicBezTo>
                    <a:cubicBezTo>
                      <a:pt x="1" y="405"/>
                      <a:pt x="126" y="503"/>
                      <a:pt x="255" y="503"/>
                    </a:cubicBezTo>
                    <a:cubicBezTo>
                      <a:pt x="316" y="503"/>
                      <a:pt x="379" y="481"/>
                      <a:pt x="429" y="430"/>
                    </a:cubicBezTo>
                    <a:cubicBezTo>
                      <a:pt x="596" y="276"/>
                      <a:pt x="489" y="14"/>
                      <a:pt x="274" y="2"/>
                    </a:cubicBezTo>
                    <a:cubicBezTo>
                      <a:pt x="268" y="1"/>
                      <a:pt x="261" y="1"/>
                      <a:pt x="25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0" name="Google Shape;3260;p20"/>
              <p:cNvSpPr/>
              <p:nvPr/>
            </p:nvSpPr>
            <p:spPr>
              <a:xfrm>
                <a:off x="3660575" y="3771725"/>
                <a:ext cx="14900" cy="12775"/>
              </a:xfrm>
              <a:custGeom>
                <a:rect b="b" l="l" r="r" t="t"/>
                <a:pathLst>
                  <a:path extrusionOk="0" h="511" w="596">
                    <a:moveTo>
                      <a:pt x="262" y="0"/>
                    </a:moveTo>
                    <a:cubicBezTo>
                      <a:pt x="119" y="0"/>
                      <a:pt x="0" y="108"/>
                      <a:pt x="0" y="251"/>
                    </a:cubicBezTo>
                    <a:cubicBezTo>
                      <a:pt x="0" y="406"/>
                      <a:pt x="124" y="511"/>
                      <a:pt x="256" y="511"/>
                    </a:cubicBezTo>
                    <a:cubicBezTo>
                      <a:pt x="315" y="511"/>
                      <a:pt x="377" y="489"/>
                      <a:pt x="429" y="441"/>
                    </a:cubicBezTo>
                    <a:cubicBezTo>
                      <a:pt x="595" y="286"/>
                      <a:pt x="488" y="12"/>
                      <a:pt x="2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1" name="Google Shape;3261;p20"/>
              <p:cNvSpPr/>
              <p:nvPr/>
            </p:nvSpPr>
            <p:spPr>
              <a:xfrm>
                <a:off x="2879225" y="3022800"/>
                <a:ext cx="14900" cy="12800"/>
              </a:xfrm>
              <a:custGeom>
                <a:rect b="b" l="l" r="r" t="t"/>
                <a:pathLst>
                  <a:path extrusionOk="0" h="512" w="596">
                    <a:moveTo>
                      <a:pt x="253" y="1"/>
                    </a:moveTo>
                    <a:cubicBezTo>
                      <a:pt x="108" y="1"/>
                      <a:pt x="0" y="115"/>
                      <a:pt x="0" y="251"/>
                    </a:cubicBezTo>
                    <a:cubicBezTo>
                      <a:pt x="0" y="407"/>
                      <a:pt x="130" y="512"/>
                      <a:pt x="261" y="512"/>
                    </a:cubicBezTo>
                    <a:cubicBezTo>
                      <a:pt x="321" y="512"/>
                      <a:pt x="380" y="490"/>
                      <a:pt x="429" y="442"/>
                    </a:cubicBezTo>
                    <a:cubicBezTo>
                      <a:pt x="595" y="287"/>
                      <a:pt x="500" y="1"/>
                      <a:pt x="274" y="1"/>
                    </a:cubicBezTo>
                    <a:cubicBezTo>
                      <a:pt x="267" y="1"/>
                      <a:pt x="260" y="1"/>
                      <a:pt x="25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2" name="Google Shape;3262;p20"/>
              <p:cNvSpPr/>
              <p:nvPr/>
            </p:nvSpPr>
            <p:spPr>
              <a:xfrm>
                <a:off x="2879225" y="3450525"/>
                <a:ext cx="14900" cy="12825"/>
              </a:xfrm>
              <a:custGeom>
                <a:rect b="b" l="l" r="r" t="t"/>
                <a:pathLst>
                  <a:path extrusionOk="0" h="513" w="596">
                    <a:moveTo>
                      <a:pt x="253" y="1"/>
                    </a:moveTo>
                    <a:cubicBezTo>
                      <a:pt x="108" y="1"/>
                      <a:pt x="0" y="115"/>
                      <a:pt x="0" y="252"/>
                    </a:cubicBezTo>
                    <a:cubicBezTo>
                      <a:pt x="0" y="407"/>
                      <a:pt x="130" y="512"/>
                      <a:pt x="261" y="512"/>
                    </a:cubicBezTo>
                    <a:cubicBezTo>
                      <a:pt x="321" y="512"/>
                      <a:pt x="380" y="491"/>
                      <a:pt x="429" y="442"/>
                    </a:cubicBezTo>
                    <a:cubicBezTo>
                      <a:pt x="595" y="287"/>
                      <a:pt x="488" y="14"/>
                      <a:pt x="274" y="2"/>
                    </a:cubicBezTo>
                    <a:cubicBezTo>
                      <a:pt x="267" y="1"/>
                      <a:pt x="260" y="1"/>
                      <a:pt x="25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3" name="Google Shape;3263;p20"/>
              <p:cNvSpPr/>
              <p:nvPr/>
            </p:nvSpPr>
            <p:spPr>
              <a:xfrm>
                <a:off x="3305175" y="3364825"/>
                <a:ext cx="14900" cy="12850"/>
              </a:xfrm>
              <a:custGeom>
                <a:rect b="b" l="l" r="r" t="t"/>
                <a:pathLst>
                  <a:path extrusionOk="0" h="514" w="596">
                    <a:moveTo>
                      <a:pt x="274" y="1"/>
                    </a:moveTo>
                    <a:cubicBezTo>
                      <a:pt x="119" y="1"/>
                      <a:pt x="0" y="120"/>
                      <a:pt x="0" y="263"/>
                    </a:cubicBezTo>
                    <a:cubicBezTo>
                      <a:pt x="0" y="416"/>
                      <a:pt x="125" y="514"/>
                      <a:pt x="258" y="514"/>
                    </a:cubicBezTo>
                    <a:cubicBezTo>
                      <a:pt x="321" y="514"/>
                      <a:pt x="387" y="491"/>
                      <a:pt x="441" y="441"/>
                    </a:cubicBezTo>
                    <a:cubicBezTo>
                      <a:pt x="595" y="286"/>
                      <a:pt x="488" y="13"/>
                      <a:pt x="27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4" name="Google Shape;3264;p20"/>
              <p:cNvSpPr/>
              <p:nvPr/>
            </p:nvSpPr>
            <p:spPr>
              <a:xfrm>
                <a:off x="4574375" y="2764450"/>
                <a:ext cx="14900" cy="12800"/>
              </a:xfrm>
              <a:custGeom>
                <a:rect b="b" l="l" r="r" t="t"/>
                <a:pathLst>
                  <a:path extrusionOk="0" h="512" w="596">
                    <a:moveTo>
                      <a:pt x="262" y="1"/>
                    </a:moveTo>
                    <a:cubicBezTo>
                      <a:pt x="119" y="1"/>
                      <a:pt x="0" y="120"/>
                      <a:pt x="0" y="263"/>
                    </a:cubicBezTo>
                    <a:cubicBezTo>
                      <a:pt x="0" y="410"/>
                      <a:pt x="129" y="512"/>
                      <a:pt x="259" y="512"/>
                    </a:cubicBezTo>
                    <a:cubicBezTo>
                      <a:pt x="320" y="512"/>
                      <a:pt x="380" y="490"/>
                      <a:pt x="429" y="441"/>
                    </a:cubicBezTo>
                    <a:cubicBezTo>
                      <a:pt x="596" y="287"/>
                      <a:pt x="488" y="13"/>
                      <a:pt x="26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5" name="Google Shape;3265;p20"/>
              <p:cNvSpPr/>
              <p:nvPr/>
            </p:nvSpPr>
            <p:spPr>
              <a:xfrm>
                <a:off x="3424225" y="2839175"/>
                <a:ext cx="13425" cy="12825"/>
              </a:xfrm>
              <a:custGeom>
                <a:rect b="b" l="l" r="r" t="t"/>
                <a:pathLst>
                  <a:path extrusionOk="0" h="513" w="537">
                    <a:moveTo>
                      <a:pt x="262" y="0"/>
                    </a:moveTo>
                    <a:cubicBezTo>
                      <a:pt x="120" y="0"/>
                      <a:pt x="1" y="107"/>
                      <a:pt x="1" y="250"/>
                    </a:cubicBezTo>
                    <a:cubicBezTo>
                      <a:pt x="1" y="393"/>
                      <a:pt x="120" y="512"/>
                      <a:pt x="262" y="512"/>
                    </a:cubicBezTo>
                    <a:cubicBezTo>
                      <a:pt x="417" y="512"/>
                      <a:pt x="536" y="393"/>
                      <a:pt x="536" y="250"/>
                    </a:cubicBezTo>
                    <a:cubicBezTo>
                      <a:pt x="536" y="107"/>
                      <a:pt x="417" y="0"/>
                      <a:pt x="2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6" name="Google Shape;3266;p20"/>
              <p:cNvSpPr/>
              <p:nvPr/>
            </p:nvSpPr>
            <p:spPr>
              <a:xfrm>
                <a:off x="3175975" y="2653725"/>
                <a:ext cx="13425" cy="12525"/>
              </a:xfrm>
              <a:custGeom>
                <a:rect b="b" l="l" r="r" t="t"/>
                <a:pathLst>
                  <a:path extrusionOk="0" h="501" w="537">
                    <a:moveTo>
                      <a:pt x="263" y="1"/>
                    </a:moveTo>
                    <a:cubicBezTo>
                      <a:pt x="120" y="1"/>
                      <a:pt x="1" y="108"/>
                      <a:pt x="1" y="251"/>
                    </a:cubicBezTo>
                    <a:cubicBezTo>
                      <a:pt x="1" y="394"/>
                      <a:pt x="120" y="501"/>
                      <a:pt x="263" y="501"/>
                    </a:cubicBezTo>
                    <a:cubicBezTo>
                      <a:pt x="417" y="501"/>
                      <a:pt x="536" y="394"/>
                      <a:pt x="536" y="251"/>
                    </a:cubicBezTo>
                    <a:cubicBezTo>
                      <a:pt x="536" y="108"/>
                      <a:pt x="417" y="1"/>
                      <a:pt x="26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7" name="Google Shape;3267;p20"/>
              <p:cNvSpPr/>
              <p:nvPr/>
            </p:nvSpPr>
            <p:spPr>
              <a:xfrm>
                <a:off x="4679450" y="2461750"/>
                <a:ext cx="13400" cy="12825"/>
              </a:xfrm>
              <a:custGeom>
                <a:rect b="b" l="l" r="r" t="t"/>
                <a:pathLst>
                  <a:path extrusionOk="0" h="513" w="536">
                    <a:moveTo>
                      <a:pt x="262" y="0"/>
                    </a:moveTo>
                    <a:cubicBezTo>
                      <a:pt x="119" y="0"/>
                      <a:pt x="0" y="119"/>
                      <a:pt x="0" y="250"/>
                    </a:cubicBezTo>
                    <a:cubicBezTo>
                      <a:pt x="0" y="393"/>
                      <a:pt x="119" y="512"/>
                      <a:pt x="262" y="512"/>
                    </a:cubicBezTo>
                    <a:cubicBezTo>
                      <a:pt x="417" y="512"/>
                      <a:pt x="536" y="393"/>
                      <a:pt x="536" y="250"/>
                    </a:cubicBezTo>
                    <a:cubicBezTo>
                      <a:pt x="536" y="119"/>
                      <a:pt x="417" y="0"/>
                      <a:pt x="2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8" name="Google Shape;3268;p20"/>
              <p:cNvSpPr/>
              <p:nvPr/>
            </p:nvSpPr>
            <p:spPr>
              <a:xfrm>
                <a:off x="4420475" y="2324825"/>
                <a:ext cx="13425" cy="12525"/>
              </a:xfrm>
              <a:custGeom>
                <a:rect b="b" l="l" r="r" t="t"/>
                <a:pathLst>
                  <a:path extrusionOk="0" h="501" w="537">
                    <a:moveTo>
                      <a:pt x="263" y="0"/>
                    </a:moveTo>
                    <a:cubicBezTo>
                      <a:pt x="120" y="0"/>
                      <a:pt x="1" y="107"/>
                      <a:pt x="1" y="250"/>
                    </a:cubicBezTo>
                    <a:cubicBezTo>
                      <a:pt x="1" y="393"/>
                      <a:pt x="120" y="500"/>
                      <a:pt x="263" y="500"/>
                    </a:cubicBezTo>
                    <a:cubicBezTo>
                      <a:pt x="417" y="500"/>
                      <a:pt x="537" y="393"/>
                      <a:pt x="537" y="250"/>
                    </a:cubicBezTo>
                    <a:cubicBezTo>
                      <a:pt x="537" y="107"/>
                      <a:pt x="417" y="0"/>
                      <a:pt x="26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9" name="Google Shape;3269;p20"/>
              <p:cNvSpPr/>
              <p:nvPr/>
            </p:nvSpPr>
            <p:spPr>
              <a:xfrm>
                <a:off x="4200800" y="2052175"/>
                <a:ext cx="13425" cy="12825"/>
              </a:xfrm>
              <a:custGeom>
                <a:rect b="b" l="l" r="r" t="t"/>
                <a:pathLst>
                  <a:path extrusionOk="0" h="513" w="537">
                    <a:moveTo>
                      <a:pt x="263" y="0"/>
                    </a:moveTo>
                    <a:cubicBezTo>
                      <a:pt x="120" y="0"/>
                      <a:pt x="1" y="119"/>
                      <a:pt x="1" y="262"/>
                    </a:cubicBezTo>
                    <a:cubicBezTo>
                      <a:pt x="1" y="393"/>
                      <a:pt x="120" y="512"/>
                      <a:pt x="263" y="512"/>
                    </a:cubicBezTo>
                    <a:cubicBezTo>
                      <a:pt x="406" y="512"/>
                      <a:pt x="537" y="393"/>
                      <a:pt x="537" y="262"/>
                    </a:cubicBezTo>
                    <a:cubicBezTo>
                      <a:pt x="537" y="119"/>
                      <a:pt x="406" y="0"/>
                      <a:pt x="26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0" name="Google Shape;3270;p20"/>
              <p:cNvSpPr/>
              <p:nvPr/>
            </p:nvSpPr>
            <p:spPr>
              <a:xfrm>
                <a:off x="2892600" y="2091725"/>
                <a:ext cx="14925" cy="12825"/>
              </a:xfrm>
              <a:custGeom>
                <a:rect b="b" l="l" r="r" t="t"/>
                <a:pathLst>
                  <a:path extrusionOk="0" h="513" w="597">
                    <a:moveTo>
                      <a:pt x="243" y="1"/>
                    </a:moveTo>
                    <a:cubicBezTo>
                      <a:pt x="109" y="1"/>
                      <a:pt x="1" y="116"/>
                      <a:pt x="1" y="252"/>
                    </a:cubicBezTo>
                    <a:cubicBezTo>
                      <a:pt x="1" y="407"/>
                      <a:pt x="125" y="512"/>
                      <a:pt x="256" y="512"/>
                    </a:cubicBezTo>
                    <a:cubicBezTo>
                      <a:pt x="316" y="512"/>
                      <a:pt x="378" y="491"/>
                      <a:pt x="430" y="442"/>
                    </a:cubicBezTo>
                    <a:cubicBezTo>
                      <a:pt x="596" y="287"/>
                      <a:pt x="489" y="14"/>
                      <a:pt x="263" y="2"/>
                    </a:cubicBezTo>
                    <a:cubicBezTo>
                      <a:pt x="256" y="1"/>
                      <a:pt x="250" y="1"/>
                      <a:pt x="2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1" name="Google Shape;3271;p20"/>
              <p:cNvSpPr/>
              <p:nvPr/>
            </p:nvSpPr>
            <p:spPr>
              <a:xfrm>
                <a:off x="3100975" y="1773550"/>
                <a:ext cx="14600" cy="12800"/>
              </a:xfrm>
              <a:custGeom>
                <a:rect b="b" l="l" r="r" t="t"/>
                <a:pathLst>
                  <a:path extrusionOk="0" h="512" w="584">
                    <a:moveTo>
                      <a:pt x="262" y="1"/>
                    </a:moveTo>
                    <a:cubicBezTo>
                      <a:pt x="119" y="1"/>
                      <a:pt x="0" y="108"/>
                      <a:pt x="0" y="251"/>
                    </a:cubicBezTo>
                    <a:cubicBezTo>
                      <a:pt x="0" y="407"/>
                      <a:pt x="124" y="511"/>
                      <a:pt x="256" y="511"/>
                    </a:cubicBezTo>
                    <a:cubicBezTo>
                      <a:pt x="316" y="511"/>
                      <a:pt x="377" y="490"/>
                      <a:pt x="429" y="442"/>
                    </a:cubicBezTo>
                    <a:cubicBezTo>
                      <a:pt x="584" y="287"/>
                      <a:pt x="488" y="13"/>
                      <a:pt x="26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2" name="Google Shape;3272;p20"/>
              <p:cNvSpPr/>
              <p:nvPr/>
            </p:nvSpPr>
            <p:spPr>
              <a:xfrm>
                <a:off x="2931900" y="1586050"/>
                <a:ext cx="14600" cy="12775"/>
              </a:xfrm>
              <a:custGeom>
                <a:rect b="b" l="l" r="r" t="t"/>
                <a:pathLst>
                  <a:path extrusionOk="0" h="511" w="584">
                    <a:moveTo>
                      <a:pt x="263" y="0"/>
                    </a:moveTo>
                    <a:cubicBezTo>
                      <a:pt x="120" y="0"/>
                      <a:pt x="1" y="107"/>
                      <a:pt x="1" y="250"/>
                    </a:cubicBezTo>
                    <a:cubicBezTo>
                      <a:pt x="1" y="406"/>
                      <a:pt x="124" y="511"/>
                      <a:pt x="256" y="511"/>
                    </a:cubicBezTo>
                    <a:cubicBezTo>
                      <a:pt x="316" y="511"/>
                      <a:pt x="377" y="489"/>
                      <a:pt x="429" y="441"/>
                    </a:cubicBezTo>
                    <a:cubicBezTo>
                      <a:pt x="584" y="286"/>
                      <a:pt x="489" y="12"/>
                      <a:pt x="26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3" name="Google Shape;3273;p20"/>
              <p:cNvSpPr/>
              <p:nvPr/>
            </p:nvSpPr>
            <p:spPr>
              <a:xfrm>
                <a:off x="3553400" y="1378850"/>
                <a:ext cx="14925" cy="12800"/>
              </a:xfrm>
              <a:custGeom>
                <a:rect b="b" l="l" r="r" t="t"/>
                <a:pathLst>
                  <a:path extrusionOk="0" h="512" w="597">
                    <a:moveTo>
                      <a:pt x="243" y="1"/>
                    </a:moveTo>
                    <a:cubicBezTo>
                      <a:pt x="109" y="1"/>
                      <a:pt x="1" y="115"/>
                      <a:pt x="1" y="251"/>
                    </a:cubicBezTo>
                    <a:cubicBezTo>
                      <a:pt x="1" y="407"/>
                      <a:pt x="130" y="512"/>
                      <a:pt x="262" y="512"/>
                    </a:cubicBezTo>
                    <a:cubicBezTo>
                      <a:pt x="321" y="512"/>
                      <a:pt x="381" y="490"/>
                      <a:pt x="429" y="442"/>
                    </a:cubicBezTo>
                    <a:cubicBezTo>
                      <a:pt x="596" y="275"/>
                      <a:pt x="489" y="1"/>
                      <a:pt x="263" y="1"/>
                    </a:cubicBezTo>
                    <a:cubicBezTo>
                      <a:pt x="256" y="1"/>
                      <a:pt x="250" y="1"/>
                      <a:pt x="2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4" name="Google Shape;3274;p20"/>
              <p:cNvSpPr/>
              <p:nvPr/>
            </p:nvSpPr>
            <p:spPr>
              <a:xfrm>
                <a:off x="3559950" y="2535850"/>
                <a:ext cx="14925" cy="12800"/>
              </a:xfrm>
              <a:custGeom>
                <a:rect b="b" l="l" r="r" t="t"/>
                <a:pathLst>
                  <a:path extrusionOk="0" h="512" w="597">
                    <a:moveTo>
                      <a:pt x="275" y="1"/>
                    </a:moveTo>
                    <a:cubicBezTo>
                      <a:pt x="132" y="1"/>
                      <a:pt x="13" y="108"/>
                      <a:pt x="1" y="251"/>
                    </a:cubicBezTo>
                    <a:cubicBezTo>
                      <a:pt x="1" y="406"/>
                      <a:pt x="130" y="511"/>
                      <a:pt x="265" y="511"/>
                    </a:cubicBezTo>
                    <a:cubicBezTo>
                      <a:pt x="327" y="511"/>
                      <a:pt x="389" y="490"/>
                      <a:pt x="441" y="441"/>
                    </a:cubicBezTo>
                    <a:cubicBezTo>
                      <a:pt x="596" y="287"/>
                      <a:pt x="501" y="13"/>
                      <a:pt x="27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5" name="Google Shape;3275;p20"/>
              <p:cNvSpPr/>
              <p:nvPr/>
            </p:nvSpPr>
            <p:spPr>
              <a:xfrm>
                <a:off x="3821900" y="2024775"/>
                <a:ext cx="14900" cy="12575"/>
              </a:xfrm>
              <a:custGeom>
                <a:rect b="b" l="l" r="r" t="t"/>
                <a:pathLst>
                  <a:path extrusionOk="0" h="503" w="596">
                    <a:moveTo>
                      <a:pt x="253" y="0"/>
                    </a:moveTo>
                    <a:cubicBezTo>
                      <a:pt x="109" y="0"/>
                      <a:pt x="0" y="115"/>
                      <a:pt x="0" y="251"/>
                    </a:cubicBezTo>
                    <a:cubicBezTo>
                      <a:pt x="0" y="404"/>
                      <a:pt x="125" y="502"/>
                      <a:pt x="254" y="502"/>
                    </a:cubicBezTo>
                    <a:cubicBezTo>
                      <a:pt x="316" y="502"/>
                      <a:pt x="379" y="480"/>
                      <a:pt x="429" y="429"/>
                    </a:cubicBezTo>
                    <a:cubicBezTo>
                      <a:pt x="596" y="275"/>
                      <a:pt x="488" y="1"/>
                      <a:pt x="274" y="1"/>
                    </a:cubicBezTo>
                    <a:cubicBezTo>
                      <a:pt x="267" y="0"/>
                      <a:pt x="260" y="0"/>
                      <a:pt x="25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6" name="Google Shape;3276;p20"/>
              <p:cNvSpPr/>
              <p:nvPr/>
            </p:nvSpPr>
            <p:spPr>
              <a:xfrm>
                <a:off x="3681400" y="3347875"/>
                <a:ext cx="14900" cy="12850"/>
              </a:xfrm>
              <a:custGeom>
                <a:rect b="b" l="l" r="r" t="t"/>
                <a:pathLst>
                  <a:path extrusionOk="0" h="514" w="596">
                    <a:moveTo>
                      <a:pt x="262" y="0"/>
                    </a:moveTo>
                    <a:cubicBezTo>
                      <a:pt x="120" y="0"/>
                      <a:pt x="1" y="119"/>
                      <a:pt x="1" y="262"/>
                    </a:cubicBezTo>
                    <a:cubicBezTo>
                      <a:pt x="1" y="415"/>
                      <a:pt x="126" y="513"/>
                      <a:pt x="254" y="513"/>
                    </a:cubicBezTo>
                    <a:cubicBezTo>
                      <a:pt x="316" y="513"/>
                      <a:pt x="379" y="491"/>
                      <a:pt x="429" y="441"/>
                    </a:cubicBezTo>
                    <a:cubicBezTo>
                      <a:pt x="596" y="286"/>
                      <a:pt x="489" y="12"/>
                      <a:pt x="2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7" name="Google Shape;3277;p20"/>
              <p:cNvSpPr/>
              <p:nvPr/>
            </p:nvSpPr>
            <p:spPr>
              <a:xfrm>
                <a:off x="3958825" y="3324350"/>
                <a:ext cx="14900" cy="12800"/>
              </a:xfrm>
              <a:custGeom>
                <a:rect b="b" l="l" r="r" t="t"/>
                <a:pathLst>
                  <a:path extrusionOk="0" h="512" w="596">
                    <a:moveTo>
                      <a:pt x="262" y="0"/>
                    </a:moveTo>
                    <a:cubicBezTo>
                      <a:pt x="119" y="0"/>
                      <a:pt x="0" y="119"/>
                      <a:pt x="0" y="262"/>
                    </a:cubicBezTo>
                    <a:cubicBezTo>
                      <a:pt x="0" y="409"/>
                      <a:pt x="129" y="511"/>
                      <a:pt x="259" y="511"/>
                    </a:cubicBezTo>
                    <a:cubicBezTo>
                      <a:pt x="319" y="511"/>
                      <a:pt x="380" y="490"/>
                      <a:pt x="429" y="441"/>
                    </a:cubicBezTo>
                    <a:cubicBezTo>
                      <a:pt x="595" y="286"/>
                      <a:pt x="488" y="12"/>
                      <a:pt x="2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8" name="Google Shape;3278;p20"/>
              <p:cNvSpPr/>
              <p:nvPr/>
            </p:nvSpPr>
            <p:spPr>
              <a:xfrm>
                <a:off x="4214200" y="3088300"/>
                <a:ext cx="14625" cy="12800"/>
              </a:xfrm>
              <a:custGeom>
                <a:rect b="b" l="l" r="r" t="t"/>
                <a:pathLst>
                  <a:path extrusionOk="0" h="512" w="585">
                    <a:moveTo>
                      <a:pt x="263" y="1"/>
                    </a:moveTo>
                    <a:cubicBezTo>
                      <a:pt x="120" y="1"/>
                      <a:pt x="1" y="108"/>
                      <a:pt x="1" y="251"/>
                    </a:cubicBezTo>
                    <a:cubicBezTo>
                      <a:pt x="1" y="406"/>
                      <a:pt x="125" y="511"/>
                      <a:pt x="256" y="511"/>
                    </a:cubicBezTo>
                    <a:cubicBezTo>
                      <a:pt x="316" y="511"/>
                      <a:pt x="377" y="490"/>
                      <a:pt x="429" y="441"/>
                    </a:cubicBezTo>
                    <a:cubicBezTo>
                      <a:pt x="584" y="287"/>
                      <a:pt x="489" y="13"/>
                      <a:pt x="26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9" name="Google Shape;3279;p20"/>
              <p:cNvSpPr/>
              <p:nvPr/>
            </p:nvSpPr>
            <p:spPr>
              <a:xfrm>
                <a:off x="2329450" y="1421425"/>
                <a:ext cx="14600" cy="12800"/>
              </a:xfrm>
              <a:custGeom>
                <a:rect b="b" l="l" r="r" t="t"/>
                <a:pathLst>
                  <a:path extrusionOk="0" h="512" w="584">
                    <a:moveTo>
                      <a:pt x="262" y="1"/>
                    </a:moveTo>
                    <a:cubicBezTo>
                      <a:pt x="119" y="1"/>
                      <a:pt x="0" y="108"/>
                      <a:pt x="0" y="263"/>
                    </a:cubicBezTo>
                    <a:cubicBezTo>
                      <a:pt x="0" y="410"/>
                      <a:pt x="123" y="512"/>
                      <a:pt x="254" y="512"/>
                    </a:cubicBezTo>
                    <a:cubicBezTo>
                      <a:pt x="314" y="512"/>
                      <a:pt x="376" y="490"/>
                      <a:pt x="429" y="441"/>
                    </a:cubicBezTo>
                    <a:cubicBezTo>
                      <a:pt x="584" y="287"/>
                      <a:pt x="488" y="13"/>
                      <a:pt x="26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0" name="Google Shape;3280;p20"/>
              <p:cNvSpPr/>
              <p:nvPr/>
            </p:nvSpPr>
            <p:spPr>
              <a:xfrm>
                <a:off x="1648400" y="3363925"/>
                <a:ext cx="32175" cy="32475"/>
              </a:xfrm>
              <a:custGeom>
                <a:rect b="b" l="l" r="r" t="t"/>
                <a:pathLst>
                  <a:path extrusionOk="0" h="1299" w="1287">
                    <a:moveTo>
                      <a:pt x="489" y="1"/>
                    </a:moveTo>
                    <a:lnTo>
                      <a:pt x="489" y="501"/>
                    </a:lnTo>
                    <a:lnTo>
                      <a:pt x="1" y="656"/>
                    </a:lnTo>
                    <a:lnTo>
                      <a:pt x="489" y="811"/>
                    </a:lnTo>
                    <a:lnTo>
                      <a:pt x="489" y="1299"/>
                    </a:lnTo>
                    <a:lnTo>
                      <a:pt x="799" y="906"/>
                    </a:lnTo>
                    <a:lnTo>
                      <a:pt x="1287" y="1061"/>
                    </a:lnTo>
                    <a:lnTo>
                      <a:pt x="989" y="656"/>
                    </a:lnTo>
                    <a:lnTo>
                      <a:pt x="1287" y="251"/>
                    </a:lnTo>
                    <a:lnTo>
                      <a:pt x="799" y="406"/>
                    </a:lnTo>
                    <a:lnTo>
                      <a:pt x="48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1" name="Google Shape;3281;p20"/>
              <p:cNvSpPr/>
              <p:nvPr/>
            </p:nvSpPr>
            <p:spPr>
              <a:xfrm>
                <a:off x="1724025" y="3057950"/>
                <a:ext cx="32450" cy="32775"/>
              </a:xfrm>
              <a:custGeom>
                <a:rect b="b" l="l" r="r" t="t"/>
                <a:pathLst>
                  <a:path extrusionOk="0" h="1311" w="1298">
                    <a:moveTo>
                      <a:pt x="500" y="0"/>
                    </a:moveTo>
                    <a:lnTo>
                      <a:pt x="500" y="500"/>
                    </a:lnTo>
                    <a:lnTo>
                      <a:pt x="0" y="655"/>
                    </a:lnTo>
                    <a:lnTo>
                      <a:pt x="500" y="810"/>
                    </a:lnTo>
                    <a:lnTo>
                      <a:pt x="500" y="1310"/>
                    </a:lnTo>
                    <a:lnTo>
                      <a:pt x="810" y="905"/>
                    </a:lnTo>
                    <a:lnTo>
                      <a:pt x="1298" y="1060"/>
                    </a:lnTo>
                    <a:lnTo>
                      <a:pt x="988" y="655"/>
                    </a:lnTo>
                    <a:lnTo>
                      <a:pt x="1298" y="250"/>
                    </a:lnTo>
                    <a:lnTo>
                      <a:pt x="810" y="405"/>
                    </a:lnTo>
                    <a:lnTo>
                      <a:pt x="5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2" name="Google Shape;3282;p20"/>
              <p:cNvSpPr/>
              <p:nvPr/>
            </p:nvSpPr>
            <p:spPr>
              <a:xfrm>
                <a:off x="1903200" y="3678850"/>
                <a:ext cx="32175" cy="32475"/>
              </a:xfrm>
              <a:custGeom>
                <a:rect b="b" l="l" r="r" t="t"/>
                <a:pathLst>
                  <a:path extrusionOk="0" h="1299" w="1287">
                    <a:moveTo>
                      <a:pt x="489" y="1"/>
                    </a:moveTo>
                    <a:lnTo>
                      <a:pt x="489" y="501"/>
                    </a:lnTo>
                    <a:lnTo>
                      <a:pt x="1" y="656"/>
                    </a:lnTo>
                    <a:lnTo>
                      <a:pt x="489" y="810"/>
                    </a:lnTo>
                    <a:lnTo>
                      <a:pt x="489" y="1299"/>
                    </a:lnTo>
                    <a:lnTo>
                      <a:pt x="798" y="906"/>
                    </a:lnTo>
                    <a:lnTo>
                      <a:pt x="1286" y="1048"/>
                    </a:lnTo>
                    <a:lnTo>
                      <a:pt x="989" y="656"/>
                    </a:lnTo>
                    <a:lnTo>
                      <a:pt x="1286" y="251"/>
                    </a:lnTo>
                    <a:lnTo>
                      <a:pt x="798" y="406"/>
                    </a:lnTo>
                    <a:lnTo>
                      <a:pt x="48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3" name="Google Shape;3283;p20"/>
              <p:cNvSpPr/>
              <p:nvPr/>
            </p:nvSpPr>
            <p:spPr>
              <a:xfrm>
                <a:off x="1379325" y="3424650"/>
                <a:ext cx="7775" cy="6650"/>
              </a:xfrm>
              <a:custGeom>
                <a:rect b="b" l="l" r="r" t="t"/>
                <a:pathLst>
                  <a:path extrusionOk="0" h="266" w="311">
                    <a:moveTo>
                      <a:pt x="143" y="1"/>
                    </a:moveTo>
                    <a:cubicBezTo>
                      <a:pt x="72" y="1"/>
                      <a:pt x="1" y="60"/>
                      <a:pt x="1" y="132"/>
                    </a:cubicBezTo>
                    <a:cubicBezTo>
                      <a:pt x="1" y="213"/>
                      <a:pt x="66" y="266"/>
                      <a:pt x="135" y="266"/>
                    </a:cubicBezTo>
                    <a:cubicBezTo>
                      <a:pt x="167" y="266"/>
                      <a:pt x="200" y="254"/>
                      <a:pt x="227" y="227"/>
                    </a:cubicBezTo>
                    <a:cubicBezTo>
                      <a:pt x="310" y="144"/>
                      <a:pt x="251" y="13"/>
                      <a:pt x="1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4" name="Google Shape;3284;p20"/>
              <p:cNvSpPr/>
              <p:nvPr/>
            </p:nvSpPr>
            <p:spPr>
              <a:xfrm>
                <a:off x="1782650" y="3521700"/>
                <a:ext cx="7775" cy="6450"/>
              </a:xfrm>
              <a:custGeom>
                <a:rect b="b" l="l" r="r" t="t"/>
                <a:pathLst>
                  <a:path extrusionOk="0" h="258" w="311">
                    <a:moveTo>
                      <a:pt x="143" y="0"/>
                    </a:moveTo>
                    <a:cubicBezTo>
                      <a:pt x="60" y="0"/>
                      <a:pt x="1" y="48"/>
                      <a:pt x="1" y="131"/>
                    </a:cubicBezTo>
                    <a:cubicBezTo>
                      <a:pt x="1" y="206"/>
                      <a:pt x="70" y="258"/>
                      <a:pt x="141" y="258"/>
                    </a:cubicBezTo>
                    <a:cubicBezTo>
                      <a:pt x="171" y="258"/>
                      <a:pt x="202" y="248"/>
                      <a:pt x="227" y="226"/>
                    </a:cubicBezTo>
                    <a:cubicBezTo>
                      <a:pt x="310" y="143"/>
                      <a:pt x="251" y="0"/>
                      <a:pt x="14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5" name="Google Shape;3285;p20"/>
              <p:cNvSpPr/>
              <p:nvPr/>
            </p:nvSpPr>
            <p:spPr>
              <a:xfrm>
                <a:off x="1982375" y="3265125"/>
                <a:ext cx="7475" cy="6650"/>
              </a:xfrm>
              <a:custGeom>
                <a:rect b="b" l="l" r="r" t="t"/>
                <a:pathLst>
                  <a:path extrusionOk="0" h="266" w="299">
                    <a:moveTo>
                      <a:pt x="132" y="0"/>
                    </a:moveTo>
                    <a:cubicBezTo>
                      <a:pt x="60" y="0"/>
                      <a:pt x="1" y="60"/>
                      <a:pt x="1" y="131"/>
                    </a:cubicBezTo>
                    <a:cubicBezTo>
                      <a:pt x="1" y="212"/>
                      <a:pt x="61" y="265"/>
                      <a:pt x="126" y="265"/>
                    </a:cubicBezTo>
                    <a:cubicBezTo>
                      <a:pt x="156" y="265"/>
                      <a:pt x="188" y="253"/>
                      <a:pt x="215" y="226"/>
                    </a:cubicBezTo>
                    <a:cubicBezTo>
                      <a:pt x="298" y="143"/>
                      <a:pt x="251" y="0"/>
                      <a:pt x="13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6" name="Google Shape;3286;p20"/>
              <p:cNvSpPr/>
              <p:nvPr/>
            </p:nvSpPr>
            <p:spPr>
              <a:xfrm>
                <a:off x="1567150" y="3227300"/>
                <a:ext cx="7750" cy="6475"/>
              </a:xfrm>
              <a:custGeom>
                <a:rect b="b" l="l" r="r" t="t"/>
                <a:pathLst>
                  <a:path extrusionOk="0" h="259" w="310">
                    <a:moveTo>
                      <a:pt x="143" y="1"/>
                    </a:moveTo>
                    <a:cubicBezTo>
                      <a:pt x="72" y="1"/>
                      <a:pt x="0" y="61"/>
                      <a:pt x="0" y="132"/>
                    </a:cubicBezTo>
                    <a:cubicBezTo>
                      <a:pt x="0" y="207"/>
                      <a:pt x="70" y="258"/>
                      <a:pt x="140" y="258"/>
                    </a:cubicBezTo>
                    <a:cubicBezTo>
                      <a:pt x="171" y="258"/>
                      <a:pt x="201" y="249"/>
                      <a:pt x="227" y="227"/>
                    </a:cubicBezTo>
                    <a:cubicBezTo>
                      <a:pt x="310" y="144"/>
                      <a:pt x="250" y="1"/>
                      <a:pt x="1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7" name="Google Shape;3287;p20"/>
              <p:cNvSpPr/>
              <p:nvPr/>
            </p:nvSpPr>
            <p:spPr>
              <a:xfrm>
                <a:off x="1779375" y="3314800"/>
                <a:ext cx="14900" cy="12725"/>
              </a:xfrm>
              <a:custGeom>
                <a:rect b="b" l="l" r="r" t="t"/>
                <a:pathLst>
                  <a:path extrusionOk="0" h="509" w="596">
                    <a:moveTo>
                      <a:pt x="255" y="1"/>
                    </a:moveTo>
                    <a:cubicBezTo>
                      <a:pt x="121" y="1"/>
                      <a:pt x="12" y="115"/>
                      <a:pt x="1" y="251"/>
                    </a:cubicBezTo>
                    <a:cubicBezTo>
                      <a:pt x="1" y="404"/>
                      <a:pt x="125" y="508"/>
                      <a:pt x="258" y="508"/>
                    </a:cubicBezTo>
                    <a:cubicBezTo>
                      <a:pt x="322" y="508"/>
                      <a:pt x="387" y="484"/>
                      <a:pt x="441" y="430"/>
                    </a:cubicBezTo>
                    <a:cubicBezTo>
                      <a:pt x="596" y="275"/>
                      <a:pt x="501" y="1"/>
                      <a:pt x="274" y="1"/>
                    </a:cubicBezTo>
                    <a:cubicBezTo>
                      <a:pt x="268" y="1"/>
                      <a:pt x="261" y="1"/>
                      <a:pt x="25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8" name="Google Shape;3288;p20"/>
              <p:cNvSpPr/>
              <p:nvPr/>
            </p:nvSpPr>
            <p:spPr>
              <a:xfrm>
                <a:off x="1654350" y="4108075"/>
                <a:ext cx="32175" cy="32475"/>
              </a:xfrm>
              <a:custGeom>
                <a:rect b="b" l="l" r="r" t="t"/>
                <a:pathLst>
                  <a:path extrusionOk="0" h="1299" w="1287">
                    <a:moveTo>
                      <a:pt x="489" y="1"/>
                    </a:moveTo>
                    <a:lnTo>
                      <a:pt x="489" y="489"/>
                    </a:lnTo>
                    <a:lnTo>
                      <a:pt x="1" y="643"/>
                    </a:lnTo>
                    <a:lnTo>
                      <a:pt x="489" y="798"/>
                    </a:lnTo>
                    <a:lnTo>
                      <a:pt x="489" y="1298"/>
                    </a:lnTo>
                    <a:lnTo>
                      <a:pt x="799" y="893"/>
                    </a:lnTo>
                    <a:lnTo>
                      <a:pt x="1287" y="1048"/>
                    </a:lnTo>
                    <a:lnTo>
                      <a:pt x="989" y="643"/>
                    </a:lnTo>
                    <a:lnTo>
                      <a:pt x="1287" y="251"/>
                    </a:lnTo>
                    <a:lnTo>
                      <a:pt x="799" y="393"/>
                    </a:lnTo>
                    <a:lnTo>
                      <a:pt x="48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9" name="Google Shape;3289;p20"/>
              <p:cNvSpPr/>
              <p:nvPr/>
            </p:nvSpPr>
            <p:spPr>
              <a:xfrm>
                <a:off x="1129400" y="3853850"/>
                <a:ext cx="9350" cy="6600"/>
              </a:xfrm>
              <a:custGeom>
                <a:rect b="b" l="l" r="r" t="t"/>
                <a:pathLst>
                  <a:path extrusionOk="0" h="264" w="374">
                    <a:moveTo>
                      <a:pt x="166" y="0"/>
                    </a:moveTo>
                    <a:cubicBezTo>
                      <a:pt x="0" y="0"/>
                      <a:pt x="3" y="264"/>
                      <a:pt x="176" y="264"/>
                    </a:cubicBezTo>
                    <a:cubicBezTo>
                      <a:pt x="179" y="264"/>
                      <a:pt x="183" y="264"/>
                      <a:pt x="187" y="264"/>
                    </a:cubicBezTo>
                    <a:cubicBezTo>
                      <a:pt x="191" y="264"/>
                      <a:pt x="194" y="264"/>
                      <a:pt x="198" y="264"/>
                    </a:cubicBezTo>
                    <a:cubicBezTo>
                      <a:pt x="370" y="264"/>
                      <a:pt x="374" y="0"/>
                      <a:pt x="208" y="0"/>
                    </a:cubicBezTo>
                    <a:cubicBezTo>
                      <a:pt x="201" y="0"/>
                      <a:pt x="194" y="1"/>
                      <a:pt x="187" y="2"/>
                    </a:cubicBezTo>
                    <a:cubicBezTo>
                      <a:pt x="179" y="1"/>
                      <a:pt x="172" y="0"/>
                      <a:pt x="16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0" name="Google Shape;3290;p20"/>
              <p:cNvSpPr/>
              <p:nvPr/>
            </p:nvSpPr>
            <p:spPr>
              <a:xfrm>
                <a:off x="1533800" y="3950625"/>
                <a:ext cx="7775" cy="6650"/>
              </a:xfrm>
              <a:custGeom>
                <a:rect b="b" l="l" r="r" t="t"/>
                <a:pathLst>
                  <a:path extrusionOk="0" h="266" w="311">
                    <a:moveTo>
                      <a:pt x="144" y="0"/>
                    </a:moveTo>
                    <a:cubicBezTo>
                      <a:pt x="72" y="0"/>
                      <a:pt x="13" y="60"/>
                      <a:pt x="1" y="131"/>
                    </a:cubicBezTo>
                    <a:cubicBezTo>
                      <a:pt x="1" y="212"/>
                      <a:pt x="67" y="265"/>
                      <a:pt x="135" y="265"/>
                    </a:cubicBezTo>
                    <a:cubicBezTo>
                      <a:pt x="167" y="265"/>
                      <a:pt x="200" y="253"/>
                      <a:pt x="227" y="226"/>
                    </a:cubicBezTo>
                    <a:cubicBezTo>
                      <a:pt x="310" y="143"/>
                      <a:pt x="251" y="12"/>
                      <a:pt x="14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1" name="Google Shape;3291;p20"/>
              <p:cNvSpPr/>
              <p:nvPr/>
            </p:nvSpPr>
            <p:spPr>
              <a:xfrm>
                <a:off x="1733550" y="3694025"/>
                <a:ext cx="7450" cy="6675"/>
              </a:xfrm>
              <a:custGeom>
                <a:rect b="b" l="l" r="r" t="t"/>
                <a:pathLst>
                  <a:path extrusionOk="0" h="267" w="298">
                    <a:moveTo>
                      <a:pt x="131" y="1"/>
                    </a:moveTo>
                    <a:cubicBezTo>
                      <a:pt x="60" y="1"/>
                      <a:pt x="0" y="60"/>
                      <a:pt x="0" y="132"/>
                    </a:cubicBezTo>
                    <a:cubicBezTo>
                      <a:pt x="0" y="213"/>
                      <a:pt x="60" y="266"/>
                      <a:pt x="125" y="266"/>
                    </a:cubicBezTo>
                    <a:cubicBezTo>
                      <a:pt x="156" y="266"/>
                      <a:pt x="187" y="254"/>
                      <a:pt x="214" y="227"/>
                    </a:cubicBezTo>
                    <a:cubicBezTo>
                      <a:pt x="298" y="144"/>
                      <a:pt x="250" y="13"/>
                      <a:pt x="13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2" name="Google Shape;3292;p20"/>
              <p:cNvSpPr/>
              <p:nvPr/>
            </p:nvSpPr>
            <p:spPr>
              <a:xfrm>
                <a:off x="1318300" y="3656225"/>
                <a:ext cx="7775" cy="6650"/>
              </a:xfrm>
              <a:custGeom>
                <a:rect b="b" l="l" r="r" t="t"/>
                <a:pathLst>
                  <a:path extrusionOk="0" h="266" w="311">
                    <a:moveTo>
                      <a:pt x="144" y="1"/>
                    </a:moveTo>
                    <a:cubicBezTo>
                      <a:pt x="72" y="1"/>
                      <a:pt x="13" y="60"/>
                      <a:pt x="1" y="132"/>
                    </a:cubicBezTo>
                    <a:cubicBezTo>
                      <a:pt x="1" y="213"/>
                      <a:pt x="66" y="266"/>
                      <a:pt x="135" y="266"/>
                    </a:cubicBezTo>
                    <a:cubicBezTo>
                      <a:pt x="167" y="266"/>
                      <a:pt x="200" y="254"/>
                      <a:pt x="227" y="227"/>
                    </a:cubicBezTo>
                    <a:cubicBezTo>
                      <a:pt x="310" y="144"/>
                      <a:pt x="251" y="13"/>
                      <a:pt x="14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3" name="Google Shape;3293;p20"/>
              <p:cNvSpPr/>
              <p:nvPr/>
            </p:nvSpPr>
            <p:spPr>
              <a:xfrm>
                <a:off x="1530525" y="3743750"/>
                <a:ext cx="14925" cy="12800"/>
              </a:xfrm>
              <a:custGeom>
                <a:rect b="b" l="l" r="r" t="t"/>
                <a:pathLst>
                  <a:path extrusionOk="0" h="512" w="597">
                    <a:moveTo>
                      <a:pt x="275" y="0"/>
                    </a:moveTo>
                    <a:cubicBezTo>
                      <a:pt x="132" y="0"/>
                      <a:pt x="13" y="107"/>
                      <a:pt x="1" y="262"/>
                    </a:cubicBezTo>
                    <a:cubicBezTo>
                      <a:pt x="1" y="409"/>
                      <a:pt x="129" y="511"/>
                      <a:pt x="264" y="511"/>
                    </a:cubicBezTo>
                    <a:cubicBezTo>
                      <a:pt x="326" y="511"/>
                      <a:pt x="389" y="490"/>
                      <a:pt x="441" y="441"/>
                    </a:cubicBezTo>
                    <a:cubicBezTo>
                      <a:pt x="596" y="286"/>
                      <a:pt x="501" y="12"/>
                      <a:pt x="27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4" name="Google Shape;3294;p20"/>
              <p:cNvSpPr/>
              <p:nvPr/>
            </p:nvSpPr>
            <p:spPr>
              <a:xfrm>
                <a:off x="844725" y="3330900"/>
                <a:ext cx="31875" cy="33650"/>
              </a:xfrm>
              <a:custGeom>
                <a:rect b="b" l="l" r="r" t="t"/>
                <a:pathLst>
                  <a:path extrusionOk="0" h="1346" w="1275">
                    <a:moveTo>
                      <a:pt x="727" y="0"/>
                    </a:moveTo>
                    <a:lnTo>
                      <a:pt x="489" y="453"/>
                    </a:lnTo>
                    <a:lnTo>
                      <a:pt x="1" y="358"/>
                    </a:lnTo>
                    <a:lnTo>
                      <a:pt x="334" y="739"/>
                    </a:lnTo>
                    <a:lnTo>
                      <a:pt x="84" y="1191"/>
                    </a:lnTo>
                    <a:lnTo>
                      <a:pt x="84" y="1191"/>
                    </a:lnTo>
                    <a:lnTo>
                      <a:pt x="537" y="965"/>
                    </a:lnTo>
                    <a:lnTo>
                      <a:pt x="870" y="1346"/>
                    </a:lnTo>
                    <a:lnTo>
                      <a:pt x="822" y="834"/>
                    </a:lnTo>
                    <a:lnTo>
                      <a:pt x="1275" y="608"/>
                    </a:lnTo>
                    <a:lnTo>
                      <a:pt x="787" y="512"/>
                    </a:lnTo>
                    <a:lnTo>
                      <a:pt x="72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5" name="Google Shape;3295;p20"/>
              <p:cNvSpPr/>
              <p:nvPr/>
            </p:nvSpPr>
            <p:spPr>
              <a:xfrm>
                <a:off x="1221925" y="2868625"/>
                <a:ext cx="7700" cy="6600"/>
              </a:xfrm>
              <a:custGeom>
                <a:rect b="b" l="l" r="r" t="t"/>
                <a:pathLst>
                  <a:path extrusionOk="0" h="264" w="308">
                    <a:moveTo>
                      <a:pt x="174" y="0"/>
                    </a:moveTo>
                    <a:cubicBezTo>
                      <a:pt x="74" y="0"/>
                      <a:pt x="1" y="113"/>
                      <a:pt x="58" y="203"/>
                    </a:cubicBezTo>
                    <a:cubicBezTo>
                      <a:pt x="83" y="244"/>
                      <a:pt x="124" y="263"/>
                      <a:pt x="164" y="263"/>
                    </a:cubicBezTo>
                    <a:cubicBezTo>
                      <a:pt x="218" y="263"/>
                      <a:pt x="270" y="229"/>
                      <a:pt x="284" y="168"/>
                    </a:cubicBezTo>
                    <a:cubicBezTo>
                      <a:pt x="308" y="96"/>
                      <a:pt x="260" y="25"/>
                      <a:pt x="189" y="1"/>
                    </a:cubicBezTo>
                    <a:cubicBezTo>
                      <a:pt x="184" y="0"/>
                      <a:pt x="179" y="0"/>
                      <a:pt x="17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6" name="Google Shape;3296;p20"/>
              <p:cNvSpPr/>
              <p:nvPr/>
            </p:nvSpPr>
            <p:spPr>
              <a:xfrm>
                <a:off x="1048500" y="3245700"/>
                <a:ext cx="7900" cy="6350"/>
              </a:xfrm>
              <a:custGeom>
                <a:rect b="b" l="l" r="r" t="t"/>
                <a:pathLst>
                  <a:path extrusionOk="0" h="254" w="316">
                    <a:moveTo>
                      <a:pt x="166" y="0"/>
                    </a:moveTo>
                    <a:cubicBezTo>
                      <a:pt x="64" y="0"/>
                      <a:pt x="0" y="107"/>
                      <a:pt x="65" y="194"/>
                    </a:cubicBezTo>
                    <a:cubicBezTo>
                      <a:pt x="91" y="234"/>
                      <a:pt x="131" y="253"/>
                      <a:pt x="171" y="253"/>
                    </a:cubicBezTo>
                    <a:cubicBezTo>
                      <a:pt x="225" y="253"/>
                      <a:pt x="278" y="219"/>
                      <a:pt x="291" y="158"/>
                    </a:cubicBezTo>
                    <a:cubicBezTo>
                      <a:pt x="315" y="87"/>
                      <a:pt x="268" y="15"/>
                      <a:pt x="196" y="3"/>
                    </a:cubicBezTo>
                    <a:cubicBezTo>
                      <a:pt x="186" y="1"/>
                      <a:pt x="176" y="0"/>
                      <a:pt x="16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7" name="Google Shape;3297;p20"/>
              <p:cNvSpPr/>
              <p:nvPr/>
            </p:nvSpPr>
            <p:spPr>
              <a:xfrm>
                <a:off x="1261325" y="3491250"/>
                <a:ext cx="7900" cy="6350"/>
              </a:xfrm>
              <a:custGeom>
                <a:rect b="b" l="l" r="r" t="t"/>
                <a:pathLst>
                  <a:path extrusionOk="0" h="254" w="316">
                    <a:moveTo>
                      <a:pt x="166" y="1"/>
                    </a:moveTo>
                    <a:cubicBezTo>
                      <a:pt x="64" y="1"/>
                      <a:pt x="0" y="107"/>
                      <a:pt x="65" y="194"/>
                    </a:cubicBezTo>
                    <a:cubicBezTo>
                      <a:pt x="91" y="235"/>
                      <a:pt x="131" y="254"/>
                      <a:pt x="172" y="254"/>
                    </a:cubicBezTo>
                    <a:cubicBezTo>
                      <a:pt x="227" y="254"/>
                      <a:pt x="283" y="220"/>
                      <a:pt x="303" y="159"/>
                    </a:cubicBezTo>
                    <a:cubicBezTo>
                      <a:pt x="315" y="87"/>
                      <a:pt x="268" y="16"/>
                      <a:pt x="196" y="4"/>
                    </a:cubicBezTo>
                    <a:cubicBezTo>
                      <a:pt x="186" y="2"/>
                      <a:pt x="176" y="1"/>
                      <a:pt x="16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8" name="Google Shape;3298;p20"/>
              <p:cNvSpPr/>
              <p:nvPr/>
            </p:nvSpPr>
            <p:spPr>
              <a:xfrm>
                <a:off x="1378425" y="3091225"/>
                <a:ext cx="8525" cy="6925"/>
              </a:xfrm>
              <a:custGeom>
                <a:rect b="b" l="l" r="r" t="t"/>
                <a:pathLst>
                  <a:path extrusionOk="0" h="277" w="341">
                    <a:moveTo>
                      <a:pt x="186" y="0"/>
                    </a:moveTo>
                    <a:cubicBezTo>
                      <a:pt x="159" y="0"/>
                      <a:pt x="132" y="9"/>
                      <a:pt x="108" y="27"/>
                    </a:cubicBezTo>
                    <a:cubicBezTo>
                      <a:pt x="1" y="98"/>
                      <a:pt x="48" y="253"/>
                      <a:pt x="179" y="277"/>
                    </a:cubicBezTo>
                    <a:cubicBezTo>
                      <a:pt x="239" y="277"/>
                      <a:pt x="310" y="229"/>
                      <a:pt x="322" y="170"/>
                    </a:cubicBezTo>
                    <a:cubicBezTo>
                      <a:pt x="340" y="72"/>
                      <a:pt x="265" y="0"/>
                      <a:pt x="18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9" name="Google Shape;3299;p20"/>
              <p:cNvSpPr/>
              <p:nvPr/>
            </p:nvSpPr>
            <p:spPr>
              <a:xfrm>
                <a:off x="1244750" y="3281925"/>
                <a:ext cx="14950" cy="12700"/>
              </a:xfrm>
              <a:custGeom>
                <a:rect b="b" l="l" r="r" t="t"/>
                <a:pathLst>
                  <a:path extrusionOk="0" h="508" w="598">
                    <a:moveTo>
                      <a:pt x="313" y="1"/>
                    </a:moveTo>
                    <a:cubicBezTo>
                      <a:pt x="120" y="1"/>
                      <a:pt x="0" y="214"/>
                      <a:pt x="109" y="388"/>
                    </a:cubicBezTo>
                    <a:cubicBezTo>
                      <a:pt x="160" y="469"/>
                      <a:pt x="241" y="507"/>
                      <a:pt x="321" y="507"/>
                    </a:cubicBezTo>
                    <a:cubicBezTo>
                      <a:pt x="429" y="507"/>
                      <a:pt x="534" y="439"/>
                      <a:pt x="562" y="316"/>
                    </a:cubicBezTo>
                    <a:cubicBezTo>
                      <a:pt x="597" y="173"/>
                      <a:pt x="502" y="31"/>
                      <a:pt x="371" y="7"/>
                    </a:cubicBezTo>
                    <a:cubicBezTo>
                      <a:pt x="351" y="3"/>
                      <a:pt x="332" y="1"/>
                      <a:pt x="31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00" name="Google Shape;3300;p20"/>
            <p:cNvGrpSpPr/>
            <p:nvPr/>
          </p:nvGrpSpPr>
          <p:grpSpPr>
            <a:xfrm>
              <a:off x="4628538" y="2601350"/>
              <a:ext cx="3916575" cy="3378125"/>
              <a:chOff x="780450" y="1002925"/>
              <a:chExt cx="3916575" cy="3378125"/>
            </a:xfrm>
          </p:grpSpPr>
          <p:sp>
            <p:nvSpPr>
              <p:cNvPr id="3301" name="Google Shape;3301;p20"/>
              <p:cNvSpPr/>
              <p:nvPr/>
            </p:nvSpPr>
            <p:spPr>
              <a:xfrm>
                <a:off x="2544350" y="2278100"/>
                <a:ext cx="32175" cy="32450"/>
              </a:xfrm>
              <a:custGeom>
                <a:rect b="b" l="l" r="r" t="t"/>
                <a:pathLst>
                  <a:path extrusionOk="0" h="1298" w="1287">
                    <a:moveTo>
                      <a:pt x="489" y="0"/>
                    </a:moveTo>
                    <a:lnTo>
                      <a:pt x="489" y="500"/>
                    </a:lnTo>
                    <a:lnTo>
                      <a:pt x="1" y="643"/>
                    </a:lnTo>
                    <a:lnTo>
                      <a:pt x="489" y="798"/>
                    </a:lnTo>
                    <a:lnTo>
                      <a:pt x="489" y="1298"/>
                    </a:lnTo>
                    <a:lnTo>
                      <a:pt x="798" y="893"/>
                    </a:lnTo>
                    <a:lnTo>
                      <a:pt x="1287" y="1048"/>
                    </a:lnTo>
                    <a:lnTo>
                      <a:pt x="989" y="643"/>
                    </a:lnTo>
                    <a:lnTo>
                      <a:pt x="1287" y="250"/>
                    </a:lnTo>
                    <a:lnTo>
                      <a:pt x="798" y="405"/>
                    </a:lnTo>
                    <a:lnTo>
                      <a:pt x="4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2" name="Google Shape;3302;p20"/>
              <p:cNvSpPr/>
              <p:nvPr/>
            </p:nvSpPr>
            <p:spPr>
              <a:xfrm>
                <a:off x="3345350" y="2331075"/>
                <a:ext cx="32175" cy="32475"/>
              </a:xfrm>
              <a:custGeom>
                <a:rect b="b" l="l" r="r" t="t"/>
                <a:pathLst>
                  <a:path extrusionOk="0" h="1299" w="1287">
                    <a:moveTo>
                      <a:pt x="489" y="0"/>
                    </a:moveTo>
                    <a:lnTo>
                      <a:pt x="489" y="500"/>
                    </a:lnTo>
                    <a:lnTo>
                      <a:pt x="0" y="655"/>
                    </a:lnTo>
                    <a:lnTo>
                      <a:pt x="489" y="798"/>
                    </a:lnTo>
                    <a:lnTo>
                      <a:pt x="489" y="1298"/>
                    </a:lnTo>
                    <a:lnTo>
                      <a:pt x="798" y="893"/>
                    </a:lnTo>
                    <a:lnTo>
                      <a:pt x="1286" y="1048"/>
                    </a:lnTo>
                    <a:lnTo>
                      <a:pt x="1286" y="1048"/>
                    </a:lnTo>
                    <a:lnTo>
                      <a:pt x="989" y="655"/>
                    </a:lnTo>
                    <a:lnTo>
                      <a:pt x="1286" y="250"/>
                    </a:lnTo>
                    <a:lnTo>
                      <a:pt x="798" y="405"/>
                    </a:lnTo>
                    <a:lnTo>
                      <a:pt x="4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3" name="Google Shape;3303;p20"/>
              <p:cNvSpPr/>
              <p:nvPr/>
            </p:nvSpPr>
            <p:spPr>
              <a:xfrm>
                <a:off x="2592275" y="1497050"/>
                <a:ext cx="32175" cy="32450"/>
              </a:xfrm>
              <a:custGeom>
                <a:rect b="b" l="l" r="r" t="t"/>
                <a:pathLst>
                  <a:path extrusionOk="0" h="1298" w="1287">
                    <a:moveTo>
                      <a:pt x="489" y="0"/>
                    </a:moveTo>
                    <a:lnTo>
                      <a:pt x="489" y="500"/>
                    </a:lnTo>
                    <a:lnTo>
                      <a:pt x="1" y="655"/>
                    </a:lnTo>
                    <a:lnTo>
                      <a:pt x="489" y="798"/>
                    </a:lnTo>
                    <a:lnTo>
                      <a:pt x="489" y="1298"/>
                    </a:lnTo>
                    <a:lnTo>
                      <a:pt x="798" y="893"/>
                    </a:lnTo>
                    <a:lnTo>
                      <a:pt x="1286" y="1048"/>
                    </a:lnTo>
                    <a:lnTo>
                      <a:pt x="989" y="655"/>
                    </a:lnTo>
                    <a:lnTo>
                      <a:pt x="1286" y="250"/>
                    </a:lnTo>
                    <a:lnTo>
                      <a:pt x="798" y="405"/>
                    </a:lnTo>
                    <a:lnTo>
                      <a:pt x="4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4" name="Google Shape;3304;p20"/>
              <p:cNvSpPr/>
              <p:nvPr/>
            </p:nvSpPr>
            <p:spPr>
              <a:xfrm>
                <a:off x="3361425" y="1920600"/>
                <a:ext cx="32475" cy="32475"/>
              </a:xfrm>
              <a:custGeom>
                <a:rect b="b" l="l" r="r" t="t"/>
                <a:pathLst>
                  <a:path extrusionOk="0" h="1299" w="1299">
                    <a:moveTo>
                      <a:pt x="488" y="1"/>
                    </a:moveTo>
                    <a:lnTo>
                      <a:pt x="488" y="501"/>
                    </a:lnTo>
                    <a:lnTo>
                      <a:pt x="0" y="656"/>
                    </a:lnTo>
                    <a:lnTo>
                      <a:pt x="488" y="798"/>
                    </a:lnTo>
                    <a:lnTo>
                      <a:pt x="488" y="1298"/>
                    </a:lnTo>
                    <a:lnTo>
                      <a:pt x="798" y="894"/>
                    </a:lnTo>
                    <a:lnTo>
                      <a:pt x="1298" y="1048"/>
                    </a:lnTo>
                    <a:lnTo>
                      <a:pt x="989" y="656"/>
                    </a:lnTo>
                    <a:lnTo>
                      <a:pt x="1298" y="251"/>
                    </a:lnTo>
                    <a:lnTo>
                      <a:pt x="798" y="405"/>
                    </a:lnTo>
                    <a:lnTo>
                      <a:pt x="48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5" name="Google Shape;3305;p20"/>
              <p:cNvSpPr/>
              <p:nvPr/>
            </p:nvSpPr>
            <p:spPr>
              <a:xfrm>
                <a:off x="1761525" y="2082225"/>
                <a:ext cx="32450" cy="32475"/>
              </a:xfrm>
              <a:custGeom>
                <a:rect b="b" l="l" r="r" t="t"/>
                <a:pathLst>
                  <a:path extrusionOk="0" h="1299" w="1298">
                    <a:moveTo>
                      <a:pt x="500" y="1"/>
                    </a:moveTo>
                    <a:lnTo>
                      <a:pt x="500" y="489"/>
                    </a:lnTo>
                    <a:lnTo>
                      <a:pt x="0" y="644"/>
                    </a:lnTo>
                    <a:lnTo>
                      <a:pt x="500" y="798"/>
                    </a:lnTo>
                    <a:lnTo>
                      <a:pt x="500" y="1299"/>
                    </a:lnTo>
                    <a:lnTo>
                      <a:pt x="798" y="894"/>
                    </a:lnTo>
                    <a:lnTo>
                      <a:pt x="1298" y="1048"/>
                    </a:lnTo>
                    <a:lnTo>
                      <a:pt x="988" y="644"/>
                    </a:lnTo>
                    <a:lnTo>
                      <a:pt x="1298" y="251"/>
                    </a:lnTo>
                    <a:lnTo>
                      <a:pt x="1298" y="251"/>
                    </a:lnTo>
                    <a:lnTo>
                      <a:pt x="798" y="394"/>
                    </a:lnTo>
                    <a:lnTo>
                      <a:pt x="50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6" name="Google Shape;3306;p20"/>
              <p:cNvSpPr/>
              <p:nvPr/>
            </p:nvSpPr>
            <p:spPr>
              <a:xfrm>
                <a:off x="1647825" y="2529000"/>
                <a:ext cx="32450" cy="32475"/>
              </a:xfrm>
              <a:custGeom>
                <a:rect b="b" l="l" r="r" t="t"/>
                <a:pathLst>
                  <a:path extrusionOk="0" h="1299" w="1298">
                    <a:moveTo>
                      <a:pt x="500" y="1"/>
                    </a:moveTo>
                    <a:lnTo>
                      <a:pt x="500" y="489"/>
                    </a:lnTo>
                    <a:lnTo>
                      <a:pt x="0" y="644"/>
                    </a:lnTo>
                    <a:lnTo>
                      <a:pt x="500" y="799"/>
                    </a:lnTo>
                    <a:lnTo>
                      <a:pt x="500" y="1299"/>
                    </a:lnTo>
                    <a:lnTo>
                      <a:pt x="798" y="894"/>
                    </a:lnTo>
                    <a:lnTo>
                      <a:pt x="1298" y="1049"/>
                    </a:lnTo>
                    <a:lnTo>
                      <a:pt x="1298" y="1049"/>
                    </a:lnTo>
                    <a:lnTo>
                      <a:pt x="988" y="644"/>
                    </a:lnTo>
                    <a:lnTo>
                      <a:pt x="1298" y="251"/>
                    </a:lnTo>
                    <a:lnTo>
                      <a:pt x="798" y="394"/>
                    </a:lnTo>
                    <a:lnTo>
                      <a:pt x="50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7" name="Google Shape;3307;p20"/>
              <p:cNvSpPr/>
              <p:nvPr/>
            </p:nvSpPr>
            <p:spPr>
              <a:xfrm>
                <a:off x="780450" y="2377800"/>
                <a:ext cx="32175" cy="32775"/>
              </a:xfrm>
              <a:custGeom>
                <a:rect b="b" l="l" r="r" t="t"/>
                <a:pathLst>
                  <a:path extrusionOk="0" h="1311" w="1287">
                    <a:moveTo>
                      <a:pt x="488" y="1"/>
                    </a:moveTo>
                    <a:lnTo>
                      <a:pt x="488" y="501"/>
                    </a:lnTo>
                    <a:lnTo>
                      <a:pt x="0" y="655"/>
                    </a:lnTo>
                    <a:lnTo>
                      <a:pt x="488" y="810"/>
                    </a:lnTo>
                    <a:lnTo>
                      <a:pt x="488" y="1310"/>
                    </a:lnTo>
                    <a:lnTo>
                      <a:pt x="798" y="905"/>
                    </a:lnTo>
                    <a:lnTo>
                      <a:pt x="1286" y="1060"/>
                    </a:lnTo>
                    <a:lnTo>
                      <a:pt x="988" y="655"/>
                    </a:lnTo>
                    <a:lnTo>
                      <a:pt x="1286" y="251"/>
                    </a:lnTo>
                    <a:lnTo>
                      <a:pt x="798" y="405"/>
                    </a:lnTo>
                    <a:lnTo>
                      <a:pt x="48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8" name="Google Shape;3308;p20"/>
              <p:cNvSpPr/>
              <p:nvPr/>
            </p:nvSpPr>
            <p:spPr>
              <a:xfrm>
                <a:off x="2243125" y="2420375"/>
                <a:ext cx="32175" cy="32450"/>
              </a:xfrm>
              <a:custGeom>
                <a:rect b="b" l="l" r="r" t="t"/>
                <a:pathLst>
                  <a:path extrusionOk="0" h="1298" w="1287">
                    <a:moveTo>
                      <a:pt x="489" y="0"/>
                    </a:moveTo>
                    <a:lnTo>
                      <a:pt x="489" y="500"/>
                    </a:lnTo>
                    <a:lnTo>
                      <a:pt x="1" y="655"/>
                    </a:lnTo>
                    <a:lnTo>
                      <a:pt x="489" y="810"/>
                    </a:lnTo>
                    <a:lnTo>
                      <a:pt x="489" y="1298"/>
                    </a:lnTo>
                    <a:lnTo>
                      <a:pt x="798" y="905"/>
                    </a:lnTo>
                    <a:lnTo>
                      <a:pt x="1286" y="1060"/>
                    </a:lnTo>
                    <a:lnTo>
                      <a:pt x="989" y="655"/>
                    </a:lnTo>
                    <a:lnTo>
                      <a:pt x="1286" y="250"/>
                    </a:lnTo>
                    <a:lnTo>
                      <a:pt x="1286" y="250"/>
                    </a:lnTo>
                    <a:lnTo>
                      <a:pt x="798" y="405"/>
                    </a:lnTo>
                    <a:lnTo>
                      <a:pt x="4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9" name="Google Shape;3309;p20"/>
              <p:cNvSpPr/>
              <p:nvPr/>
            </p:nvSpPr>
            <p:spPr>
              <a:xfrm>
                <a:off x="3166450" y="3111225"/>
                <a:ext cx="32475" cy="32475"/>
              </a:xfrm>
              <a:custGeom>
                <a:rect b="b" l="l" r="r" t="t"/>
                <a:pathLst>
                  <a:path extrusionOk="0" h="1299" w="1299">
                    <a:moveTo>
                      <a:pt x="501" y="1"/>
                    </a:moveTo>
                    <a:lnTo>
                      <a:pt x="501" y="501"/>
                    </a:lnTo>
                    <a:lnTo>
                      <a:pt x="1" y="643"/>
                    </a:lnTo>
                    <a:lnTo>
                      <a:pt x="501" y="798"/>
                    </a:lnTo>
                    <a:lnTo>
                      <a:pt x="501" y="1298"/>
                    </a:lnTo>
                    <a:lnTo>
                      <a:pt x="798" y="894"/>
                    </a:lnTo>
                    <a:lnTo>
                      <a:pt x="1298" y="1048"/>
                    </a:lnTo>
                    <a:lnTo>
                      <a:pt x="1298" y="1048"/>
                    </a:lnTo>
                    <a:lnTo>
                      <a:pt x="989" y="643"/>
                    </a:lnTo>
                    <a:lnTo>
                      <a:pt x="1298" y="251"/>
                    </a:lnTo>
                    <a:lnTo>
                      <a:pt x="798" y="405"/>
                    </a:lnTo>
                    <a:lnTo>
                      <a:pt x="50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0" name="Google Shape;3310;p20"/>
              <p:cNvSpPr/>
              <p:nvPr/>
            </p:nvSpPr>
            <p:spPr>
              <a:xfrm>
                <a:off x="3302475" y="3978300"/>
                <a:ext cx="32175" cy="32475"/>
              </a:xfrm>
              <a:custGeom>
                <a:rect b="b" l="l" r="r" t="t"/>
                <a:pathLst>
                  <a:path extrusionOk="0" h="1299" w="1287">
                    <a:moveTo>
                      <a:pt x="489" y="0"/>
                    </a:moveTo>
                    <a:lnTo>
                      <a:pt x="489" y="500"/>
                    </a:lnTo>
                    <a:lnTo>
                      <a:pt x="1" y="655"/>
                    </a:lnTo>
                    <a:lnTo>
                      <a:pt x="489" y="810"/>
                    </a:lnTo>
                    <a:lnTo>
                      <a:pt x="489" y="1298"/>
                    </a:lnTo>
                    <a:lnTo>
                      <a:pt x="799" y="893"/>
                    </a:lnTo>
                    <a:lnTo>
                      <a:pt x="1287" y="1048"/>
                    </a:lnTo>
                    <a:lnTo>
                      <a:pt x="989" y="655"/>
                    </a:lnTo>
                    <a:lnTo>
                      <a:pt x="1287" y="250"/>
                    </a:lnTo>
                    <a:lnTo>
                      <a:pt x="799" y="405"/>
                    </a:lnTo>
                    <a:lnTo>
                      <a:pt x="4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1" name="Google Shape;3311;p20"/>
              <p:cNvSpPr/>
              <p:nvPr/>
            </p:nvSpPr>
            <p:spPr>
              <a:xfrm>
                <a:off x="2336000" y="3689575"/>
                <a:ext cx="32475" cy="32475"/>
              </a:xfrm>
              <a:custGeom>
                <a:rect b="b" l="l" r="r" t="t"/>
                <a:pathLst>
                  <a:path extrusionOk="0" h="1299" w="1299">
                    <a:moveTo>
                      <a:pt x="500" y="0"/>
                    </a:moveTo>
                    <a:lnTo>
                      <a:pt x="500" y="489"/>
                    </a:lnTo>
                    <a:lnTo>
                      <a:pt x="0" y="643"/>
                    </a:lnTo>
                    <a:lnTo>
                      <a:pt x="500" y="798"/>
                    </a:lnTo>
                    <a:lnTo>
                      <a:pt x="500" y="1298"/>
                    </a:lnTo>
                    <a:lnTo>
                      <a:pt x="798" y="893"/>
                    </a:lnTo>
                    <a:lnTo>
                      <a:pt x="1298" y="1048"/>
                    </a:lnTo>
                    <a:lnTo>
                      <a:pt x="988" y="643"/>
                    </a:lnTo>
                    <a:lnTo>
                      <a:pt x="1298" y="238"/>
                    </a:lnTo>
                    <a:lnTo>
                      <a:pt x="798" y="393"/>
                    </a:lnTo>
                    <a:lnTo>
                      <a:pt x="5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2" name="Google Shape;3312;p20"/>
              <p:cNvSpPr/>
              <p:nvPr/>
            </p:nvSpPr>
            <p:spPr>
              <a:xfrm>
                <a:off x="2560425" y="3143675"/>
                <a:ext cx="32475" cy="32475"/>
              </a:xfrm>
              <a:custGeom>
                <a:rect b="b" l="l" r="r" t="t"/>
                <a:pathLst>
                  <a:path extrusionOk="0" h="1299" w="1299">
                    <a:moveTo>
                      <a:pt x="501" y="0"/>
                    </a:moveTo>
                    <a:lnTo>
                      <a:pt x="501" y="488"/>
                    </a:lnTo>
                    <a:lnTo>
                      <a:pt x="1" y="643"/>
                    </a:lnTo>
                    <a:lnTo>
                      <a:pt x="501" y="798"/>
                    </a:lnTo>
                    <a:lnTo>
                      <a:pt x="501" y="1298"/>
                    </a:lnTo>
                    <a:lnTo>
                      <a:pt x="798" y="893"/>
                    </a:lnTo>
                    <a:lnTo>
                      <a:pt x="1298" y="1048"/>
                    </a:lnTo>
                    <a:lnTo>
                      <a:pt x="989" y="643"/>
                    </a:lnTo>
                    <a:lnTo>
                      <a:pt x="1298" y="250"/>
                    </a:lnTo>
                    <a:lnTo>
                      <a:pt x="1298" y="250"/>
                    </a:lnTo>
                    <a:lnTo>
                      <a:pt x="798" y="405"/>
                    </a:lnTo>
                    <a:lnTo>
                      <a:pt x="50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3" name="Google Shape;3313;p20"/>
              <p:cNvSpPr/>
              <p:nvPr/>
            </p:nvSpPr>
            <p:spPr>
              <a:xfrm>
                <a:off x="1914525" y="1848875"/>
                <a:ext cx="32450" cy="32475"/>
              </a:xfrm>
              <a:custGeom>
                <a:rect b="b" l="l" r="r" t="t"/>
                <a:pathLst>
                  <a:path extrusionOk="0" h="1299" w="1298">
                    <a:moveTo>
                      <a:pt x="500" y="0"/>
                    </a:moveTo>
                    <a:lnTo>
                      <a:pt x="500" y="500"/>
                    </a:lnTo>
                    <a:lnTo>
                      <a:pt x="0" y="643"/>
                    </a:lnTo>
                    <a:lnTo>
                      <a:pt x="500" y="798"/>
                    </a:lnTo>
                    <a:lnTo>
                      <a:pt x="500" y="1298"/>
                    </a:lnTo>
                    <a:lnTo>
                      <a:pt x="810" y="893"/>
                    </a:lnTo>
                    <a:lnTo>
                      <a:pt x="1298" y="1048"/>
                    </a:lnTo>
                    <a:lnTo>
                      <a:pt x="988" y="643"/>
                    </a:lnTo>
                    <a:lnTo>
                      <a:pt x="1298" y="250"/>
                    </a:lnTo>
                    <a:lnTo>
                      <a:pt x="810" y="405"/>
                    </a:lnTo>
                    <a:lnTo>
                      <a:pt x="5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4" name="Google Shape;3314;p20"/>
              <p:cNvSpPr/>
              <p:nvPr/>
            </p:nvSpPr>
            <p:spPr>
              <a:xfrm>
                <a:off x="2360400" y="1131825"/>
                <a:ext cx="32475" cy="32450"/>
              </a:xfrm>
              <a:custGeom>
                <a:rect b="b" l="l" r="r" t="t"/>
                <a:pathLst>
                  <a:path extrusionOk="0" h="1298" w="1299">
                    <a:moveTo>
                      <a:pt x="501" y="0"/>
                    </a:moveTo>
                    <a:lnTo>
                      <a:pt x="501" y="500"/>
                    </a:lnTo>
                    <a:lnTo>
                      <a:pt x="1" y="655"/>
                    </a:lnTo>
                    <a:lnTo>
                      <a:pt x="501" y="798"/>
                    </a:lnTo>
                    <a:lnTo>
                      <a:pt x="501" y="1298"/>
                    </a:lnTo>
                    <a:lnTo>
                      <a:pt x="798" y="893"/>
                    </a:lnTo>
                    <a:lnTo>
                      <a:pt x="1298" y="1048"/>
                    </a:lnTo>
                    <a:lnTo>
                      <a:pt x="989" y="655"/>
                    </a:lnTo>
                    <a:lnTo>
                      <a:pt x="1298" y="250"/>
                    </a:lnTo>
                    <a:lnTo>
                      <a:pt x="798" y="405"/>
                    </a:lnTo>
                    <a:lnTo>
                      <a:pt x="50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5" name="Google Shape;3315;p20"/>
              <p:cNvSpPr/>
              <p:nvPr/>
            </p:nvSpPr>
            <p:spPr>
              <a:xfrm>
                <a:off x="2275275" y="2911200"/>
                <a:ext cx="32475" cy="32475"/>
              </a:xfrm>
              <a:custGeom>
                <a:rect b="b" l="l" r="r" t="t"/>
                <a:pathLst>
                  <a:path extrusionOk="0" h="1299" w="1299">
                    <a:moveTo>
                      <a:pt x="500" y="1"/>
                    </a:moveTo>
                    <a:lnTo>
                      <a:pt x="500" y="501"/>
                    </a:lnTo>
                    <a:lnTo>
                      <a:pt x="0" y="644"/>
                    </a:lnTo>
                    <a:lnTo>
                      <a:pt x="500" y="798"/>
                    </a:lnTo>
                    <a:lnTo>
                      <a:pt x="500" y="1298"/>
                    </a:lnTo>
                    <a:lnTo>
                      <a:pt x="798" y="894"/>
                    </a:lnTo>
                    <a:lnTo>
                      <a:pt x="1298" y="1048"/>
                    </a:lnTo>
                    <a:lnTo>
                      <a:pt x="989" y="644"/>
                    </a:lnTo>
                    <a:lnTo>
                      <a:pt x="1298" y="251"/>
                    </a:lnTo>
                    <a:lnTo>
                      <a:pt x="1298" y="251"/>
                    </a:lnTo>
                    <a:lnTo>
                      <a:pt x="798" y="393"/>
                    </a:lnTo>
                    <a:lnTo>
                      <a:pt x="50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6" name="Google Shape;3316;p20"/>
              <p:cNvSpPr/>
              <p:nvPr/>
            </p:nvSpPr>
            <p:spPr>
              <a:xfrm>
                <a:off x="2544350" y="3918175"/>
                <a:ext cx="32175" cy="32475"/>
              </a:xfrm>
              <a:custGeom>
                <a:rect b="b" l="l" r="r" t="t"/>
                <a:pathLst>
                  <a:path extrusionOk="0" h="1299" w="1287">
                    <a:moveTo>
                      <a:pt x="489" y="0"/>
                    </a:moveTo>
                    <a:lnTo>
                      <a:pt x="489" y="500"/>
                    </a:lnTo>
                    <a:lnTo>
                      <a:pt x="1" y="655"/>
                    </a:lnTo>
                    <a:lnTo>
                      <a:pt x="489" y="810"/>
                    </a:lnTo>
                    <a:lnTo>
                      <a:pt x="489" y="1298"/>
                    </a:lnTo>
                    <a:lnTo>
                      <a:pt x="798" y="905"/>
                    </a:lnTo>
                    <a:lnTo>
                      <a:pt x="1287" y="1048"/>
                    </a:lnTo>
                    <a:lnTo>
                      <a:pt x="989" y="655"/>
                    </a:lnTo>
                    <a:lnTo>
                      <a:pt x="1287" y="250"/>
                    </a:lnTo>
                    <a:lnTo>
                      <a:pt x="798" y="405"/>
                    </a:lnTo>
                    <a:lnTo>
                      <a:pt x="4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7" name="Google Shape;3317;p20"/>
              <p:cNvSpPr/>
              <p:nvPr/>
            </p:nvSpPr>
            <p:spPr>
              <a:xfrm>
                <a:off x="2670850" y="2694200"/>
                <a:ext cx="32175" cy="32475"/>
              </a:xfrm>
              <a:custGeom>
                <a:rect b="b" l="l" r="r" t="t"/>
                <a:pathLst>
                  <a:path extrusionOk="0" h="1299" w="1287">
                    <a:moveTo>
                      <a:pt x="489" y="1"/>
                    </a:moveTo>
                    <a:lnTo>
                      <a:pt x="489" y="489"/>
                    </a:lnTo>
                    <a:lnTo>
                      <a:pt x="1" y="644"/>
                    </a:lnTo>
                    <a:lnTo>
                      <a:pt x="489" y="799"/>
                    </a:lnTo>
                    <a:lnTo>
                      <a:pt x="489" y="1299"/>
                    </a:lnTo>
                    <a:lnTo>
                      <a:pt x="799" y="894"/>
                    </a:lnTo>
                    <a:lnTo>
                      <a:pt x="1287" y="1049"/>
                    </a:lnTo>
                    <a:lnTo>
                      <a:pt x="1287" y="1049"/>
                    </a:lnTo>
                    <a:lnTo>
                      <a:pt x="989" y="644"/>
                    </a:lnTo>
                    <a:lnTo>
                      <a:pt x="1287" y="251"/>
                    </a:lnTo>
                    <a:lnTo>
                      <a:pt x="799" y="394"/>
                    </a:lnTo>
                    <a:lnTo>
                      <a:pt x="48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8" name="Google Shape;3318;p20"/>
              <p:cNvSpPr/>
              <p:nvPr/>
            </p:nvSpPr>
            <p:spPr>
              <a:xfrm>
                <a:off x="2745875" y="1821775"/>
                <a:ext cx="32450" cy="32475"/>
              </a:xfrm>
              <a:custGeom>
                <a:rect b="b" l="l" r="r" t="t"/>
                <a:pathLst>
                  <a:path extrusionOk="0" h="1299" w="1298">
                    <a:moveTo>
                      <a:pt x="500" y="1"/>
                    </a:moveTo>
                    <a:lnTo>
                      <a:pt x="500" y="489"/>
                    </a:lnTo>
                    <a:lnTo>
                      <a:pt x="0" y="644"/>
                    </a:lnTo>
                    <a:lnTo>
                      <a:pt x="500" y="799"/>
                    </a:lnTo>
                    <a:lnTo>
                      <a:pt x="500" y="1299"/>
                    </a:lnTo>
                    <a:lnTo>
                      <a:pt x="810" y="894"/>
                    </a:lnTo>
                    <a:lnTo>
                      <a:pt x="1298" y="1049"/>
                    </a:lnTo>
                    <a:lnTo>
                      <a:pt x="988" y="644"/>
                    </a:lnTo>
                    <a:lnTo>
                      <a:pt x="1298" y="251"/>
                    </a:lnTo>
                    <a:lnTo>
                      <a:pt x="810" y="394"/>
                    </a:lnTo>
                    <a:lnTo>
                      <a:pt x="50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9" name="Google Shape;3319;p20"/>
              <p:cNvSpPr/>
              <p:nvPr/>
            </p:nvSpPr>
            <p:spPr>
              <a:xfrm>
                <a:off x="3651050" y="3127300"/>
                <a:ext cx="32450" cy="32475"/>
              </a:xfrm>
              <a:custGeom>
                <a:rect b="b" l="l" r="r" t="t"/>
                <a:pathLst>
                  <a:path extrusionOk="0" h="1299" w="1298">
                    <a:moveTo>
                      <a:pt x="488" y="0"/>
                    </a:moveTo>
                    <a:lnTo>
                      <a:pt x="488" y="501"/>
                    </a:lnTo>
                    <a:lnTo>
                      <a:pt x="0" y="655"/>
                    </a:lnTo>
                    <a:lnTo>
                      <a:pt x="488" y="810"/>
                    </a:lnTo>
                    <a:lnTo>
                      <a:pt x="488" y="1298"/>
                    </a:lnTo>
                    <a:lnTo>
                      <a:pt x="798" y="905"/>
                    </a:lnTo>
                    <a:lnTo>
                      <a:pt x="1298" y="1060"/>
                    </a:lnTo>
                    <a:lnTo>
                      <a:pt x="988" y="655"/>
                    </a:lnTo>
                    <a:lnTo>
                      <a:pt x="1298" y="251"/>
                    </a:lnTo>
                    <a:lnTo>
                      <a:pt x="798" y="405"/>
                    </a:lnTo>
                    <a:lnTo>
                      <a:pt x="48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0" name="Google Shape;3320;p20"/>
              <p:cNvSpPr/>
              <p:nvPr/>
            </p:nvSpPr>
            <p:spPr>
              <a:xfrm>
                <a:off x="4041275" y="2777250"/>
                <a:ext cx="32175" cy="32775"/>
              </a:xfrm>
              <a:custGeom>
                <a:rect b="b" l="l" r="r" t="t"/>
                <a:pathLst>
                  <a:path extrusionOk="0" h="1311" w="1287">
                    <a:moveTo>
                      <a:pt x="488" y="1"/>
                    </a:moveTo>
                    <a:lnTo>
                      <a:pt x="488" y="501"/>
                    </a:lnTo>
                    <a:lnTo>
                      <a:pt x="0" y="656"/>
                    </a:lnTo>
                    <a:lnTo>
                      <a:pt x="488" y="810"/>
                    </a:lnTo>
                    <a:lnTo>
                      <a:pt x="488" y="1310"/>
                    </a:lnTo>
                    <a:lnTo>
                      <a:pt x="798" y="906"/>
                    </a:lnTo>
                    <a:lnTo>
                      <a:pt x="1286" y="1060"/>
                    </a:lnTo>
                    <a:lnTo>
                      <a:pt x="988" y="656"/>
                    </a:lnTo>
                    <a:lnTo>
                      <a:pt x="1286" y="251"/>
                    </a:lnTo>
                    <a:lnTo>
                      <a:pt x="798" y="406"/>
                    </a:lnTo>
                    <a:lnTo>
                      <a:pt x="48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1" name="Google Shape;3321;p20"/>
              <p:cNvSpPr/>
              <p:nvPr/>
            </p:nvSpPr>
            <p:spPr>
              <a:xfrm>
                <a:off x="1419225" y="2245650"/>
                <a:ext cx="32450" cy="32475"/>
              </a:xfrm>
              <a:custGeom>
                <a:rect b="b" l="l" r="r" t="t"/>
                <a:pathLst>
                  <a:path extrusionOk="0" h="1299" w="1298">
                    <a:moveTo>
                      <a:pt x="500" y="0"/>
                    </a:moveTo>
                    <a:lnTo>
                      <a:pt x="500" y="500"/>
                    </a:lnTo>
                    <a:lnTo>
                      <a:pt x="0" y="655"/>
                    </a:lnTo>
                    <a:lnTo>
                      <a:pt x="500" y="810"/>
                    </a:lnTo>
                    <a:lnTo>
                      <a:pt x="500" y="1298"/>
                    </a:lnTo>
                    <a:lnTo>
                      <a:pt x="798" y="905"/>
                    </a:lnTo>
                    <a:lnTo>
                      <a:pt x="1298" y="1048"/>
                    </a:lnTo>
                    <a:lnTo>
                      <a:pt x="1298" y="1048"/>
                    </a:lnTo>
                    <a:lnTo>
                      <a:pt x="988" y="655"/>
                    </a:lnTo>
                    <a:lnTo>
                      <a:pt x="1298" y="250"/>
                    </a:lnTo>
                    <a:lnTo>
                      <a:pt x="798" y="405"/>
                    </a:lnTo>
                    <a:lnTo>
                      <a:pt x="5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2" name="Google Shape;3322;p20"/>
              <p:cNvSpPr/>
              <p:nvPr/>
            </p:nvSpPr>
            <p:spPr>
              <a:xfrm>
                <a:off x="3361425" y="3035625"/>
                <a:ext cx="32475" cy="32475"/>
              </a:xfrm>
              <a:custGeom>
                <a:rect b="b" l="l" r="r" t="t"/>
                <a:pathLst>
                  <a:path extrusionOk="0" h="1299" w="1299">
                    <a:moveTo>
                      <a:pt x="488" y="0"/>
                    </a:moveTo>
                    <a:lnTo>
                      <a:pt x="488" y="489"/>
                    </a:lnTo>
                    <a:lnTo>
                      <a:pt x="0" y="643"/>
                    </a:lnTo>
                    <a:lnTo>
                      <a:pt x="488" y="798"/>
                    </a:lnTo>
                    <a:lnTo>
                      <a:pt x="488" y="1298"/>
                    </a:lnTo>
                    <a:lnTo>
                      <a:pt x="798" y="893"/>
                    </a:lnTo>
                    <a:lnTo>
                      <a:pt x="1298" y="1048"/>
                    </a:lnTo>
                    <a:lnTo>
                      <a:pt x="989" y="643"/>
                    </a:lnTo>
                    <a:lnTo>
                      <a:pt x="1298" y="239"/>
                    </a:lnTo>
                    <a:lnTo>
                      <a:pt x="798" y="393"/>
                    </a:lnTo>
                    <a:lnTo>
                      <a:pt x="48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3" name="Google Shape;3323;p20"/>
              <p:cNvSpPr/>
              <p:nvPr/>
            </p:nvSpPr>
            <p:spPr>
              <a:xfrm>
                <a:off x="1792475" y="2761175"/>
                <a:ext cx="32175" cy="32475"/>
              </a:xfrm>
              <a:custGeom>
                <a:rect b="b" l="l" r="r" t="t"/>
                <a:pathLst>
                  <a:path extrusionOk="0" h="1299" w="1287">
                    <a:moveTo>
                      <a:pt x="489" y="1"/>
                    </a:moveTo>
                    <a:lnTo>
                      <a:pt x="489" y="501"/>
                    </a:lnTo>
                    <a:lnTo>
                      <a:pt x="0" y="644"/>
                    </a:lnTo>
                    <a:lnTo>
                      <a:pt x="489" y="799"/>
                    </a:lnTo>
                    <a:lnTo>
                      <a:pt x="489" y="1299"/>
                    </a:lnTo>
                    <a:lnTo>
                      <a:pt x="798" y="894"/>
                    </a:lnTo>
                    <a:lnTo>
                      <a:pt x="1286" y="1049"/>
                    </a:lnTo>
                    <a:lnTo>
                      <a:pt x="989" y="644"/>
                    </a:lnTo>
                    <a:lnTo>
                      <a:pt x="1286" y="251"/>
                    </a:lnTo>
                    <a:lnTo>
                      <a:pt x="798" y="406"/>
                    </a:lnTo>
                    <a:lnTo>
                      <a:pt x="48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4" name="Google Shape;3324;p20"/>
              <p:cNvSpPr/>
              <p:nvPr/>
            </p:nvSpPr>
            <p:spPr>
              <a:xfrm>
                <a:off x="1107275" y="2677850"/>
                <a:ext cx="32475" cy="32450"/>
              </a:xfrm>
              <a:custGeom>
                <a:rect b="b" l="l" r="r" t="t"/>
                <a:pathLst>
                  <a:path extrusionOk="0" h="1298" w="1299">
                    <a:moveTo>
                      <a:pt x="500" y="0"/>
                    </a:moveTo>
                    <a:lnTo>
                      <a:pt x="500" y="500"/>
                    </a:lnTo>
                    <a:lnTo>
                      <a:pt x="0" y="655"/>
                    </a:lnTo>
                    <a:lnTo>
                      <a:pt x="500" y="810"/>
                    </a:lnTo>
                    <a:lnTo>
                      <a:pt x="500" y="1298"/>
                    </a:lnTo>
                    <a:lnTo>
                      <a:pt x="810" y="905"/>
                    </a:lnTo>
                    <a:lnTo>
                      <a:pt x="1298" y="1048"/>
                    </a:lnTo>
                    <a:lnTo>
                      <a:pt x="988" y="655"/>
                    </a:lnTo>
                    <a:lnTo>
                      <a:pt x="1298" y="250"/>
                    </a:lnTo>
                    <a:lnTo>
                      <a:pt x="810" y="405"/>
                    </a:lnTo>
                    <a:lnTo>
                      <a:pt x="5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5" name="Google Shape;3325;p20"/>
              <p:cNvSpPr/>
              <p:nvPr/>
            </p:nvSpPr>
            <p:spPr>
              <a:xfrm>
                <a:off x="3018525" y="2280175"/>
                <a:ext cx="32475" cy="32475"/>
              </a:xfrm>
              <a:custGeom>
                <a:rect b="b" l="l" r="r" t="t"/>
                <a:pathLst>
                  <a:path extrusionOk="0" h="1299" w="1299">
                    <a:moveTo>
                      <a:pt x="500" y="0"/>
                    </a:moveTo>
                    <a:lnTo>
                      <a:pt x="500" y="500"/>
                    </a:lnTo>
                    <a:lnTo>
                      <a:pt x="0" y="655"/>
                    </a:lnTo>
                    <a:lnTo>
                      <a:pt x="500" y="810"/>
                    </a:lnTo>
                    <a:lnTo>
                      <a:pt x="500" y="1298"/>
                    </a:lnTo>
                    <a:lnTo>
                      <a:pt x="798" y="905"/>
                    </a:lnTo>
                    <a:lnTo>
                      <a:pt x="1298" y="1048"/>
                    </a:lnTo>
                    <a:lnTo>
                      <a:pt x="989" y="655"/>
                    </a:lnTo>
                    <a:lnTo>
                      <a:pt x="1298" y="250"/>
                    </a:lnTo>
                    <a:lnTo>
                      <a:pt x="798" y="405"/>
                    </a:lnTo>
                    <a:lnTo>
                      <a:pt x="5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6" name="Google Shape;3326;p20"/>
              <p:cNvSpPr/>
              <p:nvPr/>
            </p:nvSpPr>
            <p:spPr>
              <a:xfrm>
                <a:off x="2549425" y="2858225"/>
                <a:ext cx="14900" cy="12800"/>
              </a:xfrm>
              <a:custGeom>
                <a:rect b="b" l="l" r="r" t="t"/>
                <a:pathLst>
                  <a:path extrusionOk="0" h="512" w="596">
                    <a:moveTo>
                      <a:pt x="274" y="0"/>
                    </a:moveTo>
                    <a:cubicBezTo>
                      <a:pt x="119" y="0"/>
                      <a:pt x="0" y="119"/>
                      <a:pt x="0" y="262"/>
                    </a:cubicBezTo>
                    <a:cubicBezTo>
                      <a:pt x="0" y="409"/>
                      <a:pt x="129" y="511"/>
                      <a:pt x="259" y="511"/>
                    </a:cubicBezTo>
                    <a:cubicBezTo>
                      <a:pt x="319" y="511"/>
                      <a:pt x="380" y="490"/>
                      <a:pt x="429" y="441"/>
                    </a:cubicBezTo>
                    <a:cubicBezTo>
                      <a:pt x="595" y="286"/>
                      <a:pt x="488" y="12"/>
                      <a:pt x="27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7" name="Google Shape;3327;p20"/>
              <p:cNvSpPr/>
              <p:nvPr/>
            </p:nvSpPr>
            <p:spPr>
              <a:xfrm>
                <a:off x="2369925" y="2624550"/>
                <a:ext cx="7475" cy="6475"/>
              </a:xfrm>
              <a:custGeom>
                <a:rect b="b" l="l" r="r" t="t"/>
                <a:pathLst>
                  <a:path extrusionOk="0" h="259" w="299">
                    <a:moveTo>
                      <a:pt x="132" y="1"/>
                    </a:moveTo>
                    <a:cubicBezTo>
                      <a:pt x="60" y="1"/>
                      <a:pt x="1" y="60"/>
                      <a:pt x="1" y="132"/>
                    </a:cubicBezTo>
                    <a:cubicBezTo>
                      <a:pt x="1" y="207"/>
                      <a:pt x="64" y="258"/>
                      <a:pt x="131" y="258"/>
                    </a:cubicBezTo>
                    <a:cubicBezTo>
                      <a:pt x="160" y="258"/>
                      <a:pt x="190" y="249"/>
                      <a:pt x="215" y="227"/>
                    </a:cubicBezTo>
                    <a:cubicBezTo>
                      <a:pt x="298" y="144"/>
                      <a:pt x="251" y="1"/>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8" name="Google Shape;3328;p20"/>
              <p:cNvSpPr/>
              <p:nvPr/>
            </p:nvSpPr>
            <p:spPr>
              <a:xfrm>
                <a:off x="2025825" y="2983825"/>
                <a:ext cx="7475" cy="6650"/>
              </a:xfrm>
              <a:custGeom>
                <a:rect b="b" l="l" r="r" t="t"/>
                <a:pathLst>
                  <a:path extrusionOk="0" h="266" w="299">
                    <a:moveTo>
                      <a:pt x="132" y="1"/>
                    </a:moveTo>
                    <a:cubicBezTo>
                      <a:pt x="60" y="1"/>
                      <a:pt x="1" y="60"/>
                      <a:pt x="1" y="132"/>
                    </a:cubicBezTo>
                    <a:cubicBezTo>
                      <a:pt x="1" y="212"/>
                      <a:pt x="61" y="266"/>
                      <a:pt x="126" y="266"/>
                    </a:cubicBezTo>
                    <a:cubicBezTo>
                      <a:pt x="157" y="266"/>
                      <a:pt x="188" y="254"/>
                      <a:pt x="215" y="227"/>
                    </a:cubicBezTo>
                    <a:cubicBezTo>
                      <a:pt x="299" y="155"/>
                      <a:pt x="251" y="13"/>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9" name="Google Shape;3329;p20"/>
              <p:cNvSpPr/>
              <p:nvPr/>
            </p:nvSpPr>
            <p:spPr>
              <a:xfrm>
                <a:off x="2667000" y="2083975"/>
                <a:ext cx="7750" cy="6400"/>
              </a:xfrm>
              <a:custGeom>
                <a:rect b="b" l="l" r="r" t="t"/>
                <a:pathLst>
                  <a:path extrusionOk="0" h="256" w="310">
                    <a:moveTo>
                      <a:pt x="125" y="1"/>
                    </a:moveTo>
                    <a:cubicBezTo>
                      <a:pt x="60" y="1"/>
                      <a:pt x="0" y="57"/>
                      <a:pt x="0" y="133"/>
                    </a:cubicBezTo>
                    <a:cubicBezTo>
                      <a:pt x="0" y="205"/>
                      <a:pt x="65" y="256"/>
                      <a:pt x="132" y="256"/>
                    </a:cubicBezTo>
                    <a:cubicBezTo>
                      <a:pt x="165" y="256"/>
                      <a:pt x="199" y="244"/>
                      <a:pt x="226" y="216"/>
                    </a:cubicBezTo>
                    <a:cubicBezTo>
                      <a:pt x="310" y="145"/>
                      <a:pt x="250" y="2"/>
                      <a:pt x="143" y="2"/>
                    </a:cubicBezTo>
                    <a:cubicBezTo>
                      <a:pt x="137" y="1"/>
                      <a:pt x="131" y="1"/>
                      <a:pt x="12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0" name="Google Shape;3330;p20"/>
              <p:cNvSpPr/>
              <p:nvPr/>
            </p:nvSpPr>
            <p:spPr>
              <a:xfrm>
                <a:off x="2303550" y="2080750"/>
                <a:ext cx="7475" cy="6450"/>
              </a:xfrm>
              <a:custGeom>
                <a:rect b="b" l="l" r="r" t="t"/>
                <a:pathLst>
                  <a:path extrusionOk="0" h="258" w="299">
                    <a:moveTo>
                      <a:pt x="131" y="0"/>
                    </a:moveTo>
                    <a:cubicBezTo>
                      <a:pt x="60" y="0"/>
                      <a:pt x="0" y="48"/>
                      <a:pt x="0" y="131"/>
                    </a:cubicBezTo>
                    <a:cubicBezTo>
                      <a:pt x="0" y="206"/>
                      <a:pt x="64" y="258"/>
                      <a:pt x="131" y="258"/>
                    </a:cubicBezTo>
                    <a:cubicBezTo>
                      <a:pt x="160" y="258"/>
                      <a:pt x="190" y="248"/>
                      <a:pt x="215" y="226"/>
                    </a:cubicBezTo>
                    <a:cubicBezTo>
                      <a:pt x="298" y="143"/>
                      <a:pt x="251" y="0"/>
                      <a:pt x="13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1" name="Google Shape;3331;p20"/>
              <p:cNvSpPr/>
              <p:nvPr/>
            </p:nvSpPr>
            <p:spPr>
              <a:xfrm>
                <a:off x="1918475" y="2471525"/>
                <a:ext cx="9650" cy="6625"/>
              </a:xfrm>
              <a:custGeom>
                <a:rect b="b" l="l" r="r" t="t"/>
                <a:pathLst>
                  <a:path extrusionOk="0" h="265" w="386">
                    <a:moveTo>
                      <a:pt x="177" y="1"/>
                    </a:moveTo>
                    <a:cubicBezTo>
                      <a:pt x="1" y="1"/>
                      <a:pt x="4" y="264"/>
                      <a:pt x="188" y="264"/>
                    </a:cubicBezTo>
                    <a:cubicBezTo>
                      <a:pt x="191" y="264"/>
                      <a:pt x="195" y="264"/>
                      <a:pt x="199" y="264"/>
                    </a:cubicBezTo>
                    <a:cubicBezTo>
                      <a:pt x="203" y="264"/>
                      <a:pt x="207" y="264"/>
                      <a:pt x="210" y="264"/>
                    </a:cubicBezTo>
                    <a:cubicBezTo>
                      <a:pt x="383" y="264"/>
                      <a:pt x="386" y="1"/>
                      <a:pt x="220" y="1"/>
                    </a:cubicBezTo>
                    <a:cubicBezTo>
                      <a:pt x="214" y="1"/>
                      <a:pt x="207" y="1"/>
                      <a:pt x="199" y="2"/>
                    </a:cubicBezTo>
                    <a:cubicBezTo>
                      <a:pt x="191" y="1"/>
                      <a:pt x="184" y="1"/>
                      <a:pt x="17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2" name="Google Shape;3332;p20"/>
              <p:cNvSpPr/>
              <p:nvPr/>
            </p:nvSpPr>
            <p:spPr>
              <a:xfrm>
                <a:off x="2306625" y="3102300"/>
                <a:ext cx="7675" cy="6650"/>
              </a:xfrm>
              <a:custGeom>
                <a:rect b="b" l="l" r="r" t="t"/>
                <a:pathLst>
                  <a:path extrusionOk="0" h="266" w="307">
                    <a:moveTo>
                      <a:pt x="139" y="0"/>
                    </a:moveTo>
                    <a:cubicBezTo>
                      <a:pt x="68" y="0"/>
                      <a:pt x="8" y="60"/>
                      <a:pt x="8" y="131"/>
                    </a:cubicBezTo>
                    <a:cubicBezTo>
                      <a:pt x="0" y="212"/>
                      <a:pt x="63" y="265"/>
                      <a:pt x="131" y="265"/>
                    </a:cubicBezTo>
                    <a:cubicBezTo>
                      <a:pt x="163" y="265"/>
                      <a:pt x="196" y="253"/>
                      <a:pt x="223" y="227"/>
                    </a:cubicBezTo>
                    <a:cubicBezTo>
                      <a:pt x="306" y="143"/>
                      <a:pt x="258" y="12"/>
                      <a:pt x="139"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3" name="Google Shape;3333;p20"/>
              <p:cNvSpPr/>
              <p:nvPr/>
            </p:nvSpPr>
            <p:spPr>
              <a:xfrm>
                <a:off x="2209300" y="3393375"/>
                <a:ext cx="7650" cy="6375"/>
              </a:xfrm>
              <a:custGeom>
                <a:rect b="b" l="l" r="r" t="t"/>
                <a:pathLst>
                  <a:path extrusionOk="0" h="255" w="306">
                    <a:moveTo>
                      <a:pt x="121" y="0"/>
                    </a:moveTo>
                    <a:cubicBezTo>
                      <a:pt x="58" y="0"/>
                      <a:pt x="8" y="55"/>
                      <a:pt x="8" y="121"/>
                    </a:cubicBezTo>
                    <a:cubicBezTo>
                      <a:pt x="0" y="201"/>
                      <a:pt x="63" y="255"/>
                      <a:pt x="131" y="255"/>
                    </a:cubicBezTo>
                    <a:cubicBezTo>
                      <a:pt x="163" y="255"/>
                      <a:pt x="196" y="243"/>
                      <a:pt x="222" y="216"/>
                    </a:cubicBezTo>
                    <a:cubicBezTo>
                      <a:pt x="306" y="145"/>
                      <a:pt x="258" y="2"/>
                      <a:pt x="139" y="2"/>
                    </a:cubicBezTo>
                    <a:cubicBezTo>
                      <a:pt x="133" y="1"/>
                      <a:pt x="127" y="0"/>
                      <a:pt x="12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4" name="Google Shape;3334;p20"/>
              <p:cNvSpPr/>
              <p:nvPr/>
            </p:nvSpPr>
            <p:spPr>
              <a:xfrm>
                <a:off x="2083875" y="3702375"/>
                <a:ext cx="7775" cy="6650"/>
              </a:xfrm>
              <a:custGeom>
                <a:rect b="b" l="l" r="r" t="t"/>
                <a:pathLst>
                  <a:path extrusionOk="0" h="266" w="311">
                    <a:moveTo>
                      <a:pt x="144" y="0"/>
                    </a:moveTo>
                    <a:cubicBezTo>
                      <a:pt x="60" y="0"/>
                      <a:pt x="1" y="60"/>
                      <a:pt x="1" y="131"/>
                    </a:cubicBezTo>
                    <a:cubicBezTo>
                      <a:pt x="1" y="212"/>
                      <a:pt x="66" y="265"/>
                      <a:pt x="135" y="265"/>
                    </a:cubicBezTo>
                    <a:cubicBezTo>
                      <a:pt x="167" y="265"/>
                      <a:pt x="200" y="253"/>
                      <a:pt x="227" y="227"/>
                    </a:cubicBezTo>
                    <a:cubicBezTo>
                      <a:pt x="310" y="143"/>
                      <a:pt x="251" y="0"/>
                      <a:pt x="14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5" name="Google Shape;3335;p20"/>
              <p:cNvSpPr/>
              <p:nvPr/>
            </p:nvSpPr>
            <p:spPr>
              <a:xfrm>
                <a:off x="2559225" y="3660700"/>
                <a:ext cx="6875" cy="6275"/>
              </a:xfrm>
              <a:custGeom>
                <a:rect b="b" l="l" r="r" t="t"/>
                <a:pathLst>
                  <a:path extrusionOk="0" h="251" w="275">
                    <a:moveTo>
                      <a:pt x="132" y="0"/>
                    </a:moveTo>
                    <a:cubicBezTo>
                      <a:pt x="60" y="0"/>
                      <a:pt x="1" y="48"/>
                      <a:pt x="1" y="120"/>
                    </a:cubicBezTo>
                    <a:cubicBezTo>
                      <a:pt x="1" y="203"/>
                      <a:pt x="60" y="250"/>
                      <a:pt x="132" y="250"/>
                    </a:cubicBezTo>
                    <a:cubicBezTo>
                      <a:pt x="215" y="250"/>
                      <a:pt x="275" y="203"/>
                      <a:pt x="275" y="120"/>
                    </a:cubicBezTo>
                    <a:cubicBezTo>
                      <a:pt x="275" y="48"/>
                      <a:pt x="215" y="0"/>
                      <a:pt x="13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6" name="Google Shape;3336;p20"/>
              <p:cNvSpPr/>
              <p:nvPr/>
            </p:nvSpPr>
            <p:spPr>
              <a:xfrm>
                <a:off x="2366350" y="4374475"/>
                <a:ext cx="6875" cy="6575"/>
              </a:xfrm>
              <a:custGeom>
                <a:rect b="b" l="l" r="r" t="t"/>
                <a:pathLst>
                  <a:path extrusionOk="0" h="263" w="275">
                    <a:moveTo>
                      <a:pt x="144" y="1"/>
                    </a:moveTo>
                    <a:cubicBezTo>
                      <a:pt x="60" y="1"/>
                      <a:pt x="1" y="60"/>
                      <a:pt x="1" y="132"/>
                    </a:cubicBezTo>
                    <a:cubicBezTo>
                      <a:pt x="1" y="203"/>
                      <a:pt x="60" y="263"/>
                      <a:pt x="144" y="263"/>
                    </a:cubicBezTo>
                    <a:cubicBezTo>
                      <a:pt x="215" y="263"/>
                      <a:pt x="275" y="203"/>
                      <a:pt x="275" y="132"/>
                    </a:cubicBezTo>
                    <a:cubicBezTo>
                      <a:pt x="275" y="60"/>
                      <a:pt x="215" y="1"/>
                      <a:pt x="14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7" name="Google Shape;3337;p20"/>
              <p:cNvSpPr/>
              <p:nvPr/>
            </p:nvSpPr>
            <p:spPr>
              <a:xfrm>
                <a:off x="3070300" y="3765175"/>
                <a:ext cx="7475" cy="6650"/>
              </a:xfrm>
              <a:custGeom>
                <a:rect b="b" l="l" r="r" t="t"/>
                <a:pathLst>
                  <a:path extrusionOk="0" h="266" w="299">
                    <a:moveTo>
                      <a:pt x="132" y="1"/>
                    </a:moveTo>
                    <a:cubicBezTo>
                      <a:pt x="61" y="1"/>
                      <a:pt x="1" y="60"/>
                      <a:pt x="1" y="132"/>
                    </a:cubicBezTo>
                    <a:cubicBezTo>
                      <a:pt x="1" y="212"/>
                      <a:pt x="61" y="266"/>
                      <a:pt x="126" y="266"/>
                    </a:cubicBezTo>
                    <a:cubicBezTo>
                      <a:pt x="157" y="266"/>
                      <a:pt x="188" y="254"/>
                      <a:pt x="215" y="227"/>
                    </a:cubicBezTo>
                    <a:cubicBezTo>
                      <a:pt x="299" y="143"/>
                      <a:pt x="251" y="12"/>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8" name="Google Shape;3338;p20"/>
              <p:cNvSpPr/>
              <p:nvPr/>
            </p:nvSpPr>
            <p:spPr>
              <a:xfrm>
                <a:off x="2988150" y="3991400"/>
                <a:ext cx="7475" cy="6450"/>
              </a:xfrm>
              <a:custGeom>
                <a:rect b="b" l="l" r="r" t="t"/>
                <a:pathLst>
                  <a:path extrusionOk="0" h="258" w="299">
                    <a:moveTo>
                      <a:pt x="132" y="0"/>
                    </a:moveTo>
                    <a:cubicBezTo>
                      <a:pt x="60" y="0"/>
                      <a:pt x="1" y="48"/>
                      <a:pt x="1" y="131"/>
                    </a:cubicBezTo>
                    <a:cubicBezTo>
                      <a:pt x="1" y="206"/>
                      <a:pt x="65" y="258"/>
                      <a:pt x="132" y="258"/>
                    </a:cubicBezTo>
                    <a:cubicBezTo>
                      <a:pt x="161" y="258"/>
                      <a:pt x="190" y="248"/>
                      <a:pt x="215" y="226"/>
                    </a:cubicBezTo>
                    <a:cubicBezTo>
                      <a:pt x="299" y="143"/>
                      <a:pt x="251" y="0"/>
                      <a:pt x="13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9" name="Google Shape;3339;p20"/>
              <p:cNvSpPr/>
              <p:nvPr/>
            </p:nvSpPr>
            <p:spPr>
              <a:xfrm>
                <a:off x="2795575" y="4192900"/>
                <a:ext cx="7475" cy="6650"/>
              </a:xfrm>
              <a:custGeom>
                <a:rect b="b" l="l" r="r" t="t"/>
                <a:pathLst>
                  <a:path extrusionOk="0" h="266" w="299">
                    <a:moveTo>
                      <a:pt x="131" y="1"/>
                    </a:moveTo>
                    <a:cubicBezTo>
                      <a:pt x="60" y="1"/>
                      <a:pt x="1" y="60"/>
                      <a:pt x="1" y="132"/>
                    </a:cubicBezTo>
                    <a:cubicBezTo>
                      <a:pt x="1" y="212"/>
                      <a:pt x="61" y="266"/>
                      <a:pt x="125" y="266"/>
                    </a:cubicBezTo>
                    <a:cubicBezTo>
                      <a:pt x="156" y="266"/>
                      <a:pt x="188" y="254"/>
                      <a:pt x="215" y="227"/>
                    </a:cubicBezTo>
                    <a:cubicBezTo>
                      <a:pt x="298" y="144"/>
                      <a:pt x="251" y="13"/>
                      <a:pt x="13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0" name="Google Shape;3340;p20"/>
              <p:cNvSpPr/>
              <p:nvPr/>
            </p:nvSpPr>
            <p:spPr>
              <a:xfrm>
                <a:off x="3423925" y="3518125"/>
                <a:ext cx="7775" cy="6650"/>
              </a:xfrm>
              <a:custGeom>
                <a:rect b="b" l="l" r="r" t="t"/>
                <a:pathLst>
                  <a:path extrusionOk="0" h="266" w="311">
                    <a:moveTo>
                      <a:pt x="143" y="0"/>
                    </a:moveTo>
                    <a:cubicBezTo>
                      <a:pt x="72" y="0"/>
                      <a:pt x="1" y="60"/>
                      <a:pt x="1" y="131"/>
                    </a:cubicBezTo>
                    <a:cubicBezTo>
                      <a:pt x="1" y="212"/>
                      <a:pt x="66" y="265"/>
                      <a:pt x="135" y="265"/>
                    </a:cubicBezTo>
                    <a:cubicBezTo>
                      <a:pt x="167" y="265"/>
                      <a:pt x="200" y="253"/>
                      <a:pt x="227" y="227"/>
                    </a:cubicBezTo>
                    <a:cubicBezTo>
                      <a:pt x="310" y="143"/>
                      <a:pt x="263" y="0"/>
                      <a:pt x="14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1" name="Google Shape;3341;p20"/>
              <p:cNvSpPr/>
              <p:nvPr/>
            </p:nvSpPr>
            <p:spPr>
              <a:xfrm>
                <a:off x="4689275" y="3780950"/>
                <a:ext cx="7750" cy="6650"/>
              </a:xfrm>
              <a:custGeom>
                <a:rect b="b" l="l" r="r" t="t"/>
                <a:pathLst>
                  <a:path extrusionOk="0" h="266" w="310">
                    <a:moveTo>
                      <a:pt x="143" y="1"/>
                    </a:moveTo>
                    <a:cubicBezTo>
                      <a:pt x="60" y="1"/>
                      <a:pt x="0" y="60"/>
                      <a:pt x="0" y="132"/>
                    </a:cubicBezTo>
                    <a:cubicBezTo>
                      <a:pt x="0" y="212"/>
                      <a:pt x="66" y="266"/>
                      <a:pt x="134" y="266"/>
                    </a:cubicBezTo>
                    <a:cubicBezTo>
                      <a:pt x="166" y="266"/>
                      <a:pt x="199" y="254"/>
                      <a:pt x="226" y="227"/>
                    </a:cubicBezTo>
                    <a:cubicBezTo>
                      <a:pt x="310" y="143"/>
                      <a:pt x="250" y="1"/>
                      <a:pt x="1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2" name="Google Shape;3342;p20"/>
              <p:cNvSpPr/>
              <p:nvPr/>
            </p:nvSpPr>
            <p:spPr>
              <a:xfrm>
                <a:off x="3730525" y="4181600"/>
                <a:ext cx="7450" cy="6450"/>
              </a:xfrm>
              <a:custGeom>
                <a:rect b="b" l="l" r="r" t="t"/>
                <a:pathLst>
                  <a:path extrusionOk="0" h="258" w="298">
                    <a:moveTo>
                      <a:pt x="131" y="0"/>
                    </a:moveTo>
                    <a:cubicBezTo>
                      <a:pt x="60" y="0"/>
                      <a:pt x="0" y="60"/>
                      <a:pt x="0" y="131"/>
                    </a:cubicBezTo>
                    <a:cubicBezTo>
                      <a:pt x="0" y="206"/>
                      <a:pt x="64" y="258"/>
                      <a:pt x="131" y="258"/>
                    </a:cubicBezTo>
                    <a:cubicBezTo>
                      <a:pt x="160" y="258"/>
                      <a:pt x="189" y="248"/>
                      <a:pt x="214" y="227"/>
                    </a:cubicBezTo>
                    <a:cubicBezTo>
                      <a:pt x="298" y="143"/>
                      <a:pt x="250" y="12"/>
                      <a:pt x="13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3" name="Google Shape;3343;p20"/>
              <p:cNvSpPr/>
              <p:nvPr/>
            </p:nvSpPr>
            <p:spPr>
              <a:xfrm>
                <a:off x="3041150" y="3291300"/>
                <a:ext cx="6850" cy="6575"/>
              </a:xfrm>
              <a:custGeom>
                <a:rect b="b" l="l" r="r" t="t"/>
                <a:pathLst>
                  <a:path extrusionOk="0" h="263" w="274">
                    <a:moveTo>
                      <a:pt x="143" y="1"/>
                    </a:moveTo>
                    <a:cubicBezTo>
                      <a:pt x="72" y="1"/>
                      <a:pt x="0" y="60"/>
                      <a:pt x="0" y="132"/>
                    </a:cubicBezTo>
                    <a:cubicBezTo>
                      <a:pt x="0" y="203"/>
                      <a:pt x="72" y="263"/>
                      <a:pt x="143" y="263"/>
                    </a:cubicBezTo>
                    <a:cubicBezTo>
                      <a:pt x="214" y="263"/>
                      <a:pt x="274" y="203"/>
                      <a:pt x="274" y="132"/>
                    </a:cubicBezTo>
                    <a:cubicBezTo>
                      <a:pt x="274" y="60"/>
                      <a:pt x="214" y="1"/>
                      <a:pt x="1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4" name="Google Shape;3344;p20"/>
              <p:cNvSpPr/>
              <p:nvPr/>
            </p:nvSpPr>
            <p:spPr>
              <a:xfrm>
                <a:off x="2792000" y="3183250"/>
                <a:ext cx="7775" cy="6650"/>
              </a:xfrm>
              <a:custGeom>
                <a:rect b="b" l="l" r="r" t="t"/>
                <a:pathLst>
                  <a:path extrusionOk="0" h="266" w="311">
                    <a:moveTo>
                      <a:pt x="144" y="1"/>
                    </a:moveTo>
                    <a:cubicBezTo>
                      <a:pt x="60" y="1"/>
                      <a:pt x="1" y="60"/>
                      <a:pt x="1" y="132"/>
                    </a:cubicBezTo>
                    <a:cubicBezTo>
                      <a:pt x="1" y="213"/>
                      <a:pt x="66" y="266"/>
                      <a:pt x="135" y="266"/>
                    </a:cubicBezTo>
                    <a:cubicBezTo>
                      <a:pt x="167" y="266"/>
                      <a:pt x="200" y="254"/>
                      <a:pt x="227" y="227"/>
                    </a:cubicBezTo>
                    <a:cubicBezTo>
                      <a:pt x="310" y="144"/>
                      <a:pt x="251" y="1"/>
                      <a:pt x="14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5" name="Google Shape;3345;p20"/>
              <p:cNvSpPr/>
              <p:nvPr/>
            </p:nvSpPr>
            <p:spPr>
              <a:xfrm>
                <a:off x="2931600" y="2869500"/>
                <a:ext cx="7775" cy="6500"/>
              </a:xfrm>
              <a:custGeom>
                <a:rect b="b" l="l" r="r" t="t"/>
                <a:pathLst>
                  <a:path extrusionOk="0" h="260" w="311">
                    <a:moveTo>
                      <a:pt x="123" y="0"/>
                    </a:moveTo>
                    <a:cubicBezTo>
                      <a:pt x="50" y="0"/>
                      <a:pt x="1" y="56"/>
                      <a:pt x="1" y="133"/>
                    </a:cubicBezTo>
                    <a:cubicBezTo>
                      <a:pt x="1" y="208"/>
                      <a:pt x="70" y="259"/>
                      <a:pt x="141" y="259"/>
                    </a:cubicBezTo>
                    <a:cubicBezTo>
                      <a:pt x="171" y="259"/>
                      <a:pt x="202" y="249"/>
                      <a:pt x="227" y="228"/>
                    </a:cubicBezTo>
                    <a:cubicBezTo>
                      <a:pt x="310" y="145"/>
                      <a:pt x="251" y="2"/>
                      <a:pt x="144" y="2"/>
                    </a:cubicBezTo>
                    <a:cubicBezTo>
                      <a:pt x="136" y="1"/>
                      <a:pt x="129" y="0"/>
                      <a:pt x="12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6" name="Google Shape;3346;p20"/>
              <p:cNvSpPr/>
              <p:nvPr/>
            </p:nvSpPr>
            <p:spPr>
              <a:xfrm>
                <a:off x="2775025" y="2452800"/>
                <a:ext cx="7475" cy="6675"/>
              </a:xfrm>
              <a:custGeom>
                <a:rect b="b" l="l" r="r" t="t"/>
                <a:pathLst>
                  <a:path extrusionOk="0" h="267" w="299">
                    <a:moveTo>
                      <a:pt x="132" y="1"/>
                    </a:moveTo>
                    <a:cubicBezTo>
                      <a:pt x="61" y="1"/>
                      <a:pt x="1" y="61"/>
                      <a:pt x="1" y="132"/>
                    </a:cubicBezTo>
                    <a:cubicBezTo>
                      <a:pt x="1" y="213"/>
                      <a:pt x="61" y="266"/>
                      <a:pt x="126" y="266"/>
                    </a:cubicBezTo>
                    <a:cubicBezTo>
                      <a:pt x="157" y="266"/>
                      <a:pt x="188" y="254"/>
                      <a:pt x="215" y="227"/>
                    </a:cubicBezTo>
                    <a:cubicBezTo>
                      <a:pt x="299" y="156"/>
                      <a:pt x="251" y="13"/>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7" name="Google Shape;3347;p20"/>
              <p:cNvSpPr/>
              <p:nvPr/>
            </p:nvSpPr>
            <p:spPr>
              <a:xfrm>
                <a:off x="3629900" y="2809400"/>
                <a:ext cx="7775" cy="6650"/>
              </a:xfrm>
              <a:custGeom>
                <a:rect b="b" l="l" r="r" t="t"/>
                <a:pathLst>
                  <a:path extrusionOk="0" h="266" w="311">
                    <a:moveTo>
                      <a:pt x="144" y="1"/>
                    </a:moveTo>
                    <a:cubicBezTo>
                      <a:pt x="72" y="1"/>
                      <a:pt x="1" y="60"/>
                      <a:pt x="1" y="132"/>
                    </a:cubicBezTo>
                    <a:cubicBezTo>
                      <a:pt x="1" y="212"/>
                      <a:pt x="66" y="266"/>
                      <a:pt x="135" y="266"/>
                    </a:cubicBezTo>
                    <a:cubicBezTo>
                      <a:pt x="167" y="266"/>
                      <a:pt x="200" y="254"/>
                      <a:pt x="227" y="227"/>
                    </a:cubicBezTo>
                    <a:cubicBezTo>
                      <a:pt x="310" y="144"/>
                      <a:pt x="251" y="1"/>
                      <a:pt x="14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8" name="Google Shape;3348;p20"/>
              <p:cNvSpPr/>
              <p:nvPr/>
            </p:nvSpPr>
            <p:spPr>
              <a:xfrm>
                <a:off x="3815350" y="3113600"/>
                <a:ext cx="7450" cy="6650"/>
              </a:xfrm>
              <a:custGeom>
                <a:rect b="b" l="l" r="r" t="t"/>
                <a:pathLst>
                  <a:path extrusionOk="0" h="266" w="298">
                    <a:moveTo>
                      <a:pt x="131" y="1"/>
                    </a:moveTo>
                    <a:cubicBezTo>
                      <a:pt x="60" y="1"/>
                      <a:pt x="0" y="60"/>
                      <a:pt x="0" y="132"/>
                    </a:cubicBezTo>
                    <a:cubicBezTo>
                      <a:pt x="0" y="213"/>
                      <a:pt x="61" y="266"/>
                      <a:pt x="125" y="266"/>
                    </a:cubicBezTo>
                    <a:cubicBezTo>
                      <a:pt x="156" y="266"/>
                      <a:pt x="188" y="254"/>
                      <a:pt x="215" y="227"/>
                    </a:cubicBezTo>
                    <a:cubicBezTo>
                      <a:pt x="298" y="156"/>
                      <a:pt x="250" y="13"/>
                      <a:pt x="13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9" name="Google Shape;3349;p20"/>
              <p:cNvSpPr/>
              <p:nvPr/>
            </p:nvSpPr>
            <p:spPr>
              <a:xfrm>
                <a:off x="2695275" y="3010025"/>
                <a:ext cx="6850" cy="6575"/>
              </a:xfrm>
              <a:custGeom>
                <a:rect b="b" l="l" r="r" t="t"/>
                <a:pathLst>
                  <a:path extrusionOk="0" h="263" w="274">
                    <a:moveTo>
                      <a:pt x="131" y="0"/>
                    </a:moveTo>
                    <a:cubicBezTo>
                      <a:pt x="60" y="0"/>
                      <a:pt x="0" y="60"/>
                      <a:pt x="0" y="131"/>
                    </a:cubicBezTo>
                    <a:cubicBezTo>
                      <a:pt x="0" y="203"/>
                      <a:pt x="60" y="262"/>
                      <a:pt x="131" y="262"/>
                    </a:cubicBezTo>
                    <a:cubicBezTo>
                      <a:pt x="203" y="262"/>
                      <a:pt x="274" y="203"/>
                      <a:pt x="274" y="131"/>
                    </a:cubicBezTo>
                    <a:cubicBezTo>
                      <a:pt x="274" y="60"/>
                      <a:pt x="203" y="0"/>
                      <a:pt x="13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0" name="Google Shape;3350;p20"/>
              <p:cNvSpPr/>
              <p:nvPr/>
            </p:nvSpPr>
            <p:spPr>
              <a:xfrm>
                <a:off x="1995775" y="2767725"/>
                <a:ext cx="7750" cy="6475"/>
              </a:xfrm>
              <a:custGeom>
                <a:rect b="b" l="l" r="r" t="t"/>
                <a:pathLst>
                  <a:path extrusionOk="0" h="259" w="310">
                    <a:moveTo>
                      <a:pt x="143" y="1"/>
                    </a:moveTo>
                    <a:cubicBezTo>
                      <a:pt x="72" y="1"/>
                      <a:pt x="12" y="60"/>
                      <a:pt x="0" y="132"/>
                    </a:cubicBezTo>
                    <a:cubicBezTo>
                      <a:pt x="0" y="207"/>
                      <a:pt x="70" y="258"/>
                      <a:pt x="141" y="258"/>
                    </a:cubicBezTo>
                    <a:cubicBezTo>
                      <a:pt x="171" y="258"/>
                      <a:pt x="201" y="249"/>
                      <a:pt x="227" y="227"/>
                    </a:cubicBezTo>
                    <a:cubicBezTo>
                      <a:pt x="310" y="144"/>
                      <a:pt x="250" y="1"/>
                      <a:pt x="1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1" name="Google Shape;3351;p20"/>
              <p:cNvSpPr/>
              <p:nvPr/>
            </p:nvSpPr>
            <p:spPr>
              <a:xfrm>
                <a:off x="1842475" y="2609675"/>
                <a:ext cx="7475" cy="6525"/>
              </a:xfrm>
              <a:custGeom>
                <a:rect b="b" l="l" r="r" t="t"/>
                <a:pathLst>
                  <a:path extrusionOk="0" h="261" w="299">
                    <a:moveTo>
                      <a:pt x="132" y="1"/>
                    </a:moveTo>
                    <a:cubicBezTo>
                      <a:pt x="60" y="1"/>
                      <a:pt x="1" y="60"/>
                      <a:pt x="1" y="132"/>
                    </a:cubicBezTo>
                    <a:cubicBezTo>
                      <a:pt x="1" y="212"/>
                      <a:pt x="61" y="260"/>
                      <a:pt x="126" y="260"/>
                    </a:cubicBezTo>
                    <a:cubicBezTo>
                      <a:pt x="157" y="260"/>
                      <a:pt x="188" y="250"/>
                      <a:pt x="215" y="227"/>
                    </a:cubicBezTo>
                    <a:cubicBezTo>
                      <a:pt x="298" y="143"/>
                      <a:pt x="251" y="12"/>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2" name="Google Shape;3352;p20"/>
              <p:cNvSpPr/>
              <p:nvPr/>
            </p:nvSpPr>
            <p:spPr>
              <a:xfrm>
                <a:off x="1810500" y="1837825"/>
                <a:ext cx="9225" cy="6625"/>
              </a:xfrm>
              <a:custGeom>
                <a:rect b="b" l="l" r="r" t="t"/>
                <a:pathLst>
                  <a:path extrusionOk="0" h="265" w="369">
                    <a:moveTo>
                      <a:pt x="164" y="0"/>
                    </a:moveTo>
                    <a:cubicBezTo>
                      <a:pt x="1" y="0"/>
                      <a:pt x="1" y="265"/>
                      <a:pt x="164" y="265"/>
                    </a:cubicBezTo>
                    <a:cubicBezTo>
                      <a:pt x="170" y="265"/>
                      <a:pt x="177" y="265"/>
                      <a:pt x="184" y="264"/>
                    </a:cubicBezTo>
                    <a:cubicBezTo>
                      <a:pt x="191" y="265"/>
                      <a:pt x="198" y="265"/>
                      <a:pt x="205" y="265"/>
                    </a:cubicBezTo>
                    <a:cubicBezTo>
                      <a:pt x="368" y="265"/>
                      <a:pt x="368" y="0"/>
                      <a:pt x="205" y="0"/>
                    </a:cubicBezTo>
                    <a:cubicBezTo>
                      <a:pt x="198" y="0"/>
                      <a:pt x="191" y="1"/>
                      <a:pt x="184" y="2"/>
                    </a:cubicBezTo>
                    <a:cubicBezTo>
                      <a:pt x="177" y="1"/>
                      <a:pt x="170" y="0"/>
                      <a:pt x="16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3" name="Google Shape;3353;p20"/>
              <p:cNvSpPr/>
              <p:nvPr/>
            </p:nvSpPr>
            <p:spPr>
              <a:xfrm>
                <a:off x="1120375" y="1474375"/>
                <a:ext cx="7450" cy="6400"/>
              </a:xfrm>
              <a:custGeom>
                <a:rect b="b" l="l" r="r" t="t"/>
                <a:pathLst>
                  <a:path extrusionOk="0" h="256" w="298">
                    <a:moveTo>
                      <a:pt x="113" y="1"/>
                    </a:moveTo>
                    <a:cubicBezTo>
                      <a:pt x="50" y="1"/>
                      <a:pt x="0" y="57"/>
                      <a:pt x="0" y="133"/>
                    </a:cubicBezTo>
                    <a:cubicBezTo>
                      <a:pt x="0" y="205"/>
                      <a:pt x="59" y="256"/>
                      <a:pt x="124" y="256"/>
                    </a:cubicBezTo>
                    <a:cubicBezTo>
                      <a:pt x="155" y="256"/>
                      <a:pt x="187" y="244"/>
                      <a:pt x="214" y="217"/>
                    </a:cubicBezTo>
                    <a:cubicBezTo>
                      <a:pt x="298" y="145"/>
                      <a:pt x="250" y="2"/>
                      <a:pt x="131" y="2"/>
                    </a:cubicBezTo>
                    <a:cubicBezTo>
                      <a:pt x="125" y="1"/>
                      <a:pt x="119" y="1"/>
                      <a:pt x="11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4" name="Google Shape;3354;p20"/>
              <p:cNvSpPr/>
              <p:nvPr/>
            </p:nvSpPr>
            <p:spPr>
              <a:xfrm>
                <a:off x="1754675" y="1531525"/>
                <a:ext cx="7750" cy="6400"/>
              </a:xfrm>
              <a:custGeom>
                <a:rect b="b" l="l" r="r" t="t"/>
                <a:pathLst>
                  <a:path extrusionOk="0" h="256" w="310">
                    <a:moveTo>
                      <a:pt x="125" y="1"/>
                    </a:moveTo>
                    <a:cubicBezTo>
                      <a:pt x="60" y="1"/>
                      <a:pt x="0" y="57"/>
                      <a:pt x="0" y="133"/>
                    </a:cubicBezTo>
                    <a:cubicBezTo>
                      <a:pt x="0" y="205"/>
                      <a:pt x="65" y="256"/>
                      <a:pt x="133" y="256"/>
                    </a:cubicBezTo>
                    <a:cubicBezTo>
                      <a:pt x="166" y="256"/>
                      <a:pt x="199" y="244"/>
                      <a:pt x="227" y="217"/>
                    </a:cubicBezTo>
                    <a:cubicBezTo>
                      <a:pt x="310" y="145"/>
                      <a:pt x="250" y="2"/>
                      <a:pt x="143" y="2"/>
                    </a:cubicBezTo>
                    <a:cubicBezTo>
                      <a:pt x="137" y="1"/>
                      <a:pt x="131" y="1"/>
                      <a:pt x="12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5" name="Google Shape;3355;p20"/>
              <p:cNvSpPr/>
              <p:nvPr/>
            </p:nvSpPr>
            <p:spPr>
              <a:xfrm>
                <a:off x="1641050" y="1002925"/>
                <a:ext cx="7675" cy="6650"/>
              </a:xfrm>
              <a:custGeom>
                <a:rect b="b" l="l" r="r" t="t"/>
                <a:pathLst>
                  <a:path extrusionOk="0" h="266" w="307">
                    <a:moveTo>
                      <a:pt x="140" y="1"/>
                    </a:moveTo>
                    <a:cubicBezTo>
                      <a:pt x="69" y="1"/>
                      <a:pt x="9" y="60"/>
                      <a:pt x="9" y="132"/>
                    </a:cubicBezTo>
                    <a:cubicBezTo>
                      <a:pt x="1" y="212"/>
                      <a:pt x="64" y="266"/>
                      <a:pt x="132" y="266"/>
                    </a:cubicBezTo>
                    <a:cubicBezTo>
                      <a:pt x="164" y="266"/>
                      <a:pt x="197" y="254"/>
                      <a:pt x="223" y="227"/>
                    </a:cubicBezTo>
                    <a:cubicBezTo>
                      <a:pt x="307" y="144"/>
                      <a:pt x="259" y="1"/>
                      <a:pt x="14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6" name="Google Shape;3356;p20"/>
              <p:cNvSpPr/>
              <p:nvPr/>
            </p:nvSpPr>
            <p:spPr>
              <a:xfrm>
                <a:off x="1448075" y="2492100"/>
                <a:ext cx="7775" cy="6650"/>
              </a:xfrm>
              <a:custGeom>
                <a:rect b="b" l="l" r="r" t="t"/>
                <a:pathLst>
                  <a:path extrusionOk="0" h="266" w="311">
                    <a:moveTo>
                      <a:pt x="144" y="1"/>
                    </a:moveTo>
                    <a:cubicBezTo>
                      <a:pt x="72" y="1"/>
                      <a:pt x="13" y="60"/>
                      <a:pt x="1" y="132"/>
                    </a:cubicBezTo>
                    <a:cubicBezTo>
                      <a:pt x="1" y="212"/>
                      <a:pt x="67" y="266"/>
                      <a:pt x="135" y="266"/>
                    </a:cubicBezTo>
                    <a:cubicBezTo>
                      <a:pt x="167" y="266"/>
                      <a:pt x="200" y="254"/>
                      <a:pt x="227" y="227"/>
                    </a:cubicBezTo>
                    <a:cubicBezTo>
                      <a:pt x="310" y="155"/>
                      <a:pt x="263" y="13"/>
                      <a:pt x="14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7" name="Google Shape;3357;p20"/>
              <p:cNvSpPr/>
              <p:nvPr/>
            </p:nvSpPr>
            <p:spPr>
              <a:xfrm>
                <a:off x="1562550" y="2880800"/>
                <a:ext cx="9225" cy="6650"/>
              </a:xfrm>
              <a:custGeom>
                <a:rect b="b" l="l" r="r" t="t"/>
                <a:pathLst>
                  <a:path extrusionOk="0" h="266" w="369">
                    <a:moveTo>
                      <a:pt x="164" y="1"/>
                    </a:moveTo>
                    <a:cubicBezTo>
                      <a:pt x="1" y="1"/>
                      <a:pt x="1" y="265"/>
                      <a:pt x="164" y="265"/>
                    </a:cubicBezTo>
                    <a:cubicBezTo>
                      <a:pt x="171" y="265"/>
                      <a:pt x="177" y="265"/>
                      <a:pt x="184" y="264"/>
                    </a:cubicBezTo>
                    <a:cubicBezTo>
                      <a:pt x="191" y="265"/>
                      <a:pt x="198" y="265"/>
                      <a:pt x="205" y="265"/>
                    </a:cubicBezTo>
                    <a:cubicBezTo>
                      <a:pt x="368" y="265"/>
                      <a:pt x="368" y="1"/>
                      <a:pt x="205" y="1"/>
                    </a:cubicBezTo>
                    <a:cubicBezTo>
                      <a:pt x="198" y="1"/>
                      <a:pt x="191" y="1"/>
                      <a:pt x="184" y="2"/>
                    </a:cubicBezTo>
                    <a:cubicBezTo>
                      <a:pt x="177" y="1"/>
                      <a:pt x="171" y="1"/>
                      <a:pt x="16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8" name="Google Shape;3358;p20"/>
              <p:cNvSpPr/>
              <p:nvPr/>
            </p:nvSpPr>
            <p:spPr>
              <a:xfrm>
                <a:off x="2004500" y="2263775"/>
                <a:ext cx="9350" cy="6600"/>
              </a:xfrm>
              <a:custGeom>
                <a:rect b="b" l="l" r="r" t="t"/>
                <a:pathLst>
                  <a:path extrusionOk="0" h="264" w="374">
                    <a:moveTo>
                      <a:pt x="166" y="0"/>
                    </a:moveTo>
                    <a:cubicBezTo>
                      <a:pt x="0" y="0"/>
                      <a:pt x="4" y="264"/>
                      <a:pt x="176" y="264"/>
                    </a:cubicBezTo>
                    <a:cubicBezTo>
                      <a:pt x="180" y="264"/>
                      <a:pt x="183" y="264"/>
                      <a:pt x="187" y="263"/>
                    </a:cubicBezTo>
                    <a:cubicBezTo>
                      <a:pt x="191" y="264"/>
                      <a:pt x="195" y="264"/>
                      <a:pt x="198" y="264"/>
                    </a:cubicBezTo>
                    <a:cubicBezTo>
                      <a:pt x="371" y="264"/>
                      <a:pt x="374" y="0"/>
                      <a:pt x="208" y="0"/>
                    </a:cubicBezTo>
                    <a:cubicBezTo>
                      <a:pt x="202" y="0"/>
                      <a:pt x="195" y="1"/>
                      <a:pt x="187" y="2"/>
                    </a:cubicBezTo>
                    <a:cubicBezTo>
                      <a:pt x="180" y="1"/>
                      <a:pt x="173" y="0"/>
                      <a:pt x="16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9" name="Google Shape;3359;p20"/>
              <p:cNvSpPr/>
              <p:nvPr/>
            </p:nvSpPr>
            <p:spPr>
              <a:xfrm>
                <a:off x="1084350" y="2031025"/>
                <a:ext cx="7475" cy="6600"/>
              </a:xfrm>
              <a:custGeom>
                <a:rect b="b" l="l" r="r" t="t"/>
                <a:pathLst>
                  <a:path extrusionOk="0" h="264" w="299">
                    <a:moveTo>
                      <a:pt x="131" y="1"/>
                    </a:moveTo>
                    <a:cubicBezTo>
                      <a:pt x="60" y="1"/>
                      <a:pt x="0" y="60"/>
                      <a:pt x="0" y="132"/>
                    </a:cubicBezTo>
                    <a:cubicBezTo>
                      <a:pt x="0" y="206"/>
                      <a:pt x="64" y="264"/>
                      <a:pt x="130" y="264"/>
                    </a:cubicBezTo>
                    <a:cubicBezTo>
                      <a:pt x="160" y="264"/>
                      <a:pt x="189" y="253"/>
                      <a:pt x="215" y="227"/>
                    </a:cubicBezTo>
                    <a:cubicBezTo>
                      <a:pt x="298" y="144"/>
                      <a:pt x="251" y="1"/>
                      <a:pt x="13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0" name="Google Shape;3360;p20"/>
              <p:cNvSpPr/>
              <p:nvPr/>
            </p:nvSpPr>
            <p:spPr>
              <a:xfrm>
                <a:off x="1136450" y="2258750"/>
                <a:ext cx="7450" cy="6450"/>
              </a:xfrm>
              <a:custGeom>
                <a:rect b="b" l="l" r="r" t="t"/>
                <a:pathLst>
                  <a:path extrusionOk="0" h="258" w="298">
                    <a:moveTo>
                      <a:pt x="131" y="0"/>
                    </a:moveTo>
                    <a:cubicBezTo>
                      <a:pt x="60" y="0"/>
                      <a:pt x="0" y="48"/>
                      <a:pt x="0" y="131"/>
                    </a:cubicBezTo>
                    <a:cubicBezTo>
                      <a:pt x="0" y="206"/>
                      <a:pt x="64" y="258"/>
                      <a:pt x="131" y="258"/>
                    </a:cubicBezTo>
                    <a:cubicBezTo>
                      <a:pt x="160" y="258"/>
                      <a:pt x="189" y="248"/>
                      <a:pt x="214" y="226"/>
                    </a:cubicBezTo>
                    <a:cubicBezTo>
                      <a:pt x="298" y="143"/>
                      <a:pt x="250" y="0"/>
                      <a:pt x="13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1" name="Google Shape;3361;p20"/>
              <p:cNvSpPr/>
              <p:nvPr/>
            </p:nvSpPr>
            <p:spPr>
              <a:xfrm>
                <a:off x="2517275" y="1742000"/>
                <a:ext cx="7750" cy="6475"/>
              </a:xfrm>
              <a:custGeom>
                <a:rect b="b" l="l" r="r" t="t"/>
                <a:pathLst>
                  <a:path extrusionOk="0" h="259" w="310">
                    <a:moveTo>
                      <a:pt x="143" y="1"/>
                    </a:moveTo>
                    <a:cubicBezTo>
                      <a:pt x="60" y="1"/>
                      <a:pt x="0" y="60"/>
                      <a:pt x="0" y="132"/>
                    </a:cubicBezTo>
                    <a:cubicBezTo>
                      <a:pt x="0" y="207"/>
                      <a:pt x="70" y="258"/>
                      <a:pt x="140" y="258"/>
                    </a:cubicBezTo>
                    <a:cubicBezTo>
                      <a:pt x="171" y="258"/>
                      <a:pt x="201" y="249"/>
                      <a:pt x="226" y="227"/>
                    </a:cubicBezTo>
                    <a:cubicBezTo>
                      <a:pt x="310" y="144"/>
                      <a:pt x="250" y="1"/>
                      <a:pt x="1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2" name="Google Shape;3362;p20"/>
              <p:cNvSpPr/>
              <p:nvPr/>
            </p:nvSpPr>
            <p:spPr>
              <a:xfrm>
                <a:off x="2397900" y="1508950"/>
                <a:ext cx="6875" cy="6575"/>
              </a:xfrm>
              <a:custGeom>
                <a:rect b="b" l="l" r="r" t="t"/>
                <a:pathLst>
                  <a:path extrusionOk="0" h="263" w="275">
                    <a:moveTo>
                      <a:pt x="144" y="0"/>
                    </a:moveTo>
                    <a:cubicBezTo>
                      <a:pt x="60" y="0"/>
                      <a:pt x="1" y="60"/>
                      <a:pt x="1" y="131"/>
                    </a:cubicBezTo>
                    <a:cubicBezTo>
                      <a:pt x="1" y="203"/>
                      <a:pt x="60" y="262"/>
                      <a:pt x="144" y="262"/>
                    </a:cubicBezTo>
                    <a:cubicBezTo>
                      <a:pt x="215" y="262"/>
                      <a:pt x="275" y="203"/>
                      <a:pt x="275" y="131"/>
                    </a:cubicBezTo>
                    <a:cubicBezTo>
                      <a:pt x="275" y="60"/>
                      <a:pt x="215" y="0"/>
                      <a:pt x="14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3" name="Google Shape;3363;p20"/>
              <p:cNvSpPr/>
              <p:nvPr/>
            </p:nvSpPr>
            <p:spPr>
              <a:xfrm>
                <a:off x="2788725" y="1418150"/>
                <a:ext cx="7475" cy="6675"/>
              </a:xfrm>
              <a:custGeom>
                <a:rect b="b" l="l" r="r" t="t"/>
                <a:pathLst>
                  <a:path extrusionOk="0" h="267" w="299">
                    <a:moveTo>
                      <a:pt x="132" y="1"/>
                    </a:moveTo>
                    <a:cubicBezTo>
                      <a:pt x="60" y="1"/>
                      <a:pt x="1" y="60"/>
                      <a:pt x="1" y="132"/>
                    </a:cubicBezTo>
                    <a:cubicBezTo>
                      <a:pt x="1" y="213"/>
                      <a:pt x="61" y="266"/>
                      <a:pt x="126" y="266"/>
                    </a:cubicBezTo>
                    <a:cubicBezTo>
                      <a:pt x="156" y="266"/>
                      <a:pt x="188" y="254"/>
                      <a:pt x="215" y="227"/>
                    </a:cubicBezTo>
                    <a:cubicBezTo>
                      <a:pt x="298" y="156"/>
                      <a:pt x="251" y="13"/>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4" name="Google Shape;3364;p20"/>
              <p:cNvSpPr/>
              <p:nvPr/>
            </p:nvSpPr>
            <p:spPr>
              <a:xfrm>
                <a:off x="2573225" y="1144925"/>
                <a:ext cx="7775" cy="6450"/>
              </a:xfrm>
              <a:custGeom>
                <a:rect b="b" l="l" r="r" t="t"/>
                <a:pathLst>
                  <a:path extrusionOk="0" h="258" w="311">
                    <a:moveTo>
                      <a:pt x="132" y="0"/>
                    </a:moveTo>
                    <a:cubicBezTo>
                      <a:pt x="60" y="0"/>
                      <a:pt x="1" y="48"/>
                      <a:pt x="1" y="131"/>
                    </a:cubicBezTo>
                    <a:cubicBezTo>
                      <a:pt x="1" y="206"/>
                      <a:pt x="64" y="257"/>
                      <a:pt x="131" y="257"/>
                    </a:cubicBezTo>
                    <a:cubicBezTo>
                      <a:pt x="160" y="257"/>
                      <a:pt x="190" y="248"/>
                      <a:pt x="215" y="226"/>
                    </a:cubicBezTo>
                    <a:cubicBezTo>
                      <a:pt x="310" y="143"/>
                      <a:pt x="251" y="0"/>
                      <a:pt x="13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5" name="Google Shape;3365;p20"/>
              <p:cNvSpPr/>
              <p:nvPr/>
            </p:nvSpPr>
            <p:spPr>
              <a:xfrm>
                <a:off x="3230150" y="1622050"/>
                <a:ext cx="7475" cy="6650"/>
              </a:xfrm>
              <a:custGeom>
                <a:rect b="b" l="l" r="r" t="t"/>
                <a:pathLst>
                  <a:path extrusionOk="0" h="266" w="299">
                    <a:moveTo>
                      <a:pt x="132" y="1"/>
                    </a:moveTo>
                    <a:cubicBezTo>
                      <a:pt x="60" y="1"/>
                      <a:pt x="1" y="60"/>
                      <a:pt x="1" y="132"/>
                    </a:cubicBezTo>
                    <a:cubicBezTo>
                      <a:pt x="1" y="212"/>
                      <a:pt x="61" y="266"/>
                      <a:pt x="126" y="266"/>
                    </a:cubicBezTo>
                    <a:cubicBezTo>
                      <a:pt x="156" y="266"/>
                      <a:pt x="188" y="254"/>
                      <a:pt x="215" y="227"/>
                    </a:cubicBezTo>
                    <a:cubicBezTo>
                      <a:pt x="298" y="144"/>
                      <a:pt x="251" y="13"/>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6" name="Google Shape;3366;p20"/>
              <p:cNvSpPr/>
              <p:nvPr/>
            </p:nvSpPr>
            <p:spPr>
              <a:xfrm>
                <a:off x="3298900" y="1128550"/>
                <a:ext cx="7475" cy="6500"/>
              </a:xfrm>
              <a:custGeom>
                <a:rect b="b" l="l" r="r" t="t"/>
                <a:pathLst>
                  <a:path extrusionOk="0" h="260" w="299">
                    <a:moveTo>
                      <a:pt x="144" y="0"/>
                    </a:moveTo>
                    <a:cubicBezTo>
                      <a:pt x="61" y="0"/>
                      <a:pt x="1" y="60"/>
                      <a:pt x="1" y="131"/>
                    </a:cubicBezTo>
                    <a:cubicBezTo>
                      <a:pt x="1" y="212"/>
                      <a:pt x="67" y="260"/>
                      <a:pt x="132" y="260"/>
                    </a:cubicBezTo>
                    <a:cubicBezTo>
                      <a:pt x="162" y="260"/>
                      <a:pt x="192" y="249"/>
                      <a:pt x="215" y="226"/>
                    </a:cubicBezTo>
                    <a:cubicBezTo>
                      <a:pt x="299" y="143"/>
                      <a:pt x="251" y="12"/>
                      <a:pt x="14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7" name="Google Shape;3367;p20"/>
              <p:cNvSpPr/>
              <p:nvPr/>
            </p:nvSpPr>
            <p:spPr>
              <a:xfrm>
                <a:off x="3527800" y="2197100"/>
                <a:ext cx="7775" cy="6375"/>
              </a:xfrm>
              <a:custGeom>
                <a:rect b="b" l="l" r="r" t="t"/>
                <a:pathLst>
                  <a:path extrusionOk="0" h="255" w="311">
                    <a:moveTo>
                      <a:pt x="125" y="0"/>
                    </a:moveTo>
                    <a:cubicBezTo>
                      <a:pt x="61" y="0"/>
                      <a:pt x="1" y="55"/>
                      <a:pt x="1" y="121"/>
                    </a:cubicBezTo>
                    <a:cubicBezTo>
                      <a:pt x="1" y="201"/>
                      <a:pt x="67" y="255"/>
                      <a:pt x="135" y="255"/>
                    </a:cubicBezTo>
                    <a:cubicBezTo>
                      <a:pt x="167" y="255"/>
                      <a:pt x="200" y="243"/>
                      <a:pt x="227" y="216"/>
                    </a:cubicBezTo>
                    <a:cubicBezTo>
                      <a:pt x="310" y="144"/>
                      <a:pt x="251" y="2"/>
                      <a:pt x="144" y="2"/>
                    </a:cubicBezTo>
                    <a:cubicBezTo>
                      <a:pt x="138" y="1"/>
                      <a:pt x="131" y="0"/>
                      <a:pt x="12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8" name="Google Shape;3368;p20"/>
              <p:cNvSpPr/>
              <p:nvPr/>
            </p:nvSpPr>
            <p:spPr>
              <a:xfrm>
                <a:off x="3902050" y="2461450"/>
                <a:ext cx="7675" cy="6650"/>
              </a:xfrm>
              <a:custGeom>
                <a:rect b="b" l="l" r="r" t="t"/>
                <a:pathLst>
                  <a:path extrusionOk="0" h="266" w="307">
                    <a:moveTo>
                      <a:pt x="140" y="0"/>
                    </a:moveTo>
                    <a:cubicBezTo>
                      <a:pt x="68" y="0"/>
                      <a:pt x="9" y="60"/>
                      <a:pt x="9" y="131"/>
                    </a:cubicBezTo>
                    <a:cubicBezTo>
                      <a:pt x="1" y="212"/>
                      <a:pt x="64" y="265"/>
                      <a:pt x="131" y="265"/>
                    </a:cubicBezTo>
                    <a:cubicBezTo>
                      <a:pt x="163" y="265"/>
                      <a:pt x="196" y="253"/>
                      <a:pt x="223" y="226"/>
                    </a:cubicBezTo>
                    <a:cubicBezTo>
                      <a:pt x="307" y="143"/>
                      <a:pt x="259" y="0"/>
                      <a:pt x="14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9" name="Google Shape;3369;p20"/>
              <p:cNvSpPr/>
              <p:nvPr/>
            </p:nvSpPr>
            <p:spPr>
              <a:xfrm>
                <a:off x="3531375" y="2052175"/>
                <a:ext cx="7475" cy="6650"/>
              </a:xfrm>
              <a:custGeom>
                <a:rect b="b" l="l" r="r" t="t"/>
                <a:pathLst>
                  <a:path extrusionOk="0" h="266" w="299">
                    <a:moveTo>
                      <a:pt x="132" y="0"/>
                    </a:moveTo>
                    <a:cubicBezTo>
                      <a:pt x="60" y="0"/>
                      <a:pt x="1" y="60"/>
                      <a:pt x="1" y="131"/>
                    </a:cubicBezTo>
                    <a:cubicBezTo>
                      <a:pt x="1" y="212"/>
                      <a:pt x="61" y="265"/>
                      <a:pt x="126" y="265"/>
                    </a:cubicBezTo>
                    <a:cubicBezTo>
                      <a:pt x="156" y="265"/>
                      <a:pt x="188" y="253"/>
                      <a:pt x="215" y="226"/>
                    </a:cubicBezTo>
                    <a:cubicBezTo>
                      <a:pt x="298" y="143"/>
                      <a:pt x="251" y="0"/>
                      <a:pt x="13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0" name="Google Shape;3370;p20"/>
              <p:cNvSpPr/>
              <p:nvPr/>
            </p:nvSpPr>
            <p:spPr>
              <a:xfrm>
                <a:off x="1701100" y="2387900"/>
                <a:ext cx="14900" cy="12800"/>
              </a:xfrm>
              <a:custGeom>
                <a:rect b="b" l="l" r="r" t="t"/>
                <a:pathLst>
                  <a:path extrusionOk="0" h="512" w="596">
                    <a:moveTo>
                      <a:pt x="253" y="1"/>
                    </a:moveTo>
                    <a:cubicBezTo>
                      <a:pt x="109" y="1"/>
                      <a:pt x="0" y="115"/>
                      <a:pt x="0" y="251"/>
                    </a:cubicBezTo>
                    <a:cubicBezTo>
                      <a:pt x="0" y="407"/>
                      <a:pt x="130" y="512"/>
                      <a:pt x="261" y="512"/>
                    </a:cubicBezTo>
                    <a:cubicBezTo>
                      <a:pt x="321" y="512"/>
                      <a:pt x="381" y="490"/>
                      <a:pt x="429" y="442"/>
                    </a:cubicBezTo>
                    <a:cubicBezTo>
                      <a:pt x="596" y="275"/>
                      <a:pt x="488" y="1"/>
                      <a:pt x="274" y="1"/>
                    </a:cubicBezTo>
                    <a:cubicBezTo>
                      <a:pt x="267" y="1"/>
                      <a:pt x="260" y="1"/>
                      <a:pt x="25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1" name="Google Shape;3371;p20"/>
              <p:cNvSpPr/>
              <p:nvPr/>
            </p:nvSpPr>
            <p:spPr>
              <a:xfrm>
                <a:off x="864375" y="3061525"/>
                <a:ext cx="14925" cy="12800"/>
              </a:xfrm>
              <a:custGeom>
                <a:rect b="b" l="l" r="r" t="t"/>
                <a:pathLst>
                  <a:path extrusionOk="0" h="512" w="597">
                    <a:moveTo>
                      <a:pt x="275" y="0"/>
                    </a:moveTo>
                    <a:cubicBezTo>
                      <a:pt x="132" y="0"/>
                      <a:pt x="13" y="107"/>
                      <a:pt x="1" y="262"/>
                    </a:cubicBezTo>
                    <a:cubicBezTo>
                      <a:pt x="1" y="409"/>
                      <a:pt x="129" y="511"/>
                      <a:pt x="260" y="511"/>
                    </a:cubicBezTo>
                    <a:cubicBezTo>
                      <a:pt x="320" y="511"/>
                      <a:pt x="381" y="490"/>
                      <a:pt x="429" y="441"/>
                    </a:cubicBezTo>
                    <a:cubicBezTo>
                      <a:pt x="596" y="286"/>
                      <a:pt x="489" y="12"/>
                      <a:pt x="27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2" name="Google Shape;3372;p20"/>
              <p:cNvSpPr/>
              <p:nvPr/>
            </p:nvSpPr>
            <p:spPr>
              <a:xfrm>
                <a:off x="1461175" y="1886075"/>
                <a:ext cx="14925" cy="12850"/>
              </a:xfrm>
              <a:custGeom>
                <a:rect b="b" l="l" r="r" t="t"/>
                <a:pathLst>
                  <a:path extrusionOk="0" h="514" w="597">
                    <a:moveTo>
                      <a:pt x="263" y="1"/>
                    </a:moveTo>
                    <a:cubicBezTo>
                      <a:pt x="120" y="1"/>
                      <a:pt x="1" y="120"/>
                      <a:pt x="1" y="262"/>
                    </a:cubicBezTo>
                    <a:cubicBezTo>
                      <a:pt x="1" y="415"/>
                      <a:pt x="120" y="514"/>
                      <a:pt x="249" y="514"/>
                    </a:cubicBezTo>
                    <a:cubicBezTo>
                      <a:pt x="311" y="514"/>
                      <a:pt x="375" y="491"/>
                      <a:pt x="429" y="441"/>
                    </a:cubicBezTo>
                    <a:cubicBezTo>
                      <a:pt x="596" y="286"/>
                      <a:pt x="489" y="12"/>
                      <a:pt x="26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3" name="Google Shape;3373;p20"/>
              <p:cNvSpPr/>
              <p:nvPr/>
            </p:nvSpPr>
            <p:spPr>
              <a:xfrm>
                <a:off x="1077500" y="1742000"/>
                <a:ext cx="14900" cy="12800"/>
              </a:xfrm>
              <a:custGeom>
                <a:rect b="b" l="l" r="r" t="t"/>
                <a:pathLst>
                  <a:path extrusionOk="0" h="512" w="596">
                    <a:moveTo>
                      <a:pt x="274" y="1"/>
                    </a:moveTo>
                    <a:cubicBezTo>
                      <a:pt x="120" y="1"/>
                      <a:pt x="1" y="108"/>
                      <a:pt x="1" y="263"/>
                    </a:cubicBezTo>
                    <a:cubicBezTo>
                      <a:pt x="1" y="410"/>
                      <a:pt x="129" y="512"/>
                      <a:pt x="260" y="512"/>
                    </a:cubicBezTo>
                    <a:cubicBezTo>
                      <a:pt x="320" y="512"/>
                      <a:pt x="381" y="490"/>
                      <a:pt x="429" y="441"/>
                    </a:cubicBezTo>
                    <a:cubicBezTo>
                      <a:pt x="596" y="287"/>
                      <a:pt x="489" y="13"/>
                      <a:pt x="27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4" name="Google Shape;3374;p20"/>
              <p:cNvSpPr/>
              <p:nvPr/>
            </p:nvSpPr>
            <p:spPr>
              <a:xfrm>
                <a:off x="1835050" y="1697075"/>
                <a:ext cx="14900" cy="12775"/>
              </a:xfrm>
              <a:custGeom>
                <a:rect b="b" l="l" r="r" t="t"/>
                <a:pathLst>
                  <a:path extrusionOk="0" h="511" w="596">
                    <a:moveTo>
                      <a:pt x="274" y="0"/>
                    </a:moveTo>
                    <a:cubicBezTo>
                      <a:pt x="119" y="0"/>
                      <a:pt x="0" y="107"/>
                      <a:pt x="0" y="250"/>
                    </a:cubicBezTo>
                    <a:cubicBezTo>
                      <a:pt x="0" y="406"/>
                      <a:pt x="130" y="511"/>
                      <a:pt x="261" y="511"/>
                    </a:cubicBezTo>
                    <a:cubicBezTo>
                      <a:pt x="320" y="511"/>
                      <a:pt x="380" y="489"/>
                      <a:pt x="429" y="441"/>
                    </a:cubicBezTo>
                    <a:cubicBezTo>
                      <a:pt x="595" y="286"/>
                      <a:pt x="488" y="12"/>
                      <a:pt x="27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5" name="Google Shape;3375;p20"/>
              <p:cNvSpPr/>
              <p:nvPr/>
            </p:nvSpPr>
            <p:spPr>
              <a:xfrm>
                <a:off x="2043100" y="1415175"/>
                <a:ext cx="14900" cy="12800"/>
              </a:xfrm>
              <a:custGeom>
                <a:rect b="b" l="l" r="r" t="t"/>
                <a:pathLst>
                  <a:path extrusionOk="0" h="512" w="596">
                    <a:moveTo>
                      <a:pt x="262" y="1"/>
                    </a:moveTo>
                    <a:cubicBezTo>
                      <a:pt x="120" y="1"/>
                      <a:pt x="1" y="108"/>
                      <a:pt x="1" y="251"/>
                    </a:cubicBezTo>
                    <a:cubicBezTo>
                      <a:pt x="1" y="406"/>
                      <a:pt x="124" y="511"/>
                      <a:pt x="256" y="511"/>
                    </a:cubicBezTo>
                    <a:cubicBezTo>
                      <a:pt x="316" y="511"/>
                      <a:pt x="377" y="490"/>
                      <a:pt x="429" y="441"/>
                    </a:cubicBezTo>
                    <a:cubicBezTo>
                      <a:pt x="596" y="287"/>
                      <a:pt x="489" y="13"/>
                      <a:pt x="26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6" name="Google Shape;3376;p20"/>
              <p:cNvSpPr/>
              <p:nvPr/>
            </p:nvSpPr>
            <p:spPr>
              <a:xfrm>
                <a:off x="1567450" y="1319325"/>
                <a:ext cx="14900" cy="12700"/>
              </a:xfrm>
              <a:custGeom>
                <a:rect b="b" l="l" r="r" t="t"/>
                <a:pathLst>
                  <a:path extrusionOk="0" h="508" w="596">
                    <a:moveTo>
                      <a:pt x="243" y="0"/>
                    </a:moveTo>
                    <a:cubicBezTo>
                      <a:pt x="109" y="0"/>
                      <a:pt x="0" y="115"/>
                      <a:pt x="0" y="251"/>
                    </a:cubicBezTo>
                    <a:cubicBezTo>
                      <a:pt x="0" y="404"/>
                      <a:pt x="120" y="508"/>
                      <a:pt x="249" y="508"/>
                    </a:cubicBezTo>
                    <a:cubicBezTo>
                      <a:pt x="311" y="508"/>
                      <a:pt x="375" y="484"/>
                      <a:pt x="429" y="430"/>
                    </a:cubicBezTo>
                    <a:cubicBezTo>
                      <a:pt x="596" y="275"/>
                      <a:pt x="488" y="1"/>
                      <a:pt x="262" y="1"/>
                    </a:cubicBezTo>
                    <a:cubicBezTo>
                      <a:pt x="256" y="1"/>
                      <a:pt x="249" y="0"/>
                      <a:pt x="24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7" name="Google Shape;3377;p20"/>
              <p:cNvSpPr/>
              <p:nvPr/>
            </p:nvSpPr>
            <p:spPr>
              <a:xfrm>
                <a:off x="2514000" y="1936950"/>
                <a:ext cx="14900" cy="12575"/>
              </a:xfrm>
              <a:custGeom>
                <a:rect b="b" l="l" r="r" t="t"/>
                <a:pathLst>
                  <a:path extrusionOk="0" h="503" w="596">
                    <a:moveTo>
                      <a:pt x="253" y="1"/>
                    </a:moveTo>
                    <a:cubicBezTo>
                      <a:pt x="108" y="1"/>
                      <a:pt x="0" y="115"/>
                      <a:pt x="0" y="252"/>
                    </a:cubicBezTo>
                    <a:cubicBezTo>
                      <a:pt x="0" y="404"/>
                      <a:pt x="120" y="503"/>
                      <a:pt x="249" y="503"/>
                    </a:cubicBezTo>
                    <a:cubicBezTo>
                      <a:pt x="311" y="503"/>
                      <a:pt x="375" y="480"/>
                      <a:pt x="429" y="430"/>
                    </a:cubicBezTo>
                    <a:cubicBezTo>
                      <a:pt x="596" y="275"/>
                      <a:pt x="488" y="2"/>
                      <a:pt x="274" y="2"/>
                    </a:cubicBezTo>
                    <a:cubicBezTo>
                      <a:pt x="267" y="1"/>
                      <a:pt x="260" y="1"/>
                      <a:pt x="25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8" name="Google Shape;3378;p20"/>
              <p:cNvSpPr/>
              <p:nvPr/>
            </p:nvSpPr>
            <p:spPr>
              <a:xfrm>
                <a:off x="3094125" y="1260400"/>
                <a:ext cx="14900" cy="12850"/>
              </a:xfrm>
              <a:custGeom>
                <a:rect b="b" l="l" r="r" t="t"/>
                <a:pathLst>
                  <a:path extrusionOk="0" h="514" w="596">
                    <a:moveTo>
                      <a:pt x="274" y="1"/>
                    </a:moveTo>
                    <a:cubicBezTo>
                      <a:pt x="131" y="1"/>
                      <a:pt x="12" y="120"/>
                      <a:pt x="0" y="263"/>
                    </a:cubicBezTo>
                    <a:cubicBezTo>
                      <a:pt x="0" y="415"/>
                      <a:pt x="126" y="514"/>
                      <a:pt x="254" y="514"/>
                    </a:cubicBezTo>
                    <a:cubicBezTo>
                      <a:pt x="316" y="514"/>
                      <a:pt x="379" y="491"/>
                      <a:pt x="429" y="441"/>
                    </a:cubicBezTo>
                    <a:cubicBezTo>
                      <a:pt x="596" y="286"/>
                      <a:pt x="489" y="13"/>
                      <a:pt x="27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9" name="Google Shape;3379;p20"/>
              <p:cNvSpPr/>
              <p:nvPr/>
            </p:nvSpPr>
            <p:spPr>
              <a:xfrm>
                <a:off x="2049650" y="2034300"/>
                <a:ext cx="14900" cy="12800"/>
              </a:xfrm>
              <a:custGeom>
                <a:rect b="b" l="l" r="r" t="t"/>
                <a:pathLst>
                  <a:path extrusionOk="0" h="512" w="596">
                    <a:moveTo>
                      <a:pt x="274" y="1"/>
                    </a:moveTo>
                    <a:cubicBezTo>
                      <a:pt x="131" y="1"/>
                      <a:pt x="12" y="108"/>
                      <a:pt x="0" y="251"/>
                    </a:cubicBezTo>
                    <a:cubicBezTo>
                      <a:pt x="0" y="406"/>
                      <a:pt x="130" y="511"/>
                      <a:pt x="265" y="511"/>
                    </a:cubicBezTo>
                    <a:cubicBezTo>
                      <a:pt x="326" y="511"/>
                      <a:pt x="389" y="490"/>
                      <a:pt x="441" y="441"/>
                    </a:cubicBezTo>
                    <a:cubicBezTo>
                      <a:pt x="596" y="287"/>
                      <a:pt x="501" y="13"/>
                      <a:pt x="27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0" name="Google Shape;3380;p20"/>
              <p:cNvSpPr/>
              <p:nvPr/>
            </p:nvSpPr>
            <p:spPr>
              <a:xfrm>
                <a:off x="2491075" y="3399650"/>
                <a:ext cx="14900" cy="12800"/>
              </a:xfrm>
              <a:custGeom>
                <a:rect b="b" l="l" r="r" t="t"/>
                <a:pathLst>
                  <a:path extrusionOk="0" h="512" w="596">
                    <a:moveTo>
                      <a:pt x="274" y="1"/>
                    </a:moveTo>
                    <a:cubicBezTo>
                      <a:pt x="131" y="1"/>
                      <a:pt x="12" y="108"/>
                      <a:pt x="0" y="251"/>
                    </a:cubicBezTo>
                    <a:cubicBezTo>
                      <a:pt x="0" y="406"/>
                      <a:pt x="130" y="511"/>
                      <a:pt x="265" y="511"/>
                    </a:cubicBezTo>
                    <a:cubicBezTo>
                      <a:pt x="326" y="511"/>
                      <a:pt x="389" y="490"/>
                      <a:pt x="441" y="441"/>
                    </a:cubicBezTo>
                    <a:cubicBezTo>
                      <a:pt x="596" y="286"/>
                      <a:pt x="500" y="13"/>
                      <a:pt x="27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1" name="Google Shape;3381;p20"/>
              <p:cNvSpPr/>
              <p:nvPr/>
            </p:nvSpPr>
            <p:spPr>
              <a:xfrm>
                <a:off x="2840525" y="3715475"/>
                <a:ext cx="14900" cy="12800"/>
              </a:xfrm>
              <a:custGeom>
                <a:rect b="b" l="l" r="r" t="t"/>
                <a:pathLst>
                  <a:path extrusionOk="0" h="512" w="596">
                    <a:moveTo>
                      <a:pt x="262" y="0"/>
                    </a:moveTo>
                    <a:cubicBezTo>
                      <a:pt x="119" y="0"/>
                      <a:pt x="0" y="107"/>
                      <a:pt x="0" y="262"/>
                    </a:cubicBezTo>
                    <a:cubicBezTo>
                      <a:pt x="0" y="409"/>
                      <a:pt x="129" y="511"/>
                      <a:pt x="260" y="511"/>
                    </a:cubicBezTo>
                    <a:cubicBezTo>
                      <a:pt x="320" y="511"/>
                      <a:pt x="380" y="489"/>
                      <a:pt x="429" y="441"/>
                    </a:cubicBezTo>
                    <a:cubicBezTo>
                      <a:pt x="596" y="286"/>
                      <a:pt x="489" y="12"/>
                      <a:pt x="2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2" name="Google Shape;3382;p20"/>
              <p:cNvSpPr/>
              <p:nvPr/>
            </p:nvSpPr>
            <p:spPr>
              <a:xfrm>
                <a:off x="2212775" y="4039900"/>
                <a:ext cx="14900" cy="12800"/>
              </a:xfrm>
              <a:custGeom>
                <a:rect b="b" l="l" r="r" t="t"/>
                <a:pathLst>
                  <a:path extrusionOk="0" h="512" w="596">
                    <a:moveTo>
                      <a:pt x="262" y="1"/>
                    </a:moveTo>
                    <a:cubicBezTo>
                      <a:pt x="119" y="1"/>
                      <a:pt x="0" y="108"/>
                      <a:pt x="0" y="263"/>
                    </a:cubicBezTo>
                    <a:cubicBezTo>
                      <a:pt x="0" y="410"/>
                      <a:pt x="129" y="512"/>
                      <a:pt x="259" y="512"/>
                    </a:cubicBezTo>
                    <a:cubicBezTo>
                      <a:pt x="319" y="512"/>
                      <a:pt x="380" y="490"/>
                      <a:pt x="429" y="442"/>
                    </a:cubicBezTo>
                    <a:cubicBezTo>
                      <a:pt x="595" y="287"/>
                      <a:pt x="488" y="13"/>
                      <a:pt x="26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3" name="Google Shape;3383;p20"/>
              <p:cNvSpPr/>
              <p:nvPr/>
            </p:nvSpPr>
            <p:spPr>
              <a:xfrm>
                <a:off x="3233425" y="3608875"/>
                <a:ext cx="14900" cy="12600"/>
              </a:xfrm>
              <a:custGeom>
                <a:rect b="b" l="l" r="r" t="t"/>
                <a:pathLst>
                  <a:path extrusionOk="0" h="504" w="596">
                    <a:moveTo>
                      <a:pt x="255" y="1"/>
                    </a:moveTo>
                    <a:cubicBezTo>
                      <a:pt x="121" y="1"/>
                      <a:pt x="12" y="116"/>
                      <a:pt x="1" y="252"/>
                    </a:cubicBezTo>
                    <a:cubicBezTo>
                      <a:pt x="1" y="405"/>
                      <a:pt x="126" y="503"/>
                      <a:pt x="255" y="503"/>
                    </a:cubicBezTo>
                    <a:cubicBezTo>
                      <a:pt x="316" y="503"/>
                      <a:pt x="379" y="481"/>
                      <a:pt x="429" y="430"/>
                    </a:cubicBezTo>
                    <a:cubicBezTo>
                      <a:pt x="596" y="276"/>
                      <a:pt x="489" y="14"/>
                      <a:pt x="274" y="2"/>
                    </a:cubicBezTo>
                    <a:cubicBezTo>
                      <a:pt x="268" y="1"/>
                      <a:pt x="261" y="1"/>
                      <a:pt x="25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4" name="Google Shape;3384;p20"/>
              <p:cNvSpPr/>
              <p:nvPr/>
            </p:nvSpPr>
            <p:spPr>
              <a:xfrm>
                <a:off x="3660575" y="3771725"/>
                <a:ext cx="14900" cy="12775"/>
              </a:xfrm>
              <a:custGeom>
                <a:rect b="b" l="l" r="r" t="t"/>
                <a:pathLst>
                  <a:path extrusionOk="0" h="511" w="596">
                    <a:moveTo>
                      <a:pt x="262" y="0"/>
                    </a:moveTo>
                    <a:cubicBezTo>
                      <a:pt x="119" y="0"/>
                      <a:pt x="0" y="108"/>
                      <a:pt x="0" y="251"/>
                    </a:cubicBezTo>
                    <a:cubicBezTo>
                      <a:pt x="0" y="406"/>
                      <a:pt x="124" y="511"/>
                      <a:pt x="256" y="511"/>
                    </a:cubicBezTo>
                    <a:cubicBezTo>
                      <a:pt x="315" y="511"/>
                      <a:pt x="377" y="489"/>
                      <a:pt x="429" y="441"/>
                    </a:cubicBezTo>
                    <a:cubicBezTo>
                      <a:pt x="595" y="286"/>
                      <a:pt x="488" y="12"/>
                      <a:pt x="2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5" name="Google Shape;3385;p20"/>
              <p:cNvSpPr/>
              <p:nvPr/>
            </p:nvSpPr>
            <p:spPr>
              <a:xfrm>
                <a:off x="2879225" y="3022800"/>
                <a:ext cx="14900" cy="12800"/>
              </a:xfrm>
              <a:custGeom>
                <a:rect b="b" l="l" r="r" t="t"/>
                <a:pathLst>
                  <a:path extrusionOk="0" h="512" w="596">
                    <a:moveTo>
                      <a:pt x="253" y="1"/>
                    </a:moveTo>
                    <a:cubicBezTo>
                      <a:pt x="108" y="1"/>
                      <a:pt x="0" y="115"/>
                      <a:pt x="0" y="251"/>
                    </a:cubicBezTo>
                    <a:cubicBezTo>
                      <a:pt x="0" y="407"/>
                      <a:pt x="130" y="512"/>
                      <a:pt x="261" y="512"/>
                    </a:cubicBezTo>
                    <a:cubicBezTo>
                      <a:pt x="321" y="512"/>
                      <a:pt x="380" y="490"/>
                      <a:pt x="429" y="442"/>
                    </a:cubicBezTo>
                    <a:cubicBezTo>
                      <a:pt x="595" y="287"/>
                      <a:pt x="500" y="1"/>
                      <a:pt x="274" y="1"/>
                    </a:cubicBezTo>
                    <a:cubicBezTo>
                      <a:pt x="267" y="1"/>
                      <a:pt x="260" y="1"/>
                      <a:pt x="25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6" name="Google Shape;3386;p20"/>
              <p:cNvSpPr/>
              <p:nvPr/>
            </p:nvSpPr>
            <p:spPr>
              <a:xfrm>
                <a:off x="2879225" y="3450525"/>
                <a:ext cx="14900" cy="12825"/>
              </a:xfrm>
              <a:custGeom>
                <a:rect b="b" l="l" r="r" t="t"/>
                <a:pathLst>
                  <a:path extrusionOk="0" h="513" w="596">
                    <a:moveTo>
                      <a:pt x="253" y="1"/>
                    </a:moveTo>
                    <a:cubicBezTo>
                      <a:pt x="108" y="1"/>
                      <a:pt x="0" y="115"/>
                      <a:pt x="0" y="252"/>
                    </a:cubicBezTo>
                    <a:cubicBezTo>
                      <a:pt x="0" y="407"/>
                      <a:pt x="130" y="512"/>
                      <a:pt x="261" y="512"/>
                    </a:cubicBezTo>
                    <a:cubicBezTo>
                      <a:pt x="321" y="512"/>
                      <a:pt x="380" y="491"/>
                      <a:pt x="429" y="442"/>
                    </a:cubicBezTo>
                    <a:cubicBezTo>
                      <a:pt x="595" y="287"/>
                      <a:pt x="488" y="14"/>
                      <a:pt x="274" y="2"/>
                    </a:cubicBezTo>
                    <a:cubicBezTo>
                      <a:pt x="267" y="1"/>
                      <a:pt x="260" y="1"/>
                      <a:pt x="25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7" name="Google Shape;3387;p20"/>
              <p:cNvSpPr/>
              <p:nvPr/>
            </p:nvSpPr>
            <p:spPr>
              <a:xfrm>
                <a:off x="3305175" y="3364825"/>
                <a:ext cx="14900" cy="12850"/>
              </a:xfrm>
              <a:custGeom>
                <a:rect b="b" l="l" r="r" t="t"/>
                <a:pathLst>
                  <a:path extrusionOk="0" h="514" w="596">
                    <a:moveTo>
                      <a:pt x="274" y="1"/>
                    </a:moveTo>
                    <a:cubicBezTo>
                      <a:pt x="119" y="1"/>
                      <a:pt x="0" y="120"/>
                      <a:pt x="0" y="263"/>
                    </a:cubicBezTo>
                    <a:cubicBezTo>
                      <a:pt x="0" y="416"/>
                      <a:pt x="125" y="514"/>
                      <a:pt x="258" y="514"/>
                    </a:cubicBezTo>
                    <a:cubicBezTo>
                      <a:pt x="321" y="514"/>
                      <a:pt x="387" y="491"/>
                      <a:pt x="441" y="441"/>
                    </a:cubicBezTo>
                    <a:cubicBezTo>
                      <a:pt x="595" y="286"/>
                      <a:pt x="488" y="13"/>
                      <a:pt x="27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8" name="Google Shape;3388;p20"/>
              <p:cNvSpPr/>
              <p:nvPr/>
            </p:nvSpPr>
            <p:spPr>
              <a:xfrm>
                <a:off x="4574375" y="2764450"/>
                <a:ext cx="14900" cy="12800"/>
              </a:xfrm>
              <a:custGeom>
                <a:rect b="b" l="l" r="r" t="t"/>
                <a:pathLst>
                  <a:path extrusionOk="0" h="512" w="596">
                    <a:moveTo>
                      <a:pt x="262" y="1"/>
                    </a:moveTo>
                    <a:cubicBezTo>
                      <a:pt x="119" y="1"/>
                      <a:pt x="0" y="120"/>
                      <a:pt x="0" y="263"/>
                    </a:cubicBezTo>
                    <a:cubicBezTo>
                      <a:pt x="0" y="410"/>
                      <a:pt x="129" y="512"/>
                      <a:pt x="259" y="512"/>
                    </a:cubicBezTo>
                    <a:cubicBezTo>
                      <a:pt x="320" y="512"/>
                      <a:pt x="380" y="490"/>
                      <a:pt x="429" y="441"/>
                    </a:cubicBezTo>
                    <a:cubicBezTo>
                      <a:pt x="596" y="287"/>
                      <a:pt x="488" y="13"/>
                      <a:pt x="26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9" name="Google Shape;3389;p20"/>
              <p:cNvSpPr/>
              <p:nvPr/>
            </p:nvSpPr>
            <p:spPr>
              <a:xfrm>
                <a:off x="3424225" y="2839175"/>
                <a:ext cx="13425" cy="12825"/>
              </a:xfrm>
              <a:custGeom>
                <a:rect b="b" l="l" r="r" t="t"/>
                <a:pathLst>
                  <a:path extrusionOk="0" h="513" w="537">
                    <a:moveTo>
                      <a:pt x="262" y="0"/>
                    </a:moveTo>
                    <a:cubicBezTo>
                      <a:pt x="120" y="0"/>
                      <a:pt x="1" y="107"/>
                      <a:pt x="1" y="250"/>
                    </a:cubicBezTo>
                    <a:cubicBezTo>
                      <a:pt x="1" y="393"/>
                      <a:pt x="120" y="512"/>
                      <a:pt x="262" y="512"/>
                    </a:cubicBezTo>
                    <a:cubicBezTo>
                      <a:pt x="417" y="512"/>
                      <a:pt x="536" y="393"/>
                      <a:pt x="536" y="250"/>
                    </a:cubicBezTo>
                    <a:cubicBezTo>
                      <a:pt x="536" y="107"/>
                      <a:pt x="417" y="0"/>
                      <a:pt x="2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0" name="Google Shape;3390;p20"/>
              <p:cNvSpPr/>
              <p:nvPr/>
            </p:nvSpPr>
            <p:spPr>
              <a:xfrm>
                <a:off x="3175975" y="2653725"/>
                <a:ext cx="13425" cy="12525"/>
              </a:xfrm>
              <a:custGeom>
                <a:rect b="b" l="l" r="r" t="t"/>
                <a:pathLst>
                  <a:path extrusionOk="0" h="501" w="537">
                    <a:moveTo>
                      <a:pt x="263" y="1"/>
                    </a:moveTo>
                    <a:cubicBezTo>
                      <a:pt x="120" y="1"/>
                      <a:pt x="1" y="108"/>
                      <a:pt x="1" y="251"/>
                    </a:cubicBezTo>
                    <a:cubicBezTo>
                      <a:pt x="1" y="394"/>
                      <a:pt x="120" y="501"/>
                      <a:pt x="263" y="501"/>
                    </a:cubicBezTo>
                    <a:cubicBezTo>
                      <a:pt x="417" y="501"/>
                      <a:pt x="536" y="394"/>
                      <a:pt x="536" y="251"/>
                    </a:cubicBezTo>
                    <a:cubicBezTo>
                      <a:pt x="536" y="108"/>
                      <a:pt x="417" y="1"/>
                      <a:pt x="26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1" name="Google Shape;3391;p20"/>
              <p:cNvSpPr/>
              <p:nvPr/>
            </p:nvSpPr>
            <p:spPr>
              <a:xfrm>
                <a:off x="4679450" y="2461750"/>
                <a:ext cx="13400" cy="12825"/>
              </a:xfrm>
              <a:custGeom>
                <a:rect b="b" l="l" r="r" t="t"/>
                <a:pathLst>
                  <a:path extrusionOk="0" h="513" w="536">
                    <a:moveTo>
                      <a:pt x="262" y="0"/>
                    </a:moveTo>
                    <a:cubicBezTo>
                      <a:pt x="119" y="0"/>
                      <a:pt x="0" y="119"/>
                      <a:pt x="0" y="250"/>
                    </a:cubicBezTo>
                    <a:cubicBezTo>
                      <a:pt x="0" y="393"/>
                      <a:pt x="119" y="512"/>
                      <a:pt x="262" y="512"/>
                    </a:cubicBezTo>
                    <a:cubicBezTo>
                      <a:pt x="417" y="512"/>
                      <a:pt x="536" y="393"/>
                      <a:pt x="536" y="250"/>
                    </a:cubicBezTo>
                    <a:cubicBezTo>
                      <a:pt x="536" y="119"/>
                      <a:pt x="417" y="0"/>
                      <a:pt x="2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2" name="Google Shape;3392;p20"/>
              <p:cNvSpPr/>
              <p:nvPr/>
            </p:nvSpPr>
            <p:spPr>
              <a:xfrm>
                <a:off x="4420475" y="2324825"/>
                <a:ext cx="13425" cy="12525"/>
              </a:xfrm>
              <a:custGeom>
                <a:rect b="b" l="l" r="r" t="t"/>
                <a:pathLst>
                  <a:path extrusionOk="0" h="501" w="537">
                    <a:moveTo>
                      <a:pt x="263" y="0"/>
                    </a:moveTo>
                    <a:cubicBezTo>
                      <a:pt x="120" y="0"/>
                      <a:pt x="1" y="107"/>
                      <a:pt x="1" y="250"/>
                    </a:cubicBezTo>
                    <a:cubicBezTo>
                      <a:pt x="1" y="393"/>
                      <a:pt x="120" y="500"/>
                      <a:pt x="263" y="500"/>
                    </a:cubicBezTo>
                    <a:cubicBezTo>
                      <a:pt x="417" y="500"/>
                      <a:pt x="537" y="393"/>
                      <a:pt x="537" y="250"/>
                    </a:cubicBezTo>
                    <a:cubicBezTo>
                      <a:pt x="537" y="107"/>
                      <a:pt x="417" y="0"/>
                      <a:pt x="26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3" name="Google Shape;3393;p20"/>
              <p:cNvSpPr/>
              <p:nvPr/>
            </p:nvSpPr>
            <p:spPr>
              <a:xfrm>
                <a:off x="4200800" y="2052175"/>
                <a:ext cx="13425" cy="12825"/>
              </a:xfrm>
              <a:custGeom>
                <a:rect b="b" l="l" r="r" t="t"/>
                <a:pathLst>
                  <a:path extrusionOk="0" h="513" w="537">
                    <a:moveTo>
                      <a:pt x="263" y="0"/>
                    </a:moveTo>
                    <a:cubicBezTo>
                      <a:pt x="120" y="0"/>
                      <a:pt x="1" y="119"/>
                      <a:pt x="1" y="262"/>
                    </a:cubicBezTo>
                    <a:cubicBezTo>
                      <a:pt x="1" y="393"/>
                      <a:pt x="120" y="512"/>
                      <a:pt x="263" y="512"/>
                    </a:cubicBezTo>
                    <a:cubicBezTo>
                      <a:pt x="406" y="512"/>
                      <a:pt x="537" y="393"/>
                      <a:pt x="537" y="262"/>
                    </a:cubicBezTo>
                    <a:cubicBezTo>
                      <a:pt x="537" y="119"/>
                      <a:pt x="406" y="0"/>
                      <a:pt x="26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4" name="Google Shape;3394;p20"/>
              <p:cNvSpPr/>
              <p:nvPr/>
            </p:nvSpPr>
            <p:spPr>
              <a:xfrm>
                <a:off x="2892600" y="2091725"/>
                <a:ext cx="14925" cy="12825"/>
              </a:xfrm>
              <a:custGeom>
                <a:rect b="b" l="l" r="r" t="t"/>
                <a:pathLst>
                  <a:path extrusionOk="0" h="513" w="597">
                    <a:moveTo>
                      <a:pt x="243" y="1"/>
                    </a:moveTo>
                    <a:cubicBezTo>
                      <a:pt x="109" y="1"/>
                      <a:pt x="1" y="116"/>
                      <a:pt x="1" y="252"/>
                    </a:cubicBezTo>
                    <a:cubicBezTo>
                      <a:pt x="1" y="407"/>
                      <a:pt x="125" y="512"/>
                      <a:pt x="256" y="512"/>
                    </a:cubicBezTo>
                    <a:cubicBezTo>
                      <a:pt x="316" y="512"/>
                      <a:pt x="378" y="491"/>
                      <a:pt x="430" y="442"/>
                    </a:cubicBezTo>
                    <a:cubicBezTo>
                      <a:pt x="596" y="287"/>
                      <a:pt x="489" y="14"/>
                      <a:pt x="263" y="2"/>
                    </a:cubicBezTo>
                    <a:cubicBezTo>
                      <a:pt x="256" y="1"/>
                      <a:pt x="250" y="1"/>
                      <a:pt x="2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5" name="Google Shape;3395;p20"/>
              <p:cNvSpPr/>
              <p:nvPr/>
            </p:nvSpPr>
            <p:spPr>
              <a:xfrm>
                <a:off x="3100975" y="1773550"/>
                <a:ext cx="14600" cy="12800"/>
              </a:xfrm>
              <a:custGeom>
                <a:rect b="b" l="l" r="r" t="t"/>
                <a:pathLst>
                  <a:path extrusionOk="0" h="512" w="584">
                    <a:moveTo>
                      <a:pt x="262" y="1"/>
                    </a:moveTo>
                    <a:cubicBezTo>
                      <a:pt x="119" y="1"/>
                      <a:pt x="0" y="108"/>
                      <a:pt x="0" y="251"/>
                    </a:cubicBezTo>
                    <a:cubicBezTo>
                      <a:pt x="0" y="407"/>
                      <a:pt x="124" y="511"/>
                      <a:pt x="256" y="511"/>
                    </a:cubicBezTo>
                    <a:cubicBezTo>
                      <a:pt x="316" y="511"/>
                      <a:pt x="377" y="490"/>
                      <a:pt x="429" y="442"/>
                    </a:cubicBezTo>
                    <a:cubicBezTo>
                      <a:pt x="584" y="287"/>
                      <a:pt x="488" y="13"/>
                      <a:pt x="26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6" name="Google Shape;3396;p20"/>
              <p:cNvSpPr/>
              <p:nvPr/>
            </p:nvSpPr>
            <p:spPr>
              <a:xfrm>
                <a:off x="2931900" y="1586050"/>
                <a:ext cx="14600" cy="12775"/>
              </a:xfrm>
              <a:custGeom>
                <a:rect b="b" l="l" r="r" t="t"/>
                <a:pathLst>
                  <a:path extrusionOk="0" h="511" w="584">
                    <a:moveTo>
                      <a:pt x="263" y="0"/>
                    </a:moveTo>
                    <a:cubicBezTo>
                      <a:pt x="120" y="0"/>
                      <a:pt x="1" y="107"/>
                      <a:pt x="1" y="250"/>
                    </a:cubicBezTo>
                    <a:cubicBezTo>
                      <a:pt x="1" y="406"/>
                      <a:pt x="124" y="511"/>
                      <a:pt x="256" y="511"/>
                    </a:cubicBezTo>
                    <a:cubicBezTo>
                      <a:pt x="316" y="511"/>
                      <a:pt x="377" y="489"/>
                      <a:pt x="429" y="441"/>
                    </a:cubicBezTo>
                    <a:cubicBezTo>
                      <a:pt x="584" y="286"/>
                      <a:pt x="489" y="12"/>
                      <a:pt x="26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7" name="Google Shape;3397;p20"/>
              <p:cNvSpPr/>
              <p:nvPr/>
            </p:nvSpPr>
            <p:spPr>
              <a:xfrm>
                <a:off x="3553400" y="1378850"/>
                <a:ext cx="14925" cy="12800"/>
              </a:xfrm>
              <a:custGeom>
                <a:rect b="b" l="l" r="r" t="t"/>
                <a:pathLst>
                  <a:path extrusionOk="0" h="512" w="597">
                    <a:moveTo>
                      <a:pt x="243" y="1"/>
                    </a:moveTo>
                    <a:cubicBezTo>
                      <a:pt x="109" y="1"/>
                      <a:pt x="1" y="115"/>
                      <a:pt x="1" y="251"/>
                    </a:cubicBezTo>
                    <a:cubicBezTo>
                      <a:pt x="1" y="407"/>
                      <a:pt x="130" y="512"/>
                      <a:pt x="262" y="512"/>
                    </a:cubicBezTo>
                    <a:cubicBezTo>
                      <a:pt x="321" y="512"/>
                      <a:pt x="381" y="490"/>
                      <a:pt x="429" y="442"/>
                    </a:cubicBezTo>
                    <a:cubicBezTo>
                      <a:pt x="596" y="275"/>
                      <a:pt x="489" y="1"/>
                      <a:pt x="263" y="1"/>
                    </a:cubicBezTo>
                    <a:cubicBezTo>
                      <a:pt x="256" y="1"/>
                      <a:pt x="250" y="1"/>
                      <a:pt x="2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8" name="Google Shape;3398;p20"/>
              <p:cNvSpPr/>
              <p:nvPr/>
            </p:nvSpPr>
            <p:spPr>
              <a:xfrm>
                <a:off x="3559950" y="2535850"/>
                <a:ext cx="14925" cy="12800"/>
              </a:xfrm>
              <a:custGeom>
                <a:rect b="b" l="l" r="r" t="t"/>
                <a:pathLst>
                  <a:path extrusionOk="0" h="512" w="597">
                    <a:moveTo>
                      <a:pt x="275" y="1"/>
                    </a:moveTo>
                    <a:cubicBezTo>
                      <a:pt x="132" y="1"/>
                      <a:pt x="13" y="108"/>
                      <a:pt x="1" y="251"/>
                    </a:cubicBezTo>
                    <a:cubicBezTo>
                      <a:pt x="1" y="406"/>
                      <a:pt x="130" y="511"/>
                      <a:pt x="265" y="511"/>
                    </a:cubicBezTo>
                    <a:cubicBezTo>
                      <a:pt x="327" y="511"/>
                      <a:pt x="389" y="490"/>
                      <a:pt x="441" y="441"/>
                    </a:cubicBezTo>
                    <a:cubicBezTo>
                      <a:pt x="596" y="287"/>
                      <a:pt x="501" y="13"/>
                      <a:pt x="27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9" name="Google Shape;3399;p20"/>
              <p:cNvSpPr/>
              <p:nvPr/>
            </p:nvSpPr>
            <p:spPr>
              <a:xfrm>
                <a:off x="3821900" y="2024775"/>
                <a:ext cx="14900" cy="12575"/>
              </a:xfrm>
              <a:custGeom>
                <a:rect b="b" l="l" r="r" t="t"/>
                <a:pathLst>
                  <a:path extrusionOk="0" h="503" w="596">
                    <a:moveTo>
                      <a:pt x="253" y="0"/>
                    </a:moveTo>
                    <a:cubicBezTo>
                      <a:pt x="109" y="0"/>
                      <a:pt x="0" y="115"/>
                      <a:pt x="0" y="251"/>
                    </a:cubicBezTo>
                    <a:cubicBezTo>
                      <a:pt x="0" y="404"/>
                      <a:pt x="125" y="502"/>
                      <a:pt x="254" y="502"/>
                    </a:cubicBezTo>
                    <a:cubicBezTo>
                      <a:pt x="316" y="502"/>
                      <a:pt x="379" y="480"/>
                      <a:pt x="429" y="429"/>
                    </a:cubicBezTo>
                    <a:cubicBezTo>
                      <a:pt x="596" y="275"/>
                      <a:pt x="488" y="1"/>
                      <a:pt x="274" y="1"/>
                    </a:cubicBezTo>
                    <a:cubicBezTo>
                      <a:pt x="267" y="0"/>
                      <a:pt x="260" y="0"/>
                      <a:pt x="25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0" name="Google Shape;3400;p20"/>
              <p:cNvSpPr/>
              <p:nvPr/>
            </p:nvSpPr>
            <p:spPr>
              <a:xfrm>
                <a:off x="3681400" y="3347875"/>
                <a:ext cx="14900" cy="12850"/>
              </a:xfrm>
              <a:custGeom>
                <a:rect b="b" l="l" r="r" t="t"/>
                <a:pathLst>
                  <a:path extrusionOk="0" h="514" w="596">
                    <a:moveTo>
                      <a:pt x="262" y="0"/>
                    </a:moveTo>
                    <a:cubicBezTo>
                      <a:pt x="120" y="0"/>
                      <a:pt x="1" y="119"/>
                      <a:pt x="1" y="262"/>
                    </a:cubicBezTo>
                    <a:cubicBezTo>
                      <a:pt x="1" y="415"/>
                      <a:pt x="126" y="513"/>
                      <a:pt x="254" y="513"/>
                    </a:cubicBezTo>
                    <a:cubicBezTo>
                      <a:pt x="316" y="513"/>
                      <a:pt x="379" y="491"/>
                      <a:pt x="429" y="441"/>
                    </a:cubicBezTo>
                    <a:cubicBezTo>
                      <a:pt x="596" y="286"/>
                      <a:pt x="489" y="12"/>
                      <a:pt x="2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1" name="Google Shape;3401;p20"/>
              <p:cNvSpPr/>
              <p:nvPr/>
            </p:nvSpPr>
            <p:spPr>
              <a:xfrm>
                <a:off x="3958825" y="3324350"/>
                <a:ext cx="14900" cy="12800"/>
              </a:xfrm>
              <a:custGeom>
                <a:rect b="b" l="l" r="r" t="t"/>
                <a:pathLst>
                  <a:path extrusionOk="0" h="512" w="596">
                    <a:moveTo>
                      <a:pt x="262" y="0"/>
                    </a:moveTo>
                    <a:cubicBezTo>
                      <a:pt x="119" y="0"/>
                      <a:pt x="0" y="119"/>
                      <a:pt x="0" y="262"/>
                    </a:cubicBezTo>
                    <a:cubicBezTo>
                      <a:pt x="0" y="409"/>
                      <a:pt x="129" y="511"/>
                      <a:pt x="259" y="511"/>
                    </a:cubicBezTo>
                    <a:cubicBezTo>
                      <a:pt x="319" y="511"/>
                      <a:pt x="380" y="490"/>
                      <a:pt x="429" y="441"/>
                    </a:cubicBezTo>
                    <a:cubicBezTo>
                      <a:pt x="595" y="286"/>
                      <a:pt x="488" y="12"/>
                      <a:pt x="2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2" name="Google Shape;3402;p20"/>
              <p:cNvSpPr/>
              <p:nvPr/>
            </p:nvSpPr>
            <p:spPr>
              <a:xfrm>
                <a:off x="4214200" y="3088300"/>
                <a:ext cx="14625" cy="12800"/>
              </a:xfrm>
              <a:custGeom>
                <a:rect b="b" l="l" r="r" t="t"/>
                <a:pathLst>
                  <a:path extrusionOk="0" h="512" w="585">
                    <a:moveTo>
                      <a:pt x="263" y="1"/>
                    </a:moveTo>
                    <a:cubicBezTo>
                      <a:pt x="120" y="1"/>
                      <a:pt x="1" y="108"/>
                      <a:pt x="1" y="251"/>
                    </a:cubicBezTo>
                    <a:cubicBezTo>
                      <a:pt x="1" y="406"/>
                      <a:pt x="125" y="511"/>
                      <a:pt x="256" y="511"/>
                    </a:cubicBezTo>
                    <a:cubicBezTo>
                      <a:pt x="316" y="511"/>
                      <a:pt x="377" y="490"/>
                      <a:pt x="429" y="441"/>
                    </a:cubicBezTo>
                    <a:cubicBezTo>
                      <a:pt x="584" y="287"/>
                      <a:pt x="489" y="13"/>
                      <a:pt x="26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3" name="Google Shape;3403;p20"/>
              <p:cNvSpPr/>
              <p:nvPr/>
            </p:nvSpPr>
            <p:spPr>
              <a:xfrm>
                <a:off x="2329450" y="1421425"/>
                <a:ext cx="14600" cy="12800"/>
              </a:xfrm>
              <a:custGeom>
                <a:rect b="b" l="l" r="r" t="t"/>
                <a:pathLst>
                  <a:path extrusionOk="0" h="512" w="584">
                    <a:moveTo>
                      <a:pt x="262" y="1"/>
                    </a:moveTo>
                    <a:cubicBezTo>
                      <a:pt x="119" y="1"/>
                      <a:pt x="0" y="108"/>
                      <a:pt x="0" y="263"/>
                    </a:cubicBezTo>
                    <a:cubicBezTo>
                      <a:pt x="0" y="410"/>
                      <a:pt x="123" y="512"/>
                      <a:pt x="254" y="512"/>
                    </a:cubicBezTo>
                    <a:cubicBezTo>
                      <a:pt x="314" y="512"/>
                      <a:pt x="376" y="490"/>
                      <a:pt x="429" y="441"/>
                    </a:cubicBezTo>
                    <a:cubicBezTo>
                      <a:pt x="584" y="287"/>
                      <a:pt x="488" y="13"/>
                      <a:pt x="26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4" name="Google Shape;3404;p20"/>
              <p:cNvSpPr/>
              <p:nvPr/>
            </p:nvSpPr>
            <p:spPr>
              <a:xfrm>
                <a:off x="1648400" y="3363925"/>
                <a:ext cx="32175" cy="32475"/>
              </a:xfrm>
              <a:custGeom>
                <a:rect b="b" l="l" r="r" t="t"/>
                <a:pathLst>
                  <a:path extrusionOk="0" h="1299" w="1287">
                    <a:moveTo>
                      <a:pt x="489" y="1"/>
                    </a:moveTo>
                    <a:lnTo>
                      <a:pt x="489" y="501"/>
                    </a:lnTo>
                    <a:lnTo>
                      <a:pt x="1" y="656"/>
                    </a:lnTo>
                    <a:lnTo>
                      <a:pt x="489" y="811"/>
                    </a:lnTo>
                    <a:lnTo>
                      <a:pt x="489" y="1299"/>
                    </a:lnTo>
                    <a:lnTo>
                      <a:pt x="799" y="906"/>
                    </a:lnTo>
                    <a:lnTo>
                      <a:pt x="1287" y="1061"/>
                    </a:lnTo>
                    <a:lnTo>
                      <a:pt x="989" y="656"/>
                    </a:lnTo>
                    <a:lnTo>
                      <a:pt x="1287" y="251"/>
                    </a:lnTo>
                    <a:lnTo>
                      <a:pt x="799" y="406"/>
                    </a:lnTo>
                    <a:lnTo>
                      <a:pt x="48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5" name="Google Shape;3405;p20"/>
              <p:cNvSpPr/>
              <p:nvPr/>
            </p:nvSpPr>
            <p:spPr>
              <a:xfrm>
                <a:off x="1724025" y="3057950"/>
                <a:ext cx="32450" cy="32775"/>
              </a:xfrm>
              <a:custGeom>
                <a:rect b="b" l="l" r="r" t="t"/>
                <a:pathLst>
                  <a:path extrusionOk="0" h="1311" w="1298">
                    <a:moveTo>
                      <a:pt x="500" y="0"/>
                    </a:moveTo>
                    <a:lnTo>
                      <a:pt x="500" y="500"/>
                    </a:lnTo>
                    <a:lnTo>
                      <a:pt x="0" y="655"/>
                    </a:lnTo>
                    <a:lnTo>
                      <a:pt x="500" y="810"/>
                    </a:lnTo>
                    <a:lnTo>
                      <a:pt x="500" y="1310"/>
                    </a:lnTo>
                    <a:lnTo>
                      <a:pt x="810" y="905"/>
                    </a:lnTo>
                    <a:lnTo>
                      <a:pt x="1298" y="1060"/>
                    </a:lnTo>
                    <a:lnTo>
                      <a:pt x="988" y="655"/>
                    </a:lnTo>
                    <a:lnTo>
                      <a:pt x="1298" y="250"/>
                    </a:lnTo>
                    <a:lnTo>
                      <a:pt x="810" y="405"/>
                    </a:lnTo>
                    <a:lnTo>
                      <a:pt x="5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6" name="Google Shape;3406;p20"/>
              <p:cNvSpPr/>
              <p:nvPr/>
            </p:nvSpPr>
            <p:spPr>
              <a:xfrm>
                <a:off x="1903200" y="3678850"/>
                <a:ext cx="32175" cy="32475"/>
              </a:xfrm>
              <a:custGeom>
                <a:rect b="b" l="l" r="r" t="t"/>
                <a:pathLst>
                  <a:path extrusionOk="0" h="1299" w="1287">
                    <a:moveTo>
                      <a:pt x="489" y="1"/>
                    </a:moveTo>
                    <a:lnTo>
                      <a:pt x="489" y="501"/>
                    </a:lnTo>
                    <a:lnTo>
                      <a:pt x="1" y="656"/>
                    </a:lnTo>
                    <a:lnTo>
                      <a:pt x="489" y="810"/>
                    </a:lnTo>
                    <a:lnTo>
                      <a:pt x="489" y="1299"/>
                    </a:lnTo>
                    <a:lnTo>
                      <a:pt x="798" y="906"/>
                    </a:lnTo>
                    <a:lnTo>
                      <a:pt x="1286" y="1048"/>
                    </a:lnTo>
                    <a:lnTo>
                      <a:pt x="989" y="656"/>
                    </a:lnTo>
                    <a:lnTo>
                      <a:pt x="1286" y="251"/>
                    </a:lnTo>
                    <a:lnTo>
                      <a:pt x="798" y="406"/>
                    </a:lnTo>
                    <a:lnTo>
                      <a:pt x="48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7" name="Google Shape;3407;p20"/>
              <p:cNvSpPr/>
              <p:nvPr/>
            </p:nvSpPr>
            <p:spPr>
              <a:xfrm>
                <a:off x="1379325" y="3424650"/>
                <a:ext cx="7775" cy="6650"/>
              </a:xfrm>
              <a:custGeom>
                <a:rect b="b" l="l" r="r" t="t"/>
                <a:pathLst>
                  <a:path extrusionOk="0" h="266" w="311">
                    <a:moveTo>
                      <a:pt x="143" y="1"/>
                    </a:moveTo>
                    <a:cubicBezTo>
                      <a:pt x="72" y="1"/>
                      <a:pt x="1" y="60"/>
                      <a:pt x="1" y="132"/>
                    </a:cubicBezTo>
                    <a:cubicBezTo>
                      <a:pt x="1" y="213"/>
                      <a:pt x="66" y="266"/>
                      <a:pt x="135" y="266"/>
                    </a:cubicBezTo>
                    <a:cubicBezTo>
                      <a:pt x="167" y="266"/>
                      <a:pt x="200" y="254"/>
                      <a:pt x="227" y="227"/>
                    </a:cubicBezTo>
                    <a:cubicBezTo>
                      <a:pt x="310" y="144"/>
                      <a:pt x="251" y="13"/>
                      <a:pt x="1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8" name="Google Shape;3408;p20"/>
              <p:cNvSpPr/>
              <p:nvPr/>
            </p:nvSpPr>
            <p:spPr>
              <a:xfrm>
                <a:off x="1782650" y="3521700"/>
                <a:ext cx="7775" cy="6450"/>
              </a:xfrm>
              <a:custGeom>
                <a:rect b="b" l="l" r="r" t="t"/>
                <a:pathLst>
                  <a:path extrusionOk="0" h="258" w="311">
                    <a:moveTo>
                      <a:pt x="143" y="0"/>
                    </a:moveTo>
                    <a:cubicBezTo>
                      <a:pt x="60" y="0"/>
                      <a:pt x="1" y="48"/>
                      <a:pt x="1" y="131"/>
                    </a:cubicBezTo>
                    <a:cubicBezTo>
                      <a:pt x="1" y="206"/>
                      <a:pt x="70" y="258"/>
                      <a:pt x="141" y="258"/>
                    </a:cubicBezTo>
                    <a:cubicBezTo>
                      <a:pt x="171" y="258"/>
                      <a:pt x="202" y="248"/>
                      <a:pt x="227" y="226"/>
                    </a:cubicBezTo>
                    <a:cubicBezTo>
                      <a:pt x="310" y="143"/>
                      <a:pt x="251" y="0"/>
                      <a:pt x="14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9" name="Google Shape;3409;p20"/>
              <p:cNvSpPr/>
              <p:nvPr/>
            </p:nvSpPr>
            <p:spPr>
              <a:xfrm>
                <a:off x="1982375" y="3265125"/>
                <a:ext cx="7475" cy="6650"/>
              </a:xfrm>
              <a:custGeom>
                <a:rect b="b" l="l" r="r" t="t"/>
                <a:pathLst>
                  <a:path extrusionOk="0" h="266" w="299">
                    <a:moveTo>
                      <a:pt x="132" y="0"/>
                    </a:moveTo>
                    <a:cubicBezTo>
                      <a:pt x="60" y="0"/>
                      <a:pt x="1" y="60"/>
                      <a:pt x="1" y="131"/>
                    </a:cubicBezTo>
                    <a:cubicBezTo>
                      <a:pt x="1" y="212"/>
                      <a:pt x="61" y="265"/>
                      <a:pt x="126" y="265"/>
                    </a:cubicBezTo>
                    <a:cubicBezTo>
                      <a:pt x="156" y="265"/>
                      <a:pt x="188" y="253"/>
                      <a:pt x="215" y="226"/>
                    </a:cubicBezTo>
                    <a:cubicBezTo>
                      <a:pt x="298" y="143"/>
                      <a:pt x="251" y="0"/>
                      <a:pt x="13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0" name="Google Shape;3410;p20"/>
              <p:cNvSpPr/>
              <p:nvPr/>
            </p:nvSpPr>
            <p:spPr>
              <a:xfrm>
                <a:off x="1567150" y="3227300"/>
                <a:ext cx="7750" cy="6475"/>
              </a:xfrm>
              <a:custGeom>
                <a:rect b="b" l="l" r="r" t="t"/>
                <a:pathLst>
                  <a:path extrusionOk="0" h="259" w="310">
                    <a:moveTo>
                      <a:pt x="143" y="1"/>
                    </a:moveTo>
                    <a:cubicBezTo>
                      <a:pt x="72" y="1"/>
                      <a:pt x="0" y="61"/>
                      <a:pt x="0" y="132"/>
                    </a:cubicBezTo>
                    <a:cubicBezTo>
                      <a:pt x="0" y="207"/>
                      <a:pt x="70" y="258"/>
                      <a:pt x="140" y="258"/>
                    </a:cubicBezTo>
                    <a:cubicBezTo>
                      <a:pt x="171" y="258"/>
                      <a:pt x="201" y="249"/>
                      <a:pt x="227" y="227"/>
                    </a:cubicBezTo>
                    <a:cubicBezTo>
                      <a:pt x="310" y="144"/>
                      <a:pt x="250" y="1"/>
                      <a:pt x="1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1" name="Google Shape;3411;p20"/>
              <p:cNvSpPr/>
              <p:nvPr/>
            </p:nvSpPr>
            <p:spPr>
              <a:xfrm>
                <a:off x="1779375" y="3314800"/>
                <a:ext cx="14900" cy="12725"/>
              </a:xfrm>
              <a:custGeom>
                <a:rect b="b" l="l" r="r" t="t"/>
                <a:pathLst>
                  <a:path extrusionOk="0" h="509" w="596">
                    <a:moveTo>
                      <a:pt x="255" y="1"/>
                    </a:moveTo>
                    <a:cubicBezTo>
                      <a:pt x="121" y="1"/>
                      <a:pt x="12" y="115"/>
                      <a:pt x="1" y="251"/>
                    </a:cubicBezTo>
                    <a:cubicBezTo>
                      <a:pt x="1" y="404"/>
                      <a:pt x="125" y="508"/>
                      <a:pt x="258" y="508"/>
                    </a:cubicBezTo>
                    <a:cubicBezTo>
                      <a:pt x="322" y="508"/>
                      <a:pt x="387" y="484"/>
                      <a:pt x="441" y="430"/>
                    </a:cubicBezTo>
                    <a:cubicBezTo>
                      <a:pt x="596" y="275"/>
                      <a:pt x="501" y="1"/>
                      <a:pt x="274" y="1"/>
                    </a:cubicBezTo>
                    <a:cubicBezTo>
                      <a:pt x="268" y="1"/>
                      <a:pt x="261" y="1"/>
                      <a:pt x="25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2" name="Google Shape;3412;p20"/>
              <p:cNvSpPr/>
              <p:nvPr/>
            </p:nvSpPr>
            <p:spPr>
              <a:xfrm>
                <a:off x="1654350" y="4108075"/>
                <a:ext cx="32175" cy="32475"/>
              </a:xfrm>
              <a:custGeom>
                <a:rect b="b" l="l" r="r" t="t"/>
                <a:pathLst>
                  <a:path extrusionOk="0" h="1299" w="1287">
                    <a:moveTo>
                      <a:pt x="489" y="1"/>
                    </a:moveTo>
                    <a:lnTo>
                      <a:pt x="489" y="489"/>
                    </a:lnTo>
                    <a:lnTo>
                      <a:pt x="1" y="643"/>
                    </a:lnTo>
                    <a:lnTo>
                      <a:pt x="489" y="798"/>
                    </a:lnTo>
                    <a:lnTo>
                      <a:pt x="489" y="1298"/>
                    </a:lnTo>
                    <a:lnTo>
                      <a:pt x="799" y="893"/>
                    </a:lnTo>
                    <a:lnTo>
                      <a:pt x="1287" y="1048"/>
                    </a:lnTo>
                    <a:lnTo>
                      <a:pt x="989" y="643"/>
                    </a:lnTo>
                    <a:lnTo>
                      <a:pt x="1287" y="251"/>
                    </a:lnTo>
                    <a:lnTo>
                      <a:pt x="799" y="393"/>
                    </a:lnTo>
                    <a:lnTo>
                      <a:pt x="48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3" name="Google Shape;3413;p20"/>
              <p:cNvSpPr/>
              <p:nvPr/>
            </p:nvSpPr>
            <p:spPr>
              <a:xfrm>
                <a:off x="1129400" y="3853850"/>
                <a:ext cx="9350" cy="6600"/>
              </a:xfrm>
              <a:custGeom>
                <a:rect b="b" l="l" r="r" t="t"/>
                <a:pathLst>
                  <a:path extrusionOk="0" h="264" w="374">
                    <a:moveTo>
                      <a:pt x="166" y="0"/>
                    </a:moveTo>
                    <a:cubicBezTo>
                      <a:pt x="0" y="0"/>
                      <a:pt x="3" y="264"/>
                      <a:pt x="176" y="264"/>
                    </a:cubicBezTo>
                    <a:cubicBezTo>
                      <a:pt x="179" y="264"/>
                      <a:pt x="183" y="264"/>
                      <a:pt x="187" y="264"/>
                    </a:cubicBezTo>
                    <a:cubicBezTo>
                      <a:pt x="191" y="264"/>
                      <a:pt x="194" y="264"/>
                      <a:pt x="198" y="264"/>
                    </a:cubicBezTo>
                    <a:cubicBezTo>
                      <a:pt x="370" y="264"/>
                      <a:pt x="374" y="0"/>
                      <a:pt x="208" y="0"/>
                    </a:cubicBezTo>
                    <a:cubicBezTo>
                      <a:pt x="201" y="0"/>
                      <a:pt x="194" y="1"/>
                      <a:pt x="187" y="2"/>
                    </a:cubicBezTo>
                    <a:cubicBezTo>
                      <a:pt x="179" y="1"/>
                      <a:pt x="172" y="0"/>
                      <a:pt x="16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4" name="Google Shape;3414;p20"/>
              <p:cNvSpPr/>
              <p:nvPr/>
            </p:nvSpPr>
            <p:spPr>
              <a:xfrm>
                <a:off x="1533800" y="3950625"/>
                <a:ext cx="7775" cy="6650"/>
              </a:xfrm>
              <a:custGeom>
                <a:rect b="b" l="l" r="r" t="t"/>
                <a:pathLst>
                  <a:path extrusionOk="0" h="266" w="311">
                    <a:moveTo>
                      <a:pt x="144" y="0"/>
                    </a:moveTo>
                    <a:cubicBezTo>
                      <a:pt x="72" y="0"/>
                      <a:pt x="13" y="60"/>
                      <a:pt x="1" y="131"/>
                    </a:cubicBezTo>
                    <a:cubicBezTo>
                      <a:pt x="1" y="212"/>
                      <a:pt x="67" y="265"/>
                      <a:pt x="135" y="265"/>
                    </a:cubicBezTo>
                    <a:cubicBezTo>
                      <a:pt x="167" y="265"/>
                      <a:pt x="200" y="253"/>
                      <a:pt x="227" y="226"/>
                    </a:cubicBezTo>
                    <a:cubicBezTo>
                      <a:pt x="310" y="143"/>
                      <a:pt x="251" y="12"/>
                      <a:pt x="14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5" name="Google Shape;3415;p20"/>
              <p:cNvSpPr/>
              <p:nvPr/>
            </p:nvSpPr>
            <p:spPr>
              <a:xfrm>
                <a:off x="1733550" y="3694025"/>
                <a:ext cx="7450" cy="6675"/>
              </a:xfrm>
              <a:custGeom>
                <a:rect b="b" l="l" r="r" t="t"/>
                <a:pathLst>
                  <a:path extrusionOk="0" h="267" w="298">
                    <a:moveTo>
                      <a:pt x="131" y="1"/>
                    </a:moveTo>
                    <a:cubicBezTo>
                      <a:pt x="60" y="1"/>
                      <a:pt x="0" y="60"/>
                      <a:pt x="0" y="132"/>
                    </a:cubicBezTo>
                    <a:cubicBezTo>
                      <a:pt x="0" y="213"/>
                      <a:pt x="60" y="266"/>
                      <a:pt x="125" y="266"/>
                    </a:cubicBezTo>
                    <a:cubicBezTo>
                      <a:pt x="156" y="266"/>
                      <a:pt x="187" y="254"/>
                      <a:pt x="214" y="227"/>
                    </a:cubicBezTo>
                    <a:cubicBezTo>
                      <a:pt x="298" y="144"/>
                      <a:pt x="250" y="13"/>
                      <a:pt x="13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6" name="Google Shape;3416;p20"/>
              <p:cNvSpPr/>
              <p:nvPr/>
            </p:nvSpPr>
            <p:spPr>
              <a:xfrm>
                <a:off x="1318300" y="3656225"/>
                <a:ext cx="7775" cy="6650"/>
              </a:xfrm>
              <a:custGeom>
                <a:rect b="b" l="l" r="r" t="t"/>
                <a:pathLst>
                  <a:path extrusionOk="0" h="266" w="311">
                    <a:moveTo>
                      <a:pt x="144" y="1"/>
                    </a:moveTo>
                    <a:cubicBezTo>
                      <a:pt x="72" y="1"/>
                      <a:pt x="13" y="60"/>
                      <a:pt x="1" y="132"/>
                    </a:cubicBezTo>
                    <a:cubicBezTo>
                      <a:pt x="1" y="213"/>
                      <a:pt x="66" y="266"/>
                      <a:pt x="135" y="266"/>
                    </a:cubicBezTo>
                    <a:cubicBezTo>
                      <a:pt x="167" y="266"/>
                      <a:pt x="200" y="254"/>
                      <a:pt x="227" y="227"/>
                    </a:cubicBezTo>
                    <a:cubicBezTo>
                      <a:pt x="310" y="144"/>
                      <a:pt x="251" y="13"/>
                      <a:pt x="14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7" name="Google Shape;3417;p20"/>
              <p:cNvSpPr/>
              <p:nvPr/>
            </p:nvSpPr>
            <p:spPr>
              <a:xfrm>
                <a:off x="1530525" y="3743750"/>
                <a:ext cx="14925" cy="12800"/>
              </a:xfrm>
              <a:custGeom>
                <a:rect b="b" l="l" r="r" t="t"/>
                <a:pathLst>
                  <a:path extrusionOk="0" h="512" w="597">
                    <a:moveTo>
                      <a:pt x="275" y="0"/>
                    </a:moveTo>
                    <a:cubicBezTo>
                      <a:pt x="132" y="0"/>
                      <a:pt x="13" y="107"/>
                      <a:pt x="1" y="262"/>
                    </a:cubicBezTo>
                    <a:cubicBezTo>
                      <a:pt x="1" y="409"/>
                      <a:pt x="129" y="511"/>
                      <a:pt x="264" y="511"/>
                    </a:cubicBezTo>
                    <a:cubicBezTo>
                      <a:pt x="326" y="511"/>
                      <a:pt x="389" y="490"/>
                      <a:pt x="441" y="441"/>
                    </a:cubicBezTo>
                    <a:cubicBezTo>
                      <a:pt x="596" y="286"/>
                      <a:pt x="501" y="12"/>
                      <a:pt x="27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8" name="Google Shape;3418;p20"/>
              <p:cNvSpPr/>
              <p:nvPr/>
            </p:nvSpPr>
            <p:spPr>
              <a:xfrm>
                <a:off x="844725" y="3330900"/>
                <a:ext cx="31875" cy="33650"/>
              </a:xfrm>
              <a:custGeom>
                <a:rect b="b" l="l" r="r" t="t"/>
                <a:pathLst>
                  <a:path extrusionOk="0" h="1346" w="1275">
                    <a:moveTo>
                      <a:pt x="727" y="0"/>
                    </a:moveTo>
                    <a:lnTo>
                      <a:pt x="489" y="453"/>
                    </a:lnTo>
                    <a:lnTo>
                      <a:pt x="1" y="358"/>
                    </a:lnTo>
                    <a:lnTo>
                      <a:pt x="334" y="739"/>
                    </a:lnTo>
                    <a:lnTo>
                      <a:pt x="84" y="1191"/>
                    </a:lnTo>
                    <a:lnTo>
                      <a:pt x="84" y="1191"/>
                    </a:lnTo>
                    <a:lnTo>
                      <a:pt x="537" y="965"/>
                    </a:lnTo>
                    <a:lnTo>
                      <a:pt x="870" y="1346"/>
                    </a:lnTo>
                    <a:lnTo>
                      <a:pt x="822" y="834"/>
                    </a:lnTo>
                    <a:lnTo>
                      <a:pt x="1275" y="608"/>
                    </a:lnTo>
                    <a:lnTo>
                      <a:pt x="787" y="512"/>
                    </a:lnTo>
                    <a:lnTo>
                      <a:pt x="72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9" name="Google Shape;3419;p20"/>
              <p:cNvSpPr/>
              <p:nvPr/>
            </p:nvSpPr>
            <p:spPr>
              <a:xfrm>
                <a:off x="1221925" y="2868625"/>
                <a:ext cx="7700" cy="6600"/>
              </a:xfrm>
              <a:custGeom>
                <a:rect b="b" l="l" r="r" t="t"/>
                <a:pathLst>
                  <a:path extrusionOk="0" h="264" w="308">
                    <a:moveTo>
                      <a:pt x="174" y="0"/>
                    </a:moveTo>
                    <a:cubicBezTo>
                      <a:pt x="74" y="0"/>
                      <a:pt x="1" y="113"/>
                      <a:pt x="58" y="203"/>
                    </a:cubicBezTo>
                    <a:cubicBezTo>
                      <a:pt x="83" y="244"/>
                      <a:pt x="124" y="263"/>
                      <a:pt x="164" y="263"/>
                    </a:cubicBezTo>
                    <a:cubicBezTo>
                      <a:pt x="218" y="263"/>
                      <a:pt x="270" y="229"/>
                      <a:pt x="284" y="168"/>
                    </a:cubicBezTo>
                    <a:cubicBezTo>
                      <a:pt x="308" y="96"/>
                      <a:pt x="260" y="25"/>
                      <a:pt x="189" y="1"/>
                    </a:cubicBezTo>
                    <a:cubicBezTo>
                      <a:pt x="184" y="0"/>
                      <a:pt x="179" y="0"/>
                      <a:pt x="17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0" name="Google Shape;3420;p20"/>
              <p:cNvSpPr/>
              <p:nvPr/>
            </p:nvSpPr>
            <p:spPr>
              <a:xfrm>
                <a:off x="1048500" y="3245700"/>
                <a:ext cx="7900" cy="6350"/>
              </a:xfrm>
              <a:custGeom>
                <a:rect b="b" l="l" r="r" t="t"/>
                <a:pathLst>
                  <a:path extrusionOk="0" h="254" w="316">
                    <a:moveTo>
                      <a:pt x="166" y="0"/>
                    </a:moveTo>
                    <a:cubicBezTo>
                      <a:pt x="64" y="0"/>
                      <a:pt x="0" y="107"/>
                      <a:pt x="65" y="194"/>
                    </a:cubicBezTo>
                    <a:cubicBezTo>
                      <a:pt x="91" y="234"/>
                      <a:pt x="131" y="253"/>
                      <a:pt x="171" y="253"/>
                    </a:cubicBezTo>
                    <a:cubicBezTo>
                      <a:pt x="225" y="253"/>
                      <a:pt x="278" y="219"/>
                      <a:pt x="291" y="158"/>
                    </a:cubicBezTo>
                    <a:cubicBezTo>
                      <a:pt x="315" y="87"/>
                      <a:pt x="268" y="15"/>
                      <a:pt x="196" y="3"/>
                    </a:cubicBezTo>
                    <a:cubicBezTo>
                      <a:pt x="186" y="1"/>
                      <a:pt x="176" y="0"/>
                      <a:pt x="16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1" name="Google Shape;3421;p20"/>
              <p:cNvSpPr/>
              <p:nvPr/>
            </p:nvSpPr>
            <p:spPr>
              <a:xfrm>
                <a:off x="1261325" y="3491250"/>
                <a:ext cx="7900" cy="6350"/>
              </a:xfrm>
              <a:custGeom>
                <a:rect b="b" l="l" r="r" t="t"/>
                <a:pathLst>
                  <a:path extrusionOk="0" h="254" w="316">
                    <a:moveTo>
                      <a:pt x="166" y="1"/>
                    </a:moveTo>
                    <a:cubicBezTo>
                      <a:pt x="64" y="1"/>
                      <a:pt x="0" y="107"/>
                      <a:pt x="65" y="194"/>
                    </a:cubicBezTo>
                    <a:cubicBezTo>
                      <a:pt x="91" y="235"/>
                      <a:pt x="131" y="254"/>
                      <a:pt x="172" y="254"/>
                    </a:cubicBezTo>
                    <a:cubicBezTo>
                      <a:pt x="227" y="254"/>
                      <a:pt x="283" y="220"/>
                      <a:pt x="303" y="159"/>
                    </a:cubicBezTo>
                    <a:cubicBezTo>
                      <a:pt x="315" y="87"/>
                      <a:pt x="268" y="16"/>
                      <a:pt x="196" y="4"/>
                    </a:cubicBezTo>
                    <a:cubicBezTo>
                      <a:pt x="186" y="2"/>
                      <a:pt x="176" y="1"/>
                      <a:pt x="16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2" name="Google Shape;3422;p20"/>
              <p:cNvSpPr/>
              <p:nvPr/>
            </p:nvSpPr>
            <p:spPr>
              <a:xfrm>
                <a:off x="1378425" y="3091225"/>
                <a:ext cx="8525" cy="6925"/>
              </a:xfrm>
              <a:custGeom>
                <a:rect b="b" l="l" r="r" t="t"/>
                <a:pathLst>
                  <a:path extrusionOk="0" h="277" w="341">
                    <a:moveTo>
                      <a:pt x="186" y="0"/>
                    </a:moveTo>
                    <a:cubicBezTo>
                      <a:pt x="159" y="0"/>
                      <a:pt x="132" y="9"/>
                      <a:pt x="108" y="27"/>
                    </a:cubicBezTo>
                    <a:cubicBezTo>
                      <a:pt x="1" y="98"/>
                      <a:pt x="48" y="253"/>
                      <a:pt x="179" y="277"/>
                    </a:cubicBezTo>
                    <a:cubicBezTo>
                      <a:pt x="239" y="277"/>
                      <a:pt x="310" y="229"/>
                      <a:pt x="322" y="170"/>
                    </a:cubicBezTo>
                    <a:cubicBezTo>
                      <a:pt x="340" y="72"/>
                      <a:pt x="265" y="0"/>
                      <a:pt x="18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3" name="Google Shape;3423;p20"/>
              <p:cNvSpPr/>
              <p:nvPr/>
            </p:nvSpPr>
            <p:spPr>
              <a:xfrm>
                <a:off x="1244750" y="3281925"/>
                <a:ext cx="14950" cy="12700"/>
              </a:xfrm>
              <a:custGeom>
                <a:rect b="b" l="l" r="r" t="t"/>
                <a:pathLst>
                  <a:path extrusionOk="0" h="508" w="598">
                    <a:moveTo>
                      <a:pt x="313" y="1"/>
                    </a:moveTo>
                    <a:cubicBezTo>
                      <a:pt x="120" y="1"/>
                      <a:pt x="0" y="214"/>
                      <a:pt x="109" y="388"/>
                    </a:cubicBezTo>
                    <a:cubicBezTo>
                      <a:pt x="160" y="469"/>
                      <a:pt x="241" y="507"/>
                      <a:pt x="321" y="507"/>
                    </a:cubicBezTo>
                    <a:cubicBezTo>
                      <a:pt x="429" y="507"/>
                      <a:pt x="534" y="439"/>
                      <a:pt x="562" y="316"/>
                    </a:cubicBezTo>
                    <a:cubicBezTo>
                      <a:pt x="597" y="173"/>
                      <a:pt x="502" y="31"/>
                      <a:pt x="371" y="7"/>
                    </a:cubicBezTo>
                    <a:cubicBezTo>
                      <a:pt x="351" y="3"/>
                      <a:pt x="332" y="1"/>
                      <a:pt x="31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24" name="Google Shape;3424;p20"/>
            <p:cNvGrpSpPr/>
            <p:nvPr/>
          </p:nvGrpSpPr>
          <p:grpSpPr>
            <a:xfrm rot="3599956">
              <a:off x="6229974" y="85543"/>
              <a:ext cx="3916489" cy="3378051"/>
              <a:chOff x="780450" y="1002925"/>
              <a:chExt cx="3916575" cy="3378125"/>
            </a:xfrm>
          </p:grpSpPr>
          <p:sp>
            <p:nvSpPr>
              <p:cNvPr id="3425" name="Google Shape;3425;p20"/>
              <p:cNvSpPr/>
              <p:nvPr/>
            </p:nvSpPr>
            <p:spPr>
              <a:xfrm>
                <a:off x="2544350" y="2278100"/>
                <a:ext cx="32175" cy="32450"/>
              </a:xfrm>
              <a:custGeom>
                <a:rect b="b" l="l" r="r" t="t"/>
                <a:pathLst>
                  <a:path extrusionOk="0" h="1298" w="1287">
                    <a:moveTo>
                      <a:pt x="489" y="0"/>
                    </a:moveTo>
                    <a:lnTo>
                      <a:pt x="489" y="500"/>
                    </a:lnTo>
                    <a:lnTo>
                      <a:pt x="1" y="643"/>
                    </a:lnTo>
                    <a:lnTo>
                      <a:pt x="489" y="798"/>
                    </a:lnTo>
                    <a:lnTo>
                      <a:pt x="489" y="1298"/>
                    </a:lnTo>
                    <a:lnTo>
                      <a:pt x="798" y="893"/>
                    </a:lnTo>
                    <a:lnTo>
                      <a:pt x="1287" y="1048"/>
                    </a:lnTo>
                    <a:lnTo>
                      <a:pt x="989" y="643"/>
                    </a:lnTo>
                    <a:lnTo>
                      <a:pt x="1287" y="250"/>
                    </a:lnTo>
                    <a:lnTo>
                      <a:pt x="798" y="405"/>
                    </a:lnTo>
                    <a:lnTo>
                      <a:pt x="4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6" name="Google Shape;3426;p20"/>
              <p:cNvSpPr/>
              <p:nvPr/>
            </p:nvSpPr>
            <p:spPr>
              <a:xfrm>
                <a:off x="3345350" y="2331075"/>
                <a:ext cx="32175" cy="32475"/>
              </a:xfrm>
              <a:custGeom>
                <a:rect b="b" l="l" r="r" t="t"/>
                <a:pathLst>
                  <a:path extrusionOk="0" h="1299" w="1287">
                    <a:moveTo>
                      <a:pt x="489" y="0"/>
                    </a:moveTo>
                    <a:lnTo>
                      <a:pt x="489" y="500"/>
                    </a:lnTo>
                    <a:lnTo>
                      <a:pt x="0" y="655"/>
                    </a:lnTo>
                    <a:lnTo>
                      <a:pt x="489" y="798"/>
                    </a:lnTo>
                    <a:lnTo>
                      <a:pt x="489" y="1298"/>
                    </a:lnTo>
                    <a:lnTo>
                      <a:pt x="798" y="893"/>
                    </a:lnTo>
                    <a:lnTo>
                      <a:pt x="1286" y="1048"/>
                    </a:lnTo>
                    <a:lnTo>
                      <a:pt x="1286" y="1048"/>
                    </a:lnTo>
                    <a:lnTo>
                      <a:pt x="989" y="655"/>
                    </a:lnTo>
                    <a:lnTo>
                      <a:pt x="1286" y="250"/>
                    </a:lnTo>
                    <a:lnTo>
                      <a:pt x="798" y="405"/>
                    </a:lnTo>
                    <a:lnTo>
                      <a:pt x="4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7" name="Google Shape;3427;p20"/>
              <p:cNvSpPr/>
              <p:nvPr/>
            </p:nvSpPr>
            <p:spPr>
              <a:xfrm>
                <a:off x="2592275" y="1497050"/>
                <a:ext cx="32175" cy="32450"/>
              </a:xfrm>
              <a:custGeom>
                <a:rect b="b" l="l" r="r" t="t"/>
                <a:pathLst>
                  <a:path extrusionOk="0" h="1298" w="1287">
                    <a:moveTo>
                      <a:pt x="489" y="0"/>
                    </a:moveTo>
                    <a:lnTo>
                      <a:pt x="489" y="500"/>
                    </a:lnTo>
                    <a:lnTo>
                      <a:pt x="1" y="655"/>
                    </a:lnTo>
                    <a:lnTo>
                      <a:pt x="489" y="798"/>
                    </a:lnTo>
                    <a:lnTo>
                      <a:pt x="489" y="1298"/>
                    </a:lnTo>
                    <a:lnTo>
                      <a:pt x="798" y="893"/>
                    </a:lnTo>
                    <a:lnTo>
                      <a:pt x="1286" y="1048"/>
                    </a:lnTo>
                    <a:lnTo>
                      <a:pt x="989" y="655"/>
                    </a:lnTo>
                    <a:lnTo>
                      <a:pt x="1286" y="250"/>
                    </a:lnTo>
                    <a:lnTo>
                      <a:pt x="798" y="405"/>
                    </a:lnTo>
                    <a:lnTo>
                      <a:pt x="4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8" name="Google Shape;3428;p20"/>
              <p:cNvSpPr/>
              <p:nvPr/>
            </p:nvSpPr>
            <p:spPr>
              <a:xfrm>
                <a:off x="3361425" y="1920600"/>
                <a:ext cx="32475" cy="32475"/>
              </a:xfrm>
              <a:custGeom>
                <a:rect b="b" l="l" r="r" t="t"/>
                <a:pathLst>
                  <a:path extrusionOk="0" h="1299" w="1299">
                    <a:moveTo>
                      <a:pt x="488" y="1"/>
                    </a:moveTo>
                    <a:lnTo>
                      <a:pt x="488" y="501"/>
                    </a:lnTo>
                    <a:lnTo>
                      <a:pt x="0" y="656"/>
                    </a:lnTo>
                    <a:lnTo>
                      <a:pt x="488" y="798"/>
                    </a:lnTo>
                    <a:lnTo>
                      <a:pt x="488" y="1298"/>
                    </a:lnTo>
                    <a:lnTo>
                      <a:pt x="798" y="894"/>
                    </a:lnTo>
                    <a:lnTo>
                      <a:pt x="1298" y="1048"/>
                    </a:lnTo>
                    <a:lnTo>
                      <a:pt x="989" y="656"/>
                    </a:lnTo>
                    <a:lnTo>
                      <a:pt x="1298" y="251"/>
                    </a:lnTo>
                    <a:lnTo>
                      <a:pt x="798" y="405"/>
                    </a:lnTo>
                    <a:lnTo>
                      <a:pt x="48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9" name="Google Shape;3429;p20"/>
              <p:cNvSpPr/>
              <p:nvPr/>
            </p:nvSpPr>
            <p:spPr>
              <a:xfrm>
                <a:off x="1761525" y="2082225"/>
                <a:ext cx="32450" cy="32475"/>
              </a:xfrm>
              <a:custGeom>
                <a:rect b="b" l="l" r="r" t="t"/>
                <a:pathLst>
                  <a:path extrusionOk="0" h="1299" w="1298">
                    <a:moveTo>
                      <a:pt x="500" y="1"/>
                    </a:moveTo>
                    <a:lnTo>
                      <a:pt x="500" y="489"/>
                    </a:lnTo>
                    <a:lnTo>
                      <a:pt x="0" y="644"/>
                    </a:lnTo>
                    <a:lnTo>
                      <a:pt x="500" y="798"/>
                    </a:lnTo>
                    <a:lnTo>
                      <a:pt x="500" y="1299"/>
                    </a:lnTo>
                    <a:lnTo>
                      <a:pt x="798" y="894"/>
                    </a:lnTo>
                    <a:lnTo>
                      <a:pt x="1298" y="1048"/>
                    </a:lnTo>
                    <a:lnTo>
                      <a:pt x="988" y="644"/>
                    </a:lnTo>
                    <a:lnTo>
                      <a:pt x="1298" y="251"/>
                    </a:lnTo>
                    <a:lnTo>
                      <a:pt x="1298" y="251"/>
                    </a:lnTo>
                    <a:lnTo>
                      <a:pt x="798" y="394"/>
                    </a:lnTo>
                    <a:lnTo>
                      <a:pt x="50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0" name="Google Shape;3430;p20"/>
              <p:cNvSpPr/>
              <p:nvPr/>
            </p:nvSpPr>
            <p:spPr>
              <a:xfrm>
                <a:off x="1647825" y="2529000"/>
                <a:ext cx="32450" cy="32475"/>
              </a:xfrm>
              <a:custGeom>
                <a:rect b="b" l="l" r="r" t="t"/>
                <a:pathLst>
                  <a:path extrusionOk="0" h="1299" w="1298">
                    <a:moveTo>
                      <a:pt x="500" y="1"/>
                    </a:moveTo>
                    <a:lnTo>
                      <a:pt x="500" y="489"/>
                    </a:lnTo>
                    <a:lnTo>
                      <a:pt x="0" y="644"/>
                    </a:lnTo>
                    <a:lnTo>
                      <a:pt x="500" y="799"/>
                    </a:lnTo>
                    <a:lnTo>
                      <a:pt x="500" y="1299"/>
                    </a:lnTo>
                    <a:lnTo>
                      <a:pt x="798" y="894"/>
                    </a:lnTo>
                    <a:lnTo>
                      <a:pt x="1298" y="1049"/>
                    </a:lnTo>
                    <a:lnTo>
                      <a:pt x="1298" y="1049"/>
                    </a:lnTo>
                    <a:lnTo>
                      <a:pt x="988" y="644"/>
                    </a:lnTo>
                    <a:lnTo>
                      <a:pt x="1298" y="251"/>
                    </a:lnTo>
                    <a:lnTo>
                      <a:pt x="798" y="394"/>
                    </a:lnTo>
                    <a:lnTo>
                      <a:pt x="50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1" name="Google Shape;3431;p20"/>
              <p:cNvSpPr/>
              <p:nvPr/>
            </p:nvSpPr>
            <p:spPr>
              <a:xfrm>
                <a:off x="780450" y="2377800"/>
                <a:ext cx="32175" cy="32775"/>
              </a:xfrm>
              <a:custGeom>
                <a:rect b="b" l="l" r="r" t="t"/>
                <a:pathLst>
                  <a:path extrusionOk="0" h="1311" w="1287">
                    <a:moveTo>
                      <a:pt x="488" y="1"/>
                    </a:moveTo>
                    <a:lnTo>
                      <a:pt x="488" y="501"/>
                    </a:lnTo>
                    <a:lnTo>
                      <a:pt x="0" y="655"/>
                    </a:lnTo>
                    <a:lnTo>
                      <a:pt x="488" y="810"/>
                    </a:lnTo>
                    <a:lnTo>
                      <a:pt x="488" y="1310"/>
                    </a:lnTo>
                    <a:lnTo>
                      <a:pt x="798" y="905"/>
                    </a:lnTo>
                    <a:lnTo>
                      <a:pt x="1286" y="1060"/>
                    </a:lnTo>
                    <a:lnTo>
                      <a:pt x="988" y="655"/>
                    </a:lnTo>
                    <a:lnTo>
                      <a:pt x="1286" y="251"/>
                    </a:lnTo>
                    <a:lnTo>
                      <a:pt x="798" y="405"/>
                    </a:lnTo>
                    <a:lnTo>
                      <a:pt x="48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2" name="Google Shape;3432;p20"/>
              <p:cNvSpPr/>
              <p:nvPr/>
            </p:nvSpPr>
            <p:spPr>
              <a:xfrm>
                <a:off x="2243125" y="2420375"/>
                <a:ext cx="32175" cy="32450"/>
              </a:xfrm>
              <a:custGeom>
                <a:rect b="b" l="l" r="r" t="t"/>
                <a:pathLst>
                  <a:path extrusionOk="0" h="1298" w="1287">
                    <a:moveTo>
                      <a:pt x="489" y="0"/>
                    </a:moveTo>
                    <a:lnTo>
                      <a:pt x="489" y="500"/>
                    </a:lnTo>
                    <a:lnTo>
                      <a:pt x="1" y="655"/>
                    </a:lnTo>
                    <a:lnTo>
                      <a:pt x="489" y="810"/>
                    </a:lnTo>
                    <a:lnTo>
                      <a:pt x="489" y="1298"/>
                    </a:lnTo>
                    <a:lnTo>
                      <a:pt x="798" y="905"/>
                    </a:lnTo>
                    <a:lnTo>
                      <a:pt x="1286" y="1060"/>
                    </a:lnTo>
                    <a:lnTo>
                      <a:pt x="989" y="655"/>
                    </a:lnTo>
                    <a:lnTo>
                      <a:pt x="1286" y="250"/>
                    </a:lnTo>
                    <a:lnTo>
                      <a:pt x="1286" y="250"/>
                    </a:lnTo>
                    <a:lnTo>
                      <a:pt x="798" y="405"/>
                    </a:lnTo>
                    <a:lnTo>
                      <a:pt x="4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3" name="Google Shape;3433;p20"/>
              <p:cNvSpPr/>
              <p:nvPr/>
            </p:nvSpPr>
            <p:spPr>
              <a:xfrm>
                <a:off x="3166450" y="3111225"/>
                <a:ext cx="32475" cy="32475"/>
              </a:xfrm>
              <a:custGeom>
                <a:rect b="b" l="l" r="r" t="t"/>
                <a:pathLst>
                  <a:path extrusionOk="0" h="1299" w="1299">
                    <a:moveTo>
                      <a:pt x="501" y="1"/>
                    </a:moveTo>
                    <a:lnTo>
                      <a:pt x="501" y="501"/>
                    </a:lnTo>
                    <a:lnTo>
                      <a:pt x="1" y="643"/>
                    </a:lnTo>
                    <a:lnTo>
                      <a:pt x="501" y="798"/>
                    </a:lnTo>
                    <a:lnTo>
                      <a:pt x="501" y="1298"/>
                    </a:lnTo>
                    <a:lnTo>
                      <a:pt x="798" y="894"/>
                    </a:lnTo>
                    <a:lnTo>
                      <a:pt x="1298" y="1048"/>
                    </a:lnTo>
                    <a:lnTo>
                      <a:pt x="1298" y="1048"/>
                    </a:lnTo>
                    <a:lnTo>
                      <a:pt x="989" y="643"/>
                    </a:lnTo>
                    <a:lnTo>
                      <a:pt x="1298" y="251"/>
                    </a:lnTo>
                    <a:lnTo>
                      <a:pt x="798" y="405"/>
                    </a:lnTo>
                    <a:lnTo>
                      <a:pt x="50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4" name="Google Shape;3434;p20"/>
              <p:cNvSpPr/>
              <p:nvPr/>
            </p:nvSpPr>
            <p:spPr>
              <a:xfrm>
                <a:off x="3302475" y="3978300"/>
                <a:ext cx="32175" cy="32475"/>
              </a:xfrm>
              <a:custGeom>
                <a:rect b="b" l="l" r="r" t="t"/>
                <a:pathLst>
                  <a:path extrusionOk="0" h="1299" w="1287">
                    <a:moveTo>
                      <a:pt x="489" y="0"/>
                    </a:moveTo>
                    <a:lnTo>
                      <a:pt x="489" y="500"/>
                    </a:lnTo>
                    <a:lnTo>
                      <a:pt x="1" y="655"/>
                    </a:lnTo>
                    <a:lnTo>
                      <a:pt x="489" y="810"/>
                    </a:lnTo>
                    <a:lnTo>
                      <a:pt x="489" y="1298"/>
                    </a:lnTo>
                    <a:lnTo>
                      <a:pt x="799" y="893"/>
                    </a:lnTo>
                    <a:lnTo>
                      <a:pt x="1287" y="1048"/>
                    </a:lnTo>
                    <a:lnTo>
                      <a:pt x="989" y="655"/>
                    </a:lnTo>
                    <a:lnTo>
                      <a:pt x="1287" y="250"/>
                    </a:lnTo>
                    <a:lnTo>
                      <a:pt x="799" y="405"/>
                    </a:lnTo>
                    <a:lnTo>
                      <a:pt x="4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5" name="Google Shape;3435;p20"/>
              <p:cNvSpPr/>
              <p:nvPr/>
            </p:nvSpPr>
            <p:spPr>
              <a:xfrm>
                <a:off x="2336000" y="3689575"/>
                <a:ext cx="32475" cy="32475"/>
              </a:xfrm>
              <a:custGeom>
                <a:rect b="b" l="l" r="r" t="t"/>
                <a:pathLst>
                  <a:path extrusionOk="0" h="1299" w="1299">
                    <a:moveTo>
                      <a:pt x="500" y="0"/>
                    </a:moveTo>
                    <a:lnTo>
                      <a:pt x="500" y="489"/>
                    </a:lnTo>
                    <a:lnTo>
                      <a:pt x="0" y="643"/>
                    </a:lnTo>
                    <a:lnTo>
                      <a:pt x="500" y="798"/>
                    </a:lnTo>
                    <a:lnTo>
                      <a:pt x="500" y="1298"/>
                    </a:lnTo>
                    <a:lnTo>
                      <a:pt x="798" y="893"/>
                    </a:lnTo>
                    <a:lnTo>
                      <a:pt x="1298" y="1048"/>
                    </a:lnTo>
                    <a:lnTo>
                      <a:pt x="988" y="643"/>
                    </a:lnTo>
                    <a:lnTo>
                      <a:pt x="1298" y="238"/>
                    </a:lnTo>
                    <a:lnTo>
                      <a:pt x="798" y="393"/>
                    </a:lnTo>
                    <a:lnTo>
                      <a:pt x="5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6" name="Google Shape;3436;p20"/>
              <p:cNvSpPr/>
              <p:nvPr/>
            </p:nvSpPr>
            <p:spPr>
              <a:xfrm>
                <a:off x="2560425" y="3143675"/>
                <a:ext cx="32475" cy="32475"/>
              </a:xfrm>
              <a:custGeom>
                <a:rect b="b" l="l" r="r" t="t"/>
                <a:pathLst>
                  <a:path extrusionOk="0" h="1299" w="1299">
                    <a:moveTo>
                      <a:pt x="501" y="0"/>
                    </a:moveTo>
                    <a:lnTo>
                      <a:pt x="501" y="488"/>
                    </a:lnTo>
                    <a:lnTo>
                      <a:pt x="1" y="643"/>
                    </a:lnTo>
                    <a:lnTo>
                      <a:pt x="501" y="798"/>
                    </a:lnTo>
                    <a:lnTo>
                      <a:pt x="501" y="1298"/>
                    </a:lnTo>
                    <a:lnTo>
                      <a:pt x="798" y="893"/>
                    </a:lnTo>
                    <a:lnTo>
                      <a:pt x="1298" y="1048"/>
                    </a:lnTo>
                    <a:lnTo>
                      <a:pt x="989" y="643"/>
                    </a:lnTo>
                    <a:lnTo>
                      <a:pt x="1298" y="250"/>
                    </a:lnTo>
                    <a:lnTo>
                      <a:pt x="1298" y="250"/>
                    </a:lnTo>
                    <a:lnTo>
                      <a:pt x="798" y="405"/>
                    </a:lnTo>
                    <a:lnTo>
                      <a:pt x="50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7" name="Google Shape;3437;p20"/>
              <p:cNvSpPr/>
              <p:nvPr/>
            </p:nvSpPr>
            <p:spPr>
              <a:xfrm>
                <a:off x="1914525" y="1848875"/>
                <a:ext cx="32450" cy="32475"/>
              </a:xfrm>
              <a:custGeom>
                <a:rect b="b" l="l" r="r" t="t"/>
                <a:pathLst>
                  <a:path extrusionOk="0" h="1299" w="1298">
                    <a:moveTo>
                      <a:pt x="500" y="0"/>
                    </a:moveTo>
                    <a:lnTo>
                      <a:pt x="500" y="500"/>
                    </a:lnTo>
                    <a:lnTo>
                      <a:pt x="0" y="643"/>
                    </a:lnTo>
                    <a:lnTo>
                      <a:pt x="500" y="798"/>
                    </a:lnTo>
                    <a:lnTo>
                      <a:pt x="500" y="1298"/>
                    </a:lnTo>
                    <a:lnTo>
                      <a:pt x="810" y="893"/>
                    </a:lnTo>
                    <a:lnTo>
                      <a:pt x="1298" y="1048"/>
                    </a:lnTo>
                    <a:lnTo>
                      <a:pt x="988" y="643"/>
                    </a:lnTo>
                    <a:lnTo>
                      <a:pt x="1298" y="250"/>
                    </a:lnTo>
                    <a:lnTo>
                      <a:pt x="810" y="405"/>
                    </a:lnTo>
                    <a:lnTo>
                      <a:pt x="5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8" name="Google Shape;3438;p20"/>
              <p:cNvSpPr/>
              <p:nvPr/>
            </p:nvSpPr>
            <p:spPr>
              <a:xfrm>
                <a:off x="2360400" y="1131825"/>
                <a:ext cx="32475" cy="32450"/>
              </a:xfrm>
              <a:custGeom>
                <a:rect b="b" l="l" r="r" t="t"/>
                <a:pathLst>
                  <a:path extrusionOk="0" h="1298" w="1299">
                    <a:moveTo>
                      <a:pt x="501" y="0"/>
                    </a:moveTo>
                    <a:lnTo>
                      <a:pt x="501" y="500"/>
                    </a:lnTo>
                    <a:lnTo>
                      <a:pt x="1" y="655"/>
                    </a:lnTo>
                    <a:lnTo>
                      <a:pt x="501" y="798"/>
                    </a:lnTo>
                    <a:lnTo>
                      <a:pt x="501" y="1298"/>
                    </a:lnTo>
                    <a:lnTo>
                      <a:pt x="798" y="893"/>
                    </a:lnTo>
                    <a:lnTo>
                      <a:pt x="1298" y="1048"/>
                    </a:lnTo>
                    <a:lnTo>
                      <a:pt x="989" y="655"/>
                    </a:lnTo>
                    <a:lnTo>
                      <a:pt x="1298" y="250"/>
                    </a:lnTo>
                    <a:lnTo>
                      <a:pt x="798" y="405"/>
                    </a:lnTo>
                    <a:lnTo>
                      <a:pt x="50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9" name="Google Shape;3439;p20"/>
              <p:cNvSpPr/>
              <p:nvPr/>
            </p:nvSpPr>
            <p:spPr>
              <a:xfrm>
                <a:off x="2275275" y="2911200"/>
                <a:ext cx="32475" cy="32475"/>
              </a:xfrm>
              <a:custGeom>
                <a:rect b="b" l="l" r="r" t="t"/>
                <a:pathLst>
                  <a:path extrusionOk="0" h="1299" w="1299">
                    <a:moveTo>
                      <a:pt x="500" y="1"/>
                    </a:moveTo>
                    <a:lnTo>
                      <a:pt x="500" y="501"/>
                    </a:lnTo>
                    <a:lnTo>
                      <a:pt x="0" y="644"/>
                    </a:lnTo>
                    <a:lnTo>
                      <a:pt x="500" y="798"/>
                    </a:lnTo>
                    <a:lnTo>
                      <a:pt x="500" y="1298"/>
                    </a:lnTo>
                    <a:lnTo>
                      <a:pt x="798" y="894"/>
                    </a:lnTo>
                    <a:lnTo>
                      <a:pt x="1298" y="1048"/>
                    </a:lnTo>
                    <a:lnTo>
                      <a:pt x="989" y="644"/>
                    </a:lnTo>
                    <a:lnTo>
                      <a:pt x="1298" y="251"/>
                    </a:lnTo>
                    <a:lnTo>
                      <a:pt x="1298" y="251"/>
                    </a:lnTo>
                    <a:lnTo>
                      <a:pt x="798" y="393"/>
                    </a:lnTo>
                    <a:lnTo>
                      <a:pt x="50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0" name="Google Shape;3440;p20"/>
              <p:cNvSpPr/>
              <p:nvPr/>
            </p:nvSpPr>
            <p:spPr>
              <a:xfrm>
                <a:off x="2544350" y="3918175"/>
                <a:ext cx="32175" cy="32475"/>
              </a:xfrm>
              <a:custGeom>
                <a:rect b="b" l="l" r="r" t="t"/>
                <a:pathLst>
                  <a:path extrusionOk="0" h="1299" w="1287">
                    <a:moveTo>
                      <a:pt x="489" y="0"/>
                    </a:moveTo>
                    <a:lnTo>
                      <a:pt x="489" y="500"/>
                    </a:lnTo>
                    <a:lnTo>
                      <a:pt x="1" y="655"/>
                    </a:lnTo>
                    <a:lnTo>
                      <a:pt x="489" y="810"/>
                    </a:lnTo>
                    <a:lnTo>
                      <a:pt x="489" y="1298"/>
                    </a:lnTo>
                    <a:lnTo>
                      <a:pt x="798" y="905"/>
                    </a:lnTo>
                    <a:lnTo>
                      <a:pt x="1287" y="1048"/>
                    </a:lnTo>
                    <a:lnTo>
                      <a:pt x="989" y="655"/>
                    </a:lnTo>
                    <a:lnTo>
                      <a:pt x="1287" y="250"/>
                    </a:lnTo>
                    <a:lnTo>
                      <a:pt x="798" y="405"/>
                    </a:lnTo>
                    <a:lnTo>
                      <a:pt x="4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1" name="Google Shape;3441;p20"/>
              <p:cNvSpPr/>
              <p:nvPr/>
            </p:nvSpPr>
            <p:spPr>
              <a:xfrm>
                <a:off x="2670850" y="2694200"/>
                <a:ext cx="32175" cy="32475"/>
              </a:xfrm>
              <a:custGeom>
                <a:rect b="b" l="l" r="r" t="t"/>
                <a:pathLst>
                  <a:path extrusionOk="0" h="1299" w="1287">
                    <a:moveTo>
                      <a:pt x="489" y="1"/>
                    </a:moveTo>
                    <a:lnTo>
                      <a:pt x="489" y="489"/>
                    </a:lnTo>
                    <a:lnTo>
                      <a:pt x="1" y="644"/>
                    </a:lnTo>
                    <a:lnTo>
                      <a:pt x="489" y="799"/>
                    </a:lnTo>
                    <a:lnTo>
                      <a:pt x="489" y="1299"/>
                    </a:lnTo>
                    <a:lnTo>
                      <a:pt x="799" y="894"/>
                    </a:lnTo>
                    <a:lnTo>
                      <a:pt x="1287" y="1049"/>
                    </a:lnTo>
                    <a:lnTo>
                      <a:pt x="1287" y="1049"/>
                    </a:lnTo>
                    <a:lnTo>
                      <a:pt x="989" y="644"/>
                    </a:lnTo>
                    <a:lnTo>
                      <a:pt x="1287" y="251"/>
                    </a:lnTo>
                    <a:lnTo>
                      <a:pt x="799" y="394"/>
                    </a:lnTo>
                    <a:lnTo>
                      <a:pt x="48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2" name="Google Shape;3442;p20"/>
              <p:cNvSpPr/>
              <p:nvPr/>
            </p:nvSpPr>
            <p:spPr>
              <a:xfrm>
                <a:off x="2745875" y="1821775"/>
                <a:ext cx="32450" cy="32475"/>
              </a:xfrm>
              <a:custGeom>
                <a:rect b="b" l="l" r="r" t="t"/>
                <a:pathLst>
                  <a:path extrusionOk="0" h="1299" w="1298">
                    <a:moveTo>
                      <a:pt x="500" y="1"/>
                    </a:moveTo>
                    <a:lnTo>
                      <a:pt x="500" y="489"/>
                    </a:lnTo>
                    <a:lnTo>
                      <a:pt x="0" y="644"/>
                    </a:lnTo>
                    <a:lnTo>
                      <a:pt x="500" y="799"/>
                    </a:lnTo>
                    <a:lnTo>
                      <a:pt x="500" y="1299"/>
                    </a:lnTo>
                    <a:lnTo>
                      <a:pt x="810" y="894"/>
                    </a:lnTo>
                    <a:lnTo>
                      <a:pt x="1298" y="1049"/>
                    </a:lnTo>
                    <a:lnTo>
                      <a:pt x="988" y="644"/>
                    </a:lnTo>
                    <a:lnTo>
                      <a:pt x="1298" y="251"/>
                    </a:lnTo>
                    <a:lnTo>
                      <a:pt x="810" y="394"/>
                    </a:lnTo>
                    <a:lnTo>
                      <a:pt x="50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3" name="Google Shape;3443;p20"/>
              <p:cNvSpPr/>
              <p:nvPr/>
            </p:nvSpPr>
            <p:spPr>
              <a:xfrm>
                <a:off x="3651050" y="3127300"/>
                <a:ext cx="32450" cy="32475"/>
              </a:xfrm>
              <a:custGeom>
                <a:rect b="b" l="l" r="r" t="t"/>
                <a:pathLst>
                  <a:path extrusionOk="0" h="1299" w="1298">
                    <a:moveTo>
                      <a:pt x="488" y="0"/>
                    </a:moveTo>
                    <a:lnTo>
                      <a:pt x="488" y="501"/>
                    </a:lnTo>
                    <a:lnTo>
                      <a:pt x="0" y="655"/>
                    </a:lnTo>
                    <a:lnTo>
                      <a:pt x="488" y="810"/>
                    </a:lnTo>
                    <a:lnTo>
                      <a:pt x="488" y="1298"/>
                    </a:lnTo>
                    <a:lnTo>
                      <a:pt x="798" y="905"/>
                    </a:lnTo>
                    <a:lnTo>
                      <a:pt x="1298" y="1060"/>
                    </a:lnTo>
                    <a:lnTo>
                      <a:pt x="988" y="655"/>
                    </a:lnTo>
                    <a:lnTo>
                      <a:pt x="1298" y="251"/>
                    </a:lnTo>
                    <a:lnTo>
                      <a:pt x="798" y="405"/>
                    </a:lnTo>
                    <a:lnTo>
                      <a:pt x="48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4" name="Google Shape;3444;p20"/>
              <p:cNvSpPr/>
              <p:nvPr/>
            </p:nvSpPr>
            <p:spPr>
              <a:xfrm>
                <a:off x="4041275" y="2777250"/>
                <a:ext cx="32175" cy="32775"/>
              </a:xfrm>
              <a:custGeom>
                <a:rect b="b" l="l" r="r" t="t"/>
                <a:pathLst>
                  <a:path extrusionOk="0" h="1311" w="1287">
                    <a:moveTo>
                      <a:pt x="488" y="1"/>
                    </a:moveTo>
                    <a:lnTo>
                      <a:pt x="488" y="501"/>
                    </a:lnTo>
                    <a:lnTo>
                      <a:pt x="0" y="656"/>
                    </a:lnTo>
                    <a:lnTo>
                      <a:pt x="488" y="810"/>
                    </a:lnTo>
                    <a:lnTo>
                      <a:pt x="488" y="1310"/>
                    </a:lnTo>
                    <a:lnTo>
                      <a:pt x="798" y="906"/>
                    </a:lnTo>
                    <a:lnTo>
                      <a:pt x="1286" y="1060"/>
                    </a:lnTo>
                    <a:lnTo>
                      <a:pt x="988" y="656"/>
                    </a:lnTo>
                    <a:lnTo>
                      <a:pt x="1286" y="251"/>
                    </a:lnTo>
                    <a:lnTo>
                      <a:pt x="798" y="406"/>
                    </a:lnTo>
                    <a:lnTo>
                      <a:pt x="48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5" name="Google Shape;3445;p20"/>
              <p:cNvSpPr/>
              <p:nvPr/>
            </p:nvSpPr>
            <p:spPr>
              <a:xfrm>
                <a:off x="1419225" y="2245650"/>
                <a:ext cx="32450" cy="32475"/>
              </a:xfrm>
              <a:custGeom>
                <a:rect b="b" l="l" r="r" t="t"/>
                <a:pathLst>
                  <a:path extrusionOk="0" h="1299" w="1298">
                    <a:moveTo>
                      <a:pt x="500" y="0"/>
                    </a:moveTo>
                    <a:lnTo>
                      <a:pt x="500" y="500"/>
                    </a:lnTo>
                    <a:lnTo>
                      <a:pt x="0" y="655"/>
                    </a:lnTo>
                    <a:lnTo>
                      <a:pt x="500" y="810"/>
                    </a:lnTo>
                    <a:lnTo>
                      <a:pt x="500" y="1298"/>
                    </a:lnTo>
                    <a:lnTo>
                      <a:pt x="798" y="905"/>
                    </a:lnTo>
                    <a:lnTo>
                      <a:pt x="1298" y="1048"/>
                    </a:lnTo>
                    <a:lnTo>
                      <a:pt x="1298" y="1048"/>
                    </a:lnTo>
                    <a:lnTo>
                      <a:pt x="988" y="655"/>
                    </a:lnTo>
                    <a:lnTo>
                      <a:pt x="1298" y="250"/>
                    </a:lnTo>
                    <a:lnTo>
                      <a:pt x="798" y="405"/>
                    </a:lnTo>
                    <a:lnTo>
                      <a:pt x="5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6" name="Google Shape;3446;p20"/>
              <p:cNvSpPr/>
              <p:nvPr/>
            </p:nvSpPr>
            <p:spPr>
              <a:xfrm>
                <a:off x="3361425" y="3035625"/>
                <a:ext cx="32475" cy="32475"/>
              </a:xfrm>
              <a:custGeom>
                <a:rect b="b" l="l" r="r" t="t"/>
                <a:pathLst>
                  <a:path extrusionOk="0" h="1299" w="1299">
                    <a:moveTo>
                      <a:pt x="488" y="0"/>
                    </a:moveTo>
                    <a:lnTo>
                      <a:pt x="488" y="489"/>
                    </a:lnTo>
                    <a:lnTo>
                      <a:pt x="0" y="643"/>
                    </a:lnTo>
                    <a:lnTo>
                      <a:pt x="488" y="798"/>
                    </a:lnTo>
                    <a:lnTo>
                      <a:pt x="488" y="1298"/>
                    </a:lnTo>
                    <a:lnTo>
                      <a:pt x="798" y="893"/>
                    </a:lnTo>
                    <a:lnTo>
                      <a:pt x="1298" y="1048"/>
                    </a:lnTo>
                    <a:lnTo>
                      <a:pt x="989" y="643"/>
                    </a:lnTo>
                    <a:lnTo>
                      <a:pt x="1298" y="239"/>
                    </a:lnTo>
                    <a:lnTo>
                      <a:pt x="798" y="393"/>
                    </a:lnTo>
                    <a:lnTo>
                      <a:pt x="48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7" name="Google Shape;3447;p20"/>
              <p:cNvSpPr/>
              <p:nvPr/>
            </p:nvSpPr>
            <p:spPr>
              <a:xfrm>
                <a:off x="1792475" y="2761175"/>
                <a:ext cx="32175" cy="32475"/>
              </a:xfrm>
              <a:custGeom>
                <a:rect b="b" l="l" r="r" t="t"/>
                <a:pathLst>
                  <a:path extrusionOk="0" h="1299" w="1287">
                    <a:moveTo>
                      <a:pt x="489" y="1"/>
                    </a:moveTo>
                    <a:lnTo>
                      <a:pt x="489" y="501"/>
                    </a:lnTo>
                    <a:lnTo>
                      <a:pt x="0" y="644"/>
                    </a:lnTo>
                    <a:lnTo>
                      <a:pt x="489" y="799"/>
                    </a:lnTo>
                    <a:lnTo>
                      <a:pt x="489" y="1299"/>
                    </a:lnTo>
                    <a:lnTo>
                      <a:pt x="798" y="894"/>
                    </a:lnTo>
                    <a:lnTo>
                      <a:pt x="1286" y="1049"/>
                    </a:lnTo>
                    <a:lnTo>
                      <a:pt x="989" y="644"/>
                    </a:lnTo>
                    <a:lnTo>
                      <a:pt x="1286" y="251"/>
                    </a:lnTo>
                    <a:lnTo>
                      <a:pt x="798" y="406"/>
                    </a:lnTo>
                    <a:lnTo>
                      <a:pt x="48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8" name="Google Shape;3448;p20"/>
              <p:cNvSpPr/>
              <p:nvPr/>
            </p:nvSpPr>
            <p:spPr>
              <a:xfrm>
                <a:off x="1107275" y="2677850"/>
                <a:ext cx="32475" cy="32450"/>
              </a:xfrm>
              <a:custGeom>
                <a:rect b="b" l="l" r="r" t="t"/>
                <a:pathLst>
                  <a:path extrusionOk="0" h="1298" w="1299">
                    <a:moveTo>
                      <a:pt x="500" y="0"/>
                    </a:moveTo>
                    <a:lnTo>
                      <a:pt x="500" y="500"/>
                    </a:lnTo>
                    <a:lnTo>
                      <a:pt x="0" y="655"/>
                    </a:lnTo>
                    <a:lnTo>
                      <a:pt x="500" y="810"/>
                    </a:lnTo>
                    <a:lnTo>
                      <a:pt x="500" y="1298"/>
                    </a:lnTo>
                    <a:lnTo>
                      <a:pt x="810" y="905"/>
                    </a:lnTo>
                    <a:lnTo>
                      <a:pt x="1298" y="1048"/>
                    </a:lnTo>
                    <a:lnTo>
                      <a:pt x="988" y="655"/>
                    </a:lnTo>
                    <a:lnTo>
                      <a:pt x="1298" y="250"/>
                    </a:lnTo>
                    <a:lnTo>
                      <a:pt x="810" y="405"/>
                    </a:lnTo>
                    <a:lnTo>
                      <a:pt x="5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9" name="Google Shape;3449;p20"/>
              <p:cNvSpPr/>
              <p:nvPr/>
            </p:nvSpPr>
            <p:spPr>
              <a:xfrm>
                <a:off x="3018525" y="2280175"/>
                <a:ext cx="32475" cy="32475"/>
              </a:xfrm>
              <a:custGeom>
                <a:rect b="b" l="l" r="r" t="t"/>
                <a:pathLst>
                  <a:path extrusionOk="0" h="1299" w="1299">
                    <a:moveTo>
                      <a:pt x="500" y="0"/>
                    </a:moveTo>
                    <a:lnTo>
                      <a:pt x="500" y="500"/>
                    </a:lnTo>
                    <a:lnTo>
                      <a:pt x="0" y="655"/>
                    </a:lnTo>
                    <a:lnTo>
                      <a:pt x="500" y="810"/>
                    </a:lnTo>
                    <a:lnTo>
                      <a:pt x="500" y="1298"/>
                    </a:lnTo>
                    <a:lnTo>
                      <a:pt x="798" y="905"/>
                    </a:lnTo>
                    <a:lnTo>
                      <a:pt x="1298" y="1048"/>
                    </a:lnTo>
                    <a:lnTo>
                      <a:pt x="989" y="655"/>
                    </a:lnTo>
                    <a:lnTo>
                      <a:pt x="1298" y="250"/>
                    </a:lnTo>
                    <a:lnTo>
                      <a:pt x="798" y="405"/>
                    </a:lnTo>
                    <a:lnTo>
                      <a:pt x="5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0" name="Google Shape;3450;p20"/>
              <p:cNvSpPr/>
              <p:nvPr/>
            </p:nvSpPr>
            <p:spPr>
              <a:xfrm>
                <a:off x="2549425" y="2858225"/>
                <a:ext cx="14900" cy="12800"/>
              </a:xfrm>
              <a:custGeom>
                <a:rect b="b" l="l" r="r" t="t"/>
                <a:pathLst>
                  <a:path extrusionOk="0" h="512" w="596">
                    <a:moveTo>
                      <a:pt x="274" y="0"/>
                    </a:moveTo>
                    <a:cubicBezTo>
                      <a:pt x="119" y="0"/>
                      <a:pt x="0" y="119"/>
                      <a:pt x="0" y="262"/>
                    </a:cubicBezTo>
                    <a:cubicBezTo>
                      <a:pt x="0" y="409"/>
                      <a:pt x="129" y="511"/>
                      <a:pt x="259" y="511"/>
                    </a:cubicBezTo>
                    <a:cubicBezTo>
                      <a:pt x="319" y="511"/>
                      <a:pt x="380" y="490"/>
                      <a:pt x="429" y="441"/>
                    </a:cubicBezTo>
                    <a:cubicBezTo>
                      <a:pt x="595" y="286"/>
                      <a:pt x="488" y="12"/>
                      <a:pt x="27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1" name="Google Shape;3451;p20"/>
              <p:cNvSpPr/>
              <p:nvPr/>
            </p:nvSpPr>
            <p:spPr>
              <a:xfrm>
                <a:off x="2369925" y="2624550"/>
                <a:ext cx="7475" cy="6475"/>
              </a:xfrm>
              <a:custGeom>
                <a:rect b="b" l="l" r="r" t="t"/>
                <a:pathLst>
                  <a:path extrusionOk="0" h="259" w="299">
                    <a:moveTo>
                      <a:pt x="132" y="1"/>
                    </a:moveTo>
                    <a:cubicBezTo>
                      <a:pt x="60" y="1"/>
                      <a:pt x="1" y="60"/>
                      <a:pt x="1" y="132"/>
                    </a:cubicBezTo>
                    <a:cubicBezTo>
                      <a:pt x="1" y="207"/>
                      <a:pt x="64" y="258"/>
                      <a:pt x="131" y="258"/>
                    </a:cubicBezTo>
                    <a:cubicBezTo>
                      <a:pt x="160" y="258"/>
                      <a:pt x="190" y="249"/>
                      <a:pt x="215" y="227"/>
                    </a:cubicBezTo>
                    <a:cubicBezTo>
                      <a:pt x="298" y="144"/>
                      <a:pt x="251" y="1"/>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2" name="Google Shape;3452;p20"/>
              <p:cNvSpPr/>
              <p:nvPr/>
            </p:nvSpPr>
            <p:spPr>
              <a:xfrm>
                <a:off x="2025825" y="2983825"/>
                <a:ext cx="7475" cy="6650"/>
              </a:xfrm>
              <a:custGeom>
                <a:rect b="b" l="l" r="r" t="t"/>
                <a:pathLst>
                  <a:path extrusionOk="0" h="266" w="299">
                    <a:moveTo>
                      <a:pt x="132" y="1"/>
                    </a:moveTo>
                    <a:cubicBezTo>
                      <a:pt x="60" y="1"/>
                      <a:pt x="1" y="60"/>
                      <a:pt x="1" y="132"/>
                    </a:cubicBezTo>
                    <a:cubicBezTo>
                      <a:pt x="1" y="212"/>
                      <a:pt x="61" y="266"/>
                      <a:pt x="126" y="266"/>
                    </a:cubicBezTo>
                    <a:cubicBezTo>
                      <a:pt x="157" y="266"/>
                      <a:pt x="188" y="254"/>
                      <a:pt x="215" y="227"/>
                    </a:cubicBezTo>
                    <a:cubicBezTo>
                      <a:pt x="299" y="155"/>
                      <a:pt x="251" y="13"/>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3" name="Google Shape;3453;p20"/>
              <p:cNvSpPr/>
              <p:nvPr/>
            </p:nvSpPr>
            <p:spPr>
              <a:xfrm>
                <a:off x="2667000" y="2083975"/>
                <a:ext cx="7750" cy="6400"/>
              </a:xfrm>
              <a:custGeom>
                <a:rect b="b" l="l" r="r" t="t"/>
                <a:pathLst>
                  <a:path extrusionOk="0" h="256" w="310">
                    <a:moveTo>
                      <a:pt x="125" y="1"/>
                    </a:moveTo>
                    <a:cubicBezTo>
                      <a:pt x="60" y="1"/>
                      <a:pt x="0" y="57"/>
                      <a:pt x="0" y="133"/>
                    </a:cubicBezTo>
                    <a:cubicBezTo>
                      <a:pt x="0" y="205"/>
                      <a:pt x="65" y="256"/>
                      <a:pt x="132" y="256"/>
                    </a:cubicBezTo>
                    <a:cubicBezTo>
                      <a:pt x="165" y="256"/>
                      <a:pt x="199" y="244"/>
                      <a:pt x="226" y="216"/>
                    </a:cubicBezTo>
                    <a:cubicBezTo>
                      <a:pt x="310" y="145"/>
                      <a:pt x="250" y="2"/>
                      <a:pt x="143" y="2"/>
                    </a:cubicBezTo>
                    <a:cubicBezTo>
                      <a:pt x="137" y="1"/>
                      <a:pt x="131" y="1"/>
                      <a:pt x="12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4" name="Google Shape;3454;p20"/>
              <p:cNvSpPr/>
              <p:nvPr/>
            </p:nvSpPr>
            <p:spPr>
              <a:xfrm>
                <a:off x="2303550" y="2080750"/>
                <a:ext cx="7475" cy="6450"/>
              </a:xfrm>
              <a:custGeom>
                <a:rect b="b" l="l" r="r" t="t"/>
                <a:pathLst>
                  <a:path extrusionOk="0" h="258" w="299">
                    <a:moveTo>
                      <a:pt x="131" y="0"/>
                    </a:moveTo>
                    <a:cubicBezTo>
                      <a:pt x="60" y="0"/>
                      <a:pt x="0" y="48"/>
                      <a:pt x="0" y="131"/>
                    </a:cubicBezTo>
                    <a:cubicBezTo>
                      <a:pt x="0" y="206"/>
                      <a:pt x="64" y="258"/>
                      <a:pt x="131" y="258"/>
                    </a:cubicBezTo>
                    <a:cubicBezTo>
                      <a:pt x="160" y="258"/>
                      <a:pt x="190" y="248"/>
                      <a:pt x="215" y="226"/>
                    </a:cubicBezTo>
                    <a:cubicBezTo>
                      <a:pt x="298" y="143"/>
                      <a:pt x="251" y="0"/>
                      <a:pt x="13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5" name="Google Shape;3455;p20"/>
              <p:cNvSpPr/>
              <p:nvPr/>
            </p:nvSpPr>
            <p:spPr>
              <a:xfrm>
                <a:off x="1918475" y="2471525"/>
                <a:ext cx="9650" cy="6625"/>
              </a:xfrm>
              <a:custGeom>
                <a:rect b="b" l="l" r="r" t="t"/>
                <a:pathLst>
                  <a:path extrusionOk="0" h="265" w="386">
                    <a:moveTo>
                      <a:pt x="177" y="1"/>
                    </a:moveTo>
                    <a:cubicBezTo>
                      <a:pt x="1" y="1"/>
                      <a:pt x="4" y="264"/>
                      <a:pt x="188" y="264"/>
                    </a:cubicBezTo>
                    <a:cubicBezTo>
                      <a:pt x="191" y="264"/>
                      <a:pt x="195" y="264"/>
                      <a:pt x="199" y="264"/>
                    </a:cubicBezTo>
                    <a:cubicBezTo>
                      <a:pt x="203" y="264"/>
                      <a:pt x="207" y="264"/>
                      <a:pt x="210" y="264"/>
                    </a:cubicBezTo>
                    <a:cubicBezTo>
                      <a:pt x="383" y="264"/>
                      <a:pt x="386" y="1"/>
                      <a:pt x="220" y="1"/>
                    </a:cubicBezTo>
                    <a:cubicBezTo>
                      <a:pt x="214" y="1"/>
                      <a:pt x="207" y="1"/>
                      <a:pt x="199" y="2"/>
                    </a:cubicBezTo>
                    <a:cubicBezTo>
                      <a:pt x="191" y="1"/>
                      <a:pt x="184" y="1"/>
                      <a:pt x="17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6" name="Google Shape;3456;p20"/>
              <p:cNvSpPr/>
              <p:nvPr/>
            </p:nvSpPr>
            <p:spPr>
              <a:xfrm>
                <a:off x="2306625" y="3102300"/>
                <a:ext cx="7675" cy="6650"/>
              </a:xfrm>
              <a:custGeom>
                <a:rect b="b" l="l" r="r" t="t"/>
                <a:pathLst>
                  <a:path extrusionOk="0" h="266" w="307">
                    <a:moveTo>
                      <a:pt x="139" y="0"/>
                    </a:moveTo>
                    <a:cubicBezTo>
                      <a:pt x="68" y="0"/>
                      <a:pt x="8" y="60"/>
                      <a:pt x="8" y="131"/>
                    </a:cubicBezTo>
                    <a:cubicBezTo>
                      <a:pt x="0" y="212"/>
                      <a:pt x="63" y="265"/>
                      <a:pt x="131" y="265"/>
                    </a:cubicBezTo>
                    <a:cubicBezTo>
                      <a:pt x="163" y="265"/>
                      <a:pt x="196" y="253"/>
                      <a:pt x="223" y="227"/>
                    </a:cubicBezTo>
                    <a:cubicBezTo>
                      <a:pt x="306" y="143"/>
                      <a:pt x="258" y="12"/>
                      <a:pt x="139"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7" name="Google Shape;3457;p20"/>
              <p:cNvSpPr/>
              <p:nvPr/>
            </p:nvSpPr>
            <p:spPr>
              <a:xfrm>
                <a:off x="2209300" y="3393375"/>
                <a:ext cx="7650" cy="6375"/>
              </a:xfrm>
              <a:custGeom>
                <a:rect b="b" l="l" r="r" t="t"/>
                <a:pathLst>
                  <a:path extrusionOk="0" h="255" w="306">
                    <a:moveTo>
                      <a:pt x="121" y="0"/>
                    </a:moveTo>
                    <a:cubicBezTo>
                      <a:pt x="58" y="0"/>
                      <a:pt x="8" y="55"/>
                      <a:pt x="8" y="121"/>
                    </a:cubicBezTo>
                    <a:cubicBezTo>
                      <a:pt x="0" y="201"/>
                      <a:pt x="63" y="255"/>
                      <a:pt x="131" y="255"/>
                    </a:cubicBezTo>
                    <a:cubicBezTo>
                      <a:pt x="163" y="255"/>
                      <a:pt x="196" y="243"/>
                      <a:pt x="222" y="216"/>
                    </a:cubicBezTo>
                    <a:cubicBezTo>
                      <a:pt x="306" y="145"/>
                      <a:pt x="258" y="2"/>
                      <a:pt x="139" y="2"/>
                    </a:cubicBezTo>
                    <a:cubicBezTo>
                      <a:pt x="133" y="1"/>
                      <a:pt x="127" y="0"/>
                      <a:pt x="12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8" name="Google Shape;3458;p20"/>
              <p:cNvSpPr/>
              <p:nvPr/>
            </p:nvSpPr>
            <p:spPr>
              <a:xfrm>
                <a:off x="2083875" y="3702375"/>
                <a:ext cx="7775" cy="6650"/>
              </a:xfrm>
              <a:custGeom>
                <a:rect b="b" l="l" r="r" t="t"/>
                <a:pathLst>
                  <a:path extrusionOk="0" h="266" w="311">
                    <a:moveTo>
                      <a:pt x="144" y="0"/>
                    </a:moveTo>
                    <a:cubicBezTo>
                      <a:pt x="60" y="0"/>
                      <a:pt x="1" y="60"/>
                      <a:pt x="1" y="131"/>
                    </a:cubicBezTo>
                    <a:cubicBezTo>
                      <a:pt x="1" y="212"/>
                      <a:pt x="66" y="265"/>
                      <a:pt x="135" y="265"/>
                    </a:cubicBezTo>
                    <a:cubicBezTo>
                      <a:pt x="167" y="265"/>
                      <a:pt x="200" y="253"/>
                      <a:pt x="227" y="227"/>
                    </a:cubicBezTo>
                    <a:cubicBezTo>
                      <a:pt x="310" y="143"/>
                      <a:pt x="251" y="0"/>
                      <a:pt x="14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9" name="Google Shape;3459;p20"/>
              <p:cNvSpPr/>
              <p:nvPr/>
            </p:nvSpPr>
            <p:spPr>
              <a:xfrm>
                <a:off x="2559225" y="3660700"/>
                <a:ext cx="6875" cy="6275"/>
              </a:xfrm>
              <a:custGeom>
                <a:rect b="b" l="l" r="r" t="t"/>
                <a:pathLst>
                  <a:path extrusionOk="0" h="251" w="275">
                    <a:moveTo>
                      <a:pt x="132" y="0"/>
                    </a:moveTo>
                    <a:cubicBezTo>
                      <a:pt x="60" y="0"/>
                      <a:pt x="1" y="48"/>
                      <a:pt x="1" y="120"/>
                    </a:cubicBezTo>
                    <a:cubicBezTo>
                      <a:pt x="1" y="203"/>
                      <a:pt x="60" y="250"/>
                      <a:pt x="132" y="250"/>
                    </a:cubicBezTo>
                    <a:cubicBezTo>
                      <a:pt x="215" y="250"/>
                      <a:pt x="275" y="203"/>
                      <a:pt x="275" y="120"/>
                    </a:cubicBezTo>
                    <a:cubicBezTo>
                      <a:pt x="275" y="48"/>
                      <a:pt x="215" y="0"/>
                      <a:pt x="13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0" name="Google Shape;3460;p20"/>
              <p:cNvSpPr/>
              <p:nvPr/>
            </p:nvSpPr>
            <p:spPr>
              <a:xfrm>
                <a:off x="2366350" y="4374475"/>
                <a:ext cx="6875" cy="6575"/>
              </a:xfrm>
              <a:custGeom>
                <a:rect b="b" l="l" r="r" t="t"/>
                <a:pathLst>
                  <a:path extrusionOk="0" h="263" w="275">
                    <a:moveTo>
                      <a:pt x="144" y="1"/>
                    </a:moveTo>
                    <a:cubicBezTo>
                      <a:pt x="60" y="1"/>
                      <a:pt x="1" y="60"/>
                      <a:pt x="1" y="132"/>
                    </a:cubicBezTo>
                    <a:cubicBezTo>
                      <a:pt x="1" y="203"/>
                      <a:pt x="60" y="263"/>
                      <a:pt x="144" y="263"/>
                    </a:cubicBezTo>
                    <a:cubicBezTo>
                      <a:pt x="215" y="263"/>
                      <a:pt x="275" y="203"/>
                      <a:pt x="275" y="132"/>
                    </a:cubicBezTo>
                    <a:cubicBezTo>
                      <a:pt x="275" y="60"/>
                      <a:pt x="215" y="1"/>
                      <a:pt x="14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1" name="Google Shape;3461;p20"/>
              <p:cNvSpPr/>
              <p:nvPr/>
            </p:nvSpPr>
            <p:spPr>
              <a:xfrm>
                <a:off x="3070300" y="3765175"/>
                <a:ext cx="7475" cy="6650"/>
              </a:xfrm>
              <a:custGeom>
                <a:rect b="b" l="l" r="r" t="t"/>
                <a:pathLst>
                  <a:path extrusionOk="0" h="266" w="299">
                    <a:moveTo>
                      <a:pt x="132" y="1"/>
                    </a:moveTo>
                    <a:cubicBezTo>
                      <a:pt x="61" y="1"/>
                      <a:pt x="1" y="60"/>
                      <a:pt x="1" y="132"/>
                    </a:cubicBezTo>
                    <a:cubicBezTo>
                      <a:pt x="1" y="212"/>
                      <a:pt x="61" y="266"/>
                      <a:pt x="126" y="266"/>
                    </a:cubicBezTo>
                    <a:cubicBezTo>
                      <a:pt x="157" y="266"/>
                      <a:pt x="188" y="254"/>
                      <a:pt x="215" y="227"/>
                    </a:cubicBezTo>
                    <a:cubicBezTo>
                      <a:pt x="299" y="143"/>
                      <a:pt x="251" y="12"/>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2" name="Google Shape;3462;p20"/>
              <p:cNvSpPr/>
              <p:nvPr/>
            </p:nvSpPr>
            <p:spPr>
              <a:xfrm>
                <a:off x="2988150" y="3991400"/>
                <a:ext cx="7475" cy="6450"/>
              </a:xfrm>
              <a:custGeom>
                <a:rect b="b" l="l" r="r" t="t"/>
                <a:pathLst>
                  <a:path extrusionOk="0" h="258" w="299">
                    <a:moveTo>
                      <a:pt x="132" y="0"/>
                    </a:moveTo>
                    <a:cubicBezTo>
                      <a:pt x="60" y="0"/>
                      <a:pt x="1" y="48"/>
                      <a:pt x="1" y="131"/>
                    </a:cubicBezTo>
                    <a:cubicBezTo>
                      <a:pt x="1" y="206"/>
                      <a:pt x="65" y="258"/>
                      <a:pt x="132" y="258"/>
                    </a:cubicBezTo>
                    <a:cubicBezTo>
                      <a:pt x="161" y="258"/>
                      <a:pt x="190" y="248"/>
                      <a:pt x="215" y="226"/>
                    </a:cubicBezTo>
                    <a:cubicBezTo>
                      <a:pt x="299" y="143"/>
                      <a:pt x="251" y="0"/>
                      <a:pt x="13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3" name="Google Shape;3463;p20"/>
              <p:cNvSpPr/>
              <p:nvPr/>
            </p:nvSpPr>
            <p:spPr>
              <a:xfrm>
                <a:off x="2795575" y="4192900"/>
                <a:ext cx="7475" cy="6650"/>
              </a:xfrm>
              <a:custGeom>
                <a:rect b="b" l="l" r="r" t="t"/>
                <a:pathLst>
                  <a:path extrusionOk="0" h="266" w="299">
                    <a:moveTo>
                      <a:pt x="131" y="1"/>
                    </a:moveTo>
                    <a:cubicBezTo>
                      <a:pt x="60" y="1"/>
                      <a:pt x="1" y="60"/>
                      <a:pt x="1" y="132"/>
                    </a:cubicBezTo>
                    <a:cubicBezTo>
                      <a:pt x="1" y="212"/>
                      <a:pt x="61" y="266"/>
                      <a:pt x="125" y="266"/>
                    </a:cubicBezTo>
                    <a:cubicBezTo>
                      <a:pt x="156" y="266"/>
                      <a:pt x="188" y="254"/>
                      <a:pt x="215" y="227"/>
                    </a:cubicBezTo>
                    <a:cubicBezTo>
                      <a:pt x="298" y="144"/>
                      <a:pt x="251" y="13"/>
                      <a:pt x="13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4" name="Google Shape;3464;p20"/>
              <p:cNvSpPr/>
              <p:nvPr/>
            </p:nvSpPr>
            <p:spPr>
              <a:xfrm>
                <a:off x="3423925" y="3518125"/>
                <a:ext cx="7775" cy="6650"/>
              </a:xfrm>
              <a:custGeom>
                <a:rect b="b" l="l" r="r" t="t"/>
                <a:pathLst>
                  <a:path extrusionOk="0" h="266" w="311">
                    <a:moveTo>
                      <a:pt x="143" y="0"/>
                    </a:moveTo>
                    <a:cubicBezTo>
                      <a:pt x="72" y="0"/>
                      <a:pt x="1" y="60"/>
                      <a:pt x="1" y="131"/>
                    </a:cubicBezTo>
                    <a:cubicBezTo>
                      <a:pt x="1" y="212"/>
                      <a:pt x="66" y="265"/>
                      <a:pt x="135" y="265"/>
                    </a:cubicBezTo>
                    <a:cubicBezTo>
                      <a:pt x="167" y="265"/>
                      <a:pt x="200" y="253"/>
                      <a:pt x="227" y="227"/>
                    </a:cubicBezTo>
                    <a:cubicBezTo>
                      <a:pt x="310" y="143"/>
                      <a:pt x="263" y="0"/>
                      <a:pt x="14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5" name="Google Shape;3465;p20"/>
              <p:cNvSpPr/>
              <p:nvPr/>
            </p:nvSpPr>
            <p:spPr>
              <a:xfrm>
                <a:off x="4689275" y="3780950"/>
                <a:ext cx="7750" cy="6650"/>
              </a:xfrm>
              <a:custGeom>
                <a:rect b="b" l="l" r="r" t="t"/>
                <a:pathLst>
                  <a:path extrusionOk="0" h="266" w="310">
                    <a:moveTo>
                      <a:pt x="143" y="1"/>
                    </a:moveTo>
                    <a:cubicBezTo>
                      <a:pt x="60" y="1"/>
                      <a:pt x="0" y="60"/>
                      <a:pt x="0" y="132"/>
                    </a:cubicBezTo>
                    <a:cubicBezTo>
                      <a:pt x="0" y="212"/>
                      <a:pt x="66" y="266"/>
                      <a:pt x="134" y="266"/>
                    </a:cubicBezTo>
                    <a:cubicBezTo>
                      <a:pt x="166" y="266"/>
                      <a:pt x="199" y="254"/>
                      <a:pt x="226" y="227"/>
                    </a:cubicBezTo>
                    <a:cubicBezTo>
                      <a:pt x="310" y="143"/>
                      <a:pt x="250" y="1"/>
                      <a:pt x="1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6" name="Google Shape;3466;p20"/>
              <p:cNvSpPr/>
              <p:nvPr/>
            </p:nvSpPr>
            <p:spPr>
              <a:xfrm>
                <a:off x="3730525" y="4181600"/>
                <a:ext cx="7450" cy="6450"/>
              </a:xfrm>
              <a:custGeom>
                <a:rect b="b" l="l" r="r" t="t"/>
                <a:pathLst>
                  <a:path extrusionOk="0" h="258" w="298">
                    <a:moveTo>
                      <a:pt x="131" y="0"/>
                    </a:moveTo>
                    <a:cubicBezTo>
                      <a:pt x="60" y="0"/>
                      <a:pt x="0" y="60"/>
                      <a:pt x="0" y="131"/>
                    </a:cubicBezTo>
                    <a:cubicBezTo>
                      <a:pt x="0" y="206"/>
                      <a:pt x="64" y="258"/>
                      <a:pt x="131" y="258"/>
                    </a:cubicBezTo>
                    <a:cubicBezTo>
                      <a:pt x="160" y="258"/>
                      <a:pt x="189" y="248"/>
                      <a:pt x="214" y="227"/>
                    </a:cubicBezTo>
                    <a:cubicBezTo>
                      <a:pt x="298" y="143"/>
                      <a:pt x="250" y="12"/>
                      <a:pt x="13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7" name="Google Shape;3467;p20"/>
              <p:cNvSpPr/>
              <p:nvPr/>
            </p:nvSpPr>
            <p:spPr>
              <a:xfrm>
                <a:off x="3041150" y="3291300"/>
                <a:ext cx="6850" cy="6575"/>
              </a:xfrm>
              <a:custGeom>
                <a:rect b="b" l="l" r="r" t="t"/>
                <a:pathLst>
                  <a:path extrusionOk="0" h="263" w="274">
                    <a:moveTo>
                      <a:pt x="143" y="1"/>
                    </a:moveTo>
                    <a:cubicBezTo>
                      <a:pt x="72" y="1"/>
                      <a:pt x="0" y="60"/>
                      <a:pt x="0" y="132"/>
                    </a:cubicBezTo>
                    <a:cubicBezTo>
                      <a:pt x="0" y="203"/>
                      <a:pt x="72" y="263"/>
                      <a:pt x="143" y="263"/>
                    </a:cubicBezTo>
                    <a:cubicBezTo>
                      <a:pt x="214" y="263"/>
                      <a:pt x="274" y="203"/>
                      <a:pt x="274" y="132"/>
                    </a:cubicBezTo>
                    <a:cubicBezTo>
                      <a:pt x="274" y="60"/>
                      <a:pt x="214" y="1"/>
                      <a:pt x="1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8" name="Google Shape;3468;p20"/>
              <p:cNvSpPr/>
              <p:nvPr/>
            </p:nvSpPr>
            <p:spPr>
              <a:xfrm>
                <a:off x="2792000" y="3183250"/>
                <a:ext cx="7775" cy="6650"/>
              </a:xfrm>
              <a:custGeom>
                <a:rect b="b" l="l" r="r" t="t"/>
                <a:pathLst>
                  <a:path extrusionOk="0" h="266" w="311">
                    <a:moveTo>
                      <a:pt x="144" y="1"/>
                    </a:moveTo>
                    <a:cubicBezTo>
                      <a:pt x="60" y="1"/>
                      <a:pt x="1" y="60"/>
                      <a:pt x="1" y="132"/>
                    </a:cubicBezTo>
                    <a:cubicBezTo>
                      <a:pt x="1" y="213"/>
                      <a:pt x="66" y="266"/>
                      <a:pt x="135" y="266"/>
                    </a:cubicBezTo>
                    <a:cubicBezTo>
                      <a:pt x="167" y="266"/>
                      <a:pt x="200" y="254"/>
                      <a:pt x="227" y="227"/>
                    </a:cubicBezTo>
                    <a:cubicBezTo>
                      <a:pt x="310" y="144"/>
                      <a:pt x="251" y="1"/>
                      <a:pt x="14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9" name="Google Shape;3469;p20"/>
              <p:cNvSpPr/>
              <p:nvPr/>
            </p:nvSpPr>
            <p:spPr>
              <a:xfrm>
                <a:off x="2931600" y="2869500"/>
                <a:ext cx="7775" cy="6500"/>
              </a:xfrm>
              <a:custGeom>
                <a:rect b="b" l="l" r="r" t="t"/>
                <a:pathLst>
                  <a:path extrusionOk="0" h="260" w="311">
                    <a:moveTo>
                      <a:pt x="123" y="0"/>
                    </a:moveTo>
                    <a:cubicBezTo>
                      <a:pt x="50" y="0"/>
                      <a:pt x="1" y="56"/>
                      <a:pt x="1" y="133"/>
                    </a:cubicBezTo>
                    <a:cubicBezTo>
                      <a:pt x="1" y="208"/>
                      <a:pt x="70" y="259"/>
                      <a:pt x="141" y="259"/>
                    </a:cubicBezTo>
                    <a:cubicBezTo>
                      <a:pt x="171" y="259"/>
                      <a:pt x="202" y="249"/>
                      <a:pt x="227" y="228"/>
                    </a:cubicBezTo>
                    <a:cubicBezTo>
                      <a:pt x="310" y="145"/>
                      <a:pt x="251" y="2"/>
                      <a:pt x="144" y="2"/>
                    </a:cubicBezTo>
                    <a:cubicBezTo>
                      <a:pt x="136" y="1"/>
                      <a:pt x="129" y="0"/>
                      <a:pt x="12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0" name="Google Shape;3470;p20"/>
              <p:cNvSpPr/>
              <p:nvPr/>
            </p:nvSpPr>
            <p:spPr>
              <a:xfrm>
                <a:off x="2775025" y="2452800"/>
                <a:ext cx="7475" cy="6675"/>
              </a:xfrm>
              <a:custGeom>
                <a:rect b="b" l="l" r="r" t="t"/>
                <a:pathLst>
                  <a:path extrusionOk="0" h="267" w="299">
                    <a:moveTo>
                      <a:pt x="132" y="1"/>
                    </a:moveTo>
                    <a:cubicBezTo>
                      <a:pt x="61" y="1"/>
                      <a:pt x="1" y="61"/>
                      <a:pt x="1" y="132"/>
                    </a:cubicBezTo>
                    <a:cubicBezTo>
                      <a:pt x="1" y="213"/>
                      <a:pt x="61" y="266"/>
                      <a:pt x="126" y="266"/>
                    </a:cubicBezTo>
                    <a:cubicBezTo>
                      <a:pt x="157" y="266"/>
                      <a:pt x="188" y="254"/>
                      <a:pt x="215" y="227"/>
                    </a:cubicBezTo>
                    <a:cubicBezTo>
                      <a:pt x="299" y="156"/>
                      <a:pt x="251" y="13"/>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1" name="Google Shape;3471;p20"/>
              <p:cNvSpPr/>
              <p:nvPr/>
            </p:nvSpPr>
            <p:spPr>
              <a:xfrm>
                <a:off x="3629900" y="2809400"/>
                <a:ext cx="7775" cy="6650"/>
              </a:xfrm>
              <a:custGeom>
                <a:rect b="b" l="l" r="r" t="t"/>
                <a:pathLst>
                  <a:path extrusionOk="0" h="266" w="311">
                    <a:moveTo>
                      <a:pt x="144" y="1"/>
                    </a:moveTo>
                    <a:cubicBezTo>
                      <a:pt x="72" y="1"/>
                      <a:pt x="1" y="60"/>
                      <a:pt x="1" y="132"/>
                    </a:cubicBezTo>
                    <a:cubicBezTo>
                      <a:pt x="1" y="212"/>
                      <a:pt x="66" y="266"/>
                      <a:pt x="135" y="266"/>
                    </a:cubicBezTo>
                    <a:cubicBezTo>
                      <a:pt x="167" y="266"/>
                      <a:pt x="200" y="254"/>
                      <a:pt x="227" y="227"/>
                    </a:cubicBezTo>
                    <a:cubicBezTo>
                      <a:pt x="310" y="144"/>
                      <a:pt x="251" y="1"/>
                      <a:pt x="14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2" name="Google Shape;3472;p20"/>
              <p:cNvSpPr/>
              <p:nvPr/>
            </p:nvSpPr>
            <p:spPr>
              <a:xfrm>
                <a:off x="3815350" y="3113600"/>
                <a:ext cx="7450" cy="6650"/>
              </a:xfrm>
              <a:custGeom>
                <a:rect b="b" l="l" r="r" t="t"/>
                <a:pathLst>
                  <a:path extrusionOk="0" h="266" w="298">
                    <a:moveTo>
                      <a:pt x="131" y="1"/>
                    </a:moveTo>
                    <a:cubicBezTo>
                      <a:pt x="60" y="1"/>
                      <a:pt x="0" y="60"/>
                      <a:pt x="0" y="132"/>
                    </a:cubicBezTo>
                    <a:cubicBezTo>
                      <a:pt x="0" y="213"/>
                      <a:pt x="61" y="266"/>
                      <a:pt x="125" y="266"/>
                    </a:cubicBezTo>
                    <a:cubicBezTo>
                      <a:pt x="156" y="266"/>
                      <a:pt x="188" y="254"/>
                      <a:pt x="215" y="227"/>
                    </a:cubicBezTo>
                    <a:cubicBezTo>
                      <a:pt x="298" y="156"/>
                      <a:pt x="250" y="13"/>
                      <a:pt x="13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3" name="Google Shape;3473;p20"/>
              <p:cNvSpPr/>
              <p:nvPr/>
            </p:nvSpPr>
            <p:spPr>
              <a:xfrm>
                <a:off x="2695275" y="3010025"/>
                <a:ext cx="6850" cy="6575"/>
              </a:xfrm>
              <a:custGeom>
                <a:rect b="b" l="l" r="r" t="t"/>
                <a:pathLst>
                  <a:path extrusionOk="0" h="263" w="274">
                    <a:moveTo>
                      <a:pt x="131" y="0"/>
                    </a:moveTo>
                    <a:cubicBezTo>
                      <a:pt x="60" y="0"/>
                      <a:pt x="0" y="60"/>
                      <a:pt x="0" y="131"/>
                    </a:cubicBezTo>
                    <a:cubicBezTo>
                      <a:pt x="0" y="203"/>
                      <a:pt x="60" y="262"/>
                      <a:pt x="131" y="262"/>
                    </a:cubicBezTo>
                    <a:cubicBezTo>
                      <a:pt x="203" y="262"/>
                      <a:pt x="274" y="203"/>
                      <a:pt x="274" y="131"/>
                    </a:cubicBezTo>
                    <a:cubicBezTo>
                      <a:pt x="274" y="60"/>
                      <a:pt x="203" y="0"/>
                      <a:pt x="13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4" name="Google Shape;3474;p20"/>
              <p:cNvSpPr/>
              <p:nvPr/>
            </p:nvSpPr>
            <p:spPr>
              <a:xfrm>
                <a:off x="1995775" y="2767725"/>
                <a:ext cx="7750" cy="6475"/>
              </a:xfrm>
              <a:custGeom>
                <a:rect b="b" l="l" r="r" t="t"/>
                <a:pathLst>
                  <a:path extrusionOk="0" h="259" w="310">
                    <a:moveTo>
                      <a:pt x="143" y="1"/>
                    </a:moveTo>
                    <a:cubicBezTo>
                      <a:pt x="72" y="1"/>
                      <a:pt x="12" y="60"/>
                      <a:pt x="0" y="132"/>
                    </a:cubicBezTo>
                    <a:cubicBezTo>
                      <a:pt x="0" y="207"/>
                      <a:pt x="70" y="258"/>
                      <a:pt x="141" y="258"/>
                    </a:cubicBezTo>
                    <a:cubicBezTo>
                      <a:pt x="171" y="258"/>
                      <a:pt x="201" y="249"/>
                      <a:pt x="227" y="227"/>
                    </a:cubicBezTo>
                    <a:cubicBezTo>
                      <a:pt x="310" y="144"/>
                      <a:pt x="250" y="1"/>
                      <a:pt x="1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5" name="Google Shape;3475;p20"/>
              <p:cNvSpPr/>
              <p:nvPr/>
            </p:nvSpPr>
            <p:spPr>
              <a:xfrm>
                <a:off x="1842475" y="2609675"/>
                <a:ext cx="7475" cy="6525"/>
              </a:xfrm>
              <a:custGeom>
                <a:rect b="b" l="l" r="r" t="t"/>
                <a:pathLst>
                  <a:path extrusionOk="0" h="261" w="299">
                    <a:moveTo>
                      <a:pt x="132" y="1"/>
                    </a:moveTo>
                    <a:cubicBezTo>
                      <a:pt x="60" y="1"/>
                      <a:pt x="1" y="60"/>
                      <a:pt x="1" y="132"/>
                    </a:cubicBezTo>
                    <a:cubicBezTo>
                      <a:pt x="1" y="212"/>
                      <a:pt x="61" y="260"/>
                      <a:pt x="126" y="260"/>
                    </a:cubicBezTo>
                    <a:cubicBezTo>
                      <a:pt x="157" y="260"/>
                      <a:pt x="188" y="250"/>
                      <a:pt x="215" y="227"/>
                    </a:cubicBezTo>
                    <a:cubicBezTo>
                      <a:pt x="298" y="143"/>
                      <a:pt x="251" y="12"/>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6" name="Google Shape;3476;p20"/>
              <p:cNvSpPr/>
              <p:nvPr/>
            </p:nvSpPr>
            <p:spPr>
              <a:xfrm>
                <a:off x="1810500" y="1837825"/>
                <a:ext cx="9225" cy="6625"/>
              </a:xfrm>
              <a:custGeom>
                <a:rect b="b" l="l" r="r" t="t"/>
                <a:pathLst>
                  <a:path extrusionOk="0" h="265" w="369">
                    <a:moveTo>
                      <a:pt x="164" y="0"/>
                    </a:moveTo>
                    <a:cubicBezTo>
                      <a:pt x="1" y="0"/>
                      <a:pt x="1" y="265"/>
                      <a:pt x="164" y="265"/>
                    </a:cubicBezTo>
                    <a:cubicBezTo>
                      <a:pt x="170" y="265"/>
                      <a:pt x="177" y="265"/>
                      <a:pt x="184" y="264"/>
                    </a:cubicBezTo>
                    <a:cubicBezTo>
                      <a:pt x="191" y="265"/>
                      <a:pt x="198" y="265"/>
                      <a:pt x="205" y="265"/>
                    </a:cubicBezTo>
                    <a:cubicBezTo>
                      <a:pt x="368" y="265"/>
                      <a:pt x="368" y="0"/>
                      <a:pt x="205" y="0"/>
                    </a:cubicBezTo>
                    <a:cubicBezTo>
                      <a:pt x="198" y="0"/>
                      <a:pt x="191" y="1"/>
                      <a:pt x="184" y="2"/>
                    </a:cubicBezTo>
                    <a:cubicBezTo>
                      <a:pt x="177" y="1"/>
                      <a:pt x="170" y="0"/>
                      <a:pt x="16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7" name="Google Shape;3477;p20"/>
              <p:cNvSpPr/>
              <p:nvPr/>
            </p:nvSpPr>
            <p:spPr>
              <a:xfrm>
                <a:off x="1120375" y="1474375"/>
                <a:ext cx="7450" cy="6400"/>
              </a:xfrm>
              <a:custGeom>
                <a:rect b="b" l="l" r="r" t="t"/>
                <a:pathLst>
                  <a:path extrusionOk="0" h="256" w="298">
                    <a:moveTo>
                      <a:pt x="113" y="1"/>
                    </a:moveTo>
                    <a:cubicBezTo>
                      <a:pt x="50" y="1"/>
                      <a:pt x="0" y="57"/>
                      <a:pt x="0" y="133"/>
                    </a:cubicBezTo>
                    <a:cubicBezTo>
                      <a:pt x="0" y="205"/>
                      <a:pt x="59" y="256"/>
                      <a:pt x="124" y="256"/>
                    </a:cubicBezTo>
                    <a:cubicBezTo>
                      <a:pt x="155" y="256"/>
                      <a:pt x="187" y="244"/>
                      <a:pt x="214" y="217"/>
                    </a:cubicBezTo>
                    <a:cubicBezTo>
                      <a:pt x="298" y="145"/>
                      <a:pt x="250" y="2"/>
                      <a:pt x="131" y="2"/>
                    </a:cubicBezTo>
                    <a:cubicBezTo>
                      <a:pt x="125" y="1"/>
                      <a:pt x="119" y="1"/>
                      <a:pt x="11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8" name="Google Shape;3478;p20"/>
              <p:cNvSpPr/>
              <p:nvPr/>
            </p:nvSpPr>
            <p:spPr>
              <a:xfrm>
                <a:off x="1754675" y="1531525"/>
                <a:ext cx="7750" cy="6400"/>
              </a:xfrm>
              <a:custGeom>
                <a:rect b="b" l="l" r="r" t="t"/>
                <a:pathLst>
                  <a:path extrusionOk="0" h="256" w="310">
                    <a:moveTo>
                      <a:pt x="125" y="1"/>
                    </a:moveTo>
                    <a:cubicBezTo>
                      <a:pt x="60" y="1"/>
                      <a:pt x="0" y="57"/>
                      <a:pt x="0" y="133"/>
                    </a:cubicBezTo>
                    <a:cubicBezTo>
                      <a:pt x="0" y="205"/>
                      <a:pt x="65" y="256"/>
                      <a:pt x="133" y="256"/>
                    </a:cubicBezTo>
                    <a:cubicBezTo>
                      <a:pt x="166" y="256"/>
                      <a:pt x="199" y="244"/>
                      <a:pt x="227" y="217"/>
                    </a:cubicBezTo>
                    <a:cubicBezTo>
                      <a:pt x="310" y="145"/>
                      <a:pt x="250" y="2"/>
                      <a:pt x="143" y="2"/>
                    </a:cubicBezTo>
                    <a:cubicBezTo>
                      <a:pt x="137" y="1"/>
                      <a:pt x="131" y="1"/>
                      <a:pt x="12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9" name="Google Shape;3479;p20"/>
              <p:cNvSpPr/>
              <p:nvPr/>
            </p:nvSpPr>
            <p:spPr>
              <a:xfrm>
                <a:off x="1641050" y="1002925"/>
                <a:ext cx="7675" cy="6650"/>
              </a:xfrm>
              <a:custGeom>
                <a:rect b="b" l="l" r="r" t="t"/>
                <a:pathLst>
                  <a:path extrusionOk="0" h="266" w="307">
                    <a:moveTo>
                      <a:pt x="140" y="1"/>
                    </a:moveTo>
                    <a:cubicBezTo>
                      <a:pt x="69" y="1"/>
                      <a:pt x="9" y="60"/>
                      <a:pt x="9" y="132"/>
                    </a:cubicBezTo>
                    <a:cubicBezTo>
                      <a:pt x="1" y="212"/>
                      <a:pt x="64" y="266"/>
                      <a:pt x="132" y="266"/>
                    </a:cubicBezTo>
                    <a:cubicBezTo>
                      <a:pt x="164" y="266"/>
                      <a:pt x="197" y="254"/>
                      <a:pt x="223" y="227"/>
                    </a:cubicBezTo>
                    <a:cubicBezTo>
                      <a:pt x="307" y="144"/>
                      <a:pt x="259" y="1"/>
                      <a:pt x="14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0" name="Google Shape;3480;p20"/>
              <p:cNvSpPr/>
              <p:nvPr/>
            </p:nvSpPr>
            <p:spPr>
              <a:xfrm>
                <a:off x="1448075" y="2492100"/>
                <a:ext cx="7775" cy="6650"/>
              </a:xfrm>
              <a:custGeom>
                <a:rect b="b" l="l" r="r" t="t"/>
                <a:pathLst>
                  <a:path extrusionOk="0" h="266" w="311">
                    <a:moveTo>
                      <a:pt x="144" y="1"/>
                    </a:moveTo>
                    <a:cubicBezTo>
                      <a:pt x="72" y="1"/>
                      <a:pt x="13" y="60"/>
                      <a:pt x="1" y="132"/>
                    </a:cubicBezTo>
                    <a:cubicBezTo>
                      <a:pt x="1" y="212"/>
                      <a:pt x="67" y="266"/>
                      <a:pt x="135" y="266"/>
                    </a:cubicBezTo>
                    <a:cubicBezTo>
                      <a:pt x="167" y="266"/>
                      <a:pt x="200" y="254"/>
                      <a:pt x="227" y="227"/>
                    </a:cubicBezTo>
                    <a:cubicBezTo>
                      <a:pt x="310" y="155"/>
                      <a:pt x="263" y="13"/>
                      <a:pt x="14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1" name="Google Shape;3481;p20"/>
              <p:cNvSpPr/>
              <p:nvPr/>
            </p:nvSpPr>
            <p:spPr>
              <a:xfrm>
                <a:off x="1562550" y="2880800"/>
                <a:ext cx="9225" cy="6650"/>
              </a:xfrm>
              <a:custGeom>
                <a:rect b="b" l="l" r="r" t="t"/>
                <a:pathLst>
                  <a:path extrusionOk="0" h="266" w="369">
                    <a:moveTo>
                      <a:pt x="164" y="1"/>
                    </a:moveTo>
                    <a:cubicBezTo>
                      <a:pt x="1" y="1"/>
                      <a:pt x="1" y="265"/>
                      <a:pt x="164" y="265"/>
                    </a:cubicBezTo>
                    <a:cubicBezTo>
                      <a:pt x="171" y="265"/>
                      <a:pt x="177" y="265"/>
                      <a:pt x="184" y="264"/>
                    </a:cubicBezTo>
                    <a:cubicBezTo>
                      <a:pt x="191" y="265"/>
                      <a:pt x="198" y="265"/>
                      <a:pt x="205" y="265"/>
                    </a:cubicBezTo>
                    <a:cubicBezTo>
                      <a:pt x="368" y="265"/>
                      <a:pt x="368" y="1"/>
                      <a:pt x="205" y="1"/>
                    </a:cubicBezTo>
                    <a:cubicBezTo>
                      <a:pt x="198" y="1"/>
                      <a:pt x="191" y="1"/>
                      <a:pt x="184" y="2"/>
                    </a:cubicBezTo>
                    <a:cubicBezTo>
                      <a:pt x="177" y="1"/>
                      <a:pt x="171" y="1"/>
                      <a:pt x="16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2" name="Google Shape;3482;p20"/>
              <p:cNvSpPr/>
              <p:nvPr/>
            </p:nvSpPr>
            <p:spPr>
              <a:xfrm>
                <a:off x="2004500" y="2263775"/>
                <a:ext cx="9350" cy="6600"/>
              </a:xfrm>
              <a:custGeom>
                <a:rect b="b" l="l" r="r" t="t"/>
                <a:pathLst>
                  <a:path extrusionOk="0" h="264" w="374">
                    <a:moveTo>
                      <a:pt x="166" y="0"/>
                    </a:moveTo>
                    <a:cubicBezTo>
                      <a:pt x="0" y="0"/>
                      <a:pt x="4" y="264"/>
                      <a:pt x="176" y="264"/>
                    </a:cubicBezTo>
                    <a:cubicBezTo>
                      <a:pt x="180" y="264"/>
                      <a:pt x="183" y="264"/>
                      <a:pt x="187" y="263"/>
                    </a:cubicBezTo>
                    <a:cubicBezTo>
                      <a:pt x="191" y="264"/>
                      <a:pt x="195" y="264"/>
                      <a:pt x="198" y="264"/>
                    </a:cubicBezTo>
                    <a:cubicBezTo>
                      <a:pt x="371" y="264"/>
                      <a:pt x="374" y="0"/>
                      <a:pt x="208" y="0"/>
                    </a:cubicBezTo>
                    <a:cubicBezTo>
                      <a:pt x="202" y="0"/>
                      <a:pt x="195" y="1"/>
                      <a:pt x="187" y="2"/>
                    </a:cubicBezTo>
                    <a:cubicBezTo>
                      <a:pt x="180" y="1"/>
                      <a:pt x="173" y="0"/>
                      <a:pt x="16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3" name="Google Shape;3483;p20"/>
              <p:cNvSpPr/>
              <p:nvPr/>
            </p:nvSpPr>
            <p:spPr>
              <a:xfrm>
                <a:off x="1084350" y="2031025"/>
                <a:ext cx="7475" cy="6600"/>
              </a:xfrm>
              <a:custGeom>
                <a:rect b="b" l="l" r="r" t="t"/>
                <a:pathLst>
                  <a:path extrusionOk="0" h="264" w="299">
                    <a:moveTo>
                      <a:pt x="131" y="1"/>
                    </a:moveTo>
                    <a:cubicBezTo>
                      <a:pt x="60" y="1"/>
                      <a:pt x="0" y="60"/>
                      <a:pt x="0" y="132"/>
                    </a:cubicBezTo>
                    <a:cubicBezTo>
                      <a:pt x="0" y="206"/>
                      <a:pt x="64" y="264"/>
                      <a:pt x="130" y="264"/>
                    </a:cubicBezTo>
                    <a:cubicBezTo>
                      <a:pt x="160" y="264"/>
                      <a:pt x="189" y="253"/>
                      <a:pt x="215" y="227"/>
                    </a:cubicBezTo>
                    <a:cubicBezTo>
                      <a:pt x="298" y="144"/>
                      <a:pt x="251" y="1"/>
                      <a:pt x="13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4" name="Google Shape;3484;p20"/>
              <p:cNvSpPr/>
              <p:nvPr/>
            </p:nvSpPr>
            <p:spPr>
              <a:xfrm>
                <a:off x="1136450" y="2258750"/>
                <a:ext cx="7450" cy="6450"/>
              </a:xfrm>
              <a:custGeom>
                <a:rect b="b" l="l" r="r" t="t"/>
                <a:pathLst>
                  <a:path extrusionOk="0" h="258" w="298">
                    <a:moveTo>
                      <a:pt x="131" y="0"/>
                    </a:moveTo>
                    <a:cubicBezTo>
                      <a:pt x="60" y="0"/>
                      <a:pt x="0" y="48"/>
                      <a:pt x="0" y="131"/>
                    </a:cubicBezTo>
                    <a:cubicBezTo>
                      <a:pt x="0" y="206"/>
                      <a:pt x="64" y="258"/>
                      <a:pt x="131" y="258"/>
                    </a:cubicBezTo>
                    <a:cubicBezTo>
                      <a:pt x="160" y="258"/>
                      <a:pt x="189" y="248"/>
                      <a:pt x="214" y="226"/>
                    </a:cubicBezTo>
                    <a:cubicBezTo>
                      <a:pt x="298" y="143"/>
                      <a:pt x="250" y="0"/>
                      <a:pt x="13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5" name="Google Shape;3485;p20"/>
              <p:cNvSpPr/>
              <p:nvPr/>
            </p:nvSpPr>
            <p:spPr>
              <a:xfrm>
                <a:off x="2517275" y="1742000"/>
                <a:ext cx="7750" cy="6475"/>
              </a:xfrm>
              <a:custGeom>
                <a:rect b="b" l="l" r="r" t="t"/>
                <a:pathLst>
                  <a:path extrusionOk="0" h="259" w="310">
                    <a:moveTo>
                      <a:pt x="143" y="1"/>
                    </a:moveTo>
                    <a:cubicBezTo>
                      <a:pt x="60" y="1"/>
                      <a:pt x="0" y="60"/>
                      <a:pt x="0" y="132"/>
                    </a:cubicBezTo>
                    <a:cubicBezTo>
                      <a:pt x="0" y="207"/>
                      <a:pt x="70" y="258"/>
                      <a:pt x="140" y="258"/>
                    </a:cubicBezTo>
                    <a:cubicBezTo>
                      <a:pt x="171" y="258"/>
                      <a:pt x="201" y="249"/>
                      <a:pt x="226" y="227"/>
                    </a:cubicBezTo>
                    <a:cubicBezTo>
                      <a:pt x="310" y="144"/>
                      <a:pt x="250" y="1"/>
                      <a:pt x="1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6" name="Google Shape;3486;p20"/>
              <p:cNvSpPr/>
              <p:nvPr/>
            </p:nvSpPr>
            <p:spPr>
              <a:xfrm>
                <a:off x="2397900" y="1508950"/>
                <a:ext cx="6875" cy="6575"/>
              </a:xfrm>
              <a:custGeom>
                <a:rect b="b" l="l" r="r" t="t"/>
                <a:pathLst>
                  <a:path extrusionOk="0" h="263" w="275">
                    <a:moveTo>
                      <a:pt x="144" y="0"/>
                    </a:moveTo>
                    <a:cubicBezTo>
                      <a:pt x="60" y="0"/>
                      <a:pt x="1" y="60"/>
                      <a:pt x="1" y="131"/>
                    </a:cubicBezTo>
                    <a:cubicBezTo>
                      <a:pt x="1" y="203"/>
                      <a:pt x="60" y="262"/>
                      <a:pt x="144" y="262"/>
                    </a:cubicBezTo>
                    <a:cubicBezTo>
                      <a:pt x="215" y="262"/>
                      <a:pt x="275" y="203"/>
                      <a:pt x="275" y="131"/>
                    </a:cubicBezTo>
                    <a:cubicBezTo>
                      <a:pt x="275" y="60"/>
                      <a:pt x="215" y="0"/>
                      <a:pt x="14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7" name="Google Shape;3487;p20"/>
              <p:cNvSpPr/>
              <p:nvPr/>
            </p:nvSpPr>
            <p:spPr>
              <a:xfrm>
                <a:off x="2788725" y="1418150"/>
                <a:ext cx="7475" cy="6675"/>
              </a:xfrm>
              <a:custGeom>
                <a:rect b="b" l="l" r="r" t="t"/>
                <a:pathLst>
                  <a:path extrusionOk="0" h="267" w="299">
                    <a:moveTo>
                      <a:pt x="132" y="1"/>
                    </a:moveTo>
                    <a:cubicBezTo>
                      <a:pt x="60" y="1"/>
                      <a:pt x="1" y="60"/>
                      <a:pt x="1" y="132"/>
                    </a:cubicBezTo>
                    <a:cubicBezTo>
                      <a:pt x="1" y="213"/>
                      <a:pt x="61" y="266"/>
                      <a:pt x="126" y="266"/>
                    </a:cubicBezTo>
                    <a:cubicBezTo>
                      <a:pt x="156" y="266"/>
                      <a:pt x="188" y="254"/>
                      <a:pt x="215" y="227"/>
                    </a:cubicBezTo>
                    <a:cubicBezTo>
                      <a:pt x="298" y="156"/>
                      <a:pt x="251" y="13"/>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8" name="Google Shape;3488;p20"/>
              <p:cNvSpPr/>
              <p:nvPr/>
            </p:nvSpPr>
            <p:spPr>
              <a:xfrm>
                <a:off x="2573225" y="1144925"/>
                <a:ext cx="7775" cy="6450"/>
              </a:xfrm>
              <a:custGeom>
                <a:rect b="b" l="l" r="r" t="t"/>
                <a:pathLst>
                  <a:path extrusionOk="0" h="258" w="311">
                    <a:moveTo>
                      <a:pt x="132" y="0"/>
                    </a:moveTo>
                    <a:cubicBezTo>
                      <a:pt x="60" y="0"/>
                      <a:pt x="1" y="48"/>
                      <a:pt x="1" y="131"/>
                    </a:cubicBezTo>
                    <a:cubicBezTo>
                      <a:pt x="1" y="206"/>
                      <a:pt x="64" y="257"/>
                      <a:pt x="131" y="257"/>
                    </a:cubicBezTo>
                    <a:cubicBezTo>
                      <a:pt x="160" y="257"/>
                      <a:pt x="190" y="248"/>
                      <a:pt x="215" y="226"/>
                    </a:cubicBezTo>
                    <a:cubicBezTo>
                      <a:pt x="310" y="143"/>
                      <a:pt x="251" y="0"/>
                      <a:pt x="13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9" name="Google Shape;3489;p20"/>
              <p:cNvSpPr/>
              <p:nvPr/>
            </p:nvSpPr>
            <p:spPr>
              <a:xfrm>
                <a:off x="3230150" y="1622050"/>
                <a:ext cx="7475" cy="6650"/>
              </a:xfrm>
              <a:custGeom>
                <a:rect b="b" l="l" r="r" t="t"/>
                <a:pathLst>
                  <a:path extrusionOk="0" h="266" w="299">
                    <a:moveTo>
                      <a:pt x="132" y="1"/>
                    </a:moveTo>
                    <a:cubicBezTo>
                      <a:pt x="60" y="1"/>
                      <a:pt x="1" y="60"/>
                      <a:pt x="1" y="132"/>
                    </a:cubicBezTo>
                    <a:cubicBezTo>
                      <a:pt x="1" y="212"/>
                      <a:pt x="61" y="266"/>
                      <a:pt x="126" y="266"/>
                    </a:cubicBezTo>
                    <a:cubicBezTo>
                      <a:pt x="156" y="266"/>
                      <a:pt x="188" y="254"/>
                      <a:pt x="215" y="227"/>
                    </a:cubicBezTo>
                    <a:cubicBezTo>
                      <a:pt x="298" y="144"/>
                      <a:pt x="251" y="13"/>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0" name="Google Shape;3490;p20"/>
              <p:cNvSpPr/>
              <p:nvPr/>
            </p:nvSpPr>
            <p:spPr>
              <a:xfrm>
                <a:off x="3298900" y="1128550"/>
                <a:ext cx="7475" cy="6500"/>
              </a:xfrm>
              <a:custGeom>
                <a:rect b="b" l="l" r="r" t="t"/>
                <a:pathLst>
                  <a:path extrusionOk="0" h="260" w="299">
                    <a:moveTo>
                      <a:pt x="144" y="0"/>
                    </a:moveTo>
                    <a:cubicBezTo>
                      <a:pt x="61" y="0"/>
                      <a:pt x="1" y="60"/>
                      <a:pt x="1" y="131"/>
                    </a:cubicBezTo>
                    <a:cubicBezTo>
                      <a:pt x="1" y="212"/>
                      <a:pt x="67" y="260"/>
                      <a:pt x="132" y="260"/>
                    </a:cubicBezTo>
                    <a:cubicBezTo>
                      <a:pt x="162" y="260"/>
                      <a:pt x="192" y="249"/>
                      <a:pt x="215" y="226"/>
                    </a:cubicBezTo>
                    <a:cubicBezTo>
                      <a:pt x="299" y="143"/>
                      <a:pt x="251" y="12"/>
                      <a:pt x="14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1" name="Google Shape;3491;p20"/>
              <p:cNvSpPr/>
              <p:nvPr/>
            </p:nvSpPr>
            <p:spPr>
              <a:xfrm>
                <a:off x="3527800" y="2197100"/>
                <a:ext cx="7775" cy="6375"/>
              </a:xfrm>
              <a:custGeom>
                <a:rect b="b" l="l" r="r" t="t"/>
                <a:pathLst>
                  <a:path extrusionOk="0" h="255" w="311">
                    <a:moveTo>
                      <a:pt x="125" y="0"/>
                    </a:moveTo>
                    <a:cubicBezTo>
                      <a:pt x="61" y="0"/>
                      <a:pt x="1" y="55"/>
                      <a:pt x="1" y="121"/>
                    </a:cubicBezTo>
                    <a:cubicBezTo>
                      <a:pt x="1" y="201"/>
                      <a:pt x="67" y="255"/>
                      <a:pt x="135" y="255"/>
                    </a:cubicBezTo>
                    <a:cubicBezTo>
                      <a:pt x="167" y="255"/>
                      <a:pt x="200" y="243"/>
                      <a:pt x="227" y="216"/>
                    </a:cubicBezTo>
                    <a:cubicBezTo>
                      <a:pt x="310" y="144"/>
                      <a:pt x="251" y="2"/>
                      <a:pt x="144" y="2"/>
                    </a:cubicBezTo>
                    <a:cubicBezTo>
                      <a:pt x="138" y="1"/>
                      <a:pt x="131" y="0"/>
                      <a:pt x="12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2" name="Google Shape;3492;p20"/>
              <p:cNvSpPr/>
              <p:nvPr/>
            </p:nvSpPr>
            <p:spPr>
              <a:xfrm>
                <a:off x="3902050" y="2461450"/>
                <a:ext cx="7675" cy="6650"/>
              </a:xfrm>
              <a:custGeom>
                <a:rect b="b" l="l" r="r" t="t"/>
                <a:pathLst>
                  <a:path extrusionOk="0" h="266" w="307">
                    <a:moveTo>
                      <a:pt x="140" y="0"/>
                    </a:moveTo>
                    <a:cubicBezTo>
                      <a:pt x="68" y="0"/>
                      <a:pt x="9" y="60"/>
                      <a:pt x="9" y="131"/>
                    </a:cubicBezTo>
                    <a:cubicBezTo>
                      <a:pt x="1" y="212"/>
                      <a:pt x="64" y="265"/>
                      <a:pt x="131" y="265"/>
                    </a:cubicBezTo>
                    <a:cubicBezTo>
                      <a:pt x="163" y="265"/>
                      <a:pt x="196" y="253"/>
                      <a:pt x="223" y="226"/>
                    </a:cubicBezTo>
                    <a:cubicBezTo>
                      <a:pt x="307" y="143"/>
                      <a:pt x="259" y="0"/>
                      <a:pt x="14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3" name="Google Shape;3493;p20"/>
              <p:cNvSpPr/>
              <p:nvPr/>
            </p:nvSpPr>
            <p:spPr>
              <a:xfrm>
                <a:off x="3531375" y="2052175"/>
                <a:ext cx="7475" cy="6650"/>
              </a:xfrm>
              <a:custGeom>
                <a:rect b="b" l="l" r="r" t="t"/>
                <a:pathLst>
                  <a:path extrusionOk="0" h="266" w="299">
                    <a:moveTo>
                      <a:pt x="132" y="0"/>
                    </a:moveTo>
                    <a:cubicBezTo>
                      <a:pt x="60" y="0"/>
                      <a:pt x="1" y="60"/>
                      <a:pt x="1" y="131"/>
                    </a:cubicBezTo>
                    <a:cubicBezTo>
                      <a:pt x="1" y="212"/>
                      <a:pt x="61" y="265"/>
                      <a:pt x="126" y="265"/>
                    </a:cubicBezTo>
                    <a:cubicBezTo>
                      <a:pt x="156" y="265"/>
                      <a:pt x="188" y="253"/>
                      <a:pt x="215" y="226"/>
                    </a:cubicBezTo>
                    <a:cubicBezTo>
                      <a:pt x="298" y="143"/>
                      <a:pt x="251" y="0"/>
                      <a:pt x="13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4" name="Google Shape;3494;p20"/>
              <p:cNvSpPr/>
              <p:nvPr/>
            </p:nvSpPr>
            <p:spPr>
              <a:xfrm>
                <a:off x="1701100" y="2387900"/>
                <a:ext cx="14900" cy="12800"/>
              </a:xfrm>
              <a:custGeom>
                <a:rect b="b" l="l" r="r" t="t"/>
                <a:pathLst>
                  <a:path extrusionOk="0" h="512" w="596">
                    <a:moveTo>
                      <a:pt x="253" y="1"/>
                    </a:moveTo>
                    <a:cubicBezTo>
                      <a:pt x="109" y="1"/>
                      <a:pt x="0" y="115"/>
                      <a:pt x="0" y="251"/>
                    </a:cubicBezTo>
                    <a:cubicBezTo>
                      <a:pt x="0" y="407"/>
                      <a:pt x="130" y="512"/>
                      <a:pt x="261" y="512"/>
                    </a:cubicBezTo>
                    <a:cubicBezTo>
                      <a:pt x="321" y="512"/>
                      <a:pt x="381" y="490"/>
                      <a:pt x="429" y="442"/>
                    </a:cubicBezTo>
                    <a:cubicBezTo>
                      <a:pt x="596" y="275"/>
                      <a:pt x="488" y="1"/>
                      <a:pt x="274" y="1"/>
                    </a:cubicBezTo>
                    <a:cubicBezTo>
                      <a:pt x="267" y="1"/>
                      <a:pt x="260" y="1"/>
                      <a:pt x="25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5" name="Google Shape;3495;p20"/>
              <p:cNvSpPr/>
              <p:nvPr/>
            </p:nvSpPr>
            <p:spPr>
              <a:xfrm>
                <a:off x="864375" y="3061525"/>
                <a:ext cx="14925" cy="12800"/>
              </a:xfrm>
              <a:custGeom>
                <a:rect b="b" l="l" r="r" t="t"/>
                <a:pathLst>
                  <a:path extrusionOk="0" h="512" w="597">
                    <a:moveTo>
                      <a:pt x="275" y="0"/>
                    </a:moveTo>
                    <a:cubicBezTo>
                      <a:pt x="132" y="0"/>
                      <a:pt x="13" y="107"/>
                      <a:pt x="1" y="262"/>
                    </a:cubicBezTo>
                    <a:cubicBezTo>
                      <a:pt x="1" y="409"/>
                      <a:pt x="129" y="511"/>
                      <a:pt x="260" y="511"/>
                    </a:cubicBezTo>
                    <a:cubicBezTo>
                      <a:pt x="320" y="511"/>
                      <a:pt x="381" y="490"/>
                      <a:pt x="429" y="441"/>
                    </a:cubicBezTo>
                    <a:cubicBezTo>
                      <a:pt x="596" y="286"/>
                      <a:pt x="489" y="12"/>
                      <a:pt x="27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6" name="Google Shape;3496;p20"/>
              <p:cNvSpPr/>
              <p:nvPr/>
            </p:nvSpPr>
            <p:spPr>
              <a:xfrm>
                <a:off x="1461175" y="1886075"/>
                <a:ext cx="14925" cy="12850"/>
              </a:xfrm>
              <a:custGeom>
                <a:rect b="b" l="l" r="r" t="t"/>
                <a:pathLst>
                  <a:path extrusionOk="0" h="514" w="597">
                    <a:moveTo>
                      <a:pt x="263" y="1"/>
                    </a:moveTo>
                    <a:cubicBezTo>
                      <a:pt x="120" y="1"/>
                      <a:pt x="1" y="120"/>
                      <a:pt x="1" y="262"/>
                    </a:cubicBezTo>
                    <a:cubicBezTo>
                      <a:pt x="1" y="415"/>
                      <a:pt x="120" y="514"/>
                      <a:pt x="249" y="514"/>
                    </a:cubicBezTo>
                    <a:cubicBezTo>
                      <a:pt x="311" y="514"/>
                      <a:pt x="375" y="491"/>
                      <a:pt x="429" y="441"/>
                    </a:cubicBezTo>
                    <a:cubicBezTo>
                      <a:pt x="596" y="286"/>
                      <a:pt x="489" y="12"/>
                      <a:pt x="26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7" name="Google Shape;3497;p20"/>
              <p:cNvSpPr/>
              <p:nvPr/>
            </p:nvSpPr>
            <p:spPr>
              <a:xfrm>
                <a:off x="1077500" y="1742000"/>
                <a:ext cx="14900" cy="12800"/>
              </a:xfrm>
              <a:custGeom>
                <a:rect b="b" l="l" r="r" t="t"/>
                <a:pathLst>
                  <a:path extrusionOk="0" h="512" w="596">
                    <a:moveTo>
                      <a:pt x="274" y="1"/>
                    </a:moveTo>
                    <a:cubicBezTo>
                      <a:pt x="120" y="1"/>
                      <a:pt x="1" y="108"/>
                      <a:pt x="1" y="263"/>
                    </a:cubicBezTo>
                    <a:cubicBezTo>
                      <a:pt x="1" y="410"/>
                      <a:pt x="129" y="512"/>
                      <a:pt x="260" y="512"/>
                    </a:cubicBezTo>
                    <a:cubicBezTo>
                      <a:pt x="320" y="512"/>
                      <a:pt x="381" y="490"/>
                      <a:pt x="429" y="441"/>
                    </a:cubicBezTo>
                    <a:cubicBezTo>
                      <a:pt x="596" y="287"/>
                      <a:pt x="489" y="13"/>
                      <a:pt x="27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8" name="Google Shape;3498;p20"/>
              <p:cNvSpPr/>
              <p:nvPr/>
            </p:nvSpPr>
            <p:spPr>
              <a:xfrm>
                <a:off x="1835050" y="1697075"/>
                <a:ext cx="14900" cy="12775"/>
              </a:xfrm>
              <a:custGeom>
                <a:rect b="b" l="l" r="r" t="t"/>
                <a:pathLst>
                  <a:path extrusionOk="0" h="511" w="596">
                    <a:moveTo>
                      <a:pt x="274" y="0"/>
                    </a:moveTo>
                    <a:cubicBezTo>
                      <a:pt x="119" y="0"/>
                      <a:pt x="0" y="107"/>
                      <a:pt x="0" y="250"/>
                    </a:cubicBezTo>
                    <a:cubicBezTo>
                      <a:pt x="0" y="406"/>
                      <a:pt x="130" y="511"/>
                      <a:pt x="261" y="511"/>
                    </a:cubicBezTo>
                    <a:cubicBezTo>
                      <a:pt x="320" y="511"/>
                      <a:pt x="380" y="489"/>
                      <a:pt x="429" y="441"/>
                    </a:cubicBezTo>
                    <a:cubicBezTo>
                      <a:pt x="595" y="286"/>
                      <a:pt x="488" y="12"/>
                      <a:pt x="27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9" name="Google Shape;3499;p20"/>
              <p:cNvSpPr/>
              <p:nvPr/>
            </p:nvSpPr>
            <p:spPr>
              <a:xfrm>
                <a:off x="2043100" y="1415175"/>
                <a:ext cx="14900" cy="12800"/>
              </a:xfrm>
              <a:custGeom>
                <a:rect b="b" l="l" r="r" t="t"/>
                <a:pathLst>
                  <a:path extrusionOk="0" h="512" w="596">
                    <a:moveTo>
                      <a:pt x="262" y="1"/>
                    </a:moveTo>
                    <a:cubicBezTo>
                      <a:pt x="120" y="1"/>
                      <a:pt x="1" y="108"/>
                      <a:pt x="1" y="251"/>
                    </a:cubicBezTo>
                    <a:cubicBezTo>
                      <a:pt x="1" y="406"/>
                      <a:pt x="124" y="511"/>
                      <a:pt x="256" y="511"/>
                    </a:cubicBezTo>
                    <a:cubicBezTo>
                      <a:pt x="316" y="511"/>
                      <a:pt x="377" y="490"/>
                      <a:pt x="429" y="441"/>
                    </a:cubicBezTo>
                    <a:cubicBezTo>
                      <a:pt x="596" y="287"/>
                      <a:pt x="489" y="13"/>
                      <a:pt x="26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0" name="Google Shape;3500;p20"/>
              <p:cNvSpPr/>
              <p:nvPr/>
            </p:nvSpPr>
            <p:spPr>
              <a:xfrm>
                <a:off x="1567450" y="1319325"/>
                <a:ext cx="14900" cy="12700"/>
              </a:xfrm>
              <a:custGeom>
                <a:rect b="b" l="l" r="r" t="t"/>
                <a:pathLst>
                  <a:path extrusionOk="0" h="508" w="596">
                    <a:moveTo>
                      <a:pt x="243" y="0"/>
                    </a:moveTo>
                    <a:cubicBezTo>
                      <a:pt x="109" y="0"/>
                      <a:pt x="0" y="115"/>
                      <a:pt x="0" y="251"/>
                    </a:cubicBezTo>
                    <a:cubicBezTo>
                      <a:pt x="0" y="404"/>
                      <a:pt x="120" y="508"/>
                      <a:pt x="249" y="508"/>
                    </a:cubicBezTo>
                    <a:cubicBezTo>
                      <a:pt x="311" y="508"/>
                      <a:pt x="375" y="484"/>
                      <a:pt x="429" y="430"/>
                    </a:cubicBezTo>
                    <a:cubicBezTo>
                      <a:pt x="596" y="275"/>
                      <a:pt x="488" y="1"/>
                      <a:pt x="262" y="1"/>
                    </a:cubicBezTo>
                    <a:cubicBezTo>
                      <a:pt x="256" y="1"/>
                      <a:pt x="249" y="0"/>
                      <a:pt x="24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1" name="Google Shape;3501;p20"/>
              <p:cNvSpPr/>
              <p:nvPr/>
            </p:nvSpPr>
            <p:spPr>
              <a:xfrm>
                <a:off x="2514000" y="1936950"/>
                <a:ext cx="14900" cy="12575"/>
              </a:xfrm>
              <a:custGeom>
                <a:rect b="b" l="l" r="r" t="t"/>
                <a:pathLst>
                  <a:path extrusionOk="0" h="503" w="596">
                    <a:moveTo>
                      <a:pt x="253" y="1"/>
                    </a:moveTo>
                    <a:cubicBezTo>
                      <a:pt x="108" y="1"/>
                      <a:pt x="0" y="115"/>
                      <a:pt x="0" y="252"/>
                    </a:cubicBezTo>
                    <a:cubicBezTo>
                      <a:pt x="0" y="404"/>
                      <a:pt x="120" y="503"/>
                      <a:pt x="249" y="503"/>
                    </a:cubicBezTo>
                    <a:cubicBezTo>
                      <a:pt x="311" y="503"/>
                      <a:pt x="375" y="480"/>
                      <a:pt x="429" y="430"/>
                    </a:cubicBezTo>
                    <a:cubicBezTo>
                      <a:pt x="596" y="275"/>
                      <a:pt x="488" y="2"/>
                      <a:pt x="274" y="2"/>
                    </a:cubicBezTo>
                    <a:cubicBezTo>
                      <a:pt x="267" y="1"/>
                      <a:pt x="260" y="1"/>
                      <a:pt x="25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2" name="Google Shape;3502;p20"/>
              <p:cNvSpPr/>
              <p:nvPr/>
            </p:nvSpPr>
            <p:spPr>
              <a:xfrm>
                <a:off x="3094125" y="1260400"/>
                <a:ext cx="14900" cy="12850"/>
              </a:xfrm>
              <a:custGeom>
                <a:rect b="b" l="l" r="r" t="t"/>
                <a:pathLst>
                  <a:path extrusionOk="0" h="514" w="596">
                    <a:moveTo>
                      <a:pt x="274" y="1"/>
                    </a:moveTo>
                    <a:cubicBezTo>
                      <a:pt x="131" y="1"/>
                      <a:pt x="12" y="120"/>
                      <a:pt x="0" y="263"/>
                    </a:cubicBezTo>
                    <a:cubicBezTo>
                      <a:pt x="0" y="415"/>
                      <a:pt x="126" y="514"/>
                      <a:pt x="254" y="514"/>
                    </a:cubicBezTo>
                    <a:cubicBezTo>
                      <a:pt x="316" y="514"/>
                      <a:pt x="379" y="491"/>
                      <a:pt x="429" y="441"/>
                    </a:cubicBezTo>
                    <a:cubicBezTo>
                      <a:pt x="596" y="286"/>
                      <a:pt x="489" y="13"/>
                      <a:pt x="27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3" name="Google Shape;3503;p20"/>
              <p:cNvSpPr/>
              <p:nvPr/>
            </p:nvSpPr>
            <p:spPr>
              <a:xfrm>
                <a:off x="2049650" y="2034300"/>
                <a:ext cx="14900" cy="12800"/>
              </a:xfrm>
              <a:custGeom>
                <a:rect b="b" l="l" r="r" t="t"/>
                <a:pathLst>
                  <a:path extrusionOk="0" h="512" w="596">
                    <a:moveTo>
                      <a:pt x="274" y="1"/>
                    </a:moveTo>
                    <a:cubicBezTo>
                      <a:pt x="131" y="1"/>
                      <a:pt x="12" y="108"/>
                      <a:pt x="0" y="251"/>
                    </a:cubicBezTo>
                    <a:cubicBezTo>
                      <a:pt x="0" y="406"/>
                      <a:pt x="130" y="511"/>
                      <a:pt x="265" y="511"/>
                    </a:cubicBezTo>
                    <a:cubicBezTo>
                      <a:pt x="326" y="511"/>
                      <a:pt x="389" y="490"/>
                      <a:pt x="441" y="441"/>
                    </a:cubicBezTo>
                    <a:cubicBezTo>
                      <a:pt x="596" y="287"/>
                      <a:pt x="501" y="13"/>
                      <a:pt x="27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4" name="Google Shape;3504;p20"/>
              <p:cNvSpPr/>
              <p:nvPr/>
            </p:nvSpPr>
            <p:spPr>
              <a:xfrm>
                <a:off x="2491075" y="3399650"/>
                <a:ext cx="14900" cy="12800"/>
              </a:xfrm>
              <a:custGeom>
                <a:rect b="b" l="l" r="r" t="t"/>
                <a:pathLst>
                  <a:path extrusionOk="0" h="512" w="596">
                    <a:moveTo>
                      <a:pt x="274" y="1"/>
                    </a:moveTo>
                    <a:cubicBezTo>
                      <a:pt x="131" y="1"/>
                      <a:pt x="12" y="108"/>
                      <a:pt x="0" y="251"/>
                    </a:cubicBezTo>
                    <a:cubicBezTo>
                      <a:pt x="0" y="406"/>
                      <a:pt x="130" y="511"/>
                      <a:pt x="265" y="511"/>
                    </a:cubicBezTo>
                    <a:cubicBezTo>
                      <a:pt x="326" y="511"/>
                      <a:pt x="389" y="490"/>
                      <a:pt x="441" y="441"/>
                    </a:cubicBezTo>
                    <a:cubicBezTo>
                      <a:pt x="596" y="286"/>
                      <a:pt x="500" y="13"/>
                      <a:pt x="27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5" name="Google Shape;3505;p20"/>
              <p:cNvSpPr/>
              <p:nvPr/>
            </p:nvSpPr>
            <p:spPr>
              <a:xfrm>
                <a:off x="2840525" y="3715475"/>
                <a:ext cx="14900" cy="12800"/>
              </a:xfrm>
              <a:custGeom>
                <a:rect b="b" l="l" r="r" t="t"/>
                <a:pathLst>
                  <a:path extrusionOk="0" h="512" w="596">
                    <a:moveTo>
                      <a:pt x="262" y="0"/>
                    </a:moveTo>
                    <a:cubicBezTo>
                      <a:pt x="119" y="0"/>
                      <a:pt x="0" y="107"/>
                      <a:pt x="0" y="262"/>
                    </a:cubicBezTo>
                    <a:cubicBezTo>
                      <a:pt x="0" y="409"/>
                      <a:pt x="129" y="511"/>
                      <a:pt x="260" y="511"/>
                    </a:cubicBezTo>
                    <a:cubicBezTo>
                      <a:pt x="320" y="511"/>
                      <a:pt x="380" y="489"/>
                      <a:pt x="429" y="441"/>
                    </a:cubicBezTo>
                    <a:cubicBezTo>
                      <a:pt x="596" y="286"/>
                      <a:pt x="489" y="12"/>
                      <a:pt x="2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6" name="Google Shape;3506;p20"/>
              <p:cNvSpPr/>
              <p:nvPr/>
            </p:nvSpPr>
            <p:spPr>
              <a:xfrm>
                <a:off x="2212775" y="4039900"/>
                <a:ext cx="14900" cy="12800"/>
              </a:xfrm>
              <a:custGeom>
                <a:rect b="b" l="l" r="r" t="t"/>
                <a:pathLst>
                  <a:path extrusionOk="0" h="512" w="596">
                    <a:moveTo>
                      <a:pt x="262" y="1"/>
                    </a:moveTo>
                    <a:cubicBezTo>
                      <a:pt x="119" y="1"/>
                      <a:pt x="0" y="108"/>
                      <a:pt x="0" y="263"/>
                    </a:cubicBezTo>
                    <a:cubicBezTo>
                      <a:pt x="0" y="410"/>
                      <a:pt x="129" y="512"/>
                      <a:pt x="259" y="512"/>
                    </a:cubicBezTo>
                    <a:cubicBezTo>
                      <a:pt x="319" y="512"/>
                      <a:pt x="380" y="490"/>
                      <a:pt x="429" y="442"/>
                    </a:cubicBezTo>
                    <a:cubicBezTo>
                      <a:pt x="595" y="287"/>
                      <a:pt x="488" y="13"/>
                      <a:pt x="26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7" name="Google Shape;3507;p20"/>
              <p:cNvSpPr/>
              <p:nvPr/>
            </p:nvSpPr>
            <p:spPr>
              <a:xfrm>
                <a:off x="3233425" y="3608875"/>
                <a:ext cx="14900" cy="12600"/>
              </a:xfrm>
              <a:custGeom>
                <a:rect b="b" l="l" r="r" t="t"/>
                <a:pathLst>
                  <a:path extrusionOk="0" h="504" w="596">
                    <a:moveTo>
                      <a:pt x="255" y="1"/>
                    </a:moveTo>
                    <a:cubicBezTo>
                      <a:pt x="121" y="1"/>
                      <a:pt x="12" y="116"/>
                      <a:pt x="1" y="252"/>
                    </a:cubicBezTo>
                    <a:cubicBezTo>
                      <a:pt x="1" y="405"/>
                      <a:pt x="126" y="503"/>
                      <a:pt x="255" y="503"/>
                    </a:cubicBezTo>
                    <a:cubicBezTo>
                      <a:pt x="316" y="503"/>
                      <a:pt x="379" y="481"/>
                      <a:pt x="429" y="430"/>
                    </a:cubicBezTo>
                    <a:cubicBezTo>
                      <a:pt x="596" y="276"/>
                      <a:pt x="489" y="14"/>
                      <a:pt x="274" y="2"/>
                    </a:cubicBezTo>
                    <a:cubicBezTo>
                      <a:pt x="268" y="1"/>
                      <a:pt x="261" y="1"/>
                      <a:pt x="25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8" name="Google Shape;3508;p20"/>
              <p:cNvSpPr/>
              <p:nvPr/>
            </p:nvSpPr>
            <p:spPr>
              <a:xfrm>
                <a:off x="3660575" y="3771725"/>
                <a:ext cx="14900" cy="12775"/>
              </a:xfrm>
              <a:custGeom>
                <a:rect b="b" l="l" r="r" t="t"/>
                <a:pathLst>
                  <a:path extrusionOk="0" h="511" w="596">
                    <a:moveTo>
                      <a:pt x="262" y="0"/>
                    </a:moveTo>
                    <a:cubicBezTo>
                      <a:pt x="119" y="0"/>
                      <a:pt x="0" y="108"/>
                      <a:pt x="0" y="251"/>
                    </a:cubicBezTo>
                    <a:cubicBezTo>
                      <a:pt x="0" y="406"/>
                      <a:pt x="124" y="511"/>
                      <a:pt x="256" y="511"/>
                    </a:cubicBezTo>
                    <a:cubicBezTo>
                      <a:pt x="315" y="511"/>
                      <a:pt x="377" y="489"/>
                      <a:pt x="429" y="441"/>
                    </a:cubicBezTo>
                    <a:cubicBezTo>
                      <a:pt x="595" y="286"/>
                      <a:pt x="488" y="12"/>
                      <a:pt x="2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9" name="Google Shape;3509;p20"/>
              <p:cNvSpPr/>
              <p:nvPr/>
            </p:nvSpPr>
            <p:spPr>
              <a:xfrm>
                <a:off x="2879225" y="3022800"/>
                <a:ext cx="14900" cy="12800"/>
              </a:xfrm>
              <a:custGeom>
                <a:rect b="b" l="l" r="r" t="t"/>
                <a:pathLst>
                  <a:path extrusionOk="0" h="512" w="596">
                    <a:moveTo>
                      <a:pt x="253" y="1"/>
                    </a:moveTo>
                    <a:cubicBezTo>
                      <a:pt x="108" y="1"/>
                      <a:pt x="0" y="115"/>
                      <a:pt x="0" y="251"/>
                    </a:cubicBezTo>
                    <a:cubicBezTo>
                      <a:pt x="0" y="407"/>
                      <a:pt x="130" y="512"/>
                      <a:pt x="261" y="512"/>
                    </a:cubicBezTo>
                    <a:cubicBezTo>
                      <a:pt x="321" y="512"/>
                      <a:pt x="380" y="490"/>
                      <a:pt x="429" y="442"/>
                    </a:cubicBezTo>
                    <a:cubicBezTo>
                      <a:pt x="595" y="287"/>
                      <a:pt x="500" y="1"/>
                      <a:pt x="274" y="1"/>
                    </a:cubicBezTo>
                    <a:cubicBezTo>
                      <a:pt x="267" y="1"/>
                      <a:pt x="260" y="1"/>
                      <a:pt x="25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0" name="Google Shape;3510;p20"/>
              <p:cNvSpPr/>
              <p:nvPr/>
            </p:nvSpPr>
            <p:spPr>
              <a:xfrm>
                <a:off x="2879225" y="3450525"/>
                <a:ext cx="14900" cy="12825"/>
              </a:xfrm>
              <a:custGeom>
                <a:rect b="b" l="l" r="r" t="t"/>
                <a:pathLst>
                  <a:path extrusionOk="0" h="513" w="596">
                    <a:moveTo>
                      <a:pt x="253" y="1"/>
                    </a:moveTo>
                    <a:cubicBezTo>
                      <a:pt x="108" y="1"/>
                      <a:pt x="0" y="115"/>
                      <a:pt x="0" y="252"/>
                    </a:cubicBezTo>
                    <a:cubicBezTo>
                      <a:pt x="0" y="407"/>
                      <a:pt x="130" y="512"/>
                      <a:pt x="261" y="512"/>
                    </a:cubicBezTo>
                    <a:cubicBezTo>
                      <a:pt x="321" y="512"/>
                      <a:pt x="380" y="491"/>
                      <a:pt x="429" y="442"/>
                    </a:cubicBezTo>
                    <a:cubicBezTo>
                      <a:pt x="595" y="287"/>
                      <a:pt x="488" y="14"/>
                      <a:pt x="274" y="2"/>
                    </a:cubicBezTo>
                    <a:cubicBezTo>
                      <a:pt x="267" y="1"/>
                      <a:pt x="260" y="1"/>
                      <a:pt x="25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1" name="Google Shape;3511;p20"/>
              <p:cNvSpPr/>
              <p:nvPr/>
            </p:nvSpPr>
            <p:spPr>
              <a:xfrm>
                <a:off x="3305175" y="3364825"/>
                <a:ext cx="14900" cy="12850"/>
              </a:xfrm>
              <a:custGeom>
                <a:rect b="b" l="l" r="r" t="t"/>
                <a:pathLst>
                  <a:path extrusionOk="0" h="514" w="596">
                    <a:moveTo>
                      <a:pt x="274" y="1"/>
                    </a:moveTo>
                    <a:cubicBezTo>
                      <a:pt x="119" y="1"/>
                      <a:pt x="0" y="120"/>
                      <a:pt x="0" y="263"/>
                    </a:cubicBezTo>
                    <a:cubicBezTo>
                      <a:pt x="0" y="416"/>
                      <a:pt x="125" y="514"/>
                      <a:pt x="258" y="514"/>
                    </a:cubicBezTo>
                    <a:cubicBezTo>
                      <a:pt x="321" y="514"/>
                      <a:pt x="387" y="491"/>
                      <a:pt x="441" y="441"/>
                    </a:cubicBezTo>
                    <a:cubicBezTo>
                      <a:pt x="595" y="286"/>
                      <a:pt x="488" y="13"/>
                      <a:pt x="27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2" name="Google Shape;3512;p20"/>
              <p:cNvSpPr/>
              <p:nvPr/>
            </p:nvSpPr>
            <p:spPr>
              <a:xfrm>
                <a:off x="4574375" y="2764450"/>
                <a:ext cx="14900" cy="12800"/>
              </a:xfrm>
              <a:custGeom>
                <a:rect b="b" l="l" r="r" t="t"/>
                <a:pathLst>
                  <a:path extrusionOk="0" h="512" w="596">
                    <a:moveTo>
                      <a:pt x="262" y="1"/>
                    </a:moveTo>
                    <a:cubicBezTo>
                      <a:pt x="119" y="1"/>
                      <a:pt x="0" y="120"/>
                      <a:pt x="0" y="263"/>
                    </a:cubicBezTo>
                    <a:cubicBezTo>
                      <a:pt x="0" y="410"/>
                      <a:pt x="129" y="512"/>
                      <a:pt x="259" y="512"/>
                    </a:cubicBezTo>
                    <a:cubicBezTo>
                      <a:pt x="320" y="512"/>
                      <a:pt x="380" y="490"/>
                      <a:pt x="429" y="441"/>
                    </a:cubicBezTo>
                    <a:cubicBezTo>
                      <a:pt x="596" y="287"/>
                      <a:pt x="488" y="13"/>
                      <a:pt x="26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3" name="Google Shape;3513;p20"/>
              <p:cNvSpPr/>
              <p:nvPr/>
            </p:nvSpPr>
            <p:spPr>
              <a:xfrm>
                <a:off x="3424225" y="2839175"/>
                <a:ext cx="13425" cy="12825"/>
              </a:xfrm>
              <a:custGeom>
                <a:rect b="b" l="l" r="r" t="t"/>
                <a:pathLst>
                  <a:path extrusionOk="0" h="513" w="537">
                    <a:moveTo>
                      <a:pt x="262" y="0"/>
                    </a:moveTo>
                    <a:cubicBezTo>
                      <a:pt x="120" y="0"/>
                      <a:pt x="1" y="107"/>
                      <a:pt x="1" y="250"/>
                    </a:cubicBezTo>
                    <a:cubicBezTo>
                      <a:pt x="1" y="393"/>
                      <a:pt x="120" y="512"/>
                      <a:pt x="262" y="512"/>
                    </a:cubicBezTo>
                    <a:cubicBezTo>
                      <a:pt x="417" y="512"/>
                      <a:pt x="536" y="393"/>
                      <a:pt x="536" y="250"/>
                    </a:cubicBezTo>
                    <a:cubicBezTo>
                      <a:pt x="536" y="107"/>
                      <a:pt x="417" y="0"/>
                      <a:pt x="2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4" name="Google Shape;3514;p20"/>
              <p:cNvSpPr/>
              <p:nvPr/>
            </p:nvSpPr>
            <p:spPr>
              <a:xfrm>
                <a:off x="3175975" y="2653725"/>
                <a:ext cx="13425" cy="12525"/>
              </a:xfrm>
              <a:custGeom>
                <a:rect b="b" l="l" r="r" t="t"/>
                <a:pathLst>
                  <a:path extrusionOk="0" h="501" w="537">
                    <a:moveTo>
                      <a:pt x="263" y="1"/>
                    </a:moveTo>
                    <a:cubicBezTo>
                      <a:pt x="120" y="1"/>
                      <a:pt x="1" y="108"/>
                      <a:pt x="1" y="251"/>
                    </a:cubicBezTo>
                    <a:cubicBezTo>
                      <a:pt x="1" y="394"/>
                      <a:pt x="120" y="501"/>
                      <a:pt x="263" y="501"/>
                    </a:cubicBezTo>
                    <a:cubicBezTo>
                      <a:pt x="417" y="501"/>
                      <a:pt x="536" y="394"/>
                      <a:pt x="536" y="251"/>
                    </a:cubicBezTo>
                    <a:cubicBezTo>
                      <a:pt x="536" y="108"/>
                      <a:pt x="417" y="1"/>
                      <a:pt x="26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5" name="Google Shape;3515;p20"/>
              <p:cNvSpPr/>
              <p:nvPr/>
            </p:nvSpPr>
            <p:spPr>
              <a:xfrm>
                <a:off x="4679450" y="2461750"/>
                <a:ext cx="13400" cy="12825"/>
              </a:xfrm>
              <a:custGeom>
                <a:rect b="b" l="l" r="r" t="t"/>
                <a:pathLst>
                  <a:path extrusionOk="0" h="513" w="536">
                    <a:moveTo>
                      <a:pt x="262" y="0"/>
                    </a:moveTo>
                    <a:cubicBezTo>
                      <a:pt x="119" y="0"/>
                      <a:pt x="0" y="119"/>
                      <a:pt x="0" y="250"/>
                    </a:cubicBezTo>
                    <a:cubicBezTo>
                      <a:pt x="0" y="393"/>
                      <a:pt x="119" y="512"/>
                      <a:pt x="262" y="512"/>
                    </a:cubicBezTo>
                    <a:cubicBezTo>
                      <a:pt x="417" y="512"/>
                      <a:pt x="536" y="393"/>
                      <a:pt x="536" y="250"/>
                    </a:cubicBezTo>
                    <a:cubicBezTo>
                      <a:pt x="536" y="119"/>
                      <a:pt x="417" y="0"/>
                      <a:pt x="2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6" name="Google Shape;3516;p20"/>
              <p:cNvSpPr/>
              <p:nvPr/>
            </p:nvSpPr>
            <p:spPr>
              <a:xfrm>
                <a:off x="4420475" y="2324825"/>
                <a:ext cx="13425" cy="12525"/>
              </a:xfrm>
              <a:custGeom>
                <a:rect b="b" l="l" r="r" t="t"/>
                <a:pathLst>
                  <a:path extrusionOk="0" h="501" w="537">
                    <a:moveTo>
                      <a:pt x="263" y="0"/>
                    </a:moveTo>
                    <a:cubicBezTo>
                      <a:pt x="120" y="0"/>
                      <a:pt x="1" y="107"/>
                      <a:pt x="1" y="250"/>
                    </a:cubicBezTo>
                    <a:cubicBezTo>
                      <a:pt x="1" y="393"/>
                      <a:pt x="120" y="500"/>
                      <a:pt x="263" y="500"/>
                    </a:cubicBezTo>
                    <a:cubicBezTo>
                      <a:pt x="417" y="500"/>
                      <a:pt x="537" y="393"/>
                      <a:pt x="537" y="250"/>
                    </a:cubicBezTo>
                    <a:cubicBezTo>
                      <a:pt x="537" y="107"/>
                      <a:pt x="417" y="0"/>
                      <a:pt x="26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7" name="Google Shape;3517;p20"/>
              <p:cNvSpPr/>
              <p:nvPr/>
            </p:nvSpPr>
            <p:spPr>
              <a:xfrm>
                <a:off x="4200800" y="2052175"/>
                <a:ext cx="13425" cy="12825"/>
              </a:xfrm>
              <a:custGeom>
                <a:rect b="b" l="l" r="r" t="t"/>
                <a:pathLst>
                  <a:path extrusionOk="0" h="513" w="537">
                    <a:moveTo>
                      <a:pt x="263" y="0"/>
                    </a:moveTo>
                    <a:cubicBezTo>
                      <a:pt x="120" y="0"/>
                      <a:pt x="1" y="119"/>
                      <a:pt x="1" y="262"/>
                    </a:cubicBezTo>
                    <a:cubicBezTo>
                      <a:pt x="1" y="393"/>
                      <a:pt x="120" y="512"/>
                      <a:pt x="263" y="512"/>
                    </a:cubicBezTo>
                    <a:cubicBezTo>
                      <a:pt x="406" y="512"/>
                      <a:pt x="537" y="393"/>
                      <a:pt x="537" y="262"/>
                    </a:cubicBezTo>
                    <a:cubicBezTo>
                      <a:pt x="537" y="119"/>
                      <a:pt x="406" y="0"/>
                      <a:pt x="26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8" name="Google Shape;3518;p20"/>
              <p:cNvSpPr/>
              <p:nvPr/>
            </p:nvSpPr>
            <p:spPr>
              <a:xfrm>
                <a:off x="2892600" y="2091725"/>
                <a:ext cx="14925" cy="12825"/>
              </a:xfrm>
              <a:custGeom>
                <a:rect b="b" l="l" r="r" t="t"/>
                <a:pathLst>
                  <a:path extrusionOk="0" h="513" w="597">
                    <a:moveTo>
                      <a:pt x="243" y="1"/>
                    </a:moveTo>
                    <a:cubicBezTo>
                      <a:pt x="109" y="1"/>
                      <a:pt x="1" y="116"/>
                      <a:pt x="1" y="252"/>
                    </a:cubicBezTo>
                    <a:cubicBezTo>
                      <a:pt x="1" y="407"/>
                      <a:pt x="125" y="512"/>
                      <a:pt x="256" y="512"/>
                    </a:cubicBezTo>
                    <a:cubicBezTo>
                      <a:pt x="316" y="512"/>
                      <a:pt x="378" y="491"/>
                      <a:pt x="430" y="442"/>
                    </a:cubicBezTo>
                    <a:cubicBezTo>
                      <a:pt x="596" y="287"/>
                      <a:pt x="489" y="14"/>
                      <a:pt x="263" y="2"/>
                    </a:cubicBezTo>
                    <a:cubicBezTo>
                      <a:pt x="256" y="1"/>
                      <a:pt x="250" y="1"/>
                      <a:pt x="2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9" name="Google Shape;3519;p20"/>
              <p:cNvSpPr/>
              <p:nvPr/>
            </p:nvSpPr>
            <p:spPr>
              <a:xfrm>
                <a:off x="3100975" y="1773550"/>
                <a:ext cx="14600" cy="12800"/>
              </a:xfrm>
              <a:custGeom>
                <a:rect b="b" l="l" r="r" t="t"/>
                <a:pathLst>
                  <a:path extrusionOk="0" h="512" w="584">
                    <a:moveTo>
                      <a:pt x="262" y="1"/>
                    </a:moveTo>
                    <a:cubicBezTo>
                      <a:pt x="119" y="1"/>
                      <a:pt x="0" y="108"/>
                      <a:pt x="0" y="251"/>
                    </a:cubicBezTo>
                    <a:cubicBezTo>
                      <a:pt x="0" y="407"/>
                      <a:pt x="124" y="511"/>
                      <a:pt x="256" y="511"/>
                    </a:cubicBezTo>
                    <a:cubicBezTo>
                      <a:pt x="316" y="511"/>
                      <a:pt x="377" y="490"/>
                      <a:pt x="429" y="442"/>
                    </a:cubicBezTo>
                    <a:cubicBezTo>
                      <a:pt x="584" y="287"/>
                      <a:pt x="488" y="13"/>
                      <a:pt x="26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0" name="Google Shape;3520;p20"/>
              <p:cNvSpPr/>
              <p:nvPr/>
            </p:nvSpPr>
            <p:spPr>
              <a:xfrm>
                <a:off x="2931900" y="1586050"/>
                <a:ext cx="14600" cy="12775"/>
              </a:xfrm>
              <a:custGeom>
                <a:rect b="b" l="l" r="r" t="t"/>
                <a:pathLst>
                  <a:path extrusionOk="0" h="511" w="584">
                    <a:moveTo>
                      <a:pt x="263" y="0"/>
                    </a:moveTo>
                    <a:cubicBezTo>
                      <a:pt x="120" y="0"/>
                      <a:pt x="1" y="107"/>
                      <a:pt x="1" y="250"/>
                    </a:cubicBezTo>
                    <a:cubicBezTo>
                      <a:pt x="1" y="406"/>
                      <a:pt x="124" y="511"/>
                      <a:pt x="256" y="511"/>
                    </a:cubicBezTo>
                    <a:cubicBezTo>
                      <a:pt x="316" y="511"/>
                      <a:pt x="377" y="489"/>
                      <a:pt x="429" y="441"/>
                    </a:cubicBezTo>
                    <a:cubicBezTo>
                      <a:pt x="584" y="286"/>
                      <a:pt x="489" y="12"/>
                      <a:pt x="26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1" name="Google Shape;3521;p20"/>
              <p:cNvSpPr/>
              <p:nvPr/>
            </p:nvSpPr>
            <p:spPr>
              <a:xfrm>
                <a:off x="3553400" y="1378850"/>
                <a:ext cx="14925" cy="12800"/>
              </a:xfrm>
              <a:custGeom>
                <a:rect b="b" l="l" r="r" t="t"/>
                <a:pathLst>
                  <a:path extrusionOk="0" h="512" w="597">
                    <a:moveTo>
                      <a:pt x="243" y="1"/>
                    </a:moveTo>
                    <a:cubicBezTo>
                      <a:pt x="109" y="1"/>
                      <a:pt x="1" y="115"/>
                      <a:pt x="1" y="251"/>
                    </a:cubicBezTo>
                    <a:cubicBezTo>
                      <a:pt x="1" y="407"/>
                      <a:pt x="130" y="512"/>
                      <a:pt x="262" y="512"/>
                    </a:cubicBezTo>
                    <a:cubicBezTo>
                      <a:pt x="321" y="512"/>
                      <a:pt x="381" y="490"/>
                      <a:pt x="429" y="442"/>
                    </a:cubicBezTo>
                    <a:cubicBezTo>
                      <a:pt x="596" y="275"/>
                      <a:pt x="489" y="1"/>
                      <a:pt x="263" y="1"/>
                    </a:cubicBezTo>
                    <a:cubicBezTo>
                      <a:pt x="256" y="1"/>
                      <a:pt x="250" y="1"/>
                      <a:pt x="2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2" name="Google Shape;3522;p20"/>
              <p:cNvSpPr/>
              <p:nvPr/>
            </p:nvSpPr>
            <p:spPr>
              <a:xfrm>
                <a:off x="3559950" y="2535850"/>
                <a:ext cx="14925" cy="12800"/>
              </a:xfrm>
              <a:custGeom>
                <a:rect b="b" l="l" r="r" t="t"/>
                <a:pathLst>
                  <a:path extrusionOk="0" h="512" w="597">
                    <a:moveTo>
                      <a:pt x="275" y="1"/>
                    </a:moveTo>
                    <a:cubicBezTo>
                      <a:pt x="132" y="1"/>
                      <a:pt x="13" y="108"/>
                      <a:pt x="1" y="251"/>
                    </a:cubicBezTo>
                    <a:cubicBezTo>
                      <a:pt x="1" y="406"/>
                      <a:pt x="130" y="511"/>
                      <a:pt x="265" y="511"/>
                    </a:cubicBezTo>
                    <a:cubicBezTo>
                      <a:pt x="327" y="511"/>
                      <a:pt x="389" y="490"/>
                      <a:pt x="441" y="441"/>
                    </a:cubicBezTo>
                    <a:cubicBezTo>
                      <a:pt x="596" y="287"/>
                      <a:pt x="501" y="13"/>
                      <a:pt x="27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3" name="Google Shape;3523;p20"/>
              <p:cNvSpPr/>
              <p:nvPr/>
            </p:nvSpPr>
            <p:spPr>
              <a:xfrm>
                <a:off x="3821900" y="2024775"/>
                <a:ext cx="14900" cy="12575"/>
              </a:xfrm>
              <a:custGeom>
                <a:rect b="b" l="l" r="r" t="t"/>
                <a:pathLst>
                  <a:path extrusionOk="0" h="503" w="596">
                    <a:moveTo>
                      <a:pt x="253" y="0"/>
                    </a:moveTo>
                    <a:cubicBezTo>
                      <a:pt x="109" y="0"/>
                      <a:pt x="0" y="115"/>
                      <a:pt x="0" y="251"/>
                    </a:cubicBezTo>
                    <a:cubicBezTo>
                      <a:pt x="0" y="404"/>
                      <a:pt x="125" y="502"/>
                      <a:pt x="254" y="502"/>
                    </a:cubicBezTo>
                    <a:cubicBezTo>
                      <a:pt x="316" y="502"/>
                      <a:pt x="379" y="480"/>
                      <a:pt x="429" y="429"/>
                    </a:cubicBezTo>
                    <a:cubicBezTo>
                      <a:pt x="596" y="275"/>
                      <a:pt x="488" y="1"/>
                      <a:pt x="274" y="1"/>
                    </a:cubicBezTo>
                    <a:cubicBezTo>
                      <a:pt x="267" y="0"/>
                      <a:pt x="260" y="0"/>
                      <a:pt x="25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4" name="Google Shape;3524;p20"/>
              <p:cNvSpPr/>
              <p:nvPr/>
            </p:nvSpPr>
            <p:spPr>
              <a:xfrm>
                <a:off x="3681400" y="3347875"/>
                <a:ext cx="14900" cy="12850"/>
              </a:xfrm>
              <a:custGeom>
                <a:rect b="b" l="l" r="r" t="t"/>
                <a:pathLst>
                  <a:path extrusionOk="0" h="514" w="596">
                    <a:moveTo>
                      <a:pt x="262" y="0"/>
                    </a:moveTo>
                    <a:cubicBezTo>
                      <a:pt x="120" y="0"/>
                      <a:pt x="1" y="119"/>
                      <a:pt x="1" y="262"/>
                    </a:cubicBezTo>
                    <a:cubicBezTo>
                      <a:pt x="1" y="415"/>
                      <a:pt x="126" y="513"/>
                      <a:pt x="254" y="513"/>
                    </a:cubicBezTo>
                    <a:cubicBezTo>
                      <a:pt x="316" y="513"/>
                      <a:pt x="379" y="491"/>
                      <a:pt x="429" y="441"/>
                    </a:cubicBezTo>
                    <a:cubicBezTo>
                      <a:pt x="596" y="286"/>
                      <a:pt x="489" y="12"/>
                      <a:pt x="2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5" name="Google Shape;3525;p20"/>
              <p:cNvSpPr/>
              <p:nvPr/>
            </p:nvSpPr>
            <p:spPr>
              <a:xfrm>
                <a:off x="3958825" y="3324350"/>
                <a:ext cx="14900" cy="12800"/>
              </a:xfrm>
              <a:custGeom>
                <a:rect b="b" l="l" r="r" t="t"/>
                <a:pathLst>
                  <a:path extrusionOk="0" h="512" w="596">
                    <a:moveTo>
                      <a:pt x="262" y="0"/>
                    </a:moveTo>
                    <a:cubicBezTo>
                      <a:pt x="119" y="0"/>
                      <a:pt x="0" y="119"/>
                      <a:pt x="0" y="262"/>
                    </a:cubicBezTo>
                    <a:cubicBezTo>
                      <a:pt x="0" y="409"/>
                      <a:pt x="129" y="511"/>
                      <a:pt x="259" y="511"/>
                    </a:cubicBezTo>
                    <a:cubicBezTo>
                      <a:pt x="319" y="511"/>
                      <a:pt x="380" y="490"/>
                      <a:pt x="429" y="441"/>
                    </a:cubicBezTo>
                    <a:cubicBezTo>
                      <a:pt x="595" y="286"/>
                      <a:pt x="488" y="12"/>
                      <a:pt x="2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6" name="Google Shape;3526;p20"/>
              <p:cNvSpPr/>
              <p:nvPr/>
            </p:nvSpPr>
            <p:spPr>
              <a:xfrm>
                <a:off x="4214200" y="3088300"/>
                <a:ext cx="14625" cy="12800"/>
              </a:xfrm>
              <a:custGeom>
                <a:rect b="b" l="l" r="r" t="t"/>
                <a:pathLst>
                  <a:path extrusionOk="0" h="512" w="585">
                    <a:moveTo>
                      <a:pt x="263" y="1"/>
                    </a:moveTo>
                    <a:cubicBezTo>
                      <a:pt x="120" y="1"/>
                      <a:pt x="1" y="108"/>
                      <a:pt x="1" y="251"/>
                    </a:cubicBezTo>
                    <a:cubicBezTo>
                      <a:pt x="1" y="406"/>
                      <a:pt x="125" y="511"/>
                      <a:pt x="256" y="511"/>
                    </a:cubicBezTo>
                    <a:cubicBezTo>
                      <a:pt x="316" y="511"/>
                      <a:pt x="377" y="490"/>
                      <a:pt x="429" y="441"/>
                    </a:cubicBezTo>
                    <a:cubicBezTo>
                      <a:pt x="584" y="287"/>
                      <a:pt x="489" y="13"/>
                      <a:pt x="26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7" name="Google Shape;3527;p20"/>
              <p:cNvSpPr/>
              <p:nvPr/>
            </p:nvSpPr>
            <p:spPr>
              <a:xfrm>
                <a:off x="2329450" y="1421425"/>
                <a:ext cx="14600" cy="12800"/>
              </a:xfrm>
              <a:custGeom>
                <a:rect b="b" l="l" r="r" t="t"/>
                <a:pathLst>
                  <a:path extrusionOk="0" h="512" w="584">
                    <a:moveTo>
                      <a:pt x="262" y="1"/>
                    </a:moveTo>
                    <a:cubicBezTo>
                      <a:pt x="119" y="1"/>
                      <a:pt x="0" y="108"/>
                      <a:pt x="0" y="263"/>
                    </a:cubicBezTo>
                    <a:cubicBezTo>
                      <a:pt x="0" y="410"/>
                      <a:pt x="123" y="512"/>
                      <a:pt x="254" y="512"/>
                    </a:cubicBezTo>
                    <a:cubicBezTo>
                      <a:pt x="314" y="512"/>
                      <a:pt x="376" y="490"/>
                      <a:pt x="429" y="441"/>
                    </a:cubicBezTo>
                    <a:cubicBezTo>
                      <a:pt x="584" y="287"/>
                      <a:pt x="488" y="13"/>
                      <a:pt x="26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8" name="Google Shape;3528;p20"/>
              <p:cNvSpPr/>
              <p:nvPr/>
            </p:nvSpPr>
            <p:spPr>
              <a:xfrm>
                <a:off x="1648400" y="3363925"/>
                <a:ext cx="32175" cy="32475"/>
              </a:xfrm>
              <a:custGeom>
                <a:rect b="b" l="l" r="r" t="t"/>
                <a:pathLst>
                  <a:path extrusionOk="0" h="1299" w="1287">
                    <a:moveTo>
                      <a:pt x="489" y="1"/>
                    </a:moveTo>
                    <a:lnTo>
                      <a:pt x="489" y="501"/>
                    </a:lnTo>
                    <a:lnTo>
                      <a:pt x="1" y="656"/>
                    </a:lnTo>
                    <a:lnTo>
                      <a:pt x="489" y="811"/>
                    </a:lnTo>
                    <a:lnTo>
                      <a:pt x="489" y="1299"/>
                    </a:lnTo>
                    <a:lnTo>
                      <a:pt x="799" y="906"/>
                    </a:lnTo>
                    <a:lnTo>
                      <a:pt x="1287" y="1061"/>
                    </a:lnTo>
                    <a:lnTo>
                      <a:pt x="989" y="656"/>
                    </a:lnTo>
                    <a:lnTo>
                      <a:pt x="1287" y="251"/>
                    </a:lnTo>
                    <a:lnTo>
                      <a:pt x="799" y="406"/>
                    </a:lnTo>
                    <a:lnTo>
                      <a:pt x="48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9" name="Google Shape;3529;p20"/>
              <p:cNvSpPr/>
              <p:nvPr/>
            </p:nvSpPr>
            <p:spPr>
              <a:xfrm>
                <a:off x="1724025" y="3057950"/>
                <a:ext cx="32450" cy="32775"/>
              </a:xfrm>
              <a:custGeom>
                <a:rect b="b" l="l" r="r" t="t"/>
                <a:pathLst>
                  <a:path extrusionOk="0" h="1311" w="1298">
                    <a:moveTo>
                      <a:pt x="500" y="0"/>
                    </a:moveTo>
                    <a:lnTo>
                      <a:pt x="500" y="500"/>
                    </a:lnTo>
                    <a:lnTo>
                      <a:pt x="0" y="655"/>
                    </a:lnTo>
                    <a:lnTo>
                      <a:pt x="500" y="810"/>
                    </a:lnTo>
                    <a:lnTo>
                      <a:pt x="500" y="1310"/>
                    </a:lnTo>
                    <a:lnTo>
                      <a:pt x="810" y="905"/>
                    </a:lnTo>
                    <a:lnTo>
                      <a:pt x="1298" y="1060"/>
                    </a:lnTo>
                    <a:lnTo>
                      <a:pt x="988" y="655"/>
                    </a:lnTo>
                    <a:lnTo>
                      <a:pt x="1298" y="250"/>
                    </a:lnTo>
                    <a:lnTo>
                      <a:pt x="810" y="405"/>
                    </a:lnTo>
                    <a:lnTo>
                      <a:pt x="5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0" name="Google Shape;3530;p20"/>
              <p:cNvSpPr/>
              <p:nvPr/>
            </p:nvSpPr>
            <p:spPr>
              <a:xfrm>
                <a:off x="1903200" y="3678850"/>
                <a:ext cx="32175" cy="32475"/>
              </a:xfrm>
              <a:custGeom>
                <a:rect b="b" l="l" r="r" t="t"/>
                <a:pathLst>
                  <a:path extrusionOk="0" h="1299" w="1287">
                    <a:moveTo>
                      <a:pt x="489" y="1"/>
                    </a:moveTo>
                    <a:lnTo>
                      <a:pt x="489" y="501"/>
                    </a:lnTo>
                    <a:lnTo>
                      <a:pt x="1" y="656"/>
                    </a:lnTo>
                    <a:lnTo>
                      <a:pt x="489" y="810"/>
                    </a:lnTo>
                    <a:lnTo>
                      <a:pt x="489" y="1299"/>
                    </a:lnTo>
                    <a:lnTo>
                      <a:pt x="798" y="906"/>
                    </a:lnTo>
                    <a:lnTo>
                      <a:pt x="1286" y="1048"/>
                    </a:lnTo>
                    <a:lnTo>
                      <a:pt x="989" y="656"/>
                    </a:lnTo>
                    <a:lnTo>
                      <a:pt x="1286" y="251"/>
                    </a:lnTo>
                    <a:lnTo>
                      <a:pt x="798" y="406"/>
                    </a:lnTo>
                    <a:lnTo>
                      <a:pt x="48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1" name="Google Shape;3531;p20"/>
              <p:cNvSpPr/>
              <p:nvPr/>
            </p:nvSpPr>
            <p:spPr>
              <a:xfrm>
                <a:off x="1379325" y="3424650"/>
                <a:ext cx="7775" cy="6650"/>
              </a:xfrm>
              <a:custGeom>
                <a:rect b="b" l="l" r="r" t="t"/>
                <a:pathLst>
                  <a:path extrusionOk="0" h="266" w="311">
                    <a:moveTo>
                      <a:pt x="143" y="1"/>
                    </a:moveTo>
                    <a:cubicBezTo>
                      <a:pt x="72" y="1"/>
                      <a:pt x="1" y="60"/>
                      <a:pt x="1" y="132"/>
                    </a:cubicBezTo>
                    <a:cubicBezTo>
                      <a:pt x="1" y="213"/>
                      <a:pt x="66" y="266"/>
                      <a:pt x="135" y="266"/>
                    </a:cubicBezTo>
                    <a:cubicBezTo>
                      <a:pt x="167" y="266"/>
                      <a:pt x="200" y="254"/>
                      <a:pt x="227" y="227"/>
                    </a:cubicBezTo>
                    <a:cubicBezTo>
                      <a:pt x="310" y="144"/>
                      <a:pt x="251" y="13"/>
                      <a:pt x="1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2" name="Google Shape;3532;p20"/>
              <p:cNvSpPr/>
              <p:nvPr/>
            </p:nvSpPr>
            <p:spPr>
              <a:xfrm>
                <a:off x="1782650" y="3521700"/>
                <a:ext cx="7775" cy="6450"/>
              </a:xfrm>
              <a:custGeom>
                <a:rect b="b" l="l" r="r" t="t"/>
                <a:pathLst>
                  <a:path extrusionOk="0" h="258" w="311">
                    <a:moveTo>
                      <a:pt x="143" y="0"/>
                    </a:moveTo>
                    <a:cubicBezTo>
                      <a:pt x="60" y="0"/>
                      <a:pt x="1" y="48"/>
                      <a:pt x="1" y="131"/>
                    </a:cubicBezTo>
                    <a:cubicBezTo>
                      <a:pt x="1" y="206"/>
                      <a:pt x="70" y="258"/>
                      <a:pt x="141" y="258"/>
                    </a:cubicBezTo>
                    <a:cubicBezTo>
                      <a:pt x="171" y="258"/>
                      <a:pt x="202" y="248"/>
                      <a:pt x="227" y="226"/>
                    </a:cubicBezTo>
                    <a:cubicBezTo>
                      <a:pt x="310" y="143"/>
                      <a:pt x="251" y="0"/>
                      <a:pt x="14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3" name="Google Shape;3533;p20"/>
              <p:cNvSpPr/>
              <p:nvPr/>
            </p:nvSpPr>
            <p:spPr>
              <a:xfrm>
                <a:off x="1982375" y="3265125"/>
                <a:ext cx="7475" cy="6650"/>
              </a:xfrm>
              <a:custGeom>
                <a:rect b="b" l="l" r="r" t="t"/>
                <a:pathLst>
                  <a:path extrusionOk="0" h="266" w="299">
                    <a:moveTo>
                      <a:pt x="132" y="0"/>
                    </a:moveTo>
                    <a:cubicBezTo>
                      <a:pt x="60" y="0"/>
                      <a:pt x="1" y="60"/>
                      <a:pt x="1" y="131"/>
                    </a:cubicBezTo>
                    <a:cubicBezTo>
                      <a:pt x="1" y="212"/>
                      <a:pt x="61" y="265"/>
                      <a:pt x="126" y="265"/>
                    </a:cubicBezTo>
                    <a:cubicBezTo>
                      <a:pt x="156" y="265"/>
                      <a:pt x="188" y="253"/>
                      <a:pt x="215" y="226"/>
                    </a:cubicBezTo>
                    <a:cubicBezTo>
                      <a:pt x="298" y="143"/>
                      <a:pt x="251" y="0"/>
                      <a:pt x="13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4" name="Google Shape;3534;p20"/>
              <p:cNvSpPr/>
              <p:nvPr/>
            </p:nvSpPr>
            <p:spPr>
              <a:xfrm>
                <a:off x="1567150" y="3227300"/>
                <a:ext cx="7750" cy="6475"/>
              </a:xfrm>
              <a:custGeom>
                <a:rect b="b" l="l" r="r" t="t"/>
                <a:pathLst>
                  <a:path extrusionOk="0" h="259" w="310">
                    <a:moveTo>
                      <a:pt x="143" y="1"/>
                    </a:moveTo>
                    <a:cubicBezTo>
                      <a:pt x="72" y="1"/>
                      <a:pt x="0" y="61"/>
                      <a:pt x="0" y="132"/>
                    </a:cubicBezTo>
                    <a:cubicBezTo>
                      <a:pt x="0" y="207"/>
                      <a:pt x="70" y="258"/>
                      <a:pt x="140" y="258"/>
                    </a:cubicBezTo>
                    <a:cubicBezTo>
                      <a:pt x="171" y="258"/>
                      <a:pt x="201" y="249"/>
                      <a:pt x="227" y="227"/>
                    </a:cubicBezTo>
                    <a:cubicBezTo>
                      <a:pt x="310" y="144"/>
                      <a:pt x="250" y="1"/>
                      <a:pt x="1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5" name="Google Shape;3535;p20"/>
              <p:cNvSpPr/>
              <p:nvPr/>
            </p:nvSpPr>
            <p:spPr>
              <a:xfrm>
                <a:off x="1779375" y="3314800"/>
                <a:ext cx="14900" cy="12725"/>
              </a:xfrm>
              <a:custGeom>
                <a:rect b="b" l="l" r="r" t="t"/>
                <a:pathLst>
                  <a:path extrusionOk="0" h="509" w="596">
                    <a:moveTo>
                      <a:pt x="255" y="1"/>
                    </a:moveTo>
                    <a:cubicBezTo>
                      <a:pt x="121" y="1"/>
                      <a:pt x="12" y="115"/>
                      <a:pt x="1" y="251"/>
                    </a:cubicBezTo>
                    <a:cubicBezTo>
                      <a:pt x="1" y="404"/>
                      <a:pt x="125" y="508"/>
                      <a:pt x="258" y="508"/>
                    </a:cubicBezTo>
                    <a:cubicBezTo>
                      <a:pt x="322" y="508"/>
                      <a:pt x="387" y="484"/>
                      <a:pt x="441" y="430"/>
                    </a:cubicBezTo>
                    <a:cubicBezTo>
                      <a:pt x="596" y="275"/>
                      <a:pt x="501" y="1"/>
                      <a:pt x="274" y="1"/>
                    </a:cubicBezTo>
                    <a:cubicBezTo>
                      <a:pt x="268" y="1"/>
                      <a:pt x="261" y="1"/>
                      <a:pt x="25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6" name="Google Shape;3536;p20"/>
              <p:cNvSpPr/>
              <p:nvPr/>
            </p:nvSpPr>
            <p:spPr>
              <a:xfrm>
                <a:off x="1654350" y="4108075"/>
                <a:ext cx="32175" cy="32475"/>
              </a:xfrm>
              <a:custGeom>
                <a:rect b="b" l="l" r="r" t="t"/>
                <a:pathLst>
                  <a:path extrusionOk="0" h="1299" w="1287">
                    <a:moveTo>
                      <a:pt x="489" y="1"/>
                    </a:moveTo>
                    <a:lnTo>
                      <a:pt x="489" y="489"/>
                    </a:lnTo>
                    <a:lnTo>
                      <a:pt x="1" y="643"/>
                    </a:lnTo>
                    <a:lnTo>
                      <a:pt x="489" y="798"/>
                    </a:lnTo>
                    <a:lnTo>
                      <a:pt x="489" y="1298"/>
                    </a:lnTo>
                    <a:lnTo>
                      <a:pt x="799" y="893"/>
                    </a:lnTo>
                    <a:lnTo>
                      <a:pt x="1287" y="1048"/>
                    </a:lnTo>
                    <a:lnTo>
                      <a:pt x="989" y="643"/>
                    </a:lnTo>
                    <a:lnTo>
                      <a:pt x="1287" y="251"/>
                    </a:lnTo>
                    <a:lnTo>
                      <a:pt x="799" y="393"/>
                    </a:lnTo>
                    <a:lnTo>
                      <a:pt x="48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7" name="Google Shape;3537;p20"/>
              <p:cNvSpPr/>
              <p:nvPr/>
            </p:nvSpPr>
            <p:spPr>
              <a:xfrm>
                <a:off x="1129400" y="3853850"/>
                <a:ext cx="9350" cy="6600"/>
              </a:xfrm>
              <a:custGeom>
                <a:rect b="b" l="l" r="r" t="t"/>
                <a:pathLst>
                  <a:path extrusionOk="0" h="264" w="374">
                    <a:moveTo>
                      <a:pt x="166" y="0"/>
                    </a:moveTo>
                    <a:cubicBezTo>
                      <a:pt x="0" y="0"/>
                      <a:pt x="3" y="264"/>
                      <a:pt x="176" y="264"/>
                    </a:cubicBezTo>
                    <a:cubicBezTo>
                      <a:pt x="179" y="264"/>
                      <a:pt x="183" y="264"/>
                      <a:pt x="187" y="264"/>
                    </a:cubicBezTo>
                    <a:cubicBezTo>
                      <a:pt x="191" y="264"/>
                      <a:pt x="194" y="264"/>
                      <a:pt x="198" y="264"/>
                    </a:cubicBezTo>
                    <a:cubicBezTo>
                      <a:pt x="370" y="264"/>
                      <a:pt x="374" y="0"/>
                      <a:pt x="208" y="0"/>
                    </a:cubicBezTo>
                    <a:cubicBezTo>
                      <a:pt x="201" y="0"/>
                      <a:pt x="194" y="1"/>
                      <a:pt x="187" y="2"/>
                    </a:cubicBezTo>
                    <a:cubicBezTo>
                      <a:pt x="179" y="1"/>
                      <a:pt x="172" y="0"/>
                      <a:pt x="16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8" name="Google Shape;3538;p20"/>
              <p:cNvSpPr/>
              <p:nvPr/>
            </p:nvSpPr>
            <p:spPr>
              <a:xfrm>
                <a:off x="1533800" y="3950625"/>
                <a:ext cx="7775" cy="6650"/>
              </a:xfrm>
              <a:custGeom>
                <a:rect b="b" l="l" r="r" t="t"/>
                <a:pathLst>
                  <a:path extrusionOk="0" h="266" w="311">
                    <a:moveTo>
                      <a:pt x="144" y="0"/>
                    </a:moveTo>
                    <a:cubicBezTo>
                      <a:pt x="72" y="0"/>
                      <a:pt x="13" y="60"/>
                      <a:pt x="1" y="131"/>
                    </a:cubicBezTo>
                    <a:cubicBezTo>
                      <a:pt x="1" y="212"/>
                      <a:pt x="67" y="265"/>
                      <a:pt x="135" y="265"/>
                    </a:cubicBezTo>
                    <a:cubicBezTo>
                      <a:pt x="167" y="265"/>
                      <a:pt x="200" y="253"/>
                      <a:pt x="227" y="226"/>
                    </a:cubicBezTo>
                    <a:cubicBezTo>
                      <a:pt x="310" y="143"/>
                      <a:pt x="251" y="12"/>
                      <a:pt x="14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9" name="Google Shape;3539;p20"/>
              <p:cNvSpPr/>
              <p:nvPr/>
            </p:nvSpPr>
            <p:spPr>
              <a:xfrm>
                <a:off x="1733550" y="3694025"/>
                <a:ext cx="7450" cy="6675"/>
              </a:xfrm>
              <a:custGeom>
                <a:rect b="b" l="l" r="r" t="t"/>
                <a:pathLst>
                  <a:path extrusionOk="0" h="267" w="298">
                    <a:moveTo>
                      <a:pt x="131" y="1"/>
                    </a:moveTo>
                    <a:cubicBezTo>
                      <a:pt x="60" y="1"/>
                      <a:pt x="0" y="60"/>
                      <a:pt x="0" y="132"/>
                    </a:cubicBezTo>
                    <a:cubicBezTo>
                      <a:pt x="0" y="213"/>
                      <a:pt x="60" y="266"/>
                      <a:pt x="125" y="266"/>
                    </a:cubicBezTo>
                    <a:cubicBezTo>
                      <a:pt x="156" y="266"/>
                      <a:pt x="187" y="254"/>
                      <a:pt x="214" y="227"/>
                    </a:cubicBezTo>
                    <a:cubicBezTo>
                      <a:pt x="298" y="144"/>
                      <a:pt x="250" y="13"/>
                      <a:pt x="13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0" name="Google Shape;3540;p20"/>
              <p:cNvSpPr/>
              <p:nvPr/>
            </p:nvSpPr>
            <p:spPr>
              <a:xfrm>
                <a:off x="1318300" y="3656225"/>
                <a:ext cx="7775" cy="6650"/>
              </a:xfrm>
              <a:custGeom>
                <a:rect b="b" l="l" r="r" t="t"/>
                <a:pathLst>
                  <a:path extrusionOk="0" h="266" w="311">
                    <a:moveTo>
                      <a:pt x="144" y="1"/>
                    </a:moveTo>
                    <a:cubicBezTo>
                      <a:pt x="72" y="1"/>
                      <a:pt x="13" y="60"/>
                      <a:pt x="1" y="132"/>
                    </a:cubicBezTo>
                    <a:cubicBezTo>
                      <a:pt x="1" y="213"/>
                      <a:pt x="66" y="266"/>
                      <a:pt x="135" y="266"/>
                    </a:cubicBezTo>
                    <a:cubicBezTo>
                      <a:pt x="167" y="266"/>
                      <a:pt x="200" y="254"/>
                      <a:pt x="227" y="227"/>
                    </a:cubicBezTo>
                    <a:cubicBezTo>
                      <a:pt x="310" y="144"/>
                      <a:pt x="251" y="13"/>
                      <a:pt x="14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1" name="Google Shape;3541;p20"/>
              <p:cNvSpPr/>
              <p:nvPr/>
            </p:nvSpPr>
            <p:spPr>
              <a:xfrm>
                <a:off x="1530525" y="3743750"/>
                <a:ext cx="14925" cy="12800"/>
              </a:xfrm>
              <a:custGeom>
                <a:rect b="b" l="l" r="r" t="t"/>
                <a:pathLst>
                  <a:path extrusionOk="0" h="512" w="597">
                    <a:moveTo>
                      <a:pt x="275" y="0"/>
                    </a:moveTo>
                    <a:cubicBezTo>
                      <a:pt x="132" y="0"/>
                      <a:pt x="13" y="107"/>
                      <a:pt x="1" y="262"/>
                    </a:cubicBezTo>
                    <a:cubicBezTo>
                      <a:pt x="1" y="409"/>
                      <a:pt x="129" y="511"/>
                      <a:pt x="264" y="511"/>
                    </a:cubicBezTo>
                    <a:cubicBezTo>
                      <a:pt x="326" y="511"/>
                      <a:pt x="389" y="490"/>
                      <a:pt x="441" y="441"/>
                    </a:cubicBezTo>
                    <a:cubicBezTo>
                      <a:pt x="596" y="286"/>
                      <a:pt x="501" y="12"/>
                      <a:pt x="27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2" name="Google Shape;3542;p20"/>
              <p:cNvSpPr/>
              <p:nvPr/>
            </p:nvSpPr>
            <p:spPr>
              <a:xfrm>
                <a:off x="844725" y="3330900"/>
                <a:ext cx="31875" cy="33650"/>
              </a:xfrm>
              <a:custGeom>
                <a:rect b="b" l="l" r="r" t="t"/>
                <a:pathLst>
                  <a:path extrusionOk="0" h="1346" w="1275">
                    <a:moveTo>
                      <a:pt x="727" y="0"/>
                    </a:moveTo>
                    <a:lnTo>
                      <a:pt x="489" y="453"/>
                    </a:lnTo>
                    <a:lnTo>
                      <a:pt x="1" y="358"/>
                    </a:lnTo>
                    <a:lnTo>
                      <a:pt x="334" y="739"/>
                    </a:lnTo>
                    <a:lnTo>
                      <a:pt x="84" y="1191"/>
                    </a:lnTo>
                    <a:lnTo>
                      <a:pt x="84" y="1191"/>
                    </a:lnTo>
                    <a:lnTo>
                      <a:pt x="537" y="965"/>
                    </a:lnTo>
                    <a:lnTo>
                      <a:pt x="870" y="1346"/>
                    </a:lnTo>
                    <a:lnTo>
                      <a:pt x="822" y="834"/>
                    </a:lnTo>
                    <a:lnTo>
                      <a:pt x="1275" y="608"/>
                    </a:lnTo>
                    <a:lnTo>
                      <a:pt x="787" y="512"/>
                    </a:lnTo>
                    <a:lnTo>
                      <a:pt x="72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3" name="Google Shape;3543;p20"/>
              <p:cNvSpPr/>
              <p:nvPr/>
            </p:nvSpPr>
            <p:spPr>
              <a:xfrm>
                <a:off x="1221925" y="2868625"/>
                <a:ext cx="7700" cy="6600"/>
              </a:xfrm>
              <a:custGeom>
                <a:rect b="b" l="l" r="r" t="t"/>
                <a:pathLst>
                  <a:path extrusionOk="0" h="264" w="308">
                    <a:moveTo>
                      <a:pt x="174" y="0"/>
                    </a:moveTo>
                    <a:cubicBezTo>
                      <a:pt x="74" y="0"/>
                      <a:pt x="1" y="113"/>
                      <a:pt x="58" y="203"/>
                    </a:cubicBezTo>
                    <a:cubicBezTo>
                      <a:pt x="83" y="244"/>
                      <a:pt x="124" y="263"/>
                      <a:pt x="164" y="263"/>
                    </a:cubicBezTo>
                    <a:cubicBezTo>
                      <a:pt x="218" y="263"/>
                      <a:pt x="270" y="229"/>
                      <a:pt x="284" y="168"/>
                    </a:cubicBezTo>
                    <a:cubicBezTo>
                      <a:pt x="308" y="96"/>
                      <a:pt x="260" y="25"/>
                      <a:pt x="189" y="1"/>
                    </a:cubicBezTo>
                    <a:cubicBezTo>
                      <a:pt x="184" y="0"/>
                      <a:pt x="179" y="0"/>
                      <a:pt x="17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4" name="Google Shape;3544;p20"/>
              <p:cNvSpPr/>
              <p:nvPr/>
            </p:nvSpPr>
            <p:spPr>
              <a:xfrm>
                <a:off x="1048500" y="3245700"/>
                <a:ext cx="7900" cy="6350"/>
              </a:xfrm>
              <a:custGeom>
                <a:rect b="b" l="l" r="r" t="t"/>
                <a:pathLst>
                  <a:path extrusionOk="0" h="254" w="316">
                    <a:moveTo>
                      <a:pt x="166" y="0"/>
                    </a:moveTo>
                    <a:cubicBezTo>
                      <a:pt x="64" y="0"/>
                      <a:pt x="0" y="107"/>
                      <a:pt x="65" y="194"/>
                    </a:cubicBezTo>
                    <a:cubicBezTo>
                      <a:pt x="91" y="234"/>
                      <a:pt x="131" y="253"/>
                      <a:pt x="171" y="253"/>
                    </a:cubicBezTo>
                    <a:cubicBezTo>
                      <a:pt x="225" y="253"/>
                      <a:pt x="278" y="219"/>
                      <a:pt x="291" y="158"/>
                    </a:cubicBezTo>
                    <a:cubicBezTo>
                      <a:pt x="315" y="87"/>
                      <a:pt x="268" y="15"/>
                      <a:pt x="196" y="3"/>
                    </a:cubicBezTo>
                    <a:cubicBezTo>
                      <a:pt x="186" y="1"/>
                      <a:pt x="176" y="0"/>
                      <a:pt x="16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5" name="Google Shape;3545;p20"/>
              <p:cNvSpPr/>
              <p:nvPr/>
            </p:nvSpPr>
            <p:spPr>
              <a:xfrm>
                <a:off x="1261325" y="3491250"/>
                <a:ext cx="7900" cy="6350"/>
              </a:xfrm>
              <a:custGeom>
                <a:rect b="b" l="l" r="r" t="t"/>
                <a:pathLst>
                  <a:path extrusionOk="0" h="254" w="316">
                    <a:moveTo>
                      <a:pt x="166" y="1"/>
                    </a:moveTo>
                    <a:cubicBezTo>
                      <a:pt x="64" y="1"/>
                      <a:pt x="0" y="107"/>
                      <a:pt x="65" y="194"/>
                    </a:cubicBezTo>
                    <a:cubicBezTo>
                      <a:pt x="91" y="235"/>
                      <a:pt x="131" y="254"/>
                      <a:pt x="172" y="254"/>
                    </a:cubicBezTo>
                    <a:cubicBezTo>
                      <a:pt x="227" y="254"/>
                      <a:pt x="283" y="220"/>
                      <a:pt x="303" y="159"/>
                    </a:cubicBezTo>
                    <a:cubicBezTo>
                      <a:pt x="315" y="87"/>
                      <a:pt x="268" y="16"/>
                      <a:pt x="196" y="4"/>
                    </a:cubicBezTo>
                    <a:cubicBezTo>
                      <a:pt x="186" y="2"/>
                      <a:pt x="176" y="1"/>
                      <a:pt x="16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6" name="Google Shape;3546;p20"/>
              <p:cNvSpPr/>
              <p:nvPr/>
            </p:nvSpPr>
            <p:spPr>
              <a:xfrm>
                <a:off x="1378425" y="3091225"/>
                <a:ext cx="8525" cy="6925"/>
              </a:xfrm>
              <a:custGeom>
                <a:rect b="b" l="l" r="r" t="t"/>
                <a:pathLst>
                  <a:path extrusionOk="0" h="277" w="341">
                    <a:moveTo>
                      <a:pt x="186" y="0"/>
                    </a:moveTo>
                    <a:cubicBezTo>
                      <a:pt x="159" y="0"/>
                      <a:pt x="132" y="9"/>
                      <a:pt x="108" y="27"/>
                    </a:cubicBezTo>
                    <a:cubicBezTo>
                      <a:pt x="1" y="98"/>
                      <a:pt x="48" y="253"/>
                      <a:pt x="179" y="277"/>
                    </a:cubicBezTo>
                    <a:cubicBezTo>
                      <a:pt x="239" y="277"/>
                      <a:pt x="310" y="229"/>
                      <a:pt x="322" y="170"/>
                    </a:cubicBezTo>
                    <a:cubicBezTo>
                      <a:pt x="340" y="72"/>
                      <a:pt x="265" y="0"/>
                      <a:pt x="18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7" name="Google Shape;3547;p20"/>
              <p:cNvSpPr/>
              <p:nvPr/>
            </p:nvSpPr>
            <p:spPr>
              <a:xfrm>
                <a:off x="1244750" y="3281925"/>
                <a:ext cx="14950" cy="12700"/>
              </a:xfrm>
              <a:custGeom>
                <a:rect b="b" l="l" r="r" t="t"/>
                <a:pathLst>
                  <a:path extrusionOk="0" h="508" w="598">
                    <a:moveTo>
                      <a:pt x="313" y="1"/>
                    </a:moveTo>
                    <a:cubicBezTo>
                      <a:pt x="120" y="1"/>
                      <a:pt x="0" y="214"/>
                      <a:pt x="109" y="388"/>
                    </a:cubicBezTo>
                    <a:cubicBezTo>
                      <a:pt x="160" y="469"/>
                      <a:pt x="241" y="507"/>
                      <a:pt x="321" y="507"/>
                    </a:cubicBezTo>
                    <a:cubicBezTo>
                      <a:pt x="429" y="507"/>
                      <a:pt x="534" y="439"/>
                      <a:pt x="562" y="316"/>
                    </a:cubicBezTo>
                    <a:cubicBezTo>
                      <a:pt x="597" y="173"/>
                      <a:pt x="502" y="31"/>
                      <a:pt x="371" y="7"/>
                    </a:cubicBezTo>
                    <a:cubicBezTo>
                      <a:pt x="351" y="3"/>
                      <a:pt x="332" y="1"/>
                      <a:pt x="31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3548" name="Google Shape;3548;p20"/>
          <p:cNvSpPr txBox="1"/>
          <p:nvPr>
            <p:ph type="title"/>
          </p:nvPr>
        </p:nvSpPr>
        <p:spPr>
          <a:xfrm>
            <a:off x="3521675" y="914313"/>
            <a:ext cx="4843200" cy="2206200"/>
          </a:xfrm>
          <a:prstGeom prst="rect">
            <a:avLst/>
          </a:prstGeom>
        </p:spPr>
        <p:txBody>
          <a:bodyPr anchorCtr="0" anchor="ctr" bIns="91425" lIns="91425" spcFirstLastPara="1" rIns="91425" wrap="square" tIns="91425">
            <a:noAutofit/>
          </a:bodyPr>
          <a:lstStyle>
            <a:lvl1pPr lvl="0" rtl="0" algn="r">
              <a:lnSpc>
                <a:spcPct val="85000"/>
              </a:lnSpc>
              <a:spcBef>
                <a:spcPts val="0"/>
              </a:spcBef>
              <a:spcAft>
                <a:spcPts val="0"/>
              </a:spcAft>
              <a:buSzPts val="4800"/>
              <a:buNone/>
              <a:defRPr sz="7800">
                <a:solidFill>
                  <a:schemeClr val="accent6"/>
                </a:solidFill>
              </a:defRPr>
            </a:lvl1pPr>
            <a:lvl2pPr lvl="1" rtl="0">
              <a:spcBef>
                <a:spcPts val="0"/>
              </a:spcBef>
              <a:spcAft>
                <a:spcPts val="0"/>
              </a:spcAft>
              <a:buSzPts val="4800"/>
              <a:buNone/>
              <a:defRPr sz="4800"/>
            </a:lvl2pPr>
            <a:lvl3pPr lvl="2" rtl="0">
              <a:spcBef>
                <a:spcPts val="0"/>
              </a:spcBef>
              <a:spcAft>
                <a:spcPts val="0"/>
              </a:spcAft>
              <a:buSzPts val="4800"/>
              <a:buNone/>
              <a:defRPr sz="4800"/>
            </a:lvl3pPr>
            <a:lvl4pPr lvl="3" rtl="0">
              <a:spcBef>
                <a:spcPts val="0"/>
              </a:spcBef>
              <a:spcAft>
                <a:spcPts val="0"/>
              </a:spcAft>
              <a:buSzPts val="4800"/>
              <a:buNone/>
              <a:defRPr sz="4800"/>
            </a:lvl4pPr>
            <a:lvl5pPr lvl="4" rtl="0">
              <a:spcBef>
                <a:spcPts val="0"/>
              </a:spcBef>
              <a:spcAft>
                <a:spcPts val="0"/>
              </a:spcAft>
              <a:buSzPts val="4800"/>
              <a:buNone/>
              <a:defRPr sz="4800"/>
            </a:lvl5pPr>
            <a:lvl6pPr lvl="5" rtl="0">
              <a:spcBef>
                <a:spcPts val="0"/>
              </a:spcBef>
              <a:spcAft>
                <a:spcPts val="0"/>
              </a:spcAft>
              <a:buSzPts val="4800"/>
              <a:buNone/>
              <a:defRPr sz="4800"/>
            </a:lvl6pPr>
            <a:lvl7pPr lvl="6" rtl="0">
              <a:spcBef>
                <a:spcPts val="0"/>
              </a:spcBef>
              <a:spcAft>
                <a:spcPts val="0"/>
              </a:spcAft>
              <a:buSzPts val="4800"/>
              <a:buNone/>
              <a:defRPr sz="4800"/>
            </a:lvl7pPr>
            <a:lvl8pPr lvl="7" rtl="0">
              <a:spcBef>
                <a:spcPts val="0"/>
              </a:spcBef>
              <a:spcAft>
                <a:spcPts val="0"/>
              </a:spcAft>
              <a:buSzPts val="4800"/>
              <a:buNone/>
              <a:defRPr sz="4800"/>
            </a:lvl8pPr>
            <a:lvl9pPr lvl="8" rtl="0">
              <a:spcBef>
                <a:spcPts val="0"/>
              </a:spcBef>
              <a:spcAft>
                <a:spcPts val="0"/>
              </a:spcAft>
              <a:buSzPts val="4800"/>
              <a:buNone/>
              <a:defRPr sz="4800"/>
            </a:lvl9pPr>
          </a:lstStyle>
          <a:p/>
        </p:txBody>
      </p:sp>
      <p:sp>
        <p:nvSpPr>
          <p:cNvPr id="3549" name="Google Shape;3549;p20"/>
          <p:cNvSpPr txBox="1"/>
          <p:nvPr>
            <p:ph idx="1" type="subTitle"/>
          </p:nvPr>
        </p:nvSpPr>
        <p:spPr>
          <a:xfrm>
            <a:off x="4870625" y="3125513"/>
            <a:ext cx="3494400" cy="750900"/>
          </a:xfrm>
          <a:prstGeom prst="rect">
            <a:avLst/>
          </a:prstGeom>
        </p:spPr>
        <p:txBody>
          <a:bodyPr anchorCtr="0" anchor="t" bIns="91425" lIns="91425" spcFirstLastPara="1" rIns="91425" wrap="square" tIns="91425">
            <a:noAutofit/>
          </a:bodyPr>
          <a:lstStyle>
            <a:lvl1pPr lvl="0" rtl="0" algn="r">
              <a:lnSpc>
                <a:spcPct val="100000"/>
              </a:lnSpc>
              <a:spcBef>
                <a:spcPts val="0"/>
              </a:spcBef>
              <a:spcAft>
                <a:spcPts val="0"/>
              </a:spcAft>
              <a:buSzPts val="1600"/>
              <a:buNone/>
              <a:defRPr sz="1600">
                <a:solidFill>
                  <a:schemeClr val="lt2"/>
                </a:solidFill>
              </a:defRPr>
            </a:lvl1pPr>
            <a:lvl2pPr lvl="1" rtl="0" algn="ctr">
              <a:lnSpc>
                <a:spcPct val="100000"/>
              </a:lnSpc>
              <a:spcBef>
                <a:spcPts val="0"/>
              </a:spcBef>
              <a:spcAft>
                <a:spcPts val="0"/>
              </a:spcAft>
              <a:buSzPts val="1600"/>
              <a:buNone/>
              <a:defRPr sz="1600"/>
            </a:lvl2pPr>
            <a:lvl3pPr lvl="2" rtl="0" algn="ctr">
              <a:lnSpc>
                <a:spcPct val="100000"/>
              </a:lnSpc>
              <a:spcBef>
                <a:spcPts val="0"/>
              </a:spcBef>
              <a:spcAft>
                <a:spcPts val="0"/>
              </a:spcAft>
              <a:buSzPts val="1600"/>
              <a:buNone/>
              <a:defRPr sz="1600"/>
            </a:lvl3pPr>
            <a:lvl4pPr lvl="3" rtl="0" algn="ctr">
              <a:lnSpc>
                <a:spcPct val="100000"/>
              </a:lnSpc>
              <a:spcBef>
                <a:spcPts val="0"/>
              </a:spcBef>
              <a:spcAft>
                <a:spcPts val="0"/>
              </a:spcAft>
              <a:buSzPts val="1600"/>
              <a:buNone/>
              <a:defRPr sz="1600"/>
            </a:lvl4pPr>
            <a:lvl5pPr lvl="4" rtl="0" algn="ctr">
              <a:lnSpc>
                <a:spcPct val="100000"/>
              </a:lnSpc>
              <a:spcBef>
                <a:spcPts val="0"/>
              </a:spcBef>
              <a:spcAft>
                <a:spcPts val="0"/>
              </a:spcAft>
              <a:buSzPts val="1600"/>
              <a:buNone/>
              <a:defRPr sz="1600"/>
            </a:lvl5pPr>
            <a:lvl6pPr lvl="5" rtl="0" algn="ctr">
              <a:lnSpc>
                <a:spcPct val="100000"/>
              </a:lnSpc>
              <a:spcBef>
                <a:spcPts val="0"/>
              </a:spcBef>
              <a:spcAft>
                <a:spcPts val="0"/>
              </a:spcAft>
              <a:buSzPts val="1600"/>
              <a:buNone/>
              <a:defRPr sz="1600"/>
            </a:lvl6pPr>
            <a:lvl7pPr lvl="6" rtl="0" algn="ctr">
              <a:lnSpc>
                <a:spcPct val="100000"/>
              </a:lnSpc>
              <a:spcBef>
                <a:spcPts val="0"/>
              </a:spcBef>
              <a:spcAft>
                <a:spcPts val="0"/>
              </a:spcAft>
              <a:buSzPts val="1600"/>
              <a:buNone/>
              <a:defRPr sz="1600"/>
            </a:lvl7pPr>
            <a:lvl8pPr lvl="7" rtl="0" algn="ctr">
              <a:lnSpc>
                <a:spcPct val="100000"/>
              </a:lnSpc>
              <a:spcBef>
                <a:spcPts val="0"/>
              </a:spcBef>
              <a:spcAft>
                <a:spcPts val="0"/>
              </a:spcAft>
              <a:buSzPts val="1600"/>
              <a:buNone/>
              <a:defRPr sz="1600"/>
            </a:lvl8pPr>
            <a:lvl9pPr lvl="8" rtl="0" algn="ctr">
              <a:lnSpc>
                <a:spcPct val="100000"/>
              </a:lnSpc>
              <a:spcBef>
                <a:spcPts val="0"/>
              </a:spcBef>
              <a:spcAft>
                <a:spcPts val="0"/>
              </a:spcAft>
              <a:buSzPts val="1600"/>
              <a:buNone/>
              <a:defRPr sz="1600"/>
            </a:lvl9pPr>
          </a:lstStyle>
          <a:p/>
        </p:txBody>
      </p:sp>
      <p:sp>
        <p:nvSpPr>
          <p:cNvPr id="3550" name="Google Shape;3550;p20"/>
          <p:cNvSpPr txBox="1"/>
          <p:nvPr>
            <p:ph idx="12" type="sldNum"/>
          </p:nvPr>
        </p:nvSpPr>
        <p:spPr>
          <a:xfrm>
            <a:off x="8556784" y="4749851"/>
            <a:ext cx="548700" cy="393600"/>
          </a:xfrm>
          <a:prstGeom prst="rect">
            <a:avLst/>
          </a:prstGeom>
        </p:spPr>
        <p:txBody>
          <a:bodyPr anchorCtr="0" anchor="t" bIns="91425" lIns="91425" spcFirstLastPara="1" rIns="91425" wrap="square" tIns="91425">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title and description">
  <p:cSld name="SECTION_TITLE_AND_DESCRIPTION">
    <p:bg>
      <p:bgPr>
        <a:solidFill>
          <a:schemeClr val="dk1"/>
        </a:solidFill>
      </p:bgPr>
    </p:bg>
    <p:spTree>
      <p:nvGrpSpPr>
        <p:cNvPr id="3551" name="Shape 3551"/>
        <p:cNvGrpSpPr/>
        <p:nvPr/>
      </p:nvGrpSpPr>
      <p:grpSpPr>
        <a:xfrm>
          <a:off x="0" y="0"/>
          <a:ext cx="0" cy="0"/>
          <a:chOff x="0" y="0"/>
          <a:chExt cx="0" cy="0"/>
        </a:xfrm>
      </p:grpSpPr>
      <p:grpSp>
        <p:nvGrpSpPr>
          <p:cNvPr id="3552" name="Google Shape;3552;p21"/>
          <p:cNvGrpSpPr/>
          <p:nvPr/>
        </p:nvGrpSpPr>
        <p:grpSpPr>
          <a:xfrm>
            <a:off x="-592346" y="1"/>
            <a:ext cx="11507196" cy="6008622"/>
            <a:chOff x="-592346" y="1"/>
            <a:chExt cx="11507196" cy="6008622"/>
          </a:xfrm>
        </p:grpSpPr>
        <p:sp>
          <p:nvSpPr>
            <p:cNvPr id="3553" name="Google Shape;3553;p21"/>
            <p:cNvSpPr/>
            <p:nvPr/>
          </p:nvSpPr>
          <p:spPr>
            <a:xfrm rot="10800000">
              <a:off x="49" y="1"/>
              <a:ext cx="9123651" cy="811599"/>
            </a:xfrm>
            <a:custGeom>
              <a:rect b="b" l="l" r="r" t="t"/>
              <a:pathLst>
                <a:path extrusionOk="0" h="12562" w="74415">
                  <a:moveTo>
                    <a:pt x="1" y="0"/>
                  </a:moveTo>
                  <a:lnTo>
                    <a:pt x="1" y="12561"/>
                  </a:lnTo>
                  <a:lnTo>
                    <a:pt x="74415" y="12561"/>
                  </a:lnTo>
                  <a:lnTo>
                    <a:pt x="74415" y="0"/>
                  </a:lnTo>
                  <a:lnTo>
                    <a:pt x="73200" y="12"/>
                  </a:lnTo>
                  <a:cubicBezTo>
                    <a:pt x="73180" y="12"/>
                    <a:pt x="73159" y="12"/>
                    <a:pt x="73138" y="12"/>
                  </a:cubicBezTo>
                  <a:cubicBezTo>
                    <a:pt x="71326" y="12"/>
                    <a:pt x="69539" y="523"/>
                    <a:pt x="67986" y="1453"/>
                  </a:cubicBezTo>
                  <a:lnTo>
                    <a:pt x="66747" y="2203"/>
                  </a:lnTo>
                  <a:cubicBezTo>
                    <a:pt x="64771" y="3394"/>
                    <a:pt x="62509" y="4025"/>
                    <a:pt x="60199" y="4025"/>
                  </a:cubicBezTo>
                  <a:lnTo>
                    <a:pt x="29636" y="4025"/>
                  </a:lnTo>
                  <a:cubicBezTo>
                    <a:pt x="28790" y="4025"/>
                    <a:pt x="27957" y="3763"/>
                    <a:pt x="27254" y="3286"/>
                  </a:cubicBezTo>
                  <a:lnTo>
                    <a:pt x="25504" y="2084"/>
                  </a:lnTo>
                  <a:cubicBezTo>
                    <a:pt x="24790" y="1596"/>
                    <a:pt x="23956" y="1334"/>
                    <a:pt x="23087" y="1334"/>
                  </a:cubicBezTo>
                  <a:lnTo>
                    <a:pt x="19682" y="1334"/>
                  </a:lnTo>
                  <a:cubicBezTo>
                    <a:pt x="19051" y="1334"/>
                    <a:pt x="18444" y="1489"/>
                    <a:pt x="17896" y="1786"/>
                  </a:cubicBezTo>
                  <a:lnTo>
                    <a:pt x="16896" y="2322"/>
                  </a:lnTo>
                  <a:cubicBezTo>
                    <a:pt x="16705" y="2429"/>
                    <a:pt x="16479" y="2489"/>
                    <a:pt x="16241" y="2489"/>
                  </a:cubicBezTo>
                  <a:lnTo>
                    <a:pt x="10847" y="2489"/>
                  </a:lnTo>
                  <a:cubicBezTo>
                    <a:pt x="10240" y="2477"/>
                    <a:pt x="9657" y="2227"/>
                    <a:pt x="9252" y="1786"/>
                  </a:cubicBezTo>
                  <a:cubicBezTo>
                    <a:pt x="8192" y="643"/>
                    <a:pt x="6704" y="0"/>
                    <a:pt x="515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4" name="Google Shape;3554;p21"/>
            <p:cNvSpPr/>
            <p:nvPr/>
          </p:nvSpPr>
          <p:spPr>
            <a:xfrm>
              <a:off x="-1" y="3613875"/>
              <a:ext cx="9191938" cy="1453185"/>
            </a:xfrm>
            <a:custGeom>
              <a:rect b="b" l="l" r="r" t="t"/>
              <a:pathLst>
                <a:path extrusionOk="0" h="17801" w="112598">
                  <a:moveTo>
                    <a:pt x="0" y="1"/>
                  </a:moveTo>
                  <a:lnTo>
                    <a:pt x="0" y="15253"/>
                  </a:lnTo>
                  <a:lnTo>
                    <a:pt x="21503" y="15253"/>
                  </a:lnTo>
                  <a:cubicBezTo>
                    <a:pt x="26218" y="15253"/>
                    <a:pt x="30707" y="14253"/>
                    <a:pt x="33838" y="12514"/>
                  </a:cubicBezTo>
                  <a:cubicBezTo>
                    <a:pt x="35517" y="11574"/>
                    <a:pt x="37934" y="11038"/>
                    <a:pt x="40482" y="11038"/>
                  </a:cubicBezTo>
                  <a:cubicBezTo>
                    <a:pt x="42256" y="11038"/>
                    <a:pt x="43958" y="11383"/>
                    <a:pt x="45209" y="12002"/>
                  </a:cubicBezTo>
                  <a:cubicBezTo>
                    <a:pt x="47673" y="13217"/>
                    <a:pt x="51019" y="13895"/>
                    <a:pt x="54495" y="13895"/>
                  </a:cubicBezTo>
                  <a:lnTo>
                    <a:pt x="71486" y="13895"/>
                  </a:lnTo>
                  <a:cubicBezTo>
                    <a:pt x="75046" y="13895"/>
                    <a:pt x="78332" y="14836"/>
                    <a:pt x="80082" y="16360"/>
                  </a:cubicBezTo>
                  <a:cubicBezTo>
                    <a:pt x="81106" y="17253"/>
                    <a:pt x="83035" y="17801"/>
                    <a:pt x="85106" y="17801"/>
                  </a:cubicBezTo>
                  <a:lnTo>
                    <a:pt x="112598" y="17801"/>
                  </a:lnTo>
                  <a:lnTo>
                    <a:pt x="112598" y="2549"/>
                  </a:lnTo>
                  <a:lnTo>
                    <a:pt x="91095" y="2549"/>
                  </a:lnTo>
                  <a:cubicBezTo>
                    <a:pt x="86380" y="2549"/>
                    <a:pt x="81892" y="3549"/>
                    <a:pt x="78760" y="5287"/>
                  </a:cubicBezTo>
                  <a:cubicBezTo>
                    <a:pt x="77082" y="6228"/>
                    <a:pt x="74665" y="6764"/>
                    <a:pt x="72117" y="6764"/>
                  </a:cubicBezTo>
                  <a:cubicBezTo>
                    <a:pt x="70343" y="6764"/>
                    <a:pt x="68640" y="6418"/>
                    <a:pt x="67390" y="5799"/>
                  </a:cubicBezTo>
                  <a:cubicBezTo>
                    <a:pt x="64925" y="4585"/>
                    <a:pt x="61580" y="3906"/>
                    <a:pt x="58103" y="3906"/>
                  </a:cubicBezTo>
                  <a:lnTo>
                    <a:pt x="41113" y="3906"/>
                  </a:lnTo>
                  <a:cubicBezTo>
                    <a:pt x="37553" y="3906"/>
                    <a:pt x="34267" y="2965"/>
                    <a:pt x="32516" y="1441"/>
                  </a:cubicBezTo>
                  <a:cubicBezTo>
                    <a:pt x="31493" y="548"/>
                    <a:pt x="29564" y="1"/>
                    <a:pt x="2749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555" name="Google Shape;3555;p21"/>
            <p:cNvGrpSpPr/>
            <p:nvPr/>
          </p:nvGrpSpPr>
          <p:grpSpPr>
            <a:xfrm>
              <a:off x="-418400" y="3323639"/>
              <a:ext cx="1372388" cy="107731"/>
              <a:chOff x="5894475" y="435806"/>
              <a:chExt cx="1372388" cy="107731"/>
            </a:xfrm>
          </p:grpSpPr>
          <p:sp>
            <p:nvSpPr>
              <p:cNvPr id="3556" name="Google Shape;3556;p21"/>
              <p:cNvSpPr/>
              <p:nvPr/>
            </p:nvSpPr>
            <p:spPr>
              <a:xfrm>
                <a:off x="5894475" y="435878"/>
                <a:ext cx="1099114" cy="107659"/>
              </a:xfrm>
              <a:custGeom>
                <a:rect b="b" l="l" r="r" t="t"/>
                <a:pathLst>
                  <a:path extrusionOk="0" h="1501" w="15324">
                    <a:moveTo>
                      <a:pt x="751" y="0"/>
                    </a:moveTo>
                    <a:cubicBezTo>
                      <a:pt x="334" y="0"/>
                      <a:pt x="0" y="333"/>
                      <a:pt x="0" y="750"/>
                    </a:cubicBezTo>
                    <a:cubicBezTo>
                      <a:pt x="0" y="1167"/>
                      <a:pt x="334" y="1500"/>
                      <a:pt x="751" y="1500"/>
                    </a:cubicBezTo>
                    <a:lnTo>
                      <a:pt x="14574" y="1500"/>
                    </a:lnTo>
                    <a:cubicBezTo>
                      <a:pt x="14990" y="1500"/>
                      <a:pt x="15324" y="1167"/>
                      <a:pt x="15324" y="750"/>
                    </a:cubicBezTo>
                    <a:cubicBezTo>
                      <a:pt x="15324" y="333"/>
                      <a:pt x="14990" y="0"/>
                      <a:pt x="1457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7" name="Google Shape;3557;p21"/>
              <p:cNvSpPr/>
              <p:nvPr/>
            </p:nvSpPr>
            <p:spPr>
              <a:xfrm>
                <a:off x="7099457" y="435806"/>
                <a:ext cx="167406" cy="107731"/>
              </a:xfrm>
              <a:custGeom>
                <a:rect b="b" l="l" r="r" t="t"/>
                <a:pathLst>
                  <a:path extrusionOk="0" h="1502" w="2334">
                    <a:moveTo>
                      <a:pt x="729" y="1"/>
                    </a:moveTo>
                    <a:cubicBezTo>
                      <a:pt x="322" y="1"/>
                      <a:pt x="0" y="341"/>
                      <a:pt x="0" y="751"/>
                    </a:cubicBezTo>
                    <a:cubicBezTo>
                      <a:pt x="0" y="1168"/>
                      <a:pt x="334" y="1501"/>
                      <a:pt x="750" y="1501"/>
                    </a:cubicBezTo>
                    <a:lnTo>
                      <a:pt x="1584" y="1501"/>
                    </a:lnTo>
                    <a:cubicBezTo>
                      <a:pt x="2000" y="1501"/>
                      <a:pt x="2334" y="1168"/>
                      <a:pt x="2334" y="751"/>
                    </a:cubicBezTo>
                    <a:cubicBezTo>
                      <a:pt x="2334" y="334"/>
                      <a:pt x="2000" y="1"/>
                      <a:pt x="1584" y="1"/>
                    </a:cubicBezTo>
                    <a:lnTo>
                      <a:pt x="750" y="1"/>
                    </a:lnTo>
                    <a:cubicBezTo>
                      <a:pt x="743" y="1"/>
                      <a:pt x="736" y="1"/>
                      <a:pt x="72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58" name="Google Shape;3558;p21"/>
            <p:cNvGrpSpPr/>
            <p:nvPr/>
          </p:nvGrpSpPr>
          <p:grpSpPr>
            <a:xfrm>
              <a:off x="-142170" y="3802149"/>
              <a:ext cx="883939" cy="70936"/>
              <a:chOff x="5933780" y="1496474"/>
              <a:chExt cx="883939" cy="70936"/>
            </a:xfrm>
          </p:grpSpPr>
          <p:sp>
            <p:nvSpPr>
              <p:cNvPr id="3559" name="Google Shape;3559;p21"/>
              <p:cNvSpPr/>
              <p:nvPr/>
            </p:nvSpPr>
            <p:spPr>
              <a:xfrm>
                <a:off x="6278778" y="1496474"/>
                <a:ext cx="538942" cy="70936"/>
              </a:xfrm>
              <a:custGeom>
                <a:rect b="b" l="l" r="r" t="t"/>
                <a:pathLst>
                  <a:path extrusionOk="0" h="989" w="7514">
                    <a:moveTo>
                      <a:pt x="500" y="1"/>
                    </a:moveTo>
                    <a:cubicBezTo>
                      <a:pt x="227" y="1"/>
                      <a:pt x="0" y="215"/>
                      <a:pt x="0" y="489"/>
                    </a:cubicBezTo>
                    <a:cubicBezTo>
                      <a:pt x="0" y="763"/>
                      <a:pt x="227" y="989"/>
                      <a:pt x="500" y="989"/>
                    </a:cubicBezTo>
                    <a:lnTo>
                      <a:pt x="7013" y="989"/>
                    </a:lnTo>
                    <a:cubicBezTo>
                      <a:pt x="7287" y="989"/>
                      <a:pt x="7513" y="763"/>
                      <a:pt x="7513" y="489"/>
                    </a:cubicBezTo>
                    <a:cubicBezTo>
                      <a:pt x="7513" y="215"/>
                      <a:pt x="7287" y="1"/>
                      <a:pt x="701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0" name="Google Shape;3560;p21"/>
              <p:cNvSpPr/>
              <p:nvPr/>
            </p:nvSpPr>
            <p:spPr>
              <a:xfrm>
                <a:off x="5933780" y="1496474"/>
                <a:ext cx="248527" cy="70936"/>
              </a:xfrm>
              <a:custGeom>
                <a:rect b="b" l="l" r="r" t="t"/>
                <a:pathLst>
                  <a:path extrusionOk="0" h="989" w="3465">
                    <a:moveTo>
                      <a:pt x="500" y="1"/>
                    </a:moveTo>
                    <a:cubicBezTo>
                      <a:pt x="226" y="1"/>
                      <a:pt x="0" y="215"/>
                      <a:pt x="0" y="489"/>
                    </a:cubicBezTo>
                    <a:cubicBezTo>
                      <a:pt x="0" y="763"/>
                      <a:pt x="226" y="989"/>
                      <a:pt x="500" y="989"/>
                    </a:cubicBezTo>
                    <a:lnTo>
                      <a:pt x="2977" y="989"/>
                    </a:lnTo>
                    <a:cubicBezTo>
                      <a:pt x="3251" y="989"/>
                      <a:pt x="3465" y="763"/>
                      <a:pt x="3465" y="489"/>
                    </a:cubicBezTo>
                    <a:cubicBezTo>
                      <a:pt x="3465" y="215"/>
                      <a:pt x="3251" y="1"/>
                      <a:pt x="297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61" name="Google Shape;3561;p21"/>
            <p:cNvGrpSpPr/>
            <p:nvPr/>
          </p:nvGrpSpPr>
          <p:grpSpPr>
            <a:xfrm>
              <a:off x="7547300" y="4877914"/>
              <a:ext cx="1372388" cy="107731"/>
              <a:chOff x="5894475" y="435806"/>
              <a:chExt cx="1372388" cy="107731"/>
            </a:xfrm>
          </p:grpSpPr>
          <p:sp>
            <p:nvSpPr>
              <p:cNvPr id="3562" name="Google Shape;3562;p21"/>
              <p:cNvSpPr/>
              <p:nvPr/>
            </p:nvSpPr>
            <p:spPr>
              <a:xfrm>
                <a:off x="5894475" y="435878"/>
                <a:ext cx="1099114" cy="107659"/>
              </a:xfrm>
              <a:custGeom>
                <a:rect b="b" l="l" r="r" t="t"/>
                <a:pathLst>
                  <a:path extrusionOk="0" h="1501" w="15324">
                    <a:moveTo>
                      <a:pt x="751" y="0"/>
                    </a:moveTo>
                    <a:cubicBezTo>
                      <a:pt x="334" y="0"/>
                      <a:pt x="0" y="333"/>
                      <a:pt x="0" y="750"/>
                    </a:cubicBezTo>
                    <a:cubicBezTo>
                      <a:pt x="0" y="1167"/>
                      <a:pt x="334" y="1500"/>
                      <a:pt x="751" y="1500"/>
                    </a:cubicBezTo>
                    <a:lnTo>
                      <a:pt x="14574" y="1500"/>
                    </a:lnTo>
                    <a:cubicBezTo>
                      <a:pt x="14990" y="1500"/>
                      <a:pt x="15324" y="1167"/>
                      <a:pt x="15324" y="750"/>
                    </a:cubicBezTo>
                    <a:cubicBezTo>
                      <a:pt x="15324" y="333"/>
                      <a:pt x="14990" y="0"/>
                      <a:pt x="1457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3" name="Google Shape;3563;p21"/>
              <p:cNvSpPr/>
              <p:nvPr/>
            </p:nvSpPr>
            <p:spPr>
              <a:xfrm>
                <a:off x="7099457" y="435806"/>
                <a:ext cx="167406" cy="107731"/>
              </a:xfrm>
              <a:custGeom>
                <a:rect b="b" l="l" r="r" t="t"/>
                <a:pathLst>
                  <a:path extrusionOk="0" h="1502" w="2334">
                    <a:moveTo>
                      <a:pt x="729" y="1"/>
                    </a:moveTo>
                    <a:cubicBezTo>
                      <a:pt x="322" y="1"/>
                      <a:pt x="0" y="341"/>
                      <a:pt x="0" y="751"/>
                    </a:cubicBezTo>
                    <a:cubicBezTo>
                      <a:pt x="0" y="1168"/>
                      <a:pt x="334" y="1501"/>
                      <a:pt x="750" y="1501"/>
                    </a:cubicBezTo>
                    <a:lnTo>
                      <a:pt x="1584" y="1501"/>
                    </a:lnTo>
                    <a:cubicBezTo>
                      <a:pt x="2000" y="1501"/>
                      <a:pt x="2334" y="1168"/>
                      <a:pt x="2334" y="751"/>
                    </a:cubicBezTo>
                    <a:cubicBezTo>
                      <a:pt x="2334" y="334"/>
                      <a:pt x="2000" y="1"/>
                      <a:pt x="1584" y="1"/>
                    </a:cubicBezTo>
                    <a:lnTo>
                      <a:pt x="750" y="1"/>
                    </a:lnTo>
                    <a:cubicBezTo>
                      <a:pt x="743" y="1"/>
                      <a:pt x="736" y="1"/>
                      <a:pt x="72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64" name="Google Shape;3564;p21"/>
            <p:cNvGrpSpPr/>
            <p:nvPr/>
          </p:nvGrpSpPr>
          <p:grpSpPr>
            <a:xfrm>
              <a:off x="7988630" y="468774"/>
              <a:ext cx="883939" cy="70936"/>
              <a:chOff x="5933780" y="1496474"/>
              <a:chExt cx="883939" cy="70936"/>
            </a:xfrm>
          </p:grpSpPr>
          <p:sp>
            <p:nvSpPr>
              <p:cNvPr id="3565" name="Google Shape;3565;p21"/>
              <p:cNvSpPr/>
              <p:nvPr/>
            </p:nvSpPr>
            <p:spPr>
              <a:xfrm>
                <a:off x="6278778" y="1496474"/>
                <a:ext cx="538942" cy="70936"/>
              </a:xfrm>
              <a:custGeom>
                <a:rect b="b" l="l" r="r" t="t"/>
                <a:pathLst>
                  <a:path extrusionOk="0" h="989" w="7514">
                    <a:moveTo>
                      <a:pt x="500" y="1"/>
                    </a:moveTo>
                    <a:cubicBezTo>
                      <a:pt x="227" y="1"/>
                      <a:pt x="0" y="215"/>
                      <a:pt x="0" y="489"/>
                    </a:cubicBezTo>
                    <a:cubicBezTo>
                      <a:pt x="0" y="763"/>
                      <a:pt x="227" y="989"/>
                      <a:pt x="500" y="989"/>
                    </a:cubicBezTo>
                    <a:lnTo>
                      <a:pt x="7013" y="989"/>
                    </a:lnTo>
                    <a:cubicBezTo>
                      <a:pt x="7287" y="989"/>
                      <a:pt x="7513" y="763"/>
                      <a:pt x="7513" y="489"/>
                    </a:cubicBezTo>
                    <a:cubicBezTo>
                      <a:pt x="7513" y="215"/>
                      <a:pt x="7287" y="1"/>
                      <a:pt x="701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6" name="Google Shape;3566;p21"/>
              <p:cNvSpPr/>
              <p:nvPr/>
            </p:nvSpPr>
            <p:spPr>
              <a:xfrm>
                <a:off x="5933780" y="1496474"/>
                <a:ext cx="248527" cy="70936"/>
              </a:xfrm>
              <a:custGeom>
                <a:rect b="b" l="l" r="r" t="t"/>
                <a:pathLst>
                  <a:path extrusionOk="0" h="989" w="3465">
                    <a:moveTo>
                      <a:pt x="500" y="1"/>
                    </a:moveTo>
                    <a:cubicBezTo>
                      <a:pt x="226" y="1"/>
                      <a:pt x="0" y="215"/>
                      <a:pt x="0" y="489"/>
                    </a:cubicBezTo>
                    <a:cubicBezTo>
                      <a:pt x="0" y="763"/>
                      <a:pt x="226" y="989"/>
                      <a:pt x="500" y="989"/>
                    </a:cubicBezTo>
                    <a:lnTo>
                      <a:pt x="2977" y="989"/>
                    </a:lnTo>
                    <a:cubicBezTo>
                      <a:pt x="3251" y="989"/>
                      <a:pt x="3465" y="763"/>
                      <a:pt x="3465" y="489"/>
                    </a:cubicBezTo>
                    <a:cubicBezTo>
                      <a:pt x="3465" y="215"/>
                      <a:pt x="3251" y="1"/>
                      <a:pt x="297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67" name="Google Shape;3567;p21"/>
            <p:cNvGrpSpPr/>
            <p:nvPr/>
          </p:nvGrpSpPr>
          <p:grpSpPr>
            <a:xfrm>
              <a:off x="7248553" y="144661"/>
              <a:ext cx="1749276" cy="1686148"/>
              <a:chOff x="5063725" y="2625150"/>
              <a:chExt cx="1764450" cy="1700775"/>
            </a:xfrm>
          </p:grpSpPr>
          <p:sp>
            <p:nvSpPr>
              <p:cNvPr id="3568" name="Google Shape;3568;p21"/>
              <p:cNvSpPr/>
              <p:nvPr/>
            </p:nvSpPr>
            <p:spPr>
              <a:xfrm>
                <a:off x="5905200" y="3248150"/>
                <a:ext cx="23225" cy="23550"/>
              </a:xfrm>
              <a:custGeom>
                <a:rect b="b" l="l" r="r" t="t"/>
                <a:pathLst>
                  <a:path extrusionOk="0" h="942" w="929">
                    <a:moveTo>
                      <a:pt x="357" y="0"/>
                    </a:moveTo>
                    <a:lnTo>
                      <a:pt x="357" y="370"/>
                    </a:lnTo>
                    <a:lnTo>
                      <a:pt x="0" y="477"/>
                    </a:lnTo>
                    <a:lnTo>
                      <a:pt x="357" y="584"/>
                    </a:lnTo>
                    <a:lnTo>
                      <a:pt x="357" y="941"/>
                    </a:lnTo>
                    <a:lnTo>
                      <a:pt x="572" y="655"/>
                    </a:lnTo>
                    <a:lnTo>
                      <a:pt x="929" y="762"/>
                    </a:lnTo>
                    <a:lnTo>
                      <a:pt x="929" y="762"/>
                    </a:lnTo>
                    <a:lnTo>
                      <a:pt x="714" y="477"/>
                    </a:lnTo>
                    <a:lnTo>
                      <a:pt x="929" y="179"/>
                    </a:lnTo>
                    <a:lnTo>
                      <a:pt x="929" y="179"/>
                    </a:lnTo>
                    <a:lnTo>
                      <a:pt x="572" y="298"/>
                    </a:lnTo>
                    <a:lnTo>
                      <a:pt x="35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9" name="Google Shape;3569;p21"/>
              <p:cNvSpPr/>
              <p:nvPr/>
            </p:nvSpPr>
            <p:spPr>
              <a:xfrm>
                <a:off x="6483525" y="3286550"/>
                <a:ext cx="23550" cy="23525"/>
              </a:xfrm>
              <a:custGeom>
                <a:rect b="b" l="l" r="r" t="t"/>
                <a:pathLst>
                  <a:path extrusionOk="0" h="941" w="942">
                    <a:moveTo>
                      <a:pt x="358" y="0"/>
                    </a:moveTo>
                    <a:lnTo>
                      <a:pt x="358" y="358"/>
                    </a:lnTo>
                    <a:lnTo>
                      <a:pt x="1" y="465"/>
                    </a:lnTo>
                    <a:lnTo>
                      <a:pt x="358" y="584"/>
                    </a:lnTo>
                    <a:lnTo>
                      <a:pt x="358" y="941"/>
                    </a:lnTo>
                    <a:lnTo>
                      <a:pt x="584" y="643"/>
                    </a:lnTo>
                    <a:lnTo>
                      <a:pt x="942" y="762"/>
                    </a:lnTo>
                    <a:lnTo>
                      <a:pt x="715" y="465"/>
                    </a:lnTo>
                    <a:lnTo>
                      <a:pt x="942" y="179"/>
                    </a:lnTo>
                    <a:lnTo>
                      <a:pt x="584" y="286"/>
                    </a:lnTo>
                    <a:lnTo>
                      <a:pt x="35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0" name="Google Shape;3570;p21"/>
              <p:cNvSpPr/>
              <p:nvPr/>
            </p:nvSpPr>
            <p:spPr>
              <a:xfrm>
                <a:off x="5939725" y="2684100"/>
                <a:ext cx="23525" cy="23525"/>
              </a:xfrm>
              <a:custGeom>
                <a:rect b="b" l="l" r="r" t="t"/>
                <a:pathLst>
                  <a:path extrusionOk="0" h="941" w="941">
                    <a:moveTo>
                      <a:pt x="357" y="0"/>
                    </a:moveTo>
                    <a:lnTo>
                      <a:pt x="357" y="357"/>
                    </a:lnTo>
                    <a:lnTo>
                      <a:pt x="0" y="476"/>
                    </a:lnTo>
                    <a:lnTo>
                      <a:pt x="357" y="584"/>
                    </a:lnTo>
                    <a:lnTo>
                      <a:pt x="357" y="941"/>
                    </a:lnTo>
                    <a:lnTo>
                      <a:pt x="584" y="655"/>
                    </a:lnTo>
                    <a:lnTo>
                      <a:pt x="941" y="762"/>
                    </a:lnTo>
                    <a:lnTo>
                      <a:pt x="715" y="476"/>
                    </a:lnTo>
                    <a:lnTo>
                      <a:pt x="941" y="179"/>
                    </a:lnTo>
                    <a:lnTo>
                      <a:pt x="584" y="298"/>
                    </a:lnTo>
                    <a:lnTo>
                      <a:pt x="35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1" name="Google Shape;3571;p21"/>
              <p:cNvSpPr/>
              <p:nvPr/>
            </p:nvSpPr>
            <p:spPr>
              <a:xfrm>
                <a:off x="6495450" y="2990075"/>
                <a:ext cx="23225" cy="23550"/>
              </a:xfrm>
              <a:custGeom>
                <a:rect b="b" l="l" r="r" t="t"/>
                <a:pathLst>
                  <a:path extrusionOk="0" h="942" w="929">
                    <a:moveTo>
                      <a:pt x="357" y="1"/>
                    </a:moveTo>
                    <a:lnTo>
                      <a:pt x="357" y="358"/>
                    </a:lnTo>
                    <a:lnTo>
                      <a:pt x="0" y="465"/>
                    </a:lnTo>
                    <a:lnTo>
                      <a:pt x="357" y="584"/>
                    </a:lnTo>
                    <a:lnTo>
                      <a:pt x="357" y="941"/>
                    </a:lnTo>
                    <a:lnTo>
                      <a:pt x="572" y="656"/>
                    </a:lnTo>
                    <a:lnTo>
                      <a:pt x="929" y="763"/>
                    </a:lnTo>
                    <a:lnTo>
                      <a:pt x="715" y="465"/>
                    </a:lnTo>
                    <a:lnTo>
                      <a:pt x="929" y="179"/>
                    </a:lnTo>
                    <a:lnTo>
                      <a:pt x="572" y="286"/>
                    </a:lnTo>
                    <a:lnTo>
                      <a:pt x="357"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2" name="Google Shape;3572;p21"/>
              <p:cNvSpPr/>
              <p:nvPr/>
            </p:nvSpPr>
            <p:spPr>
              <a:xfrm>
                <a:off x="5339950" y="3106750"/>
                <a:ext cx="23225" cy="23550"/>
              </a:xfrm>
              <a:custGeom>
                <a:rect b="b" l="l" r="r" t="t"/>
                <a:pathLst>
                  <a:path extrusionOk="0" h="942" w="929">
                    <a:moveTo>
                      <a:pt x="357" y="1"/>
                    </a:moveTo>
                    <a:lnTo>
                      <a:pt x="357" y="358"/>
                    </a:lnTo>
                    <a:lnTo>
                      <a:pt x="0" y="465"/>
                    </a:lnTo>
                    <a:lnTo>
                      <a:pt x="357" y="584"/>
                    </a:lnTo>
                    <a:lnTo>
                      <a:pt x="357" y="942"/>
                    </a:lnTo>
                    <a:lnTo>
                      <a:pt x="572" y="644"/>
                    </a:lnTo>
                    <a:lnTo>
                      <a:pt x="929" y="763"/>
                    </a:lnTo>
                    <a:lnTo>
                      <a:pt x="715" y="465"/>
                    </a:lnTo>
                    <a:lnTo>
                      <a:pt x="929" y="180"/>
                    </a:lnTo>
                    <a:lnTo>
                      <a:pt x="929" y="180"/>
                    </a:lnTo>
                    <a:lnTo>
                      <a:pt x="572" y="287"/>
                    </a:lnTo>
                    <a:lnTo>
                      <a:pt x="357"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3" name="Google Shape;3573;p21"/>
              <p:cNvSpPr/>
              <p:nvPr/>
            </p:nvSpPr>
            <p:spPr>
              <a:xfrm>
                <a:off x="5257800" y="3429425"/>
                <a:ext cx="23225" cy="23525"/>
              </a:xfrm>
              <a:custGeom>
                <a:rect b="b" l="l" r="r" t="t"/>
                <a:pathLst>
                  <a:path extrusionOk="0" h="941" w="929">
                    <a:moveTo>
                      <a:pt x="357" y="0"/>
                    </a:moveTo>
                    <a:lnTo>
                      <a:pt x="357" y="358"/>
                    </a:lnTo>
                    <a:lnTo>
                      <a:pt x="0" y="477"/>
                    </a:lnTo>
                    <a:lnTo>
                      <a:pt x="357" y="584"/>
                    </a:lnTo>
                    <a:lnTo>
                      <a:pt x="357" y="941"/>
                    </a:lnTo>
                    <a:lnTo>
                      <a:pt x="572" y="655"/>
                    </a:lnTo>
                    <a:lnTo>
                      <a:pt x="929" y="762"/>
                    </a:lnTo>
                    <a:lnTo>
                      <a:pt x="714" y="477"/>
                    </a:lnTo>
                    <a:lnTo>
                      <a:pt x="929" y="179"/>
                    </a:lnTo>
                    <a:lnTo>
                      <a:pt x="929" y="179"/>
                    </a:lnTo>
                    <a:lnTo>
                      <a:pt x="572" y="286"/>
                    </a:lnTo>
                    <a:lnTo>
                      <a:pt x="35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4" name="Google Shape;3574;p21"/>
              <p:cNvSpPr/>
              <p:nvPr/>
            </p:nvSpPr>
            <p:spPr>
              <a:xfrm>
                <a:off x="5687600" y="3351125"/>
                <a:ext cx="23250" cy="23550"/>
              </a:xfrm>
              <a:custGeom>
                <a:rect b="b" l="l" r="r" t="t"/>
                <a:pathLst>
                  <a:path extrusionOk="0" h="942" w="930">
                    <a:moveTo>
                      <a:pt x="358" y="1"/>
                    </a:moveTo>
                    <a:lnTo>
                      <a:pt x="358" y="358"/>
                    </a:lnTo>
                    <a:lnTo>
                      <a:pt x="1" y="465"/>
                    </a:lnTo>
                    <a:lnTo>
                      <a:pt x="358" y="584"/>
                    </a:lnTo>
                    <a:lnTo>
                      <a:pt x="358" y="942"/>
                    </a:lnTo>
                    <a:lnTo>
                      <a:pt x="584" y="644"/>
                    </a:lnTo>
                    <a:lnTo>
                      <a:pt x="929" y="763"/>
                    </a:lnTo>
                    <a:lnTo>
                      <a:pt x="929" y="763"/>
                    </a:lnTo>
                    <a:lnTo>
                      <a:pt x="715" y="465"/>
                    </a:lnTo>
                    <a:lnTo>
                      <a:pt x="929" y="180"/>
                    </a:lnTo>
                    <a:lnTo>
                      <a:pt x="584" y="287"/>
                    </a:lnTo>
                    <a:lnTo>
                      <a:pt x="35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5" name="Google Shape;3575;p21"/>
              <p:cNvSpPr/>
              <p:nvPr/>
            </p:nvSpPr>
            <p:spPr>
              <a:xfrm>
                <a:off x="6354650" y="3850000"/>
                <a:ext cx="23250" cy="23550"/>
              </a:xfrm>
              <a:custGeom>
                <a:rect b="b" l="l" r="r" t="t"/>
                <a:pathLst>
                  <a:path extrusionOk="0" h="942" w="930">
                    <a:moveTo>
                      <a:pt x="358" y="1"/>
                    </a:moveTo>
                    <a:lnTo>
                      <a:pt x="358" y="358"/>
                    </a:lnTo>
                    <a:lnTo>
                      <a:pt x="1" y="465"/>
                    </a:lnTo>
                    <a:lnTo>
                      <a:pt x="358" y="584"/>
                    </a:lnTo>
                    <a:lnTo>
                      <a:pt x="358" y="941"/>
                    </a:lnTo>
                    <a:lnTo>
                      <a:pt x="572" y="644"/>
                    </a:lnTo>
                    <a:lnTo>
                      <a:pt x="929" y="763"/>
                    </a:lnTo>
                    <a:lnTo>
                      <a:pt x="715" y="465"/>
                    </a:lnTo>
                    <a:lnTo>
                      <a:pt x="929" y="179"/>
                    </a:lnTo>
                    <a:lnTo>
                      <a:pt x="572" y="287"/>
                    </a:lnTo>
                    <a:lnTo>
                      <a:pt x="35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6" name="Google Shape;3576;p21"/>
              <p:cNvSpPr/>
              <p:nvPr/>
            </p:nvSpPr>
            <p:spPr>
              <a:xfrm>
                <a:off x="5754875" y="4267625"/>
                <a:ext cx="23250" cy="23525"/>
              </a:xfrm>
              <a:custGeom>
                <a:rect b="b" l="l" r="r" t="t"/>
                <a:pathLst>
                  <a:path extrusionOk="0" h="941" w="930">
                    <a:moveTo>
                      <a:pt x="358" y="0"/>
                    </a:moveTo>
                    <a:lnTo>
                      <a:pt x="358" y="357"/>
                    </a:lnTo>
                    <a:lnTo>
                      <a:pt x="0" y="465"/>
                    </a:lnTo>
                    <a:lnTo>
                      <a:pt x="358" y="584"/>
                    </a:lnTo>
                    <a:lnTo>
                      <a:pt x="358" y="941"/>
                    </a:lnTo>
                    <a:lnTo>
                      <a:pt x="572" y="643"/>
                    </a:lnTo>
                    <a:lnTo>
                      <a:pt x="929" y="762"/>
                    </a:lnTo>
                    <a:lnTo>
                      <a:pt x="715" y="465"/>
                    </a:lnTo>
                    <a:lnTo>
                      <a:pt x="929" y="179"/>
                    </a:lnTo>
                    <a:lnTo>
                      <a:pt x="572" y="286"/>
                    </a:lnTo>
                    <a:lnTo>
                      <a:pt x="35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7" name="Google Shape;3577;p21"/>
              <p:cNvSpPr/>
              <p:nvPr/>
            </p:nvSpPr>
            <p:spPr>
              <a:xfrm>
                <a:off x="5450375" y="2938300"/>
                <a:ext cx="23525" cy="23525"/>
              </a:xfrm>
              <a:custGeom>
                <a:rect b="b" l="l" r="r" t="t"/>
                <a:pathLst>
                  <a:path extrusionOk="0" h="941" w="941">
                    <a:moveTo>
                      <a:pt x="358" y="0"/>
                    </a:moveTo>
                    <a:lnTo>
                      <a:pt x="358" y="357"/>
                    </a:lnTo>
                    <a:lnTo>
                      <a:pt x="0" y="464"/>
                    </a:lnTo>
                    <a:lnTo>
                      <a:pt x="358" y="583"/>
                    </a:lnTo>
                    <a:lnTo>
                      <a:pt x="358" y="941"/>
                    </a:lnTo>
                    <a:lnTo>
                      <a:pt x="584" y="643"/>
                    </a:lnTo>
                    <a:lnTo>
                      <a:pt x="941" y="762"/>
                    </a:lnTo>
                    <a:lnTo>
                      <a:pt x="715" y="464"/>
                    </a:lnTo>
                    <a:lnTo>
                      <a:pt x="941" y="179"/>
                    </a:lnTo>
                    <a:lnTo>
                      <a:pt x="584" y="286"/>
                    </a:lnTo>
                    <a:lnTo>
                      <a:pt x="35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8" name="Google Shape;3578;p21"/>
              <p:cNvSpPr/>
              <p:nvPr/>
            </p:nvSpPr>
            <p:spPr>
              <a:xfrm>
                <a:off x="5710825" y="3705650"/>
                <a:ext cx="23525" cy="23225"/>
              </a:xfrm>
              <a:custGeom>
                <a:rect b="b" l="l" r="r" t="t"/>
                <a:pathLst>
                  <a:path extrusionOk="0" h="929" w="941">
                    <a:moveTo>
                      <a:pt x="358" y="0"/>
                    </a:moveTo>
                    <a:lnTo>
                      <a:pt x="358" y="357"/>
                    </a:lnTo>
                    <a:lnTo>
                      <a:pt x="0" y="465"/>
                    </a:lnTo>
                    <a:lnTo>
                      <a:pt x="358" y="572"/>
                    </a:lnTo>
                    <a:lnTo>
                      <a:pt x="358" y="929"/>
                    </a:lnTo>
                    <a:lnTo>
                      <a:pt x="584" y="643"/>
                    </a:lnTo>
                    <a:lnTo>
                      <a:pt x="941" y="750"/>
                    </a:lnTo>
                    <a:lnTo>
                      <a:pt x="715" y="465"/>
                    </a:lnTo>
                    <a:lnTo>
                      <a:pt x="941" y="179"/>
                    </a:lnTo>
                    <a:lnTo>
                      <a:pt x="584" y="286"/>
                    </a:lnTo>
                    <a:lnTo>
                      <a:pt x="35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9" name="Google Shape;3579;p21"/>
              <p:cNvSpPr/>
              <p:nvPr/>
            </p:nvSpPr>
            <p:spPr>
              <a:xfrm>
                <a:off x="5996575" y="3548775"/>
                <a:ext cx="23225" cy="23550"/>
              </a:xfrm>
              <a:custGeom>
                <a:rect b="b" l="l" r="r" t="t"/>
                <a:pathLst>
                  <a:path extrusionOk="0" h="942" w="929">
                    <a:moveTo>
                      <a:pt x="358" y="1"/>
                    </a:moveTo>
                    <a:lnTo>
                      <a:pt x="358" y="358"/>
                    </a:lnTo>
                    <a:lnTo>
                      <a:pt x="0" y="465"/>
                    </a:lnTo>
                    <a:lnTo>
                      <a:pt x="358" y="584"/>
                    </a:lnTo>
                    <a:lnTo>
                      <a:pt x="358" y="941"/>
                    </a:lnTo>
                    <a:lnTo>
                      <a:pt x="572" y="644"/>
                    </a:lnTo>
                    <a:lnTo>
                      <a:pt x="929" y="763"/>
                    </a:lnTo>
                    <a:lnTo>
                      <a:pt x="715" y="465"/>
                    </a:lnTo>
                    <a:lnTo>
                      <a:pt x="929" y="179"/>
                    </a:lnTo>
                    <a:lnTo>
                      <a:pt x="929" y="179"/>
                    </a:lnTo>
                    <a:lnTo>
                      <a:pt x="572" y="286"/>
                    </a:lnTo>
                    <a:lnTo>
                      <a:pt x="35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0" name="Google Shape;3580;p21"/>
              <p:cNvSpPr/>
              <p:nvPr/>
            </p:nvSpPr>
            <p:spPr>
              <a:xfrm>
                <a:off x="6050750" y="2918650"/>
                <a:ext cx="23525" cy="23525"/>
              </a:xfrm>
              <a:custGeom>
                <a:rect b="b" l="l" r="r" t="t"/>
                <a:pathLst>
                  <a:path extrusionOk="0" h="941" w="941">
                    <a:moveTo>
                      <a:pt x="357" y="0"/>
                    </a:moveTo>
                    <a:lnTo>
                      <a:pt x="357" y="357"/>
                    </a:lnTo>
                    <a:lnTo>
                      <a:pt x="0" y="465"/>
                    </a:lnTo>
                    <a:lnTo>
                      <a:pt x="357" y="584"/>
                    </a:lnTo>
                    <a:lnTo>
                      <a:pt x="357" y="941"/>
                    </a:lnTo>
                    <a:lnTo>
                      <a:pt x="584" y="655"/>
                    </a:lnTo>
                    <a:lnTo>
                      <a:pt x="941" y="762"/>
                    </a:lnTo>
                    <a:lnTo>
                      <a:pt x="715" y="465"/>
                    </a:lnTo>
                    <a:lnTo>
                      <a:pt x="941" y="179"/>
                    </a:lnTo>
                    <a:lnTo>
                      <a:pt x="941" y="179"/>
                    </a:lnTo>
                    <a:lnTo>
                      <a:pt x="584" y="286"/>
                    </a:lnTo>
                    <a:lnTo>
                      <a:pt x="35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1" name="Google Shape;3581;p21"/>
              <p:cNvSpPr/>
              <p:nvPr/>
            </p:nvSpPr>
            <p:spPr>
              <a:xfrm>
                <a:off x="6704400" y="3861625"/>
                <a:ext cx="23525" cy="23525"/>
              </a:xfrm>
              <a:custGeom>
                <a:rect b="b" l="l" r="r" t="t"/>
                <a:pathLst>
                  <a:path extrusionOk="0" h="941" w="941">
                    <a:moveTo>
                      <a:pt x="358" y="0"/>
                    </a:moveTo>
                    <a:lnTo>
                      <a:pt x="358" y="357"/>
                    </a:lnTo>
                    <a:lnTo>
                      <a:pt x="0" y="476"/>
                    </a:lnTo>
                    <a:lnTo>
                      <a:pt x="358" y="584"/>
                    </a:lnTo>
                    <a:lnTo>
                      <a:pt x="358" y="941"/>
                    </a:lnTo>
                    <a:lnTo>
                      <a:pt x="584" y="655"/>
                    </a:lnTo>
                    <a:lnTo>
                      <a:pt x="941" y="762"/>
                    </a:lnTo>
                    <a:lnTo>
                      <a:pt x="715" y="476"/>
                    </a:lnTo>
                    <a:lnTo>
                      <a:pt x="941" y="179"/>
                    </a:lnTo>
                    <a:lnTo>
                      <a:pt x="941" y="179"/>
                    </a:lnTo>
                    <a:lnTo>
                      <a:pt x="584" y="298"/>
                    </a:lnTo>
                    <a:lnTo>
                      <a:pt x="35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2" name="Google Shape;3582;p21"/>
              <p:cNvSpPr/>
              <p:nvPr/>
            </p:nvSpPr>
            <p:spPr>
              <a:xfrm>
                <a:off x="5092600" y="3224925"/>
                <a:ext cx="23525" cy="23550"/>
              </a:xfrm>
              <a:custGeom>
                <a:rect b="b" l="l" r="r" t="t"/>
                <a:pathLst>
                  <a:path extrusionOk="0" h="942" w="941">
                    <a:moveTo>
                      <a:pt x="357" y="1"/>
                    </a:moveTo>
                    <a:lnTo>
                      <a:pt x="357" y="358"/>
                    </a:lnTo>
                    <a:lnTo>
                      <a:pt x="0" y="465"/>
                    </a:lnTo>
                    <a:lnTo>
                      <a:pt x="357" y="584"/>
                    </a:lnTo>
                    <a:lnTo>
                      <a:pt x="357" y="941"/>
                    </a:lnTo>
                    <a:lnTo>
                      <a:pt x="583" y="644"/>
                    </a:lnTo>
                    <a:lnTo>
                      <a:pt x="941" y="763"/>
                    </a:lnTo>
                    <a:lnTo>
                      <a:pt x="714" y="465"/>
                    </a:lnTo>
                    <a:lnTo>
                      <a:pt x="941" y="179"/>
                    </a:lnTo>
                    <a:lnTo>
                      <a:pt x="583" y="286"/>
                    </a:lnTo>
                    <a:lnTo>
                      <a:pt x="357"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3" name="Google Shape;3583;p21"/>
              <p:cNvSpPr/>
              <p:nvPr/>
            </p:nvSpPr>
            <p:spPr>
              <a:xfrm>
                <a:off x="6495450" y="3795250"/>
                <a:ext cx="23225" cy="23525"/>
              </a:xfrm>
              <a:custGeom>
                <a:rect b="b" l="l" r="r" t="t"/>
                <a:pathLst>
                  <a:path extrusionOk="0" h="941" w="929">
                    <a:moveTo>
                      <a:pt x="357" y="0"/>
                    </a:moveTo>
                    <a:lnTo>
                      <a:pt x="357" y="357"/>
                    </a:lnTo>
                    <a:lnTo>
                      <a:pt x="0" y="476"/>
                    </a:lnTo>
                    <a:lnTo>
                      <a:pt x="357" y="583"/>
                    </a:lnTo>
                    <a:lnTo>
                      <a:pt x="357" y="941"/>
                    </a:lnTo>
                    <a:lnTo>
                      <a:pt x="572" y="655"/>
                    </a:lnTo>
                    <a:lnTo>
                      <a:pt x="929" y="762"/>
                    </a:lnTo>
                    <a:lnTo>
                      <a:pt x="715" y="476"/>
                    </a:lnTo>
                    <a:lnTo>
                      <a:pt x="929" y="179"/>
                    </a:lnTo>
                    <a:lnTo>
                      <a:pt x="929" y="179"/>
                    </a:lnTo>
                    <a:lnTo>
                      <a:pt x="572" y="298"/>
                    </a:lnTo>
                    <a:lnTo>
                      <a:pt x="35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4" name="Google Shape;3584;p21"/>
              <p:cNvSpPr/>
              <p:nvPr/>
            </p:nvSpPr>
            <p:spPr>
              <a:xfrm>
                <a:off x="5361975" y="3597300"/>
                <a:ext cx="23525" cy="23250"/>
              </a:xfrm>
              <a:custGeom>
                <a:rect b="b" l="l" r="r" t="t"/>
                <a:pathLst>
                  <a:path extrusionOk="0" h="930" w="941">
                    <a:moveTo>
                      <a:pt x="357" y="0"/>
                    </a:moveTo>
                    <a:lnTo>
                      <a:pt x="357" y="358"/>
                    </a:lnTo>
                    <a:lnTo>
                      <a:pt x="0" y="465"/>
                    </a:lnTo>
                    <a:lnTo>
                      <a:pt x="357" y="572"/>
                    </a:lnTo>
                    <a:lnTo>
                      <a:pt x="357" y="929"/>
                    </a:lnTo>
                    <a:lnTo>
                      <a:pt x="584" y="643"/>
                    </a:lnTo>
                    <a:lnTo>
                      <a:pt x="941" y="751"/>
                    </a:lnTo>
                    <a:lnTo>
                      <a:pt x="715" y="465"/>
                    </a:lnTo>
                    <a:lnTo>
                      <a:pt x="941" y="179"/>
                    </a:lnTo>
                    <a:lnTo>
                      <a:pt x="941" y="179"/>
                    </a:lnTo>
                    <a:lnTo>
                      <a:pt x="584" y="286"/>
                    </a:lnTo>
                    <a:lnTo>
                      <a:pt x="35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5" name="Google Shape;3585;p21"/>
              <p:cNvSpPr/>
              <p:nvPr/>
            </p:nvSpPr>
            <p:spPr>
              <a:xfrm>
                <a:off x="6247800" y="3249925"/>
                <a:ext cx="23225" cy="23250"/>
              </a:xfrm>
              <a:custGeom>
                <a:rect b="b" l="l" r="r" t="t"/>
                <a:pathLst>
                  <a:path extrusionOk="0" h="930" w="929">
                    <a:moveTo>
                      <a:pt x="357" y="1"/>
                    </a:moveTo>
                    <a:lnTo>
                      <a:pt x="357" y="358"/>
                    </a:lnTo>
                    <a:lnTo>
                      <a:pt x="0" y="465"/>
                    </a:lnTo>
                    <a:lnTo>
                      <a:pt x="357" y="572"/>
                    </a:lnTo>
                    <a:lnTo>
                      <a:pt x="357" y="930"/>
                    </a:lnTo>
                    <a:lnTo>
                      <a:pt x="572" y="644"/>
                    </a:lnTo>
                    <a:lnTo>
                      <a:pt x="929" y="751"/>
                    </a:lnTo>
                    <a:lnTo>
                      <a:pt x="715" y="465"/>
                    </a:lnTo>
                    <a:lnTo>
                      <a:pt x="929" y="179"/>
                    </a:lnTo>
                    <a:lnTo>
                      <a:pt x="572" y="287"/>
                    </a:lnTo>
                    <a:lnTo>
                      <a:pt x="357"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6" name="Google Shape;3586;p21"/>
              <p:cNvSpPr/>
              <p:nvPr/>
            </p:nvSpPr>
            <p:spPr>
              <a:xfrm>
                <a:off x="5908750" y="3667250"/>
                <a:ext cx="10750" cy="9275"/>
              </a:xfrm>
              <a:custGeom>
                <a:rect b="b" l="l" r="r" t="t"/>
                <a:pathLst>
                  <a:path extrusionOk="0" h="371" w="430">
                    <a:moveTo>
                      <a:pt x="191" y="0"/>
                    </a:moveTo>
                    <a:cubicBezTo>
                      <a:pt x="96" y="0"/>
                      <a:pt x="1" y="84"/>
                      <a:pt x="1" y="191"/>
                    </a:cubicBezTo>
                    <a:cubicBezTo>
                      <a:pt x="1" y="297"/>
                      <a:pt x="97" y="370"/>
                      <a:pt x="192" y="370"/>
                    </a:cubicBezTo>
                    <a:cubicBezTo>
                      <a:pt x="235" y="370"/>
                      <a:pt x="277" y="355"/>
                      <a:pt x="311" y="322"/>
                    </a:cubicBezTo>
                    <a:cubicBezTo>
                      <a:pt x="430" y="203"/>
                      <a:pt x="358" y="12"/>
                      <a:pt x="19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7" name="Google Shape;3587;p21"/>
              <p:cNvSpPr/>
              <p:nvPr/>
            </p:nvSpPr>
            <p:spPr>
              <a:xfrm>
                <a:off x="5779275" y="3498475"/>
                <a:ext cx="5125" cy="3575"/>
              </a:xfrm>
              <a:custGeom>
                <a:rect b="b" l="l" r="r" t="t"/>
                <a:pathLst>
                  <a:path extrusionOk="0" h="143" w="205">
                    <a:moveTo>
                      <a:pt x="96" y="1"/>
                    </a:moveTo>
                    <a:cubicBezTo>
                      <a:pt x="36" y="1"/>
                      <a:pt x="1" y="36"/>
                      <a:pt x="1" y="96"/>
                    </a:cubicBezTo>
                    <a:cubicBezTo>
                      <a:pt x="1" y="130"/>
                      <a:pt x="14" y="143"/>
                      <a:pt x="33" y="143"/>
                    </a:cubicBezTo>
                    <a:cubicBezTo>
                      <a:pt x="93" y="143"/>
                      <a:pt x="205" y="10"/>
                      <a:pt x="9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8" name="Google Shape;3588;p21"/>
              <p:cNvSpPr/>
              <p:nvPr/>
            </p:nvSpPr>
            <p:spPr>
              <a:xfrm>
                <a:off x="5530750" y="3758025"/>
                <a:ext cx="5125" cy="3600"/>
              </a:xfrm>
              <a:custGeom>
                <a:rect b="b" l="l" r="r" t="t"/>
                <a:pathLst>
                  <a:path extrusionOk="0" h="144" w="205">
                    <a:moveTo>
                      <a:pt x="95" y="1"/>
                    </a:moveTo>
                    <a:cubicBezTo>
                      <a:pt x="36" y="1"/>
                      <a:pt x="0" y="48"/>
                      <a:pt x="0" y="96"/>
                    </a:cubicBezTo>
                    <a:cubicBezTo>
                      <a:pt x="0" y="130"/>
                      <a:pt x="14" y="143"/>
                      <a:pt x="32" y="143"/>
                    </a:cubicBezTo>
                    <a:cubicBezTo>
                      <a:pt x="92" y="143"/>
                      <a:pt x="204" y="10"/>
                      <a:pt x="9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9" name="Google Shape;3589;p21"/>
              <p:cNvSpPr/>
              <p:nvPr/>
            </p:nvSpPr>
            <p:spPr>
              <a:xfrm>
                <a:off x="5993900" y="3107950"/>
                <a:ext cx="5125" cy="3575"/>
              </a:xfrm>
              <a:custGeom>
                <a:rect b="b" l="l" r="r" t="t"/>
                <a:pathLst>
                  <a:path extrusionOk="0" h="143" w="205">
                    <a:moveTo>
                      <a:pt x="95" y="1"/>
                    </a:moveTo>
                    <a:cubicBezTo>
                      <a:pt x="48" y="1"/>
                      <a:pt x="0" y="48"/>
                      <a:pt x="0" y="96"/>
                    </a:cubicBezTo>
                    <a:cubicBezTo>
                      <a:pt x="0" y="130"/>
                      <a:pt x="14" y="143"/>
                      <a:pt x="32" y="143"/>
                    </a:cubicBezTo>
                    <a:cubicBezTo>
                      <a:pt x="92" y="143"/>
                      <a:pt x="204" y="10"/>
                      <a:pt x="9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0" name="Google Shape;3590;p21"/>
              <p:cNvSpPr/>
              <p:nvPr/>
            </p:nvSpPr>
            <p:spPr>
              <a:xfrm>
                <a:off x="5731050" y="3105575"/>
                <a:ext cx="5425" cy="3575"/>
              </a:xfrm>
              <a:custGeom>
                <a:rect b="b" l="l" r="r" t="t"/>
                <a:pathLst>
                  <a:path extrusionOk="0" h="143" w="217">
                    <a:moveTo>
                      <a:pt x="108" y="0"/>
                    </a:moveTo>
                    <a:cubicBezTo>
                      <a:pt x="49" y="0"/>
                      <a:pt x="1" y="48"/>
                      <a:pt x="1" y="96"/>
                    </a:cubicBezTo>
                    <a:cubicBezTo>
                      <a:pt x="1" y="130"/>
                      <a:pt x="15" y="143"/>
                      <a:pt x="35" y="143"/>
                    </a:cubicBezTo>
                    <a:cubicBezTo>
                      <a:pt x="98" y="143"/>
                      <a:pt x="217" y="9"/>
                      <a:pt x="10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1" name="Google Shape;3591;p21"/>
              <p:cNvSpPr/>
              <p:nvPr/>
            </p:nvSpPr>
            <p:spPr>
              <a:xfrm>
                <a:off x="5454250" y="3388000"/>
                <a:ext cx="5100" cy="3450"/>
              </a:xfrm>
              <a:custGeom>
                <a:rect b="b" l="l" r="r" t="t"/>
                <a:pathLst>
                  <a:path extrusionOk="0" h="138" w="204">
                    <a:moveTo>
                      <a:pt x="80" y="1"/>
                    </a:moveTo>
                    <a:cubicBezTo>
                      <a:pt x="38" y="1"/>
                      <a:pt x="0" y="43"/>
                      <a:pt x="0" y="86"/>
                    </a:cubicBezTo>
                    <a:cubicBezTo>
                      <a:pt x="0" y="124"/>
                      <a:pt x="14" y="138"/>
                      <a:pt x="34" y="138"/>
                    </a:cubicBezTo>
                    <a:cubicBezTo>
                      <a:pt x="94" y="138"/>
                      <a:pt x="203" y="2"/>
                      <a:pt x="95" y="2"/>
                    </a:cubicBezTo>
                    <a:cubicBezTo>
                      <a:pt x="90" y="1"/>
                      <a:pt x="85" y="1"/>
                      <a:pt x="8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2" name="Google Shape;3592;p21"/>
              <p:cNvSpPr/>
              <p:nvPr/>
            </p:nvSpPr>
            <p:spPr>
              <a:xfrm>
                <a:off x="5733450" y="3843700"/>
                <a:ext cx="5400" cy="3475"/>
              </a:xfrm>
              <a:custGeom>
                <a:rect b="b" l="l" r="r" t="t"/>
                <a:pathLst>
                  <a:path extrusionOk="0" h="139" w="216">
                    <a:moveTo>
                      <a:pt x="89" y="1"/>
                    </a:moveTo>
                    <a:cubicBezTo>
                      <a:pt x="38" y="1"/>
                      <a:pt x="0" y="44"/>
                      <a:pt x="0" y="86"/>
                    </a:cubicBezTo>
                    <a:cubicBezTo>
                      <a:pt x="0" y="124"/>
                      <a:pt x="15" y="138"/>
                      <a:pt x="36" y="138"/>
                    </a:cubicBezTo>
                    <a:cubicBezTo>
                      <a:pt x="99" y="138"/>
                      <a:pt x="215" y="3"/>
                      <a:pt x="107" y="3"/>
                    </a:cubicBezTo>
                    <a:cubicBezTo>
                      <a:pt x="101" y="2"/>
                      <a:pt x="95" y="1"/>
                      <a:pt x="8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3" name="Google Shape;3593;p21"/>
              <p:cNvSpPr/>
              <p:nvPr/>
            </p:nvSpPr>
            <p:spPr>
              <a:xfrm>
                <a:off x="5572700" y="4277150"/>
                <a:ext cx="5100" cy="4625"/>
              </a:xfrm>
              <a:custGeom>
                <a:rect b="b" l="l" r="r" t="t"/>
                <a:pathLst>
                  <a:path extrusionOk="0" h="185" w="204">
                    <a:moveTo>
                      <a:pt x="96" y="0"/>
                    </a:moveTo>
                    <a:cubicBezTo>
                      <a:pt x="48" y="0"/>
                      <a:pt x="1" y="36"/>
                      <a:pt x="1" y="95"/>
                    </a:cubicBezTo>
                    <a:cubicBezTo>
                      <a:pt x="7" y="155"/>
                      <a:pt x="54" y="185"/>
                      <a:pt x="102" y="185"/>
                    </a:cubicBezTo>
                    <a:cubicBezTo>
                      <a:pt x="150" y="185"/>
                      <a:pt x="197" y="155"/>
                      <a:pt x="203" y="95"/>
                    </a:cubicBezTo>
                    <a:cubicBezTo>
                      <a:pt x="203" y="36"/>
                      <a:pt x="156" y="0"/>
                      <a:pt x="9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4" name="Google Shape;3594;p21"/>
              <p:cNvSpPr/>
              <p:nvPr/>
            </p:nvSpPr>
            <p:spPr>
              <a:xfrm>
                <a:off x="5915900" y="4246775"/>
                <a:ext cx="5100" cy="4800"/>
              </a:xfrm>
              <a:custGeom>
                <a:rect b="b" l="l" r="r" t="t"/>
                <a:pathLst>
                  <a:path extrusionOk="0" h="192" w="204">
                    <a:moveTo>
                      <a:pt x="96" y="1"/>
                    </a:moveTo>
                    <a:cubicBezTo>
                      <a:pt x="48" y="1"/>
                      <a:pt x="1" y="48"/>
                      <a:pt x="1" y="96"/>
                    </a:cubicBezTo>
                    <a:cubicBezTo>
                      <a:pt x="1" y="144"/>
                      <a:pt x="48" y="191"/>
                      <a:pt x="96" y="191"/>
                    </a:cubicBezTo>
                    <a:cubicBezTo>
                      <a:pt x="156" y="191"/>
                      <a:pt x="203" y="144"/>
                      <a:pt x="203" y="96"/>
                    </a:cubicBezTo>
                    <a:cubicBezTo>
                      <a:pt x="203" y="48"/>
                      <a:pt x="156" y="1"/>
                      <a:pt x="9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5" name="Google Shape;3595;p21"/>
              <p:cNvSpPr/>
              <p:nvPr/>
            </p:nvSpPr>
            <p:spPr>
              <a:xfrm>
                <a:off x="6285000" y="4322375"/>
                <a:ext cx="5450" cy="3550"/>
              </a:xfrm>
              <a:custGeom>
                <a:rect b="b" l="l" r="r" t="t"/>
                <a:pathLst>
                  <a:path extrusionOk="0" h="142" w="218">
                    <a:moveTo>
                      <a:pt x="108" y="1"/>
                    </a:moveTo>
                    <a:cubicBezTo>
                      <a:pt x="48" y="1"/>
                      <a:pt x="0" y="37"/>
                      <a:pt x="0" y="96"/>
                    </a:cubicBezTo>
                    <a:cubicBezTo>
                      <a:pt x="0" y="129"/>
                      <a:pt x="14" y="142"/>
                      <a:pt x="33" y="142"/>
                    </a:cubicBezTo>
                    <a:cubicBezTo>
                      <a:pt x="95" y="142"/>
                      <a:pt x="218" y="1"/>
                      <a:pt x="10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6" name="Google Shape;3596;p21"/>
              <p:cNvSpPr/>
              <p:nvPr/>
            </p:nvSpPr>
            <p:spPr>
              <a:xfrm>
                <a:off x="6540525" y="4144050"/>
                <a:ext cx="5125" cy="4575"/>
              </a:xfrm>
              <a:custGeom>
                <a:rect b="b" l="l" r="r" t="t"/>
                <a:pathLst>
                  <a:path extrusionOk="0" h="183" w="205">
                    <a:moveTo>
                      <a:pt x="87" y="0"/>
                    </a:moveTo>
                    <a:cubicBezTo>
                      <a:pt x="0" y="0"/>
                      <a:pt x="0" y="183"/>
                      <a:pt x="87" y="183"/>
                    </a:cubicBezTo>
                    <a:cubicBezTo>
                      <a:pt x="92" y="183"/>
                      <a:pt x="97" y="182"/>
                      <a:pt x="102" y="181"/>
                    </a:cubicBezTo>
                    <a:cubicBezTo>
                      <a:pt x="108" y="182"/>
                      <a:pt x="113" y="183"/>
                      <a:pt x="118" y="183"/>
                    </a:cubicBezTo>
                    <a:cubicBezTo>
                      <a:pt x="204" y="183"/>
                      <a:pt x="204" y="0"/>
                      <a:pt x="118" y="0"/>
                    </a:cubicBezTo>
                    <a:cubicBezTo>
                      <a:pt x="113" y="0"/>
                      <a:pt x="108" y="1"/>
                      <a:pt x="102" y="2"/>
                    </a:cubicBezTo>
                    <a:cubicBezTo>
                      <a:pt x="97" y="1"/>
                      <a:pt x="92" y="0"/>
                      <a:pt x="8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7" name="Google Shape;3597;p21"/>
              <p:cNvSpPr/>
              <p:nvPr/>
            </p:nvSpPr>
            <p:spPr>
              <a:xfrm>
                <a:off x="6264175" y="3980075"/>
                <a:ext cx="4775" cy="4800"/>
              </a:xfrm>
              <a:custGeom>
                <a:rect b="b" l="l" r="r" t="t"/>
                <a:pathLst>
                  <a:path extrusionOk="0" h="192" w="191">
                    <a:moveTo>
                      <a:pt x="95" y="1"/>
                    </a:moveTo>
                    <a:cubicBezTo>
                      <a:pt x="48" y="1"/>
                      <a:pt x="0" y="48"/>
                      <a:pt x="0" y="96"/>
                    </a:cubicBezTo>
                    <a:cubicBezTo>
                      <a:pt x="0" y="144"/>
                      <a:pt x="48" y="191"/>
                      <a:pt x="95" y="191"/>
                    </a:cubicBezTo>
                    <a:cubicBezTo>
                      <a:pt x="155" y="191"/>
                      <a:pt x="191" y="144"/>
                      <a:pt x="191" y="96"/>
                    </a:cubicBezTo>
                    <a:cubicBezTo>
                      <a:pt x="191" y="48"/>
                      <a:pt x="155" y="1"/>
                      <a:pt x="9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8" name="Google Shape;3598;p21"/>
              <p:cNvSpPr/>
              <p:nvPr/>
            </p:nvSpPr>
            <p:spPr>
              <a:xfrm>
                <a:off x="6084075" y="3902100"/>
                <a:ext cx="5400" cy="3550"/>
              </a:xfrm>
              <a:custGeom>
                <a:rect b="b" l="l" r="r" t="t"/>
                <a:pathLst>
                  <a:path extrusionOk="0" h="142" w="216">
                    <a:moveTo>
                      <a:pt x="96" y="0"/>
                    </a:moveTo>
                    <a:cubicBezTo>
                      <a:pt x="48" y="0"/>
                      <a:pt x="1" y="36"/>
                      <a:pt x="1" y="96"/>
                    </a:cubicBezTo>
                    <a:cubicBezTo>
                      <a:pt x="1" y="129"/>
                      <a:pt x="14" y="141"/>
                      <a:pt x="33" y="141"/>
                    </a:cubicBezTo>
                    <a:cubicBezTo>
                      <a:pt x="95" y="141"/>
                      <a:pt x="215" y="0"/>
                      <a:pt x="9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9" name="Google Shape;3599;p21"/>
              <p:cNvSpPr/>
              <p:nvPr/>
            </p:nvSpPr>
            <p:spPr>
              <a:xfrm>
                <a:off x="6184975" y="3675275"/>
                <a:ext cx="5425" cy="3600"/>
              </a:xfrm>
              <a:custGeom>
                <a:rect b="b" l="l" r="r" t="t"/>
                <a:pathLst>
                  <a:path extrusionOk="0" h="144" w="217">
                    <a:moveTo>
                      <a:pt x="108" y="1"/>
                    </a:moveTo>
                    <a:cubicBezTo>
                      <a:pt x="49" y="1"/>
                      <a:pt x="1" y="48"/>
                      <a:pt x="1" y="96"/>
                    </a:cubicBezTo>
                    <a:cubicBezTo>
                      <a:pt x="1" y="130"/>
                      <a:pt x="15" y="143"/>
                      <a:pt x="35" y="143"/>
                    </a:cubicBezTo>
                    <a:cubicBezTo>
                      <a:pt x="98" y="143"/>
                      <a:pt x="217" y="10"/>
                      <a:pt x="10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0" name="Google Shape;3600;p21"/>
              <p:cNvSpPr/>
              <p:nvPr/>
            </p:nvSpPr>
            <p:spPr>
              <a:xfrm>
                <a:off x="6071875" y="3374650"/>
                <a:ext cx="5150" cy="3550"/>
              </a:xfrm>
              <a:custGeom>
                <a:rect b="b" l="l" r="r" t="t"/>
                <a:pathLst>
                  <a:path extrusionOk="0" h="142" w="206">
                    <a:moveTo>
                      <a:pt x="96" y="1"/>
                    </a:moveTo>
                    <a:cubicBezTo>
                      <a:pt x="36" y="1"/>
                      <a:pt x="1" y="36"/>
                      <a:pt x="1" y="96"/>
                    </a:cubicBezTo>
                    <a:cubicBezTo>
                      <a:pt x="1" y="129"/>
                      <a:pt x="13" y="141"/>
                      <a:pt x="31" y="141"/>
                    </a:cubicBezTo>
                    <a:cubicBezTo>
                      <a:pt x="90" y="141"/>
                      <a:pt x="206" y="1"/>
                      <a:pt x="9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1" name="Google Shape;3601;p21"/>
              <p:cNvSpPr/>
              <p:nvPr/>
            </p:nvSpPr>
            <p:spPr>
              <a:xfrm>
                <a:off x="6689225" y="3632125"/>
                <a:ext cx="5450" cy="3550"/>
              </a:xfrm>
              <a:custGeom>
                <a:rect b="b" l="l" r="r" t="t"/>
                <a:pathLst>
                  <a:path extrusionOk="0" h="142" w="218">
                    <a:moveTo>
                      <a:pt x="107" y="0"/>
                    </a:moveTo>
                    <a:cubicBezTo>
                      <a:pt x="48" y="0"/>
                      <a:pt x="12" y="36"/>
                      <a:pt x="0" y="96"/>
                    </a:cubicBezTo>
                    <a:cubicBezTo>
                      <a:pt x="0" y="129"/>
                      <a:pt x="13" y="141"/>
                      <a:pt x="32" y="141"/>
                    </a:cubicBezTo>
                    <a:cubicBezTo>
                      <a:pt x="95" y="141"/>
                      <a:pt x="217" y="0"/>
                      <a:pt x="10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2" name="Google Shape;3602;p21"/>
              <p:cNvSpPr/>
              <p:nvPr/>
            </p:nvSpPr>
            <p:spPr>
              <a:xfrm>
                <a:off x="6822925" y="3851775"/>
                <a:ext cx="5250" cy="4825"/>
              </a:xfrm>
              <a:custGeom>
                <a:rect b="b" l="l" r="r" t="t"/>
                <a:pathLst>
                  <a:path extrusionOk="0" h="193" w="210">
                    <a:moveTo>
                      <a:pt x="97" y="1"/>
                    </a:moveTo>
                    <a:cubicBezTo>
                      <a:pt x="1" y="1"/>
                      <a:pt x="1" y="192"/>
                      <a:pt x="97" y="192"/>
                    </a:cubicBezTo>
                    <a:cubicBezTo>
                      <a:pt x="100" y="192"/>
                      <a:pt x="102" y="192"/>
                      <a:pt x="105" y="192"/>
                    </a:cubicBezTo>
                    <a:cubicBezTo>
                      <a:pt x="108" y="192"/>
                      <a:pt x="111" y="192"/>
                      <a:pt x="114" y="192"/>
                    </a:cubicBezTo>
                    <a:cubicBezTo>
                      <a:pt x="210" y="192"/>
                      <a:pt x="210" y="1"/>
                      <a:pt x="114" y="1"/>
                    </a:cubicBezTo>
                    <a:cubicBezTo>
                      <a:pt x="111" y="1"/>
                      <a:pt x="108" y="1"/>
                      <a:pt x="105" y="1"/>
                    </a:cubicBezTo>
                    <a:cubicBezTo>
                      <a:pt x="102" y="1"/>
                      <a:pt x="100" y="1"/>
                      <a:pt x="9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3" name="Google Shape;3603;p21"/>
              <p:cNvSpPr/>
              <p:nvPr/>
            </p:nvSpPr>
            <p:spPr>
              <a:xfrm>
                <a:off x="6014125" y="3777075"/>
                <a:ext cx="5100" cy="4800"/>
              </a:xfrm>
              <a:custGeom>
                <a:rect b="b" l="l" r="r" t="t"/>
                <a:pathLst>
                  <a:path extrusionOk="0" h="192" w="204">
                    <a:moveTo>
                      <a:pt x="96" y="1"/>
                    </a:moveTo>
                    <a:cubicBezTo>
                      <a:pt x="48" y="1"/>
                      <a:pt x="1" y="37"/>
                      <a:pt x="1" y="96"/>
                    </a:cubicBezTo>
                    <a:cubicBezTo>
                      <a:pt x="1" y="144"/>
                      <a:pt x="48" y="191"/>
                      <a:pt x="96" y="191"/>
                    </a:cubicBezTo>
                    <a:cubicBezTo>
                      <a:pt x="156" y="191"/>
                      <a:pt x="203" y="144"/>
                      <a:pt x="203" y="96"/>
                    </a:cubicBezTo>
                    <a:cubicBezTo>
                      <a:pt x="203" y="37"/>
                      <a:pt x="156" y="1"/>
                      <a:pt x="9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4" name="Google Shape;3604;p21"/>
              <p:cNvSpPr/>
              <p:nvPr/>
            </p:nvSpPr>
            <p:spPr>
              <a:xfrm>
                <a:off x="5509000" y="3601775"/>
                <a:ext cx="5425" cy="3575"/>
              </a:xfrm>
              <a:custGeom>
                <a:rect b="b" l="l" r="r" t="t"/>
                <a:pathLst>
                  <a:path extrusionOk="0" h="143" w="217">
                    <a:moveTo>
                      <a:pt x="108" y="0"/>
                    </a:moveTo>
                    <a:cubicBezTo>
                      <a:pt x="49" y="0"/>
                      <a:pt x="1" y="48"/>
                      <a:pt x="1" y="95"/>
                    </a:cubicBezTo>
                    <a:cubicBezTo>
                      <a:pt x="1" y="129"/>
                      <a:pt x="15" y="142"/>
                      <a:pt x="35" y="142"/>
                    </a:cubicBezTo>
                    <a:cubicBezTo>
                      <a:pt x="98" y="142"/>
                      <a:pt x="217" y="9"/>
                      <a:pt x="10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5" name="Google Shape;3605;p21"/>
              <p:cNvSpPr/>
              <p:nvPr/>
            </p:nvSpPr>
            <p:spPr>
              <a:xfrm>
                <a:off x="5398275" y="3487750"/>
                <a:ext cx="5125" cy="3600"/>
              </a:xfrm>
              <a:custGeom>
                <a:rect b="b" l="l" r="r" t="t"/>
                <a:pathLst>
                  <a:path extrusionOk="0" h="144" w="205">
                    <a:moveTo>
                      <a:pt x="96" y="1"/>
                    </a:moveTo>
                    <a:cubicBezTo>
                      <a:pt x="48" y="1"/>
                      <a:pt x="1" y="49"/>
                      <a:pt x="1" y="96"/>
                    </a:cubicBezTo>
                    <a:cubicBezTo>
                      <a:pt x="1" y="130"/>
                      <a:pt x="14" y="143"/>
                      <a:pt x="33" y="143"/>
                    </a:cubicBezTo>
                    <a:cubicBezTo>
                      <a:pt x="93" y="143"/>
                      <a:pt x="205" y="10"/>
                      <a:pt x="9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6" name="Google Shape;3606;p21"/>
              <p:cNvSpPr/>
              <p:nvPr/>
            </p:nvSpPr>
            <p:spPr>
              <a:xfrm>
                <a:off x="5375950" y="2930250"/>
                <a:ext cx="5425" cy="3575"/>
              </a:xfrm>
              <a:custGeom>
                <a:rect b="b" l="l" r="r" t="t"/>
                <a:pathLst>
                  <a:path extrusionOk="0" h="143" w="217">
                    <a:moveTo>
                      <a:pt x="108" y="1"/>
                    </a:moveTo>
                    <a:cubicBezTo>
                      <a:pt x="48" y="1"/>
                      <a:pt x="13" y="36"/>
                      <a:pt x="1" y="96"/>
                    </a:cubicBezTo>
                    <a:cubicBezTo>
                      <a:pt x="4" y="130"/>
                      <a:pt x="19" y="143"/>
                      <a:pt x="40" y="143"/>
                    </a:cubicBezTo>
                    <a:cubicBezTo>
                      <a:pt x="105" y="143"/>
                      <a:pt x="217" y="10"/>
                      <a:pt x="10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7" name="Google Shape;3607;p21"/>
              <p:cNvSpPr/>
              <p:nvPr/>
            </p:nvSpPr>
            <p:spPr>
              <a:xfrm>
                <a:off x="5334875" y="2709100"/>
                <a:ext cx="5450" cy="3550"/>
              </a:xfrm>
              <a:custGeom>
                <a:rect b="b" l="l" r="r" t="t"/>
                <a:pathLst>
                  <a:path extrusionOk="0" h="142" w="218">
                    <a:moveTo>
                      <a:pt x="108" y="0"/>
                    </a:moveTo>
                    <a:cubicBezTo>
                      <a:pt x="48" y="0"/>
                      <a:pt x="1" y="36"/>
                      <a:pt x="1" y="96"/>
                    </a:cubicBezTo>
                    <a:cubicBezTo>
                      <a:pt x="1" y="128"/>
                      <a:pt x="14" y="141"/>
                      <a:pt x="33" y="141"/>
                    </a:cubicBezTo>
                    <a:cubicBezTo>
                      <a:pt x="95" y="141"/>
                      <a:pt x="218" y="0"/>
                      <a:pt x="10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8" name="Google Shape;3608;p21"/>
              <p:cNvSpPr/>
              <p:nvPr/>
            </p:nvSpPr>
            <p:spPr>
              <a:xfrm>
                <a:off x="5113425" y="3402875"/>
                <a:ext cx="5450" cy="3600"/>
              </a:xfrm>
              <a:custGeom>
                <a:rect b="b" l="l" r="r" t="t"/>
                <a:pathLst>
                  <a:path extrusionOk="0" h="144" w="218">
                    <a:moveTo>
                      <a:pt x="89" y="1"/>
                    </a:moveTo>
                    <a:cubicBezTo>
                      <a:pt x="39" y="1"/>
                      <a:pt x="0" y="45"/>
                      <a:pt x="0" y="98"/>
                    </a:cubicBezTo>
                    <a:cubicBezTo>
                      <a:pt x="0" y="131"/>
                      <a:pt x="14" y="144"/>
                      <a:pt x="33" y="144"/>
                    </a:cubicBezTo>
                    <a:cubicBezTo>
                      <a:pt x="95" y="144"/>
                      <a:pt x="218" y="3"/>
                      <a:pt x="108" y="3"/>
                    </a:cubicBezTo>
                    <a:cubicBezTo>
                      <a:pt x="101" y="1"/>
                      <a:pt x="95" y="1"/>
                      <a:pt x="8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9" name="Google Shape;3609;p21"/>
              <p:cNvSpPr/>
              <p:nvPr/>
            </p:nvSpPr>
            <p:spPr>
              <a:xfrm>
                <a:off x="5197075" y="3683625"/>
                <a:ext cx="5125" cy="3575"/>
              </a:xfrm>
              <a:custGeom>
                <a:rect b="b" l="l" r="r" t="t"/>
                <a:pathLst>
                  <a:path extrusionOk="0" h="143" w="205">
                    <a:moveTo>
                      <a:pt x="95" y="0"/>
                    </a:moveTo>
                    <a:cubicBezTo>
                      <a:pt x="48" y="0"/>
                      <a:pt x="0" y="48"/>
                      <a:pt x="0" y="95"/>
                    </a:cubicBezTo>
                    <a:cubicBezTo>
                      <a:pt x="0" y="130"/>
                      <a:pt x="14" y="143"/>
                      <a:pt x="32" y="143"/>
                    </a:cubicBezTo>
                    <a:cubicBezTo>
                      <a:pt x="92" y="143"/>
                      <a:pt x="204" y="9"/>
                      <a:pt x="9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0" name="Google Shape;3610;p21"/>
              <p:cNvSpPr/>
              <p:nvPr/>
            </p:nvSpPr>
            <p:spPr>
              <a:xfrm>
                <a:off x="5516150" y="3238025"/>
                <a:ext cx="5150" cy="3550"/>
              </a:xfrm>
              <a:custGeom>
                <a:rect b="b" l="l" r="r" t="t"/>
                <a:pathLst>
                  <a:path extrusionOk="0" h="142" w="206">
                    <a:moveTo>
                      <a:pt x="96" y="1"/>
                    </a:moveTo>
                    <a:cubicBezTo>
                      <a:pt x="48" y="1"/>
                      <a:pt x="1" y="36"/>
                      <a:pt x="1" y="96"/>
                    </a:cubicBezTo>
                    <a:cubicBezTo>
                      <a:pt x="1" y="129"/>
                      <a:pt x="13" y="142"/>
                      <a:pt x="31" y="142"/>
                    </a:cubicBezTo>
                    <a:cubicBezTo>
                      <a:pt x="90" y="142"/>
                      <a:pt x="206" y="1"/>
                      <a:pt x="9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1" name="Google Shape;3611;p21"/>
              <p:cNvSpPr/>
              <p:nvPr/>
            </p:nvSpPr>
            <p:spPr>
              <a:xfrm>
                <a:off x="5885675" y="2861150"/>
                <a:ext cx="5125" cy="4575"/>
              </a:xfrm>
              <a:custGeom>
                <a:rect b="b" l="l" r="r" t="t"/>
                <a:pathLst>
                  <a:path extrusionOk="0" h="183" w="205">
                    <a:moveTo>
                      <a:pt x="87" y="1"/>
                    </a:moveTo>
                    <a:cubicBezTo>
                      <a:pt x="0" y="1"/>
                      <a:pt x="0" y="183"/>
                      <a:pt x="87" y="183"/>
                    </a:cubicBezTo>
                    <a:cubicBezTo>
                      <a:pt x="92" y="183"/>
                      <a:pt x="97" y="182"/>
                      <a:pt x="102" y="181"/>
                    </a:cubicBezTo>
                    <a:cubicBezTo>
                      <a:pt x="108" y="182"/>
                      <a:pt x="113" y="183"/>
                      <a:pt x="118" y="183"/>
                    </a:cubicBezTo>
                    <a:cubicBezTo>
                      <a:pt x="204" y="183"/>
                      <a:pt x="204" y="1"/>
                      <a:pt x="118" y="1"/>
                    </a:cubicBezTo>
                    <a:cubicBezTo>
                      <a:pt x="113" y="1"/>
                      <a:pt x="108" y="1"/>
                      <a:pt x="102" y="2"/>
                    </a:cubicBezTo>
                    <a:cubicBezTo>
                      <a:pt x="97" y="1"/>
                      <a:pt x="92" y="1"/>
                      <a:pt x="8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2" name="Google Shape;3612;p21"/>
              <p:cNvSpPr/>
              <p:nvPr/>
            </p:nvSpPr>
            <p:spPr>
              <a:xfrm>
                <a:off x="5799525" y="2692725"/>
                <a:ext cx="4775" cy="4775"/>
              </a:xfrm>
              <a:custGeom>
                <a:rect b="b" l="l" r="r" t="t"/>
                <a:pathLst>
                  <a:path extrusionOk="0" h="191" w="191">
                    <a:moveTo>
                      <a:pt x="96" y="0"/>
                    </a:moveTo>
                    <a:cubicBezTo>
                      <a:pt x="36" y="0"/>
                      <a:pt x="0" y="48"/>
                      <a:pt x="0" y="96"/>
                    </a:cubicBezTo>
                    <a:cubicBezTo>
                      <a:pt x="0" y="143"/>
                      <a:pt x="36" y="191"/>
                      <a:pt x="96" y="191"/>
                    </a:cubicBezTo>
                    <a:cubicBezTo>
                      <a:pt x="155" y="191"/>
                      <a:pt x="191" y="143"/>
                      <a:pt x="191" y="96"/>
                    </a:cubicBezTo>
                    <a:cubicBezTo>
                      <a:pt x="191" y="48"/>
                      <a:pt x="155" y="0"/>
                      <a:pt x="9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3" name="Google Shape;3613;p21"/>
              <p:cNvSpPr/>
              <p:nvPr/>
            </p:nvSpPr>
            <p:spPr>
              <a:xfrm>
                <a:off x="6081700" y="2627250"/>
                <a:ext cx="5125" cy="3575"/>
              </a:xfrm>
              <a:custGeom>
                <a:rect b="b" l="l" r="r" t="t"/>
                <a:pathLst>
                  <a:path extrusionOk="0" h="143" w="205">
                    <a:moveTo>
                      <a:pt x="96" y="0"/>
                    </a:moveTo>
                    <a:cubicBezTo>
                      <a:pt x="48" y="0"/>
                      <a:pt x="1" y="48"/>
                      <a:pt x="1" y="95"/>
                    </a:cubicBezTo>
                    <a:cubicBezTo>
                      <a:pt x="1" y="129"/>
                      <a:pt x="14" y="142"/>
                      <a:pt x="33" y="142"/>
                    </a:cubicBezTo>
                    <a:cubicBezTo>
                      <a:pt x="92" y="142"/>
                      <a:pt x="205" y="9"/>
                      <a:pt x="9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4" name="Google Shape;3614;p21"/>
              <p:cNvSpPr/>
              <p:nvPr/>
            </p:nvSpPr>
            <p:spPr>
              <a:xfrm>
                <a:off x="6400500" y="2774575"/>
                <a:ext cx="5150" cy="3550"/>
              </a:xfrm>
              <a:custGeom>
                <a:rect b="b" l="l" r="r" t="t"/>
                <a:pathLst>
                  <a:path extrusionOk="0" h="142" w="206">
                    <a:moveTo>
                      <a:pt x="95" y="1"/>
                    </a:moveTo>
                    <a:cubicBezTo>
                      <a:pt x="48" y="1"/>
                      <a:pt x="0" y="36"/>
                      <a:pt x="0" y="96"/>
                    </a:cubicBezTo>
                    <a:cubicBezTo>
                      <a:pt x="0" y="129"/>
                      <a:pt x="13" y="142"/>
                      <a:pt x="31" y="142"/>
                    </a:cubicBezTo>
                    <a:cubicBezTo>
                      <a:pt x="90" y="142"/>
                      <a:pt x="205" y="1"/>
                      <a:pt x="9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5" name="Google Shape;3615;p21"/>
              <p:cNvSpPr/>
              <p:nvPr/>
            </p:nvSpPr>
            <p:spPr>
              <a:xfrm>
                <a:off x="6615700" y="3189750"/>
                <a:ext cx="5150" cy="3600"/>
              </a:xfrm>
              <a:custGeom>
                <a:rect b="b" l="l" r="r" t="t"/>
                <a:pathLst>
                  <a:path extrusionOk="0" h="144" w="206">
                    <a:moveTo>
                      <a:pt x="78" y="1"/>
                    </a:moveTo>
                    <a:cubicBezTo>
                      <a:pt x="29" y="1"/>
                      <a:pt x="0" y="45"/>
                      <a:pt x="0" y="98"/>
                    </a:cubicBezTo>
                    <a:cubicBezTo>
                      <a:pt x="0" y="131"/>
                      <a:pt x="13" y="144"/>
                      <a:pt x="31" y="144"/>
                    </a:cubicBezTo>
                    <a:cubicBezTo>
                      <a:pt x="90" y="144"/>
                      <a:pt x="205" y="3"/>
                      <a:pt x="96" y="3"/>
                    </a:cubicBezTo>
                    <a:cubicBezTo>
                      <a:pt x="89" y="2"/>
                      <a:pt x="83" y="1"/>
                      <a:pt x="7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6" name="Google Shape;3616;p21"/>
              <p:cNvSpPr/>
              <p:nvPr/>
            </p:nvSpPr>
            <p:spPr>
              <a:xfrm>
                <a:off x="6618075" y="3085025"/>
                <a:ext cx="5150" cy="3550"/>
              </a:xfrm>
              <a:custGeom>
                <a:rect b="b" l="l" r="r" t="t"/>
                <a:pathLst>
                  <a:path extrusionOk="0" h="142" w="206">
                    <a:moveTo>
                      <a:pt x="96" y="1"/>
                    </a:moveTo>
                    <a:cubicBezTo>
                      <a:pt x="48" y="1"/>
                      <a:pt x="1" y="48"/>
                      <a:pt x="1" y="96"/>
                    </a:cubicBezTo>
                    <a:cubicBezTo>
                      <a:pt x="1" y="129"/>
                      <a:pt x="13" y="142"/>
                      <a:pt x="31" y="142"/>
                    </a:cubicBezTo>
                    <a:cubicBezTo>
                      <a:pt x="90" y="142"/>
                      <a:pt x="206" y="1"/>
                      <a:pt x="9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7" name="Google Shape;3617;p21"/>
              <p:cNvSpPr/>
              <p:nvPr/>
            </p:nvSpPr>
            <p:spPr>
              <a:xfrm>
                <a:off x="5296175" y="3327600"/>
                <a:ext cx="10750" cy="9175"/>
              </a:xfrm>
              <a:custGeom>
                <a:rect b="b" l="l" r="r" t="t"/>
                <a:pathLst>
                  <a:path extrusionOk="0" h="367" w="430">
                    <a:moveTo>
                      <a:pt x="173" y="0"/>
                    </a:moveTo>
                    <a:cubicBezTo>
                      <a:pt x="84" y="0"/>
                      <a:pt x="1" y="80"/>
                      <a:pt x="1" y="180"/>
                    </a:cubicBezTo>
                    <a:cubicBezTo>
                      <a:pt x="1" y="292"/>
                      <a:pt x="93" y="367"/>
                      <a:pt x="186" y="367"/>
                    </a:cubicBezTo>
                    <a:cubicBezTo>
                      <a:pt x="231" y="367"/>
                      <a:pt x="276" y="350"/>
                      <a:pt x="310" y="311"/>
                    </a:cubicBezTo>
                    <a:cubicBezTo>
                      <a:pt x="430" y="204"/>
                      <a:pt x="358" y="1"/>
                      <a:pt x="191" y="1"/>
                    </a:cubicBezTo>
                    <a:cubicBezTo>
                      <a:pt x="185" y="1"/>
                      <a:pt x="179" y="0"/>
                      <a:pt x="17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8" name="Google Shape;3618;p21"/>
              <p:cNvSpPr/>
              <p:nvPr/>
            </p:nvSpPr>
            <p:spPr>
              <a:xfrm>
                <a:off x="5122950" y="2965350"/>
                <a:ext cx="10750" cy="9200"/>
              </a:xfrm>
              <a:custGeom>
                <a:rect b="b" l="l" r="r" t="t"/>
                <a:pathLst>
                  <a:path extrusionOk="0" h="368" w="430">
                    <a:moveTo>
                      <a:pt x="171" y="0"/>
                    </a:moveTo>
                    <a:cubicBezTo>
                      <a:pt x="73" y="0"/>
                      <a:pt x="0" y="80"/>
                      <a:pt x="0" y="180"/>
                    </a:cubicBezTo>
                    <a:cubicBezTo>
                      <a:pt x="0" y="293"/>
                      <a:pt x="87" y="367"/>
                      <a:pt x="180" y="367"/>
                    </a:cubicBezTo>
                    <a:cubicBezTo>
                      <a:pt x="225" y="367"/>
                      <a:pt x="271" y="350"/>
                      <a:pt x="310" y="311"/>
                    </a:cubicBezTo>
                    <a:cubicBezTo>
                      <a:pt x="429" y="204"/>
                      <a:pt x="358" y="2"/>
                      <a:pt x="191" y="2"/>
                    </a:cubicBezTo>
                    <a:cubicBezTo>
                      <a:pt x="184" y="1"/>
                      <a:pt x="177" y="0"/>
                      <a:pt x="17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9" name="Google Shape;3619;p21"/>
              <p:cNvSpPr/>
              <p:nvPr/>
            </p:nvSpPr>
            <p:spPr>
              <a:xfrm>
                <a:off x="5392925" y="2828450"/>
                <a:ext cx="10750" cy="9475"/>
              </a:xfrm>
              <a:custGeom>
                <a:rect b="b" l="l" r="r" t="t"/>
                <a:pathLst>
                  <a:path extrusionOk="0" h="379" w="430">
                    <a:moveTo>
                      <a:pt x="191" y="1"/>
                    </a:moveTo>
                    <a:cubicBezTo>
                      <a:pt x="84" y="1"/>
                      <a:pt x="0" y="84"/>
                      <a:pt x="0" y="191"/>
                    </a:cubicBezTo>
                    <a:cubicBezTo>
                      <a:pt x="0" y="304"/>
                      <a:pt x="87" y="378"/>
                      <a:pt x="180" y="378"/>
                    </a:cubicBezTo>
                    <a:cubicBezTo>
                      <a:pt x="225" y="378"/>
                      <a:pt x="271" y="361"/>
                      <a:pt x="310" y="322"/>
                    </a:cubicBezTo>
                    <a:cubicBezTo>
                      <a:pt x="429" y="215"/>
                      <a:pt x="358" y="13"/>
                      <a:pt x="19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0" name="Google Shape;3620;p21"/>
              <p:cNvSpPr/>
              <p:nvPr/>
            </p:nvSpPr>
            <p:spPr>
              <a:xfrm>
                <a:off x="5543250" y="2625150"/>
                <a:ext cx="10725" cy="9275"/>
              </a:xfrm>
              <a:custGeom>
                <a:rect b="b" l="l" r="r" t="t"/>
                <a:pathLst>
                  <a:path extrusionOk="0" h="371" w="429">
                    <a:moveTo>
                      <a:pt x="191" y="1"/>
                    </a:moveTo>
                    <a:cubicBezTo>
                      <a:pt x="83" y="1"/>
                      <a:pt x="0" y="84"/>
                      <a:pt x="0" y="179"/>
                    </a:cubicBezTo>
                    <a:cubicBezTo>
                      <a:pt x="0" y="295"/>
                      <a:pt x="91" y="370"/>
                      <a:pt x="187" y="370"/>
                    </a:cubicBezTo>
                    <a:cubicBezTo>
                      <a:pt x="230" y="370"/>
                      <a:pt x="273" y="355"/>
                      <a:pt x="310" y="322"/>
                    </a:cubicBezTo>
                    <a:cubicBezTo>
                      <a:pt x="429" y="203"/>
                      <a:pt x="357" y="13"/>
                      <a:pt x="19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1" name="Google Shape;3621;p21"/>
              <p:cNvSpPr/>
              <p:nvPr/>
            </p:nvSpPr>
            <p:spPr>
              <a:xfrm>
                <a:off x="5883450" y="3001700"/>
                <a:ext cx="10750" cy="9325"/>
              </a:xfrm>
              <a:custGeom>
                <a:rect b="b" l="l" r="r" t="t"/>
                <a:pathLst>
                  <a:path extrusionOk="0" h="373" w="430">
                    <a:moveTo>
                      <a:pt x="191" y="0"/>
                    </a:moveTo>
                    <a:cubicBezTo>
                      <a:pt x="84" y="0"/>
                      <a:pt x="1" y="83"/>
                      <a:pt x="1" y="191"/>
                    </a:cubicBezTo>
                    <a:cubicBezTo>
                      <a:pt x="1" y="303"/>
                      <a:pt x="88" y="372"/>
                      <a:pt x="181" y="372"/>
                    </a:cubicBezTo>
                    <a:cubicBezTo>
                      <a:pt x="226" y="372"/>
                      <a:pt x="272" y="356"/>
                      <a:pt x="311" y="322"/>
                    </a:cubicBezTo>
                    <a:cubicBezTo>
                      <a:pt x="430" y="214"/>
                      <a:pt x="346" y="12"/>
                      <a:pt x="19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2" name="Google Shape;3622;p21"/>
              <p:cNvSpPr/>
              <p:nvPr/>
            </p:nvSpPr>
            <p:spPr>
              <a:xfrm>
                <a:off x="5548000" y="3072225"/>
                <a:ext cx="10750" cy="9175"/>
              </a:xfrm>
              <a:custGeom>
                <a:rect b="b" l="l" r="r" t="t"/>
                <a:pathLst>
                  <a:path extrusionOk="0" h="367" w="430">
                    <a:moveTo>
                      <a:pt x="191" y="1"/>
                    </a:moveTo>
                    <a:cubicBezTo>
                      <a:pt x="84" y="1"/>
                      <a:pt x="1" y="72"/>
                      <a:pt x="1" y="179"/>
                    </a:cubicBezTo>
                    <a:cubicBezTo>
                      <a:pt x="1" y="292"/>
                      <a:pt x="87" y="366"/>
                      <a:pt x="180" y="366"/>
                    </a:cubicBezTo>
                    <a:cubicBezTo>
                      <a:pt x="225" y="366"/>
                      <a:pt x="271" y="349"/>
                      <a:pt x="310" y="310"/>
                    </a:cubicBezTo>
                    <a:cubicBezTo>
                      <a:pt x="429" y="203"/>
                      <a:pt x="358" y="1"/>
                      <a:pt x="19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3" name="Google Shape;3623;p21"/>
              <p:cNvSpPr/>
              <p:nvPr/>
            </p:nvSpPr>
            <p:spPr>
              <a:xfrm>
                <a:off x="5866800" y="4058375"/>
                <a:ext cx="10725" cy="9150"/>
              </a:xfrm>
              <a:custGeom>
                <a:rect b="b" l="l" r="r" t="t"/>
                <a:pathLst>
                  <a:path extrusionOk="0" h="366" w="429">
                    <a:moveTo>
                      <a:pt x="191" y="0"/>
                    </a:moveTo>
                    <a:cubicBezTo>
                      <a:pt x="95" y="0"/>
                      <a:pt x="0" y="84"/>
                      <a:pt x="0" y="179"/>
                    </a:cubicBezTo>
                    <a:cubicBezTo>
                      <a:pt x="0" y="291"/>
                      <a:pt x="92" y="366"/>
                      <a:pt x="185" y="366"/>
                    </a:cubicBezTo>
                    <a:cubicBezTo>
                      <a:pt x="230" y="366"/>
                      <a:pt x="275" y="348"/>
                      <a:pt x="310" y="310"/>
                    </a:cubicBezTo>
                    <a:cubicBezTo>
                      <a:pt x="429" y="203"/>
                      <a:pt x="357" y="0"/>
                      <a:pt x="19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4" name="Google Shape;3624;p21"/>
              <p:cNvSpPr/>
              <p:nvPr/>
            </p:nvSpPr>
            <p:spPr>
              <a:xfrm>
                <a:off x="6119200" y="4286375"/>
                <a:ext cx="10750" cy="9275"/>
              </a:xfrm>
              <a:custGeom>
                <a:rect b="b" l="l" r="r" t="t"/>
                <a:pathLst>
                  <a:path extrusionOk="0" h="371" w="430">
                    <a:moveTo>
                      <a:pt x="191" y="0"/>
                    </a:moveTo>
                    <a:cubicBezTo>
                      <a:pt x="84" y="0"/>
                      <a:pt x="1" y="84"/>
                      <a:pt x="1" y="191"/>
                    </a:cubicBezTo>
                    <a:cubicBezTo>
                      <a:pt x="1" y="297"/>
                      <a:pt x="91" y="370"/>
                      <a:pt x="186" y="370"/>
                    </a:cubicBezTo>
                    <a:cubicBezTo>
                      <a:pt x="229" y="370"/>
                      <a:pt x="273" y="355"/>
                      <a:pt x="310" y="322"/>
                    </a:cubicBezTo>
                    <a:cubicBezTo>
                      <a:pt x="429" y="203"/>
                      <a:pt x="358" y="12"/>
                      <a:pt x="19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5" name="Google Shape;3625;p21"/>
              <p:cNvSpPr/>
              <p:nvPr/>
            </p:nvSpPr>
            <p:spPr>
              <a:xfrm>
                <a:off x="6402875" y="4209275"/>
                <a:ext cx="10725" cy="9400"/>
              </a:xfrm>
              <a:custGeom>
                <a:rect b="b" l="l" r="r" t="t"/>
                <a:pathLst>
                  <a:path extrusionOk="0" h="376" w="429">
                    <a:moveTo>
                      <a:pt x="191" y="1"/>
                    </a:moveTo>
                    <a:cubicBezTo>
                      <a:pt x="96" y="1"/>
                      <a:pt x="0" y="84"/>
                      <a:pt x="0" y="191"/>
                    </a:cubicBezTo>
                    <a:cubicBezTo>
                      <a:pt x="0" y="297"/>
                      <a:pt x="96" y="376"/>
                      <a:pt x="190" y="376"/>
                    </a:cubicBezTo>
                    <a:cubicBezTo>
                      <a:pt x="233" y="376"/>
                      <a:pt x="276" y="359"/>
                      <a:pt x="310" y="322"/>
                    </a:cubicBezTo>
                    <a:cubicBezTo>
                      <a:pt x="429" y="215"/>
                      <a:pt x="358" y="13"/>
                      <a:pt x="19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6" name="Google Shape;3626;p21"/>
              <p:cNvSpPr/>
              <p:nvPr/>
            </p:nvSpPr>
            <p:spPr>
              <a:xfrm>
                <a:off x="6147175" y="3786000"/>
                <a:ext cx="10750" cy="9275"/>
              </a:xfrm>
              <a:custGeom>
                <a:rect b="b" l="l" r="r" t="t"/>
                <a:pathLst>
                  <a:path extrusionOk="0" h="371" w="430">
                    <a:moveTo>
                      <a:pt x="191" y="1"/>
                    </a:moveTo>
                    <a:cubicBezTo>
                      <a:pt x="84" y="1"/>
                      <a:pt x="1" y="84"/>
                      <a:pt x="1" y="191"/>
                    </a:cubicBezTo>
                    <a:cubicBezTo>
                      <a:pt x="1" y="298"/>
                      <a:pt x="91" y="371"/>
                      <a:pt x="186" y="371"/>
                    </a:cubicBezTo>
                    <a:cubicBezTo>
                      <a:pt x="229" y="371"/>
                      <a:pt x="273" y="356"/>
                      <a:pt x="310" y="322"/>
                    </a:cubicBezTo>
                    <a:cubicBezTo>
                      <a:pt x="430" y="203"/>
                      <a:pt x="358" y="13"/>
                      <a:pt x="19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7" name="Google Shape;3627;p21"/>
              <p:cNvSpPr/>
              <p:nvPr/>
            </p:nvSpPr>
            <p:spPr>
              <a:xfrm>
                <a:off x="6454675" y="4033325"/>
                <a:ext cx="10725" cy="9200"/>
              </a:xfrm>
              <a:custGeom>
                <a:rect b="b" l="l" r="r" t="t"/>
                <a:pathLst>
                  <a:path extrusionOk="0" h="368" w="429">
                    <a:moveTo>
                      <a:pt x="172" y="1"/>
                    </a:moveTo>
                    <a:cubicBezTo>
                      <a:pt x="83" y="1"/>
                      <a:pt x="0" y="80"/>
                      <a:pt x="0" y="181"/>
                    </a:cubicBezTo>
                    <a:cubicBezTo>
                      <a:pt x="0" y="293"/>
                      <a:pt x="92" y="368"/>
                      <a:pt x="185" y="368"/>
                    </a:cubicBezTo>
                    <a:cubicBezTo>
                      <a:pt x="230" y="368"/>
                      <a:pt x="275" y="350"/>
                      <a:pt x="310" y="312"/>
                    </a:cubicBezTo>
                    <a:cubicBezTo>
                      <a:pt x="429" y="204"/>
                      <a:pt x="357" y="2"/>
                      <a:pt x="191" y="2"/>
                    </a:cubicBezTo>
                    <a:cubicBezTo>
                      <a:pt x="184" y="1"/>
                      <a:pt x="178" y="1"/>
                      <a:pt x="17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8" name="Google Shape;3628;p21"/>
              <p:cNvSpPr/>
              <p:nvPr/>
            </p:nvSpPr>
            <p:spPr>
              <a:xfrm>
                <a:off x="6540675" y="3653550"/>
                <a:ext cx="9550" cy="9250"/>
              </a:xfrm>
              <a:custGeom>
                <a:rect b="b" l="l" r="r" t="t"/>
                <a:pathLst>
                  <a:path extrusionOk="0" h="370" w="382">
                    <a:moveTo>
                      <a:pt x="191" y="1"/>
                    </a:moveTo>
                    <a:cubicBezTo>
                      <a:pt x="84" y="1"/>
                      <a:pt x="1" y="84"/>
                      <a:pt x="1" y="179"/>
                    </a:cubicBezTo>
                    <a:cubicBezTo>
                      <a:pt x="1" y="286"/>
                      <a:pt x="84" y="370"/>
                      <a:pt x="191" y="370"/>
                    </a:cubicBezTo>
                    <a:cubicBezTo>
                      <a:pt x="299" y="370"/>
                      <a:pt x="382" y="286"/>
                      <a:pt x="382" y="179"/>
                    </a:cubicBezTo>
                    <a:cubicBezTo>
                      <a:pt x="382" y="84"/>
                      <a:pt x="299" y="1"/>
                      <a:pt x="19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9" name="Google Shape;3629;p21"/>
              <p:cNvSpPr/>
              <p:nvPr/>
            </p:nvSpPr>
            <p:spPr>
              <a:xfrm>
                <a:off x="6156700" y="3113600"/>
                <a:ext cx="10750" cy="9275"/>
              </a:xfrm>
              <a:custGeom>
                <a:rect b="b" l="l" r="r" t="t"/>
                <a:pathLst>
                  <a:path extrusionOk="0" h="371" w="430">
                    <a:moveTo>
                      <a:pt x="191" y="1"/>
                    </a:moveTo>
                    <a:cubicBezTo>
                      <a:pt x="84" y="1"/>
                      <a:pt x="1" y="84"/>
                      <a:pt x="1" y="191"/>
                    </a:cubicBezTo>
                    <a:cubicBezTo>
                      <a:pt x="1" y="298"/>
                      <a:pt x="91" y="371"/>
                      <a:pt x="186" y="371"/>
                    </a:cubicBezTo>
                    <a:cubicBezTo>
                      <a:pt x="229" y="371"/>
                      <a:pt x="273" y="356"/>
                      <a:pt x="310" y="322"/>
                    </a:cubicBezTo>
                    <a:cubicBezTo>
                      <a:pt x="430" y="215"/>
                      <a:pt x="358" y="13"/>
                      <a:pt x="19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0" name="Google Shape;3630;p21"/>
              <p:cNvSpPr/>
              <p:nvPr/>
            </p:nvSpPr>
            <p:spPr>
              <a:xfrm>
                <a:off x="6307325" y="2883825"/>
                <a:ext cx="10750" cy="9250"/>
              </a:xfrm>
              <a:custGeom>
                <a:rect b="b" l="l" r="r" t="t"/>
                <a:pathLst>
                  <a:path extrusionOk="0" h="370" w="430">
                    <a:moveTo>
                      <a:pt x="191" y="0"/>
                    </a:moveTo>
                    <a:cubicBezTo>
                      <a:pt x="84" y="0"/>
                      <a:pt x="0" y="84"/>
                      <a:pt x="0" y="191"/>
                    </a:cubicBezTo>
                    <a:cubicBezTo>
                      <a:pt x="0" y="297"/>
                      <a:pt x="91" y="370"/>
                      <a:pt x="186" y="370"/>
                    </a:cubicBezTo>
                    <a:cubicBezTo>
                      <a:pt x="229" y="370"/>
                      <a:pt x="273" y="355"/>
                      <a:pt x="310" y="322"/>
                    </a:cubicBezTo>
                    <a:cubicBezTo>
                      <a:pt x="429" y="203"/>
                      <a:pt x="346" y="12"/>
                      <a:pt x="19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1" name="Google Shape;3631;p21"/>
              <p:cNvSpPr/>
              <p:nvPr/>
            </p:nvSpPr>
            <p:spPr>
              <a:xfrm>
                <a:off x="6184975" y="2748375"/>
                <a:ext cx="10750" cy="9275"/>
              </a:xfrm>
              <a:custGeom>
                <a:rect b="b" l="l" r="r" t="t"/>
                <a:pathLst>
                  <a:path extrusionOk="0" h="371" w="430">
                    <a:moveTo>
                      <a:pt x="191" y="1"/>
                    </a:moveTo>
                    <a:cubicBezTo>
                      <a:pt x="96" y="1"/>
                      <a:pt x="1" y="84"/>
                      <a:pt x="1" y="191"/>
                    </a:cubicBezTo>
                    <a:cubicBezTo>
                      <a:pt x="1" y="298"/>
                      <a:pt x="97" y="371"/>
                      <a:pt x="192" y="371"/>
                    </a:cubicBezTo>
                    <a:cubicBezTo>
                      <a:pt x="235" y="371"/>
                      <a:pt x="277" y="356"/>
                      <a:pt x="311" y="322"/>
                    </a:cubicBezTo>
                    <a:cubicBezTo>
                      <a:pt x="430" y="203"/>
                      <a:pt x="358" y="13"/>
                      <a:pt x="19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2" name="Google Shape;3632;p21"/>
              <p:cNvSpPr/>
              <p:nvPr/>
            </p:nvSpPr>
            <p:spPr>
              <a:xfrm>
                <a:off x="6638925" y="3434475"/>
                <a:ext cx="10725" cy="9275"/>
              </a:xfrm>
              <a:custGeom>
                <a:rect b="b" l="l" r="r" t="t"/>
                <a:pathLst>
                  <a:path extrusionOk="0" h="371" w="429">
                    <a:moveTo>
                      <a:pt x="191" y="1"/>
                    </a:moveTo>
                    <a:cubicBezTo>
                      <a:pt x="83" y="1"/>
                      <a:pt x="0" y="84"/>
                      <a:pt x="0" y="179"/>
                    </a:cubicBezTo>
                    <a:cubicBezTo>
                      <a:pt x="0" y="295"/>
                      <a:pt x="91" y="370"/>
                      <a:pt x="187" y="370"/>
                    </a:cubicBezTo>
                    <a:cubicBezTo>
                      <a:pt x="229" y="370"/>
                      <a:pt x="273" y="355"/>
                      <a:pt x="310" y="322"/>
                    </a:cubicBezTo>
                    <a:cubicBezTo>
                      <a:pt x="429" y="203"/>
                      <a:pt x="357" y="13"/>
                      <a:pt x="19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3" name="Google Shape;3633;p21"/>
              <p:cNvSpPr/>
              <p:nvPr/>
            </p:nvSpPr>
            <p:spPr>
              <a:xfrm>
                <a:off x="6726425" y="4021125"/>
                <a:ext cx="10750" cy="9200"/>
              </a:xfrm>
              <a:custGeom>
                <a:rect b="b" l="l" r="r" t="t"/>
                <a:pathLst>
                  <a:path extrusionOk="0" h="368" w="430">
                    <a:moveTo>
                      <a:pt x="173" y="1"/>
                    </a:moveTo>
                    <a:cubicBezTo>
                      <a:pt x="84" y="1"/>
                      <a:pt x="0" y="80"/>
                      <a:pt x="0" y="180"/>
                    </a:cubicBezTo>
                    <a:cubicBezTo>
                      <a:pt x="0" y="293"/>
                      <a:pt x="87" y="367"/>
                      <a:pt x="180" y="367"/>
                    </a:cubicBezTo>
                    <a:cubicBezTo>
                      <a:pt x="225" y="367"/>
                      <a:pt x="271" y="350"/>
                      <a:pt x="310" y="311"/>
                    </a:cubicBezTo>
                    <a:cubicBezTo>
                      <a:pt x="429" y="204"/>
                      <a:pt x="358" y="2"/>
                      <a:pt x="191" y="2"/>
                    </a:cubicBezTo>
                    <a:cubicBezTo>
                      <a:pt x="185" y="1"/>
                      <a:pt x="179" y="1"/>
                      <a:pt x="17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4" name="Google Shape;3634;p21"/>
              <p:cNvSpPr/>
              <p:nvPr/>
            </p:nvSpPr>
            <p:spPr>
              <a:xfrm>
                <a:off x="5749825" y="2629625"/>
                <a:ext cx="10725" cy="9275"/>
              </a:xfrm>
              <a:custGeom>
                <a:rect b="b" l="l" r="r" t="t"/>
                <a:pathLst>
                  <a:path extrusionOk="0" h="371" w="429">
                    <a:moveTo>
                      <a:pt x="202" y="0"/>
                    </a:moveTo>
                    <a:cubicBezTo>
                      <a:pt x="95" y="0"/>
                      <a:pt x="12" y="84"/>
                      <a:pt x="0" y="191"/>
                    </a:cubicBezTo>
                    <a:cubicBezTo>
                      <a:pt x="0" y="297"/>
                      <a:pt x="96" y="370"/>
                      <a:pt x="195" y="370"/>
                    </a:cubicBezTo>
                    <a:cubicBezTo>
                      <a:pt x="239" y="370"/>
                      <a:pt x="284" y="355"/>
                      <a:pt x="322" y="322"/>
                    </a:cubicBezTo>
                    <a:cubicBezTo>
                      <a:pt x="429" y="203"/>
                      <a:pt x="357" y="12"/>
                      <a:pt x="20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5" name="Google Shape;3635;p21"/>
              <p:cNvSpPr/>
              <p:nvPr/>
            </p:nvSpPr>
            <p:spPr>
              <a:xfrm>
                <a:off x="5258075" y="4032775"/>
                <a:ext cx="23250" cy="23225"/>
              </a:xfrm>
              <a:custGeom>
                <a:rect b="b" l="l" r="r" t="t"/>
                <a:pathLst>
                  <a:path extrusionOk="0" h="929" w="930">
                    <a:moveTo>
                      <a:pt x="358" y="0"/>
                    </a:moveTo>
                    <a:lnTo>
                      <a:pt x="358" y="357"/>
                    </a:lnTo>
                    <a:lnTo>
                      <a:pt x="1" y="465"/>
                    </a:lnTo>
                    <a:lnTo>
                      <a:pt x="358" y="572"/>
                    </a:lnTo>
                    <a:lnTo>
                      <a:pt x="358" y="929"/>
                    </a:lnTo>
                    <a:lnTo>
                      <a:pt x="572" y="643"/>
                    </a:lnTo>
                    <a:lnTo>
                      <a:pt x="930" y="750"/>
                    </a:lnTo>
                    <a:lnTo>
                      <a:pt x="715" y="465"/>
                    </a:lnTo>
                    <a:lnTo>
                      <a:pt x="930" y="179"/>
                    </a:lnTo>
                    <a:lnTo>
                      <a:pt x="572" y="286"/>
                    </a:lnTo>
                    <a:lnTo>
                      <a:pt x="35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6" name="Google Shape;3636;p21"/>
              <p:cNvSpPr/>
              <p:nvPr/>
            </p:nvSpPr>
            <p:spPr>
              <a:xfrm>
                <a:off x="5442025" y="4260175"/>
                <a:ext cx="23550" cy="23250"/>
              </a:xfrm>
              <a:custGeom>
                <a:rect b="b" l="l" r="r" t="t"/>
                <a:pathLst>
                  <a:path extrusionOk="0" h="930" w="942">
                    <a:moveTo>
                      <a:pt x="358" y="1"/>
                    </a:moveTo>
                    <a:lnTo>
                      <a:pt x="358" y="358"/>
                    </a:lnTo>
                    <a:lnTo>
                      <a:pt x="1" y="465"/>
                    </a:lnTo>
                    <a:lnTo>
                      <a:pt x="358" y="572"/>
                    </a:lnTo>
                    <a:lnTo>
                      <a:pt x="358" y="929"/>
                    </a:lnTo>
                    <a:lnTo>
                      <a:pt x="584" y="644"/>
                    </a:lnTo>
                    <a:lnTo>
                      <a:pt x="942" y="751"/>
                    </a:lnTo>
                    <a:lnTo>
                      <a:pt x="715" y="465"/>
                    </a:lnTo>
                    <a:lnTo>
                      <a:pt x="942" y="179"/>
                    </a:lnTo>
                    <a:lnTo>
                      <a:pt x="942" y="179"/>
                    </a:lnTo>
                    <a:lnTo>
                      <a:pt x="584" y="286"/>
                    </a:lnTo>
                    <a:lnTo>
                      <a:pt x="35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7" name="Google Shape;3637;p21"/>
              <p:cNvSpPr/>
              <p:nvPr/>
            </p:nvSpPr>
            <p:spPr>
              <a:xfrm>
                <a:off x="5063725" y="4076475"/>
                <a:ext cx="5450" cy="3600"/>
              </a:xfrm>
              <a:custGeom>
                <a:rect b="b" l="l" r="r" t="t"/>
                <a:pathLst>
                  <a:path extrusionOk="0" h="144" w="218">
                    <a:moveTo>
                      <a:pt x="89" y="1"/>
                    </a:moveTo>
                    <a:cubicBezTo>
                      <a:pt x="41" y="1"/>
                      <a:pt x="11" y="44"/>
                      <a:pt x="0" y="98"/>
                    </a:cubicBezTo>
                    <a:cubicBezTo>
                      <a:pt x="0" y="131"/>
                      <a:pt x="13" y="143"/>
                      <a:pt x="32" y="143"/>
                    </a:cubicBezTo>
                    <a:cubicBezTo>
                      <a:pt x="95" y="143"/>
                      <a:pt x="217" y="2"/>
                      <a:pt x="107" y="2"/>
                    </a:cubicBezTo>
                    <a:cubicBezTo>
                      <a:pt x="101" y="1"/>
                      <a:pt x="95" y="1"/>
                      <a:pt x="8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8" name="Google Shape;3638;p21"/>
              <p:cNvSpPr/>
              <p:nvPr/>
            </p:nvSpPr>
            <p:spPr>
              <a:xfrm>
                <a:off x="5355125" y="4146475"/>
                <a:ext cx="5150" cy="3550"/>
              </a:xfrm>
              <a:custGeom>
                <a:rect b="b" l="l" r="r" t="t"/>
                <a:pathLst>
                  <a:path extrusionOk="0" h="142" w="206">
                    <a:moveTo>
                      <a:pt x="96" y="0"/>
                    </a:moveTo>
                    <a:cubicBezTo>
                      <a:pt x="48" y="0"/>
                      <a:pt x="0" y="36"/>
                      <a:pt x="0" y="96"/>
                    </a:cubicBezTo>
                    <a:cubicBezTo>
                      <a:pt x="0" y="129"/>
                      <a:pt x="13" y="141"/>
                      <a:pt x="31" y="141"/>
                    </a:cubicBezTo>
                    <a:cubicBezTo>
                      <a:pt x="90" y="141"/>
                      <a:pt x="206" y="0"/>
                      <a:pt x="9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9" name="Google Shape;3639;p21"/>
              <p:cNvSpPr/>
              <p:nvPr/>
            </p:nvSpPr>
            <p:spPr>
              <a:xfrm>
                <a:off x="5499175" y="3961025"/>
                <a:ext cx="5425" cy="3600"/>
              </a:xfrm>
              <a:custGeom>
                <a:rect b="b" l="l" r="r" t="t"/>
                <a:pathLst>
                  <a:path extrusionOk="0" h="144" w="217">
                    <a:moveTo>
                      <a:pt x="108" y="1"/>
                    </a:moveTo>
                    <a:cubicBezTo>
                      <a:pt x="49" y="1"/>
                      <a:pt x="1" y="48"/>
                      <a:pt x="1" y="96"/>
                    </a:cubicBezTo>
                    <a:cubicBezTo>
                      <a:pt x="1" y="130"/>
                      <a:pt x="15" y="143"/>
                      <a:pt x="35" y="143"/>
                    </a:cubicBezTo>
                    <a:cubicBezTo>
                      <a:pt x="98" y="143"/>
                      <a:pt x="217" y="10"/>
                      <a:pt x="10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0" name="Google Shape;3640;p21"/>
              <p:cNvSpPr/>
              <p:nvPr/>
            </p:nvSpPr>
            <p:spPr>
              <a:xfrm>
                <a:off x="5199450" y="3933900"/>
                <a:ext cx="5325" cy="3450"/>
              </a:xfrm>
              <a:custGeom>
                <a:rect b="b" l="l" r="r" t="t"/>
                <a:pathLst>
                  <a:path extrusionOk="0" h="138" w="213">
                    <a:moveTo>
                      <a:pt x="81" y="1"/>
                    </a:moveTo>
                    <a:cubicBezTo>
                      <a:pt x="38" y="1"/>
                      <a:pt x="0" y="43"/>
                      <a:pt x="0" y="86"/>
                    </a:cubicBezTo>
                    <a:cubicBezTo>
                      <a:pt x="0" y="124"/>
                      <a:pt x="15" y="138"/>
                      <a:pt x="36" y="138"/>
                    </a:cubicBezTo>
                    <a:cubicBezTo>
                      <a:pt x="99" y="138"/>
                      <a:pt x="212" y="2"/>
                      <a:pt x="96" y="2"/>
                    </a:cubicBezTo>
                    <a:cubicBezTo>
                      <a:pt x="91" y="1"/>
                      <a:pt x="86" y="1"/>
                      <a:pt x="8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1" name="Google Shape;3641;p21"/>
              <p:cNvSpPr/>
              <p:nvPr/>
            </p:nvSpPr>
            <p:spPr>
              <a:xfrm>
                <a:off x="5352750" y="3997050"/>
                <a:ext cx="10725" cy="9175"/>
              </a:xfrm>
              <a:custGeom>
                <a:rect b="b" l="l" r="r" t="t"/>
                <a:pathLst>
                  <a:path extrusionOk="0" h="367" w="429">
                    <a:moveTo>
                      <a:pt x="191" y="0"/>
                    </a:moveTo>
                    <a:cubicBezTo>
                      <a:pt x="95" y="0"/>
                      <a:pt x="0" y="72"/>
                      <a:pt x="0" y="179"/>
                    </a:cubicBezTo>
                    <a:cubicBezTo>
                      <a:pt x="0" y="292"/>
                      <a:pt x="87" y="366"/>
                      <a:pt x="180" y="366"/>
                    </a:cubicBezTo>
                    <a:cubicBezTo>
                      <a:pt x="225" y="366"/>
                      <a:pt x="271" y="349"/>
                      <a:pt x="310" y="310"/>
                    </a:cubicBezTo>
                    <a:cubicBezTo>
                      <a:pt x="429" y="203"/>
                      <a:pt x="357" y="0"/>
                      <a:pt x="19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642" name="Google Shape;3642;p21"/>
            <p:cNvGrpSpPr/>
            <p:nvPr/>
          </p:nvGrpSpPr>
          <p:grpSpPr>
            <a:xfrm>
              <a:off x="-592346" y="196659"/>
              <a:ext cx="5154996" cy="4446288"/>
              <a:chOff x="780450" y="1002925"/>
              <a:chExt cx="3916575" cy="3378125"/>
            </a:xfrm>
          </p:grpSpPr>
          <p:sp>
            <p:nvSpPr>
              <p:cNvPr id="3643" name="Google Shape;3643;p21"/>
              <p:cNvSpPr/>
              <p:nvPr/>
            </p:nvSpPr>
            <p:spPr>
              <a:xfrm>
                <a:off x="2544350" y="2278100"/>
                <a:ext cx="32175" cy="32450"/>
              </a:xfrm>
              <a:custGeom>
                <a:rect b="b" l="l" r="r" t="t"/>
                <a:pathLst>
                  <a:path extrusionOk="0" h="1298" w="1287">
                    <a:moveTo>
                      <a:pt x="489" y="0"/>
                    </a:moveTo>
                    <a:lnTo>
                      <a:pt x="489" y="500"/>
                    </a:lnTo>
                    <a:lnTo>
                      <a:pt x="1" y="643"/>
                    </a:lnTo>
                    <a:lnTo>
                      <a:pt x="489" y="798"/>
                    </a:lnTo>
                    <a:lnTo>
                      <a:pt x="489" y="1298"/>
                    </a:lnTo>
                    <a:lnTo>
                      <a:pt x="798" y="893"/>
                    </a:lnTo>
                    <a:lnTo>
                      <a:pt x="1287" y="1048"/>
                    </a:lnTo>
                    <a:lnTo>
                      <a:pt x="989" y="643"/>
                    </a:lnTo>
                    <a:lnTo>
                      <a:pt x="1287" y="250"/>
                    </a:lnTo>
                    <a:lnTo>
                      <a:pt x="798" y="405"/>
                    </a:lnTo>
                    <a:lnTo>
                      <a:pt x="4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4" name="Google Shape;3644;p21"/>
              <p:cNvSpPr/>
              <p:nvPr/>
            </p:nvSpPr>
            <p:spPr>
              <a:xfrm>
                <a:off x="3345350" y="2331075"/>
                <a:ext cx="32175" cy="32475"/>
              </a:xfrm>
              <a:custGeom>
                <a:rect b="b" l="l" r="r" t="t"/>
                <a:pathLst>
                  <a:path extrusionOk="0" h="1299" w="1287">
                    <a:moveTo>
                      <a:pt x="489" y="0"/>
                    </a:moveTo>
                    <a:lnTo>
                      <a:pt x="489" y="500"/>
                    </a:lnTo>
                    <a:lnTo>
                      <a:pt x="0" y="655"/>
                    </a:lnTo>
                    <a:lnTo>
                      <a:pt x="489" y="798"/>
                    </a:lnTo>
                    <a:lnTo>
                      <a:pt x="489" y="1298"/>
                    </a:lnTo>
                    <a:lnTo>
                      <a:pt x="798" y="893"/>
                    </a:lnTo>
                    <a:lnTo>
                      <a:pt x="1286" y="1048"/>
                    </a:lnTo>
                    <a:lnTo>
                      <a:pt x="1286" y="1048"/>
                    </a:lnTo>
                    <a:lnTo>
                      <a:pt x="989" y="655"/>
                    </a:lnTo>
                    <a:lnTo>
                      <a:pt x="1286" y="250"/>
                    </a:lnTo>
                    <a:lnTo>
                      <a:pt x="798" y="405"/>
                    </a:lnTo>
                    <a:lnTo>
                      <a:pt x="4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5" name="Google Shape;3645;p21"/>
              <p:cNvSpPr/>
              <p:nvPr/>
            </p:nvSpPr>
            <p:spPr>
              <a:xfrm>
                <a:off x="2592275" y="1497050"/>
                <a:ext cx="32175" cy="32450"/>
              </a:xfrm>
              <a:custGeom>
                <a:rect b="b" l="l" r="r" t="t"/>
                <a:pathLst>
                  <a:path extrusionOk="0" h="1298" w="1287">
                    <a:moveTo>
                      <a:pt x="489" y="0"/>
                    </a:moveTo>
                    <a:lnTo>
                      <a:pt x="489" y="500"/>
                    </a:lnTo>
                    <a:lnTo>
                      <a:pt x="1" y="655"/>
                    </a:lnTo>
                    <a:lnTo>
                      <a:pt x="489" y="798"/>
                    </a:lnTo>
                    <a:lnTo>
                      <a:pt x="489" y="1298"/>
                    </a:lnTo>
                    <a:lnTo>
                      <a:pt x="798" y="893"/>
                    </a:lnTo>
                    <a:lnTo>
                      <a:pt x="1286" y="1048"/>
                    </a:lnTo>
                    <a:lnTo>
                      <a:pt x="989" y="655"/>
                    </a:lnTo>
                    <a:lnTo>
                      <a:pt x="1286" y="250"/>
                    </a:lnTo>
                    <a:lnTo>
                      <a:pt x="798" y="405"/>
                    </a:lnTo>
                    <a:lnTo>
                      <a:pt x="4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6" name="Google Shape;3646;p21"/>
              <p:cNvSpPr/>
              <p:nvPr/>
            </p:nvSpPr>
            <p:spPr>
              <a:xfrm>
                <a:off x="3361425" y="1920600"/>
                <a:ext cx="32475" cy="32475"/>
              </a:xfrm>
              <a:custGeom>
                <a:rect b="b" l="l" r="r" t="t"/>
                <a:pathLst>
                  <a:path extrusionOk="0" h="1299" w="1299">
                    <a:moveTo>
                      <a:pt x="488" y="1"/>
                    </a:moveTo>
                    <a:lnTo>
                      <a:pt x="488" y="501"/>
                    </a:lnTo>
                    <a:lnTo>
                      <a:pt x="0" y="656"/>
                    </a:lnTo>
                    <a:lnTo>
                      <a:pt x="488" y="798"/>
                    </a:lnTo>
                    <a:lnTo>
                      <a:pt x="488" y="1298"/>
                    </a:lnTo>
                    <a:lnTo>
                      <a:pt x="798" y="894"/>
                    </a:lnTo>
                    <a:lnTo>
                      <a:pt x="1298" y="1048"/>
                    </a:lnTo>
                    <a:lnTo>
                      <a:pt x="989" y="656"/>
                    </a:lnTo>
                    <a:lnTo>
                      <a:pt x="1298" y="251"/>
                    </a:lnTo>
                    <a:lnTo>
                      <a:pt x="798" y="405"/>
                    </a:lnTo>
                    <a:lnTo>
                      <a:pt x="48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7" name="Google Shape;3647;p21"/>
              <p:cNvSpPr/>
              <p:nvPr/>
            </p:nvSpPr>
            <p:spPr>
              <a:xfrm>
                <a:off x="1761525" y="2082225"/>
                <a:ext cx="32450" cy="32475"/>
              </a:xfrm>
              <a:custGeom>
                <a:rect b="b" l="l" r="r" t="t"/>
                <a:pathLst>
                  <a:path extrusionOk="0" h="1299" w="1298">
                    <a:moveTo>
                      <a:pt x="500" y="1"/>
                    </a:moveTo>
                    <a:lnTo>
                      <a:pt x="500" y="489"/>
                    </a:lnTo>
                    <a:lnTo>
                      <a:pt x="0" y="644"/>
                    </a:lnTo>
                    <a:lnTo>
                      <a:pt x="500" y="798"/>
                    </a:lnTo>
                    <a:lnTo>
                      <a:pt x="500" y="1299"/>
                    </a:lnTo>
                    <a:lnTo>
                      <a:pt x="798" y="894"/>
                    </a:lnTo>
                    <a:lnTo>
                      <a:pt x="1298" y="1048"/>
                    </a:lnTo>
                    <a:lnTo>
                      <a:pt x="988" y="644"/>
                    </a:lnTo>
                    <a:lnTo>
                      <a:pt x="1298" y="251"/>
                    </a:lnTo>
                    <a:lnTo>
                      <a:pt x="1298" y="251"/>
                    </a:lnTo>
                    <a:lnTo>
                      <a:pt x="798" y="394"/>
                    </a:lnTo>
                    <a:lnTo>
                      <a:pt x="50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8" name="Google Shape;3648;p21"/>
              <p:cNvSpPr/>
              <p:nvPr/>
            </p:nvSpPr>
            <p:spPr>
              <a:xfrm>
                <a:off x="1647825" y="2529000"/>
                <a:ext cx="32450" cy="32475"/>
              </a:xfrm>
              <a:custGeom>
                <a:rect b="b" l="l" r="r" t="t"/>
                <a:pathLst>
                  <a:path extrusionOk="0" h="1299" w="1298">
                    <a:moveTo>
                      <a:pt x="500" y="1"/>
                    </a:moveTo>
                    <a:lnTo>
                      <a:pt x="500" y="489"/>
                    </a:lnTo>
                    <a:lnTo>
                      <a:pt x="0" y="644"/>
                    </a:lnTo>
                    <a:lnTo>
                      <a:pt x="500" y="799"/>
                    </a:lnTo>
                    <a:lnTo>
                      <a:pt x="500" y="1299"/>
                    </a:lnTo>
                    <a:lnTo>
                      <a:pt x="798" y="894"/>
                    </a:lnTo>
                    <a:lnTo>
                      <a:pt x="1298" y="1049"/>
                    </a:lnTo>
                    <a:lnTo>
                      <a:pt x="1298" y="1049"/>
                    </a:lnTo>
                    <a:lnTo>
                      <a:pt x="988" y="644"/>
                    </a:lnTo>
                    <a:lnTo>
                      <a:pt x="1298" y="251"/>
                    </a:lnTo>
                    <a:lnTo>
                      <a:pt x="798" y="394"/>
                    </a:lnTo>
                    <a:lnTo>
                      <a:pt x="50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9" name="Google Shape;3649;p21"/>
              <p:cNvSpPr/>
              <p:nvPr/>
            </p:nvSpPr>
            <p:spPr>
              <a:xfrm>
                <a:off x="780450" y="2377800"/>
                <a:ext cx="32175" cy="32775"/>
              </a:xfrm>
              <a:custGeom>
                <a:rect b="b" l="l" r="r" t="t"/>
                <a:pathLst>
                  <a:path extrusionOk="0" h="1311" w="1287">
                    <a:moveTo>
                      <a:pt x="488" y="1"/>
                    </a:moveTo>
                    <a:lnTo>
                      <a:pt x="488" y="501"/>
                    </a:lnTo>
                    <a:lnTo>
                      <a:pt x="0" y="655"/>
                    </a:lnTo>
                    <a:lnTo>
                      <a:pt x="488" y="810"/>
                    </a:lnTo>
                    <a:lnTo>
                      <a:pt x="488" y="1310"/>
                    </a:lnTo>
                    <a:lnTo>
                      <a:pt x="798" y="905"/>
                    </a:lnTo>
                    <a:lnTo>
                      <a:pt x="1286" y="1060"/>
                    </a:lnTo>
                    <a:lnTo>
                      <a:pt x="988" y="655"/>
                    </a:lnTo>
                    <a:lnTo>
                      <a:pt x="1286" y="251"/>
                    </a:lnTo>
                    <a:lnTo>
                      <a:pt x="798" y="405"/>
                    </a:lnTo>
                    <a:lnTo>
                      <a:pt x="48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0" name="Google Shape;3650;p21"/>
              <p:cNvSpPr/>
              <p:nvPr/>
            </p:nvSpPr>
            <p:spPr>
              <a:xfrm>
                <a:off x="2243125" y="2420375"/>
                <a:ext cx="32175" cy="32450"/>
              </a:xfrm>
              <a:custGeom>
                <a:rect b="b" l="l" r="r" t="t"/>
                <a:pathLst>
                  <a:path extrusionOk="0" h="1298" w="1287">
                    <a:moveTo>
                      <a:pt x="489" y="0"/>
                    </a:moveTo>
                    <a:lnTo>
                      <a:pt x="489" y="500"/>
                    </a:lnTo>
                    <a:lnTo>
                      <a:pt x="1" y="655"/>
                    </a:lnTo>
                    <a:lnTo>
                      <a:pt x="489" y="810"/>
                    </a:lnTo>
                    <a:lnTo>
                      <a:pt x="489" y="1298"/>
                    </a:lnTo>
                    <a:lnTo>
                      <a:pt x="798" y="905"/>
                    </a:lnTo>
                    <a:lnTo>
                      <a:pt x="1286" y="1060"/>
                    </a:lnTo>
                    <a:lnTo>
                      <a:pt x="989" y="655"/>
                    </a:lnTo>
                    <a:lnTo>
                      <a:pt x="1286" y="250"/>
                    </a:lnTo>
                    <a:lnTo>
                      <a:pt x="1286" y="250"/>
                    </a:lnTo>
                    <a:lnTo>
                      <a:pt x="798" y="405"/>
                    </a:lnTo>
                    <a:lnTo>
                      <a:pt x="4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1" name="Google Shape;3651;p21"/>
              <p:cNvSpPr/>
              <p:nvPr/>
            </p:nvSpPr>
            <p:spPr>
              <a:xfrm>
                <a:off x="3166450" y="3111225"/>
                <a:ext cx="32475" cy="32475"/>
              </a:xfrm>
              <a:custGeom>
                <a:rect b="b" l="l" r="r" t="t"/>
                <a:pathLst>
                  <a:path extrusionOk="0" h="1299" w="1299">
                    <a:moveTo>
                      <a:pt x="501" y="1"/>
                    </a:moveTo>
                    <a:lnTo>
                      <a:pt x="501" y="501"/>
                    </a:lnTo>
                    <a:lnTo>
                      <a:pt x="1" y="643"/>
                    </a:lnTo>
                    <a:lnTo>
                      <a:pt x="501" y="798"/>
                    </a:lnTo>
                    <a:lnTo>
                      <a:pt x="501" y="1298"/>
                    </a:lnTo>
                    <a:lnTo>
                      <a:pt x="798" y="894"/>
                    </a:lnTo>
                    <a:lnTo>
                      <a:pt x="1298" y="1048"/>
                    </a:lnTo>
                    <a:lnTo>
                      <a:pt x="1298" y="1048"/>
                    </a:lnTo>
                    <a:lnTo>
                      <a:pt x="989" y="643"/>
                    </a:lnTo>
                    <a:lnTo>
                      <a:pt x="1298" y="251"/>
                    </a:lnTo>
                    <a:lnTo>
                      <a:pt x="798" y="405"/>
                    </a:lnTo>
                    <a:lnTo>
                      <a:pt x="50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2" name="Google Shape;3652;p21"/>
              <p:cNvSpPr/>
              <p:nvPr/>
            </p:nvSpPr>
            <p:spPr>
              <a:xfrm>
                <a:off x="3302475" y="3978300"/>
                <a:ext cx="32175" cy="32475"/>
              </a:xfrm>
              <a:custGeom>
                <a:rect b="b" l="l" r="r" t="t"/>
                <a:pathLst>
                  <a:path extrusionOk="0" h="1299" w="1287">
                    <a:moveTo>
                      <a:pt x="489" y="0"/>
                    </a:moveTo>
                    <a:lnTo>
                      <a:pt x="489" y="500"/>
                    </a:lnTo>
                    <a:lnTo>
                      <a:pt x="1" y="655"/>
                    </a:lnTo>
                    <a:lnTo>
                      <a:pt x="489" y="810"/>
                    </a:lnTo>
                    <a:lnTo>
                      <a:pt x="489" y="1298"/>
                    </a:lnTo>
                    <a:lnTo>
                      <a:pt x="799" y="893"/>
                    </a:lnTo>
                    <a:lnTo>
                      <a:pt x="1287" y="1048"/>
                    </a:lnTo>
                    <a:lnTo>
                      <a:pt x="989" y="655"/>
                    </a:lnTo>
                    <a:lnTo>
                      <a:pt x="1287" y="250"/>
                    </a:lnTo>
                    <a:lnTo>
                      <a:pt x="799" y="405"/>
                    </a:lnTo>
                    <a:lnTo>
                      <a:pt x="4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3" name="Google Shape;3653;p21"/>
              <p:cNvSpPr/>
              <p:nvPr/>
            </p:nvSpPr>
            <p:spPr>
              <a:xfrm>
                <a:off x="2336000" y="3689575"/>
                <a:ext cx="32475" cy="32475"/>
              </a:xfrm>
              <a:custGeom>
                <a:rect b="b" l="l" r="r" t="t"/>
                <a:pathLst>
                  <a:path extrusionOk="0" h="1299" w="1299">
                    <a:moveTo>
                      <a:pt x="500" y="0"/>
                    </a:moveTo>
                    <a:lnTo>
                      <a:pt x="500" y="489"/>
                    </a:lnTo>
                    <a:lnTo>
                      <a:pt x="0" y="643"/>
                    </a:lnTo>
                    <a:lnTo>
                      <a:pt x="500" y="798"/>
                    </a:lnTo>
                    <a:lnTo>
                      <a:pt x="500" y="1298"/>
                    </a:lnTo>
                    <a:lnTo>
                      <a:pt x="798" y="893"/>
                    </a:lnTo>
                    <a:lnTo>
                      <a:pt x="1298" y="1048"/>
                    </a:lnTo>
                    <a:lnTo>
                      <a:pt x="988" y="643"/>
                    </a:lnTo>
                    <a:lnTo>
                      <a:pt x="1298" y="238"/>
                    </a:lnTo>
                    <a:lnTo>
                      <a:pt x="798" y="393"/>
                    </a:lnTo>
                    <a:lnTo>
                      <a:pt x="5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4" name="Google Shape;3654;p21"/>
              <p:cNvSpPr/>
              <p:nvPr/>
            </p:nvSpPr>
            <p:spPr>
              <a:xfrm>
                <a:off x="2560425" y="3143675"/>
                <a:ext cx="32475" cy="32475"/>
              </a:xfrm>
              <a:custGeom>
                <a:rect b="b" l="l" r="r" t="t"/>
                <a:pathLst>
                  <a:path extrusionOk="0" h="1299" w="1299">
                    <a:moveTo>
                      <a:pt x="501" y="0"/>
                    </a:moveTo>
                    <a:lnTo>
                      <a:pt x="501" y="488"/>
                    </a:lnTo>
                    <a:lnTo>
                      <a:pt x="1" y="643"/>
                    </a:lnTo>
                    <a:lnTo>
                      <a:pt x="501" y="798"/>
                    </a:lnTo>
                    <a:lnTo>
                      <a:pt x="501" y="1298"/>
                    </a:lnTo>
                    <a:lnTo>
                      <a:pt x="798" y="893"/>
                    </a:lnTo>
                    <a:lnTo>
                      <a:pt x="1298" y="1048"/>
                    </a:lnTo>
                    <a:lnTo>
                      <a:pt x="989" y="643"/>
                    </a:lnTo>
                    <a:lnTo>
                      <a:pt x="1298" y="250"/>
                    </a:lnTo>
                    <a:lnTo>
                      <a:pt x="1298" y="250"/>
                    </a:lnTo>
                    <a:lnTo>
                      <a:pt x="798" y="405"/>
                    </a:lnTo>
                    <a:lnTo>
                      <a:pt x="50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5" name="Google Shape;3655;p21"/>
              <p:cNvSpPr/>
              <p:nvPr/>
            </p:nvSpPr>
            <p:spPr>
              <a:xfrm>
                <a:off x="1914525" y="1848875"/>
                <a:ext cx="32450" cy="32475"/>
              </a:xfrm>
              <a:custGeom>
                <a:rect b="b" l="l" r="r" t="t"/>
                <a:pathLst>
                  <a:path extrusionOk="0" h="1299" w="1298">
                    <a:moveTo>
                      <a:pt x="500" y="0"/>
                    </a:moveTo>
                    <a:lnTo>
                      <a:pt x="500" y="500"/>
                    </a:lnTo>
                    <a:lnTo>
                      <a:pt x="0" y="643"/>
                    </a:lnTo>
                    <a:lnTo>
                      <a:pt x="500" y="798"/>
                    </a:lnTo>
                    <a:lnTo>
                      <a:pt x="500" y="1298"/>
                    </a:lnTo>
                    <a:lnTo>
                      <a:pt x="810" y="893"/>
                    </a:lnTo>
                    <a:lnTo>
                      <a:pt x="1298" y="1048"/>
                    </a:lnTo>
                    <a:lnTo>
                      <a:pt x="988" y="643"/>
                    </a:lnTo>
                    <a:lnTo>
                      <a:pt x="1298" y="250"/>
                    </a:lnTo>
                    <a:lnTo>
                      <a:pt x="810" y="405"/>
                    </a:lnTo>
                    <a:lnTo>
                      <a:pt x="5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6" name="Google Shape;3656;p21"/>
              <p:cNvSpPr/>
              <p:nvPr/>
            </p:nvSpPr>
            <p:spPr>
              <a:xfrm>
                <a:off x="2360400" y="1131825"/>
                <a:ext cx="32475" cy="32450"/>
              </a:xfrm>
              <a:custGeom>
                <a:rect b="b" l="l" r="r" t="t"/>
                <a:pathLst>
                  <a:path extrusionOk="0" h="1298" w="1299">
                    <a:moveTo>
                      <a:pt x="501" y="0"/>
                    </a:moveTo>
                    <a:lnTo>
                      <a:pt x="501" y="500"/>
                    </a:lnTo>
                    <a:lnTo>
                      <a:pt x="1" y="655"/>
                    </a:lnTo>
                    <a:lnTo>
                      <a:pt x="501" y="798"/>
                    </a:lnTo>
                    <a:lnTo>
                      <a:pt x="501" y="1298"/>
                    </a:lnTo>
                    <a:lnTo>
                      <a:pt x="798" y="893"/>
                    </a:lnTo>
                    <a:lnTo>
                      <a:pt x="1298" y="1048"/>
                    </a:lnTo>
                    <a:lnTo>
                      <a:pt x="989" y="655"/>
                    </a:lnTo>
                    <a:lnTo>
                      <a:pt x="1298" y="250"/>
                    </a:lnTo>
                    <a:lnTo>
                      <a:pt x="798" y="405"/>
                    </a:lnTo>
                    <a:lnTo>
                      <a:pt x="50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7" name="Google Shape;3657;p21"/>
              <p:cNvSpPr/>
              <p:nvPr/>
            </p:nvSpPr>
            <p:spPr>
              <a:xfrm>
                <a:off x="2275275" y="2911200"/>
                <a:ext cx="32475" cy="32475"/>
              </a:xfrm>
              <a:custGeom>
                <a:rect b="b" l="l" r="r" t="t"/>
                <a:pathLst>
                  <a:path extrusionOk="0" h="1299" w="1299">
                    <a:moveTo>
                      <a:pt x="500" y="1"/>
                    </a:moveTo>
                    <a:lnTo>
                      <a:pt x="500" y="501"/>
                    </a:lnTo>
                    <a:lnTo>
                      <a:pt x="0" y="644"/>
                    </a:lnTo>
                    <a:lnTo>
                      <a:pt x="500" y="798"/>
                    </a:lnTo>
                    <a:lnTo>
                      <a:pt x="500" y="1298"/>
                    </a:lnTo>
                    <a:lnTo>
                      <a:pt x="798" y="894"/>
                    </a:lnTo>
                    <a:lnTo>
                      <a:pt x="1298" y="1048"/>
                    </a:lnTo>
                    <a:lnTo>
                      <a:pt x="989" y="644"/>
                    </a:lnTo>
                    <a:lnTo>
                      <a:pt x="1298" y="251"/>
                    </a:lnTo>
                    <a:lnTo>
                      <a:pt x="1298" y="251"/>
                    </a:lnTo>
                    <a:lnTo>
                      <a:pt x="798" y="393"/>
                    </a:lnTo>
                    <a:lnTo>
                      <a:pt x="50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8" name="Google Shape;3658;p21"/>
              <p:cNvSpPr/>
              <p:nvPr/>
            </p:nvSpPr>
            <p:spPr>
              <a:xfrm>
                <a:off x="2544350" y="3918175"/>
                <a:ext cx="32175" cy="32475"/>
              </a:xfrm>
              <a:custGeom>
                <a:rect b="b" l="l" r="r" t="t"/>
                <a:pathLst>
                  <a:path extrusionOk="0" h="1299" w="1287">
                    <a:moveTo>
                      <a:pt x="489" y="0"/>
                    </a:moveTo>
                    <a:lnTo>
                      <a:pt x="489" y="500"/>
                    </a:lnTo>
                    <a:lnTo>
                      <a:pt x="1" y="655"/>
                    </a:lnTo>
                    <a:lnTo>
                      <a:pt x="489" y="810"/>
                    </a:lnTo>
                    <a:lnTo>
                      <a:pt x="489" y="1298"/>
                    </a:lnTo>
                    <a:lnTo>
                      <a:pt x="798" y="905"/>
                    </a:lnTo>
                    <a:lnTo>
                      <a:pt x="1287" y="1048"/>
                    </a:lnTo>
                    <a:lnTo>
                      <a:pt x="989" y="655"/>
                    </a:lnTo>
                    <a:lnTo>
                      <a:pt x="1287" y="250"/>
                    </a:lnTo>
                    <a:lnTo>
                      <a:pt x="798" y="405"/>
                    </a:lnTo>
                    <a:lnTo>
                      <a:pt x="4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9" name="Google Shape;3659;p21"/>
              <p:cNvSpPr/>
              <p:nvPr/>
            </p:nvSpPr>
            <p:spPr>
              <a:xfrm>
                <a:off x="2670850" y="2694200"/>
                <a:ext cx="32175" cy="32475"/>
              </a:xfrm>
              <a:custGeom>
                <a:rect b="b" l="l" r="r" t="t"/>
                <a:pathLst>
                  <a:path extrusionOk="0" h="1299" w="1287">
                    <a:moveTo>
                      <a:pt x="489" y="1"/>
                    </a:moveTo>
                    <a:lnTo>
                      <a:pt x="489" y="489"/>
                    </a:lnTo>
                    <a:lnTo>
                      <a:pt x="1" y="644"/>
                    </a:lnTo>
                    <a:lnTo>
                      <a:pt x="489" y="799"/>
                    </a:lnTo>
                    <a:lnTo>
                      <a:pt x="489" y="1299"/>
                    </a:lnTo>
                    <a:lnTo>
                      <a:pt x="799" y="894"/>
                    </a:lnTo>
                    <a:lnTo>
                      <a:pt x="1287" y="1049"/>
                    </a:lnTo>
                    <a:lnTo>
                      <a:pt x="1287" y="1049"/>
                    </a:lnTo>
                    <a:lnTo>
                      <a:pt x="989" y="644"/>
                    </a:lnTo>
                    <a:lnTo>
                      <a:pt x="1287" y="251"/>
                    </a:lnTo>
                    <a:lnTo>
                      <a:pt x="799" y="394"/>
                    </a:lnTo>
                    <a:lnTo>
                      <a:pt x="48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0" name="Google Shape;3660;p21"/>
              <p:cNvSpPr/>
              <p:nvPr/>
            </p:nvSpPr>
            <p:spPr>
              <a:xfrm>
                <a:off x="2745875" y="1821775"/>
                <a:ext cx="32450" cy="32475"/>
              </a:xfrm>
              <a:custGeom>
                <a:rect b="b" l="l" r="r" t="t"/>
                <a:pathLst>
                  <a:path extrusionOk="0" h="1299" w="1298">
                    <a:moveTo>
                      <a:pt x="500" y="1"/>
                    </a:moveTo>
                    <a:lnTo>
                      <a:pt x="500" y="489"/>
                    </a:lnTo>
                    <a:lnTo>
                      <a:pt x="0" y="644"/>
                    </a:lnTo>
                    <a:lnTo>
                      <a:pt x="500" y="799"/>
                    </a:lnTo>
                    <a:lnTo>
                      <a:pt x="500" y="1299"/>
                    </a:lnTo>
                    <a:lnTo>
                      <a:pt x="810" y="894"/>
                    </a:lnTo>
                    <a:lnTo>
                      <a:pt x="1298" y="1049"/>
                    </a:lnTo>
                    <a:lnTo>
                      <a:pt x="988" y="644"/>
                    </a:lnTo>
                    <a:lnTo>
                      <a:pt x="1298" y="251"/>
                    </a:lnTo>
                    <a:lnTo>
                      <a:pt x="810" y="394"/>
                    </a:lnTo>
                    <a:lnTo>
                      <a:pt x="50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1" name="Google Shape;3661;p21"/>
              <p:cNvSpPr/>
              <p:nvPr/>
            </p:nvSpPr>
            <p:spPr>
              <a:xfrm>
                <a:off x="3651050" y="3127300"/>
                <a:ext cx="32450" cy="32475"/>
              </a:xfrm>
              <a:custGeom>
                <a:rect b="b" l="l" r="r" t="t"/>
                <a:pathLst>
                  <a:path extrusionOk="0" h="1299" w="1298">
                    <a:moveTo>
                      <a:pt x="488" y="0"/>
                    </a:moveTo>
                    <a:lnTo>
                      <a:pt x="488" y="501"/>
                    </a:lnTo>
                    <a:lnTo>
                      <a:pt x="0" y="655"/>
                    </a:lnTo>
                    <a:lnTo>
                      <a:pt x="488" y="810"/>
                    </a:lnTo>
                    <a:lnTo>
                      <a:pt x="488" y="1298"/>
                    </a:lnTo>
                    <a:lnTo>
                      <a:pt x="798" y="905"/>
                    </a:lnTo>
                    <a:lnTo>
                      <a:pt x="1298" y="1060"/>
                    </a:lnTo>
                    <a:lnTo>
                      <a:pt x="988" y="655"/>
                    </a:lnTo>
                    <a:lnTo>
                      <a:pt x="1298" y="251"/>
                    </a:lnTo>
                    <a:lnTo>
                      <a:pt x="798" y="405"/>
                    </a:lnTo>
                    <a:lnTo>
                      <a:pt x="48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2" name="Google Shape;3662;p21"/>
              <p:cNvSpPr/>
              <p:nvPr/>
            </p:nvSpPr>
            <p:spPr>
              <a:xfrm>
                <a:off x="4041275" y="2777250"/>
                <a:ext cx="32175" cy="32775"/>
              </a:xfrm>
              <a:custGeom>
                <a:rect b="b" l="l" r="r" t="t"/>
                <a:pathLst>
                  <a:path extrusionOk="0" h="1311" w="1287">
                    <a:moveTo>
                      <a:pt x="488" y="1"/>
                    </a:moveTo>
                    <a:lnTo>
                      <a:pt x="488" y="501"/>
                    </a:lnTo>
                    <a:lnTo>
                      <a:pt x="0" y="656"/>
                    </a:lnTo>
                    <a:lnTo>
                      <a:pt x="488" y="810"/>
                    </a:lnTo>
                    <a:lnTo>
                      <a:pt x="488" y="1310"/>
                    </a:lnTo>
                    <a:lnTo>
                      <a:pt x="798" y="906"/>
                    </a:lnTo>
                    <a:lnTo>
                      <a:pt x="1286" y="1060"/>
                    </a:lnTo>
                    <a:lnTo>
                      <a:pt x="988" y="656"/>
                    </a:lnTo>
                    <a:lnTo>
                      <a:pt x="1286" y="251"/>
                    </a:lnTo>
                    <a:lnTo>
                      <a:pt x="798" y="406"/>
                    </a:lnTo>
                    <a:lnTo>
                      <a:pt x="48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3" name="Google Shape;3663;p21"/>
              <p:cNvSpPr/>
              <p:nvPr/>
            </p:nvSpPr>
            <p:spPr>
              <a:xfrm>
                <a:off x="1419225" y="2245650"/>
                <a:ext cx="32450" cy="32475"/>
              </a:xfrm>
              <a:custGeom>
                <a:rect b="b" l="l" r="r" t="t"/>
                <a:pathLst>
                  <a:path extrusionOk="0" h="1299" w="1298">
                    <a:moveTo>
                      <a:pt x="500" y="0"/>
                    </a:moveTo>
                    <a:lnTo>
                      <a:pt x="500" y="500"/>
                    </a:lnTo>
                    <a:lnTo>
                      <a:pt x="0" y="655"/>
                    </a:lnTo>
                    <a:lnTo>
                      <a:pt x="500" y="810"/>
                    </a:lnTo>
                    <a:lnTo>
                      <a:pt x="500" y="1298"/>
                    </a:lnTo>
                    <a:lnTo>
                      <a:pt x="798" y="905"/>
                    </a:lnTo>
                    <a:lnTo>
                      <a:pt x="1298" y="1048"/>
                    </a:lnTo>
                    <a:lnTo>
                      <a:pt x="1298" y="1048"/>
                    </a:lnTo>
                    <a:lnTo>
                      <a:pt x="988" y="655"/>
                    </a:lnTo>
                    <a:lnTo>
                      <a:pt x="1298" y="250"/>
                    </a:lnTo>
                    <a:lnTo>
                      <a:pt x="798" y="405"/>
                    </a:lnTo>
                    <a:lnTo>
                      <a:pt x="5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4" name="Google Shape;3664;p21"/>
              <p:cNvSpPr/>
              <p:nvPr/>
            </p:nvSpPr>
            <p:spPr>
              <a:xfrm>
                <a:off x="3361425" y="3035625"/>
                <a:ext cx="32475" cy="32475"/>
              </a:xfrm>
              <a:custGeom>
                <a:rect b="b" l="l" r="r" t="t"/>
                <a:pathLst>
                  <a:path extrusionOk="0" h="1299" w="1299">
                    <a:moveTo>
                      <a:pt x="488" y="0"/>
                    </a:moveTo>
                    <a:lnTo>
                      <a:pt x="488" y="489"/>
                    </a:lnTo>
                    <a:lnTo>
                      <a:pt x="0" y="643"/>
                    </a:lnTo>
                    <a:lnTo>
                      <a:pt x="488" y="798"/>
                    </a:lnTo>
                    <a:lnTo>
                      <a:pt x="488" y="1298"/>
                    </a:lnTo>
                    <a:lnTo>
                      <a:pt x="798" y="893"/>
                    </a:lnTo>
                    <a:lnTo>
                      <a:pt x="1298" y="1048"/>
                    </a:lnTo>
                    <a:lnTo>
                      <a:pt x="989" y="643"/>
                    </a:lnTo>
                    <a:lnTo>
                      <a:pt x="1298" y="239"/>
                    </a:lnTo>
                    <a:lnTo>
                      <a:pt x="798" y="393"/>
                    </a:lnTo>
                    <a:lnTo>
                      <a:pt x="48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5" name="Google Shape;3665;p21"/>
              <p:cNvSpPr/>
              <p:nvPr/>
            </p:nvSpPr>
            <p:spPr>
              <a:xfrm>
                <a:off x="1792475" y="2761175"/>
                <a:ext cx="32175" cy="32475"/>
              </a:xfrm>
              <a:custGeom>
                <a:rect b="b" l="l" r="r" t="t"/>
                <a:pathLst>
                  <a:path extrusionOk="0" h="1299" w="1287">
                    <a:moveTo>
                      <a:pt x="489" y="1"/>
                    </a:moveTo>
                    <a:lnTo>
                      <a:pt x="489" y="501"/>
                    </a:lnTo>
                    <a:lnTo>
                      <a:pt x="0" y="644"/>
                    </a:lnTo>
                    <a:lnTo>
                      <a:pt x="489" y="799"/>
                    </a:lnTo>
                    <a:lnTo>
                      <a:pt x="489" y="1299"/>
                    </a:lnTo>
                    <a:lnTo>
                      <a:pt x="798" y="894"/>
                    </a:lnTo>
                    <a:lnTo>
                      <a:pt x="1286" y="1049"/>
                    </a:lnTo>
                    <a:lnTo>
                      <a:pt x="989" y="644"/>
                    </a:lnTo>
                    <a:lnTo>
                      <a:pt x="1286" y="251"/>
                    </a:lnTo>
                    <a:lnTo>
                      <a:pt x="798" y="406"/>
                    </a:lnTo>
                    <a:lnTo>
                      <a:pt x="48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6" name="Google Shape;3666;p21"/>
              <p:cNvSpPr/>
              <p:nvPr/>
            </p:nvSpPr>
            <p:spPr>
              <a:xfrm>
                <a:off x="1107275" y="2677850"/>
                <a:ext cx="32475" cy="32450"/>
              </a:xfrm>
              <a:custGeom>
                <a:rect b="b" l="l" r="r" t="t"/>
                <a:pathLst>
                  <a:path extrusionOk="0" h="1298" w="1299">
                    <a:moveTo>
                      <a:pt x="500" y="0"/>
                    </a:moveTo>
                    <a:lnTo>
                      <a:pt x="500" y="500"/>
                    </a:lnTo>
                    <a:lnTo>
                      <a:pt x="0" y="655"/>
                    </a:lnTo>
                    <a:lnTo>
                      <a:pt x="500" y="810"/>
                    </a:lnTo>
                    <a:lnTo>
                      <a:pt x="500" y="1298"/>
                    </a:lnTo>
                    <a:lnTo>
                      <a:pt x="810" y="905"/>
                    </a:lnTo>
                    <a:lnTo>
                      <a:pt x="1298" y="1048"/>
                    </a:lnTo>
                    <a:lnTo>
                      <a:pt x="988" y="655"/>
                    </a:lnTo>
                    <a:lnTo>
                      <a:pt x="1298" y="250"/>
                    </a:lnTo>
                    <a:lnTo>
                      <a:pt x="810" y="405"/>
                    </a:lnTo>
                    <a:lnTo>
                      <a:pt x="5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7" name="Google Shape;3667;p21"/>
              <p:cNvSpPr/>
              <p:nvPr/>
            </p:nvSpPr>
            <p:spPr>
              <a:xfrm>
                <a:off x="3018525" y="2280175"/>
                <a:ext cx="32475" cy="32475"/>
              </a:xfrm>
              <a:custGeom>
                <a:rect b="b" l="l" r="r" t="t"/>
                <a:pathLst>
                  <a:path extrusionOk="0" h="1299" w="1299">
                    <a:moveTo>
                      <a:pt x="500" y="0"/>
                    </a:moveTo>
                    <a:lnTo>
                      <a:pt x="500" y="500"/>
                    </a:lnTo>
                    <a:lnTo>
                      <a:pt x="0" y="655"/>
                    </a:lnTo>
                    <a:lnTo>
                      <a:pt x="500" y="810"/>
                    </a:lnTo>
                    <a:lnTo>
                      <a:pt x="500" y="1298"/>
                    </a:lnTo>
                    <a:lnTo>
                      <a:pt x="798" y="905"/>
                    </a:lnTo>
                    <a:lnTo>
                      <a:pt x="1298" y="1048"/>
                    </a:lnTo>
                    <a:lnTo>
                      <a:pt x="989" y="655"/>
                    </a:lnTo>
                    <a:lnTo>
                      <a:pt x="1298" y="250"/>
                    </a:lnTo>
                    <a:lnTo>
                      <a:pt x="798" y="405"/>
                    </a:lnTo>
                    <a:lnTo>
                      <a:pt x="5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8" name="Google Shape;3668;p21"/>
              <p:cNvSpPr/>
              <p:nvPr/>
            </p:nvSpPr>
            <p:spPr>
              <a:xfrm>
                <a:off x="2549425" y="2858225"/>
                <a:ext cx="14900" cy="12800"/>
              </a:xfrm>
              <a:custGeom>
                <a:rect b="b" l="l" r="r" t="t"/>
                <a:pathLst>
                  <a:path extrusionOk="0" h="512" w="596">
                    <a:moveTo>
                      <a:pt x="274" y="0"/>
                    </a:moveTo>
                    <a:cubicBezTo>
                      <a:pt x="119" y="0"/>
                      <a:pt x="0" y="119"/>
                      <a:pt x="0" y="262"/>
                    </a:cubicBezTo>
                    <a:cubicBezTo>
                      <a:pt x="0" y="409"/>
                      <a:pt x="129" y="511"/>
                      <a:pt x="259" y="511"/>
                    </a:cubicBezTo>
                    <a:cubicBezTo>
                      <a:pt x="319" y="511"/>
                      <a:pt x="380" y="490"/>
                      <a:pt x="429" y="441"/>
                    </a:cubicBezTo>
                    <a:cubicBezTo>
                      <a:pt x="595" y="286"/>
                      <a:pt x="488" y="12"/>
                      <a:pt x="27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9" name="Google Shape;3669;p21"/>
              <p:cNvSpPr/>
              <p:nvPr/>
            </p:nvSpPr>
            <p:spPr>
              <a:xfrm>
                <a:off x="2369925" y="2624550"/>
                <a:ext cx="7475" cy="6475"/>
              </a:xfrm>
              <a:custGeom>
                <a:rect b="b" l="l" r="r" t="t"/>
                <a:pathLst>
                  <a:path extrusionOk="0" h="259" w="299">
                    <a:moveTo>
                      <a:pt x="132" y="1"/>
                    </a:moveTo>
                    <a:cubicBezTo>
                      <a:pt x="60" y="1"/>
                      <a:pt x="1" y="60"/>
                      <a:pt x="1" y="132"/>
                    </a:cubicBezTo>
                    <a:cubicBezTo>
                      <a:pt x="1" y="207"/>
                      <a:pt x="64" y="258"/>
                      <a:pt x="131" y="258"/>
                    </a:cubicBezTo>
                    <a:cubicBezTo>
                      <a:pt x="160" y="258"/>
                      <a:pt x="190" y="249"/>
                      <a:pt x="215" y="227"/>
                    </a:cubicBezTo>
                    <a:cubicBezTo>
                      <a:pt x="298" y="144"/>
                      <a:pt x="251" y="1"/>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0" name="Google Shape;3670;p21"/>
              <p:cNvSpPr/>
              <p:nvPr/>
            </p:nvSpPr>
            <p:spPr>
              <a:xfrm>
                <a:off x="2025825" y="2983825"/>
                <a:ext cx="7475" cy="6650"/>
              </a:xfrm>
              <a:custGeom>
                <a:rect b="b" l="l" r="r" t="t"/>
                <a:pathLst>
                  <a:path extrusionOk="0" h="266" w="299">
                    <a:moveTo>
                      <a:pt x="132" y="1"/>
                    </a:moveTo>
                    <a:cubicBezTo>
                      <a:pt x="60" y="1"/>
                      <a:pt x="1" y="60"/>
                      <a:pt x="1" y="132"/>
                    </a:cubicBezTo>
                    <a:cubicBezTo>
                      <a:pt x="1" y="212"/>
                      <a:pt x="61" y="266"/>
                      <a:pt x="126" y="266"/>
                    </a:cubicBezTo>
                    <a:cubicBezTo>
                      <a:pt x="157" y="266"/>
                      <a:pt x="188" y="254"/>
                      <a:pt x="215" y="227"/>
                    </a:cubicBezTo>
                    <a:cubicBezTo>
                      <a:pt x="299" y="155"/>
                      <a:pt x="251" y="13"/>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1" name="Google Shape;3671;p21"/>
              <p:cNvSpPr/>
              <p:nvPr/>
            </p:nvSpPr>
            <p:spPr>
              <a:xfrm>
                <a:off x="2667000" y="2083975"/>
                <a:ext cx="7750" cy="6400"/>
              </a:xfrm>
              <a:custGeom>
                <a:rect b="b" l="l" r="r" t="t"/>
                <a:pathLst>
                  <a:path extrusionOk="0" h="256" w="310">
                    <a:moveTo>
                      <a:pt x="125" y="1"/>
                    </a:moveTo>
                    <a:cubicBezTo>
                      <a:pt x="60" y="1"/>
                      <a:pt x="0" y="57"/>
                      <a:pt x="0" y="133"/>
                    </a:cubicBezTo>
                    <a:cubicBezTo>
                      <a:pt x="0" y="205"/>
                      <a:pt x="65" y="256"/>
                      <a:pt x="132" y="256"/>
                    </a:cubicBezTo>
                    <a:cubicBezTo>
                      <a:pt x="165" y="256"/>
                      <a:pt x="199" y="244"/>
                      <a:pt x="226" y="216"/>
                    </a:cubicBezTo>
                    <a:cubicBezTo>
                      <a:pt x="310" y="145"/>
                      <a:pt x="250" y="2"/>
                      <a:pt x="143" y="2"/>
                    </a:cubicBezTo>
                    <a:cubicBezTo>
                      <a:pt x="137" y="1"/>
                      <a:pt x="131" y="1"/>
                      <a:pt x="12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2" name="Google Shape;3672;p21"/>
              <p:cNvSpPr/>
              <p:nvPr/>
            </p:nvSpPr>
            <p:spPr>
              <a:xfrm>
                <a:off x="2303550" y="2080750"/>
                <a:ext cx="7475" cy="6450"/>
              </a:xfrm>
              <a:custGeom>
                <a:rect b="b" l="l" r="r" t="t"/>
                <a:pathLst>
                  <a:path extrusionOk="0" h="258" w="299">
                    <a:moveTo>
                      <a:pt x="131" y="0"/>
                    </a:moveTo>
                    <a:cubicBezTo>
                      <a:pt x="60" y="0"/>
                      <a:pt x="0" y="48"/>
                      <a:pt x="0" y="131"/>
                    </a:cubicBezTo>
                    <a:cubicBezTo>
                      <a:pt x="0" y="206"/>
                      <a:pt x="64" y="258"/>
                      <a:pt x="131" y="258"/>
                    </a:cubicBezTo>
                    <a:cubicBezTo>
                      <a:pt x="160" y="258"/>
                      <a:pt x="190" y="248"/>
                      <a:pt x="215" y="226"/>
                    </a:cubicBezTo>
                    <a:cubicBezTo>
                      <a:pt x="298" y="143"/>
                      <a:pt x="251" y="0"/>
                      <a:pt x="13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3" name="Google Shape;3673;p21"/>
              <p:cNvSpPr/>
              <p:nvPr/>
            </p:nvSpPr>
            <p:spPr>
              <a:xfrm>
                <a:off x="1918475" y="2471525"/>
                <a:ext cx="9650" cy="6625"/>
              </a:xfrm>
              <a:custGeom>
                <a:rect b="b" l="l" r="r" t="t"/>
                <a:pathLst>
                  <a:path extrusionOk="0" h="265" w="386">
                    <a:moveTo>
                      <a:pt x="177" y="1"/>
                    </a:moveTo>
                    <a:cubicBezTo>
                      <a:pt x="1" y="1"/>
                      <a:pt x="4" y="264"/>
                      <a:pt x="188" y="264"/>
                    </a:cubicBezTo>
                    <a:cubicBezTo>
                      <a:pt x="191" y="264"/>
                      <a:pt x="195" y="264"/>
                      <a:pt x="199" y="264"/>
                    </a:cubicBezTo>
                    <a:cubicBezTo>
                      <a:pt x="203" y="264"/>
                      <a:pt x="207" y="264"/>
                      <a:pt x="210" y="264"/>
                    </a:cubicBezTo>
                    <a:cubicBezTo>
                      <a:pt x="383" y="264"/>
                      <a:pt x="386" y="1"/>
                      <a:pt x="220" y="1"/>
                    </a:cubicBezTo>
                    <a:cubicBezTo>
                      <a:pt x="214" y="1"/>
                      <a:pt x="207" y="1"/>
                      <a:pt x="199" y="2"/>
                    </a:cubicBezTo>
                    <a:cubicBezTo>
                      <a:pt x="191" y="1"/>
                      <a:pt x="184" y="1"/>
                      <a:pt x="17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4" name="Google Shape;3674;p21"/>
              <p:cNvSpPr/>
              <p:nvPr/>
            </p:nvSpPr>
            <p:spPr>
              <a:xfrm>
                <a:off x="2306625" y="3102300"/>
                <a:ext cx="7675" cy="6650"/>
              </a:xfrm>
              <a:custGeom>
                <a:rect b="b" l="l" r="r" t="t"/>
                <a:pathLst>
                  <a:path extrusionOk="0" h="266" w="307">
                    <a:moveTo>
                      <a:pt x="139" y="0"/>
                    </a:moveTo>
                    <a:cubicBezTo>
                      <a:pt x="68" y="0"/>
                      <a:pt x="8" y="60"/>
                      <a:pt x="8" y="131"/>
                    </a:cubicBezTo>
                    <a:cubicBezTo>
                      <a:pt x="0" y="212"/>
                      <a:pt x="63" y="265"/>
                      <a:pt x="131" y="265"/>
                    </a:cubicBezTo>
                    <a:cubicBezTo>
                      <a:pt x="163" y="265"/>
                      <a:pt x="196" y="253"/>
                      <a:pt x="223" y="227"/>
                    </a:cubicBezTo>
                    <a:cubicBezTo>
                      <a:pt x="306" y="143"/>
                      <a:pt x="258" y="12"/>
                      <a:pt x="139"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5" name="Google Shape;3675;p21"/>
              <p:cNvSpPr/>
              <p:nvPr/>
            </p:nvSpPr>
            <p:spPr>
              <a:xfrm>
                <a:off x="2209300" y="3393375"/>
                <a:ext cx="7650" cy="6375"/>
              </a:xfrm>
              <a:custGeom>
                <a:rect b="b" l="l" r="r" t="t"/>
                <a:pathLst>
                  <a:path extrusionOk="0" h="255" w="306">
                    <a:moveTo>
                      <a:pt x="121" y="0"/>
                    </a:moveTo>
                    <a:cubicBezTo>
                      <a:pt x="58" y="0"/>
                      <a:pt x="8" y="55"/>
                      <a:pt x="8" y="121"/>
                    </a:cubicBezTo>
                    <a:cubicBezTo>
                      <a:pt x="0" y="201"/>
                      <a:pt x="63" y="255"/>
                      <a:pt x="131" y="255"/>
                    </a:cubicBezTo>
                    <a:cubicBezTo>
                      <a:pt x="163" y="255"/>
                      <a:pt x="196" y="243"/>
                      <a:pt x="222" y="216"/>
                    </a:cubicBezTo>
                    <a:cubicBezTo>
                      <a:pt x="306" y="145"/>
                      <a:pt x="258" y="2"/>
                      <a:pt x="139" y="2"/>
                    </a:cubicBezTo>
                    <a:cubicBezTo>
                      <a:pt x="133" y="1"/>
                      <a:pt x="127" y="0"/>
                      <a:pt x="12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6" name="Google Shape;3676;p21"/>
              <p:cNvSpPr/>
              <p:nvPr/>
            </p:nvSpPr>
            <p:spPr>
              <a:xfrm>
                <a:off x="2083875" y="3702375"/>
                <a:ext cx="7775" cy="6650"/>
              </a:xfrm>
              <a:custGeom>
                <a:rect b="b" l="l" r="r" t="t"/>
                <a:pathLst>
                  <a:path extrusionOk="0" h="266" w="311">
                    <a:moveTo>
                      <a:pt x="144" y="0"/>
                    </a:moveTo>
                    <a:cubicBezTo>
                      <a:pt x="60" y="0"/>
                      <a:pt x="1" y="60"/>
                      <a:pt x="1" y="131"/>
                    </a:cubicBezTo>
                    <a:cubicBezTo>
                      <a:pt x="1" y="212"/>
                      <a:pt x="66" y="265"/>
                      <a:pt x="135" y="265"/>
                    </a:cubicBezTo>
                    <a:cubicBezTo>
                      <a:pt x="167" y="265"/>
                      <a:pt x="200" y="253"/>
                      <a:pt x="227" y="227"/>
                    </a:cubicBezTo>
                    <a:cubicBezTo>
                      <a:pt x="310" y="143"/>
                      <a:pt x="251" y="0"/>
                      <a:pt x="14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7" name="Google Shape;3677;p21"/>
              <p:cNvSpPr/>
              <p:nvPr/>
            </p:nvSpPr>
            <p:spPr>
              <a:xfrm>
                <a:off x="2559225" y="3660700"/>
                <a:ext cx="6875" cy="6275"/>
              </a:xfrm>
              <a:custGeom>
                <a:rect b="b" l="l" r="r" t="t"/>
                <a:pathLst>
                  <a:path extrusionOk="0" h="251" w="275">
                    <a:moveTo>
                      <a:pt x="132" y="0"/>
                    </a:moveTo>
                    <a:cubicBezTo>
                      <a:pt x="60" y="0"/>
                      <a:pt x="1" y="48"/>
                      <a:pt x="1" y="120"/>
                    </a:cubicBezTo>
                    <a:cubicBezTo>
                      <a:pt x="1" y="203"/>
                      <a:pt x="60" y="250"/>
                      <a:pt x="132" y="250"/>
                    </a:cubicBezTo>
                    <a:cubicBezTo>
                      <a:pt x="215" y="250"/>
                      <a:pt x="275" y="203"/>
                      <a:pt x="275" y="120"/>
                    </a:cubicBezTo>
                    <a:cubicBezTo>
                      <a:pt x="275" y="48"/>
                      <a:pt x="215" y="0"/>
                      <a:pt x="13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8" name="Google Shape;3678;p21"/>
              <p:cNvSpPr/>
              <p:nvPr/>
            </p:nvSpPr>
            <p:spPr>
              <a:xfrm>
                <a:off x="2366350" y="4374475"/>
                <a:ext cx="6875" cy="6575"/>
              </a:xfrm>
              <a:custGeom>
                <a:rect b="b" l="l" r="r" t="t"/>
                <a:pathLst>
                  <a:path extrusionOk="0" h="263" w="275">
                    <a:moveTo>
                      <a:pt x="144" y="1"/>
                    </a:moveTo>
                    <a:cubicBezTo>
                      <a:pt x="60" y="1"/>
                      <a:pt x="1" y="60"/>
                      <a:pt x="1" y="132"/>
                    </a:cubicBezTo>
                    <a:cubicBezTo>
                      <a:pt x="1" y="203"/>
                      <a:pt x="60" y="263"/>
                      <a:pt x="144" y="263"/>
                    </a:cubicBezTo>
                    <a:cubicBezTo>
                      <a:pt x="215" y="263"/>
                      <a:pt x="275" y="203"/>
                      <a:pt x="275" y="132"/>
                    </a:cubicBezTo>
                    <a:cubicBezTo>
                      <a:pt x="275" y="60"/>
                      <a:pt x="215" y="1"/>
                      <a:pt x="14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9" name="Google Shape;3679;p21"/>
              <p:cNvSpPr/>
              <p:nvPr/>
            </p:nvSpPr>
            <p:spPr>
              <a:xfrm>
                <a:off x="3070300" y="3765175"/>
                <a:ext cx="7475" cy="6650"/>
              </a:xfrm>
              <a:custGeom>
                <a:rect b="b" l="l" r="r" t="t"/>
                <a:pathLst>
                  <a:path extrusionOk="0" h="266" w="299">
                    <a:moveTo>
                      <a:pt x="132" y="1"/>
                    </a:moveTo>
                    <a:cubicBezTo>
                      <a:pt x="61" y="1"/>
                      <a:pt x="1" y="60"/>
                      <a:pt x="1" y="132"/>
                    </a:cubicBezTo>
                    <a:cubicBezTo>
                      <a:pt x="1" y="212"/>
                      <a:pt x="61" y="266"/>
                      <a:pt x="126" y="266"/>
                    </a:cubicBezTo>
                    <a:cubicBezTo>
                      <a:pt x="157" y="266"/>
                      <a:pt x="188" y="254"/>
                      <a:pt x="215" y="227"/>
                    </a:cubicBezTo>
                    <a:cubicBezTo>
                      <a:pt x="299" y="143"/>
                      <a:pt x="251" y="12"/>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0" name="Google Shape;3680;p21"/>
              <p:cNvSpPr/>
              <p:nvPr/>
            </p:nvSpPr>
            <p:spPr>
              <a:xfrm>
                <a:off x="2988150" y="3991400"/>
                <a:ext cx="7475" cy="6450"/>
              </a:xfrm>
              <a:custGeom>
                <a:rect b="b" l="l" r="r" t="t"/>
                <a:pathLst>
                  <a:path extrusionOk="0" h="258" w="299">
                    <a:moveTo>
                      <a:pt x="132" y="0"/>
                    </a:moveTo>
                    <a:cubicBezTo>
                      <a:pt x="60" y="0"/>
                      <a:pt x="1" y="48"/>
                      <a:pt x="1" y="131"/>
                    </a:cubicBezTo>
                    <a:cubicBezTo>
                      <a:pt x="1" y="206"/>
                      <a:pt x="65" y="258"/>
                      <a:pt x="132" y="258"/>
                    </a:cubicBezTo>
                    <a:cubicBezTo>
                      <a:pt x="161" y="258"/>
                      <a:pt x="190" y="248"/>
                      <a:pt x="215" y="226"/>
                    </a:cubicBezTo>
                    <a:cubicBezTo>
                      <a:pt x="299" y="143"/>
                      <a:pt x="251" y="0"/>
                      <a:pt x="13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1" name="Google Shape;3681;p21"/>
              <p:cNvSpPr/>
              <p:nvPr/>
            </p:nvSpPr>
            <p:spPr>
              <a:xfrm>
                <a:off x="2795575" y="4192900"/>
                <a:ext cx="7475" cy="6650"/>
              </a:xfrm>
              <a:custGeom>
                <a:rect b="b" l="l" r="r" t="t"/>
                <a:pathLst>
                  <a:path extrusionOk="0" h="266" w="299">
                    <a:moveTo>
                      <a:pt x="131" y="1"/>
                    </a:moveTo>
                    <a:cubicBezTo>
                      <a:pt x="60" y="1"/>
                      <a:pt x="1" y="60"/>
                      <a:pt x="1" y="132"/>
                    </a:cubicBezTo>
                    <a:cubicBezTo>
                      <a:pt x="1" y="212"/>
                      <a:pt x="61" y="266"/>
                      <a:pt x="125" y="266"/>
                    </a:cubicBezTo>
                    <a:cubicBezTo>
                      <a:pt x="156" y="266"/>
                      <a:pt x="188" y="254"/>
                      <a:pt x="215" y="227"/>
                    </a:cubicBezTo>
                    <a:cubicBezTo>
                      <a:pt x="298" y="144"/>
                      <a:pt x="251" y="13"/>
                      <a:pt x="13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2" name="Google Shape;3682;p21"/>
              <p:cNvSpPr/>
              <p:nvPr/>
            </p:nvSpPr>
            <p:spPr>
              <a:xfrm>
                <a:off x="3423925" y="3518125"/>
                <a:ext cx="7775" cy="6650"/>
              </a:xfrm>
              <a:custGeom>
                <a:rect b="b" l="l" r="r" t="t"/>
                <a:pathLst>
                  <a:path extrusionOk="0" h="266" w="311">
                    <a:moveTo>
                      <a:pt x="143" y="0"/>
                    </a:moveTo>
                    <a:cubicBezTo>
                      <a:pt x="72" y="0"/>
                      <a:pt x="1" y="60"/>
                      <a:pt x="1" y="131"/>
                    </a:cubicBezTo>
                    <a:cubicBezTo>
                      <a:pt x="1" y="212"/>
                      <a:pt x="66" y="265"/>
                      <a:pt x="135" y="265"/>
                    </a:cubicBezTo>
                    <a:cubicBezTo>
                      <a:pt x="167" y="265"/>
                      <a:pt x="200" y="253"/>
                      <a:pt x="227" y="227"/>
                    </a:cubicBezTo>
                    <a:cubicBezTo>
                      <a:pt x="310" y="143"/>
                      <a:pt x="263" y="0"/>
                      <a:pt x="14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3" name="Google Shape;3683;p21"/>
              <p:cNvSpPr/>
              <p:nvPr/>
            </p:nvSpPr>
            <p:spPr>
              <a:xfrm>
                <a:off x="4689275" y="3780950"/>
                <a:ext cx="7750" cy="6650"/>
              </a:xfrm>
              <a:custGeom>
                <a:rect b="b" l="l" r="r" t="t"/>
                <a:pathLst>
                  <a:path extrusionOk="0" h="266" w="310">
                    <a:moveTo>
                      <a:pt x="143" y="1"/>
                    </a:moveTo>
                    <a:cubicBezTo>
                      <a:pt x="60" y="1"/>
                      <a:pt x="0" y="60"/>
                      <a:pt x="0" y="132"/>
                    </a:cubicBezTo>
                    <a:cubicBezTo>
                      <a:pt x="0" y="212"/>
                      <a:pt x="66" y="266"/>
                      <a:pt x="134" y="266"/>
                    </a:cubicBezTo>
                    <a:cubicBezTo>
                      <a:pt x="166" y="266"/>
                      <a:pt x="199" y="254"/>
                      <a:pt x="226" y="227"/>
                    </a:cubicBezTo>
                    <a:cubicBezTo>
                      <a:pt x="310" y="143"/>
                      <a:pt x="250" y="1"/>
                      <a:pt x="1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4" name="Google Shape;3684;p21"/>
              <p:cNvSpPr/>
              <p:nvPr/>
            </p:nvSpPr>
            <p:spPr>
              <a:xfrm>
                <a:off x="3730525" y="4181600"/>
                <a:ext cx="7450" cy="6450"/>
              </a:xfrm>
              <a:custGeom>
                <a:rect b="b" l="l" r="r" t="t"/>
                <a:pathLst>
                  <a:path extrusionOk="0" h="258" w="298">
                    <a:moveTo>
                      <a:pt x="131" y="0"/>
                    </a:moveTo>
                    <a:cubicBezTo>
                      <a:pt x="60" y="0"/>
                      <a:pt x="0" y="60"/>
                      <a:pt x="0" y="131"/>
                    </a:cubicBezTo>
                    <a:cubicBezTo>
                      <a:pt x="0" y="206"/>
                      <a:pt x="64" y="258"/>
                      <a:pt x="131" y="258"/>
                    </a:cubicBezTo>
                    <a:cubicBezTo>
                      <a:pt x="160" y="258"/>
                      <a:pt x="189" y="248"/>
                      <a:pt x="214" y="227"/>
                    </a:cubicBezTo>
                    <a:cubicBezTo>
                      <a:pt x="298" y="143"/>
                      <a:pt x="250" y="12"/>
                      <a:pt x="13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5" name="Google Shape;3685;p21"/>
              <p:cNvSpPr/>
              <p:nvPr/>
            </p:nvSpPr>
            <p:spPr>
              <a:xfrm>
                <a:off x="3041150" y="3291300"/>
                <a:ext cx="6850" cy="6575"/>
              </a:xfrm>
              <a:custGeom>
                <a:rect b="b" l="l" r="r" t="t"/>
                <a:pathLst>
                  <a:path extrusionOk="0" h="263" w="274">
                    <a:moveTo>
                      <a:pt x="143" y="1"/>
                    </a:moveTo>
                    <a:cubicBezTo>
                      <a:pt x="72" y="1"/>
                      <a:pt x="0" y="60"/>
                      <a:pt x="0" y="132"/>
                    </a:cubicBezTo>
                    <a:cubicBezTo>
                      <a:pt x="0" y="203"/>
                      <a:pt x="72" y="263"/>
                      <a:pt x="143" y="263"/>
                    </a:cubicBezTo>
                    <a:cubicBezTo>
                      <a:pt x="214" y="263"/>
                      <a:pt x="274" y="203"/>
                      <a:pt x="274" y="132"/>
                    </a:cubicBezTo>
                    <a:cubicBezTo>
                      <a:pt x="274" y="60"/>
                      <a:pt x="214" y="1"/>
                      <a:pt x="1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6" name="Google Shape;3686;p21"/>
              <p:cNvSpPr/>
              <p:nvPr/>
            </p:nvSpPr>
            <p:spPr>
              <a:xfrm>
                <a:off x="2792000" y="3183250"/>
                <a:ext cx="7775" cy="6650"/>
              </a:xfrm>
              <a:custGeom>
                <a:rect b="b" l="l" r="r" t="t"/>
                <a:pathLst>
                  <a:path extrusionOk="0" h="266" w="311">
                    <a:moveTo>
                      <a:pt x="144" y="1"/>
                    </a:moveTo>
                    <a:cubicBezTo>
                      <a:pt x="60" y="1"/>
                      <a:pt x="1" y="60"/>
                      <a:pt x="1" y="132"/>
                    </a:cubicBezTo>
                    <a:cubicBezTo>
                      <a:pt x="1" y="213"/>
                      <a:pt x="66" y="266"/>
                      <a:pt x="135" y="266"/>
                    </a:cubicBezTo>
                    <a:cubicBezTo>
                      <a:pt x="167" y="266"/>
                      <a:pt x="200" y="254"/>
                      <a:pt x="227" y="227"/>
                    </a:cubicBezTo>
                    <a:cubicBezTo>
                      <a:pt x="310" y="144"/>
                      <a:pt x="251" y="1"/>
                      <a:pt x="14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7" name="Google Shape;3687;p21"/>
              <p:cNvSpPr/>
              <p:nvPr/>
            </p:nvSpPr>
            <p:spPr>
              <a:xfrm>
                <a:off x="2931600" y="2869500"/>
                <a:ext cx="7775" cy="6500"/>
              </a:xfrm>
              <a:custGeom>
                <a:rect b="b" l="l" r="r" t="t"/>
                <a:pathLst>
                  <a:path extrusionOk="0" h="260" w="311">
                    <a:moveTo>
                      <a:pt x="123" y="0"/>
                    </a:moveTo>
                    <a:cubicBezTo>
                      <a:pt x="50" y="0"/>
                      <a:pt x="1" y="56"/>
                      <a:pt x="1" y="133"/>
                    </a:cubicBezTo>
                    <a:cubicBezTo>
                      <a:pt x="1" y="208"/>
                      <a:pt x="70" y="259"/>
                      <a:pt x="141" y="259"/>
                    </a:cubicBezTo>
                    <a:cubicBezTo>
                      <a:pt x="171" y="259"/>
                      <a:pt x="202" y="249"/>
                      <a:pt x="227" y="228"/>
                    </a:cubicBezTo>
                    <a:cubicBezTo>
                      <a:pt x="310" y="145"/>
                      <a:pt x="251" y="2"/>
                      <a:pt x="144" y="2"/>
                    </a:cubicBezTo>
                    <a:cubicBezTo>
                      <a:pt x="136" y="1"/>
                      <a:pt x="129" y="0"/>
                      <a:pt x="12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8" name="Google Shape;3688;p21"/>
              <p:cNvSpPr/>
              <p:nvPr/>
            </p:nvSpPr>
            <p:spPr>
              <a:xfrm>
                <a:off x="2775025" y="2452800"/>
                <a:ext cx="7475" cy="6675"/>
              </a:xfrm>
              <a:custGeom>
                <a:rect b="b" l="l" r="r" t="t"/>
                <a:pathLst>
                  <a:path extrusionOk="0" h="267" w="299">
                    <a:moveTo>
                      <a:pt x="132" y="1"/>
                    </a:moveTo>
                    <a:cubicBezTo>
                      <a:pt x="61" y="1"/>
                      <a:pt x="1" y="61"/>
                      <a:pt x="1" y="132"/>
                    </a:cubicBezTo>
                    <a:cubicBezTo>
                      <a:pt x="1" y="213"/>
                      <a:pt x="61" y="266"/>
                      <a:pt x="126" y="266"/>
                    </a:cubicBezTo>
                    <a:cubicBezTo>
                      <a:pt x="157" y="266"/>
                      <a:pt x="188" y="254"/>
                      <a:pt x="215" y="227"/>
                    </a:cubicBezTo>
                    <a:cubicBezTo>
                      <a:pt x="299" y="156"/>
                      <a:pt x="251" y="13"/>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9" name="Google Shape;3689;p21"/>
              <p:cNvSpPr/>
              <p:nvPr/>
            </p:nvSpPr>
            <p:spPr>
              <a:xfrm>
                <a:off x="3629900" y="2809400"/>
                <a:ext cx="7775" cy="6650"/>
              </a:xfrm>
              <a:custGeom>
                <a:rect b="b" l="l" r="r" t="t"/>
                <a:pathLst>
                  <a:path extrusionOk="0" h="266" w="311">
                    <a:moveTo>
                      <a:pt x="144" y="1"/>
                    </a:moveTo>
                    <a:cubicBezTo>
                      <a:pt x="72" y="1"/>
                      <a:pt x="1" y="60"/>
                      <a:pt x="1" y="132"/>
                    </a:cubicBezTo>
                    <a:cubicBezTo>
                      <a:pt x="1" y="212"/>
                      <a:pt x="66" y="266"/>
                      <a:pt x="135" y="266"/>
                    </a:cubicBezTo>
                    <a:cubicBezTo>
                      <a:pt x="167" y="266"/>
                      <a:pt x="200" y="254"/>
                      <a:pt x="227" y="227"/>
                    </a:cubicBezTo>
                    <a:cubicBezTo>
                      <a:pt x="310" y="144"/>
                      <a:pt x="251" y="1"/>
                      <a:pt x="14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0" name="Google Shape;3690;p21"/>
              <p:cNvSpPr/>
              <p:nvPr/>
            </p:nvSpPr>
            <p:spPr>
              <a:xfrm>
                <a:off x="3815350" y="3113600"/>
                <a:ext cx="7450" cy="6650"/>
              </a:xfrm>
              <a:custGeom>
                <a:rect b="b" l="l" r="r" t="t"/>
                <a:pathLst>
                  <a:path extrusionOk="0" h="266" w="298">
                    <a:moveTo>
                      <a:pt x="131" y="1"/>
                    </a:moveTo>
                    <a:cubicBezTo>
                      <a:pt x="60" y="1"/>
                      <a:pt x="0" y="60"/>
                      <a:pt x="0" y="132"/>
                    </a:cubicBezTo>
                    <a:cubicBezTo>
                      <a:pt x="0" y="213"/>
                      <a:pt x="61" y="266"/>
                      <a:pt x="125" y="266"/>
                    </a:cubicBezTo>
                    <a:cubicBezTo>
                      <a:pt x="156" y="266"/>
                      <a:pt x="188" y="254"/>
                      <a:pt x="215" y="227"/>
                    </a:cubicBezTo>
                    <a:cubicBezTo>
                      <a:pt x="298" y="156"/>
                      <a:pt x="250" y="13"/>
                      <a:pt x="13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1" name="Google Shape;3691;p21"/>
              <p:cNvSpPr/>
              <p:nvPr/>
            </p:nvSpPr>
            <p:spPr>
              <a:xfrm>
                <a:off x="2695275" y="3010025"/>
                <a:ext cx="6850" cy="6575"/>
              </a:xfrm>
              <a:custGeom>
                <a:rect b="b" l="l" r="r" t="t"/>
                <a:pathLst>
                  <a:path extrusionOk="0" h="263" w="274">
                    <a:moveTo>
                      <a:pt x="131" y="0"/>
                    </a:moveTo>
                    <a:cubicBezTo>
                      <a:pt x="60" y="0"/>
                      <a:pt x="0" y="60"/>
                      <a:pt x="0" y="131"/>
                    </a:cubicBezTo>
                    <a:cubicBezTo>
                      <a:pt x="0" y="203"/>
                      <a:pt x="60" y="262"/>
                      <a:pt x="131" y="262"/>
                    </a:cubicBezTo>
                    <a:cubicBezTo>
                      <a:pt x="203" y="262"/>
                      <a:pt x="274" y="203"/>
                      <a:pt x="274" y="131"/>
                    </a:cubicBezTo>
                    <a:cubicBezTo>
                      <a:pt x="274" y="60"/>
                      <a:pt x="203" y="0"/>
                      <a:pt x="13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2" name="Google Shape;3692;p21"/>
              <p:cNvSpPr/>
              <p:nvPr/>
            </p:nvSpPr>
            <p:spPr>
              <a:xfrm>
                <a:off x="1995775" y="2767725"/>
                <a:ext cx="7750" cy="6475"/>
              </a:xfrm>
              <a:custGeom>
                <a:rect b="b" l="l" r="r" t="t"/>
                <a:pathLst>
                  <a:path extrusionOk="0" h="259" w="310">
                    <a:moveTo>
                      <a:pt x="143" y="1"/>
                    </a:moveTo>
                    <a:cubicBezTo>
                      <a:pt x="72" y="1"/>
                      <a:pt x="12" y="60"/>
                      <a:pt x="0" y="132"/>
                    </a:cubicBezTo>
                    <a:cubicBezTo>
                      <a:pt x="0" y="207"/>
                      <a:pt x="70" y="258"/>
                      <a:pt x="141" y="258"/>
                    </a:cubicBezTo>
                    <a:cubicBezTo>
                      <a:pt x="171" y="258"/>
                      <a:pt x="201" y="249"/>
                      <a:pt x="227" y="227"/>
                    </a:cubicBezTo>
                    <a:cubicBezTo>
                      <a:pt x="310" y="144"/>
                      <a:pt x="250" y="1"/>
                      <a:pt x="1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3" name="Google Shape;3693;p21"/>
              <p:cNvSpPr/>
              <p:nvPr/>
            </p:nvSpPr>
            <p:spPr>
              <a:xfrm>
                <a:off x="1842475" y="2609675"/>
                <a:ext cx="7475" cy="6525"/>
              </a:xfrm>
              <a:custGeom>
                <a:rect b="b" l="l" r="r" t="t"/>
                <a:pathLst>
                  <a:path extrusionOk="0" h="261" w="299">
                    <a:moveTo>
                      <a:pt x="132" y="1"/>
                    </a:moveTo>
                    <a:cubicBezTo>
                      <a:pt x="60" y="1"/>
                      <a:pt x="1" y="60"/>
                      <a:pt x="1" y="132"/>
                    </a:cubicBezTo>
                    <a:cubicBezTo>
                      <a:pt x="1" y="212"/>
                      <a:pt x="61" y="260"/>
                      <a:pt x="126" y="260"/>
                    </a:cubicBezTo>
                    <a:cubicBezTo>
                      <a:pt x="157" y="260"/>
                      <a:pt x="188" y="250"/>
                      <a:pt x="215" y="227"/>
                    </a:cubicBezTo>
                    <a:cubicBezTo>
                      <a:pt x="298" y="143"/>
                      <a:pt x="251" y="12"/>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4" name="Google Shape;3694;p21"/>
              <p:cNvSpPr/>
              <p:nvPr/>
            </p:nvSpPr>
            <p:spPr>
              <a:xfrm>
                <a:off x="1810500" y="1837825"/>
                <a:ext cx="9225" cy="6625"/>
              </a:xfrm>
              <a:custGeom>
                <a:rect b="b" l="l" r="r" t="t"/>
                <a:pathLst>
                  <a:path extrusionOk="0" h="265" w="369">
                    <a:moveTo>
                      <a:pt x="164" y="0"/>
                    </a:moveTo>
                    <a:cubicBezTo>
                      <a:pt x="1" y="0"/>
                      <a:pt x="1" y="265"/>
                      <a:pt x="164" y="265"/>
                    </a:cubicBezTo>
                    <a:cubicBezTo>
                      <a:pt x="170" y="265"/>
                      <a:pt x="177" y="265"/>
                      <a:pt x="184" y="264"/>
                    </a:cubicBezTo>
                    <a:cubicBezTo>
                      <a:pt x="191" y="265"/>
                      <a:pt x="198" y="265"/>
                      <a:pt x="205" y="265"/>
                    </a:cubicBezTo>
                    <a:cubicBezTo>
                      <a:pt x="368" y="265"/>
                      <a:pt x="368" y="0"/>
                      <a:pt x="205" y="0"/>
                    </a:cubicBezTo>
                    <a:cubicBezTo>
                      <a:pt x="198" y="0"/>
                      <a:pt x="191" y="1"/>
                      <a:pt x="184" y="2"/>
                    </a:cubicBezTo>
                    <a:cubicBezTo>
                      <a:pt x="177" y="1"/>
                      <a:pt x="170" y="0"/>
                      <a:pt x="16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5" name="Google Shape;3695;p21"/>
              <p:cNvSpPr/>
              <p:nvPr/>
            </p:nvSpPr>
            <p:spPr>
              <a:xfrm>
                <a:off x="1120375" y="1474375"/>
                <a:ext cx="7450" cy="6400"/>
              </a:xfrm>
              <a:custGeom>
                <a:rect b="b" l="l" r="r" t="t"/>
                <a:pathLst>
                  <a:path extrusionOk="0" h="256" w="298">
                    <a:moveTo>
                      <a:pt x="113" y="1"/>
                    </a:moveTo>
                    <a:cubicBezTo>
                      <a:pt x="50" y="1"/>
                      <a:pt x="0" y="57"/>
                      <a:pt x="0" y="133"/>
                    </a:cubicBezTo>
                    <a:cubicBezTo>
                      <a:pt x="0" y="205"/>
                      <a:pt x="59" y="256"/>
                      <a:pt x="124" y="256"/>
                    </a:cubicBezTo>
                    <a:cubicBezTo>
                      <a:pt x="155" y="256"/>
                      <a:pt x="187" y="244"/>
                      <a:pt x="214" y="217"/>
                    </a:cubicBezTo>
                    <a:cubicBezTo>
                      <a:pt x="298" y="145"/>
                      <a:pt x="250" y="2"/>
                      <a:pt x="131" y="2"/>
                    </a:cubicBezTo>
                    <a:cubicBezTo>
                      <a:pt x="125" y="1"/>
                      <a:pt x="119" y="1"/>
                      <a:pt x="11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6" name="Google Shape;3696;p21"/>
              <p:cNvSpPr/>
              <p:nvPr/>
            </p:nvSpPr>
            <p:spPr>
              <a:xfrm>
                <a:off x="1754675" y="1531525"/>
                <a:ext cx="7750" cy="6400"/>
              </a:xfrm>
              <a:custGeom>
                <a:rect b="b" l="l" r="r" t="t"/>
                <a:pathLst>
                  <a:path extrusionOk="0" h="256" w="310">
                    <a:moveTo>
                      <a:pt x="125" y="1"/>
                    </a:moveTo>
                    <a:cubicBezTo>
                      <a:pt x="60" y="1"/>
                      <a:pt x="0" y="57"/>
                      <a:pt x="0" y="133"/>
                    </a:cubicBezTo>
                    <a:cubicBezTo>
                      <a:pt x="0" y="205"/>
                      <a:pt x="65" y="256"/>
                      <a:pt x="133" y="256"/>
                    </a:cubicBezTo>
                    <a:cubicBezTo>
                      <a:pt x="166" y="256"/>
                      <a:pt x="199" y="244"/>
                      <a:pt x="227" y="217"/>
                    </a:cubicBezTo>
                    <a:cubicBezTo>
                      <a:pt x="310" y="145"/>
                      <a:pt x="250" y="2"/>
                      <a:pt x="143" y="2"/>
                    </a:cubicBezTo>
                    <a:cubicBezTo>
                      <a:pt x="137" y="1"/>
                      <a:pt x="131" y="1"/>
                      <a:pt x="12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7" name="Google Shape;3697;p21"/>
              <p:cNvSpPr/>
              <p:nvPr/>
            </p:nvSpPr>
            <p:spPr>
              <a:xfrm>
                <a:off x="1641050" y="1002925"/>
                <a:ext cx="7675" cy="6650"/>
              </a:xfrm>
              <a:custGeom>
                <a:rect b="b" l="l" r="r" t="t"/>
                <a:pathLst>
                  <a:path extrusionOk="0" h="266" w="307">
                    <a:moveTo>
                      <a:pt x="140" y="1"/>
                    </a:moveTo>
                    <a:cubicBezTo>
                      <a:pt x="69" y="1"/>
                      <a:pt x="9" y="60"/>
                      <a:pt x="9" y="132"/>
                    </a:cubicBezTo>
                    <a:cubicBezTo>
                      <a:pt x="1" y="212"/>
                      <a:pt x="64" y="266"/>
                      <a:pt x="132" y="266"/>
                    </a:cubicBezTo>
                    <a:cubicBezTo>
                      <a:pt x="164" y="266"/>
                      <a:pt x="197" y="254"/>
                      <a:pt x="223" y="227"/>
                    </a:cubicBezTo>
                    <a:cubicBezTo>
                      <a:pt x="307" y="144"/>
                      <a:pt x="259" y="1"/>
                      <a:pt x="14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8" name="Google Shape;3698;p21"/>
              <p:cNvSpPr/>
              <p:nvPr/>
            </p:nvSpPr>
            <p:spPr>
              <a:xfrm>
                <a:off x="1448075" y="2492100"/>
                <a:ext cx="7775" cy="6650"/>
              </a:xfrm>
              <a:custGeom>
                <a:rect b="b" l="l" r="r" t="t"/>
                <a:pathLst>
                  <a:path extrusionOk="0" h="266" w="311">
                    <a:moveTo>
                      <a:pt x="144" y="1"/>
                    </a:moveTo>
                    <a:cubicBezTo>
                      <a:pt x="72" y="1"/>
                      <a:pt x="13" y="60"/>
                      <a:pt x="1" y="132"/>
                    </a:cubicBezTo>
                    <a:cubicBezTo>
                      <a:pt x="1" y="212"/>
                      <a:pt x="67" y="266"/>
                      <a:pt x="135" y="266"/>
                    </a:cubicBezTo>
                    <a:cubicBezTo>
                      <a:pt x="167" y="266"/>
                      <a:pt x="200" y="254"/>
                      <a:pt x="227" y="227"/>
                    </a:cubicBezTo>
                    <a:cubicBezTo>
                      <a:pt x="310" y="155"/>
                      <a:pt x="263" y="13"/>
                      <a:pt x="14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9" name="Google Shape;3699;p21"/>
              <p:cNvSpPr/>
              <p:nvPr/>
            </p:nvSpPr>
            <p:spPr>
              <a:xfrm>
                <a:off x="1562550" y="2880800"/>
                <a:ext cx="9225" cy="6650"/>
              </a:xfrm>
              <a:custGeom>
                <a:rect b="b" l="l" r="r" t="t"/>
                <a:pathLst>
                  <a:path extrusionOk="0" h="266" w="369">
                    <a:moveTo>
                      <a:pt x="164" y="1"/>
                    </a:moveTo>
                    <a:cubicBezTo>
                      <a:pt x="1" y="1"/>
                      <a:pt x="1" y="265"/>
                      <a:pt x="164" y="265"/>
                    </a:cubicBezTo>
                    <a:cubicBezTo>
                      <a:pt x="171" y="265"/>
                      <a:pt x="177" y="265"/>
                      <a:pt x="184" y="264"/>
                    </a:cubicBezTo>
                    <a:cubicBezTo>
                      <a:pt x="191" y="265"/>
                      <a:pt x="198" y="265"/>
                      <a:pt x="205" y="265"/>
                    </a:cubicBezTo>
                    <a:cubicBezTo>
                      <a:pt x="368" y="265"/>
                      <a:pt x="368" y="1"/>
                      <a:pt x="205" y="1"/>
                    </a:cubicBezTo>
                    <a:cubicBezTo>
                      <a:pt x="198" y="1"/>
                      <a:pt x="191" y="1"/>
                      <a:pt x="184" y="2"/>
                    </a:cubicBezTo>
                    <a:cubicBezTo>
                      <a:pt x="177" y="1"/>
                      <a:pt x="171" y="1"/>
                      <a:pt x="16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0" name="Google Shape;3700;p21"/>
              <p:cNvSpPr/>
              <p:nvPr/>
            </p:nvSpPr>
            <p:spPr>
              <a:xfrm>
                <a:off x="2004500" y="2263775"/>
                <a:ext cx="9350" cy="6600"/>
              </a:xfrm>
              <a:custGeom>
                <a:rect b="b" l="l" r="r" t="t"/>
                <a:pathLst>
                  <a:path extrusionOk="0" h="264" w="374">
                    <a:moveTo>
                      <a:pt x="166" y="0"/>
                    </a:moveTo>
                    <a:cubicBezTo>
                      <a:pt x="0" y="0"/>
                      <a:pt x="4" y="264"/>
                      <a:pt x="176" y="264"/>
                    </a:cubicBezTo>
                    <a:cubicBezTo>
                      <a:pt x="180" y="264"/>
                      <a:pt x="183" y="264"/>
                      <a:pt x="187" y="263"/>
                    </a:cubicBezTo>
                    <a:cubicBezTo>
                      <a:pt x="191" y="264"/>
                      <a:pt x="195" y="264"/>
                      <a:pt x="198" y="264"/>
                    </a:cubicBezTo>
                    <a:cubicBezTo>
                      <a:pt x="371" y="264"/>
                      <a:pt x="374" y="0"/>
                      <a:pt x="208" y="0"/>
                    </a:cubicBezTo>
                    <a:cubicBezTo>
                      <a:pt x="202" y="0"/>
                      <a:pt x="195" y="1"/>
                      <a:pt x="187" y="2"/>
                    </a:cubicBezTo>
                    <a:cubicBezTo>
                      <a:pt x="180" y="1"/>
                      <a:pt x="173" y="0"/>
                      <a:pt x="16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1" name="Google Shape;3701;p21"/>
              <p:cNvSpPr/>
              <p:nvPr/>
            </p:nvSpPr>
            <p:spPr>
              <a:xfrm>
                <a:off x="1084350" y="2031025"/>
                <a:ext cx="7475" cy="6600"/>
              </a:xfrm>
              <a:custGeom>
                <a:rect b="b" l="l" r="r" t="t"/>
                <a:pathLst>
                  <a:path extrusionOk="0" h="264" w="299">
                    <a:moveTo>
                      <a:pt x="131" y="1"/>
                    </a:moveTo>
                    <a:cubicBezTo>
                      <a:pt x="60" y="1"/>
                      <a:pt x="0" y="60"/>
                      <a:pt x="0" y="132"/>
                    </a:cubicBezTo>
                    <a:cubicBezTo>
                      <a:pt x="0" y="206"/>
                      <a:pt x="64" y="264"/>
                      <a:pt x="130" y="264"/>
                    </a:cubicBezTo>
                    <a:cubicBezTo>
                      <a:pt x="160" y="264"/>
                      <a:pt x="189" y="253"/>
                      <a:pt x="215" y="227"/>
                    </a:cubicBezTo>
                    <a:cubicBezTo>
                      <a:pt x="298" y="144"/>
                      <a:pt x="251" y="1"/>
                      <a:pt x="13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2" name="Google Shape;3702;p21"/>
              <p:cNvSpPr/>
              <p:nvPr/>
            </p:nvSpPr>
            <p:spPr>
              <a:xfrm>
                <a:off x="1136450" y="2258750"/>
                <a:ext cx="7450" cy="6450"/>
              </a:xfrm>
              <a:custGeom>
                <a:rect b="b" l="l" r="r" t="t"/>
                <a:pathLst>
                  <a:path extrusionOk="0" h="258" w="298">
                    <a:moveTo>
                      <a:pt x="131" y="0"/>
                    </a:moveTo>
                    <a:cubicBezTo>
                      <a:pt x="60" y="0"/>
                      <a:pt x="0" y="48"/>
                      <a:pt x="0" y="131"/>
                    </a:cubicBezTo>
                    <a:cubicBezTo>
                      <a:pt x="0" y="206"/>
                      <a:pt x="64" y="258"/>
                      <a:pt x="131" y="258"/>
                    </a:cubicBezTo>
                    <a:cubicBezTo>
                      <a:pt x="160" y="258"/>
                      <a:pt x="189" y="248"/>
                      <a:pt x="214" y="226"/>
                    </a:cubicBezTo>
                    <a:cubicBezTo>
                      <a:pt x="298" y="143"/>
                      <a:pt x="250" y="0"/>
                      <a:pt x="13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3" name="Google Shape;3703;p21"/>
              <p:cNvSpPr/>
              <p:nvPr/>
            </p:nvSpPr>
            <p:spPr>
              <a:xfrm>
                <a:off x="2517275" y="1742000"/>
                <a:ext cx="7750" cy="6475"/>
              </a:xfrm>
              <a:custGeom>
                <a:rect b="b" l="l" r="r" t="t"/>
                <a:pathLst>
                  <a:path extrusionOk="0" h="259" w="310">
                    <a:moveTo>
                      <a:pt x="143" y="1"/>
                    </a:moveTo>
                    <a:cubicBezTo>
                      <a:pt x="60" y="1"/>
                      <a:pt x="0" y="60"/>
                      <a:pt x="0" y="132"/>
                    </a:cubicBezTo>
                    <a:cubicBezTo>
                      <a:pt x="0" y="207"/>
                      <a:pt x="70" y="258"/>
                      <a:pt x="140" y="258"/>
                    </a:cubicBezTo>
                    <a:cubicBezTo>
                      <a:pt x="171" y="258"/>
                      <a:pt x="201" y="249"/>
                      <a:pt x="226" y="227"/>
                    </a:cubicBezTo>
                    <a:cubicBezTo>
                      <a:pt x="310" y="144"/>
                      <a:pt x="250" y="1"/>
                      <a:pt x="1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4" name="Google Shape;3704;p21"/>
              <p:cNvSpPr/>
              <p:nvPr/>
            </p:nvSpPr>
            <p:spPr>
              <a:xfrm>
                <a:off x="2397900" y="1508950"/>
                <a:ext cx="6875" cy="6575"/>
              </a:xfrm>
              <a:custGeom>
                <a:rect b="b" l="l" r="r" t="t"/>
                <a:pathLst>
                  <a:path extrusionOk="0" h="263" w="275">
                    <a:moveTo>
                      <a:pt x="144" y="0"/>
                    </a:moveTo>
                    <a:cubicBezTo>
                      <a:pt x="60" y="0"/>
                      <a:pt x="1" y="60"/>
                      <a:pt x="1" y="131"/>
                    </a:cubicBezTo>
                    <a:cubicBezTo>
                      <a:pt x="1" y="203"/>
                      <a:pt x="60" y="262"/>
                      <a:pt x="144" y="262"/>
                    </a:cubicBezTo>
                    <a:cubicBezTo>
                      <a:pt x="215" y="262"/>
                      <a:pt x="275" y="203"/>
                      <a:pt x="275" y="131"/>
                    </a:cubicBezTo>
                    <a:cubicBezTo>
                      <a:pt x="275" y="60"/>
                      <a:pt x="215" y="0"/>
                      <a:pt x="14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5" name="Google Shape;3705;p21"/>
              <p:cNvSpPr/>
              <p:nvPr/>
            </p:nvSpPr>
            <p:spPr>
              <a:xfrm>
                <a:off x="2788725" y="1418150"/>
                <a:ext cx="7475" cy="6675"/>
              </a:xfrm>
              <a:custGeom>
                <a:rect b="b" l="l" r="r" t="t"/>
                <a:pathLst>
                  <a:path extrusionOk="0" h="267" w="299">
                    <a:moveTo>
                      <a:pt x="132" y="1"/>
                    </a:moveTo>
                    <a:cubicBezTo>
                      <a:pt x="60" y="1"/>
                      <a:pt x="1" y="60"/>
                      <a:pt x="1" y="132"/>
                    </a:cubicBezTo>
                    <a:cubicBezTo>
                      <a:pt x="1" y="213"/>
                      <a:pt x="61" y="266"/>
                      <a:pt x="126" y="266"/>
                    </a:cubicBezTo>
                    <a:cubicBezTo>
                      <a:pt x="156" y="266"/>
                      <a:pt x="188" y="254"/>
                      <a:pt x="215" y="227"/>
                    </a:cubicBezTo>
                    <a:cubicBezTo>
                      <a:pt x="298" y="156"/>
                      <a:pt x="251" y="13"/>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6" name="Google Shape;3706;p21"/>
              <p:cNvSpPr/>
              <p:nvPr/>
            </p:nvSpPr>
            <p:spPr>
              <a:xfrm>
                <a:off x="2573225" y="1144925"/>
                <a:ext cx="7775" cy="6450"/>
              </a:xfrm>
              <a:custGeom>
                <a:rect b="b" l="l" r="r" t="t"/>
                <a:pathLst>
                  <a:path extrusionOk="0" h="258" w="311">
                    <a:moveTo>
                      <a:pt x="132" y="0"/>
                    </a:moveTo>
                    <a:cubicBezTo>
                      <a:pt x="60" y="0"/>
                      <a:pt x="1" y="48"/>
                      <a:pt x="1" y="131"/>
                    </a:cubicBezTo>
                    <a:cubicBezTo>
                      <a:pt x="1" y="206"/>
                      <a:pt x="64" y="257"/>
                      <a:pt x="131" y="257"/>
                    </a:cubicBezTo>
                    <a:cubicBezTo>
                      <a:pt x="160" y="257"/>
                      <a:pt x="190" y="248"/>
                      <a:pt x="215" y="226"/>
                    </a:cubicBezTo>
                    <a:cubicBezTo>
                      <a:pt x="310" y="143"/>
                      <a:pt x="251" y="0"/>
                      <a:pt x="13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7" name="Google Shape;3707;p21"/>
              <p:cNvSpPr/>
              <p:nvPr/>
            </p:nvSpPr>
            <p:spPr>
              <a:xfrm>
                <a:off x="3230150" y="1622050"/>
                <a:ext cx="7475" cy="6650"/>
              </a:xfrm>
              <a:custGeom>
                <a:rect b="b" l="l" r="r" t="t"/>
                <a:pathLst>
                  <a:path extrusionOk="0" h="266" w="299">
                    <a:moveTo>
                      <a:pt x="132" y="1"/>
                    </a:moveTo>
                    <a:cubicBezTo>
                      <a:pt x="60" y="1"/>
                      <a:pt x="1" y="60"/>
                      <a:pt x="1" y="132"/>
                    </a:cubicBezTo>
                    <a:cubicBezTo>
                      <a:pt x="1" y="212"/>
                      <a:pt x="61" y="266"/>
                      <a:pt x="126" y="266"/>
                    </a:cubicBezTo>
                    <a:cubicBezTo>
                      <a:pt x="156" y="266"/>
                      <a:pt x="188" y="254"/>
                      <a:pt x="215" y="227"/>
                    </a:cubicBezTo>
                    <a:cubicBezTo>
                      <a:pt x="298" y="144"/>
                      <a:pt x="251" y="13"/>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8" name="Google Shape;3708;p21"/>
              <p:cNvSpPr/>
              <p:nvPr/>
            </p:nvSpPr>
            <p:spPr>
              <a:xfrm>
                <a:off x="3298900" y="1128550"/>
                <a:ext cx="7475" cy="6500"/>
              </a:xfrm>
              <a:custGeom>
                <a:rect b="b" l="l" r="r" t="t"/>
                <a:pathLst>
                  <a:path extrusionOk="0" h="260" w="299">
                    <a:moveTo>
                      <a:pt x="144" y="0"/>
                    </a:moveTo>
                    <a:cubicBezTo>
                      <a:pt x="61" y="0"/>
                      <a:pt x="1" y="60"/>
                      <a:pt x="1" y="131"/>
                    </a:cubicBezTo>
                    <a:cubicBezTo>
                      <a:pt x="1" y="212"/>
                      <a:pt x="67" y="260"/>
                      <a:pt x="132" y="260"/>
                    </a:cubicBezTo>
                    <a:cubicBezTo>
                      <a:pt x="162" y="260"/>
                      <a:pt x="192" y="249"/>
                      <a:pt x="215" y="226"/>
                    </a:cubicBezTo>
                    <a:cubicBezTo>
                      <a:pt x="299" y="143"/>
                      <a:pt x="251" y="12"/>
                      <a:pt x="14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9" name="Google Shape;3709;p21"/>
              <p:cNvSpPr/>
              <p:nvPr/>
            </p:nvSpPr>
            <p:spPr>
              <a:xfrm>
                <a:off x="3527800" y="2197100"/>
                <a:ext cx="7775" cy="6375"/>
              </a:xfrm>
              <a:custGeom>
                <a:rect b="b" l="l" r="r" t="t"/>
                <a:pathLst>
                  <a:path extrusionOk="0" h="255" w="311">
                    <a:moveTo>
                      <a:pt x="125" y="0"/>
                    </a:moveTo>
                    <a:cubicBezTo>
                      <a:pt x="61" y="0"/>
                      <a:pt x="1" y="55"/>
                      <a:pt x="1" y="121"/>
                    </a:cubicBezTo>
                    <a:cubicBezTo>
                      <a:pt x="1" y="201"/>
                      <a:pt x="67" y="255"/>
                      <a:pt x="135" y="255"/>
                    </a:cubicBezTo>
                    <a:cubicBezTo>
                      <a:pt x="167" y="255"/>
                      <a:pt x="200" y="243"/>
                      <a:pt x="227" y="216"/>
                    </a:cubicBezTo>
                    <a:cubicBezTo>
                      <a:pt x="310" y="144"/>
                      <a:pt x="251" y="2"/>
                      <a:pt x="144" y="2"/>
                    </a:cubicBezTo>
                    <a:cubicBezTo>
                      <a:pt x="138" y="1"/>
                      <a:pt x="131" y="0"/>
                      <a:pt x="12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0" name="Google Shape;3710;p21"/>
              <p:cNvSpPr/>
              <p:nvPr/>
            </p:nvSpPr>
            <p:spPr>
              <a:xfrm>
                <a:off x="3902050" y="2461450"/>
                <a:ext cx="7675" cy="6650"/>
              </a:xfrm>
              <a:custGeom>
                <a:rect b="b" l="l" r="r" t="t"/>
                <a:pathLst>
                  <a:path extrusionOk="0" h="266" w="307">
                    <a:moveTo>
                      <a:pt x="140" y="0"/>
                    </a:moveTo>
                    <a:cubicBezTo>
                      <a:pt x="68" y="0"/>
                      <a:pt x="9" y="60"/>
                      <a:pt x="9" y="131"/>
                    </a:cubicBezTo>
                    <a:cubicBezTo>
                      <a:pt x="1" y="212"/>
                      <a:pt x="64" y="265"/>
                      <a:pt x="131" y="265"/>
                    </a:cubicBezTo>
                    <a:cubicBezTo>
                      <a:pt x="163" y="265"/>
                      <a:pt x="196" y="253"/>
                      <a:pt x="223" y="226"/>
                    </a:cubicBezTo>
                    <a:cubicBezTo>
                      <a:pt x="307" y="143"/>
                      <a:pt x="259" y="0"/>
                      <a:pt x="14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1" name="Google Shape;3711;p21"/>
              <p:cNvSpPr/>
              <p:nvPr/>
            </p:nvSpPr>
            <p:spPr>
              <a:xfrm>
                <a:off x="3531375" y="2052175"/>
                <a:ext cx="7475" cy="6650"/>
              </a:xfrm>
              <a:custGeom>
                <a:rect b="b" l="l" r="r" t="t"/>
                <a:pathLst>
                  <a:path extrusionOk="0" h="266" w="299">
                    <a:moveTo>
                      <a:pt x="132" y="0"/>
                    </a:moveTo>
                    <a:cubicBezTo>
                      <a:pt x="60" y="0"/>
                      <a:pt x="1" y="60"/>
                      <a:pt x="1" y="131"/>
                    </a:cubicBezTo>
                    <a:cubicBezTo>
                      <a:pt x="1" y="212"/>
                      <a:pt x="61" y="265"/>
                      <a:pt x="126" y="265"/>
                    </a:cubicBezTo>
                    <a:cubicBezTo>
                      <a:pt x="156" y="265"/>
                      <a:pt x="188" y="253"/>
                      <a:pt x="215" y="226"/>
                    </a:cubicBezTo>
                    <a:cubicBezTo>
                      <a:pt x="298" y="143"/>
                      <a:pt x="251" y="0"/>
                      <a:pt x="13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2" name="Google Shape;3712;p21"/>
              <p:cNvSpPr/>
              <p:nvPr/>
            </p:nvSpPr>
            <p:spPr>
              <a:xfrm>
                <a:off x="1701100" y="2387900"/>
                <a:ext cx="14900" cy="12800"/>
              </a:xfrm>
              <a:custGeom>
                <a:rect b="b" l="l" r="r" t="t"/>
                <a:pathLst>
                  <a:path extrusionOk="0" h="512" w="596">
                    <a:moveTo>
                      <a:pt x="253" y="1"/>
                    </a:moveTo>
                    <a:cubicBezTo>
                      <a:pt x="109" y="1"/>
                      <a:pt x="0" y="115"/>
                      <a:pt x="0" y="251"/>
                    </a:cubicBezTo>
                    <a:cubicBezTo>
                      <a:pt x="0" y="407"/>
                      <a:pt x="130" y="512"/>
                      <a:pt x="261" y="512"/>
                    </a:cubicBezTo>
                    <a:cubicBezTo>
                      <a:pt x="321" y="512"/>
                      <a:pt x="381" y="490"/>
                      <a:pt x="429" y="442"/>
                    </a:cubicBezTo>
                    <a:cubicBezTo>
                      <a:pt x="596" y="275"/>
                      <a:pt x="488" y="1"/>
                      <a:pt x="274" y="1"/>
                    </a:cubicBezTo>
                    <a:cubicBezTo>
                      <a:pt x="267" y="1"/>
                      <a:pt x="260" y="1"/>
                      <a:pt x="25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3" name="Google Shape;3713;p21"/>
              <p:cNvSpPr/>
              <p:nvPr/>
            </p:nvSpPr>
            <p:spPr>
              <a:xfrm>
                <a:off x="864375" y="3061525"/>
                <a:ext cx="14925" cy="12800"/>
              </a:xfrm>
              <a:custGeom>
                <a:rect b="b" l="l" r="r" t="t"/>
                <a:pathLst>
                  <a:path extrusionOk="0" h="512" w="597">
                    <a:moveTo>
                      <a:pt x="275" y="0"/>
                    </a:moveTo>
                    <a:cubicBezTo>
                      <a:pt x="132" y="0"/>
                      <a:pt x="13" y="107"/>
                      <a:pt x="1" y="262"/>
                    </a:cubicBezTo>
                    <a:cubicBezTo>
                      <a:pt x="1" y="409"/>
                      <a:pt x="129" y="511"/>
                      <a:pt x="260" y="511"/>
                    </a:cubicBezTo>
                    <a:cubicBezTo>
                      <a:pt x="320" y="511"/>
                      <a:pt x="381" y="490"/>
                      <a:pt x="429" y="441"/>
                    </a:cubicBezTo>
                    <a:cubicBezTo>
                      <a:pt x="596" y="286"/>
                      <a:pt x="489" y="12"/>
                      <a:pt x="27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4" name="Google Shape;3714;p21"/>
              <p:cNvSpPr/>
              <p:nvPr/>
            </p:nvSpPr>
            <p:spPr>
              <a:xfrm>
                <a:off x="1461175" y="1886075"/>
                <a:ext cx="14925" cy="12850"/>
              </a:xfrm>
              <a:custGeom>
                <a:rect b="b" l="l" r="r" t="t"/>
                <a:pathLst>
                  <a:path extrusionOk="0" h="514" w="597">
                    <a:moveTo>
                      <a:pt x="263" y="1"/>
                    </a:moveTo>
                    <a:cubicBezTo>
                      <a:pt x="120" y="1"/>
                      <a:pt x="1" y="120"/>
                      <a:pt x="1" y="262"/>
                    </a:cubicBezTo>
                    <a:cubicBezTo>
                      <a:pt x="1" y="415"/>
                      <a:pt x="120" y="514"/>
                      <a:pt x="249" y="514"/>
                    </a:cubicBezTo>
                    <a:cubicBezTo>
                      <a:pt x="311" y="514"/>
                      <a:pt x="375" y="491"/>
                      <a:pt x="429" y="441"/>
                    </a:cubicBezTo>
                    <a:cubicBezTo>
                      <a:pt x="596" y="286"/>
                      <a:pt x="489" y="12"/>
                      <a:pt x="26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5" name="Google Shape;3715;p21"/>
              <p:cNvSpPr/>
              <p:nvPr/>
            </p:nvSpPr>
            <p:spPr>
              <a:xfrm>
                <a:off x="1077500" y="1742000"/>
                <a:ext cx="14900" cy="12800"/>
              </a:xfrm>
              <a:custGeom>
                <a:rect b="b" l="l" r="r" t="t"/>
                <a:pathLst>
                  <a:path extrusionOk="0" h="512" w="596">
                    <a:moveTo>
                      <a:pt x="274" y="1"/>
                    </a:moveTo>
                    <a:cubicBezTo>
                      <a:pt x="120" y="1"/>
                      <a:pt x="1" y="108"/>
                      <a:pt x="1" y="263"/>
                    </a:cubicBezTo>
                    <a:cubicBezTo>
                      <a:pt x="1" y="410"/>
                      <a:pt x="129" y="512"/>
                      <a:pt x="260" y="512"/>
                    </a:cubicBezTo>
                    <a:cubicBezTo>
                      <a:pt x="320" y="512"/>
                      <a:pt x="381" y="490"/>
                      <a:pt x="429" y="441"/>
                    </a:cubicBezTo>
                    <a:cubicBezTo>
                      <a:pt x="596" y="287"/>
                      <a:pt x="489" y="13"/>
                      <a:pt x="27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6" name="Google Shape;3716;p21"/>
              <p:cNvSpPr/>
              <p:nvPr/>
            </p:nvSpPr>
            <p:spPr>
              <a:xfrm>
                <a:off x="1835050" y="1697075"/>
                <a:ext cx="14900" cy="12775"/>
              </a:xfrm>
              <a:custGeom>
                <a:rect b="b" l="l" r="r" t="t"/>
                <a:pathLst>
                  <a:path extrusionOk="0" h="511" w="596">
                    <a:moveTo>
                      <a:pt x="274" y="0"/>
                    </a:moveTo>
                    <a:cubicBezTo>
                      <a:pt x="119" y="0"/>
                      <a:pt x="0" y="107"/>
                      <a:pt x="0" y="250"/>
                    </a:cubicBezTo>
                    <a:cubicBezTo>
                      <a:pt x="0" y="406"/>
                      <a:pt x="130" y="511"/>
                      <a:pt x="261" y="511"/>
                    </a:cubicBezTo>
                    <a:cubicBezTo>
                      <a:pt x="320" y="511"/>
                      <a:pt x="380" y="489"/>
                      <a:pt x="429" y="441"/>
                    </a:cubicBezTo>
                    <a:cubicBezTo>
                      <a:pt x="595" y="286"/>
                      <a:pt x="488" y="12"/>
                      <a:pt x="27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7" name="Google Shape;3717;p21"/>
              <p:cNvSpPr/>
              <p:nvPr/>
            </p:nvSpPr>
            <p:spPr>
              <a:xfrm>
                <a:off x="2043100" y="1415175"/>
                <a:ext cx="14900" cy="12800"/>
              </a:xfrm>
              <a:custGeom>
                <a:rect b="b" l="l" r="r" t="t"/>
                <a:pathLst>
                  <a:path extrusionOk="0" h="512" w="596">
                    <a:moveTo>
                      <a:pt x="262" y="1"/>
                    </a:moveTo>
                    <a:cubicBezTo>
                      <a:pt x="120" y="1"/>
                      <a:pt x="1" y="108"/>
                      <a:pt x="1" y="251"/>
                    </a:cubicBezTo>
                    <a:cubicBezTo>
                      <a:pt x="1" y="406"/>
                      <a:pt x="124" y="511"/>
                      <a:pt x="256" y="511"/>
                    </a:cubicBezTo>
                    <a:cubicBezTo>
                      <a:pt x="316" y="511"/>
                      <a:pt x="377" y="490"/>
                      <a:pt x="429" y="441"/>
                    </a:cubicBezTo>
                    <a:cubicBezTo>
                      <a:pt x="596" y="287"/>
                      <a:pt x="489" y="13"/>
                      <a:pt x="26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8" name="Google Shape;3718;p21"/>
              <p:cNvSpPr/>
              <p:nvPr/>
            </p:nvSpPr>
            <p:spPr>
              <a:xfrm>
                <a:off x="1567450" y="1319325"/>
                <a:ext cx="14900" cy="12700"/>
              </a:xfrm>
              <a:custGeom>
                <a:rect b="b" l="l" r="r" t="t"/>
                <a:pathLst>
                  <a:path extrusionOk="0" h="508" w="596">
                    <a:moveTo>
                      <a:pt x="243" y="0"/>
                    </a:moveTo>
                    <a:cubicBezTo>
                      <a:pt x="109" y="0"/>
                      <a:pt x="0" y="115"/>
                      <a:pt x="0" y="251"/>
                    </a:cubicBezTo>
                    <a:cubicBezTo>
                      <a:pt x="0" y="404"/>
                      <a:pt x="120" y="508"/>
                      <a:pt x="249" y="508"/>
                    </a:cubicBezTo>
                    <a:cubicBezTo>
                      <a:pt x="311" y="508"/>
                      <a:pt x="375" y="484"/>
                      <a:pt x="429" y="430"/>
                    </a:cubicBezTo>
                    <a:cubicBezTo>
                      <a:pt x="596" y="275"/>
                      <a:pt x="488" y="1"/>
                      <a:pt x="262" y="1"/>
                    </a:cubicBezTo>
                    <a:cubicBezTo>
                      <a:pt x="256" y="1"/>
                      <a:pt x="249" y="0"/>
                      <a:pt x="24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9" name="Google Shape;3719;p21"/>
              <p:cNvSpPr/>
              <p:nvPr/>
            </p:nvSpPr>
            <p:spPr>
              <a:xfrm>
                <a:off x="2514000" y="1936950"/>
                <a:ext cx="14900" cy="12575"/>
              </a:xfrm>
              <a:custGeom>
                <a:rect b="b" l="l" r="r" t="t"/>
                <a:pathLst>
                  <a:path extrusionOk="0" h="503" w="596">
                    <a:moveTo>
                      <a:pt x="253" y="1"/>
                    </a:moveTo>
                    <a:cubicBezTo>
                      <a:pt x="108" y="1"/>
                      <a:pt x="0" y="115"/>
                      <a:pt x="0" y="252"/>
                    </a:cubicBezTo>
                    <a:cubicBezTo>
                      <a:pt x="0" y="404"/>
                      <a:pt x="120" y="503"/>
                      <a:pt x="249" y="503"/>
                    </a:cubicBezTo>
                    <a:cubicBezTo>
                      <a:pt x="311" y="503"/>
                      <a:pt x="375" y="480"/>
                      <a:pt x="429" y="430"/>
                    </a:cubicBezTo>
                    <a:cubicBezTo>
                      <a:pt x="596" y="275"/>
                      <a:pt x="488" y="2"/>
                      <a:pt x="274" y="2"/>
                    </a:cubicBezTo>
                    <a:cubicBezTo>
                      <a:pt x="267" y="1"/>
                      <a:pt x="260" y="1"/>
                      <a:pt x="25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0" name="Google Shape;3720;p21"/>
              <p:cNvSpPr/>
              <p:nvPr/>
            </p:nvSpPr>
            <p:spPr>
              <a:xfrm>
                <a:off x="3094125" y="1260400"/>
                <a:ext cx="14900" cy="12850"/>
              </a:xfrm>
              <a:custGeom>
                <a:rect b="b" l="l" r="r" t="t"/>
                <a:pathLst>
                  <a:path extrusionOk="0" h="514" w="596">
                    <a:moveTo>
                      <a:pt x="274" y="1"/>
                    </a:moveTo>
                    <a:cubicBezTo>
                      <a:pt x="131" y="1"/>
                      <a:pt x="12" y="120"/>
                      <a:pt x="0" y="263"/>
                    </a:cubicBezTo>
                    <a:cubicBezTo>
                      <a:pt x="0" y="415"/>
                      <a:pt x="126" y="514"/>
                      <a:pt x="254" y="514"/>
                    </a:cubicBezTo>
                    <a:cubicBezTo>
                      <a:pt x="316" y="514"/>
                      <a:pt x="379" y="491"/>
                      <a:pt x="429" y="441"/>
                    </a:cubicBezTo>
                    <a:cubicBezTo>
                      <a:pt x="596" y="286"/>
                      <a:pt x="489" y="13"/>
                      <a:pt x="27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1" name="Google Shape;3721;p21"/>
              <p:cNvSpPr/>
              <p:nvPr/>
            </p:nvSpPr>
            <p:spPr>
              <a:xfrm>
                <a:off x="2049650" y="2034300"/>
                <a:ext cx="14900" cy="12800"/>
              </a:xfrm>
              <a:custGeom>
                <a:rect b="b" l="l" r="r" t="t"/>
                <a:pathLst>
                  <a:path extrusionOk="0" h="512" w="596">
                    <a:moveTo>
                      <a:pt x="274" y="1"/>
                    </a:moveTo>
                    <a:cubicBezTo>
                      <a:pt x="131" y="1"/>
                      <a:pt x="12" y="108"/>
                      <a:pt x="0" y="251"/>
                    </a:cubicBezTo>
                    <a:cubicBezTo>
                      <a:pt x="0" y="406"/>
                      <a:pt x="130" y="511"/>
                      <a:pt x="265" y="511"/>
                    </a:cubicBezTo>
                    <a:cubicBezTo>
                      <a:pt x="326" y="511"/>
                      <a:pt x="389" y="490"/>
                      <a:pt x="441" y="441"/>
                    </a:cubicBezTo>
                    <a:cubicBezTo>
                      <a:pt x="596" y="287"/>
                      <a:pt x="501" y="13"/>
                      <a:pt x="27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2" name="Google Shape;3722;p21"/>
              <p:cNvSpPr/>
              <p:nvPr/>
            </p:nvSpPr>
            <p:spPr>
              <a:xfrm>
                <a:off x="2491075" y="3399650"/>
                <a:ext cx="14900" cy="12800"/>
              </a:xfrm>
              <a:custGeom>
                <a:rect b="b" l="l" r="r" t="t"/>
                <a:pathLst>
                  <a:path extrusionOk="0" h="512" w="596">
                    <a:moveTo>
                      <a:pt x="274" y="1"/>
                    </a:moveTo>
                    <a:cubicBezTo>
                      <a:pt x="131" y="1"/>
                      <a:pt x="12" y="108"/>
                      <a:pt x="0" y="251"/>
                    </a:cubicBezTo>
                    <a:cubicBezTo>
                      <a:pt x="0" y="406"/>
                      <a:pt x="130" y="511"/>
                      <a:pt x="265" y="511"/>
                    </a:cubicBezTo>
                    <a:cubicBezTo>
                      <a:pt x="326" y="511"/>
                      <a:pt x="389" y="490"/>
                      <a:pt x="441" y="441"/>
                    </a:cubicBezTo>
                    <a:cubicBezTo>
                      <a:pt x="596" y="286"/>
                      <a:pt x="500" y="13"/>
                      <a:pt x="27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3" name="Google Shape;3723;p21"/>
              <p:cNvSpPr/>
              <p:nvPr/>
            </p:nvSpPr>
            <p:spPr>
              <a:xfrm>
                <a:off x="2840525" y="3715475"/>
                <a:ext cx="14900" cy="12800"/>
              </a:xfrm>
              <a:custGeom>
                <a:rect b="b" l="l" r="r" t="t"/>
                <a:pathLst>
                  <a:path extrusionOk="0" h="512" w="596">
                    <a:moveTo>
                      <a:pt x="262" y="0"/>
                    </a:moveTo>
                    <a:cubicBezTo>
                      <a:pt x="119" y="0"/>
                      <a:pt x="0" y="107"/>
                      <a:pt x="0" y="262"/>
                    </a:cubicBezTo>
                    <a:cubicBezTo>
                      <a:pt x="0" y="409"/>
                      <a:pt x="129" y="511"/>
                      <a:pt x="260" y="511"/>
                    </a:cubicBezTo>
                    <a:cubicBezTo>
                      <a:pt x="320" y="511"/>
                      <a:pt x="380" y="489"/>
                      <a:pt x="429" y="441"/>
                    </a:cubicBezTo>
                    <a:cubicBezTo>
                      <a:pt x="596" y="286"/>
                      <a:pt x="489" y="12"/>
                      <a:pt x="2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4" name="Google Shape;3724;p21"/>
              <p:cNvSpPr/>
              <p:nvPr/>
            </p:nvSpPr>
            <p:spPr>
              <a:xfrm>
                <a:off x="2212775" y="4039900"/>
                <a:ext cx="14900" cy="12800"/>
              </a:xfrm>
              <a:custGeom>
                <a:rect b="b" l="l" r="r" t="t"/>
                <a:pathLst>
                  <a:path extrusionOk="0" h="512" w="596">
                    <a:moveTo>
                      <a:pt x="262" y="1"/>
                    </a:moveTo>
                    <a:cubicBezTo>
                      <a:pt x="119" y="1"/>
                      <a:pt x="0" y="108"/>
                      <a:pt x="0" y="263"/>
                    </a:cubicBezTo>
                    <a:cubicBezTo>
                      <a:pt x="0" y="410"/>
                      <a:pt x="129" y="512"/>
                      <a:pt x="259" y="512"/>
                    </a:cubicBezTo>
                    <a:cubicBezTo>
                      <a:pt x="319" y="512"/>
                      <a:pt x="380" y="490"/>
                      <a:pt x="429" y="442"/>
                    </a:cubicBezTo>
                    <a:cubicBezTo>
                      <a:pt x="595" y="287"/>
                      <a:pt x="488" y="13"/>
                      <a:pt x="26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5" name="Google Shape;3725;p21"/>
              <p:cNvSpPr/>
              <p:nvPr/>
            </p:nvSpPr>
            <p:spPr>
              <a:xfrm>
                <a:off x="3233425" y="3608875"/>
                <a:ext cx="14900" cy="12600"/>
              </a:xfrm>
              <a:custGeom>
                <a:rect b="b" l="l" r="r" t="t"/>
                <a:pathLst>
                  <a:path extrusionOk="0" h="504" w="596">
                    <a:moveTo>
                      <a:pt x="255" y="1"/>
                    </a:moveTo>
                    <a:cubicBezTo>
                      <a:pt x="121" y="1"/>
                      <a:pt x="12" y="116"/>
                      <a:pt x="1" y="252"/>
                    </a:cubicBezTo>
                    <a:cubicBezTo>
                      <a:pt x="1" y="405"/>
                      <a:pt x="126" y="503"/>
                      <a:pt x="255" y="503"/>
                    </a:cubicBezTo>
                    <a:cubicBezTo>
                      <a:pt x="316" y="503"/>
                      <a:pt x="379" y="481"/>
                      <a:pt x="429" y="430"/>
                    </a:cubicBezTo>
                    <a:cubicBezTo>
                      <a:pt x="596" y="276"/>
                      <a:pt x="489" y="14"/>
                      <a:pt x="274" y="2"/>
                    </a:cubicBezTo>
                    <a:cubicBezTo>
                      <a:pt x="268" y="1"/>
                      <a:pt x="261" y="1"/>
                      <a:pt x="25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6" name="Google Shape;3726;p21"/>
              <p:cNvSpPr/>
              <p:nvPr/>
            </p:nvSpPr>
            <p:spPr>
              <a:xfrm>
                <a:off x="3660575" y="3771725"/>
                <a:ext cx="14900" cy="12775"/>
              </a:xfrm>
              <a:custGeom>
                <a:rect b="b" l="l" r="r" t="t"/>
                <a:pathLst>
                  <a:path extrusionOk="0" h="511" w="596">
                    <a:moveTo>
                      <a:pt x="262" y="0"/>
                    </a:moveTo>
                    <a:cubicBezTo>
                      <a:pt x="119" y="0"/>
                      <a:pt x="0" y="108"/>
                      <a:pt x="0" y="251"/>
                    </a:cubicBezTo>
                    <a:cubicBezTo>
                      <a:pt x="0" y="406"/>
                      <a:pt x="124" y="511"/>
                      <a:pt x="256" y="511"/>
                    </a:cubicBezTo>
                    <a:cubicBezTo>
                      <a:pt x="315" y="511"/>
                      <a:pt x="377" y="489"/>
                      <a:pt x="429" y="441"/>
                    </a:cubicBezTo>
                    <a:cubicBezTo>
                      <a:pt x="595" y="286"/>
                      <a:pt x="488" y="12"/>
                      <a:pt x="2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7" name="Google Shape;3727;p21"/>
              <p:cNvSpPr/>
              <p:nvPr/>
            </p:nvSpPr>
            <p:spPr>
              <a:xfrm>
                <a:off x="2879225" y="3022800"/>
                <a:ext cx="14900" cy="12800"/>
              </a:xfrm>
              <a:custGeom>
                <a:rect b="b" l="l" r="r" t="t"/>
                <a:pathLst>
                  <a:path extrusionOk="0" h="512" w="596">
                    <a:moveTo>
                      <a:pt x="253" y="1"/>
                    </a:moveTo>
                    <a:cubicBezTo>
                      <a:pt x="108" y="1"/>
                      <a:pt x="0" y="115"/>
                      <a:pt x="0" y="251"/>
                    </a:cubicBezTo>
                    <a:cubicBezTo>
                      <a:pt x="0" y="407"/>
                      <a:pt x="130" y="512"/>
                      <a:pt x="261" y="512"/>
                    </a:cubicBezTo>
                    <a:cubicBezTo>
                      <a:pt x="321" y="512"/>
                      <a:pt x="380" y="490"/>
                      <a:pt x="429" y="442"/>
                    </a:cubicBezTo>
                    <a:cubicBezTo>
                      <a:pt x="595" y="287"/>
                      <a:pt x="500" y="1"/>
                      <a:pt x="274" y="1"/>
                    </a:cubicBezTo>
                    <a:cubicBezTo>
                      <a:pt x="267" y="1"/>
                      <a:pt x="260" y="1"/>
                      <a:pt x="25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8" name="Google Shape;3728;p21"/>
              <p:cNvSpPr/>
              <p:nvPr/>
            </p:nvSpPr>
            <p:spPr>
              <a:xfrm>
                <a:off x="2879225" y="3450525"/>
                <a:ext cx="14900" cy="12825"/>
              </a:xfrm>
              <a:custGeom>
                <a:rect b="b" l="l" r="r" t="t"/>
                <a:pathLst>
                  <a:path extrusionOk="0" h="513" w="596">
                    <a:moveTo>
                      <a:pt x="253" y="1"/>
                    </a:moveTo>
                    <a:cubicBezTo>
                      <a:pt x="108" y="1"/>
                      <a:pt x="0" y="115"/>
                      <a:pt x="0" y="252"/>
                    </a:cubicBezTo>
                    <a:cubicBezTo>
                      <a:pt x="0" y="407"/>
                      <a:pt x="130" y="512"/>
                      <a:pt x="261" y="512"/>
                    </a:cubicBezTo>
                    <a:cubicBezTo>
                      <a:pt x="321" y="512"/>
                      <a:pt x="380" y="491"/>
                      <a:pt x="429" y="442"/>
                    </a:cubicBezTo>
                    <a:cubicBezTo>
                      <a:pt x="595" y="287"/>
                      <a:pt x="488" y="14"/>
                      <a:pt x="274" y="2"/>
                    </a:cubicBezTo>
                    <a:cubicBezTo>
                      <a:pt x="267" y="1"/>
                      <a:pt x="260" y="1"/>
                      <a:pt x="25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9" name="Google Shape;3729;p21"/>
              <p:cNvSpPr/>
              <p:nvPr/>
            </p:nvSpPr>
            <p:spPr>
              <a:xfrm>
                <a:off x="3305175" y="3364825"/>
                <a:ext cx="14900" cy="12850"/>
              </a:xfrm>
              <a:custGeom>
                <a:rect b="b" l="l" r="r" t="t"/>
                <a:pathLst>
                  <a:path extrusionOk="0" h="514" w="596">
                    <a:moveTo>
                      <a:pt x="274" y="1"/>
                    </a:moveTo>
                    <a:cubicBezTo>
                      <a:pt x="119" y="1"/>
                      <a:pt x="0" y="120"/>
                      <a:pt x="0" y="263"/>
                    </a:cubicBezTo>
                    <a:cubicBezTo>
                      <a:pt x="0" y="416"/>
                      <a:pt x="125" y="514"/>
                      <a:pt x="258" y="514"/>
                    </a:cubicBezTo>
                    <a:cubicBezTo>
                      <a:pt x="321" y="514"/>
                      <a:pt x="387" y="491"/>
                      <a:pt x="441" y="441"/>
                    </a:cubicBezTo>
                    <a:cubicBezTo>
                      <a:pt x="595" y="286"/>
                      <a:pt x="488" y="13"/>
                      <a:pt x="27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0" name="Google Shape;3730;p21"/>
              <p:cNvSpPr/>
              <p:nvPr/>
            </p:nvSpPr>
            <p:spPr>
              <a:xfrm>
                <a:off x="4574375" y="2764450"/>
                <a:ext cx="14900" cy="12800"/>
              </a:xfrm>
              <a:custGeom>
                <a:rect b="b" l="l" r="r" t="t"/>
                <a:pathLst>
                  <a:path extrusionOk="0" h="512" w="596">
                    <a:moveTo>
                      <a:pt x="262" y="1"/>
                    </a:moveTo>
                    <a:cubicBezTo>
                      <a:pt x="119" y="1"/>
                      <a:pt x="0" y="120"/>
                      <a:pt x="0" y="263"/>
                    </a:cubicBezTo>
                    <a:cubicBezTo>
                      <a:pt x="0" y="410"/>
                      <a:pt x="129" y="512"/>
                      <a:pt x="259" y="512"/>
                    </a:cubicBezTo>
                    <a:cubicBezTo>
                      <a:pt x="320" y="512"/>
                      <a:pt x="380" y="490"/>
                      <a:pt x="429" y="441"/>
                    </a:cubicBezTo>
                    <a:cubicBezTo>
                      <a:pt x="596" y="287"/>
                      <a:pt x="488" y="13"/>
                      <a:pt x="26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1" name="Google Shape;3731;p21"/>
              <p:cNvSpPr/>
              <p:nvPr/>
            </p:nvSpPr>
            <p:spPr>
              <a:xfrm>
                <a:off x="3424225" y="2839175"/>
                <a:ext cx="13425" cy="12825"/>
              </a:xfrm>
              <a:custGeom>
                <a:rect b="b" l="l" r="r" t="t"/>
                <a:pathLst>
                  <a:path extrusionOk="0" h="513" w="537">
                    <a:moveTo>
                      <a:pt x="262" y="0"/>
                    </a:moveTo>
                    <a:cubicBezTo>
                      <a:pt x="120" y="0"/>
                      <a:pt x="1" y="107"/>
                      <a:pt x="1" y="250"/>
                    </a:cubicBezTo>
                    <a:cubicBezTo>
                      <a:pt x="1" y="393"/>
                      <a:pt x="120" y="512"/>
                      <a:pt x="262" y="512"/>
                    </a:cubicBezTo>
                    <a:cubicBezTo>
                      <a:pt x="417" y="512"/>
                      <a:pt x="536" y="393"/>
                      <a:pt x="536" y="250"/>
                    </a:cubicBezTo>
                    <a:cubicBezTo>
                      <a:pt x="536" y="107"/>
                      <a:pt x="417" y="0"/>
                      <a:pt x="2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2" name="Google Shape;3732;p21"/>
              <p:cNvSpPr/>
              <p:nvPr/>
            </p:nvSpPr>
            <p:spPr>
              <a:xfrm>
                <a:off x="3175975" y="2653725"/>
                <a:ext cx="13425" cy="12525"/>
              </a:xfrm>
              <a:custGeom>
                <a:rect b="b" l="l" r="r" t="t"/>
                <a:pathLst>
                  <a:path extrusionOk="0" h="501" w="537">
                    <a:moveTo>
                      <a:pt x="263" y="1"/>
                    </a:moveTo>
                    <a:cubicBezTo>
                      <a:pt x="120" y="1"/>
                      <a:pt x="1" y="108"/>
                      <a:pt x="1" y="251"/>
                    </a:cubicBezTo>
                    <a:cubicBezTo>
                      <a:pt x="1" y="394"/>
                      <a:pt x="120" y="501"/>
                      <a:pt x="263" y="501"/>
                    </a:cubicBezTo>
                    <a:cubicBezTo>
                      <a:pt x="417" y="501"/>
                      <a:pt x="536" y="394"/>
                      <a:pt x="536" y="251"/>
                    </a:cubicBezTo>
                    <a:cubicBezTo>
                      <a:pt x="536" y="108"/>
                      <a:pt x="417" y="1"/>
                      <a:pt x="26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3" name="Google Shape;3733;p21"/>
              <p:cNvSpPr/>
              <p:nvPr/>
            </p:nvSpPr>
            <p:spPr>
              <a:xfrm>
                <a:off x="4679450" y="2461750"/>
                <a:ext cx="13400" cy="12825"/>
              </a:xfrm>
              <a:custGeom>
                <a:rect b="b" l="l" r="r" t="t"/>
                <a:pathLst>
                  <a:path extrusionOk="0" h="513" w="536">
                    <a:moveTo>
                      <a:pt x="262" y="0"/>
                    </a:moveTo>
                    <a:cubicBezTo>
                      <a:pt x="119" y="0"/>
                      <a:pt x="0" y="119"/>
                      <a:pt x="0" y="250"/>
                    </a:cubicBezTo>
                    <a:cubicBezTo>
                      <a:pt x="0" y="393"/>
                      <a:pt x="119" y="512"/>
                      <a:pt x="262" y="512"/>
                    </a:cubicBezTo>
                    <a:cubicBezTo>
                      <a:pt x="417" y="512"/>
                      <a:pt x="536" y="393"/>
                      <a:pt x="536" y="250"/>
                    </a:cubicBezTo>
                    <a:cubicBezTo>
                      <a:pt x="536" y="119"/>
                      <a:pt x="417" y="0"/>
                      <a:pt x="2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4" name="Google Shape;3734;p21"/>
              <p:cNvSpPr/>
              <p:nvPr/>
            </p:nvSpPr>
            <p:spPr>
              <a:xfrm>
                <a:off x="4420475" y="2324825"/>
                <a:ext cx="13425" cy="12525"/>
              </a:xfrm>
              <a:custGeom>
                <a:rect b="b" l="l" r="r" t="t"/>
                <a:pathLst>
                  <a:path extrusionOk="0" h="501" w="537">
                    <a:moveTo>
                      <a:pt x="263" y="0"/>
                    </a:moveTo>
                    <a:cubicBezTo>
                      <a:pt x="120" y="0"/>
                      <a:pt x="1" y="107"/>
                      <a:pt x="1" y="250"/>
                    </a:cubicBezTo>
                    <a:cubicBezTo>
                      <a:pt x="1" y="393"/>
                      <a:pt x="120" y="500"/>
                      <a:pt x="263" y="500"/>
                    </a:cubicBezTo>
                    <a:cubicBezTo>
                      <a:pt x="417" y="500"/>
                      <a:pt x="537" y="393"/>
                      <a:pt x="537" y="250"/>
                    </a:cubicBezTo>
                    <a:cubicBezTo>
                      <a:pt x="537" y="107"/>
                      <a:pt x="417" y="0"/>
                      <a:pt x="26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5" name="Google Shape;3735;p21"/>
              <p:cNvSpPr/>
              <p:nvPr/>
            </p:nvSpPr>
            <p:spPr>
              <a:xfrm>
                <a:off x="4200800" y="2052175"/>
                <a:ext cx="13425" cy="12825"/>
              </a:xfrm>
              <a:custGeom>
                <a:rect b="b" l="l" r="r" t="t"/>
                <a:pathLst>
                  <a:path extrusionOk="0" h="513" w="537">
                    <a:moveTo>
                      <a:pt x="263" y="0"/>
                    </a:moveTo>
                    <a:cubicBezTo>
                      <a:pt x="120" y="0"/>
                      <a:pt x="1" y="119"/>
                      <a:pt x="1" y="262"/>
                    </a:cubicBezTo>
                    <a:cubicBezTo>
                      <a:pt x="1" y="393"/>
                      <a:pt x="120" y="512"/>
                      <a:pt x="263" y="512"/>
                    </a:cubicBezTo>
                    <a:cubicBezTo>
                      <a:pt x="406" y="512"/>
                      <a:pt x="537" y="393"/>
                      <a:pt x="537" y="262"/>
                    </a:cubicBezTo>
                    <a:cubicBezTo>
                      <a:pt x="537" y="119"/>
                      <a:pt x="406" y="0"/>
                      <a:pt x="26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6" name="Google Shape;3736;p21"/>
              <p:cNvSpPr/>
              <p:nvPr/>
            </p:nvSpPr>
            <p:spPr>
              <a:xfrm>
                <a:off x="2892600" y="2091725"/>
                <a:ext cx="14925" cy="12825"/>
              </a:xfrm>
              <a:custGeom>
                <a:rect b="b" l="l" r="r" t="t"/>
                <a:pathLst>
                  <a:path extrusionOk="0" h="513" w="597">
                    <a:moveTo>
                      <a:pt x="243" y="1"/>
                    </a:moveTo>
                    <a:cubicBezTo>
                      <a:pt x="109" y="1"/>
                      <a:pt x="1" y="116"/>
                      <a:pt x="1" y="252"/>
                    </a:cubicBezTo>
                    <a:cubicBezTo>
                      <a:pt x="1" y="407"/>
                      <a:pt x="125" y="512"/>
                      <a:pt x="256" y="512"/>
                    </a:cubicBezTo>
                    <a:cubicBezTo>
                      <a:pt x="316" y="512"/>
                      <a:pt x="378" y="491"/>
                      <a:pt x="430" y="442"/>
                    </a:cubicBezTo>
                    <a:cubicBezTo>
                      <a:pt x="596" y="287"/>
                      <a:pt x="489" y="14"/>
                      <a:pt x="263" y="2"/>
                    </a:cubicBezTo>
                    <a:cubicBezTo>
                      <a:pt x="256" y="1"/>
                      <a:pt x="250" y="1"/>
                      <a:pt x="2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7" name="Google Shape;3737;p21"/>
              <p:cNvSpPr/>
              <p:nvPr/>
            </p:nvSpPr>
            <p:spPr>
              <a:xfrm>
                <a:off x="3100975" y="1773550"/>
                <a:ext cx="14600" cy="12800"/>
              </a:xfrm>
              <a:custGeom>
                <a:rect b="b" l="l" r="r" t="t"/>
                <a:pathLst>
                  <a:path extrusionOk="0" h="512" w="584">
                    <a:moveTo>
                      <a:pt x="262" y="1"/>
                    </a:moveTo>
                    <a:cubicBezTo>
                      <a:pt x="119" y="1"/>
                      <a:pt x="0" y="108"/>
                      <a:pt x="0" y="251"/>
                    </a:cubicBezTo>
                    <a:cubicBezTo>
                      <a:pt x="0" y="407"/>
                      <a:pt x="124" y="511"/>
                      <a:pt x="256" y="511"/>
                    </a:cubicBezTo>
                    <a:cubicBezTo>
                      <a:pt x="316" y="511"/>
                      <a:pt x="377" y="490"/>
                      <a:pt x="429" y="442"/>
                    </a:cubicBezTo>
                    <a:cubicBezTo>
                      <a:pt x="584" y="287"/>
                      <a:pt x="488" y="13"/>
                      <a:pt x="26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8" name="Google Shape;3738;p21"/>
              <p:cNvSpPr/>
              <p:nvPr/>
            </p:nvSpPr>
            <p:spPr>
              <a:xfrm>
                <a:off x="2931900" y="1586050"/>
                <a:ext cx="14600" cy="12775"/>
              </a:xfrm>
              <a:custGeom>
                <a:rect b="b" l="l" r="r" t="t"/>
                <a:pathLst>
                  <a:path extrusionOk="0" h="511" w="584">
                    <a:moveTo>
                      <a:pt x="263" y="0"/>
                    </a:moveTo>
                    <a:cubicBezTo>
                      <a:pt x="120" y="0"/>
                      <a:pt x="1" y="107"/>
                      <a:pt x="1" y="250"/>
                    </a:cubicBezTo>
                    <a:cubicBezTo>
                      <a:pt x="1" y="406"/>
                      <a:pt x="124" y="511"/>
                      <a:pt x="256" y="511"/>
                    </a:cubicBezTo>
                    <a:cubicBezTo>
                      <a:pt x="316" y="511"/>
                      <a:pt x="377" y="489"/>
                      <a:pt x="429" y="441"/>
                    </a:cubicBezTo>
                    <a:cubicBezTo>
                      <a:pt x="584" y="286"/>
                      <a:pt x="489" y="12"/>
                      <a:pt x="26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9" name="Google Shape;3739;p21"/>
              <p:cNvSpPr/>
              <p:nvPr/>
            </p:nvSpPr>
            <p:spPr>
              <a:xfrm>
                <a:off x="3553400" y="1378850"/>
                <a:ext cx="14925" cy="12800"/>
              </a:xfrm>
              <a:custGeom>
                <a:rect b="b" l="l" r="r" t="t"/>
                <a:pathLst>
                  <a:path extrusionOk="0" h="512" w="597">
                    <a:moveTo>
                      <a:pt x="243" y="1"/>
                    </a:moveTo>
                    <a:cubicBezTo>
                      <a:pt x="109" y="1"/>
                      <a:pt x="1" y="115"/>
                      <a:pt x="1" y="251"/>
                    </a:cubicBezTo>
                    <a:cubicBezTo>
                      <a:pt x="1" y="407"/>
                      <a:pt x="130" y="512"/>
                      <a:pt x="262" y="512"/>
                    </a:cubicBezTo>
                    <a:cubicBezTo>
                      <a:pt x="321" y="512"/>
                      <a:pt x="381" y="490"/>
                      <a:pt x="429" y="442"/>
                    </a:cubicBezTo>
                    <a:cubicBezTo>
                      <a:pt x="596" y="275"/>
                      <a:pt x="489" y="1"/>
                      <a:pt x="263" y="1"/>
                    </a:cubicBezTo>
                    <a:cubicBezTo>
                      <a:pt x="256" y="1"/>
                      <a:pt x="250" y="1"/>
                      <a:pt x="2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0" name="Google Shape;3740;p21"/>
              <p:cNvSpPr/>
              <p:nvPr/>
            </p:nvSpPr>
            <p:spPr>
              <a:xfrm>
                <a:off x="3559950" y="2535850"/>
                <a:ext cx="14925" cy="12800"/>
              </a:xfrm>
              <a:custGeom>
                <a:rect b="b" l="l" r="r" t="t"/>
                <a:pathLst>
                  <a:path extrusionOk="0" h="512" w="597">
                    <a:moveTo>
                      <a:pt x="275" y="1"/>
                    </a:moveTo>
                    <a:cubicBezTo>
                      <a:pt x="132" y="1"/>
                      <a:pt x="13" y="108"/>
                      <a:pt x="1" y="251"/>
                    </a:cubicBezTo>
                    <a:cubicBezTo>
                      <a:pt x="1" y="406"/>
                      <a:pt x="130" y="511"/>
                      <a:pt x="265" y="511"/>
                    </a:cubicBezTo>
                    <a:cubicBezTo>
                      <a:pt x="327" y="511"/>
                      <a:pt x="389" y="490"/>
                      <a:pt x="441" y="441"/>
                    </a:cubicBezTo>
                    <a:cubicBezTo>
                      <a:pt x="596" y="287"/>
                      <a:pt x="501" y="13"/>
                      <a:pt x="27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1" name="Google Shape;3741;p21"/>
              <p:cNvSpPr/>
              <p:nvPr/>
            </p:nvSpPr>
            <p:spPr>
              <a:xfrm>
                <a:off x="3821900" y="2024775"/>
                <a:ext cx="14900" cy="12575"/>
              </a:xfrm>
              <a:custGeom>
                <a:rect b="b" l="l" r="r" t="t"/>
                <a:pathLst>
                  <a:path extrusionOk="0" h="503" w="596">
                    <a:moveTo>
                      <a:pt x="253" y="0"/>
                    </a:moveTo>
                    <a:cubicBezTo>
                      <a:pt x="109" y="0"/>
                      <a:pt x="0" y="115"/>
                      <a:pt x="0" y="251"/>
                    </a:cubicBezTo>
                    <a:cubicBezTo>
                      <a:pt x="0" y="404"/>
                      <a:pt x="125" y="502"/>
                      <a:pt x="254" y="502"/>
                    </a:cubicBezTo>
                    <a:cubicBezTo>
                      <a:pt x="316" y="502"/>
                      <a:pt x="379" y="480"/>
                      <a:pt x="429" y="429"/>
                    </a:cubicBezTo>
                    <a:cubicBezTo>
                      <a:pt x="596" y="275"/>
                      <a:pt x="488" y="1"/>
                      <a:pt x="274" y="1"/>
                    </a:cubicBezTo>
                    <a:cubicBezTo>
                      <a:pt x="267" y="0"/>
                      <a:pt x="260" y="0"/>
                      <a:pt x="25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2" name="Google Shape;3742;p21"/>
              <p:cNvSpPr/>
              <p:nvPr/>
            </p:nvSpPr>
            <p:spPr>
              <a:xfrm>
                <a:off x="3681400" y="3347875"/>
                <a:ext cx="14900" cy="12850"/>
              </a:xfrm>
              <a:custGeom>
                <a:rect b="b" l="l" r="r" t="t"/>
                <a:pathLst>
                  <a:path extrusionOk="0" h="514" w="596">
                    <a:moveTo>
                      <a:pt x="262" y="0"/>
                    </a:moveTo>
                    <a:cubicBezTo>
                      <a:pt x="120" y="0"/>
                      <a:pt x="1" y="119"/>
                      <a:pt x="1" y="262"/>
                    </a:cubicBezTo>
                    <a:cubicBezTo>
                      <a:pt x="1" y="415"/>
                      <a:pt x="126" y="513"/>
                      <a:pt x="254" y="513"/>
                    </a:cubicBezTo>
                    <a:cubicBezTo>
                      <a:pt x="316" y="513"/>
                      <a:pt x="379" y="491"/>
                      <a:pt x="429" y="441"/>
                    </a:cubicBezTo>
                    <a:cubicBezTo>
                      <a:pt x="596" y="286"/>
                      <a:pt x="489" y="12"/>
                      <a:pt x="2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3" name="Google Shape;3743;p21"/>
              <p:cNvSpPr/>
              <p:nvPr/>
            </p:nvSpPr>
            <p:spPr>
              <a:xfrm>
                <a:off x="3958825" y="3324350"/>
                <a:ext cx="14900" cy="12800"/>
              </a:xfrm>
              <a:custGeom>
                <a:rect b="b" l="l" r="r" t="t"/>
                <a:pathLst>
                  <a:path extrusionOk="0" h="512" w="596">
                    <a:moveTo>
                      <a:pt x="262" y="0"/>
                    </a:moveTo>
                    <a:cubicBezTo>
                      <a:pt x="119" y="0"/>
                      <a:pt x="0" y="119"/>
                      <a:pt x="0" y="262"/>
                    </a:cubicBezTo>
                    <a:cubicBezTo>
                      <a:pt x="0" y="409"/>
                      <a:pt x="129" y="511"/>
                      <a:pt x="259" y="511"/>
                    </a:cubicBezTo>
                    <a:cubicBezTo>
                      <a:pt x="319" y="511"/>
                      <a:pt x="380" y="490"/>
                      <a:pt x="429" y="441"/>
                    </a:cubicBezTo>
                    <a:cubicBezTo>
                      <a:pt x="595" y="286"/>
                      <a:pt x="488" y="12"/>
                      <a:pt x="2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4" name="Google Shape;3744;p21"/>
              <p:cNvSpPr/>
              <p:nvPr/>
            </p:nvSpPr>
            <p:spPr>
              <a:xfrm>
                <a:off x="4214200" y="3088300"/>
                <a:ext cx="14625" cy="12800"/>
              </a:xfrm>
              <a:custGeom>
                <a:rect b="b" l="l" r="r" t="t"/>
                <a:pathLst>
                  <a:path extrusionOk="0" h="512" w="585">
                    <a:moveTo>
                      <a:pt x="263" y="1"/>
                    </a:moveTo>
                    <a:cubicBezTo>
                      <a:pt x="120" y="1"/>
                      <a:pt x="1" y="108"/>
                      <a:pt x="1" y="251"/>
                    </a:cubicBezTo>
                    <a:cubicBezTo>
                      <a:pt x="1" y="406"/>
                      <a:pt x="125" y="511"/>
                      <a:pt x="256" y="511"/>
                    </a:cubicBezTo>
                    <a:cubicBezTo>
                      <a:pt x="316" y="511"/>
                      <a:pt x="377" y="490"/>
                      <a:pt x="429" y="441"/>
                    </a:cubicBezTo>
                    <a:cubicBezTo>
                      <a:pt x="584" y="287"/>
                      <a:pt x="489" y="13"/>
                      <a:pt x="26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5" name="Google Shape;3745;p21"/>
              <p:cNvSpPr/>
              <p:nvPr/>
            </p:nvSpPr>
            <p:spPr>
              <a:xfrm>
                <a:off x="2329450" y="1421425"/>
                <a:ext cx="14600" cy="12800"/>
              </a:xfrm>
              <a:custGeom>
                <a:rect b="b" l="l" r="r" t="t"/>
                <a:pathLst>
                  <a:path extrusionOk="0" h="512" w="584">
                    <a:moveTo>
                      <a:pt x="262" y="1"/>
                    </a:moveTo>
                    <a:cubicBezTo>
                      <a:pt x="119" y="1"/>
                      <a:pt x="0" y="108"/>
                      <a:pt x="0" y="263"/>
                    </a:cubicBezTo>
                    <a:cubicBezTo>
                      <a:pt x="0" y="410"/>
                      <a:pt x="123" y="512"/>
                      <a:pt x="254" y="512"/>
                    </a:cubicBezTo>
                    <a:cubicBezTo>
                      <a:pt x="314" y="512"/>
                      <a:pt x="376" y="490"/>
                      <a:pt x="429" y="441"/>
                    </a:cubicBezTo>
                    <a:cubicBezTo>
                      <a:pt x="584" y="287"/>
                      <a:pt x="488" y="13"/>
                      <a:pt x="26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6" name="Google Shape;3746;p21"/>
              <p:cNvSpPr/>
              <p:nvPr/>
            </p:nvSpPr>
            <p:spPr>
              <a:xfrm>
                <a:off x="1648400" y="3363925"/>
                <a:ext cx="32175" cy="32475"/>
              </a:xfrm>
              <a:custGeom>
                <a:rect b="b" l="l" r="r" t="t"/>
                <a:pathLst>
                  <a:path extrusionOk="0" h="1299" w="1287">
                    <a:moveTo>
                      <a:pt x="489" y="1"/>
                    </a:moveTo>
                    <a:lnTo>
                      <a:pt x="489" y="501"/>
                    </a:lnTo>
                    <a:lnTo>
                      <a:pt x="1" y="656"/>
                    </a:lnTo>
                    <a:lnTo>
                      <a:pt x="489" y="811"/>
                    </a:lnTo>
                    <a:lnTo>
                      <a:pt x="489" y="1299"/>
                    </a:lnTo>
                    <a:lnTo>
                      <a:pt x="799" y="906"/>
                    </a:lnTo>
                    <a:lnTo>
                      <a:pt x="1287" y="1061"/>
                    </a:lnTo>
                    <a:lnTo>
                      <a:pt x="989" y="656"/>
                    </a:lnTo>
                    <a:lnTo>
                      <a:pt x="1287" y="251"/>
                    </a:lnTo>
                    <a:lnTo>
                      <a:pt x="799" y="406"/>
                    </a:lnTo>
                    <a:lnTo>
                      <a:pt x="48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7" name="Google Shape;3747;p21"/>
              <p:cNvSpPr/>
              <p:nvPr/>
            </p:nvSpPr>
            <p:spPr>
              <a:xfrm>
                <a:off x="1724025" y="3057950"/>
                <a:ext cx="32450" cy="32775"/>
              </a:xfrm>
              <a:custGeom>
                <a:rect b="b" l="l" r="r" t="t"/>
                <a:pathLst>
                  <a:path extrusionOk="0" h="1311" w="1298">
                    <a:moveTo>
                      <a:pt x="500" y="0"/>
                    </a:moveTo>
                    <a:lnTo>
                      <a:pt x="500" y="500"/>
                    </a:lnTo>
                    <a:lnTo>
                      <a:pt x="0" y="655"/>
                    </a:lnTo>
                    <a:lnTo>
                      <a:pt x="500" y="810"/>
                    </a:lnTo>
                    <a:lnTo>
                      <a:pt x="500" y="1310"/>
                    </a:lnTo>
                    <a:lnTo>
                      <a:pt x="810" y="905"/>
                    </a:lnTo>
                    <a:lnTo>
                      <a:pt x="1298" y="1060"/>
                    </a:lnTo>
                    <a:lnTo>
                      <a:pt x="988" y="655"/>
                    </a:lnTo>
                    <a:lnTo>
                      <a:pt x="1298" y="250"/>
                    </a:lnTo>
                    <a:lnTo>
                      <a:pt x="810" y="405"/>
                    </a:lnTo>
                    <a:lnTo>
                      <a:pt x="5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8" name="Google Shape;3748;p21"/>
              <p:cNvSpPr/>
              <p:nvPr/>
            </p:nvSpPr>
            <p:spPr>
              <a:xfrm>
                <a:off x="1903200" y="3678850"/>
                <a:ext cx="32175" cy="32475"/>
              </a:xfrm>
              <a:custGeom>
                <a:rect b="b" l="l" r="r" t="t"/>
                <a:pathLst>
                  <a:path extrusionOk="0" h="1299" w="1287">
                    <a:moveTo>
                      <a:pt x="489" y="1"/>
                    </a:moveTo>
                    <a:lnTo>
                      <a:pt x="489" y="501"/>
                    </a:lnTo>
                    <a:lnTo>
                      <a:pt x="1" y="656"/>
                    </a:lnTo>
                    <a:lnTo>
                      <a:pt x="489" y="810"/>
                    </a:lnTo>
                    <a:lnTo>
                      <a:pt x="489" y="1299"/>
                    </a:lnTo>
                    <a:lnTo>
                      <a:pt x="798" y="906"/>
                    </a:lnTo>
                    <a:lnTo>
                      <a:pt x="1286" y="1048"/>
                    </a:lnTo>
                    <a:lnTo>
                      <a:pt x="989" y="656"/>
                    </a:lnTo>
                    <a:lnTo>
                      <a:pt x="1286" y="251"/>
                    </a:lnTo>
                    <a:lnTo>
                      <a:pt x="798" y="406"/>
                    </a:lnTo>
                    <a:lnTo>
                      <a:pt x="48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9" name="Google Shape;3749;p21"/>
              <p:cNvSpPr/>
              <p:nvPr/>
            </p:nvSpPr>
            <p:spPr>
              <a:xfrm>
                <a:off x="1379325" y="3424650"/>
                <a:ext cx="7775" cy="6650"/>
              </a:xfrm>
              <a:custGeom>
                <a:rect b="b" l="l" r="r" t="t"/>
                <a:pathLst>
                  <a:path extrusionOk="0" h="266" w="311">
                    <a:moveTo>
                      <a:pt x="143" y="1"/>
                    </a:moveTo>
                    <a:cubicBezTo>
                      <a:pt x="72" y="1"/>
                      <a:pt x="1" y="60"/>
                      <a:pt x="1" y="132"/>
                    </a:cubicBezTo>
                    <a:cubicBezTo>
                      <a:pt x="1" y="213"/>
                      <a:pt x="66" y="266"/>
                      <a:pt x="135" y="266"/>
                    </a:cubicBezTo>
                    <a:cubicBezTo>
                      <a:pt x="167" y="266"/>
                      <a:pt x="200" y="254"/>
                      <a:pt x="227" y="227"/>
                    </a:cubicBezTo>
                    <a:cubicBezTo>
                      <a:pt x="310" y="144"/>
                      <a:pt x="251" y="13"/>
                      <a:pt x="1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0" name="Google Shape;3750;p21"/>
              <p:cNvSpPr/>
              <p:nvPr/>
            </p:nvSpPr>
            <p:spPr>
              <a:xfrm>
                <a:off x="1782650" y="3521700"/>
                <a:ext cx="7775" cy="6450"/>
              </a:xfrm>
              <a:custGeom>
                <a:rect b="b" l="l" r="r" t="t"/>
                <a:pathLst>
                  <a:path extrusionOk="0" h="258" w="311">
                    <a:moveTo>
                      <a:pt x="143" y="0"/>
                    </a:moveTo>
                    <a:cubicBezTo>
                      <a:pt x="60" y="0"/>
                      <a:pt x="1" y="48"/>
                      <a:pt x="1" y="131"/>
                    </a:cubicBezTo>
                    <a:cubicBezTo>
                      <a:pt x="1" y="206"/>
                      <a:pt x="70" y="258"/>
                      <a:pt x="141" y="258"/>
                    </a:cubicBezTo>
                    <a:cubicBezTo>
                      <a:pt x="171" y="258"/>
                      <a:pt x="202" y="248"/>
                      <a:pt x="227" y="226"/>
                    </a:cubicBezTo>
                    <a:cubicBezTo>
                      <a:pt x="310" y="143"/>
                      <a:pt x="251" y="0"/>
                      <a:pt x="14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1" name="Google Shape;3751;p21"/>
              <p:cNvSpPr/>
              <p:nvPr/>
            </p:nvSpPr>
            <p:spPr>
              <a:xfrm>
                <a:off x="1982375" y="3265125"/>
                <a:ext cx="7475" cy="6650"/>
              </a:xfrm>
              <a:custGeom>
                <a:rect b="b" l="l" r="r" t="t"/>
                <a:pathLst>
                  <a:path extrusionOk="0" h="266" w="299">
                    <a:moveTo>
                      <a:pt x="132" y="0"/>
                    </a:moveTo>
                    <a:cubicBezTo>
                      <a:pt x="60" y="0"/>
                      <a:pt x="1" y="60"/>
                      <a:pt x="1" y="131"/>
                    </a:cubicBezTo>
                    <a:cubicBezTo>
                      <a:pt x="1" y="212"/>
                      <a:pt x="61" y="265"/>
                      <a:pt x="126" y="265"/>
                    </a:cubicBezTo>
                    <a:cubicBezTo>
                      <a:pt x="156" y="265"/>
                      <a:pt x="188" y="253"/>
                      <a:pt x="215" y="226"/>
                    </a:cubicBezTo>
                    <a:cubicBezTo>
                      <a:pt x="298" y="143"/>
                      <a:pt x="251" y="0"/>
                      <a:pt x="13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2" name="Google Shape;3752;p21"/>
              <p:cNvSpPr/>
              <p:nvPr/>
            </p:nvSpPr>
            <p:spPr>
              <a:xfrm>
                <a:off x="1567150" y="3227300"/>
                <a:ext cx="7750" cy="6475"/>
              </a:xfrm>
              <a:custGeom>
                <a:rect b="b" l="l" r="r" t="t"/>
                <a:pathLst>
                  <a:path extrusionOk="0" h="259" w="310">
                    <a:moveTo>
                      <a:pt x="143" y="1"/>
                    </a:moveTo>
                    <a:cubicBezTo>
                      <a:pt x="72" y="1"/>
                      <a:pt x="0" y="61"/>
                      <a:pt x="0" y="132"/>
                    </a:cubicBezTo>
                    <a:cubicBezTo>
                      <a:pt x="0" y="207"/>
                      <a:pt x="70" y="258"/>
                      <a:pt x="140" y="258"/>
                    </a:cubicBezTo>
                    <a:cubicBezTo>
                      <a:pt x="171" y="258"/>
                      <a:pt x="201" y="249"/>
                      <a:pt x="227" y="227"/>
                    </a:cubicBezTo>
                    <a:cubicBezTo>
                      <a:pt x="310" y="144"/>
                      <a:pt x="250" y="1"/>
                      <a:pt x="1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3" name="Google Shape;3753;p21"/>
              <p:cNvSpPr/>
              <p:nvPr/>
            </p:nvSpPr>
            <p:spPr>
              <a:xfrm>
                <a:off x="1779375" y="3314800"/>
                <a:ext cx="14900" cy="12725"/>
              </a:xfrm>
              <a:custGeom>
                <a:rect b="b" l="l" r="r" t="t"/>
                <a:pathLst>
                  <a:path extrusionOk="0" h="509" w="596">
                    <a:moveTo>
                      <a:pt x="255" y="1"/>
                    </a:moveTo>
                    <a:cubicBezTo>
                      <a:pt x="121" y="1"/>
                      <a:pt x="12" y="115"/>
                      <a:pt x="1" y="251"/>
                    </a:cubicBezTo>
                    <a:cubicBezTo>
                      <a:pt x="1" y="404"/>
                      <a:pt x="125" y="508"/>
                      <a:pt x="258" y="508"/>
                    </a:cubicBezTo>
                    <a:cubicBezTo>
                      <a:pt x="322" y="508"/>
                      <a:pt x="387" y="484"/>
                      <a:pt x="441" y="430"/>
                    </a:cubicBezTo>
                    <a:cubicBezTo>
                      <a:pt x="596" y="275"/>
                      <a:pt x="501" y="1"/>
                      <a:pt x="274" y="1"/>
                    </a:cubicBezTo>
                    <a:cubicBezTo>
                      <a:pt x="268" y="1"/>
                      <a:pt x="261" y="1"/>
                      <a:pt x="25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4" name="Google Shape;3754;p21"/>
              <p:cNvSpPr/>
              <p:nvPr/>
            </p:nvSpPr>
            <p:spPr>
              <a:xfrm>
                <a:off x="1654350" y="4108075"/>
                <a:ext cx="32175" cy="32475"/>
              </a:xfrm>
              <a:custGeom>
                <a:rect b="b" l="l" r="r" t="t"/>
                <a:pathLst>
                  <a:path extrusionOk="0" h="1299" w="1287">
                    <a:moveTo>
                      <a:pt x="489" y="1"/>
                    </a:moveTo>
                    <a:lnTo>
                      <a:pt x="489" y="489"/>
                    </a:lnTo>
                    <a:lnTo>
                      <a:pt x="1" y="643"/>
                    </a:lnTo>
                    <a:lnTo>
                      <a:pt x="489" y="798"/>
                    </a:lnTo>
                    <a:lnTo>
                      <a:pt x="489" y="1298"/>
                    </a:lnTo>
                    <a:lnTo>
                      <a:pt x="799" y="893"/>
                    </a:lnTo>
                    <a:lnTo>
                      <a:pt x="1287" y="1048"/>
                    </a:lnTo>
                    <a:lnTo>
                      <a:pt x="989" y="643"/>
                    </a:lnTo>
                    <a:lnTo>
                      <a:pt x="1287" y="251"/>
                    </a:lnTo>
                    <a:lnTo>
                      <a:pt x="799" y="393"/>
                    </a:lnTo>
                    <a:lnTo>
                      <a:pt x="48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5" name="Google Shape;3755;p21"/>
              <p:cNvSpPr/>
              <p:nvPr/>
            </p:nvSpPr>
            <p:spPr>
              <a:xfrm>
                <a:off x="1129400" y="3853850"/>
                <a:ext cx="9350" cy="6600"/>
              </a:xfrm>
              <a:custGeom>
                <a:rect b="b" l="l" r="r" t="t"/>
                <a:pathLst>
                  <a:path extrusionOk="0" h="264" w="374">
                    <a:moveTo>
                      <a:pt x="166" y="0"/>
                    </a:moveTo>
                    <a:cubicBezTo>
                      <a:pt x="0" y="0"/>
                      <a:pt x="3" y="264"/>
                      <a:pt x="176" y="264"/>
                    </a:cubicBezTo>
                    <a:cubicBezTo>
                      <a:pt x="179" y="264"/>
                      <a:pt x="183" y="264"/>
                      <a:pt x="187" y="264"/>
                    </a:cubicBezTo>
                    <a:cubicBezTo>
                      <a:pt x="191" y="264"/>
                      <a:pt x="194" y="264"/>
                      <a:pt x="198" y="264"/>
                    </a:cubicBezTo>
                    <a:cubicBezTo>
                      <a:pt x="370" y="264"/>
                      <a:pt x="374" y="0"/>
                      <a:pt x="208" y="0"/>
                    </a:cubicBezTo>
                    <a:cubicBezTo>
                      <a:pt x="201" y="0"/>
                      <a:pt x="194" y="1"/>
                      <a:pt x="187" y="2"/>
                    </a:cubicBezTo>
                    <a:cubicBezTo>
                      <a:pt x="179" y="1"/>
                      <a:pt x="172" y="0"/>
                      <a:pt x="16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6" name="Google Shape;3756;p21"/>
              <p:cNvSpPr/>
              <p:nvPr/>
            </p:nvSpPr>
            <p:spPr>
              <a:xfrm>
                <a:off x="1533800" y="3950625"/>
                <a:ext cx="7775" cy="6650"/>
              </a:xfrm>
              <a:custGeom>
                <a:rect b="b" l="l" r="r" t="t"/>
                <a:pathLst>
                  <a:path extrusionOk="0" h="266" w="311">
                    <a:moveTo>
                      <a:pt x="144" y="0"/>
                    </a:moveTo>
                    <a:cubicBezTo>
                      <a:pt x="72" y="0"/>
                      <a:pt x="13" y="60"/>
                      <a:pt x="1" y="131"/>
                    </a:cubicBezTo>
                    <a:cubicBezTo>
                      <a:pt x="1" y="212"/>
                      <a:pt x="67" y="265"/>
                      <a:pt x="135" y="265"/>
                    </a:cubicBezTo>
                    <a:cubicBezTo>
                      <a:pt x="167" y="265"/>
                      <a:pt x="200" y="253"/>
                      <a:pt x="227" y="226"/>
                    </a:cubicBezTo>
                    <a:cubicBezTo>
                      <a:pt x="310" y="143"/>
                      <a:pt x="251" y="12"/>
                      <a:pt x="14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7" name="Google Shape;3757;p21"/>
              <p:cNvSpPr/>
              <p:nvPr/>
            </p:nvSpPr>
            <p:spPr>
              <a:xfrm>
                <a:off x="1733550" y="3694025"/>
                <a:ext cx="7450" cy="6675"/>
              </a:xfrm>
              <a:custGeom>
                <a:rect b="b" l="l" r="r" t="t"/>
                <a:pathLst>
                  <a:path extrusionOk="0" h="267" w="298">
                    <a:moveTo>
                      <a:pt x="131" y="1"/>
                    </a:moveTo>
                    <a:cubicBezTo>
                      <a:pt x="60" y="1"/>
                      <a:pt x="0" y="60"/>
                      <a:pt x="0" y="132"/>
                    </a:cubicBezTo>
                    <a:cubicBezTo>
                      <a:pt x="0" y="213"/>
                      <a:pt x="60" y="266"/>
                      <a:pt x="125" y="266"/>
                    </a:cubicBezTo>
                    <a:cubicBezTo>
                      <a:pt x="156" y="266"/>
                      <a:pt x="187" y="254"/>
                      <a:pt x="214" y="227"/>
                    </a:cubicBezTo>
                    <a:cubicBezTo>
                      <a:pt x="298" y="144"/>
                      <a:pt x="250" y="13"/>
                      <a:pt x="13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8" name="Google Shape;3758;p21"/>
              <p:cNvSpPr/>
              <p:nvPr/>
            </p:nvSpPr>
            <p:spPr>
              <a:xfrm>
                <a:off x="1318300" y="3656225"/>
                <a:ext cx="7775" cy="6650"/>
              </a:xfrm>
              <a:custGeom>
                <a:rect b="b" l="l" r="r" t="t"/>
                <a:pathLst>
                  <a:path extrusionOk="0" h="266" w="311">
                    <a:moveTo>
                      <a:pt x="144" y="1"/>
                    </a:moveTo>
                    <a:cubicBezTo>
                      <a:pt x="72" y="1"/>
                      <a:pt x="13" y="60"/>
                      <a:pt x="1" y="132"/>
                    </a:cubicBezTo>
                    <a:cubicBezTo>
                      <a:pt x="1" y="213"/>
                      <a:pt x="66" y="266"/>
                      <a:pt x="135" y="266"/>
                    </a:cubicBezTo>
                    <a:cubicBezTo>
                      <a:pt x="167" y="266"/>
                      <a:pt x="200" y="254"/>
                      <a:pt x="227" y="227"/>
                    </a:cubicBezTo>
                    <a:cubicBezTo>
                      <a:pt x="310" y="144"/>
                      <a:pt x="251" y="13"/>
                      <a:pt x="14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9" name="Google Shape;3759;p21"/>
              <p:cNvSpPr/>
              <p:nvPr/>
            </p:nvSpPr>
            <p:spPr>
              <a:xfrm>
                <a:off x="1530525" y="3743750"/>
                <a:ext cx="14925" cy="12800"/>
              </a:xfrm>
              <a:custGeom>
                <a:rect b="b" l="l" r="r" t="t"/>
                <a:pathLst>
                  <a:path extrusionOk="0" h="512" w="597">
                    <a:moveTo>
                      <a:pt x="275" y="0"/>
                    </a:moveTo>
                    <a:cubicBezTo>
                      <a:pt x="132" y="0"/>
                      <a:pt x="13" y="107"/>
                      <a:pt x="1" y="262"/>
                    </a:cubicBezTo>
                    <a:cubicBezTo>
                      <a:pt x="1" y="409"/>
                      <a:pt x="129" y="511"/>
                      <a:pt x="264" y="511"/>
                    </a:cubicBezTo>
                    <a:cubicBezTo>
                      <a:pt x="326" y="511"/>
                      <a:pt x="389" y="490"/>
                      <a:pt x="441" y="441"/>
                    </a:cubicBezTo>
                    <a:cubicBezTo>
                      <a:pt x="596" y="286"/>
                      <a:pt x="501" y="12"/>
                      <a:pt x="27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0" name="Google Shape;3760;p21"/>
              <p:cNvSpPr/>
              <p:nvPr/>
            </p:nvSpPr>
            <p:spPr>
              <a:xfrm>
                <a:off x="844725" y="3330900"/>
                <a:ext cx="31875" cy="33650"/>
              </a:xfrm>
              <a:custGeom>
                <a:rect b="b" l="l" r="r" t="t"/>
                <a:pathLst>
                  <a:path extrusionOk="0" h="1346" w="1275">
                    <a:moveTo>
                      <a:pt x="727" y="0"/>
                    </a:moveTo>
                    <a:lnTo>
                      <a:pt x="489" y="453"/>
                    </a:lnTo>
                    <a:lnTo>
                      <a:pt x="1" y="358"/>
                    </a:lnTo>
                    <a:lnTo>
                      <a:pt x="334" y="739"/>
                    </a:lnTo>
                    <a:lnTo>
                      <a:pt x="84" y="1191"/>
                    </a:lnTo>
                    <a:lnTo>
                      <a:pt x="84" y="1191"/>
                    </a:lnTo>
                    <a:lnTo>
                      <a:pt x="537" y="965"/>
                    </a:lnTo>
                    <a:lnTo>
                      <a:pt x="870" y="1346"/>
                    </a:lnTo>
                    <a:lnTo>
                      <a:pt x="822" y="834"/>
                    </a:lnTo>
                    <a:lnTo>
                      <a:pt x="1275" y="608"/>
                    </a:lnTo>
                    <a:lnTo>
                      <a:pt x="787" y="512"/>
                    </a:lnTo>
                    <a:lnTo>
                      <a:pt x="72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1" name="Google Shape;3761;p21"/>
              <p:cNvSpPr/>
              <p:nvPr/>
            </p:nvSpPr>
            <p:spPr>
              <a:xfrm>
                <a:off x="1221925" y="2868625"/>
                <a:ext cx="7700" cy="6600"/>
              </a:xfrm>
              <a:custGeom>
                <a:rect b="b" l="l" r="r" t="t"/>
                <a:pathLst>
                  <a:path extrusionOk="0" h="264" w="308">
                    <a:moveTo>
                      <a:pt x="174" y="0"/>
                    </a:moveTo>
                    <a:cubicBezTo>
                      <a:pt x="74" y="0"/>
                      <a:pt x="1" y="113"/>
                      <a:pt x="58" y="203"/>
                    </a:cubicBezTo>
                    <a:cubicBezTo>
                      <a:pt x="83" y="244"/>
                      <a:pt x="124" y="263"/>
                      <a:pt x="164" y="263"/>
                    </a:cubicBezTo>
                    <a:cubicBezTo>
                      <a:pt x="218" y="263"/>
                      <a:pt x="270" y="229"/>
                      <a:pt x="284" y="168"/>
                    </a:cubicBezTo>
                    <a:cubicBezTo>
                      <a:pt x="308" y="96"/>
                      <a:pt x="260" y="25"/>
                      <a:pt x="189" y="1"/>
                    </a:cubicBezTo>
                    <a:cubicBezTo>
                      <a:pt x="184" y="0"/>
                      <a:pt x="179" y="0"/>
                      <a:pt x="17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2" name="Google Shape;3762;p21"/>
              <p:cNvSpPr/>
              <p:nvPr/>
            </p:nvSpPr>
            <p:spPr>
              <a:xfrm>
                <a:off x="1048500" y="3245700"/>
                <a:ext cx="7900" cy="6350"/>
              </a:xfrm>
              <a:custGeom>
                <a:rect b="b" l="l" r="r" t="t"/>
                <a:pathLst>
                  <a:path extrusionOk="0" h="254" w="316">
                    <a:moveTo>
                      <a:pt x="166" y="0"/>
                    </a:moveTo>
                    <a:cubicBezTo>
                      <a:pt x="64" y="0"/>
                      <a:pt x="0" y="107"/>
                      <a:pt x="65" y="194"/>
                    </a:cubicBezTo>
                    <a:cubicBezTo>
                      <a:pt x="91" y="234"/>
                      <a:pt x="131" y="253"/>
                      <a:pt x="171" y="253"/>
                    </a:cubicBezTo>
                    <a:cubicBezTo>
                      <a:pt x="225" y="253"/>
                      <a:pt x="278" y="219"/>
                      <a:pt x="291" y="158"/>
                    </a:cubicBezTo>
                    <a:cubicBezTo>
                      <a:pt x="315" y="87"/>
                      <a:pt x="268" y="15"/>
                      <a:pt x="196" y="3"/>
                    </a:cubicBezTo>
                    <a:cubicBezTo>
                      <a:pt x="186" y="1"/>
                      <a:pt x="176" y="0"/>
                      <a:pt x="16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3" name="Google Shape;3763;p21"/>
              <p:cNvSpPr/>
              <p:nvPr/>
            </p:nvSpPr>
            <p:spPr>
              <a:xfrm>
                <a:off x="1261325" y="3491250"/>
                <a:ext cx="7900" cy="6350"/>
              </a:xfrm>
              <a:custGeom>
                <a:rect b="b" l="l" r="r" t="t"/>
                <a:pathLst>
                  <a:path extrusionOk="0" h="254" w="316">
                    <a:moveTo>
                      <a:pt x="166" y="1"/>
                    </a:moveTo>
                    <a:cubicBezTo>
                      <a:pt x="64" y="1"/>
                      <a:pt x="0" y="107"/>
                      <a:pt x="65" y="194"/>
                    </a:cubicBezTo>
                    <a:cubicBezTo>
                      <a:pt x="91" y="235"/>
                      <a:pt x="131" y="254"/>
                      <a:pt x="172" y="254"/>
                    </a:cubicBezTo>
                    <a:cubicBezTo>
                      <a:pt x="227" y="254"/>
                      <a:pt x="283" y="220"/>
                      <a:pt x="303" y="159"/>
                    </a:cubicBezTo>
                    <a:cubicBezTo>
                      <a:pt x="315" y="87"/>
                      <a:pt x="268" y="16"/>
                      <a:pt x="196" y="4"/>
                    </a:cubicBezTo>
                    <a:cubicBezTo>
                      <a:pt x="186" y="2"/>
                      <a:pt x="176" y="1"/>
                      <a:pt x="16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4" name="Google Shape;3764;p21"/>
              <p:cNvSpPr/>
              <p:nvPr/>
            </p:nvSpPr>
            <p:spPr>
              <a:xfrm>
                <a:off x="1378425" y="3091225"/>
                <a:ext cx="8525" cy="6925"/>
              </a:xfrm>
              <a:custGeom>
                <a:rect b="b" l="l" r="r" t="t"/>
                <a:pathLst>
                  <a:path extrusionOk="0" h="277" w="341">
                    <a:moveTo>
                      <a:pt x="186" y="0"/>
                    </a:moveTo>
                    <a:cubicBezTo>
                      <a:pt x="159" y="0"/>
                      <a:pt x="132" y="9"/>
                      <a:pt x="108" y="27"/>
                    </a:cubicBezTo>
                    <a:cubicBezTo>
                      <a:pt x="1" y="98"/>
                      <a:pt x="48" y="253"/>
                      <a:pt x="179" y="277"/>
                    </a:cubicBezTo>
                    <a:cubicBezTo>
                      <a:pt x="239" y="277"/>
                      <a:pt x="310" y="229"/>
                      <a:pt x="322" y="170"/>
                    </a:cubicBezTo>
                    <a:cubicBezTo>
                      <a:pt x="340" y="72"/>
                      <a:pt x="265" y="0"/>
                      <a:pt x="18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5" name="Google Shape;3765;p21"/>
              <p:cNvSpPr/>
              <p:nvPr/>
            </p:nvSpPr>
            <p:spPr>
              <a:xfrm>
                <a:off x="1244750" y="3281925"/>
                <a:ext cx="14950" cy="12700"/>
              </a:xfrm>
              <a:custGeom>
                <a:rect b="b" l="l" r="r" t="t"/>
                <a:pathLst>
                  <a:path extrusionOk="0" h="508" w="598">
                    <a:moveTo>
                      <a:pt x="313" y="1"/>
                    </a:moveTo>
                    <a:cubicBezTo>
                      <a:pt x="120" y="1"/>
                      <a:pt x="0" y="214"/>
                      <a:pt x="109" y="388"/>
                    </a:cubicBezTo>
                    <a:cubicBezTo>
                      <a:pt x="160" y="469"/>
                      <a:pt x="241" y="507"/>
                      <a:pt x="321" y="507"/>
                    </a:cubicBezTo>
                    <a:cubicBezTo>
                      <a:pt x="429" y="507"/>
                      <a:pt x="534" y="439"/>
                      <a:pt x="562" y="316"/>
                    </a:cubicBezTo>
                    <a:cubicBezTo>
                      <a:pt x="597" y="173"/>
                      <a:pt x="502" y="31"/>
                      <a:pt x="371" y="7"/>
                    </a:cubicBezTo>
                    <a:cubicBezTo>
                      <a:pt x="351" y="3"/>
                      <a:pt x="332" y="1"/>
                      <a:pt x="31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766" name="Google Shape;3766;p21"/>
            <p:cNvGrpSpPr/>
            <p:nvPr/>
          </p:nvGrpSpPr>
          <p:grpSpPr>
            <a:xfrm>
              <a:off x="5759854" y="1562334"/>
              <a:ext cx="5154996" cy="4446288"/>
              <a:chOff x="780450" y="1002925"/>
              <a:chExt cx="3916575" cy="3378125"/>
            </a:xfrm>
          </p:grpSpPr>
          <p:sp>
            <p:nvSpPr>
              <p:cNvPr id="3767" name="Google Shape;3767;p21"/>
              <p:cNvSpPr/>
              <p:nvPr/>
            </p:nvSpPr>
            <p:spPr>
              <a:xfrm>
                <a:off x="2544350" y="2278100"/>
                <a:ext cx="32175" cy="32450"/>
              </a:xfrm>
              <a:custGeom>
                <a:rect b="b" l="l" r="r" t="t"/>
                <a:pathLst>
                  <a:path extrusionOk="0" h="1298" w="1287">
                    <a:moveTo>
                      <a:pt x="489" y="0"/>
                    </a:moveTo>
                    <a:lnTo>
                      <a:pt x="489" y="500"/>
                    </a:lnTo>
                    <a:lnTo>
                      <a:pt x="1" y="643"/>
                    </a:lnTo>
                    <a:lnTo>
                      <a:pt x="489" y="798"/>
                    </a:lnTo>
                    <a:lnTo>
                      <a:pt x="489" y="1298"/>
                    </a:lnTo>
                    <a:lnTo>
                      <a:pt x="798" y="893"/>
                    </a:lnTo>
                    <a:lnTo>
                      <a:pt x="1287" y="1048"/>
                    </a:lnTo>
                    <a:lnTo>
                      <a:pt x="989" y="643"/>
                    </a:lnTo>
                    <a:lnTo>
                      <a:pt x="1287" y="250"/>
                    </a:lnTo>
                    <a:lnTo>
                      <a:pt x="798" y="405"/>
                    </a:lnTo>
                    <a:lnTo>
                      <a:pt x="4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8" name="Google Shape;3768;p21"/>
              <p:cNvSpPr/>
              <p:nvPr/>
            </p:nvSpPr>
            <p:spPr>
              <a:xfrm>
                <a:off x="3345350" y="2331075"/>
                <a:ext cx="32175" cy="32475"/>
              </a:xfrm>
              <a:custGeom>
                <a:rect b="b" l="l" r="r" t="t"/>
                <a:pathLst>
                  <a:path extrusionOk="0" h="1299" w="1287">
                    <a:moveTo>
                      <a:pt x="489" y="0"/>
                    </a:moveTo>
                    <a:lnTo>
                      <a:pt x="489" y="500"/>
                    </a:lnTo>
                    <a:lnTo>
                      <a:pt x="0" y="655"/>
                    </a:lnTo>
                    <a:lnTo>
                      <a:pt x="489" y="798"/>
                    </a:lnTo>
                    <a:lnTo>
                      <a:pt x="489" y="1298"/>
                    </a:lnTo>
                    <a:lnTo>
                      <a:pt x="798" y="893"/>
                    </a:lnTo>
                    <a:lnTo>
                      <a:pt x="1286" y="1048"/>
                    </a:lnTo>
                    <a:lnTo>
                      <a:pt x="1286" y="1048"/>
                    </a:lnTo>
                    <a:lnTo>
                      <a:pt x="989" y="655"/>
                    </a:lnTo>
                    <a:lnTo>
                      <a:pt x="1286" y="250"/>
                    </a:lnTo>
                    <a:lnTo>
                      <a:pt x="798" y="405"/>
                    </a:lnTo>
                    <a:lnTo>
                      <a:pt x="4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9" name="Google Shape;3769;p21"/>
              <p:cNvSpPr/>
              <p:nvPr/>
            </p:nvSpPr>
            <p:spPr>
              <a:xfrm>
                <a:off x="2592275" y="1497050"/>
                <a:ext cx="32175" cy="32450"/>
              </a:xfrm>
              <a:custGeom>
                <a:rect b="b" l="l" r="r" t="t"/>
                <a:pathLst>
                  <a:path extrusionOk="0" h="1298" w="1287">
                    <a:moveTo>
                      <a:pt x="489" y="0"/>
                    </a:moveTo>
                    <a:lnTo>
                      <a:pt x="489" y="500"/>
                    </a:lnTo>
                    <a:lnTo>
                      <a:pt x="1" y="655"/>
                    </a:lnTo>
                    <a:lnTo>
                      <a:pt x="489" y="798"/>
                    </a:lnTo>
                    <a:lnTo>
                      <a:pt x="489" y="1298"/>
                    </a:lnTo>
                    <a:lnTo>
                      <a:pt x="798" y="893"/>
                    </a:lnTo>
                    <a:lnTo>
                      <a:pt x="1286" y="1048"/>
                    </a:lnTo>
                    <a:lnTo>
                      <a:pt x="989" y="655"/>
                    </a:lnTo>
                    <a:lnTo>
                      <a:pt x="1286" y="250"/>
                    </a:lnTo>
                    <a:lnTo>
                      <a:pt x="798" y="405"/>
                    </a:lnTo>
                    <a:lnTo>
                      <a:pt x="4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0" name="Google Shape;3770;p21"/>
              <p:cNvSpPr/>
              <p:nvPr/>
            </p:nvSpPr>
            <p:spPr>
              <a:xfrm>
                <a:off x="3361425" y="1920600"/>
                <a:ext cx="32475" cy="32475"/>
              </a:xfrm>
              <a:custGeom>
                <a:rect b="b" l="l" r="r" t="t"/>
                <a:pathLst>
                  <a:path extrusionOk="0" h="1299" w="1299">
                    <a:moveTo>
                      <a:pt x="488" y="1"/>
                    </a:moveTo>
                    <a:lnTo>
                      <a:pt x="488" y="501"/>
                    </a:lnTo>
                    <a:lnTo>
                      <a:pt x="0" y="656"/>
                    </a:lnTo>
                    <a:lnTo>
                      <a:pt x="488" y="798"/>
                    </a:lnTo>
                    <a:lnTo>
                      <a:pt x="488" y="1298"/>
                    </a:lnTo>
                    <a:lnTo>
                      <a:pt x="798" y="894"/>
                    </a:lnTo>
                    <a:lnTo>
                      <a:pt x="1298" y="1048"/>
                    </a:lnTo>
                    <a:lnTo>
                      <a:pt x="989" y="656"/>
                    </a:lnTo>
                    <a:lnTo>
                      <a:pt x="1298" y="251"/>
                    </a:lnTo>
                    <a:lnTo>
                      <a:pt x="798" y="405"/>
                    </a:lnTo>
                    <a:lnTo>
                      <a:pt x="48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1" name="Google Shape;3771;p21"/>
              <p:cNvSpPr/>
              <p:nvPr/>
            </p:nvSpPr>
            <p:spPr>
              <a:xfrm>
                <a:off x="1761525" y="2082225"/>
                <a:ext cx="32450" cy="32475"/>
              </a:xfrm>
              <a:custGeom>
                <a:rect b="b" l="l" r="r" t="t"/>
                <a:pathLst>
                  <a:path extrusionOk="0" h="1299" w="1298">
                    <a:moveTo>
                      <a:pt x="500" y="1"/>
                    </a:moveTo>
                    <a:lnTo>
                      <a:pt x="500" y="489"/>
                    </a:lnTo>
                    <a:lnTo>
                      <a:pt x="0" y="644"/>
                    </a:lnTo>
                    <a:lnTo>
                      <a:pt x="500" y="798"/>
                    </a:lnTo>
                    <a:lnTo>
                      <a:pt x="500" y="1299"/>
                    </a:lnTo>
                    <a:lnTo>
                      <a:pt x="798" y="894"/>
                    </a:lnTo>
                    <a:lnTo>
                      <a:pt x="1298" y="1048"/>
                    </a:lnTo>
                    <a:lnTo>
                      <a:pt x="988" y="644"/>
                    </a:lnTo>
                    <a:lnTo>
                      <a:pt x="1298" y="251"/>
                    </a:lnTo>
                    <a:lnTo>
                      <a:pt x="1298" y="251"/>
                    </a:lnTo>
                    <a:lnTo>
                      <a:pt x="798" y="394"/>
                    </a:lnTo>
                    <a:lnTo>
                      <a:pt x="50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2" name="Google Shape;3772;p21"/>
              <p:cNvSpPr/>
              <p:nvPr/>
            </p:nvSpPr>
            <p:spPr>
              <a:xfrm>
                <a:off x="1647825" y="2529000"/>
                <a:ext cx="32450" cy="32475"/>
              </a:xfrm>
              <a:custGeom>
                <a:rect b="b" l="l" r="r" t="t"/>
                <a:pathLst>
                  <a:path extrusionOk="0" h="1299" w="1298">
                    <a:moveTo>
                      <a:pt x="500" y="1"/>
                    </a:moveTo>
                    <a:lnTo>
                      <a:pt x="500" y="489"/>
                    </a:lnTo>
                    <a:lnTo>
                      <a:pt x="0" y="644"/>
                    </a:lnTo>
                    <a:lnTo>
                      <a:pt x="500" y="799"/>
                    </a:lnTo>
                    <a:lnTo>
                      <a:pt x="500" y="1299"/>
                    </a:lnTo>
                    <a:lnTo>
                      <a:pt x="798" y="894"/>
                    </a:lnTo>
                    <a:lnTo>
                      <a:pt x="1298" y="1049"/>
                    </a:lnTo>
                    <a:lnTo>
                      <a:pt x="1298" y="1049"/>
                    </a:lnTo>
                    <a:lnTo>
                      <a:pt x="988" y="644"/>
                    </a:lnTo>
                    <a:lnTo>
                      <a:pt x="1298" y="251"/>
                    </a:lnTo>
                    <a:lnTo>
                      <a:pt x="798" y="394"/>
                    </a:lnTo>
                    <a:lnTo>
                      <a:pt x="50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3" name="Google Shape;3773;p21"/>
              <p:cNvSpPr/>
              <p:nvPr/>
            </p:nvSpPr>
            <p:spPr>
              <a:xfrm>
                <a:off x="780450" y="2377800"/>
                <a:ext cx="32175" cy="32775"/>
              </a:xfrm>
              <a:custGeom>
                <a:rect b="b" l="l" r="r" t="t"/>
                <a:pathLst>
                  <a:path extrusionOk="0" h="1311" w="1287">
                    <a:moveTo>
                      <a:pt x="488" y="1"/>
                    </a:moveTo>
                    <a:lnTo>
                      <a:pt x="488" y="501"/>
                    </a:lnTo>
                    <a:lnTo>
                      <a:pt x="0" y="655"/>
                    </a:lnTo>
                    <a:lnTo>
                      <a:pt x="488" y="810"/>
                    </a:lnTo>
                    <a:lnTo>
                      <a:pt x="488" y="1310"/>
                    </a:lnTo>
                    <a:lnTo>
                      <a:pt x="798" y="905"/>
                    </a:lnTo>
                    <a:lnTo>
                      <a:pt x="1286" y="1060"/>
                    </a:lnTo>
                    <a:lnTo>
                      <a:pt x="988" y="655"/>
                    </a:lnTo>
                    <a:lnTo>
                      <a:pt x="1286" y="251"/>
                    </a:lnTo>
                    <a:lnTo>
                      <a:pt x="798" y="405"/>
                    </a:lnTo>
                    <a:lnTo>
                      <a:pt x="48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4" name="Google Shape;3774;p21"/>
              <p:cNvSpPr/>
              <p:nvPr/>
            </p:nvSpPr>
            <p:spPr>
              <a:xfrm>
                <a:off x="2243125" y="2420375"/>
                <a:ext cx="32175" cy="32450"/>
              </a:xfrm>
              <a:custGeom>
                <a:rect b="b" l="l" r="r" t="t"/>
                <a:pathLst>
                  <a:path extrusionOk="0" h="1298" w="1287">
                    <a:moveTo>
                      <a:pt x="489" y="0"/>
                    </a:moveTo>
                    <a:lnTo>
                      <a:pt x="489" y="500"/>
                    </a:lnTo>
                    <a:lnTo>
                      <a:pt x="1" y="655"/>
                    </a:lnTo>
                    <a:lnTo>
                      <a:pt x="489" y="810"/>
                    </a:lnTo>
                    <a:lnTo>
                      <a:pt x="489" y="1298"/>
                    </a:lnTo>
                    <a:lnTo>
                      <a:pt x="798" y="905"/>
                    </a:lnTo>
                    <a:lnTo>
                      <a:pt x="1286" y="1060"/>
                    </a:lnTo>
                    <a:lnTo>
                      <a:pt x="989" y="655"/>
                    </a:lnTo>
                    <a:lnTo>
                      <a:pt x="1286" y="250"/>
                    </a:lnTo>
                    <a:lnTo>
                      <a:pt x="1286" y="250"/>
                    </a:lnTo>
                    <a:lnTo>
                      <a:pt x="798" y="405"/>
                    </a:lnTo>
                    <a:lnTo>
                      <a:pt x="4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5" name="Google Shape;3775;p21"/>
              <p:cNvSpPr/>
              <p:nvPr/>
            </p:nvSpPr>
            <p:spPr>
              <a:xfrm>
                <a:off x="3166450" y="3111225"/>
                <a:ext cx="32475" cy="32475"/>
              </a:xfrm>
              <a:custGeom>
                <a:rect b="b" l="l" r="r" t="t"/>
                <a:pathLst>
                  <a:path extrusionOk="0" h="1299" w="1299">
                    <a:moveTo>
                      <a:pt x="501" y="1"/>
                    </a:moveTo>
                    <a:lnTo>
                      <a:pt x="501" y="501"/>
                    </a:lnTo>
                    <a:lnTo>
                      <a:pt x="1" y="643"/>
                    </a:lnTo>
                    <a:lnTo>
                      <a:pt x="501" y="798"/>
                    </a:lnTo>
                    <a:lnTo>
                      <a:pt x="501" y="1298"/>
                    </a:lnTo>
                    <a:lnTo>
                      <a:pt x="798" y="894"/>
                    </a:lnTo>
                    <a:lnTo>
                      <a:pt x="1298" y="1048"/>
                    </a:lnTo>
                    <a:lnTo>
                      <a:pt x="1298" y="1048"/>
                    </a:lnTo>
                    <a:lnTo>
                      <a:pt x="989" y="643"/>
                    </a:lnTo>
                    <a:lnTo>
                      <a:pt x="1298" y="251"/>
                    </a:lnTo>
                    <a:lnTo>
                      <a:pt x="798" y="405"/>
                    </a:lnTo>
                    <a:lnTo>
                      <a:pt x="50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6" name="Google Shape;3776;p21"/>
              <p:cNvSpPr/>
              <p:nvPr/>
            </p:nvSpPr>
            <p:spPr>
              <a:xfrm>
                <a:off x="3302475" y="3978300"/>
                <a:ext cx="32175" cy="32475"/>
              </a:xfrm>
              <a:custGeom>
                <a:rect b="b" l="l" r="r" t="t"/>
                <a:pathLst>
                  <a:path extrusionOk="0" h="1299" w="1287">
                    <a:moveTo>
                      <a:pt x="489" y="0"/>
                    </a:moveTo>
                    <a:lnTo>
                      <a:pt x="489" y="500"/>
                    </a:lnTo>
                    <a:lnTo>
                      <a:pt x="1" y="655"/>
                    </a:lnTo>
                    <a:lnTo>
                      <a:pt x="489" y="810"/>
                    </a:lnTo>
                    <a:lnTo>
                      <a:pt x="489" y="1298"/>
                    </a:lnTo>
                    <a:lnTo>
                      <a:pt x="799" y="893"/>
                    </a:lnTo>
                    <a:lnTo>
                      <a:pt x="1287" y="1048"/>
                    </a:lnTo>
                    <a:lnTo>
                      <a:pt x="989" y="655"/>
                    </a:lnTo>
                    <a:lnTo>
                      <a:pt x="1287" y="250"/>
                    </a:lnTo>
                    <a:lnTo>
                      <a:pt x="799" y="405"/>
                    </a:lnTo>
                    <a:lnTo>
                      <a:pt x="4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7" name="Google Shape;3777;p21"/>
              <p:cNvSpPr/>
              <p:nvPr/>
            </p:nvSpPr>
            <p:spPr>
              <a:xfrm>
                <a:off x="2336000" y="3689575"/>
                <a:ext cx="32475" cy="32475"/>
              </a:xfrm>
              <a:custGeom>
                <a:rect b="b" l="l" r="r" t="t"/>
                <a:pathLst>
                  <a:path extrusionOk="0" h="1299" w="1299">
                    <a:moveTo>
                      <a:pt x="500" y="0"/>
                    </a:moveTo>
                    <a:lnTo>
                      <a:pt x="500" y="489"/>
                    </a:lnTo>
                    <a:lnTo>
                      <a:pt x="0" y="643"/>
                    </a:lnTo>
                    <a:lnTo>
                      <a:pt x="500" y="798"/>
                    </a:lnTo>
                    <a:lnTo>
                      <a:pt x="500" y="1298"/>
                    </a:lnTo>
                    <a:lnTo>
                      <a:pt x="798" y="893"/>
                    </a:lnTo>
                    <a:lnTo>
                      <a:pt x="1298" y="1048"/>
                    </a:lnTo>
                    <a:lnTo>
                      <a:pt x="988" y="643"/>
                    </a:lnTo>
                    <a:lnTo>
                      <a:pt x="1298" y="238"/>
                    </a:lnTo>
                    <a:lnTo>
                      <a:pt x="798" y="393"/>
                    </a:lnTo>
                    <a:lnTo>
                      <a:pt x="5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8" name="Google Shape;3778;p21"/>
              <p:cNvSpPr/>
              <p:nvPr/>
            </p:nvSpPr>
            <p:spPr>
              <a:xfrm>
                <a:off x="2560425" y="3143675"/>
                <a:ext cx="32475" cy="32475"/>
              </a:xfrm>
              <a:custGeom>
                <a:rect b="b" l="l" r="r" t="t"/>
                <a:pathLst>
                  <a:path extrusionOk="0" h="1299" w="1299">
                    <a:moveTo>
                      <a:pt x="501" y="0"/>
                    </a:moveTo>
                    <a:lnTo>
                      <a:pt x="501" y="488"/>
                    </a:lnTo>
                    <a:lnTo>
                      <a:pt x="1" y="643"/>
                    </a:lnTo>
                    <a:lnTo>
                      <a:pt x="501" y="798"/>
                    </a:lnTo>
                    <a:lnTo>
                      <a:pt x="501" y="1298"/>
                    </a:lnTo>
                    <a:lnTo>
                      <a:pt x="798" y="893"/>
                    </a:lnTo>
                    <a:lnTo>
                      <a:pt x="1298" y="1048"/>
                    </a:lnTo>
                    <a:lnTo>
                      <a:pt x="989" y="643"/>
                    </a:lnTo>
                    <a:lnTo>
                      <a:pt x="1298" y="250"/>
                    </a:lnTo>
                    <a:lnTo>
                      <a:pt x="1298" y="250"/>
                    </a:lnTo>
                    <a:lnTo>
                      <a:pt x="798" y="405"/>
                    </a:lnTo>
                    <a:lnTo>
                      <a:pt x="50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9" name="Google Shape;3779;p21"/>
              <p:cNvSpPr/>
              <p:nvPr/>
            </p:nvSpPr>
            <p:spPr>
              <a:xfrm>
                <a:off x="1914525" y="1848875"/>
                <a:ext cx="32450" cy="32475"/>
              </a:xfrm>
              <a:custGeom>
                <a:rect b="b" l="l" r="r" t="t"/>
                <a:pathLst>
                  <a:path extrusionOk="0" h="1299" w="1298">
                    <a:moveTo>
                      <a:pt x="500" y="0"/>
                    </a:moveTo>
                    <a:lnTo>
                      <a:pt x="500" y="500"/>
                    </a:lnTo>
                    <a:lnTo>
                      <a:pt x="0" y="643"/>
                    </a:lnTo>
                    <a:lnTo>
                      <a:pt x="500" y="798"/>
                    </a:lnTo>
                    <a:lnTo>
                      <a:pt x="500" y="1298"/>
                    </a:lnTo>
                    <a:lnTo>
                      <a:pt x="810" y="893"/>
                    </a:lnTo>
                    <a:lnTo>
                      <a:pt x="1298" y="1048"/>
                    </a:lnTo>
                    <a:lnTo>
                      <a:pt x="988" y="643"/>
                    </a:lnTo>
                    <a:lnTo>
                      <a:pt x="1298" y="250"/>
                    </a:lnTo>
                    <a:lnTo>
                      <a:pt x="810" y="405"/>
                    </a:lnTo>
                    <a:lnTo>
                      <a:pt x="5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0" name="Google Shape;3780;p21"/>
              <p:cNvSpPr/>
              <p:nvPr/>
            </p:nvSpPr>
            <p:spPr>
              <a:xfrm>
                <a:off x="2360400" y="1131825"/>
                <a:ext cx="32475" cy="32450"/>
              </a:xfrm>
              <a:custGeom>
                <a:rect b="b" l="l" r="r" t="t"/>
                <a:pathLst>
                  <a:path extrusionOk="0" h="1298" w="1299">
                    <a:moveTo>
                      <a:pt x="501" y="0"/>
                    </a:moveTo>
                    <a:lnTo>
                      <a:pt x="501" y="500"/>
                    </a:lnTo>
                    <a:lnTo>
                      <a:pt x="1" y="655"/>
                    </a:lnTo>
                    <a:lnTo>
                      <a:pt x="501" y="798"/>
                    </a:lnTo>
                    <a:lnTo>
                      <a:pt x="501" y="1298"/>
                    </a:lnTo>
                    <a:lnTo>
                      <a:pt x="798" y="893"/>
                    </a:lnTo>
                    <a:lnTo>
                      <a:pt x="1298" y="1048"/>
                    </a:lnTo>
                    <a:lnTo>
                      <a:pt x="989" y="655"/>
                    </a:lnTo>
                    <a:lnTo>
                      <a:pt x="1298" y="250"/>
                    </a:lnTo>
                    <a:lnTo>
                      <a:pt x="798" y="405"/>
                    </a:lnTo>
                    <a:lnTo>
                      <a:pt x="50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1" name="Google Shape;3781;p21"/>
              <p:cNvSpPr/>
              <p:nvPr/>
            </p:nvSpPr>
            <p:spPr>
              <a:xfrm>
                <a:off x="2275275" y="2911200"/>
                <a:ext cx="32475" cy="32475"/>
              </a:xfrm>
              <a:custGeom>
                <a:rect b="b" l="l" r="r" t="t"/>
                <a:pathLst>
                  <a:path extrusionOk="0" h="1299" w="1299">
                    <a:moveTo>
                      <a:pt x="500" y="1"/>
                    </a:moveTo>
                    <a:lnTo>
                      <a:pt x="500" y="501"/>
                    </a:lnTo>
                    <a:lnTo>
                      <a:pt x="0" y="644"/>
                    </a:lnTo>
                    <a:lnTo>
                      <a:pt x="500" y="798"/>
                    </a:lnTo>
                    <a:lnTo>
                      <a:pt x="500" y="1298"/>
                    </a:lnTo>
                    <a:lnTo>
                      <a:pt x="798" y="894"/>
                    </a:lnTo>
                    <a:lnTo>
                      <a:pt x="1298" y="1048"/>
                    </a:lnTo>
                    <a:lnTo>
                      <a:pt x="989" y="644"/>
                    </a:lnTo>
                    <a:lnTo>
                      <a:pt x="1298" y="251"/>
                    </a:lnTo>
                    <a:lnTo>
                      <a:pt x="1298" y="251"/>
                    </a:lnTo>
                    <a:lnTo>
                      <a:pt x="798" y="393"/>
                    </a:lnTo>
                    <a:lnTo>
                      <a:pt x="50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2" name="Google Shape;3782;p21"/>
              <p:cNvSpPr/>
              <p:nvPr/>
            </p:nvSpPr>
            <p:spPr>
              <a:xfrm>
                <a:off x="2544350" y="3918175"/>
                <a:ext cx="32175" cy="32475"/>
              </a:xfrm>
              <a:custGeom>
                <a:rect b="b" l="l" r="r" t="t"/>
                <a:pathLst>
                  <a:path extrusionOk="0" h="1299" w="1287">
                    <a:moveTo>
                      <a:pt x="489" y="0"/>
                    </a:moveTo>
                    <a:lnTo>
                      <a:pt x="489" y="500"/>
                    </a:lnTo>
                    <a:lnTo>
                      <a:pt x="1" y="655"/>
                    </a:lnTo>
                    <a:lnTo>
                      <a:pt x="489" y="810"/>
                    </a:lnTo>
                    <a:lnTo>
                      <a:pt x="489" y="1298"/>
                    </a:lnTo>
                    <a:lnTo>
                      <a:pt x="798" y="905"/>
                    </a:lnTo>
                    <a:lnTo>
                      <a:pt x="1287" y="1048"/>
                    </a:lnTo>
                    <a:lnTo>
                      <a:pt x="989" y="655"/>
                    </a:lnTo>
                    <a:lnTo>
                      <a:pt x="1287" y="250"/>
                    </a:lnTo>
                    <a:lnTo>
                      <a:pt x="798" y="405"/>
                    </a:lnTo>
                    <a:lnTo>
                      <a:pt x="4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3" name="Google Shape;3783;p21"/>
              <p:cNvSpPr/>
              <p:nvPr/>
            </p:nvSpPr>
            <p:spPr>
              <a:xfrm>
                <a:off x="2670850" y="2694200"/>
                <a:ext cx="32175" cy="32475"/>
              </a:xfrm>
              <a:custGeom>
                <a:rect b="b" l="l" r="r" t="t"/>
                <a:pathLst>
                  <a:path extrusionOk="0" h="1299" w="1287">
                    <a:moveTo>
                      <a:pt x="489" y="1"/>
                    </a:moveTo>
                    <a:lnTo>
                      <a:pt x="489" y="489"/>
                    </a:lnTo>
                    <a:lnTo>
                      <a:pt x="1" y="644"/>
                    </a:lnTo>
                    <a:lnTo>
                      <a:pt x="489" y="799"/>
                    </a:lnTo>
                    <a:lnTo>
                      <a:pt x="489" y="1299"/>
                    </a:lnTo>
                    <a:lnTo>
                      <a:pt x="799" y="894"/>
                    </a:lnTo>
                    <a:lnTo>
                      <a:pt x="1287" y="1049"/>
                    </a:lnTo>
                    <a:lnTo>
                      <a:pt x="1287" y="1049"/>
                    </a:lnTo>
                    <a:lnTo>
                      <a:pt x="989" y="644"/>
                    </a:lnTo>
                    <a:lnTo>
                      <a:pt x="1287" y="251"/>
                    </a:lnTo>
                    <a:lnTo>
                      <a:pt x="799" y="394"/>
                    </a:lnTo>
                    <a:lnTo>
                      <a:pt x="48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4" name="Google Shape;3784;p21"/>
              <p:cNvSpPr/>
              <p:nvPr/>
            </p:nvSpPr>
            <p:spPr>
              <a:xfrm>
                <a:off x="2745875" y="1821775"/>
                <a:ext cx="32450" cy="32475"/>
              </a:xfrm>
              <a:custGeom>
                <a:rect b="b" l="l" r="r" t="t"/>
                <a:pathLst>
                  <a:path extrusionOk="0" h="1299" w="1298">
                    <a:moveTo>
                      <a:pt x="500" y="1"/>
                    </a:moveTo>
                    <a:lnTo>
                      <a:pt x="500" y="489"/>
                    </a:lnTo>
                    <a:lnTo>
                      <a:pt x="0" y="644"/>
                    </a:lnTo>
                    <a:lnTo>
                      <a:pt x="500" y="799"/>
                    </a:lnTo>
                    <a:lnTo>
                      <a:pt x="500" y="1299"/>
                    </a:lnTo>
                    <a:lnTo>
                      <a:pt x="810" y="894"/>
                    </a:lnTo>
                    <a:lnTo>
                      <a:pt x="1298" y="1049"/>
                    </a:lnTo>
                    <a:lnTo>
                      <a:pt x="988" y="644"/>
                    </a:lnTo>
                    <a:lnTo>
                      <a:pt x="1298" y="251"/>
                    </a:lnTo>
                    <a:lnTo>
                      <a:pt x="810" y="394"/>
                    </a:lnTo>
                    <a:lnTo>
                      <a:pt x="50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5" name="Google Shape;3785;p21"/>
              <p:cNvSpPr/>
              <p:nvPr/>
            </p:nvSpPr>
            <p:spPr>
              <a:xfrm>
                <a:off x="3651050" y="3127300"/>
                <a:ext cx="32450" cy="32475"/>
              </a:xfrm>
              <a:custGeom>
                <a:rect b="b" l="l" r="r" t="t"/>
                <a:pathLst>
                  <a:path extrusionOk="0" h="1299" w="1298">
                    <a:moveTo>
                      <a:pt x="488" y="0"/>
                    </a:moveTo>
                    <a:lnTo>
                      <a:pt x="488" y="501"/>
                    </a:lnTo>
                    <a:lnTo>
                      <a:pt x="0" y="655"/>
                    </a:lnTo>
                    <a:lnTo>
                      <a:pt x="488" y="810"/>
                    </a:lnTo>
                    <a:lnTo>
                      <a:pt x="488" y="1298"/>
                    </a:lnTo>
                    <a:lnTo>
                      <a:pt x="798" y="905"/>
                    </a:lnTo>
                    <a:lnTo>
                      <a:pt x="1298" y="1060"/>
                    </a:lnTo>
                    <a:lnTo>
                      <a:pt x="988" y="655"/>
                    </a:lnTo>
                    <a:lnTo>
                      <a:pt x="1298" y="251"/>
                    </a:lnTo>
                    <a:lnTo>
                      <a:pt x="798" y="405"/>
                    </a:lnTo>
                    <a:lnTo>
                      <a:pt x="48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6" name="Google Shape;3786;p21"/>
              <p:cNvSpPr/>
              <p:nvPr/>
            </p:nvSpPr>
            <p:spPr>
              <a:xfrm>
                <a:off x="4041275" y="2777250"/>
                <a:ext cx="32175" cy="32775"/>
              </a:xfrm>
              <a:custGeom>
                <a:rect b="b" l="l" r="r" t="t"/>
                <a:pathLst>
                  <a:path extrusionOk="0" h="1311" w="1287">
                    <a:moveTo>
                      <a:pt x="488" y="1"/>
                    </a:moveTo>
                    <a:lnTo>
                      <a:pt x="488" y="501"/>
                    </a:lnTo>
                    <a:lnTo>
                      <a:pt x="0" y="656"/>
                    </a:lnTo>
                    <a:lnTo>
                      <a:pt x="488" y="810"/>
                    </a:lnTo>
                    <a:lnTo>
                      <a:pt x="488" y="1310"/>
                    </a:lnTo>
                    <a:lnTo>
                      <a:pt x="798" y="906"/>
                    </a:lnTo>
                    <a:lnTo>
                      <a:pt x="1286" y="1060"/>
                    </a:lnTo>
                    <a:lnTo>
                      <a:pt x="988" y="656"/>
                    </a:lnTo>
                    <a:lnTo>
                      <a:pt x="1286" y="251"/>
                    </a:lnTo>
                    <a:lnTo>
                      <a:pt x="798" y="406"/>
                    </a:lnTo>
                    <a:lnTo>
                      <a:pt x="48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7" name="Google Shape;3787;p21"/>
              <p:cNvSpPr/>
              <p:nvPr/>
            </p:nvSpPr>
            <p:spPr>
              <a:xfrm>
                <a:off x="1419225" y="2245650"/>
                <a:ext cx="32450" cy="32475"/>
              </a:xfrm>
              <a:custGeom>
                <a:rect b="b" l="l" r="r" t="t"/>
                <a:pathLst>
                  <a:path extrusionOk="0" h="1299" w="1298">
                    <a:moveTo>
                      <a:pt x="500" y="0"/>
                    </a:moveTo>
                    <a:lnTo>
                      <a:pt x="500" y="500"/>
                    </a:lnTo>
                    <a:lnTo>
                      <a:pt x="0" y="655"/>
                    </a:lnTo>
                    <a:lnTo>
                      <a:pt x="500" y="810"/>
                    </a:lnTo>
                    <a:lnTo>
                      <a:pt x="500" y="1298"/>
                    </a:lnTo>
                    <a:lnTo>
                      <a:pt x="798" y="905"/>
                    </a:lnTo>
                    <a:lnTo>
                      <a:pt x="1298" y="1048"/>
                    </a:lnTo>
                    <a:lnTo>
                      <a:pt x="1298" y="1048"/>
                    </a:lnTo>
                    <a:lnTo>
                      <a:pt x="988" y="655"/>
                    </a:lnTo>
                    <a:lnTo>
                      <a:pt x="1298" y="250"/>
                    </a:lnTo>
                    <a:lnTo>
                      <a:pt x="798" y="405"/>
                    </a:lnTo>
                    <a:lnTo>
                      <a:pt x="5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8" name="Google Shape;3788;p21"/>
              <p:cNvSpPr/>
              <p:nvPr/>
            </p:nvSpPr>
            <p:spPr>
              <a:xfrm>
                <a:off x="3361425" y="3035625"/>
                <a:ext cx="32475" cy="32475"/>
              </a:xfrm>
              <a:custGeom>
                <a:rect b="b" l="l" r="r" t="t"/>
                <a:pathLst>
                  <a:path extrusionOk="0" h="1299" w="1299">
                    <a:moveTo>
                      <a:pt x="488" y="0"/>
                    </a:moveTo>
                    <a:lnTo>
                      <a:pt x="488" y="489"/>
                    </a:lnTo>
                    <a:lnTo>
                      <a:pt x="0" y="643"/>
                    </a:lnTo>
                    <a:lnTo>
                      <a:pt x="488" y="798"/>
                    </a:lnTo>
                    <a:lnTo>
                      <a:pt x="488" y="1298"/>
                    </a:lnTo>
                    <a:lnTo>
                      <a:pt x="798" y="893"/>
                    </a:lnTo>
                    <a:lnTo>
                      <a:pt x="1298" y="1048"/>
                    </a:lnTo>
                    <a:lnTo>
                      <a:pt x="989" y="643"/>
                    </a:lnTo>
                    <a:lnTo>
                      <a:pt x="1298" y="239"/>
                    </a:lnTo>
                    <a:lnTo>
                      <a:pt x="798" y="393"/>
                    </a:lnTo>
                    <a:lnTo>
                      <a:pt x="48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9" name="Google Shape;3789;p21"/>
              <p:cNvSpPr/>
              <p:nvPr/>
            </p:nvSpPr>
            <p:spPr>
              <a:xfrm>
                <a:off x="1792475" y="2761175"/>
                <a:ext cx="32175" cy="32475"/>
              </a:xfrm>
              <a:custGeom>
                <a:rect b="b" l="l" r="r" t="t"/>
                <a:pathLst>
                  <a:path extrusionOk="0" h="1299" w="1287">
                    <a:moveTo>
                      <a:pt x="489" y="1"/>
                    </a:moveTo>
                    <a:lnTo>
                      <a:pt x="489" y="501"/>
                    </a:lnTo>
                    <a:lnTo>
                      <a:pt x="0" y="644"/>
                    </a:lnTo>
                    <a:lnTo>
                      <a:pt x="489" y="799"/>
                    </a:lnTo>
                    <a:lnTo>
                      <a:pt x="489" y="1299"/>
                    </a:lnTo>
                    <a:lnTo>
                      <a:pt x="798" y="894"/>
                    </a:lnTo>
                    <a:lnTo>
                      <a:pt x="1286" y="1049"/>
                    </a:lnTo>
                    <a:lnTo>
                      <a:pt x="989" y="644"/>
                    </a:lnTo>
                    <a:lnTo>
                      <a:pt x="1286" y="251"/>
                    </a:lnTo>
                    <a:lnTo>
                      <a:pt x="798" y="406"/>
                    </a:lnTo>
                    <a:lnTo>
                      <a:pt x="48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0" name="Google Shape;3790;p21"/>
              <p:cNvSpPr/>
              <p:nvPr/>
            </p:nvSpPr>
            <p:spPr>
              <a:xfrm>
                <a:off x="1107275" y="2677850"/>
                <a:ext cx="32475" cy="32450"/>
              </a:xfrm>
              <a:custGeom>
                <a:rect b="b" l="l" r="r" t="t"/>
                <a:pathLst>
                  <a:path extrusionOk="0" h="1298" w="1299">
                    <a:moveTo>
                      <a:pt x="500" y="0"/>
                    </a:moveTo>
                    <a:lnTo>
                      <a:pt x="500" y="500"/>
                    </a:lnTo>
                    <a:lnTo>
                      <a:pt x="0" y="655"/>
                    </a:lnTo>
                    <a:lnTo>
                      <a:pt x="500" y="810"/>
                    </a:lnTo>
                    <a:lnTo>
                      <a:pt x="500" y="1298"/>
                    </a:lnTo>
                    <a:lnTo>
                      <a:pt x="810" y="905"/>
                    </a:lnTo>
                    <a:lnTo>
                      <a:pt x="1298" y="1048"/>
                    </a:lnTo>
                    <a:lnTo>
                      <a:pt x="988" y="655"/>
                    </a:lnTo>
                    <a:lnTo>
                      <a:pt x="1298" y="250"/>
                    </a:lnTo>
                    <a:lnTo>
                      <a:pt x="810" y="405"/>
                    </a:lnTo>
                    <a:lnTo>
                      <a:pt x="5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1" name="Google Shape;3791;p21"/>
              <p:cNvSpPr/>
              <p:nvPr/>
            </p:nvSpPr>
            <p:spPr>
              <a:xfrm>
                <a:off x="3018525" y="2280175"/>
                <a:ext cx="32475" cy="32475"/>
              </a:xfrm>
              <a:custGeom>
                <a:rect b="b" l="l" r="r" t="t"/>
                <a:pathLst>
                  <a:path extrusionOk="0" h="1299" w="1299">
                    <a:moveTo>
                      <a:pt x="500" y="0"/>
                    </a:moveTo>
                    <a:lnTo>
                      <a:pt x="500" y="500"/>
                    </a:lnTo>
                    <a:lnTo>
                      <a:pt x="0" y="655"/>
                    </a:lnTo>
                    <a:lnTo>
                      <a:pt x="500" y="810"/>
                    </a:lnTo>
                    <a:lnTo>
                      <a:pt x="500" y="1298"/>
                    </a:lnTo>
                    <a:lnTo>
                      <a:pt x="798" y="905"/>
                    </a:lnTo>
                    <a:lnTo>
                      <a:pt x="1298" y="1048"/>
                    </a:lnTo>
                    <a:lnTo>
                      <a:pt x="989" y="655"/>
                    </a:lnTo>
                    <a:lnTo>
                      <a:pt x="1298" y="250"/>
                    </a:lnTo>
                    <a:lnTo>
                      <a:pt x="798" y="405"/>
                    </a:lnTo>
                    <a:lnTo>
                      <a:pt x="5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2" name="Google Shape;3792;p21"/>
              <p:cNvSpPr/>
              <p:nvPr/>
            </p:nvSpPr>
            <p:spPr>
              <a:xfrm>
                <a:off x="2549425" y="2858225"/>
                <a:ext cx="14900" cy="12800"/>
              </a:xfrm>
              <a:custGeom>
                <a:rect b="b" l="l" r="r" t="t"/>
                <a:pathLst>
                  <a:path extrusionOk="0" h="512" w="596">
                    <a:moveTo>
                      <a:pt x="274" y="0"/>
                    </a:moveTo>
                    <a:cubicBezTo>
                      <a:pt x="119" y="0"/>
                      <a:pt x="0" y="119"/>
                      <a:pt x="0" y="262"/>
                    </a:cubicBezTo>
                    <a:cubicBezTo>
                      <a:pt x="0" y="409"/>
                      <a:pt x="129" y="511"/>
                      <a:pt x="259" y="511"/>
                    </a:cubicBezTo>
                    <a:cubicBezTo>
                      <a:pt x="319" y="511"/>
                      <a:pt x="380" y="490"/>
                      <a:pt x="429" y="441"/>
                    </a:cubicBezTo>
                    <a:cubicBezTo>
                      <a:pt x="595" y="286"/>
                      <a:pt x="488" y="12"/>
                      <a:pt x="27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3" name="Google Shape;3793;p21"/>
              <p:cNvSpPr/>
              <p:nvPr/>
            </p:nvSpPr>
            <p:spPr>
              <a:xfrm>
                <a:off x="2369925" y="2624550"/>
                <a:ext cx="7475" cy="6475"/>
              </a:xfrm>
              <a:custGeom>
                <a:rect b="b" l="l" r="r" t="t"/>
                <a:pathLst>
                  <a:path extrusionOk="0" h="259" w="299">
                    <a:moveTo>
                      <a:pt x="132" y="1"/>
                    </a:moveTo>
                    <a:cubicBezTo>
                      <a:pt x="60" y="1"/>
                      <a:pt x="1" y="60"/>
                      <a:pt x="1" y="132"/>
                    </a:cubicBezTo>
                    <a:cubicBezTo>
                      <a:pt x="1" y="207"/>
                      <a:pt x="64" y="258"/>
                      <a:pt x="131" y="258"/>
                    </a:cubicBezTo>
                    <a:cubicBezTo>
                      <a:pt x="160" y="258"/>
                      <a:pt x="190" y="249"/>
                      <a:pt x="215" y="227"/>
                    </a:cubicBezTo>
                    <a:cubicBezTo>
                      <a:pt x="298" y="144"/>
                      <a:pt x="251" y="1"/>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4" name="Google Shape;3794;p21"/>
              <p:cNvSpPr/>
              <p:nvPr/>
            </p:nvSpPr>
            <p:spPr>
              <a:xfrm>
                <a:off x="2025825" y="2983825"/>
                <a:ext cx="7475" cy="6650"/>
              </a:xfrm>
              <a:custGeom>
                <a:rect b="b" l="l" r="r" t="t"/>
                <a:pathLst>
                  <a:path extrusionOk="0" h="266" w="299">
                    <a:moveTo>
                      <a:pt x="132" y="1"/>
                    </a:moveTo>
                    <a:cubicBezTo>
                      <a:pt x="60" y="1"/>
                      <a:pt x="1" y="60"/>
                      <a:pt x="1" y="132"/>
                    </a:cubicBezTo>
                    <a:cubicBezTo>
                      <a:pt x="1" y="212"/>
                      <a:pt x="61" y="266"/>
                      <a:pt x="126" y="266"/>
                    </a:cubicBezTo>
                    <a:cubicBezTo>
                      <a:pt x="157" y="266"/>
                      <a:pt x="188" y="254"/>
                      <a:pt x="215" y="227"/>
                    </a:cubicBezTo>
                    <a:cubicBezTo>
                      <a:pt x="299" y="155"/>
                      <a:pt x="251" y="13"/>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5" name="Google Shape;3795;p21"/>
              <p:cNvSpPr/>
              <p:nvPr/>
            </p:nvSpPr>
            <p:spPr>
              <a:xfrm>
                <a:off x="2667000" y="2083975"/>
                <a:ext cx="7750" cy="6400"/>
              </a:xfrm>
              <a:custGeom>
                <a:rect b="b" l="l" r="r" t="t"/>
                <a:pathLst>
                  <a:path extrusionOk="0" h="256" w="310">
                    <a:moveTo>
                      <a:pt x="125" y="1"/>
                    </a:moveTo>
                    <a:cubicBezTo>
                      <a:pt x="60" y="1"/>
                      <a:pt x="0" y="57"/>
                      <a:pt x="0" y="133"/>
                    </a:cubicBezTo>
                    <a:cubicBezTo>
                      <a:pt x="0" y="205"/>
                      <a:pt x="65" y="256"/>
                      <a:pt x="132" y="256"/>
                    </a:cubicBezTo>
                    <a:cubicBezTo>
                      <a:pt x="165" y="256"/>
                      <a:pt x="199" y="244"/>
                      <a:pt x="226" y="216"/>
                    </a:cubicBezTo>
                    <a:cubicBezTo>
                      <a:pt x="310" y="145"/>
                      <a:pt x="250" y="2"/>
                      <a:pt x="143" y="2"/>
                    </a:cubicBezTo>
                    <a:cubicBezTo>
                      <a:pt x="137" y="1"/>
                      <a:pt x="131" y="1"/>
                      <a:pt x="12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6" name="Google Shape;3796;p21"/>
              <p:cNvSpPr/>
              <p:nvPr/>
            </p:nvSpPr>
            <p:spPr>
              <a:xfrm>
                <a:off x="2303550" y="2080750"/>
                <a:ext cx="7475" cy="6450"/>
              </a:xfrm>
              <a:custGeom>
                <a:rect b="b" l="l" r="r" t="t"/>
                <a:pathLst>
                  <a:path extrusionOk="0" h="258" w="299">
                    <a:moveTo>
                      <a:pt x="131" y="0"/>
                    </a:moveTo>
                    <a:cubicBezTo>
                      <a:pt x="60" y="0"/>
                      <a:pt x="0" y="48"/>
                      <a:pt x="0" y="131"/>
                    </a:cubicBezTo>
                    <a:cubicBezTo>
                      <a:pt x="0" y="206"/>
                      <a:pt x="64" y="258"/>
                      <a:pt x="131" y="258"/>
                    </a:cubicBezTo>
                    <a:cubicBezTo>
                      <a:pt x="160" y="258"/>
                      <a:pt x="190" y="248"/>
                      <a:pt x="215" y="226"/>
                    </a:cubicBezTo>
                    <a:cubicBezTo>
                      <a:pt x="298" y="143"/>
                      <a:pt x="251" y="0"/>
                      <a:pt x="13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7" name="Google Shape;3797;p21"/>
              <p:cNvSpPr/>
              <p:nvPr/>
            </p:nvSpPr>
            <p:spPr>
              <a:xfrm>
                <a:off x="1918475" y="2471525"/>
                <a:ext cx="9650" cy="6625"/>
              </a:xfrm>
              <a:custGeom>
                <a:rect b="b" l="l" r="r" t="t"/>
                <a:pathLst>
                  <a:path extrusionOk="0" h="265" w="386">
                    <a:moveTo>
                      <a:pt x="177" y="1"/>
                    </a:moveTo>
                    <a:cubicBezTo>
                      <a:pt x="1" y="1"/>
                      <a:pt x="4" y="264"/>
                      <a:pt x="188" y="264"/>
                    </a:cubicBezTo>
                    <a:cubicBezTo>
                      <a:pt x="191" y="264"/>
                      <a:pt x="195" y="264"/>
                      <a:pt x="199" y="264"/>
                    </a:cubicBezTo>
                    <a:cubicBezTo>
                      <a:pt x="203" y="264"/>
                      <a:pt x="207" y="264"/>
                      <a:pt x="210" y="264"/>
                    </a:cubicBezTo>
                    <a:cubicBezTo>
                      <a:pt x="383" y="264"/>
                      <a:pt x="386" y="1"/>
                      <a:pt x="220" y="1"/>
                    </a:cubicBezTo>
                    <a:cubicBezTo>
                      <a:pt x="214" y="1"/>
                      <a:pt x="207" y="1"/>
                      <a:pt x="199" y="2"/>
                    </a:cubicBezTo>
                    <a:cubicBezTo>
                      <a:pt x="191" y="1"/>
                      <a:pt x="184" y="1"/>
                      <a:pt x="17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8" name="Google Shape;3798;p21"/>
              <p:cNvSpPr/>
              <p:nvPr/>
            </p:nvSpPr>
            <p:spPr>
              <a:xfrm>
                <a:off x="2306625" y="3102300"/>
                <a:ext cx="7675" cy="6650"/>
              </a:xfrm>
              <a:custGeom>
                <a:rect b="b" l="l" r="r" t="t"/>
                <a:pathLst>
                  <a:path extrusionOk="0" h="266" w="307">
                    <a:moveTo>
                      <a:pt x="139" y="0"/>
                    </a:moveTo>
                    <a:cubicBezTo>
                      <a:pt x="68" y="0"/>
                      <a:pt x="8" y="60"/>
                      <a:pt x="8" y="131"/>
                    </a:cubicBezTo>
                    <a:cubicBezTo>
                      <a:pt x="0" y="212"/>
                      <a:pt x="63" y="265"/>
                      <a:pt x="131" y="265"/>
                    </a:cubicBezTo>
                    <a:cubicBezTo>
                      <a:pt x="163" y="265"/>
                      <a:pt x="196" y="253"/>
                      <a:pt x="223" y="227"/>
                    </a:cubicBezTo>
                    <a:cubicBezTo>
                      <a:pt x="306" y="143"/>
                      <a:pt x="258" y="12"/>
                      <a:pt x="139"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9" name="Google Shape;3799;p21"/>
              <p:cNvSpPr/>
              <p:nvPr/>
            </p:nvSpPr>
            <p:spPr>
              <a:xfrm>
                <a:off x="2209300" y="3393375"/>
                <a:ext cx="7650" cy="6375"/>
              </a:xfrm>
              <a:custGeom>
                <a:rect b="b" l="l" r="r" t="t"/>
                <a:pathLst>
                  <a:path extrusionOk="0" h="255" w="306">
                    <a:moveTo>
                      <a:pt x="121" y="0"/>
                    </a:moveTo>
                    <a:cubicBezTo>
                      <a:pt x="58" y="0"/>
                      <a:pt x="8" y="55"/>
                      <a:pt x="8" y="121"/>
                    </a:cubicBezTo>
                    <a:cubicBezTo>
                      <a:pt x="0" y="201"/>
                      <a:pt x="63" y="255"/>
                      <a:pt x="131" y="255"/>
                    </a:cubicBezTo>
                    <a:cubicBezTo>
                      <a:pt x="163" y="255"/>
                      <a:pt x="196" y="243"/>
                      <a:pt x="222" y="216"/>
                    </a:cubicBezTo>
                    <a:cubicBezTo>
                      <a:pt x="306" y="145"/>
                      <a:pt x="258" y="2"/>
                      <a:pt x="139" y="2"/>
                    </a:cubicBezTo>
                    <a:cubicBezTo>
                      <a:pt x="133" y="1"/>
                      <a:pt x="127" y="0"/>
                      <a:pt x="12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0" name="Google Shape;3800;p21"/>
              <p:cNvSpPr/>
              <p:nvPr/>
            </p:nvSpPr>
            <p:spPr>
              <a:xfrm>
                <a:off x="2083875" y="3702375"/>
                <a:ext cx="7775" cy="6650"/>
              </a:xfrm>
              <a:custGeom>
                <a:rect b="b" l="l" r="r" t="t"/>
                <a:pathLst>
                  <a:path extrusionOk="0" h="266" w="311">
                    <a:moveTo>
                      <a:pt x="144" y="0"/>
                    </a:moveTo>
                    <a:cubicBezTo>
                      <a:pt x="60" y="0"/>
                      <a:pt x="1" y="60"/>
                      <a:pt x="1" y="131"/>
                    </a:cubicBezTo>
                    <a:cubicBezTo>
                      <a:pt x="1" y="212"/>
                      <a:pt x="66" y="265"/>
                      <a:pt x="135" y="265"/>
                    </a:cubicBezTo>
                    <a:cubicBezTo>
                      <a:pt x="167" y="265"/>
                      <a:pt x="200" y="253"/>
                      <a:pt x="227" y="227"/>
                    </a:cubicBezTo>
                    <a:cubicBezTo>
                      <a:pt x="310" y="143"/>
                      <a:pt x="251" y="0"/>
                      <a:pt x="14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1" name="Google Shape;3801;p21"/>
              <p:cNvSpPr/>
              <p:nvPr/>
            </p:nvSpPr>
            <p:spPr>
              <a:xfrm>
                <a:off x="2559225" y="3660700"/>
                <a:ext cx="6875" cy="6275"/>
              </a:xfrm>
              <a:custGeom>
                <a:rect b="b" l="l" r="r" t="t"/>
                <a:pathLst>
                  <a:path extrusionOk="0" h="251" w="275">
                    <a:moveTo>
                      <a:pt x="132" y="0"/>
                    </a:moveTo>
                    <a:cubicBezTo>
                      <a:pt x="60" y="0"/>
                      <a:pt x="1" y="48"/>
                      <a:pt x="1" y="120"/>
                    </a:cubicBezTo>
                    <a:cubicBezTo>
                      <a:pt x="1" y="203"/>
                      <a:pt x="60" y="250"/>
                      <a:pt x="132" y="250"/>
                    </a:cubicBezTo>
                    <a:cubicBezTo>
                      <a:pt x="215" y="250"/>
                      <a:pt x="275" y="203"/>
                      <a:pt x="275" y="120"/>
                    </a:cubicBezTo>
                    <a:cubicBezTo>
                      <a:pt x="275" y="48"/>
                      <a:pt x="215" y="0"/>
                      <a:pt x="13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2" name="Google Shape;3802;p21"/>
              <p:cNvSpPr/>
              <p:nvPr/>
            </p:nvSpPr>
            <p:spPr>
              <a:xfrm>
                <a:off x="2366350" y="4374475"/>
                <a:ext cx="6875" cy="6575"/>
              </a:xfrm>
              <a:custGeom>
                <a:rect b="b" l="l" r="r" t="t"/>
                <a:pathLst>
                  <a:path extrusionOk="0" h="263" w="275">
                    <a:moveTo>
                      <a:pt x="144" y="1"/>
                    </a:moveTo>
                    <a:cubicBezTo>
                      <a:pt x="60" y="1"/>
                      <a:pt x="1" y="60"/>
                      <a:pt x="1" y="132"/>
                    </a:cubicBezTo>
                    <a:cubicBezTo>
                      <a:pt x="1" y="203"/>
                      <a:pt x="60" y="263"/>
                      <a:pt x="144" y="263"/>
                    </a:cubicBezTo>
                    <a:cubicBezTo>
                      <a:pt x="215" y="263"/>
                      <a:pt x="275" y="203"/>
                      <a:pt x="275" y="132"/>
                    </a:cubicBezTo>
                    <a:cubicBezTo>
                      <a:pt x="275" y="60"/>
                      <a:pt x="215" y="1"/>
                      <a:pt x="14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3" name="Google Shape;3803;p21"/>
              <p:cNvSpPr/>
              <p:nvPr/>
            </p:nvSpPr>
            <p:spPr>
              <a:xfrm>
                <a:off x="3070300" y="3765175"/>
                <a:ext cx="7475" cy="6650"/>
              </a:xfrm>
              <a:custGeom>
                <a:rect b="b" l="l" r="r" t="t"/>
                <a:pathLst>
                  <a:path extrusionOk="0" h="266" w="299">
                    <a:moveTo>
                      <a:pt x="132" y="1"/>
                    </a:moveTo>
                    <a:cubicBezTo>
                      <a:pt x="61" y="1"/>
                      <a:pt x="1" y="60"/>
                      <a:pt x="1" y="132"/>
                    </a:cubicBezTo>
                    <a:cubicBezTo>
                      <a:pt x="1" y="212"/>
                      <a:pt x="61" y="266"/>
                      <a:pt x="126" y="266"/>
                    </a:cubicBezTo>
                    <a:cubicBezTo>
                      <a:pt x="157" y="266"/>
                      <a:pt x="188" y="254"/>
                      <a:pt x="215" y="227"/>
                    </a:cubicBezTo>
                    <a:cubicBezTo>
                      <a:pt x="299" y="143"/>
                      <a:pt x="251" y="12"/>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4" name="Google Shape;3804;p21"/>
              <p:cNvSpPr/>
              <p:nvPr/>
            </p:nvSpPr>
            <p:spPr>
              <a:xfrm>
                <a:off x="2988150" y="3991400"/>
                <a:ext cx="7475" cy="6450"/>
              </a:xfrm>
              <a:custGeom>
                <a:rect b="b" l="l" r="r" t="t"/>
                <a:pathLst>
                  <a:path extrusionOk="0" h="258" w="299">
                    <a:moveTo>
                      <a:pt x="132" y="0"/>
                    </a:moveTo>
                    <a:cubicBezTo>
                      <a:pt x="60" y="0"/>
                      <a:pt x="1" y="48"/>
                      <a:pt x="1" y="131"/>
                    </a:cubicBezTo>
                    <a:cubicBezTo>
                      <a:pt x="1" y="206"/>
                      <a:pt x="65" y="258"/>
                      <a:pt x="132" y="258"/>
                    </a:cubicBezTo>
                    <a:cubicBezTo>
                      <a:pt x="161" y="258"/>
                      <a:pt x="190" y="248"/>
                      <a:pt x="215" y="226"/>
                    </a:cubicBezTo>
                    <a:cubicBezTo>
                      <a:pt x="299" y="143"/>
                      <a:pt x="251" y="0"/>
                      <a:pt x="13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5" name="Google Shape;3805;p21"/>
              <p:cNvSpPr/>
              <p:nvPr/>
            </p:nvSpPr>
            <p:spPr>
              <a:xfrm>
                <a:off x="2795575" y="4192900"/>
                <a:ext cx="7475" cy="6650"/>
              </a:xfrm>
              <a:custGeom>
                <a:rect b="b" l="l" r="r" t="t"/>
                <a:pathLst>
                  <a:path extrusionOk="0" h="266" w="299">
                    <a:moveTo>
                      <a:pt x="131" y="1"/>
                    </a:moveTo>
                    <a:cubicBezTo>
                      <a:pt x="60" y="1"/>
                      <a:pt x="1" y="60"/>
                      <a:pt x="1" y="132"/>
                    </a:cubicBezTo>
                    <a:cubicBezTo>
                      <a:pt x="1" y="212"/>
                      <a:pt x="61" y="266"/>
                      <a:pt x="125" y="266"/>
                    </a:cubicBezTo>
                    <a:cubicBezTo>
                      <a:pt x="156" y="266"/>
                      <a:pt x="188" y="254"/>
                      <a:pt x="215" y="227"/>
                    </a:cubicBezTo>
                    <a:cubicBezTo>
                      <a:pt x="298" y="144"/>
                      <a:pt x="251" y="13"/>
                      <a:pt x="13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6" name="Google Shape;3806;p21"/>
              <p:cNvSpPr/>
              <p:nvPr/>
            </p:nvSpPr>
            <p:spPr>
              <a:xfrm>
                <a:off x="3423925" y="3518125"/>
                <a:ext cx="7775" cy="6650"/>
              </a:xfrm>
              <a:custGeom>
                <a:rect b="b" l="l" r="r" t="t"/>
                <a:pathLst>
                  <a:path extrusionOk="0" h="266" w="311">
                    <a:moveTo>
                      <a:pt x="143" y="0"/>
                    </a:moveTo>
                    <a:cubicBezTo>
                      <a:pt x="72" y="0"/>
                      <a:pt x="1" y="60"/>
                      <a:pt x="1" y="131"/>
                    </a:cubicBezTo>
                    <a:cubicBezTo>
                      <a:pt x="1" y="212"/>
                      <a:pt x="66" y="265"/>
                      <a:pt x="135" y="265"/>
                    </a:cubicBezTo>
                    <a:cubicBezTo>
                      <a:pt x="167" y="265"/>
                      <a:pt x="200" y="253"/>
                      <a:pt x="227" y="227"/>
                    </a:cubicBezTo>
                    <a:cubicBezTo>
                      <a:pt x="310" y="143"/>
                      <a:pt x="263" y="0"/>
                      <a:pt x="14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7" name="Google Shape;3807;p21"/>
              <p:cNvSpPr/>
              <p:nvPr/>
            </p:nvSpPr>
            <p:spPr>
              <a:xfrm>
                <a:off x="4689275" y="3780950"/>
                <a:ext cx="7750" cy="6650"/>
              </a:xfrm>
              <a:custGeom>
                <a:rect b="b" l="l" r="r" t="t"/>
                <a:pathLst>
                  <a:path extrusionOk="0" h="266" w="310">
                    <a:moveTo>
                      <a:pt x="143" y="1"/>
                    </a:moveTo>
                    <a:cubicBezTo>
                      <a:pt x="60" y="1"/>
                      <a:pt x="0" y="60"/>
                      <a:pt x="0" y="132"/>
                    </a:cubicBezTo>
                    <a:cubicBezTo>
                      <a:pt x="0" y="212"/>
                      <a:pt x="66" y="266"/>
                      <a:pt x="134" y="266"/>
                    </a:cubicBezTo>
                    <a:cubicBezTo>
                      <a:pt x="166" y="266"/>
                      <a:pt x="199" y="254"/>
                      <a:pt x="226" y="227"/>
                    </a:cubicBezTo>
                    <a:cubicBezTo>
                      <a:pt x="310" y="143"/>
                      <a:pt x="250" y="1"/>
                      <a:pt x="1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8" name="Google Shape;3808;p21"/>
              <p:cNvSpPr/>
              <p:nvPr/>
            </p:nvSpPr>
            <p:spPr>
              <a:xfrm>
                <a:off x="3730525" y="4181600"/>
                <a:ext cx="7450" cy="6450"/>
              </a:xfrm>
              <a:custGeom>
                <a:rect b="b" l="l" r="r" t="t"/>
                <a:pathLst>
                  <a:path extrusionOk="0" h="258" w="298">
                    <a:moveTo>
                      <a:pt x="131" y="0"/>
                    </a:moveTo>
                    <a:cubicBezTo>
                      <a:pt x="60" y="0"/>
                      <a:pt x="0" y="60"/>
                      <a:pt x="0" y="131"/>
                    </a:cubicBezTo>
                    <a:cubicBezTo>
                      <a:pt x="0" y="206"/>
                      <a:pt x="64" y="258"/>
                      <a:pt x="131" y="258"/>
                    </a:cubicBezTo>
                    <a:cubicBezTo>
                      <a:pt x="160" y="258"/>
                      <a:pt x="189" y="248"/>
                      <a:pt x="214" y="227"/>
                    </a:cubicBezTo>
                    <a:cubicBezTo>
                      <a:pt x="298" y="143"/>
                      <a:pt x="250" y="12"/>
                      <a:pt x="13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9" name="Google Shape;3809;p21"/>
              <p:cNvSpPr/>
              <p:nvPr/>
            </p:nvSpPr>
            <p:spPr>
              <a:xfrm>
                <a:off x="3041150" y="3291300"/>
                <a:ext cx="6850" cy="6575"/>
              </a:xfrm>
              <a:custGeom>
                <a:rect b="b" l="l" r="r" t="t"/>
                <a:pathLst>
                  <a:path extrusionOk="0" h="263" w="274">
                    <a:moveTo>
                      <a:pt x="143" y="1"/>
                    </a:moveTo>
                    <a:cubicBezTo>
                      <a:pt x="72" y="1"/>
                      <a:pt x="0" y="60"/>
                      <a:pt x="0" y="132"/>
                    </a:cubicBezTo>
                    <a:cubicBezTo>
                      <a:pt x="0" y="203"/>
                      <a:pt x="72" y="263"/>
                      <a:pt x="143" y="263"/>
                    </a:cubicBezTo>
                    <a:cubicBezTo>
                      <a:pt x="214" y="263"/>
                      <a:pt x="274" y="203"/>
                      <a:pt x="274" y="132"/>
                    </a:cubicBezTo>
                    <a:cubicBezTo>
                      <a:pt x="274" y="60"/>
                      <a:pt x="214" y="1"/>
                      <a:pt x="1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0" name="Google Shape;3810;p21"/>
              <p:cNvSpPr/>
              <p:nvPr/>
            </p:nvSpPr>
            <p:spPr>
              <a:xfrm>
                <a:off x="2792000" y="3183250"/>
                <a:ext cx="7775" cy="6650"/>
              </a:xfrm>
              <a:custGeom>
                <a:rect b="b" l="l" r="r" t="t"/>
                <a:pathLst>
                  <a:path extrusionOk="0" h="266" w="311">
                    <a:moveTo>
                      <a:pt x="144" y="1"/>
                    </a:moveTo>
                    <a:cubicBezTo>
                      <a:pt x="60" y="1"/>
                      <a:pt x="1" y="60"/>
                      <a:pt x="1" y="132"/>
                    </a:cubicBezTo>
                    <a:cubicBezTo>
                      <a:pt x="1" y="213"/>
                      <a:pt x="66" y="266"/>
                      <a:pt x="135" y="266"/>
                    </a:cubicBezTo>
                    <a:cubicBezTo>
                      <a:pt x="167" y="266"/>
                      <a:pt x="200" y="254"/>
                      <a:pt x="227" y="227"/>
                    </a:cubicBezTo>
                    <a:cubicBezTo>
                      <a:pt x="310" y="144"/>
                      <a:pt x="251" y="1"/>
                      <a:pt x="14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1" name="Google Shape;3811;p21"/>
              <p:cNvSpPr/>
              <p:nvPr/>
            </p:nvSpPr>
            <p:spPr>
              <a:xfrm>
                <a:off x="2931600" y="2869500"/>
                <a:ext cx="7775" cy="6500"/>
              </a:xfrm>
              <a:custGeom>
                <a:rect b="b" l="l" r="r" t="t"/>
                <a:pathLst>
                  <a:path extrusionOk="0" h="260" w="311">
                    <a:moveTo>
                      <a:pt x="123" y="0"/>
                    </a:moveTo>
                    <a:cubicBezTo>
                      <a:pt x="50" y="0"/>
                      <a:pt x="1" y="56"/>
                      <a:pt x="1" y="133"/>
                    </a:cubicBezTo>
                    <a:cubicBezTo>
                      <a:pt x="1" y="208"/>
                      <a:pt x="70" y="259"/>
                      <a:pt x="141" y="259"/>
                    </a:cubicBezTo>
                    <a:cubicBezTo>
                      <a:pt x="171" y="259"/>
                      <a:pt x="202" y="249"/>
                      <a:pt x="227" y="228"/>
                    </a:cubicBezTo>
                    <a:cubicBezTo>
                      <a:pt x="310" y="145"/>
                      <a:pt x="251" y="2"/>
                      <a:pt x="144" y="2"/>
                    </a:cubicBezTo>
                    <a:cubicBezTo>
                      <a:pt x="136" y="1"/>
                      <a:pt x="129" y="0"/>
                      <a:pt x="12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2" name="Google Shape;3812;p21"/>
              <p:cNvSpPr/>
              <p:nvPr/>
            </p:nvSpPr>
            <p:spPr>
              <a:xfrm>
                <a:off x="2775025" y="2452800"/>
                <a:ext cx="7475" cy="6675"/>
              </a:xfrm>
              <a:custGeom>
                <a:rect b="b" l="l" r="r" t="t"/>
                <a:pathLst>
                  <a:path extrusionOk="0" h="267" w="299">
                    <a:moveTo>
                      <a:pt x="132" y="1"/>
                    </a:moveTo>
                    <a:cubicBezTo>
                      <a:pt x="61" y="1"/>
                      <a:pt x="1" y="61"/>
                      <a:pt x="1" y="132"/>
                    </a:cubicBezTo>
                    <a:cubicBezTo>
                      <a:pt x="1" y="213"/>
                      <a:pt x="61" y="266"/>
                      <a:pt x="126" y="266"/>
                    </a:cubicBezTo>
                    <a:cubicBezTo>
                      <a:pt x="157" y="266"/>
                      <a:pt x="188" y="254"/>
                      <a:pt x="215" y="227"/>
                    </a:cubicBezTo>
                    <a:cubicBezTo>
                      <a:pt x="299" y="156"/>
                      <a:pt x="251" y="13"/>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3" name="Google Shape;3813;p21"/>
              <p:cNvSpPr/>
              <p:nvPr/>
            </p:nvSpPr>
            <p:spPr>
              <a:xfrm>
                <a:off x="3629900" y="2809400"/>
                <a:ext cx="7775" cy="6650"/>
              </a:xfrm>
              <a:custGeom>
                <a:rect b="b" l="l" r="r" t="t"/>
                <a:pathLst>
                  <a:path extrusionOk="0" h="266" w="311">
                    <a:moveTo>
                      <a:pt x="144" y="1"/>
                    </a:moveTo>
                    <a:cubicBezTo>
                      <a:pt x="72" y="1"/>
                      <a:pt x="1" y="60"/>
                      <a:pt x="1" y="132"/>
                    </a:cubicBezTo>
                    <a:cubicBezTo>
                      <a:pt x="1" y="212"/>
                      <a:pt x="66" y="266"/>
                      <a:pt x="135" y="266"/>
                    </a:cubicBezTo>
                    <a:cubicBezTo>
                      <a:pt x="167" y="266"/>
                      <a:pt x="200" y="254"/>
                      <a:pt x="227" y="227"/>
                    </a:cubicBezTo>
                    <a:cubicBezTo>
                      <a:pt x="310" y="144"/>
                      <a:pt x="251" y="1"/>
                      <a:pt x="14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4" name="Google Shape;3814;p21"/>
              <p:cNvSpPr/>
              <p:nvPr/>
            </p:nvSpPr>
            <p:spPr>
              <a:xfrm>
                <a:off x="3815350" y="3113600"/>
                <a:ext cx="7450" cy="6650"/>
              </a:xfrm>
              <a:custGeom>
                <a:rect b="b" l="l" r="r" t="t"/>
                <a:pathLst>
                  <a:path extrusionOk="0" h="266" w="298">
                    <a:moveTo>
                      <a:pt x="131" y="1"/>
                    </a:moveTo>
                    <a:cubicBezTo>
                      <a:pt x="60" y="1"/>
                      <a:pt x="0" y="60"/>
                      <a:pt x="0" y="132"/>
                    </a:cubicBezTo>
                    <a:cubicBezTo>
                      <a:pt x="0" y="213"/>
                      <a:pt x="61" y="266"/>
                      <a:pt x="125" y="266"/>
                    </a:cubicBezTo>
                    <a:cubicBezTo>
                      <a:pt x="156" y="266"/>
                      <a:pt x="188" y="254"/>
                      <a:pt x="215" y="227"/>
                    </a:cubicBezTo>
                    <a:cubicBezTo>
                      <a:pt x="298" y="156"/>
                      <a:pt x="250" y="13"/>
                      <a:pt x="13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5" name="Google Shape;3815;p21"/>
              <p:cNvSpPr/>
              <p:nvPr/>
            </p:nvSpPr>
            <p:spPr>
              <a:xfrm>
                <a:off x="2695275" y="3010025"/>
                <a:ext cx="6850" cy="6575"/>
              </a:xfrm>
              <a:custGeom>
                <a:rect b="b" l="l" r="r" t="t"/>
                <a:pathLst>
                  <a:path extrusionOk="0" h="263" w="274">
                    <a:moveTo>
                      <a:pt x="131" y="0"/>
                    </a:moveTo>
                    <a:cubicBezTo>
                      <a:pt x="60" y="0"/>
                      <a:pt x="0" y="60"/>
                      <a:pt x="0" y="131"/>
                    </a:cubicBezTo>
                    <a:cubicBezTo>
                      <a:pt x="0" y="203"/>
                      <a:pt x="60" y="262"/>
                      <a:pt x="131" y="262"/>
                    </a:cubicBezTo>
                    <a:cubicBezTo>
                      <a:pt x="203" y="262"/>
                      <a:pt x="274" y="203"/>
                      <a:pt x="274" y="131"/>
                    </a:cubicBezTo>
                    <a:cubicBezTo>
                      <a:pt x="274" y="60"/>
                      <a:pt x="203" y="0"/>
                      <a:pt x="13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6" name="Google Shape;3816;p21"/>
              <p:cNvSpPr/>
              <p:nvPr/>
            </p:nvSpPr>
            <p:spPr>
              <a:xfrm>
                <a:off x="1995775" y="2767725"/>
                <a:ext cx="7750" cy="6475"/>
              </a:xfrm>
              <a:custGeom>
                <a:rect b="b" l="l" r="r" t="t"/>
                <a:pathLst>
                  <a:path extrusionOk="0" h="259" w="310">
                    <a:moveTo>
                      <a:pt x="143" y="1"/>
                    </a:moveTo>
                    <a:cubicBezTo>
                      <a:pt x="72" y="1"/>
                      <a:pt x="12" y="60"/>
                      <a:pt x="0" y="132"/>
                    </a:cubicBezTo>
                    <a:cubicBezTo>
                      <a:pt x="0" y="207"/>
                      <a:pt x="70" y="258"/>
                      <a:pt x="141" y="258"/>
                    </a:cubicBezTo>
                    <a:cubicBezTo>
                      <a:pt x="171" y="258"/>
                      <a:pt x="201" y="249"/>
                      <a:pt x="227" y="227"/>
                    </a:cubicBezTo>
                    <a:cubicBezTo>
                      <a:pt x="310" y="144"/>
                      <a:pt x="250" y="1"/>
                      <a:pt x="1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7" name="Google Shape;3817;p21"/>
              <p:cNvSpPr/>
              <p:nvPr/>
            </p:nvSpPr>
            <p:spPr>
              <a:xfrm>
                <a:off x="1842475" y="2609675"/>
                <a:ext cx="7475" cy="6525"/>
              </a:xfrm>
              <a:custGeom>
                <a:rect b="b" l="l" r="r" t="t"/>
                <a:pathLst>
                  <a:path extrusionOk="0" h="261" w="299">
                    <a:moveTo>
                      <a:pt x="132" y="1"/>
                    </a:moveTo>
                    <a:cubicBezTo>
                      <a:pt x="60" y="1"/>
                      <a:pt x="1" y="60"/>
                      <a:pt x="1" y="132"/>
                    </a:cubicBezTo>
                    <a:cubicBezTo>
                      <a:pt x="1" y="212"/>
                      <a:pt x="61" y="260"/>
                      <a:pt x="126" y="260"/>
                    </a:cubicBezTo>
                    <a:cubicBezTo>
                      <a:pt x="157" y="260"/>
                      <a:pt x="188" y="250"/>
                      <a:pt x="215" y="227"/>
                    </a:cubicBezTo>
                    <a:cubicBezTo>
                      <a:pt x="298" y="143"/>
                      <a:pt x="251" y="12"/>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8" name="Google Shape;3818;p21"/>
              <p:cNvSpPr/>
              <p:nvPr/>
            </p:nvSpPr>
            <p:spPr>
              <a:xfrm>
                <a:off x="1810500" y="1837825"/>
                <a:ext cx="9225" cy="6625"/>
              </a:xfrm>
              <a:custGeom>
                <a:rect b="b" l="l" r="r" t="t"/>
                <a:pathLst>
                  <a:path extrusionOk="0" h="265" w="369">
                    <a:moveTo>
                      <a:pt x="164" y="0"/>
                    </a:moveTo>
                    <a:cubicBezTo>
                      <a:pt x="1" y="0"/>
                      <a:pt x="1" y="265"/>
                      <a:pt x="164" y="265"/>
                    </a:cubicBezTo>
                    <a:cubicBezTo>
                      <a:pt x="170" y="265"/>
                      <a:pt x="177" y="265"/>
                      <a:pt x="184" y="264"/>
                    </a:cubicBezTo>
                    <a:cubicBezTo>
                      <a:pt x="191" y="265"/>
                      <a:pt x="198" y="265"/>
                      <a:pt x="205" y="265"/>
                    </a:cubicBezTo>
                    <a:cubicBezTo>
                      <a:pt x="368" y="265"/>
                      <a:pt x="368" y="0"/>
                      <a:pt x="205" y="0"/>
                    </a:cubicBezTo>
                    <a:cubicBezTo>
                      <a:pt x="198" y="0"/>
                      <a:pt x="191" y="1"/>
                      <a:pt x="184" y="2"/>
                    </a:cubicBezTo>
                    <a:cubicBezTo>
                      <a:pt x="177" y="1"/>
                      <a:pt x="170" y="0"/>
                      <a:pt x="16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9" name="Google Shape;3819;p21"/>
              <p:cNvSpPr/>
              <p:nvPr/>
            </p:nvSpPr>
            <p:spPr>
              <a:xfrm>
                <a:off x="1120375" y="1474375"/>
                <a:ext cx="7450" cy="6400"/>
              </a:xfrm>
              <a:custGeom>
                <a:rect b="b" l="l" r="r" t="t"/>
                <a:pathLst>
                  <a:path extrusionOk="0" h="256" w="298">
                    <a:moveTo>
                      <a:pt x="113" y="1"/>
                    </a:moveTo>
                    <a:cubicBezTo>
                      <a:pt x="50" y="1"/>
                      <a:pt x="0" y="57"/>
                      <a:pt x="0" y="133"/>
                    </a:cubicBezTo>
                    <a:cubicBezTo>
                      <a:pt x="0" y="205"/>
                      <a:pt x="59" y="256"/>
                      <a:pt x="124" y="256"/>
                    </a:cubicBezTo>
                    <a:cubicBezTo>
                      <a:pt x="155" y="256"/>
                      <a:pt x="187" y="244"/>
                      <a:pt x="214" y="217"/>
                    </a:cubicBezTo>
                    <a:cubicBezTo>
                      <a:pt x="298" y="145"/>
                      <a:pt x="250" y="2"/>
                      <a:pt x="131" y="2"/>
                    </a:cubicBezTo>
                    <a:cubicBezTo>
                      <a:pt x="125" y="1"/>
                      <a:pt x="119" y="1"/>
                      <a:pt x="11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0" name="Google Shape;3820;p21"/>
              <p:cNvSpPr/>
              <p:nvPr/>
            </p:nvSpPr>
            <p:spPr>
              <a:xfrm>
                <a:off x="1754675" y="1531525"/>
                <a:ext cx="7750" cy="6400"/>
              </a:xfrm>
              <a:custGeom>
                <a:rect b="b" l="l" r="r" t="t"/>
                <a:pathLst>
                  <a:path extrusionOk="0" h="256" w="310">
                    <a:moveTo>
                      <a:pt x="125" y="1"/>
                    </a:moveTo>
                    <a:cubicBezTo>
                      <a:pt x="60" y="1"/>
                      <a:pt x="0" y="57"/>
                      <a:pt x="0" y="133"/>
                    </a:cubicBezTo>
                    <a:cubicBezTo>
                      <a:pt x="0" y="205"/>
                      <a:pt x="65" y="256"/>
                      <a:pt x="133" y="256"/>
                    </a:cubicBezTo>
                    <a:cubicBezTo>
                      <a:pt x="166" y="256"/>
                      <a:pt x="199" y="244"/>
                      <a:pt x="227" y="217"/>
                    </a:cubicBezTo>
                    <a:cubicBezTo>
                      <a:pt x="310" y="145"/>
                      <a:pt x="250" y="2"/>
                      <a:pt x="143" y="2"/>
                    </a:cubicBezTo>
                    <a:cubicBezTo>
                      <a:pt x="137" y="1"/>
                      <a:pt x="131" y="1"/>
                      <a:pt x="12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1" name="Google Shape;3821;p21"/>
              <p:cNvSpPr/>
              <p:nvPr/>
            </p:nvSpPr>
            <p:spPr>
              <a:xfrm>
                <a:off x="1641050" y="1002925"/>
                <a:ext cx="7675" cy="6650"/>
              </a:xfrm>
              <a:custGeom>
                <a:rect b="b" l="l" r="r" t="t"/>
                <a:pathLst>
                  <a:path extrusionOk="0" h="266" w="307">
                    <a:moveTo>
                      <a:pt x="140" y="1"/>
                    </a:moveTo>
                    <a:cubicBezTo>
                      <a:pt x="69" y="1"/>
                      <a:pt x="9" y="60"/>
                      <a:pt x="9" y="132"/>
                    </a:cubicBezTo>
                    <a:cubicBezTo>
                      <a:pt x="1" y="212"/>
                      <a:pt x="64" y="266"/>
                      <a:pt x="132" y="266"/>
                    </a:cubicBezTo>
                    <a:cubicBezTo>
                      <a:pt x="164" y="266"/>
                      <a:pt x="197" y="254"/>
                      <a:pt x="223" y="227"/>
                    </a:cubicBezTo>
                    <a:cubicBezTo>
                      <a:pt x="307" y="144"/>
                      <a:pt x="259" y="1"/>
                      <a:pt x="14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2" name="Google Shape;3822;p21"/>
              <p:cNvSpPr/>
              <p:nvPr/>
            </p:nvSpPr>
            <p:spPr>
              <a:xfrm>
                <a:off x="1448075" y="2492100"/>
                <a:ext cx="7775" cy="6650"/>
              </a:xfrm>
              <a:custGeom>
                <a:rect b="b" l="l" r="r" t="t"/>
                <a:pathLst>
                  <a:path extrusionOk="0" h="266" w="311">
                    <a:moveTo>
                      <a:pt x="144" y="1"/>
                    </a:moveTo>
                    <a:cubicBezTo>
                      <a:pt x="72" y="1"/>
                      <a:pt x="13" y="60"/>
                      <a:pt x="1" y="132"/>
                    </a:cubicBezTo>
                    <a:cubicBezTo>
                      <a:pt x="1" y="212"/>
                      <a:pt x="67" y="266"/>
                      <a:pt x="135" y="266"/>
                    </a:cubicBezTo>
                    <a:cubicBezTo>
                      <a:pt x="167" y="266"/>
                      <a:pt x="200" y="254"/>
                      <a:pt x="227" y="227"/>
                    </a:cubicBezTo>
                    <a:cubicBezTo>
                      <a:pt x="310" y="155"/>
                      <a:pt x="263" y="13"/>
                      <a:pt x="14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3" name="Google Shape;3823;p21"/>
              <p:cNvSpPr/>
              <p:nvPr/>
            </p:nvSpPr>
            <p:spPr>
              <a:xfrm>
                <a:off x="1562550" y="2880800"/>
                <a:ext cx="9225" cy="6650"/>
              </a:xfrm>
              <a:custGeom>
                <a:rect b="b" l="l" r="r" t="t"/>
                <a:pathLst>
                  <a:path extrusionOk="0" h="266" w="369">
                    <a:moveTo>
                      <a:pt x="164" y="1"/>
                    </a:moveTo>
                    <a:cubicBezTo>
                      <a:pt x="1" y="1"/>
                      <a:pt x="1" y="265"/>
                      <a:pt x="164" y="265"/>
                    </a:cubicBezTo>
                    <a:cubicBezTo>
                      <a:pt x="171" y="265"/>
                      <a:pt x="177" y="265"/>
                      <a:pt x="184" y="264"/>
                    </a:cubicBezTo>
                    <a:cubicBezTo>
                      <a:pt x="191" y="265"/>
                      <a:pt x="198" y="265"/>
                      <a:pt x="205" y="265"/>
                    </a:cubicBezTo>
                    <a:cubicBezTo>
                      <a:pt x="368" y="265"/>
                      <a:pt x="368" y="1"/>
                      <a:pt x="205" y="1"/>
                    </a:cubicBezTo>
                    <a:cubicBezTo>
                      <a:pt x="198" y="1"/>
                      <a:pt x="191" y="1"/>
                      <a:pt x="184" y="2"/>
                    </a:cubicBezTo>
                    <a:cubicBezTo>
                      <a:pt x="177" y="1"/>
                      <a:pt x="171" y="1"/>
                      <a:pt x="16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4" name="Google Shape;3824;p21"/>
              <p:cNvSpPr/>
              <p:nvPr/>
            </p:nvSpPr>
            <p:spPr>
              <a:xfrm>
                <a:off x="2004500" y="2263775"/>
                <a:ext cx="9350" cy="6600"/>
              </a:xfrm>
              <a:custGeom>
                <a:rect b="b" l="l" r="r" t="t"/>
                <a:pathLst>
                  <a:path extrusionOk="0" h="264" w="374">
                    <a:moveTo>
                      <a:pt x="166" y="0"/>
                    </a:moveTo>
                    <a:cubicBezTo>
                      <a:pt x="0" y="0"/>
                      <a:pt x="4" y="264"/>
                      <a:pt x="176" y="264"/>
                    </a:cubicBezTo>
                    <a:cubicBezTo>
                      <a:pt x="180" y="264"/>
                      <a:pt x="183" y="264"/>
                      <a:pt x="187" y="263"/>
                    </a:cubicBezTo>
                    <a:cubicBezTo>
                      <a:pt x="191" y="264"/>
                      <a:pt x="195" y="264"/>
                      <a:pt x="198" y="264"/>
                    </a:cubicBezTo>
                    <a:cubicBezTo>
                      <a:pt x="371" y="264"/>
                      <a:pt x="374" y="0"/>
                      <a:pt x="208" y="0"/>
                    </a:cubicBezTo>
                    <a:cubicBezTo>
                      <a:pt x="202" y="0"/>
                      <a:pt x="195" y="1"/>
                      <a:pt x="187" y="2"/>
                    </a:cubicBezTo>
                    <a:cubicBezTo>
                      <a:pt x="180" y="1"/>
                      <a:pt x="173" y="0"/>
                      <a:pt x="16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5" name="Google Shape;3825;p21"/>
              <p:cNvSpPr/>
              <p:nvPr/>
            </p:nvSpPr>
            <p:spPr>
              <a:xfrm>
                <a:off x="1084350" y="2031025"/>
                <a:ext cx="7475" cy="6600"/>
              </a:xfrm>
              <a:custGeom>
                <a:rect b="b" l="l" r="r" t="t"/>
                <a:pathLst>
                  <a:path extrusionOk="0" h="264" w="299">
                    <a:moveTo>
                      <a:pt x="131" y="1"/>
                    </a:moveTo>
                    <a:cubicBezTo>
                      <a:pt x="60" y="1"/>
                      <a:pt x="0" y="60"/>
                      <a:pt x="0" y="132"/>
                    </a:cubicBezTo>
                    <a:cubicBezTo>
                      <a:pt x="0" y="206"/>
                      <a:pt x="64" y="264"/>
                      <a:pt x="130" y="264"/>
                    </a:cubicBezTo>
                    <a:cubicBezTo>
                      <a:pt x="160" y="264"/>
                      <a:pt x="189" y="253"/>
                      <a:pt x="215" y="227"/>
                    </a:cubicBezTo>
                    <a:cubicBezTo>
                      <a:pt x="298" y="144"/>
                      <a:pt x="251" y="1"/>
                      <a:pt x="13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6" name="Google Shape;3826;p21"/>
              <p:cNvSpPr/>
              <p:nvPr/>
            </p:nvSpPr>
            <p:spPr>
              <a:xfrm>
                <a:off x="1136450" y="2258750"/>
                <a:ext cx="7450" cy="6450"/>
              </a:xfrm>
              <a:custGeom>
                <a:rect b="b" l="l" r="r" t="t"/>
                <a:pathLst>
                  <a:path extrusionOk="0" h="258" w="298">
                    <a:moveTo>
                      <a:pt x="131" y="0"/>
                    </a:moveTo>
                    <a:cubicBezTo>
                      <a:pt x="60" y="0"/>
                      <a:pt x="0" y="48"/>
                      <a:pt x="0" y="131"/>
                    </a:cubicBezTo>
                    <a:cubicBezTo>
                      <a:pt x="0" y="206"/>
                      <a:pt x="64" y="258"/>
                      <a:pt x="131" y="258"/>
                    </a:cubicBezTo>
                    <a:cubicBezTo>
                      <a:pt x="160" y="258"/>
                      <a:pt x="189" y="248"/>
                      <a:pt x="214" y="226"/>
                    </a:cubicBezTo>
                    <a:cubicBezTo>
                      <a:pt x="298" y="143"/>
                      <a:pt x="250" y="0"/>
                      <a:pt x="13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7" name="Google Shape;3827;p21"/>
              <p:cNvSpPr/>
              <p:nvPr/>
            </p:nvSpPr>
            <p:spPr>
              <a:xfrm>
                <a:off x="2517275" y="1742000"/>
                <a:ext cx="7750" cy="6475"/>
              </a:xfrm>
              <a:custGeom>
                <a:rect b="b" l="l" r="r" t="t"/>
                <a:pathLst>
                  <a:path extrusionOk="0" h="259" w="310">
                    <a:moveTo>
                      <a:pt x="143" y="1"/>
                    </a:moveTo>
                    <a:cubicBezTo>
                      <a:pt x="60" y="1"/>
                      <a:pt x="0" y="60"/>
                      <a:pt x="0" y="132"/>
                    </a:cubicBezTo>
                    <a:cubicBezTo>
                      <a:pt x="0" y="207"/>
                      <a:pt x="70" y="258"/>
                      <a:pt x="140" y="258"/>
                    </a:cubicBezTo>
                    <a:cubicBezTo>
                      <a:pt x="171" y="258"/>
                      <a:pt x="201" y="249"/>
                      <a:pt x="226" y="227"/>
                    </a:cubicBezTo>
                    <a:cubicBezTo>
                      <a:pt x="310" y="144"/>
                      <a:pt x="250" y="1"/>
                      <a:pt x="1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8" name="Google Shape;3828;p21"/>
              <p:cNvSpPr/>
              <p:nvPr/>
            </p:nvSpPr>
            <p:spPr>
              <a:xfrm>
                <a:off x="2397900" y="1508950"/>
                <a:ext cx="6875" cy="6575"/>
              </a:xfrm>
              <a:custGeom>
                <a:rect b="b" l="l" r="r" t="t"/>
                <a:pathLst>
                  <a:path extrusionOk="0" h="263" w="275">
                    <a:moveTo>
                      <a:pt x="144" y="0"/>
                    </a:moveTo>
                    <a:cubicBezTo>
                      <a:pt x="60" y="0"/>
                      <a:pt x="1" y="60"/>
                      <a:pt x="1" y="131"/>
                    </a:cubicBezTo>
                    <a:cubicBezTo>
                      <a:pt x="1" y="203"/>
                      <a:pt x="60" y="262"/>
                      <a:pt x="144" y="262"/>
                    </a:cubicBezTo>
                    <a:cubicBezTo>
                      <a:pt x="215" y="262"/>
                      <a:pt x="275" y="203"/>
                      <a:pt x="275" y="131"/>
                    </a:cubicBezTo>
                    <a:cubicBezTo>
                      <a:pt x="275" y="60"/>
                      <a:pt x="215" y="0"/>
                      <a:pt x="14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9" name="Google Shape;3829;p21"/>
              <p:cNvSpPr/>
              <p:nvPr/>
            </p:nvSpPr>
            <p:spPr>
              <a:xfrm>
                <a:off x="2788725" y="1418150"/>
                <a:ext cx="7475" cy="6675"/>
              </a:xfrm>
              <a:custGeom>
                <a:rect b="b" l="l" r="r" t="t"/>
                <a:pathLst>
                  <a:path extrusionOk="0" h="267" w="299">
                    <a:moveTo>
                      <a:pt x="132" y="1"/>
                    </a:moveTo>
                    <a:cubicBezTo>
                      <a:pt x="60" y="1"/>
                      <a:pt x="1" y="60"/>
                      <a:pt x="1" y="132"/>
                    </a:cubicBezTo>
                    <a:cubicBezTo>
                      <a:pt x="1" y="213"/>
                      <a:pt x="61" y="266"/>
                      <a:pt x="126" y="266"/>
                    </a:cubicBezTo>
                    <a:cubicBezTo>
                      <a:pt x="156" y="266"/>
                      <a:pt x="188" y="254"/>
                      <a:pt x="215" y="227"/>
                    </a:cubicBezTo>
                    <a:cubicBezTo>
                      <a:pt x="298" y="156"/>
                      <a:pt x="251" y="13"/>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0" name="Google Shape;3830;p21"/>
              <p:cNvSpPr/>
              <p:nvPr/>
            </p:nvSpPr>
            <p:spPr>
              <a:xfrm>
                <a:off x="2573225" y="1144925"/>
                <a:ext cx="7775" cy="6450"/>
              </a:xfrm>
              <a:custGeom>
                <a:rect b="b" l="l" r="r" t="t"/>
                <a:pathLst>
                  <a:path extrusionOk="0" h="258" w="311">
                    <a:moveTo>
                      <a:pt x="132" y="0"/>
                    </a:moveTo>
                    <a:cubicBezTo>
                      <a:pt x="60" y="0"/>
                      <a:pt x="1" y="48"/>
                      <a:pt x="1" y="131"/>
                    </a:cubicBezTo>
                    <a:cubicBezTo>
                      <a:pt x="1" y="206"/>
                      <a:pt x="64" y="257"/>
                      <a:pt x="131" y="257"/>
                    </a:cubicBezTo>
                    <a:cubicBezTo>
                      <a:pt x="160" y="257"/>
                      <a:pt x="190" y="248"/>
                      <a:pt x="215" y="226"/>
                    </a:cubicBezTo>
                    <a:cubicBezTo>
                      <a:pt x="310" y="143"/>
                      <a:pt x="251" y="0"/>
                      <a:pt x="13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1" name="Google Shape;3831;p21"/>
              <p:cNvSpPr/>
              <p:nvPr/>
            </p:nvSpPr>
            <p:spPr>
              <a:xfrm>
                <a:off x="3230150" y="1622050"/>
                <a:ext cx="7475" cy="6650"/>
              </a:xfrm>
              <a:custGeom>
                <a:rect b="b" l="l" r="r" t="t"/>
                <a:pathLst>
                  <a:path extrusionOk="0" h="266" w="299">
                    <a:moveTo>
                      <a:pt x="132" y="1"/>
                    </a:moveTo>
                    <a:cubicBezTo>
                      <a:pt x="60" y="1"/>
                      <a:pt x="1" y="60"/>
                      <a:pt x="1" y="132"/>
                    </a:cubicBezTo>
                    <a:cubicBezTo>
                      <a:pt x="1" y="212"/>
                      <a:pt x="61" y="266"/>
                      <a:pt x="126" y="266"/>
                    </a:cubicBezTo>
                    <a:cubicBezTo>
                      <a:pt x="156" y="266"/>
                      <a:pt x="188" y="254"/>
                      <a:pt x="215" y="227"/>
                    </a:cubicBezTo>
                    <a:cubicBezTo>
                      <a:pt x="298" y="144"/>
                      <a:pt x="251" y="13"/>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2" name="Google Shape;3832;p21"/>
              <p:cNvSpPr/>
              <p:nvPr/>
            </p:nvSpPr>
            <p:spPr>
              <a:xfrm>
                <a:off x="3298900" y="1128550"/>
                <a:ext cx="7475" cy="6500"/>
              </a:xfrm>
              <a:custGeom>
                <a:rect b="b" l="l" r="r" t="t"/>
                <a:pathLst>
                  <a:path extrusionOk="0" h="260" w="299">
                    <a:moveTo>
                      <a:pt x="144" y="0"/>
                    </a:moveTo>
                    <a:cubicBezTo>
                      <a:pt x="61" y="0"/>
                      <a:pt x="1" y="60"/>
                      <a:pt x="1" y="131"/>
                    </a:cubicBezTo>
                    <a:cubicBezTo>
                      <a:pt x="1" y="212"/>
                      <a:pt x="67" y="260"/>
                      <a:pt x="132" y="260"/>
                    </a:cubicBezTo>
                    <a:cubicBezTo>
                      <a:pt x="162" y="260"/>
                      <a:pt x="192" y="249"/>
                      <a:pt x="215" y="226"/>
                    </a:cubicBezTo>
                    <a:cubicBezTo>
                      <a:pt x="299" y="143"/>
                      <a:pt x="251" y="12"/>
                      <a:pt x="14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3" name="Google Shape;3833;p21"/>
              <p:cNvSpPr/>
              <p:nvPr/>
            </p:nvSpPr>
            <p:spPr>
              <a:xfrm>
                <a:off x="3527800" y="2197100"/>
                <a:ext cx="7775" cy="6375"/>
              </a:xfrm>
              <a:custGeom>
                <a:rect b="b" l="l" r="r" t="t"/>
                <a:pathLst>
                  <a:path extrusionOk="0" h="255" w="311">
                    <a:moveTo>
                      <a:pt x="125" y="0"/>
                    </a:moveTo>
                    <a:cubicBezTo>
                      <a:pt x="61" y="0"/>
                      <a:pt x="1" y="55"/>
                      <a:pt x="1" y="121"/>
                    </a:cubicBezTo>
                    <a:cubicBezTo>
                      <a:pt x="1" y="201"/>
                      <a:pt x="67" y="255"/>
                      <a:pt x="135" y="255"/>
                    </a:cubicBezTo>
                    <a:cubicBezTo>
                      <a:pt x="167" y="255"/>
                      <a:pt x="200" y="243"/>
                      <a:pt x="227" y="216"/>
                    </a:cubicBezTo>
                    <a:cubicBezTo>
                      <a:pt x="310" y="144"/>
                      <a:pt x="251" y="2"/>
                      <a:pt x="144" y="2"/>
                    </a:cubicBezTo>
                    <a:cubicBezTo>
                      <a:pt x="138" y="1"/>
                      <a:pt x="131" y="0"/>
                      <a:pt x="12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4" name="Google Shape;3834;p21"/>
              <p:cNvSpPr/>
              <p:nvPr/>
            </p:nvSpPr>
            <p:spPr>
              <a:xfrm>
                <a:off x="3902050" y="2461450"/>
                <a:ext cx="7675" cy="6650"/>
              </a:xfrm>
              <a:custGeom>
                <a:rect b="b" l="l" r="r" t="t"/>
                <a:pathLst>
                  <a:path extrusionOk="0" h="266" w="307">
                    <a:moveTo>
                      <a:pt x="140" y="0"/>
                    </a:moveTo>
                    <a:cubicBezTo>
                      <a:pt x="68" y="0"/>
                      <a:pt x="9" y="60"/>
                      <a:pt x="9" y="131"/>
                    </a:cubicBezTo>
                    <a:cubicBezTo>
                      <a:pt x="1" y="212"/>
                      <a:pt x="64" y="265"/>
                      <a:pt x="131" y="265"/>
                    </a:cubicBezTo>
                    <a:cubicBezTo>
                      <a:pt x="163" y="265"/>
                      <a:pt x="196" y="253"/>
                      <a:pt x="223" y="226"/>
                    </a:cubicBezTo>
                    <a:cubicBezTo>
                      <a:pt x="307" y="143"/>
                      <a:pt x="259" y="0"/>
                      <a:pt x="14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5" name="Google Shape;3835;p21"/>
              <p:cNvSpPr/>
              <p:nvPr/>
            </p:nvSpPr>
            <p:spPr>
              <a:xfrm>
                <a:off x="3531375" y="2052175"/>
                <a:ext cx="7475" cy="6650"/>
              </a:xfrm>
              <a:custGeom>
                <a:rect b="b" l="l" r="r" t="t"/>
                <a:pathLst>
                  <a:path extrusionOk="0" h="266" w="299">
                    <a:moveTo>
                      <a:pt x="132" y="0"/>
                    </a:moveTo>
                    <a:cubicBezTo>
                      <a:pt x="60" y="0"/>
                      <a:pt x="1" y="60"/>
                      <a:pt x="1" y="131"/>
                    </a:cubicBezTo>
                    <a:cubicBezTo>
                      <a:pt x="1" y="212"/>
                      <a:pt x="61" y="265"/>
                      <a:pt x="126" y="265"/>
                    </a:cubicBezTo>
                    <a:cubicBezTo>
                      <a:pt x="156" y="265"/>
                      <a:pt x="188" y="253"/>
                      <a:pt x="215" y="226"/>
                    </a:cubicBezTo>
                    <a:cubicBezTo>
                      <a:pt x="298" y="143"/>
                      <a:pt x="251" y="0"/>
                      <a:pt x="13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6" name="Google Shape;3836;p21"/>
              <p:cNvSpPr/>
              <p:nvPr/>
            </p:nvSpPr>
            <p:spPr>
              <a:xfrm>
                <a:off x="1701100" y="2387900"/>
                <a:ext cx="14900" cy="12800"/>
              </a:xfrm>
              <a:custGeom>
                <a:rect b="b" l="l" r="r" t="t"/>
                <a:pathLst>
                  <a:path extrusionOk="0" h="512" w="596">
                    <a:moveTo>
                      <a:pt x="253" y="1"/>
                    </a:moveTo>
                    <a:cubicBezTo>
                      <a:pt x="109" y="1"/>
                      <a:pt x="0" y="115"/>
                      <a:pt x="0" y="251"/>
                    </a:cubicBezTo>
                    <a:cubicBezTo>
                      <a:pt x="0" y="407"/>
                      <a:pt x="130" y="512"/>
                      <a:pt x="261" y="512"/>
                    </a:cubicBezTo>
                    <a:cubicBezTo>
                      <a:pt x="321" y="512"/>
                      <a:pt x="381" y="490"/>
                      <a:pt x="429" y="442"/>
                    </a:cubicBezTo>
                    <a:cubicBezTo>
                      <a:pt x="596" y="275"/>
                      <a:pt x="488" y="1"/>
                      <a:pt x="274" y="1"/>
                    </a:cubicBezTo>
                    <a:cubicBezTo>
                      <a:pt x="267" y="1"/>
                      <a:pt x="260" y="1"/>
                      <a:pt x="25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7" name="Google Shape;3837;p21"/>
              <p:cNvSpPr/>
              <p:nvPr/>
            </p:nvSpPr>
            <p:spPr>
              <a:xfrm>
                <a:off x="864375" y="3061525"/>
                <a:ext cx="14925" cy="12800"/>
              </a:xfrm>
              <a:custGeom>
                <a:rect b="b" l="l" r="r" t="t"/>
                <a:pathLst>
                  <a:path extrusionOk="0" h="512" w="597">
                    <a:moveTo>
                      <a:pt x="275" y="0"/>
                    </a:moveTo>
                    <a:cubicBezTo>
                      <a:pt x="132" y="0"/>
                      <a:pt x="13" y="107"/>
                      <a:pt x="1" y="262"/>
                    </a:cubicBezTo>
                    <a:cubicBezTo>
                      <a:pt x="1" y="409"/>
                      <a:pt x="129" y="511"/>
                      <a:pt x="260" y="511"/>
                    </a:cubicBezTo>
                    <a:cubicBezTo>
                      <a:pt x="320" y="511"/>
                      <a:pt x="381" y="490"/>
                      <a:pt x="429" y="441"/>
                    </a:cubicBezTo>
                    <a:cubicBezTo>
                      <a:pt x="596" y="286"/>
                      <a:pt x="489" y="12"/>
                      <a:pt x="27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8" name="Google Shape;3838;p21"/>
              <p:cNvSpPr/>
              <p:nvPr/>
            </p:nvSpPr>
            <p:spPr>
              <a:xfrm>
                <a:off x="1461175" y="1886075"/>
                <a:ext cx="14925" cy="12850"/>
              </a:xfrm>
              <a:custGeom>
                <a:rect b="b" l="l" r="r" t="t"/>
                <a:pathLst>
                  <a:path extrusionOk="0" h="514" w="597">
                    <a:moveTo>
                      <a:pt x="263" y="1"/>
                    </a:moveTo>
                    <a:cubicBezTo>
                      <a:pt x="120" y="1"/>
                      <a:pt x="1" y="120"/>
                      <a:pt x="1" y="262"/>
                    </a:cubicBezTo>
                    <a:cubicBezTo>
                      <a:pt x="1" y="415"/>
                      <a:pt x="120" y="514"/>
                      <a:pt x="249" y="514"/>
                    </a:cubicBezTo>
                    <a:cubicBezTo>
                      <a:pt x="311" y="514"/>
                      <a:pt x="375" y="491"/>
                      <a:pt x="429" y="441"/>
                    </a:cubicBezTo>
                    <a:cubicBezTo>
                      <a:pt x="596" y="286"/>
                      <a:pt x="489" y="12"/>
                      <a:pt x="26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9" name="Google Shape;3839;p21"/>
              <p:cNvSpPr/>
              <p:nvPr/>
            </p:nvSpPr>
            <p:spPr>
              <a:xfrm>
                <a:off x="1077500" y="1742000"/>
                <a:ext cx="14900" cy="12800"/>
              </a:xfrm>
              <a:custGeom>
                <a:rect b="b" l="l" r="r" t="t"/>
                <a:pathLst>
                  <a:path extrusionOk="0" h="512" w="596">
                    <a:moveTo>
                      <a:pt x="274" y="1"/>
                    </a:moveTo>
                    <a:cubicBezTo>
                      <a:pt x="120" y="1"/>
                      <a:pt x="1" y="108"/>
                      <a:pt x="1" y="263"/>
                    </a:cubicBezTo>
                    <a:cubicBezTo>
                      <a:pt x="1" y="410"/>
                      <a:pt x="129" y="512"/>
                      <a:pt x="260" y="512"/>
                    </a:cubicBezTo>
                    <a:cubicBezTo>
                      <a:pt x="320" y="512"/>
                      <a:pt x="381" y="490"/>
                      <a:pt x="429" y="441"/>
                    </a:cubicBezTo>
                    <a:cubicBezTo>
                      <a:pt x="596" y="287"/>
                      <a:pt x="489" y="13"/>
                      <a:pt x="27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0" name="Google Shape;3840;p21"/>
              <p:cNvSpPr/>
              <p:nvPr/>
            </p:nvSpPr>
            <p:spPr>
              <a:xfrm>
                <a:off x="1835050" y="1697075"/>
                <a:ext cx="14900" cy="12775"/>
              </a:xfrm>
              <a:custGeom>
                <a:rect b="b" l="l" r="r" t="t"/>
                <a:pathLst>
                  <a:path extrusionOk="0" h="511" w="596">
                    <a:moveTo>
                      <a:pt x="274" y="0"/>
                    </a:moveTo>
                    <a:cubicBezTo>
                      <a:pt x="119" y="0"/>
                      <a:pt x="0" y="107"/>
                      <a:pt x="0" y="250"/>
                    </a:cubicBezTo>
                    <a:cubicBezTo>
                      <a:pt x="0" y="406"/>
                      <a:pt x="130" y="511"/>
                      <a:pt x="261" y="511"/>
                    </a:cubicBezTo>
                    <a:cubicBezTo>
                      <a:pt x="320" y="511"/>
                      <a:pt x="380" y="489"/>
                      <a:pt x="429" y="441"/>
                    </a:cubicBezTo>
                    <a:cubicBezTo>
                      <a:pt x="595" y="286"/>
                      <a:pt x="488" y="12"/>
                      <a:pt x="27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1" name="Google Shape;3841;p21"/>
              <p:cNvSpPr/>
              <p:nvPr/>
            </p:nvSpPr>
            <p:spPr>
              <a:xfrm>
                <a:off x="2043100" y="1415175"/>
                <a:ext cx="14900" cy="12800"/>
              </a:xfrm>
              <a:custGeom>
                <a:rect b="b" l="l" r="r" t="t"/>
                <a:pathLst>
                  <a:path extrusionOk="0" h="512" w="596">
                    <a:moveTo>
                      <a:pt x="262" y="1"/>
                    </a:moveTo>
                    <a:cubicBezTo>
                      <a:pt x="120" y="1"/>
                      <a:pt x="1" y="108"/>
                      <a:pt x="1" y="251"/>
                    </a:cubicBezTo>
                    <a:cubicBezTo>
                      <a:pt x="1" y="406"/>
                      <a:pt x="124" y="511"/>
                      <a:pt x="256" y="511"/>
                    </a:cubicBezTo>
                    <a:cubicBezTo>
                      <a:pt x="316" y="511"/>
                      <a:pt x="377" y="490"/>
                      <a:pt x="429" y="441"/>
                    </a:cubicBezTo>
                    <a:cubicBezTo>
                      <a:pt x="596" y="287"/>
                      <a:pt x="489" y="13"/>
                      <a:pt x="26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2" name="Google Shape;3842;p21"/>
              <p:cNvSpPr/>
              <p:nvPr/>
            </p:nvSpPr>
            <p:spPr>
              <a:xfrm>
                <a:off x="1567450" y="1319325"/>
                <a:ext cx="14900" cy="12700"/>
              </a:xfrm>
              <a:custGeom>
                <a:rect b="b" l="l" r="r" t="t"/>
                <a:pathLst>
                  <a:path extrusionOk="0" h="508" w="596">
                    <a:moveTo>
                      <a:pt x="243" y="0"/>
                    </a:moveTo>
                    <a:cubicBezTo>
                      <a:pt x="109" y="0"/>
                      <a:pt x="0" y="115"/>
                      <a:pt x="0" y="251"/>
                    </a:cubicBezTo>
                    <a:cubicBezTo>
                      <a:pt x="0" y="404"/>
                      <a:pt x="120" y="508"/>
                      <a:pt x="249" y="508"/>
                    </a:cubicBezTo>
                    <a:cubicBezTo>
                      <a:pt x="311" y="508"/>
                      <a:pt x="375" y="484"/>
                      <a:pt x="429" y="430"/>
                    </a:cubicBezTo>
                    <a:cubicBezTo>
                      <a:pt x="596" y="275"/>
                      <a:pt x="488" y="1"/>
                      <a:pt x="262" y="1"/>
                    </a:cubicBezTo>
                    <a:cubicBezTo>
                      <a:pt x="256" y="1"/>
                      <a:pt x="249" y="0"/>
                      <a:pt x="24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3" name="Google Shape;3843;p21"/>
              <p:cNvSpPr/>
              <p:nvPr/>
            </p:nvSpPr>
            <p:spPr>
              <a:xfrm>
                <a:off x="2514000" y="1936950"/>
                <a:ext cx="14900" cy="12575"/>
              </a:xfrm>
              <a:custGeom>
                <a:rect b="b" l="l" r="r" t="t"/>
                <a:pathLst>
                  <a:path extrusionOk="0" h="503" w="596">
                    <a:moveTo>
                      <a:pt x="253" y="1"/>
                    </a:moveTo>
                    <a:cubicBezTo>
                      <a:pt x="108" y="1"/>
                      <a:pt x="0" y="115"/>
                      <a:pt x="0" y="252"/>
                    </a:cubicBezTo>
                    <a:cubicBezTo>
                      <a:pt x="0" y="404"/>
                      <a:pt x="120" y="503"/>
                      <a:pt x="249" y="503"/>
                    </a:cubicBezTo>
                    <a:cubicBezTo>
                      <a:pt x="311" y="503"/>
                      <a:pt x="375" y="480"/>
                      <a:pt x="429" y="430"/>
                    </a:cubicBezTo>
                    <a:cubicBezTo>
                      <a:pt x="596" y="275"/>
                      <a:pt x="488" y="2"/>
                      <a:pt x="274" y="2"/>
                    </a:cubicBezTo>
                    <a:cubicBezTo>
                      <a:pt x="267" y="1"/>
                      <a:pt x="260" y="1"/>
                      <a:pt x="25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4" name="Google Shape;3844;p21"/>
              <p:cNvSpPr/>
              <p:nvPr/>
            </p:nvSpPr>
            <p:spPr>
              <a:xfrm>
                <a:off x="3094125" y="1260400"/>
                <a:ext cx="14900" cy="12850"/>
              </a:xfrm>
              <a:custGeom>
                <a:rect b="b" l="l" r="r" t="t"/>
                <a:pathLst>
                  <a:path extrusionOk="0" h="514" w="596">
                    <a:moveTo>
                      <a:pt x="274" y="1"/>
                    </a:moveTo>
                    <a:cubicBezTo>
                      <a:pt x="131" y="1"/>
                      <a:pt x="12" y="120"/>
                      <a:pt x="0" y="263"/>
                    </a:cubicBezTo>
                    <a:cubicBezTo>
                      <a:pt x="0" y="415"/>
                      <a:pt x="126" y="514"/>
                      <a:pt x="254" y="514"/>
                    </a:cubicBezTo>
                    <a:cubicBezTo>
                      <a:pt x="316" y="514"/>
                      <a:pt x="379" y="491"/>
                      <a:pt x="429" y="441"/>
                    </a:cubicBezTo>
                    <a:cubicBezTo>
                      <a:pt x="596" y="286"/>
                      <a:pt x="489" y="13"/>
                      <a:pt x="27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5" name="Google Shape;3845;p21"/>
              <p:cNvSpPr/>
              <p:nvPr/>
            </p:nvSpPr>
            <p:spPr>
              <a:xfrm>
                <a:off x="2049650" y="2034300"/>
                <a:ext cx="14900" cy="12800"/>
              </a:xfrm>
              <a:custGeom>
                <a:rect b="b" l="l" r="r" t="t"/>
                <a:pathLst>
                  <a:path extrusionOk="0" h="512" w="596">
                    <a:moveTo>
                      <a:pt x="274" y="1"/>
                    </a:moveTo>
                    <a:cubicBezTo>
                      <a:pt x="131" y="1"/>
                      <a:pt x="12" y="108"/>
                      <a:pt x="0" y="251"/>
                    </a:cubicBezTo>
                    <a:cubicBezTo>
                      <a:pt x="0" y="406"/>
                      <a:pt x="130" y="511"/>
                      <a:pt x="265" y="511"/>
                    </a:cubicBezTo>
                    <a:cubicBezTo>
                      <a:pt x="326" y="511"/>
                      <a:pt x="389" y="490"/>
                      <a:pt x="441" y="441"/>
                    </a:cubicBezTo>
                    <a:cubicBezTo>
                      <a:pt x="596" y="287"/>
                      <a:pt x="501" y="13"/>
                      <a:pt x="27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6" name="Google Shape;3846;p21"/>
              <p:cNvSpPr/>
              <p:nvPr/>
            </p:nvSpPr>
            <p:spPr>
              <a:xfrm>
                <a:off x="2491075" y="3399650"/>
                <a:ext cx="14900" cy="12800"/>
              </a:xfrm>
              <a:custGeom>
                <a:rect b="b" l="l" r="r" t="t"/>
                <a:pathLst>
                  <a:path extrusionOk="0" h="512" w="596">
                    <a:moveTo>
                      <a:pt x="274" y="1"/>
                    </a:moveTo>
                    <a:cubicBezTo>
                      <a:pt x="131" y="1"/>
                      <a:pt x="12" y="108"/>
                      <a:pt x="0" y="251"/>
                    </a:cubicBezTo>
                    <a:cubicBezTo>
                      <a:pt x="0" y="406"/>
                      <a:pt x="130" y="511"/>
                      <a:pt x="265" y="511"/>
                    </a:cubicBezTo>
                    <a:cubicBezTo>
                      <a:pt x="326" y="511"/>
                      <a:pt x="389" y="490"/>
                      <a:pt x="441" y="441"/>
                    </a:cubicBezTo>
                    <a:cubicBezTo>
                      <a:pt x="596" y="286"/>
                      <a:pt x="500" y="13"/>
                      <a:pt x="27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7" name="Google Shape;3847;p21"/>
              <p:cNvSpPr/>
              <p:nvPr/>
            </p:nvSpPr>
            <p:spPr>
              <a:xfrm>
                <a:off x="2840525" y="3715475"/>
                <a:ext cx="14900" cy="12800"/>
              </a:xfrm>
              <a:custGeom>
                <a:rect b="b" l="l" r="r" t="t"/>
                <a:pathLst>
                  <a:path extrusionOk="0" h="512" w="596">
                    <a:moveTo>
                      <a:pt x="262" y="0"/>
                    </a:moveTo>
                    <a:cubicBezTo>
                      <a:pt x="119" y="0"/>
                      <a:pt x="0" y="107"/>
                      <a:pt x="0" y="262"/>
                    </a:cubicBezTo>
                    <a:cubicBezTo>
                      <a:pt x="0" y="409"/>
                      <a:pt x="129" y="511"/>
                      <a:pt x="260" y="511"/>
                    </a:cubicBezTo>
                    <a:cubicBezTo>
                      <a:pt x="320" y="511"/>
                      <a:pt x="380" y="489"/>
                      <a:pt x="429" y="441"/>
                    </a:cubicBezTo>
                    <a:cubicBezTo>
                      <a:pt x="596" y="286"/>
                      <a:pt x="489" y="12"/>
                      <a:pt x="2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8" name="Google Shape;3848;p21"/>
              <p:cNvSpPr/>
              <p:nvPr/>
            </p:nvSpPr>
            <p:spPr>
              <a:xfrm>
                <a:off x="2212775" y="4039900"/>
                <a:ext cx="14900" cy="12800"/>
              </a:xfrm>
              <a:custGeom>
                <a:rect b="b" l="l" r="r" t="t"/>
                <a:pathLst>
                  <a:path extrusionOk="0" h="512" w="596">
                    <a:moveTo>
                      <a:pt x="262" y="1"/>
                    </a:moveTo>
                    <a:cubicBezTo>
                      <a:pt x="119" y="1"/>
                      <a:pt x="0" y="108"/>
                      <a:pt x="0" y="263"/>
                    </a:cubicBezTo>
                    <a:cubicBezTo>
                      <a:pt x="0" y="410"/>
                      <a:pt x="129" y="512"/>
                      <a:pt x="259" y="512"/>
                    </a:cubicBezTo>
                    <a:cubicBezTo>
                      <a:pt x="319" y="512"/>
                      <a:pt x="380" y="490"/>
                      <a:pt x="429" y="442"/>
                    </a:cubicBezTo>
                    <a:cubicBezTo>
                      <a:pt x="595" y="287"/>
                      <a:pt x="488" y="13"/>
                      <a:pt x="26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9" name="Google Shape;3849;p21"/>
              <p:cNvSpPr/>
              <p:nvPr/>
            </p:nvSpPr>
            <p:spPr>
              <a:xfrm>
                <a:off x="3233425" y="3608875"/>
                <a:ext cx="14900" cy="12600"/>
              </a:xfrm>
              <a:custGeom>
                <a:rect b="b" l="l" r="r" t="t"/>
                <a:pathLst>
                  <a:path extrusionOk="0" h="504" w="596">
                    <a:moveTo>
                      <a:pt x="255" y="1"/>
                    </a:moveTo>
                    <a:cubicBezTo>
                      <a:pt x="121" y="1"/>
                      <a:pt x="12" y="116"/>
                      <a:pt x="1" y="252"/>
                    </a:cubicBezTo>
                    <a:cubicBezTo>
                      <a:pt x="1" y="405"/>
                      <a:pt x="126" y="503"/>
                      <a:pt x="255" y="503"/>
                    </a:cubicBezTo>
                    <a:cubicBezTo>
                      <a:pt x="316" y="503"/>
                      <a:pt x="379" y="481"/>
                      <a:pt x="429" y="430"/>
                    </a:cubicBezTo>
                    <a:cubicBezTo>
                      <a:pt x="596" y="276"/>
                      <a:pt x="489" y="14"/>
                      <a:pt x="274" y="2"/>
                    </a:cubicBezTo>
                    <a:cubicBezTo>
                      <a:pt x="268" y="1"/>
                      <a:pt x="261" y="1"/>
                      <a:pt x="25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0" name="Google Shape;3850;p21"/>
              <p:cNvSpPr/>
              <p:nvPr/>
            </p:nvSpPr>
            <p:spPr>
              <a:xfrm>
                <a:off x="3660575" y="3771725"/>
                <a:ext cx="14900" cy="12775"/>
              </a:xfrm>
              <a:custGeom>
                <a:rect b="b" l="l" r="r" t="t"/>
                <a:pathLst>
                  <a:path extrusionOk="0" h="511" w="596">
                    <a:moveTo>
                      <a:pt x="262" y="0"/>
                    </a:moveTo>
                    <a:cubicBezTo>
                      <a:pt x="119" y="0"/>
                      <a:pt x="0" y="108"/>
                      <a:pt x="0" y="251"/>
                    </a:cubicBezTo>
                    <a:cubicBezTo>
                      <a:pt x="0" y="406"/>
                      <a:pt x="124" y="511"/>
                      <a:pt x="256" y="511"/>
                    </a:cubicBezTo>
                    <a:cubicBezTo>
                      <a:pt x="315" y="511"/>
                      <a:pt x="377" y="489"/>
                      <a:pt x="429" y="441"/>
                    </a:cubicBezTo>
                    <a:cubicBezTo>
                      <a:pt x="595" y="286"/>
                      <a:pt x="488" y="12"/>
                      <a:pt x="2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1" name="Google Shape;3851;p21"/>
              <p:cNvSpPr/>
              <p:nvPr/>
            </p:nvSpPr>
            <p:spPr>
              <a:xfrm>
                <a:off x="2879225" y="3022800"/>
                <a:ext cx="14900" cy="12800"/>
              </a:xfrm>
              <a:custGeom>
                <a:rect b="b" l="l" r="r" t="t"/>
                <a:pathLst>
                  <a:path extrusionOk="0" h="512" w="596">
                    <a:moveTo>
                      <a:pt x="253" y="1"/>
                    </a:moveTo>
                    <a:cubicBezTo>
                      <a:pt x="108" y="1"/>
                      <a:pt x="0" y="115"/>
                      <a:pt x="0" y="251"/>
                    </a:cubicBezTo>
                    <a:cubicBezTo>
                      <a:pt x="0" y="407"/>
                      <a:pt x="130" y="512"/>
                      <a:pt x="261" y="512"/>
                    </a:cubicBezTo>
                    <a:cubicBezTo>
                      <a:pt x="321" y="512"/>
                      <a:pt x="380" y="490"/>
                      <a:pt x="429" y="442"/>
                    </a:cubicBezTo>
                    <a:cubicBezTo>
                      <a:pt x="595" y="287"/>
                      <a:pt x="500" y="1"/>
                      <a:pt x="274" y="1"/>
                    </a:cubicBezTo>
                    <a:cubicBezTo>
                      <a:pt x="267" y="1"/>
                      <a:pt x="260" y="1"/>
                      <a:pt x="25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2" name="Google Shape;3852;p21"/>
              <p:cNvSpPr/>
              <p:nvPr/>
            </p:nvSpPr>
            <p:spPr>
              <a:xfrm>
                <a:off x="2879225" y="3450525"/>
                <a:ext cx="14900" cy="12825"/>
              </a:xfrm>
              <a:custGeom>
                <a:rect b="b" l="l" r="r" t="t"/>
                <a:pathLst>
                  <a:path extrusionOk="0" h="513" w="596">
                    <a:moveTo>
                      <a:pt x="253" y="1"/>
                    </a:moveTo>
                    <a:cubicBezTo>
                      <a:pt x="108" y="1"/>
                      <a:pt x="0" y="115"/>
                      <a:pt x="0" y="252"/>
                    </a:cubicBezTo>
                    <a:cubicBezTo>
                      <a:pt x="0" y="407"/>
                      <a:pt x="130" y="512"/>
                      <a:pt x="261" y="512"/>
                    </a:cubicBezTo>
                    <a:cubicBezTo>
                      <a:pt x="321" y="512"/>
                      <a:pt x="380" y="491"/>
                      <a:pt x="429" y="442"/>
                    </a:cubicBezTo>
                    <a:cubicBezTo>
                      <a:pt x="595" y="287"/>
                      <a:pt x="488" y="14"/>
                      <a:pt x="274" y="2"/>
                    </a:cubicBezTo>
                    <a:cubicBezTo>
                      <a:pt x="267" y="1"/>
                      <a:pt x="260" y="1"/>
                      <a:pt x="25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3" name="Google Shape;3853;p21"/>
              <p:cNvSpPr/>
              <p:nvPr/>
            </p:nvSpPr>
            <p:spPr>
              <a:xfrm>
                <a:off x="3305175" y="3364825"/>
                <a:ext cx="14900" cy="12850"/>
              </a:xfrm>
              <a:custGeom>
                <a:rect b="b" l="l" r="r" t="t"/>
                <a:pathLst>
                  <a:path extrusionOk="0" h="514" w="596">
                    <a:moveTo>
                      <a:pt x="274" y="1"/>
                    </a:moveTo>
                    <a:cubicBezTo>
                      <a:pt x="119" y="1"/>
                      <a:pt x="0" y="120"/>
                      <a:pt x="0" y="263"/>
                    </a:cubicBezTo>
                    <a:cubicBezTo>
                      <a:pt x="0" y="416"/>
                      <a:pt x="125" y="514"/>
                      <a:pt x="258" y="514"/>
                    </a:cubicBezTo>
                    <a:cubicBezTo>
                      <a:pt x="321" y="514"/>
                      <a:pt x="387" y="491"/>
                      <a:pt x="441" y="441"/>
                    </a:cubicBezTo>
                    <a:cubicBezTo>
                      <a:pt x="595" y="286"/>
                      <a:pt x="488" y="13"/>
                      <a:pt x="27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4" name="Google Shape;3854;p21"/>
              <p:cNvSpPr/>
              <p:nvPr/>
            </p:nvSpPr>
            <p:spPr>
              <a:xfrm>
                <a:off x="4574375" y="2764450"/>
                <a:ext cx="14900" cy="12800"/>
              </a:xfrm>
              <a:custGeom>
                <a:rect b="b" l="l" r="r" t="t"/>
                <a:pathLst>
                  <a:path extrusionOk="0" h="512" w="596">
                    <a:moveTo>
                      <a:pt x="262" y="1"/>
                    </a:moveTo>
                    <a:cubicBezTo>
                      <a:pt x="119" y="1"/>
                      <a:pt x="0" y="120"/>
                      <a:pt x="0" y="263"/>
                    </a:cubicBezTo>
                    <a:cubicBezTo>
                      <a:pt x="0" y="410"/>
                      <a:pt x="129" y="512"/>
                      <a:pt x="259" y="512"/>
                    </a:cubicBezTo>
                    <a:cubicBezTo>
                      <a:pt x="320" y="512"/>
                      <a:pt x="380" y="490"/>
                      <a:pt x="429" y="441"/>
                    </a:cubicBezTo>
                    <a:cubicBezTo>
                      <a:pt x="596" y="287"/>
                      <a:pt x="488" y="13"/>
                      <a:pt x="26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5" name="Google Shape;3855;p21"/>
              <p:cNvSpPr/>
              <p:nvPr/>
            </p:nvSpPr>
            <p:spPr>
              <a:xfrm>
                <a:off x="3424225" y="2839175"/>
                <a:ext cx="13425" cy="12825"/>
              </a:xfrm>
              <a:custGeom>
                <a:rect b="b" l="l" r="r" t="t"/>
                <a:pathLst>
                  <a:path extrusionOk="0" h="513" w="537">
                    <a:moveTo>
                      <a:pt x="262" y="0"/>
                    </a:moveTo>
                    <a:cubicBezTo>
                      <a:pt x="120" y="0"/>
                      <a:pt x="1" y="107"/>
                      <a:pt x="1" y="250"/>
                    </a:cubicBezTo>
                    <a:cubicBezTo>
                      <a:pt x="1" y="393"/>
                      <a:pt x="120" y="512"/>
                      <a:pt x="262" y="512"/>
                    </a:cubicBezTo>
                    <a:cubicBezTo>
                      <a:pt x="417" y="512"/>
                      <a:pt x="536" y="393"/>
                      <a:pt x="536" y="250"/>
                    </a:cubicBezTo>
                    <a:cubicBezTo>
                      <a:pt x="536" y="107"/>
                      <a:pt x="417" y="0"/>
                      <a:pt x="2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6" name="Google Shape;3856;p21"/>
              <p:cNvSpPr/>
              <p:nvPr/>
            </p:nvSpPr>
            <p:spPr>
              <a:xfrm>
                <a:off x="3175975" y="2653725"/>
                <a:ext cx="13425" cy="12525"/>
              </a:xfrm>
              <a:custGeom>
                <a:rect b="b" l="l" r="r" t="t"/>
                <a:pathLst>
                  <a:path extrusionOk="0" h="501" w="537">
                    <a:moveTo>
                      <a:pt x="263" y="1"/>
                    </a:moveTo>
                    <a:cubicBezTo>
                      <a:pt x="120" y="1"/>
                      <a:pt x="1" y="108"/>
                      <a:pt x="1" y="251"/>
                    </a:cubicBezTo>
                    <a:cubicBezTo>
                      <a:pt x="1" y="394"/>
                      <a:pt x="120" y="501"/>
                      <a:pt x="263" y="501"/>
                    </a:cubicBezTo>
                    <a:cubicBezTo>
                      <a:pt x="417" y="501"/>
                      <a:pt x="536" y="394"/>
                      <a:pt x="536" y="251"/>
                    </a:cubicBezTo>
                    <a:cubicBezTo>
                      <a:pt x="536" y="108"/>
                      <a:pt x="417" y="1"/>
                      <a:pt x="26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7" name="Google Shape;3857;p21"/>
              <p:cNvSpPr/>
              <p:nvPr/>
            </p:nvSpPr>
            <p:spPr>
              <a:xfrm>
                <a:off x="4679450" y="2461750"/>
                <a:ext cx="13400" cy="12825"/>
              </a:xfrm>
              <a:custGeom>
                <a:rect b="b" l="l" r="r" t="t"/>
                <a:pathLst>
                  <a:path extrusionOk="0" h="513" w="536">
                    <a:moveTo>
                      <a:pt x="262" y="0"/>
                    </a:moveTo>
                    <a:cubicBezTo>
                      <a:pt x="119" y="0"/>
                      <a:pt x="0" y="119"/>
                      <a:pt x="0" y="250"/>
                    </a:cubicBezTo>
                    <a:cubicBezTo>
                      <a:pt x="0" y="393"/>
                      <a:pt x="119" y="512"/>
                      <a:pt x="262" y="512"/>
                    </a:cubicBezTo>
                    <a:cubicBezTo>
                      <a:pt x="417" y="512"/>
                      <a:pt x="536" y="393"/>
                      <a:pt x="536" y="250"/>
                    </a:cubicBezTo>
                    <a:cubicBezTo>
                      <a:pt x="536" y="119"/>
                      <a:pt x="417" y="0"/>
                      <a:pt x="2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8" name="Google Shape;3858;p21"/>
              <p:cNvSpPr/>
              <p:nvPr/>
            </p:nvSpPr>
            <p:spPr>
              <a:xfrm>
                <a:off x="4420475" y="2324825"/>
                <a:ext cx="13425" cy="12525"/>
              </a:xfrm>
              <a:custGeom>
                <a:rect b="b" l="l" r="r" t="t"/>
                <a:pathLst>
                  <a:path extrusionOk="0" h="501" w="537">
                    <a:moveTo>
                      <a:pt x="263" y="0"/>
                    </a:moveTo>
                    <a:cubicBezTo>
                      <a:pt x="120" y="0"/>
                      <a:pt x="1" y="107"/>
                      <a:pt x="1" y="250"/>
                    </a:cubicBezTo>
                    <a:cubicBezTo>
                      <a:pt x="1" y="393"/>
                      <a:pt x="120" y="500"/>
                      <a:pt x="263" y="500"/>
                    </a:cubicBezTo>
                    <a:cubicBezTo>
                      <a:pt x="417" y="500"/>
                      <a:pt x="537" y="393"/>
                      <a:pt x="537" y="250"/>
                    </a:cubicBezTo>
                    <a:cubicBezTo>
                      <a:pt x="537" y="107"/>
                      <a:pt x="417" y="0"/>
                      <a:pt x="26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9" name="Google Shape;3859;p21"/>
              <p:cNvSpPr/>
              <p:nvPr/>
            </p:nvSpPr>
            <p:spPr>
              <a:xfrm>
                <a:off x="4200800" y="2052175"/>
                <a:ext cx="13425" cy="12825"/>
              </a:xfrm>
              <a:custGeom>
                <a:rect b="b" l="l" r="r" t="t"/>
                <a:pathLst>
                  <a:path extrusionOk="0" h="513" w="537">
                    <a:moveTo>
                      <a:pt x="263" y="0"/>
                    </a:moveTo>
                    <a:cubicBezTo>
                      <a:pt x="120" y="0"/>
                      <a:pt x="1" y="119"/>
                      <a:pt x="1" y="262"/>
                    </a:cubicBezTo>
                    <a:cubicBezTo>
                      <a:pt x="1" y="393"/>
                      <a:pt x="120" y="512"/>
                      <a:pt x="263" y="512"/>
                    </a:cubicBezTo>
                    <a:cubicBezTo>
                      <a:pt x="406" y="512"/>
                      <a:pt x="537" y="393"/>
                      <a:pt x="537" y="262"/>
                    </a:cubicBezTo>
                    <a:cubicBezTo>
                      <a:pt x="537" y="119"/>
                      <a:pt x="406" y="0"/>
                      <a:pt x="26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0" name="Google Shape;3860;p21"/>
              <p:cNvSpPr/>
              <p:nvPr/>
            </p:nvSpPr>
            <p:spPr>
              <a:xfrm>
                <a:off x="2892600" y="2091725"/>
                <a:ext cx="14925" cy="12825"/>
              </a:xfrm>
              <a:custGeom>
                <a:rect b="b" l="l" r="r" t="t"/>
                <a:pathLst>
                  <a:path extrusionOk="0" h="513" w="597">
                    <a:moveTo>
                      <a:pt x="243" y="1"/>
                    </a:moveTo>
                    <a:cubicBezTo>
                      <a:pt x="109" y="1"/>
                      <a:pt x="1" y="116"/>
                      <a:pt x="1" y="252"/>
                    </a:cubicBezTo>
                    <a:cubicBezTo>
                      <a:pt x="1" y="407"/>
                      <a:pt x="125" y="512"/>
                      <a:pt x="256" y="512"/>
                    </a:cubicBezTo>
                    <a:cubicBezTo>
                      <a:pt x="316" y="512"/>
                      <a:pt x="378" y="491"/>
                      <a:pt x="430" y="442"/>
                    </a:cubicBezTo>
                    <a:cubicBezTo>
                      <a:pt x="596" y="287"/>
                      <a:pt x="489" y="14"/>
                      <a:pt x="263" y="2"/>
                    </a:cubicBezTo>
                    <a:cubicBezTo>
                      <a:pt x="256" y="1"/>
                      <a:pt x="250" y="1"/>
                      <a:pt x="2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1" name="Google Shape;3861;p21"/>
              <p:cNvSpPr/>
              <p:nvPr/>
            </p:nvSpPr>
            <p:spPr>
              <a:xfrm>
                <a:off x="3100975" y="1773550"/>
                <a:ext cx="14600" cy="12800"/>
              </a:xfrm>
              <a:custGeom>
                <a:rect b="b" l="l" r="r" t="t"/>
                <a:pathLst>
                  <a:path extrusionOk="0" h="512" w="584">
                    <a:moveTo>
                      <a:pt x="262" y="1"/>
                    </a:moveTo>
                    <a:cubicBezTo>
                      <a:pt x="119" y="1"/>
                      <a:pt x="0" y="108"/>
                      <a:pt x="0" y="251"/>
                    </a:cubicBezTo>
                    <a:cubicBezTo>
                      <a:pt x="0" y="407"/>
                      <a:pt x="124" y="511"/>
                      <a:pt x="256" y="511"/>
                    </a:cubicBezTo>
                    <a:cubicBezTo>
                      <a:pt x="316" y="511"/>
                      <a:pt x="377" y="490"/>
                      <a:pt x="429" y="442"/>
                    </a:cubicBezTo>
                    <a:cubicBezTo>
                      <a:pt x="584" y="287"/>
                      <a:pt x="488" y="13"/>
                      <a:pt x="26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2" name="Google Shape;3862;p21"/>
              <p:cNvSpPr/>
              <p:nvPr/>
            </p:nvSpPr>
            <p:spPr>
              <a:xfrm>
                <a:off x="2931900" y="1586050"/>
                <a:ext cx="14600" cy="12775"/>
              </a:xfrm>
              <a:custGeom>
                <a:rect b="b" l="l" r="r" t="t"/>
                <a:pathLst>
                  <a:path extrusionOk="0" h="511" w="584">
                    <a:moveTo>
                      <a:pt x="263" y="0"/>
                    </a:moveTo>
                    <a:cubicBezTo>
                      <a:pt x="120" y="0"/>
                      <a:pt x="1" y="107"/>
                      <a:pt x="1" y="250"/>
                    </a:cubicBezTo>
                    <a:cubicBezTo>
                      <a:pt x="1" y="406"/>
                      <a:pt x="124" y="511"/>
                      <a:pt x="256" y="511"/>
                    </a:cubicBezTo>
                    <a:cubicBezTo>
                      <a:pt x="316" y="511"/>
                      <a:pt x="377" y="489"/>
                      <a:pt x="429" y="441"/>
                    </a:cubicBezTo>
                    <a:cubicBezTo>
                      <a:pt x="584" y="286"/>
                      <a:pt x="489" y="12"/>
                      <a:pt x="26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3" name="Google Shape;3863;p21"/>
              <p:cNvSpPr/>
              <p:nvPr/>
            </p:nvSpPr>
            <p:spPr>
              <a:xfrm>
                <a:off x="3553400" y="1378850"/>
                <a:ext cx="14925" cy="12800"/>
              </a:xfrm>
              <a:custGeom>
                <a:rect b="b" l="l" r="r" t="t"/>
                <a:pathLst>
                  <a:path extrusionOk="0" h="512" w="597">
                    <a:moveTo>
                      <a:pt x="243" y="1"/>
                    </a:moveTo>
                    <a:cubicBezTo>
                      <a:pt x="109" y="1"/>
                      <a:pt x="1" y="115"/>
                      <a:pt x="1" y="251"/>
                    </a:cubicBezTo>
                    <a:cubicBezTo>
                      <a:pt x="1" y="407"/>
                      <a:pt x="130" y="512"/>
                      <a:pt x="262" y="512"/>
                    </a:cubicBezTo>
                    <a:cubicBezTo>
                      <a:pt x="321" y="512"/>
                      <a:pt x="381" y="490"/>
                      <a:pt x="429" y="442"/>
                    </a:cubicBezTo>
                    <a:cubicBezTo>
                      <a:pt x="596" y="275"/>
                      <a:pt x="489" y="1"/>
                      <a:pt x="263" y="1"/>
                    </a:cubicBezTo>
                    <a:cubicBezTo>
                      <a:pt x="256" y="1"/>
                      <a:pt x="250" y="1"/>
                      <a:pt x="2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4" name="Google Shape;3864;p21"/>
              <p:cNvSpPr/>
              <p:nvPr/>
            </p:nvSpPr>
            <p:spPr>
              <a:xfrm>
                <a:off x="3559950" y="2535850"/>
                <a:ext cx="14925" cy="12800"/>
              </a:xfrm>
              <a:custGeom>
                <a:rect b="b" l="l" r="r" t="t"/>
                <a:pathLst>
                  <a:path extrusionOk="0" h="512" w="597">
                    <a:moveTo>
                      <a:pt x="275" y="1"/>
                    </a:moveTo>
                    <a:cubicBezTo>
                      <a:pt x="132" y="1"/>
                      <a:pt x="13" y="108"/>
                      <a:pt x="1" y="251"/>
                    </a:cubicBezTo>
                    <a:cubicBezTo>
                      <a:pt x="1" y="406"/>
                      <a:pt x="130" y="511"/>
                      <a:pt x="265" y="511"/>
                    </a:cubicBezTo>
                    <a:cubicBezTo>
                      <a:pt x="327" y="511"/>
                      <a:pt x="389" y="490"/>
                      <a:pt x="441" y="441"/>
                    </a:cubicBezTo>
                    <a:cubicBezTo>
                      <a:pt x="596" y="287"/>
                      <a:pt x="501" y="13"/>
                      <a:pt x="27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5" name="Google Shape;3865;p21"/>
              <p:cNvSpPr/>
              <p:nvPr/>
            </p:nvSpPr>
            <p:spPr>
              <a:xfrm>
                <a:off x="3821900" y="2024775"/>
                <a:ext cx="14900" cy="12575"/>
              </a:xfrm>
              <a:custGeom>
                <a:rect b="b" l="l" r="r" t="t"/>
                <a:pathLst>
                  <a:path extrusionOk="0" h="503" w="596">
                    <a:moveTo>
                      <a:pt x="253" y="0"/>
                    </a:moveTo>
                    <a:cubicBezTo>
                      <a:pt x="109" y="0"/>
                      <a:pt x="0" y="115"/>
                      <a:pt x="0" y="251"/>
                    </a:cubicBezTo>
                    <a:cubicBezTo>
                      <a:pt x="0" y="404"/>
                      <a:pt x="125" y="502"/>
                      <a:pt x="254" y="502"/>
                    </a:cubicBezTo>
                    <a:cubicBezTo>
                      <a:pt x="316" y="502"/>
                      <a:pt x="379" y="480"/>
                      <a:pt x="429" y="429"/>
                    </a:cubicBezTo>
                    <a:cubicBezTo>
                      <a:pt x="596" y="275"/>
                      <a:pt x="488" y="1"/>
                      <a:pt x="274" y="1"/>
                    </a:cubicBezTo>
                    <a:cubicBezTo>
                      <a:pt x="267" y="0"/>
                      <a:pt x="260" y="0"/>
                      <a:pt x="25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6" name="Google Shape;3866;p21"/>
              <p:cNvSpPr/>
              <p:nvPr/>
            </p:nvSpPr>
            <p:spPr>
              <a:xfrm>
                <a:off x="3681400" y="3347875"/>
                <a:ext cx="14900" cy="12850"/>
              </a:xfrm>
              <a:custGeom>
                <a:rect b="b" l="l" r="r" t="t"/>
                <a:pathLst>
                  <a:path extrusionOk="0" h="514" w="596">
                    <a:moveTo>
                      <a:pt x="262" y="0"/>
                    </a:moveTo>
                    <a:cubicBezTo>
                      <a:pt x="120" y="0"/>
                      <a:pt x="1" y="119"/>
                      <a:pt x="1" y="262"/>
                    </a:cubicBezTo>
                    <a:cubicBezTo>
                      <a:pt x="1" y="415"/>
                      <a:pt x="126" y="513"/>
                      <a:pt x="254" y="513"/>
                    </a:cubicBezTo>
                    <a:cubicBezTo>
                      <a:pt x="316" y="513"/>
                      <a:pt x="379" y="491"/>
                      <a:pt x="429" y="441"/>
                    </a:cubicBezTo>
                    <a:cubicBezTo>
                      <a:pt x="596" y="286"/>
                      <a:pt x="489" y="12"/>
                      <a:pt x="2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7" name="Google Shape;3867;p21"/>
              <p:cNvSpPr/>
              <p:nvPr/>
            </p:nvSpPr>
            <p:spPr>
              <a:xfrm>
                <a:off x="3958825" y="3324350"/>
                <a:ext cx="14900" cy="12800"/>
              </a:xfrm>
              <a:custGeom>
                <a:rect b="b" l="l" r="r" t="t"/>
                <a:pathLst>
                  <a:path extrusionOk="0" h="512" w="596">
                    <a:moveTo>
                      <a:pt x="262" y="0"/>
                    </a:moveTo>
                    <a:cubicBezTo>
                      <a:pt x="119" y="0"/>
                      <a:pt x="0" y="119"/>
                      <a:pt x="0" y="262"/>
                    </a:cubicBezTo>
                    <a:cubicBezTo>
                      <a:pt x="0" y="409"/>
                      <a:pt x="129" y="511"/>
                      <a:pt x="259" y="511"/>
                    </a:cubicBezTo>
                    <a:cubicBezTo>
                      <a:pt x="319" y="511"/>
                      <a:pt x="380" y="490"/>
                      <a:pt x="429" y="441"/>
                    </a:cubicBezTo>
                    <a:cubicBezTo>
                      <a:pt x="595" y="286"/>
                      <a:pt x="488" y="12"/>
                      <a:pt x="2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8" name="Google Shape;3868;p21"/>
              <p:cNvSpPr/>
              <p:nvPr/>
            </p:nvSpPr>
            <p:spPr>
              <a:xfrm>
                <a:off x="4214200" y="3088300"/>
                <a:ext cx="14625" cy="12800"/>
              </a:xfrm>
              <a:custGeom>
                <a:rect b="b" l="l" r="r" t="t"/>
                <a:pathLst>
                  <a:path extrusionOk="0" h="512" w="585">
                    <a:moveTo>
                      <a:pt x="263" y="1"/>
                    </a:moveTo>
                    <a:cubicBezTo>
                      <a:pt x="120" y="1"/>
                      <a:pt x="1" y="108"/>
                      <a:pt x="1" y="251"/>
                    </a:cubicBezTo>
                    <a:cubicBezTo>
                      <a:pt x="1" y="406"/>
                      <a:pt x="125" y="511"/>
                      <a:pt x="256" y="511"/>
                    </a:cubicBezTo>
                    <a:cubicBezTo>
                      <a:pt x="316" y="511"/>
                      <a:pt x="377" y="490"/>
                      <a:pt x="429" y="441"/>
                    </a:cubicBezTo>
                    <a:cubicBezTo>
                      <a:pt x="584" y="287"/>
                      <a:pt x="489" y="13"/>
                      <a:pt x="26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9" name="Google Shape;3869;p21"/>
              <p:cNvSpPr/>
              <p:nvPr/>
            </p:nvSpPr>
            <p:spPr>
              <a:xfrm>
                <a:off x="2329450" y="1421425"/>
                <a:ext cx="14600" cy="12800"/>
              </a:xfrm>
              <a:custGeom>
                <a:rect b="b" l="l" r="r" t="t"/>
                <a:pathLst>
                  <a:path extrusionOk="0" h="512" w="584">
                    <a:moveTo>
                      <a:pt x="262" y="1"/>
                    </a:moveTo>
                    <a:cubicBezTo>
                      <a:pt x="119" y="1"/>
                      <a:pt x="0" y="108"/>
                      <a:pt x="0" y="263"/>
                    </a:cubicBezTo>
                    <a:cubicBezTo>
                      <a:pt x="0" y="410"/>
                      <a:pt x="123" y="512"/>
                      <a:pt x="254" y="512"/>
                    </a:cubicBezTo>
                    <a:cubicBezTo>
                      <a:pt x="314" y="512"/>
                      <a:pt x="376" y="490"/>
                      <a:pt x="429" y="441"/>
                    </a:cubicBezTo>
                    <a:cubicBezTo>
                      <a:pt x="584" y="287"/>
                      <a:pt x="488" y="13"/>
                      <a:pt x="26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0" name="Google Shape;3870;p21"/>
              <p:cNvSpPr/>
              <p:nvPr/>
            </p:nvSpPr>
            <p:spPr>
              <a:xfrm>
                <a:off x="1648400" y="3363925"/>
                <a:ext cx="32175" cy="32475"/>
              </a:xfrm>
              <a:custGeom>
                <a:rect b="b" l="l" r="r" t="t"/>
                <a:pathLst>
                  <a:path extrusionOk="0" h="1299" w="1287">
                    <a:moveTo>
                      <a:pt x="489" y="1"/>
                    </a:moveTo>
                    <a:lnTo>
                      <a:pt x="489" y="501"/>
                    </a:lnTo>
                    <a:lnTo>
                      <a:pt x="1" y="656"/>
                    </a:lnTo>
                    <a:lnTo>
                      <a:pt x="489" y="811"/>
                    </a:lnTo>
                    <a:lnTo>
                      <a:pt x="489" y="1299"/>
                    </a:lnTo>
                    <a:lnTo>
                      <a:pt x="799" y="906"/>
                    </a:lnTo>
                    <a:lnTo>
                      <a:pt x="1287" y="1061"/>
                    </a:lnTo>
                    <a:lnTo>
                      <a:pt x="989" y="656"/>
                    </a:lnTo>
                    <a:lnTo>
                      <a:pt x="1287" y="251"/>
                    </a:lnTo>
                    <a:lnTo>
                      <a:pt x="799" y="406"/>
                    </a:lnTo>
                    <a:lnTo>
                      <a:pt x="48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1" name="Google Shape;3871;p21"/>
              <p:cNvSpPr/>
              <p:nvPr/>
            </p:nvSpPr>
            <p:spPr>
              <a:xfrm>
                <a:off x="1724025" y="3057950"/>
                <a:ext cx="32450" cy="32775"/>
              </a:xfrm>
              <a:custGeom>
                <a:rect b="b" l="l" r="r" t="t"/>
                <a:pathLst>
                  <a:path extrusionOk="0" h="1311" w="1298">
                    <a:moveTo>
                      <a:pt x="500" y="0"/>
                    </a:moveTo>
                    <a:lnTo>
                      <a:pt x="500" y="500"/>
                    </a:lnTo>
                    <a:lnTo>
                      <a:pt x="0" y="655"/>
                    </a:lnTo>
                    <a:lnTo>
                      <a:pt x="500" y="810"/>
                    </a:lnTo>
                    <a:lnTo>
                      <a:pt x="500" y="1310"/>
                    </a:lnTo>
                    <a:lnTo>
                      <a:pt x="810" y="905"/>
                    </a:lnTo>
                    <a:lnTo>
                      <a:pt x="1298" y="1060"/>
                    </a:lnTo>
                    <a:lnTo>
                      <a:pt x="988" y="655"/>
                    </a:lnTo>
                    <a:lnTo>
                      <a:pt x="1298" y="250"/>
                    </a:lnTo>
                    <a:lnTo>
                      <a:pt x="810" y="405"/>
                    </a:lnTo>
                    <a:lnTo>
                      <a:pt x="5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2" name="Google Shape;3872;p21"/>
              <p:cNvSpPr/>
              <p:nvPr/>
            </p:nvSpPr>
            <p:spPr>
              <a:xfrm>
                <a:off x="1903200" y="3678850"/>
                <a:ext cx="32175" cy="32475"/>
              </a:xfrm>
              <a:custGeom>
                <a:rect b="b" l="l" r="r" t="t"/>
                <a:pathLst>
                  <a:path extrusionOk="0" h="1299" w="1287">
                    <a:moveTo>
                      <a:pt x="489" y="1"/>
                    </a:moveTo>
                    <a:lnTo>
                      <a:pt x="489" y="501"/>
                    </a:lnTo>
                    <a:lnTo>
                      <a:pt x="1" y="656"/>
                    </a:lnTo>
                    <a:lnTo>
                      <a:pt x="489" y="810"/>
                    </a:lnTo>
                    <a:lnTo>
                      <a:pt x="489" y="1299"/>
                    </a:lnTo>
                    <a:lnTo>
                      <a:pt x="798" y="906"/>
                    </a:lnTo>
                    <a:lnTo>
                      <a:pt x="1286" y="1048"/>
                    </a:lnTo>
                    <a:lnTo>
                      <a:pt x="989" y="656"/>
                    </a:lnTo>
                    <a:lnTo>
                      <a:pt x="1286" y="251"/>
                    </a:lnTo>
                    <a:lnTo>
                      <a:pt x="798" y="406"/>
                    </a:lnTo>
                    <a:lnTo>
                      <a:pt x="48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3" name="Google Shape;3873;p21"/>
              <p:cNvSpPr/>
              <p:nvPr/>
            </p:nvSpPr>
            <p:spPr>
              <a:xfrm>
                <a:off x="1379325" y="3424650"/>
                <a:ext cx="7775" cy="6650"/>
              </a:xfrm>
              <a:custGeom>
                <a:rect b="b" l="l" r="r" t="t"/>
                <a:pathLst>
                  <a:path extrusionOk="0" h="266" w="311">
                    <a:moveTo>
                      <a:pt x="143" y="1"/>
                    </a:moveTo>
                    <a:cubicBezTo>
                      <a:pt x="72" y="1"/>
                      <a:pt x="1" y="60"/>
                      <a:pt x="1" y="132"/>
                    </a:cubicBezTo>
                    <a:cubicBezTo>
                      <a:pt x="1" y="213"/>
                      <a:pt x="66" y="266"/>
                      <a:pt x="135" y="266"/>
                    </a:cubicBezTo>
                    <a:cubicBezTo>
                      <a:pt x="167" y="266"/>
                      <a:pt x="200" y="254"/>
                      <a:pt x="227" y="227"/>
                    </a:cubicBezTo>
                    <a:cubicBezTo>
                      <a:pt x="310" y="144"/>
                      <a:pt x="251" y="13"/>
                      <a:pt x="1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4" name="Google Shape;3874;p21"/>
              <p:cNvSpPr/>
              <p:nvPr/>
            </p:nvSpPr>
            <p:spPr>
              <a:xfrm>
                <a:off x="1782650" y="3521700"/>
                <a:ext cx="7775" cy="6450"/>
              </a:xfrm>
              <a:custGeom>
                <a:rect b="b" l="l" r="r" t="t"/>
                <a:pathLst>
                  <a:path extrusionOk="0" h="258" w="311">
                    <a:moveTo>
                      <a:pt x="143" y="0"/>
                    </a:moveTo>
                    <a:cubicBezTo>
                      <a:pt x="60" y="0"/>
                      <a:pt x="1" y="48"/>
                      <a:pt x="1" y="131"/>
                    </a:cubicBezTo>
                    <a:cubicBezTo>
                      <a:pt x="1" y="206"/>
                      <a:pt x="70" y="258"/>
                      <a:pt x="141" y="258"/>
                    </a:cubicBezTo>
                    <a:cubicBezTo>
                      <a:pt x="171" y="258"/>
                      <a:pt x="202" y="248"/>
                      <a:pt x="227" y="226"/>
                    </a:cubicBezTo>
                    <a:cubicBezTo>
                      <a:pt x="310" y="143"/>
                      <a:pt x="251" y="0"/>
                      <a:pt x="14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5" name="Google Shape;3875;p21"/>
              <p:cNvSpPr/>
              <p:nvPr/>
            </p:nvSpPr>
            <p:spPr>
              <a:xfrm>
                <a:off x="1982375" y="3265125"/>
                <a:ext cx="7475" cy="6650"/>
              </a:xfrm>
              <a:custGeom>
                <a:rect b="b" l="l" r="r" t="t"/>
                <a:pathLst>
                  <a:path extrusionOk="0" h="266" w="299">
                    <a:moveTo>
                      <a:pt x="132" y="0"/>
                    </a:moveTo>
                    <a:cubicBezTo>
                      <a:pt x="60" y="0"/>
                      <a:pt x="1" y="60"/>
                      <a:pt x="1" y="131"/>
                    </a:cubicBezTo>
                    <a:cubicBezTo>
                      <a:pt x="1" y="212"/>
                      <a:pt x="61" y="265"/>
                      <a:pt x="126" y="265"/>
                    </a:cubicBezTo>
                    <a:cubicBezTo>
                      <a:pt x="156" y="265"/>
                      <a:pt x="188" y="253"/>
                      <a:pt x="215" y="226"/>
                    </a:cubicBezTo>
                    <a:cubicBezTo>
                      <a:pt x="298" y="143"/>
                      <a:pt x="251" y="0"/>
                      <a:pt x="13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6" name="Google Shape;3876;p21"/>
              <p:cNvSpPr/>
              <p:nvPr/>
            </p:nvSpPr>
            <p:spPr>
              <a:xfrm>
                <a:off x="1567150" y="3227300"/>
                <a:ext cx="7750" cy="6475"/>
              </a:xfrm>
              <a:custGeom>
                <a:rect b="b" l="l" r="r" t="t"/>
                <a:pathLst>
                  <a:path extrusionOk="0" h="259" w="310">
                    <a:moveTo>
                      <a:pt x="143" y="1"/>
                    </a:moveTo>
                    <a:cubicBezTo>
                      <a:pt x="72" y="1"/>
                      <a:pt x="0" y="61"/>
                      <a:pt x="0" y="132"/>
                    </a:cubicBezTo>
                    <a:cubicBezTo>
                      <a:pt x="0" y="207"/>
                      <a:pt x="70" y="258"/>
                      <a:pt x="140" y="258"/>
                    </a:cubicBezTo>
                    <a:cubicBezTo>
                      <a:pt x="171" y="258"/>
                      <a:pt x="201" y="249"/>
                      <a:pt x="227" y="227"/>
                    </a:cubicBezTo>
                    <a:cubicBezTo>
                      <a:pt x="310" y="144"/>
                      <a:pt x="250" y="1"/>
                      <a:pt x="1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7" name="Google Shape;3877;p21"/>
              <p:cNvSpPr/>
              <p:nvPr/>
            </p:nvSpPr>
            <p:spPr>
              <a:xfrm>
                <a:off x="1779375" y="3314800"/>
                <a:ext cx="14900" cy="12725"/>
              </a:xfrm>
              <a:custGeom>
                <a:rect b="b" l="l" r="r" t="t"/>
                <a:pathLst>
                  <a:path extrusionOk="0" h="509" w="596">
                    <a:moveTo>
                      <a:pt x="255" y="1"/>
                    </a:moveTo>
                    <a:cubicBezTo>
                      <a:pt x="121" y="1"/>
                      <a:pt x="12" y="115"/>
                      <a:pt x="1" y="251"/>
                    </a:cubicBezTo>
                    <a:cubicBezTo>
                      <a:pt x="1" y="404"/>
                      <a:pt x="125" y="508"/>
                      <a:pt x="258" y="508"/>
                    </a:cubicBezTo>
                    <a:cubicBezTo>
                      <a:pt x="322" y="508"/>
                      <a:pt x="387" y="484"/>
                      <a:pt x="441" y="430"/>
                    </a:cubicBezTo>
                    <a:cubicBezTo>
                      <a:pt x="596" y="275"/>
                      <a:pt x="501" y="1"/>
                      <a:pt x="274" y="1"/>
                    </a:cubicBezTo>
                    <a:cubicBezTo>
                      <a:pt x="268" y="1"/>
                      <a:pt x="261" y="1"/>
                      <a:pt x="25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8" name="Google Shape;3878;p21"/>
              <p:cNvSpPr/>
              <p:nvPr/>
            </p:nvSpPr>
            <p:spPr>
              <a:xfrm>
                <a:off x="1654350" y="4108075"/>
                <a:ext cx="32175" cy="32475"/>
              </a:xfrm>
              <a:custGeom>
                <a:rect b="b" l="l" r="r" t="t"/>
                <a:pathLst>
                  <a:path extrusionOk="0" h="1299" w="1287">
                    <a:moveTo>
                      <a:pt x="489" y="1"/>
                    </a:moveTo>
                    <a:lnTo>
                      <a:pt x="489" y="489"/>
                    </a:lnTo>
                    <a:lnTo>
                      <a:pt x="1" y="643"/>
                    </a:lnTo>
                    <a:lnTo>
                      <a:pt x="489" y="798"/>
                    </a:lnTo>
                    <a:lnTo>
                      <a:pt x="489" y="1298"/>
                    </a:lnTo>
                    <a:lnTo>
                      <a:pt x="799" y="893"/>
                    </a:lnTo>
                    <a:lnTo>
                      <a:pt x="1287" y="1048"/>
                    </a:lnTo>
                    <a:lnTo>
                      <a:pt x="989" y="643"/>
                    </a:lnTo>
                    <a:lnTo>
                      <a:pt x="1287" y="251"/>
                    </a:lnTo>
                    <a:lnTo>
                      <a:pt x="799" y="393"/>
                    </a:lnTo>
                    <a:lnTo>
                      <a:pt x="48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9" name="Google Shape;3879;p21"/>
              <p:cNvSpPr/>
              <p:nvPr/>
            </p:nvSpPr>
            <p:spPr>
              <a:xfrm>
                <a:off x="1129400" y="3853850"/>
                <a:ext cx="9350" cy="6600"/>
              </a:xfrm>
              <a:custGeom>
                <a:rect b="b" l="l" r="r" t="t"/>
                <a:pathLst>
                  <a:path extrusionOk="0" h="264" w="374">
                    <a:moveTo>
                      <a:pt x="166" y="0"/>
                    </a:moveTo>
                    <a:cubicBezTo>
                      <a:pt x="0" y="0"/>
                      <a:pt x="3" y="264"/>
                      <a:pt x="176" y="264"/>
                    </a:cubicBezTo>
                    <a:cubicBezTo>
                      <a:pt x="179" y="264"/>
                      <a:pt x="183" y="264"/>
                      <a:pt x="187" y="264"/>
                    </a:cubicBezTo>
                    <a:cubicBezTo>
                      <a:pt x="191" y="264"/>
                      <a:pt x="194" y="264"/>
                      <a:pt x="198" y="264"/>
                    </a:cubicBezTo>
                    <a:cubicBezTo>
                      <a:pt x="370" y="264"/>
                      <a:pt x="374" y="0"/>
                      <a:pt x="208" y="0"/>
                    </a:cubicBezTo>
                    <a:cubicBezTo>
                      <a:pt x="201" y="0"/>
                      <a:pt x="194" y="1"/>
                      <a:pt x="187" y="2"/>
                    </a:cubicBezTo>
                    <a:cubicBezTo>
                      <a:pt x="179" y="1"/>
                      <a:pt x="172" y="0"/>
                      <a:pt x="16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0" name="Google Shape;3880;p21"/>
              <p:cNvSpPr/>
              <p:nvPr/>
            </p:nvSpPr>
            <p:spPr>
              <a:xfrm>
                <a:off x="1533800" y="3950625"/>
                <a:ext cx="7775" cy="6650"/>
              </a:xfrm>
              <a:custGeom>
                <a:rect b="b" l="l" r="r" t="t"/>
                <a:pathLst>
                  <a:path extrusionOk="0" h="266" w="311">
                    <a:moveTo>
                      <a:pt x="144" y="0"/>
                    </a:moveTo>
                    <a:cubicBezTo>
                      <a:pt x="72" y="0"/>
                      <a:pt x="13" y="60"/>
                      <a:pt x="1" y="131"/>
                    </a:cubicBezTo>
                    <a:cubicBezTo>
                      <a:pt x="1" y="212"/>
                      <a:pt x="67" y="265"/>
                      <a:pt x="135" y="265"/>
                    </a:cubicBezTo>
                    <a:cubicBezTo>
                      <a:pt x="167" y="265"/>
                      <a:pt x="200" y="253"/>
                      <a:pt x="227" y="226"/>
                    </a:cubicBezTo>
                    <a:cubicBezTo>
                      <a:pt x="310" y="143"/>
                      <a:pt x="251" y="12"/>
                      <a:pt x="14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1" name="Google Shape;3881;p21"/>
              <p:cNvSpPr/>
              <p:nvPr/>
            </p:nvSpPr>
            <p:spPr>
              <a:xfrm>
                <a:off x="1733550" y="3694025"/>
                <a:ext cx="7450" cy="6675"/>
              </a:xfrm>
              <a:custGeom>
                <a:rect b="b" l="l" r="r" t="t"/>
                <a:pathLst>
                  <a:path extrusionOk="0" h="267" w="298">
                    <a:moveTo>
                      <a:pt x="131" y="1"/>
                    </a:moveTo>
                    <a:cubicBezTo>
                      <a:pt x="60" y="1"/>
                      <a:pt x="0" y="60"/>
                      <a:pt x="0" y="132"/>
                    </a:cubicBezTo>
                    <a:cubicBezTo>
                      <a:pt x="0" y="213"/>
                      <a:pt x="60" y="266"/>
                      <a:pt x="125" y="266"/>
                    </a:cubicBezTo>
                    <a:cubicBezTo>
                      <a:pt x="156" y="266"/>
                      <a:pt x="187" y="254"/>
                      <a:pt x="214" y="227"/>
                    </a:cubicBezTo>
                    <a:cubicBezTo>
                      <a:pt x="298" y="144"/>
                      <a:pt x="250" y="13"/>
                      <a:pt x="13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2" name="Google Shape;3882;p21"/>
              <p:cNvSpPr/>
              <p:nvPr/>
            </p:nvSpPr>
            <p:spPr>
              <a:xfrm>
                <a:off x="1318300" y="3656225"/>
                <a:ext cx="7775" cy="6650"/>
              </a:xfrm>
              <a:custGeom>
                <a:rect b="b" l="l" r="r" t="t"/>
                <a:pathLst>
                  <a:path extrusionOk="0" h="266" w="311">
                    <a:moveTo>
                      <a:pt x="144" y="1"/>
                    </a:moveTo>
                    <a:cubicBezTo>
                      <a:pt x="72" y="1"/>
                      <a:pt x="13" y="60"/>
                      <a:pt x="1" y="132"/>
                    </a:cubicBezTo>
                    <a:cubicBezTo>
                      <a:pt x="1" y="213"/>
                      <a:pt x="66" y="266"/>
                      <a:pt x="135" y="266"/>
                    </a:cubicBezTo>
                    <a:cubicBezTo>
                      <a:pt x="167" y="266"/>
                      <a:pt x="200" y="254"/>
                      <a:pt x="227" y="227"/>
                    </a:cubicBezTo>
                    <a:cubicBezTo>
                      <a:pt x="310" y="144"/>
                      <a:pt x="251" y="13"/>
                      <a:pt x="14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3" name="Google Shape;3883;p21"/>
              <p:cNvSpPr/>
              <p:nvPr/>
            </p:nvSpPr>
            <p:spPr>
              <a:xfrm>
                <a:off x="1530525" y="3743750"/>
                <a:ext cx="14925" cy="12800"/>
              </a:xfrm>
              <a:custGeom>
                <a:rect b="b" l="l" r="r" t="t"/>
                <a:pathLst>
                  <a:path extrusionOk="0" h="512" w="597">
                    <a:moveTo>
                      <a:pt x="275" y="0"/>
                    </a:moveTo>
                    <a:cubicBezTo>
                      <a:pt x="132" y="0"/>
                      <a:pt x="13" y="107"/>
                      <a:pt x="1" y="262"/>
                    </a:cubicBezTo>
                    <a:cubicBezTo>
                      <a:pt x="1" y="409"/>
                      <a:pt x="129" y="511"/>
                      <a:pt x="264" y="511"/>
                    </a:cubicBezTo>
                    <a:cubicBezTo>
                      <a:pt x="326" y="511"/>
                      <a:pt x="389" y="490"/>
                      <a:pt x="441" y="441"/>
                    </a:cubicBezTo>
                    <a:cubicBezTo>
                      <a:pt x="596" y="286"/>
                      <a:pt x="501" y="12"/>
                      <a:pt x="27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4" name="Google Shape;3884;p21"/>
              <p:cNvSpPr/>
              <p:nvPr/>
            </p:nvSpPr>
            <p:spPr>
              <a:xfrm>
                <a:off x="844725" y="3330900"/>
                <a:ext cx="31875" cy="33650"/>
              </a:xfrm>
              <a:custGeom>
                <a:rect b="b" l="l" r="r" t="t"/>
                <a:pathLst>
                  <a:path extrusionOk="0" h="1346" w="1275">
                    <a:moveTo>
                      <a:pt x="727" y="0"/>
                    </a:moveTo>
                    <a:lnTo>
                      <a:pt x="489" y="453"/>
                    </a:lnTo>
                    <a:lnTo>
                      <a:pt x="1" y="358"/>
                    </a:lnTo>
                    <a:lnTo>
                      <a:pt x="334" y="739"/>
                    </a:lnTo>
                    <a:lnTo>
                      <a:pt x="84" y="1191"/>
                    </a:lnTo>
                    <a:lnTo>
                      <a:pt x="84" y="1191"/>
                    </a:lnTo>
                    <a:lnTo>
                      <a:pt x="537" y="965"/>
                    </a:lnTo>
                    <a:lnTo>
                      <a:pt x="870" y="1346"/>
                    </a:lnTo>
                    <a:lnTo>
                      <a:pt x="822" y="834"/>
                    </a:lnTo>
                    <a:lnTo>
                      <a:pt x="1275" y="608"/>
                    </a:lnTo>
                    <a:lnTo>
                      <a:pt x="787" y="512"/>
                    </a:lnTo>
                    <a:lnTo>
                      <a:pt x="72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5" name="Google Shape;3885;p21"/>
              <p:cNvSpPr/>
              <p:nvPr/>
            </p:nvSpPr>
            <p:spPr>
              <a:xfrm>
                <a:off x="1221925" y="2868625"/>
                <a:ext cx="7700" cy="6600"/>
              </a:xfrm>
              <a:custGeom>
                <a:rect b="b" l="l" r="r" t="t"/>
                <a:pathLst>
                  <a:path extrusionOk="0" h="264" w="308">
                    <a:moveTo>
                      <a:pt x="174" y="0"/>
                    </a:moveTo>
                    <a:cubicBezTo>
                      <a:pt x="74" y="0"/>
                      <a:pt x="1" y="113"/>
                      <a:pt x="58" y="203"/>
                    </a:cubicBezTo>
                    <a:cubicBezTo>
                      <a:pt x="83" y="244"/>
                      <a:pt x="124" y="263"/>
                      <a:pt x="164" y="263"/>
                    </a:cubicBezTo>
                    <a:cubicBezTo>
                      <a:pt x="218" y="263"/>
                      <a:pt x="270" y="229"/>
                      <a:pt x="284" y="168"/>
                    </a:cubicBezTo>
                    <a:cubicBezTo>
                      <a:pt x="308" y="96"/>
                      <a:pt x="260" y="25"/>
                      <a:pt x="189" y="1"/>
                    </a:cubicBezTo>
                    <a:cubicBezTo>
                      <a:pt x="184" y="0"/>
                      <a:pt x="179" y="0"/>
                      <a:pt x="17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6" name="Google Shape;3886;p21"/>
              <p:cNvSpPr/>
              <p:nvPr/>
            </p:nvSpPr>
            <p:spPr>
              <a:xfrm>
                <a:off x="1048500" y="3245700"/>
                <a:ext cx="7900" cy="6350"/>
              </a:xfrm>
              <a:custGeom>
                <a:rect b="b" l="l" r="r" t="t"/>
                <a:pathLst>
                  <a:path extrusionOk="0" h="254" w="316">
                    <a:moveTo>
                      <a:pt x="166" y="0"/>
                    </a:moveTo>
                    <a:cubicBezTo>
                      <a:pt x="64" y="0"/>
                      <a:pt x="0" y="107"/>
                      <a:pt x="65" y="194"/>
                    </a:cubicBezTo>
                    <a:cubicBezTo>
                      <a:pt x="91" y="234"/>
                      <a:pt x="131" y="253"/>
                      <a:pt x="171" y="253"/>
                    </a:cubicBezTo>
                    <a:cubicBezTo>
                      <a:pt x="225" y="253"/>
                      <a:pt x="278" y="219"/>
                      <a:pt x="291" y="158"/>
                    </a:cubicBezTo>
                    <a:cubicBezTo>
                      <a:pt x="315" y="87"/>
                      <a:pt x="268" y="15"/>
                      <a:pt x="196" y="3"/>
                    </a:cubicBezTo>
                    <a:cubicBezTo>
                      <a:pt x="186" y="1"/>
                      <a:pt x="176" y="0"/>
                      <a:pt x="16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7" name="Google Shape;3887;p21"/>
              <p:cNvSpPr/>
              <p:nvPr/>
            </p:nvSpPr>
            <p:spPr>
              <a:xfrm>
                <a:off x="1261325" y="3491250"/>
                <a:ext cx="7900" cy="6350"/>
              </a:xfrm>
              <a:custGeom>
                <a:rect b="b" l="l" r="r" t="t"/>
                <a:pathLst>
                  <a:path extrusionOk="0" h="254" w="316">
                    <a:moveTo>
                      <a:pt x="166" y="1"/>
                    </a:moveTo>
                    <a:cubicBezTo>
                      <a:pt x="64" y="1"/>
                      <a:pt x="0" y="107"/>
                      <a:pt x="65" y="194"/>
                    </a:cubicBezTo>
                    <a:cubicBezTo>
                      <a:pt x="91" y="235"/>
                      <a:pt x="131" y="254"/>
                      <a:pt x="172" y="254"/>
                    </a:cubicBezTo>
                    <a:cubicBezTo>
                      <a:pt x="227" y="254"/>
                      <a:pt x="283" y="220"/>
                      <a:pt x="303" y="159"/>
                    </a:cubicBezTo>
                    <a:cubicBezTo>
                      <a:pt x="315" y="87"/>
                      <a:pt x="268" y="16"/>
                      <a:pt x="196" y="4"/>
                    </a:cubicBezTo>
                    <a:cubicBezTo>
                      <a:pt x="186" y="2"/>
                      <a:pt x="176" y="1"/>
                      <a:pt x="16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8" name="Google Shape;3888;p21"/>
              <p:cNvSpPr/>
              <p:nvPr/>
            </p:nvSpPr>
            <p:spPr>
              <a:xfrm>
                <a:off x="1378425" y="3091225"/>
                <a:ext cx="8525" cy="6925"/>
              </a:xfrm>
              <a:custGeom>
                <a:rect b="b" l="l" r="r" t="t"/>
                <a:pathLst>
                  <a:path extrusionOk="0" h="277" w="341">
                    <a:moveTo>
                      <a:pt x="186" y="0"/>
                    </a:moveTo>
                    <a:cubicBezTo>
                      <a:pt x="159" y="0"/>
                      <a:pt x="132" y="9"/>
                      <a:pt x="108" y="27"/>
                    </a:cubicBezTo>
                    <a:cubicBezTo>
                      <a:pt x="1" y="98"/>
                      <a:pt x="48" y="253"/>
                      <a:pt x="179" y="277"/>
                    </a:cubicBezTo>
                    <a:cubicBezTo>
                      <a:pt x="239" y="277"/>
                      <a:pt x="310" y="229"/>
                      <a:pt x="322" y="170"/>
                    </a:cubicBezTo>
                    <a:cubicBezTo>
                      <a:pt x="340" y="72"/>
                      <a:pt x="265" y="0"/>
                      <a:pt x="18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9" name="Google Shape;3889;p21"/>
              <p:cNvSpPr/>
              <p:nvPr/>
            </p:nvSpPr>
            <p:spPr>
              <a:xfrm>
                <a:off x="1244750" y="3281925"/>
                <a:ext cx="14950" cy="12700"/>
              </a:xfrm>
              <a:custGeom>
                <a:rect b="b" l="l" r="r" t="t"/>
                <a:pathLst>
                  <a:path extrusionOk="0" h="508" w="598">
                    <a:moveTo>
                      <a:pt x="313" y="1"/>
                    </a:moveTo>
                    <a:cubicBezTo>
                      <a:pt x="120" y="1"/>
                      <a:pt x="0" y="214"/>
                      <a:pt x="109" y="388"/>
                    </a:cubicBezTo>
                    <a:cubicBezTo>
                      <a:pt x="160" y="469"/>
                      <a:pt x="241" y="507"/>
                      <a:pt x="321" y="507"/>
                    </a:cubicBezTo>
                    <a:cubicBezTo>
                      <a:pt x="429" y="507"/>
                      <a:pt x="534" y="439"/>
                      <a:pt x="562" y="316"/>
                    </a:cubicBezTo>
                    <a:cubicBezTo>
                      <a:pt x="597" y="173"/>
                      <a:pt x="502" y="31"/>
                      <a:pt x="371" y="7"/>
                    </a:cubicBezTo>
                    <a:cubicBezTo>
                      <a:pt x="351" y="3"/>
                      <a:pt x="332" y="1"/>
                      <a:pt x="31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3890" name="Google Shape;3890;p21"/>
          <p:cNvSpPr txBox="1"/>
          <p:nvPr>
            <p:ph type="title"/>
          </p:nvPr>
        </p:nvSpPr>
        <p:spPr>
          <a:xfrm>
            <a:off x="897425" y="1494475"/>
            <a:ext cx="4440000" cy="1260000"/>
          </a:xfrm>
          <a:prstGeom prst="rect">
            <a:avLst/>
          </a:prstGeom>
        </p:spPr>
        <p:txBody>
          <a:bodyPr anchorCtr="0" anchor="ctr" bIns="91425" lIns="91425" spcFirstLastPara="1" rIns="91425" wrap="square" tIns="91425">
            <a:noAutofit/>
          </a:bodyPr>
          <a:lstStyle>
            <a:lvl1pPr lvl="0" rtl="0">
              <a:spcBef>
                <a:spcPts val="0"/>
              </a:spcBef>
              <a:spcAft>
                <a:spcPts val="0"/>
              </a:spcAft>
              <a:buSzPts val="4200"/>
              <a:buNone/>
              <a:defRPr sz="11200">
                <a:solidFill>
                  <a:schemeClr val="accent6"/>
                </a:solidFill>
              </a:defRPr>
            </a:lvl1pPr>
            <a:lvl2pPr lvl="1" rtl="0" algn="ctr">
              <a:spcBef>
                <a:spcPts val="0"/>
              </a:spcBef>
              <a:spcAft>
                <a:spcPts val="0"/>
              </a:spcAft>
              <a:buSzPts val="4200"/>
              <a:buNone/>
              <a:defRPr sz="4200"/>
            </a:lvl2pPr>
            <a:lvl3pPr lvl="2" rtl="0" algn="ctr">
              <a:spcBef>
                <a:spcPts val="0"/>
              </a:spcBef>
              <a:spcAft>
                <a:spcPts val="0"/>
              </a:spcAft>
              <a:buSzPts val="4200"/>
              <a:buNone/>
              <a:defRPr sz="4200"/>
            </a:lvl3pPr>
            <a:lvl4pPr lvl="3" rtl="0" algn="ctr">
              <a:spcBef>
                <a:spcPts val="0"/>
              </a:spcBef>
              <a:spcAft>
                <a:spcPts val="0"/>
              </a:spcAft>
              <a:buSzPts val="4200"/>
              <a:buNone/>
              <a:defRPr sz="4200"/>
            </a:lvl4pPr>
            <a:lvl5pPr lvl="4" rtl="0" algn="ctr">
              <a:spcBef>
                <a:spcPts val="0"/>
              </a:spcBef>
              <a:spcAft>
                <a:spcPts val="0"/>
              </a:spcAft>
              <a:buSzPts val="4200"/>
              <a:buNone/>
              <a:defRPr sz="4200"/>
            </a:lvl5pPr>
            <a:lvl6pPr lvl="5" rtl="0" algn="ctr">
              <a:spcBef>
                <a:spcPts val="0"/>
              </a:spcBef>
              <a:spcAft>
                <a:spcPts val="0"/>
              </a:spcAft>
              <a:buSzPts val="4200"/>
              <a:buNone/>
              <a:defRPr sz="4200"/>
            </a:lvl6pPr>
            <a:lvl7pPr lvl="6" rtl="0" algn="ctr">
              <a:spcBef>
                <a:spcPts val="0"/>
              </a:spcBef>
              <a:spcAft>
                <a:spcPts val="0"/>
              </a:spcAft>
              <a:buSzPts val="4200"/>
              <a:buNone/>
              <a:defRPr sz="4200"/>
            </a:lvl7pPr>
            <a:lvl8pPr lvl="7" rtl="0" algn="ctr">
              <a:spcBef>
                <a:spcPts val="0"/>
              </a:spcBef>
              <a:spcAft>
                <a:spcPts val="0"/>
              </a:spcAft>
              <a:buSzPts val="4200"/>
              <a:buNone/>
              <a:defRPr sz="4200"/>
            </a:lvl8pPr>
            <a:lvl9pPr lvl="8" rtl="0" algn="ctr">
              <a:spcBef>
                <a:spcPts val="0"/>
              </a:spcBef>
              <a:spcAft>
                <a:spcPts val="0"/>
              </a:spcAft>
              <a:buSzPts val="4200"/>
              <a:buNone/>
              <a:defRPr sz="4200"/>
            </a:lvl9pPr>
          </a:lstStyle>
          <a:p/>
        </p:txBody>
      </p:sp>
      <p:sp>
        <p:nvSpPr>
          <p:cNvPr id="3891" name="Google Shape;3891;p21"/>
          <p:cNvSpPr txBox="1"/>
          <p:nvPr>
            <p:ph idx="1" type="subTitle"/>
          </p:nvPr>
        </p:nvSpPr>
        <p:spPr>
          <a:xfrm>
            <a:off x="1014150" y="2775008"/>
            <a:ext cx="4206600" cy="10353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2100"/>
              <a:buNone/>
              <a:defRPr sz="1600">
                <a:solidFill>
                  <a:schemeClr val="lt2"/>
                </a:solidFill>
              </a:defRPr>
            </a:lvl1pPr>
            <a:lvl2pPr lvl="1" rtl="0" algn="ctr">
              <a:lnSpc>
                <a:spcPct val="100000"/>
              </a:lnSpc>
              <a:spcBef>
                <a:spcPts val="0"/>
              </a:spcBef>
              <a:spcAft>
                <a:spcPts val="0"/>
              </a:spcAft>
              <a:buSzPts val="2100"/>
              <a:buNone/>
              <a:defRPr sz="2100"/>
            </a:lvl2pPr>
            <a:lvl3pPr lvl="2" rtl="0" algn="ctr">
              <a:lnSpc>
                <a:spcPct val="100000"/>
              </a:lnSpc>
              <a:spcBef>
                <a:spcPts val="0"/>
              </a:spcBef>
              <a:spcAft>
                <a:spcPts val="0"/>
              </a:spcAft>
              <a:buSzPts val="2100"/>
              <a:buNone/>
              <a:defRPr sz="2100"/>
            </a:lvl3pPr>
            <a:lvl4pPr lvl="3" rtl="0" algn="ctr">
              <a:lnSpc>
                <a:spcPct val="100000"/>
              </a:lnSpc>
              <a:spcBef>
                <a:spcPts val="0"/>
              </a:spcBef>
              <a:spcAft>
                <a:spcPts val="0"/>
              </a:spcAft>
              <a:buSzPts val="2100"/>
              <a:buNone/>
              <a:defRPr sz="2100"/>
            </a:lvl4pPr>
            <a:lvl5pPr lvl="4" rtl="0" algn="ctr">
              <a:lnSpc>
                <a:spcPct val="100000"/>
              </a:lnSpc>
              <a:spcBef>
                <a:spcPts val="0"/>
              </a:spcBef>
              <a:spcAft>
                <a:spcPts val="0"/>
              </a:spcAft>
              <a:buSzPts val="2100"/>
              <a:buNone/>
              <a:defRPr sz="2100"/>
            </a:lvl5pPr>
            <a:lvl6pPr lvl="5" rtl="0" algn="ctr">
              <a:lnSpc>
                <a:spcPct val="100000"/>
              </a:lnSpc>
              <a:spcBef>
                <a:spcPts val="0"/>
              </a:spcBef>
              <a:spcAft>
                <a:spcPts val="0"/>
              </a:spcAft>
              <a:buSzPts val="2100"/>
              <a:buNone/>
              <a:defRPr sz="2100"/>
            </a:lvl6pPr>
            <a:lvl7pPr lvl="6" rtl="0" algn="ctr">
              <a:lnSpc>
                <a:spcPct val="100000"/>
              </a:lnSpc>
              <a:spcBef>
                <a:spcPts val="0"/>
              </a:spcBef>
              <a:spcAft>
                <a:spcPts val="0"/>
              </a:spcAft>
              <a:buSzPts val="2100"/>
              <a:buNone/>
              <a:defRPr sz="2100"/>
            </a:lvl7pPr>
            <a:lvl8pPr lvl="7" rtl="0" algn="ctr">
              <a:lnSpc>
                <a:spcPct val="100000"/>
              </a:lnSpc>
              <a:spcBef>
                <a:spcPts val="0"/>
              </a:spcBef>
              <a:spcAft>
                <a:spcPts val="0"/>
              </a:spcAft>
              <a:buSzPts val="2100"/>
              <a:buNone/>
              <a:defRPr sz="2100"/>
            </a:lvl8pPr>
            <a:lvl9pPr lvl="8" rtl="0" algn="ctr">
              <a:lnSpc>
                <a:spcPct val="100000"/>
              </a:lnSpc>
              <a:spcBef>
                <a:spcPts val="0"/>
              </a:spcBef>
              <a:spcAft>
                <a:spcPts val="0"/>
              </a:spcAft>
              <a:buSzPts val="2100"/>
              <a:buNone/>
              <a:defRPr sz="2100"/>
            </a:lvl9pPr>
          </a:lstStyle>
          <a:p/>
        </p:txBody>
      </p:sp>
      <p:sp>
        <p:nvSpPr>
          <p:cNvPr id="3892" name="Google Shape;3892;p21"/>
          <p:cNvSpPr txBox="1"/>
          <p:nvPr>
            <p:ph idx="12" type="sldNum"/>
          </p:nvPr>
        </p:nvSpPr>
        <p:spPr>
          <a:xfrm>
            <a:off x="8556784" y="4749851"/>
            <a:ext cx="548700" cy="393600"/>
          </a:xfrm>
          <a:prstGeom prst="rect">
            <a:avLst/>
          </a:prstGeom>
        </p:spPr>
        <p:txBody>
          <a:bodyPr anchorCtr="0" anchor="t" bIns="91425" lIns="91425" spcFirstLastPara="1" rIns="91425" wrap="square" tIns="91425">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type="secHead">
  <p:cSld name="SECTION_HEADER">
    <p:spTree>
      <p:nvGrpSpPr>
        <p:cNvPr id="13" name="Shape 13"/>
        <p:cNvGrpSpPr/>
        <p:nvPr/>
      </p:nvGrpSpPr>
      <p:grpSpPr>
        <a:xfrm>
          <a:off x="0" y="0"/>
          <a:ext cx="0" cy="0"/>
          <a:chOff x="0" y="0"/>
          <a:chExt cx="0" cy="0"/>
        </a:xfrm>
      </p:grpSpPr>
      <p:sp>
        <p:nvSpPr>
          <p:cNvPr id="14" name="Google Shape;14;p3"/>
          <p:cNvSpPr txBox="1"/>
          <p:nvPr>
            <p:ph type="title"/>
          </p:nvPr>
        </p:nvSpPr>
        <p:spPr>
          <a:xfrm>
            <a:off x="311700" y="2150850"/>
            <a:ext cx="8520600" cy="841800"/>
          </a:xfrm>
          <a:prstGeom prst="rect">
            <a:avLst/>
          </a:prstGeom>
        </p:spPr>
        <p:txBody>
          <a:bodyPr anchorCtr="0" anchor="ctr" bIns="91425" lIns="91425" spcFirstLastPara="1" rIns="91425" wrap="square" tIns="91425">
            <a:normAutofit/>
          </a:bodyPr>
          <a:lstStyle>
            <a:lvl1pPr lvl="0" algn="ctr">
              <a:spcBef>
                <a:spcPts val="0"/>
              </a:spcBef>
              <a:spcAft>
                <a:spcPts val="0"/>
              </a:spcAft>
              <a:buSzPts val="3600"/>
              <a:buNone/>
              <a:defRPr sz="3600"/>
            </a:lvl1pPr>
            <a:lvl2pPr lvl="1" algn="ctr">
              <a:spcBef>
                <a:spcPts val="0"/>
              </a:spcBef>
              <a:spcAft>
                <a:spcPts val="0"/>
              </a:spcAft>
              <a:buSzPts val="3600"/>
              <a:buNone/>
              <a:defRPr sz="3600"/>
            </a:lvl2pPr>
            <a:lvl3pPr lvl="2" algn="ctr">
              <a:spcBef>
                <a:spcPts val="0"/>
              </a:spcBef>
              <a:spcAft>
                <a:spcPts val="0"/>
              </a:spcAft>
              <a:buSzPts val="3600"/>
              <a:buNone/>
              <a:defRPr sz="3600"/>
            </a:lvl3pPr>
            <a:lvl4pPr lvl="3" algn="ctr">
              <a:spcBef>
                <a:spcPts val="0"/>
              </a:spcBef>
              <a:spcAft>
                <a:spcPts val="0"/>
              </a:spcAft>
              <a:buSzPts val="3600"/>
              <a:buNone/>
              <a:defRPr sz="3600"/>
            </a:lvl4pPr>
            <a:lvl5pPr lvl="4" algn="ctr">
              <a:spcBef>
                <a:spcPts val="0"/>
              </a:spcBef>
              <a:spcAft>
                <a:spcPts val="0"/>
              </a:spcAft>
              <a:buSzPts val="3600"/>
              <a:buNone/>
              <a:defRPr sz="3600"/>
            </a:lvl5pPr>
            <a:lvl6pPr lvl="5" algn="ctr">
              <a:spcBef>
                <a:spcPts val="0"/>
              </a:spcBef>
              <a:spcAft>
                <a:spcPts val="0"/>
              </a:spcAft>
              <a:buSzPts val="3600"/>
              <a:buNone/>
              <a:defRPr sz="3600"/>
            </a:lvl6pPr>
            <a:lvl7pPr lvl="6" algn="ctr">
              <a:spcBef>
                <a:spcPts val="0"/>
              </a:spcBef>
              <a:spcAft>
                <a:spcPts val="0"/>
              </a:spcAft>
              <a:buSzPts val="3600"/>
              <a:buNone/>
              <a:defRPr sz="3600"/>
            </a:lvl7pPr>
            <a:lvl8pPr lvl="7" algn="ctr">
              <a:spcBef>
                <a:spcPts val="0"/>
              </a:spcBef>
              <a:spcAft>
                <a:spcPts val="0"/>
              </a:spcAft>
              <a:buSzPts val="3600"/>
              <a:buNone/>
              <a:defRPr sz="3600"/>
            </a:lvl8pPr>
            <a:lvl9pPr lvl="8" algn="ctr">
              <a:spcBef>
                <a:spcPts val="0"/>
              </a:spcBef>
              <a:spcAft>
                <a:spcPts val="0"/>
              </a:spcAft>
              <a:buSzPts val="3600"/>
              <a:buNone/>
              <a:defRPr sz="3600"/>
            </a:lvl9pPr>
          </a:lstStyle>
          <a:p/>
        </p:txBody>
      </p:sp>
      <p:sp>
        <p:nvSpPr>
          <p:cNvPr id="15" name="Google Shape;15;p3"/>
          <p:cNvSpPr txBox="1"/>
          <p:nvPr>
            <p:ph idx="12" type="sldNum"/>
          </p:nvPr>
        </p:nvSpPr>
        <p:spPr>
          <a:xfrm>
            <a:off x="8472458" y="4663217"/>
            <a:ext cx="548700" cy="393600"/>
          </a:xfrm>
          <a:prstGeom prst="rect">
            <a:avLst/>
          </a:prstGeom>
        </p:spPr>
        <p:txBody>
          <a:bodyPr anchorCtr="0" anchor="ctr" bIns="91425" lIns="91425" spcFirstLastPara="1" rIns="91425" wrap="square" tIns="91425">
            <a:norm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aption">
  <p:cSld name="CAPTION_ONLY">
    <p:bg>
      <p:bgPr>
        <a:solidFill>
          <a:schemeClr val="dk1"/>
        </a:solidFill>
      </p:bgPr>
    </p:bg>
    <p:spTree>
      <p:nvGrpSpPr>
        <p:cNvPr id="3893" name="Shape 3893"/>
        <p:cNvGrpSpPr/>
        <p:nvPr/>
      </p:nvGrpSpPr>
      <p:grpSpPr>
        <a:xfrm>
          <a:off x="0" y="0"/>
          <a:ext cx="0" cy="0"/>
          <a:chOff x="0" y="0"/>
          <a:chExt cx="0" cy="0"/>
        </a:xfrm>
      </p:grpSpPr>
      <p:sp>
        <p:nvSpPr>
          <p:cNvPr id="3894" name="Google Shape;3894;p22"/>
          <p:cNvSpPr txBox="1"/>
          <p:nvPr>
            <p:ph type="title"/>
          </p:nvPr>
        </p:nvSpPr>
        <p:spPr>
          <a:xfrm>
            <a:off x="4773179" y="3573772"/>
            <a:ext cx="3712500" cy="1125000"/>
          </a:xfrm>
          <a:prstGeom prst="rect">
            <a:avLst/>
          </a:prstGeom>
        </p:spPr>
        <p:txBody>
          <a:bodyPr anchorCtr="0" anchor="ctr" bIns="91425" lIns="91425" spcFirstLastPara="1" rIns="91425" wrap="square" tIns="91425">
            <a:noAutofit/>
          </a:bodyPr>
          <a:lstStyle>
            <a:lvl1pPr lvl="0" rtl="0" algn="r">
              <a:spcBef>
                <a:spcPts val="0"/>
              </a:spcBef>
              <a:spcAft>
                <a:spcPts val="0"/>
              </a:spcAft>
              <a:buSzPts val="3400"/>
              <a:buNone/>
              <a:defRPr sz="3000">
                <a:solidFill>
                  <a:schemeClr val="accent6"/>
                </a:solidFill>
              </a:defRPr>
            </a:lvl1pPr>
            <a:lvl2pPr lvl="1" rtl="0">
              <a:spcBef>
                <a:spcPts val="0"/>
              </a:spcBef>
              <a:spcAft>
                <a:spcPts val="0"/>
              </a:spcAft>
              <a:buSzPts val="3400"/>
              <a:buNone/>
              <a:defRPr>
                <a:latin typeface="Nunito"/>
                <a:ea typeface="Nunito"/>
                <a:cs typeface="Nunito"/>
                <a:sym typeface="Nunito"/>
              </a:defRPr>
            </a:lvl2pPr>
            <a:lvl3pPr lvl="2" rtl="0">
              <a:spcBef>
                <a:spcPts val="0"/>
              </a:spcBef>
              <a:spcAft>
                <a:spcPts val="0"/>
              </a:spcAft>
              <a:buSzPts val="3400"/>
              <a:buNone/>
              <a:defRPr>
                <a:latin typeface="Nunito"/>
                <a:ea typeface="Nunito"/>
                <a:cs typeface="Nunito"/>
                <a:sym typeface="Nunito"/>
              </a:defRPr>
            </a:lvl3pPr>
            <a:lvl4pPr lvl="3" rtl="0">
              <a:spcBef>
                <a:spcPts val="0"/>
              </a:spcBef>
              <a:spcAft>
                <a:spcPts val="0"/>
              </a:spcAft>
              <a:buSzPts val="3400"/>
              <a:buNone/>
              <a:defRPr>
                <a:latin typeface="Nunito"/>
                <a:ea typeface="Nunito"/>
                <a:cs typeface="Nunito"/>
                <a:sym typeface="Nunito"/>
              </a:defRPr>
            </a:lvl4pPr>
            <a:lvl5pPr lvl="4" rtl="0">
              <a:spcBef>
                <a:spcPts val="0"/>
              </a:spcBef>
              <a:spcAft>
                <a:spcPts val="0"/>
              </a:spcAft>
              <a:buSzPts val="3400"/>
              <a:buNone/>
              <a:defRPr>
                <a:latin typeface="Nunito"/>
                <a:ea typeface="Nunito"/>
                <a:cs typeface="Nunito"/>
                <a:sym typeface="Nunito"/>
              </a:defRPr>
            </a:lvl5pPr>
            <a:lvl6pPr lvl="5" rtl="0">
              <a:spcBef>
                <a:spcPts val="0"/>
              </a:spcBef>
              <a:spcAft>
                <a:spcPts val="0"/>
              </a:spcAft>
              <a:buSzPts val="3400"/>
              <a:buNone/>
              <a:defRPr>
                <a:latin typeface="Nunito"/>
                <a:ea typeface="Nunito"/>
                <a:cs typeface="Nunito"/>
                <a:sym typeface="Nunito"/>
              </a:defRPr>
            </a:lvl6pPr>
            <a:lvl7pPr lvl="6" rtl="0">
              <a:spcBef>
                <a:spcPts val="0"/>
              </a:spcBef>
              <a:spcAft>
                <a:spcPts val="0"/>
              </a:spcAft>
              <a:buSzPts val="3400"/>
              <a:buNone/>
              <a:defRPr>
                <a:latin typeface="Nunito"/>
                <a:ea typeface="Nunito"/>
                <a:cs typeface="Nunito"/>
                <a:sym typeface="Nunito"/>
              </a:defRPr>
            </a:lvl7pPr>
            <a:lvl8pPr lvl="7" rtl="0">
              <a:spcBef>
                <a:spcPts val="0"/>
              </a:spcBef>
              <a:spcAft>
                <a:spcPts val="0"/>
              </a:spcAft>
              <a:buSzPts val="3400"/>
              <a:buNone/>
              <a:defRPr>
                <a:latin typeface="Nunito"/>
                <a:ea typeface="Nunito"/>
                <a:cs typeface="Nunito"/>
                <a:sym typeface="Nunito"/>
              </a:defRPr>
            </a:lvl8pPr>
            <a:lvl9pPr lvl="8" rtl="0">
              <a:spcBef>
                <a:spcPts val="0"/>
              </a:spcBef>
              <a:spcAft>
                <a:spcPts val="0"/>
              </a:spcAft>
              <a:buSzPts val="3400"/>
              <a:buNone/>
              <a:defRPr>
                <a:latin typeface="Nunito"/>
                <a:ea typeface="Nunito"/>
                <a:cs typeface="Nunito"/>
                <a:sym typeface="Nunito"/>
              </a:defRPr>
            </a:lvl9pPr>
          </a:lstStyle>
          <a:p/>
        </p:txBody>
      </p:sp>
      <p:sp>
        <p:nvSpPr>
          <p:cNvPr id="3895" name="Google Shape;3895;p22"/>
          <p:cNvSpPr txBox="1"/>
          <p:nvPr>
            <p:ph idx="12" type="sldNum"/>
          </p:nvPr>
        </p:nvSpPr>
        <p:spPr>
          <a:xfrm>
            <a:off x="8556784" y="4749851"/>
            <a:ext cx="548700" cy="393600"/>
          </a:xfrm>
          <a:prstGeom prst="rect">
            <a:avLst/>
          </a:prstGeom>
        </p:spPr>
        <p:txBody>
          <a:bodyPr anchorCtr="0" anchor="t" bIns="91425" lIns="91425" spcFirstLastPara="1" rIns="91425" wrap="square" tIns="91425">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2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ig number">
  <p:cSld name="BIG_NUMBER">
    <p:bg>
      <p:bgPr>
        <a:solidFill>
          <a:schemeClr val="dk1"/>
        </a:solidFill>
      </p:bgPr>
    </p:bg>
    <p:spTree>
      <p:nvGrpSpPr>
        <p:cNvPr id="3896" name="Shape 3896"/>
        <p:cNvGrpSpPr/>
        <p:nvPr/>
      </p:nvGrpSpPr>
      <p:grpSpPr>
        <a:xfrm>
          <a:off x="0" y="0"/>
          <a:ext cx="0" cy="0"/>
          <a:chOff x="0" y="0"/>
          <a:chExt cx="0" cy="0"/>
        </a:xfrm>
      </p:grpSpPr>
      <p:grpSp>
        <p:nvGrpSpPr>
          <p:cNvPr id="3897" name="Google Shape;3897;p23"/>
          <p:cNvGrpSpPr/>
          <p:nvPr/>
        </p:nvGrpSpPr>
        <p:grpSpPr>
          <a:xfrm>
            <a:off x="-797087" y="-2115815"/>
            <a:ext cx="10891703" cy="8458940"/>
            <a:chOff x="-797087" y="-2115815"/>
            <a:chExt cx="10891703" cy="8458940"/>
          </a:xfrm>
        </p:grpSpPr>
        <p:sp>
          <p:nvSpPr>
            <p:cNvPr id="3898" name="Google Shape;3898;p23"/>
            <p:cNvSpPr/>
            <p:nvPr/>
          </p:nvSpPr>
          <p:spPr>
            <a:xfrm rot="4155279">
              <a:off x="6865801" y="1250561"/>
              <a:ext cx="1304193" cy="4273031"/>
            </a:xfrm>
            <a:custGeom>
              <a:rect b="b" l="l" r="r" t="t"/>
              <a:pathLst>
                <a:path extrusionOk="0" h="62128" w="46900">
                  <a:moveTo>
                    <a:pt x="29849" y="1"/>
                  </a:moveTo>
                  <a:cubicBezTo>
                    <a:pt x="29178" y="1"/>
                    <a:pt x="28507" y="3"/>
                    <a:pt x="27837" y="7"/>
                  </a:cubicBezTo>
                  <a:cubicBezTo>
                    <a:pt x="23456" y="31"/>
                    <a:pt x="18932" y="400"/>
                    <a:pt x="15050" y="2626"/>
                  </a:cubicBezTo>
                  <a:cubicBezTo>
                    <a:pt x="13526" y="3495"/>
                    <a:pt x="12228" y="4710"/>
                    <a:pt x="11228" y="6150"/>
                  </a:cubicBezTo>
                  <a:cubicBezTo>
                    <a:pt x="10288" y="7520"/>
                    <a:pt x="9549" y="9246"/>
                    <a:pt x="9883" y="10937"/>
                  </a:cubicBezTo>
                  <a:cubicBezTo>
                    <a:pt x="10228" y="12580"/>
                    <a:pt x="11621" y="13889"/>
                    <a:pt x="12907" y="14842"/>
                  </a:cubicBezTo>
                  <a:cubicBezTo>
                    <a:pt x="14336" y="15902"/>
                    <a:pt x="15919" y="16699"/>
                    <a:pt x="17384" y="17687"/>
                  </a:cubicBezTo>
                  <a:cubicBezTo>
                    <a:pt x="18134" y="18164"/>
                    <a:pt x="18836" y="18723"/>
                    <a:pt x="19467" y="19354"/>
                  </a:cubicBezTo>
                  <a:cubicBezTo>
                    <a:pt x="20063" y="19950"/>
                    <a:pt x="20658" y="20676"/>
                    <a:pt x="20932" y="21486"/>
                  </a:cubicBezTo>
                  <a:cubicBezTo>
                    <a:pt x="21372" y="22807"/>
                    <a:pt x="20396" y="23712"/>
                    <a:pt x="19408" y="24391"/>
                  </a:cubicBezTo>
                  <a:cubicBezTo>
                    <a:pt x="18408" y="25081"/>
                    <a:pt x="17217" y="25665"/>
                    <a:pt x="16527" y="26700"/>
                  </a:cubicBezTo>
                  <a:cubicBezTo>
                    <a:pt x="16134" y="27296"/>
                    <a:pt x="16038" y="27998"/>
                    <a:pt x="16455" y="28605"/>
                  </a:cubicBezTo>
                  <a:cubicBezTo>
                    <a:pt x="16896" y="29248"/>
                    <a:pt x="17598" y="29653"/>
                    <a:pt x="18146" y="30189"/>
                  </a:cubicBezTo>
                  <a:cubicBezTo>
                    <a:pt x="18920" y="30963"/>
                    <a:pt x="19658" y="31832"/>
                    <a:pt x="19956" y="32904"/>
                  </a:cubicBezTo>
                  <a:cubicBezTo>
                    <a:pt x="20229" y="33832"/>
                    <a:pt x="20325" y="34797"/>
                    <a:pt x="20241" y="35761"/>
                  </a:cubicBezTo>
                  <a:cubicBezTo>
                    <a:pt x="20051" y="37714"/>
                    <a:pt x="18908" y="39333"/>
                    <a:pt x="17265" y="40357"/>
                  </a:cubicBezTo>
                  <a:cubicBezTo>
                    <a:pt x="15895" y="41201"/>
                    <a:pt x="14376" y="41481"/>
                    <a:pt x="12830" y="41481"/>
                  </a:cubicBezTo>
                  <a:cubicBezTo>
                    <a:pt x="12064" y="41481"/>
                    <a:pt x="11291" y="41412"/>
                    <a:pt x="10526" y="41309"/>
                  </a:cubicBezTo>
                  <a:cubicBezTo>
                    <a:pt x="9430" y="41155"/>
                    <a:pt x="8347" y="40964"/>
                    <a:pt x="7252" y="40821"/>
                  </a:cubicBezTo>
                  <a:cubicBezTo>
                    <a:pt x="6736" y="40751"/>
                    <a:pt x="6211" y="40684"/>
                    <a:pt x="5688" y="40684"/>
                  </a:cubicBezTo>
                  <a:cubicBezTo>
                    <a:pt x="5330" y="40684"/>
                    <a:pt x="4973" y="40715"/>
                    <a:pt x="4620" y="40797"/>
                  </a:cubicBezTo>
                  <a:cubicBezTo>
                    <a:pt x="1596" y="41512"/>
                    <a:pt x="465" y="45060"/>
                    <a:pt x="191" y="47774"/>
                  </a:cubicBezTo>
                  <a:cubicBezTo>
                    <a:pt x="1" y="49632"/>
                    <a:pt x="167" y="51549"/>
                    <a:pt x="525" y="53370"/>
                  </a:cubicBezTo>
                  <a:cubicBezTo>
                    <a:pt x="929" y="55430"/>
                    <a:pt x="1608" y="57466"/>
                    <a:pt x="2691" y="59264"/>
                  </a:cubicBezTo>
                  <a:cubicBezTo>
                    <a:pt x="3120" y="59978"/>
                    <a:pt x="3620" y="60645"/>
                    <a:pt x="4180" y="61264"/>
                  </a:cubicBezTo>
                  <a:cubicBezTo>
                    <a:pt x="4625" y="61709"/>
                    <a:pt x="5178" y="62127"/>
                    <a:pt x="5815" y="62127"/>
                  </a:cubicBezTo>
                  <a:cubicBezTo>
                    <a:pt x="5911" y="62127"/>
                    <a:pt x="6009" y="62118"/>
                    <a:pt x="6109" y="62098"/>
                  </a:cubicBezTo>
                  <a:cubicBezTo>
                    <a:pt x="6180" y="62086"/>
                    <a:pt x="6204" y="62002"/>
                    <a:pt x="6180" y="61943"/>
                  </a:cubicBezTo>
                  <a:cubicBezTo>
                    <a:pt x="6144" y="61883"/>
                    <a:pt x="6097" y="61836"/>
                    <a:pt x="6061" y="61788"/>
                  </a:cubicBezTo>
                  <a:cubicBezTo>
                    <a:pt x="6061" y="61764"/>
                    <a:pt x="6049" y="61740"/>
                    <a:pt x="6025" y="61729"/>
                  </a:cubicBezTo>
                  <a:cubicBezTo>
                    <a:pt x="5406" y="61431"/>
                    <a:pt x="5216" y="60693"/>
                    <a:pt x="5180" y="60062"/>
                  </a:cubicBezTo>
                  <a:cubicBezTo>
                    <a:pt x="5132" y="59300"/>
                    <a:pt x="5216" y="58538"/>
                    <a:pt x="5406" y="57800"/>
                  </a:cubicBezTo>
                  <a:cubicBezTo>
                    <a:pt x="5835" y="56037"/>
                    <a:pt x="7049" y="54573"/>
                    <a:pt x="8406" y="53430"/>
                  </a:cubicBezTo>
                  <a:cubicBezTo>
                    <a:pt x="9240" y="52727"/>
                    <a:pt x="10181" y="52168"/>
                    <a:pt x="11193" y="51775"/>
                  </a:cubicBezTo>
                  <a:cubicBezTo>
                    <a:pt x="12062" y="51454"/>
                    <a:pt x="12990" y="51346"/>
                    <a:pt x="13919" y="51287"/>
                  </a:cubicBezTo>
                  <a:cubicBezTo>
                    <a:pt x="15634" y="51168"/>
                    <a:pt x="17443" y="51251"/>
                    <a:pt x="19063" y="50549"/>
                  </a:cubicBezTo>
                  <a:cubicBezTo>
                    <a:pt x="20884" y="49751"/>
                    <a:pt x="21968" y="48025"/>
                    <a:pt x="22301" y="46108"/>
                  </a:cubicBezTo>
                  <a:cubicBezTo>
                    <a:pt x="22480" y="45119"/>
                    <a:pt x="22480" y="44131"/>
                    <a:pt x="22527" y="43131"/>
                  </a:cubicBezTo>
                  <a:cubicBezTo>
                    <a:pt x="22575" y="42083"/>
                    <a:pt x="22742" y="41036"/>
                    <a:pt x="23456" y="40226"/>
                  </a:cubicBezTo>
                  <a:cubicBezTo>
                    <a:pt x="24512" y="39035"/>
                    <a:pt x="26141" y="38735"/>
                    <a:pt x="27672" y="38735"/>
                  </a:cubicBezTo>
                  <a:cubicBezTo>
                    <a:pt x="27763" y="38735"/>
                    <a:pt x="27854" y="38736"/>
                    <a:pt x="27945" y="38738"/>
                  </a:cubicBezTo>
                  <a:cubicBezTo>
                    <a:pt x="29576" y="38773"/>
                    <a:pt x="31183" y="39107"/>
                    <a:pt x="32802" y="39309"/>
                  </a:cubicBezTo>
                  <a:cubicBezTo>
                    <a:pt x="33241" y="39364"/>
                    <a:pt x="33683" y="39395"/>
                    <a:pt x="34122" y="39395"/>
                  </a:cubicBezTo>
                  <a:cubicBezTo>
                    <a:pt x="35293" y="39395"/>
                    <a:pt x="36449" y="39179"/>
                    <a:pt x="37505" y="38642"/>
                  </a:cubicBezTo>
                  <a:cubicBezTo>
                    <a:pt x="38851" y="37976"/>
                    <a:pt x="39863" y="36797"/>
                    <a:pt x="40303" y="35380"/>
                  </a:cubicBezTo>
                  <a:cubicBezTo>
                    <a:pt x="40875" y="33535"/>
                    <a:pt x="40458" y="31487"/>
                    <a:pt x="39875" y="29713"/>
                  </a:cubicBezTo>
                  <a:cubicBezTo>
                    <a:pt x="39184" y="27617"/>
                    <a:pt x="38077" y="25677"/>
                    <a:pt x="36779" y="23903"/>
                  </a:cubicBezTo>
                  <a:cubicBezTo>
                    <a:pt x="35648" y="22355"/>
                    <a:pt x="34338" y="20985"/>
                    <a:pt x="33029" y="19581"/>
                  </a:cubicBezTo>
                  <a:cubicBezTo>
                    <a:pt x="31802" y="18283"/>
                    <a:pt x="30576" y="16890"/>
                    <a:pt x="29814" y="15259"/>
                  </a:cubicBezTo>
                  <a:cubicBezTo>
                    <a:pt x="29445" y="14509"/>
                    <a:pt x="29254" y="13687"/>
                    <a:pt x="29266" y="12854"/>
                  </a:cubicBezTo>
                  <a:cubicBezTo>
                    <a:pt x="29326" y="11984"/>
                    <a:pt x="29683" y="11151"/>
                    <a:pt x="30266" y="10508"/>
                  </a:cubicBezTo>
                  <a:cubicBezTo>
                    <a:pt x="31445" y="9139"/>
                    <a:pt x="33219" y="8567"/>
                    <a:pt x="34946" y="8293"/>
                  </a:cubicBezTo>
                  <a:cubicBezTo>
                    <a:pt x="36731" y="7996"/>
                    <a:pt x="38553" y="7984"/>
                    <a:pt x="40351" y="7770"/>
                  </a:cubicBezTo>
                  <a:cubicBezTo>
                    <a:pt x="41137" y="7662"/>
                    <a:pt x="41923" y="7520"/>
                    <a:pt x="42708" y="7365"/>
                  </a:cubicBezTo>
                  <a:cubicBezTo>
                    <a:pt x="43566" y="7198"/>
                    <a:pt x="44447" y="6996"/>
                    <a:pt x="45233" y="6603"/>
                  </a:cubicBezTo>
                  <a:cubicBezTo>
                    <a:pt x="45911" y="6269"/>
                    <a:pt x="46661" y="5698"/>
                    <a:pt x="46768" y="4888"/>
                  </a:cubicBezTo>
                  <a:cubicBezTo>
                    <a:pt x="46899" y="4114"/>
                    <a:pt x="46328" y="3483"/>
                    <a:pt x="45768" y="3043"/>
                  </a:cubicBezTo>
                  <a:cubicBezTo>
                    <a:pt x="44304" y="1852"/>
                    <a:pt x="42423" y="1174"/>
                    <a:pt x="40601" y="757"/>
                  </a:cubicBezTo>
                  <a:cubicBezTo>
                    <a:pt x="38553" y="292"/>
                    <a:pt x="36446" y="114"/>
                    <a:pt x="34350" y="54"/>
                  </a:cubicBezTo>
                  <a:cubicBezTo>
                    <a:pt x="32853" y="13"/>
                    <a:pt x="31350" y="1"/>
                    <a:pt x="29849" y="1"/>
                  </a:cubicBezTo>
                  <a:close/>
                </a:path>
              </a:pathLst>
            </a:custGeom>
            <a:solidFill>
              <a:srgbClr val="363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899" name="Google Shape;3899;p23"/>
            <p:cNvGrpSpPr/>
            <p:nvPr/>
          </p:nvGrpSpPr>
          <p:grpSpPr>
            <a:xfrm>
              <a:off x="7113953" y="4684655"/>
              <a:ext cx="573363" cy="95700"/>
              <a:chOff x="7289565" y="849931"/>
              <a:chExt cx="377585" cy="63019"/>
            </a:xfrm>
          </p:grpSpPr>
          <p:sp>
            <p:nvSpPr>
              <p:cNvPr id="3900" name="Google Shape;3900;p23"/>
              <p:cNvSpPr/>
              <p:nvPr/>
            </p:nvSpPr>
            <p:spPr>
              <a:xfrm>
                <a:off x="7289565" y="849931"/>
                <a:ext cx="218716" cy="63019"/>
              </a:xfrm>
              <a:custGeom>
                <a:rect b="b" l="l" r="r" t="t"/>
                <a:pathLst>
                  <a:path extrusionOk="0" h="954" w="3311">
                    <a:moveTo>
                      <a:pt x="477" y="1"/>
                    </a:moveTo>
                    <a:cubicBezTo>
                      <a:pt x="215" y="1"/>
                      <a:pt x="1" y="215"/>
                      <a:pt x="1" y="477"/>
                    </a:cubicBezTo>
                    <a:cubicBezTo>
                      <a:pt x="1" y="739"/>
                      <a:pt x="215" y="953"/>
                      <a:pt x="477" y="953"/>
                    </a:cubicBezTo>
                    <a:lnTo>
                      <a:pt x="2835" y="953"/>
                    </a:lnTo>
                    <a:cubicBezTo>
                      <a:pt x="3097" y="953"/>
                      <a:pt x="3311" y="739"/>
                      <a:pt x="3311" y="477"/>
                    </a:cubicBezTo>
                    <a:cubicBezTo>
                      <a:pt x="3311" y="215"/>
                      <a:pt x="3097" y="1"/>
                      <a:pt x="283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1" name="Google Shape;3901;p23"/>
              <p:cNvSpPr/>
              <p:nvPr/>
            </p:nvSpPr>
            <p:spPr>
              <a:xfrm>
                <a:off x="7569583" y="849931"/>
                <a:ext cx="97567" cy="63019"/>
              </a:xfrm>
              <a:custGeom>
                <a:rect b="b" l="l" r="r" t="t"/>
                <a:pathLst>
                  <a:path extrusionOk="0" h="954" w="1477">
                    <a:moveTo>
                      <a:pt x="489" y="1"/>
                    </a:moveTo>
                    <a:cubicBezTo>
                      <a:pt x="215" y="1"/>
                      <a:pt x="1" y="215"/>
                      <a:pt x="1" y="477"/>
                    </a:cubicBezTo>
                    <a:cubicBezTo>
                      <a:pt x="1" y="739"/>
                      <a:pt x="215" y="953"/>
                      <a:pt x="477" y="953"/>
                    </a:cubicBezTo>
                    <a:lnTo>
                      <a:pt x="1001" y="953"/>
                    </a:lnTo>
                    <a:cubicBezTo>
                      <a:pt x="1263" y="953"/>
                      <a:pt x="1477" y="739"/>
                      <a:pt x="1477" y="477"/>
                    </a:cubicBezTo>
                    <a:cubicBezTo>
                      <a:pt x="1477" y="215"/>
                      <a:pt x="1263" y="1"/>
                      <a:pt x="100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902" name="Google Shape;3902;p23"/>
            <p:cNvSpPr/>
            <p:nvPr/>
          </p:nvSpPr>
          <p:spPr>
            <a:xfrm>
              <a:off x="0" y="136530"/>
              <a:ext cx="9143929" cy="2338708"/>
            </a:xfrm>
            <a:custGeom>
              <a:rect b="b" l="l" r="r" t="t"/>
              <a:pathLst>
                <a:path extrusionOk="0" h="13039" w="74415">
                  <a:moveTo>
                    <a:pt x="72676" y="1"/>
                  </a:moveTo>
                  <a:cubicBezTo>
                    <a:pt x="69628" y="1"/>
                    <a:pt x="66616" y="775"/>
                    <a:pt x="63949" y="2239"/>
                  </a:cubicBezTo>
                  <a:cubicBezTo>
                    <a:pt x="60758" y="3977"/>
                    <a:pt x="57198" y="4894"/>
                    <a:pt x="53566" y="4894"/>
                  </a:cubicBezTo>
                  <a:lnTo>
                    <a:pt x="46173" y="4894"/>
                  </a:lnTo>
                  <a:cubicBezTo>
                    <a:pt x="44327" y="4894"/>
                    <a:pt x="42482" y="4728"/>
                    <a:pt x="40660" y="4394"/>
                  </a:cubicBezTo>
                  <a:lnTo>
                    <a:pt x="27266" y="1930"/>
                  </a:lnTo>
                  <a:cubicBezTo>
                    <a:pt x="25569" y="1618"/>
                    <a:pt x="23853" y="1463"/>
                    <a:pt x="22138" y="1463"/>
                  </a:cubicBezTo>
                  <a:cubicBezTo>
                    <a:pt x="20508" y="1463"/>
                    <a:pt x="18877" y="1603"/>
                    <a:pt x="17264" y="1882"/>
                  </a:cubicBezTo>
                  <a:lnTo>
                    <a:pt x="0" y="4894"/>
                  </a:lnTo>
                  <a:lnTo>
                    <a:pt x="0" y="13038"/>
                  </a:lnTo>
                  <a:lnTo>
                    <a:pt x="1739" y="13038"/>
                  </a:lnTo>
                  <a:cubicBezTo>
                    <a:pt x="4787" y="13026"/>
                    <a:pt x="7787" y="12264"/>
                    <a:pt x="10466" y="10800"/>
                  </a:cubicBezTo>
                  <a:cubicBezTo>
                    <a:pt x="13645" y="9061"/>
                    <a:pt x="17217" y="8145"/>
                    <a:pt x="20836" y="8145"/>
                  </a:cubicBezTo>
                  <a:lnTo>
                    <a:pt x="28230" y="8145"/>
                  </a:lnTo>
                  <a:cubicBezTo>
                    <a:pt x="30087" y="8145"/>
                    <a:pt x="31933" y="8323"/>
                    <a:pt x="33754" y="8657"/>
                  </a:cubicBezTo>
                  <a:lnTo>
                    <a:pt x="47149" y="11109"/>
                  </a:lnTo>
                  <a:cubicBezTo>
                    <a:pt x="48846" y="11421"/>
                    <a:pt x="50561" y="11575"/>
                    <a:pt x="52276" y="11575"/>
                  </a:cubicBezTo>
                  <a:cubicBezTo>
                    <a:pt x="53907" y="11575"/>
                    <a:pt x="55537" y="11435"/>
                    <a:pt x="57150" y="11157"/>
                  </a:cubicBezTo>
                  <a:lnTo>
                    <a:pt x="74414" y="8157"/>
                  </a:lnTo>
                  <a:lnTo>
                    <a:pt x="74414"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3" name="Google Shape;3903;p23"/>
            <p:cNvSpPr/>
            <p:nvPr/>
          </p:nvSpPr>
          <p:spPr>
            <a:xfrm>
              <a:off x="0" y="2697899"/>
              <a:ext cx="9144053" cy="2445593"/>
            </a:xfrm>
            <a:custGeom>
              <a:rect b="b" l="l" r="r" t="t"/>
              <a:pathLst>
                <a:path extrusionOk="0" h="18434" w="74510">
                  <a:moveTo>
                    <a:pt x="289" y="1"/>
                  </a:moveTo>
                  <a:cubicBezTo>
                    <a:pt x="193" y="1"/>
                    <a:pt x="96" y="1"/>
                    <a:pt x="0" y="3"/>
                  </a:cubicBezTo>
                  <a:lnTo>
                    <a:pt x="96" y="18433"/>
                  </a:lnTo>
                  <a:lnTo>
                    <a:pt x="74510" y="18433"/>
                  </a:lnTo>
                  <a:lnTo>
                    <a:pt x="74510" y="13314"/>
                  </a:lnTo>
                  <a:cubicBezTo>
                    <a:pt x="74081" y="13230"/>
                    <a:pt x="73688" y="13183"/>
                    <a:pt x="73498" y="13159"/>
                  </a:cubicBezTo>
                  <a:cubicBezTo>
                    <a:pt x="72975" y="13079"/>
                    <a:pt x="72448" y="13040"/>
                    <a:pt x="71922" y="13040"/>
                  </a:cubicBezTo>
                  <a:cubicBezTo>
                    <a:pt x="70401" y="13040"/>
                    <a:pt x="68889" y="13370"/>
                    <a:pt x="67509" y="14016"/>
                  </a:cubicBezTo>
                  <a:cubicBezTo>
                    <a:pt x="65025" y="15197"/>
                    <a:pt x="62728" y="17044"/>
                    <a:pt x="60024" y="17044"/>
                  </a:cubicBezTo>
                  <a:cubicBezTo>
                    <a:pt x="59320" y="17044"/>
                    <a:pt x="58588" y="16919"/>
                    <a:pt x="57817" y="16624"/>
                  </a:cubicBezTo>
                  <a:cubicBezTo>
                    <a:pt x="56269" y="16031"/>
                    <a:pt x="54843" y="14871"/>
                    <a:pt x="53109" y="14871"/>
                  </a:cubicBezTo>
                  <a:cubicBezTo>
                    <a:pt x="52962" y="14871"/>
                    <a:pt x="52813" y="14880"/>
                    <a:pt x="52662" y="14897"/>
                  </a:cubicBezTo>
                  <a:cubicBezTo>
                    <a:pt x="51126" y="15076"/>
                    <a:pt x="49864" y="16314"/>
                    <a:pt x="48507" y="16921"/>
                  </a:cubicBezTo>
                  <a:cubicBezTo>
                    <a:pt x="47162" y="17532"/>
                    <a:pt x="45638" y="17787"/>
                    <a:pt x="44077" y="17787"/>
                  </a:cubicBezTo>
                  <a:cubicBezTo>
                    <a:pt x="41435" y="17787"/>
                    <a:pt x="38687" y="17056"/>
                    <a:pt x="36517" y="16076"/>
                  </a:cubicBezTo>
                  <a:cubicBezTo>
                    <a:pt x="34183" y="15016"/>
                    <a:pt x="32516" y="13088"/>
                    <a:pt x="30171" y="11992"/>
                  </a:cubicBezTo>
                  <a:cubicBezTo>
                    <a:pt x="27373" y="10694"/>
                    <a:pt x="24515" y="9313"/>
                    <a:pt x="21432" y="8873"/>
                  </a:cubicBezTo>
                  <a:cubicBezTo>
                    <a:pt x="20876" y="8791"/>
                    <a:pt x="20315" y="8765"/>
                    <a:pt x="19752" y="8765"/>
                  </a:cubicBezTo>
                  <a:cubicBezTo>
                    <a:pt x="18744" y="8765"/>
                    <a:pt x="17731" y="8849"/>
                    <a:pt x="16741" y="8849"/>
                  </a:cubicBezTo>
                  <a:cubicBezTo>
                    <a:pt x="15135" y="8849"/>
                    <a:pt x="13589" y="8628"/>
                    <a:pt x="12216" y="7468"/>
                  </a:cubicBezTo>
                  <a:cubicBezTo>
                    <a:pt x="10478" y="6015"/>
                    <a:pt x="9573" y="3824"/>
                    <a:pt x="7871" y="2324"/>
                  </a:cubicBezTo>
                  <a:cubicBezTo>
                    <a:pt x="5790" y="497"/>
                    <a:pt x="2977" y="1"/>
                    <a:pt x="28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904" name="Google Shape;3904;p23"/>
            <p:cNvGrpSpPr/>
            <p:nvPr/>
          </p:nvGrpSpPr>
          <p:grpSpPr>
            <a:xfrm>
              <a:off x="305296" y="4753780"/>
              <a:ext cx="1620974" cy="127168"/>
              <a:chOff x="6291500" y="380394"/>
              <a:chExt cx="1264805" cy="99218"/>
            </a:xfrm>
          </p:grpSpPr>
          <p:sp>
            <p:nvSpPr>
              <p:cNvPr id="3905" name="Google Shape;3905;p23"/>
              <p:cNvSpPr/>
              <p:nvPr/>
            </p:nvSpPr>
            <p:spPr>
              <a:xfrm>
                <a:off x="6291500" y="380394"/>
                <a:ext cx="1012331" cy="99218"/>
              </a:xfrm>
              <a:custGeom>
                <a:rect b="b" l="l" r="r" t="t"/>
                <a:pathLst>
                  <a:path extrusionOk="0" h="1502" w="15325">
                    <a:moveTo>
                      <a:pt x="763" y="1"/>
                    </a:moveTo>
                    <a:cubicBezTo>
                      <a:pt x="346" y="1"/>
                      <a:pt x="1" y="334"/>
                      <a:pt x="13" y="751"/>
                    </a:cubicBezTo>
                    <a:cubicBezTo>
                      <a:pt x="13" y="1168"/>
                      <a:pt x="346" y="1501"/>
                      <a:pt x="763" y="1501"/>
                    </a:cubicBezTo>
                    <a:lnTo>
                      <a:pt x="14574" y="1501"/>
                    </a:lnTo>
                    <a:cubicBezTo>
                      <a:pt x="14991" y="1501"/>
                      <a:pt x="15324" y="1168"/>
                      <a:pt x="15324" y="751"/>
                    </a:cubicBezTo>
                    <a:cubicBezTo>
                      <a:pt x="15324" y="334"/>
                      <a:pt x="14991" y="1"/>
                      <a:pt x="1457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6" name="Google Shape;3906;p23"/>
              <p:cNvSpPr/>
              <p:nvPr/>
            </p:nvSpPr>
            <p:spPr>
              <a:xfrm>
                <a:off x="7401268" y="380394"/>
                <a:ext cx="155037" cy="99218"/>
              </a:xfrm>
              <a:custGeom>
                <a:rect b="b" l="l" r="r" t="t"/>
                <a:pathLst>
                  <a:path extrusionOk="0" h="1502" w="2347">
                    <a:moveTo>
                      <a:pt x="763" y="1"/>
                    </a:moveTo>
                    <a:cubicBezTo>
                      <a:pt x="346" y="1"/>
                      <a:pt x="1" y="334"/>
                      <a:pt x="1" y="751"/>
                    </a:cubicBezTo>
                    <a:cubicBezTo>
                      <a:pt x="1" y="1168"/>
                      <a:pt x="346" y="1501"/>
                      <a:pt x="763" y="1501"/>
                    </a:cubicBezTo>
                    <a:lnTo>
                      <a:pt x="1584" y="1501"/>
                    </a:lnTo>
                    <a:cubicBezTo>
                      <a:pt x="2001" y="1501"/>
                      <a:pt x="2346" y="1168"/>
                      <a:pt x="2346" y="751"/>
                    </a:cubicBezTo>
                    <a:cubicBezTo>
                      <a:pt x="2346" y="334"/>
                      <a:pt x="2001" y="1"/>
                      <a:pt x="158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907" name="Google Shape;3907;p23"/>
            <p:cNvGrpSpPr/>
            <p:nvPr/>
          </p:nvGrpSpPr>
          <p:grpSpPr>
            <a:xfrm>
              <a:off x="8049652" y="843661"/>
              <a:ext cx="761891" cy="127172"/>
              <a:chOff x="7289565" y="849931"/>
              <a:chExt cx="377585" cy="63019"/>
            </a:xfrm>
          </p:grpSpPr>
          <p:sp>
            <p:nvSpPr>
              <p:cNvPr id="3908" name="Google Shape;3908;p23"/>
              <p:cNvSpPr/>
              <p:nvPr/>
            </p:nvSpPr>
            <p:spPr>
              <a:xfrm>
                <a:off x="7289565" y="849931"/>
                <a:ext cx="218716" cy="63019"/>
              </a:xfrm>
              <a:custGeom>
                <a:rect b="b" l="l" r="r" t="t"/>
                <a:pathLst>
                  <a:path extrusionOk="0" h="954" w="3311">
                    <a:moveTo>
                      <a:pt x="477" y="1"/>
                    </a:moveTo>
                    <a:cubicBezTo>
                      <a:pt x="215" y="1"/>
                      <a:pt x="1" y="215"/>
                      <a:pt x="1" y="477"/>
                    </a:cubicBezTo>
                    <a:cubicBezTo>
                      <a:pt x="1" y="739"/>
                      <a:pt x="215" y="953"/>
                      <a:pt x="477" y="953"/>
                    </a:cubicBezTo>
                    <a:lnTo>
                      <a:pt x="2835" y="953"/>
                    </a:lnTo>
                    <a:cubicBezTo>
                      <a:pt x="3097" y="953"/>
                      <a:pt x="3311" y="739"/>
                      <a:pt x="3311" y="477"/>
                    </a:cubicBezTo>
                    <a:cubicBezTo>
                      <a:pt x="3311" y="215"/>
                      <a:pt x="3097" y="1"/>
                      <a:pt x="283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9" name="Google Shape;3909;p23"/>
              <p:cNvSpPr/>
              <p:nvPr/>
            </p:nvSpPr>
            <p:spPr>
              <a:xfrm>
                <a:off x="7569583" y="849931"/>
                <a:ext cx="97567" cy="63019"/>
              </a:xfrm>
              <a:custGeom>
                <a:rect b="b" l="l" r="r" t="t"/>
                <a:pathLst>
                  <a:path extrusionOk="0" h="954" w="1477">
                    <a:moveTo>
                      <a:pt x="489" y="1"/>
                    </a:moveTo>
                    <a:cubicBezTo>
                      <a:pt x="215" y="1"/>
                      <a:pt x="1" y="215"/>
                      <a:pt x="1" y="477"/>
                    </a:cubicBezTo>
                    <a:cubicBezTo>
                      <a:pt x="1" y="739"/>
                      <a:pt x="215" y="953"/>
                      <a:pt x="477" y="953"/>
                    </a:cubicBezTo>
                    <a:lnTo>
                      <a:pt x="1001" y="953"/>
                    </a:lnTo>
                    <a:cubicBezTo>
                      <a:pt x="1263" y="953"/>
                      <a:pt x="1477" y="739"/>
                      <a:pt x="1477" y="477"/>
                    </a:cubicBezTo>
                    <a:cubicBezTo>
                      <a:pt x="1477" y="215"/>
                      <a:pt x="1263" y="1"/>
                      <a:pt x="100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910" name="Google Shape;3910;p23"/>
            <p:cNvGrpSpPr/>
            <p:nvPr/>
          </p:nvGrpSpPr>
          <p:grpSpPr>
            <a:xfrm>
              <a:off x="140280" y="1502859"/>
              <a:ext cx="761967" cy="127172"/>
              <a:chOff x="7289565" y="849931"/>
              <a:chExt cx="377585" cy="63019"/>
            </a:xfrm>
          </p:grpSpPr>
          <p:sp>
            <p:nvSpPr>
              <p:cNvPr id="3911" name="Google Shape;3911;p23"/>
              <p:cNvSpPr/>
              <p:nvPr/>
            </p:nvSpPr>
            <p:spPr>
              <a:xfrm>
                <a:off x="7289565" y="849931"/>
                <a:ext cx="218716" cy="63019"/>
              </a:xfrm>
              <a:custGeom>
                <a:rect b="b" l="l" r="r" t="t"/>
                <a:pathLst>
                  <a:path extrusionOk="0" h="954" w="3311">
                    <a:moveTo>
                      <a:pt x="477" y="1"/>
                    </a:moveTo>
                    <a:cubicBezTo>
                      <a:pt x="215" y="1"/>
                      <a:pt x="1" y="215"/>
                      <a:pt x="1" y="477"/>
                    </a:cubicBezTo>
                    <a:cubicBezTo>
                      <a:pt x="1" y="739"/>
                      <a:pt x="215" y="953"/>
                      <a:pt x="477" y="953"/>
                    </a:cubicBezTo>
                    <a:lnTo>
                      <a:pt x="2835" y="953"/>
                    </a:lnTo>
                    <a:cubicBezTo>
                      <a:pt x="3097" y="953"/>
                      <a:pt x="3311" y="739"/>
                      <a:pt x="3311" y="477"/>
                    </a:cubicBezTo>
                    <a:cubicBezTo>
                      <a:pt x="3311" y="215"/>
                      <a:pt x="3097" y="1"/>
                      <a:pt x="283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2" name="Google Shape;3912;p23"/>
              <p:cNvSpPr/>
              <p:nvPr/>
            </p:nvSpPr>
            <p:spPr>
              <a:xfrm>
                <a:off x="7569583" y="849931"/>
                <a:ext cx="97567" cy="63019"/>
              </a:xfrm>
              <a:custGeom>
                <a:rect b="b" l="l" r="r" t="t"/>
                <a:pathLst>
                  <a:path extrusionOk="0" h="954" w="1477">
                    <a:moveTo>
                      <a:pt x="489" y="1"/>
                    </a:moveTo>
                    <a:cubicBezTo>
                      <a:pt x="215" y="1"/>
                      <a:pt x="1" y="215"/>
                      <a:pt x="1" y="477"/>
                    </a:cubicBezTo>
                    <a:cubicBezTo>
                      <a:pt x="1" y="739"/>
                      <a:pt x="215" y="953"/>
                      <a:pt x="477" y="953"/>
                    </a:cubicBezTo>
                    <a:lnTo>
                      <a:pt x="1001" y="953"/>
                    </a:lnTo>
                    <a:cubicBezTo>
                      <a:pt x="1263" y="953"/>
                      <a:pt x="1477" y="739"/>
                      <a:pt x="1477" y="477"/>
                    </a:cubicBezTo>
                    <a:cubicBezTo>
                      <a:pt x="1477" y="215"/>
                      <a:pt x="1263" y="1"/>
                      <a:pt x="100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913" name="Google Shape;3913;p23"/>
            <p:cNvGrpSpPr/>
            <p:nvPr/>
          </p:nvGrpSpPr>
          <p:grpSpPr>
            <a:xfrm>
              <a:off x="-797087" y="2448950"/>
              <a:ext cx="3916575" cy="3378125"/>
              <a:chOff x="780450" y="1002925"/>
              <a:chExt cx="3916575" cy="3378125"/>
            </a:xfrm>
          </p:grpSpPr>
          <p:sp>
            <p:nvSpPr>
              <p:cNvPr id="3914" name="Google Shape;3914;p23"/>
              <p:cNvSpPr/>
              <p:nvPr/>
            </p:nvSpPr>
            <p:spPr>
              <a:xfrm>
                <a:off x="2544350" y="2278100"/>
                <a:ext cx="32175" cy="32450"/>
              </a:xfrm>
              <a:custGeom>
                <a:rect b="b" l="l" r="r" t="t"/>
                <a:pathLst>
                  <a:path extrusionOk="0" h="1298" w="1287">
                    <a:moveTo>
                      <a:pt x="489" y="0"/>
                    </a:moveTo>
                    <a:lnTo>
                      <a:pt x="489" y="500"/>
                    </a:lnTo>
                    <a:lnTo>
                      <a:pt x="1" y="643"/>
                    </a:lnTo>
                    <a:lnTo>
                      <a:pt x="489" y="798"/>
                    </a:lnTo>
                    <a:lnTo>
                      <a:pt x="489" y="1298"/>
                    </a:lnTo>
                    <a:lnTo>
                      <a:pt x="798" y="893"/>
                    </a:lnTo>
                    <a:lnTo>
                      <a:pt x="1287" y="1048"/>
                    </a:lnTo>
                    <a:lnTo>
                      <a:pt x="989" y="643"/>
                    </a:lnTo>
                    <a:lnTo>
                      <a:pt x="1287" y="250"/>
                    </a:lnTo>
                    <a:lnTo>
                      <a:pt x="798" y="405"/>
                    </a:lnTo>
                    <a:lnTo>
                      <a:pt x="4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5" name="Google Shape;3915;p23"/>
              <p:cNvSpPr/>
              <p:nvPr/>
            </p:nvSpPr>
            <p:spPr>
              <a:xfrm>
                <a:off x="3345350" y="2331075"/>
                <a:ext cx="32175" cy="32475"/>
              </a:xfrm>
              <a:custGeom>
                <a:rect b="b" l="l" r="r" t="t"/>
                <a:pathLst>
                  <a:path extrusionOk="0" h="1299" w="1287">
                    <a:moveTo>
                      <a:pt x="489" y="0"/>
                    </a:moveTo>
                    <a:lnTo>
                      <a:pt x="489" y="500"/>
                    </a:lnTo>
                    <a:lnTo>
                      <a:pt x="0" y="655"/>
                    </a:lnTo>
                    <a:lnTo>
                      <a:pt x="489" y="798"/>
                    </a:lnTo>
                    <a:lnTo>
                      <a:pt x="489" y="1298"/>
                    </a:lnTo>
                    <a:lnTo>
                      <a:pt x="798" y="893"/>
                    </a:lnTo>
                    <a:lnTo>
                      <a:pt x="1286" y="1048"/>
                    </a:lnTo>
                    <a:lnTo>
                      <a:pt x="1286" y="1048"/>
                    </a:lnTo>
                    <a:lnTo>
                      <a:pt x="989" y="655"/>
                    </a:lnTo>
                    <a:lnTo>
                      <a:pt x="1286" y="250"/>
                    </a:lnTo>
                    <a:lnTo>
                      <a:pt x="798" y="405"/>
                    </a:lnTo>
                    <a:lnTo>
                      <a:pt x="4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6" name="Google Shape;3916;p23"/>
              <p:cNvSpPr/>
              <p:nvPr/>
            </p:nvSpPr>
            <p:spPr>
              <a:xfrm>
                <a:off x="2592275" y="1497050"/>
                <a:ext cx="32175" cy="32450"/>
              </a:xfrm>
              <a:custGeom>
                <a:rect b="b" l="l" r="r" t="t"/>
                <a:pathLst>
                  <a:path extrusionOk="0" h="1298" w="1287">
                    <a:moveTo>
                      <a:pt x="489" y="0"/>
                    </a:moveTo>
                    <a:lnTo>
                      <a:pt x="489" y="500"/>
                    </a:lnTo>
                    <a:lnTo>
                      <a:pt x="1" y="655"/>
                    </a:lnTo>
                    <a:lnTo>
                      <a:pt x="489" y="798"/>
                    </a:lnTo>
                    <a:lnTo>
                      <a:pt x="489" y="1298"/>
                    </a:lnTo>
                    <a:lnTo>
                      <a:pt x="798" y="893"/>
                    </a:lnTo>
                    <a:lnTo>
                      <a:pt x="1286" y="1048"/>
                    </a:lnTo>
                    <a:lnTo>
                      <a:pt x="989" y="655"/>
                    </a:lnTo>
                    <a:lnTo>
                      <a:pt x="1286" y="250"/>
                    </a:lnTo>
                    <a:lnTo>
                      <a:pt x="798" y="405"/>
                    </a:lnTo>
                    <a:lnTo>
                      <a:pt x="4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7" name="Google Shape;3917;p23"/>
              <p:cNvSpPr/>
              <p:nvPr/>
            </p:nvSpPr>
            <p:spPr>
              <a:xfrm>
                <a:off x="3361425" y="1920600"/>
                <a:ext cx="32475" cy="32475"/>
              </a:xfrm>
              <a:custGeom>
                <a:rect b="b" l="l" r="r" t="t"/>
                <a:pathLst>
                  <a:path extrusionOk="0" h="1299" w="1299">
                    <a:moveTo>
                      <a:pt x="488" y="1"/>
                    </a:moveTo>
                    <a:lnTo>
                      <a:pt x="488" y="501"/>
                    </a:lnTo>
                    <a:lnTo>
                      <a:pt x="0" y="656"/>
                    </a:lnTo>
                    <a:lnTo>
                      <a:pt x="488" y="798"/>
                    </a:lnTo>
                    <a:lnTo>
                      <a:pt x="488" y="1298"/>
                    </a:lnTo>
                    <a:lnTo>
                      <a:pt x="798" y="894"/>
                    </a:lnTo>
                    <a:lnTo>
                      <a:pt x="1298" y="1048"/>
                    </a:lnTo>
                    <a:lnTo>
                      <a:pt x="989" y="656"/>
                    </a:lnTo>
                    <a:lnTo>
                      <a:pt x="1298" y="251"/>
                    </a:lnTo>
                    <a:lnTo>
                      <a:pt x="798" y="405"/>
                    </a:lnTo>
                    <a:lnTo>
                      <a:pt x="48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8" name="Google Shape;3918;p23"/>
              <p:cNvSpPr/>
              <p:nvPr/>
            </p:nvSpPr>
            <p:spPr>
              <a:xfrm>
                <a:off x="1761525" y="2082225"/>
                <a:ext cx="32450" cy="32475"/>
              </a:xfrm>
              <a:custGeom>
                <a:rect b="b" l="l" r="r" t="t"/>
                <a:pathLst>
                  <a:path extrusionOk="0" h="1299" w="1298">
                    <a:moveTo>
                      <a:pt x="500" y="1"/>
                    </a:moveTo>
                    <a:lnTo>
                      <a:pt x="500" y="489"/>
                    </a:lnTo>
                    <a:lnTo>
                      <a:pt x="0" y="644"/>
                    </a:lnTo>
                    <a:lnTo>
                      <a:pt x="500" y="798"/>
                    </a:lnTo>
                    <a:lnTo>
                      <a:pt x="500" y="1299"/>
                    </a:lnTo>
                    <a:lnTo>
                      <a:pt x="798" y="894"/>
                    </a:lnTo>
                    <a:lnTo>
                      <a:pt x="1298" y="1048"/>
                    </a:lnTo>
                    <a:lnTo>
                      <a:pt x="988" y="644"/>
                    </a:lnTo>
                    <a:lnTo>
                      <a:pt x="1298" y="251"/>
                    </a:lnTo>
                    <a:lnTo>
                      <a:pt x="1298" y="251"/>
                    </a:lnTo>
                    <a:lnTo>
                      <a:pt x="798" y="394"/>
                    </a:lnTo>
                    <a:lnTo>
                      <a:pt x="50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9" name="Google Shape;3919;p23"/>
              <p:cNvSpPr/>
              <p:nvPr/>
            </p:nvSpPr>
            <p:spPr>
              <a:xfrm>
                <a:off x="1647825" y="2529000"/>
                <a:ext cx="32450" cy="32475"/>
              </a:xfrm>
              <a:custGeom>
                <a:rect b="b" l="l" r="r" t="t"/>
                <a:pathLst>
                  <a:path extrusionOk="0" h="1299" w="1298">
                    <a:moveTo>
                      <a:pt x="500" y="1"/>
                    </a:moveTo>
                    <a:lnTo>
                      <a:pt x="500" y="489"/>
                    </a:lnTo>
                    <a:lnTo>
                      <a:pt x="0" y="644"/>
                    </a:lnTo>
                    <a:lnTo>
                      <a:pt x="500" y="799"/>
                    </a:lnTo>
                    <a:lnTo>
                      <a:pt x="500" y="1299"/>
                    </a:lnTo>
                    <a:lnTo>
                      <a:pt x="798" y="894"/>
                    </a:lnTo>
                    <a:lnTo>
                      <a:pt x="1298" y="1049"/>
                    </a:lnTo>
                    <a:lnTo>
                      <a:pt x="1298" y="1049"/>
                    </a:lnTo>
                    <a:lnTo>
                      <a:pt x="988" y="644"/>
                    </a:lnTo>
                    <a:lnTo>
                      <a:pt x="1298" y="251"/>
                    </a:lnTo>
                    <a:lnTo>
                      <a:pt x="798" y="394"/>
                    </a:lnTo>
                    <a:lnTo>
                      <a:pt x="50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0" name="Google Shape;3920;p23"/>
              <p:cNvSpPr/>
              <p:nvPr/>
            </p:nvSpPr>
            <p:spPr>
              <a:xfrm>
                <a:off x="780450" y="2377800"/>
                <a:ext cx="32175" cy="32775"/>
              </a:xfrm>
              <a:custGeom>
                <a:rect b="b" l="l" r="r" t="t"/>
                <a:pathLst>
                  <a:path extrusionOk="0" h="1311" w="1287">
                    <a:moveTo>
                      <a:pt x="488" y="1"/>
                    </a:moveTo>
                    <a:lnTo>
                      <a:pt x="488" y="501"/>
                    </a:lnTo>
                    <a:lnTo>
                      <a:pt x="0" y="655"/>
                    </a:lnTo>
                    <a:lnTo>
                      <a:pt x="488" y="810"/>
                    </a:lnTo>
                    <a:lnTo>
                      <a:pt x="488" y="1310"/>
                    </a:lnTo>
                    <a:lnTo>
                      <a:pt x="798" y="905"/>
                    </a:lnTo>
                    <a:lnTo>
                      <a:pt x="1286" y="1060"/>
                    </a:lnTo>
                    <a:lnTo>
                      <a:pt x="988" y="655"/>
                    </a:lnTo>
                    <a:lnTo>
                      <a:pt x="1286" y="251"/>
                    </a:lnTo>
                    <a:lnTo>
                      <a:pt x="798" y="405"/>
                    </a:lnTo>
                    <a:lnTo>
                      <a:pt x="48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1" name="Google Shape;3921;p23"/>
              <p:cNvSpPr/>
              <p:nvPr/>
            </p:nvSpPr>
            <p:spPr>
              <a:xfrm>
                <a:off x="2243125" y="2420375"/>
                <a:ext cx="32175" cy="32450"/>
              </a:xfrm>
              <a:custGeom>
                <a:rect b="b" l="l" r="r" t="t"/>
                <a:pathLst>
                  <a:path extrusionOk="0" h="1298" w="1287">
                    <a:moveTo>
                      <a:pt x="489" y="0"/>
                    </a:moveTo>
                    <a:lnTo>
                      <a:pt x="489" y="500"/>
                    </a:lnTo>
                    <a:lnTo>
                      <a:pt x="1" y="655"/>
                    </a:lnTo>
                    <a:lnTo>
                      <a:pt x="489" y="810"/>
                    </a:lnTo>
                    <a:lnTo>
                      <a:pt x="489" y="1298"/>
                    </a:lnTo>
                    <a:lnTo>
                      <a:pt x="798" y="905"/>
                    </a:lnTo>
                    <a:lnTo>
                      <a:pt x="1286" y="1060"/>
                    </a:lnTo>
                    <a:lnTo>
                      <a:pt x="989" y="655"/>
                    </a:lnTo>
                    <a:lnTo>
                      <a:pt x="1286" y="250"/>
                    </a:lnTo>
                    <a:lnTo>
                      <a:pt x="1286" y="250"/>
                    </a:lnTo>
                    <a:lnTo>
                      <a:pt x="798" y="405"/>
                    </a:lnTo>
                    <a:lnTo>
                      <a:pt x="4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2" name="Google Shape;3922;p23"/>
              <p:cNvSpPr/>
              <p:nvPr/>
            </p:nvSpPr>
            <p:spPr>
              <a:xfrm>
                <a:off x="3166450" y="3111225"/>
                <a:ext cx="32475" cy="32475"/>
              </a:xfrm>
              <a:custGeom>
                <a:rect b="b" l="l" r="r" t="t"/>
                <a:pathLst>
                  <a:path extrusionOk="0" h="1299" w="1299">
                    <a:moveTo>
                      <a:pt x="501" y="1"/>
                    </a:moveTo>
                    <a:lnTo>
                      <a:pt x="501" y="501"/>
                    </a:lnTo>
                    <a:lnTo>
                      <a:pt x="1" y="643"/>
                    </a:lnTo>
                    <a:lnTo>
                      <a:pt x="501" y="798"/>
                    </a:lnTo>
                    <a:lnTo>
                      <a:pt x="501" y="1298"/>
                    </a:lnTo>
                    <a:lnTo>
                      <a:pt x="798" y="894"/>
                    </a:lnTo>
                    <a:lnTo>
                      <a:pt x="1298" y="1048"/>
                    </a:lnTo>
                    <a:lnTo>
                      <a:pt x="1298" y="1048"/>
                    </a:lnTo>
                    <a:lnTo>
                      <a:pt x="989" y="643"/>
                    </a:lnTo>
                    <a:lnTo>
                      <a:pt x="1298" y="251"/>
                    </a:lnTo>
                    <a:lnTo>
                      <a:pt x="798" y="405"/>
                    </a:lnTo>
                    <a:lnTo>
                      <a:pt x="50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3" name="Google Shape;3923;p23"/>
              <p:cNvSpPr/>
              <p:nvPr/>
            </p:nvSpPr>
            <p:spPr>
              <a:xfrm>
                <a:off x="3302475" y="3978300"/>
                <a:ext cx="32175" cy="32475"/>
              </a:xfrm>
              <a:custGeom>
                <a:rect b="b" l="l" r="r" t="t"/>
                <a:pathLst>
                  <a:path extrusionOk="0" h="1299" w="1287">
                    <a:moveTo>
                      <a:pt x="489" y="0"/>
                    </a:moveTo>
                    <a:lnTo>
                      <a:pt x="489" y="500"/>
                    </a:lnTo>
                    <a:lnTo>
                      <a:pt x="1" y="655"/>
                    </a:lnTo>
                    <a:lnTo>
                      <a:pt x="489" y="810"/>
                    </a:lnTo>
                    <a:lnTo>
                      <a:pt x="489" y="1298"/>
                    </a:lnTo>
                    <a:lnTo>
                      <a:pt x="799" y="893"/>
                    </a:lnTo>
                    <a:lnTo>
                      <a:pt x="1287" y="1048"/>
                    </a:lnTo>
                    <a:lnTo>
                      <a:pt x="989" y="655"/>
                    </a:lnTo>
                    <a:lnTo>
                      <a:pt x="1287" y="250"/>
                    </a:lnTo>
                    <a:lnTo>
                      <a:pt x="799" y="405"/>
                    </a:lnTo>
                    <a:lnTo>
                      <a:pt x="4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4" name="Google Shape;3924;p23"/>
              <p:cNvSpPr/>
              <p:nvPr/>
            </p:nvSpPr>
            <p:spPr>
              <a:xfrm>
                <a:off x="2336000" y="3689575"/>
                <a:ext cx="32475" cy="32475"/>
              </a:xfrm>
              <a:custGeom>
                <a:rect b="b" l="l" r="r" t="t"/>
                <a:pathLst>
                  <a:path extrusionOk="0" h="1299" w="1299">
                    <a:moveTo>
                      <a:pt x="500" y="0"/>
                    </a:moveTo>
                    <a:lnTo>
                      <a:pt x="500" y="489"/>
                    </a:lnTo>
                    <a:lnTo>
                      <a:pt x="0" y="643"/>
                    </a:lnTo>
                    <a:lnTo>
                      <a:pt x="500" y="798"/>
                    </a:lnTo>
                    <a:lnTo>
                      <a:pt x="500" y="1298"/>
                    </a:lnTo>
                    <a:lnTo>
                      <a:pt x="798" y="893"/>
                    </a:lnTo>
                    <a:lnTo>
                      <a:pt x="1298" y="1048"/>
                    </a:lnTo>
                    <a:lnTo>
                      <a:pt x="988" y="643"/>
                    </a:lnTo>
                    <a:lnTo>
                      <a:pt x="1298" y="238"/>
                    </a:lnTo>
                    <a:lnTo>
                      <a:pt x="798" y="393"/>
                    </a:lnTo>
                    <a:lnTo>
                      <a:pt x="5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5" name="Google Shape;3925;p23"/>
              <p:cNvSpPr/>
              <p:nvPr/>
            </p:nvSpPr>
            <p:spPr>
              <a:xfrm>
                <a:off x="2560425" y="3143675"/>
                <a:ext cx="32475" cy="32475"/>
              </a:xfrm>
              <a:custGeom>
                <a:rect b="b" l="l" r="r" t="t"/>
                <a:pathLst>
                  <a:path extrusionOk="0" h="1299" w="1299">
                    <a:moveTo>
                      <a:pt x="501" y="0"/>
                    </a:moveTo>
                    <a:lnTo>
                      <a:pt x="501" y="488"/>
                    </a:lnTo>
                    <a:lnTo>
                      <a:pt x="1" y="643"/>
                    </a:lnTo>
                    <a:lnTo>
                      <a:pt x="501" y="798"/>
                    </a:lnTo>
                    <a:lnTo>
                      <a:pt x="501" y="1298"/>
                    </a:lnTo>
                    <a:lnTo>
                      <a:pt x="798" y="893"/>
                    </a:lnTo>
                    <a:lnTo>
                      <a:pt x="1298" y="1048"/>
                    </a:lnTo>
                    <a:lnTo>
                      <a:pt x="989" y="643"/>
                    </a:lnTo>
                    <a:lnTo>
                      <a:pt x="1298" y="250"/>
                    </a:lnTo>
                    <a:lnTo>
                      <a:pt x="1298" y="250"/>
                    </a:lnTo>
                    <a:lnTo>
                      <a:pt x="798" y="405"/>
                    </a:lnTo>
                    <a:lnTo>
                      <a:pt x="50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6" name="Google Shape;3926;p23"/>
              <p:cNvSpPr/>
              <p:nvPr/>
            </p:nvSpPr>
            <p:spPr>
              <a:xfrm>
                <a:off x="1914525" y="1848875"/>
                <a:ext cx="32450" cy="32475"/>
              </a:xfrm>
              <a:custGeom>
                <a:rect b="b" l="l" r="r" t="t"/>
                <a:pathLst>
                  <a:path extrusionOk="0" h="1299" w="1298">
                    <a:moveTo>
                      <a:pt x="500" y="0"/>
                    </a:moveTo>
                    <a:lnTo>
                      <a:pt x="500" y="500"/>
                    </a:lnTo>
                    <a:lnTo>
                      <a:pt x="0" y="643"/>
                    </a:lnTo>
                    <a:lnTo>
                      <a:pt x="500" y="798"/>
                    </a:lnTo>
                    <a:lnTo>
                      <a:pt x="500" y="1298"/>
                    </a:lnTo>
                    <a:lnTo>
                      <a:pt x="810" y="893"/>
                    </a:lnTo>
                    <a:lnTo>
                      <a:pt x="1298" y="1048"/>
                    </a:lnTo>
                    <a:lnTo>
                      <a:pt x="988" y="643"/>
                    </a:lnTo>
                    <a:lnTo>
                      <a:pt x="1298" y="250"/>
                    </a:lnTo>
                    <a:lnTo>
                      <a:pt x="810" y="405"/>
                    </a:lnTo>
                    <a:lnTo>
                      <a:pt x="5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7" name="Google Shape;3927;p23"/>
              <p:cNvSpPr/>
              <p:nvPr/>
            </p:nvSpPr>
            <p:spPr>
              <a:xfrm>
                <a:off x="2360400" y="1131825"/>
                <a:ext cx="32475" cy="32450"/>
              </a:xfrm>
              <a:custGeom>
                <a:rect b="b" l="l" r="r" t="t"/>
                <a:pathLst>
                  <a:path extrusionOk="0" h="1298" w="1299">
                    <a:moveTo>
                      <a:pt x="501" y="0"/>
                    </a:moveTo>
                    <a:lnTo>
                      <a:pt x="501" y="500"/>
                    </a:lnTo>
                    <a:lnTo>
                      <a:pt x="1" y="655"/>
                    </a:lnTo>
                    <a:lnTo>
                      <a:pt x="501" y="798"/>
                    </a:lnTo>
                    <a:lnTo>
                      <a:pt x="501" y="1298"/>
                    </a:lnTo>
                    <a:lnTo>
                      <a:pt x="798" y="893"/>
                    </a:lnTo>
                    <a:lnTo>
                      <a:pt x="1298" y="1048"/>
                    </a:lnTo>
                    <a:lnTo>
                      <a:pt x="989" y="655"/>
                    </a:lnTo>
                    <a:lnTo>
                      <a:pt x="1298" y="250"/>
                    </a:lnTo>
                    <a:lnTo>
                      <a:pt x="798" y="405"/>
                    </a:lnTo>
                    <a:lnTo>
                      <a:pt x="50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8" name="Google Shape;3928;p23"/>
              <p:cNvSpPr/>
              <p:nvPr/>
            </p:nvSpPr>
            <p:spPr>
              <a:xfrm>
                <a:off x="2275275" y="2911200"/>
                <a:ext cx="32475" cy="32475"/>
              </a:xfrm>
              <a:custGeom>
                <a:rect b="b" l="l" r="r" t="t"/>
                <a:pathLst>
                  <a:path extrusionOk="0" h="1299" w="1299">
                    <a:moveTo>
                      <a:pt x="500" y="1"/>
                    </a:moveTo>
                    <a:lnTo>
                      <a:pt x="500" y="501"/>
                    </a:lnTo>
                    <a:lnTo>
                      <a:pt x="0" y="644"/>
                    </a:lnTo>
                    <a:lnTo>
                      <a:pt x="500" y="798"/>
                    </a:lnTo>
                    <a:lnTo>
                      <a:pt x="500" y="1298"/>
                    </a:lnTo>
                    <a:lnTo>
                      <a:pt x="798" y="894"/>
                    </a:lnTo>
                    <a:lnTo>
                      <a:pt x="1298" y="1048"/>
                    </a:lnTo>
                    <a:lnTo>
                      <a:pt x="989" y="644"/>
                    </a:lnTo>
                    <a:lnTo>
                      <a:pt x="1298" y="251"/>
                    </a:lnTo>
                    <a:lnTo>
                      <a:pt x="1298" y="251"/>
                    </a:lnTo>
                    <a:lnTo>
                      <a:pt x="798" y="393"/>
                    </a:lnTo>
                    <a:lnTo>
                      <a:pt x="50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9" name="Google Shape;3929;p23"/>
              <p:cNvSpPr/>
              <p:nvPr/>
            </p:nvSpPr>
            <p:spPr>
              <a:xfrm>
                <a:off x="2544350" y="3918175"/>
                <a:ext cx="32175" cy="32475"/>
              </a:xfrm>
              <a:custGeom>
                <a:rect b="b" l="l" r="r" t="t"/>
                <a:pathLst>
                  <a:path extrusionOk="0" h="1299" w="1287">
                    <a:moveTo>
                      <a:pt x="489" y="0"/>
                    </a:moveTo>
                    <a:lnTo>
                      <a:pt x="489" y="500"/>
                    </a:lnTo>
                    <a:lnTo>
                      <a:pt x="1" y="655"/>
                    </a:lnTo>
                    <a:lnTo>
                      <a:pt x="489" y="810"/>
                    </a:lnTo>
                    <a:lnTo>
                      <a:pt x="489" y="1298"/>
                    </a:lnTo>
                    <a:lnTo>
                      <a:pt x="798" y="905"/>
                    </a:lnTo>
                    <a:lnTo>
                      <a:pt x="1287" y="1048"/>
                    </a:lnTo>
                    <a:lnTo>
                      <a:pt x="989" y="655"/>
                    </a:lnTo>
                    <a:lnTo>
                      <a:pt x="1287" y="250"/>
                    </a:lnTo>
                    <a:lnTo>
                      <a:pt x="798" y="405"/>
                    </a:lnTo>
                    <a:lnTo>
                      <a:pt x="4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0" name="Google Shape;3930;p23"/>
              <p:cNvSpPr/>
              <p:nvPr/>
            </p:nvSpPr>
            <p:spPr>
              <a:xfrm>
                <a:off x="2670850" y="2694200"/>
                <a:ext cx="32175" cy="32475"/>
              </a:xfrm>
              <a:custGeom>
                <a:rect b="b" l="l" r="r" t="t"/>
                <a:pathLst>
                  <a:path extrusionOk="0" h="1299" w="1287">
                    <a:moveTo>
                      <a:pt x="489" y="1"/>
                    </a:moveTo>
                    <a:lnTo>
                      <a:pt x="489" y="489"/>
                    </a:lnTo>
                    <a:lnTo>
                      <a:pt x="1" y="644"/>
                    </a:lnTo>
                    <a:lnTo>
                      <a:pt x="489" y="799"/>
                    </a:lnTo>
                    <a:lnTo>
                      <a:pt x="489" y="1299"/>
                    </a:lnTo>
                    <a:lnTo>
                      <a:pt x="799" y="894"/>
                    </a:lnTo>
                    <a:lnTo>
                      <a:pt x="1287" y="1049"/>
                    </a:lnTo>
                    <a:lnTo>
                      <a:pt x="1287" y="1049"/>
                    </a:lnTo>
                    <a:lnTo>
                      <a:pt x="989" y="644"/>
                    </a:lnTo>
                    <a:lnTo>
                      <a:pt x="1287" y="251"/>
                    </a:lnTo>
                    <a:lnTo>
                      <a:pt x="799" y="394"/>
                    </a:lnTo>
                    <a:lnTo>
                      <a:pt x="48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1" name="Google Shape;3931;p23"/>
              <p:cNvSpPr/>
              <p:nvPr/>
            </p:nvSpPr>
            <p:spPr>
              <a:xfrm>
                <a:off x="2745875" y="1821775"/>
                <a:ext cx="32450" cy="32475"/>
              </a:xfrm>
              <a:custGeom>
                <a:rect b="b" l="l" r="r" t="t"/>
                <a:pathLst>
                  <a:path extrusionOk="0" h="1299" w="1298">
                    <a:moveTo>
                      <a:pt x="500" y="1"/>
                    </a:moveTo>
                    <a:lnTo>
                      <a:pt x="500" y="489"/>
                    </a:lnTo>
                    <a:lnTo>
                      <a:pt x="0" y="644"/>
                    </a:lnTo>
                    <a:lnTo>
                      <a:pt x="500" y="799"/>
                    </a:lnTo>
                    <a:lnTo>
                      <a:pt x="500" y="1299"/>
                    </a:lnTo>
                    <a:lnTo>
                      <a:pt x="810" y="894"/>
                    </a:lnTo>
                    <a:lnTo>
                      <a:pt x="1298" y="1049"/>
                    </a:lnTo>
                    <a:lnTo>
                      <a:pt x="988" y="644"/>
                    </a:lnTo>
                    <a:lnTo>
                      <a:pt x="1298" y="251"/>
                    </a:lnTo>
                    <a:lnTo>
                      <a:pt x="810" y="394"/>
                    </a:lnTo>
                    <a:lnTo>
                      <a:pt x="50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2" name="Google Shape;3932;p23"/>
              <p:cNvSpPr/>
              <p:nvPr/>
            </p:nvSpPr>
            <p:spPr>
              <a:xfrm>
                <a:off x="3651050" y="3127300"/>
                <a:ext cx="32450" cy="32475"/>
              </a:xfrm>
              <a:custGeom>
                <a:rect b="b" l="l" r="r" t="t"/>
                <a:pathLst>
                  <a:path extrusionOk="0" h="1299" w="1298">
                    <a:moveTo>
                      <a:pt x="488" y="0"/>
                    </a:moveTo>
                    <a:lnTo>
                      <a:pt x="488" y="501"/>
                    </a:lnTo>
                    <a:lnTo>
                      <a:pt x="0" y="655"/>
                    </a:lnTo>
                    <a:lnTo>
                      <a:pt x="488" y="810"/>
                    </a:lnTo>
                    <a:lnTo>
                      <a:pt x="488" y="1298"/>
                    </a:lnTo>
                    <a:lnTo>
                      <a:pt x="798" y="905"/>
                    </a:lnTo>
                    <a:lnTo>
                      <a:pt x="1298" y="1060"/>
                    </a:lnTo>
                    <a:lnTo>
                      <a:pt x="988" y="655"/>
                    </a:lnTo>
                    <a:lnTo>
                      <a:pt x="1298" y="251"/>
                    </a:lnTo>
                    <a:lnTo>
                      <a:pt x="798" y="405"/>
                    </a:lnTo>
                    <a:lnTo>
                      <a:pt x="48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3" name="Google Shape;3933;p23"/>
              <p:cNvSpPr/>
              <p:nvPr/>
            </p:nvSpPr>
            <p:spPr>
              <a:xfrm>
                <a:off x="4041275" y="2777250"/>
                <a:ext cx="32175" cy="32775"/>
              </a:xfrm>
              <a:custGeom>
                <a:rect b="b" l="l" r="r" t="t"/>
                <a:pathLst>
                  <a:path extrusionOk="0" h="1311" w="1287">
                    <a:moveTo>
                      <a:pt x="488" y="1"/>
                    </a:moveTo>
                    <a:lnTo>
                      <a:pt x="488" y="501"/>
                    </a:lnTo>
                    <a:lnTo>
                      <a:pt x="0" y="656"/>
                    </a:lnTo>
                    <a:lnTo>
                      <a:pt x="488" y="810"/>
                    </a:lnTo>
                    <a:lnTo>
                      <a:pt x="488" y="1310"/>
                    </a:lnTo>
                    <a:lnTo>
                      <a:pt x="798" y="906"/>
                    </a:lnTo>
                    <a:lnTo>
                      <a:pt x="1286" y="1060"/>
                    </a:lnTo>
                    <a:lnTo>
                      <a:pt x="988" y="656"/>
                    </a:lnTo>
                    <a:lnTo>
                      <a:pt x="1286" y="251"/>
                    </a:lnTo>
                    <a:lnTo>
                      <a:pt x="798" y="406"/>
                    </a:lnTo>
                    <a:lnTo>
                      <a:pt x="48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4" name="Google Shape;3934;p23"/>
              <p:cNvSpPr/>
              <p:nvPr/>
            </p:nvSpPr>
            <p:spPr>
              <a:xfrm>
                <a:off x="1419225" y="2245650"/>
                <a:ext cx="32450" cy="32475"/>
              </a:xfrm>
              <a:custGeom>
                <a:rect b="b" l="l" r="r" t="t"/>
                <a:pathLst>
                  <a:path extrusionOk="0" h="1299" w="1298">
                    <a:moveTo>
                      <a:pt x="500" y="0"/>
                    </a:moveTo>
                    <a:lnTo>
                      <a:pt x="500" y="500"/>
                    </a:lnTo>
                    <a:lnTo>
                      <a:pt x="0" y="655"/>
                    </a:lnTo>
                    <a:lnTo>
                      <a:pt x="500" y="810"/>
                    </a:lnTo>
                    <a:lnTo>
                      <a:pt x="500" y="1298"/>
                    </a:lnTo>
                    <a:lnTo>
                      <a:pt x="798" y="905"/>
                    </a:lnTo>
                    <a:lnTo>
                      <a:pt x="1298" y="1048"/>
                    </a:lnTo>
                    <a:lnTo>
                      <a:pt x="1298" y="1048"/>
                    </a:lnTo>
                    <a:lnTo>
                      <a:pt x="988" y="655"/>
                    </a:lnTo>
                    <a:lnTo>
                      <a:pt x="1298" y="250"/>
                    </a:lnTo>
                    <a:lnTo>
                      <a:pt x="798" y="405"/>
                    </a:lnTo>
                    <a:lnTo>
                      <a:pt x="5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5" name="Google Shape;3935;p23"/>
              <p:cNvSpPr/>
              <p:nvPr/>
            </p:nvSpPr>
            <p:spPr>
              <a:xfrm>
                <a:off x="3361425" y="3035625"/>
                <a:ext cx="32475" cy="32475"/>
              </a:xfrm>
              <a:custGeom>
                <a:rect b="b" l="l" r="r" t="t"/>
                <a:pathLst>
                  <a:path extrusionOk="0" h="1299" w="1299">
                    <a:moveTo>
                      <a:pt x="488" y="0"/>
                    </a:moveTo>
                    <a:lnTo>
                      <a:pt x="488" y="489"/>
                    </a:lnTo>
                    <a:lnTo>
                      <a:pt x="0" y="643"/>
                    </a:lnTo>
                    <a:lnTo>
                      <a:pt x="488" y="798"/>
                    </a:lnTo>
                    <a:lnTo>
                      <a:pt x="488" y="1298"/>
                    </a:lnTo>
                    <a:lnTo>
                      <a:pt x="798" y="893"/>
                    </a:lnTo>
                    <a:lnTo>
                      <a:pt x="1298" y="1048"/>
                    </a:lnTo>
                    <a:lnTo>
                      <a:pt x="989" y="643"/>
                    </a:lnTo>
                    <a:lnTo>
                      <a:pt x="1298" y="239"/>
                    </a:lnTo>
                    <a:lnTo>
                      <a:pt x="798" y="393"/>
                    </a:lnTo>
                    <a:lnTo>
                      <a:pt x="48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6" name="Google Shape;3936;p23"/>
              <p:cNvSpPr/>
              <p:nvPr/>
            </p:nvSpPr>
            <p:spPr>
              <a:xfrm>
                <a:off x="1792475" y="2761175"/>
                <a:ext cx="32175" cy="32475"/>
              </a:xfrm>
              <a:custGeom>
                <a:rect b="b" l="l" r="r" t="t"/>
                <a:pathLst>
                  <a:path extrusionOk="0" h="1299" w="1287">
                    <a:moveTo>
                      <a:pt x="489" y="1"/>
                    </a:moveTo>
                    <a:lnTo>
                      <a:pt x="489" y="501"/>
                    </a:lnTo>
                    <a:lnTo>
                      <a:pt x="0" y="644"/>
                    </a:lnTo>
                    <a:lnTo>
                      <a:pt x="489" y="799"/>
                    </a:lnTo>
                    <a:lnTo>
                      <a:pt x="489" y="1299"/>
                    </a:lnTo>
                    <a:lnTo>
                      <a:pt x="798" y="894"/>
                    </a:lnTo>
                    <a:lnTo>
                      <a:pt x="1286" y="1049"/>
                    </a:lnTo>
                    <a:lnTo>
                      <a:pt x="989" y="644"/>
                    </a:lnTo>
                    <a:lnTo>
                      <a:pt x="1286" y="251"/>
                    </a:lnTo>
                    <a:lnTo>
                      <a:pt x="798" y="406"/>
                    </a:lnTo>
                    <a:lnTo>
                      <a:pt x="48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7" name="Google Shape;3937;p23"/>
              <p:cNvSpPr/>
              <p:nvPr/>
            </p:nvSpPr>
            <p:spPr>
              <a:xfrm>
                <a:off x="1107275" y="2677850"/>
                <a:ext cx="32475" cy="32450"/>
              </a:xfrm>
              <a:custGeom>
                <a:rect b="b" l="l" r="r" t="t"/>
                <a:pathLst>
                  <a:path extrusionOk="0" h="1298" w="1299">
                    <a:moveTo>
                      <a:pt x="500" y="0"/>
                    </a:moveTo>
                    <a:lnTo>
                      <a:pt x="500" y="500"/>
                    </a:lnTo>
                    <a:lnTo>
                      <a:pt x="0" y="655"/>
                    </a:lnTo>
                    <a:lnTo>
                      <a:pt x="500" y="810"/>
                    </a:lnTo>
                    <a:lnTo>
                      <a:pt x="500" y="1298"/>
                    </a:lnTo>
                    <a:lnTo>
                      <a:pt x="810" y="905"/>
                    </a:lnTo>
                    <a:lnTo>
                      <a:pt x="1298" y="1048"/>
                    </a:lnTo>
                    <a:lnTo>
                      <a:pt x="988" y="655"/>
                    </a:lnTo>
                    <a:lnTo>
                      <a:pt x="1298" y="250"/>
                    </a:lnTo>
                    <a:lnTo>
                      <a:pt x="810" y="405"/>
                    </a:lnTo>
                    <a:lnTo>
                      <a:pt x="5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8" name="Google Shape;3938;p23"/>
              <p:cNvSpPr/>
              <p:nvPr/>
            </p:nvSpPr>
            <p:spPr>
              <a:xfrm>
                <a:off x="3018525" y="2280175"/>
                <a:ext cx="32475" cy="32475"/>
              </a:xfrm>
              <a:custGeom>
                <a:rect b="b" l="l" r="r" t="t"/>
                <a:pathLst>
                  <a:path extrusionOk="0" h="1299" w="1299">
                    <a:moveTo>
                      <a:pt x="500" y="0"/>
                    </a:moveTo>
                    <a:lnTo>
                      <a:pt x="500" y="500"/>
                    </a:lnTo>
                    <a:lnTo>
                      <a:pt x="0" y="655"/>
                    </a:lnTo>
                    <a:lnTo>
                      <a:pt x="500" y="810"/>
                    </a:lnTo>
                    <a:lnTo>
                      <a:pt x="500" y="1298"/>
                    </a:lnTo>
                    <a:lnTo>
                      <a:pt x="798" y="905"/>
                    </a:lnTo>
                    <a:lnTo>
                      <a:pt x="1298" y="1048"/>
                    </a:lnTo>
                    <a:lnTo>
                      <a:pt x="989" y="655"/>
                    </a:lnTo>
                    <a:lnTo>
                      <a:pt x="1298" y="250"/>
                    </a:lnTo>
                    <a:lnTo>
                      <a:pt x="798" y="405"/>
                    </a:lnTo>
                    <a:lnTo>
                      <a:pt x="5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9" name="Google Shape;3939;p23"/>
              <p:cNvSpPr/>
              <p:nvPr/>
            </p:nvSpPr>
            <p:spPr>
              <a:xfrm>
                <a:off x="2549425" y="2858225"/>
                <a:ext cx="14900" cy="12800"/>
              </a:xfrm>
              <a:custGeom>
                <a:rect b="b" l="l" r="r" t="t"/>
                <a:pathLst>
                  <a:path extrusionOk="0" h="512" w="596">
                    <a:moveTo>
                      <a:pt x="274" y="0"/>
                    </a:moveTo>
                    <a:cubicBezTo>
                      <a:pt x="119" y="0"/>
                      <a:pt x="0" y="119"/>
                      <a:pt x="0" y="262"/>
                    </a:cubicBezTo>
                    <a:cubicBezTo>
                      <a:pt x="0" y="409"/>
                      <a:pt x="129" y="511"/>
                      <a:pt x="259" y="511"/>
                    </a:cubicBezTo>
                    <a:cubicBezTo>
                      <a:pt x="319" y="511"/>
                      <a:pt x="380" y="490"/>
                      <a:pt x="429" y="441"/>
                    </a:cubicBezTo>
                    <a:cubicBezTo>
                      <a:pt x="595" y="286"/>
                      <a:pt x="488" y="12"/>
                      <a:pt x="27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0" name="Google Shape;3940;p23"/>
              <p:cNvSpPr/>
              <p:nvPr/>
            </p:nvSpPr>
            <p:spPr>
              <a:xfrm>
                <a:off x="2369925" y="2624550"/>
                <a:ext cx="7475" cy="6475"/>
              </a:xfrm>
              <a:custGeom>
                <a:rect b="b" l="l" r="r" t="t"/>
                <a:pathLst>
                  <a:path extrusionOk="0" h="259" w="299">
                    <a:moveTo>
                      <a:pt x="132" y="1"/>
                    </a:moveTo>
                    <a:cubicBezTo>
                      <a:pt x="60" y="1"/>
                      <a:pt x="1" y="60"/>
                      <a:pt x="1" y="132"/>
                    </a:cubicBezTo>
                    <a:cubicBezTo>
                      <a:pt x="1" y="207"/>
                      <a:pt x="64" y="258"/>
                      <a:pt x="131" y="258"/>
                    </a:cubicBezTo>
                    <a:cubicBezTo>
                      <a:pt x="160" y="258"/>
                      <a:pt x="190" y="249"/>
                      <a:pt x="215" y="227"/>
                    </a:cubicBezTo>
                    <a:cubicBezTo>
                      <a:pt x="298" y="144"/>
                      <a:pt x="251" y="1"/>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1" name="Google Shape;3941;p23"/>
              <p:cNvSpPr/>
              <p:nvPr/>
            </p:nvSpPr>
            <p:spPr>
              <a:xfrm>
                <a:off x="2025825" y="2983825"/>
                <a:ext cx="7475" cy="6650"/>
              </a:xfrm>
              <a:custGeom>
                <a:rect b="b" l="l" r="r" t="t"/>
                <a:pathLst>
                  <a:path extrusionOk="0" h="266" w="299">
                    <a:moveTo>
                      <a:pt x="132" y="1"/>
                    </a:moveTo>
                    <a:cubicBezTo>
                      <a:pt x="60" y="1"/>
                      <a:pt x="1" y="60"/>
                      <a:pt x="1" y="132"/>
                    </a:cubicBezTo>
                    <a:cubicBezTo>
                      <a:pt x="1" y="212"/>
                      <a:pt x="61" y="266"/>
                      <a:pt x="126" y="266"/>
                    </a:cubicBezTo>
                    <a:cubicBezTo>
                      <a:pt x="157" y="266"/>
                      <a:pt x="188" y="254"/>
                      <a:pt x="215" y="227"/>
                    </a:cubicBezTo>
                    <a:cubicBezTo>
                      <a:pt x="299" y="155"/>
                      <a:pt x="251" y="13"/>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2" name="Google Shape;3942;p23"/>
              <p:cNvSpPr/>
              <p:nvPr/>
            </p:nvSpPr>
            <p:spPr>
              <a:xfrm>
                <a:off x="2667000" y="2083975"/>
                <a:ext cx="7750" cy="6400"/>
              </a:xfrm>
              <a:custGeom>
                <a:rect b="b" l="l" r="r" t="t"/>
                <a:pathLst>
                  <a:path extrusionOk="0" h="256" w="310">
                    <a:moveTo>
                      <a:pt x="125" y="1"/>
                    </a:moveTo>
                    <a:cubicBezTo>
                      <a:pt x="60" y="1"/>
                      <a:pt x="0" y="57"/>
                      <a:pt x="0" y="133"/>
                    </a:cubicBezTo>
                    <a:cubicBezTo>
                      <a:pt x="0" y="205"/>
                      <a:pt x="65" y="256"/>
                      <a:pt x="132" y="256"/>
                    </a:cubicBezTo>
                    <a:cubicBezTo>
                      <a:pt x="165" y="256"/>
                      <a:pt x="199" y="244"/>
                      <a:pt x="226" y="216"/>
                    </a:cubicBezTo>
                    <a:cubicBezTo>
                      <a:pt x="310" y="145"/>
                      <a:pt x="250" y="2"/>
                      <a:pt x="143" y="2"/>
                    </a:cubicBezTo>
                    <a:cubicBezTo>
                      <a:pt x="137" y="1"/>
                      <a:pt x="131" y="1"/>
                      <a:pt x="12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3" name="Google Shape;3943;p23"/>
              <p:cNvSpPr/>
              <p:nvPr/>
            </p:nvSpPr>
            <p:spPr>
              <a:xfrm>
                <a:off x="2303550" y="2080750"/>
                <a:ext cx="7475" cy="6450"/>
              </a:xfrm>
              <a:custGeom>
                <a:rect b="b" l="l" r="r" t="t"/>
                <a:pathLst>
                  <a:path extrusionOk="0" h="258" w="299">
                    <a:moveTo>
                      <a:pt x="131" y="0"/>
                    </a:moveTo>
                    <a:cubicBezTo>
                      <a:pt x="60" y="0"/>
                      <a:pt x="0" y="48"/>
                      <a:pt x="0" y="131"/>
                    </a:cubicBezTo>
                    <a:cubicBezTo>
                      <a:pt x="0" y="206"/>
                      <a:pt x="64" y="258"/>
                      <a:pt x="131" y="258"/>
                    </a:cubicBezTo>
                    <a:cubicBezTo>
                      <a:pt x="160" y="258"/>
                      <a:pt x="190" y="248"/>
                      <a:pt x="215" y="226"/>
                    </a:cubicBezTo>
                    <a:cubicBezTo>
                      <a:pt x="298" y="143"/>
                      <a:pt x="251" y="0"/>
                      <a:pt x="13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4" name="Google Shape;3944;p23"/>
              <p:cNvSpPr/>
              <p:nvPr/>
            </p:nvSpPr>
            <p:spPr>
              <a:xfrm>
                <a:off x="1918475" y="2471525"/>
                <a:ext cx="9650" cy="6625"/>
              </a:xfrm>
              <a:custGeom>
                <a:rect b="b" l="l" r="r" t="t"/>
                <a:pathLst>
                  <a:path extrusionOk="0" h="265" w="386">
                    <a:moveTo>
                      <a:pt x="177" y="1"/>
                    </a:moveTo>
                    <a:cubicBezTo>
                      <a:pt x="1" y="1"/>
                      <a:pt x="4" y="264"/>
                      <a:pt x="188" y="264"/>
                    </a:cubicBezTo>
                    <a:cubicBezTo>
                      <a:pt x="191" y="264"/>
                      <a:pt x="195" y="264"/>
                      <a:pt x="199" y="264"/>
                    </a:cubicBezTo>
                    <a:cubicBezTo>
                      <a:pt x="203" y="264"/>
                      <a:pt x="207" y="264"/>
                      <a:pt x="210" y="264"/>
                    </a:cubicBezTo>
                    <a:cubicBezTo>
                      <a:pt x="383" y="264"/>
                      <a:pt x="386" y="1"/>
                      <a:pt x="220" y="1"/>
                    </a:cubicBezTo>
                    <a:cubicBezTo>
                      <a:pt x="214" y="1"/>
                      <a:pt x="207" y="1"/>
                      <a:pt x="199" y="2"/>
                    </a:cubicBezTo>
                    <a:cubicBezTo>
                      <a:pt x="191" y="1"/>
                      <a:pt x="184" y="1"/>
                      <a:pt x="17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5" name="Google Shape;3945;p23"/>
              <p:cNvSpPr/>
              <p:nvPr/>
            </p:nvSpPr>
            <p:spPr>
              <a:xfrm>
                <a:off x="2306625" y="3102300"/>
                <a:ext cx="7675" cy="6650"/>
              </a:xfrm>
              <a:custGeom>
                <a:rect b="b" l="l" r="r" t="t"/>
                <a:pathLst>
                  <a:path extrusionOk="0" h="266" w="307">
                    <a:moveTo>
                      <a:pt x="139" y="0"/>
                    </a:moveTo>
                    <a:cubicBezTo>
                      <a:pt x="68" y="0"/>
                      <a:pt x="8" y="60"/>
                      <a:pt x="8" y="131"/>
                    </a:cubicBezTo>
                    <a:cubicBezTo>
                      <a:pt x="0" y="212"/>
                      <a:pt x="63" y="265"/>
                      <a:pt x="131" y="265"/>
                    </a:cubicBezTo>
                    <a:cubicBezTo>
                      <a:pt x="163" y="265"/>
                      <a:pt x="196" y="253"/>
                      <a:pt x="223" y="227"/>
                    </a:cubicBezTo>
                    <a:cubicBezTo>
                      <a:pt x="306" y="143"/>
                      <a:pt x="258" y="12"/>
                      <a:pt x="139"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6" name="Google Shape;3946;p23"/>
              <p:cNvSpPr/>
              <p:nvPr/>
            </p:nvSpPr>
            <p:spPr>
              <a:xfrm>
                <a:off x="2209300" y="3393375"/>
                <a:ext cx="7650" cy="6375"/>
              </a:xfrm>
              <a:custGeom>
                <a:rect b="b" l="l" r="r" t="t"/>
                <a:pathLst>
                  <a:path extrusionOk="0" h="255" w="306">
                    <a:moveTo>
                      <a:pt x="121" y="0"/>
                    </a:moveTo>
                    <a:cubicBezTo>
                      <a:pt x="58" y="0"/>
                      <a:pt x="8" y="55"/>
                      <a:pt x="8" y="121"/>
                    </a:cubicBezTo>
                    <a:cubicBezTo>
                      <a:pt x="0" y="201"/>
                      <a:pt x="63" y="255"/>
                      <a:pt x="131" y="255"/>
                    </a:cubicBezTo>
                    <a:cubicBezTo>
                      <a:pt x="163" y="255"/>
                      <a:pt x="196" y="243"/>
                      <a:pt x="222" y="216"/>
                    </a:cubicBezTo>
                    <a:cubicBezTo>
                      <a:pt x="306" y="145"/>
                      <a:pt x="258" y="2"/>
                      <a:pt x="139" y="2"/>
                    </a:cubicBezTo>
                    <a:cubicBezTo>
                      <a:pt x="133" y="1"/>
                      <a:pt x="127" y="0"/>
                      <a:pt x="12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7" name="Google Shape;3947;p23"/>
              <p:cNvSpPr/>
              <p:nvPr/>
            </p:nvSpPr>
            <p:spPr>
              <a:xfrm>
                <a:off x="2083875" y="3702375"/>
                <a:ext cx="7775" cy="6650"/>
              </a:xfrm>
              <a:custGeom>
                <a:rect b="b" l="l" r="r" t="t"/>
                <a:pathLst>
                  <a:path extrusionOk="0" h="266" w="311">
                    <a:moveTo>
                      <a:pt x="144" y="0"/>
                    </a:moveTo>
                    <a:cubicBezTo>
                      <a:pt x="60" y="0"/>
                      <a:pt x="1" y="60"/>
                      <a:pt x="1" y="131"/>
                    </a:cubicBezTo>
                    <a:cubicBezTo>
                      <a:pt x="1" y="212"/>
                      <a:pt x="66" y="265"/>
                      <a:pt x="135" y="265"/>
                    </a:cubicBezTo>
                    <a:cubicBezTo>
                      <a:pt x="167" y="265"/>
                      <a:pt x="200" y="253"/>
                      <a:pt x="227" y="227"/>
                    </a:cubicBezTo>
                    <a:cubicBezTo>
                      <a:pt x="310" y="143"/>
                      <a:pt x="251" y="0"/>
                      <a:pt x="14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8" name="Google Shape;3948;p23"/>
              <p:cNvSpPr/>
              <p:nvPr/>
            </p:nvSpPr>
            <p:spPr>
              <a:xfrm>
                <a:off x="2559225" y="3660700"/>
                <a:ext cx="6875" cy="6275"/>
              </a:xfrm>
              <a:custGeom>
                <a:rect b="b" l="l" r="r" t="t"/>
                <a:pathLst>
                  <a:path extrusionOk="0" h="251" w="275">
                    <a:moveTo>
                      <a:pt x="132" y="0"/>
                    </a:moveTo>
                    <a:cubicBezTo>
                      <a:pt x="60" y="0"/>
                      <a:pt x="1" y="48"/>
                      <a:pt x="1" y="120"/>
                    </a:cubicBezTo>
                    <a:cubicBezTo>
                      <a:pt x="1" y="203"/>
                      <a:pt x="60" y="250"/>
                      <a:pt x="132" y="250"/>
                    </a:cubicBezTo>
                    <a:cubicBezTo>
                      <a:pt x="215" y="250"/>
                      <a:pt x="275" y="203"/>
                      <a:pt x="275" y="120"/>
                    </a:cubicBezTo>
                    <a:cubicBezTo>
                      <a:pt x="275" y="48"/>
                      <a:pt x="215" y="0"/>
                      <a:pt x="13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9" name="Google Shape;3949;p23"/>
              <p:cNvSpPr/>
              <p:nvPr/>
            </p:nvSpPr>
            <p:spPr>
              <a:xfrm>
                <a:off x="2366350" y="4374475"/>
                <a:ext cx="6875" cy="6575"/>
              </a:xfrm>
              <a:custGeom>
                <a:rect b="b" l="l" r="r" t="t"/>
                <a:pathLst>
                  <a:path extrusionOk="0" h="263" w="275">
                    <a:moveTo>
                      <a:pt x="144" y="1"/>
                    </a:moveTo>
                    <a:cubicBezTo>
                      <a:pt x="60" y="1"/>
                      <a:pt x="1" y="60"/>
                      <a:pt x="1" y="132"/>
                    </a:cubicBezTo>
                    <a:cubicBezTo>
                      <a:pt x="1" y="203"/>
                      <a:pt x="60" y="263"/>
                      <a:pt x="144" y="263"/>
                    </a:cubicBezTo>
                    <a:cubicBezTo>
                      <a:pt x="215" y="263"/>
                      <a:pt x="275" y="203"/>
                      <a:pt x="275" y="132"/>
                    </a:cubicBezTo>
                    <a:cubicBezTo>
                      <a:pt x="275" y="60"/>
                      <a:pt x="215" y="1"/>
                      <a:pt x="14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0" name="Google Shape;3950;p23"/>
              <p:cNvSpPr/>
              <p:nvPr/>
            </p:nvSpPr>
            <p:spPr>
              <a:xfrm>
                <a:off x="3070300" y="3765175"/>
                <a:ext cx="7475" cy="6650"/>
              </a:xfrm>
              <a:custGeom>
                <a:rect b="b" l="l" r="r" t="t"/>
                <a:pathLst>
                  <a:path extrusionOk="0" h="266" w="299">
                    <a:moveTo>
                      <a:pt x="132" y="1"/>
                    </a:moveTo>
                    <a:cubicBezTo>
                      <a:pt x="61" y="1"/>
                      <a:pt x="1" y="60"/>
                      <a:pt x="1" y="132"/>
                    </a:cubicBezTo>
                    <a:cubicBezTo>
                      <a:pt x="1" y="212"/>
                      <a:pt x="61" y="266"/>
                      <a:pt x="126" y="266"/>
                    </a:cubicBezTo>
                    <a:cubicBezTo>
                      <a:pt x="157" y="266"/>
                      <a:pt x="188" y="254"/>
                      <a:pt x="215" y="227"/>
                    </a:cubicBezTo>
                    <a:cubicBezTo>
                      <a:pt x="299" y="143"/>
                      <a:pt x="251" y="12"/>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1" name="Google Shape;3951;p23"/>
              <p:cNvSpPr/>
              <p:nvPr/>
            </p:nvSpPr>
            <p:spPr>
              <a:xfrm>
                <a:off x="2988150" y="3991400"/>
                <a:ext cx="7475" cy="6450"/>
              </a:xfrm>
              <a:custGeom>
                <a:rect b="b" l="l" r="r" t="t"/>
                <a:pathLst>
                  <a:path extrusionOk="0" h="258" w="299">
                    <a:moveTo>
                      <a:pt x="132" y="0"/>
                    </a:moveTo>
                    <a:cubicBezTo>
                      <a:pt x="60" y="0"/>
                      <a:pt x="1" y="48"/>
                      <a:pt x="1" y="131"/>
                    </a:cubicBezTo>
                    <a:cubicBezTo>
                      <a:pt x="1" y="206"/>
                      <a:pt x="65" y="258"/>
                      <a:pt x="132" y="258"/>
                    </a:cubicBezTo>
                    <a:cubicBezTo>
                      <a:pt x="161" y="258"/>
                      <a:pt x="190" y="248"/>
                      <a:pt x="215" y="226"/>
                    </a:cubicBezTo>
                    <a:cubicBezTo>
                      <a:pt x="299" y="143"/>
                      <a:pt x="251" y="0"/>
                      <a:pt x="13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2" name="Google Shape;3952;p23"/>
              <p:cNvSpPr/>
              <p:nvPr/>
            </p:nvSpPr>
            <p:spPr>
              <a:xfrm>
                <a:off x="2795575" y="4192900"/>
                <a:ext cx="7475" cy="6650"/>
              </a:xfrm>
              <a:custGeom>
                <a:rect b="b" l="l" r="r" t="t"/>
                <a:pathLst>
                  <a:path extrusionOk="0" h="266" w="299">
                    <a:moveTo>
                      <a:pt x="131" y="1"/>
                    </a:moveTo>
                    <a:cubicBezTo>
                      <a:pt x="60" y="1"/>
                      <a:pt x="1" y="60"/>
                      <a:pt x="1" y="132"/>
                    </a:cubicBezTo>
                    <a:cubicBezTo>
                      <a:pt x="1" y="212"/>
                      <a:pt x="61" y="266"/>
                      <a:pt x="125" y="266"/>
                    </a:cubicBezTo>
                    <a:cubicBezTo>
                      <a:pt x="156" y="266"/>
                      <a:pt x="188" y="254"/>
                      <a:pt x="215" y="227"/>
                    </a:cubicBezTo>
                    <a:cubicBezTo>
                      <a:pt x="298" y="144"/>
                      <a:pt x="251" y="13"/>
                      <a:pt x="13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3" name="Google Shape;3953;p23"/>
              <p:cNvSpPr/>
              <p:nvPr/>
            </p:nvSpPr>
            <p:spPr>
              <a:xfrm>
                <a:off x="3423925" y="3518125"/>
                <a:ext cx="7775" cy="6650"/>
              </a:xfrm>
              <a:custGeom>
                <a:rect b="b" l="l" r="r" t="t"/>
                <a:pathLst>
                  <a:path extrusionOk="0" h="266" w="311">
                    <a:moveTo>
                      <a:pt x="143" y="0"/>
                    </a:moveTo>
                    <a:cubicBezTo>
                      <a:pt x="72" y="0"/>
                      <a:pt x="1" y="60"/>
                      <a:pt x="1" y="131"/>
                    </a:cubicBezTo>
                    <a:cubicBezTo>
                      <a:pt x="1" y="212"/>
                      <a:pt x="66" y="265"/>
                      <a:pt x="135" y="265"/>
                    </a:cubicBezTo>
                    <a:cubicBezTo>
                      <a:pt x="167" y="265"/>
                      <a:pt x="200" y="253"/>
                      <a:pt x="227" y="227"/>
                    </a:cubicBezTo>
                    <a:cubicBezTo>
                      <a:pt x="310" y="143"/>
                      <a:pt x="263" y="0"/>
                      <a:pt x="14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4" name="Google Shape;3954;p23"/>
              <p:cNvSpPr/>
              <p:nvPr/>
            </p:nvSpPr>
            <p:spPr>
              <a:xfrm>
                <a:off x="4689275" y="3780950"/>
                <a:ext cx="7750" cy="6650"/>
              </a:xfrm>
              <a:custGeom>
                <a:rect b="b" l="l" r="r" t="t"/>
                <a:pathLst>
                  <a:path extrusionOk="0" h="266" w="310">
                    <a:moveTo>
                      <a:pt x="143" y="1"/>
                    </a:moveTo>
                    <a:cubicBezTo>
                      <a:pt x="60" y="1"/>
                      <a:pt x="0" y="60"/>
                      <a:pt x="0" y="132"/>
                    </a:cubicBezTo>
                    <a:cubicBezTo>
                      <a:pt x="0" y="212"/>
                      <a:pt x="66" y="266"/>
                      <a:pt x="134" y="266"/>
                    </a:cubicBezTo>
                    <a:cubicBezTo>
                      <a:pt x="166" y="266"/>
                      <a:pt x="199" y="254"/>
                      <a:pt x="226" y="227"/>
                    </a:cubicBezTo>
                    <a:cubicBezTo>
                      <a:pt x="310" y="143"/>
                      <a:pt x="250" y="1"/>
                      <a:pt x="1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5" name="Google Shape;3955;p23"/>
              <p:cNvSpPr/>
              <p:nvPr/>
            </p:nvSpPr>
            <p:spPr>
              <a:xfrm>
                <a:off x="3730525" y="4181600"/>
                <a:ext cx="7450" cy="6450"/>
              </a:xfrm>
              <a:custGeom>
                <a:rect b="b" l="l" r="r" t="t"/>
                <a:pathLst>
                  <a:path extrusionOk="0" h="258" w="298">
                    <a:moveTo>
                      <a:pt x="131" y="0"/>
                    </a:moveTo>
                    <a:cubicBezTo>
                      <a:pt x="60" y="0"/>
                      <a:pt x="0" y="60"/>
                      <a:pt x="0" y="131"/>
                    </a:cubicBezTo>
                    <a:cubicBezTo>
                      <a:pt x="0" y="206"/>
                      <a:pt x="64" y="258"/>
                      <a:pt x="131" y="258"/>
                    </a:cubicBezTo>
                    <a:cubicBezTo>
                      <a:pt x="160" y="258"/>
                      <a:pt x="189" y="248"/>
                      <a:pt x="214" y="227"/>
                    </a:cubicBezTo>
                    <a:cubicBezTo>
                      <a:pt x="298" y="143"/>
                      <a:pt x="250" y="12"/>
                      <a:pt x="13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6" name="Google Shape;3956;p23"/>
              <p:cNvSpPr/>
              <p:nvPr/>
            </p:nvSpPr>
            <p:spPr>
              <a:xfrm>
                <a:off x="3041150" y="3291300"/>
                <a:ext cx="6850" cy="6575"/>
              </a:xfrm>
              <a:custGeom>
                <a:rect b="b" l="l" r="r" t="t"/>
                <a:pathLst>
                  <a:path extrusionOk="0" h="263" w="274">
                    <a:moveTo>
                      <a:pt x="143" y="1"/>
                    </a:moveTo>
                    <a:cubicBezTo>
                      <a:pt x="72" y="1"/>
                      <a:pt x="0" y="60"/>
                      <a:pt x="0" y="132"/>
                    </a:cubicBezTo>
                    <a:cubicBezTo>
                      <a:pt x="0" y="203"/>
                      <a:pt x="72" y="263"/>
                      <a:pt x="143" y="263"/>
                    </a:cubicBezTo>
                    <a:cubicBezTo>
                      <a:pt x="214" y="263"/>
                      <a:pt x="274" y="203"/>
                      <a:pt x="274" y="132"/>
                    </a:cubicBezTo>
                    <a:cubicBezTo>
                      <a:pt x="274" y="60"/>
                      <a:pt x="214" y="1"/>
                      <a:pt x="1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7" name="Google Shape;3957;p23"/>
              <p:cNvSpPr/>
              <p:nvPr/>
            </p:nvSpPr>
            <p:spPr>
              <a:xfrm>
                <a:off x="2792000" y="3183250"/>
                <a:ext cx="7775" cy="6650"/>
              </a:xfrm>
              <a:custGeom>
                <a:rect b="b" l="l" r="r" t="t"/>
                <a:pathLst>
                  <a:path extrusionOk="0" h="266" w="311">
                    <a:moveTo>
                      <a:pt x="144" y="1"/>
                    </a:moveTo>
                    <a:cubicBezTo>
                      <a:pt x="60" y="1"/>
                      <a:pt x="1" y="60"/>
                      <a:pt x="1" y="132"/>
                    </a:cubicBezTo>
                    <a:cubicBezTo>
                      <a:pt x="1" y="213"/>
                      <a:pt x="66" y="266"/>
                      <a:pt x="135" y="266"/>
                    </a:cubicBezTo>
                    <a:cubicBezTo>
                      <a:pt x="167" y="266"/>
                      <a:pt x="200" y="254"/>
                      <a:pt x="227" y="227"/>
                    </a:cubicBezTo>
                    <a:cubicBezTo>
                      <a:pt x="310" y="144"/>
                      <a:pt x="251" y="1"/>
                      <a:pt x="14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8" name="Google Shape;3958;p23"/>
              <p:cNvSpPr/>
              <p:nvPr/>
            </p:nvSpPr>
            <p:spPr>
              <a:xfrm>
                <a:off x="2931600" y="2869500"/>
                <a:ext cx="7775" cy="6500"/>
              </a:xfrm>
              <a:custGeom>
                <a:rect b="b" l="l" r="r" t="t"/>
                <a:pathLst>
                  <a:path extrusionOk="0" h="260" w="311">
                    <a:moveTo>
                      <a:pt x="123" y="0"/>
                    </a:moveTo>
                    <a:cubicBezTo>
                      <a:pt x="50" y="0"/>
                      <a:pt x="1" y="56"/>
                      <a:pt x="1" y="133"/>
                    </a:cubicBezTo>
                    <a:cubicBezTo>
                      <a:pt x="1" y="208"/>
                      <a:pt x="70" y="259"/>
                      <a:pt x="141" y="259"/>
                    </a:cubicBezTo>
                    <a:cubicBezTo>
                      <a:pt x="171" y="259"/>
                      <a:pt x="202" y="249"/>
                      <a:pt x="227" y="228"/>
                    </a:cubicBezTo>
                    <a:cubicBezTo>
                      <a:pt x="310" y="145"/>
                      <a:pt x="251" y="2"/>
                      <a:pt x="144" y="2"/>
                    </a:cubicBezTo>
                    <a:cubicBezTo>
                      <a:pt x="136" y="1"/>
                      <a:pt x="129" y="0"/>
                      <a:pt x="12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9" name="Google Shape;3959;p23"/>
              <p:cNvSpPr/>
              <p:nvPr/>
            </p:nvSpPr>
            <p:spPr>
              <a:xfrm>
                <a:off x="2775025" y="2452800"/>
                <a:ext cx="7475" cy="6675"/>
              </a:xfrm>
              <a:custGeom>
                <a:rect b="b" l="l" r="r" t="t"/>
                <a:pathLst>
                  <a:path extrusionOk="0" h="267" w="299">
                    <a:moveTo>
                      <a:pt x="132" y="1"/>
                    </a:moveTo>
                    <a:cubicBezTo>
                      <a:pt x="61" y="1"/>
                      <a:pt x="1" y="61"/>
                      <a:pt x="1" y="132"/>
                    </a:cubicBezTo>
                    <a:cubicBezTo>
                      <a:pt x="1" y="213"/>
                      <a:pt x="61" y="266"/>
                      <a:pt x="126" y="266"/>
                    </a:cubicBezTo>
                    <a:cubicBezTo>
                      <a:pt x="157" y="266"/>
                      <a:pt x="188" y="254"/>
                      <a:pt x="215" y="227"/>
                    </a:cubicBezTo>
                    <a:cubicBezTo>
                      <a:pt x="299" y="156"/>
                      <a:pt x="251" y="13"/>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0" name="Google Shape;3960;p23"/>
              <p:cNvSpPr/>
              <p:nvPr/>
            </p:nvSpPr>
            <p:spPr>
              <a:xfrm>
                <a:off x="3629900" y="2809400"/>
                <a:ext cx="7775" cy="6650"/>
              </a:xfrm>
              <a:custGeom>
                <a:rect b="b" l="l" r="r" t="t"/>
                <a:pathLst>
                  <a:path extrusionOk="0" h="266" w="311">
                    <a:moveTo>
                      <a:pt x="144" y="1"/>
                    </a:moveTo>
                    <a:cubicBezTo>
                      <a:pt x="72" y="1"/>
                      <a:pt x="1" y="60"/>
                      <a:pt x="1" y="132"/>
                    </a:cubicBezTo>
                    <a:cubicBezTo>
                      <a:pt x="1" y="212"/>
                      <a:pt x="66" y="266"/>
                      <a:pt x="135" y="266"/>
                    </a:cubicBezTo>
                    <a:cubicBezTo>
                      <a:pt x="167" y="266"/>
                      <a:pt x="200" y="254"/>
                      <a:pt x="227" y="227"/>
                    </a:cubicBezTo>
                    <a:cubicBezTo>
                      <a:pt x="310" y="144"/>
                      <a:pt x="251" y="1"/>
                      <a:pt x="14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1" name="Google Shape;3961;p23"/>
              <p:cNvSpPr/>
              <p:nvPr/>
            </p:nvSpPr>
            <p:spPr>
              <a:xfrm>
                <a:off x="3815350" y="3113600"/>
                <a:ext cx="7450" cy="6650"/>
              </a:xfrm>
              <a:custGeom>
                <a:rect b="b" l="l" r="r" t="t"/>
                <a:pathLst>
                  <a:path extrusionOk="0" h="266" w="298">
                    <a:moveTo>
                      <a:pt x="131" y="1"/>
                    </a:moveTo>
                    <a:cubicBezTo>
                      <a:pt x="60" y="1"/>
                      <a:pt x="0" y="60"/>
                      <a:pt x="0" y="132"/>
                    </a:cubicBezTo>
                    <a:cubicBezTo>
                      <a:pt x="0" y="213"/>
                      <a:pt x="61" y="266"/>
                      <a:pt x="125" y="266"/>
                    </a:cubicBezTo>
                    <a:cubicBezTo>
                      <a:pt x="156" y="266"/>
                      <a:pt x="188" y="254"/>
                      <a:pt x="215" y="227"/>
                    </a:cubicBezTo>
                    <a:cubicBezTo>
                      <a:pt x="298" y="156"/>
                      <a:pt x="250" y="13"/>
                      <a:pt x="13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2" name="Google Shape;3962;p23"/>
              <p:cNvSpPr/>
              <p:nvPr/>
            </p:nvSpPr>
            <p:spPr>
              <a:xfrm>
                <a:off x="2695275" y="3010025"/>
                <a:ext cx="6850" cy="6575"/>
              </a:xfrm>
              <a:custGeom>
                <a:rect b="b" l="l" r="r" t="t"/>
                <a:pathLst>
                  <a:path extrusionOk="0" h="263" w="274">
                    <a:moveTo>
                      <a:pt x="131" y="0"/>
                    </a:moveTo>
                    <a:cubicBezTo>
                      <a:pt x="60" y="0"/>
                      <a:pt x="0" y="60"/>
                      <a:pt x="0" y="131"/>
                    </a:cubicBezTo>
                    <a:cubicBezTo>
                      <a:pt x="0" y="203"/>
                      <a:pt x="60" y="262"/>
                      <a:pt x="131" y="262"/>
                    </a:cubicBezTo>
                    <a:cubicBezTo>
                      <a:pt x="203" y="262"/>
                      <a:pt x="274" y="203"/>
                      <a:pt x="274" y="131"/>
                    </a:cubicBezTo>
                    <a:cubicBezTo>
                      <a:pt x="274" y="60"/>
                      <a:pt x="203" y="0"/>
                      <a:pt x="13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3" name="Google Shape;3963;p23"/>
              <p:cNvSpPr/>
              <p:nvPr/>
            </p:nvSpPr>
            <p:spPr>
              <a:xfrm>
                <a:off x="1995775" y="2767725"/>
                <a:ext cx="7750" cy="6475"/>
              </a:xfrm>
              <a:custGeom>
                <a:rect b="b" l="l" r="r" t="t"/>
                <a:pathLst>
                  <a:path extrusionOk="0" h="259" w="310">
                    <a:moveTo>
                      <a:pt x="143" y="1"/>
                    </a:moveTo>
                    <a:cubicBezTo>
                      <a:pt x="72" y="1"/>
                      <a:pt x="12" y="60"/>
                      <a:pt x="0" y="132"/>
                    </a:cubicBezTo>
                    <a:cubicBezTo>
                      <a:pt x="0" y="207"/>
                      <a:pt x="70" y="258"/>
                      <a:pt x="141" y="258"/>
                    </a:cubicBezTo>
                    <a:cubicBezTo>
                      <a:pt x="171" y="258"/>
                      <a:pt x="201" y="249"/>
                      <a:pt x="227" y="227"/>
                    </a:cubicBezTo>
                    <a:cubicBezTo>
                      <a:pt x="310" y="144"/>
                      <a:pt x="250" y="1"/>
                      <a:pt x="1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4" name="Google Shape;3964;p23"/>
              <p:cNvSpPr/>
              <p:nvPr/>
            </p:nvSpPr>
            <p:spPr>
              <a:xfrm>
                <a:off x="1842475" y="2609675"/>
                <a:ext cx="7475" cy="6525"/>
              </a:xfrm>
              <a:custGeom>
                <a:rect b="b" l="l" r="r" t="t"/>
                <a:pathLst>
                  <a:path extrusionOk="0" h="261" w="299">
                    <a:moveTo>
                      <a:pt x="132" y="1"/>
                    </a:moveTo>
                    <a:cubicBezTo>
                      <a:pt x="60" y="1"/>
                      <a:pt x="1" y="60"/>
                      <a:pt x="1" y="132"/>
                    </a:cubicBezTo>
                    <a:cubicBezTo>
                      <a:pt x="1" y="212"/>
                      <a:pt x="61" y="260"/>
                      <a:pt x="126" y="260"/>
                    </a:cubicBezTo>
                    <a:cubicBezTo>
                      <a:pt x="157" y="260"/>
                      <a:pt x="188" y="250"/>
                      <a:pt x="215" y="227"/>
                    </a:cubicBezTo>
                    <a:cubicBezTo>
                      <a:pt x="298" y="143"/>
                      <a:pt x="251" y="12"/>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5" name="Google Shape;3965;p23"/>
              <p:cNvSpPr/>
              <p:nvPr/>
            </p:nvSpPr>
            <p:spPr>
              <a:xfrm>
                <a:off x="1810500" y="1837825"/>
                <a:ext cx="9225" cy="6625"/>
              </a:xfrm>
              <a:custGeom>
                <a:rect b="b" l="l" r="r" t="t"/>
                <a:pathLst>
                  <a:path extrusionOk="0" h="265" w="369">
                    <a:moveTo>
                      <a:pt x="164" y="0"/>
                    </a:moveTo>
                    <a:cubicBezTo>
                      <a:pt x="1" y="0"/>
                      <a:pt x="1" y="265"/>
                      <a:pt x="164" y="265"/>
                    </a:cubicBezTo>
                    <a:cubicBezTo>
                      <a:pt x="170" y="265"/>
                      <a:pt x="177" y="265"/>
                      <a:pt x="184" y="264"/>
                    </a:cubicBezTo>
                    <a:cubicBezTo>
                      <a:pt x="191" y="265"/>
                      <a:pt x="198" y="265"/>
                      <a:pt x="205" y="265"/>
                    </a:cubicBezTo>
                    <a:cubicBezTo>
                      <a:pt x="368" y="265"/>
                      <a:pt x="368" y="0"/>
                      <a:pt x="205" y="0"/>
                    </a:cubicBezTo>
                    <a:cubicBezTo>
                      <a:pt x="198" y="0"/>
                      <a:pt x="191" y="1"/>
                      <a:pt x="184" y="2"/>
                    </a:cubicBezTo>
                    <a:cubicBezTo>
                      <a:pt x="177" y="1"/>
                      <a:pt x="170" y="0"/>
                      <a:pt x="16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6" name="Google Shape;3966;p23"/>
              <p:cNvSpPr/>
              <p:nvPr/>
            </p:nvSpPr>
            <p:spPr>
              <a:xfrm>
                <a:off x="1120375" y="1474375"/>
                <a:ext cx="7450" cy="6400"/>
              </a:xfrm>
              <a:custGeom>
                <a:rect b="b" l="l" r="r" t="t"/>
                <a:pathLst>
                  <a:path extrusionOk="0" h="256" w="298">
                    <a:moveTo>
                      <a:pt x="113" y="1"/>
                    </a:moveTo>
                    <a:cubicBezTo>
                      <a:pt x="50" y="1"/>
                      <a:pt x="0" y="57"/>
                      <a:pt x="0" y="133"/>
                    </a:cubicBezTo>
                    <a:cubicBezTo>
                      <a:pt x="0" y="205"/>
                      <a:pt x="59" y="256"/>
                      <a:pt x="124" y="256"/>
                    </a:cubicBezTo>
                    <a:cubicBezTo>
                      <a:pt x="155" y="256"/>
                      <a:pt x="187" y="244"/>
                      <a:pt x="214" y="217"/>
                    </a:cubicBezTo>
                    <a:cubicBezTo>
                      <a:pt x="298" y="145"/>
                      <a:pt x="250" y="2"/>
                      <a:pt x="131" y="2"/>
                    </a:cubicBezTo>
                    <a:cubicBezTo>
                      <a:pt x="125" y="1"/>
                      <a:pt x="119" y="1"/>
                      <a:pt x="11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7" name="Google Shape;3967;p23"/>
              <p:cNvSpPr/>
              <p:nvPr/>
            </p:nvSpPr>
            <p:spPr>
              <a:xfrm>
                <a:off x="1754675" y="1531525"/>
                <a:ext cx="7750" cy="6400"/>
              </a:xfrm>
              <a:custGeom>
                <a:rect b="b" l="l" r="r" t="t"/>
                <a:pathLst>
                  <a:path extrusionOk="0" h="256" w="310">
                    <a:moveTo>
                      <a:pt x="125" y="1"/>
                    </a:moveTo>
                    <a:cubicBezTo>
                      <a:pt x="60" y="1"/>
                      <a:pt x="0" y="57"/>
                      <a:pt x="0" y="133"/>
                    </a:cubicBezTo>
                    <a:cubicBezTo>
                      <a:pt x="0" y="205"/>
                      <a:pt x="65" y="256"/>
                      <a:pt x="133" y="256"/>
                    </a:cubicBezTo>
                    <a:cubicBezTo>
                      <a:pt x="166" y="256"/>
                      <a:pt x="199" y="244"/>
                      <a:pt x="227" y="217"/>
                    </a:cubicBezTo>
                    <a:cubicBezTo>
                      <a:pt x="310" y="145"/>
                      <a:pt x="250" y="2"/>
                      <a:pt x="143" y="2"/>
                    </a:cubicBezTo>
                    <a:cubicBezTo>
                      <a:pt x="137" y="1"/>
                      <a:pt x="131" y="1"/>
                      <a:pt x="12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8" name="Google Shape;3968;p23"/>
              <p:cNvSpPr/>
              <p:nvPr/>
            </p:nvSpPr>
            <p:spPr>
              <a:xfrm>
                <a:off x="1641050" y="1002925"/>
                <a:ext cx="7675" cy="6650"/>
              </a:xfrm>
              <a:custGeom>
                <a:rect b="b" l="l" r="r" t="t"/>
                <a:pathLst>
                  <a:path extrusionOk="0" h="266" w="307">
                    <a:moveTo>
                      <a:pt x="140" y="1"/>
                    </a:moveTo>
                    <a:cubicBezTo>
                      <a:pt x="69" y="1"/>
                      <a:pt x="9" y="60"/>
                      <a:pt x="9" y="132"/>
                    </a:cubicBezTo>
                    <a:cubicBezTo>
                      <a:pt x="1" y="212"/>
                      <a:pt x="64" y="266"/>
                      <a:pt x="132" y="266"/>
                    </a:cubicBezTo>
                    <a:cubicBezTo>
                      <a:pt x="164" y="266"/>
                      <a:pt x="197" y="254"/>
                      <a:pt x="223" y="227"/>
                    </a:cubicBezTo>
                    <a:cubicBezTo>
                      <a:pt x="307" y="144"/>
                      <a:pt x="259" y="1"/>
                      <a:pt x="14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9" name="Google Shape;3969;p23"/>
              <p:cNvSpPr/>
              <p:nvPr/>
            </p:nvSpPr>
            <p:spPr>
              <a:xfrm>
                <a:off x="1448075" y="2492100"/>
                <a:ext cx="7775" cy="6650"/>
              </a:xfrm>
              <a:custGeom>
                <a:rect b="b" l="l" r="r" t="t"/>
                <a:pathLst>
                  <a:path extrusionOk="0" h="266" w="311">
                    <a:moveTo>
                      <a:pt x="144" y="1"/>
                    </a:moveTo>
                    <a:cubicBezTo>
                      <a:pt x="72" y="1"/>
                      <a:pt x="13" y="60"/>
                      <a:pt x="1" y="132"/>
                    </a:cubicBezTo>
                    <a:cubicBezTo>
                      <a:pt x="1" y="212"/>
                      <a:pt x="67" y="266"/>
                      <a:pt x="135" y="266"/>
                    </a:cubicBezTo>
                    <a:cubicBezTo>
                      <a:pt x="167" y="266"/>
                      <a:pt x="200" y="254"/>
                      <a:pt x="227" y="227"/>
                    </a:cubicBezTo>
                    <a:cubicBezTo>
                      <a:pt x="310" y="155"/>
                      <a:pt x="263" y="13"/>
                      <a:pt x="14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0" name="Google Shape;3970;p23"/>
              <p:cNvSpPr/>
              <p:nvPr/>
            </p:nvSpPr>
            <p:spPr>
              <a:xfrm>
                <a:off x="1562550" y="2880800"/>
                <a:ext cx="9225" cy="6650"/>
              </a:xfrm>
              <a:custGeom>
                <a:rect b="b" l="l" r="r" t="t"/>
                <a:pathLst>
                  <a:path extrusionOk="0" h="266" w="369">
                    <a:moveTo>
                      <a:pt x="164" y="1"/>
                    </a:moveTo>
                    <a:cubicBezTo>
                      <a:pt x="1" y="1"/>
                      <a:pt x="1" y="265"/>
                      <a:pt x="164" y="265"/>
                    </a:cubicBezTo>
                    <a:cubicBezTo>
                      <a:pt x="171" y="265"/>
                      <a:pt x="177" y="265"/>
                      <a:pt x="184" y="264"/>
                    </a:cubicBezTo>
                    <a:cubicBezTo>
                      <a:pt x="191" y="265"/>
                      <a:pt x="198" y="265"/>
                      <a:pt x="205" y="265"/>
                    </a:cubicBezTo>
                    <a:cubicBezTo>
                      <a:pt x="368" y="265"/>
                      <a:pt x="368" y="1"/>
                      <a:pt x="205" y="1"/>
                    </a:cubicBezTo>
                    <a:cubicBezTo>
                      <a:pt x="198" y="1"/>
                      <a:pt x="191" y="1"/>
                      <a:pt x="184" y="2"/>
                    </a:cubicBezTo>
                    <a:cubicBezTo>
                      <a:pt x="177" y="1"/>
                      <a:pt x="171" y="1"/>
                      <a:pt x="16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1" name="Google Shape;3971;p23"/>
              <p:cNvSpPr/>
              <p:nvPr/>
            </p:nvSpPr>
            <p:spPr>
              <a:xfrm>
                <a:off x="2004500" y="2263775"/>
                <a:ext cx="9350" cy="6600"/>
              </a:xfrm>
              <a:custGeom>
                <a:rect b="b" l="l" r="r" t="t"/>
                <a:pathLst>
                  <a:path extrusionOk="0" h="264" w="374">
                    <a:moveTo>
                      <a:pt x="166" y="0"/>
                    </a:moveTo>
                    <a:cubicBezTo>
                      <a:pt x="0" y="0"/>
                      <a:pt x="4" y="264"/>
                      <a:pt x="176" y="264"/>
                    </a:cubicBezTo>
                    <a:cubicBezTo>
                      <a:pt x="180" y="264"/>
                      <a:pt x="183" y="264"/>
                      <a:pt x="187" y="263"/>
                    </a:cubicBezTo>
                    <a:cubicBezTo>
                      <a:pt x="191" y="264"/>
                      <a:pt x="195" y="264"/>
                      <a:pt x="198" y="264"/>
                    </a:cubicBezTo>
                    <a:cubicBezTo>
                      <a:pt x="371" y="264"/>
                      <a:pt x="374" y="0"/>
                      <a:pt x="208" y="0"/>
                    </a:cubicBezTo>
                    <a:cubicBezTo>
                      <a:pt x="202" y="0"/>
                      <a:pt x="195" y="1"/>
                      <a:pt x="187" y="2"/>
                    </a:cubicBezTo>
                    <a:cubicBezTo>
                      <a:pt x="180" y="1"/>
                      <a:pt x="173" y="0"/>
                      <a:pt x="16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2" name="Google Shape;3972;p23"/>
              <p:cNvSpPr/>
              <p:nvPr/>
            </p:nvSpPr>
            <p:spPr>
              <a:xfrm>
                <a:off x="1084350" y="2031025"/>
                <a:ext cx="7475" cy="6600"/>
              </a:xfrm>
              <a:custGeom>
                <a:rect b="b" l="l" r="r" t="t"/>
                <a:pathLst>
                  <a:path extrusionOk="0" h="264" w="299">
                    <a:moveTo>
                      <a:pt x="131" y="1"/>
                    </a:moveTo>
                    <a:cubicBezTo>
                      <a:pt x="60" y="1"/>
                      <a:pt x="0" y="60"/>
                      <a:pt x="0" y="132"/>
                    </a:cubicBezTo>
                    <a:cubicBezTo>
                      <a:pt x="0" y="206"/>
                      <a:pt x="64" y="264"/>
                      <a:pt x="130" y="264"/>
                    </a:cubicBezTo>
                    <a:cubicBezTo>
                      <a:pt x="160" y="264"/>
                      <a:pt x="189" y="253"/>
                      <a:pt x="215" y="227"/>
                    </a:cubicBezTo>
                    <a:cubicBezTo>
                      <a:pt x="298" y="144"/>
                      <a:pt x="251" y="1"/>
                      <a:pt x="13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3" name="Google Shape;3973;p23"/>
              <p:cNvSpPr/>
              <p:nvPr/>
            </p:nvSpPr>
            <p:spPr>
              <a:xfrm>
                <a:off x="1136450" y="2258750"/>
                <a:ext cx="7450" cy="6450"/>
              </a:xfrm>
              <a:custGeom>
                <a:rect b="b" l="l" r="r" t="t"/>
                <a:pathLst>
                  <a:path extrusionOk="0" h="258" w="298">
                    <a:moveTo>
                      <a:pt x="131" y="0"/>
                    </a:moveTo>
                    <a:cubicBezTo>
                      <a:pt x="60" y="0"/>
                      <a:pt x="0" y="48"/>
                      <a:pt x="0" y="131"/>
                    </a:cubicBezTo>
                    <a:cubicBezTo>
                      <a:pt x="0" y="206"/>
                      <a:pt x="64" y="258"/>
                      <a:pt x="131" y="258"/>
                    </a:cubicBezTo>
                    <a:cubicBezTo>
                      <a:pt x="160" y="258"/>
                      <a:pt x="189" y="248"/>
                      <a:pt x="214" y="226"/>
                    </a:cubicBezTo>
                    <a:cubicBezTo>
                      <a:pt x="298" y="143"/>
                      <a:pt x="250" y="0"/>
                      <a:pt x="13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4" name="Google Shape;3974;p23"/>
              <p:cNvSpPr/>
              <p:nvPr/>
            </p:nvSpPr>
            <p:spPr>
              <a:xfrm>
                <a:off x="2517275" y="1742000"/>
                <a:ext cx="7750" cy="6475"/>
              </a:xfrm>
              <a:custGeom>
                <a:rect b="b" l="l" r="r" t="t"/>
                <a:pathLst>
                  <a:path extrusionOk="0" h="259" w="310">
                    <a:moveTo>
                      <a:pt x="143" y="1"/>
                    </a:moveTo>
                    <a:cubicBezTo>
                      <a:pt x="60" y="1"/>
                      <a:pt x="0" y="60"/>
                      <a:pt x="0" y="132"/>
                    </a:cubicBezTo>
                    <a:cubicBezTo>
                      <a:pt x="0" y="207"/>
                      <a:pt x="70" y="258"/>
                      <a:pt x="140" y="258"/>
                    </a:cubicBezTo>
                    <a:cubicBezTo>
                      <a:pt x="171" y="258"/>
                      <a:pt x="201" y="249"/>
                      <a:pt x="226" y="227"/>
                    </a:cubicBezTo>
                    <a:cubicBezTo>
                      <a:pt x="310" y="144"/>
                      <a:pt x="250" y="1"/>
                      <a:pt x="1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5" name="Google Shape;3975;p23"/>
              <p:cNvSpPr/>
              <p:nvPr/>
            </p:nvSpPr>
            <p:spPr>
              <a:xfrm>
                <a:off x="2397900" y="1508950"/>
                <a:ext cx="6875" cy="6575"/>
              </a:xfrm>
              <a:custGeom>
                <a:rect b="b" l="l" r="r" t="t"/>
                <a:pathLst>
                  <a:path extrusionOk="0" h="263" w="275">
                    <a:moveTo>
                      <a:pt x="144" y="0"/>
                    </a:moveTo>
                    <a:cubicBezTo>
                      <a:pt x="60" y="0"/>
                      <a:pt x="1" y="60"/>
                      <a:pt x="1" y="131"/>
                    </a:cubicBezTo>
                    <a:cubicBezTo>
                      <a:pt x="1" y="203"/>
                      <a:pt x="60" y="262"/>
                      <a:pt x="144" y="262"/>
                    </a:cubicBezTo>
                    <a:cubicBezTo>
                      <a:pt x="215" y="262"/>
                      <a:pt x="275" y="203"/>
                      <a:pt x="275" y="131"/>
                    </a:cubicBezTo>
                    <a:cubicBezTo>
                      <a:pt x="275" y="60"/>
                      <a:pt x="215" y="0"/>
                      <a:pt x="14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6" name="Google Shape;3976;p23"/>
              <p:cNvSpPr/>
              <p:nvPr/>
            </p:nvSpPr>
            <p:spPr>
              <a:xfrm>
                <a:off x="2788725" y="1418150"/>
                <a:ext cx="7475" cy="6675"/>
              </a:xfrm>
              <a:custGeom>
                <a:rect b="b" l="l" r="r" t="t"/>
                <a:pathLst>
                  <a:path extrusionOk="0" h="267" w="299">
                    <a:moveTo>
                      <a:pt x="132" y="1"/>
                    </a:moveTo>
                    <a:cubicBezTo>
                      <a:pt x="60" y="1"/>
                      <a:pt x="1" y="60"/>
                      <a:pt x="1" y="132"/>
                    </a:cubicBezTo>
                    <a:cubicBezTo>
                      <a:pt x="1" y="213"/>
                      <a:pt x="61" y="266"/>
                      <a:pt x="126" y="266"/>
                    </a:cubicBezTo>
                    <a:cubicBezTo>
                      <a:pt x="156" y="266"/>
                      <a:pt x="188" y="254"/>
                      <a:pt x="215" y="227"/>
                    </a:cubicBezTo>
                    <a:cubicBezTo>
                      <a:pt x="298" y="156"/>
                      <a:pt x="251" y="13"/>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7" name="Google Shape;3977;p23"/>
              <p:cNvSpPr/>
              <p:nvPr/>
            </p:nvSpPr>
            <p:spPr>
              <a:xfrm>
                <a:off x="2573225" y="1144925"/>
                <a:ext cx="7775" cy="6450"/>
              </a:xfrm>
              <a:custGeom>
                <a:rect b="b" l="l" r="r" t="t"/>
                <a:pathLst>
                  <a:path extrusionOk="0" h="258" w="311">
                    <a:moveTo>
                      <a:pt x="132" y="0"/>
                    </a:moveTo>
                    <a:cubicBezTo>
                      <a:pt x="60" y="0"/>
                      <a:pt x="1" y="48"/>
                      <a:pt x="1" y="131"/>
                    </a:cubicBezTo>
                    <a:cubicBezTo>
                      <a:pt x="1" y="206"/>
                      <a:pt x="64" y="257"/>
                      <a:pt x="131" y="257"/>
                    </a:cubicBezTo>
                    <a:cubicBezTo>
                      <a:pt x="160" y="257"/>
                      <a:pt x="190" y="248"/>
                      <a:pt x="215" y="226"/>
                    </a:cubicBezTo>
                    <a:cubicBezTo>
                      <a:pt x="310" y="143"/>
                      <a:pt x="251" y="0"/>
                      <a:pt x="13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8" name="Google Shape;3978;p23"/>
              <p:cNvSpPr/>
              <p:nvPr/>
            </p:nvSpPr>
            <p:spPr>
              <a:xfrm>
                <a:off x="3230150" y="1622050"/>
                <a:ext cx="7475" cy="6650"/>
              </a:xfrm>
              <a:custGeom>
                <a:rect b="b" l="l" r="r" t="t"/>
                <a:pathLst>
                  <a:path extrusionOk="0" h="266" w="299">
                    <a:moveTo>
                      <a:pt x="132" y="1"/>
                    </a:moveTo>
                    <a:cubicBezTo>
                      <a:pt x="60" y="1"/>
                      <a:pt x="1" y="60"/>
                      <a:pt x="1" y="132"/>
                    </a:cubicBezTo>
                    <a:cubicBezTo>
                      <a:pt x="1" y="212"/>
                      <a:pt x="61" y="266"/>
                      <a:pt x="126" y="266"/>
                    </a:cubicBezTo>
                    <a:cubicBezTo>
                      <a:pt x="156" y="266"/>
                      <a:pt x="188" y="254"/>
                      <a:pt x="215" y="227"/>
                    </a:cubicBezTo>
                    <a:cubicBezTo>
                      <a:pt x="298" y="144"/>
                      <a:pt x="251" y="13"/>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9" name="Google Shape;3979;p23"/>
              <p:cNvSpPr/>
              <p:nvPr/>
            </p:nvSpPr>
            <p:spPr>
              <a:xfrm>
                <a:off x="3298900" y="1128550"/>
                <a:ext cx="7475" cy="6500"/>
              </a:xfrm>
              <a:custGeom>
                <a:rect b="b" l="l" r="r" t="t"/>
                <a:pathLst>
                  <a:path extrusionOk="0" h="260" w="299">
                    <a:moveTo>
                      <a:pt x="144" y="0"/>
                    </a:moveTo>
                    <a:cubicBezTo>
                      <a:pt x="61" y="0"/>
                      <a:pt x="1" y="60"/>
                      <a:pt x="1" y="131"/>
                    </a:cubicBezTo>
                    <a:cubicBezTo>
                      <a:pt x="1" y="212"/>
                      <a:pt x="67" y="260"/>
                      <a:pt x="132" y="260"/>
                    </a:cubicBezTo>
                    <a:cubicBezTo>
                      <a:pt x="162" y="260"/>
                      <a:pt x="192" y="249"/>
                      <a:pt x="215" y="226"/>
                    </a:cubicBezTo>
                    <a:cubicBezTo>
                      <a:pt x="299" y="143"/>
                      <a:pt x="251" y="12"/>
                      <a:pt x="14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0" name="Google Shape;3980;p23"/>
              <p:cNvSpPr/>
              <p:nvPr/>
            </p:nvSpPr>
            <p:spPr>
              <a:xfrm>
                <a:off x="3527800" y="2197100"/>
                <a:ext cx="7775" cy="6375"/>
              </a:xfrm>
              <a:custGeom>
                <a:rect b="b" l="l" r="r" t="t"/>
                <a:pathLst>
                  <a:path extrusionOk="0" h="255" w="311">
                    <a:moveTo>
                      <a:pt x="125" y="0"/>
                    </a:moveTo>
                    <a:cubicBezTo>
                      <a:pt x="61" y="0"/>
                      <a:pt x="1" y="55"/>
                      <a:pt x="1" y="121"/>
                    </a:cubicBezTo>
                    <a:cubicBezTo>
                      <a:pt x="1" y="201"/>
                      <a:pt x="67" y="255"/>
                      <a:pt x="135" y="255"/>
                    </a:cubicBezTo>
                    <a:cubicBezTo>
                      <a:pt x="167" y="255"/>
                      <a:pt x="200" y="243"/>
                      <a:pt x="227" y="216"/>
                    </a:cubicBezTo>
                    <a:cubicBezTo>
                      <a:pt x="310" y="144"/>
                      <a:pt x="251" y="2"/>
                      <a:pt x="144" y="2"/>
                    </a:cubicBezTo>
                    <a:cubicBezTo>
                      <a:pt x="138" y="1"/>
                      <a:pt x="131" y="0"/>
                      <a:pt x="12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1" name="Google Shape;3981;p23"/>
              <p:cNvSpPr/>
              <p:nvPr/>
            </p:nvSpPr>
            <p:spPr>
              <a:xfrm>
                <a:off x="3902050" y="2461450"/>
                <a:ext cx="7675" cy="6650"/>
              </a:xfrm>
              <a:custGeom>
                <a:rect b="b" l="l" r="r" t="t"/>
                <a:pathLst>
                  <a:path extrusionOk="0" h="266" w="307">
                    <a:moveTo>
                      <a:pt x="140" y="0"/>
                    </a:moveTo>
                    <a:cubicBezTo>
                      <a:pt x="68" y="0"/>
                      <a:pt x="9" y="60"/>
                      <a:pt x="9" y="131"/>
                    </a:cubicBezTo>
                    <a:cubicBezTo>
                      <a:pt x="1" y="212"/>
                      <a:pt x="64" y="265"/>
                      <a:pt x="131" y="265"/>
                    </a:cubicBezTo>
                    <a:cubicBezTo>
                      <a:pt x="163" y="265"/>
                      <a:pt x="196" y="253"/>
                      <a:pt x="223" y="226"/>
                    </a:cubicBezTo>
                    <a:cubicBezTo>
                      <a:pt x="307" y="143"/>
                      <a:pt x="259" y="0"/>
                      <a:pt x="14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2" name="Google Shape;3982;p23"/>
              <p:cNvSpPr/>
              <p:nvPr/>
            </p:nvSpPr>
            <p:spPr>
              <a:xfrm>
                <a:off x="3531375" y="2052175"/>
                <a:ext cx="7475" cy="6650"/>
              </a:xfrm>
              <a:custGeom>
                <a:rect b="b" l="l" r="r" t="t"/>
                <a:pathLst>
                  <a:path extrusionOk="0" h="266" w="299">
                    <a:moveTo>
                      <a:pt x="132" y="0"/>
                    </a:moveTo>
                    <a:cubicBezTo>
                      <a:pt x="60" y="0"/>
                      <a:pt x="1" y="60"/>
                      <a:pt x="1" y="131"/>
                    </a:cubicBezTo>
                    <a:cubicBezTo>
                      <a:pt x="1" y="212"/>
                      <a:pt x="61" y="265"/>
                      <a:pt x="126" y="265"/>
                    </a:cubicBezTo>
                    <a:cubicBezTo>
                      <a:pt x="156" y="265"/>
                      <a:pt x="188" y="253"/>
                      <a:pt x="215" y="226"/>
                    </a:cubicBezTo>
                    <a:cubicBezTo>
                      <a:pt x="298" y="143"/>
                      <a:pt x="251" y="0"/>
                      <a:pt x="13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3" name="Google Shape;3983;p23"/>
              <p:cNvSpPr/>
              <p:nvPr/>
            </p:nvSpPr>
            <p:spPr>
              <a:xfrm>
                <a:off x="1701100" y="2387900"/>
                <a:ext cx="14900" cy="12800"/>
              </a:xfrm>
              <a:custGeom>
                <a:rect b="b" l="l" r="r" t="t"/>
                <a:pathLst>
                  <a:path extrusionOk="0" h="512" w="596">
                    <a:moveTo>
                      <a:pt x="253" y="1"/>
                    </a:moveTo>
                    <a:cubicBezTo>
                      <a:pt x="109" y="1"/>
                      <a:pt x="0" y="115"/>
                      <a:pt x="0" y="251"/>
                    </a:cubicBezTo>
                    <a:cubicBezTo>
                      <a:pt x="0" y="407"/>
                      <a:pt x="130" y="512"/>
                      <a:pt x="261" y="512"/>
                    </a:cubicBezTo>
                    <a:cubicBezTo>
                      <a:pt x="321" y="512"/>
                      <a:pt x="381" y="490"/>
                      <a:pt x="429" y="442"/>
                    </a:cubicBezTo>
                    <a:cubicBezTo>
                      <a:pt x="596" y="275"/>
                      <a:pt x="488" y="1"/>
                      <a:pt x="274" y="1"/>
                    </a:cubicBezTo>
                    <a:cubicBezTo>
                      <a:pt x="267" y="1"/>
                      <a:pt x="260" y="1"/>
                      <a:pt x="25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4" name="Google Shape;3984;p23"/>
              <p:cNvSpPr/>
              <p:nvPr/>
            </p:nvSpPr>
            <p:spPr>
              <a:xfrm>
                <a:off x="864375" y="3061525"/>
                <a:ext cx="14925" cy="12800"/>
              </a:xfrm>
              <a:custGeom>
                <a:rect b="b" l="l" r="r" t="t"/>
                <a:pathLst>
                  <a:path extrusionOk="0" h="512" w="597">
                    <a:moveTo>
                      <a:pt x="275" y="0"/>
                    </a:moveTo>
                    <a:cubicBezTo>
                      <a:pt x="132" y="0"/>
                      <a:pt x="13" y="107"/>
                      <a:pt x="1" y="262"/>
                    </a:cubicBezTo>
                    <a:cubicBezTo>
                      <a:pt x="1" y="409"/>
                      <a:pt x="129" y="511"/>
                      <a:pt x="260" y="511"/>
                    </a:cubicBezTo>
                    <a:cubicBezTo>
                      <a:pt x="320" y="511"/>
                      <a:pt x="381" y="490"/>
                      <a:pt x="429" y="441"/>
                    </a:cubicBezTo>
                    <a:cubicBezTo>
                      <a:pt x="596" y="286"/>
                      <a:pt x="489" y="12"/>
                      <a:pt x="27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5" name="Google Shape;3985;p23"/>
              <p:cNvSpPr/>
              <p:nvPr/>
            </p:nvSpPr>
            <p:spPr>
              <a:xfrm>
                <a:off x="1461175" y="1886075"/>
                <a:ext cx="14925" cy="12850"/>
              </a:xfrm>
              <a:custGeom>
                <a:rect b="b" l="l" r="r" t="t"/>
                <a:pathLst>
                  <a:path extrusionOk="0" h="514" w="597">
                    <a:moveTo>
                      <a:pt x="263" y="1"/>
                    </a:moveTo>
                    <a:cubicBezTo>
                      <a:pt x="120" y="1"/>
                      <a:pt x="1" y="120"/>
                      <a:pt x="1" y="262"/>
                    </a:cubicBezTo>
                    <a:cubicBezTo>
                      <a:pt x="1" y="415"/>
                      <a:pt x="120" y="514"/>
                      <a:pt x="249" y="514"/>
                    </a:cubicBezTo>
                    <a:cubicBezTo>
                      <a:pt x="311" y="514"/>
                      <a:pt x="375" y="491"/>
                      <a:pt x="429" y="441"/>
                    </a:cubicBezTo>
                    <a:cubicBezTo>
                      <a:pt x="596" y="286"/>
                      <a:pt x="489" y="12"/>
                      <a:pt x="26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6" name="Google Shape;3986;p23"/>
              <p:cNvSpPr/>
              <p:nvPr/>
            </p:nvSpPr>
            <p:spPr>
              <a:xfrm>
                <a:off x="1077500" y="1742000"/>
                <a:ext cx="14900" cy="12800"/>
              </a:xfrm>
              <a:custGeom>
                <a:rect b="b" l="l" r="r" t="t"/>
                <a:pathLst>
                  <a:path extrusionOk="0" h="512" w="596">
                    <a:moveTo>
                      <a:pt x="274" y="1"/>
                    </a:moveTo>
                    <a:cubicBezTo>
                      <a:pt x="120" y="1"/>
                      <a:pt x="1" y="108"/>
                      <a:pt x="1" y="263"/>
                    </a:cubicBezTo>
                    <a:cubicBezTo>
                      <a:pt x="1" y="410"/>
                      <a:pt x="129" y="512"/>
                      <a:pt x="260" y="512"/>
                    </a:cubicBezTo>
                    <a:cubicBezTo>
                      <a:pt x="320" y="512"/>
                      <a:pt x="381" y="490"/>
                      <a:pt x="429" y="441"/>
                    </a:cubicBezTo>
                    <a:cubicBezTo>
                      <a:pt x="596" y="287"/>
                      <a:pt x="489" y="13"/>
                      <a:pt x="27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7" name="Google Shape;3987;p23"/>
              <p:cNvSpPr/>
              <p:nvPr/>
            </p:nvSpPr>
            <p:spPr>
              <a:xfrm>
                <a:off x="1835050" y="1697075"/>
                <a:ext cx="14900" cy="12775"/>
              </a:xfrm>
              <a:custGeom>
                <a:rect b="b" l="l" r="r" t="t"/>
                <a:pathLst>
                  <a:path extrusionOk="0" h="511" w="596">
                    <a:moveTo>
                      <a:pt x="274" y="0"/>
                    </a:moveTo>
                    <a:cubicBezTo>
                      <a:pt x="119" y="0"/>
                      <a:pt x="0" y="107"/>
                      <a:pt x="0" y="250"/>
                    </a:cubicBezTo>
                    <a:cubicBezTo>
                      <a:pt x="0" y="406"/>
                      <a:pt x="130" y="511"/>
                      <a:pt x="261" y="511"/>
                    </a:cubicBezTo>
                    <a:cubicBezTo>
                      <a:pt x="320" y="511"/>
                      <a:pt x="380" y="489"/>
                      <a:pt x="429" y="441"/>
                    </a:cubicBezTo>
                    <a:cubicBezTo>
                      <a:pt x="595" y="286"/>
                      <a:pt x="488" y="12"/>
                      <a:pt x="27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8" name="Google Shape;3988;p23"/>
              <p:cNvSpPr/>
              <p:nvPr/>
            </p:nvSpPr>
            <p:spPr>
              <a:xfrm>
                <a:off x="2043100" y="1415175"/>
                <a:ext cx="14900" cy="12800"/>
              </a:xfrm>
              <a:custGeom>
                <a:rect b="b" l="l" r="r" t="t"/>
                <a:pathLst>
                  <a:path extrusionOk="0" h="512" w="596">
                    <a:moveTo>
                      <a:pt x="262" y="1"/>
                    </a:moveTo>
                    <a:cubicBezTo>
                      <a:pt x="120" y="1"/>
                      <a:pt x="1" y="108"/>
                      <a:pt x="1" y="251"/>
                    </a:cubicBezTo>
                    <a:cubicBezTo>
                      <a:pt x="1" y="406"/>
                      <a:pt x="124" y="511"/>
                      <a:pt x="256" y="511"/>
                    </a:cubicBezTo>
                    <a:cubicBezTo>
                      <a:pt x="316" y="511"/>
                      <a:pt x="377" y="490"/>
                      <a:pt x="429" y="441"/>
                    </a:cubicBezTo>
                    <a:cubicBezTo>
                      <a:pt x="596" y="287"/>
                      <a:pt x="489" y="13"/>
                      <a:pt x="26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9" name="Google Shape;3989;p23"/>
              <p:cNvSpPr/>
              <p:nvPr/>
            </p:nvSpPr>
            <p:spPr>
              <a:xfrm>
                <a:off x="1567450" y="1319325"/>
                <a:ext cx="14900" cy="12700"/>
              </a:xfrm>
              <a:custGeom>
                <a:rect b="b" l="l" r="r" t="t"/>
                <a:pathLst>
                  <a:path extrusionOk="0" h="508" w="596">
                    <a:moveTo>
                      <a:pt x="243" y="0"/>
                    </a:moveTo>
                    <a:cubicBezTo>
                      <a:pt x="109" y="0"/>
                      <a:pt x="0" y="115"/>
                      <a:pt x="0" y="251"/>
                    </a:cubicBezTo>
                    <a:cubicBezTo>
                      <a:pt x="0" y="404"/>
                      <a:pt x="120" y="508"/>
                      <a:pt x="249" y="508"/>
                    </a:cubicBezTo>
                    <a:cubicBezTo>
                      <a:pt x="311" y="508"/>
                      <a:pt x="375" y="484"/>
                      <a:pt x="429" y="430"/>
                    </a:cubicBezTo>
                    <a:cubicBezTo>
                      <a:pt x="596" y="275"/>
                      <a:pt x="488" y="1"/>
                      <a:pt x="262" y="1"/>
                    </a:cubicBezTo>
                    <a:cubicBezTo>
                      <a:pt x="256" y="1"/>
                      <a:pt x="249" y="0"/>
                      <a:pt x="24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0" name="Google Shape;3990;p23"/>
              <p:cNvSpPr/>
              <p:nvPr/>
            </p:nvSpPr>
            <p:spPr>
              <a:xfrm>
                <a:off x="2514000" y="1936950"/>
                <a:ext cx="14900" cy="12575"/>
              </a:xfrm>
              <a:custGeom>
                <a:rect b="b" l="l" r="r" t="t"/>
                <a:pathLst>
                  <a:path extrusionOk="0" h="503" w="596">
                    <a:moveTo>
                      <a:pt x="253" y="1"/>
                    </a:moveTo>
                    <a:cubicBezTo>
                      <a:pt x="108" y="1"/>
                      <a:pt x="0" y="115"/>
                      <a:pt x="0" y="252"/>
                    </a:cubicBezTo>
                    <a:cubicBezTo>
                      <a:pt x="0" y="404"/>
                      <a:pt x="120" y="503"/>
                      <a:pt x="249" y="503"/>
                    </a:cubicBezTo>
                    <a:cubicBezTo>
                      <a:pt x="311" y="503"/>
                      <a:pt x="375" y="480"/>
                      <a:pt x="429" y="430"/>
                    </a:cubicBezTo>
                    <a:cubicBezTo>
                      <a:pt x="596" y="275"/>
                      <a:pt x="488" y="2"/>
                      <a:pt x="274" y="2"/>
                    </a:cubicBezTo>
                    <a:cubicBezTo>
                      <a:pt x="267" y="1"/>
                      <a:pt x="260" y="1"/>
                      <a:pt x="25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1" name="Google Shape;3991;p23"/>
              <p:cNvSpPr/>
              <p:nvPr/>
            </p:nvSpPr>
            <p:spPr>
              <a:xfrm>
                <a:off x="3094125" y="1260400"/>
                <a:ext cx="14900" cy="12850"/>
              </a:xfrm>
              <a:custGeom>
                <a:rect b="b" l="l" r="r" t="t"/>
                <a:pathLst>
                  <a:path extrusionOk="0" h="514" w="596">
                    <a:moveTo>
                      <a:pt x="274" y="1"/>
                    </a:moveTo>
                    <a:cubicBezTo>
                      <a:pt x="131" y="1"/>
                      <a:pt x="12" y="120"/>
                      <a:pt x="0" y="263"/>
                    </a:cubicBezTo>
                    <a:cubicBezTo>
                      <a:pt x="0" y="415"/>
                      <a:pt x="126" y="514"/>
                      <a:pt x="254" y="514"/>
                    </a:cubicBezTo>
                    <a:cubicBezTo>
                      <a:pt x="316" y="514"/>
                      <a:pt x="379" y="491"/>
                      <a:pt x="429" y="441"/>
                    </a:cubicBezTo>
                    <a:cubicBezTo>
                      <a:pt x="596" y="286"/>
                      <a:pt x="489" y="13"/>
                      <a:pt x="27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2" name="Google Shape;3992;p23"/>
              <p:cNvSpPr/>
              <p:nvPr/>
            </p:nvSpPr>
            <p:spPr>
              <a:xfrm>
                <a:off x="2049650" y="2034300"/>
                <a:ext cx="14900" cy="12800"/>
              </a:xfrm>
              <a:custGeom>
                <a:rect b="b" l="l" r="r" t="t"/>
                <a:pathLst>
                  <a:path extrusionOk="0" h="512" w="596">
                    <a:moveTo>
                      <a:pt x="274" y="1"/>
                    </a:moveTo>
                    <a:cubicBezTo>
                      <a:pt x="131" y="1"/>
                      <a:pt x="12" y="108"/>
                      <a:pt x="0" y="251"/>
                    </a:cubicBezTo>
                    <a:cubicBezTo>
                      <a:pt x="0" y="406"/>
                      <a:pt x="130" y="511"/>
                      <a:pt x="265" y="511"/>
                    </a:cubicBezTo>
                    <a:cubicBezTo>
                      <a:pt x="326" y="511"/>
                      <a:pt x="389" y="490"/>
                      <a:pt x="441" y="441"/>
                    </a:cubicBezTo>
                    <a:cubicBezTo>
                      <a:pt x="596" y="287"/>
                      <a:pt x="501" y="13"/>
                      <a:pt x="27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3" name="Google Shape;3993;p23"/>
              <p:cNvSpPr/>
              <p:nvPr/>
            </p:nvSpPr>
            <p:spPr>
              <a:xfrm>
                <a:off x="2491075" y="3399650"/>
                <a:ext cx="14900" cy="12800"/>
              </a:xfrm>
              <a:custGeom>
                <a:rect b="b" l="l" r="r" t="t"/>
                <a:pathLst>
                  <a:path extrusionOk="0" h="512" w="596">
                    <a:moveTo>
                      <a:pt x="274" y="1"/>
                    </a:moveTo>
                    <a:cubicBezTo>
                      <a:pt x="131" y="1"/>
                      <a:pt x="12" y="108"/>
                      <a:pt x="0" y="251"/>
                    </a:cubicBezTo>
                    <a:cubicBezTo>
                      <a:pt x="0" y="406"/>
                      <a:pt x="130" y="511"/>
                      <a:pt x="265" y="511"/>
                    </a:cubicBezTo>
                    <a:cubicBezTo>
                      <a:pt x="326" y="511"/>
                      <a:pt x="389" y="490"/>
                      <a:pt x="441" y="441"/>
                    </a:cubicBezTo>
                    <a:cubicBezTo>
                      <a:pt x="596" y="286"/>
                      <a:pt x="500" y="13"/>
                      <a:pt x="27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4" name="Google Shape;3994;p23"/>
              <p:cNvSpPr/>
              <p:nvPr/>
            </p:nvSpPr>
            <p:spPr>
              <a:xfrm>
                <a:off x="2840525" y="3715475"/>
                <a:ext cx="14900" cy="12800"/>
              </a:xfrm>
              <a:custGeom>
                <a:rect b="b" l="l" r="r" t="t"/>
                <a:pathLst>
                  <a:path extrusionOk="0" h="512" w="596">
                    <a:moveTo>
                      <a:pt x="262" y="0"/>
                    </a:moveTo>
                    <a:cubicBezTo>
                      <a:pt x="119" y="0"/>
                      <a:pt x="0" y="107"/>
                      <a:pt x="0" y="262"/>
                    </a:cubicBezTo>
                    <a:cubicBezTo>
                      <a:pt x="0" y="409"/>
                      <a:pt x="129" y="511"/>
                      <a:pt x="260" y="511"/>
                    </a:cubicBezTo>
                    <a:cubicBezTo>
                      <a:pt x="320" y="511"/>
                      <a:pt x="380" y="489"/>
                      <a:pt x="429" y="441"/>
                    </a:cubicBezTo>
                    <a:cubicBezTo>
                      <a:pt x="596" y="286"/>
                      <a:pt x="489" y="12"/>
                      <a:pt x="2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5" name="Google Shape;3995;p23"/>
              <p:cNvSpPr/>
              <p:nvPr/>
            </p:nvSpPr>
            <p:spPr>
              <a:xfrm>
                <a:off x="2212775" y="4039900"/>
                <a:ext cx="14900" cy="12800"/>
              </a:xfrm>
              <a:custGeom>
                <a:rect b="b" l="l" r="r" t="t"/>
                <a:pathLst>
                  <a:path extrusionOk="0" h="512" w="596">
                    <a:moveTo>
                      <a:pt x="262" y="1"/>
                    </a:moveTo>
                    <a:cubicBezTo>
                      <a:pt x="119" y="1"/>
                      <a:pt x="0" y="108"/>
                      <a:pt x="0" y="263"/>
                    </a:cubicBezTo>
                    <a:cubicBezTo>
                      <a:pt x="0" y="410"/>
                      <a:pt x="129" y="512"/>
                      <a:pt x="259" y="512"/>
                    </a:cubicBezTo>
                    <a:cubicBezTo>
                      <a:pt x="319" y="512"/>
                      <a:pt x="380" y="490"/>
                      <a:pt x="429" y="442"/>
                    </a:cubicBezTo>
                    <a:cubicBezTo>
                      <a:pt x="595" y="287"/>
                      <a:pt x="488" y="13"/>
                      <a:pt x="26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6" name="Google Shape;3996;p23"/>
              <p:cNvSpPr/>
              <p:nvPr/>
            </p:nvSpPr>
            <p:spPr>
              <a:xfrm>
                <a:off x="3233425" y="3608875"/>
                <a:ext cx="14900" cy="12600"/>
              </a:xfrm>
              <a:custGeom>
                <a:rect b="b" l="l" r="r" t="t"/>
                <a:pathLst>
                  <a:path extrusionOk="0" h="504" w="596">
                    <a:moveTo>
                      <a:pt x="255" y="1"/>
                    </a:moveTo>
                    <a:cubicBezTo>
                      <a:pt x="121" y="1"/>
                      <a:pt x="12" y="116"/>
                      <a:pt x="1" y="252"/>
                    </a:cubicBezTo>
                    <a:cubicBezTo>
                      <a:pt x="1" y="405"/>
                      <a:pt x="126" y="503"/>
                      <a:pt x="255" y="503"/>
                    </a:cubicBezTo>
                    <a:cubicBezTo>
                      <a:pt x="316" y="503"/>
                      <a:pt x="379" y="481"/>
                      <a:pt x="429" y="430"/>
                    </a:cubicBezTo>
                    <a:cubicBezTo>
                      <a:pt x="596" y="276"/>
                      <a:pt x="489" y="14"/>
                      <a:pt x="274" y="2"/>
                    </a:cubicBezTo>
                    <a:cubicBezTo>
                      <a:pt x="268" y="1"/>
                      <a:pt x="261" y="1"/>
                      <a:pt x="25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7" name="Google Shape;3997;p23"/>
              <p:cNvSpPr/>
              <p:nvPr/>
            </p:nvSpPr>
            <p:spPr>
              <a:xfrm>
                <a:off x="3660575" y="3771725"/>
                <a:ext cx="14900" cy="12775"/>
              </a:xfrm>
              <a:custGeom>
                <a:rect b="b" l="l" r="r" t="t"/>
                <a:pathLst>
                  <a:path extrusionOk="0" h="511" w="596">
                    <a:moveTo>
                      <a:pt x="262" y="0"/>
                    </a:moveTo>
                    <a:cubicBezTo>
                      <a:pt x="119" y="0"/>
                      <a:pt x="0" y="108"/>
                      <a:pt x="0" y="251"/>
                    </a:cubicBezTo>
                    <a:cubicBezTo>
                      <a:pt x="0" y="406"/>
                      <a:pt x="124" y="511"/>
                      <a:pt x="256" y="511"/>
                    </a:cubicBezTo>
                    <a:cubicBezTo>
                      <a:pt x="315" y="511"/>
                      <a:pt x="377" y="489"/>
                      <a:pt x="429" y="441"/>
                    </a:cubicBezTo>
                    <a:cubicBezTo>
                      <a:pt x="595" y="286"/>
                      <a:pt x="488" y="12"/>
                      <a:pt x="2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8" name="Google Shape;3998;p23"/>
              <p:cNvSpPr/>
              <p:nvPr/>
            </p:nvSpPr>
            <p:spPr>
              <a:xfrm>
                <a:off x="2879225" y="3022800"/>
                <a:ext cx="14900" cy="12800"/>
              </a:xfrm>
              <a:custGeom>
                <a:rect b="b" l="l" r="r" t="t"/>
                <a:pathLst>
                  <a:path extrusionOk="0" h="512" w="596">
                    <a:moveTo>
                      <a:pt x="253" y="1"/>
                    </a:moveTo>
                    <a:cubicBezTo>
                      <a:pt x="108" y="1"/>
                      <a:pt x="0" y="115"/>
                      <a:pt x="0" y="251"/>
                    </a:cubicBezTo>
                    <a:cubicBezTo>
                      <a:pt x="0" y="407"/>
                      <a:pt x="130" y="512"/>
                      <a:pt x="261" y="512"/>
                    </a:cubicBezTo>
                    <a:cubicBezTo>
                      <a:pt x="321" y="512"/>
                      <a:pt x="380" y="490"/>
                      <a:pt x="429" y="442"/>
                    </a:cubicBezTo>
                    <a:cubicBezTo>
                      <a:pt x="595" y="287"/>
                      <a:pt x="500" y="1"/>
                      <a:pt x="274" y="1"/>
                    </a:cubicBezTo>
                    <a:cubicBezTo>
                      <a:pt x="267" y="1"/>
                      <a:pt x="260" y="1"/>
                      <a:pt x="25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9" name="Google Shape;3999;p23"/>
              <p:cNvSpPr/>
              <p:nvPr/>
            </p:nvSpPr>
            <p:spPr>
              <a:xfrm>
                <a:off x="2879225" y="3450525"/>
                <a:ext cx="14900" cy="12825"/>
              </a:xfrm>
              <a:custGeom>
                <a:rect b="b" l="l" r="r" t="t"/>
                <a:pathLst>
                  <a:path extrusionOk="0" h="513" w="596">
                    <a:moveTo>
                      <a:pt x="253" y="1"/>
                    </a:moveTo>
                    <a:cubicBezTo>
                      <a:pt x="108" y="1"/>
                      <a:pt x="0" y="115"/>
                      <a:pt x="0" y="252"/>
                    </a:cubicBezTo>
                    <a:cubicBezTo>
                      <a:pt x="0" y="407"/>
                      <a:pt x="130" y="512"/>
                      <a:pt x="261" y="512"/>
                    </a:cubicBezTo>
                    <a:cubicBezTo>
                      <a:pt x="321" y="512"/>
                      <a:pt x="380" y="491"/>
                      <a:pt x="429" y="442"/>
                    </a:cubicBezTo>
                    <a:cubicBezTo>
                      <a:pt x="595" y="287"/>
                      <a:pt x="488" y="14"/>
                      <a:pt x="274" y="2"/>
                    </a:cubicBezTo>
                    <a:cubicBezTo>
                      <a:pt x="267" y="1"/>
                      <a:pt x="260" y="1"/>
                      <a:pt x="25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0" name="Google Shape;4000;p23"/>
              <p:cNvSpPr/>
              <p:nvPr/>
            </p:nvSpPr>
            <p:spPr>
              <a:xfrm>
                <a:off x="3305175" y="3364825"/>
                <a:ext cx="14900" cy="12850"/>
              </a:xfrm>
              <a:custGeom>
                <a:rect b="b" l="l" r="r" t="t"/>
                <a:pathLst>
                  <a:path extrusionOk="0" h="514" w="596">
                    <a:moveTo>
                      <a:pt x="274" y="1"/>
                    </a:moveTo>
                    <a:cubicBezTo>
                      <a:pt x="119" y="1"/>
                      <a:pt x="0" y="120"/>
                      <a:pt x="0" y="263"/>
                    </a:cubicBezTo>
                    <a:cubicBezTo>
                      <a:pt x="0" y="416"/>
                      <a:pt x="125" y="514"/>
                      <a:pt x="258" y="514"/>
                    </a:cubicBezTo>
                    <a:cubicBezTo>
                      <a:pt x="321" y="514"/>
                      <a:pt x="387" y="491"/>
                      <a:pt x="441" y="441"/>
                    </a:cubicBezTo>
                    <a:cubicBezTo>
                      <a:pt x="595" y="286"/>
                      <a:pt x="488" y="13"/>
                      <a:pt x="27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1" name="Google Shape;4001;p23"/>
              <p:cNvSpPr/>
              <p:nvPr/>
            </p:nvSpPr>
            <p:spPr>
              <a:xfrm>
                <a:off x="4574375" y="2764450"/>
                <a:ext cx="14900" cy="12800"/>
              </a:xfrm>
              <a:custGeom>
                <a:rect b="b" l="l" r="r" t="t"/>
                <a:pathLst>
                  <a:path extrusionOk="0" h="512" w="596">
                    <a:moveTo>
                      <a:pt x="262" y="1"/>
                    </a:moveTo>
                    <a:cubicBezTo>
                      <a:pt x="119" y="1"/>
                      <a:pt x="0" y="120"/>
                      <a:pt x="0" y="263"/>
                    </a:cubicBezTo>
                    <a:cubicBezTo>
                      <a:pt x="0" y="410"/>
                      <a:pt x="129" y="512"/>
                      <a:pt x="259" y="512"/>
                    </a:cubicBezTo>
                    <a:cubicBezTo>
                      <a:pt x="320" y="512"/>
                      <a:pt x="380" y="490"/>
                      <a:pt x="429" y="441"/>
                    </a:cubicBezTo>
                    <a:cubicBezTo>
                      <a:pt x="596" y="287"/>
                      <a:pt x="488" y="13"/>
                      <a:pt x="26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2" name="Google Shape;4002;p23"/>
              <p:cNvSpPr/>
              <p:nvPr/>
            </p:nvSpPr>
            <p:spPr>
              <a:xfrm>
                <a:off x="3424225" y="2839175"/>
                <a:ext cx="13425" cy="12825"/>
              </a:xfrm>
              <a:custGeom>
                <a:rect b="b" l="l" r="r" t="t"/>
                <a:pathLst>
                  <a:path extrusionOk="0" h="513" w="537">
                    <a:moveTo>
                      <a:pt x="262" y="0"/>
                    </a:moveTo>
                    <a:cubicBezTo>
                      <a:pt x="120" y="0"/>
                      <a:pt x="1" y="107"/>
                      <a:pt x="1" y="250"/>
                    </a:cubicBezTo>
                    <a:cubicBezTo>
                      <a:pt x="1" y="393"/>
                      <a:pt x="120" y="512"/>
                      <a:pt x="262" y="512"/>
                    </a:cubicBezTo>
                    <a:cubicBezTo>
                      <a:pt x="417" y="512"/>
                      <a:pt x="536" y="393"/>
                      <a:pt x="536" y="250"/>
                    </a:cubicBezTo>
                    <a:cubicBezTo>
                      <a:pt x="536" y="107"/>
                      <a:pt x="417" y="0"/>
                      <a:pt x="2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3" name="Google Shape;4003;p23"/>
              <p:cNvSpPr/>
              <p:nvPr/>
            </p:nvSpPr>
            <p:spPr>
              <a:xfrm>
                <a:off x="3175975" y="2653725"/>
                <a:ext cx="13425" cy="12525"/>
              </a:xfrm>
              <a:custGeom>
                <a:rect b="b" l="l" r="r" t="t"/>
                <a:pathLst>
                  <a:path extrusionOk="0" h="501" w="537">
                    <a:moveTo>
                      <a:pt x="263" y="1"/>
                    </a:moveTo>
                    <a:cubicBezTo>
                      <a:pt x="120" y="1"/>
                      <a:pt x="1" y="108"/>
                      <a:pt x="1" y="251"/>
                    </a:cubicBezTo>
                    <a:cubicBezTo>
                      <a:pt x="1" y="394"/>
                      <a:pt x="120" y="501"/>
                      <a:pt x="263" y="501"/>
                    </a:cubicBezTo>
                    <a:cubicBezTo>
                      <a:pt x="417" y="501"/>
                      <a:pt x="536" y="394"/>
                      <a:pt x="536" y="251"/>
                    </a:cubicBezTo>
                    <a:cubicBezTo>
                      <a:pt x="536" y="108"/>
                      <a:pt x="417" y="1"/>
                      <a:pt x="26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4" name="Google Shape;4004;p23"/>
              <p:cNvSpPr/>
              <p:nvPr/>
            </p:nvSpPr>
            <p:spPr>
              <a:xfrm>
                <a:off x="4679450" y="2461750"/>
                <a:ext cx="13400" cy="12825"/>
              </a:xfrm>
              <a:custGeom>
                <a:rect b="b" l="l" r="r" t="t"/>
                <a:pathLst>
                  <a:path extrusionOk="0" h="513" w="536">
                    <a:moveTo>
                      <a:pt x="262" y="0"/>
                    </a:moveTo>
                    <a:cubicBezTo>
                      <a:pt x="119" y="0"/>
                      <a:pt x="0" y="119"/>
                      <a:pt x="0" y="250"/>
                    </a:cubicBezTo>
                    <a:cubicBezTo>
                      <a:pt x="0" y="393"/>
                      <a:pt x="119" y="512"/>
                      <a:pt x="262" y="512"/>
                    </a:cubicBezTo>
                    <a:cubicBezTo>
                      <a:pt x="417" y="512"/>
                      <a:pt x="536" y="393"/>
                      <a:pt x="536" y="250"/>
                    </a:cubicBezTo>
                    <a:cubicBezTo>
                      <a:pt x="536" y="119"/>
                      <a:pt x="417" y="0"/>
                      <a:pt x="2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5" name="Google Shape;4005;p23"/>
              <p:cNvSpPr/>
              <p:nvPr/>
            </p:nvSpPr>
            <p:spPr>
              <a:xfrm>
                <a:off x="4420475" y="2324825"/>
                <a:ext cx="13425" cy="12525"/>
              </a:xfrm>
              <a:custGeom>
                <a:rect b="b" l="l" r="r" t="t"/>
                <a:pathLst>
                  <a:path extrusionOk="0" h="501" w="537">
                    <a:moveTo>
                      <a:pt x="263" y="0"/>
                    </a:moveTo>
                    <a:cubicBezTo>
                      <a:pt x="120" y="0"/>
                      <a:pt x="1" y="107"/>
                      <a:pt x="1" y="250"/>
                    </a:cubicBezTo>
                    <a:cubicBezTo>
                      <a:pt x="1" y="393"/>
                      <a:pt x="120" y="500"/>
                      <a:pt x="263" y="500"/>
                    </a:cubicBezTo>
                    <a:cubicBezTo>
                      <a:pt x="417" y="500"/>
                      <a:pt x="537" y="393"/>
                      <a:pt x="537" y="250"/>
                    </a:cubicBezTo>
                    <a:cubicBezTo>
                      <a:pt x="537" y="107"/>
                      <a:pt x="417" y="0"/>
                      <a:pt x="26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6" name="Google Shape;4006;p23"/>
              <p:cNvSpPr/>
              <p:nvPr/>
            </p:nvSpPr>
            <p:spPr>
              <a:xfrm>
                <a:off x="4200800" y="2052175"/>
                <a:ext cx="13425" cy="12825"/>
              </a:xfrm>
              <a:custGeom>
                <a:rect b="b" l="l" r="r" t="t"/>
                <a:pathLst>
                  <a:path extrusionOk="0" h="513" w="537">
                    <a:moveTo>
                      <a:pt x="263" y="0"/>
                    </a:moveTo>
                    <a:cubicBezTo>
                      <a:pt x="120" y="0"/>
                      <a:pt x="1" y="119"/>
                      <a:pt x="1" y="262"/>
                    </a:cubicBezTo>
                    <a:cubicBezTo>
                      <a:pt x="1" y="393"/>
                      <a:pt x="120" y="512"/>
                      <a:pt x="263" y="512"/>
                    </a:cubicBezTo>
                    <a:cubicBezTo>
                      <a:pt x="406" y="512"/>
                      <a:pt x="537" y="393"/>
                      <a:pt x="537" y="262"/>
                    </a:cubicBezTo>
                    <a:cubicBezTo>
                      <a:pt x="537" y="119"/>
                      <a:pt x="406" y="0"/>
                      <a:pt x="26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7" name="Google Shape;4007;p23"/>
              <p:cNvSpPr/>
              <p:nvPr/>
            </p:nvSpPr>
            <p:spPr>
              <a:xfrm>
                <a:off x="2892600" y="2091725"/>
                <a:ext cx="14925" cy="12825"/>
              </a:xfrm>
              <a:custGeom>
                <a:rect b="b" l="l" r="r" t="t"/>
                <a:pathLst>
                  <a:path extrusionOk="0" h="513" w="597">
                    <a:moveTo>
                      <a:pt x="243" y="1"/>
                    </a:moveTo>
                    <a:cubicBezTo>
                      <a:pt x="109" y="1"/>
                      <a:pt x="1" y="116"/>
                      <a:pt x="1" y="252"/>
                    </a:cubicBezTo>
                    <a:cubicBezTo>
                      <a:pt x="1" y="407"/>
                      <a:pt x="125" y="512"/>
                      <a:pt x="256" y="512"/>
                    </a:cubicBezTo>
                    <a:cubicBezTo>
                      <a:pt x="316" y="512"/>
                      <a:pt x="378" y="491"/>
                      <a:pt x="430" y="442"/>
                    </a:cubicBezTo>
                    <a:cubicBezTo>
                      <a:pt x="596" y="287"/>
                      <a:pt x="489" y="14"/>
                      <a:pt x="263" y="2"/>
                    </a:cubicBezTo>
                    <a:cubicBezTo>
                      <a:pt x="256" y="1"/>
                      <a:pt x="250" y="1"/>
                      <a:pt x="2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8" name="Google Shape;4008;p23"/>
              <p:cNvSpPr/>
              <p:nvPr/>
            </p:nvSpPr>
            <p:spPr>
              <a:xfrm>
                <a:off x="3100975" y="1773550"/>
                <a:ext cx="14600" cy="12800"/>
              </a:xfrm>
              <a:custGeom>
                <a:rect b="b" l="l" r="r" t="t"/>
                <a:pathLst>
                  <a:path extrusionOk="0" h="512" w="584">
                    <a:moveTo>
                      <a:pt x="262" y="1"/>
                    </a:moveTo>
                    <a:cubicBezTo>
                      <a:pt x="119" y="1"/>
                      <a:pt x="0" y="108"/>
                      <a:pt x="0" y="251"/>
                    </a:cubicBezTo>
                    <a:cubicBezTo>
                      <a:pt x="0" y="407"/>
                      <a:pt x="124" y="511"/>
                      <a:pt x="256" y="511"/>
                    </a:cubicBezTo>
                    <a:cubicBezTo>
                      <a:pt x="316" y="511"/>
                      <a:pt x="377" y="490"/>
                      <a:pt x="429" y="442"/>
                    </a:cubicBezTo>
                    <a:cubicBezTo>
                      <a:pt x="584" y="287"/>
                      <a:pt x="488" y="13"/>
                      <a:pt x="26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9" name="Google Shape;4009;p23"/>
              <p:cNvSpPr/>
              <p:nvPr/>
            </p:nvSpPr>
            <p:spPr>
              <a:xfrm>
                <a:off x="2931900" y="1586050"/>
                <a:ext cx="14600" cy="12775"/>
              </a:xfrm>
              <a:custGeom>
                <a:rect b="b" l="l" r="r" t="t"/>
                <a:pathLst>
                  <a:path extrusionOk="0" h="511" w="584">
                    <a:moveTo>
                      <a:pt x="263" y="0"/>
                    </a:moveTo>
                    <a:cubicBezTo>
                      <a:pt x="120" y="0"/>
                      <a:pt x="1" y="107"/>
                      <a:pt x="1" y="250"/>
                    </a:cubicBezTo>
                    <a:cubicBezTo>
                      <a:pt x="1" y="406"/>
                      <a:pt x="124" y="511"/>
                      <a:pt x="256" y="511"/>
                    </a:cubicBezTo>
                    <a:cubicBezTo>
                      <a:pt x="316" y="511"/>
                      <a:pt x="377" y="489"/>
                      <a:pt x="429" y="441"/>
                    </a:cubicBezTo>
                    <a:cubicBezTo>
                      <a:pt x="584" y="286"/>
                      <a:pt x="489" y="12"/>
                      <a:pt x="26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0" name="Google Shape;4010;p23"/>
              <p:cNvSpPr/>
              <p:nvPr/>
            </p:nvSpPr>
            <p:spPr>
              <a:xfrm>
                <a:off x="3553400" y="1378850"/>
                <a:ext cx="14925" cy="12800"/>
              </a:xfrm>
              <a:custGeom>
                <a:rect b="b" l="l" r="r" t="t"/>
                <a:pathLst>
                  <a:path extrusionOk="0" h="512" w="597">
                    <a:moveTo>
                      <a:pt x="243" y="1"/>
                    </a:moveTo>
                    <a:cubicBezTo>
                      <a:pt x="109" y="1"/>
                      <a:pt x="1" y="115"/>
                      <a:pt x="1" y="251"/>
                    </a:cubicBezTo>
                    <a:cubicBezTo>
                      <a:pt x="1" y="407"/>
                      <a:pt x="130" y="512"/>
                      <a:pt x="262" y="512"/>
                    </a:cubicBezTo>
                    <a:cubicBezTo>
                      <a:pt x="321" y="512"/>
                      <a:pt x="381" y="490"/>
                      <a:pt x="429" y="442"/>
                    </a:cubicBezTo>
                    <a:cubicBezTo>
                      <a:pt x="596" y="275"/>
                      <a:pt x="489" y="1"/>
                      <a:pt x="263" y="1"/>
                    </a:cubicBezTo>
                    <a:cubicBezTo>
                      <a:pt x="256" y="1"/>
                      <a:pt x="250" y="1"/>
                      <a:pt x="2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1" name="Google Shape;4011;p23"/>
              <p:cNvSpPr/>
              <p:nvPr/>
            </p:nvSpPr>
            <p:spPr>
              <a:xfrm>
                <a:off x="3559950" y="2535850"/>
                <a:ext cx="14925" cy="12800"/>
              </a:xfrm>
              <a:custGeom>
                <a:rect b="b" l="l" r="r" t="t"/>
                <a:pathLst>
                  <a:path extrusionOk="0" h="512" w="597">
                    <a:moveTo>
                      <a:pt x="275" y="1"/>
                    </a:moveTo>
                    <a:cubicBezTo>
                      <a:pt x="132" y="1"/>
                      <a:pt x="13" y="108"/>
                      <a:pt x="1" y="251"/>
                    </a:cubicBezTo>
                    <a:cubicBezTo>
                      <a:pt x="1" y="406"/>
                      <a:pt x="130" y="511"/>
                      <a:pt x="265" y="511"/>
                    </a:cubicBezTo>
                    <a:cubicBezTo>
                      <a:pt x="327" y="511"/>
                      <a:pt x="389" y="490"/>
                      <a:pt x="441" y="441"/>
                    </a:cubicBezTo>
                    <a:cubicBezTo>
                      <a:pt x="596" y="287"/>
                      <a:pt x="501" y="13"/>
                      <a:pt x="27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2" name="Google Shape;4012;p23"/>
              <p:cNvSpPr/>
              <p:nvPr/>
            </p:nvSpPr>
            <p:spPr>
              <a:xfrm>
                <a:off x="3821900" y="2024775"/>
                <a:ext cx="14900" cy="12575"/>
              </a:xfrm>
              <a:custGeom>
                <a:rect b="b" l="l" r="r" t="t"/>
                <a:pathLst>
                  <a:path extrusionOk="0" h="503" w="596">
                    <a:moveTo>
                      <a:pt x="253" y="0"/>
                    </a:moveTo>
                    <a:cubicBezTo>
                      <a:pt x="109" y="0"/>
                      <a:pt x="0" y="115"/>
                      <a:pt x="0" y="251"/>
                    </a:cubicBezTo>
                    <a:cubicBezTo>
                      <a:pt x="0" y="404"/>
                      <a:pt x="125" y="502"/>
                      <a:pt x="254" y="502"/>
                    </a:cubicBezTo>
                    <a:cubicBezTo>
                      <a:pt x="316" y="502"/>
                      <a:pt x="379" y="480"/>
                      <a:pt x="429" y="429"/>
                    </a:cubicBezTo>
                    <a:cubicBezTo>
                      <a:pt x="596" y="275"/>
                      <a:pt x="488" y="1"/>
                      <a:pt x="274" y="1"/>
                    </a:cubicBezTo>
                    <a:cubicBezTo>
                      <a:pt x="267" y="0"/>
                      <a:pt x="260" y="0"/>
                      <a:pt x="25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3" name="Google Shape;4013;p23"/>
              <p:cNvSpPr/>
              <p:nvPr/>
            </p:nvSpPr>
            <p:spPr>
              <a:xfrm>
                <a:off x="3681400" y="3347875"/>
                <a:ext cx="14900" cy="12850"/>
              </a:xfrm>
              <a:custGeom>
                <a:rect b="b" l="l" r="r" t="t"/>
                <a:pathLst>
                  <a:path extrusionOk="0" h="514" w="596">
                    <a:moveTo>
                      <a:pt x="262" y="0"/>
                    </a:moveTo>
                    <a:cubicBezTo>
                      <a:pt x="120" y="0"/>
                      <a:pt x="1" y="119"/>
                      <a:pt x="1" y="262"/>
                    </a:cubicBezTo>
                    <a:cubicBezTo>
                      <a:pt x="1" y="415"/>
                      <a:pt x="126" y="513"/>
                      <a:pt x="254" y="513"/>
                    </a:cubicBezTo>
                    <a:cubicBezTo>
                      <a:pt x="316" y="513"/>
                      <a:pt x="379" y="491"/>
                      <a:pt x="429" y="441"/>
                    </a:cubicBezTo>
                    <a:cubicBezTo>
                      <a:pt x="596" y="286"/>
                      <a:pt x="489" y="12"/>
                      <a:pt x="2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4" name="Google Shape;4014;p23"/>
              <p:cNvSpPr/>
              <p:nvPr/>
            </p:nvSpPr>
            <p:spPr>
              <a:xfrm>
                <a:off x="3958825" y="3324350"/>
                <a:ext cx="14900" cy="12800"/>
              </a:xfrm>
              <a:custGeom>
                <a:rect b="b" l="l" r="r" t="t"/>
                <a:pathLst>
                  <a:path extrusionOk="0" h="512" w="596">
                    <a:moveTo>
                      <a:pt x="262" y="0"/>
                    </a:moveTo>
                    <a:cubicBezTo>
                      <a:pt x="119" y="0"/>
                      <a:pt x="0" y="119"/>
                      <a:pt x="0" y="262"/>
                    </a:cubicBezTo>
                    <a:cubicBezTo>
                      <a:pt x="0" y="409"/>
                      <a:pt x="129" y="511"/>
                      <a:pt x="259" y="511"/>
                    </a:cubicBezTo>
                    <a:cubicBezTo>
                      <a:pt x="319" y="511"/>
                      <a:pt x="380" y="490"/>
                      <a:pt x="429" y="441"/>
                    </a:cubicBezTo>
                    <a:cubicBezTo>
                      <a:pt x="595" y="286"/>
                      <a:pt x="488" y="12"/>
                      <a:pt x="2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5" name="Google Shape;4015;p23"/>
              <p:cNvSpPr/>
              <p:nvPr/>
            </p:nvSpPr>
            <p:spPr>
              <a:xfrm>
                <a:off x="4214200" y="3088300"/>
                <a:ext cx="14625" cy="12800"/>
              </a:xfrm>
              <a:custGeom>
                <a:rect b="b" l="l" r="r" t="t"/>
                <a:pathLst>
                  <a:path extrusionOk="0" h="512" w="585">
                    <a:moveTo>
                      <a:pt x="263" y="1"/>
                    </a:moveTo>
                    <a:cubicBezTo>
                      <a:pt x="120" y="1"/>
                      <a:pt x="1" y="108"/>
                      <a:pt x="1" y="251"/>
                    </a:cubicBezTo>
                    <a:cubicBezTo>
                      <a:pt x="1" y="406"/>
                      <a:pt x="125" y="511"/>
                      <a:pt x="256" y="511"/>
                    </a:cubicBezTo>
                    <a:cubicBezTo>
                      <a:pt x="316" y="511"/>
                      <a:pt x="377" y="490"/>
                      <a:pt x="429" y="441"/>
                    </a:cubicBezTo>
                    <a:cubicBezTo>
                      <a:pt x="584" y="287"/>
                      <a:pt x="489" y="13"/>
                      <a:pt x="26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6" name="Google Shape;4016;p23"/>
              <p:cNvSpPr/>
              <p:nvPr/>
            </p:nvSpPr>
            <p:spPr>
              <a:xfrm>
                <a:off x="2329450" y="1421425"/>
                <a:ext cx="14600" cy="12800"/>
              </a:xfrm>
              <a:custGeom>
                <a:rect b="b" l="l" r="r" t="t"/>
                <a:pathLst>
                  <a:path extrusionOk="0" h="512" w="584">
                    <a:moveTo>
                      <a:pt x="262" y="1"/>
                    </a:moveTo>
                    <a:cubicBezTo>
                      <a:pt x="119" y="1"/>
                      <a:pt x="0" y="108"/>
                      <a:pt x="0" y="263"/>
                    </a:cubicBezTo>
                    <a:cubicBezTo>
                      <a:pt x="0" y="410"/>
                      <a:pt x="123" y="512"/>
                      <a:pt x="254" y="512"/>
                    </a:cubicBezTo>
                    <a:cubicBezTo>
                      <a:pt x="314" y="512"/>
                      <a:pt x="376" y="490"/>
                      <a:pt x="429" y="441"/>
                    </a:cubicBezTo>
                    <a:cubicBezTo>
                      <a:pt x="584" y="287"/>
                      <a:pt x="488" y="13"/>
                      <a:pt x="26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7" name="Google Shape;4017;p23"/>
              <p:cNvSpPr/>
              <p:nvPr/>
            </p:nvSpPr>
            <p:spPr>
              <a:xfrm>
                <a:off x="1648400" y="3363925"/>
                <a:ext cx="32175" cy="32475"/>
              </a:xfrm>
              <a:custGeom>
                <a:rect b="b" l="l" r="r" t="t"/>
                <a:pathLst>
                  <a:path extrusionOk="0" h="1299" w="1287">
                    <a:moveTo>
                      <a:pt x="489" y="1"/>
                    </a:moveTo>
                    <a:lnTo>
                      <a:pt x="489" y="501"/>
                    </a:lnTo>
                    <a:lnTo>
                      <a:pt x="1" y="656"/>
                    </a:lnTo>
                    <a:lnTo>
                      <a:pt x="489" y="811"/>
                    </a:lnTo>
                    <a:lnTo>
                      <a:pt x="489" y="1299"/>
                    </a:lnTo>
                    <a:lnTo>
                      <a:pt x="799" y="906"/>
                    </a:lnTo>
                    <a:lnTo>
                      <a:pt x="1287" y="1061"/>
                    </a:lnTo>
                    <a:lnTo>
                      <a:pt x="989" y="656"/>
                    </a:lnTo>
                    <a:lnTo>
                      <a:pt x="1287" y="251"/>
                    </a:lnTo>
                    <a:lnTo>
                      <a:pt x="799" y="406"/>
                    </a:lnTo>
                    <a:lnTo>
                      <a:pt x="48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8" name="Google Shape;4018;p23"/>
              <p:cNvSpPr/>
              <p:nvPr/>
            </p:nvSpPr>
            <p:spPr>
              <a:xfrm>
                <a:off x="1724025" y="3057950"/>
                <a:ext cx="32450" cy="32775"/>
              </a:xfrm>
              <a:custGeom>
                <a:rect b="b" l="l" r="r" t="t"/>
                <a:pathLst>
                  <a:path extrusionOk="0" h="1311" w="1298">
                    <a:moveTo>
                      <a:pt x="500" y="0"/>
                    </a:moveTo>
                    <a:lnTo>
                      <a:pt x="500" y="500"/>
                    </a:lnTo>
                    <a:lnTo>
                      <a:pt x="0" y="655"/>
                    </a:lnTo>
                    <a:lnTo>
                      <a:pt x="500" y="810"/>
                    </a:lnTo>
                    <a:lnTo>
                      <a:pt x="500" y="1310"/>
                    </a:lnTo>
                    <a:lnTo>
                      <a:pt x="810" y="905"/>
                    </a:lnTo>
                    <a:lnTo>
                      <a:pt x="1298" y="1060"/>
                    </a:lnTo>
                    <a:lnTo>
                      <a:pt x="988" y="655"/>
                    </a:lnTo>
                    <a:lnTo>
                      <a:pt x="1298" y="250"/>
                    </a:lnTo>
                    <a:lnTo>
                      <a:pt x="810" y="405"/>
                    </a:lnTo>
                    <a:lnTo>
                      <a:pt x="5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9" name="Google Shape;4019;p23"/>
              <p:cNvSpPr/>
              <p:nvPr/>
            </p:nvSpPr>
            <p:spPr>
              <a:xfrm>
                <a:off x="1903200" y="3678850"/>
                <a:ext cx="32175" cy="32475"/>
              </a:xfrm>
              <a:custGeom>
                <a:rect b="b" l="l" r="r" t="t"/>
                <a:pathLst>
                  <a:path extrusionOk="0" h="1299" w="1287">
                    <a:moveTo>
                      <a:pt x="489" y="1"/>
                    </a:moveTo>
                    <a:lnTo>
                      <a:pt x="489" y="501"/>
                    </a:lnTo>
                    <a:lnTo>
                      <a:pt x="1" y="656"/>
                    </a:lnTo>
                    <a:lnTo>
                      <a:pt x="489" y="810"/>
                    </a:lnTo>
                    <a:lnTo>
                      <a:pt x="489" y="1299"/>
                    </a:lnTo>
                    <a:lnTo>
                      <a:pt x="798" y="906"/>
                    </a:lnTo>
                    <a:lnTo>
                      <a:pt x="1286" y="1048"/>
                    </a:lnTo>
                    <a:lnTo>
                      <a:pt x="989" y="656"/>
                    </a:lnTo>
                    <a:lnTo>
                      <a:pt x="1286" y="251"/>
                    </a:lnTo>
                    <a:lnTo>
                      <a:pt x="798" y="406"/>
                    </a:lnTo>
                    <a:lnTo>
                      <a:pt x="48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0" name="Google Shape;4020;p23"/>
              <p:cNvSpPr/>
              <p:nvPr/>
            </p:nvSpPr>
            <p:spPr>
              <a:xfrm>
                <a:off x="1379325" y="3424650"/>
                <a:ext cx="7775" cy="6650"/>
              </a:xfrm>
              <a:custGeom>
                <a:rect b="b" l="l" r="r" t="t"/>
                <a:pathLst>
                  <a:path extrusionOk="0" h="266" w="311">
                    <a:moveTo>
                      <a:pt x="143" y="1"/>
                    </a:moveTo>
                    <a:cubicBezTo>
                      <a:pt x="72" y="1"/>
                      <a:pt x="1" y="60"/>
                      <a:pt x="1" y="132"/>
                    </a:cubicBezTo>
                    <a:cubicBezTo>
                      <a:pt x="1" y="213"/>
                      <a:pt x="66" y="266"/>
                      <a:pt x="135" y="266"/>
                    </a:cubicBezTo>
                    <a:cubicBezTo>
                      <a:pt x="167" y="266"/>
                      <a:pt x="200" y="254"/>
                      <a:pt x="227" y="227"/>
                    </a:cubicBezTo>
                    <a:cubicBezTo>
                      <a:pt x="310" y="144"/>
                      <a:pt x="251" y="13"/>
                      <a:pt x="1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1" name="Google Shape;4021;p23"/>
              <p:cNvSpPr/>
              <p:nvPr/>
            </p:nvSpPr>
            <p:spPr>
              <a:xfrm>
                <a:off x="1782650" y="3521700"/>
                <a:ext cx="7775" cy="6450"/>
              </a:xfrm>
              <a:custGeom>
                <a:rect b="b" l="l" r="r" t="t"/>
                <a:pathLst>
                  <a:path extrusionOk="0" h="258" w="311">
                    <a:moveTo>
                      <a:pt x="143" y="0"/>
                    </a:moveTo>
                    <a:cubicBezTo>
                      <a:pt x="60" y="0"/>
                      <a:pt x="1" y="48"/>
                      <a:pt x="1" y="131"/>
                    </a:cubicBezTo>
                    <a:cubicBezTo>
                      <a:pt x="1" y="206"/>
                      <a:pt x="70" y="258"/>
                      <a:pt x="141" y="258"/>
                    </a:cubicBezTo>
                    <a:cubicBezTo>
                      <a:pt x="171" y="258"/>
                      <a:pt x="202" y="248"/>
                      <a:pt x="227" y="226"/>
                    </a:cubicBezTo>
                    <a:cubicBezTo>
                      <a:pt x="310" y="143"/>
                      <a:pt x="251" y="0"/>
                      <a:pt x="14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2" name="Google Shape;4022;p23"/>
              <p:cNvSpPr/>
              <p:nvPr/>
            </p:nvSpPr>
            <p:spPr>
              <a:xfrm>
                <a:off x="1982375" y="3265125"/>
                <a:ext cx="7475" cy="6650"/>
              </a:xfrm>
              <a:custGeom>
                <a:rect b="b" l="l" r="r" t="t"/>
                <a:pathLst>
                  <a:path extrusionOk="0" h="266" w="299">
                    <a:moveTo>
                      <a:pt x="132" y="0"/>
                    </a:moveTo>
                    <a:cubicBezTo>
                      <a:pt x="60" y="0"/>
                      <a:pt x="1" y="60"/>
                      <a:pt x="1" y="131"/>
                    </a:cubicBezTo>
                    <a:cubicBezTo>
                      <a:pt x="1" y="212"/>
                      <a:pt x="61" y="265"/>
                      <a:pt x="126" y="265"/>
                    </a:cubicBezTo>
                    <a:cubicBezTo>
                      <a:pt x="156" y="265"/>
                      <a:pt x="188" y="253"/>
                      <a:pt x="215" y="226"/>
                    </a:cubicBezTo>
                    <a:cubicBezTo>
                      <a:pt x="298" y="143"/>
                      <a:pt x="251" y="0"/>
                      <a:pt x="13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3" name="Google Shape;4023;p23"/>
              <p:cNvSpPr/>
              <p:nvPr/>
            </p:nvSpPr>
            <p:spPr>
              <a:xfrm>
                <a:off x="1567150" y="3227300"/>
                <a:ext cx="7750" cy="6475"/>
              </a:xfrm>
              <a:custGeom>
                <a:rect b="b" l="l" r="r" t="t"/>
                <a:pathLst>
                  <a:path extrusionOk="0" h="259" w="310">
                    <a:moveTo>
                      <a:pt x="143" y="1"/>
                    </a:moveTo>
                    <a:cubicBezTo>
                      <a:pt x="72" y="1"/>
                      <a:pt x="0" y="61"/>
                      <a:pt x="0" y="132"/>
                    </a:cubicBezTo>
                    <a:cubicBezTo>
                      <a:pt x="0" y="207"/>
                      <a:pt x="70" y="258"/>
                      <a:pt x="140" y="258"/>
                    </a:cubicBezTo>
                    <a:cubicBezTo>
                      <a:pt x="171" y="258"/>
                      <a:pt x="201" y="249"/>
                      <a:pt x="227" y="227"/>
                    </a:cubicBezTo>
                    <a:cubicBezTo>
                      <a:pt x="310" y="144"/>
                      <a:pt x="250" y="1"/>
                      <a:pt x="1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4" name="Google Shape;4024;p23"/>
              <p:cNvSpPr/>
              <p:nvPr/>
            </p:nvSpPr>
            <p:spPr>
              <a:xfrm>
                <a:off x="1779375" y="3314800"/>
                <a:ext cx="14900" cy="12725"/>
              </a:xfrm>
              <a:custGeom>
                <a:rect b="b" l="l" r="r" t="t"/>
                <a:pathLst>
                  <a:path extrusionOk="0" h="509" w="596">
                    <a:moveTo>
                      <a:pt x="255" y="1"/>
                    </a:moveTo>
                    <a:cubicBezTo>
                      <a:pt x="121" y="1"/>
                      <a:pt x="12" y="115"/>
                      <a:pt x="1" y="251"/>
                    </a:cubicBezTo>
                    <a:cubicBezTo>
                      <a:pt x="1" y="404"/>
                      <a:pt x="125" y="508"/>
                      <a:pt x="258" y="508"/>
                    </a:cubicBezTo>
                    <a:cubicBezTo>
                      <a:pt x="322" y="508"/>
                      <a:pt x="387" y="484"/>
                      <a:pt x="441" y="430"/>
                    </a:cubicBezTo>
                    <a:cubicBezTo>
                      <a:pt x="596" y="275"/>
                      <a:pt x="501" y="1"/>
                      <a:pt x="274" y="1"/>
                    </a:cubicBezTo>
                    <a:cubicBezTo>
                      <a:pt x="268" y="1"/>
                      <a:pt x="261" y="1"/>
                      <a:pt x="25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5" name="Google Shape;4025;p23"/>
              <p:cNvSpPr/>
              <p:nvPr/>
            </p:nvSpPr>
            <p:spPr>
              <a:xfrm>
                <a:off x="1654350" y="4108075"/>
                <a:ext cx="32175" cy="32475"/>
              </a:xfrm>
              <a:custGeom>
                <a:rect b="b" l="l" r="r" t="t"/>
                <a:pathLst>
                  <a:path extrusionOk="0" h="1299" w="1287">
                    <a:moveTo>
                      <a:pt x="489" y="1"/>
                    </a:moveTo>
                    <a:lnTo>
                      <a:pt x="489" y="489"/>
                    </a:lnTo>
                    <a:lnTo>
                      <a:pt x="1" y="643"/>
                    </a:lnTo>
                    <a:lnTo>
                      <a:pt x="489" y="798"/>
                    </a:lnTo>
                    <a:lnTo>
                      <a:pt x="489" y="1298"/>
                    </a:lnTo>
                    <a:lnTo>
                      <a:pt x="799" y="893"/>
                    </a:lnTo>
                    <a:lnTo>
                      <a:pt x="1287" y="1048"/>
                    </a:lnTo>
                    <a:lnTo>
                      <a:pt x="989" y="643"/>
                    </a:lnTo>
                    <a:lnTo>
                      <a:pt x="1287" y="251"/>
                    </a:lnTo>
                    <a:lnTo>
                      <a:pt x="799" y="393"/>
                    </a:lnTo>
                    <a:lnTo>
                      <a:pt x="48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6" name="Google Shape;4026;p23"/>
              <p:cNvSpPr/>
              <p:nvPr/>
            </p:nvSpPr>
            <p:spPr>
              <a:xfrm>
                <a:off x="1129400" y="3853850"/>
                <a:ext cx="9350" cy="6600"/>
              </a:xfrm>
              <a:custGeom>
                <a:rect b="b" l="l" r="r" t="t"/>
                <a:pathLst>
                  <a:path extrusionOk="0" h="264" w="374">
                    <a:moveTo>
                      <a:pt x="166" y="0"/>
                    </a:moveTo>
                    <a:cubicBezTo>
                      <a:pt x="0" y="0"/>
                      <a:pt x="3" y="264"/>
                      <a:pt x="176" y="264"/>
                    </a:cubicBezTo>
                    <a:cubicBezTo>
                      <a:pt x="179" y="264"/>
                      <a:pt x="183" y="264"/>
                      <a:pt x="187" y="264"/>
                    </a:cubicBezTo>
                    <a:cubicBezTo>
                      <a:pt x="191" y="264"/>
                      <a:pt x="194" y="264"/>
                      <a:pt x="198" y="264"/>
                    </a:cubicBezTo>
                    <a:cubicBezTo>
                      <a:pt x="370" y="264"/>
                      <a:pt x="374" y="0"/>
                      <a:pt x="208" y="0"/>
                    </a:cubicBezTo>
                    <a:cubicBezTo>
                      <a:pt x="201" y="0"/>
                      <a:pt x="194" y="1"/>
                      <a:pt x="187" y="2"/>
                    </a:cubicBezTo>
                    <a:cubicBezTo>
                      <a:pt x="179" y="1"/>
                      <a:pt x="172" y="0"/>
                      <a:pt x="16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7" name="Google Shape;4027;p23"/>
              <p:cNvSpPr/>
              <p:nvPr/>
            </p:nvSpPr>
            <p:spPr>
              <a:xfrm>
                <a:off x="1533800" y="3950625"/>
                <a:ext cx="7775" cy="6650"/>
              </a:xfrm>
              <a:custGeom>
                <a:rect b="b" l="l" r="r" t="t"/>
                <a:pathLst>
                  <a:path extrusionOk="0" h="266" w="311">
                    <a:moveTo>
                      <a:pt x="144" y="0"/>
                    </a:moveTo>
                    <a:cubicBezTo>
                      <a:pt x="72" y="0"/>
                      <a:pt x="13" y="60"/>
                      <a:pt x="1" y="131"/>
                    </a:cubicBezTo>
                    <a:cubicBezTo>
                      <a:pt x="1" y="212"/>
                      <a:pt x="67" y="265"/>
                      <a:pt x="135" y="265"/>
                    </a:cubicBezTo>
                    <a:cubicBezTo>
                      <a:pt x="167" y="265"/>
                      <a:pt x="200" y="253"/>
                      <a:pt x="227" y="226"/>
                    </a:cubicBezTo>
                    <a:cubicBezTo>
                      <a:pt x="310" y="143"/>
                      <a:pt x="251" y="12"/>
                      <a:pt x="14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8" name="Google Shape;4028;p23"/>
              <p:cNvSpPr/>
              <p:nvPr/>
            </p:nvSpPr>
            <p:spPr>
              <a:xfrm>
                <a:off x="1733550" y="3694025"/>
                <a:ext cx="7450" cy="6675"/>
              </a:xfrm>
              <a:custGeom>
                <a:rect b="b" l="l" r="r" t="t"/>
                <a:pathLst>
                  <a:path extrusionOk="0" h="267" w="298">
                    <a:moveTo>
                      <a:pt x="131" y="1"/>
                    </a:moveTo>
                    <a:cubicBezTo>
                      <a:pt x="60" y="1"/>
                      <a:pt x="0" y="60"/>
                      <a:pt x="0" y="132"/>
                    </a:cubicBezTo>
                    <a:cubicBezTo>
                      <a:pt x="0" y="213"/>
                      <a:pt x="60" y="266"/>
                      <a:pt x="125" y="266"/>
                    </a:cubicBezTo>
                    <a:cubicBezTo>
                      <a:pt x="156" y="266"/>
                      <a:pt x="187" y="254"/>
                      <a:pt x="214" y="227"/>
                    </a:cubicBezTo>
                    <a:cubicBezTo>
                      <a:pt x="298" y="144"/>
                      <a:pt x="250" y="13"/>
                      <a:pt x="13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9" name="Google Shape;4029;p23"/>
              <p:cNvSpPr/>
              <p:nvPr/>
            </p:nvSpPr>
            <p:spPr>
              <a:xfrm>
                <a:off x="1318300" y="3656225"/>
                <a:ext cx="7775" cy="6650"/>
              </a:xfrm>
              <a:custGeom>
                <a:rect b="b" l="l" r="r" t="t"/>
                <a:pathLst>
                  <a:path extrusionOk="0" h="266" w="311">
                    <a:moveTo>
                      <a:pt x="144" y="1"/>
                    </a:moveTo>
                    <a:cubicBezTo>
                      <a:pt x="72" y="1"/>
                      <a:pt x="13" y="60"/>
                      <a:pt x="1" y="132"/>
                    </a:cubicBezTo>
                    <a:cubicBezTo>
                      <a:pt x="1" y="213"/>
                      <a:pt x="66" y="266"/>
                      <a:pt x="135" y="266"/>
                    </a:cubicBezTo>
                    <a:cubicBezTo>
                      <a:pt x="167" y="266"/>
                      <a:pt x="200" y="254"/>
                      <a:pt x="227" y="227"/>
                    </a:cubicBezTo>
                    <a:cubicBezTo>
                      <a:pt x="310" y="144"/>
                      <a:pt x="251" y="13"/>
                      <a:pt x="14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0" name="Google Shape;4030;p23"/>
              <p:cNvSpPr/>
              <p:nvPr/>
            </p:nvSpPr>
            <p:spPr>
              <a:xfrm>
                <a:off x="1530525" y="3743750"/>
                <a:ext cx="14925" cy="12800"/>
              </a:xfrm>
              <a:custGeom>
                <a:rect b="b" l="l" r="r" t="t"/>
                <a:pathLst>
                  <a:path extrusionOk="0" h="512" w="597">
                    <a:moveTo>
                      <a:pt x="275" y="0"/>
                    </a:moveTo>
                    <a:cubicBezTo>
                      <a:pt x="132" y="0"/>
                      <a:pt x="13" y="107"/>
                      <a:pt x="1" y="262"/>
                    </a:cubicBezTo>
                    <a:cubicBezTo>
                      <a:pt x="1" y="409"/>
                      <a:pt x="129" y="511"/>
                      <a:pt x="264" y="511"/>
                    </a:cubicBezTo>
                    <a:cubicBezTo>
                      <a:pt x="326" y="511"/>
                      <a:pt x="389" y="490"/>
                      <a:pt x="441" y="441"/>
                    </a:cubicBezTo>
                    <a:cubicBezTo>
                      <a:pt x="596" y="286"/>
                      <a:pt x="501" y="12"/>
                      <a:pt x="27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1" name="Google Shape;4031;p23"/>
              <p:cNvSpPr/>
              <p:nvPr/>
            </p:nvSpPr>
            <p:spPr>
              <a:xfrm>
                <a:off x="844725" y="3330900"/>
                <a:ext cx="31875" cy="33650"/>
              </a:xfrm>
              <a:custGeom>
                <a:rect b="b" l="l" r="r" t="t"/>
                <a:pathLst>
                  <a:path extrusionOk="0" h="1346" w="1275">
                    <a:moveTo>
                      <a:pt x="727" y="0"/>
                    </a:moveTo>
                    <a:lnTo>
                      <a:pt x="489" y="453"/>
                    </a:lnTo>
                    <a:lnTo>
                      <a:pt x="1" y="358"/>
                    </a:lnTo>
                    <a:lnTo>
                      <a:pt x="334" y="739"/>
                    </a:lnTo>
                    <a:lnTo>
                      <a:pt x="84" y="1191"/>
                    </a:lnTo>
                    <a:lnTo>
                      <a:pt x="84" y="1191"/>
                    </a:lnTo>
                    <a:lnTo>
                      <a:pt x="537" y="965"/>
                    </a:lnTo>
                    <a:lnTo>
                      <a:pt x="870" y="1346"/>
                    </a:lnTo>
                    <a:lnTo>
                      <a:pt x="822" y="834"/>
                    </a:lnTo>
                    <a:lnTo>
                      <a:pt x="1275" y="608"/>
                    </a:lnTo>
                    <a:lnTo>
                      <a:pt x="787" y="512"/>
                    </a:lnTo>
                    <a:lnTo>
                      <a:pt x="72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2" name="Google Shape;4032;p23"/>
              <p:cNvSpPr/>
              <p:nvPr/>
            </p:nvSpPr>
            <p:spPr>
              <a:xfrm>
                <a:off x="1221925" y="2868625"/>
                <a:ext cx="7700" cy="6600"/>
              </a:xfrm>
              <a:custGeom>
                <a:rect b="b" l="l" r="r" t="t"/>
                <a:pathLst>
                  <a:path extrusionOk="0" h="264" w="308">
                    <a:moveTo>
                      <a:pt x="174" y="0"/>
                    </a:moveTo>
                    <a:cubicBezTo>
                      <a:pt x="74" y="0"/>
                      <a:pt x="1" y="113"/>
                      <a:pt x="58" y="203"/>
                    </a:cubicBezTo>
                    <a:cubicBezTo>
                      <a:pt x="83" y="244"/>
                      <a:pt x="124" y="263"/>
                      <a:pt x="164" y="263"/>
                    </a:cubicBezTo>
                    <a:cubicBezTo>
                      <a:pt x="218" y="263"/>
                      <a:pt x="270" y="229"/>
                      <a:pt x="284" y="168"/>
                    </a:cubicBezTo>
                    <a:cubicBezTo>
                      <a:pt x="308" y="96"/>
                      <a:pt x="260" y="25"/>
                      <a:pt x="189" y="1"/>
                    </a:cubicBezTo>
                    <a:cubicBezTo>
                      <a:pt x="184" y="0"/>
                      <a:pt x="179" y="0"/>
                      <a:pt x="17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3" name="Google Shape;4033;p23"/>
              <p:cNvSpPr/>
              <p:nvPr/>
            </p:nvSpPr>
            <p:spPr>
              <a:xfrm>
                <a:off x="1048500" y="3245700"/>
                <a:ext cx="7900" cy="6350"/>
              </a:xfrm>
              <a:custGeom>
                <a:rect b="b" l="l" r="r" t="t"/>
                <a:pathLst>
                  <a:path extrusionOk="0" h="254" w="316">
                    <a:moveTo>
                      <a:pt x="166" y="0"/>
                    </a:moveTo>
                    <a:cubicBezTo>
                      <a:pt x="64" y="0"/>
                      <a:pt x="0" y="107"/>
                      <a:pt x="65" y="194"/>
                    </a:cubicBezTo>
                    <a:cubicBezTo>
                      <a:pt x="91" y="234"/>
                      <a:pt x="131" y="253"/>
                      <a:pt x="171" y="253"/>
                    </a:cubicBezTo>
                    <a:cubicBezTo>
                      <a:pt x="225" y="253"/>
                      <a:pt x="278" y="219"/>
                      <a:pt x="291" y="158"/>
                    </a:cubicBezTo>
                    <a:cubicBezTo>
                      <a:pt x="315" y="87"/>
                      <a:pt x="268" y="15"/>
                      <a:pt x="196" y="3"/>
                    </a:cubicBezTo>
                    <a:cubicBezTo>
                      <a:pt x="186" y="1"/>
                      <a:pt x="176" y="0"/>
                      <a:pt x="16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4" name="Google Shape;4034;p23"/>
              <p:cNvSpPr/>
              <p:nvPr/>
            </p:nvSpPr>
            <p:spPr>
              <a:xfrm>
                <a:off x="1261325" y="3491250"/>
                <a:ext cx="7900" cy="6350"/>
              </a:xfrm>
              <a:custGeom>
                <a:rect b="b" l="l" r="r" t="t"/>
                <a:pathLst>
                  <a:path extrusionOk="0" h="254" w="316">
                    <a:moveTo>
                      <a:pt x="166" y="1"/>
                    </a:moveTo>
                    <a:cubicBezTo>
                      <a:pt x="64" y="1"/>
                      <a:pt x="0" y="107"/>
                      <a:pt x="65" y="194"/>
                    </a:cubicBezTo>
                    <a:cubicBezTo>
                      <a:pt x="91" y="235"/>
                      <a:pt x="131" y="254"/>
                      <a:pt x="172" y="254"/>
                    </a:cubicBezTo>
                    <a:cubicBezTo>
                      <a:pt x="227" y="254"/>
                      <a:pt x="283" y="220"/>
                      <a:pt x="303" y="159"/>
                    </a:cubicBezTo>
                    <a:cubicBezTo>
                      <a:pt x="315" y="87"/>
                      <a:pt x="268" y="16"/>
                      <a:pt x="196" y="4"/>
                    </a:cubicBezTo>
                    <a:cubicBezTo>
                      <a:pt x="186" y="2"/>
                      <a:pt x="176" y="1"/>
                      <a:pt x="16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5" name="Google Shape;4035;p23"/>
              <p:cNvSpPr/>
              <p:nvPr/>
            </p:nvSpPr>
            <p:spPr>
              <a:xfrm>
                <a:off x="1378425" y="3091225"/>
                <a:ext cx="8525" cy="6925"/>
              </a:xfrm>
              <a:custGeom>
                <a:rect b="b" l="l" r="r" t="t"/>
                <a:pathLst>
                  <a:path extrusionOk="0" h="277" w="341">
                    <a:moveTo>
                      <a:pt x="186" y="0"/>
                    </a:moveTo>
                    <a:cubicBezTo>
                      <a:pt x="159" y="0"/>
                      <a:pt x="132" y="9"/>
                      <a:pt x="108" y="27"/>
                    </a:cubicBezTo>
                    <a:cubicBezTo>
                      <a:pt x="1" y="98"/>
                      <a:pt x="48" y="253"/>
                      <a:pt x="179" y="277"/>
                    </a:cubicBezTo>
                    <a:cubicBezTo>
                      <a:pt x="239" y="277"/>
                      <a:pt x="310" y="229"/>
                      <a:pt x="322" y="170"/>
                    </a:cubicBezTo>
                    <a:cubicBezTo>
                      <a:pt x="340" y="72"/>
                      <a:pt x="265" y="0"/>
                      <a:pt x="18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6" name="Google Shape;4036;p23"/>
              <p:cNvSpPr/>
              <p:nvPr/>
            </p:nvSpPr>
            <p:spPr>
              <a:xfrm>
                <a:off x="1244750" y="3281925"/>
                <a:ext cx="14950" cy="12700"/>
              </a:xfrm>
              <a:custGeom>
                <a:rect b="b" l="l" r="r" t="t"/>
                <a:pathLst>
                  <a:path extrusionOk="0" h="508" w="598">
                    <a:moveTo>
                      <a:pt x="313" y="1"/>
                    </a:moveTo>
                    <a:cubicBezTo>
                      <a:pt x="120" y="1"/>
                      <a:pt x="0" y="214"/>
                      <a:pt x="109" y="388"/>
                    </a:cubicBezTo>
                    <a:cubicBezTo>
                      <a:pt x="160" y="469"/>
                      <a:pt x="241" y="507"/>
                      <a:pt x="321" y="507"/>
                    </a:cubicBezTo>
                    <a:cubicBezTo>
                      <a:pt x="429" y="507"/>
                      <a:pt x="534" y="439"/>
                      <a:pt x="562" y="316"/>
                    </a:cubicBezTo>
                    <a:cubicBezTo>
                      <a:pt x="597" y="173"/>
                      <a:pt x="502" y="31"/>
                      <a:pt x="371" y="7"/>
                    </a:cubicBezTo>
                    <a:cubicBezTo>
                      <a:pt x="351" y="3"/>
                      <a:pt x="332" y="1"/>
                      <a:pt x="31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037" name="Google Shape;4037;p23"/>
            <p:cNvGrpSpPr/>
            <p:nvPr/>
          </p:nvGrpSpPr>
          <p:grpSpPr>
            <a:xfrm rot="3599956">
              <a:off x="-172851" y="-1264432"/>
              <a:ext cx="3916489" cy="3378051"/>
              <a:chOff x="780450" y="1002925"/>
              <a:chExt cx="3916575" cy="3378125"/>
            </a:xfrm>
          </p:grpSpPr>
          <p:sp>
            <p:nvSpPr>
              <p:cNvPr id="4038" name="Google Shape;4038;p23"/>
              <p:cNvSpPr/>
              <p:nvPr/>
            </p:nvSpPr>
            <p:spPr>
              <a:xfrm>
                <a:off x="2544350" y="2278100"/>
                <a:ext cx="32175" cy="32450"/>
              </a:xfrm>
              <a:custGeom>
                <a:rect b="b" l="l" r="r" t="t"/>
                <a:pathLst>
                  <a:path extrusionOk="0" h="1298" w="1287">
                    <a:moveTo>
                      <a:pt x="489" y="0"/>
                    </a:moveTo>
                    <a:lnTo>
                      <a:pt x="489" y="500"/>
                    </a:lnTo>
                    <a:lnTo>
                      <a:pt x="1" y="643"/>
                    </a:lnTo>
                    <a:lnTo>
                      <a:pt x="489" y="798"/>
                    </a:lnTo>
                    <a:lnTo>
                      <a:pt x="489" y="1298"/>
                    </a:lnTo>
                    <a:lnTo>
                      <a:pt x="798" y="893"/>
                    </a:lnTo>
                    <a:lnTo>
                      <a:pt x="1287" y="1048"/>
                    </a:lnTo>
                    <a:lnTo>
                      <a:pt x="989" y="643"/>
                    </a:lnTo>
                    <a:lnTo>
                      <a:pt x="1287" y="250"/>
                    </a:lnTo>
                    <a:lnTo>
                      <a:pt x="798" y="405"/>
                    </a:lnTo>
                    <a:lnTo>
                      <a:pt x="4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9" name="Google Shape;4039;p23"/>
              <p:cNvSpPr/>
              <p:nvPr/>
            </p:nvSpPr>
            <p:spPr>
              <a:xfrm>
                <a:off x="3345350" y="2331075"/>
                <a:ext cx="32175" cy="32475"/>
              </a:xfrm>
              <a:custGeom>
                <a:rect b="b" l="l" r="r" t="t"/>
                <a:pathLst>
                  <a:path extrusionOk="0" h="1299" w="1287">
                    <a:moveTo>
                      <a:pt x="489" y="0"/>
                    </a:moveTo>
                    <a:lnTo>
                      <a:pt x="489" y="500"/>
                    </a:lnTo>
                    <a:lnTo>
                      <a:pt x="0" y="655"/>
                    </a:lnTo>
                    <a:lnTo>
                      <a:pt x="489" y="798"/>
                    </a:lnTo>
                    <a:lnTo>
                      <a:pt x="489" y="1298"/>
                    </a:lnTo>
                    <a:lnTo>
                      <a:pt x="798" y="893"/>
                    </a:lnTo>
                    <a:lnTo>
                      <a:pt x="1286" y="1048"/>
                    </a:lnTo>
                    <a:lnTo>
                      <a:pt x="1286" y="1048"/>
                    </a:lnTo>
                    <a:lnTo>
                      <a:pt x="989" y="655"/>
                    </a:lnTo>
                    <a:lnTo>
                      <a:pt x="1286" y="250"/>
                    </a:lnTo>
                    <a:lnTo>
                      <a:pt x="798" y="405"/>
                    </a:lnTo>
                    <a:lnTo>
                      <a:pt x="4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0" name="Google Shape;4040;p23"/>
              <p:cNvSpPr/>
              <p:nvPr/>
            </p:nvSpPr>
            <p:spPr>
              <a:xfrm>
                <a:off x="2592275" y="1497050"/>
                <a:ext cx="32175" cy="32450"/>
              </a:xfrm>
              <a:custGeom>
                <a:rect b="b" l="l" r="r" t="t"/>
                <a:pathLst>
                  <a:path extrusionOk="0" h="1298" w="1287">
                    <a:moveTo>
                      <a:pt x="489" y="0"/>
                    </a:moveTo>
                    <a:lnTo>
                      <a:pt x="489" y="500"/>
                    </a:lnTo>
                    <a:lnTo>
                      <a:pt x="1" y="655"/>
                    </a:lnTo>
                    <a:lnTo>
                      <a:pt x="489" y="798"/>
                    </a:lnTo>
                    <a:lnTo>
                      <a:pt x="489" y="1298"/>
                    </a:lnTo>
                    <a:lnTo>
                      <a:pt x="798" y="893"/>
                    </a:lnTo>
                    <a:lnTo>
                      <a:pt x="1286" y="1048"/>
                    </a:lnTo>
                    <a:lnTo>
                      <a:pt x="989" y="655"/>
                    </a:lnTo>
                    <a:lnTo>
                      <a:pt x="1286" y="250"/>
                    </a:lnTo>
                    <a:lnTo>
                      <a:pt x="798" y="405"/>
                    </a:lnTo>
                    <a:lnTo>
                      <a:pt x="4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1" name="Google Shape;4041;p23"/>
              <p:cNvSpPr/>
              <p:nvPr/>
            </p:nvSpPr>
            <p:spPr>
              <a:xfrm>
                <a:off x="3361425" y="1920600"/>
                <a:ext cx="32475" cy="32475"/>
              </a:xfrm>
              <a:custGeom>
                <a:rect b="b" l="l" r="r" t="t"/>
                <a:pathLst>
                  <a:path extrusionOk="0" h="1299" w="1299">
                    <a:moveTo>
                      <a:pt x="488" y="1"/>
                    </a:moveTo>
                    <a:lnTo>
                      <a:pt x="488" y="501"/>
                    </a:lnTo>
                    <a:lnTo>
                      <a:pt x="0" y="656"/>
                    </a:lnTo>
                    <a:lnTo>
                      <a:pt x="488" y="798"/>
                    </a:lnTo>
                    <a:lnTo>
                      <a:pt x="488" y="1298"/>
                    </a:lnTo>
                    <a:lnTo>
                      <a:pt x="798" y="894"/>
                    </a:lnTo>
                    <a:lnTo>
                      <a:pt x="1298" y="1048"/>
                    </a:lnTo>
                    <a:lnTo>
                      <a:pt x="989" y="656"/>
                    </a:lnTo>
                    <a:lnTo>
                      <a:pt x="1298" y="251"/>
                    </a:lnTo>
                    <a:lnTo>
                      <a:pt x="798" y="405"/>
                    </a:lnTo>
                    <a:lnTo>
                      <a:pt x="48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2" name="Google Shape;4042;p23"/>
              <p:cNvSpPr/>
              <p:nvPr/>
            </p:nvSpPr>
            <p:spPr>
              <a:xfrm>
                <a:off x="1761525" y="2082225"/>
                <a:ext cx="32450" cy="32475"/>
              </a:xfrm>
              <a:custGeom>
                <a:rect b="b" l="l" r="r" t="t"/>
                <a:pathLst>
                  <a:path extrusionOk="0" h="1299" w="1298">
                    <a:moveTo>
                      <a:pt x="500" y="1"/>
                    </a:moveTo>
                    <a:lnTo>
                      <a:pt x="500" y="489"/>
                    </a:lnTo>
                    <a:lnTo>
                      <a:pt x="0" y="644"/>
                    </a:lnTo>
                    <a:lnTo>
                      <a:pt x="500" y="798"/>
                    </a:lnTo>
                    <a:lnTo>
                      <a:pt x="500" y="1299"/>
                    </a:lnTo>
                    <a:lnTo>
                      <a:pt x="798" y="894"/>
                    </a:lnTo>
                    <a:lnTo>
                      <a:pt x="1298" y="1048"/>
                    </a:lnTo>
                    <a:lnTo>
                      <a:pt x="988" y="644"/>
                    </a:lnTo>
                    <a:lnTo>
                      <a:pt x="1298" y="251"/>
                    </a:lnTo>
                    <a:lnTo>
                      <a:pt x="1298" y="251"/>
                    </a:lnTo>
                    <a:lnTo>
                      <a:pt x="798" y="394"/>
                    </a:lnTo>
                    <a:lnTo>
                      <a:pt x="50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3" name="Google Shape;4043;p23"/>
              <p:cNvSpPr/>
              <p:nvPr/>
            </p:nvSpPr>
            <p:spPr>
              <a:xfrm>
                <a:off x="1647825" y="2529000"/>
                <a:ext cx="32450" cy="32475"/>
              </a:xfrm>
              <a:custGeom>
                <a:rect b="b" l="l" r="r" t="t"/>
                <a:pathLst>
                  <a:path extrusionOk="0" h="1299" w="1298">
                    <a:moveTo>
                      <a:pt x="500" y="1"/>
                    </a:moveTo>
                    <a:lnTo>
                      <a:pt x="500" y="489"/>
                    </a:lnTo>
                    <a:lnTo>
                      <a:pt x="0" y="644"/>
                    </a:lnTo>
                    <a:lnTo>
                      <a:pt x="500" y="799"/>
                    </a:lnTo>
                    <a:lnTo>
                      <a:pt x="500" y="1299"/>
                    </a:lnTo>
                    <a:lnTo>
                      <a:pt x="798" y="894"/>
                    </a:lnTo>
                    <a:lnTo>
                      <a:pt x="1298" y="1049"/>
                    </a:lnTo>
                    <a:lnTo>
                      <a:pt x="1298" y="1049"/>
                    </a:lnTo>
                    <a:lnTo>
                      <a:pt x="988" y="644"/>
                    </a:lnTo>
                    <a:lnTo>
                      <a:pt x="1298" y="251"/>
                    </a:lnTo>
                    <a:lnTo>
                      <a:pt x="798" y="394"/>
                    </a:lnTo>
                    <a:lnTo>
                      <a:pt x="50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4" name="Google Shape;4044;p23"/>
              <p:cNvSpPr/>
              <p:nvPr/>
            </p:nvSpPr>
            <p:spPr>
              <a:xfrm>
                <a:off x="780450" y="2377800"/>
                <a:ext cx="32175" cy="32775"/>
              </a:xfrm>
              <a:custGeom>
                <a:rect b="b" l="l" r="r" t="t"/>
                <a:pathLst>
                  <a:path extrusionOk="0" h="1311" w="1287">
                    <a:moveTo>
                      <a:pt x="488" y="1"/>
                    </a:moveTo>
                    <a:lnTo>
                      <a:pt x="488" y="501"/>
                    </a:lnTo>
                    <a:lnTo>
                      <a:pt x="0" y="655"/>
                    </a:lnTo>
                    <a:lnTo>
                      <a:pt x="488" y="810"/>
                    </a:lnTo>
                    <a:lnTo>
                      <a:pt x="488" y="1310"/>
                    </a:lnTo>
                    <a:lnTo>
                      <a:pt x="798" y="905"/>
                    </a:lnTo>
                    <a:lnTo>
                      <a:pt x="1286" y="1060"/>
                    </a:lnTo>
                    <a:lnTo>
                      <a:pt x="988" y="655"/>
                    </a:lnTo>
                    <a:lnTo>
                      <a:pt x="1286" y="251"/>
                    </a:lnTo>
                    <a:lnTo>
                      <a:pt x="798" y="405"/>
                    </a:lnTo>
                    <a:lnTo>
                      <a:pt x="48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5" name="Google Shape;4045;p23"/>
              <p:cNvSpPr/>
              <p:nvPr/>
            </p:nvSpPr>
            <p:spPr>
              <a:xfrm>
                <a:off x="2243125" y="2420375"/>
                <a:ext cx="32175" cy="32450"/>
              </a:xfrm>
              <a:custGeom>
                <a:rect b="b" l="l" r="r" t="t"/>
                <a:pathLst>
                  <a:path extrusionOk="0" h="1298" w="1287">
                    <a:moveTo>
                      <a:pt x="489" y="0"/>
                    </a:moveTo>
                    <a:lnTo>
                      <a:pt x="489" y="500"/>
                    </a:lnTo>
                    <a:lnTo>
                      <a:pt x="1" y="655"/>
                    </a:lnTo>
                    <a:lnTo>
                      <a:pt x="489" y="810"/>
                    </a:lnTo>
                    <a:lnTo>
                      <a:pt x="489" y="1298"/>
                    </a:lnTo>
                    <a:lnTo>
                      <a:pt x="798" y="905"/>
                    </a:lnTo>
                    <a:lnTo>
                      <a:pt x="1286" y="1060"/>
                    </a:lnTo>
                    <a:lnTo>
                      <a:pt x="989" y="655"/>
                    </a:lnTo>
                    <a:lnTo>
                      <a:pt x="1286" y="250"/>
                    </a:lnTo>
                    <a:lnTo>
                      <a:pt x="1286" y="250"/>
                    </a:lnTo>
                    <a:lnTo>
                      <a:pt x="798" y="405"/>
                    </a:lnTo>
                    <a:lnTo>
                      <a:pt x="4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6" name="Google Shape;4046;p23"/>
              <p:cNvSpPr/>
              <p:nvPr/>
            </p:nvSpPr>
            <p:spPr>
              <a:xfrm>
                <a:off x="3166450" y="3111225"/>
                <a:ext cx="32475" cy="32475"/>
              </a:xfrm>
              <a:custGeom>
                <a:rect b="b" l="l" r="r" t="t"/>
                <a:pathLst>
                  <a:path extrusionOk="0" h="1299" w="1299">
                    <a:moveTo>
                      <a:pt x="501" y="1"/>
                    </a:moveTo>
                    <a:lnTo>
                      <a:pt x="501" y="501"/>
                    </a:lnTo>
                    <a:lnTo>
                      <a:pt x="1" y="643"/>
                    </a:lnTo>
                    <a:lnTo>
                      <a:pt x="501" y="798"/>
                    </a:lnTo>
                    <a:lnTo>
                      <a:pt x="501" y="1298"/>
                    </a:lnTo>
                    <a:lnTo>
                      <a:pt x="798" y="894"/>
                    </a:lnTo>
                    <a:lnTo>
                      <a:pt x="1298" y="1048"/>
                    </a:lnTo>
                    <a:lnTo>
                      <a:pt x="1298" y="1048"/>
                    </a:lnTo>
                    <a:lnTo>
                      <a:pt x="989" y="643"/>
                    </a:lnTo>
                    <a:lnTo>
                      <a:pt x="1298" y="251"/>
                    </a:lnTo>
                    <a:lnTo>
                      <a:pt x="798" y="405"/>
                    </a:lnTo>
                    <a:lnTo>
                      <a:pt x="50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7" name="Google Shape;4047;p23"/>
              <p:cNvSpPr/>
              <p:nvPr/>
            </p:nvSpPr>
            <p:spPr>
              <a:xfrm>
                <a:off x="3302475" y="3978300"/>
                <a:ext cx="32175" cy="32475"/>
              </a:xfrm>
              <a:custGeom>
                <a:rect b="b" l="l" r="r" t="t"/>
                <a:pathLst>
                  <a:path extrusionOk="0" h="1299" w="1287">
                    <a:moveTo>
                      <a:pt x="489" y="0"/>
                    </a:moveTo>
                    <a:lnTo>
                      <a:pt x="489" y="500"/>
                    </a:lnTo>
                    <a:lnTo>
                      <a:pt x="1" y="655"/>
                    </a:lnTo>
                    <a:lnTo>
                      <a:pt x="489" y="810"/>
                    </a:lnTo>
                    <a:lnTo>
                      <a:pt x="489" y="1298"/>
                    </a:lnTo>
                    <a:lnTo>
                      <a:pt x="799" y="893"/>
                    </a:lnTo>
                    <a:lnTo>
                      <a:pt x="1287" y="1048"/>
                    </a:lnTo>
                    <a:lnTo>
                      <a:pt x="989" y="655"/>
                    </a:lnTo>
                    <a:lnTo>
                      <a:pt x="1287" y="250"/>
                    </a:lnTo>
                    <a:lnTo>
                      <a:pt x="799" y="405"/>
                    </a:lnTo>
                    <a:lnTo>
                      <a:pt x="4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8" name="Google Shape;4048;p23"/>
              <p:cNvSpPr/>
              <p:nvPr/>
            </p:nvSpPr>
            <p:spPr>
              <a:xfrm>
                <a:off x="2336000" y="3689575"/>
                <a:ext cx="32475" cy="32475"/>
              </a:xfrm>
              <a:custGeom>
                <a:rect b="b" l="l" r="r" t="t"/>
                <a:pathLst>
                  <a:path extrusionOk="0" h="1299" w="1299">
                    <a:moveTo>
                      <a:pt x="500" y="0"/>
                    </a:moveTo>
                    <a:lnTo>
                      <a:pt x="500" y="489"/>
                    </a:lnTo>
                    <a:lnTo>
                      <a:pt x="0" y="643"/>
                    </a:lnTo>
                    <a:lnTo>
                      <a:pt x="500" y="798"/>
                    </a:lnTo>
                    <a:lnTo>
                      <a:pt x="500" y="1298"/>
                    </a:lnTo>
                    <a:lnTo>
                      <a:pt x="798" y="893"/>
                    </a:lnTo>
                    <a:lnTo>
                      <a:pt x="1298" y="1048"/>
                    </a:lnTo>
                    <a:lnTo>
                      <a:pt x="988" y="643"/>
                    </a:lnTo>
                    <a:lnTo>
                      <a:pt x="1298" y="238"/>
                    </a:lnTo>
                    <a:lnTo>
                      <a:pt x="798" y="393"/>
                    </a:lnTo>
                    <a:lnTo>
                      <a:pt x="5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9" name="Google Shape;4049;p23"/>
              <p:cNvSpPr/>
              <p:nvPr/>
            </p:nvSpPr>
            <p:spPr>
              <a:xfrm>
                <a:off x="2560425" y="3143675"/>
                <a:ext cx="32475" cy="32475"/>
              </a:xfrm>
              <a:custGeom>
                <a:rect b="b" l="l" r="r" t="t"/>
                <a:pathLst>
                  <a:path extrusionOk="0" h="1299" w="1299">
                    <a:moveTo>
                      <a:pt x="501" y="0"/>
                    </a:moveTo>
                    <a:lnTo>
                      <a:pt x="501" y="488"/>
                    </a:lnTo>
                    <a:lnTo>
                      <a:pt x="1" y="643"/>
                    </a:lnTo>
                    <a:lnTo>
                      <a:pt x="501" y="798"/>
                    </a:lnTo>
                    <a:lnTo>
                      <a:pt x="501" y="1298"/>
                    </a:lnTo>
                    <a:lnTo>
                      <a:pt x="798" y="893"/>
                    </a:lnTo>
                    <a:lnTo>
                      <a:pt x="1298" y="1048"/>
                    </a:lnTo>
                    <a:lnTo>
                      <a:pt x="989" y="643"/>
                    </a:lnTo>
                    <a:lnTo>
                      <a:pt x="1298" y="250"/>
                    </a:lnTo>
                    <a:lnTo>
                      <a:pt x="1298" y="250"/>
                    </a:lnTo>
                    <a:lnTo>
                      <a:pt x="798" y="405"/>
                    </a:lnTo>
                    <a:lnTo>
                      <a:pt x="50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0" name="Google Shape;4050;p23"/>
              <p:cNvSpPr/>
              <p:nvPr/>
            </p:nvSpPr>
            <p:spPr>
              <a:xfrm>
                <a:off x="1914525" y="1848875"/>
                <a:ext cx="32450" cy="32475"/>
              </a:xfrm>
              <a:custGeom>
                <a:rect b="b" l="l" r="r" t="t"/>
                <a:pathLst>
                  <a:path extrusionOk="0" h="1299" w="1298">
                    <a:moveTo>
                      <a:pt x="500" y="0"/>
                    </a:moveTo>
                    <a:lnTo>
                      <a:pt x="500" y="500"/>
                    </a:lnTo>
                    <a:lnTo>
                      <a:pt x="0" y="643"/>
                    </a:lnTo>
                    <a:lnTo>
                      <a:pt x="500" y="798"/>
                    </a:lnTo>
                    <a:lnTo>
                      <a:pt x="500" y="1298"/>
                    </a:lnTo>
                    <a:lnTo>
                      <a:pt x="810" y="893"/>
                    </a:lnTo>
                    <a:lnTo>
                      <a:pt x="1298" y="1048"/>
                    </a:lnTo>
                    <a:lnTo>
                      <a:pt x="988" y="643"/>
                    </a:lnTo>
                    <a:lnTo>
                      <a:pt x="1298" y="250"/>
                    </a:lnTo>
                    <a:lnTo>
                      <a:pt x="810" y="405"/>
                    </a:lnTo>
                    <a:lnTo>
                      <a:pt x="5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1" name="Google Shape;4051;p23"/>
              <p:cNvSpPr/>
              <p:nvPr/>
            </p:nvSpPr>
            <p:spPr>
              <a:xfrm>
                <a:off x="2360400" y="1131825"/>
                <a:ext cx="32475" cy="32450"/>
              </a:xfrm>
              <a:custGeom>
                <a:rect b="b" l="l" r="r" t="t"/>
                <a:pathLst>
                  <a:path extrusionOk="0" h="1298" w="1299">
                    <a:moveTo>
                      <a:pt x="501" y="0"/>
                    </a:moveTo>
                    <a:lnTo>
                      <a:pt x="501" y="500"/>
                    </a:lnTo>
                    <a:lnTo>
                      <a:pt x="1" y="655"/>
                    </a:lnTo>
                    <a:lnTo>
                      <a:pt x="501" y="798"/>
                    </a:lnTo>
                    <a:lnTo>
                      <a:pt x="501" y="1298"/>
                    </a:lnTo>
                    <a:lnTo>
                      <a:pt x="798" y="893"/>
                    </a:lnTo>
                    <a:lnTo>
                      <a:pt x="1298" y="1048"/>
                    </a:lnTo>
                    <a:lnTo>
                      <a:pt x="989" y="655"/>
                    </a:lnTo>
                    <a:lnTo>
                      <a:pt x="1298" y="250"/>
                    </a:lnTo>
                    <a:lnTo>
                      <a:pt x="798" y="405"/>
                    </a:lnTo>
                    <a:lnTo>
                      <a:pt x="50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2" name="Google Shape;4052;p23"/>
              <p:cNvSpPr/>
              <p:nvPr/>
            </p:nvSpPr>
            <p:spPr>
              <a:xfrm>
                <a:off x="2275275" y="2911200"/>
                <a:ext cx="32475" cy="32475"/>
              </a:xfrm>
              <a:custGeom>
                <a:rect b="b" l="l" r="r" t="t"/>
                <a:pathLst>
                  <a:path extrusionOk="0" h="1299" w="1299">
                    <a:moveTo>
                      <a:pt x="500" y="1"/>
                    </a:moveTo>
                    <a:lnTo>
                      <a:pt x="500" y="501"/>
                    </a:lnTo>
                    <a:lnTo>
                      <a:pt x="0" y="644"/>
                    </a:lnTo>
                    <a:lnTo>
                      <a:pt x="500" y="798"/>
                    </a:lnTo>
                    <a:lnTo>
                      <a:pt x="500" y="1298"/>
                    </a:lnTo>
                    <a:lnTo>
                      <a:pt x="798" y="894"/>
                    </a:lnTo>
                    <a:lnTo>
                      <a:pt x="1298" y="1048"/>
                    </a:lnTo>
                    <a:lnTo>
                      <a:pt x="989" y="644"/>
                    </a:lnTo>
                    <a:lnTo>
                      <a:pt x="1298" y="251"/>
                    </a:lnTo>
                    <a:lnTo>
                      <a:pt x="1298" y="251"/>
                    </a:lnTo>
                    <a:lnTo>
                      <a:pt x="798" y="393"/>
                    </a:lnTo>
                    <a:lnTo>
                      <a:pt x="50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3" name="Google Shape;4053;p23"/>
              <p:cNvSpPr/>
              <p:nvPr/>
            </p:nvSpPr>
            <p:spPr>
              <a:xfrm>
                <a:off x="2544350" y="3918175"/>
                <a:ext cx="32175" cy="32475"/>
              </a:xfrm>
              <a:custGeom>
                <a:rect b="b" l="l" r="r" t="t"/>
                <a:pathLst>
                  <a:path extrusionOk="0" h="1299" w="1287">
                    <a:moveTo>
                      <a:pt x="489" y="0"/>
                    </a:moveTo>
                    <a:lnTo>
                      <a:pt x="489" y="500"/>
                    </a:lnTo>
                    <a:lnTo>
                      <a:pt x="1" y="655"/>
                    </a:lnTo>
                    <a:lnTo>
                      <a:pt x="489" y="810"/>
                    </a:lnTo>
                    <a:lnTo>
                      <a:pt x="489" y="1298"/>
                    </a:lnTo>
                    <a:lnTo>
                      <a:pt x="798" y="905"/>
                    </a:lnTo>
                    <a:lnTo>
                      <a:pt x="1287" y="1048"/>
                    </a:lnTo>
                    <a:lnTo>
                      <a:pt x="989" y="655"/>
                    </a:lnTo>
                    <a:lnTo>
                      <a:pt x="1287" y="250"/>
                    </a:lnTo>
                    <a:lnTo>
                      <a:pt x="798" y="405"/>
                    </a:lnTo>
                    <a:lnTo>
                      <a:pt x="4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4" name="Google Shape;4054;p23"/>
              <p:cNvSpPr/>
              <p:nvPr/>
            </p:nvSpPr>
            <p:spPr>
              <a:xfrm>
                <a:off x="2670850" y="2694200"/>
                <a:ext cx="32175" cy="32475"/>
              </a:xfrm>
              <a:custGeom>
                <a:rect b="b" l="l" r="r" t="t"/>
                <a:pathLst>
                  <a:path extrusionOk="0" h="1299" w="1287">
                    <a:moveTo>
                      <a:pt x="489" y="1"/>
                    </a:moveTo>
                    <a:lnTo>
                      <a:pt x="489" y="489"/>
                    </a:lnTo>
                    <a:lnTo>
                      <a:pt x="1" y="644"/>
                    </a:lnTo>
                    <a:lnTo>
                      <a:pt x="489" y="799"/>
                    </a:lnTo>
                    <a:lnTo>
                      <a:pt x="489" y="1299"/>
                    </a:lnTo>
                    <a:lnTo>
                      <a:pt x="799" y="894"/>
                    </a:lnTo>
                    <a:lnTo>
                      <a:pt x="1287" y="1049"/>
                    </a:lnTo>
                    <a:lnTo>
                      <a:pt x="1287" y="1049"/>
                    </a:lnTo>
                    <a:lnTo>
                      <a:pt x="989" y="644"/>
                    </a:lnTo>
                    <a:lnTo>
                      <a:pt x="1287" y="251"/>
                    </a:lnTo>
                    <a:lnTo>
                      <a:pt x="799" y="394"/>
                    </a:lnTo>
                    <a:lnTo>
                      <a:pt x="48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5" name="Google Shape;4055;p23"/>
              <p:cNvSpPr/>
              <p:nvPr/>
            </p:nvSpPr>
            <p:spPr>
              <a:xfrm>
                <a:off x="2745875" y="1821775"/>
                <a:ext cx="32450" cy="32475"/>
              </a:xfrm>
              <a:custGeom>
                <a:rect b="b" l="l" r="r" t="t"/>
                <a:pathLst>
                  <a:path extrusionOk="0" h="1299" w="1298">
                    <a:moveTo>
                      <a:pt x="500" y="1"/>
                    </a:moveTo>
                    <a:lnTo>
                      <a:pt x="500" y="489"/>
                    </a:lnTo>
                    <a:lnTo>
                      <a:pt x="0" y="644"/>
                    </a:lnTo>
                    <a:lnTo>
                      <a:pt x="500" y="799"/>
                    </a:lnTo>
                    <a:lnTo>
                      <a:pt x="500" y="1299"/>
                    </a:lnTo>
                    <a:lnTo>
                      <a:pt x="810" y="894"/>
                    </a:lnTo>
                    <a:lnTo>
                      <a:pt x="1298" y="1049"/>
                    </a:lnTo>
                    <a:lnTo>
                      <a:pt x="988" y="644"/>
                    </a:lnTo>
                    <a:lnTo>
                      <a:pt x="1298" y="251"/>
                    </a:lnTo>
                    <a:lnTo>
                      <a:pt x="810" y="394"/>
                    </a:lnTo>
                    <a:lnTo>
                      <a:pt x="50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6" name="Google Shape;4056;p23"/>
              <p:cNvSpPr/>
              <p:nvPr/>
            </p:nvSpPr>
            <p:spPr>
              <a:xfrm>
                <a:off x="3651050" y="3127300"/>
                <a:ext cx="32450" cy="32475"/>
              </a:xfrm>
              <a:custGeom>
                <a:rect b="b" l="l" r="r" t="t"/>
                <a:pathLst>
                  <a:path extrusionOk="0" h="1299" w="1298">
                    <a:moveTo>
                      <a:pt x="488" y="0"/>
                    </a:moveTo>
                    <a:lnTo>
                      <a:pt x="488" y="501"/>
                    </a:lnTo>
                    <a:lnTo>
                      <a:pt x="0" y="655"/>
                    </a:lnTo>
                    <a:lnTo>
                      <a:pt x="488" y="810"/>
                    </a:lnTo>
                    <a:lnTo>
                      <a:pt x="488" y="1298"/>
                    </a:lnTo>
                    <a:lnTo>
                      <a:pt x="798" y="905"/>
                    </a:lnTo>
                    <a:lnTo>
                      <a:pt x="1298" y="1060"/>
                    </a:lnTo>
                    <a:lnTo>
                      <a:pt x="988" y="655"/>
                    </a:lnTo>
                    <a:lnTo>
                      <a:pt x="1298" y="251"/>
                    </a:lnTo>
                    <a:lnTo>
                      <a:pt x="798" y="405"/>
                    </a:lnTo>
                    <a:lnTo>
                      <a:pt x="48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7" name="Google Shape;4057;p23"/>
              <p:cNvSpPr/>
              <p:nvPr/>
            </p:nvSpPr>
            <p:spPr>
              <a:xfrm>
                <a:off x="4041275" y="2777250"/>
                <a:ext cx="32175" cy="32775"/>
              </a:xfrm>
              <a:custGeom>
                <a:rect b="b" l="l" r="r" t="t"/>
                <a:pathLst>
                  <a:path extrusionOk="0" h="1311" w="1287">
                    <a:moveTo>
                      <a:pt x="488" y="1"/>
                    </a:moveTo>
                    <a:lnTo>
                      <a:pt x="488" y="501"/>
                    </a:lnTo>
                    <a:lnTo>
                      <a:pt x="0" y="656"/>
                    </a:lnTo>
                    <a:lnTo>
                      <a:pt x="488" y="810"/>
                    </a:lnTo>
                    <a:lnTo>
                      <a:pt x="488" y="1310"/>
                    </a:lnTo>
                    <a:lnTo>
                      <a:pt x="798" y="906"/>
                    </a:lnTo>
                    <a:lnTo>
                      <a:pt x="1286" y="1060"/>
                    </a:lnTo>
                    <a:lnTo>
                      <a:pt x="988" y="656"/>
                    </a:lnTo>
                    <a:lnTo>
                      <a:pt x="1286" y="251"/>
                    </a:lnTo>
                    <a:lnTo>
                      <a:pt x="798" y="406"/>
                    </a:lnTo>
                    <a:lnTo>
                      <a:pt x="48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8" name="Google Shape;4058;p23"/>
              <p:cNvSpPr/>
              <p:nvPr/>
            </p:nvSpPr>
            <p:spPr>
              <a:xfrm>
                <a:off x="1419225" y="2245650"/>
                <a:ext cx="32450" cy="32475"/>
              </a:xfrm>
              <a:custGeom>
                <a:rect b="b" l="l" r="r" t="t"/>
                <a:pathLst>
                  <a:path extrusionOk="0" h="1299" w="1298">
                    <a:moveTo>
                      <a:pt x="500" y="0"/>
                    </a:moveTo>
                    <a:lnTo>
                      <a:pt x="500" y="500"/>
                    </a:lnTo>
                    <a:lnTo>
                      <a:pt x="0" y="655"/>
                    </a:lnTo>
                    <a:lnTo>
                      <a:pt x="500" y="810"/>
                    </a:lnTo>
                    <a:lnTo>
                      <a:pt x="500" y="1298"/>
                    </a:lnTo>
                    <a:lnTo>
                      <a:pt x="798" y="905"/>
                    </a:lnTo>
                    <a:lnTo>
                      <a:pt x="1298" y="1048"/>
                    </a:lnTo>
                    <a:lnTo>
                      <a:pt x="1298" y="1048"/>
                    </a:lnTo>
                    <a:lnTo>
                      <a:pt x="988" y="655"/>
                    </a:lnTo>
                    <a:lnTo>
                      <a:pt x="1298" y="250"/>
                    </a:lnTo>
                    <a:lnTo>
                      <a:pt x="798" y="405"/>
                    </a:lnTo>
                    <a:lnTo>
                      <a:pt x="5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9" name="Google Shape;4059;p23"/>
              <p:cNvSpPr/>
              <p:nvPr/>
            </p:nvSpPr>
            <p:spPr>
              <a:xfrm>
                <a:off x="3361425" y="3035625"/>
                <a:ext cx="32475" cy="32475"/>
              </a:xfrm>
              <a:custGeom>
                <a:rect b="b" l="l" r="r" t="t"/>
                <a:pathLst>
                  <a:path extrusionOk="0" h="1299" w="1299">
                    <a:moveTo>
                      <a:pt x="488" y="0"/>
                    </a:moveTo>
                    <a:lnTo>
                      <a:pt x="488" y="489"/>
                    </a:lnTo>
                    <a:lnTo>
                      <a:pt x="0" y="643"/>
                    </a:lnTo>
                    <a:lnTo>
                      <a:pt x="488" y="798"/>
                    </a:lnTo>
                    <a:lnTo>
                      <a:pt x="488" y="1298"/>
                    </a:lnTo>
                    <a:lnTo>
                      <a:pt x="798" y="893"/>
                    </a:lnTo>
                    <a:lnTo>
                      <a:pt x="1298" y="1048"/>
                    </a:lnTo>
                    <a:lnTo>
                      <a:pt x="989" y="643"/>
                    </a:lnTo>
                    <a:lnTo>
                      <a:pt x="1298" y="239"/>
                    </a:lnTo>
                    <a:lnTo>
                      <a:pt x="798" y="393"/>
                    </a:lnTo>
                    <a:lnTo>
                      <a:pt x="48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0" name="Google Shape;4060;p23"/>
              <p:cNvSpPr/>
              <p:nvPr/>
            </p:nvSpPr>
            <p:spPr>
              <a:xfrm>
                <a:off x="1792475" y="2761175"/>
                <a:ext cx="32175" cy="32475"/>
              </a:xfrm>
              <a:custGeom>
                <a:rect b="b" l="l" r="r" t="t"/>
                <a:pathLst>
                  <a:path extrusionOk="0" h="1299" w="1287">
                    <a:moveTo>
                      <a:pt x="489" y="1"/>
                    </a:moveTo>
                    <a:lnTo>
                      <a:pt x="489" y="501"/>
                    </a:lnTo>
                    <a:lnTo>
                      <a:pt x="0" y="644"/>
                    </a:lnTo>
                    <a:lnTo>
                      <a:pt x="489" y="799"/>
                    </a:lnTo>
                    <a:lnTo>
                      <a:pt x="489" y="1299"/>
                    </a:lnTo>
                    <a:lnTo>
                      <a:pt x="798" y="894"/>
                    </a:lnTo>
                    <a:lnTo>
                      <a:pt x="1286" y="1049"/>
                    </a:lnTo>
                    <a:lnTo>
                      <a:pt x="989" y="644"/>
                    </a:lnTo>
                    <a:lnTo>
                      <a:pt x="1286" y="251"/>
                    </a:lnTo>
                    <a:lnTo>
                      <a:pt x="798" y="406"/>
                    </a:lnTo>
                    <a:lnTo>
                      <a:pt x="48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1" name="Google Shape;4061;p23"/>
              <p:cNvSpPr/>
              <p:nvPr/>
            </p:nvSpPr>
            <p:spPr>
              <a:xfrm>
                <a:off x="1107275" y="2677850"/>
                <a:ext cx="32475" cy="32450"/>
              </a:xfrm>
              <a:custGeom>
                <a:rect b="b" l="l" r="r" t="t"/>
                <a:pathLst>
                  <a:path extrusionOk="0" h="1298" w="1299">
                    <a:moveTo>
                      <a:pt x="500" y="0"/>
                    </a:moveTo>
                    <a:lnTo>
                      <a:pt x="500" y="500"/>
                    </a:lnTo>
                    <a:lnTo>
                      <a:pt x="0" y="655"/>
                    </a:lnTo>
                    <a:lnTo>
                      <a:pt x="500" y="810"/>
                    </a:lnTo>
                    <a:lnTo>
                      <a:pt x="500" y="1298"/>
                    </a:lnTo>
                    <a:lnTo>
                      <a:pt x="810" y="905"/>
                    </a:lnTo>
                    <a:lnTo>
                      <a:pt x="1298" y="1048"/>
                    </a:lnTo>
                    <a:lnTo>
                      <a:pt x="988" y="655"/>
                    </a:lnTo>
                    <a:lnTo>
                      <a:pt x="1298" y="250"/>
                    </a:lnTo>
                    <a:lnTo>
                      <a:pt x="810" y="405"/>
                    </a:lnTo>
                    <a:lnTo>
                      <a:pt x="5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2" name="Google Shape;4062;p23"/>
              <p:cNvSpPr/>
              <p:nvPr/>
            </p:nvSpPr>
            <p:spPr>
              <a:xfrm>
                <a:off x="3018525" y="2280175"/>
                <a:ext cx="32475" cy="32475"/>
              </a:xfrm>
              <a:custGeom>
                <a:rect b="b" l="l" r="r" t="t"/>
                <a:pathLst>
                  <a:path extrusionOk="0" h="1299" w="1299">
                    <a:moveTo>
                      <a:pt x="500" y="0"/>
                    </a:moveTo>
                    <a:lnTo>
                      <a:pt x="500" y="500"/>
                    </a:lnTo>
                    <a:lnTo>
                      <a:pt x="0" y="655"/>
                    </a:lnTo>
                    <a:lnTo>
                      <a:pt x="500" y="810"/>
                    </a:lnTo>
                    <a:lnTo>
                      <a:pt x="500" y="1298"/>
                    </a:lnTo>
                    <a:lnTo>
                      <a:pt x="798" y="905"/>
                    </a:lnTo>
                    <a:lnTo>
                      <a:pt x="1298" y="1048"/>
                    </a:lnTo>
                    <a:lnTo>
                      <a:pt x="989" y="655"/>
                    </a:lnTo>
                    <a:lnTo>
                      <a:pt x="1298" y="250"/>
                    </a:lnTo>
                    <a:lnTo>
                      <a:pt x="798" y="405"/>
                    </a:lnTo>
                    <a:lnTo>
                      <a:pt x="5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3" name="Google Shape;4063;p23"/>
              <p:cNvSpPr/>
              <p:nvPr/>
            </p:nvSpPr>
            <p:spPr>
              <a:xfrm>
                <a:off x="2549425" y="2858225"/>
                <a:ext cx="14900" cy="12800"/>
              </a:xfrm>
              <a:custGeom>
                <a:rect b="b" l="l" r="r" t="t"/>
                <a:pathLst>
                  <a:path extrusionOk="0" h="512" w="596">
                    <a:moveTo>
                      <a:pt x="274" y="0"/>
                    </a:moveTo>
                    <a:cubicBezTo>
                      <a:pt x="119" y="0"/>
                      <a:pt x="0" y="119"/>
                      <a:pt x="0" y="262"/>
                    </a:cubicBezTo>
                    <a:cubicBezTo>
                      <a:pt x="0" y="409"/>
                      <a:pt x="129" y="511"/>
                      <a:pt x="259" y="511"/>
                    </a:cubicBezTo>
                    <a:cubicBezTo>
                      <a:pt x="319" y="511"/>
                      <a:pt x="380" y="490"/>
                      <a:pt x="429" y="441"/>
                    </a:cubicBezTo>
                    <a:cubicBezTo>
                      <a:pt x="595" y="286"/>
                      <a:pt x="488" y="12"/>
                      <a:pt x="27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4" name="Google Shape;4064;p23"/>
              <p:cNvSpPr/>
              <p:nvPr/>
            </p:nvSpPr>
            <p:spPr>
              <a:xfrm>
                <a:off x="2369925" y="2624550"/>
                <a:ext cx="7475" cy="6475"/>
              </a:xfrm>
              <a:custGeom>
                <a:rect b="b" l="l" r="r" t="t"/>
                <a:pathLst>
                  <a:path extrusionOk="0" h="259" w="299">
                    <a:moveTo>
                      <a:pt x="132" y="1"/>
                    </a:moveTo>
                    <a:cubicBezTo>
                      <a:pt x="60" y="1"/>
                      <a:pt x="1" y="60"/>
                      <a:pt x="1" y="132"/>
                    </a:cubicBezTo>
                    <a:cubicBezTo>
                      <a:pt x="1" y="207"/>
                      <a:pt x="64" y="258"/>
                      <a:pt x="131" y="258"/>
                    </a:cubicBezTo>
                    <a:cubicBezTo>
                      <a:pt x="160" y="258"/>
                      <a:pt x="190" y="249"/>
                      <a:pt x="215" y="227"/>
                    </a:cubicBezTo>
                    <a:cubicBezTo>
                      <a:pt x="298" y="144"/>
                      <a:pt x="251" y="1"/>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5" name="Google Shape;4065;p23"/>
              <p:cNvSpPr/>
              <p:nvPr/>
            </p:nvSpPr>
            <p:spPr>
              <a:xfrm>
                <a:off x="2025825" y="2983825"/>
                <a:ext cx="7475" cy="6650"/>
              </a:xfrm>
              <a:custGeom>
                <a:rect b="b" l="l" r="r" t="t"/>
                <a:pathLst>
                  <a:path extrusionOk="0" h="266" w="299">
                    <a:moveTo>
                      <a:pt x="132" y="1"/>
                    </a:moveTo>
                    <a:cubicBezTo>
                      <a:pt x="60" y="1"/>
                      <a:pt x="1" y="60"/>
                      <a:pt x="1" y="132"/>
                    </a:cubicBezTo>
                    <a:cubicBezTo>
                      <a:pt x="1" y="212"/>
                      <a:pt x="61" y="266"/>
                      <a:pt x="126" y="266"/>
                    </a:cubicBezTo>
                    <a:cubicBezTo>
                      <a:pt x="157" y="266"/>
                      <a:pt x="188" y="254"/>
                      <a:pt x="215" y="227"/>
                    </a:cubicBezTo>
                    <a:cubicBezTo>
                      <a:pt x="299" y="155"/>
                      <a:pt x="251" y="13"/>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6" name="Google Shape;4066;p23"/>
              <p:cNvSpPr/>
              <p:nvPr/>
            </p:nvSpPr>
            <p:spPr>
              <a:xfrm>
                <a:off x="2667000" y="2083975"/>
                <a:ext cx="7750" cy="6400"/>
              </a:xfrm>
              <a:custGeom>
                <a:rect b="b" l="l" r="r" t="t"/>
                <a:pathLst>
                  <a:path extrusionOk="0" h="256" w="310">
                    <a:moveTo>
                      <a:pt x="125" y="1"/>
                    </a:moveTo>
                    <a:cubicBezTo>
                      <a:pt x="60" y="1"/>
                      <a:pt x="0" y="57"/>
                      <a:pt x="0" y="133"/>
                    </a:cubicBezTo>
                    <a:cubicBezTo>
                      <a:pt x="0" y="205"/>
                      <a:pt x="65" y="256"/>
                      <a:pt x="132" y="256"/>
                    </a:cubicBezTo>
                    <a:cubicBezTo>
                      <a:pt x="165" y="256"/>
                      <a:pt x="199" y="244"/>
                      <a:pt x="226" y="216"/>
                    </a:cubicBezTo>
                    <a:cubicBezTo>
                      <a:pt x="310" y="145"/>
                      <a:pt x="250" y="2"/>
                      <a:pt x="143" y="2"/>
                    </a:cubicBezTo>
                    <a:cubicBezTo>
                      <a:pt x="137" y="1"/>
                      <a:pt x="131" y="1"/>
                      <a:pt x="12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7" name="Google Shape;4067;p23"/>
              <p:cNvSpPr/>
              <p:nvPr/>
            </p:nvSpPr>
            <p:spPr>
              <a:xfrm>
                <a:off x="2303550" y="2080750"/>
                <a:ext cx="7475" cy="6450"/>
              </a:xfrm>
              <a:custGeom>
                <a:rect b="b" l="l" r="r" t="t"/>
                <a:pathLst>
                  <a:path extrusionOk="0" h="258" w="299">
                    <a:moveTo>
                      <a:pt x="131" y="0"/>
                    </a:moveTo>
                    <a:cubicBezTo>
                      <a:pt x="60" y="0"/>
                      <a:pt x="0" y="48"/>
                      <a:pt x="0" y="131"/>
                    </a:cubicBezTo>
                    <a:cubicBezTo>
                      <a:pt x="0" y="206"/>
                      <a:pt x="64" y="258"/>
                      <a:pt x="131" y="258"/>
                    </a:cubicBezTo>
                    <a:cubicBezTo>
                      <a:pt x="160" y="258"/>
                      <a:pt x="190" y="248"/>
                      <a:pt x="215" y="226"/>
                    </a:cubicBezTo>
                    <a:cubicBezTo>
                      <a:pt x="298" y="143"/>
                      <a:pt x="251" y="0"/>
                      <a:pt x="13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8" name="Google Shape;4068;p23"/>
              <p:cNvSpPr/>
              <p:nvPr/>
            </p:nvSpPr>
            <p:spPr>
              <a:xfrm>
                <a:off x="1918475" y="2471525"/>
                <a:ext cx="9650" cy="6625"/>
              </a:xfrm>
              <a:custGeom>
                <a:rect b="b" l="l" r="r" t="t"/>
                <a:pathLst>
                  <a:path extrusionOk="0" h="265" w="386">
                    <a:moveTo>
                      <a:pt x="177" y="1"/>
                    </a:moveTo>
                    <a:cubicBezTo>
                      <a:pt x="1" y="1"/>
                      <a:pt x="4" y="264"/>
                      <a:pt x="188" y="264"/>
                    </a:cubicBezTo>
                    <a:cubicBezTo>
                      <a:pt x="191" y="264"/>
                      <a:pt x="195" y="264"/>
                      <a:pt x="199" y="264"/>
                    </a:cubicBezTo>
                    <a:cubicBezTo>
                      <a:pt x="203" y="264"/>
                      <a:pt x="207" y="264"/>
                      <a:pt x="210" y="264"/>
                    </a:cubicBezTo>
                    <a:cubicBezTo>
                      <a:pt x="383" y="264"/>
                      <a:pt x="386" y="1"/>
                      <a:pt x="220" y="1"/>
                    </a:cubicBezTo>
                    <a:cubicBezTo>
                      <a:pt x="214" y="1"/>
                      <a:pt x="207" y="1"/>
                      <a:pt x="199" y="2"/>
                    </a:cubicBezTo>
                    <a:cubicBezTo>
                      <a:pt x="191" y="1"/>
                      <a:pt x="184" y="1"/>
                      <a:pt x="17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9" name="Google Shape;4069;p23"/>
              <p:cNvSpPr/>
              <p:nvPr/>
            </p:nvSpPr>
            <p:spPr>
              <a:xfrm>
                <a:off x="2306625" y="3102300"/>
                <a:ext cx="7675" cy="6650"/>
              </a:xfrm>
              <a:custGeom>
                <a:rect b="b" l="l" r="r" t="t"/>
                <a:pathLst>
                  <a:path extrusionOk="0" h="266" w="307">
                    <a:moveTo>
                      <a:pt x="139" y="0"/>
                    </a:moveTo>
                    <a:cubicBezTo>
                      <a:pt x="68" y="0"/>
                      <a:pt x="8" y="60"/>
                      <a:pt x="8" y="131"/>
                    </a:cubicBezTo>
                    <a:cubicBezTo>
                      <a:pt x="0" y="212"/>
                      <a:pt x="63" y="265"/>
                      <a:pt x="131" y="265"/>
                    </a:cubicBezTo>
                    <a:cubicBezTo>
                      <a:pt x="163" y="265"/>
                      <a:pt x="196" y="253"/>
                      <a:pt x="223" y="227"/>
                    </a:cubicBezTo>
                    <a:cubicBezTo>
                      <a:pt x="306" y="143"/>
                      <a:pt x="258" y="12"/>
                      <a:pt x="139"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0" name="Google Shape;4070;p23"/>
              <p:cNvSpPr/>
              <p:nvPr/>
            </p:nvSpPr>
            <p:spPr>
              <a:xfrm>
                <a:off x="2209300" y="3393375"/>
                <a:ext cx="7650" cy="6375"/>
              </a:xfrm>
              <a:custGeom>
                <a:rect b="b" l="l" r="r" t="t"/>
                <a:pathLst>
                  <a:path extrusionOk="0" h="255" w="306">
                    <a:moveTo>
                      <a:pt x="121" y="0"/>
                    </a:moveTo>
                    <a:cubicBezTo>
                      <a:pt x="58" y="0"/>
                      <a:pt x="8" y="55"/>
                      <a:pt x="8" y="121"/>
                    </a:cubicBezTo>
                    <a:cubicBezTo>
                      <a:pt x="0" y="201"/>
                      <a:pt x="63" y="255"/>
                      <a:pt x="131" y="255"/>
                    </a:cubicBezTo>
                    <a:cubicBezTo>
                      <a:pt x="163" y="255"/>
                      <a:pt x="196" y="243"/>
                      <a:pt x="222" y="216"/>
                    </a:cubicBezTo>
                    <a:cubicBezTo>
                      <a:pt x="306" y="145"/>
                      <a:pt x="258" y="2"/>
                      <a:pt x="139" y="2"/>
                    </a:cubicBezTo>
                    <a:cubicBezTo>
                      <a:pt x="133" y="1"/>
                      <a:pt x="127" y="0"/>
                      <a:pt x="12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1" name="Google Shape;4071;p23"/>
              <p:cNvSpPr/>
              <p:nvPr/>
            </p:nvSpPr>
            <p:spPr>
              <a:xfrm>
                <a:off x="2083875" y="3702375"/>
                <a:ext cx="7775" cy="6650"/>
              </a:xfrm>
              <a:custGeom>
                <a:rect b="b" l="l" r="r" t="t"/>
                <a:pathLst>
                  <a:path extrusionOk="0" h="266" w="311">
                    <a:moveTo>
                      <a:pt x="144" y="0"/>
                    </a:moveTo>
                    <a:cubicBezTo>
                      <a:pt x="60" y="0"/>
                      <a:pt x="1" y="60"/>
                      <a:pt x="1" y="131"/>
                    </a:cubicBezTo>
                    <a:cubicBezTo>
                      <a:pt x="1" y="212"/>
                      <a:pt x="66" y="265"/>
                      <a:pt x="135" y="265"/>
                    </a:cubicBezTo>
                    <a:cubicBezTo>
                      <a:pt x="167" y="265"/>
                      <a:pt x="200" y="253"/>
                      <a:pt x="227" y="227"/>
                    </a:cubicBezTo>
                    <a:cubicBezTo>
                      <a:pt x="310" y="143"/>
                      <a:pt x="251" y="0"/>
                      <a:pt x="14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2" name="Google Shape;4072;p23"/>
              <p:cNvSpPr/>
              <p:nvPr/>
            </p:nvSpPr>
            <p:spPr>
              <a:xfrm>
                <a:off x="2559225" y="3660700"/>
                <a:ext cx="6875" cy="6275"/>
              </a:xfrm>
              <a:custGeom>
                <a:rect b="b" l="l" r="r" t="t"/>
                <a:pathLst>
                  <a:path extrusionOk="0" h="251" w="275">
                    <a:moveTo>
                      <a:pt x="132" y="0"/>
                    </a:moveTo>
                    <a:cubicBezTo>
                      <a:pt x="60" y="0"/>
                      <a:pt x="1" y="48"/>
                      <a:pt x="1" y="120"/>
                    </a:cubicBezTo>
                    <a:cubicBezTo>
                      <a:pt x="1" y="203"/>
                      <a:pt x="60" y="250"/>
                      <a:pt x="132" y="250"/>
                    </a:cubicBezTo>
                    <a:cubicBezTo>
                      <a:pt x="215" y="250"/>
                      <a:pt x="275" y="203"/>
                      <a:pt x="275" y="120"/>
                    </a:cubicBezTo>
                    <a:cubicBezTo>
                      <a:pt x="275" y="48"/>
                      <a:pt x="215" y="0"/>
                      <a:pt x="13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3" name="Google Shape;4073;p23"/>
              <p:cNvSpPr/>
              <p:nvPr/>
            </p:nvSpPr>
            <p:spPr>
              <a:xfrm>
                <a:off x="2366350" y="4374475"/>
                <a:ext cx="6875" cy="6575"/>
              </a:xfrm>
              <a:custGeom>
                <a:rect b="b" l="l" r="r" t="t"/>
                <a:pathLst>
                  <a:path extrusionOk="0" h="263" w="275">
                    <a:moveTo>
                      <a:pt x="144" y="1"/>
                    </a:moveTo>
                    <a:cubicBezTo>
                      <a:pt x="60" y="1"/>
                      <a:pt x="1" y="60"/>
                      <a:pt x="1" y="132"/>
                    </a:cubicBezTo>
                    <a:cubicBezTo>
                      <a:pt x="1" y="203"/>
                      <a:pt x="60" y="263"/>
                      <a:pt x="144" y="263"/>
                    </a:cubicBezTo>
                    <a:cubicBezTo>
                      <a:pt x="215" y="263"/>
                      <a:pt x="275" y="203"/>
                      <a:pt x="275" y="132"/>
                    </a:cubicBezTo>
                    <a:cubicBezTo>
                      <a:pt x="275" y="60"/>
                      <a:pt x="215" y="1"/>
                      <a:pt x="14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4" name="Google Shape;4074;p23"/>
              <p:cNvSpPr/>
              <p:nvPr/>
            </p:nvSpPr>
            <p:spPr>
              <a:xfrm>
                <a:off x="3070300" y="3765175"/>
                <a:ext cx="7475" cy="6650"/>
              </a:xfrm>
              <a:custGeom>
                <a:rect b="b" l="l" r="r" t="t"/>
                <a:pathLst>
                  <a:path extrusionOk="0" h="266" w="299">
                    <a:moveTo>
                      <a:pt x="132" y="1"/>
                    </a:moveTo>
                    <a:cubicBezTo>
                      <a:pt x="61" y="1"/>
                      <a:pt x="1" y="60"/>
                      <a:pt x="1" y="132"/>
                    </a:cubicBezTo>
                    <a:cubicBezTo>
                      <a:pt x="1" y="212"/>
                      <a:pt x="61" y="266"/>
                      <a:pt x="126" y="266"/>
                    </a:cubicBezTo>
                    <a:cubicBezTo>
                      <a:pt x="157" y="266"/>
                      <a:pt x="188" y="254"/>
                      <a:pt x="215" y="227"/>
                    </a:cubicBezTo>
                    <a:cubicBezTo>
                      <a:pt x="299" y="143"/>
                      <a:pt x="251" y="12"/>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5" name="Google Shape;4075;p23"/>
              <p:cNvSpPr/>
              <p:nvPr/>
            </p:nvSpPr>
            <p:spPr>
              <a:xfrm>
                <a:off x="2988150" y="3991400"/>
                <a:ext cx="7475" cy="6450"/>
              </a:xfrm>
              <a:custGeom>
                <a:rect b="b" l="l" r="r" t="t"/>
                <a:pathLst>
                  <a:path extrusionOk="0" h="258" w="299">
                    <a:moveTo>
                      <a:pt x="132" y="0"/>
                    </a:moveTo>
                    <a:cubicBezTo>
                      <a:pt x="60" y="0"/>
                      <a:pt x="1" y="48"/>
                      <a:pt x="1" y="131"/>
                    </a:cubicBezTo>
                    <a:cubicBezTo>
                      <a:pt x="1" y="206"/>
                      <a:pt x="65" y="258"/>
                      <a:pt x="132" y="258"/>
                    </a:cubicBezTo>
                    <a:cubicBezTo>
                      <a:pt x="161" y="258"/>
                      <a:pt x="190" y="248"/>
                      <a:pt x="215" y="226"/>
                    </a:cubicBezTo>
                    <a:cubicBezTo>
                      <a:pt x="299" y="143"/>
                      <a:pt x="251" y="0"/>
                      <a:pt x="13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6" name="Google Shape;4076;p23"/>
              <p:cNvSpPr/>
              <p:nvPr/>
            </p:nvSpPr>
            <p:spPr>
              <a:xfrm>
                <a:off x="2795575" y="4192900"/>
                <a:ext cx="7475" cy="6650"/>
              </a:xfrm>
              <a:custGeom>
                <a:rect b="b" l="l" r="r" t="t"/>
                <a:pathLst>
                  <a:path extrusionOk="0" h="266" w="299">
                    <a:moveTo>
                      <a:pt x="131" y="1"/>
                    </a:moveTo>
                    <a:cubicBezTo>
                      <a:pt x="60" y="1"/>
                      <a:pt x="1" y="60"/>
                      <a:pt x="1" y="132"/>
                    </a:cubicBezTo>
                    <a:cubicBezTo>
                      <a:pt x="1" y="212"/>
                      <a:pt x="61" y="266"/>
                      <a:pt x="125" y="266"/>
                    </a:cubicBezTo>
                    <a:cubicBezTo>
                      <a:pt x="156" y="266"/>
                      <a:pt x="188" y="254"/>
                      <a:pt x="215" y="227"/>
                    </a:cubicBezTo>
                    <a:cubicBezTo>
                      <a:pt x="298" y="144"/>
                      <a:pt x="251" y="13"/>
                      <a:pt x="13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7" name="Google Shape;4077;p23"/>
              <p:cNvSpPr/>
              <p:nvPr/>
            </p:nvSpPr>
            <p:spPr>
              <a:xfrm>
                <a:off x="3423925" y="3518125"/>
                <a:ext cx="7775" cy="6650"/>
              </a:xfrm>
              <a:custGeom>
                <a:rect b="b" l="l" r="r" t="t"/>
                <a:pathLst>
                  <a:path extrusionOk="0" h="266" w="311">
                    <a:moveTo>
                      <a:pt x="143" y="0"/>
                    </a:moveTo>
                    <a:cubicBezTo>
                      <a:pt x="72" y="0"/>
                      <a:pt x="1" y="60"/>
                      <a:pt x="1" y="131"/>
                    </a:cubicBezTo>
                    <a:cubicBezTo>
                      <a:pt x="1" y="212"/>
                      <a:pt x="66" y="265"/>
                      <a:pt x="135" y="265"/>
                    </a:cubicBezTo>
                    <a:cubicBezTo>
                      <a:pt x="167" y="265"/>
                      <a:pt x="200" y="253"/>
                      <a:pt x="227" y="227"/>
                    </a:cubicBezTo>
                    <a:cubicBezTo>
                      <a:pt x="310" y="143"/>
                      <a:pt x="263" y="0"/>
                      <a:pt x="14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8" name="Google Shape;4078;p23"/>
              <p:cNvSpPr/>
              <p:nvPr/>
            </p:nvSpPr>
            <p:spPr>
              <a:xfrm>
                <a:off x="4689275" y="3780950"/>
                <a:ext cx="7750" cy="6650"/>
              </a:xfrm>
              <a:custGeom>
                <a:rect b="b" l="l" r="r" t="t"/>
                <a:pathLst>
                  <a:path extrusionOk="0" h="266" w="310">
                    <a:moveTo>
                      <a:pt x="143" y="1"/>
                    </a:moveTo>
                    <a:cubicBezTo>
                      <a:pt x="60" y="1"/>
                      <a:pt x="0" y="60"/>
                      <a:pt x="0" y="132"/>
                    </a:cubicBezTo>
                    <a:cubicBezTo>
                      <a:pt x="0" y="212"/>
                      <a:pt x="66" y="266"/>
                      <a:pt x="134" y="266"/>
                    </a:cubicBezTo>
                    <a:cubicBezTo>
                      <a:pt x="166" y="266"/>
                      <a:pt x="199" y="254"/>
                      <a:pt x="226" y="227"/>
                    </a:cubicBezTo>
                    <a:cubicBezTo>
                      <a:pt x="310" y="143"/>
                      <a:pt x="250" y="1"/>
                      <a:pt x="1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9" name="Google Shape;4079;p23"/>
              <p:cNvSpPr/>
              <p:nvPr/>
            </p:nvSpPr>
            <p:spPr>
              <a:xfrm>
                <a:off x="3730525" y="4181600"/>
                <a:ext cx="7450" cy="6450"/>
              </a:xfrm>
              <a:custGeom>
                <a:rect b="b" l="l" r="r" t="t"/>
                <a:pathLst>
                  <a:path extrusionOk="0" h="258" w="298">
                    <a:moveTo>
                      <a:pt x="131" y="0"/>
                    </a:moveTo>
                    <a:cubicBezTo>
                      <a:pt x="60" y="0"/>
                      <a:pt x="0" y="60"/>
                      <a:pt x="0" y="131"/>
                    </a:cubicBezTo>
                    <a:cubicBezTo>
                      <a:pt x="0" y="206"/>
                      <a:pt x="64" y="258"/>
                      <a:pt x="131" y="258"/>
                    </a:cubicBezTo>
                    <a:cubicBezTo>
                      <a:pt x="160" y="258"/>
                      <a:pt x="189" y="248"/>
                      <a:pt x="214" y="227"/>
                    </a:cubicBezTo>
                    <a:cubicBezTo>
                      <a:pt x="298" y="143"/>
                      <a:pt x="250" y="12"/>
                      <a:pt x="13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0" name="Google Shape;4080;p23"/>
              <p:cNvSpPr/>
              <p:nvPr/>
            </p:nvSpPr>
            <p:spPr>
              <a:xfrm>
                <a:off x="3041150" y="3291300"/>
                <a:ext cx="6850" cy="6575"/>
              </a:xfrm>
              <a:custGeom>
                <a:rect b="b" l="l" r="r" t="t"/>
                <a:pathLst>
                  <a:path extrusionOk="0" h="263" w="274">
                    <a:moveTo>
                      <a:pt x="143" y="1"/>
                    </a:moveTo>
                    <a:cubicBezTo>
                      <a:pt x="72" y="1"/>
                      <a:pt x="0" y="60"/>
                      <a:pt x="0" y="132"/>
                    </a:cubicBezTo>
                    <a:cubicBezTo>
                      <a:pt x="0" y="203"/>
                      <a:pt x="72" y="263"/>
                      <a:pt x="143" y="263"/>
                    </a:cubicBezTo>
                    <a:cubicBezTo>
                      <a:pt x="214" y="263"/>
                      <a:pt x="274" y="203"/>
                      <a:pt x="274" y="132"/>
                    </a:cubicBezTo>
                    <a:cubicBezTo>
                      <a:pt x="274" y="60"/>
                      <a:pt x="214" y="1"/>
                      <a:pt x="1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1" name="Google Shape;4081;p23"/>
              <p:cNvSpPr/>
              <p:nvPr/>
            </p:nvSpPr>
            <p:spPr>
              <a:xfrm>
                <a:off x="2792000" y="3183250"/>
                <a:ext cx="7775" cy="6650"/>
              </a:xfrm>
              <a:custGeom>
                <a:rect b="b" l="l" r="r" t="t"/>
                <a:pathLst>
                  <a:path extrusionOk="0" h="266" w="311">
                    <a:moveTo>
                      <a:pt x="144" y="1"/>
                    </a:moveTo>
                    <a:cubicBezTo>
                      <a:pt x="60" y="1"/>
                      <a:pt x="1" y="60"/>
                      <a:pt x="1" y="132"/>
                    </a:cubicBezTo>
                    <a:cubicBezTo>
                      <a:pt x="1" y="213"/>
                      <a:pt x="66" y="266"/>
                      <a:pt x="135" y="266"/>
                    </a:cubicBezTo>
                    <a:cubicBezTo>
                      <a:pt x="167" y="266"/>
                      <a:pt x="200" y="254"/>
                      <a:pt x="227" y="227"/>
                    </a:cubicBezTo>
                    <a:cubicBezTo>
                      <a:pt x="310" y="144"/>
                      <a:pt x="251" y="1"/>
                      <a:pt x="14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2" name="Google Shape;4082;p23"/>
              <p:cNvSpPr/>
              <p:nvPr/>
            </p:nvSpPr>
            <p:spPr>
              <a:xfrm>
                <a:off x="2931600" y="2869500"/>
                <a:ext cx="7775" cy="6500"/>
              </a:xfrm>
              <a:custGeom>
                <a:rect b="b" l="l" r="r" t="t"/>
                <a:pathLst>
                  <a:path extrusionOk="0" h="260" w="311">
                    <a:moveTo>
                      <a:pt x="123" y="0"/>
                    </a:moveTo>
                    <a:cubicBezTo>
                      <a:pt x="50" y="0"/>
                      <a:pt x="1" y="56"/>
                      <a:pt x="1" y="133"/>
                    </a:cubicBezTo>
                    <a:cubicBezTo>
                      <a:pt x="1" y="208"/>
                      <a:pt x="70" y="259"/>
                      <a:pt x="141" y="259"/>
                    </a:cubicBezTo>
                    <a:cubicBezTo>
                      <a:pt x="171" y="259"/>
                      <a:pt x="202" y="249"/>
                      <a:pt x="227" y="228"/>
                    </a:cubicBezTo>
                    <a:cubicBezTo>
                      <a:pt x="310" y="145"/>
                      <a:pt x="251" y="2"/>
                      <a:pt x="144" y="2"/>
                    </a:cubicBezTo>
                    <a:cubicBezTo>
                      <a:pt x="136" y="1"/>
                      <a:pt x="129" y="0"/>
                      <a:pt x="12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3" name="Google Shape;4083;p23"/>
              <p:cNvSpPr/>
              <p:nvPr/>
            </p:nvSpPr>
            <p:spPr>
              <a:xfrm>
                <a:off x="2775025" y="2452800"/>
                <a:ext cx="7475" cy="6675"/>
              </a:xfrm>
              <a:custGeom>
                <a:rect b="b" l="l" r="r" t="t"/>
                <a:pathLst>
                  <a:path extrusionOk="0" h="267" w="299">
                    <a:moveTo>
                      <a:pt x="132" y="1"/>
                    </a:moveTo>
                    <a:cubicBezTo>
                      <a:pt x="61" y="1"/>
                      <a:pt x="1" y="61"/>
                      <a:pt x="1" y="132"/>
                    </a:cubicBezTo>
                    <a:cubicBezTo>
                      <a:pt x="1" y="213"/>
                      <a:pt x="61" y="266"/>
                      <a:pt x="126" y="266"/>
                    </a:cubicBezTo>
                    <a:cubicBezTo>
                      <a:pt x="157" y="266"/>
                      <a:pt x="188" y="254"/>
                      <a:pt x="215" y="227"/>
                    </a:cubicBezTo>
                    <a:cubicBezTo>
                      <a:pt x="299" y="156"/>
                      <a:pt x="251" y="13"/>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4" name="Google Shape;4084;p23"/>
              <p:cNvSpPr/>
              <p:nvPr/>
            </p:nvSpPr>
            <p:spPr>
              <a:xfrm>
                <a:off x="3629900" y="2809400"/>
                <a:ext cx="7775" cy="6650"/>
              </a:xfrm>
              <a:custGeom>
                <a:rect b="b" l="l" r="r" t="t"/>
                <a:pathLst>
                  <a:path extrusionOk="0" h="266" w="311">
                    <a:moveTo>
                      <a:pt x="144" y="1"/>
                    </a:moveTo>
                    <a:cubicBezTo>
                      <a:pt x="72" y="1"/>
                      <a:pt x="1" y="60"/>
                      <a:pt x="1" y="132"/>
                    </a:cubicBezTo>
                    <a:cubicBezTo>
                      <a:pt x="1" y="212"/>
                      <a:pt x="66" y="266"/>
                      <a:pt x="135" y="266"/>
                    </a:cubicBezTo>
                    <a:cubicBezTo>
                      <a:pt x="167" y="266"/>
                      <a:pt x="200" y="254"/>
                      <a:pt x="227" y="227"/>
                    </a:cubicBezTo>
                    <a:cubicBezTo>
                      <a:pt x="310" y="144"/>
                      <a:pt x="251" y="1"/>
                      <a:pt x="14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5" name="Google Shape;4085;p23"/>
              <p:cNvSpPr/>
              <p:nvPr/>
            </p:nvSpPr>
            <p:spPr>
              <a:xfrm>
                <a:off x="3815350" y="3113600"/>
                <a:ext cx="7450" cy="6650"/>
              </a:xfrm>
              <a:custGeom>
                <a:rect b="b" l="l" r="r" t="t"/>
                <a:pathLst>
                  <a:path extrusionOk="0" h="266" w="298">
                    <a:moveTo>
                      <a:pt x="131" y="1"/>
                    </a:moveTo>
                    <a:cubicBezTo>
                      <a:pt x="60" y="1"/>
                      <a:pt x="0" y="60"/>
                      <a:pt x="0" y="132"/>
                    </a:cubicBezTo>
                    <a:cubicBezTo>
                      <a:pt x="0" y="213"/>
                      <a:pt x="61" y="266"/>
                      <a:pt x="125" y="266"/>
                    </a:cubicBezTo>
                    <a:cubicBezTo>
                      <a:pt x="156" y="266"/>
                      <a:pt x="188" y="254"/>
                      <a:pt x="215" y="227"/>
                    </a:cubicBezTo>
                    <a:cubicBezTo>
                      <a:pt x="298" y="156"/>
                      <a:pt x="250" y="13"/>
                      <a:pt x="13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6" name="Google Shape;4086;p23"/>
              <p:cNvSpPr/>
              <p:nvPr/>
            </p:nvSpPr>
            <p:spPr>
              <a:xfrm>
                <a:off x="2695275" y="3010025"/>
                <a:ext cx="6850" cy="6575"/>
              </a:xfrm>
              <a:custGeom>
                <a:rect b="b" l="l" r="r" t="t"/>
                <a:pathLst>
                  <a:path extrusionOk="0" h="263" w="274">
                    <a:moveTo>
                      <a:pt x="131" y="0"/>
                    </a:moveTo>
                    <a:cubicBezTo>
                      <a:pt x="60" y="0"/>
                      <a:pt x="0" y="60"/>
                      <a:pt x="0" y="131"/>
                    </a:cubicBezTo>
                    <a:cubicBezTo>
                      <a:pt x="0" y="203"/>
                      <a:pt x="60" y="262"/>
                      <a:pt x="131" y="262"/>
                    </a:cubicBezTo>
                    <a:cubicBezTo>
                      <a:pt x="203" y="262"/>
                      <a:pt x="274" y="203"/>
                      <a:pt x="274" y="131"/>
                    </a:cubicBezTo>
                    <a:cubicBezTo>
                      <a:pt x="274" y="60"/>
                      <a:pt x="203" y="0"/>
                      <a:pt x="13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7" name="Google Shape;4087;p23"/>
              <p:cNvSpPr/>
              <p:nvPr/>
            </p:nvSpPr>
            <p:spPr>
              <a:xfrm>
                <a:off x="1995775" y="2767725"/>
                <a:ext cx="7750" cy="6475"/>
              </a:xfrm>
              <a:custGeom>
                <a:rect b="b" l="l" r="r" t="t"/>
                <a:pathLst>
                  <a:path extrusionOk="0" h="259" w="310">
                    <a:moveTo>
                      <a:pt x="143" y="1"/>
                    </a:moveTo>
                    <a:cubicBezTo>
                      <a:pt x="72" y="1"/>
                      <a:pt x="12" y="60"/>
                      <a:pt x="0" y="132"/>
                    </a:cubicBezTo>
                    <a:cubicBezTo>
                      <a:pt x="0" y="207"/>
                      <a:pt x="70" y="258"/>
                      <a:pt x="141" y="258"/>
                    </a:cubicBezTo>
                    <a:cubicBezTo>
                      <a:pt x="171" y="258"/>
                      <a:pt x="201" y="249"/>
                      <a:pt x="227" y="227"/>
                    </a:cubicBezTo>
                    <a:cubicBezTo>
                      <a:pt x="310" y="144"/>
                      <a:pt x="250" y="1"/>
                      <a:pt x="1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8" name="Google Shape;4088;p23"/>
              <p:cNvSpPr/>
              <p:nvPr/>
            </p:nvSpPr>
            <p:spPr>
              <a:xfrm>
                <a:off x="1842475" y="2609675"/>
                <a:ext cx="7475" cy="6525"/>
              </a:xfrm>
              <a:custGeom>
                <a:rect b="b" l="l" r="r" t="t"/>
                <a:pathLst>
                  <a:path extrusionOk="0" h="261" w="299">
                    <a:moveTo>
                      <a:pt x="132" y="1"/>
                    </a:moveTo>
                    <a:cubicBezTo>
                      <a:pt x="60" y="1"/>
                      <a:pt x="1" y="60"/>
                      <a:pt x="1" y="132"/>
                    </a:cubicBezTo>
                    <a:cubicBezTo>
                      <a:pt x="1" y="212"/>
                      <a:pt x="61" y="260"/>
                      <a:pt x="126" y="260"/>
                    </a:cubicBezTo>
                    <a:cubicBezTo>
                      <a:pt x="157" y="260"/>
                      <a:pt x="188" y="250"/>
                      <a:pt x="215" y="227"/>
                    </a:cubicBezTo>
                    <a:cubicBezTo>
                      <a:pt x="298" y="143"/>
                      <a:pt x="251" y="12"/>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9" name="Google Shape;4089;p23"/>
              <p:cNvSpPr/>
              <p:nvPr/>
            </p:nvSpPr>
            <p:spPr>
              <a:xfrm>
                <a:off x="1810500" y="1837825"/>
                <a:ext cx="9225" cy="6625"/>
              </a:xfrm>
              <a:custGeom>
                <a:rect b="b" l="l" r="r" t="t"/>
                <a:pathLst>
                  <a:path extrusionOk="0" h="265" w="369">
                    <a:moveTo>
                      <a:pt x="164" y="0"/>
                    </a:moveTo>
                    <a:cubicBezTo>
                      <a:pt x="1" y="0"/>
                      <a:pt x="1" y="265"/>
                      <a:pt x="164" y="265"/>
                    </a:cubicBezTo>
                    <a:cubicBezTo>
                      <a:pt x="170" y="265"/>
                      <a:pt x="177" y="265"/>
                      <a:pt x="184" y="264"/>
                    </a:cubicBezTo>
                    <a:cubicBezTo>
                      <a:pt x="191" y="265"/>
                      <a:pt x="198" y="265"/>
                      <a:pt x="205" y="265"/>
                    </a:cubicBezTo>
                    <a:cubicBezTo>
                      <a:pt x="368" y="265"/>
                      <a:pt x="368" y="0"/>
                      <a:pt x="205" y="0"/>
                    </a:cubicBezTo>
                    <a:cubicBezTo>
                      <a:pt x="198" y="0"/>
                      <a:pt x="191" y="1"/>
                      <a:pt x="184" y="2"/>
                    </a:cubicBezTo>
                    <a:cubicBezTo>
                      <a:pt x="177" y="1"/>
                      <a:pt x="170" y="0"/>
                      <a:pt x="16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0" name="Google Shape;4090;p23"/>
              <p:cNvSpPr/>
              <p:nvPr/>
            </p:nvSpPr>
            <p:spPr>
              <a:xfrm>
                <a:off x="1120375" y="1474375"/>
                <a:ext cx="7450" cy="6400"/>
              </a:xfrm>
              <a:custGeom>
                <a:rect b="b" l="l" r="r" t="t"/>
                <a:pathLst>
                  <a:path extrusionOk="0" h="256" w="298">
                    <a:moveTo>
                      <a:pt x="113" y="1"/>
                    </a:moveTo>
                    <a:cubicBezTo>
                      <a:pt x="50" y="1"/>
                      <a:pt x="0" y="57"/>
                      <a:pt x="0" y="133"/>
                    </a:cubicBezTo>
                    <a:cubicBezTo>
                      <a:pt x="0" y="205"/>
                      <a:pt x="59" y="256"/>
                      <a:pt x="124" y="256"/>
                    </a:cubicBezTo>
                    <a:cubicBezTo>
                      <a:pt x="155" y="256"/>
                      <a:pt x="187" y="244"/>
                      <a:pt x="214" y="217"/>
                    </a:cubicBezTo>
                    <a:cubicBezTo>
                      <a:pt x="298" y="145"/>
                      <a:pt x="250" y="2"/>
                      <a:pt x="131" y="2"/>
                    </a:cubicBezTo>
                    <a:cubicBezTo>
                      <a:pt x="125" y="1"/>
                      <a:pt x="119" y="1"/>
                      <a:pt x="11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1" name="Google Shape;4091;p23"/>
              <p:cNvSpPr/>
              <p:nvPr/>
            </p:nvSpPr>
            <p:spPr>
              <a:xfrm>
                <a:off x="1754675" y="1531525"/>
                <a:ext cx="7750" cy="6400"/>
              </a:xfrm>
              <a:custGeom>
                <a:rect b="b" l="l" r="r" t="t"/>
                <a:pathLst>
                  <a:path extrusionOk="0" h="256" w="310">
                    <a:moveTo>
                      <a:pt x="125" y="1"/>
                    </a:moveTo>
                    <a:cubicBezTo>
                      <a:pt x="60" y="1"/>
                      <a:pt x="0" y="57"/>
                      <a:pt x="0" y="133"/>
                    </a:cubicBezTo>
                    <a:cubicBezTo>
                      <a:pt x="0" y="205"/>
                      <a:pt x="65" y="256"/>
                      <a:pt x="133" y="256"/>
                    </a:cubicBezTo>
                    <a:cubicBezTo>
                      <a:pt x="166" y="256"/>
                      <a:pt x="199" y="244"/>
                      <a:pt x="227" y="217"/>
                    </a:cubicBezTo>
                    <a:cubicBezTo>
                      <a:pt x="310" y="145"/>
                      <a:pt x="250" y="2"/>
                      <a:pt x="143" y="2"/>
                    </a:cubicBezTo>
                    <a:cubicBezTo>
                      <a:pt x="137" y="1"/>
                      <a:pt x="131" y="1"/>
                      <a:pt x="12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2" name="Google Shape;4092;p23"/>
              <p:cNvSpPr/>
              <p:nvPr/>
            </p:nvSpPr>
            <p:spPr>
              <a:xfrm>
                <a:off x="1641050" y="1002925"/>
                <a:ext cx="7675" cy="6650"/>
              </a:xfrm>
              <a:custGeom>
                <a:rect b="b" l="l" r="r" t="t"/>
                <a:pathLst>
                  <a:path extrusionOk="0" h="266" w="307">
                    <a:moveTo>
                      <a:pt x="140" y="1"/>
                    </a:moveTo>
                    <a:cubicBezTo>
                      <a:pt x="69" y="1"/>
                      <a:pt x="9" y="60"/>
                      <a:pt x="9" y="132"/>
                    </a:cubicBezTo>
                    <a:cubicBezTo>
                      <a:pt x="1" y="212"/>
                      <a:pt x="64" y="266"/>
                      <a:pt x="132" y="266"/>
                    </a:cubicBezTo>
                    <a:cubicBezTo>
                      <a:pt x="164" y="266"/>
                      <a:pt x="197" y="254"/>
                      <a:pt x="223" y="227"/>
                    </a:cubicBezTo>
                    <a:cubicBezTo>
                      <a:pt x="307" y="144"/>
                      <a:pt x="259" y="1"/>
                      <a:pt x="14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3" name="Google Shape;4093;p23"/>
              <p:cNvSpPr/>
              <p:nvPr/>
            </p:nvSpPr>
            <p:spPr>
              <a:xfrm>
                <a:off x="1448075" y="2492100"/>
                <a:ext cx="7775" cy="6650"/>
              </a:xfrm>
              <a:custGeom>
                <a:rect b="b" l="l" r="r" t="t"/>
                <a:pathLst>
                  <a:path extrusionOk="0" h="266" w="311">
                    <a:moveTo>
                      <a:pt x="144" y="1"/>
                    </a:moveTo>
                    <a:cubicBezTo>
                      <a:pt x="72" y="1"/>
                      <a:pt x="13" y="60"/>
                      <a:pt x="1" y="132"/>
                    </a:cubicBezTo>
                    <a:cubicBezTo>
                      <a:pt x="1" y="212"/>
                      <a:pt x="67" y="266"/>
                      <a:pt x="135" y="266"/>
                    </a:cubicBezTo>
                    <a:cubicBezTo>
                      <a:pt x="167" y="266"/>
                      <a:pt x="200" y="254"/>
                      <a:pt x="227" y="227"/>
                    </a:cubicBezTo>
                    <a:cubicBezTo>
                      <a:pt x="310" y="155"/>
                      <a:pt x="263" y="13"/>
                      <a:pt x="14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4" name="Google Shape;4094;p23"/>
              <p:cNvSpPr/>
              <p:nvPr/>
            </p:nvSpPr>
            <p:spPr>
              <a:xfrm>
                <a:off x="1562550" y="2880800"/>
                <a:ext cx="9225" cy="6650"/>
              </a:xfrm>
              <a:custGeom>
                <a:rect b="b" l="l" r="r" t="t"/>
                <a:pathLst>
                  <a:path extrusionOk="0" h="266" w="369">
                    <a:moveTo>
                      <a:pt x="164" y="1"/>
                    </a:moveTo>
                    <a:cubicBezTo>
                      <a:pt x="1" y="1"/>
                      <a:pt x="1" y="265"/>
                      <a:pt x="164" y="265"/>
                    </a:cubicBezTo>
                    <a:cubicBezTo>
                      <a:pt x="171" y="265"/>
                      <a:pt x="177" y="265"/>
                      <a:pt x="184" y="264"/>
                    </a:cubicBezTo>
                    <a:cubicBezTo>
                      <a:pt x="191" y="265"/>
                      <a:pt x="198" y="265"/>
                      <a:pt x="205" y="265"/>
                    </a:cubicBezTo>
                    <a:cubicBezTo>
                      <a:pt x="368" y="265"/>
                      <a:pt x="368" y="1"/>
                      <a:pt x="205" y="1"/>
                    </a:cubicBezTo>
                    <a:cubicBezTo>
                      <a:pt x="198" y="1"/>
                      <a:pt x="191" y="1"/>
                      <a:pt x="184" y="2"/>
                    </a:cubicBezTo>
                    <a:cubicBezTo>
                      <a:pt x="177" y="1"/>
                      <a:pt x="171" y="1"/>
                      <a:pt x="16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5" name="Google Shape;4095;p23"/>
              <p:cNvSpPr/>
              <p:nvPr/>
            </p:nvSpPr>
            <p:spPr>
              <a:xfrm>
                <a:off x="2004500" y="2263775"/>
                <a:ext cx="9350" cy="6600"/>
              </a:xfrm>
              <a:custGeom>
                <a:rect b="b" l="l" r="r" t="t"/>
                <a:pathLst>
                  <a:path extrusionOk="0" h="264" w="374">
                    <a:moveTo>
                      <a:pt x="166" y="0"/>
                    </a:moveTo>
                    <a:cubicBezTo>
                      <a:pt x="0" y="0"/>
                      <a:pt x="4" y="264"/>
                      <a:pt x="176" y="264"/>
                    </a:cubicBezTo>
                    <a:cubicBezTo>
                      <a:pt x="180" y="264"/>
                      <a:pt x="183" y="264"/>
                      <a:pt x="187" y="263"/>
                    </a:cubicBezTo>
                    <a:cubicBezTo>
                      <a:pt x="191" y="264"/>
                      <a:pt x="195" y="264"/>
                      <a:pt x="198" y="264"/>
                    </a:cubicBezTo>
                    <a:cubicBezTo>
                      <a:pt x="371" y="264"/>
                      <a:pt x="374" y="0"/>
                      <a:pt x="208" y="0"/>
                    </a:cubicBezTo>
                    <a:cubicBezTo>
                      <a:pt x="202" y="0"/>
                      <a:pt x="195" y="1"/>
                      <a:pt x="187" y="2"/>
                    </a:cubicBezTo>
                    <a:cubicBezTo>
                      <a:pt x="180" y="1"/>
                      <a:pt x="173" y="0"/>
                      <a:pt x="16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6" name="Google Shape;4096;p23"/>
              <p:cNvSpPr/>
              <p:nvPr/>
            </p:nvSpPr>
            <p:spPr>
              <a:xfrm>
                <a:off x="1084350" y="2031025"/>
                <a:ext cx="7475" cy="6600"/>
              </a:xfrm>
              <a:custGeom>
                <a:rect b="b" l="l" r="r" t="t"/>
                <a:pathLst>
                  <a:path extrusionOk="0" h="264" w="299">
                    <a:moveTo>
                      <a:pt x="131" y="1"/>
                    </a:moveTo>
                    <a:cubicBezTo>
                      <a:pt x="60" y="1"/>
                      <a:pt x="0" y="60"/>
                      <a:pt x="0" y="132"/>
                    </a:cubicBezTo>
                    <a:cubicBezTo>
                      <a:pt x="0" y="206"/>
                      <a:pt x="64" y="264"/>
                      <a:pt x="130" y="264"/>
                    </a:cubicBezTo>
                    <a:cubicBezTo>
                      <a:pt x="160" y="264"/>
                      <a:pt x="189" y="253"/>
                      <a:pt x="215" y="227"/>
                    </a:cubicBezTo>
                    <a:cubicBezTo>
                      <a:pt x="298" y="144"/>
                      <a:pt x="251" y="1"/>
                      <a:pt x="13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7" name="Google Shape;4097;p23"/>
              <p:cNvSpPr/>
              <p:nvPr/>
            </p:nvSpPr>
            <p:spPr>
              <a:xfrm>
                <a:off x="1136450" y="2258750"/>
                <a:ext cx="7450" cy="6450"/>
              </a:xfrm>
              <a:custGeom>
                <a:rect b="b" l="l" r="r" t="t"/>
                <a:pathLst>
                  <a:path extrusionOk="0" h="258" w="298">
                    <a:moveTo>
                      <a:pt x="131" y="0"/>
                    </a:moveTo>
                    <a:cubicBezTo>
                      <a:pt x="60" y="0"/>
                      <a:pt x="0" y="48"/>
                      <a:pt x="0" y="131"/>
                    </a:cubicBezTo>
                    <a:cubicBezTo>
                      <a:pt x="0" y="206"/>
                      <a:pt x="64" y="258"/>
                      <a:pt x="131" y="258"/>
                    </a:cubicBezTo>
                    <a:cubicBezTo>
                      <a:pt x="160" y="258"/>
                      <a:pt x="189" y="248"/>
                      <a:pt x="214" y="226"/>
                    </a:cubicBezTo>
                    <a:cubicBezTo>
                      <a:pt x="298" y="143"/>
                      <a:pt x="250" y="0"/>
                      <a:pt x="13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8" name="Google Shape;4098;p23"/>
              <p:cNvSpPr/>
              <p:nvPr/>
            </p:nvSpPr>
            <p:spPr>
              <a:xfrm>
                <a:off x="2517275" y="1742000"/>
                <a:ext cx="7750" cy="6475"/>
              </a:xfrm>
              <a:custGeom>
                <a:rect b="b" l="l" r="r" t="t"/>
                <a:pathLst>
                  <a:path extrusionOk="0" h="259" w="310">
                    <a:moveTo>
                      <a:pt x="143" y="1"/>
                    </a:moveTo>
                    <a:cubicBezTo>
                      <a:pt x="60" y="1"/>
                      <a:pt x="0" y="60"/>
                      <a:pt x="0" y="132"/>
                    </a:cubicBezTo>
                    <a:cubicBezTo>
                      <a:pt x="0" y="207"/>
                      <a:pt x="70" y="258"/>
                      <a:pt x="140" y="258"/>
                    </a:cubicBezTo>
                    <a:cubicBezTo>
                      <a:pt x="171" y="258"/>
                      <a:pt x="201" y="249"/>
                      <a:pt x="226" y="227"/>
                    </a:cubicBezTo>
                    <a:cubicBezTo>
                      <a:pt x="310" y="144"/>
                      <a:pt x="250" y="1"/>
                      <a:pt x="1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9" name="Google Shape;4099;p23"/>
              <p:cNvSpPr/>
              <p:nvPr/>
            </p:nvSpPr>
            <p:spPr>
              <a:xfrm>
                <a:off x="2397900" y="1508950"/>
                <a:ext cx="6875" cy="6575"/>
              </a:xfrm>
              <a:custGeom>
                <a:rect b="b" l="l" r="r" t="t"/>
                <a:pathLst>
                  <a:path extrusionOk="0" h="263" w="275">
                    <a:moveTo>
                      <a:pt x="144" y="0"/>
                    </a:moveTo>
                    <a:cubicBezTo>
                      <a:pt x="60" y="0"/>
                      <a:pt x="1" y="60"/>
                      <a:pt x="1" y="131"/>
                    </a:cubicBezTo>
                    <a:cubicBezTo>
                      <a:pt x="1" y="203"/>
                      <a:pt x="60" y="262"/>
                      <a:pt x="144" y="262"/>
                    </a:cubicBezTo>
                    <a:cubicBezTo>
                      <a:pt x="215" y="262"/>
                      <a:pt x="275" y="203"/>
                      <a:pt x="275" y="131"/>
                    </a:cubicBezTo>
                    <a:cubicBezTo>
                      <a:pt x="275" y="60"/>
                      <a:pt x="215" y="0"/>
                      <a:pt x="14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0" name="Google Shape;4100;p23"/>
              <p:cNvSpPr/>
              <p:nvPr/>
            </p:nvSpPr>
            <p:spPr>
              <a:xfrm>
                <a:off x="2788725" y="1418150"/>
                <a:ext cx="7475" cy="6675"/>
              </a:xfrm>
              <a:custGeom>
                <a:rect b="b" l="l" r="r" t="t"/>
                <a:pathLst>
                  <a:path extrusionOk="0" h="267" w="299">
                    <a:moveTo>
                      <a:pt x="132" y="1"/>
                    </a:moveTo>
                    <a:cubicBezTo>
                      <a:pt x="60" y="1"/>
                      <a:pt x="1" y="60"/>
                      <a:pt x="1" y="132"/>
                    </a:cubicBezTo>
                    <a:cubicBezTo>
                      <a:pt x="1" y="213"/>
                      <a:pt x="61" y="266"/>
                      <a:pt x="126" y="266"/>
                    </a:cubicBezTo>
                    <a:cubicBezTo>
                      <a:pt x="156" y="266"/>
                      <a:pt x="188" y="254"/>
                      <a:pt x="215" y="227"/>
                    </a:cubicBezTo>
                    <a:cubicBezTo>
                      <a:pt x="298" y="156"/>
                      <a:pt x="251" y="13"/>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1" name="Google Shape;4101;p23"/>
              <p:cNvSpPr/>
              <p:nvPr/>
            </p:nvSpPr>
            <p:spPr>
              <a:xfrm>
                <a:off x="2573225" y="1144925"/>
                <a:ext cx="7775" cy="6450"/>
              </a:xfrm>
              <a:custGeom>
                <a:rect b="b" l="l" r="r" t="t"/>
                <a:pathLst>
                  <a:path extrusionOk="0" h="258" w="311">
                    <a:moveTo>
                      <a:pt x="132" y="0"/>
                    </a:moveTo>
                    <a:cubicBezTo>
                      <a:pt x="60" y="0"/>
                      <a:pt x="1" y="48"/>
                      <a:pt x="1" y="131"/>
                    </a:cubicBezTo>
                    <a:cubicBezTo>
                      <a:pt x="1" y="206"/>
                      <a:pt x="64" y="257"/>
                      <a:pt x="131" y="257"/>
                    </a:cubicBezTo>
                    <a:cubicBezTo>
                      <a:pt x="160" y="257"/>
                      <a:pt x="190" y="248"/>
                      <a:pt x="215" y="226"/>
                    </a:cubicBezTo>
                    <a:cubicBezTo>
                      <a:pt x="310" y="143"/>
                      <a:pt x="251" y="0"/>
                      <a:pt x="13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2" name="Google Shape;4102;p23"/>
              <p:cNvSpPr/>
              <p:nvPr/>
            </p:nvSpPr>
            <p:spPr>
              <a:xfrm>
                <a:off x="3230150" y="1622050"/>
                <a:ext cx="7475" cy="6650"/>
              </a:xfrm>
              <a:custGeom>
                <a:rect b="b" l="l" r="r" t="t"/>
                <a:pathLst>
                  <a:path extrusionOk="0" h="266" w="299">
                    <a:moveTo>
                      <a:pt x="132" y="1"/>
                    </a:moveTo>
                    <a:cubicBezTo>
                      <a:pt x="60" y="1"/>
                      <a:pt x="1" y="60"/>
                      <a:pt x="1" y="132"/>
                    </a:cubicBezTo>
                    <a:cubicBezTo>
                      <a:pt x="1" y="212"/>
                      <a:pt x="61" y="266"/>
                      <a:pt x="126" y="266"/>
                    </a:cubicBezTo>
                    <a:cubicBezTo>
                      <a:pt x="156" y="266"/>
                      <a:pt x="188" y="254"/>
                      <a:pt x="215" y="227"/>
                    </a:cubicBezTo>
                    <a:cubicBezTo>
                      <a:pt x="298" y="144"/>
                      <a:pt x="251" y="13"/>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3" name="Google Shape;4103;p23"/>
              <p:cNvSpPr/>
              <p:nvPr/>
            </p:nvSpPr>
            <p:spPr>
              <a:xfrm>
                <a:off x="3298900" y="1128550"/>
                <a:ext cx="7475" cy="6500"/>
              </a:xfrm>
              <a:custGeom>
                <a:rect b="b" l="l" r="r" t="t"/>
                <a:pathLst>
                  <a:path extrusionOk="0" h="260" w="299">
                    <a:moveTo>
                      <a:pt x="144" y="0"/>
                    </a:moveTo>
                    <a:cubicBezTo>
                      <a:pt x="61" y="0"/>
                      <a:pt x="1" y="60"/>
                      <a:pt x="1" y="131"/>
                    </a:cubicBezTo>
                    <a:cubicBezTo>
                      <a:pt x="1" y="212"/>
                      <a:pt x="67" y="260"/>
                      <a:pt x="132" y="260"/>
                    </a:cubicBezTo>
                    <a:cubicBezTo>
                      <a:pt x="162" y="260"/>
                      <a:pt x="192" y="249"/>
                      <a:pt x="215" y="226"/>
                    </a:cubicBezTo>
                    <a:cubicBezTo>
                      <a:pt x="299" y="143"/>
                      <a:pt x="251" y="12"/>
                      <a:pt x="14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4" name="Google Shape;4104;p23"/>
              <p:cNvSpPr/>
              <p:nvPr/>
            </p:nvSpPr>
            <p:spPr>
              <a:xfrm>
                <a:off x="3527800" y="2197100"/>
                <a:ext cx="7775" cy="6375"/>
              </a:xfrm>
              <a:custGeom>
                <a:rect b="b" l="l" r="r" t="t"/>
                <a:pathLst>
                  <a:path extrusionOk="0" h="255" w="311">
                    <a:moveTo>
                      <a:pt x="125" y="0"/>
                    </a:moveTo>
                    <a:cubicBezTo>
                      <a:pt x="61" y="0"/>
                      <a:pt x="1" y="55"/>
                      <a:pt x="1" y="121"/>
                    </a:cubicBezTo>
                    <a:cubicBezTo>
                      <a:pt x="1" y="201"/>
                      <a:pt x="67" y="255"/>
                      <a:pt x="135" y="255"/>
                    </a:cubicBezTo>
                    <a:cubicBezTo>
                      <a:pt x="167" y="255"/>
                      <a:pt x="200" y="243"/>
                      <a:pt x="227" y="216"/>
                    </a:cubicBezTo>
                    <a:cubicBezTo>
                      <a:pt x="310" y="144"/>
                      <a:pt x="251" y="2"/>
                      <a:pt x="144" y="2"/>
                    </a:cubicBezTo>
                    <a:cubicBezTo>
                      <a:pt x="138" y="1"/>
                      <a:pt x="131" y="0"/>
                      <a:pt x="12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5" name="Google Shape;4105;p23"/>
              <p:cNvSpPr/>
              <p:nvPr/>
            </p:nvSpPr>
            <p:spPr>
              <a:xfrm>
                <a:off x="3902050" y="2461450"/>
                <a:ext cx="7675" cy="6650"/>
              </a:xfrm>
              <a:custGeom>
                <a:rect b="b" l="l" r="r" t="t"/>
                <a:pathLst>
                  <a:path extrusionOk="0" h="266" w="307">
                    <a:moveTo>
                      <a:pt x="140" y="0"/>
                    </a:moveTo>
                    <a:cubicBezTo>
                      <a:pt x="68" y="0"/>
                      <a:pt x="9" y="60"/>
                      <a:pt x="9" y="131"/>
                    </a:cubicBezTo>
                    <a:cubicBezTo>
                      <a:pt x="1" y="212"/>
                      <a:pt x="64" y="265"/>
                      <a:pt x="131" y="265"/>
                    </a:cubicBezTo>
                    <a:cubicBezTo>
                      <a:pt x="163" y="265"/>
                      <a:pt x="196" y="253"/>
                      <a:pt x="223" y="226"/>
                    </a:cubicBezTo>
                    <a:cubicBezTo>
                      <a:pt x="307" y="143"/>
                      <a:pt x="259" y="0"/>
                      <a:pt x="14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6" name="Google Shape;4106;p23"/>
              <p:cNvSpPr/>
              <p:nvPr/>
            </p:nvSpPr>
            <p:spPr>
              <a:xfrm>
                <a:off x="3531375" y="2052175"/>
                <a:ext cx="7475" cy="6650"/>
              </a:xfrm>
              <a:custGeom>
                <a:rect b="b" l="l" r="r" t="t"/>
                <a:pathLst>
                  <a:path extrusionOk="0" h="266" w="299">
                    <a:moveTo>
                      <a:pt x="132" y="0"/>
                    </a:moveTo>
                    <a:cubicBezTo>
                      <a:pt x="60" y="0"/>
                      <a:pt x="1" y="60"/>
                      <a:pt x="1" y="131"/>
                    </a:cubicBezTo>
                    <a:cubicBezTo>
                      <a:pt x="1" y="212"/>
                      <a:pt x="61" y="265"/>
                      <a:pt x="126" y="265"/>
                    </a:cubicBezTo>
                    <a:cubicBezTo>
                      <a:pt x="156" y="265"/>
                      <a:pt x="188" y="253"/>
                      <a:pt x="215" y="226"/>
                    </a:cubicBezTo>
                    <a:cubicBezTo>
                      <a:pt x="298" y="143"/>
                      <a:pt x="251" y="0"/>
                      <a:pt x="13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7" name="Google Shape;4107;p23"/>
              <p:cNvSpPr/>
              <p:nvPr/>
            </p:nvSpPr>
            <p:spPr>
              <a:xfrm>
                <a:off x="1701100" y="2387900"/>
                <a:ext cx="14900" cy="12800"/>
              </a:xfrm>
              <a:custGeom>
                <a:rect b="b" l="l" r="r" t="t"/>
                <a:pathLst>
                  <a:path extrusionOk="0" h="512" w="596">
                    <a:moveTo>
                      <a:pt x="253" y="1"/>
                    </a:moveTo>
                    <a:cubicBezTo>
                      <a:pt x="109" y="1"/>
                      <a:pt x="0" y="115"/>
                      <a:pt x="0" y="251"/>
                    </a:cubicBezTo>
                    <a:cubicBezTo>
                      <a:pt x="0" y="407"/>
                      <a:pt x="130" y="512"/>
                      <a:pt x="261" y="512"/>
                    </a:cubicBezTo>
                    <a:cubicBezTo>
                      <a:pt x="321" y="512"/>
                      <a:pt x="381" y="490"/>
                      <a:pt x="429" y="442"/>
                    </a:cubicBezTo>
                    <a:cubicBezTo>
                      <a:pt x="596" y="275"/>
                      <a:pt x="488" y="1"/>
                      <a:pt x="274" y="1"/>
                    </a:cubicBezTo>
                    <a:cubicBezTo>
                      <a:pt x="267" y="1"/>
                      <a:pt x="260" y="1"/>
                      <a:pt x="25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8" name="Google Shape;4108;p23"/>
              <p:cNvSpPr/>
              <p:nvPr/>
            </p:nvSpPr>
            <p:spPr>
              <a:xfrm>
                <a:off x="864375" y="3061525"/>
                <a:ext cx="14925" cy="12800"/>
              </a:xfrm>
              <a:custGeom>
                <a:rect b="b" l="l" r="r" t="t"/>
                <a:pathLst>
                  <a:path extrusionOk="0" h="512" w="597">
                    <a:moveTo>
                      <a:pt x="275" y="0"/>
                    </a:moveTo>
                    <a:cubicBezTo>
                      <a:pt x="132" y="0"/>
                      <a:pt x="13" y="107"/>
                      <a:pt x="1" y="262"/>
                    </a:cubicBezTo>
                    <a:cubicBezTo>
                      <a:pt x="1" y="409"/>
                      <a:pt x="129" y="511"/>
                      <a:pt x="260" y="511"/>
                    </a:cubicBezTo>
                    <a:cubicBezTo>
                      <a:pt x="320" y="511"/>
                      <a:pt x="381" y="490"/>
                      <a:pt x="429" y="441"/>
                    </a:cubicBezTo>
                    <a:cubicBezTo>
                      <a:pt x="596" y="286"/>
                      <a:pt x="489" y="12"/>
                      <a:pt x="27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9" name="Google Shape;4109;p23"/>
              <p:cNvSpPr/>
              <p:nvPr/>
            </p:nvSpPr>
            <p:spPr>
              <a:xfrm>
                <a:off x="1461175" y="1886075"/>
                <a:ext cx="14925" cy="12850"/>
              </a:xfrm>
              <a:custGeom>
                <a:rect b="b" l="l" r="r" t="t"/>
                <a:pathLst>
                  <a:path extrusionOk="0" h="514" w="597">
                    <a:moveTo>
                      <a:pt x="263" y="1"/>
                    </a:moveTo>
                    <a:cubicBezTo>
                      <a:pt x="120" y="1"/>
                      <a:pt x="1" y="120"/>
                      <a:pt x="1" y="262"/>
                    </a:cubicBezTo>
                    <a:cubicBezTo>
                      <a:pt x="1" y="415"/>
                      <a:pt x="120" y="514"/>
                      <a:pt x="249" y="514"/>
                    </a:cubicBezTo>
                    <a:cubicBezTo>
                      <a:pt x="311" y="514"/>
                      <a:pt x="375" y="491"/>
                      <a:pt x="429" y="441"/>
                    </a:cubicBezTo>
                    <a:cubicBezTo>
                      <a:pt x="596" y="286"/>
                      <a:pt x="489" y="12"/>
                      <a:pt x="26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0" name="Google Shape;4110;p23"/>
              <p:cNvSpPr/>
              <p:nvPr/>
            </p:nvSpPr>
            <p:spPr>
              <a:xfrm>
                <a:off x="1077500" y="1742000"/>
                <a:ext cx="14900" cy="12800"/>
              </a:xfrm>
              <a:custGeom>
                <a:rect b="b" l="l" r="r" t="t"/>
                <a:pathLst>
                  <a:path extrusionOk="0" h="512" w="596">
                    <a:moveTo>
                      <a:pt x="274" y="1"/>
                    </a:moveTo>
                    <a:cubicBezTo>
                      <a:pt x="120" y="1"/>
                      <a:pt x="1" y="108"/>
                      <a:pt x="1" y="263"/>
                    </a:cubicBezTo>
                    <a:cubicBezTo>
                      <a:pt x="1" y="410"/>
                      <a:pt x="129" y="512"/>
                      <a:pt x="260" y="512"/>
                    </a:cubicBezTo>
                    <a:cubicBezTo>
                      <a:pt x="320" y="512"/>
                      <a:pt x="381" y="490"/>
                      <a:pt x="429" y="441"/>
                    </a:cubicBezTo>
                    <a:cubicBezTo>
                      <a:pt x="596" y="287"/>
                      <a:pt x="489" y="13"/>
                      <a:pt x="27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1" name="Google Shape;4111;p23"/>
              <p:cNvSpPr/>
              <p:nvPr/>
            </p:nvSpPr>
            <p:spPr>
              <a:xfrm>
                <a:off x="1835050" y="1697075"/>
                <a:ext cx="14900" cy="12775"/>
              </a:xfrm>
              <a:custGeom>
                <a:rect b="b" l="l" r="r" t="t"/>
                <a:pathLst>
                  <a:path extrusionOk="0" h="511" w="596">
                    <a:moveTo>
                      <a:pt x="274" y="0"/>
                    </a:moveTo>
                    <a:cubicBezTo>
                      <a:pt x="119" y="0"/>
                      <a:pt x="0" y="107"/>
                      <a:pt x="0" y="250"/>
                    </a:cubicBezTo>
                    <a:cubicBezTo>
                      <a:pt x="0" y="406"/>
                      <a:pt x="130" y="511"/>
                      <a:pt x="261" y="511"/>
                    </a:cubicBezTo>
                    <a:cubicBezTo>
                      <a:pt x="320" y="511"/>
                      <a:pt x="380" y="489"/>
                      <a:pt x="429" y="441"/>
                    </a:cubicBezTo>
                    <a:cubicBezTo>
                      <a:pt x="595" y="286"/>
                      <a:pt x="488" y="12"/>
                      <a:pt x="27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2" name="Google Shape;4112;p23"/>
              <p:cNvSpPr/>
              <p:nvPr/>
            </p:nvSpPr>
            <p:spPr>
              <a:xfrm>
                <a:off x="2043100" y="1415175"/>
                <a:ext cx="14900" cy="12800"/>
              </a:xfrm>
              <a:custGeom>
                <a:rect b="b" l="l" r="r" t="t"/>
                <a:pathLst>
                  <a:path extrusionOk="0" h="512" w="596">
                    <a:moveTo>
                      <a:pt x="262" y="1"/>
                    </a:moveTo>
                    <a:cubicBezTo>
                      <a:pt x="120" y="1"/>
                      <a:pt x="1" y="108"/>
                      <a:pt x="1" y="251"/>
                    </a:cubicBezTo>
                    <a:cubicBezTo>
                      <a:pt x="1" y="406"/>
                      <a:pt x="124" y="511"/>
                      <a:pt x="256" y="511"/>
                    </a:cubicBezTo>
                    <a:cubicBezTo>
                      <a:pt x="316" y="511"/>
                      <a:pt x="377" y="490"/>
                      <a:pt x="429" y="441"/>
                    </a:cubicBezTo>
                    <a:cubicBezTo>
                      <a:pt x="596" y="287"/>
                      <a:pt x="489" y="13"/>
                      <a:pt x="26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3" name="Google Shape;4113;p23"/>
              <p:cNvSpPr/>
              <p:nvPr/>
            </p:nvSpPr>
            <p:spPr>
              <a:xfrm>
                <a:off x="1567450" y="1319325"/>
                <a:ext cx="14900" cy="12700"/>
              </a:xfrm>
              <a:custGeom>
                <a:rect b="b" l="l" r="r" t="t"/>
                <a:pathLst>
                  <a:path extrusionOk="0" h="508" w="596">
                    <a:moveTo>
                      <a:pt x="243" y="0"/>
                    </a:moveTo>
                    <a:cubicBezTo>
                      <a:pt x="109" y="0"/>
                      <a:pt x="0" y="115"/>
                      <a:pt x="0" y="251"/>
                    </a:cubicBezTo>
                    <a:cubicBezTo>
                      <a:pt x="0" y="404"/>
                      <a:pt x="120" y="508"/>
                      <a:pt x="249" y="508"/>
                    </a:cubicBezTo>
                    <a:cubicBezTo>
                      <a:pt x="311" y="508"/>
                      <a:pt x="375" y="484"/>
                      <a:pt x="429" y="430"/>
                    </a:cubicBezTo>
                    <a:cubicBezTo>
                      <a:pt x="596" y="275"/>
                      <a:pt x="488" y="1"/>
                      <a:pt x="262" y="1"/>
                    </a:cubicBezTo>
                    <a:cubicBezTo>
                      <a:pt x="256" y="1"/>
                      <a:pt x="249" y="0"/>
                      <a:pt x="24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4" name="Google Shape;4114;p23"/>
              <p:cNvSpPr/>
              <p:nvPr/>
            </p:nvSpPr>
            <p:spPr>
              <a:xfrm>
                <a:off x="2514000" y="1936950"/>
                <a:ext cx="14900" cy="12575"/>
              </a:xfrm>
              <a:custGeom>
                <a:rect b="b" l="l" r="r" t="t"/>
                <a:pathLst>
                  <a:path extrusionOk="0" h="503" w="596">
                    <a:moveTo>
                      <a:pt x="253" y="1"/>
                    </a:moveTo>
                    <a:cubicBezTo>
                      <a:pt x="108" y="1"/>
                      <a:pt x="0" y="115"/>
                      <a:pt x="0" y="252"/>
                    </a:cubicBezTo>
                    <a:cubicBezTo>
                      <a:pt x="0" y="404"/>
                      <a:pt x="120" y="503"/>
                      <a:pt x="249" y="503"/>
                    </a:cubicBezTo>
                    <a:cubicBezTo>
                      <a:pt x="311" y="503"/>
                      <a:pt x="375" y="480"/>
                      <a:pt x="429" y="430"/>
                    </a:cubicBezTo>
                    <a:cubicBezTo>
                      <a:pt x="596" y="275"/>
                      <a:pt x="488" y="2"/>
                      <a:pt x="274" y="2"/>
                    </a:cubicBezTo>
                    <a:cubicBezTo>
                      <a:pt x="267" y="1"/>
                      <a:pt x="260" y="1"/>
                      <a:pt x="25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5" name="Google Shape;4115;p23"/>
              <p:cNvSpPr/>
              <p:nvPr/>
            </p:nvSpPr>
            <p:spPr>
              <a:xfrm>
                <a:off x="3094125" y="1260400"/>
                <a:ext cx="14900" cy="12850"/>
              </a:xfrm>
              <a:custGeom>
                <a:rect b="b" l="l" r="r" t="t"/>
                <a:pathLst>
                  <a:path extrusionOk="0" h="514" w="596">
                    <a:moveTo>
                      <a:pt x="274" y="1"/>
                    </a:moveTo>
                    <a:cubicBezTo>
                      <a:pt x="131" y="1"/>
                      <a:pt x="12" y="120"/>
                      <a:pt x="0" y="263"/>
                    </a:cubicBezTo>
                    <a:cubicBezTo>
                      <a:pt x="0" y="415"/>
                      <a:pt x="126" y="514"/>
                      <a:pt x="254" y="514"/>
                    </a:cubicBezTo>
                    <a:cubicBezTo>
                      <a:pt x="316" y="514"/>
                      <a:pt x="379" y="491"/>
                      <a:pt x="429" y="441"/>
                    </a:cubicBezTo>
                    <a:cubicBezTo>
                      <a:pt x="596" y="286"/>
                      <a:pt x="489" y="13"/>
                      <a:pt x="27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6" name="Google Shape;4116;p23"/>
              <p:cNvSpPr/>
              <p:nvPr/>
            </p:nvSpPr>
            <p:spPr>
              <a:xfrm>
                <a:off x="2049650" y="2034300"/>
                <a:ext cx="14900" cy="12800"/>
              </a:xfrm>
              <a:custGeom>
                <a:rect b="b" l="l" r="r" t="t"/>
                <a:pathLst>
                  <a:path extrusionOk="0" h="512" w="596">
                    <a:moveTo>
                      <a:pt x="274" y="1"/>
                    </a:moveTo>
                    <a:cubicBezTo>
                      <a:pt x="131" y="1"/>
                      <a:pt x="12" y="108"/>
                      <a:pt x="0" y="251"/>
                    </a:cubicBezTo>
                    <a:cubicBezTo>
                      <a:pt x="0" y="406"/>
                      <a:pt x="130" y="511"/>
                      <a:pt x="265" y="511"/>
                    </a:cubicBezTo>
                    <a:cubicBezTo>
                      <a:pt x="326" y="511"/>
                      <a:pt x="389" y="490"/>
                      <a:pt x="441" y="441"/>
                    </a:cubicBezTo>
                    <a:cubicBezTo>
                      <a:pt x="596" y="287"/>
                      <a:pt x="501" y="13"/>
                      <a:pt x="27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7" name="Google Shape;4117;p23"/>
              <p:cNvSpPr/>
              <p:nvPr/>
            </p:nvSpPr>
            <p:spPr>
              <a:xfrm>
                <a:off x="2491075" y="3399650"/>
                <a:ext cx="14900" cy="12800"/>
              </a:xfrm>
              <a:custGeom>
                <a:rect b="b" l="l" r="r" t="t"/>
                <a:pathLst>
                  <a:path extrusionOk="0" h="512" w="596">
                    <a:moveTo>
                      <a:pt x="274" y="1"/>
                    </a:moveTo>
                    <a:cubicBezTo>
                      <a:pt x="131" y="1"/>
                      <a:pt x="12" y="108"/>
                      <a:pt x="0" y="251"/>
                    </a:cubicBezTo>
                    <a:cubicBezTo>
                      <a:pt x="0" y="406"/>
                      <a:pt x="130" y="511"/>
                      <a:pt x="265" y="511"/>
                    </a:cubicBezTo>
                    <a:cubicBezTo>
                      <a:pt x="326" y="511"/>
                      <a:pt x="389" y="490"/>
                      <a:pt x="441" y="441"/>
                    </a:cubicBezTo>
                    <a:cubicBezTo>
                      <a:pt x="596" y="286"/>
                      <a:pt x="500" y="13"/>
                      <a:pt x="27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8" name="Google Shape;4118;p23"/>
              <p:cNvSpPr/>
              <p:nvPr/>
            </p:nvSpPr>
            <p:spPr>
              <a:xfrm>
                <a:off x="2840525" y="3715475"/>
                <a:ext cx="14900" cy="12800"/>
              </a:xfrm>
              <a:custGeom>
                <a:rect b="b" l="l" r="r" t="t"/>
                <a:pathLst>
                  <a:path extrusionOk="0" h="512" w="596">
                    <a:moveTo>
                      <a:pt x="262" y="0"/>
                    </a:moveTo>
                    <a:cubicBezTo>
                      <a:pt x="119" y="0"/>
                      <a:pt x="0" y="107"/>
                      <a:pt x="0" y="262"/>
                    </a:cubicBezTo>
                    <a:cubicBezTo>
                      <a:pt x="0" y="409"/>
                      <a:pt x="129" y="511"/>
                      <a:pt x="260" y="511"/>
                    </a:cubicBezTo>
                    <a:cubicBezTo>
                      <a:pt x="320" y="511"/>
                      <a:pt x="380" y="489"/>
                      <a:pt x="429" y="441"/>
                    </a:cubicBezTo>
                    <a:cubicBezTo>
                      <a:pt x="596" y="286"/>
                      <a:pt x="489" y="12"/>
                      <a:pt x="2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9" name="Google Shape;4119;p23"/>
              <p:cNvSpPr/>
              <p:nvPr/>
            </p:nvSpPr>
            <p:spPr>
              <a:xfrm>
                <a:off x="2212775" y="4039900"/>
                <a:ext cx="14900" cy="12800"/>
              </a:xfrm>
              <a:custGeom>
                <a:rect b="b" l="l" r="r" t="t"/>
                <a:pathLst>
                  <a:path extrusionOk="0" h="512" w="596">
                    <a:moveTo>
                      <a:pt x="262" y="1"/>
                    </a:moveTo>
                    <a:cubicBezTo>
                      <a:pt x="119" y="1"/>
                      <a:pt x="0" y="108"/>
                      <a:pt x="0" y="263"/>
                    </a:cubicBezTo>
                    <a:cubicBezTo>
                      <a:pt x="0" y="410"/>
                      <a:pt x="129" y="512"/>
                      <a:pt x="259" y="512"/>
                    </a:cubicBezTo>
                    <a:cubicBezTo>
                      <a:pt x="319" y="512"/>
                      <a:pt x="380" y="490"/>
                      <a:pt x="429" y="442"/>
                    </a:cubicBezTo>
                    <a:cubicBezTo>
                      <a:pt x="595" y="287"/>
                      <a:pt x="488" y="13"/>
                      <a:pt x="26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0" name="Google Shape;4120;p23"/>
              <p:cNvSpPr/>
              <p:nvPr/>
            </p:nvSpPr>
            <p:spPr>
              <a:xfrm>
                <a:off x="3233425" y="3608875"/>
                <a:ext cx="14900" cy="12600"/>
              </a:xfrm>
              <a:custGeom>
                <a:rect b="b" l="l" r="r" t="t"/>
                <a:pathLst>
                  <a:path extrusionOk="0" h="504" w="596">
                    <a:moveTo>
                      <a:pt x="255" y="1"/>
                    </a:moveTo>
                    <a:cubicBezTo>
                      <a:pt x="121" y="1"/>
                      <a:pt x="12" y="116"/>
                      <a:pt x="1" y="252"/>
                    </a:cubicBezTo>
                    <a:cubicBezTo>
                      <a:pt x="1" y="405"/>
                      <a:pt x="126" y="503"/>
                      <a:pt x="255" y="503"/>
                    </a:cubicBezTo>
                    <a:cubicBezTo>
                      <a:pt x="316" y="503"/>
                      <a:pt x="379" y="481"/>
                      <a:pt x="429" y="430"/>
                    </a:cubicBezTo>
                    <a:cubicBezTo>
                      <a:pt x="596" y="276"/>
                      <a:pt x="489" y="14"/>
                      <a:pt x="274" y="2"/>
                    </a:cubicBezTo>
                    <a:cubicBezTo>
                      <a:pt x="268" y="1"/>
                      <a:pt x="261" y="1"/>
                      <a:pt x="25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1" name="Google Shape;4121;p23"/>
              <p:cNvSpPr/>
              <p:nvPr/>
            </p:nvSpPr>
            <p:spPr>
              <a:xfrm>
                <a:off x="3660575" y="3771725"/>
                <a:ext cx="14900" cy="12775"/>
              </a:xfrm>
              <a:custGeom>
                <a:rect b="b" l="l" r="r" t="t"/>
                <a:pathLst>
                  <a:path extrusionOk="0" h="511" w="596">
                    <a:moveTo>
                      <a:pt x="262" y="0"/>
                    </a:moveTo>
                    <a:cubicBezTo>
                      <a:pt x="119" y="0"/>
                      <a:pt x="0" y="108"/>
                      <a:pt x="0" y="251"/>
                    </a:cubicBezTo>
                    <a:cubicBezTo>
                      <a:pt x="0" y="406"/>
                      <a:pt x="124" y="511"/>
                      <a:pt x="256" y="511"/>
                    </a:cubicBezTo>
                    <a:cubicBezTo>
                      <a:pt x="315" y="511"/>
                      <a:pt x="377" y="489"/>
                      <a:pt x="429" y="441"/>
                    </a:cubicBezTo>
                    <a:cubicBezTo>
                      <a:pt x="595" y="286"/>
                      <a:pt x="488" y="12"/>
                      <a:pt x="2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2" name="Google Shape;4122;p23"/>
              <p:cNvSpPr/>
              <p:nvPr/>
            </p:nvSpPr>
            <p:spPr>
              <a:xfrm>
                <a:off x="2879225" y="3022800"/>
                <a:ext cx="14900" cy="12800"/>
              </a:xfrm>
              <a:custGeom>
                <a:rect b="b" l="l" r="r" t="t"/>
                <a:pathLst>
                  <a:path extrusionOk="0" h="512" w="596">
                    <a:moveTo>
                      <a:pt x="253" y="1"/>
                    </a:moveTo>
                    <a:cubicBezTo>
                      <a:pt x="108" y="1"/>
                      <a:pt x="0" y="115"/>
                      <a:pt x="0" y="251"/>
                    </a:cubicBezTo>
                    <a:cubicBezTo>
                      <a:pt x="0" y="407"/>
                      <a:pt x="130" y="512"/>
                      <a:pt x="261" y="512"/>
                    </a:cubicBezTo>
                    <a:cubicBezTo>
                      <a:pt x="321" y="512"/>
                      <a:pt x="380" y="490"/>
                      <a:pt x="429" y="442"/>
                    </a:cubicBezTo>
                    <a:cubicBezTo>
                      <a:pt x="595" y="287"/>
                      <a:pt x="500" y="1"/>
                      <a:pt x="274" y="1"/>
                    </a:cubicBezTo>
                    <a:cubicBezTo>
                      <a:pt x="267" y="1"/>
                      <a:pt x="260" y="1"/>
                      <a:pt x="25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3" name="Google Shape;4123;p23"/>
              <p:cNvSpPr/>
              <p:nvPr/>
            </p:nvSpPr>
            <p:spPr>
              <a:xfrm>
                <a:off x="2879225" y="3450525"/>
                <a:ext cx="14900" cy="12825"/>
              </a:xfrm>
              <a:custGeom>
                <a:rect b="b" l="l" r="r" t="t"/>
                <a:pathLst>
                  <a:path extrusionOk="0" h="513" w="596">
                    <a:moveTo>
                      <a:pt x="253" y="1"/>
                    </a:moveTo>
                    <a:cubicBezTo>
                      <a:pt x="108" y="1"/>
                      <a:pt x="0" y="115"/>
                      <a:pt x="0" y="252"/>
                    </a:cubicBezTo>
                    <a:cubicBezTo>
                      <a:pt x="0" y="407"/>
                      <a:pt x="130" y="512"/>
                      <a:pt x="261" y="512"/>
                    </a:cubicBezTo>
                    <a:cubicBezTo>
                      <a:pt x="321" y="512"/>
                      <a:pt x="380" y="491"/>
                      <a:pt x="429" y="442"/>
                    </a:cubicBezTo>
                    <a:cubicBezTo>
                      <a:pt x="595" y="287"/>
                      <a:pt x="488" y="14"/>
                      <a:pt x="274" y="2"/>
                    </a:cubicBezTo>
                    <a:cubicBezTo>
                      <a:pt x="267" y="1"/>
                      <a:pt x="260" y="1"/>
                      <a:pt x="25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4" name="Google Shape;4124;p23"/>
              <p:cNvSpPr/>
              <p:nvPr/>
            </p:nvSpPr>
            <p:spPr>
              <a:xfrm>
                <a:off x="3305175" y="3364825"/>
                <a:ext cx="14900" cy="12850"/>
              </a:xfrm>
              <a:custGeom>
                <a:rect b="b" l="l" r="r" t="t"/>
                <a:pathLst>
                  <a:path extrusionOk="0" h="514" w="596">
                    <a:moveTo>
                      <a:pt x="274" y="1"/>
                    </a:moveTo>
                    <a:cubicBezTo>
                      <a:pt x="119" y="1"/>
                      <a:pt x="0" y="120"/>
                      <a:pt x="0" y="263"/>
                    </a:cubicBezTo>
                    <a:cubicBezTo>
                      <a:pt x="0" y="416"/>
                      <a:pt x="125" y="514"/>
                      <a:pt x="258" y="514"/>
                    </a:cubicBezTo>
                    <a:cubicBezTo>
                      <a:pt x="321" y="514"/>
                      <a:pt x="387" y="491"/>
                      <a:pt x="441" y="441"/>
                    </a:cubicBezTo>
                    <a:cubicBezTo>
                      <a:pt x="595" y="286"/>
                      <a:pt x="488" y="13"/>
                      <a:pt x="27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5" name="Google Shape;4125;p23"/>
              <p:cNvSpPr/>
              <p:nvPr/>
            </p:nvSpPr>
            <p:spPr>
              <a:xfrm>
                <a:off x="4574375" y="2764450"/>
                <a:ext cx="14900" cy="12800"/>
              </a:xfrm>
              <a:custGeom>
                <a:rect b="b" l="l" r="r" t="t"/>
                <a:pathLst>
                  <a:path extrusionOk="0" h="512" w="596">
                    <a:moveTo>
                      <a:pt x="262" y="1"/>
                    </a:moveTo>
                    <a:cubicBezTo>
                      <a:pt x="119" y="1"/>
                      <a:pt x="0" y="120"/>
                      <a:pt x="0" y="263"/>
                    </a:cubicBezTo>
                    <a:cubicBezTo>
                      <a:pt x="0" y="410"/>
                      <a:pt x="129" y="512"/>
                      <a:pt x="259" y="512"/>
                    </a:cubicBezTo>
                    <a:cubicBezTo>
                      <a:pt x="320" y="512"/>
                      <a:pt x="380" y="490"/>
                      <a:pt x="429" y="441"/>
                    </a:cubicBezTo>
                    <a:cubicBezTo>
                      <a:pt x="596" y="287"/>
                      <a:pt x="488" y="13"/>
                      <a:pt x="26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6" name="Google Shape;4126;p23"/>
              <p:cNvSpPr/>
              <p:nvPr/>
            </p:nvSpPr>
            <p:spPr>
              <a:xfrm>
                <a:off x="3424225" y="2839175"/>
                <a:ext cx="13425" cy="12825"/>
              </a:xfrm>
              <a:custGeom>
                <a:rect b="b" l="l" r="r" t="t"/>
                <a:pathLst>
                  <a:path extrusionOk="0" h="513" w="537">
                    <a:moveTo>
                      <a:pt x="262" y="0"/>
                    </a:moveTo>
                    <a:cubicBezTo>
                      <a:pt x="120" y="0"/>
                      <a:pt x="1" y="107"/>
                      <a:pt x="1" y="250"/>
                    </a:cubicBezTo>
                    <a:cubicBezTo>
                      <a:pt x="1" y="393"/>
                      <a:pt x="120" y="512"/>
                      <a:pt x="262" y="512"/>
                    </a:cubicBezTo>
                    <a:cubicBezTo>
                      <a:pt x="417" y="512"/>
                      <a:pt x="536" y="393"/>
                      <a:pt x="536" y="250"/>
                    </a:cubicBezTo>
                    <a:cubicBezTo>
                      <a:pt x="536" y="107"/>
                      <a:pt x="417" y="0"/>
                      <a:pt x="2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7" name="Google Shape;4127;p23"/>
              <p:cNvSpPr/>
              <p:nvPr/>
            </p:nvSpPr>
            <p:spPr>
              <a:xfrm>
                <a:off x="3175975" y="2653725"/>
                <a:ext cx="13425" cy="12525"/>
              </a:xfrm>
              <a:custGeom>
                <a:rect b="b" l="l" r="r" t="t"/>
                <a:pathLst>
                  <a:path extrusionOk="0" h="501" w="537">
                    <a:moveTo>
                      <a:pt x="263" y="1"/>
                    </a:moveTo>
                    <a:cubicBezTo>
                      <a:pt x="120" y="1"/>
                      <a:pt x="1" y="108"/>
                      <a:pt x="1" y="251"/>
                    </a:cubicBezTo>
                    <a:cubicBezTo>
                      <a:pt x="1" y="394"/>
                      <a:pt x="120" y="501"/>
                      <a:pt x="263" y="501"/>
                    </a:cubicBezTo>
                    <a:cubicBezTo>
                      <a:pt x="417" y="501"/>
                      <a:pt x="536" y="394"/>
                      <a:pt x="536" y="251"/>
                    </a:cubicBezTo>
                    <a:cubicBezTo>
                      <a:pt x="536" y="108"/>
                      <a:pt x="417" y="1"/>
                      <a:pt x="26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8" name="Google Shape;4128;p23"/>
              <p:cNvSpPr/>
              <p:nvPr/>
            </p:nvSpPr>
            <p:spPr>
              <a:xfrm>
                <a:off x="4679450" y="2461750"/>
                <a:ext cx="13400" cy="12825"/>
              </a:xfrm>
              <a:custGeom>
                <a:rect b="b" l="l" r="r" t="t"/>
                <a:pathLst>
                  <a:path extrusionOk="0" h="513" w="536">
                    <a:moveTo>
                      <a:pt x="262" y="0"/>
                    </a:moveTo>
                    <a:cubicBezTo>
                      <a:pt x="119" y="0"/>
                      <a:pt x="0" y="119"/>
                      <a:pt x="0" y="250"/>
                    </a:cubicBezTo>
                    <a:cubicBezTo>
                      <a:pt x="0" y="393"/>
                      <a:pt x="119" y="512"/>
                      <a:pt x="262" y="512"/>
                    </a:cubicBezTo>
                    <a:cubicBezTo>
                      <a:pt x="417" y="512"/>
                      <a:pt x="536" y="393"/>
                      <a:pt x="536" y="250"/>
                    </a:cubicBezTo>
                    <a:cubicBezTo>
                      <a:pt x="536" y="119"/>
                      <a:pt x="417" y="0"/>
                      <a:pt x="2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9" name="Google Shape;4129;p23"/>
              <p:cNvSpPr/>
              <p:nvPr/>
            </p:nvSpPr>
            <p:spPr>
              <a:xfrm>
                <a:off x="4420475" y="2324825"/>
                <a:ext cx="13425" cy="12525"/>
              </a:xfrm>
              <a:custGeom>
                <a:rect b="b" l="l" r="r" t="t"/>
                <a:pathLst>
                  <a:path extrusionOk="0" h="501" w="537">
                    <a:moveTo>
                      <a:pt x="263" y="0"/>
                    </a:moveTo>
                    <a:cubicBezTo>
                      <a:pt x="120" y="0"/>
                      <a:pt x="1" y="107"/>
                      <a:pt x="1" y="250"/>
                    </a:cubicBezTo>
                    <a:cubicBezTo>
                      <a:pt x="1" y="393"/>
                      <a:pt x="120" y="500"/>
                      <a:pt x="263" y="500"/>
                    </a:cubicBezTo>
                    <a:cubicBezTo>
                      <a:pt x="417" y="500"/>
                      <a:pt x="537" y="393"/>
                      <a:pt x="537" y="250"/>
                    </a:cubicBezTo>
                    <a:cubicBezTo>
                      <a:pt x="537" y="107"/>
                      <a:pt x="417" y="0"/>
                      <a:pt x="26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0" name="Google Shape;4130;p23"/>
              <p:cNvSpPr/>
              <p:nvPr/>
            </p:nvSpPr>
            <p:spPr>
              <a:xfrm>
                <a:off x="4200800" y="2052175"/>
                <a:ext cx="13425" cy="12825"/>
              </a:xfrm>
              <a:custGeom>
                <a:rect b="b" l="l" r="r" t="t"/>
                <a:pathLst>
                  <a:path extrusionOk="0" h="513" w="537">
                    <a:moveTo>
                      <a:pt x="263" y="0"/>
                    </a:moveTo>
                    <a:cubicBezTo>
                      <a:pt x="120" y="0"/>
                      <a:pt x="1" y="119"/>
                      <a:pt x="1" y="262"/>
                    </a:cubicBezTo>
                    <a:cubicBezTo>
                      <a:pt x="1" y="393"/>
                      <a:pt x="120" y="512"/>
                      <a:pt x="263" y="512"/>
                    </a:cubicBezTo>
                    <a:cubicBezTo>
                      <a:pt x="406" y="512"/>
                      <a:pt x="537" y="393"/>
                      <a:pt x="537" y="262"/>
                    </a:cubicBezTo>
                    <a:cubicBezTo>
                      <a:pt x="537" y="119"/>
                      <a:pt x="406" y="0"/>
                      <a:pt x="26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1" name="Google Shape;4131;p23"/>
              <p:cNvSpPr/>
              <p:nvPr/>
            </p:nvSpPr>
            <p:spPr>
              <a:xfrm>
                <a:off x="2892600" y="2091725"/>
                <a:ext cx="14925" cy="12825"/>
              </a:xfrm>
              <a:custGeom>
                <a:rect b="b" l="l" r="r" t="t"/>
                <a:pathLst>
                  <a:path extrusionOk="0" h="513" w="597">
                    <a:moveTo>
                      <a:pt x="243" y="1"/>
                    </a:moveTo>
                    <a:cubicBezTo>
                      <a:pt x="109" y="1"/>
                      <a:pt x="1" y="116"/>
                      <a:pt x="1" y="252"/>
                    </a:cubicBezTo>
                    <a:cubicBezTo>
                      <a:pt x="1" y="407"/>
                      <a:pt x="125" y="512"/>
                      <a:pt x="256" y="512"/>
                    </a:cubicBezTo>
                    <a:cubicBezTo>
                      <a:pt x="316" y="512"/>
                      <a:pt x="378" y="491"/>
                      <a:pt x="430" y="442"/>
                    </a:cubicBezTo>
                    <a:cubicBezTo>
                      <a:pt x="596" y="287"/>
                      <a:pt x="489" y="14"/>
                      <a:pt x="263" y="2"/>
                    </a:cubicBezTo>
                    <a:cubicBezTo>
                      <a:pt x="256" y="1"/>
                      <a:pt x="250" y="1"/>
                      <a:pt x="2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2" name="Google Shape;4132;p23"/>
              <p:cNvSpPr/>
              <p:nvPr/>
            </p:nvSpPr>
            <p:spPr>
              <a:xfrm>
                <a:off x="3100975" y="1773550"/>
                <a:ext cx="14600" cy="12800"/>
              </a:xfrm>
              <a:custGeom>
                <a:rect b="b" l="l" r="r" t="t"/>
                <a:pathLst>
                  <a:path extrusionOk="0" h="512" w="584">
                    <a:moveTo>
                      <a:pt x="262" y="1"/>
                    </a:moveTo>
                    <a:cubicBezTo>
                      <a:pt x="119" y="1"/>
                      <a:pt x="0" y="108"/>
                      <a:pt x="0" y="251"/>
                    </a:cubicBezTo>
                    <a:cubicBezTo>
                      <a:pt x="0" y="407"/>
                      <a:pt x="124" y="511"/>
                      <a:pt x="256" y="511"/>
                    </a:cubicBezTo>
                    <a:cubicBezTo>
                      <a:pt x="316" y="511"/>
                      <a:pt x="377" y="490"/>
                      <a:pt x="429" y="442"/>
                    </a:cubicBezTo>
                    <a:cubicBezTo>
                      <a:pt x="584" y="287"/>
                      <a:pt x="488" y="13"/>
                      <a:pt x="26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3" name="Google Shape;4133;p23"/>
              <p:cNvSpPr/>
              <p:nvPr/>
            </p:nvSpPr>
            <p:spPr>
              <a:xfrm>
                <a:off x="2931900" y="1586050"/>
                <a:ext cx="14600" cy="12775"/>
              </a:xfrm>
              <a:custGeom>
                <a:rect b="b" l="l" r="r" t="t"/>
                <a:pathLst>
                  <a:path extrusionOk="0" h="511" w="584">
                    <a:moveTo>
                      <a:pt x="263" y="0"/>
                    </a:moveTo>
                    <a:cubicBezTo>
                      <a:pt x="120" y="0"/>
                      <a:pt x="1" y="107"/>
                      <a:pt x="1" y="250"/>
                    </a:cubicBezTo>
                    <a:cubicBezTo>
                      <a:pt x="1" y="406"/>
                      <a:pt x="124" y="511"/>
                      <a:pt x="256" y="511"/>
                    </a:cubicBezTo>
                    <a:cubicBezTo>
                      <a:pt x="316" y="511"/>
                      <a:pt x="377" y="489"/>
                      <a:pt x="429" y="441"/>
                    </a:cubicBezTo>
                    <a:cubicBezTo>
                      <a:pt x="584" y="286"/>
                      <a:pt x="489" y="12"/>
                      <a:pt x="26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4" name="Google Shape;4134;p23"/>
              <p:cNvSpPr/>
              <p:nvPr/>
            </p:nvSpPr>
            <p:spPr>
              <a:xfrm>
                <a:off x="3553400" y="1378850"/>
                <a:ext cx="14925" cy="12800"/>
              </a:xfrm>
              <a:custGeom>
                <a:rect b="b" l="l" r="r" t="t"/>
                <a:pathLst>
                  <a:path extrusionOk="0" h="512" w="597">
                    <a:moveTo>
                      <a:pt x="243" y="1"/>
                    </a:moveTo>
                    <a:cubicBezTo>
                      <a:pt x="109" y="1"/>
                      <a:pt x="1" y="115"/>
                      <a:pt x="1" y="251"/>
                    </a:cubicBezTo>
                    <a:cubicBezTo>
                      <a:pt x="1" y="407"/>
                      <a:pt x="130" y="512"/>
                      <a:pt x="262" y="512"/>
                    </a:cubicBezTo>
                    <a:cubicBezTo>
                      <a:pt x="321" y="512"/>
                      <a:pt x="381" y="490"/>
                      <a:pt x="429" y="442"/>
                    </a:cubicBezTo>
                    <a:cubicBezTo>
                      <a:pt x="596" y="275"/>
                      <a:pt x="489" y="1"/>
                      <a:pt x="263" y="1"/>
                    </a:cubicBezTo>
                    <a:cubicBezTo>
                      <a:pt x="256" y="1"/>
                      <a:pt x="250" y="1"/>
                      <a:pt x="2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5" name="Google Shape;4135;p23"/>
              <p:cNvSpPr/>
              <p:nvPr/>
            </p:nvSpPr>
            <p:spPr>
              <a:xfrm>
                <a:off x="3559950" y="2535850"/>
                <a:ext cx="14925" cy="12800"/>
              </a:xfrm>
              <a:custGeom>
                <a:rect b="b" l="l" r="r" t="t"/>
                <a:pathLst>
                  <a:path extrusionOk="0" h="512" w="597">
                    <a:moveTo>
                      <a:pt x="275" y="1"/>
                    </a:moveTo>
                    <a:cubicBezTo>
                      <a:pt x="132" y="1"/>
                      <a:pt x="13" y="108"/>
                      <a:pt x="1" y="251"/>
                    </a:cubicBezTo>
                    <a:cubicBezTo>
                      <a:pt x="1" y="406"/>
                      <a:pt x="130" y="511"/>
                      <a:pt x="265" y="511"/>
                    </a:cubicBezTo>
                    <a:cubicBezTo>
                      <a:pt x="327" y="511"/>
                      <a:pt x="389" y="490"/>
                      <a:pt x="441" y="441"/>
                    </a:cubicBezTo>
                    <a:cubicBezTo>
                      <a:pt x="596" y="287"/>
                      <a:pt x="501" y="13"/>
                      <a:pt x="27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6" name="Google Shape;4136;p23"/>
              <p:cNvSpPr/>
              <p:nvPr/>
            </p:nvSpPr>
            <p:spPr>
              <a:xfrm>
                <a:off x="3821900" y="2024775"/>
                <a:ext cx="14900" cy="12575"/>
              </a:xfrm>
              <a:custGeom>
                <a:rect b="b" l="l" r="r" t="t"/>
                <a:pathLst>
                  <a:path extrusionOk="0" h="503" w="596">
                    <a:moveTo>
                      <a:pt x="253" y="0"/>
                    </a:moveTo>
                    <a:cubicBezTo>
                      <a:pt x="109" y="0"/>
                      <a:pt x="0" y="115"/>
                      <a:pt x="0" y="251"/>
                    </a:cubicBezTo>
                    <a:cubicBezTo>
                      <a:pt x="0" y="404"/>
                      <a:pt x="125" y="502"/>
                      <a:pt x="254" y="502"/>
                    </a:cubicBezTo>
                    <a:cubicBezTo>
                      <a:pt x="316" y="502"/>
                      <a:pt x="379" y="480"/>
                      <a:pt x="429" y="429"/>
                    </a:cubicBezTo>
                    <a:cubicBezTo>
                      <a:pt x="596" y="275"/>
                      <a:pt x="488" y="1"/>
                      <a:pt x="274" y="1"/>
                    </a:cubicBezTo>
                    <a:cubicBezTo>
                      <a:pt x="267" y="0"/>
                      <a:pt x="260" y="0"/>
                      <a:pt x="25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7" name="Google Shape;4137;p23"/>
              <p:cNvSpPr/>
              <p:nvPr/>
            </p:nvSpPr>
            <p:spPr>
              <a:xfrm>
                <a:off x="3681400" y="3347875"/>
                <a:ext cx="14900" cy="12850"/>
              </a:xfrm>
              <a:custGeom>
                <a:rect b="b" l="l" r="r" t="t"/>
                <a:pathLst>
                  <a:path extrusionOk="0" h="514" w="596">
                    <a:moveTo>
                      <a:pt x="262" y="0"/>
                    </a:moveTo>
                    <a:cubicBezTo>
                      <a:pt x="120" y="0"/>
                      <a:pt x="1" y="119"/>
                      <a:pt x="1" y="262"/>
                    </a:cubicBezTo>
                    <a:cubicBezTo>
                      <a:pt x="1" y="415"/>
                      <a:pt x="126" y="513"/>
                      <a:pt x="254" y="513"/>
                    </a:cubicBezTo>
                    <a:cubicBezTo>
                      <a:pt x="316" y="513"/>
                      <a:pt x="379" y="491"/>
                      <a:pt x="429" y="441"/>
                    </a:cubicBezTo>
                    <a:cubicBezTo>
                      <a:pt x="596" y="286"/>
                      <a:pt x="489" y="12"/>
                      <a:pt x="2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8" name="Google Shape;4138;p23"/>
              <p:cNvSpPr/>
              <p:nvPr/>
            </p:nvSpPr>
            <p:spPr>
              <a:xfrm>
                <a:off x="3958825" y="3324350"/>
                <a:ext cx="14900" cy="12800"/>
              </a:xfrm>
              <a:custGeom>
                <a:rect b="b" l="l" r="r" t="t"/>
                <a:pathLst>
                  <a:path extrusionOk="0" h="512" w="596">
                    <a:moveTo>
                      <a:pt x="262" y="0"/>
                    </a:moveTo>
                    <a:cubicBezTo>
                      <a:pt x="119" y="0"/>
                      <a:pt x="0" y="119"/>
                      <a:pt x="0" y="262"/>
                    </a:cubicBezTo>
                    <a:cubicBezTo>
                      <a:pt x="0" y="409"/>
                      <a:pt x="129" y="511"/>
                      <a:pt x="259" y="511"/>
                    </a:cubicBezTo>
                    <a:cubicBezTo>
                      <a:pt x="319" y="511"/>
                      <a:pt x="380" y="490"/>
                      <a:pt x="429" y="441"/>
                    </a:cubicBezTo>
                    <a:cubicBezTo>
                      <a:pt x="595" y="286"/>
                      <a:pt x="488" y="12"/>
                      <a:pt x="2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9" name="Google Shape;4139;p23"/>
              <p:cNvSpPr/>
              <p:nvPr/>
            </p:nvSpPr>
            <p:spPr>
              <a:xfrm>
                <a:off x="4214200" y="3088300"/>
                <a:ext cx="14625" cy="12800"/>
              </a:xfrm>
              <a:custGeom>
                <a:rect b="b" l="l" r="r" t="t"/>
                <a:pathLst>
                  <a:path extrusionOk="0" h="512" w="585">
                    <a:moveTo>
                      <a:pt x="263" y="1"/>
                    </a:moveTo>
                    <a:cubicBezTo>
                      <a:pt x="120" y="1"/>
                      <a:pt x="1" y="108"/>
                      <a:pt x="1" y="251"/>
                    </a:cubicBezTo>
                    <a:cubicBezTo>
                      <a:pt x="1" y="406"/>
                      <a:pt x="125" y="511"/>
                      <a:pt x="256" y="511"/>
                    </a:cubicBezTo>
                    <a:cubicBezTo>
                      <a:pt x="316" y="511"/>
                      <a:pt x="377" y="490"/>
                      <a:pt x="429" y="441"/>
                    </a:cubicBezTo>
                    <a:cubicBezTo>
                      <a:pt x="584" y="287"/>
                      <a:pt x="489" y="13"/>
                      <a:pt x="26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0" name="Google Shape;4140;p23"/>
              <p:cNvSpPr/>
              <p:nvPr/>
            </p:nvSpPr>
            <p:spPr>
              <a:xfrm>
                <a:off x="2329450" y="1421425"/>
                <a:ext cx="14600" cy="12800"/>
              </a:xfrm>
              <a:custGeom>
                <a:rect b="b" l="l" r="r" t="t"/>
                <a:pathLst>
                  <a:path extrusionOk="0" h="512" w="584">
                    <a:moveTo>
                      <a:pt x="262" y="1"/>
                    </a:moveTo>
                    <a:cubicBezTo>
                      <a:pt x="119" y="1"/>
                      <a:pt x="0" y="108"/>
                      <a:pt x="0" y="263"/>
                    </a:cubicBezTo>
                    <a:cubicBezTo>
                      <a:pt x="0" y="410"/>
                      <a:pt x="123" y="512"/>
                      <a:pt x="254" y="512"/>
                    </a:cubicBezTo>
                    <a:cubicBezTo>
                      <a:pt x="314" y="512"/>
                      <a:pt x="376" y="490"/>
                      <a:pt x="429" y="441"/>
                    </a:cubicBezTo>
                    <a:cubicBezTo>
                      <a:pt x="584" y="287"/>
                      <a:pt x="488" y="13"/>
                      <a:pt x="26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1" name="Google Shape;4141;p23"/>
              <p:cNvSpPr/>
              <p:nvPr/>
            </p:nvSpPr>
            <p:spPr>
              <a:xfrm>
                <a:off x="1648400" y="3363925"/>
                <a:ext cx="32175" cy="32475"/>
              </a:xfrm>
              <a:custGeom>
                <a:rect b="b" l="l" r="r" t="t"/>
                <a:pathLst>
                  <a:path extrusionOk="0" h="1299" w="1287">
                    <a:moveTo>
                      <a:pt x="489" y="1"/>
                    </a:moveTo>
                    <a:lnTo>
                      <a:pt x="489" y="501"/>
                    </a:lnTo>
                    <a:lnTo>
                      <a:pt x="1" y="656"/>
                    </a:lnTo>
                    <a:lnTo>
                      <a:pt x="489" y="811"/>
                    </a:lnTo>
                    <a:lnTo>
                      <a:pt x="489" y="1299"/>
                    </a:lnTo>
                    <a:lnTo>
                      <a:pt x="799" y="906"/>
                    </a:lnTo>
                    <a:lnTo>
                      <a:pt x="1287" y="1061"/>
                    </a:lnTo>
                    <a:lnTo>
                      <a:pt x="989" y="656"/>
                    </a:lnTo>
                    <a:lnTo>
                      <a:pt x="1287" y="251"/>
                    </a:lnTo>
                    <a:lnTo>
                      <a:pt x="799" y="406"/>
                    </a:lnTo>
                    <a:lnTo>
                      <a:pt x="48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2" name="Google Shape;4142;p23"/>
              <p:cNvSpPr/>
              <p:nvPr/>
            </p:nvSpPr>
            <p:spPr>
              <a:xfrm>
                <a:off x="1724025" y="3057950"/>
                <a:ext cx="32450" cy="32775"/>
              </a:xfrm>
              <a:custGeom>
                <a:rect b="b" l="l" r="r" t="t"/>
                <a:pathLst>
                  <a:path extrusionOk="0" h="1311" w="1298">
                    <a:moveTo>
                      <a:pt x="500" y="0"/>
                    </a:moveTo>
                    <a:lnTo>
                      <a:pt x="500" y="500"/>
                    </a:lnTo>
                    <a:lnTo>
                      <a:pt x="0" y="655"/>
                    </a:lnTo>
                    <a:lnTo>
                      <a:pt x="500" y="810"/>
                    </a:lnTo>
                    <a:lnTo>
                      <a:pt x="500" y="1310"/>
                    </a:lnTo>
                    <a:lnTo>
                      <a:pt x="810" y="905"/>
                    </a:lnTo>
                    <a:lnTo>
                      <a:pt x="1298" y="1060"/>
                    </a:lnTo>
                    <a:lnTo>
                      <a:pt x="988" y="655"/>
                    </a:lnTo>
                    <a:lnTo>
                      <a:pt x="1298" y="250"/>
                    </a:lnTo>
                    <a:lnTo>
                      <a:pt x="810" y="405"/>
                    </a:lnTo>
                    <a:lnTo>
                      <a:pt x="5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3" name="Google Shape;4143;p23"/>
              <p:cNvSpPr/>
              <p:nvPr/>
            </p:nvSpPr>
            <p:spPr>
              <a:xfrm>
                <a:off x="1903200" y="3678850"/>
                <a:ext cx="32175" cy="32475"/>
              </a:xfrm>
              <a:custGeom>
                <a:rect b="b" l="l" r="r" t="t"/>
                <a:pathLst>
                  <a:path extrusionOk="0" h="1299" w="1287">
                    <a:moveTo>
                      <a:pt x="489" y="1"/>
                    </a:moveTo>
                    <a:lnTo>
                      <a:pt x="489" y="501"/>
                    </a:lnTo>
                    <a:lnTo>
                      <a:pt x="1" y="656"/>
                    </a:lnTo>
                    <a:lnTo>
                      <a:pt x="489" y="810"/>
                    </a:lnTo>
                    <a:lnTo>
                      <a:pt x="489" y="1299"/>
                    </a:lnTo>
                    <a:lnTo>
                      <a:pt x="798" y="906"/>
                    </a:lnTo>
                    <a:lnTo>
                      <a:pt x="1286" y="1048"/>
                    </a:lnTo>
                    <a:lnTo>
                      <a:pt x="989" y="656"/>
                    </a:lnTo>
                    <a:lnTo>
                      <a:pt x="1286" y="251"/>
                    </a:lnTo>
                    <a:lnTo>
                      <a:pt x="798" y="406"/>
                    </a:lnTo>
                    <a:lnTo>
                      <a:pt x="48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4" name="Google Shape;4144;p23"/>
              <p:cNvSpPr/>
              <p:nvPr/>
            </p:nvSpPr>
            <p:spPr>
              <a:xfrm>
                <a:off x="1379325" y="3424650"/>
                <a:ext cx="7775" cy="6650"/>
              </a:xfrm>
              <a:custGeom>
                <a:rect b="b" l="l" r="r" t="t"/>
                <a:pathLst>
                  <a:path extrusionOk="0" h="266" w="311">
                    <a:moveTo>
                      <a:pt x="143" y="1"/>
                    </a:moveTo>
                    <a:cubicBezTo>
                      <a:pt x="72" y="1"/>
                      <a:pt x="1" y="60"/>
                      <a:pt x="1" y="132"/>
                    </a:cubicBezTo>
                    <a:cubicBezTo>
                      <a:pt x="1" y="213"/>
                      <a:pt x="66" y="266"/>
                      <a:pt x="135" y="266"/>
                    </a:cubicBezTo>
                    <a:cubicBezTo>
                      <a:pt x="167" y="266"/>
                      <a:pt x="200" y="254"/>
                      <a:pt x="227" y="227"/>
                    </a:cubicBezTo>
                    <a:cubicBezTo>
                      <a:pt x="310" y="144"/>
                      <a:pt x="251" y="13"/>
                      <a:pt x="1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5" name="Google Shape;4145;p23"/>
              <p:cNvSpPr/>
              <p:nvPr/>
            </p:nvSpPr>
            <p:spPr>
              <a:xfrm>
                <a:off x="1782650" y="3521700"/>
                <a:ext cx="7775" cy="6450"/>
              </a:xfrm>
              <a:custGeom>
                <a:rect b="b" l="l" r="r" t="t"/>
                <a:pathLst>
                  <a:path extrusionOk="0" h="258" w="311">
                    <a:moveTo>
                      <a:pt x="143" y="0"/>
                    </a:moveTo>
                    <a:cubicBezTo>
                      <a:pt x="60" y="0"/>
                      <a:pt x="1" y="48"/>
                      <a:pt x="1" y="131"/>
                    </a:cubicBezTo>
                    <a:cubicBezTo>
                      <a:pt x="1" y="206"/>
                      <a:pt x="70" y="258"/>
                      <a:pt x="141" y="258"/>
                    </a:cubicBezTo>
                    <a:cubicBezTo>
                      <a:pt x="171" y="258"/>
                      <a:pt x="202" y="248"/>
                      <a:pt x="227" y="226"/>
                    </a:cubicBezTo>
                    <a:cubicBezTo>
                      <a:pt x="310" y="143"/>
                      <a:pt x="251" y="0"/>
                      <a:pt x="14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6" name="Google Shape;4146;p23"/>
              <p:cNvSpPr/>
              <p:nvPr/>
            </p:nvSpPr>
            <p:spPr>
              <a:xfrm>
                <a:off x="1982375" y="3265125"/>
                <a:ext cx="7475" cy="6650"/>
              </a:xfrm>
              <a:custGeom>
                <a:rect b="b" l="l" r="r" t="t"/>
                <a:pathLst>
                  <a:path extrusionOk="0" h="266" w="299">
                    <a:moveTo>
                      <a:pt x="132" y="0"/>
                    </a:moveTo>
                    <a:cubicBezTo>
                      <a:pt x="60" y="0"/>
                      <a:pt x="1" y="60"/>
                      <a:pt x="1" y="131"/>
                    </a:cubicBezTo>
                    <a:cubicBezTo>
                      <a:pt x="1" y="212"/>
                      <a:pt x="61" y="265"/>
                      <a:pt x="126" y="265"/>
                    </a:cubicBezTo>
                    <a:cubicBezTo>
                      <a:pt x="156" y="265"/>
                      <a:pt x="188" y="253"/>
                      <a:pt x="215" y="226"/>
                    </a:cubicBezTo>
                    <a:cubicBezTo>
                      <a:pt x="298" y="143"/>
                      <a:pt x="251" y="0"/>
                      <a:pt x="13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7" name="Google Shape;4147;p23"/>
              <p:cNvSpPr/>
              <p:nvPr/>
            </p:nvSpPr>
            <p:spPr>
              <a:xfrm>
                <a:off x="1567150" y="3227300"/>
                <a:ext cx="7750" cy="6475"/>
              </a:xfrm>
              <a:custGeom>
                <a:rect b="b" l="l" r="r" t="t"/>
                <a:pathLst>
                  <a:path extrusionOk="0" h="259" w="310">
                    <a:moveTo>
                      <a:pt x="143" y="1"/>
                    </a:moveTo>
                    <a:cubicBezTo>
                      <a:pt x="72" y="1"/>
                      <a:pt x="0" y="61"/>
                      <a:pt x="0" y="132"/>
                    </a:cubicBezTo>
                    <a:cubicBezTo>
                      <a:pt x="0" y="207"/>
                      <a:pt x="70" y="258"/>
                      <a:pt x="140" y="258"/>
                    </a:cubicBezTo>
                    <a:cubicBezTo>
                      <a:pt x="171" y="258"/>
                      <a:pt x="201" y="249"/>
                      <a:pt x="227" y="227"/>
                    </a:cubicBezTo>
                    <a:cubicBezTo>
                      <a:pt x="310" y="144"/>
                      <a:pt x="250" y="1"/>
                      <a:pt x="1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8" name="Google Shape;4148;p23"/>
              <p:cNvSpPr/>
              <p:nvPr/>
            </p:nvSpPr>
            <p:spPr>
              <a:xfrm>
                <a:off x="1779375" y="3314800"/>
                <a:ext cx="14900" cy="12725"/>
              </a:xfrm>
              <a:custGeom>
                <a:rect b="b" l="l" r="r" t="t"/>
                <a:pathLst>
                  <a:path extrusionOk="0" h="509" w="596">
                    <a:moveTo>
                      <a:pt x="255" y="1"/>
                    </a:moveTo>
                    <a:cubicBezTo>
                      <a:pt x="121" y="1"/>
                      <a:pt x="12" y="115"/>
                      <a:pt x="1" y="251"/>
                    </a:cubicBezTo>
                    <a:cubicBezTo>
                      <a:pt x="1" y="404"/>
                      <a:pt x="125" y="508"/>
                      <a:pt x="258" y="508"/>
                    </a:cubicBezTo>
                    <a:cubicBezTo>
                      <a:pt x="322" y="508"/>
                      <a:pt x="387" y="484"/>
                      <a:pt x="441" y="430"/>
                    </a:cubicBezTo>
                    <a:cubicBezTo>
                      <a:pt x="596" y="275"/>
                      <a:pt x="501" y="1"/>
                      <a:pt x="274" y="1"/>
                    </a:cubicBezTo>
                    <a:cubicBezTo>
                      <a:pt x="268" y="1"/>
                      <a:pt x="261" y="1"/>
                      <a:pt x="25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9" name="Google Shape;4149;p23"/>
              <p:cNvSpPr/>
              <p:nvPr/>
            </p:nvSpPr>
            <p:spPr>
              <a:xfrm>
                <a:off x="1654350" y="4108075"/>
                <a:ext cx="32175" cy="32475"/>
              </a:xfrm>
              <a:custGeom>
                <a:rect b="b" l="l" r="r" t="t"/>
                <a:pathLst>
                  <a:path extrusionOk="0" h="1299" w="1287">
                    <a:moveTo>
                      <a:pt x="489" y="1"/>
                    </a:moveTo>
                    <a:lnTo>
                      <a:pt x="489" y="489"/>
                    </a:lnTo>
                    <a:lnTo>
                      <a:pt x="1" y="643"/>
                    </a:lnTo>
                    <a:lnTo>
                      <a:pt x="489" y="798"/>
                    </a:lnTo>
                    <a:lnTo>
                      <a:pt x="489" y="1298"/>
                    </a:lnTo>
                    <a:lnTo>
                      <a:pt x="799" y="893"/>
                    </a:lnTo>
                    <a:lnTo>
                      <a:pt x="1287" y="1048"/>
                    </a:lnTo>
                    <a:lnTo>
                      <a:pt x="989" y="643"/>
                    </a:lnTo>
                    <a:lnTo>
                      <a:pt x="1287" y="251"/>
                    </a:lnTo>
                    <a:lnTo>
                      <a:pt x="799" y="393"/>
                    </a:lnTo>
                    <a:lnTo>
                      <a:pt x="48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0" name="Google Shape;4150;p23"/>
              <p:cNvSpPr/>
              <p:nvPr/>
            </p:nvSpPr>
            <p:spPr>
              <a:xfrm>
                <a:off x="1129400" y="3853850"/>
                <a:ext cx="9350" cy="6600"/>
              </a:xfrm>
              <a:custGeom>
                <a:rect b="b" l="l" r="r" t="t"/>
                <a:pathLst>
                  <a:path extrusionOk="0" h="264" w="374">
                    <a:moveTo>
                      <a:pt x="166" y="0"/>
                    </a:moveTo>
                    <a:cubicBezTo>
                      <a:pt x="0" y="0"/>
                      <a:pt x="3" y="264"/>
                      <a:pt x="176" y="264"/>
                    </a:cubicBezTo>
                    <a:cubicBezTo>
                      <a:pt x="179" y="264"/>
                      <a:pt x="183" y="264"/>
                      <a:pt x="187" y="264"/>
                    </a:cubicBezTo>
                    <a:cubicBezTo>
                      <a:pt x="191" y="264"/>
                      <a:pt x="194" y="264"/>
                      <a:pt x="198" y="264"/>
                    </a:cubicBezTo>
                    <a:cubicBezTo>
                      <a:pt x="370" y="264"/>
                      <a:pt x="374" y="0"/>
                      <a:pt x="208" y="0"/>
                    </a:cubicBezTo>
                    <a:cubicBezTo>
                      <a:pt x="201" y="0"/>
                      <a:pt x="194" y="1"/>
                      <a:pt x="187" y="2"/>
                    </a:cubicBezTo>
                    <a:cubicBezTo>
                      <a:pt x="179" y="1"/>
                      <a:pt x="172" y="0"/>
                      <a:pt x="16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1" name="Google Shape;4151;p23"/>
              <p:cNvSpPr/>
              <p:nvPr/>
            </p:nvSpPr>
            <p:spPr>
              <a:xfrm>
                <a:off x="1533800" y="3950625"/>
                <a:ext cx="7775" cy="6650"/>
              </a:xfrm>
              <a:custGeom>
                <a:rect b="b" l="l" r="r" t="t"/>
                <a:pathLst>
                  <a:path extrusionOk="0" h="266" w="311">
                    <a:moveTo>
                      <a:pt x="144" y="0"/>
                    </a:moveTo>
                    <a:cubicBezTo>
                      <a:pt x="72" y="0"/>
                      <a:pt x="13" y="60"/>
                      <a:pt x="1" y="131"/>
                    </a:cubicBezTo>
                    <a:cubicBezTo>
                      <a:pt x="1" y="212"/>
                      <a:pt x="67" y="265"/>
                      <a:pt x="135" y="265"/>
                    </a:cubicBezTo>
                    <a:cubicBezTo>
                      <a:pt x="167" y="265"/>
                      <a:pt x="200" y="253"/>
                      <a:pt x="227" y="226"/>
                    </a:cubicBezTo>
                    <a:cubicBezTo>
                      <a:pt x="310" y="143"/>
                      <a:pt x="251" y="12"/>
                      <a:pt x="14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2" name="Google Shape;4152;p23"/>
              <p:cNvSpPr/>
              <p:nvPr/>
            </p:nvSpPr>
            <p:spPr>
              <a:xfrm>
                <a:off x="1733550" y="3694025"/>
                <a:ext cx="7450" cy="6675"/>
              </a:xfrm>
              <a:custGeom>
                <a:rect b="b" l="l" r="r" t="t"/>
                <a:pathLst>
                  <a:path extrusionOk="0" h="267" w="298">
                    <a:moveTo>
                      <a:pt x="131" y="1"/>
                    </a:moveTo>
                    <a:cubicBezTo>
                      <a:pt x="60" y="1"/>
                      <a:pt x="0" y="60"/>
                      <a:pt x="0" y="132"/>
                    </a:cubicBezTo>
                    <a:cubicBezTo>
                      <a:pt x="0" y="213"/>
                      <a:pt x="60" y="266"/>
                      <a:pt x="125" y="266"/>
                    </a:cubicBezTo>
                    <a:cubicBezTo>
                      <a:pt x="156" y="266"/>
                      <a:pt x="187" y="254"/>
                      <a:pt x="214" y="227"/>
                    </a:cubicBezTo>
                    <a:cubicBezTo>
                      <a:pt x="298" y="144"/>
                      <a:pt x="250" y="13"/>
                      <a:pt x="13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3" name="Google Shape;4153;p23"/>
              <p:cNvSpPr/>
              <p:nvPr/>
            </p:nvSpPr>
            <p:spPr>
              <a:xfrm>
                <a:off x="1318300" y="3656225"/>
                <a:ext cx="7775" cy="6650"/>
              </a:xfrm>
              <a:custGeom>
                <a:rect b="b" l="l" r="r" t="t"/>
                <a:pathLst>
                  <a:path extrusionOk="0" h="266" w="311">
                    <a:moveTo>
                      <a:pt x="144" y="1"/>
                    </a:moveTo>
                    <a:cubicBezTo>
                      <a:pt x="72" y="1"/>
                      <a:pt x="13" y="60"/>
                      <a:pt x="1" y="132"/>
                    </a:cubicBezTo>
                    <a:cubicBezTo>
                      <a:pt x="1" y="213"/>
                      <a:pt x="66" y="266"/>
                      <a:pt x="135" y="266"/>
                    </a:cubicBezTo>
                    <a:cubicBezTo>
                      <a:pt x="167" y="266"/>
                      <a:pt x="200" y="254"/>
                      <a:pt x="227" y="227"/>
                    </a:cubicBezTo>
                    <a:cubicBezTo>
                      <a:pt x="310" y="144"/>
                      <a:pt x="251" y="13"/>
                      <a:pt x="14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4" name="Google Shape;4154;p23"/>
              <p:cNvSpPr/>
              <p:nvPr/>
            </p:nvSpPr>
            <p:spPr>
              <a:xfrm>
                <a:off x="1530525" y="3743750"/>
                <a:ext cx="14925" cy="12800"/>
              </a:xfrm>
              <a:custGeom>
                <a:rect b="b" l="l" r="r" t="t"/>
                <a:pathLst>
                  <a:path extrusionOk="0" h="512" w="597">
                    <a:moveTo>
                      <a:pt x="275" y="0"/>
                    </a:moveTo>
                    <a:cubicBezTo>
                      <a:pt x="132" y="0"/>
                      <a:pt x="13" y="107"/>
                      <a:pt x="1" y="262"/>
                    </a:cubicBezTo>
                    <a:cubicBezTo>
                      <a:pt x="1" y="409"/>
                      <a:pt x="129" y="511"/>
                      <a:pt x="264" y="511"/>
                    </a:cubicBezTo>
                    <a:cubicBezTo>
                      <a:pt x="326" y="511"/>
                      <a:pt x="389" y="490"/>
                      <a:pt x="441" y="441"/>
                    </a:cubicBezTo>
                    <a:cubicBezTo>
                      <a:pt x="596" y="286"/>
                      <a:pt x="501" y="12"/>
                      <a:pt x="27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5" name="Google Shape;4155;p23"/>
              <p:cNvSpPr/>
              <p:nvPr/>
            </p:nvSpPr>
            <p:spPr>
              <a:xfrm>
                <a:off x="844725" y="3330900"/>
                <a:ext cx="31875" cy="33650"/>
              </a:xfrm>
              <a:custGeom>
                <a:rect b="b" l="l" r="r" t="t"/>
                <a:pathLst>
                  <a:path extrusionOk="0" h="1346" w="1275">
                    <a:moveTo>
                      <a:pt x="727" y="0"/>
                    </a:moveTo>
                    <a:lnTo>
                      <a:pt x="489" y="453"/>
                    </a:lnTo>
                    <a:lnTo>
                      <a:pt x="1" y="358"/>
                    </a:lnTo>
                    <a:lnTo>
                      <a:pt x="334" y="739"/>
                    </a:lnTo>
                    <a:lnTo>
                      <a:pt x="84" y="1191"/>
                    </a:lnTo>
                    <a:lnTo>
                      <a:pt x="84" y="1191"/>
                    </a:lnTo>
                    <a:lnTo>
                      <a:pt x="537" y="965"/>
                    </a:lnTo>
                    <a:lnTo>
                      <a:pt x="870" y="1346"/>
                    </a:lnTo>
                    <a:lnTo>
                      <a:pt x="822" y="834"/>
                    </a:lnTo>
                    <a:lnTo>
                      <a:pt x="1275" y="608"/>
                    </a:lnTo>
                    <a:lnTo>
                      <a:pt x="787" y="512"/>
                    </a:lnTo>
                    <a:lnTo>
                      <a:pt x="72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6" name="Google Shape;4156;p23"/>
              <p:cNvSpPr/>
              <p:nvPr/>
            </p:nvSpPr>
            <p:spPr>
              <a:xfrm>
                <a:off x="1221925" y="2868625"/>
                <a:ext cx="7700" cy="6600"/>
              </a:xfrm>
              <a:custGeom>
                <a:rect b="b" l="l" r="r" t="t"/>
                <a:pathLst>
                  <a:path extrusionOk="0" h="264" w="308">
                    <a:moveTo>
                      <a:pt x="174" y="0"/>
                    </a:moveTo>
                    <a:cubicBezTo>
                      <a:pt x="74" y="0"/>
                      <a:pt x="1" y="113"/>
                      <a:pt x="58" y="203"/>
                    </a:cubicBezTo>
                    <a:cubicBezTo>
                      <a:pt x="83" y="244"/>
                      <a:pt x="124" y="263"/>
                      <a:pt x="164" y="263"/>
                    </a:cubicBezTo>
                    <a:cubicBezTo>
                      <a:pt x="218" y="263"/>
                      <a:pt x="270" y="229"/>
                      <a:pt x="284" y="168"/>
                    </a:cubicBezTo>
                    <a:cubicBezTo>
                      <a:pt x="308" y="96"/>
                      <a:pt x="260" y="25"/>
                      <a:pt x="189" y="1"/>
                    </a:cubicBezTo>
                    <a:cubicBezTo>
                      <a:pt x="184" y="0"/>
                      <a:pt x="179" y="0"/>
                      <a:pt x="17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7" name="Google Shape;4157;p23"/>
              <p:cNvSpPr/>
              <p:nvPr/>
            </p:nvSpPr>
            <p:spPr>
              <a:xfrm>
                <a:off x="1048500" y="3245700"/>
                <a:ext cx="7900" cy="6350"/>
              </a:xfrm>
              <a:custGeom>
                <a:rect b="b" l="l" r="r" t="t"/>
                <a:pathLst>
                  <a:path extrusionOk="0" h="254" w="316">
                    <a:moveTo>
                      <a:pt x="166" y="0"/>
                    </a:moveTo>
                    <a:cubicBezTo>
                      <a:pt x="64" y="0"/>
                      <a:pt x="0" y="107"/>
                      <a:pt x="65" y="194"/>
                    </a:cubicBezTo>
                    <a:cubicBezTo>
                      <a:pt x="91" y="234"/>
                      <a:pt x="131" y="253"/>
                      <a:pt x="171" y="253"/>
                    </a:cubicBezTo>
                    <a:cubicBezTo>
                      <a:pt x="225" y="253"/>
                      <a:pt x="278" y="219"/>
                      <a:pt x="291" y="158"/>
                    </a:cubicBezTo>
                    <a:cubicBezTo>
                      <a:pt x="315" y="87"/>
                      <a:pt x="268" y="15"/>
                      <a:pt x="196" y="3"/>
                    </a:cubicBezTo>
                    <a:cubicBezTo>
                      <a:pt x="186" y="1"/>
                      <a:pt x="176" y="0"/>
                      <a:pt x="16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8" name="Google Shape;4158;p23"/>
              <p:cNvSpPr/>
              <p:nvPr/>
            </p:nvSpPr>
            <p:spPr>
              <a:xfrm>
                <a:off x="1261325" y="3491250"/>
                <a:ext cx="7900" cy="6350"/>
              </a:xfrm>
              <a:custGeom>
                <a:rect b="b" l="l" r="r" t="t"/>
                <a:pathLst>
                  <a:path extrusionOk="0" h="254" w="316">
                    <a:moveTo>
                      <a:pt x="166" y="1"/>
                    </a:moveTo>
                    <a:cubicBezTo>
                      <a:pt x="64" y="1"/>
                      <a:pt x="0" y="107"/>
                      <a:pt x="65" y="194"/>
                    </a:cubicBezTo>
                    <a:cubicBezTo>
                      <a:pt x="91" y="235"/>
                      <a:pt x="131" y="254"/>
                      <a:pt x="172" y="254"/>
                    </a:cubicBezTo>
                    <a:cubicBezTo>
                      <a:pt x="227" y="254"/>
                      <a:pt x="283" y="220"/>
                      <a:pt x="303" y="159"/>
                    </a:cubicBezTo>
                    <a:cubicBezTo>
                      <a:pt x="315" y="87"/>
                      <a:pt x="268" y="16"/>
                      <a:pt x="196" y="4"/>
                    </a:cubicBezTo>
                    <a:cubicBezTo>
                      <a:pt x="186" y="2"/>
                      <a:pt x="176" y="1"/>
                      <a:pt x="16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9" name="Google Shape;4159;p23"/>
              <p:cNvSpPr/>
              <p:nvPr/>
            </p:nvSpPr>
            <p:spPr>
              <a:xfrm>
                <a:off x="1378425" y="3091225"/>
                <a:ext cx="8525" cy="6925"/>
              </a:xfrm>
              <a:custGeom>
                <a:rect b="b" l="l" r="r" t="t"/>
                <a:pathLst>
                  <a:path extrusionOk="0" h="277" w="341">
                    <a:moveTo>
                      <a:pt x="186" y="0"/>
                    </a:moveTo>
                    <a:cubicBezTo>
                      <a:pt x="159" y="0"/>
                      <a:pt x="132" y="9"/>
                      <a:pt x="108" y="27"/>
                    </a:cubicBezTo>
                    <a:cubicBezTo>
                      <a:pt x="1" y="98"/>
                      <a:pt x="48" y="253"/>
                      <a:pt x="179" y="277"/>
                    </a:cubicBezTo>
                    <a:cubicBezTo>
                      <a:pt x="239" y="277"/>
                      <a:pt x="310" y="229"/>
                      <a:pt x="322" y="170"/>
                    </a:cubicBezTo>
                    <a:cubicBezTo>
                      <a:pt x="340" y="72"/>
                      <a:pt x="265" y="0"/>
                      <a:pt x="18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0" name="Google Shape;4160;p23"/>
              <p:cNvSpPr/>
              <p:nvPr/>
            </p:nvSpPr>
            <p:spPr>
              <a:xfrm>
                <a:off x="1244750" y="3281925"/>
                <a:ext cx="14950" cy="12700"/>
              </a:xfrm>
              <a:custGeom>
                <a:rect b="b" l="l" r="r" t="t"/>
                <a:pathLst>
                  <a:path extrusionOk="0" h="508" w="598">
                    <a:moveTo>
                      <a:pt x="313" y="1"/>
                    </a:moveTo>
                    <a:cubicBezTo>
                      <a:pt x="120" y="1"/>
                      <a:pt x="0" y="214"/>
                      <a:pt x="109" y="388"/>
                    </a:cubicBezTo>
                    <a:cubicBezTo>
                      <a:pt x="160" y="469"/>
                      <a:pt x="241" y="507"/>
                      <a:pt x="321" y="507"/>
                    </a:cubicBezTo>
                    <a:cubicBezTo>
                      <a:pt x="429" y="507"/>
                      <a:pt x="534" y="439"/>
                      <a:pt x="562" y="316"/>
                    </a:cubicBezTo>
                    <a:cubicBezTo>
                      <a:pt x="597" y="173"/>
                      <a:pt x="502" y="31"/>
                      <a:pt x="371" y="7"/>
                    </a:cubicBezTo>
                    <a:cubicBezTo>
                      <a:pt x="351" y="3"/>
                      <a:pt x="332" y="1"/>
                      <a:pt x="31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61" name="Google Shape;4161;p23"/>
            <p:cNvGrpSpPr/>
            <p:nvPr/>
          </p:nvGrpSpPr>
          <p:grpSpPr>
            <a:xfrm>
              <a:off x="4613113" y="2965000"/>
              <a:ext cx="3916575" cy="3378125"/>
              <a:chOff x="780450" y="1002925"/>
              <a:chExt cx="3916575" cy="3378125"/>
            </a:xfrm>
          </p:grpSpPr>
          <p:sp>
            <p:nvSpPr>
              <p:cNvPr id="4162" name="Google Shape;4162;p23"/>
              <p:cNvSpPr/>
              <p:nvPr/>
            </p:nvSpPr>
            <p:spPr>
              <a:xfrm>
                <a:off x="2544350" y="2278100"/>
                <a:ext cx="32175" cy="32450"/>
              </a:xfrm>
              <a:custGeom>
                <a:rect b="b" l="l" r="r" t="t"/>
                <a:pathLst>
                  <a:path extrusionOk="0" h="1298" w="1287">
                    <a:moveTo>
                      <a:pt x="489" y="0"/>
                    </a:moveTo>
                    <a:lnTo>
                      <a:pt x="489" y="500"/>
                    </a:lnTo>
                    <a:lnTo>
                      <a:pt x="1" y="643"/>
                    </a:lnTo>
                    <a:lnTo>
                      <a:pt x="489" y="798"/>
                    </a:lnTo>
                    <a:lnTo>
                      <a:pt x="489" y="1298"/>
                    </a:lnTo>
                    <a:lnTo>
                      <a:pt x="798" y="893"/>
                    </a:lnTo>
                    <a:lnTo>
                      <a:pt x="1287" y="1048"/>
                    </a:lnTo>
                    <a:lnTo>
                      <a:pt x="989" y="643"/>
                    </a:lnTo>
                    <a:lnTo>
                      <a:pt x="1287" y="250"/>
                    </a:lnTo>
                    <a:lnTo>
                      <a:pt x="798" y="405"/>
                    </a:lnTo>
                    <a:lnTo>
                      <a:pt x="4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3" name="Google Shape;4163;p23"/>
              <p:cNvSpPr/>
              <p:nvPr/>
            </p:nvSpPr>
            <p:spPr>
              <a:xfrm>
                <a:off x="3345350" y="2331075"/>
                <a:ext cx="32175" cy="32475"/>
              </a:xfrm>
              <a:custGeom>
                <a:rect b="b" l="l" r="r" t="t"/>
                <a:pathLst>
                  <a:path extrusionOk="0" h="1299" w="1287">
                    <a:moveTo>
                      <a:pt x="489" y="0"/>
                    </a:moveTo>
                    <a:lnTo>
                      <a:pt x="489" y="500"/>
                    </a:lnTo>
                    <a:lnTo>
                      <a:pt x="0" y="655"/>
                    </a:lnTo>
                    <a:lnTo>
                      <a:pt x="489" y="798"/>
                    </a:lnTo>
                    <a:lnTo>
                      <a:pt x="489" y="1298"/>
                    </a:lnTo>
                    <a:lnTo>
                      <a:pt x="798" y="893"/>
                    </a:lnTo>
                    <a:lnTo>
                      <a:pt x="1286" y="1048"/>
                    </a:lnTo>
                    <a:lnTo>
                      <a:pt x="1286" y="1048"/>
                    </a:lnTo>
                    <a:lnTo>
                      <a:pt x="989" y="655"/>
                    </a:lnTo>
                    <a:lnTo>
                      <a:pt x="1286" y="250"/>
                    </a:lnTo>
                    <a:lnTo>
                      <a:pt x="798" y="405"/>
                    </a:lnTo>
                    <a:lnTo>
                      <a:pt x="4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4" name="Google Shape;4164;p23"/>
              <p:cNvSpPr/>
              <p:nvPr/>
            </p:nvSpPr>
            <p:spPr>
              <a:xfrm>
                <a:off x="2592275" y="1497050"/>
                <a:ext cx="32175" cy="32450"/>
              </a:xfrm>
              <a:custGeom>
                <a:rect b="b" l="l" r="r" t="t"/>
                <a:pathLst>
                  <a:path extrusionOk="0" h="1298" w="1287">
                    <a:moveTo>
                      <a:pt x="489" y="0"/>
                    </a:moveTo>
                    <a:lnTo>
                      <a:pt x="489" y="500"/>
                    </a:lnTo>
                    <a:lnTo>
                      <a:pt x="1" y="655"/>
                    </a:lnTo>
                    <a:lnTo>
                      <a:pt x="489" y="798"/>
                    </a:lnTo>
                    <a:lnTo>
                      <a:pt x="489" y="1298"/>
                    </a:lnTo>
                    <a:lnTo>
                      <a:pt x="798" y="893"/>
                    </a:lnTo>
                    <a:lnTo>
                      <a:pt x="1286" y="1048"/>
                    </a:lnTo>
                    <a:lnTo>
                      <a:pt x="989" y="655"/>
                    </a:lnTo>
                    <a:lnTo>
                      <a:pt x="1286" y="250"/>
                    </a:lnTo>
                    <a:lnTo>
                      <a:pt x="798" y="405"/>
                    </a:lnTo>
                    <a:lnTo>
                      <a:pt x="4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5" name="Google Shape;4165;p23"/>
              <p:cNvSpPr/>
              <p:nvPr/>
            </p:nvSpPr>
            <p:spPr>
              <a:xfrm>
                <a:off x="3361425" y="1920600"/>
                <a:ext cx="32475" cy="32475"/>
              </a:xfrm>
              <a:custGeom>
                <a:rect b="b" l="l" r="r" t="t"/>
                <a:pathLst>
                  <a:path extrusionOk="0" h="1299" w="1299">
                    <a:moveTo>
                      <a:pt x="488" y="1"/>
                    </a:moveTo>
                    <a:lnTo>
                      <a:pt x="488" y="501"/>
                    </a:lnTo>
                    <a:lnTo>
                      <a:pt x="0" y="656"/>
                    </a:lnTo>
                    <a:lnTo>
                      <a:pt x="488" y="798"/>
                    </a:lnTo>
                    <a:lnTo>
                      <a:pt x="488" y="1298"/>
                    </a:lnTo>
                    <a:lnTo>
                      <a:pt x="798" y="894"/>
                    </a:lnTo>
                    <a:lnTo>
                      <a:pt x="1298" y="1048"/>
                    </a:lnTo>
                    <a:lnTo>
                      <a:pt x="989" y="656"/>
                    </a:lnTo>
                    <a:lnTo>
                      <a:pt x="1298" y="251"/>
                    </a:lnTo>
                    <a:lnTo>
                      <a:pt x="798" y="405"/>
                    </a:lnTo>
                    <a:lnTo>
                      <a:pt x="48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6" name="Google Shape;4166;p23"/>
              <p:cNvSpPr/>
              <p:nvPr/>
            </p:nvSpPr>
            <p:spPr>
              <a:xfrm>
                <a:off x="1761525" y="2082225"/>
                <a:ext cx="32450" cy="32475"/>
              </a:xfrm>
              <a:custGeom>
                <a:rect b="b" l="l" r="r" t="t"/>
                <a:pathLst>
                  <a:path extrusionOk="0" h="1299" w="1298">
                    <a:moveTo>
                      <a:pt x="500" y="1"/>
                    </a:moveTo>
                    <a:lnTo>
                      <a:pt x="500" y="489"/>
                    </a:lnTo>
                    <a:lnTo>
                      <a:pt x="0" y="644"/>
                    </a:lnTo>
                    <a:lnTo>
                      <a:pt x="500" y="798"/>
                    </a:lnTo>
                    <a:lnTo>
                      <a:pt x="500" y="1299"/>
                    </a:lnTo>
                    <a:lnTo>
                      <a:pt x="798" y="894"/>
                    </a:lnTo>
                    <a:lnTo>
                      <a:pt x="1298" y="1048"/>
                    </a:lnTo>
                    <a:lnTo>
                      <a:pt x="988" y="644"/>
                    </a:lnTo>
                    <a:lnTo>
                      <a:pt x="1298" y="251"/>
                    </a:lnTo>
                    <a:lnTo>
                      <a:pt x="1298" y="251"/>
                    </a:lnTo>
                    <a:lnTo>
                      <a:pt x="798" y="394"/>
                    </a:lnTo>
                    <a:lnTo>
                      <a:pt x="50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7" name="Google Shape;4167;p23"/>
              <p:cNvSpPr/>
              <p:nvPr/>
            </p:nvSpPr>
            <p:spPr>
              <a:xfrm>
                <a:off x="1647825" y="2529000"/>
                <a:ext cx="32450" cy="32475"/>
              </a:xfrm>
              <a:custGeom>
                <a:rect b="b" l="l" r="r" t="t"/>
                <a:pathLst>
                  <a:path extrusionOk="0" h="1299" w="1298">
                    <a:moveTo>
                      <a:pt x="500" y="1"/>
                    </a:moveTo>
                    <a:lnTo>
                      <a:pt x="500" y="489"/>
                    </a:lnTo>
                    <a:lnTo>
                      <a:pt x="0" y="644"/>
                    </a:lnTo>
                    <a:lnTo>
                      <a:pt x="500" y="799"/>
                    </a:lnTo>
                    <a:lnTo>
                      <a:pt x="500" y="1299"/>
                    </a:lnTo>
                    <a:lnTo>
                      <a:pt x="798" y="894"/>
                    </a:lnTo>
                    <a:lnTo>
                      <a:pt x="1298" y="1049"/>
                    </a:lnTo>
                    <a:lnTo>
                      <a:pt x="1298" y="1049"/>
                    </a:lnTo>
                    <a:lnTo>
                      <a:pt x="988" y="644"/>
                    </a:lnTo>
                    <a:lnTo>
                      <a:pt x="1298" y="251"/>
                    </a:lnTo>
                    <a:lnTo>
                      <a:pt x="798" y="394"/>
                    </a:lnTo>
                    <a:lnTo>
                      <a:pt x="50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8" name="Google Shape;4168;p23"/>
              <p:cNvSpPr/>
              <p:nvPr/>
            </p:nvSpPr>
            <p:spPr>
              <a:xfrm>
                <a:off x="780450" y="2377800"/>
                <a:ext cx="32175" cy="32775"/>
              </a:xfrm>
              <a:custGeom>
                <a:rect b="b" l="l" r="r" t="t"/>
                <a:pathLst>
                  <a:path extrusionOk="0" h="1311" w="1287">
                    <a:moveTo>
                      <a:pt x="488" y="1"/>
                    </a:moveTo>
                    <a:lnTo>
                      <a:pt x="488" y="501"/>
                    </a:lnTo>
                    <a:lnTo>
                      <a:pt x="0" y="655"/>
                    </a:lnTo>
                    <a:lnTo>
                      <a:pt x="488" y="810"/>
                    </a:lnTo>
                    <a:lnTo>
                      <a:pt x="488" y="1310"/>
                    </a:lnTo>
                    <a:lnTo>
                      <a:pt x="798" y="905"/>
                    </a:lnTo>
                    <a:lnTo>
                      <a:pt x="1286" y="1060"/>
                    </a:lnTo>
                    <a:lnTo>
                      <a:pt x="988" y="655"/>
                    </a:lnTo>
                    <a:lnTo>
                      <a:pt x="1286" y="251"/>
                    </a:lnTo>
                    <a:lnTo>
                      <a:pt x="798" y="405"/>
                    </a:lnTo>
                    <a:lnTo>
                      <a:pt x="48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9" name="Google Shape;4169;p23"/>
              <p:cNvSpPr/>
              <p:nvPr/>
            </p:nvSpPr>
            <p:spPr>
              <a:xfrm>
                <a:off x="2243125" y="2420375"/>
                <a:ext cx="32175" cy="32450"/>
              </a:xfrm>
              <a:custGeom>
                <a:rect b="b" l="l" r="r" t="t"/>
                <a:pathLst>
                  <a:path extrusionOk="0" h="1298" w="1287">
                    <a:moveTo>
                      <a:pt x="489" y="0"/>
                    </a:moveTo>
                    <a:lnTo>
                      <a:pt x="489" y="500"/>
                    </a:lnTo>
                    <a:lnTo>
                      <a:pt x="1" y="655"/>
                    </a:lnTo>
                    <a:lnTo>
                      <a:pt x="489" y="810"/>
                    </a:lnTo>
                    <a:lnTo>
                      <a:pt x="489" y="1298"/>
                    </a:lnTo>
                    <a:lnTo>
                      <a:pt x="798" y="905"/>
                    </a:lnTo>
                    <a:lnTo>
                      <a:pt x="1286" y="1060"/>
                    </a:lnTo>
                    <a:lnTo>
                      <a:pt x="989" y="655"/>
                    </a:lnTo>
                    <a:lnTo>
                      <a:pt x="1286" y="250"/>
                    </a:lnTo>
                    <a:lnTo>
                      <a:pt x="1286" y="250"/>
                    </a:lnTo>
                    <a:lnTo>
                      <a:pt x="798" y="405"/>
                    </a:lnTo>
                    <a:lnTo>
                      <a:pt x="4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0" name="Google Shape;4170;p23"/>
              <p:cNvSpPr/>
              <p:nvPr/>
            </p:nvSpPr>
            <p:spPr>
              <a:xfrm>
                <a:off x="3166450" y="3111225"/>
                <a:ext cx="32475" cy="32475"/>
              </a:xfrm>
              <a:custGeom>
                <a:rect b="b" l="l" r="r" t="t"/>
                <a:pathLst>
                  <a:path extrusionOk="0" h="1299" w="1299">
                    <a:moveTo>
                      <a:pt x="501" y="1"/>
                    </a:moveTo>
                    <a:lnTo>
                      <a:pt x="501" y="501"/>
                    </a:lnTo>
                    <a:lnTo>
                      <a:pt x="1" y="643"/>
                    </a:lnTo>
                    <a:lnTo>
                      <a:pt x="501" y="798"/>
                    </a:lnTo>
                    <a:lnTo>
                      <a:pt x="501" y="1298"/>
                    </a:lnTo>
                    <a:lnTo>
                      <a:pt x="798" y="894"/>
                    </a:lnTo>
                    <a:lnTo>
                      <a:pt x="1298" y="1048"/>
                    </a:lnTo>
                    <a:lnTo>
                      <a:pt x="1298" y="1048"/>
                    </a:lnTo>
                    <a:lnTo>
                      <a:pt x="989" y="643"/>
                    </a:lnTo>
                    <a:lnTo>
                      <a:pt x="1298" y="251"/>
                    </a:lnTo>
                    <a:lnTo>
                      <a:pt x="798" y="405"/>
                    </a:lnTo>
                    <a:lnTo>
                      <a:pt x="50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1" name="Google Shape;4171;p23"/>
              <p:cNvSpPr/>
              <p:nvPr/>
            </p:nvSpPr>
            <p:spPr>
              <a:xfrm>
                <a:off x="3302475" y="3978300"/>
                <a:ext cx="32175" cy="32475"/>
              </a:xfrm>
              <a:custGeom>
                <a:rect b="b" l="l" r="r" t="t"/>
                <a:pathLst>
                  <a:path extrusionOk="0" h="1299" w="1287">
                    <a:moveTo>
                      <a:pt x="489" y="0"/>
                    </a:moveTo>
                    <a:lnTo>
                      <a:pt x="489" y="500"/>
                    </a:lnTo>
                    <a:lnTo>
                      <a:pt x="1" y="655"/>
                    </a:lnTo>
                    <a:lnTo>
                      <a:pt x="489" y="810"/>
                    </a:lnTo>
                    <a:lnTo>
                      <a:pt x="489" y="1298"/>
                    </a:lnTo>
                    <a:lnTo>
                      <a:pt x="799" y="893"/>
                    </a:lnTo>
                    <a:lnTo>
                      <a:pt x="1287" y="1048"/>
                    </a:lnTo>
                    <a:lnTo>
                      <a:pt x="989" y="655"/>
                    </a:lnTo>
                    <a:lnTo>
                      <a:pt x="1287" y="250"/>
                    </a:lnTo>
                    <a:lnTo>
                      <a:pt x="799" y="405"/>
                    </a:lnTo>
                    <a:lnTo>
                      <a:pt x="4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2" name="Google Shape;4172;p23"/>
              <p:cNvSpPr/>
              <p:nvPr/>
            </p:nvSpPr>
            <p:spPr>
              <a:xfrm>
                <a:off x="2336000" y="3689575"/>
                <a:ext cx="32475" cy="32475"/>
              </a:xfrm>
              <a:custGeom>
                <a:rect b="b" l="l" r="r" t="t"/>
                <a:pathLst>
                  <a:path extrusionOk="0" h="1299" w="1299">
                    <a:moveTo>
                      <a:pt x="500" y="0"/>
                    </a:moveTo>
                    <a:lnTo>
                      <a:pt x="500" y="489"/>
                    </a:lnTo>
                    <a:lnTo>
                      <a:pt x="0" y="643"/>
                    </a:lnTo>
                    <a:lnTo>
                      <a:pt x="500" y="798"/>
                    </a:lnTo>
                    <a:lnTo>
                      <a:pt x="500" y="1298"/>
                    </a:lnTo>
                    <a:lnTo>
                      <a:pt x="798" y="893"/>
                    </a:lnTo>
                    <a:lnTo>
                      <a:pt x="1298" y="1048"/>
                    </a:lnTo>
                    <a:lnTo>
                      <a:pt x="988" y="643"/>
                    </a:lnTo>
                    <a:lnTo>
                      <a:pt x="1298" y="238"/>
                    </a:lnTo>
                    <a:lnTo>
                      <a:pt x="798" y="393"/>
                    </a:lnTo>
                    <a:lnTo>
                      <a:pt x="5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3" name="Google Shape;4173;p23"/>
              <p:cNvSpPr/>
              <p:nvPr/>
            </p:nvSpPr>
            <p:spPr>
              <a:xfrm>
                <a:off x="2560425" y="3143675"/>
                <a:ext cx="32475" cy="32475"/>
              </a:xfrm>
              <a:custGeom>
                <a:rect b="b" l="l" r="r" t="t"/>
                <a:pathLst>
                  <a:path extrusionOk="0" h="1299" w="1299">
                    <a:moveTo>
                      <a:pt x="501" y="0"/>
                    </a:moveTo>
                    <a:lnTo>
                      <a:pt x="501" y="488"/>
                    </a:lnTo>
                    <a:lnTo>
                      <a:pt x="1" y="643"/>
                    </a:lnTo>
                    <a:lnTo>
                      <a:pt x="501" y="798"/>
                    </a:lnTo>
                    <a:lnTo>
                      <a:pt x="501" y="1298"/>
                    </a:lnTo>
                    <a:lnTo>
                      <a:pt x="798" y="893"/>
                    </a:lnTo>
                    <a:lnTo>
                      <a:pt x="1298" y="1048"/>
                    </a:lnTo>
                    <a:lnTo>
                      <a:pt x="989" y="643"/>
                    </a:lnTo>
                    <a:lnTo>
                      <a:pt x="1298" y="250"/>
                    </a:lnTo>
                    <a:lnTo>
                      <a:pt x="1298" y="250"/>
                    </a:lnTo>
                    <a:lnTo>
                      <a:pt x="798" y="405"/>
                    </a:lnTo>
                    <a:lnTo>
                      <a:pt x="50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4" name="Google Shape;4174;p23"/>
              <p:cNvSpPr/>
              <p:nvPr/>
            </p:nvSpPr>
            <p:spPr>
              <a:xfrm>
                <a:off x="1914525" y="1848875"/>
                <a:ext cx="32450" cy="32475"/>
              </a:xfrm>
              <a:custGeom>
                <a:rect b="b" l="l" r="r" t="t"/>
                <a:pathLst>
                  <a:path extrusionOk="0" h="1299" w="1298">
                    <a:moveTo>
                      <a:pt x="500" y="0"/>
                    </a:moveTo>
                    <a:lnTo>
                      <a:pt x="500" y="500"/>
                    </a:lnTo>
                    <a:lnTo>
                      <a:pt x="0" y="643"/>
                    </a:lnTo>
                    <a:lnTo>
                      <a:pt x="500" y="798"/>
                    </a:lnTo>
                    <a:lnTo>
                      <a:pt x="500" y="1298"/>
                    </a:lnTo>
                    <a:lnTo>
                      <a:pt x="810" y="893"/>
                    </a:lnTo>
                    <a:lnTo>
                      <a:pt x="1298" y="1048"/>
                    </a:lnTo>
                    <a:lnTo>
                      <a:pt x="988" y="643"/>
                    </a:lnTo>
                    <a:lnTo>
                      <a:pt x="1298" y="250"/>
                    </a:lnTo>
                    <a:lnTo>
                      <a:pt x="810" y="405"/>
                    </a:lnTo>
                    <a:lnTo>
                      <a:pt x="5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5" name="Google Shape;4175;p23"/>
              <p:cNvSpPr/>
              <p:nvPr/>
            </p:nvSpPr>
            <p:spPr>
              <a:xfrm>
                <a:off x="2360400" y="1131825"/>
                <a:ext cx="32475" cy="32450"/>
              </a:xfrm>
              <a:custGeom>
                <a:rect b="b" l="l" r="r" t="t"/>
                <a:pathLst>
                  <a:path extrusionOk="0" h="1298" w="1299">
                    <a:moveTo>
                      <a:pt x="501" y="0"/>
                    </a:moveTo>
                    <a:lnTo>
                      <a:pt x="501" y="500"/>
                    </a:lnTo>
                    <a:lnTo>
                      <a:pt x="1" y="655"/>
                    </a:lnTo>
                    <a:lnTo>
                      <a:pt x="501" y="798"/>
                    </a:lnTo>
                    <a:lnTo>
                      <a:pt x="501" y="1298"/>
                    </a:lnTo>
                    <a:lnTo>
                      <a:pt x="798" y="893"/>
                    </a:lnTo>
                    <a:lnTo>
                      <a:pt x="1298" y="1048"/>
                    </a:lnTo>
                    <a:lnTo>
                      <a:pt x="989" y="655"/>
                    </a:lnTo>
                    <a:lnTo>
                      <a:pt x="1298" y="250"/>
                    </a:lnTo>
                    <a:lnTo>
                      <a:pt x="798" y="405"/>
                    </a:lnTo>
                    <a:lnTo>
                      <a:pt x="50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6" name="Google Shape;4176;p23"/>
              <p:cNvSpPr/>
              <p:nvPr/>
            </p:nvSpPr>
            <p:spPr>
              <a:xfrm>
                <a:off x="2275275" y="2911200"/>
                <a:ext cx="32475" cy="32475"/>
              </a:xfrm>
              <a:custGeom>
                <a:rect b="b" l="l" r="r" t="t"/>
                <a:pathLst>
                  <a:path extrusionOk="0" h="1299" w="1299">
                    <a:moveTo>
                      <a:pt x="500" y="1"/>
                    </a:moveTo>
                    <a:lnTo>
                      <a:pt x="500" y="501"/>
                    </a:lnTo>
                    <a:lnTo>
                      <a:pt x="0" y="644"/>
                    </a:lnTo>
                    <a:lnTo>
                      <a:pt x="500" y="798"/>
                    </a:lnTo>
                    <a:lnTo>
                      <a:pt x="500" y="1298"/>
                    </a:lnTo>
                    <a:lnTo>
                      <a:pt x="798" y="894"/>
                    </a:lnTo>
                    <a:lnTo>
                      <a:pt x="1298" y="1048"/>
                    </a:lnTo>
                    <a:lnTo>
                      <a:pt x="989" y="644"/>
                    </a:lnTo>
                    <a:lnTo>
                      <a:pt x="1298" y="251"/>
                    </a:lnTo>
                    <a:lnTo>
                      <a:pt x="1298" y="251"/>
                    </a:lnTo>
                    <a:lnTo>
                      <a:pt x="798" y="393"/>
                    </a:lnTo>
                    <a:lnTo>
                      <a:pt x="50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7" name="Google Shape;4177;p23"/>
              <p:cNvSpPr/>
              <p:nvPr/>
            </p:nvSpPr>
            <p:spPr>
              <a:xfrm>
                <a:off x="2544350" y="3918175"/>
                <a:ext cx="32175" cy="32475"/>
              </a:xfrm>
              <a:custGeom>
                <a:rect b="b" l="l" r="r" t="t"/>
                <a:pathLst>
                  <a:path extrusionOk="0" h="1299" w="1287">
                    <a:moveTo>
                      <a:pt x="489" y="0"/>
                    </a:moveTo>
                    <a:lnTo>
                      <a:pt x="489" y="500"/>
                    </a:lnTo>
                    <a:lnTo>
                      <a:pt x="1" y="655"/>
                    </a:lnTo>
                    <a:lnTo>
                      <a:pt x="489" y="810"/>
                    </a:lnTo>
                    <a:lnTo>
                      <a:pt x="489" y="1298"/>
                    </a:lnTo>
                    <a:lnTo>
                      <a:pt x="798" y="905"/>
                    </a:lnTo>
                    <a:lnTo>
                      <a:pt x="1287" y="1048"/>
                    </a:lnTo>
                    <a:lnTo>
                      <a:pt x="989" y="655"/>
                    </a:lnTo>
                    <a:lnTo>
                      <a:pt x="1287" y="250"/>
                    </a:lnTo>
                    <a:lnTo>
                      <a:pt x="798" y="405"/>
                    </a:lnTo>
                    <a:lnTo>
                      <a:pt x="4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8" name="Google Shape;4178;p23"/>
              <p:cNvSpPr/>
              <p:nvPr/>
            </p:nvSpPr>
            <p:spPr>
              <a:xfrm>
                <a:off x="2670850" y="2694200"/>
                <a:ext cx="32175" cy="32475"/>
              </a:xfrm>
              <a:custGeom>
                <a:rect b="b" l="l" r="r" t="t"/>
                <a:pathLst>
                  <a:path extrusionOk="0" h="1299" w="1287">
                    <a:moveTo>
                      <a:pt x="489" y="1"/>
                    </a:moveTo>
                    <a:lnTo>
                      <a:pt x="489" y="489"/>
                    </a:lnTo>
                    <a:lnTo>
                      <a:pt x="1" y="644"/>
                    </a:lnTo>
                    <a:lnTo>
                      <a:pt x="489" y="799"/>
                    </a:lnTo>
                    <a:lnTo>
                      <a:pt x="489" y="1299"/>
                    </a:lnTo>
                    <a:lnTo>
                      <a:pt x="799" y="894"/>
                    </a:lnTo>
                    <a:lnTo>
                      <a:pt x="1287" y="1049"/>
                    </a:lnTo>
                    <a:lnTo>
                      <a:pt x="1287" y="1049"/>
                    </a:lnTo>
                    <a:lnTo>
                      <a:pt x="989" y="644"/>
                    </a:lnTo>
                    <a:lnTo>
                      <a:pt x="1287" y="251"/>
                    </a:lnTo>
                    <a:lnTo>
                      <a:pt x="799" y="394"/>
                    </a:lnTo>
                    <a:lnTo>
                      <a:pt x="48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9" name="Google Shape;4179;p23"/>
              <p:cNvSpPr/>
              <p:nvPr/>
            </p:nvSpPr>
            <p:spPr>
              <a:xfrm>
                <a:off x="2745875" y="1821775"/>
                <a:ext cx="32450" cy="32475"/>
              </a:xfrm>
              <a:custGeom>
                <a:rect b="b" l="l" r="r" t="t"/>
                <a:pathLst>
                  <a:path extrusionOk="0" h="1299" w="1298">
                    <a:moveTo>
                      <a:pt x="500" y="1"/>
                    </a:moveTo>
                    <a:lnTo>
                      <a:pt x="500" y="489"/>
                    </a:lnTo>
                    <a:lnTo>
                      <a:pt x="0" y="644"/>
                    </a:lnTo>
                    <a:lnTo>
                      <a:pt x="500" y="799"/>
                    </a:lnTo>
                    <a:lnTo>
                      <a:pt x="500" y="1299"/>
                    </a:lnTo>
                    <a:lnTo>
                      <a:pt x="810" y="894"/>
                    </a:lnTo>
                    <a:lnTo>
                      <a:pt x="1298" y="1049"/>
                    </a:lnTo>
                    <a:lnTo>
                      <a:pt x="988" y="644"/>
                    </a:lnTo>
                    <a:lnTo>
                      <a:pt x="1298" y="251"/>
                    </a:lnTo>
                    <a:lnTo>
                      <a:pt x="810" y="394"/>
                    </a:lnTo>
                    <a:lnTo>
                      <a:pt x="50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0" name="Google Shape;4180;p23"/>
              <p:cNvSpPr/>
              <p:nvPr/>
            </p:nvSpPr>
            <p:spPr>
              <a:xfrm>
                <a:off x="3651050" y="3127300"/>
                <a:ext cx="32450" cy="32475"/>
              </a:xfrm>
              <a:custGeom>
                <a:rect b="b" l="l" r="r" t="t"/>
                <a:pathLst>
                  <a:path extrusionOk="0" h="1299" w="1298">
                    <a:moveTo>
                      <a:pt x="488" y="0"/>
                    </a:moveTo>
                    <a:lnTo>
                      <a:pt x="488" y="501"/>
                    </a:lnTo>
                    <a:lnTo>
                      <a:pt x="0" y="655"/>
                    </a:lnTo>
                    <a:lnTo>
                      <a:pt x="488" y="810"/>
                    </a:lnTo>
                    <a:lnTo>
                      <a:pt x="488" y="1298"/>
                    </a:lnTo>
                    <a:lnTo>
                      <a:pt x="798" y="905"/>
                    </a:lnTo>
                    <a:lnTo>
                      <a:pt x="1298" y="1060"/>
                    </a:lnTo>
                    <a:lnTo>
                      <a:pt x="988" y="655"/>
                    </a:lnTo>
                    <a:lnTo>
                      <a:pt x="1298" y="251"/>
                    </a:lnTo>
                    <a:lnTo>
                      <a:pt x="798" y="405"/>
                    </a:lnTo>
                    <a:lnTo>
                      <a:pt x="48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1" name="Google Shape;4181;p23"/>
              <p:cNvSpPr/>
              <p:nvPr/>
            </p:nvSpPr>
            <p:spPr>
              <a:xfrm>
                <a:off x="4041275" y="2777250"/>
                <a:ext cx="32175" cy="32775"/>
              </a:xfrm>
              <a:custGeom>
                <a:rect b="b" l="l" r="r" t="t"/>
                <a:pathLst>
                  <a:path extrusionOk="0" h="1311" w="1287">
                    <a:moveTo>
                      <a:pt x="488" y="1"/>
                    </a:moveTo>
                    <a:lnTo>
                      <a:pt x="488" y="501"/>
                    </a:lnTo>
                    <a:lnTo>
                      <a:pt x="0" y="656"/>
                    </a:lnTo>
                    <a:lnTo>
                      <a:pt x="488" y="810"/>
                    </a:lnTo>
                    <a:lnTo>
                      <a:pt x="488" y="1310"/>
                    </a:lnTo>
                    <a:lnTo>
                      <a:pt x="798" y="906"/>
                    </a:lnTo>
                    <a:lnTo>
                      <a:pt x="1286" y="1060"/>
                    </a:lnTo>
                    <a:lnTo>
                      <a:pt x="988" y="656"/>
                    </a:lnTo>
                    <a:lnTo>
                      <a:pt x="1286" y="251"/>
                    </a:lnTo>
                    <a:lnTo>
                      <a:pt x="798" y="406"/>
                    </a:lnTo>
                    <a:lnTo>
                      <a:pt x="48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2" name="Google Shape;4182;p23"/>
              <p:cNvSpPr/>
              <p:nvPr/>
            </p:nvSpPr>
            <p:spPr>
              <a:xfrm>
                <a:off x="1419225" y="2245650"/>
                <a:ext cx="32450" cy="32475"/>
              </a:xfrm>
              <a:custGeom>
                <a:rect b="b" l="l" r="r" t="t"/>
                <a:pathLst>
                  <a:path extrusionOk="0" h="1299" w="1298">
                    <a:moveTo>
                      <a:pt x="500" y="0"/>
                    </a:moveTo>
                    <a:lnTo>
                      <a:pt x="500" y="500"/>
                    </a:lnTo>
                    <a:lnTo>
                      <a:pt x="0" y="655"/>
                    </a:lnTo>
                    <a:lnTo>
                      <a:pt x="500" y="810"/>
                    </a:lnTo>
                    <a:lnTo>
                      <a:pt x="500" y="1298"/>
                    </a:lnTo>
                    <a:lnTo>
                      <a:pt x="798" y="905"/>
                    </a:lnTo>
                    <a:lnTo>
                      <a:pt x="1298" y="1048"/>
                    </a:lnTo>
                    <a:lnTo>
                      <a:pt x="1298" y="1048"/>
                    </a:lnTo>
                    <a:lnTo>
                      <a:pt x="988" y="655"/>
                    </a:lnTo>
                    <a:lnTo>
                      <a:pt x="1298" y="250"/>
                    </a:lnTo>
                    <a:lnTo>
                      <a:pt x="798" y="405"/>
                    </a:lnTo>
                    <a:lnTo>
                      <a:pt x="5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3" name="Google Shape;4183;p23"/>
              <p:cNvSpPr/>
              <p:nvPr/>
            </p:nvSpPr>
            <p:spPr>
              <a:xfrm>
                <a:off x="3361425" y="3035625"/>
                <a:ext cx="32475" cy="32475"/>
              </a:xfrm>
              <a:custGeom>
                <a:rect b="b" l="l" r="r" t="t"/>
                <a:pathLst>
                  <a:path extrusionOk="0" h="1299" w="1299">
                    <a:moveTo>
                      <a:pt x="488" y="0"/>
                    </a:moveTo>
                    <a:lnTo>
                      <a:pt x="488" y="489"/>
                    </a:lnTo>
                    <a:lnTo>
                      <a:pt x="0" y="643"/>
                    </a:lnTo>
                    <a:lnTo>
                      <a:pt x="488" y="798"/>
                    </a:lnTo>
                    <a:lnTo>
                      <a:pt x="488" y="1298"/>
                    </a:lnTo>
                    <a:lnTo>
                      <a:pt x="798" y="893"/>
                    </a:lnTo>
                    <a:lnTo>
                      <a:pt x="1298" y="1048"/>
                    </a:lnTo>
                    <a:lnTo>
                      <a:pt x="989" y="643"/>
                    </a:lnTo>
                    <a:lnTo>
                      <a:pt x="1298" y="239"/>
                    </a:lnTo>
                    <a:lnTo>
                      <a:pt x="798" y="393"/>
                    </a:lnTo>
                    <a:lnTo>
                      <a:pt x="48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4" name="Google Shape;4184;p23"/>
              <p:cNvSpPr/>
              <p:nvPr/>
            </p:nvSpPr>
            <p:spPr>
              <a:xfrm>
                <a:off x="1792475" y="2761175"/>
                <a:ext cx="32175" cy="32475"/>
              </a:xfrm>
              <a:custGeom>
                <a:rect b="b" l="l" r="r" t="t"/>
                <a:pathLst>
                  <a:path extrusionOk="0" h="1299" w="1287">
                    <a:moveTo>
                      <a:pt x="489" y="1"/>
                    </a:moveTo>
                    <a:lnTo>
                      <a:pt x="489" y="501"/>
                    </a:lnTo>
                    <a:lnTo>
                      <a:pt x="0" y="644"/>
                    </a:lnTo>
                    <a:lnTo>
                      <a:pt x="489" y="799"/>
                    </a:lnTo>
                    <a:lnTo>
                      <a:pt x="489" y="1299"/>
                    </a:lnTo>
                    <a:lnTo>
                      <a:pt x="798" y="894"/>
                    </a:lnTo>
                    <a:lnTo>
                      <a:pt x="1286" y="1049"/>
                    </a:lnTo>
                    <a:lnTo>
                      <a:pt x="989" y="644"/>
                    </a:lnTo>
                    <a:lnTo>
                      <a:pt x="1286" y="251"/>
                    </a:lnTo>
                    <a:lnTo>
                      <a:pt x="798" y="406"/>
                    </a:lnTo>
                    <a:lnTo>
                      <a:pt x="48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5" name="Google Shape;4185;p23"/>
              <p:cNvSpPr/>
              <p:nvPr/>
            </p:nvSpPr>
            <p:spPr>
              <a:xfrm>
                <a:off x="1107275" y="2677850"/>
                <a:ext cx="32475" cy="32450"/>
              </a:xfrm>
              <a:custGeom>
                <a:rect b="b" l="l" r="r" t="t"/>
                <a:pathLst>
                  <a:path extrusionOk="0" h="1298" w="1299">
                    <a:moveTo>
                      <a:pt x="500" y="0"/>
                    </a:moveTo>
                    <a:lnTo>
                      <a:pt x="500" y="500"/>
                    </a:lnTo>
                    <a:lnTo>
                      <a:pt x="0" y="655"/>
                    </a:lnTo>
                    <a:lnTo>
                      <a:pt x="500" y="810"/>
                    </a:lnTo>
                    <a:lnTo>
                      <a:pt x="500" y="1298"/>
                    </a:lnTo>
                    <a:lnTo>
                      <a:pt x="810" y="905"/>
                    </a:lnTo>
                    <a:lnTo>
                      <a:pt x="1298" y="1048"/>
                    </a:lnTo>
                    <a:lnTo>
                      <a:pt x="988" y="655"/>
                    </a:lnTo>
                    <a:lnTo>
                      <a:pt x="1298" y="250"/>
                    </a:lnTo>
                    <a:lnTo>
                      <a:pt x="810" y="405"/>
                    </a:lnTo>
                    <a:lnTo>
                      <a:pt x="5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6" name="Google Shape;4186;p23"/>
              <p:cNvSpPr/>
              <p:nvPr/>
            </p:nvSpPr>
            <p:spPr>
              <a:xfrm>
                <a:off x="3018525" y="2280175"/>
                <a:ext cx="32475" cy="32475"/>
              </a:xfrm>
              <a:custGeom>
                <a:rect b="b" l="l" r="r" t="t"/>
                <a:pathLst>
                  <a:path extrusionOk="0" h="1299" w="1299">
                    <a:moveTo>
                      <a:pt x="500" y="0"/>
                    </a:moveTo>
                    <a:lnTo>
                      <a:pt x="500" y="500"/>
                    </a:lnTo>
                    <a:lnTo>
                      <a:pt x="0" y="655"/>
                    </a:lnTo>
                    <a:lnTo>
                      <a:pt x="500" y="810"/>
                    </a:lnTo>
                    <a:lnTo>
                      <a:pt x="500" y="1298"/>
                    </a:lnTo>
                    <a:lnTo>
                      <a:pt x="798" y="905"/>
                    </a:lnTo>
                    <a:lnTo>
                      <a:pt x="1298" y="1048"/>
                    </a:lnTo>
                    <a:lnTo>
                      <a:pt x="989" y="655"/>
                    </a:lnTo>
                    <a:lnTo>
                      <a:pt x="1298" y="250"/>
                    </a:lnTo>
                    <a:lnTo>
                      <a:pt x="798" y="405"/>
                    </a:lnTo>
                    <a:lnTo>
                      <a:pt x="5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7" name="Google Shape;4187;p23"/>
              <p:cNvSpPr/>
              <p:nvPr/>
            </p:nvSpPr>
            <p:spPr>
              <a:xfrm>
                <a:off x="2549425" y="2858225"/>
                <a:ext cx="14900" cy="12800"/>
              </a:xfrm>
              <a:custGeom>
                <a:rect b="b" l="l" r="r" t="t"/>
                <a:pathLst>
                  <a:path extrusionOk="0" h="512" w="596">
                    <a:moveTo>
                      <a:pt x="274" y="0"/>
                    </a:moveTo>
                    <a:cubicBezTo>
                      <a:pt x="119" y="0"/>
                      <a:pt x="0" y="119"/>
                      <a:pt x="0" y="262"/>
                    </a:cubicBezTo>
                    <a:cubicBezTo>
                      <a:pt x="0" y="409"/>
                      <a:pt x="129" y="511"/>
                      <a:pt x="259" y="511"/>
                    </a:cubicBezTo>
                    <a:cubicBezTo>
                      <a:pt x="319" y="511"/>
                      <a:pt x="380" y="490"/>
                      <a:pt x="429" y="441"/>
                    </a:cubicBezTo>
                    <a:cubicBezTo>
                      <a:pt x="595" y="286"/>
                      <a:pt x="488" y="12"/>
                      <a:pt x="27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8" name="Google Shape;4188;p23"/>
              <p:cNvSpPr/>
              <p:nvPr/>
            </p:nvSpPr>
            <p:spPr>
              <a:xfrm>
                <a:off x="2369925" y="2624550"/>
                <a:ext cx="7475" cy="6475"/>
              </a:xfrm>
              <a:custGeom>
                <a:rect b="b" l="l" r="r" t="t"/>
                <a:pathLst>
                  <a:path extrusionOk="0" h="259" w="299">
                    <a:moveTo>
                      <a:pt x="132" y="1"/>
                    </a:moveTo>
                    <a:cubicBezTo>
                      <a:pt x="60" y="1"/>
                      <a:pt x="1" y="60"/>
                      <a:pt x="1" y="132"/>
                    </a:cubicBezTo>
                    <a:cubicBezTo>
                      <a:pt x="1" y="207"/>
                      <a:pt x="64" y="258"/>
                      <a:pt x="131" y="258"/>
                    </a:cubicBezTo>
                    <a:cubicBezTo>
                      <a:pt x="160" y="258"/>
                      <a:pt x="190" y="249"/>
                      <a:pt x="215" y="227"/>
                    </a:cubicBezTo>
                    <a:cubicBezTo>
                      <a:pt x="298" y="144"/>
                      <a:pt x="251" y="1"/>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9" name="Google Shape;4189;p23"/>
              <p:cNvSpPr/>
              <p:nvPr/>
            </p:nvSpPr>
            <p:spPr>
              <a:xfrm>
                <a:off x="2025825" y="2983825"/>
                <a:ext cx="7475" cy="6650"/>
              </a:xfrm>
              <a:custGeom>
                <a:rect b="b" l="l" r="r" t="t"/>
                <a:pathLst>
                  <a:path extrusionOk="0" h="266" w="299">
                    <a:moveTo>
                      <a:pt x="132" y="1"/>
                    </a:moveTo>
                    <a:cubicBezTo>
                      <a:pt x="60" y="1"/>
                      <a:pt x="1" y="60"/>
                      <a:pt x="1" y="132"/>
                    </a:cubicBezTo>
                    <a:cubicBezTo>
                      <a:pt x="1" y="212"/>
                      <a:pt x="61" y="266"/>
                      <a:pt x="126" y="266"/>
                    </a:cubicBezTo>
                    <a:cubicBezTo>
                      <a:pt x="157" y="266"/>
                      <a:pt x="188" y="254"/>
                      <a:pt x="215" y="227"/>
                    </a:cubicBezTo>
                    <a:cubicBezTo>
                      <a:pt x="299" y="155"/>
                      <a:pt x="251" y="13"/>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0" name="Google Shape;4190;p23"/>
              <p:cNvSpPr/>
              <p:nvPr/>
            </p:nvSpPr>
            <p:spPr>
              <a:xfrm>
                <a:off x="2667000" y="2083975"/>
                <a:ext cx="7750" cy="6400"/>
              </a:xfrm>
              <a:custGeom>
                <a:rect b="b" l="l" r="r" t="t"/>
                <a:pathLst>
                  <a:path extrusionOk="0" h="256" w="310">
                    <a:moveTo>
                      <a:pt x="125" y="1"/>
                    </a:moveTo>
                    <a:cubicBezTo>
                      <a:pt x="60" y="1"/>
                      <a:pt x="0" y="57"/>
                      <a:pt x="0" y="133"/>
                    </a:cubicBezTo>
                    <a:cubicBezTo>
                      <a:pt x="0" y="205"/>
                      <a:pt x="65" y="256"/>
                      <a:pt x="132" y="256"/>
                    </a:cubicBezTo>
                    <a:cubicBezTo>
                      <a:pt x="165" y="256"/>
                      <a:pt x="199" y="244"/>
                      <a:pt x="226" y="216"/>
                    </a:cubicBezTo>
                    <a:cubicBezTo>
                      <a:pt x="310" y="145"/>
                      <a:pt x="250" y="2"/>
                      <a:pt x="143" y="2"/>
                    </a:cubicBezTo>
                    <a:cubicBezTo>
                      <a:pt x="137" y="1"/>
                      <a:pt x="131" y="1"/>
                      <a:pt x="12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1" name="Google Shape;4191;p23"/>
              <p:cNvSpPr/>
              <p:nvPr/>
            </p:nvSpPr>
            <p:spPr>
              <a:xfrm>
                <a:off x="2303550" y="2080750"/>
                <a:ext cx="7475" cy="6450"/>
              </a:xfrm>
              <a:custGeom>
                <a:rect b="b" l="l" r="r" t="t"/>
                <a:pathLst>
                  <a:path extrusionOk="0" h="258" w="299">
                    <a:moveTo>
                      <a:pt x="131" y="0"/>
                    </a:moveTo>
                    <a:cubicBezTo>
                      <a:pt x="60" y="0"/>
                      <a:pt x="0" y="48"/>
                      <a:pt x="0" y="131"/>
                    </a:cubicBezTo>
                    <a:cubicBezTo>
                      <a:pt x="0" y="206"/>
                      <a:pt x="64" y="258"/>
                      <a:pt x="131" y="258"/>
                    </a:cubicBezTo>
                    <a:cubicBezTo>
                      <a:pt x="160" y="258"/>
                      <a:pt x="190" y="248"/>
                      <a:pt x="215" y="226"/>
                    </a:cubicBezTo>
                    <a:cubicBezTo>
                      <a:pt x="298" y="143"/>
                      <a:pt x="251" y="0"/>
                      <a:pt x="13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2" name="Google Shape;4192;p23"/>
              <p:cNvSpPr/>
              <p:nvPr/>
            </p:nvSpPr>
            <p:spPr>
              <a:xfrm>
                <a:off x="1918475" y="2471525"/>
                <a:ext cx="9650" cy="6625"/>
              </a:xfrm>
              <a:custGeom>
                <a:rect b="b" l="l" r="r" t="t"/>
                <a:pathLst>
                  <a:path extrusionOk="0" h="265" w="386">
                    <a:moveTo>
                      <a:pt x="177" y="1"/>
                    </a:moveTo>
                    <a:cubicBezTo>
                      <a:pt x="1" y="1"/>
                      <a:pt x="4" y="264"/>
                      <a:pt x="188" y="264"/>
                    </a:cubicBezTo>
                    <a:cubicBezTo>
                      <a:pt x="191" y="264"/>
                      <a:pt x="195" y="264"/>
                      <a:pt x="199" y="264"/>
                    </a:cubicBezTo>
                    <a:cubicBezTo>
                      <a:pt x="203" y="264"/>
                      <a:pt x="207" y="264"/>
                      <a:pt x="210" y="264"/>
                    </a:cubicBezTo>
                    <a:cubicBezTo>
                      <a:pt x="383" y="264"/>
                      <a:pt x="386" y="1"/>
                      <a:pt x="220" y="1"/>
                    </a:cubicBezTo>
                    <a:cubicBezTo>
                      <a:pt x="214" y="1"/>
                      <a:pt x="207" y="1"/>
                      <a:pt x="199" y="2"/>
                    </a:cubicBezTo>
                    <a:cubicBezTo>
                      <a:pt x="191" y="1"/>
                      <a:pt x="184" y="1"/>
                      <a:pt x="17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3" name="Google Shape;4193;p23"/>
              <p:cNvSpPr/>
              <p:nvPr/>
            </p:nvSpPr>
            <p:spPr>
              <a:xfrm>
                <a:off x="2306625" y="3102300"/>
                <a:ext cx="7675" cy="6650"/>
              </a:xfrm>
              <a:custGeom>
                <a:rect b="b" l="l" r="r" t="t"/>
                <a:pathLst>
                  <a:path extrusionOk="0" h="266" w="307">
                    <a:moveTo>
                      <a:pt x="139" y="0"/>
                    </a:moveTo>
                    <a:cubicBezTo>
                      <a:pt x="68" y="0"/>
                      <a:pt x="8" y="60"/>
                      <a:pt x="8" y="131"/>
                    </a:cubicBezTo>
                    <a:cubicBezTo>
                      <a:pt x="0" y="212"/>
                      <a:pt x="63" y="265"/>
                      <a:pt x="131" y="265"/>
                    </a:cubicBezTo>
                    <a:cubicBezTo>
                      <a:pt x="163" y="265"/>
                      <a:pt x="196" y="253"/>
                      <a:pt x="223" y="227"/>
                    </a:cubicBezTo>
                    <a:cubicBezTo>
                      <a:pt x="306" y="143"/>
                      <a:pt x="258" y="12"/>
                      <a:pt x="139"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4" name="Google Shape;4194;p23"/>
              <p:cNvSpPr/>
              <p:nvPr/>
            </p:nvSpPr>
            <p:spPr>
              <a:xfrm>
                <a:off x="2209300" y="3393375"/>
                <a:ext cx="7650" cy="6375"/>
              </a:xfrm>
              <a:custGeom>
                <a:rect b="b" l="l" r="r" t="t"/>
                <a:pathLst>
                  <a:path extrusionOk="0" h="255" w="306">
                    <a:moveTo>
                      <a:pt x="121" y="0"/>
                    </a:moveTo>
                    <a:cubicBezTo>
                      <a:pt x="58" y="0"/>
                      <a:pt x="8" y="55"/>
                      <a:pt x="8" y="121"/>
                    </a:cubicBezTo>
                    <a:cubicBezTo>
                      <a:pt x="0" y="201"/>
                      <a:pt x="63" y="255"/>
                      <a:pt x="131" y="255"/>
                    </a:cubicBezTo>
                    <a:cubicBezTo>
                      <a:pt x="163" y="255"/>
                      <a:pt x="196" y="243"/>
                      <a:pt x="222" y="216"/>
                    </a:cubicBezTo>
                    <a:cubicBezTo>
                      <a:pt x="306" y="145"/>
                      <a:pt x="258" y="2"/>
                      <a:pt x="139" y="2"/>
                    </a:cubicBezTo>
                    <a:cubicBezTo>
                      <a:pt x="133" y="1"/>
                      <a:pt x="127" y="0"/>
                      <a:pt x="12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5" name="Google Shape;4195;p23"/>
              <p:cNvSpPr/>
              <p:nvPr/>
            </p:nvSpPr>
            <p:spPr>
              <a:xfrm>
                <a:off x="2083875" y="3702375"/>
                <a:ext cx="7775" cy="6650"/>
              </a:xfrm>
              <a:custGeom>
                <a:rect b="b" l="l" r="r" t="t"/>
                <a:pathLst>
                  <a:path extrusionOk="0" h="266" w="311">
                    <a:moveTo>
                      <a:pt x="144" y="0"/>
                    </a:moveTo>
                    <a:cubicBezTo>
                      <a:pt x="60" y="0"/>
                      <a:pt x="1" y="60"/>
                      <a:pt x="1" y="131"/>
                    </a:cubicBezTo>
                    <a:cubicBezTo>
                      <a:pt x="1" y="212"/>
                      <a:pt x="66" y="265"/>
                      <a:pt x="135" y="265"/>
                    </a:cubicBezTo>
                    <a:cubicBezTo>
                      <a:pt x="167" y="265"/>
                      <a:pt x="200" y="253"/>
                      <a:pt x="227" y="227"/>
                    </a:cubicBezTo>
                    <a:cubicBezTo>
                      <a:pt x="310" y="143"/>
                      <a:pt x="251" y="0"/>
                      <a:pt x="14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6" name="Google Shape;4196;p23"/>
              <p:cNvSpPr/>
              <p:nvPr/>
            </p:nvSpPr>
            <p:spPr>
              <a:xfrm>
                <a:off x="2559225" y="3660700"/>
                <a:ext cx="6875" cy="6275"/>
              </a:xfrm>
              <a:custGeom>
                <a:rect b="b" l="l" r="r" t="t"/>
                <a:pathLst>
                  <a:path extrusionOk="0" h="251" w="275">
                    <a:moveTo>
                      <a:pt x="132" y="0"/>
                    </a:moveTo>
                    <a:cubicBezTo>
                      <a:pt x="60" y="0"/>
                      <a:pt x="1" y="48"/>
                      <a:pt x="1" y="120"/>
                    </a:cubicBezTo>
                    <a:cubicBezTo>
                      <a:pt x="1" y="203"/>
                      <a:pt x="60" y="250"/>
                      <a:pt x="132" y="250"/>
                    </a:cubicBezTo>
                    <a:cubicBezTo>
                      <a:pt x="215" y="250"/>
                      <a:pt x="275" y="203"/>
                      <a:pt x="275" y="120"/>
                    </a:cubicBezTo>
                    <a:cubicBezTo>
                      <a:pt x="275" y="48"/>
                      <a:pt x="215" y="0"/>
                      <a:pt x="13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7" name="Google Shape;4197;p23"/>
              <p:cNvSpPr/>
              <p:nvPr/>
            </p:nvSpPr>
            <p:spPr>
              <a:xfrm>
                <a:off x="2366350" y="4374475"/>
                <a:ext cx="6875" cy="6575"/>
              </a:xfrm>
              <a:custGeom>
                <a:rect b="b" l="l" r="r" t="t"/>
                <a:pathLst>
                  <a:path extrusionOk="0" h="263" w="275">
                    <a:moveTo>
                      <a:pt x="144" y="1"/>
                    </a:moveTo>
                    <a:cubicBezTo>
                      <a:pt x="60" y="1"/>
                      <a:pt x="1" y="60"/>
                      <a:pt x="1" y="132"/>
                    </a:cubicBezTo>
                    <a:cubicBezTo>
                      <a:pt x="1" y="203"/>
                      <a:pt x="60" y="263"/>
                      <a:pt x="144" y="263"/>
                    </a:cubicBezTo>
                    <a:cubicBezTo>
                      <a:pt x="215" y="263"/>
                      <a:pt x="275" y="203"/>
                      <a:pt x="275" y="132"/>
                    </a:cubicBezTo>
                    <a:cubicBezTo>
                      <a:pt x="275" y="60"/>
                      <a:pt x="215" y="1"/>
                      <a:pt x="14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8" name="Google Shape;4198;p23"/>
              <p:cNvSpPr/>
              <p:nvPr/>
            </p:nvSpPr>
            <p:spPr>
              <a:xfrm>
                <a:off x="3070300" y="3765175"/>
                <a:ext cx="7475" cy="6650"/>
              </a:xfrm>
              <a:custGeom>
                <a:rect b="b" l="l" r="r" t="t"/>
                <a:pathLst>
                  <a:path extrusionOk="0" h="266" w="299">
                    <a:moveTo>
                      <a:pt x="132" y="1"/>
                    </a:moveTo>
                    <a:cubicBezTo>
                      <a:pt x="61" y="1"/>
                      <a:pt x="1" y="60"/>
                      <a:pt x="1" y="132"/>
                    </a:cubicBezTo>
                    <a:cubicBezTo>
                      <a:pt x="1" y="212"/>
                      <a:pt x="61" y="266"/>
                      <a:pt x="126" y="266"/>
                    </a:cubicBezTo>
                    <a:cubicBezTo>
                      <a:pt x="157" y="266"/>
                      <a:pt x="188" y="254"/>
                      <a:pt x="215" y="227"/>
                    </a:cubicBezTo>
                    <a:cubicBezTo>
                      <a:pt x="299" y="143"/>
                      <a:pt x="251" y="12"/>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9" name="Google Shape;4199;p23"/>
              <p:cNvSpPr/>
              <p:nvPr/>
            </p:nvSpPr>
            <p:spPr>
              <a:xfrm>
                <a:off x="2988150" y="3991400"/>
                <a:ext cx="7475" cy="6450"/>
              </a:xfrm>
              <a:custGeom>
                <a:rect b="b" l="l" r="r" t="t"/>
                <a:pathLst>
                  <a:path extrusionOk="0" h="258" w="299">
                    <a:moveTo>
                      <a:pt x="132" y="0"/>
                    </a:moveTo>
                    <a:cubicBezTo>
                      <a:pt x="60" y="0"/>
                      <a:pt x="1" y="48"/>
                      <a:pt x="1" y="131"/>
                    </a:cubicBezTo>
                    <a:cubicBezTo>
                      <a:pt x="1" y="206"/>
                      <a:pt x="65" y="258"/>
                      <a:pt x="132" y="258"/>
                    </a:cubicBezTo>
                    <a:cubicBezTo>
                      <a:pt x="161" y="258"/>
                      <a:pt x="190" y="248"/>
                      <a:pt x="215" y="226"/>
                    </a:cubicBezTo>
                    <a:cubicBezTo>
                      <a:pt x="299" y="143"/>
                      <a:pt x="251" y="0"/>
                      <a:pt x="13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0" name="Google Shape;4200;p23"/>
              <p:cNvSpPr/>
              <p:nvPr/>
            </p:nvSpPr>
            <p:spPr>
              <a:xfrm>
                <a:off x="2795575" y="4192900"/>
                <a:ext cx="7475" cy="6650"/>
              </a:xfrm>
              <a:custGeom>
                <a:rect b="b" l="l" r="r" t="t"/>
                <a:pathLst>
                  <a:path extrusionOk="0" h="266" w="299">
                    <a:moveTo>
                      <a:pt x="131" y="1"/>
                    </a:moveTo>
                    <a:cubicBezTo>
                      <a:pt x="60" y="1"/>
                      <a:pt x="1" y="60"/>
                      <a:pt x="1" y="132"/>
                    </a:cubicBezTo>
                    <a:cubicBezTo>
                      <a:pt x="1" y="212"/>
                      <a:pt x="61" y="266"/>
                      <a:pt x="125" y="266"/>
                    </a:cubicBezTo>
                    <a:cubicBezTo>
                      <a:pt x="156" y="266"/>
                      <a:pt x="188" y="254"/>
                      <a:pt x="215" y="227"/>
                    </a:cubicBezTo>
                    <a:cubicBezTo>
                      <a:pt x="298" y="144"/>
                      <a:pt x="251" y="13"/>
                      <a:pt x="13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1" name="Google Shape;4201;p23"/>
              <p:cNvSpPr/>
              <p:nvPr/>
            </p:nvSpPr>
            <p:spPr>
              <a:xfrm>
                <a:off x="3423925" y="3518125"/>
                <a:ext cx="7775" cy="6650"/>
              </a:xfrm>
              <a:custGeom>
                <a:rect b="b" l="l" r="r" t="t"/>
                <a:pathLst>
                  <a:path extrusionOk="0" h="266" w="311">
                    <a:moveTo>
                      <a:pt x="143" y="0"/>
                    </a:moveTo>
                    <a:cubicBezTo>
                      <a:pt x="72" y="0"/>
                      <a:pt x="1" y="60"/>
                      <a:pt x="1" y="131"/>
                    </a:cubicBezTo>
                    <a:cubicBezTo>
                      <a:pt x="1" y="212"/>
                      <a:pt x="66" y="265"/>
                      <a:pt x="135" y="265"/>
                    </a:cubicBezTo>
                    <a:cubicBezTo>
                      <a:pt x="167" y="265"/>
                      <a:pt x="200" y="253"/>
                      <a:pt x="227" y="227"/>
                    </a:cubicBezTo>
                    <a:cubicBezTo>
                      <a:pt x="310" y="143"/>
                      <a:pt x="263" y="0"/>
                      <a:pt x="14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2" name="Google Shape;4202;p23"/>
              <p:cNvSpPr/>
              <p:nvPr/>
            </p:nvSpPr>
            <p:spPr>
              <a:xfrm>
                <a:off x="4689275" y="3780950"/>
                <a:ext cx="7750" cy="6650"/>
              </a:xfrm>
              <a:custGeom>
                <a:rect b="b" l="l" r="r" t="t"/>
                <a:pathLst>
                  <a:path extrusionOk="0" h="266" w="310">
                    <a:moveTo>
                      <a:pt x="143" y="1"/>
                    </a:moveTo>
                    <a:cubicBezTo>
                      <a:pt x="60" y="1"/>
                      <a:pt x="0" y="60"/>
                      <a:pt x="0" y="132"/>
                    </a:cubicBezTo>
                    <a:cubicBezTo>
                      <a:pt x="0" y="212"/>
                      <a:pt x="66" y="266"/>
                      <a:pt x="134" y="266"/>
                    </a:cubicBezTo>
                    <a:cubicBezTo>
                      <a:pt x="166" y="266"/>
                      <a:pt x="199" y="254"/>
                      <a:pt x="226" y="227"/>
                    </a:cubicBezTo>
                    <a:cubicBezTo>
                      <a:pt x="310" y="143"/>
                      <a:pt x="250" y="1"/>
                      <a:pt x="1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3" name="Google Shape;4203;p23"/>
              <p:cNvSpPr/>
              <p:nvPr/>
            </p:nvSpPr>
            <p:spPr>
              <a:xfrm>
                <a:off x="3730525" y="4181600"/>
                <a:ext cx="7450" cy="6450"/>
              </a:xfrm>
              <a:custGeom>
                <a:rect b="b" l="l" r="r" t="t"/>
                <a:pathLst>
                  <a:path extrusionOk="0" h="258" w="298">
                    <a:moveTo>
                      <a:pt x="131" y="0"/>
                    </a:moveTo>
                    <a:cubicBezTo>
                      <a:pt x="60" y="0"/>
                      <a:pt x="0" y="60"/>
                      <a:pt x="0" y="131"/>
                    </a:cubicBezTo>
                    <a:cubicBezTo>
                      <a:pt x="0" y="206"/>
                      <a:pt x="64" y="258"/>
                      <a:pt x="131" y="258"/>
                    </a:cubicBezTo>
                    <a:cubicBezTo>
                      <a:pt x="160" y="258"/>
                      <a:pt x="189" y="248"/>
                      <a:pt x="214" y="227"/>
                    </a:cubicBezTo>
                    <a:cubicBezTo>
                      <a:pt x="298" y="143"/>
                      <a:pt x="250" y="12"/>
                      <a:pt x="13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4" name="Google Shape;4204;p23"/>
              <p:cNvSpPr/>
              <p:nvPr/>
            </p:nvSpPr>
            <p:spPr>
              <a:xfrm>
                <a:off x="3041150" y="3291300"/>
                <a:ext cx="6850" cy="6575"/>
              </a:xfrm>
              <a:custGeom>
                <a:rect b="b" l="l" r="r" t="t"/>
                <a:pathLst>
                  <a:path extrusionOk="0" h="263" w="274">
                    <a:moveTo>
                      <a:pt x="143" y="1"/>
                    </a:moveTo>
                    <a:cubicBezTo>
                      <a:pt x="72" y="1"/>
                      <a:pt x="0" y="60"/>
                      <a:pt x="0" y="132"/>
                    </a:cubicBezTo>
                    <a:cubicBezTo>
                      <a:pt x="0" y="203"/>
                      <a:pt x="72" y="263"/>
                      <a:pt x="143" y="263"/>
                    </a:cubicBezTo>
                    <a:cubicBezTo>
                      <a:pt x="214" y="263"/>
                      <a:pt x="274" y="203"/>
                      <a:pt x="274" y="132"/>
                    </a:cubicBezTo>
                    <a:cubicBezTo>
                      <a:pt x="274" y="60"/>
                      <a:pt x="214" y="1"/>
                      <a:pt x="1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5" name="Google Shape;4205;p23"/>
              <p:cNvSpPr/>
              <p:nvPr/>
            </p:nvSpPr>
            <p:spPr>
              <a:xfrm>
                <a:off x="2792000" y="3183250"/>
                <a:ext cx="7775" cy="6650"/>
              </a:xfrm>
              <a:custGeom>
                <a:rect b="b" l="l" r="r" t="t"/>
                <a:pathLst>
                  <a:path extrusionOk="0" h="266" w="311">
                    <a:moveTo>
                      <a:pt x="144" y="1"/>
                    </a:moveTo>
                    <a:cubicBezTo>
                      <a:pt x="60" y="1"/>
                      <a:pt x="1" y="60"/>
                      <a:pt x="1" y="132"/>
                    </a:cubicBezTo>
                    <a:cubicBezTo>
                      <a:pt x="1" y="213"/>
                      <a:pt x="66" y="266"/>
                      <a:pt x="135" y="266"/>
                    </a:cubicBezTo>
                    <a:cubicBezTo>
                      <a:pt x="167" y="266"/>
                      <a:pt x="200" y="254"/>
                      <a:pt x="227" y="227"/>
                    </a:cubicBezTo>
                    <a:cubicBezTo>
                      <a:pt x="310" y="144"/>
                      <a:pt x="251" y="1"/>
                      <a:pt x="14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6" name="Google Shape;4206;p23"/>
              <p:cNvSpPr/>
              <p:nvPr/>
            </p:nvSpPr>
            <p:spPr>
              <a:xfrm>
                <a:off x="2931600" y="2869500"/>
                <a:ext cx="7775" cy="6500"/>
              </a:xfrm>
              <a:custGeom>
                <a:rect b="b" l="l" r="r" t="t"/>
                <a:pathLst>
                  <a:path extrusionOk="0" h="260" w="311">
                    <a:moveTo>
                      <a:pt x="123" y="0"/>
                    </a:moveTo>
                    <a:cubicBezTo>
                      <a:pt x="50" y="0"/>
                      <a:pt x="1" y="56"/>
                      <a:pt x="1" y="133"/>
                    </a:cubicBezTo>
                    <a:cubicBezTo>
                      <a:pt x="1" y="208"/>
                      <a:pt x="70" y="259"/>
                      <a:pt x="141" y="259"/>
                    </a:cubicBezTo>
                    <a:cubicBezTo>
                      <a:pt x="171" y="259"/>
                      <a:pt x="202" y="249"/>
                      <a:pt x="227" y="228"/>
                    </a:cubicBezTo>
                    <a:cubicBezTo>
                      <a:pt x="310" y="145"/>
                      <a:pt x="251" y="2"/>
                      <a:pt x="144" y="2"/>
                    </a:cubicBezTo>
                    <a:cubicBezTo>
                      <a:pt x="136" y="1"/>
                      <a:pt x="129" y="0"/>
                      <a:pt x="12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7" name="Google Shape;4207;p23"/>
              <p:cNvSpPr/>
              <p:nvPr/>
            </p:nvSpPr>
            <p:spPr>
              <a:xfrm>
                <a:off x="2775025" y="2452800"/>
                <a:ext cx="7475" cy="6675"/>
              </a:xfrm>
              <a:custGeom>
                <a:rect b="b" l="l" r="r" t="t"/>
                <a:pathLst>
                  <a:path extrusionOk="0" h="267" w="299">
                    <a:moveTo>
                      <a:pt x="132" y="1"/>
                    </a:moveTo>
                    <a:cubicBezTo>
                      <a:pt x="61" y="1"/>
                      <a:pt x="1" y="61"/>
                      <a:pt x="1" y="132"/>
                    </a:cubicBezTo>
                    <a:cubicBezTo>
                      <a:pt x="1" y="213"/>
                      <a:pt x="61" y="266"/>
                      <a:pt x="126" y="266"/>
                    </a:cubicBezTo>
                    <a:cubicBezTo>
                      <a:pt x="157" y="266"/>
                      <a:pt x="188" y="254"/>
                      <a:pt x="215" y="227"/>
                    </a:cubicBezTo>
                    <a:cubicBezTo>
                      <a:pt x="299" y="156"/>
                      <a:pt x="251" y="13"/>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8" name="Google Shape;4208;p23"/>
              <p:cNvSpPr/>
              <p:nvPr/>
            </p:nvSpPr>
            <p:spPr>
              <a:xfrm>
                <a:off x="3629900" y="2809400"/>
                <a:ext cx="7775" cy="6650"/>
              </a:xfrm>
              <a:custGeom>
                <a:rect b="b" l="l" r="r" t="t"/>
                <a:pathLst>
                  <a:path extrusionOk="0" h="266" w="311">
                    <a:moveTo>
                      <a:pt x="144" y="1"/>
                    </a:moveTo>
                    <a:cubicBezTo>
                      <a:pt x="72" y="1"/>
                      <a:pt x="1" y="60"/>
                      <a:pt x="1" y="132"/>
                    </a:cubicBezTo>
                    <a:cubicBezTo>
                      <a:pt x="1" y="212"/>
                      <a:pt x="66" y="266"/>
                      <a:pt x="135" y="266"/>
                    </a:cubicBezTo>
                    <a:cubicBezTo>
                      <a:pt x="167" y="266"/>
                      <a:pt x="200" y="254"/>
                      <a:pt x="227" y="227"/>
                    </a:cubicBezTo>
                    <a:cubicBezTo>
                      <a:pt x="310" y="144"/>
                      <a:pt x="251" y="1"/>
                      <a:pt x="14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9" name="Google Shape;4209;p23"/>
              <p:cNvSpPr/>
              <p:nvPr/>
            </p:nvSpPr>
            <p:spPr>
              <a:xfrm>
                <a:off x="3815350" y="3113600"/>
                <a:ext cx="7450" cy="6650"/>
              </a:xfrm>
              <a:custGeom>
                <a:rect b="b" l="l" r="r" t="t"/>
                <a:pathLst>
                  <a:path extrusionOk="0" h="266" w="298">
                    <a:moveTo>
                      <a:pt x="131" y="1"/>
                    </a:moveTo>
                    <a:cubicBezTo>
                      <a:pt x="60" y="1"/>
                      <a:pt x="0" y="60"/>
                      <a:pt x="0" y="132"/>
                    </a:cubicBezTo>
                    <a:cubicBezTo>
                      <a:pt x="0" y="213"/>
                      <a:pt x="61" y="266"/>
                      <a:pt x="125" y="266"/>
                    </a:cubicBezTo>
                    <a:cubicBezTo>
                      <a:pt x="156" y="266"/>
                      <a:pt x="188" y="254"/>
                      <a:pt x="215" y="227"/>
                    </a:cubicBezTo>
                    <a:cubicBezTo>
                      <a:pt x="298" y="156"/>
                      <a:pt x="250" y="13"/>
                      <a:pt x="13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0" name="Google Shape;4210;p23"/>
              <p:cNvSpPr/>
              <p:nvPr/>
            </p:nvSpPr>
            <p:spPr>
              <a:xfrm>
                <a:off x="2695275" y="3010025"/>
                <a:ext cx="6850" cy="6575"/>
              </a:xfrm>
              <a:custGeom>
                <a:rect b="b" l="l" r="r" t="t"/>
                <a:pathLst>
                  <a:path extrusionOk="0" h="263" w="274">
                    <a:moveTo>
                      <a:pt x="131" y="0"/>
                    </a:moveTo>
                    <a:cubicBezTo>
                      <a:pt x="60" y="0"/>
                      <a:pt x="0" y="60"/>
                      <a:pt x="0" y="131"/>
                    </a:cubicBezTo>
                    <a:cubicBezTo>
                      <a:pt x="0" y="203"/>
                      <a:pt x="60" y="262"/>
                      <a:pt x="131" y="262"/>
                    </a:cubicBezTo>
                    <a:cubicBezTo>
                      <a:pt x="203" y="262"/>
                      <a:pt x="274" y="203"/>
                      <a:pt x="274" y="131"/>
                    </a:cubicBezTo>
                    <a:cubicBezTo>
                      <a:pt x="274" y="60"/>
                      <a:pt x="203" y="0"/>
                      <a:pt x="13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1" name="Google Shape;4211;p23"/>
              <p:cNvSpPr/>
              <p:nvPr/>
            </p:nvSpPr>
            <p:spPr>
              <a:xfrm>
                <a:off x="1995775" y="2767725"/>
                <a:ext cx="7750" cy="6475"/>
              </a:xfrm>
              <a:custGeom>
                <a:rect b="b" l="l" r="r" t="t"/>
                <a:pathLst>
                  <a:path extrusionOk="0" h="259" w="310">
                    <a:moveTo>
                      <a:pt x="143" y="1"/>
                    </a:moveTo>
                    <a:cubicBezTo>
                      <a:pt x="72" y="1"/>
                      <a:pt x="12" y="60"/>
                      <a:pt x="0" y="132"/>
                    </a:cubicBezTo>
                    <a:cubicBezTo>
                      <a:pt x="0" y="207"/>
                      <a:pt x="70" y="258"/>
                      <a:pt x="141" y="258"/>
                    </a:cubicBezTo>
                    <a:cubicBezTo>
                      <a:pt x="171" y="258"/>
                      <a:pt x="201" y="249"/>
                      <a:pt x="227" y="227"/>
                    </a:cubicBezTo>
                    <a:cubicBezTo>
                      <a:pt x="310" y="144"/>
                      <a:pt x="250" y="1"/>
                      <a:pt x="1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2" name="Google Shape;4212;p23"/>
              <p:cNvSpPr/>
              <p:nvPr/>
            </p:nvSpPr>
            <p:spPr>
              <a:xfrm>
                <a:off x="1842475" y="2609675"/>
                <a:ext cx="7475" cy="6525"/>
              </a:xfrm>
              <a:custGeom>
                <a:rect b="b" l="l" r="r" t="t"/>
                <a:pathLst>
                  <a:path extrusionOk="0" h="261" w="299">
                    <a:moveTo>
                      <a:pt x="132" y="1"/>
                    </a:moveTo>
                    <a:cubicBezTo>
                      <a:pt x="60" y="1"/>
                      <a:pt x="1" y="60"/>
                      <a:pt x="1" y="132"/>
                    </a:cubicBezTo>
                    <a:cubicBezTo>
                      <a:pt x="1" y="212"/>
                      <a:pt x="61" y="260"/>
                      <a:pt x="126" y="260"/>
                    </a:cubicBezTo>
                    <a:cubicBezTo>
                      <a:pt x="157" y="260"/>
                      <a:pt x="188" y="250"/>
                      <a:pt x="215" y="227"/>
                    </a:cubicBezTo>
                    <a:cubicBezTo>
                      <a:pt x="298" y="143"/>
                      <a:pt x="251" y="12"/>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3" name="Google Shape;4213;p23"/>
              <p:cNvSpPr/>
              <p:nvPr/>
            </p:nvSpPr>
            <p:spPr>
              <a:xfrm>
                <a:off x="1810500" y="1837825"/>
                <a:ext cx="9225" cy="6625"/>
              </a:xfrm>
              <a:custGeom>
                <a:rect b="b" l="l" r="r" t="t"/>
                <a:pathLst>
                  <a:path extrusionOk="0" h="265" w="369">
                    <a:moveTo>
                      <a:pt x="164" y="0"/>
                    </a:moveTo>
                    <a:cubicBezTo>
                      <a:pt x="1" y="0"/>
                      <a:pt x="1" y="265"/>
                      <a:pt x="164" y="265"/>
                    </a:cubicBezTo>
                    <a:cubicBezTo>
                      <a:pt x="170" y="265"/>
                      <a:pt x="177" y="265"/>
                      <a:pt x="184" y="264"/>
                    </a:cubicBezTo>
                    <a:cubicBezTo>
                      <a:pt x="191" y="265"/>
                      <a:pt x="198" y="265"/>
                      <a:pt x="205" y="265"/>
                    </a:cubicBezTo>
                    <a:cubicBezTo>
                      <a:pt x="368" y="265"/>
                      <a:pt x="368" y="0"/>
                      <a:pt x="205" y="0"/>
                    </a:cubicBezTo>
                    <a:cubicBezTo>
                      <a:pt x="198" y="0"/>
                      <a:pt x="191" y="1"/>
                      <a:pt x="184" y="2"/>
                    </a:cubicBezTo>
                    <a:cubicBezTo>
                      <a:pt x="177" y="1"/>
                      <a:pt x="170" y="0"/>
                      <a:pt x="16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4" name="Google Shape;4214;p23"/>
              <p:cNvSpPr/>
              <p:nvPr/>
            </p:nvSpPr>
            <p:spPr>
              <a:xfrm>
                <a:off x="1120375" y="1474375"/>
                <a:ext cx="7450" cy="6400"/>
              </a:xfrm>
              <a:custGeom>
                <a:rect b="b" l="l" r="r" t="t"/>
                <a:pathLst>
                  <a:path extrusionOk="0" h="256" w="298">
                    <a:moveTo>
                      <a:pt x="113" y="1"/>
                    </a:moveTo>
                    <a:cubicBezTo>
                      <a:pt x="50" y="1"/>
                      <a:pt x="0" y="57"/>
                      <a:pt x="0" y="133"/>
                    </a:cubicBezTo>
                    <a:cubicBezTo>
                      <a:pt x="0" y="205"/>
                      <a:pt x="59" y="256"/>
                      <a:pt x="124" y="256"/>
                    </a:cubicBezTo>
                    <a:cubicBezTo>
                      <a:pt x="155" y="256"/>
                      <a:pt x="187" y="244"/>
                      <a:pt x="214" y="217"/>
                    </a:cubicBezTo>
                    <a:cubicBezTo>
                      <a:pt x="298" y="145"/>
                      <a:pt x="250" y="2"/>
                      <a:pt x="131" y="2"/>
                    </a:cubicBezTo>
                    <a:cubicBezTo>
                      <a:pt x="125" y="1"/>
                      <a:pt x="119" y="1"/>
                      <a:pt x="11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5" name="Google Shape;4215;p23"/>
              <p:cNvSpPr/>
              <p:nvPr/>
            </p:nvSpPr>
            <p:spPr>
              <a:xfrm>
                <a:off x="1754675" y="1531525"/>
                <a:ext cx="7750" cy="6400"/>
              </a:xfrm>
              <a:custGeom>
                <a:rect b="b" l="l" r="r" t="t"/>
                <a:pathLst>
                  <a:path extrusionOk="0" h="256" w="310">
                    <a:moveTo>
                      <a:pt x="125" y="1"/>
                    </a:moveTo>
                    <a:cubicBezTo>
                      <a:pt x="60" y="1"/>
                      <a:pt x="0" y="57"/>
                      <a:pt x="0" y="133"/>
                    </a:cubicBezTo>
                    <a:cubicBezTo>
                      <a:pt x="0" y="205"/>
                      <a:pt x="65" y="256"/>
                      <a:pt x="133" y="256"/>
                    </a:cubicBezTo>
                    <a:cubicBezTo>
                      <a:pt x="166" y="256"/>
                      <a:pt x="199" y="244"/>
                      <a:pt x="227" y="217"/>
                    </a:cubicBezTo>
                    <a:cubicBezTo>
                      <a:pt x="310" y="145"/>
                      <a:pt x="250" y="2"/>
                      <a:pt x="143" y="2"/>
                    </a:cubicBezTo>
                    <a:cubicBezTo>
                      <a:pt x="137" y="1"/>
                      <a:pt x="131" y="1"/>
                      <a:pt x="12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6" name="Google Shape;4216;p23"/>
              <p:cNvSpPr/>
              <p:nvPr/>
            </p:nvSpPr>
            <p:spPr>
              <a:xfrm>
                <a:off x="1641050" y="1002925"/>
                <a:ext cx="7675" cy="6650"/>
              </a:xfrm>
              <a:custGeom>
                <a:rect b="b" l="l" r="r" t="t"/>
                <a:pathLst>
                  <a:path extrusionOk="0" h="266" w="307">
                    <a:moveTo>
                      <a:pt x="140" y="1"/>
                    </a:moveTo>
                    <a:cubicBezTo>
                      <a:pt x="69" y="1"/>
                      <a:pt x="9" y="60"/>
                      <a:pt x="9" y="132"/>
                    </a:cubicBezTo>
                    <a:cubicBezTo>
                      <a:pt x="1" y="212"/>
                      <a:pt x="64" y="266"/>
                      <a:pt x="132" y="266"/>
                    </a:cubicBezTo>
                    <a:cubicBezTo>
                      <a:pt x="164" y="266"/>
                      <a:pt x="197" y="254"/>
                      <a:pt x="223" y="227"/>
                    </a:cubicBezTo>
                    <a:cubicBezTo>
                      <a:pt x="307" y="144"/>
                      <a:pt x="259" y="1"/>
                      <a:pt x="14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7" name="Google Shape;4217;p23"/>
              <p:cNvSpPr/>
              <p:nvPr/>
            </p:nvSpPr>
            <p:spPr>
              <a:xfrm>
                <a:off x="1448075" y="2492100"/>
                <a:ext cx="7775" cy="6650"/>
              </a:xfrm>
              <a:custGeom>
                <a:rect b="b" l="l" r="r" t="t"/>
                <a:pathLst>
                  <a:path extrusionOk="0" h="266" w="311">
                    <a:moveTo>
                      <a:pt x="144" y="1"/>
                    </a:moveTo>
                    <a:cubicBezTo>
                      <a:pt x="72" y="1"/>
                      <a:pt x="13" y="60"/>
                      <a:pt x="1" y="132"/>
                    </a:cubicBezTo>
                    <a:cubicBezTo>
                      <a:pt x="1" y="212"/>
                      <a:pt x="67" y="266"/>
                      <a:pt x="135" y="266"/>
                    </a:cubicBezTo>
                    <a:cubicBezTo>
                      <a:pt x="167" y="266"/>
                      <a:pt x="200" y="254"/>
                      <a:pt x="227" y="227"/>
                    </a:cubicBezTo>
                    <a:cubicBezTo>
                      <a:pt x="310" y="155"/>
                      <a:pt x="263" y="13"/>
                      <a:pt x="14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8" name="Google Shape;4218;p23"/>
              <p:cNvSpPr/>
              <p:nvPr/>
            </p:nvSpPr>
            <p:spPr>
              <a:xfrm>
                <a:off x="1562550" y="2880800"/>
                <a:ext cx="9225" cy="6650"/>
              </a:xfrm>
              <a:custGeom>
                <a:rect b="b" l="l" r="r" t="t"/>
                <a:pathLst>
                  <a:path extrusionOk="0" h="266" w="369">
                    <a:moveTo>
                      <a:pt x="164" y="1"/>
                    </a:moveTo>
                    <a:cubicBezTo>
                      <a:pt x="1" y="1"/>
                      <a:pt x="1" y="265"/>
                      <a:pt x="164" y="265"/>
                    </a:cubicBezTo>
                    <a:cubicBezTo>
                      <a:pt x="171" y="265"/>
                      <a:pt x="177" y="265"/>
                      <a:pt x="184" y="264"/>
                    </a:cubicBezTo>
                    <a:cubicBezTo>
                      <a:pt x="191" y="265"/>
                      <a:pt x="198" y="265"/>
                      <a:pt x="205" y="265"/>
                    </a:cubicBezTo>
                    <a:cubicBezTo>
                      <a:pt x="368" y="265"/>
                      <a:pt x="368" y="1"/>
                      <a:pt x="205" y="1"/>
                    </a:cubicBezTo>
                    <a:cubicBezTo>
                      <a:pt x="198" y="1"/>
                      <a:pt x="191" y="1"/>
                      <a:pt x="184" y="2"/>
                    </a:cubicBezTo>
                    <a:cubicBezTo>
                      <a:pt x="177" y="1"/>
                      <a:pt x="171" y="1"/>
                      <a:pt x="16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9" name="Google Shape;4219;p23"/>
              <p:cNvSpPr/>
              <p:nvPr/>
            </p:nvSpPr>
            <p:spPr>
              <a:xfrm>
                <a:off x="2004500" y="2263775"/>
                <a:ext cx="9350" cy="6600"/>
              </a:xfrm>
              <a:custGeom>
                <a:rect b="b" l="l" r="r" t="t"/>
                <a:pathLst>
                  <a:path extrusionOk="0" h="264" w="374">
                    <a:moveTo>
                      <a:pt x="166" y="0"/>
                    </a:moveTo>
                    <a:cubicBezTo>
                      <a:pt x="0" y="0"/>
                      <a:pt x="4" y="264"/>
                      <a:pt x="176" y="264"/>
                    </a:cubicBezTo>
                    <a:cubicBezTo>
                      <a:pt x="180" y="264"/>
                      <a:pt x="183" y="264"/>
                      <a:pt x="187" y="263"/>
                    </a:cubicBezTo>
                    <a:cubicBezTo>
                      <a:pt x="191" y="264"/>
                      <a:pt x="195" y="264"/>
                      <a:pt x="198" y="264"/>
                    </a:cubicBezTo>
                    <a:cubicBezTo>
                      <a:pt x="371" y="264"/>
                      <a:pt x="374" y="0"/>
                      <a:pt x="208" y="0"/>
                    </a:cubicBezTo>
                    <a:cubicBezTo>
                      <a:pt x="202" y="0"/>
                      <a:pt x="195" y="1"/>
                      <a:pt x="187" y="2"/>
                    </a:cubicBezTo>
                    <a:cubicBezTo>
                      <a:pt x="180" y="1"/>
                      <a:pt x="173" y="0"/>
                      <a:pt x="16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0" name="Google Shape;4220;p23"/>
              <p:cNvSpPr/>
              <p:nvPr/>
            </p:nvSpPr>
            <p:spPr>
              <a:xfrm>
                <a:off x="1084350" y="2031025"/>
                <a:ext cx="7475" cy="6600"/>
              </a:xfrm>
              <a:custGeom>
                <a:rect b="b" l="l" r="r" t="t"/>
                <a:pathLst>
                  <a:path extrusionOk="0" h="264" w="299">
                    <a:moveTo>
                      <a:pt x="131" y="1"/>
                    </a:moveTo>
                    <a:cubicBezTo>
                      <a:pt x="60" y="1"/>
                      <a:pt x="0" y="60"/>
                      <a:pt x="0" y="132"/>
                    </a:cubicBezTo>
                    <a:cubicBezTo>
                      <a:pt x="0" y="206"/>
                      <a:pt x="64" y="264"/>
                      <a:pt x="130" y="264"/>
                    </a:cubicBezTo>
                    <a:cubicBezTo>
                      <a:pt x="160" y="264"/>
                      <a:pt x="189" y="253"/>
                      <a:pt x="215" y="227"/>
                    </a:cubicBezTo>
                    <a:cubicBezTo>
                      <a:pt x="298" y="144"/>
                      <a:pt x="251" y="1"/>
                      <a:pt x="13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1" name="Google Shape;4221;p23"/>
              <p:cNvSpPr/>
              <p:nvPr/>
            </p:nvSpPr>
            <p:spPr>
              <a:xfrm>
                <a:off x="1136450" y="2258750"/>
                <a:ext cx="7450" cy="6450"/>
              </a:xfrm>
              <a:custGeom>
                <a:rect b="b" l="l" r="r" t="t"/>
                <a:pathLst>
                  <a:path extrusionOk="0" h="258" w="298">
                    <a:moveTo>
                      <a:pt x="131" y="0"/>
                    </a:moveTo>
                    <a:cubicBezTo>
                      <a:pt x="60" y="0"/>
                      <a:pt x="0" y="48"/>
                      <a:pt x="0" y="131"/>
                    </a:cubicBezTo>
                    <a:cubicBezTo>
                      <a:pt x="0" y="206"/>
                      <a:pt x="64" y="258"/>
                      <a:pt x="131" y="258"/>
                    </a:cubicBezTo>
                    <a:cubicBezTo>
                      <a:pt x="160" y="258"/>
                      <a:pt x="189" y="248"/>
                      <a:pt x="214" y="226"/>
                    </a:cubicBezTo>
                    <a:cubicBezTo>
                      <a:pt x="298" y="143"/>
                      <a:pt x="250" y="0"/>
                      <a:pt x="13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2" name="Google Shape;4222;p23"/>
              <p:cNvSpPr/>
              <p:nvPr/>
            </p:nvSpPr>
            <p:spPr>
              <a:xfrm>
                <a:off x="2517275" y="1742000"/>
                <a:ext cx="7750" cy="6475"/>
              </a:xfrm>
              <a:custGeom>
                <a:rect b="b" l="l" r="r" t="t"/>
                <a:pathLst>
                  <a:path extrusionOk="0" h="259" w="310">
                    <a:moveTo>
                      <a:pt x="143" y="1"/>
                    </a:moveTo>
                    <a:cubicBezTo>
                      <a:pt x="60" y="1"/>
                      <a:pt x="0" y="60"/>
                      <a:pt x="0" y="132"/>
                    </a:cubicBezTo>
                    <a:cubicBezTo>
                      <a:pt x="0" y="207"/>
                      <a:pt x="70" y="258"/>
                      <a:pt x="140" y="258"/>
                    </a:cubicBezTo>
                    <a:cubicBezTo>
                      <a:pt x="171" y="258"/>
                      <a:pt x="201" y="249"/>
                      <a:pt x="226" y="227"/>
                    </a:cubicBezTo>
                    <a:cubicBezTo>
                      <a:pt x="310" y="144"/>
                      <a:pt x="250" y="1"/>
                      <a:pt x="1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3" name="Google Shape;4223;p23"/>
              <p:cNvSpPr/>
              <p:nvPr/>
            </p:nvSpPr>
            <p:spPr>
              <a:xfrm>
                <a:off x="2397900" y="1508950"/>
                <a:ext cx="6875" cy="6575"/>
              </a:xfrm>
              <a:custGeom>
                <a:rect b="b" l="l" r="r" t="t"/>
                <a:pathLst>
                  <a:path extrusionOk="0" h="263" w="275">
                    <a:moveTo>
                      <a:pt x="144" y="0"/>
                    </a:moveTo>
                    <a:cubicBezTo>
                      <a:pt x="60" y="0"/>
                      <a:pt x="1" y="60"/>
                      <a:pt x="1" y="131"/>
                    </a:cubicBezTo>
                    <a:cubicBezTo>
                      <a:pt x="1" y="203"/>
                      <a:pt x="60" y="262"/>
                      <a:pt x="144" y="262"/>
                    </a:cubicBezTo>
                    <a:cubicBezTo>
                      <a:pt x="215" y="262"/>
                      <a:pt x="275" y="203"/>
                      <a:pt x="275" y="131"/>
                    </a:cubicBezTo>
                    <a:cubicBezTo>
                      <a:pt x="275" y="60"/>
                      <a:pt x="215" y="0"/>
                      <a:pt x="14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4" name="Google Shape;4224;p23"/>
              <p:cNvSpPr/>
              <p:nvPr/>
            </p:nvSpPr>
            <p:spPr>
              <a:xfrm>
                <a:off x="2788725" y="1418150"/>
                <a:ext cx="7475" cy="6675"/>
              </a:xfrm>
              <a:custGeom>
                <a:rect b="b" l="l" r="r" t="t"/>
                <a:pathLst>
                  <a:path extrusionOk="0" h="267" w="299">
                    <a:moveTo>
                      <a:pt x="132" y="1"/>
                    </a:moveTo>
                    <a:cubicBezTo>
                      <a:pt x="60" y="1"/>
                      <a:pt x="1" y="60"/>
                      <a:pt x="1" y="132"/>
                    </a:cubicBezTo>
                    <a:cubicBezTo>
                      <a:pt x="1" y="213"/>
                      <a:pt x="61" y="266"/>
                      <a:pt x="126" y="266"/>
                    </a:cubicBezTo>
                    <a:cubicBezTo>
                      <a:pt x="156" y="266"/>
                      <a:pt x="188" y="254"/>
                      <a:pt x="215" y="227"/>
                    </a:cubicBezTo>
                    <a:cubicBezTo>
                      <a:pt x="298" y="156"/>
                      <a:pt x="251" y="13"/>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5" name="Google Shape;4225;p23"/>
              <p:cNvSpPr/>
              <p:nvPr/>
            </p:nvSpPr>
            <p:spPr>
              <a:xfrm>
                <a:off x="2573225" y="1144925"/>
                <a:ext cx="7775" cy="6450"/>
              </a:xfrm>
              <a:custGeom>
                <a:rect b="b" l="l" r="r" t="t"/>
                <a:pathLst>
                  <a:path extrusionOk="0" h="258" w="311">
                    <a:moveTo>
                      <a:pt x="132" y="0"/>
                    </a:moveTo>
                    <a:cubicBezTo>
                      <a:pt x="60" y="0"/>
                      <a:pt x="1" y="48"/>
                      <a:pt x="1" y="131"/>
                    </a:cubicBezTo>
                    <a:cubicBezTo>
                      <a:pt x="1" y="206"/>
                      <a:pt x="64" y="257"/>
                      <a:pt x="131" y="257"/>
                    </a:cubicBezTo>
                    <a:cubicBezTo>
                      <a:pt x="160" y="257"/>
                      <a:pt x="190" y="248"/>
                      <a:pt x="215" y="226"/>
                    </a:cubicBezTo>
                    <a:cubicBezTo>
                      <a:pt x="310" y="143"/>
                      <a:pt x="251" y="0"/>
                      <a:pt x="13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6" name="Google Shape;4226;p23"/>
              <p:cNvSpPr/>
              <p:nvPr/>
            </p:nvSpPr>
            <p:spPr>
              <a:xfrm>
                <a:off x="3230150" y="1622050"/>
                <a:ext cx="7475" cy="6650"/>
              </a:xfrm>
              <a:custGeom>
                <a:rect b="b" l="l" r="r" t="t"/>
                <a:pathLst>
                  <a:path extrusionOk="0" h="266" w="299">
                    <a:moveTo>
                      <a:pt x="132" y="1"/>
                    </a:moveTo>
                    <a:cubicBezTo>
                      <a:pt x="60" y="1"/>
                      <a:pt x="1" y="60"/>
                      <a:pt x="1" y="132"/>
                    </a:cubicBezTo>
                    <a:cubicBezTo>
                      <a:pt x="1" y="212"/>
                      <a:pt x="61" y="266"/>
                      <a:pt x="126" y="266"/>
                    </a:cubicBezTo>
                    <a:cubicBezTo>
                      <a:pt x="156" y="266"/>
                      <a:pt x="188" y="254"/>
                      <a:pt x="215" y="227"/>
                    </a:cubicBezTo>
                    <a:cubicBezTo>
                      <a:pt x="298" y="144"/>
                      <a:pt x="251" y="13"/>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7" name="Google Shape;4227;p23"/>
              <p:cNvSpPr/>
              <p:nvPr/>
            </p:nvSpPr>
            <p:spPr>
              <a:xfrm>
                <a:off x="3298900" y="1128550"/>
                <a:ext cx="7475" cy="6500"/>
              </a:xfrm>
              <a:custGeom>
                <a:rect b="b" l="l" r="r" t="t"/>
                <a:pathLst>
                  <a:path extrusionOk="0" h="260" w="299">
                    <a:moveTo>
                      <a:pt x="144" y="0"/>
                    </a:moveTo>
                    <a:cubicBezTo>
                      <a:pt x="61" y="0"/>
                      <a:pt x="1" y="60"/>
                      <a:pt x="1" y="131"/>
                    </a:cubicBezTo>
                    <a:cubicBezTo>
                      <a:pt x="1" y="212"/>
                      <a:pt x="67" y="260"/>
                      <a:pt x="132" y="260"/>
                    </a:cubicBezTo>
                    <a:cubicBezTo>
                      <a:pt x="162" y="260"/>
                      <a:pt x="192" y="249"/>
                      <a:pt x="215" y="226"/>
                    </a:cubicBezTo>
                    <a:cubicBezTo>
                      <a:pt x="299" y="143"/>
                      <a:pt x="251" y="12"/>
                      <a:pt x="14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8" name="Google Shape;4228;p23"/>
              <p:cNvSpPr/>
              <p:nvPr/>
            </p:nvSpPr>
            <p:spPr>
              <a:xfrm>
                <a:off x="3527800" y="2197100"/>
                <a:ext cx="7775" cy="6375"/>
              </a:xfrm>
              <a:custGeom>
                <a:rect b="b" l="l" r="r" t="t"/>
                <a:pathLst>
                  <a:path extrusionOk="0" h="255" w="311">
                    <a:moveTo>
                      <a:pt x="125" y="0"/>
                    </a:moveTo>
                    <a:cubicBezTo>
                      <a:pt x="61" y="0"/>
                      <a:pt x="1" y="55"/>
                      <a:pt x="1" y="121"/>
                    </a:cubicBezTo>
                    <a:cubicBezTo>
                      <a:pt x="1" y="201"/>
                      <a:pt x="67" y="255"/>
                      <a:pt x="135" y="255"/>
                    </a:cubicBezTo>
                    <a:cubicBezTo>
                      <a:pt x="167" y="255"/>
                      <a:pt x="200" y="243"/>
                      <a:pt x="227" y="216"/>
                    </a:cubicBezTo>
                    <a:cubicBezTo>
                      <a:pt x="310" y="144"/>
                      <a:pt x="251" y="2"/>
                      <a:pt x="144" y="2"/>
                    </a:cubicBezTo>
                    <a:cubicBezTo>
                      <a:pt x="138" y="1"/>
                      <a:pt x="131" y="0"/>
                      <a:pt x="12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9" name="Google Shape;4229;p23"/>
              <p:cNvSpPr/>
              <p:nvPr/>
            </p:nvSpPr>
            <p:spPr>
              <a:xfrm>
                <a:off x="3902050" y="2461450"/>
                <a:ext cx="7675" cy="6650"/>
              </a:xfrm>
              <a:custGeom>
                <a:rect b="b" l="l" r="r" t="t"/>
                <a:pathLst>
                  <a:path extrusionOk="0" h="266" w="307">
                    <a:moveTo>
                      <a:pt x="140" y="0"/>
                    </a:moveTo>
                    <a:cubicBezTo>
                      <a:pt x="68" y="0"/>
                      <a:pt x="9" y="60"/>
                      <a:pt x="9" y="131"/>
                    </a:cubicBezTo>
                    <a:cubicBezTo>
                      <a:pt x="1" y="212"/>
                      <a:pt x="64" y="265"/>
                      <a:pt x="131" y="265"/>
                    </a:cubicBezTo>
                    <a:cubicBezTo>
                      <a:pt x="163" y="265"/>
                      <a:pt x="196" y="253"/>
                      <a:pt x="223" y="226"/>
                    </a:cubicBezTo>
                    <a:cubicBezTo>
                      <a:pt x="307" y="143"/>
                      <a:pt x="259" y="0"/>
                      <a:pt x="14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0" name="Google Shape;4230;p23"/>
              <p:cNvSpPr/>
              <p:nvPr/>
            </p:nvSpPr>
            <p:spPr>
              <a:xfrm>
                <a:off x="3531375" y="2052175"/>
                <a:ext cx="7475" cy="6650"/>
              </a:xfrm>
              <a:custGeom>
                <a:rect b="b" l="l" r="r" t="t"/>
                <a:pathLst>
                  <a:path extrusionOk="0" h="266" w="299">
                    <a:moveTo>
                      <a:pt x="132" y="0"/>
                    </a:moveTo>
                    <a:cubicBezTo>
                      <a:pt x="60" y="0"/>
                      <a:pt x="1" y="60"/>
                      <a:pt x="1" y="131"/>
                    </a:cubicBezTo>
                    <a:cubicBezTo>
                      <a:pt x="1" y="212"/>
                      <a:pt x="61" y="265"/>
                      <a:pt x="126" y="265"/>
                    </a:cubicBezTo>
                    <a:cubicBezTo>
                      <a:pt x="156" y="265"/>
                      <a:pt x="188" y="253"/>
                      <a:pt x="215" y="226"/>
                    </a:cubicBezTo>
                    <a:cubicBezTo>
                      <a:pt x="298" y="143"/>
                      <a:pt x="251" y="0"/>
                      <a:pt x="13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1" name="Google Shape;4231;p23"/>
              <p:cNvSpPr/>
              <p:nvPr/>
            </p:nvSpPr>
            <p:spPr>
              <a:xfrm>
                <a:off x="1701100" y="2387900"/>
                <a:ext cx="14900" cy="12800"/>
              </a:xfrm>
              <a:custGeom>
                <a:rect b="b" l="l" r="r" t="t"/>
                <a:pathLst>
                  <a:path extrusionOk="0" h="512" w="596">
                    <a:moveTo>
                      <a:pt x="253" y="1"/>
                    </a:moveTo>
                    <a:cubicBezTo>
                      <a:pt x="109" y="1"/>
                      <a:pt x="0" y="115"/>
                      <a:pt x="0" y="251"/>
                    </a:cubicBezTo>
                    <a:cubicBezTo>
                      <a:pt x="0" y="407"/>
                      <a:pt x="130" y="512"/>
                      <a:pt x="261" y="512"/>
                    </a:cubicBezTo>
                    <a:cubicBezTo>
                      <a:pt x="321" y="512"/>
                      <a:pt x="381" y="490"/>
                      <a:pt x="429" y="442"/>
                    </a:cubicBezTo>
                    <a:cubicBezTo>
                      <a:pt x="596" y="275"/>
                      <a:pt x="488" y="1"/>
                      <a:pt x="274" y="1"/>
                    </a:cubicBezTo>
                    <a:cubicBezTo>
                      <a:pt x="267" y="1"/>
                      <a:pt x="260" y="1"/>
                      <a:pt x="25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2" name="Google Shape;4232;p23"/>
              <p:cNvSpPr/>
              <p:nvPr/>
            </p:nvSpPr>
            <p:spPr>
              <a:xfrm>
                <a:off x="864375" y="3061525"/>
                <a:ext cx="14925" cy="12800"/>
              </a:xfrm>
              <a:custGeom>
                <a:rect b="b" l="l" r="r" t="t"/>
                <a:pathLst>
                  <a:path extrusionOk="0" h="512" w="597">
                    <a:moveTo>
                      <a:pt x="275" y="0"/>
                    </a:moveTo>
                    <a:cubicBezTo>
                      <a:pt x="132" y="0"/>
                      <a:pt x="13" y="107"/>
                      <a:pt x="1" y="262"/>
                    </a:cubicBezTo>
                    <a:cubicBezTo>
                      <a:pt x="1" y="409"/>
                      <a:pt x="129" y="511"/>
                      <a:pt x="260" y="511"/>
                    </a:cubicBezTo>
                    <a:cubicBezTo>
                      <a:pt x="320" y="511"/>
                      <a:pt x="381" y="490"/>
                      <a:pt x="429" y="441"/>
                    </a:cubicBezTo>
                    <a:cubicBezTo>
                      <a:pt x="596" y="286"/>
                      <a:pt x="489" y="12"/>
                      <a:pt x="27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3" name="Google Shape;4233;p23"/>
              <p:cNvSpPr/>
              <p:nvPr/>
            </p:nvSpPr>
            <p:spPr>
              <a:xfrm>
                <a:off x="1461175" y="1886075"/>
                <a:ext cx="14925" cy="12850"/>
              </a:xfrm>
              <a:custGeom>
                <a:rect b="b" l="l" r="r" t="t"/>
                <a:pathLst>
                  <a:path extrusionOk="0" h="514" w="597">
                    <a:moveTo>
                      <a:pt x="263" y="1"/>
                    </a:moveTo>
                    <a:cubicBezTo>
                      <a:pt x="120" y="1"/>
                      <a:pt x="1" y="120"/>
                      <a:pt x="1" y="262"/>
                    </a:cubicBezTo>
                    <a:cubicBezTo>
                      <a:pt x="1" y="415"/>
                      <a:pt x="120" y="514"/>
                      <a:pt x="249" y="514"/>
                    </a:cubicBezTo>
                    <a:cubicBezTo>
                      <a:pt x="311" y="514"/>
                      <a:pt x="375" y="491"/>
                      <a:pt x="429" y="441"/>
                    </a:cubicBezTo>
                    <a:cubicBezTo>
                      <a:pt x="596" y="286"/>
                      <a:pt x="489" y="12"/>
                      <a:pt x="26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4" name="Google Shape;4234;p23"/>
              <p:cNvSpPr/>
              <p:nvPr/>
            </p:nvSpPr>
            <p:spPr>
              <a:xfrm>
                <a:off x="1077500" y="1742000"/>
                <a:ext cx="14900" cy="12800"/>
              </a:xfrm>
              <a:custGeom>
                <a:rect b="b" l="l" r="r" t="t"/>
                <a:pathLst>
                  <a:path extrusionOk="0" h="512" w="596">
                    <a:moveTo>
                      <a:pt x="274" y="1"/>
                    </a:moveTo>
                    <a:cubicBezTo>
                      <a:pt x="120" y="1"/>
                      <a:pt x="1" y="108"/>
                      <a:pt x="1" y="263"/>
                    </a:cubicBezTo>
                    <a:cubicBezTo>
                      <a:pt x="1" y="410"/>
                      <a:pt x="129" y="512"/>
                      <a:pt x="260" y="512"/>
                    </a:cubicBezTo>
                    <a:cubicBezTo>
                      <a:pt x="320" y="512"/>
                      <a:pt x="381" y="490"/>
                      <a:pt x="429" y="441"/>
                    </a:cubicBezTo>
                    <a:cubicBezTo>
                      <a:pt x="596" y="287"/>
                      <a:pt x="489" y="13"/>
                      <a:pt x="27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5" name="Google Shape;4235;p23"/>
              <p:cNvSpPr/>
              <p:nvPr/>
            </p:nvSpPr>
            <p:spPr>
              <a:xfrm>
                <a:off x="1835050" y="1697075"/>
                <a:ext cx="14900" cy="12775"/>
              </a:xfrm>
              <a:custGeom>
                <a:rect b="b" l="l" r="r" t="t"/>
                <a:pathLst>
                  <a:path extrusionOk="0" h="511" w="596">
                    <a:moveTo>
                      <a:pt x="274" y="0"/>
                    </a:moveTo>
                    <a:cubicBezTo>
                      <a:pt x="119" y="0"/>
                      <a:pt x="0" y="107"/>
                      <a:pt x="0" y="250"/>
                    </a:cubicBezTo>
                    <a:cubicBezTo>
                      <a:pt x="0" y="406"/>
                      <a:pt x="130" y="511"/>
                      <a:pt x="261" y="511"/>
                    </a:cubicBezTo>
                    <a:cubicBezTo>
                      <a:pt x="320" y="511"/>
                      <a:pt x="380" y="489"/>
                      <a:pt x="429" y="441"/>
                    </a:cubicBezTo>
                    <a:cubicBezTo>
                      <a:pt x="595" y="286"/>
                      <a:pt x="488" y="12"/>
                      <a:pt x="27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6" name="Google Shape;4236;p23"/>
              <p:cNvSpPr/>
              <p:nvPr/>
            </p:nvSpPr>
            <p:spPr>
              <a:xfrm>
                <a:off x="2043100" y="1415175"/>
                <a:ext cx="14900" cy="12800"/>
              </a:xfrm>
              <a:custGeom>
                <a:rect b="b" l="l" r="r" t="t"/>
                <a:pathLst>
                  <a:path extrusionOk="0" h="512" w="596">
                    <a:moveTo>
                      <a:pt x="262" y="1"/>
                    </a:moveTo>
                    <a:cubicBezTo>
                      <a:pt x="120" y="1"/>
                      <a:pt x="1" y="108"/>
                      <a:pt x="1" y="251"/>
                    </a:cubicBezTo>
                    <a:cubicBezTo>
                      <a:pt x="1" y="406"/>
                      <a:pt x="124" y="511"/>
                      <a:pt x="256" y="511"/>
                    </a:cubicBezTo>
                    <a:cubicBezTo>
                      <a:pt x="316" y="511"/>
                      <a:pt x="377" y="490"/>
                      <a:pt x="429" y="441"/>
                    </a:cubicBezTo>
                    <a:cubicBezTo>
                      <a:pt x="596" y="287"/>
                      <a:pt x="489" y="13"/>
                      <a:pt x="26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7" name="Google Shape;4237;p23"/>
              <p:cNvSpPr/>
              <p:nvPr/>
            </p:nvSpPr>
            <p:spPr>
              <a:xfrm>
                <a:off x="1567450" y="1319325"/>
                <a:ext cx="14900" cy="12700"/>
              </a:xfrm>
              <a:custGeom>
                <a:rect b="b" l="l" r="r" t="t"/>
                <a:pathLst>
                  <a:path extrusionOk="0" h="508" w="596">
                    <a:moveTo>
                      <a:pt x="243" y="0"/>
                    </a:moveTo>
                    <a:cubicBezTo>
                      <a:pt x="109" y="0"/>
                      <a:pt x="0" y="115"/>
                      <a:pt x="0" y="251"/>
                    </a:cubicBezTo>
                    <a:cubicBezTo>
                      <a:pt x="0" y="404"/>
                      <a:pt x="120" y="508"/>
                      <a:pt x="249" y="508"/>
                    </a:cubicBezTo>
                    <a:cubicBezTo>
                      <a:pt x="311" y="508"/>
                      <a:pt x="375" y="484"/>
                      <a:pt x="429" y="430"/>
                    </a:cubicBezTo>
                    <a:cubicBezTo>
                      <a:pt x="596" y="275"/>
                      <a:pt x="488" y="1"/>
                      <a:pt x="262" y="1"/>
                    </a:cubicBezTo>
                    <a:cubicBezTo>
                      <a:pt x="256" y="1"/>
                      <a:pt x="249" y="0"/>
                      <a:pt x="24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8" name="Google Shape;4238;p23"/>
              <p:cNvSpPr/>
              <p:nvPr/>
            </p:nvSpPr>
            <p:spPr>
              <a:xfrm>
                <a:off x="2514000" y="1936950"/>
                <a:ext cx="14900" cy="12575"/>
              </a:xfrm>
              <a:custGeom>
                <a:rect b="b" l="l" r="r" t="t"/>
                <a:pathLst>
                  <a:path extrusionOk="0" h="503" w="596">
                    <a:moveTo>
                      <a:pt x="253" y="1"/>
                    </a:moveTo>
                    <a:cubicBezTo>
                      <a:pt x="108" y="1"/>
                      <a:pt x="0" y="115"/>
                      <a:pt x="0" y="252"/>
                    </a:cubicBezTo>
                    <a:cubicBezTo>
                      <a:pt x="0" y="404"/>
                      <a:pt x="120" y="503"/>
                      <a:pt x="249" y="503"/>
                    </a:cubicBezTo>
                    <a:cubicBezTo>
                      <a:pt x="311" y="503"/>
                      <a:pt x="375" y="480"/>
                      <a:pt x="429" y="430"/>
                    </a:cubicBezTo>
                    <a:cubicBezTo>
                      <a:pt x="596" y="275"/>
                      <a:pt x="488" y="2"/>
                      <a:pt x="274" y="2"/>
                    </a:cubicBezTo>
                    <a:cubicBezTo>
                      <a:pt x="267" y="1"/>
                      <a:pt x="260" y="1"/>
                      <a:pt x="25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9" name="Google Shape;4239;p23"/>
              <p:cNvSpPr/>
              <p:nvPr/>
            </p:nvSpPr>
            <p:spPr>
              <a:xfrm>
                <a:off x="3094125" y="1260400"/>
                <a:ext cx="14900" cy="12850"/>
              </a:xfrm>
              <a:custGeom>
                <a:rect b="b" l="l" r="r" t="t"/>
                <a:pathLst>
                  <a:path extrusionOk="0" h="514" w="596">
                    <a:moveTo>
                      <a:pt x="274" y="1"/>
                    </a:moveTo>
                    <a:cubicBezTo>
                      <a:pt x="131" y="1"/>
                      <a:pt x="12" y="120"/>
                      <a:pt x="0" y="263"/>
                    </a:cubicBezTo>
                    <a:cubicBezTo>
                      <a:pt x="0" y="415"/>
                      <a:pt x="126" y="514"/>
                      <a:pt x="254" y="514"/>
                    </a:cubicBezTo>
                    <a:cubicBezTo>
                      <a:pt x="316" y="514"/>
                      <a:pt x="379" y="491"/>
                      <a:pt x="429" y="441"/>
                    </a:cubicBezTo>
                    <a:cubicBezTo>
                      <a:pt x="596" y="286"/>
                      <a:pt x="489" y="13"/>
                      <a:pt x="27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0" name="Google Shape;4240;p23"/>
              <p:cNvSpPr/>
              <p:nvPr/>
            </p:nvSpPr>
            <p:spPr>
              <a:xfrm>
                <a:off x="2049650" y="2034300"/>
                <a:ext cx="14900" cy="12800"/>
              </a:xfrm>
              <a:custGeom>
                <a:rect b="b" l="l" r="r" t="t"/>
                <a:pathLst>
                  <a:path extrusionOk="0" h="512" w="596">
                    <a:moveTo>
                      <a:pt x="274" y="1"/>
                    </a:moveTo>
                    <a:cubicBezTo>
                      <a:pt x="131" y="1"/>
                      <a:pt x="12" y="108"/>
                      <a:pt x="0" y="251"/>
                    </a:cubicBezTo>
                    <a:cubicBezTo>
                      <a:pt x="0" y="406"/>
                      <a:pt x="130" y="511"/>
                      <a:pt x="265" y="511"/>
                    </a:cubicBezTo>
                    <a:cubicBezTo>
                      <a:pt x="326" y="511"/>
                      <a:pt x="389" y="490"/>
                      <a:pt x="441" y="441"/>
                    </a:cubicBezTo>
                    <a:cubicBezTo>
                      <a:pt x="596" y="287"/>
                      <a:pt x="501" y="13"/>
                      <a:pt x="27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1" name="Google Shape;4241;p23"/>
              <p:cNvSpPr/>
              <p:nvPr/>
            </p:nvSpPr>
            <p:spPr>
              <a:xfrm>
                <a:off x="2491075" y="3399650"/>
                <a:ext cx="14900" cy="12800"/>
              </a:xfrm>
              <a:custGeom>
                <a:rect b="b" l="l" r="r" t="t"/>
                <a:pathLst>
                  <a:path extrusionOk="0" h="512" w="596">
                    <a:moveTo>
                      <a:pt x="274" y="1"/>
                    </a:moveTo>
                    <a:cubicBezTo>
                      <a:pt x="131" y="1"/>
                      <a:pt x="12" y="108"/>
                      <a:pt x="0" y="251"/>
                    </a:cubicBezTo>
                    <a:cubicBezTo>
                      <a:pt x="0" y="406"/>
                      <a:pt x="130" y="511"/>
                      <a:pt x="265" y="511"/>
                    </a:cubicBezTo>
                    <a:cubicBezTo>
                      <a:pt x="326" y="511"/>
                      <a:pt x="389" y="490"/>
                      <a:pt x="441" y="441"/>
                    </a:cubicBezTo>
                    <a:cubicBezTo>
                      <a:pt x="596" y="286"/>
                      <a:pt x="500" y="13"/>
                      <a:pt x="27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2" name="Google Shape;4242;p23"/>
              <p:cNvSpPr/>
              <p:nvPr/>
            </p:nvSpPr>
            <p:spPr>
              <a:xfrm>
                <a:off x="2840525" y="3715475"/>
                <a:ext cx="14900" cy="12800"/>
              </a:xfrm>
              <a:custGeom>
                <a:rect b="b" l="l" r="r" t="t"/>
                <a:pathLst>
                  <a:path extrusionOk="0" h="512" w="596">
                    <a:moveTo>
                      <a:pt x="262" y="0"/>
                    </a:moveTo>
                    <a:cubicBezTo>
                      <a:pt x="119" y="0"/>
                      <a:pt x="0" y="107"/>
                      <a:pt x="0" y="262"/>
                    </a:cubicBezTo>
                    <a:cubicBezTo>
                      <a:pt x="0" y="409"/>
                      <a:pt x="129" y="511"/>
                      <a:pt x="260" y="511"/>
                    </a:cubicBezTo>
                    <a:cubicBezTo>
                      <a:pt x="320" y="511"/>
                      <a:pt x="380" y="489"/>
                      <a:pt x="429" y="441"/>
                    </a:cubicBezTo>
                    <a:cubicBezTo>
                      <a:pt x="596" y="286"/>
                      <a:pt x="489" y="12"/>
                      <a:pt x="2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3" name="Google Shape;4243;p23"/>
              <p:cNvSpPr/>
              <p:nvPr/>
            </p:nvSpPr>
            <p:spPr>
              <a:xfrm>
                <a:off x="2212775" y="4039900"/>
                <a:ext cx="14900" cy="12800"/>
              </a:xfrm>
              <a:custGeom>
                <a:rect b="b" l="l" r="r" t="t"/>
                <a:pathLst>
                  <a:path extrusionOk="0" h="512" w="596">
                    <a:moveTo>
                      <a:pt x="262" y="1"/>
                    </a:moveTo>
                    <a:cubicBezTo>
                      <a:pt x="119" y="1"/>
                      <a:pt x="0" y="108"/>
                      <a:pt x="0" y="263"/>
                    </a:cubicBezTo>
                    <a:cubicBezTo>
                      <a:pt x="0" y="410"/>
                      <a:pt x="129" y="512"/>
                      <a:pt x="259" y="512"/>
                    </a:cubicBezTo>
                    <a:cubicBezTo>
                      <a:pt x="319" y="512"/>
                      <a:pt x="380" y="490"/>
                      <a:pt x="429" y="442"/>
                    </a:cubicBezTo>
                    <a:cubicBezTo>
                      <a:pt x="595" y="287"/>
                      <a:pt x="488" y="13"/>
                      <a:pt x="26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4" name="Google Shape;4244;p23"/>
              <p:cNvSpPr/>
              <p:nvPr/>
            </p:nvSpPr>
            <p:spPr>
              <a:xfrm>
                <a:off x="3233425" y="3608875"/>
                <a:ext cx="14900" cy="12600"/>
              </a:xfrm>
              <a:custGeom>
                <a:rect b="b" l="l" r="r" t="t"/>
                <a:pathLst>
                  <a:path extrusionOk="0" h="504" w="596">
                    <a:moveTo>
                      <a:pt x="255" y="1"/>
                    </a:moveTo>
                    <a:cubicBezTo>
                      <a:pt x="121" y="1"/>
                      <a:pt x="12" y="116"/>
                      <a:pt x="1" y="252"/>
                    </a:cubicBezTo>
                    <a:cubicBezTo>
                      <a:pt x="1" y="405"/>
                      <a:pt x="126" y="503"/>
                      <a:pt x="255" y="503"/>
                    </a:cubicBezTo>
                    <a:cubicBezTo>
                      <a:pt x="316" y="503"/>
                      <a:pt x="379" y="481"/>
                      <a:pt x="429" y="430"/>
                    </a:cubicBezTo>
                    <a:cubicBezTo>
                      <a:pt x="596" y="276"/>
                      <a:pt x="489" y="14"/>
                      <a:pt x="274" y="2"/>
                    </a:cubicBezTo>
                    <a:cubicBezTo>
                      <a:pt x="268" y="1"/>
                      <a:pt x="261" y="1"/>
                      <a:pt x="25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5" name="Google Shape;4245;p23"/>
              <p:cNvSpPr/>
              <p:nvPr/>
            </p:nvSpPr>
            <p:spPr>
              <a:xfrm>
                <a:off x="3660575" y="3771725"/>
                <a:ext cx="14900" cy="12775"/>
              </a:xfrm>
              <a:custGeom>
                <a:rect b="b" l="l" r="r" t="t"/>
                <a:pathLst>
                  <a:path extrusionOk="0" h="511" w="596">
                    <a:moveTo>
                      <a:pt x="262" y="0"/>
                    </a:moveTo>
                    <a:cubicBezTo>
                      <a:pt x="119" y="0"/>
                      <a:pt x="0" y="108"/>
                      <a:pt x="0" y="251"/>
                    </a:cubicBezTo>
                    <a:cubicBezTo>
                      <a:pt x="0" y="406"/>
                      <a:pt x="124" y="511"/>
                      <a:pt x="256" y="511"/>
                    </a:cubicBezTo>
                    <a:cubicBezTo>
                      <a:pt x="315" y="511"/>
                      <a:pt x="377" y="489"/>
                      <a:pt x="429" y="441"/>
                    </a:cubicBezTo>
                    <a:cubicBezTo>
                      <a:pt x="595" y="286"/>
                      <a:pt x="488" y="12"/>
                      <a:pt x="2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6" name="Google Shape;4246;p23"/>
              <p:cNvSpPr/>
              <p:nvPr/>
            </p:nvSpPr>
            <p:spPr>
              <a:xfrm>
                <a:off x="2879225" y="3022800"/>
                <a:ext cx="14900" cy="12800"/>
              </a:xfrm>
              <a:custGeom>
                <a:rect b="b" l="l" r="r" t="t"/>
                <a:pathLst>
                  <a:path extrusionOk="0" h="512" w="596">
                    <a:moveTo>
                      <a:pt x="253" y="1"/>
                    </a:moveTo>
                    <a:cubicBezTo>
                      <a:pt x="108" y="1"/>
                      <a:pt x="0" y="115"/>
                      <a:pt x="0" y="251"/>
                    </a:cubicBezTo>
                    <a:cubicBezTo>
                      <a:pt x="0" y="407"/>
                      <a:pt x="130" y="512"/>
                      <a:pt x="261" y="512"/>
                    </a:cubicBezTo>
                    <a:cubicBezTo>
                      <a:pt x="321" y="512"/>
                      <a:pt x="380" y="490"/>
                      <a:pt x="429" y="442"/>
                    </a:cubicBezTo>
                    <a:cubicBezTo>
                      <a:pt x="595" y="287"/>
                      <a:pt x="500" y="1"/>
                      <a:pt x="274" y="1"/>
                    </a:cubicBezTo>
                    <a:cubicBezTo>
                      <a:pt x="267" y="1"/>
                      <a:pt x="260" y="1"/>
                      <a:pt x="25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7" name="Google Shape;4247;p23"/>
              <p:cNvSpPr/>
              <p:nvPr/>
            </p:nvSpPr>
            <p:spPr>
              <a:xfrm>
                <a:off x="2879225" y="3450525"/>
                <a:ext cx="14900" cy="12825"/>
              </a:xfrm>
              <a:custGeom>
                <a:rect b="b" l="l" r="r" t="t"/>
                <a:pathLst>
                  <a:path extrusionOk="0" h="513" w="596">
                    <a:moveTo>
                      <a:pt x="253" y="1"/>
                    </a:moveTo>
                    <a:cubicBezTo>
                      <a:pt x="108" y="1"/>
                      <a:pt x="0" y="115"/>
                      <a:pt x="0" y="252"/>
                    </a:cubicBezTo>
                    <a:cubicBezTo>
                      <a:pt x="0" y="407"/>
                      <a:pt x="130" y="512"/>
                      <a:pt x="261" y="512"/>
                    </a:cubicBezTo>
                    <a:cubicBezTo>
                      <a:pt x="321" y="512"/>
                      <a:pt x="380" y="491"/>
                      <a:pt x="429" y="442"/>
                    </a:cubicBezTo>
                    <a:cubicBezTo>
                      <a:pt x="595" y="287"/>
                      <a:pt x="488" y="14"/>
                      <a:pt x="274" y="2"/>
                    </a:cubicBezTo>
                    <a:cubicBezTo>
                      <a:pt x="267" y="1"/>
                      <a:pt x="260" y="1"/>
                      <a:pt x="25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8" name="Google Shape;4248;p23"/>
              <p:cNvSpPr/>
              <p:nvPr/>
            </p:nvSpPr>
            <p:spPr>
              <a:xfrm>
                <a:off x="3305175" y="3364825"/>
                <a:ext cx="14900" cy="12850"/>
              </a:xfrm>
              <a:custGeom>
                <a:rect b="b" l="l" r="r" t="t"/>
                <a:pathLst>
                  <a:path extrusionOk="0" h="514" w="596">
                    <a:moveTo>
                      <a:pt x="274" y="1"/>
                    </a:moveTo>
                    <a:cubicBezTo>
                      <a:pt x="119" y="1"/>
                      <a:pt x="0" y="120"/>
                      <a:pt x="0" y="263"/>
                    </a:cubicBezTo>
                    <a:cubicBezTo>
                      <a:pt x="0" y="416"/>
                      <a:pt x="125" y="514"/>
                      <a:pt x="258" y="514"/>
                    </a:cubicBezTo>
                    <a:cubicBezTo>
                      <a:pt x="321" y="514"/>
                      <a:pt x="387" y="491"/>
                      <a:pt x="441" y="441"/>
                    </a:cubicBezTo>
                    <a:cubicBezTo>
                      <a:pt x="595" y="286"/>
                      <a:pt x="488" y="13"/>
                      <a:pt x="27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9" name="Google Shape;4249;p23"/>
              <p:cNvSpPr/>
              <p:nvPr/>
            </p:nvSpPr>
            <p:spPr>
              <a:xfrm>
                <a:off x="4574375" y="2764450"/>
                <a:ext cx="14900" cy="12800"/>
              </a:xfrm>
              <a:custGeom>
                <a:rect b="b" l="l" r="r" t="t"/>
                <a:pathLst>
                  <a:path extrusionOk="0" h="512" w="596">
                    <a:moveTo>
                      <a:pt x="262" y="1"/>
                    </a:moveTo>
                    <a:cubicBezTo>
                      <a:pt x="119" y="1"/>
                      <a:pt x="0" y="120"/>
                      <a:pt x="0" y="263"/>
                    </a:cubicBezTo>
                    <a:cubicBezTo>
                      <a:pt x="0" y="410"/>
                      <a:pt x="129" y="512"/>
                      <a:pt x="259" y="512"/>
                    </a:cubicBezTo>
                    <a:cubicBezTo>
                      <a:pt x="320" y="512"/>
                      <a:pt x="380" y="490"/>
                      <a:pt x="429" y="441"/>
                    </a:cubicBezTo>
                    <a:cubicBezTo>
                      <a:pt x="596" y="287"/>
                      <a:pt x="488" y="13"/>
                      <a:pt x="26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0" name="Google Shape;4250;p23"/>
              <p:cNvSpPr/>
              <p:nvPr/>
            </p:nvSpPr>
            <p:spPr>
              <a:xfrm>
                <a:off x="3424225" y="2839175"/>
                <a:ext cx="13425" cy="12825"/>
              </a:xfrm>
              <a:custGeom>
                <a:rect b="b" l="l" r="r" t="t"/>
                <a:pathLst>
                  <a:path extrusionOk="0" h="513" w="537">
                    <a:moveTo>
                      <a:pt x="262" y="0"/>
                    </a:moveTo>
                    <a:cubicBezTo>
                      <a:pt x="120" y="0"/>
                      <a:pt x="1" y="107"/>
                      <a:pt x="1" y="250"/>
                    </a:cubicBezTo>
                    <a:cubicBezTo>
                      <a:pt x="1" y="393"/>
                      <a:pt x="120" y="512"/>
                      <a:pt x="262" y="512"/>
                    </a:cubicBezTo>
                    <a:cubicBezTo>
                      <a:pt x="417" y="512"/>
                      <a:pt x="536" y="393"/>
                      <a:pt x="536" y="250"/>
                    </a:cubicBezTo>
                    <a:cubicBezTo>
                      <a:pt x="536" y="107"/>
                      <a:pt x="417" y="0"/>
                      <a:pt x="2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1" name="Google Shape;4251;p23"/>
              <p:cNvSpPr/>
              <p:nvPr/>
            </p:nvSpPr>
            <p:spPr>
              <a:xfrm>
                <a:off x="3175975" y="2653725"/>
                <a:ext cx="13425" cy="12525"/>
              </a:xfrm>
              <a:custGeom>
                <a:rect b="b" l="l" r="r" t="t"/>
                <a:pathLst>
                  <a:path extrusionOk="0" h="501" w="537">
                    <a:moveTo>
                      <a:pt x="263" y="1"/>
                    </a:moveTo>
                    <a:cubicBezTo>
                      <a:pt x="120" y="1"/>
                      <a:pt x="1" y="108"/>
                      <a:pt x="1" y="251"/>
                    </a:cubicBezTo>
                    <a:cubicBezTo>
                      <a:pt x="1" y="394"/>
                      <a:pt x="120" y="501"/>
                      <a:pt x="263" y="501"/>
                    </a:cubicBezTo>
                    <a:cubicBezTo>
                      <a:pt x="417" y="501"/>
                      <a:pt x="536" y="394"/>
                      <a:pt x="536" y="251"/>
                    </a:cubicBezTo>
                    <a:cubicBezTo>
                      <a:pt x="536" y="108"/>
                      <a:pt x="417" y="1"/>
                      <a:pt x="26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2" name="Google Shape;4252;p23"/>
              <p:cNvSpPr/>
              <p:nvPr/>
            </p:nvSpPr>
            <p:spPr>
              <a:xfrm>
                <a:off x="4679450" y="2461750"/>
                <a:ext cx="13400" cy="12825"/>
              </a:xfrm>
              <a:custGeom>
                <a:rect b="b" l="l" r="r" t="t"/>
                <a:pathLst>
                  <a:path extrusionOk="0" h="513" w="536">
                    <a:moveTo>
                      <a:pt x="262" y="0"/>
                    </a:moveTo>
                    <a:cubicBezTo>
                      <a:pt x="119" y="0"/>
                      <a:pt x="0" y="119"/>
                      <a:pt x="0" y="250"/>
                    </a:cubicBezTo>
                    <a:cubicBezTo>
                      <a:pt x="0" y="393"/>
                      <a:pt x="119" y="512"/>
                      <a:pt x="262" y="512"/>
                    </a:cubicBezTo>
                    <a:cubicBezTo>
                      <a:pt x="417" y="512"/>
                      <a:pt x="536" y="393"/>
                      <a:pt x="536" y="250"/>
                    </a:cubicBezTo>
                    <a:cubicBezTo>
                      <a:pt x="536" y="119"/>
                      <a:pt x="417" y="0"/>
                      <a:pt x="2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3" name="Google Shape;4253;p23"/>
              <p:cNvSpPr/>
              <p:nvPr/>
            </p:nvSpPr>
            <p:spPr>
              <a:xfrm>
                <a:off x="4420475" y="2324825"/>
                <a:ext cx="13425" cy="12525"/>
              </a:xfrm>
              <a:custGeom>
                <a:rect b="b" l="l" r="r" t="t"/>
                <a:pathLst>
                  <a:path extrusionOk="0" h="501" w="537">
                    <a:moveTo>
                      <a:pt x="263" y="0"/>
                    </a:moveTo>
                    <a:cubicBezTo>
                      <a:pt x="120" y="0"/>
                      <a:pt x="1" y="107"/>
                      <a:pt x="1" y="250"/>
                    </a:cubicBezTo>
                    <a:cubicBezTo>
                      <a:pt x="1" y="393"/>
                      <a:pt x="120" y="500"/>
                      <a:pt x="263" y="500"/>
                    </a:cubicBezTo>
                    <a:cubicBezTo>
                      <a:pt x="417" y="500"/>
                      <a:pt x="537" y="393"/>
                      <a:pt x="537" y="250"/>
                    </a:cubicBezTo>
                    <a:cubicBezTo>
                      <a:pt x="537" y="107"/>
                      <a:pt x="417" y="0"/>
                      <a:pt x="26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4" name="Google Shape;4254;p23"/>
              <p:cNvSpPr/>
              <p:nvPr/>
            </p:nvSpPr>
            <p:spPr>
              <a:xfrm>
                <a:off x="4200800" y="2052175"/>
                <a:ext cx="13425" cy="12825"/>
              </a:xfrm>
              <a:custGeom>
                <a:rect b="b" l="l" r="r" t="t"/>
                <a:pathLst>
                  <a:path extrusionOk="0" h="513" w="537">
                    <a:moveTo>
                      <a:pt x="263" y="0"/>
                    </a:moveTo>
                    <a:cubicBezTo>
                      <a:pt x="120" y="0"/>
                      <a:pt x="1" y="119"/>
                      <a:pt x="1" y="262"/>
                    </a:cubicBezTo>
                    <a:cubicBezTo>
                      <a:pt x="1" y="393"/>
                      <a:pt x="120" y="512"/>
                      <a:pt x="263" y="512"/>
                    </a:cubicBezTo>
                    <a:cubicBezTo>
                      <a:pt x="406" y="512"/>
                      <a:pt x="537" y="393"/>
                      <a:pt x="537" y="262"/>
                    </a:cubicBezTo>
                    <a:cubicBezTo>
                      <a:pt x="537" y="119"/>
                      <a:pt x="406" y="0"/>
                      <a:pt x="26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5" name="Google Shape;4255;p23"/>
              <p:cNvSpPr/>
              <p:nvPr/>
            </p:nvSpPr>
            <p:spPr>
              <a:xfrm>
                <a:off x="2892600" y="2091725"/>
                <a:ext cx="14925" cy="12825"/>
              </a:xfrm>
              <a:custGeom>
                <a:rect b="b" l="l" r="r" t="t"/>
                <a:pathLst>
                  <a:path extrusionOk="0" h="513" w="597">
                    <a:moveTo>
                      <a:pt x="243" y="1"/>
                    </a:moveTo>
                    <a:cubicBezTo>
                      <a:pt x="109" y="1"/>
                      <a:pt x="1" y="116"/>
                      <a:pt x="1" y="252"/>
                    </a:cubicBezTo>
                    <a:cubicBezTo>
                      <a:pt x="1" y="407"/>
                      <a:pt x="125" y="512"/>
                      <a:pt x="256" y="512"/>
                    </a:cubicBezTo>
                    <a:cubicBezTo>
                      <a:pt x="316" y="512"/>
                      <a:pt x="378" y="491"/>
                      <a:pt x="430" y="442"/>
                    </a:cubicBezTo>
                    <a:cubicBezTo>
                      <a:pt x="596" y="287"/>
                      <a:pt x="489" y="14"/>
                      <a:pt x="263" y="2"/>
                    </a:cubicBezTo>
                    <a:cubicBezTo>
                      <a:pt x="256" y="1"/>
                      <a:pt x="250" y="1"/>
                      <a:pt x="2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6" name="Google Shape;4256;p23"/>
              <p:cNvSpPr/>
              <p:nvPr/>
            </p:nvSpPr>
            <p:spPr>
              <a:xfrm>
                <a:off x="3100975" y="1773550"/>
                <a:ext cx="14600" cy="12800"/>
              </a:xfrm>
              <a:custGeom>
                <a:rect b="b" l="l" r="r" t="t"/>
                <a:pathLst>
                  <a:path extrusionOk="0" h="512" w="584">
                    <a:moveTo>
                      <a:pt x="262" y="1"/>
                    </a:moveTo>
                    <a:cubicBezTo>
                      <a:pt x="119" y="1"/>
                      <a:pt x="0" y="108"/>
                      <a:pt x="0" y="251"/>
                    </a:cubicBezTo>
                    <a:cubicBezTo>
                      <a:pt x="0" y="407"/>
                      <a:pt x="124" y="511"/>
                      <a:pt x="256" y="511"/>
                    </a:cubicBezTo>
                    <a:cubicBezTo>
                      <a:pt x="316" y="511"/>
                      <a:pt x="377" y="490"/>
                      <a:pt x="429" y="442"/>
                    </a:cubicBezTo>
                    <a:cubicBezTo>
                      <a:pt x="584" y="287"/>
                      <a:pt x="488" y="13"/>
                      <a:pt x="26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7" name="Google Shape;4257;p23"/>
              <p:cNvSpPr/>
              <p:nvPr/>
            </p:nvSpPr>
            <p:spPr>
              <a:xfrm>
                <a:off x="2931900" y="1586050"/>
                <a:ext cx="14600" cy="12775"/>
              </a:xfrm>
              <a:custGeom>
                <a:rect b="b" l="l" r="r" t="t"/>
                <a:pathLst>
                  <a:path extrusionOk="0" h="511" w="584">
                    <a:moveTo>
                      <a:pt x="263" y="0"/>
                    </a:moveTo>
                    <a:cubicBezTo>
                      <a:pt x="120" y="0"/>
                      <a:pt x="1" y="107"/>
                      <a:pt x="1" y="250"/>
                    </a:cubicBezTo>
                    <a:cubicBezTo>
                      <a:pt x="1" y="406"/>
                      <a:pt x="124" y="511"/>
                      <a:pt x="256" y="511"/>
                    </a:cubicBezTo>
                    <a:cubicBezTo>
                      <a:pt x="316" y="511"/>
                      <a:pt x="377" y="489"/>
                      <a:pt x="429" y="441"/>
                    </a:cubicBezTo>
                    <a:cubicBezTo>
                      <a:pt x="584" y="286"/>
                      <a:pt x="489" y="12"/>
                      <a:pt x="26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8" name="Google Shape;4258;p23"/>
              <p:cNvSpPr/>
              <p:nvPr/>
            </p:nvSpPr>
            <p:spPr>
              <a:xfrm>
                <a:off x="3553400" y="1378850"/>
                <a:ext cx="14925" cy="12800"/>
              </a:xfrm>
              <a:custGeom>
                <a:rect b="b" l="l" r="r" t="t"/>
                <a:pathLst>
                  <a:path extrusionOk="0" h="512" w="597">
                    <a:moveTo>
                      <a:pt x="243" y="1"/>
                    </a:moveTo>
                    <a:cubicBezTo>
                      <a:pt x="109" y="1"/>
                      <a:pt x="1" y="115"/>
                      <a:pt x="1" y="251"/>
                    </a:cubicBezTo>
                    <a:cubicBezTo>
                      <a:pt x="1" y="407"/>
                      <a:pt x="130" y="512"/>
                      <a:pt x="262" y="512"/>
                    </a:cubicBezTo>
                    <a:cubicBezTo>
                      <a:pt x="321" y="512"/>
                      <a:pt x="381" y="490"/>
                      <a:pt x="429" y="442"/>
                    </a:cubicBezTo>
                    <a:cubicBezTo>
                      <a:pt x="596" y="275"/>
                      <a:pt x="489" y="1"/>
                      <a:pt x="263" y="1"/>
                    </a:cubicBezTo>
                    <a:cubicBezTo>
                      <a:pt x="256" y="1"/>
                      <a:pt x="250" y="1"/>
                      <a:pt x="2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9" name="Google Shape;4259;p23"/>
              <p:cNvSpPr/>
              <p:nvPr/>
            </p:nvSpPr>
            <p:spPr>
              <a:xfrm>
                <a:off x="3559950" y="2535850"/>
                <a:ext cx="14925" cy="12800"/>
              </a:xfrm>
              <a:custGeom>
                <a:rect b="b" l="l" r="r" t="t"/>
                <a:pathLst>
                  <a:path extrusionOk="0" h="512" w="597">
                    <a:moveTo>
                      <a:pt x="275" y="1"/>
                    </a:moveTo>
                    <a:cubicBezTo>
                      <a:pt x="132" y="1"/>
                      <a:pt x="13" y="108"/>
                      <a:pt x="1" y="251"/>
                    </a:cubicBezTo>
                    <a:cubicBezTo>
                      <a:pt x="1" y="406"/>
                      <a:pt x="130" y="511"/>
                      <a:pt x="265" y="511"/>
                    </a:cubicBezTo>
                    <a:cubicBezTo>
                      <a:pt x="327" y="511"/>
                      <a:pt x="389" y="490"/>
                      <a:pt x="441" y="441"/>
                    </a:cubicBezTo>
                    <a:cubicBezTo>
                      <a:pt x="596" y="287"/>
                      <a:pt x="501" y="13"/>
                      <a:pt x="27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0" name="Google Shape;4260;p23"/>
              <p:cNvSpPr/>
              <p:nvPr/>
            </p:nvSpPr>
            <p:spPr>
              <a:xfrm>
                <a:off x="3821900" y="2024775"/>
                <a:ext cx="14900" cy="12575"/>
              </a:xfrm>
              <a:custGeom>
                <a:rect b="b" l="l" r="r" t="t"/>
                <a:pathLst>
                  <a:path extrusionOk="0" h="503" w="596">
                    <a:moveTo>
                      <a:pt x="253" y="0"/>
                    </a:moveTo>
                    <a:cubicBezTo>
                      <a:pt x="109" y="0"/>
                      <a:pt x="0" y="115"/>
                      <a:pt x="0" y="251"/>
                    </a:cubicBezTo>
                    <a:cubicBezTo>
                      <a:pt x="0" y="404"/>
                      <a:pt x="125" y="502"/>
                      <a:pt x="254" y="502"/>
                    </a:cubicBezTo>
                    <a:cubicBezTo>
                      <a:pt x="316" y="502"/>
                      <a:pt x="379" y="480"/>
                      <a:pt x="429" y="429"/>
                    </a:cubicBezTo>
                    <a:cubicBezTo>
                      <a:pt x="596" y="275"/>
                      <a:pt x="488" y="1"/>
                      <a:pt x="274" y="1"/>
                    </a:cubicBezTo>
                    <a:cubicBezTo>
                      <a:pt x="267" y="0"/>
                      <a:pt x="260" y="0"/>
                      <a:pt x="25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1" name="Google Shape;4261;p23"/>
              <p:cNvSpPr/>
              <p:nvPr/>
            </p:nvSpPr>
            <p:spPr>
              <a:xfrm>
                <a:off x="3681400" y="3347875"/>
                <a:ext cx="14900" cy="12850"/>
              </a:xfrm>
              <a:custGeom>
                <a:rect b="b" l="l" r="r" t="t"/>
                <a:pathLst>
                  <a:path extrusionOk="0" h="514" w="596">
                    <a:moveTo>
                      <a:pt x="262" y="0"/>
                    </a:moveTo>
                    <a:cubicBezTo>
                      <a:pt x="120" y="0"/>
                      <a:pt x="1" y="119"/>
                      <a:pt x="1" y="262"/>
                    </a:cubicBezTo>
                    <a:cubicBezTo>
                      <a:pt x="1" y="415"/>
                      <a:pt x="126" y="513"/>
                      <a:pt x="254" y="513"/>
                    </a:cubicBezTo>
                    <a:cubicBezTo>
                      <a:pt x="316" y="513"/>
                      <a:pt x="379" y="491"/>
                      <a:pt x="429" y="441"/>
                    </a:cubicBezTo>
                    <a:cubicBezTo>
                      <a:pt x="596" y="286"/>
                      <a:pt x="489" y="12"/>
                      <a:pt x="2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2" name="Google Shape;4262;p23"/>
              <p:cNvSpPr/>
              <p:nvPr/>
            </p:nvSpPr>
            <p:spPr>
              <a:xfrm>
                <a:off x="3958825" y="3324350"/>
                <a:ext cx="14900" cy="12800"/>
              </a:xfrm>
              <a:custGeom>
                <a:rect b="b" l="l" r="r" t="t"/>
                <a:pathLst>
                  <a:path extrusionOk="0" h="512" w="596">
                    <a:moveTo>
                      <a:pt x="262" y="0"/>
                    </a:moveTo>
                    <a:cubicBezTo>
                      <a:pt x="119" y="0"/>
                      <a:pt x="0" y="119"/>
                      <a:pt x="0" y="262"/>
                    </a:cubicBezTo>
                    <a:cubicBezTo>
                      <a:pt x="0" y="409"/>
                      <a:pt x="129" y="511"/>
                      <a:pt x="259" y="511"/>
                    </a:cubicBezTo>
                    <a:cubicBezTo>
                      <a:pt x="319" y="511"/>
                      <a:pt x="380" y="490"/>
                      <a:pt x="429" y="441"/>
                    </a:cubicBezTo>
                    <a:cubicBezTo>
                      <a:pt x="595" y="286"/>
                      <a:pt x="488" y="12"/>
                      <a:pt x="2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3" name="Google Shape;4263;p23"/>
              <p:cNvSpPr/>
              <p:nvPr/>
            </p:nvSpPr>
            <p:spPr>
              <a:xfrm>
                <a:off x="4214200" y="3088300"/>
                <a:ext cx="14625" cy="12800"/>
              </a:xfrm>
              <a:custGeom>
                <a:rect b="b" l="l" r="r" t="t"/>
                <a:pathLst>
                  <a:path extrusionOk="0" h="512" w="585">
                    <a:moveTo>
                      <a:pt x="263" y="1"/>
                    </a:moveTo>
                    <a:cubicBezTo>
                      <a:pt x="120" y="1"/>
                      <a:pt x="1" y="108"/>
                      <a:pt x="1" y="251"/>
                    </a:cubicBezTo>
                    <a:cubicBezTo>
                      <a:pt x="1" y="406"/>
                      <a:pt x="125" y="511"/>
                      <a:pt x="256" y="511"/>
                    </a:cubicBezTo>
                    <a:cubicBezTo>
                      <a:pt x="316" y="511"/>
                      <a:pt x="377" y="490"/>
                      <a:pt x="429" y="441"/>
                    </a:cubicBezTo>
                    <a:cubicBezTo>
                      <a:pt x="584" y="287"/>
                      <a:pt x="489" y="13"/>
                      <a:pt x="26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4" name="Google Shape;4264;p23"/>
              <p:cNvSpPr/>
              <p:nvPr/>
            </p:nvSpPr>
            <p:spPr>
              <a:xfrm>
                <a:off x="2329450" y="1421425"/>
                <a:ext cx="14600" cy="12800"/>
              </a:xfrm>
              <a:custGeom>
                <a:rect b="b" l="l" r="r" t="t"/>
                <a:pathLst>
                  <a:path extrusionOk="0" h="512" w="584">
                    <a:moveTo>
                      <a:pt x="262" y="1"/>
                    </a:moveTo>
                    <a:cubicBezTo>
                      <a:pt x="119" y="1"/>
                      <a:pt x="0" y="108"/>
                      <a:pt x="0" y="263"/>
                    </a:cubicBezTo>
                    <a:cubicBezTo>
                      <a:pt x="0" y="410"/>
                      <a:pt x="123" y="512"/>
                      <a:pt x="254" y="512"/>
                    </a:cubicBezTo>
                    <a:cubicBezTo>
                      <a:pt x="314" y="512"/>
                      <a:pt x="376" y="490"/>
                      <a:pt x="429" y="441"/>
                    </a:cubicBezTo>
                    <a:cubicBezTo>
                      <a:pt x="584" y="287"/>
                      <a:pt x="488" y="13"/>
                      <a:pt x="26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5" name="Google Shape;4265;p23"/>
              <p:cNvSpPr/>
              <p:nvPr/>
            </p:nvSpPr>
            <p:spPr>
              <a:xfrm>
                <a:off x="1648400" y="3363925"/>
                <a:ext cx="32175" cy="32475"/>
              </a:xfrm>
              <a:custGeom>
                <a:rect b="b" l="l" r="r" t="t"/>
                <a:pathLst>
                  <a:path extrusionOk="0" h="1299" w="1287">
                    <a:moveTo>
                      <a:pt x="489" y="1"/>
                    </a:moveTo>
                    <a:lnTo>
                      <a:pt x="489" y="501"/>
                    </a:lnTo>
                    <a:lnTo>
                      <a:pt x="1" y="656"/>
                    </a:lnTo>
                    <a:lnTo>
                      <a:pt x="489" y="811"/>
                    </a:lnTo>
                    <a:lnTo>
                      <a:pt x="489" y="1299"/>
                    </a:lnTo>
                    <a:lnTo>
                      <a:pt x="799" y="906"/>
                    </a:lnTo>
                    <a:lnTo>
                      <a:pt x="1287" y="1061"/>
                    </a:lnTo>
                    <a:lnTo>
                      <a:pt x="989" y="656"/>
                    </a:lnTo>
                    <a:lnTo>
                      <a:pt x="1287" y="251"/>
                    </a:lnTo>
                    <a:lnTo>
                      <a:pt x="799" y="406"/>
                    </a:lnTo>
                    <a:lnTo>
                      <a:pt x="48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6" name="Google Shape;4266;p23"/>
              <p:cNvSpPr/>
              <p:nvPr/>
            </p:nvSpPr>
            <p:spPr>
              <a:xfrm>
                <a:off x="1724025" y="3057950"/>
                <a:ext cx="32450" cy="32775"/>
              </a:xfrm>
              <a:custGeom>
                <a:rect b="b" l="l" r="r" t="t"/>
                <a:pathLst>
                  <a:path extrusionOk="0" h="1311" w="1298">
                    <a:moveTo>
                      <a:pt x="500" y="0"/>
                    </a:moveTo>
                    <a:lnTo>
                      <a:pt x="500" y="500"/>
                    </a:lnTo>
                    <a:lnTo>
                      <a:pt x="0" y="655"/>
                    </a:lnTo>
                    <a:lnTo>
                      <a:pt x="500" y="810"/>
                    </a:lnTo>
                    <a:lnTo>
                      <a:pt x="500" y="1310"/>
                    </a:lnTo>
                    <a:lnTo>
                      <a:pt x="810" y="905"/>
                    </a:lnTo>
                    <a:lnTo>
                      <a:pt x="1298" y="1060"/>
                    </a:lnTo>
                    <a:lnTo>
                      <a:pt x="988" y="655"/>
                    </a:lnTo>
                    <a:lnTo>
                      <a:pt x="1298" y="250"/>
                    </a:lnTo>
                    <a:lnTo>
                      <a:pt x="810" y="405"/>
                    </a:lnTo>
                    <a:lnTo>
                      <a:pt x="5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7" name="Google Shape;4267;p23"/>
              <p:cNvSpPr/>
              <p:nvPr/>
            </p:nvSpPr>
            <p:spPr>
              <a:xfrm>
                <a:off x="1903200" y="3678850"/>
                <a:ext cx="32175" cy="32475"/>
              </a:xfrm>
              <a:custGeom>
                <a:rect b="b" l="l" r="r" t="t"/>
                <a:pathLst>
                  <a:path extrusionOk="0" h="1299" w="1287">
                    <a:moveTo>
                      <a:pt x="489" y="1"/>
                    </a:moveTo>
                    <a:lnTo>
                      <a:pt x="489" y="501"/>
                    </a:lnTo>
                    <a:lnTo>
                      <a:pt x="1" y="656"/>
                    </a:lnTo>
                    <a:lnTo>
                      <a:pt x="489" y="810"/>
                    </a:lnTo>
                    <a:lnTo>
                      <a:pt x="489" y="1299"/>
                    </a:lnTo>
                    <a:lnTo>
                      <a:pt x="798" y="906"/>
                    </a:lnTo>
                    <a:lnTo>
                      <a:pt x="1286" y="1048"/>
                    </a:lnTo>
                    <a:lnTo>
                      <a:pt x="989" y="656"/>
                    </a:lnTo>
                    <a:lnTo>
                      <a:pt x="1286" y="251"/>
                    </a:lnTo>
                    <a:lnTo>
                      <a:pt x="798" y="406"/>
                    </a:lnTo>
                    <a:lnTo>
                      <a:pt x="48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8" name="Google Shape;4268;p23"/>
              <p:cNvSpPr/>
              <p:nvPr/>
            </p:nvSpPr>
            <p:spPr>
              <a:xfrm>
                <a:off x="1379325" y="3424650"/>
                <a:ext cx="7775" cy="6650"/>
              </a:xfrm>
              <a:custGeom>
                <a:rect b="b" l="l" r="r" t="t"/>
                <a:pathLst>
                  <a:path extrusionOk="0" h="266" w="311">
                    <a:moveTo>
                      <a:pt x="143" y="1"/>
                    </a:moveTo>
                    <a:cubicBezTo>
                      <a:pt x="72" y="1"/>
                      <a:pt x="1" y="60"/>
                      <a:pt x="1" y="132"/>
                    </a:cubicBezTo>
                    <a:cubicBezTo>
                      <a:pt x="1" y="213"/>
                      <a:pt x="66" y="266"/>
                      <a:pt x="135" y="266"/>
                    </a:cubicBezTo>
                    <a:cubicBezTo>
                      <a:pt x="167" y="266"/>
                      <a:pt x="200" y="254"/>
                      <a:pt x="227" y="227"/>
                    </a:cubicBezTo>
                    <a:cubicBezTo>
                      <a:pt x="310" y="144"/>
                      <a:pt x="251" y="13"/>
                      <a:pt x="1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9" name="Google Shape;4269;p23"/>
              <p:cNvSpPr/>
              <p:nvPr/>
            </p:nvSpPr>
            <p:spPr>
              <a:xfrm>
                <a:off x="1782650" y="3521700"/>
                <a:ext cx="7775" cy="6450"/>
              </a:xfrm>
              <a:custGeom>
                <a:rect b="b" l="l" r="r" t="t"/>
                <a:pathLst>
                  <a:path extrusionOk="0" h="258" w="311">
                    <a:moveTo>
                      <a:pt x="143" y="0"/>
                    </a:moveTo>
                    <a:cubicBezTo>
                      <a:pt x="60" y="0"/>
                      <a:pt x="1" y="48"/>
                      <a:pt x="1" y="131"/>
                    </a:cubicBezTo>
                    <a:cubicBezTo>
                      <a:pt x="1" y="206"/>
                      <a:pt x="70" y="258"/>
                      <a:pt x="141" y="258"/>
                    </a:cubicBezTo>
                    <a:cubicBezTo>
                      <a:pt x="171" y="258"/>
                      <a:pt x="202" y="248"/>
                      <a:pt x="227" y="226"/>
                    </a:cubicBezTo>
                    <a:cubicBezTo>
                      <a:pt x="310" y="143"/>
                      <a:pt x="251" y="0"/>
                      <a:pt x="14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0" name="Google Shape;4270;p23"/>
              <p:cNvSpPr/>
              <p:nvPr/>
            </p:nvSpPr>
            <p:spPr>
              <a:xfrm>
                <a:off x="1982375" y="3265125"/>
                <a:ext cx="7475" cy="6650"/>
              </a:xfrm>
              <a:custGeom>
                <a:rect b="b" l="l" r="r" t="t"/>
                <a:pathLst>
                  <a:path extrusionOk="0" h="266" w="299">
                    <a:moveTo>
                      <a:pt x="132" y="0"/>
                    </a:moveTo>
                    <a:cubicBezTo>
                      <a:pt x="60" y="0"/>
                      <a:pt x="1" y="60"/>
                      <a:pt x="1" y="131"/>
                    </a:cubicBezTo>
                    <a:cubicBezTo>
                      <a:pt x="1" y="212"/>
                      <a:pt x="61" y="265"/>
                      <a:pt x="126" y="265"/>
                    </a:cubicBezTo>
                    <a:cubicBezTo>
                      <a:pt x="156" y="265"/>
                      <a:pt x="188" y="253"/>
                      <a:pt x="215" y="226"/>
                    </a:cubicBezTo>
                    <a:cubicBezTo>
                      <a:pt x="298" y="143"/>
                      <a:pt x="251" y="0"/>
                      <a:pt x="13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1" name="Google Shape;4271;p23"/>
              <p:cNvSpPr/>
              <p:nvPr/>
            </p:nvSpPr>
            <p:spPr>
              <a:xfrm>
                <a:off x="1567150" y="3227300"/>
                <a:ext cx="7750" cy="6475"/>
              </a:xfrm>
              <a:custGeom>
                <a:rect b="b" l="l" r="r" t="t"/>
                <a:pathLst>
                  <a:path extrusionOk="0" h="259" w="310">
                    <a:moveTo>
                      <a:pt x="143" y="1"/>
                    </a:moveTo>
                    <a:cubicBezTo>
                      <a:pt x="72" y="1"/>
                      <a:pt x="0" y="61"/>
                      <a:pt x="0" y="132"/>
                    </a:cubicBezTo>
                    <a:cubicBezTo>
                      <a:pt x="0" y="207"/>
                      <a:pt x="70" y="258"/>
                      <a:pt x="140" y="258"/>
                    </a:cubicBezTo>
                    <a:cubicBezTo>
                      <a:pt x="171" y="258"/>
                      <a:pt x="201" y="249"/>
                      <a:pt x="227" y="227"/>
                    </a:cubicBezTo>
                    <a:cubicBezTo>
                      <a:pt x="310" y="144"/>
                      <a:pt x="250" y="1"/>
                      <a:pt x="1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2" name="Google Shape;4272;p23"/>
              <p:cNvSpPr/>
              <p:nvPr/>
            </p:nvSpPr>
            <p:spPr>
              <a:xfrm>
                <a:off x="1779375" y="3314800"/>
                <a:ext cx="14900" cy="12725"/>
              </a:xfrm>
              <a:custGeom>
                <a:rect b="b" l="l" r="r" t="t"/>
                <a:pathLst>
                  <a:path extrusionOk="0" h="509" w="596">
                    <a:moveTo>
                      <a:pt x="255" y="1"/>
                    </a:moveTo>
                    <a:cubicBezTo>
                      <a:pt x="121" y="1"/>
                      <a:pt x="12" y="115"/>
                      <a:pt x="1" y="251"/>
                    </a:cubicBezTo>
                    <a:cubicBezTo>
                      <a:pt x="1" y="404"/>
                      <a:pt x="125" y="508"/>
                      <a:pt x="258" y="508"/>
                    </a:cubicBezTo>
                    <a:cubicBezTo>
                      <a:pt x="322" y="508"/>
                      <a:pt x="387" y="484"/>
                      <a:pt x="441" y="430"/>
                    </a:cubicBezTo>
                    <a:cubicBezTo>
                      <a:pt x="596" y="275"/>
                      <a:pt x="501" y="1"/>
                      <a:pt x="274" y="1"/>
                    </a:cubicBezTo>
                    <a:cubicBezTo>
                      <a:pt x="268" y="1"/>
                      <a:pt x="261" y="1"/>
                      <a:pt x="25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3" name="Google Shape;4273;p23"/>
              <p:cNvSpPr/>
              <p:nvPr/>
            </p:nvSpPr>
            <p:spPr>
              <a:xfrm>
                <a:off x="1654350" y="4108075"/>
                <a:ext cx="32175" cy="32475"/>
              </a:xfrm>
              <a:custGeom>
                <a:rect b="b" l="l" r="r" t="t"/>
                <a:pathLst>
                  <a:path extrusionOk="0" h="1299" w="1287">
                    <a:moveTo>
                      <a:pt x="489" y="1"/>
                    </a:moveTo>
                    <a:lnTo>
                      <a:pt x="489" y="489"/>
                    </a:lnTo>
                    <a:lnTo>
                      <a:pt x="1" y="643"/>
                    </a:lnTo>
                    <a:lnTo>
                      <a:pt x="489" y="798"/>
                    </a:lnTo>
                    <a:lnTo>
                      <a:pt x="489" y="1298"/>
                    </a:lnTo>
                    <a:lnTo>
                      <a:pt x="799" y="893"/>
                    </a:lnTo>
                    <a:lnTo>
                      <a:pt x="1287" y="1048"/>
                    </a:lnTo>
                    <a:lnTo>
                      <a:pt x="989" y="643"/>
                    </a:lnTo>
                    <a:lnTo>
                      <a:pt x="1287" y="251"/>
                    </a:lnTo>
                    <a:lnTo>
                      <a:pt x="799" y="393"/>
                    </a:lnTo>
                    <a:lnTo>
                      <a:pt x="48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4" name="Google Shape;4274;p23"/>
              <p:cNvSpPr/>
              <p:nvPr/>
            </p:nvSpPr>
            <p:spPr>
              <a:xfrm>
                <a:off x="1129400" y="3853850"/>
                <a:ext cx="9350" cy="6600"/>
              </a:xfrm>
              <a:custGeom>
                <a:rect b="b" l="l" r="r" t="t"/>
                <a:pathLst>
                  <a:path extrusionOk="0" h="264" w="374">
                    <a:moveTo>
                      <a:pt x="166" y="0"/>
                    </a:moveTo>
                    <a:cubicBezTo>
                      <a:pt x="0" y="0"/>
                      <a:pt x="3" y="264"/>
                      <a:pt x="176" y="264"/>
                    </a:cubicBezTo>
                    <a:cubicBezTo>
                      <a:pt x="179" y="264"/>
                      <a:pt x="183" y="264"/>
                      <a:pt x="187" y="264"/>
                    </a:cubicBezTo>
                    <a:cubicBezTo>
                      <a:pt x="191" y="264"/>
                      <a:pt x="194" y="264"/>
                      <a:pt x="198" y="264"/>
                    </a:cubicBezTo>
                    <a:cubicBezTo>
                      <a:pt x="370" y="264"/>
                      <a:pt x="374" y="0"/>
                      <a:pt x="208" y="0"/>
                    </a:cubicBezTo>
                    <a:cubicBezTo>
                      <a:pt x="201" y="0"/>
                      <a:pt x="194" y="1"/>
                      <a:pt x="187" y="2"/>
                    </a:cubicBezTo>
                    <a:cubicBezTo>
                      <a:pt x="179" y="1"/>
                      <a:pt x="172" y="0"/>
                      <a:pt x="16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5" name="Google Shape;4275;p23"/>
              <p:cNvSpPr/>
              <p:nvPr/>
            </p:nvSpPr>
            <p:spPr>
              <a:xfrm>
                <a:off x="1533800" y="3950625"/>
                <a:ext cx="7775" cy="6650"/>
              </a:xfrm>
              <a:custGeom>
                <a:rect b="b" l="l" r="r" t="t"/>
                <a:pathLst>
                  <a:path extrusionOk="0" h="266" w="311">
                    <a:moveTo>
                      <a:pt x="144" y="0"/>
                    </a:moveTo>
                    <a:cubicBezTo>
                      <a:pt x="72" y="0"/>
                      <a:pt x="13" y="60"/>
                      <a:pt x="1" y="131"/>
                    </a:cubicBezTo>
                    <a:cubicBezTo>
                      <a:pt x="1" y="212"/>
                      <a:pt x="67" y="265"/>
                      <a:pt x="135" y="265"/>
                    </a:cubicBezTo>
                    <a:cubicBezTo>
                      <a:pt x="167" y="265"/>
                      <a:pt x="200" y="253"/>
                      <a:pt x="227" y="226"/>
                    </a:cubicBezTo>
                    <a:cubicBezTo>
                      <a:pt x="310" y="143"/>
                      <a:pt x="251" y="12"/>
                      <a:pt x="14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6" name="Google Shape;4276;p23"/>
              <p:cNvSpPr/>
              <p:nvPr/>
            </p:nvSpPr>
            <p:spPr>
              <a:xfrm>
                <a:off x="1733550" y="3694025"/>
                <a:ext cx="7450" cy="6675"/>
              </a:xfrm>
              <a:custGeom>
                <a:rect b="b" l="l" r="r" t="t"/>
                <a:pathLst>
                  <a:path extrusionOk="0" h="267" w="298">
                    <a:moveTo>
                      <a:pt x="131" y="1"/>
                    </a:moveTo>
                    <a:cubicBezTo>
                      <a:pt x="60" y="1"/>
                      <a:pt x="0" y="60"/>
                      <a:pt x="0" y="132"/>
                    </a:cubicBezTo>
                    <a:cubicBezTo>
                      <a:pt x="0" y="213"/>
                      <a:pt x="60" y="266"/>
                      <a:pt x="125" y="266"/>
                    </a:cubicBezTo>
                    <a:cubicBezTo>
                      <a:pt x="156" y="266"/>
                      <a:pt x="187" y="254"/>
                      <a:pt x="214" y="227"/>
                    </a:cubicBezTo>
                    <a:cubicBezTo>
                      <a:pt x="298" y="144"/>
                      <a:pt x="250" y="13"/>
                      <a:pt x="13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7" name="Google Shape;4277;p23"/>
              <p:cNvSpPr/>
              <p:nvPr/>
            </p:nvSpPr>
            <p:spPr>
              <a:xfrm>
                <a:off x="1318300" y="3656225"/>
                <a:ext cx="7775" cy="6650"/>
              </a:xfrm>
              <a:custGeom>
                <a:rect b="b" l="l" r="r" t="t"/>
                <a:pathLst>
                  <a:path extrusionOk="0" h="266" w="311">
                    <a:moveTo>
                      <a:pt x="144" y="1"/>
                    </a:moveTo>
                    <a:cubicBezTo>
                      <a:pt x="72" y="1"/>
                      <a:pt x="13" y="60"/>
                      <a:pt x="1" y="132"/>
                    </a:cubicBezTo>
                    <a:cubicBezTo>
                      <a:pt x="1" y="213"/>
                      <a:pt x="66" y="266"/>
                      <a:pt x="135" y="266"/>
                    </a:cubicBezTo>
                    <a:cubicBezTo>
                      <a:pt x="167" y="266"/>
                      <a:pt x="200" y="254"/>
                      <a:pt x="227" y="227"/>
                    </a:cubicBezTo>
                    <a:cubicBezTo>
                      <a:pt x="310" y="144"/>
                      <a:pt x="251" y="13"/>
                      <a:pt x="14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8" name="Google Shape;4278;p23"/>
              <p:cNvSpPr/>
              <p:nvPr/>
            </p:nvSpPr>
            <p:spPr>
              <a:xfrm>
                <a:off x="1530525" y="3743750"/>
                <a:ext cx="14925" cy="12800"/>
              </a:xfrm>
              <a:custGeom>
                <a:rect b="b" l="l" r="r" t="t"/>
                <a:pathLst>
                  <a:path extrusionOk="0" h="512" w="597">
                    <a:moveTo>
                      <a:pt x="275" y="0"/>
                    </a:moveTo>
                    <a:cubicBezTo>
                      <a:pt x="132" y="0"/>
                      <a:pt x="13" y="107"/>
                      <a:pt x="1" y="262"/>
                    </a:cubicBezTo>
                    <a:cubicBezTo>
                      <a:pt x="1" y="409"/>
                      <a:pt x="129" y="511"/>
                      <a:pt x="264" y="511"/>
                    </a:cubicBezTo>
                    <a:cubicBezTo>
                      <a:pt x="326" y="511"/>
                      <a:pt x="389" y="490"/>
                      <a:pt x="441" y="441"/>
                    </a:cubicBezTo>
                    <a:cubicBezTo>
                      <a:pt x="596" y="286"/>
                      <a:pt x="501" y="12"/>
                      <a:pt x="27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9" name="Google Shape;4279;p23"/>
              <p:cNvSpPr/>
              <p:nvPr/>
            </p:nvSpPr>
            <p:spPr>
              <a:xfrm>
                <a:off x="844725" y="3330900"/>
                <a:ext cx="31875" cy="33650"/>
              </a:xfrm>
              <a:custGeom>
                <a:rect b="b" l="l" r="r" t="t"/>
                <a:pathLst>
                  <a:path extrusionOk="0" h="1346" w="1275">
                    <a:moveTo>
                      <a:pt x="727" y="0"/>
                    </a:moveTo>
                    <a:lnTo>
                      <a:pt x="489" y="453"/>
                    </a:lnTo>
                    <a:lnTo>
                      <a:pt x="1" y="358"/>
                    </a:lnTo>
                    <a:lnTo>
                      <a:pt x="334" y="739"/>
                    </a:lnTo>
                    <a:lnTo>
                      <a:pt x="84" y="1191"/>
                    </a:lnTo>
                    <a:lnTo>
                      <a:pt x="84" y="1191"/>
                    </a:lnTo>
                    <a:lnTo>
                      <a:pt x="537" y="965"/>
                    </a:lnTo>
                    <a:lnTo>
                      <a:pt x="870" y="1346"/>
                    </a:lnTo>
                    <a:lnTo>
                      <a:pt x="822" y="834"/>
                    </a:lnTo>
                    <a:lnTo>
                      <a:pt x="1275" y="608"/>
                    </a:lnTo>
                    <a:lnTo>
                      <a:pt x="787" y="512"/>
                    </a:lnTo>
                    <a:lnTo>
                      <a:pt x="72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0" name="Google Shape;4280;p23"/>
              <p:cNvSpPr/>
              <p:nvPr/>
            </p:nvSpPr>
            <p:spPr>
              <a:xfrm>
                <a:off x="1221925" y="2868625"/>
                <a:ext cx="7700" cy="6600"/>
              </a:xfrm>
              <a:custGeom>
                <a:rect b="b" l="l" r="r" t="t"/>
                <a:pathLst>
                  <a:path extrusionOk="0" h="264" w="308">
                    <a:moveTo>
                      <a:pt x="174" y="0"/>
                    </a:moveTo>
                    <a:cubicBezTo>
                      <a:pt x="74" y="0"/>
                      <a:pt x="1" y="113"/>
                      <a:pt x="58" y="203"/>
                    </a:cubicBezTo>
                    <a:cubicBezTo>
                      <a:pt x="83" y="244"/>
                      <a:pt x="124" y="263"/>
                      <a:pt x="164" y="263"/>
                    </a:cubicBezTo>
                    <a:cubicBezTo>
                      <a:pt x="218" y="263"/>
                      <a:pt x="270" y="229"/>
                      <a:pt x="284" y="168"/>
                    </a:cubicBezTo>
                    <a:cubicBezTo>
                      <a:pt x="308" y="96"/>
                      <a:pt x="260" y="25"/>
                      <a:pt x="189" y="1"/>
                    </a:cubicBezTo>
                    <a:cubicBezTo>
                      <a:pt x="184" y="0"/>
                      <a:pt x="179" y="0"/>
                      <a:pt x="17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1" name="Google Shape;4281;p23"/>
              <p:cNvSpPr/>
              <p:nvPr/>
            </p:nvSpPr>
            <p:spPr>
              <a:xfrm>
                <a:off x="1048500" y="3245700"/>
                <a:ext cx="7900" cy="6350"/>
              </a:xfrm>
              <a:custGeom>
                <a:rect b="b" l="l" r="r" t="t"/>
                <a:pathLst>
                  <a:path extrusionOk="0" h="254" w="316">
                    <a:moveTo>
                      <a:pt x="166" y="0"/>
                    </a:moveTo>
                    <a:cubicBezTo>
                      <a:pt x="64" y="0"/>
                      <a:pt x="0" y="107"/>
                      <a:pt x="65" y="194"/>
                    </a:cubicBezTo>
                    <a:cubicBezTo>
                      <a:pt x="91" y="234"/>
                      <a:pt x="131" y="253"/>
                      <a:pt x="171" y="253"/>
                    </a:cubicBezTo>
                    <a:cubicBezTo>
                      <a:pt x="225" y="253"/>
                      <a:pt x="278" y="219"/>
                      <a:pt x="291" y="158"/>
                    </a:cubicBezTo>
                    <a:cubicBezTo>
                      <a:pt x="315" y="87"/>
                      <a:pt x="268" y="15"/>
                      <a:pt x="196" y="3"/>
                    </a:cubicBezTo>
                    <a:cubicBezTo>
                      <a:pt x="186" y="1"/>
                      <a:pt x="176" y="0"/>
                      <a:pt x="16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2" name="Google Shape;4282;p23"/>
              <p:cNvSpPr/>
              <p:nvPr/>
            </p:nvSpPr>
            <p:spPr>
              <a:xfrm>
                <a:off x="1261325" y="3491250"/>
                <a:ext cx="7900" cy="6350"/>
              </a:xfrm>
              <a:custGeom>
                <a:rect b="b" l="l" r="r" t="t"/>
                <a:pathLst>
                  <a:path extrusionOk="0" h="254" w="316">
                    <a:moveTo>
                      <a:pt x="166" y="1"/>
                    </a:moveTo>
                    <a:cubicBezTo>
                      <a:pt x="64" y="1"/>
                      <a:pt x="0" y="107"/>
                      <a:pt x="65" y="194"/>
                    </a:cubicBezTo>
                    <a:cubicBezTo>
                      <a:pt x="91" y="235"/>
                      <a:pt x="131" y="254"/>
                      <a:pt x="172" y="254"/>
                    </a:cubicBezTo>
                    <a:cubicBezTo>
                      <a:pt x="227" y="254"/>
                      <a:pt x="283" y="220"/>
                      <a:pt x="303" y="159"/>
                    </a:cubicBezTo>
                    <a:cubicBezTo>
                      <a:pt x="315" y="87"/>
                      <a:pt x="268" y="16"/>
                      <a:pt x="196" y="4"/>
                    </a:cubicBezTo>
                    <a:cubicBezTo>
                      <a:pt x="186" y="2"/>
                      <a:pt x="176" y="1"/>
                      <a:pt x="16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3" name="Google Shape;4283;p23"/>
              <p:cNvSpPr/>
              <p:nvPr/>
            </p:nvSpPr>
            <p:spPr>
              <a:xfrm>
                <a:off x="1378425" y="3091225"/>
                <a:ext cx="8525" cy="6925"/>
              </a:xfrm>
              <a:custGeom>
                <a:rect b="b" l="l" r="r" t="t"/>
                <a:pathLst>
                  <a:path extrusionOk="0" h="277" w="341">
                    <a:moveTo>
                      <a:pt x="186" y="0"/>
                    </a:moveTo>
                    <a:cubicBezTo>
                      <a:pt x="159" y="0"/>
                      <a:pt x="132" y="9"/>
                      <a:pt x="108" y="27"/>
                    </a:cubicBezTo>
                    <a:cubicBezTo>
                      <a:pt x="1" y="98"/>
                      <a:pt x="48" y="253"/>
                      <a:pt x="179" y="277"/>
                    </a:cubicBezTo>
                    <a:cubicBezTo>
                      <a:pt x="239" y="277"/>
                      <a:pt x="310" y="229"/>
                      <a:pt x="322" y="170"/>
                    </a:cubicBezTo>
                    <a:cubicBezTo>
                      <a:pt x="340" y="72"/>
                      <a:pt x="265" y="0"/>
                      <a:pt x="18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4" name="Google Shape;4284;p23"/>
              <p:cNvSpPr/>
              <p:nvPr/>
            </p:nvSpPr>
            <p:spPr>
              <a:xfrm>
                <a:off x="1244750" y="3281925"/>
                <a:ext cx="14950" cy="12700"/>
              </a:xfrm>
              <a:custGeom>
                <a:rect b="b" l="l" r="r" t="t"/>
                <a:pathLst>
                  <a:path extrusionOk="0" h="508" w="598">
                    <a:moveTo>
                      <a:pt x="313" y="1"/>
                    </a:moveTo>
                    <a:cubicBezTo>
                      <a:pt x="120" y="1"/>
                      <a:pt x="0" y="214"/>
                      <a:pt x="109" y="388"/>
                    </a:cubicBezTo>
                    <a:cubicBezTo>
                      <a:pt x="160" y="469"/>
                      <a:pt x="241" y="507"/>
                      <a:pt x="321" y="507"/>
                    </a:cubicBezTo>
                    <a:cubicBezTo>
                      <a:pt x="429" y="507"/>
                      <a:pt x="534" y="439"/>
                      <a:pt x="562" y="316"/>
                    </a:cubicBezTo>
                    <a:cubicBezTo>
                      <a:pt x="597" y="173"/>
                      <a:pt x="502" y="31"/>
                      <a:pt x="371" y="7"/>
                    </a:cubicBezTo>
                    <a:cubicBezTo>
                      <a:pt x="351" y="3"/>
                      <a:pt x="332" y="1"/>
                      <a:pt x="31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285" name="Google Shape;4285;p23"/>
            <p:cNvGrpSpPr/>
            <p:nvPr/>
          </p:nvGrpSpPr>
          <p:grpSpPr>
            <a:xfrm rot="3599956">
              <a:off x="5694499" y="-352107"/>
              <a:ext cx="3916489" cy="3378051"/>
              <a:chOff x="780450" y="1002925"/>
              <a:chExt cx="3916575" cy="3378125"/>
            </a:xfrm>
          </p:grpSpPr>
          <p:sp>
            <p:nvSpPr>
              <p:cNvPr id="4286" name="Google Shape;4286;p23"/>
              <p:cNvSpPr/>
              <p:nvPr/>
            </p:nvSpPr>
            <p:spPr>
              <a:xfrm>
                <a:off x="2544350" y="2278100"/>
                <a:ext cx="32175" cy="32450"/>
              </a:xfrm>
              <a:custGeom>
                <a:rect b="b" l="l" r="r" t="t"/>
                <a:pathLst>
                  <a:path extrusionOk="0" h="1298" w="1287">
                    <a:moveTo>
                      <a:pt x="489" y="0"/>
                    </a:moveTo>
                    <a:lnTo>
                      <a:pt x="489" y="500"/>
                    </a:lnTo>
                    <a:lnTo>
                      <a:pt x="1" y="643"/>
                    </a:lnTo>
                    <a:lnTo>
                      <a:pt x="489" y="798"/>
                    </a:lnTo>
                    <a:lnTo>
                      <a:pt x="489" y="1298"/>
                    </a:lnTo>
                    <a:lnTo>
                      <a:pt x="798" y="893"/>
                    </a:lnTo>
                    <a:lnTo>
                      <a:pt x="1287" y="1048"/>
                    </a:lnTo>
                    <a:lnTo>
                      <a:pt x="989" y="643"/>
                    </a:lnTo>
                    <a:lnTo>
                      <a:pt x="1287" y="250"/>
                    </a:lnTo>
                    <a:lnTo>
                      <a:pt x="798" y="405"/>
                    </a:lnTo>
                    <a:lnTo>
                      <a:pt x="4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7" name="Google Shape;4287;p23"/>
              <p:cNvSpPr/>
              <p:nvPr/>
            </p:nvSpPr>
            <p:spPr>
              <a:xfrm>
                <a:off x="3345350" y="2331075"/>
                <a:ext cx="32175" cy="32475"/>
              </a:xfrm>
              <a:custGeom>
                <a:rect b="b" l="l" r="r" t="t"/>
                <a:pathLst>
                  <a:path extrusionOk="0" h="1299" w="1287">
                    <a:moveTo>
                      <a:pt x="489" y="0"/>
                    </a:moveTo>
                    <a:lnTo>
                      <a:pt x="489" y="500"/>
                    </a:lnTo>
                    <a:lnTo>
                      <a:pt x="0" y="655"/>
                    </a:lnTo>
                    <a:lnTo>
                      <a:pt x="489" y="798"/>
                    </a:lnTo>
                    <a:lnTo>
                      <a:pt x="489" y="1298"/>
                    </a:lnTo>
                    <a:lnTo>
                      <a:pt x="798" y="893"/>
                    </a:lnTo>
                    <a:lnTo>
                      <a:pt x="1286" y="1048"/>
                    </a:lnTo>
                    <a:lnTo>
                      <a:pt x="1286" y="1048"/>
                    </a:lnTo>
                    <a:lnTo>
                      <a:pt x="989" y="655"/>
                    </a:lnTo>
                    <a:lnTo>
                      <a:pt x="1286" y="250"/>
                    </a:lnTo>
                    <a:lnTo>
                      <a:pt x="798" y="405"/>
                    </a:lnTo>
                    <a:lnTo>
                      <a:pt x="4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8" name="Google Shape;4288;p23"/>
              <p:cNvSpPr/>
              <p:nvPr/>
            </p:nvSpPr>
            <p:spPr>
              <a:xfrm>
                <a:off x="2592275" y="1497050"/>
                <a:ext cx="32175" cy="32450"/>
              </a:xfrm>
              <a:custGeom>
                <a:rect b="b" l="l" r="r" t="t"/>
                <a:pathLst>
                  <a:path extrusionOk="0" h="1298" w="1287">
                    <a:moveTo>
                      <a:pt x="489" y="0"/>
                    </a:moveTo>
                    <a:lnTo>
                      <a:pt x="489" y="500"/>
                    </a:lnTo>
                    <a:lnTo>
                      <a:pt x="1" y="655"/>
                    </a:lnTo>
                    <a:lnTo>
                      <a:pt x="489" y="798"/>
                    </a:lnTo>
                    <a:lnTo>
                      <a:pt x="489" y="1298"/>
                    </a:lnTo>
                    <a:lnTo>
                      <a:pt x="798" y="893"/>
                    </a:lnTo>
                    <a:lnTo>
                      <a:pt x="1286" y="1048"/>
                    </a:lnTo>
                    <a:lnTo>
                      <a:pt x="989" y="655"/>
                    </a:lnTo>
                    <a:lnTo>
                      <a:pt x="1286" y="250"/>
                    </a:lnTo>
                    <a:lnTo>
                      <a:pt x="798" y="405"/>
                    </a:lnTo>
                    <a:lnTo>
                      <a:pt x="4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9" name="Google Shape;4289;p23"/>
              <p:cNvSpPr/>
              <p:nvPr/>
            </p:nvSpPr>
            <p:spPr>
              <a:xfrm>
                <a:off x="3361425" y="1920600"/>
                <a:ext cx="32475" cy="32475"/>
              </a:xfrm>
              <a:custGeom>
                <a:rect b="b" l="l" r="r" t="t"/>
                <a:pathLst>
                  <a:path extrusionOk="0" h="1299" w="1299">
                    <a:moveTo>
                      <a:pt x="488" y="1"/>
                    </a:moveTo>
                    <a:lnTo>
                      <a:pt x="488" y="501"/>
                    </a:lnTo>
                    <a:lnTo>
                      <a:pt x="0" y="656"/>
                    </a:lnTo>
                    <a:lnTo>
                      <a:pt x="488" y="798"/>
                    </a:lnTo>
                    <a:lnTo>
                      <a:pt x="488" y="1298"/>
                    </a:lnTo>
                    <a:lnTo>
                      <a:pt x="798" y="894"/>
                    </a:lnTo>
                    <a:lnTo>
                      <a:pt x="1298" y="1048"/>
                    </a:lnTo>
                    <a:lnTo>
                      <a:pt x="989" y="656"/>
                    </a:lnTo>
                    <a:lnTo>
                      <a:pt x="1298" y="251"/>
                    </a:lnTo>
                    <a:lnTo>
                      <a:pt x="798" y="405"/>
                    </a:lnTo>
                    <a:lnTo>
                      <a:pt x="48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0" name="Google Shape;4290;p23"/>
              <p:cNvSpPr/>
              <p:nvPr/>
            </p:nvSpPr>
            <p:spPr>
              <a:xfrm>
                <a:off x="1761525" y="2082225"/>
                <a:ext cx="32450" cy="32475"/>
              </a:xfrm>
              <a:custGeom>
                <a:rect b="b" l="l" r="r" t="t"/>
                <a:pathLst>
                  <a:path extrusionOk="0" h="1299" w="1298">
                    <a:moveTo>
                      <a:pt x="500" y="1"/>
                    </a:moveTo>
                    <a:lnTo>
                      <a:pt x="500" y="489"/>
                    </a:lnTo>
                    <a:lnTo>
                      <a:pt x="0" y="644"/>
                    </a:lnTo>
                    <a:lnTo>
                      <a:pt x="500" y="798"/>
                    </a:lnTo>
                    <a:lnTo>
                      <a:pt x="500" y="1299"/>
                    </a:lnTo>
                    <a:lnTo>
                      <a:pt x="798" y="894"/>
                    </a:lnTo>
                    <a:lnTo>
                      <a:pt x="1298" y="1048"/>
                    </a:lnTo>
                    <a:lnTo>
                      <a:pt x="988" y="644"/>
                    </a:lnTo>
                    <a:lnTo>
                      <a:pt x="1298" y="251"/>
                    </a:lnTo>
                    <a:lnTo>
                      <a:pt x="1298" y="251"/>
                    </a:lnTo>
                    <a:lnTo>
                      <a:pt x="798" y="394"/>
                    </a:lnTo>
                    <a:lnTo>
                      <a:pt x="50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1" name="Google Shape;4291;p23"/>
              <p:cNvSpPr/>
              <p:nvPr/>
            </p:nvSpPr>
            <p:spPr>
              <a:xfrm>
                <a:off x="1647825" y="2529000"/>
                <a:ext cx="32450" cy="32475"/>
              </a:xfrm>
              <a:custGeom>
                <a:rect b="b" l="l" r="r" t="t"/>
                <a:pathLst>
                  <a:path extrusionOk="0" h="1299" w="1298">
                    <a:moveTo>
                      <a:pt x="500" y="1"/>
                    </a:moveTo>
                    <a:lnTo>
                      <a:pt x="500" y="489"/>
                    </a:lnTo>
                    <a:lnTo>
                      <a:pt x="0" y="644"/>
                    </a:lnTo>
                    <a:lnTo>
                      <a:pt x="500" y="799"/>
                    </a:lnTo>
                    <a:lnTo>
                      <a:pt x="500" y="1299"/>
                    </a:lnTo>
                    <a:lnTo>
                      <a:pt x="798" y="894"/>
                    </a:lnTo>
                    <a:lnTo>
                      <a:pt x="1298" y="1049"/>
                    </a:lnTo>
                    <a:lnTo>
                      <a:pt x="1298" y="1049"/>
                    </a:lnTo>
                    <a:lnTo>
                      <a:pt x="988" y="644"/>
                    </a:lnTo>
                    <a:lnTo>
                      <a:pt x="1298" y="251"/>
                    </a:lnTo>
                    <a:lnTo>
                      <a:pt x="798" y="394"/>
                    </a:lnTo>
                    <a:lnTo>
                      <a:pt x="50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2" name="Google Shape;4292;p23"/>
              <p:cNvSpPr/>
              <p:nvPr/>
            </p:nvSpPr>
            <p:spPr>
              <a:xfrm>
                <a:off x="780450" y="2377800"/>
                <a:ext cx="32175" cy="32775"/>
              </a:xfrm>
              <a:custGeom>
                <a:rect b="b" l="l" r="r" t="t"/>
                <a:pathLst>
                  <a:path extrusionOk="0" h="1311" w="1287">
                    <a:moveTo>
                      <a:pt x="488" y="1"/>
                    </a:moveTo>
                    <a:lnTo>
                      <a:pt x="488" y="501"/>
                    </a:lnTo>
                    <a:lnTo>
                      <a:pt x="0" y="655"/>
                    </a:lnTo>
                    <a:lnTo>
                      <a:pt x="488" y="810"/>
                    </a:lnTo>
                    <a:lnTo>
                      <a:pt x="488" y="1310"/>
                    </a:lnTo>
                    <a:lnTo>
                      <a:pt x="798" y="905"/>
                    </a:lnTo>
                    <a:lnTo>
                      <a:pt x="1286" y="1060"/>
                    </a:lnTo>
                    <a:lnTo>
                      <a:pt x="988" y="655"/>
                    </a:lnTo>
                    <a:lnTo>
                      <a:pt x="1286" y="251"/>
                    </a:lnTo>
                    <a:lnTo>
                      <a:pt x="798" y="405"/>
                    </a:lnTo>
                    <a:lnTo>
                      <a:pt x="48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3" name="Google Shape;4293;p23"/>
              <p:cNvSpPr/>
              <p:nvPr/>
            </p:nvSpPr>
            <p:spPr>
              <a:xfrm>
                <a:off x="2243125" y="2420375"/>
                <a:ext cx="32175" cy="32450"/>
              </a:xfrm>
              <a:custGeom>
                <a:rect b="b" l="l" r="r" t="t"/>
                <a:pathLst>
                  <a:path extrusionOk="0" h="1298" w="1287">
                    <a:moveTo>
                      <a:pt x="489" y="0"/>
                    </a:moveTo>
                    <a:lnTo>
                      <a:pt x="489" y="500"/>
                    </a:lnTo>
                    <a:lnTo>
                      <a:pt x="1" y="655"/>
                    </a:lnTo>
                    <a:lnTo>
                      <a:pt x="489" y="810"/>
                    </a:lnTo>
                    <a:lnTo>
                      <a:pt x="489" y="1298"/>
                    </a:lnTo>
                    <a:lnTo>
                      <a:pt x="798" y="905"/>
                    </a:lnTo>
                    <a:lnTo>
                      <a:pt x="1286" y="1060"/>
                    </a:lnTo>
                    <a:lnTo>
                      <a:pt x="989" y="655"/>
                    </a:lnTo>
                    <a:lnTo>
                      <a:pt x="1286" y="250"/>
                    </a:lnTo>
                    <a:lnTo>
                      <a:pt x="1286" y="250"/>
                    </a:lnTo>
                    <a:lnTo>
                      <a:pt x="798" y="405"/>
                    </a:lnTo>
                    <a:lnTo>
                      <a:pt x="4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4" name="Google Shape;4294;p23"/>
              <p:cNvSpPr/>
              <p:nvPr/>
            </p:nvSpPr>
            <p:spPr>
              <a:xfrm>
                <a:off x="3166450" y="3111225"/>
                <a:ext cx="32475" cy="32475"/>
              </a:xfrm>
              <a:custGeom>
                <a:rect b="b" l="l" r="r" t="t"/>
                <a:pathLst>
                  <a:path extrusionOk="0" h="1299" w="1299">
                    <a:moveTo>
                      <a:pt x="501" y="1"/>
                    </a:moveTo>
                    <a:lnTo>
                      <a:pt x="501" y="501"/>
                    </a:lnTo>
                    <a:lnTo>
                      <a:pt x="1" y="643"/>
                    </a:lnTo>
                    <a:lnTo>
                      <a:pt x="501" y="798"/>
                    </a:lnTo>
                    <a:lnTo>
                      <a:pt x="501" y="1298"/>
                    </a:lnTo>
                    <a:lnTo>
                      <a:pt x="798" y="894"/>
                    </a:lnTo>
                    <a:lnTo>
                      <a:pt x="1298" y="1048"/>
                    </a:lnTo>
                    <a:lnTo>
                      <a:pt x="1298" y="1048"/>
                    </a:lnTo>
                    <a:lnTo>
                      <a:pt x="989" y="643"/>
                    </a:lnTo>
                    <a:lnTo>
                      <a:pt x="1298" y="251"/>
                    </a:lnTo>
                    <a:lnTo>
                      <a:pt x="798" y="405"/>
                    </a:lnTo>
                    <a:lnTo>
                      <a:pt x="50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5" name="Google Shape;4295;p23"/>
              <p:cNvSpPr/>
              <p:nvPr/>
            </p:nvSpPr>
            <p:spPr>
              <a:xfrm>
                <a:off x="3302475" y="3978300"/>
                <a:ext cx="32175" cy="32475"/>
              </a:xfrm>
              <a:custGeom>
                <a:rect b="b" l="l" r="r" t="t"/>
                <a:pathLst>
                  <a:path extrusionOk="0" h="1299" w="1287">
                    <a:moveTo>
                      <a:pt x="489" y="0"/>
                    </a:moveTo>
                    <a:lnTo>
                      <a:pt x="489" y="500"/>
                    </a:lnTo>
                    <a:lnTo>
                      <a:pt x="1" y="655"/>
                    </a:lnTo>
                    <a:lnTo>
                      <a:pt x="489" y="810"/>
                    </a:lnTo>
                    <a:lnTo>
                      <a:pt x="489" y="1298"/>
                    </a:lnTo>
                    <a:lnTo>
                      <a:pt x="799" y="893"/>
                    </a:lnTo>
                    <a:lnTo>
                      <a:pt x="1287" y="1048"/>
                    </a:lnTo>
                    <a:lnTo>
                      <a:pt x="989" y="655"/>
                    </a:lnTo>
                    <a:lnTo>
                      <a:pt x="1287" y="250"/>
                    </a:lnTo>
                    <a:lnTo>
                      <a:pt x="799" y="405"/>
                    </a:lnTo>
                    <a:lnTo>
                      <a:pt x="4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6" name="Google Shape;4296;p23"/>
              <p:cNvSpPr/>
              <p:nvPr/>
            </p:nvSpPr>
            <p:spPr>
              <a:xfrm>
                <a:off x="2336000" y="3689575"/>
                <a:ext cx="32475" cy="32475"/>
              </a:xfrm>
              <a:custGeom>
                <a:rect b="b" l="l" r="r" t="t"/>
                <a:pathLst>
                  <a:path extrusionOk="0" h="1299" w="1299">
                    <a:moveTo>
                      <a:pt x="500" y="0"/>
                    </a:moveTo>
                    <a:lnTo>
                      <a:pt x="500" y="489"/>
                    </a:lnTo>
                    <a:lnTo>
                      <a:pt x="0" y="643"/>
                    </a:lnTo>
                    <a:lnTo>
                      <a:pt x="500" y="798"/>
                    </a:lnTo>
                    <a:lnTo>
                      <a:pt x="500" y="1298"/>
                    </a:lnTo>
                    <a:lnTo>
                      <a:pt x="798" y="893"/>
                    </a:lnTo>
                    <a:lnTo>
                      <a:pt x="1298" y="1048"/>
                    </a:lnTo>
                    <a:lnTo>
                      <a:pt x="988" y="643"/>
                    </a:lnTo>
                    <a:lnTo>
                      <a:pt x="1298" y="238"/>
                    </a:lnTo>
                    <a:lnTo>
                      <a:pt x="798" y="393"/>
                    </a:lnTo>
                    <a:lnTo>
                      <a:pt x="5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7" name="Google Shape;4297;p23"/>
              <p:cNvSpPr/>
              <p:nvPr/>
            </p:nvSpPr>
            <p:spPr>
              <a:xfrm>
                <a:off x="2560425" y="3143675"/>
                <a:ext cx="32475" cy="32475"/>
              </a:xfrm>
              <a:custGeom>
                <a:rect b="b" l="l" r="r" t="t"/>
                <a:pathLst>
                  <a:path extrusionOk="0" h="1299" w="1299">
                    <a:moveTo>
                      <a:pt x="501" y="0"/>
                    </a:moveTo>
                    <a:lnTo>
                      <a:pt x="501" y="488"/>
                    </a:lnTo>
                    <a:lnTo>
                      <a:pt x="1" y="643"/>
                    </a:lnTo>
                    <a:lnTo>
                      <a:pt x="501" y="798"/>
                    </a:lnTo>
                    <a:lnTo>
                      <a:pt x="501" y="1298"/>
                    </a:lnTo>
                    <a:lnTo>
                      <a:pt x="798" y="893"/>
                    </a:lnTo>
                    <a:lnTo>
                      <a:pt x="1298" y="1048"/>
                    </a:lnTo>
                    <a:lnTo>
                      <a:pt x="989" y="643"/>
                    </a:lnTo>
                    <a:lnTo>
                      <a:pt x="1298" y="250"/>
                    </a:lnTo>
                    <a:lnTo>
                      <a:pt x="1298" y="250"/>
                    </a:lnTo>
                    <a:lnTo>
                      <a:pt x="798" y="405"/>
                    </a:lnTo>
                    <a:lnTo>
                      <a:pt x="50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8" name="Google Shape;4298;p23"/>
              <p:cNvSpPr/>
              <p:nvPr/>
            </p:nvSpPr>
            <p:spPr>
              <a:xfrm>
                <a:off x="1914525" y="1848875"/>
                <a:ext cx="32450" cy="32475"/>
              </a:xfrm>
              <a:custGeom>
                <a:rect b="b" l="l" r="r" t="t"/>
                <a:pathLst>
                  <a:path extrusionOk="0" h="1299" w="1298">
                    <a:moveTo>
                      <a:pt x="500" y="0"/>
                    </a:moveTo>
                    <a:lnTo>
                      <a:pt x="500" y="500"/>
                    </a:lnTo>
                    <a:lnTo>
                      <a:pt x="0" y="643"/>
                    </a:lnTo>
                    <a:lnTo>
                      <a:pt x="500" y="798"/>
                    </a:lnTo>
                    <a:lnTo>
                      <a:pt x="500" y="1298"/>
                    </a:lnTo>
                    <a:lnTo>
                      <a:pt x="810" y="893"/>
                    </a:lnTo>
                    <a:lnTo>
                      <a:pt x="1298" y="1048"/>
                    </a:lnTo>
                    <a:lnTo>
                      <a:pt x="988" y="643"/>
                    </a:lnTo>
                    <a:lnTo>
                      <a:pt x="1298" y="250"/>
                    </a:lnTo>
                    <a:lnTo>
                      <a:pt x="810" y="405"/>
                    </a:lnTo>
                    <a:lnTo>
                      <a:pt x="5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9" name="Google Shape;4299;p23"/>
              <p:cNvSpPr/>
              <p:nvPr/>
            </p:nvSpPr>
            <p:spPr>
              <a:xfrm>
                <a:off x="2360400" y="1131825"/>
                <a:ext cx="32475" cy="32450"/>
              </a:xfrm>
              <a:custGeom>
                <a:rect b="b" l="l" r="r" t="t"/>
                <a:pathLst>
                  <a:path extrusionOk="0" h="1298" w="1299">
                    <a:moveTo>
                      <a:pt x="501" y="0"/>
                    </a:moveTo>
                    <a:lnTo>
                      <a:pt x="501" y="500"/>
                    </a:lnTo>
                    <a:lnTo>
                      <a:pt x="1" y="655"/>
                    </a:lnTo>
                    <a:lnTo>
                      <a:pt x="501" y="798"/>
                    </a:lnTo>
                    <a:lnTo>
                      <a:pt x="501" y="1298"/>
                    </a:lnTo>
                    <a:lnTo>
                      <a:pt x="798" y="893"/>
                    </a:lnTo>
                    <a:lnTo>
                      <a:pt x="1298" y="1048"/>
                    </a:lnTo>
                    <a:lnTo>
                      <a:pt x="989" y="655"/>
                    </a:lnTo>
                    <a:lnTo>
                      <a:pt x="1298" y="250"/>
                    </a:lnTo>
                    <a:lnTo>
                      <a:pt x="798" y="405"/>
                    </a:lnTo>
                    <a:lnTo>
                      <a:pt x="50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0" name="Google Shape;4300;p23"/>
              <p:cNvSpPr/>
              <p:nvPr/>
            </p:nvSpPr>
            <p:spPr>
              <a:xfrm>
                <a:off x="2275275" y="2911200"/>
                <a:ext cx="32475" cy="32475"/>
              </a:xfrm>
              <a:custGeom>
                <a:rect b="b" l="l" r="r" t="t"/>
                <a:pathLst>
                  <a:path extrusionOk="0" h="1299" w="1299">
                    <a:moveTo>
                      <a:pt x="500" y="1"/>
                    </a:moveTo>
                    <a:lnTo>
                      <a:pt x="500" y="501"/>
                    </a:lnTo>
                    <a:lnTo>
                      <a:pt x="0" y="644"/>
                    </a:lnTo>
                    <a:lnTo>
                      <a:pt x="500" y="798"/>
                    </a:lnTo>
                    <a:lnTo>
                      <a:pt x="500" y="1298"/>
                    </a:lnTo>
                    <a:lnTo>
                      <a:pt x="798" y="894"/>
                    </a:lnTo>
                    <a:lnTo>
                      <a:pt x="1298" y="1048"/>
                    </a:lnTo>
                    <a:lnTo>
                      <a:pt x="989" y="644"/>
                    </a:lnTo>
                    <a:lnTo>
                      <a:pt x="1298" y="251"/>
                    </a:lnTo>
                    <a:lnTo>
                      <a:pt x="1298" y="251"/>
                    </a:lnTo>
                    <a:lnTo>
                      <a:pt x="798" y="393"/>
                    </a:lnTo>
                    <a:lnTo>
                      <a:pt x="50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1" name="Google Shape;4301;p23"/>
              <p:cNvSpPr/>
              <p:nvPr/>
            </p:nvSpPr>
            <p:spPr>
              <a:xfrm>
                <a:off x="2544350" y="3918175"/>
                <a:ext cx="32175" cy="32475"/>
              </a:xfrm>
              <a:custGeom>
                <a:rect b="b" l="l" r="r" t="t"/>
                <a:pathLst>
                  <a:path extrusionOk="0" h="1299" w="1287">
                    <a:moveTo>
                      <a:pt x="489" y="0"/>
                    </a:moveTo>
                    <a:lnTo>
                      <a:pt x="489" y="500"/>
                    </a:lnTo>
                    <a:lnTo>
                      <a:pt x="1" y="655"/>
                    </a:lnTo>
                    <a:lnTo>
                      <a:pt x="489" y="810"/>
                    </a:lnTo>
                    <a:lnTo>
                      <a:pt x="489" y="1298"/>
                    </a:lnTo>
                    <a:lnTo>
                      <a:pt x="798" y="905"/>
                    </a:lnTo>
                    <a:lnTo>
                      <a:pt x="1287" y="1048"/>
                    </a:lnTo>
                    <a:lnTo>
                      <a:pt x="989" y="655"/>
                    </a:lnTo>
                    <a:lnTo>
                      <a:pt x="1287" y="250"/>
                    </a:lnTo>
                    <a:lnTo>
                      <a:pt x="798" y="405"/>
                    </a:lnTo>
                    <a:lnTo>
                      <a:pt x="4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2" name="Google Shape;4302;p23"/>
              <p:cNvSpPr/>
              <p:nvPr/>
            </p:nvSpPr>
            <p:spPr>
              <a:xfrm>
                <a:off x="2670850" y="2694200"/>
                <a:ext cx="32175" cy="32475"/>
              </a:xfrm>
              <a:custGeom>
                <a:rect b="b" l="l" r="r" t="t"/>
                <a:pathLst>
                  <a:path extrusionOk="0" h="1299" w="1287">
                    <a:moveTo>
                      <a:pt x="489" y="1"/>
                    </a:moveTo>
                    <a:lnTo>
                      <a:pt x="489" y="489"/>
                    </a:lnTo>
                    <a:lnTo>
                      <a:pt x="1" y="644"/>
                    </a:lnTo>
                    <a:lnTo>
                      <a:pt x="489" y="799"/>
                    </a:lnTo>
                    <a:lnTo>
                      <a:pt x="489" y="1299"/>
                    </a:lnTo>
                    <a:lnTo>
                      <a:pt x="799" y="894"/>
                    </a:lnTo>
                    <a:lnTo>
                      <a:pt x="1287" y="1049"/>
                    </a:lnTo>
                    <a:lnTo>
                      <a:pt x="1287" y="1049"/>
                    </a:lnTo>
                    <a:lnTo>
                      <a:pt x="989" y="644"/>
                    </a:lnTo>
                    <a:lnTo>
                      <a:pt x="1287" y="251"/>
                    </a:lnTo>
                    <a:lnTo>
                      <a:pt x="799" y="394"/>
                    </a:lnTo>
                    <a:lnTo>
                      <a:pt x="48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3" name="Google Shape;4303;p23"/>
              <p:cNvSpPr/>
              <p:nvPr/>
            </p:nvSpPr>
            <p:spPr>
              <a:xfrm>
                <a:off x="2745875" y="1821775"/>
                <a:ext cx="32450" cy="32475"/>
              </a:xfrm>
              <a:custGeom>
                <a:rect b="b" l="l" r="r" t="t"/>
                <a:pathLst>
                  <a:path extrusionOk="0" h="1299" w="1298">
                    <a:moveTo>
                      <a:pt x="500" y="1"/>
                    </a:moveTo>
                    <a:lnTo>
                      <a:pt x="500" y="489"/>
                    </a:lnTo>
                    <a:lnTo>
                      <a:pt x="0" y="644"/>
                    </a:lnTo>
                    <a:lnTo>
                      <a:pt x="500" y="799"/>
                    </a:lnTo>
                    <a:lnTo>
                      <a:pt x="500" y="1299"/>
                    </a:lnTo>
                    <a:lnTo>
                      <a:pt x="810" y="894"/>
                    </a:lnTo>
                    <a:lnTo>
                      <a:pt x="1298" y="1049"/>
                    </a:lnTo>
                    <a:lnTo>
                      <a:pt x="988" y="644"/>
                    </a:lnTo>
                    <a:lnTo>
                      <a:pt x="1298" y="251"/>
                    </a:lnTo>
                    <a:lnTo>
                      <a:pt x="810" y="394"/>
                    </a:lnTo>
                    <a:lnTo>
                      <a:pt x="50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4" name="Google Shape;4304;p23"/>
              <p:cNvSpPr/>
              <p:nvPr/>
            </p:nvSpPr>
            <p:spPr>
              <a:xfrm>
                <a:off x="3651050" y="3127300"/>
                <a:ext cx="32450" cy="32475"/>
              </a:xfrm>
              <a:custGeom>
                <a:rect b="b" l="l" r="r" t="t"/>
                <a:pathLst>
                  <a:path extrusionOk="0" h="1299" w="1298">
                    <a:moveTo>
                      <a:pt x="488" y="0"/>
                    </a:moveTo>
                    <a:lnTo>
                      <a:pt x="488" y="501"/>
                    </a:lnTo>
                    <a:lnTo>
                      <a:pt x="0" y="655"/>
                    </a:lnTo>
                    <a:lnTo>
                      <a:pt x="488" y="810"/>
                    </a:lnTo>
                    <a:lnTo>
                      <a:pt x="488" y="1298"/>
                    </a:lnTo>
                    <a:lnTo>
                      <a:pt x="798" y="905"/>
                    </a:lnTo>
                    <a:lnTo>
                      <a:pt x="1298" y="1060"/>
                    </a:lnTo>
                    <a:lnTo>
                      <a:pt x="988" y="655"/>
                    </a:lnTo>
                    <a:lnTo>
                      <a:pt x="1298" y="251"/>
                    </a:lnTo>
                    <a:lnTo>
                      <a:pt x="798" y="405"/>
                    </a:lnTo>
                    <a:lnTo>
                      <a:pt x="48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5" name="Google Shape;4305;p23"/>
              <p:cNvSpPr/>
              <p:nvPr/>
            </p:nvSpPr>
            <p:spPr>
              <a:xfrm>
                <a:off x="4041275" y="2777250"/>
                <a:ext cx="32175" cy="32775"/>
              </a:xfrm>
              <a:custGeom>
                <a:rect b="b" l="l" r="r" t="t"/>
                <a:pathLst>
                  <a:path extrusionOk="0" h="1311" w="1287">
                    <a:moveTo>
                      <a:pt x="488" y="1"/>
                    </a:moveTo>
                    <a:lnTo>
                      <a:pt x="488" y="501"/>
                    </a:lnTo>
                    <a:lnTo>
                      <a:pt x="0" y="656"/>
                    </a:lnTo>
                    <a:lnTo>
                      <a:pt x="488" y="810"/>
                    </a:lnTo>
                    <a:lnTo>
                      <a:pt x="488" y="1310"/>
                    </a:lnTo>
                    <a:lnTo>
                      <a:pt x="798" y="906"/>
                    </a:lnTo>
                    <a:lnTo>
                      <a:pt x="1286" y="1060"/>
                    </a:lnTo>
                    <a:lnTo>
                      <a:pt x="988" y="656"/>
                    </a:lnTo>
                    <a:lnTo>
                      <a:pt x="1286" y="251"/>
                    </a:lnTo>
                    <a:lnTo>
                      <a:pt x="798" y="406"/>
                    </a:lnTo>
                    <a:lnTo>
                      <a:pt x="48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6" name="Google Shape;4306;p23"/>
              <p:cNvSpPr/>
              <p:nvPr/>
            </p:nvSpPr>
            <p:spPr>
              <a:xfrm>
                <a:off x="1419225" y="2245650"/>
                <a:ext cx="32450" cy="32475"/>
              </a:xfrm>
              <a:custGeom>
                <a:rect b="b" l="l" r="r" t="t"/>
                <a:pathLst>
                  <a:path extrusionOk="0" h="1299" w="1298">
                    <a:moveTo>
                      <a:pt x="500" y="0"/>
                    </a:moveTo>
                    <a:lnTo>
                      <a:pt x="500" y="500"/>
                    </a:lnTo>
                    <a:lnTo>
                      <a:pt x="0" y="655"/>
                    </a:lnTo>
                    <a:lnTo>
                      <a:pt x="500" y="810"/>
                    </a:lnTo>
                    <a:lnTo>
                      <a:pt x="500" y="1298"/>
                    </a:lnTo>
                    <a:lnTo>
                      <a:pt x="798" y="905"/>
                    </a:lnTo>
                    <a:lnTo>
                      <a:pt x="1298" y="1048"/>
                    </a:lnTo>
                    <a:lnTo>
                      <a:pt x="1298" y="1048"/>
                    </a:lnTo>
                    <a:lnTo>
                      <a:pt x="988" y="655"/>
                    </a:lnTo>
                    <a:lnTo>
                      <a:pt x="1298" y="250"/>
                    </a:lnTo>
                    <a:lnTo>
                      <a:pt x="798" y="405"/>
                    </a:lnTo>
                    <a:lnTo>
                      <a:pt x="5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7" name="Google Shape;4307;p23"/>
              <p:cNvSpPr/>
              <p:nvPr/>
            </p:nvSpPr>
            <p:spPr>
              <a:xfrm>
                <a:off x="3361425" y="3035625"/>
                <a:ext cx="32475" cy="32475"/>
              </a:xfrm>
              <a:custGeom>
                <a:rect b="b" l="l" r="r" t="t"/>
                <a:pathLst>
                  <a:path extrusionOk="0" h="1299" w="1299">
                    <a:moveTo>
                      <a:pt x="488" y="0"/>
                    </a:moveTo>
                    <a:lnTo>
                      <a:pt x="488" y="489"/>
                    </a:lnTo>
                    <a:lnTo>
                      <a:pt x="0" y="643"/>
                    </a:lnTo>
                    <a:lnTo>
                      <a:pt x="488" y="798"/>
                    </a:lnTo>
                    <a:lnTo>
                      <a:pt x="488" y="1298"/>
                    </a:lnTo>
                    <a:lnTo>
                      <a:pt x="798" y="893"/>
                    </a:lnTo>
                    <a:lnTo>
                      <a:pt x="1298" y="1048"/>
                    </a:lnTo>
                    <a:lnTo>
                      <a:pt x="989" y="643"/>
                    </a:lnTo>
                    <a:lnTo>
                      <a:pt x="1298" y="239"/>
                    </a:lnTo>
                    <a:lnTo>
                      <a:pt x="798" y="393"/>
                    </a:lnTo>
                    <a:lnTo>
                      <a:pt x="48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8" name="Google Shape;4308;p23"/>
              <p:cNvSpPr/>
              <p:nvPr/>
            </p:nvSpPr>
            <p:spPr>
              <a:xfrm>
                <a:off x="1792475" y="2761175"/>
                <a:ext cx="32175" cy="32475"/>
              </a:xfrm>
              <a:custGeom>
                <a:rect b="b" l="l" r="r" t="t"/>
                <a:pathLst>
                  <a:path extrusionOk="0" h="1299" w="1287">
                    <a:moveTo>
                      <a:pt x="489" y="1"/>
                    </a:moveTo>
                    <a:lnTo>
                      <a:pt x="489" y="501"/>
                    </a:lnTo>
                    <a:lnTo>
                      <a:pt x="0" y="644"/>
                    </a:lnTo>
                    <a:lnTo>
                      <a:pt x="489" y="799"/>
                    </a:lnTo>
                    <a:lnTo>
                      <a:pt x="489" y="1299"/>
                    </a:lnTo>
                    <a:lnTo>
                      <a:pt x="798" y="894"/>
                    </a:lnTo>
                    <a:lnTo>
                      <a:pt x="1286" y="1049"/>
                    </a:lnTo>
                    <a:lnTo>
                      <a:pt x="989" y="644"/>
                    </a:lnTo>
                    <a:lnTo>
                      <a:pt x="1286" y="251"/>
                    </a:lnTo>
                    <a:lnTo>
                      <a:pt x="798" y="406"/>
                    </a:lnTo>
                    <a:lnTo>
                      <a:pt x="48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9" name="Google Shape;4309;p23"/>
              <p:cNvSpPr/>
              <p:nvPr/>
            </p:nvSpPr>
            <p:spPr>
              <a:xfrm>
                <a:off x="1107275" y="2677850"/>
                <a:ext cx="32475" cy="32450"/>
              </a:xfrm>
              <a:custGeom>
                <a:rect b="b" l="l" r="r" t="t"/>
                <a:pathLst>
                  <a:path extrusionOk="0" h="1298" w="1299">
                    <a:moveTo>
                      <a:pt x="500" y="0"/>
                    </a:moveTo>
                    <a:lnTo>
                      <a:pt x="500" y="500"/>
                    </a:lnTo>
                    <a:lnTo>
                      <a:pt x="0" y="655"/>
                    </a:lnTo>
                    <a:lnTo>
                      <a:pt x="500" y="810"/>
                    </a:lnTo>
                    <a:lnTo>
                      <a:pt x="500" y="1298"/>
                    </a:lnTo>
                    <a:lnTo>
                      <a:pt x="810" y="905"/>
                    </a:lnTo>
                    <a:lnTo>
                      <a:pt x="1298" y="1048"/>
                    </a:lnTo>
                    <a:lnTo>
                      <a:pt x="988" y="655"/>
                    </a:lnTo>
                    <a:lnTo>
                      <a:pt x="1298" y="250"/>
                    </a:lnTo>
                    <a:lnTo>
                      <a:pt x="810" y="405"/>
                    </a:lnTo>
                    <a:lnTo>
                      <a:pt x="5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0" name="Google Shape;4310;p23"/>
              <p:cNvSpPr/>
              <p:nvPr/>
            </p:nvSpPr>
            <p:spPr>
              <a:xfrm>
                <a:off x="3018525" y="2280175"/>
                <a:ext cx="32475" cy="32475"/>
              </a:xfrm>
              <a:custGeom>
                <a:rect b="b" l="l" r="r" t="t"/>
                <a:pathLst>
                  <a:path extrusionOk="0" h="1299" w="1299">
                    <a:moveTo>
                      <a:pt x="500" y="0"/>
                    </a:moveTo>
                    <a:lnTo>
                      <a:pt x="500" y="500"/>
                    </a:lnTo>
                    <a:lnTo>
                      <a:pt x="0" y="655"/>
                    </a:lnTo>
                    <a:lnTo>
                      <a:pt x="500" y="810"/>
                    </a:lnTo>
                    <a:lnTo>
                      <a:pt x="500" y="1298"/>
                    </a:lnTo>
                    <a:lnTo>
                      <a:pt x="798" y="905"/>
                    </a:lnTo>
                    <a:lnTo>
                      <a:pt x="1298" y="1048"/>
                    </a:lnTo>
                    <a:lnTo>
                      <a:pt x="989" y="655"/>
                    </a:lnTo>
                    <a:lnTo>
                      <a:pt x="1298" y="250"/>
                    </a:lnTo>
                    <a:lnTo>
                      <a:pt x="798" y="405"/>
                    </a:lnTo>
                    <a:lnTo>
                      <a:pt x="5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1" name="Google Shape;4311;p23"/>
              <p:cNvSpPr/>
              <p:nvPr/>
            </p:nvSpPr>
            <p:spPr>
              <a:xfrm>
                <a:off x="2549425" y="2858225"/>
                <a:ext cx="14900" cy="12800"/>
              </a:xfrm>
              <a:custGeom>
                <a:rect b="b" l="l" r="r" t="t"/>
                <a:pathLst>
                  <a:path extrusionOk="0" h="512" w="596">
                    <a:moveTo>
                      <a:pt x="274" y="0"/>
                    </a:moveTo>
                    <a:cubicBezTo>
                      <a:pt x="119" y="0"/>
                      <a:pt x="0" y="119"/>
                      <a:pt x="0" y="262"/>
                    </a:cubicBezTo>
                    <a:cubicBezTo>
                      <a:pt x="0" y="409"/>
                      <a:pt x="129" y="511"/>
                      <a:pt x="259" y="511"/>
                    </a:cubicBezTo>
                    <a:cubicBezTo>
                      <a:pt x="319" y="511"/>
                      <a:pt x="380" y="490"/>
                      <a:pt x="429" y="441"/>
                    </a:cubicBezTo>
                    <a:cubicBezTo>
                      <a:pt x="595" y="286"/>
                      <a:pt x="488" y="12"/>
                      <a:pt x="27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2" name="Google Shape;4312;p23"/>
              <p:cNvSpPr/>
              <p:nvPr/>
            </p:nvSpPr>
            <p:spPr>
              <a:xfrm>
                <a:off x="2369925" y="2624550"/>
                <a:ext cx="7475" cy="6475"/>
              </a:xfrm>
              <a:custGeom>
                <a:rect b="b" l="l" r="r" t="t"/>
                <a:pathLst>
                  <a:path extrusionOk="0" h="259" w="299">
                    <a:moveTo>
                      <a:pt x="132" y="1"/>
                    </a:moveTo>
                    <a:cubicBezTo>
                      <a:pt x="60" y="1"/>
                      <a:pt x="1" y="60"/>
                      <a:pt x="1" y="132"/>
                    </a:cubicBezTo>
                    <a:cubicBezTo>
                      <a:pt x="1" y="207"/>
                      <a:pt x="64" y="258"/>
                      <a:pt x="131" y="258"/>
                    </a:cubicBezTo>
                    <a:cubicBezTo>
                      <a:pt x="160" y="258"/>
                      <a:pt x="190" y="249"/>
                      <a:pt x="215" y="227"/>
                    </a:cubicBezTo>
                    <a:cubicBezTo>
                      <a:pt x="298" y="144"/>
                      <a:pt x="251" y="1"/>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3" name="Google Shape;4313;p23"/>
              <p:cNvSpPr/>
              <p:nvPr/>
            </p:nvSpPr>
            <p:spPr>
              <a:xfrm>
                <a:off x="2025825" y="2983825"/>
                <a:ext cx="7475" cy="6650"/>
              </a:xfrm>
              <a:custGeom>
                <a:rect b="b" l="l" r="r" t="t"/>
                <a:pathLst>
                  <a:path extrusionOk="0" h="266" w="299">
                    <a:moveTo>
                      <a:pt x="132" y="1"/>
                    </a:moveTo>
                    <a:cubicBezTo>
                      <a:pt x="60" y="1"/>
                      <a:pt x="1" y="60"/>
                      <a:pt x="1" y="132"/>
                    </a:cubicBezTo>
                    <a:cubicBezTo>
                      <a:pt x="1" y="212"/>
                      <a:pt x="61" y="266"/>
                      <a:pt x="126" y="266"/>
                    </a:cubicBezTo>
                    <a:cubicBezTo>
                      <a:pt x="157" y="266"/>
                      <a:pt x="188" y="254"/>
                      <a:pt x="215" y="227"/>
                    </a:cubicBezTo>
                    <a:cubicBezTo>
                      <a:pt x="299" y="155"/>
                      <a:pt x="251" y="13"/>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4" name="Google Shape;4314;p23"/>
              <p:cNvSpPr/>
              <p:nvPr/>
            </p:nvSpPr>
            <p:spPr>
              <a:xfrm>
                <a:off x="2667000" y="2083975"/>
                <a:ext cx="7750" cy="6400"/>
              </a:xfrm>
              <a:custGeom>
                <a:rect b="b" l="l" r="r" t="t"/>
                <a:pathLst>
                  <a:path extrusionOk="0" h="256" w="310">
                    <a:moveTo>
                      <a:pt x="125" y="1"/>
                    </a:moveTo>
                    <a:cubicBezTo>
                      <a:pt x="60" y="1"/>
                      <a:pt x="0" y="57"/>
                      <a:pt x="0" y="133"/>
                    </a:cubicBezTo>
                    <a:cubicBezTo>
                      <a:pt x="0" y="205"/>
                      <a:pt x="65" y="256"/>
                      <a:pt x="132" y="256"/>
                    </a:cubicBezTo>
                    <a:cubicBezTo>
                      <a:pt x="165" y="256"/>
                      <a:pt x="199" y="244"/>
                      <a:pt x="226" y="216"/>
                    </a:cubicBezTo>
                    <a:cubicBezTo>
                      <a:pt x="310" y="145"/>
                      <a:pt x="250" y="2"/>
                      <a:pt x="143" y="2"/>
                    </a:cubicBezTo>
                    <a:cubicBezTo>
                      <a:pt x="137" y="1"/>
                      <a:pt x="131" y="1"/>
                      <a:pt x="12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5" name="Google Shape;4315;p23"/>
              <p:cNvSpPr/>
              <p:nvPr/>
            </p:nvSpPr>
            <p:spPr>
              <a:xfrm>
                <a:off x="2303550" y="2080750"/>
                <a:ext cx="7475" cy="6450"/>
              </a:xfrm>
              <a:custGeom>
                <a:rect b="b" l="l" r="r" t="t"/>
                <a:pathLst>
                  <a:path extrusionOk="0" h="258" w="299">
                    <a:moveTo>
                      <a:pt x="131" y="0"/>
                    </a:moveTo>
                    <a:cubicBezTo>
                      <a:pt x="60" y="0"/>
                      <a:pt x="0" y="48"/>
                      <a:pt x="0" y="131"/>
                    </a:cubicBezTo>
                    <a:cubicBezTo>
                      <a:pt x="0" y="206"/>
                      <a:pt x="64" y="258"/>
                      <a:pt x="131" y="258"/>
                    </a:cubicBezTo>
                    <a:cubicBezTo>
                      <a:pt x="160" y="258"/>
                      <a:pt x="190" y="248"/>
                      <a:pt x="215" y="226"/>
                    </a:cubicBezTo>
                    <a:cubicBezTo>
                      <a:pt x="298" y="143"/>
                      <a:pt x="251" y="0"/>
                      <a:pt x="13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6" name="Google Shape;4316;p23"/>
              <p:cNvSpPr/>
              <p:nvPr/>
            </p:nvSpPr>
            <p:spPr>
              <a:xfrm>
                <a:off x="1918475" y="2471525"/>
                <a:ext cx="9650" cy="6625"/>
              </a:xfrm>
              <a:custGeom>
                <a:rect b="b" l="l" r="r" t="t"/>
                <a:pathLst>
                  <a:path extrusionOk="0" h="265" w="386">
                    <a:moveTo>
                      <a:pt x="177" y="1"/>
                    </a:moveTo>
                    <a:cubicBezTo>
                      <a:pt x="1" y="1"/>
                      <a:pt x="4" y="264"/>
                      <a:pt x="188" y="264"/>
                    </a:cubicBezTo>
                    <a:cubicBezTo>
                      <a:pt x="191" y="264"/>
                      <a:pt x="195" y="264"/>
                      <a:pt x="199" y="264"/>
                    </a:cubicBezTo>
                    <a:cubicBezTo>
                      <a:pt x="203" y="264"/>
                      <a:pt x="207" y="264"/>
                      <a:pt x="210" y="264"/>
                    </a:cubicBezTo>
                    <a:cubicBezTo>
                      <a:pt x="383" y="264"/>
                      <a:pt x="386" y="1"/>
                      <a:pt x="220" y="1"/>
                    </a:cubicBezTo>
                    <a:cubicBezTo>
                      <a:pt x="214" y="1"/>
                      <a:pt x="207" y="1"/>
                      <a:pt x="199" y="2"/>
                    </a:cubicBezTo>
                    <a:cubicBezTo>
                      <a:pt x="191" y="1"/>
                      <a:pt x="184" y="1"/>
                      <a:pt x="17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7" name="Google Shape;4317;p23"/>
              <p:cNvSpPr/>
              <p:nvPr/>
            </p:nvSpPr>
            <p:spPr>
              <a:xfrm>
                <a:off x="2306625" y="3102300"/>
                <a:ext cx="7675" cy="6650"/>
              </a:xfrm>
              <a:custGeom>
                <a:rect b="b" l="l" r="r" t="t"/>
                <a:pathLst>
                  <a:path extrusionOk="0" h="266" w="307">
                    <a:moveTo>
                      <a:pt x="139" y="0"/>
                    </a:moveTo>
                    <a:cubicBezTo>
                      <a:pt x="68" y="0"/>
                      <a:pt x="8" y="60"/>
                      <a:pt x="8" y="131"/>
                    </a:cubicBezTo>
                    <a:cubicBezTo>
                      <a:pt x="0" y="212"/>
                      <a:pt x="63" y="265"/>
                      <a:pt x="131" y="265"/>
                    </a:cubicBezTo>
                    <a:cubicBezTo>
                      <a:pt x="163" y="265"/>
                      <a:pt x="196" y="253"/>
                      <a:pt x="223" y="227"/>
                    </a:cubicBezTo>
                    <a:cubicBezTo>
                      <a:pt x="306" y="143"/>
                      <a:pt x="258" y="12"/>
                      <a:pt x="139"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8" name="Google Shape;4318;p23"/>
              <p:cNvSpPr/>
              <p:nvPr/>
            </p:nvSpPr>
            <p:spPr>
              <a:xfrm>
                <a:off x="2209300" y="3393375"/>
                <a:ext cx="7650" cy="6375"/>
              </a:xfrm>
              <a:custGeom>
                <a:rect b="b" l="l" r="r" t="t"/>
                <a:pathLst>
                  <a:path extrusionOk="0" h="255" w="306">
                    <a:moveTo>
                      <a:pt x="121" y="0"/>
                    </a:moveTo>
                    <a:cubicBezTo>
                      <a:pt x="58" y="0"/>
                      <a:pt x="8" y="55"/>
                      <a:pt x="8" y="121"/>
                    </a:cubicBezTo>
                    <a:cubicBezTo>
                      <a:pt x="0" y="201"/>
                      <a:pt x="63" y="255"/>
                      <a:pt x="131" y="255"/>
                    </a:cubicBezTo>
                    <a:cubicBezTo>
                      <a:pt x="163" y="255"/>
                      <a:pt x="196" y="243"/>
                      <a:pt x="222" y="216"/>
                    </a:cubicBezTo>
                    <a:cubicBezTo>
                      <a:pt x="306" y="145"/>
                      <a:pt x="258" y="2"/>
                      <a:pt x="139" y="2"/>
                    </a:cubicBezTo>
                    <a:cubicBezTo>
                      <a:pt x="133" y="1"/>
                      <a:pt x="127" y="0"/>
                      <a:pt x="12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9" name="Google Shape;4319;p23"/>
              <p:cNvSpPr/>
              <p:nvPr/>
            </p:nvSpPr>
            <p:spPr>
              <a:xfrm>
                <a:off x="2083875" y="3702375"/>
                <a:ext cx="7775" cy="6650"/>
              </a:xfrm>
              <a:custGeom>
                <a:rect b="b" l="l" r="r" t="t"/>
                <a:pathLst>
                  <a:path extrusionOk="0" h="266" w="311">
                    <a:moveTo>
                      <a:pt x="144" y="0"/>
                    </a:moveTo>
                    <a:cubicBezTo>
                      <a:pt x="60" y="0"/>
                      <a:pt x="1" y="60"/>
                      <a:pt x="1" y="131"/>
                    </a:cubicBezTo>
                    <a:cubicBezTo>
                      <a:pt x="1" y="212"/>
                      <a:pt x="66" y="265"/>
                      <a:pt x="135" y="265"/>
                    </a:cubicBezTo>
                    <a:cubicBezTo>
                      <a:pt x="167" y="265"/>
                      <a:pt x="200" y="253"/>
                      <a:pt x="227" y="227"/>
                    </a:cubicBezTo>
                    <a:cubicBezTo>
                      <a:pt x="310" y="143"/>
                      <a:pt x="251" y="0"/>
                      <a:pt x="14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0" name="Google Shape;4320;p23"/>
              <p:cNvSpPr/>
              <p:nvPr/>
            </p:nvSpPr>
            <p:spPr>
              <a:xfrm>
                <a:off x="2559225" y="3660700"/>
                <a:ext cx="6875" cy="6275"/>
              </a:xfrm>
              <a:custGeom>
                <a:rect b="b" l="l" r="r" t="t"/>
                <a:pathLst>
                  <a:path extrusionOk="0" h="251" w="275">
                    <a:moveTo>
                      <a:pt x="132" y="0"/>
                    </a:moveTo>
                    <a:cubicBezTo>
                      <a:pt x="60" y="0"/>
                      <a:pt x="1" y="48"/>
                      <a:pt x="1" y="120"/>
                    </a:cubicBezTo>
                    <a:cubicBezTo>
                      <a:pt x="1" y="203"/>
                      <a:pt x="60" y="250"/>
                      <a:pt x="132" y="250"/>
                    </a:cubicBezTo>
                    <a:cubicBezTo>
                      <a:pt x="215" y="250"/>
                      <a:pt x="275" y="203"/>
                      <a:pt x="275" y="120"/>
                    </a:cubicBezTo>
                    <a:cubicBezTo>
                      <a:pt x="275" y="48"/>
                      <a:pt x="215" y="0"/>
                      <a:pt x="13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1" name="Google Shape;4321;p23"/>
              <p:cNvSpPr/>
              <p:nvPr/>
            </p:nvSpPr>
            <p:spPr>
              <a:xfrm>
                <a:off x="2366350" y="4374475"/>
                <a:ext cx="6875" cy="6575"/>
              </a:xfrm>
              <a:custGeom>
                <a:rect b="b" l="l" r="r" t="t"/>
                <a:pathLst>
                  <a:path extrusionOk="0" h="263" w="275">
                    <a:moveTo>
                      <a:pt x="144" y="1"/>
                    </a:moveTo>
                    <a:cubicBezTo>
                      <a:pt x="60" y="1"/>
                      <a:pt x="1" y="60"/>
                      <a:pt x="1" y="132"/>
                    </a:cubicBezTo>
                    <a:cubicBezTo>
                      <a:pt x="1" y="203"/>
                      <a:pt x="60" y="263"/>
                      <a:pt x="144" y="263"/>
                    </a:cubicBezTo>
                    <a:cubicBezTo>
                      <a:pt x="215" y="263"/>
                      <a:pt x="275" y="203"/>
                      <a:pt x="275" y="132"/>
                    </a:cubicBezTo>
                    <a:cubicBezTo>
                      <a:pt x="275" y="60"/>
                      <a:pt x="215" y="1"/>
                      <a:pt x="14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2" name="Google Shape;4322;p23"/>
              <p:cNvSpPr/>
              <p:nvPr/>
            </p:nvSpPr>
            <p:spPr>
              <a:xfrm>
                <a:off x="3070300" y="3765175"/>
                <a:ext cx="7475" cy="6650"/>
              </a:xfrm>
              <a:custGeom>
                <a:rect b="b" l="l" r="r" t="t"/>
                <a:pathLst>
                  <a:path extrusionOk="0" h="266" w="299">
                    <a:moveTo>
                      <a:pt x="132" y="1"/>
                    </a:moveTo>
                    <a:cubicBezTo>
                      <a:pt x="61" y="1"/>
                      <a:pt x="1" y="60"/>
                      <a:pt x="1" y="132"/>
                    </a:cubicBezTo>
                    <a:cubicBezTo>
                      <a:pt x="1" y="212"/>
                      <a:pt x="61" y="266"/>
                      <a:pt x="126" y="266"/>
                    </a:cubicBezTo>
                    <a:cubicBezTo>
                      <a:pt x="157" y="266"/>
                      <a:pt x="188" y="254"/>
                      <a:pt x="215" y="227"/>
                    </a:cubicBezTo>
                    <a:cubicBezTo>
                      <a:pt x="299" y="143"/>
                      <a:pt x="251" y="12"/>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3" name="Google Shape;4323;p23"/>
              <p:cNvSpPr/>
              <p:nvPr/>
            </p:nvSpPr>
            <p:spPr>
              <a:xfrm>
                <a:off x="2988150" y="3991400"/>
                <a:ext cx="7475" cy="6450"/>
              </a:xfrm>
              <a:custGeom>
                <a:rect b="b" l="l" r="r" t="t"/>
                <a:pathLst>
                  <a:path extrusionOk="0" h="258" w="299">
                    <a:moveTo>
                      <a:pt x="132" y="0"/>
                    </a:moveTo>
                    <a:cubicBezTo>
                      <a:pt x="60" y="0"/>
                      <a:pt x="1" y="48"/>
                      <a:pt x="1" y="131"/>
                    </a:cubicBezTo>
                    <a:cubicBezTo>
                      <a:pt x="1" y="206"/>
                      <a:pt x="65" y="258"/>
                      <a:pt x="132" y="258"/>
                    </a:cubicBezTo>
                    <a:cubicBezTo>
                      <a:pt x="161" y="258"/>
                      <a:pt x="190" y="248"/>
                      <a:pt x="215" y="226"/>
                    </a:cubicBezTo>
                    <a:cubicBezTo>
                      <a:pt x="299" y="143"/>
                      <a:pt x="251" y="0"/>
                      <a:pt x="13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4" name="Google Shape;4324;p23"/>
              <p:cNvSpPr/>
              <p:nvPr/>
            </p:nvSpPr>
            <p:spPr>
              <a:xfrm>
                <a:off x="2795575" y="4192900"/>
                <a:ext cx="7475" cy="6650"/>
              </a:xfrm>
              <a:custGeom>
                <a:rect b="b" l="l" r="r" t="t"/>
                <a:pathLst>
                  <a:path extrusionOk="0" h="266" w="299">
                    <a:moveTo>
                      <a:pt x="131" y="1"/>
                    </a:moveTo>
                    <a:cubicBezTo>
                      <a:pt x="60" y="1"/>
                      <a:pt x="1" y="60"/>
                      <a:pt x="1" y="132"/>
                    </a:cubicBezTo>
                    <a:cubicBezTo>
                      <a:pt x="1" y="212"/>
                      <a:pt x="61" y="266"/>
                      <a:pt x="125" y="266"/>
                    </a:cubicBezTo>
                    <a:cubicBezTo>
                      <a:pt x="156" y="266"/>
                      <a:pt x="188" y="254"/>
                      <a:pt x="215" y="227"/>
                    </a:cubicBezTo>
                    <a:cubicBezTo>
                      <a:pt x="298" y="144"/>
                      <a:pt x="251" y="13"/>
                      <a:pt x="13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5" name="Google Shape;4325;p23"/>
              <p:cNvSpPr/>
              <p:nvPr/>
            </p:nvSpPr>
            <p:spPr>
              <a:xfrm>
                <a:off x="3423925" y="3518125"/>
                <a:ext cx="7775" cy="6650"/>
              </a:xfrm>
              <a:custGeom>
                <a:rect b="b" l="l" r="r" t="t"/>
                <a:pathLst>
                  <a:path extrusionOk="0" h="266" w="311">
                    <a:moveTo>
                      <a:pt x="143" y="0"/>
                    </a:moveTo>
                    <a:cubicBezTo>
                      <a:pt x="72" y="0"/>
                      <a:pt x="1" y="60"/>
                      <a:pt x="1" y="131"/>
                    </a:cubicBezTo>
                    <a:cubicBezTo>
                      <a:pt x="1" y="212"/>
                      <a:pt x="66" y="265"/>
                      <a:pt x="135" y="265"/>
                    </a:cubicBezTo>
                    <a:cubicBezTo>
                      <a:pt x="167" y="265"/>
                      <a:pt x="200" y="253"/>
                      <a:pt x="227" y="227"/>
                    </a:cubicBezTo>
                    <a:cubicBezTo>
                      <a:pt x="310" y="143"/>
                      <a:pt x="263" y="0"/>
                      <a:pt x="14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6" name="Google Shape;4326;p23"/>
              <p:cNvSpPr/>
              <p:nvPr/>
            </p:nvSpPr>
            <p:spPr>
              <a:xfrm>
                <a:off x="4689275" y="3780950"/>
                <a:ext cx="7750" cy="6650"/>
              </a:xfrm>
              <a:custGeom>
                <a:rect b="b" l="l" r="r" t="t"/>
                <a:pathLst>
                  <a:path extrusionOk="0" h="266" w="310">
                    <a:moveTo>
                      <a:pt x="143" y="1"/>
                    </a:moveTo>
                    <a:cubicBezTo>
                      <a:pt x="60" y="1"/>
                      <a:pt x="0" y="60"/>
                      <a:pt x="0" y="132"/>
                    </a:cubicBezTo>
                    <a:cubicBezTo>
                      <a:pt x="0" y="212"/>
                      <a:pt x="66" y="266"/>
                      <a:pt x="134" y="266"/>
                    </a:cubicBezTo>
                    <a:cubicBezTo>
                      <a:pt x="166" y="266"/>
                      <a:pt x="199" y="254"/>
                      <a:pt x="226" y="227"/>
                    </a:cubicBezTo>
                    <a:cubicBezTo>
                      <a:pt x="310" y="143"/>
                      <a:pt x="250" y="1"/>
                      <a:pt x="1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7" name="Google Shape;4327;p23"/>
              <p:cNvSpPr/>
              <p:nvPr/>
            </p:nvSpPr>
            <p:spPr>
              <a:xfrm>
                <a:off x="3730525" y="4181600"/>
                <a:ext cx="7450" cy="6450"/>
              </a:xfrm>
              <a:custGeom>
                <a:rect b="b" l="l" r="r" t="t"/>
                <a:pathLst>
                  <a:path extrusionOk="0" h="258" w="298">
                    <a:moveTo>
                      <a:pt x="131" y="0"/>
                    </a:moveTo>
                    <a:cubicBezTo>
                      <a:pt x="60" y="0"/>
                      <a:pt x="0" y="60"/>
                      <a:pt x="0" y="131"/>
                    </a:cubicBezTo>
                    <a:cubicBezTo>
                      <a:pt x="0" y="206"/>
                      <a:pt x="64" y="258"/>
                      <a:pt x="131" y="258"/>
                    </a:cubicBezTo>
                    <a:cubicBezTo>
                      <a:pt x="160" y="258"/>
                      <a:pt x="189" y="248"/>
                      <a:pt x="214" y="227"/>
                    </a:cubicBezTo>
                    <a:cubicBezTo>
                      <a:pt x="298" y="143"/>
                      <a:pt x="250" y="12"/>
                      <a:pt x="13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8" name="Google Shape;4328;p23"/>
              <p:cNvSpPr/>
              <p:nvPr/>
            </p:nvSpPr>
            <p:spPr>
              <a:xfrm>
                <a:off x="3041150" y="3291300"/>
                <a:ext cx="6850" cy="6575"/>
              </a:xfrm>
              <a:custGeom>
                <a:rect b="b" l="l" r="r" t="t"/>
                <a:pathLst>
                  <a:path extrusionOk="0" h="263" w="274">
                    <a:moveTo>
                      <a:pt x="143" y="1"/>
                    </a:moveTo>
                    <a:cubicBezTo>
                      <a:pt x="72" y="1"/>
                      <a:pt x="0" y="60"/>
                      <a:pt x="0" y="132"/>
                    </a:cubicBezTo>
                    <a:cubicBezTo>
                      <a:pt x="0" y="203"/>
                      <a:pt x="72" y="263"/>
                      <a:pt x="143" y="263"/>
                    </a:cubicBezTo>
                    <a:cubicBezTo>
                      <a:pt x="214" y="263"/>
                      <a:pt x="274" y="203"/>
                      <a:pt x="274" y="132"/>
                    </a:cubicBezTo>
                    <a:cubicBezTo>
                      <a:pt x="274" y="60"/>
                      <a:pt x="214" y="1"/>
                      <a:pt x="1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9" name="Google Shape;4329;p23"/>
              <p:cNvSpPr/>
              <p:nvPr/>
            </p:nvSpPr>
            <p:spPr>
              <a:xfrm>
                <a:off x="2792000" y="3183250"/>
                <a:ext cx="7775" cy="6650"/>
              </a:xfrm>
              <a:custGeom>
                <a:rect b="b" l="l" r="r" t="t"/>
                <a:pathLst>
                  <a:path extrusionOk="0" h="266" w="311">
                    <a:moveTo>
                      <a:pt x="144" y="1"/>
                    </a:moveTo>
                    <a:cubicBezTo>
                      <a:pt x="60" y="1"/>
                      <a:pt x="1" y="60"/>
                      <a:pt x="1" y="132"/>
                    </a:cubicBezTo>
                    <a:cubicBezTo>
                      <a:pt x="1" y="213"/>
                      <a:pt x="66" y="266"/>
                      <a:pt x="135" y="266"/>
                    </a:cubicBezTo>
                    <a:cubicBezTo>
                      <a:pt x="167" y="266"/>
                      <a:pt x="200" y="254"/>
                      <a:pt x="227" y="227"/>
                    </a:cubicBezTo>
                    <a:cubicBezTo>
                      <a:pt x="310" y="144"/>
                      <a:pt x="251" y="1"/>
                      <a:pt x="14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0" name="Google Shape;4330;p23"/>
              <p:cNvSpPr/>
              <p:nvPr/>
            </p:nvSpPr>
            <p:spPr>
              <a:xfrm>
                <a:off x="2931600" y="2869500"/>
                <a:ext cx="7775" cy="6500"/>
              </a:xfrm>
              <a:custGeom>
                <a:rect b="b" l="l" r="r" t="t"/>
                <a:pathLst>
                  <a:path extrusionOk="0" h="260" w="311">
                    <a:moveTo>
                      <a:pt x="123" y="0"/>
                    </a:moveTo>
                    <a:cubicBezTo>
                      <a:pt x="50" y="0"/>
                      <a:pt x="1" y="56"/>
                      <a:pt x="1" y="133"/>
                    </a:cubicBezTo>
                    <a:cubicBezTo>
                      <a:pt x="1" y="208"/>
                      <a:pt x="70" y="259"/>
                      <a:pt x="141" y="259"/>
                    </a:cubicBezTo>
                    <a:cubicBezTo>
                      <a:pt x="171" y="259"/>
                      <a:pt x="202" y="249"/>
                      <a:pt x="227" y="228"/>
                    </a:cubicBezTo>
                    <a:cubicBezTo>
                      <a:pt x="310" y="145"/>
                      <a:pt x="251" y="2"/>
                      <a:pt x="144" y="2"/>
                    </a:cubicBezTo>
                    <a:cubicBezTo>
                      <a:pt x="136" y="1"/>
                      <a:pt x="129" y="0"/>
                      <a:pt x="12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1" name="Google Shape;4331;p23"/>
              <p:cNvSpPr/>
              <p:nvPr/>
            </p:nvSpPr>
            <p:spPr>
              <a:xfrm>
                <a:off x="2775025" y="2452800"/>
                <a:ext cx="7475" cy="6675"/>
              </a:xfrm>
              <a:custGeom>
                <a:rect b="b" l="l" r="r" t="t"/>
                <a:pathLst>
                  <a:path extrusionOk="0" h="267" w="299">
                    <a:moveTo>
                      <a:pt x="132" y="1"/>
                    </a:moveTo>
                    <a:cubicBezTo>
                      <a:pt x="61" y="1"/>
                      <a:pt x="1" y="61"/>
                      <a:pt x="1" y="132"/>
                    </a:cubicBezTo>
                    <a:cubicBezTo>
                      <a:pt x="1" y="213"/>
                      <a:pt x="61" y="266"/>
                      <a:pt x="126" y="266"/>
                    </a:cubicBezTo>
                    <a:cubicBezTo>
                      <a:pt x="157" y="266"/>
                      <a:pt x="188" y="254"/>
                      <a:pt x="215" y="227"/>
                    </a:cubicBezTo>
                    <a:cubicBezTo>
                      <a:pt x="299" y="156"/>
                      <a:pt x="251" y="13"/>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2" name="Google Shape;4332;p23"/>
              <p:cNvSpPr/>
              <p:nvPr/>
            </p:nvSpPr>
            <p:spPr>
              <a:xfrm>
                <a:off x="3629900" y="2809400"/>
                <a:ext cx="7775" cy="6650"/>
              </a:xfrm>
              <a:custGeom>
                <a:rect b="b" l="l" r="r" t="t"/>
                <a:pathLst>
                  <a:path extrusionOk="0" h="266" w="311">
                    <a:moveTo>
                      <a:pt x="144" y="1"/>
                    </a:moveTo>
                    <a:cubicBezTo>
                      <a:pt x="72" y="1"/>
                      <a:pt x="1" y="60"/>
                      <a:pt x="1" y="132"/>
                    </a:cubicBezTo>
                    <a:cubicBezTo>
                      <a:pt x="1" y="212"/>
                      <a:pt x="66" y="266"/>
                      <a:pt x="135" y="266"/>
                    </a:cubicBezTo>
                    <a:cubicBezTo>
                      <a:pt x="167" y="266"/>
                      <a:pt x="200" y="254"/>
                      <a:pt x="227" y="227"/>
                    </a:cubicBezTo>
                    <a:cubicBezTo>
                      <a:pt x="310" y="144"/>
                      <a:pt x="251" y="1"/>
                      <a:pt x="14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3" name="Google Shape;4333;p23"/>
              <p:cNvSpPr/>
              <p:nvPr/>
            </p:nvSpPr>
            <p:spPr>
              <a:xfrm>
                <a:off x="3815350" y="3113600"/>
                <a:ext cx="7450" cy="6650"/>
              </a:xfrm>
              <a:custGeom>
                <a:rect b="b" l="l" r="r" t="t"/>
                <a:pathLst>
                  <a:path extrusionOk="0" h="266" w="298">
                    <a:moveTo>
                      <a:pt x="131" y="1"/>
                    </a:moveTo>
                    <a:cubicBezTo>
                      <a:pt x="60" y="1"/>
                      <a:pt x="0" y="60"/>
                      <a:pt x="0" y="132"/>
                    </a:cubicBezTo>
                    <a:cubicBezTo>
                      <a:pt x="0" y="213"/>
                      <a:pt x="61" y="266"/>
                      <a:pt x="125" y="266"/>
                    </a:cubicBezTo>
                    <a:cubicBezTo>
                      <a:pt x="156" y="266"/>
                      <a:pt x="188" y="254"/>
                      <a:pt x="215" y="227"/>
                    </a:cubicBezTo>
                    <a:cubicBezTo>
                      <a:pt x="298" y="156"/>
                      <a:pt x="250" y="13"/>
                      <a:pt x="13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4" name="Google Shape;4334;p23"/>
              <p:cNvSpPr/>
              <p:nvPr/>
            </p:nvSpPr>
            <p:spPr>
              <a:xfrm>
                <a:off x="2695275" y="3010025"/>
                <a:ext cx="6850" cy="6575"/>
              </a:xfrm>
              <a:custGeom>
                <a:rect b="b" l="l" r="r" t="t"/>
                <a:pathLst>
                  <a:path extrusionOk="0" h="263" w="274">
                    <a:moveTo>
                      <a:pt x="131" y="0"/>
                    </a:moveTo>
                    <a:cubicBezTo>
                      <a:pt x="60" y="0"/>
                      <a:pt x="0" y="60"/>
                      <a:pt x="0" y="131"/>
                    </a:cubicBezTo>
                    <a:cubicBezTo>
                      <a:pt x="0" y="203"/>
                      <a:pt x="60" y="262"/>
                      <a:pt x="131" y="262"/>
                    </a:cubicBezTo>
                    <a:cubicBezTo>
                      <a:pt x="203" y="262"/>
                      <a:pt x="274" y="203"/>
                      <a:pt x="274" y="131"/>
                    </a:cubicBezTo>
                    <a:cubicBezTo>
                      <a:pt x="274" y="60"/>
                      <a:pt x="203" y="0"/>
                      <a:pt x="13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5" name="Google Shape;4335;p23"/>
              <p:cNvSpPr/>
              <p:nvPr/>
            </p:nvSpPr>
            <p:spPr>
              <a:xfrm>
                <a:off x="1995775" y="2767725"/>
                <a:ext cx="7750" cy="6475"/>
              </a:xfrm>
              <a:custGeom>
                <a:rect b="b" l="l" r="r" t="t"/>
                <a:pathLst>
                  <a:path extrusionOk="0" h="259" w="310">
                    <a:moveTo>
                      <a:pt x="143" y="1"/>
                    </a:moveTo>
                    <a:cubicBezTo>
                      <a:pt x="72" y="1"/>
                      <a:pt x="12" y="60"/>
                      <a:pt x="0" y="132"/>
                    </a:cubicBezTo>
                    <a:cubicBezTo>
                      <a:pt x="0" y="207"/>
                      <a:pt x="70" y="258"/>
                      <a:pt x="141" y="258"/>
                    </a:cubicBezTo>
                    <a:cubicBezTo>
                      <a:pt x="171" y="258"/>
                      <a:pt x="201" y="249"/>
                      <a:pt x="227" y="227"/>
                    </a:cubicBezTo>
                    <a:cubicBezTo>
                      <a:pt x="310" y="144"/>
                      <a:pt x="250" y="1"/>
                      <a:pt x="1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6" name="Google Shape;4336;p23"/>
              <p:cNvSpPr/>
              <p:nvPr/>
            </p:nvSpPr>
            <p:spPr>
              <a:xfrm>
                <a:off x="1842475" y="2609675"/>
                <a:ext cx="7475" cy="6525"/>
              </a:xfrm>
              <a:custGeom>
                <a:rect b="b" l="l" r="r" t="t"/>
                <a:pathLst>
                  <a:path extrusionOk="0" h="261" w="299">
                    <a:moveTo>
                      <a:pt x="132" y="1"/>
                    </a:moveTo>
                    <a:cubicBezTo>
                      <a:pt x="60" y="1"/>
                      <a:pt x="1" y="60"/>
                      <a:pt x="1" y="132"/>
                    </a:cubicBezTo>
                    <a:cubicBezTo>
                      <a:pt x="1" y="212"/>
                      <a:pt x="61" y="260"/>
                      <a:pt x="126" y="260"/>
                    </a:cubicBezTo>
                    <a:cubicBezTo>
                      <a:pt x="157" y="260"/>
                      <a:pt x="188" y="250"/>
                      <a:pt x="215" y="227"/>
                    </a:cubicBezTo>
                    <a:cubicBezTo>
                      <a:pt x="298" y="143"/>
                      <a:pt x="251" y="12"/>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7" name="Google Shape;4337;p23"/>
              <p:cNvSpPr/>
              <p:nvPr/>
            </p:nvSpPr>
            <p:spPr>
              <a:xfrm>
                <a:off x="1810500" y="1837825"/>
                <a:ext cx="9225" cy="6625"/>
              </a:xfrm>
              <a:custGeom>
                <a:rect b="b" l="l" r="r" t="t"/>
                <a:pathLst>
                  <a:path extrusionOk="0" h="265" w="369">
                    <a:moveTo>
                      <a:pt x="164" y="0"/>
                    </a:moveTo>
                    <a:cubicBezTo>
                      <a:pt x="1" y="0"/>
                      <a:pt x="1" y="265"/>
                      <a:pt x="164" y="265"/>
                    </a:cubicBezTo>
                    <a:cubicBezTo>
                      <a:pt x="170" y="265"/>
                      <a:pt x="177" y="265"/>
                      <a:pt x="184" y="264"/>
                    </a:cubicBezTo>
                    <a:cubicBezTo>
                      <a:pt x="191" y="265"/>
                      <a:pt x="198" y="265"/>
                      <a:pt x="205" y="265"/>
                    </a:cubicBezTo>
                    <a:cubicBezTo>
                      <a:pt x="368" y="265"/>
                      <a:pt x="368" y="0"/>
                      <a:pt x="205" y="0"/>
                    </a:cubicBezTo>
                    <a:cubicBezTo>
                      <a:pt x="198" y="0"/>
                      <a:pt x="191" y="1"/>
                      <a:pt x="184" y="2"/>
                    </a:cubicBezTo>
                    <a:cubicBezTo>
                      <a:pt x="177" y="1"/>
                      <a:pt x="170" y="0"/>
                      <a:pt x="16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8" name="Google Shape;4338;p23"/>
              <p:cNvSpPr/>
              <p:nvPr/>
            </p:nvSpPr>
            <p:spPr>
              <a:xfrm>
                <a:off x="1120375" y="1474375"/>
                <a:ext cx="7450" cy="6400"/>
              </a:xfrm>
              <a:custGeom>
                <a:rect b="b" l="l" r="r" t="t"/>
                <a:pathLst>
                  <a:path extrusionOk="0" h="256" w="298">
                    <a:moveTo>
                      <a:pt x="113" y="1"/>
                    </a:moveTo>
                    <a:cubicBezTo>
                      <a:pt x="50" y="1"/>
                      <a:pt x="0" y="57"/>
                      <a:pt x="0" y="133"/>
                    </a:cubicBezTo>
                    <a:cubicBezTo>
                      <a:pt x="0" y="205"/>
                      <a:pt x="59" y="256"/>
                      <a:pt x="124" y="256"/>
                    </a:cubicBezTo>
                    <a:cubicBezTo>
                      <a:pt x="155" y="256"/>
                      <a:pt x="187" y="244"/>
                      <a:pt x="214" y="217"/>
                    </a:cubicBezTo>
                    <a:cubicBezTo>
                      <a:pt x="298" y="145"/>
                      <a:pt x="250" y="2"/>
                      <a:pt x="131" y="2"/>
                    </a:cubicBezTo>
                    <a:cubicBezTo>
                      <a:pt x="125" y="1"/>
                      <a:pt x="119" y="1"/>
                      <a:pt x="11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9" name="Google Shape;4339;p23"/>
              <p:cNvSpPr/>
              <p:nvPr/>
            </p:nvSpPr>
            <p:spPr>
              <a:xfrm>
                <a:off x="1754675" y="1531525"/>
                <a:ext cx="7750" cy="6400"/>
              </a:xfrm>
              <a:custGeom>
                <a:rect b="b" l="l" r="r" t="t"/>
                <a:pathLst>
                  <a:path extrusionOk="0" h="256" w="310">
                    <a:moveTo>
                      <a:pt x="125" y="1"/>
                    </a:moveTo>
                    <a:cubicBezTo>
                      <a:pt x="60" y="1"/>
                      <a:pt x="0" y="57"/>
                      <a:pt x="0" y="133"/>
                    </a:cubicBezTo>
                    <a:cubicBezTo>
                      <a:pt x="0" y="205"/>
                      <a:pt x="65" y="256"/>
                      <a:pt x="133" y="256"/>
                    </a:cubicBezTo>
                    <a:cubicBezTo>
                      <a:pt x="166" y="256"/>
                      <a:pt x="199" y="244"/>
                      <a:pt x="227" y="217"/>
                    </a:cubicBezTo>
                    <a:cubicBezTo>
                      <a:pt x="310" y="145"/>
                      <a:pt x="250" y="2"/>
                      <a:pt x="143" y="2"/>
                    </a:cubicBezTo>
                    <a:cubicBezTo>
                      <a:pt x="137" y="1"/>
                      <a:pt x="131" y="1"/>
                      <a:pt x="12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0" name="Google Shape;4340;p23"/>
              <p:cNvSpPr/>
              <p:nvPr/>
            </p:nvSpPr>
            <p:spPr>
              <a:xfrm>
                <a:off x="1641050" y="1002925"/>
                <a:ext cx="7675" cy="6650"/>
              </a:xfrm>
              <a:custGeom>
                <a:rect b="b" l="l" r="r" t="t"/>
                <a:pathLst>
                  <a:path extrusionOk="0" h="266" w="307">
                    <a:moveTo>
                      <a:pt x="140" y="1"/>
                    </a:moveTo>
                    <a:cubicBezTo>
                      <a:pt x="69" y="1"/>
                      <a:pt x="9" y="60"/>
                      <a:pt x="9" y="132"/>
                    </a:cubicBezTo>
                    <a:cubicBezTo>
                      <a:pt x="1" y="212"/>
                      <a:pt x="64" y="266"/>
                      <a:pt x="132" y="266"/>
                    </a:cubicBezTo>
                    <a:cubicBezTo>
                      <a:pt x="164" y="266"/>
                      <a:pt x="197" y="254"/>
                      <a:pt x="223" y="227"/>
                    </a:cubicBezTo>
                    <a:cubicBezTo>
                      <a:pt x="307" y="144"/>
                      <a:pt x="259" y="1"/>
                      <a:pt x="14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1" name="Google Shape;4341;p23"/>
              <p:cNvSpPr/>
              <p:nvPr/>
            </p:nvSpPr>
            <p:spPr>
              <a:xfrm>
                <a:off x="1448075" y="2492100"/>
                <a:ext cx="7775" cy="6650"/>
              </a:xfrm>
              <a:custGeom>
                <a:rect b="b" l="l" r="r" t="t"/>
                <a:pathLst>
                  <a:path extrusionOk="0" h="266" w="311">
                    <a:moveTo>
                      <a:pt x="144" y="1"/>
                    </a:moveTo>
                    <a:cubicBezTo>
                      <a:pt x="72" y="1"/>
                      <a:pt x="13" y="60"/>
                      <a:pt x="1" y="132"/>
                    </a:cubicBezTo>
                    <a:cubicBezTo>
                      <a:pt x="1" y="212"/>
                      <a:pt x="67" y="266"/>
                      <a:pt x="135" y="266"/>
                    </a:cubicBezTo>
                    <a:cubicBezTo>
                      <a:pt x="167" y="266"/>
                      <a:pt x="200" y="254"/>
                      <a:pt x="227" y="227"/>
                    </a:cubicBezTo>
                    <a:cubicBezTo>
                      <a:pt x="310" y="155"/>
                      <a:pt x="263" y="13"/>
                      <a:pt x="14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2" name="Google Shape;4342;p23"/>
              <p:cNvSpPr/>
              <p:nvPr/>
            </p:nvSpPr>
            <p:spPr>
              <a:xfrm>
                <a:off x="1562550" y="2880800"/>
                <a:ext cx="9225" cy="6650"/>
              </a:xfrm>
              <a:custGeom>
                <a:rect b="b" l="l" r="r" t="t"/>
                <a:pathLst>
                  <a:path extrusionOk="0" h="266" w="369">
                    <a:moveTo>
                      <a:pt x="164" y="1"/>
                    </a:moveTo>
                    <a:cubicBezTo>
                      <a:pt x="1" y="1"/>
                      <a:pt x="1" y="265"/>
                      <a:pt x="164" y="265"/>
                    </a:cubicBezTo>
                    <a:cubicBezTo>
                      <a:pt x="171" y="265"/>
                      <a:pt x="177" y="265"/>
                      <a:pt x="184" y="264"/>
                    </a:cubicBezTo>
                    <a:cubicBezTo>
                      <a:pt x="191" y="265"/>
                      <a:pt x="198" y="265"/>
                      <a:pt x="205" y="265"/>
                    </a:cubicBezTo>
                    <a:cubicBezTo>
                      <a:pt x="368" y="265"/>
                      <a:pt x="368" y="1"/>
                      <a:pt x="205" y="1"/>
                    </a:cubicBezTo>
                    <a:cubicBezTo>
                      <a:pt x="198" y="1"/>
                      <a:pt x="191" y="1"/>
                      <a:pt x="184" y="2"/>
                    </a:cubicBezTo>
                    <a:cubicBezTo>
                      <a:pt x="177" y="1"/>
                      <a:pt x="171" y="1"/>
                      <a:pt x="16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3" name="Google Shape;4343;p23"/>
              <p:cNvSpPr/>
              <p:nvPr/>
            </p:nvSpPr>
            <p:spPr>
              <a:xfrm>
                <a:off x="2004500" y="2263775"/>
                <a:ext cx="9350" cy="6600"/>
              </a:xfrm>
              <a:custGeom>
                <a:rect b="b" l="l" r="r" t="t"/>
                <a:pathLst>
                  <a:path extrusionOk="0" h="264" w="374">
                    <a:moveTo>
                      <a:pt x="166" y="0"/>
                    </a:moveTo>
                    <a:cubicBezTo>
                      <a:pt x="0" y="0"/>
                      <a:pt x="4" y="264"/>
                      <a:pt x="176" y="264"/>
                    </a:cubicBezTo>
                    <a:cubicBezTo>
                      <a:pt x="180" y="264"/>
                      <a:pt x="183" y="264"/>
                      <a:pt x="187" y="263"/>
                    </a:cubicBezTo>
                    <a:cubicBezTo>
                      <a:pt x="191" y="264"/>
                      <a:pt x="195" y="264"/>
                      <a:pt x="198" y="264"/>
                    </a:cubicBezTo>
                    <a:cubicBezTo>
                      <a:pt x="371" y="264"/>
                      <a:pt x="374" y="0"/>
                      <a:pt x="208" y="0"/>
                    </a:cubicBezTo>
                    <a:cubicBezTo>
                      <a:pt x="202" y="0"/>
                      <a:pt x="195" y="1"/>
                      <a:pt x="187" y="2"/>
                    </a:cubicBezTo>
                    <a:cubicBezTo>
                      <a:pt x="180" y="1"/>
                      <a:pt x="173" y="0"/>
                      <a:pt x="16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4" name="Google Shape;4344;p23"/>
              <p:cNvSpPr/>
              <p:nvPr/>
            </p:nvSpPr>
            <p:spPr>
              <a:xfrm>
                <a:off x="1084350" y="2031025"/>
                <a:ext cx="7475" cy="6600"/>
              </a:xfrm>
              <a:custGeom>
                <a:rect b="b" l="l" r="r" t="t"/>
                <a:pathLst>
                  <a:path extrusionOk="0" h="264" w="299">
                    <a:moveTo>
                      <a:pt x="131" y="1"/>
                    </a:moveTo>
                    <a:cubicBezTo>
                      <a:pt x="60" y="1"/>
                      <a:pt x="0" y="60"/>
                      <a:pt x="0" y="132"/>
                    </a:cubicBezTo>
                    <a:cubicBezTo>
                      <a:pt x="0" y="206"/>
                      <a:pt x="64" y="264"/>
                      <a:pt x="130" y="264"/>
                    </a:cubicBezTo>
                    <a:cubicBezTo>
                      <a:pt x="160" y="264"/>
                      <a:pt x="189" y="253"/>
                      <a:pt x="215" y="227"/>
                    </a:cubicBezTo>
                    <a:cubicBezTo>
                      <a:pt x="298" y="144"/>
                      <a:pt x="251" y="1"/>
                      <a:pt x="13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5" name="Google Shape;4345;p23"/>
              <p:cNvSpPr/>
              <p:nvPr/>
            </p:nvSpPr>
            <p:spPr>
              <a:xfrm>
                <a:off x="1136450" y="2258750"/>
                <a:ext cx="7450" cy="6450"/>
              </a:xfrm>
              <a:custGeom>
                <a:rect b="b" l="l" r="r" t="t"/>
                <a:pathLst>
                  <a:path extrusionOk="0" h="258" w="298">
                    <a:moveTo>
                      <a:pt x="131" y="0"/>
                    </a:moveTo>
                    <a:cubicBezTo>
                      <a:pt x="60" y="0"/>
                      <a:pt x="0" y="48"/>
                      <a:pt x="0" y="131"/>
                    </a:cubicBezTo>
                    <a:cubicBezTo>
                      <a:pt x="0" y="206"/>
                      <a:pt x="64" y="258"/>
                      <a:pt x="131" y="258"/>
                    </a:cubicBezTo>
                    <a:cubicBezTo>
                      <a:pt x="160" y="258"/>
                      <a:pt x="189" y="248"/>
                      <a:pt x="214" y="226"/>
                    </a:cubicBezTo>
                    <a:cubicBezTo>
                      <a:pt x="298" y="143"/>
                      <a:pt x="250" y="0"/>
                      <a:pt x="13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6" name="Google Shape;4346;p23"/>
              <p:cNvSpPr/>
              <p:nvPr/>
            </p:nvSpPr>
            <p:spPr>
              <a:xfrm>
                <a:off x="2517275" y="1742000"/>
                <a:ext cx="7750" cy="6475"/>
              </a:xfrm>
              <a:custGeom>
                <a:rect b="b" l="l" r="r" t="t"/>
                <a:pathLst>
                  <a:path extrusionOk="0" h="259" w="310">
                    <a:moveTo>
                      <a:pt x="143" y="1"/>
                    </a:moveTo>
                    <a:cubicBezTo>
                      <a:pt x="60" y="1"/>
                      <a:pt x="0" y="60"/>
                      <a:pt x="0" y="132"/>
                    </a:cubicBezTo>
                    <a:cubicBezTo>
                      <a:pt x="0" y="207"/>
                      <a:pt x="70" y="258"/>
                      <a:pt x="140" y="258"/>
                    </a:cubicBezTo>
                    <a:cubicBezTo>
                      <a:pt x="171" y="258"/>
                      <a:pt x="201" y="249"/>
                      <a:pt x="226" y="227"/>
                    </a:cubicBezTo>
                    <a:cubicBezTo>
                      <a:pt x="310" y="144"/>
                      <a:pt x="250" y="1"/>
                      <a:pt x="1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7" name="Google Shape;4347;p23"/>
              <p:cNvSpPr/>
              <p:nvPr/>
            </p:nvSpPr>
            <p:spPr>
              <a:xfrm>
                <a:off x="2397900" y="1508950"/>
                <a:ext cx="6875" cy="6575"/>
              </a:xfrm>
              <a:custGeom>
                <a:rect b="b" l="l" r="r" t="t"/>
                <a:pathLst>
                  <a:path extrusionOk="0" h="263" w="275">
                    <a:moveTo>
                      <a:pt x="144" y="0"/>
                    </a:moveTo>
                    <a:cubicBezTo>
                      <a:pt x="60" y="0"/>
                      <a:pt x="1" y="60"/>
                      <a:pt x="1" y="131"/>
                    </a:cubicBezTo>
                    <a:cubicBezTo>
                      <a:pt x="1" y="203"/>
                      <a:pt x="60" y="262"/>
                      <a:pt x="144" y="262"/>
                    </a:cubicBezTo>
                    <a:cubicBezTo>
                      <a:pt x="215" y="262"/>
                      <a:pt x="275" y="203"/>
                      <a:pt x="275" y="131"/>
                    </a:cubicBezTo>
                    <a:cubicBezTo>
                      <a:pt x="275" y="60"/>
                      <a:pt x="215" y="0"/>
                      <a:pt x="14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8" name="Google Shape;4348;p23"/>
              <p:cNvSpPr/>
              <p:nvPr/>
            </p:nvSpPr>
            <p:spPr>
              <a:xfrm>
                <a:off x="2788725" y="1418150"/>
                <a:ext cx="7475" cy="6675"/>
              </a:xfrm>
              <a:custGeom>
                <a:rect b="b" l="l" r="r" t="t"/>
                <a:pathLst>
                  <a:path extrusionOk="0" h="267" w="299">
                    <a:moveTo>
                      <a:pt x="132" y="1"/>
                    </a:moveTo>
                    <a:cubicBezTo>
                      <a:pt x="60" y="1"/>
                      <a:pt x="1" y="60"/>
                      <a:pt x="1" y="132"/>
                    </a:cubicBezTo>
                    <a:cubicBezTo>
                      <a:pt x="1" y="213"/>
                      <a:pt x="61" y="266"/>
                      <a:pt x="126" y="266"/>
                    </a:cubicBezTo>
                    <a:cubicBezTo>
                      <a:pt x="156" y="266"/>
                      <a:pt x="188" y="254"/>
                      <a:pt x="215" y="227"/>
                    </a:cubicBezTo>
                    <a:cubicBezTo>
                      <a:pt x="298" y="156"/>
                      <a:pt x="251" y="13"/>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9" name="Google Shape;4349;p23"/>
              <p:cNvSpPr/>
              <p:nvPr/>
            </p:nvSpPr>
            <p:spPr>
              <a:xfrm>
                <a:off x="2573225" y="1144925"/>
                <a:ext cx="7775" cy="6450"/>
              </a:xfrm>
              <a:custGeom>
                <a:rect b="b" l="l" r="r" t="t"/>
                <a:pathLst>
                  <a:path extrusionOk="0" h="258" w="311">
                    <a:moveTo>
                      <a:pt x="132" y="0"/>
                    </a:moveTo>
                    <a:cubicBezTo>
                      <a:pt x="60" y="0"/>
                      <a:pt x="1" y="48"/>
                      <a:pt x="1" y="131"/>
                    </a:cubicBezTo>
                    <a:cubicBezTo>
                      <a:pt x="1" y="206"/>
                      <a:pt x="64" y="257"/>
                      <a:pt x="131" y="257"/>
                    </a:cubicBezTo>
                    <a:cubicBezTo>
                      <a:pt x="160" y="257"/>
                      <a:pt x="190" y="248"/>
                      <a:pt x="215" y="226"/>
                    </a:cubicBezTo>
                    <a:cubicBezTo>
                      <a:pt x="310" y="143"/>
                      <a:pt x="251" y="0"/>
                      <a:pt x="13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0" name="Google Shape;4350;p23"/>
              <p:cNvSpPr/>
              <p:nvPr/>
            </p:nvSpPr>
            <p:spPr>
              <a:xfrm>
                <a:off x="3230150" y="1622050"/>
                <a:ext cx="7475" cy="6650"/>
              </a:xfrm>
              <a:custGeom>
                <a:rect b="b" l="l" r="r" t="t"/>
                <a:pathLst>
                  <a:path extrusionOk="0" h="266" w="299">
                    <a:moveTo>
                      <a:pt x="132" y="1"/>
                    </a:moveTo>
                    <a:cubicBezTo>
                      <a:pt x="60" y="1"/>
                      <a:pt x="1" y="60"/>
                      <a:pt x="1" y="132"/>
                    </a:cubicBezTo>
                    <a:cubicBezTo>
                      <a:pt x="1" y="212"/>
                      <a:pt x="61" y="266"/>
                      <a:pt x="126" y="266"/>
                    </a:cubicBezTo>
                    <a:cubicBezTo>
                      <a:pt x="156" y="266"/>
                      <a:pt x="188" y="254"/>
                      <a:pt x="215" y="227"/>
                    </a:cubicBezTo>
                    <a:cubicBezTo>
                      <a:pt x="298" y="144"/>
                      <a:pt x="251" y="13"/>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1" name="Google Shape;4351;p23"/>
              <p:cNvSpPr/>
              <p:nvPr/>
            </p:nvSpPr>
            <p:spPr>
              <a:xfrm>
                <a:off x="3298900" y="1128550"/>
                <a:ext cx="7475" cy="6500"/>
              </a:xfrm>
              <a:custGeom>
                <a:rect b="b" l="l" r="r" t="t"/>
                <a:pathLst>
                  <a:path extrusionOk="0" h="260" w="299">
                    <a:moveTo>
                      <a:pt x="144" y="0"/>
                    </a:moveTo>
                    <a:cubicBezTo>
                      <a:pt x="61" y="0"/>
                      <a:pt x="1" y="60"/>
                      <a:pt x="1" y="131"/>
                    </a:cubicBezTo>
                    <a:cubicBezTo>
                      <a:pt x="1" y="212"/>
                      <a:pt x="67" y="260"/>
                      <a:pt x="132" y="260"/>
                    </a:cubicBezTo>
                    <a:cubicBezTo>
                      <a:pt x="162" y="260"/>
                      <a:pt x="192" y="249"/>
                      <a:pt x="215" y="226"/>
                    </a:cubicBezTo>
                    <a:cubicBezTo>
                      <a:pt x="299" y="143"/>
                      <a:pt x="251" y="12"/>
                      <a:pt x="14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2" name="Google Shape;4352;p23"/>
              <p:cNvSpPr/>
              <p:nvPr/>
            </p:nvSpPr>
            <p:spPr>
              <a:xfrm>
                <a:off x="3527800" y="2197100"/>
                <a:ext cx="7775" cy="6375"/>
              </a:xfrm>
              <a:custGeom>
                <a:rect b="b" l="l" r="r" t="t"/>
                <a:pathLst>
                  <a:path extrusionOk="0" h="255" w="311">
                    <a:moveTo>
                      <a:pt x="125" y="0"/>
                    </a:moveTo>
                    <a:cubicBezTo>
                      <a:pt x="61" y="0"/>
                      <a:pt x="1" y="55"/>
                      <a:pt x="1" y="121"/>
                    </a:cubicBezTo>
                    <a:cubicBezTo>
                      <a:pt x="1" y="201"/>
                      <a:pt x="67" y="255"/>
                      <a:pt x="135" y="255"/>
                    </a:cubicBezTo>
                    <a:cubicBezTo>
                      <a:pt x="167" y="255"/>
                      <a:pt x="200" y="243"/>
                      <a:pt x="227" y="216"/>
                    </a:cubicBezTo>
                    <a:cubicBezTo>
                      <a:pt x="310" y="144"/>
                      <a:pt x="251" y="2"/>
                      <a:pt x="144" y="2"/>
                    </a:cubicBezTo>
                    <a:cubicBezTo>
                      <a:pt x="138" y="1"/>
                      <a:pt x="131" y="0"/>
                      <a:pt x="12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3" name="Google Shape;4353;p23"/>
              <p:cNvSpPr/>
              <p:nvPr/>
            </p:nvSpPr>
            <p:spPr>
              <a:xfrm>
                <a:off x="3902050" y="2461450"/>
                <a:ext cx="7675" cy="6650"/>
              </a:xfrm>
              <a:custGeom>
                <a:rect b="b" l="l" r="r" t="t"/>
                <a:pathLst>
                  <a:path extrusionOk="0" h="266" w="307">
                    <a:moveTo>
                      <a:pt x="140" y="0"/>
                    </a:moveTo>
                    <a:cubicBezTo>
                      <a:pt x="68" y="0"/>
                      <a:pt x="9" y="60"/>
                      <a:pt x="9" y="131"/>
                    </a:cubicBezTo>
                    <a:cubicBezTo>
                      <a:pt x="1" y="212"/>
                      <a:pt x="64" y="265"/>
                      <a:pt x="131" y="265"/>
                    </a:cubicBezTo>
                    <a:cubicBezTo>
                      <a:pt x="163" y="265"/>
                      <a:pt x="196" y="253"/>
                      <a:pt x="223" y="226"/>
                    </a:cubicBezTo>
                    <a:cubicBezTo>
                      <a:pt x="307" y="143"/>
                      <a:pt x="259" y="0"/>
                      <a:pt x="14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4" name="Google Shape;4354;p23"/>
              <p:cNvSpPr/>
              <p:nvPr/>
            </p:nvSpPr>
            <p:spPr>
              <a:xfrm>
                <a:off x="3531375" y="2052175"/>
                <a:ext cx="7475" cy="6650"/>
              </a:xfrm>
              <a:custGeom>
                <a:rect b="b" l="l" r="r" t="t"/>
                <a:pathLst>
                  <a:path extrusionOk="0" h="266" w="299">
                    <a:moveTo>
                      <a:pt x="132" y="0"/>
                    </a:moveTo>
                    <a:cubicBezTo>
                      <a:pt x="60" y="0"/>
                      <a:pt x="1" y="60"/>
                      <a:pt x="1" y="131"/>
                    </a:cubicBezTo>
                    <a:cubicBezTo>
                      <a:pt x="1" y="212"/>
                      <a:pt x="61" y="265"/>
                      <a:pt x="126" y="265"/>
                    </a:cubicBezTo>
                    <a:cubicBezTo>
                      <a:pt x="156" y="265"/>
                      <a:pt x="188" y="253"/>
                      <a:pt x="215" y="226"/>
                    </a:cubicBezTo>
                    <a:cubicBezTo>
                      <a:pt x="298" y="143"/>
                      <a:pt x="251" y="0"/>
                      <a:pt x="13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5" name="Google Shape;4355;p23"/>
              <p:cNvSpPr/>
              <p:nvPr/>
            </p:nvSpPr>
            <p:spPr>
              <a:xfrm>
                <a:off x="1701100" y="2387900"/>
                <a:ext cx="14900" cy="12800"/>
              </a:xfrm>
              <a:custGeom>
                <a:rect b="b" l="l" r="r" t="t"/>
                <a:pathLst>
                  <a:path extrusionOk="0" h="512" w="596">
                    <a:moveTo>
                      <a:pt x="253" y="1"/>
                    </a:moveTo>
                    <a:cubicBezTo>
                      <a:pt x="109" y="1"/>
                      <a:pt x="0" y="115"/>
                      <a:pt x="0" y="251"/>
                    </a:cubicBezTo>
                    <a:cubicBezTo>
                      <a:pt x="0" y="407"/>
                      <a:pt x="130" y="512"/>
                      <a:pt x="261" y="512"/>
                    </a:cubicBezTo>
                    <a:cubicBezTo>
                      <a:pt x="321" y="512"/>
                      <a:pt x="381" y="490"/>
                      <a:pt x="429" y="442"/>
                    </a:cubicBezTo>
                    <a:cubicBezTo>
                      <a:pt x="596" y="275"/>
                      <a:pt x="488" y="1"/>
                      <a:pt x="274" y="1"/>
                    </a:cubicBezTo>
                    <a:cubicBezTo>
                      <a:pt x="267" y="1"/>
                      <a:pt x="260" y="1"/>
                      <a:pt x="25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6" name="Google Shape;4356;p23"/>
              <p:cNvSpPr/>
              <p:nvPr/>
            </p:nvSpPr>
            <p:spPr>
              <a:xfrm>
                <a:off x="864375" y="3061525"/>
                <a:ext cx="14925" cy="12800"/>
              </a:xfrm>
              <a:custGeom>
                <a:rect b="b" l="l" r="r" t="t"/>
                <a:pathLst>
                  <a:path extrusionOk="0" h="512" w="597">
                    <a:moveTo>
                      <a:pt x="275" y="0"/>
                    </a:moveTo>
                    <a:cubicBezTo>
                      <a:pt x="132" y="0"/>
                      <a:pt x="13" y="107"/>
                      <a:pt x="1" y="262"/>
                    </a:cubicBezTo>
                    <a:cubicBezTo>
                      <a:pt x="1" y="409"/>
                      <a:pt x="129" y="511"/>
                      <a:pt x="260" y="511"/>
                    </a:cubicBezTo>
                    <a:cubicBezTo>
                      <a:pt x="320" y="511"/>
                      <a:pt x="381" y="490"/>
                      <a:pt x="429" y="441"/>
                    </a:cubicBezTo>
                    <a:cubicBezTo>
                      <a:pt x="596" y="286"/>
                      <a:pt x="489" y="12"/>
                      <a:pt x="27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7" name="Google Shape;4357;p23"/>
              <p:cNvSpPr/>
              <p:nvPr/>
            </p:nvSpPr>
            <p:spPr>
              <a:xfrm>
                <a:off x="1461175" y="1886075"/>
                <a:ext cx="14925" cy="12850"/>
              </a:xfrm>
              <a:custGeom>
                <a:rect b="b" l="l" r="r" t="t"/>
                <a:pathLst>
                  <a:path extrusionOk="0" h="514" w="597">
                    <a:moveTo>
                      <a:pt x="263" y="1"/>
                    </a:moveTo>
                    <a:cubicBezTo>
                      <a:pt x="120" y="1"/>
                      <a:pt x="1" y="120"/>
                      <a:pt x="1" y="262"/>
                    </a:cubicBezTo>
                    <a:cubicBezTo>
                      <a:pt x="1" y="415"/>
                      <a:pt x="120" y="514"/>
                      <a:pt x="249" y="514"/>
                    </a:cubicBezTo>
                    <a:cubicBezTo>
                      <a:pt x="311" y="514"/>
                      <a:pt x="375" y="491"/>
                      <a:pt x="429" y="441"/>
                    </a:cubicBezTo>
                    <a:cubicBezTo>
                      <a:pt x="596" y="286"/>
                      <a:pt x="489" y="12"/>
                      <a:pt x="26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8" name="Google Shape;4358;p23"/>
              <p:cNvSpPr/>
              <p:nvPr/>
            </p:nvSpPr>
            <p:spPr>
              <a:xfrm>
                <a:off x="1077500" y="1742000"/>
                <a:ext cx="14900" cy="12800"/>
              </a:xfrm>
              <a:custGeom>
                <a:rect b="b" l="l" r="r" t="t"/>
                <a:pathLst>
                  <a:path extrusionOk="0" h="512" w="596">
                    <a:moveTo>
                      <a:pt x="274" y="1"/>
                    </a:moveTo>
                    <a:cubicBezTo>
                      <a:pt x="120" y="1"/>
                      <a:pt x="1" y="108"/>
                      <a:pt x="1" y="263"/>
                    </a:cubicBezTo>
                    <a:cubicBezTo>
                      <a:pt x="1" y="410"/>
                      <a:pt x="129" y="512"/>
                      <a:pt x="260" y="512"/>
                    </a:cubicBezTo>
                    <a:cubicBezTo>
                      <a:pt x="320" y="512"/>
                      <a:pt x="381" y="490"/>
                      <a:pt x="429" y="441"/>
                    </a:cubicBezTo>
                    <a:cubicBezTo>
                      <a:pt x="596" y="287"/>
                      <a:pt x="489" y="13"/>
                      <a:pt x="27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9" name="Google Shape;4359;p23"/>
              <p:cNvSpPr/>
              <p:nvPr/>
            </p:nvSpPr>
            <p:spPr>
              <a:xfrm>
                <a:off x="1835050" y="1697075"/>
                <a:ext cx="14900" cy="12775"/>
              </a:xfrm>
              <a:custGeom>
                <a:rect b="b" l="l" r="r" t="t"/>
                <a:pathLst>
                  <a:path extrusionOk="0" h="511" w="596">
                    <a:moveTo>
                      <a:pt x="274" y="0"/>
                    </a:moveTo>
                    <a:cubicBezTo>
                      <a:pt x="119" y="0"/>
                      <a:pt x="0" y="107"/>
                      <a:pt x="0" y="250"/>
                    </a:cubicBezTo>
                    <a:cubicBezTo>
                      <a:pt x="0" y="406"/>
                      <a:pt x="130" y="511"/>
                      <a:pt x="261" y="511"/>
                    </a:cubicBezTo>
                    <a:cubicBezTo>
                      <a:pt x="320" y="511"/>
                      <a:pt x="380" y="489"/>
                      <a:pt x="429" y="441"/>
                    </a:cubicBezTo>
                    <a:cubicBezTo>
                      <a:pt x="595" y="286"/>
                      <a:pt x="488" y="12"/>
                      <a:pt x="27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0" name="Google Shape;4360;p23"/>
              <p:cNvSpPr/>
              <p:nvPr/>
            </p:nvSpPr>
            <p:spPr>
              <a:xfrm>
                <a:off x="2043100" y="1415175"/>
                <a:ext cx="14900" cy="12800"/>
              </a:xfrm>
              <a:custGeom>
                <a:rect b="b" l="l" r="r" t="t"/>
                <a:pathLst>
                  <a:path extrusionOk="0" h="512" w="596">
                    <a:moveTo>
                      <a:pt x="262" y="1"/>
                    </a:moveTo>
                    <a:cubicBezTo>
                      <a:pt x="120" y="1"/>
                      <a:pt x="1" y="108"/>
                      <a:pt x="1" y="251"/>
                    </a:cubicBezTo>
                    <a:cubicBezTo>
                      <a:pt x="1" y="406"/>
                      <a:pt x="124" y="511"/>
                      <a:pt x="256" y="511"/>
                    </a:cubicBezTo>
                    <a:cubicBezTo>
                      <a:pt x="316" y="511"/>
                      <a:pt x="377" y="490"/>
                      <a:pt x="429" y="441"/>
                    </a:cubicBezTo>
                    <a:cubicBezTo>
                      <a:pt x="596" y="287"/>
                      <a:pt x="489" y="13"/>
                      <a:pt x="26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1" name="Google Shape;4361;p23"/>
              <p:cNvSpPr/>
              <p:nvPr/>
            </p:nvSpPr>
            <p:spPr>
              <a:xfrm>
                <a:off x="1567450" y="1319325"/>
                <a:ext cx="14900" cy="12700"/>
              </a:xfrm>
              <a:custGeom>
                <a:rect b="b" l="l" r="r" t="t"/>
                <a:pathLst>
                  <a:path extrusionOk="0" h="508" w="596">
                    <a:moveTo>
                      <a:pt x="243" y="0"/>
                    </a:moveTo>
                    <a:cubicBezTo>
                      <a:pt x="109" y="0"/>
                      <a:pt x="0" y="115"/>
                      <a:pt x="0" y="251"/>
                    </a:cubicBezTo>
                    <a:cubicBezTo>
                      <a:pt x="0" y="404"/>
                      <a:pt x="120" y="508"/>
                      <a:pt x="249" y="508"/>
                    </a:cubicBezTo>
                    <a:cubicBezTo>
                      <a:pt x="311" y="508"/>
                      <a:pt x="375" y="484"/>
                      <a:pt x="429" y="430"/>
                    </a:cubicBezTo>
                    <a:cubicBezTo>
                      <a:pt x="596" y="275"/>
                      <a:pt x="488" y="1"/>
                      <a:pt x="262" y="1"/>
                    </a:cubicBezTo>
                    <a:cubicBezTo>
                      <a:pt x="256" y="1"/>
                      <a:pt x="249" y="0"/>
                      <a:pt x="24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2" name="Google Shape;4362;p23"/>
              <p:cNvSpPr/>
              <p:nvPr/>
            </p:nvSpPr>
            <p:spPr>
              <a:xfrm>
                <a:off x="2514000" y="1936950"/>
                <a:ext cx="14900" cy="12575"/>
              </a:xfrm>
              <a:custGeom>
                <a:rect b="b" l="l" r="r" t="t"/>
                <a:pathLst>
                  <a:path extrusionOk="0" h="503" w="596">
                    <a:moveTo>
                      <a:pt x="253" y="1"/>
                    </a:moveTo>
                    <a:cubicBezTo>
                      <a:pt x="108" y="1"/>
                      <a:pt x="0" y="115"/>
                      <a:pt x="0" y="252"/>
                    </a:cubicBezTo>
                    <a:cubicBezTo>
                      <a:pt x="0" y="404"/>
                      <a:pt x="120" y="503"/>
                      <a:pt x="249" y="503"/>
                    </a:cubicBezTo>
                    <a:cubicBezTo>
                      <a:pt x="311" y="503"/>
                      <a:pt x="375" y="480"/>
                      <a:pt x="429" y="430"/>
                    </a:cubicBezTo>
                    <a:cubicBezTo>
                      <a:pt x="596" y="275"/>
                      <a:pt x="488" y="2"/>
                      <a:pt x="274" y="2"/>
                    </a:cubicBezTo>
                    <a:cubicBezTo>
                      <a:pt x="267" y="1"/>
                      <a:pt x="260" y="1"/>
                      <a:pt x="25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3" name="Google Shape;4363;p23"/>
              <p:cNvSpPr/>
              <p:nvPr/>
            </p:nvSpPr>
            <p:spPr>
              <a:xfrm>
                <a:off x="3094125" y="1260400"/>
                <a:ext cx="14900" cy="12850"/>
              </a:xfrm>
              <a:custGeom>
                <a:rect b="b" l="l" r="r" t="t"/>
                <a:pathLst>
                  <a:path extrusionOk="0" h="514" w="596">
                    <a:moveTo>
                      <a:pt x="274" y="1"/>
                    </a:moveTo>
                    <a:cubicBezTo>
                      <a:pt x="131" y="1"/>
                      <a:pt x="12" y="120"/>
                      <a:pt x="0" y="263"/>
                    </a:cubicBezTo>
                    <a:cubicBezTo>
                      <a:pt x="0" y="415"/>
                      <a:pt x="126" y="514"/>
                      <a:pt x="254" y="514"/>
                    </a:cubicBezTo>
                    <a:cubicBezTo>
                      <a:pt x="316" y="514"/>
                      <a:pt x="379" y="491"/>
                      <a:pt x="429" y="441"/>
                    </a:cubicBezTo>
                    <a:cubicBezTo>
                      <a:pt x="596" y="286"/>
                      <a:pt x="489" y="13"/>
                      <a:pt x="27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4" name="Google Shape;4364;p23"/>
              <p:cNvSpPr/>
              <p:nvPr/>
            </p:nvSpPr>
            <p:spPr>
              <a:xfrm>
                <a:off x="2049650" y="2034300"/>
                <a:ext cx="14900" cy="12800"/>
              </a:xfrm>
              <a:custGeom>
                <a:rect b="b" l="l" r="r" t="t"/>
                <a:pathLst>
                  <a:path extrusionOk="0" h="512" w="596">
                    <a:moveTo>
                      <a:pt x="274" y="1"/>
                    </a:moveTo>
                    <a:cubicBezTo>
                      <a:pt x="131" y="1"/>
                      <a:pt x="12" y="108"/>
                      <a:pt x="0" y="251"/>
                    </a:cubicBezTo>
                    <a:cubicBezTo>
                      <a:pt x="0" y="406"/>
                      <a:pt x="130" y="511"/>
                      <a:pt x="265" y="511"/>
                    </a:cubicBezTo>
                    <a:cubicBezTo>
                      <a:pt x="326" y="511"/>
                      <a:pt x="389" y="490"/>
                      <a:pt x="441" y="441"/>
                    </a:cubicBezTo>
                    <a:cubicBezTo>
                      <a:pt x="596" y="287"/>
                      <a:pt x="501" y="13"/>
                      <a:pt x="27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5" name="Google Shape;4365;p23"/>
              <p:cNvSpPr/>
              <p:nvPr/>
            </p:nvSpPr>
            <p:spPr>
              <a:xfrm>
                <a:off x="2491075" y="3399650"/>
                <a:ext cx="14900" cy="12800"/>
              </a:xfrm>
              <a:custGeom>
                <a:rect b="b" l="l" r="r" t="t"/>
                <a:pathLst>
                  <a:path extrusionOk="0" h="512" w="596">
                    <a:moveTo>
                      <a:pt x="274" y="1"/>
                    </a:moveTo>
                    <a:cubicBezTo>
                      <a:pt x="131" y="1"/>
                      <a:pt x="12" y="108"/>
                      <a:pt x="0" y="251"/>
                    </a:cubicBezTo>
                    <a:cubicBezTo>
                      <a:pt x="0" y="406"/>
                      <a:pt x="130" y="511"/>
                      <a:pt x="265" y="511"/>
                    </a:cubicBezTo>
                    <a:cubicBezTo>
                      <a:pt x="326" y="511"/>
                      <a:pt x="389" y="490"/>
                      <a:pt x="441" y="441"/>
                    </a:cubicBezTo>
                    <a:cubicBezTo>
                      <a:pt x="596" y="286"/>
                      <a:pt x="500" y="13"/>
                      <a:pt x="27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6" name="Google Shape;4366;p23"/>
              <p:cNvSpPr/>
              <p:nvPr/>
            </p:nvSpPr>
            <p:spPr>
              <a:xfrm>
                <a:off x="2840525" y="3715475"/>
                <a:ext cx="14900" cy="12800"/>
              </a:xfrm>
              <a:custGeom>
                <a:rect b="b" l="l" r="r" t="t"/>
                <a:pathLst>
                  <a:path extrusionOk="0" h="512" w="596">
                    <a:moveTo>
                      <a:pt x="262" y="0"/>
                    </a:moveTo>
                    <a:cubicBezTo>
                      <a:pt x="119" y="0"/>
                      <a:pt x="0" y="107"/>
                      <a:pt x="0" y="262"/>
                    </a:cubicBezTo>
                    <a:cubicBezTo>
                      <a:pt x="0" y="409"/>
                      <a:pt x="129" y="511"/>
                      <a:pt x="260" y="511"/>
                    </a:cubicBezTo>
                    <a:cubicBezTo>
                      <a:pt x="320" y="511"/>
                      <a:pt x="380" y="489"/>
                      <a:pt x="429" y="441"/>
                    </a:cubicBezTo>
                    <a:cubicBezTo>
                      <a:pt x="596" y="286"/>
                      <a:pt x="489" y="12"/>
                      <a:pt x="2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7" name="Google Shape;4367;p23"/>
              <p:cNvSpPr/>
              <p:nvPr/>
            </p:nvSpPr>
            <p:spPr>
              <a:xfrm>
                <a:off x="2212775" y="4039900"/>
                <a:ext cx="14900" cy="12800"/>
              </a:xfrm>
              <a:custGeom>
                <a:rect b="b" l="l" r="r" t="t"/>
                <a:pathLst>
                  <a:path extrusionOk="0" h="512" w="596">
                    <a:moveTo>
                      <a:pt x="262" y="1"/>
                    </a:moveTo>
                    <a:cubicBezTo>
                      <a:pt x="119" y="1"/>
                      <a:pt x="0" y="108"/>
                      <a:pt x="0" y="263"/>
                    </a:cubicBezTo>
                    <a:cubicBezTo>
                      <a:pt x="0" y="410"/>
                      <a:pt x="129" y="512"/>
                      <a:pt x="259" y="512"/>
                    </a:cubicBezTo>
                    <a:cubicBezTo>
                      <a:pt x="319" y="512"/>
                      <a:pt x="380" y="490"/>
                      <a:pt x="429" y="442"/>
                    </a:cubicBezTo>
                    <a:cubicBezTo>
                      <a:pt x="595" y="287"/>
                      <a:pt x="488" y="13"/>
                      <a:pt x="26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8" name="Google Shape;4368;p23"/>
              <p:cNvSpPr/>
              <p:nvPr/>
            </p:nvSpPr>
            <p:spPr>
              <a:xfrm>
                <a:off x="3233425" y="3608875"/>
                <a:ext cx="14900" cy="12600"/>
              </a:xfrm>
              <a:custGeom>
                <a:rect b="b" l="l" r="r" t="t"/>
                <a:pathLst>
                  <a:path extrusionOk="0" h="504" w="596">
                    <a:moveTo>
                      <a:pt x="255" y="1"/>
                    </a:moveTo>
                    <a:cubicBezTo>
                      <a:pt x="121" y="1"/>
                      <a:pt x="12" y="116"/>
                      <a:pt x="1" y="252"/>
                    </a:cubicBezTo>
                    <a:cubicBezTo>
                      <a:pt x="1" y="405"/>
                      <a:pt x="126" y="503"/>
                      <a:pt x="255" y="503"/>
                    </a:cubicBezTo>
                    <a:cubicBezTo>
                      <a:pt x="316" y="503"/>
                      <a:pt x="379" y="481"/>
                      <a:pt x="429" y="430"/>
                    </a:cubicBezTo>
                    <a:cubicBezTo>
                      <a:pt x="596" y="276"/>
                      <a:pt x="489" y="14"/>
                      <a:pt x="274" y="2"/>
                    </a:cubicBezTo>
                    <a:cubicBezTo>
                      <a:pt x="268" y="1"/>
                      <a:pt x="261" y="1"/>
                      <a:pt x="25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9" name="Google Shape;4369;p23"/>
              <p:cNvSpPr/>
              <p:nvPr/>
            </p:nvSpPr>
            <p:spPr>
              <a:xfrm>
                <a:off x="3660575" y="3771725"/>
                <a:ext cx="14900" cy="12775"/>
              </a:xfrm>
              <a:custGeom>
                <a:rect b="b" l="l" r="r" t="t"/>
                <a:pathLst>
                  <a:path extrusionOk="0" h="511" w="596">
                    <a:moveTo>
                      <a:pt x="262" y="0"/>
                    </a:moveTo>
                    <a:cubicBezTo>
                      <a:pt x="119" y="0"/>
                      <a:pt x="0" y="108"/>
                      <a:pt x="0" y="251"/>
                    </a:cubicBezTo>
                    <a:cubicBezTo>
                      <a:pt x="0" y="406"/>
                      <a:pt x="124" y="511"/>
                      <a:pt x="256" y="511"/>
                    </a:cubicBezTo>
                    <a:cubicBezTo>
                      <a:pt x="315" y="511"/>
                      <a:pt x="377" y="489"/>
                      <a:pt x="429" y="441"/>
                    </a:cubicBezTo>
                    <a:cubicBezTo>
                      <a:pt x="595" y="286"/>
                      <a:pt x="488" y="12"/>
                      <a:pt x="2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0" name="Google Shape;4370;p23"/>
              <p:cNvSpPr/>
              <p:nvPr/>
            </p:nvSpPr>
            <p:spPr>
              <a:xfrm>
                <a:off x="2879225" y="3022800"/>
                <a:ext cx="14900" cy="12800"/>
              </a:xfrm>
              <a:custGeom>
                <a:rect b="b" l="l" r="r" t="t"/>
                <a:pathLst>
                  <a:path extrusionOk="0" h="512" w="596">
                    <a:moveTo>
                      <a:pt x="253" y="1"/>
                    </a:moveTo>
                    <a:cubicBezTo>
                      <a:pt x="108" y="1"/>
                      <a:pt x="0" y="115"/>
                      <a:pt x="0" y="251"/>
                    </a:cubicBezTo>
                    <a:cubicBezTo>
                      <a:pt x="0" y="407"/>
                      <a:pt x="130" y="512"/>
                      <a:pt x="261" y="512"/>
                    </a:cubicBezTo>
                    <a:cubicBezTo>
                      <a:pt x="321" y="512"/>
                      <a:pt x="380" y="490"/>
                      <a:pt x="429" y="442"/>
                    </a:cubicBezTo>
                    <a:cubicBezTo>
                      <a:pt x="595" y="287"/>
                      <a:pt x="500" y="1"/>
                      <a:pt x="274" y="1"/>
                    </a:cubicBezTo>
                    <a:cubicBezTo>
                      <a:pt x="267" y="1"/>
                      <a:pt x="260" y="1"/>
                      <a:pt x="25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1" name="Google Shape;4371;p23"/>
              <p:cNvSpPr/>
              <p:nvPr/>
            </p:nvSpPr>
            <p:spPr>
              <a:xfrm>
                <a:off x="2879225" y="3450525"/>
                <a:ext cx="14900" cy="12825"/>
              </a:xfrm>
              <a:custGeom>
                <a:rect b="b" l="l" r="r" t="t"/>
                <a:pathLst>
                  <a:path extrusionOk="0" h="513" w="596">
                    <a:moveTo>
                      <a:pt x="253" y="1"/>
                    </a:moveTo>
                    <a:cubicBezTo>
                      <a:pt x="108" y="1"/>
                      <a:pt x="0" y="115"/>
                      <a:pt x="0" y="252"/>
                    </a:cubicBezTo>
                    <a:cubicBezTo>
                      <a:pt x="0" y="407"/>
                      <a:pt x="130" y="512"/>
                      <a:pt x="261" y="512"/>
                    </a:cubicBezTo>
                    <a:cubicBezTo>
                      <a:pt x="321" y="512"/>
                      <a:pt x="380" y="491"/>
                      <a:pt x="429" y="442"/>
                    </a:cubicBezTo>
                    <a:cubicBezTo>
                      <a:pt x="595" y="287"/>
                      <a:pt x="488" y="14"/>
                      <a:pt x="274" y="2"/>
                    </a:cubicBezTo>
                    <a:cubicBezTo>
                      <a:pt x="267" y="1"/>
                      <a:pt x="260" y="1"/>
                      <a:pt x="25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2" name="Google Shape;4372;p23"/>
              <p:cNvSpPr/>
              <p:nvPr/>
            </p:nvSpPr>
            <p:spPr>
              <a:xfrm>
                <a:off x="3305175" y="3364825"/>
                <a:ext cx="14900" cy="12850"/>
              </a:xfrm>
              <a:custGeom>
                <a:rect b="b" l="l" r="r" t="t"/>
                <a:pathLst>
                  <a:path extrusionOk="0" h="514" w="596">
                    <a:moveTo>
                      <a:pt x="274" y="1"/>
                    </a:moveTo>
                    <a:cubicBezTo>
                      <a:pt x="119" y="1"/>
                      <a:pt x="0" y="120"/>
                      <a:pt x="0" y="263"/>
                    </a:cubicBezTo>
                    <a:cubicBezTo>
                      <a:pt x="0" y="416"/>
                      <a:pt x="125" y="514"/>
                      <a:pt x="258" y="514"/>
                    </a:cubicBezTo>
                    <a:cubicBezTo>
                      <a:pt x="321" y="514"/>
                      <a:pt x="387" y="491"/>
                      <a:pt x="441" y="441"/>
                    </a:cubicBezTo>
                    <a:cubicBezTo>
                      <a:pt x="595" y="286"/>
                      <a:pt x="488" y="13"/>
                      <a:pt x="27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3" name="Google Shape;4373;p23"/>
              <p:cNvSpPr/>
              <p:nvPr/>
            </p:nvSpPr>
            <p:spPr>
              <a:xfrm>
                <a:off x="4574375" y="2764450"/>
                <a:ext cx="14900" cy="12800"/>
              </a:xfrm>
              <a:custGeom>
                <a:rect b="b" l="l" r="r" t="t"/>
                <a:pathLst>
                  <a:path extrusionOk="0" h="512" w="596">
                    <a:moveTo>
                      <a:pt x="262" y="1"/>
                    </a:moveTo>
                    <a:cubicBezTo>
                      <a:pt x="119" y="1"/>
                      <a:pt x="0" y="120"/>
                      <a:pt x="0" y="263"/>
                    </a:cubicBezTo>
                    <a:cubicBezTo>
                      <a:pt x="0" y="410"/>
                      <a:pt x="129" y="512"/>
                      <a:pt x="259" y="512"/>
                    </a:cubicBezTo>
                    <a:cubicBezTo>
                      <a:pt x="320" y="512"/>
                      <a:pt x="380" y="490"/>
                      <a:pt x="429" y="441"/>
                    </a:cubicBezTo>
                    <a:cubicBezTo>
                      <a:pt x="596" y="287"/>
                      <a:pt x="488" y="13"/>
                      <a:pt x="26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4" name="Google Shape;4374;p23"/>
              <p:cNvSpPr/>
              <p:nvPr/>
            </p:nvSpPr>
            <p:spPr>
              <a:xfrm>
                <a:off x="3424225" y="2839175"/>
                <a:ext cx="13425" cy="12825"/>
              </a:xfrm>
              <a:custGeom>
                <a:rect b="b" l="l" r="r" t="t"/>
                <a:pathLst>
                  <a:path extrusionOk="0" h="513" w="537">
                    <a:moveTo>
                      <a:pt x="262" y="0"/>
                    </a:moveTo>
                    <a:cubicBezTo>
                      <a:pt x="120" y="0"/>
                      <a:pt x="1" y="107"/>
                      <a:pt x="1" y="250"/>
                    </a:cubicBezTo>
                    <a:cubicBezTo>
                      <a:pt x="1" y="393"/>
                      <a:pt x="120" y="512"/>
                      <a:pt x="262" y="512"/>
                    </a:cubicBezTo>
                    <a:cubicBezTo>
                      <a:pt x="417" y="512"/>
                      <a:pt x="536" y="393"/>
                      <a:pt x="536" y="250"/>
                    </a:cubicBezTo>
                    <a:cubicBezTo>
                      <a:pt x="536" y="107"/>
                      <a:pt x="417" y="0"/>
                      <a:pt x="2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5" name="Google Shape;4375;p23"/>
              <p:cNvSpPr/>
              <p:nvPr/>
            </p:nvSpPr>
            <p:spPr>
              <a:xfrm>
                <a:off x="3175975" y="2653725"/>
                <a:ext cx="13425" cy="12525"/>
              </a:xfrm>
              <a:custGeom>
                <a:rect b="b" l="l" r="r" t="t"/>
                <a:pathLst>
                  <a:path extrusionOk="0" h="501" w="537">
                    <a:moveTo>
                      <a:pt x="263" y="1"/>
                    </a:moveTo>
                    <a:cubicBezTo>
                      <a:pt x="120" y="1"/>
                      <a:pt x="1" y="108"/>
                      <a:pt x="1" y="251"/>
                    </a:cubicBezTo>
                    <a:cubicBezTo>
                      <a:pt x="1" y="394"/>
                      <a:pt x="120" y="501"/>
                      <a:pt x="263" y="501"/>
                    </a:cubicBezTo>
                    <a:cubicBezTo>
                      <a:pt x="417" y="501"/>
                      <a:pt x="536" y="394"/>
                      <a:pt x="536" y="251"/>
                    </a:cubicBezTo>
                    <a:cubicBezTo>
                      <a:pt x="536" y="108"/>
                      <a:pt x="417" y="1"/>
                      <a:pt x="26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6" name="Google Shape;4376;p23"/>
              <p:cNvSpPr/>
              <p:nvPr/>
            </p:nvSpPr>
            <p:spPr>
              <a:xfrm>
                <a:off x="4679450" y="2461750"/>
                <a:ext cx="13400" cy="12825"/>
              </a:xfrm>
              <a:custGeom>
                <a:rect b="b" l="l" r="r" t="t"/>
                <a:pathLst>
                  <a:path extrusionOk="0" h="513" w="536">
                    <a:moveTo>
                      <a:pt x="262" y="0"/>
                    </a:moveTo>
                    <a:cubicBezTo>
                      <a:pt x="119" y="0"/>
                      <a:pt x="0" y="119"/>
                      <a:pt x="0" y="250"/>
                    </a:cubicBezTo>
                    <a:cubicBezTo>
                      <a:pt x="0" y="393"/>
                      <a:pt x="119" y="512"/>
                      <a:pt x="262" y="512"/>
                    </a:cubicBezTo>
                    <a:cubicBezTo>
                      <a:pt x="417" y="512"/>
                      <a:pt x="536" y="393"/>
                      <a:pt x="536" y="250"/>
                    </a:cubicBezTo>
                    <a:cubicBezTo>
                      <a:pt x="536" y="119"/>
                      <a:pt x="417" y="0"/>
                      <a:pt x="2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7" name="Google Shape;4377;p23"/>
              <p:cNvSpPr/>
              <p:nvPr/>
            </p:nvSpPr>
            <p:spPr>
              <a:xfrm>
                <a:off x="4420475" y="2324825"/>
                <a:ext cx="13425" cy="12525"/>
              </a:xfrm>
              <a:custGeom>
                <a:rect b="b" l="l" r="r" t="t"/>
                <a:pathLst>
                  <a:path extrusionOk="0" h="501" w="537">
                    <a:moveTo>
                      <a:pt x="263" y="0"/>
                    </a:moveTo>
                    <a:cubicBezTo>
                      <a:pt x="120" y="0"/>
                      <a:pt x="1" y="107"/>
                      <a:pt x="1" y="250"/>
                    </a:cubicBezTo>
                    <a:cubicBezTo>
                      <a:pt x="1" y="393"/>
                      <a:pt x="120" y="500"/>
                      <a:pt x="263" y="500"/>
                    </a:cubicBezTo>
                    <a:cubicBezTo>
                      <a:pt x="417" y="500"/>
                      <a:pt x="537" y="393"/>
                      <a:pt x="537" y="250"/>
                    </a:cubicBezTo>
                    <a:cubicBezTo>
                      <a:pt x="537" y="107"/>
                      <a:pt x="417" y="0"/>
                      <a:pt x="26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8" name="Google Shape;4378;p23"/>
              <p:cNvSpPr/>
              <p:nvPr/>
            </p:nvSpPr>
            <p:spPr>
              <a:xfrm>
                <a:off x="4200800" y="2052175"/>
                <a:ext cx="13425" cy="12825"/>
              </a:xfrm>
              <a:custGeom>
                <a:rect b="b" l="l" r="r" t="t"/>
                <a:pathLst>
                  <a:path extrusionOk="0" h="513" w="537">
                    <a:moveTo>
                      <a:pt x="263" y="0"/>
                    </a:moveTo>
                    <a:cubicBezTo>
                      <a:pt x="120" y="0"/>
                      <a:pt x="1" y="119"/>
                      <a:pt x="1" y="262"/>
                    </a:cubicBezTo>
                    <a:cubicBezTo>
                      <a:pt x="1" y="393"/>
                      <a:pt x="120" y="512"/>
                      <a:pt x="263" y="512"/>
                    </a:cubicBezTo>
                    <a:cubicBezTo>
                      <a:pt x="406" y="512"/>
                      <a:pt x="537" y="393"/>
                      <a:pt x="537" y="262"/>
                    </a:cubicBezTo>
                    <a:cubicBezTo>
                      <a:pt x="537" y="119"/>
                      <a:pt x="406" y="0"/>
                      <a:pt x="26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9" name="Google Shape;4379;p23"/>
              <p:cNvSpPr/>
              <p:nvPr/>
            </p:nvSpPr>
            <p:spPr>
              <a:xfrm>
                <a:off x="2892600" y="2091725"/>
                <a:ext cx="14925" cy="12825"/>
              </a:xfrm>
              <a:custGeom>
                <a:rect b="b" l="l" r="r" t="t"/>
                <a:pathLst>
                  <a:path extrusionOk="0" h="513" w="597">
                    <a:moveTo>
                      <a:pt x="243" y="1"/>
                    </a:moveTo>
                    <a:cubicBezTo>
                      <a:pt x="109" y="1"/>
                      <a:pt x="1" y="116"/>
                      <a:pt x="1" y="252"/>
                    </a:cubicBezTo>
                    <a:cubicBezTo>
                      <a:pt x="1" y="407"/>
                      <a:pt x="125" y="512"/>
                      <a:pt x="256" y="512"/>
                    </a:cubicBezTo>
                    <a:cubicBezTo>
                      <a:pt x="316" y="512"/>
                      <a:pt x="378" y="491"/>
                      <a:pt x="430" y="442"/>
                    </a:cubicBezTo>
                    <a:cubicBezTo>
                      <a:pt x="596" y="287"/>
                      <a:pt x="489" y="14"/>
                      <a:pt x="263" y="2"/>
                    </a:cubicBezTo>
                    <a:cubicBezTo>
                      <a:pt x="256" y="1"/>
                      <a:pt x="250" y="1"/>
                      <a:pt x="2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0" name="Google Shape;4380;p23"/>
              <p:cNvSpPr/>
              <p:nvPr/>
            </p:nvSpPr>
            <p:spPr>
              <a:xfrm>
                <a:off x="3100975" y="1773550"/>
                <a:ext cx="14600" cy="12800"/>
              </a:xfrm>
              <a:custGeom>
                <a:rect b="b" l="l" r="r" t="t"/>
                <a:pathLst>
                  <a:path extrusionOk="0" h="512" w="584">
                    <a:moveTo>
                      <a:pt x="262" y="1"/>
                    </a:moveTo>
                    <a:cubicBezTo>
                      <a:pt x="119" y="1"/>
                      <a:pt x="0" y="108"/>
                      <a:pt x="0" y="251"/>
                    </a:cubicBezTo>
                    <a:cubicBezTo>
                      <a:pt x="0" y="407"/>
                      <a:pt x="124" y="511"/>
                      <a:pt x="256" y="511"/>
                    </a:cubicBezTo>
                    <a:cubicBezTo>
                      <a:pt x="316" y="511"/>
                      <a:pt x="377" y="490"/>
                      <a:pt x="429" y="442"/>
                    </a:cubicBezTo>
                    <a:cubicBezTo>
                      <a:pt x="584" y="287"/>
                      <a:pt x="488" y="13"/>
                      <a:pt x="26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1" name="Google Shape;4381;p23"/>
              <p:cNvSpPr/>
              <p:nvPr/>
            </p:nvSpPr>
            <p:spPr>
              <a:xfrm>
                <a:off x="2931900" y="1586050"/>
                <a:ext cx="14600" cy="12775"/>
              </a:xfrm>
              <a:custGeom>
                <a:rect b="b" l="l" r="r" t="t"/>
                <a:pathLst>
                  <a:path extrusionOk="0" h="511" w="584">
                    <a:moveTo>
                      <a:pt x="263" y="0"/>
                    </a:moveTo>
                    <a:cubicBezTo>
                      <a:pt x="120" y="0"/>
                      <a:pt x="1" y="107"/>
                      <a:pt x="1" y="250"/>
                    </a:cubicBezTo>
                    <a:cubicBezTo>
                      <a:pt x="1" y="406"/>
                      <a:pt x="124" y="511"/>
                      <a:pt x="256" y="511"/>
                    </a:cubicBezTo>
                    <a:cubicBezTo>
                      <a:pt x="316" y="511"/>
                      <a:pt x="377" y="489"/>
                      <a:pt x="429" y="441"/>
                    </a:cubicBezTo>
                    <a:cubicBezTo>
                      <a:pt x="584" y="286"/>
                      <a:pt x="489" y="12"/>
                      <a:pt x="26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2" name="Google Shape;4382;p23"/>
              <p:cNvSpPr/>
              <p:nvPr/>
            </p:nvSpPr>
            <p:spPr>
              <a:xfrm>
                <a:off x="3553400" y="1378850"/>
                <a:ext cx="14925" cy="12800"/>
              </a:xfrm>
              <a:custGeom>
                <a:rect b="b" l="l" r="r" t="t"/>
                <a:pathLst>
                  <a:path extrusionOk="0" h="512" w="597">
                    <a:moveTo>
                      <a:pt x="243" y="1"/>
                    </a:moveTo>
                    <a:cubicBezTo>
                      <a:pt x="109" y="1"/>
                      <a:pt x="1" y="115"/>
                      <a:pt x="1" y="251"/>
                    </a:cubicBezTo>
                    <a:cubicBezTo>
                      <a:pt x="1" y="407"/>
                      <a:pt x="130" y="512"/>
                      <a:pt x="262" y="512"/>
                    </a:cubicBezTo>
                    <a:cubicBezTo>
                      <a:pt x="321" y="512"/>
                      <a:pt x="381" y="490"/>
                      <a:pt x="429" y="442"/>
                    </a:cubicBezTo>
                    <a:cubicBezTo>
                      <a:pt x="596" y="275"/>
                      <a:pt x="489" y="1"/>
                      <a:pt x="263" y="1"/>
                    </a:cubicBezTo>
                    <a:cubicBezTo>
                      <a:pt x="256" y="1"/>
                      <a:pt x="250" y="1"/>
                      <a:pt x="2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3" name="Google Shape;4383;p23"/>
              <p:cNvSpPr/>
              <p:nvPr/>
            </p:nvSpPr>
            <p:spPr>
              <a:xfrm>
                <a:off x="3559950" y="2535850"/>
                <a:ext cx="14925" cy="12800"/>
              </a:xfrm>
              <a:custGeom>
                <a:rect b="b" l="l" r="r" t="t"/>
                <a:pathLst>
                  <a:path extrusionOk="0" h="512" w="597">
                    <a:moveTo>
                      <a:pt x="275" y="1"/>
                    </a:moveTo>
                    <a:cubicBezTo>
                      <a:pt x="132" y="1"/>
                      <a:pt x="13" y="108"/>
                      <a:pt x="1" y="251"/>
                    </a:cubicBezTo>
                    <a:cubicBezTo>
                      <a:pt x="1" y="406"/>
                      <a:pt x="130" y="511"/>
                      <a:pt x="265" y="511"/>
                    </a:cubicBezTo>
                    <a:cubicBezTo>
                      <a:pt x="327" y="511"/>
                      <a:pt x="389" y="490"/>
                      <a:pt x="441" y="441"/>
                    </a:cubicBezTo>
                    <a:cubicBezTo>
                      <a:pt x="596" y="287"/>
                      <a:pt x="501" y="13"/>
                      <a:pt x="27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4" name="Google Shape;4384;p23"/>
              <p:cNvSpPr/>
              <p:nvPr/>
            </p:nvSpPr>
            <p:spPr>
              <a:xfrm>
                <a:off x="3821900" y="2024775"/>
                <a:ext cx="14900" cy="12575"/>
              </a:xfrm>
              <a:custGeom>
                <a:rect b="b" l="l" r="r" t="t"/>
                <a:pathLst>
                  <a:path extrusionOk="0" h="503" w="596">
                    <a:moveTo>
                      <a:pt x="253" y="0"/>
                    </a:moveTo>
                    <a:cubicBezTo>
                      <a:pt x="109" y="0"/>
                      <a:pt x="0" y="115"/>
                      <a:pt x="0" y="251"/>
                    </a:cubicBezTo>
                    <a:cubicBezTo>
                      <a:pt x="0" y="404"/>
                      <a:pt x="125" y="502"/>
                      <a:pt x="254" y="502"/>
                    </a:cubicBezTo>
                    <a:cubicBezTo>
                      <a:pt x="316" y="502"/>
                      <a:pt x="379" y="480"/>
                      <a:pt x="429" y="429"/>
                    </a:cubicBezTo>
                    <a:cubicBezTo>
                      <a:pt x="596" y="275"/>
                      <a:pt x="488" y="1"/>
                      <a:pt x="274" y="1"/>
                    </a:cubicBezTo>
                    <a:cubicBezTo>
                      <a:pt x="267" y="0"/>
                      <a:pt x="260" y="0"/>
                      <a:pt x="25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5" name="Google Shape;4385;p23"/>
              <p:cNvSpPr/>
              <p:nvPr/>
            </p:nvSpPr>
            <p:spPr>
              <a:xfrm>
                <a:off x="3681400" y="3347875"/>
                <a:ext cx="14900" cy="12850"/>
              </a:xfrm>
              <a:custGeom>
                <a:rect b="b" l="l" r="r" t="t"/>
                <a:pathLst>
                  <a:path extrusionOk="0" h="514" w="596">
                    <a:moveTo>
                      <a:pt x="262" y="0"/>
                    </a:moveTo>
                    <a:cubicBezTo>
                      <a:pt x="120" y="0"/>
                      <a:pt x="1" y="119"/>
                      <a:pt x="1" y="262"/>
                    </a:cubicBezTo>
                    <a:cubicBezTo>
                      <a:pt x="1" y="415"/>
                      <a:pt x="126" y="513"/>
                      <a:pt x="254" y="513"/>
                    </a:cubicBezTo>
                    <a:cubicBezTo>
                      <a:pt x="316" y="513"/>
                      <a:pt x="379" y="491"/>
                      <a:pt x="429" y="441"/>
                    </a:cubicBezTo>
                    <a:cubicBezTo>
                      <a:pt x="596" y="286"/>
                      <a:pt x="489" y="12"/>
                      <a:pt x="2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6" name="Google Shape;4386;p23"/>
              <p:cNvSpPr/>
              <p:nvPr/>
            </p:nvSpPr>
            <p:spPr>
              <a:xfrm>
                <a:off x="3958825" y="3324350"/>
                <a:ext cx="14900" cy="12800"/>
              </a:xfrm>
              <a:custGeom>
                <a:rect b="b" l="l" r="r" t="t"/>
                <a:pathLst>
                  <a:path extrusionOk="0" h="512" w="596">
                    <a:moveTo>
                      <a:pt x="262" y="0"/>
                    </a:moveTo>
                    <a:cubicBezTo>
                      <a:pt x="119" y="0"/>
                      <a:pt x="0" y="119"/>
                      <a:pt x="0" y="262"/>
                    </a:cubicBezTo>
                    <a:cubicBezTo>
                      <a:pt x="0" y="409"/>
                      <a:pt x="129" y="511"/>
                      <a:pt x="259" y="511"/>
                    </a:cubicBezTo>
                    <a:cubicBezTo>
                      <a:pt x="319" y="511"/>
                      <a:pt x="380" y="490"/>
                      <a:pt x="429" y="441"/>
                    </a:cubicBezTo>
                    <a:cubicBezTo>
                      <a:pt x="595" y="286"/>
                      <a:pt x="488" y="12"/>
                      <a:pt x="2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7" name="Google Shape;4387;p23"/>
              <p:cNvSpPr/>
              <p:nvPr/>
            </p:nvSpPr>
            <p:spPr>
              <a:xfrm>
                <a:off x="4214200" y="3088300"/>
                <a:ext cx="14625" cy="12800"/>
              </a:xfrm>
              <a:custGeom>
                <a:rect b="b" l="l" r="r" t="t"/>
                <a:pathLst>
                  <a:path extrusionOk="0" h="512" w="585">
                    <a:moveTo>
                      <a:pt x="263" y="1"/>
                    </a:moveTo>
                    <a:cubicBezTo>
                      <a:pt x="120" y="1"/>
                      <a:pt x="1" y="108"/>
                      <a:pt x="1" y="251"/>
                    </a:cubicBezTo>
                    <a:cubicBezTo>
                      <a:pt x="1" y="406"/>
                      <a:pt x="125" y="511"/>
                      <a:pt x="256" y="511"/>
                    </a:cubicBezTo>
                    <a:cubicBezTo>
                      <a:pt x="316" y="511"/>
                      <a:pt x="377" y="490"/>
                      <a:pt x="429" y="441"/>
                    </a:cubicBezTo>
                    <a:cubicBezTo>
                      <a:pt x="584" y="287"/>
                      <a:pt x="489" y="13"/>
                      <a:pt x="26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8" name="Google Shape;4388;p23"/>
              <p:cNvSpPr/>
              <p:nvPr/>
            </p:nvSpPr>
            <p:spPr>
              <a:xfrm>
                <a:off x="2329450" y="1421425"/>
                <a:ext cx="14600" cy="12800"/>
              </a:xfrm>
              <a:custGeom>
                <a:rect b="b" l="l" r="r" t="t"/>
                <a:pathLst>
                  <a:path extrusionOk="0" h="512" w="584">
                    <a:moveTo>
                      <a:pt x="262" y="1"/>
                    </a:moveTo>
                    <a:cubicBezTo>
                      <a:pt x="119" y="1"/>
                      <a:pt x="0" y="108"/>
                      <a:pt x="0" y="263"/>
                    </a:cubicBezTo>
                    <a:cubicBezTo>
                      <a:pt x="0" y="410"/>
                      <a:pt x="123" y="512"/>
                      <a:pt x="254" y="512"/>
                    </a:cubicBezTo>
                    <a:cubicBezTo>
                      <a:pt x="314" y="512"/>
                      <a:pt x="376" y="490"/>
                      <a:pt x="429" y="441"/>
                    </a:cubicBezTo>
                    <a:cubicBezTo>
                      <a:pt x="584" y="287"/>
                      <a:pt x="488" y="13"/>
                      <a:pt x="26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9" name="Google Shape;4389;p23"/>
              <p:cNvSpPr/>
              <p:nvPr/>
            </p:nvSpPr>
            <p:spPr>
              <a:xfrm>
                <a:off x="1648400" y="3363925"/>
                <a:ext cx="32175" cy="32475"/>
              </a:xfrm>
              <a:custGeom>
                <a:rect b="b" l="l" r="r" t="t"/>
                <a:pathLst>
                  <a:path extrusionOk="0" h="1299" w="1287">
                    <a:moveTo>
                      <a:pt x="489" y="1"/>
                    </a:moveTo>
                    <a:lnTo>
                      <a:pt x="489" y="501"/>
                    </a:lnTo>
                    <a:lnTo>
                      <a:pt x="1" y="656"/>
                    </a:lnTo>
                    <a:lnTo>
                      <a:pt x="489" y="811"/>
                    </a:lnTo>
                    <a:lnTo>
                      <a:pt x="489" y="1299"/>
                    </a:lnTo>
                    <a:lnTo>
                      <a:pt x="799" y="906"/>
                    </a:lnTo>
                    <a:lnTo>
                      <a:pt x="1287" y="1061"/>
                    </a:lnTo>
                    <a:lnTo>
                      <a:pt x="989" y="656"/>
                    </a:lnTo>
                    <a:lnTo>
                      <a:pt x="1287" y="251"/>
                    </a:lnTo>
                    <a:lnTo>
                      <a:pt x="799" y="406"/>
                    </a:lnTo>
                    <a:lnTo>
                      <a:pt x="48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0" name="Google Shape;4390;p23"/>
              <p:cNvSpPr/>
              <p:nvPr/>
            </p:nvSpPr>
            <p:spPr>
              <a:xfrm>
                <a:off x="1724025" y="3057950"/>
                <a:ext cx="32450" cy="32775"/>
              </a:xfrm>
              <a:custGeom>
                <a:rect b="b" l="l" r="r" t="t"/>
                <a:pathLst>
                  <a:path extrusionOk="0" h="1311" w="1298">
                    <a:moveTo>
                      <a:pt x="500" y="0"/>
                    </a:moveTo>
                    <a:lnTo>
                      <a:pt x="500" y="500"/>
                    </a:lnTo>
                    <a:lnTo>
                      <a:pt x="0" y="655"/>
                    </a:lnTo>
                    <a:lnTo>
                      <a:pt x="500" y="810"/>
                    </a:lnTo>
                    <a:lnTo>
                      <a:pt x="500" y="1310"/>
                    </a:lnTo>
                    <a:lnTo>
                      <a:pt x="810" y="905"/>
                    </a:lnTo>
                    <a:lnTo>
                      <a:pt x="1298" y="1060"/>
                    </a:lnTo>
                    <a:lnTo>
                      <a:pt x="988" y="655"/>
                    </a:lnTo>
                    <a:lnTo>
                      <a:pt x="1298" y="250"/>
                    </a:lnTo>
                    <a:lnTo>
                      <a:pt x="810" y="405"/>
                    </a:lnTo>
                    <a:lnTo>
                      <a:pt x="5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1" name="Google Shape;4391;p23"/>
              <p:cNvSpPr/>
              <p:nvPr/>
            </p:nvSpPr>
            <p:spPr>
              <a:xfrm>
                <a:off x="1903200" y="3678850"/>
                <a:ext cx="32175" cy="32475"/>
              </a:xfrm>
              <a:custGeom>
                <a:rect b="b" l="l" r="r" t="t"/>
                <a:pathLst>
                  <a:path extrusionOk="0" h="1299" w="1287">
                    <a:moveTo>
                      <a:pt x="489" y="1"/>
                    </a:moveTo>
                    <a:lnTo>
                      <a:pt x="489" y="501"/>
                    </a:lnTo>
                    <a:lnTo>
                      <a:pt x="1" y="656"/>
                    </a:lnTo>
                    <a:lnTo>
                      <a:pt x="489" y="810"/>
                    </a:lnTo>
                    <a:lnTo>
                      <a:pt x="489" y="1299"/>
                    </a:lnTo>
                    <a:lnTo>
                      <a:pt x="798" y="906"/>
                    </a:lnTo>
                    <a:lnTo>
                      <a:pt x="1286" y="1048"/>
                    </a:lnTo>
                    <a:lnTo>
                      <a:pt x="989" y="656"/>
                    </a:lnTo>
                    <a:lnTo>
                      <a:pt x="1286" y="251"/>
                    </a:lnTo>
                    <a:lnTo>
                      <a:pt x="798" y="406"/>
                    </a:lnTo>
                    <a:lnTo>
                      <a:pt x="48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2" name="Google Shape;4392;p23"/>
              <p:cNvSpPr/>
              <p:nvPr/>
            </p:nvSpPr>
            <p:spPr>
              <a:xfrm>
                <a:off x="1379325" y="3424650"/>
                <a:ext cx="7775" cy="6650"/>
              </a:xfrm>
              <a:custGeom>
                <a:rect b="b" l="l" r="r" t="t"/>
                <a:pathLst>
                  <a:path extrusionOk="0" h="266" w="311">
                    <a:moveTo>
                      <a:pt x="143" y="1"/>
                    </a:moveTo>
                    <a:cubicBezTo>
                      <a:pt x="72" y="1"/>
                      <a:pt x="1" y="60"/>
                      <a:pt x="1" y="132"/>
                    </a:cubicBezTo>
                    <a:cubicBezTo>
                      <a:pt x="1" y="213"/>
                      <a:pt x="66" y="266"/>
                      <a:pt x="135" y="266"/>
                    </a:cubicBezTo>
                    <a:cubicBezTo>
                      <a:pt x="167" y="266"/>
                      <a:pt x="200" y="254"/>
                      <a:pt x="227" y="227"/>
                    </a:cubicBezTo>
                    <a:cubicBezTo>
                      <a:pt x="310" y="144"/>
                      <a:pt x="251" y="13"/>
                      <a:pt x="1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3" name="Google Shape;4393;p23"/>
              <p:cNvSpPr/>
              <p:nvPr/>
            </p:nvSpPr>
            <p:spPr>
              <a:xfrm>
                <a:off x="1782650" y="3521700"/>
                <a:ext cx="7775" cy="6450"/>
              </a:xfrm>
              <a:custGeom>
                <a:rect b="b" l="l" r="r" t="t"/>
                <a:pathLst>
                  <a:path extrusionOk="0" h="258" w="311">
                    <a:moveTo>
                      <a:pt x="143" y="0"/>
                    </a:moveTo>
                    <a:cubicBezTo>
                      <a:pt x="60" y="0"/>
                      <a:pt x="1" y="48"/>
                      <a:pt x="1" y="131"/>
                    </a:cubicBezTo>
                    <a:cubicBezTo>
                      <a:pt x="1" y="206"/>
                      <a:pt x="70" y="258"/>
                      <a:pt x="141" y="258"/>
                    </a:cubicBezTo>
                    <a:cubicBezTo>
                      <a:pt x="171" y="258"/>
                      <a:pt x="202" y="248"/>
                      <a:pt x="227" y="226"/>
                    </a:cubicBezTo>
                    <a:cubicBezTo>
                      <a:pt x="310" y="143"/>
                      <a:pt x="251" y="0"/>
                      <a:pt x="14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4" name="Google Shape;4394;p23"/>
              <p:cNvSpPr/>
              <p:nvPr/>
            </p:nvSpPr>
            <p:spPr>
              <a:xfrm>
                <a:off x="1982375" y="3265125"/>
                <a:ext cx="7475" cy="6650"/>
              </a:xfrm>
              <a:custGeom>
                <a:rect b="b" l="l" r="r" t="t"/>
                <a:pathLst>
                  <a:path extrusionOk="0" h="266" w="299">
                    <a:moveTo>
                      <a:pt x="132" y="0"/>
                    </a:moveTo>
                    <a:cubicBezTo>
                      <a:pt x="60" y="0"/>
                      <a:pt x="1" y="60"/>
                      <a:pt x="1" y="131"/>
                    </a:cubicBezTo>
                    <a:cubicBezTo>
                      <a:pt x="1" y="212"/>
                      <a:pt x="61" y="265"/>
                      <a:pt x="126" y="265"/>
                    </a:cubicBezTo>
                    <a:cubicBezTo>
                      <a:pt x="156" y="265"/>
                      <a:pt x="188" y="253"/>
                      <a:pt x="215" y="226"/>
                    </a:cubicBezTo>
                    <a:cubicBezTo>
                      <a:pt x="298" y="143"/>
                      <a:pt x="251" y="0"/>
                      <a:pt x="13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5" name="Google Shape;4395;p23"/>
              <p:cNvSpPr/>
              <p:nvPr/>
            </p:nvSpPr>
            <p:spPr>
              <a:xfrm>
                <a:off x="1567150" y="3227300"/>
                <a:ext cx="7750" cy="6475"/>
              </a:xfrm>
              <a:custGeom>
                <a:rect b="b" l="l" r="r" t="t"/>
                <a:pathLst>
                  <a:path extrusionOk="0" h="259" w="310">
                    <a:moveTo>
                      <a:pt x="143" y="1"/>
                    </a:moveTo>
                    <a:cubicBezTo>
                      <a:pt x="72" y="1"/>
                      <a:pt x="0" y="61"/>
                      <a:pt x="0" y="132"/>
                    </a:cubicBezTo>
                    <a:cubicBezTo>
                      <a:pt x="0" y="207"/>
                      <a:pt x="70" y="258"/>
                      <a:pt x="140" y="258"/>
                    </a:cubicBezTo>
                    <a:cubicBezTo>
                      <a:pt x="171" y="258"/>
                      <a:pt x="201" y="249"/>
                      <a:pt x="227" y="227"/>
                    </a:cubicBezTo>
                    <a:cubicBezTo>
                      <a:pt x="310" y="144"/>
                      <a:pt x="250" y="1"/>
                      <a:pt x="1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6" name="Google Shape;4396;p23"/>
              <p:cNvSpPr/>
              <p:nvPr/>
            </p:nvSpPr>
            <p:spPr>
              <a:xfrm>
                <a:off x="1779375" y="3314800"/>
                <a:ext cx="14900" cy="12725"/>
              </a:xfrm>
              <a:custGeom>
                <a:rect b="b" l="l" r="r" t="t"/>
                <a:pathLst>
                  <a:path extrusionOk="0" h="509" w="596">
                    <a:moveTo>
                      <a:pt x="255" y="1"/>
                    </a:moveTo>
                    <a:cubicBezTo>
                      <a:pt x="121" y="1"/>
                      <a:pt x="12" y="115"/>
                      <a:pt x="1" y="251"/>
                    </a:cubicBezTo>
                    <a:cubicBezTo>
                      <a:pt x="1" y="404"/>
                      <a:pt x="125" y="508"/>
                      <a:pt x="258" y="508"/>
                    </a:cubicBezTo>
                    <a:cubicBezTo>
                      <a:pt x="322" y="508"/>
                      <a:pt x="387" y="484"/>
                      <a:pt x="441" y="430"/>
                    </a:cubicBezTo>
                    <a:cubicBezTo>
                      <a:pt x="596" y="275"/>
                      <a:pt x="501" y="1"/>
                      <a:pt x="274" y="1"/>
                    </a:cubicBezTo>
                    <a:cubicBezTo>
                      <a:pt x="268" y="1"/>
                      <a:pt x="261" y="1"/>
                      <a:pt x="25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7" name="Google Shape;4397;p23"/>
              <p:cNvSpPr/>
              <p:nvPr/>
            </p:nvSpPr>
            <p:spPr>
              <a:xfrm>
                <a:off x="1654350" y="4108075"/>
                <a:ext cx="32175" cy="32475"/>
              </a:xfrm>
              <a:custGeom>
                <a:rect b="b" l="l" r="r" t="t"/>
                <a:pathLst>
                  <a:path extrusionOk="0" h="1299" w="1287">
                    <a:moveTo>
                      <a:pt x="489" y="1"/>
                    </a:moveTo>
                    <a:lnTo>
                      <a:pt x="489" y="489"/>
                    </a:lnTo>
                    <a:lnTo>
                      <a:pt x="1" y="643"/>
                    </a:lnTo>
                    <a:lnTo>
                      <a:pt x="489" y="798"/>
                    </a:lnTo>
                    <a:lnTo>
                      <a:pt x="489" y="1298"/>
                    </a:lnTo>
                    <a:lnTo>
                      <a:pt x="799" y="893"/>
                    </a:lnTo>
                    <a:lnTo>
                      <a:pt x="1287" y="1048"/>
                    </a:lnTo>
                    <a:lnTo>
                      <a:pt x="989" y="643"/>
                    </a:lnTo>
                    <a:lnTo>
                      <a:pt x="1287" y="251"/>
                    </a:lnTo>
                    <a:lnTo>
                      <a:pt x="799" y="393"/>
                    </a:lnTo>
                    <a:lnTo>
                      <a:pt x="48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8" name="Google Shape;4398;p23"/>
              <p:cNvSpPr/>
              <p:nvPr/>
            </p:nvSpPr>
            <p:spPr>
              <a:xfrm>
                <a:off x="1129400" y="3853850"/>
                <a:ext cx="9350" cy="6600"/>
              </a:xfrm>
              <a:custGeom>
                <a:rect b="b" l="l" r="r" t="t"/>
                <a:pathLst>
                  <a:path extrusionOk="0" h="264" w="374">
                    <a:moveTo>
                      <a:pt x="166" y="0"/>
                    </a:moveTo>
                    <a:cubicBezTo>
                      <a:pt x="0" y="0"/>
                      <a:pt x="3" y="264"/>
                      <a:pt x="176" y="264"/>
                    </a:cubicBezTo>
                    <a:cubicBezTo>
                      <a:pt x="179" y="264"/>
                      <a:pt x="183" y="264"/>
                      <a:pt x="187" y="264"/>
                    </a:cubicBezTo>
                    <a:cubicBezTo>
                      <a:pt x="191" y="264"/>
                      <a:pt x="194" y="264"/>
                      <a:pt x="198" y="264"/>
                    </a:cubicBezTo>
                    <a:cubicBezTo>
                      <a:pt x="370" y="264"/>
                      <a:pt x="374" y="0"/>
                      <a:pt x="208" y="0"/>
                    </a:cubicBezTo>
                    <a:cubicBezTo>
                      <a:pt x="201" y="0"/>
                      <a:pt x="194" y="1"/>
                      <a:pt x="187" y="2"/>
                    </a:cubicBezTo>
                    <a:cubicBezTo>
                      <a:pt x="179" y="1"/>
                      <a:pt x="172" y="0"/>
                      <a:pt x="16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9" name="Google Shape;4399;p23"/>
              <p:cNvSpPr/>
              <p:nvPr/>
            </p:nvSpPr>
            <p:spPr>
              <a:xfrm>
                <a:off x="1533800" y="3950625"/>
                <a:ext cx="7775" cy="6650"/>
              </a:xfrm>
              <a:custGeom>
                <a:rect b="b" l="l" r="r" t="t"/>
                <a:pathLst>
                  <a:path extrusionOk="0" h="266" w="311">
                    <a:moveTo>
                      <a:pt x="144" y="0"/>
                    </a:moveTo>
                    <a:cubicBezTo>
                      <a:pt x="72" y="0"/>
                      <a:pt x="13" y="60"/>
                      <a:pt x="1" y="131"/>
                    </a:cubicBezTo>
                    <a:cubicBezTo>
                      <a:pt x="1" y="212"/>
                      <a:pt x="67" y="265"/>
                      <a:pt x="135" y="265"/>
                    </a:cubicBezTo>
                    <a:cubicBezTo>
                      <a:pt x="167" y="265"/>
                      <a:pt x="200" y="253"/>
                      <a:pt x="227" y="226"/>
                    </a:cubicBezTo>
                    <a:cubicBezTo>
                      <a:pt x="310" y="143"/>
                      <a:pt x="251" y="12"/>
                      <a:pt x="14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0" name="Google Shape;4400;p23"/>
              <p:cNvSpPr/>
              <p:nvPr/>
            </p:nvSpPr>
            <p:spPr>
              <a:xfrm>
                <a:off x="1733550" y="3694025"/>
                <a:ext cx="7450" cy="6675"/>
              </a:xfrm>
              <a:custGeom>
                <a:rect b="b" l="l" r="r" t="t"/>
                <a:pathLst>
                  <a:path extrusionOk="0" h="267" w="298">
                    <a:moveTo>
                      <a:pt x="131" y="1"/>
                    </a:moveTo>
                    <a:cubicBezTo>
                      <a:pt x="60" y="1"/>
                      <a:pt x="0" y="60"/>
                      <a:pt x="0" y="132"/>
                    </a:cubicBezTo>
                    <a:cubicBezTo>
                      <a:pt x="0" y="213"/>
                      <a:pt x="60" y="266"/>
                      <a:pt x="125" y="266"/>
                    </a:cubicBezTo>
                    <a:cubicBezTo>
                      <a:pt x="156" y="266"/>
                      <a:pt x="187" y="254"/>
                      <a:pt x="214" y="227"/>
                    </a:cubicBezTo>
                    <a:cubicBezTo>
                      <a:pt x="298" y="144"/>
                      <a:pt x="250" y="13"/>
                      <a:pt x="13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1" name="Google Shape;4401;p23"/>
              <p:cNvSpPr/>
              <p:nvPr/>
            </p:nvSpPr>
            <p:spPr>
              <a:xfrm>
                <a:off x="1318300" y="3656225"/>
                <a:ext cx="7775" cy="6650"/>
              </a:xfrm>
              <a:custGeom>
                <a:rect b="b" l="l" r="r" t="t"/>
                <a:pathLst>
                  <a:path extrusionOk="0" h="266" w="311">
                    <a:moveTo>
                      <a:pt x="144" y="1"/>
                    </a:moveTo>
                    <a:cubicBezTo>
                      <a:pt x="72" y="1"/>
                      <a:pt x="13" y="60"/>
                      <a:pt x="1" y="132"/>
                    </a:cubicBezTo>
                    <a:cubicBezTo>
                      <a:pt x="1" y="213"/>
                      <a:pt x="66" y="266"/>
                      <a:pt x="135" y="266"/>
                    </a:cubicBezTo>
                    <a:cubicBezTo>
                      <a:pt x="167" y="266"/>
                      <a:pt x="200" y="254"/>
                      <a:pt x="227" y="227"/>
                    </a:cubicBezTo>
                    <a:cubicBezTo>
                      <a:pt x="310" y="144"/>
                      <a:pt x="251" y="13"/>
                      <a:pt x="14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2" name="Google Shape;4402;p23"/>
              <p:cNvSpPr/>
              <p:nvPr/>
            </p:nvSpPr>
            <p:spPr>
              <a:xfrm>
                <a:off x="1530525" y="3743750"/>
                <a:ext cx="14925" cy="12800"/>
              </a:xfrm>
              <a:custGeom>
                <a:rect b="b" l="l" r="r" t="t"/>
                <a:pathLst>
                  <a:path extrusionOk="0" h="512" w="597">
                    <a:moveTo>
                      <a:pt x="275" y="0"/>
                    </a:moveTo>
                    <a:cubicBezTo>
                      <a:pt x="132" y="0"/>
                      <a:pt x="13" y="107"/>
                      <a:pt x="1" y="262"/>
                    </a:cubicBezTo>
                    <a:cubicBezTo>
                      <a:pt x="1" y="409"/>
                      <a:pt x="129" y="511"/>
                      <a:pt x="264" y="511"/>
                    </a:cubicBezTo>
                    <a:cubicBezTo>
                      <a:pt x="326" y="511"/>
                      <a:pt x="389" y="490"/>
                      <a:pt x="441" y="441"/>
                    </a:cubicBezTo>
                    <a:cubicBezTo>
                      <a:pt x="596" y="286"/>
                      <a:pt x="501" y="12"/>
                      <a:pt x="27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3" name="Google Shape;4403;p23"/>
              <p:cNvSpPr/>
              <p:nvPr/>
            </p:nvSpPr>
            <p:spPr>
              <a:xfrm>
                <a:off x="844725" y="3330900"/>
                <a:ext cx="31875" cy="33650"/>
              </a:xfrm>
              <a:custGeom>
                <a:rect b="b" l="l" r="r" t="t"/>
                <a:pathLst>
                  <a:path extrusionOk="0" h="1346" w="1275">
                    <a:moveTo>
                      <a:pt x="727" y="0"/>
                    </a:moveTo>
                    <a:lnTo>
                      <a:pt x="489" y="453"/>
                    </a:lnTo>
                    <a:lnTo>
                      <a:pt x="1" y="358"/>
                    </a:lnTo>
                    <a:lnTo>
                      <a:pt x="334" y="739"/>
                    </a:lnTo>
                    <a:lnTo>
                      <a:pt x="84" y="1191"/>
                    </a:lnTo>
                    <a:lnTo>
                      <a:pt x="84" y="1191"/>
                    </a:lnTo>
                    <a:lnTo>
                      <a:pt x="537" y="965"/>
                    </a:lnTo>
                    <a:lnTo>
                      <a:pt x="870" y="1346"/>
                    </a:lnTo>
                    <a:lnTo>
                      <a:pt x="822" y="834"/>
                    </a:lnTo>
                    <a:lnTo>
                      <a:pt x="1275" y="608"/>
                    </a:lnTo>
                    <a:lnTo>
                      <a:pt x="787" y="512"/>
                    </a:lnTo>
                    <a:lnTo>
                      <a:pt x="72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4" name="Google Shape;4404;p23"/>
              <p:cNvSpPr/>
              <p:nvPr/>
            </p:nvSpPr>
            <p:spPr>
              <a:xfrm>
                <a:off x="1221925" y="2868625"/>
                <a:ext cx="7700" cy="6600"/>
              </a:xfrm>
              <a:custGeom>
                <a:rect b="b" l="l" r="r" t="t"/>
                <a:pathLst>
                  <a:path extrusionOk="0" h="264" w="308">
                    <a:moveTo>
                      <a:pt x="174" y="0"/>
                    </a:moveTo>
                    <a:cubicBezTo>
                      <a:pt x="74" y="0"/>
                      <a:pt x="1" y="113"/>
                      <a:pt x="58" y="203"/>
                    </a:cubicBezTo>
                    <a:cubicBezTo>
                      <a:pt x="83" y="244"/>
                      <a:pt x="124" y="263"/>
                      <a:pt x="164" y="263"/>
                    </a:cubicBezTo>
                    <a:cubicBezTo>
                      <a:pt x="218" y="263"/>
                      <a:pt x="270" y="229"/>
                      <a:pt x="284" y="168"/>
                    </a:cubicBezTo>
                    <a:cubicBezTo>
                      <a:pt x="308" y="96"/>
                      <a:pt x="260" y="25"/>
                      <a:pt x="189" y="1"/>
                    </a:cubicBezTo>
                    <a:cubicBezTo>
                      <a:pt x="184" y="0"/>
                      <a:pt x="179" y="0"/>
                      <a:pt x="17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5" name="Google Shape;4405;p23"/>
              <p:cNvSpPr/>
              <p:nvPr/>
            </p:nvSpPr>
            <p:spPr>
              <a:xfrm>
                <a:off x="1048500" y="3245700"/>
                <a:ext cx="7900" cy="6350"/>
              </a:xfrm>
              <a:custGeom>
                <a:rect b="b" l="l" r="r" t="t"/>
                <a:pathLst>
                  <a:path extrusionOk="0" h="254" w="316">
                    <a:moveTo>
                      <a:pt x="166" y="0"/>
                    </a:moveTo>
                    <a:cubicBezTo>
                      <a:pt x="64" y="0"/>
                      <a:pt x="0" y="107"/>
                      <a:pt x="65" y="194"/>
                    </a:cubicBezTo>
                    <a:cubicBezTo>
                      <a:pt x="91" y="234"/>
                      <a:pt x="131" y="253"/>
                      <a:pt x="171" y="253"/>
                    </a:cubicBezTo>
                    <a:cubicBezTo>
                      <a:pt x="225" y="253"/>
                      <a:pt x="278" y="219"/>
                      <a:pt x="291" y="158"/>
                    </a:cubicBezTo>
                    <a:cubicBezTo>
                      <a:pt x="315" y="87"/>
                      <a:pt x="268" y="15"/>
                      <a:pt x="196" y="3"/>
                    </a:cubicBezTo>
                    <a:cubicBezTo>
                      <a:pt x="186" y="1"/>
                      <a:pt x="176" y="0"/>
                      <a:pt x="16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6" name="Google Shape;4406;p23"/>
              <p:cNvSpPr/>
              <p:nvPr/>
            </p:nvSpPr>
            <p:spPr>
              <a:xfrm>
                <a:off x="1261325" y="3491250"/>
                <a:ext cx="7900" cy="6350"/>
              </a:xfrm>
              <a:custGeom>
                <a:rect b="b" l="l" r="r" t="t"/>
                <a:pathLst>
                  <a:path extrusionOk="0" h="254" w="316">
                    <a:moveTo>
                      <a:pt x="166" y="1"/>
                    </a:moveTo>
                    <a:cubicBezTo>
                      <a:pt x="64" y="1"/>
                      <a:pt x="0" y="107"/>
                      <a:pt x="65" y="194"/>
                    </a:cubicBezTo>
                    <a:cubicBezTo>
                      <a:pt x="91" y="235"/>
                      <a:pt x="131" y="254"/>
                      <a:pt x="172" y="254"/>
                    </a:cubicBezTo>
                    <a:cubicBezTo>
                      <a:pt x="227" y="254"/>
                      <a:pt x="283" y="220"/>
                      <a:pt x="303" y="159"/>
                    </a:cubicBezTo>
                    <a:cubicBezTo>
                      <a:pt x="315" y="87"/>
                      <a:pt x="268" y="16"/>
                      <a:pt x="196" y="4"/>
                    </a:cubicBezTo>
                    <a:cubicBezTo>
                      <a:pt x="186" y="2"/>
                      <a:pt x="176" y="1"/>
                      <a:pt x="16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7" name="Google Shape;4407;p23"/>
              <p:cNvSpPr/>
              <p:nvPr/>
            </p:nvSpPr>
            <p:spPr>
              <a:xfrm>
                <a:off x="1378425" y="3091225"/>
                <a:ext cx="8525" cy="6925"/>
              </a:xfrm>
              <a:custGeom>
                <a:rect b="b" l="l" r="r" t="t"/>
                <a:pathLst>
                  <a:path extrusionOk="0" h="277" w="341">
                    <a:moveTo>
                      <a:pt x="186" y="0"/>
                    </a:moveTo>
                    <a:cubicBezTo>
                      <a:pt x="159" y="0"/>
                      <a:pt x="132" y="9"/>
                      <a:pt x="108" y="27"/>
                    </a:cubicBezTo>
                    <a:cubicBezTo>
                      <a:pt x="1" y="98"/>
                      <a:pt x="48" y="253"/>
                      <a:pt x="179" y="277"/>
                    </a:cubicBezTo>
                    <a:cubicBezTo>
                      <a:pt x="239" y="277"/>
                      <a:pt x="310" y="229"/>
                      <a:pt x="322" y="170"/>
                    </a:cubicBezTo>
                    <a:cubicBezTo>
                      <a:pt x="340" y="72"/>
                      <a:pt x="265" y="0"/>
                      <a:pt x="18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8" name="Google Shape;4408;p23"/>
              <p:cNvSpPr/>
              <p:nvPr/>
            </p:nvSpPr>
            <p:spPr>
              <a:xfrm>
                <a:off x="1244750" y="3281925"/>
                <a:ext cx="14950" cy="12700"/>
              </a:xfrm>
              <a:custGeom>
                <a:rect b="b" l="l" r="r" t="t"/>
                <a:pathLst>
                  <a:path extrusionOk="0" h="508" w="598">
                    <a:moveTo>
                      <a:pt x="313" y="1"/>
                    </a:moveTo>
                    <a:cubicBezTo>
                      <a:pt x="120" y="1"/>
                      <a:pt x="0" y="214"/>
                      <a:pt x="109" y="388"/>
                    </a:cubicBezTo>
                    <a:cubicBezTo>
                      <a:pt x="160" y="469"/>
                      <a:pt x="241" y="507"/>
                      <a:pt x="321" y="507"/>
                    </a:cubicBezTo>
                    <a:cubicBezTo>
                      <a:pt x="429" y="507"/>
                      <a:pt x="534" y="439"/>
                      <a:pt x="562" y="316"/>
                    </a:cubicBezTo>
                    <a:cubicBezTo>
                      <a:pt x="597" y="173"/>
                      <a:pt x="502" y="31"/>
                      <a:pt x="371" y="7"/>
                    </a:cubicBezTo>
                    <a:cubicBezTo>
                      <a:pt x="351" y="3"/>
                      <a:pt x="332" y="1"/>
                      <a:pt x="31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4409" name="Google Shape;4409;p23"/>
          <p:cNvSpPr txBox="1"/>
          <p:nvPr>
            <p:ph hasCustomPrompt="1" type="title"/>
          </p:nvPr>
        </p:nvSpPr>
        <p:spPr>
          <a:xfrm>
            <a:off x="1422525" y="2360247"/>
            <a:ext cx="6299100" cy="14556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12000"/>
              <a:buNone/>
              <a:defRPr sz="9500">
                <a:solidFill>
                  <a:schemeClr val="accent6"/>
                </a:solidFill>
              </a:defRPr>
            </a:lvl1pPr>
            <a:lvl2pPr lvl="1" rtl="0" algn="ctr">
              <a:spcBef>
                <a:spcPts val="0"/>
              </a:spcBef>
              <a:spcAft>
                <a:spcPts val="0"/>
              </a:spcAft>
              <a:buSzPts val="12000"/>
              <a:buNone/>
              <a:defRPr sz="12000"/>
            </a:lvl2pPr>
            <a:lvl3pPr lvl="2" rtl="0" algn="ctr">
              <a:spcBef>
                <a:spcPts val="0"/>
              </a:spcBef>
              <a:spcAft>
                <a:spcPts val="0"/>
              </a:spcAft>
              <a:buSzPts val="12000"/>
              <a:buNone/>
              <a:defRPr sz="12000"/>
            </a:lvl3pPr>
            <a:lvl4pPr lvl="3" rtl="0" algn="ctr">
              <a:spcBef>
                <a:spcPts val="0"/>
              </a:spcBef>
              <a:spcAft>
                <a:spcPts val="0"/>
              </a:spcAft>
              <a:buSzPts val="12000"/>
              <a:buNone/>
              <a:defRPr sz="12000"/>
            </a:lvl4pPr>
            <a:lvl5pPr lvl="4" rtl="0" algn="ctr">
              <a:spcBef>
                <a:spcPts val="0"/>
              </a:spcBef>
              <a:spcAft>
                <a:spcPts val="0"/>
              </a:spcAft>
              <a:buSzPts val="12000"/>
              <a:buNone/>
              <a:defRPr sz="12000"/>
            </a:lvl5pPr>
            <a:lvl6pPr lvl="5" rtl="0" algn="ctr">
              <a:spcBef>
                <a:spcPts val="0"/>
              </a:spcBef>
              <a:spcAft>
                <a:spcPts val="0"/>
              </a:spcAft>
              <a:buSzPts val="12000"/>
              <a:buNone/>
              <a:defRPr sz="12000"/>
            </a:lvl6pPr>
            <a:lvl7pPr lvl="6" rtl="0" algn="ctr">
              <a:spcBef>
                <a:spcPts val="0"/>
              </a:spcBef>
              <a:spcAft>
                <a:spcPts val="0"/>
              </a:spcAft>
              <a:buSzPts val="12000"/>
              <a:buNone/>
              <a:defRPr sz="12000"/>
            </a:lvl7pPr>
            <a:lvl8pPr lvl="7" rtl="0" algn="ctr">
              <a:spcBef>
                <a:spcPts val="0"/>
              </a:spcBef>
              <a:spcAft>
                <a:spcPts val="0"/>
              </a:spcAft>
              <a:buSzPts val="12000"/>
              <a:buNone/>
              <a:defRPr sz="12000"/>
            </a:lvl8pPr>
            <a:lvl9pPr lvl="8" rtl="0" algn="ctr">
              <a:spcBef>
                <a:spcPts val="0"/>
              </a:spcBef>
              <a:spcAft>
                <a:spcPts val="0"/>
              </a:spcAft>
              <a:buSzPts val="12000"/>
              <a:buNone/>
              <a:defRPr sz="12000"/>
            </a:lvl9pPr>
          </a:lstStyle>
          <a:p>
            <a:r>
              <a:t>xx%</a:t>
            </a:r>
          </a:p>
        </p:txBody>
      </p:sp>
      <p:sp>
        <p:nvSpPr>
          <p:cNvPr id="4410" name="Google Shape;4410;p23"/>
          <p:cNvSpPr txBox="1"/>
          <p:nvPr>
            <p:ph idx="1" type="body"/>
          </p:nvPr>
        </p:nvSpPr>
        <p:spPr>
          <a:xfrm>
            <a:off x="1669800" y="3742275"/>
            <a:ext cx="5804100" cy="543600"/>
          </a:xfrm>
          <a:prstGeom prst="rect">
            <a:avLst/>
          </a:prstGeom>
        </p:spPr>
        <p:txBody>
          <a:bodyPr anchorCtr="0" anchor="t" bIns="91425" lIns="91425" spcFirstLastPara="1" rIns="91425" wrap="square" tIns="91425">
            <a:noAutofit/>
          </a:bodyPr>
          <a:lstStyle>
            <a:lvl1pPr indent="-323850" lvl="0" marL="457200" rtl="0" algn="ctr">
              <a:spcBef>
                <a:spcPts val="0"/>
              </a:spcBef>
              <a:spcAft>
                <a:spcPts val="0"/>
              </a:spcAft>
              <a:buClr>
                <a:schemeClr val="lt2"/>
              </a:buClr>
              <a:buSzPts val="1500"/>
              <a:buChar char="●"/>
              <a:defRPr sz="1800">
                <a:solidFill>
                  <a:schemeClr val="lt2"/>
                </a:solidFill>
              </a:defRPr>
            </a:lvl1pPr>
            <a:lvl2pPr indent="-323850" lvl="1" marL="914400" rtl="0" algn="ctr">
              <a:spcBef>
                <a:spcPts val="0"/>
              </a:spcBef>
              <a:spcAft>
                <a:spcPts val="0"/>
              </a:spcAft>
              <a:buClr>
                <a:schemeClr val="lt2"/>
              </a:buClr>
              <a:buSzPts val="1500"/>
              <a:buChar char="○"/>
              <a:defRPr>
                <a:solidFill>
                  <a:schemeClr val="lt2"/>
                </a:solidFill>
              </a:defRPr>
            </a:lvl2pPr>
            <a:lvl3pPr indent="-323850" lvl="2" marL="1371600" rtl="0" algn="ctr">
              <a:spcBef>
                <a:spcPts val="0"/>
              </a:spcBef>
              <a:spcAft>
                <a:spcPts val="0"/>
              </a:spcAft>
              <a:buClr>
                <a:schemeClr val="lt2"/>
              </a:buClr>
              <a:buSzPts val="1500"/>
              <a:buChar char="■"/>
              <a:defRPr>
                <a:solidFill>
                  <a:schemeClr val="lt2"/>
                </a:solidFill>
              </a:defRPr>
            </a:lvl3pPr>
            <a:lvl4pPr indent="-323850" lvl="3" marL="1828800" rtl="0" algn="ctr">
              <a:spcBef>
                <a:spcPts val="0"/>
              </a:spcBef>
              <a:spcAft>
                <a:spcPts val="0"/>
              </a:spcAft>
              <a:buClr>
                <a:schemeClr val="lt2"/>
              </a:buClr>
              <a:buSzPts val="1500"/>
              <a:buChar char="●"/>
              <a:defRPr>
                <a:solidFill>
                  <a:schemeClr val="lt2"/>
                </a:solidFill>
              </a:defRPr>
            </a:lvl4pPr>
            <a:lvl5pPr indent="-323850" lvl="4" marL="2286000" rtl="0" algn="ctr">
              <a:spcBef>
                <a:spcPts val="0"/>
              </a:spcBef>
              <a:spcAft>
                <a:spcPts val="0"/>
              </a:spcAft>
              <a:buClr>
                <a:schemeClr val="lt2"/>
              </a:buClr>
              <a:buSzPts val="1500"/>
              <a:buChar char="○"/>
              <a:defRPr>
                <a:solidFill>
                  <a:schemeClr val="lt2"/>
                </a:solidFill>
              </a:defRPr>
            </a:lvl5pPr>
            <a:lvl6pPr indent="-323850" lvl="5" marL="2743200" rtl="0" algn="ctr">
              <a:spcBef>
                <a:spcPts val="0"/>
              </a:spcBef>
              <a:spcAft>
                <a:spcPts val="0"/>
              </a:spcAft>
              <a:buClr>
                <a:schemeClr val="lt2"/>
              </a:buClr>
              <a:buSzPts val="1500"/>
              <a:buChar char="■"/>
              <a:defRPr>
                <a:solidFill>
                  <a:schemeClr val="lt2"/>
                </a:solidFill>
              </a:defRPr>
            </a:lvl6pPr>
            <a:lvl7pPr indent="-323850" lvl="6" marL="3200400" rtl="0" algn="ctr">
              <a:spcBef>
                <a:spcPts val="0"/>
              </a:spcBef>
              <a:spcAft>
                <a:spcPts val="0"/>
              </a:spcAft>
              <a:buClr>
                <a:schemeClr val="lt2"/>
              </a:buClr>
              <a:buSzPts val="1500"/>
              <a:buChar char="●"/>
              <a:defRPr>
                <a:solidFill>
                  <a:schemeClr val="lt2"/>
                </a:solidFill>
              </a:defRPr>
            </a:lvl7pPr>
            <a:lvl8pPr indent="-323850" lvl="7" marL="3657600" rtl="0" algn="ctr">
              <a:spcBef>
                <a:spcPts val="0"/>
              </a:spcBef>
              <a:spcAft>
                <a:spcPts val="0"/>
              </a:spcAft>
              <a:buClr>
                <a:schemeClr val="lt2"/>
              </a:buClr>
              <a:buSzPts val="1500"/>
              <a:buChar char="○"/>
              <a:defRPr>
                <a:solidFill>
                  <a:schemeClr val="lt2"/>
                </a:solidFill>
              </a:defRPr>
            </a:lvl8pPr>
            <a:lvl9pPr indent="-323850" lvl="8" marL="4114800" rtl="0" algn="ctr">
              <a:spcBef>
                <a:spcPts val="0"/>
              </a:spcBef>
              <a:spcAft>
                <a:spcPts val="0"/>
              </a:spcAft>
              <a:buClr>
                <a:schemeClr val="lt2"/>
              </a:buClr>
              <a:buSzPts val="1500"/>
              <a:buChar char="■"/>
              <a:defRPr>
                <a:solidFill>
                  <a:schemeClr val="lt2"/>
                </a:solidFill>
              </a:defRPr>
            </a:lvl9pPr>
          </a:lstStyle>
          <a:p/>
        </p:txBody>
      </p:sp>
      <p:sp>
        <p:nvSpPr>
          <p:cNvPr id="4411" name="Google Shape;4411;p23"/>
          <p:cNvSpPr txBox="1"/>
          <p:nvPr>
            <p:ph idx="12" type="sldNum"/>
          </p:nvPr>
        </p:nvSpPr>
        <p:spPr>
          <a:xfrm>
            <a:off x="8556784" y="4749851"/>
            <a:ext cx="548700" cy="393600"/>
          </a:xfrm>
          <a:prstGeom prst="rect">
            <a:avLst/>
          </a:prstGeom>
        </p:spPr>
        <p:txBody>
          <a:bodyPr anchorCtr="0" anchor="t" bIns="91425" lIns="91425" spcFirstLastPara="1" rIns="91425" wrap="square" tIns="91425">
            <a:noAutofit/>
          </a:bodyPr>
          <a:lstStyle>
            <a:lvl1pPr lvl="0" rtl="0">
              <a:buNone/>
              <a:defRPr>
                <a:solidFill>
                  <a:schemeClr val="lt2"/>
                </a:solidFill>
              </a:defRPr>
            </a:lvl1pPr>
            <a:lvl2pPr lvl="1" rtl="0">
              <a:buNone/>
              <a:defRPr>
                <a:solidFill>
                  <a:schemeClr val="lt2"/>
                </a:solidFill>
              </a:defRPr>
            </a:lvl2pPr>
            <a:lvl3pPr lvl="2" rtl="0">
              <a:buNone/>
              <a:defRPr>
                <a:solidFill>
                  <a:schemeClr val="lt2"/>
                </a:solidFill>
              </a:defRPr>
            </a:lvl3pPr>
            <a:lvl4pPr lvl="3" rtl="0">
              <a:buNone/>
              <a:defRPr>
                <a:solidFill>
                  <a:schemeClr val="lt2"/>
                </a:solidFill>
              </a:defRPr>
            </a:lvl4pPr>
            <a:lvl5pPr lvl="4" rtl="0">
              <a:buNone/>
              <a:defRPr>
                <a:solidFill>
                  <a:schemeClr val="lt2"/>
                </a:solidFill>
              </a:defRPr>
            </a:lvl5pPr>
            <a:lvl6pPr lvl="5" rtl="0">
              <a:buNone/>
              <a:defRPr>
                <a:solidFill>
                  <a:schemeClr val="lt2"/>
                </a:solidFill>
              </a:defRPr>
            </a:lvl6pPr>
            <a:lvl7pPr lvl="6" rtl="0">
              <a:buNone/>
              <a:defRPr>
                <a:solidFill>
                  <a:schemeClr val="lt2"/>
                </a:solidFill>
              </a:defRPr>
            </a:lvl7pPr>
            <a:lvl8pPr lvl="7" rtl="0">
              <a:buNone/>
              <a:defRPr>
                <a:solidFill>
                  <a:schemeClr val="lt2"/>
                </a:solidFill>
              </a:defRPr>
            </a:lvl8pPr>
            <a:lvl9pPr lvl="8" rtl="0">
              <a:buNone/>
              <a:defRPr>
                <a:solidFill>
                  <a:schemeClr val="lt2"/>
                </a:solidFill>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2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type="blank">
  <p:cSld name="BLANK">
    <p:bg>
      <p:bgPr>
        <a:noFill/>
      </p:bgPr>
    </p:bg>
    <p:spTree>
      <p:nvGrpSpPr>
        <p:cNvPr id="4412" name="Shape 4412"/>
        <p:cNvGrpSpPr/>
        <p:nvPr/>
      </p:nvGrpSpPr>
      <p:grpSpPr>
        <a:xfrm>
          <a:off x="0" y="0"/>
          <a:ext cx="0" cy="0"/>
          <a:chOff x="0" y="0"/>
          <a:chExt cx="0" cy="0"/>
        </a:xfrm>
      </p:grpSpPr>
      <p:sp>
        <p:nvSpPr>
          <p:cNvPr id="4413" name="Google Shape;4413;p24"/>
          <p:cNvSpPr txBox="1"/>
          <p:nvPr>
            <p:ph idx="12" type="sldNum"/>
          </p:nvPr>
        </p:nvSpPr>
        <p:spPr>
          <a:xfrm>
            <a:off x="8556784" y="4749851"/>
            <a:ext cx="548700" cy="393600"/>
          </a:xfrm>
          <a:prstGeom prst="rect">
            <a:avLst/>
          </a:prstGeom>
        </p:spPr>
        <p:txBody>
          <a:bodyPr anchorCtr="0" anchor="t" bIns="91425" lIns="91425" spcFirstLastPara="1" rIns="91425" wrap="square" tIns="91425">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2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able of contents">
  <p:cSld name="CUSTOM">
    <p:bg>
      <p:bgPr>
        <a:solidFill>
          <a:schemeClr val="dk1"/>
        </a:solidFill>
      </p:bgPr>
    </p:bg>
    <p:spTree>
      <p:nvGrpSpPr>
        <p:cNvPr id="4414" name="Shape 4414"/>
        <p:cNvGrpSpPr/>
        <p:nvPr/>
      </p:nvGrpSpPr>
      <p:grpSpPr>
        <a:xfrm>
          <a:off x="0" y="0"/>
          <a:ext cx="0" cy="0"/>
          <a:chOff x="0" y="0"/>
          <a:chExt cx="0" cy="0"/>
        </a:xfrm>
      </p:grpSpPr>
      <p:grpSp>
        <p:nvGrpSpPr>
          <p:cNvPr id="4415" name="Google Shape;4415;p25"/>
          <p:cNvGrpSpPr/>
          <p:nvPr/>
        </p:nvGrpSpPr>
        <p:grpSpPr>
          <a:xfrm>
            <a:off x="-855725" y="-1593148"/>
            <a:ext cx="11237873" cy="8017870"/>
            <a:chOff x="-855725" y="-1593148"/>
            <a:chExt cx="11237873" cy="8017870"/>
          </a:xfrm>
        </p:grpSpPr>
        <p:grpSp>
          <p:nvGrpSpPr>
            <p:cNvPr id="4416" name="Google Shape;4416;p25"/>
            <p:cNvGrpSpPr/>
            <p:nvPr/>
          </p:nvGrpSpPr>
          <p:grpSpPr>
            <a:xfrm>
              <a:off x="-383900" y="857644"/>
              <a:ext cx="1264805" cy="99218"/>
              <a:chOff x="6291500" y="380394"/>
              <a:chExt cx="1264805" cy="99218"/>
            </a:xfrm>
          </p:grpSpPr>
          <p:sp>
            <p:nvSpPr>
              <p:cNvPr id="4417" name="Google Shape;4417;p25"/>
              <p:cNvSpPr/>
              <p:nvPr/>
            </p:nvSpPr>
            <p:spPr>
              <a:xfrm>
                <a:off x="6291500" y="380394"/>
                <a:ext cx="1012331" cy="99218"/>
              </a:xfrm>
              <a:custGeom>
                <a:rect b="b" l="l" r="r" t="t"/>
                <a:pathLst>
                  <a:path extrusionOk="0" h="1502" w="15325">
                    <a:moveTo>
                      <a:pt x="763" y="1"/>
                    </a:moveTo>
                    <a:cubicBezTo>
                      <a:pt x="346" y="1"/>
                      <a:pt x="1" y="334"/>
                      <a:pt x="13" y="751"/>
                    </a:cubicBezTo>
                    <a:cubicBezTo>
                      <a:pt x="13" y="1168"/>
                      <a:pt x="346" y="1501"/>
                      <a:pt x="763" y="1501"/>
                    </a:cubicBezTo>
                    <a:lnTo>
                      <a:pt x="14574" y="1501"/>
                    </a:lnTo>
                    <a:cubicBezTo>
                      <a:pt x="14991" y="1501"/>
                      <a:pt x="15324" y="1168"/>
                      <a:pt x="15324" y="751"/>
                    </a:cubicBezTo>
                    <a:cubicBezTo>
                      <a:pt x="15324" y="334"/>
                      <a:pt x="14991" y="1"/>
                      <a:pt x="1457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8" name="Google Shape;4418;p25"/>
              <p:cNvSpPr/>
              <p:nvPr/>
            </p:nvSpPr>
            <p:spPr>
              <a:xfrm>
                <a:off x="7401268" y="380394"/>
                <a:ext cx="155037" cy="99218"/>
              </a:xfrm>
              <a:custGeom>
                <a:rect b="b" l="l" r="r" t="t"/>
                <a:pathLst>
                  <a:path extrusionOk="0" h="1502" w="2347">
                    <a:moveTo>
                      <a:pt x="763" y="1"/>
                    </a:moveTo>
                    <a:cubicBezTo>
                      <a:pt x="346" y="1"/>
                      <a:pt x="1" y="334"/>
                      <a:pt x="1" y="751"/>
                    </a:cubicBezTo>
                    <a:cubicBezTo>
                      <a:pt x="1" y="1168"/>
                      <a:pt x="346" y="1501"/>
                      <a:pt x="763" y="1501"/>
                    </a:cubicBezTo>
                    <a:lnTo>
                      <a:pt x="1584" y="1501"/>
                    </a:lnTo>
                    <a:cubicBezTo>
                      <a:pt x="2001" y="1501"/>
                      <a:pt x="2346" y="1168"/>
                      <a:pt x="2346" y="751"/>
                    </a:cubicBezTo>
                    <a:cubicBezTo>
                      <a:pt x="2346" y="334"/>
                      <a:pt x="2001" y="1"/>
                      <a:pt x="158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19" name="Google Shape;4419;p25"/>
            <p:cNvGrpSpPr/>
            <p:nvPr/>
          </p:nvGrpSpPr>
          <p:grpSpPr>
            <a:xfrm>
              <a:off x="8180786" y="956883"/>
              <a:ext cx="745603" cy="70922"/>
              <a:chOff x="5933780" y="1496474"/>
              <a:chExt cx="883939" cy="70936"/>
            </a:xfrm>
          </p:grpSpPr>
          <p:sp>
            <p:nvSpPr>
              <p:cNvPr id="4420" name="Google Shape;4420;p25"/>
              <p:cNvSpPr/>
              <p:nvPr/>
            </p:nvSpPr>
            <p:spPr>
              <a:xfrm>
                <a:off x="6278778" y="1496474"/>
                <a:ext cx="538942" cy="70936"/>
              </a:xfrm>
              <a:custGeom>
                <a:rect b="b" l="l" r="r" t="t"/>
                <a:pathLst>
                  <a:path extrusionOk="0" h="989" w="7514">
                    <a:moveTo>
                      <a:pt x="500" y="1"/>
                    </a:moveTo>
                    <a:cubicBezTo>
                      <a:pt x="227" y="1"/>
                      <a:pt x="0" y="215"/>
                      <a:pt x="0" y="489"/>
                    </a:cubicBezTo>
                    <a:cubicBezTo>
                      <a:pt x="0" y="763"/>
                      <a:pt x="227" y="989"/>
                      <a:pt x="500" y="989"/>
                    </a:cubicBezTo>
                    <a:lnTo>
                      <a:pt x="7013" y="989"/>
                    </a:lnTo>
                    <a:cubicBezTo>
                      <a:pt x="7287" y="989"/>
                      <a:pt x="7513" y="763"/>
                      <a:pt x="7513" y="489"/>
                    </a:cubicBezTo>
                    <a:cubicBezTo>
                      <a:pt x="7513" y="215"/>
                      <a:pt x="7287" y="1"/>
                      <a:pt x="701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1" name="Google Shape;4421;p25"/>
              <p:cNvSpPr/>
              <p:nvPr/>
            </p:nvSpPr>
            <p:spPr>
              <a:xfrm>
                <a:off x="5933780" y="1496474"/>
                <a:ext cx="248527" cy="70936"/>
              </a:xfrm>
              <a:custGeom>
                <a:rect b="b" l="l" r="r" t="t"/>
                <a:pathLst>
                  <a:path extrusionOk="0" h="989" w="3465">
                    <a:moveTo>
                      <a:pt x="500" y="1"/>
                    </a:moveTo>
                    <a:cubicBezTo>
                      <a:pt x="226" y="1"/>
                      <a:pt x="0" y="215"/>
                      <a:pt x="0" y="489"/>
                    </a:cubicBezTo>
                    <a:cubicBezTo>
                      <a:pt x="0" y="763"/>
                      <a:pt x="226" y="989"/>
                      <a:pt x="500" y="989"/>
                    </a:cubicBezTo>
                    <a:lnTo>
                      <a:pt x="2977" y="989"/>
                    </a:lnTo>
                    <a:cubicBezTo>
                      <a:pt x="3251" y="989"/>
                      <a:pt x="3465" y="763"/>
                      <a:pt x="3465" y="489"/>
                    </a:cubicBezTo>
                    <a:cubicBezTo>
                      <a:pt x="3465" y="215"/>
                      <a:pt x="3251" y="1"/>
                      <a:pt x="297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422" name="Google Shape;4422;p25"/>
            <p:cNvSpPr/>
            <p:nvPr/>
          </p:nvSpPr>
          <p:spPr>
            <a:xfrm>
              <a:off x="0" y="3465100"/>
              <a:ext cx="9403705" cy="1485648"/>
            </a:xfrm>
            <a:custGeom>
              <a:rect b="b" l="l" r="r" t="t"/>
              <a:pathLst>
                <a:path extrusionOk="0" h="17789" w="112599">
                  <a:moveTo>
                    <a:pt x="1" y="0"/>
                  </a:moveTo>
                  <a:lnTo>
                    <a:pt x="1" y="15240"/>
                  </a:lnTo>
                  <a:lnTo>
                    <a:pt x="21503" y="15240"/>
                  </a:lnTo>
                  <a:cubicBezTo>
                    <a:pt x="26218" y="15240"/>
                    <a:pt x="30719" y="14240"/>
                    <a:pt x="33838" y="12502"/>
                  </a:cubicBezTo>
                  <a:cubicBezTo>
                    <a:pt x="35517" y="11561"/>
                    <a:pt x="37946" y="11026"/>
                    <a:pt x="40482" y="11026"/>
                  </a:cubicBezTo>
                  <a:cubicBezTo>
                    <a:pt x="42256" y="11026"/>
                    <a:pt x="43959" y="11371"/>
                    <a:pt x="45209" y="11990"/>
                  </a:cubicBezTo>
                  <a:cubicBezTo>
                    <a:pt x="47673" y="13204"/>
                    <a:pt x="51019" y="13883"/>
                    <a:pt x="54508" y="13883"/>
                  </a:cubicBezTo>
                  <a:lnTo>
                    <a:pt x="71498" y="13883"/>
                  </a:lnTo>
                  <a:cubicBezTo>
                    <a:pt x="75046" y="13883"/>
                    <a:pt x="78344" y="14824"/>
                    <a:pt x="80094" y="16348"/>
                  </a:cubicBezTo>
                  <a:cubicBezTo>
                    <a:pt x="81118" y="17241"/>
                    <a:pt x="83035" y="17788"/>
                    <a:pt x="85119" y="17788"/>
                  </a:cubicBezTo>
                  <a:lnTo>
                    <a:pt x="112598" y="17788"/>
                  </a:lnTo>
                  <a:lnTo>
                    <a:pt x="112598" y="2548"/>
                  </a:lnTo>
                  <a:lnTo>
                    <a:pt x="91107" y="2548"/>
                  </a:lnTo>
                  <a:cubicBezTo>
                    <a:pt x="86381" y="2548"/>
                    <a:pt x="81892" y="3537"/>
                    <a:pt x="78772" y="5275"/>
                  </a:cubicBezTo>
                  <a:cubicBezTo>
                    <a:pt x="77082" y="6216"/>
                    <a:pt x="74665" y="6751"/>
                    <a:pt x="72117" y="6751"/>
                  </a:cubicBezTo>
                  <a:cubicBezTo>
                    <a:pt x="70343" y="6751"/>
                    <a:pt x="68652" y="6406"/>
                    <a:pt x="67390" y="5787"/>
                  </a:cubicBezTo>
                  <a:cubicBezTo>
                    <a:pt x="64926" y="4584"/>
                    <a:pt x="61592" y="3894"/>
                    <a:pt x="58103" y="3894"/>
                  </a:cubicBezTo>
                  <a:lnTo>
                    <a:pt x="41113" y="3894"/>
                  </a:lnTo>
                  <a:cubicBezTo>
                    <a:pt x="37553" y="3894"/>
                    <a:pt x="34267" y="2953"/>
                    <a:pt x="32517" y="1441"/>
                  </a:cubicBezTo>
                  <a:cubicBezTo>
                    <a:pt x="31493" y="548"/>
                    <a:pt x="29576" y="0"/>
                    <a:pt x="2749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3" name="Google Shape;4423;p25"/>
            <p:cNvSpPr/>
            <p:nvPr/>
          </p:nvSpPr>
          <p:spPr>
            <a:xfrm>
              <a:off x="-755326" y="956874"/>
              <a:ext cx="9899306" cy="1405070"/>
            </a:xfrm>
            <a:custGeom>
              <a:rect b="b" l="l" r="r" t="t"/>
              <a:pathLst>
                <a:path extrusionOk="0" h="16558" w="116658">
                  <a:moveTo>
                    <a:pt x="83992" y="1"/>
                  </a:moveTo>
                  <a:cubicBezTo>
                    <a:pt x="77267" y="1"/>
                    <a:pt x="70084" y="658"/>
                    <a:pt x="63044" y="2464"/>
                  </a:cubicBezTo>
                  <a:cubicBezTo>
                    <a:pt x="54118" y="4751"/>
                    <a:pt x="46885" y="5526"/>
                    <a:pt x="40795" y="5526"/>
                  </a:cubicBezTo>
                  <a:cubicBezTo>
                    <a:pt x="27972" y="5526"/>
                    <a:pt x="20211" y="2090"/>
                    <a:pt x="12364" y="2090"/>
                  </a:cubicBezTo>
                  <a:cubicBezTo>
                    <a:pt x="8899" y="2090"/>
                    <a:pt x="5418" y="2760"/>
                    <a:pt x="1477" y="4691"/>
                  </a:cubicBezTo>
                  <a:cubicBezTo>
                    <a:pt x="0" y="5405"/>
                    <a:pt x="1477" y="11215"/>
                    <a:pt x="1477" y="11215"/>
                  </a:cubicBezTo>
                  <a:cubicBezTo>
                    <a:pt x="4436" y="13894"/>
                    <a:pt x="14594" y="16557"/>
                    <a:pt x="25044" y="16557"/>
                  </a:cubicBezTo>
                  <a:cubicBezTo>
                    <a:pt x="30105" y="16557"/>
                    <a:pt x="35235" y="15933"/>
                    <a:pt x="39648" y="14382"/>
                  </a:cubicBezTo>
                  <a:cubicBezTo>
                    <a:pt x="48877" y="11132"/>
                    <a:pt x="62824" y="8425"/>
                    <a:pt x="74470" y="8425"/>
                  </a:cubicBezTo>
                  <a:cubicBezTo>
                    <a:pt x="79801" y="8425"/>
                    <a:pt x="84651" y="8992"/>
                    <a:pt x="88345" y="10334"/>
                  </a:cubicBezTo>
                  <a:cubicBezTo>
                    <a:pt x="99834" y="14513"/>
                    <a:pt x="116658" y="15847"/>
                    <a:pt x="116658" y="15847"/>
                  </a:cubicBezTo>
                  <a:lnTo>
                    <a:pt x="116658" y="4691"/>
                  </a:lnTo>
                  <a:cubicBezTo>
                    <a:pt x="116658" y="4691"/>
                    <a:pt x="101958" y="1"/>
                    <a:pt x="8399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424" name="Google Shape;4424;p25"/>
            <p:cNvGrpSpPr/>
            <p:nvPr/>
          </p:nvGrpSpPr>
          <p:grpSpPr>
            <a:xfrm>
              <a:off x="8331968" y="3365876"/>
              <a:ext cx="594432" cy="99223"/>
              <a:chOff x="7289565" y="849931"/>
              <a:chExt cx="377585" cy="63019"/>
            </a:xfrm>
          </p:grpSpPr>
          <p:sp>
            <p:nvSpPr>
              <p:cNvPr id="4425" name="Google Shape;4425;p25"/>
              <p:cNvSpPr/>
              <p:nvPr/>
            </p:nvSpPr>
            <p:spPr>
              <a:xfrm>
                <a:off x="7289565" y="849931"/>
                <a:ext cx="218716" cy="63019"/>
              </a:xfrm>
              <a:custGeom>
                <a:rect b="b" l="l" r="r" t="t"/>
                <a:pathLst>
                  <a:path extrusionOk="0" h="954" w="3311">
                    <a:moveTo>
                      <a:pt x="477" y="1"/>
                    </a:moveTo>
                    <a:cubicBezTo>
                      <a:pt x="215" y="1"/>
                      <a:pt x="1" y="215"/>
                      <a:pt x="1" y="477"/>
                    </a:cubicBezTo>
                    <a:cubicBezTo>
                      <a:pt x="1" y="739"/>
                      <a:pt x="215" y="953"/>
                      <a:pt x="477" y="953"/>
                    </a:cubicBezTo>
                    <a:lnTo>
                      <a:pt x="2835" y="953"/>
                    </a:lnTo>
                    <a:cubicBezTo>
                      <a:pt x="3097" y="953"/>
                      <a:pt x="3311" y="739"/>
                      <a:pt x="3311" y="477"/>
                    </a:cubicBezTo>
                    <a:cubicBezTo>
                      <a:pt x="3311" y="215"/>
                      <a:pt x="3097" y="1"/>
                      <a:pt x="283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6" name="Google Shape;4426;p25"/>
              <p:cNvSpPr/>
              <p:nvPr/>
            </p:nvSpPr>
            <p:spPr>
              <a:xfrm>
                <a:off x="7569583" y="849931"/>
                <a:ext cx="97567" cy="63019"/>
              </a:xfrm>
              <a:custGeom>
                <a:rect b="b" l="l" r="r" t="t"/>
                <a:pathLst>
                  <a:path extrusionOk="0" h="954" w="1477">
                    <a:moveTo>
                      <a:pt x="489" y="1"/>
                    </a:moveTo>
                    <a:cubicBezTo>
                      <a:pt x="215" y="1"/>
                      <a:pt x="1" y="215"/>
                      <a:pt x="1" y="477"/>
                    </a:cubicBezTo>
                    <a:cubicBezTo>
                      <a:pt x="1" y="739"/>
                      <a:pt x="215" y="953"/>
                      <a:pt x="477" y="953"/>
                    </a:cubicBezTo>
                    <a:lnTo>
                      <a:pt x="1001" y="953"/>
                    </a:lnTo>
                    <a:cubicBezTo>
                      <a:pt x="1263" y="953"/>
                      <a:pt x="1477" y="739"/>
                      <a:pt x="1477" y="477"/>
                    </a:cubicBezTo>
                    <a:cubicBezTo>
                      <a:pt x="1477" y="215"/>
                      <a:pt x="1263" y="1"/>
                      <a:pt x="100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27" name="Google Shape;4427;p25"/>
            <p:cNvGrpSpPr/>
            <p:nvPr/>
          </p:nvGrpSpPr>
          <p:grpSpPr>
            <a:xfrm>
              <a:off x="104255" y="4568337"/>
              <a:ext cx="883939" cy="70936"/>
              <a:chOff x="5933780" y="1496474"/>
              <a:chExt cx="883939" cy="70936"/>
            </a:xfrm>
          </p:grpSpPr>
          <p:sp>
            <p:nvSpPr>
              <p:cNvPr id="4428" name="Google Shape;4428;p25"/>
              <p:cNvSpPr/>
              <p:nvPr/>
            </p:nvSpPr>
            <p:spPr>
              <a:xfrm>
                <a:off x="6278778" y="1496474"/>
                <a:ext cx="538942" cy="70936"/>
              </a:xfrm>
              <a:custGeom>
                <a:rect b="b" l="l" r="r" t="t"/>
                <a:pathLst>
                  <a:path extrusionOk="0" h="989" w="7514">
                    <a:moveTo>
                      <a:pt x="500" y="1"/>
                    </a:moveTo>
                    <a:cubicBezTo>
                      <a:pt x="227" y="1"/>
                      <a:pt x="0" y="215"/>
                      <a:pt x="0" y="489"/>
                    </a:cubicBezTo>
                    <a:cubicBezTo>
                      <a:pt x="0" y="763"/>
                      <a:pt x="227" y="989"/>
                      <a:pt x="500" y="989"/>
                    </a:cubicBezTo>
                    <a:lnTo>
                      <a:pt x="7013" y="989"/>
                    </a:lnTo>
                    <a:cubicBezTo>
                      <a:pt x="7287" y="989"/>
                      <a:pt x="7513" y="763"/>
                      <a:pt x="7513" y="489"/>
                    </a:cubicBezTo>
                    <a:cubicBezTo>
                      <a:pt x="7513" y="215"/>
                      <a:pt x="7287" y="1"/>
                      <a:pt x="701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9" name="Google Shape;4429;p25"/>
              <p:cNvSpPr/>
              <p:nvPr/>
            </p:nvSpPr>
            <p:spPr>
              <a:xfrm>
                <a:off x="5933780" y="1496474"/>
                <a:ext cx="248527" cy="70936"/>
              </a:xfrm>
              <a:custGeom>
                <a:rect b="b" l="l" r="r" t="t"/>
                <a:pathLst>
                  <a:path extrusionOk="0" h="989" w="3465">
                    <a:moveTo>
                      <a:pt x="500" y="1"/>
                    </a:moveTo>
                    <a:cubicBezTo>
                      <a:pt x="226" y="1"/>
                      <a:pt x="0" y="215"/>
                      <a:pt x="0" y="489"/>
                    </a:cubicBezTo>
                    <a:cubicBezTo>
                      <a:pt x="0" y="763"/>
                      <a:pt x="226" y="989"/>
                      <a:pt x="500" y="989"/>
                    </a:cubicBezTo>
                    <a:lnTo>
                      <a:pt x="2977" y="989"/>
                    </a:lnTo>
                    <a:cubicBezTo>
                      <a:pt x="3251" y="989"/>
                      <a:pt x="3465" y="763"/>
                      <a:pt x="3465" y="489"/>
                    </a:cubicBezTo>
                    <a:cubicBezTo>
                      <a:pt x="3465" y="215"/>
                      <a:pt x="3251" y="1"/>
                      <a:pt x="297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30" name="Google Shape;4430;p25"/>
            <p:cNvGrpSpPr/>
            <p:nvPr/>
          </p:nvGrpSpPr>
          <p:grpSpPr>
            <a:xfrm>
              <a:off x="-855725" y="-1593148"/>
              <a:ext cx="11237873" cy="8017870"/>
              <a:chOff x="-855725" y="-1593148"/>
              <a:chExt cx="11237873" cy="8017870"/>
            </a:xfrm>
          </p:grpSpPr>
          <p:grpSp>
            <p:nvGrpSpPr>
              <p:cNvPr id="4431" name="Google Shape;4431;p25"/>
              <p:cNvGrpSpPr/>
              <p:nvPr/>
            </p:nvGrpSpPr>
            <p:grpSpPr>
              <a:xfrm>
                <a:off x="-110112" y="2235150"/>
                <a:ext cx="3916575" cy="3378125"/>
                <a:chOff x="780450" y="1002925"/>
                <a:chExt cx="3916575" cy="3378125"/>
              </a:xfrm>
            </p:grpSpPr>
            <p:sp>
              <p:nvSpPr>
                <p:cNvPr id="4432" name="Google Shape;4432;p25"/>
                <p:cNvSpPr/>
                <p:nvPr/>
              </p:nvSpPr>
              <p:spPr>
                <a:xfrm>
                  <a:off x="2544350" y="2278100"/>
                  <a:ext cx="32175" cy="32450"/>
                </a:xfrm>
                <a:custGeom>
                  <a:rect b="b" l="l" r="r" t="t"/>
                  <a:pathLst>
                    <a:path extrusionOk="0" h="1298" w="1287">
                      <a:moveTo>
                        <a:pt x="489" y="0"/>
                      </a:moveTo>
                      <a:lnTo>
                        <a:pt x="489" y="500"/>
                      </a:lnTo>
                      <a:lnTo>
                        <a:pt x="1" y="643"/>
                      </a:lnTo>
                      <a:lnTo>
                        <a:pt x="489" y="798"/>
                      </a:lnTo>
                      <a:lnTo>
                        <a:pt x="489" y="1298"/>
                      </a:lnTo>
                      <a:lnTo>
                        <a:pt x="798" y="893"/>
                      </a:lnTo>
                      <a:lnTo>
                        <a:pt x="1287" y="1048"/>
                      </a:lnTo>
                      <a:lnTo>
                        <a:pt x="989" y="643"/>
                      </a:lnTo>
                      <a:lnTo>
                        <a:pt x="1287" y="250"/>
                      </a:lnTo>
                      <a:lnTo>
                        <a:pt x="798" y="405"/>
                      </a:lnTo>
                      <a:lnTo>
                        <a:pt x="4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3" name="Google Shape;4433;p25"/>
                <p:cNvSpPr/>
                <p:nvPr/>
              </p:nvSpPr>
              <p:spPr>
                <a:xfrm>
                  <a:off x="3345350" y="2331075"/>
                  <a:ext cx="32175" cy="32475"/>
                </a:xfrm>
                <a:custGeom>
                  <a:rect b="b" l="l" r="r" t="t"/>
                  <a:pathLst>
                    <a:path extrusionOk="0" h="1299" w="1287">
                      <a:moveTo>
                        <a:pt x="489" y="0"/>
                      </a:moveTo>
                      <a:lnTo>
                        <a:pt x="489" y="500"/>
                      </a:lnTo>
                      <a:lnTo>
                        <a:pt x="0" y="655"/>
                      </a:lnTo>
                      <a:lnTo>
                        <a:pt x="489" y="798"/>
                      </a:lnTo>
                      <a:lnTo>
                        <a:pt x="489" y="1298"/>
                      </a:lnTo>
                      <a:lnTo>
                        <a:pt x="798" y="893"/>
                      </a:lnTo>
                      <a:lnTo>
                        <a:pt x="1286" y="1048"/>
                      </a:lnTo>
                      <a:lnTo>
                        <a:pt x="1286" y="1048"/>
                      </a:lnTo>
                      <a:lnTo>
                        <a:pt x="989" y="655"/>
                      </a:lnTo>
                      <a:lnTo>
                        <a:pt x="1286" y="250"/>
                      </a:lnTo>
                      <a:lnTo>
                        <a:pt x="798" y="405"/>
                      </a:lnTo>
                      <a:lnTo>
                        <a:pt x="4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4" name="Google Shape;4434;p25"/>
                <p:cNvSpPr/>
                <p:nvPr/>
              </p:nvSpPr>
              <p:spPr>
                <a:xfrm>
                  <a:off x="2592275" y="1497050"/>
                  <a:ext cx="32175" cy="32450"/>
                </a:xfrm>
                <a:custGeom>
                  <a:rect b="b" l="l" r="r" t="t"/>
                  <a:pathLst>
                    <a:path extrusionOk="0" h="1298" w="1287">
                      <a:moveTo>
                        <a:pt x="489" y="0"/>
                      </a:moveTo>
                      <a:lnTo>
                        <a:pt x="489" y="500"/>
                      </a:lnTo>
                      <a:lnTo>
                        <a:pt x="1" y="655"/>
                      </a:lnTo>
                      <a:lnTo>
                        <a:pt x="489" y="798"/>
                      </a:lnTo>
                      <a:lnTo>
                        <a:pt x="489" y="1298"/>
                      </a:lnTo>
                      <a:lnTo>
                        <a:pt x="798" y="893"/>
                      </a:lnTo>
                      <a:lnTo>
                        <a:pt x="1286" y="1048"/>
                      </a:lnTo>
                      <a:lnTo>
                        <a:pt x="989" y="655"/>
                      </a:lnTo>
                      <a:lnTo>
                        <a:pt x="1286" y="250"/>
                      </a:lnTo>
                      <a:lnTo>
                        <a:pt x="798" y="405"/>
                      </a:lnTo>
                      <a:lnTo>
                        <a:pt x="4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5" name="Google Shape;4435;p25"/>
                <p:cNvSpPr/>
                <p:nvPr/>
              </p:nvSpPr>
              <p:spPr>
                <a:xfrm>
                  <a:off x="3361425" y="1920600"/>
                  <a:ext cx="32475" cy="32475"/>
                </a:xfrm>
                <a:custGeom>
                  <a:rect b="b" l="l" r="r" t="t"/>
                  <a:pathLst>
                    <a:path extrusionOk="0" h="1299" w="1299">
                      <a:moveTo>
                        <a:pt x="488" y="1"/>
                      </a:moveTo>
                      <a:lnTo>
                        <a:pt x="488" y="501"/>
                      </a:lnTo>
                      <a:lnTo>
                        <a:pt x="0" y="656"/>
                      </a:lnTo>
                      <a:lnTo>
                        <a:pt x="488" y="798"/>
                      </a:lnTo>
                      <a:lnTo>
                        <a:pt x="488" y="1298"/>
                      </a:lnTo>
                      <a:lnTo>
                        <a:pt x="798" y="894"/>
                      </a:lnTo>
                      <a:lnTo>
                        <a:pt x="1298" y="1048"/>
                      </a:lnTo>
                      <a:lnTo>
                        <a:pt x="989" y="656"/>
                      </a:lnTo>
                      <a:lnTo>
                        <a:pt x="1298" y="251"/>
                      </a:lnTo>
                      <a:lnTo>
                        <a:pt x="798" y="405"/>
                      </a:lnTo>
                      <a:lnTo>
                        <a:pt x="48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6" name="Google Shape;4436;p25"/>
                <p:cNvSpPr/>
                <p:nvPr/>
              </p:nvSpPr>
              <p:spPr>
                <a:xfrm>
                  <a:off x="1761525" y="2082225"/>
                  <a:ext cx="32450" cy="32475"/>
                </a:xfrm>
                <a:custGeom>
                  <a:rect b="b" l="l" r="r" t="t"/>
                  <a:pathLst>
                    <a:path extrusionOk="0" h="1299" w="1298">
                      <a:moveTo>
                        <a:pt x="500" y="1"/>
                      </a:moveTo>
                      <a:lnTo>
                        <a:pt x="500" y="489"/>
                      </a:lnTo>
                      <a:lnTo>
                        <a:pt x="0" y="644"/>
                      </a:lnTo>
                      <a:lnTo>
                        <a:pt x="500" y="798"/>
                      </a:lnTo>
                      <a:lnTo>
                        <a:pt x="500" y="1299"/>
                      </a:lnTo>
                      <a:lnTo>
                        <a:pt x="798" y="894"/>
                      </a:lnTo>
                      <a:lnTo>
                        <a:pt x="1298" y="1048"/>
                      </a:lnTo>
                      <a:lnTo>
                        <a:pt x="988" y="644"/>
                      </a:lnTo>
                      <a:lnTo>
                        <a:pt x="1298" y="251"/>
                      </a:lnTo>
                      <a:lnTo>
                        <a:pt x="1298" y="251"/>
                      </a:lnTo>
                      <a:lnTo>
                        <a:pt x="798" y="394"/>
                      </a:lnTo>
                      <a:lnTo>
                        <a:pt x="50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7" name="Google Shape;4437;p25"/>
                <p:cNvSpPr/>
                <p:nvPr/>
              </p:nvSpPr>
              <p:spPr>
                <a:xfrm>
                  <a:off x="1647825" y="2529000"/>
                  <a:ext cx="32450" cy="32475"/>
                </a:xfrm>
                <a:custGeom>
                  <a:rect b="b" l="l" r="r" t="t"/>
                  <a:pathLst>
                    <a:path extrusionOk="0" h="1299" w="1298">
                      <a:moveTo>
                        <a:pt x="500" y="1"/>
                      </a:moveTo>
                      <a:lnTo>
                        <a:pt x="500" y="489"/>
                      </a:lnTo>
                      <a:lnTo>
                        <a:pt x="0" y="644"/>
                      </a:lnTo>
                      <a:lnTo>
                        <a:pt x="500" y="799"/>
                      </a:lnTo>
                      <a:lnTo>
                        <a:pt x="500" y="1299"/>
                      </a:lnTo>
                      <a:lnTo>
                        <a:pt x="798" y="894"/>
                      </a:lnTo>
                      <a:lnTo>
                        <a:pt x="1298" y="1049"/>
                      </a:lnTo>
                      <a:lnTo>
                        <a:pt x="1298" y="1049"/>
                      </a:lnTo>
                      <a:lnTo>
                        <a:pt x="988" y="644"/>
                      </a:lnTo>
                      <a:lnTo>
                        <a:pt x="1298" y="251"/>
                      </a:lnTo>
                      <a:lnTo>
                        <a:pt x="798" y="394"/>
                      </a:lnTo>
                      <a:lnTo>
                        <a:pt x="50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8" name="Google Shape;4438;p25"/>
                <p:cNvSpPr/>
                <p:nvPr/>
              </p:nvSpPr>
              <p:spPr>
                <a:xfrm>
                  <a:off x="780450" y="2377800"/>
                  <a:ext cx="32175" cy="32775"/>
                </a:xfrm>
                <a:custGeom>
                  <a:rect b="b" l="l" r="r" t="t"/>
                  <a:pathLst>
                    <a:path extrusionOk="0" h="1311" w="1287">
                      <a:moveTo>
                        <a:pt x="488" y="1"/>
                      </a:moveTo>
                      <a:lnTo>
                        <a:pt x="488" y="501"/>
                      </a:lnTo>
                      <a:lnTo>
                        <a:pt x="0" y="655"/>
                      </a:lnTo>
                      <a:lnTo>
                        <a:pt x="488" y="810"/>
                      </a:lnTo>
                      <a:lnTo>
                        <a:pt x="488" y="1310"/>
                      </a:lnTo>
                      <a:lnTo>
                        <a:pt x="798" y="905"/>
                      </a:lnTo>
                      <a:lnTo>
                        <a:pt x="1286" y="1060"/>
                      </a:lnTo>
                      <a:lnTo>
                        <a:pt x="988" y="655"/>
                      </a:lnTo>
                      <a:lnTo>
                        <a:pt x="1286" y="251"/>
                      </a:lnTo>
                      <a:lnTo>
                        <a:pt x="798" y="405"/>
                      </a:lnTo>
                      <a:lnTo>
                        <a:pt x="48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9" name="Google Shape;4439;p25"/>
                <p:cNvSpPr/>
                <p:nvPr/>
              </p:nvSpPr>
              <p:spPr>
                <a:xfrm>
                  <a:off x="2243125" y="2420375"/>
                  <a:ext cx="32175" cy="32450"/>
                </a:xfrm>
                <a:custGeom>
                  <a:rect b="b" l="l" r="r" t="t"/>
                  <a:pathLst>
                    <a:path extrusionOk="0" h="1298" w="1287">
                      <a:moveTo>
                        <a:pt x="489" y="0"/>
                      </a:moveTo>
                      <a:lnTo>
                        <a:pt x="489" y="500"/>
                      </a:lnTo>
                      <a:lnTo>
                        <a:pt x="1" y="655"/>
                      </a:lnTo>
                      <a:lnTo>
                        <a:pt x="489" y="810"/>
                      </a:lnTo>
                      <a:lnTo>
                        <a:pt x="489" y="1298"/>
                      </a:lnTo>
                      <a:lnTo>
                        <a:pt x="798" y="905"/>
                      </a:lnTo>
                      <a:lnTo>
                        <a:pt x="1286" y="1060"/>
                      </a:lnTo>
                      <a:lnTo>
                        <a:pt x="989" y="655"/>
                      </a:lnTo>
                      <a:lnTo>
                        <a:pt x="1286" y="250"/>
                      </a:lnTo>
                      <a:lnTo>
                        <a:pt x="1286" y="250"/>
                      </a:lnTo>
                      <a:lnTo>
                        <a:pt x="798" y="405"/>
                      </a:lnTo>
                      <a:lnTo>
                        <a:pt x="4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0" name="Google Shape;4440;p25"/>
                <p:cNvSpPr/>
                <p:nvPr/>
              </p:nvSpPr>
              <p:spPr>
                <a:xfrm>
                  <a:off x="3166450" y="3111225"/>
                  <a:ext cx="32475" cy="32475"/>
                </a:xfrm>
                <a:custGeom>
                  <a:rect b="b" l="l" r="r" t="t"/>
                  <a:pathLst>
                    <a:path extrusionOk="0" h="1299" w="1299">
                      <a:moveTo>
                        <a:pt x="501" y="1"/>
                      </a:moveTo>
                      <a:lnTo>
                        <a:pt x="501" y="501"/>
                      </a:lnTo>
                      <a:lnTo>
                        <a:pt x="1" y="643"/>
                      </a:lnTo>
                      <a:lnTo>
                        <a:pt x="501" y="798"/>
                      </a:lnTo>
                      <a:lnTo>
                        <a:pt x="501" y="1298"/>
                      </a:lnTo>
                      <a:lnTo>
                        <a:pt x="798" y="894"/>
                      </a:lnTo>
                      <a:lnTo>
                        <a:pt x="1298" y="1048"/>
                      </a:lnTo>
                      <a:lnTo>
                        <a:pt x="1298" y="1048"/>
                      </a:lnTo>
                      <a:lnTo>
                        <a:pt x="989" y="643"/>
                      </a:lnTo>
                      <a:lnTo>
                        <a:pt x="1298" y="251"/>
                      </a:lnTo>
                      <a:lnTo>
                        <a:pt x="798" y="405"/>
                      </a:lnTo>
                      <a:lnTo>
                        <a:pt x="50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1" name="Google Shape;4441;p25"/>
                <p:cNvSpPr/>
                <p:nvPr/>
              </p:nvSpPr>
              <p:spPr>
                <a:xfrm>
                  <a:off x="3302475" y="3978300"/>
                  <a:ext cx="32175" cy="32475"/>
                </a:xfrm>
                <a:custGeom>
                  <a:rect b="b" l="l" r="r" t="t"/>
                  <a:pathLst>
                    <a:path extrusionOk="0" h="1299" w="1287">
                      <a:moveTo>
                        <a:pt x="489" y="0"/>
                      </a:moveTo>
                      <a:lnTo>
                        <a:pt x="489" y="500"/>
                      </a:lnTo>
                      <a:lnTo>
                        <a:pt x="1" y="655"/>
                      </a:lnTo>
                      <a:lnTo>
                        <a:pt x="489" y="810"/>
                      </a:lnTo>
                      <a:lnTo>
                        <a:pt x="489" y="1298"/>
                      </a:lnTo>
                      <a:lnTo>
                        <a:pt x="799" y="893"/>
                      </a:lnTo>
                      <a:lnTo>
                        <a:pt x="1287" y="1048"/>
                      </a:lnTo>
                      <a:lnTo>
                        <a:pt x="989" y="655"/>
                      </a:lnTo>
                      <a:lnTo>
                        <a:pt x="1287" y="250"/>
                      </a:lnTo>
                      <a:lnTo>
                        <a:pt x="799" y="405"/>
                      </a:lnTo>
                      <a:lnTo>
                        <a:pt x="4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2" name="Google Shape;4442;p25"/>
                <p:cNvSpPr/>
                <p:nvPr/>
              </p:nvSpPr>
              <p:spPr>
                <a:xfrm>
                  <a:off x="2336000" y="3689575"/>
                  <a:ext cx="32475" cy="32475"/>
                </a:xfrm>
                <a:custGeom>
                  <a:rect b="b" l="l" r="r" t="t"/>
                  <a:pathLst>
                    <a:path extrusionOk="0" h="1299" w="1299">
                      <a:moveTo>
                        <a:pt x="500" y="0"/>
                      </a:moveTo>
                      <a:lnTo>
                        <a:pt x="500" y="489"/>
                      </a:lnTo>
                      <a:lnTo>
                        <a:pt x="0" y="643"/>
                      </a:lnTo>
                      <a:lnTo>
                        <a:pt x="500" y="798"/>
                      </a:lnTo>
                      <a:lnTo>
                        <a:pt x="500" y="1298"/>
                      </a:lnTo>
                      <a:lnTo>
                        <a:pt x="798" y="893"/>
                      </a:lnTo>
                      <a:lnTo>
                        <a:pt x="1298" y="1048"/>
                      </a:lnTo>
                      <a:lnTo>
                        <a:pt x="988" y="643"/>
                      </a:lnTo>
                      <a:lnTo>
                        <a:pt x="1298" y="238"/>
                      </a:lnTo>
                      <a:lnTo>
                        <a:pt x="798" y="393"/>
                      </a:lnTo>
                      <a:lnTo>
                        <a:pt x="5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3" name="Google Shape;4443;p25"/>
                <p:cNvSpPr/>
                <p:nvPr/>
              </p:nvSpPr>
              <p:spPr>
                <a:xfrm>
                  <a:off x="2560425" y="3143675"/>
                  <a:ext cx="32475" cy="32475"/>
                </a:xfrm>
                <a:custGeom>
                  <a:rect b="b" l="l" r="r" t="t"/>
                  <a:pathLst>
                    <a:path extrusionOk="0" h="1299" w="1299">
                      <a:moveTo>
                        <a:pt x="501" y="0"/>
                      </a:moveTo>
                      <a:lnTo>
                        <a:pt x="501" y="488"/>
                      </a:lnTo>
                      <a:lnTo>
                        <a:pt x="1" y="643"/>
                      </a:lnTo>
                      <a:lnTo>
                        <a:pt x="501" y="798"/>
                      </a:lnTo>
                      <a:lnTo>
                        <a:pt x="501" y="1298"/>
                      </a:lnTo>
                      <a:lnTo>
                        <a:pt x="798" y="893"/>
                      </a:lnTo>
                      <a:lnTo>
                        <a:pt x="1298" y="1048"/>
                      </a:lnTo>
                      <a:lnTo>
                        <a:pt x="989" y="643"/>
                      </a:lnTo>
                      <a:lnTo>
                        <a:pt x="1298" y="250"/>
                      </a:lnTo>
                      <a:lnTo>
                        <a:pt x="1298" y="250"/>
                      </a:lnTo>
                      <a:lnTo>
                        <a:pt x="798" y="405"/>
                      </a:lnTo>
                      <a:lnTo>
                        <a:pt x="50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4" name="Google Shape;4444;p25"/>
                <p:cNvSpPr/>
                <p:nvPr/>
              </p:nvSpPr>
              <p:spPr>
                <a:xfrm>
                  <a:off x="1914525" y="1848875"/>
                  <a:ext cx="32450" cy="32475"/>
                </a:xfrm>
                <a:custGeom>
                  <a:rect b="b" l="l" r="r" t="t"/>
                  <a:pathLst>
                    <a:path extrusionOk="0" h="1299" w="1298">
                      <a:moveTo>
                        <a:pt x="500" y="0"/>
                      </a:moveTo>
                      <a:lnTo>
                        <a:pt x="500" y="500"/>
                      </a:lnTo>
                      <a:lnTo>
                        <a:pt x="0" y="643"/>
                      </a:lnTo>
                      <a:lnTo>
                        <a:pt x="500" y="798"/>
                      </a:lnTo>
                      <a:lnTo>
                        <a:pt x="500" y="1298"/>
                      </a:lnTo>
                      <a:lnTo>
                        <a:pt x="810" y="893"/>
                      </a:lnTo>
                      <a:lnTo>
                        <a:pt x="1298" y="1048"/>
                      </a:lnTo>
                      <a:lnTo>
                        <a:pt x="988" y="643"/>
                      </a:lnTo>
                      <a:lnTo>
                        <a:pt x="1298" y="250"/>
                      </a:lnTo>
                      <a:lnTo>
                        <a:pt x="810" y="405"/>
                      </a:lnTo>
                      <a:lnTo>
                        <a:pt x="5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5" name="Google Shape;4445;p25"/>
                <p:cNvSpPr/>
                <p:nvPr/>
              </p:nvSpPr>
              <p:spPr>
                <a:xfrm>
                  <a:off x="2360400" y="1131825"/>
                  <a:ext cx="32475" cy="32450"/>
                </a:xfrm>
                <a:custGeom>
                  <a:rect b="b" l="l" r="r" t="t"/>
                  <a:pathLst>
                    <a:path extrusionOk="0" h="1298" w="1299">
                      <a:moveTo>
                        <a:pt x="501" y="0"/>
                      </a:moveTo>
                      <a:lnTo>
                        <a:pt x="501" y="500"/>
                      </a:lnTo>
                      <a:lnTo>
                        <a:pt x="1" y="655"/>
                      </a:lnTo>
                      <a:lnTo>
                        <a:pt x="501" y="798"/>
                      </a:lnTo>
                      <a:lnTo>
                        <a:pt x="501" y="1298"/>
                      </a:lnTo>
                      <a:lnTo>
                        <a:pt x="798" y="893"/>
                      </a:lnTo>
                      <a:lnTo>
                        <a:pt x="1298" y="1048"/>
                      </a:lnTo>
                      <a:lnTo>
                        <a:pt x="989" y="655"/>
                      </a:lnTo>
                      <a:lnTo>
                        <a:pt x="1298" y="250"/>
                      </a:lnTo>
                      <a:lnTo>
                        <a:pt x="798" y="405"/>
                      </a:lnTo>
                      <a:lnTo>
                        <a:pt x="50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6" name="Google Shape;4446;p25"/>
                <p:cNvSpPr/>
                <p:nvPr/>
              </p:nvSpPr>
              <p:spPr>
                <a:xfrm>
                  <a:off x="2275275" y="2911200"/>
                  <a:ext cx="32475" cy="32475"/>
                </a:xfrm>
                <a:custGeom>
                  <a:rect b="b" l="l" r="r" t="t"/>
                  <a:pathLst>
                    <a:path extrusionOk="0" h="1299" w="1299">
                      <a:moveTo>
                        <a:pt x="500" y="1"/>
                      </a:moveTo>
                      <a:lnTo>
                        <a:pt x="500" y="501"/>
                      </a:lnTo>
                      <a:lnTo>
                        <a:pt x="0" y="644"/>
                      </a:lnTo>
                      <a:lnTo>
                        <a:pt x="500" y="798"/>
                      </a:lnTo>
                      <a:lnTo>
                        <a:pt x="500" y="1298"/>
                      </a:lnTo>
                      <a:lnTo>
                        <a:pt x="798" y="894"/>
                      </a:lnTo>
                      <a:lnTo>
                        <a:pt x="1298" y="1048"/>
                      </a:lnTo>
                      <a:lnTo>
                        <a:pt x="989" y="644"/>
                      </a:lnTo>
                      <a:lnTo>
                        <a:pt x="1298" y="251"/>
                      </a:lnTo>
                      <a:lnTo>
                        <a:pt x="1298" y="251"/>
                      </a:lnTo>
                      <a:lnTo>
                        <a:pt x="798" y="393"/>
                      </a:lnTo>
                      <a:lnTo>
                        <a:pt x="50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7" name="Google Shape;4447;p25"/>
                <p:cNvSpPr/>
                <p:nvPr/>
              </p:nvSpPr>
              <p:spPr>
                <a:xfrm>
                  <a:off x="2544350" y="3918175"/>
                  <a:ext cx="32175" cy="32475"/>
                </a:xfrm>
                <a:custGeom>
                  <a:rect b="b" l="l" r="r" t="t"/>
                  <a:pathLst>
                    <a:path extrusionOk="0" h="1299" w="1287">
                      <a:moveTo>
                        <a:pt x="489" y="0"/>
                      </a:moveTo>
                      <a:lnTo>
                        <a:pt x="489" y="500"/>
                      </a:lnTo>
                      <a:lnTo>
                        <a:pt x="1" y="655"/>
                      </a:lnTo>
                      <a:lnTo>
                        <a:pt x="489" y="810"/>
                      </a:lnTo>
                      <a:lnTo>
                        <a:pt x="489" y="1298"/>
                      </a:lnTo>
                      <a:lnTo>
                        <a:pt x="798" y="905"/>
                      </a:lnTo>
                      <a:lnTo>
                        <a:pt x="1287" y="1048"/>
                      </a:lnTo>
                      <a:lnTo>
                        <a:pt x="989" y="655"/>
                      </a:lnTo>
                      <a:lnTo>
                        <a:pt x="1287" y="250"/>
                      </a:lnTo>
                      <a:lnTo>
                        <a:pt x="798" y="405"/>
                      </a:lnTo>
                      <a:lnTo>
                        <a:pt x="4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8" name="Google Shape;4448;p25"/>
                <p:cNvSpPr/>
                <p:nvPr/>
              </p:nvSpPr>
              <p:spPr>
                <a:xfrm>
                  <a:off x="2670850" y="2694200"/>
                  <a:ext cx="32175" cy="32475"/>
                </a:xfrm>
                <a:custGeom>
                  <a:rect b="b" l="l" r="r" t="t"/>
                  <a:pathLst>
                    <a:path extrusionOk="0" h="1299" w="1287">
                      <a:moveTo>
                        <a:pt x="489" y="1"/>
                      </a:moveTo>
                      <a:lnTo>
                        <a:pt x="489" y="489"/>
                      </a:lnTo>
                      <a:lnTo>
                        <a:pt x="1" y="644"/>
                      </a:lnTo>
                      <a:lnTo>
                        <a:pt x="489" y="799"/>
                      </a:lnTo>
                      <a:lnTo>
                        <a:pt x="489" y="1299"/>
                      </a:lnTo>
                      <a:lnTo>
                        <a:pt x="799" y="894"/>
                      </a:lnTo>
                      <a:lnTo>
                        <a:pt x="1287" y="1049"/>
                      </a:lnTo>
                      <a:lnTo>
                        <a:pt x="1287" y="1049"/>
                      </a:lnTo>
                      <a:lnTo>
                        <a:pt x="989" y="644"/>
                      </a:lnTo>
                      <a:lnTo>
                        <a:pt x="1287" y="251"/>
                      </a:lnTo>
                      <a:lnTo>
                        <a:pt x="799" y="394"/>
                      </a:lnTo>
                      <a:lnTo>
                        <a:pt x="48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9" name="Google Shape;4449;p25"/>
                <p:cNvSpPr/>
                <p:nvPr/>
              </p:nvSpPr>
              <p:spPr>
                <a:xfrm>
                  <a:off x="2745875" y="1821775"/>
                  <a:ext cx="32450" cy="32475"/>
                </a:xfrm>
                <a:custGeom>
                  <a:rect b="b" l="l" r="r" t="t"/>
                  <a:pathLst>
                    <a:path extrusionOk="0" h="1299" w="1298">
                      <a:moveTo>
                        <a:pt x="500" y="1"/>
                      </a:moveTo>
                      <a:lnTo>
                        <a:pt x="500" y="489"/>
                      </a:lnTo>
                      <a:lnTo>
                        <a:pt x="0" y="644"/>
                      </a:lnTo>
                      <a:lnTo>
                        <a:pt x="500" y="799"/>
                      </a:lnTo>
                      <a:lnTo>
                        <a:pt x="500" y="1299"/>
                      </a:lnTo>
                      <a:lnTo>
                        <a:pt x="810" y="894"/>
                      </a:lnTo>
                      <a:lnTo>
                        <a:pt x="1298" y="1049"/>
                      </a:lnTo>
                      <a:lnTo>
                        <a:pt x="988" y="644"/>
                      </a:lnTo>
                      <a:lnTo>
                        <a:pt x="1298" y="251"/>
                      </a:lnTo>
                      <a:lnTo>
                        <a:pt x="810" y="394"/>
                      </a:lnTo>
                      <a:lnTo>
                        <a:pt x="50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0" name="Google Shape;4450;p25"/>
                <p:cNvSpPr/>
                <p:nvPr/>
              </p:nvSpPr>
              <p:spPr>
                <a:xfrm>
                  <a:off x="3651050" y="3127300"/>
                  <a:ext cx="32450" cy="32475"/>
                </a:xfrm>
                <a:custGeom>
                  <a:rect b="b" l="l" r="r" t="t"/>
                  <a:pathLst>
                    <a:path extrusionOk="0" h="1299" w="1298">
                      <a:moveTo>
                        <a:pt x="488" y="0"/>
                      </a:moveTo>
                      <a:lnTo>
                        <a:pt x="488" y="501"/>
                      </a:lnTo>
                      <a:lnTo>
                        <a:pt x="0" y="655"/>
                      </a:lnTo>
                      <a:lnTo>
                        <a:pt x="488" y="810"/>
                      </a:lnTo>
                      <a:lnTo>
                        <a:pt x="488" y="1298"/>
                      </a:lnTo>
                      <a:lnTo>
                        <a:pt x="798" y="905"/>
                      </a:lnTo>
                      <a:lnTo>
                        <a:pt x="1298" y="1060"/>
                      </a:lnTo>
                      <a:lnTo>
                        <a:pt x="988" y="655"/>
                      </a:lnTo>
                      <a:lnTo>
                        <a:pt x="1298" y="251"/>
                      </a:lnTo>
                      <a:lnTo>
                        <a:pt x="798" y="405"/>
                      </a:lnTo>
                      <a:lnTo>
                        <a:pt x="48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1" name="Google Shape;4451;p25"/>
                <p:cNvSpPr/>
                <p:nvPr/>
              </p:nvSpPr>
              <p:spPr>
                <a:xfrm>
                  <a:off x="4041275" y="2777250"/>
                  <a:ext cx="32175" cy="32775"/>
                </a:xfrm>
                <a:custGeom>
                  <a:rect b="b" l="l" r="r" t="t"/>
                  <a:pathLst>
                    <a:path extrusionOk="0" h="1311" w="1287">
                      <a:moveTo>
                        <a:pt x="488" y="1"/>
                      </a:moveTo>
                      <a:lnTo>
                        <a:pt x="488" y="501"/>
                      </a:lnTo>
                      <a:lnTo>
                        <a:pt x="0" y="656"/>
                      </a:lnTo>
                      <a:lnTo>
                        <a:pt x="488" y="810"/>
                      </a:lnTo>
                      <a:lnTo>
                        <a:pt x="488" y="1310"/>
                      </a:lnTo>
                      <a:lnTo>
                        <a:pt x="798" y="906"/>
                      </a:lnTo>
                      <a:lnTo>
                        <a:pt x="1286" y="1060"/>
                      </a:lnTo>
                      <a:lnTo>
                        <a:pt x="988" y="656"/>
                      </a:lnTo>
                      <a:lnTo>
                        <a:pt x="1286" y="251"/>
                      </a:lnTo>
                      <a:lnTo>
                        <a:pt x="798" y="406"/>
                      </a:lnTo>
                      <a:lnTo>
                        <a:pt x="48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2" name="Google Shape;4452;p25"/>
                <p:cNvSpPr/>
                <p:nvPr/>
              </p:nvSpPr>
              <p:spPr>
                <a:xfrm>
                  <a:off x="1419225" y="2245650"/>
                  <a:ext cx="32450" cy="32475"/>
                </a:xfrm>
                <a:custGeom>
                  <a:rect b="b" l="l" r="r" t="t"/>
                  <a:pathLst>
                    <a:path extrusionOk="0" h="1299" w="1298">
                      <a:moveTo>
                        <a:pt x="500" y="0"/>
                      </a:moveTo>
                      <a:lnTo>
                        <a:pt x="500" y="500"/>
                      </a:lnTo>
                      <a:lnTo>
                        <a:pt x="0" y="655"/>
                      </a:lnTo>
                      <a:lnTo>
                        <a:pt x="500" y="810"/>
                      </a:lnTo>
                      <a:lnTo>
                        <a:pt x="500" y="1298"/>
                      </a:lnTo>
                      <a:lnTo>
                        <a:pt x="798" y="905"/>
                      </a:lnTo>
                      <a:lnTo>
                        <a:pt x="1298" y="1048"/>
                      </a:lnTo>
                      <a:lnTo>
                        <a:pt x="1298" y="1048"/>
                      </a:lnTo>
                      <a:lnTo>
                        <a:pt x="988" y="655"/>
                      </a:lnTo>
                      <a:lnTo>
                        <a:pt x="1298" y="250"/>
                      </a:lnTo>
                      <a:lnTo>
                        <a:pt x="798" y="405"/>
                      </a:lnTo>
                      <a:lnTo>
                        <a:pt x="5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3" name="Google Shape;4453;p25"/>
                <p:cNvSpPr/>
                <p:nvPr/>
              </p:nvSpPr>
              <p:spPr>
                <a:xfrm>
                  <a:off x="3361425" y="3035625"/>
                  <a:ext cx="32475" cy="32475"/>
                </a:xfrm>
                <a:custGeom>
                  <a:rect b="b" l="l" r="r" t="t"/>
                  <a:pathLst>
                    <a:path extrusionOk="0" h="1299" w="1299">
                      <a:moveTo>
                        <a:pt x="488" y="0"/>
                      </a:moveTo>
                      <a:lnTo>
                        <a:pt x="488" y="489"/>
                      </a:lnTo>
                      <a:lnTo>
                        <a:pt x="0" y="643"/>
                      </a:lnTo>
                      <a:lnTo>
                        <a:pt x="488" y="798"/>
                      </a:lnTo>
                      <a:lnTo>
                        <a:pt x="488" y="1298"/>
                      </a:lnTo>
                      <a:lnTo>
                        <a:pt x="798" y="893"/>
                      </a:lnTo>
                      <a:lnTo>
                        <a:pt x="1298" y="1048"/>
                      </a:lnTo>
                      <a:lnTo>
                        <a:pt x="989" y="643"/>
                      </a:lnTo>
                      <a:lnTo>
                        <a:pt x="1298" y="239"/>
                      </a:lnTo>
                      <a:lnTo>
                        <a:pt x="798" y="393"/>
                      </a:lnTo>
                      <a:lnTo>
                        <a:pt x="48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4" name="Google Shape;4454;p25"/>
                <p:cNvSpPr/>
                <p:nvPr/>
              </p:nvSpPr>
              <p:spPr>
                <a:xfrm>
                  <a:off x="1792475" y="2761175"/>
                  <a:ext cx="32175" cy="32475"/>
                </a:xfrm>
                <a:custGeom>
                  <a:rect b="b" l="l" r="r" t="t"/>
                  <a:pathLst>
                    <a:path extrusionOk="0" h="1299" w="1287">
                      <a:moveTo>
                        <a:pt x="489" y="1"/>
                      </a:moveTo>
                      <a:lnTo>
                        <a:pt x="489" y="501"/>
                      </a:lnTo>
                      <a:lnTo>
                        <a:pt x="0" y="644"/>
                      </a:lnTo>
                      <a:lnTo>
                        <a:pt x="489" y="799"/>
                      </a:lnTo>
                      <a:lnTo>
                        <a:pt x="489" y="1299"/>
                      </a:lnTo>
                      <a:lnTo>
                        <a:pt x="798" y="894"/>
                      </a:lnTo>
                      <a:lnTo>
                        <a:pt x="1286" y="1049"/>
                      </a:lnTo>
                      <a:lnTo>
                        <a:pt x="989" y="644"/>
                      </a:lnTo>
                      <a:lnTo>
                        <a:pt x="1286" y="251"/>
                      </a:lnTo>
                      <a:lnTo>
                        <a:pt x="798" y="406"/>
                      </a:lnTo>
                      <a:lnTo>
                        <a:pt x="48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5" name="Google Shape;4455;p25"/>
                <p:cNvSpPr/>
                <p:nvPr/>
              </p:nvSpPr>
              <p:spPr>
                <a:xfrm>
                  <a:off x="1107275" y="2677850"/>
                  <a:ext cx="32475" cy="32450"/>
                </a:xfrm>
                <a:custGeom>
                  <a:rect b="b" l="l" r="r" t="t"/>
                  <a:pathLst>
                    <a:path extrusionOk="0" h="1298" w="1299">
                      <a:moveTo>
                        <a:pt x="500" y="0"/>
                      </a:moveTo>
                      <a:lnTo>
                        <a:pt x="500" y="500"/>
                      </a:lnTo>
                      <a:lnTo>
                        <a:pt x="0" y="655"/>
                      </a:lnTo>
                      <a:lnTo>
                        <a:pt x="500" y="810"/>
                      </a:lnTo>
                      <a:lnTo>
                        <a:pt x="500" y="1298"/>
                      </a:lnTo>
                      <a:lnTo>
                        <a:pt x="810" y="905"/>
                      </a:lnTo>
                      <a:lnTo>
                        <a:pt x="1298" y="1048"/>
                      </a:lnTo>
                      <a:lnTo>
                        <a:pt x="988" y="655"/>
                      </a:lnTo>
                      <a:lnTo>
                        <a:pt x="1298" y="250"/>
                      </a:lnTo>
                      <a:lnTo>
                        <a:pt x="810" y="405"/>
                      </a:lnTo>
                      <a:lnTo>
                        <a:pt x="5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6" name="Google Shape;4456;p25"/>
                <p:cNvSpPr/>
                <p:nvPr/>
              </p:nvSpPr>
              <p:spPr>
                <a:xfrm>
                  <a:off x="3018525" y="2280175"/>
                  <a:ext cx="32475" cy="32475"/>
                </a:xfrm>
                <a:custGeom>
                  <a:rect b="b" l="l" r="r" t="t"/>
                  <a:pathLst>
                    <a:path extrusionOk="0" h="1299" w="1299">
                      <a:moveTo>
                        <a:pt x="500" y="0"/>
                      </a:moveTo>
                      <a:lnTo>
                        <a:pt x="500" y="500"/>
                      </a:lnTo>
                      <a:lnTo>
                        <a:pt x="0" y="655"/>
                      </a:lnTo>
                      <a:lnTo>
                        <a:pt x="500" y="810"/>
                      </a:lnTo>
                      <a:lnTo>
                        <a:pt x="500" y="1298"/>
                      </a:lnTo>
                      <a:lnTo>
                        <a:pt x="798" y="905"/>
                      </a:lnTo>
                      <a:lnTo>
                        <a:pt x="1298" y="1048"/>
                      </a:lnTo>
                      <a:lnTo>
                        <a:pt x="989" y="655"/>
                      </a:lnTo>
                      <a:lnTo>
                        <a:pt x="1298" y="250"/>
                      </a:lnTo>
                      <a:lnTo>
                        <a:pt x="798" y="405"/>
                      </a:lnTo>
                      <a:lnTo>
                        <a:pt x="5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7" name="Google Shape;4457;p25"/>
                <p:cNvSpPr/>
                <p:nvPr/>
              </p:nvSpPr>
              <p:spPr>
                <a:xfrm>
                  <a:off x="2549425" y="2858225"/>
                  <a:ext cx="14900" cy="12800"/>
                </a:xfrm>
                <a:custGeom>
                  <a:rect b="b" l="l" r="r" t="t"/>
                  <a:pathLst>
                    <a:path extrusionOk="0" h="512" w="596">
                      <a:moveTo>
                        <a:pt x="274" y="0"/>
                      </a:moveTo>
                      <a:cubicBezTo>
                        <a:pt x="119" y="0"/>
                        <a:pt x="0" y="119"/>
                        <a:pt x="0" y="262"/>
                      </a:cubicBezTo>
                      <a:cubicBezTo>
                        <a:pt x="0" y="409"/>
                        <a:pt x="129" y="511"/>
                        <a:pt x="259" y="511"/>
                      </a:cubicBezTo>
                      <a:cubicBezTo>
                        <a:pt x="319" y="511"/>
                        <a:pt x="380" y="490"/>
                        <a:pt x="429" y="441"/>
                      </a:cubicBezTo>
                      <a:cubicBezTo>
                        <a:pt x="595" y="286"/>
                        <a:pt x="488" y="12"/>
                        <a:pt x="27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8" name="Google Shape;4458;p25"/>
                <p:cNvSpPr/>
                <p:nvPr/>
              </p:nvSpPr>
              <p:spPr>
                <a:xfrm>
                  <a:off x="2369925" y="2624550"/>
                  <a:ext cx="7475" cy="6475"/>
                </a:xfrm>
                <a:custGeom>
                  <a:rect b="b" l="l" r="r" t="t"/>
                  <a:pathLst>
                    <a:path extrusionOk="0" h="259" w="299">
                      <a:moveTo>
                        <a:pt x="132" y="1"/>
                      </a:moveTo>
                      <a:cubicBezTo>
                        <a:pt x="60" y="1"/>
                        <a:pt x="1" y="60"/>
                        <a:pt x="1" y="132"/>
                      </a:cubicBezTo>
                      <a:cubicBezTo>
                        <a:pt x="1" y="207"/>
                        <a:pt x="64" y="258"/>
                        <a:pt x="131" y="258"/>
                      </a:cubicBezTo>
                      <a:cubicBezTo>
                        <a:pt x="160" y="258"/>
                        <a:pt x="190" y="249"/>
                        <a:pt x="215" y="227"/>
                      </a:cubicBezTo>
                      <a:cubicBezTo>
                        <a:pt x="298" y="144"/>
                        <a:pt x="251" y="1"/>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9" name="Google Shape;4459;p25"/>
                <p:cNvSpPr/>
                <p:nvPr/>
              </p:nvSpPr>
              <p:spPr>
                <a:xfrm>
                  <a:off x="2025825" y="2983825"/>
                  <a:ext cx="7475" cy="6650"/>
                </a:xfrm>
                <a:custGeom>
                  <a:rect b="b" l="l" r="r" t="t"/>
                  <a:pathLst>
                    <a:path extrusionOk="0" h="266" w="299">
                      <a:moveTo>
                        <a:pt x="132" y="1"/>
                      </a:moveTo>
                      <a:cubicBezTo>
                        <a:pt x="60" y="1"/>
                        <a:pt x="1" y="60"/>
                        <a:pt x="1" y="132"/>
                      </a:cubicBezTo>
                      <a:cubicBezTo>
                        <a:pt x="1" y="212"/>
                        <a:pt x="61" y="266"/>
                        <a:pt x="126" y="266"/>
                      </a:cubicBezTo>
                      <a:cubicBezTo>
                        <a:pt x="157" y="266"/>
                        <a:pt x="188" y="254"/>
                        <a:pt x="215" y="227"/>
                      </a:cubicBezTo>
                      <a:cubicBezTo>
                        <a:pt x="299" y="155"/>
                        <a:pt x="251" y="13"/>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0" name="Google Shape;4460;p25"/>
                <p:cNvSpPr/>
                <p:nvPr/>
              </p:nvSpPr>
              <p:spPr>
                <a:xfrm>
                  <a:off x="2667000" y="2083975"/>
                  <a:ext cx="7750" cy="6400"/>
                </a:xfrm>
                <a:custGeom>
                  <a:rect b="b" l="l" r="r" t="t"/>
                  <a:pathLst>
                    <a:path extrusionOk="0" h="256" w="310">
                      <a:moveTo>
                        <a:pt x="125" y="1"/>
                      </a:moveTo>
                      <a:cubicBezTo>
                        <a:pt x="60" y="1"/>
                        <a:pt x="0" y="57"/>
                        <a:pt x="0" y="133"/>
                      </a:cubicBezTo>
                      <a:cubicBezTo>
                        <a:pt x="0" y="205"/>
                        <a:pt x="65" y="256"/>
                        <a:pt x="132" y="256"/>
                      </a:cubicBezTo>
                      <a:cubicBezTo>
                        <a:pt x="165" y="256"/>
                        <a:pt x="199" y="244"/>
                        <a:pt x="226" y="216"/>
                      </a:cubicBezTo>
                      <a:cubicBezTo>
                        <a:pt x="310" y="145"/>
                        <a:pt x="250" y="2"/>
                        <a:pt x="143" y="2"/>
                      </a:cubicBezTo>
                      <a:cubicBezTo>
                        <a:pt x="137" y="1"/>
                        <a:pt x="131" y="1"/>
                        <a:pt x="12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1" name="Google Shape;4461;p25"/>
                <p:cNvSpPr/>
                <p:nvPr/>
              </p:nvSpPr>
              <p:spPr>
                <a:xfrm>
                  <a:off x="2303550" y="2080750"/>
                  <a:ext cx="7475" cy="6450"/>
                </a:xfrm>
                <a:custGeom>
                  <a:rect b="b" l="l" r="r" t="t"/>
                  <a:pathLst>
                    <a:path extrusionOk="0" h="258" w="299">
                      <a:moveTo>
                        <a:pt x="131" y="0"/>
                      </a:moveTo>
                      <a:cubicBezTo>
                        <a:pt x="60" y="0"/>
                        <a:pt x="0" y="48"/>
                        <a:pt x="0" y="131"/>
                      </a:cubicBezTo>
                      <a:cubicBezTo>
                        <a:pt x="0" y="206"/>
                        <a:pt x="64" y="258"/>
                        <a:pt x="131" y="258"/>
                      </a:cubicBezTo>
                      <a:cubicBezTo>
                        <a:pt x="160" y="258"/>
                        <a:pt x="190" y="248"/>
                        <a:pt x="215" y="226"/>
                      </a:cubicBezTo>
                      <a:cubicBezTo>
                        <a:pt x="298" y="143"/>
                        <a:pt x="251" y="0"/>
                        <a:pt x="13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2" name="Google Shape;4462;p25"/>
                <p:cNvSpPr/>
                <p:nvPr/>
              </p:nvSpPr>
              <p:spPr>
                <a:xfrm>
                  <a:off x="1918475" y="2471525"/>
                  <a:ext cx="9650" cy="6625"/>
                </a:xfrm>
                <a:custGeom>
                  <a:rect b="b" l="l" r="r" t="t"/>
                  <a:pathLst>
                    <a:path extrusionOk="0" h="265" w="386">
                      <a:moveTo>
                        <a:pt x="177" y="1"/>
                      </a:moveTo>
                      <a:cubicBezTo>
                        <a:pt x="1" y="1"/>
                        <a:pt x="4" y="264"/>
                        <a:pt x="188" y="264"/>
                      </a:cubicBezTo>
                      <a:cubicBezTo>
                        <a:pt x="191" y="264"/>
                        <a:pt x="195" y="264"/>
                        <a:pt x="199" y="264"/>
                      </a:cubicBezTo>
                      <a:cubicBezTo>
                        <a:pt x="203" y="264"/>
                        <a:pt x="207" y="264"/>
                        <a:pt x="210" y="264"/>
                      </a:cubicBezTo>
                      <a:cubicBezTo>
                        <a:pt x="383" y="264"/>
                        <a:pt x="386" y="1"/>
                        <a:pt x="220" y="1"/>
                      </a:cubicBezTo>
                      <a:cubicBezTo>
                        <a:pt x="214" y="1"/>
                        <a:pt x="207" y="1"/>
                        <a:pt x="199" y="2"/>
                      </a:cubicBezTo>
                      <a:cubicBezTo>
                        <a:pt x="191" y="1"/>
                        <a:pt x="184" y="1"/>
                        <a:pt x="17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3" name="Google Shape;4463;p25"/>
                <p:cNvSpPr/>
                <p:nvPr/>
              </p:nvSpPr>
              <p:spPr>
                <a:xfrm>
                  <a:off x="2306625" y="3102300"/>
                  <a:ext cx="7675" cy="6650"/>
                </a:xfrm>
                <a:custGeom>
                  <a:rect b="b" l="l" r="r" t="t"/>
                  <a:pathLst>
                    <a:path extrusionOk="0" h="266" w="307">
                      <a:moveTo>
                        <a:pt x="139" y="0"/>
                      </a:moveTo>
                      <a:cubicBezTo>
                        <a:pt x="68" y="0"/>
                        <a:pt x="8" y="60"/>
                        <a:pt x="8" y="131"/>
                      </a:cubicBezTo>
                      <a:cubicBezTo>
                        <a:pt x="0" y="212"/>
                        <a:pt x="63" y="265"/>
                        <a:pt x="131" y="265"/>
                      </a:cubicBezTo>
                      <a:cubicBezTo>
                        <a:pt x="163" y="265"/>
                        <a:pt x="196" y="253"/>
                        <a:pt x="223" y="227"/>
                      </a:cubicBezTo>
                      <a:cubicBezTo>
                        <a:pt x="306" y="143"/>
                        <a:pt x="258" y="12"/>
                        <a:pt x="139"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4" name="Google Shape;4464;p25"/>
                <p:cNvSpPr/>
                <p:nvPr/>
              </p:nvSpPr>
              <p:spPr>
                <a:xfrm>
                  <a:off x="2209300" y="3393375"/>
                  <a:ext cx="7650" cy="6375"/>
                </a:xfrm>
                <a:custGeom>
                  <a:rect b="b" l="l" r="r" t="t"/>
                  <a:pathLst>
                    <a:path extrusionOk="0" h="255" w="306">
                      <a:moveTo>
                        <a:pt x="121" y="0"/>
                      </a:moveTo>
                      <a:cubicBezTo>
                        <a:pt x="58" y="0"/>
                        <a:pt x="8" y="55"/>
                        <a:pt x="8" y="121"/>
                      </a:cubicBezTo>
                      <a:cubicBezTo>
                        <a:pt x="0" y="201"/>
                        <a:pt x="63" y="255"/>
                        <a:pt x="131" y="255"/>
                      </a:cubicBezTo>
                      <a:cubicBezTo>
                        <a:pt x="163" y="255"/>
                        <a:pt x="196" y="243"/>
                        <a:pt x="222" y="216"/>
                      </a:cubicBezTo>
                      <a:cubicBezTo>
                        <a:pt x="306" y="145"/>
                        <a:pt x="258" y="2"/>
                        <a:pt x="139" y="2"/>
                      </a:cubicBezTo>
                      <a:cubicBezTo>
                        <a:pt x="133" y="1"/>
                        <a:pt x="127" y="0"/>
                        <a:pt x="12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5" name="Google Shape;4465;p25"/>
                <p:cNvSpPr/>
                <p:nvPr/>
              </p:nvSpPr>
              <p:spPr>
                <a:xfrm>
                  <a:off x="2083875" y="3702375"/>
                  <a:ext cx="7775" cy="6650"/>
                </a:xfrm>
                <a:custGeom>
                  <a:rect b="b" l="l" r="r" t="t"/>
                  <a:pathLst>
                    <a:path extrusionOk="0" h="266" w="311">
                      <a:moveTo>
                        <a:pt x="144" y="0"/>
                      </a:moveTo>
                      <a:cubicBezTo>
                        <a:pt x="60" y="0"/>
                        <a:pt x="1" y="60"/>
                        <a:pt x="1" y="131"/>
                      </a:cubicBezTo>
                      <a:cubicBezTo>
                        <a:pt x="1" y="212"/>
                        <a:pt x="66" y="265"/>
                        <a:pt x="135" y="265"/>
                      </a:cubicBezTo>
                      <a:cubicBezTo>
                        <a:pt x="167" y="265"/>
                        <a:pt x="200" y="253"/>
                        <a:pt x="227" y="227"/>
                      </a:cubicBezTo>
                      <a:cubicBezTo>
                        <a:pt x="310" y="143"/>
                        <a:pt x="251" y="0"/>
                        <a:pt x="14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6" name="Google Shape;4466;p25"/>
                <p:cNvSpPr/>
                <p:nvPr/>
              </p:nvSpPr>
              <p:spPr>
                <a:xfrm>
                  <a:off x="2559225" y="3660700"/>
                  <a:ext cx="6875" cy="6275"/>
                </a:xfrm>
                <a:custGeom>
                  <a:rect b="b" l="l" r="r" t="t"/>
                  <a:pathLst>
                    <a:path extrusionOk="0" h="251" w="275">
                      <a:moveTo>
                        <a:pt x="132" y="0"/>
                      </a:moveTo>
                      <a:cubicBezTo>
                        <a:pt x="60" y="0"/>
                        <a:pt x="1" y="48"/>
                        <a:pt x="1" y="120"/>
                      </a:cubicBezTo>
                      <a:cubicBezTo>
                        <a:pt x="1" y="203"/>
                        <a:pt x="60" y="250"/>
                        <a:pt x="132" y="250"/>
                      </a:cubicBezTo>
                      <a:cubicBezTo>
                        <a:pt x="215" y="250"/>
                        <a:pt x="275" y="203"/>
                        <a:pt x="275" y="120"/>
                      </a:cubicBezTo>
                      <a:cubicBezTo>
                        <a:pt x="275" y="48"/>
                        <a:pt x="215" y="0"/>
                        <a:pt x="13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7" name="Google Shape;4467;p25"/>
                <p:cNvSpPr/>
                <p:nvPr/>
              </p:nvSpPr>
              <p:spPr>
                <a:xfrm>
                  <a:off x="2366350" y="4374475"/>
                  <a:ext cx="6875" cy="6575"/>
                </a:xfrm>
                <a:custGeom>
                  <a:rect b="b" l="l" r="r" t="t"/>
                  <a:pathLst>
                    <a:path extrusionOk="0" h="263" w="275">
                      <a:moveTo>
                        <a:pt x="144" y="1"/>
                      </a:moveTo>
                      <a:cubicBezTo>
                        <a:pt x="60" y="1"/>
                        <a:pt x="1" y="60"/>
                        <a:pt x="1" y="132"/>
                      </a:cubicBezTo>
                      <a:cubicBezTo>
                        <a:pt x="1" y="203"/>
                        <a:pt x="60" y="263"/>
                        <a:pt x="144" y="263"/>
                      </a:cubicBezTo>
                      <a:cubicBezTo>
                        <a:pt x="215" y="263"/>
                        <a:pt x="275" y="203"/>
                        <a:pt x="275" y="132"/>
                      </a:cubicBezTo>
                      <a:cubicBezTo>
                        <a:pt x="275" y="60"/>
                        <a:pt x="215" y="1"/>
                        <a:pt x="14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8" name="Google Shape;4468;p25"/>
                <p:cNvSpPr/>
                <p:nvPr/>
              </p:nvSpPr>
              <p:spPr>
                <a:xfrm>
                  <a:off x="3070300" y="3765175"/>
                  <a:ext cx="7475" cy="6650"/>
                </a:xfrm>
                <a:custGeom>
                  <a:rect b="b" l="l" r="r" t="t"/>
                  <a:pathLst>
                    <a:path extrusionOk="0" h="266" w="299">
                      <a:moveTo>
                        <a:pt x="132" y="1"/>
                      </a:moveTo>
                      <a:cubicBezTo>
                        <a:pt x="61" y="1"/>
                        <a:pt x="1" y="60"/>
                        <a:pt x="1" y="132"/>
                      </a:cubicBezTo>
                      <a:cubicBezTo>
                        <a:pt x="1" y="212"/>
                        <a:pt x="61" y="266"/>
                        <a:pt x="126" y="266"/>
                      </a:cubicBezTo>
                      <a:cubicBezTo>
                        <a:pt x="157" y="266"/>
                        <a:pt x="188" y="254"/>
                        <a:pt x="215" y="227"/>
                      </a:cubicBezTo>
                      <a:cubicBezTo>
                        <a:pt x="299" y="143"/>
                        <a:pt x="251" y="12"/>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9" name="Google Shape;4469;p25"/>
                <p:cNvSpPr/>
                <p:nvPr/>
              </p:nvSpPr>
              <p:spPr>
                <a:xfrm>
                  <a:off x="2988150" y="3991400"/>
                  <a:ext cx="7475" cy="6450"/>
                </a:xfrm>
                <a:custGeom>
                  <a:rect b="b" l="l" r="r" t="t"/>
                  <a:pathLst>
                    <a:path extrusionOk="0" h="258" w="299">
                      <a:moveTo>
                        <a:pt x="132" y="0"/>
                      </a:moveTo>
                      <a:cubicBezTo>
                        <a:pt x="60" y="0"/>
                        <a:pt x="1" y="48"/>
                        <a:pt x="1" y="131"/>
                      </a:cubicBezTo>
                      <a:cubicBezTo>
                        <a:pt x="1" y="206"/>
                        <a:pt x="65" y="258"/>
                        <a:pt x="132" y="258"/>
                      </a:cubicBezTo>
                      <a:cubicBezTo>
                        <a:pt x="161" y="258"/>
                        <a:pt x="190" y="248"/>
                        <a:pt x="215" y="226"/>
                      </a:cubicBezTo>
                      <a:cubicBezTo>
                        <a:pt x="299" y="143"/>
                        <a:pt x="251" y="0"/>
                        <a:pt x="13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0" name="Google Shape;4470;p25"/>
                <p:cNvSpPr/>
                <p:nvPr/>
              </p:nvSpPr>
              <p:spPr>
                <a:xfrm>
                  <a:off x="2795575" y="4192900"/>
                  <a:ext cx="7475" cy="6650"/>
                </a:xfrm>
                <a:custGeom>
                  <a:rect b="b" l="l" r="r" t="t"/>
                  <a:pathLst>
                    <a:path extrusionOk="0" h="266" w="299">
                      <a:moveTo>
                        <a:pt x="131" y="1"/>
                      </a:moveTo>
                      <a:cubicBezTo>
                        <a:pt x="60" y="1"/>
                        <a:pt x="1" y="60"/>
                        <a:pt x="1" y="132"/>
                      </a:cubicBezTo>
                      <a:cubicBezTo>
                        <a:pt x="1" y="212"/>
                        <a:pt x="61" y="266"/>
                        <a:pt x="125" y="266"/>
                      </a:cubicBezTo>
                      <a:cubicBezTo>
                        <a:pt x="156" y="266"/>
                        <a:pt x="188" y="254"/>
                        <a:pt x="215" y="227"/>
                      </a:cubicBezTo>
                      <a:cubicBezTo>
                        <a:pt x="298" y="144"/>
                        <a:pt x="251" y="13"/>
                        <a:pt x="13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1" name="Google Shape;4471;p25"/>
                <p:cNvSpPr/>
                <p:nvPr/>
              </p:nvSpPr>
              <p:spPr>
                <a:xfrm>
                  <a:off x="3423925" y="3518125"/>
                  <a:ext cx="7775" cy="6650"/>
                </a:xfrm>
                <a:custGeom>
                  <a:rect b="b" l="l" r="r" t="t"/>
                  <a:pathLst>
                    <a:path extrusionOk="0" h="266" w="311">
                      <a:moveTo>
                        <a:pt x="143" y="0"/>
                      </a:moveTo>
                      <a:cubicBezTo>
                        <a:pt x="72" y="0"/>
                        <a:pt x="1" y="60"/>
                        <a:pt x="1" y="131"/>
                      </a:cubicBezTo>
                      <a:cubicBezTo>
                        <a:pt x="1" y="212"/>
                        <a:pt x="66" y="265"/>
                        <a:pt x="135" y="265"/>
                      </a:cubicBezTo>
                      <a:cubicBezTo>
                        <a:pt x="167" y="265"/>
                        <a:pt x="200" y="253"/>
                        <a:pt x="227" y="227"/>
                      </a:cubicBezTo>
                      <a:cubicBezTo>
                        <a:pt x="310" y="143"/>
                        <a:pt x="263" y="0"/>
                        <a:pt x="14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2" name="Google Shape;4472;p25"/>
                <p:cNvSpPr/>
                <p:nvPr/>
              </p:nvSpPr>
              <p:spPr>
                <a:xfrm>
                  <a:off x="4689275" y="3780950"/>
                  <a:ext cx="7750" cy="6650"/>
                </a:xfrm>
                <a:custGeom>
                  <a:rect b="b" l="l" r="r" t="t"/>
                  <a:pathLst>
                    <a:path extrusionOk="0" h="266" w="310">
                      <a:moveTo>
                        <a:pt x="143" y="1"/>
                      </a:moveTo>
                      <a:cubicBezTo>
                        <a:pt x="60" y="1"/>
                        <a:pt x="0" y="60"/>
                        <a:pt x="0" y="132"/>
                      </a:cubicBezTo>
                      <a:cubicBezTo>
                        <a:pt x="0" y="212"/>
                        <a:pt x="66" y="266"/>
                        <a:pt x="134" y="266"/>
                      </a:cubicBezTo>
                      <a:cubicBezTo>
                        <a:pt x="166" y="266"/>
                        <a:pt x="199" y="254"/>
                        <a:pt x="226" y="227"/>
                      </a:cubicBezTo>
                      <a:cubicBezTo>
                        <a:pt x="310" y="143"/>
                        <a:pt x="250" y="1"/>
                        <a:pt x="1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3" name="Google Shape;4473;p25"/>
                <p:cNvSpPr/>
                <p:nvPr/>
              </p:nvSpPr>
              <p:spPr>
                <a:xfrm>
                  <a:off x="3730525" y="4181600"/>
                  <a:ext cx="7450" cy="6450"/>
                </a:xfrm>
                <a:custGeom>
                  <a:rect b="b" l="l" r="r" t="t"/>
                  <a:pathLst>
                    <a:path extrusionOk="0" h="258" w="298">
                      <a:moveTo>
                        <a:pt x="131" y="0"/>
                      </a:moveTo>
                      <a:cubicBezTo>
                        <a:pt x="60" y="0"/>
                        <a:pt x="0" y="60"/>
                        <a:pt x="0" y="131"/>
                      </a:cubicBezTo>
                      <a:cubicBezTo>
                        <a:pt x="0" y="206"/>
                        <a:pt x="64" y="258"/>
                        <a:pt x="131" y="258"/>
                      </a:cubicBezTo>
                      <a:cubicBezTo>
                        <a:pt x="160" y="258"/>
                        <a:pt x="189" y="248"/>
                        <a:pt x="214" y="227"/>
                      </a:cubicBezTo>
                      <a:cubicBezTo>
                        <a:pt x="298" y="143"/>
                        <a:pt x="250" y="12"/>
                        <a:pt x="13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4" name="Google Shape;4474;p25"/>
                <p:cNvSpPr/>
                <p:nvPr/>
              </p:nvSpPr>
              <p:spPr>
                <a:xfrm>
                  <a:off x="3041150" y="3291300"/>
                  <a:ext cx="6850" cy="6575"/>
                </a:xfrm>
                <a:custGeom>
                  <a:rect b="b" l="l" r="r" t="t"/>
                  <a:pathLst>
                    <a:path extrusionOk="0" h="263" w="274">
                      <a:moveTo>
                        <a:pt x="143" y="1"/>
                      </a:moveTo>
                      <a:cubicBezTo>
                        <a:pt x="72" y="1"/>
                        <a:pt x="0" y="60"/>
                        <a:pt x="0" y="132"/>
                      </a:cubicBezTo>
                      <a:cubicBezTo>
                        <a:pt x="0" y="203"/>
                        <a:pt x="72" y="263"/>
                        <a:pt x="143" y="263"/>
                      </a:cubicBezTo>
                      <a:cubicBezTo>
                        <a:pt x="214" y="263"/>
                        <a:pt x="274" y="203"/>
                        <a:pt x="274" y="132"/>
                      </a:cubicBezTo>
                      <a:cubicBezTo>
                        <a:pt x="274" y="60"/>
                        <a:pt x="214" y="1"/>
                        <a:pt x="1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5" name="Google Shape;4475;p25"/>
                <p:cNvSpPr/>
                <p:nvPr/>
              </p:nvSpPr>
              <p:spPr>
                <a:xfrm>
                  <a:off x="2792000" y="3183250"/>
                  <a:ext cx="7775" cy="6650"/>
                </a:xfrm>
                <a:custGeom>
                  <a:rect b="b" l="l" r="r" t="t"/>
                  <a:pathLst>
                    <a:path extrusionOk="0" h="266" w="311">
                      <a:moveTo>
                        <a:pt x="144" y="1"/>
                      </a:moveTo>
                      <a:cubicBezTo>
                        <a:pt x="60" y="1"/>
                        <a:pt x="1" y="60"/>
                        <a:pt x="1" y="132"/>
                      </a:cubicBezTo>
                      <a:cubicBezTo>
                        <a:pt x="1" y="213"/>
                        <a:pt x="66" y="266"/>
                        <a:pt x="135" y="266"/>
                      </a:cubicBezTo>
                      <a:cubicBezTo>
                        <a:pt x="167" y="266"/>
                        <a:pt x="200" y="254"/>
                        <a:pt x="227" y="227"/>
                      </a:cubicBezTo>
                      <a:cubicBezTo>
                        <a:pt x="310" y="144"/>
                        <a:pt x="251" y="1"/>
                        <a:pt x="14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6" name="Google Shape;4476;p25"/>
                <p:cNvSpPr/>
                <p:nvPr/>
              </p:nvSpPr>
              <p:spPr>
                <a:xfrm>
                  <a:off x="2931600" y="2869500"/>
                  <a:ext cx="7775" cy="6500"/>
                </a:xfrm>
                <a:custGeom>
                  <a:rect b="b" l="l" r="r" t="t"/>
                  <a:pathLst>
                    <a:path extrusionOk="0" h="260" w="311">
                      <a:moveTo>
                        <a:pt x="123" y="0"/>
                      </a:moveTo>
                      <a:cubicBezTo>
                        <a:pt x="50" y="0"/>
                        <a:pt x="1" y="56"/>
                        <a:pt x="1" y="133"/>
                      </a:cubicBezTo>
                      <a:cubicBezTo>
                        <a:pt x="1" y="208"/>
                        <a:pt x="70" y="259"/>
                        <a:pt x="141" y="259"/>
                      </a:cubicBezTo>
                      <a:cubicBezTo>
                        <a:pt x="171" y="259"/>
                        <a:pt x="202" y="249"/>
                        <a:pt x="227" y="228"/>
                      </a:cubicBezTo>
                      <a:cubicBezTo>
                        <a:pt x="310" y="145"/>
                        <a:pt x="251" y="2"/>
                        <a:pt x="144" y="2"/>
                      </a:cubicBezTo>
                      <a:cubicBezTo>
                        <a:pt x="136" y="1"/>
                        <a:pt x="129" y="0"/>
                        <a:pt x="12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7" name="Google Shape;4477;p25"/>
                <p:cNvSpPr/>
                <p:nvPr/>
              </p:nvSpPr>
              <p:spPr>
                <a:xfrm>
                  <a:off x="2775025" y="2452800"/>
                  <a:ext cx="7475" cy="6675"/>
                </a:xfrm>
                <a:custGeom>
                  <a:rect b="b" l="l" r="r" t="t"/>
                  <a:pathLst>
                    <a:path extrusionOk="0" h="267" w="299">
                      <a:moveTo>
                        <a:pt x="132" y="1"/>
                      </a:moveTo>
                      <a:cubicBezTo>
                        <a:pt x="61" y="1"/>
                        <a:pt x="1" y="61"/>
                        <a:pt x="1" y="132"/>
                      </a:cubicBezTo>
                      <a:cubicBezTo>
                        <a:pt x="1" y="213"/>
                        <a:pt x="61" y="266"/>
                        <a:pt x="126" y="266"/>
                      </a:cubicBezTo>
                      <a:cubicBezTo>
                        <a:pt x="157" y="266"/>
                        <a:pt x="188" y="254"/>
                        <a:pt x="215" y="227"/>
                      </a:cubicBezTo>
                      <a:cubicBezTo>
                        <a:pt x="299" y="156"/>
                        <a:pt x="251" y="13"/>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8" name="Google Shape;4478;p25"/>
                <p:cNvSpPr/>
                <p:nvPr/>
              </p:nvSpPr>
              <p:spPr>
                <a:xfrm>
                  <a:off x="3629900" y="2809400"/>
                  <a:ext cx="7775" cy="6650"/>
                </a:xfrm>
                <a:custGeom>
                  <a:rect b="b" l="l" r="r" t="t"/>
                  <a:pathLst>
                    <a:path extrusionOk="0" h="266" w="311">
                      <a:moveTo>
                        <a:pt x="144" y="1"/>
                      </a:moveTo>
                      <a:cubicBezTo>
                        <a:pt x="72" y="1"/>
                        <a:pt x="1" y="60"/>
                        <a:pt x="1" y="132"/>
                      </a:cubicBezTo>
                      <a:cubicBezTo>
                        <a:pt x="1" y="212"/>
                        <a:pt x="66" y="266"/>
                        <a:pt x="135" y="266"/>
                      </a:cubicBezTo>
                      <a:cubicBezTo>
                        <a:pt x="167" y="266"/>
                        <a:pt x="200" y="254"/>
                        <a:pt x="227" y="227"/>
                      </a:cubicBezTo>
                      <a:cubicBezTo>
                        <a:pt x="310" y="144"/>
                        <a:pt x="251" y="1"/>
                        <a:pt x="14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9" name="Google Shape;4479;p25"/>
                <p:cNvSpPr/>
                <p:nvPr/>
              </p:nvSpPr>
              <p:spPr>
                <a:xfrm>
                  <a:off x="3815350" y="3113600"/>
                  <a:ext cx="7450" cy="6650"/>
                </a:xfrm>
                <a:custGeom>
                  <a:rect b="b" l="l" r="r" t="t"/>
                  <a:pathLst>
                    <a:path extrusionOk="0" h="266" w="298">
                      <a:moveTo>
                        <a:pt x="131" y="1"/>
                      </a:moveTo>
                      <a:cubicBezTo>
                        <a:pt x="60" y="1"/>
                        <a:pt x="0" y="60"/>
                        <a:pt x="0" y="132"/>
                      </a:cubicBezTo>
                      <a:cubicBezTo>
                        <a:pt x="0" y="213"/>
                        <a:pt x="61" y="266"/>
                        <a:pt x="125" y="266"/>
                      </a:cubicBezTo>
                      <a:cubicBezTo>
                        <a:pt x="156" y="266"/>
                        <a:pt x="188" y="254"/>
                        <a:pt x="215" y="227"/>
                      </a:cubicBezTo>
                      <a:cubicBezTo>
                        <a:pt x="298" y="156"/>
                        <a:pt x="250" y="13"/>
                        <a:pt x="13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0" name="Google Shape;4480;p25"/>
                <p:cNvSpPr/>
                <p:nvPr/>
              </p:nvSpPr>
              <p:spPr>
                <a:xfrm>
                  <a:off x="2695275" y="3010025"/>
                  <a:ext cx="6850" cy="6575"/>
                </a:xfrm>
                <a:custGeom>
                  <a:rect b="b" l="l" r="r" t="t"/>
                  <a:pathLst>
                    <a:path extrusionOk="0" h="263" w="274">
                      <a:moveTo>
                        <a:pt x="131" y="0"/>
                      </a:moveTo>
                      <a:cubicBezTo>
                        <a:pt x="60" y="0"/>
                        <a:pt x="0" y="60"/>
                        <a:pt x="0" y="131"/>
                      </a:cubicBezTo>
                      <a:cubicBezTo>
                        <a:pt x="0" y="203"/>
                        <a:pt x="60" y="262"/>
                        <a:pt x="131" y="262"/>
                      </a:cubicBezTo>
                      <a:cubicBezTo>
                        <a:pt x="203" y="262"/>
                        <a:pt x="274" y="203"/>
                        <a:pt x="274" y="131"/>
                      </a:cubicBezTo>
                      <a:cubicBezTo>
                        <a:pt x="274" y="60"/>
                        <a:pt x="203" y="0"/>
                        <a:pt x="13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1" name="Google Shape;4481;p25"/>
                <p:cNvSpPr/>
                <p:nvPr/>
              </p:nvSpPr>
              <p:spPr>
                <a:xfrm>
                  <a:off x="1995775" y="2767725"/>
                  <a:ext cx="7750" cy="6475"/>
                </a:xfrm>
                <a:custGeom>
                  <a:rect b="b" l="l" r="r" t="t"/>
                  <a:pathLst>
                    <a:path extrusionOk="0" h="259" w="310">
                      <a:moveTo>
                        <a:pt x="143" y="1"/>
                      </a:moveTo>
                      <a:cubicBezTo>
                        <a:pt x="72" y="1"/>
                        <a:pt x="12" y="60"/>
                        <a:pt x="0" y="132"/>
                      </a:cubicBezTo>
                      <a:cubicBezTo>
                        <a:pt x="0" y="207"/>
                        <a:pt x="70" y="258"/>
                        <a:pt x="141" y="258"/>
                      </a:cubicBezTo>
                      <a:cubicBezTo>
                        <a:pt x="171" y="258"/>
                        <a:pt x="201" y="249"/>
                        <a:pt x="227" y="227"/>
                      </a:cubicBezTo>
                      <a:cubicBezTo>
                        <a:pt x="310" y="144"/>
                        <a:pt x="250" y="1"/>
                        <a:pt x="1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2" name="Google Shape;4482;p25"/>
                <p:cNvSpPr/>
                <p:nvPr/>
              </p:nvSpPr>
              <p:spPr>
                <a:xfrm>
                  <a:off x="1842475" y="2609675"/>
                  <a:ext cx="7475" cy="6525"/>
                </a:xfrm>
                <a:custGeom>
                  <a:rect b="b" l="l" r="r" t="t"/>
                  <a:pathLst>
                    <a:path extrusionOk="0" h="261" w="299">
                      <a:moveTo>
                        <a:pt x="132" y="1"/>
                      </a:moveTo>
                      <a:cubicBezTo>
                        <a:pt x="60" y="1"/>
                        <a:pt x="1" y="60"/>
                        <a:pt x="1" y="132"/>
                      </a:cubicBezTo>
                      <a:cubicBezTo>
                        <a:pt x="1" y="212"/>
                        <a:pt x="61" y="260"/>
                        <a:pt x="126" y="260"/>
                      </a:cubicBezTo>
                      <a:cubicBezTo>
                        <a:pt x="157" y="260"/>
                        <a:pt x="188" y="250"/>
                        <a:pt x="215" y="227"/>
                      </a:cubicBezTo>
                      <a:cubicBezTo>
                        <a:pt x="298" y="143"/>
                        <a:pt x="251" y="12"/>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3" name="Google Shape;4483;p25"/>
                <p:cNvSpPr/>
                <p:nvPr/>
              </p:nvSpPr>
              <p:spPr>
                <a:xfrm>
                  <a:off x="1810500" y="1837825"/>
                  <a:ext cx="9225" cy="6625"/>
                </a:xfrm>
                <a:custGeom>
                  <a:rect b="b" l="l" r="r" t="t"/>
                  <a:pathLst>
                    <a:path extrusionOk="0" h="265" w="369">
                      <a:moveTo>
                        <a:pt x="164" y="0"/>
                      </a:moveTo>
                      <a:cubicBezTo>
                        <a:pt x="1" y="0"/>
                        <a:pt x="1" y="265"/>
                        <a:pt x="164" y="265"/>
                      </a:cubicBezTo>
                      <a:cubicBezTo>
                        <a:pt x="170" y="265"/>
                        <a:pt x="177" y="265"/>
                        <a:pt x="184" y="264"/>
                      </a:cubicBezTo>
                      <a:cubicBezTo>
                        <a:pt x="191" y="265"/>
                        <a:pt x="198" y="265"/>
                        <a:pt x="205" y="265"/>
                      </a:cubicBezTo>
                      <a:cubicBezTo>
                        <a:pt x="368" y="265"/>
                        <a:pt x="368" y="0"/>
                        <a:pt x="205" y="0"/>
                      </a:cubicBezTo>
                      <a:cubicBezTo>
                        <a:pt x="198" y="0"/>
                        <a:pt x="191" y="1"/>
                        <a:pt x="184" y="2"/>
                      </a:cubicBezTo>
                      <a:cubicBezTo>
                        <a:pt x="177" y="1"/>
                        <a:pt x="170" y="0"/>
                        <a:pt x="16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4" name="Google Shape;4484;p25"/>
                <p:cNvSpPr/>
                <p:nvPr/>
              </p:nvSpPr>
              <p:spPr>
                <a:xfrm>
                  <a:off x="1120375" y="1474375"/>
                  <a:ext cx="7450" cy="6400"/>
                </a:xfrm>
                <a:custGeom>
                  <a:rect b="b" l="l" r="r" t="t"/>
                  <a:pathLst>
                    <a:path extrusionOk="0" h="256" w="298">
                      <a:moveTo>
                        <a:pt x="113" y="1"/>
                      </a:moveTo>
                      <a:cubicBezTo>
                        <a:pt x="50" y="1"/>
                        <a:pt x="0" y="57"/>
                        <a:pt x="0" y="133"/>
                      </a:cubicBezTo>
                      <a:cubicBezTo>
                        <a:pt x="0" y="205"/>
                        <a:pt x="59" y="256"/>
                        <a:pt x="124" y="256"/>
                      </a:cubicBezTo>
                      <a:cubicBezTo>
                        <a:pt x="155" y="256"/>
                        <a:pt x="187" y="244"/>
                        <a:pt x="214" y="217"/>
                      </a:cubicBezTo>
                      <a:cubicBezTo>
                        <a:pt x="298" y="145"/>
                        <a:pt x="250" y="2"/>
                        <a:pt x="131" y="2"/>
                      </a:cubicBezTo>
                      <a:cubicBezTo>
                        <a:pt x="125" y="1"/>
                        <a:pt x="119" y="1"/>
                        <a:pt x="11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5" name="Google Shape;4485;p25"/>
                <p:cNvSpPr/>
                <p:nvPr/>
              </p:nvSpPr>
              <p:spPr>
                <a:xfrm>
                  <a:off x="1754675" y="1531525"/>
                  <a:ext cx="7750" cy="6400"/>
                </a:xfrm>
                <a:custGeom>
                  <a:rect b="b" l="l" r="r" t="t"/>
                  <a:pathLst>
                    <a:path extrusionOk="0" h="256" w="310">
                      <a:moveTo>
                        <a:pt x="125" y="1"/>
                      </a:moveTo>
                      <a:cubicBezTo>
                        <a:pt x="60" y="1"/>
                        <a:pt x="0" y="57"/>
                        <a:pt x="0" y="133"/>
                      </a:cubicBezTo>
                      <a:cubicBezTo>
                        <a:pt x="0" y="205"/>
                        <a:pt x="65" y="256"/>
                        <a:pt x="133" y="256"/>
                      </a:cubicBezTo>
                      <a:cubicBezTo>
                        <a:pt x="166" y="256"/>
                        <a:pt x="199" y="244"/>
                        <a:pt x="227" y="217"/>
                      </a:cubicBezTo>
                      <a:cubicBezTo>
                        <a:pt x="310" y="145"/>
                        <a:pt x="250" y="2"/>
                        <a:pt x="143" y="2"/>
                      </a:cubicBezTo>
                      <a:cubicBezTo>
                        <a:pt x="137" y="1"/>
                        <a:pt x="131" y="1"/>
                        <a:pt x="12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6" name="Google Shape;4486;p25"/>
                <p:cNvSpPr/>
                <p:nvPr/>
              </p:nvSpPr>
              <p:spPr>
                <a:xfrm>
                  <a:off x="1641050" y="1002925"/>
                  <a:ext cx="7675" cy="6650"/>
                </a:xfrm>
                <a:custGeom>
                  <a:rect b="b" l="l" r="r" t="t"/>
                  <a:pathLst>
                    <a:path extrusionOk="0" h="266" w="307">
                      <a:moveTo>
                        <a:pt x="140" y="1"/>
                      </a:moveTo>
                      <a:cubicBezTo>
                        <a:pt x="69" y="1"/>
                        <a:pt x="9" y="60"/>
                        <a:pt x="9" y="132"/>
                      </a:cubicBezTo>
                      <a:cubicBezTo>
                        <a:pt x="1" y="212"/>
                        <a:pt x="64" y="266"/>
                        <a:pt x="132" y="266"/>
                      </a:cubicBezTo>
                      <a:cubicBezTo>
                        <a:pt x="164" y="266"/>
                        <a:pt x="197" y="254"/>
                        <a:pt x="223" y="227"/>
                      </a:cubicBezTo>
                      <a:cubicBezTo>
                        <a:pt x="307" y="144"/>
                        <a:pt x="259" y="1"/>
                        <a:pt x="14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7" name="Google Shape;4487;p25"/>
                <p:cNvSpPr/>
                <p:nvPr/>
              </p:nvSpPr>
              <p:spPr>
                <a:xfrm>
                  <a:off x="1448075" y="2492100"/>
                  <a:ext cx="7775" cy="6650"/>
                </a:xfrm>
                <a:custGeom>
                  <a:rect b="b" l="l" r="r" t="t"/>
                  <a:pathLst>
                    <a:path extrusionOk="0" h="266" w="311">
                      <a:moveTo>
                        <a:pt x="144" y="1"/>
                      </a:moveTo>
                      <a:cubicBezTo>
                        <a:pt x="72" y="1"/>
                        <a:pt x="13" y="60"/>
                        <a:pt x="1" y="132"/>
                      </a:cubicBezTo>
                      <a:cubicBezTo>
                        <a:pt x="1" y="212"/>
                        <a:pt x="67" y="266"/>
                        <a:pt x="135" y="266"/>
                      </a:cubicBezTo>
                      <a:cubicBezTo>
                        <a:pt x="167" y="266"/>
                        <a:pt x="200" y="254"/>
                        <a:pt x="227" y="227"/>
                      </a:cubicBezTo>
                      <a:cubicBezTo>
                        <a:pt x="310" y="155"/>
                        <a:pt x="263" y="13"/>
                        <a:pt x="14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8" name="Google Shape;4488;p25"/>
                <p:cNvSpPr/>
                <p:nvPr/>
              </p:nvSpPr>
              <p:spPr>
                <a:xfrm>
                  <a:off x="1562550" y="2880800"/>
                  <a:ext cx="9225" cy="6650"/>
                </a:xfrm>
                <a:custGeom>
                  <a:rect b="b" l="l" r="r" t="t"/>
                  <a:pathLst>
                    <a:path extrusionOk="0" h="266" w="369">
                      <a:moveTo>
                        <a:pt x="164" y="1"/>
                      </a:moveTo>
                      <a:cubicBezTo>
                        <a:pt x="1" y="1"/>
                        <a:pt x="1" y="265"/>
                        <a:pt x="164" y="265"/>
                      </a:cubicBezTo>
                      <a:cubicBezTo>
                        <a:pt x="171" y="265"/>
                        <a:pt x="177" y="265"/>
                        <a:pt x="184" y="264"/>
                      </a:cubicBezTo>
                      <a:cubicBezTo>
                        <a:pt x="191" y="265"/>
                        <a:pt x="198" y="265"/>
                        <a:pt x="205" y="265"/>
                      </a:cubicBezTo>
                      <a:cubicBezTo>
                        <a:pt x="368" y="265"/>
                        <a:pt x="368" y="1"/>
                        <a:pt x="205" y="1"/>
                      </a:cubicBezTo>
                      <a:cubicBezTo>
                        <a:pt x="198" y="1"/>
                        <a:pt x="191" y="1"/>
                        <a:pt x="184" y="2"/>
                      </a:cubicBezTo>
                      <a:cubicBezTo>
                        <a:pt x="177" y="1"/>
                        <a:pt x="171" y="1"/>
                        <a:pt x="16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9" name="Google Shape;4489;p25"/>
                <p:cNvSpPr/>
                <p:nvPr/>
              </p:nvSpPr>
              <p:spPr>
                <a:xfrm>
                  <a:off x="2004500" y="2263775"/>
                  <a:ext cx="9350" cy="6600"/>
                </a:xfrm>
                <a:custGeom>
                  <a:rect b="b" l="l" r="r" t="t"/>
                  <a:pathLst>
                    <a:path extrusionOk="0" h="264" w="374">
                      <a:moveTo>
                        <a:pt x="166" y="0"/>
                      </a:moveTo>
                      <a:cubicBezTo>
                        <a:pt x="0" y="0"/>
                        <a:pt x="4" y="264"/>
                        <a:pt x="176" y="264"/>
                      </a:cubicBezTo>
                      <a:cubicBezTo>
                        <a:pt x="180" y="264"/>
                        <a:pt x="183" y="264"/>
                        <a:pt x="187" y="263"/>
                      </a:cubicBezTo>
                      <a:cubicBezTo>
                        <a:pt x="191" y="264"/>
                        <a:pt x="195" y="264"/>
                        <a:pt x="198" y="264"/>
                      </a:cubicBezTo>
                      <a:cubicBezTo>
                        <a:pt x="371" y="264"/>
                        <a:pt x="374" y="0"/>
                        <a:pt x="208" y="0"/>
                      </a:cubicBezTo>
                      <a:cubicBezTo>
                        <a:pt x="202" y="0"/>
                        <a:pt x="195" y="1"/>
                        <a:pt x="187" y="2"/>
                      </a:cubicBezTo>
                      <a:cubicBezTo>
                        <a:pt x="180" y="1"/>
                        <a:pt x="173" y="0"/>
                        <a:pt x="16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0" name="Google Shape;4490;p25"/>
                <p:cNvSpPr/>
                <p:nvPr/>
              </p:nvSpPr>
              <p:spPr>
                <a:xfrm>
                  <a:off x="1084350" y="2031025"/>
                  <a:ext cx="7475" cy="6600"/>
                </a:xfrm>
                <a:custGeom>
                  <a:rect b="b" l="l" r="r" t="t"/>
                  <a:pathLst>
                    <a:path extrusionOk="0" h="264" w="299">
                      <a:moveTo>
                        <a:pt x="131" y="1"/>
                      </a:moveTo>
                      <a:cubicBezTo>
                        <a:pt x="60" y="1"/>
                        <a:pt x="0" y="60"/>
                        <a:pt x="0" y="132"/>
                      </a:cubicBezTo>
                      <a:cubicBezTo>
                        <a:pt x="0" y="206"/>
                        <a:pt x="64" y="264"/>
                        <a:pt x="130" y="264"/>
                      </a:cubicBezTo>
                      <a:cubicBezTo>
                        <a:pt x="160" y="264"/>
                        <a:pt x="189" y="253"/>
                        <a:pt x="215" y="227"/>
                      </a:cubicBezTo>
                      <a:cubicBezTo>
                        <a:pt x="298" y="144"/>
                        <a:pt x="251" y="1"/>
                        <a:pt x="13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1" name="Google Shape;4491;p25"/>
                <p:cNvSpPr/>
                <p:nvPr/>
              </p:nvSpPr>
              <p:spPr>
                <a:xfrm>
                  <a:off x="1136450" y="2258750"/>
                  <a:ext cx="7450" cy="6450"/>
                </a:xfrm>
                <a:custGeom>
                  <a:rect b="b" l="l" r="r" t="t"/>
                  <a:pathLst>
                    <a:path extrusionOk="0" h="258" w="298">
                      <a:moveTo>
                        <a:pt x="131" y="0"/>
                      </a:moveTo>
                      <a:cubicBezTo>
                        <a:pt x="60" y="0"/>
                        <a:pt x="0" y="48"/>
                        <a:pt x="0" y="131"/>
                      </a:cubicBezTo>
                      <a:cubicBezTo>
                        <a:pt x="0" y="206"/>
                        <a:pt x="64" y="258"/>
                        <a:pt x="131" y="258"/>
                      </a:cubicBezTo>
                      <a:cubicBezTo>
                        <a:pt x="160" y="258"/>
                        <a:pt x="189" y="248"/>
                        <a:pt x="214" y="226"/>
                      </a:cubicBezTo>
                      <a:cubicBezTo>
                        <a:pt x="298" y="143"/>
                        <a:pt x="250" y="0"/>
                        <a:pt x="13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2" name="Google Shape;4492;p25"/>
                <p:cNvSpPr/>
                <p:nvPr/>
              </p:nvSpPr>
              <p:spPr>
                <a:xfrm>
                  <a:off x="2517275" y="1742000"/>
                  <a:ext cx="7750" cy="6475"/>
                </a:xfrm>
                <a:custGeom>
                  <a:rect b="b" l="l" r="r" t="t"/>
                  <a:pathLst>
                    <a:path extrusionOk="0" h="259" w="310">
                      <a:moveTo>
                        <a:pt x="143" y="1"/>
                      </a:moveTo>
                      <a:cubicBezTo>
                        <a:pt x="60" y="1"/>
                        <a:pt x="0" y="60"/>
                        <a:pt x="0" y="132"/>
                      </a:cubicBezTo>
                      <a:cubicBezTo>
                        <a:pt x="0" y="207"/>
                        <a:pt x="70" y="258"/>
                        <a:pt x="140" y="258"/>
                      </a:cubicBezTo>
                      <a:cubicBezTo>
                        <a:pt x="171" y="258"/>
                        <a:pt x="201" y="249"/>
                        <a:pt x="226" y="227"/>
                      </a:cubicBezTo>
                      <a:cubicBezTo>
                        <a:pt x="310" y="144"/>
                        <a:pt x="250" y="1"/>
                        <a:pt x="1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3" name="Google Shape;4493;p25"/>
                <p:cNvSpPr/>
                <p:nvPr/>
              </p:nvSpPr>
              <p:spPr>
                <a:xfrm>
                  <a:off x="2397900" y="1508950"/>
                  <a:ext cx="6875" cy="6575"/>
                </a:xfrm>
                <a:custGeom>
                  <a:rect b="b" l="l" r="r" t="t"/>
                  <a:pathLst>
                    <a:path extrusionOk="0" h="263" w="275">
                      <a:moveTo>
                        <a:pt x="144" y="0"/>
                      </a:moveTo>
                      <a:cubicBezTo>
                        <a:pt x="60" y="0"/>
                        <a:pt x="1" y="60"/>
                        <a:pt x="1" y="131"/>
                      </a:cubicBezTo>
                      <a:cubicBezTo>
                        <a:pt x="1" y="203"/>
                        <a:pt x="60" y="262"/>
                        <a:pt x="144" y="262"/>
                      </a:cubicBezTo>
                      <a:cubicBezTo>
                        <a:pt x="215" y="262"/>
                        <a:pt x="275" y="203"/>
                        <a:pt x="275" y="131"/>
                      </a:cubicBezTo>
                      <a:cubicBezTo>
                        <a:pt x="275" y="60"/>
                        <a:pt x="215" y="0"/>
                        <a:pt x="14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4" name="Google Shape;4494;p25"/>
                <p:cNvSpPr/>
                <p:nvPr/>
              </p:nvSpPr>
              <p:spPr>
                <a:xfrm>
                  <a:off x="2788725" y="1418150"/>
                  <a:ext cx="7475" cy="6675"/>
                </a:xfrm>
                <a:custGeom>
                  <a:rect b="b" l="l" r="r" t="t"/>
                  <a:pathLst>
                    <a:path extrusionOk="0" h="267" w="299">
                      <a:moveTo>
                        <a:pt x="132" y="1"/>
                      </a:moveTo>
                      <a:cubicBezTo>
                        <a:pt x="60" y="1"/>
                        <a:pt x="1" y="60"/>
                        <a:pt x="1" y="132"/>
                      </a:cubicBezTo>
                      <a:cubicBezTo>
                        <a:pt x="1" y="213"/>
                        <a:pt x="61" y="266"/>
                        <a:pt x="126" y="266"/>
                      </a:cubicBezTo>
                      <a:cubicBezTo>
                        <a:pt x="156" y="266"/>
                        <a:pt x="188" y="254"/>
                        <a:pt x="215" y="227"/>
                      </a:cubicBezTo>
                      <a:cubicBezTo>
                        <a:pt x="298" y="156"/>
                        <a:pt x="251" y="13"/>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5" name="Google Shape;4495;p25"/>
                <p:cNvSpPr/>
                <p:nvPr/>
              </p:nvSpPr>
              <p:spPr>
                <a:xfrm>
                  <a:off x="2573225" y="1144925"/>
                  <a:ext cx="7775" cy="6450"/>
                </a:xfrm>
                <a:custGeom>
                  <a:rect b="b" l="l" r="r" t="t"/>
                  <a:pathLst>
                    <a:path extrusionOk="0" h="258" w="311">
                      <a:moveTo>
                        <a:pt x="132" y="0"/>
                      </a:moveTo>
                      <a:cubicBezTo>
                        <a:pt x="60" y="0"/>
                        <a:pt x="1" y="48"/>
                        <a:pt x="1" y="131"/>
                      </a:cubicBezTo>
                      <a:cubicBezTo>
                        <a:pt x="1" y="206"/>
                        <a:pt x="64" y="257"/>
                        <a:pt x="131" y="257"/>
                      </a:cubicBezTo>
                      <a:cubicBezTo>
                        <a:pt x="160" y="257"/>
                        <a:pt x="190" y="248"/>
                        <a:pt x="215" y="226"/>
                      </a:cubicBezTo>
                      <a:cubicBezTo>
                        <a:pt x="310" y="143"/>
                        <a:pt x="251" y="0"/>
                        <a:pt x="13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6" name="Google Shape;4496;p25"/>
                <p:cNvSpPr/>
                <p:nvPr/>
              </p:nvSpPr>
              <p:spPr>
                <a:xfrm>
                  <a:off x="3230150" y="1622050"/>
                  <a:ext cx="7475" cy="6650"/>
                </a:xfrm>
                <a:custGeom>
                  <a:rect b="b" l="l" r="r" t="t"/>
                  <a:pathLst>
                    <a:path extrusionOk="0" h="266" w="299">
                      <a:moveTo>
                        <a:pt x="132" y="1"/>
                      </a:moveTo>
                      <a:cubicBezTo>
                        <a:pt x="60" y="1"/>
                        <a:pt x="1" y="60"/>
                        <a:pt x="1" y="132"/>
                      </a:cubicBezTo>
                      <a:cubicBezTo>
                        <a:pt x="1" y="212"/>
                        <a:pt x="61" y="266"/>
                        <a:pt x="126" y="266"/>
                      </a:cubicBezTo>
                      <a:cubicBezTo>
                        <a:pt x="156" y="266"/>
                        <a:pt x="188" y="254"/>
                        <a:pt x="215" y="227"/>
                      </a:cubicBezTo>
                      <a:cubicBezTo>
                        <a:pt x="298" y="144"/>
                        <a:pt x="251" y="13"/>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7" name="Google Shape;4497;p25"/>
                <p:cNvSpPr/>
                <p:nvPr/>
              </p:nvSpPr>
              <p:spPr>
                <a:xfrm>
                  <a:off x="3298900" y="1128550"/>
                  <a:ext cx="7475" cy="6500"/>
                </a:xfrm>
                <a:custGeom>
                  <a:rect b="b" l="l" r="r" t="t"/>
                  <a:pathLst>
                    <a:path extrusionOk="0" h="260" w="299">
                      <a:moveTo>
                        <a:pt x="144" y="0"/>
                      </a:moveTo>
                      <a:cubicBezTo>
                        <a:pt x="61" y="0"/>
                        <a:pt x="1" y="60"/>
                        <a:pt x="1" y="131"/>
                      </a:cubicBezTo>
                      <a:cubicBezTo>
                        <a:pt x="1" y="212"/>
                        <a:pt x="67" y="260"/>
                        <a:pt x="132" y="260"/>
                      </a:cubicBezTo>
                      <a:cubicBezTo>
                        <a:pt x="162" y="260"/>
                        <a:pt x="192" y="249"/>
                        <a:pt x="215" y="226"/>
                      </a:cubicBezTo>
                      <a:cubicBezTo>
                        <a:pt x="299" y="143"/>
                        <a:pt x="251" y="12"/>
                        <a:pt x="14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8" name="Google Shape;4498;p25"/>
                <p:cNvSpPr/>
                <p:nvPr/>
              </p:nvSpPr>
              <p:spPr>
                <a:xfrm>
                  <a:off x="3527800" y="2197100"/>
                  <a:ext cx="7775" cy="6375"/>
                </a:xfrm>
                <a:custGeom>
                  <a:rect b="b" l="l" r="r" t="t"/>
                  <a:pathLst>
                    <a:path extrusionOk="0" h="255" w="311">
                      <a:moveTo>
                        <a:pt x="125" y="0"/>
                      </a:moveTo>
                      <a:cubicBezTo>
                        <a:pt x="61" y="0"/>
                        <a:pt x="1" y="55"/>
                        <a:pt x="1" y="121"/>
                      </a:cubicBezTo>
                      <a:cubicBezTo>
                        <a:pt x="1" y="201"/>
                        <a:pt x="67" y="255"/>
                        <a:pt x="135" y="255"/>
                      </a:cubicBezTo>
                      <a:cubicBezTo>
                        <a:pt x="167" y="255"/>
                        <a:pt x="200" y="243"/>
                        <a:pt x="227" y="216"/>
                      </a:cubicBezTo>
                      <a:cubicBezTo>
                        <a:pt x="310" y="144"/>
                        <a:pt x="251" y="2"/>
                        <a:pt x="144" y="2"/>
                      </a:cubicBezTo>
                      <a:cubicBezTo>
                        <a:pt x="138" y="1"/>
                        <a:pt x="131" y="0"/>
                        <a:pt x="12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9" name="Google Shape;4499;p25"/>
                <p:cNvSpPr/>
                <p:nvPr/>
              </p:nvSpPr>
              <p:spPr>
                <a:xfrm>
                  <a:off x="3902050" y="2461450"/>
                  <a:ext cx="7675" cy="6650"/>
                </a:xfrm>
                <a:custGeom>
                  <a:rect b="b" l="l" r="r" t="t"/>
                  <a:pathLst>
                    <a:path extrusionOk="0" h="266" w="307">
                      <a:moveTo>
                        <a:pt x="140" y="0"/>
                      </a:moveTo>
                      <a:cubicBezTo>
                        <a:pt x="68" y="0"/>
                        <a:pt x="9" y="60"/>
                        <a:pt x="9" y="131"/>
                      </a:cubicBezTo>
                      <a:cubicBezTo>
                        <a:pt x="1" y="212"/>
                        <a:pt x="64" y="265"/>
                        <a:pt x="131" y="265"/>
                      </a:cubicBezTo>
                      <a:cubicBezTo>
                        <a:pt x="163" y="265"/>
                        <a:pt x="196" y="253"/>
                        <a:pt x="223" y="226"/>
                      </a:cubicBezTo>
                      <a:cubicBezTo>
                        <a:pt x="307" y="143"/>
                        <a:pt x="259" y="0"/>
                        <a:pt x="14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0" name="Google Shape;4500;p25"/>
                <p:cNvSpPr/>
                <p:nvPr/>
              </p:nvSpPr>
              <p:spPr>
                <a:xfrm>
                  <a:off x="3531375" y="2052175"/>
                  <a:ext cx="7475" cy="6650"/>
                </a:xfrm>
                <a:custGeom>
                  <a:rect b="b" l="l" r="r" t="t"/>
                  <a:pathLst>
                    <a:path extrusionOk="0" h="266" w="299">
                      <a:moveTo>
                        <a:pt x="132" y="0"/>
                      </a:moveTo>
                      <a:cubicBezTo>
                        <a:pt x="60" y="0"/>
                        <a:pt x="1" y="60"/>
                        <a:pt x="1" y="131"/>
                      </a:cubicBezTo>
                      <a:cubicBezTo>
                        <a:pt x="1" y="212"/>
                        <a:pt x="61" y="265"/>
                        <a:pt x="126" y="265"/>
                      </a:cubicBezTo>
                      <a:cubicBezTo>
                        <a:pt x="156" y="265"/>
                        <a:pt x="188" y="253"/>
                        <a:pt x="215" y="226"/>
                      </a:cubicBezTo>
                      <a:cubicBezTo>
                        <a:pt x="298" y="143"/>
                        <a:pt x="251" y="0"/>
                        <a:pt x="13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1" name="Google Shape;4501;p25"/>
                <p:cNvSpPr/>
                <p:nvPr/>
              </p:nvSpPr>
              <p:spPr>
                <a:xfrm>
                  <a:off x="1701100" y="2387900"/>
                  <a:ext cx="14900" cy="12800"/>
                </a:xfrm>
                <a:custGeom>
                  <a:rect b="b" l="l" r="r" t="t"/>
                  <a:pathLst>
                    <a:path extrusionOk="0" h="512" w="596">
                      <a:moveTo>
                        <a:pt x="253" y="1"/>
                      </a:moveTo>
                      <a:cubicBezTo>
                        <a:pt x="109" y="1"/>
                        <a:pt x="0" y="115"/>
                        <a:pt x="0" y="251"/>
                      </a:cubicBezTo>
                      <a:cubicBezTo>
                        <a:pt x="0" y="407"/>
                        <a:pt x="130" y="512"/>
                        <a:pt x="261" y="512"/>
                      </a:cubicBezTo>
                      <a:cubicBezTo>
                        <a:pt x="321" y="512"/>
                        <a:pt x="381" y="490"/>
                        <a:pt x="429" y="442"/>
                      </a:cubicBezTo>
                      <a:cubicBezTo>
                        <a:pt x="596" y="275"/>
                        <a:pt x="488" y="1"/>
                        <a:pt x="274" y="1"/>
                      </a:cubicBezTo>
                      <a:cubicBezTo>
                        <a:pt x="267" y="1"/>
                        <a:pt x="260" y="1"/>
                        <a:pt x="25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2" name="Google Shape;4502;p25"/>
                <p:cNvSpPr/>
                <p:nvPr/>
              </p:nvSpPr>
              <p:spPr>
                <a:xfrm>
                  <a:off x="864375" y="3061525"/>
                  <a:ext cx="14925" cy="12800"/>
                </a:xfrm>
                <a:custGeom>
                  <a:rect b="b" l="l" r="r" t="t"/>
                  <a:pathLst>
                    <a:path extrusionOk="0" h="512" w="597">
                      <a:moveTo>
                        <a:pt x="275" y="0"/>
                      </a:moveTo>
                      <a:cubicBezTo>
                        <a:pt x="132" y="0"/>
                        <a:pt x="13" y="107"/>
                        <a:pt x="1" y="262"/>
                      </a:cubicBezTo>
                      <a:cubicBezTo>
                        <a:pt x="1" y="409"/>
                        <a:pt x="129" y="511"/>
                        <a:pt x="260" y="511"/>
                      </a:cubicBezTo>
                      <a:cubicBezTo>
                        <a:pt x="320" y="511"/>
                        <a:pt x="381" y="490"/>
                        <a:pt x="429" y="441"/>
                      </a:cubicBezTo>
                      <a:cubicBezTo>
                        <a:pt x="596" y="286"/>
                        <a:pt x="489" y="12"/>
                        <a:pt x="27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3" name="Google Shape;4503;p25"/>
                <p:cNvSpPr/>
                <p:nvPr/>
              </p:nvSpPr>
              <p:spPr>
                <a:xfrm>
                  <a:off x="1461175" y="1886075"/>
                  <a:ext cx="14925" cy="12850"/>
                </a:xfrm>
                <a:custGeom>
                  <a:rect b="b" l="l" r="r" t="t"/>
                  <a:pathLst>
                    <a:path extrusionOk="0" h="514" w="597">
                      <a:moveTo>
                        <a:pt x="263" y="1"/>
                      </a:moveTo>
                      <a:cubicBezTo>
                        <a:pt x="120" y="1"/>
                        <a:pt x="1" y="120"/>
                        <a:pt x="1" y="262"/>
                      </a:cubicBezTo>
                      <a:cubicBezTo>
                        <a:pt x="1" y="415"/>
                        <a:pt x="120" y="514"/>
                        <a:pt x="249" y="514"/>
                      </a:cubicBezTo>
                      <a:cubicBezTo>
                        <a:pt x="311" y="514"/>
                        <a:pt x="375" y="491"/>
                        <a:pt x="429" y="441"/>
                      </a:cubicBezTo>
                      <a:cubicBezTo>
                        <a:pt x="596" y="286"/>
                        <a:pt x="489" y="12"/>
                        <a:pt x="26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4" name="Google Shape;4504;p25"/>
                <p:cNvSpPr/>
                <p:nvPr/>
              </p:nvSpPr>
              <p:spPr>
                <a:xfrm>
                  <a:off x="1077500" y="1742000"/>
                  <a:ext cx="14900" cy="12800"/>
                </a:xfrm>
                <a:custGeom>
                  <a:rect b="b" l="l" r="r" t="t"/>
                  <a:pathLst>
                    <a:path extrusionOk="0" h="512" w="596">
                      <a:moveTo>
                        <a:pt x="274" y="1"/>
                      </a:moveTo>
                      <a:cubicBezTo>
                        <a:pt x="120" y="1"/>
                        <a:pt x="1" y="108"/>
                        <a:pt x="1" y="263"/>
                      </a:cubicBezTo>
                      <a:cubicBezTo>
                        <a:pt x="1" y="410"/>
                        <a:pt x="129" y="512"/>
                        <a:pt x="260" y="512"/>
                      </a:cubicBezTo>
                      <a:cubicBezTo>
                        <a:pt x="320" y="512"/>
                        <a:pt x="381" y="490"/>
                        <a:pt x="429" y="441"/>
                      </a:cubicBezTo>
                      <a:cubicBezTo>
                        <a:pt x="596" y="287"/>
                        <a:pt x="489" y="13"/>
                        <a:pt x="27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5" name="Google Shape;4505;p25"/>
                <p:cNvSpPr/>
                <p:nvPr/>
              </p:nvSpPr>
              <p:spPr>
                <a:xfrm>
                  <a:off x="1835050" y="1697075"/>
                  <a:ext cx="14900" cy="12775"/>
                </a:xfrm>
                <a:custGeom>
                  <a:rect b="b" l="l" r="r" t="t"/>
                  <a:pathLst>
                    <a:path extrusionOk="0" h="511" w="596">
                      <a:moveTo>
                        <a:pt x="274" y="0"/>
                      </a:moveTo>
                      <a:cubicBezTo>
                        <a:pt x="119" y="0"/>
                        <a:pt x="0" y="107"/>
                        <a:pt x="0" y="250"/>
                      </a:cubicBezTo>
                      <a:cubicBezTo>
                        <a:pt x="0" y="406"/>
                        <a:pt x="130" y="511"/>
                        <a:pt x="261" y="511"/>
                      </a:cubicBezTo>
                      <a:cubicBezTo>
                        <a:pt x="320" y="511"/>
                        <a:pt x="380" y="489"/>
                        <a:pt x="429" y="441"/>
                      </a:cubicBezTo>
                      <a:cubicBezTo>
                        <a:pt x="595" y="286"/>
                        <a:pt x="488" y="12"/>
                        <a:pt x="27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6" name="Google Shape;4506;p25"/>
                <p:cNvSpPr/>
                <p:nvPr/>
              </p:nvSpPr>
              <p:spPr>
                <a:xfrm>
                  <a:off x="2043100" y="1415175"/>
                  <a:ext cx="14900" cy="12800"/>
                </a:xfrm>
                <a:custGeom>
                  <a:rect b="b" l="l" r="r" t="t"/>
                  <a:pathLst>
                    <a:path extrusionOk="0" h="512" w="596">
                      <a:moveTo>
                        <a:pt x="262" y="1"/>
                      </a:moveTo>
                      <a:cubicBezTo>
                        <a:pt x="120" y="1"/>
                        <a:pt x="1" y="108"/>
                        <a:pt x="1" y="251"/>
                      </a:cubicBezTo>
                      <a:cubicBezTo>
                        <a:pt x="1" y="406"/>
                        <a:pt x="124" y="511"/>
                        <a:pt x="256" y="511"/>
                      </a:cubicBezTo>
                      <a:cubicBezTo>
                        <a:pt x="316" y="511"/>
                        <a:pt x="377" y="490"/>
                        <a:pt x="429" y="441"/>
                      </a:cubicBezTo>
                      <a:cubicBezTo>
                        <a:pt x="596" y="287"/>
                        <a:pt x="489" y="13"/>
                        <a:pt x="26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7" name="Google Shape;4507;p25"/>
                <p:cNvSpPr/>
                <p:nvPr/>
              </p:nvSpPr>
              <p:spPr>
                <a:xfrm>
                  <a:off x="1567450" y="1319325"/>
                  <a:ext cx="14900" cy="12700"/>
                </a:xfrm>
                <a:custGeom>
                  <a:rect b="b" l="l" r="r" t="t"/>
                  <a:pathLst>
                    <a:path extrusionOk="0" h="508" w="596">
                      <a:moveTo>
                        <a:pt x="243" y="0"/>
                      </a:moveTo>
                      <a:cubicBezTo>
                        <a:pt x="109" y="0"/>
                        <a:pt x="0" y="115"/>
                        <a:pt x="0" y="251"/>
                      </a:cubicBezTo>
                      <a:cubicBezTo>
                        <a:pt x="0" y="404"/>
                        <a:pt x="120" y="508"/>
                        <a:pt x="249" y="508"/>
                      </a:cubicBezTo>
                      <a:cubicBezTo>
                        <a:pt x="311" y="508"/>
                        <a:pt x="375" y="484"/>
                        <a:pt x="429" y="430"/>
                      </a:cubicBezTo>
                      <a:cubicBezTo>
                        <a:pt x="596" y="275"/>
                        <a:pt x="488" y="1"/>
                        <a:pt x="262" y="1"/>
                      </a:cubicBezTo>
                      <a:cubicBezTo>
                        <a:pt x="256" y="1"/>
                        <a:pt x="249" y="0"/>
                        <a:pt x="24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8" name="Google Shape;4508;p25"/>
                <p:cNvSpPr/>
                <p:nvPr/>
              </p:nvSpPr>
              <p:spPr>
                <a:xfrm>
                  <a:off x="2514000" y="1936950"/>
                  <a:ext cx="14900" cy="12575"/>
                </a:xfrm>
                <a:custGeom>
                  <a:rect b="b" l="l" r="r" t="t"/>
                  <a:pathLst>
                    <a:path extrusionOk="0" h="503" w="596">
                      <a:moveTo>
                        <a:pt x="253" y="1"/>
                      </a:moveTo>
                      <a:cubicBezTo>
                        <a:pt x="108" y="1"/>
                        <a:pt x="0" y="115"/>
                        <a:pt x="0" y="252"/>
                      </a:cubicBezTo>
                      <a:cubicBezTo>
                        <a:pt x="0" y="404"/>
                        <a:pt x="120" y="503"/>
                        <a:pt x="249" y="503"/>
                      </a:cubicBezTo>
                      <a:cubicBezTo>
                        <a:pt x="311" y="503"/>
                        <a:pt x="375" y="480"/>
                        <a:pt x="429" y="430"/>
                      </a:cubicBezTo>
                      <a:cubicBezTo>
                        <a:pt x="596" y="275"/>
                        <a:pt x="488" y="2"/>
                        <a:pt x="274" y="2"/>
                      </a:cubicBezTo>
                      <a:cubicBezTo>
                        <a:pt x="267" y="1"/>
                        <a:pt x="260" y="1"/>
                        <a:pt x="25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9" name="Google Shape;4509;p25"/>
                <p:cNvSpPr/>
                <p:nvPr/>
              </p:nvSpPr>
              <p:spPr>
                <a:xfrm>
                  <a:off x="3094125" y="1260400"/>
                  <a:ext cx="14900" cy="12850"/>
                </a:xfrm>
                <a:custGeom>
                  <a:rect b="b" l="l" r="r" t="t"/>
                  <a:pathLst>
                    <a:path extrusionOk="0" h="514" w="596">
                      <a:moveTo>
                        <a:pt x="274" y="1"/>
                      </a:moveTo>
                      <a:cubicBezTo>
                        <a:pt x="131" y="1"/>
                        <a:pt x="12" y="120"/>
                        <a:pt x="0" y="263"/>
                      </a:cubicBezTo>
                      <a:cubicBezTo>
                        <a:pt x="0" y="415"/>
                        <a:pt x="126" y="514"/>
                        <a:pt x="254" y="514"/>
                      </a:cubicBezTo>
                      <a:cubicBezTo>
                        <a:pt x="316" y="514"/>
                        <a:pt x="379" y="491"/>
                        <a:pt x="429" y="441"/>
                      </a:cubicBezTo>
                      <a:cubicBezTo>
                        <a:pt x="596" y="286"/>
                        <a:pt x="489" y="13"/>
                        <a:pt x="27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0" name="Google Shape;4510;p25"/>
                <p:cNvSpPr/>
                <p:nvPr/>
              </p:nvSpPr>
              <p:spPr>
                <a:xfrm>
                  <a:off x="2049650" y="2034300"/>
                  <a:ext cx="14900" cy="12800"/>
                </a:xfrm>
                <a:custGeom>
                  <a:rect b="b" l="l" r="r" t="t"/>
                  <a:pathLst>
                    <a:path extrusionOk="0" h="512" w="596">
                      <a:moveTo>
                        <a:pt x="274" y="1"/>
                      </a:moveTo>
                      <a:cubicBezTo>
                        <a:pt x="131" y="1"/>
                        <a:pt x="12" y="108"/>
                        <a:pt x="0" y="251"/>
                      </a:cubicBezTo>
                      <a:cubicBezTo>
                        <a:pt x="0" y="406"/>
                        <a:pt x="130" y="511"/>
                        <a:pt x="265" y="511"/>
                      </a:cubicBezTo>
                      <a:cubicBezTo>
                        <a:pt x="326" y="511"/>
                        <a:pt x="389" y="490"/>
                        <a:pt x="441" y="441"/>
                      </a:cubicBezTo>
                      <a:cubicBezTo>
                        <a:pt x="596" y="287"/>
                        <a:pt x="501" y="13"/>
                        <a:pt x="27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1" name="Google Shape;4511;p25"/>
                <p:cNvSpPr/>
                <p:nvPr/>
              </p:nvSpPr>
              <p:spPr>
                <a:xfrm>
                  <a:off x="2491075" y="3399650"/>
                  <a:ext cx="14900" cy="12800"/>
                </a:xfrm>
                <a:custGeom>
                  <a:rect b="b" l="l" r="r" t="t"/>
                  <a:pathLst>
                    <a:path extrusionOk="0" h="512" w="596">
                      <a:moveTo>
                        <a:pt x="274" y="1"/>
                      </a:moveTo>
                      <a:cubicBezTo>
                        <a:pt x="131" y="1"/>
                        <a:pt x="12" y="108"/>
                        <a:pt x="0" y="251"/>
                      </a:cubicBezTo>
                      <a:cubicBezTo>
                        <a:pt x="0" y="406"/>
                        <a:pt x="130" y="511"/>
                        <a:pt x="265" y="511"/>
                      </a:cubicBezTo>
                      <a:cubicBezTo>
                        <a:pt x="326" y="511"/>
                        <a:pt x="389" y="490"/>
                        <a:pt x="441" y="441"/>
                      </a:cubicBezTo>
                      <a:cubicBezTo>
                        <a:pt x="596" y="286"/>
                        <a:pt x="500" y="13"/>
                        <a:pt x="27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2" name="Google Shape;4512;p25"/>
                <p:cNvSpPr/>
                <p:nvPr/>
              </p:nvSpPr>
              <p:spPr>
                <a:xfrm>
                  <a:off x="2840525" y="3715475"/>
                  <a:ext cx="14900" cy="12800"/>
                </a:xfrm>
                <a:custGeom>
                  <a:rect b="b" l="l" r="r" t="t"/>
                  <a:pathLst>
                    <a:path extrusionOk="0" h="512" w="596">
                      <a:moveTo>
                        <a:pt x="262" y="0"/>
                      </a:moveTo>
                      <a:cubicBezTo>
                        <a:pt x="119" y="0"/>
                        <a:pt x="0" y="107"/>
                        <a:pt x="0" y="262"/>
                      </a:cubicBezTo>
                      <a:cubicBezTo>
                        <a:pt x="0" y="409"/>
                        <a:pt x="129" y="511"/>
                        <a:pt x="260" y="511"/>
                      </a:cubicBezTo>
                      <a:cubicBezTo>
                        <a:pt x="320" y="511"/>
                        <a:pt x="380" y="489"/>
                        <a:pt x="429" y="441"/>
                      </a:cubicBezTo>
                      <a:cubicBezTo>
                        <a:pt x="596" y="286"/>
                        <a:pt x="489" y="12"/>
                        <a:pt x="2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3" name="Google Shape;4513;p25"/>
                <p:cNvSpPr/>
                <p:nvPr/>
              </p:nvSpPr>
              <p:spPr>
                <a:xfrm>
                  <a:off x="2212775" y="4039900"/>
                  <a:ext cx="14900" cy="12800"/>
                </a:xfrm>
                <a:custGeom>
                  <a:rect b="b" l="l" r="r" t="t"/>
                  <a:pathLst>
                    <a:path extrusionOk="0" h="512" w="596">
                      <a:moveTo>
                        <a:pt x="262" y="1"/>
                      </a:moveTo>
                      <a:cubicBezTo>
                        <a:pt x="119" y="1"/>
                        <a:pt x="0" y="108"/>
                        <a:pt x="0" y="263"/>
                      </a:cubicBezTo>
                      <a:cubicBezTo>
                        <a:pt x="0" y="410"/>
                        <a:pt x="129" y="512"/>
                        <a:pt x="259" y="512"/>
                      </a:cubicBezTo>
                      <a:cubicBezTo>
                        <a:pt x="319" y="512"/>
                        <a:pt x="380" y="490"/>
                        <a:pt x="429" y="442"/>
                      </a:cubicBezTo>
                      <a:cubicBezTo>
                        <a:pt x="595" y="287"/>
                        <a:pt x="488" y="13"/>
                        <a:pt x="26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4" name="Google Shape;4514;p25"/>
                <p:cNvSpPr/>
                <p:nvPr/>
              </p:nvSpPr>
              <p:spPr>
                <a:xfrm>
                  <a:off x="3233425" y="3608875"/>
                  <a:ext cx="14900" cy="12600"/>
                </a:xfrm>
                <a:custGeom>
                  <a:rect b="b" l="l" r="r" t="t"/>
                  <a:pathLst>
                    <a:path extrusionOk="0" h="504" w="596">
                      <a:moveTo>
                        <a:pt x="255" y="1"/>
                      </a:moveTo>
                      <a:cubicBezTo>
                        <a:pt x="121" y="1"/>
                        <a:pt x="12" y="116"/>
                        <a:pt x="1" y="252"/>
                      </a:cubicBezTo>
                      <a:cubicBezTo>
                        <a:pt x="1" y="405"/>
                        <a:pt x="126" y="503"/>
                        <a:pt x="255" y="503"/>
                      </a:cubicBezTo>
                      <a:cubicBezTo>
                        <a:pt x="316" y="503"/>
                        <a:pt x="379" y="481"/>
                        <a:pt x="429" y="430"/>
                      </a:cubicBezTo>
                      <a:cubicBezTo>
                        <a:pt x="596" y="276"/>
                        <a:pt x="489" y="14"/>
                        <a:pt x="274" y="2"/>
                      </a:cubicBezTo>
                      <a:cubicBezTo>
                        <a:pt x="268" y="1"/>
                        <a:pt x="261" y="1"/>
                        <a:pt x="25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5" name="Google Shape;4515;p25"/>
                <p:cNvSpPr/>
                <p:nvPr/>
              </p:nvSpPr>
              <p:spPr>
                <a:xfrm>
                  <a:off x="3660575" y="3771725"/>
                  <a:ext cx="14900" cy="12775"/>
                </a:xfrm>
                <a:custGeom>
                  <a:rect b="b" l="l" r="r" t="t"/>
                  <a:pathLst>
                    <a:path extrusionOk="0" h="511" w="596">
                      <a:moveTo>
                        <a:pt x="262" y="0"/>
                      </a:moveTo>
                      <a:cubicBezTo>
                        <a:pt x="119" y="0"/>
                        <a:pt x="0" y="108"/>
                        <a:pt x="0" y="251"/>
                      </a:cubicBezTo>
                      <a:cubicBezTo>
                        <a:pt x="0" y="406"/>
                        <a:pt x="124" y="511"/>
                        <a:pt x="256" y="511"/>
                      </a:cubicBezTo>
                      <a:cubicBezTo>
                        <a:pt x="315" y="511"/>
                        <a:pt x="377" y="489"/>
                        <a:pt x="429" y="441"/>
                      </a:cubicBezTo>
                      <a:cubicBezTo>
                        <a:pt x="595" y="286"/>
                        <a:pt x="488" y="12"/>
                        <a:pt x="2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6" name="Google Shape;4516;p25"/>
                <p:cNvSpPr/>
                <p:nvPr/>
              </p:nvSpPr>
              <p:spPr>
                <a:xfrm>
                  <a:off x="2879225" y="3022800"/>
                  <a:ext cx="14900" cy="12800"/>
                </a:xfrm>
                <a:custGeom>
                  <a:rect b="b" l="l" r="r" t="t"/>
                  <a:pathLst>
                    <a:path extrusionOk="0" h="512" w="596">
                      <a:moveTo>
                        <a:pt x="253" y="1"/>
                      </a:moveTo>
                      <a:cubicBezTo>
                        <a:pt x="108" y="1"/>
                        <a:pt x="0" y="115"/>
                        <a:pt x="0" y="251"/>
                      </a:cubicBezTo>
                      <a:cubicBezTo>
                        <a:pt x="0" y="407"/>
                        <a:pt x="130" y="512"/>
                        <a:pt x="261" y="512"/>
                      </a:cubicBezTo>
                      <a:cubicBezTo>
                        <a:pt x="321" y="512"/>
                        <a:pt x="380" y="490"/>
                        <a:pt x="429" y="442"/>
                      </a:cubicBezTo>
                      <a:cubicBezTo>
                        <a:pt x="595" y="287"/>
                        <a:pt x="500" y="1"/>
                        <a:pt x="274" y="1"/>
                      </a:cubicBezTo>
                      <a:cubicBezTo>
                        <a:pt x="267" y="1"/>
                        <a:pt x="260" y="1"/>
                        <a:pt x="25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7" name="Google Shape;4517;p25"/>
                <p:cNvSpPr/>
                <p:nvPr/>
              </p:nvSpPr>
              <p:spPr>
                <a:xfrm>
                  <a:off x="2879225" y="3450525"/>
                  <a:ext cx="14900" cy="12825"/>
                </a:xfrm>
                <a:custGeom>
                  <a:rect b="b" l="l" r="r" t="t"/>
                  <a:pathLst>
                    <a:path extrusionOk="0" h="513" w="596">
                      <a:moveTo>
                        <a:pt x="253" y="1"/>
                      </a:moveTo>
                      <a:cubicBezTo>
                        <a:pt x="108" y="1"/>
                        <a:pt x="0" y="115"/>
                        <a:pt x="0" y="252"/>
                      </a:cubicBezTo>
                      <a:cubicBezTo>
                        <a:pt x="0" y="407"/>
                        <a:pt x="130" y="512"/>
                        <a:pt x="261" y="512"/>
                      </a:cubicBezTo>
                      <a:cubicBezTo>
                        <a:pt x="321" y="512"/>
                        <a:pt x="380" y="491"/>
                        <a:pt x="429" y="442"/>
                      </a:cubicBezTo>
                      <a:cubicBezTo>
                        <a:pt x="595" y="287"/>
                        <a:pt x="488" y="14"/>
                        <a:pt x="274" y="2"/>
                      </a:cubicBezTo>
                      <a:cubicBezTo>
                        <a:pt x="267" y="1"/>
                        <a:pt x="260" y="1"/>
                        <a:pt x="25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8" name="Google Shape;4518;p25"/>
                <p:cNvSpPr/>
                <p:nvPr/>
              </p:nvSpPr>
              <p:spPr>
                <a:xfrm>
                  <a:off x="3305175" y="3364825"/>
                  <a:ext cx="14900" cy="12850"/>
                </a:xfrm>
                <a:custGeom>
                  <a:rect b="b" l="l" r="r" t="t"/>
                  <a:pathLst>
                    <a:path extrusionOk="0" h="514" w="596">
                      <a:moveTo>
                        <a:pt x="274" y="1"/>
                      </a:moveTo>
                      <a:cubicBezTo>
                        <a:pt x="119" y="1"/>
                        <a:pt x="0" y="120"/>
                        <a:pt x="0" y="263"/>
                      </a:cubicBezTo>
                      <a:cubicBezTo>
                        <a:pt x="0" y="416"/>
                        <a:pt x="125" y="514"/>
                        <a:pt x="258" y="514"/>
                      </a:cubicBezTo>
                      <a:cubicBezTo>
                        <a:pt x="321" y="514"/>
                        <a:pt x="387" y="491"/>
                        <a:pt x="441" y="441"/>
                      </a:cubicBezTo>
                      <a:cubicBezTo>
                        <a:pt x="595" y="286"/>
                        <a:pt x="488" y="13"/>
                        <a:pt x="27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9" name="Google Shape;4519;p25"/>
                <p:cNvSpPr/>
                <p:nvPr/>
              </p:nvSpPr>
              <p:spPr>
                <a:xfrm>
                  <a:off x="4574375" y="2764450"/>
                  <a:ext cx="14900" cy="12800"/>
                </a:xfrm>
                <a:custGeom>
                  <a:rect b="b" l="l" r="r" t="t"/>
                  <a:pathLst>
                    <a:path extrusionOk="0" h="512" w="596">
                      <a:moveTo>
                        <a:pt x="262" y="1"/>
                      </a:moveTo>
                      <a:cubicBezTo>
                        <a:pt x="119" y="1"/>
                        <a:pt x="0" y="120"/>
                        <a:pt x="0" y="263"/>
                      </a:cubicBezTo>
                      <a:cubicBezTo>
                        <a:pt x="0" y="410"/>
                        <a:pt x="129" y="512"/>
                        <a:pt x="259" y="512"/>
                      </a:cubicBezTo>
                      <a:cubicBezTo>
                        <a:pt x="320" y="512"/>
                        <a:pt x="380" y="490"/>
                        <a:pt x="429" y="441"/>
                      </a:cubicBezTo>
                      <a:cubicBezTo>
                        <a:pt x="596" y="287"/>
                        <a:pt x="488" y="13"/>
                        <a:pt x="26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0" name="Google Shape;4520;p25"/>
                <p:cNvSpPr/>
                <p:nvPr/>
              </p:nvSpPr>
              <p:spPr>
                <a:xfrm>
                  <a:off x="3424225" y="2839175"/>
                  <a:ext cx="13425" cy="12825"/>
                </a:xfrm>
                <a:custGeom>
                  <a:rect b="b" l="l" r="r" t="t"/>
                  <a:pathLst>
                    <a:path extrusionOk="0" h="513" w="537">
                      <a:moveTo>
                        <a:pt x="262" y="0"/>
                      </a:moveTo>
                      <a:cubicBezTo>
                        <a:pt x="120" y="0"/>
                        <a:pt x="1" y="107"/>
                        <a:pt x="1" y="250"/>
                      </a:cubicBezTo>
                      <a:cubicBezTo>
                        <a:pt x="1" y="393"/>
                        <a:pt x="120" y="512"/>
                        <a:pt x="262" y="512"/>
                      </a:cubicBezTo>
                      <a:cubicBezTo>
                        <a:pt x="417" y="512"/>
                        <a:pt x="536" y="393"/>
                        <a:pt x="536" y="250"/>
                      </a:cubicBezTo>
                      <a:cubicBezTo>
                        <a:pt x="536" y="107"/>
                        <a:pt x="417" y="0"/>
                        <a:pt x="2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1" name="Google Shape;4521;p25"/>
                <p:cNvSpPr/>
                <p:nvPr/>
              </p:nvSpPr>
              <p:spPr>
                <a:xfrm>
                  <a:off x="3175975" y="2653725"/>
                  <a:ext cx="13425" cy="12525"/>
                </a:xfrm>
                <a:custGeom>
                  <a:rect b="b" l="l" r="r" t="t"/>
                  <a:pathLst>
                    <a:path extrusionOk="0" h="501" w="537">
                      <a:moveTo>
                        <a:pt x="263" y="1"/>
                      </a:moveTo>
                      <a:cubicBezTo>
                        <a:pt x="120" y="1"/>
                        <a:pt x="1" y="108"/>
                        <a:pt x="1" y="251"/>
                      </a:cubicBezTo>
                      <a:cubicBezTo>
                        <a:pt x="1" y="394"/>
                        <a:pt x="120" y="501"/>
                        <a:pt x="263" y="501"/>
                      </a:cubicBezTo>
                      <a:cubicBezTo>
                        <a:pt x="417" y="501"/>
                        <a:pt x="536" y="394"/>
                        <a:pt x="536" y="251"/>
                      </a:cubicBezTo>
                      <a:cubicBezTo>
                        <a:pt x="536" y="108"/>
                        <a:pt x="417" y="1"/>
                        <a:pt x="26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2" name="Google Shape;4522;p25"/>
                <p:cNvSpPr/>
                <p:nvPr/>
              </p:nvSpPr>
              <p:spPr>
                <a:xfrm>
                  <a:off x="4679450" y="2461750"/>
                  <a:ext cx="13400" cy="12825"/>
                </a:xfrm>
                <a:custGeom>
                  <a:rect b="b" l="l" r="r" t="t"/>
                  <a:pathLst>
                    <a:path extrusionOk="0" h="513" w="536">
                      <a:moveTo>
                        <a:pt x="262" y="0"/>
                      </a:moveTo>
                      <a:cubicBezTo>
                        <a:pt x="119" y="0"/>
                        <a:pt x="0" y="119"/>
                        <a:pt x="0" y="250"/>
                      </a:cubicBezTo>
                      <a:cubicBezTo>
                        <a:pt x="0" y="393"/>
                        <a:pt x="119" y="512"/>
                        <a:pt x="262" y="512"/>
                      </a:cubicBezTo>
                      <a:cubicBezTo>
                        <a:pt x="417" y="512"/>
                        <a:pt x="536" y="393"/>
                        <a:pt x="536" y="250"/>
                      </a:cubicBezTo>
                      <a:cubicBezTo>
                        <a:pt x="536" y="119"/>
                        <a:pt x="417" y="0"/>
                        <a:pt x="2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3" name="Google Shape;4523;p25"/>
                <p:cNvSpPr/>
                <p:nvPr/>
              </p:nvSpPr>
              <p:spPr>
                <a:xfrm>
                  <a:off x="4420475" y="2324825"/>
                  <a:ext cx="13425" cy="12525"/>
                </a:xfrm>
                <a:custGeom>
                  <a:rect b="b" l="l" r="r" t="t"/>
                  <a:pathLst>
                    <a:path extrusionOk="0" h="501" w="537">
                      <a:moveTo>
                        <a:pt x="263" y="0"/>
                      </a:moveTo>
                      <a:cubicBezTo>
                        <a:pt x="120" y="0"/>
                        <a:pt x="1" y="107"/>
                        <a:pt x="1" y="250"/>
                      </a:cubicBezTo>
                      <a:cubicBezTo>
                        <a:pt x="1" y="393"/>
                        <a:pt x="120" y="500"/>
                        <a:pt x="263" y="500"/>
                      </a:cubicBezTo>
                      <a:cubicBezTo>
                        <a:pt x="417" y="500"/>
                        <a:pt x="537" y="393"/>
                        <a:pt x="537" y="250"/>
                      </a:cubicBezTo>
                      <a:cubicBezTo>
                        <a:pt x="537" y="107"/>
                        <a:pt x="417" y="0"/>
                        <a:pt x="26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4" name="Google Shape;4524;p25"/>
                <p:cNvSpPr/>
                <p:nvPr/>
              </p:nvSpPr>
              <p:spPr>
                <a:xfrm>
                  <a:off x="4200800" y="2052175"/>
                  <a:ext cx="13425" cy="12825"/>
                </a:xfrm>
                <a:custGeom>
                  <a:rect b="b" l="l" r="r" t="t"/>
                  <a:pathLst>
                    <a:path extrusionOk="0" h="513" w="537">
                      <a:moveTo>
                        <a:pt x="263" y="0"/>
                      </a:moveTo>
                      <a:cubicBezTo>
                        <a:pt x="120" y="0"/>
                        <a:pt x="1" y="119"/>
                        <a:pt x="1" y="262"/>
                      </a:cubicBezTo>
                      <a:cubicBezTo>
                        <a:pt x="1" y="393"/>
                        <a:pt x="120" y="512"/>
                        <a:pt x="263" y="512"/>
                      </a:cubicBezTo>
                      <a:cubicBezTo>
                        <a:pt x="406" y="512"/>
                        <a:pt x="537" y="393"/>
                        <a:pt x="537" y="262"/>
                      </a:cubicBezTo>
                      <a:cubicBezTo>
                        <a:pt x="537" y="119"/>
                        <a:pt x="406" y="0"/>
                        <a:pt x="26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5" name="Google Shape;4525;p25"/>
                <p:cNvSpPr/>
                <p:nvPr/>
              </p:nvSpPr>
              <p:spPr>
                <a:xfrm>
                  <a:off x="2892600" y="2091725"/>
                  <a:ext cx="14925" cy="12825"/>
                </a:xfrm>
                <a:custGeom>
                  <a:rect b="b" l="l" r="r" t="t"/>
                  <a:pathLst>
                    <a:path extrusionOk="0" h="513" w="597">
                      <a:moveTo>
                        <a:pt x="243" y="1"/>
                      </a:moveTo>
                      <a:cubicBezTo>
                        <a:pt x="109" y="1"/>
                        <a:pt x="1" y="116"/>
                        <a:pt x="1" y="252"/>
                      </a:cubicBezTo>
                      <a:cubicBezTo>
                        <a:pt x="1" y="407"/>
                        <a:pt x="125" y="512"/>
                        <a:pt x="256" y="512"/>
                      </a:cubicBezTo>
                      <a:cubicBezTo>
                        <a:pt x="316" y="512"/>
                        <a:pt x="378" y="491"/>
                        <a:pt x="430" y="442"/>
                      </a:cubicBezTo>
                      <a:cubicBezTo>
                        <a:pt x="596" y="287"/>
                        <a:pt x="489" y="14"/>
                        <a:pt x="263" y="2"/>
                      </a:cubicBezTo>
                      <a:cubicBezTo>
                        <a:pt x="256" y="1"/>
                        <a:pt x="250" y="1"/>
                        <a:pt x="2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6" name="Google Shape;4526;p25"/>
                <p:cNvSpPr/>
                <p:nvPr/>
              </p:nvSpPr>
              <p:spPr>
                <a:xfrm>
                  <a:off x="3100975" y="1773550"/>
                  <a:ext cx="14600" cy="12800"/>
                </a:xfrm>
                <a:custGeom>
                  <a:rect b="b" l="l" r="r" t="t"/>
                  <a:pathLst>
                    <a:path extrusionOk="0" h="512" w="584">
                      <a:moveTo>
                        <a:pt x="262" y="1"/>
                      </a:moveTo>
                      <a:cubicBezTo>
                        <a:pt x="119" y="1"/>
                        <a:pt x="0" y="108"/>
                        <a:pt x="0" y="251"/>
                      </a:cubicBezTo>
                      <a:cubicBezTo>
                        <a:pt x="0" y="407"/>
                        <a:pt x="124" y="511"/>
                        <a:pt x="256" y="511"/>
                      </a:cubicBezTo>
                      <a:cubicBezTo>
                        <a:pt x="316" y="511"/>
                        <a:pt x="377" y="490"/>
                        <a:pt x="429" y="442"/>
                      </a:cubicBezTo>
                      <a:cubicBezTo>
                        <a:pt x="584" y="287"/>
                        <a:pt x="488" y="13"/>
                        <a:pt x="26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7" name="Google Shape;4527;p25"/>
                <p:cNvSpPr/>
                <p:nvPr/>
              </p:nvSpPr>
              <p:spPr>
                <a:xfrm>
                  <a:off x="2931900" y="1586050"/>
                  <a:ext cx="14600" cy="12775"/>
                </a:xfrm>
                <a:custGeom>
                  <a:rect b="b" l="l" r="r" t="t"/>
                  <a:pathLst>
                    <a:path extrusionOk="0" h="511" w="584">
                      <a:moveTo>
                        <a:pt x="263" y="0"/>
                      </a:moveTo>
                      <a:cubicBezTo>
                        <a:pt x="120" y="0"/>
                        <a:pt x="1" y="107"/>
                        <a:pt x="1" y="250"/>
                      </a:cubicBezTo>
                      <a:cubicBezTo>
                        <a:pt x="1" y="406"/>
                        <a:pt x="124" y="511"/>
                        <a:pt x="256" y="511"/>
                      </a:cubicBezTo>
                      <a:cubicBezTo>
                        <a:pt x="316" y="511"/>
                        <a:pt x="377" y="489"/>
                        <a:pt x="429" y="441"/>
                      </a:cubicBezTo>
                      <a:cubicBezTo>
                        <a:pt x="584" y="286"/>
                        <a:pt x="489" y="12"/>
                        <a:pt x="26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8" name="Google Shape;4528;p25"/>
                <p:cNvSpPr/>
                <p:nvPr/>
              </p:nvSpPr>
              <p:spPr>
                <a:xfrm>
                  <a:off x="3553400" y="1378850"/>
                  <a:ext cx="14925" cy="12800"/>
                </a:xfrm>
                <a:custGeom>
                  <a:rect b="b" l="l" r="r" t="t"/>
                  <a:pathLst>
                    <a:path extrusionOk="0" h="512" w="597">
                      <a:moveTo>
                        <a:pt x="243" y="1"/>
                      </a:moveTo>
                      <a:cubicBezTo>
                        <a:pt x="109" y="1"/>
                        <a:pt x="1" y="115"/>
                        <a:pt x="1" y="251"/>
                      </a:cubicBezTo>
                      <a:cubicBezTo>
                        <a:pt x="1" y="407"/>
                        <a:pt x="130" y="512"/>
                        <a:pt x="262" y="512"/>
                      </a:cubicBezTo>
                      <a:cubicBezTo>
                        <a:pt x="321" y="512"/>
                        <a:pt x="381" y="490"/>
                        <a:pt x="429" y="442"/>
                      </a:cubicBezTo>
                      <a:cubicBezTo>
                        <a:pt x="596" y="275"/>
                        <a:pt x="489" y="1"/>
                        <a:pt x="263" y="1"/>
                      </a:cubicBezTo>
                      <a:cubicBezTo>
                        <a:pt x="256" y="1"/>
                        <a:pt x="250" y="1"/>
                        <a:pt x="2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9" name="Google Shape;4529;p25"/>
                <p:cNvSpPr/>
                <p:nvPr/>
              </p:nvSpPr>
              <p:spPr>
                <a:xfrm>
                  <a:off x="3559950" y="2535850"/>
                  <a:ext cx="14925" cy="12800"/>
                </a:xfrm>
                <a:custGeom>
                  <a:rect b="b" l="l" r="r" t="t"/>
                  <a:pathLst>
                    <a:path extrusionOk="0" h="512" w="597">
                      <a:moveTo>
                        <a:pt x="275" y="1"/>
                      </a:moveTo>
                      <a:cubicBezTo>
                        <a:pt x="132" y="1"/>
                        <a:pt x="13" y="108"/>
                        <a:pt x="1" y="251"/>
                      </a:cubicBezTo>
                      <a:cubicBezTo>
                        <a:pt x="1" y="406"/>
                        <a:pt x="130" y="511"/>
                        <a:pt x="265" y="511"/>
                      </a:cubicBezTo>
                      <a:cubicBezTo>
                        <a:pt x="327" y="511"/>
                        <a:pt x="389" y="490"/>
                        <a:pt x="441" y="441"/>
                      </a:cubicBezTo>
                      <a:cubicBezTo>
                        <a:pt x="596" y="287"/>
                        <a:pt x="501" y="13"/>
                        <a:pt x="27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0" name="Google Shape;4530;p25"/>
                <p:cNvSpPr/>
                <p:nvPr/>
              </p:nvSpPr>
              <p:spPr>
                <a:xfrm>
                  <a:off x="3821900" y="2024775"/>
                  <a:ext cx="14900" cy="12575"/>
                </a:xfrm>
                <a:custGeom>
                  <a:rect b="b" l="l" r="r" t="t"/>
                  <a:pathLst>
                    <a:path extrusionOk="0" h="503" w="596">
                      <a:moveTo>
                        <a:pt x="253" y="0"/>
                      </a:moveTo>
                      <a:cubicBezTo>
                        <a:pt x="109" y="0"/>
                        <a:pt x="0" y="115"/>
                        <a:pt x="0" y="251"/>
                      </a:cubicBezTo>
                      <a:cubicBezTo>
                        <a:pt x="0" y="404"/>
                        <a:pt x="125" y="502"/>
                        <a:pt x="254" y="502"/>
                      </a:cubicBezTo>
                      <a:cubicBezTo>
                        <a:pt x="316" y="502"/>
                        <a:pt x="379" y="480"/>
                        <a:pt x="429" y="429"/>
                      </a:cubicBezTo>
                      <a:cubicBezTo>
                        <a:pt x="596" y="275"/>
                        <a:pt x="488" y="1"/>
                        <a:pt x="274" y="1"/>
                      </a:cubicBezTo>
                      <a:cubicBezTo>
                        <a:pt x="267" y="0"/>
                        <a:pt x="260" y="0"/>
                        <a:pt x="25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1" name="Google Shape;4531;p25"/>
                <p:cNvSpPr/>
                <p:nvPr/>
              </p:nvSpPr>
              <p:spPr>
                <a:xfrm>
                  <a:off x="3681400" y="3347875"/>
                  <a:ext cx="14900" cy="12850"/>
                </a:xfrm>
                <a:custGeom>
                  <a:rect b="b" l="l" r="r" t="t"/>
                  <a:pathLst>
                    <a:path extrusionOk="0" h="514" w="596">
                      <a:moveTo>
                        <a:pt x="262" y="0"/>
                      </a:moveTo>
                      <a:cubicBezTo>
                        <a:pt x="120" y="0"/>
                        <a:pt x="1" y="119"/>
                        <a:pt x="1" y="262"/>
                      </a:cubicBezTo>
                      <a:cubicBezTo>
                        <a:pt x="1" y="415"/>
                        <a:pt x="126" y="513"/>
                        <a:pt x="254" y="513"/>
                      </a:cubicBezTo>
                      <a:cubicBezTo>
                        <a:pt x="316" y="513"/>
                        <a:pt x="379" y="491"/>
                        <a:pt x="429" y="441"/>
                      </a:cubicBezTo>
                      <a:cubicBezTo>
                        <a:pt x="596" y="286"/>
                        <a:pt x="489" y="12"/>
                        <a:pt x="2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2" name="Google Shape;4532;p25"/>
                <p:cNvSpPr/>
                <p:nvPr/>
              </p:nvSpPr>
              <p:spPr>
                <a:xfrm>
                  <a:off x="3958825" y="3324350"/>
                  <a:ext cx="14900" cy="12800"/>
                </a:xfrm>
                <a:custGeom>
                  <a:rect b="b" l="l" r="r" t="t"/>
                  <a:pathLst>
                    <a:path extrusionOk="0" h="512" w="596">
                      <a:moveTo>
                        <a:pt x="262" y="0"/>
                      </a:moveTo>
                      <a:cubicBezTo>
                        <a:pt x="119" y="0"/>
                        <a:pt x="0" y="119"/>
                        <a:pt x="0" y="262"/>
                      </a:cubicBezTo>
                      <a:cubicBezTo>
                        <a:pt x="0" y="409"/>
                        <a:pt x="129" y="511"/>
                        <a:pt x="259" y="511"/>
                      </a:cubicBezTo>
                      <a:cubicBezTo>
                        <a:pt x="319" y="511"/>
                        <a:pt x="380" y="490"/>
                        <a:pt x="429" y="441"/>
                      </a:cubicBezTo>
                      <a:cubicBezTo>
                        <a:pt x="595" y="286"/>
                        <a:pt x="488" y="12"/>
                        <a:pt x="2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3" name="Google Shape;4533;p25"/>
                <p:cNvSpPr/>
                <p:nvPr/>
              </p:nvSpPr>
              <p:spPr>
                <a:xfrm>
                  <a:off x="4214200" y="3088300"/>
                  <a:ext cx="14625" cy="12800"/>
                </a:xfrm>
                <a:custGeom>
                  <a:rect b="b" l="l" r="r" t="t"/>
                  <a:pathLst>
                    <a:path extrusionOk="0" h="512" w="585">
                      <a:moveTo>
                        <a:pt x="263" y="1"/>
                      </a:moveTo>
                      <a:cubicBezTo>
                        <a:pt x="120" y="1"/>
                        <a:pt x="1" y="108"/>
                        <a:pt x="1" y="251"/>
                      </a:cubicBezTo>
                      <a:cubicBezTo>
                        <a:pt x="1" y="406"/>
                        <a:pt x="125" y="511"/>
                        <a:pt x="256" y="511"/>
                      </a:cubicBezTo>
                      <a:cubicBezTo>
                        <a:pt x="316" y="511"/>
                        <a:pt x="377" y="490"/>
                        <a:pt x="429" y="441"/>
                      </a:cubicBezTo>
                      <a:cubicBezTo>
                        <a:pt x="584" y="287"/>
                        <a:pt x="489" y="13"/>
                        <a:pt x="26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4" name="Google Shape;4534;p25"/>
                <p:cNvSpPr/>
                <p:nvPr/>
              </p:nvSpPr>
              <p:spPr>
                <a:xfrm>
                  <a:off x="2329450" y="1421425"/>
                  <a:ext cx="14600" cy="12800"/>
                </a:xfrm>
                <a:custGeom>
                  <a:rect b="b" l="l" r="r" t="t"/>
                  <a:pathLst>
                    <a:path extrusionOk="0" h="512" w="584">
                      <a:moveTo>
                        <a:pt x="262" y="1"/>
                      </a:moveTo>
                      <a:cubicBezTo>
                        <a:pt x="119" y="1"/>
                        <a:pt x="0" y="108"/>
                        <a:pt x="0" y="263"/>
                      </a:cubicBezTo>
                      <a:cubicBezTo>
                        <a:pt x="0" y="410"/>
                        <a:pt x="123" y="512"/>
                        <a:pt x="254" y="512"/>
                      </a:cubicBezTo>
                      <a:cubicBezTo>
                        <a:pt x="314" y="512"/>
                        <a:pt x="376" y="490"/>
                        <a:pt x="429" y="441"/>
                      </a:cubicBezTo>
                      <a:cubicBezTo>
                        <a:pt x="584" y="287"/>
                        <a:pt x="488" y="13"/>
                        <a:pt x="26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5" name="Google Shape;4535;p25"/>
                <p:cNvSpPr/>
                <p:nvPr/>
              </p:nvSpPr>
              <p:spPr>
                <a:xfrm>
                  <a:off x="1648400" y="3363925"/>
                  <a:ext cx="32175" cy="32475"/>
                </a:xfrm>
                <a:custGeom>
                  <a:rect b="b" l="l" r="r" t="t"/>
                  <a:pathLst>
                    <a:path extrusionOk="0" h="1299" w="1287">
                      <a:moveTo>
                        <a:pt x="489" y="1"/>
                      </a:moveTo>
                      <a:lnTo>
                        <a:pt x="489" y="501"/>
                      </a:lnTo>
                      <a:lnTo>
                        <a:pt x="1" y="656"/>
                      </a:lnTo>
                      <a:lnTo>
                        <a:pt x="489" y="811"/>
                      </a:lnTo>
                      <a:lnTo>
                        <a:pt x="489" y="1299"/>
                      </a:lnTo>
                      <a:lnTo>
                        <a:pt x="799" y="906"/>
                      </a:lnTo>
                      <a:lnTo>
                        <a:pt x="1287" y="1061"/>
                      </a:lnTo>
                      <a:lnTo>
                        <a:pt x="989" y="656"/>
                      </a:lnTo>
                      <a:lnTo>
                        <a:pt x="1287" y="251"/>
                      </a:lnTo>
                      <a:lnTo>
                        <a:pt x="799" y="406"/>
                      </a:lnTo>
                      <a:lnTo>
                        <a:pt x="48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6" name="Google Shape;4536;p25"/>
                <p:cNvSpPr/>
                <p:nvPr/>
              </p:nvSpPr>
              <p:spPr>
                <a:xfrm>
                  <a:off x="1724025" y="3057950"/>
                  <a:ext cx="32450" cy="32775"/>
                </a:xfrm>
                <a:custGeom>
                  <a:rect b="b" l="l" r="r" t="t"/>
                  <a:pathLst>
                    <a:path extrusionOk="0" h="1311" w="1298">
                      <a:moveTo>
                        <a:pt x="500" y="0"/>
                      </a:moveTo>
                      <a:lnTo>
                        <a:pt x="500" y="500"/>
                      </a:lnTo>
                      <a:lnTo>
                        <a:pt x="0" y="655"/>
                      </a:lnTo>
                      <a:lnTo>
                        <a:pt x="500" y="810"/>
                      </a:lnTo>
                      <a:lnTo>
                        <a:pt x="500" y="1310"/>
                      </a:lnTo>
                      <a:lnTo>
                        <a:pt x="810" y="905"/>
                      </a:lnTo>
                      <a:lnTo>
                        <a:pt x="1298" y="1060"/>
                      </a:lnTo>
                      <a:lnTo>
                        <a:pt x="988" y="655"/>
                      </a:lnTo>
                      <a:lnTo>
                        <a:pt x="1298" y="250"/>
                      </a:lnTo>
                      <a:lnTo>
                        <a:pt x="810" y="405"/>
                      </a:lnTo>
                      <a:lnTo>
                        <a:pt x="5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7" name="Google Shape;4537;p25"/>
                <p:cNvSpPr/>
                <p:nvPr/>
              </p:nvSpPr>
              <p:spPr>
                <a:xfrm>
                  <a:off x="1903200" y="3678850"/>
                  <a:ext cx="32175" cy="32475"/>
                </a:xfrm>
                <a:custGeom>
                  <a:rect b="b" l="l" r="r" t="t"/>
                  <a:pathLst>
                    <a:path extrusionOk="0" h="1299" w="1287">
                      <a:moveTo>
                        <a:pt x="489" y="1"/>
                      </a:moveTo>
                      <a:lnTo>
                        <a:pt x="489" y="501"/>
                      </a:lnTo>
                      <a:lnTo>
                        <a:pt x="1" y="656"/>
                      </a:lnTo>
                      <a:lnTo>
                        <a:pt x="489" y="810"/>
                      </a:lnTo>
                      <a:lnTo>
                        <a:pt x="489" y="1299"/>
                      </a:lnTo>
                      <a:lnTo>
                        <a:pt x="798" y="906"/>
                      </a:lnTo>
                      <a:lnTo>
                        <a:pt x="1286" y="1048"/>
                      </a:lnTo>
                      <a:lnTo>
                        <a:pt x="989" y="656"/>
                      </a:lnTo>
                      <a:lnTo>
                        <a:pt x="1286" y="251"/>
                      </a:lnTo>
                      <a:lnTo>
                        <a:pt x="798" y="406"/>
                      </a:lnTo>
                      <a:lnTo>
                        <a:pt x="48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8" name="Google Shape;4538;p25"/>
                <p:cNvSpPr/>
                <p:nvPr/>
              </p:nvSpPr>
              <p:spPr>
                <a:xfrm>
                  <a:off x="1379325" y="3424650"/>
                  <a:ext cx="7775" cy="6650"/>
                </a:xfrm>
                <a:custGeom>
                  <a:rect b="b" l="l" r="r" t="t"/>
                  <a:pathLst>
                    <a:path extrusionOk="0" h="266" w="311">
                      <a:moveTo>
                        <a:pt x="143" y="1"/>
                      </a:moveTo>
                      <a:cubicBezTo>
                        <a:pt x="72" y="1"/>
                        <a:pt x="1" y="60"/>
                        <a:pt x="1" y="132"/>
                      </a:cubicBezTo>
                      <a:cubicBezTo>
                        <a:pt x="1" y="213"/>
                        <a:pt x="66" y="266"/>
                        <a:pt x="135" y="266"/>
                      </a:cubicBezTo>
                      <a:cubicBezTo>
                        <a:pt x="167" y="266"/>
                        <a:pt x="200" y="254"/>
                        <a:pt x="227" y="227"/>
                      </a:cubicBezTo>
                      <a:cubicBezTo>
                        <a:pt x="310" y="144"/>
                        <a:pt x="251" y="13"/>
                        <a:pt x="1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9" name="Google Shape;4539;p25"/>
                <p:cNvSpPr/>
                <p:nvPr/>
              </p:nvSpPr>
              <p:spPr>
                <a:xfrm>
                  <a:off x="1782650" y="3521700"/>
                  <a:ext cx="7775" cy="6450"/>
                </a:xfrm>
                <a:custGeom>
                  <a:rect b="b" l="l" r="r" t="t"/>
                  <a:pathLst>
                    <a:path extrusionOk="0" h="258" w="311">
                      <a:moveTo>
                        <a:pt x="143" y="0"/>
                      </a:moveTo>
                      <a:cubicBezTo>
                        <a:pt x="60" y="0"/>
                        <a:pt x="1" y="48"/>
                        <a:pt x="1" y="131"/>
                      </a:cubicBezTo>
                      <a:cubicBezTo>
                        <a:pt x="1" y="206"/>
                        <a:pt x="70" y="258"/>
                        <a:pt x="141" y="258"/>
                      </a:cubicBezTo>
                      <a:cubicBezTo>
                        <a:pt x="171" y="258"/>
                        <a:pt x="202" y="248"/>
                        <a:pt x="227" y="226"/>
                      </a:cubicBezTo>
                      <a:cubicBezTo>
                        <a:pt x="310" y="143"/>
                        <a:pt x="251" y="0"/>
                        <a:pt x="14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0" name="Google Shape;4540;p25"/>
                <p:cNvSpPr/>
                <p:nvPr/>
              </p:nvSpPr>
              <p:spPr>
                <a:xfrm>
                  <a:off x="1982375" y="3265125"/>
                  <a:ext cx="7475" cy="6650"/>
                </a:xfrm>
                <a:custGeom>
                  <a:rect b="b" l="l" r="r" t="t"/>
                  <a:pathLst>
                    <a:path extrusionOk="0" h="266" w="299">
                      <a:moveTo>
                        <a:pt x="132" y="0"/>
                      </a:moveTo>
                      <a:cubicBezTo>
                        <a:pt x="60" y="0"/>
                        <a:pt x="1" y="60"/>
                        <a:pt x="1" y="131"/>
                      </a:cubicBezTo>
                      <a:cubicBezTo>
                        <a:pt x="1" y="212"/>
                        <a:pt x="61" y="265"/>
                        <a:pt x="126" y="265"/>
                      </a:cubicBezTo>
                      <a:cubicBezTo>
                        <a:pt x="156" y="265"/>
                        <a:pt x="188" y="253"/>
                        <a:pt x="215" y="226"/>
                      </a:cubicBezTo>
                      <a:cubicBezTo>
                        <a:pt x="298" y="143"/>
                        <a:pt x="251" y="0"/>
                        <a:pt x="13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1" name="Google Shape;4541;p25"/>
                <p:cNvSpPr/>
                <p:nvPr/>
              </p:nvSpPr>
              <p:spPr>
                <a:xfrm>
                  <a:off x="1567150" y="3227300"/>
                  <a:ext cx="7750" cy="6475"/>
                </a:xfrm>
                <a:custGeom>
                  <a:rect b="b" l="l" r="r" t="t"/>
                  <a:pathLst>
                    <a:path extrusionOk="0" h="259" w="310">
                      <a:moveTo>
                        <a:pt x="143" y="1"/>
                      </a:moveTo>
                      <a:cubicBezTo>
                        <a:pt x="72" y="1"/>
                        <a:pt x="0" y="61"/>
                        <a:pt x="0" y="132"/>
                      </a:cubicBezTo>
                      <a:cubicBezTo>
                        <a:pt x="0" y="207"/>
                        <a:pt x="70" y="258"/>
                        <a:pt x="140" y="258"/>
                      </a:cubicBezTo>
                      <a:cubicBezTo>
                        <a:pt x="171" y="258"/>
                        <a:pt x="201" y="249"/>
                        <a:pt x="227" y="227"/>
                      </a:cubicBezTo>
                      <a:cubicBezTo>
                        <a:pt x="310" y="144"/>
                        <a:pt x="250" y="1"/>
                        <a:pt x="1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2" name="Google Shape;4542;p25"/>
                <p:cNvSpPr/>
                <p:nvPr/>
              </p:nvSpPr>
              <p:spPr>
                <a:xfrm>
                  <a:off x="1779375" y="3314800"/>
                  <a:ext cx="14900" cy="12725"/>
                </a:xfrm>
                <a:custGeom>
                  <a:rect b="b" l="l" r="r" t="t"/>
                  <a:pathLst>
                    <a:path extrusionOk="0" h="509" w="596">
                      <a:moveTo>
                        <a:pt x="255" y="1"/>
                      </a:moveTo>
                      <a:cubicBezTo>
                        <a:pt x="121" y="1"/>
                        <a:pt x="12" y="115"/>
                        <a:pt x="1" y="251"/>
                      </a:cubicBezTo>
                      <a:cubicBezTo>
                        <a:pt x="1" y="404"/>
                        <a:pt x="125" y="508"/>
                        <a:pt x="258" y="508"/>
                      </a:cubicBezTo>
                      <a:cubicBezTo>
                        <a:pt x="322" y="508"/>
                        <a:pt x="387" y="484"/>
                        <a:pt x="441" y="430"/>
                      </a:cubicBezTo>
                      <a:cubicBezTo>
                        <a:pt x="596" y="275"/>
                        <a:pt x="501" y="1"/>
                        <a:pt x="274" y="1"/>
                      </a:cubicBezTo>
                      <a:cubicBezTo>
                        <a:pt x="268" y="1"/>
                        <a:pt x="261" y="1"/>
                        <a:pt x="25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3" name="Google Shape;4543;p25"/>
                <p:cNvSpPr/>
                <p:nvPr/>
              </p:nvSpPr>
              <p:spPr>
                <a:xfrm>
                  <a:off x="1654350" y="4108075"/>
                  <a:ext cx="32175" cy="32475"/>
                </a:xfrm>
                <a:custGeom>
                  <a:rect b="b" l="l" r="r" t="t"/>
                  <a:pathLst>
                    <a:path extrusionOk="0" h="1299" w="1287">
                      <a:moveTo>
                        <a:pt x="489" y="1"/>
                      </a:moveTo>
                      <a:lnTo>
                        <a:pt x="489" y="489"/>
                      </a:lnTo>
                      <a:lnTo>
                        <a:pt x="1" y="643"/>
                      </a:lnTo>
                      <a:lnTo>
                        <a:pt x="489" y="798"/>
                      </a:lnTo>
                      <a:lnTo>
                        <a:pt x="489" y="1298"/>
                      </a:lnTo>
                      <a:lnTo>
                        <a:pt x="799" y="893"/>
                      </a:lnTo>
                      <a:lnTo>
                        <a:pt x="1287" y="1048"/>
                      </a:lnTo>
                      <a:lnTo>
                        <a:pt x="989" y="643"/>
                      </a:lnTo>
                      <a:lnTo>
                        <a:pt x="1287" y="251"/>
                      </a:lnTo>
                      <a:lnTo>
                        <a:pt x="799" y="393"/>
                      </a:lnTo>
                      <a:lnTo>
                        <a:pt x="48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4" name="Google Shape;4544;p25"/>
                <p:cNvSpPr/>
                <p:nvPr/>
              </p:nvSpPr>
              <p:spPr>
                <a:xfrm>
                  <a:off x="1129400" y="3853850"/>
                  <a:ext cx="9350" cy="6600"/>
                </a:xfrm>
                <a:custGeom>
                  <a:rect b="b" l="l" r="r" t="t"/>
                  <a:pathLst>
                    <a:path extrusionOk="0" h="264" w="374">
                      <a:moveTo>
                        <a:pt x="166" y="0"/>
                      </a:moveTo>
                      <a:cubicBezTo>
                        <a:pt x="0" y="0"/>
                        <a:pt x="3" y="264"/>
                        <a:pt x="176" y="264"/>
                      </a:cubicBezTo>
                      <a:cubicBezTo>
                        <a:pt x="179" y="264"/>
                        <a:pt x="183" y="264"/>
                        <a:pt x="187" y="264"/>
                      </a:cubicBezTo>
                      <a:cubicBezTo>
                        <a:pt x="191" y="264"/>
                        <a:pt x="194" y="264"/>
                        <a:pt x="198" y="264"/>
                      </a:cubicBezTo>
                      <a:cubicBezTo>
                        <a:pt x="370" y="264"/>
                        <a:pt x="374" y="0"/>
                        <a:pt x="208" y="0"/>
                      </a:cubicBezTo>
                      <a:cubicBezTo>
                        <a:pt x="201" y="0"/>
                        <a:pt x="194" y="1"/>
                        <a:pt x="187" y="2"/>
                      </a:cubicBezTo>
                      <a:cubicBezTo>
                        <a:pt x="179" y="1"/>
                        <a:pt x="172" y="0"/>
                        <a:pt x="16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5" name="Google Shape;4545;p25"/>
                <p:cNvSpPr/>
                <p:nvPr/>
              </p:nvSpPr>
              <p:spPr>
                <a:xfrm>
                  <a:off x="1533800" y="3950625"/>
                  <a:ext cx="7775" cy="6650"/>
                </a:xfrm>
                <a:custGeom>
                  <a:rect b="b" l="l" r="r" t="t"/>
                  <a:pathLst>
                    <a:path extrusionOk="0" h="266" w="311">
                      <a:moveTo>
                        <a:pt x="144" y="0"/>
                      </a:moveTo>
                      <a:cubicBezTo>
                        <a:pt x="72" y="0"/>
                        <a:pt x="13" y="60"/>
                        <a:pt x="1" y="131"/>
                      </a:cubicBezTo>
                      <a:cubicBezTo>
                        <a:pt x="1" y="212"/>
                        <a:pt x="67" y="265"/>
                        <a:pt x="135" y="265"/>
                      </a:cubicBezTo>
                      <a:cubicBezTo>
                        <a:pt x="167" y="265"/>
                        <a:pt x="200" y="253"/>
                        <a:pt x="227" y="226"/>
                      </a:cubicBezTo>
                      <a:cubicBezTo>
                        <a:pt x="310" y="143"/>
                        <a:pt x="251" y="12"/>
                        <a:pt x="14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6" name="Google Shape;4546;p25"/>
                <p:cNvSpPr/>
                <p:nvPr/>
              </p:nvSpPr>
              <p:spPr>
                <a:xfrm>
                  <a:off x="1733550" y="3694025"/>
                  <a:ext cx="7450" cy="6675"/>
                </a:xfrm>
                <a:custGeom>
                  <a:rect b="b" l="l" r="r" t="t"/>
                  <a:pathLst>
                    <a:path extrusionOk="0" h="267" w="298">
                      <a:moveTo>
                        <a:pt x="131" y="1"/>
                      </a:moveTo>
                      <a:cubicBezTo>
                        <a:pt x="60" y="1"/>
                        <a:pt x="0" y="60"/>
                        <a:pt x="0" y="132"/>
                      </a:cubicBezTo>
                      <a:cubicBezTo>
                        <a:pt x="0" y="213"/>
                        <a:pt x="60" y="266"/>
                        <a:pt x="125" y="266"/>
                      </a:cubicBezTo>
                      <a:cubicBezTo>
                        <a:pt x="156" y="266"/>
                        <a:pt x="187" y="254"/>
                        <a:pt x="214" y="227"/>
                      </a:cubicBezTo>
                      <a:cubicBezTo>
                        <a:pt x="298" y="144"/>
                        <a:pt x="250" y="13"/>
                        <a:pt x="13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7" name="Google Shape;4547;p25"/>
                <p:cNvSpPr/>
                <p:nvPr/>
              </p:nvSpPr>
              <p:spPr>
                <a:xfrm>
                  <a:off x="1318300" y="3656225"/>
                  <a:ext cx="7775" cy="6650"/>
                </a:xfrm>
                <a:custGeom>
                  <a:rect b="b" l="l" r="r" t="t"/>
                  <a:pathLst>
                    <a:path extrusionOk="0" h="266" w="311">
                      <a:moveTo>
                        <a:pt x="144" y="1"/>
                      </a:moveTo>
                      <a:cubicBezTo>
                        <a:pt x="72" y="1"/>
                        <a:pt x="13" y="60"/>
                        <a:pt x="1" y="132"/>
                      </a:cubicBezTo>
                      <a:cubicBezTo>
                        <a:pt x="1" y="213"/>
                        <a:pt x="66" y="266"/>
                        <a:pt x="135" y="266"/>
                      </a:cubicBezTo>
                      <a:cubicBezTo>
                        <a:pt x="167" y="266"/>
                        <a:pt x="200" y="254"/>
                        <a:pt x="227" y="227"/>
                      </a:cubicBezTo>
                      <a:cubicBezTo>
                        <a:pt x="310" y="144"/>
                        <a:pt x="251" y="13"/>
                        <a:pt x="14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8" name="Google Shape;4548;p25"/>
                <p:cNvSpPr/>
                <p:nvPr/>
              </p:nvSpPr>
              <p:spPr>
                <a:xfrm>
                  <a:off x="1530525" y="3743750"/>
                  <a:ext cx="14925" cy="12800"/>
                </a:xfrm>
                <a:custGeom>
                  <a:rect b="b" l="l" r="r" t="t"/>
                  <a:pathLst>
                    <a:path extrusionOk="0" h="512" w="597">
                      <a:moveTo>
                        <a:pt x="275" y="0"/>
                      </a:moveTo>
                      <a:cubicBezTo>
                        <a:pt x="132" y="0"/>
                        <a:pt x="13" y="107"/>
                        <a:pt x="1" y="262"/>
                      </a:cubicBezTo>
                      <a:cubicBezTo>
                        <a:pt x="1" y="409"/>
                        <a:pt x="129" y="511"/>
                        <a:pt x="264" y="511"/>
                      </a:cubicBezTo>
                      <a:cubicBezTo>
                        <a:pt x="326" y="511"/>
                        <a:pt x="389" y="490"/>
                        <a:pt x="441" y="441"/>
                      </a:cubicBezTo>
                      <a:cubicBezTo>
                        <a:pt x="596" y="286"/>
                        <a:pt x="501" y="12"/>
                        <a:pt x="27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9" name="Google Shape;4549;p25"/>
                <p:cNvSpPr/>
                <p:nvPr/>
              </p:nvSpPr>
              <p:spPr>
                <a:xfrm>
                  <a:off x="844725" y="3330900"/>
                  <a:ext cx="31875" cy="33650"/>
                </a:xfrm>
                <a:custGeom>
                  <a:rect b="b" l="l" r="r" t="t"/>
                  <a:pathLst>
                    <a:path extrusionOk="0" h="1346" w="1275">
                      <a:moveTo>
                        <a:pt x="727" y="0"/>
                      </a:moveTo>
                      <a:lnTo>
                        <a:pt x="489" y="453"/>
                      </a:lnTo>
                      <a:lnTo>
                        <a:pt x="1" y="358"/>
                      </a:lnTo>
                      <a:lnTo>
                        <a:pt x="334" y="739"/>
                      </a:lnTo>
                      <a:lnTo>
                        <a:pt x="84" y="1191"/>
                      </a:lnTo>
                      <a:lnTo>
                        <a:pt x="84" y="1191"/>
                      </a:lnTo>
                      <a:lnTo>
                        <a:pt x="537" y="965"/>
                      </a:lnTo>
                      <a:lnTo>
                        <a:pt x="870" y="1346"/>
                      </a:lnTo>
                      <a:lnTo>
                        <a:pt x="822" y="834"/>
                      </a:lnTo>
                      <a:lnTo>
                        <a:pt x="1275" y="608"/>
                      </a:lnTo>
                      <a:lnTo>
                        <a:pt x="787" y="512"/>
                      </a:lnTo>
                      <a:lnTo>
                        <a:pt x="72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0" name="Google Shape;4550;p25"/>
                <p:cNvSpPr/>
                <p:nvPr/>
              </p:nvSpPr>
              <p:spPr>
                <a:xfrm>
                  <a:off x="1221925" y="2868625"/>
                  <a:ext cx="7700" cy="6600"/>
                </a:xfrm>
                <a:custGeom>
                  <a:rect b="b" l="l" r="r" t="t"/>
                  <a:pathLst>
                    <a:path extrusionOk="0" h="264" w="308">
                      <a:moveTo>
                        <a:pt x="174" y="0"/>
                      </a:moveTo>
                      <a:cubicBezTo>
                        <a:pt x="74" y="0"/>
                        <a:pt x="1" y="113"/>
                        <a:pt x="58" y="203"/>
                      </a:cubicBezTo>
                      <a:cubicBezTo>
                        <a:pt x="83" y="244"/>
                        <a:pt x="124" y="263"/>
                        <a:pt x="164" y="263"/>
                      </a:cubicBezTo>
                      <a:cubicBezTo>
                        <a:pt x="218" y="263"/>
                        <a:pt x="270" y="229"/>
                        <a:pt x="284" y="168"/>
                      </a:cubicBezTo>
                      <a:cubicBezTo>
                        <a:pt x="308" y="96"/>
                        <a:pt x="260" y="25"/>
                        <a:pt x="189" y="1"/>
                      </a:cubicBezTo>
                      <a:cubicBezTo>
                        <a:pt x="184" y="0"/>
                        <a:pt x="179" y="0"/>
                        <a:pt x="17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1" name="Google Shape;4551;p25"/>
                <p:cNvSpPr/>
                <p:nvPr/>
              </p:nvSpPr>
              <p:spPr>
                <a:xfrm>
                  <a:off x="1048500" y="3245700"/>
                  <a:ext cx="7900" cy="6350"/>
                </a:xfrm>
                <a:custGeom>
                  <a:rect b="b" l="l" r="r" t="t"/>
                  <a:pathLst>
                    <a:path extrusionOk="0" h="254" w="316">
                      <a:moveTo>
                        <a:pt x="166" y="0"/>
                      </a:moveTo>
                      <a:cubicBezTo>
                        <a:pt x="64" y="0"/>
                        <a:pt x="0" y="107"/>
                        <a:pt x="65" y="194"/>
                      </a:cubicBezTo>
                      <a:cubicBezTo>
                        <a:pt x="91" y="234"/>
                        <a:pt x="131" y="253"/>
                        <a:pt x="171" y="253"/>
                      </a:cubicBezTo>
                      <a:cubicBezTo>
                        <a:pt x="225" y="253"/>
                        <a:pt x="278" y="219"/>
                        <a:pt x="291" y="158"/>
                      </a:cubicBezTo>
                      <a:cubicBezTo>
                        <a:pt x="315" y="87"/>
                        <a:pt x="268" y="15"/>
                        <a:pt x="196" y="3"/>
                      </a:cubicBezTo>
                      <a:cubicBezTo>
                        <a:pt x="186" y="1"/>
                        <a:pt x="176" y="0"/>
                        <a:pt x="16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2" name="Google Shape;4552;p25"/>
                <p:cNvSpPr/>
                <p:nvPr/>
              </p:nvSpPr>
              <p:spPr>
                <a:xfrm>
                  <a:off x="1261325" y="3491250"/>
                  <a:ext cx="7900" cy="6350"/>
                </a:xfrm>
                <a:custGeom>
                  <a:rect b="b" l="l" r="r" t="t"/>
                  <a:pathLst>
                    <a:path extrusionOk="0" h="254" w="316">
                      <a:moveTo>
                        <a:pt x="166" y="1"/>
                      </a:moveTo>
                      <a:cubicBezTo>
                        <a:pt x="64" y="1"/>
                        <a:pt x="0" y="107"/>
                        <a:pt x="65" y="194"/>
                      </a:cubicBezTo>
                      <a:cubicBezTo>
                        <a:pt x="91" y="235"/>
                        <a:pt x="131" y="254"/>
                        <a:pt x="172" y="254"/>
                      </a:cubicBezTo>
                      <a:cubicBezTo>
                        <a:pt x="227" y="254"/>
                        <a:pt x="283" y="220"/>
                        <a:pt x="303" y="159"/>
                      </a:cubicBezTo>
                      <a:cubicBezTo>
                        <a:pt x="315" y="87"/>
                        <a:pt x="268" y="16"/>
                        <a:pt x="196" y="4"/>
                      </a:cubicBezTo>
                      <a:cubicBezTo>
                        <a:pt x="186" y="2"/>
                        <a:pt x="176" y="1"/>
                        <a:pt x="16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3" name="Google Shape;4553;p25"/>
                <p:cNvSpPr/>
                <p:nvPr/>
              </p:nvSpPr>
              <p:spPr>
                <a:xfrm>
                  <a:off x="1378425" y="3091225"/>
                  <a:ext cx="8525" cy="6925"/>
                </a:xfrm>
                <a:custGeom>
                  <a:rect b="b" l="l" r="r" t="t"/>
                  <a:pathLst>
                    <a:path extrusionOk="0" h="277" w="341">
                      <a:moveTo>
                        <a:pt x="186" y="0"/>
                      </a:moveTo>
                      <a:cubicBezTo>
                        <a:pt x="159" y="0"/>
                        <a:pt x="132" y="9"/>
                        <a:pt x="108" y="27"/>
                      </a:cubicBezTo>
                      <a:cubicBezTo>
                        <a:pt x="1" y="98"/>
                        <a:pt x="48" y="253"/>
                        <a:pt x="179" y="277"/>
                      </a:cubicBezTo>
                      <a:cubicBezTo>
                        <a:pt x="239" y="277"/>
                        <a:pt x="310" y="229"/>
                        <a:pt x="322" y="170"/>
                      </a:cubicBezTo>
                      <a:cubicBezTo>
                        <a:pt x="340" y="72"/>
                        <a:pt x="265" y="0"/>
                        <a:pt x="18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4" name="Google Shape;4554;p25"/>
                <p:cNvSpPr/>
                <p:nvPr/>
              </p:nvSpPr>
              <p:spPr>
                <a:xfrm>
                  <a:off x="1244750" y="3281925"/>
                  <a:ext cx="14950" cy="12700"/>
                </a:xfrm>
                <a:custGeom>
                  <a:rect b="b" l="l" r="r" t="t"/>
                  <a:pathLst>
                    <a:path extrusionOk="0" h="508" w="598">
                      <a:moveTo>
                        <a:pt x="313" y="1"/>
                      </a:moveTo>
                      <a:cubicBezTo>
                        <a:pt x="120" y="1"/>
                        <a:pt x="0" y="214"/>
                        <a:pt x="109" y="388"/>
                      </a:cubicBezTo>
                      <a:cubicBezTo>
                        <a:pt x="160" y="469"/>
                        <a:pt x="241" y="507"/>
                        <a:pt x="321" y="507"/>
                      </a:cubicBezTo>
                      <a:cubicBezTo>
                        <a:pt x="429" y="507"/>
                        <a:pt x="534" y="439"/>
                        <a:pt x="562" y="316"/>
                      </a:cubicBezTo>
                      <a:cubicBezTo>
                        <a:pt x="597" y="173"/>
                        <a:pt x="502" y="31"/>
                        <a:pt x="371" y="7"/>
                      </a:cubicBezTo>
                      <a:cubicBezTo>
                        <a:pt x="351" y="3"/>
                        <a:pt x="332" y="1"/>
                        <a:pt x="31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55" name="Google Shape;4555;p25"/>
              <p:cNvGrpSpPr/>
              <p:nvPr/>
            </p:nvGrpSpPr>
            <p:grpSpPr>
              <a:xfrm>
                <a:off x="6174075" y="-687262"/>
                <a:ext cx="3916575" cy="3378125"/>
                <a:chOff x="780450" y="1002925"/>
                <a:chExt cx="3916575" cy="3378125"/>
              </a:xfrm>
            </p:grpSpPr>
            <p:sp>
              <p:nvSpPr>
                <p:cNvPr id="4556" name="Google Shape;4556;p25"/>
                <p:cNvSpPr/>
                <p:nvPr/>
              </p:nvSpPr>
              <p:spPr>
                <a:xfrm>
                  <a:off x="2544350" y="2278100"/>
                  <a:ext cx="32175" cy="32450"/>
                </a:xfrm>
                <a:custGeom>
                  <a:rect b="b" l="l" r="r" t="t"/>
                  <a:pathLst>
                    <a:path extrusionOk="0" h="1298" w="1287">
                      <a:moveTo>
                        <a:pt x="489" y="0"/>
                      </a:moveTo>
                      <a:lnTo>
                        <a:pt x="489" y="500"/>
                      </a:lnTo>
                      <a:lnTo>
                        <a:pt x="1" y="643"/>
                      </a:lnTo>
                      <a:lnTo>
                        <a:pt x="489" y="798"/>
                      </a:lnTo>
                      <a:lnTo>
                        <a:pt x="489" y="1298"/>
                      </a:lnTo>
                      <a:lnTo>
                        <a:pt x="798" y="893"/>
                      </a:lnTo>
                      <a:lnTo>
                        <a:pt x="1287" y="1048"/>
                      </a:lnTo>
                      <a:lnTo>
                        <a:pt x="989" y="643"/>
                      </a:lnTo>
                      <a:lnTo>
                        <a:pt x="1287" y="250"/>
                      </a:lnTo>
                      <a:lnTo>
                        <a:pt x="798" y="405"/>
                      </a:lnTo>
                      <a:lnTo>
                        <a:pt x="4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7" name="Google Shape;4557;p25"/>
                <p:cNvSpPr/>
                <p:nvPr/>
              </p:nvSpPr>
              <p:spPr>
                <a:xfrm>
                  <a:off x="3345350" y="2331075"/>
                  <a:ext cx="32175" cy="32475"/>
                </a:xfrm>
                <a:custGeom>
                  <a:rect b="b" l="l" r="r" t="t"/>
                  <a:pathLst>
                    <a:path extrusionOk="0" h="1299" w="1287">
                      <a:moveTo>
                        <a:pt x="489" y="0"/>
                      </a:moveTo>
                      <a:lnTo>
                        <a:pt x="489" y="500"/>
                      </a:lnTo>
                      <a:lnTo>
                        <a:pt x="0" y="655"/>
                      </a:lnTo>
                      <a:lnTo>
                        <a:pt x="489" y="798"/>
                      </a:lnTo>
                      <a:lnTo>
                        <a:pt x="489" y="1298"/>
                      </a:lnTo>
                      <a:lnTo>
                        <a:pt x="798" y="893"/>
                      </a:lnTo>
                      <a:lnTo>
                        <a:pt x="1286" y="1048"/>
                      </a:lnTo>
                      <a:lnTo>
                        <a:pt x="1286" y="1048"/>
                      </a:lnTo>
                      <a:lnTo>
                        <a:pt x="989" y="655"/>
                      </a:lnTo>
                      <a:lnTo>
                        <a:pt x="1286" y="250"/>
                      </a:lnTo>
                      <a:lnTo>
                        <a:pt x="798" y="405"/>
                      </a:lnTo>
                      <a:lnTo>
                        <a:pt x="4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8" name="Google Shape;4558;p25"/>
                <p:cNvSpPr/>
                <p:nvPr/>
              </p:nvSpPr>
              <p:spPr>
                <a:xfrm>
                  <a:off x="2592275" y="1497050"/>
                  <a:ext cx="32175" cy="32450"/>
                </a:xfrm>
                <a:custGeom>
                  <a:rect b="b" l="l" r="r" t="t"/>
                  <a:pathLst>
                    <a:path extrusionOk="0" h="1298" w="1287">
                      <a:moveTo>
                        <a:pt x="489" y="0"/>
                      </a:moveTo>
                      <a:lnTo>
                        <a:pt x="489" y="500"/>
                      </a:lnTo>
                      <a:lnTo>
                        <a:pt x="1" y="655"/>
                      </a:lnTo>
                      <a:lnTo>
                        <a:pt x="489" y="798"/>
                      </a:lnTo>
                      <a:lnTo>
                        <a:pt x="489" y="1298"/>
                      </a:lnTo>
                      <a:lnTo>
                        <a:pt x="798" y="893"/>
                      </a:lnTo>
                      <a:lnTo>
                        <a:pt x="1286" y="1048"/>
                      </a:lnTo>
                      <a:lnTo>
                        <a:pt x="989" y="655"/>
                      </a:lnTo>
                      <a:lnTo>
                        <a:pt x="1286" y="250"/>
                      </a:lnTo>
                      <a:lnTo>
                        <a:pt x="798" y="405"/>
                      </a:lnTo>
                      <a:lnTo>
                        <a:pt x="4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9" name="Google Shape;4559;p25"/>
                <p:cNvSpPr/>
                <p:nvPr/>
              </p:nvSpPr>
              <p:spPr>
                <a:xfrm>
                  <a:off x="3361425" y="1920600"/>
                  <a:ext cx="32475" cy="32475"/>
                </a:xfrm>
                <a:custGeom>
                  <a:rect b="b" l="l" r="r" t="t"/>
                  <a:pathLst>
                    <a:path extrusionOk="0" h="1299" w="1299">
                      <a:moveTo>
                        <a:pt x="488" y="1"/>
                      </a:moveTo>
                      <a:lnTo>
                        <a:pt x="488" y="501"/>
                      </a:lnTo>
                      <a:lnTo>
                        <a:pt x="0" y="656"/>
                      </a:lnTo>
                      <a:lnTo>
                        <a:pt x="488" y="798"/>
                      </a:lnTo>
                      <a:lnTo>
                        <a:pt x="488" y="1298"/>
                      </a:lnTo>
                      <a:lnTo>
                        <a:pt x="798" y="894"/>
                      </a:lnTo>
                      <a:lnTo>
                        <a:pt x="1298" y="1048"/>
                      </a:lnTo>
                      <a:lnTo>
                        <a:pt x="989" y="656"/>
                      </a:lnTo>
                      <a:lnTo>
                        <a:pt x="1298" y="251"/>
                      </a:lnTo>
                      <a:lnTo>
                        <a:pt x="798" y="405"/>
                      </a:lnTo>
                      <a:lnTo>
                        <a:pt x="48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0" name="Google Shape;4560;p25"/>
                <p:cNvSpPr/>
                <p:nvPr/>
              </p:nvSpPr>
              <p:spPr>
                <a:xfrm>
                  <a:off x="1761525" y="2082225"/>
                  <a:ext cx="32450" cy="32475"/>
                </a:xfrm>
                <a:custGeom>
                  <a:rect b="b" l="l" r="r" t="t"/>
                  <a:pathLst>
                    <a:path extrusionOk="0" h="1299" w="1298">
                      <a:moveTo>
                        <a:pt x="500" y="1"/>
                      </a:moveTo>
                      <a:lnTo>
                        <a:pt x="500" y="489"/>
                      </a:lnTo>
                      <a:lnTo>
                        <a:pt x="0" y="644"/>
                      </a:lnTo>
                      <a:lnTo>
                        <a:pt x="500" y="798"/>
                      </a:lnTo>
                      <a:lnTo>
                        <a:pt x="500" y="1299"/>
                      </a:lnTo>
                      <a:lnTo>
                        <a:pt x="798" y="894"/>
                      </a:lnTo>
                      <a:lnTo>
                        <a:pt x="1298" y="1048"/>
                      </a:lnTo>
                      <a:lnTo>
                        <a:pt x="988" y="644"/>
                      </a:lnTo>
                      <a:lnTo>
                        <a:pt x="1298" y="251"/>
                      </a:lnTo>
                      <a:lnTo>
                        <a:pt x="1298" y="251"/>
                      </a:lnTo>
                      <a:lnTo>
                        <a:pt x="798" y="394"/>
                      </a:lnTo>
                      <a:lnTo>
                        <a:pt x="50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1" name="Google Shape;4561;p25"/>
                <p:cNvSpPr/>
                <p:nvPr/>
              </p:nvSpPr>
              <p:spPr>
                <a:xfrm>
                  <a:off x="1647825" y="2529000"/>
                  <a:ext cx="32450" cy="32475"/>
                </a:xfrm>
                <a:custGeom>
                  <a:rect b="b" l="l" r="r" t="t"/>
                  <a:pathLst>
                    <a:path extrusionOk="0" h="1299" w="1298">
                      <a:moveTo>
                        <a:pt x="500" y="1"/>
                      </a:moveTo>
                      <a:lnTo>
                        <a:pt x="500" y="489"/>
                      </a:lnTo>
                      <a:lnTo>
                        <a:pt x="0" y="644"/>
                      </a:lnTo>
                      <a:lnTo>
                        <a:pt x="500" y="799"/>
                      </a:lnTo>
                      <a:lnTo>
                        <a:pt x="500" y="1299"/>
                      </a:lnTo>
                      <a:lnTo>
                        <a:pt x="798" y="894"/>
                      </a:lnTo>
                      <a:lnTo>
                        <a:pt x="1298" y="1049"/>
                      </a:lnTo>
                      <a:lnTo>
                        <a:pt x="1298" y="1049"/>
                      </a:lnTo>
                      <a:lnTo>
                        <a:pt x="988" y="644"/>
                      </a:lnTo>
                      <a:lnTo>
                        <a:pt x="1298" y="251"/>
                      </a:lnTo>
                      <a:lnTo>
                        <a:pt x="798" y="394"/>
                      </a:lnTo>
                      <a:lnTo>
                        <a:pt x="50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2" name="Google Shape;4562;p25"/>
                <p:cNvSpPr/>
                <p:nvPr/>
              </p:nvSpPr>
              <p:spPr>
                <a:xfrm>
                  <a:off x="780450" y="2377800"/>
                  <a:ext cx="32175" cy="32775"/>
                </a:xfrm>
                <a:custGeom>
                  <a:rect b="b" l="l" r="r" t="t"/>
                  <a:pathLst>
                    <a:path extrusionOk="0" h="1311" w="1287">
                      <a:moveTo>
                        <a:pt x="488" y="1"/>
                      </a:moveTo>
                      <a:lnTo>
                        <a:pt x="488" y="501"/>
                      </a:lnTo>
                      <a:lnTo>
                        <a:pt x="0" y="655"/>
                      </a:lnTo>
                      <a:lnTo>
                        <a:pt x="488" y="810"/>
                      </a:lnTo>
                      <a:lnTo>
                        <a:pt x="488" y="1310"/>
                      </a:lnTo>
                      <a:lnTo>
                        <a:pt x="798" y="905"/>
                      </a:lnTo>
                      <a:lnTo>
                        <a:pt x="1286" y="1060"/>
                      </a:lnTo>
                      <a:lnTo>
                        <a:pt x="988" y="655"/>
                      </a:lnTo>
                      <a:lnTo>
                        <a:pt x="1286" y="251"/>
                      </a:lnTo>
                      <a:lnTo>
                        <a:pt x="798" y="405"/>
                      </a:lnTo>
                      <a:lnTo>
                        <a:pt x="48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3" name="Google Shape;4563;p25"/>
                <p:cNvSpPr/>
                <p:nvPr/>
              </p:nvSpPr>
              <p:spPr>
                <a:xfrm>
                  <a:off x="2243125" y="2420375"/>
                  <a:ext cx="32175" cy="32450"/>
                </a:xfrm>
                <a:custGeom>
                  <a:rect b="b" l="l" r="r" t="t"/>
                  <a:pathLst>
                    <a:path extrusionOk="0" h="1298" w="1287">
                      <a:moveTo>
                        <a:pt x="489" y="0"/>
                      </a:moveTo>
                      <a:lnTo>
                        <a:pt x="489" y="500"/>
                      </a:lnTo>
                      <a:lnTo>
                        <a:pt x="1" y="655"/>
                      </a:lnTo>
                      <a:lnTo>
                        <a:pt x="489" y="810"/>
                      </a:lnTo>
                      <a:lnTo>
                        <a:pt x="489" y="1298"/>
                      </a:lnTo>
                      <a:lnTo>
                        <a:pt x="798" y="905"/>
                      </a:lnTo>
                      <a:lnTo>
                        <a:pt x="1286" y="1060"/>
                      </a:lnTo>
                      <a:lnTo>
                        <a:pt x="989" y="655"/>
                      </a:lnTo>
                      <a:lnTo>
                        <a:pt x="1286" y="250"/>
                      </a:lnTo>
                      <a:lnTo>
                        <a:pt x="1286" y="250"/>
                      </a:lnTo>
                      <a:lnTo>
                        <a:pt x="798" y="405"/>
                      </a:lnTo>
                      <a:lnTo>
                        <a:pt x="4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4" name="Google Shape;4564;p25"/>
                <p:cNvSpPr/>
                <p:nvPr/>
              </p:nvSpPr>
              <p:spPr>
                <a:xfrm>
                  <a:off x="3166450" y="3111225"/>
                  <a:ext cx="32475" cy="32475"/>
                </a:xfrm>
                <a:custGeom>
                  <a:rect b="b" l="l" r="r" t="t"/>
                  <a:pathLst>
                    <a:path extrusionOk="0" h="1299" w="1299">
                      <a:moveTo>
                        <a:pt x="501" y="1"/>
                      </a:moveTo>
                      <a:lnTo>
                        <a:pt x="501" y="501"/>
                      </a:lnTo>
                      <a:lnTo>
                        <a:pt x="1" y="643"/>
                      </a:lnTo>
                      <a:lnTo>
                        <a:pt x="501" y="798"/>
                      </a:lnTo>
                      <a:lnTo>
                        <a:pt x="501" y="1298"/>
                      </a:lnTo>
                      <a:lnTo>
                        <a:pt x="798" y="894"/>
                      </a:lnTo>
                      <a:lnTo>
                        <a:pt x="1298" y="1048"/>
                      </a:lnTo>
                      <a:lnTo>
                        <a:pt x="1298" y="1048"/>
                      </a:lnTo>
                      <a:lnTo>
                        <a:pt x="989" y="643"/>
                      </a:lnTo>
                      <a:lnTo>
                        <a:pt x="1298" y="251"/>
                      </a:lnTo>
                      <a:lnTo>
                        <a:pt x="798" y="405"/>
                      </a:lnTo>
                      <a:lnTo>
                        <a:pt x="50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5" name="Google Shape;4565;p25"/>
                <p:cNvSpPr/>
                <p:nvPr/>
              </p:nvSpPr>
              <p:spPr>
                <a:xfrm>
                  <a:off x="3302475" y="3978300"/>
                  <a:ext cx="32175" cy="32475"/>
                </a:xfrm>
                <a:custGeom>
                  <a:rect b="b" l="l" r="r" t="t"/>
                  <a:pathLst>
                    <a:path extrusionOk="0" h="1299" w="1287">
                      <a:moveTo>
                        <a:pt x="489" y="0"/>
                      </a:moveTo>
                      <a:lnTo>
                        <a:pt x="489" y="500"/>
                      </a:lnTo>
                      <a:lnTo>
                        <a:pt x="1" y="655"/>
                      </a:lnTo>
                      <a:lnTo>
                        <a:pt x="489" y="810"/>
                      </a:lnTo>
                      <a:lnTo>
                        <a:pt x="489" y="1298"/>
                      </a:lnTo>
                      <a:lnTo>
                        <a:pt x="799" y="893"/>
                      </a:lnTo>
                      <a:lnTo>
                        <a:pt x="1287" y="1048"/>
                      </a:lnTo>
                      <a:lnTo>
                        <a:pt x="989" y="655"/>
                      </a:lnTo>
                      <a:lnTo>
                        <a:pt x="1287" y="250"/>
                      </a:lnTo>
                      <a:lnTo>
                        <a:pt x="799" y="405"/>
                      </a:lnTo>
                      <a:lnTo>
                        <a:pt x="4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6" name="Google Shape;4566;p25"/>
                <p:cNvSpPr/>
                <p:nvPr/>
              </p:nvSpPr>
              <p:spPr>
                <a:xfrm>
                  <a:off x="2336000" y="3689575"/>
                  <a:ext cx="32475" cy="32475"/>
                </a:xfrm>
                <a:custGeom>
                  <a:rect b="b" l="l" r="r" t="t"/>
                  <a:pathLst>
                    <a:path extrusionOk="0" h="1299" w="1299">
                      <a:moveTo>
                        <a:pt x="500" y="0"/>
                      </a:moveTo>
                      <a:lnTo>
                        <a:pt x="500" y="489"/>
                      </a:lnTo>
                      <a:lnTo>
                        <a:pt x="0" y="643"/>
                      </a:lnTo>
                      <a:lnTo>
                        <a:pt x="500" y="798"/>
                      </a:lnTo>
                      <a:lnTo>
                        <a:pt x="500" y="1298"/>
                      </a:lnTo>
                      <a:lnTo>
                        <a:pt x="798" y="893"/>
                      </a:lnTo>
                      <a:lnTo>
                        <a:pt x="1298" y="1048"/>
                      </a:lnTo>
                      <a:lnTo>
                        <a:pt x="988" y="643"/>
                      </a:lnTo>
                      <a:lnTo>
                        <a:pt x="1298" y="238"/>
                      </a:lnTo>
                      <a:lnTo>
                        <a:pt x="798" y="393"/>
                      </a:lnTo>
                      <a:lnTo>
                        <a:pt x="5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7" name="Google Shape;4567;p25"/>
                <p:cNvSpPr/>
                <p:nvPr/>
              </p:nvSpPr>
              <p:spPr>
                <a:xfrm>
                  <a:off x="2560425" y="3143675"/>
                  <a:ext cx="32475" cy="32475"/>
                </a:xfrm>
                <a:custGeom>
                  <a:rect b="b" l="l" r="r" t="t"/>
                  <a:pathLst>
                    <a:path extrusionOk="0" h="1299" w="1299">
                      <a:moveTo>
                        <a:pt x="501" y="0"/>
                      </a:moveTo>
                      <a:lnTo>
                        <a:pt x="501" y="488"/>
                      </a:lnTo>
                      <a:lnTo>
                        <a:pt x="1" y="643"/>
                      </a:lnTo>
                      <a:lnTo>
                        <a:pt x="501" y="798"/>
                      </a:lnTo>
                      <a:lnTo>
                        <a:pt x="501" y="1298"/>
                      </a:lnTo>
                      <a:lnTo>
                        <a:pt x="798" y="893"/>
                      </a:lnTo>
                      <a:lnTo>
                        <a:pt x="1298" y="1048"/>
                      </a:lnTo>
                      <a:lnTo>
                        <a:pt x="989" y="643"/>
                      </a:lnTo>
                      <a:lnTo>
                        <a:pt x="1298" y="250"/>
                      </a:lnTo>
                      <a:lnTo>
                        <a:pt x="1298" y="250"/>
                      </a:lnTo>
                      <a:lnTo>
                        <a:pt x="798" y="405"/>
                      </a:lnTo>
                      <a:lnTo>
                        <a:pt x="50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8" name="Google Shape;4568;p25"/>
                <p:cNvSpPr/>
                <p:nvPr/>
              </p:nvSpPr>
              <p:spPr>
                <a:xfrm>
                  <a:off x="1914525" y="1848875"/>
                  <a:ext cx="32450" cy="32475"/>
                </a:xfrm>
                <a:custGeom>
                  <a:rect b="b" l="l" r="r" t="t"/>
                  <a:pathLst>
                    <a:path extrusionOk="0" h="1299" w="1298">
                      <a:moveTo>
                        <a:pt x="500" y="0"/>
                      </a:moveTo>
                      <a:lnTo>
                        <a:pt x="500" y="500"/>
                      </a:lnTo>
                      <a:lnTo>
                        <a:pt x="0" y="643"/>
                      </a:lnTo>
                      <a:lnTo>
                        <a:pt x="500" y="798"/>
                      </a:lnTo>
                      <a:lnTo>
                        <a:pt x="500" y="1298"/>
                      </a:lnTo>
                      <a:lnTo>
                        <a:pt x="810" y="893"/>
                      </a:lnTo>
                      <a:lnTo>
                        <a:pt x="1298" y="1048"/>
                      </a:lnTo>
                      <a:lnTo>
                        <a:pt x="988" y="643"/>
                      </a:lnTo>
                      <a:lnTo>
                        <a:pt x="1298" y="250"/>
                      </a:lnTo>
                      <a:lnTo>
                        <a:pt x="810" y="405"/>
                      </a:lnTo>
                      <a:lnTo>
                        <a:pt x="5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9" name="Google Shape;4569;p25"/>
                <p:cNvSpPr/>
                <p:nvPr/>
              </p:nvSpPr>
              <p:spPr>
                <a:xfrm>
                  <a:off x="2360400" y="1131825"/>
                  <a:ext cx="32475" cy="32450"/>
                </a:xfrm>
                <a:custGeom>
                  <a:rect b="b" l="l" r="r" t="t"/>
                  <a:pathLst>
                    <a:path extrusionOk="0" h="1298" w="1299">
                      <a:moveTo>
                        <a:pt x="501" y="0"/>
                      </a:moveTo>
                      <a:lnTo>
                        <a:pt x="501" y="500"/>
                      </a:lnTo>
                      <a:lnTo>
                        <a:pt x="1" y="655"/>
                      </a:lnTo>
                      <a:lnTo>
                        <a:pt x="501" y="798"/>
                      </a:lnTo>
                      <a:lnTo>
                        <a:pt x="501" y="1298"/>
                      </a:lnTo>
                      <a:lnTo>
                        <a:pt x="798" y="893"/>
                      </a:lnTo>
                      <a:lnTo>
                        <a:pt x="1298" y="1048"/>
                      </a:lnTo>
                      <a:lnTo>
                        <a:pt x="989" y="655"/>
                      </a:lnTo>
                      <a:lnTo>
                        <a:pt x="1298" y="250"/>
                      </a:lnTo>
                      <a:lnTo>
                        <a:pt x="798" y="405"/>
                      </a:lnTo>
                      <a:lnTo>
                        <a:pt x="50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0" name="Google Shape;4570;p25"/>
                <p:cNvSpPr/>
                <p:nvPr/>
              </p:nvSpPr>
              <p:spPr>
                <a:xfrm>
                  <a:off x="2275275" y="2911200"/>
                  <a:ext cx="32475" cy="32475"/>
                </a:xfrm>
                <a:custGeom>
                  <a:rect b="b" l="l" r="r" t="t"/>
                  <a:pathLst>
                    <a:path extrusionOk="0" h="1299" w="1299">
                      <a:moveTo>
                        <a:pt x="500" y="1"/>
                      </a:moveTo>
                      <a:lnTo>
                        <a:pt x="500" y="501"/>
                      </a:lnTo>
                      <a:lnTo>
                        <a:pt x="0" y="644"/>
                      </a:lnTo>
                      <a:lnTo>
                        <a:pt x="500" y="798"/>
                      </a:lnTo>
                      <a:lnTo>
                        <a:pt x="500" y="1298"/>
                      </a:lnTo>
                      <a:lnTo>
                        <a:pt x="798" y="894"/>
                      </a:lnTo>
                      <a:lnTo>
                        <a:pt x="1298" y="1048"/>
                      </a:lnTo>
                      <a:lnTo>
                        <a:pt x="989" y="644"/>
                      </a:lnTo>
                      <a:lnTo>
                        <a:pt x="1298" y="251"/>
                      </a:lnTo>
                      <a:lnTo>
                        <a:pt x="1298" y="251"/>
                      </a:lnTo>
                      <a:lnTo>
                        <a:pt x="798" y="393"/>
                      </a:lnTo>
                      <a:lnTo>
                        <a:pt x="50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1" name="Google Shape;4571;p25"/>
                <p:cNvSpPr/>
                <p:nvPr/>
              </p:nvSpPr>
              <p:spPr>
                <a:xfrm>
                  <a:off x="2544350" y="3918175"/>
                  <a:ext cx="32175" cy="32475"/>
                </a:xfrm>
                <a:custGeom>
                  <a:rect b="b" l="l" r="r" t="t"/>
                  <a:pathLst>
                    <a:path extrusionOk="0" h="1299" w="1287">
                      <a:moveTo>
                        <a:pt x="489" y="0"/>
                      </a:moveTo>
                      <a:lnTo>
                        <a:pt x="489" y="500"/>
                      </a:lnTo>
                      <a:lnTo>
                        <a:pt x="1" y="655"/>
                      </a:lnTo>
                      <a:lnTo>
                        <a:pt x="489" y="810"/>
                      </a:lnTo>
                      <a:lnTo>
                        <a:pt x="489" y="1298"/>
                      </a:lnTo>
                      <a:lnTo>
                        <a:pt x="798" y="905"/>
                      </a:lnTo>
                      <a:lnTo>
                        <a:pt x="1287" y="1048"/>
                      </a:lnTo>
                      <a:lnTo>
                        <a:pt x="989" y="655"/>
                      </a:lnTo>
                      <a:lnTo>
                        <a:pt x="1287" y="250"/>
                      </a:lnTo>
                      <a:lnTo>
                        <a:pt x="798" y="405"/>
                      </a:lnTo>
                      <a:lnTo>
                        <a:pt x="4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2" name="Google Shape;4572;p25"/>
                <p:cNvSpPr/>
                <p:nvPr/>
              </p:nvSpPr>
              <p:spPr>
                <a:xfrm>
                  <a:off x="2670850" y="2694200"/>
                  <a:ext cx="32175" cy="32475"/>
                </a:xfrm>
                <a:custGeom>
                  <a:rect b="b" l="l" r="r" t="t"/>
                  <a:pathLst>
                    <a:path extrusionOk="0" h="1299" w="1287">
                      <a:moveTo>
                        <a:pt x="489" y="1"/>
                      </a:moveTo>
                      <a:lnTo>
                        <a:pt x="489" y="489"/>
                      </a:lnTo>
                      <a:lnTo>
                        <a:pt x="1" y="644"/>
                      </a:lnTo>
                      <a:lnTo>
                        <a:pt x="489" y="799"/>
                      </a:lnTo>
                      <a:lnTo>
                        <a:pt x="489" y="1299"/>
                      </a:lnTo>
                      <a:lnTo>
                        <a:pt x="799" y="894"/>
                      </a:lnTo>
                      <a:lnTo>
                        <a:pt x="1287" y="1049"/>
                      </a:lnTo>
                      <a:lnTo>
                        <a:pt x="1287" y="1049"/>
                      </a:lnTo>
                      <a:lnTo>
                        <a:pt x="989" y="644"/>
                      </a:lnTo>
                      <a:lnTo>
                        <a:pt x="1287" y="251"/>
                      </a:lnTo>
                      <a:lnTo>
                        <a:pt x="799" y="394"/>
                      </a:lnTo>
                      <a:lnTo>
                        <a:pt x="48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3" name="Google Shape;4573;p25"/>
                <p:cNvSpPr/>
                <p:nvPr/>
              </p:nvSpPr>
              <p:spPr>
                <a:xfrm>
                  <a:off x="2745875" y="1821775"/>
                  <a:ext cx="32450" cy="32475"/>
                </a:xfrm>
                <a:custGeom>
                  <a:rect b="b" l="l" r="r" t="t"/>
                  <a:pathLst>
                    <a:path extrusionOk="0" h="1299" w="1298">
                      <a:moveTo>
                        <a:pt x="500" y="1"/>
                      </a:moveTo>
                      <a:lnTo>
                        <a:pt x="500" y="489"/>
                      </a:lnTo>
                      <a:lnTo>
                        <a:pt x="0" y="644"/>
                      </a:lnTo>
                      <a:lnTo>
                        <a:pt x="500" y="799"/>
                      </a:lnTo>
                      <a:lnTo>
                        <a:pt x="500" y="1299"/>
                      </a:lnTo>
                      <a:lnTo>
                        <a:pt x="810" y="894"/>
                      </a:lnTo>
                      <a:lnTo>
                        <a:pt x="1298" y="1049"/>
                      </a:lnTo>
                      <a:lnTo>
                        <a:pt x="988" y="644"/>
                      </a:lnTo>
                      <a:lnTo>
                        <a:pt x="1298" y="251"/>
                      </a:lnTo>
                      <a:lnTo>
                        <a:pt x="810" y="394"/>
                      </a:lnTo>
                      <a:lnTo>
                        <a:pt x="50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4" name="Google Shape;4574;p25"/>
                <p:cNvSpPr/>
                <p:nvPr/>
              </p:nvSpPr>
              <p:spPr>
                <a:xfrm>
                  <a:off x="3651050" y="3127300"/>
                  <a:ext cx="32450" cy="32475"/>
                </a:xfrm>
                <a:custGeom>
                  <a:rect b="b" l="l" r="r" t="t"/>
                  <a:pathLst>
                    <a:path extrusionOk="0" h="1299" w="1298">
                      <a:moveTo>
                        <a:pt x="488" y="0"/>
                      </a:moveTo>
                      <a:lnTo>
                        <a:pt x="488" y="501"/>
                      </a:lnTo>
                      <a:lnTo>
                        <a:pt x="0" y="655"/>
                      </a:lnTo>
                      <a:lnTo>
                        <a:pt x="488" y="810"/>
                      </a:lnTo>
                      <a:lnTo>
                        <a:pt x="488" y="1298"/>
                      </a:lnTo>
                      <a:lnTo>
                        <a:pt x="798" y="905"/>
                      </a:lnTo>
                      <a:lnTo>
                        <a:pt x="1298" y="1060"/>
                      </a:lnTo>
                      <a:lnTo>
                        <a:pt x="988" y="655"/>
                      </a:lnTo>
                      <a:lnTo>
                        <a:pt x="1298" y="251"/>
                      </a:lnTo>
                      <a:lnTo>
                        <a:pt x="798" y="405"/>
                      </a:lnTo>
                      <a:lnTo>
                        <a:pt x="48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5" name="Google Shape;4575;p25"/>
                <p:cNvSpPr/>
                <p:nvPr/>
              </p:nvSpPr>
              <p:spPr>
                <a:xfrm>
                  <a:off x="4041275" y="2777250"/>
                  <a:ext cx="32175" cy="32775"/>
                </a:xfrm>
                <a:custGeom>
                  <a:rect b="b" l="l" r="r" t="t"/>
                  <a:pathLst>
                    <a:path extrusionOk="0" h="1311" w="1287">
                      <a:moveTo>
                        <a:pt x="488" y="1"/>
                      </a:moveTo>
                      <a:lnTo>
                        <a:pt x="488" y="501"/>
                      </a:lnTo>
                      <a:lnTo>
                        <a:pt x="0" y="656"/>
                      </a:lnTo>
                      <a:lnTo>
                        <a:pt x="488" y="810"/>
                      </a:lnTo>
                      <a:lnTo>
                        <a:pt x="488" y="1310"/>
                      </a:lnTo>
                      <a:lnTo>
                        <a:pt x="798" y="906"/>
                      </a:lnTo>
                      <a:lnTo>
                        <a:pt x="1286" y="1060"/>
                      </a:lnTo>
                      <a:lnTo>
                        <a:pt x="988" y="656"/>
                      </a:lnTo>
                      <a:lnTo>
                        <a:pt x="1286" y="251"/>
                      </a:lnTo>
                      <a:lnTo>
                        <a:pt x="798" y="406"/>
                      </a:lnTo>
                      <a:lnTo>
                        <a:pt x="48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6" name="Google Shape;4576;p25"/>
                <p:cNvSpPr/>
                <p:nvPr/>
              </p:nvSpPr>
              <p:spPr>
                <a:xfrm>
                  <a:off x="1419225" y="2245650"/>
                  <a:ext cx="32450" cy="32475"/>
                </a:xfrm>
                <a:custGeom>
                  <a:rect b="b" l="l" r="r" t="t"/>
                  <a:pathLst>
                    <a:path extrusionOk="0" h="1299" w="1298">
                      <a:moveTo>
                        <a:pt x="500" y="0"/>
                      </a:moveTo>
                      <a:lnTo>
                        <a:pt x="500" y="500"/>
                      </a:lnTo>
                      <a:lnTo>
                        <a:pt x="0" y="655"/>
                      </a:lnTo>
                      <a:lnTo>
                        <a:pt x="500" y="810"/>
                      </a:lnTo>
                      <a:lnTo>
                        <a:pt x="500" y="1298"/>
                      </a:lnTo>
                      <a:lnTo>
                        <a:pt x="798" y="905"/>
                      </a:lnTo>
                      <a:lnTo>
                        <a:pt x="1298" y="1048"/>
                      </a:lnTo>
                      <a:lnTo>
                        <a:pt x="1298" y="1048"/>
                      </a:lnTo>
                      <a:lnTo>
                        <a:pt x="988" y="655"/>
                      </a:lnTo>
                      <a:lnTo>
                        <a:pt x="1298" y="250"/>
                      </a:lnTo>
                      <a:lnTo>
                        <a:pt x="798" y="405"/>
                      </a:lnTo>
                      <a:lnTo>
                        <a:pt x="5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7" name="Google Shape;4577;p25"/>
                <p:cNvSpPr/>
                <p:nvPr/>
              </p:nvSpPr>
              <p:spPr>
                <a:xfrm>
                  <a:off x="3361425" y="3035625"/>
                  <a:ext cx="32475" cy="32475"/>
                </a:xfrm>
                <a:custGeom>
                  <a:rect b="b" l="l" r="r" t="t"/>
                  <a:pathLst>
                    <a:path extrusionOk="0" h="1299" w="1299">
                      <a:moveTo>
                        <a:pt x="488" y="0"/>
                      </a:moveTo>
                      <a:lnTo>
                        <a:pt x="488" y="489"/>
                      </a:lnTo>
                      <a:lnTo>
                        <a:pt x="0" y="643"/>
                      </a:lnTo>
                      <a:lnTo>
                        <a:pt x="488" y="798"/>
                      </a:lnTo>
                      <a:lnTo>
                        <a:pt x="488" y="1298"/>
                      </a:lnTo>
                      <a:lnTo>
                        <a:pt x="798" y="893"/>
                      </a:lnTo>
                      <a:lnTo>
                        <a:pt x="1298" y="1048"/>
                      </a:lnTo>
                      <a:lnTo>
                        <a:pt x="989" y="643"/>
                      </a:lnTo>
                      <a:lnTo>
                        <a:pt x="1298" y="239"/>
                      </a:lnTo>
                      <a:lnTo>
                        <a:pt x="798" y="393"/>
                      </a:lnTo>
                      <a:lnTo>
                        <a:pt x="48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8" name="Google Shape;4578;p25"/>
                <p:cNvSpPr/>
                <p:nvPr/>
              </p:nvSpPr>
              <p:spPr>
                <a:xfrm>
                  <a:off x="1792475" y="2761175"/>
                  <a:ext cx="32175" cy="32475"/>
                </a:xfrm>
                <a:custGeom>
                  <a:rect b="b" l="l" r="r" t="t"/>
                  <a:pathLst>
                    <a:path extrusionOk="0" h="1299" w="1287">
                      <a:moveTo>
                        <a:pt x="489" y="1"/>
                      </a:moveTo>
                      <a:lnTo>
                        <a:pt x="489" y="501"/>
                      </a:lnTo>
                      <a:lnTo>
                        <a:pt x="0" y="644"/>
                      </a:lnTo>
                      <a:lnTo>
                        <a:pt x="489" y="799"/>
                      </a:lnTo>
                      <a:lnTo>
                        <a:pt x="489" y="1299"/>
                      </a:lnTo>
                      <a:lnTo>
                        <a:pt x="798" y="894"/>
                      </a:lnTo>
                      <a:lnTo>
                        <a:pt x="1286" y="1049"/>
                      </a:lnTo>
                      <a:lnTo>
                        <a:pt x="989" y="644"/>
                      </a:lnTo>
                      <a:lnTo>
                        <a:pt x="1286" y="251"/>
                      </a:lnTo>
                      <a:lnTo>
                        <a:pt x="798" y="406"/>
                      </a:lnTo>
                      <a:lnTo>
                        <a:pt x="48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9" name="Google Shape;4579;p25"/>
                <p:cNvSpPr/>
                <p:nvPr/>
              </p:nvSpPr>
              <p:spPr>
                <a:xfrm>
                  <a:off x="1107275" y="2677850"/>
                  <a:ext cx="32475" cy="32450"/>
                </a:xfrm>
                <a:custGeom>
                  <a:rect b="b" l="l" r="r" t="t"/>
                  <a:pathLst>
                    <a:path extrusionOk="0" h="1298" w="1299">
                      <a:moveTo>
                        <a:pt x="500" y="0"/>
                      </a:moveTo>
                      <a:lnTo>
                        <a:pt x="500" y="500"/>
                      </a:lnTo>
                      <a:lnTo>
                        <a:pt x="0" y="655"/>
                      </a:lnTo>
                      <a:lnTo>
                        <a:pt x="500" y="810"/>
                      </a:lnTo>
                      <a:lnTo>
                        <a:pt x="500" y="1298"/>
                      </a:lnTo>
                      <a:lnTo>
                        <a:pt x="810" y="905"/>
                      </a:lnTo>
                      <a:lnTo>
                        <a:pt x="1298" y="1048"/>
                      </a:lnTo>
                      <a:lnTo>
                        <a:pt x="988" y="655"/>
                      </a:lnTo>
                      <a:lnTo>
                        <a:pt x="1298" y="250"/>
                      </a:lnTo>
                      <a:lnTo>
                        <a:pt x="810" y="405"/>
                      </a:lnTo>
                      <a:lnTo>
                        <a:pt x="5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0" name="Google Shape;4580;p25"/>
                <p:cNvSpPr/>
                <p:nvPr/>
              </p:nvSpPr>
              <p:spPr>
                <a:xfrm>
                  <a:off x="3018525" y="2280175"/>
                  <a:ext cx="32475" cy="32475"/>
                </a:xfrm>
                <a:custGeom>
                  <a:rect b="b" l="l" r="r" t="t"/>
                  <a:pathLst>
                    <a:path extrusionOk="0" h="1299" w="1299">
                      <a:moveTo>
                        <a:pt x="500" y="0"/>
                      </a:moveTo>
                      <a:lnTo>
                        <a:pt x="500" y="500"/>
                      </a:lnTo>
                      <a:lnTo>
                        <a:pt x="0" y="655"/>
                      </a:lnTo>
                      <a:lnTo>
                        <a:pt x="500" y="810"/>
                      </a:lnTo>
                      <a:lnTo>
                        <a:pt x="500" y="1298"/>
                      </a:lnTo>
                      <a:lnTo>
                        <a:pt x="798" y="905"/>
                      </a:lnTo>
                      <a:lnTo>
                        <a:pt x="1298" y="1048"/>
                      </a:lnTo>
                      <a:lnTo>
                        <a:pt x="989" y="655"/>
                      </a:lnTo>
                      <a:lnTo>
                        <a:pt x="1298" y="250"/>
                      </a:lnTo>
                      <a:lnTo>
                        <a:pt x="798" y="405"/>
                      </a:lnTo>
                      <a:lnTo>
                        <a:pt x="5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1" name="Google Shape;4581;p25"/>
                <p:cNvSpPr/>
                <p:nvPr/>
              </p:nvSpPr>
              <p:spPr>
                <a:xfrm>
                  <a:off x="2549425" y="2858225"/>
                  <a:ext cx="14900" cy="12800"/>
                </a:xfrm>
                <a:custGeom>
                  <a:rect b="b" l="l" r="r" t="t"/>
                  <a:pathLst>
                    <a:path extrusionOk="0" h="512" w="596">
                      <a:moveTo>
                        <a:pt x="274" y="0"/>
                      </a:moveTo>
                      <a:cubicBezTo>
                        <a:pt x="119" y="0"/>
                        <a:pt x="0" y="119"/>
                        <a:pt x="0" y="262"/>
                      </a:cubicBezTo>
                      <a:cubicBezTo>
                        <a:pt x="0" y="409"/>
                        <a:pt x="129" y="511"/>
                        <a:pt x="259" y="511"/>
                      </a:cubicBezTo>
                      <a:cubicBezTo>
                        <a:pt x="319" y="511"/>
                        <a:pt x="380" y="490"/>
                        <a:pt x="429" y="441"/>
                      </a:cubicBezTo>
                      <a:cubicBezTo>
                        <a:pt x="595" y="286"/>
                        <a:pt x="488" y="12"/>
                        <a:pt x="27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2" name="Google Shape;4582;p25"/>
                <p:cNvSpPr/>
                <p:nvPr/>
              </p:nvSpPr>
              <p:spPr>
                <a:xfrm>
                  <a:off x="2369925" y="2624550"/>
                  <a:ext cx="7475" cy="6475"/>
                </a:xfrm>
                <a:custGeom>
                  <a:rect b="b" l="l" r="r" t="t"/>
                  <a:pathLst>
                    <a:path extrusionOk="0" h="259" w="299">
                      <a:moveTo>
                        <a:pt x="132" y="1"/>
                      </a:moveTo>
                      <a:cubicBezTo>
                        <a:pt x="60" y="1"/>
                        <a:pt x="1" y="60"/>
                        <a:pt x="1" y="132"/>
                      </a:cubicBezTo>
                      <a:cubicBezTo>
                        <a:pt x="1" y="207"/>
                        <a:pt x="64" y="258"/>
                        <a:pt x="131" y="258"/>
                      </a:cubicBezTo>
                      <a:cubicBezTo>
                        <a:pt x="160" y="258"/>
                        <a:pt x="190" y="249"/>
                        <a:pt x="215" y="227"/>
                      </a:cubicBezTo>
                      <a:cubicBezTo>
                        <a:pt x="298" y="144"/>
                        <a:pt x="251" y="1"/>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3" name="Google Shape;4583;p25"/>
                <p:cNvSpPr/>
                <p:nvPr/>
              </p:nvSpPr>
              <p:spPr>
                <a:xfrm>
                  <a:off x="2025825" y="2983825"/>
                  <a:ext cx="7475" cy="6650"/>
                </a:xfrm>
                <a:custGeom>
                  <a:rect b="b" l="l" r="r" t="t"/>
                  <a:pathLst>
                    <a:path extrusionOk="0" h="266" w="299">
                      <a:moveTo>
                        <a:pt x="132" y="1"/>
                      </a:moveTo>
                      <a:cubicBezTo>
                        <a:pt x="60" y="1"/>
                        <a:pt x="1" y="60"/>
                        <a:pt x="1" y="132"/>
                      </a:cubicBezTo>
                      <a:cubicBezTo>
                        <a:pt x="1" y="212"/>
                        <a:pt x="61" y="266"/>
                        <a:pt x="126" y="266"/>
                      </a:cubicBezTo>
                      <a:cubicBezTo>
                        <a:pt x="157" y="266"/>
                        <a:pt x="188" y="254"/>
                        <a:pt x="215" y="227"/>
                      </a:cubicBezTo>
                      <a:cubicBezTo>
                        <a:pt x="299" y="155"/>
                        <a:pt x="251" y="13"/>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4" name="Google Shape;4584;p25"/>
                <p:cNvSpPr/>
                <p:nvPr/>
              </p:nvSpPr>
              <p:spPr>
                <a:xfrm>
                  <a:off x="2667000" y="2083975"/>
                  <a:ext cx="7750" cy="6400"/>
                </a:xfrm>
                <a:custGeom>
                  <a:rect b="b" l="l" r="r" t="t"/>
                  <a:pathLst>
                    <a:path extrusionOk="0" h="256" w="310">
                      <a:moveTo>
                        <a:pt x="125" y="1"/>
                      </a:moveTo>
                      <a:cubicBezTo>
                        <a:pt x="60" y="1"/>
                        <a:pt x="0" y="57"/>
                        <a:pt x="0" y="133"/>
                      </a:cubicBezTo>
                      <a:cubicBezTo>
                        <a:pt x="0" y="205"/>
                        <a:pt x="65" y="256"/>
                        <a:pt x="132" y="256"/>
                      </a:cubicBezTo>
                      <a:cubicBezTo>
                        <a:pt x="165" y="256"/>
                        <a:pt x="199" y="244"/>
                        <a:pt x="226" y="216"/>
                      </a:cubicBezTo>
                      <a:cubicBezTo>
                        <a:pt x="310" y="145"/>
                        <a:pt x="250" y="2"/>
                        <a:pt x="143" y="2"/>
                      </a:cubicBezTo>
                      <a:cubicBezTo>
                        <a:pt x="137" y="1"/>
                        <a:pt x="131" y="1"/>
                        <a:pt x="12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5" name="Google Shape;4585;p25"/>
                <p:cNvSpPr/>
                <p:nvPr/>
              </p:nvSpPr>
              <p:spPr>
                <a:xfrm>
                  <a:off x="2303550" y="2080750"/>
                  <a:ext cx="7475" cy="6450"/>
                </a:xfrm>
                <a:custGeom>
                  <a:rect b="b" l="l" r="r" t="t"/>
                  <a:pathLst>
                    <a:path extrusionOk="0" h="258" w="299">
                      <a:moveTo>
                        <a:pt x="131" y="0"/>
                      </a:moveTo>
                      <a:cubicBezTo>
                        <a:pt x="60" y="0"/>
                        <a:pt x="0" y="48"/>
                        <a:pt x="0" y="131"/>
                      </a:cubicBezTo>
                      <a:cubicBezTo>
                        <a:pt x="0" y="206"/>
                        <a:pt x="64" y="258"/>
                        <a:pt x="131" y="258"/>
                      </a:cubicBezTo>
                      <a:cubicBezTo>
                        <a:pt x="160" y="258"/>
                        <a:pt x="190" y="248"/>
                        <a:pt x="215" y="226"/>
                      </a:cubicBezTo>
                      <a:cubicBezTo>
                        <a:pt x="298" y="143"/>
                        <a:pt x="251" y="0"/>
                        <a:pt x="13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6" name="Google Shape;4586;p25"/>
                <p:cNvSpPr/>
                <p:nvPr/>
              </p:nvSpPr>
              <p:spPr>
                <a:xfrm>
                  <a:off x="1918475" y="2471525"/>
                  <a:ext cx="9650" cy="6625"/>
                </a:xfrm>
                <a:custGeom>
                  <a:rect b="b" l="l" r="r" t="t"/>
                  <a:pathLst>
                    <a:path extrusionOk="0" h="265" w="386">
                      <a:moveTo>
                        <a:pt x="177" y="1"/>
                      </a:moveTo>
                      <a:cubicBezTo>
                        <a:pt x="1" y="1"/>
                        <a:pt x="4" y="264"/>
                        <a:pt x="188" y="264"/>
                      </a:cubicBezTo>
                      <a:cubicBezTo>
                        <a:pt x="191" y="264"/>
                        <a:pt x="195" y="264"/>
                        <a:pt x="199" y="264"/>
                      </a:cubicBezTo>
                      <a:cubicBezTo>
                        <a:pt x="203" y="264"/>
                        <a:pt x="207" y="264"/>
                        <a:pt x="210" y="264"/>
                      </a:cubicBezTo>
                      <a:cubicBezTo>
                        <a:pt x="383" y="264"/>
                        <a:pt x="386" y="1"/>
                        <a:pt x="220" y="1"/>
                      </a:cubicBezTo>
                      <a:cubicBezTo>
                        <a:pt x="214" y="1"/>
                        <a:pt x="207" y="1"/>
                        <a:pt x="199" y="2"/>
                      </a:cubicBezTo>
                      <a:cubicBezTo>
                        <a:pt x="191" y="1"/>
                        <a:pt x="184" y="1"/>
                        <a:pt x="17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7" name="Google Shape;4587;p25"/>
                <p:cNvSpPr/>
                <p:nvPr/>
              </p:nvSpPr>
              <p:spPr>
                <a:xfrm>
                  <a:off x="2306625" y="3102300"/>
                  <a:ext cx="7675" cy="6650"/>
                </a:xfrm>
                <a:custGeom>
                  <a:rect b="b" l="l" r="r" t="t"/>
                  <a:pathLst>
                    <a:path extrusionOk="0" h="266" w="307">
                      <a:moveTo>
                        <a:pt x="139" y="0"/>
                      </a:moveTo>
                      <a:cubicBezTo>
                        <a:pt x="68" y="0"/>
                        <a:pt x="8" y="60"/>
                        <a:pt x="8" y="131"/>
                      </a:cubicBezTo>
                      <a:cubicBezTo>
                        <a:pt x="0" y="212"/>
                        <a:pt x="63" y="265"/>
                        <a:pt x="131" y="265"/>
                      </a:cubicBezTo>
                      <a:cubicBezTo>
                        <a:pt x="163" y="265"/>
                        <a:pt x="196" y="253"/>
                        <a:pt x="223" y="227"/>
                      </a:cubicBezTo>
                      <a:cubicBezTo>
                        <a:pt x="306" y="143"/>
                        <a:pt x="258" y="12"/>
                        <a:pt x="139"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8" name="Google Shape;4588;p25"/>
                <p:cNvSpPr/>
                <p:nvPr/>
              </p:nvSpPr>
              <p:spPr>
                <a:xfrm>
                  <a:off x="2209300" y="3393375"/>
                  <a:ext cx="7650" cy="6375"/>
                </a:xfrm>
                <a:custGeom>
                  <a:rect b="b" l="l" r="r" t="t"/>
                  <a:pathLst>
                    <a:path extrusionOk="0" h="255" w="306">
                      <a:moveTo>
                        <a:pt x="121" y="0"/>
                      </a:moveTo>
                      <a:cubicBezTo>
                        <a:pt x="58" y="0"/>
                        <a:pt x="8" y="55"/>
                        <a:pt x="8" y="121"/>
                      </a:cubicBezTo>
                      <a:cubicBezTo>
                        <a:pt x="0" y="201"/>
                        <a:pt x="63" y="255"/>
                        <a:pt x="131" y="255"/>
                      </a:cubicBezTo>
                      <a:cubicBezTo>
                        <a:pt x="163" y="255"/>
                        <a:pt x="196" y="243"/>
                        <a:pt x="222" y="216"/>
                      </a:cubicBezTo>
                      <a:cubicBezTo>
                        <a:pt x="306" y="145"/>
                        <a:pt x="258" y="2"/>
                        <a:pt x="139" y="2"/>
                      </a:cubicBezTo>
                      <a:cubicBezTo>
                        <a:pt x="133" y="1"/>
                        <a:pt x="127" y="0"/>
                        <a:pt x="12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9" name="Google Shape;4589;p25"/>
                <p:cNvSpPr/>
                <p:nvPr/>
              </p:nvSpPr>
              <p:spPr>
                <a:xfrm>
                  <a:off x="2083875" y="3702375"/>
                  <a:ext cx="7775" cy="6650"/>
                </a:xfrm>
                <a:custGeom>
                  <a:rect b="b" l="l" r="r" t="t"/>
                  <a:pathLst>
                    <a:path extrusionOk="0" h="266" w="311">
                      <a:moveTo>
                        <a:pt x="144" y="0"/>
                      </a:moveTo>
                      <a:cubicBezTo>
                        <a:pt x="60" y="0"/>
                        <a:pt x="1" y="60"/>
                        <a:pt x="1" y="131"/>
                      </a:cubicBezTo>
                      <a:cubicBezTo>
                        <a:pt x="1" y="212"/>
                        <a:pt x="66" y="265"/>
                        <a:pt x="135" y="265"/>
                      </a:cubicBezTo>
                      <a:cubicBezTo>
                        <a:pt x="167" y="265"/>
                        <a:pt x="200" y="253"/>
                        <a:pt x="227" y="227"/>
                      </a:cubicBezTo>
                      <a:cubicBezTo>
                        <a:pt x="310" y="143"/>
                        <a:pt x="251" y="0"/>
                        <a:pt x="14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0" name="Google Shape;4590;p25"/>
                <p:cNvSpPr/>
                <p:nvPr/>
              </p:nvSpPr>
              <p:spPr>
                <a:xfrm>
                  <a:off x="2559225" y="3660700"/>
                  <a:ext cx="6875" cy="6275"/>
                </a:xfrm>
                <a:custGeom>
                  <a:rect b="b" l="l" r="r" t="t"/>
                  <a:pathLst>
                    <a:path extrusionOk="0" h="251" w="275">
                      <a:moveTo>
                        <a:pt x="132" y="0"/>
                      </a:moveTo>
                      <a:cubicBezTo>
                        <a:pt x="60" y="0"/>
                        <a:pt x="1" y="48"/>
                        <a:pt x="1" y="120"/>
                      </a:cubicBezTo>
                      <a:cubicBezTo>
                        <a:pt x="1" y="203"/>
                        <a:pt x="60" y="250"/>
                        <a:pt x="132" y="250"/>
                      </a:cubicBezTo>
                      <a:cubicBezTo>
                        <a:pt x="215" y="250"/>
                        <a:pt x="275" y="203"/>
                        <a:pt x="275" y="120"/>
                      </a:cubicBezTo>
                      <a:cubicBezTo>
                        <a:pt x="275" y="48"/>
                        <a:pt x="215" y="0"/>
                        <a:pt x="13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1" name="Google Shape;4591;p25"/>
                <p:cNvSpPr/>
                <p:nvPr/>
              </p:nvSpPr>
              <p:spPr>
                <a:xfrm>
                  <a:off x="2366350" y="4374475"/>
                  <a:ext cx="6875" cy="6575"/>
                </a:xfrm>
                <a:custGeom>
                  <a:rect b="b" l="l" r="r" t="t"/>
                  <a:pathLst>
                    <a:path extrusionOk="0" h="263" w="275">
                      <a:moveTo>
                        <a:pt x="144" y="1"/>
                      </a:moveTo>
                      <a:cubicBezTo>
                        <a:pt x="60" y="1"/>
                        <a:pt x="1" y="60"/>
                        <a:pt x="1" y="132"/>
                      </a:cubicBezTo>
                      <a:cubicBezTo>
                        <a:pt x="1" y="203"/>
                        <a:pt x="60" y="263"/>
                        <a:pt x="144" y="263"/>
                      </a:cubicBezTo>
                      <a:cubicBezTo>
                        <a:pt x="215" y="263"/>
                        <a:pt x="275" y="203"/>
                        <a:pt x="275" y="132"/>
                      </a:cubicBezTo>
                      <a:cubicBezTo>
                        <a:pt x="275" y="60"/>
                        <a:pt x="215" y="1"/>
                        <a:pt x="14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2" name="Google Shape;4592;p25"/>
                <p:cNvSpPr/>
                <p:nvPr/>
              </p:nvSpPr>
              <p:spPr>
                <a:xfrm>
                  <a:off x="3070300" y="3765175"/>
                  <a:ext cx="7475" cy="6650"/>
                </a:xfrm>
                <a:custGeom>
                  <a:rect b="b" l="l" r="r" t="t"/>
                  <a:pathLst>
                    <a:path extrusionOk="0" h="266" w="299">
                      <a:moveTo>
                        <a:pt x="132" y="1"/>
                      </a:moveTo>
                      <a:cubicBezTo>
                        <a:pt x="61" y="1"/>
                        <a:pt x="1" y="60"/>
                        <a:pt x="1" y="132"/>
                      </a:cubicBezTo>
                      <a:cubicBezTo>
                        <a:pt x="1" y="212"/>
                        <a:pt x="61" y="266"/>
                        <a:pt x="126" y="266"/>
                      </a:cubicBezTo>
                      <a:cubicBezTo>
                        <a:pt x="157" y="266"/>
                        <a:pt x="188" y="254"/>
                        <a:pt x="215" y="227"/>
                      </a:cubicBezTo>
                      <a:cubicBezTo>
                        <a:pt x="299" y="143"/>
                        <a:pt x="251" y="12"/>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3" name="Google Shape;4593;p25"/>
                <p:cNvSpPr/>
                <p:nvPr/>
              </p:nvSpPr>
              <p:spPr>
                <a:xfrm>
                  <a:off x="2988150" y="3991400"/>
                  <a:ext cx="7475" cy="6450"/>
                </a:xfrm>
                <a:custGeom>
                  <a:rect b="b" l="l" r="r" t="t"/>
                  <a:pathLst>
                    <a:path extrusionOk="0" h="258" w="299">
                      <a:moveTo>
                        <a:pt x="132" y="0"/>
                      </a:moveTo>
                      <a:cubicBezTo>
                        <a:pt x="60" y="0"/>
                        <a:pt x="1" y="48"/>
                        <a:pt x="1" y="131"/>
                      </a:cubicBezTo>
                      <a:cubicBezTo>
                        <a:pt x="1" y="206"/>
                        <a:pt x="65" y="258"/>
                        <a:pt x="132" y="258"/>
                      </a:cubicBezTo>
                      <a:cubicBezTo>
                        <a:pt x="161" y="258"/>
                        <a:pt x="190" y="248"/>
                        <a:pt x="215" y="226"/>
                      </a:cubicBezTo>
                      <a:cubicBezTo>
                        <a:pt x="299" y="143"/>
                        <a:pt x="251" y="0"/>
                        <a:pt x="13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4" name="Google Shape;4594;p25"/>
                <p:cNvSpPr/>
                <p:nvPr/>
              </p:nvSpPr>
              <p:spPr>
                <a:xfrm>
                  <a:off x="2795575" y="4192900"/>
                  <a:ext cx="7475" cy="6650"/>
                </a:xfrm>
                <a:custGeom>
                  <a:rect b="b" l="l" r="r" t="t"/>
                  <a:pathLst>
                    <a:path extrusionOk="0" h="266" w="299">
                      <a:moveTo>
                        <a:pt x="131" y="1"/>
                      </a:moveTo>
                      <a:cubicBezTo>
                        <a:pt x="60" y="1"/>
                        <a:pt x="1" y="60"/>
                        <a:pt x="1" y="132"/>
                      </a:cubicBezTo>
                      <a:cubicBezTo>
                        <a:pt x="1" y="212"/>
                        <a:pt x="61" y="266"/>
                        <a:pt x="125" y="266"/>
                      </a:cubicBezTo>
                      <a:cubicBezTo>
                        <a:pt x="156" y="266"/>
                        <a:pt x="188" y="254"/>
                        <a:pt x="215" y="227"/>
                      </a:cubicBezTo>
                      <a:cubicBezTo>
                        <a:pt x="298" y="144"/>
                        <a:pt x="251" y="13"/>
                        <a:pt x="13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5" name="Google Shape;4595;p25"/>
                <p:cNvSpPr/>
                <p:nvPr/>
              </p:nvSpPr>
              <p:spPr>
                <a:xfrm>
                  <a:off x="3423925" y="3518125"/>
                  <a:ext cx="7775" cy="6650"/>
                </a:xfrm>
                <a:custGeom>
                  <a:rect b="b" l="l" r="r" t="t"/>
                  <a:pathLst>
                    <a:path extrusionOk="0" h="266" w="311">
                      <a:moveTo>
                        <a:pt x="143" y="0"/>
                      </a:moveTo>
                      <a:cubicBezTo>
                        <a:pt x="72" y="0"/>
                        <a:pt x="1" y="60"/>
                        <a:pt x="1" y="131"/>
                      </a:cubicBezTo>
                      <a:cubicBezTo>
                        <a:pt x="1" y="212"/>
                        <a:pt x="66" y="265"/>
                        <a:pt x="135" y="265"/>
                      </a:cubicBezTo>
                      <a:cubicBezTo>
                        <a:pt x="167" y="265"/>
                        <a:pt x="200" y="253"/>
                        <a:pt x="227" y="227"/>
                      </a:cubicBezTo>
                      <a:cubicBezTo>
                        <a:pt x="310" y="143"/>
                        <a:pt x="263" y="0"/>
                        <a:pt x="14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6" name="Google Shape;4596;p25"/>
                <p:cNvSpPr/>
                <p:nvPr/>
              </p:nvSpPr>
              <p:spPr>
                <a:xfrm>
                  <a:off x="4689275" y="3780950"/>
                  <a:ext cx="7750" cy="6650"/>
                </a:xfrm>
                <a:custGeom>
                  <a:rect b="b" l="l" r="r" t="t"/>
                  <a:pathLst>
                    <a:path extrusionOk="0" h="266" w="310">
                      <a:moveTo>
                        <a:pt x="143" y="1"/>
                      </a:moveTo>
                      <a:cubicBezTo>
                        <a:pt x="60" y="1"/>
                        <a:pt x="0" y="60"/>
                        <a:pt x="0" y="132"/>
                      </a:cubicBezTo>
                      <a:cubicBezTo>
                        <a:pt x="0" y="212"/>
                        <a:pt x="66" y="266"/>
                        <a:pt x="134" y="266"/>
                      </a:cubicBezTo>
                      <a:cubicBezTo>
                        <a:pt x="166" y="266"/>
                        <a:pt x="199" y="254"/>
                        <a:pt x="226" y="227"/>
                      </a:cubicBezTo>
                      <a:cubicBezTo>
                        <a:pt x="310" y="143"/>
                        <a:pt x="250" y="1"/>
                        <a:pt x="1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7" name="Google Shape;4597;p25"/>
                <p:cNvSpPr/>
                <p:nvPr/>
              </p:nvSpPr>
              <p:spPr>
                <a:xfrm>
                  <a:off x="3730525" y="4181600"/>
                  <a:ext cx="7450" cy="6450"/>
                </a:xfrm>
                <a:custGeom>
                  <a:rect b="b" l="l" r="r" t="t"/>
                  <a:pathLst>
                    <a:path extrusionOk="0" h="258" w="298">
                      <a:moveTo>
                        <a:pt x="131" y="0"/>
                      </a:moveTo>
                      <a:cubicBezTo>
                        <a:pt x="60" y="0"/>
                        <a:pt x="0" y="60"/>
                        <a:pt x="0" y="131"/>
                      </a:cubicBezTo>
                      <a:cubicBezTo>
                        <a:pt x="0" y="206"/>
                        <a:pt x="64" y="258"/>
                        <a:pt x="131" y="258"/>
                      </a:cubicBezTo>
                      <a:cubicBezTo>
                        <a:pt x="160" y="258"/>
                        <a:pt x="189" y="248"/>
                        <a:pt x="214" y="227"/>
                      </a:cubicBezTo>
                      <a:cubicBezTo>
                        <a:pt x="298" y="143"/>
                        <a:pt x="250" y="12"/>
                        <a:pt x="13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8" name="Google Shape;4598;p25"/>
                <p:cNvSpPr/>
                <p:nvPr/>
              </p:nvSpPr>
              <p:spPr>
                <a:xfrm>
                  <a:off x="3041150" y="3291300"/>
                  <a:ext cx="6850" cy="6575"/>
                </a:xfrm>
                <a:custGeom>
                  <a:rect b="b" l="l" r="r" t="t"/>
                  <a:pathLst>
                    <a:path extrusionOk="0" h="263" w="274">
                      <a:moveTo>
                        <a:pt x="143" y="1"/>
                      </a:moveTo>
                      <a:cubicBezTo>
                        <a:pt x="72" y="1"/>
                        <a:pt x="0" y="60"/>
                        <a:pt x="0" y="132"/>
                      </a:cubicBezTo>
                      <a:cubicBezTo>
                        <a:pt x="0" y="203"/>
                        <a:pt x="72" y="263"/>
                        <a:pt x="143" y="263"/>
                      </a:cubicBezTo>
                      <a:cubicBezTo>
                        <a:pt x="214" y="263"/>
                        <a:pt x="274" y="203"/>
                        <a:pt x="274" y="132"/>
                      </a:cubicBezTo>
                      <a:cubicBezTo>
                        <a:pt x="274" y="60"/>
                        <a:pt x="214" y="1"/>
                        <a:pt x="1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9" name="Google Shape;4599;p25"/>
                <p:cNvSpPr/>
                <p:nvPr/>
              </p:nvSpPr>
              <p:spPr>
                <a:xfrm>
                  <a:off x="2792000" y="3183250"/>
                  <a:ext cx="7775" cy="6650"/>
                </a:xfrm>
                <a:custGeom>
                  <a:rect b="b" l="l" r="r" t="t"/>
                  <a:pathLst>
                    <a:path extrusionOk="0" h="266" w="311">
                      <a:moveTo>
                        <a:pt x="144" y="1"/>
                      </a:moveTo>
                      <a:cubicBezTo>
                        <a:pt x="60" y="1"/>
                        <a:pt x="1" y="60"/>
                        <a:pt x="1" y="132"/>
                      </a:cubicBezTo>
                      <a:cubicBezTo>
                        <a:pt x="1" y="213"/>
                        <a:pt x="66" y="266"/>
                        <a:pt x="135" y="266"/>
                      </a:cubicBezTo>
                      <a:cubicBezTo>
                        <a:pt x="167" y="266"/>
                        <a:pt x="200" y="254"/>
                        <a:pt x="227" y="227"/>
                      </a:cubicBezTo>
                      <a:cubicBezTo>
                        <a:pt x="310" y="144"/>
                        <a:pt x="251" y="1"/>
                        <a:pt x="14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0" name="Google Shape;4600;p25"/>
                <p:cNvSpPr/>
                <p:nvPr/>
              </p:nvSpPr>
              <p:spPr>
                <a:xfrm>
                  <a:off x="2931600" y="2869500"/>
                  <a:ext cx="7775" cy="6500"/>
                </a:xfrm>
                <a:custGeom>
                  <a:rect b="b" l="l" r="r" t="t"/>
                  <a:pathLst>
                    <a:path extrusionOk="0" h="260" w="311">
                      <a:moveTo>
                        <a:pt x="123" y="0"/>
                      </a:moveTo>
                      <a:cubicBezTo>
                        <a:pt x="50" y="0"/>
                        <a:pt x="1" y="56"/>
                        <a:pt x="1" y="133"/>
                      </a:cubicBezTo>
                      <a:cubicBezTo>
                        <a:pt x="1" y="208"/>
                        <a:pt x="70" y="259"/>
                        <a:pt x="141" y="259"/>
                      </a:cubicBezTo>
                      <a:cubicBezTo>
                        <a:pt x="171" y="259"/>
                        <a:pt x="202" y="249"/>
                        <a:pt x="227" y="228"/>
                      </a:cubicBezTo>
                      <a:cubicBezTo>
                        <a:pt x="310" y="145"/>
                        <a:pt x="251" y="2"/>
                        <a:pt x="144" y="2"/>
                      </a:cubicBezTo>
                      <a:cubicBezTo>
                        <a:pt x="136" y="1"/>
                        <a:pt x="129" y="0"/>
                        <a:pt x="12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1" name="Google Shape;4601;p25"/>
                <p:cNvSpPr/>
                <p:nvPr/>
              </p:nvSpPr>
              <p:spPr>
                <a:xfrm>
                  <a:off x="2775025" y="2452800"/>
                  <a:ext cx="7475" cy="6675"/>
                </a:xfrm>
                <a:custGeom>
                  <a:rect b="b" l="l" r="r" t="t"/>
                  <a:pathLst>
                    <a:path extrusionOk="0" h="267" w="299">
                      <a:moveTo>
                        <a:pt x="132" y="1"/>
                      </a:moveTo>
                      <a:cubicBezTo>
                        <a:pt x="61" y="1"/>
                        <a:pt x="1" y="61"/>
                        <a:pt x="1" y="132"/>
                      </a:cubicBezTo>
                      <a:cubicBezTo>
                        <a:pt x="1" y="213"/>
                        <a:pt x="61" y="266"/>
                        <a:pt x="126" y="266"/>
                      </a:cubicBezTo>
                      <a:cubicBezTo>
                        <a:pt x="157" y="266"/>
                        <a:pt x="188" y="254"/>
                        <a:pt x="215" y="227"/>
                      </a:cubicBezTo>
                      <a:cubicBezTo>
                        <a:pt x="299" y="156"/>
                        <a:pt x="251" y="13"/>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2" name="Google Shape;4602;p25"/>
                <p:cNvSpPr/>
                <p:nvPr/>
              </p:nvSpPr>
              <p:spPr>
                <a:xfrm>
                  <a:off x="3629900" y="2809400"/>
                  <a:ext cx="7775" cy="6650"/>
                </a:xfrm>
                <a:custGeom>
                  <a:rect b="b" l="l" r="r" t="t"/>
                  <a:pathLst>
                    <a:path extrusionOk="0" h="266" w="311">
                      <a:moveTo>
                        <a:pt x="144" y="1"/>
                      </a:moveTo>
                      <a:cubicBezTo>
                        <a:pt x="72" y="1"/>
                        <a:pt x="1" y="60"/>
                        <a:pt x="1" y="132"/>
                      </a:cubicBezTo>
                      <a:cubicBezTo>
                        <a:pt x="1" y="212"/>
                        <a:pt x="66" y="266"/>
                        <a:pt x="135" y="266"/>
                      </a:cubicBezTo>
                      <a:cubicBezTo>
                        <a:pt x="167" y="266"/>
                        <a:pt x="200" y="254"/>
                        <a:pt x="227" y="227"/>
                      </a:cubicBezTo>
                      <a:cubicBezTo>
                        <a:pt x="310" y="144"/>
                        <a:pt x="251" y="1"/>
                        <a:pt x="14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3" name="Google Shape;4603;p25"/>
                <p:cNvSpPr/>
                <p:nvPr/>
              </p:nvSpPr>
              <p:spPr>
                <a:xfrm>
                  <a:off x="3815350" y="3113600"/>
                  <a:ext cx="7450" cy="6650"/>
                </a:xfrm>
                <a:custGeom>
                  <a:rect b="b" l="l" r="r" t="t"/>
                  <a:pathLst>
                    <a:path extrusionOk="0" h="266" w="298">
                      <a:moveTo>
                        <a:pt x="131" y="1"/>
                      </a:moveTo>
                      <a:cubicBezTo>
                        <a:pt x="60" y="1"/>
                        <a:pt x="0" y="60"/>
                        <a:pt x="0" y="132"/>
                      </a:cubicBezTo>
                      <a:cubicBezTo>
                        <a:pt x="0" y="213"/>
                        <a:pt x="61" y="266"/>
                        <a:pt x="125" y="266"/>
                      </a:cubicBezTo>
                      <a:cubicBezTo>
                        <a:pt x="156" y="266"/>
                        <a:pt x="188" y="254"/>
                        <a:pt x="215" y="227"/>
                      </a:cubicBezTo>
                      <a:cubicBezTo>
                        <a:pt x="298" y="156"/>
                        <a:pt x="250" y="13"/>
                        <a:pt x="13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4" name="Google Shape;4604;p25"/>
                <p:cNvSpPr/>
                <p:nvPr/>
              </p:nvSpPr>
              <p:spPr>
                <a:xfrm>
                  <a:off x="2695275" y="3010025"/>
                  <a:ext cx="6850" cy="6575"/>
                </a:xfrm>
                <a:custGeom>
                  <a:rect b="b" l="l" r="r" t="t"/>
                  <a:pathLst>
                    <a:path extrusionOk="0" h="263" w="274">
                      <a:moveTo>
                        <a:pt x="131" y="0"/>
                      </a:moveTo>
                      <a:cubicBezTo>
                        <a:pt x="60" y="0"/>
                        <a:pt x="0" y="60"/>
                        <a:pt x="0" y="131"/>
                      </a:cubicBezTo>
                      <a:cubicBezTo>
                        <a:pt x="0" y="203"/>
                        <a:pt x="60" y="262"/>
                        <a:pt x="131" y="262"/>
                      </a:cubicBezTo>
                      <a:cubicBezTo>
                        <a:pt x="203" y="262"/>
                        <a:pt x="274" y="203"/>
                        <a:pt x="274" y="131"/>
                      </a:cubicBezTo>
                      <a:cubicBezTo>
                        <a:pt x="274" y="60"/>
                        <a:pt x="203" y="0"/>
                        <a:pt x="13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5" name="Google Shape;4605;p25"/>
                <p:cNvSpPr/>
                <p:nvPr/>
              </p:nvSpPr>
              <p:spPr>
                <a:xfrm>
                  <a:off x="1995775" y="2767725"/>
                  <a:ext cx="7750" cy="6475"/>
                </a:xfrm>
                <a:custGeom>
                  <a:rect b="b" l="l" r="r" t="t"/>
                  <a:pathLst>
                    <a:path extrusionOk="0" h="259" w="310">
                      <a:moveTo>
                        <a:pt x="143" y="1"/>
                      </a:moveTo>
                      <a:cubicBezTo>
                        <a:pt x="72" y="1"/>
                        <a:pt x="12" y="60"/>
                        <a:pt x="0" y="132"/>
                      </a:cubicBezTo>
                      <a:cubicBezTo>
                        <a:pt x="0" y="207"/>
                        <a:pt x="70" y="258"/>
                        <a:pt x="141" y="258"/>
                      </a:cubicBezTo>
                      <a:cubicBezTo>
                        <a:pt x="171" y="258"/>
                        <a:pt x="201" y="249"/>
                        <a:pt x="227" y="227"/>
                      </a:cubicBezTo>
                      <a:cubicBezTo>
                        <a:pt x="310" y="144"/>
                        <a:pt x="250" y="1"/>
                        <a:pt x="1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6" name="Google Shape;4606;p25"/>
                <p:cNvSpPr/>
                <p:nvPr/>
              </p:nvSpPr>
              <p:spPr>
                <a:xfrm>
                  <a:off x="1842475" y="2609675"/>
                  <a:ext cx="7475" cy="6525"/>
                </a:xfrm>
                <a:custGeom>
                  <a:rect b="b" l="l" r="r" t="t"/>
                  <a:pathLst>
                    <a:path extrusionOk="0" h="261" w="299">
                      <a:moveTo>
                        <a:pt x="132" y="1"/>
                      </a:moveTo>
                      <a:cubicBezTo>
                        <a:pt x="60" y="1"/>
                        <a:pt x="1" y="60"/>
                        <a:pt x="1" y="132"/>
                      </a:cubicBezTo>
                      <a:cubicBezTo>
                        <a:pt x="1" y="212"/>
                        <a:pt x="61" y="260"/>
                        <a:pt x="126" y="260"/>
                      </a:cubicBezTo>
                      <a:cubicBezTo>
                        <a:pt x="157" y="260"/>
                        <a:pt x="188" y="250"/>
                        <a:pt x="215" y="227"/>
                      </a:cubicBezTo>
                      <a:cubicBezTo>
                        <a:pt x="298" y="143"/>
                        <a:pt x="251" y="12"/>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7" name="Google Shape;4607;p25"/>
                <p:cNvSpPr/>
                <p:nvPr/>
              </p:nvSpPr>
              <p:spPr>
                <a:xfrm>
                  <a:off x="1810500" y="1837825"/>
                  <a:ext cx="9225" cy="6625"/>
                </a:xfrm>
                <a:custGeom>
                  <a:rect b="b" l="l" r="r" t="t"/>
                  <a:pathLst>
                    <a:path extrusionOk="0" h="265" w="369">
                      <a:moveTo>
                        <a:pt x="164" y="0"/>
                      </a:moveTo>
                      <a:cubicBezTo>
                        <a:pt x="1" y="0"/>
                        <a:pt x="1" y="265"/>
                        <a:pt x="164" y="265"/>
                      </a:cubicBezTo>
                      <a:cubicBezTo>
                        <a:pt x="170" y="265"/>
                        <a:pt x="177" y="265"/>
                        <a:pt x="184" y="264"/>
                      </a:cubicBezTo>
                      <a:cubicBezTo>
                        <a:pt x="191" y="265"/>
                        <a:pt x="198" y="265"/>
                        <a:pt x="205" y="265"/>
                      </a:cubicBezTo>
                      <a:cubicBezTo>
                        <a:pt x="368" y="265"/>
                        <a:pt x="368" y="0"/>
                        <a:pt x="205" y="0"/>
                      </a:cubicBezTo>
                      <a:cubicBezTo>
                        <a:pt x="198" y="0"/>
                        <a:pt x="191" y="1"/>
                        <a:pt x="184" y="2"/>
                      </a:cubicBezTo>
                      <a:cubicBezTo>
                        <a:pt x="177" y="1"/>
                        <a:pt x="170" y="0"/>
                        <a:pt x="16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8" name="Google Shape;4608;p25"/>
                <p:cNvSpPr/>
                <p:nvPr/>
              </p:nvSpPr>
              <p:spPr>
                <a:xfrm>
                  <a:off x="1120375" y="1474375"/>
                  <a:ext cx="7450" cy="6400"/>
                </a:xfrm>
                <a:custGeom>
                  <a:rect b="b" l="l" r="r" t="t"/>
                  <a:pathLst>
                    <a:path extrusionOk="0" h="256" w="298">
                      <a:moveTo>
                        <a:pt x="113" y="1"/>
                      </a:moveTo>
                      <a:cubicBezTo>
                        <a:pt x="50" y="1"/>
                        <a:pt x="0" y="57"/>
                        <a:pt x="0" y="133"/>
                      </a:cubicBezTo>
                      <a:cubicBezTo>
                        <a:pt x="0" y="205"/>
                        <a:pt x="59" y="256"/>
                        <a:pt x="124" y="256"/>
                      </a:cubicBezTo>
                      <a:cubicBezTo>
                        <a:pt x="155" y="256"/>
                        <a:pt x="187" y="244"/>
                        <a:pt x="214" y="217"/>
                      </a:cubicBezTo>
                      <a:cubicBezTo>
                        <a:pt x="298" y="145"/>
                        <a:pt x="250" y="2"/>
                        <a:pt x="131" y="2"/>
                      </a:cubicBezTo>
                      <a:cubicBezTo>
                        <a:pt x="125" y="1"/>
                        <a:pt x="119" y="1"/>
                        <a:pt x="11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9" name="Google Shape;4609;p25"/>
                <p:cNvSpPr/>
                <p:nvPr/>
              </p:nvSpPr>
              <p:spPr>
                <a:xfrm>
                  <a:off x="1754675" y="1531525"/>
                  <a:ext cx="7750" cy="6400"/>
                </a:xfrm>
                <a:custGeom>
                  <a:rect b="b" l="l" r="r" t="t"/>
                  <a:pathLst>
                    <a:path extrusionOk="0" h="256" w="310">
                      <a:moveTo>
                        <a:pt x="125" y="1"/>
                      </a:moveTo>
                      <a:cubicBezTo>
                        <a:pt x="60" y="1"/>
                        <a:pt x="0" y="57"/>
                        <a:pt x="0" y="133"/>
                      </a:cubicBezTo>
                      <a:cubicBezTo>
                        <a:pt x="0" y="205"/>
                        <a:pt x="65" y="256"/>
                        <a:pt x="133" y="256"/>
                      </a:cubicBezTo>
                      <a:cubicBezTo>
                        <a:pt x="166" y="256"/>
                        <a:pt x="199" y="244"/>
                        <a:pt x="227" y="217"/>
                      </a:cubicBezTo>
                      <a:cubicBezTo>
                        <a:pt x="310" y="145"/>
                        <a:pt x="250" y="2"/>
                        <a:pt x="143" y="2"/>
                      </a:cubicBezTo>
                      <a:cubicBezTo>
                        <a:pt x="137" y="1"/>
                        <a:pt x="131" y="1"/>
                        <a:pt x="12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0" name="Google Shape;4610;p25"/>
                <p:cNvSpPr/>
                <p:nvPr/>
              </p:nvSpPr>
              <p:spPr>
                <a:xfrm>
                  <a:off x="1641050" y="1002925"/>
                  <a:ext cx="7675" cy="6650"/>
                </a:xfrm>
                <a:custGeom>
                  <a:rect b="b" l="l" r="r" t="t"/>
                  <a:pathLst>
                    <a:path extrusionOk="0" h="266" w="307">
                      <a:moveTo>
                        <a:pt x="140" y="1"/>
                      </a:moveTo>
                      <a:cubicBezTo>
                        <a:pt x="69" y="1"/>
                        <a:pt x="9" y="60"/>
                        <a:pt x="9" y="132"/>
                      </a:cubicBezTo>
                      <a:cubicBezTo>
                        <a:pt x="1" y="212"/>
                        <a:pt x="64" y="266"/>
                        <a:pt x="132" y="266"/>
                      </a:cubicBezTo>
                      <a:cubicBezTo>
                        <a:pt x="164" y="266"/>
                        <a:pt x="197" y="254"/>
                        <a:pt x="223" y="227"/>
                      </a:cubicBezTo>
                      <a:cubicBezTo>
                        <a:pt x="307" y="144"/>
                        <a:pt x="259" y="1"/>
                        <a:pt x="14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1" name="Google Shape;4611;p25"/>
                <p:cNvSpPr/>
                <p:nvPr/>
              </p:nvSpPr>
              <p:spPr>
                <a:xfrm>
                  <a:off x="1448075" y="2492100"/>
                  <a:ext cx="7775" cy="6650"/>
                </a:xfrm>
                <a:custGeom>
                  <a:rect b="b" l="l" r="r" t="t"/>
                  <a:pathLst>
                    <a:path extrusionOk="0" h="266" w="311">
                      <a:moveTo>
                        <a:pt x="144" y="1"/>
                      </a:moveTo>
                      <a:cubicBezTo>
                        <a:pt x="72" y="1"/>
                        <a:pt x="13" y="60"/>
                        <a:pt x="1" y="132"/>
                      </a:cubicBezTo>
                      <a:cubicBezTo>
                        <a:pt x="1" y="212"/>
                        <a:pt x="67" y="266"/>
                        <a:pt x="135" y="266"/>
                      </a:cubicBezTo>
                      <a:cubicBezTo>
                        <a:pt x="167" y="266"/>
                        <a:pt x="200" y="254"/>
                        <a:pt x="227" y="227"/>
                      </a:cubicBezTo>
                      <a:cubicBezTo>
                        <a:pt x="310" y="155"/>
                        <a:pt x="263" y="13"/>
                        <a:pt x="14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2" name="Google Shape;4612;p25"/>
                <p:cNvSpPr/>
                <p:nvPr/>
              </p:nvSpPr>
              <p:spPr>
                <a:xfrm>
                  <a:off x="1562550" y="2880800"/>
                  <a:ext cx="9225" cy="6650"/>
                </a:xfrm>
                <a:custGeom>
                  <a:rect b="b" l="l" r="r" t="t"/>
                  <a:pathLst>
                    <a:path extrusionOk="0" h="266" w="369">
                      <a:moveTo>
                        <a:pt x="164" y="1"/>
                      </a:moveTo>
                      <a:cubicBezTo>
                        <a:pt x="1" y="1"/>
                        <a:pt x="1" y="265"/>
                        <a:pt x="164" y="265"/>
                      </a:cubicBezTo>
                      <a:cubicBezTo>
                        <a:pt x="171" y="265"/>
                        <a:pt x="177" y="265"/>
                        <a:pt x="184" y="264"/>
                      </a:cubicBezTo>
                      <a:cubicBezTo>
                        <a:pt x="191" y="265"/>
                        <a:pt x="198" y="265"/>
                        <a:pt x="205" y="265"/>
                      </a:cubicBezTo>
                      <a:cubicBezTo>
                        <a:pt x="368" y="265"/>
                        <a:pt x="368" y="1"/>
                        <a:pt x="205" y="1"/>
                      </a:cubicBezTo>
                      <a:cubicBezTo>
                        <a:pt x="198" y="1"/>
                        <a:pt x="191" y="1"/>
                        <a:pt x="184" y="2"/>
                      </a:cubicBezTo>
                      <a:cubicBezTo>
                        <a:pt x="177" y="1"/>
                        <a:pt x="171" y="1"/>
                        <a:pt x="16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3" name="Google Shape;4613;p25"/>
                <p:cNvSpPr/>
                <p:nvPr/>
              </p:nvSpPr>
              <p:spPr>
                <a:xfrm>
                  <a:off x="2004500" y="2263775"/>
                  <a:ext cx="9350" cy="6600"/>
                </a:xfrm>
                <a:custGeom>
                  <a:rect b="b" l="l" r="r" t="t"/>
                  <a:pathLst>
                    <a:path extrusionOk="0" h="264" w="374">
                      <a:moveTo>
                        <a:pt x="166" y="0"/>
                      </a:moveTo>
                      <a:cubicBezTo>
                        <a:pt x="0" y="0"/>
                        <a:pt x="4" y="264"/>
                        <a:pt x="176" y="264"/>
                      </a:cubicBezTo>
                      <a:cubicBezTo>
                        <a:pt x="180" y="264"/>
                        <a:pt x="183" y="264"/>
                        <a:pt x="187" y="263"/>
                      </a:cubicBezTo>
                      <a:cubicBezTo>
                        <a:pt x="191" y="264"/>
                        <a:pt x="195" y="264"/>
                        <a:pt x="198" y="264"/>
                      </a:cubicBezTo>
                      <a:cubicBezTo>
                        <a:pt x="371" y="264"/>
                        <a:pt x="374" y="0"/>
                        <a:pt x="208" y="0"/>
                      </a:cubicBezTo>
                      <a:cubicBezTo>
                        <a:pt x="202" y="0"/>
                        <a:pt x="195" y="1"/>
                        <a:pt x="187" y="2"/>
                      </a:cubicBezTo>
                      <a:cubicBezTo>
                        <a:pt x="180" y="1"/>
                        <a:pt x="173" y="0"/>
                        <a:pt x="16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4" name="Google Shape;4614;p25"/>
                <p:cNvSpPr/>
                <p:nvPr/>
              </p:nvSpPr>
              <p:spPr>
                <a:xfrm>
                  <a:off x="1084350" y="2031025"/>
                  <a:ext cx="7475" cy="6600"/>
                </a:xfrm>
                <a:custGeom>
                  <a:rect b="b" l="l" r="r" t="t"/>
                  <a:pathLst>
                    <a:path extrusionOk="0" h="264" w="299">
                      <a:moveTo>
                        <a:pt x="131" y="1"/>
                      </a:moveTo>
                      <a:cubicBezTo>
                        <a:pt x="60" y="1"/>
                        <a:pt x="0" y="60"/>
                        <a:pt x="0" y="132"/>
                      </a:cubicBezTo>
                      <a:cubicBezTo>
                        <a:pt x="0" y="206"/>
                        <a:pt x="64" y="264"/>
                        <a:pt x="130" y="264"/>
                      </a:cubicBezTo>
                      <a:cubicBezTo>
                        <a:pt x="160" y="264"/>
                        <a:pt x="189" y="253"/>
                        <a:pt x="215" y="227"/>
                      </a:cubicBezTo>
                      <a:cubicBezTo>
                        <a:pt x="298" y="144"/>
                        <a:pt x="251" y="1"/>
                        <a:pt x="13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5" name="Google Shape;4615;p25"/>
                <p:cNvSpPr/>
                <p:nvPr/>
              </p:nvSpPr>
              <p:spPr>
                <a:xfrm>
                  <a:off x="1136450" y="2258750"/>
                  <a:ext cx="7450" cy="6450"/>
                </a:xfrm>
                <a:custGeom>
                  <a:rect b="b" l="l" r="r" t="t"/>
                  <a:pathLst>
                    <a:path extrusionOk="0" h="258" w="298">
                      <a:moveTo>
                        <a:pt x="131" y="0"/>
                      </a:moveTo>
                      <a:cubicBezTo>
                        <a:pt x="60" y="0"/>
                        <a:pt x="0" y="48"/>
                        <a:pt x="0" y="131"/>
                      </a:cubicBezTo>
                      <a:cubicBezTo>
                        <a:pt x="0" y="206"/>
                        <a:pt x="64" y="258"/>
                        <a:pt x="131" y="258"/>
                      </a:cubicBezTo>
                      <a:cubicBezTo>
                        <a:pt x="160" y="258"/>
                        <a:pt x="189" y="248"/>
                        <a:pt x="214" y="226"/>
                      </a:cubicBezTo>
                      <a:cubicBezTo>
                        <a:pt x="298" y="143"/>
                        <a:pt x="250" y="0"/>
                        <a:pt x="13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6" name="Google Shape;4616;p25"/>
                <p:cNvSpPr/>
                <p:nvPr/>
              </p:nvSpPr>
              <p:spPr>
                <a:xfrm>
                  <a:off x="2517275" y="1742000"/>
                  <a:ext cx="7750" cy="6475"/>
                </a:xfrm>
                <a:custGeom>
                  <a:rect b="b" l="l" r="r" t="t"/>
                  <a:pathLst>
                    <a:path extrusionOk="0" h="259" w="310">
                      <a:moveTo>
                        <a:pt x="143" y="1"/>
                      </a:moveTo>
                      <a:cubicBezTo>
                        <a:pt x="60" y="1"/>
                        <a:pt x="0" y="60"/>
                        <a:pt x="0" y="132"/>
                      </a:cubicBezTo>
                      <a:cubicBezTo>
                        <a:pt x="0" y="207"/>
                        <a:pt x="70" y="258"/>
                        <a:pt x="140" y="258"/>
                      </a:cubicBezTo>
                      <a:cubicBezTo>
                        <a:pt x="171" y="258"/>
                        <a:pt x="201" y="249"/>
                        <a:pt x="226" y="227"/>
                      </a:cubicBezTo>
                      <a:cubicBezTo>
                        <a:pt x="310" y="144"/>
                        <a:pt x="250" y="1"/>
                        <a:pt x="1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7" name="Google Shape;4617;p25"/>
                <p:cNvSpPr/>
                <p:nvPr/>
              </p:nvSpPr>
              <p:spPr>
                <a:xfrm>
                  <a:off x="2397900" y="1508950"/>
                  <a:ext cx="6875" cy="6575"/>
                </a:xfrm>
                <a:custGeom>
                  <a:rect b="b" l="l" r="r" t="t"/>
                  <a:pathLst>
                    <a:path extrusionOk="0" h="263" w="275">
                      <a:moveTo>
                        <a:pt x="144" y="0"/>
                      </a:moveTo>
                      <a:cubicBezTo>
                        <a:pt x="60" y="0"/>
                        <a:pt x="1" y="60"/>
                        <a:pt x="1" y="131"/>
                      </a:cubicBezTo>
                      <a:cubicBezTo>
                        <a:pt x="1" y="203"/>
                        <a:pt x="60" y="262"/>
                        <a:pt x="144" y="262"/>
                      </a:cubicBezTo>
                      <a:cubicBezTo>
                        <a:pt x="215" y="262"/>
                        <a:pt x="275" y="203"/>
                        <a:pt x="275" y="131"/>
                      </a:cubicBezTo>
                      <a:cubicBezTo>
                        <a:pt x="275" y="60"/>
                        <a:pt x="215" y="0"/>
                        <a:pt x="14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8" name="Google Shape;4618;p25"/>
                <p:cNvSpPr/>
                <p:nvPr/>
              </p:nvSpPr>
              <p:spPr>
                <a:xfrm>
                  <a:off x="2788725" y="1418150"/>
                  <a:ext cx="7475" cy="6675"/>
                </a:xfrm>
                <a:custGeom>
                  <a:rect b="b" l="l" r="r" t="t"/>
                  <a:pathLst>
                    <a:path extrusionOk="0" h="267" w="299">
                      <a:moveTo>
                        <a:pt x="132" y="1"/>
                      </a:moveTo>
                      <a:cubicBezTo>
                        <a:pt x="60" y="1"/>
                        <a:pt x="1" y="60"/>
                        <a:pt x="1" y="132"/>
                      </a:cubicBezTo>
                      <a:cubicBezTo>
                        <a:pt x="1" y="213"/>
                        <a:pt x="61" y="266"/>
                        <a:pt x="126" y="266"/>
                      </a:cubicBezTo>
                      <a:cubicBezTo>
                        <a:pt x="156" y="266"/>
                        <a:pt x="188" y="254"/>
                        <a:pt x="215" y="227"/>
                      </a:cubicBezTo>
                      <a:cubicBezTo>
                        <a:pt x="298" y="156"/>
                        <a:pt x="251" y="13"/>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9" name="Google Shape;4619;p25"/>
                <p:cNvSpPr/>
                <p:nvPr/>
              </p:nvSpPr>
              <p:spPr>
                <a:xfrm>
                  <a:off x="2573225" y="1144925"/>
                  <a:ext cx="7775" cy="6450"/>
                </a:xfrm>
                <a:custGeom>
                  <a:rect b="b" l="l" r="r" t="t"/>
                  <a:pathLst>
                    <a:path extrusionOk="0" h="258" w="311">
                      <a:moveTo>
                        <a:pt x="132" y="0"/>
                      </a:moveTo>
                      <a:cubicBezTo>
                        <a:pt x="60" y="0"/>
                        <a:pt x="1" y="48"/>
                        <a:pt x="1" y="131"/>
                      </a:cubicBezTo>
                      <a:cubicBezTo>
                        <a:pt x="1" y="206"/>
                        <a:pt x="64" y="257"/>
                        <a:pt x="131" y="257"/>
                      </a:cubicBezTo>
                      <a:cubicBezTo>
                        <a:pt x="160" y="257"/>
                        <a:pt x="190" y="248"/>
                        <a:pt x="215" y="226"/>
                      </a:cubicBezTo>
                      <a:cubicBezTo>
                        <a:pt x="310" y="143"/>
                        <a:pt x="251" y="0"/>
                        <a:pt x="13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0" name="Google Shape;4620;p25"/>
                <p:cNvSpPr/>
                <p:nvPr/>
              </p:nvSpPr>
              <p:spPr>
                <a:xfrm>
                  <a:off x="3230150" y="1622050"/>
                  <a:ext cx="7475" cy="6650"/>
                </a:xfrm>
                <a:custGeom>
                  <a:rect b="b" l="l" r="r" t="t"/>
                  <a:pathLst>
                    <a:path extrusionOk="0" h="266" w="299">
                      <a:moveTo>
                        <a:pt x="132" y="1"/>
                      </a:moveTo>
                      <a:cubicBezTo>
                        <a:pt x="60" y="1"/>
                        <a:pt x="1" y="60"/>
                        <a:pt x="1" y="132"/>
                      </a:cubicBezTo>
                      <a:cubicBezTo>
                        <a:pt x="1" y="212"/>
                        <a:pt x="61" y="266"/>
                        <a:pt x="126" y="266"/>
                      </a:cubicBezTo>
                      <a:cubicBezTo>
                        <a:pt x="156" y="266"/>
                        <a:pt x="188" y="254"/>
                        <a:pt x="215" y="227"/>
                      </a:cubicBezTo>
                      <a:cubicBezTo>
                        <a:pt x="298" y="144"/>
                        <a:pt x="251" y="13"/>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1" name="Google Shape;4621;p25"/>
                <p:cNvSpPr/>
                <p:nvPr/>
              </p:nvSpPr>
              <p:spPr>
                <a:xfrm>
                  <a:off x="3298900" y="1128550"/>
                  <a:ext cx="7475" cy="6500"/>
                </a:xfrm>
                <a:custGeom>
                  <a:rect b="b" l="l" r="r" t="t"/>
                  <a:pathLst>
                    <a:path extrusionOk="0" h="260" w="299">
                      <a:moveTo>
                        <a:pt x="144" y="0"/>
                      </a:moveTo>
                      <a:cubicBezTo>
                        <a:pt x="61" y="0"/>
                        <a:pt x="1" y="60"/>
                        <a:pt x="1" y="131"/>
                      </a:cubicBezTo>
                      <a:cubicBezTo>
                        <a:pt x="1" y="212"/>
                        <a:pt x="67" y="260"/>
                        <a:pt x="132" y="260"/>
                      </a:cubicBezTo>
                      <a:cubicBezTo>
                        <a:pt x="162" y="260"/>
                        <a:pt x="192" y="249"/>
                        <a:pt x="215" y="226"/>
                      </a:cubicBezTo>
                      <a:cubicBezTo>
                        <a:pt x="299" y="143"/>
                        <a:pt x="251" y="12"/>
                        <a:pt x="14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2" name="Google Shape;4622;p25"/>
                <p:cNvSpPr/>
                <p:nvPr/>
              </p:nvSpPr>
              <p:spPr>
                <a:xfrm>
                  <a:off x="3527800" y="2197100"/>
                  <a:ext cx="7775" cy="6375"/>
                </a:xfrm>
                <a:custGeom>
                  <a:rect b="b" l="l" r="r" t="t"/>
                  <a:pathLst>
                    <a:path extrusionOk="0" h="255" w="311">
                      <a:moveTo>
                        <a:pt x="125" y="0"/>
                      </a:moveTo>
                      <a:cubicBezTo>
                        <a:pt x="61" y="0"/>
                        <a:pt x="1" y="55"/>
                        <a:pt x="1" y="121"/>
                      </a:cubicBezTo>
                      <a:cubicBezTo>
                        <a:pt x="1" y="201"/>
                        <a:pt x="67" y="255"/>
                        <a:pt x="135" y="255"/>
                      </a:cubicBezTo>
                      <a:cubicBezTo>
                        <a:pt x="167" y="255"/>
                        <a:pt x="200" y="243"/>
                        <a:pt x="227" y="216"/>
                      </a:cubicBezTo>
                      <a:cubicBezTo>
                        <a:pt x="310" y="144"/>
                        <a:pt x="251" y="2"/>
                        <a:pt x="144" y="2"/>
                      </a:cubicBezTo>
                      <a:cubicBezTo>
                        <a:pt x="138" y="1"/>
                        <a:pt x="131" y="0"/>
                        <a:pt x="12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3" name="Google Shape;4623;p25"/>
                <p:cNvSpPr/>
                <p:nvPr/>
              </p:nvSpPr>
              <p:spPr>
                <a:xfrm>
                  <a:off x="3902050" y="2461450"/>
                  <a:ext cx="7675" cy="6650"/>
                </a:xfrm>
                <a:custGeom>
                  <a:rect b="b" l="l" r="r" t="t"/>
                  <a:pathLst>
                    <a:path extrusionOk="0" h="266" w="307">
                      <a:moveTo>
                        <a:pt x="140" y="0"/>
                      </a:moveTo>
                      <a:cubicBezTo>
                        <a:pt x="68" y="0"/>
                        <a:pt x="9" y="60"/>
                        <a:pt x="9" y="131"/>
                      </a:cubicBezTo>
                      <a:cubicBezTo>
                        <a:pt x="1" y="212"/>
                        <a:pt x="64" y="265"/>
                        <a:pt x="131" y="265"/>
                      </a:cubicBezTo>
                      <a:cubicBezTo>
                        <a:pt x="163" y="265"/>
                        <a:pt x="196" y="253"/>
                        <a:pt x="223" y="226"/>
                      </a:cubicBezTo>
                      <a:cubicBezTo>
                        <a:pt x="307" y="143"/>
                        <a:pt x="259" y="0"/>
                        <a:pt x="14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4" name="Google Shape;4624;p25"/>
                <p:cNvSpPr/>
                <p:nvPr/>
              </p:nvSpPr>
              <p:spPr>
                <a:xfrm>
                  <a:off x="3531375" y="2052175"/>
                  <a:ext cx="7475" cy="6650"/>
                </a:xfrm>
                <a:custGeom>
                  <a:rect b="b" l="l" r="r" t="t"/>
                  <a:pathLst>
                    <a:path extrusionOk="0" h="266" w="299">
                      <a:moveTo>
                        <a:pt x="132" y="0"/>
                      </a:moveTo>
                      <a:cubicBezTo>
                        <a:pt x="60" y="0"/>
                        <a:pt x="1" y="60"/>
                        <a:pt x="1" y="131"/>
                      </a:cubicBezTo>
                      <a:cubicBezTo>
                        <a:pt x="1" y="212"/>
                        <a:pt x="61" y="265"/>
                        <a:pt x="126" y="265"/>
                      </a:cubicBezTo>
                      <a:cubicBezTo>
                        <a:pt x="156" y="265"/>
                        <a:pt x="188" y="253"/>
                        <a:pt x="215" y="226"/>
                      </a:cubicBezTo>
                      <a:cubicBezTo>
                        <a:pt x="298" y="143"/>
                        <a:pt x="251" y="0"/>
                        <a:pt x="13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5" name="Google Shape;4625;p25"/>
                <p:cNvSpPr/>
                <p:nvPr/>
              </p:nvSpPr>
              <p:spPr>
                <a:xfrm>
                  <a:off x="1701100" y="2387900"/>
                  <a:ext cx="14900" cy="12800"/>
                </a:xfrm>
                <a:custGeom>
                  <a:rect b="b" l="l" r="r" t="t"/>
                  <a:pathLst>
                    <a:path extrusionOk="0" h="512" w="596">
                      <a:moveTo>
                        <a:pt x="253" y="1"/>
                      </a:moveTo>
                      <a:cubicBezTo>
                        <a:pt x="109" y="1"/>
                        <a:pt x="0" y="115"/>
                        <a:pt x="0" y="251"/>
                      </a:cubicBezTo>
                      <a:cubicBezTo>
                        <a:pt x="0" y="407"/>
                        <a:pt x="130" y="512"/>
                        <a:pt x="261" y="512"/>
                      </a:cubicBezTo>
                      <a:cubicBezTo>
                        <a:pt x="321" y="512"/>
                        <a:pt x="381" y="490"/>
                        <a:pt x="429" y="442"/>
                      </a:cubicBezTo>
                      <a:cubicBezTo>
                        <a:pt x="596" y="275"/>
                        <a:pt x="488" y="1"/>
                        <a:pt x="274" y="1"/>
                      </a:cubicBezTo>
                      <a:cubicBezTo>
                        <a:pt x="267" y="1"/>
                        <a:pt x="260" y="1"/>
                        <a:pt x="25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6" name="Google Shape;4626;p25"/>
                <p:cNvSpPr/>
                <p:nvPr/>
              </p:nvSpPr>
              <p:spPr>
                <a:xfrm>
                  <a:off x="864375" y="3061525"/>
                  <a:ext cx="14925" cy="12800"/>
                </a:xfrm>
                <a:custGeom>
                  <a:rect b="b" l="l" r="r" t="t"/>
                  <a:pathLst>
                    <a:path extrusionOk="0" h="512" w="597">
                      <a:moveTo>
                        <a:pt x="275" y="0"/>
                      </a:moveTo>
                      <a:cubicBezTo>
                        <a:pt x="132" y="0"/>
                        <a:pt x="13" y="107"/>
                        <a:pt x="1" y="262"/>
                      </a:cubicBezTo>
                      <a:cubicBezTo>
                        <a:pt x="1" y="409"/>
                        <a:pt x="129" y="511"/>
                        <a:pt x="260" y="511"/>
                      </a:cubicBezTo>
                      <a:cubicBezTo>
                        <a:pt x="320" y="511"/>
                        <a:pt x="381" y="490"/>
                        <a:pt x="429" y="441"/>
                      </a:cubicBezTo>
                      <a:cubicBezTo>
                        <a:pt x="596" y="286"/>
                        <a:pt x="489" y="12"/>
                        <a:pt x="27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7" name="Google Shape;4627;p25"/>
                <p:cNvSpPr/>
                <p:nvPr/>
              </p:nvSpPr>
              <p:spPr>
                <a:xfrm>
                  <a:off x="1461175" y="1886075"/>
                  <a:ext cx="14925" cy="12850"/>
                </a:xfrm>
                <a:custGeom>
                  <a:rect b="b" l="l" r="r" t="t"/>
                  <a:pathLst>
                    <a:path extrusionOk="0" h="514" w="597">
                      <a:moveTo>
                        <a:pt x="263" y="1"/>
                      </a:moveTo>
                      <a:cubicBezTo>
                        <a:pt x="120" y="1"/>
                        <a:pt x="1" y="120"/>
                        <a:pt x="1" y="262"/>
                      </a:cubicBezTo>
                      <a:cubicBezTo>
                        <a:pt x="1" y="415"/>
                        <a:pt x="120" y="514"/>
                        <a:pt x="249" y="514"/>
                      </a:cubicBezTo>
                      <a:cubicBezTo>
                        <a:pt x="311" y="514"/>
                        <a:pt x="375" y="491"/>
                        <a:pt x="429" y="441"/>
                      </a:cubicBezTo>
                      <a:cubicBezTo>
                        <a:pt x="596" y="286"/>
                        <a:pt x="489" y="12"/>
                        <a:pt x="26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8" name="Google Shape;4628;p25"/>
                <p:cNvSpPr/>
                <p:nvPr/>
              </p:nvSpPr>
              <p:spPr>
                <a:xfrm>
                  <a:off x="1077500" y="1742000"/>
                  <a:ext cx="14900" cy="12800"/>
                </a:xfrm>
                <a:custGeom>
                  <a:rect b="b" l="l" r="r" t="t"/>
                  <a:pathLst>
                    <a:path extrusionOk="0" h="512" w="596">
                      <a:moveTo>
                        <a:pt x="274" y="1"/>
                      </a:moveTo>
                      <a:cubicBezTo>
                        <a:pt x="120" y="1"/>
                        <a:pt x="1" y="108"/>
                        <a:pt x="1" y="263"/>
                      </a:cubicBezTo>
                      <a:cubicBezTo>
                        <a:pt x="1" y="410"/>
                        <a:pt x="129" y="512"/>
                        <a:pt x="260" y="512"/>
                      </a:cubicBezTo>
                      <a:cubicBezTo>
                        <a:pt x="320" y="512"/>
                        <a:pt x="381" y="490"/>
                        <a:pt x="429" y="441"/>
                      </a:cubicBezTo>
                      <a:cubicBezTo>
                        <a:pt x="596" y="287"/>
                        <a:pt x="489" y="13"/>
                        <a:pt x="27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9" name="Google Shape;4629;p25"/>
                <p:cNvSpPr/>
                <p:nvPr/>
              </p:nvSpPr>
              <p:spPr>
                <a:xfrm>
                  <a:off x="1835050" y="1697075"/>
                  <a:ext cx="14900" cy="12775"/>
                </a:xfrm>
                <a:custGeom>
                  <a:rect b="b" l="l" r="r" t="t"/>
                  <a:pathLst>
                    <a:path extrusionOk="0" h="511" w="596">
                      <a:moveTo>
                        <a:pt x="274" y="0"/>
                      </a:moveTo>
                      <a:cubicBezTo>
                        <a:pt x="119" y="0"/>
                        <a:pt x="0" y="107"/>
                        <a:pt x="0" y="250"/>
                      </a:cubicBezTo>
                      <a:cubicBezTo>
                        <a:pt x="0" y="406"/>
                        <a:pt x="130" y="511"/>
                        <a:pt x="261" y="511"/>
                      </a:cubicBezTo>
                      <a:cubicBezTo>
                        <a:pt x="320" y="511"/>
                        <a:pt x="380" y="489"/>
                        <a:pt x="429" y="441"/>
                      </a:cubicBezTo>
                      <a:cubicBezTo>
                        <a:pt x="595" y="286"/>
                        <a:pt x="488" y="12"/>
                        <a:pt x="27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0" name="Google Shape;4630;p25"/>
                <p:cNvSpPr/>
                <p:nvPr/>
              </p:nvSpPr>
              <p:spPr>
                <a:xfrm>
                  <a:off x="2043100" y="1415175"/>
                  <a:ext cx="14900" cy="12800"/>
                </a:xfrm>
                <a:custGeom>
                  <a:rect b="b" l="l" r="r" t="t"/>
                  <a:pathLst>
                    <a:path extrusionOk="0" h="512" w="596">
                      <a:moveTo>
                        <a:pt x="262" y="1"/>
                      </a:moveTo>
                      <a:cubicBezTo>
                        <a:pt x="120" y="1"/>
                        <a:pt x="1" y="108"/>
                        <a:pt x="1" y="251"/>
                      </a:cubicBezTo>
                      <a:cubicBezTo>
                        <a:pt x="1" y="406"/>
                        <a:pt x="124" y="511"/>
                        <a:pt x="256" y="511"/>
                      </a:cubicBezTo>
                      <a:cubicBezTo>
                        <a:pt x="316" y="511"/>
                        <a:pt x="377" y="490"/>
                        <a:pt x="429" y="441"/>
                      </a:cubicBezTo>
                      <a:cubicBezTo>
                        <a:pt x="596" y="287"/>
                        <a:pt x="489" y="13"/>
                        <a:pt x="26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1" name="Google Shape;4631;p25"/>
                <p:cNvSpPr/>
                <p:nvPr/>
              </p:nvSpPr>
              <p:spPr>
                <a:xfrm>
                  <a:off x="1567450" y="1319325"/>
                  <a:ext cx="14900" cy="12700"/>
                </a:xfrm>
                <a:custGeom>
                  <a:rect b="b" l="l" r="r" t="t"/>
                  <a:pathLst>
                    <a:path extrusionOk="0" h="508" w="596">
                      <a:moveTo>
                        <a:pt x="243" y="0"/>
                      </a:moveTo>
                      <a:cubicBezTo>
                        <a:pt x="109" y="0"/>
                        <a:pt x="0" y="115"/>
                        <a:pt x="0" y="251"/>
                      </a:cubicBezTo>
                      <a:cubicBezTo>
                        <a:pt x="0" y="404"/>
                        <a:pt x="120" y="508"/>
                        <a:pt x="249" y="508"/>
                      </a:cubicBezTo>
                      <a:cubicBezTo>
                        <a:pt x="311" y="508"/>
                        <a:pt x="375" y="484"/>
                        <a:pt x="429" y="430"/>
                      </a:cubicBezTo>
                      <a:cubicBezTo>
                        <a:pt x="596" y="275"/>
                        <a:pt x="488" y="1"/>
                        <a:pt x="262" y="1"/>
                      </a:cubicBezTo>
                      <a:cubicBezTo>
                        <a:pt x="256" y="1"/>
                        <a:pt x="249" y="0"/>
                        <a:pt x="24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2" name="Google Shape;4632;p25"/>
                <p:cNvSpPr/>
                <p:nvPr/>
              </p:nvSpPr>
              <p:spPr>
                <a:xfrm>
                  <a:off x="2514000" y="1936950"/>
                  <a:ext cx="14900" cy="12575"/>
                </a:xfrm>
                <a:custGeom>
                  <a:rect b="b" l="l" r="r" t="t"/>
                  <a:pathLst>
                    <a:path extrusionOk="0" h="503" w="596">
                      <a:moveTo>
                        <a:pt x="253" y="1"/>
                      </a:moveTo>
                      <a:cubicBezTo>
                        <a:pt x="108" y="1"/>
                        <a:pt x="0" y="115"/>
                        <a:pt x="0" y="252"/>
                      </a:cubicBezTo>
                      <a:cubicBezTo>
                        <a:pt x="0" y="404"/>
                        <a:pt x="120" y="503"/>
                        <a:pt x="249" y="503"/>
                      </a:cubicBezTo>
                      <a:cubicBezTo>
                        <a:pt x="311" y="503"/>
                        <a:pt x="375" y="480"/>
                        <a:pt x="429" y="430"/>
                      </a:cubicBezTo>
                      <a:cubicBezTo>
                        <a:pt x="596" y="275"/>
                        <a:pt x="488" y="2"/>
                        <a:pt x="274" y="2"/>
                      </a:cubicBezTo>
                      <a:cubicBezTo>
                        <a:pt x="267" y="1"/>
                        <a:pt x="260" y="1"/>
                        <a:pt x="25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3" name="Google Shape;4633;p25"/>
                <p:cNvSpPr/>
                <p:nvPr/>
              </p:nvSpPr>
              <p:spPr>
                <a:xfrm>
                  <a:off x="3094125" y="1260400"/>
                  <a:ext cx="14900" cy="12850"/>
                </a:xfrm>
                <a:custGeom>
                  <a:rect b="b" l="l" r="r" t="t"/>
                  <a:pathLst>
                    <a:path extrusionOk="0" h="514" w="596">
                      <a:moveTo>
                        <a:pt x="274" y="1"/>
                      </a:moveTo>
                      <a:cubicBezTo>
                        <a:pt x="131" y="1"/>
                        <a:pt x="12" y="120"/>
                        <a:pt x="0" y="263"/>
                      </a:cubicBezTo>
                      <a:cubicBezTo>
                        <a:pt x="0" y="415"/>
                        <a:pt x="126" y="514"/>
                        <a:pt x="254" y="514"/>
                      </a:cubicBezTo>
                      <a:cubicBezTo>
                        <a:pt x="316" y="514"/>
                        <a:pt x="379" y="491"/>
                        <a:pt x="429" y="441"/>
                      </a:cubicBezTo>
                      <a:cubicBezTo>
                        <a:pt x="596" y="286"/>
                        <a:pt x="489" y="13"/>
                        <a:pt x="27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4" name="Google Shape;4634;p25"/>
                <p:cNvSpPr/>
                <p:nvPr/>
              </p:nvSpPr>
              <p:spPr>
                <a:xfrm>
                  <a:off x="2049650" y="2034300"/>
                  <a:ext cx="14900" cy="12800"/>
                </a:xfrm>
                <a:custGeom>
                  <a:rect b="b" l="l" r="r" t="t"/>
                  <a:pathLst>
                    <a:path extrusionOk="0" h="512" w="596">
                      <a:moveTo>
                        <a:pt x="274" y="1"/>
                      </a:moveTo>
                      <a:cubicBezTo>
                        <a:pt x="131" y="1"/>
                        <a:pt x="12" y="108"/>
                        <a:pt x="0" y="251"/>
                      </a:cubicBezTo>
                      <a:cubicBezTo>
                        <a:pt x="0" y="406"/>
                        <a:pt x="130" y="511"/>
                        <a:pt x="265" y="511"/>
                      </a:cubicBezTo>
                      <a:cubicBezTo>
                        <a:pt x="326" y="511"/>
                        <a:pt x="389" y="490"/>
                        <a:pt x="441" y="441"/>
                      </a:cubicBezTo>
                      <a:cubicBezTo>
                        <a:pt x="596" y="287"/>
                        <a:pt x="501" y="13"/>
                        <a:pt x="27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5" name="Google Shape;4635;p25"/>
                <p:cNvSpPr/>
                <p:nvPr/>
              </p:nvSpPr>
              <p:spPr>
                <a:xfrm>
                  <a:off x="2491075" y="3399650"/>
                  <a:ext cx="14900" cy="12800"/>
                </a:xfrm>
                <a:custGeom>
                  <a:rect b="b" l="l" r="r" t="t"/>
                  <a:pathLst>
                    <a:path extrusionOk="0" h="512" w="596">
                      <a:moveTo>
                        <a:pt x="274" y="1"/>
                      </a:moveTo>
                      <a:cubicBezTo>
                        <a:pt x="131" y="1"/>
                        <a:pt x="12" y="108"/>
                        <a:pt x="0" y="251"/>
                      </a:cubicBezTo>
                      <a:cubicBezTo>
                        <a:pt x="0" y="406"/>
                        <a:pt x="130" y="511"/>
                        <a:pt x="265" y="511"/>
                      </a:cubicBezTo>
                      <a:cubicBezTo>
                        <a:pt x="326" y="511"/>
                        <a:pt x="389" y="490"/>
                        <a:pt x="441" y="441"/>
                      </a:cubicBezTo>
                      <a:cubicBezTo>
                        <a:pt x="596" y="286"/>
                        <a:pt x="500" y="13"/>
                        <a:pt x="27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6" name="Google Shape;4636;p25"/>
                <p:cNvSpPr/>
                <p:nvPr/>
              </p:nvSpPr>
              <p:spPr>
                <a:xfrm>
                  <a:off x="2840525" y="3715475"/>
                  <a:ext cx="14900" cy="12800"/>
                </a:xfrm>
                <a:custGeom>
                  <a:rect b="b" l="l" r="r" t="t"/>
                  <a:pathLst>
                    <a:path extrusionOk="0" h="512" w="596">
                      <a:moveTo>
                        <a:pt x="262" y="0"/>
                      </a:moveTo>
                      <a:cubicBezTo>
                        <a:pt x="119" y="0"/>
                        <a:pt x="0" y="107"/>
                        <a:pt x="0" y="262"/>
                      </a:cubicBezTo>
                      <a:cubicBezTo>
                        <a:pt x="0" y="409"/>
                        <a:pt x="129" y="511"/>
                        <a:pt x="260" y="511"/>
                      </a:cubicBezTo>
                      <a:cubicBezTo>
                        <a:pt x="320" y="511"/>
                        <a:pt x="380" y="489"/>
                        <a:pt x="429" y="441"/>
                      </a:cubicBezTo>
                      <a:cubicBezTo>
                        <a:pt x="596" y="286"/>
                        <a:pt x="489" y="12"/>
                        <a:pt x="2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7" name="Google Shape;4637;p25"/>
                <p:cNvSpPr/>
                <p:nvPr/>
              </p:nvSpPr>
              <p:spPr>
                <a:xfrm>
                  <a:off x="2212775" y="4039900"/>
                  <a:ext cx="14900" cy="12800"/>
                </a:xfrm>
                <a:custGeom>
                  <a:rect b="b" l="l" r="r" t="t"/>
                  <a:pathLst>
                    <a:path extrusionOk="0" h="512" w="596">
                      <a:moveTo>
                        <a:pt x="262" y="1"/>
                      </a:moveTo>
                      <a:cubicBezTo>
                        <a:pt x="119" y="1"/>
                        <a:pt x="0" y="108"/>
                        <a:pt x="0" y="263"/>
                      </a:cubicBezTo>
                      <a:cubicBezTo>
                        <a:pt x="0" y="410"/>
                        <a:pt x="129" y="512"/>
                        <a:pt x="259" y="512"/>
                      </a:cubicBezTo>
                      <a:cubicBezTo>
                        <a:pt x="319" y="512"/>
                        <a:pt x="380" y="490"/>
                        <a:pt x="429" y="442"/>
                      </a:cubicBezTo>
                      <a:cubicBezTo>
                        <a:pt x="595" y="287"/>
                        <a:pt x="488" y="13"/>
                        <a:pt x="26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8" name="Google Shape;4638;p25"/>
                <p:cNvSpPr/>
                <p:nvPr/>
              </p:nvSpPr>
              <p:spPr>
                <a:xfrm>
                  <a:off x="3233425" y="3608875"/>
                  <a:ext cx="14900" cy="12600"/>
                </a:xfrm>
                <a:custGeom>
                  <a:rect b="b" l="l" r="r" t="t"/>
                  <a:pathLst>
                    <a:path extrusionOk="0" h="504" w="596">
                      <a:moveTo>
                        <a:pt x="255" y="1"/>
                      </a:moveTo>
                      <a:cubicBezTo>
                        <a:pt x="121" y="1"/>
                        <a:pt x="12" y="116"/>
                        <a:pt x="1" y="252"/>
                      </a:cubicBezTo>
                      <a:cubicBezTo>
                        <a:pt x="1" y="405"/>
                        <a:pt x="126" y="503"/>
                        <a:pt x="255" y="503"/>
                      </a:cubicBezTo>
                      <a:cubicBezTo>
                        <a:pt x="316" y="503"/>
                        <a:pt x="379" y="481"/>
                        <a:pt x="429" y="430"/>
                      </a:cubicBezTo>
                      <a:cubicBezTo>
                        <a:pt x="596" y="276"/>
                        <a:pt x="489" y="14"/>
                        <a:pt x="274" y="2"/>
                      </a:cubicBezTo>
                      <a:cubicBezTo>
                        <a:pt x="268" y="1"/>
                        <a:pt x="261" y="1"/>
                        <a:pt x="25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9" name="Google Shape;4639;p25"/>
                <p:cNvSpPr/>
                <p:nvPr/>
              </p:nvSpPr>
              <p:spPr>
                <a:xfrm>
                  <a:off x="3660575" y="3771725"/>
                  <a:ext cx="14900" cy="12775"/>
                </a:xfrm>
                <a:custGeom>
                  <a:rect b="b" l="l" r="r" t="t"/>
                  <a:pathLst>
                    <a:path extrusionOk="0" h="511" w="596">
                      <a:moveTo>
                        <a:pt x="262" y="0"/>
                      </a:moveTo>
                      <a:cubicBezTo>
                        <a:pt x="119" y="0"/>
                        <a:pt x="0" y="108"/>
                        <a:pt x="0" y="251"/>
                      </a:cubicBezTo>
                      <a:cubicBezTo>
                        <a:pt x="0" y="406"/>
                        <a:pt x="124" y="511"/>
                        <a:pt x="256" y="511"/>
                      </a:cubicBezTo>
                      <a:cubicBezTo>
                        <a:pt x="315" y="511"/>
                        <a:pt x="377" y="489"/>
                        <a:pt x="429" y="441"/>
                      </a:cubicBezTo>
                      <a:cubicBezTo>
                        <a:pt x="595" y="286"/>
                        <a:pt x="488" y="12"/>
                        <a:pt x="2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0" name="Google Shape;4640;p25"/>
                <p:cNvSpPr/>
                <p:nvPr/>
              </p:nvSpPr>
              <p:spPr>
                <a:xfrm>
                  <a:off x="2879225" y="3022800"/>
                  <a:ext cx="14900" cy="12800"/>
                </a:xfrm>
                <a:custGeom>
                  <a:rect b="b" l="l" r="r" t="t"/>
                  <a:pathLst>
                    <a:path extrusionOk="0" h="512" w="596">
                      <a:moveTo>
                        <a:pt x="253" y="1"/>
                      </a:moveTo>
                      <a:cubicBezTo>
                        <a:pt x="108" y="1"/>
                        <a:pt x="0" y="115"/>
                        <a:pt x="0" y="251"/>
                      </a:cubicBezTo>
                      <a:cubicBezTo>
                        <a:pt x="0" y="407"/>
                        <a:pt x="130" y="512"/>
                        <a:pt x="261" y="512"/>
                      </a:cubicBezTo>
                      <a:cubicBezTo>
                        <a:pt x="321" y="512"/>
                        <a:pt x="380" y="490"/>
                        <a:pt x="429" y="442"/>
                      </a:cubicBezTo>
                      <a:cubicBezTo>
                        <a:pt x="595" y="287"/>
                        <a:pt x="500" y="1"/>
                        <a:pt x="274" y="1"/>
                      </a:cubicBezTo>
                      <a:cubicBezTo>
                        <a:pt x="267" y="1"/>
                        <a:pt x="260" y="1"/>
                        <a:pt x="25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1" name="Google Shape;4641;p25"/>
                <p:cNvSpPr/>
                <p:nvPr/>
              </p:nvSpPr>
              <p:spPr>
                <a:xfrm>
                  <a:off x="2879225" y="3450525"/>
                  <a:ext cx="14900" cy="12825"/>
                </a:xfrm>
                <a:custGeom>
                  <a:rect b="b" l="l" r="r" t="t"/>
                  <a:pathLst>
                    <a:path extrusionOk="0" h="513" w="596">
                      <a:moveTo>
                        <a:pt x="253" y="1"/>
                      </a:moveTo>
                      <a:cubicBezTo>
                        <a:pt x="108" y="1"/>
                        <a:pt x="0" y="115"/>
                        <a:pt x="0" y="252"/>
                      </a:cubicBezTo>
                      <a:cubicBezTo>
                        <a:pt x="0" y="407"/>
                        <a:pt x="130" y="512"/>
                        <a:pt x="261" y="512"/>
                      </a:cubicBezTo>
                      <a:cubicBezTo>
                        <a:pt x="321" y="512"/>
                        <a:pt x="380" y="491"/>
                        <a:pt x="429" y="442"/>
                      </a:cubicBezTo>
                      <a:cubicBezTo>
                        <a:pt x="595" y="287"/>
                        <a:pt x="488" y="14"/>
                        <a:pt x="274" y="2"/>
                      </a:cubicBezTo>
                      <a:cubicBezTo>
                        <a:pt x="267" y="1"/>
                        <a:pt x="260" y="1"/>
                        <a:pt x="25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2" name="Google Shape;4642;p25"/>
                <p:cNvSpPr/>
                <p:nvPr/>
              </p:nvSpPr>
              <p:spPr>
                <a:xfrm>
                  <a:off x="3305175" y="3364825"/>
                  <a:ext cx="14900" cy="12850"/>
                </a:xfrm>
                <a:custGeom>
                  <a:rect b="b" l="l" r="r" t="t"/>
                  <a:pathLst>
                    <a:path extrusionOk="0" h="514" w="596">
                      <a:moveTo>
                        <a:pt x="274" y="1"/>
                      </a:moveTo>
                      <a:cubicBezTo>
                        <a:pt x="119" y="1"/>
                        <a:pt x="0" y="120"/>
                        <a:pt x="0" y="263"/>
                      </a:cubicBezTo>
                      <a:cubicBezTo>
                        <a:pt x="0" y="416"/>
                        <a:pt x="125" y="514"/>
                        <a:pt x="258" y="514"/>
                      </a:cubicBezTo>
                      <a:cubicBezTo>
                        <a:pt x="321" y="514"/>
                        <a:pt x="387" y="491"/>
                        <a:pt x="441" y="441"/>
                      </a:cubicBezTo>
                      <a:cubicBezTo>
                        <a:pt x="595" y="286"/>
                        <a:pt x="488" y="13"/>
                        <a:pt x="27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3" name="Google Shape;4643;p25"/>
                <p:cNvSpPr/>
                <p:nvPr/>
              </p:nvSpPr>
              <p:spPr>
                <a:xfrm>
                  <a:off x="4574375" y="2764450"/>
                  <a:ext cx="14900" cy="12800"/>
                </a:xfrm>
                <a:custGeom>
                  <a:rect b="b" l="l" r="r" t="t"/>
                  <a:pathLst>
                    <a:path extrusionOk="0" h="512" w="596">
                      <a:moveTo>
                        <a:pt x="262" y="1"/>
                      </a:moveTo>
                      <a:cubicBezTo>
                        <a:pt x="119" y="1"/>
                        <a:pt x="0" y="120"/>
                        <a:pt x="0" y="263"/>
                      </a:cubicBezTo>
                      <a:cubicBezTo>
                        <a:pt x="0" y="410"/>
                        <a:pt x="129" y="512"/>
                        <a:pt x="259" y="512"/>
                      </a:cubicBezTo>
                      <a:cubicBezTo>
                        <a:pt x="320" y="512"/>
                        <a:pt x="380" y="490"/>
                        <a:pt x="429" y="441"/>
                      </a:cubicBezTo>
                      <a:cubicBezTo>
                        <a:pt x="596" y="287"/>
                        <a:pt x="488" y="13"/>
                        <a:pt x="26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4" name="Google Shape;4644;p25"/>
                <p:cNvSpPr/>
                <p:nvPr/>
              </p:nvSpPr>
              <p:spPr>
                <a:xfrm>
                  <a:off x="3424225" y="2839175"/>
                  <a:ext cx="13425" cy="12825"/>
                </a:xfrm>
                <a:custGeom>
                  <a:rect b="b" l="l" r="r" t="t"/>
                  <a:pathLst>
                    <a:path extrusionOk="0" h="513" w="537">
                      <a:moveTo>
                        <a:pt x="262" y="0"/>
                      </a:moveTo>
                      <a:cubicBezTo>
                        <a:pt x="120" y="0"/>
                        <a:pt x="1" y="107"/>
                        <a:pt x="1" y="250"/>
                      </a:cubicBezTo>
                      <a:cubicBezTo>
                        <a:pt x="1" y="393"/>
                        <a:pt x="120" y="512"/>
                        <a:pt x="262" y="512"/>
                      </a:cubicBezTo>
                      <a:cubicBezTo>
                        <a:pt x="417" y="512"/>
                        <a:pt x="536" y="393"/>
                        <a:pt x="536" y="250"/>
                      </a:cubicBezTo>
                      <a:cubicBezTo>
                        <a:pt x="536" y="107"/>
                        <a:pt x="417" y="0"/>
                        <a:pt x="2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5" name="Google Shape;4645;p25"/>
                <p:cNvSpPr/>
                <p:nvPr/>
              </p:nvSpPr>
              <p:spPr>
                <a:xfrm>
                  <a:off x="3175975" y="2653725"/>
                  <a:ext cx="13425" cy="12525"/>
                </a:xfrm>
                <a:custGeom>
                  <a:rect b="b" l="l" r="r" t="t"/>
                  <a:pathLst>
                    <a:path extrusionOk="0" h="501" w="537">
                      <a:moveTo>
                        <a:pt x="263" y="1"/>
                      </a:moveTo>
                      <a:cubicBezTo>
                        <a:pt x="120" y="1"/>
                        <a:pt x="1" y="108"/>
                        <a:pt x="1" y="251"/>
                      </a:cubicBezTo>
                      <a:cubicBezTo>
                        <a:pt x="1" y="394"/>
                        <a:pt x="120" y="501"/>
                        <a:pt x="263" y="501"/>
                      </a:cubicBezTo>
                      <a:cubicBezTo>
                        <a:pt x="417" y="501"/>
                        <a:pt x="536" y="394"/>
                        <a:pt x="536" y="251"/>
                      </a:cubicBezTo>
                      <a:cubicBezTo>
                        <a:pt x="536" y="108"/>
                        <a:pt x="417" y="1"/>
                        <a:pt x="26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6" name="Google Shape;4646;p25"/>
                <p:cNvSpPr/>
                <p:nvPr/>
              </p:nvSpPr>
              <p:spPr>
                <a:xfrm>
                  <a:off x="4679450" y="2461750"/>
                  <a:ext cx="13400" cy="12825"/>
                </a:xfrm>
                <a:custGeom>
                  <a:rect b="b" l="l" r="r" t="t"/>
                  <a:pathLst>
                    <a:path extrusionOk="0" h="513" w="536">
                      <a:moveTo>
                        <a:pt x="262" y="0"/>
                      </a:moveTo>
                      <a:cubicBezTo>
                        <a:pt x="119" y="0"/>
                        <a:pt x="0" y="119"/>
                        <a:pt x="0" y="250"/>
                      </a:cubicBezTo>
                      <a:cubicBezTo>
                        <a:pt x="0" y="393"/>
                        <a:pt x="119" y="512"/>
                        <a:pt x="262" y="512"/>
                      </a:cubicBezTo>
                      <a:cubicBezTo>
                        <a:pt x="417" y="512"/>
                        <a:pt x="536" y="393"/>
                        <a:pt x="536" y="250"/>
                      </a:cubicBezTo>
                      <a:cubicBezTo>
                        <a:pt x="536" y="119"/>
                        <a:pt x="417" y="0"/>
                        <a:pt x="2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7" name="Google Shape;4647;p25"/>
                <p:cNvSpPr/>
                <p:nvPr/>
              </p:nvSpPr>
              <p:spPr>
                <a:xfrm>
                  <a:off x="4420475" y="2324825"/>
                  <a:ext cx="13425" cy="12525"/>
                </a:xfrm>
                <a:custGeom>
                  <a:rect b="b" l="l" r="r" t="t"/>
                  <a:pathLst>
                    <a:path extrusionOk="0" h="501" w="537">
                      <a:moveTo>
                        <a:pt x="263" y="0"/>
                      </a:moveTo>
                      <a:cubicBezTo>
                        <a:pt x="120" y="0"/>
                        <a:pt x="1" y="107"/>
                        <a:pt x="1" y="250"/>
                      </a:cubicBezTo>
                      <a:cubicBezTo>
                        <a:pt x="1" y="393"/>
                        <a:pt x="120" y="500"/>
                        <a:pt x="263" y="500"/>
                      </a:cubicBezTo>
                      <a:cubicBezTo>
                        <a:pt x="417" y="500"/>
                        <a:pt x="537" y="393"/>
                        <a:pt x="537" y="250"/>
                      </a:cubicBezTo>
                      <a:cubicBezTo>
                        <a:pt x="537" y="107"/>
                        <a:pt x="417" y="0"/>
                        <a:pt x="26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8" name="Google Shape;4648;p25"/>
                <p:cNvSpPr/>
                <p:nvPr/>
              </p:nvSpPr>
              <p:spPr>
                <a:xfrm>
                  <a:off x="4200800" y="2052175"/>
                  <a:ext cx="13425" cy="12825"/>
                </a:xfrm>
                <a:custGeom>
                  <a:rect b="b" l="l" r="r" t="t"/>
                  <a:pathLst>
                    <a:path extrusionOk="0" h="513" w="537">
                      <a:moveTo>
                        <a:pt x="263" y="0"/>
                      </a:moveTo>
                      <a:cubicBezTo>
                        <a:pt x="120" y="0"/>
                        <a:pt x="1" y="119"/>
                        <a:pt x="1" y="262"/>
                      </a:cubicBezTo>
                      <a:cubicBezTo>
                        <a:pt x="1" y="393"/>
                        <a:pt x="120" y="512"/>
                        <a:pt x="263" y="512"/>
                      </a:cubicBezTo>
                      <a:cubicBezTo>
                        <a:pt x="406" y="512"/>
                        <a:pt x="537" y="393"/>
                        <a:pt x="537" y="262"/>
                      </a:cubicBezTo>
                      <a:cubicBezTo>
                        <a:pt x="537" y="119"/>
                        <a:pt x="406" y="0"/>
                        <a:pt x="26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9" name="Google Shape;4649;p25"/>
                <p:cNvSpPr/>
                <p:nvPr/>
              </p:nvSpPr>
              <p:spPr>
                <a:xfrm>
                  <a:off x="2892600" y="2091725"/>
                  <a:ext cx="14925" cy="12825"/>
                </a:xfrm>
                <a:custGeom>
                  <a:rect b="b" l="l" r="r" t="t"/>
                  <a:pathLst>
                    <a:path extrusionOk="0" h="513" w="597">
                      <a:moveTo>
                        <a:pt x="243" y="1"/>
                      </a:moveTo>
                      <a:cubicBezTo>
                        <a:pt x="109" y="1"/>
                        <a:pt x="1" y="116"/>
                        <a:pt x="1" y="252"/>
                      </a:cubicBezTo>
                      <a:cubicBezTo>
                        <a:pt x="1" y="407"/>
                        <a:pt x="125" y="512"/>
                        <a:pt x="256" y="512"/>
                      </a:cubicBezTo>
                      <a:cubicBezTo>
                        <a:pt x="316" y="512"/>
                        <a:pt x="378" y="491"/>
                        <a:pt x="430" y="442"/>
                      </a:cubicBezTo>
                      <a:cubicBezTo>
                        <a:pt x="596" y="287"/>
                        <a:pt x="489" y="14"/>
                        <a:pt x="263" y="2"/>
                      </a:cubicBezTo>
                      <a:cubicBezTo>
                        <a:pt x="256" y="1"/>
                        <a:pt x="250" y="1"/>
                        <a:pt x="2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0" name="Google Shape;4650;p25"/>
                <p:cNvSpPr/>
                <p:nvPr/>
              </p:nvSpPr>
              <p:spPr>
                <a:xfrm>
                  <a:off x="3100975" y="1773550"/>
                  <a:ext cx="14600" cy="12800"/>
                </a:xfrm>
                <a:custGeom>
                  <a:rect b="b" l="l" r="r" t="t"/>
                  <a:pathLst>
                    <a:path extrusionOk="0" h="512" w="584">
                      <a:moveTo>
                        <a:pt x="262" y="1"/>
                      </a:moveTo>
                      <a:cubicBezTo>
                        <a:pt x="119" y="1"/>
                        <a:pt x="0" y="108"/>
                        <a:pt x="0" y="251"/>
                      </a:cubicBezTo>
                      <a:cubicBezTo>
                        <a:pt x="0" y="407"/>
                        <a:pt x="124" y="511"/>
                        <a:pt x="256" y="511"/>
                      </a:cubicBezTo>
                      <a:cubicBezTo>
                        <a:pt x="316" y="511"/>
                        <a:pt x="377" y="490"/>
                        <a:pt x="429" y="442"/>
                      </a:cubicBezTo>
                      <a:cubicBezTo>
                        <a:pt x="584" y="287"/>
                        <a:pt x="488" y="13"/>
                        <a:pt x="26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1" name="Google Shape;4651;p25"/>
                <p:cNvSpPr/>
                <p:nvPr/>
              </p:nvSpPr>
              <p:spPr>
                <a:xfrm>
                  <a:off x="2931900" y="1586050"/>
                  <a:ext cx="14600" cy="12775"/>
                </a:xfrm>
                <a:custGeom>
                  <a:rect b="b" l="l" r="r" t="t"/>
                  <a:pathLst>
                    <a:path extrusionOk="0" h="511" w="584">
                      <a:moveTo>
                        <a:pt x="263" y="0"/>
                      </a:moveTo>
                      <a:cubicBezTo>
                        <a:pt x="120" y="0"/>
                        <a:pt x="1" y="107"/>
                        <a:pt x="1" y="250"/>
                      </a:cubicBezTo>
                      <a:cubicBezTo>
                        <a:pt x="1" y="406"/>
                        <a:pt x="124" y="511"/>
                        <a:pt x="256" y="511"/>
                      </a:cubicBezTo>
                      <a:cubicBezTo>
                        <a:pt x="316" y="511"/>
                        <a:pt x="377" y="489"/>
                        <a:pt x="429" y="441"/>
                      </a:cubicBezTo>
                      <a:cubicBezTo>
                        <a:pt x="584" y="286"/>
                        <a:pt x="489" y="12"/>
                        <a:pt x="26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2" name="Google Shape;4652;p25"/>
                <p:cNvSpPr/>
                <p:nvPr/>
              </p:nvSpPr>
              <p:spPr>
                <a:xfrm>
                  <a:off x="3553400" y="1378850"/>
                  <a:ext cx="14925" cy="12800"/>
                </a:xfrm>
                <a:custGeom>
                  <a:rect b="b" l="l" r="r" t="t"/>
                  <a:pathLst>
                    <a:path extrusionOk="0" h="512" w="597">
                      <a:moveTo>
                        <a:pt x="243" y="1"/>
                      </a:moveTo>
                      <a:cubicBezTo>
                        <a:pt x="109" y="1"/>
                        <a:pt x="1" y="115"/>
                        <a:pt x="1" y="251"/>
                      </a:cubicBezTo>
                      <a:cubicBezTo>
                        <a:pt x="1" y="407"/>
                        <a:pt x="130" y="512"/>
                        <a:pt x="262" y="512"/>
                      </a:cubicBezTo>
                      <a:cubicBezTo>
                        <a:pt x="321" y="512"/>
                        <a:pt x="381" y="490"/>
                        <a:pt x="429" y="442"/>
                      </a:cubicBezTo>
                      <a:cubicBezTo>
                        <a:pt x="596" y="275"/>
                        <a:pt x="489" y="1"/>
                        <a:pt x="263" y="1"/>
                      </a:cubicBezTo>
                      <a:cubicBezTo>
                        <a:pt x="256" y="1"/>
                        <a:pt x="250" y="1"/>
                        <a:pt x="2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3" name="Google Shape;4653;p25"/>
                <p:cNvSpPr/>
                <p:nvPr/>
              </p:nvSpPr>
              <p:spPr>
                <a:xfrm>
                  <a:off x="3559950" y="2535850"/>
                  <a:ext cx="14925" cy="12800"/>
                </a:xfrm>
                <a:custGeom>
                  <a:rect b="b" l="l" r="r" t="t"/>
                  <a:pathLst>
                    <a:path extrusionOk="0" h="512" w="597">
                      <a:moveTo>
                        <a:pt x="275" y="1"/>
                      </a:moveTo>
                      <a:cubicBezTo>
                        <a:pt x="132" y="1"/>
                        <a:pt x="13" y="108"/>
                        <a:pt x="1" y="251"/>
                      </a:cubicBezTo>
                      <a:cubicBezTo>
                        <a:pt x="1" y="406"/>
                        <a:pt x="130" y="511"/>
                        <a:pt x="265" y="511"/>
                      </a:cubicBezTo>
                      <a:cubicBezTo>
                        <a:pt x="327" y="511"/>
                        <a:pt x="389" y="490"/>
                        <a:pt x="441" y="441"/>
                      </a:cubicBezTo>
                      <a:cubicBezTo>
                        <a:pt x="596" y="287"/>
                        <a:pt x="501" y="13"/>
                        <a:pt x="27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4" name="Google Shape;4654;p25"/>
                <p:cNvSpPr/>
                <p:nvPr/>
              </p:nvSpPr>
              <p:spPr>
                <a:xfrm>
                  <a:off x="3821900" y="2024775"/>
                  <a:ext cx="14900" cy="12575"/>
                </a:xfrm>
                <a:custGeom>
                  <a:rect b="b" l="l" r="r" t="t"/>
                  <a:pathLst>
                    <a:path extrusionOk="0" h="503" w="596">
                      <a:moveTo>
                        <a:pt x="253" y="0"/>
                      </a:moveTo>
                      <a:cubicBezTo>
                        <a:pt x="109" y="0"/>
                        <a:pt x="0" y="115"/>
                        <a:pt x="0" y="251"/>
                      </a:cubicBezTo>
                      <a:cubicBezTo>
                        <a:pt x="0" y="404"/>
                        <a:pt x="125" y="502"/>
                        <a:pt x="254" y="502"/>
                      </a:cubicBezTo>
                      <a:cubicBezTo>
                        <a:pt x="316" y="502"/>
                        <a:pt x="379" y="480"/>
                        <a:pt x="429" y="429"/>
                      </a:cubicBezTo>
                      <a:cubicBezTo>
                        <a:pt x="596" y="275"/>
                        <a:pt x="488" y="1"/>
                        <a:pt x="274" y="1"/>
                      </a:cubicBezTo>
                      <a:cubicBezTo>
                        <a:pt x="267" y="0"/>
                        <a:pt x="260" y="0"/>
                        <a:pt x="25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5" name="Google Shape;4655;p25"/>
                <p:cNvSpPr/>
                <p:nvPr/>
              </p:nvSpPr>
              <p:spPr>
                <a:xfrm>
                  <a:off x="3681400" y="3347875"/>
                  <a:ext cx="14900" cy="12850"/>
                </a:xfrm>
                <a:custGeom>
                  <a:rect b="b" l="l" r="r" t="t"/>
                  <a:pathLst>
                    <a:path extrusionOk="0" h="514" w="596">
                      <a:moveTo>
                        <a:pt x="262" y="0"/>
                      </a:moveTo>
                      <a:cubicBezTo>
                        <a:pt x="120" y="0"/>
                        <a:pt x="1" y="119"/>
                        <a:pt x="1" y="262"/>
                      </a:cubicBezTo>
                      <a:cubicBezTo>
                        <a:pt x="1" y="415"/>
                        <a:pt x="126" y="513"/>
                        <a:pt x="254" y="513"/>
                      </a:cubicBezTo>
                      <a:cubicBezTo>
                        <a:pt x="316" y="513"/>
                        <a:pt x="379" y="491"/>
                        <a:pt x="429" y="441"/>
                      </a:cubicBezTo>
                      <a:cubicBezTo>
                        <a:pt x="596" y="286"/>
                        <a:pt x="489" y="12"/>
                        <a:pt x="2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6" name="Google Shape;4656;p25"/>
                <p:cNvSpPr/>
                <p:nvPr/>
              </p:nvSpPr>
              <p:spPr>
                <a:xfrm>
                  <a:off x="3958825" y="3324350"/>
                  <a:ext cx="14900" cy="12800"/>
                </a:xfrm>
                <a:custGeom>
                  <a:rect b="b" l="l" r="r" t="t"/>
                  <a:pathLst>
                    <a:path extrusionOk="0" h="512" w="596">
                      <a:moveTo>
                        <a:pt x="262" y="0"/>
                      </a:moveTo>
                      <a:cubicBezTo>
                        <a:pt x="119" y="0"/>
                        <a:pt x="0" y="119"/>
                        <a:pt x="0" y="262"/>
                      </a:cubicBezTo>
                      <a:cubicBezTo>
                        <a:pt x="0" y="409"/>
                        <a:pt x="129" y="511"/>
                        <a:pt x="259" y="511"/>
                      </a:cubicBezTo>
                      <a:cubicBezTo>
                        <a:pt x="319" y="511"/>
                        <a:pt x="380" y="490"/>
                        <a:pt x="429" y="441"/>
                      </a:cubicBezTo>
                      <a:cubicBezTo>
                        <a:pt x="595" y="286"/>
                        <a:pt x="488" y="12"/>
                        <a:pt x="2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7" name="Google Shape;4657;p25"/>
                <p:cNvSpPr/>
                <p:nvPr/>
              </p:nvSpPr>
              <p:spPr>
                <a:xfrm>
                  <a:off x="4214200" y="3088300"/>
                  <a:ext cx="14625" cy="12800"/>
                </a:xfrm>
                <a:custGeom>
                  <a:rect b="b" l="l" r="r" t="t"/>
                  <a:pathLst>
                    <a:path extrusionOk="0" h="512" w="585">
                      <a:moveTo>
                        <a:pt x="263" y="1"/>
                      </a:moveTo>
                      <a:cubicBezTo>
                        <a:pt x="120" y="1"/>
                        <a:pt x="1" y="108"/>
                        <a:pt x="1" y="251"/>
                      </a:cubicBezTo>
                      <a:cubicBezTo>
                        <a:pt x="1" y="406"/>
                        <a:pt x="125" y="511"/>
                        <a:pt x="256" y="511"/>
                      </a:cubicBezTo>
                      <a:cubicBezTo>
                        <a:pt x="316" y="511"/>
                        <a:pt x="377" y="490"/>
                        <a:pt x="429" y="441"/>
                      </a:cubicBezTo>
                      <a:cubicBezTo>
                        <a:pt x="584" y="287"/>
                        <a:pt x="489" y="13"/>
                        <a:pt x="26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8" name="Google Shape;4658;p25"/>
                <p:cNvSpPr/>
                <p:nvPr/>
              </p:nvSpPr>
              <p:spPr>
                <a:xfrm>
                  <a:off x="2329450" y="1421425"/>
                  <a:ext cx="14600" cy="12800"/>
                </a:xfrm>
                <a:custGeom>
                  <a:rect b="b" l="l" r="r" t="t"/>
                  <a:pathLst>
                    <a:path extrusionOk="0" h="512" w="584">
                      <a:moveTo>
                        <a:pt x="262" y="1"/>
                      </a:moveTo>
                      <a:cubicBezTo>
                        <a:pt x="119" y="1"/>
                        <a:pt x="0" y="108"/>
                        <a:pt x="0" y="263"/>
                      </a:cubicBezTo>
                      <a:cubicBezTo>
                        <a:pt x="0" y="410"/>
                        <a:pt x="123" y="512"/>
                        <a:pt x="254" y="512"/>
                      </a:cubicBezTo>
                      <a:cubicBezTo>
                        <a:pt x="314" y="512"/>
                        <a:pt x="376" y="490"/>
                        <a:pt x="429" y="441"/>
                      </a:cubicBezTo>
                      <a:cubicBezTo>
                        <a:pt x="584" y="287"/>
                        <a:pt x="488" y="13"/>
                        <a:pt x="26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9" name="Google Shape;4659;p25"/>
                <p:cNvSpPr/>
                <p:nvPr/>
              </p:nvSpPr>
              <p:spPr>
                <a:xfrm>
                  <a:off x="1648400" y="3363925"/>
                  <a:ext cx="32175" cy="32475"/>
                </a:xfrm>
                <a:custGeom>
                  <a:rect b="b" l="l" r="r" t="t"/>
                  <a:pathLst>
                    <a:path extrusionOk="0" h="1299" w="1287">
                      <a:moveTo>
                        <a:pt x="489" y="1"/>
                      </a:moveTo>
                      <a:lnTo>
                        <a:pt x="489" y="501"/>
                      </a:lnTo>
                      <a:lnTo>
                        <a:pt x="1" y="656"/>
                      </a:lnTo>
                      <a:lnTo>
                        <a:pt x="489" y="811"/>
                      </a:lnTo>
                      <a:lnTo>
                        <a:pt x="489" y="1299"/>
                      </a:lnTo>
                      <a:lnTo>
                        <a:pt x="799" y="906"/>
                      </a:lnTo>
                      <a:lnTo>
                        <a:pt x="1287" y="1061"/>
                      </a:lnTo>
                      <a:lnTo>
                        <a:pt x="989" y="656"/>
                      </a:lnTo>
                      <a:lnTo>
                        <a:pt x="1287" y="251"/>
                      </a:lnTo>
                      <a:lnTo>
                        <a:pt x="799" y="406"/>
                      </a:lnTo>
                      <a:lnTo>
                        <a:pt x="48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0" name="Google Shape;4660;p25"/>
                <p:cNvSpPr/>
                <p:nvPr/>
              </p:nvSpPr>
              <p:spPr>
                <a:xfrm>
                  <a:off x="1724025" y="3057950"/>
                  <a:ext cx="32450" cy="32775"/>
                </a:xfrm>
                <a:custGeom>
                  <a:rect b="b" l="l" r="r" t="t"/>
                  <a:pathLst>
                    <a:path extrusionOk="0" h="1311" w="1298">
                      <a:moveTo>
                        <a:pt x="500" y="0"/>
                      </a:moveTo>
                      <a:lnTo>
                        <a:pt x="500" y="500"/>
                      </a:lnTo>
                      <a:lnTo>
                        <a:pt x="0" y="655"/>
                      </a:lnTo>
                      <a:lnTo>
                        <a:pt x="500" y="810"/>
                      </a:lnTo>
                      <a:lnTo>
                        <a:pt x="500" y="1310"/>
                      </a:lnTo>
                      <a:lnTo>
                        <a:pt x="810" y="905"/>
                      </a:lnTo>
                      <a:lnTo>
                        <a:pt x="1298" y="1060"/>
                      </a:lnTo>
                      <a:lnTo>
                        <a:pt x="988" y="655"/>
                      </a:lnTo>
                      <a:lnTo>
                        <a:pt x="1298" y="250"/>
                      </a:lnTo>
                      <a:lnTo>
                        <a:pt x="810" y="405"/>
                      </a:lnTo>
                      <a:lnTo>
                        <a:pt x="5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1" name="Google Shape;4661;p25"/>
                <p:cNvSpPr/>
                <p:nvPr/>
              </p:nvSpPr>
              <p:spPr>
                <a:xfrm>
                  <a:off x="1903200" y="3678850"/>
                  <a:ext cx="32175" cy="32475"/>
                </a:xfrm>
                <a:custGeom>
                  <a:rect b="b" l="l" r="r" t="t"/>
                  <a:pathLst>
                    <a:path extrusionOk="0" h="1299" w="1287">
                      <a:moveTo>
                        <a:pt x="489" y="1"/>
                      </a:moveTo>
                      <a:lnTo>
                        <a:pt x="489" y="501"/>
                      </a:lnTo>
                      <a:lnTo>
                        <a:pt x="1" y="656"/>
                      </a:lnTo>
                      <a:lnTo>
                        <a:pt x="489" y="810"/>
                      </a:lnTo>
                      <a:lnTo>
                        <a:pt x="489" y="1299"/>
                      </a:lnTo>
                      <a:lnTo>
                        <a:pt x="798" y="906"/>
                      </a:lnTo>
                      <a:lnTo>
                        <a:pt x="1286" y="1048"/>
                      </a:lnTo>
                      <a:lnTo>
                        <a:pt x="989" y="656"/>
                      </a:lnTo>
                      <a:lnTo>
                        <a:pt x="1286" y="251"/>
                      </a:lnTo>
                      <a:lnTo>
                        <a:pt x="798" y="406"/>
                      </a:lnTo>
                      <a:lnTo>
                        <a:pt x="48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2" name="Google Shape;4662;p25"/>
                <p:cNvSpPr/>
                <p:nvPr/>
              </p:nvSpPr>
              <p:spPr>
                <a:xfrm>
                  <a:off x="1379325" y="3424650"/>
                  <a:ext cx="7775" cy="6650"/>
                </a:xfrm>
                <a:custGeom>
                  <a:rect b="b" l="l" r="r" t="t"/>
                  <a:pathLst>
                    <a:path extrusionOk="0" h="266" w="311">
                      <a:moveTo>
                        <a:pt x="143" y="1"/>
                      </a:moveTo>
                      <a:cubicBezTo>
                        <a:pt x="72" y="1"/>
                        <a:pt x="1" y="60"/>
                        <a:pt x="1" y="132"/>
                      </a:cubicBezTo>
                      <a:cubicBezTo>
                        <a:pt x="1" y="213"/>
                        <a:pt x="66" y="266"/>
                        <a:pt x="135" y="266"/>
                      </a:cubicBezTo>
                      <a:cubicBezTo>
                        <a:pt x="167" y="266"/>
                        <a:pt x="200" y="254"/>
                        <a:pt x="227" y="227"/>
                      </a:cubicBezTo>
                      <a:cubicBezTo>
                        <a:pt x="310" y="144"/>
                        <a:pt x="251" y="13"/>
                        <a:pt x="1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3" name="Google Shape;4663;p25"/>
                <p:cNvSpPr/>
                <p:nvPr/>
              </p:nvSpPr>
              <p:spPr>
                <a:xfrm>
                  <a:off x="1782650" y="3521700"/>
                  <a:ext cx="7775" cy="6450"/>
                </a:xfrm>
                <a:custGeom>
                  <a:rect b="b" l="l" r="r" t="t"/>
                  <a:pathLst>
                    <a:path extrusionOk="0" h="258" w="311">
                      <a:moveTo>
                        <a:pt x="143" y="0"/>
                      </a:moveTo>
                      <a:cubicBezTo>
                        <a:pt x="60" y="0"/>
                        <a:pt x="1" y="48"/>
                        <a:pt x="1" y="131"/>
                      </a:cubicBezTo>
                      <a:cubicBezTo>
                        <a:pt x="1" y="206"/>
                        <a:pt x="70" y="258"/>
                        <a:pt x="141" y="258"/>
                      </a:cubicBezTo>
                      <a:cubicBezTo>
                        <a:pt x="171" y="258"/>
                        <a:pt x="202" y="248"/>
                        <a:pt x="227" y="226"/>
                      </a:cubicBezTo>
                      <a:cubicBezTo>
                        <a:pt x="310" y="143"/>
                        <a:pt x="251" y="0"/>
                        <a:pt x="14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4" name="Google Shape;4664;p25"/>
                <p:cNvSpPr/>
                <p:nvPr/>
              </p:nvSpPr>
              <p:spPr>
                <a:xfrm>
                  <a:off x="1982375" y="3265125"/>
                  <a:ext cx="7475" cy="6650"/>
                </a:xfrm>
                <a:custGeom>
                  <a:rect b="b" l="l" r="r" t="t"/>
                  <a:pathLst>
                    <a:path extrusionOk="0" h="266" w="299">
                      <a:moveTo>
                        <a:pt x="132" y="0"/>
                      </a:moveTo>
                      <a:cubicBezTo>
                        <a:pt x="60" y="0"/>
                        <a:pt x="1" y="60"/>
                        <a:pt x="1" y="131"/>
                      </a:cubicBezTo>
                      <a:cubicBezTo>
                        <a:pt x="1" y="212"/>
                        <a:pt x="61" y="265"/>
                        <a:pt x="126" y="265"/>
                      </a:cubicBezTo>
                      <a:cubicBezTo>
                        <a:pt x="156" y="265"/>
                        <a:pt x="188" y="253"/>
                        <a:pt x="215" y="226"/>
                      </a:cubicBezTo>
                      <a:cubicBezTo>
                        <a:pt x="298" y="143"/>
                        <a:pt x="251" y="0"/>
                        <a:pt x="13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5" name="Google Shape;4665;p25"/>
                <p:cNvSpPr/>
                <p:nvPr/>
              </p:nvSpPr>
              <p:spPr>
                <a:xfrm>
                  <a:off x="1567150" y="3227300"/>
                  <a:ext cx="7750" cy="6475"/>
                </a:xfrm>
                <a:custGeom>
                  <a:rect b="b" l="l" r="r" t="t"/>
                  <a:pathLst>
                    <a:path extrusionOk="0" h="259" w="310">
                      <a:moveTo>
                        <a:pt x="143" y="1"/>
                      </a:moveTo>
                      <a:cubicBezTo>
                        <a:pt x="72" y="1"/>
                        <a:pt x="0" y="61"/>
                        <a:pt x="0" y="132"/>
                      </a:cubicBezTo>
                      <a:cubicBezTo>
                        <a:pt x="0" y="207"/>
                        <a:pt x="70" y="258"/>
                        <a:pt x="140" y="258"/>
                      </a:cubicBezTo>
                      <a:cubicBezTo>
                        <a:pt x="171" y="258"/>
                        <a:pt x="201" y="249"/>
                        <a:pt x="227" y="227"/>
                      </a:cubicBezTo>
                      <a:cubicBezTo>
                        <a:pt x="310" y="144"/>
                        <a:pt x="250" y="1"/>
                        <a:pt x="1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6" name="Google Shape;4666;p25"/>
                <p:cNvSpPr/>
                <p:nvPr/>
              </p:nvSpPr>
              <p:spPr>
                <a:xfrm>
                  <a:off x="1779375" y="3314800"/>
                  <a:ext cx="14900" cy="12725"/>
                </a:xfrm>
                <a:custGeom>
                  <a:rect b="b" l="l" r="r" t="t"/>
                  <a:pathLst>
                    <a:path extrusionOk="0" h="509" w="596">
                      <a:moveTo>
                        <a:pt x="255" y="1"/>
                      </a:moveTo>
                      <a:cubicBezTo>
                        <a:pt x="121" y="1"/>
                        <a:pt x="12" y="115"/>
                        <a:pt x="1" y="251"/>
                      </a:cubicBezTo>
                      <a:cubicBezTo>
                        <a:pt x="1" y="404"/>
                        <a:pt x="125" y="508"/>
                        <a:pt x="258" y="508"/>
                      </a:cubicBezTo>
                      <a:cubicBezTo>
                        <a:pt x="322" y="508"/>
                        <a:pt x="387" y="484"/>
                        <a:pt x="441" y="430"/>
                      </a:cubicBezTo>
                      <a:cubicBezTo>
                        <a:pt x="596" y="275"/>
                        <a:pt x="501" y="1"/>
                        <a:pt x="274" y="1"/>
                      </a:cubicBezTo>
                      <a:cubicBezTo>
                        <a:pt x="268" y="1"/>
                        <a:pt x="261" y="1"/>
                        <a:pt x="25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7" name="Google Shape;4667;p25"/>
                <p:cNvSpPr/>
                <p:nvPr/>
              </p:nvSpPr>
              <p:spPr>
                <a:xfrm>
                  <a:off x="1654350" y="4108075"/>
                  <a:ext cx="32175" cy="32475"/>
                </a:xfrm>
                <a:custGeom>
                  <a:rect b="b" l="l" r="r" t="t"/>
                  <a:pathLst>
                    <a:path extrusionOk="0" h="1299" w="1287">
                      <a:moveTo>
                        <a:pt x="489" y="1"/>
                      </a:moveTo>
                      <a:lnTo>
                        <a:pt x="489" y="489"/>
                      </a:lnTo>
                      <a:lnTo>
                        <a:pt x="1" y="643"/>
                      </a:lnTo>
                      <a:lnTo>
                        <a:pt x="489" y="798"/>
                      </a:lnTo>
                      <a:lnTo>
                        <a:pt x="489" y="1298"/>
                      </a:lnTo>
                      <a:lnTo>
                        <a:pt x="799" y="893"/>
                      </a:lnTo>
                      <a:lnTo>
                        <a:pt x="1287" y="1048"/>
                      </a:lnTo>
                      <a:lnTo>
                        <a:pt x="989" y="643"/>
                      </a:lnTo>
                      <a:lnTo>
                        <a:pt x="1287" y="251"/>
                      </a:lnTo>
                      <a:lnTo>
                        <a:pt x="799" y="393"/>
                      </a:lnTo>
                      <a:lnTo>
                        <a:pt x="48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8" name="Google Shape;4668;p25"/>
                <p:cNvSpPr/>
                <p:nvPr/>
              </p:nvSpPr>
              <p:spPr>
                <a:xfrm>
                  <a:off x="1129400" y="3853850"/>
                  <a:ext cx="9350" cy="6600"/>
                </a:xfrm>
                <a:custGeom>
                  <a:rect b="b" l="l" r="r" t="t"/>
                  <a:pathLst>
                    <a:path extrusionOk="0" h="264" w="374">
                      <a:moveTo>
                        <a:pt x="166" y="0"/>
                      </a:moveTo>
                      <a:cubicBezTo>
                        <a:pt x="0" y="0"/>
                        <a:pt x="3" y="264"/>
                        <a:pt x="176" y="264"/>
                      </a:cubicBezTo>
                      <a:cubicBezTo>
                        <a:pt x="179" y="264"/>
                        <a:pt x="183" y="264"/>
                        <a:pt x="187" y="264"/>
                      </a:cubicBezTo>
                      <a:cubicBezTo>
                        <a:pt x="191" y="264"/>
                        <a:pt x="194" y="264"/>
                        <a:pt x="198" y="264"/>
                      </a:cubicBezTo>
                      <a:cubicBezTo>
                        <a:pt x="370" y="264"/>
                        <a:pt x="374" y="0"/>
                        <a:pt x="208" y="0"/>
                      </a:cubicBezTo>
                      <a:cubicBezTo>
                        <a:pt x="201" y="0"/>
                        <a:pt x="194" y="1"/>
                        <a:pt x="187" y="2"/>
                      </a:cubicBezTo>
                      <a:cubicBezTo>
                        <a:pt x="179" y="1"/>
                        <a:pt x="172" y="0"/>
                        <a:pt x="16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9" name="Google Shape;4669;p25"/>
                <p:cNvSpPr/>
                <p:nvPr/>
              </p:nvSpPr>
              <p:spPr>
                <a:xfrm>
                  <a:off x="1533800" y="3950625"/>
                  <a:ext cx="7775" cy="6650"/>
                </a:xfrm>
                <a:custGeom>
                  <a:rect b="b" l="l" r="r" t="t"/>
                  <a:pathLst>
                    <a:path extrusionOk="0" h="266" w="311">
                      <a:moveTo>
                        <a:pt x="144" y="0"/>
                      </a:moveTo>
                      <a:cubicBezTo>
                        <a:pt x="72" y="0"/>
                        <a:pt x="13" y="60"/>
                        <a:pt x="1" y="131"/>
                      </a:cubicBezTo>
                      <a:cubicBezTo>
                        <a:pt x="1" y="212"/>
                        <a:pt x="67" y="265"/>
                        <a:pt x="135" y="265"/>
                      </a:cubicBezTo>
                      <a:cubicBezTo>
                        <a:pt x="167" y="265"/>
                        <a:pt x="200" y="253"/>
                        <a:pt x="227" y="226"/>
                      </a:cubicBezTo>
                      <a:cubicBezTo>
                        <a:pt x="310" y="143"/>
                        <a:pt x="251" y="12"/>
                        <a:pt x="14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0" name="Google Shape;4670;p25"/>
                <p:cNvSpPr/>
                <p:nvPr/>
              </p:nvSpPr>
              <p:spPr>
                <a:xfrm>
                  <a:off x="1733550" y="3694025"/>
                  <a:ext cx="7450" cy="6675"/>
                </a:xfrm>
                <a:custGeom>
                  <a:rect b="b" l="l" r="r" t="t"/>
                  <a:pathLst>
                    <a:path extrusionOk="0" h="267" w="298">
                      <a:moveTo>
                        <a:pt x="131" y="1"/>
                      </a:moveTo>
                      <a:cubicBezTo>
                        <a:pt x="60" y="1"/>
                        <a:pt x="0" y="60"/>
                        <a:pt x="0" y="132"/>
                      </a:cubicBezTo>
                      <a:cubicBezTo>
                        <a:pt x="0" y="213"/>
                        <a:pt x="60" y="266"/>
                        <a:pt x="125" y="266"/>
                      </a:cubicBezTo>
                      <a:cubicBezTo>
                        <a:pt x="156" y="266"/>
                        <a:pt x="187" y="254"/>
                        <a:pt x="214" y="227"/>
                      </a:cubicBezTo>
                      <a:cubicBezTo>
                        <a:pt x="298" y="144"/>
                        <a:pt x="250" y="13"/>
                        <a:pt x="13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1" name="Google Shape;4671;p25"/>
                <p:cNvSpPr/>
                <p:nvPr/>
              </p:nvSpPr>
              <p:spPr>
                <a:xfrm>
                  <a:off x="1318300" y="3656225"/>
                  <a:ext cx="7775" cy="6650"/>
                </a:xfrm>
                <a:custGeom>
                  <a:rect b="b" l="l" r="r" t="t"/>
                  <a:pathLst>
                    <a:path extrusionOk="0" h="266" w="311">
                      <a:moveTo>
                        <a:pt x="144" y="1"/>
                      </a:moveTo>
                      <a:cubicBezTo>
                        <a:pt x="72" y="1"/>
                        <a:pt x="13" y="60"/>
                        <a:pt x="1" y="132"/>
                      </a:cubicBezTo>
                      <a:cubicBezTo>
                        <a:pt x="1" y="213"/>
                        <a:pt x="66" y="266"/>
                        <a:pt x="135" y="266"/>
                      </a:cubicBezTo>
                      <a:cubicBezTo>
                        <a:pt x="167" y="266"/>
                        <a:pt x="200" y="254"/>
                        <a:pt x="227" y="227"/>
                      </a:cubicBezTo>
                      <a:cubicBezTo>
                        <a:pt x="310" y="144"/>
                        <a:pt x="251" y="13"/>
                        <a:pt x="14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2" name="Google Shape;4672;p25"/>
                <p:cNvSpPr/>
                <p:nvPr/>
              </p:nvSpPr>
              <p:spPr>
                <a:xfrm>
                  <a:off x="1530525" y="3743750"/>
                  <a:ext cx="14925" cy="12800"/>
                </a:xfrm>
                <a:custGeom>
                  <a:rect b="b" l="l" r="r" t="t"/>
                  <a:pathLst>
                    <a:path extrusionOk="0" h="512" w="597">
                      <a:moveTo>
                        <a:pt x="275" y="0"/>
                      </a:moveTo>
                      <a:cubicBezTo>
                        <a:pt x="132" y="0"/>
                        <a:pt x="13" y="107"/>
                        <a:pt x="1" y="262"/>
                      </a:cubicBezTo>
                      <a:cubicBezTo>
                        <a:pt x="1" y="409"/>
                        <a:pt x="129" y="511"/>
                        <a:pt x="264" y="511"/>
                      </a:cubicBezTo>
                      <a:cubicBezTo>
                        <a:pt x="326" y="511"/>
                        <a:pt x="389" y="490"/>
                        <a:pt x="441" y="441"/>
                      </a:cubicBezTo>
                      <a:cubicBezTo>
                        <a:pt x="596" y="286"/>
                        <a:pt x="501" y="12"/>
                        <a:pt x="27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3" name="Google Shape;4673;p25"/>
                <p:cNvSpPr/>
                <p:nvPr/>
              </p:nvSpPr>
              <p:spPr>
                <a:xfrm>
                  <a:off x="844725" y="3330900"/>
                  <a:ext cx="31875" cy="33650"/>
                </a:xfrm>
                <a:custGeom>
                  <a:rect b="b" l="l" r="r" t="t"/>
                  <a:pathLst>
                    <a:path extrusionOk="0" h="1346" w="1275">
                      <a:moveTo>
                        <a:pt x="727" y="0"/>
                      </a:moveTo>
                      <a:lnTo>
                        <a:pt x="489" y="453"/>
                      </a:lnTo>
                      <a:lnTo>
                        <a:pt x="1" y="358"/>
                      </a:lnTo>
                      <a:lnTo>
                        <a:pt x="334" y="739"/>
                      </a:lnTo>
                      <a:lnTo>
                        <a:pt x="84" y="1191"/>
                      </a:lnTo>
                      <a:lnTo>
                        <a:pt x="84" y="1191"/>
                      </a:lnTo>
                      <a:lnTo>
                        <a:pt x="537" y="965"/>
                      </a:lnTo>
                      <a:lnTo>
                        <a:pt x="870" y="1346"/>
                      </a:lnTo>
                      <a:lnTo>
                        <a:pt x="822" y="834"/>
                      </a:lnTo>
                      <a:lnTo>
                        <a:pt x="1275" y="608"/>
                      </a:lnTo>
                      <a:lnTo>
                        <a:pt x="787" y="512"/>
                      </a:lnTo>
                      <a:lnTo>
                        <a:pt x="72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4" name="Google Shape;4674;p25"/>
                <p:cNvSpPr/>
                <p:nvPr/>
              </p:nvSpPr>
              <p:spPr>
                <a:xfrm>
                  <a:off x="1221925" y="2868625"/>
                  <a:ext cx="7700" cy="6600"/>
                </a:xfrm>
                <a:custGeom>
                  <a:rect b="b" l="l" r="r" t="t"/>
                  <a:pathLst>
                    <a:path extrusionOk="0" h="264" w="308">
                      <a:moveTo>
                        <a:pt x="174" y="0"/>
                      </a:moveTo>
                      <a:cubicBezTo>
                        <a:pt x="74" y="0"/>
                        <a:pt x="1" y="113"/>
                        <a:pt x="58" y="203"/>
                      </a:cubicBezTo>
                      <a:cubicBezTo>
                        <a:pt x="83" y="244"/>
                        <a:pt x="124" y="263"/>
                        <a:pt x="164" y="263"/>
                      </a:cubicBezTo>
                      <a:cubicBezTo>
                        <a:pt x="218" y="263"/>
                        <a:pt x="270" y="229"/>
                        <a:pt x="284" y="168"/>
                      </a:cubicBezTo>
                      <a:cubicBezTo>
                        <a:pt x="308" y="96"/>
                        <a:pt x="260" y="25"/>
                        <a:pt x="189" y="1"/>
                      </a:cubicBezTo>
                      <a:cubicBezTo>
                        <a:pt x="184" y="0"/>
                        <a:pt x="179" y="0"/>
                        <a:pt x="17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5" name="Google Shape;4675;p25"/>
                <p:cNvSpPr/>
                <p:nvPr/>
              </p:nvSpPr>
              <p:spPr>
                <a:xfrm>
                  <a:off x="1048500" y="3245700"/>
                  <a:ext cx="7900" cy="6350"/>
                </a:xfrm>
                <a:custGeom>
                  <a:rect b="b" l="l" r="r" t="t"/>
                  <a:pathLst>
                    <a:path extrusionOk="0" h="254" w="316">
                      <a:moveTo>
                        <a:pt x="166" y="0"/>
                      </a:moveTo>
                      <a:cubicBezTo>
                        <a:pt x="64" y="0"/>
                        <a:pt x="0" y="107"/>
                        <a:pt x="65" y="194"/>
                      </a:cubicBezTo>
                      <a:cubicBezTo>
                        <a:pt x="91" y="234"/>
                        <a:pt x="131" y="253"/>
                        <a:pt x="171" y="253"/>
                      </a:cubicBezTo>
                      <a:cubicBezTo>
                        <a:pt x="225" y="253"/>
                        <a:pt x="278" y="219"/>
                        <a:pt x="291" y="158"/>
                      </a:cubicBezTo>
                      <a:cubicBezTo>
                        <a:pt x="315" y="87"/>
                        <a:pt x="268" y="15"/>
                        <a:pt x="196" y="3"/>
                      </a:cubicBezTo>
                      <a:cubicBezTo>
                        <a:pt x="186" y="1"/>
                        <a:pt x="176" y="0"/>
                        <a:pt x="16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6" name="Google Shape;4676;p25"/>
                <p:cNvSpPr/>
                <p:nvPr/>
              </p:nvSpPr>
              <p:spPr>
                <a:xfrm>
                  <a:off x="1261325" y="3491250"/>
                  <a:ext cx="7900" cy="6350"/>
                </a:xfrm>
                <a:custGeom>
                  <a:rect b="b" l="l" r="r" t="t"/>
                  <a:pathLst>
                    <a:path extrusionOk="0" h="254" w="316">
                      <a:moveTo>
                        <a:pt x="166" y="1"/>
                      </a:moveTo>
                      <a:cubicBezTo>
                        <a:pt x="64" y="1"/>
                        <a:pt x="0" y="107"/>
                        <a:pt x="65" y="194"/>
                      </a:cubicBezTo>
                      <a:cubicBezTo>
                        <a:pt x="91" y="235"/>
                        <a:pt x="131" y="254"/>
                        <a:pt x="172" y="254"/>
                      </a:cubicBezTo>
                      <a:cubicBezTo>
                        <a:pt x="227" y="254"/>
                        <a:pt x="283" y="220"/>
                        <a:pt x="303" y="159"/>
                      </a:cubicBezTo>
                      <a:cubicBezTo>
                        <a:pt x="315" y="87"/>
                        <a:pt x="268" y="16"/>
                        <a:pt x="196" y="4"/>
                      </a:cubicBezTo>
                      <a:cubicBezTo>
                        <a:pt x="186" y="2"/>
                        <a:pt x="176" y="1"/>
                        <a:pt x="16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7" name="Google Shape;4677;p25"/>
                <p:cNvSpPr/>
                <p:nvPr/>
              </p:nvSpPr>
              <p:spPr>
                <a:xfrm>
                  <a:off x="1378425" y="3091225"/>
                  <a:ext cx="8525" cy="6925"/>
                </a:xfrm>
                <a:custGeom>
                  <a:rect b="b" l="l" r="r" t="t"/>
                  <a:pathLst>
                    <a:path extrusionOk="0" h="277" w="341">
                      <a:moveTo>
                        <a:pt x="186" y="0"/>
                      </a:moveTo>
                      <a:cubicBezTo>
                        <a:pt x="159" y="0"/>
                        <a:pt x="132" y="9"/>
                        <a:pt x="108" y="27"/>
                      </a:cubicBezTo>
                      <a:cubicBezTo>
                        <a:pt x="1" y="98"/>
                        <a:pt x="48" y="253"/>
                        <a:pt x="179" y="277"/>
                      </a:cubicBezTo>
                      <a:cubicBezTo>
                        <a:pt x="239" y="277"/>
                        <a:pt x="310" y="229"/>
                        <a:pt x="322" y="170"/>
                      </a:cubicBezTo>
                      <a:cubicBezTo>
                        <a:pt x="340" y="72"/>
                        <a:pt x="265" y="0"/>
                        <a:pt x="18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8" name="Google Shape;4678;p25"/>
                <p:cNvSpPr/>
                <p:nvPr/>
              </p:nvSpPr>
              <p:spPr>
                <a:xfrm>
                  <a:off x="1244750" y="3281925"/>
                  <a:ext cx="14950" cy="12700"/>
                </a:xfrm>
                <a:custGeom>
                  <a:rect b="b" l="l" r="r" t="t"/>
                  <a:pathLst>
                    <a:path extrusionOk="0" h="508" w="598">
                      <a:moveTo>
                        <a:pt x="313" y="1"/>
                      </a:moveTo>
                      <a:cubicBezTo>
                        <a:pt x="120" y="1"/>
                        <a:pt x="0" y="214"/>
                        <a:pt x="109" y="388"/>
                      </a:cubicBezTo>
                      <a:cubicBezTo>
                        <a:pt x="160" y="469"/>
                        <a:pt x="241" y="507"/>
                        <a:pt x="321" y="507"/>
                      </a:cubicBezTo>
                      <a:cubicBezTo>
                        <a:pt x="429" y="507"/>
                        <a:pt x="534" y="439"/>
                        <a:pt x="562" y="316"/>
                      </a:cubicBezTo>
                      <a:cubicBezTo>
                        <a:pt x="597" y="173"/>
                        <a:pt x="502" y="31"/>
                        <a:pt x="371" y="7"/>
                      </a:cubicBezTo>
                      <a:cubicBezTo>
                        <a:pt x="351" y="3"/>
                        <a:pt x="332" y="1"/>
                        <a:pt x="31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79" name="Google Shape;4679;p25"/>
              <p:cNvGrpSpPr/>
              <p:nvPr/>
            </p:nvGrpSpPr>
            <p:grpSpPr>
              <a:xfrm>
                <a:off x="-855725" y="-1593148"/>
                <a:ext cx="4693623" cy="4048345"/>
                <a:chOff x="780450" y="1002925"/>
                <a:chExt cx="3916575" cy="3378125"/>
              </a:xfrm>
            </p:grpSpPr>
            <p:sp>
              <p:nvSpPr>
                <p:cNvPr id="4680" name="Google Shape;4680;p25"/>
                <p:cNvSpPr/>
                <p:nvPr/>
              </p:nvSpPr>
              <p:spPr>
                <a:xfrm>
                  <a:off x="2544350" y="2278100"/>
                  <a:ext cx="32175" cy="32450"/>
                </a:xfrm>
                <a:custGeom>
                  <a:rect b="b" l="l" r="r" t="t"/>
                  <a:pathLst>
                    <a:path extrusionOk="0" h="1298" w="1287">
                      <a:moveTo>
                        <a:pt x="489" y="0"/>
                      </a:moveTo>
                      <a:lnTo>
                        <a:pt x="489" y="500"/>
                      </a:lnTo>
                      <a:lnTo>
                        <a:pt x="1" y="643"/>
                      </a:lnTo>
                      <a:lnTo>
                        <a:pt x="489" y="798"/>
                      </a:lnTo>
                      <a:lnTo>
                        <a:pt x="489" y="1298"/>
                      </a:lnTo>
                      <a:lnTo>
                        <a:pt x="798" y="893"/>
                      </a:lnTo>
                      <a:lnTo>
                        <a:pt x="1287" y="1048"/>
                      </a:lnTo>
                      <a:lnTo>
                        <a:pt x="989" y="643"/>
                      </a:lnTo>
                      <a:lnTo>
                        <a:pt x="1287" y="250"/>
                      </a:lnTo>
                      <a:lnTo>
                        <a:pt x="798" y="405"/>
                      </a:lnTo>
                      <a:lnTo>
                        <a:pt x="4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1" name="Google Shape;4681;p25"/>
                <p:cNvSpPr/>
                <p:nvPr/>
              </p:nvSpPr>
              <p:spPr>
                <a:xfrm>
                  <a:off x="3345350" y="2331075"/>
                  <a:ext cx="32175" cy="32475"/>
                </a:xfrm>
                <a:custGeom>
                  <a:rect b="b" l="l" r="r" t="t"/>
                  <a:pathLst>
                    <a:path extrusionOk="0" h="1299" w="1287">
                      <a:moveTo>
                        <a:pt x="489" y="0"/>
                      </a:moveTo>
                      <a:lnTo>
                        <a:pt x="489" y="500"/>
                      </a:lnTo>
                      <a:lnTo>
                        <a:pt x="0" y="655"/>
                      </a:lnTo>
                      <a:lnTo>
                        <a:pt x="489" y="798"/>
                      </a:lnTo>
                      <a:lnTo>
                        <a:pt x="489" y="1298"/>
                      </a:lnTo>
                      <a:lnTo>
                        <a:pt x="798" y="893"/>
                      </a:lnTo>
                      <a:lnTo>
                        <a:pt x="1286" y="1048"/>
                      </a:lnTo>
                      <a:lnTo>
                        <a:pt x="1286" y="1048"/>
                      </a:lnTo>
                      <a:lnTo>
                        <a:pt x="989" y="655"/>
                      </a:lnTo>
                      <a:lnTo>
                        <a:pt x="1286" y="250"/>
                      </a:lnTo>
                      <a:lnTo>
                        <a:pt x="798" y="405"/>
                      </a:lnTo>
                      <a:lnTo>
                        <a:pt x="4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2" name="Google Shape;4682;p25"/>
                <p:cNvSpPr/>
                <p:nvPr/>
              </p:nvSpPr>
              <p:spPr>
                <a:xfrm>
                  <a:off x="2592275" y="1497050"/>
                  <a:ext cx="32175" cy="32450"/>
                </a:xfrm>
                <a:custGeom>
                  <a:rect b="b" l="l" r="r" t="t"/>
                  <a:pathLst>
                    <a:path extrusionOk="0" h="1298" w="1287">
                      <a:moveTo>
                        <a:pt x="489" y="0"/>
                      </a:moveTo>
                      <a:lnTo>
                        <a:pt x="489" y="500"/>
                      </a:lnTo>
                      <a:lnTo>
                        <a:pt x="1" y="655"/>
                      </a:lnTo>
                      <a:lnTo>
                        <a:pt x="489" y="798"/>
                      </a:lnTo>
                      <a:lnTo>
                        <a:pt x="489" y="1298"/>
                      </a:lnTo>
                      <a:lnTo>
                        <a:pt x="798" y="893"/>
                      </a:lnTo>
                      <a:lnTo>
                        <a:pt x="1286" y="1048"/>
                      </a:lnTo>
                      <a:lnTo>
                        <a:pt x="989" y="655"/>
                      </a:lnTo>
                      <a:lnTo>
                        <a:pt x="1286" y="250"/>
                      </a:lnTo>
                      <a:lnTo>
                        <a:pt x="798" y="405"/>
                      </a:lnTo>
                      <a:lnTo>
                        <a:pt x="4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3" name="Google Shape;4683;p25"/>
                <p:cNvSpPr/>
                <p:nvPr/>
              </p:nvSpPr>
              <p:spPr>
                <a:xfrm>
                  <a:off x="3361425" y="1920600"/>
                  <a:ext cx="32475" cy="32475"/>
                </a:xfrm>
                <a:custGeom>
                  <a:rect b="b" l="l" r="r" t="t"/>
                  <a:pathLst>
                    <a:path extrusionOk="0" h="1299" w="1299">
                      <a:moveTo>
                        <a:pt x="488" y="1"/>
                      </a:moveTo>
                      <a:lnTo>
                        <a:pt x="488" y="501"/>
                      </a:lnTo>
                      <a:lnTo>
                        <a:pt x="0" y="656"/>
                      </a:lnTo>
                      <a:lnTo>
                        <a:pt x="488" y="798"/>
                      </a:lnTo>
                      <a:lnTo>
                        <a:pt x="488" y="1298"/>
                      </a:lnTo>
                      <a:lnTo>
                        <a:pt x="798" y="894"/>
                      </a:lnTo>
                      <a:lnTo>
                        <a:pt x="1298" y="1048"/>
                      </a:lnTo>
                      <a:lnTo>
                        <a:pt x="989" y="656"/>
                      </a:lnTo>
                      <a:lnTo>
                        <a:pt x="1298" y="251"/>
                      </a:lnTo>
                      <a:lnTo>
                        <a:pt x="798" y="405"/>
                      </a:lnTo>
                      <a:lnTo>
                        <a:pt x="48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4" name="Google Shape;4684;p25"/>
                <p:cNvSpPr/>
                <p:nvPr/>
              </p:nvSpPr>
              <p:spPr>
                <a:xfrm>
                  <a:off x="1761525" y="2082225"/>
                  <a:ext cx="32450" cy="32475"/>
                </a:xfrm>
                <a:custGeom>
                  <a:rect b="b" l="l" r="r" t="t"/>
                  <a:pathLst>
                    <a:path extrusionOk="0" h="1299" w="1298">
                      <a:moveTo>
                        <a:pt x="500" y="1"/>
                      </a:moveTo>
                      <a:lnTo>
                        <a:pt x="500" y="489"/>
                      </a:lnTo>
                      <a:lnTo>
                        <a:pt x="0" y="644"/>
                      </a:lnTo>
                      <a:lnTo>
                        <a:pt x="500" y="798"/>
                      </a:lnTo>
                      <a:lnTo>
                        <a:pt x="500" y="1299"/>
                      </a:lnTo>
                      <a:lnTo>
                        <a:pt x="798" y="894"/>
                      </a:lnTo>
                      <a:lnTo>
                        <a:pt x="1298" y="1048"/>
                      </a:lnTo>
                      <a:lnTo>
                        <a:pt x="988" y="644"/>
                      </a:lnTo>
                      <a:lnTo>
                        <a:pt x="1298" y="251"/>
                      </a:lnTo>
                      <a:lnTo>
                        <a:pt x="1298" y="251"/>
                      </a:lnTo>
                      <a:lnTo>
                        <a:pt x="798" y="394"/>
                      </a:lnTo>
                      <a:lnTo>
                        <a:pt x="50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5" name="Google Shape;4685;p25"/>
                <p:cNvSpPr/>
                <p:nvPr/>
              </p:nvSpPr>
              <p:spPr>
                <a:xfrm>
                  <a:off x="1647825" y="2529000"/>
                  <a:ext cx="32450" cy="32475"/>
                </a:xfrm>
                <a:custGeom>
                  <a:rect b="b" l="l" r="r" t="t"/>
                  <a:pathLst>
                    <a:path extrusionOk="0" h="1299" w="1298">
                      <a:moveTo>
                        <a:pt x="500" y="1"/>
                      </a:moveTo>
                      <a:lnTo>
                        <a:pt x="500" y="489"/>
                      </a:lnTo>
                      <a:lnTo>
                        <a:pt x="0" y="644"/>
                      </a:lnTo>
                      <a:lnTo>
                        <a:pt x="500" y="799"/>
                      </a:lnTo>
                      <a:lnTo>
                        <a:pt x="500" y="1299"/>
                      </a:lnTo>
                      <a:lnTo>
                        <a:pt x="798" y="894"/>
                      </a:lnTo>
                      <a:lnTo>
                        <a:pt x="1298" y="1049"/>
                      </a:lnTo>
                      <a:lnTo>
                        <a:pt x="1298" y="1049"/>
                      </a:lnTo>
                      <a:lnTo>
                        <a:pt x="988" y="644"/>
                      </a:lnTo>
                      <a:lnTo>
                        <a:pt x="1298" y="251"/>
                      </a:lnTo>
                      <a:lnTo>
                        <a:pt x="798" y="394"/>
                      </a:lnTo>
                      <a:lnTo>
                        <a:pt x="50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6" name="Google Shape;4686;p25"/>
                <p:cNvSpPr/>
                <p:nvPr/>
              </p:nvSpPr>
              <p:spPr>
                <a:xfrm>
                  <a:off x="780450" y="2377800"/>
                  <a:ext cx="32175" cy="32775"/>
                </a:xfrm>
                <a:custGeom>
                  <a:rect b="b" l="l" r="r" t="t"/>
                  <a:pathLst>
                    <a:path extrusionOk="0" h="1311" w="1287">
                      <a:moveTo>
                        <a:pt x="488" y="1"/>
                      </a:moveTo>
                      <a:lnTo>
                        <a:pt x="488" y="501"/>
                      </a:lnTo>
                      <a:lnTo>
                        <a:pt x="0" y="655"/>
                      </a:lnTo>
                      <a:lnTo>
                        <a:pt x="488" y="810"/>
                      </a:lnTo>
                      <a:lnTo>
                        <a:pt x="488" y="1310"/>
                      </a:lnTo>
                      <a:lnTo>
                        <a:pt x="798" y="905"/>
                      </a:lnTo>
                      <a:lnTo>
                        <a:pt x="1286" y="1060"/>
                      </a:lnTo>
                      <a:lnTo>
                        <a:pt x="988" y="655"/>
                      </a:lnTo>
                      <a:lnTo>
                        <a:pt x="1286" y="251"/>
                      </a:lnTo>
                      <a:lnTo>
                        <a:pt x="798" y="405"/>
                      </a:lnTo>
                      <a:lnTo>
                        <a:pt x="48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7" name="Google Shape;4687;p25"/>
                <p:cNvSpPr/>
                <p:nvPr/>
              </p:nvSpPr>
              <p:spPr>
                <a:xfrm>
                  <a:off x="2243125" y="2420375"/>
                  <a:ext cx="32175" cy="32450"/>
                </a:xfrm>
                <a:custGeom>
                  <a:rect b="b" l="l" r="r" t="t"/>
                  <a:pathLst>
                    <a:path extrusionOk="0" h="1298" w="1287">
                      <a:moveTo>
                        <a:pt x="489" y="0"/>
                      </a:moveTo>
                      <a:lnTo>
                        <a:pt x="489" y="500"/>
                      </a:lnTo>
                      <a:lnTo>
                        <a:pt x="1" y="655"/>
                      </a:lnTo>
                      <a:lnTo>
                        <a:pt x="489" y="810"/>
                      </a:lnTo>
                      <a:lnTo>
                        <a:pt x="489" y="1298"/>
                      </a:lnTo>
                      <a:lnTo>
                        <a:pt x="798" y="905"/>
                      </a:lnTo>
                      <a:lnTo>
                        <a:pt x="1286" y="1060"/>
                      </a:lnTo>
                      <a:lnTo>
                        <a:pt x="989" y="655"/>
                      </a:lnTo>
                      <a:lnTo>
                        <a:pt x="1286" y="250"/>
                      </a:lnTo>
                      <a:lnTo>
                        <a:pt x="1286" y="250"/>
                      </a:lnTo>
                      <a:lnTo>
                        <a:pt x="798" y="405"/>
                      </a:lnTo>
                      <a:lnTo>
                        <a:pt x="4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8" name="Google Shape;4688;p25"/>
                <p:cNvSpPr/>
                <p:nvPr/>
              </p:nvSpPr>
              <p:spPr>
                <a:xfrm>
                  <a:off x="3166450" y="3111225"/>
                  <a:ext cx="32475" cy="32475"/>
                </a:xfrm>
                <a:custGeom>
                  <a:rect b="b" l="l" r="r" t="t"/>
                  <a:pathLst>
                    <a:path extrusionOk="0" h="1299" w="1299">
                      <a:moveTo>
                        <a:pt x="501" y="1"/>
                      </a:moveTo>
                      <a:lnTo>
                        <a:pt x="501" y="501"/>
                      </a:lnTo>
                      <a:lnTo>
                        <a:pt x="1" y="643"/>
                      </a:lnTo>
                      <a:lnTo>
                        <a:pt x="501" y="798"/>
                      </a:lnTo>
                      <a:lnTo>
                        <a:pt x="501" y="1298"/>
                      </a:lnTo>
                      <a:lnTo>
                        <a:pt x="798" y="894"/>
                      </a:lnTo>
                      <a:lnTo>
                        <a:pt x="1298" y="1048"/>
                      </a:lnTo>
                      <a:lnTo>
                        <a:pt x="1298" y="1048"/>
                      </a:lnTo>
                      <a:lnTo>
                        <a:pt x="989" y="643"/>
                      </a:lnTo>
                      <a:lnTo>
                        <a:pt x="1298" y="251"/>
                      </a:lnTo>
                      <a:lnTo>
                        <a:pt x="798" y="405"/>
                      </a:lnTo>
                      <a:lnTo>
                        <a:pt x="50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9" name="Google Shape;4689;p25"/>
                <p:cNvSpPr/>
                <p:nvPr/>
              </p:nvSpPr>
              <p:spPr>
                <a:xfrm>
                  <a:off x="3302475" y="3978300"/>
                  <a:ext cx="32175" cy="32475"/>
                </a:xfrm>
                <a:custGeom>
                  <a:rect b="b" l="l" r="r" t="t"/>
                  <a:pathLst>
                    <a:path extrusionOk="0" h="1299" w="1287">
                      <a:moveTo>
                        <a:pt x="489" y="0"/>
                      </a:moveTo>
                      <a:lnTo>
                        <a:pt x="489" y="500"/>
                      </a:lnTo>
                      <a:lnTo>
                        <a:pt x="1" y="655"/>
                      </a:lnTo>
                      <a:lnTo>
                        <a:pt x="489" y="810"/>
                      </a:lnTo>
                      <a:lnTo>
                        <a:pt x="489" y="1298"/>
                      </a:lnTo>
                      <a:lnTo>
                        <a:pt x="799" y="893"/>
                      </a:lnTo>
                      <a:lnTo>
                        <a:pt x="1287" y="1048"/>
                      </a:lnTo>
                      <a:lnTo>
                        <a:pt x="989" y="655"/>
                      </a:lnTo>
                      <a:lnTo>
                        <a:pt x="1287" y="250"/>
                      </a:lnTo>
                      <a:lnTo>
                        <a:pt x="799" y="405"/>
                      </a:lnTo>
                      <a:lnTo>
                        <a:pt x="4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0" name="Google Shape;4690;p25"/>
                <p:cNvSpPr/>
                <p:nvPr/>
              </p:nvSpPr>
              <p:spPr>
                <a:xfrm>
                  <a:off x="2336000" y="3689575"/>
                  <a:ext cx="32475" cy="32475"/>
                </a:xfrm>
                <a:custGeom>
                  <a:rect b="b" l="l" r="r" t="t"/>
                  <a:pathLst>
                    <a:path extrusionOk="0" h="1299" w="1299">
                      <a:moveTo>
                        <a:pt x="500" y="0"/>
                      </a:moveTo>
                      <a:lnTo>
                        <a:pt x="500" y="489"/>
                      </a:lnTo>
                      <a:lnTo>
                        <a:pt x="0" y="643"/>
                      </a:lnTo>
                      <a:lnTo>
                        <a:pt x="500" y="798"/>
                      </a:lnTo>
                      <a:lnTo>
                        <a:pt x="500" y="1298"/>
                      </a:lnTo>
                      <a:lnTo>
                        <a:pt x="798" y="893"/>
                      </a:lnTo>
                      <a:lnTo>
                        <a:pt x="1298" y="1048"/>
                      </a:lnTo>
                      <a:lnTo>
                        <a:pt x="988" y="643"/>
                      </a:lnTo>
                      <a:lnTo>
                        <a:pt x="1298" y="238"/>
                      </a:lnTo>
                      <a:lnTo>
                        <a:pt x="798" y="393"/>
                      </a:lnTo>
                      <a:lnTo>
                        <a:pt x="5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1" name="Google Shape;4691;p25"/>
                <p:cNvSpPr/>
                <p:nvPr/>
              </p:nvSpPr>
              <p:spPr>
                <a:xfrm>
                  <a:off x="2560425" y="3143675"/>
                  <a:ext cx="32475" cy="32475"/>
                </a:xfrm>
                <a:custGeom>
                  <a:rect b="b" l="l" r="r" t="t"/>
                  <a:pathLst>
                    <a:path extrusionOk="0" h="1299" w="1299">
                      <a:moveTo>
                        <a:pt x="501" y="0"/>
                      </a:moveTo>
                      <a:lnTo>
                        <a:pt x="501" y="488"/>
                      </a:lnTo>
                      <a:lnTo>
                        <a:pt x="1" y="643"/>
                      </a:lnTo>
                      <a:lnTo>
                        <a:pt x="501" y="798"/>
                      </a:lnTo>
                      <a:lnTo>
                        <a:pt x="501" y="1298"/>
                      </a:lnTo>
                      <a:lnTo>
                        <a:pt x="798" y="893"/>
                      </a:lnTo>
                      <a:lnTo>
                        <a:pt x="1298" y="1048"/>
                      </a:lnTo>
                      <a:lnTo>
                        <a:pt x="989" y="643"/>
                      </a:lnTo>
                      <a:lnTo>
                        <a:pt x="1298" y="250"/>
                      </a:lnTo>
                      <a:lnTo>
                        <a:pt x="1298" y="250"/>
                      </a:lnTo>
                      <a:lnTo>
                        <a:pt x="798" y="405"/>
                      </a:lnTo>
                      <a:lnTo>
                        <a:pt x="50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2" name="Google Shape;4692;p25"/>
                <p:cNvSpPr/>
                <p:nvPr/>
              </p:nvSpPr>
              <p:spPr>
                <a:xfrm>
                  <a:off x="1914525" y="1848875"/>
                  <a:ext cx="32450" cy="32475"/>
                </a:xfrm>
                <a:custGeom>
                  <a:rect b="b" l="l" r="r" t="t"/>
                  <a:pathLst>
                    <a:path extrusionOk="0" h="1299" w="1298">
                      <a:moveTo>
                        <a:pt x="500" y="0"/>
                      </a:moveTo>
                      <a:lnTo>
                        <a:pt x="500" y="500"/>
                      </a:lnTo>
                      <a:lnTo>
                        <a:pt x="0" y="643"/>
                      </a:lnTo>
                      <a:lnTo>
                        <a:pt x="500" y="798"/>
                      </a:lnTo>
                      <a:lnTo>
                        <a:pt x="500" y="1298"/>
                      </a:lnTo>
                      <a:lnTo>
                        <a:pt x="810" y="893"/>
                      </a:lnTo>
                      <a:lnTo>
                        <a:pt x="1298" y="1048"/>
                      </a:lnTo>
                      <a:lnTo>
                        <a:pt x="988" y="643"/>
                      </a:lnTo>
                      <a:lnTo>
                        <a:pt x="1298" y="250"/>
                      </a:lnTo>
                      <a:lnTo>
                        <a:pt x="810" y="405"/>
                      </a:lnTo>
                      <a:lnTo>
                        <a:pt x="5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3" name="Google Shape;4693;p25"/>
                <p:cNvSpPr/>
                <p:nvPr/>
              </p:nvSpPr>
              <p:spPr>
                <a:xfrm>
                  <a:off x="2360400" y="1131825"/>
                  <a:ext cx="32475" cy="32450"/>
                </a:xfrm>
                <a:custGeom>
                  <a:rect b="b" l="l" r="r" t="t"/>
                  <a:pathLst>
                    <a:path extrusionOk="0" h="1298" w="1299">
                      <a:moveTo>
                        <a:pt x="501" y="0"/>
                      </a:moveTo>
                      <a:lnTo>
                        <a:pt x="501" y="500"/>
                      </a:lnTo>
                      <a:lnTo>
                        <a:pt x="1" y="655"/>
                      </a:lnTo>
                      <a:lnTo>
                        <a:pt x="501" y="798"/>
                      </a:lnTo>
                      <a:lnTo>
                        <a:pt x="501" y="1298"/>
                      </a:lnTo>
                      <a:lnTo>
                        <a:pt x="798" y="893"/>
                      </a:lnTo>
                      <a:lnTo>
                        <a:pt x="1298" y="1048"/>
                      </a:lnTo>
                      <a:lnTo>
                        <a:pt x="989" y="655"/>
                      </a:lnTo>
                      <a:lnTo>
                        <a:pt x="1298" y="250"/>
                      </a:lnTo>
                      <a:lnTo>
                        <a:pt x="798" y="405"/>
                      </a:lnTo>
                      <a:lnTo>
                        <a:pt x="50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4" name="Google Shape;4694;p25"/>
                <p:cNvSpPr/>
                <p:nvPr/>
              </p:nvSpPr>
              <p:spPr>
                <a:xfrm>
                  <a:off x="2275275" y="2911200"/>
                  <a:ext cx="32475" cy="32475"/>
                </a:xfrm>
                <a:custGeom>
                  <a:rect b="b" l="l" r="r" t="t"/>
                  <a:pathLst>
                    <a:path extrusionOk="0" h="1299" w="1299">
                      <a:moveTo>
                        <a:pt x="500" y="1"/>
                      </a:moveTo>
                      <a:lnTo>
                        <a:pt x="500" y="501"/>
                      </a:lnTo>
                      <a:lnTo>
                        <a:pt x="0" y="644"/>
                      </a:lnTo>
                      <a:lnTo>
                        <a:pt x="500" y="798"/>
                      </a:lnTo>
                      <a:lnTo>
                        <a:pt x="500" y="1298"/>
                      </a:lnTo>
                      <a:lnTo>
                        <a:pt x="798" y="894"/>
                      </a:lnTo>
                      <a:lnTo>
                        <a:pt x="1298" y="1048"/>
                      </a:lnTo>
                      <a:lnTo>
                        <a:pt x="989" y="644"/>
                      </a:lnTo>
                      <a:lnTo>
                        <a:pt x="1298" y="251"/>
                      </a:lnTo>
                      <a:lnTo>
                        <a:pt x="1298" y="251"/>
                      </a:lnTo>
                      <a:lnTo>
                        <a:pt x="798" y="393"/>
                      </a:lnTo>
                      <a:lnTo>
                        <a:pt x="50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5" name="Google Shape;4695;p25"/>
                <p:cNvSpPr/>
                <p:nvPr/>
              </p:nvSpPr>
              <p:spPr>
                <a:xfrm>
                  <a:off x="2544350" y="3918175"/>
                  <a:ext cx="32175" cy="32475"/>
                </a:xfrm>
                <a:custGeom>
                  <a:rect b="b" l="l" r="r" t="t"/>
                  <a:pathLst>
                    <a:path extrusionOk="0" h="1299" w="1287">
                      <a:moveTo>
                        <a:pt x="489" y="0"/>
                      </a:moveTo>
                      <a:lnTo>
                        <a:pt x="489" y="500"/>
                      </a:lnTo>
                      <a:lnTo>
                        <a:pt x="1" y="655"/>
                      </a:lnTo>
                      <a:lnTo>
                        <a:pt x="489" y="810"/>
                      </a:lnTo>
                      <a:lnTo>
                        <a:pt x="489" y="1298"/>
                      </a:lnTo>
                      <a:lnTo>
                        <a:pt x="798" y="905"/>
                      </a:lnTo>
                      <a:lnTo>
                        <a:pt x="1287" y="1048"/>
                      </a:lnTo>
                      <a:lnTo>
                        <a:pt x="989" y="655"/>
                      </a:lnTo>
                      <a:lnTo>
                        <a:pt x="1287" y="250"/>
                      </a:lnTo>
                      <a:lnTo>
                        <a:pt x="798" y="405"/>
                      </a:lnTo>
                      <a:lnTo>
                        <a:pt x="4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6" name="Google Shape;4696;p25"/>
                <p:cNvSpPr/>
                <p:nvPr/>
              </p:nvSpPr>
              <p:spPr>
                <a:xfrm>
                  <a:off x="2670850" y="2694200"/>
                  <a:ext cx="32175" cy="32475"/>
                </a:xfrm>
                <a:custGeom>
                  <a:rect b="b" l="l" r="r" t="t"/>
                  <a:pathLst>
                    <a:path extrusionOk="0" h="1299" w="1287">
                      <a:moveTo>
                        <a:pt x="489" y="1"/>
                      </a:moveTo>
                      <a:lnTo>
                        <a:pt x="489" y="489"/>
                      </a:lnTo>
                      <a:lnTo>
                        <a:pt x="1" y="644"/>
                      </a:lnTo>
                      <a:lnTo>
                        <a:pt x="489" y="799"/>
                      </a:lnTo>
                      <a:lnTo>
                        <a:pt x="489" y="1299"/>
                      </a:lnTo>
                      <a:lnTo>
                        <a:pt x="799" y="894"/>
                      </a:lnTo>
                      <a:lnTo>
                        <a:pt x="1287" y="1049"/>
                      </a:lnTo>
                      <a:lnTo>
                        <a:pt x="1287" y="1049"/>
                      </a:lnTo>
                      <a:lnTo>
                        <a:pt x="989" y="644"/>
                      </a:lnTo>
                      <a:lnTo>
                        <a:pt x="1287" y="251"/>
                      </a:lnTo>
                      <a:lnTo>
                        <a:pt x="799" y="394"/>
                      </a:lnTo>
                      <a:lnTo>
                        <a:pt x="48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7" name="Google Shape;4697;p25"/>
                <p:cNvSpPr/>
                <p:nvPr/>
              </p:nvSpPr>
              <p:spPr>
                <a:xfrm>
                  <a:off x="2745875" y="1821775"/>
                  <a:ext cx="32450" cy="32475"/>
                </a:xfrm>
                <a:custGeom>
                  <a:rect b="b" l="l" r="r" t="t"/>
                  <a:pathLst>
                    <a:path extrusionOk="0" h="1299" w="1298">
                      <a:moveTo>
                        <a:pt x="500" y="1"/>
                      </a:moveTo>
                      <a:lnTo>
                        <a:pt x="500" y="489"/>
                      </a:lnTo>
                      <a:lnTo>
                        <a:pt x="0" y="644"/>
                      </a:lnTo>
                      <a:lnTo>
                        <a:pt x="500" y="799"/>
                      </a:lnTo>
                      <a:lnTo>
                        <a:pt x="500" y="1299"/>
                      </a:lnTo>
                      <a:lnTo>
                        <a:pt x="810" y="894"/>
                      </a:lnTo>
                      <a:lnTo>
                        <a:pt x="1298" y="1049"/>
                      </a:lnTo>
                      <a:lnTo>
                        <a:pt x="988" y="644"/>
                      </a:lnTo>
                      <a:lnTo>
                        <a:pt x="1298" y="251"/>
                      </a:lnTo>
                      <a:lnTo>
                        <a:pt x="810" y="394"/>
                      </a:lnTo>
                      <a:lnTo>
                        <a:pt x="50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8" name="Google Shape;4698;p25"/>
                <p:cNvSpPr/>
                <p:nvPr/>
              </p:nvSpPr>
              <p:spPr>
                <a:xfrm>
                  <a:off x="3651050" y="3127300"/>
                  <a:ext cx="32450" cy="32475"/>
                </a:xfrm>
                <a:custGeom>
                  <a:rect b="b" l="l" r="r" t="t"/>
                  <a:pathLst>
                    <a:path extrusionOk="0" h="1299" w="1298">
                      <a:moveTo>
                        <a:pt x="488" y="0"/>
                      </a:moveTo>
                      <a:lnTo>
                        <a:pt x="488" y="501"/>
                      </a:lnTo>
                      <a:lnTo>
                        <a:pt x="0" y="655"/>
                      </a:lnTo>
                      <a:lnTo>
                        <a:pt x="488" y="810"/>
                      </a:lnTo>
                      <a:lnTo>
                        <a:pt x="488" y="1298"/>
                      </a:lnTo>
                      <a:lnTo>
                        <a:pt x="798" y="905"/>
                      </a:lnTo>
                      <a:lnTo>
                        <a:pt x="1298" y="1060"/>
                      </a:lnTo>
                      <a:lnTo>
                        <a:pt x="988" y="655"/>
                      </a:lnTo>
                      <a:lnTo>
                        <a:pt x="1298" y="251"/>
                      </a:lnTo>
                      <a:lnTo>
                        <a:pt x="798" y="405"/>
                      </a:lnTo>
                      <a:lnTo>
                        <a:pt x="48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9" name="Google Shape;4699;p25"/>
                <p:cNvSpPr/>
                <p:nvPr/>
              </p:nvSpPr>
              <p:spPr>
                <a:xfrm>
                  <a:off x="4041275" y="2777250"/>
                  <a:ext cx="32175" cy="32775"/>
                </a:xfrm>
                <a:custGeom>
                  <a:rect b="b" l="l" r="r" t="t"/>
                  <a:pathLst>
                    <a:path extrusionOk="0" h="1311" w="1287">
                      <a:moveTo>
                        <a:pt x="488" y="1"/>
                      </a:moveTo>
                      <a:lnTo>
                        <a:pt x="488" y="501"/>
                      </a:lnTo>
                      <a:lnTo>
                        <a:pt x="0" y="656"/>
                      </a:lnTo>
                      <a:lnTo>
                        <a:pt x="488" y="810"/>
                      </a:lnTo>
                      <a:lnTo>
                        <a:pt x="488" y="1310"/>
                      </a:lnTo>
                      <a:lnTo>
                        <a:pt x="798" y="906"/>
                      </a:lnTo>
                      <a:lnTo>
                        <a:pt x="1286" y="1060"/>
                      </a:lnTo>
                      <a:lnTo>
                        <a:pt x="988" y="656"/>
                      </a:lnTo>
                      <a:lnTo>
                        <a:pt x="1286" y="251"/>
                      </a:lnTo>
                      <a:lnTo>
                        <a:pt x="798" y="406"/>
                      </a:lnTo>
                      <a:lnTo>
                        <a:pt x="48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0" name="Google Shape;4700;p25"/>
                <p:cNvSpPr/>
                <p:nvPr/>
              </p:nvSpPr>
              <p:spPr>
                <a:xfrm>
                  <a:off x="1419225" y="2245650"/>
                  <a:ext cx="32450" cy="32475"/>
                </a:xfrm>
                <a:custGeom>
                  <a:rect b="b" l="l" r="r" t="t"/>
                  <a:pathLst>
                    <a:path extrusionOk="0" h="1299" w="1298">
                      <a:moveTo>
                        <a:pt x="500" y="0"/>
                      </a:moveTo>
                      <a:lnTo>
                        <a:pt x="500" y="500"/>
                      </a:lnTo>
                      <a:lnTo>
                        <a:pt x="0" y="655"/>
                      </a:lnTo>
                      <a:lnTo>
                        <a:pt x="500" y="810"/>
                      </a:lnTo>
                      <a:lnTo>
                        <a:pt x="500" y="1298"/>
                      </a:lnTo>
                      <a:lnTo>
                        <a:pt x="798" y="905"/>
                      </a:lnTo>
                      <a:lnTo>
                        <a:pt x="1298" y="1048"/>
                      </a:lnTo>
                      <a:lnTo>
                        <a:pt x="1298" y="1048"/>
                      </a:lnTo>
                      <a:lnTo>
                        <a:pt x="988" y="655"/>
                      </a:lnTo>
                      <a:lnTo>
                        <a:pt x="1298" y="250"/>
                      </a:lnTo>
                      <a:lnTo>
                        <a:pt x="798" y="405"/>
                      </a:lnTo>
                      <a:lnTo>
                        <a:pt x="5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1" name="Google Shape;4701;p25"/>
                <p:cNvSpPr/>
                <p:nvPr/>
              </p:nvSpPr>
              <p:spPr>
                <a:xfrm>
                  <a:off x="3361425" y="3035625"/>
                  <a:ext cx="32475" cy="32475"/>
                </a:xfrm>
                <a:custGeom>
                  <a:rect b="b" l="l" r="r" t="t"/>
                  <a:pathLst>
                    <a:path extrusionOk="0" h="1299" w="1299">
                      <a:moveTo>
                        <a:pt x="488" y="0"/>
                      </a:moveTo>
                      <a:lnTo>
                        <a:pt x="488" y="489"/>
                      </a:lnTo>
                      <a:lnTo>
                        <a:pt x="0" y="643"/>
                      </a:lnTo>
                      <a:lnTo>
                        <a:pt x="488" y="798"/>
                      </a:lnTo>
                      <a:lnTo>
                        <a:pt x="488" y="1298"/>
                      </a:lnTo>
                      <a:lnTo>
                        <a:pt x="798" y="893"/>
                      </a:lnTo>
                      <a:lnTo>
                        <a:pt x="1298" y="1048"/>
                      </a:lnTo>
                      <a:lnTo>
                        <a:pt x="989" y="643"/>
                      </a:lnTo>
                      <a:lnTo>
                        <a:pt x="1298" y="239"/>
                      </a:lnTo>
                      <a:lnTo>
                        <a:pt x="798" y="393"/>
                      </a:lnTo>
                      <a:lnTo>
                        <a:pt x="48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2" name="Google Shape;4702;p25"/>
                <p:cNvSpPr/>
                <p:nvPr/>
              </p:nvSpPr>
              <p:spPr>
                <a:xfrm>
                  <a:off x="1792475" y="2761175"/>
                  <a:ext cx="32175" cy="32475"/>
                </a:xfrm>
                <a:custGeom>
                  <a:rect b="b" l="l" r="r" t="t"/>
                  <a:pathLst>
                    <a:path extrusionOk="0" h="1299" w="1287">
                      <a:moveTo>
                        <a:pt x="489" y="1"/>
                      </a:moveTo>
                      <a:lnTo>
                        <a:pt x="489" y="501"/>
                      </a:lnTo>
                      <a:lnTo>
                        <a:pt x="0" y="644"/>
                      </a:lnTo>
                      <a:lnTo>
                        <a:pt x="489" y="799"/>
                      </a:lnTo>
                      <a:lnTo>
                        <a:pt x="489" y="1299"/>
                      </a:lnTo>
                      <a:lnTo>
                        <a:pt x="798" y="894"/>
                      </a:lnTo>
                      <a:lnTo>
                        <a:pt x="1286" y="1049"/>
                      </a:lnTo>
                      <a:lnTo>
                        <a:pt x="989" y="644"/>
                      </a:lnTo>
                      <a:lnTo>
                        <a:pt x="1286" y="251"/>
                      </a:lnTo>
                      <a:lnTo>
                        <a:pt x="798" y="406"/>
                      </a:lnTo>
                      <a:lnTo>
                        <a:pt x="48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3" name="Google Shape;4703;p25"/>
                <p:cNvSpPr/>
                <p:nvPr/>
              </p:nvSpPr>
              <p:spPr>
                <a:xfrm>
                  <a:off x="1107275" y="2677850"/>
                  <a:ext cx="32475" cy="32450"/>
                </a:xfrm>
                <a:custGeom>
                  <a:rect b="b" l="l" r="r" t="t"/>
                  <a:pathLst>
                    <a:path extrusionOk="0" h="1298" w="1299">
                      <a:moveTo>
                        <a:pt x="500" y="0"/>
                      </a:moveTo>
                      <a:lnTo>
                        <a:pt x="500" y="500"/>
                      </a:lnTo>
                      <a:lnTo>
                        <a:pt x="0" y="655"/>
                      </a:lnTo>
                      <a:lnTo>
                        <a:pt x="500" y="810"/>
                      </a:lnTo>
                      <a:lnTo>
                        <a:pt x="500" y="1298"/>
                      </a:lnTo>
                      <a:lnTo>
                        <a:pt x="810" y="905"/>
                      </a:lnTo>
                      <a:lnTo>
                        <a:pt x="1298" y="1048"/>
                      </a:lnTo>
                      <a:lnTo>
                        <a:pt x="988" y="655"/>
                      </a:lnTo>
                      <a:lnTo>
                        <a:pt x="1298" y="250"/>
                      </a:lnTo>
                      <a:lnTo>
                        <a:pt x="810" y="405"/>
                      </a:lnTo>
                      <a:lnTo>
                        <a:pt x="5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4" name="Google Shape;4704;p25"/>
                <p:cNvSpPr/>
                <p:nvPr/>
              </p:nvSpPr>
              <p:spPr>
                <a:xfrm>
                  <a:off x="3018525" y="2280175"/>
                  <a:ext cx="32475" cy="32475"/>
                </a:xfrm>
                <a:custGeom>
                  <a:rect b="b" l="l" r="r" t="t"/>
                  <a:pathLst>
                    <a:path extrusionOk="0" h="1299" w="1299">
                      <a:moveTo>
                        <a:pt x="500" y="0"/>
                      </a:moveTo>
                      <a:lnTo>
                        <a:pt x="500" y="500"/>
                      </a:lnTo>
                      <a:lnTo>
                        <a:pt x="0" y="655"/>
                      </a:lnTo>
                      <a:lnTo>
                        <a:pt x="500" y="810"/>
                      </a:lnTo>
                      <a:lnTo>
                        <a:pt x="500" y="1298"/>
                      </a:lnTo>
                      <a:lnTo>
                        <a:pt x="798" y="905"/>
                      </a:lnTo>
                      <a:lnTo>
                        <a:pt x="1298" y="1048"/>
                      </a:lnTo>
                      <a:lnTo>
                        <a:pt x="989" y="655"/>
                      </a:lnTo>
                      <a:lnTo>
                        <a:pt x="1298" y="250"/>
                      </a:lnTo>
                      <a:lnTo>
                        <a:pt x="798" y="405"/>
                      </a:lnTo>
                      <a:lnTo>
                        <a:pt x="5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5" name="Google Shape;4705;p25"/>
                <p:cNvSpPr/>
                <p:nvPr/>
              </p:nvSpPr>
              <p:spPr>
                <a:xfrm>
                  <a:off x="2549425" y="2858225"/>
                  <a:ext cx="14900" cy="12800"/>
                </a:xfrm>
                <a:custGeom>
                  <a:rect b="b" l="l" r="r" t="t"/>
                  <a:pathLst>
                    <a:path extrusionOk="0" h="512" w="596">
                      <a:moveTo>
                        <a:pt x="274" y="0"/>
                      </a:moveTo>
                      <a:cubicBezTo>
                        <a:pt x="119" y="0"/>
                        <a:pt x="0" y="119"/>
                        <a:pt x="0" y="262"/>
                      </a:cubicBezTo>
                      <a:cubicBezTo>
                        <a:pt x="0" y="409"/>
                        <a:pt x="129" y="511"/>
                        <a:pt x="259" y="511"/>
                      </a:cubicBezTo>
                      <a:cubicBezTo>
                        <a:pt x="319" y="511"/>
                        <a:pt x="380" y="490"/>
                        <a:pt x="429" y="441"/>
                      </a:cubicBezTo>
                      <a:cubicBezTo>
                        <a:pt x="595" y="286"/>
                        <a:pt x="488" y="12"/>
                        <a:pt x="27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6" name="Google Shape;4706;p25"/>
                <p:cNvSpPr/>
                <p:nvPr/>
              </p:nvSpPr>
              <p:spPr>
                <a:xfrm>
                  <a:off x="2369925" y="2624550"/>
                  <a:ext cx="7475" cy="6475"/>
                </a:xfrm>
                <a:custGeom>
                  <a:rect b="b" l="l" r="r" t="t"/>
                  <a:pathLst>
                    <a:path extrusionOk="0" h="259" w="299">
                      <a:moveTo>
                        <a:pt x="132" y="1"/>
                      </a:moveTo>
                      <a:cubicBezTo>
                        <a:pt x="60" y="1"/>
                        <a:pt x="1" y="60"/>
                        <a:pt x="1" y="132"/>
                      </a:cubicBezTo>
                      <a:cubicBezTo>
                        <a:pt x="1" y="207"/>
                        <a:pt x="64" y="258"/>
                        <a:pt x="131" y="258"/>
                      </a:cubicBezTo>
                      <a:cubicBezTo>
                        <a:pt x="160" y="258"/>
                        <a:pt x="190" y="249"/>
                        <a:pt x="215" y="227"/>
                      </a:cubicBezTo>
                      <a:cubicBezTo>
                        <a:pt x="298" y="144"/>
                        <a:pt x="251" y="1"/>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7" name="Google Shape;4707;p25"/>
                <p:cNvSpPr/>
                <p:nvPr/>
              </p:nvSpPr>
              <p:spPr>
                <a:xfrm>
                  <a:off x="2025825" y="2983825"/>
                  <a:ext cx="7475" cy="6650"/>
                </a:xfrm>
                <a:custGeom>
                  <a:rect b="b" l="l" r="r" t="t"/>
                  <a:pathLst>
                    <a:path extrusionOk="0" h="266" w="299">
                      <a:moveTo>
                        <a:pt x="132" y="1"/>
                      </a:moveTo>
                      <a:cubicBezTo>
                        <a:pt x="60" y="1"/>
                        <a:pt x="1" y="60"/>
                        <a:pt x="1" y="132"/>
                      </a:cubicBezTo>
                      <a:cubicBezTo>
                        <a:pt x="1" y="212"/>
                        <a:pt x="61" y="266"/>
                        <a:pt x="126" y="266"/>
                      </a:cubicBezTo>
                      <a:cubicBezTo>
                        <a:pt x="157" y="266"/>
                        <a:pt x="188" y="254"/>
                        <a:pt x="215" y="227"/>
                      </a:cubicBezTo>
                      <a:cubicBezTo>
                        <a:pt x="299" y="155"/>
                        <a:pt x="251" y="13"/>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8" name="Google Shape;4708;p25"/>
                <p:cNvSpPr/>
                <p:nvPr/>
              </p:nvSpPr>
              <p:spPr>
                <a:xfrm>
                  <a:off x="2667000" y="2083975"/>
                  <a:ext cx="7750" cy="6400"/>
                </a:xfrm>
                <a:custGeom>
                  <a:rect b="b" l="l" r="r" t="t"/>
                  <a:pathLst>
                    <a:path extrusionOk="0" h="256" w="310">
                      <a:moveTo>
                        <a:pt x="125" y="1"/>
                      </a:moveTo>
                      <a:cubicBezTo>
                        <a:pt x="60" y="1"/>
                        <a:pt x="0" y="57"/>
                        <a:pt x="0" y="133"/>
                      </a:cubicBezTo>
                      <a:cubicBezTo>
                        <a:pt x="0" y="205"/>
                        <a:pt x="65" y="256"/>
                        <a:pt x="132" y="256"/>
                      </a:cubicBezTo>
                      <a:cubicBezTo>
                        <a:pt x="165" y="256"/>
                        <a:pt x="199" y="244"/>
                        <a:pt x="226" y="216"/>
                      </a:cubicBezTo>
                      <a:cubicBezTo>
                        <a:pt x="310" y="145"/>
                        <a:pt x="250" y="2"/>
                        <a:pt x="143" y="2"/>
                      </a:cubicBezTo>
                      <a:cubicBezTo>
                        <a:pt x="137" y="1"/>
                        <a:pt x="131" y="1"/>
                        <a:pt x="12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9" name="Google Shape;4709;p25"/>
                <p:cNvSpPr/>
                <p:nvPr/>
              </p:nvSpPr>
              <p:spPr>
                <a:xfrm>
                  <a:off x="2303550" y="2080750"/>
                  <a:ext cx="7475" cy="6450"/>
                </a:xfrm>
                <a:custGeom>
                  <a:rect b="b" l="l" r="r" t="t"/>
                  <a:pathLst>
                    <a:path extrusionOk="0" h="258" w="299">
                      <a:moveTo>
                        <a:pt x="131" y="0"/>
                      </a:moveTo>
                      <a:cubicBezTo>
                        <a:pt x="60" y="0"/>
                        <a:pt x="0" y="48"/>
                        <a:pt x="0" y="131"/>
                      </a:cubicBezTo>
                      <a:cubicBezTo>
                        <a:pt x="0" y="206"/>
                        <a:pt x="64" y="258"/>
                        <a:pt x="131" y="258"/>
                      </a:cubicBezTo>
                      <a:cubicBezTo>
                        <a:pt x="160" y="258"/>
                        <a:pt x="190" y="248"/>
                        <a:pt x="215" y="226"/>
                      </a:cubicBezTo>
                      <a:cubicBezTo>
                        <a:pt x="298" y="143"/>
                        <a:pt x="251" y="0"/>
                        <a:pt x="13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0" name="Google Shape;4710;p25"/>
                <p:cNvSpPr/>
                <p:nvPr/>
              </p:nvSpPr>
              <p:spPr>
                <a:xfrm>
                  <a:off x="1918475" y="2471525"/>
                  <a:ext cx="9650" cy="6625"/>
                </a:xfrm>
                <a:custGeom>
                  <a:rect b="b" l="l" r="r" t="t"/>
                  <a:pathLst>
                    <a:path extrusionOk="0" h="265" w="386">
                      <a:moveTo>
                        <a:pt x="177" y="1"/>
                      </a:moveTo>
                      <a:cubicBezTo>
                        <a:pt x="1" y="1"/>
                        <a:pt x="4" y="264"/>
                        <a:pt x="188" y="264"/>
                      </a:cubicBezTo>
                      <a:cubicBezTo>
                        <a:pt x="191" y="264"/>
                        <a:pt x="195" y="264"/>
                        <a:pt x="199" y="264"/>
                      </a:cubicBezTo>
                      <a:cubicBezTo>
                        <a:pt x="203" y="264"/>
                        <a:pt x="207" y="264"/>
                        <a:pt x="210" y="264"/>
                      </a:cubicBezTo>
                      <a:cubicBezTo>
                        <a:pt x="383" y="264"/>
                        <a:pt x="386" y="1"/>
                        <a:pt x="220" y="1"/>
                      </a:cubicBezTo>
                      <a:cubicBezTo>
                        <a:pt x="214" y="1"/>
                        <a:pt x="207" y="1"/>
                        <a:pt x="199" y="2"/>
                      </a:cubicBezTo>
                      <a:cubicBezTo>
                        <a:pt x="191" y="1"/>
                        <a:pt x="184" y="1"/>
                        <a:pt x="17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1" name="Google Shape;4711;p25"/>
                <p:cNvSpPr/>
                <p:nvPr/>
              </p:nvSpPr>
              <p:spPr>
                <a:xfrm>
                  <a:off x="2306625" y="3102300"/>
                  <a:ext cx="7675" cy="6650"/>
                </a:xfrm>
                <a:custGeom>
                  <a:rect b="b" l="l" r="r" t="t"/>
                  <a:pathLst>
                    <a:path extrusionOk="0" h="266" w="307">
                      <a:moveTo>
                        <a:pt x="139" y="0"/>
                      </a:moveTo>
                      <a:cubicBezTo>
                        <a:pt x="68" y="0"/>
                        <a:pt x="8" y="60"/>
                        <a:pt x="8" y="131"/>
                      </a:cubicBezTo>
                      <a:cubicBezTo>
                        <a:pt x="0" y="212"/>
                        <a:pt x="63" y="265"/>
                        <a:pt x="131" y="265"/>
                      </a:cubicBezTo>
                      <a:cubicBezTo>
                        <a:pt x="163" y="265"/>
                        <a:pt x="196" y="253"/>
                        <a:pt x="223" y="227"/>
                      </a:cubicBezTo>
                      <a:cubicBezTo>
                        <a:pt x="306" y="143"/>
                        <a:pt x="258" y="12"/>
                        <a:pt x="139"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2" name="Google Shape;4712;p25"/>
                <p:cNvSpPr/>
                <p:nvPr/>
              </p:nvSpPr>
              <p:spPr>
                <a:xfrm>
                  <a:off x="2209300" y="3393375"/>
                  <a:ext cx="7650" cy="6375"/>
                </a:xfrm>
                <a:custGeom>
                  <a:rect b="b" l="l" r="r" t="t"/>
                  <a:pathLst>
                    <a:path extrusionOk="0" h="255" w="306">
                      <a:moveTo>
                        <a:pt x="121" y="0"/>
                      </a:moveTo>
                      <a:cubicBezTo>
                        <a:pt x="58" y="0"/>
                        <a:pt x="8" y="55"/>
                        <a:pt x="8" y="121"/>
                      </a:cubicBezTo>
                      <a:cubicBezTo>
                        <a:pt x="0" y="201"/>
                        <a:pt x="63" y="255"/>
                        <a:pt x="131" y="255"/>
                      </a:cubicBezTo>
                      <a:cubicBezTo>
                        <a:pt x="163" y="255"/>
                        <a:pt x="196" y="243"/>
                        <a:pt x="222" y="216"/>
                      </a:cubicBezTo>
                      <a:cubicBezTo>
                        <a:pt x="306" y="145"/>
                        <a:pt x="258" y="2"/>
                        <a:pt x="139" y="2"/>
                      </a:cubicBezTo>
                      <a:cubicBezTo>
                        <a:pt x="133" y="1"/>
                        <a:pt x="127" y="0"/>
                        <a:pt x="12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3" name="Google Shape;4713;p25"/>
                <p:cNvSpPr/>
                <p:nvPr/>
              </p:nvSpPr>
              <p:spPr>
                <a:xfrm>
                  <a:off x="2083875" y="3702375"/>
                  <a:ext cx="7775" cy="6650"/>
                </a:xfrm>
                <a:custGeom>
                  <a:rect b="b" l="l" r="r" t="t"/>
                  <a:pathLst>
                    <a:path extrusionOk="0" h="266" w="311">
                      <a:moveTo>
                        <a:pt x="144" y="0"/>
                      </a:moveTo>
                      <a:cubicBezTo>
                        <a:pt x="60" y="0"/>
                        <a:pt x="1" y="60"/>
                        <a:pt x="1" y="131"/>
                      </a:cubicBezTo>
                      <a:cubicBezTo>
                        <a:pt x="1" y="212"/>
                        <a:pt x="66" y="265"/>
                        <a:pt x="135" y="265"/>
                      </a:cubicBezTo>
                      <a:cubicBezTo>
                        <a:pt x="167" y="265"/>
                        <a:pt x="200" y="253"/>
                        <a:pt x="227" y="227"/>
                      </a:cubicBezTo>
                      <a:cubicBezTo>
                        <a:pt x="310" y="143"/>
                        <a:pt x="251" y="0"/>
                        <a:pt x="14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4" name="Google Shape;4714;p25"/>
                <p:cNvSpPr/>
                <p:nvPr/>
              </p:nvSpPr>
              <p:spPr>
                <a:xfrm>
                  <a:off x="2559225" y="3660700"/>
                  <a:ext cx="6875" cy="6275"/>
                </a:xfrm>
                <a:custGeom>
                  <a:rect b="b" l="l" r="r" t="t"/>
                  <a:pathLst>
                    <a:path extrusionOk="0" h="251" w="275">
                      <a:moveTo>
                        <a:pt x="132" y="0"/>
                      </a:moveTo>
                      <a:cubicBezTo>
                        <a:pt x="60" y="0"/>
                        <a:pt x="1" y="48"/>
                        <a:pt x="1" y="120"/>
                      </a:cubicBezTo>
                      <a:cubicBezTo>
                        <a:pt x="1" y="203"/>
                        <a:pt x="60" y="250"/>
                        <a:pt x="132" y="250"/>
                      </a:cubicBezTo>
                      <a:cubicBezTo>
                        <a:pt x="215" y="250"/>
                        <a:pt x="275" y="203"/>
                        <a:pt x="275" y="120"/>
                      </a:cubicBezTo>
                      <a:cubicBezTo>
                        <a:pt x="275" y="48"/>
                        <a:pt x="215" y="0"/>
                        <a:pt x="13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5" name="Google Shape;4715;p25"/>
                <p:cNvSpPr/>
                <p:nvPr/>
              </p:nvSpPr>
              <p:spPr>
                <a:xfrm>
                  <a:off x="2366350" y="4374475"/>
                  <a:ext cx="6875" cy="6575"/>
                </a:xfrm>
                <a:custGeom>
                  <a:rect b="b" l="l" r="r" t="t"/>
                  <a:pathLst>
                    <a:path extrusionOk="0" h="263" w="275">
                      <a:moveTo>
                        <a:pt x="144" y="1"/>
                      </a:moveTo>
                      <a:cubicBezTo>
                        <a:pt x="60" y="1"/>
                        <a:pt x="1" y="60"/>
                        <a:pt x="1" y="132"/>
                      </a:cubicBezTo>
                      <a:cubicBezTo>
                        <a:pt x="1" y="203"/>
                        <a:pt x="60" y="263"/>
                        <a:pt x="144" y="263"/>
                      </a:cubicBezTo>
                      <a:cubicBezTo>
                        <a:pt x="215" y="263"/>
                        <a:pt x="275" y="203"/>
                        <a:pt x="275" y="132"/>
                      </a:cubicBezTo>
                      <a:cubicBezTo>
                        <a:pt x="275" y="60"/>
                        <a:pt x="215" y="1"/>
                        <a:pt x="14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6" name="Google Shape;4716;p25"/>
                <p:cNvSpPr/>
                <p:nvPr/>
              </p:nvSpPr>
              <p:spPr>
                <a:xfrm>
                  <a:off x="3070300" y="3765175"/>
                  <a:ext cx="7475" cy="6650"/>
                </a:xfrm>
                <a:custGeom>
                  <a:rect b="b" l="l" r="r" t="t"/>
                  <a:pathLst>
                    <a:path extrusionOk="0" h="266" w="299">
                      <a:moveTo>
                        <a:pt x="132" y="1"/>
                      </a:moveTo>
                      <a:cubicBezTo>
                        <a:pt x="61" y="1"/>
                        <a:pt x="1" y="60"/>
                        <a:pt x="1" y="132"/>
                      </a:cubicBezTo>
                      <a:cubicBezTo>
                        <a:pt x="1" y="212"/>
                        <a:pt x="61" y="266"/>
                        <a:pt x="126" y="266"/>
                      </a:cubicBezTo>
                      <a:cubicBezTo>
                        <a:pt x="157" y="266"/>
                        <a:pt x="188" y="254"/>
                        <a:pt x="215" y="227"/>
                      </a:cubicBezTo>
                      <a:cubicBezTo>
                        <a:pt x="299" y="143"/>
                        <a:pt x="251" y="12"/>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7" name="Google Shape;4717;p25"/>
                <p:cNvSpPr/>
                <p:nvPr/>
              </p:nvSpPr>
              <p:spPr>
                <a:xfrm>
                  <a:off x="2988150" y="3991400"/>
                  <a:ext cx="7475" cy="6450"/>
                </a:xfrm>
                <a:custGeom>
                  <a:rect b="b" l="l" r="r" t="t"/>
                  <a:pathLst>
                    <a:path extrusionOk="0" h="258" w="299">
                      <a:moveTo>
                        <a:pt x="132" y="0"/>
                      </a:moveTo>
                      <a:cubicBezTo>
                        <a:pt x="60" y="0"/>
                        <a:pt x="1" y="48"/>
                        <a:pt x="1" y="131"/>
                      </a:cubicBezTo>
                      <a:cubicBezTo>
                        <a:pt x="1" y="206"/>
                        <a:pt x="65" y="258"/>
                        <a:pt x="132" y="258"/>
                      </a:cubicBezTo>
                      <a:cubicBezTo>
                        <a:pt x="161" y="258"/>
                        <a:pt x="190" y="248"/>
                        <a:pt x="215" y="226"/>
                      </a:cubicBezTo>
                      <a:cubicBezTo>
                        <a:pt x="299" y="143"/>
                        <a:pt x="251" y="0"/>
                        <a:pt x="13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8" name="Google Shape;4718;p25"/>
                <p:cNvSpPr/>
                <p:nvPr/>
              </p:nvSpPr>
              <p:spPr>
                <a:xfrm>
                  <a:off x="2795575" y="4192900"/>
                  <a:ext cx="7475" cy="6650"/>
                </a:xfrm>
                <a:custGeom>
                  <a:rect b="b" l="l" r="r" t="t"/>
                  <a:pathLst>
                    <a:path extrusionOk="0" h="266" w="299">
                      <a:moveTo>
                        <a:pt x="131" y="1"/>
                      </a:moveTo>
                      <a:cubicBezTo>
                        <a:pt x="60" y="1"/>
                        <a:pt x="1" y="60"/>
                        <a:pt x="1" y="132"/>
                      </a:cubicBezTo>
                      <a:cubicBezTo>
                        <a:pt x="1" y="212"/>
                        <a:pt x="61" y="266"/>
                        <a:pt x="125" y="266"/>
                      </a:cubicBezTo>
                      <a:cubicBezTo>
                        <a:pt x="156" y="266"/>
                        <a:pt x="188" y="254"/>
                        <a:pt x="215" y="227"/>
                      </a:cubicBezTo>
                      <a:cubicBezTo>
                        <a:pt x="298" y="144"/>
                        <a:pt x="251" y="13"/>
                        <a:pt x="13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9" name="Google Shape;4719;p25"/>
                <p:cNvSpPr/>
                <p:nvPr/>
              </p:nvSpPr>
              <p:spPr>
                <a:xfrm>
                  <a:off x="3423925" y="3518125"/>
                  <a:ext cx="7775" cy="6650"/>
                </a:xfrm>
                <a:custGeom>
                  <a:rect b="b" l="l" r="r" t="t"/>
                  <a:pathLst>
                    <a:path extrusionOk="0" h="266" w="311">
                      <a:moveTo>
                        <a:pt x="143" y="0"/>
                      </a:moveTo>
                      <a:cubicBezTo>
                        <a:pt x="72" y="0"/>
                        <a:pt x="1" y="60"/>
                        <a:pt x="1" y="131"/>
                      </a:cubicBezTo>
                      <a:cubicBezTo>
                        <a:pt x="1" y="212"/>
                        <a:pt x="66" y="265"/>
                        <a:pt x="135" y="265"/>
                      </a:cubicBezTo>
                      <a:cubicBezTo>
                        <a:pt x="167" y="265"/>
                        <a:pt x="200" y="253"/>
                        <a:pt x="227" y="227"/>
                      </a:cubicBezTo>
                      <a:cubicBezTo>
                        <a:pt x="310" y="143"/>
                        <a:pt x="263" y="0"/>
                        <a:pt x="14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0" name="Google Shape;4720;p25"/>
                <p:cNvSpPr/>
                <p:nvPr/>
              </p:nvSpPr>
              <p:spPr>
                <a:xfrm>
                  <a:off x="4689275" y="3780950"/>
                  <a:ext cx="7750" cy="6650"/>
                </a:xfrm>
                <a:custGeom>
                  <a:rect b="b" l="l" r="r" t="t"/>
                  <a:pathLst>
                    <a:path extrusionOk="0" h="266" w="310">
                      <a:moveTo>
                        <a:pt x="143" y="1"/>
                      </a:moveTo>
                      <a:cubicBezTo>
                        <a:pt x="60" y="1"/>
                        <a:pt x="0" y="60"/>
                        <a:pt x="0" y="132"/>
                      </a:cubicBezTo>
                      <a:cubicBezTo>
                        <a:pt x="0" y="212"/>
                        <a:pt x="66" y="266"/>
                        <a:pt x="134" y="266"/>
                      </a:cubicBezTo>
                      <a:cubicBezTo>
                        <a:pt x="166" y="266"/>
                        <a:pt x="199" y="254"/>
                        <a:pt x="226" y="227"/>
                      </a:cubicBezTo>
                      <a:cubicBezTo>
                        <a:pt x="310" y="143"/>
                        <a:pt x="250" y="1"/>
                        <a:pt x="1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1" name="Google Shape;4721;p25"/>
                <p:cNvSpPr/>
                <p:nvPr/>
              </p:nvSpPr>
              <p:spPr>
                <a:xfrm>
                  <a:off x="3730525" y="4181600"/>
                  <a:ext cx="7450" cy="6450"/>
                </a:xfrm>
                <a:custGeom>
                  <a:rect b="b" l="l" r="r" t="t"/>
                  <a:pathLst>
                    <a:path extrusionOk="0" h="258" w="298">
                      <a:moveTo>
                        <a:pt x="131" y="0"/>
                      </a:moveTo>
                      <a:cubicBezTo>
                        <a:pt x="60" y="0"/>
                        <a:pt x="0" y="60"/>
                        <a:pt x="0" y="131"/>
                      </a:cubicBezTo>
                      <a:cubicBezTo>
                        <a:pt x="0" y="206"/>
                        <a:pt x="64" y="258"/>
                        <a:pt x="131" y="258"/>
                      </a:cubicBezTo>
                      <a:cubicBezTo>
                        <a:pt x="160" y="258"/>
                        <a:pt x="189" y="248"/>
                        <a:pt x="214" y="227"/>
                      </a:cubicBezTo>
                      <a:cubicBezTo>
                        <a:pt x="298" y="143"/>
                        <a:pt x="250" y="12"/>
                        <a:pt x="13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2" name="Google Shape;4722;p25"/>
                <p:cNvSpPr/>
                <p:nvPr/>
              </p:nvSpPr>
              <p:spPr>
                <a:xfrm>
                  <a:off x="3041150" y="3291300"/>
                  <a:ext cx="6850" cy="6575"/>
                </a:xfrm>
                <a:custGeom>
                  <a:rect b="b" l="l" r="r" t="t"/>
                  <a:pathLst>
                    <a:path extrusionOk="0" h="263" w="274">
                      <a:moveTo>
                        <a:pt x="143" y="1"/>
                      </a:moveTo>
                      <a:cubicBezTo>
                        <a:pt x="72" y="1"/>
                        <a:pt x="0" y="60"/>
                        <a:pt x="0" y="132"/>
                      </a:cubicBezTo>
                      <a:cubicBezTo>
                        <a:pt x="0" y="203"/>
                        <a:pt x="72" y="263"/>
                        <a:pt x="143" y="263"/>
                      </a:cubicBezTo>
                      <a:cubicBezTo>
                        <a:pt x="214" y="263"/>
                        <a:pt x="274" y="203"/>
                        <a:pt x="274" y="132"/>
                      </a:cubicBezTo>
                      <a:cubicBezTo>
                        <a:pt x="274" y="60"/>
                        <a:pt x="214" y="1"/>
                        <a:pt x="1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3" name="Google Shape;4723;p25"/>
                <p:cNvSpPr/>
                <p:nvPr/>
              </p:nvSpPr>
              <p:spPr>
                <a:xfrm>
                  <a:off x="2792000" y="3183250"/>
                  <a:ext cx="7775" cy="6650"/>
                </a:xfrm>
                <a:custGeom>
                  <a:rect b="b" l="l" r="r" t="t"/>
                  <a:pathLst>
                    <a:path extrusionOk="0" h="266" w="311">
                      <a:moveTo>
                        <a:pt x="144" y="1"/>
                      </a:moveTo>
                      <a:cubicBezTo>
                        <a:pt x="60" y="1"/>
                        <a:pt x="1" y="60"/>
                        <a:pt x="1" y="132"/>
                      </a:cubicBezTo>
                      <a:cubicBezTo>
                        <a:pt x="1" y="213"/>
                        <a:pt x="66" y="266"/>
                        <a:pt x="135" y="266"/>
                      </a:cubicBezTo>
                      <a:cubicBezTo>
                        <a:pt x="167" y="266"/>
                        <a:pt x="200" y="254"/>
                        <a:pt x="227" y="227"/>
                      </a:cubicBezTo>
                      <a:cubicBezTo>
                        <a:pt x="310" y="144"/>
                        <a:pt x="251" y="1"/>
                        <a:pt x="14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4" name="Google Shape;4724;p25"/>
                <p:cNvSpPr/>
                <p:nvPr/>
              </p:nvSpPr>
              <p:spPr>
                <a:xfrm>
                  <a:off x="2931600" y="2869500"/>
                  <a:ext cx="7775" cy="6500"/>
                </a:xfrm>
                <a:custGeom>
                  <a:rect b="b" l="l" r="r" t="t"/>
                  <a:pathLst>
                    <a:path extrusionOk="0" h="260" w="311">
                      <a:moveTo>
                        <a:pt x="123" y="0"/>
                      </a:moveTo>
                      <a:cubicBezTo>
                        <a:pt x="50" y="0"/>
                        <a:pt x="1" y="56"/>
                        <a:pt x="1" y="133"/>
                      </a:cubicBezTo>
                      <a:cubicBezTo>
                        <a:pt x="1" y="208"/>
                        <a:pt x="70" y="259"/>
                        <a:pt x="141" y="259"/>
                      </a:cubicBezTo>
                      <a:cubicBezTo>
                        <a:pt x="171" y="259"/>
                        <a:pt x="202" y="249"/>
                        <a:pt x="227" y="228"/>
                      </a:cubicBezTo>
                      <a:cubicBezTo>
                        <a:pt x="310" y="145"/>
                        <a:pt x="251" y="2"/>
                        <a:pt x="144" y="2"/>
                      </a:cubicBezTo>
                      <a:cubicBezTo>
                        <a:pt x="136" y="1"/>
                        <a:pt x="129" y="0"/>
                        <a:pt x="12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5" name="Google Shape;4725;p25"/>
                <p:cNvSpPr/>
                <p:nvPr/>
              </p:nvSpPr>
              <p:spPr>
                <a:xfrm>
                  <a:off x="2775025" y="2452800"/>
                  <a:ext cx="7475" cy="6675"/>
                </a:xfrm>
                <a:custGeom>
                  <a:rect b="b" l="l" r="r" t="t"/>
                  <a:pathLst>
                    <a:path extrusionOk="0" h="267" w="299">
                      <a:moveTo>
                        <a:pt x="132" y="1"/>
                      </a:moveTo>
                      <a:cubicBezTo>
                        <a:pt x="61" y="1"/>
                        <a:pt x="1" y="61"/>
                        <a:pt x="1" y="132"/>
                      </a:cubicBezTo>
                      <a:cubicBezTo>
                        <a:pt x="1" y="213"/>
                        <a:pt x="61" y="266"/>
                        <a:pt x="126" y="266"/>
                      </a:cubicBezTo>
                      <a:cubicBezTo>
                        <a:pt x="157" y="266"/>
                        <a:pt x="188" y="254"/>
                        <a:pt x="215" y="227"/>
                      </a:cubicBezTo>
                      <a:cubicBezTo>
                        <a:pt x="299" y="156"/>
                        <a:pt x="251" y="13"/>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6" name="Google Shape;4726;p25"/>
                <p:cNvSpPr/>
                <p:nvPr/>
              </p:nvSpPr>
              <p:spPr>
                <a:xfrm>
                  <a:off x="3629900" y="2809400"/>
                  <a:ext cx="7775" cy="6650"/>
                </a:xfrm>
                <a:custGeom>
                  <a:rect b="b" l="l" r="r" t="t"/>
                  <a:pathLst>
                    <a:path extrusionOk="0" h="266" w="311">
                      <a:moveTo>
                        <a:pt x="144" y="1"/>
                      </a:moveTo>
                      <a:cubicBezTo>
                        <a:pt x="72" y="1"/>
                        <a:pt x="1" y="60"/>
                        <a:pt x="1" y="132"/>
                      </a:cubicBezTo>
                      <a:cubicBezTo>
                        <a:pt x="1" y="212"/>
                        <a:pt x="66" y="266"/>
                        <a:pt x="135" y="266"/>
                      </a:cubicBezTo>
                      <a:cubicBezTo>
                        <a:pt x="167" y="266"/>
                        <a:pt x="200" y="254"/>
                        <a:pt x="227" y="227"/>
                      </a:cubicBezTo>
                      <a:cubicBezTo>
                        <a:pt x="310" y="144"/>
                        <a:pt x="251" y="1"/>
                        <a:pt x="14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7" name="Google Shape;4727;p25"/>
                <p:cNvSpPr/>
                <p:nvPr/>
              </p:nvSpPr>
              <p:spPr>
                <a:xfrm>
                  <a:off x="3815350" y="3113600"/>
                  <a:ext cx="7450" cy="6650"/>
                </a:xfrm>
                <a:custGeom>
                  <a:rect b="b" l="l" r="r" t="t"/>
                  <a:pathLst>
                    <a:path extrusionOk="0" h="266" w="298">
                      <a:moveTo>
                        <a:pt x="131" y="1"/>
                      </a:moveTo>
                      <a:cubicBezTo>
                        <a:pt x="60" y="1"/>
                        <a:pt x="0" y="60"/>
                        <a:pt x="0" y="132"/>
                      </a:cubicBezTo>
                      <a:cubicBezTo>
                        <a:pt x="0" y="213"/>
                        <a:pt x="61" y="266"/>
                        <a:pt x="125" y="266"/>
                      </a:cubicBezTo>
                      <a:cubicBezTo>
                        <a:pt x="156" y="266"/>
                        <a:pt x="188" y="254"/>
                        <a:pt x="215" y="227"/>
                      </a:cubicBezTo>
                      <a:cubicBezTo>
                        <a:pt x="298" y="156"/>
                        <a:pt x="250" y="13"/>
                        <a:pt x="13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8" name="Google Shape;4728;p25"/>
                <p:cNvSpPr/>
                <p:nvPr/>
              </p:nvSpPr>
              <p:spPr>
                <a:xfrm>
                  <a:off x="2695275" y="3010025"/>
                  <a:ext cx="6850" cy="6575"/>
                </a:xfrm>
                <a:custGeom>
                  <a:rect b="b" l="l" r="r" t="t"/>
                  <a:pathLst>
                    <a:path extrusionOk="0" h="263" w="274">
                      <a:moveTo>
                        <a:pt x="131" y="0"/>
                      </a:moveTo>
                      <a:cubicBezTo>
                        <a:pt x="60" y="0"/>
                        <a:pt x="0" y="60"/>
                        <a:pt x="0" y="131"/>
                      </a:cubicBezTo>
                      <a:cubicBezTo>
                        <a:pt x="0" y="203"/>
                        <a:pt x="60" y="262"/>
                        <a:pt x="131" y="262"/>
                      </a:cubicBezTo>
                      <a:cubicBezTo>
                        <a:pt x="203" y="262"/>
                        <a:pt x="274" y="203"/>
                        <a:pt x="274" y="131"/>
                      </a:cubicBezTo>
                      <a:cubicBezTo>
                        <a:pt x="274" y="60"/>
                        <a:pt x="203" y="0"/>
                        <a:pt x="13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9" name="Google Shape;4729;p25"/>
                <p:cNvSpPr/>
                <p:nvPr/>
              </p:nvSpPr>
              <p:spPr>
                <a:xfrm>
                  <a:off x="1995775" y="2767725"/>
                  <a:ext cx="7750" cy="6475"/>
                </a:xfrm>
                <a:custGeom>
                  <a:rect b="b" l="l" r="r" t="t"/>
                  <a:pathLst>
                    <a:path extrusionOk="0" h="259" w="310">
                      <a:moveTo>
                        <a:pt x="143" y="1"/>
                      </a:moveTo>
                      <a:cubicBezTo>
                        <a:pt x="72" y="1"/>
                        <a:pt x="12" y="60"/>
                        <a:pt x="0" y="132"/>
                      </a:cubicBezTo>
                      <a:cubicBezTo>
                        <a:pt x="0" y="207"/>
                        <a:pt x="70" y="258"/>
                        <a:pt x="141" y="258"/>
                      </a:cubicBezTo>
                      <a:cubicBezTo>
                        <a:pt x="171" y="258"/>
                        <a:pt x="201" y="249"/>
                        <a:pt x="227" y="227"/>
                      </a:cubicBezTo>
                      <a:cubicBezTo>
                        <a:pt x="310" y="144"/>
                        <a:pt x="250" y="1"/>
                        <a:pt x="1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0" name="Google Shape;4730;p25"/>
                <p:cNvSpPr/>
                <p:nvPr/>
              </p:nvSpPr>
              <p:spPr>
                <a:xfrm>
                  <a:off x="1842475" y="2609675"/>
                  <a:ext cx="7475" cy="6525"/>
                </a:xfrm>
                <a:custGeom>
                  <a:rect b="b" l="l" r="r" t="t"/>
                  <a:pathLst>
                    <a:path extrusionOk="0" h="261" w="299">
                      <a:moveTo>
                        <a:pt x="132" y="1"/>
                      </a:moveTo>
                      <a:cubicBezTo>
                        <a:pt x="60" y="1"/>
                        <a:pt x="1" y="60"/>
                        <a:pt x="1" y="132"/>
                      </a:cubicBezTo>
                      <a:cubicBezTo>
                        <a:pt x="1" y="212"/>
                        <a:pt x="61" y="260"/>
                        <a:pt x="126" y="260"/>
                      </a:cubicBezTo>
                      <a:cubicBezTo>
                        <a:pt x="157" y="260"/>
                        <a:pt x="188" y="250"/>
                        <a:pt x="215" y="227"/>
                      </a:cubicBezTo>
                      <a:cubicBezTo>
                        <a:pt x="298" y="143"/>
                        <a:pt x="251" y="12"/>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1" name="Google Shape;4731;p25"/>
                <p:cNvSpPr/>
                <p:nvPr/>
              </p:nvSpPr>
              <p:spPr>
                <a:xfrm>
                  <a:off x="1810500" y="1837825"/>
                  <a:ext cx="9225" cy="6625"/>
                </a:xfrm>
                <a:custGeom>
                  <a:rect b="b" l="l" r="r" t="t"/>
                  <a:pathLst>
                    <a:path extrusionOk="0" h="265" w="369">
                      <a:moveTo>
                        <a:pt x="164" y="0"/>
                      </a:moveTo>
                      <a:cubicBezTo>
                        <a:pt x="1" y="0"/>
                        <a:pt x="1" y="265"/>
                        <a:pt x="164" y="265"/>
                      </a:cubicBezTo>
                      <a:cubicBezTo>
                        <a:pt x="170" y="265"/>
                        <a:pt x="177" y="265"/>
                        <a:pt x="184" y="264"/>
                      </a:cubicBezTo>
                      <a:cubicBezTo>
                        <a:pt x="191" y="265"/>
                        <a:pt x="198" y="265"/>
                        <a:pt x="205" y="265"/>
                      </a:cubicBezTo>
                      <a:cubicBezTo>
                        <a:pt x="368" y="265"/>
                        <a:pt x="368" y="0"/>
                        <a:pt x="205" y="0"/>
                      </a:cubicBezTo>
                      <a:cubicBezTo>
                        <a:pt x="198" y="0"/>
                        <a:pt x="191" y="1"/>
                        <a:pt x="184" y="2"/>
                      </a:cubicBezTo>
                      <a:cubicBezTo>
                        <a:pt x="177" y="1"/>
                        <a:pt x="170" y="0"/>
                        <a:pt x="16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2" name="Google Shape;4732;p25"/>
                <p:cNvSpPr/>
                <p:nvPr/>
              </p:nvSpPr>
              <p:spPr>
                <a:xfrm>
                  <a:off x="1120375" y="1474375"/>
                  <a:ext cx="7450" cy="6400"/>
                </a:xfrm>
                <a:custGeom>
                  <a:rect b="b" l="l" r="r" t="t"/>
                  <a:pathLst>
                    <a:path extrusionOk="0" h="256" w="298">
                      <a:moveTo>
                        <a:pt x="113" y="1"/>
                      </a:moveTo>
                      <a:cubicBezTo>
                        <a:pt x="50" y="1"/>
                        <a:pt x="0" y="57"/>
                        <a:pt x="0" y="133"/>
                      </a:cubicBezTo>
                      <a:cubicBezTo>
                        <a:pt x="0" y="205"/>
                        <a:pt x="59" y="256"/>
                        <a:pt x="124" y="256"/>
                      </a:cubicBezTo>
                      <a:cubicBezTo>
                        <a:pt x="155" y="256"/>
                        <a:pt x="187" y="244"/>
                        <a:pt x="214" y="217"/>
                      </a:cubicBezTo>
                      <a:cubicBezTo>
                        <a:pt x="298" y="145"/>
                        <a:pt x="250" y="2"/>
                        <a:pt x="131" y="2"/>
                      </a:cubicBezTo>
                      <a:cubicBezTo>
                        <a:pt x="125" y="1"/>
                        <a:pt x="119" y="1"/>
                        <a:pt x="11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3" name="Google Shape;4733;p25"/>
                <p:cNvSpPr/>
                <p:nvPr/>
              </p:nvSpPr>
              <p:spPr>
                <a:xfrm>
                  <a:off x="1754675" y="1531525"/>
                  <a:ext cx="7750" cy="6400"/>
                </a:xfrm>
                <a:custGeom>
                  <a:rect b="b" l="l" r="r" t="t"/>
                  <a:pathLst>
                    <a:path extrusionOk="0" h="256" w="310">
                      <a:moveTo>
                        <a:pt x="125" y="1"/>
                      </a:moveTo>
                      <a:cubicBezTo>
                        <a:pt x="60" y="1"/>
                        <a:pt x="0" y="57"/>
                        <a:pt x="0" y="133"/>
                      </a:cubicBezTo>
                      <a:cubicBezTo>
                        <a:pt x="0" y="205"/>
                        <a:pt x="65" y="256"/>
                        <a:pt x="133" y="256"/>
                      </a:cubicBezTo>
                      <a:cubicBezTo>
                        <a:pt x="166" y="256"/>
                        <a:pt x="199" y="244"/>
                        <a:pt x="227" y="217"/>
                      </a:cubicBezTo>
                      <a:cubicBezTo>
                        <a:pt x="310" y="145"/>
                        <a:pt x="250" y="2"/>
                        <a:pt x="143" y="2"/>
                      </a:cubicBezTo>
                      <a:cubicBezTo>
                        <a:pt x="137" y="1"/>
                        <a:pt x="131" y="1"/>
                        <a:pt x="12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4" name="Google Shape;4734;p25"/>
                <p:cNvSpPr/>
                <p:nvPr/>
              </p:nvSpPr>
              <p:spPr>
                <a:xfrm>
                  <a:off x="1641050" y="1002925"/>
                  <a:ext cx="7675" cy="6650"/>
                </a:xfrm>
                <a:custGeom>
                  <a:rect b="b" l="l" r="r" t="t"/>
                  <a:pathLst>
                    <a:path extrusionOk="0" h="266" w="307">
                      <a:moveTo>
                        <a:pt x="140" y="1"/>
                      </a:moveTo>
                      <a:cubicBezTo>
                        <a:pt x="69" y="1"/>
                        <a:pt x="9" y="60"/>
                        <a:pt x="9" y="132"/>
                      </a:cubicBezTo>
                      <a:cubicBezTo>
                        <a:pt x="1" y="212"/>
                        <a:pt x="64" y="266"/>
                        <a:pt x="132" y="266"/>
                      </a:cubicBezTo>
                      <a:cubicBezTo>
                        <a:pt x="164" y="266"/>
                        <a:pt x="197" y="254"/>
                        <a:pt x="223" y="227"/>
                      </a:cubicBezTo>
                      <a:cubicBezTo>
                        <a:pt x="307" y="144"/>
                        <a:pt x="259" y="1"/>
                        <a:pt x="14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5" name="Google Shape;4735;p25"/>
                <p:cNvSpPr/>
                <p:nvPr/>
              </p:nvSpPr>
              <p:spPr>
                <a:xfrm>
                  <a:off x="1448075" y="2492100"/>
                  <a:ext cx="7775" cy="6650"/>
                </a:xfrm>
                <a:custGeom>
                  <a:rect b="b" l="l" r="r" t="t"/>
                  <a:pathLst>
                    <a:path extrusionOk="0" h="266" w="311">
                      <a:moveTo>
                        <a:pt x="144" y="1"/>
                      </a:moveTo>
                      <a:cubicBezTo>
                        <a:pt x="72" y="1"/>
                        <a:pt x="13" y="60"/>
                        <a:pt x="1" y="132"/>
                      </a:cubicBezTo>
                      <a:cubicBezTo>
                        <a:pt x="1" y="212"/>
                        <a:pt x="67" y="266"/>
                        <a:pt x="135" y="266"/>
                      </a:cubicBezTo>
                      <a:cubicBezTo>
                        <a:pt x="167" y="266"/>
                        <a:pt x="200" y="254"/>
                        <a:pt x="227" y="227"/>
                      </a:cubicBezTo>
                      <a:cubicBezTo>
                        <a:pt x="310" y="155"/>
                        <a:pt x="263" y="13"/>
                        <a:pt x="14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6" name="Google Shape;4736;p25"/>
                <p:cNvSpPr/>
                <p:nvPr/>
              </p:nvSpPr>
              <p:spPr>
                <a:xfrm>
                  <a:off x="1562550" y="2880800"/>
                  <a:ext cx="9225" cy="6650"/>
                </a:xfrm>
                <a:custGeom>
                  <a:rect b="b" l="l" r="r" t="t"/>
                  <a:pathLst>
                    <a:path extrusionOk="0" h="266" w="369">
                      <a:moveTo>
                        <a:pt x="164" y="1"/>
                      </a:moveTo>
                      <a:cubicBezTo>
                        <a:pt x="1" y="1"/>
                        <a:pt x="1" y="265"/>
                        <a:pt x="164" y="265"/>
                      </a:cubicBezTo>
                      <a:cubicBezTo>
                        <a:pt x="171" y="265"/>
                        <a:pt x="177" y="265"/>
                        <a:pt x="184" y="264"/>
                      </a:cubicBezTo>
                      <a:cubicBezTo>
                        <a:pt x="191" y="265"/>
                        <a:pt x="198" y="265"/>
                        <a:pt x="205" y="265"/>
                      </a:cubicBezTo>
                      <a:cubicBezTo>
                        <a:pt x="368" y="265"/>
                        <a:pt x="368" y="1"/>
                        <a:pt x="205" y="1"/>
                      </a:cubicBezTo>
                      <a:cubicBezTo>
                        <a:pt x="198" y="1"/>
                        <a:pt x="191" y="1"/>
                        <a:pt x="184" y="2"/>
                      </a:cubicBezTo>
                      <a:cubicBezTo>
                        <a:pt x="177" y="1"/>
                        <a:pt x="171" y="1"/>
                        <a:pt x="16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7" name="Google Shape;4737;p25"/>
                <p:cNvSpPr/>
                <p:nvPr/>
              </p:nvSpPr>
              <p:spPr>
                <a:xfrm>
                  <a:off x="2004500" y="2263775"/>
                  <a:ext cx="9350" cy="6600"/>
                </a:xfrm>
                <a:custGeom>
                  <a:rect b="b" l="l" r="r" t="t"/>
                  <a:pathLst>
                    <a:path extrusionOk="0" h="264" w="374">
                      <a:moveTo>
                        <a:pt x="166" y="0"/>
                      </a:moveTo>
                      <a:cubicBezTo>
                        <a:pt x="0" y="0"/>
                        <a:pt x="4" y="264"/>
                        <a:pt x="176" y="264"/>
                      </a:cubicBezTo>
                      <a:cubicBezTo>
                        <a:pt x="180" y="264"/>
                        <a:pt x="183" y="264"/>
                        <a:pt x="187" y="263"/>
                      </a:cubicBezTo>
                      <a:cubicBezTo>
                        <a:pt x="191" y="264"/>
                        <a:pt x="195" y="264"/>
                        <a:pt x="198" y="264"/>
                      </a:cubicBezTo>
                      <a:cubicBezTo>
                        <a:pt x="371" y="264"/>
                        <a:pt x="374" y="0"/>
                        <a:pt x="208" y="0"/>
                      </a:cubicBezTo>
                      <a:cubicBezTo>
                        <a:pt x="202" y="0"/>
                        <a:pt x="195" y="1"/>
                        <a:pt x="187" y="2"/>
                      </a:cubicBezTo>
                      <a:cubicBezTo>
                        <a:pt x="180" y="1"/>
                        <a:pt x="173" y="0"/>
                        <a:pt x="16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8" name="Google Shape;4738;p25"/>
                <p:cNvSpPr/>
                <p:nvPr/>
              </p:nvSpPr>
              <p:spPr>
                <a:xfrm>
                  <a:off x="1084350" y="2031025"/>
                  <a:ext cx="7475" cy="6600"/>
                </a:xfrm>
                <a:custGeom>
                  <a:rect b="b" l="l" r="r" t="t"/>
                  <a:pathLst>
                    <a:path extrusionOk="0" h="264" w="299">
                      <a:moveTo>
                        <a:pt x="131" y="1"/>
                      </a:moveTo>
                      <a:cubicBezTo>
                        <a:pt x="60" y="1"/>
                        <a:pt x="0" y="60"/>
                        <a:pt x="0" y="132"/>
                      </a:cubicBezTo>
                      <a:cubicBezTo>
                        <a:pt x="0" y="206"/>
                        <a:pt x="64" y="264"/>
                        <a:pt x="130" y="264"/>
                      </a:cubicBezTo>
                      <a:cubicBezTo>
                        <a:pt x="160" y="264"/>
                        <a:pt x="189" y="253"/>
                        <a:pt x="215" y="227"/>
                      </a:cubicBezTo>
                      <a:cubicBezTo>
                        <a:pt x="298" y="144"/>
                        <a:pt x="251" y="1"/>
                        <a:pt x="13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9" name="Google Shape;4739;p25"/>
                <p:cNvSpPr/>
                <p:nvPr/>
              </p:nvSpPr>
              <p:spPr>
                <a:xfrm>
                  <a:off x="1136450" y="2258750"/>
                  <a:ext cx="7450" cy="6450"/>
                </a:xfrm>
                <a:custGeom>
                  <a:rect b="b" l="l" r="r" t="t"/>
                  <a:pathLst>
                    <a:path extrusionOk="0" h="258" w="298">
                      <a:moveTo>
                        <a:pt x="131" y="0"/>
                      </a:moveTo>
                      <a:cubicBezTo>
                        <a:pt x="60" y="0"/>
                        <a:pt x="0" y="48"/>
                        <a:pt x="0" y="131"/>
                      </a:cubicBezTo>
                      <a:cubicBezTo>
                        <a:pt x="0" y="206"/>
                        <a:pt x="64" y="258"/>
                        <a:pt x="131" y="258"/>
                      </a:cubicBezTo>
                      <a:cubicBezTo>
                        <a:pt x="160" y="258"/>
                        <a:pt x="189" y="248"/>
                        <a:pt x="214" y="226"/>
                      </a:cubicBezTo>
                      <a:cubicBezTo>
                        <a:pt x="298" y="143"/>
                        <a:pt x="250" y="0"/>
                        <a:pt x="13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0" name="Google Shape;4740;p25"/>
                <p:cNvSpPr/>
                <p:nvPr/>
              </p:nvSpPr>
              <p:spPr>
                <a:xfrm>
                  <a:off x="2517275" y="1742000"/>
                  <a:ext cx="7750" cy="6475"/>
                </a:xfrm>
                <a:custGeom>
                  <a:rect b="b" l="l" r="r" t="t"/>
                  <a:pathLst>
                    <a:path extrusionOk="0" h="259" w="310">
                      <a:moveTo>
                        <a:pt x="143" y="1"/>
                      </a:moveTo>
                      <a:cubicBezTo>
                        <a:pt x="60" y="1"/>
                        <a:pt x="0" y="60"/>
                        <a:pt x="0" y="132"/>
                      </a:cubicBezTo>
                      <a:cubicBezTo>
                        <a:pt x="0" y="207"/>
                        <a:pt x="70" y="258"/>
                        <a:pt x="140" y="258"/>
                      </a:cubicBezTo>
                      <a:cubicBezTo>
                        <a:pt x="171" y="258"/>
                        <a:pt x="201" y="249"/>
                        <a:pt x="226" y="227"/>
                      </a:cubicBezTo>
                      <a:cubicBezTo>
                        <a:pt x="310" y="144"/>
                        <a:pt x="250" y="1"/>
                        <a:pt x="1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1" name="Google Shape;4741;p25"/>
                <p:cNvSpPr/>
                <p:nvPr/>
              </p:nvSpPr>
              <p:spPr>
                <a:xfrm>
                  <a:off x="2397900" y="1508950"/>
                  <a:ext cx="6875" cy="6575"/>
                </a:xfrm>
                <a:custGeom>
                  <a:rect b="b" l="l" r="r" t="t"/>
                  <a:pathLst>
                    <a:path extrusionOk="0" h="263" w="275">
                      <a:moveTo>
                        <a:pt x="144" y="0"/>
                      </a:moveTo>
                      <a:cubicBezTo>
                        <a:pt x="60" y="0"/>
                        <a:pt x="1" y="60"/>
                        <a:pt x="1" y="131"/>
                      </a:cubicBezTo>
                      <a:cubicBezTo>
                        <a:pt x="1" y="203"/>
                        <a:pt x="60" y="262"/>
                        <a:pt x="144" y="262"/>
                      </a:cubicBezTo>
                      <a:cubicBezTo>
                        <a:pt x="215" y="262"/>
                        <a:pt x="275" y="203"/>
                        <a:pt x="275" y="131"/>
                      </a:cubicBezTo>
                      <a:cubicBezTo>
                        <a:pt x="275" y="60"/>
                        <a:pt x="215" y="0"/>
                        <a:pt x="14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2" name="Google Shape;4742;p25"/>
                <p:cNvSpPr/>
                <p:nvPr/>
              </p:nvSpPr>
              <p:spPr>
                <a:xfrm>
                  <a:off x="2788725" y="1418150"/>
                  <a:ext cx="7475" cy="6675"/>
                </a:xfrm>
                <a:custGeom>
                  <a:rect b="b" l="l" r="r" t="t"/>
                  <a:pathLst>
                    <a:path extrusionOk="0" h="267" w="299">
                      <a:moveTo>
                        <a:pt x="132" y="1"/>
                      </a:moveTo>
                      <a:cubicBezTo>
                        <a:pt x="60" y="1"/>
                        <a:pt x="1" y="60"/>
                        <a:pt x="1" y="132"/>
                      </a:cubicBezTo>
                      <a:cubicBezTo>
                        <a:pt x="1" y="213"/>
                        <a:pt x="61" y="266"/>
                        <a:pt x="126" y="266"/>
                      </a:cubicBezTo>
                      <a:cubicBezTo>
                        <a:pt x="156" y="266"/>
                        <a:pt x="188" y="254"/>
                        <a:pt x="215" y="227"/>
                      </a:cubicBezTo>
                      <a:cubicBezTo>
                        <a:pt x="298" y="156"/>
                        <a:pt x="251" y="13"/>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3" name="Google Shape;4743;p25"/>
                <p:cNvSpPr/>
                <p:nvPr/>
              </p:nvSpPr>
              <p:spPr>
                <a:xfrm>
                  <a:off x="2573225" y="1144925"/>
                  <a:ext cx="7775" cy="6450"/>
                </a:xfrm>
                <a:custGeom>
                  <a:rect b="b" l="l" r="r" t="t"/>
                  <a:pathLst>
                    <a:path extrusionOk="0" h="258" w="311">
                      <a:moveTo>
                        <a:pt x="132" y="0"/>
                      </a:moveTo>
                      <a:cubicBezTo>
                        <a:pt x="60" y="0"/>
                        <a:pt x="1" y="48"/>
                        <a:pt x="1" y="131"/>
                      </a:cubicBezTo>
                      <a:cubicBezTo>
                        <a:pt x="1" y="206"/>
                        <a:pt x="64" y="257"/>
                        <a:pt x="131" y="257"/>
                      </a:cubicBezTo>
                      <a:cubicBezTo>
                        <a:pt x="160" y="257"/>
                        <a:pt x="190" y="248"/>
                        <a:pt x="215" y="226"/>
                      </a:cubicBezTo>
                      <a:cubicBezTo>
                        <a:pt x="310" y="143"/>
                        <a:pt x="251" y="0"/>
                        <a:pt x="13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4" name="Google Shape;4744;p25"/>
                <p:cNvSpPr/>
                <p:nvPr/>
              </p:nvSpPr>
              <p:spPr>
                <a:xfrm>
                  <a:off x="3230150" y="1622050"/>
                  <a:ext cx="7475" cy="6650"/>
                </a:xfrm>
                <a:custGeom>
                  <a:rect b="b" l="l" r="r" t="t"/>
                  <a:pathLst>
                    <a:path extrusionOk="0" h="266" w="299">
                      <a:moveTo>
                        <a:pt x="132" y="1"/>
                      </a:moveTo>
                      <a:cubicBezTo>
                        <a:pt x="60" y="1"/>
                        <a:pt x="1" y="60"/>
                        <a:pt x="1" y="132"/>
                      </a:cubicBezTo>
                      <a:cubicBezTo>
                        <a:pt x="1" y="212"/>
                        <a:pt x="61" y="266"/>
                        <a:pt x="126" y="266"/>
                      </a:cubicBezTo>
                      <a:cubicBezTo>
                        <a:pt x="156" y="266"/>
                        <a:pt x="188" y="254"/>
                        <a:pt x="215" y="227"/>
                      </a:cubicBezTo>
                      <a:cubicBezTo>
                        <a:pt x="298" y="144"/>
                        <a:pt x="251" y="13"/>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5" name="Google Shape;4745;p25"/>
                <p:cNvSpPr/>
                <p:nvPr/>
              </p:nvSpPr>
              <p:spPr>
                <a:xfrm>
                  <a:off x="3298900" y="1128550"/>
                  <a:ext cx="7475" cy="6500"/>
                </a:xfrm>
                <a:custGeom>
                  <a:rect b="b" l="l" r="r" t="t"/>
                  <a:pathLst>
                    <a:path extrusionOk="0" h="260" w="299">
                      <a:moveTo>
                        <a:pt x="144" y="0"/>
                      </a:moveTo>
                      <a:cubicBezTo>
                        <a:pt x="61" y="0"/>
                        <a:pt x="1" y="60"/>
                        <a:pt x="1" y="131"/>
                      </a:cubicBezTo>
                      <a:cubicBezTo>
                        <a:pt x="1" y="212"/>
                        <a:pt x="67" y="260"/>
                        <a:pt x="132" y="260"/>
                      </a:cubicBezTo>
                      <a:cubicBezTo>
                        <a:pt x="162" y="260"/>
                        <a:pt x="192" y="249"/>
                        <a:pt x="215" y="226"/>
                      </a:cubicBezTo>
                      <a:cubicBezTo>
                        <a:pt x="299" y="143"/>
                        <a:pt x="251" y="12"/>
                        <a:pt x="14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6" name="Google Shape;4746;p25"/>
                <p:cNvSpPr/>
                <p:nvPr/>
              </p:nvSpPr>
              <p:spPr>
                <a:xfrm>
                  <a:off x="3527800" y="2197100"/>
                  <a:ext cx="7775" cy="6375"/>
                </a:xfrm>
                <a:custGeom>
                  <a:rect b="b" l="l" r="r" t="t"/>
                  <a:pathLst>
                    <a:path extrusionOk="0" h="255" w="311">
                      <a:moveTo>
                        <a:pt x="125" y="0"/>
                      </a:moveTo>
                      <a:cubicBezTo>
                        <a:pt x="61" y="0"/>
                        <a:pt x="1" y="55"/>
                        <a:pt x="1" y="121"/>
                      </a:cubicBezTo>
                      <a:cubicBezTo>
                        <a:pt x="1" y="201"/>
                        <a:pt x="67" y="255"/>
                        <a:pt x="135" y="255"/>
                      </a:cubicBezTo>
                      <a:cubicBezTo>
                        <a:pt x="167" y="255"/>
                        <a:pt x="200" y="243"/>
                        <a:pt x="227" y="216"/>
                      </a:cubicBezTo>
                      <a:cubicBezTo>
                        <a:pt x="310" y="144"/>
                        <a:pt x="251" y="2"/>
                        <a:pt x="144" y="2"/>
                      </a:cubicBezTo>
                      <a:cubicBezTo>
                        <a:pt x="138" y="1"/>
                        <a:pt x="131" y="0"/>
                        <a:pt x="12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7" name="Google Shape;4747;p25"/>
                <p:cNvSpPr/>
                <p:nvPr/>
              </p:nvSpPr>
              <p:spPr>
                <a:xfrm>
                  <a:off x="3902050" y="2461450"/>
                  <a:ext cx="7675" cy="6650"/>
                </a:xfrm>
                <a:custGeom>
                  <a:rect b="b" l="l" r="r" t="t"/>
                  <a:pathLst>
                    <a:path extrusionOk="0" h="266" w="307">
                      <a:moveTo>
                        <a:pt x="140" y="0"/>
                      </a:moveTo>
                      <a:cubicBezTo>
                        <a:pt x="68" y="0"/>
                        <a:pt x="9" y="60"/>
                        <a:pt x="9" y="131"/>
                      </a:cubicBezTo>
                      <a:cubicBezTo>
                        <a:pt x="1" y="212"/>
                        <a:pt x="64" y="265"/>
                        <a:pt x="131" y="265"/>
                      </a:cubicBezTo>
                      <a:cubicBezTo>
                        <a:pt x="163" y="265"/>
                        <a:pt x="196" y="253"/>
                        <a:pt x="223" y="226"/>
                      </a:cubicBezTo>
                      <a:cubicBezTo>
                        <a:pt x="307" y="143"/>
                        <a:pt x="259" y="0"/>
                        <a:pt x="14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8" name="Google Shape;4748;p25"/>
                <p:cNvSpPr/>
                <p:nvPr/>
              </p:nvSpPr>
              <p:spPr>
                <a:xfrm>
                  <a:off x="3531375" y="2052175"/>
                  <a:ext cx="7475" cy="6650"/>
                </a:xfrm>
                <a:custGeom>
                  <a:rect b="b" l="l" r="r" t="t"/>
                  <a:pathLst>
                    <a:path extrusionOk="0" h="266" w="299">
                      <a:moveTo>
                        <a:pt x="132" y="0"/>
                      </a:moveTo>
                      <a:cubicBezTo>
                        <a:pt x="60" y="0"/>
                        <a:pt x="1" y="60"/>
                        <a:pt x="1" y="131"/>
                      </a:cubicBezTo>
                      <a:cubicBezTo>
                        <a:pt x="1" y="212"/>
                        <a:pt x="61" y="265"/>
                        <a:pt x="126" y="265"/>
                      </a:cubicBezTo>
                      <a:cubicBezTo>
                        <a:pt x="156" y="265"/>
                        <a:pt x="188" y="253"/>
                        <a:pt x="215" y="226"/>
                      </a:cubicBezTo>
                      <a:cubicBezTo>
                        <a:pt x="298" y="143"/>
                        <a:pt x="251" y="0"/>
                        <a:pt x="13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9" name="Google Shape;4749;p25"/>
                <p:cNvSpPr/>
                <p:nvPr/>
              </p:nvSpPr>
              <p:spPr>
                <a:xfrm>
                  <a:off x="1701100" y="2387900"/>
                  <a:ext cx="14900" cy="12800"/>
                </a:xfrm>
                <a:custGeom>
                  <a:rect b="b" l="l" r="r" t="t"/>
                  <a:pathLst>
                    <a:path extrusionOk="0" h="512" w="596">
                      <a:moveTo>
                        <a:pt x="253" y="1"/>
                      </a:moveTo>
                      <a:cubicBezTo>
                        <a:pt x="109" y="1"/>
                        <a:pt x="0" y="115"/>
                        <a:pt x="0" y="251"/>
                      </a:cubicBezTo>
                      <a:cubicBezTo>
                        <a:pt x="0" y="407"/>
                        <a:pt x="130" y="512"/>
                        <a:pt x="261" y="512"/>
                      </a:cubicBezTo>
                      <a:cubicBezTo>
                        <a:pt x="321" y="512"/>
                        <a:pt x="381" y="490"/>
                        <a:pt x="429" y="442"/>
                      </a:cubicBezTo>
                      <a:cubicBezTo>
                        <a:pt x="596" y="275"/>
                        <a:pt x="488" y="1"/>
                        <a:pt x="274" y="1"/>
                      </a:cubicBezTo>
                      <a:cubicBezTo>
                        <a:pt x="267" y="1"/>
                        <a:pt x="260" y="1"/>
                        <a:pt x="25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0" name="Google Shape;4750;p25"/>
                <p:cNvSpPr/>
                <p:nvPr/>
              </p:nvSpPr>
              <p:spPr>
                <a:xfrm>
                  <a:off x="864375" y="3061525"/>
                  <a:ext cx="14925" cy="12800"/>
                </a:xfrm>
                <a:custGeom>
                  <a:rect b="b" l="l" r="r" t="t"/>
                  <a:pathLst>
                    <a:path extrusionOk="0" h="512" w="597">
                      <a:moveTo>
                        <a:pt x="275" y="0"/>
                      </a:moveTo>
                      <a:cubicBezTo>
                        <a:pt x="132" y="0"/>
                        <a:pt x="13" y="107"/>
                        <a:pt x="1" y="262"/>
                      </a:cubicBezTo>
                      <a:cubicBezTo>
                        <a:pt x="1" y="409"/>
                        <a:pt x="129" y="511"/>
                        <a:pt x="260" y="511"/>
                      </a:cubicBezTo>
                      <a:cubicBezTo>
                        <a:pt x="320" y="511"/>
                        <a:pt x="381" y="490"/>
                        <a:pt x="429" y="441"/>
                      </a:cubicBezTo>
                      <a:cubicBezTo>
                        <a:pt x="596" y="286"/>
                        <a:pt x="489" y="12"/>
                        <a:pt x="27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1" name="Google Shape;4751;p25"/>
                <p:cNvSpPr/>
                <p:nvPr/>
              </p:nvSpPr>
              <p:spPr>
                <a:xfrm>
                  <a:off x="1461175" y="1886075"/>
                  <a:ext cx="14925" cy="12850"/>
                </a:xfrm>
                <a:custGeom>
                  <a:rect b="b" l="l" r="r" t="t"/>
                  <a:pathLst>
                    <a:path extrusionOk="0" h="514" w="597">
                      <a:moveTo>
                        <a:pt x="263" y="1"/>
                      </a:moveTo>
                      <a:cubicBezTo>
                        <a:pt x="120" y="1"/>
                        <a:pt x="1" y="120"/>
                        <a:pt x="1" y="262"/>
                      </a:cubicBezTo>
                      <a:cubicBezTo>
                        <a:pt x="1" y="415"/>
                        <a:pt x="120" y="514"/>
                        <a:pt x="249" y="514"/>
                      </a:cubicBezTo>
                      <a:cubicBezTo>
                        <a:pt x="311" y="514"/>
                        <a:pt x="375" y="491"/>
                        <a:pt x="429" y="441"/>
                      </a:cubicBezTo>
                      <a:cubicBezTo>
                        <a:pt x="596" y="286"/>
                        <a:pt x="489" y="12"/>
                        <a:pt x="26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2" name="Google Shape;4752;p25"/>
                <p:cNvSpPr/>
                <p:nvPr/>
              </p:nvSpPr>
              <p:spPr>
                <a:xfrm>
                  <a:off x="1077500" y="1742000"/>
                  <a:ext cx="14900" cy="12800"/>
                </a:xfrm>
                <a:custGeom>
                  <a:rect b="b" l="l" r="r" t="t"/>
                  <a:pathLst>
                    <a:path extrusionOk="0" h="512" w="596">
                      <a:moveTo>
                        <a:pt x="274" y="1"/>
                      </a:moveTo>
                      <a:cubicBezTo>
                        <a:pt x="120" y="1"/>
                        <a:pt x="1" y="108"/>
                        <a:pt x="1" y="263"/>
                      </a:cubicBezTo>
                      <a:cubicBezTo>
                        <a:pt x="1" y="410"/>
                        <a:pt x="129" y="512"/>
                        <a:pt x="260" y="512"/>
                      </a:cubicBezTo>
                      <a:cubicBezTo>
                        <a:pt x="320" y="512"/>
                        <a:pt x="381" y="490"/>
                        <a:pt x="429" y="441"/>
                      </a:cubicBezTo>
                      <a:cubicBezTo>
                        <a:pt x="596" y="287"/>
                        <a:pt x="489" y="13"/>
                        <a:pt x="27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3" name="Google Shape;4753;p25"/>
                <p:cNvSpPr/>
                <p:nvPr/>
              </p:nvSpPr>
              <p:spPr>
                <a:xfrm>
                  <a:off x="1835050" y="1697075"/>
                  <a:ext cx="14900" cy="12775"/>
                </a:xfrm>
                <a:custGeom>
                  <a:rect b="b" l="l" r="r" t="t"/>
                  <a:pathLst>
                    <a:path extrusionOk="0" h="511" w="596">
                      <a:moveTo>
                        <a:pt x="274" y="0"/>
                      </a:moveTo>
                      <a:cubicBezTo>
                        <a:pt x="119" y="0"/>
                        <a:pt x="0" y="107"/>
                        <a:pt x="0" y="250"/>
                      </a:cubicBezTo>
                      <a:cubicBezTo>
                        <a:pt x="0" y="406"/>
                        <a:pt x="130" y="511"/>
                        <a:pt x="261" y="511"/>
                      </a:cubicBezTo>
                      <a:cubicBezTo>
                        <a:pt x="320" y="511"/>
                        <a:pt x="380" y="489"/>
                        <a:pt x="429" y="441"/>
                      </a:cubicBezTo>
                      <a:cubicBezTo>
                        <a:pt x="595" y="286"/>
                        <a:pt x="488" y="12"/>
                        <a:pt x="27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4" name="Google Shape;4754;p25"/>
                <p:cNvSpPr/>
                <p:nvPr/>
              </p:nvSpPr>
              <p:spPr>
                <a:xfrm>
                  <a:off x="2043100" y="1415175"/>
                  <a:ext cx="14900" cy="12800"/>
                </a:xfrm>
                <a:custGeom>
                  <a:rect b="b" l="l" r="r" t="t"/>
                  <a:pathLst>
                    <a:path extrusionOk="0" h="512" w="596">
                      <a:moveTo>
                        <a:pt x="262" y="1"/>
                      </a:moveTo>
                      <a:cubicBezTo>
                        <a:pt x="120" y="1"/>
                        <a:pt x="1" y="108"/>
                        <a:pt x="1" y="251"/>
                      </a:cubicBezTo>
                      <a:cubicBezTo>
                        <a:pt x="1" y="406"/>
                        <a:pt x="124" y="511"/>
                        <a:pt x="256" y="511"/>
                      </a:cubicBezTo>
                      <a:cubicBezTo>
                        <a:pt x="316" y="511"/>
                        <a:pt x="377" y="490"/>
                        <a:pt x="429" y="441"/>
                      </a:cubicBezTo>
                      <a:cubicBezTo>
                        <a:pt x="596" y="287"/>
                        <a:pt x="489" y="13"/>
                        <a:pt x="26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5" name="Google Shape;4755;p25"/>
                <p:cNvSpPr/>
                <p:nvPr/>
              </p:nvSpPr>
              <p:spPr>
                <a:xfrm>
                  <a:off x="1567450" y="1319325"/>
                  <a:ext cx="14900" cy="12700"/>
                </a:xfrm>
                <a:custGeom>
                  <a:rect b="b" l="l" r="r" t="t"/>
                  <a:pathLst>
                    <a:path extrusionOk="0" h="508" w="596">
                      <a:moveTo>
                        <a:pt x="243" y="0"/>
                      </a:moveTo>
                      <a:cubicBezTo>
                        <a:pt x="109" y="0"/>
                        <a:pt x="0" y="115"/>
                        <a:pt x="0" y="251"/>
                      </a:cubicBezTo>
                      <a:cubicBezTo>
                        <a:pt x="0" y="404"/>
                        <a:pt x="120" y="508"/>
                        <a:pt x="249" y="508"/>
                      </a:cubicBezTo>
                      <a:cubicBezTo>
                        <a:pt x="311" y="508"/>
                        <a:pt x="375" y="484"/>
                        <a:pt x="429" y="430"/>
                      </a:cubicBezTo>
                      <a:cubicBezTo>
                        <a:pt x="596" y="275"/>
                        <a:pt x="488" y="1"/>
                        <a:pt x="262" y="1"/>
                      </a:cubicBezTo>
                      <a:cubicBezTo>
                        <a:pt x="256" y="1"/>
                        <a:pt x="249" y="0"/>
                        <a:pt x="24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6" name="Google Shape;4756;p25"/>
                <p:cNvSpPr/>
                <p:nvPr/>
              </p:nvSpPr>
              <p:spPr>
                <a:xfrm>
                  <a:off x="2514000" y="1936950"/>
                  <a:ext cx="14900" cy="12575"/>
                </a:xfrm>
                <a:custGeom>
                  <a:rect b="b" l="l" r="r" t="t"/>
                  <a:pathLst>
                    <a:path extrusionOk="0" h="503" w="596">
                      <a:moveTo>
                        <a:pt x="253" y="1"/>
                      </a:moveTo>
                      <a:cubicBezTo>
                        <a:pt x="108" y="1"/>
                        <a:pt x="0" y="115"/>
                        <a:pt x="0" y="252"/>
                      </a:cubicBezTo>
                      <a:cubicBezTo>
                        <a:pt x="0" y="404"/>
                        <a:pt x="120" y="503"/>
                        <a:pt x="249" y="503"/>
                      </a:cubicBezTo>
                      <a:cubicBezTo>
                        <a:pt x="311" y="503"/>
                        <a:pt x="375" y="480"/>
                        <a:pt x="429" y="430"/>
                      </a:cubicBezTo>
                      <a:cubicBezTo>
                        <a:pt x="596" y="275"/>
                        <a:pt x="488" y="2"/>
                        <a:pt x="274" y="2"/>
                      </a:cubicBezTo>
                      <a:cubicBezTo>
                        <a:pt x="267" y="1"/>
                        <a:pt x="260" y="1"/>
                        <a:pt x="25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7" name="Google Shape;4757;p25"/>
                <p:cNvSpPr/>
                <p:nvPr/>
              </p:nvSpPr>
              <p:spPr>
                <a:xfrm>
                  <a:off x="3094125" y="1260400"/>
                  <a:ext cx="14900" cy="12850"/>
                </a:xfrm>
                <a:custGeom>
                  <a:rect b="b" l="l" r="r" t="t"/>
                  <a:pathLst>
                    <a:path extrusionOk="0" h="514" w="596">
                      <a:moveTo>
                        <a:pt x="274" y="1"/>
                      </a:moveTo>
                      <a:cubicBezTo>
                        <a:pt x="131" y="1"/>
                        <a:pt x="12" y="120"/>
                        <a:pt x="0" y="263"/>
                      </a:cubicBezTo>
                      <a:cubicBezTo>
                        <a:pt x="0" y="415"/>
                        <a:pt x="126" y="514"/>
                        <a:pt x="254" y="514"/>
                      </a:cubicBezTo>
                      <a:cubicBezTo>
                        <a:pt x="316" y="514"/>
                        <a:pt x="379" y="491"/>
                        <a:pt x="429" y="441"/>
                      </a:cubicBezTo>
                      <a:cubicBezTo>
                        <a:pt x="596" y="286"/>
                        <a:pt x="489" y="13"/>
                        <a:pt x="27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8" name="Google Shape;4758;p25"/>
                <p:cNvSpPr/>
                <p:nvPr/>
              </p:nvSpPr>
              <p:spPr>
                <a:xfrm>
                  <a:off x="2049650" y="2034300"/>
                  <a:ext cx="14900" cy="12800"/>
                </a:xfrm>
                <a:custGeom>
                  <a:rect b="b" l="l" r="r" t="t"/>
                  <a:pathLst>
                    <a:path extrusionOk="0" h="512" w="596">
                      <a:moveTo>
                        <a:pt x="274" y="1"/>
                      </a:moveTo>
                      <a:cubicBezTo>
                        <a:pt x="131" y="1"/>
                        <a:pt x="12" y="108"/>
                        <a:pt x="0" y="251"/>
                      </a:cubicBezTo>
                      <a:cubicBezTo>
                        <a:pt x="0" y="406"/>
                        <a:pt x="130" y="511"/>
                        <a:pt x="265" y="511"/>
                      </a:cubicBezTo>
                      <a:cubicBezTo>
                        <a:pt x="326" y="511"/>
                        <a:pt x="389" y="490"/>
                        <a:pt x="441" y="441"/>
                      </a:cubicBezTo>
                      <a:cubicBezTo>
                        <a:pt x="596" y="287"/>
                        <a:pt x="501" y="13"/>
                        <a:pt x="27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9" name="Google Shape;4759;p25"/>
                <p:cNvSpPr/>
                <p:nvPr/>
              </p:nvSpPr>
              <p:spPr>
                <a:xfrm>
                  <a:off x="2491075" y="3399650"/>
                  <a:ext cx="14900" cy="12800"/>
                </a:xfrm>
                <a:custGeom>
                  <a:rect b="b" l="l" r="r" t="t"/>
                  <a:pathLst>
                    <a:path extrusionOk="0" h="512" w="596">
                      <a:moveTo>
                        <a:pt x="274" y="1"/>
                      </a:moveTo>
                      <a:cubicBezTo>
                        <a:pt x="131" y="1"/>
                        <a:pt x="12" y="108"/>
                        <a:pt x="0" y="251"/>
                      </a:cubicBezTo>
                      <a:cubicBezTo>
                        <a:pt x="0" y="406"/>
                        <a:pt x="130" y="511"/>
                        <a:pt x="265" y="511"/>
                      </a:cubicBezTo>
                      <a:cubicBezTo>
                        <a:pt x="326" y="511"/>
                        <a:pt x="389" y="490"/>
                        <a:pt x="441" y="441"/>
                      </a:cubicBezTo>
                      <a:cubicBezTo>
                        <a:pt x="596" y="286"/>
                        <a:pt x="500" y="13"/>
                        <a:pt x="27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0" name="Google Shape;4760;p25"/>
                <p:cNvSpPr/>
                <p:nvPr/>
              </p:nvSpPr>
              <p:spPr>
                <a:xfrm>
                  <a:off x="2840525" y="3715475"/>
                  <a:ext cx="14900" cy="12800"/>
                </a:xfrm>
                <a:custGeom>
                  <a:rect b="b" l="l" r="r" t="t"/>
                  <a:pathLst>
                    <a:path extrusionOk="0" h="512" w="596">
                      <a:moveTo>
                        <a:pt x="262" y="0"/>
                      </a:moveTo>
                      <a:cubicBezTo>
                        <a:pt x="119" y="0"/>
                        <a:pt x="0" y="107"/>
                        <a:pt x="0" y="262"/>
                      </a:cubicBezTo>
                      <a:cubicBezTo>
                        <a:pt x="0" y="409"/>
                        <a:pt x="129" y="511"/>
                        <a:pt x="260" y="511"/>
                      </a:cubicBezTo>
                      <a:cubicBezTo>
                        <a:pt x="320" y="511"/>
                        <a:pt x="380" y="489"/>
                        <a:pt x="429" y="441"/>
                      </a:cubicBezTo>
                      <a:cubicBezTo>
                        <a:pt x="596" y="286"/>
                        <a:pt x="489" y="12"/>
                        <a:pt x="2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1" name="Google Shape;4761;p25"/>
                <p:cNvSpPr/>
                <p:nvPr/>
              </p:nvSpPr>
              <p:spPr>
                <a:xfrm>
                  <a:off x="2212775" y="4039900"/>
                  <a:ext cx="14900" cy="12800"/>
                </a:xfrm>
                <a:custGeom>
                  <a:rect b="b" l="l" r="r" t="t"/>
                  <a:pathLst>
                    <a:path extrusionOk="0" h="512" w="596">
                      <a:moveTo>
                        <a:pt x="262" y="1"/>
                      </a:moveTo>
                      <a:cubicBezTo>
                        <a:pt x="119" y="1"/>
                        <a:pt x="0" y="108"/>
                        <a:pt x="0" y="263"/>
                      </a:cubicBezTo>
                      <a:cubicBezTo>
                        <a:pt x="0" y="410"/>
                        <a:pt x="129" y="512"/>
                        <a:pt x="259" y="512"/>
                      </a:cubicBezTo>
                      <a:cubicBezTo>
                        <a:pt x="319" y="512"/>
                        <a:pt x="380" y="490"/>
                        <a:pt x="429" y="442"/>
                      </a:cubicBezTo>
                      <a:cubicBezTo>
                        <a:pt x="595" y="287"/>
                        <a:pt x="488" y="13"/>
                        <a:pt x="26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2" name="Google Shape;4762;p25"/>
                <p:cNvSpPr/>
                <p:nvPr/>
              </p:nvSpPr>
              <p:spPr>
                <a:xfrm>
                  <a:off x="3233425" y="3608875"/>
                  <a:ext cx="14900" cy="12600"/>
                </a:xfrm>
                <a:custGeom>
                  <a:rect b="b" l="l" r="r" t="t"/>
                  <a:pathLst>
                    <a:path extrusionOk="0" h="504" w="596">
                      <a:moveTo>
                        <a:pt x="255" y="1"/>
                      </a:moveTo>
                      <a:cubicBezTo>
                        <a:pt x="121" y="1"/>
                        <a:pt x="12" y="116"/>
                        <a:pt x="1" y="252"/>
                      </a:cubicBezTo>
                      <a:cubicBezTo>
                        <a:pt x="1" y="405"/>
                        <a:pt x="126" y="503"/>
                        <a:pt x="255" y="503"/>
                      </a:cubicBezTo>
                      <a:cubicBezTo>
                        <a:pt x="316" y="503"/>
                        <a:pt x="379" y="481"/>
                        <a:pt x="429" y="430"/>
                      </a:cubicBezTo>
                      <a:cubicBezTo>
                        <a:pt x="596" y="276"/>
                        <a:pt x="489" y="14"/>
                        <a:pt x="274" y="2"/>
                      </a:cubicBezTo>
                      <a:cubicBezTo>
                        <a:pt x="268" y="1"/>
                        <a:pt x="261" y="1"/>
                        <a:pt x="25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3" name="Google Shape;4763;p25"/>
                <p:cNvSpPr/>
                <p:nvPr/>
              </p:nvSpPr>
              <p:spPr>
                <a:xfrm>
                  <a:off x="3660575" y="3771725"/>
                  <a:ext cx="14900" cy="12775"/>
                </a:xfrm>
                <a:custGeom>
                  <a:rect b="b" l="l" r="r" t="t"/>
                  <a:pathLst>
                    <a:path extrusionOk="0" h="511" w="596">
                      <a:moveTo>
                        <a:pt x="262" y="0"/>
                      </a:moveTo>
                      <a:cubicBezTo>
                        <a:pt x="119" y="0"/>
                        <a:pt x="0" y="108"/>
                        <a:pt x="0" y="251"/>
                      </a:cubicBezTo>
                      <a:cubicBezTo>
                        <a:pt x="0" y="406"/>
                        <a:pt x="124" y="511"/>
                        <a:pt x="256" y="511"/>
                      </a:cubicBezTo>
                      <a:cubicBezTo>
                        <a:pt x="315" y="511"/>
                        <a:pt x="377" y="489"/>
                        <a:pt x="429" y="441"/>
                      </a:cubicBezTo>
                      <a:cubicBezTo>
                        <a:pt x="595" y="286"/>
                        <a:pt x="488" y="12"/>
                        <a:pt x="2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4" name="Google Shape;4764;p25"/>
                <p:cNvSpPr/>
                <p:nvPr/>
              </p:nvSpPr>
              <p:spPr>
                <a:xfrm>
                  <a:off x="2879225" y="3022800"/>
                  <a:ext cx="14900" cy="12800"/>
                </a:xfrm>
                <a:custGeom>
                  <a:rect b="b" l="l" r="r" t="t"/>
                  <a:pathLst>
                    <a:path extrusionOk="0" h="512" w="596">
                      <a:moveTo>
                        <a:pt x="253" y="1"/>
                      </a:moveTo>
                      <a:cubicBezTo>
                        <a:pt x="108" y="1"/>
                        <a:pt x="0" y="115"/>
                        <a:pt x="0" y="251"/>
                      </a:cubicBezTo>
                      <a:cubicBezTo>
                        <a:pt x="0" y="407"/>
                        <a:pt x="130" y="512"/>
                        <a:pt x="261" y="512"/>
                      </a:cubicBezTo>
                      <a:cubicBezTo>
                        <a:pt x="321" y="512"/>
                        <a:pt x="380" y="490"/>
                        <a:pt x="429" y="442"/>
                      </a:cubicBezTo>
                      <a:cubicBezTo>
                        <a:pt x="595" y="287"/>
                        <a:pt x="500" y="1"/>
                        <a:pt x="274" y="1"/>
                      </a:cubicBezTo>
                      <a:cubicBezTo>
                        <a:pt x="267" y="1"/>
                        <a:pt x="260" y="1"/>
                        <a:pt x="25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5" name="Google Shape;4765;p25"/>
                <p:cNvSpPr/>
                <p:nvPr/>
              </p:nvSpPr>
              <p:spPr>
                <a:xfrm>
                  <a:off x="2879225" y="3450525"/>
                  <a:ext cx="14900" cy="12825"/>
                </a:xfrm>
                <a:custGeom>
                  <a:rect b="b" l="l" r="r" t="t"/>
                  <a:pathLst>
                    <a:path extrusionOk="0" h="513" w="596">
                      <a:moveTo>
                        <a:pt x="253" y="1"/>
                      </a:moveTo>
                      <a:cubicBezTo>
                        <a:pt x="108" y="1"/>
                        <a:pt x="0" y="115"/>
                        <a:pt x="0" y="252"/>
                      </a:cubicBezTo>
                      <a:cubicBezTo>
                        <a:pt x="0" y="407"/>
                        <a:pt x="130" y="512"/>
                        <a:pt x="261" y="512"/>
                      </a:cubicBezTo>
                      <a:cubicBezTo>
                        <a:pt x="321" y="512"/>
                        <a:pt x="380" y="491"/>
                        <a:pt x="429" y="442"/>
                      </a:cubicBezTo>
                      <a:cubicBezTo>
                        <a:pt x="595" y="287"/>
                        <a:pt x="488" y="14"/>
                        <a:pt x="274" y="2"/>
                      </a:cubicBezTo>
                      <a:cubicBezTo>
                        <a:pt x="267" y="1"/>
                        <a:pt x="260" y="1"/>
                        <a:pt x="25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6" name="Google Shape;4766;p25"/>
                <p:cNvSpPr/>
                <p:nvPr/>
              </p:nvSpPr>
              <p:spPr>
                <a:xfrm>
                  <a:off x="3305175" y="3364825"/>
                  <a:ext cx="14900" cy="12850"/>
                </a:xfrm>
                <a:custGeom>
                  <a:rect b="b" l="l" r="r" t="t"/>
                  <a:pathLst>
                    <a:path extrusionOk="0" h="514" w="596">
                      <a:moveTo>
                        <a:pt x="274" y="1"/>
                      </a:moveTo>
                      <a:cubicBezTo>
                        <a:pt x="119" y="1"/>
                        <a:pt x="0" y="120"/>
                        <a:pt x="0" y="263"/>
                      </a:cubicBezTo>
                      <a:cubicBezTo>
                        <a:pt x="0" y="416"/>
                        <a:pt x="125" y="514"/>
                        <a:pt x="258" y="514"/>
                      </a:cubicBezTo>
                      <a:cubicBezTo>
                        <a:pt x="321" y="514"/>
                        <a:pt x="387" y="491"/>
                        <a:pt x="441" y="441"/>
                      </a:cubicBezTo>
                      <a:cubicBezTo>
                        <a:pt x="595" y="286"/>
                        <a:pt x="488" y="13"/>
                        <a:pt x="27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7" name="Google Shape;4767;p25"/>
                <p:cNvSpPr/>
                <p:nvPr/>
              </p:nvSpPr>
              <p:spPr>
                <a:xfrm>
                  <a:off x="4574375" y="2764450"/>
                  <a:ext cx="14900" cy="12800"/>
                </a:xfrm>
                <a:custGeom>
                  <a:rect b="b" l="l" r="r" t="t"/>
                  <a:pathLst>
                    <a:path extrusionOk="0" h="512" w="596">
                      <a:moveTo>
                        <a:pt x="262" y="1"/>
                      </a:moveTo>
                      <a:cubicBezTo>
                        <a:pt x="119" y="1"/>
                        <a:pt x="0" y="120"/>
                        <a:pt x="0" y="263"/>
                      </a:cubicBezTo>
                      <a:cubicBezTo>
                        <a:pt x="0" y="410"/>
                        <a:pt x="129" y="512"/>
                        <a:pt x="259" y="512"/>
                      </a:cubicBezTo>
                      <a:cubicBezTo>
                        <a:pt x="320" y="512"/>
                        <a:pt x="380" y="490"/>
                        <a:pt x="429" y="441"/>
                      </a:cubicBezTo>
                      <a:cubicBezTo>
                        <a:pt x="596" y="287"/>
                        <a:pt x="488" y="13"/>
                        <a:pt x="26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8" name="Google Shape;4768;p25"/>
                <p:cNvSpPr/>
                <p:nvPr/>
              </p:nvSpPr>
              <p:spPr>
                <a:xfrm>
                  <a:off x="3424225" y="2839175"/>
                  <a:ext cx="13425" cy="12825"/>
                </a:xfrm>
                <a:custGeom>
                  <a:rect b="b" l="l" r="r" t="t"/>
                  <a:pathLst>
                    <a:path extrusionOk="0" h="513" w="537">
                      <a:moveTo>
                        <a:pt x="262" y="0"/>
                      </a:moveTo>
                      <a:cubicBezTo>
                        <a:pt x="120" y="0"/>
                        <a:pt x="1" y="107"/>
                        <a:pt x="1" y="250"/>
                      </a:cubicBezTo>
                      <a:cubicBezTo>
                        <a:pt x="1" y="393"/>
                        <a:pt x="120" y="512"/>
                        <a:pt x="262" y="512"/>
                      </a:cubicBezTo>
                      <a:cubicBezTo>
                        <a:pt x="417" y="512"/>
                        <a:pt x="536" y="393"/>
                        <a:pt x="536" y="250"/>
                      </a:cubicBezTo>
                      <a:cubicBezTo>
                        <a:pt x="536" y="107"/>
                        <a:pt x="417" y="0"/>
                        <a:pt x="2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9" name="Google Shape;4769;p25"/>
                <p:cNvSpPr/>
                <p:nvPr/>
              </p:nvSpPr>
              <p:spPr>
                <a:xfrm>
                  <a:off x="3175975" y="2653725"/>
                  <a:ext cx="13425" cy="12525"/>
                </a:xfrm>
                <a:custGeom>
                  <a:rect b="b" l="l" r="r" t="t"/>
                  <a:pathLst>
                    <a:path extrusionOk="0" h="501" w="537">
                      <a:moveTo>
                        <a:pt x="263" y="1"/>
                      </a:moveTo>
                      <a:cubicBezTo>
                        <a:pt x="120" y="1"/>
                        <a:pt x="1" y="108"/>
                        <a:pt x="1" y="251"/>
                      </a:cubicBezTo>
                      <a:cubicBezTo>
                        <a:pt x="1" y="394"/>
                        <a:pt x="120" y="501"/>
                        <a:pt x="263" y="501"/>
                      </a:cubicBezTo>
                      <a:cubicBezTo>
                        <a:pt x="417" y="501"/>
                        <a:pt x="536" y="394"/>
                        <a:pt x="536" y="251"/>
                      </a:cubicBezTo>
                      <a:cubicBezTo>
                        <a:pt x="536" y="108"/>
                        <a:pt x="417" y="1"/>
                        <a:pt x="26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0" name="Google Shape;4770;p25"/>
                <p:cNvSpPr/>
                <p:nvPr/>
              </p:nvSpPr>
              <p:spPr>
                <a:xfrm>
                  <a:off x="4679450" y="2461750"/>
                  <a:ext cx="13400" cy="12825"/>
                </a:xfrm>
                <a:custGeom>
                  <a:rect b="b" l="l" r="r" t="t"/>
                  <a:pathLst>
                    <a:path extrusionOk="0" h="513" w="536">
                      <a:moveTo>
                        <a:pt x="262" y="0"/>
                      </a:moveTo>
                      <a:cubicBezTo>
                        <a:pt x="119" y="0"/>
                        <a:pt x="0" y="119"/>
                        <a:pt x="0" y="250"/>
                      </a:cubicBezTo>
                      <a:cubicBezTo>
                        <a:pt x="0" y="393"/>
                        <a:pt x="119" y="512"/>
                        <a:pt x="262" y="512"/>
                      </a:cubicBezTo>
                      <a:cubicBezTo>
                        <a:pt x="417" y="512"/>
                        <a:pt x="536" y="393"/>
                        <a:pt x="536" y="250"/>
                      </a:cubicBezTo>
                      <a:cubicBezTo>
                        <a:pt x="536" y="119"/>
                        <a:pt x="417" y="0"/>
                        <a:pt x="2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1" name="Google Shape;4771;p25"/>
                <p:cNvSpPr/>
                <p:nvPr/>
              </p:nvSpPr>
              <p:spPr>
                <a:xfrm>
                  <a:off x="4420475" y="2324825"/>
                  <a:ext cx="13425" cy="12525"/>
                </a:xfrm>
                <a:custGeom>
                  <a:rect b="b" l="l" r="r" t="t"/>
                  <a:pathLst>
                    <a:path extrusionOk="0" h="501" w="537">
                      <a:moveTo>
                        <a:pt x="263" y="0"/>
                      </a:moveTo>
                      <a:cubicBezTo>
                        <a:pt x="120" y="0"/>
                        <a:pt x="1" y="107"/>
                        <a:pt x="1" y="250"/>
                      </a:cubicBezTo>
                      <a:cubicBezTo>
                        <a:pt x="1" y="393"/>
                        <a:pt x="120" y="500"/>
                        <a:pt x="263" y="500"/>
                      </a:cubicBezTo>
                      <a:cubicBezTo>
                        <a:pt x="417" y="500"/>
                        <a:pt x="537" y="393"/>
                        <a:pt x="537" y="250"/>
                      </a:cubicBezTo>
                      <a:cubicBezTo>
                        <a:pt x="537" y="107"/>
                        <a:pt x="417" y="0"/>
                        <a:pt x="26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2" name="Google Shape;4772;p25"/>
                <p:cNvSpPr/>
                <p:nvPr/>
              </p:nvSpPr>
              <p:spPr>
                <a:xfrm>
                  <a:off x="4200800" y="2052175"/>
                  <a:ext cx="13425" cy="12825"/>
                </a:xfrm>
                <a:custGeom>
                  <a:rect b="b" l="l" r="r" t="t"/>
                  <a:pathLst>
                    <a:path extrusionOk="0" h="513" w="537">
                      <a:moveTo>
                        <a:pt x="263" y="0"/>
                      </a:moveTo>
                      <a:cubicBezTo>
                        <a:pt x="120" y="0"/>
                        <a:pt x="1" y="119"/>
                        <a:pt x="1" y="262"/>
                      </a:cubicBezTo>
                      <a:cubicBezTo>
                        <a:pt x="1" y="393"/>
                        <a:pt x="120" y="512"/>
                        <a:pt x="263" y="512"/>
                      </a:cubicBezTo>
                      <a:cubicBezTo>
                        <a:pt x="406" y="512"/>
                        <a:pt x="537" y="393"/>
                        <a:pt x="537" y="262"/>
                      </a:cubicBezTo>
                      <a:cubicBezTo>
                        <a:pt x="537" y="119"/>
                        <a:pt x="406" y="0"/>
                        <a:pt x="26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3" name="Google Shape;4773;p25"/>
                <p:cNvSpPr/>
                <p:nvPr/>
              </p:nvSpPr>
              <p:spPr>
                <a:xfrm>
                  <a:off x="2892600" y="2091725"/>
                  <a:ext cx="14925" cy="12825"/>
                </a:xfrm>
                <a:custGeom>
                  <a:rect b="b" l="l" r="r" t="t"/>
                  <a:pathLst>
                    <a:path extrusionOk="0" h="513" w="597">
                      <a:moveTo>
                        <a:pt x="243" y="1"/>
                      </a:moveTo>
                      <a:cubicBezTo>
                        <a:pt x="109" y="1"/>
                        <a:pt x="1" y="116"/>
                        <a:pt x="1" y="252"/>
                      </a:cubicBezTo>
                      <a:cubicBezTo>
                        <a:pt x="1" y="407"/>
                        <a:pt x="125" y="512"/>
                        <a:pt x="256" y="512"/>
                      </a:cubicBezTo>
                      <a:cubicBezTo>
                        <a:pt x="316" y="512"/>
                        <a:pt x="378" y="491"/>
                        <a:pt x="430" y="442"/>
                      </a:cubicBezTo>
                      <a:cubicBezTo>
                        <a:pt x="596" y="287"/>
                        <a:pt x="489" y="14"/>
                        <a:pt x="263" y="2"/>
                      </a:cubicBezTo>
                      <a:cubicBezTo>
                        <a:pt x="256" y="1"/>
                        <a:pt x="250" y="1"/>
                        <a:pt x="2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4" name="Google Shape;4774;p25"/>
                <p:cNvSpPr/>
                <p:nvPr/>
              </p:nvSpPr>
              <p:spPr>
                <a:xfrm>
                  <a:off x="3100975" y="1773550"/>
                  <a:ext cx="14600" cy="12800"/>
                </a:xfrm>
                <a:custGeom>
                  <a:rect b="b" l="l" r="r" t="t"/>
                  <a:pathLst>
                    <a:path extrusionOk="0" h="512" w="584">
                      <a:moveTo>
                        <a:pt x="262" y="1"/>
                      </a:moveTo>
                      <a:cubicBezTo>
                        <a:pt x="119" y="1"/>
                        <a:pt x="0" y="108"/>
                        <a:pt x="0" y="251"/>
                      </a:cubicBezTo>
                      <a:cubicBezTo>
                        <a:pt x="0" y="407"/>
                        <a:pt x="124" y="511"/>
                        <a:pt x="256" y="511"/>
                      </a:cubicBezTo>
                      <a:cubicBezTo>
                        <a:pt x="316" y="511"/>
                        <a:pt x="377" y="490"/>
                        <a:pt x="429" y="442"/>
                      </a:cubicBezTo>
                      <a:cubicBezTo>
                        <a:pt x="584" y="287"/>
                        <a:pt x="488" y="13"/>
                        <a:pt x="26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5" name="Google Shape;4775;p25"/>
                <p:cNvSpPr/>
                <p:nvPr/>
              </p:nvSpPr>
              <p:spPr>
                <a:xfrm>
                  <a:off x="2931900" y="1586050"/>
                  <a:ext cx="14600" cy="12775"/>
                </a:xfrm>
                <a:custGeom>
                  <a:rect b="b" l="l" r="r" t="t"/>
                  <a:pathLst>
                    <a:path extrusionOk="0" h="511" w="584">
                      <a:moveTo>
                        <a:pt x="263" y="0"/>
                      </a:moveTo>
                      <a:cubicBezTo>
                        <a:pt x="120" y="0"/>
                        <a:pt x="1" y="107"/>
                        <a:pt x="1" y="250"/>
                      </a:cubicBezTo>
                      <a:cubicBezTo>
                        <a:pt x="1" y="406"/>
                        <a:pt x="124" y="511"/>
                        <a:pt x="256" y="511"/>
                      </a:cubicBezTo>
                      <a:cubicBezTo>
                        <a:pt x="316" y="511"/>
                        <a:pt x="377" y="489"/>
                        <a:pt x="429" y="441"/>
                      </a:cubicBezTo>
                      <a:cubicBezTo>
                        <a:pt x="584" y="286"/>
                        <a:pt x="489" y="12"/>
                        <a:pt x="26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6" name="Google Shape;4776;p25"/>
                <p:cNvSpPr/>
                <p:nvPr/>
              </p:nvSpPr>
              <p:spPr>
                <a:xfrm>
                  <a:off x="3553400" y="1378850"/>
                  <a:ext cx="14925" cy="12800"/>
                </a:xfrm>
                <a:custGeom>
                  <a:rect b="b" l="l" r="r" t="t"/>
                  <a:pathLst>
                    <a:path extrusionOk="0" h="512" w="597">
                      <a:moveTo>
                        <a:pt x="243" y="1"/>
                      </a:moveTo>
                      <a:cubicBezTo>
                        <a:pt x="109" y="1"/>
                        <a:pt x="1" y="115"/>
                        <a:pt x="1" y="251"/>
                      </a:cubicBezTo>
                      <a:cubicBezTo>
                        <a:pt x="1" y="407"/>
                        <a:pt x="130" y="512"/>
                        <a:pt x="262" y="512"/>
                      </a:cubicBezTo>
                      <a:cubicBezTo>
                        <a:pt x="321" y="512"/>
                        <a:pt x="381" y="490"/>
                        <a:pt x="429" y="442"/>
                      </a:cubicBezTo>
                      <a:cubicBezTo>
                        <a:pt x="596" y="275"/>
                        <a:pt x="489" y="1"/>
                        <a:pt x="263" y="1"/>
                      </a:cubicBezTo>
                      <a:cubicBezTo>
                        <a:pt x="256" y="1"/>
                        <a:pt x="250" y="1"/>
                        <a:pt x="2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7" name="Google Shape;4777;p25"/>
                <p:cNvSpPr/>
                <p:nvPr/>
              </p:nvSpPr>
              <p:spPr>
                <a:xfrm>
                  <a:off x="3559950" y="2535850"/>
                  <a:ext cx="14925" cy="12800"/>
                </a:xfrm>
                <a:custGeom>
                  <a:rect b="b" l="l" r="r" t="t"/>
                  <a:pathLst>
                    <a:path extrusionOk="0" h="512" w="597">
                      <a:moveTo>
                        <a:pt x="275" y="1"/>
                      </a:moveTo>
                      <a:cubicBezTo>
                        <a:pt x="132" y="1"/>
                        <a:pt x="13" y="108"/>
                        <a:pt x="1" y="251"/>
                      </a:cubicBezTo>
                      <a:cubicBezTo>
                        <a:pt x="1" y="406"/>
                        <a:pt x="130" y="511"/>
                        <a:pt x="265" y="511"/>
                      </a:cubicBezTo>
                      <a:cubicBezTo>
                        <a:pt x="327" y="511"/>
                        <a:pt x="389" y="490"/>
                        <a:pt x="441" y="441"/>
                      </a:cubicBezTo>
                      <a:cubicBezTo>
                        <a:pt x="596" y="287"/>
                        <a:pt x="501" y="13"/>
                        <a:pt x="27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8" name="Google Shape;4778;p25"/>
                <p:cNvSpPr/>
                <p:nvPr/>
              </p:nvSpPr>
              <p:spPr>
                <a:xfrm>
                  <a:off x="3821900" y="2024775"/>
                  <a:ext cx="14900" cy="12575"/>
                </a:xfrm>
                <a:custGeom>
                  <a:rect b="b" l="l" r="r" t="t"/>
                  <a:pathLst>
                    <a:path extrusionOk="0" h="503" w="596">
                      <a:moveTo>
                        <a:pt x="253" y="0"/>
                      </a:moveTo>
                      <a:cubicBezTo>
                        <a:pt x="109" y="0"/>
                        <a:pt x="0" y="115"/>
                        <a:pt x="0" y="251"/>
                      </a:cubicBezTo>
                      <a:cubicBezTo>
                        <a:pt x="0" y="404"/>
                        <a:pt x="125" y="502"/>
                        <a:pt x="254" y="502"/>
                      </a:cubicBezTo>
                      <a:cubicBezTo>
                        <a:pt x="316" y="502"/>
                        <a:pt x="379" y="480"/>
                        <a:pt x="429" y="429"/>
                      </a:cubicBezTo>
                      <a:cubicBezTo>
                        <a:pt x="596" y="275"/>
                        <a:pt x="488" y="1"/>
                        <a:pt x="274" y="1"/>
                      </a:cubicBezTo>
                      <a:cubicBezTo>
                        <a:pt x="267" y="0"/>
                        <a:pt x="260" y="0"/>
                        <a:pt x="25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9" name="Google Shape;4779;p25"/>
                <p:cNvSpPr/>
                <p:nvPr/>
              </p:nvSpPr>
              <p:spPr>
                <a:xfrm>
                  <a:off x="3681400" y="3347875"/>
                  <a:ext cx="14900" cy="12850"/>
                </a:xfrm>
                <a:custGeom>
                  <a:rect b="b" l="l" r="r" t="t"/>
                  <a:pathLst>
                    <a:path extrusionOk="0" h="514" w="596">
                      <a:moveTo>
                        <a:pt x="262" y="0"/>
                      </a:moveTo>
                      <a:cubicBezTo>
                        <a:pt x="120" y="0"/>
                        <a:pt x="1" y="119"/>
                        <a:pt x="1" y="262"/>
                      </a:cubicBezTo>
                      <a:cubicBezTo>
                        <a:pt x="1" y="415"/>
                        <a:pt x="126" y="513"/>
                        <a:pt x="254" y="513"/>
                      </a:cubicBezTo>
                      <a:cubicBezTo>
                        <a:pt x="316" y="513"/>
                        <a:pt x="379" y="491"/>
                        <a:pt x="429" y="441"/>
                      </a:cubicBezTo>
                      <a:cubicBezTo>
                        <a:pt x="596" y="286"/>
                        <a:pt x="489" y="12"/>
                        <a:pt x="2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0" name="Google Shape;4780;p25"/>
                <p:cNvSpPr/>
                <p:nvPr/>
              </p:nvSpPr>
              <p:spPr>
                <a:xfrm>
                  <a:off x="3958825" y="3324350"/>
                  <a:ext cx="14900" cy="12800"/>
                </a:xfrm>
                <a:custGeom>
                  <a:rect b="b" l="l" r="r" t="t"/>
                  <a:pathLst>
                    <a:path extrusionOk="0" h="512" w="596">
                      <a:moveTo>
                        <a:pt x="262" y="0"/>
                      </a:moveTo>
                      <a:cubicBezTo>
                        <a:pt x="119" y="0"/>
                        <a:pt x="0" y="119"/>
                        <a:pt x="0" y="262"/>
                      </a:cubicBezTo>
                      <a:cubicBezTo>
                        <a:pt x="0" y="409"/>
                        <a:pt x="129" y="511"/>
                        <a:pt x="259" y="511"/>
                      </a:cubicBezTo>
                      <a:cubicBezTo>
                        <a:pt x="319" y="511"/>
                        <a:pt x="380" y="490"/>
                        <a:pt x="429" y="441"/>
                      </a:cubicBezTo>
                      <a:cubicBezTo>
                        <a:pt x="595" y="286"/>
                        <a:pt x="488" y="12"/>
                        <a:pt x="2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1" name="Google Shape;4781;p25"/>
                <p:cNvSpPr/>
                <p:nvPr/>
              </p:nvSpPr>
              <p:spPr>
                <a:xfrm>
                  <a:off x="4214200" y="3088300"/>
                  <a:ext cx="14625" cy="12800"/>
                </a:xfrm>
                <a:custGeom>
                  <a:rect b="b" l="l" r="r" t="t"/>
                  <a:pathLst>
                    <a:path extrusionOk="0" h="512" w="585">
                      <a:moveTo>
                        <a:pt x="263" y="1"/>
                      </a:moveTo>
                      <a:cubicBezTo>
                        <a:pt x="120" y="1"/>
                        <a:pt x="1" y="108"/>
                        <a:pt x="1" y="251"/>
                      </a:cubicBezTo>
                      <a:cubicBezTo>
                        <a:pt x="1" y="406"/>
                        <a:pt x="125" y="511"/>
                        <a:pt x="256" y="511"/>
                      </a:cubicBezTo>
                      <a:cubicBezTo>
                        <a:pt x="316" y="511"/>
                        <a:pt x="377" y="490"/>
                        <a:pt x="429" y="441"/>
                      </a:cubicBezTo>
                      <a:cubicBezTo>
                        <a:pt x="584" y="287"/>
                        <a:pt x="489" y="13"/>
                        <a:pt x="26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2" name="Google Shape;4782;p25"/>
                <p:cNvSpPr/>
                <p:nvPr/>
              </p:nvSpPr>
              <p:spPr>
                <a:xfrm>
                  <a:off x="2329450" y="1421425"/>
                  <a:ext cx="14600" cy="12800"/>
                </a:xfrm>
                <a:custGeom>
                  <a:rect b="b" l="l" r="r" t="t"/>
                  <a:pathLst>
                    <a:path extrusionOk="0" h="512" w="584">
                      <a:moveTo>
                        <a:pt x="262" y="1"/>
                      </a:moveTo>
                      <a:cubicBezTo>
                        <a:pt x="119" y="1"/>
                        <a:pt x="0" y="108"/>
                        <a:pt x="0" y="263"/>
                      </a:cubicBezTo>
                      <a:cubicBezTo>
                        <a:pt x="0" y="410"/>
                        <a:pt x="123" y="512"/>
                        <a:pt x="254" y="512"/>
                      </a:cubicBezTo>
                      <a:cubicBezTo>
                        <a:pt x="314" y="512"/>
                        <a:pt x="376" y="490"/>
                        <a:pt x="429" y="441"/>
                      </a:cubicBezTo>
                      <a:cubicBezTo>
                        <a:pt x="584" y="287"/>
                        <a:pt x="488" y="13"/>
                        <a:pt x="26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3" name="Google Shape;4783;p25"/>
                <p:cNvSpPr/>
                <p:nvPr/>
              </p:nvSpPr>
              <p:spPr>
                <a:xfrm>
                  <a:off x="1648400" y="3363925"/>
                  <a:ext cx="32175" cy="32475"/>
                </a:xfrm>
                <a:custGeom>
                  <a:rect b="b" l="l" r="r" t="t"/>
                  <a:pathLst>
                    <a:path extrusionOk="0" h="1299" w="1287">
                      <a:moveTo>
                        <a:pt x="489" y="1"/>
                      </a:moveTo>
                      <a:lnTo>
                        <a:pt x="489" y="501"/>
                      </a:lnTo>
                      <a:lnTo>
                        <a:pt x="1" y="656"/>
                      </a:lnTo>
                      <a:lnTo>
                        <a:pt x="489" y="811"/>
                      </a:lnTo>
                      <a:lnTo>
                        <a:pt x="489" y="1299"/>
                      </a:lnTo>
                      <a:lnTo>
                        <a:pt x="799" y="906"/>
                      </a:lnTo>
                      <a:lnTo>
                        <a:pt x="1287" y="1061"/>
                      </a:lnTo>
                      <a:lnTo>
                        <a:pt x="989" y="656"/>
                      </a:lnTo>
                      <a:lnTo>
                        <a:pt x="1287" y="251"/>
                      </a:lnTo>
                      <a:lnTo>
                        <a:pt x="799" y="406"/>
                      </a:lnTo>
                      <a:lnTo>
                        <a:pt x="48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4" name="Google Shape;4784;p25"/>
                <p:cNvSpPr/>
                <p:nvPr/>
              </p:nvSpPr>
              <p:spPr>
                <a:xfrm>
                  <a:off x="1724025" y="3057950"/>
                  <a:ext cx="32450" cy="32775"/>
                </a:xfrm>
                <a:custGeom>
                  <a:rect b="b" l="l" r="r" t="t"/>
                  <a:pathLst>
                    <a:path extrusionOk="0" h="1311" w="1298">
                      <a:moveTo>
                        <a:pt x="500" y="0"/>
                      </a:moveTo>
                      <a:lnTo>
                        <a:pt x="500" y="500"/>
                      </a:lnTo>
                      <a:lnTo>
                        <a:pt x="0" y="655"/>
                      </a:lnTo>
                      <a:lnTo>
                        <a:pt x="500" y="810"/>
                      </a:lnTo>
                      <a:lnTo>
                        <a:pt x="500" y="1310"/>
                      </a:lnTo>
                      <a:lnTo>
                        <a:pt x="810" y="905"/>
                      </a:lnTo>
                      <a:lnTo>
                        <a:pt x="1298" y="1060"/>
                      </a:lnTo>
                      <a:lnTo>
                        <a:pt x="988" y="655"/>
                      </a:lnTo>
                      <a:lnTo>
                        <a:pt x="1298" y="250"/>
                      </a:lnTo>
                      <a:lnTo>
                        <a:pt x="810" y="405"/>
                      </a:lnTo>
                      <a:lnTo>
                        <a:pt x="5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5" name="Google Shape;4785;p25"/>
                <p:cNvSpPr/>
                <p:nvPr/>
              </p:nvSpPr>
              <p:spPr>
                <a:xfrm>
                  <a:off x="1903200" y="3678850"/>
                  <a:ext cx="32175" cy="32475"/>
                </a:xfrm>
                <a:custGeom>
                  <a:rect b="b" l="l" r="r" t="t"/>
                  <a:pathLst>
                    <a:path extrusionOk="0" h="1299" w="1287">
                      <a:moveTo>
                        <a:pt x="489" y="1"/>
                      </a:moveTo>
                      <a:lnTo>
                        <a:pt x="489" y="501"/>
                      </a:lnTo>
                      <a:lnTo>
                        <a:pt x="1" y="656"/>
                      </a:lnTo>
                      <a:lnTo>
                        <a:pt x="489" y="810"/>
                      </a:lnTo>
                      <a:lnTo>
                        <a:pt x="489" y="1299"/>
                      </a:lnTo>
                      <a:lnTo>
                        <a:pt x="798" y="906"/>
                      </a:lnTo>
                      <a:lnTo>
                        <a:pt x="1286" y="1048"/>
                      </a:lnTo>
                      <a:lnTo>
                        <a:pt x="989" y="656"/>
                      </a:lnTo>
                      <a:lnTo>
                        <a:pt x="1286" y="251"/>
                      </a:lnTo>
                      <a:lnTo>
                        <a:pt x="798" y="406"/>
                      </a:lnTo>
                      <a:lnTo>
                        <a:pt x="48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6" name="Google Shape;4786;p25"/>
                <p:cNvSpPr/>
                <p:nvPr/>
              </p:nvSpPr>
              <p:spPr>
                <a:xfrm>
                  <a:off x="1379325" y="3424650"/>
                  <a:ext cx="7775" cy="6650"/>
                </a:xfrm>
                <a:custGeom>
                  <a:rect b="b" l="l" r="r" t="t"/>
                  <a:pathLst>
                    <a:path extrusionOk="0" h="266" w="311">
                      <a:moveTo>
                        <a:pt x="143" y="1"/>
                      </a:moveTo>
                      <a:cubicBezTo>
                        <a:pt x="72" y="1"/>
                        <a:pt x="1" y="60"/>
                        <a:pt x="1" y="132"/>
                      </a:cubicBezTo>
                      <a:cubicBezTo>
                        <a:pt x="1" y="213"/>
                        <a:pt x="66" y="266"/>
                        <a:pt x="135" y="266"/>
                      </a:cubicBezTo>
                      <a:cubicBezTo>
                        <a:pt x="167" y="266"/>
                        <a:pt x="200" y="254"/>
                        <a:pt x="227" y="227"/>
                      </a:cubicBezTo>
                      <a:cubicBezTo>
                        <a:pt x="310" y="144"/>
                        <a:pt x="251" y="13"/>
                        <a:pt x="1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7" name="Google Shape;4787;p25"/>
                <p:cNvSpPr/>
                <p:nvPr/>
              </p:nvSpPr>
              <p:spPr>
                <a:xfrm>
                  <a:off x="1782650" y="3521700"/>
                  <a:ext cx="7775" cy="6450"/>
                </a:xfrm>
                <a:custGeom>
                  <a:rect b="b" l="l" r="r" t="t"/>
                  <a:pathLst>
                    <a:path extrusionOk="0" h="258" w="311">
                      <a:moveTo>
                        <a:pt x="143" y="0"/>
                      </a:moveTo>
                      <a:cubicBezTo>
                        <a:pt x="60" y="0"/>
                        <a:pt x="1" y="48"/>
                        <a:pt x="1" y="131"/>
                      </a:cubicBezTo>
                      <a:cubicBezTo>
                        <a:pt x="1" y="206"/>
                        <a:pt x="70" y="258"/>
                        <a:pt x="141" y="258"/>
                      </a:cubicBezTo>
                      <a:cubicBezTo>
                        <a:pt x="171" y="258"/>
                        <a:pt x="202" y="248"/>
                        <a:pt x="227" y="226"/>
                      </a:cubicBezTo>
                      <a:cubicBezTo>
                        <a:pt x="310" y="143"/>
                        <a:pt x="251" y="0"/>
                        <a:pt x="14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8" name="Google Shape;4788;p25"/>
                <p:cNvSpPr/>
                <p:nvPr/>
              </p:nvSpPr>
              <p:spPr>
                <a:xfrm>
                  <a:off x="1982375" y="3265125"/>
                  <a:ext cx="7475" cy="6650"/>
                </a:xfrm>
                <a:custGeom>
                  <a:rect b="b" l="l" r="r" t="t"/>
                  <a:pathLst>
                    <a:path extrusionOk="0" h="266" w="299">
                      <a:moveTo>
                        <a:pt x="132" y="0"/>
                      </a:moveTo>
                      <a:cubicBezTo>
                        <a:pt x="60" y="0"/>
                        <a:pt x="1" y="60"/>
                        <a:pt x="1" y="131"/>
                      </a:cubicBezTo>
                      <a:cubicBezTo>
                        <a:pt x="1" y="212"/>
                        <a:pt x="61" y="265"/>
                        <a:pt x="126" y="265"/>
                      </a:cubicBezTo>
                      <a:cubicBezTo>
                        <a:pt x="156" y="265"/>
                        <a:pt x="188" y="253"/>
                        <a:pt x="215" y="226"/>
                      </a:cubicBezTo>
                      <a:cubicBezTo>
                        <a:pt x="298" y="143"/>
                        <a:pt x="251" y="0"/>
                        <a:pt x="13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9" name="Google Shape;4789;p25"/>
                <p:cNvSpPr/>
                <p:nvPr/>
              </p:nvSpPr>
              <p:spPr>
                <a:xfrm>
                  <a:off x="1567150" y="3227300"/>
                  <a:ext cx="7750" cy="6475"/>
                </a:xfrm>
                <a:custGeom>
                  <a:rect b="b" l="l" r="r" t="t"/>
                  <a:pathLst>
                    <a:path extrusionOk="0" h="259" w="310">
                      <a:moveTo>
                        <a:pt x="143" y="1"/>
                      </a:moveTo>
                      <a:cubicBezTo>
                        <a:pt x="72" y="1"/>
                        <a:pt x="0" y="61"/>
                        <a:pt x="0" y="132"/>
                      </a:cubicBezTo>
                      <a:cubicBezTo>
                        <a:pt x="0" y="207"/>
                        <a:pt x="70" y="258"/>
                        <a:pt x="140" y="258"/>
                      </a:cubicBezTo>
                      <a:cubicBezTo>
                        <a:pt x="171" y="258"/>
                        <a:pt x="201" y="249"/>
                        <a:pt x="227" y="227"/>
                      </a:cubicBezTo>
                      <a:cubicBezTo>
                        <a:pt x="310" y="144"/>
                        <a:pt x="250" y="1"/>
                        <a:pt x="1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0" name="Google Shape;4790;p25"/>
                <p:cNvSpPr/>
                <p:nvPr/>
              </p:nvSpPr>
              <p:spPr>
                <a:xfrm>
                  <a:off x="1779375" y="3314800"/>
                  <a:ext cx="14900" cy="12725"/>
                </a:xfrm>
                <a:custGeom>
                  <a:rect b="b" l="l" r="r" t="t"/>
                  <a:pathLst>
                    <a:path extrusionOk="0" h="509" w="596">
                      <a:moveTo>
                        <a:pt x="255" y="1"/>
                      </a:moveTo>
                      <a:cubicBezTo>
                        <a:pt x="121" y="1"/>
                        <a:pt x="12" y="115"/>
                        <a:pt x="1" y="251"/>
                      </a:cubicBezTo>
                      <a:cubicBezTo>
                        <a:pt x="1" y="404"/>
                        <a:pt x="125" y="508"/>
                        <a:pt x="258" y="508"/>
                      </a:cubicBezTo>
                      <a:cubicBezTo>
                        <a:pt x="322" y="508"/>
                        <a:pt x="387" y="484"/>
                        <a:pt x="441" y="430"/>
                      </a:cubicBezTo>
                      <a:cubicBezTo>
                        <a:pt x="596" y="275"/>
                        <a:pt x="501" y="1"/>
                        <a:pt x="274" y="1"/>
                      </a:cubicBezTo>
                      <a:cubicBezTo>
                        <a:pt x="268" y="1"/>
                        <a:pt x="261" y="1"/>
                        <a:pt x="25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1" name="Google Shape;4791;p25"/>
                <p:cNvSpPr/>
                <p:nvPr/>
              </p:nvSpPr>
              <p:spPr>
                <a:xfrm>
                  <a:off x="1654350" y="4108075"/>
                  <a:ext cx="32175" cy="32475"/>
                </a:xfrm>
                <a:custGeom>
                  <a:rect b="b" l="l" r="r" t="t"/>
                  <a:pathLst>
                    <a:path extrusionOk="0" h="1299" w="1287">
                      <a:moveTo>
                        <a:pt x="489" y="1"/>
                      </a:moveTo>
                      <a:lnTo>
                        <a:pt x="489" y="489"/>
                      </a:lnTo>
                      <a:lnTo>
                        <a:pt x="1" y="643"/>
                      </a:lnTo>
                      <a:lnTo>
                        <a:pt x="489" y="798"/>
                      </a:lnTo>
                      <a:lnTo>
                        <a:pt x="489" y="1298"/>
                      </a:lnTo>
                      <a:lnTo>
                        <a:pt x="799" y="893"/>
                      </a:lnTo>
                      <a:lnTo>
                        <a:pt x="1287" y="1048"/>
                      </a:lnTo>
                      <a:lnTo>
                        <a:pt x="989" y="643"/>
                      </a:lnTo>
                      <a:lnTo>
                        <a:pt x="1287" y="251"/>
                      </a:lnTo>
                      <a:lnTo>
                        <a:pt x="799" y="393"/>
                      </a:lnTo>
                      <a:lnTo>
                        <a:pt x="48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2" name="Google Shape;4792;p25"/>
                <p:cNvSpPr/>
                <p:nvPr/>
              </p:nvSpPr>
              <p:spPr>
                <a:xfrm>
                  <a:off x="1129400" y="3853850"/>
                  <a:ext cx="9350" cy="6600"/>
                </a:xfrm>
                <a:custGeom>
                  <a:rect b="b" l="l" r="r" t="t"/>
                  <a:pathLst>
                    <a:path extrusionOk="0" h="264" w="374">
                      <a:moveTo>
                        <a:pt x="166" y="0"/>
                      </a:moveTo>
                      <a:cubicBezTo>
                        <a:pt x="0" y="0"/>
                        <a:pt x="3" y="264"/>
                        <a:pt x="176" y="264"/>
                      </a:cubicBezTo>
                      <a:cubicBezTo>
                        <a:pt x="179" y="264"/>
                        <a:pt x="183" y="264"/>
                        <a:pt x="187" y="264"/>
                      </a:cubicBezTo>
                      <a:cubicBezTo>
                        <a:pt x="191" y="264"/>
                        <a:pt x="194" y="264"/>
                        <a:pt x="198" y="264"/>
                      </a:cubicBezTo>
                      <a:cubicBezTo>
                        <a:pt x="370" y="264"/>
                        <a:pt x="374" y="0"/>
                        <a:pt x="208" y="0"/>
                      </a:cubicBezTo>
                      <a:cubicBezTo>
                        <a:pt x="201" y="0"/>
                        <a:pt x="194" y="1"/>
                        <a:pt x="187" y="2"/>
                      </a:cubicBezTo>
                      <a:cubicBezTo>
                        <a:pt x="179" y="1"/>
                        <a:pt x="172" y="0"/>
                        <a:pt x="16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3" name="Google Shape;4793;p25"/>
                <p:cNvSpPr/>
                <p:nvPr/>
              </p:nvSpPr>
              <p:spPr>
                <a:xfrm>
                  <a:off x="1533800" y="3950625"/>
                  <a:ext cx="7775" cy="6650"/>
                </a:xfrm>
                <a:custGeom>
                  <a:rect b="b" l="l" r="r" t="t"/>
                  <a:pathLst>
                    <a:path extrusionOk="0" h="266" w="311">
                      <a:moveTo>
                        <a:pt x="144" y="0"/>
                      </a:moveTo>
                      <a:cubicBezTo>
                        <a:pt x="72" y="0"/>
                        <a:pt x="13" y="60"/>
                        <a:pt x="1" y="131"/>
                      </a:cubicBezTo>
                      <a:cubicBezTo>
                        <a:pt x="1" y="212"/>
                        <a:pt x="67" y="265"/>
                        <a:pt x="135" y="265"/>
                      </a:cubicBezTo>
                      <a:cubicBezTo>
                        <a:pt x="167" y="265"/>
                        <a:pt x="200" y="253"/>
                        <a:pt x="227" y="226"/>
                      </a:cubicBezTo>
                      <a:cubicBezTo>
                        <a:pt x="310" y="143"/>
                        <a:pt x="251" y="12"/>
                        <a:pt x="14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4" name="Google Shape;4794;p25"/>
                <p:cNvSpPr/>
                <p:nvPr/>
              </p:nvSpPr>
              <p:spPr>
                <a:xfrm>
                  <a:off x="1733550" y="3694025"/>
                  <a:ext cx="7450" cy="6675"/>
                </a:xfrm>
                <a:custGeom>
                  <a:rect b="b" l="l" r="r" t="t"/>
                  <a:pathLst>
                    <a:path extrusionOk="0" h="267" w="298">
                      <a:moveTo>
                        <a:pt x="131" y="1"/>
                      </a:moveTo>
                      <a:cubicBezTo>
                        <a:pt x="60" y="1"/>
                        <a:pt x="0" y="60"/>
                        <a:pt x="0" y="132"/>
                      </a:cubicBezTo>
                      <a:cubicBezTo>
                        <a:pt x="0" y="213"/>
                        <a:pt x="60" y="266"/>
                        <a:pt x="125" y="266"/>
                      </a:cubicBezTo>
                      <a:cubicBezTo>
                        <a:pt x="156" y="266"/>
                        <a:pt x="187" y="254"/>
                        <a:pt x="214" y="227"/>
                      </a:cubicBezTo>
                      <a:cubicBezTo>
                        <a:pt x="298" y="144"/>
                        <a:pt x="250" y="13"/>
                        <a:pt x="13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5" name="Google Shape;4795;p25"/>
                <p:cNvSpPr/>
                <p:nvPr/>
              </p:nvSpPr>
              <p:spPr>
                <a:xfrm>
                  <a:off x="1318300" y="3656225"/>
                  <a:ext cx="7775" cy="6650"/>
                </a:xfrm>
                <a:custGeom>
                  <a:rect b="b" l="l" r="r" t="t"/>
                  <a:pathLst>
                    <a:path extrusionOk="0" h="266" w="311">
                      <a:moveTo>
                        <a:pt x="144" y="1"/>
                      </a:moveTo>
                      <a:cubicBezTo>
                        <a:pt x="72" y="1"/>
                        <a:pt x="13" y="60"/>
                        <a:pt x="1" y="132"/>
                      </a:cubicBezTo>
                      <a:cubicBezTo>
                        <a:pt x="1" y="213"/>
                        <a:pt x="66" y="266"/>
                        <a:pt x="135" y="266"/>
                      </a:cubicBezTo>
                      <a:cubicBezTo>
                        <a:pt x="167" y="266"/>
                        <a:pt x="200" y="254"/>
                        <a:pt x="227" y="227"/>
                      </a:cubicBezTo>
                      <a:cubicBezTo>
                        <a:pt x="310" y="144"/>
                        <a:pt x="251" y="13"/>
                        <a:pt x="14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6" name="Google Shape;4796;p25"/>
                <p:cNvSpPr/>
                <p:nvPr/>
              </p:nvSpPr>
              <p:spPr>
                <a:xfrm>
                  <a:off x="1530525" y="3743750"/>
                  <a:ext cx="14925" cy="12800"/>
                </a:xfrm>
                <a:custGeom>
                  <a:rect b="b" l="l" r="r" t="t"/>
                  <a:pathLst>
                    <a:path extrusionOk="0" h="512" w="597">
                      <a:moveTo>
                        <a:pt x="275" y="0"/>
                      </a:moveTo>
                      <a:cubicBezTo>
                        <a:pt x="132" y="0"/>
                        <a:pt x="13" y="107"/>
                        <a:pt x="1" y="262"/>
                      </a:cubicBezTo>
                      <a:cubicBezTo>
                        <a:pt x="1" y="409"/>
                        <a:pt x="129" y="511"/>
                        <a:pt x="264" y="511"/>
                      </a:cubicBezTo>
                      <a:cubicBezTo>
                        <a:pt x="326" y="511"/>
                        <a:pt x="389" y="490"/>
                        <a:pt x="441" y="441"/>
                      </a:cubicBezTo>
                      <a:cubicBezTo>
                        <a:pt x="596" y="286"/>
                        <a:pt x="501" y="12"/>
                        <a:pt x="27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7" name="Google Shape;4797;p25"/>
                <p:cNvSpPr/>
                <p:nvPr/>
              </p:nvSpPr>
              <p:spPr>
                <a:xfrm>
                  <a:off x="844725" y="3330900"/>
                  <a:ext cx="31875" cy="33650"/>
                </a:xfrm>
                <a:custGeom>
                  <a:rect b="b" l="l" r="r" t="t"/>
                  <a:pathLst>
                    <a:path extrusionOk="0" h="1346" w="1275">
                      <a:moveTo>
                        <a:pt x="727" y="0"/>
                      </a:moveTo>
                      <a:lnTo>
                        <a:pt x="489" y="453"/>
                      </a:lnTo>
                      <a:lnTo>
                        <a:pt x="1" y="358"/>
                      </a:lnTo>
                      <a:lnTo>
                        <a:pt x="334" y="739"/>
                      </a:lnTo>
                      <a:lnTo>
                        <a:pt x="84" y="1191"/>
                      </a:lnTo>
                      <a:lnTo>
                        <a:pt x="84" y="1191"/>
                      </a:lnTo>
                      <a:lnTo>
                        <a:pt x="537" y="965"/>
                      </a:lnTo>
                      <a:lnTo>
                        <a:pt x="870" y="1346"/>
                      </a:lnTo>
                      <a:lnTo>
                        <a:pt x="822" y="834"/>
                      </a:lnTo>
                      <a:lnTo>
                        <a:pt x="1275" y="608"/>
                      </a:lnTo>
                      <a:lnTo>
                        <a:pt x="787" y="512"/>
                      </a:lnTo>
                      <a:lnTo>
                        <a:pt x="72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8" name="Google Shape;4798;p25"/>
                <p:cNvSpPr/>
                <p:nvPr/>
              </p:nvSpPr>
              <p:spPr>
                <a:xfrm>
                  <a:off x="1221925" y="2868625"/>
                  <a:ext cx="7700" cy="6600"/>
                </a:xfrm>
                <a:custGeom>
                  <a:rect b="b" l="l" r="r" t="t"/>
                  <a:pathLst>
                    <a:path extrusionOk="0" h="264" w="308">
                      <a:moveTo>
                        <a:pt x="174" y="0"/>
                      </a:moveTo>
                      <a:cubicBezTo>
                        <a:pt x="74" y="0"/>
                        <a:pt x="1" y="113"/>
                        <a:pt x="58" y="203"/>
                      </a:cubicBezTo>
                      <a:cubicBezTo>
                        <a:pt x="83" y="244"/>
                        <a:pt x="124" y="263"/>
                        <a:pt x="164" y="263"/>
                      </a:cubicBezTo>
                      <a:cubicBezTo>
                        <a:pt x="218" y="263"/>
                        <a:pt x="270" y="229"/>
                        <a:pt x="284" y="168"/>
                      </a:cubicBezTo>
                      <a:cubicBezTo>
                        <a:pt x="308" y="96"/>
                        <a:pt x="260" y="25"/>
                        <a:pt x="189" y="1"/>
                      </a:cubicBezTo>
                      <a:cubicBezTo>
                        <a:pt x="184" y="0"/>
                        <a:pt x="179" y="0"/>
                        <a:pt x="17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9" name="Google Shape;4799;p25"/>
                <p:cNvSpPr/>
                <p:nvPr/>
              </p:nvSpPr>
              <p:spPr>
                <a:xfrm>
                  <a:off x="1048500" y="3245700"/>
                  <a:ext cx="7900" cy="6350"/>
                </a:xfrm>
                <a:custGeom>
                  <a:rect b="b" l="l" r="r" t="t"/>
                  <a:pathLst>
                    <a:path extrusionOk="0" h="254" w="316">
                      <a:moveTo>
                        <a:pt x="166" y="0"/>
                      </a:moveTo>
                      <a:cubicBezTo>
                        <a:pt x="64" y="0"/>
                        <a:pt x="0" y="107"/>
                        <a:pt x="65" y="194"/>
                      </a:cubicBezTo>
                      <a:cubicBezTo>
                        <a:pt x="91" y="234"/>
                        <a:pt x="131" y="253"/>
                        <a:pt x="171" y="253"/>
                      </a:cubicBezTo>
                      <a:cubicBezTo>
                        <a:pt x="225" y="253"/>
                        <a:pt x="278" y="219"/>
                        <a:pt x="291" y="158"/>
                      </a:cubicBezTo>
                      <a:cubicBezTo>
                        <a:pt x="315" y="87"/>
                        <a:pt x="268" y="15"/>
                        <a:pt x="196" y="3"/>
                      </a:cubicBezTo>
                      <a:cubicBezTo>
                        <a:pt x="186" y="1"/>
                        <a:pt x="176" y="0"/>
                        <a:pt x="16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0" name="Google Shape;4800;p25"/>
                <p:cNvSpPr/>
                <p:nvPr/>
              </p:nvSpPr>
              <p:spPr>
                <a:xfrm>
                  <a:off x="1261325" y="3491250"/>
                  <a:ext cx="7900" cy="6350"/>
                </a:xfrm>
                <a:custGeom>
                  <a:rect b="b" l="l" r="r" t="t"/>
                  <a:pathLst>
                    <a:path extrusionOk="0" h="254" w="316">
                      <a:moveTo>
                        <a:pt x="166" y="1"/>
                      </a:moveTo>
                      <a:cubicBezTo>
                        <a:pt x="64" y="1"/>
                        <a:pt x="0" y="107"/>
                        <a:pt x="65" y="194"/>
                      </a:cubicBezTo>
                      <a:cubicBezTo>
                        <a:pt x="91" y="235"/>
                        <a:pt x="131" y="254"/>
                        <a:pt x="172" y="254"/>
                      </a:cubicBezTo>
                      <a:cubicBezTo>
                        <a:pt x="227" y="254"/>
                        <a:pt x="283" y="220"/>
                        <a:pt x="303" y="159"/>
                      </a:cubicBezTo>
                      <a:cubicBezTo>
                        <a:pt x="315" y="87"/>
                        <a:pt x="268" y="16"/>
                        <a:pt x="196" y="4"/>
                      </a:cubicBezTo>
                      <a:cubicBezTo>
                        <a:pt x="186" y="2"/>
                        <a:pt x="176" y="1"/>
                        <a:pt x="16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1" name="Google Shape;4801;p25"/>
                <p:cNvSpPr/>
                <p:nvPr/>
              </p:nvSpPr>
              <p:spPr>
                <a:xfrm>
                  <a:off x="1378425" y="3091225"/>
                  <a:ext cx="8525" cy="6925"/>
                </a:xfrm>
                <a:custGeom>
                  <a:rect b="b" l="l" r="r" t="t"/>
                  <a:pathLst>
                    <a:path extrusionOk="0" h="277" w="341">
                      <a:moveTo>
                        <a:pt x="186" y="0"/>
                      </a:moveTo>
                      <a:cubicBezTo>
                        <a:pt x="159" y="0"/>
                        <a:pt x="132" y="9"/>
                        <a:pt x="108" y="27"/>
                      </a:cubicBezTo>
                      <a:cubicBezTo>
                        <a:pt x="1" y="98"/>
                        <a:pt x="48" y="253"/>
                        <a:pt x="179" y="277"/>
                      </a:cubicBezTo>
                      <a:cubicBezTo>
                        <a:pt x="239" y="277"/>
                        <a:pt x="310" y="229"/>
                        <a:pt x="322" y="170"/>
                      </a:cubicBezTo>
                      <a:cubicBezTo>
                        <a:pt x="340" y="72"/>
                        <a:pt x="265" y="0"/>
                        <a:pt x="18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2" name="Google Shape;4802;p25"/>
                <p:cNvSpPr/>
                <p:nvPr/>
              </p:nvSpPr>
              <p:spPr>
                <a:xfrm>
                  <a:off x="1244750" y="3281925"/>
                  <a:ext cx="14950" cy="12700"/>
                </a:xfrm>
                <a:custGeom>
                  <a:rect b="b" l="l" r="r" t="t"/>
                  <a:pathLst>
                    <a:path extrusionOk="0" h="508" w="598">
                      <a:moveTo>
                        <a:pt x="313" y="1"/>
                      </a:moveTo>
                      <a:cubicBezTo>
                        <a:pt x="120" y="1"/>
                        <a:pt x="0" y="214"/>
                        <a:pt x="109" y="388"/>
                      </a:cubicBezTo>
                      <a:cubicBezTo>
                        <a:pt x="160" y="469"/>
                        <a:pt x="241" y="507"/>
                        <a:pt x="321" y="507"/>
                      </a:cubicBezTo>
                      <a:cubicBezTo>
                        <a:pt x="429" y="507"/>
                        <a:pt x="534" y="439"/>
                        <a:pt x="562" y="316"/>
                      </a:cubicBezTo>
                      <a:cubicBezTo>
                        <a:pt x="597" y="173"/>
                        <a:pt x="502" y="31"/>
                        <a:pt x="371" y="7"/>
                      </a:cubicBezTo>
                      <a:cubicBezTo>
                        <a:pt x="351" y="3"/>
                        <a:pt x="332" y="1"/>
                        <a:pt x="31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03" name="Google Shape;4803;p25"/>
              <p:cNvGrpSpPr/>
              <p:nvPr/>
            </p:nvGrpSpPr>
            <p:grpSpPr>
              <a:xfrm>
                <a:off x="5688525" y="2376377"/>
                <a:ext cx="4693623" cy="4048345"/>
                <a:chOff x="780450" y="1002925"/>
                <a:chExt cx="3916575" cy="3378125"/>
              </a:xfrm>
            </p:grpSpPr>
            <p:sp>
              <p:nvSpPr>
                <p:cNvPr id="4804" name="Google Shape;4804;p25"/>
                <p:cNvSpPr/>
                <p:nvPr/>
              </p:nvSpPr>
              <p:spPr>
                <a:xfrm>
                  <a:off x="2544350" y="2278100"/>
                  <a:ext cx="32175" cy="32450"/>
                </a:xfrm>
                <a:custGeom>
                  <a:rect b="b" l="l" r="r" t="t"/>
                  <a:pathLst>
                    <a:path extrusionOk="0" h="1298" w="1287">
                      <a:moveTo>
                        <a:pt x="489" y="0"/>
                      </a:moveTo>
                      <a:lnTo>
                        <a:pt x="489" y="500"/>
                      </a:lnTo>
                      <a:lnTo>
                        <a:pt x="1" y="643"/>
                      </a:lnTo>
                      <a:lnTo>
                        <a:pt x="489" y="798"/>
                      </a:lnTo>
                      <a:lnTo>
                        <a:pt x="489" y="1298"/>
                      </a:lnTo>
                      <a:lnTo>
                        <a:pt x="798" y="893"/>
                      </a:lnTo>
                      <a:lnTo>
                        <a:pt x="1287" y="1048"/>
                      </a:lnTo>
                      <a:lnTo>
                        <a:pt x="989" y="643"/>
                      </a:lnTo>
                      <a:lnTo>
                        <a:pt x="1287" y="250"/>
                      </a:lnTo>
                      <a:lnTo>
                        <a:pt x="798" y="405"/>
                      </a:lnTo>
                      <a:lnTo>
                        <a:pt x="4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5" name="Google Shape;4805;p25"/>
                <p:cNvSpPr/>
                <p:nvPr/>
              </p:nvSpPr>
              <p:spPr>
                <a:xfrm>
                  <a:off x="3345350" y="2331075"/>
                  <a:ext cx="32175" cy="32475"/>
                </a:xfrm>
                <a:custGeom>
                  <a:rect b="b" l="l" r="r" t="t"/>
                  <a:pathLst>
                    <a:path extrusionOk="0" h="1299" w="1287">
                      <a:moveTo>
                        <a:pt x="489" y="0"/>
                      </a:moveTo>
                      <a:lnTo>
                        <a:pt x="489" y="500"/>
                      </a:lnTo>
                      <a:lnTo>
                        <a:pt x="0" y="655"/>
                      </a:lnTo>
                      <a:lnTo>
                        <a:pt x="489" y="798"/>
                      </a:lnTo>
                      <a:lnTo>
                        <a:pt x="489" y="1298"/>
                      </a:lnTo>
                      <a:lnTo>
                        <a:pt x="798" y="893"/>
                      </a:lnTo>
                      <a:lnTo>
                        <a:pt x="1286" y="1048"/>
                      </a:lnTo>
                      <a:lnTo>
                        <a:pt x="1286" y="1048"/>
                      </a:lnTo>
                      <a:lnTo>
                        <a:pt x="989" y="655"/>
                      </a:lnTo>
                      <a:lnTo>
                        <a:pt x="1286" y="250"/>
                      </a:lnTo>
                      <a:lnTo>
                        <a:pt x="798" y="405"/>
                      </a:lnTo>
                      <a:lnTo>
                        <a:pt x="4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6" name="Google Shape;4806;p25"/>
                <p:cNvSpPr/>
                <p:nvPr/>
              </p:nvSpPr>
              <p:spPr>
                <a:xfrm>
                  <a:off x="2592275" y="1497050"/>
                  <a:ext cx="32175" cy="32450"/>
                </a:xfrm>
                <a:custGeom>
                  <a:rect b="b" l="l" r="r" t="t"/>
                  <a:pathLst>
                    <a:path extrusionOk="0" h="1298" w="1287">
                      <a:moveTo>
                        <a:pt x="489" y="0"/>
                      </a:moveTo>
                      <a:lnTo>
                        <a:pt x="489" y="500"/>
                      </a:lnTo>
                      <a:lnTo>
                        <a:pt x="1" y="655"/>
                      </a:lnTo>
                      <a:lnTo>
                        <a:pt x="489" y="798"/>
                      </a:lnTo>
                      <a:lnTo>
                        <a:pt x="489" y="1298"/>
                      </a:lnTo>
                      <a:lnTo>
                        <a:pt x="798" y="893"/>
                      </a:lnTo>
                      <a:lnTo>
                        <a:pt x="1286" y="1048"/>
                      </a:lnTo>
                      <a:lnTo>
                        <a:pt x="989" y="655"/>
                      </a:lnTo>
                      <a:lnTo>
                        <a:pt x="1286" y="250"/>
                      </a:lnTo>
                      <a:lnTo>
                        <a:pt x="798" y="405"/>
                      </a:lnTo>
                      <a:lnTo>
                        <a:pt x="4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7" name="Google Shape;4807;p25"/>
                <p:cNvSpPr/>
                <p:nvPr/>
              </p:nvSpPr>
              <p:spPr>
                <a:xfrm>
                  <a:off x="3361425" y="1920600"/>
                  <a:ext cx="32475" cy="32475"/>
                </a:xfrm>
                <a:custGeom>
                  <a:rect b="b" l="l" r="r" t="t"/>
                  <a:pathLst>
                    <a:path extrusionOk="0" h="1299" w="1299">
                      <a:moveTo>
                        <a:pt x="488" y="1"/>
                      </a:moveTo>
                      <a:lnTo>
                        <a:pt x="488" y="501"/>
                      </a:lnTo>
                      <a:lnTo>
                        <a:pt x="0" y="656"/>
                      </a:lnTo>
                      <a:lnTo>
                        <a:pt x="488" y="798"/>
                      </a:lnTo>
                      <a:lnTo>
                        <a:pt x="488" y="1298"/>
                      </a:lnTo>
                      <a:lnTo>
                        <a:pt x="798" y="894"/>
                      </a:lnTo>
                      <a:lnTo>
                        <a:pt x="1298" y="1048"/>
                      </a:lnTo>
                      <a:lnTo>
                        <a:pt x="989" y="656"/>
                      </a:lnTo>
                      <a:lnTo>
                        <a:pt x="1298" y="251"/>
                      </a:lnTo>
                      <a:lnTo>
                        <a:pt x="798" y="405"/>
                      </a:lnTo>
                      <a:lnTo>
                        <a:pt x="48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8" name="Google Shape;4808;p25"/>
                <p:cNvSpPr/>
                <p:nvPr/>
              </p:nvSpPr>
              <p:spPr>
                <a:xfrm>
                  <a:off x="1761525" y="2082225"/>
                  <a:ext cx="32450" cy="32475"/>
                </a:xfrm>
                <a:custGeom>
                  <a:rect b="b" l="l" r="r" t="t"/>
                  <a:pathLst>
                    <a:path extrusionOk="0" h="1299" w="1298">
                      <a:moveTo>
                        <a:pt x="500" y="1"/>
                      </a:moveTo>
                      <a:lnTo>
                        <a:pt x="500" y="489"/>
                      </a:lnTo>
                      <a:lnTo>
                        <a:pt x="0" y="644"/>
                      </a:lnTo>
                      <a:lnTo>
                        <a:pt x="500" y="798"/>
                      </a:lnTo>
                      <a:lnTo>
                        <a:pt x="500" y="1299"/>
                      </a:lnTo>
                      <a:lnTo>
                        <a:pt x="798" y="894"/>
                      </a:lnTo>
                      <a:lnTo>
                        <a:pt x="1298" y="1048"/>
                      </a:lnTo>
                      <a:lnTo>
                        <a:pt x="988" y="644"/>
                      </a:lnTo>
                      <a:lnTo>
                        <a:pt x="1298" y="251"/>
                      </a:lnTo>
                      <a:lnTo>
                        <a:pt x="1298" y="251"/>
                      </a:lnTo>
                      <a:lnTo>
                        <a:pt x="798" y="394"/>
                      </a:lnTo>
                      <a:lnTo>
                        <a:pt x="50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9" name="Google Shape;4809;p25"/>
                <p:cNvSpPr/>
                <p:nvPr/>
              </p:nvSpPr>
              <p:spPr>
                <a:xfrm>
                  <a:off x="1647825" y="2529000"/>
                  <a:ext cx="32450" cy="32475"/>
                </a:xfrm>
                <a:custGeom>
                  <a:rect b="b" l="l" r="r" t="t"/>
                  <a:pathLst>
                    <a:path extrusionOk="0" h="1299" w="1298">
                      <a:moveTo>
                        <a:pt x="500" y="1"/>
                      </a:moveTo>
                      <a:lnTo>
                        <a:pt x="500" y="489"/>
                      </a:lnTo>
                      <a:lnTo>
                        <a:pt x="0" y="644"/>
                      </a:lnTo>
                      <a:lnTo>
                        <a:pt x="500" y="799"/>
                      </a:lnTo>
                      <a:lnTo>
                        <a:pt x="500" y="1299"/>
                      </a:lnTo>
                      <a:lnTo>
                        <a:pt x="798" y="894"/>
                      </a:lnTo>
                      <a:lnTo>
                        <a:pt x="1298" y="1049"/>
                      </a:lnTo>
                      <a:lnTo>
                        <a:pt x="1298" y="1049"/>
                      </a:lnTo>
                      <a:lnTo>
                        <a:pt x="988" y="644"/>
                      </a:lnTo>
                      <a:lnTo>
                        <a:pt x="1298" y="251"/>
                      </a:lnTo>
                      <a:lnTo>
                        <a:pt x="798" y="394"/>
                      </a:lnTo>
                      <a:lnTo>
                        <a:pt x="50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0" name="Google Shape;4810;p25"/>
                <p:cNvSpPr/>
                <p:nvPr/>
              </p:nvSpPr>
              <p:spPr>
                <a:xfrm>
                  <a:off x="780450" y="2377800"/>
                  <a:ext cx="32175" cy="32775"/>
                </a:xfrm>
                <a:custGeom>
                  <a:rect b="b" l="l" r="r" t="t"/>
                  <a:pathLst>
                    <a:path extrusionOk="0" h="1311" w="1287">
                      <a:moveTo>
                        <a:pt x="488" y="1"/>
                      </a:moveTo>
                      <a:lnTo>
                        <a:pt x="488" y="501"/>
                      </a:lnTo>
                      <a:lnTo>
                        <a:pt x="0" y="655"/>
                      </a:lnTo>
                      <a:lnTo>
                        <a:pt x="488" y="810"/>
                      </a:lnTo>
                      <a:lnTo>
                        <a:pt x="488" y="1310"/>
                      </a:lnTo>
                      <a:lnTo>
                        <a:pt x="798" y="905"/>
                      </a:lnTo>
                      <a:lnTo>
                        <a:pt x="1286" y="1060"/>
                      </a:lnTo>
                      <a:lnTo>
                        <a:pt x="988" y="655"/>
                      </a:lnTo>
                      <a:lnTo>
                        <a:pt x="1286" y="251"/>
                      </a:lnTo>
                      <a:lnTo>
                        <a:pt x="798" y="405"/>
                      </a:lnTo>
                      <a:lnTo>
                        <a:pt x="48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1" name="Google Shape;4811;p25"/>
                <p:cNvSpPr/>
                <p:nvPr/>
              </p:nvSpPr>
              <p:spPr>
                <a:xfrm>
                  <a:off x="2243125" y="2420375"/>
                  <a:ext cx="32175" cy="32450"/>
                </a:xfrm>
                <a:custGeom>
                  <a:rect b="b" l="l" r="r" t="t"/>
                  <a:pathLst>
                    <a:path extrusionOk="0" h="1298" w="1287">
                      <a:moveTo>
                        <a:pt x="489" y="0"/>
                      </a:moveTo>
                      <a:lnTo>
                        <a:pt x="489" y="500"/>
                      </a:lnTo>
                      <a:lnTo>
                        <a:pt x="1" y="655"/>
                      </a:lnTo>
                      <a:lnTo>
                        <a:pt x="489" y="810"/>
                      </a:lnTo>
                      <a:lnTo>
                        <a:pt x="489" y="1298"/>
                      </a:lnTo>
                      <a:lnTo>
                        <a:pt x="798" y="905"/>
                      </a:lnTo>
                      <a:lnTo>
                        <a:pt x="1286" y="1060"/>
                      </a:lnTo>
                      <a:lnTo>
                        <a:pt x="989" y="655"/>
                      </a:lnTo>
                      <a:lnTo>
                        <a:pt x="1286" y="250"/>
                      </a:lnTo>
                      <a:lnTo>
                        <a:pt x="1286" y="250"/>
                      </a:lnTo>
                      <a:lnTo>
                        <a:pt x="798" y="405"/>
                      </a:lnTo>
                      <a:lnTo>
                        <a:pt x="4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2" name="Google Shape;4812;p25"/>
                <p:cNvSpPr/>
                <p:nvPr/>
              </p:nvSpPr>
              <p:spPr>
                <a:xfrm>
                  <a:off x="3166450" y="3111225"/>
                  <a:ext cx="32475" cy="32475"/>
                </a:xfrm>
                <a:custGeom>
                  <a:rect b="b" l="l" r="r" t="t"/>
                  <a:pathLst>
                    <a:path extrusionOk="0" h="1299" w="1299">
                      <a:moveTo>
                        <a:pt x="501" y="1"/>
                      </a:moveTo>
                      <a:lnTo>
                        <a:pt x="501" y="501"/>
                      </a:lnTo>
                      <a:lnTo>
                        <a:pt x="1" y="643"/>
                      </a:lnTo>
                      <a:lnTo>
                        <a:pt x="501" y="798"/>
                      </a:lnTo>
                      <a:lnTo>
                        <a:pt x="501" y="1298"/>
                      </a:lnTo>
                      <a:lnTo>
                        <a:pt x="798" y="894"/>
                      </a:lnTo>
                      <a:lnTo>
                        <a:pt x="1298" y="1048"/>
                      </a:lnTo>
                      <a:lnTo>
                        <a:pt x="1298" y="1048"/>
                      </a:lnTo>
                      <a:lnTo>
                        <a:pt x="989" y="643"/>
                      </a:lnTo>
                      <a:lnTo>
                        <a:pt x="1298" y="251"/>
                      </a:lnTo>
                      <a:lnTo>
                        <a:pt x="798" y="405"/>
                      </a:lnTo>
                      <a:lnTo>
                        <a:pt x="50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3" name="Google Shape;4813;p25"/>
                <p:cNvSpPr/>
                <p:nvPr/>
              </p:nvSpPr>
              <p:spPr>
                <a:xfrm>
                  <a:off x="3302475" y="3978300"/>
                  <a:ext cx="32175" cy="32475"/>
                </a:xfrm>
                <a:custGeom>
                  <a:rect b="b" l="l" r="r" t="t"/>
                  <a:pathLst>
                    <a:path extrusionOk="0" h="1299" w="1287">
                      <a:moveTo>
                        <a:pt x="489" y="0"/>
                      </a:moveTo>
                      <a:lnTo>
                        <a:pt x="489" y="500"/>
                      </a:lnTo>
                      <a:lnTo>
                        <a:pt x="1" y="655"/>
                      </a:lnTo>
                      <a:lnTo>
                        <a:pt x="489" y="810"/>
                      </a:lnTo>
                      <a:lnTo>
                        <a:pt x="489" y="1298"/>
                      </a:lnTo>
                      <a:lnTo>
                        <a:pt x="799" y="893"/>
                      </a:lnTo>
                      <a:lnTo>
                        <a:pt x="1287" y="1048"/>
                      </a:lnTo>
                      <a:lnTo>
                        <a:pt x="989" y="655"/>
                      </a:lnTo>
                      <a:lnTo>
                        <a:pt x="1287" y="250"/>
                      </a:lnTo>
                      <a:lnTo>
                        <a:pt x="799" y="405"/>
                      </a:lnTo>
                      <a:lnTo>
                        <a:pt x="4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4" name="Google Shape;4814;p25"/>
                <p:cNvSpPr/>
                <p:nvPr/>
              </p:nvSpPr>
              <p:spPr>
                <a:xfrm>
                  <a:off x="2336000" y="3689575"/>
                  <a:ext cx="32475" cy="32475"/>
                </a:xfrm>
                <a:custGeom>
                  <a:rect b="b" l="l" r="r" t="t"/>
                  <a:pathLst>
                    <a:path extrusionOk="0" h="1299" w="1299">
                      <a:moveTo>
                        <a:pt x="500" y="0"/>
                      </a:moveTo>
                      <a:lnTo>
                        <a:pt x="500" y="489"/>
                      </a:lnTo>
                      <a:lnTo>
                        <a:pt x="0" y="643"/>
                      </a:lnTo>
                      <a:lnTo>
                        <a:pt x="500" y="798"/>
                      </a:lnTo>
                      <a:lnTo>
                        <a:pt x="500" y="1298"/>
                      </a:lnTo>
                      <a:lnTo>
                        <a:pt x="798" y="893"/>
                      </a:lnTo>
                      <a:lnTo>
                        <a:pt x="1298" y="1048"/>
                      </a:lnTo>
                      <a:lnTo>
                        <a:pt x="988" y="643"/>
                      </a:lnTo>
                      <a:lnTo>
                        <a:pt x="1298" y="238"/>
                      </a:lnTo>
                      <a:lnTo>
                        <a:pt x="798" y="393"/>
                      </a:lnTo>
                      <a:lnTo>
                        <a:pt x="5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5" name="Google Shape;4815;p25"/>
                <p:cNvSpPr/>
                <p:nvPr/>
              </p:nvSpPr>
              <p:spPr>
                <a:xfrm>
                  <a:off x="2560425" y="3143675"/>
                  <a:ext cx="32475" cy="32475"/>
                </a:xfrm>
                <a:custGeom>
                  <a:rect b="b" l="l" r="r" t="t"/>
                  <a:pathLst>
                    <a:path extrusionOk="0" h="1299" w="1299">
                      <a:moveTo>
                        <a:pt x="501" y="0"/>
                      </a:moveTo>
                      <a:lnTo>
                        <a:pt x="501" y="488"/>
                      </a:lnTo>
                      <a:lnTo>
                        <a:pt x="1" y="643"/>
                      </a:lnTo>
                      <a:lnTo>
                        <a:pt x="501" y="798"/>
                      </a:lnTo>
                      <a:lnTo>
                        <a:pt x="501" y="1298"/>
                      </a:lnTo>
                      <a:lnTo>
                        <a:pt x="798" y="893"/>
                      </a:lnTo>
                      <a:lnTo>
                        <a:pt x="1298" y="1048"/>
                      </a:lnTo>
                      <a:lnTo>
                        <a:pt x="989" y="643"/>
                      </a:lnTo>
                      <a:lnTo>
                        <a:pt x="1298" y="250"/>
                      </a:lnTo>
                      <a:lnTo>
                        <a:pt x="1298" y="250"/>
                      </a:lnTo>
                      <a:lnTo>
                        <a:pt x="798" y="405"/>
                      </a:lnTo>
                      <a:lnTo>
                        <a:pt x="50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6" name="Google Shape;4816;p25"/>
                <p:cNvSpPr/>
                <p:nvPr/>
              </p:nvSpPr>
              <p:spPr>
                <a:xfrm>
                  <a:off x="1914525" y="1848875"/>
                  <a:ext cx="32450" cy="32475"/>
                </a:xfrm>
                <a:custGeom>
                  <a:rect b="b" l="l" r="r" t="t"/>
                  <a:pathLst>
                    <a:path extrusionOk="0" h="1299" w="1298">
                      <a:moveTo>
                        <a:pt x="500" y="0"/>
                      </a:moveTo>
                      <a:lnTo>
                        <a:pt x="500" y="500"/>
                      </a:lnTo>
                      <a:lnTo>
                        <a:pt x="0" y="643"/>
                      </a:lnTo>
                      <a:lnTo>
                        <a:pt x="500" y="798"/>
                      </a:lnTo>
                      <a:lnTo>
                        <a:pt x="500" y="1298"/>
                      </a:lnTo>
                      <a:lnTo>
                        <a:pt x="810" y="893"/>
                      </a:lnTo>
                      <a:lnTo>
                        <a:pt x="1298" y="1048"/>
                      </a:lnTo>
                      <a:lnTo>
                        <a:pt x="988" y="643"/>
                      </a:lnTo>
                      <a:lnTo>
                        <a:pt x="1298" y="250"/>
                      </a:lnTo>
                      <a:lnTo>
                        <a:pt x="810" y="405"/>
                      </a:lnTo>
                      <a:lnTo>
                        <a:pt x="5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7" name="Google Shape;4817;p25"/>
                <p:cNvSpPr/>
                <p:nvPr/>
              </p:nvSpPr>
              <p:spPr>
                <a:xfrm>
                  <a:off x="2360400" y="1131825"/>
                  <a:ext cx="32475" cy="32450"/>
                </a:xfrm>
                <a:custGeom>
                  <a:rect b="b" l="l" r="r" t="t"/>
                  <a:pathLst>
                    <a:path extrusionOk="0" h="1298" w="1299">
                      <a:moveTo>
                        <a:pt x="501" y="0"/>
                      </a:moveTo>
                      <a:lnTo>
                        <a:pt x="501" y="500"/>
                      </a:lnTo>
                      <a:lnTo>
                        <a:pt x="1" y="655"/>
                      </a:lnTo>
                      <a:lnTo>
                        <a:pt x="501" y="798"/>
                      </a:lnTo>
                      <a:lnTo>
                        <a:pt x="501" y="1298"/>
                      </a:lnTo>
                      <a:lnTo>
                        <a:pt x="798" y="893"/>
                      </a:lnTo>
                      <a:lnTo>
                        <a:pt x="1298" y="1048"/>
                      </a:lnTo>
                      <a:lnTo>
                        <a:pt x="989" y="655"/>
                      </a:lnTo>
                      <a:lnTo>
                        <a:pt x="1298" y="250"/>
                      </a:lnTo>
                      <a:lnTo>
                        <a:pt x="798" y="405"/>
                      </a:lnTo>
                      <a:lnTo>
                        <a:pt x="50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8" name="Google Shape;4818;p25"/>
                <p:cNvSpPr/>
                <p:nvPr/>
              </p:nvSpPr>
              <p:spPr>
                <a:xfrm>
                  <a:off x="2275275" y="2911200"/>
                  <a:ext cx="32475" cy="32475"/>
                </a:xfrm>
                <a:custGeom>
                  <a:rect b="b" l="l" r="r" t="t"/>
                  <a:pathLst>
                    <a:path extrusionOk="0" h="1299" w="1299">
                      <a:moveTo>
                        <a:pt x="500" y="1"/>
                      </a:moveTo>
                      <a:lnTo>
                        <a:pt x="500" y="501"/>
                      </a:lnTo>
                      <a:lnTo>
                        <a:pt x="0" y="644"/>
                      </a:lnTo>
                      <a:lnTo>
                        <a:pt x="500" y="798"/>
                      </a:lnTo>
                      <a:lnTo>
                        <a:pt x="500" y="1298"/>
                      </a:lnTo>
                      <a:lnTo>
                        <a:pt x="798" y="894"/>
                      </a:lnTo>
                      <a:lnTo>
                        <a:pt x="1298" y="1048"/>
                      </a:lnTo>
                      <a:lnTo>
                        <a:pt x="989" y="644"/>
                      </a:lnTo>
                      <a:lnTo>
                        <a:pt x="1298" y="251"/>
                      </a:lnTo>
                      <a:lnTo>
                        <a:pt x="1298" y="251"/>
                      </a:lnTo>
                      <a:lnTo>
                        <a:pt x="798" y="393"/>
                      </a:lnTo>
                      <a:lnTo>
                        <a:pt x="50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9" name="Google Shape;4819;p25"/>
                <p:cNvSpPr/>
                <p:nvPr/>
              </p:nvSpPr>
              <p:spPr>
                <a:xfrm>
                  <a:off x="2544350" y="3918175"/>
                  <a:ext cx="32175" cy="32475"/>
                </a:xfrm>
                <a:custGeom>
                  <a:rect b="b" l="l" r="r" t="t"/>
                  <a:pathLst>
                    <a:path extrusionOk="0" h="1299" w="1287">
                      <a:moveTo>
                        <a:pt x="489" y="0"/>
                      </a:moveTo>
                      <a:lnTo>
                        <a:pt x="489" y="500"/>
                      </a:lnTo>
                      <a:lnTo>
                        <a:pt x="1" y="655"/>
                      </a:lnTo>
                      <a:lnTo>
                        <a:pt x="489" y="810"/>
                      </a:lnTo>
                      <a:lnTo>
                        <a:pt x="489" y="1298"/>
                      </a:lnTo>
                      <a:lnTo>
                        <a:pt x="798" y="905"/>
                      </a:lnTo>
                      <a:lnTo>
                        <a:pt x="1287" y="1048"/>
                      </a:lnTo>
                      <a:lnTo>
                        <a:pt x="989" y="655"/>
                      </a:lnTo>
                      <a:lnTo>
                        <a:pt x="1287" y="250"/>
                      </a:lnTo>
                      <a:lnTo>
                        <a:pt x="798" y="405"/>
                      </a:lnTo>
                      <a:lnTo>
                        <a:pt x="4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0" name="Google Shape;4820;p25"/>
                <p:cNvSpPr/>
                <p:nvPr/>
              </p:nvSpPr>
              <p:spPr>
                <a:xfrm>
                  <a:off x="2670850" y="2694200"/>
                  <a:ext cx="32175" cy="32475"/>
                </a:xfrm>
                <a:custGeom>
                  <a:rect b="b" l="l" r="r" t="t"/>
                  <a:pathLst>
                    <a:path extrusionOk="0" h="1299" w="1287">
                      <a:moveTo>
                        <a:pt x="489" y="1"/>
                      </a:moveTo>
                      <a:lnTo>
                        <a:pt x="489" y="489"/>
                      </a:lnTo>
                      <a:lnTo>
                        <a:pt x="1" y="644"/>
                      </a:lnTo>
                      <a:lnTo>
                        <a:pt x="489" y="799"/>
                      </a:lnTo>
                      <a:lnTo>
                        <a:pt x="489" y="1299"/>
                      </a:lnTo>
                      <a:lnTo>
                        <a:pt x="799" y="894"/>
                      </a:lnTo>
                      <a:lnTo>
                        <a:pt x="1287" y="1049"/>
                      </a:lnTo>
                      <a:lnTo>
                        <a:pt x="1287" y="1049"/>
                      </a:lnTo>
                      <a:lnTo>
                        <a:pt x="989" y="644"/>
                      </a:lnTo>
                      <a:lnTo>
                        <a:pt x="1287" y="251"/>
                      </a:lnTo>
                      <a:lnTo>
                        <a:pt x="799" y="394"/>
                      </a:lnTo>
                      <a:lnTo>
                        <a:pt x="48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1" name="Google Shape;4821;p25"/>
                <p:cNvSpPr/>
                <p:nvPr/>
              </p:nvSpPr>
              <p:spPr>
                <a:xfrm>
                  <a:off x="2745875" y="1821775"/>
                  <a:ext cx="32450" cy="32475"/>
                </a:xfrm>
                <a:custGeom>
                  <a:rect b="b" l="l" r="r" t="t"/>
                  <a:pathLst>
                    <a:path extrusionOk="0" h="1299" w="1298">
                      <a:moveTo>
                        <a:pt x="500" y="1"/>
                      </a:moveTo>
                      <a:lnTo>
                        <a:pt x="500" y="489"/>
                      </a:lnTo>
                      <a:lnTo>
                        <a:pt x="0" y="644"/>
                      </a:lnTo>
                      <a:lnTo>
                        <a:pt x="500" y="799"/>
                      </a:lnTo>
                      <a:lnTo>
                        <a:pt x="500" y="1299"/>
                      </a:lnTo>
                      <a:lnTo>
                        <a:pt x="810" y="894"/>
                      </a:lnTo>
                      <a:lnTo>
                        <a:pt x="1298" y="1049"/>
                      </a:lnTo>
                      <a:lnTo>
                        <a:pt x="988" y="644"/>
                      </a:lnTo>
                      <a:lnTo>
                        <a:pt x="1298" y="251"/>
                      </a:lnTo>
                      <a:lnTo>
                        <a:pt x="810" y="394"/>
                      </a:lnTo>
                      <a:lnTo>
                        <a:pt x="50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2" name="Google Shape;4822;p25"/>
                <p:cNvSpPr/>
                <p:nvPr/>
              </p:nvSpPr>
              <p:spPr>
                <a:xfrm>
                  <a:off x="3651050" y="3127300"/>
                  <a:ext cx="32450" cy="32475"/>
                </a:xfrm>
                <a:custGeom>
                  <a:rect b="b" l="l" r="r" t="t"/>
                  <a:pathLst>
                    <a:path extrusionOk="0" h="1299" w="1298">
                      <a:moveTo>
                        <a:pt x="488" y="0"/>
                      </a:moveTo>
                      <a:lnTo>
                        <a:pt x="488" y="501"/>
                      </a:lnTo>
                      <a:lnTo>
                        <a:pt x="0" y="655"/>
                      </a:lnTo>
                      <a:lnTo>
                        <a:pt x="488" y="810"/>
                      </a:lnTo>
                      <a:lnTo>
                        <a:pt x="488" y="1298"/>
                      </a:lnTo>
                      <a:lnTo>
                        <a:pt x="798" y="905"/>
                      </a:lnTo>
                      <a:lnTo>
                        <a:pt x="1298" y="1060"/>
                      </a:lnTo>
                      <a:lnTo>
                        <a:pt x="988" y="655"/>
                      </a:lnTo>
                      <a:lnTo>
                        <a:pt x="1298" y="251"/>
                      </a:lnTo>
                      <a:lnTo>
                        <a:pt x="798" y="405"/>
                      </a:lnTo>
                      <a:lnTo>
                        <a:pt x="48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3" name="Google Shape;4823;p25"/>
                <p:cNvSpPr/>
                <p:nvPr/>
              </p:nvSpPr>
              <p:spPr>
                <a:xfrm>
                  <a:off x="4041275" y="2777250"/>
                  <a:ext cx="32175" cy="32775"/>
                </a:xfrm>
                <a:custGeom>
                  <a:rect b="b" l="l" r="r" t="t"/>
                  <a:pathLst>
                    <a:path extrusionOk="0" h="1311" w="1287">
                      <a:moveTo>
                        <a:pt x="488" y="1"/>
                      </a:moveTo>
                      <a:lnTo>
                        <a:pt x="488" y="501"/>
                      </a:lnTo>
                      <a:lnTo>
                        <a:pt x="0" y="656"/>
                      </a:lnTo>
                      <a:lnTo>
                        <a:pt x="488" y="810"/>
                      </a:lnTo>
                      <a:lnTo>
                        <a:pt x="488" y="1310"/>
                      </a:lnTo>
                      <a:lnTo>
                        <a:pt x="798" y="906"/>
                      </a:lnTo>
                      <a:lnTo>
                        <a:pt x="1286" y="1060"/>
                      </a:lnTo>
                      <a:lnTo>
                        <a:pt x="988" y="656"/>
                      </a:lnTo>
                      <a:lnTo>
                        <a:pt x="1286" y="251"/>
                      </a:lnTo>
                      <a:lnTo>
                        <a:pt x="798" y="406"/>
                      </a:lnTo>
                      <a:lnTo>
                        <a:pt x="48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4" name="Google Shape;4824;p25"/>
                <p:cNvSpPr/>
                <p:nvPr/>
              </p:nvSpPr>
              <p:spPr>
                <a:xfrm>
                  <a:off x="1419225" y="2245650"/>
                  <a:ext cx="32450" cy="32475"/>
                </a:xfrm>
                <a:custGeom>
                  <a:rect b="b" l="l" r="r" t="t"/>
                  <a:pathLst>
                    <a:path extrusionOk="0" h="1299" w="1298">
                      <a:moveTo>
                        <a:pt x="500" y="0"/>
                      </a:moveTo>
                      <a:lnTo>
                        <a:pt x="500" y="500"/>
                      </a:lnTo>
                      <a:lnTo>
                        <a:pt x="0" y="655"/>
                      </a:lnTo>
                      <a:lnTo>
                        <a:pt x="500" y="810"/>
                      </a:lnTo>
                      <a:lnTo>
                        <a:pt x="500" y="1298"/>
                      </a:lnTo>
                      <a:lnTo>
                        <a:pt x="798" y="905"/>
                      </a:lnTo>
                      <a:lnTo>
                        <a:pt x="1298" y="1048"/>
                      </a:lnTo>
                      <a:lnTo>
                        <a:pt x="1298" y="1048"/>
                      </a:lnTo>
                      <a:lnTo>
                        <a:pt x="988" y="655"/>
                      </a:lnTo>
                      <a:lnTo>
                        <a:pt x="1298" y="250"/>
                      </a:lnTo>
                      <a:lnTo>
                        <a:pt x="798" y="405"/>
                      </a:lnTo>
                      <a:lnTo>
                        <a:pt x="5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5" name="Google Shape;4825;p25"/>
                <p:cNvSpPr/>
                <p:nvPr/>
              </p:nvSpPr>
              <p:spPr>
                <a:xfrm>
                  <a:off x="3361425" y="3035625"/>
                  <a:ext cx="32475" cy="32475"/>
                </a:xfrm>
                <a:custGeom>
                  <a:rect b="b" l="l" r="r" t="t"/>
                  <a:pathLst>
                    <a:path extrusionOk="0" h="1299" w="1299">
                      <a:moveTo>
                        <a:pt x="488" y="0"/>
                      </a:moveTo>
                      <a:lnTo>
                        <a:pt x="488" y="489"/>
                      </a:lnTo>
                      <a:lnTo>
                        <a:pt x="0" y="643"/>
                      </a:lnTo>
                      <a:lnTo>
                        <a:pt x="488" y="798"/>
                      </a:lnTo>
                      <a:lnTo>
                        <a:pt x="488" y="1298"/>
                      </a:lnTo>
                      <a:lnTo>
                        <a:pt x="798" y="893"/>
                      </a:lnTo>
                      <a:lnTo>
                        <a:pt x="1298" y="1048"/>
                      </a:lnTo>
                      <a:lnTo>
                        <a:pt x="989" y="643"/>
                      </a:lnTo>
                      <a:lnTo>
                        <a:pt x="1298" y="239"/>
                      </a:lnTo>
                      <a:lnTo>
                        <a:pt x="798" y="393"/>
                      </a:lnTo>
                      <a:lnTo>
                        <a:pt x="48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6" name="Google Shape;4826;p25"/>
                <p:cNvSpPr/>
                <p:nvPr/>
              </p:nvSpPr>
              <p:spPr>
                <a:xfrm>
                  <a:off x="1792475" y="2761175"/>
                  <a:ext cx="32175" cy="32475"/>
                </a:xfrm>
                <a:custGeom>
                  <a:rect b="b" l="l" r="r" t="t"/>
                  <a:pathLst>
                    <a:path extrusionOk="0" h="1299" w="1287">
                      <a:moveTo>
                        <a:pt x="489" y="1"/>
                      </a:moveTo>
                      <a:lnTo>
                        <a:pt x="489" y="501"/>
                      </a:lnTo>
                      <a:lnTo>
                        <a:pt x="0" y="644"/>
                      </a:lnTo>
                      <a:lnTo>
                        <a:pt x="489" y="799"/>
                      </a:lnTo>
                      <a:lnTo>
                        <a:pt x="489" y="1299"/>
                      </a:lnTo>
                      <a:lnTo>
                        <a:pt x="798" y="894"/>
                      </a:lnTo>
                      <a:lnTo>
                        <a:pt x="1286" y="1049"/>
                      </a:lnTo>
                      <a:lnTo>
                        <a:pt x="989" y="644"/>
                      </a:lnTo>
                      <a:lnTo>
                        <a:pt x="1286" y="251"/>
                      </a:lnTo>
                      <a:lnTo>
                        <a:pt x="798" y="406"/>
                      </a:lnTo>
                      <a:lnTo>
                        <a:pt x="48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7" name="Google Shape;4827;p25"/>
                <p:cNvSpPr/>
                <p:nvPr/>
              </p:nvSpPr>
              <p:spPr>
                <a:xfrm>
                  <a:off x="1107275" y="2677850"/>
                  <a:ext cx="32475" cy="32450"/>
                </a:xfrm>
                <a:custGeom>
                  <a:rect b="b" l="l" r="r" t="t"/>
                  <a:pathLst>
                    <a:path extrusionOk="0" h="1298" w="1299">
                      <a:moveTo>
                        <a:pt x="500" y="0"/>
                      </a:moveTo>
                      <a:lnTo>
                        <a:pt x="500" y="500"/>
                      </a:lnTo>
                      <a:lnTo>
                        <a:pt x="0" y="655"/>
                      </a:lnTo>
                      <a:lnTo>
                        <a:pt x="500" y="810"/>
                      </a:lnTo>
                      <a:lnTo>
                        <a:pt x="500" y="1298"/>
                      </a:lnTo>
                      <a:lnTo>
                        <a:pt x="810" y="905"/>
                      </a:lnTo>
                      <a:lnTo>
                        <a:pt x="1298" y="1048"/>
                      </a:lnTo>
                      <a:lnTo>
                        <a:pt x="988" y="655"/>
                      </a:lnTo>
                      <a:lnTo>
                        <a:pt x="1298" y="250"/>
                      </a:lnTo>
                      <a:lnTo>
                        <a:pt x="810" y="405"/>
                      </a:lnTo>
                      <a:lnTo>
                        <a:pt x="5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8" name="Google Shape;4828;p25"/>
                <p:cNvSpPr/>
                <p:nvPr/>
              </p:nvSpPr>
              <p:spPr>
                <a:xfrm>
                  <a:off x="3018525" y="2280175"/>
                  <a:ext cx="32475" cy="32475"/>
                </a:xfrm>
                <a:custGeom>
                  <a:rect b="b" l="l" r="r" t="t"/>
                  <a:pathLst>
                    <a:path extrusionOk="0" h="1299" w="1299">
                      <a:moveTo>
                        <a:pt x="500" y="0"/>
                      </a:moveTo>
                      <a:lnTo>
                        <a:pt x="500" y="500"/>
                      </a:lnTo>
                      <a:lnTo>
                        <a:pt x="0" y="655"/>
                      </a:lnTo>
                      <a:lnTo>
                        <a:pt x="500" y="810"/>
                      </a:lnTo>
                      <a:lnTo>
                        <a:pt x="500" y="1298"/>
                      </a:lnTo>
                      <a:lnTo>
                        <a:pt x="798" y="905"/>
                      </a:lnTo>
                      <a:lnTo>
                        <a:pt x="1298" y="1048"/>
                      </a:lnTo>
                      <a:lnTo>
                        <a:pt x="989" y="655"/>
                      </a:lnTo>
                      <a:lnTo>
                        <a:pt x="1298" y="250"/>
                      </a:lnTo>
                      <a:lnTo>
                        <a:pt x="798" y="405"/>
                      </a:lnTo>
                      <a:lnTo>
                        <a:pt x="5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9" name="Google Shape;4829;p25"/>
                <p:cNvSpPr/>
                <p:nvPr/>
              </p:nvSpPr>
              <p:spPr>
                <a:xfrm>
                  <a:off x="2549425" y="2858225"/>
                  <a:ext cx="14900" cy="12800"/>
                </a:xfrm>
                <a:custGeom>
                  <a:rect b="b" l="l" r="r" t="t"/>
                  <a:pathLst>
                    <a:path extrusionOk="0" h="512" w="596">
                      <a:moveTo>
                        <a:pt x="274" y="0"/>
                      </a:moveTo>
                      <a:cubicBezTo>
                        <a:pt x="119" y="0"/>
                        <a:pt x="0" y="119"/>
                        <a:pt x="0" y="262"/>
                      </a:cubicBezTo>
                      <a:cubicBezTo>
                        <a:pt x="0" y="409"/>
                        <a:pt x="129" y="511"/>
                        <a:pt x="259" y="511"/>
                      </a:cubicBezTo>
                      <a:cubicBezTo>
                        <a:pt x="319" y="511"/>
                        <a:pt x="380" y="490"/>
                        <a:pt x="429" y="441"/>
                      </a:cubicBezTo>
                      <a:cubicBezTo>
                        <a:pt x="595" y="286"/>
                        <a:pt x="488" y="12"/>
                        <a:pt x="27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0" name="Google Shape;4830;p25"/>
                <p:cNvSpPr/>
                <p:nvPr/>
              </p:nvSpPr>
              <p:spPr>
                <a:xfrm>
                  <a:off x="2369925" y="2624550"/>
                  <a:ext cx="7475" cy="6475"/>
                </a:xfrm>
                <a:custGeom>
                  <a:rect b="b" l="l" r="r" t="t"/>
                  <a:pathLst>
                    <a:path extrusionOk="0" h="259" w="299">
                      <a:moveTo>
                        <a:pt x="132" y="1"/>
                      </a:moveTo>
                      <a:cubicBezTo>
                        <a:pt x="60" y="1"/>
                        <a:pt x="1" y="60"/>
                        <a:pt x="1" y="132"/>
                      </a:cubicBezTo>
                      <a:cubicBezTo>
                        <a:pt x="1" y="207"/>
                        <a:pt x="64" y="258"/>
                        <a:pt x="131" y="258"/>
                      </a:cubicBezTo>
                      <a:cubicBezTo>
                        <a:pt x="160" y="258"/>
                        <a:pt x="190" y="249"/>
                        <a:pt x="215" y="227"/>
                      </a:cubicBezTo>
                      <a:cubicBezTo>
                        <a:pt x="298" y="144"/>
                        <a:pt x="251" y="1"/>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1" name="Google Shape;4831;p25"/>
                <p:cNvSpPr/>
                <p:nvPr/>
              </p:nvSpPr>
              <p:spPr>
                <a:xfrm>
                  <a:off x="2025825" y="2983825"/>
                  <a:ext cx="7475" cy="6650"/>
                </a:xfrm>
                <a:custGeom>
                  <a:rect b="b" l="l" r="r" t="t"/>
                  <a:pathLst>
                    <a:path extrusionOk="0" h="266" w="299">
                      <a:moveTo>
                        <a:pt x="132" y="1"/>
                      </a:moveTo>
                      <a:cubicBezTo>
                        <a:pt x="60" y="1"/>
                        <a:pt x="1" y="60"/>
                        <a:pt x="1" y="132"/>
                      </a:cubicBezTo>
                      <a:cubicBezTo>
                        <a:pt x="1" y="212"/>
                        <a:pt x="61" y="266"/>
                        <a:pt x="126" y="266"/>
                      </a:cubicBezTo>
                      <a:cubicBezTo>
                        <a:pt x="157" y="266"/>
                        <a:pt x="188" y="254"/>
                        <a:pt x="215" y="227"/>
                      </a:cubicBezTo>
                      <a:cubicBezTo>
                        <a:pt x="299" y="155"/>
                        <a:pt x="251" y="13"/>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2" name="Google Shape;4832;p25"/>
                <p:cNvSpPr/>
                <p:nvPr/>
              </p:nvSpPr>
              <p:spPr>
                <a:xfrm>
                  <a:off x="2667000" y="2083975"/>
                  <a:ext cx="7750" cy="6400"/>
                </a:xfrm>
                <a:custGeom>
                  <a:rect b="b" l="l" r="r" t="t"/>
                  <a:pathLst>
                    <a:path extrusionOk="0" h="256" w="310">
                      <a:moveTo>
                        <a:pt x="125" y="1"/>
                      </a:moveTo>
                      <a:cubicBezTo>
                        <a:pt x="60" y="1"/>
                        <a:pt x="0" y="57"/>
                        <a:pt x="0" y="133"/>
                      </a:cubicBezTo>
                      <a:cubicBezTo>
                        <a:pt x="0" y="205"/>
                        <a:pt x="65" y="256"/>
                        <a:pt x="132" y="256"/>
                      </a:cubicBezTo>
                      <a:cubicBezTo>
                        <a:pt x="165" y="256"/>
                        <a:pt x="199" y="244"/>
                        <a:pt x="226" y="216"/>
                      </a:cubicBezTo>
                      <a:cubicBezTo>
                        <a:pt x="310" y="145"/>
                        <a:pt x="250" y="2"/>
                        <a:pt x="143" y="2"/>
                      </a:cubicBezTo>
                      <a:cubicBezTo>
                        <a:pt x="137" y="1"/>
                        <a:pt x="131" y="1"/>
                        <a:pt x="12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3" name="Google Shape;4833;p25"/>
                <p:cNvSpPr/>
                <p:nvPr/>
              </p:nvSpPr>
              <p:spPr>
                <a:xfrm>
                  <a:off x="2303550" y="2080750"/>
                  <a:ext cx="7475" cy="6450"/>
                </a:xfrm>
                <a:custGeom>
                  <a:rect b="b" l="l" r="r" t="t"/>
                  <a:pathLst>
                    <a:path extrusionOk="0" h="258" w="299">
                      <a:moveTo>
                        <a:pt x="131" y="0"/>
                      </a:moveTo>
                      <a:cubicBezTo>
                        <a:pt x="60" y="0"/>
                        <a:pt x="0" y="48"/>
                        <a:pt x="0" y="131"/>
                      </a:cubicBezTo>
                      <a:cubicBezTo>
                        <a:pt x="0" y="206"/>
                        <a:pt x="64" y="258"/>
                        <a:pt x="131" y="258"/>
                      </a:cubicBezTo>
                      <a:cubicBezTo>
                        <a:pt x="160" y="258"/>
                        <a:pt x="190" y="248"/>
                        <a:pt x="215" y="226"/>
                      </a:cubicBezTo>
                      <a:cubicBezTo>
                        <a:pt x="298" y="143"/>
                        <a:pt x="251" y="0"/>
                        <a:pt x="13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4" name="Google Shape;4834;p25"/>
                <p:cNvSpPr/>
                <p:nvPr/>
              </p:nvSpPr>
              <p:spPr>
                <a:xfrm>
                  <a:off x="1918475" y="2471525"/>
                  <a:ext cx="9650" cy="6625"/>
                </a:xfrm>
                <a:custGeom>
                  <a:rect b="b" l="l" r="r" t="t"/>
                  <a:pathLst>
                    <a:path extrusionOk="0" h="265" w="386">
                      <a:moveTo>
                        <a:pt x="177" y="1"/>
                      </a:moveTo>
                      <a:cubicBezTo>
                        <a:pt x="1" y="1"/>
                        <a:pt x="4" y="264"/>
                        <a:pt x="188" y="264"/>
                      </a:cubicBezTo>
                      <a:cubicBezTo>
                        <a:pt x="191" y="264"/>
                        <a:pt x="195" y="264"/>
                        <a:pt x="199" y="264"/>
                      </a:cubicBezTo>
                      <a:cubicBezTo>
                        <a:pt x="203" y="264"/>
                        <a:pt x="207" y="264"/>
                        <a:pt x="210" y="264"/>
                      </a:cubicBezTo>
                      <a:cubicBezTo>
                        <a:pt x="383" y="264"/>
                        <a:pt x="386" y="1"/>
                        <a:pt x="220" y="1"/>
                      </a:cubicBezTo>
                      <a:cubicBezTo>
                        <a:pt x="214" y="1"/>
                        <a:pt x="207" y="1"/>
                        <a:pt x="199" y="2"/>
                      </a:cubicBezTo>
                      <a:cubicBezTo>
                        <a:pt x="191" y="1"/>
                        <a:pt x="184" y="1"/>
                        <a:pt x="17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5" name="Google Shape;4835;p25"/>
                <p:cNvSpPr/>
                <p:nvPr/>
              </p:nvSpPr>
              <p:spPr>
                <a:xfrm>
                  <a:off x="2306625" y="3102300"/>
                  <a:ext cx="7675" cy="6650"/>
                </a:xfrm>
                <a:custGeom>
                  <a:rect b="b" l="l" r="r" t="t"/>
                  <a:pathLst>
                    <a:path extrusionOk="0" h="266" w="307">
                      <a:moveTo>
                        <a:pt x="139" y="0"/>
                      </a:moveTo>
                      <a:cubicBezTo>
                        <a:pt x="68" y="0"/>
                        <a:pt x="8" y="60"/>
                        <a:pt x="8" y="131"/>
                      </a:cubicBezTo>
                      <a:cubicBezTo>
                        <a:pt x="0" y="212"/>
                        <a:pt x="63" y="265"/>
                        <a:pt x="131" y="265"/>
                      </a:cubicBezTo>
                      <a:cubicBezTo>
                        <a:pt x="163" y="265"/>
                        <a:pt x="196" y="253"/>
                        <a:pt x="223" y="227"/>
                      </a:cubicBezTo>
                      <a:cubicBezTo>
                        <a:pt x="306" y="143"/>
                        <a:pt x="258" y="12"/>
                        <a:pt x="139"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6" name="Google Shape;4836;p25"/>
                <p:cNvSpPr/>
                <p:nvPr/>
              </p:nvSpPr>
              <p:spPr>
                <a:xfrm>
                  <a:off x="2209300" y="3393375"/>
                  <a:ext cx="7650" cy="6375"/>
                </a:xfrm>
                <a:custGeom>
                  <a:rect b="b" l="l" r="r" t="t"/>
                  <a:pathLst>
                    <a:path extrusionOk="0" h="255" w="306">
                      <a:moveTo>
                        <a:pt x="121" y="0"/>
                      </a:moveTo>
                      <a:cubicBezTo>
                        <a:pt x="58" y="0"/>
                        <a:pt x="8" y="55"/>
                        <a:pt x="8" y="121"/>
                      </a:cubicBezTo>
                      <a:cubicBezTo>
                        <a:pt x="0" y="201"/>
                        <a:pt x="63" y="255"/>
                        <a:pt x="131" y="255"/>
                      </a:cubicBezTo>
                      <a:cubicBezTo>
                        <a:pt x="163" y="255"/>
                        <a:pt x="196" y="243"/>
                        <a:pt x="222" y="216"/>
                      </a:cubicBezTo>
                      <a:cubicBezTo>
                        <a:pt x="306" y="145"/>
                        <a:pt x="258" y="2"/>
                        <a:pt x="139" y="2"/>
                      </a:cubicBezTo>
                      <a:cubicBezTo>
                        <a:pt x="133" y="1"/>
                        <a:pt x="127" y="0"/>
                        <a:pt x="12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7" name="Google Shape;4837;p25"/>
                <p:cNvSpPr/>
                <p:nvPr/>
              </p:nvSpPr>
              <p:spPr>
                <a:xfrm>
                  <a:off x="2083875" y="3702375"/>
                  <a:ext cx="7775" cy="6650"/>
                </a:xfrm>
                <a:custGeom>
                  <a:rect b="b" l="l" r="r" t="t"/>
                  <a:pathLst>
                    <a:path extrusionOk="0" h="266" w="311">
                      <a:moveTo>
                        <a:pt x="144" y="0"/>
                      </a:moveTo>
                      <a:cubicBezTo>
                        <a:pt x="60" y="0"/>
                        <a:pt x="1" y="60"/>
                        <a:pt x="1" y="131"/>
                      </a:cubicBezTo>
                      <a:cubicBezTo>
                        <a:pt x="1" y="212"/>
                        <a:pt x="66" y="265"/>
                        <a:pt x="135" y="265"/>
                      </a:cubicBezTo>
                      <a:cubicBezTo>
                        <a:pt x="167" y="265"/>
                        <a:pt x="200" y="253"/>
                        <a:pt x="227" y="227"/>
                      </a:cubicBezTo>
                      <a:cubicBezTo>
                        <a:pt x="310" y="143"/>
                        <a:pt x="251" y="0"/>
                        <a:pt x="14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8" name="Google Shape;4838;p25"/>
                <p:cNvSpPr/>
                <p:nvPr/>
              </p:nvSpPr>
              <p:spPr>
                <a:xfrm>
                  <a:off x="2559225" y="3660700"/>
                  <a:ext cx="6875" cy="6275"/>
                </a:xfrm>
                <a:custGeom>
                  <a:rect b="b" l="l" r="r" t="t"/>
                  <a:pathLst>
                    <a:path extrusionOk="0" h="251" w="275">
                      <a:moveTo>
                        <a:pt x="132" y="0"/>
                      </a:moveTo>
                      <a:cubicBezTo>
                        <a:pt x="60" y="0"/>
                        <a:pt x="1" y="48"/>
                        <a:pt x="1" y="120"/>
                      </a:cubicBezTo>
                      <a:cubicBezTo>
                        <a:pt x="1" y="203"/>
                        <a:pt x="60" y="250"/>
                        <a:pt x="132" y="250"/>
                      </a:cubicBezTo>
                      <a:cubicBezTo>
                        <a:pt x="215" y="250"/>
                        <a:pt x="275" y="203"/>
                        <a:pt x="275" y="120"/>
                      </a:cubicBezTo>
                      <a:cubicBezTo>
                        <a:pt x="275" y="48"/>
                        <a:pt x="215" y="0"/>
                        <a:pt x="13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9" name="Google Shape;4839;p25"/>
                <p:cNvSpPr/>
                <p:nvPr/>
              </p:nvSpPr>
              <p:spPr>
                <a:xfrm>
                  <a:off x="2366350" y="4374475"/>
                  <a:ext cx="6875" cy="6575"/>
                </a:xfrm>
                <a:custGeom>
                  <a:rect b="b" l="l" r="r" t="t"/>
                  <a:pathLst>
                    <a:path extrusionOk="0" h="263" w="275">
                      <a:moveTo>
                        <a:pt x="144" y="1"/>
                      </a:moveTo>
                      <a:cubicBezTo>
                        <a:pt x="60" y="1"/>
                        <a:pt x="1" y="60"/>
                        <a:pt x="1" y="132"/>
                      </a:cubicBezTo>
                      <a:cubicBezTo>
                        <a:pt x="1" y="203"/>
                        <a:pt x="60" y="263"/>
                        <a:pt x="144" y="263"/>
                      </a:cubicBezTo>
                      <a:cubicBezTo>
                        <a:pt x="215" y="263"/>
                        <a:pt x="275" y="203"/>
                        <a:pt x="275" y="132"/>
                      </a:cubicBezTo>
                      <a:cubicBezTo>
                        <a:pt x="275" y="60"/>
                        <a:pt x="215" y="1"/>
                        <a:pt x="14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0" name="Google Shape;4840;p25"/>
                <p:cNvSpPr/>
                <p:nvPr/>
              </p:nvSpPr>
              <p:spPr>
                <a:xfrm>
                  <a:off x="3070300" y="3765175"/>
                  <a:ext cx="7475" cy="6650"/>
                </a:xfrm>
                <a:custGeom>
                  <a:rect b="b" l="l" r="r" t="t"/>
                  <a:pathLst>
                    <a:path extrusionOk="0" h="266" w="299">
                      <a:moveTo>
                        <a:pt x="132" y="1"/>
                      </a:moveTo>
                      <a:cubicBezTo>
                        <a:pt x="61" y="1"/>
                        <a:pt x="1" y="60"/>
                        <a:pt x="1" y="132"/>
                      </a:cubicBezTo>
                      <a:cubicBezTo>
                        <a:pt x="1" y="212"/>
                        <a:pt x="61" y="266"/>
                        <a:pt x="126" y="266"/>
                      </a:cubicBezTo>
                      <a:cubicBezTo>
                        <a:pt x="157" y="266"/>
                        <a:pt x="188" y="254"/>
                        <a:pt x="215" y="227"/>
                      </a:cubicBezTo>
                      <a:cubicBezTo>
                        <a:pt x="299" y="143"/>
                        <a:pt x="251" y="12"/>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1" name="Google Shape;4841;p25"/>
                <p:cNvSpPr/>
                <p:nvPr/>
              </p:nvSpPr>
              <p:spPr>
                <a:xfrm>
                  <a:off x="2988150" y="3991400"/>
                  <a:ext cx="7475" cy="6450"/>
                </a:xfrm>
                <a:custGeom>
                  <a:rect b="b" l="l" r="r" t="t"/>
                  <a:pathLst>
                    <a:path extrusionOk="0" h="258" w="299">
                      <a:moveTo>
                        <a:pt x="132" y="0"/>
                      </a:moveTo>
                      <a:cubicBezTo>
                        <a:pt x="60" y="0"/>
                        <a:pt x="1" y="48"/>
                        <a:pt x="1" y="131"/>
                      </a:cubicBezTo>
                      <a:cubicBezTo>
                        <a:pt x="1" y="206"/>
                        <a:pt x="65" y="258"/>
                        <a:pt x="132" y="258"/>
                      </a:cubicBezTo>
                      <a:cubicBezTo>
                        <a:pt x="161" y="258"/>
                        <a:pt x="190" y="248"/>
                        <a:pt x="215" y="226"/>
                      </a:cubicBezTo>
                      <a:cubicBezTo>
                        <a:pt x="299" y="143"/>
                        <a:pt x="251" y="0"/>
                        <a:pt x="13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2" name="Google Shape;4842;p25"/>
                <p:cNvSpPr/>
                <p:nvPr/>
              </p:nvSpPr>
              <p:spPr>
                <a:xfrm>
                  <a:off x="2795575" y="4192900"/>
                  <a:ext cx="7475" cy="6650"/>
                </a:xfrm>
                <a:custGeom>
                  <a:rect b="b" l="l" r="r" t="t"/>
                  <a:pathLst>
                    <a:path extrusionOk="0" h="266" w="299">
                      <a:moveTo>
                        <a:pt x="131" y="1"/>
                      </a:moveTo>
                      <a:cubicBezTo>
                        <a:pt x="60" y="1"/>
                        <a:pt x="1" y="60"/>
                        <a:pt x="1" y="132"/>
                      </a:cubicBezTo>
                      <a:cubicBezTo>
                        <a:pt x="1" y="212"/>
                        <a:pt x="61" y="266"/>
                        <a:pt x="125" y="266"/>
                      </a:cubicBezTo>
                      <a:cubicBezTo>
                        <a:pt x="156" y="266"/>
                        <a:pt x="188" y="254"/>
                        <a:pt x="215" y="227"/>
                      </a:cubicBezTo>
                      <a:cubicBezTo>
                        <a:pt x="298" y="144"/>
                        <a:pt x="251" y="13"/>
                        <a:pt x="13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3" name="Google Shape;4843;p25"/>
                <p:cNvSpPr/>
                <p:nvPr/>
              </p:nvSpPr>
              <p:spPr>
                <a:xfrm>
                  <a:off x="3423925" y="3518125"/>
                  <a:ext cx="7775" cy="6650"/>
                </a:xfrm>
                <a:custGeom>
                  <a:rect b="b" l="l" r="r" t="t"/>
                  <a:pathLst>
                    <a:path extrusionOk="0" h="266" w="311">
                      <a:moveTo>
                        <a:pt x="143" y="0"/>
                      </a:moveTo>
                      <a:cubicBezTo>
                        <a:pt x="72" y="0"/>
                        <a:pt x="1" y="60"/>
                        <a:pt x="1" y="131"/>
                      </a:cubicBezTo>
                      <a:cubicBezTo>
                        <a:pt x="1" y="212"/>
                        <a:pt x="66" y="265"/>
                        <a:pt x="135" y="265"/>
                      </a:cubicBezTo>
                      <a:cubicBezTo>
                        <a:pt x="167" y="265"/>
                        <a:pt x="200" y="253"/>
                        <a:pt x="227" y="227"/>
                      </a:cubicBezTo>
                      <a:cubicBezTo>
                        <a:pt x="310" y="143"/>
                        <a:pt x="263" y="0"/>
                        <a:pt x="14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4" name="Google Shape;4844;p25"/>
                <p:cNvSpPr/>
                <p:nvPr/>
              </p:nvSpPr>
              <p:spPr>
                <a:xfrm>
                  <a:off x="4689275" y="3780950"/>
                  <a:ext cx="7750" cy="6650"/>
                </a:xfrm>
                <a:custGeom>
                  <a:rect b="b" l="l" r="r" t="t"/>
                  <a:pathLst>
                    <a:path extrusionOk="0" h="266" w="310">
                      <a:moveTo>
                        <a:pt x="143" y="1"/>
                      </a:moveTo>
                      <a:cubicBezTo>
                        <a:pt x="60" y="1"/>
                        <a:pt x="0" y="60"/>
                        <a:pt x="0" y="132"/>
                      </a:cubicBezTo>
                      <a:cubicBezTo>
                        <a:pt x="0" y="212"/>
                        <a:pt x="66" y="266"/>
                        <a:pt x="134" y="266"/>
                      </a:cubicBezTo>
                      <a:cubicBezTo>
                        <a:pt x="166" y="266"/>
                        <a:pt x="199" y="254"/>
                        <a:pt x="226" y="227"/>
                      </a:cubicBezTo>
                      <a:cubicBezTo>
                        <a:pt x="310" y="143"/>
                        <a:pt x="250" y="1"/>
                        <a:pt x="1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5" name="Google Shape;4845;p25"/>
                <p:cNvSpPr/>
                <p:nvPr/>
              </p:nvSpPr>
              <p:spPr>
                <a:xfrm>
                  <a:off x="3730525" y="4181600"/>
                  <a:ext cx="7450" cy="6450"/>
                </a:xfrm>
                <a:custGeom>
                  <a:rect b="b" l="l" r="r" t="t"/>
                  <a:pathLst>
                    <a:path extrusionOk="0" h="258" w="298">
                      <a:moveTo>
                        <a:pt x="131" y="0"/>
                      </a:moveTo>
                      <a:cubicBezTo>
                        <a:pt x="60" y="0"/>
                        <a:pt x="0" y="60"/>
                        <a:pt x="0" y="131"/>
                      </a:cubicBezTo>
                      <a:cubicBezTo>
                        <a:pt x="0" y="206"/>
                        <a:pt x="64" y="258"/>
                        <a:pt x="131" y="258"/>
                      </a:cubicBezTo>
                      <a:cubicBezTo>
                        <a:pt x="160" y="258"/>
                        <a:pt x="189" y="248"/>
                        <a:pt x="214" y="227"/>
                      </a:cubicBezTo>
                      <a:cubicBezTo>
                        <a:pt x="298" y="143"/>
                        <a:pt x="250" y="12"/>
                        <a:pt x="13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6" name="Google Shape;4846;p25"/>
                <p:cNvSpPr/>
                <p:nvPr/>
              </p:nvSpPr>
              <p:spPr>
                <a:xfrm>
                  <a:off x="3041150" y="3291300"/>
                  <a:ext cx="6850" cy="6575"/>
                </a:xfrm>
                <a:custGeom>
                  <a:rect b="b" l="l" r="r" t="t"/>
                  <a:pathLst>
                    <a:path extrusionOk="0" h="263" w="274">
                      <a:moveTo>
                        <a:pt x="143" y="1"/>
                      </a:moveTo>
                      <a:cubicBezTo>
                        <a:pt x="72" y="1"/>
                        <a:pt x="0" y="60"/>
                        <a:pt x="0" y="132"/>
                      </a:cubicBezTo>
                      <a:cubicBezTo>
                        <a:pt x="0" y="203"/>
                        <a:pt x="72" y="263"/>
                        <a:pt x="143" y="263"/>
                      </a:cubicBezTo>
                      <a:cubicBezTo>
                        <a:pt x="214" y="263"/>
                        <a:pt x="274" y="203"/>
                        <a:pt x="274" y="132"/>
                      </a:cubicBezTo>
                      <a:cubicBezTo>
                        <a:pt x="274" y="60"/>
                        <a:pt x="214" y="1"/>
                        <a:pt x="1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7" name="Google Shape;4847;p25"/>
                <p:cNvSpPr/>
                <p:nvPr/>
              </p:nvSpPr>
              <p:spPr>
                <a:xfrm>
                  <a:off x="2792000" y="3183250"/>
                  <a:ext cx="7775" cy="6650"/>
                </a:xfrm>
                <a:custGeom>
                  <a:rect b="b" l="l" r="r" t="t"/>
                  <a:pathLst>
                    <a:path extrusionOk="0" h="266" w="311">
                      <a:moveTo>
                        <a:pt x="144" y="1"/>
                      </a:moveTo>
                      <a:cubicBezTo>
                        <a:pt x="60" y="1"/>
                        <a:pt x="1" y="60"/>
                        <a:pt x="1" y="132"/>
                      </a:cubicBezTo>
                      <a:cubicBezTo>
                        <a:pt x="1" y="213"/>
                        <a:pt x="66" y="266"/>
                        <a:pt x="135" y="266"/>
                      </a:cubicBezTo>
                      <a:cubicBezTo>
                        <a:pt x="167" y="266"/>
                        <a:pt x="200" y="254"/>
                        <a:pt x="227" y="227"/>
                      </a:cubicBezTo>
                      <a:cubicBezTo>
                        <a:pt x="310" y="144"/>
                        <a:pt x="251" y="1"/>
                        <a:pt x="14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8" name="Google Shape;4848;p25"/>
                <p:cNvSpPr/>
                <p:nvPr/>
              </p:nvSpPr>
              <p:spPr>
                <a:xfrm>
                  <a:off x="2931600" y="2869500"/>
                  <a:ext cx="7775" cy="6500"/>
                </a:xfrm>
                <a:custGeom>
                  <a:rect b="b" l="l" r="r" t="t"/>
                  <a:pathLst>
                    <a:path extrusionOk="0" h="260" w="311">
                      <a:moveTo>
                        <a:pt x="123" y="0"/>
                      </a:moveTo>
                      <a:cubicBezTo>
                        <a:pt x="50" y="0"/>
                        <a:pt x="1" y="56"/>
                        <a:pt x="1" y="133"/>
                      </a:cubicBezTo>
                      <a:cubicBezTo>
                        <a:pt x="1" y="208"/>
                        <a:pt x="70" y="259"/>
                        <a:pt x="141" y="259"/>
                      </a:cubicBezTo>
                      <a:cubicBezTo>
                        <a:pt x="171" y="259"/>
                        <a:pt x="202" y="249"/>
                        <a:pt x="227" y="228"/>
                      </a:cubicBezTo>
                      <a:cubicBezTo>
                        <a:pt x="310" y="145"/>
                        <a:pt x="251" y="2"/>
                        <a:pt x="144" y="2"/>
                      </a:cubicBezTo>
                      <a:cubicBezTo>
                        <a:pt x="136" y="1"/>
                        <a:pt x="129" y="0"/>
                        <a:pt x="12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9" name="Google Shape;4849;p25"/>
                <p:cNvSpPr/>
                <p:nvPr/>
              </p:nvSpPr>
              <p:spPr>
                <a:xfrm>
                  <a:off x="2775025" y="2452800"/>
                  <a:ext cx="7475" cy="6675"/>
                </a:xfrm>
                <a:custGeom>
                  <a:rect b="b" l="l" r="r" t="t"/>
                  <a:pathLst>
                    <a:path extrusionOk="0" h="267" w="299">
                      <a:moveTo>
                        <a:pt x="132" y="1"/>
                      </a:moveTo>
                      <a:cubicBezTo>
                        <a:pt x="61" y="1"/>
                        <a:pt x="1" y="61"/>
                        <a:pt x="1" y="132"/>
                      </a:cubicBezTo>
                      <a:cubicBezTo>
                        <a:pt x="1" y="213"/>
                        <a:pt x="61" y="266"/>
                        <a:pt x="126" y="266"/>
                      </a:cubicBezTo>
                      <a:cubicBezTo>
                        <a:pt x="157" y="266"/>
                        <a:pt x="188" y="254"/>
                        <a:pt x="215" y="227"/>
                      </a:cubicBezTo>
                      <a:cubicBezTo>
                        <a:pt x="299" y="156"/>
                        <a:pt x="251" y="13"/>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0" name="Google Shape;4850;p25"/>
                <p:cNvSpPr/>
                <p:nvPr/>
              </p:nvSpPr>
              <p:spPr>
                <a:xfrm>
                  <a:off x="3629900" y="2809400"/>
                  <a:ext cx="7775" cy="6650"/>
                </a:xfrm>
                <a:custGeom>
                  <a:rect b="b" l="l" r="r" t="t"/>
                  <a:pathLst>
                    <a:path extrusionOk="0" h="266" w="311">
                      <a:moveTo>
                        <a:pt x="144" y="1"/>
                      </a:moveTo>
                      <a:cubicBezTo>
                        <a:pt x="72" y="1"/>
                        <a:pt x="1" y="60"/>
                        <a:pt x="1" y="132"/>
                      </a:cubicBezTo>
                      <a:cubicBezTo>
                        <a:pt x="1" y="212"/>
                        <a:pt x="66" y="266"/>
                        <a:pt x="135" y="266"/>
                      </a:cubicBezTo>
                      <a:cubicBezTo>
                        <a:pt x="167" y="266"/>
                        <a:pt x="200" y="254"/>
                        <a:pt x="227" y="227"/>
                      </a:cubicBezTo>
                      <a:cubicBezTo>
                        <a:pt x="310" y="144"/>
                        <a:pt x="251" y="1"/>
                        <a:pt x="14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1" name="Google Shape;4851;p25"/>
                <p:cNvSpPr/>
                <p:nvPr/>
              </p:nvSpPr>
              <p:spPr>
                <a:xfrm>
                  <a:off x="3815350" y="3113600"/>
                  <a:ext cx="7450" cy="6650"/>
                </a:xfrm>
                <a:custGeom>
                  <a:rect b="b" l="l" r="r" t="t"/>
                  <a:pathLst>
                    <a:path extrusionOk="0" h="266" w="298">
                      <a:moveTo>
                        <a:pt x="131" y="1"/>
                      </a:moveTo>
                      <a:cubicBezTo>
                        <a:pt x="60" y="1"/>
                        <a:pt x="0" y="60"/>
                        <a:pt x="0" y="132"/>
                      </a:cubicBezTo>
                      <a:cubicBezTo>
                        <a:pt x="0" y="213"/>
                        <a:pt x="61" y="266"/>
                        <a:pt x="125" y="266"/>
                      </a:cubicBezTo>
                      <a:cubicBezTo>
                        <a:pt x="156" y="266"/>
                        <a:pt x="188" y="254"/>
                        <a:pt x="215" y="227"/>
                      </a:cubicBezTo>
                      <a:cubicBezTo>
                        <a:pt x="298" y="156"/>
                        <a:pt x="250" y="13"/>
                        <a:pt x="13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2" name="Google Shape;4852;p25"/>
                <p:cNvSpPr/>
                <p:nvPr/>
              </p:nvSpPr>
              <p:spPr>
                <a:xfrm>
                  <a:off x="2695275" y="3010025"/>
                  <a:ext cx="6850" cy="6575"/>
                </a:xfrm>
                <a:custGeom>
                  <a:rect b="b" l="l" r="r" t="t"/>
                  <a:pathLst>
                    <a:path extrusionOk="0" h="263" w="274">
                      <a:moveTo>
                        <a:pt x="131" y="0"/>
                      </a:moveTo>
                      <a:cubicBezTo>
                        <a:pt x="60" y="0"/>
                        <a:pt x="0" y="60"/>
                        <a:pt x="0" y="131"/>
                      </a:cubicBezTo>
                      <a:cubicBezTo>
                        <a:pt x="0" y="203"/>
                        <a:pt x="60" y="262"/>
                        <a:pt x="131" y="262"/>
                      </a:cubicBezTo>
                      <a:cubicBezTo>
                        <a:pt x="203" y="262"/>
                        <a:pt x="274" y="203"/>
                        <a:pt x="274" y="131"/>
                      </a:cubicBezTo>
                      <a:cubicBezTo>
                        <a:pt x="274" y="60"/>
                        <a:pt x="203" y="0"/>
                        <a:pt x="13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3" name="Google Shape;4853;p25"/>
                <p:cNvSpPr/>
                <p:nvPr/>
              </p:nvSpPr>
              <p:spPr>
                <a:xfrm>
                  <a:off x="1995775" y="2767725"/>
                  <a:ext cx="7750" cy="6475"/>
                </a:xfrm>
                <a:custGeom>
                  <a:rect b="b" l="l" r="r" t="t"/>
                  <a:pathLst>
                    <a:path extrusionOk="0" h="259" w="310">
                      <a:moveTo>
                        <a:pt x="143" y="1"/>
                      </a:moveTo>
                      <a:cubicBezTo>
                        <a:pt x="72" y="1"/>
                        <a:pt x="12" y="60"/>
                        <a:pt x="0" y="132"/>
                      </a:cubicBezTo>
                      <a:cubicBezTo>
                        <a:pt x="0" y="207"/>
                        <a:pt x="70" y="258"/>
                        <a:pt x="141" y="258"/>
                      </a:cubicBezTo>
                      <a:cubicBezTo>
                        <a:pt x="171" y="258"/>
                        <a:pt x="201" y="249"/>
                        <a:pt x="227" y="227"/>
                      </a:cubicBezTo>
                      <a:cubicBezTo>
                        <a:pt x="310" y="144"/>
                        <a:pt x="250" y="1"/>
                        <a:pt x="1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4" name="Google Shape;4854;p25"/>
                <p:cNvSpPr/>
                <p:nvPr/>
              </p:nvSpPr>
              <p:spPr>
                <a:xfrm>
                  <a:off x="1842475" y="2609675"/>
                  <a:ext cx="7475" cy="6525"/>
                </a:xfrm>
                <a:custGeom>
                  <a:rect b="b" l="l" r="r" t="t"/>
                  <a:pathLst>
                    <a:path extrusionOk="0" h="261" w="299">
                      <a:moveTo>
                        <a:pt x="132" y="1"/>
                      </a:moveTo>
                      <a:cubicBezTo>
                        <a:pt x="60" y="1"/>
                        <a:pt x="1" y="60"/>
                        <a:pt x="1" y="132"/>
                      </a:cubicBezTo>
                      <a:cubicBezTo>
                        <a:pt x="1" y="212"/>
                        <a:pt x="61" y="260"/>
                        <a:pt x="126" y="260"/>
                      </a:cubicBezTo>
                      <a:cubicBezTo>
                        <a:pt x="157" y="260"/>
                        <a:pt x="188" y="250"/>
                        <a:pt x="215" y="227"/>
                      </a:cubicBezTo>
                      <a:cubicBezTo>
                        <a:pt x="298" y="143"/>
                        <a:pt x="251" y="12"/>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5" name="Google Shape;4855;p25"/>
                <p:cNvSpPr/>
                <p:nvPr/>
              </p:nvSpPr>
              <p:spPr>
                <a:xfrm>
                  <a:off x="1810500" y="1837825"/>
                  <a:ext cx="9225" cy="6625"/>
                </a:xfrm>
                <a:custGeom>
                  <a:rect b="b" l="l" r="r" t="t"/>
                  <a:pathLst>
                    <a:path extrusionOk="0" h="265" w="369">
                      <a:moveTo>
                        <a:pt x="164" y="0"/>
                      </a:moveTo>
                      <a:cubicBezTo>
                        <a:pt x="1" y="0"/>
                        <a:pt x="1" y="265"/>
                        <a:pt x="164" y="265"/>
                      </a:cubicBezTo>
                      <a:cubicBezTo>
                        <a:pt x="170" y="265"/>
                        <a:pt x="177" y="265"/>
                        <a:pt x="184" y="264"/>
                      </a:cubicBezTo>
                      <a:cubicBezTo>
                        <a:pt x="191" y="265"/>
                        <a:pt x="198" y="265"/>
                        <a:pt x="205" y="265"/>
                      </a:cubicBezTo>
                      <a:cubicBezTo>
                        <a:pt x="368" y="265"/>
                        <a:pt x="368" y="0"/>
                        <a:pt x="205" y="0"/>
                      </a:cubicBezTo>
                      <a:cubicBezTo>
                        <a:pt x="198" y="0"/>
                        <a:pt x="191" y="1"/>
                        <a:pt x="184" y="2"/>
                      </a:cubicBezTo>
                      <a:cubicBezTo>
                        <a:pt x="177" y="1"/>
                        <a:pt x="170" y="0"/>
                        <a:pt x="16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6" name="Google Shape;4856;p25"/>
                <p:cNvSpPr/>
                <p:nvPr/>
              </p:nvSpPr>
              <p:spPr>
                <a:xfrm>
                  <a:off x="1120375" y="1474375"/>
                  <a:ext cx="7450" cy="6400"/>
                </a:xfrm>
                <a:custGeom>
                  <a:rect b="b" l="l" r="r" t="t"/>
                  <a:pathLst>
                    <a:path extrusionOk="0" h="256" w="298">
                      <a:moveTo>
                        <a:pt x="113" y="1"/>
                      </a:moveTo>
                      <a:cubicBezTo>
                        <a:pt x="50" y="1"/>
                        <a:pt x="0" y="57"/>
                        <a:pt x="0" y="133"/>
                      </a:cubicBezTo>
                      <a:cubicBezTo>
                        <a:pt x="0" y="205"/>
                        <a:pt x="59" y="256"/>
                        <a:pt x="124" y="256"/>
                      </a:cubicBezTo>
                      <a:cubicBezTo>
                        <a:pt x="155" y="256"/>
                        <a:pt x="187" y="244"/>
                        <a:pt x="214" y="217"/>
                      </a:cubicBezTo>
                      <a:cubicBezTo>
                        <a:pt x="298" y="145"/>
                        <a:pt x="250" y="2"/>
                        <a:pt x="131" y="2"/>
                      </a:cubicBezTo>
                      <a:cubicBezTo>
                        <a:pt x="125" y="1"/>
                        <a:pt x="119" y="1"/>
                        <a:pt x="11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7" name="Google Shape;4857;p25"/>
                <p:cNvSpPr/>
                <p:nvPr/>
              </p:nvSpPr>
              <p:spPr>
                <a:xfrm>
                  <a:off x="1754675" y="1531525"/>
                  <a:ext cx="7750" cy="6400"/>
                </a:xfrm>
                <a:custGeom>
                  <a:rect b="b" l="l" r="r" t="t"/>
                  <a:pathLst>
                    <a:path extrusionOk="0" h="256" w="310">
                      <a:moveTo>
                        <a:pt x="125" y="1"/>
                      </a:moveTo>
                      <a:cubicBezTo>
                        <a:pt x="60" y="1"/>
                        <a:pt x="0" y="57"/>
                        <a:pt x="0" y="133"/>
                      </a:cubicBezTo>
                      <a:cubicBezTo>
                        <a:pt x="0" y="205"/>
                        <a:pt x="65" y="256"/>
                        <a:pt x="133" y="256"/>
                      </a:cubicBezTo>
                      <a:cubicBezTo>
                        <a:pt x="166" y="256"/>
                        <a:pt x="199" y="244"/>
                        <a:pt x="227" y="217"/>
                      </a:cubicBezTo>
                      <a:cubicBezTo>
                        <a:pt x="310" y="145"/>
                        <a:pt x="250" y="2"/>
                        <a:pt x="143" y="2"/>
                      </a:cubicBezTo>
                      <a:cubicBezTo>
                        <a:pt x="137" y="1"/>
                        <a:pt x="131" y="1"/>
                        <a:pt x="12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8" name="Google Shape;4858;p25"/>
                <p:cNvSpPr/>
                <p:nvPr/>
              </p:nvSpPr>
              <p:spPr>
                <a:xfrm>
                  <a:off x="1641050" y="1002925"/>
                  <a:ext cx="7675" cy="6650"/>
                </a:xfrm>
                <a:custGeom>
                  <a:rect b="b" l="l" r="r" t="t"/>
                  <a:pathLst>
                    <a:path extrusionOk="0" h="266" w="307">
                      <a:moveTo>
                        <a:pt x="140" y="1"/>
                      </a:moveTo>
                      <a:cubicBezTo>
                        <a:pt x="69" y="1"/>
                        <a:pt x="9" y="60"/>
                        <a:pt x="9" y="132"/>
                      </a:cubicBezTo>
                      <a:cubicBezTo>
                        <a:pt x="1" y="212"/>
                        <a:pt x="64" y="266"/>
                        <a:pt x="132" y="266"/>
                      </a:cubicBezTo>
                      <a:cubicBezTo>
                        <a:pt x="164" y="266"/>
                        <a:pt x="197" y="254"/>
                        <a:pt x="223" y="227"/>
                      </a:cubicBezTo>
                      <a:cubicBezTo>
                        <a:pt x="307" y="144"/>
                        <a:pt x="259" y="1"/>
                        <a:pt x="14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9" name="Google Shape;4859;p25"/>
                <p:cNvSpPr/>
                <p:nvPr/>
              </p:nvSpPr>
              <p:spPr>
                <a:xfrm>
                  <a:off x="1448075" y="2492100"/>
                  <a:ext cx="7775" cy="6650"/>
                </a:xfrm>
                <a:custGeom>
                  <a:rect b="b" l="l" r="r" t="t"/>
                  <a:pathLst>
                    <a:path extrusionOk="0" h="266" w="311">
                      <a:moveTo>
                        <a:pt x="144" y="1"/>
                      </a:moveTo>
                      <a:cubicBezTo>
                        <a:pt x="72" y="1"/>
                        <a:pt x="13" y="60"/>
                        <a:pt x="1" y="132"/>
                      </a:cubicBezTo>
                      <a:cubicBezTo>
                        <a:pt x="1" y="212"/>
                        <a:pt x="67" y="266"/>
                        <a:pt x="135" y="266"/>
                      </a:cubicBezTo>
                      <a:cubicBezTo>
                        <a:pt x="167" y="266"/>
                        <a:pt x="200" y="254"/>
                        <a:pt x="227" y="227"/>
                      </a:cubicBezTo>
                      <a:cubicBezTo>
                        <a:pt x="310" y="155"/>
                        <a:pt x="263" y="13"/>
                        <a:pt x="14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0" name="Google Shape;4860;p25"/>
                <p:cNvSpPr/>
                <p:nvPr/>
              </p:nvSpPr>
              <p:spPr>
                <a:xfrm>
                  <a:off x="1562550" y="2880800"/>
                  <a:ext cx="9225" cy="6650"/>
                </a:xfrm>
                <a:custGeom>
                  <a:rect b="b" l="l" r="r" t="t"/>
                  <a:pathLst>
                    <a:path extrusionOk="0" h="266" w="369">
                      <a:moveTo>
                        <a:pt x="164" y="1"/>
                      </a:moveTo>
                      <a:cubicBezTo>
                        <a:pt x="1" y="1"/>
                        <a:pt x="1" y="265"/>
                        <a:pt x="164" y="265"/>
                      </a:cubicBezTo>
                      <a:cubicBezTo>
                        <a:pt x="171" y="265"/>
                        <a:pt x="177" y="265"/>
                        <a:pt x="184" y="264"/>
                      </a:cubicBezTo>
                      <a:cubicBezTo>
                        <a:pt x="191" y="265"/>
                        <a:pt x="198" y="265"/>
                        <a:pt x="205" y="265"/>
                      </a:cubicBezTo>
                      <a:cubicBezTo>
                        <a:pt x="368" y="265"/>
                        <a:pt x="368" y="1"/>
                        <a:pt x="205" y="1"/>
                      </a:cubicBezTo>
                      <a:cubicBezTo>
                        <a:pt x="198" y="1"/>
                        <a:pt x="191" y="1"/>
                        <a:pt x="184" y="2"/>
                      </a:cubicBezTo>
                      <a:cubicBezTo>
                        <a:pt x="177" y="1"/>
                        <a:pt x="171" y="1"/>
                        <a:pt x="16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1" name="Google Shape;4861;p25"/>
                <p:cNvSpPr/>
                <p:nvPr/>
              </p:nvSpPr>
              <p:spPr>
                <a:xfrm>
                  <a:off x="2004500" y="2263775"/>
                  <a:ext cx="9350" cy="6600"/>
                </a:xfrm>
                <a:custGeom>
                  <a:rect b="b" l="l" r="r" t="t"/>
                  <a:pathLst>
                    <a:path extrusionOk="0" h="264" w="374">
                      <a:moveTo>
                        <a:pt x="166" y="0"/>
                      </a:moveTo>
                      <a:cubicBezTo>
                        <a:pt x="0" y="0"/>
                        <a:pt x="4" y="264"/>
                        <a:pt x="176" y="264"/>
                      </a:cubicBezTo>
                      <a:cubicBezTo>
                        <a:pt x="180" y="264"/>
                        <a:pt x="183" y="264"/>
                        <a:pt x="187" y="263"/>
                      </a:cubicBezTo>
                      <a:cubicBezTo>
                        <a:pt x="191" y="264"/>
                        <a:pt x="195" y="264"/>
                        <a:pt x="198" y="264"/>
                      </a:cubicBezTo>
                      <a:cubicBezTo>
                        <a:pt x="371" y="264"/>
                        <a:pt x="374" y="0"/>
                        <a:pt x="208" y="0"/>
                      </a:cubicBezTo>
                      <a:cubicBezTo>
                        <a:pt x="202" y="0"/>
                        <a:pt x="195" y="1"/>
                        <a:pt x="187" y="2"/>
                      </a:cubicBezTo>
                      <a:cubicBezTo>
                        <a:pt x="180" y="1"/>
                        <a:pt x="173" y="0"/>
                        <a:pt x="16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2" name="Google Shape;4862;p25"/>
                <p:cNvSpPr/>
                <p:nvPr/>
              </p:nvSpPr>
              <p:spPr>
                <a:xfrm>
                  <a:off x="1084350" y="2031025"/>
                  <a:ext cx="7475" cy="6600"/>
                </a:xfrm>
                <a:custGeom>
                  <a:rect b="b" l="l" r="r" t="t"/>
                  <a:pathLst>
                    <a:path extrusionOk="0" h="264" w="299">
                      <a:moveTo>
                        <a:pt x="131" y="1"/>
                      </a:moveTo>
                      <a:cubicBezTo>
                        <a:pt x="60" y="1"/>
                        <a:pt x="0" y="60"/>
                        <a:pt x="0" y="132"/>
                      </a:cubicBezTo>
                      <a:cubicBezTo>
                        <a:pt x="0" y="206"/>
                        <a:pt x="64" y="264"/>
                        <a:pt x="130" y="264"/>
                      </a:cubicBezTo>
                      <a:cubicBezTo>
                        <a:pt x="160" y="264"/>
                        <a:pt x="189" y="253"/>
                        <a:pt x="215" y="227"/>
                      </a:cubicBezTo>
                      <a:cubicBezTo>
                        <a:pt x="298" y="144"/>
                        <a:pt x="251" y="1"/>
                        <a:pt x="13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3" name="Google Shape;4863;p25"/>
                <p:cNvSpPr/>
                <p:nvPr/>
              </p:nvSpPr>
              <p:spPr>
                <a:xfrm>
                  <a:off x="1136450" y="2258750"/>
                  <a:ext cx="7450" cy="6450"/>
                </a:xfrm>
                <a:custGeom>
                  <a:rect b="b" l="l" r="r" t="t"/>
                  <a:pathLst>
                    <a:path extrusionOk="0" h="258" w="298">
                      <a:moveTo>
                        <a:pt x="131" y="0"/>
                      </a:moveTo>
                      <a:cubicBezTo>
                        <a:pt x="60" y="0"/>
                        <a:pt x="0" y="48"/>
                        <a:pt x="0" y="131"/>
                      </a:cubicBezTo>
                      <a:cubicBezTo>
                        <a:pt x="0" y="206"/>
                        <a:pt x="64" y="258"/>
                        <a:pt x="131" y="258"/>
                      </a:cubicBezTo>
                      <a:cubicBezTo>
                        <a:pt x="160" y="258"/>
                        <a:pt x="189" y="248"/>
                        <a:pt x="214" y="226"/>
                      </a:cubicBezTo>
                      <a:cubicBezTo>
                        <a:pt x="298" y="143"/>
                        <a:pt x="250" y="0"/>
                        <a:pt x="13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4" name="Google Shape;4864;p25"/>
                <p:cNvSpPr/>
                <p:nvPr/>
              </p:nvSpPr>
              <p:spPr>
                <a:xfrm>
                  <a:off x="2517275" y="1742000"/>
                  <a:ext cx="7750" cy="6475"/>
                </a:xfrm>
                <a:custGeom>
                  <a:rect b="b" l="l" r="r" t="t"/>
                  <a:pathLst>
                    <a:path extrusionOk="0" h="259" w="310">
                      <a:moveTo>
                        <a:pt x="143" y="1"/>
                      </a:moveTo>
                      <a:cubicBezTo>
                        <a:pt x="60" y="1"/>
                        <a:pt x="0" y="60"/>
                        <a:pt x="0" y="132"/>
                      </a:cubicBezTo>
                      <a:cubicBezTo>
                        <a:pt x="0" y="207"/>
                        <a:pt x="70" y="258"/>
                        <a:pt x="140" y="258"/>
                      </a:cubicBezTo>
                      <a:cubicBezTo>
                        <a:pt x="171" y="258"/>
                        <a:pt x="201" y="249"/>
                        <a:pt x="226" y="227"/>
                      </a:cubicBezTo>
                      <a:cubicBezTo>
                        <a:pt x="310" y="144"/>
                        <a:pt x="250" y="1"/>
                        <a:pt x="1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5" name="Google Shape;4865;p25"/>
                <p:cNvSpPr/>
                <p:nvPr/>
              </p:nvSpPr>
              <p:spPr>
                <a:xfrm>
                  <a:off x="2397900" y="1508950"/>
                  <a:ext cx="6875" cy="6575"/>
                </a:xfrm>
                <a:custGeom>
                  <a:rect b="b" l="l" r="r" t="t"/>
                  <a:pathLst>
                    <a:path extrusionOk="0" h="263" w="275">
                      <a:moveTo>
                        <a:pt x="144" y="0"/>
                      </a:moveTo>
                      <a:cubicBezTo>
                        <a:pt x="60" y="0"/>
                        <a:pt x="1" y="60"/>
                        <a:pt x="1" y="131"/>
                      </a:cubicBezTo>
                      <a:cubicBezTo>
                        <a:pt x="1" y="203"/>
                        <a:pt x="60" y="262"/>
                        <a:pt x="144" y="262"/>
                      </a:cubicBezTo>
                      <a:cubicBezTo>
                        <a:pt x="215" y="262"/>
                        <a:pt x="275" y="203"/>
                        <a:pt x="275" y="131"/>
                      </a:cubicBezTo>
                      <a:cubicBezTo>
                        <a:pt x="275" y="60"/>
                        <a:pt x="215" y="0"/>
                        <a:pt x="14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6" name="Google Shape;4866;p25"/>
                <p:cNvSpPr/>
                <p:nvPr/>
              </p:nvSpPr>
              <p:spPr>
                <a:xfrm>
                  <a:off x="2788725" y="1418150"/>
                  <a:ext cx="7475" cy="6675"/>
                </a:xfrm>
                <a:custGeom>
                  <a:rect b="b" l="l" r="r" t="t"/>
                  <a:pathLst>
                    <a:path extrusionOk="0" h="267" w="299">
                      <a:moveTo>
                        <a:pt x="132" y="1"/>
                      </a:moveTo>
                      <a:cubicBezTo>
                        <a:pt x="60" y="1"/>
                        <a:pt x="1" y="60"/>
                        <a:pt x="1" y="132"/>
                      </a:cubicBezTo>
                      <a:cubicBezTo>
                        <a:pt x="1" y="213"/>
                        <a:pt x="61" y="266"/>
                        <a:pt x="126" y="266"/>
                      </a:cubicBezTo>
                      <a:cubicBezTo>
                        <a:pt x="156" y="266"/>
                        <a:pt x="188" y="254"/>
                        <a:pt x="215" y="227"/>
                      </a:cubicBezTo>
                      <a:cubicBezTo>
                        <a:pt x="298" y="156"/>
                        <a:pt x="251" y="13"/>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7" name="Google Shape;4867;p25"/>
                <p:cNvSpPr/>
                <p:nvPr/>
              </p:nvSpPr>
              <p:spPr>
                <a:xfrm>
                  <a:off x="2573225" y="1144925"/>
                  <a:ext cx="7775" cy="6450"/>
                </a:xfrm>
                <a:custGeom>
                  <a:rect b="b" l="l" r="r" t="t"/>
                  <a:pathLst>
                    <a:path extrusionOk="0" h="258" w="311">
                      <a:moveTo>
                        <a:pt x="132" y="0"/>
                      </a:moveTo>
                      <a:cubicBezTo>
                        <a:pt x="60" y="0"/>
                        <a:pt x="1" y="48"/>
                        <a:pt x="1" y="131"/>
                      </a:cubicBezTo>
                      <a:cubicBezTo>
                        <a:pt x="1" y="206"/>
                        <a:pt x="64" y="257"/>
                        <a:pt x="131" y="257"/>
                      </a:cubicBezTo>
                      <a:cubicBezTo>
                        <a:pt x="160" y="257"/>
                        <a:pt x="190" y="248"/>
                        <a:pt x="215" y="226"/>
                      </a:cubicBezTo>
                      <a:cubicBezTo>
                        <a:pt x="310" y="143"/>
                        <a:pt x="251" y="0"/>
                        <a:pt x="13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8" name="Google Shape;4868;p25"/>
                <p:cNvSpPr/>
                <p:nvPr/>
              </p:nvSpPr>
              <p:spPr>
                <a:xfrm>
                  <a:off x="3230150" y="1622050"/>
                  <a:ext cx="7475" cy="6650"/>
                </a:xfrm>
                <a:custGeom>
                  <a:rect b="b" l="l" r="r" t="t"/>
                  <a:pathLst>
                    <a:path extrusionOk="0" h="266" w="299">
                      <a:moveTo>
                        <a:pt x="132" y="1"/>
                      </a:moveTo>
                      <a:cubicBezTo>
                        <a:pt x="60" y="1"/>
                        <a:pt x="1" y="60"/>
                        <a:pt x="1" y="132"/>
                      </a:cubicBezTo>
                      <a:cubicBezTo>
                        <a:pt x="1" y="212"/>
                        <a:pt x="61" y="266"/>
                        <a:pt x="126" y="266"/>
                      </a:cubicBezTo>
                      <a:cubicBezTo>
                        <a:pt x="156" y="266"/>
                        <a:pt x="188" y="254"/>
                        <a:pt x="215" y="227"/>
                      </a:cubicBezTo>
                      <a:cubicBezTo>
                        <a:pt x="298" y="144"/>
                        <a:pt x="251" y="13"/>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9" name="Google Shape;4869;p25"/>
                <p:cNvSpPr/>
                <p:nvPr/>
              </p:nvSpPr>
              <p:spPr>
                <a:xfrm>
                  <a:off x="3298900" y="1128550"/>
                  <a:ext cx="7475" cy="6500"/>
                </a:xfrm>
                <a:custGeom>
                  <a:rect b="b" l="l" r="r" t="t"/>
                  <a:pathLst>
                    <a:path extrusionOk="0" h="260" w="299">
                      <a:moveTo>
                        <a:pt x="144" y="0"/>
                      </a:moveTo>
                      <a:cubicBezTo>
                        <a:pt x="61" y="0"/>
                        <a:pt x="1" y="60"/>
                        <a:pt x="1" y="131"/>
                      </a:cubicBezTo>
                      <a:cubicBezTo>
                        <a:pt x="1" y="212"/>
                        <a:pt x="67" y="260"/>
                        <a:pt x="132" y="260"/>
                      </a:cubicBezTo>
                      <a:cubicBezTo>
                        <a:pt x="162" y="260"/>
                        <a:pt x="192" y="249"/>
                        <a:pt x="215" y="226"/>
                      </a:cubicBezTo>
                      <a:cubicBezTo>
                        <a:pt x="299" y="143"/>
                        <a:pt x="251" y="12"/>
                        <a:pt x="14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0" name="Google Shape;4870;p25"/>
                <p:cNvSpPr/>
                <p:nvPr/>
              </p:nvSpPr>
              <p:spPr>
                <a:xfrm>
                  <a:off x="3527800" y="2197100"/>
                  <a:ext cx="7775" cy="6375"/>
                </a:xfrm>
                <a:custGeom>
                  <a:rect b="b" l="l" r="r" t="t"/>
                  <a:pathLst>
                    <a:path extrusionOk="0" h="255" w="311">
                      <a:moveTo>
                        <a:pt x="125" y="0"/>
                      </a:moveTo>
                      <a:cubicBezTo>
                        <a:pt x="61" y="0"/>
                        <a:pt x="1" y="55"/>
                        <a:pt x="1" y="121"/>
                      </a:cubicBezTo>
                      <a:cubicBezTo>
                        <a:pt x="1" y="201"/>
                        <a:pt x="67" y="255"/>
                        <a:pt x="135" y="255"/>
                      </a:cubicBezTo>
                      <a:cubicBezTo>
                        <a:pt x="167" y="255"/>
                        <a:pt x="200" y="243"/>
                        <a:pt x="227" y="216"/>
                      </a:cubicBezTo>
                      <a:cubicBezTo>
                        <a:pt x="310" y="144"/>
                        <a:pt x="251" y="2"/>
                        <a:pt x="144" y="2"/>
                      </a:cubicBezTo>
                      <a:cubicBezTo>
                        <a:pt x="138" y="1"/>
                        <a:pt x="131" y="0"/>
                        <a:pt x="12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1" name="Google Shape;4871;p25"/>
                <p:cNvSpPr/>
                <p:nvPr/>
              </p:nvSpPr>
              <p:spPr>
                <a:xfrm>
                  <a:off x="3902050" y="2461450"/>
                  <a:ext cx="7675" cy="6650"/>
                </a:xfrm>
                <a:custGeom>
                  <a:rect b="b" l="l" r="r" t="t"/>
                  <a:pathLst>
                    <a:path extrusionOk="0" h="266" w="307">
                      <a:moveTo>
                        <a:pt x="140" y="0"/>
                      </a:moveTo>
                      <a:cubicBezTo>
                        <a:pt x="68" y="0"/>
                        <a:pt x="9" y="60"/>
                        <a:pt x="9" y="131"/>
                      </a:cubicBezTo>
                      <a:cubicBezTo>
                        <a:pt x="1" y="212"/>
                        <a:pt x="64" y="265"/>
                        <a:pt x="131" y="265"/>
                      </a:cubicBezTo>
                      <a:cubicBezTo>
                        <a:pt x="163" y="265"/>
                        <a:pt x="196" y="253"/>
                        <a:pt x="223" y="226"/>
                      </a:cubicBezTo>
                      <a:cubicBezTo>
                        <a:pt x="307" y="143"/>
                        <a:pt x="259" y="0"/>
                        <a:pt x="14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2" name="Google Shape;4872;p25"/>
                <p:cNvSpPr/>
                <p:nvPr/>
              </p:nvSpPr>
              <p:spPr>
                <a:xfrm>
                  <a:off x="3531375" y="2052175"/>
                  <a:ext cx="7475" cy="6650"/>
                </a:xfrm>
                <a:custGeom>
                  <a:rect b="b" l="l" r="r" t="t"/>
                  <a:pathLst>
                    <a:path extrusionOk="0" h="266" w="299">
                      <a:moveTo>
                        <a:pt x="132" y="0"/>
                      </a:moveTo>
                      <a:cubicBezTo>
                        <a:pt x="60" y="0"/>
                        <a:pt x="1" y="60"/>
                        <a:pt x="1" y="131"/>
                      </a:cubicBezTo>
                      <a:cubicBezTo>
                        <a:pt x="1" y="212"/>
                        <a:pt x="61" y="265"/>
                        <a:pt x="126" y="265"/>
                      </a:cubicBezTo>
                      <a:cubicBezTo>
                        <a:pt x="156" y="265"/>
                        <a:pt x="188" y="253"/>
                        <a:pt x="215" y="226"/>
                      </a:cubicBezTo>
                      <a:cubicBezTo>
                        <a:pt x="298" y="143"/>
                        <a:pt x="251" y="0"/>
                        <a:pt x="13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3" name="Google Shape;4873;p25"/>
                <p:cNvSpPr/>
                <p:nvPr/>
              </p:nvSpPr>
              <p:spPr>
                <a:xfrm>
                  <a:off x="1701100" y="2387900"/>
                  <a:ext cx="14900" cy="12800"/>
                </a:xfrm>
                <a:custGeom>
                  <a:rect b="b" l="l" r="r" t="t"/>
                  <a:pathLst>
                    <a:path extrusionOk="0" h="512" w="596">
                      <a:moveTo>
                        <a:pt x="253" y="1"/>
                      </a:moveTo>
                      <a:cubicBezTo>
                        <a:pt x="109" y="1"/>
                        <a:pt x="0" y="115"/>
                        <a:pt x="0" y="251"/>
                      </a:cubicBezTo>
                      <a:cubicBezTo>
                        <a:pt x="0" y="407"/>
                        <a:pt x="130" y="512"/>
                        <a:pt x="261" y="512"/>
                      </a:cubicBezTo>
                      <a:cubicBezTo>
                        <a:pt x="321" y="512"/>
                        <a:pt x="381" y="490"/>
                        <a:pt x="429" y="442"/>
                      </a:cubicBezTo>
                      <a:cubicBezTo>
                        <a:pt x="596" y="275"/>
                        <a:pt x="488" y="1"/>
                        <a:pt x="274" y="1"/>
                      </a:cubicBezTo>
                      <a:cubicBezTo>
                        <a:pt x="267" y="1"/>
                        <a:pt x="260" y="1"/>
                        <a:pt x="25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4" name="Google Shape;4874;p25"/>
                <p:cNvSpPr/>
                <p:nvPr/>
              </p:nvSpPr>
              <p:spPr>
                <a:xfrm>
                  <a:off x="864375" y="3061525"/>
                  <a:ext cx="14925" cy="12800"/>
                </a:xfrm>
                <a:custGeom>
                  <a:rect b="b" l="l" r="r" t="t"/>
                  <a:pathLst>
                    <a:path extrusionOk="0" h="512" w="597">
                      <a:moveTo>
                        <a:pt x="275" y="0"/>
                      </a:moveTo>
                      <a:cubicBezTo>
                        <a:pt x="132" y="0"/>
                        <a:pt x="13" y="107"/>
                        <a:pt x="1" y="262"/>
                      </a:cubicBezTo>
                      <a:cubicBezTo>
                        <a:pt x="1" y="409"/>
                        <a:pt x="129" y="511"/>
                        <a:pt x="260" y="511"/>
                      </a:cubicBezTo>
                      <a:cubicBezTo>
                        <a:pt x="320" y="511"/>
                        <a:pt x="381" y="490"/>
                        <a:pt x="429" y="441"/>
                      </a:cubicBezTo>
                      <a:cubicBezTo>
                        <a:pt x="596" y="286"/>
                        <a:pt x="489" y="12"/>
                        <a:pt x="27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5" name="Google Shape;4875;p25"/>
                <p:cNvSpPr/>
                <p:nvPr/>
              </p:nvSpPr>
              <p:spPr>
                <a:xfrm>
                  <a:off x="1461175" y="1886075"/>
                  <a:ext cx="14925" cy="12850"/>
                </a:xfrm>
                <a:custGeom>
                  <a:rect b="b" l="l" r="r" t="t"/>
                  <a:pathLst>
                    <a:path extrusionOk="0" h="514" w="597">
                      <a:moveTo>
                        <a:pt x="263" y="1"/>
                      </a:moveTo>
                      <a:cubicBezTo>
                        <a:pt x="120" y="1"/>
                        <a:pt x="1" y="120"/>
                        <a:pt x="1" y="262"/>
                      </a:cubicBezTo>
                      <a:cubicBezTo>
                        <a:pt x="1" y="415"/>
                        <a:pt x="120" y="514"/>
                        <a:pt x="249" y="514"/>
                      </a:cubicBezTo>
                      <a:cubicBezTo>
                        <a:pt x="311" y="514"/>
                        <a:pt x="375" y="491"/>
                        <a:pt x="429" y="441"/>
                      </a:cubicBezTo>
                      <a:cubicBezTo>
                        <a:pt x="596" y="286"/>
                        <a:pt x="489" y="12"/>
                        <a:pt x="26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6" name="Google Shape;4876;p25"/>
                <p:cNvSpPr/>
                <p:nvPr/>
              </p:nvSpPr>
              <p:spPr>
                <a:xfrm>
                  <a:off x="1077500" y="1742000"/>
                  <a:ext cx="14900" cy="12800"/>
                </a:xfrm>
                <a:custGeom>
                  <a:rect b="b" l="l" r="r" t="t"/>
                  <a:pathLst>
                    <a:path extrusionOk="0" h="512" w="596">
                      <a:moveTo>
                        <a:pt x="274" y="1"/>
                      </a:moveTo>
                      <a:cubicBezTo>
                        <a:pt x="120" y="1"/>
                        <a:pt x="1" y="108"/>
                        <a:pt x="1" y="263"/>
                      </a:cubicBezTo>
                      <a:cubicBezTo>
                        <a:pt x="1" y="410"/>
                        <a:pt x="129" y="512"/>
                        <a:pt x="260" y="512"/>
                      </a:cubicBezTo>
                      <a:cubicBezTo>
                        <a:pt x="320" y="512"/>
                        <a:pt x="381" y="490"/>
                        <a:pt x="429" y="441"/>
                      </a:cubicBezTo>
                      <a:cubicBezTo>
                        <a:pt x="596" y="287"/>
                        <a:pt x="489" y="13"/>
                        <a:pt x="27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7" name="Google Shape;4877;p25"/>
                <p:cNvSpPr/>
                <p:nvPr/>
              </p:nvSpPr>
              <p:spPr>
                <a:xfrm>
                  <a:off x="1835050" y="1697075"/>
                  <a:ext cx="14900" cy="12775"/>
                </a:xfrm>
                <a:custGeom>
                  <a:rect b="b" l="l" r="r" t="t"/>
                  <a:pathLst>
                    <a:path extrusionOk="0" h="511" w="596">
                      <a:moveTo>
                        <a:pt x="274" y="0"/>
                      </a:moveTo>
                      <a:cubicBezTo>
                        <a:pt x="119" y="0"/>
                        <a:pt x="0" y="107"/>
                        <a:pt x="0" y="250"/>
                      </a:cubicBezTo>
                      <a:cubicBezTo>
                        <a:pt x="0" y="406"/>
                        <a:pt x="130" y="511"/>
                        <a:pt x="261" y="511"/>
                      </a:cubicBezTo>
                      <a:cubicBezTo>
                        <a:pt x="320" y="511"/>
                        <a:pt x="380" y="489"/>
                        <a:pt x="429" y="441"/>
                      </a:cubicBezTo>
                      <a:cubicBezTo>
                        <a:pt x="595" y="286"/>
                        <a:pt x="488" y="12"/>
                        <a:pt x="27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8" name="Google Shape;4878;p25"/>
                <p:cNvSpPr/>
                <p:nvPr/>
              </p:nvSpPr>
              <p:spPr>
                <a:xfrm>
                  <a:off x="2043100" y="1415175"/>
                  <a:ext cx="14900" cy="12800"/>
                </a:xfrm>
                <a:custGeom>
                  <a:rect b="b" l="l" r="r" t="t"/>
                  <a:pathLst>
                    <a:path extrusionOk="0" h="512" w="596">
                      <a:moveTo>
                        <a:pt x="262" y="1"/>
                      </a:moveTo>
                      <a:cubicBezTo>
                        <a:pt x="120" y="1"/>
                        <a:pt x="1" y="108"/>
                        <a:pt x="1" y="251"/>
                      </a:cubicBezTo>
                      <a:cubicBezTo>
                        <a:pt x="1" y="406"/>
                        <a:pt x="124" y="511"/>
                        <a:pt x="256" y="511"/>
                      </a:cubicBezTo>
                      <a:cubicBezTo>
                        <a:pt x="316" y="511"/>
                        <a:pt x="377" y="490"/>
                        <a:pt x="429" y="441"/>
                      </a:cubicBezTo>
                      <a:cubicBezTo>
                        <a:pt x="596" y="287"/>
                        <a:pt x="489" y="13"/>
                        <a:pt x="26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9" name="Google Shape;4879;p25"/>
                <p:cNvSpPr/>
                <p:nvPr/>
              </p:nvSpPr>
              <p:spPr>
                <a:xfrm>
                  <a:off x="1567450" y="1319325"/>
                  <a:ext cx="14900" cy="12700"/>
                </a:xfrm>
                <a:custGeom>
                  <a:rect b="b" l="l" r="r" t="t"/>
                  <a:pathLst>
                    <a:path extrusionOk="0" h="508" w="596">
                      <a:moveTo>
                        <a:pt x="243" y="0"/>
                      </a:moveTo>
                      <a:cubicBezTo>
                        <a:pt x="109" y="0"/>
                        <a:pt x="0" y="115"/>
                        <a:pt x="0" y="251"/>
                      </a:cubicBezTo>
                      <a:cubicBezTo>
                        <a:pt x="0" y="404"/>
                        <a:pt x="120" y="508"/>
                        <a:pt x="249" y="508"/>
                      </a:cubicBezTo>
                      <a:cubicBezTo>
                        <a:pt x="311" y="508"/>
                        <a:pt x="375" y="484"/>
                        <a:pt x="429" y="430"/>
                      </a:cubicBezTo>
                      <a:cubicBezTo>
                        <a:pt x="596" y="275"/>
                        <a:pt x="488" y="1"/>
                        <a:pt x="262" y="1"/>
                      </a:cubicBezTo>
                      <a:cubicBezTo>
                        <a:pt x="256" y="1"/>
                        <a:pt x="249" y="0"/>
                        <a:pt x="24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0" name="Google Shape;4880;p25"/>
                <p:cNvSpPr/>
                <p:nvPr/>
              </p:nvSpPr>
              <p:spPr>
                <a:xfrm>
                  <a:off x="2514000" y="1936950"/>
                  <a:ext cx="14900" cy="12575"/>
                </a:xfrm>
                <a:custGeom>
                  <a:rect b="b" l="l" r="r" t="t"/>
                  <a:pathLst>
                    <a:path extrusionOk="0" h="503" w="596">
                      <a:moveTo>
                        <a:pt x="253" y="1"/>
                      </a:moveTo>
                      <a:cubicBezTo>
                        <a:pt x="108" y="1"/>
                        <a:pt x="0" y="115"/>
                        <a:pt x="0" y="252"/>
                      </a:cubicBezTo>
                      <a:cubicBezTo>
                        <a:pt x="0" y="404"/>
                        <a:pt x="120" y="503"/>
                        <a:pt x="249" y="503"/>
                      </a:cubicBezTo>
                      <a:cubicBezTo>
                        <a:pt x="311" y="503"/>
                        <a:pt x="375" y="480"/>
                        <a:pt x="429" y="430"/>
                      </a:cubicBezTo>
                      <a:cubicBezTo>
                        <a:pt x="596" y="275"/>
                        <a:pt x="488" y="2"/>
                        <a:pt x="274" y="2"/>
                      </a:cubicBezTo>
                      <a:cubicBezTo>
                        <a:pt x="267" y="1"/>
                        <a:pt x="260" y="1"/>
                        <a:pt x="25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1" name="Google Shape;4881;p25"/>
                <p:cNvSpPr/>
                <p:nvPr/>
              </p:nvSpPr>
              <p:spPr>
                <a:xfrm>
                  <a:off x="3094125" y="1260400"/>
                  <a:ext cx="14900" cy="12850"/>
                </a:xfrm>
                <a:custGeom>
                  <a:rect b="b" l="l" r="r" t="t"/>
                  <a:pathLst>
                    <a:path extrusionOk="0" h="514" w="596">
                      <a:moveTo>
                        <a:pt x="274" y="1"/>
                      </a:moveTo>
                      <a:cubicBezTo>
                        <a:pt x="131" y="1"/>
                        <a:pt x="12" y="120"/>
                        <a:pt x="0" y="263"/>
                      </a:cubicBezTo>
                      <a:cubicBezTo>
                        <a:pt x="0" y="415"/>
                        <a:pt x="126" y="514"/>
                        <a:pt x="254" y="514"/>
                      </a:cubicBezTo>
                      <a:cubicBezTo>
                        <a:pt x="316" y="514"/>
                        <a:pt x="379" y="491"/>
                        <a:pt x="429" y="441"/>
                      </a:cubicBezTo>
                      <a:cubicBezTo>
                        <a:pt x="596" y="286"/>
                        <a:pt x="489" y="13"/>
                        <a:pt x="27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2" name="Google Shape;4882;p25"/>
                <p:cNvSpPr/>
                <p:nvPr/>
              </p:nvSpPr>
              <p:spPr>
                <a:xfrm>
                  <a:off x="2049650" y="2034300"/>
                  <a:ext cx="14900" cy="12800"/>
                </a:xfrm>
                <a:custGeom>
                  <a:rect b="b" l="l" r="r" t="t"/>
                  <a:pathLst>
                    <a:path extrusionOk="0" h="512" w="596">
                      <a:moveTo>
                        <a:pt x="274" y="1"/>
                      </a:moveTo>
                      <a:cubicBezTo>
                        <a:pt x="131" y="1"/>
                        <a:pt x="12" y="108"/>
                        <a:pt x="0" y="251"/>
                      </a:cubicBezTo>
                      <a:cubicBezTo>
                        <a:pt x="0" y="406"/>
                        <a:pt x="130" y="511"/>
                        <a:pt x="265" y="511"/>
                      </a:cubicBezTo>
                      <a:cubicBezTo>
                        <a:pt x="326" y="511"/>
                        <a:pt x="389" y="490"/>
                        <a:pt x="441" y="441"/>
                      </a:cubicBezTo>
                      <a:cubicBezTo>
                        <a:pt x="596" y="287"/>
                        <a:pt x="501" y="13"/>
                        <a:pt x="27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3" name="Google Shape;4883;p25"/>
                <p:cNvSpPr/>
                <p:nvPr/>
              </p:nvSpPr>
              <p:spPr>
                <a:xfrm>
                  <a:off x="2491075" y="3399650"/>
                  <a:ext cx="14900" cy="12800"/>
                </a:xfrm>
                <a:custGeom>
                  <a:rect b="b" l="l" r="r" t="t"/>
                  <a:pathLst>
                    <a:path extrusionOk="0" h="512" w="596">
                      <a:moveTo>
                        <a:pt x="274" y="1"/>
                      </a:moveTo>
                      <a:cubicBezTo>
                        <a:pt x="131" y="1"/>
                        <a:pt x="12" y="108"/>
                        <a:pt x="0" y="251"/>
                      </a:cubicBezTo>
                      <a:cubicBezTo>
                        <a:pt x="0" y="406"/>
                        <a:pt x="130" y="511"/>
                        <a:pt x="265" y="511"/>
                      </a:cubicBezTo>
                      <a:cubicBezTo>
                        <a:pt x="326" y="511"/>
                        <a:pt x="389" y="490"/>
                        <a:pt x="441" y="441"/>
                      </a:cubicBezTo>
                      <a:cubicBezTo>
                        <a:pt x="596" y="286"/>
                        <a:pt x="500" y="13"/>
                        <a:pt x="27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4" name="Google Shape;4884;p25"/>
                <p:cNvSpPr/>
                <p:nvPr/>
              </p:nvSpPr>
              <p:spPr>
                <a:xfrm>
                  <a:off x="2840525" y="3715475"/>
                  <a:ext cx="14900" cy="12800"/>
                </a:xfrm>
                <a:custGeom>
                  <a:rect b="b" l="l" r="r" t="t"/>
                  <a:pathLst>
                    <a:path extrusionOk="0" h="512" w="596">
                      <a:moveTo>
                        <a:pt x="262" y="0"/>
                      </a:moveTo>
                      <a:cubicBezTo>
                        <a:pt x="119" y="0"/>
                        <a:pt x="0" y="107"/>
                        <a:pt x="0" y="262"/>
                      </a:cubicBezTo>
                      <a:cubicBezTo>
                        <a:pt x="0" y="409"/>
                        <a:pt x="129" y="511"/>
                        <a:pt x="260" y="511"/>
                      </a:cubicBezTo>
                      <a:cubicBezTo>
                        <a:pt x="320" y="511"/>
                        <a:pt x="380" y="489"/>
                        <a:pt x="429" y="441"/>
                      </a:cubicBezTo>
                      <a:cubicBezTo>
                        <a:pt x="596" y="286"/>
                        <a:pt x="489" y="12"/>
                        <a:pt x="2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5" name="Google Shape;4885;p25"/>
                <p:cNvSpPr/>
                <p:nvPr/>
              </p:nvSpPr>
              <p:spPr>
                <a:xfrm>
                  <a:off x="2212775" y="4039900"/>
                  <a:ext cx="14900" cy="12800"/>
                </a:xfrm>
                <a:custGeom>
                  <a:rect b="b" l="l" r="r" t="t"/>
                  <a:pathLst>
                    <a:path extrusionOk="0" h="512" w="596">
                      <a:moveTo>
                        <a:pt x="262" y="1"/>
                      </a:moveTo>
                      <a:cubicBezTo>
                        <a:pt x="119" y="1"/>
                        <a:pt x="0" y="108"/>
                        <a:pt x="0" y="263"/>
                      </a:cubicBezTo>
                      <a:cubicBezTo>
                        <a:pt x="0" y="410"/>
                        <a:pt x="129" y="512"/>
                        <a:pt x="259" y="512"/>
                      </a:cubicBezTo>
                      <a:cubicBezTo>
                        <a:pt x="319" y="512"/>
                        <a:pt x="380" y="490"/>
                        <a:pt x="429" y="442"/>
                      </a:cubicBezTo>
                      <a:cubicBezTo>
                        <a:pt x="595" y="287"/>
                        <a:pt x="488" y="13"/>
                        <a:pt x="26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6" name="Google Shape;4886;p25"/>
                <p:cNvSpPr/>
                <p:nvPr/>
              </p:nvSpPr>
              <p:spPr>
                <a:xfrm>
                  <a:off x="3233425" y="3608875"/>
                  <a:ext cx="14900" cy="12600"/>
                </a:xfrm>
                <a:custGeom>
                  <a:rect b="b" l="l" r="r" t="t"/>
                  <a:pathLst>
                    <a:path extrusionOk="0" h="504" w="596">
                      <a:moveTo>
                        <a:pt x="255" y="1"/>
                      </a:moveTo>
                      <a:cubicBezTo>
                        <a:pt x="121" y="1"/>
                        <a:pt x="12" y="116"/>
                        <a:pt x="1" y="252"/>
                      </a:cubicBezTo>
                      <a:cubicBezTo>
                        <a:pt x="1" y="405"/>
                        <a:pt x="126" y="503"/>
                        <a:pt x="255" y="503"/>
                      </a:cubicBezTo>
                      <a:cubicBezTo>
                        <a:pt x="316" y="503"/>
                        <a:pt x="379" y="481"/>
                        <a:pt x="429" y="430"/>
                      </a:cubicBezTo>
                      <a:cubicBezTo>
                        <a:pt x="596" y="276"/>
                        <a:pt x="489" y="14"/>
                        <a:pt x="274" y="2"/>
                      </a:cubicBezTo>
                      <a:cubicBezTo>
                        <a:pt x="268" y="1"/>
                        <a:pt x="261" y="1"/>
                        <a:pt x="25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7" name="Google Shape;4887;p25"/>
                <p:cNvSpPr/>
                <p:nvPr/>
              </p:nvSpPr>
              <p:spPr>
                <a:xfrm>
                  <a:off x="3660575" y="3771725"/>
                  <a:ext cx="14900" cy="12775"/>
                </a:xfrm>
                <a:custGeom>
                  <a:rect b="b" l="l" r="r" t="t"/>
                  <a:pathLst>
                    <a:path extrusionOk="0" h="511" w="596">
                      <a:moveTo>
                        <a:pt x="262" y="0"/>
                      </a:moveTo>
                      <a:cubicBezTo>
                        <a:pt x="119" y="0"/>
                        <a:pt x="0" y="108"/>
                        <a:pt x="0" y="251"/>
                      </a:cubicBezTo>
                      <a:cubicBezTo>
                        <a:pt x="0" y="406"/>
                        <a:pt x="124" y="511"/>
                        <a:pt x="256" y="511"/>
                      </a:cubicBezTo>
                      <a:cubicBezTo>
                        <a:pt x="315" y="511"/>
                        <a:pt x="377" y="489"/>
                        <a:pt x="429" y="441"/>
                      </a:cubicBezTo>
                      <a:cubicBezTo>
                        <a:pt x="595" y="286"/>
                        <a:pt x="488" y="12"/>
                        <a:pt x="2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8" name="Google Shape;4888;p25"/>
                <p:cNvSpPr/>
                <p:nvPr/>
              </p:nvSpPr>
              <p:spPr>
                <a:xfrm>
                  <a:off x="2879225" y="3022800"/>
                  <a:ext cx="14900" cy="12800"/>
                </a:xfrm>
                <a:custGeom>
                  <a:rect b="b" l="l" r="r" t="t"/>
                  <a:pathLst>
                    <a:path extrusionOk="0" h="512" w="596">
                      <a:moveTo>
                        <a:pt x="253" y="1"/>
                      </a:moveTo>
                      <a:cubicBezTo>
                        <a:pt x="108" y="1"/>
                        <a:pt x="0" y="115"/>
                        <a:pt x="0" y="251"/>
                      </a:cubicBezTo>
                      <a:cubicBezTo>
                        <a:pt x="0" y="407"/>
                        <a:pt x="130" y="512"/>
                        <a:pt x="261" y="512"/>
                      </a:cubicBezTo>
                      <a:cubicBezTo>
                        <a:pt x="321" y="512"/>
                        <a:pt x="380" y="490"/>
                        <a:pt x="429" y="442"/>
                      </a:cubicBezTo>
                      <a:cubicBezTo>
                        <a:pt x="595" y="287"/>
                        <a:pt x="500" y="1"/>
                        <a:pt x="274" y="1"/>
                      </a:cubicBezTo>
                      <a:cubicBezTo>
                        <a:pt x="267" y="1"/>
                        <a:pt x="260" y="1"/>
                        <a:pt x="25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9" name="Google Shape;4889;p25"/>
                <p:cNvSpPr/>
                <p:nvPr/>
              </p:nvSpPr>
              <p:spPr>
                <a:xfrm>
                  <a:off x="2879225" y="3450525"/>
                  <a:ext cx="14900" cy="12825"/>
                </a:xfrm>
                <a:custGeom>
                  <a:rect b="b" l="l" r="r" t="t"/>
                  <a:pathLst>
                    <a:path extrusionOk="0" h="513" w="596">
                      <a:moveTo>
                        <a:pt x="253" y="1"/>
                      </a:moveTo>
                      <a:cubicBezTo>
                        <a:pt x="108" y="1"/>
                        <a:pt x="0" y="115"/>
                        <a:pt x="0" y="252"/>
                      </a:cubicBezTo>
                      <a:cubicBezTo>
                        <a:pt x="0" y="407"/>
                        <a:pt x="130" y="512"/>
                        <a:pt x="261" y="512"/>
                      </a:cubicBezTo>
                      <a:cubicBezTo>
                        <a:pt x="321" y="512"/>
                        <a:pt x="380" y="491"/>
                        <a:pt x="429" y="442"/>
                      </a:cubicBezTo>
                      <a:cubicBezTo>
                        <a:pt x="595" y="287"/>
                        <a:pt x="488" y="14"/>
                        <a:pt x="274" y="2"/>
                      </a:cubicBezTo>
                      <a:cubicBezTo>
                        <a:pt x="267" y="1"/>
                        <a:pt x="260" y="1"/>
                        <a:pt x="25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0" name="Google Shape;4890;p25"/>
                <p:cNvSpPr/>
                <p:nvPr/>
              </p:nvSpPr>
              <p:spPr>
                <a:xfrm>
                  <a:off x="3305175" y="3364825"/>
                  <a:ext cx="14900" cy="12850"/>
                </a:xfrm>
                <a:custGeom>
                  <a:rect b="b" l="l" r="r" t="t"/>
                  <a:pathLst>
                    <a:path extrusionOk="0" h="514" w="596">
                      <a:moveTo>
                        <a:pt x="274" y="1"/>
                      </a:moveTo>
                      <a:cubicBezTo>
                        <a:pt x="119" y="1"/>
                        <a:pt x="0" y="120"/>
                        <a:pt x="0" y="263"/>
                      </a:cubicBezTo>
                      <a:cubicBezTo>
                        <a:pt x="0" y="416"/>
                        <a:pt x="125" y="514"/>
                        <a:pt x="258" y="514"/>
                      </a:cubicBezTo>
                      <a:cubicBezTo>
                        <a:pt x="321" y="514"/>
                        <a:pt x="387" y="491"/>
                        <a:pt x="441" y="441"/>
                      </a:cubicBezTo>
                      <a:cubicBezTo>
                        <a:pt x="595" y="286"/>
                        <a:pt x="488" y="13"/>
                        <a:pt x="27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1" name="Google Shape;4891;p25"/>
                <p:cNvSpPr/>
                <p:nvPr/>
              </p:nvSpPr>
              <p:spPr>
                <a:xfrm>
                  <a:off x="4574375" y="2764450"/>
                  <a:ext cx="14900" cy="12800"/>
                </a:xfrm>
                <a:custGeom>
                  <a:rect b="b" l="l" r="r" t="t"/>
                  <a:pathLst>
                    <a:path extrusionOk="0" h="512" w="596">
                      <a:moveTo>
                        <a:pt x="262" y="1"/>
                      </a:moveTo>
                      <a:cubicBezTo>
                        <a:pt x="119" y="1"/>
                        <a:pt x="0" y="120"/>
                        <a:pt x="0" y="263"/>
                      </a:cubicBezTo>
                      <a:cubicBezTo>
                        <a:pt x="0" y="410"/>
                        <a:pt x="129" y="512"/>
                        <a:pt x="259" y="512"/>
                      </a:cubicBezTo>
                      <a:cubicBezTo>
                        <a:pt x="320" y="512"/>
                        <a:pt x="380" y="490"/>
                        <a:pt x="429" y="441"/>
                      </a:cubicBezTo>
                      <a:cubicBezTo>
                        <a:pt x="596" y="287"/>
                        <a:pt x="488" y="13"/>
                        <a:pt x="26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2" name="Google Shape;4892;p25"/>
                <p:cNvSpPr/>
                <p:nvPr/>
              </p:nvSpPr>
              <p:spPr>
                <a:xfrm>
                  <a:off x="3424225" y="2839175"/>
                  <a:ext cx="13425" cy="12825"/>
                </a:xfrm>
                <a:custGeom>
                  <a:rect b="b" l="l" r="r" t="t"/>
                  <a:pathLst>
                    <a:path extrusionOk="0" h="513" w="537">
                      <a:moveTo>
                        <a:pt x="262" y="0"/>
                      </a:moveTo>
                      <a:cubicBezTo>
                        <a:pt x="120" y="0"/>
                        <a:pt x="1" y="107"/>
                        <a:pt x="1" y="250"/>
                      </a:cubicBezTo>
                      <a:cubicBezTo>
                        <a:pt x="1" y="393"/>
                        <a:pt x="120" y="512"/>
                        <a:pt x="262" y="512"/>
                      </a:cubicBezTo>
                      <a:cubicBezTo>
                        <a:pt x="417" y="512"/>
                        <a:pt x="536" y="393"/>
                        <a:pt x="536" y="250"/>
                      </a:cubicBezTo>
                      <a:cubicBezTo>
                        <a:pt x="536" y="107"/>
                        <a:pt x="417" y="0"/>
                        <a:pt x="2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3" name="Google Shape;4893;p25"/>
                <p:cNvSpPr/>
                <p:nvPr/>
              </p:nvSpPr>
              <p:spPr>
                <a:xfrm>
                  <a:off x="3175975" y="2653725"/>
                  <a:ext cx="13425" cy="12525"/>
                </a:xfrm>
                <a:custGeom>
                  <a:rect b="b" l="l" r="r" t="t"/>
                  <a:pathLst>
                    <a:path extrusionOk="0" h="501" w="537">
                      <a:moveTo>
                        <a:pt x="263" y="1"/>
                      </a:moveTo>
                      <a:cubicBezTo>
                        <a:pt x="120" y="1"/>
                        <a:pt x="1" y="108"/>
                        <a:pt x="1" y="251"/>
                      </a:cubicBezTo>
                      <a:cubicBezTo>
                        <a:pt x="1" y="394"/>
                        <a:pt x="120" y="501"/>
                        <a:pt x="263" y="501"/>
                      </a:cubicBezTo>
                      <a:cubicBezTo>
                        <a:pt x="417" y="501"/>
                        <a:pt x="536" y="394"/>
                        <a:pt x="536" y="251"/>
                      </a:cubicBezTo>
                      <a:cubicBezTo>
                        <a:pt x="536" y="108"/>
                        <a:pt x="417" y="1"/>
                        <a:pt x="26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4" name="Google Shape;4894;p25"/>
                <p:cNvSpPr/>
                <p:nvPr/>
              </p:nvSpPr>
              <p:spPr>
                <a:xfrm>
                  <a:off x="4679450" y="2461750"/>
                  <a:ext cx="13400" cy="12825"/>
                </a:xfrm>
                <a:custGeom>
                  <a:rect b="b" l="l" r="r" t="t"/>
                  <a:pathLst>
                    <a:path extrusionOk="0" h="513" w="536">
                      <a:moveTo>
                        <a:pt x="262" y="0"/>
                      </a:moveTo>
                      <a:cubicBezTo>
                        <a:pt x="119" y="0"/>
                        <a:pt x="0" y="119"/>
                        <a:pt x="0" y="250"/>
                      </a:cubicBezTo>
                      <a:cubicBezTo>
                        <a:pt x="0" y="393"/>
                        <a:pt x="119" y="512"/>
                        <a:pt x="262" y="512"/>
                      </a:cubicBezTo>
                      <a:cubicBezTo>
                        <a:pt x="417" y="512"/>
                        <a:pt x="536" y="393"/>
                        <a:pt x="536" y="250"/>
                      </a:cubicBezTo>
                      <a:cubicBezTo>
                        <a:pt x="536" y="119"/>
                        <a:pt x="417" y="0"/>
                        <a:pt x="2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5" name="Google Shape;4895;p25"/>
                <p:cNvSpPr/>
                <p:nvPr/>
              </p:nvSpPr>
              <p:spPr>
                <a:xfrm>
                  <a:off x="4420475" y="2324825"/>
                  <a:ext cx="13425" cy="12525"/>
                </a:xfrm>
                <a:custGeom>
                  <a:rect b="b" l="l" r="r" t="t"/>
                  <a:pathLst>
                    <a:path extrusionOk="0" h="501" w="537">
                      <a:moveTo>
                        <a:pt x="263" y="0"/>
                      </a:moveTo>
                      <a:cubicBezTo>
                        <a:pt x="120" y="0"/>
                        <a:pt x="1" y="107"/>
                        <a:pt x="1" y="250"/>
                      </a:cubicBezTo>
                      <a:cubicBezTo>
                        <a:pt x="1" y="393"/>
                        <a:pt x="120" y="500"/>
                        <a:pt x="263" y="500"/>
                      </a:cubicBezTo>
                      <a:cubicBezTo>
                        <a:pt x="417" y="500"/>
                        <a:pt x="537" y="393"/>
                        <a:pt x="537" y="250"/>
                      </a:cubicBezTo>
                      <a:cubicBezTo>
                        <a:pt x="537" y="107"/>
                        <a:pt x="417" y="0"/>
                        <a:pt x="26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6" name="Google Shape;4896;p25"/>
                <p:cNvSpPr/>
                <p:nvPr/>
              </p:nvSpPr>
              <p:spPr>
                <a:xfrm>
                  <a:off x="4200800" y="2052175"/>
                  <a:ext cx="13425" cy="12825"/>
                </a:xfrm>
                <a:custGeom>
                  <a:rect b="b" l="l" r="r" t="t"/>
                  <a:pathLst>
                    <a:path extrusionOk="0" h="513" w="537">
                      <a:moveTo>
                        <a:pt x="263" y="0"/>
                      </a:moveTo>
                      <a:cubicBezTo>
                        <a:pt x="120" y="0"/>
                        <a:pt x="1" y="119"/>
                        <a:pt x="1" y="262"/>
                      </a:cubicBezTo>
                      <a:cubicBezTo>
                        <a:pt x="1" y="393"/>
                        <a:pt x="120" y="512"/>
                        <a:pt x="263" y="512"/>
                      </a:cubicBezTo>
                      <a:cubicBezTo>
                        <a:pt x="406" y="512"/>
                        <a:pt x="537" y="393"/>
                        <a:pt x="537" y="262"/>
                      </a:cubicBezTo>
                      <a:cubicBezTo>
                        <a:pt x="537" y="119"/>
                        <a:pt x="406" y="0"/>
                        <a:pt x="26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7" name="Google Shape;4897;p25"/>
                <p:cNvSpPr/>
                <p:nvPr/>
              </p:nvSpPr>
              <p:spPr>
                <a:xfrm>
                  <a:off x="2892600" y="2091725"/>
                  <a:ext cx="14925" cy="12825"/>
                </a:xfrm>
                <a:custGeom>
                  <a:rect b="b" l="l" r="r" t="t"/>
                  <a:pathLst>
                    <a:path extrusionOk="0" h="513" w="597">
                      <a:moveTo>
                        <a:pt x="243" y="1"/>
                      </a:moveTo>
                      <a:cubicBezTo>
                        <a:pt x="109" y="1"/>
                        <a:pt x="1" y="116"/>
                        <a:pt x="1" y="252"/>
                      </a:cubicBezTo>
                      <a:cubicBezTo>
                        <a:pt x="1" y="407"/>
                        <a:pt x="125" y="512"/>
                        <a:pt x="256" y="512"/>
                      </a:cubicBezTo>
                      <a:cubicBezTo>
                        <a:pt x="316" y="512"/>
                        <a:pt x="378" y="491"/>
                        <a:pt x="430" y="442"/>
                      </a:cubicBezTo>
                      <a:cubicBezTo>
                        <a:pt x="596" y="287"/>
                        <a:pt x="489" y="14"/>
                        <a:pt x="263" y="2"/>
                      </a:cubicBezTo>
                      <a:cubicBezTo>
                        <a:pt x="256" y="1"/>
                        <a:pt x="250" y="1"/>
                        <a:pt x="2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8" name="Google Shape;4898;p25"/>
                <p:cNvSpPr/>
                <p:nvPr/>
              </p:nvSpPr>
              <p:spPr>
                <a:xfrm>
                  <a:off x="3100975" y="1773550"/>
                  <a:ext cx="14600" cy="12800"/>
                </a:xfrm>
                <a:custGeom>
                  <a:rect b="b" l="l" r="r" t="t"/>
                  <a:pathLst>
                    <a:path extrusionOk="0" h="512" w="584">
                      <a:moveTo>
                        <a:pt x="262" y="1"/>
                      </a:moveTo>
                      <a:cubicBezTo>
                        <a:pt x="119" y="1"/>
                        <a:pt x="0" y="108"/>
                        <a:pt x="0" y="251"/>
                      </a:cubicBezTo>
                      <a:cubicBezTo>
                        <a:pt x="0" y="407"/>
                        <a:pt x="124" y="511"/>
                        <a:pt x="256" y="511"/>
                      </a:cubicBezTo>
                      <a:cubicBezTo>
                        <a:pt x="316" y="511"/>
                        <a:pt x="377" y="490"/>
                        <a:pt x="429" y="442"/>
                      </a:cubicBezTo>
                      <a:cubicBezTo>
                        <a:pt x="584" y="287"/>
                        <a:pt x="488" y="13"/>
                        <a:pt x="26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9" name="Google Shape;4899;p25"/>
                <p:cNvSpPr/>
                <p:nvPr/>
              </p:nvSpPr>
              <p:spPr>
                <a:xfrm>
                  <a:off x="2931900" y="1586050"/>
                  <a:ext cx="14600" cy="12775"/>
                </a:xfrm>
                <a:custGeom>
                  <a:rect b="b" l="l" r="r" t="t"/>
                  <a:pathLst>
                    <a:path extrusionOk="0" h="511" w="584">
                      <a:moveTo>
                        <a:pt x="263" y="0"/>
                      </a:moveTo>
                      <a:cubicBezTo>
                        <a:pt x="120" y="0"/>
                        <a:pt x="1" y="107"/>
                        <a:pt x="1" y="250"/>
                      </a:cubicBezTo>
                      <a:cubicBezTo>
                        <a:pt x="1" y="406"/>
                        <a:pt x="124" y="511"/>
                        <a:pt x="256" y="511"/>
                      </a:cubicBezTo>
                      <a:cubicBezTo>
                        <a:pt x="316" y="511"/>
                        <a:pt x="377" y="489"/>
                        <a:pt x="429" y="441"/>
                      </a:cubicBezTo>
                      <a:cubicBezTo>
                        <a:pt x="584" y="286"/>
                        <a:pt x="489" y="12"/>
                        <a:pt x="26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0" name="Google Shape;4900;p25"/>
                <p:cNvSpPr/>
                <p:nvPr/>
              </p:nvSpPr>
              <p:spPr>
                <a:xfrm>
                  <a:off x="3553400" y="1378850"/>
                  <a:ext cx="14925" cy="12800"/>
                </a:xfrm>
                <a:custGeom>
                  <a:rect b="b" l="l" r="r" t="t"/>
                  <a:pathLst>
                    <a:path extrusionOk="0" h="512" w="597">
                      <a:moveTo>
                        <a:pt x="243" y="1"/>
                      </a:moveTo>
                      <a:cubicBezTo>
                        <a:pt x="109" y="1"/>
                        <a:pt x="1" y="115"/>
                        <a:pt x="1" y="251"/>
                      </a:cubicBezTo>
                      <a:cubicBezTo>
                        <a:pt x="1" y="407"/>
                        <a:pt x="130" y="512"/>
                        <a:pt x="262" y="512"/>
                      </a:cubicBezTo>
                      <a:cubicBezTo>
                        <a:pt x="321" y="512"/>
                        <a:pt x="381" y="490"/>
                        <a:pt x="429" y="442"/>
                      </a:cubicBezTo>
                      <a:cubicBezTo>
                        <a:pt x="596" y="275"/>
                        <a:pt x="489" y="1"/>
                        <a:pt x="263" y="1"/>
                      </a:cubicBezTo>
                      <a:cubicBezTo>
                        <a:pt x="256" y="1"/>
                        <a:pt x="250" y="1"/>
                        <a:pt x="2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1" name="Google Shape;4901;p25"/>
                <p:cNvSpPr/>
                <p:nvPr/>
              </p:nvSpPr>
              <p:spPr>
                <a:xfrm>
                  <a:off x="3559950" y="2535850"/>
                  <a:ext cx="14925" cy="12800"/>
                </a:xfrm>
                <a:custGeom>
                  <a:rect b="b" l="l" r="r" t="t"/>
                  <a:pathLst>
                    <a:path extrusionOk="0" h="512" w="597">
                      <a:moveTo>
                        <a:pt x="275" y="1"/>
                      </a:moveTo>
                      <a:cubicBezTo>
                        <a:pt x="132" y="1"/>
                        <a:pt x="13" y="108"/>
                        <a:pt x="1" y="251"/>
                      </a:cubicBezTo>
                      <a:cubicBezTo>
                        <a:pt x="1" y="406"/>
                        <a:pt x="130" y="511"/>
                        <a:pt x="265" y="511"/>
                      </a:cubicBezTo>
                      <a:cubicBezTo>
                        <a:pt x="327" y="511"/>
                        <a:pt x="389" y="490"/>
                        <a:pt x="441" y="441"/>
                      </a:cubicBezTo>
                      <a:cubicBezTo>
                        <a:pt x="596" y="287"/>
                        <a:pt x="501" y="13"/>
                        <a:pt x="27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2" name="Google Shape;4902;p25"/>
                <p:cNvSpPr/>
                <p:nvPr/>
              </p:nvSpPr>
              <p:spPr>
                <a:xfrm>
                  <a:off x="3821900" y="2024775"/>
                  <a:ext cx="14900" cy="12575"/>
                </a:xfrm>
                <a:custGeom>
                  <a:rect b="b" l="l" r="r" t="t"/>
                  <a:pathLst>
                    <a:path extrusionOk="0" h="503" w="596">
                      <a:moveTo>
                        <a:pt x="253" y="0"/>
                      </a:moveTo>
                      <a:cubicBezTo>
                        <a:pt x="109" y="0"/>
                        <a:pt x="0" y="115"/>
                        <a:pt x="0" y="251"/>
                      </a:cubicBezTo>
                      <a:cubicBezTo>
                        <a:pt x="0" y="404"/>
                        <a:pt x="125" y="502"/>
                        <a:pt x="254" y="502"/>
                      </a:cubicBezTo>
                      <a:cubicBezTo>
                        <a:pt x="316" y="502"/>
                        <a:pt x="379" y="480"/>
                        <a:pt x="429" y="429"/>
                      </a:cubicBezTo>
                      <a:cubicBezTo>
                        <a:pt x="596" y="275"/>
                        <a:pt x="488" y="1"/>
                        <a:pt x="274" y="1"/>
                      </a:cubicBezTo>
                      <a:cubicBezTo>
                        <a:pt x="267" y="0"/>
                        <a:pt x="260" y="0"/>
                        <a:pt x="25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3" name="Google Shape;4903;p25"/>
                <p:cNvSpPr/>
                <p:nvPr/>
              </p:nvSpPr>
              <p:spPr>
                <a:xfrm>
                  <a:off x="3681400" y="3347875"/>
                  <a:ext cx="14900" cy="12850"/>
                </a:xfrm>
                <a:custGeom>
                  <a:rect b="b" l="l" r="r" t="t"/>
                  <a:pathLst>
                    <a:path extrusionOk="0" h="514" w="596">
                      <a:moveTo>
                        <a:pt x="262" y="0"/>
                      </a:moveTo>
                      <a:cubicBezTo>
                        <a:pt x="120" y="0"/>
                        <a:pt x="1" y="119"/>
                        <a:pt x="1" y="262"/>
                      </a:cubicBezTo>
                      <a:cubicBezTo>
                        <a:pt x="1" y="415"/>
                        <a:pt x="126" y="513"/>
                        <a:pt x="254" y="513"/>
                      </a:cubicBezTo>
                      <a:cubicBezTo>
                        <a:pt x="316" y="513"/>
                        <a:pt x="379" y="491"/>
                        <a:pt x="429" y="441"/>
                      </a:cubicBezTo>
                      <a:cubicBezTo>
                        <a:pt x="596" y="286"/>
                        <a:pt x="489" y="12"/>
                        <a:pt x="2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4" name="Google Shape;4904;p25"/>
                <p:cNvSpPr/>
                <p:nvPr/>
              </p:nvSpPr>
              <p:spPr>
                <a:xfrm>
                  <a:off x="3958825" y="3324350"/>
                  <a:ext cx="14900" cy="12800"/>
                </a:xfrm>
                <a:custGeom>
                  <a:rect b="b" l="l" r="r" t="t"/>
                  <a:pathLst>
                    <a:path extrusionOk="0" h="512" w="596">
                      <a:moveTo>
                        <a:pt x="262" y="0"/>
                      </a:moveTo>
                      <a:cubicBezTo>
                        <a:pt x="119" y="0"/>
                        <a:pt x="0" y="119"/>
                        <a:pt x="0" y="262"/>
                      </a:cubicBezTo>
                      <a:cubicBezTo>
                        <a:pt x="0" y="409"/>
                        <a:pt x="129" y="511"/>
                        <a:pt x="259" y="511"/>
                      </a:cubicBezTo>
                      <a:cubicBezTo>
                        <a:pt x="319" y="511"/>
                        <a:pt x="380" y="490"/>
                        <a:pt x="429" y="441"/>
                      </a:cubicBezTo>
                      <a:cubicBezTo>
                        <a:pt x="595" y="286"/>
                        <a:pt x="488" y="12"/>
                        <a:pt x="2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5" name="Google Shape;4905;p25"/>
                <p:cNvSpPr/>
                <p:nvPr/>
              </p:nvSpPr>
              <p:spPr>
                <a:xfrm>
                  <a:off x="4214200" y="3088300"/>
                  <a:ext cx="14625" cy="12800"/>
                </a:xfrm>
                <a:custGeom>
                  <a:rect b="b" l="l" r="r" t="t"/>
                  <a:pathLst>
                    <a:path extrusionOk="0" h="512" w="585">
                      <a:moveTo>
                        <a:pt x="263" y="1"/>
                      </a:moveTo>
                      <a:cubicBezTo>
                        <a:pt x="120" y="1"/>
                        <a:pt x="1" y="108"/>
                        <a:pt x="1" y="251"/>
                      </a:cubicBezTo>
                      <a:cubicBezTo>
                        <a:pt x="1" y="406"/>
                        <a:pt x="125" y="511"/>
                        <a:pt x="256" y="511"/>
                      </a:cubicBezTo>
                      <a:cubicBezTo>
                        <a:pt x="316" y="511"/>
                        <a:pt x="377" y="490"/>
                        <a:pt x="429" y="441"/>
                      </a:cubicBezTo>
                      <a:cubicBezTo>
                        <a:pt x="584" y="287"/>
                        <a:pt x="489" y="13"/>
                        <a:pt x="26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6" name="Google Shape;4906;p25"/>
                <p:cNvSpPr/>
                <p:nvPr/>
              </p:nvSpPr>
              <p:spPr>
                <a:xfrm>
                  <a:off x="2329450" y="1421425"/>
                  <a:ext cx="14600" cy="12800"/>
                </a:xfrm>
                <a:custGeom>
                  <a:rect b="b" l="l" r="r" t="t"/>
                  <a:pathLst>
                    <a:path extrusionOk="0" h="512" w="584">
                      <a:moveTo>
                        <a:pt x="262" y="1"/>
                      </a:moveTo>
                      <a:cubicBezTo>
                        <a:pt x="119" y="1"/>
                        <a:pt x="0" y="108"/>
                        <a:pt x="0" y="263"/>
                      </a:cubicBezTo>
                      <a:cubicBezTo>
                        <a:pt x="0" y="410"/>
                        <a:pt x="123" y="512"/>
                        <a:pt x="254" y="512"/>
                      </a:cubicBezTo>
                      <a:cubicBezTo>
                        <a:pt x="314" y="512"/>
                        <a:pt x="376" y="490"/>
                        <a:pt x="429" y="441"/>
                      </a:cubicBezTo>
                      <a:cubicBezTo>
                        <a:pt x="584" y="287"/>
                        <a:pt x="488" y="13"/>
                        <a:pt x="26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7" name="Google Shape;4907;p25"/>
                <p:cNvSpPr/>
                <p:nvPr/>
              </p:nvSpPr>
              <p:spPr>
                <a:xfrm>
                  <a:off x="1648400" y="3363925"/>
                  <a:ext cx="32175" cy="32475"/>
                </a:xfrm>
                <a:custGeom>
                  <a:rect b="b" l="l" r="r" t="t"/>
                  <a:pathLst>
                    <a:path extrusionOk="0" h="1299" w="1287">
                      <a:moveTo>
                        <a:pt x="489" y="1"/>
                      </a:moveTo>
                      <a:lnTo>
                        <a:pt x="489" y="501"/>
                      </a:lnTo>
                      <a:lnTo>
                        <a:pt x="1" y="656"/>
                      </a:lnTo>
                      <a:lnTo>
                        <a:pt x="489" y="811"/>
                      </a:lnTo>
                      <a:lnTo>
                        <a:pt x="489" y="1299"/>
                      </a:lnTo>
                      <a:lnTo>
                        <a:pt x="799" y="906"/>
                      </a:lnTo>
                      <a:lnTo>
                        <a:pt x="1287" y="1061"/>
                      </a:lnTo>
                      <a:lnTo>
                        <a:pt x="989" y="656"/>
                      </a:lnTo>
                      <a:lnTo>
                        <a:pt x="1287" y="251"/>
                      </a:lnTo>
                      <a:lnTo>
                        <a:pt x="799" y="406"/>
                      </a:lnTo>
                      <a:lnTo>
                        <a:pt x="48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8" name="Google Shape;4908;p25"/>
                <p:cNvSpPr/>
                <p:nvPr/>
              </p:nvSpPr>
              <p:spPr>
                <a:xfrm>
                  <a:off x="1724025" y="3057950"/>
                  <a:ext cx="32450" cy="32775"/>
                </a:xfrm>
                <a:custGeom>
                  <a:rect b="b" l="l" r="r" t="t"/>
                  <a:pathLst>
                    <a:path extrusionOk="0" h="1311" w="1298">
                      <a:moveTo>
                        <a:pt x="500" y="0"/>
                      </a:moveTo>
                      <a:lnTo>
                        <a:pt x="500" y="500"/>
                      </a:lnTo>
                      <a:lnTo>
                        <a:pt x="0" y="655"/>
                      </a:lnTo>
                      <a:lnTo>
                        <a:pt x="500" y="810"/>
                      </a:lnTo>
                      <a:lnTo>
                        <a:pt x="500" y="1310"/>
                      </a:lnTo>
                      <a:lnTo>
                        <a:pt x="810" y="905"/>
                      </a:lnTo>
                      <a:lnTo>
                        <a:pt x="1298" y="1060"/>
                      </a:lnTo>
                      <a:lnTo>
                        <a:pt x="988" y="655"/>
                      </a:lnTo>
                      <a:lnTo>
                        <a:pt x="1298" y="250"/>
                      </a:lnTo>
                      <a:lnTo>
                        <a:pt x="810" y="405"/>
                      </a:lnTo>
                      <a:lnTo>
                        <a:pt x="5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9" name="Google Shape;4909;p25"/>
                <p:cNvSpPr/>
                <p:nvPr/>
              </p:nvSpPr>
              <p:spPr>
                <a:xfrm>
                  <a:off x="1903200" y="3678850"/>
                  <a:ext cx="32175" cy="32475"/>
                </a:xfrm>
                <a:custGeom>
                  <a:rect b="b" l="l" r="r" t="t"/>
                  <a:pathLst>
                    <a:path extrusionOk="0" h="1299" w="1287">
                      <a:moveTo>
                        <a:pt x="489" y="1"/>
                      </a:moveTo>
                      <a:lnTo>
                        <a:pt x="489" y="501"/>
                      </a:lnTo>
                      <a:lnTo>
                        <a:pt x="1" y="656"/>
                      </a:lnTo>
                      <a:lnTo>
                        <a:pt x="489" y="810"/>
                      </a:lnTo>
                      <a:lnTo>
                        <a:pt x="489" y="1299"/>
                      </a:lnTo>
                      <a:lnTo>
                        <a:pt x="798" y="906"/>
                      </a:lnTo>
                      <a:lnTo>
                        <a:pt x="1286" y="1048"/>
                      </a:lnTo>
                      <a:lnTo>
                        <a:pt x="989" y="656"/>
                      </a:lnTo>
                      <a:lnTo>
                        <a:pt x="1286" y="251"/>
                      </a:lnTo>
                      <a:lnTo>
                        <a:pt x="798" y="406"/>
                      </a:lnTo>
                      <a:lnTo>
                        <a:pt x="48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0" name="Google Shape;4910;p25"/>
                <p:cNvSpPr/>
                <p:nvPr/>
              </p:nvSpPr>
              <p:spPr>
                <a:xfrm>
                  <a:off x="1379325" y="3424650"/>
                  <a:ext cx="7775" cy="6650"/>
                </a:xfrm>
                <a:custGeom>
                  <a:rect b="b" l="l" r="r" t="t"/>
                  <a:pathLst>
                    <a:path extrusionOk="0" h="266" w="311">
                      <a:moveTo>
                        <a:pt x="143" y="1"/>
                      </a:moveTo>
                      <a:cubicBezTo>
                        <a:pt x="72" y="1"/>
                        <a:pt x="1" y="60"/>
                        <a:pt x="1" y="132"/>
                      </a:cubicBezTo>
                      <a:cubicBezTo>
                        <a:pt x="1" y="213"/>
                        <a:pt x="66" y="266"/>
                        <a:pt x="135" y="266"/>
                      </a:cubicBezTo>
                      <a:cubicBezTo>
                        <a:pt x="167" y="266"/>
                        <a:pt x="200" y="254"/>
                        <a:pt x="227" y="227"/>
                      </a:cubicBezTo>
                      <a:cubicBezTo>
                        <a:pt x="310" y="144"/>
                        <a:pt x="251" y="13"/>
                        <a:pt x="1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1" name="Google Shape;4911;p25"/>
                <p:cNvSpPr/>
                <p:nvPr/>
              </p:nvSpPr>
              <p:spPr>
                <a:xfrm>
                  <a:off x="1782650" y="3521700"/>
                  <a:ext cx="7775" cy="6450"/>
                </a:xfrm>
                <a:custGeom>
                  <a:rect b="b" l="l" r="r" t="t"/>
                  <a:pathLst>
                    <a:path extrusionOk="0" h="258" w="311">
                      <a:moveTo>
                        <a:pt x="143" y="0"/>
                      </a:moveTo>
                      <a:cubicBezTo>
                        <a:pt x="60" y="0"/>
                        <a:pt x="1" y="48"/>
                        <a:pt x="1" y="131"/>
                      </a:cubicBezTo>
                      <a:cubicBezTo>
                        <a:pt x="1" y="206"/>
                        <a:pt x="70" y="258"/>
                        <a:pt x="141" y="258"/>
                      </a:cubicBezTo>
                      <a:cubicBezTo>
                        <a:pt x="171" y="258"/>
                        <a:pt x="202" y="248"/>
                        <a:pt x="227" y="226"/>
                      </a:cubicBezTo>
                      <a:cubicBezTo>
                        <a:pt x="310" y="143"/>
                        <a:pt x="251" y="0"/>
                        <a:pt x="14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2" name="Google Shape;4912;p25"/>
                <p:cNvSpPr/>
                <p:nvPr/>
              </p:nvSpPr>
              <p:spPr>
                <a:xfrm>
                  <a:off x="1982375" y="3265125"/>
                  <a:ext cx="7475" cy="6650"/>
                </a:xfrm>
                <a:custGeom>
                  <a:rect b="b" l="l" r="r" t="t"/>
                  <a:pathLst>
                    <a:path extrusionOk="0" h="266" w="299">
                      <a:moveTo>
                        <a:pt x="132" y="0"/>
                      </a:moveTo>
                      <a:cubicBezTo>
                        <a:pt x="60" y="0"/>
                        <a:pt x="1" y="60"/>
                        <a:pt x="1" y="131"/>
                      </a:cubicBezTo>
                      <a:cubicBezTo>
                        <a:pt x="1" y="212"/>
                        <a:pt x="61" y="265"/>
                        <a:pt x="126" y="265"/>
                      </a:cubicBezTo>
                      <a:cubicBezTo>
                        <a:pt x="156" y="265"/>
                        <a:pt x="188" y="253"/>
                        <a:pt x="215" y="226"/>
                      </a:cubicBezTo>
                      <a:cubicBezTo>
                        <a:pt x="298" y="143"/>
                        <a:pt x="251" y="0"/>
                        <a:pt x="13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3" name="Google Shape;4913;p25"/>
                <p:cNvSpPr/>
                <p:nvPr/>
              </p:nvSpPr>
              <p:spPr>
                <a:xfrm>
                  <a:off x="1567150" y="3227300"/>
                  <a:ext cx="7750" cy="6475"/>
                </a:xfrm>
                <a:custGeom>
                  <a:rect b="b" l="l" r="r" t="t"/>
                  <a:pathLst>
                    <a:path extrusionOk="0" h="259" w="310">
                      <a:moveTo>
                        <a:pt x="143" y="1"/>
                      </a:moveTo>
                      <a:cubicBezTo>
                        <a:pt x="72" y="1"/>
                        <a:pt x="0" y="61"/>
                        <a:pt x="0" y="132"/>
                      </a:cubicBezTo>
                      <a:cubicBezTo>
                        <a:pt x="0" y="207"/>
                        <a:pt x="70" y="258"/>
                        <a:pt x="140" y="258"/>
                      </a:cubicBezTo>
                      <a:cubicBezTo>
                        <a:pt x="171" y="258"/>
                        <a:pt x="201" y="249"/>
                        <a:pt x="227" y="227"/>
                      </a:cubicBezTo>
                      <a:cubicBezTo>
                        <a:pt x="310" y="144"/>
                        <a:pt x="250" y="1"/>
                        <a:pt x="1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4" name="Google Shape;4914;p25"/>
                <p:cNvSpPr/>
                <p:nvPr/>
              </p:nvSpPr>
              <p:spPr>
                <a:xfrm>
                  <a:off x="1779375" y="3314800"/>
                  <a:ext cx="14900" cy="12725"/>
                </a:xfrm>
                <a:custGeom>
                  <a:rect b="b" l="l" r="r" t="t"/>
                  <a:pathLst>
                    <a:path extrusionOk="0" h="509" w="596">
                      <a:moveTo>
                        <a:pt x="255" y="1"/>
                      </a:moveTo>
                      <a:cubicBezTo>
                        <a:pt x="121" y="1"/>
                        <a:pt x="12" y="115"/>
                        <a:pt x="1" y="251"/>
                      </a:cubicBezTo>
                      <a:cubicBezTo>
                        <a:pt x="1" y="404"/>
                        <a:pt x="125" y="508"/>
                        <a:pt x="258" y="508"/>
                      </a:cubicBezTo>
                      <a:cubicBezTo>
                        <a:pt x="322" y="508"/>
                        <a:pt x="387" y="484"/>
                        <a:pt x="441" y="430"/>
                      </a:cubicBezTo>
                      <a:cubicBezTo>
                        <a:pt x="596" y="275"/>
                        <a:pt x="501" y="1"/>
                        <a:pt x="274" y="1"/>
                      </a:cubicBezTo>
                      <a:cubicBezTo>
                        <a:pt x="268" y="1"/>
                        <a:pt x="261" y="1"/>
                        <a:pt x="25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5" name="Google Shape;4915;p25"/>
                <p:cNvSpPr/>
                <p:nvPr/>
              </p:nvSpPr>
              <p:spPr>
                <a:xfrm>
                  <a:off x="1654350" y="4108075"/>
                  <a:ext cx="32175" cy="32475"/>
                </a:xfrm>
                <a:custGeom>
                  <a:rect b="b" l="l" r="r" t="t"/>
                  <a:pathLst>
                    <a:path extrusionOk="0" h="1299" w="1287">
                      <a:moveTo>
                        <a:pt x="489" y="1"/>
                      </a:moveTo>
                      <a:lnTo>
                        <a:pt x="489" y="489"/>
                      </a:lnTo>
                      <a:lnTo>
                        <a:pt x="1" y="643"/>
                      </a:lnTo>
                      <a:lnTo>
                        <a:pt x="489" y="798"/>
                      </a:lnTo>
                      <a:lnTo>
                        <a:pt x="489" y="1298"/>
                      </a:lnTo>
                      <a:lnTo>
                        <a:pt x="799" y="893"/>
                      </a:lnTo>
                      <a:lnTo>
                        <a:pt x="1287" y="1048"/>
                      </a:lnTo>
                      <a:lnTo>
                        <a:pt x="989" y="643"/>
                      </a:lnTo>
                      <a:lnTo>
                        <a:pt x="1287" y="251"/>
                      </a:lnTo>
                      <a:lnTo>
                        <a:pt x="799" y="393"/>
                      </a:lnTo>
                      <a:lnTo>
                        <a:pt x="48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6" name="Google Shape;4916;p25"/>
                <p:cNvSpPr/>
                <p:nvPr/>
              </p:nvSpPr>
              <p:spPr>
                <a:xfrm>
                  <a:off x="1129400" y="3853850"/>
                  <a:ext cx="9350" cy="6600"/>
                </a:xfrm>
                <a:custGeom>
                  <a:rect b="b" l="l" r="r" t="t"/>
                  <a:pathLst>
                    <a:path extrusionOk="0" h="264" w="374">
                      <a:moveTo>
                        <a:pt x="166" y="0"/>
                      </a:moveTo>
                      <a:cubicBezTo>
                        <a:pt x="0" y="0"/>
                        <a:pt x="3" y="264"/>
                        <a:pt x="176" y="264"/>
                      </a:cubicBezTo>
                      <a:cubicBezTo>
                        <a:pt x="179" y="264"/>
                        <a:pt x="183" y="264"/>
                        <a:pt x="187" y="264"/>
                      </a:cubicBezTo>
                      <a:cubicBezTo>
                        <a:pt x="191" y="264"/>
                        <a:pt x="194" y="264"/>
                        <a:pt x="198" y="264"/>
                      </a:cubicBezTo>
                      <a:cubicBezTo>
                        <a:pt x="370" y="264"/>
                        <a:pt x="374" y="0"/>
                        <a:pt x="208" y="0"/>
                      </a:cubicBezTo>
                      <a:cubicBezTo>
                        <a:pt x="201" y="0"/>
                        <a:pt x="194" y="1"/>
                        <a:pt x="187" y="2"/>
                      </a:cubicBezTo>
                      <a:cubicBezTo>
                        <a:pt x="179" y="1"/>
                        <a:pt x="172" y="0"/>
                        <a:pt x="16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7" name="Google Shape;4917;p25"/>
                <p:cNvSpPr/>
                <p:nvPr/>
              </p:nvSpPr>
              <p:spPr>
                <a:xfrm>
                  <a:off x="1533800" y="3950625"/>
                  <a:ext cx="7775" cy="6650"/>
                </a:xfrm>
                <a:custGeom>
                  <a:rect b="b" l="l" r="r" t="t"/>
                  <a:pathLst>
                    <a:path extrusionOk="0" h="266" w="311">
                      <a:moveTo>
                        <a:pt x="144" y="0"/>
                      </a:moveTo>
                      <a:cubicBezTo>
                        <a:pt x="72" y="0"/>
                        <a:pt x="13" y="60"/>
                        <a:pt x="1" y="131"/>
                      </a:cubicBezTo>
                      <a:cubicBezTo>
                        <a:pt x="1" y="212"/>
                        <a:pt x="67" y="265"/>
                        <a:pt x="135" y="265"/>
                      </a:cubicBezTo>
                      <a:cubicBezTo>
                        <a:pt x="167" y="265"/>
                        <a:pt x="200" y="253"/>
                        <a:pt x="227" y="226"/>
                      </a:cubicBezTo>
                      <a:cubicBezTo>
                        <a:pt x="310" y="143"/>
                        <a:pt x="251" y="12"/>
                        <a:pt x="14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8" name="Google Shape;4918;p25"/>
                <p:cNvSpPr/>
                <p:nvPr/>
              </p:nvSpPr>
              <p:spPr>
                <a:xfrm>
                  <a:off x="1733550" y="3694025"/>
                  <a:ext cx="7450" cy="6675"/>
                </a:xfrm>
                <a:custGeom>
                  <a:rect b="b" l="l" r="r" t="t"/>
                  <a:pathLst>
                    <a:path extrusionOk="0" h="267" w="298">
                      <a:moveTo>
                        <a:pt x="131" y="1"/>
                      </a:moveTo>
                      <a:cubicBezTo>
                        <a:pt x="60" y="1"/>
                        <a:pt x="0" y="60"/>
                        <a:pt x="0" y="132"/>
                      </a:cubicBezTo>
                      <a:cubicBezTo>
                        <a:pt x="0" y="213"/>
                        <a:pt x="60" y="266"/>
                        <a:pt x="125" y="266"/>
                      </a:cubicBezTo>
                      <a:cubicBezTo>
                        <a:pt x="156" y="266"/>
                        <a:pt x="187" y="254"/>
                        <a:pt x="214" y="227"/>
                      </a:cubicBezTo>
                      <a:cubicBezTo>
                        <a:pt x="298" y="144"/>
                        <a:pt x="250" y="13"/>
                        <a:pt x="13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9" name="Google Shape;4919;p25"/>
                <p:cNvSpPr/>
                <p:nvPr/>
              </p:nvSpPr>
              <p:spPr>
                <a:xfrm>
                  <a:off x="1318300" y="3656225"/>
                  <a:ext cx="7775" cy="6650"/>
                </a:xfrm>
                <a:custGeom>
                  <a:rect b="b" l="l" r="r" t="t"/>
                  <a:pathLst>
                    <a:path extrusionOk="0" h="266" w="311">
                      <a:moveTo>
                        <a:pt x="144" y="1"/>
                      </a:moveTo>
                      <a:cubicBezTo>
                        <a:pt x="72" y="1"/>
                        <a:pt x="13" y="60"/>
                        <a:pt x="1" y="132"/>
                      </a:cubicBezTo>
                      <a:cubicBezTo>
                        <a:pt x="1" y="213"/>
                        <a:pt x="66" y="266"/>
                        <a:pt x="135" y="266"/>
                      </a:cubicBezTo>
                      <a:cubicBezTo>
                        <a:pt x="167" y="266"/>
                        <a:pt x="200" y="254"/>
                        <a:pt x="227" y="227"/>
                      </a:cubicBezTo>
                      <a:cubicBezTo>
                        <a:pt x="310" y="144"/>
                        <a:pt x="251" y="13"/>
                        <a:pt x="14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0" name="Google Shape;4920;p25"/>
                <p:cNvSpPr/>
                <p:nvPr/>
              </p:nvSpPr>
              <p:spPr>
                <a:xfrm>
                  <a:off x="1530525" y="3743750"/>
                  <a:ext cx="14925" cy="12800"/>
                </a:xfrm>
                <a:custGeom>
                  <a:rect b="b" l="l" r="r" t="t"/>
                  <a:pathLst>
                    <a:path extrusionOk="0" h="512" w="597">
                      <a:moveTo>
                        <a:pt x="275" y="0"/>
                      </a:moveTo>
                      <a:cubicBezTo>
                        <a:pt x="132" y="0"/>
                        <a:pt x="13" y="107"/>
                        <a:pt x="1" y="262"/>
                      </a:cubicBezTo>
                      <a:cubicBezTo>
                        <a:pt x="1" y="409"/>
                        <a:pt x="129" y="511"/>
                        <a:pt x="264" y="511"/>
                      </a:cubicBezTo>
                      <a:cubicBezTo>
                        <a:pt x="326" y="511"/>
                        <a:pt x="389" y="490"/>
                        <a:pt x="441" y="441"/>
                      </a:cubicBezTo>
                      <a:cubicBezTo>
                        <a:pt x="596" y="286"/>
                        <a:pt x="501" y="12"/>
                        <a:pt x="27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1" name="Google Shape;4921;p25"/>
                <p:cNvSpPr/>
                <p:nvPr/>
              </p:nvSpPr>
              <p:spPr>
                <a:xfrm>
                  <a:off x="844725" y="3330900"/>
                  <a:ext cx="31875" cy="33650"/>
                </a:xfrm>
                <a:custGeom>
                  <a:rect b="b" l="l" r="r" t="t"/>
                  <a:pathLst>
                    <a:path extrusionOk="0" h="1346" w="1275">
                      <a:moveTo>
                        <a:pt x="727" y="0"/>
                      </a:moveTo>
                      <a:lnTo>
                        <a:pt x="489" y="453"/>
                      </a:lnTo>
                      <a:lnTo>
                        <a:pt x="1" y="358"/>
                      </a:lnTo>
                      <a:lnTo>
                        <a:pt x="334" y="739"/>
                      </a:lnTo>
                      <a:lnTo>
                        <a:pt x="84" y="1191"/>
                      </a:lnTo>
                      <a:lnTo>
                        <a:pt x="84" y="1191"/>
                      </a:lnTo>
                      <a:lnTo>
                        <a:pt x="537" y="965"/>
                      </a:lnTo>
                      <a:lnTo>
                        <a:pt x="870" y="1346"/>
                      </a:lnTo>
                      <a:lnTo>
                        <a:pt x="822" y="834"/>
                      </a:lnTo>
                      <a:lnTo>
                        <a:pt x="1275" y="608"/>
                      </a:lnTo>
                      <a:lnTo>
                        <a:pt x="787" y="512"/>
                      </a:lnTo>
                      <a:lnTo>
                        <a:pt x="72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2" name="Google Shape;4922;p25"/>
                <p:cNvSpPr/>
                <p:nvPr/>
              </p:nvSpPr>
              <p:spPr>
                <a:xfrm>
                  <a:off x="1221925" y="2868625"/>
                  <a:ext cx="7700" cy="6600"/>
                </a:xfrm>
                <a:custGeom>
                  <a:rect b="b" l="l" r="r" t="t"/>
                  <a:pathLst>
                    <a:path extrusionOk="0" h="264" w="308">
                      <a:moveTo>
                        <a:pt x="174" y="0"/>
                      </a:moveTo>
                      <a:cubicBezTo>
                        <a:pt x="74" y="0"/>
                        <a:pt x="1" y="113"/>
                        <a:pt x="58" y="203"/>
                      </a:cubicBezTo>
                      <a:cubicBezTo>
                        <a:pt x="83" y="244"/>
                        <a:pt x="124" y="263"/>
                        <a:pt x="164" y="263"/>
                      </a:cubicBezTo>
                      <a:cubicBezTo>
                        <a:pt x="218" y="263"/>
                        <a:pt x="270" y="229"/>
                        <a:pt x="284" y="168"/>
                      </a:cubicBezTo>
                      <a:cubicBezTo>
                        <a:pt x="308" y="96"/>
                        <a:pt x="260" y="25"/>
                        <a:pt x="189" y="1"/>
                      </a:cubicBezTo>
                      <a:cubicBezTo>
                        <a:pt x="184" y="0"/>
                        <a:pt x="179" y="0"/>
                        <a:pt x="17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3" name="Google Shape;4923;p25"/>
                <p:cNvSpPr/>
                <p:nvPr/>
              </p:nvSpPr>
              <p:spPr>
                <a:xfrm>
                  <a:off x="1048500" y="3245700"/>
                  <a:ext cx="7900" cy="6350"/>
                </a:xfrm>
                <a:custGeom>
                  <a:rect b="b" l="l" r="r" t="t"/>
                  <a:pathLst>
                    <a:path extrusionOk="0" h="254" w="316">
                      <a:moveTo>
                        <a:pt x="166" y="0"/>
                      </a:moveTo>
                      <a:cubicBezTo>
                        <a:pt x="64" y="0"/>
                        <a:pt x="0" y="107"/>
                        <a:pt x="65" y="194"/>
                      </a:cubicBezTo>
                      <a:cubicBezTo>
                        <a:pt x="91" y="234"/>
                        <a:pt x="131" y="253"/>
                        <a:pt x="171" y="253"/>
                      </a:cubicBezTo>
                      <a:cubicBezTo>
                        <a:pt x="225" y="253"/>
                        <a:pt x="278" y="219"/>
                        <a:pt x="291" y="158"/>
                      </a:cubicBezTo>
                      <a:cubicBezTo>
                        <a:pt x="315" y="87"/>
                        <a:pt x="268" y="15"/>
                        <a:pt x="196" y="3"/>
                      </a:cubicBezTo>
                      <a:cubicBezTo>
                        <a:pt x="186" y="1"/>
                        <a:pt x="176" y="0"/>
                        <a:pt x="16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4" name="Google Shape;4924;p25"/>
                <p:cNvSpPr/>
                <p:nvPr/>
              </p:nvSpPr>
              <p:spPr>
                <a:xfrm>
                  <a:off x="1261325" y="3491250"/>
                  <a:ext cx="7900" cy="6350"/>
                </a:xfrm>
                <a:custGeom>
                  <a:rect b="b" l="l" r="r" t="t"/>
                  <a:pathLst>
                    <a:path extrusionOk="0" h="254" w="316">
                      <a:moveTo>
                        <a:pt x="166" y="1"/>
                      </a:moveTo>
                      <a:cubicBezTo>
                        <a:pt x="64" y="1"/>
                        <a:pt x="0" y="107"/>
                        <a:pt x="65" y="194"/>
                      </a:cubicBezTo>
                      <a:cubicBezTo>
                        <a:pt x="91" y="235"/>
                        <a:pt x="131" y="254"/>
                        <a:pt x="172" y="254"/>
                      </a:cubicBezTo>
                      <a:cubicBezTo>
                        <a:pt x="227" y="254"/>
                        <a:pt x="283" y="220"/>
                        <a:pt x="303" y="159"/>
                      </a:cubicBezTo>
                      <a:cubicBezTo>
                        <a:pt x="315" y="87"/>
                        <a:pt x="268" y="16"/>
                        <a:pt x="196" y="4"/>
                      </a:cubicBezTo>
                      <a:cubicBezTo>
                        <a:pt x="186" y="2"/>
                        <a:pt x="176" y="1"/>
                        <a:pt x="16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5" name="Google Shape;4925;p25"/>
                <p:cNvSpPr/>
                <p:nvPr/>
              </p:nvSpPr>
              <p:spPr>
                <a:xfrm>
                  <a:off x="1378425" y="3091225"/>
                  <a:ext cx="8525" cy="6925"/>
                </a:xfrm>
                <a:custGeom>
                  <a:rect b="b" l="l" r="r" t="t"/>
                  <a:pathLst>
                    <a:path extrusionOk="0" h="277" w="341">
                      <a:moveTo>
                        <a:pt x="186" y="0"/>
                      </a:moveTo>
                      <a:cubicBezTo>
                        <a:pt x="159" y="0"/>
                        <a:pt x="132" y="9"/>
                        <a:pt x="108" y="27"/>
                      </a:cubicBezTo>
                      <a:cubicBezTo>
                        <a:pt x="1" y="98"/>
                        <a:pt x="48" y="253"/>
                        <a:pt x="179" y="277"/>
                      </a:cubicBezTo>
                      <a:cubicBezTo>
                        <a:pt x="239" y="277"/>
                        <a:pt x="310" y="229"/>
                        <a:pt x="322" y="170"/>
                      </a:cubicBezTo>
                      <a:cubicBezTo>
                        <a:pt x="340" y="72"/>
                        <a:pt x="265" y="0"/>
                        <a:pt x="18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6" name="Google Shape;4926;p25"/>
                <p:cNvSpPr/>
                <p:nvPr/>
              </p:nvSpPr>
              <p:spPr>
                <a:xfrm>
                  <a:off x="1244750" y="3281925"/>
                  <a:ext cx="14950" cy="12700"/>
                </a:xfrm>
                <a:custGeom>
                  <a:rect b="b" l="l" r="r" t="t"/>
                  <a:pathLst>
                    <a:path extrusionOk="0" h="508" w="598">
                      <a:moveTo>
                        <a:pt x="313" y="1"/>
                      </a:moveTo>
                      <a:cubicBezTo>
                        <a:pt x="120" y="1"/>
                        <a:pt x="0" y="214"/>
                        <a:pt x="109" y="388"/>
                      </a:cubicBezTo>
                      <a:cubicBezTo>
                        <a:pt x="160" y="469"/>
                        <a:pt x="241" y="507"/>
                        <a:pt x="321" y="507"/>
                      </a:cubicBezTo>
                      <a:cubicBezTo>
                        <a:pt x="429" y="507"/>
                        <a:pt x="534" y="439"/>
                        <a:pt x="562" y="316"/>
                      </a:cubicBezTo>
                      <a:cubicBezTo>
                        <a:pt x="597" y="173"/>
                        <a:pt x="502" y="31"/>
                        <a:pt x="371" y="7"/>
                      </a:cubicBezTo>
                      <a:cubicBezTo>
                        <a:pt x="351" y="3"/>
                        <a:pt x="332" y="1"/>
                        <a:pt x="31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
        <p:nvSpPr>
          <p:cNvPr id="4927" name="Google Shape;4927;p25"/>
          <p:cNvSpPr txBox="1"/>
          <p:nvPr>
            <p:ph type="title"/>
          </p:nvPr>
        </p:nvSpPr>
        <p:spPr>
          <a:xfrm>
            <a:off x="758775" y="384166"/>
            <a:ext cx="7626300" cy="572700"/>
          </a:xfrm>
          <a:prstGeom prst="rect">
            <a:avLst/>
          </a:prstGeom>
        </p:spPr>
        <p:txBody>
          <a:bodyPr anchorCtr="0" anchor="ctr" bIns="91425" lIns="91425" spcFirstLastPara="1" rIns="91425" wrap="square" tIns="91425">
            <a:noAutofit/>
          </a:bodyPr>
          <a:lstStyle>
            <a:lvl1pPr lvl="0" rtl="0">
              <a:spcBef>
                <a:spcPts val="0"/>
              </a:spcBef>
              <a:spcAft>
                <a:spcPts val="0"/>
              </a:spcAft>
              <a:buSzPts val="3400"/>
              <a:buNone/>
              <a:defRPr>
                <a:solidFill>
                  <a:schemeClr val="accent6"/>
                </a:solidFill>
              </a:defRPr>
            </a:lvl1pPr>
            <a:lvl2pPr lvl="1" rtl="0">
              <a:spcBef>
                <a:spcPts val="0"/>
              </a:spcBef>
              <a:spcAft>
                <a:spcPts val="0"/>
              </a:spcAft>
              <a:buSzPts val="3400"/>
              <a:buNone/>
              <a:defRPr/>
            </a:lvl2pPr>
            <a:lvl3pPr lvl="2" rtl="0">
              <a:spcBef>
                <a:spcPts val="0"/>
              </a:spcBef>
              <a:spcAft>
                <a:spcPts val="0"/>
              </a:spcAft>
              <a:buSzPts val="3400"/>
              <a:buNone/>
              <a:defRPr/>
            </a:lvl3pPr>
            <a:lvl4pPr lvl="3" rtl="0">
              <a:spcBef>
                <a:spcPts val="0"/>
              </a:spcBef>
              <a:spcAft>
                <a:spcPts val="0"/>
              </a:spcAft>
              <a:buSzPts val="3400"/>
              <a:buNone/>
              <a:defRPr/>
            </a:lvl4pPr>
            <a:lvl5pPr lvl="4" rtl="0">
              <a:spcBef>
                <a:spcPts val="0"/>
              </a:spcBef>
              <a:spcAft>
                <a:spcPts val="0"/>
              </a:spcAft>
              <a:buSzPts val="3400"/>
              <a:buNone/>
              <a:defRPr/>
            </a:lvl5pPr>
            <a:lvl6pPr lvl="5" rtl="0">
              <a:spcBef>
                <a:spcPts val="0"/>
              </a:spcBef>
              <a:spcAft>
                <a:spcPts val="0"/>
              </a:spcAft>
              <a:buSzPts val="3400"/>
              <a:buNone/>
              <a:defRPr/>
            </a:lvl6pPr>
            <a:lvl7pPr lvl="6" rtl="0">
              <a:spcBef>
                <a:spcPts val="0"/>
              </a:spcBef>
              <a:spcAft>
                <a:spcPts val="0"/>
              </a:spcAft>
              <a:buSzPts val="3400"/>
              <a:buNone/>
              <a:defRPr/>
            </a:lvl7pPr>
            <a:lvl8pPr lvl="7" rtl="0">
              <a:spcBef>
                <a:spcPts val="0"/>
              </a:spcBef>
              <a:spcAft>
                <a:spcPts val="0"/>
              </a:spcAft>
              <a:buSzPts val="3400"/>
              <a:buNone/>
              <a:defRPr/>
            </a:lvl8pPr>
            <a:lvl9pPr lvl="8" rtl="0">
              <a:spcBef>
                <a:spcPts val="0"/>
              </a:spcBef>
              <a:spcAft>
                <a:spcPts val="0"/>
              </a:spcAft>
              <a:buSzPts val="3400"/>
              <a:buNone/>
              <a:defRPr/>
            </a:lvl9pPr>
          </a:lstStyle>
          <a:p/>
        </p:txBody>
      </p:sp>
      <p:sp>
        <p:nvSpPr>
          <p:cNvPr id="4928" name="Google Shape;4928;p25"/>
          <p:cNvSpPr txBox="1"/>
          <p:nvPr>
            <p:ph hasCustomPrompt="1" idx="2" type="title"/>
          </p:nvPr>
        </p:nvSpPr>
        <p:spPr>
          <a:xfrm>
            <a:off x="1040625" y="1460275"/>
            <a:ext cx="827100" cy="531600"/>
          </a:xfrm>
          <a:prstGeom prst="rect">
            <a:avLst/>
          </a:prstGeom>
        </p:spPr>
        <p:txBody>
          <a:bodyPr anchorCtr="0" anchor="ctr" bIns="91425" lIns="91425" spcFirstLastPara="1" rIns="91425" wrap="square" tIns="91425">
            <a:noAutofit/>
          </a:bodyPr>
          <a:lstStyle>
            <a:lvl1pPr lvl="0" rtl="0" algn="r">
              <a:spcBef>
                <a:spcPts val="0"/>
              </a:spcBef>
              <a:spcAft>
                <a:spcPts val="0"/>
              </a:spcAft>
              <a:buClr>
                <a:schemeClr val="accent5"/>
              </a:buClr>
              <a:buSzPts val="3000"/>
              <a:buNone/>
              <a:defRPr b="0" sz="3000">
                <a:solidFill>
                  <a:schemeClr val="accent5"/>
                </a:solidFill>
                <a:latin typeface="Cairo"/>
                <a:ea typeface="Cairo"/>
                <a:cs typeface="Cairo"/>
                <a:sym typeface="Cairo"/>
              </a:defRPr>
            </a:lvl1pPr>
            <a:lvl2pPr lvl="1" rtl="0" algn="ctr">
              <a:spcBef>
                <a:spcPts val="0"/>
              </a:spcBef>
              <a:spcAft>
                <a:spcPts val="0"/>
              </a:spcAft>
              <a:buClr>
                <a:schemeClr val="accent5"/>
              </a:buClr>
              <a:buSzPts val="3000"/>
              <a:buNone/>
              <a:defRPr sz="3000">
                <a:solidFill>
                  <a:schemeClr val="accent5"/>
                </a:solidFill>
              </a:defRPr>
            </a:lvl2pPr>
            <a:lvl3pPr lvl="2" rtl="0" algn="ctr">
              <a:spcBef>
                <a:spcPts val="0"/>
              </a:spcBef>
              <a:spcAft>
                <a:spcPts val="0"/>
              </a:spcAft>
              <a:buClr>
                <a:schemeClr val="accent5"/>
              </a:buClr>
              <a:buSzPts val="3000"/>
              <a:buNone/>
              <a:defRPr sz="3000">
                <a:solidFill>
                  <a:schemeClr val="accent5"/>
                </a:solidFill>
              </a:defRPr>
            </a:lvl3pPr>
            <a:lvl4pPr lvl="3" rtl="0" algn="ctr">
              <a:spcBef>
                <a:spcPts val="0"/>
              </a:spcBef>
              <a:spcAft>
                <a:spcPts val="0"/>
              </a:spcAft>
              <a:buClr>
                <a:schemeClr val="accent5"/>
              </a:buClr>
              <a:buSzPts val="3000"/>
              <a:buNone/>
              <a:defRPr sz="3000">
                <a:solidFill>
                  <a:schemeClr val="accent5"/>
                </a:solidFill>
              </a:defRPr>
            </a:lvl4pPr>
            <a:lvl5pPr lvl="4" rtl="0" algn="ctr">
              <a:spcBef>
                <a:spcPts val="0"/>
              </a:spcBef>
              <a:spcAft>
                <a:spcPts val="0"/>
              </a:spcAft>
              <a:buClr>
                <a:schemeClr val="accent5"/>
              </a:buClr>
              <a:buSzPts val="3000"/>
              <a:buNone/>
              <a:defRPr sz="3000">
                <a:solidFill>
                  <a:schemeClr val="accent5"/>
                </a:solidFill>
              </a:defRPr>
            </a:lvl5pPr>
            <a:lvl6pPr lvl="5" rtl="0" algn="ctr">
              <a:spcBef>
                <a:spcPts val="0"/>
              </a:spcBef>
              <a:spcAft>
                <a:spcPts val="0"/>
              </a:spcAft>
              <a:buClr>
                <a:schemeClr val="accent5"/>
              </a:buClr>
              <a:buSzPts val="3000"/>
              <a:buNone/>
              <a:defRPr sz="3000">
                <a:solidFill>
                  <a:schemeClr val="accent5"/>
                </a:solidFill>
              </a:defRPr>
            </a:lvl6pPr>
            <a:lvl7pPr lvl="6" rtl="0" algn="ctr">
              <a:spcBef>
                <a:spcPts val="0"/>
              </a:spcBef>
              <a:spcAft>
                <a:spcPts val="0"/>
              </a:spcAft>
              <a:buClr>
                <a:schemeClr val="accent5"/>
              </a:buClr>
              <a:buSzPts val="3000"/>
              <a:buNone/>
              <a:defRPr sz="3000">
                <a:solidFill>
                  <a:schemeClr val="accent5"/>
                </a:solidFill>
              </a:defRPr>
            </a:lvl7pPr>
            <a:lvl8pPr lvl="7" rtl="0" algn="ctr">
              <a:spcBef>
                <a:spcPts val="0"/>
              </a:spcBef>
              <a:spcAft>
                <a:spcPts val="0"/>
              </a:spcAft>
              <a:buClr>
                <a:schemeClr val="accent5"/>
              </a:buClr>
              <a:buSzPts val="3000"/>
              <a:buNone/>
              <a:defRPr sz="3000">
                <a:solidFill>
                  <a:schemeClr val="accent5"/>
                </a:solidFill>
              </a:defRPr>
            </a:lvl8pPr>
            <a:lvl9pPr lvl="8" rtl="0" algn="ctr">
              <a:spcBef>
                <a:spcPts val="0"/>
              </a:spcBef>
              <a:spcAft>
                <a:spcPts val="0"/>
              </a:spcAft>
              <a:buClr>
                <a:schemeClr val="accent5"/>
              </a:buClr>
              <a:buSzPts val="3000"/>
              <a:buNone/>
              <a:defRPr sz="3000">
                <a:solidFill>
                  <a:schemeClr val="accent5"/>
                </a:solidFill>
              </a:defRPr>
            </a:lvl9pPr>
          </a:lstStyle>
          <a:p>
            <a:r>
              <a:t>xx%</a:t>
            </a:r>
          </a:p>
        </p:txBody>
      </p:sp>
      <p:sp>
        <p:nvSpPr>
          <p:cNvPr id="4929" name="Google Shape;4929;p25"/>
          <p:cNvSpPr txBox="1"/>
          <p:nvPr>
            <p:ph idx="3" type="title"/>
          </p:nvPr>
        </p:nvSpPr>
        <p:spPr>
          <a:xfrm>
            <a:off x="1867800" y="1460275"/>
            <a:ext cx="2440500" cy="531600"/>
          </a:xfrm>
          <a:prstGeom prst="rect">
            <a:avLst/>
          </a:prstGeom>
        </p:spPr>
        <p:txBody>
          <a:bodyPr anchorCtr="0" anchor="b" bIns="91425" lIns="91425" spcFirstLastPara="1" rIns="91425" wrap="square" tIns="91425">
            <a:noAutofit/>
          </a:bodyPr>
          <a:lstStyle>
            <a:lvl1pPr lvl="0" rtl="0" algn="l">
              <a:spcBef>
                <a:spcPts val="0"/>
              </a:spcBef>
              <a:spcAft>
                <a:spcPts val="0"/>
              </a:spcAft>
              <a:buClr>
                <a:schemeClr val="accent6"/>
              </a:buClr>
              <a:buSzPts val="2000"/>
              <a:buNone/>
              <a:defRPr b="1" sz="2500">
                <a:solidFill>
                  <a:schemeClr val="accent6"/>
                </a:solidFill>
              </a:defRPr>
            </a:lvl1pPr>
            <a:lvl2pPr lvl="1" rtl="0">
              <a:spcBef>
                <a:spcPts val="0"/>
              </a:spcBef>
              <a:spcAft>
                <a:spcPts val="0"/>
              </a:spcAft>
              <a:buClr>
                <a:schemeClr val="accent6"/>
              </a:buClr>
              <a:buSzPts val="2000"/>
              <a:buNone/>
              <a:defRPr sz="2000">
                <a:solidFill>
                  <a:schemeClr val="accent6"/>
                </a:solidFill>
              </a:defRPr>
            </a:lvl2pPr>
            <a:lvl3pPr lvl="2" rtl="0">
              <a:spcBef>
                <a:spcPts val="0"/>
              </a:spcBef>
              <a:spcAft>
                <a:spcPts val="0"/>
              </a:spcAft>
              <a:buClr>
                <a:schemeClr val="accent6"/>
              </a:buClr>
              <a:buSzPts val="2000"/>
              <a:buNone/>
              <a:defRPr sz="2000">
                <a:solidFill>
                  <a:schemeClr val="accent6"/>
                </a:solidFill>
              </a:defRPr>
            </a:lvl3pPr>
            <a:lvl4pPr lvl="3" rtl="0">
              <a:spcBef>
                <a:spcPts val="0"/>
              </a:spcBef>
              <a:spcAft>
                <a:spcPts val="0"/>
              </a:spcAft>
              <a:buClr>
                <a:schemeClr val="accent6"/>
              </a:buClr>
              <a:buSzPts val="2000"/>
              <a:buNone/>
              <a:defRPr sz="2000">
                <a:solidFill>
                  <a:schemeClr val="accent6"/>
                </a:solidFill>
              </a:defRPr>
            </a:lvl4pPr>
            <a:lvl5pPr lvl="4" rtl="0">
              <a:spcBef>
                <a:spcPts val="0"/>
              </a:spcBef>
              <a:spcAft>
                <a:spcPts val="0"/>
              </a:spcAft>
              <a:buClr>
                <a:schemeClr val="accent6"/>
              </a:buClr>
              <a:buSzPts val="2000"/>
              <a:buNone/>
              <a:defRPr sz="2000">
                <a:solidFill>
                  <a:schemeClr val="accent6"/>
                </a:solidFill>
              </a:defRPr>
            </a:lvl5pPr>
            <a:lvl6pPr lvl="5" rtl="0">
              <a:spcBef>
                <a:spcPts val="0"/>
              </a:spcBef>
              <a:spcAft>
                <a:spcPts val="0"/>
              </a:spcAft>
              <a:buClr>
                <a:schemeClr val="accent6"/>
              </a:buClr>
              <a:buSzPts val="2000"/>
              <a:buNone/>
              <a:defRPr sz="2000">
                <a:solidFill>
                  <a:schemeClr val="accent6"/>
                </a:solidFill>
              </a:defRPr>
            </a:lvl6pPr>
            <a:lvl7pPr lvl="6" rtl="0">
              <a:spcBef>
                <a:spcPts val="0"/>
              </a:spcBef>
              <a:spcAft>
                <a:spcPts val="0"/>
              </a:spcAft>
              <a:buClr>
                <a:schemeClr val="accent6"/>
              </a:buClr>
              <a:buSzPts val="2000"/>
              <a:buNone/>
              <a:defRPr sz="2000">
                <a:solidFill>
                  <a:schemeClr val="accent6"/>
                </a:solidFill>
              </a:defRPr>
            </a:lvl7pPr>
            <a:lvl8pPr lvl="7" rtl="0">
              <a:spcBef>
                <a:spcPts val="0"/>
              </a:spcBef>
              <a:spcAft>
                <a:spcPts val="0"/>
              </a:spcAft>
              <a:buClr>
                <a:schemeClr val="accent6"/>
              </a:buClr>
              <a:buSzPts val="2000"/>
              <a:buNone/>
              <a:defRPr sz="2000">
                <a:solidFill>
                  <a:schemeClr val="accent6"/>
                </a:solidFill>
              </a:defRPr>
            </a:lvl8pPr>
            <a:lvl9pPr lvl="8" rtl="0">
              <a:spcBef>
                <a:spcPts val="0"/>
              </a:spcBef>
              <a:spcAft>
                <a:spcPts val="0"/>
              </a:spcAft>
              <a:buClr>
                <a:schemeClr val="accent6"/>
              </a:buClr>
              <a:buSzPts val="2000"/>
              <a:buNone/>
              <a:defRPr sz="2000">
                <a:solidFill>
                  <a:schemeClr val="accent6"/>
                </a:solidFill>
              </a:defRPr>
            </a:lvl9pPr>
          </a:lstStyle>
          <a:p/>
        </p:txBody>
      </p:sp>
      <p:sp>
        <p:nvSpPr>
          <p:cNvPr id="4930" name="Google Shape;4930;p25"/>
          <p:cNvSpPr txBox="1"/>
          <p:nvPr>
            <p:ph idx="4" type="title"/>
          </p:nvPr>
        </p:nvSpPr>
        <p:spPr>
          <a:xfrm>
            <a:off x="1867800" y="1915675"/>
            <a:ext cx="2440500" cy="753300"/>
          </a:xfrm>
          <a:prstGeom prst="rect">
            <a:avLst/>
          </a:prstGeom>
        </p:spPr>
        <p:txBody>
          <a:bodyPr anchorCtr="0" anchor="t" bIns="91425" lIns="91425" spcFirstLastPara="1" rIns="91425" wrap="square" tIns="91425">
            <a:noAutofit/>
          </a:bodyPr>
          <a:lstStyle>
            <a:lvl1pPr lvl="0" rtl="0" algn="l">
              <a:spcBef>
                <a:spcPts val="0"/>
              </a:spcBef>
              <a:spcAft>
                <a:spcPts val="0"/>
              </a:spcAft>
              <a:buSzPts val="1400"/>
              <a:buFont typeface="Nunito"/>
              <a:buNone/>
              <a:defRPr b="0" sz="1600">
                <a:solidFill>
                  <a:schemeClr val="lt2"/>
                </a:solidFill>
                <a:latin typeface="Cairo"/>
                <a:ea typeface="Cairo"/>
                <a:cs typeface="Cairo"/>
                <a:sym typeface="Cairo"/>
              </a:defRPr>
            </a:lvl1pPr>
            <a:lvl2pPr lvl="1" rtl="0">
              <a:spcBef>
                <a:spcPts val="0"/>
              </a:spcBef>
              <a:spcAft>
                <a:spcPts val="0"/>
              </a:spcAft>
              <a:buSzPts val="1400"/>
              <a:buFont typeface="Nunito"/>
              <a:buNone/>
              <a:defRPr sz="1400">
                <a:latin typeface="Nunito"/>
                <a:ea typeface="Nunito"/>
                <a:cs typeface="Nunito"/>
                <a:sym typeface="Nunito"/>
              </a:defRPr>
            </a:lvl2pPr>
            <a:lvl3pPr lvl="2" rtl="0">
              <a:spcBef>
                <a:spcPts val="0"/>
              </a:spcBef>
              <a:spcAft>
                <a:spcPts val="0"/>
              </a:spcAft>
              <a:buSzPts val="1400"/>
              <a:buFont typeface="Nunito"/>
              <a:buNone/>
              <a:defRPr sz="1400">
                <a:latin typeface="Nunito"/>
                <a:ea typeface="Nunito"/>
                <a:cs typeface="Nunito"/>
                <a:sym typeface="Nunito"/>
              </a:defRPr>
            </a:lvl3pPr>
            <a:lvl4pPr lvl="3" rtl="0">
              <a:spcBef>
                <a:spcPts val="0"/>
              </a:spcBef>
              <a:spcAft>
                <a:spcPts val="0"/>
              </a:spcAft>
              <a:buSzPts val="1400"/>
              <a:buFont typeface="Nunito"/>
              <a:buNone/>
              <a:defRPr sz="1400">
                <a:latin typeface="Nunito"/>
                <a:ea typeface="Nunito"/>
                <a:cs typeface="Nunito"/>
                <a:sym typeface="Nunito"/>
              </a:defRPr>
            </a:lvl4pPr>
            <a:lvl5pPr lvl="4" rtl="0">
              <a:spcBef>
                <a:spcPts val="0"/>
              </a:spcBef>
              <a:spcAft>
                <a:spcPts val="0"/>
              </a:spcAft>
              <a:buSzPts val="1400"/>
              <a:buFont typeface="Nunito"/>
              <a:buNone/>
              <a:defRPr sz="1400">
                <a:latin typeface="Nunito"/>
                <a:ea typeface="Nunito"/>
                <a:cs typeface="Nunito"/>
                <a:sym typeface="Nunito"/>
              </a:defRPr>
            </a:lvl5pPr>
            <a:lvl6pPr lvl="5" rtl="0">
              <a:spcBef>
                <a:spcPts val="0"/>
              </a:spcBef>
              <a:spcAft>
                <a:spcPts val="0"/>
              </a:spcAft>
              <a:buSzPts val="1400"/>
              <a:buFont typeface="Nunito"/>
              <a:buNone/>
              <a:defRPr sz="1400">
                <a:latin typeface="Nunito"/>
                <a:ea typeface="Nunito"/>
                <a:cs typeface="Nunito"/>
                <a:sym typeface="Nunito"/>
              </a:defRPr>
            </a:lvl6pPr>
            <a:lvl7pPr lvl="6" rtl="0">
              <a:spcBef>
                <a:spcPts val="0"/>
              </a:spcBef>
              <a:spcAft>
                <a:spcPts val="0"/>
              </a:spcAft>
              <a:buSzPts val="1400"/>
              <a:buFont typeface="Nunito"/>
              <a:buNone/>
              <a:defRPr sz="1400">
                <a:latin typeface="Nunito"/>
                <a:ea typeface="Nunito"/>
                <a:cs typeface="Nunito"/>
                <a:sym typeface="Nunito"/>
              </a:defRPr>
            </a:lvl7pPr>
            <a:lvl8pPr lvl="7" rtl="0">
              <a:spcBef>
                <a:spcPts val="0"/>
              </a:spcBef>
              <a:spcAft>
                <a:spcPts val="0"/>
              </a:spcAft>
              <a:buSzPts val="1400"/>
              <a:buFont typeface="Nunito"/>
              <a:buNone/>
              <a:defRPr sz="1400">
                <a:latin typeface="Nunito"/>
                <a:ea typeface="Nunito"/>
                <a:cs typeface="Nunito"/>
                <a:sym typeface="Nunito"/>
              </a:defRPr>
            </a:lvl8pPr>
            <a:lvl9pPr lvl="8" rtl="0">
              <a:spcBef>
                <a:spcPts val="0"/>
              </a:spcBef>
              <a:spcAft>
                <a:spcPts val="0"/>
              </a:spcAft>
              <a:buSzPts val="1400"/>
              <a:buFont typeface="Nunito"/>
              <a:buNone/>
              <a:defRPr sz="1400">
                <a:latin typeface="Nunito"/>
                <a:ea typeface="Nunito"/>
                <a:cs typeface="Nunito"/>
                <a:sym typeface="Nunito"/>
              </a:defRPr>
            </a:lvl9pPr>
          </a:lstStyle>
          <a:p/>
        </p:txBody>
      </p:sp>
      <p:sp>
        <p:nvSpPr>
          <p:cNvPr id="4931" name="Google Shape;4931;p25"/>
          <p:cNvSpPr txBox="1"/>
          <p:nvPr>
            <p:ph hasCustomPrompt="1" idx="5" type="title"/>
          </p:nvPr>
        </p:nvSpPr>
        <p:spPr>
          <a:xfrm>
            <a:off x="4686300" y="1460275"/>
            <a:ext cx="827100" cy="531600"/>
          </a:xfrm>
          <a:prstGeom prst="rect">
            <a:avLst/>
          </a:prstGeom>
        </p:spPr>
        <p:txBody>
          <a:bodyPr anchorCtr="0" anchor="ctr" bIns="91425" lIns="91425" spcFirstLastPara="1" rIns="91425" wrap="square" tIns="91425">
            <a:noAutofit/>
          </a:bodyPr>
          <a:lstStyle>
            <a:lvl1pPr lvl="0" rtl="0" algn="r">
              <a:spcBef>
                <a:spcPts val="0"/>
              </a:spcBef>
              <a:spcAft>
                <a:spcPts val="0"/>
              </a:spcAft>
              <a:buClr>
                <a:schemeClr val="accent5"/>
              </a:buClr>
              <a:buSzPts val="3000"/>
              <a:buNone/>
              <a:defRPr b="0" sz="3000">
                <a:solidFill>
                  <a:schemeClr val="accent5"/>
                </a:solidFill>
                <a:latin typeface="Cairo"/>
                <a:ea typeface="Cairo"/>
                <a:cs typeface="Cairo"/>
                <a:sym typeface="Cairo"/>
              </a:defRPr>
            </a:lvl1pPr>
            <a:lvl2pPr lvl="1" rtl="0" algn="ctr">
              <a:spcBef>
                <a:spcPts val="0"/>
              </a:spcBef>
              <a:spcAft>
                <a:spcPts val="0"/>
              </a:spcAft>
              <a:buClr>
                <a:schemeClr val="accent5"/>
              </a:buClr>
              <a:buSzPts val="3000"/>
              <a:buNone/>
              <a:defRPr sz="3000">
                <a:solidFill>
                  <a:schemeClr val="accent5"/>
                </a:solidFill>
              </a:defRPr>
            </a:lvl2pPr>
            <a:lvl3pPr lvl="2" rtl="0" algn="ctr">
              <a:spcBef>
                <a:spcPts val="0"/>
              </a:spcBef>
              <a:spcAft>
                <a:spcPts val="0"/>
              </a:spcAft>
              <a:buClr>
                <a:schemeClr val="accent5"/>
              </a:buClr>
              <a:buSzPts val="3000"/>
              <a:buNone/>
              <a:defRPr sz="3000">
                <a:solidFill>
                  <a:schemeClr val="accent5"/>
                </a:solidFill>
              </a:defRPr>
            </a:lvl3pPr>
            <a:lvl4pPr lvl="3" rtl="0" algn="ctr">
              <a:spcBef>
                <a:spcPts val="0"/>
              </a:spcBef>
              <a:spcAft>
                <a:spcPts val="0"/>
              </a:spcAft>
              <a:buClr>
                <a:schemeClr val="accent5"/>
              </a:buClr>
              <a:buSzPts val="3000"/>
              <a:buNone/>
              <a:defRPr sz="3000">
                <a:solidFill>
                  <a:schemeClr val="accent5"/>
                </a:solidFill>
              </a:defRPr>
            </a:lvl4pPr>
            <a:lvl5pPr lvl="4" rtl="0" algn="ctr">
              <a:spcBef>
                <a:spcPts val="0"/>
              </a:spcBef>
              <a:spcAft>
                <a:spcPts val="0"/>
              </a:spcAft>
              <a:buClr>
                <a:schemeClr val="accent5"/>
              </a:buClr>
              <a:buSzPts val="3000"/>
              <a:buNone/>
              <a:defRPr sz="3000">
                <a:solidFill>
                  <a:schemeClr val="accent5"/>
                </a:solidFill>
              </a:defRPr>
            </a:lvl5pPr>
            <a:lvl6pPr lvl="5" rtl="0" algn="ctr">
              <a:spcBef>
                <a:spcPts val="0"/>
              </a:spcBef>
              <a:spcAft>
                <a:spcPts val="0"/>
              </a:spcAft>
              <a:buClr>
                <a:schemeClr val="accent5"/>
              </a:buClr>
              <a:buSzPts val="3000"/>
              <a:buNone/>
              <a:defRPr sz="3000">
                <a:solidFill>
                  <a:schemeClr val="accent5"/>
                </a:solidFill>
              </a:defRPr>
            </a:lvl6pPr>
            <a:lvl7pPr lvl="6" rtl="0" algn="ctr">
              <a:spcBef>
                <a:spcPts val="0"/>
              </a:spcBef>
              <a:spcAft>
                <a:spcPts val="0"/>
              </a:spcAft>
              <a:buClr>
                <a:schemeClr val="accent5"/>
              </a:buClr>
              <a:buSzPts val="3000"/>
              <a:buNone/>
              <a:defRPr sz="3000">
                <a:solidFill>
                  <a:schemeClr val="accent5"/>
                </a:solidFill>
              </a:defRPr>
            </a:lvl7pPr>
            <a:lvl8pPr lvl="7" rtl="0" algn="ctr">
              <a:spcBef>
                <a:spcPts val="0"/>
              </a:spcBef>
              <a:spcAft>
                <a:spcPts val="0"/>
              </a:spcAft>
              <a:buClr>
                <a:schemeClr val="accent5"/>
              </a:buClr>
              <a:buSzPts val="3000"/>
              <a:buNone/>
              <a:defRPr sz="3000">
                <a:solidFill>
                  <a:schemeClr val="accent5"/>
                </a:solidFill>
              </a:defRPr>
            </a:lvl8pPr>
            <a:lvl9pPr lvl="8" rtl="0" algn="ctr">
              <a:spcBef>
                <a:spcPts val="0"/>
              </a:spcBef>
              <a:spcAft>
                <a:spcPts val="0"/>
              </a:spcAft>
              <a:buClr>
                <a:schemeClr val="accent5"/>
              </a:buClr>
              <a:buSzPts val="3000"/>
              <a:buNone/>
              <a:defRPr sz="3000">
                <a:solidFill>
                  <a:schemeClr val="accent5"/>
                </a:solidFill>
              </a:defRPr>
            </a:lvl9pPr>
          </a:lstStyle>
          <a:p>
            <a:r>
              <a:t>xx%</a:t>
            </a:r>
          </a:p>
        </p:txBody>
      </p:sp>
      <p:sp>
        <p:nvSpPr>
          <p:cNvPr id="4932" name="Google Shape;4932;p25"/>
          <p:cNvSpPr txBox="1"/>
          <p:nvPr>
            <p:ph idx="6" type="title"/>
          </p:nvPr>
        </p:nvSpPr>
        <p:spPr>
          <a:xfrm>
            <a:off x="5513475" y="1915675"/>
            <a:ext cx="2440500" cy="753300"/>
          </a:xfrm>
          <a:prstGeom prst="rect">
            <a:avLst/>
          </a:prstGeom>
        </p:spPr>
        <p:txBody>
          <a:bodyPr anchorCtr="0" anchor="t" bIns="91425" lIns="91425" spcFirstLastPara="1" rIns="91425" wrap="square" tIns="91425">
            <a:noAutofit/>
          </a:bodyPr>
          <a:lstStyle>
            <a:lvl1pPr lvl="0" rtl="0" algn="l">
              <a:spcBef>
                <a:spcPts val="0"/>
              </a:spcBef>
              <a:spcAft>
                <a:spcPts val="0"/>
              </a:spcAft>
              <a:buSzPts val="1400"/>
              <a:buFont typeface="Nunito"/>
              <a:buNone/>
              <a:defRPr b="0" sz="1600">
                <a:solidFill>
                  <a:schemeClr val="lt2"/>
                </a:solidFill>
                <a:latin typeface="Cairo"/>
                <a:ea typeface="Cairo"/>
                <a:cs typeface="Cairo"/>
                <a:sym typeface="Cairo"/>
              </a:defRPr>
            </a:lvl1pPr>
            <a:lvl2pPr lvl="1" rtl="0">
              <a:spcBef>
                <a:spcPts val="0"/>
              </a:spcBef>
              <a:spcAft>
                <a:spcPts val="0"/>
              </a:spcAft>
              <a:buSzPts val="1400"/>
              <a:buFont typeface="Nunito"/>
              <a:buNone/>
              <a:defRPr sz="1400">
                <a:latin typeface="Nunito"/>
                <a:ea typeface="Nunito"/>
                <a:cs typeface="Nunito"/>
                <a:sym typeface="Nunito"/>
              </a:defRPr>
            </a:lvl2pPr>
            <a:lvl3pPr lvl="2" rtl="0">
              <a:spcBef>
                <a:spcPts val="0"/>
              </a:spcBef>
              <a:spcAft>
                <a:spcPts val="0"/>
              </a:spcAft>
              <a:buSzPts val="1400"/>
              <a:buFont typeface="Nunito"/>
              <a:buNone/>
              <a:defRPr sz="1400">
                <a:latin typeface="Nunito"/>
                <a:ea typeface="Nunito"/>
                <a:cs typeface="Nunito"/>
                <a:sym typeface="Nunito"/>
              </a:defRPr>
            </a:lvl3pPr>
            <a:lvl4pPr lvl="3" rtl="0">
              <a:spcBef>
                <a:spcPts val="0"/>
              </a:spcBef>
              <a:spcAft>
                <a:spcPts val="0"/>
              </a:spcAft>
              <a:buSzPts val="1400"/>
              <a:buFont typeface="Nunito"/>
              <a:buNone/>
              <a:defRPr sz="1400">
                <a:latin typeface="Nunito"/>
                <a:ea typeface="Nunito"/>
                <a:cs typeface="Nunito"/>
                <a:sym typeface="Nunito"/>
              </a:defRPr>
            </a:lvl4pPr>
            <a:lvl5pPr lvl="4" rtl="0">
              <a:spcBef>
                <a:spcPts val="0"/>
              </a:spcBef>
              <a:spcAft>
                <a:spcPts val="0"/>
              </a:spcAft>
              <a:buSzPts val="1400"/>
              <a:buFont typeface="Nunito"/>
              <a:buNone/>
              <a:defRPr sz="1400">
                <a:latin typeface="Nunito"/>
                <a:ea typeface="Nunito"/>
                <a:cs typeface="Nunito"/>
                <a:sym typeface="Nunito"/>
              </a:defRPr>
            </a:lvl5pPr>
            <a:lvl6pPr lvl="5" rtl="0">
              <a:spcBef>
                <a:spcPts val="0"/>
              </a:spcBef>
              <a:spcAft>
                <a:spcPts val="0"/>
              </a:spcAft>
              <a:buSzPts val="1400"/>
              <a:buFont typeface="Nunito"/>
              <a:buNone/>
              <a:defRPr sz="1400">
                <a:latin typeface="Nunito"/>
                <a:ea typeface="Nunito"/>
                <a:cs typeface="Nunito"/>
                <a:sym typeface="Nunito"/>
              </a:defRPr>
            </a:lvl6pPr>
            <a:lvl7pPr lvl="6" rtl="0">
              <a:spcBef>
                <a:spcPts val="0"/>
              </a:spcBef>
              <a:spcAft>
                <a:spcPts val="0"/>
              </a:spcAft>
              <a:buSzPts val="1400"/>
              <a:buFont typeface="Nunito"/>
              <a:buNone/>
              <a:defRPr sz="1400">
                <a:latin typeface="Nunito"/>
                <a:ea typeface="Nunito"/>
                <a:cs typeface="Nunito"/>
                <a:sym typeface="Nunito"/>
              </a:defRPr>
            </a:lvl7pPr>
            <a:lvl8pPr lvl="7" rtl="0">
              <a:spcBef>
                <a:spcPts val="0"/>
              </a:spcBef>
              <a:spcAft>
                <a:spcPts val="0"/>
              </a:spcAft>
              <a:buSzPts val="1400"/>
              <a:buFont typeface="Nunito"/>
              <a:buNone/>
              <a:defRPr sz="1400">
                <a:latin typeface="Nunito"/>
                <a:ea typeface="Nunito"/>
                <a:cs typeface="Nunito"/>
                <a:sym typeface="Nunito"/>
              </a:defRPr>
            </a:lvl8pPr>
            <a:lvl9pPr lvl="8" rtl="0">
              <a:spcBef>
                <a:spcPts val="0"/>
              </a:spcBef>
              <a:spcAft>
                <a:spcPts val="0"/>
              </a:spcAft>
              <a:buSzPts val="1400"/>
              <a:buFont typeface="Nunito"/>
              <a:buNone/>
              <a:defRPr sz="1400">
                <a:latin typeface="Nunito"/>
                <a:ea typeface="Nunito"/>
                <a:cs typeface="Nunito"/>
                <a:sym typeface="Nunito"/>
              </a:defRPr>
            </a:lvl9pPr>
          </a:lstStyle>
          <a:p/>
        </p:txBody>
      </p:sp>
      <p:sp>
        <p:nvSpPr>
          <p:cNvPr id="4933" name="Google Shape;4933;p25"/>
          <p:cNvSpPr txBox="1"/>
          <p:nvPr>
            <p:ph hasCustomPrompt="1" idx="7" type="title"/>
          </p:nvPr>
        </p:nvSpPr>
        <p:spPr>
          <a:xfrm>
            <a:off x="1040625" y="2973775"/>
            <a:ext cx="827100" cy="531600"/>
          </a:xfrm>
          <a:prstGeom prst="rect">
            <a:avLst/>
          </a:prstGeom>
        </p:spPr>
        <p:txBody>
          <a:bodyPr anchorCtr="0" anchor="ctr" bIns="91425" lIns="91425" spcFirstLastPara="1" rIns="91425" wrap="square" tIns="91425">
            <a:noAutofit/>
          </a:bodyPr>
          <a:lstStyle>
            <a:lvl1pPr lvl="0" rtl="0" algn="r">
              <a:spcBef>
                <a:spcPts val="0"/>
              </a:spcBef>
              <a:spcAft>
                <a:spcPts val="0"/>
              </a:spcAft>
              <a:buClr>
                <a:schemeClr val="accent5"/>
              </a:buClr>
              <a:buSzPts val="3000"/>
              <a:buNone/>
              <a:defRPr b="0" sz="3000">
                <a:solidFill>
                  <a:schemeClr val="accent5"/>
                </a:solidFill>
                <a:latin typeface="Cairo"/>
                <a:ea typeface="Cairo"/>
                <a:cs typeface="Cairo"/>
                <a:sym typeface="Cairo"/>
              </a:defRPr>
            </a:lvl1pPr>
            <a:lvl2pPr lvl="1" rtl="0" algn="ctr">
              <a:spcBef>
                <a:spcPts val="0"/>
              </a:spcBef>
              <a:spcAft>
                <a:spcPts val="0"/>
              </a:spcAft>
              <a:buClr>
                <a:schemeClr val="accent5"/>
              </a:buClr>
              <a:buSzPts val="3000"/>
              <a:buNone/>
              <a:defRPr sz="3000">
                <a:solidFill>
                  <a:schemeClr val="accent5"/>
                </a:solidFill>
              </a:defRPr>
            </a:lvl2pPr>
            <a:lvl3pPr lvl="2" rtl="0" algn="ctr">
              <a:spcBef>
                <a:spcPts val="0"/>
              </a:spcBef>
              <a:spcAft>
                <a:spcPts val="0"/>
              </a:spcAft>
              <a:buClr>
                <a:schemeClr val="accent5"/>
              </a:buClr>
              <a:buSzPts val="3000"/>
              <a:buNone/>
              <a:defRPr sz="3000">
                <a:solidFill>
                  <a:schemeClr val="accent5"/>
                </a:solidFill>
              </a:defRPr>
            </a:lvl3pPr>
            <a:lvl4pPr lvl="3" rtl="0" algn="ctr">
              <a:spcBef>
                <a:spcPts val="0"/>
              </a:spcBef>
              <a:spcAft>
                <a:spcPts val="0"/>
              </a:spcAft>
              <a:buClr>
                <a:schemeClr val="accent5"/>
              </a:buClr>
              <a:buSzPts val="3000"/>
              <a:buNone/>
              <a:defRPr sz="3000">
                <a:solidFill>
                  <a:schemeClr val="accent5"/>
                </a:solidFill>
              </a:defRPr>
            </a:lvl4pPr>
            <a:lvl5pPr lvl="4" rtl="0" algn="ctr">
              <a:spcBef>
                <a:spcPts val="0"/>
              </a:spcBef>
              <a:spcAft>
                <a:spcPts val="0"/>
              </a:spcAft>
              <a:buClr>
                <a:schemeClr val="accent5"/>
              </a:buClr>
              <a:buSzPts val="3000"/>
              <a:buNone/>
              <a:defRPr sz="3000">
                <a:solidFill>
                  <a:schemeClr val="accent5"/>
                </a:solidFill>
              </a:defRPr>
            </a:lvl5pPr>
            <a:lvl6pPr lvl="5" rtl="0" algn="ctr">
              <a:spcBef>
                <a:spcPts val="0"/>
              </a:spcBef>
              <a:spcAft>
                <a:spcPts val="0"/>
              </a:spcAft>
              <a:buClr>
                <a:schemeClr val="accent5"/>
              </a:buClr>
              <a:buSzPts val="3000"/>
              <a:buNone/>
              <a:defRPr sz="3000">
                <a:solidFill>
                  <a:schemeClr val="accent5"/>
                </a:solidFill>
              </a:defRPr>
            </a:lvl6pPr>
            <a:lvl7pPr lvl="6" rtl="0" algn="ctr">
              <a:spcBef>
                <a:spcPts val="0"/>
              </a:spcBef>
              <a:spcAft>
                <a:spcPts val="0"/>
              </a:spcAft>
              <a:buClr>
                <a:schemeClr val="accent5"/>
              </a:buClr>
              <a:buSzPts val="3000"/>
              <a:buNone/>
              <a:defRPr sz="3000">
                <a:solidFill>
                  <a:schemeClr val="accent5"/>
                </a:solidFill>
              </a:defRPr>
            </a:lvl7pPr>
            <a:lvl8pPr lvl="7" rtl="0" algn="ctr">
              <a:spcBef>
                <a:spcPts val="0"/>
              </a:spcBef>
              <a:spcAft>
                <a:spcPts val="0"/>
              </a:spcAft>
              <a:buClr>
                <a:schemeClr val="accent5"/>
              </a:buClr>
              <a:buSzPts val="3000"/>
              <a:buNone/>
              <a:defRPr sz="3000">
                <a:solidFill>
                  <a:schemeClr val="accent5"/>
                </a:solidFill>
              </a:defRPr>
            </a:lvl8pPr>
            <a:lvl9pPr lvl="8" rtl="0" algn="ctr">
              <a:spcBef>
                <a:spcPts val="0"/>
              </a:spcBef>
              <a:spcAft>
                <a:spcPts val="0"/>
              </a:spcAft>
              <a:buClr>
                <a:schemeClr val="accent5"/>
              </a:buClr>
              <a:buSzPts val="3000"/>
              <a:buNone/>
              <a:defRPr sz="3000">
                <a:solidFill>
                  <a:schemeClr val="accent5"/>
                </a:solidFill>
              </a:defRPr>
            </a:lvl9pPr>
          </a:lstStyle>
          <a:p>
            <a:r>
              <a:t>xx%</a:t>
            </a:r>
          </a:p>
        </p:txBody>
      </p:sp>
      <p:sp>
        <p:nvSpPr>
          <p:cNvPr id="4934" name="Google Shape;4934;p25"/>
          <p:cNvSpPr txBox="1"/>
          <p:nvPr>
            <p:ph idx="8" type="title"/>
          </p:nvPr>
        </p:nvSpPr>
        <p:spPr>
          <a:xfrm>
            <a:off x="1867800" y="2973775"/>
            <a:ext cx="2440500" cy="531600"/>
          </a:xfrm>
          <a:prstGeom prst="rect">
            <a:avLst/>
          </a:prstGeom>
        </p:spPr>
        <p:txBody>
          <a:bodyPr anchorCtr="0" anchor="b" bIns="91425" lIns="91425" spcFirstLastPara="1" rIns="91425" wrap="square" tIns="91425">
            <a:noAutofit/>
          </a:bodyPr>
          <a:lstStyle>
            <a:lvl1pPr lvl="0" rtl="0" algn="l">
              <a:spcBef>
                <a:spcPts val="0"/>
              </a:spcBef>
              <a:spcAft>
                <a:spcPts val="0"/>
              </a:spcAft>
              <a:buClr>
                <a:schemeClr val="accent6"/>
              </a:buClr>
              <a:buSzPts val="2000"/>
              <a:buNone/>
              <a:defRPr b="1" sz="2500">
                <a:solidFill>
                  <a:schemeClr val="accent6"/>
                </a:solidFill>
              </a:defRPr>
            </a:lvl1pPr>
            <a:lvl2pPr lvl="1" rtl="0">
              <a:spcBef>
                <a:spcPts val="0"/>
              </a:spcBef>
              <a:spcAft>
                <a:spcPts val="0"/>
              </a:spcAft>
              <a:buClr>
                <a:schemeClr val="accent6"/>
              </a:buClr>
              <a:buSzPts val="2000"/>
              <a:buNone/>
              <a:defRPr sz="2000">
                <a:solidFill>
                  <a:schemeClr val="accent6"/>
                </a:solidFill>
              </a:defRPr>
            </a:lvl2pPr>
            <a:lvl3pPr lvl="2" rtl="0">
              <a:spcBef>
                <a:spcPts val="0"/>
              </a:spcBef>
              <a:spcAft>
                <a:spcPts val="0"/>
              </a:spcAft>
              <a:buClr>
                <a:schemeClr val="accent6"/>
              </a:buClr>
              <a:buSzPts val="2000"/>
              <a:buNone/>
              <a:defRPr sz="2000">
                <a:solidFill>
                  <a:schemeClr val="accent6"/>
                </a:solidFill>
              </a:defRPr>
            </a:lvl3pPr>
            <a:lvl4pPr lvl="3" rtl="0">
              <a:spcBef>
                <a:spcPts val="0"/>
              </a:spcBef>
              <a:spcAft>
                <a:spcPts val="0"/>
              </a:spcAft>
              <a:buClr>
                <a:schemeClr val="accent6"/>
              </a:buClr>
              <a:buSzPts val="2000"/>
              <a:buNone/>
              <a:defRPr sz="2000">
                <a:solidFill>
                  <a:schemeClr val="accent6"/>
                </a:solidFill>
              </a:defRPr>
            </a:lvl4pPr>
            <a:lvl5pPr lvl="4" rtl="0">
              <a:spcBef>
                <a:spcPts val="0"/>
              </a:spcBef>
              <a:spcAft>
                <a:spcPts val="0"/>
              </a:spcAft>
              <a:buClr>
                <a:schemeClr val="accent6"/>
              </a:buClr>
              <a:buSzPts val="2000"/>
              <a:buNone/>
              <a:defRPr sz="2000">
                <a:solidFill>
                  <a:schemeClr val="accent6"/>
                </a:solidFill>
              </a:defRPr>
            </a:lvl5pPr>
            <a:lvl6pPr lvl="5" rtl="0">
              <a:spcBef>
                <a:spcPts val="0"/>
              </a:spcBef>
              <a:spcAft>
                <a:spcPts val="0"/>
              </a:spcAft>
              <a:buClr>
                <a:schemeClr val="accent6"/>
              </a:buClr>
              <a:buSzPts val="2000"/>
              <a:buNone/>
              <a:defRPr sz="2000">
                <a:solidFill>
                  <a:schemeClr val="accent6"/>
                </a:solidFill>
              </a:defRPr>
            </a:lvl6pPr>
            <a:lvl7pPr lvl="6" rtl="0">
              <a:spcBef>
                <a:spcPts val="0"/>
              </a:spcBef>
              <a:spcAft>
                <a:spcPts val="0"/>
              </a:spcAft>
              <a:buClr>
                <a:schemeClr val="accent6"/>
              </a:buClr>
              <a:buSzPts val="2000"/>
              <a:buNone/>
              <a:defRPr sz="2000">
                <a:solidFill>
                  <a:schemeClr val="accent6"/>
                </a:solidFill>
              </a:defRPr>
            </a:lvl7pPr>
            <a:lvl8pPr lvl="7" rtl="0">
              <a:spcBef>
                <a:spcPts val="0"/>
              </a:spcBef>
              <a:spcAft>
                <a:spcPts val="0"/>
              </a:spcAft>
              <a:buClr>
                <a:schemeClr val="accent6"/>
              </a:buClr>
              <a:buSzPts val="2000"/>
              <a:buNone/>
              <a:defRPr sz="2000">
                <a:solidFill>
                  <a:schemeClr val="accent6"/>
                </a:solidFill>
              </a:defRPr>
            </a:lvl8pPr>
            <a:lvl9pPr lvl="8" rtl="0">
              <a:spcBef>
                <a:spcPts val="0"/>
              </a:spcBef>
              <a:spcAft>
                <a:spcPts val="0"/>
              </a:spcAft>
              <a:buClr>
                <a:schemeClr val="accent6"/>
              </a:buClr>
              <a:buSzPts val="2000"/>
              <a:buNone/>
              <a:defRPr sz="2000">
                <a:solidFill>
                  <a:schemeClr val="accent6"/>
                </a:solidFill>
              </a:defRPr>
            </a:lvl9pPr>
          </a:lstStyle>
          <a:p/>
        </p:txBody>
      </p:sp>
      <p:sp>
        <p:nvSpPr>
          <p:cNvPr id="4935" name="Google Shape;4935;p25"/>
          <p:cNvSpPr txBox="1"/>
          <p:nvPr>
            <p:ph idx="9" type="title"/>
          </p:nvPr>
        </p:nvSpPr>
        <p:spPr>
          <a:xfrm>
            <a:off x="1867800" y="3429175"/>
            <a:ext cx="2440500" cy="753300"/>
          </a:xfrm>
          <a:prstGeom prst="rect">
            <a:avLst/>
          </a:prstGeom>
        </p:spPr>
        <p:txBody>
          <a:bodyPr anchorCtr="0" anchor="t" bIns="91425" lIns="91425" spcFirstLastPara="1" rIns="91425" wrap="square" tIns="91425">
            <a:noAutofit/>
          </a:bodyPr>
          <a:lstStyle>
            <a:lvl1pPr lvl="0" rtl="0" algn="l">
              <a:spcBef>
                <a:spcPts val="0"/>
              </a:spcBef>
              <a:spcAft>
                <a:spcPts val="0"/>
              </a:spcAft>
              <a:buSzPts val="1400"/>
              <a:buFont typeface="Nunito"/>
              <a:buNone/>
              <a:defRPr b="0" sz="1600">
                <a:solidFill>
                  <a:schemeClr val="lt2"/>
                </a:solidFill>
                <a:latin typeface="Cairo"/>
                <a:ea typeface="Cairo"/>
                <a:cs typeface="Cairo"/>
                <a:sym typeface="Cairo"/>
              </a:defRPr>
            </a:lvl1pPr>
            <a:lvl2pPr lvl="1" rtl="0">
              <a:spcBef>
                <a:spcPts val="0"/>
              </a:spcBef>
              <a:spcAft>
                <a:spcPts val="0"/>
              </a:spcAft>
              <a:buSzPts val="1400"/>
              <a:buFont typeface="Nunito"/>
              <a:buNone/>
              <a:defRPr sz="1400">
                <a:latin typeface="Nunito"/>
                <a:ea typeface="Nunito"/>
                <a:cs typeface="Nunito"/>
                <a:sym typeface="Nunito"/>
              </a:defRPr>
            </a:lvl2pPr>
            <a:lvl3pPr lvl="2" rtl="0">
              <a:spcBef>
                <a:spcPts val="0"/>
              </a:spcBef>
              <a:spcAft>
                <a:spcPts val="0"/>
              </a:spcAft>
              <a:buSzPts val="1400"/>
              <a:buFont typeface="Nunito"/>
              <a:buNone/>
              <a:defRPr sz="1400">
                <a:latin typeface="Nunito"/>
                <a:ea typeface="Nunito"/>
                <a:cs typeface="Nunito"/>
                <a:sym typeface="Nunito"/>
              </a:defRPr>
            </a:lvl3pPr>
            <a:lvl4pPr lvl="3" rtl="0">
              <a:spcBef>
                <a:spcPts val="0"/>
              </a:spcBef>
              <a:spcAft>
                <a:spcPts val="0"/>
              </a:spcAft>
              <a:buSzPts val="1400"/>
              <a:buFont typeface="Nunito"/>
              <a:buNone/>
              <a:defRPr sz="1400">
                <a:latin typeface="Nunito"/>
                <a:ea typeface="Nunito"/>
                <a:cs typeface="Nunito"/>
                <a:sym typeface="Nunito"/>
              </a:defRPr>
            </a:lvl4pPr>
            <a:lvl5pPr lvl="4" rtl="0">
              <a:spcBef>
                <a:spcPts val="0"/>
              </a:spcBef>
              <a:spcAft>
                <a:spcPts val="0"/>
              </a:spcAft>
              <a:buSzPts val="1400"/>
              <a:buFont typeface="Nunito"/>
              <a:buNone/>
              <a:defRPr sz="1400">
                <a:latin typeface="Nunito"/>
                <a:ea typeface="Nunito"/>
                <a:cs typeface="Nunito"/>
                <a:sym typeface="Nunito"/>
              </a:defRPr>
            </a:lvl5pPr>
            <a:lvl6pPr lvl="5" rtl="0">
              <a:spcBef>
                <a:spcPts val="0"/>
              </a:spcBef>
              <a:spcAft>
                <a:spcPts val="0"/>
              </a:spcAft>
              <a:buSzPts val="1400"/>
              <a:buFont typeface="Nunito"/>
              <a:buNone/>
              <a:defRPr sz="1400">
                <a:latin typeface="Nunito"/>
                <a:ea typeface="Nunito"/>
                <a:cs typeface="Nunito"/>
                <a:sym typeface="Nunito"/>
              </a:defRPr>
            </a:lvl6pPr>
            <a:lvl7pPr lvl="6" rtl="0">
              <a:spcBef>
                <a:spcPts val="0"/>
              </a:spcBef>
              <a:spcAft>
                <a:spcPts val="0"/>
              </a:spcAft>
              <a:buSzPts val="1400"/>
              <a:buFont typeface="Nunito"/>
              <a:buNone/>
              <a:defRPr sz="1400">
                <a:latin typeface="Nunito"/>
                <a:ea typeface="Nunito"/>
                <a:cs typeface="Nunito"/>
                <a:sym typeface="Nunito"/>
              </a:defRPr>
            </a:lvl7pPr>
            <a:lvl8pPr lvl="7" rtl="0">
              <a:spcBef>
                <a:spcPts val="0"/>
              </a:spcBef>
              <a:spcAft>
                <a:spcPts val="0"/>
              </a:spcAft>
              <a:buSzPts val="1400"/>
              <a:buFont typeface="Nunito"/>
              <a:buNone/>
              <a:defRPr sz="1400">
                <a:latin typeface="Nunito"/>
                <a:ea typeface="Nunito"/>
                <a:cs typeface="Nunito"/>
                <a:sym typeface="Nunito"/>
              </a:defRPr>
            </a:lvl8pPr>
            <a:lvl9pPr lvl="8" rtl="0">
              <a:spcBef>
                <a:spcPts val="0"/>
              </a:spcBef>
              <a:spcAft>
                <a:spcPts val="0"/>
              </a:spcAft>
              <a:buSzPts val="1400"/>
              <a:buFont typeface="Nunito"/>
              <a:buNone/>
              <a:defRPr sz="1400">
                <a:latin typeface="Nunito"/>
                <a:ea typeface="Nunito"/>
                <a:cs typeface="Nunito"/>
                <a:sym typeface="Nunito"/>
              </a:defRPr>
            </a:lvl9pPr>
          </a:lstStyle>
          <a:p/>
        </p:txBody>
      </p:sp>
      <p:sp>
        <p:nvSpPr>
          <p:cNvPr id="4936" name="Google Shape;4936;p25"/>
          <p:cNvSpPr txBox="1"/>
          <p:nvPr>
            <p:ph hasCustomPrompt="1" idx="13" type="title"/>
          </p:nvPr>
        </p:nvSpPr>
        <p:spPr>
          <a:xfrm>
            <a:off x="4686300" y="2973775"/>
            <a:ext cx="827100" cy="531600"/>
          </a:xfrm>
          <a:prstGeom prst="rect">
            <a:avLst/>
          </a:prstGeom>
        </p:spPr>
        <p:txBody>
          <a:bodyPr anchorCtr="0" anchor="ctr" bIns="91425" lIns="91425" spcFirstLastPara="1" rIns="91425" wrap="square" tIns="91425">
            <a:noAutofit/>
          </a:bodyPr>
          <a:lstStyle>
            <a:lvl1pPr lvl="0" rtl="0" algn="r">
              <a:spcBef>
                <a:spcPts val="0"/>
              </a:spcBef>
              <a:spcAft>
                <a:spcPts val="0"/>
              </a:spcAft>
              <a:buClr>
                <a:schemeClr val="accent5"/>
              </a:buClr>
              <a:buSzPts val="3000"/>
              <a:buNone/>
              <a:defRPr b="0" sz="3000">
                <a:solidFill>
                  <a:schemeClr val="accent5"/>
                </a:solidFill>
                <a:latin typeface="Cairo"/>
                <a:ea typeface="Cairo"/>
                <a:cs typeface="Cairo"/>
                <a:sym typeface="Cairo"/>
              </a:defRPr>
            </a:lvl1pPr>
            <a:lvl2pPr lvl="1" rtl="0" algn="ctr">
              <a:spcBef>
                <a:spcPts val="0"/>
              </a:spcBef>
              <a:spcAft>
                <a:spcPts val="0"/>
              </a:spcAft>
              <a:buClr>
                <a:schemeClr val="accent5"/>
              </a:buClr>
              <a:buSzPts val="3000"/>
              <a:buNone/>
              <a:defRPr sz="3000">
                <a:solidFill>
                  <a:schemeClr val="accent5"/>
                </a:solidFill>
              </a:defRPr>
            </a:lvl2pPr>
            <a:lvl3pPr lvl="2" rtl="0" algn="ctr">
              <a:spcBef>
                <a:spcPts val="0"/>
              </a:spcBef>
              <a:spcAft>
                <a:spcPts val="0"/>
              </a:spcAft>
              <a:buClr>
                <a:schemeClr val="accent5"/>
              </a:buClr>
              <a:buSzPts val="3000"/>
              <a:buNone/>
              <a:defRPr sz="3000">
                <a:solidFill>
                  <a:schemeClr val="accent5"/>
                </a:solidFill>
              </a:defRPr>
            </a:lvl3pPr>
            <a:lvl4pPr lvl="3" rtl="0" algn="ctr">
              <a:spcBef>
                <a:spcPts val="0"/>
              </a:spcBef>
              <a:spcAft>
                <a:spcPts val="0"/>
              </a:spcAft>
              <a:buClr>
                <a:schemeClr val="accent5"/>
              </a:buClr>
              <a:buSzPts val="3000"/>
              <a:buNone/>
              <a:defRPr sz="3000">
                <a:solidFill>
                  <a:schemeClr val="accent5"/>
                </a:solidFill>
              </a:defRPr>
            </a:lvl4pPr>
            <a:lvl5pPr lvl="4" rtl="0" algn="ctr">
              <a:spcBef>
                <a:spcPts val="0"/>
              </a:spcBef>
              <a:spcAft>
                <a:spcPts val="0"/>
              </a:spcAft>
              <a:buClr>
                <a:schemeClr val="accent5"/>
              </a:buClr>
              <a:buSzPts val="3000"/>
              <a:buNone/>
              <a:defRPr sz="3000">
                <a:solidFill>
                  <a:schemeClr val="accent5"/>
                </a:solidFill>
              </a:defRPr>
            </a:lvl5pPr>
            <a:lvl6pPr lvl="5" rtl="0" algn="ctr">
              <a:spcBef>
                <a:spcPts val="0"/>
              </a:spcBef>
              <a:spcAft>
                <a:spcPts val="0"/>
              </a:spcAft>
              <a:buClr>
                <a:schemeClr val="accent5"/>
              </a:buClr>
              <a:buSzPts val="3000"/>
              <a:buNone/>
              <a:defRPr sz="3000">
                <a:solidFill>
                  <a:schemeClr val="accent5"/>
                </a:solidFill>
              </a:defRPr>
            </a:lvl6pPr>
            <a:lvl7pPr lvl="6" rtl="0" algn="ctr">
              <a:spcBef>
                <a:spcPts val="0"/>
              </a:spcBef>
              <a:spcAft>
                <a:spcPts val="0"/>
              </a:spcAft>
              <a:buClr>
                <a:schemeClr val="accent5"/>
              </a:buClr>
              <a:buSzPts val="3000"/>
              <a:buNone/>
              <a:defRPr sz="3000">
                <a:solidFill>
                  <a:schemeClr val="accent5"/>
                </a:solidFill>
              </a:defRPr>
            </a:lvl7pPr>
            <a:lvl8pPr lvl="7" rtl="0" algn="ctr">
              <a:spcBef>
                <a:spcPts val="0"/>
              </a:spcBef>
              <a:spcAft>
                <a:spcPts val="0"/>
              </a:spcAft>
              <a:buClr>
                <a:schemeClr val="accent5"/>
              </a:buClr>
              <a:buSzPts val="3000"/>
              <a:buNone/>
              <a:defRPr sz="3000">
                <a:solidFill>
                  <a:schemeClr val="accent5"/>
                </a:solidFill>
              </a:defRPr>
            </a:lvl8pPr>
            <a:lvl9pPr lvl="8" rtl="0" algn="ctr">
              <a:spcBef>
                <a:spcPts val="0"/>
              </a:spcBef>
              <a:spcAft>
                <a:spcPts val="0"/>
              </a:spcAft>
              <a:buClr>
                <a:schemeClr val="accent5"/>
              </a:buClr>
              <a:buSzPts val="3000"/>
              <a:buNone/>
              <a:defRPr sz="3000">
                <a:solidFill>
                  <a:schemeClr val="accent5"/>
                </a:solidFill>
              </a:defRPr>
            </a:lvl9pPr>
          </a:lstStyle>
          <a:p>
            <a:r>
              <a:t>xx%</a:t>
            </a:r>
          </a:p>
        </p:txBody>
      </p:sp>
      <p:sp>
        <p:nvSpPr>
          <p:cNvPr id="4937" name="Google Shape;4937;p25"/>
          <p:cNvSpPr txBox="1"/>
          <p:nvPr>
            <p:ph idx="14" type="title"/>
          </p:nvPr>
        </p:nvSpPr>
        <p:spPr>
          <a:xfrm>
            <a:off x="5513475" y="2973775"/>
            <a:ext cx="2440500" cy="531600"/>
          </a:xfrm>
          <a:prstGeom prst="rect">
            <a:avLst/>
          </a:prstGeom>
        </p:spPr>
        <p:txBody>
          <a:bodyPr anchorCtr="0" anchor="b" bIns="91425" lIns="91425" spcFirstLastPara="1" rIns="91425" wrap="square" tIns="91425">
            <a:noAutofit/>
          </a:bodyPr>
          <a:lstStyle>
            <a:lvl1pPr lvl="0" rtl="0" algn="l">
              <a:spcBef>
                <a:spcPts val="0"/>
              </a:spcBef>
              <a:spcAft>
                <a:spcPts val="0"/>
              </a:spcAft>
              <a:buClr>
                <a:schemeClr val="accent6"/>
              </a:buClr>
              <a:buSzPts val="2000"/>
              <a:buNone/>
              <a:defRPr b="1" sz="2500">
                <a:solidFill>
                  <a:schemeClr val="accent6"/>
                </a:solidFill>
              </a:defRPr>
            </a:lvl1pPr>
            <a:lvl2pPr lvl="1" rtl="0">
              <a:spcBef>
                <a:spcPts val="0"/>
              </a:spcBef>
              <a:spcAft>
                <a:spcPts val="0"/>
              </a:spcAft>
              <a:buClr>
                <a:schemeClr val="accent6"/>
              </a:buClr>
              <a:buSzPts val="2000"/>
              <a:buNone/>
              <a:defRPr sz="2000">
                <a:solidFill>
                  <a:schemeClr val="accent6"/>
                </a:solidFill>
              </a:defRPr>
            </a:lvl2pPr>
            <a:lvl3pPr lvl="2" rtl="0">
              <a:spcBef>
                <a:spcPts val="0"/>
              </a:spcBef>
              <a:spcAft>
                <a:spcPts val="0"/>
              </a:spcAft>
              <a:buClr>
                <a:schemeClr val="accent6"/>
              </a:buClr>
              <a:buSzPts val="2000"/>
              <a:buNone/>
              <a:defRPr sz="2000">
                <a:solidFill>
                  <a:schemeClr val="accent6"/>
                </a:solidFill>
              </a:defRPr>
            </a:lvl3pPr>
            <a:lvl4pPr lvl="3" rtl="0">
              <a:spcBef>
                <a:spcPts val="0"/>
              </a:spcBef>
              <a:spcAft>
                <a:spcPts val="0"/>
              </a:spcAft>
              <a:buClr>
                <a:schemeClr val="accent6"/>
              </a:buClr>
              <a:buSzPts val="2000"/>
              <a:buNone/>
              <a:defRPr sz="2000">
                <a:solidFill>
                  <a:schemeClr val="accent6"/>
                </a:solidFill>
              </a:defRPr>
            </a:lvl4pPr>
            <a:lvl5pPr lvl="4" rtl="0">
              <a:spcBef>
                <a:spcPts val="0"/>
              </a:spcBef>
              <a:spcAft>
                <a:spcPts val="0"/>
              </a:spcAft>
              <a:buClr>
                <a:schemeClr val="accent6"/>
              </a:buClr>
              <a:buSzPts val="2000"/>
              <a:buNone/>
              <a:defRPr sz="2000">
                <a:solidFill>
                  <a:schemeClr val="accent6"/>
                </a:solidFill>
              </a:defRPr>
            </a:lvl5pPr>
            <a:lvl6pPr lvl="5" rtl="0">
              <a:spcBef>
                <a:spcPts val="0"/>
              </a:spcBef>
              <a:spcAft>
                <a:spcPts val="0"/>
              </a:spcAft>
              <a:buClr>
                <a:schemeClr val="accent6"/>
              </a:buClr>
              <a:buSzPts val="2000"/>
              <a:buNone/>
              <a:defRPr sz="2000">
                <a:solidFill>
                  <a:schemeClr val="accent6"/>
                </a:solidFill>
              </a:defRPr>
            </a:lvl6pPr>
            <a:lvl7pPr lvl="6" rtl="0">
              <a:spcBef>
                <a:spcPts val="0"/>
              </a:spcBef>
              <a:spcAft>
                <a:spcPts val="0"/>
              </a:spcAft>
              <a:buClr>
                <a:schemeClr val="accent6"/>
              </a:buClr>
              <a:buSzPts val="2000"/>
              <a:buNone/>
              <a:defRPr sz="2000">
                <a:solidFill>
                  <a:schemeClr val="accent6"/>
                </a:solidFill>
              </a:defRPr>
            </a:lvl7pPr>
            <a:lvl8pPr lvl="7" rtl="0">
              <a:spcBef>
                <a:spcPts val="0"/>
              </a:spcBef>
              <a:spcAft>
                <a:spcPts val="0"/>
              </a:spcAft>
              <a:buClr>
                <a:schemeClr val="accent6"/>
              </a:buClr>
              <a:buSzPts val="2000"/>
              <a:buNone/>
              <a:defRPr sz="2000">
                <a:solidFill>
                  <a:schemeClr val="accent6"/>
                </a:solidFill>
              </a:defRPr>
            </a:lvl8pPr>
            <a:lvl9pPr lvl="8" rtl="0">
              <a:spcBef>
                <a:spcPts val="0"/>
              </a:spcBef>
              <a:spcAft>
                <a:spcPts val="0"/>
              </a:spcAft>
              <a:buClr>
                <a:schemeClr val="accent6"/>
              </a:buClr>
              <a:buSzPts val="2000"/>
              <a:buNone/>
              <a:defRPr sz="2000">
                <a:solidFill>
                  <a:schemeClr val="accent6"/>
                </a:solidFill>
              </a:defRPr>
            </a:lvl9pPr>
          </a:lstStyle>
          <a:p/>
        </p:txBody>
      </p:sp>
      <p:sp>
        <p:nvSpPr>
          <p:cNvPr id="4938" name="Google Shape;4938;p25"/>
          <p:cNvSpPr txBox="1"/>
          <p:nvPr>
            <p:ph idx="15" type="title"/>
          </p:nvPr>
        </p:nvSpPr>
        <p:spPr>
          <a:xfrm>
            <a:off x="5513475" y="3429175"/>
            <a:ext cx="2440500" cy="753300"/>
          </a:xfrm>
          <a:prstGeom prst="rect">
            <a:avLst/>
          </a:prstGeom>
        </p:spPr>
        <p:txBody>
          <a:bodyPr anchorCtr="0" anchor="t" bIns="91425" lIns="91425" spcFirstLastPara="1" rIns="91425" wrap="square" tIns="91425">
            <a:noAutofit/>
          </a:bodyPr>
          <a:lstStyle>
            <a:lvl1pPr lvl="0" rtl="0" algn="l">
              <a:spcBef>
                <a:spcPts val="0"/>
              </a:spcBef>
              <a:spcAft>
                <a:spcPts val="0"/>
              </a:spcAft>
              <a:buSzPts val="1400"/>
              <a:buFont typeface="Nunito"/>
              <a:buNone/>
              <a:defRPr b="0" sz="1600">
                <a:solidFill>
                  <a:schemeClr val="lt2"/>
                </a:solidFill>
                <a:latin typeface="Cairo"/>
                <a:ea typeface="Cairo"/>
                <a:cs typeface="Cairo"/>
                <a:sym typeface="Cairo"/>
              </a:defRPr>
            </a:lvl1pPr>
            <a:lvl2pPr lvl="1" rtl="0">
              <a:spcBef>
                <a:spcPts val="0"/>
              </a:spcBef>
              <a:spcAft>
                <a:spcPts val="0"/>
              </a:spcAft>
              <a:buSzPts val="1400"/>
              <a:buFont typeface="Nunito"/>
              <a:buNone/>
              <a:defRPr sz="1400">
                <a:latin typeface="Nunito"/>
                <a:ea typeface="Nunito"/>
                <a:cs typeface="Nunito"/>
                <a:sym typeface="Nunito"/>
              </a:defRPr>
            </a:lvl2pPr>
            <a:lvl3pPr lvl="2" rtl="0">
              <a:spcBef>
                <a:spcPts val="0"/>
              </a:spcBef>
              <a:spcAft>
                <a:spcPts val="0"/>
              </a:spcAft>
              <a:buSzPts val="1400"/>
              <a:buFont typeface="Nunito"/>
              <a:buNone/>
              <a:defRPr sz="1400">
                <a:latin typeface="Nunito"/>
                <a:ea typeface="Nunito"/>
                <a:cs typeface="Nunito"/>
                <a:sym typeface="Nunito"/>
              </a:defRPr>
            </a:lvl3pPr>
            <a:lvl4pPr lvl="3" rtl="0">
              <a:spcBef>
                <a:spcPts val="0"/>
              </a:spcBef>
              <a:spcAft>
                <a:spcPts val="0"/>
              </a:spcAft>
              <a:buSzPts val="1400"/>
              <a:buFont typeface="Nunito"/>
              <a:buNone/>
              <a:defRPr sz="1400">
                <a:latin typeface="Nunito"/>
                <a:ea typeface="Nunito"/>
                <a:cs typeface="Nunito"/>
                <a:sym typeface="Nunito"/>
              </a:defRPr>
            </a:lvl4pPr>
            <a:lvl5pPr lvl="4" rtl="0">
              <a:spcBef>
                <a:spcPts val="0"/>
              </a:spcBef>
              <a:spcAft>
                <a:spcPts val="0"/>
              </a:spcAft>
              <a:buSzPts val="1400"/>
              <a:buFont typeface="Nunito"/>
              <a:buNone/>
              <a:defRPr sz="1400">
                <a:latin typeface="Nunito"/>
                <a:ea typeface="Nunito"/>
                <a:cs typeface="Nunito"/>
                <a:sym typeface="Nunito"/>
              </a:defRPr>
            </a:lvl5pPr>
            <a:lvl6pPr lvl="5" rtl="0">
              <a:spcBef>
                <a:spcPts val="0"/>
              </a:spcBef>
              <a:spcAft>
                <a:spcPts val="0"/>
              </a:spcAft>
              <a:buSzPts val="1400"/>
              <a:buFont typeface="Nunito"/>
              <a:buNone/>
              <a:defRPr sz="1400">
                <a:latin typeface="Nunito"/>
                <a:ea typeface="Nunito"/>
                <a:cs typeface="Nunito"/>
                <a:sym typeface="Nunito"/>
              </a:defRPr>
            </a:lvl6pPr>
            <a:lvl7pPr lvl="6" rtl="0">
              <a:spcBef>
                <a:spcPts val="0"/>
              </a:spcBef>
              <a:spcAft>
                <a:spcPts val="0"/>
              </a:spcAft>
              <a:buSzPts val="1400"/>
              <a:buFont typeface="Nunito"/>
              <a:buNone/>
              <a:defRPr sz="1400">
                <a:latin typeface="Nunito"/>
                <a:ea typeface="Nunito"/>
                <a:cs typeface="Nunito"/>
                <a:sym typeface="Nunito"/>
              </a:defRPr>
            </a:lvl7pPr>
            <a:lvl8pPr lvl="7" rtl="0">
              <a:spcBef>
                <a:spcPts val="0"/>
              </a:spcBef>
              <a:spcAft>
                <a:spcPts val="0"/>
              </a:spcAft>
              <a:buSzPts val="1400"/>
              <a:buFont typeface="Nunito"/>
              <a:buNone/>
              <a:defRPr sz="1400">
                <a:latin typeface="Nunito"/>
                <a:ea typeface="Nunito"/>
                <a:cs typeface="Nunito"/>
                <a:sym typeface="Nunito"/>
              </a:defRPr>
            </a:lvl8pPr>
            <a:lvl9pPr lvl="8" rtl="0">
              <a:spcBef>
                <a:spcPts val="0"/>
              </a:spcBef>
              <a:spcAft>
                <a:spcPts val="0"/>
              </a:spcAft>
              <a:buSzPts val="1400"/>
              <a:buFont typeface="Nunito"/>
              <a:buNone/>
              <a:defRPr sz="1400">
                <a:latin typeface="Nunito"/>
                <a:ea typeface="Nunito"/>
                <a:cs typeface="Nunito"/>
                <a:sym typeface="Nunito"/>
              </a:defRPr>
            </a:lvl9pPr>
          </a:lstStyle>
          <a:p/>
        </p:txBody>
      </p:sp>
      <p:sp>
        <p:nvSpPr>
          <p:cNvPr id="4939" name="Google Shape;4939;p25"/>
          <p:cNvSpPr txBox="1"/>
          <p:nvPr/>
        </p:nvSpPr>
        <p:spPr>
          <a:xfrm>
            <a:off x="1308900" y="1899425"/>
            <a:ext cx="3506700" cy="4092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t/>
            </a:r>
            <a:endParaRPr>
              <a:latin typeface="Exo 2"/>
              <a:ea typeface="Exo 2"/>
              <a:cs typeface="Exo 2"/>
              <a:sym typeface="Exo 2"/>
            </a:endParaRPr>
          </a:p>
        </p:txBody>
      </p:sp>
      <p:sp>
        <p:nvSpPr>
          <p:cNvPr id="4940" name="Google Shape;4940;p25"/>
          <p:cNvSpPr txBox="1"/>
          <p:nvPr>
            <p:ph idx="16" type="title"/>
          </p:nvPr>
        </p:nvSpPr>
        <p:spPr>
          <a:xfrm>
            <a:off x="5513475" y="1460275"/>
            <a:ext cx="2440500" cy="531600"/>
          </a:xfrm>
          <a:prstGeom prst="rect">
            <a:avLst/>
          </a:prstGeom>
        </p:spPr>
        <p:txBody>
          <a:bodyPr anchorCtr="0" anchor="ctr" bIns="91425" lIns="91425" spcFirstLastPara="1" rIns="91425" wrap="square" tIns="91425">
            <a:noAutofit/>
          </a:bodyPr>
          <a:lstStyle>
            <a:lvl1pPr lvl="0" rtl="0" algn="l">
              <a:spcBef>
                <a:spcPts val="0"/>
              </a:spcBef>
              <a:spcAft>
                <a:spcPts val="0"/>
              </a:spcAft>
              <a:buClr>
                <a:schemeClr val="accent6"/>
              </a:buClr>
              <a:buSzPts val="2000"/>
              <a:buNone/>
              <a:defRPr b="1" sz="2500">
                <a:solidFill>
                  <a:schemeClr val="accent6"/>
                </a:solidFill>
              </a:defRPr>
            </a:lvl1pPr>
            <a:lvl2pPr lvl="1" rtl="0">
              <a:spcBef>
                <a:spcPts val="0"/>
              </a:spcBef>
              <a:spcAft>
                <a:spcPts val="0"/>
              </a:spcAft>
              <a:buClr>
                <a:schemeClr val="accent6"/>
              </a:buClr>
              <a:buSzPts val="2000"/>
              <a:buNone/>
              <a:defRPr sz="2000">
                <a:solidFill>
                  <a:schemeClr val="accent6"/>
                </a:solidFill>
              </a:defRPr>
            </a:lvl2pPr>
            <a:lvl3pPr lvl="2" rtl="0">
              <a:spcBef>
                <a:spcPts val="0"/>
              </a:spcBef>
              <a:spcAft>
                <a:spcPts val="0"/>
              </a:spcAft>
              <a:buClr>
                <a:schemeClr val="accent6"/>
              </a:buClr>
              <a:buSzPts val="2000"/>
              <a:buNone/>
              <a:defRPr sz="2000">
                <a:solidFill>
                  <a:schemeClr val="accent6"/>
                </a:solidFill>
              </a:defRPr>
            </a:lvl3pPr>
            <a:lvl4pPr lvl="3" rtl="0">
              <a:spcBef>
                <a:spcPts val="0"/>
              </a:spcBef>
              <a:spcAft>
                <a:spcPts val="0"/>
              </a:spcAft>
              <a:buClr>
                <a:schemeClr val="accent6"/>
              </a:buClr>
              <a:buSzPts val="2000"/>
              <a:buNone/>
              <a:defRPr sz="2000">
                <a:solidFill>
                  <a:schemeClr val="accent6"/>
                </a:solidFill>
              </a:defRPr>
            </a:lvl4pPr>
            <a:lvl5pPr lvl="4" rtl="0">
              <a:spcBef>
                <a:spcPts val="0"/>
              </a:spcBef>
              <a:spcAft>
                <a:spcPts val="0"/>
              </a:spcAft>
              <a:buClr>
                <a:schemeClr val="accent6"/>
              </a:buClr>
              <a:buSzPts val="2000"/>
              <a:buNone/>
              <a:defRPr sz="2000">
                <a:solidFill>
                  <a:schemeClr val="accent6"/>
                </a:solidFill>
              </a:defRPr>
            </a:lvl5pPr>
            <a:lvl6pPr lvl="5" rtl="0">
              <a:spcBef>
                <a:spcPts val="0"/>
              </a:spcBef>
              <a:spcAft>
                <a:spcPts val="0"/>
              </a:spcAft>
              <a:buClr>
                <a:schemeClr val="accent6"/>
              </a:buClr>
              <a:buSzPts val="2000"/>
              <a:buNone/>
              <a:defRPr sz="2000">
                <a:solidFill>
                  <a:schemeClr val="accent6"/>
                </a:solidFill>
              </a:defRPr>
            </a:lvl6pPr>
            <a:lvl7pPr lvl="6" rtl="0">
              <a:spcBef>
                <a:spcPts val="0"/>
              </a:spcBef>
              <a:spcAft>
                <a:spcPts val="0"/>
              </a:spcAft>
              <a:buClr>
                <a:schemeClr val="accent6"/>
              </a:buClr>
              <a:buSzPts val="2000"/>
              <a:buNone/>
              <a:defRPr sz="2000">
                <a:solidFill>
                  <a:schemeClr val="accent6"/>
                </a:solidFill>
              </a:defRPr>
            </a:lvl7pPr>
            <a:lvl8pPr lvl="7" rtl="0">
              <a:spcBef>
                <a:spcPts val="0"/>
              </a:spcBef>
              <a:spcAft>
                <a:spcPts val="0"/>
              </a:spcAft>
              <a:buClr>
                <a:schemeClr val="accent6"/>
              </a:buClr>
              <a:buSzPts val="2000"/>
              <a:buNone/>
              <a:defRPr sz="2000">
                <a:solidFill>
                  <a:schemeClr val="accent6"/>
                </a:solidFill>
              </a:defRPr>
            </a:lvl8pPr>
            <a:lvl9pPr lvl="8" rtl="0">
              <a:spcBef>
                <a:spcPts val="0"/>
              </a:spcBef>
              <a:spcAft>
                <a:spcPts val="0"/>
              </a:spcAft>
              <a:buClr>
                <a:schemeClr val="accent6"/>
              </a:buClr>
              <a:buSzPts val="2000"/>
              <a:buNone/>
              <a:defRPr sz="2000">
                <a:solidFill>
                  <a:schemeClr val="accent6"/>
                </a:solidFill>
              </a:defRPr>
            </a:lvl9pPr>
          </a:lstStyle>
          <a:p/>
        </p:txBody>
      </p:sp>
      <p:sp>
        <p:nvSpPr>
          <p:cNvPr id="4941" name="Google Shape;4941;p25"/>
          <p:cNvSpPr txBox="1"/>
          <p:nvPr>
            <p:ph idx="12" type="sldNum"/>
          </p:nvPr>
        </p:nvSpPr>
        <p:spPr>
          <a:xfrm>
            <a:off x="8556784" y="4749851"/>
            <a:ext cx="548700" cy="393600"/>
          </a:xfrm>
          <a:prstGeom prst="rect">
            <a:avLst/>
          </a:prstGeom>
        </p:spPr>
        <p:txBody>
          <a:bodyPr anchorCtr="0" anchor="t" bIns="91425" lIns="91425" spcFirstLastPara="1" rIns="91425" wrap="square" tIns="91425">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2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Quote">
  <p:cSld name="CUSTOM_1">
    <p:bg>
      <p:bgPr>
        <a:solidFill>
          <a:schemeClr val="dk1"/>
        </a:solidFill>
      </p:bgPr>
    </p:bg>
    <p:spTree>
      <p:nvGrpSpPr>
        <p:cNvPr id="4942" name="Shape 4942"/>
        <p:cNvGrpSpPr/>
        <p:nvPr/>
      </p:nvGrpSpPr>
      <p:grpSpPr>
        <a:xfrm>
          <a:off x="0" y="0"/>
          <a:ext cx="0" cy="0"/>
          <a:chOff x="0" y="0"/>
          <a:chExt cx="0" cy="0"/>
        </a:xfrm>
      </p:grpSpPr>
      <p:grpSp>
        <p:nvGrpSpPr>
          <p:cNvPr id="4943" name="Google Shape;4943;p26"/>
          <p:cNvGrpSpPr/>
          <p:nvPr/>
        </p:nvGrpSpPr>
        <p:grpSpPr>
          <a:xfrm>
            <a:off x="-475655" y="-1593336"/>
            <a:ext cx="10411156" cy="9683235"/>
            <a:chOff x="-475655" y="-1593336"/>
            <a:chExt cx="10411156" cy="9683235"/>
          </a:xfrm>
        </p:grpSpPr>
        <p:sp>
          <p:nvSpPr>
            <p:cNvPr id="4944" name="Google Shape;4944;p26"/>
            <p:cNvSpPr/>
            <p:nvPr/>
          </p:nvSpPr>
          <p:spPr>
            <a:xfrm>
              <a:off x="-365600" y="973900"/>
              <a:ext cx="9509597" cy="525956"/>
            </a:xfrm>
            <a:custGeom>
              <a:rect b="b" l="l" r="r" t="t"/>
              <a:pathLst>
                <a:path extrusionOk="0" h="6973" w="126076">
                  <a:moveTo>
                    <a:pt x="126076" y="1"/>
                  </a:moveTo>
                  <a:cubicBezTo>
                    <a:pt x="126076" y="1"/>
                    <a:pt x="110286" y="1894"/>
                    <a:pt x="99035" y="1894"/>
                  </a:cubicBezTo>
                  <a:cubicBezTo>
                    <a:pt x="95736" y="1894"/>
                    <a:pt x="92827" y="1731"/>
                    <a:pt x="90822" y="1310"/>
                  </a:cubicBezTo>
                  <a:cubicBezTo>
                    <a:pt x="87435" y="605"/>
                    <a:pt x="81269" y="346"/>
                    <a:pt x="74384" y="346"/>
                  </a:cubicBezTo>
                  <a:cubicBezTo>
                    <a:pt x="63261" y="346"/>
                    <a:pt x="50263" y="1021"/>
                    <a:pt x="44078" y="1572"/>
                  </a:cubicBezTo>
                  <a:cubicBezTo>
                    <a:pt x="39327" y="1995"/>
                    <a:pt x="32246" y="2261"/>
                    <a:pt x="25317" y="2261"/>
                  </a:cubicBezTo>
                  <a:cubicBezTo>
                    <a:pt x="17624" y="2261"/>
                    <a:pt x="10119" y="1934"/>
                    <a:pt x="6204" y="1132"/>
                  </a:cubicBezTo>
                  <a:lnTo>
                    <a:pt x="1" y="4418"/>
                  </a:lnTo>
                  <a:cubicBezTo>
                    <a:pt x="1" y="4418"/>
                    <a:pt x="11920" y="6972"/>
                    <a:pt x="23378" y="6972"/>
                  </a:cubicBezTo>
                  <a:cubicBezTo>
                    <a:pt x="27817" y="6972"/>
                    <a:pt x="32186" y="6589"/>
                    <a:pt x="35767" y="5525"/>
                  </a:cubicBezTo>
                  <a:cubicBezTo>
                    <a:pt x="41053" y="3959"/>
                    <a:pt x="50047" y="3262"/>
                    <a:pt x="59174" y="3262"/>
                  </a:cubicBezTo>
                  <a:cubicBezTo>
                    <a:pt x="69126" y="3262"/>
                    <a:pt x="79236" y="4091"/>
                    <a:pt x="84868" y="5525"/>
                  </a:cubicBezTo>
                  <a:cubicBezTo>
                    <a:pt x="88495" y="6454"/>
                    <a:pt x="94342" y="6762"/>
                    <a:pt x="100505" y="6762"/>
                  </a:cubicBezTo>
                  <a:cubicBezTo>
                    <a:pt x="112673" y="6762"/>
                    <a:pt x="126076" y="5561"/>
                    <a:pt x="126076" y="5561"/>
                  </a:cubicBezTo>
                  <a:lnTo>
                    <a:pt x="126076"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5" name="Google Shape;4945;p26"/>
            <p:cNvSpPr/>
            <p:nvPr/>
          </p:nvSpPr>
          <p:spPr>
            <a:xfrm>
              <a:off x="0" y="2816322"/>
              <a:ext cx="9191938" cy="2327169"/>
            </a:xfrm>
            <a:custGeom>
              <a:rect b="b" l="l" r="r" t="t"/>
              <a:pathLst>
                <a:path extrusionOk="0" h="17801" w="112598">
                  <a:moveTo>
                    <a:pt x="0" y="1"/>
                  </a:moveTo>
                  <a:lnTo>
                    <a:pt x="0" y="15253"/>
                  </a:lnTo>
                  <a:lnTo>
                    <a:pt x="21503" y="15253"/>
                  </a:lnTo>
                  <a:cubicBezTo>
                    <a:pt x="26218" y="15253"/>
                    <a:pt x="30707" y="14253"/>
                    <a:pt x="33838" y="12514"/>
                  </a:cubicBezTo>
                  <a:cubicBezTo>
                    <a:pt x="35517" y="11574"/>
                    <a:pt x="37934" y="11038"/>
                    <a:pt x="40482" y="11038"/>
                  </a:cubicBezTo>
                  <a:cubicBezTo>
                    <a:pt x="42256" y="11038"/>
                    <a:pt x="43958" y="11383"/>
                    <a:pt x="45209" y="12002"/>
                  </a:cubicBezTo>
                  <a:cubicBezTo>
                    <a:pt x="47673" y="13217"/>
                    <a:pt x="51019" y="13895"/>
                    <a:pt x="54495" y="13895"/>
                  </a:cubicBezTo>
                  <a:lnTo>
                    <a:pt x="71486" y="13895"/>
                  </a:lnTo>
                  <a:cubicBezTo>
                    <a:pt x="75046" y="13895"/>
                    <a:pt x="78332" y="14836"/>
                    <a:pt x="80082" y="16360"/>
                  </a:cubicBezTo>
                  <a:cubicBezTo>
                    <a:pt x="81106" y="17253"/>
                    <a:pt x="83035" y="17801"/>
                    <a:pt x="85106" y="17801"/>
                  </a:cubicBezTo>
                  <a:lnTo>
                    <a:pt x="112598" y="17801"/>
                  </a:lnTo>
                  <a:lnTo>
                    <a:pt x="112598" y="2549"/>
                  </a:lnTo>
                  <a:lnTo>
                    <a:pt x="91095" y="2549"/>
                  </a:lnTo>
                  <a:cubicBezTo>
                    <a:pt x="86380" y="2549"/>
                    <a:pt x="81892" y="3549"/>
                    <a:pt x="78760" y="5287"/>
                  </a:cubicBezTo>
                  <a:cubicBezTo>
                    <a:pt x="77082" y="6228"/>
                    <a:pt x="74665" y="6764"/>
                    <a:pt x="72117" y="6764"/>
                  </a:cubicBezTo>
                  <a:cubicBezTo>
                    <a:pt x="70343" y="6764"/>
                    <a:pt x="68640" y="6418"/>
                    <a:pt x="67390" y="5799"/>
                  </a:cubicBezTo>
                  <a:cubicBezTo>
                    <a:pt x="64925" y="4585"/>
                    <a:pt x="61580" y="3906"/>
                    <a:pt x="58103" y="3906"/>
                  </a:cubicBezTo>
                  <a:lnTo>
                    <a:pt x="41113" y="3906"/>
                  </a:lnTo>
                  <a:cubicBezTo>
                    <a:pt x="37553" y="3906"/>
                    <a:pt x="34267" y="2965"/>
                    <a:pt x="32516" y="1441"/>
                  </a:cubicBezTo>
                  <a:cubicBezTo>
                    <a:pt x="31493" y="548"/>
                    <a:pt x="29564" y="1"/>
                    <a:pt x="2749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946" name="Google Shape;4946;p26"/>
            <p:cNvGrpSpPr/>
            <p:nvPr/>
          </p:nvGrpSpPr>
          <p:grpSpPr>
            <a:xfrm rot="5400000">
              <a:off x="5828950" y="-348541"/>
              <a:ext cx="4409672" cy="3803431"/>
              <a:chOff x="780450" y="1002925"/>
              <a:chExt cx="3916575" cy="3378125"/>
            </a:xfrm>
          </p:grpSpPr>
          <p:sp>
            <p:nvSpPr>
              <p:cNvPr id="4947" name="Google Shape;4947;p26"/>
              <p:cNvSpPr/>
              <p:nvPr/>
            </p:nvSpPr>
            <p:spPr>
              <a:xfrm>
                <a:off x="2544350" y="2278100"/>
                <a:ext cx="32175" cy="32450"/>
              </a:xfrm>
              <a:custGeom>
                <a:rect b="b" l="l" r="r" t="t"/>
                <a:pathLst>
                  <a:path extrusionOk="0" h="1298" w="1287">
                    <a:moveTo>
                      <a:pt x="489" y="0"/>
                    </a:moveTo>
                    <a:lnTo>
                      <a:pt x="489" y="500"/>
                    </a:lnTo>
                    <a:lnTo>
                      <a:pt x="1" y="643"/>
                    </a:lnTo>
                    <a:lnTo>
                      <a:pt x="489" y="798"/>
                    </a:lnTo>
                    <a:lnTo>
                      <a:pt x="489" y="1298"/>
                    </a:lnTo>
                    <a:lnTo>
                      <a:pt x="798" y="893"/>
                    </a:lnTo>
                    <a:lnTo>
                      <a:pt x="1287" y="1048"/>
                    </a:lnTo>
                    <a:lnTo>
                      <a:pt x="989" y="643"/>
                    </a:lnTo>
                    <a:lnTo>
                      <a:pt x="1287" y="250"/>
                    </a:lnTo>
                    <a:lnTo>
                      <a:pt x="798" y="405"/>
                    </a:lnTo>
                    <a:lnTo>
                      <a:pt x="4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8" name="Google Shape;4948;p26"/>
              <p:cNvSpPr/>
              <p:nvPr/>
            </p:nvSpPr>
            <p:spPr>
              <a:xfrm>
                <a:off x="3345350" y="2331075"/>
                <a:ext cx="32175" cy="32475"/>
              </a:xfrm>
              <a:custGeom>
                <a:rect b="b" l="l" r="r" t="t"/>
                <a:pathLst>
                  <a:path extrusionOk="0" h="1299" w="1287">
                    <a:moveTo>
                      <a:pt x="489" y="0"/>
                    </a:moveTo>
                    <a:lnTo>
                      <a:pt x="489" y="500"/>
                    </a:lnTo>
                    <a:lnTo>
                      <a:pt x="0" y="655"/>
                    </a:lnTo>
                    <a:lnTo>
                      <a:pt x="489" y="798"/>
                    </a:lnTo>
                    <a:lnTo>
                      <a:pt x="489" y="1298"/>
                    </a:lnTo>
                    <a:lnTo>
                      <a:pt x="798" y="893"/>
                    </a:lnTo>
                    <a:lnTo>
                      <a:pt x="1286" y="1048"/>
                    </a:lnTo>
                    <a:lnTo>
                      <a:pt x="1286" y="1048"/>
                    </a:lnTo>
                    <a:lnTo>
                      <a:pt x="989" y="655"/>
                    </a:lnTo>
                    <a:lnTo>
                      <a:pt x="1286" y="250"/>
                    </a:lnTo>
                    <a:lnTo>
                      <a:pt x="798" y="405"/>
                    </a:lnTo>
                    <a:lnTo>
                      <a:pt x="4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9" name="Google Shape;4949;p26"/>
              <p:cNvSpPr/>
              <p:nvPr/>
            </p:nvSpPr>
            <p:spPr>
              <a:xfrm>
                <a:off x="2592275" y="1497050"/>
                <a:ext cx="32175" cy="32450"/>
              </a:xfrm>
              <a:custGeom>
                <a:rect b="b" l="l" r="r" t="t"/>
                <a:pathLst>
                  <a:path extrusionOk="0" h="1298" w="1287">
                    <a:moveTo>
                      <a:pt x="489" y="0"/>
                    </a:moveTo>
                    <a:lnTo>
                      <a:pt x="489" y="500"/>
                    </a:lnTo>
                    <a:lnTo>
                      <a:pt x="1" y="655"/>
                    </a:lnTo>
                    <a:lnTo>
                      <a:pt x="489" y="798"/>
                    </a:lnTo>
                    <a:lnTo>
                      <a:pt x="489" y="1298"/>
                    </a:lnTo>
                    <a:lnTo>
                      <a:pt x="798" y="893"/>
                    </a:lnTo>
                    <a:lnTo>
                      <a:pt x="1286" y="1048"/>
                    </a:lnTo>
                    <a:lnTo>
                      <a:pt x="989" y="655"/>
                    </a:lnTo>
                    <a:lnTo>
                      <a:pt x="1286" y="250"/>
                    </a:lnTo>
                    <a:lnTo>
                      <a:pt x="798" y="405"/>
                    </a:lnTo>
                    <a:lnTo>
                      <a:pt x="4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0" name="Google Shape;4950;p26"/>
              <p:cNvSpPr/>
              <p:nvPr/>
            </p:nvSpPr>
            <p:spPr>
              <a:xfrm>
                <a:off x="3361425" y="1920600"/>
                <a:ext cx="32475" cy="32475"/>
              </a:xfrm>
              <a:custGeom>
                <a:rect b="b" l="l" r="r" t="t"/>
                <a:pathLst>
                  <a:path extrusionOk="0" h="1299" w="1299">
                    <a:moveTo>
                      <a:pt x="488" y="1"/>
                    </a:moveTo>
                    <a:lnTo>
                      <a:pt x="488" y="501"/>
                    </a:lnTo>
                    <a:lnTo>
                      <a:pt x="0" y="656"/>
                    </a:lnTo>
                    <a:lnTo>
                      <a:pt x="488" y="798"/>
                    </a:lnTo>
                    <a:lnTo>
                      <a:pt x="488" y="1298"/>
                    </a:lnTo>
                    <a:lnTo>
                      <a:pt x="798" y="894"/>
                    </a:lnTo>
                    <a:lnTo>
                      <a:pt x="1298" y="1048"/>
                    </a:lnTo>
                    <a:lnTo>
                      <a:pt x="989" y="656"/>
                    </a:lnTo>
                    <a:lnTo>
                      <a:pt x="1298" y="251"/>
                    </a:lnTo>
                    <a:lnTo>
                      <a:pt x="798" y="405"/>
                    </a:lnTo>
                    <a:lnTo>
                      <a:pt x="48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1" name="Google Shape;4951;p26"/>
              <p:cNvSpPr/>
              <p:nvPr/>
            </p:nvSpPr>
            <p:spPr>
              <a:xfrm>
                <a:off x="1761525" y="2082225"/>
                <a:ext cx="32450" cy="32475"/>
              </a:xfrm>
              <a:custGeom>
                <a:rect b="b" l="l" r="r" t="t"/>
                <a:pathLst>
                  <a:path extrusionOk="0" h="1299" w="1298">
                    <a:moveTo>
                      <a:pt x="500" y="1"/>
                    </a:moveTo>
                    <a:lnTo>
                      <a:pt x="500" y="489"/>
                    </a:lnTo>
                    <a:lnTo>
                      <a:pt x="0" y="644"/>
                    </a:lnTo>
                    <a:lnTo>
                      <a:pt x="500" y="798"/>
                    </a:lnTo>
                    <a:lnTo>
                      <a:pt x="500" y="1299"/>
                    </a:lnTo>
                    <a:lnTo>
                      <a:pt x="798" y="894"/>
                    </a:lnTo>
                    <a:lnTo>
                      <a:pt x="1298" y="1048"/>
                    </a:lnTo>
                    <a:lnTo>
                      <a:pt x="988" y="644"/>
                    </a:lnTo>
                    <a:lnTo>
                      <a:pt x="1298" y="251"/>
                    </a:lnTo>
                    <a:lnTo>
                      <a:pt x="1298" y="251"/>
                    </a:lnTo>
                    <a:lnTo>
                      <a:pt x="798" y="394"/>
                    </a:lnTo>
                    <a:lnTo>
                      <a:pt x="50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2" name="Google Shape;4952;p26"/>
              <p:cNvSpPr/>
              <p:nvPr/>
            </p:nvSpPr>
            <p:spPr>
              <a:xfrm>
                <a:off x="1647825" y="2529000"/>
                <a:ext cx="32450" cy="32475"/>
              </a:xfrm>
              <a:custGeom>
                <a:rect b="b" l="l" r="r" t="t"/>
                <a:pathLst>
                  <a:path extrusionOk="0" h="1299" w="1298">
                    <a:moveTo>
                      <a:pt x="500" y="1"/>
                    </a:moveTo>
                    <a:lnTo>
                      <a:pt x="500" y="489"/>
                    </a:lnTo>
                    <a:lnTo>
                      <a:pt x="0" y="644"/>
                    </a:lnTo>
                    <a:lnTo>
                      <a:pt x="500" y="799"/>
                    </a:lnTo>
                    <a:lnTo>
                      <a:pt x="500" y="1299"/>
                    </a:lnTo>
                    <a:lnTo>
                      <a:pt x="798" y="894"/>
                    </a:lnTo>
                    <a:lnTo>
                      <a:pt x="1298" y="1049"/>
                    </a:lnTo>
                    <a:lnTo>
                      <a:pt x="1298" y="1049"/>
                    </a:lnTo>
                    <a:lnTo>
                      <a:pt x="988" y="644"/>
                    </a:lnTo>
                    <a:lnTo>
                      <a:pt x="1298" y="251"/>
                    </a:lnTo>
                    <a:lnTo>
                      <a:pt x="798" y="394"/>
                    </a:lnTo>
                    <a:lnTo>
                      <a:pt x="50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3" name="Google Shape;4953;p26"/>
              <p:cNvSpPr/>
              <p:nvPr/>
            </p:nvSpPr>
            <p:spPr>
              <a:xfrm>
                <a:off x="780450" y="2377800"/>
                <a:ext cx="32175" cy="32775"/>
              </a:xfrm>
              <a:custGeom>
                <a:rect b="b" l="l" r="r" t="t"/>
                <a:pathLst>
                  <a:path extrusionOk="0" h="1311" w="1287">
                    <a:moveTo>
                      <a:pt x="488" y="1"/>
                    </a:moveTo>
                    <a:lnTo>
                      <a:pt x="488" y="501"/>
                    </a:lnTo>
                    <a:lnTo>
                      <a:pt x="0" y="655"/>
                    </a:lnTo>
                    <a:lnTo>
                      <a:pt x="488" y="810"/>
                    </a:lnTo>
                    <a:lnTo>
                      <a:pt x="488" y="1310"/>
                    </a:lnTo>
                    <a:lnTo>
                      <a:pt x="798" y="905"/>
                    </a:lnTo>
                    <a:lnTo>
                      <a:pt x="1286" y="1060"/>
                    </a:lnTo>
                    <a:lnTo>
                      <a:pt x="988" y="655"/>
                    </a:lnTo>
                    <a:lnTo>
                      <a:pt x="1286" y="251"/>
                    </a:lnTo>
                    <a:lnTo>
                      <a:pt x="798" y="405"/>
                    </a:lnTo>
                    <a:lnTo>
                      <a:pt x="48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4" name="Google Shape;4954;p26"/>
              <p:cNvSpPr/>
              <p:nvPr/>
            </p:nvSpPr>
            <p:spPr>
              <a:xfrm>
                <a:off x="2243125" y="2420375"/>
                <a:ext cx="32175" cy="32450"/>
              </a:xfrm>
              <a:custGeom>
                <a:rect b="b" l="l" r="r" t="t"/>
                <a:pathLst>
                  <a:path extrusionOk="0" h="1298" w="1287">
                    <a:moveTo>
                      <a:pt x="489" y="0"/>
                    </a:moveTo>
                    <a:lnTo>
                      <a:pt x="489" y="500"/>
                    </a:lnTo>
                    <a:lnTo>
                      <a:pt x="1" y="655"/>
                    </a:lnTo>
                    <a:lnTo>
                      <a:pt x="489" y="810"/>
                    </a:lnTo>
                    <a:lnTo>
                      <a:pt x="489" y="1298"/>
                    </a:lnTo>
                    <a:lnTo>
                      <a:pt x="798" y="905"/>
                    </a:lnTo>
                    <a:lnTo>
                      <a:pt x="1286" y="1060"/>
                    </a:lnTo>
                    <a:lnTo>
                      <a:pt x="989" y="655"/>
                    </a:lnTo>
                    <a:lnTo>
                      <a:pt x="1286" y="250"/>
                    </a:lnTo>
                    <a:lnTo>
                      <a:pt x="1286" y="250"/>
                    </a:lnTo>
                    <a:lnTo>
                      <a:pt x="798" y="405"/>
                    </a:lnTo>
                    <a:lnTo>
                      <a:pt x="4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5" name="Google Shape;4955;p26"/>
              <p:cNvSpPr/>
              <p:nvPr/>
            </p:nvSpPr>
            <p:spPr>
              <a:xfrm>
                <a:off x="3166450" y="3111225"/>
                <a:ext cx="32475" cy="32475"/>
              </a:xfrm>
              <a:custGeom>
                <a:rect b="b" l="l" r="r" t="t"/>
                <a:pathLst>
                  <a:path extrusionOk="0" h="1299" w="1299">
                    <a:moveTo>
                      <a:pt x="501" y="1"/>
                    </a:moveTo>
                    <a:lnTo>
                      <a:pt x="501" y="501"/>
                    </a:lnTo>
                    <a:lnTo>
                      <a:pt x="1" y="643"/>
                    </a:lnTo>
                    <a:lnTo>
                      <a:pt x="501" y="798"/>
                    </a:lnTo>
                    <a:lnTo>
                      <a:pt x="501" y="1298"/>
                    </a:lnTo>
                    <a:lnTo>
                      <a:pt x="798" y="894"/>
                    </a:lnTo>
                    <a:lnTo>
                      <a:pt x="1298" y="1048"/>
                    </a:lnTo>
                    <a:lnTo>
                      <a:pt x="1298" y="1048"/>
                    </a:lnTo>
                    <a:lnTo>
                      <a:pt x="989" y="643"/>
                    </a:lnTo>
                    <a:lnTo>
                      <a:pt x="1298" y="251"/>
                    </a:lnTo>
                    <a:lnTo>
                      <a:pt x="798" y="405"/>
                    </a:lnTo>
                    <a:lnTo>
                      <a:pt x="50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6" name="Google Shape;4956;p26"/>
              <p:cNvSpPr/>
              <p:nvPr/>
            </p:nvSpPr>
            <p:spPr>
              <a:xfrm>
                <a:off x="3302475" y="3978300"/>
                <a:ext cx="32175" cy="32475"/>
              </a:xfrm>
              <a:custGeom>
                <a:rect b="b" l="l" r="r" t="t"/>
                <a:pathLst>
                  <a:path extrusionOk="0" h="1299" w="1287">
                    <a:moveTo>
                      <a:pt x="489" y="0"/>
                    </a:moveTo>
                    <a:lnTo>
                      <a:pt x="489" y="500"/>
                    </a:lnTo>
                    <a:lnTo>
                      <a:pt x="1" y="655"/>
                    </a:lnTo>
                    <a:lnTo>
                      <a:pt x="489" y="810"/>
                    </a:lnTo>
                    <a:lnTo>
                      <a:pt x="489" y="1298"/>
                    </a:lnTo>
                    <a:lnTo>
                      <a:pt x="799" y="893"/>
                    </a:lnTo>
                    <a:lnTo>
                      <a:pt x="1287" y="1048"/>
                    </a:lnTo>
                    <a:lnTo>
                      <a:pt x="989" y="655"/>
                    </a:lnTo>
                    <a:lnTo>
                      <a:pt x="1287" y="250"/>
                    </a:lnTo>
                    <a:lnTo>
                      <a:pt x="799" y="405"/>
                    </a:lnTo>
                    <a:lnTo>
                      <a:pt x="4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7" name="Google Shape;4957;p26"/>
              <p:cNvSpPr/>
              <p:nvPr/>
            </p:nvSpPr>
            <p:spPr>
              <a:xfrm>
                <a:off x="2336000" y="3689575"/>
                <a:ext cx="32475" cy="32475"/>
              </a:xfrm>
              <a:custGeom>
                <a:rect b="b" l="l" r="r" t="t"/>
                <a:pathLst>
                  <a:path extrusionOk="0" h="1299" w="1299">
                    <a:moveTo>
                      <a:pt x="500" y="0"/>
                    </a:moveTo>
                    <a:lnTo>
                      <a:pt x="500" y="489"/>
                    </a:lnTo>
                    <a:lnTo>
                      <a:pt x="0" y="643"/>
                    </a:lnTo>
                    <a:lnTo>
                      <a:pt x="500" y="798"/>
                    </a:lnTo>
                    <a:lnTo>
                      <a:pt x="500" y="1298"/>
                    </a:lnTo>
                    <a:lnTo>
                      <a:pt x="798" y="893"/>
                    </a:lnTo>
                    <a:lnTo>
                      <a:pt x="1298" y="1048"/>
                    </a:lnTo>
                    <a:lnTo>
                      <a:pt x="988" y="643"/>
                    </a:lnTo>
                    <a:lnTo>
                      <a:pt x="1298" y="238"/>
                    </a:lnTo>
                    <a:lnTo>
                      <a:pt x="798" y="393"/>
                    </a:lnTo>
                    <a:lnTo>
                      <a:pt x="5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8" name="Google Shape;4958;p26"/>
              <p:cNvSpPr/>
              <p:nvPr/>
            </p:nvSpPr>
            <p:spPr>
              <a:xfrm>
                <a:off x="2560425" y="3143675"/>
                <a:ext cx="32475" cy="32475"/>
              </a:xfrm>
              <a:custGeom>
                <a:rect b="b" l="l" r="r" t="t"/>
                <a:pathLst>
                  <a:path extrusionOk="0" h="1299" w="1299">
                    <a:moveTo>
                      <a:pt x="501" y="0"/>
                    </a:moveTo>
                    <a:lnTo>
                      <a:pt x="501" y="488"/>
                    </a:lnTo>
                    <a:lnTo>
                      <a:pt x="1" y="643"/>
                    </a:lnTo>
                    <a:lnTo>
                      <a:pt x="501" y="798"/>
                    </a:lnTo>
                    <a:lnTo>
                      <a:pt x="501" y="1298"/>
                    </a:lnTo>
                    <a:lnTo>
                      <a:pt x="798" y="893"/>
                    </a:lnTo>
                    <a:lnTo>
                      <a:pt x="1298" y="1048"/>
                    </a:lnTo>
                    <a:lnTo>
                      <a:pt x="989" y="643"/>
                    </a:lnTo>
                    <a:lnTo>
                      <a:pt x="1298" y="250"/>
                    </a:lnTo>
                    <a:lnTo>
                      <a:pt x="1298" y="250"/>
                    </a:lnTo>
                    <a:lnTo>
                      <a:pt x="798" y="405"/>
                    </a:lnTo>
                    <a:lnTo>
                      <a:pt x="50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9" name="Google Shape;4959;p26"/>
              <p:cNvSpPr/>
              <p:nvPr/>
            </p:nvSpPr>
            <p:spPr>
              <a:xfrm>
                <a:off x="1914525" y="1848875"/>
                <a:ext cx="32450" cy="32475"/>
              </a:xfrm>
              <a:custGeom>
                <a:rect b="b" l="l" r="r" t="t"/>
                <a:pathLst>
                  <a:path extrusionOk="0" h="1299" w="1298">
                    <a:moveTo>
                      <a:pt x="500" y="0"/>
                    </a:moveTo>
                    <a:lnTo>
                      <a:pt x="500" y="500"/>
                    </a:lnTo>
                    <a:lnTo>
                      <a:pt x="0" y="643"/>
                    </a:lnTo>
                    <a:lnTo>
                      <a:pt x="500" y="798"/>
                    </a:lnTo>
                    <a:lnTo>
                      <a:pt x="500" y="1298"/>
                    </a:lnTo>
                    <a:lnTo>
                      <a:pt x="810" y="893"/>
                    </a:lnTo>
                    <a:lnTo>
                      <a:pt x="1298" y="1048"/>
                    </a:lnTo>
                    <a:lnTo>
                      <a:pt x="988" y="643"/>
                    </a:lnTo>
                    <a:lnTo>
                      <a:pt x="1298" y="250"/>
                    </a:lnTo>
                    <a:lnTo>
                      <a:pt x="810" y="405"/>
                    </a:lnTo>
                    <a:lnTo>
                      <a:pt x="5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0" name="Google Shape;4960;p26"/>
              <p:cNvSpPr/>
              <p:nvPr/>
            </p:nvSpPr>
            <p:spPr>
              <a:xfrm>
                <a:off x="2360400" y="1131825"/>
                <a:ext cx="32475" cy="32450"/>
              </a:xfrm>
              <a:custGeom>
                <a:rect b="b" l="l" r="r" t="t"/>
                <a:pathLst>
                  <a:path extrusionOk="0" h="1298" w="1299">
                    <a:moveTo>
                      <a:pt x="501" y="0"/>
                    </a:moveTo>
                    <a:lnTo>
                      <a:pt x="501" y="500"/>
                    </a:lnTo>
                    <a:lnTo>
                      <a:pt x="1" y="655"/>
                    </a:lnTo>
                    <a:lnTo>
                      <a:pt x="501" y="798"/>
                    </a:lnTo>
                    <a:lnTo>
                      <a:pt x="501" y="1298"/>
                    </a:lnTo>
                    <a:lnTo>
                      <a:pt x="798" y="893"/>
                    </a:lnTo>
                    <a:lnTo>
                      <a:pt x="1298" y="1048"/>
                    </a:lnTo>
                    <a:lnTo>
                      <a:pt x="989" y="655"/>
                    </a:lnTo>
                    <a:lnTo>
                      <a:pt x="1298" y="250"/>
                    </a:lnTo>
                    <a:lnTo>
                      <a:pt x="798" y="405"/>
                    </a:lnTo>
                    <a:lnTo>
                      <a:pt x="50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1" name="Google Shape;4961;p26"/>
              <p:cNvSpPr/>
              <p:nvPr/>
            </p:nvSpPr>
            <p:spPr>
              <a:xfrm>
                <a:off x="2275275" y="2911200"/>
                <a:ext cx="32475" cy="32475"/>
              </a:xfrm>
              <a:custGeom>
                <a:rect b="b" l="l" r="r" t="t"/>
                <a:pathLst>
                  <a:path extrusionOk="0" h="1299" w="1299">
                    <a:moveTo>
                      <a:pt x="500" y="1"/>
                    </a:moveTo>
                    <a:lnTo>
                      <a:pt x="500" y="501"/>
                    </a:lnTo>
                    <a:lnTo>
                      <a:pt x="0" y="644"/>
                    </a:lnTo>
                    <a:lnTo>
                      <a:pt x="500" y="798"/>
                    </a:lnTo>
                    <a:lnTo>
                      <a:pt x="500" y="1298"/>
                    </a:lnTo>
                    <a:lnTo>
                      <a:pt x="798" y="894"/>
                    </a:lnTo>
                    <a:lnTo>
                      <a:pt x="1298" y="1048"/>
                    </a:lnTo>
                    <a:lnTo>
                      <a:pt x="989" y="644"/>
                    </a:lnTo>
                    <a:lnTo>
                      <a:pt x="1298" y="251"/>
                    </a:lnTo>
                    <a:lnTo>
                      <a:pt x="1298" y="251"/>
                    </a:lnTo>
                    <a:lnTo>
                      <a:pt x="798" y="393"/>
                    </a:lnTo>
                    <a:lnTo>
                      <a:pt x="50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2" name="Google Shape;4962;p26"/>
              <p:cNvSpPr/>
              <p:nvPr/>
            </p:nvSpPr>
            <p:spPr>
              <a:xfrm>
                <a:off x="2544350" y="3918175"/>
                <a:ext cx="32175" cy="32475"/>
              </a:xfrm>
              <a:custGeom>
                <a:rect b="b" l="l" r="r" t="t"/>
                <a:pathLst>
                  <a:path extrusionOk="0" h="1299" w="1287">
                    <a:moveTo>
                      <a:pt x="489" y="0"/>
                    </a:moveTo>
                    <a:lnTo>
                      <a:pt x="489" y="500"/>
                    </a:lnTo>
                    <a:lnTo>
                      <a:pt x="1" y="655"/>
                    </a:lnTo>
                    <a:lnTo>
                      <a:pt x="489" y="810"/>
                    </a:lnTo>
                    <a:lnTo>
                      <a:pt x="489" y="1298"/>
                    </a:lnTo>
                    <a:lnTo>
                      <a:pt x="798" y="905"/>
                    </a:lnTo>
                    <a:lnTo>
                      <a:pt x="1287" y="1048"/>
                    </a:lnTo>
                    <a:lnTo>
                      <a:pt x="989" y="655"/>
                    </a:lnTo>
                    <a:lnTo>
                      <a:pt x="1287" y="250"/>
                    </a:lnTo>
                    <a:lnTo>
                      <a:pt x="798" y="405"/>
                    </a:lnTo>
                    <a:lnTo>
                      <a:pt x="4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3" name="Google Shape;4963;p26"/>
              <p:cNvSpPr/>
              <p:nvPr/>
            </p:nvSpPr>
            <p:spPr>
              <a:xfrm>
                <a:off x="2670850" y="2694200"/>
                <a:ext cx="32175" cy="32475"/>
              </a:xfrm>
              <a:custGeom>
                <a:rect b="b" l="l" r="r" t="t"/>
                <a:pathLst>
                  <a:path extrusionOk="0" h="1299" w="1287">
                    <a:moveTo>
                      <a:pt x="489" y="1"/>
                    </a:moveTo>
                    <a:lnTo>
                      <a:pt x="489" y="489"/>
                    </a:lnTo>
                    <a:lnTo>
                      <a:pt x="1" y="644"/>
                    </a:lnTo>
                    <a:lnTo>
                      <a:pt x="489" y="799"/>
                    </a:lnTo>
                    <a:lnTo>
                      <a:pt x="489" y="1299"/>
                    </a:lnTo>
                    <a:lnTo>
                      <a:pt x="799" y="894"/>
                    </a:lnTo>
                    <a:lnTo>
                      <a:pt x="1287" y="1049"/>
                    </a:lnTo>
                    <a:lnTo>
                      <a:pt x="1287" y="1049"/>
                    </a:lnTo>
                    <a:lnTo>
                      <a:pt x="989" y="644"/>
                    </a:lnTo>
                    <a:lnTo>
                      <a:pt x="1287" y="251"/>
                    </a:lnTo>
                    <a:lnTo>
                      <a:pt x="799" y="394"/>
                    </a:lnTo>
                    <a:lnTo>
                      <a:pt x="48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4" name="Google Shape;4964;p26"/>
              <p:cNvSpPr/>
              <p:nvPr/>
            </p:nvSpPr>
            <p:spPr>
              <a:xfrm>
                <a:off x="2745875" y="1821775"/>
                <a:ext cx="32450" cy="32475"/>
              </a:xfrm>
              <a:custGeom>
                <a:rect b="b" l="l" r="r" t="t"/>
                <a:pathLst>
                  <a:path extrusionOk="0" h="1299" w="1298">
                    <a:moveTo>
                      <a:pt x="500" y="1"/>
                    </a:moveTo>
                    <a:lnTo>
                      <a:pt x="500" y="489"/>
                    </a:lnTo>
                    <a:lnTo>
                      <a:pt x="0" y="644"/>
                    </a:lnTo>
                    <a:lnTo>
                      <a:pt x="500" y="799"/>
                    </a:lnTo>
                    <a:lnTo>
                      <a:pt x="500" y="1299"/>
                    </a:lnTo>
                    <a:lnTo>
                      <a:pt x="810" y="894"/>
                    </a:lnTo>
                    <a:lnTo>
                      <a:pt x="1298" y="1049"/>
                    </a:lnTo>
                    <a:lnTo>
                      <a:pt x="988" y="644"/>
                    </a:lnTo>
                    <a:lnTo>
                      <a:pt x="1298" y="251"/>
                    </a:lnTo>
                    <a:lnTo>
                      <a:pt x="810" y="394"/>
                    </a:lnTo>
                    <a:lnTo>
                      <a:pt x="50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5" name="Google Shape;4965;p26"/>
              <p:cNvSpPr/>
              <p:nvPr/>
            </p:nvSpPr>
            <p:spPr>
              <a:xfrm>
                <a:off x="3651050" y="3127300"/>
                <a:ext cx="32450" cy="32475"/>
              </a:xfrm>
              <a:custGeom>
                <a:rect b="b" l="l" r="r" t="t"/>
                <a:pathLst>
                  <a:path extrusionOk="0" h="1299" w="1298">
                    <a:moveTo>
                      <a:pt x="488" y="0"/>
                    </a:moveTo>
                    <a:lnTo>
                      <a:pt x="488" y="501"/>
                    </a:lnTo>
                    <a:lnTo>
                      <a:pt x="0" y="655"/>
                    </a:lnTo>
                    <a:lnTo>
                      <a:pt x="488" y="810"/>
                    </a:lnTo>
                    <a:lnTo>
                      <a:pt x="488" y="1298"/>
                    </a:lnTo>
                    <a:lnTo>
                      <a:pt x="798" y="905"/>
                    </a:lnTo>
                    <a:lnTo>
                      <a:pt x="1298" y="1060"/>
                    </a:lnTo>
                    <a:lnTo>
                      <a:pt x="988" y="655"/>
                    </a:lnTo>
                    <a:lnTo>
                      <a:pt x="1298" y="251"/>
                    </a:lnTo>
                    <a:lnTo>
                      <a:pt x="798" y="405"/>
                    </a:lnTo>
                    <a:lnTo>
                      <a:pt x="48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6" name="Google Shape;4966;p26"/>
              <p:cNvSpPr/>
              <p:nvPr/>
            </p:nvSpPr>
            <p:spPr>
              <a:xfrm>
                <a:off x="4041275" y="2777250"/>
                <a:ext cx="32175" cy="32775"/>
              </a:xfrm>
              <a:custGeom>
                <a:rect b="b" l="l" r="r" t="t"/>
                <a:pathLst>
                  <a:path extrusionOk="0" h="1311" w="1287">
                    <a:moveTo>
                      <a:pt x="488" y="1"/>
                    </a:moveTo>
                    <a:lnTo>
                      <a:pt x="488" y="501"/>
                    </a:lnTo>
                    <a:lnTo>
                      <a:pt x="0" y="656"/>
                    </a:lnTo>
                    <a:lnTo>
                      <a:pt x="488" y="810"/>
                    </a:lnTo>
                    <a:lnTo>
                      <a:pt x="488" y="1310"/>
                    </a:lnTo>
                    <a:lnTo>
                      <a:pt x="798" y="906"/>
                    </a:lnTo>
                    <a:lnTo>
                      <a:pt x="1286" y="1060"/>
                    </a:lnTo>
                    <a:lnTo>
                      <a:pt x="988" y="656"/>
                    </a:lnTo>
                    <a:lnTo>
                      <a:pt x="1286" y="251"/>
                    </a:lnTo>
                    <a:lnTo>
                      <a:pt x="798" y="406"/>
                    </a:lnTo>
                    <a:lnTo>
                      <a:pt x="48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7" name="Google Shape;4967;p26"/>
              <p:cNvSpPr/>
              <p:nvPr/>
            </p:nvSpPr>
            <p:spPr>
              <a:xfrm>
                <a:off x="1419225" y="2245650"/>
                <a:ext cx="32450" cy="32475"/>
              </a:xfrm>
              <a:custGeom>
                <a:rect b="b" l="l" r="r" t="t"/>
                <a:pathLst>
                  <a:path extrusionOk="0" h="1299" w="1298">
                    <a:moveTo>
                      <a:pt x="500" y="0"/>
                    </a:moveTo>
                    <a:lnTo>
                      <a:pt x="500" y="500"/>
                    </a:lnTo>
                    <a:lnTo>
                      <a:pt x="0" y="655"/>
                    </a:lnTo>
                    <a:lnTo>
                      <a:pt x="500" y="810"/>
                    </a:lnTo>
                    <a:lnTo>
                      <a:pt x="500" y="1298"/>
                    </a:lnTo>
                    <a:lnTo>
                      <a:pt x="798" y="905"/>
                    </a:lnTo>
                    <a:lnTo>
                      <a:pt x="1298" y="1048"/>
                    </a:lnTo>
                    <a:lnTo>
                      <a:pt x="1298" y="1048"/>
                    </a:lnTo>
                    <a:lnTo>
                      <a:pt x="988" y="655"/>
                    </a:lnTo>
                    <a:lnTo>
                      <a:pt x="1298" y="250"/>
                    </a:lnTo>
                    <a:lnTo>
                      <a:pt x="798" y="405"/>
                    </a:lnTo>
                    <a:lnTo>
                      <a:pt x="5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8" name="Google Shape;4968;p26"/>
              <p:cNvSpPr/>
              <p:nvPr/>
            </p:nvSpPr>
            <p:spPr>
              <a:xfrm>
                <a:off x="3361425" y="3035625"/>
                <a:ext cx="32475" cy="32475"/>
              </a:xfrm>
              <a:custGeom>
                <a:rect b="b" l="l" r="r" t="t"/>
                <a:pathLst>
                  <a:path extrusionOk="0" h="1299" w="1299">
                    <a:moveTo>
                      <a:pt x="488" y="0"/>
                    </a:moveTo>
                    <a:lnTo>
                      <a:pt x="488" y="489"/>
                    </a:lnTo>
                    <a:lnTo>
                      <a:pt x="0" y="643"/>
                    </a:lnTo>
                    <a:lnTo>
                      <a:pt x="488" y="798"/>
                    </a:lnTo>
                    <a:lnTo>
                      <a:pt x="488" y="1298"/>
                    </a:lnTo>
                    <a:lnTo>
                      <a:pt x="798" y="893"/>
                    </a:lnTo>
                    <a:lnTo>
                      <a:pt x="1298" y="1048"/>
                    </a:lnTo>
                    <a:lnTo>
                      <a:pt x="989" y="643"/>
                    </a:lnTo>
                    <a:lnTo>
                      <a:pt x="1298" y="239"/>
                    </a:lnTo>
                    <a:lnTo>
                      <a:pt x="798" y="393"/>
                    </a:lnTo>
                    <a:lnTo>
                      <a:pt x="48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9" name="Google Shape;4969;p26"/>
              <p:cNvSpPr/>
              <p:nvPr/>
            </p:nvSpPr>
            <p:spPr>
              <a:xfrm>
                <a:off x="1792475" y="2761175"/>
                <a:ext cx="32175" cy="32475"/>
              </a:xfrm>
              <a:custGeom>
                <a:rect b="b" l="l" r="r" t="t"/>
                <a:pathLst>
                  <a:path extrusionOk="0" h="1299" w="1287">
                    <a:moveTo>
                      <a:pt x="489" y="1"/>
                    </a:moveTo>
                    <a:lnTo>
                      <a:pt x="489" y="501"/>
                    </a:lnTo>
                    <a:lnTo>
                      <a:pt x="0" y="644"/>
                    </a:lnTo>
                    <a:lnTo>
                      <a:pt x="489" y="799"/>
                    </a:lnTo>
                    <a:lnTo>
                      <a:pt x="489" y="1299"/>
                    </a:lnTo>
                    <a:lnTo>
                      <a:pt x="798" y="894"/>
                    </a:lnTo>
                    <a:lnTo>
                      <a:pt x="1286" y="1049"/>
                    </a:lnTo>
                    <a:lnTo>
                      <a:pt x="989" y="644"/>
                    </a:lnTo>
                    <a:lnTo>
                      <a:pt x="1286" y="251"/>
                    </a:lnTo>
                    <a:lnTo>
                      <a:pt x="798" y="406"/>
                    </a:lnTo>
                    <a:lnTo>
                      <a:pt x="48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0" name="Google Shape;4970;p26"/>
              <p:cNvSpPr/>
              <p:nvPr/>
            </p:nvSpPr>
            <p:spPr>
              <a:xfrm>
                <a:off x="1107275" y="2677850"/>
                <a:ext cx="32475" cy="32450"/>
              </a:xfrm>
              <a:custGeom>
                <a:rect b="b" l="l" r="r" t="t"/>
                <a:pathLst>
                  <a:path extrusionOk="0" h="1298" w="1299">
                    <a:moveTo>
                      <a:pt x="500" y="0"/>
                    </a:moveTo>
                    <a:lnTo>
                      <a:pt x="500" y="500"/>
                    </a:lnTo>
                    <a:lnTo>
                      <a:pt x="0" y="655"/>
                    </a:lnTo>
                    <a:lnTo>
                      <a:pt x="500" y="810"/>
                    </a:lnTo>
                    <a:lnTo>
                      <a:pt x="500" y="1298"/>
                    </a:lnTo>
                    <a:lnTo>
                      <a:pt x="810" y="905"/>
                    </a:lnTo>
                    <a:lnTo>
                      <a:pt x="1298" y="1048"/>
                    </a:lnTo>
                    <a:lnTo>
                      <a:pt x="988" y="655"/>
                    </a:lnTo>
                    <a:lnTo>
                      <a:pt x="1298" y="250"/>
                    </a:lnTo>
                    <a:lnTo>
                      <a:pt x="810" y="405"/>
                    </a:lnTo>
                    <a:lnTo>
                      <a:pt x="5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1" name="Google Shape;4971;p26"/>
              <p:cNvSpPr/>
              <p:nvPr/>
            </p:nvSpPr>
            <p:spPr>
              <a:xfrm>
                <a:off x="3018525" y="2280175"/>
                <a:ext cx="32475" cy="32475"/>
              </a:xfrm>
              <a:custGeom>
                <a:rect b="b" l="l" r="r" t="t"/>
                <a:pathLst>
                  <a:path extrusionOk="0" h="1299" w="1299">
                    <a:moveTo>
                      <a:pt x="500" y="0"/>
                    </a:moveTo>
                    <a:lnTo>
                      <a:pt x="500" y="500"/>
                    </a:lnTo>
                    <a:lnTo>
                      <a:pt x="0" y="655"/>
                    </a:lnTo>
                    <a:lnTo>
                      <a:pt x="500" y="810"/>
                    </a:lnTo>
                    <a:lnTo>
                      <a:pt x="500" y="1298"/>
                    </a:lnTo>
                    <a:lnTo>
                      <a:pt x="798" y="905"/>
                    </a:lnTo>
                    <a:lnTo>
                      <a:pt x="1298" y="1048"/>
                    </a:lnTo>
                    <a:lnTo>
                      <a:pt x="989" y="655"/>
                    </a:lnTo>
                    <a:lnTo>
                      <a:pt x="1298" y="250"/>
                    </a:lnTo>
                    <a:lnTo>
                      <a:pt x="798" y="405"/>
                    </a:lnTo>
                    <a:lnTo>
                      <a:pt x="5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2" name="Google Shape;4972;p26"/>
              <p:cNvSpPr/>
              <p:nvPr/>
            </p:nvSpPr>
            <p:spPr>
              <a:xfrm>
                <a:off x="2549425" y="2858225"/>
                <a:ext cx="14900" cy="12800"/>
              </a:xfrm>
              <a:custGeom>
                <a:rect b="b" l="l" r="r" t="t"/>
                <a:pathLst>
                  <a:path extrusionOk="0" h="512" w="596">
                    <a:moveTo>
                      <a:pt x="274" y="0"/>
                    </a:moveTo>
                    <a:cubicBezTo>
                      <a:pt x="119" y="0"/>
                      <a:pt x="0" y="119"/>
                      <a:pt x="0" y="262"/>
                    </a:cubicBezTo>
                    <a:cubicBezTo>
                      <a:pt x="0" y="409"/>
                      <a:pt x="129" y="511"/>
                      <a:pt x="259" y="511"/>
                    </a:cubicBezTo>
                    <a:cubicBezTo>
                      <a:pt x="319" y="511"/>
                      <a:pt x="380" y="490"/>
                      <a:pt x="429" y="441"/>
                    </a:cubicBezTo>
                    <a:cubicBezTo>
                      <a:pt x="595" y="286"/>
                      <a:pt x="488" y="12"/>
                      <a:pt x="27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3" name="Google Shape;4973;p26"/>
              <p:cNvSpPr/>
              <p:nvPr/>
            </p:nvSpPr>
            <p:spPr>
              <a:xfrm>
                <a:off x="2369925" y="2624550"/>
                <a:ext cx="7475" cy="6475"/>
              </a:xfrm>
              <a:custGeom>
                <a:rect b="b" l="l" r="r" t="t"/>
                <a:pathLst>
                  <a:path extrusionOk="0" h="259" w="299">
                    <a:moveTo>
                      <a:pt x="132" y="1"/>
                    </a:moveTo>
                    <a:cubicBezTo>
                      <a:pt x="60" y="1"/>
                      <a:pt x="1" y="60"/>
                      <a:pt x="1" y="132"/>
                    </a:cubicBezTo>
                    <a:cubicBezTo>
                      <a:pt x="1" y="207"/>
                      <a:pt x="64" y="258"/>
                      <a:pt x="131" y="258"/>
                    </a:cubicBezTo>
                    <a:cubicBezTo>
                      <a:pt x="160" y="258"/>
                      <a:pt x="190" y="249"/>
                      <a:pt x="215" y="227"/>
                    </a:cubicBezTo>
                    <a:cubicBezTo>
                      <a:pt x="298" y="144"/>
                      <a:pt x="251" y="1"/>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4" name="Google Shape;4974;p26"/>
              <p:cNvSpPr/>
              <p:nvPr/>
            </p:nvSpPr>
            <p:spPr>
              <a:xfrm>
                <a:off x="2025825" y="2983825"/>
                <a:ext cx="7475" cy="6650"/>
              </a:xfrm>
              <a:custGeom>
                <a:rect b="b" l="l" r="r" t="t"/>
                <a:pathLst>
                  <a:path extrusionOk="0" h="266" w="299">
                    <a:moveTo>
                      <a:pt x="132" y="1"/>
                    </a:moveTo>
                    <a:cubicBezTo>
                      <a:pt x="60" y="1"/>
                      <a:pt x="1" y="60"/>
                      <a:pt x="1" y="132"/>
                    </a:cubicBezTo>
                    <a:cubicBezTo>
                      <a:pt x="1" y="212"/>
                      <a:pt x="61" y="266"/>
                      <a:pt x="126" y="266"/>
                    </a:cubicBezTo>
                    <a:cubicBezTo>
                      <a:pt x="157" y="266"/>
                      <a:pt x="188" y="254"/>
                      <a:pt x="215" y="227"/>
                    </a:cubicBezTo>
                    <a:cubicBezTo>
                      <a:pt x="299" y="155"/>
                      <a:pt x="251" y="13"/>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5" name="Google Shape;4975;p26"/>
              <p:cNvSpPr/>
              <p:nvPr/>
            </p:nvSpPr>
            <p:spPr>
              <a:xfrm>
                <a:off x="2667000" y="2083975"/>
                <a:ext cx="7750" cy="6400"/>
              </a:xfrm>
              <a:custGeom>
                <a:rect b="b" l="l" r="r" t="t"/>
                <a:pathLst>
                  <a:path extrusionOk="0" h="256" w="310">
                    <a:moveTo>
                      <a:pt x="125" y="1"/>
                    </a:moveTo>
                    <a:cubicBezTo>
                      <a:pt x="60" y="1"/>
                      <a:pt x="0" y="57"/>
                      <a:pt x="0" y="133"/>
                    </a:cubicBezTo>
                    <a:cubicBezTo>
                      <a:pt x="0" y="205"/>
                      <a:pt x="65" y="256"/>
                      <a:pt x="132" y="256"/>
                    </a:cubicBezTo>
                    <a:cubicBezTo>
                      <a:pt x="165" y="256"/>
                      <a:pt x="199" y="244"/>
                      <a:pt x="226" y="216"/>
                    </a:cubicBezTo>
                    <a:cubicBezTo>
                      <a:pt x="310" y="145"/>
                      <a:pt x="250" y="2"/>
                      <a:pt x="143" y="2"/>
                    </a:cubicBezTo>
                    <a:cubicBezTo>
                      <a:pt x="137" y="1"/>
                      <a:pt x="131" y="1"/>
                      <a:pt x="12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6" name="Google Shape;4976;p26"/>
              <p:cNvSpPr/>
              <p:nvPr/>
            </p:nvSpPr>
            <p:spPr>
              <a:xfrm>
                <a:off x="2303550" y="2080750"/>
                <a:ext cx="7475" cy="6450"/>
              </a:xfrm>
              <a:custGeom>
                <a:rect b="b" l="l" r="r" t="t"/>
                <a:pathLst>
                  <a:path extrusionOk="0" h="258" w="299">
                    <a:moveTo>
                      <a:pt x="131" y="0"/>
                    </a:moveTo>
                    <a:cubicBezTo>
                      <a:pt x="60" y="0"/>
                      <a:pt x="0" y="48"/>
                      <a:pt x="0" y="131"/>
                    </a:cubicBezTo>
                    <a:cubicBezTo>
                      <a:pt x="0" y="206"/>
                      <a:pt x="64" y="258"/>
                      <a:pt x="131" y="258"/>
                    </a:cubicBezTo>
                    <a:cubicBezTo>
                      <a:pt x="160" y="258"/>
                      <a:pt x="190" y="248"/>
                      <a:pt x="215" y="226"/>
                    </a:cubicBezTo>
                    <a:cubicBezTo>
                      <a:pt x="298" y="143"/>
                      <a:pt x="251" y="0"/>
                      <a:pt x="13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7" name="Google Shape;4977;p26"/>
              <p:cNvSpPr/>
              <p:nvPr/>
            </p:nvSpPr>
            <p:spPr>
              <a:xfrm>
                <a:off x="1918475" y="2471525"/>
                <a:ext cx="9650" cy="6625"/>
              </a:xfrm>
              <a:custGeom>
                <a:rect b="b" l="l" r="r" t="t"/>
                <a:pathLst>
                  <a:path extrusionOk="0" h="265" w="386">
                    <a:moveTo>
                      <a:pt x="177" y="1"/>
                    </a:moveTo>
                    <a:cubicBezTo>
                      <a:pt x="1" y="1"/>
                      <a:pt x="4" y="264"/>
                      <a:pt x="188" y="264"/>
                    </a:cubicBezTo>
                    <a:cubicBezTo>
                      <a:pt x="191" y="264"/>
                      <a:pt x="195" y="264"/>
                      <a:pt x="199" y="264"/>
                    </a:cubicBezTo>
                    <a:cubicBezTo>
                      <a:pt x="203" y="264"/>
                      <a:pt x="207" y="264"/>
                      <a:pt x="210" y="264"/>
                    </a:cubicBezTo>
                    <a:cubicBezTo>
                      <a:pt x="383" y="264"/>
                      <a:pt x="386" y="1"/>
                      <a:pt x="220" y="1"/>
                    </a:cubicBezTo>
                    <a:cubicBezTo>
                      <a:pt x="214" y="1"/>
                      <a:pt x="207" y="1"/>
                      <a:pt x="199" y="2"/>
                    </a:cubicBezTo>
                    <a:cubicBezTo>
                      <a:pt x="191" y="1"/>
                      <a:pt x="184" y="1"/>
                      <a:pt x="17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8" name="Google Shape;4978;p26"/>
              <p:cNvSpPr/>
              <p:nvPr/>
            </p:nvSpPr>
            <p:spPr>
              <a:xfrm>
                <a:off x="2306625" y="3102300"/>
                <a:ext cx="7675" cy="6650"/>
              </a:xfrm>
              <a:custGeom>
                <a:rect b="b" l="l" r="r" t="t"/>
                <a:pathLst>
                  <a:path extrusionOk="0" h="266" w="307">
                    <a:moveTo>
                      <a:pt x="139" y="0"/>
                    </a:moveTo>
                    <a:cubicBezTo>
                      <a:pt x="68" y="0"/>
                      <a:pt x="8" y="60"/>
                      <a:pt x="8" y="131"/>
                    </a:cubicBezTo>
                    <a:cubicBezTo>
                      <a:pt x="0" y="212"/>
                      <a:pt x="63" y="265"/>
                      <a:pt x="131" y="265"/>
                    </a:cubicBezTo>
                    <a:cubicBezTo>
                      <a:pt x="163" y="265"/>
                      <a:pt x="196" y="253"/>
                      <a:pt x="223" y="227"/>
                    </a:cubicBezTo>
                    <a:cubicBezTo>
                      <a:pt x="306" y="143"/>
                      <a:pt x="258" y="12"/>
                      <a:pt x="139"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9" name="Google Shape;4979;p26"/>
              <p:cNvSpPr/>
              <p:nvPr/>
            </p:nvSpPr>
            <p:spPr>
              <a:xfrm>
                <a:off x="2209300" y="3393375"/>
                <a:ext cx="7650" cy="6375"/>
              </a:xfrm>
              <a:custGeom>
                <a:rect b="b" l="l" r="r" t="t"/>
                <a:pathLst>
                  <a:path extrusionOk="0" h="255" w="306">
                    <a:moveTo>
                      <a:pt x="121" y="0"/>
                    </a:moveTo>
                    <a:cubicBezTo>
                      <a:pt x="58" y="0"/>
                      <a:pt x="8" y="55"/>
                      <a:pt x="8" y="121"/>
                    </a:cubicBezTo>
                    <a:cubicBezTo>
                      <a:pt x="0" y="201"/>
                      <a:pt x="63" y="255"/>
                      <a:pt x="131" y="255"/>
                    </a:cubicBezTo>
                    <a:cubicBezTo>
                      <a:pt x="163" y="255"/>
                      <a:pt x="196" y="243"/>
                      <a:pt x="222" y="216"/>
                    </a:cubicBezTo>
                    <a:cubicBezTo>
                      <a:pt x="306" y="145"/>
                      <a:pt x="258" y="2"/>
                      <a:pt x="139" y="2"/>
                    </a:cubicBezTo>
                    <a:cubicBezTo>
                      <a:pt x="133" y="1"/>
                      <a:pt x="127" y="0"/>
                      <a:pt x="12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0" name="Google Shape;4980;p26"/>
              <p:cNvSpPr/>
              <p:nvPr/>
            </p:nvSpPr>
            <p:spPr>
              <a:xfrm>
                <a:off x="2083875" y="3702375"/>
                <a:ext cx="7775" cy="6650"/>
              </a:xfrm>
              <a:custGeom>
                <a:rect b="b" l="l" r="r" t="t"/>
                <a:pathLst>
                  <a:path extrusionOk="0" h="266" w="311">
                    <a:moveTo>
                      <a:pt x="144" y="0"/>
                    </a:moveTo>
                    <a:cubicBezTo>
                      <a:pt x="60" y="0"/>
                      <a:pt x="1" y="60"/>
                      <a:pt x="1" y="131"/>
                    </a:cubicBezTo>
                    <a:cubicBezTo>
                      <a:pt x="1" y="212"/>
                      <a:pt x="66" y="265"/>
                      <a:pt x="135" y="265"/>
                    </a:cubicBezTo>
                    <a:cubicBezTo>
                      <a:pt x="167" y="265"/>
                      <a:pt x="200" y="253"/>
                      <a:pt x="227" y="227"/>
                    </a:cubicBezTo>
                    <a:cubicBezTo>
                      <a:pt x="310" y="143"/>
                      <a:pt x="251" y="0"/>
                      <a:pt x="14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1" name="Google Shape;4981;p26"/>
              <p:cNvSpPr/>
              <p:nvPr/>
            </p:nvSpPr>
            <p:spPr>
              <a:xfrm>
                <a:off x="2559225" y="3660700"/>
                <a:ext cx="6875" cy="6275"/>
              </a:xfrm>
              <a:custGeom>
                <a:rect b="b" l="l" r="r" t="t"/>
                <a:pathLst>
                  <a:path extrusionOk="0" h="251" w="275">
                    <a:moveTo>
                      <a:pt x="132" y="0"/>
                    </a:moveTo>
                    <a:cubicBezTo>
                      <a:pt x="60" y="0"/>
                      <a:pt x="1" y="48"/>
                      <a:pt x="1" y="120"/>
                    </a:cubicBezTo>
                    <a:cubicBezTo>
                      <a:pt x="1" y="203"/>
                      <a:pt x="60" y="250"/>
                      <a:pt x="132" y="250"/>
                    </a:cubicBezTo>
                    <a:cubicBezTo>
                      <a:pt x="215" y="250"/>
                      <a:pt x="275" y="203"/>
                      <a:pt x="275" y="120"/>
                    </a:cubicBezTo>
                    <a:cubicBezTo>
                      <a:pt x="275" y="48"/>
                      <a:pt x="215" y="0"/>
                      <a:pt x="13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2" name="Google Shape;4982;p26"/>
              <p:cNvSpPr/>
              <p:nvPr/>
            </p:nvSpPr>
            <p:spPr>
              <a:xfrm>
                <a:off x="2366350" y="4374475"/>
                <a:ext cx="6875" cy="6575"/>
              </a:xfrm>
              <a:custGeom>
                <a:rect b="b" l="l" r="r" t="t"/>
                <a:pathLst>
                  <a:path extrusionOk="0" h="263" w="275">
                    <a:moveTo>
                      <a:pt x="144" y="1"/>
                    </a:moveTo>
                    <a:cubicBezTo>
                      <a:pt x="60" y="1"/>
                      <a:pt x="1" y="60"/>
                      <a:pt x="1" y="132"/>
                    </a:cubicBezTo>
                    <a:cubicBezTo>
                      <a:pt x="1" y="203"/>
                      <a:pt x="60" y="263"/>
                      <a:pt x="144" y="263"/>
                    </a:cubicBezTo>
                    <a:cubicBezTo>
                      <a:pt x="215" y="263"/>
                      <a:pt x="275" y="203"/>
                      <a:pt x="275" y="132"/>
                    </a:cubicBezTo>
                    <a:cubicBezTo>
                      <a:pt x="275" y="60"/>
                      <a:pt x="215" y="1"/>
                      <a:pt x="14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3" name="Google Shape;4983;p26"/>
              <p:cNvSpPr/>
              <p:nvPr/>
            </p:nvSpPr>
            <p:spPr>
              <a:xfrm>
                <a:off x="3070300" y="3765175"/>
                <a:ext cx="7475" cy="6650"/>
              </a:xfrm>
              <a:custGeom>
                <a:rect b="b" l="l" r="r" t="t"/>
                <a:pathLst>
                  <a:path extrusionOk="0" h="266" w="299">
                    <a:moveTo>
                      <a:pt x="132" y="1"/>
                    </a:moveTo>
                    <a:cubicBezTo>
                      <a:pt x="61" y="1"/>
                      <a:pt x="1" y="60"/>
                      <a:pt x="1" y="132"/>
                    </a:cubicBezTo>
                    <a:cubicBezTo>
                      <a:pt x="1" y="212"/>
                      <a:pt x="61" y="266"/>
                      <a:pt x="126" y="266"/>
                    </a:cubicBezTo>
                    <a:cubicBezTo>
                      <a:pt x="157" y="266"/>
                      <a:pt x="188" y="254"/>
                      <a:pt x="215" y="227"/>
                    </a:cubicBezTo>
                    <a:cubicBezTo>
                      <a:pt x="299" y="143"/>
                      <a:pt x="251" y="12"/>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4" name="Google Shape;4984;p26"/>
              <p:cNvSpPr/>
              <p:nvPr/>
            </p:nvSpPr>
            <p:spPr>
              <a:xfrm>
                <a:off x="2988150" y="3991400"/>
                <a:ext cx="7475" cy="6450"/>
              </a:xfrm>
              <a:custGeom>
                <a:rect b="b" l="l" r="r" t="t"/>
                <a:pathLst>
                  <a:path extrusionOk="0" h="258" w="299">
                    <a:moveTo>
                      <a:pt x="132" y="0"/>
                    </a:moveTo>
                    <a:cubicBezTo>
                      <a:pt x="60" y="0"/>
                      <a:pt x="1" y="48"/>
                      <a:pt x="1" y="131"/>
                    </a:cubicBezTo>
                    <a:cubicBezTo>
                      <a:pt x="1" y="206"/>
                      <a:pt x="65" y="258"/>
                      <a:pt x="132" y="258"/>
                    </a:cubicBezTo>
                    <a:cubicBezTo>
                      <a:pt x="161" y="258"/>
                      <a:pt x="190" y="248"/>
                      <a:pt x="215" y="226"/>
                    </a:cubicBezTo>
                    <a:cubicBezTo>
                      <a:pt x="299" y="143"/>
                      <a:pt x="251" y="0"/>
                      <a:pt x="13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5" name="Google Shape;4985;p26"/>
              <p:cNvSpPr/>
              <p:nvPr/>
            </p:nvSpPr>
            <p:spPr>
              <a:xfrm>
                <a:off x="2795575" y="4192900"/>
                <a:ext cx="7475" cy="6650"/>
              </a:xfrm>
              <a:custGeom>
                <a:rect b="b" l="l" r="r" t="t"/>
                <a:pathLst>
                  <a:path extrusionOk="0" h="266" w="299">
                    <a:moveTo>
                      <a:pt x="131" y="1"/>
                    </a:moveTo>
                    <a:cubicBezTo>
                      <a:pt x="60" y="1"/>
                      <a:pt x="1" y="60"/>
                      <a:pt x="1" y="132"/>
                    </a:cubicBezTo>
                    <a:cubicBezTo>
                      <a:pt x="1" y="212"/>
                      <a:pt x="61" y="266"/>
                      <a:pt x="125" y="266"/>
                    </a:cubicBezTo>
                    <a:cubicBezTo>
                      <a:pt x="156" y="266"/>
                      <a:pt x="188" y="254"/>
                      <a:pt x="215" y="227"/>
                    </a:cubicBezTo>
                    <a:cubicBezTo>
                      <a:pt x="298" y="144"/>
                      <a:pt x="251" y="13"/>
                      <a:pt x="13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6" name="Google Shape;4986;p26"/>
              <p:cNvSpPr/>
              <p:nvPr/>
            </p:nvSpPr>
            <p:spPr>
              <a:xfrm>
                <a:off x="3423925" y="3518125"/>
                <a:ext cx="7775" cy="6650"/>
              </a:xfrm>
              <a:custGeom>
                <a:rect b="b" l="l" r="r" t="t"/>
                <a:pathLst>
                  <a:path extrusionOk="0" h="266" w="311">
                    <a:moveTo>
                      <a:pt x="143" y="0"/>
                    </a:moveTo>
                    <a:cubicBezTo>
                      <a:pt x="72" y="0"/>
                      <a:pt x="1" y="60"/>
                      <a:pt x="1" y="131"/>
                    </a:cubicBezTo>
                    <a:cubicBezTo>
                      <a:pt x="1" y="212"/>
                      <a:pt x="66" y="265"/>
                      <a:pt x="135" y="265"/>
                    </a:cubicBezTo>
                    <a:cubicBezTo>
                      <a:pt x="167" y="265"/>
                      <a:pt x="200" y="253"/>
                      <a:pt x="227" y="227"/>
                    </a:cubicBezTo>
                    <a:cubicBezTo>
                      <a:pt x="310" y="143"/>
                      <a:pt x="263" y="0"/>
                      <a:pt x="14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7" name="Google Shape;4987;p26"/>
              <p:cNvSpPr/>
              <p:nvPr/>
            </p:nvSpPr>
            <p:spPr>
              <a:xfrm>
                <a:off x="4689275" y="3780950"/>
                <a:ext cx="7750" cy="6650"/>
              </a:xfrm>
              <a:custGeom>
                <a:rect b="b" l="l" r="r" t="t"/>
                <a:pathLst>
                  <a:path extrusionOk="0" h="266" w="310">
                    <a:moveTo>
                      <a:pt x="143" y="1"/>
                    </a:moveTo>
                    <a:cubicBezTo>
                      <a:pt x="60" y="1"/>
                      <a:pt x="0" y="60"/>
                      <a:pt x="0" y="132"/>
                    </a:cubicBezTo>
                    <a:cubicBezTo>
                      <a:pt x="0" y="212"/>
                      <a:pt x="66" y="266"/>
                      <a:pt x="134" y="266"/>
                    </a:cubicBezTo>
                    <a:cubicBezTo>
                      <a:pt x="166" y="266"/>
                      <a:pt x="199" y="254"/>
                      <a:pt x="226" y="227"/>
                    </a:cubicBezTo>
                    <a:cubicBezTo>
                      <a:pt x="310" y="143"/>
                      <a:pt x="250" y="1"/>
                      <a:pt x="1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8" name="Google Shape;4988;p26"/>
              <p:cNvSpPr/>
              <p:nvPr/>
            </p:nvSpPr>
            <p:spPr>
              <a:xfrm>
                <a:off x="3730525" y="4181600"/>
                <a:ext cx="7450" cy="6450"/>
              </a:xfrm>
              <a:custGeom>
                <a:rect b="b" l="l" r="r" t="t"/>
                <a:pathLst>
                  <a:path extrusionOk="0" h="258" w="298">
                    <a:moveTo>
                      <a:pt x="131" y="0"/>
                    </a:moveTo>
                    <a:cubicBezTo>
                      <a:pt x="60" y="0"/>
                      <a:pt x="0" y="60"/>
                      <a:pt x="0" y="131"/>
                    </a:cubicBezTo>
                    <a:cubicBezTo>
                      <a:pt x="0" y="206"/>
                      <a:pt x="64" y="258"/>
                      <a:pt x="131" y="258"/>
                    </a:cubicBezTo>
                    <a:cubicBezTo>
                      <a:pt x="160" y="258"/>
                      <a:pt x="189" y="248"/>
                      <a:pt x="214" y="227"/>
                    </a:cubicBezTo>
                    <a:cubicBezTo>
                      <a:pt x="298" y="143"/>
                      <a:pt x="250" y="12"/>
                      <a:pt x="13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9" name="Google Shape;4989;p26"/>
              <p:cNvSpPr/>
              <p:nvPr/>
            </p:nvSpPr>
            <p:spPr>
              <a:xfrm>
                <a:off x="3041150" y="3291300"/>
                <a:ext cx="6850" cy="6575"/>
              </a:xfrm>
              <a:custGeom>
                <a:rect b="b" l="l" r="r" t="t"/>
                <a:pathLst>
                  <a:path extrusionOk="0" h="263" w="274">
                    <a:moveTo>
                      <a:pt x="143" y="1"/>
                    </a:moveTo>
                    <a:cubicBezTo>
                      <a:pt x="72" y="1"/>
                      <a:pt x="0" y="60"/>
                      <a:pt x="0" y="132"/>
                    </a:cubicBezTo>
                    <a:cubicBezTo>
                      <a:pt x="0" y="203"/>
                      <a:pt x="72" y="263"/>
                      <a:pt x="143" y="263"/>
                    </a:cubicBezTo>
                    <a:cubicBezTo>
                      <a:pt x="214" y="263"/>
                      <a:pt x="274" y="203"/>
                      <a:pt x="274" y="132"/>
                    </a:cubicBezTo>
                    <a:cubicBezTo>
                      <a:pt x="274" y="60"/>
                      <a:pt x="214" y="1"/>
                      <a:pt x="1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0" name="Google Shape;4990;p26"/>
              <p:cNvSpPr/>
              <p:nvPr/>
            </p:nvSpPr>
            <p:spPr>
              <a:xfrm>
                <a:off x="2792000" y="3183250"/>
                <a:ext cx="7775" cy="6650"/>
              </a:xfrm>
              <a:custGeom>
                <a:rect b="b" l="l" r="r" t="t"/>
                <a:pathLst>
                  <a:path extrusionOk="0" h="266" w="311">
                    <a:moveTo>
                      <a:pt x="144" y="1"/>
                    </a:moveTo>
                    <a:cubicBezTo>
                      <a:pt x="60" y="1"/>
                      <a:pt x="1" y="60"/>
                      <a:pt x="1" y="132"/>
                    </a:cubicBezTo>
                    <a:cubicBezTo>
                      <a:pt x="1" y="213"/>
                      <a:pt x="66" y="266"/>
                      <a:pt x="135" y="266"/>
                    </a:cubicBezTo>
                    <a:cubicBezTo>
                      <a:pt x="167" y="266"/>
                      <a:pt x="200" y="254"/>
                      <a:pt x="227" y="227"/>
                    </a:cubicBezTo>
                    <a:cubicBezTo>
                      <a:pt x="310" y="144"/>
                      <a:pt x="251" y="1"/>
                      <a:pt x="14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1" name="Google Shape;4991;p26"/>
              <p:cNvSpPr/>
              <p:nvPr/>
            </p:nvSpPr>
            <p:spPr>
              <a:xfrm>
                <a:off x="2931600" y="2869500"/>
                <a:ext cx="7775" cy="6500"/>
              </a:xfrm>
              <a:custGeom>
                <a:rect b="b" l="l" r="r" t="t"/>
                <a:pathLst>
                  <a:path extrusionOk="0" h="260" w="311">
                    <a:moveTo>
                      <a:pt x="123" y="0"/>
                    </a:moveTo>
                    <a:cubicBezTo>
                      <a:pt x="50" y="0"/>
                      <a:pt x="1" y="56"/>
                      <a:pt x="1" y="133"/>
                    </a:cubicBezTo>
                    <a:cubicBezTo>
                      <a:pt x="1" y="208"/>
                      <a:pt x="70" y="259"/>
                      <a:pt x="141" y="259"/>
                    </a:cubicBezTo>
                    <a:cubicBezTo>
                      <a:pt x="171" y="259"/>
                      <a:pt x="202" y="249"/>
                      <a:pt x="227" y="228"/>
                    </a:cubicBezTo>
                    <a:cubicBezTo>
                      <a:pt x="310" y="145"/>
                      <a:pt x="251" y="2"/>
                      <a:pt x="144" y="2"/>
                    </a:cubicBezTo>
                    <a:cubicBezTo>
                      <a:pt x="136" y="1"/>
                      <a:pt x="129" y="0"/>
                      <a:pt x="12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2" name="Google Shape;4992;p26"/>
              <p:cNvSpPr/>
              <p:nvPr/>
            </p:nvSpPr>
            <p:spPr>
              <a:xfrm>
                <a:off x="2775025" y="2452800"/>
                <a:ext cx="7475" cy="6675"/>
              </a:xfrm>
              <a:custGeom>
                <a:rect b="b" l="l" r="r" t="t"/>
                <a:pathLst>
                  <a:path extrusionOk="0" h="267" w="299">
                    <a:moveTo>
                      <a:pt x="132" y="1"/>
                    </a:moveTo>
                    <a:cubicBezTo>
                      <a:pt x="61" y="1"/>
                      <a:pt x="1" y="61"/>
                      <a:pt x="1" y="132"/>
                    </a:cubicBezTo>
                    <a:cubicBezTo>
                      <a:pt x="1" y="213"/>
                      <a:pt x="61" y="266"/>
                      <a:pt x="126" y="266"/>
                    </a:cubicBezTo>
                    <a:cubicBezTo>
                      <a:pt x="157" y="266"/>
                      <a:pt x="188" y="254"/>
                      <a:pt x="215" y="227"/>
                    </a:cubicBezTo>
                    <a:cubicBezTo>
                      <a:pt x="299" y="156"/>
                      <a:pt x="251" y="13"/>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3" name="Google Shape;4993;p26"/>
              <p:cNvSpPr/>
              <p:nvPr/>
            </p:nvSpPr>
            <p:spPr>
              <a:xfrm>
                <a:off x="3629900" y="2809400"/>
                <a:ext cx="7775" cy="6650"/>
              </a:xfrm>
              <a:custGeom>
                <a:rect b="b" l="l" r="r" t="t"/>
                <a:pathLst>
                  <a:path extrusionOk="0" h="266" w="311">
                    <a:moveTo>
                      <a:pt x="144" y="1"/>
                    </a:moveTo>
                    <a:cubicBezTo>
                      <a:pt x="72" y="1"/>
                      <a:pt x="1" y="60"/>
                      <a:pt x="1" y="132"/>
                    </a:cubicBezTo>
                    <a:cubicBezTo>
                      <a:pt x="1" y="212"/>
                      <a:pt x="66" y="266"/>
                      <a:pt x="135" y="266"/>
                    </a:cubicBezTo>
                    <a:cubicBezTo>
                      <a:pt x="167" y="266"/>
                      <a:pt x="200" y="254"/>
                      <a:pt x="227" y="227"/>
                    </a:cubicBezTo>
                    <a:cubicBezTo>
                      <a:pt x="310" y="144"/>
                      <a:pt x="251" y="1"/>
                      <a:pt x="14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4" name="Google Shape;4994;p26"/>
              <p:cNvSpPr/>
              <p:nvPr/>
            </p:nvSpPr>
            <p:spPr>
              <a:xfrm>
                <a:off x="3815350" y="3113600"/>
                <a:ext cx="7450" cy="6650"/>
              </a:xfrm>
              <a:custGeom>
                <a:rect b="b" l="l" r="r" t="t"/>
                <a:pathLst>
                  <a:path extrusionOk="0" h="266" w="298">
                    <a:moveTo>
                      <a:pt x="131" y="1"/>
                    </a:moveTo>
                    <a:cubicBezTo>
                      <a:pt x="60" y="1"/>
                      <a:pt x="0" y="60"/>
                      <a:pt x="0" y="132"/>
                    </a:cubicBezTo>
                    <a:cubicBezTo>
                      <a:pt x="0" y="213"/>
                      <a:pt x="61" y="266"/>
                      <a:pt x="125" y="266"/>
                    </a:cubicBezTo>
                    <a:cubicBezTo>
                      <a:pt x="156" y="266"/>
                      <a:pt x="188" y="254"/>
                      <a:pt x="215" y="227"/>
                    </a:cubicBezTo>
                    <a:cubicBezTo>
                      <a:pt x="298" y="156"/>
                      <a:pt x="250" y="13"/>
                      <a:pt x="13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5" name="Google Shape;4995;p26"/>
              <p:cNvSpPr/>
              <p:nvPr/>
            </p:nvSpPr>
            <p:spPr>
              <a:xfrm>
                <a:off x="2695275" y="3010025"/>
                <a:ext cx="6850" cy="6575"/>
              </a:xfrm>
              <a:custGeom>
                <a:rect b="b" l="l" r="r" t="t"/>
                <a:pathLst>
                  <a:path extrusionOk="0" h="263" w="274">
                    <a:moveTo>
                      <a:pt x="131" y="0"/>
                    </a:moveTo>
                    <a:cubicBezTo>
                      <a:pt x="60" y="0"/>
                      <a:pt x="0" y="60"/>
                      <a:pt x="0" y="131"/>
                    </a:cubicBezTo>
                    <a:cubicBezTo>
                      <a:pt x="0" y="203"/>
                      <a:pt x="60" y="262"/>
                      <a:pt x="131" y="262"/>
                    </a:cubicBezTo>
                    <a:cubicBezTo>
                      <a:pt x="203" y="262"/>
                      <a:pt x="274" y="203"/>
                      <a:pt x="274" y="131"/>
                    </a:cubicBezTo>
                    <a:cubicBezTo>
                      <a:pt x="274" y="60"/>
                      <a:pt x="203" y="0"/>
                      <a:pt x="13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6" name="Google Shape;4996;p26"/>
              <p:cNvSpPr/>
              <p:nvPr/>
            </p:nvSpPr>
            <p:spPr>
              <a:xfrm>
                <a:off x="1995775" y="2767725"/>
                <a:ext cx="7750" cy="6475"/>
              </a:xfrm>
              <a:custGeom>
                <a:rect b="b" l="l" r="r" t="t"/>
                <a:pathLst>
                  <a:path extrusionOk="0" h="259" w="310">
                    <a:moveTo>
                      <a:pt x="143" y="1"/>
                    </a:moveTo>
                    <a:cubicBezTo>
                      <a:pt x="72" y="1"/>
                      <a:pt x="12" y="60"/>
                      <a:pt x="0" y="132"/>
                    </a:cubicBezTo>
                    <a:cubicBezTo>
                      <a:pt x="0" y="207"/>
                      <a:pt x="70" y="258"/>
                      <a:pt x="141" y="258"/>
                    </a:cubicBezTo>
                    <a:cubicBezTo>
                      <a:pt x="171" y="258"/>
                      <a:pt x="201" y="249"/>
                      <a:pt x="227" y="227"/>
                    </a:cubicBezTo>
                    <a:cubicBezTo>
                      <a:pt x="310" y="144"/>
                      <a:pt x="250" y="1"/>
                      <a:pt x="1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7" name="Google Shape;4997;p26"/>
              <p:cNvSpPr/>
              <p:nvPr/>
            </p:nvSpPr>
            <p:spPr>
              <a:xfrm>
                <a:off x="1842475" y="2609675"/>
                <a:ext cx="7475" cy="6525"/>
              </a:xfrm>
              <a:custGeom>
                <a:rect b="b" l="l" r="r" t="t"/>
                <a:pathLst>
                  <a:path extrusionOk="0" h="261" w="299">
                    <a:moveTo>
                      <a:pt x="132" y="1"/>
                    </a:moveTo>
                    <a:cubicBezTo>
                      <a:pt x="60" y="1"/>
                      <a:pt x="1" y="60"/>
                      <a:pt x="1" y="132"/>
                    </a:cubicBezTo>
                    <a:cubicBezTo>
                      <a:pt x="1" y="212"/>
                      <a:pt x="61" y="260"/>
                      <a:pt x="126" y="260"/>
                    </a:cubicBezTo>
                    <a:cubicBezTo>
                      <a:pt x="157" y="260"/>
                      <a:pt x="188" y="250"/>
                      <a:pt x="215" y="227"/>
                    </a:cubicBezTo>
                    <a:cubicBezTo>
                      <a:pt x="298" y="143"/>
                      <a:pt x="251" y="12"/>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8" name="Google Shape;4998;p26"/>
              <p:cNvSpPr/>
              <p:nvPr/>
            </p:nvSpPr>
            <p:spPr>
              <a:xfrm>
                <a:off x="1810500" y="1837825"/>
                <a:ext cx="9225" cy="6625"/>
              </a:xfrm>
              <a:custGeom>
                <a:rect b="b" l="l" r="r" t="t"/>
                <a:pathLst>
                  <a:path extrusionOk="0" h="265" w="369">
                    <a:moveTo>
                      <a:pt x="164" y="0"/>
                    </a:moveTo>
                    <a:cubicBezTo>
                      <a:pt x="1" y="0"/>
                      <a:pt x="1" y="265"/>
                      <a:pt x="164" y="265"/>
                    </a:cubicBezTo>
                    <a:cubicBezTo>
                      <a:pt x="170" y="265"/>
                      <a:pt x="177" y="265"/>
                      <a:pt x="184" y="264"/>
                    </a:cubicBezTo>
                    <a:cubicBezTo>
                      <a:pt x="191" y="265"/>
                      <a:pt x="198" y="265"/>
                      <a:pt x="205" y="265"/>
                    </a:cubicBezTo>
                    <a:cubicBezTo>
                      <a:pt x="368" y="265"/>
                      <a:pt x="368" y="0"/>
                      <a:pt x="205" y="0"/>
                    </a:cubicBezTo>
                    <a:cubicBezTo>
                      <a:pt x="198" y="0"/>
                      <a:pt x="191" y="1"/>
                      <a:pt x="184" y="2"/>
                    </a:cubicBezTo>
                    <a:cubicBezTo>
                      <a:pt x="177" y="1"/>
                      <a:pt x="170" y="0"/>
                      <a:pt x="16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9" name="Google Shape;4999;p26"/>
              <p:cNvSpPr/>
              <p:nvPr/>
            </p:nvSpPr>
            <p:spPr>
              <a:xfrm>
                <a:off x="1120375" y="1474375"/>
                <a:ext cx="7450" cy="6400"/>
              </a:xfrm>
              <a:custGeom>
                <a:rect b="b" l="l" r="r" t="t"/>
                <a:pathLst>
                  <a:path extrusionOk="0" h="256" w="298">
                    <a:moveTo>
                      <a:pt x="113" y="1"/>
                    </a:moveTo>
                    <a:cubicBezTo>
                      <a:pt x="50" y="1"/>
                      <a:pt x="0" y="57"/>
                      <a:pt x="0" y="133"/>
                    </a:cubicBezTo>
                    <a:cubicBezTo>
                      <a:pt x="0" y="205"/>
                      <a:pt x="59" y="256"/>
                      <a:pt x="124" y="256"/>
                    </a:cubicBezTo>
                    <a:cubicBezTo>
                      <a:pt x="155" y="256"/>
                      <a:pt x="187" y="244"/>
                      <a:pt x="214" y="217"/>
                    </a:cubicBezTo>
                    <a:cubicBezTo>
                      <a:pt x="298" y="145"/>
                      <a:pt x="250" y="2"/>
                      <a:pt x="131" y="2"/>
                    </a:cubicBezTo>
                    <a:cubicBezTo>
                      <a:pt x="125" y="1"/>
                      <a:pt x="119" y="1"/>
                      <a:pt x="11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0" name="Google Shape;5000;p26"/>
              <p:cNvSpPr/>
              <p:nvPr/>
            </p:nvSpPr>
            <p:spPr>
              <a:xfrm>
                <a:off x="1754675" y="1531525"/>
                <a:ext cx="7750" cy="6400"/>
              </a:xfrm>
              <a:custGeom>
                <a:rect b="b" l="l" r="r" t="t"/>
                <a:pathLst>
                  <a:path extrusionOk="0" h="256" w="310">
                    <a:moveTo>
                      <a:pt x="125" y="1"/>
                    </a:moveTo>
                    <a:cubicBezTo>
                      <a:pt x="60" y="1"/>
                      <a:pt x="0" y="57"/>
                      <a:pt x="0" y="133"/>
                    </a:cubicBezTo>
                    <a:cubicBezTo>
                      <a:pt x="0" y="205"/>
                      <a:pt x="65" y="256"/>
                      <a:pt x="133" y="256"/>
                    </a:cubicBezTo>
                    <a:cubicBezTo>
                      <a:pt x="166" y="256"/>
                      <a:pt x="199" y="244"/>
                      <a:pt x="227" y="217"/>
                    </a:cubicBezTo>
                    <a:cubicBezTo>
                      <a:pt x="310" y="145"/>
                      <a:pt x="250" y="2"/>
                      <a:pt x="143" y="2"/>
                    </a:cubicBezTo>
                    <a:cubicBezTo>
                      <a:pt x="137" y="1"/>
                      <a:pt x="131" y="1"/>
                      <a:pt x="12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1" name="Google Shape;5001;p26"/>
              <p:cNvSpPr/>
              <p:nvPr/>
            </p:nvSpPr>
            <p:spPr>
              <a:xfrm>
                <a:off x="1641050" y="1002925"/>
                <a:ext cx="7675" cy="6650"/>
              </a:xfrm>
              <a:custGeom>
                <a:rect b="b" l="l" r="r" t="t"/>
                <a:pathLst>
                  <a:path extrusionOk="0" h="266" w="307">
                    <a:moveTo>
                      <a:pt x="140" y="1"/>
                    </a:moveTo>
                    <a:cubicBezTo>
                      <a:pt x="69" y="1"/>
                      <a:pt x="9" y="60"/>
                      <a:pt x="9" y="132"/>
                    </a:cubicBezTo>
                    <a:cubicBezTo>
                      <a:pt x="1" y="212"/>
                      <a:pt x="64" y="266"/>
                      <a:pt x="132" y="266"/>
                    </a:cubicBezTo>
                    <a:cubicBezTo>
                      <a:pt x="164" y="266"/>
                      <a:pt x="197" y="254"/>
                      <a:pt x="223" y="227"/>
                    </a:cubicBezTo>
                    <a:cubicBezTo>
                      <a:pt x="307" y="144"/>
                      <a:pt x="259" y="1"/>
                      <a:pt x="14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2" name="Google Shape;5002;p26"/>
              <p:cNvSpPr/>
              <p:nvPr/>
            </p:nvSpPr>
            <p:spPr>
              <a:xfrm>
                <a:off x="1448075" y="2492100"/>
                <a:ext cx="7775" cy="6650"/>
              </a:xfrm>
              <a:custGeom>
                <a:rect b="b" l="l" r="r" t="t"/>
                <a:pathLst>
                  <a:path extrusionOk="0" h="266" w="311">
                    <a:moveTo>
                      <a:pt x="144" y="1"/>
                    </a:moveTo>
                    <a:cubicBezTo>
                      <a:pt x="72" y="1"/>
                      <a:pt x="13" y="60"/>
                      <a:pt x="1" y="132"/>
                    </a:cubicBezTo>
                    <a:cubicBezTo>
                      <a:pt x="1" y="212"/>
                      <a:pt x="67" y="266"/>
                      <a:pt x="135" y="266"/>
                    </a:cubicBezTo>
                    <a:cubicBezTo>
                      <a:pt x="167" y="266"/>
                      <a:pt x="200" y="254"/>
                      <a:pt x="227" y="227"/>
                    </a:cubicBezTo>
                    <a:cubicBezTo>
                      <a:pt x="310" y="155"/>
                      <a:pt x="263" y="13"/>
                      <a:pt x="14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3" name="Google Shape;5003;p26"/>
              <p:cNvSpPr/>
              <p:nvPr/>
            </p:nvSpPr>
            <p:spPr>
              <a:xfrm>
                <a:off x="1562550" y="2880800"/>
                <a:ext cx="9225" cy="6650"/>
              </a:xfrm>
              <a:custGeom>
                <a:rect b="b" l="l" r="r" t="t"/>
                <a:pathLst>
                  <a:path extrusionOk="0" h="266" w="369">
                    <a:moveTo>
                      <a:pt x="164" y="1"/>
                    </a:moveTo>
                    <a:cubicBezTo>
                      <a:pt x="1" y="1"/>
                      <a:pt x="1" y="265"/>
                      <a:pt x="164" y="265"/>
                    </a:cubicBezTo>
                    <a:cubicBezTo>
                      <a:pt x="171" y="265"/>
                      <a:pt x="177" y="265"/>
                      <a:pt x="184" y="264"/>
                    </a:cubicBezTo>
                    <a:cubicBezTo>
                      <a:pt x="191" y="265"/>
                      <a:pt x="198" y="265"/>
                      <a:pt x="205" y="265"/>
                    </a:cubicBezTo>
                    <a:cubicBezTo>
                      <a:pt x="368" y="265"/>
                      <a:pt x="368" y="1"/>
                      <a:pt x="205" y="1"/>
                    </a:cubicBezTo>
                    <a:cubicBezTo>
                      <a:pt x="198" y="1"/>
                      <a:pt x="191" y="1"/>
                      <a:pt x="184" y="2"/>
                    </a:cubicBezTo>
                    <a:cubicBezTo>
                      <a:pt x="177" y="1"/>
                      <a:pt x="171" y="1"/>
                      <a:pt x="16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4" name="Google Shape;5004;p26"/>
              <p:cNvSpPr/>
              <p:nvPr/>
            </p:nvSpPr>
            <p:spPr>
              <a:xfrm>
                <a:off x="2004500" y="2263775"/>
                <a:ext cx="9350" cy="6600"/>
              </a:xfrm>
              <a:custGeom>
                <a:rect b="b" l="l" r="r" t="t"/>
                <a:pathLst>
                  <a:path extrusionOk="0" h="264" w="374">
                    <a:moveTo>
                      <a:pt x="166" y="0"/>
                    </a:moveTo>
                    <a:cubicBezTo>
                      <a:pt x="0" y="0"/>
                      <a:pt x="4" y="264"/>
                      <a:pt x="176" y="264"/>
                    </a:cubicBezTo>
                    <a:cubicBezTo>
                      <a:pt x="180" y="264"/>
                      <a:pt x="183" y="264"/>
                      <a:pt x="187" y="263"/>
                    </a:cubicBezTo>
                    <a:cubicBezTo>
                      <a:pt x="191" y="264"/>
                      <a:pt x="195" y="264"/>
                      <a:pt x="198" y="264"/>
                    </a:cubicBezTo>
                    <a:cubicBezTo>
                      <a:pt x="371" y="264"/>
                      <a:pt x="374" y="0"/>
                      <a:pt x="208" y="0"/>
                    </a:cubicBezTo>
                    <a:cubicBezTo>
                      <a:pt x="202" y="0"/>
                      <a:pt x="195" y="1"/>
                      <a:pt x="187" y="2"/>
                    </a:cubicBezTo>
                    <a:cubicBezTo>
                      <a:pt x="180" y="1"/>
                      <a:pt x="173" y="0"/>
                      <a:pt x="16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5" name="Google Shape;5005;p26"/>
              <p:cNvSpPr/>
              <p:nvPr/>
            </p:nvSpPr>
            <p:spPr>
              <a:xfrm>
                <a:off x="1084350" y="2031025"/>
                <a:ext cx="7475" cy="6600"/>
              </a:xfrm>
              <a:custGeom>
                <a:rect b="b" l="l" r="r" t="t"/>
                <a:pathLst>
                  <a:path extrusionOk="0" h="264" w="299">
                    <a:moveTo>
                      <a:pt x="131" y="1"/>
                    </a:moveTo>
                    <a:cubicBezTo>
                      <a:pt x="60" y="1"/>
                      <a:pt x="0" y="60"/>
                      <a:pt x="0" y="132"/>
                    </a:cubicBezTo>
                    <a:cubicBezTo>
                      <a:pt x="0" y="206"/>
                      <a:pt x="64" y="264"/>
                      <a:pt x="130" y="264"/>
                    </a:cubicBezTo>
                    <a:cubicBezTo>
                      <a:pt x="160" y="264"/>
                      <a:pt x="189" y="253"/>
                      <a:pt x="215" y="227"/>
                    </a:cubicBezTo>
                    <a:cubicBezTo>
                      <a:pt x="298" y="144"/>
                      <a:pt x="251" y="1"/>
                      <a:pt x="13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6" name="Google Shape;5006;p26"/>
              <p:cNvSpPr/>
              <p:nvPr/>
            </p:nvSpPr>
            <p:spPr>
              <a:xfrm>
                <a:off x="1136450" y="2258750"/>
                <a:ext cx="7450" cy="6450"/>
              </a:xfrm>
              <a:custGeom>
                <a:rect b="b" l="l" r="r" t="t"/>
                <a:pathLst>
                  <a:path extrusionOk="0" h="258" w="298">
                    <a:moveTo>
                      <a:pt x="131" y="0"/>
                    </a:moveTo>
                    <a:cubicBezTo>
                      <a:pt x="60" y="0"/>
                      <a:pt x="0" y="48"/>
                      <a:pt x="0" y="131"/>
                    </a:cubicBezTo>
                    <a:cubicBezTo>
                      <a:pt x="0" y="206"/>
                      <a:pt x="64" y="258"/>
                      <a:pt x="131" y="258"/>
                    </a:cubicBezTo>
                    <a:cubicBezTo>
                      <a:pt x="160" y="258"/>
                      <a:pt x="189" y="248"/>
                      <a:pt x="214" y="226"/>
                    </a:cubicBezTo>
                    <a:cubicBezTo>
                      <a:pt x="298" y="143"/>
                      <a:pt x="250" y="0"/>
                      <a:pt x="13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7" name="Google Shape;5007;p26"/>
              <p:cNvSpPr/>
              <p:nvPr/>
            </p:nvSpPr>
            <p:spPr>
              <a:xfrm>
                <a:off x="2517275" y="1742000"/>
                <a:ext cx="7750" cy="6475"/>
              </a:xfrm>
              <a:custGeom>
                <a:rect b="b" l="l" r="r" t="t"/>
                <a:pathLst>
                  <a:path extrusionOk="0" h="259" w="310">
                    <a:moveTo>
                      <a:pt x="143" y="1"/>
                    </a:moveTo>
                    <a:cubicBezTo>
                      <a:pt x="60" y="1"/>
                      <a:pt x="0" y="60"/>
                      <a:pt x="0" y="132"/>
                    </a:cubicBezTo>
                    <a:cubicBezTo>
                      <a:pt x="0" y="207"/>
                      <a:pt x="70" y="258"/>
                      <a:pt x="140" y="258"/>
                    </a:cubicBezTo>
                    <a:cubicBezTo>
                      <a:pt x="171" y="258"/>
                      <a:pt x="201" y="249"/>
                      <a:pt x="226" y="227"/>
                    </a:cubicBezTo>
                    <a:cubicBezTo>
                      <a:pt x="310" y="144"/>
                      <a:pt x="250" y="1"/>
                      <a:pt x="1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8" name="Google Shape;5008;p26"/>
              <p:cNvSpPr/>
              <p:nvPr/>
            </p:nvSpPr>
            <p:spPr>
              <a:xfrm>
                <a:off x="2397900" y="1508950"/>
                <a:ext cx="6875" cy="6575"/>
              </a:xfrm>
              <a:custGeom>
                <a:rect b="b" l="l" r="r" t="t"/>
                <a:pathLst>
                  <a:path extrusionOk="0" h="263" w="275">
                    <a:moveTo>
                      <a:pt x="144" y="0"/>
                    </a:moveTo>
                    <a:cubicBezTo>
                      <a:pt x="60" y="0"/>
                      <a:pt x="1" y="60"/>
                      <a:pt x="1" y="131"/>
                    </a:cubicBezTo>
                    <a:cubicBezTo>
                      <a:pt x="1" y="203"/>
                      <a:pt x="60" y="262"/>
                      <a:pt x="144" y="262"/>
                    </a:cubicBezTo>
                    <a:cubicBezTo>
                      <a:pt x="215" y="262"/>
                      <a:pt x="275" y="203"/>
                      <a:pt x="275" y="131"/>
                    </a:cubicBezTo>
                    <a:cubicBezTo>
                      <a:pt x="275" y="60"/>
                      <a:pt x="215" y="0"/>
                      <a:pt x="14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9" name="Google Shape;5009;p26"/>
              <p:cNvSpPr/>
              <p:nvPr/>
            </p:nvSpPr>
            <p:spPr>
              <a:xfrm>
                <a:off x="2788725" y="1418150"/>
                <a:ext cx="7475" cy="6675"/>
              </a:xfrm>
              <a:custGeom>
                <a:rect b="b" l="l" r="r" t="t"/>
                <a:pathLst>
                  <a:path extrusionOk="0" h="267" w="299">
                    <a:moveTo>
                      <a:pt x="132" y="1"/>
                    </a:moveTo>
                    <a:cubicBezTo>
                      <a:pt x="60" y="1"/>
                      <a:pt x="1" y="60"/>
                      <a:pt x="1" y="132"/>
                    </a:cubicBezTo>
                    <a:cubicBezTo>
                      <a:pt x="1" y="213"/>
                      <a:pt x="61" y="266"/>
                      <a:pt x="126" y="266"/>
                    </a:cubicBezTo>
                    <a:cubicBezTo>
                      <a:pt x="156" y="266"/>
                      <a:pt x="188" y="254"/>
                      <a:pt x="215" y="227"/>
                    </a:cubicBezTo>
                    <a:cubicBezTo>
                      <a:pt x="298" y="156"/>
                      <a:pt x="251" y="13"/>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0" name="Google Shape;5010;p26"/>
              <p:cNvSpPr/>
              <p:nvPr/>
            </p:nvSpPr>
            <p:spPr>
              <a:xfrm>
                <a:off x="2573225" y="1144925"/>
                <a:ext cx="7775" cy="6450"/>
              </a:xfrm>
              <a:custGeom>
                <a:rect b="b" l="l" r="r" t="t"/>
                <a:pathLst>
                  <a:path extrusionOk="0" h="258" w="311">
                    <a:moveTo>
                      <a:pt x="132" y="0"/>
                    </a:moveTo>
                    <a:cubicBezTo>
                      <a:pt x="60" y="0"/>
                      <a:pt x="1" y="48"/>
                      <a:pt x="1" y="131"/>
                    </a:cubicBezTo>
                    <a:cubicBezTo>
                      <a:pt x="1" y="206"/>
                      <a:pt x="64" y="257"/>
                      <a:pt x="131" y="257"/>
                    </a:cubicBezTo>
                    <a:cubicBezTo>
                      <a:pt x="160" y="257"/>
                      <a:pt x="190" y="248"/>
                      <a:pt x="215" y="226"/>
                    </a:cubicBezTo>
                    <a:cubicBezTo>
                      <a:pt x="310" y="143"/>
                      <a:pt x="251" y="0"/>
                      <a:pt x="13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1" name="Google Shape;5011;p26"/>
              <p:cNvSpPr/>
              <p:nvPr/>
            </p:nvSpPr>
            <p:spPr>
              <a:xfrm>
                <a:off x="3230150" y="1622050"/>
                <a:ext cx="7475" cy="6650"/>
              </a:xfrm>
              <a:custGeom>
                <a:rect b="b" l="l" r="r" t="t"/>
                <a:pathLst>
                  <a:path extrusionOk="0" h="266" w="299">
                    <a:moveTo>
                      <a:pt x="132" y="1"/>
                    </a:moveTo>
                    <a:cubicBezTo>
                      <a:pt x="60" y="1"/>
                      <a:pt x="1" y="60"/>
                      <a:pt x="1" y="132"/>
                    </a:cubicBezTo>
                    <a:cubicBezTo>
                      <a:pt x="1" y="212"/>
                      <a:pt x="61" y="266"/>
                      <a:pt x="126" y="266"/>
                    </a:cubicBezTo>
                    <a:cubicBezTo>
                      <a:pt x="156" y="266"/>
                      <a:pt x="188" y="254"/>
                      <a:pt x="215" y="227"/>
                    </a:cubicBezTo>
                    <a:cubicBezTo>
                      <a:pt x="298" y="144"/>
                      <a:pt x="251" y="13"/>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2" name="Google Shape;5012;p26"/>
              <p:cNvSpPr/>
              <p:nvPr/>
            </p:nvSpPr>
            <p:spPr>
              <a:xfrm>
                <a:off x="3298900" y="1128550"/>
                <a:ext cx="7475" cy="6500"/>
              </a:xfrm>
              <a:custGeom>
                <a:rect b="b" l="l" r="r" t="t"/>
                <a:pathLst>
                  <a:path extrusionOk="0" h="260" w="299">
                    <a:moveTo>
                      <a:pt x="144" y="0"/>
                    </a:moveTo>
                    <a:cubicBezTo>
                      <a:pt x="61" y="0"/>
                      <a:pt x="1" y="60"/>
                      <a:pt x="1" y="131"/>
                    </a:cubicBezTo>
                    <a:cubicBezTo>
                      <a:pt x="1" y="212"/>
                      <a:pt x="67" y="260"/>
                      <a:pt x="132" y="260"/>
                    </a:cubicBezTo>
                    <a:cubicBezTo>
                      <a:pt x="162" y="260"/>
                      <a:pt x="192" y="249"/>
                      <a:pt x="215" y="226"/>
                    </a:cubicBezTo>
                    <a:cubicBezTo>
                      <a:pt x="299" y="143"/>
                      <a:pt x="251" y="12"/>
                      <a:pt x="14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3" name="Google Shape;5013;p26"/>
              <p:cNvSpPr/>
              <p:nvPr/>
            </p:nvSpPr>
            <p:spPr>
              <a:xfrm>
                <a:off x="3527800" y="2197100"/>
                <a:ext cx="7775" cy="6375"/>
              </a:xfrm>
              <a:custGeom>
                <a:rect b="b" l="l" r="r" t="t"/>
                <a:pathLst>
                  <a:path extrusionOk="0" h="255" w="311">
                    <a:moveTo>
                      <a:pt x="125" y="0"/>
                    </a:moveTo>
                    <a:cubicBezTo>
                      <a:pt x="61" y="0"/>
                      <a:pt x="1" y="55"/>
                      <a:pt x="1" y="121"/>
                    </a:cubicBezTo>
                    <a:cubicBezTo>
                      <a:pt x="1" y="201"/>
                      <a:pt x="67" y="255"/>
                      <a:pt x="135" y="255"/>
                    </a:cubicBezTo>
                    <a:cubicBezTo>
                      <a:pt x="167" y="255"/>
                      <a:pt x="200" y="243"/>
                      <a:pt x="227" y="216"/>
                    </a:cubicBezTo>
                    <a:cubicBezTo>
                      <a:pt x="310" y="144"/>
                      <a:pt x="251" y="2"/>
                      <a:pt x="144" y="2"/>
                    </a:cubicBezTo>
                    <a:cubicBezTo>
                      <a:pt x="138" y="1"/>
                      <a:pt x="131" y="0"/>
                      <a:pt x="12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4" name="Google Shape;5014;p26"/>
              <p:cNvSpPr/>
              <p:nvPr/>
            </p:nvSpPr>
            <p:spPr>
              <a:xfrm>
                <a:off x="3902050" y="2461450"/>
                <a:ext cx="7675" cy="6650"/>
              </a:xfrm>
              <a:custGeom>
                <a:rect b="b" l="l" r="r" t="t"/>
                <a:pathLst>
                  <a:path extrusionOk="0" h="266" w="307">
                    <a:moveTo>
                      <a:pt x="140" y="0"/>
                    </a:moveTo>
                    <a:cubicBezTo>
                      <a:pt x="68" y="0"/>
                      <a:pt x="9" y="60"/>
                      <a:pt x="9" y="131"/>
                    </a:cubicBezTo>
                    <a:cubicBezTo>
                      <a:pt x="1" y="212"/>
                      <a:pt x="64" y="265"/>
                      <a:pt x="131" y="265"/>
                    </a:cubicBezTo>
                    <a:cubicBezTo>
                      <a:pt x="163" y="265"/>
                      <a:pt x="196" y="253"/>
                      <a:pt x="223" y="226"/>
                    </a:cubicBezTo>
                    <a:cubicBezTo>
                      <a:pt x="307" y="143"/>
                      <a:pt x="259" y="0"/>
                      <a:pt x="14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5" name="Google Shape;5015;p26"/>
              <p:cNvSpPr/>
              <p:nvPr/>
            </p:nvSpPr>
            <p:spPr>
              <a:xfrm>
                <a:off x="3531375" y="2052175"/>
                <a:ext cx="7475" cy="6650"/>
              </a:xfrm>
              <a:custGeom>
                <a:rect b="b" l="l" r="r" t="t"/>
                <a:pathLst>
                  <a:path extrusionOk="0" h="266" w="299">
                    <a:moveTo>
                      <a:pt x="132" y="0"/>
                    </a:moveTo>
                    <a:cubicBezTo>
                      <a:pt x="60" y="0"/>
                      <a:pt x="1" y="60"/>
                      <a:pt x="1" y="131"/>
                    </a:cubicBezTo>
                    <a:cubicBezTo>
                      <a:pt x="1" y="212"/>
                      <a:pt x="61" y="265"/>
                      <a:pt x="126" y="265"/>
                    </a:cubicBezTo>
                    <a:cubicBezTo>
                      <a:pt x="156" y="265"/>
                      <a:pt x="188" y="253"/>
                      <a:pt x="215" y="226"/>
                    </a:cubicBezTo>
                    <a:cubicBezTo>
                      <a:pt x="298" y="143"/>
                      <a:pt x="251" y="0"/>
                      <a:pt x="13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6" name="Google Shape;5016;p26"/>
              <p:cNvSpPr/>
              <p:nvPr/>
            </p:nvSpPr>
            <p:spPr>
              <a:xfrm>
                <a:off x="1701100" y="2387900"/>
                <a:ext cx="14900" cy="12800"/>
              </a:xfrm>
              <a:custGeom>
                <a:rect b="b" l="l" r="r" t="t"/>
                <a:pathLst>
                  <a:path extrusionOk="0" h="512" w="596">
                    <a:moveTo>
                      <a:pt x="253" y="1"/>
                    </a:moveTo>
                    <a:cubicBezTo>
                      <a:pt x="109" y="1"/>
                      <a:pt x="0" y="115"/>
                      <a:pt x="0" y="251"/>
                    </a:cubicBezTo>
                    <a:cubicBezTo>
                      <a:pt x="0" y="407"/>
                      <a:pt x="130" y="512"/>
                      <a:pt x="261" y="512"/>
                    </a:cubicBezTo>
                    <a:cubicBezTo>
                      <a:pt x="321" y="512"/>
                      <a:pt x="381" y="490"/>
                      <a:pt x="429" y="442"/>
                    </a:cubicBezTo>
                    <a:cubicBezTo>
                      <a:pt x="596" y="275"/>
                      <a:pt x="488" y="1"/>
                      <a:pt x="274" y="1"/>
                    </a:cubicBezTo>
                    <a:cubicBezTo>
                      <a:pt x="267" y="1"/>
                      <a:pt x="260" y="1"/>
                      <a:pt x="25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7" name="Google Shape;5017;p26"/>
              <p:cNvSpPr/>
              <p:nvPr/>
            </p:nvSpPr>
            <p:spPr>
              <a:xfrm>
                <a:off x="864375" y="3061525"/>
                <a:ext cx="14925" cy="12800"/>
              </a:xfrm>
              <a:custGeom>
                <a:rect b="b" l="l" r="r" t="t"/>
                <a:pathLst>
                  <a:path extrusionOk="0" h="512" w="597">
                    <a:moveTo>
                      <a:pt x="275" y="0"/>
                    </a:moveTo>
                    <a:cubicBezTo>
                      <a:pt x="132" y="0"/>
                      <a:pt x="13" y="107"/>
                      <a:pt x="1" y="262"/>
                    </a:cubicBezTo>
                    <a:cubicBezTo>
                      <a:pt x="1" y="409"/>
                      <a:pt x="129" y="511"/>
                      <a:pt x="260" y="511"/>
                    </a:cubicBezTo>
                    <a:cubicBezTo>
                      <a:pt x="320" y="511"/>
                      <a:pt x="381" y="490"/>
                      <a:pt x="429" y="441"/>
                    </a:cubicBezTo>
                    <a:cubicBezTo>
                      <a:pt x="596" y="286"/>
                      <a:pt x="489" y="12"/>
                      <a:pt x="27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8" name="Google Shape;5018;p26"/>
              <p:cNvSpPr/>
              <p:nvPr/>
            </p:nvSpPr>
            <p:spPr>
              <a:xfrm>
                <a:off x="1461175" y="1886075"/>
                <a:ext cx="14925" cy="12850"/>
              </a:xfrm>
              <a:custGeom>
                <a:rect b="b" l="l" r="r" t="t"/>
                <a:pathLst>
                  <a:path extrusionOk="0" h="514" w="597">
                    <a:moveTo>
                      <a:pt x="263" y="1"/>
                    </a:moveTo>
                    <a:cubicBezTo>
                      <a:pt x="120" y="1"/>
                      <a:pt x="1" y="120"/>
                      <a:pt x="1" y="262"/>
                    </a:cubicBezTo>
                    <a:cubicBezTo>
                      <a:pt x="1" y="415"/>
                      <a:pt x="120" y="514"/>
                      <a:pt x="249" y="514"/>
                    </a:cubicBezTo>
                    <a:cubicBezTo>
                      <a:pt x="311" y="514"/>
                      <a:pt x="375" y="491"/>
                      <a:pt x="429" y="441"/>
                    </a:cubicBezTo>
                    <a:cubicBezTo>
                      <a:pt x="596" y="286"/>
                      <a:pt x="489" y="12"/>
                      <a:pt x="26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9" name="Google Shape;5019;p26"/>
              <p:cNvSpPr/>
              <p:nvPr/>
            </p:nvSpPr>
            <p:spPr>
              <a:xfrm>
                <a:off x="1077500" y="1742000"/>
                <a:ext cx="14900" cy="12800"/>
              </a:xfrm>
              <a:custGeom>
                <a:rect b="b" l="l" r="r" t="t"/>
                <a:pathLst>
                  <a:path extrusionOk="0" h="512" w="596">
                    <a:moveTo>
                      <a:pt x="274" y="1"/>
                    </a:moveTo>
                    <a:cubicBezTo>
                      <a:pt x="120" y="1"/>
                      <a:pt x="1" y="108"/>
                      <a:pt x="1" y="263"/>
                    </a:cubicBezTo>
                    <a:cubicBezTo>
                      <a:pt x="1" y="410"/>
                      <a:pt x="129" y="512"/>
                      <a:pt x="260" y="512"/>
                    </a:cubicBezTo>
                    <a:cubicBezTo>
                      <a:pt x="320" y="512"/>
                      <a:pt x="381" y="490"/>
                      <a:pt x="429" y="441"/>
                    </a:cubicBezTo>
                    <a:cubicBezTo>
                      <a:pt x="596" y="287"/>
                      <a:pt x="489" y="13"/>
                      <a:pt x="27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0" name="Google Shape;5020;p26"/>
              <p:cNvSpPr/>
              <p:nvPr/>
            </p:nvSpPr>
            <p:spPr>
              <a:xfrm>
                <a:off x="1835050" y="1697075"/>
                <a:ext cx="14900" cy="12775"/>
              </a:xfrm>
              <a:custGeom>
                <a:rect b="b" l="l" r="r" t="t"/>
                <a:pathLst>
                  <a:path extrusionOk="0" h="511" w="596">
                    <a:moveTo>
                      <a:pt x="274" y="0"/>
                    </a:moveTo>
                    <a:cubicBezTo>
                      <a:pt x="119" y="0"/>
                      <a:pt x="0" y="107"/>
                      <a:pt x="0" y="250"/>
                    </a:cubicBezTo>
                    <a:cubicBezTo>
                      <a:pt x="0" y="406"/>
                      <a:pt x="130" y="511"/>
                      <a:pt x="261" y="511"/>
                    </a:cubicBezTo>
                    <a:cubicBezTo>
                      <a:pt x="320" y="511"/>
                      <a:pt x="380" y="489"/>
                      <a:pt x="429" y="441"/>
                    </a:cubicBezTo>
                    <a:cubicBezTo>
                      <a:pt x="595" y="286"/>
                      <a:pt x="488" y="12"/>
                      <a:pt x="27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1" name="Google Shape;5021;p26"/>
              <p:cNvSpPr/>
              <p:nvPr/>
            </p:nvSpPr>
            <p:spPr>
              <a:xfrm>
                <a:off x="2043100" y="1415175"/>
                <a:ext cx="14900" cy="12800"/>
              </a:xfrm>
              <a:custGeom>
                <a:rect b="b" l="l" r="r" t="t"/>
                <a:pathLst>
                  <a:path extrusionOk="0" h="512" w="596">
                    <a:moveTo>
                      <a:pt x="262" y="1"/>
                    </a:moveTo>
                    <a:cubicBezTo>
                      <a:pt x="120" y="1"/>
                      <a:pt x="1" y="108"/>
                      <a:pt x="1" y="251"/>
                    </a:cubicBezTo>
                    <a:cubicBezTo>
                      <a:pt x="1" y="406"/>
                      <a:pt x="124" y="511"/>
                      <a:pt x="256" y="511"/>
                    </a:cubicBezTo>
                    <a:cubicBezTo>
                      <a:pt x="316" y="511"/>
                      <a:pt x="377" y="490"/>
                      <a:pt x="429" y="441"/>
                    </a:cubicBezTo>
                    <a:cubicBezTo>
                      <a:pt x="596" y="287"/>
                      <a:pt x="489" y="13"/>
                      <a:pt x="26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2" name="Google Shape;5022;p26"/>
              <p:cNvSpPr/>
              <p:nvPr/>
            </p:nvSpPr>
            <p:spPr>
              <a:xfrm>
                <a:off x="1567450" y="1319325"/>
                <a:ext cx="14900" cy="12700"/>
              </a:xfrm>
              <a:custGeom>
                <a:rect b="b" l="l" r="r" t="t"/>
                <a:pathLst>
                  <a:path extrusionOk="0" h="508" w="596">
                    <a:moveTo>
                      <a:pt x="243" y="0"/>
                    </a:moveTo>
                    <a:cubicBezTo>
                      <a:pt x="109" y="0"/>
                      <a:pt x="0" y="115"/>
                      <a:pt x="0" y="251"/>
                    </a:cubicBezTo>
                    <a:cubicBezTo>
                      <a:pt x="0" y="404"/>
                      <a:pt x="120" y="508"/>
                      <a:pt x="249" y="508"/>
                    </a:cubicBezTo>
                    <a:cubicBezTo>
                      <a:pt x="311" y="508"/>
                      <a:pt x="375" y="484"/>
                      <a:pt x="429" y="430"/>
                    </a:cubicBezTo>
                    <a:cubicBezTo>
                      <a:pt x="596" y="275"/>
                      <a:pt x="488" y="1"/>
                      <a:pt x="262" y="1"/>
                    </a:cubicBezTo>
                    <a:cubicBezTo>
                      <a:pt x="256" y="1"/>
                      <a:pt x="249" y="0"/>
                      <a:pt x="24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3" name="Google Shape;5023;p26"/>
              <p:cNvSpPr/>
              <p:nvPr/>
            </p:nvSpPr>
            <p:spPr>
              <a:xfrm>
                <a:off x="2514000" y="1936950"/>
                <a:ext cx="14900" cy="12575"/>
              </a:xfrm>
              <a:custGeom>
                <a:rect b="b" l="l" r="r" t="t"/>
                <a:pathLst>
                  <a:path extrusionOk="0" h="503" w="596">
                    <a:moveTo>
                      <a:pt x="253" y="1"/>
                    </a:moveTo>
                    <a:cubicBezTo>
                      <a:pt x="108" y="1"/>
                      <a:pt x="0" y="115"/>
                      <a:pt x="0" y="252"/>
                    </a:cubicBezTo>
                    <a:cubicBezTo>
                      <a:pt x="0" y="404"/>
                      <a:pt x="120" y="503"/>
                      <a:pt x="249" y="503"/>
                    </a:cubicBezTo>
                    <a:cubicBezTo>
                      <a:pt x="311" y="503"/>
                      <a:pt x="375" y="480"/>
                      <a:pt x="429" y="430"/>
                    </a:cubicBezTo>
                    <a:cubicBezTo>
                      <a:pt x="596" y="275"/>
                      <a:pt x="488" y="2"/>
                      <a:pt x="274" y="2"/>
                    </a:cubicBezTo>
                    <a:cubicBezTo>
                      <a:pt x="267" y="1"/>
                      <a:pt x="260" y="1"/>
                      <a:pt x="25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4" name="Google Shape;5024;p26"/>
              <p:cNvSpPr/>
              <p:nvPr/>
            </p:nvSpPr>
            <p:spPr>
              <a:xfrm>
                <a:off x="3094125" y="1260400"/>
                <a:ext cx="14900" cy="12850"/>
              </a:xfrm>
              <a:custGeom>
                <a:rect b="b" l="l" r="r" t="t"/>
                <a:pathLst>
                  <a:path extrusionOk="0" h="514" w="596">
                    <a:moveTo>
                      <a:pt x="274" y="1"/>
                    </a:moveTo>
                    <a:cubicBezTo>
                      <a:pt x="131" y="1"/>
                      <a:pt x="12" y="120"/>
                      <a:pt x="0" y="263"/>
                    </a:cubicBezTo>
                    <a:cubicBezTo>
                      <a:pt x="0" y="415"/>
                      <a:pt x="126" y="514"/>
                      <a:pt x="254" y="514"/>
                    </a:cubicBezTo>
                    <a:cubicBezTo>
                      <a:pt x="316" y="514"/>
                      <a:pt x="379" y="491"/>
                      <a:pt x="429" y="441"/>
                    </a:cubicBezTo>
                    <a:cubicBezTo>
                      <a:pt x="596" y="286"/>
                      <a:pt x="489" y="13"/>
                      <a:pt x="27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5" name="Google Shape;5025;p26"/>
              <p:cNvSpPr/>
              <p:nvPr/>
            </p:nvSpPr>
            <p:spPr>
              <a:xfrm>
                <a:off x="2049650" y="2034300"/>
                <a:ext cx="14900" cy="12800"/>
              </a:xfrm>
              <a:custGeom>
                <a:rect b="b" l="l" r="r" t="t"/>
                <a:pathLst>
                  <a:path extrusionOk="0" h="512" w="596">
                    <a:moveTo>
                      <a:pt x="274" y="1"/>
                    </a:moveTo>
                    <a:cubicBezTo>
                      <a:pt x="131" y="1"/>
                      <a:pt x="12" y="108"/>
                      <a:pt x="0" y="251"/>
                    </a:cubicBezTo>
                    <a:cubicBezTo>
                      <a:pt x="0" y="406"/>
                      <a:pt x="130" y="511"/>
                      <a:pt x="265" y="511"/>
                    </a:cubicBezTo>
                    <a:cubicBezTo>
                      <a:pt x="326" y="511"/>
                      <a:pt x="389" y="490"/>
                      <a:pt x="441" y="441"/>
                    </a:cubicBezTo>
                    <a:cubicBezTo>
                      <a:pt x="596" y="287"/>
                      <a:pt x="501" y="13"/>
                      <a:pt x="27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6" name="Google Shape;5026;p26"/>
              <p:cNvSpPr/>
              <p:nvPr/>
            </p:nvSpPr>
            <p:spPr>
              <a:xfrm>
                <a:off x="2491075" y="3399650"/>
                <a:ext cx="14900" cy="12800"/>
              </a:xfrm>
              <a:custGeom>
                <a:rect b="b" l="l" r="r" t="t"/>
                <a:pathLst>
                  <a:path extrusionOk="0" h="512" w="596">
                    <a:moveTo>
                      <a:pt x="274" y="1"/>
                    </a:moveTo>
                    <a:cubicBezTo>
                      <a:pt x="131" y="1"/>
                      <a:pt x="12" y="108"/>
                      <a:pt x="0" y="251"/>
                    </a:cubicBezTo>
                    <a:cubicBezTo>
                      <a:pt x="0" y="406"/>
                      <a:pt x="130" y="511"/>
                      <a:pt x="265" y="511"/>
                    </a:cubicBezTo>
                    <a:cubicBezTo>
                      <a:pt x="326" y="511"/>
                      <a:pt x="389" y="490"/>
                      <a:pt x="441" y="441"/>
                    </a:cubicBezTo>
                    <a:cubicBezTo>
                      <a:pt x="596" y="286"/>
                      <a:pt x="500" y="13"/>
                      <a:pt x="27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7" name="Google Shape;5027;p26"/>
              <p:cNvSpPr/>
              <p:nvPr/>
            </p:nvSpPr>
            <p:spPr>
              <a:xfrm>
                <a:off x="2840525" y="3715475"/>
                <a:ext cx="14900" cy="12800"/>
              </a:xfrm>
              <a:custGeom>
                <a:rect b="b" l="l" r="r" t="t"/>
                <a:pathLst>
                  <a:path extrusionOk="0" h="512" w="596">
                    <a:moveTo>
                      <a:pt x="262" y="0"/>
                    </a:moveTo>
                    <a:cubicBezTo>
                      <a:pt x="119" y="0"/>
                      <a:pt x="0" y="107"/>
                      <a:pt x="0" y="262"/>
                    </a:cubicBezTo>
                    <a:cubicBezTo>
                      <a:pt x="0" y="409"/>
                      <a:pt x="129" y="511"/>
                      <a:pt x="260" y="511"/>
                    </a:cubicBezTo>
                    <a:cubicBezTo>
                      <a:pt x="320" y="511"/>
                      <a:pt x="380" y="489"/>
                      <a:pt x="429" y="441"/>
                    </a:cubicBezTo>
                    <a:cubicBezTo>
                      <a:pt x="596" y="286"/>
                      <a:pt x="489" y="12"/>
                      <a:pt x="2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8" name="Google Shape;5028;p26"/>
              <p:cNvSpPr/>
              <p:nvPr/>
            </p:nvSpPr>
            <p:spPr>
              <a:xfrm>
                <a:off x="2212775" y="4039900"/>
                <a:ext cx="14900" cy="12800"/>
              </a:xfrm>
              <a:custGeom>
                <a:rect b="b" l="l" r="r" t="t"/>
                <a:pathLst>
                  <a:path extrusionOk="0" h="512" w="596">
                    <a:moveTo>
                      <a:pt x="262" y="1"/>
                    </a:moveTo>
                    <a:cubicBezTo>
                      <a:pt x="119" y="1"/>
                      <a:pt x="0" y="108"/>
                      <a:pt x="0" y="263"/>
                    </a:cubicBezTo>
                    <a:cubicBezTo>
                      <a:pt x="0" y="410"/>
                      <a:pt x="129" y="512"/>
                      <a:pt x="259" y="512"/>
                    </a:cubicBezTo>
                    <a:cubicBezTo>
                      <a:pt x="319" y="512"/>
                      <a:pt x="380" y="490"/>
                      <a:pt x="429" y="442"/>
                    </a:cubicBezTo>
                    <a:cubicBezTo>
                      <a:pt x="595" y="287"/>
                      <a:pt x="488" y="13"/>
                      <a:pt x="26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9" name="Google Shape;5029;p26"/>
              <p:cNvSpPr/>
              <p:nvPr/>
            </p:nvSpPr>
            <p:spPr>
              <a:xfrm>
                <a:off x="3233425" y="3608875"/>
                <a:ext cx="14900" cy="12600"/>
              </a:xfrm>
              <a:custGeom>
                <a:rect b="b" l="l" r="r" t="t"/>
                <a:pathLst>
                  <a:path extrusionOk="0" h="504" w="596">
                    <a:moveTo>
                      <a:pt x="255" y="1"/>
                    </a:moveTo>
                    <a:cubicBezTo>
                      <a:pt x="121" y="1"/>
                      <a:pt x="12" y="116"/>
                      <a:pt x="1" y="252"/>
                    </a:cubicBezTo>
                    <a:cubicBezTo>
                      <a:pt x="1" y="405"/>
                      <a:pt x="126" y="503"/>
                      <a:pt x="255" y="503"/>
                    </a:cubicBezTo>
                    <a:cubicBezTo>
                      <a:pt x="316" y="503"/>
                      <a:pt x="379" y="481"/>
                      <a:pt x="429" y="430"/>
                    </a:cubicBezTo>
                    <a:cubicBezTo>
                      <a:pt x="596" y="276"/>
                      <a:pt x="489" y="14"/>
                      <a:pt x="274" y="2"/>
                    </a:cubicBezTo>
                    <a:cubicBezTo>
                      <a:pt x="268" y="1"/>
                      <a:pt x="261" y="1"/>
                      <a:pt x="25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0" name="Google Shape;5030;p26"/>
              <p:cNvSpPr/>
              <p:nvPr/>
            </p:nvSpPr>
            <p:spPr>
              <a:xfrm>
                <a:off x="3660575" y="3771725"/>
                <a:ext cx="14900" cy="12775"/>
              </a:xfrm>
              <a:custGeom>
                <a:rect b="b" l="l" r="r" t="t"/>
                <a:pathLst>
                  <a:path extrusionOk="0" h="511" w="596">
                    <a:moveTo>
                      <a:pt x="262" y="0"/>
                    </a:moveTo>
                    <a:cubicBezTo>
                      <a:pt x="119" y="0"/>
                      <a:pt x="0" y="108"/>
                      <a:pt x="0" y="251"/>
                    </a:cubicBezTo>
                    <a:cubicBezTo>
                      <a:pt x="0" y="406"/>
                      <a:pt x="124" y="511"/>
                      <a:pt x="256" y="511"/>
                    </a:cubicBezTo>
                    <a:cubicBezTo>
                      <a:pt x="315" y="511"/>
                      <a:pt x="377" y="489"/>
                      <a:pt x="429" y="441"/>
                    </a:cubicBezTo>
                    <a:cubicBezTo>
                      <a:pt x="595" y="286"/>
                      <a:pt x="488" y="12"/>
                      <a:pt x="2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1" name="Google Shape;5031;p26"/>
              <p:cNvSpPr/>
              <p:nvPr/>
            </p:nvSpPr>
            <p:spPr>
              <a:xfrm>
                <a:off x="2879225" y="3022800"/>
                <a:ext cx="14900" cy="12800"/>
              </a:xfrm>
              <a:custGeom>
                <a:rect b="b" l="l" r="r" t="t"/>
                <a:pathLst>
                  <a:path extrusionOk="0" h="512" w="596">
                    <a:moveTo>
                      <a:pt x="253" y="1"/>
                    </a:moveTo>
                    <a:cubicBezTo>
                      <a:pt x="108" y="1"/>
                      <a:pt x="0" y="115"/>
                      <a:pt x="0" y="251"/>
                    </a:cubicBezTo>
                    <a:cubicBezTo>
                      <a:pt x="0" y="407"/>
                      <a:pt x="130" y="512"/>
                      <a:pt x="261" y="512"/>
                    </a:cubicBezTo>
                    <a:cubicBezTo>
                      <a:pt x="321" y="512"/>
                      <a:pt x="380" y="490"/>
                      <a:pt x="429" y="442"/>
                    </a:cubicBezTo>
                    <a:cubicBezTo>
                      <a:pt x="595" y="287"/>
                      <a:pt x="500" y="1"/>
                      <a:pt x="274" y="1"/>
                    </a:cubicBezTo>
                    <a:cubicBezTo>
                      <a:pt x="267" y="1"/>
                      <a:pt x="260" y="1"/>
                      <a:pt x="25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2" name="Google Shape;5032;p26"/>
              <p:cNvSpPr/>
              <p:nvPr/>
            </p:nvSpPr>
            <p:spPr>
              <a:xfrm>
                <a:off x="2879225" y="3450525"/>
                <a:ext cx="14900" cy="12825"/>
              </a:xfrm>
              <a:custGeom>
                <a:rect b="b" l="l" r="r" t="t"/>
                <a:pathLst>
                  <a:path extrusionOk="0" h="513" w="596">
                    <a:moveTo>
                      <a:pt x="253" y="1"/>
                    </a:moveTo>
                    <a:cubicBezTo>
                      <a:pt x="108" y="1"/>
                      <a:pt x="0" y="115"/>
                      <a:pt x="0" y="252"/>
                    </a:cubicBezTo>
                    <a:cubicBezTo>
                      <a:pt x="0" y="407"/>
                      <a:pt x="130" y="512"/>
                      <a:pt x="261" y="512"/>
                    </a:cubicBezTo>
                    <a:cubicBezTo>
                      <a:pt x="321" y="512"/>
                      <a:pt x="380" y="491"/>
                      <a:pt x="429" y="442"/>
                    </a:cubicBezTo>
                    <a:cubicBezTo>
                      <a:pt x="595" y="287"/>
                      <a:pt x="488" y="14"/>
                      <a:pt x="274" y="2"/>
                    </a:cubicBezTo>
                    <a:cubicBezTo>
                      <a:pt x="267" y="1"/>
                      <a:pt x="260" y="1"/>
                      <a:pt x="25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3" name="Google Shape;5033;p26"/>
              <p:cNvSpPr/>
              <p:nvPr/>
            </p:nvSpPr>
            <p:spPr>
              <a:xfrm>
                <a:off x="3305175" y="3364825"/>
                <a:ext cx="14900" cy="12850"/>
              </a:xfrm>
              <a:custGeom>
                <a:rect b="b" l="l" r="r" t="t"/>
                <a:pathLst>
                  <a:path extrusionOk="0" h="514" w="596">
                    <a:moveTo>
                      <a:pt x="274" y="1"/>
                    </a:moveTo>
                    <a:cubicBezTo>
                      <a:pt x="119" y="1"/>
                      <a:pt x="0" y="120"/>
                      <a:pt x="0" y="263"/>
                    </a:cubicBezTo>
                    <a:cubicBezTo>
                      <a:pt x="0" y="416"/>
                      <a:pt x="125" y="514"/>
                      <a:pt x="258" y="514"/>
                    </a:cubicBezTo>
                    <a:cubicBezTo>
                      <a:pt x="321" y="514"/>
                      <a:pt x="387" y="491"/>
                      <a:pt x="441" y="441"/>
                    </a:cubicBezTo>
                    <a:cubicBezTo>
                      <a:pt x="595" y="286"/>
                      <a:pt x="488" y="13"/>
                      <a:pt x="27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4" name="Google Shape;5034;p26"/>
              <p:cNvSpPr/>
              <p:nvPr/>
            </p:nvSpPr>
            <p:spPr>
              <a:xfrm>
                <a:off x="4574375" y="2764450"/>
                <a:ext cx="14900" cy="12800"/>
              </a:xfrm>
              <a:custGeom>
                <a:rect b="b" l="l" r="r" t="t"/>
                <a:pathLst>
                  <a:path extrusionOk="0" h="512" w="596">
                    <a:moveTo>
                      <a:pt x="262" y="1"/>
                    </a:moveTo>
                    <a:cubicBezTo>
                      <a:pt x="119" y="1"/>
                      <a:pt x="0" y="120"/>
                      <a:pt x="0" y="263"/>
                    </a:cubicBezTo>
                    <a:cubicBezTo>
                      <a:pt x="0" y="410"/>
                      <a:pt x="129" y="512"/>
                      <a:pt x="259" y="512"/>
                    </a:cubicBezTo>
                    <a:cubicBezTo>
                      <a:pt x="320" y="512"/>
                      <a:pt x="380" y="490"/>
                      <a:pt x="429" y="441"/>
                    </a:cubicBezTo>
                    <a:cubicBezTo>
                      <a:pt x="596" y="287"/>
                      <a:pt x="488" y="13"/>
                      <a:pt x="26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5" name="Google Shape;5035;p26"/>
              <p:cNvSpPr/>
              <p:nvPr/>
            </p:nvSpPr>
            <p:spPr>
              <a:xfrm>
                <a:off x="3424225" y="2839175"/>
                <a:ext cx="13425" cy="12825"/>
              </a:xfrm>
              <a:custGeom>
                <a:rect b="b" l="l" r="r" t="t"/>
                <a:pathLst>
                  <a:path extrusionOk="0" h="513" w="537">
                    <a:moveTo>
                      <a:pt x="262" y="0"/>
                    </a:moveTo>
                    <a:cubicBezTo>
                      <a:pt x="120" y="0"/>
                      <a:pt x="1" y="107"/>
                      <a:pt x="1" y="250"/>
                    </a:cubicBezTo>
                    <a:cubicBezTo>
                      <a:pt x="1" y="393"/>
                      <a:pt x="120" y="512"/>
                      <a:pt x="262" y="512"/>
                    </a:cubicBezTo>
                    <a:cubicBezTo>
                      <a:pt x="417" y="512"/>
                      <a:pt x="536" y="393"/>
                      <a:pt x="536" y="250"/>
                    </a:cubicBezTo>
                    <a:cubicBezTo>
                      <a:pt x="536" y="107"/>
                      <a:pt x="417" y="0"/>
                      <a:pt x="2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6" name="Google Shape;5036;p26"/>
              <p:cNvSpPr/>
              <p:nvPr/>
            </p:nvSpPr>
            <p:spPr>
              <a:xfrm>
                <a:off x="3175975" y="2653725"/>
                <a:ext cx="13425" cy="12525"/>
              </a:xfrm>
              <a:custGeom>
                <a:rect b="b" l="l" r="r" t="t"/>
                <a:pathLst>
                  <a:path extrusionOk="0" h="501" w="537">
                    <a:moveTo>
                      <a:pt x="263" y="1"/>
                    </a:moveTo>
                    <a:cubicBezTo>
                      <a:pt x="120" y="1"/>
                      <a:pt x="1" y="108"/>
                      <a:pt x="1" y="251"/>
                    </a:cubicBezTo>
                    <a:cubicBezTo>
                      <a:pt x="1" y="394"/>
                      <a:pt x="120" y="501"/>
                      <a:pt x="263" y="501"/>
                    </a:cubicBezTo>
                    <a:cubicBezTo>
                      <a:pt x="417" y="501"/>
                      <a:pt x="536" y="394"/>
                      <a:pt x="536" y="251"/>
                    </a:cubicBezTo>
                    <a:cubicBezTo>
                      <a:pt x="536" y="108"/>
                      <a:pt x="417" y="1"/>
                      <a:pt x="26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7" name="Google Shape;5037;p26"/>
              <p:cNvSpPr/>
              <p:nvPr/>
            </p:nvSpPr>
            <p:spPr>
              <a:xfrm>
                <a:off x="4679450" y="2461750"/>
                <a:ext cx="13400" cy="12825"/>
              </a:xfrm>
              <a:custGeom>
                <a:rect b="b" l="l" r="r" t="t"/>
                <a:pathLst>
                  <a:path extrusionOk="0" h="513" w="536">
                    <a:moveTo>
                      <a:pt x="262" y="0"/>
                    </a:moveTo>
                    <a:cubicBezTo>
                      <a:pt x="119" y="0"/>
                      <a:pt x="0" y="119"/>
                      <a:pt x="0" y="250"/>
                    </a:cubicBezTo>
                    <a:cubicBezTo>
                      <a:pt x="0" y="393"/>
                      <a:pt x="119" y="512"/>
                      <a:pt x="262" y="512"/>
                    </a:cubicBezTo>
                    <a:cubicBezTo>
                      <a:pt x="417" y="512"/>
                      <a:pt x="536" y="393"/>
                      <a:pt x="536" y="250"/>
                    </a:cubicBezTo>
                    <a:cubicBezTo>
                      <a:pt x="536" y="119"/>
                      <a:pt x="417" y="0"/>
                      <a:pt x="2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8" name="Google Shape;5038;p26"/>
              <p:cNvSpPr/>
              <p:nvPr/>
            </p:nvSpPr>
            <p:spPr>
              <a:xfrm>
                <a:off x="4420475" y="2324825"/>
                <a:ext cx="13425" cy="12525"/>
              </a:xfrm>
              <a:custGeom>
                <a:rect b="b" l="l" r="r" t="t"/>
                <a:pathLst>
                  <a:path extrusionOk="0" h="501" w="537">
                    <a:moveTo>
                      <a:pt x="263" y="0"/>
                    </a:moveTo>
                    <a:cubicBezTo>
                      <a:pt x="120" y="0"/>
                      <a:pt x="1" y="107"/>
                      <a:pt x="1" y="250"/>
                    </a:cubicBezTo>
                    <a:cubicBezTo>
                      <a:pt x="1" y="393"/>
                      <a:pt x="120" y="500"/>
                      <a:pt x="263" y="500"/>
                    </a:cubicBezTo>
                    <a:cubicBezTo>
                      <a:pt x="417" y="500"/>
                      <a:pt x="537" y="393"/>
                      <a:pt x="537" y="250"/>
                    </a:cubicBezTo>
                    <a:cubicBezTo>
                      <a:pt x="537" y="107"/>
                      <a:pt x="417" y="0"/>
                      <a:pt x="26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9" name="Google Shape;5039;p26"/>
              <p:cNvSpPr/>
              <p:nvPr/>
            </p:nvSpPr>
            <p:spPr>
              <a:xfrm>
                <a:off x="4200800" y="2052175"/>
                <a:ext cx="13425" cy="12825"/>
              </a:xfrm>
              <a:custGeom>
                <a:rect b="b" l="l" r="r" t="t"/>
                <a:pathLst>
                  <a:path extrusionOk="0" h="513" w="537">
                    <a:moveTo>
                      <a:pt x="263" y="0"/>
                    </a:moveTo>
                    <a:cubicBezTo>
                      <a:pt x="120" y="0"/>
                      <a:pt x="1" y="119"/>
                      <a:pt x="1" y="262"/>
                    </a:cubicBezTo>
                    <a:cubicBezTo>
                      <a:pt x="1" y="393"/>
                      <a:pt x="120" y="512"/>
                      <a:pt x="263" y="512"/>
                    </a:cubicBezTo>
                    <a:cubicBezTo>
                      <a:pt x="406" y="512"/>
                      <a:pt x="537" y="393"/>
                      <a:pt x="537" y="262"/>
                    </a:cubicBezTo>
                    <a:cubicBezTo>
                      <a:pt x="537" y="119"/>
                      <a:pt x="406" y="0"/>
                      <a:pt x="26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0" name="Google Shape;5040;p26"/>
              <p:cNvSpPr/>
              <p:nvPr/>
            </p:nvSpPr>
            <p:spPr>
              <a:xfrm>
                <a:off x="2892600" y="2091725"/>
                <a:ext cx="14925" cy="12825"/>
              </a:xfrm>
              <a:custGeom>
                <a:rect b="b" l="l" r="r" t="t"/>
                <a:pathLst>
                  <a:path extrusionOk="0" h="513" w="597">
                    <a:moveTo>
                      <a:pt x="243" y="1"/>
                    </a:moveTo>
                    <a:cubicBezTo>
                      <a:pt x="109" y="1"/>
                      <a:pt x="1" y="116"/>
                      <a:pt x="1" y="252"/>
                    </a:cubicBezTo>
                    <a:cubicBezTo>
                      <a:pt x="1" y="407"/>
                      <a:pt x="125" y="512"/>
                      <a:pt x="256" y="512"/>
                    </a:cubicBezTo>
                    <a:cubicBezTo>
                      <a:pt x="316" y="512"/>
                      <a:pt x="378" y="491"/>
                      <a:pt x="430" y="442"/>
                    </a:cubicBezTo>
                    <a:cubicBezTo>
                      <a:pt x="596" y="287"/>
                      <a:pt x="489" y="14"/>
                      <a:pt x="263" y="2"/>
                    </a:cubicBezTo>
                    <a:cubicBezTo>
                      <a:pt x="256" y="1"/>
                      <a:pt x="250" y="1"/>
                      <a:pt x="2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1" name="Google Shape;5041;p26"/>
              <p:cNvSpPr/>
              <p:nvPr/>
            </p:nvSpPr>
            <p:spPr>
              <a:xfrm>
                <a:off x="3100975" y="1773550"/>
                <a:ext cx="14600" cy="12800"/>
              </a:xfrm>
              <a:custGeom>
                <a:rect b="b" l="l" r="r" t="t"/>
                <a:pathLst>
                  <a:path extrusionOk="0" h="512" w="584">
                    <a:moveTo>
                      <a:pt x="262" y="1"/>
                    </a:moveTo>
                    <a:cubicBezTo>
                      <a:pt x="119" y="1"/>
                      <a:pt x="0" y="108"/>
                      <a:pt x="0" y="251"/>
                    </a:cubicBezTo>
                    <a:cubicBezTo>
                      <a:pt x="0" y="407"/>
                      <a:pt x="124" y="511"/>
                      <a:pt x="256" y="511"/>
                    </a:cubicBezTo>
                    <a:cubicBezTo>
                      <a:pt x="316" y="511"/>
                      <a:pt x="377" y="490"/>
                      <a:pt x="429" y="442"/>
                    </a:cubicBezTo>
                    <a:cubicBezTo>
                      <a:pt x="584" y="287"/>
                      <a:pt x="488" y="13"/>
                      <a:pt x="26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2" name="Google Shape;5042;p26"/>
              <p:cNvSpPr/>
              <p:nvPr/>
            </p:nvSpPr>
            <p:spPr>
              <a:xfrm>
                <a:off x="2931900" y="1586050"/>
                <a:ext cx="14600" cy="12775"/>
              </a:xfrm>
              <a:custGeom>
                <a:rect b="b" l="l" r="r" t="t"/>
                <a:pathLst>
                  <a:path extrusionOk="0" h="511" w="584">
                    <a:moveTo>
                      <a:pt x="263" y="0"/>
                    </a:moveTo>
                    <a:cubicBezTo>
                      <a:pt x="120" y="0"/>
                      <a:pt x="1" y="107"/>
                      <a:pt x="1" y="250"/>
                    </a:cubicBezTo>
                    <a:cubicBezTo>
                      <a:pt x="1" y="406"/>
                      <a:pt x="124" y="511"/>
                      <a:pt x="256" y="511"/>
                    </a:cubicBezTo>
                    <a:cubicBezTo>
                      <a:pt x="316" y="511"/>
                      <a:pt x="377" y="489"/>
                      <a:pt x="429" y="441"/>
                    </a:cubicBezTo>
                    <a:cubicBezTo>
                      <a:pt x="584" y="286"/>
                      <a:pt x="489" y="12"/>
                      <a:pt x="26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3" name="Google Shape;5043;p26"/>
              <p:cNvSpPr/>
              <p:nvPr/>
            </p:nvSpPr>
            <p:spPr>
              <a:xfrm>
                <a:off x="3553400" y="1378850"/>
                <a:ext cx="14925" cy="12800"/>
              </a:xfrm>
              <a:custGeom>
                <a:rect b="b" l="l" r="r" t="t"/>
                <a:pathLst>
                  <a:path extrusionOk="0" h="512" w="597">
                    <a:moveTo>
                      <a:pt x="243" y="1"/>
                    </a:moveTo>
                    <a:cubicBezTo>
                      <a:pt x="109" y="1"/>
                      <a:pt x="1" y="115"/>
                      <a:pt x="1" y="251"/>
                    </a:cubicBezTo>
                    <a:cubicBezTo>
                      <a:pt x="1" y="407"/>
                      <a:pt x="130" y="512"/>
                      <a:pt x="262" y="512"/>
                    </a:cubicBezTo>
                    <a:cubicBezTo>
                      <a:pt x="321" y="512"/>
                      <a:pt x="381" y="490"/>
                      <a:pt x="429" y="442"/>
                    </a:cubicBezTo>
                    <a:cubicBezTo>
                      <a:pt x="596" y="275"/>
                      <a:pt x="489" y="1"/>
                      <a:pt x="263" y="1"/>
                    </a:cubicBezTo>
                    <a:cubicBezTo>
                      <a:pt x="256" y="1"/>
                      <a:pt x="250" y="1"/>
                      <a:pt x="2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4" name="Google Shape;5044;p26"/>
              <p:cNvSpPr/>
              <p:nvPr/>
            </p:nvSpPr>
            <p:spPr>
              <a:xfrm>
                <a:off x="3559950" y="2535850"/>
                <a:ext cx="14925" cy="12800"/>
              </a:xfrm>
              <a:custGeom>
                <a:rect b="b" l="l" r="r" t="t"/>
                <a:pathLst>
                  <a:path extrusionOk="0" h="512" w="597">
                    <a:moveTo>
                      <a:pt x="275" y="1"/>
                    </a:moveTo>
                    <a:cubicBezTo>
                      <a:pt x="132" y="1"/>
                      <a:pt x="13" y="108"/>
                      <a:pt x="1" y="251"/>
                    </a:cubicBezTo>
                    <a:cubicBezTo>
                      <a:pt x="1" y="406"/>
                      <a:pt x="130" y="511"/>
                      <a:pt x="265" y="511"/>
                    </a:cubicBezTo>
                    <a:cubicBezTo>
                      <a:pt x="327" y="511"/>
                      <a:pt x="389" y="490"/>
                      <a:pt x="441" y="441"/>
                    </a:cubicBezTo>
                    <a:cubicBezTo>
                      <a:pt x="596" y="287"/>
                      <a:pt x="501" y="13"/>
                      <a:pt x="27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5" name="Google Shape;5045;p26"/>
              <p:cNvSpPr/>
              <p:nvPr/>
            </p:nvSpPr>
            <p:spPr>
              <a:xfrm>
                <a:off x="3821900" y="2024775"/>
                <a:ext cx="14900" cy="12575"/>
              </a:xfrm>
              <a:custGeom>
                <a:rect b="b" l="l" r="r" t="t"/>
                <a:pathLst>
                  <a:path extrusionOk="0" h="503" w="596">
                    <a:moveTo>
                      <a:pt x="253" y="0"/>
                    </a:moveTo>
                    <a:cubicBezTo>
                      <a:pt x="109" y="0"/>
                      <a:pt x="0" y="115"/>
                      <a:pt x="0" y="251"/>
                    </a:cubicBezTo>
                    <a:cubicBezTo>
                      <a:pt x="0" y="404"/>
                      <a:pt x="125" y="502"/>
                      <a:pt x="254" y="502"/>
                    </a:cubicBezTo>
                    <a:cubicBezTo>
                      <a:pt x="316" y="502"/>
                      <a:pt x="379" y="480"/>
                      <a:pt x="429" y="429"/>
                    </a:cubicBezTo>
                    <a:cubicBezTo>
                      <a:pt x="596" y="275"/>
                      <a:pt x="488" y="1"/>
                      <a:pt x="274" y="1"/>
                    </a:cubicBezTo>
                    <a:cubicBezTo>
                      <a:pt x="267" y="0"/>
                      <a:pt x="260" y="0"/>
                      <a:pt x="25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6" name="Google Shape;5046;p26"/>
              <p:cNvSpPr/>
              <p:nvPr/>
            </p:nvSpPr>
            <p:spPr>
              <a:xfrm>
                <a:off x="3681400" y="3347875"/>
                <a:ext cx="14900" cy="12850"/>
              </a:xfrm>
              <a:custGeom>
                <a:rect b="b" l="l" r="r" t="t"/>
                <a:pathLst>
                  <a:path extrusionOk="0" h="514" w="596">
                    <a:moveTo>
                      <a:pt x="262" y="0"/>
                    </a:moveTo>
                    <a:cubicBezTo>
                      <a:pt x="120" y="0"/>
                      <a:pt x="1" y="119"/>
                      <a:pt x="1" y="262"/>
                    </a:cubicBezTo>
                    <a:cubicBezTo>
                      <a:pt x="1" y="415"/>
                      <a:pt x="126" y="513"/>
                      <a:pt x="254" y="513"/>
                    </a:cubicBezTo>
                    <a:cubicBezTo>
                      <a:pt x="316" y="513"/>
                      <a:pt x="379" y="491"/>
                      <a:pt x="429" y="441"/>
                    </a:cubicBezTo>
                    <a:cubicBezTo>
                      <a:pt x="596" y="286"/>
                      <a:pt x="489" y="12"/>
                      <a:pt x="2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7" name="Google Shape;5047;p26"/>
              <p:cNvSpPr/>
              <p:nvPr/>
            </p:nvSpPr>
            <p:spPr>
              <a:xfrm>
                <a:off x="3958825" y="3324350"/>
                <a:ext cx="14900" cy="12800"/>
              </a:xfrm>
              <a:custGeom>
                <a:rect b="b" l="l" r="r" t="t"/>
                <a:pathLst>
                  <a:path extrusionOk="0" h="512" w="596">
                    <a:moveTo>
                      <a:pt x="262" y="0"/>
                    </a:moveTo>
                    <a:cubicBezTo>
                      <a:pt x="119" y="0"/>
                      <a:pt x="0" y="119"/>
                      <a:pt x="0" y="262"/>
                    </a:cubicBezTo>
                    <a:cubicBezTo>
                      <a:pt x="0" y="409"/>
                      <a:pt x="129" y="511"/>
                      <a:pt x="259" y="511"/>
                    </a:cubicBezTo>
                    <a:cubicBezTo>
                      <a:pt x="319" y="511"/>
                      <a:pt x="380" y="490"/>
                      <a:pt x="429" y="441"/>
                    </a:cubicBezTo>
                    <a:cubicBezTo>
                      <a:pt x="595" y="286"/>
                      <a:pt x="488" y="12"/>
                      <a:pt x="2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8" name="Google Shape;5048;p26"/>
              <p:cNvSpPr/>
              <p:nvPr/>
            </p:nvSpPr>
            <p:spPr>
              <a:xfrm>
                <a:off x="4214200" y="3088300"/>
                <a:ext cx="14625" cy="12800"/>
              </a:xfrm>
              <a:custGeom>
                <a:rect b="b" l="l" r="r" t="t"/>
                <a:pathLst>
                  <a:path extrusionOk="0" h="512" w="585">
                    <a:moveTo>
                      <a:pt x="263" y="1"/>
                    </a:moveTo>
                    <a:cubicBezTo>
                      <a:pt x="120" y="1"/>
                      <a:pt x="1" y="108"/>
                      <a:pt x="1" y="251"/>
                    </a:cubicBezTo>
                    <a:cubicBezTo>
                      <a:pt x="1" y="406"/>
                      <a:pt x="125" y="511"/>
                      <a:pt x="256" y="511"/>
                    </a:cubicBezTo>
                    <a:cubicBezTo>
                      <a:pt x="316" y="511"/>
                      <a:pt x="377" y="490"/>
                      <a:pt x="429" y="441"/>
                    </a:cubicBezTo>
                    <a:cubicBezTo>
                      <a:pt x="584" y="287"/>
                      <a:pt x="489" y="13"/>
                      <a:pt x="26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9" name="Google Shape;5049;p26"/>
              <p:cNvSpPr/>
              <p:nvPr/>
            </p:nvSpPr>
            <p:spPr>
              <a:xfrm>
                <a:off x="2329450" y="1421425"/>
                <a:ext cx="14600" cy="12800"/>
              </a:xfrm>
              <a:custGeom>
                <a:rect b="b" l="l" r="r" t="t"/>
                <a:pathLst>
                  <a:path extrusionOk="0" h="512" w="584">
                    <a:moveTo>
                      <a:pt x="262" y="1"/>
                    </a:moveTo>
                    <a:cubicBezTo>
                      <a:pt x="119" y="1"/>
                      <a:pt x="0" y="108"/>
                      <a:pt x="0" y="263"/>
                    </a:cubicBezTo>
                    <a:cubicBezTo>
                      <a:pt x="0" y="410"/>
                      <a:pt x="123" y="512"/>
                      <a:pt x="254" y="512"/>
                    </a:cubicBezTo>
                    <a:cubicBezTo>
                      <a:pt x="314" y="512"/>
                      <a:pt x="376" y="490"/>
                      <a:pt x="429" y="441"/>
                    </a:cubicBezTo>
                    <a:cubicBezTo>
                      <a:pt x="584" y="287"/>
                      <a:pt x="488" y="13"/>
                      <a:pt x="26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0" name="Google Shape;5050;p26"/>
              <p:cNvSpPr/>
              <p:nvPr/>
            </p:nvSpPr>
            <p:spPr>
              <a:xfrm>
                <a:off x="1648400" y="3363925"/>
                <a:ext cx="32175" cy="32475"/>
              </a:xfrm>
              <a:custGeom>
                <a:rect b="b" l="l" r="r" t="t"/>
                <a:pathLst>
                  <a:path extrusionOk="0" h="1299" w="1287">
                    <a:moveTo>
                      <a:pt x="489" y="1"/>
                    </a:moveTo>
                    <a:lnTo>
                      <a:pt x="489" y="501"/>
                    </a:lnTo>
                    <a:lnTo>
                      <a:pt x="1" y="656"/>
                    </a:lnTo>
                    <a:lnTo>
                      <a:pt x="489" y="811"/>
                    </a:lnTo>
                    <a:lnTo>
                      <a:pt x="489" y="1299"/>
                    </a:lnTo>
                    <a:lnTo>
                      <a:pt x="799" y="906"/>
                    </a:lnTo>
                    <a:lnTo>
                      <a:pt x="1287" y="1061"/>
                    </a:lnTo>
                    <a:lnTo>
                      <a:pt x="989" y="656"/>
                    </a:lnTo>
                    <a:lnTo>
                      <a:pt x="1287" y="251"/>
                    </a:lnTo>
                    <a:lnTo>
                      <a:pt x="799" y="406"/>
                    </a:lnTo>
                    <a:lnTo>
                      <a:pt x="48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1" name="Google Shape;5051;p26"/>
              <p:cNvSpPr/>
              <p:nvPr/>
            </p:nvSpPr>
            <p:spPr>
              <a:xfrm>
                <a:off x="1724025" y="3057950"/>
                <a:ext cx="32450" cy="32775"/>
              </a:xfrm>
              <a:custGeom>
                <a:rect b="b" l="l" r="r" t="t"/>
                <a:pathLst>
                  <a:path extrusionOk="0" h="1311" w="1298">
                    <a:moveTo>
                      <a:pt x="500" y="0"/>
                    </a:moveTo>
                    <a:lnTo>
                      <a:pt x="500" y="500"/>
                    </a:lnTo>
                    <a:lnTo>
                      <a:pt x="0" y="655"/>
                    </a:lnTo>
                    <a:lnTo>
                      <a:pt x="500" y="810"/>
                    </a:lnTo>
                    <a:lnTo>
                      <a:pt x="500" y="1310"/>
                    </a:lnTo>
                    <a:lnTo>
                      <a:pt x="810" y="905"/>
                    </a:lnTo>
                    <a:lnTo>
                      <a:pt x="1298" y="1060"/>
                    </a:lnTo>
                    <a:lnTo>
                      <a:pt x="988" y="655"/>
                    </a:lnTo>
                    <a:lnTo>
                      <a:pt x="1298" y="250"/>
                    </a:lnTo>
                    <a:lnTo>
                      <a:pt x="810" y="405"/>
                    </a:lnTo>
                    <a:lnTo>
                      <a:pt x="5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2" name="Google Shape;5052;p26"/>
              <p:cNvSpPr/>
              <p:nvPr/>
            </p:nvSpPr>
            <p:spPr>
              <a:xfrm>
                <a:off x="1903200" y="3678850"/>
                <a:ext cx="32175" cy="32475"/>
              </a:xfrm>
              <a:custGeom>
                <a:rect b="b" l="l" r="r" t="t"/>
                <a:pathLst>
                  <a:path extrusionOk="0" h="1299" w="1287">
                    <a:moveTo>
                      <a:pt x="489" y="1"/>
                    </a:moveTo>
                    <a:lnTo>
                      <a:pt x="489" y="501"/>
                    </a:lnTo>
                    <a:lnTo>
                      <a:pt x="1" y="656"/>
                    </a:lnTo>
                    <a:lnTo>
                      <a:pt x="489" y="810"/>
                    </a:lnTo>
                    <a:lnTo>
                      <a:pt x="489" y="1299"/>
                    </a:lnTo>
                    <a:lnTo>
                      <a:pt x="798" y="906"/>
                    </a:lnTo>
                    <a:lnTo>
                      <a:pt x="1286" y="1048"/>
                    </a:lnTo>
                    <a:lnTo>
                      <a:pt x="989" y="656"/>
                    </a:lnTo>
                    <a:lnTo>
                      <a:pt x="1286" y="251"/>
                    </a:lnTo>
                    <a:lnTo>
                      <a:pt x="798" y="406"/>
                    </a:lnTo>
                    <a:lnTo>
                      <a:pt x="48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3" name="Google Shape;5053;p26"/>
              <p:cNvSpPr/>
              <p:nvPr/>
            </p:nvSpPr>
            <p:spPr>
              <a:xfrm>
                <a:off x="1379325" y="3424650"/>
                <a:ext cx="7775" cy="6650"/>
              </a:xfrm>
              <a:custGeom>
                <a:rect b="b" l="l" r="r" t="t"/>
                <a:pathLst>
                  <a:path extrusionOk="0" h="266" w="311">
                    <a:moveTo>
                      <a:pt x="143" y="1"/>
                    </a:moveTo>
                    <a:cubicBezTo>
                      <a:pt x="72" y="1"/>
                      <a:pt x="1" y="60"/>
                      <a:pt x="1" y="132"/>
                    </a:cubicBezTo>
                    <a:cubicBezTo>
                      <a:pt x="1" y="213"/>
                      <a:pt x="66" y="266"/>
                      <a:pt x="135" y="266"/>
                    </a:cubicBezTo>
                    <a:cubicBezTo>
                      <a:pt x="167" y="266"/>
                      <a:pt x="200" y="254"/>
                      <a:pt x="227" y="227"/>
                    </a:cubicBezTo>
                    <a:cubicBezTo>
                      <a:pt x="310" y="144"/>
                      <a:pt x="251" y="13"/>
                      <a:pt x="1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4" name="Google Shape;5054;p26"/>
              <p:cNvSpPr/>
              <p:nvPr/>
            </p:nvSpPr>
            <p:spPr>
              <a:xfrm>
                <a:off x="1782650" y="3521700"/>
                <a:ext cx="7775" cy="6450"/>
              </a:xfrm>
              <a:custGeom>
                <a:rect b="b" l="l" r="r" t="t"/>
                <a:pathLst>
                  <a:path extrusionOk="0" h="258" w="311">
                    <a:moveTo>
                      <a:pt x="143" y="0"/>
                    </a:moveTo>
                    <a:cubicBezTo>
                      <a:pt x="60" y="0"/>
                      <a:pt x="1" y="48"/>
                      <a:pt x="1" y="131"/>
                    </a:cubicBezTo>
                    <a:cubicBezTo>
                      <a:pt x="1" y="206"/>
                      <a:pt x="70" y="258"/>
                      <a:pt x="141" y="258"/>
                    </a:cubicBezTo>
                    <a:cubicBezTo>
                      <a:pt x="171" y="258"/>
                      <a:pt x="202" y="248"/>
                      <a:pt x="227" y="226"/>
                    </a:cubicBezTo>
                    <a:cubicBezTo>
                      <a:pt x="310" y="143"/>
                      <a:pt x="251" y="0"/>
                      <a:pt x="14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5" name="Google Shape;5055;p26"/>
              <p:cNvSpPr/>
              <p:nvPr/>
            </p:nvSpPr>
            <p:spPr>
              <a:xfrm>
                <a:off x="1982375" y="3265125"/>
                <a:ext cx="7475" cy="6650"/>
              </a:xfrm>
              <a:custGeom>
                <a:rect b="b" l="l" r="r" t="t"/>
                <a:pathLst>
                  <a:path extrusionOk="0" h="266" w="299">
                    <a:moveTo>
                      <a:pt x="132" y="0"/>
                    </a:moveTo>
                    <a:cubicBezTo>
                      <a:pt x="60" y="0"/>
                      <a:pt x="1" y="60"/>
                      <a:pt x="1" y="131"/>
                    </a:cubicBezTo>
                    <a:cubicBezTo>
                      <a:pt x="1" y="212"/>
                      <a:pt x="61" y="265"/>
                      <a:pt x="126" y="265"/>
                    </a:cubicBezTo>
                    <a:cubicBezTo>
                      <a:pt x="156" y="265"/>
                      <a:pt x="188" y="253"/>
                      <a:pt x="215" y="226"/>
                    </a:cubicBezTo>
                    <a:cubicBezTo>
                      <a:pt x="298" y="143"/>
                      <a:pt x="251" y="0"/>
                      <a:pt x="13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6" name="Google Shape;5056;p26"/>
              <p:cNvSpPr/>
              <p:nvPr/>
            </p:nvSpPr>
            <p:spPr>
              <a:xfrm>
                <a:off x="1567150" y="3227300"/>
                <a:ext cx="7750" cy="6475"/>
              </a:xfrm>
              <a:custGeom>
                <a:rect b="b" l="l" r="r" t="t"/>
                <a:pathLst>
                  <a:path extrusionOk="0" h="259" w="310">
                    <a:moveTo>
                      <a:pt x="143" y="1"/>
                    </a:moveTo>
                    <a:cubicBezTo>
                      <a:pt x="72" y="1"/>
                      <a:pt x="0" y="61"/>
                      <a:pt x="0" y="132"/>
                    </a:cubicBezTo>
                    <a:cubicBezTo>
                      <a:pt x="0" y="207"/>
                      <a:pt x="70" y="258"/>
                      <a:pt x="140" y="258"/>
                    </a:cubicBezTo>
                    <a:cubicBezTo>
                      <a:pt x="171" y="258"/>
                      <a:pt x="201" y="249"/>
                      <a:pt x="227" y="227"/>
                    </a:cubicBezTo>
                    <a:cubicBezTo>
                      <a:pt x="310" y="144"/>
                      <a:pt x="250" y="1"/>
                      <a:pt x="1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7" name="Google Shape;5057;p26"/>
              <p:cNvSpPr/>
              <p:nvPr/>
            </p:nvSpPr>
            <p:spPr>
              <a:xfrm>
                <a:off x="1779375" y="3314800"/>
                <a:ext cx="14900" cy="12725"/>
              </a:xfrm>
              <a:custGeom>
                <a:rect b="b" l="l" r="r" t="t"/>
                <a:pathLst>
                  <a:path extrusionOk="0" h="509" w="596">
                    <a:moveTo>
                      <a:pt x="255" y="1"/>
                    </a:moveTo>
                    <a:cubicBezTo>
                      <a:pt x="121" y="1"/>
                      <a:pt x="12" y="115"/>
                      <a:pt x="1" y="251"/>
                    </a:cubicBezTo>
                    <a:cubicBezTo>
                      <a:pt x="1" y="404"/>
                      <a:pt x="125" y="508"/>
                      <a:pt x="258" y="508"/>
                    </a:cubicBezTo>
                    <a:cubicBezTo>
                      <a:pt x="322" y="508"/>
                      <a:pt x="387" y="484"/>
                      <a:pt x="441" y="430"/>
                    </a:cubicBezTo>
                    <a:cubicBezTo>
                      <a:pt x="596" y="275"/>
                      <a:pt x="501" y="1"/>
                      <a:pt x="274" y="1"/>
                    </a:cubicBezTo>
                    <a:cubicBezTo>
                      <a:pt x="268" y="1"/>
                      <a:pt x="261" y="1"/>
                      <a:pt x="25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8" name="Google Shape;5058;p26"/>
              <p:cNvSpPr/>
              <p:nvPr/>
            </p:nvSpPr>
            <p:spPr>
              <a:xfrm>
                <a:off x="1654350" y="4108075"/>
                <a:ext cx="32175" cy="32475"/>
              </a:xfrm>
              <a:custGeom>
                <a:rect b="b" l="l" r="r" t="t"/>
                <a:pathLst>
                  <a:path extrusionOk="0" h="1299" w="1287">
                    <a:moveTo>
                      <a:pt x="489" y="1"/>
                    </a:moveTo>
                    <a:lnTo>
                      <a:pt x="489" y="489"/>
                    </a:lnTo>
                    <a:lnTo>
                      <a:pt x="1" y="643"/>
                    </a:lnTo>
                    <a:lnTo>
                      <a:pt x="489" y="798"/>
                    </a:lnTo>
                    <a:lnTo>
                      <a:pt x="489" y="1298"/>
                    </a:lnTo>
                    <a:lnTo>
                      <a:pt x="799" y="893"/>
                    </a:lnTo>
                    <a:lnTo>
                      <a:pt x="1287" y="1048"/>
                    </a:lnTo>
                    <a:lnTo>
                      <a:pt x="989" y="643"/>
                    </a:lnTo>
                    <a:lnTo>
                      <a:pt x="1287" y="251"/>
                    </a:lnTo>
                    <a:lnTo>
                      <a:pt x="799" y="393"/>
                    </a:lnTo>
                    <a:lnTo>
                      <a:pt x="48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9" name="Google Shape;5059;p26"/>
              <p:cNvSpPr/>
              <p:nvPr/>
            </p:nvSpPr>
            <p:spPr>
              <a:xfrm>
                <a:off x="1129400" y="3853850"/>
                <a:ext cx="9350" cy="6600"/>
              </a:xfrm>
              <a:custGeom>
                <a:rect b="b" l="l" r="r" t="t"/>
                <a:pathLst>
                  <a:path extrusionOk="0" h="264" w="374">
                    <a:moveTo>
                      <a:pt x="166" y="0"/>
                    </a:moveTo>
                    <a:cubicBezTo>
                      <a:pt x="0" y="0"/>
                      <a:pt x="3" y="264"/>
                      <a:pt x="176" y="264"/>
                    </a:cubicBezTo>
                    <a:cubicBezTo>
                      <a:pt x="179" y="264"/>
                      <a:pt x="183" y="264"/>
                      <a:pt x="187" y="264"/>
                    </a:cubicBezTo>
                    <a:cubicBezTo>
                      <a:pt x="191" y="264"/>
                      <a:pt x="194" y="264"/>
                      <a:pt x="198" y="264"/>
                    </a:cubicBezTo>
                    <a:cubicBezTo>
                      <a:pt x="370" y="264"/>
                      <a:pt x="374" y="0"/>
                      <a:pt x="208" y="0"/>
                    </a:cubicBezTo>
                    <a:cubicBezTo>
                      <a:pt x="201" y="0"/>
                      <a:pt x="194" y="1"/>
                      <a:pt x="187" y="2"/>
                    </a:cubicBezTo>
                    <a:cubicBezTo>
                      <a:pt x="179" y="1"/>
                      <a:pt x="172" y="0"/>
                      <a:pt x="16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0" name="Google Shape;5060;p26"/>
              <p:cNvSpPr/>
              <p:nvPr/>
            </p:nvSpPr>
            <p:spPr>
              <a:xfrm>
                <a:off x="1533800" y="3950625"/>
                <a:ext cx="7775" cy="6650"/>
              </a:xfrm>
              <a:custGeom>
                <a:rect b="b" l="l" r="r" t="t"/>
                <a:pathLst>
                  <a:path extrusionOk="0" h="266" w="311">
                    <a:moveTo>
                      <a:pt x="144" y="0"/>
                    </a:moveTo>
                    <a:cubicBezTo>
                      <a:pt x="72" y="0"/>
                      <a:pt x="13" y="60"/>
                      <a:pt x="1" y="131"/>
                    </a:cubicBezTo>
                    <a:cubicBezTo>
                      <a:pt x="1" y="212"/>
                      <a:pt x="67" y="265"/>
                      <a:pt x="135" y="265"/>
                    </a:cubicBezTo>
                    <a:cubicBezTo>
                      <a:pt x="167" y="265"/>
                      <a:pt x="200" y="253"/>
                      <a:pt x="227" y="226"/>
                    </a:cubicBezTo>
                    <a:cubicBezTo>
                      <a:pt x="310" y="143"/>
                      <a:pt x="251" y="12"/>
                      <a:pt x="14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1" name="Google Shape;5061;p26"/>
              <p:cNvSpPr/>
              <p:nvPr/>
            </p:nvSpPr>
            <p:spPr>
              <a:xfrm>
                <a:off x="1733550" y="3694025"/>
                <a:ext cx="7450" cy="6675"/>
              </a:xfrm>
              <a:custGeom>
                <a:rect b="b" l="l" r="r" t="t"/>
                <a:pathLst>
                  <a:path extrusionOk="0" h="267" w="298">
                    <a:moveTo>
                      <a:pt x="131" y="1"/>
                    </a:moveTo>
                    <a:cubicBezTo>
                      <a:pt x="60" y="1"/>
                      <a:pt x="0" y="60"/>
                      <a:pt x="0" y="132"/>
                    </a:cubicBezTo>
                    <a:cubicBezTo>
                      <a:pt x="0" y="213"/>
                      <a:pt x="60" y="266"/>
                      <a:pt x="125" y="266"/>
                    </a:cubicBezTo>
                    <a:cubicBezTo>
                      <a:pt x="156" y="266"/>
                      <a:pt x="187" y="254"/>
                      <a:pt x="214" y="227"/>
                    </a:cubicBezTo>
                    <a:cubicBezTo>
                      <a:pt x="298" y="144"/>
                      <a:pt x="250" y="13"/>
                      <a:pt x="13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2" name="Google Shape;5062;p26"/>
              <p:cNvSpPr/>
              <p:nvPr/>
            </p:nvSpPr>
            <p:spPr>
              <a:xfrm>
                <a:off x="1318300" y="3656225"/>
                <a:ext cx="7775" cy="6650"/>
              </a:xfrm>
              <a:custGeom>
                <a:rect b="b" l="l" r="r" t="t"/>
                <a:pathLst>
                  <a:path extrusionOk="0" h="266" w="311">
                    <a:moveTo>
                      <a:pt x="144" y="1"/>
                    </a:moveTo>
                    <a:cubicBezTo>
                      <a:pt x="72" y="1"/>
                      <a:pt x="13" y="60"/>
                      <a:pt x="1" y="132"/>
                    </a:cubicBezTo>
                    <a:cubicBezTo>
                      <a:pt x="1" y="213"/>
                      <a:pt x="66" y="266"/>
                      <a:pt x="135" y="266"/>
                    </a:cubicBezTo>
                    <a:cubicBezTo>
                      <a:pt x="167" y="266"/>
                      <a:pt x="200" y="254"/>
                      <a:pt x="227" y="227"/>
                    </a:cubicBezTo>
                    <a:cubicBezTo>
                      <a:pt x="310" y="144"/>
                      <a:pt x="251" y="13"/>
                      <a:pt x="14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3" name="Google Shape;5063;p26"/>
              <p:cNvSpPr/>
              <p:nvPr/>
            </p:nvSpPr>
            <p:spPr>
              <a:xfrm>
                <a:off x="1530525" y="3743750"/>
                <a:ext cx="14925" cy="12800"/>
              </a:xfrm>
              <a:custGeom>
                <a:rect b="b" l="l" r="r" t="t"/>
                <a:pathLst>
                  <a:path extrusionOk="0" h="512" w="597">
                    <a:moveTo>
                      <a:pt x="275" y="0"/>
                    </a:moveTo>
                    <a:cubicBezTo>
                      <a:pt x="132" y="0"/>
                      <a:pt x="13" y="107"/>
                      <a:pt x="1" y="262"/>
                    </a:cubicBezTo>
                    <a:cubicBezTo>
                      <a:pt x="1" y="409"/>
                      <a:pt x="129" y="511"/>
                      <a:pt x="264" y="511"/>
                    </a:cubicBezTo>
                    <a:cubicBezTo>
                      <a:pt x="326" y="511"/>
                      <a:pt x="389" y="490"/>
                      <a:pt x="441" y="441"/>
                    </a:cubicBezTo>
                    <a:cubicBezTo>
                      <a:pt x="596" y="286"/>
                      <a:pt x="501" y="12"/>
                      <a:pt x="27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4" name="Google Shape;5064;p26"/>
              <p:cNvSpPr/>
              <p:nvPr/>
            </p:nvSpPr>
            <p:spPr>
              <a:xfrm>
                <a:off x="844725" y="3330900"/>
                <a:ext cx="31875" cy="33650"/>
              </a:xfrm>
              <a:custGeom>
                <a:rect b="b" l="l" r="r" t="t"/>
                <a:pathLst>
                  <a:path extrusionOk="0" h="1346" w="1275">
                    <a:moveTo>
                      <a:pt x="727" y="0"/>
                    </a:moveTo>
                    <a:lnTo>
                      <a:pt x="489" y="453"/>
                    </a:lnTo>
                    <a:lnTo>
                      <a:pt x="1" y="358"/>
                    </a:lnTo>
                    <a:lnTo>
                      <a:pt x="334" y="739"/>
                    </a:lnTo>
                    <a:lnTo>
                      <a:pt x="84" y="1191"/>
                    </a:lnTo>
                    <a:lnTo>
                      <a:pt x="84" y="1191"/>
                    </a:lnTo>
                    <a:lnTo>
                      <a:pt x="537" y="965"/>
                    </a:lnTo>
                    <a:lnTo>
                      <a:pt x="870" y="1346"/>
                    </a:lnTo>
                    <a:lnTo>
                      <a:pt x="822" y="834"/>
                    </a:lnTo>
                    <a:lnTo>
                      <a:pt x="1275" y="608"/>
                    </a:lnTo>
                    <a:lnTo>
                      <a:pt x="787" y="512"/>
                    </a:lnTo>
                    <a:lnTo>
                      <a:pt x="72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5" name="Google Shape;5065;p26"/>
              <p:cNvSpPr/>
              <p:nvPr/>
            </p:nvSpPr>
            <p:spPr>
              <a:xfrm>
                <a:off x="1221925" y="2868625"/>
                <a:ext cx="7700" cy="6600"/>
              </a:xfrm>
              <a:custGeom>
                <a:rect b="b" l="l" r="r" t="t"/>
                <a:pathLst>
                  <a:path extrusionOk="0" h="264" w="308">
                    <a:moveTo>
                      <a:pt x="174" y="0"/>
                    </a:moveTo>
                    <a:cubicBezTo>
                      <a:pt x="74" y="0"/>
                      <a:pt x="1" y="113"/>
                      <a:pt x="58" y="203"/>
                    </a:cubicBezTo>
                    <a:cubicBezTo>
                      <a:pt x="83" y="244"/>
                      <a:pt x="124" y="263"/>
                      <a:pt x="164" y="263"/>
                    </a:cubicBezTo>
                    <a:cubicBezTo>
                      <a:pt x="218" y="263"/>
                      <a:pt x="270" y="229"/>
                      <a:pt x="284" y="168"/>
                    </a:cubicBezTo>
                    <a:cubicBezTo>
                      <a:pt x="308" y="96"/>
                      <a:pt x="260" y="25"/>
                      <a:pt x="189" y="1"/>
                    </a:cubicBezTo>
                    <a:cubicBezTo>
                      <a:pt x="184" y="0"/>
                      <a:pt x="179" y="0"/>
                      <a:pt x="17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6" name="Google Shape;5066;p26"/>
              <p:cNvSpPr/>
              <p:nvPr/>
            </p:nvSpPr>
            <p:spPr>
              <a:xfrm>
                <a:off x="1048500" y="3245700"/>
                <a:ext cx="7900" cy="6350"/>
              </a:xfrm>
              <a:custGeom>
                <a:rect b="b" l="l" r="r" t="t"/>
                <a:pathLst>
                  <a:path extrusionOk="0" h="254" w="316">
                    <a:moveTo>
                      <a:pt x="166" y="0"/>
                    </a:moveTo>
                    <a:cubicBezTo>
                      <a:pt x="64" y="0"/>
                      <a:pt x="0" y="107"/>
                      <a:pt x="65" y="194"/>
                    </a:cubicBezTo>
                    <a:cubicBezTo>
                      <a:pt x="91" y="234"/>
                      <a:pt x="131" y="253"/>
                      <a:pt x="171" y="253"/>
                    </a:cubicBezTo>
                    <a:cubicBezTo>
                      <a:pt x="225" y="253"/>
                      <a:pt x="278" y="219"/>
                      <a:pt x="291" y="158"/>
                    </a:cubicBezTo>
                    <a:cubicBezTo>
                      <a:pt x="315" y="87"/>
                      <a:pt x="268" y="15"/>
                      <a:pt x="196" y="3"/>
                    </a:cubicBezTo>
                    <a:cubicBezTo>
                      <a:pt x="186" y="1"/>
                      <a:pt x="176" y="0"/>
                      <a:pt x="16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7" name="Google Shape;5067;p26"/>
              <p:cNvSpPr/>
              <p:nvPr/>
            </p:nvSpPr>
            <p:spPr>
              <a:xfrm>
                <a:off x="1261325" y="3491250"/>
                <a:ext cx="7900" cy="6350"/>
              </a:xfrm>
              <a:custGeom>
                <a:rect b="b" l="l" r="r" t="t"/>
                <a:pathLst>
                  <a:path extrusionOk="0" h="254" w="316">
                    <a:moveTo>
                      <a:pt x="166" y="1"/>
                    </a:moveTo>
                    <a:cubicBezTo>
                      <a:pt x="64" y="1"/>
                      <a:pt x="0" y="107"/>
                      <a:pt x="65" y="194"/>
                    </a:cubicBezTo>
                    <a:cubicBezTo>
                      <a:pt x="91" y="235"/>
                      <a:pt x="131" y="254"/>
                      <a:pt x="172" y="254"/>
                    </a:cubicBezTo>
                    <a:cubicBezTo>
                      <a:pt x="227" y="254"/>
                      <a:pt x="283" y="220"/>
                      <a:pt x="303" y="159"/>
                    </a:cubicBezTo>
                    <a:cubicBezTo>
                      <a:pt x="315" y="87"/>
                      <a:pt x="268" y="16"/>
                      <a:pt x="196" y="4"/>
                    </a:cubicBezTo>
                    <a:cubicBezTo>
                      <a:pt x="186" y="2"/>
                      <a:pt x="176" y="1"/>
                      <a:pt x="16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8" name="Google Shape;5068;p26"/>
              <p:cNvSpPr/>
              <p:nvPr/>
            </p:nvSpPr>
            <p:spPr>
              <a:xfrm>
                <a:off x="1378425" y="3091225"/>
                <a:ext cx="8525" cy="6925"/>
              </a:xfrm>
              <a:custGeom>
                <a:rect b="b" l="l" r="r" t="t"/>
                <a:pathLst>
                  <a:path extrusionOk="0" h="277" w="341">
                    <a:moveTo>
                      <a:pt x="186" y="0"/>
                    </a:moveTo>
                    <a:cubicBezTo>
                      <a:pt x="159" y="0"/>
                      <a:pt x="132" y="9"/>
                      <a:pt x="108" y="27"/>
                    </a:cubicBezTo>
                    <a:cubicBezTo>
                      <a:pt x="1" y="98"/>
                      <a:pt x="48" y="253"/>
                      <a:pt x="179" y="277"/>
                    </a:cubicBezTo>
                    <a:cubicBezTo>
                      <a:pt x="239" y="277"/>
                      <a:pt x="310" y="229"/>
                      <a:pt x="322" y="170"/>
                    </a:cubicBezTo>
                    <a:cubicBezTo>
                      <a:pt x="340" y="72"/>
                      <a:pt x="265" y="0"/>
                      <a:pt x="18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9" name="Google Shape;5069;p26"/>
              <p:cNvSpPr/>
              <p:nvPr/>
            </p:nvSpPr>
            <p:spPr>
              <a:xfrm>
                <a:off x="1244750" y="3281925"/>
                <a:ext cx="14950" cy="12700"/>
              </a:xfrm>
              <a:custGeom>
                <a:rect b="b" l="l" r="r" t="t"/>
                <a:pathLst>
                  <a:path extrusionOk="0" h="508" w="598">
                    <a:moveTo>
                      <a:pt x="313" y="1"/>
                    </a:moveTo>
                    <a:cubicBezTo>
                      <a:pt x="120" y="1"/>
                      <a:pt x="0" y="214"/>
                      <a:pt x="109" y="388"/>
                    </a:cubicBezTo>
                    <a:cubicBezTo>
                      <a:pt x="160" y="469"/>
                      <a:pt x="241" y="507"/>
                      <a:pt x="321" y="507"/>
                    </a:cubicBezTo>
                    <a:cubicBezTo>
                      <a:pt x="429" y="507"/>
                      <a:pt x="534" y="439"/>
                      <a:pt x="562" y="316"/>
                    </a:cubicBezTo>
                    <a:cubicBezTo>
                      <a:pt x="597" y="173"/>
                      <a:pt x="502" y="31"/>
                      <a:pt x="371" y="7"/>
                    </a:cubicBezTo>
                    <a:cubicBezTo>
                      <a:pt x="351" y="3"/>
                      <a:pt x="332" y="1"/>
                      <a:pt x="31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070" name="Google Shape;5070;p26"/>
            <p:cNvSpPr/>
            <p:nvPr/>
          </p:nvSpPr>
          <p:spPr>
            <a:xfrm>
              <a:off x="-288050" y="3610127"/>
              <a:ext cx="28323" cy="30094"/>
            </a:xfrm>
            <a:custGeom>
              <a:rect b="b" l="l" r="r" t="t"/>
              <a:pathLst>
                <a:path extrusionOk="0" h="153" w="144">
                  <a:moveTo>
                    <a:pt x="72" y="1"/>
                  </a:moveTo>
                  <a:cubicBezTo>
                    <a:pt x="36" y="1"/>
                    <a:pt x="0" y="28"/>
                    <a:pt x="0" y="81"/>
                  </a:cubicBezTo>
                  <a:cubicBezTo>
                    <a:pt x="0" y="129"/>
                    <a:pt x="36" y="153"/>
                    <a:pt x="72" y="153"/>
                  </a:cubicBezTo>
                  <a:cubicBezTo>
                    <a:pt x="107" y="153"/>
                    <a:pt x="143" y="129"/>
                    <a:pt x="143" y="81"/>
                  </a:cubicBezTo>
                  <a:cubicBezTo>
                    <a:pt x="143" y="28"/>
                    <a:pt x="107" y="1"/>
                    <a:pt x="7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071" name="Google Shape;5071;p26"/>
            <p:cNvGrpSpPr/>
            <p:nvPr/>
          </p:nvGrpSpPr>
          <p:grpSpPr>
            <a:xfrm>
              <a:off x="1017992" y="3730814"/>
              <a:ext cx="1417643" cy="99578"/>
              <a:chOff x="6297842" y="1549942"/>
              <a:chExt cx="874603" cy="61433"/>
            </a:xfrm>
          </p:grpSpPr>
          <p:sp>
            <p:nvSpPr>
              <p:cNvPr id="5072" name="Google Shape;5072;p26"/>
              <p:cNvSpPr/>
              <p:nvPr/>
            </p:nvSpPr>
            <p:spPr>
              <a:xfrm>
                <a:off x="6297842" y="1549942"/>
                <a:ext cx="577343" cy="61433"/>
              </a:xfrm>
              <a:custGeom>
                <a:rect b="b" l="l" r="r" t="t"/>
                <a:pathLst>
                  <a:path extrusionOk="0" h="930" w="8740">
                    <a:moveTo>
                      <a:pt x="465" y="0"/>
                    </a:moveTo>
                    <a:cubicBezTo>
                      <a:pt x="203" y="0"/>
                      <a:pt x="0" y="203"/>
                      <a:pt x="0" y="465"/>
                    </a:cubicBezTo>
                    <a:cubicBezTo>
                      <a:pt x="0" y="715"/>
                      <a:pt x="203" y="929"/>
                      <a:pt x="465" y="929"/>
                    </a:cubicBezTo>
                    <a:lnTo>
                      <a:pt x="8275" y="929"/>
                    </a:lnTo>
                    <a:cubicBezTo>
                      <a:pt x="8537" y="929"/>
                      <a:pt x="8739" y="715"/>
                      <a:pt x="8739" y="465"/>
                    </a:cubicBezTo>
                    <a:cubicBezTo>
                      <a:pt x="8739" y="203"/>
                      <a:pt x="8537" y="0"/>
                      <a:pt x="828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3" name="Google Shape;5073;p26"/>
              <p:cNvSpPr/>
              <p:nvPr/>
            </p:nvSpPr>
            <p:spPr>
              <a:xfrm>
                <a:off x="6958484" y="1549942"/>
                <a:ext cx="213960" cy="61433"/>
              </a:xfrm>
              <a:custGeom>
                <a:rect b="b" l="l" r="r" t="t"/>
                <a:pathLst>
                  <a:path extrusionOk="0" h="930" w="3239">
                    <a:moveTo>
                      <a:pt x="465" y="0"/>
                    </a:moveTo>
                    <a:cubicBezTo>
                      <a:pt x="215" y="0"/>
                      <a:pt x="0" y="203"/>
                      <a:pt x="0" y="465"/>
                    </a:cubicBezTo>
                    <a:cubicBezTo>
                      <a:pt x="0" y="715"/>
                      <a:pt x="215" y="929"/>
                      <a:pt x="465" y="929"/>
                    </a:cubicBezTo>
                    <a:lnTo>
                      <a:pt x="2775" y="929"/>
                    </a:lnTo>
                    <a:cubicBezTo>
                      <a:pt x="3037" y="929"/>
                      <a:pt x="3239" y="715"/>
                      <a:pt x="3239" y="465"/>
                    </a:cubicBezTo>
                    <a:cubicBezTo>
                      <a:pt x="3239" y="203"/>
                      <a:pt x="3037" y="0"/>
                      <a:pt x="277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74" name="Google Shape;5074;p26"/>
            <p:cNvGrpSpPr/>
            <p:nvPr/>
          </p:nvGrpSpPr>
          <p:grpSpPr>
            <a:xfrm>
              <a:off x="4334217" y="4773239"/>
              <a:ext cx="1417643" cy="99578"/>
              <a:chOff x="6297842" y="1549942"/>
              <a:chExt cx="874603" cy="61433"/>
            </a:xfrm>
          </p:grpSpPr>
          <p:sp>
            <p:nvSpPr>
              <p:cNvPr id="5075" name="Google Shape;5075;p26"/>
              <p:cNvSpPr/>
              <p:nvPr/>
            </p:nvSpPr>
            <p:spPr>
              <a:xfrm>
                <a:off x="6297842" y="1549942"/>
                <a:ext cx="577343" cy="61433"/>
              </a:xfrm>
              <a:custGeom>
                <a:rect b="b" l="l" r="r" t="t"/>
                <a:pathLst>
                  <a:path extrusionOk="0" h="930" w="8740">
                    <a:moveTo>
                      <a:pt x="465" y="0"/>
                    </a:moveTo>
                    <a:cubicBezTo>
                      <a:pt x="203" y="0"/>
                      <a:pt x="0" y="203"/>
                      <a:pt x="0" y="465"/>
                    </a:cubicBezTo>
                    <a:cubicBezTo>
                      <a:pt x="0" y="715"/>
                      <a:pt x="203" y="929"/>
                      <a:pt x="465" y="929"/>
                    </a:cubicBezTo>
                    <a:lnTo>
                      <a:pt x="8275" y="929"/>
                    </a:lnTo>
                    <a:cubicBezTo>
                      <a:pt x="8537" y="929"/>
                      <a:pt x="8739" y="715"/>
                      <a:pt x="8739" y="465"/>
                    </a:cubicBezTo>
                    <a:cubicBezTo>
                      <a:pt x="8739" y="203"/>
                      <a:pt x="8537" y="0"/>
                      <a:pt x="828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6" name="Google Shape;5076;p26"/>
              <p:cNvSpPr/>
              <p:nvPr/>
            </p:nvSpPr>
            <p:spPr>
              <a:xfrm>
                <a:off x="6958484" y="1549942"/>
                <a:ext cx="213960" cy="61433"/>
              </a:xfrm>
              <a:custGeom>
                <a:rect b="b" l="l" r="r" t="t"/>
                <a:pathLst>
                  <a:path extrusionOk="0" h="930" w="3239">
                    <a:moveTo>
                      <a:pt x="465" y="0"/>
                    </a:moveTo>
                    <a:cubicBezTo>
                      <a:pt x="215" y="0"/>
                      <a:pt x="0" y="203"/>
                      <a:pt x="0" y="465"/>
                    </a:cubicBezTo>
                    <a:cubicBezTo>
                      <a:pt x="0" y="715"/>
                      <a:pt x="215" y="929"/>
                      <a:pt x="465" y="929"/>
                    </a:cubicBezTo>
                    <a:lnTo>
                      <a:pt x="2775" y="929"/>
                    </a:lnTo>
                    <a:cubicBezTo>
                      <a:pt x="3037" y="929"/>
                      <a:pt x="3239" y="715"/>
                      <a:pt x="3239" y="465"/>
                    </a:cubicBezTo>
                    <a:cubicBezTo>
                      <a:pt x="3239" y="203"/>
                      <a:pt x="3037" y="0"/>
                      <a:pt x="277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077" name="Google Shape;5077;p26"/>
            <p:cNvSpPr/>
            <p:nvPr/>
          </p:nvSpPr>
          <p:spPr>
            <a:xfrm>
              <a:off x="5449365" y="771901"/>
              <a:ext cx="749275" cy="99575"/>
            </a:xfrm>
            <a:custGeom>
              <a:rect b="b" l="l" r="r" t="t"/>
              <a:pathLst>
                <a:path extrusionOk="0" h="978" w="7359">
                  <a:moveTo>
                    <a:pt x="489" y="1"/>
                  </a:moveTo>
                  <a:cubicBezTo>
                    <a:pt x="215" y="1"/>
                    <a:pt x="1" y="215"/>
                    <a:pt x="1" y="489"/>
                  </a:cubicBezTo>
                  <a:cubicBezTo>
                    <a:pt x="1" y="763"/>
                    <a:pt x="215" y="977"/>
                    <a:pt x="489" y="977"/>
                  </a:cubicBezTo>
                  <a:lnTo>
                    <a:pt x="6871" y="977"/>
                  </a:lnTo>
                  <a:cubicBezTo>
                    <a:pt x="7133" y="977"/>
                    <a:pt x="7359" y="763"/>
                    <a:pt x="7359" y="489"/>
                  </a:cubicBezTo>
                  <a:cubicBezTo>
                    <a:pt x="7359" y="215"/>
                    <a:pt x="7133" y="1"/>
                    <a:pt x="687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078" name="Google Shape;5078;p26"/>
            <p:cNvGrpSpPr/>
            <p:nvPr/>
          </p:nvGrpSpPr>
          <p:grpSpPr>
            <a:xfrm rot="5400000">
              <a:off x="-778775" y="-1290216"/>
              <a:ext cx="4409672" cy="3803431"/>
              <a:chOff x="780450" y="1002925"/>
              <a:chExt cx="3916575" cy="3378125"/>
            </a:xfrm>
          </p:grpSpPr>
          <p:sp>
            <p:nvSpPr>
              <p:cNvPr id="5079" name="Google Shape;5079;p26"/>
              <p:cNvSpPr/>
              <p:nvPr/>
            </p:nvSpPr>
            <p:spPr>
              <a:xfrm>
                <a:off x="2544350" y="2278100"/>
                <a:ext cx="32175" cy="32450"/>
              </a:xfrm>
              <a:custGeom>
                <a:rect b="b" l="l" r="r" t="t"/>
                <a:pathLst>
                  <a:path extrusionOk="0" h="1298" w="1287">
                    <a:moveTo>
                      <a:pt x="489" y="0"/>
                    </a:moveTo>
                    <a:lnTo>
                      <a:pt x="489" y="500"/>
                    </a:lnTo>
                    <a:lnTo>
                      <a:pt x="1" y="643"/>
                    </a:lnTo>
                    <a:lnTo>
                      <a:pt x="489" y="798"/>
                    </a:lnTo>
                    <a:lnTo>
                      <a:pt x="489" y="1298"/>
                    </a:lnTo>
                    <a:lnTo>
                      <a:pt x="798" y="893"/>
                    </a:lnTo>
                    <a:lnTo>
                      <a:pt x="1287" y="1048"/>
                    </a:lnTo>
                    <a:lnTo>
                      <a:pt x="989" y="643"/>
                    </a:lnTo>
                    <a:lnTo>
                      <a:pt x="1287" y="250"/>
                    </a:lnTo>
                    <a:lnTo>
                      <a:pt x="798" y="405"/>
                    </a:lnTo>
                    <a:lnTo>
                      <a:pt x="4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0" name="Google Shape;5080;p26"/>
              <p:cNvSpPr/>
              <p:nvPr/>
            </p:nvSpPr>
            <p:spPr>
              <a:xfrm>
                <a:off x="3345350" y="2331075"/>
                <a:ext cx="32175" cy="32475"/>
              </a:xfrm>
              <a:custGeom>
                <a:rect b="b" l="l" r="r" t="t"/>
                <a:pathLst>
                  <a:path extrusionOk="0" h="1299" w="1287">
                    <a:moveTo>
                      <a:pt x="489" y="0"/>
                    </a:moveTo>
                    <a:lnTo>
                      <a:pt x="489" y="500"/>
                    </a:lnTo>
                    <a:lnTo>
                      <a:pt x="0" y="655"/>
                    </a:lnTo>
                    <a:lnTo>
                      <a:pt x="489" y="798"/>
                    </a:lnTo>
                    <a:lnTo>
                      <a:pt x="489" y="1298"/>
                    </a:lnTo>
                    <a:lnTo>
                      <a:pt x="798" y="893"/>
                    </a:lnTo>
                    <a:lnTo>
                      <a:pt x="1286" y="1048"/>
                    </a:lnTo>
                    <a:lnTo>
                      <a:pt x="1286" y="1048"/>
                    </a:lnTo>
                    <a:lnTo>
                      <a:pt x="989" y="655"/>
                    </a:lnTo>
                    <a:lnTo>
                      <a:pt x="1286" y="250"/>
                    </a:lnTo>
                    <a:lnTo>
                      <a:pt x="798" y="405"/>
                    </a:lnTo>
                    <a:lnTo>
                      <a:pt x="4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1" name="Google Shape;5081;p26"/>
              <p:cNvSpPr/>
              <p:nvPr/>
            </p:nvSpPr>
            <p:spPr>
              <a:xfrm>
                <a:off x="2592275" y="1497050"/>
                <a:ext cx="32175" cy="32450"/>
              </a:xfrm>
              <a:custGeom>
                <a:rect b="b" l="l" r="r" t="t"/>
                <a:pathLst>
                  <a:path extrusionOk="0" h="1298" w="1287">
                    <a:moveTo>
                      <a:pt x="489" y="0"/>
                    </a:moveTo>
                    <a:lnTo>
                      <a:pt x="489" y="500"/>
                    </a:lnTo>
                    <a:lnTo>
                      <a:pt x="1" y="655"/>
                    </a:lnTo>
                    <a:lnTo>
                      <a:pt x="489" y="798"/>
                    </a:lnTo>
                    <a:lnTo>
                      <a:pt x="489" y="1298"/>
                    </a:lnTo>
                    <a:lnTo>
                      <a:pt x="798" y="893"/>
                    </a:lnTo>
                    <a:lnTo>
                      <a:pt x="1286" y="1048"/>
                    </a:lnTo>
                    <a:lnTo>
                      <a:pt x="989" y="655"/>
                    </a:lnTo>
                    <a:lnTo>
                      <a:pt x="1286" y="250"/>
                    </a:lnTo>
                    <a:lnTo>
                      <a:pt x="798" y="405"/>
                    </a:lnTo>
                    <a:lnTo>
                      <a:pt x="4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2" name="Google Shape;5082;p26"/>
              <p:cNvSpPr/>
              <p:nvPr/>
            </p:nvSpPr>
            <p:spPr>
              <a:xfrm>
                <a:off x="3361425" y="1920600"/>
                <a:ext cx="32475" cy="32475"/>
              </a:xfrm>
              <a:custGeom>
                <a:rect b="b" l="l" r="r" t="t"/>
                <a:pathLst>
                  <a:path extrusionOk="0" h="1299" w="1299">
                    <a:moveTo>
                      <a:pt x="488" y="1"/>
                    </a:moveTo>
                    <a:lnTo>
                      <a:pt x="488" y="501"/>
                    </a:lnTo>
                    <a:lnTo>
                      <a:pt x="0" y="656"/>
                    </a:lnTo>
                    <a:lnTo>
                      <a:pt x="488" y="798"/>
                    </a:lnTo>
                    <a:lnTo>
                      <a:pt x="488" y="1298"/>
                    </a:lnTo>
                    <a:lnTo>
                      <a:pt x="798" y="894"/>
                    </a:lnTo>
                    <a:lnTo>
                      <a:pt x="1298" y="1048"/>
                    </a:lnTo>
                    <a:lnTo>
                      <a:pt x="989" y="656"/>
                    </a:lnTo>
                    <a:lnTo>
                      <a:pt x="1298" y="251"/>
                    </a:lnTo>
                    <a:lnTo>
                      <a:pt x="798" y="405"/>
                    </a:lnTo>
                    <a:lnTo>
                      <a:pt x="48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3" name="Google Shape;5083;p26"/>
              <p:cNvSpPr/>
              <p:nvPr/>
            </p:nvSpPr>
            <p:spPr>
              <a:xfrm>
                <a:off x="1761525" y="2082225"/>
                <a:ext cx="32450" cy="32475"/>
              </a:xfrm>
              <a:custGeom>
                <a:rect b="b" l="l" r="r" t="t"/>
                <a:pathLst>
                  <a:path extrusionOk="0" h="1299" w="1298">
                    <a:moveTo>
                      <a:pt x="500" y="1"/>
                    </a:moveTo>
                    <a:lnTo>
                      <a:pt x="500" y="489"/>
                    </a:lnTo>
                    <a:lnTo>
                      <a:pt x="0" y="644"/>
                    </a:lnTo>
                    <a:lnTo>
                      <a:pt x="500" y="798"/>
                    </a:lnTo>
                    <a:lnTo>
                      <a:pt x="500" y="1299"/>
                    </a:lnTo>
                    <a:lnTo>
                      <a:pt x="798" y="894"/>
                    </a:lnTo>
                    <a:lnTo>
                      <a:pt x="1298" y="1048"/>
                    </a:lnTo>
                    <a:lnTo>
                      <a:pt x="988" y="644"/>
                    </a:lnTo>
                    <a:lnTo>
                      <a:pt x="1298" y="251"/>
                    </a:lnTo>
                    <a:lnTo>
                      <a:pt x="1298" y="251"/>
                    </a:lnTo>
                    <a:lnTo>
                      <a:pt x="798" y="394"/>
                    </a:lnTo>
                    <a:lnTo>
                      <a:pt x="50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4" name="Google Shape;5084;p26"/>
              <p:cNvSpPr/>
              <p:nvPr/>
            </p:nvSpPr>
            <p:spPr>
              <a:xfrm>
                <a:off x="1647825" y="2529000"/>
                <a:ext cx="32450" cy="32475"/>
              </a:xfrm>
              <a:custGeom>
                <a:rect b="b" l="l" r="r" t="t"/>
                <a:pathLst>
                  <a:path extrusionOk="0" h="1299" w="1298">
                    <a:moveTo>
                      <a:pt x="500" y="1"/>
                    </a:moveTo>
                    <a:lnTo>
                      <a:pt x="500" y="489"/>
                    </a:lnTo>
                    <a:lnTo>
                      <a:pt x="0" y="644"/>
                    </a:lnTo>
                    <a:lnTo>
                      <a:pt x="500" y="799"/>
                    </a:lnTo>
                    <a:lnTo>
                      <a:pt x="500" y="1299"/>
                    </a:lnTo>
                    <a:lnTo>
                      <a:pt x="798" y="894"/>
                    </a:lnTo>
                    <a:lnTo>
                      <a:pt x="1298" y="1049"/>
                    </a:lnTo>
                    <a:lnTo>
                      <a:pt x="1298" y="1049"/>
                    </a:lnTo>
                    <a:lnTo>
                      <a:pt x="988" y="644"/>
                    </a:lnTo>
                    <a:lnTo>
                      <a:pt x="1298" y="251"/>
                    </a:lnTo>
                    <a:lnTo>
                      <a:pt x="798" y="394"/>
                    </a:lnTo>
                    <a:lnTo>
                      <a:pt x="50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5" name="Google Shape;5085;p26"/>
              <p:cNvSpPr/>
              <p:nvPr/>
            </p:nvSpPr>
            <p:spPr>
              <a:xfrm>
                <a:off x="780450" y="2377800"/>
                <a:ext cx="32175" cy="32775"/>
              </a:xfrm>
              <a:custGeom>
                <a:rect b="b" l="l" r="r" t="t"/>
                <a:pathLst>
                  <a:path extrusionOk="0" h="1311" w="1287">
                    <a:moveTo>
                      <a:pt x="488" y="1"/>
                    </a:moveTo>
                    <a:lnTo>
                      <a:pt x="488" y="501"/>
                    </a:lnTo>
                    <a:lnTo>
                      <a:pt x="0" y="655"/>
                    </a:lnTo>
                    <a:lnTo>
                      <a:pt x="488" y="810"/>
                    </a:lnTo>
                    <a:lnTo>
                      <a:pt x="488" y="1310"/>
                    </a:lnTo>
                    <a:lnTo>
                      <a:pt x="798" y="905"/>
                    </a:lnTo>
                    <a:lnTo>
                      <a:pt x="1286" y="1060"/>
                    </a:lnTo>
                    <a:lnTo>
                      <a:pt x="988" y="655"/>
                    </a:lnTo>
                    <a:lnTo>
                      <a:pt x="1286" y="251"/>
                    </a:lnTo>
                    <a:lnTo>
                      <a:pt x="798" y="405"/>
                    </a:lnTo>
                    <a:lnTo>
                      <a:pt x="48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6" name="Google Shape;5086;p26"/>
              <p:cNvSpPr/>
              <p:nvPr/>
            </p:nvSpPr>
            <p:spPr>
              <a:xfrm>
                <a:off x="2243125" y="2420375"/>
                <a:ext cx="32175" cy="32450"/>
              </a:xfrm>
              <a:custGeom>
                <a:rect b="b" l="l" r="r" t="t"/>
                <a:pathLst>
                  <a:path extrusionOk="0" h="1298" w="1287">
                    <a:moveTo>
                      <a:pt x="489" y="0"/>
                    </a:moveTo>
                    <a:lnTo>
                      <a:pt x="489" y="500"/>
                    </a:lnTo>
                    <a:lnTo>
                      <a:pt x="1" y="655"/>
                    </a:lnTo>
                    <a:lnTo>
                      <a:pt x="489" y="810"/>
                    </a:lnTo>
                    <a:lnTo>
                      <a:pt x="489" y="1298"/>
                    </a:lnTo>
                    <a:lnTo>
                      <a:pt x="798" y="905"/>
                    </a:lnTo>
                    <a:lnTo>
                      <a:pt x="1286" y="1060"/>
                    </a:lnTo>
                    <a:lnTo>
                      <a:pt x="989" y="655"/>
                    </a:lnTo>
                    <a:lnTo>
                      <a:pt x="1286" y="250"/>
                    </a:lnTo>
                    <a:lnTo>
                      <a:pt x="1286" y="250"/>
                    </a:lnTo>
                    <a:lnTo>
                      <a:pt x="798" y="405"/>
                    </a:lnTo>
                    <a:lnTo>
                      <a:pt x="4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7" name="Google Shape;5087;p26"/>
              <p:cNvSpPr/>
              <p:nvPr/>
            </p:nvSpPr>
            <p:spPr>
              <a:xfrm>
                <a:off x="3166450" y="3111225"/>
                <a:ext cx="32475" cy="32475"/>
              </a:xfrm>
              <a:custGeom>
                <a:rect b="b" l="l" r="r" t="t"/>
                <a:pathLst>
                  <a:path extrusionOk="0" h="1299" w="1299">
                    <a:moveTo>
                      <a:pt x="501" y="1"/>
                    </a:moveTo>
                    <a:lnTo>
                      <a:pt x="501" y="501"/>
                    </a:lnTo>
                    <a:lnTo>
                      <a:pt x="1" y="643"/>
                    </a:lnTo>
                    <a:lnTo>
                      <a:pt x="501" y="798"/>
                    </a:lnTo>
                    <a:lnTo>
                      <a:pt x="501" y="1298"/>
                    </a:lnTo>
                    <a:lnTo>
                      <a:pt x="798" y="894"/>
                    </a:lnTo>
                    <a:lnTo>
                      <a:pt x="1298" y="1048"/>
                    </a:lnTo>
                    <a:lnTo>
                      <a:pt x="1298" y="1048"/>
                    </a:lnTo>
                    <a:lnTo>
                      <a:pt x="989" y="643"/>
                    </a:lnTo>
                    <a:lnTo>
                      <a:pt x="1298" y="251"/>
                    </a:lnTo>
                    <a:lnTo>
                      <a:pt x="798" y="405"/>
                    </a:lnTo>
                    <a:lnTo>
                      <a:pt x="50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8" name="Google Shape;5088;p26"/>
              <p:cNvSpPr/>
              <p:nvPr/>
            </p:nvSpPr>
            <p:spPr>
              <a:xfrm>
                <a:off x="3302475" y="3978300"/>
                <a:ext cx="32175" cy="32475"/>
              </a:xfrm>
              <a:custGeom>
                <a:rect b="b" l="l" r="r" t="t"/>
                <a:pathLst>
                  <a:path extrusionOk="0" h="1299" w="1287">
                    <a:moveTo>
                      <a:pt x="489" y="0"/>
                    </a:moveTo>
                    <a:lnTo>
                      <a:pt x="489" y="500"/>
                    </a:lnTo>
                    <a:lnTo>
                      <a:pt x="1" y="655"/>
                    </a:lnTo>
                    <a:lnTo>
                      <a:pt x="489" y="810"/>
                    </a:lnTo>
                    <a:lnTo>
                      <a:pt x="489" y="1298"/>
                    </a:lnTo>
                    <a:lnTo>
                      <a:pt x="799" y="893"/>
                    </a:lnTo>
                    <a:lnTo>
                      <a:pt x="1287" y="1048"/>
                    </a:lnTo>
                    <a:lnTo>
                      <a:pt x="989" y="655"/>
                    </a:lnTo>
                    <a:lnTo>
                      <a:pt x="1287" y="250"/>
                    </a:lnTo>
                    <a:lnTo>
                      <a:pt x="799" y="405"/>
                    </a:lnTo>
                    <a:lnTo>
                      <a:pt x="4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9" name="Google Shape;5089;p26"/>
              <p:cNvSpPr/>
              <p:nvPr/>
            </p:nvSpPr>
            <p:spPr>
              <a:xfrm>
                <a:off x="2336000" y="3689575"/>
                <a:ext cx="32475" cy="32475"/>
              </a:xfrm>
              <a:custGeom>
                <a:rect b="b" l="l" r="r" t="t"/>
                <a:pathLst>
                  <a:path extrusionOk="0" h="1299" w="1299">
                    <a:moveTo>
                      <a:pt x="500" y="0"/>
                    </a:moveTo>
                    <a:lnTo>
                      <a:pt x="500" y="489"/>
                    </a:lnTo>
                    <a:lnTo>
                      <a:pt x="0" y="643"/>
                    </a:lnTo>
                    <a:lnTo>
                      <a:pt x="500" y="798"/>
                    </a:lnTo>
                    <a:lnTo>
                      <a:pt x="500" y="1298"/>
                    </a:lnTo>
                    <a:lnTo>
                      <a:pt x="798" y="893"/>
                    </a:lnTo>
                    <a:lnTo>
                      <a:pt x="1298" y="1048"/>
                    </a:lnTo>
                    <a:lnTo>
                      <a:pt x="988" y="643"/>
                    </a:lnTo>
                    <a:lnTo>
                      <a:pt x="1298" y="238"/>
                    </a:lnTo>
                    <a:lnTo>
                      <a:pt x="798" y="393"/>
                    </a:lnTo>
                    <a:lnTo>
                      <a:pt x="5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0" name="Google Shape;5090;p26"/>
              <p:cNvSpPr/>
              <p:nvPr/>
            </p:nvSpPr>
            <p:spPr>
              <a:xfrm>
                <a:off x="2560425" y="3143675"/>
                <a:ext cx="32475" cy="32475"/>
              </a:xfrm>
              <a:custGeom>
                <a:rect b="b" l="l" r="r" t="t"/>
                <a:pathLst>
                  <a:path extrusionOk="0" h="1299" w="1299">
                    <a:moveTo>
                      <a:pt x="501" y="0"/>
                    </a:moveTo>
                    <a:lnTo>
                      <a:pt x="501" y="488"/>
                    </a:lnTo>
                    <a:lnTo>
                      <a:pt x="1" y="643"/>
                    </a:lnTo>
                    <a:lnTo>
                      <a:pt x="501" y="798"/>
                    </a:lnTo>
                    <a:lnTo>
                      <a:pt x="501" y="1298"/>
                    </a:lnTo>
                    <a:lnTo>
                      <a:pt x="798" y="893"/>
                    </a:lnTo>
                    <a:lnTo>
                      <a:pt x="1298" y="1048"/>
                    </a:lnTo>
                    <a:lnTo>
                      <a:pt x="989" y="643"/>
                    </a:lnTo>
                    <a:lnTo>
                      <a:pt x="1298" y="250"/>
                    </a:lnTo>
                    <a:lnTo>
                      <a:pt x="1298" y="250"/>
                    </a:lnTo>
                    <a:lnTo>
                      <a:pt x="798" y="405"/>
                    </a:lnTo>
                    <a:lnTo>
                      <a:pt x="50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1" name="Google Shape;5091;p26"/>
              <p:cNvSpPr/>
              <p:nvPr/>
            </p:nvSpPr>
            <p:spPr>
              <a:xfrm>
                <a:off x="1914525" y="1848875"/>
                <a:ext cx="32450" cy="32475"/>
              </a:xfrm>
              <a:custGeom>
                <a:rect b="b" l="l" r="r" t="t"/>
                <a:pathLst>
                  <a:path extrusionOk="0" h="1299" w="1298">
                    <a:moveTo>
                      <a:pt x="500" y="0"/>
                    </a:moveTo>
                    <a:lnTo>
                      <a:pt x="500" y="500"/>
                    </a:lnTo>
                    <a:lnTo>
                      <a:pt x="0" y="643"/>
                    </a:lnTo>
                    <a:lnTo>
                      <a:pt x="500" y="798"/>
                    </a:lnTo>
                    <a:lnTo>
                      <a:pt x="500" y="1298"/>
                    </a:lnTo>
                    <a:lnTo>
                      <a:pt x="810" y="893"/>
                    </a:lnTo>
                    <a:lnTo>
                      <a:pt x="1298" y="1048"/>
                    </a:lnTo>
                    <a:lnTo>
                      <a:pt x="988" y="643"/>
                    </a:lnTo>
                    <a:lnTo>
                      <a:pt x="1298" y="250"/>
                    </a:lnTo>
                    <a:lnTo>
                      <a:pt x="810" y="405"/>
                    </a:lnTo>
                    <a:lnTo>
                      <a:pt x="5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2" name="Google Shape;5092;p26"/>
              <p:cNvSpPr/>
              <p:nvPr/>
            </p:nvSpPr>
            <p:spPr>
              <a:xfrm>
                <a:off x="2360400" y="1131825"/>
                <a:ext cx="32475" cy="32450"/>
              </a:xfrm>
              <a:custGeom>
                <a:rect b="b" l="l" r="r" t="t"/>
                <a:pathLst>
                  <a:path extrusionOk="0" h="1298" w="1299">
                    <a:moveTo>
                      <a:pt x="501" y="0"/>
                    </a:moveTo>
                    <a:lnTo>
                      <a:pt x="501" y="500"/>
                    </a:lnTo>
                    <a:lnTo>
                      <a:pt x="1" y="655"/>
                    </a:lnTo>
                    <a:lnTo>
                      <a:pt x="501" y="798"/>
                    </a:lnTo>
                    <a:lnTo>
                      <a:pt x="501" y="1298"/>
                    </a:lnTo>
                    <a:lnTo>
                      <a:pt x="798" y="893"/>
                    </a:lnTo>
                    <a:lnTo>
                      <a:pt x="1298" y="1048"/>
                    </a:lnTo>
                    <a:lnTo>
                      <a:pt x="989" y="655"/>
                    </a:lnTo>
                    <a:lnTo>
                      <a:pt x="1298" y="250"/>
                    </a:lnTo>
                    <a:lnTo>
                      <a:pt x="798" y="405"/>
                    </a:lnTo>
                    <a:lnTo>
                      <a:pt x="50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3" name="Google Shape;5093;p26"/>
              <p:cNvSpPr/>
              <p:nvPr/>
            </p:nvSpPr>
            <p:spPr>
              <a:xfrm>
                <a:off x="2275275" y="2911200"/>
                <a:ext cx="32475" cy="32475"/>
              </a:xfrm>
              <a:custGeom>
                <a:rect b="b" l="l" r="r" t="t"/>
                <a:pathLst>
                  <a:path extrusionOk="0" h="1299" w="1299">
                    <a:moveTo>
                      <a:pt x="500" y="1"/>
                    </a:moveTo>
                    <a:lnTo>
                      <a:pt x="500" y="501"/>
                    </a:lnTo>
                    <a:lnTo>
                      <a:pt x="0" y="644"/>
                    </a:lnTo>
                    <a:lnTo>
                      <a:pt x="500" y="798"/>
                    </a:lnTo>
                    <a:lnTo>
                      <a:pt x="500" y="1298"/>
                    </a:lnTo>
                    <a:lnTo>
                      <a:pt x="798" y="894"/>
                    </a:lnTo>
                    <a:lnTo>
                      <a:pt x="1298" y="1048"/>
                    </a:lnTo>
                    <a:lnTo>
                      <a:pt x="989" y="644"/>
                    </a:lnTo>
                    <a:lnTo>
                      <a:pt x="1298" y="251"/>
                    </a:lnTo>
                    <a:lnTo>
                      <a:pt x="1298" y="251"/>
                    </a:lnTo>
                    <a:lnTo>
                      <a:pt x="798" y="393"/>
                    </a:lnTo>
                    <a:lnTo>
                      <a:pt x="50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4" name="Google Shape;5094;p26"/>
              <p:cNvSpPr/>
              <p:nvPr/>
            </p:nvSpPr>
            <p:spPr>
              <a:xfrm>
                <a:off x="2544350" y="3918175"/>
                <a:ext cx="32175" cy="32475"/>
              </a:xfrm>
              <a:custGeom>
                <a:rect b="b" l="l" r="r" t="t"/>
                <a:pathLst>
                  <a:path extrusionOk="0" h="1299" w="1287">
                    <a:moveTo>
                      <a:pt x="489" y="0"/>
                    </a:moveTo>
                    <a:lnTo>
                      <a:pt x="489" y="500"/>
                    </a:lnTo>
                    <a:lnTo>
                      <a:pt x="1" y="655"/>
                    </a:lnTo>
                    <a:lnTo>
                      <a:pt x="489" y="810"/>
                    </a:lnTo>
                    <a:lnTo>
                      <a:pt x="489" y="1298"/>
                    </a:lnTo>
                    <a:lnTo>
                      <a:pt x="798" y="905"/>
                    </a:lnTo>
                    <a:lnTo>
                      <a:pt x="1287" y="1048"/>
                    </a:lnTo>
                    <a:lnTo>
                      <a:pt x="989" y="655"/>
                    </a:lnTo>
                    <a:lnTo>
                      <a:pt x="1287" y="250"/>
                    </a:lnTo>
                    <a:lnTo>
                      <a:pt x="798" y="405"/>
                    </a:lnTo>
                    <a:lnTo>
                      <a:pt x="4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5" name="Google Shape;5095;p26"/>
              <p:cNvSpPr/>
              <p:nvPr/>
            </p:nvSpPr>
            <p:spPr>
              <a:xfrm>
                <a:off x="2670850" y="2694200"/>
                <a:ext cx="32175" cy="32475"/>
              </a:xfrm>
              <a:custGeom>
                <a:rect b="b" l="l" r="r" t="t"/>
                <a:pathLst>
                  <a:path extrusionOk="0" h="1299" w="1287">
                    <a:moveTo>
                      <a:pt x="489" y="1"/>
                    </a:moveTo>
                    <a:lnTo>
                      <a:pt x="489" y="489"/>
                    </a:lnTo>
                    <a:lnTo>
                      <a:pt x="1" y="644"/>
                    </a:lnTo>
                    <a:lnTo>
                      <a:pt x="489" y="799"/>
                    </a:lnTo>
                    <a:lnTo>
                      <a:pt x="489" y="1299"/>
                    </a:lnTo>
                    <a:lnTo>
                      <a:pt x="799" y="894"/>
                    </a:lnTo>
                    <a:lnTo>
                      <a:pt x="1287" y="1049"/>
                    </a:lnTo>
                    <a:lnTo>
                      <a:pt x="1287" y="1049"/>
                    </a:lnTo>
                    <a:lnTo>
                      <a:pt x="989" y="644"/>
                    </a:lnTo>
                    <a:lnTo>
                      <a:pt x="1287" y="251"/>
                    </a:lnTo>
                    <a:lnTo>
                      <a:pt x="799" y="394"/>
                    </a:lnTo>
                    <a:lnTo>
                      <a:pt x="48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6" name="Google Shape;5096;p26"/>
              <p:cNvSpPr/>
              <p:nvPr/>
            </p:nvSpPr>
            <p:spPr>
              <a:xfrm>
                <a:off x="2745875" y="1821775"/>
                <a:ext cx="32450" cy="32475"/>
              </a:xfrm>
              <a:custGeom>
                <a:rect b="b" l="l" r="r" t="t"/>
                <a:pathLst>
                  <a:path extrusionOk="0" h="1299" w="1298">
                    <a:moveTo>
                      <a:pt x="500" y="1"/>
                    </a:moveTo>
                    <a:lnTo>
                      <a:pt x="500" y="489"/>
                    </a:lnTo>
                    <a:lnTo>
                      <a:pt x="0" y="644"/>
                    </a:lnTo>
                    <a:lnTo>
                      <a:pt x="500" y="799"/>
                    </a:lnTo>
                    <a:lnTo>
                      <a:pt x="500" y="1299"/>
                    </a:lnTo>
                    <a:lnTo>
                      <a:pt x="810" y="894"/>
                    </a:lnTo>
                    <a:lnTo>
                      <a:pt x="1298" y="1049"/>
                    </a:lnTo>
                    <a:lnTo>
                      <a:pt x="988" y="644"/>
                    </a:lnTo>
                    <a:lnTo>
                      <a:pt x="1298" y="251"/>
                    </a:lnTo>
                    <a:lnTo>
                      <a:pt x="810" y="394"/>
                    </a:lnTo>
                    <a:lnTo>
                      <a:pt x="50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7" name="Google Shape;5097;p26"/>
              <p:cNvSpPr/>
              <p:nvPr/>
            </p:nvSpPr>
            <p:spPr>
              <a:xfrm>
                <a:off x="3651050" y="3127300"/>
                <a:ext cx="32450" cy="32475"/>
              </a:xfrm>
              <a:custGeom>
                <a:rect b="b" l="l" r="r" t="t"/>
                <a:pathLst>
                  <a:path extrusionOk="0" h="1299" w="1298">
                    <a:moveTo>
                      <a:pt x="488" y="0"/>
                    </a:moveTo>
                    <a:lnTo>
                      <a:pt x="488" y="501"/>
                    </a:lnTo>
                    <a:lnTo>
                      <a:pt x="0" y="655"/>
                    </a:lnTo>
                    <a:lnTo>
                      <a:pt x="488" y="810"/>
                    </a:lnTo>
                    <a:lnTo>
                      <a:pt x="488" y="1298"/>
                    </a:lnTo>
                    <a:lnTo>
                      <a:pt x="798" y="905"/>
                    </a:lnTo>
                    <a:lnTo>
                      <a:pt x="1298" y="1060"/>
                    </a:lnTo>
                    <a:lnTo>
                      <a:pt x="988" y="655"/>
                    </a:lnTo>
                    <a:lnTo>
                      <a:pt x="1298" y="251"/>
                    </a:lnTo>
                    <a:lnTo>
                      <a:pt x="798" y="405"/>
                    </a:lnTo>
                    <a:lnTo>
                      <a:pt x="48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8" name="Google Shape;5098;p26"/>
              <p:cNvSpPr/>
              <p:nvPr/>
            </p:nvSpPr>
            <p:spPr>
              <a:xfrm>
                <a:off x="4041275" y="2777250"/>
                <a:ext cx="32175" cy="32775"/>
              </a:xfrm>
              <a:custGeom>
                <a:rect b="b" l="l" r="r" t="t"/>
                <a:pathLst>
                  <a:path extrusionOk="0" h="1311" w="1287">
                    <a:moveTo>
                      <a:pt x="488" y="1"/>
                    </a:moveTo>
                    <a:lnTo>
                      <a:pt x="488" y="501"/>
                    </a:lnTo>
                    <a:lnTo>
                      <a:pt x="0" y="656"/>
                    </a:lnTo>
                    <a:lnTo>
                      <a:pt x="488" y="810"/>
                    </a:lnTo>
                    <a:lnTo>
                      <a:pt x="488" y="1310"/>
                    </a:lnTo>
                    <a:lnTo>
                      <a:pt x="798" y="906"/>
                    </a:lnTo>
                    <a:lnTo>
                      <a:pt x="1286" y="1060"/>
                    </a:lnTo>
                    <a:lnTo>
                      <a:pt x="988" y="656"/>
                    </a:lnTo>
                    <a:lnTo>
                      <a:pt x="1286" y="251"/>
                    </a:lnTo>
                    <a:lnTo>
                      <a:pt x="798" y="406"/>
                    </a:lnTo>
                    <a:lnTo>
                      <a:pt x="48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9" name="Google Shape;5099;p26"/>
              <p:cNvSpPr/>
              <p:nvPr/>
            </p:nvSpPr>
            <p:spPr>
              <a:xfrm>
                <a:off x="1419225" y="2245650"/>
                <a:ext cx="32450" cy="32475"/>
              </a:xfrm>
              <a:custGeom>
                <a:rect b="b" l="l" r="r" t="t"/>
                <a:pathLst>
                  <a:path extrusionOk="0" h="1299" w="1298">
                    <a:moveTo>
                      <a:pt x="500" y="0"/>
                    </a:moveTo>
                    <a:lnTo>
                      <a:pt x="500" y="500"/>
                    </a:lnTo>
                    <a:lnTo>
                      <a:pt x="0" y="655"/>
                    </a:lnTo>
                    <a:lnTo>
                      <a:pt x="500" y="810"/>
                    </a:lnTo>
                    <a:lnTo>
                      <a:pt x="500" y="1298"/>
                    </a:lnTo>
                    <a:lnTo>
                      <a:pt x="798" y="905"/>
                    </a:lnTo>
                    <a:lnTo>
                      <a:pt x="1298" y="1048"/>
                    </a:lnTo>
                    <a:lnTo>
                      <a:pt x="1298" y="1048"/>
                    </a:lnTo>
                    <a:lnTo>
                      <a:pt x="988" y="655"/>
                    </a:lnTo>
                    <a:lnTo>
                      <a:pt x="1298" y="250"/>
                    </a:lnTo>
                    <a:lnTo>
                      <a:pt x="798" y="405"/>
                    </a:lnTo>
                    <a:lnTo>
                      <a:pt x="5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0" name="Google Shape;5100;p26"/>
              <p:cNvSpPr/>
              <p:nvPr/>
            </p:nvSpPr>
            <p:spPr>
              <a:xfrm>
                <a:off x="3361425" y="3035625"/>
                <a:ext cx="32475" cy="32475"/>
              </a:xfrm>
              <a:custGeom>
                <a:rect b="b" l="l" r="r" t="t"/>
                <a:pathLst>
                  <a:path extrusionOk="0" h="1299" w="1299">
                    <a:moveTo>
                      <a:pt x="488" y="0"/>
                    </a:moveTo>
                    <a:lnTo>
                      <a:pt x="488" y="489"/>
                    </a:lnTo>
                    <a:lnTo>
                      <a:pt x="0" y="643"/>
                    </a:lnTo>
                    <a:lnTo>
                      <a:pt x="488" y="798"/>
                    </a:lnTo>
                    <a:lnTo>
                      <a:pt x="488" y="1298"/>
                    </a:lnTo>
                    <a:lnTo>
                      <a:pt x="798" y="893"/>
                    </a:lnTo>
                    <a:lnTo>
                      <a:pt x="1298" y="1048"/>
                    </a:lnTo>
                    <a:lnTo>
                      <a:pt x="989" y="643"/>
                    </a:lnTo>
                    <a:lnTo>
                      <a:pt x="1298" y="239"/>
                    </a:lnTo>
                    <a:lnTo>
                      <a:pt x="798" y="393"/>
                    </a:lnTo>
                    <a:lnTo>
                      <a:pt x="48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1" name="Google Shape;5101;p26"/>
              <p:cNvSpPr/>
              <p:nvPr/>
            </p:nvSpPr>
            <p:spPr>
              <a:xfrm>
                <a:off x="1792475" y="2761175"/>
                <a:ext cx="32175" cy="32475"/>
              </a:xfrm>
              <a:custGeom>
                <a:rect b="b" l="l" r="r" t="t"/>
                <a:pathLst>
                  <a:path extrusionOk="0" h="1299" w="1287">
                    <a:moveTo>
                      <a:pt x="489" y="1"/>
                    </a:moveTo>
                    <a:lnTo>
                      <a:pt x="489" y="501"/>
                    </a:lnTo>
                    <a:lnTo>
                      <a:pt x="0" y="644"/>
                    </a:lnTo>
                    <a:lnTo>
                      <a:pt x="489" y="799"/>
                    </a:lnTo>
                    <a:lnTo>
                      <a:pt x="489" y="1299"/>
                    </a:lnTo>
                    <a:lnTo>
                      <a:pt x="798" y="894"/>
                    </a:lnTo>
                    <a:lnTo>
                      <a:pt x="1286" y="1049"/>
                    </a:lnTo>
                    <a:lnTo>
                      <a:pt x="989" y="644"/>
                    </a:lnTo>
                    <a:lnTo>
                      <a:pt x="1286" y="251"/>
                    </a:lnTo>
                    <a:lnTo>
                      <a:pt x="798" y="406"/>
                    </a:lnTo>
                    <a:lnTo>
                      <a:pt x="48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2" name="Google Shape;5102;p26"/>
              <p:cNvSpPr/>
              <p:nvPr/>
            </p:nvSpPr>
            <p:spPr>
              <a:xfrm>
                <a:off x="1107275" y="2677850"/>
                <a:ext cx="32475" cy="32450"/>
              </a:xfrm>
              <a:custGeom>
                <a:rect b="b" l="l" r="r" t="t"/>
                <a:pathLst>
                  <a:path extrusionOk="0" h="1298" w="1299">
                    <a:moveTo>
                      <a:pt x="500" y="0"/>
                    </a:moveTo>
                    <a:lnTo>
                      <a:pt x="500" y="500"/>
                    </a:lnTo>
                    <a:lnTo>
                      <a:pt x="0" y="655"/>
                    </a:lnTo>
                    <a:lnTo>
                      <a:pt x="500" y="810"/>
                    </a:lnTo>
                    <a:lnTo>
                      <a:pt x="500" y="1298"/>
                    </a:lnTo>
                    <a:lnTo>
                      <a:pt x="810" y="905"/>
                    </a:lnTo>
                    <a:lnTo>
                      <a:pt x="1298" y="1048"/>
                    </a:lnTo>
                    <a:lnTo>
                      <a:pt x="988" y="655"/>
                    </a:lnTo>
                    <a:lnTo>
                      <a:pt x="1298" y="250"/>
                    </a:lnTo>
                    <a:lnTo>
                      <a:pt x="810" y="405"/>
                    </a:lnTo>
                    <a:lnTo>
                      <a:pt x="5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3" name="Google Shape;5103;p26"/>
              <p:cNvSpPr/>
              <p:nvPr/>
            </p:nvSpPr>
            <p:spPr>
              <a:xfrm>
                <a:off x="3018525" y="2280175"/>
                <a:ext cx="32475" cy="32475"/>
              </a:xfrm>
              <a:custGeom>
                <a:rect b="b" l="l" r="r" t="t"/>
                <a:pathLst>
                  <a:path extrusionOk="0" h="1299" w="1299">
                    <a:moveTo>
                      <a:pt x="500" y="0"/>
                    </a:moveTo>
                    <a:lnTo>
                      <a:pt x="500" y="500"/>
                    </a:lnTo>
                    <a:lnTo>
                      <a:pt x="0" y="655"/>
                    </a:lnTo>
                    <a:lnTo>
                      <a:pt x="500" y="810"/>
                    </a:lnTo>
                    <a:lnTo>
                      <a:pt x="500" y="1298"/>
                    </a:lnTo>
                    <a:lnTo>
                      <a:pt x="798" y="905"/>
                    </a:lnTo>
                    <a:lnTo>
                      <a:pt x="1298" y="1048"/>
                    </a:lnTo>
                    <a:lnTo>
                      <a:pt x="989" y="655"/>
                    </a:lnTo>
                    <a:lnTo>
                      <a:pt x="1298" y="250"/>
                    </a:lnTo>
                    <a:lnTo>
                      <a:pt x="798" y="405"/>
                    </a:lnTo>
                    <a:lnTo>
                      <a:pt x="5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4" name="Google Shape;5104;p26"/>
              <p:cNvSpPr/>
              <p:nvPr/>
            </p:nvSpPr>
            <p:spPr>
              <a:xfrm>
                <a:off x="2549425" y="2858225"/>
                <a:ext cx="14900" cy="12800"/>
              </a:xfrm>
              <a:custGeom>
                <a:rect b="b" l="l" r="r" t="t"/>
                <a:pathLst>
                  <a:path extrusionOk="0" h="512" w="596">
                    <a:moveTo>
                      <a:pt x="274" y="0"/>
                    </a:moveTo>
                    <a:cubicBezTo>
                      <a:pt x="119" y="0"/>
                      <a:pt x="0" y="119"/>
                      <a:pt x="0" y="262"/>
                    </a:cubicBezTo>
                    <a:cubicBezTo>
                      <a:pt x="0" y="409"/>
                      <a:pt x="129" y="511"/>
                      <a:pt x="259" y="511"/>
                    </a:cubicBezTo>
                    <a:cubicBezTo>
                      <a:pt x="319" y="511"/>
                      <a:pt x="380" y="490"/>
                      <a:pt x="429" y="441"/>
                    </a:cubicBezTo>
                    <a:cubicBezTo>
                      <a:pt x="595" y="286"/>
                      <a:pt x="488" y="12"/>
                      <a:pt x="27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5" name="Google Shape;5105;p26"/>
              <p:cNvSpPr/>
              <p:nvPr/>
            </p:nvSpPr>
            <p:spPr>
              <a:xfrm>
                <a:off x="2369925" y="2624550"/>
                <a:ext cx="7475" cy="6475"/>
              </a:xfrm>
              <a:custGeom>
                <a:rect b="b" l="l" r="r" t="t"/>
                <a:pathLst>
                  <a:path extrusionOk="0" h="259" w="299">
                    <a:moveTo>
                      <a:pt x="132" y="1"/>
                    </a:moveTo>
                    <a:cubicBezTo>
                      <a:pt x="60" y="1"/>
                      <a:pt x="1" y="60"/>
                      <a:pt x="1" y="132"/>
                    </a:cubicBezTo>
                    <a:cubicBezTo>
                      <a:pt x="1" y="207"/>
                      <a:pt x="64" y="258"/>
                      <a:pt x="131" y="258"/>
                    </a:cubicBezTo>
                    <a:cubicBezTo>
                      <a:pt x="160" y="258"/>
                      <a:pt x="190" y="249"/>
                      <a:pt x="215" y="227"/>
                    </a:cubicBezTo>
                    <a:cubicBezTo>
                      <a:pt x="298" y="144"/>
                      <a:pt x="251" y="1"/>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6" name="Google Shape;5106;p26"/>
              <p:cNvSpPr/>
              <p:nvPr/>
            </p:nvSpPr>
            <p:spPr>
              <a:xfrm>
                <a:off x="2025825" y="2983825"/>
                <a:ext cx="7475" cy="6650"/>
              </a:xfrm>
              <a:custGeom>
                <a:rect b="b" l="l" r="r" t="t"/>
                <a:pathLst>
                  <a:path extrusionOk="0" h="266" w="299">
                    <a:moveTo>
                      <a:pt x="132" y="1"/>
                    </a:moveTo>
                    <a:cubicBezTo>
                      <a:pt x="60" y="1"/>
                      <a:pt x="1" y="60"/>
                      <a:pt x="1" y="132"/>
                    </a:cubicBezTo>
                    <a:cubicBezTo>
                      <a:pt x="1" y="212"/>
                      <a:pt x="61" y="266"/>
                      <a:pt x="126" y="266"/>
                    </a:cubicBezTo>
                    <a:cubicBezTo>
                      <a:pt x="157" y="266"/>
                      <a:pt x="188" y="254"/>
                      <a:pt x="215" y="227"/>
                    </a:cubicBezTo>
                    <a:cubicBezTo>
                      <a:pt x="299" y="155"/>
                      <a:pt x="251" y="13"/>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7" name="Google Shape;5107;p26"/>
              <p:cNvSpPr/>
              <p:nvPr/>
            </p:nvSpPr>
            <p:spPr>
              <a:xfrm>
                <a:off x="2667000" y="2083975"/>
                <a:ext cx="7750" cy="6400"/>
              </a:xfrm>
              <a:custGeom>
                <a:rect b="b" l="l" r="r" t="t"/>
                <a:pathLst>
                  <a:path extrusionOk="0" h="256" w="310">
                    <a:moveTo>
                      <a:pt x="125" y="1"/>
                    </a:moveTo>
                    <a:cubicBezTo>
                      <a:pt x="60" y="1"/>
                      <a:pt x="0" y="57"/>
                      <a:pt x="0" y="133"/>
                    </a:cubicBezTo>
                    <a:cubicBezTo>
                      <a:pt x="0" y="205"/>
                      <a:pt x="65" y="256"/>
                      <a:pt x="132" y="256"/>
                    </a:cubicBezTo>
                    <a:cubicBezTo>
                      <a:pt x="165" y="256"/>
                      <a:pt x="199" y="244"/>
                      <a:pt x="226" y="216"/>
                    </a:cubicBezTo>
                    <a:cubicBezTo>
                      <a:pt x="310" y="145"/>
                      <a:pt x="250" y="2"/>
                      <a:pt x="143" y="2"/>
                    </a:cubicBezTo>
                    <a:cubicBezTo>
                      <a:pt x="137" y="1"/>
                      <a:pt x="131" y="1"/>
                      <a:pt x="12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8" name="Google Shape;5108;p26"/>
              <p:cNvSpPr/>
              <p:nvPr/>
            </p:nvSpPr>
            <p:spPr>
              <a:xfrm>
                <a:off x="2303550" y="2080750"/>
                <a:ext cx="7475" cy="6450"/>
              </a:xfrm>
              <a:custGeom>
                <a:rect b="b" l="l" r="r" t="t"/>
                <a:pathLst>
                  <a:path extrusionOk="0" h="258" w="299">
                    <a:moveTo>
                      <a:pt x="131" y="0"/>
                    </a:moveTo>
                    <a:cubicBezTo>
                      <a:pt x="60" y="0"/>
                      <a:pt x="0" y="48"/>
                      <a:pt x="0" y="131"/>
                    </a:cubicBezTo>
                    <a:cubicBezTo>
                      <a:pt x="0" y="206"/>
                      <a:pt x="64" y="258"/>
                      <a:pt x="131" y="258"/>
                    </a:cubicBezTo>
                    <a:cubicBezTo>
                      <a:pt x="160" y="258"/>
                      <a:pt x="190" y="248"/>
                      <a:pt x="215" y="226"/>
                    </a:cubicBezTo>
                    <a:cubicBezTo>
                      <a:pt x="298" y="143"/>
                      <a:pt x="251" y="0"/>
                      <a:pt x="13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9" name="Google Shape;5109;p26"/>
              <p:cNvSpPr/>
              <p:nvPr/>
            </p:nvSpPr>
            <p:spPr>
              <a:xfrm>
                <a:off x="1918475" y="2471525"/>
                <a:ext cx="9650" cy="6625"/>
              </a:xfrm>
              <a:custGeom>
                <a:rect b="b" l="l" r="r" t="t"/>
                <a:pathLst>
                  <a:path extrusionOk="0" h="265" w="386">
                    <a:moveTo>
                      <a:pt x="177" y="1"/>
                    </a:moveTo>
                    <a:cubicBezTo>
                      <a:pt x="1" y="1"/>
                      <a:pt x="4" y="264"/>
                      <a:pt x="188" y="264"/>
                    </a:cubicBezTo>
                    <a:cubicBezTo>
                      <a:pt x="191" y="264"/>
                      <a:pt x="195" y="264"/>
                      <a:pt x="199" y="264"/>
                    </a:cubicBezTo>
                    <a:cubicBezTo>
                      <a:pt x="203" y="264"/>
                      <a:pt x="207" y="264"/>
                      <a:pt x="210" y="264"/>
                    </a:cubicBezTo>
                    <a:cubicBezTo>
                      <a:pt x="383" y="264"/>
                      <a:pt x="386" y="1"/>
                      <a:pt x="220" y="1"/>
                    </a:cubicBezTo>
                    <a:cubicBezTo>
                      <a:pt x="214" y="1"/>
                      <a:pt x="207" y="1"/>
                      <a:pt x="199" y="2"/>
                    </a:cubicBezTo>
                    <a:cubicBezTo>
                      <a:pt x="191" y="1"/>
                      <a:pt x="184" y="1"/>
                      <a:pt x="17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0" name="Google Shape;5110;p26"/>
              <p:cNvSpPr/>
              <p:nvPr/>
            </p:nvSpPr>
            <p:spPr>
              <a:xfrm>
                <a:off x="2306625" y="3102300"/>
                <a:ext cx="7675" cy="6650"/>
              </a:xfrm>
              <a:custGeom>
                <a:rect b="b" l="l" r="r" t="t"/>
                <a:pathLst>
                  <a:path extrusionOk="0" h="266" w="307">
                    <a:moveTo>
                      <a:pt x="139" y="0"/>
                    </a:moveTo>
                    <a:cubicBezTo>
                      <a:pt x="68" y="0"/>
                      <a:pt x="8" y="60"/>
                      <a:pt x="8" y="131"/>
                    </a:cubicBezTo>
                    <a:cubicBezTo>
                      <a:pt x="0" y="212"/>
                      <a:pt x="63" y="265"/>
                      <a:pt x="131" y="265"/>
                    </a:cubicBezTo>
                    <a:cubicBezTo>
                      <a:pt x="163" y="265"/>
                      <a:pt x="196" y="253"/>
                      <a:pt x="223" y="227"/>
                    </a:cubicBezTo>
                    <a:cubicBezTo>
                      <a:pt x="306" y="143"/>
                      <a:pt x="258" y="12"/>
                      <a:pt x="139"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1" name="Google Shape;5111;p26"/>
              <p:cNvSpPr/>
              <p:nvPr/>
            </p:nvSpPr>
            <p:spPr>
              <a:xfrm>
                <a:off x="2209300" y="3393375"/>
                <a:ext cx="7650" cy="6375"/>
              </a:xfrm>
              <a:custGeom>
                <a:rect b="b" l="l" r="r" t="t"/>
                <a:pathLst>
                  <a:path extrusionOk="0" h="255" w="306">
                    <a:moveTo>
                      <a:pt x="121" y="0"/>
                    </a:moveTo>
                    <a:cubicBezTo>
                      <a:pt x="58" y="0"/>
                      <a:pt x="8" y="55"/>
                      <a:pt x="8" y="121"/>
                    </a:cubicBezTo>
                    <a:cubicBezTo>
                      <a:pt x="0" y="201"/>
                      <a:pt x="63" y="255"/>
                      <a:pt x="131" y="255"/>
                    </a:cubicBezTo>
                    <a:cubicBezTo>
                      <a:pt x="163" y="255"/>
                      <a:pt x="196" y="243"/>
                      <a:pt x="222" y="216"/>
                    </a:cubicBezTo>
                    <a:cubicBezTo>
                      <a:pt x="306" y="145"/>
                      <a:pt x="258" y="2"/>
                      <a:pt x="139" y="2"/>
                    </a:cubicBezTo>
                    <a:cubicBezTo>
                      <a:pt x="133" y="1"/>
                      <a:pt x="127" y="0"/>
                      <a:pt x="12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2" name="Google Shape;5112;p26"/>
              <p:cNvSpPr/>
              <p:nvPr/>
            </p:nvSpPr>
            <p:spPr>
              <a:xfrm>
                <a:off x="2083875" y="3702375"/>
                <a:ext cx="7775" cy="6650"/>
              </a:xfrm>
              <a:custGeom>
                <a:rect b="b" l="l" r="r" t="t"/>
                <a:pathLst>
                  <a:path extrusionOk="0" h="266" w="311">
                    <a:moveTo>
                      <a:pt x="144" y="0"/>
                    </a:moveTo>
                    <a:cubicBezTo>
                      <a:pt x="60" y="0"/>
                      <a:pt x="1" y="60"/>
                      <a:pt x="1" y="131"/>
                    </a:cubicBezTo>
                    <a:cubicBezTo>
                      <a:pt x="1" y="212"/>
                      <a:pt x="66" y="265"/>
                      <a:pt x="135" y="265"/>
                    </a:cubicBezTo>
                    <a:cubicBezTo>
                      <a:pt x="167" y="265"/>
                      <a:pt x="200" y="253"/>
                      <a:pt x="227" y="227"/>
                    </a:cubicBezTo>
                    <a:cubicBezTo>
                      <a:pt x="310" y="143"/>
                      <a:pt x="251" y="0"/>
                      <a:pt x="14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3" name="Google Shape;5113;p26"/>
              <p:cNvSpPr/>
              <p:nvPr/>
            </p:nvSpPr>
            <p:spPr>
              <a:xfrm>
                <a:off x="2559225" y="3660700"/>
                <a:ext cx="6875" cy="6275"/>
              </a:xfrm>
              <a:custGeom>
                <a:rect b="b" l="l" r="r" t="t"/>
                <a:pathLst>
                  <a:path extrusionOk="0" h="251" w="275">
                    <a:moveTo>
                      <a:pt x="132" y="0"/>
                    </a:moveTo>
                    <a:cubicBezTo>
                      <a:pt x="60" y="0"/>
                      <a:pt x="1" y="48"/>
                      <a:pt x="1" y="120"/>
                    </a:cubicBezTo>
                    <a:cubicBezTo>
                      <a:pt x="1" y="203"/>
                      <a:pt x="60" y="250"/>
                      <a:pt x="132" y="250"/>
                    </a:cubicBezTo>
                    <a:cubicBezTo>
                      <a:pt x="215" y="250"/>
                      <a:pt x="275" y="203"/>
                      <a:pt x="275" y="120"/>
                    </a:cubicBezTo>
                    <a:cubicBezTo>
                      <a:pt x="275" y="48"/>
                      <a:pt x="215" y="0"/>
                      <a:pt x="13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4" name="Google Shape;5114;p26"/>
              <p:cNvSpPr/>
              <p:nvPr/>
            </p:nvSpPr>
            <p:spPr>
              <a:xfrm>
                <a:off x="2366350" y="4374475"/>
                <a:ext cx="6875" cy="6575"/>
              </a:xfrm>
              <a:custGeom>
                <a:rect b="b" l="l" r="r" t="t"/>
                <a:pathLst>
                  <a:path extrusionOk="0" h="263" w="275">
                    <a:moveTo>
                      <a:pt x="144" y="1"/>
                    </a:moveTo>
                    <a:cubicBezTo>
                      <a:pt x="60" y="1"/>
                      <a:pt x="1" y="60"/>
                      <a:pt x="1" y="132"/>
                    </a:cubicBezTo>
                    <a:cubicBezTo>
                      <a:pt x="1" y="203"/>
                      <a:pt x="60" y="263"/>
                      <a:pt x="144" y="263"/>
                    </a:cubicBezTo>
                    <a:cubicBezTo>
                      <a:pt x="215" y="263"/>
                      <a:pt x="275" y="203"/>
                      <a:pt x="275" y="132"/>
                    </a:cubicBezTo>
                    <a:cubicBezTo>
                      <a:pt x="275" y="60"/>
                      <a:pt x="215" y="1"/>
                      <a:pt x="14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5" name="Google Shape;5115;p26"/>
              <p:cNvSpPr/>
              <p:nvPr/>
            </p:nvSpPr>
            <p:spPr>
              <a:xfrm>
                <a:off x="3070300" y="3765175"/>
                <a:ext cx="7475" cy="6650"/>
              </a:xfrm>
              <a:custGeom>
                <a:rect b="b" l="l" r="r" t="t"/>
                <a:pathLst>
                  <a:path extrusionOk="0" h="266" w="299">
                    <a:moveTo>
                      <a:pt x="132" y="1"/>
                    </a:moveTo>
                    <a:cubicBezTo>
                      <a:pt x="61" y="1"/>
                      <a:pt x="1" y="60"/>
                      <a:pt x="1" y="132"/>
                    </a:cubicBezTo>
                    <a:cubicBezTo>
                      <a:pt x="1" y="212"/>
                      <a:pt x="61" y="266"/>
                      <a:pt x="126" y="266"/>
                    </a:cubicBezTo>
                    <a:cubicBezTo>
                      <a:pt x="157" y="266"/>
                      <a:pt x="188" y="254"/>
                      <a:pt x="215" y="227"/>
                    </a:cubicBezTo>
                    <a:cubicBezTo>
                      <a:pt x="299" y="143"/>
                      <a:pt x="251" y="12"/>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6" name="Google Shape;5116;p26"/>
              <p:cNvSpPr/>
              <p:nvPr/>
            </p:nvSpPr>
            <p:spPr>
              <a:xfrm>
                <a:off x="2988150" y="3991400"/>
                <a:ext cx="7475" cy="6450"/>
              </a:xfrm>
              <a:custGeom>
                <a:rect b="b" l="l" r="r" t="t"/>
                <a:pathLst>
                  <a:path extrusionOk="0" h="258" w="299">
                    <a:moveTo>
                      <a:pt x="132" y="0"/>
                    </a:moveTo>
                    <a:cubicBezTo>
                      <a:pt x="60" y="0"/>
                      <a:pt x="1" y="48"/>
                      <a:pt x="1" y="131"/>
                    </a:cubicBezTo>
                    <a:cubicBezTo>
                      <a:pt x="1" y="206"/>
                      <a:pt x="65" y="258"/>
                      <a:pt x="132" y="258"/>
                    </a:cubicBezTo>
                    <a:cubicBezTo>
                      <a:pt x="161" y="258"/>
                      <a:pt x="190" y="248"/>
                      <a:pt x="215" y="226"/>
                    </a:cubicBezTo>
                    <a:cubicBezTo>
                      <a:pt x="299" y="143"/>
                      <a:pt x="251" y="0"/>
                      <a:pt x="13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7" name="Google Shape;5117;p26"/>
              <p:cNvSpPr/>
              <p:nvPr/>
            </p:nvSpPr>
            <p:spPr>
              <a:xfrm>
                <a:off x="2795575" y="4192900"/>
                <a:ext cx="7475" cy="6650"/>
              </a:xfrm>
              <a:custGeom>
                <a:rect b="b" l="l" r="r" t="t"/>
                <a:pathLst>
                  <a:path extrusionOk="0" h="266" w="299">
                    <a:moveTo>
                      <a:pt x="131" y="1"/>
                    </a:moveTo>
                    <a:cubicBezTo>
                      <a:pt x="60" y="1"/>
                      <a:pt x="1" y="60"/>
                      <a:pt x="1" y="132"/>
                    </a:cubicBezTo>
                    <a:cubicBezTo>
                      <a:pt x="1" y="212"/>
                      <a:pt x="61" y="266"/>
                      <a:pt x="125" y="266"/>
                    </a:cubicBezTo>
                    <a:cubicBezTo>
                      <a:pt x="156" y="266"/>
                      <a:pt x="188" y="254"/>
                      <a:pt x="215" y="227"/>
                    </a:cubicBezTo>
                    <a:cubicBezTo>
                      <a:pt x="298" y="144"/>
                      <a:pt x="251" y="13"/>
                      <a:pt x="13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8" name="Google Shape;5118;p26"/>
              <p:cNvSpPr/>
              <p:nvPr/>
            </p:nvSpPr>
            <p:spPr>
              <a:xfrm>
                <a:off x="3423925" y="3518125"/>
                <a:ext cx="7775" cy="6650"/>
              </a:xfrm>
              <a:custGeom>
                <a:rect b="b" l="l" r="r" t="t"/>
                <a:pathLst>
                  <a:path extrusionOk="0" h="266" w="311">
                    <a:moveTo>
                      <a:pt x="143" y="0"/>
                    </a:moveTo>
                    <a:cubicBezTo>
                      <a:pt x="72" y="0"/>
                      <a:pt x="1" y="60"/>
                      <a:pt x="1" y="131"/>
                    </a:cubicBezTo>
                    <a:cubicBezTo>
                      <a:pt x="1" y="212"/>
                      <a:pt x="66" y="265"/>
                      <a:pt x="135" y="265"/>
                    </a:cubicBezTo>
                    <a:cubicBezTo>
                      <a:pt x="167" y="265"/>
                      <a:pt x="200" y="253"/>
                      <a:pt x="227" y="227"/>
                    </a:cubicBezTo>
                    <a:cubicBezTo>
                      <a:pt x="310" y="143"/>
                      <a:pt x="263" y="0"/>
                      <a:pt x="14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9" name="Google Shape;5119;p26"/>
              <p:cNvSpPr/>
              <p:nvPr/>
            </p:nvSpPr>
            <p:spPr>
              <a:xfrm>
                <a:off x="4689275" y="3780950"/>
                <a:ext cx="7750" cy="6650"/>
              </a:xfrm>
              <a:custGeom>
                <a:rect b="b" l="l" r="r" t="t"/>
                <a:pathLst>
                  <a:path extrusionOk="0" h="266" w="310">
                    <a:moveTo>
                      <a:pt x="143" y="1"/>
                    </a:moveTo>
                    <a:cubicBezTo>
                      <a:pt x="60" y="1"/>
                      <a:pt x="0" y="60"/>
                      <a:pt x="0" y="132"/>
                    </a:cubicBezTo>
                    <a:cubicBezTo>
                      <a:pt x="0" y="212"/>
                      <a:pt x="66" y="266"/>
                      <a:pt x="134" y="266"/>
                    </a:cubicBezTo>
                    <a:cubicBezTo>
                      <a:pt x="166" y="266"/>
                      <a:pt x="199" y="254"/>
                      <a:pt x="226" y="227"/>
                    </a:cubicBezTo>
                    <a:cubicBezTo>
                      <a:pt x="310" y="143"/>
                      <a:pt x="250" y="1"/>
                      <a:pt x="1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0" name="Google Shape;5120;p26"/>
              <p:cNvSpPr/>
              <p:nvPr/>
            </p:nvSpPr>
            <p:spPr>
              <a:xfrm>
                <a:off x="3730525" y="4181600"/>
                <a:ext cx="7450" cy="6450"/>
              </a:xfrm>
              <a:custGeom>
                <a:rect b="b" l="l" r="r" t="t"/>
                <a:pathLst>
                  <a:path extrusionOk="0" h="258" w="298">
                    <a:moveTo>
                      <a:pt x="131" y="0"/>
                    </a:moveTo>
                    <a:cubicBezTo>
                      <a:pt x="60" y="0"/>
                      <a:pt x="0" y="60"/>
                      <a:pt x="0" y="131"/>
                    </a:cubicBezTo>
                    <a:cubicBezTo>
                      <a:pt x="0" y="206"/>
                      <a:pt x="64" y="258"/>
                      <a:pt x="131" y="258"/>
                    </a:cubicBezTo>
                    <a:cubicBezTo>
                      <a:pt x="160" y="258"/>
                      <a:pt x="189" y="248"/>
                      <a:pt x="214" y="227"/>
                    </a:cubicBezTo>
                    <a:cubicBezTo>
                      <a:pt x="298" y="143"/>
                      <a:pt x="250" y="12"/>
                      <a:pt x="13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1" name="Google Shape;5121;p26"/>
              <p:cNvSpPr/>
              <p:nvPr/>
            </p:nvSpPr>
            <p:spPr>
              <a:xfrm>
                <a:off x="3041150" y="3291300"/>
                <a:ext cx="6850" cy="6575"/>
              </a:xfrm>
              <a:custGeom>
                <a:rect b="b" l="l" r="r" t="t"/>
                <a:pathLst>
                  <a:path extrusionOk="0" h="263" w="274">
                    <a:moveTo>
                      <a:pt x="143" y="1"/>
                    </a:moveTo>
                    <a:cubicBezTo>
                      <a:pt x="72" y="1"/>
                      <a:pt x="0" y="60"/>
                      <a:pt x="0" y="132"/>
                    </a:cubicBezTo>
                    <a:cubicBezTo>
                      <a:pt x="0" y="203"/>
                      <a:pt x="72" y="263"/>
                      <a:pt x="143" y="263"/>
                    </a:cubicBezTo>
                    <a:cubicBezTo>
                      <a:pt x="214" y="263"/>
                      <a:pt x="274" y="203"/>
                      <a:pt x="274" y="132"/>
                    </a:cubicBezTo>
                    <a:cubicBezTo>
                      <a:pt x="274" y="60"/>
                      <a:pt x="214" y="1"/>
                      <a:pt x="1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2" name="Google Shape;5122;p26"/>
              <p:cNvSpPr/>
              <p:nvPr/>
            </p:nvSpPr>
            <p:spPr>
              <a:xfrm>
                <a:off x="2792000" y="3183250"/>
                <a:ext cx="7775" cy="6650"/>
              </a:xfrm>
              <a:custGeom>
                <a:rect b="b" l="l" r="r" t="t"/>
                <a:pathLst>
                  <a:path extrusionOk="0" h="266" w="311">
                    <a:moveTo>
                      <a:pt x="144" y="1"/>
                    </a:moveTo>
                    <a:cubicBezTo>
                      <a:pt x="60" y="1"/>
                      <a:pt x="1" y="60"/>
                      <a:pt x="1" y="132"/>
                    </a:cubicBezTo>
                    <a:cubicBezTo>
                      <a:pt x="1" y="213"/>
                      <a:pt x="66" y="266"/>
                      <a:pt x="135" y="266"/>
                    </a:cubicBezTo>
                    <a:cubicBezTo>
                      <a:pt x="167" y="266"/>
                      <a:pt x="200" y="254"/>
                      <a:pt x="227" y="227"/>
                    </a:cubicBezTo>
                    <a:cubicBezTo>
                      <a:pt x="310" y="144"/>
                      <a:pt x="251" y="1"/>
                      <a:pt x="14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3" name="Google Shape;5123;p26"/>
              <p:cNvSpPr/>
              <p:nvPr/>
            </p:nvSpPr>
            <p:spPr>
              <a:xfrm>
                <a:off x="2931600" y="2869500"/>
                <a:ext cx="7775" cy="6500"/>
              </a:xfrm>
              <a:custGeom>
                <a:rect b="b" l="l" r="r" t="t"/>
                <a:pathLst>
                  <a:path extrusionOk="0" h="260" w="311">
                    <a:moveTo>
                      <a:pt x="123" y="0"/>
                    </a:moveTo>
                    <a:cubicBezTo>
                      <a:pt x="50" y="0"/>
                      <a:pt x="1" y="56"/>
                      <a:pt x="1" y="133"/>
                    </a:cubicBezTo>
                    <a:cubicBezTo>
                      <a:pt x="1" y="208"/>
                      <a:pt x="70" y="259"/>
                      <a:pt x="141" y="259"/>
                    </a:cubicBezTo>
                    <a:cubicBezTo>
                      <a:pt x="171" y="259"/>
                      <a:pt x="202" y="249"/>
                      <a:pt x="227" y="228"/>
                    </a:cubicBezTo>
                    <a:cubicBezTo>
                      <a:pt x="310" y="145"/>
                      <a:pt x="251" y="2"/>
                      <a:pt x="144" y="2"/>
                    </a:cubicBezTo>
                    <a:cubicBezTo>
                      <a:pt x="136" y="1"/>
                      <a:pt x="129" y="0"/>
                      <a:pt x="12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4" name="Google Shape;5124;p26"/>
              <p:cNvSpPr/>
              <p:nvPr/>
            </p:nvSpPr>
            <p:spPr>
              <a:xfrm>
                <a:off x="2775025" y="2452800"/>
                <a:ext cx="7475" cy="6675"/>
              </a:xfrm>
              <a:custGeom>
                <a:rect b="b" l="l" r="r" t="t"/>
                <a:pathLst>
                  <a:path extrusionOk="0" h="267" w="299">
                    <a:moveTo>
                      <a:pt x="132" y="1"/>
                    </a:moveTo>
                    <a:cubicBezTo>
                      <a:pt x="61" y="1"/>
                      <a:pt x="1" y="61"/>
                      <a:pt x="1" y="132"/>
                    </a:cubicBezTo>
                    <a:cubicBezTo>
                      <a:pt x="1" y="213"/>
                      <a:pt x="61" y="266"/>
                      <a:pt x="126" y="266"/>
                    </a:cubicBezTo>
                    <a:cubicBezTo>
                      <a:pt x="157" y="266"/>
                      <a:pt x="188" y="254"/>
                      <a:pt x="215" y="227"/>
                    </a:cubicBezTo>
                    <a:cubicBezTo>
                      <a:pt x="299" y="156"/>
                      <a:pt x="251" y="13"/>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5" name="Google Shape;5125;p26"/>
              <p:cNvSpPr/>
              <p:nvPr/>
            </p:nvSpPr>
            <p:spPr>
              <a:xfrm>
                <a:off x="3629900" y="2809400"/>
                <a:ext cx="7775" cy="6650"/>
              </a:xfrm>
              <a:custGeom>
                <a:rect b="b" l="l" r="r" t="t"/>
                <a:pathLst>
                  <a:path extrusionOk="0" h="266" w="311">
                    <a:moveTo>
                      <a:pt x="144" y="1"/>
                    </a:moveTo>
                    <a:cubicBezTo>
                      <a:pt x="72" y="1"/>
                      <a:pt x="1" y="60"/>
                      <a:pt x="1" y="132"/>
                    </a:cubicBezTo>
                    <a:cubicBezTo>
                      <a:pt x="1" y="212"/>
                      <a:pt x="66" y="266"/>
                      <a:pt x="135" y="266"/>
                    </a:cubicBezTo>
                    <a:cubicBezTo>
                      <a:pt x="167" y="266"/>
                      <a:pt x="200" y="254"/>
                      <a:pt x="227" y="227"/>
                    </a:cubicBezTo>
                    <a:cubicBezTo>
                      <a:pt x="310" y="144"/>
                      <a:pt x="251" y="1"/>
                      <a:pt x="14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6" name="Google Shape;5126;p26"/>
              <p:cNvSpPr/>
              <p:nvPr/>
            </p:nvSpPr>
            <p:spPr>
              <a:xfrm>
                <a:off x="3815350" y="3113600"/>
                <a:ext cx="7450" cy="6650"/>
              </a:xfrm>
              <a:custGeom>
                <a:rect b="b" l="l" r="r" t="t"/>
                <a:pathLst>
                  <a:path extrusionOk="0" h="266" w="298">
                    <a:moveTo>
                      <a:pt x="131" y="1"/>
                    </a:moveTo>
                    <a:cubicBezTo>
                      <a:pt x="60" y="1"/>
                      <a:pt x="0" y="60"/>
                      <a:pt x="0" y="132"/>
                    </a:cubicBezTo>
                    <a:cubicBezTo>
                      <a:pt x="0" y="213"/>
                      <a:pt x="61" y="266"/>
                      <a:pt x="125" y="266"/>
                    </a:cubicBezTo>
                    <a:cubicBezTo>
                      <a:pt x="156" y="266"/>
                      <a:pt x="188" y="254"/>
                      <a:pt x="215" y="227"/>
                    </a:cubicBezTo>
                    <a:cubicBezTo>
                      <a:pt x="298" y="156"/>
                      <a:pt x="250" y="13"/>
                      <a:pt x="13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7" name="Google Shape;5127;p26"/>
              <p:cNvSpPr/>
              <p:nvPr/>
            </p:nvSpPr>
            <p:spPr>
              <a:xfrm>
                <a:off x="2695275" y="3010025"/>
                <a:ext cx="6850" cy="6575"/>
              </a:xfrm>
              <a:custGeom>
                <a:rect b="b" l="l" r="r" t="t"/>
                <a:pathLst>
                  <a:path extrusionOk="0" h="263" w="274">
                    <a:moveTo>
                      <a:pt x="131" y="0"/>
                    </a:moveTo>
                    <a:cubicBezTo>
                      <a:pt x="60" y="0"/>
                      <a:pt x="0" y="60"/>
                      <a:pt x="0" y="131"/>
                    </a:cubicBezTo>
                    <a:cubicBezTo>
                      <a:pt x="0" y="203"/>
                      <a:pt x="60" y="262"/>
                      <a:pt x="131" y="262"/>
                    </a:cubicBezTo>
                    <a:cubicBezTo>
                      <a:pt x="203" y="262"/>
                      <a:pt x="274" y="203"/>
                      <a:pt x="274" y="131"/>
                    </a:cubicBezTo>
                    <a:cubicBezTo>
                      <a:pt x="274" y="60"/>
                      <a:pt x="203" y="0"/>
                      <a:pt x="13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8" name="Google Shape;5128;p26"/>
              <p:cNvSpPr/>
              <p:nvPr/>
            </p:nvSpPr>
            <p:spPr>
              <a:xfrm>
                <a:off x="1995775" y="2767725"/>
                <a:ext cx="7750" cy="6475"/>
              </a:xfrm>
              <a:custGeom>
                <a:rect b="b" l="l" r="r" t="t"/>
                <a:pathLst>
                  <a:path extrusionOk="0" h="259" w="310">
                    <a:moveTo>
                      <a:pt x="143" y="1"/>
                    </a:moveTo>
                    <a:cubicBezTo>
                      <a:pt x="72" y="1"/>
                      <a:pt x="12" y="60"/>
                      <a:pt x="0" y="132"/>
                    </a:cubicBezTo>
                    <a:cubicBezTo>
                      <a:pt x="0" y="207"/>
                      <a:pt x="70" y="258"/>
                      <a:pt x="141" y="258"/>
                    </a:cubicBezTo>
                    <a:cubicBezTo>
                      <a:pt x="171" y="258"/>
                      <a:pt x="201" y="249"/>
                      <a:pt x="227" y="227"/>
                    </a:cubicBezTo>
                    <a:cubicBezTo>
                      <a:pt x="310" y="144"/>
                      <a:pt x="250" y="1"/>
                      <a:pt x="1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9" name="Google Shape;5129;p26"/>
              <p:cNvSpPr/>
              <p:nvPr/>
            </p:nvSpPr>
            <p:spPr>
              <a:xfrm>
                <a:off x="1842475" y="2609675"/>
                <a:ext cx="7475" cy="6525"/>
              </a:xfrm>
              <a:custGeom>
                <a:rect b="b" l="l" r="r" t="t"/>
                <a:pathLst>
                  <a:path extrusionOk="0" h="261" w="299">
                    <a:moveTo>
                      <a:pt x="132" y="1"/>
                    </a:moveTo>
                    <a:cubicBezTo>
                      <a:pt x="60" y="1"/>
                      <a:pt x="1" y="60"/>
                      <a:pt x="1" y="132"/>
                    </a:cubicBezTo>
                    <a:cubicBezTo>
                      <a:pt x="1" y="212"/>
                      <a:pt x="61" y="260"/>
                      <a:pt x="126" y="260"/>
                    </a:cubicBezTo>
                    <a:cubicBezTo>
                      <a:pt x="157" y="260"/>
                      <a:pt x="188" y="250"/>
                      <a:pt x="215" y="227"/>
                    </a:cubicBezTo>
                    <a:cubicBezTo>
                      <a:pt x="298" y="143"/>
                      <a:pt x="251" y="12"/>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0" name="Google Shape;5130;p26"/>
              <p:cNvSpPr/>
              <p:nvPr/>
            </p:nvSpPr>
            <p:spPr>
              <a:xfrm>
                <a:off x="1810500" y="1837825"/>
                <a:ext cx="9225" cy="6625"/>
              </a:xfrm>
              <a:custGeom>
                <a:rect b="b" l="l" r="r" t="t"/>
                <a:pathLst>
                  <a:path extrusionOk="0" h="265" w="369">
                    <a:moveTo>
                      <a:pt x="164" y="0"/>
                    </a:moveTo>
                    <a:cubicBezTo>
                      <a:pt x="1" y="0"/>
                      <a:pt x="1" y="265"/>
                      <a:pt x="164" y="265"/>
                    </a:cubicBezTo>
                    <a:cubicBezTo>
                      <a:pt x="170" y="265"/>
                      <a:pt x="177" y="265"/>
                      <a:pt x="184" y="264"/>
                    </a:cubicBezTo>
                    <a:cubicBezTo>
                      <a:pt x="191" y="265"/>
                      <a:pt x="198" y="265"/>
                      <a:pt x="205" y="265"/>
                    </a:cubicBezTo>
                    <a:cubicBezTo>
                      <a:pt x="368" y="265"/>
                      <a:pt x="368" y="0"/>
                      <a:pt x="205" y="0"/>
                    </a:cubicBezTo>
                    <a:cubicBezTo>
                      <a:pt x="198" y="0"/>
                      <a:pt x="191" y="1"/>
                      <a:pt x="184" y="2"/>
                    </a:cubicBezTo>
                    <a:cubicBezTo>
                      <a:pt x="177" y="1"/>
                      <a:pt x="170" y="0"/>
                      <a:pt x="16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1" name="Google Shape;5131;p26"/>
              <p:cNvSpPr/>
              <p:nvPr/>
            </p:nvSpPr>
            <p:spPr>
              <a:xfrm>
                <a:off x="1120375" y="1474375"/>
                <a:ext cx="7450" cy="6400"/>
              </a:xfrm>
              <a:custGeom>
                <a:rect b="b" l="l" r="r" t="t"/>
                <a:pathLst>
                  <a:path extrusionOk="0" h="256" w="298">
                    <a:moveTo>
                      <a:pt x="113" y="1"/>
                    </a:moveTo>
                    <a:cubicBezTo>
                      <a:pt x="50" y="1"/>
                      <a:pt x="0" y="57"/>
                      <a:pt x="0" y="133"/>
                    </a:cubicBezTo>
                    <a:cubicBezTo>
                      <a:pt x="0" y="205"/>
                      <a:pt x="59" y="256"/>
                      <a:pt x="124" y="256"/>
                    </a:cubicBezTo>
                    <a:cubicBezTo>
                      <a:pt x="155" y="256"/>
                      <a:pt x="187" y="244"/>
                      <a:pt x="214" y="217"/>
                    </a:cubicBezTo>
                    <a:cubicBezTo>
                      <a:pt x="298" y="145"/>
                      <a:pt x="250" y="2"/>
                      <a:pt x="131" y="2"/>
                    </a:cubicBezTo>
                    <a:cubicBezTo>
                      <a:pt x="125" y="1"/>
                      <a:pt x="119" y="1"/>
                      <a:pt x="11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2" name="Google Shape;5132;p26"/>
              <p:cNvSpPr/>
              <p:nvPr/>
            </p:nvSpPr>
            <p:spPr>
              <a:xfrm>
                <a:off x="1754675" y="1531525"/>
                <a:ext cx="7750" cy="6400"/>
              </a:xfrm>
              <a:custGeom>
                <a:rect b="b" l="l" r="r" t="t"/>
                <a:pathLst>
                  <a:path extrusionOk="0" h="256" w="310">
                    <a:moveTo>
                      <a:pt x="125" y="1"/>
                    </a:moveTo>
                    <a:cubicBezTo>
                      <a:pt x="60" y="1"/>
                      <a:pt x="0" y="57"/>
                      <a:pt x="0" y="133"/>
                    </a:cubicBezTo>
                    <a:cubicBezTo>
                      <a:pt x="0" y="205"/>
                      <a:pt x="65" y="256"/>
                      <a:pt x="133" y="256"/>
                    </a:cubicBezTo>
                    <a:cubicBezTo>
                      <a:pt x="166" y="256"/>
                      <a:pt x="199" y="244"/>
                      <a:pt x="227" y="217"/>
                    </a:cubicBezTo>
                    <a:cubicBezTo>
                      <a:pt x="310" y="145"/>
                      <a:pt x="250" y="2"/>
                      <a:pt x="143" y="2"/>
                    </a:cubicBezTo>
                    <a:cubicBezTo>
                      <a:pt x="137" y="1"/>
                      <a:pt x="131" y="1"/>
                      <a:pt x="12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3" name="Google Shape;5133;p26"/>
              <p:cNvSpPr/>
              <p:nvPr/>
            </p:nvSpPr>
            <p:spPr>
              <a:xfrm>
                <a:off x="1641050" y="1002925"/>
                <a:ext cx="7675" cy="6650"/>
              </a:xfrm>
              <a:custGeom>
                <a:rect b="b" l="l" r="r" t="t"/>
                <a:pathLst>
                  <a:path extrusionOk="0" h="266" w="307">
                    <a:moveTo>
                      <a:pt x="140" y="1"/>
                    </a:moveTo>
                    <a:cubicBezTo>
                      <a:pt x="69" y="1"/>
                      <a:pt x="9" y="60"/>
                      <a:pt x="9" y="132"/>
                    </a:cubicBezTo>
                    <a:cubicBezTo>
                      <a:pt x="1" y="212"/>
                      <a:pt x="64" y="266"/>
                      <a:pt x="132" y="266"/>
                    </a:cubicBezTo>
                    <a:cubicBezTo>
                      <a:pt x="164" y="266"/>
                      <a:pt x="197" y="254"/>
                      <a:pt x="223" y="227"/>
                    </a:cubicBezTo>
                    <a:cubicBezTo>
                      <a:pt x="307" y="144"/>
                      <a:pt x="259" y="1"/>
                      <a:pt x="14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4" name="Google Shape;5134;p26"/>
              <p:cNvSpPr/>
              <p:nvPr/>
            </p:nvSpPr>
            <p:spPr>
              <a:xfrm>
                <a:off x="1448075" y="2492100"/>
                <a:ext cx="7775" cy="6650"/>
              </a:xfrm>
              <a:custGeom>
                <a:rect b="b" l="l" r="r" t="t"/>
                <a:pathLst>
                  <a:path extrusionOk="0" h="266" w="311">
                    <a:moveTo>
                      <a:pt x="144" y="1"/>
                    </a:moveTo>
                    <a:cubicBezTo>
                      <a:pt x="72" y="1"/>
                      <a:pt x="13" y="60"/>
                      <a:pt x="1" y="132"/>
                    </a:cubicBezTo>
                    <a:cubicBezTo>
                      <a:pt x="1" y="212"/>
                      <a:pt x="67" y="266"/>
                      <a:pt x="135" y="266"/>
                    </a:cubicBezTo>
                    <a:cubicBezTo>
                      <a:pt x="167" y="266"/>
                      <a:pt x="200" y="254"/>
                      <a:pt x="227" y="227"/>
                    </a:cubicBezTo>
                    <a:cubicBezTo>
                      <a:pt x="310" y="155"/>
                      <a:pt x="263" y="13"/>
                      <a:pt x="14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5" name="Google Shape;5135;p26"/>
              <p:cNvSpPr/>
              <p:nvPr/>
            </p:nvSpPr>
            <p:spPr>
              <a:xfrm>
                <a:off x="1562550" y="2880800"/>
                <a:ext cx="9225" cy="6650"/>
              </a:xfrm>
              <a:custGeom>
                <a:rect b="b" l="l" r="r" t="t"/>
                <a:pathLst>
                  <a:path extrusionOk="0" h="266" w="369">
                    <a:moveTo>
                      <a:pt x="164" y="1"/>
                    </a:moveTo>
                    <a:cubicBezTo>
                      <a:pt x="1" y="1"/>
                      <a:pt x="1" y="265"/>
                      <a:pt x="164" y="265"/>
                    </a:cubicBezTo>
                    <a:cubicBezTo>
                      <a:pt x="171" y="265"/>
                      <a:pt x="177" y="265"/>
                      <a:pt x="184" y="264"/>
                    </a:cubicBezTo>
                    <a:cubicBezTo>
                      <a:pt x="191" y="265"/>
                      <a:pt x="198" y="265"/>
                      <a:pt x="205" y="265"/>
                    </a:cubicBezTo>
                    <a:cubicBezTo>
                      <a:pt x="368" y="265"/>
                      <a:pt x="368" y="1"/>
                      <a:pt x="205" y="1"/>
                    </a:cubicBezTo>
                    <a:cubicBezTo>
                      <a:pt x="198" y="1"/>
                      <a:pt x="191" y="1"/>
                      <a:pt x="184" y="2"/>
                    </a:cubicBezTo>
                    <a:cubicBezTo>
                      <a:pt x="177" y="1"/>
                      <a:pt x="171" y="1"/>
                      <a:pt x="16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6" name="Google Shape;5136;p26"/>
              <p:cNvSpPr/>
              <p:nvPr/>
            </p:nvSpPr>
            <p:spPr>
              <a:xfrm>
                <a:off x="2004500" y="2263775"/>
                <a:ext cx="9350" cy="6600"/>
              </a:xfrm>
              <a:custGeom>
                <a:rect b="b" l="l" r="r" t="t"/>
                <a:pathLst>
                  <a:path extrusionOk="0" h="264" w="374">
                    <a:moveTo>
                      <a:pt x="166" y="0"/>
                    </a:moveTo>
                    <a:cubicBezTo>
                      <a:pt x="0" y="0"/>
                      <a:pt x="4" y="264"/>
                      <a:pt x="176" y="264"/>
                    </a:cubicBezTo>
                    <a:cubicBezTo>
                      <a:pt x="180" y="264"/>
                      <a:pt x="183" y="264"/>
                      <a:pt x="187" y="263"/>
                    </a:cubicBezTo>
                    <a:cubicBezTo>
                      <a:pt x="191" y="264"/>
                      <a:pt x="195" y="264"/>
                      <a:pt x="198" y="264"/>
                    </a:cubicBezTo>
                    <a:cubicBezTo>
                      <a:pt x="371" y="264"/>
                      <a:pt x="374" y="0"/>
                      <a:pt x="208" y="0"/>
                    </a:cubicBezTo>
                    <a:cubicBezTo>
                      <a:pt x="202" y="0"/>
                      <a:pt x="195" y="1"/>
                      <a:pt x="187" y="2"/>
                    </a:cubicBezTo>
                    <a:cubicBezTo>
                      <a:pt x="180" y="1"/>
                      <a:pt x="173" y="0"/>
                      <a:pt x="16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7" name="Google Shape;5137;p26"/>
              <p:cNvSpPr/>
              <p:nvPr/>
            </p:nvSpPr>
            <p:spPr>
              <a:xfrm>
                <a:off x="1084350" y="2031025"/>
                <a:ext cx="7475" cy="6600"/>
              </a:xfrm>
              <a:custGeom>
                <a:rect b="b" l="l" r="r" t="t"/>
                <a:pathLst>
                  <a:path extrusionOk="0" h="264" w="299">
                    <a:moveTo>
                      <a:pt x="131" y="1"/>
                    </a:moveTo>
                    <a:cubicBezTo>
                      <a:pt x="60" y="1"/>
                      <a:pt x="0" y="60"/>
                      <a:pt x="0" y="132"/>
                    </a:cubicBezTo>
                    <a:cubicBezTo>
                      <a:pt x="0" y="206"/>
                      <a:pt x="64" y="264"/>
                      <a:pt x="130" y="264"/>
                    </a:cubicBezTo>
                    <a:cubicBezTo>
                      <a:pt x="160" y="264"/>
                      <a:pt x="189" y="253"/>
                      <a:pt x="215" y="227"/>
                    </a:cubicBezTo>
                    <a:cubicBezTo>
                      <a:pt x="298" y="144"/>
                      <a:pt x="251" y="1"/>
                      <a:pt x="13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8" name="Google Shape;5138;p26"/>
              <p:cNvSpPr/>
              <p:nvPr/>
            </p:nvSpPr>
            <p:spPr>
              <a:xfrm>
                <a:off x="1136450" y="2258750"/>
                <a:ext cx="7450" cy="6450"/>
              </a:xfrm>
              <a:custGeom>
                <a:rect b="b" l="l" r="r" t="t"/>
                <a:pathLst>
                  <a:path extrusionOk="0" h="258" w="298">
                    <a:moveTo>
                      <a:pt x="131" y="0"/>
                    </a:moveTo>
                    <a:cubicBezTo>
                      <a:pt x="60" y="0"/>
                      <a:pt x="0" y="48"/>
                      <a:pt x="0" y="131"/>
                    </a:cubicBezTo>
                    <a:cubicBezTo>
                      <a:pt x="0" y="206"/>
                      <a:pt x="64" y="258"/>
                      <a:pt x="131" y="258"/>
                    </a:cubicBezTo>
                    <a:cubicBezTo>
                      <a:pt x="160" y="258"/>
                      <a:pt x="189" y="248"/>
                      <a:pt x="214" y="226"/>
                    </a:cubicBezTo>
                    <a:cubicBezTo>
                      <a:pt x="298" y="143"/>
                      <a:pt x="250" y="0"/>
                      <a:pt x="13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9" name="Google Shape;5139;p26"/>
              <p:cNvSpPr/>
              <p:nvPr/>
            </p:nvSpPr>
            <p:spPr>
              <a:xfrm>
                <a:off x="2517275" y="1742000"/>
                <a:ext cx="7750" cy="6475"/>
              </a:xfrm>
              <a:custGeom>
                <a:rect b="b" l="l" r="r" t="t"/>
                <a:pathLst>
                  <a:path extrusionOk="0" h="259" w="310">
                    <a:moveTo>
                      <a:pt x="143" y="1"/>
                    </a:moveTo>
                    <a:cubicBezTo>
                      <a:pt x="60" y="1"/>
                      <a:pt x="0" y="60"/>
                      <a:pt x="0" y="132"/>
                    </a:cubicBezTo>
                    <a:cubicBezTo>
                      <a:pt x="0" y="207"/>
                      <a:pt x="70" y="258"/>
                      <a:pt x="140" y="258"/>
                    </a:cubicBezTo>
                    <a:cubicBezTo>
                      <a:pt x="171" y="258"/>
                      <a:pt x="201" y="249"/>
                      <a:pt x="226" y="227"/>
                    </a:cubicBezTo>
                    <a:cubicBezTo>
                      <a:pt x="310" y="144"/>
                      <a:pt x="250" y="1"/>
                      <a:pt x="1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0" name="Google Shape;5140;p26"/>
              <p:cNvSpPr/>
              <p:nvPr/>
            </p:nvSpPr>
            <p:spPr>
              <a:xfrm>
                <a:off x="2397900" y="1508950"/>
                <a:ext cx="6875" cy="6575"/>
              </a:xfrm>
              <a:custGeom>
                <a:rect b="b" l="l" r="r" t="t"/>
                <a:pathLst>
                  <a:path extrusionOk="0" h="263" w="275">
                    <a:moveTo>
                      <a:pt x="144" y="0"/>
                    </a:moveTo>
                    <a:cubicBezTo>
                      <a:pt x="60" y="0"/>
                      <a:pt x="1" y="60"/>
                      <a:pt x="1" y="131"/>
                    </a:cubicBezTo>
                    <a:cubicBezTo>
                      <a:pt x="1" y="203"/>
                      <a:pt x="60" y="262"/>
                      <a:pt x="144" y="262"/>
                    </a:cubicBezTo>
                    <a:cubicBezTo>
                      <a:pt x="215" y="262"/>
                      <a:pt x="275" y="203"/>
                      <a:pt x="275" y="131"/>
                    </a:cubicBezTo>
                    <a:cubicBezTo>
                      <a:pt x="275" y="60"/>
                      <a:pt x="215" y="0"/>
                      <a:pt x="14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1" name="Google Shape;5141;p26"/>
              <p:cNvSpPr/>
              <p:nvPr/>
            </p:nvSpPr>
            <p:spPr>
              <a:xfrm>
                <a:off x="2788725" y="1418150"/>
                <a:ext cx="7475" cy="6675"/>
              </a:xfrm>
              <a:custGeom>
                <a:rect b="b" l="l" r="r" t="t"/>
                <a:pathLst>
                  <a:path extrusionOk="0" h="267" w="299">
                    <a:moveTo>
                      <a:pt x="132" y="1"/>
                    </a:moveTo>
                    <a:cubicBezTo>
                      <a:pt x="60" y="1"/>
                      <a:pt x="1" y="60"/>
                      <a:pt x="1" y="132"/>
                    </a:cubicBezTo>
                    <a:cubicBezTo>
                      <a:pt x="1" y="213"/>
                      <a:pt x="61" y="266"/>
                      <a:pt x="126" y="266"/>
                    </a:cubicBezTo>
                    <a:cubicBezTo>
                      <a:pt x="156" y="266"/>
                      <a:pt x="188" y="254"/>
                      <a:pt x="215" y="227"/>
                    </a:cubicBezTo>
                    <a:cubicBezTo>
                      <a:pt x="298" y="156"/>
                      <a:pt x="251" y="13"/>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2" name="Google Shape;5142;p26"/>
              <p:cNvSpPr/>
              <p:nvPr/>
            </p:nvSpPr>
            <p:spPr>
              <a:xfrm>
                <a:off x="2573225" y="1144925"/>
                <a:ext cx="7775" cy="6450"/>
              </a:xfrm>
              <a:custGeom>
                <a:rect b="b" l="l" r="r" t="t"/>
                <a:pathLst>
                  <a:path extrusionOk="0" h="258" w="311">
                    <a:moveTo>
                      <a:pt x="132" y="0"/>
                    </a:moveTo>
                    <a:cubicBezTo>
                      <a:pt x="60" y="0"/>
                      <a:pt x="1" y="48"/>
                      <a:pt x="1" y="131"/>
                    </a:cubicBezTo>
                    <a:cubicBezTo>
                      <a:pt x="1" y="206"/>
                      <a:pt x="64" y="257"/>
                      <a:pt x="131" y="257"/>
                    </a:cubicBezTo>
                    <a:cubicBezTo>
                      <a:pt x="160" y="257"/>
                      <a:pt x="190" y="248"/>
                      <a:pt x="215" y="226"/>
                    </a:cubicBezTo>
                    <a:cubicBezTo>
                      <a:pt x="310" y="143"/>
                      <a:pt x="251" y="0"/>
                      <a:pt x="13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3" name="Google Shape;5143;p26"/>
              <p:cNvSpPr/>
              <p:nvPr/>
            </p:nvSpPr>
            <p:spPr>
              <a:xfrm>
                <a:off x="3230150" y="1622050"/>
                <a:ext cx="7475" cy="6650"/>
              </a:xfrm>
              <a:custGeom>
                <a:rect b="b" l="l" r="r" t="t"/>
                <a:pathLst>
                  <a:path extrusionOk="0" h="266" w="299">
                    <a:moveTo>
                      <a:pt x="132" y="1"/>
                    </a:moveTo>
                    <a:cubicBezTo>
                      <a:pt x="60" y="1"/>
                      <a:pt x="1" y="60"/>
                      <a:pt x="1" y="132"/>
                    </a:cubicBezTo>
                    <a:cubicBezTo>
                      <a:pt x="1" y="212"/>
                      <a:pt x="61" y="266"/>
                      <a:pt x="126" y="266"/>
                    </a:cubicBezTo>
                    <a:cubicBezTo>
                      <a:pt x="156" y="266"/>
                      <a:pt x="188" y="254"/>
                      <a:pt x="215" y="227"/>
                    </a:cubicBezTo>
                    <a:cubicBezTo>
                      <a:pt x="298" y="144"/>
                      <a:pt x="251" y="13"/>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4" name="Google Shape;5144;p26"/>
              <p:cNvSpPr/>
              <p:nvPr/>
            </p:nvSpPr>
            <p:spPr>
              <a:xfrm>
                <a:off x="3298900" y="1128550"/>
                <a:ext cx="7475" cy="6500"/>
              </a:xfrm>
              <a:custGeom>
                <a:rect b="b" l="l" r="r" t="t"/>
                <a:pathLst>
                  <a:path extrusionOk="0" h="260" w="299">
                    <a:moveTo>
                      <a:pt x="144" y="0"/>
                    </a:moveTo>
                    <a:cubicBezTo>
                      <a:pt x="61" y="0"/>
                      <a:pt x="1" y="60"/>
                      <a:pt x="1" y="131"/>
                    </a:cubicBezTo>
                    <a:cubicBezTo>
                      <a:pt x="1" y="212"/>
                      <a:pt x="67" y="260"/>
                      <a:pt x="132" y="260"/>
                    </a:cubicBezTo>
                    <a:cubicBezTo>
                      <a:pt x="162" y="260"/>
                      <a:pt x="192" y="249"/>
                      <a:pt x="215" y="226"/>
                    </a:cubicBezTo>
                    <a:cubicBezTo>
                      <a:pt x="299" y="143"/>
                      <a:pt x="251" y="12"/>
                      <a:pt x="14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5" name="Google Shape;5145;p26"/>
              <p:cNvSpPr/>
              <p:nvPr/>
            </p:nvSpPr>
            <p:spPr>
              <a:xfrm>
                <a:off x="3527800" y="2197100"/>
                <a:ext cx="7775" cy="6375"/>
              </a:xfrm>
              <a:custGeom>
                <a:rect b="b" l="l" r="r" t="t"/>
                <a:pathLst>
                  <a:path extrusionOk="0" h="255" w="311">
                    <a:moveTo>
                      <a:pt x="125" y="0"/>
                    </a:moveTo>
                    <a:cubicBezTo>
                      <a:pt x="61" y="0"/>
                      <a:pt x="1" y="55"/>
                      <a:pt x="1" y="121"/>
                    </a:cubicBezTo>
                    <a:cubicBezTo>
                      <a:pt x="1" y="201"/>
                      <a:pt x="67" y="255"/>
                      <a:pt x="135" y="255"/>
                    </a:cubicBezTo>
                    <a:cubicBezTo>
                      <a:pt x="167" y="255"/>
                      <a:pt x="200" y="243"/>
                      <a:pt x="227" y="216"/>
                    </a:cubicBezTo>
                    <a:cubicBezTo>
                      <a:pt x="310" y="144"/>
                      <a:pt x="251" y="2"/>
                      <a:pt x="144" y="2"/>
                    </a:cubicBezTo>
                    <a:cubicBezTo>
                      <a:pt x="138" y="1"/>
                      <a:pt x="131" y="0"/>
                      <a:pt x="12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6" name="Google Shape;5146;p26"/>
              <p:cNvSpPr/>
              <p:nvPr/>
            </p:nvSpPr>
            <p:spPr>
              <a:xfrm>
                <a:off x="3902050" y="2461450"/>
                <a:ext cx="7675" cy="6650"/>
              </a:xfrm>
              <a:custGeom>
                <a:rect b="b" l="l" r="r" t="t"/>
                <a:pathLst>
                  <a:path extrusionOk="0" h="266" w="307">
                    <a:moveTo>
                      <a:pt x="140" y="0"/>
                    </a:moveTo>
                    <a:cubicBezTo>
                      <a:pt x="68" y="0"/>
                      <a:pt x="9" y="60"/>
                      <a:pt x="9" y="131"/>
                    </a:cubicBezTo>
                    <a:cubicBezTo>
                      <a:pt x="1" y="212"/>
                      <a:pt x="64" y="265"/>
                      <a:pt x="131" y="265"/>
                    </a:cubicBezTo>
                    <a:cubicBezTo>
                      <a:pt x="163" y="265"/>
                      <a:pt x="196" y="253"/>
                      <a:pt x="223" y="226"/>
                    </a:cubicBezTo>
                    <a:cubicBezTo>
                      <a:pt x="307" y="143"/>
                      <a:pt x="259" y="0"/>
                      <a:pt x="14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7" name="Google Shape;5147;p26"/>
              <p:cNvSpPr/>
              <p:nvPr/>
            </p:nvSpPr>
            <p:spPr>
              <a:xfrm>
                <a:off x="3531375" y="2052175"/>
                <a:ext cx="7475" cy="6650"/>
              </a:xfrm>
              <a:custGeom>
                <a:rect b="b" l="l" r="r" t="t"/>
                <a:pathLst>
                  <a:path extrusionOk="0" h="266" w="299">
                    <a:moveTo>
                      <a:pt x="132" y="0"/>
                    </a:moveTo>
                    <a:cubicBezTo>
                      <a:pt x="60" y="0"/>
                      <a:pt x="1" y="60"/>
                      <a:pt x="1" y="131"/>
                    </a:cubicBezTo>
                    <a:cubicBezTo>
                      <a:pt x="1" y="212"/>
                      <a:pt x="61" y="265"/>
                      <a:pt x="126" y="265"/>
                    </a:cubicBezTo>
                    <a:cubicBezTo>
                      <a:pt x="156" y="265"/>
                      <a:pt x="188" y="253"/>
                      <a:pt x="215" y="226"/>
                    </a:cubicBezTo>
                    <a:cubicBezTo>
                      <a:pt x="298" y="143"/>
                      <a:pt x="251" y="0"/>
                      <a:pt x="13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8" name="Google Shape;5148;p26"/>
              <p:cNvSpPr/>
              <p:nvPr/>
            </p:nvSpPr>
            <p:spPr>
              <a:xfrm>
                <a:off x="1701100" y="2387900"/>
                <a:ext cx="14900" cy="12800"/>
              </a:xfrm>
              <a:custGeom>
                <a:rect b="b" l="l" r="r" t="t"/>
                <a:pathLst>
                  <a:path extrusionOk="0" h="512" w="596">
                    <a:moveTo>
                      <a:pt x="253" y="1"/>
                    </a:moveTo>
                    <a:cubicBezTo>
                      <a:pt x="109" y="1"/>
                      <a:pt x="0" y="115"/>
                      <a:pt x="0" y="251"/>
                    </a:cubicBezTo>
                    <a:cubicBezTo>
                      <a:pt x="0" y="407"/>
                      <a:pt x="130" y="512"/>
                      <a:pt x="261" y="512"/>
                    </a:cubicBezTo>
                    <a:cubicBezTo>
                      <a:pt x="321" y="512"/>
                      <a:pt x="381" y="490"/>
                      <a:pt x="429" y="442"/>
                    </a:cubicBezTo>
                    <a:cubicBezTo>
                      <a:pt x="596" y="275"/>
                      <a:pt x="488" y="1"/>
                      <a:pt x="274" y="1"/>
                    </a:cubicBezTo>
                    <a:cubicBezTo>
                      <a:pt x="267" y="1"/>
                      <a:pt x="260" y="1"/>
                      <a:pt x="25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9" name="Google Shape;5149;p26"/>
              <p:cNvSpPr/>
              <p:nvPr/>
            </p:nvSpPr>
            <p:spPr>
              <a:xfrm>
                <a:off x="864375" y="3061525"/>
                <a:ext cx="14925" cy="12800"/>
              </a:xfrm>
              <a:custGeom>
                <a:rect b="b" l="l" r="r" t="t"/>
                <a:pathLst>
                  <a:path extrusionOk="0" h="512" w="597">
                    <a:moveTo>
                      <a:pt x="275" y="0"/>
                    </a:moveTo>
                    <a:cubicBezTo>
                      <a:pt x="132" y="0"/>
                      <a:pt x="13" y="107"/>
                      <a:pt x="1" y="262"/>
                    </a:cubicBezTo>
                    <a:cubicBezTo>
                      <a:pt x="1" y="409"/>
                      <a:pt x="129" y="511"/>
                      <a:pt x="260" y="511"/>
                    </a:cubicBezTo>
                    <a:cubicBezTo>
                      <a:pt x="320" y="511"/>
                      <a:pt x="381" y="490"/>
                      <a:pt x="429" y="441"/>
                    </a:cubicBezTo>
                    <a:cubicBezTo>
                      <a:pt x="596" y="286"/>
                      <a:pt x="489" y="12"/>
                      <a:pt x="27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0" name="Google Shape;5150;p26"/>
              <p:cNvSpPr/>
              <p:nvPr/>
            </p:nvSpPr>
            <p:spPr>
              <a:xfrm>
                <a:off x="1461175" y="1886075"/>
                <a:ext cx="14925" cy="12850"/>
              </a:xfrm>
              <a:custGeom>
                <a:rect b="b" l="l" r="r" t="t"/>
                <a:pathLst>
                  <a:path extrusionOk="0" h="514" w="597">
                    <a:moveTo>
                      <a:pt x="263" y="1"/>
                    </a:moveTo>
                    <a:cubicBezTo>
                      <a:pt x="120" y="1"/>
                      <a:pt x="1" y="120"/>
                      <a:pt x="1" y="262"/>
                    </a:cubicBezTo>
                    <a:cubicBezTo>
                      <a:pt x="1" y="415"/>
                      <a:pt x="120" y="514"/>
                      <a:pt x="249" y="514"/>
                    </a:cubicBezTo>
                    <a:cubicBezTo>
                      <a:pt x="311" y="514"/>
                      <a:pt x="375" y="491"/>
                      <a:pt x="429" y="441"/>
                    </a:cubicBezTo>
                    <a:cubicBezTo>
                      <a:pt x="596" y="286"/>
                      <a:pt x="489" y="12"/>
                      <a:pt x="26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1" name="Google Shape;5151;p26"/>
              <p:cNvSpPr/>
              <p:nvPr/>
            </p:nvSpPr>
            <p:spPr>
              <a:xfrm>
                <a:off x="1077500" y="1742000"/>
                <a:ext cx="14900" cy="12800"/>
              </a:xfrm>
              <a:custGeom>
                <a:rect b="b" l="l" r="r" t="t"/>
                <a:pathLst>
                  <a:path extrusionOk="0" h="512" w="596">
                    <a:moveTo>
                      <a:pt x="274" y="1"/>
                    </a:moveTo>
                    <a:cubicBezTo>
                      <a:pt x="120" y="1"/>
                      <a:pt x="1" y="108"/>
                      <a:pt x="1" y="263"/>
                    </a:cubicBezTo>
                    <a:cubicBezTo>
                      <a:pt x="1" y="410"/>
                      <a:pt x="129" y="512"/>
                      <a:pt x="260" y="512"/>
                    </a:cubicBezTo>
                    <a:cubicBezTo>
                      <a:pt x="320" y="512"/>
                      <a:pt x="381" y="490"/>
                      <a:pt x="429" y="441"/>
                    </a:cubicBezTo>
                    <a:cubicBezTo>
                      <a:pt x="596" y="287"/>
                      <a:pt x="489" y="13"/>
                      <a:pt x="27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2" name="Google Shape;5152;p26"/>
              <p:cNvSpPr/>
              <p:nvPr/>
            </p:nvSpPr>
            <p:spPr>
              <a:xfrm>
                <a:off x="1835050" y="1697075"/>
                <a:ext cx="14900" cy="12775"/>
              </a:xfrm>
              <a:custGeom>
                <a:rect b="b" l="l" r="r" t="t"/>
                <a:pathLst>
                  <a:path extrusionOk="0" h="511" w="596">
                    <a:moveTo>
                      <a:pt x="274" y="0"/>
                    </a:moveTo>
                    <a:cubicBezTo>
                      <a:pt x="119" y="0"/>
                      <a:pt x="0" y="107"/>
                      <a:pt x="0" y="250"/>
                    </a:cubicBezTo>
                    <a:cubicBezTo>
                      <a:pt x="0" y="406"/>
                      <a:pt x="130" y="511"/>
                      <a:pt x="261" y="511"/>
                    </a:cubicBezTo>
                    <a:cubicBezTo>
                      <a:pt x="320" y="511"/>
                      <a:pt x="380" y="489"/>
                      <a:pt x="429" y="441"/>
                    </a:cubicBezTo>
                    <a:cubicBezTo>
                      <a:pt x="595" y="286"/>
                      <a:pt x="488" y="12"/>
                      <a:pt x="27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3" name="Google Shape;5153;p26"/>
              <p:cNvSpPr/>
              <p:nvPr/>
            </p:nvSpPr>
            <p:spPr>
              <a:xfrm>
                <a:off x="2043100" y="1415175"/>
                <a:ext cx="14900" cy="12800"/>
              </a:xfrm>
              <a:custGeom>
                <a:rect b="b" l="l" r="r" t="t"/>
                <a:pathLst>
                  <a:path extrusionOk="0" h="512" w="596">
                    <a:moveTo>
                      <a:pt x="262" y="1"/>
                    </a:moveTo>
                    <a:cubicBezTo>
                      <a:pt x="120" y="1"/>
                      <a:pt x="1" y="108"/>
                      <a:pt x="1" y="251"/>
                    </a:cubicBezTo>
                    <a:cubicBezTo>
                      <a:pt x="1" y="406"/>
                      <a:pt x="124" y="511"/>
                      <a:pt x="256" y="511"/>
                    </a:cubicBezTo>
                    <a:cubicBezTo>
                      <a:pt x="316" y="511"/>
                      <a:pt x="377" y="490"/>
                      <a:pt x="429" y="441"/>
                    </a:cubicBezTo>
                    <a:cubicBezTo>
                      <a:pt x="596" y="287"/>
                      <a:pt x="489" y="13"/>
                      <a:pt x="26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4" name="Google Shape;5154;p26"/>
              <p:cNvSpPr/>
              <p:nvPr/>
            </p:nvSpPr>
            <p:spPr>
              <a:xfrm>
                <a:off x="1567450" y="1319325"/>
                <a:ext cx="14900" cy="12700"/>
              </a:xfrm>
              <a:custGeom>
                <a:rect b="b" l="l" r="r" t="t"/>
                <a:pathLst>
                  <a:path extrusionOk="0" h="508" w="596">
                    <a:moveTo>
                      <a:pt x="243" y="0"/>
                    </a:moveTo>
                    <a:cubicBezTo>
                      <a:pt x="109" y="0"/>
                      <a:pt x="0" y="115"/>
                      <a:pt x="0" y="251"/>
                    </a:cubicBezTo>
                    <a:cubicBezTo>
                      <a:pt x="0" y="404"/>
                      <a:pt x="120" y="508"/>
                      <a:pt x="249" y="508"/>
                    </a:cubicBezTo>
                    <a:cubicBezTo>
                      <a:pt x="311" y="508"/>
                      <a:pt x="375" y="484"/>
                      <a:pt x="429" y="430"/>
                    </a:cubicBezTo>
                    <a:cubicBezTo>
                      <a:pt x="596" y="275"/>
                      <a:pt x="488" y="1"/>
                      <a:pt x="262" y="1"/>
                    </a:cubicBezTo>
                    <a:cubicBezTo>
                      <a:pt x="256" y="1"/>
                      <a:pt x="249" y="0"/>
                      <a:pt x="24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5" name="Google Shape;5155;p26"/>
              <p:cNvSpPr/>
              <p:nvPr/>
            </p:nvSpPr>
            <p:spPr>
              <a:xfrm>
                <a:off x="2514000" y="1936950"/>
                <a:ext cx="14900" cy="12575"/>
              </a:xfrm>
              <a:custGeom>
                <a:rect b="b" l="l" r="r" t="t"/>
                <a:pathLst>
                  <a:path extrusionOk="0" h="503" w="596">
                    <a:moveTo>
                      <a:pt x="253" y="1"/>
                    </a:moveTo>
                    <a:cubicBezTo>
                      <a:pt x="108" y="1"/>
                      <a:pt x="0" y="115"/>
                      <a:pt x="0" y="252"/>
                    </a:cubicBezTo>
                    <a:cubicBezTo>
                      <a:pt x="0" y="404"/>
                      <a:pt x="120" y="503"/>
                      <a:pt x="249" y="503"/>
                    </a:cubicBezTo>
                    <a:cubicBezTo>
                      <a:pt x="311" y="503"/>
                      <a:pt x="375" y="480"/>
                      <a:pt x="429" y="430"/>
                    </a:cubicBezTo>
                    <a:cubicBezTo>
                      <a:pt x="596" y="275"/>
                      <a:pt x="488" y="2"/>
                      <a:pt x="274" y="2"/>
                    </a:cubicBezTo>
                    <a:cubicBezTo>
                      <a:pt x="267" y="1"/>
                      <a:pt x="260" y="1"/>
                      <a:pt x="25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6" name="Google Shape;5156;p26"/>
              <p:cNvSpPr/>
              <p:nvPr/>
            </p:nvSpPr>
            <p:spPr>
              <a:xfrm>
                <a:off x="3094125" y="1260400"/>
                <a:ext cx="14900" cy="12850"/>
              </a:xfrm>
              <a:custGeom>
                <a:rect b="b" l="l" r="r" t="t"/>
                <a:pathLst>
                  <a:path extrusionOk="0" h="514" w="596">
                    <a:moveTo>
                      <a:pt x="274" y="1"/>
                    </a:moveTo>
                    <a:cubicBezTo>
                      <a:pt x="131" y="1"/>
                      <a:pt x="12" y="120"/>
                      <a:pt x="0" y="263"/>
                    </a:cubicBezTo>
                    <a:cubicBezTo>
                      <a:pt x="0" y="415"/>
                      <a:pt x="126" y="514"/>
                      <a:pt x="254" y="514"/>
                    </a:cubicBezTo>
                    <a:cubicBezTo>
                      <a:pt x="316" y="514"/>
                      <a:pt x="379" y="491"/>
                      <a:pt x="429" y="441"/>
                    </a:cubicBezTo>
                    <a:cubicBezTo>
                      <a:pt x="596" y="286"/>
                      <a:pt x="489" y="13"/>
                      <a:pt x="27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7" name="Google Shape;5157;p26"/>
              <p:cNvSpPr/>
              <p:nvPr/>
            </p:nvSpPr>
            <p:spPr>
              <a:xfrm>
                <a:off x="2049650" y="2034300"/>
                <a:ext cx="14900" cy="12800"/>
              </a:xfrm>
              <a:custGeom>
                <a:rect b="b" l="l" r="r" t="t"/>
                <a:pathLst>
                  <a:path extrusionOk="0" h="512" w="596">
                    <a:moveTo>
                      <a:pt x="274" y="1"/>
                    </a:moveTo>
                    <a:cubicBezTo>
                      <a:pt x="131" y="1"/>
                      <a:pt x="12" y="108"/>
                      <a:pt x="0" y="251"/>
                    </a:cubicBezTo>
                    <a:cubicBezTo>
                      <a:pt x="0" y="406"/>
                      <a:pt x="130" y="511"/>
                      <a:pt x="265" y="511"/>
                    </a:cubicBezTo>
                    <a:cubicBezTo>
                      <a:pt x="326" y="511"/>
                      <a:pt x="389" y="490"/>
                      <a:pt x="441" y="441"/>
                    </a:cubicBezTo>
                    <a:cubicBezTo>
                      <a:pt x="596" y="287"/>
                      <a:pt x="501" y="13"/>
                      <a:pt x="27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8" name="Google Shape;5158;p26"/>
              <p:cNvSpPr/>
              <p:nvPr/>
            </p:nvSpPr>
            <p:spPr>
              <a:xfrm>
                <a:off x="2491075" y="3399650"/>
                <a:ext cx="14900" cy="12800"/>
              </a:xfrm>
              <a:custGeom>
                <a:rect b="b" l="l" r="r" t="t"/>
                <a:pathLst>
                  <a:path extrusionOk="0" h="512" w="596">
                    <a:moveTo>
                      <a:pt x="274" y="1"/>
                    </a:moveTo>
                    <a:cubicBezTo>
                      <a:pt x="131" y="1"/>
                      <a:pt x="12" y="108"/>
                      <a:pt x="0" y="251"/>
                    </a:cubicBezTo>
                    <a:cubicBezTo>
                      <a:pt x="0" y="406"/>
                      <a:pt x="130" y="511"/>
                      <a:pt x="265" y="511"/>
                    </a:cubicBezTo>
                    <a:cubicBezTo>
                      <a:pt x="326" y="511"/>
                      <a:pt x="389" y="490"/>
                      <a:pt x="441" y="441"/>
                    </a:cubicBezTo>
                    <a:cubicBezTo>
                      <a:pt x="596" y="286"/>
                      <a:pt x="500" y="13"/>
                      <a:pt x="27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9" name="Google Shape;5159;p26"/>
              <p:cNvSpPr/>
              <p:nvPr/>
            </p:nvSpPr>
            <p:spPr>
              <a:xfrm>
                <a:off x="2840525" y="3715475"/>
                <a:ext cx="14900" cy="12800"/>
              </a:xfrm>
              <a:custGeom>
                <a:rect b="b" l="l" r="r" t="t"/>
                <a:pathLst>
                  <a:path extrusionOk="0" h="512" w="596">
                    <a:moveTo>
                      <a:pt x="262" y="0"/>
                    </a:moveTo>
                    <a:cubicBezTo>
                      <a:pt x="119" y="0"/>
                      <a:pt x="0" y="107"/>
                      <a:pt x="0" y="262"/>
                    </a:cubicBezTo>
                    <a:cubicBezTo>
                      <a:pt x="0" y="409"/>
                      <a:pt x="129" y="511"/>
                      <a:pt x="260" y="511"/>
                    </a:cubicBezTo>
                    <a:cubicBezTo>
                      <a:pt x="320" y="511"/>
                      <a:pt x="380" y="489"/>
                      <a:pt x="429" y="441"/>
                    </a:cubicBezTo>
                    <a:cubicBezTo>
                      <a:pt x="596" y="286"/>
                      <a:pt x="489" y="12"/>
                      <a:pt x="2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0" name="Google Shape;5160;p26"/>
              <p:cNvSpPr/>
              <p:nvPr/>
            </p:nvSpPr>
            <p:spPr>
              <a:xfrm>
                <a:off x="2212775" y="4039900"/>
                <a:ext cx="14900" cy="12800"/>
              </a:xfrm>
              <a:custGeom>
                <a:rect b="b" l="l" r="r" t="t"/>
                <a:pathLst>
                  <a:path extrusionOk="0" h="512" w="596">
                    <a:moveTo>
                      <a:pt x="262" y="1"/>
                    </a:moveTo>
                    <a:cubicBezTo>
                      <a:pt x="119" y="1"/>
                      <a:pt x="0" y="108"/>
                      <a:pt x="0" y="263"/>
                    </a:cubicBezTo>
                    <a:cubicBezTo>
                      <a:pt x="0" y="410"/>
                      <a:pt x="129" y="512"/>
                      <a:pt x="259" y="512"/>
                    </a:cubicBezTo>
                    <a:cubicBezTo>
                      <a:pt x="319" y="512"/>
                      <a:pt x="380" y="490"/>
                      <a:pt x="429" y="442"/>
                    </a:cubicBezTo>
                    <a:cubicBezTo>
                      <a:pt x="595" y="287"/>
                      <a:pt x="488" y="13"/>
                      <a:pt x="26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1" name="Google Shape;5161;p26"/>
              <p:cNvSpPr/>
              <p:nvPr/>
            </p:nvSpPr>
            <p:spPr>
              <a:xfrm>
                <a:off x="3233425" y="3608875"/>
                <a:ext cx="14900" cy="12600"/>
              </a:xfrm>
              <a:custGeom>
                <a:rect b="b" l="l" r="r" t="t"/>
                <a:pathLst>
                  <a:path extrusionOk="0" h="504" w="596">
                    <a:moveTo>
                      <a:pt x="255" y="1"/>
                    </a:moveTo>
                    <a:cubicBezTo>
                      <a:pt x="121" y="1"/>
                      <a:pt x="12" y="116"/>
                      <a:pt x="1" y="252"/>
                    </a:cubicBezTo>
                    <a:cubicBezTo>
                      <a:pt x="1" y="405"/>
                      <a:pt x="126" y="503"/>
                      <a:pt x="255" y="503"/>
                    </a:cubicBezTo>
                    <a:cubicBezTo>
                      <a:pt x="316" y="503"/>
                      <a:pt x="379" y="481"/>
                      <a:pt x="429" y="430"/>
                    </a:cubicBezTo>
                    <a:cubicBezTo>
                      <a:pt x="596" y="276"/>
                      <a:pt x="489" y="14"/>
                      <a:pt x="274" y="2"/>
                    </a:cubicBezTo>
                    <a:cubicBezTo>
                      <a:pt x="268" y="1"/>
                      <a:pt x="261" y="1"/>
                      <a:pt x="25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2" name="Google Shape;5162;p26"/>
              <p:cNvSpPr/>
              <p:nvPr/>
            </p:nvSpPr>
            <p:spPr>
              <a:xfrm>
                <a:off x="3660575" y="3771725"/>
                <a:ext cx="14900" cy="12775"/>
              </a:xfrm>
              <a:custGeom>
                <a:rect b="b" l="l" r="r" t="t"/>
                <a:pathLst>
                  <a:path extrusionOk="0" h="511" w="596">
                    <a:moveTo>
                      <a:pt x="262" y="0"/>
                    </a:moveTo>
                    <a:cubicBezTo>
                      <a:pt x="119" y="0"/>
                      <a:pt x="0" y="108"/>
                      <a:pt x="0" y="251"/>
                    </a:cubicBezTo>
                    <a:cubicBezTo>
                      <a:pt x="0" y="406"/>
                      <a:pt x="124" y="511"/>
                      <a:pt x="256" y="511"/>
                    </a:cubicBezTo>
                    <a:cubicBezTo>
                      <a:pt x="315" y="511"/>
                      <a:pt x="377" y="489"/>
                      <a:pt x="429" y="441"/>
                    </a:cubicBezTo>
                    <a:cubicBezTo>
                      <a:pt x="595" y="286"/>
                      <a:pt x="488" y="12"/>
                      <a:pt x="2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3" name="Google Shape;5163;p26"/>
              <p:cNvSpPr/>
              <p:nvPr/>
            </p:nvSpPr>
            <p:spPr>
              <a:xfrm>
                <a:off x="2879225" y="3022800"/>
                <a:ext cx="14900" cy="12800"/>
              </a:xfrm>
              <a:custGeom>
                <a:rect b="b" l="l" r="r" t="t"/>
                <a:pathLst>
                  <a:path extrusionOk="0" h="512" w="596">
                    <a:moveTo>
                      <a:pt x="253" y="1"/>
                    </a:moveTo>
                    <a:cubicBezTo>
                      <a:pt x="108" y="1"/>
                      <a:pt x="0" y="115"/>
                      <a:pt x="0" y="251"/>
                    </a:cubicBezTo>
                    <a:cubicBezTo>
                      <a:pt x="0" y="407"/>
                      <a:pt x="130" y="512"/>
                      <a:pt x="261" y="512"/>
                    </a:cubicBezTo>
                    <a:cubicBezTo>
                      <a:pt x="321" y="512"/>
                      <a:pt x="380" y="490"/>
                      <a:pt x="429" y="442"/>
                    </a:cubicBezTo>
                    <a:cubicBezTo>
                      <a:pt x="595" y="287"/>
                      <a:pt x="500" y="1"/>
                      <a:pt x="274" y="1"/>
                    </a:cubicBezTo>
                    <a:cubicBezTo>
                      <a:pt x="267" y="1"/>
                      <a:pt x="260" y="1"/>
                      <a:pt x="25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4" name="Google Shape;5164;p26"/>
              <p:cNvSpPr/>
              <p:nvPr/>
            </p:nvSpPr>
            <p:spPr>
              <a:xfrm>
                <a:off x="2879225" y="3450525"/>
                <a:ext cx="14900" cy="12825"/>
              </a:xfrm>
              <a:custGeom>
                <a:rect b="b" l="l" r="r" t="t"/>
                <a:pathLst>
                  <a:path extrusionOk="0" h="513" w="596">
                    <a:moveTo>
                      <a:pt x="253" y="1"/>
                    </a:moveTo>
                    <a:cubicBezTo>
                      <a:pt x="108" y="1"/>
                      <a:pt x="0" y="115"/>
                      <a:pt x="0" y="252"/>
                    </a:cubicBezTo>
                    <a:cubicBezTo>
                      <a:pt x="0" y="407"/>
                      <a:pt x="130" y="512"/>
                      <a:pt x="261" y="512"/>
                    </a:cubicBezTo>
                    <a:cubicBezTo>
                      <a:pt x="321" y="512"/>
                      <a:pt x="380" y="491"/>
                      <a:pt x="429" y="442"/>
                    </a:cubicBezTo>
                    <a:cubicBezTo>
                      <a:pt x="595" y="287"/>
                      <a:pt x="488" y="14"/>
                      <a:pt x="274" y="2"/>
                    </a:cubicBezTo>
                    <a:cubicBezTo>
                      <a:pt x="267" y="1"/>
                      <a:pt x="260" y="1"/>
                      <a:pt x="25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5" name="Google Shape;5165;p26"/>
              <p:cNvSpPr/>
              <p:nvPr/>
            </p:nvSpPr>
            <p:spPr>
              <a:xfrm>
                <a:off x="3305175" y="3364825"/>
                <a:ext cx="14900" cy="12850"/>
              </a:xfrm>
              <a:custGeom>
                <a:rect b="b" l="l" r="r" t="t"/>
                <a:pathLst>
                  <a:path extrusionOk="0" h="514" w="596">
                    <a:moveTo>
                      <a:pt x="274" y="1"/>
                    </a:moveTo>
                    <a:cubicBezTo>
                      <a:pt x="119" y="1"/>
                      <a:pt x="0" y="120"/>
                      <a:pt x="0" y="263"/>
                    </a:cubicBezTo>
                    <a:cubicBezTo>
                      <a:pt x="0" y="416"/>
                      <a:pt x="125" y="514"/>
                      <a:pt x="258" y="514"/>
                    </a:cubicBezTo>
                    <a:cubicBezTo>
                      <a:pt x="321" y="514"/>
                      <a:pt x="387" y="491"/>
                      <a:pt x="441" y="441"/>
                    </a:cubicBezTo>
                    <a:cubicBezTo>
                      <a:pt x="595" y="286"/>
                      <a:pt x="488" y="13"/>
                      <a:pt x="27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6" name="Google Shape;5166;p26"/>
              <p:cNvSpPr/>
              <p:nvPr/>
            </p:nvSpPr>
            <p:spPr>
              <a:xfrm>
                <a:off x="4574375" y="2764450"/>
                <a:ext cx="14900" cy="12800"/>
              </a:xfrm>
              <a:custGeom>
                <a:rect b="b" l="l" r="r" t="t"/>
                <a:pathLst>
                  <a:path extrusionOk="0" h="512" w="596">
                    <a:moveTo>
                      <a:pt x="262" y="1"/>
                    </a:moveTo>
                    <a:cubicBezTo>
                      <a:pt x="119" y="1"/>
                      <a:pt x="0" y="120"/>
                      <a:pt x="0" y="263"/>
                    </a:cubicBezTo>
                    <a:cubicBezTo>
                      <a:pt x="0" y="410"/>
                      <a:pt x="129" y="512"/>
                      <a:pt x="259" y="512"/>
                    </a:cubicBezTo>
                    <a:cubicBezTo>
                      <a:pt x="320" y="512"/>
                      <a:pt x="380" y="490"/>
                      <a:pt x="429" y="441"/>
                    </a:cubicBezTo>
                    <a:cubicBezTo>
                      <a:pt x="596" y="287"/>
                      <a:pt x="488" y="13"/>
                      <a:pt x="26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7" name="Google Shape;5167;p26"/>
              <p:cNvSpPr/>
              <p:nvPr/>
            </p:nvSpPr>
            <p:spPr>
              <a:xfrm>
                <a:off x="3424225" y="2839175"/>
                <a:ext cx="13425" cy="12825"/>
              </a:xfrm>
              <a:custGeom>
                <a:rect b="b" l="l" r="r" t="t"/>
                <a:pathLst>
                  <a:path extrusionOk="0" h="513" w="537">
                    <a:moveTo>
                      <a:pt x="262" y="0"/>
                    </a:moveTo>
                    <a:cubicBezTo>
                      <a:pt x="120" y="0"/>
                      <a:pt x="1" y="107"/>
                      <a:pt x="1" y="250"/>
                    </a:cubicBezTo>
                    <a:cubicBezTo>
                      <a:pt x="1" y="393"/>
                      <a:pt x="120" y="512"/>
                      <a:pt x="262" y="512"/>
                    </a:cubicBezTo>
                    <a:cubicBezTo>
                      <a:pt x="417" y="512"/>
                      <a:pt x="536" y="393"/>
                      <a:pt x="536" y="250"/>
                    </a:cubicBezTo>
                    <a:cubicBezTo>
                      <a:pt x="536" y="107"/>
                      <a:pt x="417" y="0"/>
                      <a:pt x="2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8" name="Google Shape;5168;p26"/>
              <p:cNvSpPr/>
              <p:nvPr/>
            </p:nvSpPr>
            <p:spPr>
              <a:xfrm>
                <a:off x="3175975" y="2653725"/>
                <a:ext cx="13425" cy="12525"/>
              </a:xfrm>
              <a:custGeom>
                <a:rect b="b" l="l" r="r" t="t"/>
                <a:pathLst>
                  <a:path extrusionOk="0" h="501" w="537">
                    <a:moveTo>
                      <a:pt x="263" y="1"/>
                    </a:moveTo>
                    <a:cubicBezTo>
                      <a:pt x="120" y="1"/>
                      <a:pt x="1" y="108"/>
                      <a:pt x="1" y="251"/>
                    </a:cubicBezTo>
                    <a:cubicBezTo>
                      <a:pt x="1" y="394"/>
                      <a:pt x="120" y="501"/>
                      <a:pt x="263" y="501"/>
                    </a:cubicBezTo>
                    <a:cubicBezTo>
                      <a:pt x="417" y="501"/>
                      <a:pt x="536" y="394"/>
                      <a:pt x="536" y="251"/>
                    </a:cubicBezTo>
                    <a:cubicBezTo>
                      <a:pt x="536" y="108"/>
                      <a:pt x="417" y="1"/>
                      <a:pt x="26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9" name="Google Shape;5169;p26"/>
              <p:cNvSpPr/>
              <p:nvPr/>
            </p:nvSpPr>
            <p:spPr>
              <a:xfrm>
                <a:off x="4679450" y="2461750"/>
                <a:ext cx="13400" cy="12825"/>
              </a:xfrm>
              <a:custGeom>
                <a:rect b="b" l="l" r="r" t="t"/>
                <a:pathLst>
                  <a:path extrusionOk="0" h="513" w="536">
                    <a:moveTo>
                      <a:pt x="262" y="0"/>
                    </a:moveTo>
                    <a:cubicBezTo>
                      <a:pt x="119" y="0"/>
                      <a:pt x="0" y="119"/>
                      <a:pt x="0" y="250"/>
                    </a:cubicBezTo>
                    <a:cubicBezTo>
                      <a:pt x="0" y="393"/>
                      <a:pt x="119" y="512"/>
                      <a:pt x="262" y="512"/>
                    </a:cubicBezTo>
                    <a:cubicBezTo>
                      <a:pt x="417" y="512"/>
                      <a:pt x="536" y="393"/>
                      <a:pt x="536" y="250"/>
                    </a:cubicBezTo>
                    <a:cubicBezTo>
                      <a:pt x="536" y="119"/>
                      <a:pt x="417" y="0"/>
                      <a:pt x="2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0" name="Google Shape;5170;p26"/>
              <p:cNvSpPr/>
              <p:nvPr/>
            </p:nvSpPr>
            <p:spPr>
              <a:xfrm>
                <a:off x="4420475" y="2324825"/>
                <a:ext cx="13425" cy="12525"/>
              </a:xfrm>
              <a:custGeom>
                <a:rect b="b" l="l" r="r" t="t"/>
                <a:pathLst>
                  <a:path extrusionOk="0" h="501" w="537">
                    <a:moveTo>
                      <a:pt x="263" y="0"/>
                    </a:moveTo>
                    <a:cubicBezTo>
                      <a:pt x="120" y="0"/>
                      <a:pt x="1" y="107"/>
                      <a:pt x="1" y="250"/>
                    </a:cubicBezTo>
                    <a:cubicBezTo>
                      <a:pt x="1" y="393"/>
                      <a:pt x="120" y="500"/>
                      <a:pt x="263" y="500"/>
                    </a:cubicBezTo>
                    <a:cubicBezTo>
                      <a:pt x="417" y="500"/>
                      <a:pt x="537" y="393"/>
                      <a:pt x="537" y="250"/>
                    </a:cubicBezTo>
                    <a:cubicBezTo>
                      <a:pt x="537" y="107"/>
                      <a:pt x="417" y="0"/>
                      <a:pt x="26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1" name="Google Shape;5171;p26"/>
              <p:cNvSpPr/>
              <p:nvPr/>
            </p:nvSpPr>
            <p:spPr>
              <a:xfrm>
                <a:off x="4200800" y="2052175"/>
                <a:ext cx="13425" cy="12825"/>
              </a:xfrm>
              <a:custGeom>
                <a:rect b="b" l="l" r="r" t="t"/>
                <a:pathLst>
                  <a:path extrusionOk="0" h="513" w="537">
                    <a:moveTo>
                      <a:pt x="263" y="0"/>
                    </a:moveTo>
                    <a:cubicBezTo>
                      <a:pt x="120" y="0"/>
                      <a:pt x="1" y="119"/>
                      <a:pt x="1" y="262"/>
                    </a:cubicBezTo>
                    <a:cubicBezTo>
                      <a:pt x="1" y="393"/>
                      <a:pt x="120" y="512"/>
                      <a:pt x="263" y="512"/>
                    </a:cubicBezTo>
                    <a:cubicBezTo>
                      <a:pt x="406" y="512"/>
                      <a:pt x="537" y="393"/>
                      <a:pt x="537" y="262"/>
                    </a:cubicBezTo>
                    <a:cubicBezTo>
                      <a:pt x="537" y="119"/>
                      <a:pt x="406" y="0"/>
                      <a:pt x="26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2" name="Google Shape;5172;p26"/>
              <p:cNvSpPr/>
              <p:nvPr/>
            </p:nvSpPr>
            <p:spPr>
              <a:xfrm>
                <a:off x="2892600" y="2091725"/>
                <a:ext cx="14925" cy="12825"/>
              </a:xfrm>
              <a:custGeom>
                <a:rect b="b" l="l" r="r" t="t"/>
                <a:pathLst>
                  <a:path extrusionOk="0" h="513" w="597">
                    <a:moveTo>
                      <a:pt x="243" y="1"/>
                    </a:moveTo>
                    <a:cubicBezTo>
                      <a:pt x="109" y="1"/>
                      <a:pt x="1" y="116"/>
                      <a:pt x="1" y="252"/>
                    </a:cubicBezTo>
                    <a:cubicBezTo>
                      <a:pt x="1" y="407"/>
                      <a:pt x="125" y="512"/>
                      <a:pt x="256" y="512"/>
                    </a:cubicBezTo>
                    <a:cubicBezTo>
                      <a:pt x="316" y="512"/>
                      <a:pt x="378" y="491"/>
                      <a:pt x="430" y="442"/>
                    </a:cubicBezTo>
                    <a:cubicBezTo>
                      <a:pt x="596" y="287"/>
                      <a:pt x="489" y="14"/>
                      <a:pt x="263" y="2"/>
                    </a:cubicBezTo>
                    <a:cubicBezTo>
                      <a:pt x="256" y="1"/>
                      <a:pt x="250" y="1"/>
                      <a:pt x="2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3" name="Google Shape;5173;p26"/>
              <p:cNvSpPr/>
              <p:nvPr/>
            </p:nvSpPr>
            <p:spPr>
              <a:xfrm>
                <a:off x="3100975" y="1773550"/>
                <a:ext cx="14600" cy="12800"/>
              </a:xfrm>
              <a:custGeom>
                <a:rect b="b" l="l" r="r" t="t"/>
                <a:pathLst>
                  <a:path extrusionOk="0" h="512" w="584">
                    <a:moveTo>
                      <a:pt x="262" y="1"/>
                    </a:moveTo>
                    <a:cubicBezTo>
                      <a:pt x="119" y="1"/>
                      <a:pt x="0" y="108"/>
                      <a:pt x="0" y="251"/>
                    </a:cubicBezTo>
                    <a:cubicBezTo>
                      <a:pt x="0" y="407"/>
                      <a:pt x="124" y="511"/>
                      <a:pt x="256" y="511"/>
                    </a:cubicBezTo>
                    <a:cubicBezTo>
                      <a:pt x="316" y="511"/>
                      <a:pt x="377" y="490"/>
                      <a:pt x="429" y="442"/>
                    </a:cubicBezTo>
                    <a:cubicBezTo>
                      <a:pt x="584" y="287"/>
                      <a:pt x="488" y="13"/>
                      <a:pt x="26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4" name="Google Shape;5174;p26"/>
              <p:cNvSpPr/>
              <p:nvPr/>
            </p:nvSpPr>
            <p:spPr>
              <a:xfrm>
                <a:off x="2931900" y="1586050"/>
                <a:ext cx="14600" cy="12775"/>
              </a:xfrm>
              <a:custGeom>
                <a:rect b="b" l="l" r="r" t="t"/>
                <a:pathLst>
                  <a:path extrusionOk="0" h="511" w="584">
                    <a:moveTo>
                      <a:pt x="263" y="0"/>
                    </a:moveTo>
                    <a:cubicBezTo>
                      <a:pt x="120" y="0"/>
                      <a:pt x="1" y="107"/>
                      <a:pt x="1" y="250"/>
                    </a:cubicBezTo>
                    <a:cubicBezTo>
                      <a:pt x="1" y="406"/>
                      <a:pt x="124" y="511"/>
                      <a:pt x="256" y="511"/>
                    </a:cubicBezTo>
                    <a:cubicBezTo>
                      <a:pt x="316" y="511"/>
                      <a:pt x="377" y="489"/>
                      <a:pt x="429" y="441"/>
                    </a:cubicBezTo>
                    <a:cubicBezTo>
                      <a:pt x="584" y="286"/>
                      <a:pt x="489" y="12"/>
                      <a:pt x="26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5" name="Google Shape;5175;p26"/>
              <p:cNvSpPr/>
              <p:nvPr/>
            </p:nvSpPr>
            <p:spPr>
              <a:xfrm>
                <a:off x="3553400" y="1378850"/>
                <a:ext cx="14925" cy="12800"/>
              </a:xfrm>
              <a:custGeom>
                <a:rect b="b" l="l" r="r" t="t"/>
                <a:pathLst>
                  <a:path extrusionOk="0" h="512" w="597">
                    <a:moveTo>
                      <a:pt x="243" y="1"/>
                    </a:moveTo>
                    <a:cubicBezTo>
                      <a:pt x="109" y="1"/>
                      <a:pt x="1" y="115"/>
                      <a:pt x="1" y="251"/>
                    </a:cubicBezTo>
                    <a:cubicBezTo>
                      <a:pt x="1" y="407"/>
                      <a:pt x="130" y="512"/>
                      <a:pt x="262" y="512"/>
                    </a:cubicBezTo>
                    <a:cubicBezTo>
                      <a:pt x="321" y="512"/>
                      <a:pt x="381" y="490"/>
                      <a:pt x="429" y="442"/>
                    </a:cubicBezTo>
                    <a:cubicBezTo>
                      <a:pt x="596" y="275"/>
                      <a:pt x="489" y="1"/>
                      <a:pt x="263" y="1"/>
                    </a:cubicBezTo>
                    <a:cubicBezTo>
                      <a:pt x="256" y="1"/>
                      <a:pt x="250" y="1"/>
                      <a:pt x="2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6" name="Google Shape;5176;p26"/>
              <p:cNvSpPr/>
              <p:nvPr/>
            </p:nvSpPr>
            <p:spPr>
              <a:xfrm>
                <a:off x="3559950" y="2535850"/>
                <a:ext cx="14925" cy="12800"/>
              </a:xfrm>
              <a:custGeom>
                <a:rect b="b" l="l" r="r" t="t"/>
                <a:pathLst>
                  <a:path extrusionOk="0" h="512" w="597">
                    <a:moveTo>
                      <a:pt x="275" y="1"/>
                    </a:moveTo>
                    <a:cubicBezTo>
                      <a:pt x="132" y="1"/>
                      <a:pt x="13" y="108"/>
                      <a:pt x="1" y="251"/>
                    </a:cubicBezTo>
                    <a:cubicBezTo>
                      <a:pt x="1" y="406"/>
                      <a:pt x="130" y="511"/>
                      <a:pt x="265" y="511"/>
                    </a:cubicBezTo>
                    <a:cubicBezTo>
                      <a:pt x="327" y="511"/>
                      <a:pt x="389" y="490"/>
                      <a:pt x="441" y="441"/>
                    </a:cubicBezTo>
                    <a:cubicBezTo>
                      <a:pt x="596" y="287"/>
                      <a:pt x="501" y="13"/>
                      <a:pt x="27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7" name="Google Shape;5177;p26"/>
              <p:cNvSpPr/>
              <p:nvPr/>
            </p:nvSpPr>
            <p:spPr>
              <a:xfrm>
                <a:off x="3821900" y="2024775"/>
                <a:ext cx="14900" cy="12575"/>
              </a:xfrm>
              <a:custGeom>
                <a:rect b="b" l="l" r="r" t="t"/>
                <a:pathLst>
                  <a:path extrusionOk="0" h="503" w="596">
                    <a:moveTo>
                      <a:pt x="253" y="0"/>
                    </a:moveTo>
                    <a:cubicBezTo>
                      <a:pt x="109" y="0"/>
                      <a:pt x="0" y="115"/>
                      <a:pt x="0" y="251"/>
                    </a:cubicBezTo>
                    <a:cubicBezTo>
                      <a:pt x="0" y="404"/>
                      <a:pt x="125" y="502"/>
                      <a:pt x="254" y="502"/>
                    </a:cubicBezTo>
                    <a:cubicBezTo>
                      <a:pt x="316" y="502"/>
                      <a:pt x="379" y="480"/>
                      <a:pt x="429" y="429"/>
                    </a:cubicBezTo>
                    <a:cubicBezTo>
                      <a:pt x="596" y="275"/>
                      <a:pt x="488" y="1"/>
                      <a:pt x="274" y="1"/>
                    </a:cubicBezTo>
                    <a:cubicBezTo>
                      <a:pt x="267" y="0"/>
                      <a:pt x="260" y="0"/>
                      <a:pt x="25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8" name="Google Shape;5178;p26"/>
              <p:cNvSpPr/>
              <p:nvPr/>
            </p:nvSpPr>
            <p:spPr>
              <a:xfrm>
                <a:off x="3681400" y="3347875"/>
                <a:ext cx="14900" cy="12850"/>
              </a:xfrm>
              <a:custGeom>
                <a:rect b="b" l="l" r="r" t="t"/>
                <a:pathLst>
                  <a:path extrusionOk="0" h="514" w="596">
                    <a:moveTo>
                      <a:pt x="262" y="0"/>
                    </a:moveTo>
                    <a:cubicBezTo>
                      <a:pt x="120" y="0"/>
                      <a:pt x="1" y="119"/>
                      <a:pt x="1" y="262"/>
                    </a:cubicBezTo>
                    <a:cubicBezTo>
                      <a:pt x="1" y="415"/>
                      <a:pt x="126" y="513"/>
                      <a:pt x="254" y="513"/>
                    </a:cubicBezTo>
                    <a:cubicBezTo>
                      <a:pt x="316" y="513"/>
                      <a:pt x="379" y="491"/>
                      <a:pt x="429" y="441"/>
                    </a:cubicBezTo>
                    <a:cubicBezTo>
                      <a:pt x="596" y="286"/>
                      <a:pt x="489" y="12"/>
                      <a:pt x="2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9" name="Google Shape;5179;p26"/>
              <p:cNvSpPr/>
              <p:nvPr/>
            </p:nvSpPr>
            <p:spPr>
              <a:xfrm>
                <a:off x="3958825" y="3324350"/>
                <a:ext cx="14900" cy="12800"/>
              </a:xfrm>
              <a:custGeom>
                <a:rect b="b" l="l" r="r" t="t"/>
                <a:pathLst>
                  <a:path extrusionOk="0" h="512" w="596">
                    <a:moveTo>
                      <a:pt x="262" y="0"/>
                    </a:moveTo>
                    <a:cubicBezTo>
                      <a:pt x="119" y="0"/>
                      <a:pt x="0" y="119"/>
                      <a:pt x="0" y="262"/>
                    </a:cubicBezTo>
                    <a:cubicBezTo>
                      <a:pt x="0" y="409"/>
                      <a:pt x="129" y="511"/>
                      <a:pt x="259" y="511"/>
                    </a:cubicBezTo>
                    <a:cubicBezTo>
                      <a:pt x="319" y="511"/>
                      <a:pt x="380" y="490"/>
                      <a:pt x="429" y="441"/>
                    </a:cubicBezTo>
                    <a:cubicBezTo>
                      <a:pt x="595" y="286"/>
                      <a:pt x="488" y="12"/>
                      <a:pt x="2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0" name="Google Shape;5180;p26"/>
              <p:cNvSpPr/>
              <p:nvPr/>
            </p:nvSpPr>
            <p:spPr>
              <a:xfrm>
                <a:off x="4214200" y="3088300"/>
                <a:ext cx="14625" cy="12800"/>
              </a:xfrm>
              <a:custGeom>
                <a:rect b="b" l="l" r="r" t="t"/>
                <a:pathLst>
                  <a:path extrusionOk="0" h="512" w="585">
                    <a:moveTo>
                      <a:pt x="263" y="1"/>
                    </a:moveTo>
                    <a:cubicBezTo>
                      <a:pt x="120" y="1"/>
                      <a:pt x="1" y="108"/>
                      <a:pt x="1" y="251"/>
                    </a:cubicBezTo>
                    <a:cubicBezTo>
                      <a:pt x="1" y="406"/>
                      <a:pt x="125" y="511"/>
                      <a:pt x="256" y="511"/>
                    </a:cubicBezTo>
                    <a:cubicBezTo>
                      <a:pt x="316" y="511"/>
                      <a:pt x="377" y="490"/>
                      <a:pt x="429" y="441"/>
                    </a:cubicBezTo>
                    <a:cubicBezTo>
                      <a:pt x="584" y="287"/>
                      <a:pt x="489" y="13"/>
                      <a:pt x="26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1" name="Google Shape;5181;p26"/>
              <p:cNvSpPr/>
              <p:nvPr/>
            </p:nvSpPr>
            <p:spPr>
              <a:xfrm>
                <a:off x="2329450" y="1421425"/>
                <a:ext cx="14600" cy="12800"/>
              </a:xfrm>
              <a:custGeom>
                <a:rect b="b" l="l" r="r" t="t"/>
                <a:pathLst>
                  <a:path extrusionOk="0" h="512" w="584">
                    <a:moveTo>
                      <a:pt x="262" y="1"/>
                    </a:moveTo>
                    <a:cubicBezTo>
                      <a:pt x="119" y="1"/>
                      <a:pt x="0" y="108"/>
                      <a:pt x="0" y="263"/>
                    </a:cubicBezTo>
                    <a:cubicBezTo>
                      <a:pt x="0" y="410"/>
                      <a:pt x="123" y="512"/>
                      <a:pt x="254" y="512"/>
                    </a:cubicBezTo>
                    <a:cubicBezTo>
                      <a:pt x="314" y="512"/>
                      <a:pt x="376" y="490"/>
                      <a:pt x="429" y="441"/>
                    </a:cubicBezTo>
                    <a:cubicBezTo>
                      <a:pt x="584" y="287"/>
                      <a:pt x="488" y="13"/>
                      <a:pt x="26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2" name="Google Shape;5182;p26"/>
              <p:cNvSpPr/>
              <p:nvPr/>
            </p:nvSpPr>
            <p:spPr>
              <a:xfrm>
                <a:off x="1648400" y="3363925"/>
                <a:ext cx="32175" cy="32475"/>
              </a:xfrm>
              <a:custGeom>
                <a:rect b="b" l="l" r="r" t="t"/>
                <a:pathLst>
                  <a:path extrusionOk="0" h="1299" w="1287">
                    <a:moveTo>
                      <a:pt x="489" y="1"/>
                    </a:moveTo>
                    <a:lnTo>
                      <a:pt x="489" y="501"/>
                    </a:lnTo>
                    <a:lnTo>
                      <a:pt x="1" y="656"/>
                    </a:lnTo>
                    <a:lnTo>
                      <a:pt x="489" y="811"/>
                    </a:lnTo>
                    <a:lnTo>
                      <a:pt x="489" y="1299"/>
                    </a:lnTo>
                    <a:lnTo>
                      <a:pt x="799" y="906"/>
                    </a:lnTo>
                    <a:lnTo>
                      <a:pt x="1287" y="1061"/>
                    </a:lnTo>
                    <a:lnTo>
                      <a:pt x="989" y="656"/>
                    </a:lnTo>
                    <a:lnTo>
                      <a:pt x="1287" y="251"/>
                    </a:lnTo>
                    <a:lnTo>
                      <a:pt x="799" y="406"/>
                    </a:lnTo>
                    <a:lnTo>
                      <a:pt x="48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3" name="Google Shape;5183;p26"/>
              <p:cNvSpPr/>
              <p:nvPr/>
            </p:nvSpPr>
            <p:spPr>
              <a:xfrm>
                <a:off x="1724025" y="3057950"/>
                <a:ext cx="32450" cy="32775"/>
              </a:xfrm>
              <a:custGeom>
                <a:rect b="b" l="l" r="r" t="t"/>
                <a:pathLst>
                  <a:path extrusionOk="0" h="1311" w="1298">
                    <a:moveTo>
                      <a:pt x="500" y="0"/>
                    </a:moveTo>
                    <a:lnTo>
                      <a:pt x="500" y="500"/>
                    </a:lnTo>
                    <a:lnTo>
                      <a:pt x="0" y="655"/>
                    </a:lnTo>
                    <a:lnTo>
                      <a:pt x="500" y="810"/>
                    </a:lnTo>
                    <a:lnTo>
                      <a:pt x="500" y="1310"/>
                    </a:lnTo>
                    <a:lnTo>
                      <a:pt x="810" y="905"/>
                    </a:lnTo>
                    <a:lnTo>
                      <a:pt x="1298" y="1060"/>
                    </a:lnTo>
                    <a:lnTo>
                      <a:pt x="988" y="655"/>
                    </a:lnTo>
                    <a:lnTo>
                      <a:pt x="1298" y="250"/>
                    </a:lnTo>
                    <a:lnTo>
                      <a:pt x="810" y="405"/>
                    </a:lnTo>
                    <a:lnTo>
                      <a:pt x="5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4" name="Google Shape;5184;p26"/>
              <p:cNvSpPr/>
              <p:nvPr/>
            </p:nvSpPr>
            <p:spPr>
              <a:xfrm>
                <a:off x="1903200" y="3678850"/>
                <a:ext cx="32175" cy="32475"/>
              </a:xfrm>
              <a:custGeom>
                <a:rect b="b" l="l" r="r" t="t"/>
                <a:pathLst>
                  <a:path extrusionOk="0" h="1299" w="1287">
                    <a:moveTo>
                      <a:pt x="489" y="1"/>
                    </a:moveTo>
                    <a:lnTo>
                      <a:pt x="489" y="501"/>
                    </a:lnTo>
                    <a:lnTo>
                      <a:pt x="1" y="656"/>
                    </a:lnTo>
                    <a:lnTo>
                      <a:pt x="489" y="810"/>
                    </a:lnTo>
                    <a:lnTo>
                      <a:pt x="489" y="1299"/>
                    </a:lnTo>
                    <a:lnTo>
                      <a:pt x="798" y="906"/>
                    </a:lnTo>
                    <a:lnTo>
                      <a:pt x="1286" y="1048"/>
                    </a:lnTo>
                    <a:lnTo>
                      <a:pt x="989" y="656"/>
                    </a:lnTo>
                    <a:lnTo>
                      <a:pt x="1286" y="251"/>
                    </a:lnTo>
                    <a:lnTo>
                      <a:pt x="798" y="406"/>
                    </a:lnTo>
                    <a:lnTo>
                      <a:pt x="48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5" name="Google Shape;5185;p26"/>
              <p:cNvSpPr/>
              <p:nvPr/>
            </p:nvSpPr>
            <p:spPr>
              <a:xfrm>
                <a:off x="1379325" y="3424650"/>
                <a:ext cx="7775" cy="6650"/>
              </a:xfrm>
              <a:custGeom>
                <a:rect b="b" l="l" r="r" t="t"/>
                <a:pathLst>
                  <a:path extrusionOk="0" h="266" w="311">
                    <a:moveTo>
                      <a:pt x="143" y="1"/>
                    </a:moveTo>
                    <a:cubicBezTo>
                      <a:pt x="72" y="1"/>
                      <a:pt x="1" y="60"/>
                      <a:pt x="1" y="132"/>
                    </a:cubicBezTo>
                    <a:cubicBezTo>
                      <a:pt x="1" y="213"/>
                      <a:pt x="66" y="266"/>
                      <a:pt x="135" y="266"/>
                    </a:cubicBezTo>
                    <a:cubicBezTo>
                      <a:pt x="167" y="266"/>
                      <a:pt x="200" y="254"/>
                      <a:pt x="227" y="227"/>
                    </a:cubicBezTo>
                    <a:cubicBezTo>
                      <a:pt x="310" y="144"/>
                      <a:pt x="251" y="13"/>
                      <a:pt x="1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6" name="Google Shape;5186;p26"/>
              <p:cNvSpPr/>
              <p:nvPr/>
            </p:nvSpPr>
            <p:spPr>
              <a:xfrm>
                <a:off x="1782650" y="3521700"/>
                <a:ext cx="7775" cy="6450"/>
              </a:xfrm>
              <a:custGeom>
                <a:rect b="b" l="l" r="r" t="t"/>
                <a:pathLst>
                  <a:path extrusionOk="0" h="258" w="311">
                    <a:moveTo>
                      <a:pt x="143" y="0"/>
                    </a:moveTo>
                    <a:cubicBezTo>
                      <a:pt x="60" y="0"/>
                      <a:pt x="1" y="48"/>
                      <a:pt x="1" y="131"/>
                    </a:cubicBezTo>
                    <a:cubicBezTo>
                      <a:pt x="1" y="206"/>
                      <a:pt x="70" y="258"/>
                      <a:pt x="141" y="258"/>
                    </a:cubicBezTo>
                    <a:cubicBezTo>
                      <a:pt x="171" y="258"/>
                      <a:pt x="202" y="248"/>
                      <a:pt x="227" y="226"/>
                    </a:cubicBezTo>
                    <a:cubicBezTo>
                      <a:pt x="310" y="143"/>
                      <a:pt x="251" y="0"/>
                      <a:pt x="14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7" name="Google Shape;5187;p26"/>
              <p:cNvSpPr/>
              <p:nvPr/>
            </p:nvSpPr>
            <p:spPr>
              <a:xfrm>
                <a:off x="1982375" y="3265125"/>
                <a:ext cx="7475" cy="6650"/>
              </a:xfrm>
              <a:custGeom>
                <a:rect b="b" l="l" r="r" t="t"/>
                <a:pathLst>
                  <a:path extrusionOk="0" h="266" w="299">
                    <a:moveTo>
                      <a:pt x="132" y="0"/>
                    </a:moveTo>
                    <a:cubicBezTo>
                      <a:pt x="60" y="0"/>
                      <a:pt x="1" y="60"/>
                      <a:pt x="1" y="131"/>
                    </a:cubicBezTo>
                    <a:cubicBezTo>
                      <a:pt x="1" y="212"/>
                      <a:pt x="61" y="265"/>
                      <a:pt x="126" y="265"/>
                    </a:cubicBezTo>
                    <a:cubicBezTo>
                      <a:pt x="156" y="265"/>
                      <a:pt x="188" y="253"/>
                      <a:pt x="215" y="226"/>
                    </a:cubicBezTo>
                    <a:cubicBezTo>
                      <a:pt x="298" y="143"/>
                      <a:pt x="251" y="0"/>
                      <a:pt x="13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8" name="Google Shape;5188;p26"/>
              <p:cNvSpPr/>
              <p:nvPr/>
            </p:nvSpPr>
            <p:spPr>
              <a:xfrm>
                <a:off x="1567150" y="3227300"/>
                <a:ext cx="7750" cy="6475"/>
              </a:xfrm>
              <a:custGeom>
                <a:rect b="b" l="l" r="r" t="t"/>
                <a:pathLst>
                  <a:path extrusionOk="0" h="259" w="310">
                    <a:moveTo>
                      <a:pt x="143" y="1"/>
                    </a:moveTo>
                    <a:cubicBezTo>
                      <a:pt x="72" y="1"/>
                      <a:pt x="0" y="61"/>
                      <a:pt x="0" y="132"/>
                    </a:cubicBezTo>
                    <a:cubicBezTo>
                      <a:pt x="0" y="207"/>
                      <a:pt x="70" y="258"/>
                      <a:pt x="140" y="258"/>
                    </a:cubicBezTo>
                    <a:cubicBezTo>
                      <a:pt x="171" y="258"/>
                      <a:pt x="201" y="249"/>
                      <a:pt x="227" y="227"/>
                    </a:cubicBezTo>
                    <a:cubicBezTo>
                      <a:pt x="310" y="144"/>
                      <a:pt x="250" y="1"/>
                      <a:pt x="1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9" name="Google Shape;5189;p26"/>
              <p:cNvSpPr/>
              <p:nvPr/>
            </p:nvSpPr>
            <p:spPr>
              <a:xfrm>
                <a:off x="1779375" y="3314800"/>
                <a:ext cx="14900" cy="12725"/>
              </a:xfrm>
              <a:custGeom>
                <a:rect b="b" l="l" r="r" t="t"/>
                <a:pathLst>
                  <a:path extrusionOk="0" h="509" w="596">
                    <a:moveTo>
                      <a:pt x="255" y="1"/>
                    </a:moveTo>
                    <a:cubicBezTo>
                      <a:pt x="121" y="1"/>
                      <a:pt x="12" y="115"/>
                      <a:pt x="1" y="251"/>
                    </a:cubicBezTo>
                    <a:cubicBezTo>
                      <a:pt x="1" y="404"/>
                      <a:pt x="125" y="508"/>
                      <a:pt x="258" y="508"/>
                    </a:cubicBezTo>
                    <a:cubicBezTo>
                      <a:pt x="322" y="508"/>
                      <a:pt x="387" y="484"/>
                      <a:pt x="441" y="430"/>
                    </a:cubicBezTo>
                    <a:cubicBezTo>
                      <a:pt x="596" y="275"/>
                      <a:pt x="501" y="1"/>
                      <a:pt x="274" y="1"/>
                    </a:cubicBezTo>
                    <a:cubicBezTo>
                      <a:pt x="268" y="1"/>
                      <a:pt x="261" y="1"/>
                      <a:pt x="25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0" name="Google Shape;5190;p26"/>
              <p:cNvSpPr/>
              <p:nvPr/>
            </p:nvSpPr>
            <p:spPr>
              <a:xfrm>
                <a:off x="1654350" y="4108075"/>
                <a:ext cx="32175" cy="32475"/>
              </a:xfrm>
              <a:custGeom>
                <a:rect b="b" l="l" r="r" t="t"/>
                <a:pathLst>
                  <a:path extrusionOk="0" h="1299" w="1287">
                    <a:moveTo>
                      <a:pt x="489" y="1"/>
                    </a:moveTo>
                    <a:lnTo>
                      <a:pt x="489" y="489"/>
                    </a:lnTo>
                    <a:lnTo>
                      <a:pt x="1" y="643"/>
                    </a:lnTo>
                    <a:lnTo>
                      <a:pt x="489" y="798"/>
                    </a:lnTo>
                    <a:lnTo>
                      <a:pt x="489" y="1298"/>
                    </a:lnTo>
                    <a:lnTo>
                      <a:pt x="799" y="893"/>
                    </a:lnTo>
                    <a:lnTo>
                      <a:pt x="1287" y="1048"/>
                    </a:lnTo>
                    <a:lnTo>
                      <a:pt x="989" y="643"/>
                    </a:lnTo>
                    <a:lnTo>
                      <a:pt x="1287" y="251"/>
                    </a:lnTo>
                    <a:lnTo>
                      <a:pt x="799" y="393"/>
                    </a:lnTo>
                    <a:lnTo>
                      <a:pt x="48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1" name="Google Shape;5191;p26"/>
              <p:cNvSpPr/>
              <p:nvPr/>
            </p:nvSpPr>
            <p:spPr>
              <a:xfrm>
                <a:off x="1129400" y="3853850"/>
                <a:ext cx="9350" cy="6600"/>
              </a:xfrm>
              <a:custGeom>
                <a:rect b="b" l="l" r="r" t="t"/>
                <a:pathLst>
                  <a:path extrusionOk="0" h="264" w="374">
                    <a:moveTo>
                      <a:pt x="166" y="0"/>
                    </a:moveTo>
                    <a:cubicBezTo>
                      <a:pt x="0" y="0"/>
                      <a:pt x="3" y="264"/>
                      <a:pt x="176" y="264"/>
                    </a:cubicBezTo>
                    <a:cubicBezTo>
                      <a:pt x="179" y="264"/>
                      <a:pt x="183" y="264"/>
                      <a:pt x="187" y="264"/>
                    </a:cubicBezTo>
                    <a:cubicBezTo>
                      <a:pt x="191" y="264"/>
                      <a:pt x="194" y="264"/>
                      <a:pt x="198" y="264"/>
                    </a:cubicBezTo>
                    <a:cubicBezTo>
                      <a:pt x="370" y="264"/>
                      <a:pt x="374" y="0"/>
                      <a:pt x="208" y="0"/>
                    </a:cubicBezTo>
                    <a:cubicBezTo>
                      <a:pt x="201" y="0"/>
                      <a:pt x="194" y="1"/>
                      <a:pt x="187" y="2"/>
                    </a:cubicBezTo>
                    <a:cubicBezTo>
                      <a:pt x="179" y="1"/>
                      <a:pt x="172" y="0"/>
                      <a:pt x="16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2" name="Google Shape;5192;p26"/>
              <p:cNvSpPr/>
              <p:nvPr/>
            </p:nvSpPr>
            <p:spPr>
              <a:xfrm>
                <a:off x="1533800" y="3950625"/>
                <a:ext cx="7775" cy="6650"/>
              </a:xfrm>
              <a:custGeom>
                <a:rect b="b" l="l" r="r" t="t"/>
                <a:pathLst>
                  <a:path extrusionOk="0" h="266" w="311">
                    <a:moveTo>
                      <a:pt x="144" y="0"/>
                    </a:moveTo>
                    <a:cubicBezTo>
                      <a:pt x="72" y="0"/>
                      <a:pt x="13" y="60"/>
                      <a:pt x="1" y="131"/>
                    </a:cubicBezTo>
                    <a:cubicBezTo>
                      <a:pt x="1" y="212"/>
                      <a:pt x="67" y="265"/>
                      <a:pt x="135" y="265"/>
                    </a:cubicBezTo>
                    <a:cubicBezTo>
                      <a:pt x="167" y="265"/>
                      <a:pt x="200" y="253"/>
                      <a:pt x="227" y="226"/>
                    </a:cubicBezTo>
                    <a:cubicBezTo>
                      <a:pt x="310" y="143"/>
                      <a:pt x="251" y="12"/>
                      <a:pt x="14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3" name="Google Shape;5193;p26"/>
              <p:cNvSpPr/>
              <p:nvPr/>
            </p:nvSpPr>
            <p:spPr>
              <a:xfrm>
                <a:off x="1733550" y="3694025"/>
                <a:ext cx="7450" cy="6675"/>
              </a:xfrm>
              <a:custGeom>
                <a:rect b="b" l="l" r="r" t="t"/>
                <a:pathLst>
                  <a:path extrusionOk="0" h="267" w="298">
                    <a:moveTo>
                      <a:pt x="131" y="1"/>
                    </a:moveTo>
                    <a:cubicBezTo>
                      <a:pt x="60" y="1"/>
                      <a:pt x="0" y="60"/>
                      <a:pt x="0" y="132"/>
                    </a:cubicBezTo>
                    <a:cubicBezTo>
                      <a:pt x="0" y="213"/>
                      <a:pt x="60" y="266"/>
                      <a:pt x="125" y="266"/>
                    </a:cubicBezTo>
                    <a:cubicBezTo>
                      <a:pt x="156" y="266"/>
                      <a:pt x="187" y="254"/>
                      <a:pt x="214" y="227"/>
                    </a:cubicBezTo>
                    <a:cubicBezTo>
                      <a:pt x="298" y="144"/>
                      <a:pt x="250" y="13"/>
                      <a:pt x="13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4" name="Google Shape;5194;p26"/>
              <p:cNvSpPr/>
              <p:nvPr/>
            </p:nvSpPr>
            <p:spPr>
              <a:xfrm>
                <a:off x="1318300" y="3656225"/>
                <a:ext cx="7775" cy="6650"/>
              </a:xfrm>
              <a:custGeom>
                <a:rect b="b" l="l" r="r" t="t"/>
                <a:pathLst>
                  <a:path extrusionOk="0" h="266" w="311">
                    <a:moveTo>
                      <a:pt x="144" y="1"/>
                    </a:moveTo>
                    <a:cubicBezTo>
                      <a:pt x="72" y="1"/>
                      <a:pt x="13" y="60"/>
                      <a:pt x="1" y="132"/>
                    </a:cubicBezTo>
                    <a:cubicBezTo>
                      <a:pt x="1" y="213"/>
                      <a:pt x="66" y="266"/>
                      <a:pt x="135" y="266"/>
                    </a:cubicBezTo>
                    <a:cubicBezTo>
                      <a:pt x="167" y="266"/>
                      <a:pt x="200" y="254"/>
                      <a:pt x="227" y="227"/>
                    </a:cubicBezTo>
                    <a:cubicBezTo>
                      <a:pt x="310" y="144"/>
                      <a:pt x="251" y="13"/>
                      <a:pt x="14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5" name="Google Shape;5195;p26"/>
              <p:cNvSpPr/>
              <p:nvPr/>
            </p:nvSpPr>
            <p:spPr>
              <a:xfrm>
                <a:off x="1530525" y="3743750"/>
                <a:ext cx="14925" cy="12800"/>
              </a:xfrm>
              <a:custGeom>
                <a:rect b="b" l="l" r="r" t="t"/>
                <a:pathLst>
                  <a:path extrusionOk="0" h="512" w="597">
                    <a:moveTo>
                      <a:pt x="275" y="0"/>
                    </a:moveTo>
                    <a:cubicBezTo>
                      <a:pt x="132" y="0"/>
                      <a:pt x="13" y="107"/>
                      <a:pt x="1" y="262"/>
                    </a:cubicBezTo>
                    <a:cubicBezTo>
                      <a:pt x="1" y="409"/>
                      <a:pt x="129" y="511"/>
                      <a:pt x="264" y="511"/>
                    </a:cubicBezTo>
                    <a:cubicBezTo>
                      <a:pt x="326" y="511"/>
                      <a:pt x="389" y="490"/>
                      <a:pt x="441" y="441"/>
                    </a:cubicBezTo>
                    <a:cubicBezTo>
                      <a:pt x="596" y="286"/>
                      <a:pt x="501" y="12"/>
                      <a:pt x="27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6" name="Google Shape;5196;p26"/>
              <p:cNvSpPr/>
              <p:nvPr/>
            </p:nvSpPr>
            <p:spPr>
              <a:xfrm>
                <a:off x="844725" y="3330900"/>
                <a:ext cx="31875" cy="33650"/>
              </a:xfrm>
              <a:custGeom>
                <a:rect b="b" l="l" r="r" t="t"/>
                <a:pathLst>
                  <a:path extrusionOk="0" h="1346" w="1275">
                    <a:moveTo>
                      <a:pt x="727" y="0"/>
                    </a:moveTo>
                    <a:lnTo>
                      <a:pt x="489" y="453"/>
                    </a:lnTo>
                    <a:lnTo>
                      <a:pt x="1" y="358"/>
                    </a:lnTo>
                    <a:lnTo>
                      <a:pt x="334" y="739"/>
                    </a:lnTo>
                    <a:lnTo>
                      <a:pt x="84" y="1191"/>
                    </a:lnTo>
                    <a:lnTo>
                      <a:pt x="84" y="1191"/>
                    </a:lnTo>
                    <a:lnTo>
                      <a:pt x="537" y="965"/>
                    </a:lnTo>
                    <a:lnTo>
                      <a:pt x="870" y="1346"/>
                    </a:lnTo>
                    <a:lnTo>
                      <a:pt x="822" y="834"/>
                    </a:lnTo>
                    <a:lnTo>
                      <a:pt x="1275" y="608"/>
                    </a:lnTo>
                    <a:lnTo>
                      <a:pt x="787" y="512"/>
                    </a:lnTo>
                    <a:lnTo>
                      <a:pt x="72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7" name="Google Shape;5197;p26"/>
              <p:cNvSpPr/>
              <p:nvPr/>
            </p:nvSpPr>
            <p:spPr>
              <a:xfrm>
                <a:off x="1221925" y="2868625"/>
                <a:ext cx="7700" cy="6600"/>
              </a:xfrm>
              <a:custGeom>
                <a:rect b="b" l="l" r="r" t="t"/>
                <a:pathLst>
                  <a:path extrusionOk="0" h="264" w="308">
                    <a:moveTo>
                      <a:pt x="174" y="0"/>
                    </a:moveTo>
                    <a:cubicBezTo>
                      <a:pt x="74" y="0"/>
                      <a:pt x="1" y="113"/>
                      <a:pt x="58" y="203"/>
                    </a:cubicBezTo>
                    <a:cubicBezTo>
                      <a:pt x="83" y="244"/>
                      <a:pt x="124" y="263"/>
                      <a:pt x="164" y="263"/>
                    </a:cubicBezTo>
                    <a:cubicBezTo>
                      <a:pt x="218" y="263"/>
                      <a:pt x="270" y="229"/>
                      <a:pt x="284" y="168"/>
                    </a:cubicBezTo>
                    <a:cubicBezTo>
                      <a:pt x="308" y="96"/>
                      <a:pt x="260" y="25"/>
                      <a:pt x="189" y="1"/>
                    </a:cubicBezTo>
                    <a:cubicBezTo>
                      <a:pt x="184" y="0"/>
                      <a:pt x="179" y="0"/>
                      <a:pt x="17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8" name="Google Shape;5198;p26"/>
              <p:cNvSpPr/>
              <p:nvPr/>
            </p:nvSpPr>
            <p:spPr>
              <a:xfrm>
                <a:off x="1048500" y="3245700"/>
                <a:ext cx="7900" cy="6350"/>
              </a:xfrm>
              <a:custGeom>
                <a:rect b="b" l="l" r="r" t="t"/>
                <a:pathLst>
                  <a:path extrusionOk="0" h="254" w="316">
                    <a:moveTo>
                      <a:pt x="166" y="0"/>
                    </a:moveTo>
                    <a:cubicBezTo>
                      <a:pt x="64" y="0"/>
                      <a:pt x="0" y="107"/>
                      <a:pt x="65" y="194"/>
                    </a:cubicBezTo>
                    <a:cubicBezTo>
                      <a:pt x="91" y="234"/>
                      <a:pt x="131" y="253"/>
                      <a:pt x="171" y="253"/>
                    </a:cubicBezTo>
                    <a:cubicBezTo>
                      <a:pt x="225" y="253"/>
                      <a:pt x="278" y="219"/>
                      <a:pt x="291" y="158"/>
                    </a:cubicBezTo>
                    <a:cubicBezTo>
                      <a:pt x="315" y="87"/>
                      <a:pt x="268" y="15"/>
                      <a:pt x="196" y="3"/>
                    </a:cubicBezTo>
                    <a:cubicBezTo>
                      <a:pt x="186" y="1"/>
                      <a:pt x="176" y="0"/>
                      <a:pt x="16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9" name="Google Shape;5199;p26"/>
              <p:cNvSpPr/>
              <p:nvPr/>
            </p:nvSpPr>
            <p:spPr>
              <a:xfrm>
                <a:off x="1261325" y="3491250"/>
                <a:ext cx="7900" cy="6350"/>
              </a:xfrm>
              <a:custGeom>
                <a:rect b="b" l="l" r="r" t="t"/>
                <a:pathLst>
                  <a:path extrusionOk="0" h="254" w="316">
                    <a:moveTo>
                      <a:pt x="166" y="1"/>
                    </a:moveTo>
                    <a:cubicBezTo>
                      <a:pt x="64" y="1"/>
                      <a:pt x="0" y="107"/>
                      <a:pt x="65" y="194"/>
                    </a:cubicBezTo>
                    <a:cubicBezTo>
                      <a:pt x="91" y="235"/>
                      <a:pt x="131" y="254"/>
                      <a:pt x="172" y="254"/>
                    </a:cubicBezTo>
                    <a:cubicBezTo>
                      <a:pt x="227" y="254"/>
                      <a:pt x="283" y="220"/>
                      <a:pt x="303" y="159"/>
                    </a:cubicBezTo>
                    <a:cubicBezTo>
                      <a:pt x="315" y="87"/>
                      <a:pt x="268" y="16"/>
                      <a:pt x="196" y="4"/>
                    </a:cubicBezTo>
                    <a:cubicBezTo>
                      <a:pt x="186" y="2"/>
                      <a:pt x="176" y="1"/>
                      <a:pt x="16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0" name="Google Shape;5200;p26"/>
              <p:cNvSpPr/>
              <p:nvPr/>
            </p:nvSpPr>
            <p:spPr>
              <a:xfrm>
                <a:off x="1378425" y="3091225"/>
                <a:ext cx="8525" cy="6925"/>
              </a:xfrm>
              <a:custGeom>
                <a:rect b="b" l="l" r="r" t="t"/>
                <a:pathLst>
                  <a:path extrusionOk="0" h="277" w="341">
                    <a:moveTo>
                      <a:pt x="186" y="0"/>
                    </a:moveTo>
                    <a:cubicBezTo>
                      <a:pt x="159" y="0"/>
                      <a:pt x="132" y="9"/>
                      <a:pt x="108" y="27"/>
                    </a:cubicBezTo>
                    <a:cubicBezTo>
                      <a:pt x="1" y="98"/>
                      <a:pt x="48" y="253"/>
                      <a:pt x="179" y="277"/>
                    </a:cubicBezTo>
                    <a:cubicBezTo>
                      <a:pt x="239" y="277"/>
                      <a:pt x="310" y="229"/>
                      <a:pt x="322" y="170"/>
                    </a:cubicBezTo>
                    <a:cubicBezTo>
                      <a:pt x="340" y="72"/>
                      <a:pt x="265" y="0"/>
                      <a:pt x="18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1" name="Google Shape;5201;p26"/>
              <p:cNvSpPr/>
              <p:nvPr/>
            </p:nvSpPr>
            <p:spPr>
              <a:xfrm>
                <a:off x="1244750" y="3281925"/>
                <a:ext cx="14950" cy="12700"/>
              </a:xfrm>
              <a:custGeom>
                <a:rect b="b" l="l" r="r" t="t"/>
                <a:pathLst>
                  <a:path extrusionOk="0" h="508" w="598">
                    <a:moveTo>
                      <a:pt x="313" y="1"/>
                    </a:moveTo>
                    <a:cubicBezTo>
                      <a:pt x="120" y="1"/>
                      <a:pt x="0" y="214"/>
                      <a:pt x="109" y="388"/>
                    </a:cubicBezTo>
                    <a:cubicBezTo>
                      <a:pt x="160" y="469"/>
                      <a:pt x="241" y="507"/>
                      <a:pt x="321" y="507"/>
                    </a:cubicBezTo>
                    <a:cubicBezTo>
                      <a:pt x="429" y="507"/>
                      <a:pt x="534" y="439"/>
                      <a:pt x="562" y="316"/>
                    </a:cubicBezTo>
                    <a:cubicBezTo>
                      <a:pt x="597" y="173"/>
                      <a:pt x="502" y="31"/>
                      <a:pt x="371" y="7"/>
                    </a:cubicBezTo>
                    <a:cubicBezTo>
                      <a:pt x="351" y="3"/>
                      <a:pt x="332" y="1"/>
                      <a:pt x="31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02" name="Google Shape;5202;p26"/>
            <p:cNvGrpSpPr/>
            <p:nvPr/>
          </p:nvGrpSpPr>
          <p:grpSpPr>
            <a:xfrm rot="5400000">
              <a:off x="2292113" y="3456305"/>
              <a:ext cx="4975617" cy="4291570"/>
              <a:chOff x="780450" y="1002925"/>
              <a:chExt cx="3916575" cy="3378125"/>
            </a:xfrm>
          </p:grpSpPr>
          <p:sp>
            <p:nvSpPr>
              <p:cNvPr id="5203" name="Google Shape;5203;p26"/>
              <p:cNvSpPr/>
              <p:nvPr/>
            </p:nvSpPr>
            <p:spPr>
              <a:xfrm>
                <a:off x="2544350" y="2278100"/>
                <a:ext cx="32175" cy="32450"/>
              </a:xfrm>
              <a:custGeom>
                <a:rect b="b" l="l" r="r" t="t"/>
                <a:pathLst>
                  <a:path extrusionOk="0" h="1298" w="1287">
                    <a:moveTo>
                      <a:pt x="489" y="0"/>
                    </a:moveTo>
                    <a:lnTo>
                      <a:pt x="489" y="500"/>
                    </a:lnTo>
                    <a:lnTo>
                      <a:pt x="1" y="643"/>
                    </a:lnTo>
                    <a:lnTo>
                      <a:pt x="489" y="798"/>
                    </a:lnTo>
                    <a:lnTo>
                      <a:pt x="489" y="1298"/>
                    </a:lnTo>
                    <a:lnTo>
                      <a:pt x="798" y="893"/>
                    </a:lnTo>
                    <a:lnTo>
                      <a:pt x="1287" y="1048"/>
                    </a:lnTo>
                    <a:lnTo>
                      <a:pt x="989" y="643"/>
                    </a:lnTo>
                    <a:lnTo>
                      <a:pt x="1287" y="250"/>
                    </a:lnTo>
                    <a:lnTo>
                      <a:pt x="798" y="405"/>
                    </a:lnTo>
                    <a:lnTo>
                      <a:pt x="4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4" name="Google Shape;5204;p26"/>
              <p:cNvSpPr/>
              <p:nvPr/>
            </p:nvSpPr>
            <p:spPr>
              <a:xfrm>
                <a:off x="3345350" y="2331075"/>
                <a:ext cx="32175" cy="32475"/>
              </a:xfrm>
              <a:custGeom>
                <a:rect b="b" l="l" r="r" t="t"/>
                <a:pathLst>
                  <a:path extrusionOk="0" h="1299" w="1287">
                    <a:moveTo>
                      <a:pt x="489" y="0"/>
                    </a:moveTo>
                    <a:lnTo>
                      <a:pt x="489" y="500"/>
                    </a:lnTo>
                    <a:lnTo>
                      <a:pt x="0" y="655"/>
                    </a:lnTo>
                    <a:lnTo>
                      <a:pt x="489" y="798"/>
                    </a:lnTo>
                    <a:lnTo>
                      <a:pt x="489" y="1298"/>
                    </a:lnTo>
                    <a:lnTo>
                      <a:pt x="798" y="893"/>
                    </a:lnTo>
                    <a:lnTo>
                      <a:pt x="1286" y="1048"/>
                    </a:lnTo>
                    <a:lnTo>
                      <a:pt x="1286" y="1048"/>
                    </a:lnTo>
                    <a:lnTo>
                      <a:pt x="989" y="655"/>
                    </a:lnTo>
                    <a:lnTo>
                      <a:pt x="1286" y="250"/>
                    </a:lnTo>
                    <a:lnTo>
                      <a:pt x="798" y="405"/>
                    </a:lnTo>
                    <a:lnTo>
                      <a:pt x="4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5" name="Google Shape;5205;p26"/>
              <p:cNvSpPr/>
              <p:nvPr/>
            </p:nvSpPr>
            <p:spPr>
              <a:xfrm>
                <a:off x="2592275" y="1497050"/>
                <a:ext cx="32175" cy="32450"/>
              </a:xfrm>
              <a:custGeom>
                <a:rect b="b" l="l" r="r" t="t"/>
                <a:pathLst>
                  <a:path extrusionOk="0" h="1298" w="1287">
                    <a:moveTo>
                      <a:pt x="489" y="0"/>
                    </a:moveTo>
                    <a:lnTo>
                      <a:pt x="489" y="500"/>
                    </a:lnTo>
                    <a:lnTo>
                      <a:pt x="1" y="655"/>
                    </a:lnTo>
                    <a:lnTo>
                      <a:pt x="489" y="798"/>
                    </a:lnTo>
                    <a:lnTo>
                      <a:pt x="489" y="1298"/>
                    </a:lnTo>
                    <a:lnTo>
                      <a:pt x="798" y="893"/>
                    </a:lnTo>
                    <a:lnTo>
                      <a:pt x="1286" y="1048"/>
                    </a:lnTo>
                    <a:lnTo>
                      <a:pt x="989" y="655"/>
                    </a:lnTo>
                    <a:lnTo>
                      <a:pt x="1286" y="250"/>
                    </a:lnTo>
                    <a:lnTo>
                      <a:pt x="798" y="405"/>
                    </a:lnTo>
                    <a:lnTo>
                      <a:pt x="4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6" name="Google Shape;5206;p26"/>
              <p:cNvSpPr/>
              <p:nvPr/>
            </p:nvSpPr>
            <p:spPr>
              <a:xfrm>
                <a:off x="3361425" y="1920600"/>
                <a:ext cx="32475" cy="32475"/>
              </a:xfrm>
              <a:custGeom>
                <a:rect b="b" l="l" r="r" t="t"/>
                <a:pathLst>
                  <a:path extrusionOk="0" h="1299" w="1299">
                    <a:moveTo>
                      <a:pt x="488" y="1"/>
                    </a:moveTo>
                    <a:lnTo>
                      <a:pt x="488" y="501"/>
                    </a:lnTo>
                    <a:lnTo>
                      <a:pt x="0" y="656"/>
                    </a:lnTo>
                    <a:lnTo>
                      <a:pt x="488" y="798"/>
                    </a:lnTo>
                    <a:lnTo>
                      <a:pt x="488" y="1298"/>
                    </a:lnTo>
                    <a:lnTo>
                      <a:pt x="798" y="894"/>
                    </a:lnTo>
                    <a:lnTo>
                      <a:pt x="1298" y="1048"/>
                    </a:lnTo>
                    <a:lnTo>
                      <a:pt x="989" y="656"/>
                    </a:lnTo>
                    <a:lnTo>
                      <a:pt x="1298" y="251"/>
                    </a:lnTo>
                    <a:lnTo>
                      <a:pt x="798" y="405"/>
                    </a:lnTo>
                    <a:lnTo>
                      <a:pt x="48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7" name="Google Shape;5207;p26"/>
              <p:cNvSpPr/>
              <p:nvPr/>
            </p:nvSpPr>
            <p:spPr>
              <a:xfrm>
                <a:off x="1761525" y="2082225"/>
                <a:ext cx="32450" cy="32475"/>
              </a:xfrm>
              <a:custGeom>
                <a:rect b="b" l="l" r="r" t="t"/>
                <a:pathLst>
                  <a:path extrusionOk="0" h="1299" w="1298">
                    <a:moveTo>
                      <a:pt x="500" y="1"/>
                    </a:moveTo>
                    <a:lnTo>
                      <a:pt x="500" y="489"/>
                    </a:lnTo>
                    <a:lnTo>
                      <a:pt x="0" y="644"/>
                    </a:lnTo>
                    <a:lnTo>
                      <a:pt x="500" y="798"/>
                    </a:lnTo>
                    <a:lnTo>
                      <a:pt x="500" y="1299"/>
                    </a:lnTo>
                    <a:lnTo>
                      <a:pt x="798" y="894"/>
                    </a:lnTo>
                    <a:lnTo>
                      <a:pt x="1298" y="1048"/>
                    </a:lnTo>
                    <a:lnTo>
                      <a:pt x="988" y="644"/>
                    </a:lnTo>
                    <a:lnTo>
                      <a:pt x="1298" y="251"/>
                    </a:lnTo>
                    <a:lnTo>
                      <a:pt x="1298" y="251"/>
                    </a:lnTo>
                    <a:lnTo>
                      <a:pt x="798" y="394"/>
                    </a:lnTo>
                    <a:lnTo>
                      <a:pt x="50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8" name="Google Shape;5208;p26"/>
              <p:cNvSpPr/>
              <p:nvPr/>
            </p:nvSpPr>
            <p:spPr>
              <a:xfrm>
                <a:off x="1647825" y="2529000"/>
                <a:ext cx="32450" cy="32475"/>
              </a:xfrm>
              <a:custGeom>
                <a:rect b="b" l="l" r="r" t="t"/>
                <a:pathLst>
                  <a:path extrusionOk="0" h="1299" w="1298">
                    <a:moveTo>
                      <a:pt x="500" y="1"/>
                    </a:moveTo>
                    <a:lnTo>
                      <a:pt x="500" y="489"/>
                    </a:lnTo>
                    <a:lnTo>
                      <a:pt x="0" y="644"/>
                    </a:lnTo>
                    <a:lnTo>
                      <a:pt x="500" y="799"/>
                    </a:lnTo>
                    <a:lnTo>
                      <a:pt x="500" y="1299"/>
                    </a:lnTo>
                    <a:lnTo>
                      <a:pt x="798" y="894"/>
                    </a:lnTo>
                    <a:lnTo>
                      <a:pt x="1298" y="1049"/>
                    </a:lnTo>
                    <a:lnTo>
                      <a:pt x="1298" y="1049"/>
                    </a:lnTo>
                    <a:lnTo>
                      <a:pt x="988" y="644"/>
                    </a:lnTo>
                    <a:lnTo>
                      <a:pt x="1298" y="251"/>
                    </a:lnTo>
                    <a:lnTo>
                      <a:pt x="798" y="394"/>
                    </a:lnTo>
                    <a:lnTo>
                      <a:pt x="50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9" name="Google Shape;5209;p26"/>
              <p:cNvSpPr/>
              <p:nvPr/>
            </p:nvSpPr>
            <p:spPr>
              <a:xfrm>
                <a:off x="780450" y="2377800"/>
                <a:ext cx="32175" cy="32775"/>
              </a:xfrm>
              <a:custGeom>
                <a:rect b="b" l="l" r="r" t="t"/>
                <a:pathLst>
                  <a:path extrusionOk="0" h="1311" w="1287">
                    <a:moveTo>
                      <a:pt x="488" y="1"/>
                    </a:moveTo>
                    <a:lnTo>
                      <a:pt x="488" y="501"/>
                    </a:lnTo>
                    <a:lnTo>
                      <a:pt x="0" y="655"/>
                    </a:lnTo>
                    <a:lnTo>
                      <a:pt x="488" y="810"/>
                    </a:lnTo>
                    <a:lnTo>
                      <a:pt x="488" y="1310"/>
                    </a:lnTo>
                    <a:lnTo>
                      <a:pt x="798" y="905"/>
                    </a:lnTo>
                    <a:lnTo>
                      <a:pt x="1286" y="1060"/>
                    </a:lnTo>
                    <a:lnTo>
                      <a:pt x="988" y="655"/>
                    </a:lnTo>
                    <a:lnTo>
                      <a:pt x="1286" y="251"/>
                    </a:lnTo>
                    <a:lnTo>
                      <a:pt x="798" y="405"/>
                    </a:lnTo>
                    <a:lnTo>
                      <a:pt x="48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0" name="Google Shape;5210;p26"/>
              <p:cNvSpPr/>
              <p:nvPr/>
            </p:nvSpPr>
            <p:spPr>
              <a:xfrm>
                <a:off x="2243125" y="2420375"/>
                <a:ext cx="32175" cy="32450"/>
              </a:xfrm>
              <a:custGeom>
                <a:rect b="b" l="l" r="r" t="t"/>
                <a:pathLst>
                  <a:path extrusionOk="0" h="1298" w="1287">
                    <a:moveTo>
                      <a:pt x="489" y="0"/>
                    </a:moveTo>
                    <a:lnTo>
                      <a:pt x="489" y="500"/>
                    </a:lnTo>
                    <a:lnTo>
                      <a:pt x="1" y="655"/>
                    </a:lnTo>
                    <a:lnTo>
                      <a:pt x="489" y="810"/>
                    </a:lnTo>
                    <a:lnTo>
                      <a:pt x="489" y="1298"/>
                    </a:lnTo>
                    <a:lnTo>
                      <a:pt x="798" y="905"/>
                    </a:lnTo>
                    <a:lnTo>
                      <a:pt x="1286" y="1060"/>
                    </a:lnTo>
                    <a:lnTo>
                      <a:pt x="989" y="655"/>
                    </a:lnTo>
                    <a:lnTo>
                      <a:pt x="1286" y="250"/>
                    </a:lnTo>
                    <a:lnTo>
                      <a:pt x="1286" y="250"/>
                    </a:lnTo>
                    <a:lnTo>
                      <a:pt x="798" y="405"/>
                    </a:lnTo>
                    <a:lnTo>
                      <a:pt x="4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1" name="Google Shape;5211;p26"/>
              <p:cNvSpPr/>
              <p:nvPr/>
            </p:nvSpPr>
            <p:spPr>
              <a:xfrm>
                <a:off x="3166450" y="3111225"/>
                <a:ext cx="32475" cy="32475"/>
              </a:xfrm>
              <a:custGeom>
                <a:rect b="b" l="l" r="r" t="t"/>
                <a:pathLst>
                  <a:path extrusionOk="0" h="1299" w="1299">
                    <a:moveTo>
                      <a:pt x="501" y="1"/>
                    </a:moveTo>
                    <a:lnTo>
                      <a:pt x="501" y="501"/>
                    </a:lnTo>
                    <a:lnTo>
                      <a:pt x="1" y="643"/>
                    </a:lnTo>
                    <a:lnTo>
                      <a:pt x="501" y="798"/>
                    </a:lnTo>
                    <a:lnTo>
                      <a:pt x="501" y="1298"/>
                    </a:lnTo>
                    <a:lnTo>
                      <a:pt x="798" y="894"/>
                    </a:lnTo>
                    <a:lnTo>
                      <a:pt x="1298" y="1048"/>
                    </a:lnTo>
                    <a:lnTo>
                      <a:pt x="1298" y="1048"/>
                    </a:lnTo>
                    <a:lnTo>
                      <a:pt x="989" y="643"/>
                    </a:lnTo>
                    <a:lnTo>
                      <a:pt x="1298" y="251"/>
                    </a:lnTo>
                    <a:lnTo>
                      <a:pt x="798" y="405"/>
                    </a:lnTo>
                    <a:lnTo>
                      <a:pt x="50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2" name="Google Shape;5212;p26"/>
              <p:cNvSpPr/>
              <p:nvPr/>
            </p:nvSpPr>
            <p:spPr>
              <a:xfrm>
                <a:off x="3302475" y="3978300"/>
                <a:ext cx="32175" cy="32475"/>
              </a:xfrm>
              <a:custGeom>
                <a:rect b="b" l="l" r="r" t="t"/>
                <a:pathLst>
                  <a:path extrusionOk="0" h="1299" w="1287">
                    <a:moveTo>
                      <a:pt x="489" y="0"/>
                    </a:moveTo>
                    <a:lnTo>
                      <a:pt x="489" y="500"/>
                    </a:lnTo>
                    <a:lnTo>
                      <a:pt x="1" y="655"/>
                    </a:lnTo>
                    <a:lnTo>
                      <a:pt x="489" y="810"/>
                    </a:lnTo>
                    <a:lnTo>
                      <a:pt x="489" y="1298"/>
                    </a:lnTo>
                    <a:lnTo>
                      <a:pt x="799" y="893"/>
                    </a:lnTo>
                    <a:lnTo>
                      <a:pt x="1287" y="1048"/>
                    </a:lnTo>
                    <a:lnTo>
                      <a:pt x="989" y="655"/>
                    </a:lnTo>
                    <a:lnTo>
                      <a:pt x="1287" y="250"/>
                    </a:lnTo>
                    <a:lnTo>
                      <a:pt x="799" y="405"/>
                    </a:lnTo>
                    <a:lnTo>
                      <a:pt x="4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3" name="Google Shape;5213;p26"/>
              <p:cNvSpPr/>
              <p:nvPr/>
            </p:nvSpPr>
            <p:spPr>
              <a:xfrm>
                <a:off x="2336000" y="3689575"/>
                <a:ext cx="32475" cy="32475"/>
              </a:xfrm>
              <a:custGeom>
                <a:rect b="b" l="l" r="r" t="t"/>
                <a:pathLst>
                  <a:path extrusionOk="0" h="1299" w="1299">
                    <a:moveTo>
                      <a:pt x="500" y="0"/>
                    </a:moveTo>
                    <a:lnTo>
                      <a:pt x="500" y="489"/>
                    </a:lnTo>
                    <a:lnTo>
                      <a:pt x="0" y="643"/>
                    </a:lnTo>
                    <a:lnTo>
                      <a:pt x="500" y="798"/>
                    </a:lnTo>
                    <a:lnTo>
                      <a:pt x="500" y="1298"/>
                    </a:lnTo>
                    <a:lnTo>
                      <a:pt x="798" y="893"/>
                    </a:lnTo>
                    <a:lnTo>
                      <a:pt x="1298" y="1048"/>
                    </a:lnTo>
                    <a:lnTo>
                      <a:pt x="988" y="643"/>
                    </a:lnTo>
                    <a:lnTo>
                      <a:pt x="1298" y="238"/>
                    </a:lnTo>
                    <a:lnTo>
                      <a:pt x="798" y="393"/>
                    </a:lnTo>
                    <a:lnTo>
                      <a:pt x="5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4" name="Google Shape;5214;p26"/>
              <p:cNvSpPr/>
              <p:nvPr/>
            </p:nvSpPr>
            <p:spPr>
              <a:xfrm>
                <a:off x="2560425" y="3143675"/>
                <a:ext cx="32475" cy="32475"/>
              </a:xfrm>
              <a:custGeom>
                <a:rect b="b" l="l" r="r" t="t"/>
                <a:pathLst>
                  <a:path extrusionOk="0" h="1299" w="1299">
                    <a:moveTo>
                      <a:pt x="501" y="0"/>
                    </a:moveTo>
                    <a:lnTo>
                      <a:pt x="501" y="488"/>
                    </a:lnTo>
                    <a:lnTo>
                      <a:pt x="1" y="643"/>
                    </a:lnTo>
                    <a:lnTo>
                      <a:pt x="501" y="798"/>
                    </a:lnTo>
                    <a:lnTo>
                      <a:pt x="501" y="1298"/>
                    </a:lnTo>
                    <a:lnTo>
                      <a:pt x="798" y="893"/>
                    </a:lnTo>
                    <a:lnTo>
                      <a:pt x="1298" y="1048"/>
                    </a:lnTo>
                    <a:lnTo>
                      <a:pt x="989" y="643"/>
                    </a:lnTo>
                    <a:lnTo>
                      <a:pt x="1298" y="250"/>
                    </a:lnTo>
                    <a:lnTo>
                      <a:pt x="1298" y="250"/>
                    </a:lnTo>
                    <a:lnTo>
                      <a:pt x="798" y="405"/>
                    </a:lnTo>
                    <a:lnTo>
                      <a:pt x="50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5" name="Google Shape;5215;p26"/>
              <p:cNvSpPr/>
              <p:nvPr/>
            </p:nvSpPr>
            <p:spPr>
              <a:xfrm>
                <a:off x="1914525" y="1848875"/>
                <a:ext cx="32450" cy="32475"/>
              </a:xfrm>
              <a:custGeom>
                <a:rect b="b" l="l" r="r" t="t"/>
                <a:pathLst>
                  <a:path extrusionOk="0" h="1299" w="1298">
                    <a:moveTo>
                      <a:pt x="500" y="0"/>
                    </a:moveTo>
                    <a:lnTo>
                      <a:pt x="500" y="500"/>
                    </a:lnTo>
                    <a:lnTo>
                      <a:pt x="0" y="643"/>
                    </a:lnTo>
                    <a:lnTo>
                      <a:pt x="500" y="798"/>
                    </a:lnTo>
                    <a:lnTo>
                      <a:pt x="500" y="1298"/>
                    </a:lnTo>
                    <a:lnTo>
                      <a:pt x="810" y="893"/>
                    </a:lnTo>
                    <a:lnTo>
                      <a:pt x="1298" y="1048"/>
                    </a:lnTo>
                    <a:lnTo>
                      <a:pt x="988" y="643"/>
                    </a:lnTo>
                    <a:lnTo>
                      <a:pt x="1298" y="250"/>
                    </a:lnTo>
                    <a:lnTo>
                      <a:pt x="810" y="405"/>
                    </a:lnTo>
                    <a:lnTo>
                      <a:pt x="5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6" name="Google Shape;5216;p26"/>
              <p:cNvSpPr/>
              <p:nvPr/>
            </p:nvSpPr>
            <p:spPr>
              <a:xfrm>
                <a:off x="2360400" y="1131825"/>
                <a:ext cx="32475" cy="32450"/>
              </a:xfrm>
              <a:custGeom>
                <a:rect b="b" l="l" r="r" t="t"/>
                <a:pathLst>
                  <a:path extrusionOk="0" h="1298" w="1299">
                    <a:moveTo>
                      <a:pt x="501" y="0"/>
                    </a:moveTo>
                    <a:lnTo>
                      <a:pt x="501" y="500"/>
                    </a:lnTo>
                    <a:lnTo>
                      <a:pt x="1" y="655"/>
                    </a:lnTo>
                    <a:lnTo>
                      <a:pt x="501" y="798"/>
                    </a:lnTo>
                    <a:lnTo>
                      <a:pt x="501" y="1298"/>
                    </a:lnTo>
                    <a:lnTo>
                      <a:pt x="798" y="893"/>
                    </a:lnTo>
                    <a:lnTo>
                      <a:pt x="1298" y="1048"/>
                    </a:lnTo>
                    <a:lnTo>
                      <a:pt x="989" y="655"/>
                    </a:lnTo>
                    <a:lnTo>
                      <a:pt x="1298" y="250"/>
                    </a:lnTo>
                    <a:lnTo>
                      <a:pt x="798" y="405"/>
                    </a:lnTo>
                    <a:lnTo>
                      <a:pt x="50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7" name="Google Shape;5217;p26"/>
              <p:cNvSpPr/>
              <p:nvPr/>
            </p:nvSpPr>
            <p:spPr>
              <a:xfrm>
                <a:off x="2275275" y="2911200"/>
                <a:ext cx="32475" cy="32475"/>
              </a:xfrm>
              <a:custGeom>
                <a:rect b="b" l="l" r="r" t="t"/>
                <a:pathLst>
                  <a:path extrusionOk="0" h="1299" w="1299">
                    <a:moveTo>
                      <a:pt x="500" y="1"/>
                    </a:moveTo>
                    <a:lnTo>
                      <a:pt x="500" y="501"/>
                    </a:lnTo>
                    <a:lnTo>
                      <a:pt x="0" y="644"/>
                    </a:lnTo>
                    <a:lnTo>
                      <a:pt x="500" y="798"/>
                    </a:lnTo>
                    <a:lnTo>
                      <a:pt x="500" y="1298"/>
                    </a:lnTo>
                    <a:lnTo>
                      <a:pt x="798" y="894"/>
                    </a:lnTo>
                    <a:lnTo>
                      <a:pt x="1298" y="1048"/>
                    </a:lnTo>
                    <a:lnTo>
                      <a:pt x="989" y="644"/>
                    </a:lnTo>
                    <a:lnTo>
                      <a:pt x="1298" y="251"/>
                    </a:lnTo>
                    <a:lnTo>
                      <a:pt x="1298" y="251"/>
                    </a:lnTo>
                    <a:lnTo>
                      <a:pt x="798" y="393"/>
                    </a:lnTo>
                    <a:lnTo>
                      <a:pt x="50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8" name="Google Shape;5218;p26"/>
              <p:cNvSpPr/>
              <p:nvPr/>
            </p:nvSpPr>
            <p:spPr>
              <a:xfrm>
                <a:off x="2544350" y="3918175"/>
                <a:ext cx="32175" cy="32475"/>
              </a:xfrm>
              <a:custGeom>
                <a:rect b="b" l="l" r="r" t="t"/>
                <a:pathLst>
                  <a:path extrusionOk="0" h="1299" w="1287">
                    <a:moveTo>
                      <a:pt x="489" y="0"/>
                    </a:moveTo>
                    <a:lnTo>
                      <a:pt x="489" y="500"/>
                    </a:lnTo>
                    <a:lnTo>
                      <a:pt x="1" y="655"/>
                    </a:lnTo>
                    <a:lnTo>
                      <a:pt x="489" y="810"/>
                    </a:lnTo>
                    <a:lnTo>
                      <a:pt x="489" y="1298"/>
                    </a:lnTo>
                    <a:lnTo>
                      <a:pt x="798" y="905"/>
                    </a:lnTo>
                    <a:lnTo>
                      <a:pt x="1287" y="1048"/>
                    </a:lnTo>
                    <a:lnTo>
                      <a:pt x="989" y="655"/>
                    </a:lnTo>
                    <a:lnTo>
                      <a:pt x="1287" y="250"/>
                    </a:lnTo>
                    <a:lnTo>
                      <a:pt x="798" y="405"/>
                    </a:lnTo>
                    <a:lnTo>
                      <a:pt x="4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9" name="Google Shape;5219;p26"/>
              <p:cNvSpPr/>
              <p:nvPr/>
            </p:nvSpPr>
            <p:spPr>
              <a:xfrm>
                <a:off x="2670850" y="2694200"/>
                <a:ext cx="32175" cy="32475"/>
              </a:xfrm>
              <a:custGeom>
                <a:rect b="b" l="l" r="r" t="t"/>
                <a:pathLst>
                  <a:path extrusionOk="0" h="1299" w="1287">
                    <a:moveTo>
                      <a:pt x="489" y="1"/>
                    </a:moveTo>
                    <a:lnTo>
                      <a:pt x="489" y="489"/>
                    </a:lnTo>
                    <a:lnTo>
                      <a:pt x="1" y="644"/>
                    </a:lnTo>
                    <a:lnTo>
                      <a:pt x="489" y="799"/>
                    </a:lnTo>
                    <a:lnTo>
                      <a:pt x="489" y="1299"/>
                    </a:lnTo>
                    <a:lnTo>
                      <a:pt x="799" y="894"/>
                    </a:lnTo>
                    <a:lnTo>
                      <a:pt x="1287" y="1049"/>
                    </a:lnTo>
                    <a:lnTo>
                      <a:pt x="1287" y="1049"/>
                    </a:lnTo>
                    <a:lnTo>
                      <a:pt x="989" y="644"/>
                    </a:lnTo>
                    <a:lnTo>
                      <a:pt x="1287" y="251"/>
                    </a:lnTo>
                    <a:lnTo>
                      <a:pt x="799" y="394"/>
                    </a:lnTo>
                    <a:lnTo>
                      <a:pt x="48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0" name="Google Shape;5220;p26"/>
              <p:cNvSpPr/>
              <p:nvPr/>
            </p:nvSpPr>
            <p:spPr>
              <a:xfrm>
                <a:off x="2745875" y="1821775"/>
                <a:ext cx="32450" cy="32475"/>
              </a:xfrm>
              <a:custGeom>
                <a:rect b="b" l="l" r="r" t="t"/>
                <a:pathLst>
                  <a:path extrusionOk="0" h="1299" w="1298">
                    <a:moveTo>
                      <a:pt x="500" y="1"/>
                    </a:moveTo>
                    <a:lnTo>
                      <a:pt x="500" y="489"/>
                    </a:lnTo>
                    <a:lnTo>
                      <a:pt x="0" y="644"/>
                    </a:lnTo>
                    <a:lnTo>
                      <a:pt x="500" y="799"/>
                    </a:lnTo>
                    <a:lnTo>
                      <a:pt x="500" y="1299"/>
                    </a:lnTo>
                    <a:lnTo>
                      <a:pt x="810" y="894"/>
                    </a:lnTo>
                    <a:lnTo>
                      <a:pt x="1298" y="1049"/>
                    </a:lnTo>
                    <a:lnTo>
                      <a:pt x="988" y="644"/>
                    </a:lnTo>
                    <a:lnTo>
                      <a:pt x="1298" y="251"/>
                    </a:lnTo>
                    <a:lnTo>
                      <a:pt x="810" y="394"/>
                    </a:lnTo>
                    <a:lnTo>
                      <a:pt x="50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1" name="Google Shape;5221;p26"/>
              <p:cNvSpPr/>
              <p:nvPr/>
            </p:nvSpPr>
            <p:spPr>
              <a:xfrm>
                <a:off x="3651050" y="3127300"/>
                <a:ext cx="32450" cy="32475"/>
              </a:xfrm>
              <a:custGeom>
                <a:rect b="b" l="l" r="r" t="t"/>
                <a:pathLst>
                  <a:path extrusionOk="0" h="1299" w="1298">
                    <a:moveTo>
                      <a:pt x="488" y="0"/>
                    </a:moveTo>
                    <a:lnTo>
                      <a:pt x="488" y="501"/>
                    </a:lnTo>
                    <a:lnTo>
                      <a:pt x="0" y="655"/>
                    </a:lnTo>
                    <a:lnTo>
                      <a:pt x="488" y="810"/>
                    </a:lnTo>
                    <a:lnTo>
                      <a:pt x="488" y="1298"/>
                    </a:lnTo>
                    <a:lnTo>
                      <a:pt x="798" y="905"/>
                    </a:lnTo>
                    <a:lnTo>
                      <a:pt x="1298" y="1060"/>
                    </a:lnTo>
                    <a:lnTo>
                      <a:pt x="988" y="655"/>
                    </a:lnTo>
                    <a:lnTo>
                      <a:pt x="1298" y="251"/>
                    </a:lnTo>
                    <a:lnTo>
                      <a:pt x="798" y="405"/>
                    </a:lnTo>
                    <a:lnTo>
                      <a:pt x="48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2" name="Google Shape;5222;p26"/>
              <p:cNvSpPr/>
              <p:nvPr/>
            </p:nvSpPr>
            <p:spPr>
              <a:xfrm>
                <a:off x="4041275" y="2777250"/>
                <a:ext cx="32175" cy="32775"/>
              </a:xfrm>
              <a:custGeom>
                <a:rect b="b" l="l" r="r" t="t"/>
                <a:pathLst>
                  <a:path extrusionOk="0" h="1311" w="1287">
                    <a:moveTo>
                      <a:pt x="488" y="1"/>
                    </a:moveTo>
                    <a:lnTo>
                      <a:pt x="488" y="501"/>
                    </a:lnTo>
                    <a:lnTo>
                      <a:pt x="0" y="656"/>
                    </a:lnTo>
                    <a:lnTo>
                      <a:pt x="488" y="810"/>
                    </a:lnTo>
                    <a:lnTo>
                      <a:pt x="488" y="1310"/>
                    </a:lnTo>
                    <a:lnTo>
                      <a:pt x="798" y="906"/>
                    </a:lnTo>
                    <a:lnTo>
                      <a:pt x="1286" y="1060"/>
                    </a:lnTo>
                    <a:lnTo>
                      <a:pt x="988" y="656"/>
                    </a:lnTo>
                    <a:lnTo>
                      <a:pt x="1286" y="251"/>
                    </a:lnTo>
                    <a:lnTo>
                      <a:pt x="798" y="406"/>
                    </a:lnTo>
                    <a:lnTo>
                      <a:pt x="48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3" name="Google Shape;5223;p26"/>
              <p:cNvSpPr/>
              <p:nvPr/>
            </p:nvSpPr>
            <p:spPr>
              <a:xfrm>
                <a:off x="1419225" y="2245650"/>
                <a:ext cx="32450" cy="32475"/>
              </a:xfrm>
              <a:custGeom>
                <a:rect b="b" l="l" r="r" t="t"/>
                <a:pathLst>
                  <a:path extrusionOk="0" h="1299" w="1298">
                    <a:moveTo>
                      <a:pt x="500" y="0"/>
                    </a:moveTo>
                    <a:lnTo>
                      <a:pt x="500" y="500"/>
                    </a:lnTo>
                    <a:lnTo>
                      <a:pt x="0" y="655"/>
                    </a:lnTo>
                    <a:lnTo>
                      <a:pt x="500" y="810"/>
                    </a:lnTo>
                    <a:lnTo>
                      <a:pt x="500" y="1298"/>
                    </a:lnTo>
                    <a:lnTo>
                      <a:pt x="798" y="905"/>
                    </a:lnTo>
                    <a:lnTo>
                      <a:pt x="1298" y="1048"/>
                    </a:lnTo>
                    <a:lnTo>
                      <a:pt x="1298" y="1048"/>
                    </a:lnTo>
                    <a:lnTo>
                      <a:pt x="988" y="655"/>
                    </a:lnTo>
                    <a:lnTo>
                      <a:pt x="1298" y="250"/>
                    </a:lnTo>
                    <a:lnTo>
                      <a:pt x="798" y="405"/>
                    </a:lnTo>
                    <a:lnTo>
                      <a:pt x="5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4" name="Google Shape;5224;p26"/>
              <p:cNvSpPr/>
              <p:nvPr/>
            </p:nvSpPr>
            <p:spPr>
              <a:xfrm>
                <a:off x="3361425" y="3035625"/>
                <a:ext cx="32475" cy="32475"/>
              </a:xfrm>
              <a:custGeom>
                <a:rect b="b" l="l" r="r" t="t"/>
                <a:pathLst>
                  <a:path extrusionOk="0" h="1299" w="1299">
                    <a:moveTo>
                      <a:pt x="488" y="0"/>
                    </a:moveTo>
                    <a:lnTo>
                      <a:pt x="488" y="489"/>
                    </a:lnTo>
                    <a:lnTo>
                      <a:pt x="0" y="643"/>
                    </a:lnTo>
                    <a:lnTo>
                      <a:pt x="488" y="798"/>
                    </a:lnTo>
                    <a:lnTo>
                      <a:pt x="488" y="1298"/>
                    </a:lnTo>
                    <a:lnTo>
                      <a:pt x="798" y="893"/>
                    </a:lnTo>
                    <a:lnTo>
                      <a:pt x="1298" y="1048"/>
                    </a:lnTo>
                    <a:lnTo>
                      <a:pt x="989" y="643"/>
                    </a:lnTo>
                    <a:lnTo>
                      <a:pt x="1298" y="239"/>
                    </a:lnTo>
                    <a:lnTo>
                      <a:pt x="798" y="393"/>
                    </a:lnTo>
                    <a:lnTo>
                      <a:pt x="48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5" name="Google Shape;5225;p26"/>
              <p:cNvSpPr/>
              <p:nvPr/>
            </p:nvSpPr>
            <p:spPr>
              <a:xfrm>
                <a:off x="1792475" y="2761175"/>
                <a:ext cx="32175" cy="32475"/>
              </a:xfrm>
              <a:custGeom>
                <a:rect b="b" l="l" r="r" t="t"/>
                <a:pathLst>
                  <a:path extrusionOk="0" h="1299" w="1287">
                    <a:moveTo>
                      <a:pt x="489" y="1"/>
                    </a:moveTo>
                    <a:lnTo>
                      <a:pt x="489" y="501"/>
                    </a:lnTo>
                    <a:lnTo>
                      <a:pt x="0" y="644"/>
                    </a:lnTo>
                    <a:lnTo>
                      <a:pt x="489" y="799"/>
                    </a:lnTo>
                    <a:lnTo>
                      <a:pt x="489" y="1299"/>
                    </a:lnTo>
                    <a:lnTo>
                      <a:pt x="798" y="894"/>
                    </a:lnTo>
                    <a:lnTo>
                      <a:pt x="1286" y="1049"/>
                    </a:lnTo>
                    <a:lnTo>
                      <a:pt x="989" y="644"/>
                    </a:lnTo>
                    <a:lnTo>
                      <a:pt x="1286" y="251"/>
                    </a:lnTo>
                    <a:lnTo>
                      <a:pt x="798" y="406"/>
                    </a:lnTo>
                    <a:lnTo>
                      <a:pt x="48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6" name="Google Shape;5226;p26"/>
              <p:cNvSpPr/>
              <p:nvPr/>
            </p:nvSpPr>
            <p:spPr>
              <a:xfrm>
                <a:off x="1107275" y="2677850"/>
                <a:ext cx="32475" cy="32450"/>
              </a:xfrm>
              <a:custGeom>
                <a:rect b="b" l="l" r="r" t="t"/>
                <a:pathLst>
                  <a:path extrusionOk="0" h="1298" w="1299">
                    <a:moveTo>
                      <a:pt x="500" y="0"/>
                    </a:moveTo>
                    <a:lnTo>
                      <a:pt x="500" y="500"/>
                    </a:lnTo>
                    <a:lnTo>
                      <a:pt x="0" y="655"/>
                    </a:lnTo>
                    <a:lnTo>
                      <a:pt x="500" y="810"/>
                    </a:lnTo>
                    <a:lnTo>
                      <a:pt x="500" y="1298"/>
                    </a:lnTo>
                    <a:lnTo>
                      <a:pt x="810" y="905"/>
                    </a:lnTo>
                    <a:lnTo>
                      <a:pt x="1298" y="1048"/>
                    </a:lnTo>
                    <a:lnTo>
                      <a:pt x="988" y="655"/>
                    </a:lnTo>
                    <a:lnTo>
                      <a:pt x="1298" y="250"/>
                    </a:lnTo>
                    <a:lnTo>
                      <a:pt x="810" y="405"/>
                    </a:lnTo>
                    <a:lnTo>
                      <a:pt x="5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7" name="Google Shape;5227;p26"/>
              <p:cNvSpPr/>
              <p:nvPr/>
            </p:nvSpPr>
            <p:spPr>
              <a:xfrm>
                <a:off x="3018525" y="2280175"/>
                <a:ext cx="32475" cy="32475"/>
              </a:xfrm>
              <a:custGeom>
                <a:rect b="b" l="l" r="r" t="t"/>
                <a:pathLst>
                  <a:path extrusionOk="0" h="1299" w="1299">
                    <a:moveTo>
                      <a:pt x="500" y="0"/>
                    </a:moveTo>
                    <a:lnTo>
                      <a:pt x="500" y="500"/>
                    </a:lnTo>
                    <a:lnTo>
                      <a:pt x="0" y="655"/>
                    </a:lnTo>
                    <a:lnTo>
                      <a:pt x="500" y="810"/>
                    </a:lnTo>
                    <a:lnTo>
                      <a:pt x="500" y="1298"/>
                    </a:lnTo>
                    <a:lnTo>
                      <a:pt x="798" y="905"/>
                    </a:lnTo>
                    <a:lnTo>
                      <a:pt x="1298" y="1048"/>
                    </a:lnTo>
                    <a:lnTo>
                      <a:pt x="989" y="655"/>
                    </a:lnTo>
                    <a:lnTo>
                      <a:pt x="1298" y="250"/>
                    </a:lnTo>
                    <a:lnTo>
                      <a:pt x="798" y="405"/>
                    </a:lnTo>
                    <a:lnTo>
                      <a:pt x="5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8" name="Google Shape;5228;p26"/>
              <p:cNvSpPr/>
              <p:nvPr/>
            </p:nvSpPr>
            <p:spPr>
              <a:xfrm>
                <a:off x="2549425" y="2858225"/>
                <a:ext cx="14900" cy="12800"/>
              </a:xfrm>
              <a:custGeom>
                <a:rect b="b" l="l" r="r" t="t"/>
                <a:pathLst>
                  <a:path extrusionOk="0" h="512" w="596">
                    <a:moveTo>
                      <a:pt x="274" y="0"/>
                    </a:moveTo>
                    <a:cubicBezTo>
                      <a:pt x="119" y="0"/>
                      <a:pt x="0" y="119"/>
                      <a:pt x="0" y="262"/>
                    </a:cubicBezTo>
                    <a:cubicBezTo>
                      <a:pt x="0" y="409"/>
                      <a:pt x="129" y="511"/>
                      <a:pt x="259" y="511"/>
                    </a:cubicBezTo>
                    <a:cubicBezTo>
                      <a:pt x="319" y="511"/>
                      <a:pt x="380" y="490"/>
                      <a:pt x="429" y="441"/>
                    </a:cubicBezTo>
                    <a:cubicBezTo>
                      <a:pt x="595" y="286"/>
                      <a:pt x="488" y="12"/>
                      <a:pt x="27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9" name="Google Shape;5229;p26"/>
              <p:cNvSpPr/>
              <p:nvPr/>
            </p:nvSpPr>
            <p:spPr>
              <a:xfrm>
                <a:off x="2369925" y="2624550"/>
                <a:ext cx="7475" cy="6475"/>
              </a:xfrm>
              <a:custGeom>
                <a:rect b="b" l="l" r="r" t="t"/>
                <a:pathLst>
                  <a:path extrusionOk="0" h="259" w="299">
                    <a:moveTo>
                      <a:pt x="132" y="1"/>
                    </a:moveTo>
                    <a:cubicBezTo>
                      <a:pt x="60" y="1"/>
                      <a:pt x="1" y="60"/>
                      <a:pt x="1" y="132"/>
                    </a:cubicBezTo>
                    <a:cubicBezTo>
                      <a:pt x="1" y="207"/>
                      <a:pt x="64" y="258"/>
                      <a:pt x="131" y="258"/>
                    </a:cubicBezTo>
                    <a:cubicBezTo>
                      <a:pt x="160" y="258"/>
                      <a:pt x="190" y="249"/>
                      <a:pt x="215" y="227"/>
                    </a:cubicBezTo>
                    <a:cubicBezTo>
                      <a:pt x="298" y="144"/>
                      <a:pt x="251" y="1"/>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0" name="Google Shape;5230;p26"/>
              <p:cNvSpPr/>
              <p:nvPr/>
            </p:nvSpPr>
            <p:spPr>
              <a:xfrm>
                <a:off x="2025825" y="2983825"/>
                <a:ext cx="7475" cy="6650"/>
              </a:xfrm>
              <a:custGeom>
                <a:rect b="b" l="l" r="r" t="t"/>
                <a:pathLst>
                  <a:path extrusionOk="0" h="266" w="299">
                    <a:moveTo>
                      <a:pt x="132" y="1"/>
                    </a:moveTo>
                    <a:cubicBezTo>
                      <a:pt x="60" y="1"/>
                      <a:pt x="1" y="60"/>
                      <a:pt x="1" y="132"/>
                    </a:cubicBezTo>
                    <a:cubicBezTo>
                      <a:pt x="1" y="212"/>
                      <a:pt x="61" y="266"/>
                      <a:pt x="126" y="266"/>
                    </a:cubicBezTo>
                    <a:cubicBezTo>
                      <a:pt x="157" y="266"/>
                      <a:pt x="188" y="254"/>
                      <a:pt x="215" y="227"/>
                    </a:cubicBezTo>
                    <a:cubicBezTo>
                      <a:pt x="299" y="155"/>
                      <a:pt x="251" y="13"/>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1" name="Google Shape;5231;p26"/>
              <p:cNvSpPr/>
              <p:nvPr/>
            </p:nvSpPr>
            <p:spPr>
              <a:xfrm>
                <a:off x="2667000" y="2083975"/>
                <a:ext cx="7750" cy="6400"/>
              </a:xfrm>
              <a:custGeom>
                <a:rect b="b" l="l" r="r" t="t"/>
                <a:pathLst>
                  <a:path extrusionOk="0" h="256" w="310">
                    <a:moveTo>
                      <a:pt x="125" y="1"/>
                    </a:moveTo>
                    <a:cubicBezTo>
                      <a:pt x="60" y="1"/>
                      <a:pt x="0" y="57"/>
                      <a:pt x="0" y="133"/>
                    </a:cubicBezTo>
                    <a:cubicBezTo>
                      <a:pt x="0" y="205"/>
                      <a:pt x="65" y="256"/>
                      <a:pt x="132" y="256"/>
                    </a:cubicBezTo>
                    <a:cubicBezTo>
                      <a:pt x="165" y="256"/>
                      <a:pt x="199" y="244"/>
                      <a:pt x="226" y="216"/>
                    </a:cubicBezTo>
                    <a:cubicBezTo>
                      <a:pt x="310" y="145"/>
                      <a:pt x="250" y="2"/>
                      <a:pt x="143" y="2"/>
                    </a:cubicBezTo>
                    <a:cubicBezTo>
                      <a:pt x="137" y="1"/>
                      <a:pt x="131" y="1"/>
                      <a:pt x="12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2" name="Google Shape;5232;p26"/>
              <p:cNvSpPr/>
              <p:nvPr/>
            </p:nvSpPr>
            <p:spPr>
              <a:xfrm>
                <a:off x="2303550" y="2080750"/>
                <a:ext cx="7475" cy="6450"/>
              </a:xfrm>
              <a:custGeom>
                <a:rect b="b" l="l" r="r" t="t"/>
                <a:pathLst>
                  <a:path extrusionOk="0" h="258" w="299">
                    <a:moveTo>
                      <a:pt x="131" y="0"/>
                    </a:moveTo>
                    <a:cubicBezTo>
                      <a:pt x="60" y="0"/>
                      <a:pt x="0" y="48"/>
                      <a:pt x="0" y="131"/>
                    </a:cubicBezTo>
                    <a:cubicBezTo>
                      <a:pt x="0" y="206"/>
                      <a:pt x="64" y="258"/>
                      <a:pt x="131" y="258"/>
                    </a:cubicBezTo>
                    <a:cubicBezTo>
                      <a:pt x="160" y="258"/>
                      <a:pt x="190" y="248"/>
                      <a:pt x="215" y="226"/>
                    </a:cubicBezTo>
                    <a:cubicBezTo>
                      <a:pt x="298" y="143"/>
                      <a:pt x="251" y="0"/>
                      <a:pt x="13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3" name="Google Shape;5233;p26"/>
              <p:cNvSpPr/>
              <p:nvPr/>
            </p:nvSpPr>
            <p:spPr>
              <a:xfrm>
                <a:off x="1918475" y="2471525"/>
                <a:ext cx="9650" cy="6625"/>
              </a:xfrm>
              <a:custGeom>
                <a:rect b="b" l="l" r="r" t="t"/>
                <a:pathLst>
                  <a:path extrusionOk="0" h="265" w="386">
                    <a:moveTo>
                      <a:pt x="177" y="1"/>
                    </a:moveTo>
                    <a:cubicBezTo>
                      <a:pt x="1" y="1"/>
                      <a:pt x="4" y="264"/>
                      <a:pt x="188" y="264"/>
                    </a:cubicBezTo>
                    <a:cubicBezTo>
                      <a:pt x="191" y="264"/>
                      <a:pt x="195" y="264"/>
                      <a:pt x="199" y="264"/>
                    </a:cubicBezTo>
                    <a:cubicBezTo>
                      <a:pt x="203" y="264"/>
                      <a:pt x="207" y="264"/>
                      <a:pt x="210" y="264"/>
                    </a:cubicBezTo>
                    <a:cubicBezTo>
                      <a:pt x="383" y="264"/>
                      <a:pt x="386" y="1"/>
                      <a:pt x="220" y="1"/>
                    </a:cubicBezTo>
                    <a:cubicBezTo>
                      <a:pt x="214" y="1"/>
                      <a:pt x="207" y="1"/>
                      <a:pt x="199" y="2"/>
                    </a:cubicBezTo>
                    <a:cubicBezTo>
                      <a:pt x="191" y="1"/>
                      <a:pt x="184" y="1"/>
                      <a:pt x="17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4" name="Google Shape;5234;p26"/>
              <p:cNvSpPr/>
              <p:nvPr/>
            </p:nvSpPr>
            <p:spPr>
              <a:xfrm>
                <a:off x="2306625" y="3102300"/>
                <a:ext cx="7675" cy="6650"/>
              </a:xfrm>
              <a:custGeom>
                <a:rect b="b" l="l" r="r" t="t"/>
                <a:pathLst>
                  <a:path extrusionOk="0" h="266" w="307">
                    <a:moveTo>
                      <a:pt x="139" y="0"/>
                    </a:moveTo>
                    <a:cubicBezTo>
                      <a:pt x="68" y="0"/>
                      <a:pt x="8" y="60"/>
                      <a:pt x="8" y="131"/>
                    </a:cubicBezTo>
                    <a:cubicBezTo>
                      <a:pt x="0" y="212"/>
                      <a:pt x="63" y="265"/>
                      <a:pt x="131" y="265"/>
                    </a:cubicBezTo>
                    <a:cubicBezTo>
                      <a:pt x="163" y="265"/>
                      <a:pt x="196" y="253"/>
                      <a:pt x="223" y="227"/>
                    </a:cubicBezTo>
                    <a:cubicBezTo>
                      <a:pt x="306" y="143"/>
                      <a:pt x="258" y="12"/>
                      <a:pt x="139"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5" name="Google Shape;5235;p26"/>
              <p:cNvSpPr/>
              <p:nvPr/>
            </p:nvSpPr>
            <p:spPr>
              <a:xfrm>
                <a:off x="2209300" y="3393375"/>
                <a:ext cx="7650" cy="6375"/>
              </a:xfrm>
              <a:custGeom>
                <a:rect b="b" l="l" r="r" t="t"/>
                <a:pathLst>
                  <a:path extrusionOk="0" h="255" w="306">
                    <a:moveTo>
                      <a:pt x="121" y="0"/>
                    </a:moveTo>
                    <a:cubicBezTo>
                      <a:pt x="58" y="0"/>
                      <a:pt x="8" y="55"/>
                      <a:pt x="8" y="121"/>
                    </a:cubicBezTo>
                    <a:cubicBezTo>
                      <a:pt x="0" y="201"/>
                      <a:pt x="63" y="255"/>
                      <a:pt x="131" y="255"/>
                    </a:cubicBezTo>
                    <a:cubicBezTo>
                      <a:pt x="163" y="255"/>
                      <a:pt x="196" y="243"/>
                      <a:pt x="222" y="216"/>
                    </a:cubicBezTo>
                    <a:cubicBezTo>
                      <a:pt x="306" y="145"/>
                      <a:pt x="258" y="2"/>
                      <a:pt x="139" y="2"/>
                    </a:cubicBezTo>
                    <a:cubicBezTo>
                      <a:pt x="133" y="1"/>
                      <a:pt x="127" y="0"/>
                      <a:pt x="12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6" name="Google Shape;5236;p26"/>
              <p:cNvSpPr/>
              <p:nvPr/>
            </p:nvSpPr>
            <p:spPr>
              <a:xfrm>
                <a:off x="2083875" y="3702375"/>
                <a:ext cx="7775" cy="6650"/>
              </a:xfrm>
              <a:custGeom>
                <a:rect b="b" l="l" r="r" t="t"/>
                <a:pathLst>
                  <a:path extrusionOk="0" h="266" w="311">
                    <a:moveTo>
                      <a:pt x="144" y="0"/>
                    </a:moveTo>
                    <a:cubicBezTo>
                      <a:pt x="60" y="0"/>
                      <a:pt x="1" y="60"/>
                      <a:pt x="1" y="131"/>
                    </a:cubicBezTo>
                    <a:cubicBezTo>
                      <a:pt x="1" y="212"/>
                      <a:pt x="66" y="265"/>
                      <a:pt x="135" y="265"/>
                    </a:cubicBezTo>
                    <a:cubicBezTo>
                      <a:pt x="167" y="265"/>
                      <a:pt x="200" y="253"/>
                      <a:pt x="227" y="227"/>
                    </a:cubicBezTo>
                    <a:cubicBezTo>
                      <a:pt x="310" y="143"/>
                      <a:pt x="251" y="0"/>
                      <a:pt x="14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7" name="Google Shape;5237;p26"/>
              <p:cNvSpPr/>
              <p:nvPr/>
            </p:nvSpPr>
            <p:spPr>
              <a:xfrm>
                <a:off x="2559225" y="3660700"/>
                <a:ext cx="6875" cy="6275"/>
              </a:xfrm>
              <a:custGeom>
                <a:rect b="b" l="l" r="r" t="t"/>
                <a:pathLst>
                  <a:path extrusionOk="0" h="251" w="275">
                    <a:moveTo>
                      <a:pt x="132" y="0"/>
                    </a:moveTo>
                    <a:cubicBezTo>
                      <a:pt x="60" y="0"/>
                      <a:pt x="1" y="48"/>
                      <a:pt x="1" y="120"/>
                    </a:cubicBezTo>
                    <a:cubicBezTo>
                      <a:pt x="1" y="203"/>
                      <a:pt x="60" y="250"/>
                      <a:pt x="132" y="250"/>
                    </a:cubicBezTo>
                    <a:cubicBezTo>
                      <a:pt x="215" y="250"/>
                      <a:pt x="275" y="203"/>
                      <a:pt x="275" y="120"/>
                    </a:cubicBezTo>
                    <a:cubicBezTo>
                      <a:pt x="275" y="48"/>
                      <a:pt x="215" y="0"/>
                      <a:pt x="13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8" name="Google Shape;5238;p26"/>
              <p:cNvSpPr/>
              <p:nvPr/>
            </p:nvSpPr>
            <p:spPr>
              <a:xfrm>
                <a:off x="2366350" y="4374475"/>
                <a:ext cx="6875" cy="6575"/>
              </a:xfrm>
              <a:custGeom>
                <a:rect b="b" l="l" r="r" t="t"/>
                <a:pathLst>
                  <a:path extrusionOk="0" h="263" w="275">
                    <a:moveTo>
                      <a:pt x="144" y="1"/>
                    </a:moveTo>
                    <a:cubicBezTo>
                      <a:pt x="60" y="1"/>
                      <a:pt x="1" y="60"/>
                      <a:pt x="1" y="132"/>
                    </a:cubicBezTo>
                    <a:cubicBezTo>
                      <a:pt x="1" y="203"/>
                      <a:pt x="60" y="263"/>
                      <a:pt x="144" y="263"/>
                    </a:cubicBezTo>
                    <a:cubicBezTo>
                      <a:pt x="215" y="263"/>
                      <a:pt x="275" y="203"/>
                      <a:pt x="275" y="132"/>
                    </a:cubicBezTo>
                    <a:cubicBezTo>
                      <a:pt x="275" y="60"/>
                      <a:pt x="215" y="1"/>
                      <a:pt x="14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9" name="Google Shape;5239;p26"/>
              <p:cNvSpPr/>
              <p:nvPr/>
            </p:nvSpPr>
            <p:spPr>
              <a:xfrm>
                <a:off x="3070300" y="3765175"/>
                <a:ext cx="7475" cy="6650"/>
              </a:xfrm>
              <a:custGeom>
                <a:rect b="b" l="l" r="r" t="t"/>
                <a:pathLst>
                  <a:path extrusionOk="0" h="266" w="299">
                    <a:moveTo>
                      <a:pt x="132" y="1"/>
                    </a:moveTo>
                    <a:cubicBezTo>
                      <a:pt x="61" y="1"/>
                      <a:pt x="1" y="60"/>
                      <a:pt x="1" y="132"/>
                    </a:cubicBezTo>
                    <a:cubicBezTo>
                      <a:pt x="1" y="212"/>
                      <a:pt x="61" y="266"/>
                      <a:pt x="126" y="266"/>
                    </a:cubicBezTo>
                    <a:cubicBezTo>
                      <a:pt x="157" y="266"/>
                      <a:pt x="188" y="254"/>
                      <a:pt x="215" y="227"/>
                    </a:cubicBezTo>
                    <a:cubicBezTo>
                      <a:pt x="299" y="143"/>
                      <a:pt x="251" y="12"/>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0" name="Google Shape;5240;p26"/>
              <p:cNvSpPr/>
              <p:nvPr/>
            </p:nvSpPr>
            <p:spPr>
              <a:xfrm>
                <a:off x="2988150" y="3991400"/>
                <a:ext cx="7475" cy="6450"/>
              </a:xfrm>
              <a:custGeom>
                <a:rect b="b" l="l" r="r" t="t"/>
                <a:pathLst>
                  <a:path extrusionOk="0" h="258" w="299">
                    <a:moveTo>
                      <a:pt x="132" y="0"/>
                    </a:moveTo>
                    <a:cubicBezTo>
                      <a:pt x="60" y="0"/>
                      <a:pt x="1" y="48"/>
                      <a:pt x="1" y="131"/>
                    </a:cubicBezTo>
                    <a:cubicBezTo>
                      <a:pt x="1" y="206"/>
                      <a:pt x="65" y="258"/>
                      <a:pt x="132" y="258"/>
                    </a:cubicBezTo>
                    <a:cubicBezTo>
                      <a:pt x="161" y="258"/>
                      <a:pt x="190" y="248"/>
                      <a:pt x="215" y="226"/>
                    </a:cubicBezTo>
                    <a:cubicBezTo>
                      <a:pt x="299" y="143"/>
                      <a:pt x="251" y="0"/>
                      <a:pt x="13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1" name="Google Shape;5241;p26"/>
              <p:cNvSpPr/>
              <p:nvPr/>
            </p:nvSpPr>
            <p:spPr>
              <a:xfrm>
                <a:off x="2795575" y="4192900"/>
                <a:ext cx="7475" cy="6650"/>
              </a:xfrm>
              <a:custGeom>
                <a:rect b="b" l="l" r="r" t="t"/>
                <a:pathLst>
                  <a:path extrusionOk="0" h="266" w="299">
                    <a:moveTo>
                      <a:pt x="131" y="1"/>
                    </a:moveTo>
                    <a:cubicBezTo>
                      <a:pt x="60" y="1"/>
                      <a:pt x="1" y="60"/>
                      <a:pt x="1" y="132"/>
                    </a:cubicBezTo>
                    <a:cubicBezTo>
                      <a:pt x="1" y="212"/>
                      <a:pt x="61" y="266"/>
                      <a:pt x="125" y="266"/>
                    </a:cubicBezTo>
                    <a:cubicBezTo>
                      <a:pt x="156" y="266"/>
                      <a:pt x="188" y="254"/>
                      <a:pt x="215" y="227"/>
                    </a:cubicBezTo>
                    <a:cubicBezTo>
                      <a:pt x="298" y="144"/>
                      <a:pt x="251" y="13"/>
                      <a:pt x="13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2" name="Google Shape;5242;p26"/>
              <p:cNvSpPr/>
              <p:nvPr/>
            </p:nvSpPr>
            <p:spPr>
              <a:xfrm>
                <a:off x="3423925" y="3518125"/>
                <a:ext cx="7775" cy="6650"/>
              </a:xfrm>
              <a:custGeom>
                <a:rect b="b" l="l" r="r" t="t"/>
                <a:pathLst>
                  <a:path extrusionOk="0" h="266" w="311">
                    <a:moveTo>
                      <a:pt x="143" y="0"/>
                    </a:moveTo>
                    <a:cubicBezTo>
                      <a:pt x="72" y="0"/>
                      <a:pt x="1" y="60"/>
                      <a:pt x="1" y="131"/>
                    </a:cubicBezTo>
                    <a:cubicBezTo>
                      <a:pt x="1" y="212"/>
                      <a:pt x="66" y="265"/>
                      <a:pt x="135" y="265"/>
                    </a:cubicBezTo>
                    <a:cubicBezTo>
                      <a:pt x="167" y="265"/>
                      <a:pt x="200" y="253"/>
                      <a:pt x="227" y="227"/>
                    </a:cubicBezTo>
                    <a:cubicBezTo>
                      <a:pt x="310" y="143"/>
                      <a:pt x="263" y="0"/>
                      <a:pt x="14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3" name="Google Shape;5243;p26"/>
              <p:cNvSpPr/>
              <p:nvPr/>
            </p:nvSpPr>
            <p:spPr>
              <a:xfrm>
                <a:off x="4689275" y="3780950"/>
                <a:ext cx="7750" cy="6650"/>
              </a:xfrm>
              <a:custGeom>
                <a:rect b="b" l="l" r="r" t="t"/>
                <a:pathLst>
                  <a:path extrusionOk="0" h="266" w="310">
                    <a:moveTo>
                      <a:pt x="143" y="1"/>
                    </a:moveTo>
                    <a:cubicBezTo>
                      <a:pt x="60" y="1"/>
                      <a:pt x="0" y="60"/>
                      <a:pt x="0" y="132"/>
                    </a:cubicBezTo>
                    <a:cubicBezTo>
                      <a:pt x="0" y="212"/>
                      <a:pt x="66" y="266"/>
                      <a:pt x="134" y="266"/>
                    </a:cubicBezTo>
                    <a:cubicBezTo>
                      <a:pt x="166" y="266"/>
                      <a:pt x="199" y="254"/>
                      <a:pt x="226" y="227"/>
                    </a:cubicBezTo>
                    <a:cubicBezTo>
                      <a:pt x="310" y="143"/>
                      <a:pt x="250" y="1"/>
                      <a:pt x="1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4" name="Google Shape;5244;p26"/>
              <p:cNvSpPr/>
              <p:nvPr/>
            </p:nvSpPr>
            <p:spPr>
              <a:xfrm>
                <a:off x="3730525" y="4181600"/>
                <a:ext cx="7450" cy="6450"/>
              </a:xfrm>
              <a:custGeom>
                <a:rect b="b" l="l" r="r" t="t"/>
                <a:pathLst>
                  <a:path extrusionOk="0" h="258" w="298">
                    <a:moveTo>
                      <a:pt x="131" y="0"/>
                    </a:moveTo>
                    <a:cubicBezTo>
                      <a:pt x="60" y="0"/>
                      <a:pt x="0" y="60"/>
                      <a:pt x="0" y="131"/>
                    </a:cubicBezTo>
                    <a:cubicBezTo>
                      <a:pt x="0" y="206"/>
                      <a:pt x="64" y="258"/>
                      <a:pt x="131" y="258"/>
                    </a:cubicBezTo>
                    <a:cubicBezTo>
                      <a:pt x="160" y="258"/>
                      <a:pt x="189" y="248"/>
                      <a:pt x="214" y="227"/>
                    </a:cubicBezTo>
                    <a:cubicBezTo>
                      <a:pt x="298" y="143"/>
                      <a:pt x="250" y="12"/>
                      <a:pt x="13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5" name="Google Shape;5245;p26"/>
              <p:cNvSpPr/>
              <p:nvPr/>
            </p:nvSpPr>
            <p:spPr>
              <a:xfrm>
                <a:off x="3041150" y="3291300"/>
                <a:ext cx="6850" cy="6575"/>
              </a:xfrm>
              <a:custGeom>
                <a:rect b="b" l="l" r="r" t="t"/>
                <a:pathLst>
                  <a:path extrusionOk="0" h="263" w="274">
                    <a:moveTo>
                      <a:pt x="143" y="1"/>
                    </a:moveTo>
                    <a:cubicBezTo>
                      <a:pt x="72" y="1"/>
                      <a:pt x="0" y="60"/>
                      <a:pt x="0" y="132"/>
                    </a:cubicBezTo>
                    <a:cubicBezTo>
                      <a:pt x="0" y="203"/>
                      <a:pt x="72" y="263"/>
                      <a:pt x="143" y="263"/>
                    </a:cubicBezTo>
                    <a:cubicBezTo>
                      <a:pt x="214" y="263"/>
                      <a:pt x="274" y="203"/>
                      <a:pt x="274" y="132"/>
                    </a:cubicBezTo>
                    <a:cubicBezTo>
                      <a:pt x="274" y="60"/>
                      <a:pt x="214" y="1"/>
                      <a:pt x="1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6" name="Google Shape;5246;p26"/>
              <p:cNvSpPr/>
              <p:nvPr/>
            </p:nvSpPr>
            <p:spPr>
              <a:xfrm>
                <a:off x="2792000" y="3183250"/>
                <a:ext cx="7775" cy="6650"/>
              </a:xfrm>
              <a:custGeom>
                <a:rect b="b" l="l" r="r" t="t"/>
                <a:pathLst>
                  <a:path extrusionOk="0" h="266" w="311">
                    <a:moveTo>
                      <a:pt x="144" y="1"/>
                    </a:moveTo>
                    <a:cubicBezTo>
                      <a:pt x="60" y="1"/>
                      <a:pt x="1" y="60"/>
                      <a:pt x="1" y="132"/>
                    </a:cubicBezTo>
                    <a:cubicBezTo>
                      <a:pt x="1" y="213"/>
                      <a:pt x="66" y="266"/>
                      <a:pt x="135" y="266"/>
                    </a:cubicBezTo>
                    <a:cubicBezTo>
                      <a:pt x="167" y="266"/>
                      <a:pt x="200" y="254"/>
                      <a:pt x="227" y="227"/>
                    </a:cubicBezTo>
                    <a:cubicBezTo>
                      <a:pt x="310" y="144"/>
                      <a:pt x="251" y="1"/>
                      <a:pt x="14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7" name="Google Shape;5247;p26"/>
              <p:cNvSpPr/>
              <p:nvPr/>
            </p:nvSpPr>
            <p:spPr>
              <a:xfrm>
                <a:off x="2931600" y="2869500"/>
                <a:ext cx="7775" cy="6500"/>
              </a:xfrm>
              <a:custGeom>
                <a:rect b="b" l="l" r="r" t="t"/>
                <a:pathLst>
                  <a:path extrusionOk="0" h="260" w="311">
                    <a:moveTo>
                      <a:pt x="123" y="0"/>
                    </a:moveTo>
                    <a:cubicBezTo>
                      <a:pt x="50" y="0"/>
                      <a:pt x="1" y="56"/>
                      <a:pt x="1" y="133"/>
                    </a:cubicBezTo>
                    <a:cubicBezTo>
                      <a:pt x="1" y="208"/>
                      <a:pt x="70" y="259"/>
                      <a:pt x="141" y="259"/>
                    </a:cubicBezTo>
                    <a:cubicBezTo>
                      <a:pt x="171" y="259"/>
                      <a:pt x="202" y="249"/>
                      <a:pt x="227" y="228"/>
                    </a:cubicBezTo>
                    <a:cubicBezTo>
                      <a:pt x="310" y="145"/>
                      <a:pt x="251" y="2"/>
                      <a:pt x="144" y="2"/>
                    </a:cubicBezTo>
                    <a:cubicBezTo>
                      <a:pt x="136" y="1"/>
                      <a:pt x="129" y="0"/>
                      <a:pt x="12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8" name="Google Shape;5248;p26"/>
              <p:cNvSpPr/>
              <p:nvPr/>
            </p:nvSpPr>
            <p:spPr>
              <a:xfrm>
                <a:off x="2775025" y="2452800"/>
                <a:ext cx="7475" cy="6675"/>
              </a:xfrm>
              <a:custGeom>
                <a:rect b="b" l="l" r="r" t="t"/>
                <a:pathLst>
                  <a:path extrusionOk="0" h="267" w="299">
                    <a:moveTo>
                      <a:pt x="132" y="1"/>
                    </a:moveTo>
                    <a:cubicBezTo>
                      <a:pt x="61" y="1"/>
                      <a:pt x="1" y="61"/>
                      <a:pt x="1" y="132"/>
                    </a:cubicBezTo>
                    <a:cubicBezTo>
                      <a:pt x="1" y="213"/>
                      <a:pt x="61" y="266"/>
                      <a:pt x="126" y="266"/>
                    </a:cubicBezTo>
                    <a:cubicBezTo>
                      <a:pt x="157" y="266"/>
                      <a:pt x="188" y="254"/>
                      <a:pt x="215" y="227"/>
                    </a:cubicBezTo>
                    <a:cubicBezTo>
                      <a:pt x="299" y="156"/>
                      <a:pt x="251" y="13"/>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9" name="Google Shape;5249;p26"/>
              <p:cNvSpPr/>
              <p:nvPr/>
            </p:nvSpPr>
            <p:spPr>
              <a:xfrm>
                <a:off x="3629900" y="2809400"/>
                <a:ext cx="7775" cy="6650"/>
              </a:xfrm>
              <a:custGeom>
                <a:rect b="b" l="l" r="r" t="t"/>
                <a:pathLst>
                  <a:path extrusionOk="0" h="266" w="311">
                    <a:moveTo>
                      <a:pt x="144" y="1"/>
                    </a:moveTo>
                    <a:cubicBezTo>
                      <a:pt x="72" y="1"/>
                      <a:pt x="1" y="60"/>
                      <a:pt x="1" y="132"/>
                    </a:cubicBezTo>
                    <a:cubicBezTo>
                      <a:pt x="1" y="212"/>
                      <a:pt x="66" y="266"/>
                      <a:pt x="135" y="266"/>
                    </a:cubicBezTo>
                    <a:cubicBezTo>
                      <a:pt x="167" y="266"/>
                      <a:pt x="200" y="254"/>
                      <a:pt x="227" y="227"/>
                    </a:cubicBezTo>
                    <a:cubicBezTo>
                      <a:pt x="310" y="144"/>
                      <a:pt x="251" y="1"/>
                      <a:pt x="14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0" name="Google Shape;5250;p26"/>
              <p:cNvSpPr/>
              <p:nvPr/>
            </p:nvSpPr>
            <p:spPr>
              <a:xfrm>
                <a:off x="3815350" y="3113600"/>
                <a:ext cx="7450" cy="6650"/>
              </a:xfrm>
              <a:custGeom>
                <a:rect b="b" l="l" r="r" t="t"/>
                <a:pathLst>
                  <a:path extrusionOk="0" h="266" w="298">
                    <a:moveTo>
                      <a:pt x="131" y="1"/>
                    </a:moveTo>
                    <a:cubicBezTo>
                      <a:pt x="60" y="1"/>
                      <a:pt x="0" y="60"/>
                      <a:pt x="0" y="132"/>
                    </a:cubicBezTo>
                    <a:cubicBezTo>
                      <a:pt x="0" y="213"/>
                      <a:pt x="61" y="266"/>
                      <a:pt x="125" y="266"/>
                    </a:cubicBezTo>
                    <a:cubicBezTo>
                      <a:pt x="156" y="266"/>
                      <a:pt x="188" y="254"/>
                      <a:pt x="215" y="227"/>
                    </a:cubicBezTo>
                    <a:cubicBezTo>
                      <a:pt x="298" y="156"/>
                      <a:pt x="250" y="13"/>
                      <a:pt x="13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1" name="Google Shape;5251;p26"/>
              <p:cNvSpPr/>
              <p:nvPr/>
            </p:nvSpPr>
            <p:spPr>
              <a:xfrm>
                <a:off x="2695275" y="3010025"/>
                <a:ext cx="6850" cy="6575"/>
              </a:xfrm>
              <a:custGeom>
                <a:rect b="b" l="l" r="r" t="t"/>
                <a:pathLst>
                  <a:path extrusionOk="0" h="263" w="274">
                    <a:moveTo>
                      <a:pt x="131" y="0"/>
                    </a:moveTo>
                    <a:cubicBezTo>
                      <a:pt x="60" y="0"/>
                      <a:pt x="0" y="60"/>
                      <a:pt x="0" y="131"/>
                    </a:cubicBezTo>
                    <a:cubicBezTo>
                      <a:pt x="0" y="203"/>
                      <a:pt x="60" y="262"/>
                      <a:pt x="131" y="262"/>
                    </a:cubicBezTo>
                    <a:cubicBezTo>
                      <a:pt x="203" y="262"/>
                      <a:pt x="274" y="203"/>
                      <a:pt x="274" y="131"/>
                    </a:cubicBezTo>
                    <a:cubicBezTo>
                      <a:pt x="274" y="60"/>
                      <a:pt x="203" y="0"/>
                      <a:pt x="13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2" name="Google Shape;5252;p26"/>
              <p:cNvSpPr/>
              <p:nvPr/>
            </p:nvSpPr>
            <p:spPr>
              <a:xfrm>
                <a:off x="1995775" y="2767725"/>
                <a:ext cx="7750" cy="6475"/>
              </a:xfrm>
              <a:custGeom>
                <a:rect b="b" l="l" r="r" t="t"/>
                <a:pathLst>
                  <a:path extrusionOk="0" h="259" w="310">
                    <a:moveTo>
                      <a:pt x="143" y="1"/>
                    </a:moveTo>
                    <a:cubicBezTo>
                      <a:pt x="72" y="1"/>
                      <a:pt x="12" y="60"/>
                      <a:pt x="0" y="132"/>
                    </a:cubicBezTo>
                    <a:cubicBezTo>
                      <a:pt x="0" y="207"/>
                      <a:pt x="70" y="258"/>
                      <a:pt x="141" y="258"/>
                    </a:cubicBezTo>
                    <a:cubicBezTo>
                      <a:pt x="171" y="258"/>
                      <a:pt x="201" y="249"/>
                      <a:pt x="227" y="227"/>
                    </a:cubicBezTo>
                    <a:cubicBezTo>
                      <a:pt x="310" y="144"/>
                      <a:pt x="250" y="1"/>
                      <a:pt x="1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3" name="Google Shape;5253;p26"/>
              <p:cNvSpPr/>
              <p:nvPr/>
            </p:nvSpPr>
            <p:spPr>
              <a:xfrm>
                <a:off x="1842475" y="2609675"/>
                <a:ext cx="7475" cy="6525"/>
              </a:xfrm>
              <a:custGeom>
                <a:rect b="b" l="l" r="r" t="t"/>
                <a:pathLst>
                  <a:path extrusionOk="0" h="261" w="299">
                    <a:moveTo>
                      <a:pt x="132" y="1"/>
                    </a:moveTo>
                    <a:cubicBezTo>
                      <a:pt x="60" y="1"/>
                      <a:pt x="1" y="60"/>
                      <a:pt x="1" y="132"/>
                    </a:cubicBezTo>
                    <a:cubicBezTo>
                      <a:pt x="1" y="212"/>
                      <a:pt x="61" y="260"/>
                      <a:pt x="126" y="260"/>
                    </a:cubicBezTo>
                    <a:cubicBezTo>
                      <a:pt x="157" y="260"/>
                      <a:pt x="188" y="250"/>
                      <a:pt x="215" y="227"/>
                    </a:cubicBezTo>
                    <a:cubicBezTo>
                      <a:pt x="298" y="143"/>
                      <a:pt x="251" y="12"/>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4" name="Google Shape;5254;p26"/>
              <p:cNvSpPr/>
              <p:nvPr/>
            </p:nvSpPr>
            <p:spPr>
              <a:xfrm>
                <a:off x="1810500" y="1837825"/>
                <a:ext cx="9225" cy="6625"/>
              </a:xfrm>
              <a:custGeom>
                <a:rect b="b" l="l" r="r" t="t"/>
                <a:pathLst>
                  <a:path extrusionOk="0" h="265" w="369">
                    <a:moveTo>
                      <a:pt x="164" y="0"/>
                    </a:moveTo>
                    <a:cubicBezTo>
                      <a:pt x="1" y="0"/>
                      <a:pt x="1" y="265"/>
                      <a:pt x="164" y="265"/>
                    </a:cubicBezTo>
                    <a:cubicBezTo>
                      <a:pt x="170" y="265"/>
                      <a:pt x="177" y="265"/>
                      <a:pt x="184" y="264"/>
                    </a:cubicBezTo>
                    <a:cubicBezTo>
                      <a:pt x="191" y="265"/>
                      <a:pt x="198" y="265"/>
                      <a:pt x="205" y="265"/>
                    </a:cubicBezTo>
                    <a:cubicBezTo>
                      <a:pt x="368" y="265"/>
                      <a:pt x="368" y="0"/>
                      <a:pt x="205" y="0"/>
                    </a:cubicBezTo>
                    <a:cubicBezTo>
                      <a:pt x="198" y="0"/>
                      <a:pt x="191" y="1"/>
                      <a:pt x="184" y="2"/>
                    </a:cubicBezTo>
                    <a:cubicBezTo>
                      <a:pt x="177" y="1"/>
                      <a:pt x="170" y="0"/>
                      <a:pt x="16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5" name="Google Shape;5255;p26"/>
              <p:cNvSpPr/>
              <p:nvPr/>
            </p:nvSpPr>
            <p:spPr>
              <a:xfrm>
                <a:off x="1120375" y="1474375"/>
                <a:ext cx="7450" cy="6400"/>
              </a:xfrm>
              <a:custGeom>
                <a:rect b="b" l="l" r="r" t="t"/>
                <a:pathLst>
                  <a:path extrusionOk="0" h="256" w="298">
                    <a:moveTo>
                      <a:pt x="113" y="1"/>
                    </a:moveTo>
                    <a:cubicBezTo>
                      <a:pt x="50" y="1"/>
                      <a:pt x="0" y="57"/>
                      <a:pt x="0" y="133"/>
                    </a:cubicBezTo>
                    <a:cubicBezTo>
                      <a:pt x="0" y="205"/>
                      <a:pt x="59" y="256"/>
                      <a:pt x="124" y="256"/>
                    </a:cubicBezTo>
                    <a:cubicBezTo>
                      <a:pt x="155" y="256"/>
                      <a:pt x="187" y="244"/>
                      <a:pt x="214" y="217"/>
                    </a:cubicBezTo>
                    <a:cubicBezTo>
                      <a:pt x="298" y="145"/>
                      <a:pt x="250" y="2"/>
                      <a:pt x="131" y="2"/>
                    </a:cubicBezTo>
                    <a:cubicBezTo>
                      <a:pt x="125" y="1"/>
                      <a:pt x="119" y="1"/>
                      <a:pt x="11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6" name="Google Shape;5256;p26"/>
              <p:cNvSpPr/>
              <p:nvPr/>
            </p:nvSpPr>
            <p:spPr>
              <a:xfrm>
                <a:off x="1754675" y="1531525"/>
                <a:ext cx="7750" cy="6400"/>
              </a:xfrm>
              <a:custGeom>
                <a:rect b="b" l="l" r="r" t="t"/>
                <a:pathLst>
                  <a:path extrusionOk="0" h="256" w="310">
                    <a:moveTo>
                      <a:pt x="125" y="1"/>
                    </a:moveTo>
                    <a:cubicBezTo>
                      <a:pt x="60" y="1"/>
                      <a:pt x="0" y="57"/>
                      <a:pt x="0" y="133"/>
                    </a:cubicBezTo>
                    <a:cubicBezTo>
                      <a:pt x="0" y="205"/>
                      <a:pt x="65" y="256"/>
                      <a:pt x="133" y="256"/>
                    </a:cubicBezTo>
                    <a:cubicBezTo>
                      <a:pt x="166" y="256"/>
                      <a:pt x="199" y="244"/>
                      <a:pt x="227" y="217"/>
                    </a:cubicBezTo>
                    <a:cubicBezTo>
                      <a:pt x="310" y="145"/>
                      <a:pt x="250" y="2"/>
                      <a:pt x="143" y="2"/>
                    </a:cubicBezTo>
                    <a:cubicBezTo>
                      <a:pt x="137" y="1"/>
                      <a:pt x="131" y="1"/>
                      <a:pt x="12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7" name="Google Shape;5257;p26"/>
              <p:cNvSpPr/>
              <p:nvPr/>
            </p:nvSpPr>
            <p:spPr>
              <a:xfrm>
                <a:off x="1641050" y="1002925"/>
                <a:ext cx="7675" cy="6650"/>
              </a:xfrm>
              <a:custGeom>
                <a:rect b="b" l="l" r="r" t="t"/>
                <a:pathLst>
                  <a:path extrusionOk="0" h="266" w="307">
                    <a:moveTo>
                      <a:pt x="140" y="1"/>
                    </a:moveTo>
                    <a:cubicBezTo>
                      <a:pt x="69" y="1"/>
                      <a:pt x="9" y="60"/>
                      <a:pt x="9" y="132"/>
                    </a:cubicBezTo>
                    <a:cubicBezTo>
                      <a:pt x="1" y="212"/>
                      <a:pt x="64" y="266"/>
                      <a:pt x="132" y="266"/>
                    </a:cubicBezTo>
                    <a:cubicBezTo>
                      <a:pt x="164" y="266"/>
                      <a:pt x="197" y="254"/>
                      <a:pt x="223" y="227"/>
                    </a:cubicBezTo>
                    <a:cubicBezTo>
                      <a:pt x="307" y="144"/>
                      <a:pt x="259" y="1"/>
                      <a:pt x="14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8" name="Google Shape;5258;p26"/>
              <p:cNvSpPr/>
              <p:nvPr/>
            </p:nvSpPr>
            <p:spPr>
              <a:xfrm>
                <a:off x="1448075" y="2492100"/>
                <a:ext cx="7775" cy="6650"/>
              </a:xfrm>
              <a:custGeom>
                <a:rect b="b" l="l" r="r" t="t"/>
                <a:pathLst>
                  <a:path extrusionOk="0" h="266" w="311">
                    <a:moveTo>
                      <a:pt x="144" y="1"/>
                    </a:moveTo>
                    <a:cubicBezTo>
                      <a:pt x="72" y="1"/>
                      <a:pt x="13" y="60"/>
                      <a:pt x="1" y="132"/>
                    </a:cubicBezTo>
                    <a:cubicBezTo>
                      <a:pt x="1" y="212"/>
                      <a:pt x="67" y="266"/>
                      <a:pt x="135" y="266"/>
                    </a:cubicBezTo>
                    <a:cubicBezTo>
                      <a:pt x="167" y="266"/>
                      <a:pt x="200" y="254"/>
                      <a:pt x="227" y="227"/>
                    </a:cubicBezTo>
                    <a:cubicBezTo>
                      <a:pt x="310" y="155"/>
                      <a:pt x="263" y="13"/>
                      <a:pt x="14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9" name="Google Shape;5259;p26"/>
              <p:cNvSpPr/>
              <p:nvPr/>
            </p:nvSpPr>
            <p:spPr>
              <a:xfrm>
                <a:off x="1562550" y="2880800"/>
                <a:ext cx="9225" cy="6650"/>
              </a:xfrm>
              <a:custGeom>
                <a:rect b="b" l="l" r="r" t="t"/>
                <a:pathLst>
                  <a:path extrusionOk="0" h="266" w="369">
                    <a:moveTo>
                      <a:pt x="164" y="1"/>
                    </a:moveTo>
                    <a:cubicBezTo>
                      <a:pt x="1" y="1"/>
                      <a:pt x="1" y="265"/>
                      <a:pt x="164" y="265"/>
                    </a:cubicBezTo>
                    <a:cubicBezTo>
                      <a:pt x="171" y="265"/>
                      <a:pt x="177" y="265"/>
                      <a:pt x="184" y="264"/>
                    </a:cubicBezTo>
                    <a:cubicBezTo>
                      <a:pt x="191" y="265"/>
                      <a:pt x="198" y="265"/>
                      <a:pt x="205" y="265"/>
                    </a:cubicBezTo>
                    <a:cubicBezTo>
                      <a:pt x="368" y="265"/>
                      <a:pt x="368" y="1"/>
                      <a:pt x="205" y="1"/>
                    </a:cubicBezTo>
                    <a:cubicBezTo>
                      <a:pt x="198" y="1"/>
                      <a:pt x="191" y="1"/>
                      <a:pt x="184" y="2"/>
                    </a:cubicBezTo>
                    <a:cubicBezTo>
                      <a:pt x="177" y="1"/>
                      <a:pt x="171" y="1"/>
                      <a:pt x="16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0" name="Google Shape;5260;p26"/>
              <p:cNvSpPr/>
              <p:nvPr/>
            </p:nvSpPr>
            <p:spPr>
              <a:xfrm>
                <a:off x="2004500" y="2263775"/>
                <a:ext cx="9350" cy="6600"/>
              </a:xfrm>
              <a:custGeom>
                <a:rect b="b" l="l" r="r" t="t"/>
                <a:pathLst>
                  <a:path extrusionOk="0" h="264" w="374">
                    <a:moveTo>
                      <a:pt x="166" y="0"/>
                    </a:moveTo>
                    <a:cubicBezTo>
                      <a:pt x="0" y="0"/>
                      <a:pt x="4" y="264"/>
                      <a:pt x="176" y="264"/>
                    </a:cubicBezTo>
                    <a:cubicBezTo>
                      <a:pt x="180" y="264"/>
                      <a:pt x="183" y="264"/>
                      <a:pt x="187" y="263"/>
                    </a:cubicBezTo>
                    <a:cubicBezTo>
                      <a:pt x="191" y="264"/>
                      <a:pt x="195" y="264"/>
                      <a:pt x="198" y="264"/>
                    </a:cubicBezTo>
                    <a:cubicBezTo>
                      <a:pt x="371" y="264"/>
                      <a:pt x="374" y="0"/>
                      <a:pt x="208" y="0"/>
                    </a:cubicBezTo>
                    <a:cubicBezTo>
                      <a:pt x="202" y="0"/>
                      <a:pt x="195" y="1"/>
                      <a:pt x="187" y="2"/>
                    </a:cubicBezTo>
                    <a:cubicBezTo>
                      <a:pt x="180" y="1"/>
                      <a:pt x="173" y="0"/>
                      <a:pt x="16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1" name="Google Shape;5261;p26"/>
              <p:cNvSpPr/>
              <p:nvPr/>
            </p:nvSpPr>
            <p:spPr>
              <a:xfrm>
                <a:off x="1084350" y="2031025"/>
                <a:ext cx="7475" cy="6600"/>
              </a:xfrm>
              <a:custGeom>
                <a:rect b="b" l="l" r="r" t="t"/>
                <a:pathLst>
                  <a:path extrusionOk="0" h="264" w="299">
                    <a:moveTo>
                      <a:pt x="131" y="1"/>
                    </a:moveTo>
                    <a:cubicBezTo>
                      <a:pt x="60" y="1"/>
                      <a:pt x="0" y="60"/>
                      <a:pt x="0" y="132"/>
                    </a:cubicBezTo>
                    <a:cubicBezTo>
                      <a:pt x="0" y="206"/>
                      <a:pt x="64" y="264"/>
                      <a:pt x="130" y="264"/>
                    </a:cubicBezTo>
                    <a:cubicBezTo>
                      <a:pt x="160" y="264"/>
                      <a:pt x="189" y="253"/>
                      <a:pt x="215" y="227"/>
                    </a:cubicBezTo>
                    <a:cubicBezTo>
                      <a:pt x="298" y="144"/>
                      <a:pt x="251" y="1"/>
                      <a:pt x="13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2" name="Google Shape;5262;p26"/>
              <p:cNvSpPr/>
              <p:nvPr/>
            </p:nvSpPr>
            <p:spPr>
              <a:xfrm>
                <a:off x="1136450" y="2258750"/>
                <a:ext cx="7450" cy="6450"/>
              </a:xfrm>
              <a:custGeom>
                <a:rect b="b" l="l" r="r" t="t"/>
                <a:pathLst>
                  <a:path extrusionOk="0" h="258" w="298">
                    <a:moveTo>
                      <a:pt x="131" y="0"/>
                    </a:moveTo>
                    <a:cubicBezTo>
                      <a:pt x="60" y="0"/>
                      <a:pt x="0" y="48"/>
                      <a:pt x="0" y="131"/>
                    </a:cubicBezTo>
                    <a:cubicBezTo>
                      <a:pt x="0" y="206"/>
                      <a:pt x="64" y="258"/>
                      <a:pt x="131" y="258"/>
                    </a:cubicBezTo>
                    <a:cubicBezTo>
                      <a:pt x="160" y="258"/>
                      <a:pt x="189" y="248"/>
                      <a:pt x="214" y="226"/>
                    </a:cubicBezTo>
                    <a:cubicBezTo>
                      <a:pt x="298" y="143"/>
                      <a:pt x="250" y="0"/>
                      <a:pt x="13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3" name="Google Shape;5263;p26"/>
              <p:cNvSpPr/>
              <p:nvPr/>
            </p:nvSpPr>
            <p:spPr>
              <a:xfrm>
                <a:off x="2517275" y="1742000"/>
                <a:ext cx="7750" cy="6475"/>
              </a:xfrm>
              <a:custGeom>
                <a:rect b="b" l="l" r="r" t="t"/>
                <a:pathLst>
                  <a:path extrusionOk="0" h="259" w="310">
                    <a:moveTo>
                      <a:pt x="143" y="1"/>
                    </a:moveTo>
                    <a:cubicBezTo>
                      <a:pt x="60" y="1"/>
                      <a:pt x="0" y="60"/>
                      <a:pt x="0" y="132"/>
                    </a:cubicBezTo>
                    <a:cubicBezTo>
                      <a:pt x="0" y="207"/>
                      <a:pt x="70" y="258"/>
                      <a:pt x="140" y="258"/>
                    </a:cubicBezTo>
                    <a:cubicBezTo>
                      <a:pt x="171" y="258"/>
                      <a:pt x="201" y="249"/>
                      <a:pt x="226" y="227"/>
                    </a:cubicBezTo>
                    <a:cubicBezTo>
                      <a:pt x="310" y="144"/>
                      <a:pt x="250" y="1"/>
                      <a:pt x="1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4" name="Google Shape;5264;p26"/>
              <p:cNvSpPr/>
              <p:nvPr/>
            </p:nvSpPr>
            <p:spPr>
              <a:xfrm>
                <a:off x="2397900" y="1508950"/>
                <a:ext cx="6875" cy="6575"/>
              </a:xfrm>
              <a:custGeom>
                <a:rect b="b" l="l" r="r" t="t"/>
                <a:pathLst>
                  <a:path extrusionOk="0" h="263" w="275">
                    <a:moveTo>
                      <a:pt x="144" y="0"/>
                    </a:moveTo>
                    <a:cubicBezTo>
                      <a:pt x="60" y="0"/>
                      <a:pt x="1" y="60"/>
                      <a:pt x="1" y="131"/>
                    </a:cubicBezTo>
                    <a:cubicBezTo>
                      <a:pt x="1" y="203"/>
                      <a:pt x="60" y="262"/>
                      <a:pt x="144" y="262"/>
                    </a:cubicBezTo>
                    <a:cubicBezTo>
                      <a:pt x="215" y="262"/>
                      <a:pt x="275" y="203"/>
                      <a:pt x="275" y="131"/>
                    </a:cubicBezTo>
                    <a:cubicBezTo>
                      <a:pt x="275" y="60"/>
                      <a:pt x="215" y="0"/>
                      <a:pt x="14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5" name="Google Shape;5265;p26"/>
              <p:cNvSpPr/>
              <p:nvPr/>
            </p:nvSpPr>
            <p:spPr>
              <a:xfrm>
                <a:off x="2788725" y="1418150"/>
                <a:ext cx="7475" cy="6675"/>
              </a:xfrm>
              <a:custGeom>
                <a:rect b="b" l="l" r="r" t="t"/>
                <a:pathLst>
                  <a:path extrusionOk="0" h="267" w="299">
                    <a:moveTo>
                      <a:pt x="132" y="1"/>
                    </a:moveTo>
                    <a:cubicBezTo>
                      <a:pt x="60" y="1"/>
                      <a:pt x="1" y="60"/>
                      <a:pt x="1" y="132"/>
                    </a:cubicBezTo>
                    <a:cubicBezTo>
                      <a:pt x="1" y="213"/>
                      <a:pt x="61" y="266"/>
                      <a:pt x="126" y="266"/>
                    </a:cubicBezTo>
                    <a:cubicBezTo>
                      <a:pt x="156" y="266"/>
                      <a:pt x="188" y="254"/>
                      <a:pt x="215" y="227"/>
                    </a:cubicBezTo>
                    <a:cubicBezTo>
                      <a:pt x="298" y="156"/>
                      <a:pt x="251" y="13"/>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6" name="Google Shape;5266;p26"/>
              <p:cNvSpPr/>
              <p:nvPr/>
            </p:nvSpPr>
            <p:spPr>
              <a:xfrm>
                <a:off x="2573225" y="1144925"/>
                <a:ext cx="7775" cy="6450"/>
              </a:xfrm>
              <a:custGeom>
                <a:rect b="b" l="l" r="r" t="t"/>
                <a:pathLst>
                  <a:path extrusionOk="0" h="258" w="311">
                    <a:moveTo>
                      <a:pt x="132" y="0"/>
                    </a:moveTo>
                    <a:cubicBezTo>
                      <a:pt x="60" y="0"/>
                      <a:pt x="1" y="48"/>
                      <a:pt x="1" y="131"/>
                    </a:cubicBezTo>
                    <a:cubicBezTo>
                      <a:pt x="1" y="206"/>
                      <a:pt x="64" y="257"/>
                      <a:pt x="131" y="257"/>
                    </a:cubicBezTo>
                    <a:cubicBezTo>
                      <a:pt x="160" y="257"/>
                      <a:pt x="190" y="248"/>
                      <a:pt x="215" y="226"/>
                    </a:cubicBezTo>
                    <a:cubicBezTo>
                      <a:pt x="310" y="143"/>
                      <a:pt x="251" y="0"/>
                      <a:pt x="13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7" name="Google Shape;5267;p26"/>
              <p:cNvSpPr/>
              <p:nvPr/>
            </p:nvSpPr>
            <p:spPr>
              <a:xfrm>
                <a:off x="3230150" y="1622050"/>
                <a:ext cx="7475" cy="6650"/>
              </a:xfrm>
              <a:custGeom>
                <a:rect b="b" l="l" r="r" t="t"/>
                <a:pathLst>
                  <a:path extrusionOk="0" h="266" w="299">
                    <a:moveTo>
                      <a:pt x="132" y="1"/>
                    </a:moveTo>
                    <a:cubicBezTo>
                      <a:pt x="60" y="1"/>
                      <a:pt x="1" y="60"/>
                      <a:pt x="1" y="132"/>
                    </a:cubicBezTo>
                    <a:cubicBezTo>
                      <a:pt x="1" y="212"/>
                      <a:pt x="61" y="266"/>
                      <a:pt x="126" y="266"/>
                    </a:cubicBezTo>
                    <a:cubicBezTo>
                      <a:pt x="156" y="266"/>
                      <a:pt x="188" y="254"/>
                      <a:pt x="215" y="227"/>
                    </a:cubicBezTo>
                    <a:cubicBezTo>
                      <a:pt x="298" y="144"/>
                      <a:pt x="251" y="13"/>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8" name="Google Shape;5268;p26"/>
              <p:cNvSpPr/>
              <p:nvPr/>
            </p:nvSpPr>
            <p:spPr>
              <a:xfrm>
                <a:off x="3298900" y="1128550"/>
                <a:ext cx="7475" cy="6500"/>
              </a:xfrm>
              <a:custGeom>
                <a:rect b="b" l="l" r="r" t="t"/>
                <a:pathLst>
                  <a:path extrusionOk="0" h="260" w="299">
                    <a:moveTo>
                      <a:pt x="144" y="0"/>
                    </a:moveTo>
                    <a:cubicBezTo>
                      <a:pt x="61" y="0"/>
                      <a:pt x="1" y="60"/>
                      <a:pt x="1" y="131"/>
                    </a:cubicBezTo>
                    <a:cubicBezTo>
                      <a:pt x="1" y="212"/>
                      <a:pt x="67" y="260"/>
                      <a:pt x="132" y="260"/>
                    </a:cubicBezTo>
                    <a:cubicBezTo>
                      <a:pt x="162" y="260"/>
                      <a:pt x="192" y="249"/>
                      <a:pt x="215" y="226"/>
                    </a:cubicBezTo>
                    <a:cubicBezTo>
                      <a:pt x="299" y="143"/>
                      <a:pt x="251" y="12"/>
                      <a:pt x="14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9" name="Google Shape;5269;p26"/>
              <p:cNvSpPr/>
              <p:nvPr/>
            </p:nvSpPr>
            <p:spPr>
              <a:xfrm>
                <a:off x="3527800" y="2197100"/>
                <a:ext cx="7775" cy="6375"/>
              </a:xfrm>
              <a:custGeom>
                <a:rect b="b" l="l" r="r" t="t"/>
                <a:pathLst>
                  <a:path extrusionOk="0" h="255" w="311">
                    <a:moveTo>
                      <a:pt x="125" y="0"/>
                    </a:moveTo>
                    <a:cubicBezTo>
                      <a:pt x="61" y="0"/>
                      <a:pt x="1" y="55"/>
                      <a:pt x="1" y="121"/>
                    </a:cubicBezTo>
                    <a:cubicBezTo>
                      <a:pt x="1" y="201"/>
                      <a:pt x="67" y="255"/>
                      <a:pt x="135" y="255"/>
                    </a:cubicBezTo>
                    <a:cubicBezTo>
                      <a:pt x="167" y="255"/>
                      <a:pt x="200" y="243"/>
                      <a:pt x="227" y="216"/>
                    </a:cubicBezTo>
                    <a:cubicBezTo>
                      <a:pt x="310" y="144"/>
                      <a:pt x="251" y="2"/>
                      <a:pt x="144" y="2"/>
                    </a:cubicBezTo>
                    <a:cubicBezTo>
                      <a:pt x="138" y="1"/>
                      <a:pt x="131" y="0"/>
                      <a:pt x="12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0" name="Google Shape;5270;p26"/>
              <p:cNvSpPr/>
              <p:nvPr/>
            </p:nvSpPr>
            <p:spPr>
              <a:xfrm>
                <a:off x="3902050" y="2461450"/>
                <a:ext cx="7675" cy="6650"/>
              </a:xfrm>
              <a:custGeom>
                <a:rect b="b" l="l" r="r" t="t"/>
                <a:pathLst>
                  <a:path extrusionOk="0" h="266" w="307">
                    <a:moveTo>
                      <a:pt x="140" y="0"/>
                    </a:moveTo>
                    <a:cubicBezTo>
                      <a:pt x="68" y="0"/>
                      <a:pt x="9" y="60"/>
                      <a:pt x="9" y="131"/>
                    </a:cubicBezTo>
                    <a:cubicBezTo>
                      <a:pt x="1" y="212"/>
                      <a:pt x="64" y="265"/>
                      <a:pt x="131" y="265"/>
                    </a:cubicBezTo>
                    <a:cubicBezTo>
                      <a:pt x="163" y="265"/>
                      <a:pt x="196" y="253"/>
                      <a:pt x="223" y="226"/>
                    </a:cubicBezTo>
                    <a:cubicBezTo>
                      <a:pt x="307" y="143"/>
                      <a:pt x="259" y="0"/>
                      <a:pt x="14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1" name="Google Shape;5271;p26"/>
              <p:cNvSpPr/>
              <p:nvPr/>
            </p:nvSpPr>
            <p:spPr>
              <a:xfrm>
                <a:off x="3531375" y="2052175"/>
                <a:ext cx="7475" cy="6650"/>
              </a:xfrm>
              <a:custGeom>
                <a:rect b="b" l="l" r="r" t="t"/>
                <a:pathLst>
                  <a:path extrusionOk="0" h="266" w="299">
                    <a:moveTo>
                      <a:pt x="132" y="0"/>
                    </a:moveTo>
                    <a:cubicBezTo>
                      <a:pt x="60" y="0"/>
                      <a:pt x="1" y="60"/>
                      <a:pt x="1" y="131"/>
                    </a:cubicBezTo>
                    <a:cubicBezTo>
                      <a:pt x="1" y="212"/>
                      <a:pt x="61" y="265"/>
                      <a:pt x="126" y="265"/>
                    </a:cubicBezTo>
                    <a:cubicBezTo>
                      <a:pt x="156" y="265"/>
                      <a:pt x="188" y="253"/>
                      <a:pt x="215" y="226"/>
                    </a:cubicBezTo>
                    <a:cubicBezTo>
                      <a:pt x="298" y="143"/>
                      <a:pt x="251" y="0"/>
                      <a:pt x="13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2" name="Google Shape;5272;p26"/>
              <p:cNvSpPr/>
              <p:nvPr/>
            </p:nvSpPr>
            <p:spPr>
              <a:xfrm>
                <a:off x="1701100" y="2387900"/>
                <a:ext cx="14900" cy="12800"/>
              </a:xfrm>
              <a:custGeom>
                <a:rect b="b" l="l" r="r" t="t"/>
                <a:pathLst>
                  <a:path extrusionOk="0" h="512" w="596">
                    <a:moveTo>
                      <a:pt x="253" y="1"/>
                    </a:moveTo>
                    <a:cubicBezTo>
                      <a:pt x="109" y="1"/>
                      <a:pt x="0" y="115"/>
                      <a:pt x="0" y="251"/>
                    </a:cubicBezTo>
                    <a:cubicBezTo>
                      <a:pt x="0" y="407"/>
                      <a:pt x="130" y="512"/>
                      <a:pt x="261" y="512"/>
                    </a:cubicBezTo>
                    <a:cubicBezTo>
                      <a:pt x="321" y="512"/>
                      <a:pt x="381" y="490"/>
                      <a:pt x="429" y="442"/>
                    </a:cubicBezTo>
                    <a:cubicBezTo>
                      <a:pt x="596" y="275"/>
                      <a:pt x="488" y="1"/>
                      <a:pt x="274" y="1"/>
                    </a:cubicBezTo>
                    <a:cubicBezTo>
                      <a:pt x="267" y="1"/>
                      <a:pt x="260" y="1"/>
                      <a:pt x="25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3" name="Google Shape;5273;p26"/>
              <p:cNvSpPr/>
              <p:nvPr/>
            </p:nvSpPr>
            <p:spPr>
              <a:xfrm>
                <a:off x="864375" y="3061525"/>
                <a:ext cx="14925" cy="12800"/>
              </a:xfrm>
              <a:custGeom>
                <a:rect b="b" l="l" r="r" t="t"/>
                <a:pathLst>
                  <a:path extrusionOk="0" h="512" w="597">
                    <a:moveTo>
                      <a:pt x="275" y="0"/>
                    </a:moveTo>
                    <a:cubicBezTo>
                      <a:pt x="132" y="0"/>
                      <a:pt x="13" y="107"/>
                      <a:pt x="1" y="262"/>
                    </a:cubicBezTo>
                    <a:cubicBezTo>
                      <a:pt x="1" y="409"/>
                      <a:pt x="129" y="511"/>
                      <a:pt x="260" y="511"/>
                    </a:cubicBezTo>
                    <a:cubicBezTo>
                      <a:pt x="320" y="511"/>
                      <a:pt x="381" y="490"/>
                      <a:pt x="429" y="441"/>
                    </a:cubicBezTo>
                    <a:cubicBezTo>
                      <a:pt x="596" y="286"/>
                      <a:pt x="489" y="12"/>
                      <a:pt x="27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4" name="Google Shape;5274;p26"/>
              <p:cNvSpPr/>
              <p:nvPr/>
            </p:nvSpPr>
            <p:spPr>
              <a:xfrm>
                <a:off x="1461175" y="1886075"/>
                <a:ext cx="14925" cy="12850"/>
              </a:xfrm>
              <a:custGeom>
                <a:rect b="b" l="l" r="r" t="t"/>
                <a:pathLst>
                  <a:path extrusionOk="0" h="514" w="597">
                    <a:moveTo>
                      <a:pt x="263" y="1"/>
                    </a:moveTo>
                    <a:cubicBezTo>
                      <a:pt x="120" y="1"/>
                      <a:pt x="1" y="120"/>
                      <a:pt x="1" y="262"/>
                    </a:cubicBezTo>
                    <a:cubicBezTo>
                      <a:pt x="1" y="415"/>
                      <a:pt x="120" y="514"/>
                      <a:pt x="249" y="514"/>
                    </a:cubicBezTo>
                    <a:cubicBezTo>
                      <a:pt x="311" y="514"/>
                      <a:pt x="375" y="491"/>
                      <a:pt x="429" y="441"/>
                    </a:cubicBezTo>
                    <a:cubicBezTo>
                      <a:pt x="596" y="286"/>
                      <a:pt x="489" y="12"/>
                      <a:pt x="26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5" name="Google Shape;5275;p26"/>
              <p:cNvSpPr/>
              <p:nvPr/>
            </p:nvSpPr>
            <p:spPr>
              <a:xfrm>
                <a:off x="1077500" y="1742000"/>
                <a:ext cx="14900" cy="12800"/>
              </a:xfrm>
              <a:custGeom>
                <a:rect b="b" l="l" r="r" t="t"/>
                <a:pathLst>
                  <a:path extrusionOk="0" h="512" w="596">
                    <a:moveTo>
                      <a:pt x="274" y="1"/>
                    </a:moveTo>
                    <a:cubicBezTo>
                      <a:pt x="120" y="1"/>
                      <a:pt x="1" y="108"/>
                      <a:pt x="1" y="263"/>
                    </a:cubicBezTo>
                    <a:cubicBezTo>
                      <a:pt x="1" y="410"/>
                      <a:pt x="129" y="512"/>
                      <a:pt x="260" y="512"/>
                    </a:cubicBezTo>
                    <a:cubicBezTo>
                      <a:pt x="320" y="512"/>
                      <a:pt x="381" y="490"/>
                      <a:pt x="429" y="441"/>
                    </a:cubicBezTo>
                    <a:cubicBezTo>
                      <a:pt x="596" y="287"/>
                      <a:pt x="489" y="13"/>
                      <a:pt x="27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6" name="Google Shape;5276;p26"/>
              <p:cNvSpPr/>
              <p:nvPr/>
            </p:nvSpPr>
            <p:spPr>
              <a:xfrm>
                <a:off x="1835050" y="1697075"/>
                <a:ext cx="14900" cy="12775"/>
              </a:xfrm>
              <a:custGeom>
                <a:rect b="b" l="l" r="r" t="t"/>
                <a:pathLst>
                  <a:path extrusionOk="0" h="511" w="596">
                    <a:moveTo>
                      <a:pt x="274" y="0"/>
                    </a:moveTo>
                    <a:cubicBezTo>
                      <a:pt x="119" y="0"/>
                      <a:pt x="0" y="107"/>
                      <a:pt x="0" y="250"/>
                    </a:cubicBezTo>
                    <a:cubicBezTo>
                      <a:pt x="0" y="406"/>
                      <a:pt x="130" y="511"/>
                      <a:pt x="261" y="511"/>
                    </a:cubicBezTo>
                    <a:cubicBezTo>
                      <a:pt x="320" y="511"/>
                      <a:pt x="380" y="489"/>
                      <a:pt x="429" y="441"/>
                    </a:cubicBezTo>
                    <a:cubicBezTo>
                      <a:pt x="595" y="286"/>
                      <a:pt x="488" y="12"/>
                      <a:pt x="27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7" name="Google Shape;5277;p26"/>
              <p:cNvSpPr/>
              <p:nvPr/>
            </p:nvSpPr>
            <p:spPr>
              <a:xfrm>
                <a:off x="2043100" y="1415175"/>
                <a:ext cx="14900" cy="12800"/>
              </a:xfrm>
              <a:custGeom>
                <a:rect b="b" l="l" r="r" t="t"/>
                <a:pathLst>
                  <a:path extrusionOk="0" h="512" w="596">
                    <a:moveTo>
                      <a:pt x="262" y="1"/>
                    </a:moveTo>
                    <a:cubicBezTo>
                      <a:pt x="120" y="1"/>
                      <a:pt x="1" y="108"/>
                      <a:pt x="1" y="251"/>
                    </a:cubicBezTo>
                    <a:cubicBezTo>
                      <a:pt x="1" y="406"/>
                      <a:pt x="124" y="511"/>
                      <a:pt x="256" y="511"/>
                    </a:cubicBezTo>
                    <a:cubicBezTo>
                      <a:pt x="316" y="511"/>
                      <a:pt x="377" y="490"/>
                      <a:pt x="429" y="441"/>
                    </a:cubicBezTo>
                    <a:cubicBezTo>
                      <a:pt x="596" y="287"/>
                      <a:pt x="489" y="13"/>
                      <a:pt x="26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8" name="Google Shape;5278;p26"/>
              <p:cNvSpPr/>
              <p:nvPr/>
            </p:nvSpPr>
            <p:spPr>
              <a:xfrm>
                <a:off x="1567450" y="1319325"/>
                <a:ext cx="14900" cy="12700"/>
              </a:xfrm>
              <a:custGeom>
                <a:rect b="b" l="l" r="r" t="t"/>
                <a:pathLst>
                  <a:path extrusionOk="0" h="508" w="596">
                    <a:moveTo>
                      <a:pt x="243" y="0"/>
                    </a:moveTo>
                    <a:cubicBezTo>
                      <a:pt x="109" y="0"/>
                      <a:pt x="0" y="115"/>
                      <a:pt x="0" y="251"/>
                    </a:cubicBezTo>
                    <a:cubicBezTo>
                      <a:pt x="0" y="404"/>
                      <a:pt x="120" y="508"/>
                      <a:pt x="249" y="508"/>
                    </a:cubicBezTo>
                    <a:cubicBezTo>
                      <a:pt x="311" y="508"/>
                      <a:pt x="375" y="484"/>
                      <a:pt x="429" y="430"/>
                    </a:cubicBezTo>
                    <a:cubicBezTo>
                      <a:pt x="596" y="275"/>
                      <a:pt x="488" y="1"/>
                      <a:pt x="262" y="1"/>
                    </a:cubicBezTo>
                    <a:cubicBezTo>
                      <a:pt x="256" y="1"/>
                      <a:pt x="249" y="0"/>
                      <a:pt x="24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9" name="Google Shape;5279;p26"/>
              <p:cNvSpPr/>
              <p:nvPr/>
            </p:nvSpPr>
            <p:spPr>
              <a:xfrm>
                <a:off x="2514000" y="1936950"/>
                <a:ext cx="14900" cy="12575"/>
              </a:xfrm>
              <a:custGeom>
                <a:rect b="b" l="l" r="r" t="t"/>
                <a:pathLst>
                  <a:path extrusionOk="0" h="503" w="596">
                    <a:moveTo>
                      <a:pt x="253" y="1"/>
                    </a:moveTo>
                    <a:cubicBezTo>
                      <a:pt x="108" y="1"/>
                      <a:pt x="0" y="115"/>
                      <a:pt x="0" y="252"/>
                    </a:cubicBezTo>
                    <a:cubicBezTo>
                      <a:pt x="0" y="404"/>
                      <a:pt x="120" y="503"/>
                      <a:pt x="249" y="503"/>
                    </a:cubicBezTo>
                    <a:cubicBezTo>
                      <a:pt x="311" y="503"/>
                      <a:pt x="375" y="480"/>
                      <a:pt x="429" y="430"/>
                    </a:cubicBezTo>
                    <a:cubicBezTo>
                      <a:pt x="596" y="275"/>
                      <a:pt x="488" y="2"/>
                      <a:pt x="274" y="2"/>
                    </a:cubicBezTo>
                    <a:cubicBezTo>
                      <a:pt x="267" y="1"/>
                      <a:pt x="260" y="1"/>
                      <a:pt x="25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0" name="Google Shape;5280;p26"/>
              <p:cNvSpPr/>
              <p:nvPr/>
            </p:nvSpPr>
            <p:spPr>
              <a:xfrm>
                <a:off x="3094125" y="1260400"/>
                <a:ext cx="14900" cy="12850"/>
              </a:xfrm>
              <a:custGeom>
                <a:rect b="b" l="l" r="r" t="t"/>
                <a:pathLst>
                  <a:path extrusionOk="0" h="514" w="596">
                    <a:moveTo>
                      <a:pt x="274" y="1"/>
                    </a:moveTo>
                    <a:cubicBezTo>
                      <a:pt x="131" y="1"/>
                      <a:pt x="12" y="120"/>
                      <a:pt x="0" y="263"/>
                    </a:cubicBezTo>
                    <a:cubicBezTo>
                      <a:pt x="0" y="415"/>
                      <a:pt x="126" y="514"/>
                      <a:pt x="254" y="514"/>
                    </a:cubicBezTo>
                    <a:cubicBezTo>
                      <a:pt x="316" y="514"/>
                      <a:pt x="379" y="491"/>
                      <a:pt x="429" y="441"/>
                    </a:cubicBezTo>
                    <a:cubicBezTo>
                      <a:pt x="596" y="286"/>
                      <a:pt x="489" y="13"/>
                      <a:pt x="27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1" name="Google Shape;5281;p26"/>
              <p:cNvSpPr/>
              <p:nvPr/>
            </p:nvSpPr>
            <p:spPr>
              <a:xfrm>
                <a:off x="2049650" y="2034300"/>
                <a:ext cx="14900" cy="12800"/>
              </a:xfrm>
              <a:custGeom>
                <a:rect b="b" l="l" r="r" t="t"/>
                <a:pathLst>
                  <a:path extrusionOk="0" h="512" w="596">
                    <a:moveTo>
                      <a:pt x="274" y="1"/>
                    </a:moveTo>
                    <a:cubicBezTo>
                      <a:pt x="131" y="1"/>
                      <a:pt x="12" y="108"/>
                      <a:pt x="0" y="251"/>
                    </a:cubicBezTo>
                    <a:cubicBezTo>
                      <a:pt x="0" y="406"/>
                      <a:pt x="130" y="511"/>
                      <a:pt x="265" y="511"/>
                    </a:cubicBezTo>
                    <a:cubicBezTo>
                      <a:pt x="326" y="511"/>
                      <a:pt x="389" y="490"/>
                      <a:pt x="441" y="441"/>
                    </a:cubicBezTo>
                    <a:cubicBezTo>
                      <a:pt x="596" y="287"/>
                      <a:pt x="501" y="13"/>
                      <a:pt x="27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2" name="Google Shape;5282;p26"/>
              <p:cNvSpPr/>
              <p:nvPr/>
            </p:nvSpPr>
            <p:spPr>
              <a:xfrm>
                <a:off x="2491075" y="3399650"/>
                <a:ext cx="14900" cy="12800"/>
              </a:xfrm>
              <a:custGeom>
                <a:rect b="b" l="l" r="r" t="t"/>
                <a:pathLst>
                  <a:path extrusionOk="0" h="512" w="596">
                    <a:moveTo>
                      <a:pt x="274" y="1"/>
                    </a:moveTo>
                    <a:cubicBezTo>
                      <a:pt x="131" y="1"/>
                      <a:pt x="12" y="108"/>
                      <a:pt x="0" y="251"/>
                    </a:cubicBezTo>
                    <a:cubicBezTo>
                      <a:pt x="0" y="406"/>
                      <a:pt x="130" y="511"/>
                      <a:pt x="265" y="511"/>
                    </a:cubicBezTo>
                    <a:cubicBezTo>
                      <a:pt x="326" y="511"/>
                      <a:pt x="389" y="490"/>
                      <a:pt x="441" y="441"/>
                    </a:cubicBezTo>
                    <a:cubicBezTo>
                      <a:pt x="596" y="286"/>
                      <a:pt x="500" y="13"/>
                      <a:pt x="27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3" name="Google Shape;5283;p26"/>
              <p:cNvSpPr/>
              <p:nvPr/>
            </p:nvSpPr>
            <p:spPr>
              <a:xfrm>
                <a:off x="2840525" y="3715475"/>
                <a:ext cx="14900" cy="12800"/>
              </a:xfrm>
              <a:custGeom>
                <a:rect b="b" l="l" r="r" t="t"/>
                <a:pathLst>
                  <a:path extrusionOk="0" h="512" w="596">
                    <a:moveTo>
                      <a:pt x="262" y="0"/>
                    </a:moveTo>
                    <a:cubicBezTo>
                      <a:pt x="119" y="0"/>
                      <a:pt x="0" y="107"/>
                      <a:pt x="0" y="262"/>
                    </a:cubicBezTo>
                    <a:cubicBezTo>
                      <a:pt x="0" y="409"/>
                      <a:pt x="129" y="511"/>
                      <a:pt x="260" y="511"/>
                    </a:cubicBezTo>
                    <a:cubicBezTo>
                      <a:pt x="320" y="511"/>
                      <a:pt x="380" y="489"/>
                      <a:pt x="429" y="441"/>
                    </a:cubicBezTo>
                    <a:cubicBezTo>
                      <a:pt x="596" y="286"/>
                      <a:pt x="489" y="12"/>
                      <a:pt x="2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4" name="Google Shape;5284;p26"/>
              <p:cNvSpPr/>
              <p:nvPr/>
            </p:nvSpPr>
            <p:spPr>
              <a:xfrm>
                <a:off x="2212775" y="4039900"/>
                <a:ext cx="14900" cy="12800"/>
              </a:xfrm>
              <a:custGeom>
                <a:rect b="b" l="l" r="r" t="t"/>
                <a:pathLst>
                  <a:path extrusionOk="0" h="512" w="596">
                    <a:moveTo>
                      <a:pt x="262" y="1"/>
                    </a:moveTo>
                    <a:cubicBezTo>
                      <a:pt x="119" y="1"/>
                      <a:pt x="0" y="108"/>
                      <a:pt x="0" y="263"/>
                    </a:cubicBezTo>
                    <a:cubicBezTo>
                      <a:pt x="0" y="410"/>
                      <a:pt x="129" y="512"/>
                      <a:pt x="259" y="512"/>
                    </a:cubicBezTo>
                    <a:cubicBezTo>
                      <a:pt x="319" y="512"/>
                      <a:pt x="380" y="490"/>
                      <a:pt x="429" y="442"/>
                    </a:cubicBezTo>
                    <a:cubicBezTo>
                      <a:pt x="595" y="287"/>
                      <a:pt x="488" y="13"/>
                      <a:pt x="26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5" name="Google Shape;5285;p26"/>
              <p:cNvSpPr/>
              <p:nvPr/>
            </p:nvSpPr>
            <p:spPr>
              <a:xfrm>
                <a:off x="3233425" y="3608875"/>
                <a:ext cx="14900" cy="12600"/>
              </a:xfrm>
              <a:custGeom>
                <a:rect b="b" l="l" r="r" t="t"/>
                <a:pathLst>
                  <a:path extrusionOk="0" h="504" w="596">
                    <a:moveTo>
                      <a:pt x="255" y="1"/>
                    </a:moveTo>
                    <a:cubicBezTo>
                      <a:pt x="121" y="1"/>
                      <a:pt x="12" y="116"/>
                      <a:pt x="1" y="252"/>
                    </a:cubicBezTo>
                    <a:cubicBezTo>
                      <a:pt x="1" y="405"/>
                      <a:pt x="126" y="503"/>
                      <a:pt x="255" y="503"/>
                    </a:cubicBezTo>
                    <a:cubicBezTo>
                      <a:pt x="316" y="503"/>
                      <a:pt x="379" y="481"/>
                      <a:pt x="429" y="430"/>
                    </a:cubicBezTo>
                    <a:cubicBezTo>
                      <a:pt x="596" y="276"/>
                      <a:pt x="489" y="14"/>
                      <a:pt x="274" y="2"/>
                    </a:cubicBezTo>
                    <a:cubicBezTo>
                      <a:pt x="268" y="1"/>
                      <a:pt x="261" y="1"/>
                      <a:pt x="25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6" name="Google Shape;5286;p26"/>
              <p:cNvSpPr/>
              <p:nvPr/>
            </p:nvSpPr>
            <p:spPr>
              <a:xfrm>
                <a:off x="3660575" y="3771725"/>
                <a:ext cx="14900" cy="12775"/>
              </a:xfrm>
              <a:custGeom>
                <a:rect b="b" l="l" r="r" t="t"/>
                <a:pathLst>
                  <a:path extrusionOk="0" h="511" w="596">
                    <a:moveTo>
                      <a:pt x="262" y="0"/>
                    </a:moveTo>
                    <a:cubicBezTo>
                      <a:pt x="119" y="0"/>
                      <a:pt x="0" y="108"/>
                      <a:pt x="0" y="251"/>
                    </a:cubicBezTo>
                    <a:cubicBezTo>
                      <a:pt x="0" y="406"/>
                      <a:pt x="124" y="511"/>
                      <a:pt x="256" y="511"/>
                    </a:cubicBezTo>
                    <a:cubicBezTo>
                      <a:pt x="315" y="511"/>
                      <a:pt x="377" y="489"/>
                      <a:pt x="429" y="441"/>
                    </a:cubicBezTo>
                    <a:cubicBezTo>
                      <a:pt x="595" y="286"/>
                      <a:pt x="488" y="12"/>
                      <a:pt x="2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7" name="Google Shape;5287;p26"/>
              <p:cNvSpPr/>
              <p:nvPr/>
            </p:nvSpPr>
            <p:spPr>
              <a:xfrm>
                <a:off x="2879225" y="3022800"/>
                <a:ext cx="14900" cy="12800"/>
              </a:xfrm>
              <a:custGeom>
                <a:rect b="b" l="l" r="r" t="t"/>
                <a:pathLst>
                  <a:path extrusionOk="0" h="512" w="596">
                    <a:moveTo>
                      <a:pt x="253" y="1"/>
                    </a:moveTo>
                    <a:cubicBezTo>
                      <a:pt x="108" y="1"/>
                      <a:pt x="0" y="115"/>
                      <a:pt x="0" y="251"/>
                    </a:cubicBezTo>
                    <a:cubicBezTo>
                      <a:pt x="0" y="407"/>
                      <a:pt x="130" y="512"/>
                      <a:pt x="261" y="512"/>
                    </a:cubicBezTo>
                    <a:cubicBezTo>
                      <a:pt x="321" y="512"/>
                      <a:pt x="380" y="490"/>
                      <a:pt x="429" y="442"/>
                    </a:cubicBezTo>
                    <a:cubicBezTo>
                      <a:pt x="595" y="287"/>
                      <a:pt x="500" y="1"/>
                      <a:pt x="274" y="1"/>
                    </a:cubicBezTo>
                    <a:cubicBezTo>
                      <a:pt x="267" y="1"/>
                      <a:pt x="260" y="1"/>
                      <a:pt x="25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8" name="Google Shape;5288;p26"/>
              <p:cNvSpPr/>
              <p:nvPr/>
            </p:nvSpPr>
            <p:spPr>
              <a:xfrm>
                <a:off x="2879225" y="3450525"/>
                <a:ext cx="14900" cy="12825"/>
              </a:xfrm>
              <a:custGeom>
                <a:rect b="b" l="l" r="r" t="t"/>
                <a:pathLst>
                  <a:path extrusionOk="0" h="513" w="596">
                    <a:moveTo>
                      <a:pt x="253" y="1"/>
                    </a:moveTo>
                    <a:cubicBezTo>
                      <a:pt x="108" y="1"/>
                      <a:pt x="0" y="115"/>
                      <a:pt x="0" y="252"/>
                    </a:cubicBezTo>
                    <a:cubicBezTo>
                      <a:pt x="0" y="407"/>
                      <a:pt x="130" y="512"/>
                      <a:pt x="261" y="512"/>
                    </a:cubicBezTo>
                    <a:cubicBezTo>
                      <a:pt x="321" y="512"/>
                      <a:pt x="380" y="491"/>
                      <a:pt x="429" y="442"/>
                    </a:cubicBezTo>
                    <a:cubicBezTo>
                      <a:pt x="595" y="287"/>
                      <a:pt x="488" y="14"/>
                      <a:pt x="274" y="2"/>
                    </a:cubicBezTo>
                    <a:cubicBezTo>
                      <a:pt x="267" y="1"/>
                      <a:pt x="260" y="1"/>
                      <a:pt x="25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9" name="Google Shape;5289;p26"/>
              <p:cNvSpPr/>
              <p:nvPr/>
            </p:nvSpPr>
            <p:spPr>
              <a:xfrm>
                <a:off x="3305175" y="3364825"/>
                <a:ext cx="14900" cy="12850"/>
              </a:xfrm>
              <a:custGeom>
                <a:rect b="b" l="l" r="r" t="t"/>
                <a:pathLst>
                  <a:path extrusionOk="0" h="514" w="596">
                    <a:moveTo>
                      <a:pt x="274" y="1"/>
                    </a:moveTo>
                    <a:cubicBezTo>
                      <a:pt x="119" y="1"/>
                      <a:pt x="0" y="120"/>
                      <a:pt x="0" y="263"/>
                    </a:cubicBezTo>
                    <a:cubicBezTo>
                      <a:pt x="0" y="416"/>
                      <a:pt x="125" y="514"/>
                      <a:pt x="258" y="514"/>
                    </a:cubicBezTo>
                    <a:cubicBezTo>
                      <a:pt x="321" y="514"/>
                      <a:pt x="387" y="491"/>
                      <a:pt x="441" y="441"/>
                    </a:cubicBezTo>
                    <a:cubicBezTo>
                      <a:pt x="595" y="286"/>
                      <a:pt x="488" y="13"/>
                      <a:pt x="27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0" name="Google Shape;5290;p26"/>
              <p:cNvSpPr/>
              <p:nvPr/>
            </p:nvSpPr>
            <p:spPr>
              <a:xfrm>
                <a:off x="4574375" y="2764450"/>
                <a:ext cx="14900" cy="12800"/>
              </a:xfrm>
              <a:custGeom>
                <a:rect b="b" l="l" r="r" t="t"/>
                <a:pathLst>
                  <a:path extrusionOk="0" h="512" w="596">
                    <a:moveTo>
                      <a:pt x="262" y="1"/>
                    </a:moveTo>
                    <a:cubicBezTo>
                      <a:pt x="119" y="1"/>
                      <a:pt x="0" y="120"/>
                      <a:pt x="0" y="263"/>
                    </a:cubicBezTo>
                    <a:cubicBezTo>
                      <a:pt x="0" y="410"/>
                      <a:pt x="129" y="512"/>
                      <a:pt x="259" y="512"/>
                    </a:cubicBezTo>
                    <a:cubicBezTo>
                      <a:pt x="320" y="512"/>
                      <a:pt x="380" y="490"/>
                      <a:pt x="429" y="441"/>
                    </a:cubicBezTo>
                    <a:cubicBezTo>
                      <a:pt x="596" y="287"/>
                      <a:pt x="488" y="13"/>
                      <a:pt x="26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1" name="Google Shape;5291;p26"/>
              <p:cNvSpPr/>
              <p:nvPr/>
            </p:nvSpPr>
            <p:spPr>
              <a:xfrm>
                <a:off x="3424225" y="2839175"/>
                <a:ext cx="13425" cy="12825"/>
              </a:xfrm>
              <a:custGeom>
                <a:rect b="b" l="l" r="r" t="t"/>
                <a:pathLst>
                  <a:path extrusionOk="0" h="513" w="537">
                    <a:moveTo>
                      <a:pt x="262" y="0"/>
                    </a:moveTo>
                    <a:cubicBezTo>
                      <a:pt x="120" y="0"/>
                      <a:pt x="1" y="107"/>
                      <a:pt x="1" y="250"/>
                    </a:cubicBezTo>
                    <a:cubicBezTo>
                      <a:pt x="1" y="393"/>
                      <a:pt x="120" y="512"/>
                      <a:pt x="262" y="512"/>
                    </a:cubicBezTo>
                    <a:cubicBezTo>
                      <a:pt x="417" y="512"/>
                      <a:pt x="536" y="393"/>
                      <a:pt x="536" y="250"/>
                    </a:cubicBezTo>
                    <a:cubicBezTo>
                      <a:pt x="536" y="107"/>
                      <a:pt x="417" y="0"/>
                      <a:pt x="2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2" name="Google Shape;5292;p26"/>
              <p:cNvSpPr/>
              <p:nvPr/>
            </p:nvSpPr>
            <p:spPr>
              <a:xfrm>
                <a:off x="3175975" y="2653725"/>
                <a:ext cx="13425" cy="12525"/>
              </a:xfrm>
              <a:custGeom>
                <a:rect b="b" l="l" r="r" t="t"/>
                <a:pathLst>
                  <a:path extrusionOk="0" h="501" w="537">
                    <a:moveTo>
                      <a:pt x="263" y="1"/>
                    </a:moveTo>
                    <a:cubicBezTo>
                      <a:pt x="120" y="1"/>
                      <a:pt x="1" y="108"/>
                      <a:pt x="1" y="251"/>
                    </a:cubicBezTo>
                    <a:cubicBezTo>
                      <a:pt x="1" y="394"/>
                      <a:pt x="120" y="501"/>
                      <a:pt x="263" y="501"/>
                    </a:cubicBezTo>
                    <a:cubicBezTo>
                      <a:pt x="417" y="501"/>
                      <a:pt x="536" y="394"/>
                      <a:pt x="536" y="251"/>
                    </a:cubicBezTo>
                    <a:cubicBezTo>
                      <a:pt x="536" y="108"/>
                      <a:pt x="417" y="1"/>
                      <a:pt x="26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3" name="Google Shape;5293;p26"/>
              <p:cNvSpPr/>
              <p:nvPr/>
            </p:nvSpPr>
            <p:spPr>
              <a:xfrm>
                <a:off x="4679450" y="2461750"/>
                <a:ext cx="13400" cy="12825"/>
              </a:xfrm>
              <a:custGeom>
                <a:rect b="b" l="l" r="r" t="t"/>
                <a:pathLst>
                  <a:path extrusionOk="0" h="513" w="536">
                    <a:moveTo>
                      <a:pt x="262" y="0"/>
                    </a:moveTo>
                    <a:cubicBezTo>
                      <a:pt x="119" y="0"/>
                      <a:pt x="0" y="119"/>
                      <a:pt x="0" y="250"/>
                    </a:cubicBezTo>
                    <a:cubicBezTo>
                      <a:pt x="0" y="393"/>
                      <a:pt x="119" y="512"/>
                      <a:pt x="262" y="512"/>
                    </a:cubicBezTo>
                    <a:cubicBezTo>
                      <a:pt x="417" y="512"/>
                      <a:pt x="536" y="393"/>
                      <a:pt x="536" y="250"/>
                    </a:cubicBezTo>
                    <a:cubicBezTo>
                      <a:pt x="536" y="119"/>
                      <a:pt x="417" y="0"/>
                      <a:pt x="2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4" name="Google Shape;5294;p26"/>
              <p:cNvSpPr/>
              <p:nvPr/>
            </p:nvSpPr>
            <p:spPr>
              <a:xfrm>
                <a:off x="4420475" y="2324825"/>
                <a:ext cx="13425" cy="12525"/>
              </a:xfrm>
              <a:custGeom>
                <a:rect b="b" l="l" r="r" t="t"/>
                <a:pathLst>
                  <a:path extrusionOk="0" h="501" w="537">
                    <a:moveTo>
                      <a:pt x="263" y="0"/>
                    </a:moveTo>
                    <a:cubicBezTo>
                      <a:pt x="120" y="0"/>
                      <a:pt x="1" y="107"/>
                      <a:pt x="1" y="250"/>
                    </a:cubicBezTo>
                    <a:cubicBezTo>
                      <a:pt x="1" y="393"/>
                      <a:pt x="120" y="500"/>
                      <a:pt x="263" y="500"/>
                    </a:cubicBezTo>
                    <a:cubicBezTo>
                      <a:pt x="417" y="500"/>
                      <a:pt x="537" y="393"/>
                      <a:pt x="537" y="250"/>
                    </a:cubicBezTo>
                    <a:cubicBezTo>
                      <a:pt x="537" y="107"/>
                      <a:pt x="417" y="0"/>
                      <a:pt x="26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5" name="Google Shape;5295;p26"/>
              <p:cNvSpPr/>
              <p:nvPr/>
            </p:nvSpPr>
            <p:spPr>
              <a:xfrm>
                <a:off x="4200800" y="2052175"/>
                <a:ext cx="13425" cy="12825"/>
              </a:xfrm>
              <a:custGeom>
                <a:rect b="b" l="l" r="r" t="t"/>
                <a:pathLst>
                  <a:path extrusionOk="0" h="513" w="537">
                    <a:moveTo>
                      <a:pt x="263" y="0"/>
                    </a:moveTo>
                    <a:cubicBezTo>
                      <a:pt x="120" y="0"/>
                      <a:pt x="1" y="119"/>
                      <a:pt x="1" y="262"/>
                    </a:cubicBezTo>
                    <a:cubicBezTo>
                      <a:pt x="1" y="393"/>
                      <a:pt x="120" y="512"/>
                      <a:pt x="263" y="512"/>
                    </a:cubicBezTo>
                    <a:cubicBezTo>
                      <a:pt x="406" y="512"/>
                      <a:pt x="537" y="393"/>
                      <a:pt x="537" y="262"/>
                    </a:cubicBezTo>
                    <a:cubicBezTo>
                      <a:pt x="537" y="119"/>
                      <a:pt x="406" y="0"/>
                      <a:pt x="26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6" name="Google Shape;5296;p26"/>
              <p:cNvSpPr/>
              <p:nvPr/>
            </p:nvSpPr>
            <p:spPr>
              <a:xfrm>
                <a:off x="2892600" y="2091725"/>
                <a:ext cx="14925" cy="12825"/>
              </a:xfrm>
              <a:custGeom>
                <a:rect b="b" l="l" r="r" t="t"/>
                <a:pathLst>
                  <a:path extrusionOk="0" h="513" w="597">
                    <a:moveTo>
                      <a:pt x="243" y="1"/>
                    </a:moveTo>
                    <a:cubicBezTo>
                      <a:pt x="109" y="1"/>
                      <a:pt x="1" y="116"/>
                      <a:pt x="1" y="252"/>
                    </a:cubicBezTo>
                    <a:cubicBezTo>
                      <a:pt x="1" y="407"/>
                      <a:pt x="125" y="512"/>
                      <a:pt x="256" y="512"/>
                    </a:cubicBezTo>
                    <a:cubicBezTo>
                      <a:pt x="316" y="512"/>
                      <a:pt x="378" y="491"/>
                      <a:pt x="430" y="442"/>
                    </a:cubicBezTo>
                    <a:cubicBezTo>
                      <a:pt x="596" y="287"/>
                      <a:pt x="489" y="14"/>
                      <a:pt x="263" y="2"/>
                    </a:cubicBezTo>
                    <a:cubicBezTo>
                      <a:pt x="256" y="1"/>
                      <a:pt x="250" y="1"/>
                      <a:pt x="2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7" name="Google Shape;5297;p26"/>
              <p:cNvSpPr/>
              <p:nvPr/>
            </p:nvSpPr>
            <p:spPr>
              <a:xfrm>
                <a:off x="3100975" y="1773550"/>
                <a:ext cx="14600" cy="12800"/>
              </a:xfrm>
              <a:custGeom>
                <a:rect b="b" l="l" r="r" t="t"/>
                <a:pathLst>
                  <a:path extrusionOk="0" h="512" w="584">
                    <a:moveTo>
                      <a:pt x="262" y="1"/>
                    </a:moveTo>
                    <a:cubicBezTo>
                      <a:pt x="119" y="1"/>
                      <a:pt x="0" y="108"/>
                      <a:pt x="0" y="251"/>
                    </a:cubicBezTo>
                    <a:cubicBezTo>
                      <a:pt x="0" y="407"/>
                      <a:pt x="124" y="511"/>
                      <a:pt x="256" y="511"/>
                    </a:cubicBezTo>
                    <a:cubicBezTo>
                      <a:pt x="316" y="511"/>
                      <a:pt x="377" y="490"/>
                      <a:pt x="429" y="442"/>
                    </a:cubicBezTo>
                    <a:cubicBezTo>
                      <a:pt x="584" y="287"/>
                      <a:pt x="488" y="13"/>
                      <a:pt x="26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8" name="Google Shape;5298;p26"/>
              <p:cNvSpPr/>
              <p:nvPr/>
            </p:nvSpPr>
            <p:spPr>
              <a:xfrm>
                <a:off x="2931900" y="1586050"/>
                <a:ext cx="14600" cy="12775"/>
              </a:xfrm>
              <a:custGeom>
                <a:rect b="b" l="l" r="r" t="t"/>
                <a:pathLst>
                  <a:path extrusionOk="0" h="511" w="584">
                    <a:moveTo>
                      <a:pt x="263" y="0"/>
                    </a:moveTo>
                    <a:cubicBezTo>
                      <a:pt x="120" y="0"/>
                      <a:pt x="1" y="107"/>
                      <a:pt x="1" y="250"/>
                    </a:cubicBezTo>
                    <a:cubicBezTo>
                      <a:pt x="1" y="406"/>
                      <a:pt x="124" y="511"/>
                      <a:pt x="256" y="511"/>
                    </a:cubicBezTo>
                    <a:cubicBezTo>
                      <a:pt x="316" y="511"/>
                      <a:pt x="377" y="489"/>
                      <a:pt x="429" y="441"/>
                    </a:cubicBezTo>
                    <a:cubicBezTo>
                      <a:pt x="584" y="286"/>
                      <a:pt x="489" y="12"/>
                      <a:pt x="26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9" name="Google Shape;5299;p26"/>
              <p:cNvSpPr/>
              <p:nvPr/>
            </p:nvSpPr>
            <p:spPr>
              <a:xfrm>
                <a:off x="3553400" y="1378850"/>
                <a:ext cx="14925" cy="12800"/>
              </a:xfrm>
              <a:custGeom>
                <a:rect b="b" l="l" r="r" t="t"/>
                <a:pathLst>
                  <a:path extrusionOk="0" h="512" w="597">
                    <a:moveTo>
                      <a:pt x="243" y="1"/>
                    </a:moveTo>
                    <a:cubicBezTo>
                      <a:pt x="109" y="1"/>
                      <a:pt x="1" y="115"/>
                      <a:pt x="1" y="251"/>
                    </a:cubicBezTo>
                    <a:cubicBezTo>
                      <a:pt x="1" y="407"/>
                      <a:pt x="130" y="512"/>
                      <a:pt x="262" y="512"/>
                    </a:cubicBezTo>
                    <a:cubicBezTo>
                      <a:pt x="321" y="512"/>
                      <a:pt x="381" y="490"/>
                      <a:pt x="429" y="442"/>
                    </a:cubicBezTo>
                    <a:cubicBezTo>
                      <a:pt x="596" y="275"/>
                      <a:pt x="489" y="1"/>
                      <a:pt x="263" y="1"/>
                    </a:cubicBezTo>
                    <a:cubicBezTo>
                      <a:pt x="256" y="1"/>
                      <a:pt x="250" y="1"/>
                      <a:pt x="2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0" name="Google Shape;5300;p26"/>
              <p:cNvSpPr/>
              <p:nvPr/>
            </p:nvSpPr>
            <p:spPr>
              <a:xfrm>
                <a:off x="3559950" y="2535850"/>
                <a:ext cx="14925" cy="12800"/>
              </a:xfrm>
              <a:custGeom>
                <a:rect b="b" l="l" r="r" t="t"/>
                <a:pathLst>
                  <a:path extrusionOk="0" h="512" w="597">
                    <a:moveTo>
                      <a:pt x="275" y="1"/>
                    </a:moveTo>
                    <a:cubicBezTo>
                      <a:pt x="132" y="1"/>
                      <a:pt x="13" y="108"/>
                      <a:pt x="1" y="251"/>
                    </a:cubicBezTo>
                    <a:cubicBezTo>
                      <a:pt x="1" y="406"/>
                      <a:pt x="130" y="511"/>
                      <a:pt x="265" y="511"/>
                    </a:cubicBezTo>
                    <a:cubicBezTo>
                      <a:pt x="327" y="511"/>
                      <a:pt x="389" y="490"/>
                      <a:pt x="441" y="441"/>
                    </a:cubicBezTo>
                    <a:cubicBezTo>
                      <a:pt x="596" y="287"/>
                      <a:pt x="501" y="13"/>
                      <a:pt x="27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1" name="Google Shape;5301;p26"/>
              <p:cNvSpPr/>
              <p:nvPr/>
            </p:nvSpPr>
            <p:spPr>
              <a:xfrm>
                <a:off x="3821900" y="2024775"/>
                <a:ext cx="14900" cy="12575"/>
              </a:xfrm>
              <a:custGeom>
                <a:rect b="b" l="l" r="r" t="t"/>
                <a:pathLst>
                  <a:path extrusionOk="0" h="503" w="596">
                    <a:moveTo>
                      <a:pt x="253" y="0"/>
                    </a:moveTo>
                    <a:cubicBezTo>
                      <a:pt x="109" y="0"/>
                      <a:pt x="0" y="115"/>
                      <a:pt x="0" y="251"/>
                    </a:cubicBezTo>
                    <a:cubicBezTo>
                      <a:pt x="0" y="404"/>
                      <a:pt x="125" y="502"/>
                      <a:pt x="254" y="502"/>
                    </a:cubicBezTo>
                    <a:cubicBezTo>
                      <a:pt x="316" y="502"/>
                      <a:pt x="379" y="480"/>
                      <a:pt x="429" y="429"/>
                    </a:cubicBezTo>
                    <a:cubicBezTo>
                      <a:pt x="596" y="275"/>
                      <a:pt x="488" y="1"/>
                      <a:pt x="274" y="1"/>
                    </a:cubicBezTo>
                    <a:cubicBezTo>
                      <a:pt x="267" y="0"/>
                      <a:pt x="260" y="0"/>
                      <a:pt x="25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2" name="Google Shape;5302;p26"/>
              <p:cNvSpPr/>
              <p:nvPr/>
            </p:nvSpPr>
            <p:spPr>
              <a:xfrm>
                <a:off x="3681400" y="3347875"/>
                <a:ext cx="14900" cy="12850"/>
              </a:xfrm>
              <a:custGeom>
                <a:rect b="b" l="l" r="r" t="t"/>
                <a:pathLst>
                  <a:path extrusionOk="0" h="514" w="596">
                    <a:moveTo>
                      <a:pt x="262" y="0"/>
                    </a:moveTo>
                    <a:cubicBezTo>
                      <a:pt x="120" y="0"/>
                      <a:pt x="1" y="119"/>
                      <a:pt x="1" y="262"/>
                    </a:cubicBezTo>
                    <a:cubicBezTo>
                      <a:pt x="1" y="415"/>
                      <a:pt x="126" y="513"/>
                      <a:pt x="254" y="513"/>
                    </a:cubicBezTo>
                    <a:cubicBezTo>
                      <a:pt x="316" y="513"/>
                      <a:pt x="379" y="491"/>
                      <a:pt x="429" y="441"/>
                    </a:cubicBezTo>
                    <a:cubicBezTo>
                      <a:pt x="596" y="286"/>
                      <a:pt x="489" y="12"/>
                      <a:pt x="2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3" name="Google Shape;5303;p26"/>
              <p:cNvSpPr/>
              <p:nvPr/>
            </p:nvSpPr>
            <p:spPr>
              <a:xfrm>
                <a:off x="3958825" y="3324350"/>
                <a:ext cx="14900" cy="12800"/>
              </a:xfrm>
              <a:custGeom>
                <a:rect b="b" l="l" r="r" t="t"/>
                <a:pathLst>
                  <a:path extrusionOk="0" h="512" w="596">
                    <a:moveTo>
                      <a:pt x="262" y="0"/>
                    </a:moveTo>
                    <a:cubicBezTo>
                      <a:pt x="119" y="0"/>
                      <a:pt x="0" y="119"/>
                      <a:pt x="0" y="262"/>
                    </a:cubicBezTo>
                    <a:cubicBezTo>
                      <a:pt x="0" y="409"/>
                      <a:pt x="129" y="511"/>
                      <a:pt x="259" y="511"/>
                    </a:cubicBezTo>
                    <a:cubicBezTo>
                      <a:pt x="319" y="511"/>
                      <a:pt x="380" y="490"/>
                      <a:pt x="429" y="441"/>
                    </a:cubicBezTo>
                    <a:cubicBezTo>
                      <a:pt x="595" y="286"/>
                      <a:pt x="488" y="12"/>
                      <a:pt x="2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4" name="Google Shape;5304;p26"/>
              <p:cNvSpPr/>
              <p:nvPr/>
            </p:nvSpPr>
            <p:spPr>
              <a:xfrm>
                <a:off x="4214200" y="3088300"/>
                <a:ext cx="14625" cy="12800"/>
              </a:xfrm>
              <a:custGeom>
                <a:rect b="b" l="l" r="r" t="t"/>
                <a:pathLst>
                  <a:path extrusionOk="0" h="512" w="585">
                    <a:moveTo>
                      <a:pt x="263" y="1"/>
                    </a:moveTo>
                    <a:cubicBezTo>
                      <a:pt x="120" y="1"/>
                      <a:pt x="1" y="108"/>
                      <a:pt x="1" y="251"/>
                    </a:cubicBezTo>
                    <a:cubicBezTo>
                      <a:pt x="1" y="406"/>
                      <a:pt x="125" y="511"/>
                      <a:pt x="256" y="511"/>
                    </a:cubicBezTo>
                    <a:cubicBezTo>
                      <a:pt x="316" y="511"/>
                      <a:pt x="377" y="490"/>
                      <a:pt x="429" y="441"/>
                    </a:cubicBezTo>
                    <a:cubicBezTo>
                      <a:pt x="584" y="287"/>
                      <a:pt x="489" y="13"/>
                      <a:pt x="26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5" name="Google Shape;5305;p26"/>
              <p:cNvSpPr/>
              <p:nvPr/>
            </p:nvSpPr>
            <p:spPr>
              <a:xfrm>
                <a:off x="2329450" y="1421425"/>
                <a:ext cx="14600" cy="12800"/>
              </a:xfrm>
              <a:custGeom>
                <a:rect b="b" l="l" r="r" t="t"/>
                <a:pathLst>
                  <a:path extrusionOk="0" h="512" w="584">
                    <a:moveTo>
                      <a:pt x="262" y="1"/>
                    </a:moveTo>
                    <a:cubicBezTo>
                      <a:pt x="119" y="1"/>
                      <a:pt x="0" y="108"/>
                      <a:pt x="0" y="263"/>
                    </a:cubicBezTo>
                    <a:cubicBezTo>
                      <a:pt x="0" y="410"/>
                      <a:pt x="123" y="512"/>
                      <a:pt x="254" y="512"/>
                    </a:cubicBezTo>
                    <a:cubicBezTo>
                      <a:pt x="314" y="512"/>
                      <a:pt x="376" y="490"/>
                      <a:pt x="429" y="441"/>
                    </a:cubicBezTo>
                    <a:cubicBezTo>
                      <a:pt x="584" y="287"/>
                      <a:pt x="488" y="13"/>
                      <a:pt x="26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6" name="Google Shape;5306;p26"/>
              <p:cNvSpPr/>
              <p:nvPr/>
            </p:nvSpPr>
            <p:spPr>
              <a:xfrm>
                <a:off x="1648400" y="3363925"/>
                <a:ext cx="32175" cy="32475"/>
              </a:xfrm>
              <a:custGeom>
                <a:rect b="b" l="l" r="r" t="t"/>
                <a:pathLst>
                  <a:path extrusionOk="0" h="1299" w="1287">
                    <a:moveTo>
                      <a:pt x="489" y="1"/>
                    </a:moveTo>
                    <a:lnTo>
                      <a:pt x="489" y="501"/>
                    </a:lnTo>
                    <a:lnTo>
                      <a:pt x="1" y="656"/>
                    </a:lnTo>
                    <a:lnTo>
                      <a:pt x="489" y="811"/>
                    </a:lnTo>
                    <a:lnTo>
                      <a:pt x="489" y="1299"/>
                    </a:lnTo>
                    <a:lnTo>
                      <a:pt x="799" y="906"/>
                    </a:lnTo>
                    <a:lnTo>
                      <a:pt x="1287" y="1061"/>
                    </a:lnTo>
                    <a:lnTo>
                      <a:pt x="989" y="656"/>
                    </a:lnTo>
                    <a:lnTo>
                      <a:pt x="1287" y="251"/>
                    </a:lnTo>
                    <a:lnTo>
                      <a:pt x="799" y="406"/>
                    </a:lnTo>
                    <a:lnTo>
                      <a:pt x="48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7" name="Google Shape;5307;p26"/>
              <p:cNvSpPr/>
              <p:nvPr/>
            </p:nvSpPr>
            <p:spPr>
              <a:xfrm>
                <a:off x="1724025" y="3057950"/>
                <a:ext cx="32450" cy="32775"/>
              </a:xfrm>
              <a:custGeom>
                <a:rect b="b" l="l" r="r" t="t"/>
                <a:pathLst>
                  <a:path extrusionOk="0" h="1311" w="1298">
                    <a:moveTo>
                      <a:pt x="500" y="0"/>
                    </a:moveTo>
                    <a:lnTo>
                      <a:pt x="500" y="500"/>
                    </a:lnTo>
                    <a:lnTo>
                      <a:pt x="0" y="655"/>
                    </a:lnTo>
                    <a:lnTo>
                      <a:pt x="500" y="810"/>
                    </a:lnTo>
                    <a:lnTo>
                      <a:pt x="500" y="1310"/>
                    </a:lnTo>
                    <a:lnTo>
                      <a:pt x="810" y="905"/>
                    </a:lnTo>
                    <a:lnTo>
                      <a:pt x="1298" y="1060"/>
                    </a:lnTo>
                    <a:lnTo>
                      <a:pt x="988" y="655"/>
                    </a:lnTo>
                    <a:lnTo>
                      <a:pt x="1298" y="250"/>
                    </a:lnTo>
                    <a:lnTo>
                      <a:pt x="810" y="405"/>
                    </a:lnTo>
                    <a:lnTo>
                      <a:pt x="5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8" name="Google Shape;5308;p26"/>
              <p:cNvSpPr/>
              <p:nvPr/>
            </p:nvSpPr>
            <p:spPr>
              <a:xfrm>
                <a:off x="1903200" y="3678850"/>
                <a:ext cx="32175" cy="32475"/>
              </a:xfrm>
              <a:custGeom>
                <a:rect b="b" l="l" r="r" t="t"/>
                <a:pathLst>
                  <a:path extrusionOk="0" h="1299" w="1287">
                    <a:moveTo>
                      <a:pt x="489" y="1"/>
                    </a:moveTo>
                    <a:lnTo>
                      <a:pt x="489" y="501"/>
                    </a:lnTo>
                    <a:lnTo>
                      <a:pt x="1" y="656"/>
                    </a:lnTo>
                    <a:lnTo>
                      <a:pt x="489" y="810"/>
                    </a:lnTo>
                    <a:lnTo>
                      <a:pt x="489" y="1299"/>
                    </a:lnTo>
                    <a:lnTo>
                      <a:pt x="798" y="906"/>
                    </a:lnTo>
                    <a:lnTo>
                      <a:pt x="1286" y="1048"/>
                    </a:lnTo>
                    <a:lnTo>
                      <a:pt x="989" y="656"/>
                    </a:lnTo>
                    <a:lnTo>
                      <a:pt x="1286" y="251"/>
                    </a:lnTo>
                    <a:lnTo>
                      <a:pt x="798" y="406"/>
                    </a:lnTo>
                    <a:lnTo>
                      <a:pt x="48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9" name="Google Shape;5309;p26"/>
              <p:cNvSpPr/>
              <p:nvPr/>
            </p:nvSpPr>
            <p:spPr>
              <a:xfrm>
                <a:off x="1379325" y="3424650"/>
                <a:ext cx="7775" cy="6650"/>
              </a:xfrm>
              <a:custGeom>
                <a:rect b="b" l="l" r="r" t="t"/>
                <a:pathLst>
                  <a:path extrusionOk="0" h="266" w="311">
                    <a:moveTo>
                      <a:pt x="143" y="1"/>
                    </a:moveTo>
                    <a:cubicBezTo>
                      <a:pt x="72" y="1"/>
                      <a:pt x="1" y="60"/>
                      <a:pt x="1" y="132"/>
                    </a:cubicBezTo>
                    <a:cubicBezTo>
                      <a:pt x="1" y="213"/>
                      <a:pt x="66" y="266"/>
                      <a:pt x="135" y="266"/>
                    </a:cubicBezTo>
                    <a:cubicBezTo>
                      <a:pt x="167" y="266"/>
                      <a:pt x="200" y="254"/>
                      <a:pt x="227" y="227"/>
                    </a:cubicBezTo>
                    <a:cubicBezTo>
                      <a:pt x="310" y="144"/>
                      <a:pt x="251" y="13"/>
                      <a:pt x="1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0" name="Google Shape;5310;p26"/>
              <p:cNvSpPr/>
              <p:nvPr/>
            </p:nvSpPr>
            <p:spPr>
              <a:xfrm>
                <a:off x="1782650" y="3521700"/>
                <a:ext cx="7775" cy="6450"/>
              </a:xfrm>
              <a:custGeom>
                <a:rect b="b" l="l" r="r" t="t"/>
                <a:pathLst>
                  <a:path extrusionOk="0" h="258" w="311">
                    <a:moveTo>
                      <a:pt x="143" y="0"/>
                    </a:moveTo>
                    <a:cubicBezTo>
                      <a:pt x="60" y="0"/>
                      <a:pt x="1" y="48"/>
                      <a:pt x="1" y="131"/>
                    </a:cubicBezTo>
                    <a:cubicBezTo>
                      <a:pt x="1" y="206"/>
                      <a:pt x="70" y="258"/>
                      <a:pt x="141" y="258"/>
                    </a:cubicBezTo>
                    <a:cubicBezTo>
                      <a:pt x="171" y="258"/>
                      <a:pt x="202" y="248"/>
                      <a:pt x="227" y="226"/>
                    </a:cubicBezTo>
                    <a:cubicBezTo>
                      <a:pt x="310" y="143"/>
                      <a:pt x="251" y="0"/>
                      <a:pt x="14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1" name="Google Shape;5311;p26"/>
              <p:cNvSpPr/>
              <p:nvPr/>
            </p:nvSpPr>
            <p:spPr>
              <a:xfrm>
                <a:off x="1982375" y="3265125"/>
                <a:ext cx="7475" cy="6650"/>
              </a:xfrm>
              <a:custGeom>
                <a:rect b="b" l="l" r="r" t="t"/>
                <a:pathLst>
                  <a:path extrusionOk="0" h="266" w="299">
                    <a:moveTo>
                      <a:pt x="132" y="0"/>
                    </a:moveTo>
                    <a:cubicBezTo>
                      <a:pt x="60" y="0"/>
                      <a:pt x="1" y="60"/>
                      <a:pt x="1" y="131"/>
                    </a:cubicBezTo>
                    <a:cubicBezTo>
                      <a:pt x="1" y="212"/>
                      <a:pt x="61" y="265"/>
                      <a:pt x="126" y="265"/>
                    </a:cubicBezTo>
                    <a:cubicBezTo>
                      <a:pt x="156" y="265"/>
                      <a:pt x="188" y="253"/>
                      <a:pt x="215" y="226"/>
                    </a:cubicBezTo>
                    <a:cubicBezTo>
                      <a:pt x="298" y="143"/>
                      <a:pt x="251" y="0"/>
                      <a:pt x="13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2" name="Google Shape;5312;p26"/>
              <p:cNvSpPr/>
              <p:nvPr/>
            </p:nvSpPr>
            <p:spPr>
              <a:xfrm>
                <a:off x="1567150" y="3227300"/>
                <a:ext cx="7750" cy="6475"/>
              </a:xfrm>
              <a:custGeom>
                <a:rect b="b" l="l" r="r" t="t"/>
                <a:pathLst>
                  <a:path extrusionOk="0" h="259" w="310">
                    <a:moveTo>
                      <a:pt x="143" y="1"/>
                    </a:moveTo>
                    <a:cubicBezTo>
                      <a:pt x="72" y="1"/>
                      <a:pt x="0" y="61"/>
                      <a:pt x="0" y="132"/>
                    </a:cubicBezTo>
                    <a:cubicBezTo>
                      <a:pt x="0" y="207"/>
                      <a:pt x="70" y="258"/>
                      <a:pt x="140" y="258"/>
                    </a:cubicBezTo>
                    <a:cubicBezTo>
                      <a:pt x="171" y="258"/>
                      <a:pt x="201" y="249"/>
                      <a:pt x="227" y="227"/>
                    </a:cubicBezTo>
                    <a:cubicBezTo>
                      <a:pt x="310" y="144"/>
                      <a:pt x="250" y="1"/>
                      <a:pt x="1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3" name="Google Shape;5313;p26"/>
              <p:cNvSpPr/>
              <p:nvPr/>
            </p:nvSpPr>
            <p:spPr>
              <a:xfrm>
                <a:off x="1779375" y="3314800"/>
                <a:ext cx="14900" cy="12725"/>
              </a:xfrm>
              <a:custGeom>
                <a:rect b="b" l="l" r="r" t="t"/>
                <a:pathLst>
                  <a:path extrusionOk="0" h="509" w="596">
                    <a:moveTo>
                      <a:pt x="255" y="1"/>
                    </a:moveTo>
                    <a:cubicBezTo>
                      <a:pt x="121" y="1"/>
                      <a:pt x="12" y="115"/>
                      <a:pt x="1" y="251"/>
                    </a:cubicBezTo>
                    <a:cubicBezTo>
                      <a:pt x="1" y="404"/>
                      <a:pt x="125" y="508"/>
                      <a:pt x="258" y="508"/>
                    </a:cubicBezTo>
                    <a:cubicBezTo>
                      <a:pt x="322" y="508"/>
                      <a:pt x="387" y="484"/>
                      <a:pt x="441" y="430"/>
                    </a:cubicBezTo>
                    <a:cubicBezTo>
                      <a:pt x="596" y="275"/>
                      <a:pt x="501" y="1"/>
                      <a:pt x="274" y="1"/>
                    </a:cubicBezTo>
                    <a:cubicBezTo>
                      <a:pt x="268" y="1"/>
                      <a:pt x="261" y="1"/>
                      <a:pt x="25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4" name="Google Shape;5314;p26"/>
              <p:cNvSpPr/>
              <p:nvPr/>
            </p:nvSpPr>
            <p:spPr>
              <a:xfrm>
                <a:off x="1654350" y="4108075"/>
                <a:ext cx="32175" cy="32475"/>
              </a:xfrm>
              <a:custGeom>
                <a:rect b="b" l="l" r="r" t="t"/>
                <a:pathLst>
                  <a:path extrusionOk="0" h="1299" w="1287">
                    <a:moveTo>
                      <a:pt x="489" y="1"/>
                    </a:moveTo>
                    <a:lnTo>
                      <a:pt x="489" y="489"/>
                    </a:lnTo>
                    <a:lnTo>
                      <a:pt x="1" y="643"/>
                    </a:lnTo>
                    <a:lnTo>
                      <a:pt x="489" y="798"/>
                    </a:lnTo>
                    <a:lnTo>
                      <a:pt x="489" y="1298"/>
                    </a:lnTo>
                    <a:lnTo>
                      <a:pt x="799" y="893"/>
                    </a:lnTo>
                    <a:lnTo>
                      <a:pt x="1287" y="1048"/>
                    </a:lnTo>
                    <a:lnTo>
                      <a:pt x="989" y="643"/>
                    </a:lnTo>
                    <a:lnTo>
                      <a:pt x="1287" y="251"/>
                    </a:lnTo>
                    <a:lnTo>
                      <a:pt x="799" y="393"/>
                    </a:lnTo>
                    <a:lnTo>
                      <a:pt x="48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5" name="Google Shape;5315;p26"/>
              <p:cNvSpPr/>
              <p:nvPr/>
            </p:nvSpPr>
            <p:spPr>
              <a:xfrm>
                <a:off x="1129400" y="3853850"/>
                <a:ext cx="9350" cy="6600"/>
              </a:xfrm>
              <a:custGeom>
                <a:rect b="b" l="l" r="r" t="t"/>
                <a:pathLst>
                  <a:path extrusionOk="0" h="264" w="374">
                    <a:moveTo>
                      <a:pt x="166" y="0"/>
                    </a:moveTo>
                    <a:cubicBezTo>
                      <a:pt x="0" y="0"/>
                      <a:pt x="3" y="264"/>
                      <a:pt x="176" y="264"/>
                    </a:cubicBezTo>
                    <a:cubicBezTo>
                      <a:pt x="179" y="264"/>
                      <a:pt x="183" y="264"/>
                      <a:pt x="187" y="264"/>
                    </a:cubicBezTo>
                    <a:cubicBezTo>
                      <a:pt x="191" y="264"/>
                      <a:pt x="194" y="264"/>
                      <a:pt x="198" y="264"/>
                    </a:cubicBezTo>
                    <a:cubicBezTo>
                      <a:pt x="370" y="264"/>
                      <a:pt x="374" y="0"/>
                      <a:pt x="208" y="0"/>
                    </a:cubicBezTo>
                    <a:cubicBezTo>
                      <a:pt x="201" y="0"/>
                      <a:pt x="194" y="1"/>
                      <a:pt x="187" y="2"/>
                    </a:cubicBezTo>
                    <a:cubicBezTo>
                      <a:pt x="179" y="1"/>
                      <a:pt x="172" y="0"/>
                      <a:pt x="16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6" name="Google Shape;5316;p26"/>
              <p:cNvSpPr/>
              <p:nvPr/>
            </p:nvSpPr>
            <p:spPr>
              <a:xfrm>
                <a:off x="1533800" y="3950625"/>
                <a:ext cx="7775" cy="6650"/>
              </a:xfrm>
              <a:custGeom>
                <a:rect b="b" l="l" r="r" t="t"/>
                <a:pathLst>
                  <a:path extrusionOk="0" h="266" w="311">
                    <a:moveTo>
                      <a:pt x="144" y="0"/>
                    </a:moveTo>
                    <a:cubicBezTo>
                      <a:pt x="72" y="0"/>
                      <a:pt x="13" y="60"/>
                      <a:pt x="1" y="131"/>
                    </a:cubicBezTo>
                    <a:cubicBezTo>
                      <a:pt x="1" y="212"/>
                      <a:pt x="67" y="265"/>
                      <a:pt x="135" y="265"/>
                    </a:cubicBezTo>
                    <a:cubicBezTo>
                      <a:pt x="167" y="265"/>
                      <a:pt x="200" y="253"/>
                      <a:pt x="227" y="226"/>
                    </a:cubicBezTo>
                    <a:cubicBezTo>
                      <a:pt x="310" y="143"/>
                      <a:pt x="251" y="12"/>
                      <a:pt x="14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7" name="Google Shape;5317;p26"/>
              <p:cNvSpPr/>
              <p:nvPr/>
            </p:nvSpPr>
            <p:spPr>
              <a:xfrm>
                <a:off x="1733550" y="3694025"/>
                <a:ext cx="7450" cy="6675"/>
              </a:xfrm>
              <a:custGeom>
                <a:rect b="b" l="l" r="r" t="t"/>
                <a:pathLst>
                  <a:path extrusionOk="0" h="267" w="298">
                    <a:moveTo>
                      <a:pt x="131" y="1"/>
                    </a:moveTo>
                    <a:cubicBezTo>
                      <a:pt x="60" y="1"/>
                      <a:pt x="0" y="60"/>
                      <a:pt x="0" y="132"/>
                    </a:cubicBezTo>
                    <a:cubicBezTo>
                      <a:pt x="0" y="213"/>
                      <a:pt x="60" y="266"/>
                      <a:pt x="125" y="266"/>
                    </a:cubicBezTo>
                    <a:cubicBezTo>
                      <a:pt x="156" y="266"/>
                      <a:pt x="187" y="254"/>
                      <a:pt x="214" y="227"/>
                    </a:cubicBezTo>
                    <a:cubicBezTo>
                      <a:pt x="298" y="144"/>
                      <a:pt x="250" y="13"/>
                      <a:pt x="13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8" name="Google Shape;5318;p26"/>
              <p:cNvSpPr/>
              <p:nvPr/>
            </p:nvSpPr>
            <p:spPr>
              <a:xfrm>
                <a:off x="1318300" y="3656225"/>
                <a:ext cx="7775" cy="6650"/>
              </a:xfrm>
              <a:custGeom>
                <a:rect b="b" l="l" r="r" t="t"/>
                <a:pathLst>
                  <a:path extrusionOk="0" h="266" w="311">
                    <a:moveTo>
                      <a:pt x="144" y="1"/>
                    </a:moveTo>
                    <a:cubicBezTo>
                      <a:pt x="72" y="1"/>
                      <a:pt x="13" y="60"/>
                      <a:pt x="1" y="132"/>
                    </a:cubicBezTo>
                    <a:cubicBezTo>
                      <a:pt x="1" y="213"/>
                      <a:pt x="66" y="266"/>
                      <a:pt x="135" y="266"/>
                    </a:cubicBezTo>
                    <a:cubicBezTo>
                      <a:pt x="167" y="266"/>
                      <a:pt x="200" y="254"/>
                      <a:pt x="227" y="227"/>
                    </a:cubicBezTo>
                    <a:cubicBezTo>
                      <a:pt x="310" y="144"/>
                      <a:pt x="251" y="13"/>
                      <a:pt x="14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9" name="Google Shape;5319;p26"/>
              <p:cNvSpPr/>
              <p:nvPr/>
            </p:nvSpPr>
            <p:spPr>
              <a:xfrm>
                <a:off x="1530525" y="3743750"/>
                <a:ext cx="14925" cy="12800"/>
              </a:xfrm>
              <a:custGeom>
                <a:rect b="b" l="l" r="r" t="t"/>
                <a:pathLst>
                  <a:path extrusionOk="0" h="512" w="597">
                    <a:moveTo>
                      <a:pt x="275" y="0"/>
                    </a:moveTo>
                    <a:cubicBezTo>
                      <a:pt x="132" y="0"/>
                      <a:pt x="13" y="107"/>
                      <a:pt x="1" y="262"/>
                    </a:cubicBezTo>
                    <a:cubicBezTo>
                      <a:pt x="1" y="409"/>
                      <a:pt x="129" y="511"/>
                      <a:pt x="264" y="511"/>
                    </a:cubicBezTo>
                    <a:cubicBezTo>
                      <a:pt x="326" y="511"/>
                      <a:pt x="389" y="490"/>
                      <a:pt x="441" y="441"/>
                    </a:cubicBezTo>
                    <a:cubicBezTo>
                      <a:pt x="596" y="286"/>
                      <a:pt x="501" y="12"/>
                      <a:pt x="27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0" name="Google Shape;5320;p26"/>
              <p:cNvSpPr/>
              <p:nvPr/>
            </p:nvSpPr>
            <p:spPr>
              <a:xfrm>
                <a:off x="844725" y="3330900"/>
                <a:ext cx="31875" cy="33650"/>
              </a:xfrm>
              <a:custGeom>
                <a:rect b="b" l="l" r="r" t="t"/>
                <a:pathLst>
                  <a:path extrusionOk="0" h="1346" w="1275">
                    <a:moveTo>
                      <a:pt x="727" y="0"/>
                    </a:moveTo>
                    <a:lnTo>
                      <a:pt x="489" y="453"/>
                    </a:lnTo>
                    <a:lnTo>
                      <a:pt x="1" y="358"/>
                    </a:lnTo>
                    <a:lnTo>
                      <a:pt x="334" y="739"/>
                    </a:lnTo>
                    <a:lnTo>
                      <a:pt x="84" y="1191"/>
                    </a:lnTo>
                    <a:lnTo>
                      <a:pt x="84" y="1191"/>
                    </a:lnTo>
                    <a:lnTo>
                      <a:pt x="537" y="965"/>
                    </a:lnTo>
                    <a:lnTo>
                      <a:pt x="870" y="1346"/>
                    </a:lnTo>
                    <a:lnTo>
                      <a:pt x="822" y="834"/>
                    </a:lnTo>
                    <a:lnTo>
                      <a:pt x="1275" y="608"/>
                    </a:lnTo>
                    <a:lnTo>
                      <a:pt x="787" y="512"/>
                    </a:lnTo>
                    <a:lnTo>
                      <a:pt x="72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1" name="Google Shape;5321;p26"/>
              <p:cNvSpPr/>
              <p:nvPr/>
            </p:nvSpPr>
            <p:spPr>
              <a:xfrm>
                <a:off x="1221925" y="2868625"/>
                <a:ext cx="7700" cy="6600"/>
              </a:xfrm>
              <a:custGeom>
                <a:rect b="b" l="l" r="r" t="t"/>
                <a:pathLst>
                  <a:path extrusionOk="0" h="264" w="308">
                    <a:moveTo>
                      <a:pt x="174" y="0"/>
                    </a:moveTo>
                    <a:cubicBezTo>
                      <a:pt x="74" y="0"/>
                      <a:pt x="1" y="113"/>
                      <a:pt x="58" y="203"/>
                    </a:cubicBezTo>
                    <a:cubicBezTo>
                      <a:pt x="83" y="244"/>
                      <a:pt x="124" y="263"/>
                      <a:pt x="164" y="263"/>
                    </a:cubicBezTo>
                    <a:cubicBezTo>
                      <a:pt x="218" y="263"/>
                      <a:pt x="270" y="229"/>
                      <a:pt x="284" y="168"/>
                    </a:cubicBezTo>
                    <a:cubicBezTo>
                      <a:pt x="308" y="96"/>
                      <a:pt x="260" y="25"/>
                      <a:pt x="189" y="1"/>
                    </a:cubicBezTo>
                    <a:cubicBezTo>
                      <a:pt x="184" y="0"/>
                      <a:pt x="179" y="0"/>
                      <a:pt x="17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2" name="Google Shape;5322;p26"/>
              <p:cNvSpPr/>
              <p:nvPr/>
            </p:nvSpPr>
            <p:spPr>
              <a:xfrm>
                <a:off x="1048500" y="3245700"/>
                <a:ext cx="7900" cy="6350"/>
              </a:xfrm>
              <a:custGeom>
                <a:rect b="b" l="l" r="r" t="t"/>
                <a:pathLst>
                  <a:path extrusionOk="0" h="254" w="316">
                    <a:moveTo>
                      <a:pt x="166" y="0"/>
                    </a:moveTo>
                    <a:cubicBezTo>
                      <a:pt x="64" y="0"/>
                      <a:pt x="0" y="107"/>
                      <a:pt x="65" y="194"/>
                    </a:cubicBezTo>
                    <a:cubicBezTo>
                      <a:pt x="91" y="234"/>
                      <a:pt x="131" y="253"/>
                      <a:pt x="171" y="253"/>
                    </a:cubicBezTo>
                    <a:cubicBezTo>
                      <a:pt x="225" y="253"/>
                      <a:pt x="278" y="219"/>
                      <a:pt x="291" y="158"/>
                    </a:cubicBezTo>
                    <a:cubicBezTo>
                      <a:pt x="315" y="87"/>
                      <a:pt x="268" y="15"/>
                      <a:pt x="196" y="3"/>
                    </a:cubicBezTo>
                    <a:cubicBezTo>
                      <a:pt x="186" y="1"/>
                      <a:pt x="176" y="0"/>
                      <a:pt x="16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3" name="Google Shape;5323;p26"/>
              <p:cNvSpPr/>
              <p:nvPr/>
            </p:nvSpPr>
            <p:spPr>
              <a:xfrm>
                <a:off x="1261325" y="3491250"/>
                <a:ext cx="7900" cy="6350"/>
              </a:xfrm>
              <a:custGeom>
                <a:rect b="b" l="l" r="r" t="t"/>
                <a:pathLst>
                  <a:path extrusionOk="0" h="254" w="316">
                    <a:moveTo>
                      <a:pt x="166" y="1"/>
                    </a:moveTo>
                    <a:cubicBezTo>
                      <a:pt x="64" y="1"/>
                      <a:pt x="0" y="107"/>
                      <a:pt x="65" y="194"/>
                    </a:cubicBezTo>
                    <a:cubicBezTo>
                      <a:pt x="91" y="235"/>
                      <a:pt x="131" y="254"/>
                      <a:pt x="172" y="254"/>
                    </a:cubicBezTo>
                    <a:cubicBezTo>
                      <a:pt x="227" y="254"/>
                      <a:pt x="283" y="220"/>
                      <a:pt x="303" y="159"/>
                    </a:cubicBezTo>
                    <a:cubicBezTo>
                      <a:pt x="315" y="87"/>
                      <a:pt x="268" y="16"/>
                      <a:pt x="196" y="4"/>
                    </a:cubicBezTo>
                    <a:cubicBezTo>
                      <a:pt x="186" y="2"/>
                      <a:pt x="176" y="1"/>
                      <a:pt x="16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4" name="Google Shape;5324;p26"/>
              <p:cNvSpPr/>
              <p:nvPr/>
            </p:nvSpPr>
            <p:spPr>
              <a:xfrm>
                <a:off x="1378425" y="3091225"/>
                <a:ext cx="8525" cy="6925"/>
              </a:xfrm>
              <a:custGeom>
                <a:rect b="b" l="l" r="r" t="t"/>
                <a:pathLst>
                  <a:path extrusionOk="0" h="277" w="341">
                    <a:moveTo>
                      <a:pt x="186" y="0"/>
                    </a:moveTo>
                    <a:cubicBezTo>
                      <a:pt x="159" y="0"/>
                      <a:pt x="132" y="9"/>
                      <a:pt x="108" y="27"/>
                    </a:cubicBezTo>
                    <a:cubicBezTo>
                      <a:pt x="1" y="98"/>
                      <a:pt x="48" y="253"/>
                      <a:pt x="179" y="277"/>
                    </a:cubicBezTo>
                    <a:cubicBezTo>
                      <a:pt x="239" y="277"/>
                      <a:pt x="310" y="229"/>
                      <a:pt x="322" y="170"/>
                    </a:cubicBezTo>
                    <a:cubicBezTo>
                      <a:pt x="340" y="72"/>
                      <a:pt x="265" y="0"/>
                      <a:pt x="18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5" name="Google Shape;5325;p26"/>
              <p:cNvSpPr/>
              <p:nvPr/>
            </p:nvSpPr>
            <p:spPr>
              <a:xfrm>
                <a:off x="1244750" y="3281925"/>
                <a:ext cx="14950" cy="12700"/>
              </a:xfrm>
              <a:custGeom>
                <a:rect b="b" l="l" r="r" t="t"/>
                <a:pathLst>
                  <a:path extrusionOk="0" h="508" w="598">
                    <a:moveTo>
                      <a:pt x="313" y="1"/>
                    </a:moveTo>
                    <a:cubicBezTo>
                      <a:pt x="120" y="1"/>
                      <a:pt x="0" y="214"/>
                      <a:pt x="109" y="388"/>
                    </a:cubicBezTo>
                    <a:cubicBezTo>
                      <a:pt x="160" y="469"/>
                      <a:pt x="241" y="507"/>
                      <a:pt x="321" y="507"/>
                    </a:cubicBezTo>
                    <a:cubicBezTo>
                      <a:pt x="429" y="507"/>
                      <a:pt x="534" y="439"/>
                      <a:pt x="562" y="316"/>
                    </a:cubicBezTo>
                    <a:cubicBezTo>
                      <a:pt x="597" y="173"/>
                      <a:pt x="502" y="31"/>
                      <a:pt x="371" y="7"/>
                    </a:cubicBezTo>
                    <a:cubicBezTo>
                      <a:pt x="351" y="3"/>
                      <a:pt x="332" y="1"/>
                      <a:pt x="31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5326" name="Google Shape;5326;p26"/>
          <p:cNvSpPr txBox="1"/>
          <p:nvPr>
            <p:ph type="title"/>
          </p:nvPr>
        </p:nvSpPr>
        <p:spPr>
          <a:xfrm>
            <a:off x="1018000" y="3002625"/>
            <a:ext cx="4168500" cy="572700"/>
          </a:xfrm>
          <a:prstGeom prst="rect">
            <a:avLst/>
          </a:prstGeom>
        </p:spPr>
        <p:txBody>
          <a:bodyPr anchorCtr="0" anchor="ctr" bIns="91425" lIns="91425" spcFirstLastPara="1" rIns="91425" wrap="square" tIns="91425">
            <a:noAutofit/>
          </a:bodyPr>
          <a:lstStyle>
            <a:lvl1pPr lvl="0" rtl="0" algn="l">
              <a:spcBef>
                <a:spcPts val="0"/>
              </a:spcBef>
              <a:spcAft>
                <a:spcPts val="0"/>
              </a:spcAft>
              <a:buClr>
                <a:schemeClr val="accent6"/>
              </a:buClr>
              <a:buSzPts val="3400"/>
              <a:buNone/>
              <a:defRPr sz="2200">
                <a:solidFill>
                  <a:schemeClr val="accent6"/>
                </a:solidFill>
              </a:defRPr>
            </a:lvl1pPr>
            <a:lvl2pPr lvl="1" rtl="0">
              <a:spcBef>
                <a:spcPts val="0"/>
              </a:spcBef>
              <a:spcAft>
                <a:spcPts val="0"/>
              </a:spcAft>
              <a:buClr>
                <a:schemeClr val="accent6"/>
              </a:buClr>
              <a:buSzPts val="3400"/>
              <a:buNone/>
              <a:defRPr>
                <a:solidFill>
                  <a:schemeClr val="accent6"/>
                </a:solidFill>
              </a:defRPr>
            </a:lvl2pPr>
            <a:lvl3pPr lvl="2" rtl="0">
              <a:spcBef>
                <a:spcPts val="0"/>
              </a:spcBef>
              <a:spcAft>
                <a:spcPts val="0"/>
              </a:spcAft>
              <a:buClr>
                <a:schemeClr val="accent6"/>
              </a:buClr>
              <a:buSzPts val="3400"/>
              <a:buNone/>
              <a:defRPr>
                <a:solidFill>
                  <a:schemeClr val="accent6"/>
                </a:solidFill>
              </a:defRPr>
            </a:lvl3pPr>
            <a:lvl4pPr lvl="3" rtl="0">
              <a:spcBef>
                <a:spcPts val="0"/>
              </a:spcBef>
              <a:spcAft>
                <a:spcPts val="0"/>
              </a:spcAft>
              <a:buClr>
                <a:schemeClr val="accent6"/>
              </a:buClr>
              <a:buSzPts val="3400"/>
              <a:buNone/>
              <a:defRPr>
                <a:solidFill>
                  <a:schemeClr val="accent6"/>
                </a:solidFill>
              </a:defRPr>
            </a:lvl4pPr>
            <a:lvl5pPr lvl="4" rtl="0">
              <a:spcBef>
                <a:spcPts val="0"/>
              </a:spcBef>
              <a:spcAft>
                <a:spcPts val="0"/>
              </a:spcAft>
              <a:buClr>
                <a:schemeClr val="accent6"/>
              </a:buClr>
              <a:buSzPts val="3400"/>
              <a:buNone/>
              <a:defRPr>
                <a:solidFill>
                  <a:schemeClr val="accent6"/>
                </a:solidFill>
              </a:defRPr>
            </a:lvl5pPr>
            <a:lvl6pPr lvl="5" rtl="0">
              <a:spcBef>
                <a:spcPts val="0"/>
              </a:spcBef>
              <a:spcAft>
                <a:spcPts val="0"/>
              </a:spcAft>
              <a:buClr>
                <a:schemeClr val="accent6"/>
              </a:buClr>
              <a:buSzPts val="3400"/>
              <a:buNone/>
              <a:defRPr>
                <a:solidFill>
                  <a:schemeClr val="accent6"/>
                </a:solidFill>
              </a:defRPr>
            </a:lvl6pPr>
            <a:lvl7pPr lvl="6" rtl="0">
              <a:spcBef>
                <a:spcPts val="0"/>
              </a:spcBef>
              <a:spcAft>
                <a:spcPts val="0"/>
              </a:spcAft>
              <a:buClr>
                <a:schemeClr val="accent6"/>
              </a:buClr>
              <a:buSzPts val="3400"/>
              <a:buNone/>
              <a:defRPr>
                <a:solidFill>
                  <a:schemeClr val="accent6"/>
                </a:solidFill>
              </a:defRPr>
            </a:lvl7pPr>
            <a:lvl8pPr lvl="7" rtl="0">
              <a:spcBef>
                <a:spcPts val="0"/>
              </a:spcBef>
              <a:spcAft>
                <a:spcPts val="0"/>
              </a:spcAft>
              <a:buClr>
                <a:schemeClr val="accent6"/>
              </a:buClr>
              <a:buSzPts val="3400"/>
              <a:buNone/>
              <a:defRPr>
                <a:solidFill>
                  <a:schemeClr val="accent6"/>
                </a:solidFill>
              </a:defRPr>
            </a:lvl8pPr>
            <a:lvl9pPr lvl="8" rtl="0">
              <a:spcBef>
                <a:spcPts val="0"/>
              </a:spcBef>
              <a:spcAft>
                <a:spcPts val="0"/>
              </a:spcAft>
              <a:buClr>
                <a:schemeClr val="accent6"/>
              </a:buClr>
              <a:buSzPts val="3400"/>
              <a:buNone/>
              <a:defRPr>
                <a:solidFill>
                  <a:schemeClr val="accent6"/>
                </a:solidFill>
              </a:defRPr>
            </a:lvl9pPr>
          </a:lstStyle>
          <a:p/>
        </p:txBody>
      </p:sp>
      <p:sp>
        <p:nvSpPr>
          <p:cNvPr id="5327" name="Google Shape;5327;p26"/>
          <p:cNvSpPr txBox="1"/>
          <p:nvPr>
            <p:ph idx="2" type="title"/>
          </p:nvPr>
        </p:nvSpPr>
        <p:spPr>
          <a:xfrm>
            <a:off x="1018000" y="1876775"/>
            <a:ext cx="5611800" cy="1237500"/>
          </a:xfrm>
          <a:prstGeom prst="rect">
            <a:avLst/>
          </a:prstGeom>
        </p:spPr>
        <p:txBody>
          <a:bodyPr anchorCtr="0" anchor="ctr" bIns="91425" lIns="91425" spcFirstLastPara="1" rIns="91425" wrap="square" tIns="91425">
            <a:noAutofit/>
          </a:bodyPr>
          <a:lstStyle>
            <a:lvl1pPr lvl="0" rtl="0" algn="l">
              <a:lnSpc>
                <a:spcPct val="115000"/>
              </a:lnSpc>
              <a:spcBef>
                <a:spcPts val="0"/>
              </a:spcBef>
              <a:spcAft>
                <a:spcPts val="0"/>
              </a:spcAft>
              <a:buClr>
                <a:schemeClr val="lt2"/>
              </a:buClr>
              <a:buSzPts val="3400"/>
              <a:buFont typeface="Exo 2"/>
              <a:buNone/>
              <a:defRPr b="0" sz="2800">
                <a:solidFill>
                  <a:schemeClr val="lt2"/>
                </a:solidFill>
                <a:latin typeface="Cairo"/>
                <a:ea typeface="Cairo"/>
                <a:cs typeface="Cairo"/>
                <a:sym typeface="Cairo"/>
              </a:defRPr>
            </a:lvl1pPr>
            <a:lvl2pPr lvl="1" rtl="0">
              <a:spcBef>
                <a:spcPts val="0"/>
              </a:spcBef>
              <a:spcAft>
                <a:spcPts val="0"/>
              </a:spcAft>
              <a:buClr>
                <a:schemeClr val="lt2"/>
              </a:buClr>
              <a:buSzPts val="3400"/>
              <a:buFont typeface="Exo 2"/>
              <a:buNone/>
              <a:defRPr>
                <a:solidFill>
                  <a:schemeClr val="lt2"/>
                </a:solidFill>
                <a:latin typeface="Exo 2"/>
                <a:ea typeface="Exo 2"/>
                <a:cs typeface="Exo 2"/>
                <a:sym typeface="Exo 2"/>
              </a:defRPr>
            </a:lvl2pPr>
            <a:lvl3pPr lvl="2" rtl="0">
              <a:spcBef>
                <a:spcPts val="0"/>
              </a:spcBef>
              <a:spcAft>
                <a:spcPts val="0"/>
              </a:spcAft>
              <a:buClr>
                <a:schemeClr val="lt2"/>
              </a:buClr>
              <a:buSzPts val="3400"/>
              <a:buFont typeface="Exo 2"/>
              <a:buNone/>
              <a:defRPr>
                <a:solidFill>
                  <a:schemeClr val="lt2"/>
                </a:solidFill>
                <a:latin typeface="Exo 2"/>
                <a:ea typeface="Exo 2"/>
                <a:cs typeface="Exo 2"/>
                <a:sym typeface="Exo 2"/>
              </a:defRPr>
            </a:lvl3pPr>
            <a:lvl4pPr lvl="3" rtl="0">
              <a:spcBef>
                <a:spcPts val="0"/>
              </a:spcBef>
              <a:spcAft>
                <a:spcPts val="0"/>
              </a:spcAft>
              <a:buClr>
                <a:schemeClr val="lt2"/>
              </a:buClr>
              <a:buSzPts val="3400"/>
              <a:buFont typeface="Exo 2"/>
              <a:buNone/>
              <a:defRPr>
                <a:solidFill>
                  <a:schemeClr val="lt2"/>
                </a:solidFill>
                <a:latin typeface="Exo 2"/>
                <a:ea typeface="Exo 2"/>
                <a:cs typeface="Exo 2"/>
                <a:sym typeface="Exo 2"/>
              </a:defRPr>
            </a:lvl4pPr>
            <a:lvl5pPr lvl="4" rtl="0">
              <a:spcBef>
                <a:spcPts val="0"/>
              </a:spcBef>
              <a:spcAft>
                <a:spcPts val="0"/>
              </a:spcAft>
              <a:buClr>
                <a:schemeClr val="lt2"/>
              </a:buClr>
              <a:buSzPts val="3400"/>
              <a:buFont typeface="Exo 2"/>
              <a:buNone/>
              <a:defRPr>
                <a:solidFill>
                  <a:schemeClr val="lt2"/>
                </a:solidFill>
                <a:latin typeface="Exo 2"/>
                <a:ea typeface="Exo 2"/>
                <a:cs typeface="Exo 2"/>
                <a:sym typeface="Exo 2"/>
              </a:defRPr>
            </a:lvl5pPr>
            <a:lvl6pPr lvl="5" rtl="0">
              <a:spcBef>
                <a:spcPts val="0"/>
              </a:spcBef>
              <a:spcAft>
                <a:spcPts val="0"/>
              </a:spcAft>
              <a:buClr>
                <a:schemeClr val="lt2"/>
              </a:buClr>
              <a:buSzPts val="3400"/>
              <a:buFont typeface="Exo 2"/>
              <a:buNone/>
              <a:defRPr>
                <a:solidFill>
                  <a:schemeClr val="lt2"/>
                </a:solidFill>
                <a:latin typeface="Exo 2"/>
                <a:ea typeface="Exo 2"/>
                <a:cs typeface="Exo 2"/>
                <a:sym typeface="Exo 2"/>
              </a:defRPr>
            </a:lvl6pPr>
            <a:lvl7pPr lvl="6" rtl="0">
              <a:spcBef>
                <a:spcPts val="0"/>
              </a:spcBef>
              <a:spcAft>
                <a:spcPts val="0"/>
              </a:spcAft>
              <a:buClr>
                <a:schemeClr val="lt2"/>
              </a:buClr>
              <a:buSzPts val="3400"/>
              <a:buFont typeface="Exo 2"/>
              <a:buNone/>
              <a:defRPr>
                <a:solidFill>
                  <a:schemeClr val="lt2"/>
                </a:solidFill>
                <a:latin typeface="Exo 2"/>
                <a:ea typeface="Exo 2"/>
                <a:cs typeface="Exo 2"/>
                <a:sym typeface="Exo 2"/>
              </a:defRPr>
            </a:lvl7pPr>
            <a:lvl8pPr lvl="7" rtl="0">
              <a:spcBef>
                <a:spcPts val="0"/>
              </a:spcBef>
              <a:spcAft>
                <a:spcPts val="0"/>
              </a:spcAft>
              <a:buClr>
                <a:schemeClr val="lt2"/>
              </a:buClr>
              <a:buSzPts val="3400"/>
              <a:buFont typeface="Exo 2"/>
              <a:buNone/>
              <a:defRPr>
                <a:solidFill>
                  <a:schemeClr val="lt2"/>
                </a:solidFill>
                <a:latin typeface="Exo 2"/>
                <a:ea typeface="Exo 2"/>
                <a:cs typeface="Exo 2"/>
                <a:sym typeface="Exo 2"/>
              </a:defRPr>
            </a:lvl8pPr>
            <a:lvl9pPr lvl="8" rtl="0">
              <a:spcBef>
                <a:spcPts val="0"/>
              </a:spcBef>
              <a:spcAft>
                <a:spcPts val="0"/>
              </a:spcAft>
              <a:buClr>
                <a:schemeClr val="lt2"/>
              </a:buClr>
              <a:buSzPts val="3400"/>
              <a:buFont typeface="Exo 2"/>
              <a:buNone/>
              <a:defRPr>
                <a:solidFill>
                  <a:schemeClr val="lt2"/>
                </a:solidFill>
                <a:latin typeface="Exo 2"/>
                <a:ea typeface="Exo 2"/>
                <a:cs typeface="Exo 2"/>
                <a:sym typeface="Exo 2"/>
              </a:defRPr>
            </a:lvl9pPr>
          </a:lstStyle>
          <a:p/>
        </p:txBody>
      </p:sp>
      <p:sp>
        <p:nvSpPr>
          <p:cNvPr id="5328" name="Google Shape;5328;p26"/>
          <p:cNvSpPr txBox="1"/>
          <p:nvPr>
            <p:ph idx="12" type="sldNum"/>
          </p:nvPr>
        </p:nvSpPr>
        <p:spPr>
          <a:xfrm>
            <a:off x="8556784" y="4749851"/>
            <a:ext cx="548700" cy="393600"/>
          </a:xfrm>
          <a:prstGeom prst="rect">
            <a:avLst/>
          </a:prstGeom>
        </p:spPr>
        <p:txBody>
          <a:bodyPr anchorCtr="0" anchor="t" bIns="91425" lIns="91425" spcFirstLastPara="1" rIns="91425" wrap="square" tIns="91425">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2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title and description 2">
  <p:cSld name="CUSTOM_4">
    <p:bg>
      <p:bgPr>
        <a:solidFill>
          <a:schemeClr val="dk1"/>
        </a:solidFill>
      </p:bgPr>
    </p:bg>
    <p:spTree>
      <p:nvGrpSpPr>
        <p:cNvPr id="5329" name="Shape 5329"/>
        <p:cNvGrpSpPr/>
        <p:nvPr/>
      </p:nvGrpSpPr>
      <p:grpSpPr>
        <a:xfrm>
          <a:off x="0" y="0"/>
          <a:ext cx="0" cy="0"/>
          <a:chOff x="0" y="0"/>
          <a:chExt cx="0" cy="0"/>
        </a:xfrm>
      </p:grpSpPr>
      <p:grpSp>
        <p:nvGrpSpPr>
          <p:cNvPr id="5330" name="Google Shape;5330;p27"/>
          <p:cNvGrpSpPr/>
          <p:nvPr/>
        </p:nvGrpSpPr>
        <p:grpSpPr>
          <a:xfrm>
            <a:off x="-1355678" y="-1756440"/>
            <a:ext cx="11985769" cy="7735915"/>
            <a:chOff x="-1355678" y="-1756440"/>
            <a:chExt cx="11985769" cy="7735915"/>
          </a:xfrm>
        </p:grpSpPr>
        <p:grpSp>
          <p:nvGrpSpPr>
            <p:cNvPr id="5331" name="Google Shape;5331;p27"/>
            <p:cNvGrpSpPr/>
            <p:nvPr/>
          </p:nvGrpSpPr>
          <p:grpSpPr>
            <a:xfrm>
              <a:off x="7113953" y="4684655"/>
              <a:ext cx="573363" cy="95700"/>
              <a:chOff x="7289565" y="849931"/>
              <a:chExt cx="377585" cy="63019"/>
            </a:xfrm>
          </p:grpSpPr>
          <p:sp>
            <p:nvSpPr>
              <p:cNvPr id="5332" name="Google Shape;5332;p27"/>
              <p:cNvSpPr/>
              <p:nvPr/>
            </p:nvSpPr>
            <p:spPr>
              <a:xfrm>
                <a:off x="7289565" y="849931"/>
                <a:ext cx="218716" cy="63019"/>
              </a:xfrm>
              <a:custGeom>
                <a:rect b="b" l="l" r="r" t="t"/>
                <a:pathLst>
                  <a:path extrusionOk="0" h="954" w="3311">
                    <a:moveTo>
                      <a:pt x="477" y="1"/>
                    </a:moveTo>
                    <a:cubicBezTo>
                      <a:pt x="215" y="1"/>
                      <a:pt x="1" y="215"/>
                      <a:pt x="1" y="477"/>
                    </a:cubicBezTo>
                    <a:cubicBezTo>
                      <a:pt x="1" y="739"/>
                      <a:pt x="215" y="953"/>
                      <a:pt x="477" y="953"/>
                    </a:cubicBezTo>
                    <a:lnTo>
                      <a:pt x="2835" y="953"/>
                    </a:lnTo>
                    <a:cubicBezTo>
                      <a:pt x="3097" y="953"/>
                      <a:pt x="3311" y="739"/>
                      <a:pt x="3311" y="477"/>
                    </a:cubicBezTo>
                    <a:cubicBezTo>
                      <a:pt x="3311" y="215"/>
                      <a:pt x="3097" y="1"/>
                      <a:pt x="283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3" name="Google Shape;5333;p27"/>
              <p:cNvSpPr/>
              <p:nvPr/>
            </p:nvSpPr>
            <p:spPr>
              <a:xfrm>
                <a:off x="7569583" y="849931"/>
                <a:ext cx="97567" cy="63019"/>
              </a:xfrm>
              <a:custGeom>
                <a:rect b="b" l="l" r="r" t="t"/>
                <a:pathLst>
                  <a:path extrusionOk="0" h="954" w="1477">
                    <a:moveTo>
                      <a:pt x="489" y="1"/>
                    </a:moveTo>
                    <a:cubicBezTo>
                      <a:pt x="215" y="1"/>
                      <a:pt x="1" y="215"/>
                      <a:pt x="1" y="477"/>
                    </a:cubicBezTo>
                    <a:cubicBezTo>
                      <a:pt x="1" y="739"/>
                      <a:pt x="215" y="953"/>
                      <a:pt x="477" y="953"/>
                    </a:cubicBezTo>
                    <a:lnTo>
                      <a:pt x="1001" y="953"/>
                    </a:lnTo>
                    <a:cubicBezTo>
                      <a:pt x="1263" y="953"/>
                      <a:pt x="1477" y="739"/>
                      <a:pt x="1477" y="477"/>
                    </a:cubicBezTo>
                    <a:cubicBezTo>
                      <a:pt x="1477" y="215"/>
                      <a:pt x="1263" y="1"/>
                      <a:pt x="100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334" name="Google Shape;5334;p27"/>
            <p:cNvSpPr/>
            <p:nvPr/>
          </p:nvSpPr>
          <p:spPr>
            <a:xfrm>
              <a:off x="0" y="-206787"/>
              <a:ext cx="9143929" cy="1602200"/>
            </a:xfrm>
            <a:custGeom>
              <a:rect b="b" l="l" r="r" t="t"/>
              <a:pathLst>
                <a:path extrusionOk="0" h="13039" w="74415">
                  <a:moveTo>
                    <a:pt x="72676" y="1"/>
                  </a:moveTo>
                  <a:cubicBezTo>
                    <a:pt x="69628" y="1"/>
                    <a:pt x="66616" y="775"/>
                    <a:pt x="63949" y="2239"/>
                  </a:cubicBezTo>
                  <a:cubicBezTo>
                    <a:pt x="60758" y="3977"/>
                    <a:pt x="57198" y="4894"/>
                    <a:pt x="53566" y="4894"/>
                  </a:cubicBezTo>
                  <a:lnTo>
                    <a:pt x="46173" y="4894"/>
                  </a:lnTo>
                  <a:cubicBezTo>
                    <a:pt x="44327" y="4894"/>
                    <a:pt x="42482" y="4728"/>
                    <a:pt x="40660" y="4394"/>
                  </a:cubicBezTo>
                  <a:lnTo>
                    <a:pt x="27266" y="1930"/>
                  </a:lnTo>
                  <a:cubicBezTo>
                    <a:pt x="25569" y="1618"/>
                    <a:pt x="23853" y="1463"/>
                    <a:pt x="22138" y="1463"/>
                  </a:cubicBezTo>
                  <a:cubicBezTo>
                    <a:pt x="20508" y="1463"/>
                    <a:pt x="18877" y="1603"/>
                    <a:pt x="17264" y="1882"/>
                  </a:cubicBezTo>
                  <a:lnTo>
                    <a:pt x="0" y="4894"/>
                  </a:lnTo>
                  <a:lnTo>
                    <a:pt x="0" y="13038"/>
                  </a:lnTo>
                  <a:lnTo>
                    <a:pt x="1739" y="13038"/>
                  </a:lnTo>
                  <a:cubicBezTo>
                    <a:pt x="4787" y="13026"/>
                    <a:pt x="7787" y="12264"/>
                    <a:pt x="10466" y="10800"/>
                  </a:cubicBezTo>
                  <a:cubicBezTo>
                    <a:pt x="13645" y="9061"/>
                    <a:pt x="17217" y="8145"/>
                    <a:pt x="20836" y="8145"/>
                  </a:cubicBezTo>
                  <a:lnTo>
                    <a:pt x="28230" y="8145"/>
                  </a:lnTo>
                  <a:cubicBezTo>
                    <a:pt x="30087" y="8145"/>
                    <a:pt x="31933" y="8323"/>
                    <a:pt x="33754" y="8657"/>
                  </a:cubicBezTo>
                  <a:lnTo>
                    <a:pt x="47149" y="11109"/>
                  </a:lnTo>
                  <a:cubicBezTo>
                    <a:pt x="48846" y="11421"/>
                    <a:pt x="50561" y="11575"/>
                    <a:pt x="52276" y="11575"/>
                  </a:cubicBezTo>
                  <a:cubicBezTo>
                    <a:pt x="53907" y="11575"/>
                    <a:pt x="55537" y="11435"/>
                    <a:pt x="57150" y="11157"/>
                  </a:cubicBezTo>
                  <a:lnTo>
                    <a:pt x="74414" y="8157"/>
                  </a:lnTo>
                  <a:lnTo>
                    <a:pt x="74414"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5" name="Google Shape;5335;p27"/>
            <p:cNvSpPr/>
            <p:nvPr/>
          </p:nvSpPr>
          <p:spPr>
            <a:xfrm>
              <a:off x="1" y="2881243"/>
              <a:ext cx="9144053" cy="2262267"/>
            </a:xfrm>
            <a:custGeom>
              <a:rect b="b" l="l" r="r" t="t"/>
              <a:pathLst>
                <a:path extrusionOk="0" h="18434" w="74510">
                  <a:moveTo>
                    <a:pt x="289" y="1"/>
                  </a:moveTo>
                  <a:cubicBezTo>
                    <a:pt x="193" y="1"/>
                    <a:pt x="96" y="1"/>
                    <a:pt x="0" y="3"/>
                  </a:cubicBezTo>
                  <a:lnTo>
                    <a:pt x="96" y="18433"/>
                  </a:lnTo>
                  <a:lnTo>
                    <a:pt x="74510" y="18433"/>
                  </a:lnTo>
                  <a:lnTo>
                    <a:pt x="74510" y="13314"/>
                  </a:lnTo>
                  <a:cubicBezTo>
                    <a:pt x="74081" y="13230"/>
                    <a:pt x="73688" y="13183"/>
                    <a:pt x="73498" y="13159"/>
                  </a:cubicBezTo>
                  <a:cubicBezTo>
                    <a:pt x="72975" y="13079"/>
                    <a:pt x="72448" y="13040"/>
                    <a:pt x="71922" y="13040"/>
                  </a:cubicBezTo>
                  <a:cubicBezTo>
                    <a:pt x="70401" y="13040"/>
                    <a:pt x="68889" y="13370"/>
                    <a:pt x="67509" y="14016"/>
                  </a:cubicBezTo>
                  <a:cubicBezTo>
                    <a:pt x="65025" y="15197"/>
                    <a:pt x="62728" y="17044"/>
                    <a:pt x="60024" y="17044"/>
                  </a:cubicBezTo>
                  <a:cubicBezTo>
                    <a:pt x="59320" y="17044"/>
                    <a:pt x="58588" y="16919"/>
                    <a:pt x="57817" y="16624"/>
                  </a:cubicBezTo>
                  <a:cubicBezTo>
                    <a:pt x="56269" y="16031"/>
                    <a:pt x="54843" y="14871"/>
                    <a:pt x="53109" y="14871"/>
                  </a:cubicBezTo>
                  <a:cubicBezTo>
                    <a:pt x="52962" y="14871"/>
                    <a:pt x="52813" y="14880"/>
                    <a:pt x="52662" y="14897"/>
                  </a:cubicBezTo>
                  <a:cubicBezTo>
                    <a:pt x="51126" y="15076"/>
                    <a:pt x="49864" y="16314"/>
                    <a:pt x="48507" y="16921"/>
                  </a:cubicBezTo>
                  <a:cubicBezTo>
                    <a:pt x="47162" y="17532"/>
                    <a:pt x="45638" y="17787"/>
                    <a:pt x="44077" y="17787"/>
                  </a:cubicBezTo>
                  <a:cubicBezTo>
                    <a:pt x="41435" y="17787"/>
                    <a:pt x="38687" y="17056"/>
                    <a:pt x="36517" y="16076"/>
                  </a:cubicBezTo>
                  <a:cubicBezTo>
                    <a:pt x="34183" y="15016"/>
                    <a:pt x="32516" y="13088"/>
                    <a:pt x="30171" y="11992"/>
                  </a:cubicBezTo>
                  <a:cubicBezTo>
                    <a:pt x="27373" y="10694"/>
                    <a:pt x="24515" y="9313"/>
                    <a:pt x="21432" y="8873"/>
                  </a:cubicBezTo>
                  <a:cubicBezTo>
                    <a:pt x="20876" y="8791"/>
                    <a:pt x="20315" y="8765"/>
                    <a:pt x="19752" y="8765"/>
                  </a:cubicBezTo>
                  <a:cubicBezTo>
                    <a:pt x="18744" y="8765"/>
                    <a:pt x="17731" y="8849"/>
                    <a:pt x="16741" y="8849"/>
                  </a:cubicBezTo>
                  <a:cubicBezTo>
                    <a:pt x="15135" y="8849"/>
                    <a:pt x="13589" y="8628"/>
                    <a:pt x="12216" y="7468"/>
                  </a:cubicBezTo>
                  <a:cubicBezTo>
                    <a:pt x="10478" y="6015"/>
                    <a:pt x="9573" y="3824"/>
                    <a:pt x="7871" y="2324"/>
                  </a:cubicBezTo>
                  <a:cubicBezTo>
                    <a:pt x="5790" y="497"/>
                    <a:pt x="2977" y="1"/>
                    <a:pt x="28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336" name="Google Shape;5336;p27"/>
            <p:cNvGrpSpPr/>
            <p:nvPr/>
          </p:nvGrpSpPr>
          <p:grpSpPr>
            <a:xfrm>
              <a:off x="305296" y="4753780"/>
              <a:ext cx="1620974" cy="127168"/>
              <a:chOff x="6291500" y="380394"/>
              <a:chExt cx="1264805" cy="99218"/>
            </a:xfrm>
          </p:grpSpPr>
          <p:sp>
            <p:nvSpPr>
              <p:cNvPr id="5337" name="Google Shape;5337;p27"/>
              <p:cNvSpPr/>
              <p:nvPr/>
            </p:nvSpPr>
            <p:spPr>
              <a:xfrm>
                <a:off x="6291500" y="380394"/>
                <a:ext cx="1012331" cy="99218"/>
              </a:xfrm>
              <a:custGeom>
                <a:rect b="b" l="l" r="r" t="t"/>
                <a:pathLst>
                  <a:path extrusionOk="0" h="1502" w="15325">
                    <a:moveTo>
                      <a:pt x="763" y="1"/>
                    </a:moveTo>
                    <a:cubicBezTo>
                      <a:pt x="346" y="1"/>
                      <a:pt x="1" y="334"/>
                      <a:pt x="13" y="751"/>
                    </a:cubicBezTo>
                    <a:cubicBezTo>
                      <a:pt x="13" y="1168"/>
                      <a:pt x="346" y="1501"/>
                      <a:pt x="763" y="1501"/>
                    </a:cubicBezTo>
                    <a:lnTo>
                      <a:pt x="14574" y="1501"/>
                    </a:lnTo>
                    <a:cubicBezTo>
                      <a:pt x="14991" y="1501"/>
                      <a:pt x="15324" y="1168"/>
                      <a:pt x="15324" y="751"/>
                    </a:cubicBezTo>
                    <a:cubicBezTo>
                      <a:pt x="15324" y="334"/>
                      <a:pt x="14991" y="1"/>
                      <a:pt x="1457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8" name="Google Shape;5338;p27"/>
              <p:cNvSpPr/>
              <p:nvPr/>
            </p:nvSpPr>
            <p:spPr>
              <a:xfrm>
                <a:off x="7401268" y="380394"/>
                <a:ext cx="155037" cy="99218"/>
              </a:xfrm>
              <a:custGeom>
                <a:rect b="b" l="l" r="r" t="t"/>
                <a:pathLst>
                  <a:path extrusionOk="0" h="1502" w="2347">
                    <a:moveTo>
                      <a:pt x="763" y="1"/>
                    </a:moveTo>
                    <a:cubicBezTo>
                      <a:pt x="346" y="1"/>
                      <a:pt x="1" y="334"/>
                      <a:pt x="1" y="751"/>
                    </a:cubicBezTo>
                    <a:cubicBezTo>
                      <a:pt x="1" y="1168"/>
                      <a:pt x="346" y="1501"/>
                      <a:pt x="763" y="1501"/>
                    </a:cubicBezTo>
                    <a:lnTo>
                      <a:pt x="1584" y="1501"/>
                    </a:lnTo>
                    <a:cubicBezTo>
                      <a:pt x="2001" y="1501"/>
                      <a:pt x="2346" y="1168"/>
                      <a:pt x="2346" y="751"/>
                    </a:cubicBezTo>
                    <a:cubicBezTo>
                      <a:pt x="2346" y="334"/>
                      <a:pt x="2001" y="1"/>
                      <a:pt x="158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39" name="Google Shape;5339;p27"/>
            <p:cNvGrpSpPr/>
            <p:nvPr/>
          </p:nvGrpSpPr>
          <p:grpSpPr>
            <a:xfrm>
              <a:off x="8049652" y="310261"/>
              <a:ext cx="761891" cy="127172"/>
              <a:chOff x="7289565" y="849931"/>
              <a:chExt cx="377585" cy="63019"/>
            </a:xfrm>
          </p:grpSpPr>
          <p:sp>
            <p:nvSpPr>
              <p:cNvPr id="5340" name="Google Shape;5340;p27"/>
              <p:cNvSpPr/>
              <p:nvPr/>
            </p:nvSpPr>
            <p:spPr>
              <a:xfrm>
                <a:off x="7289565" y="849931"/>
                <a:ext cx="218716" cy="63019"/>
              </a:xfrm>
              <a:custGeom>
                <a:rect b="b" l="l" r="r" t="t"/>
                <a:pathLst>
                  <a:path extrusionOk="0" h="954" w="3311">
                    <a:moveTo>
                      <a:pt x="477" y="1"/>
                    </a:moveTo>
                    <a:cubicBezTo>
                      <a:pt x="215" y="1"/>
                      <a:pt x="1" y="215"/>
                      <a:pt x="1" y="477"/>
                    </a:cubicBezTo>
                    <a:cubicBezTo>
                      <a:pt x="1" y="739"/>
                      <a:pt x="215" y="953"/>
                      <a:pt x="477" y="953"/>
                    </a:cubicBezTo>
                    <a:lnTo>
                      <a:pt x="2835" y="953"/>
                    </a:lnTo>
                    <a:cubicBezTo>
                      <a:pt x="3097" y="953"/>
                      <a:pt x="3311" y="739"/>
                      <a:pt x="3311" y="477"/>
                    </a:cubicBezTo>
                    <a:cubicBezTo>
                      <a:pt x="3311" y="215"/>
                      <a:pt x="3097" y="1"/>
                      <a:pt x="283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1" name="Google Shape;5341;p27"/>
              <p:cNvSpPr/>
              <p:nvPr/>
            </p:nvSpPr>
            <p:spPr>
              <a:xfrm>
                <a:off x="7569583" y="849931"/>
                <a:ext cx="97567" cy="63019"/>
              </a:xfrm>
              <a:custGeom>
                <a:rect b="b" l="l" r="r" t="t"/>
                <a:pathLst>
                  <a:path extrusionOk="0" h="954" w="1477">
                    <a:moveTo>
                      <a:pt x="489" y="1"/>
                    </a:moveTo>
                    <a:cubicBezTo>
                      <a:pt x="215" y="1"/>
                      <a:pt x="1" y="215"/>
                      <a:pt x="1" y="477"/>
                    </a:cubicBezTo>
                    <a:cubicBezTo>
                      <a:pt x="1" y="739"/>
                      <a:pt x="215" y="953"/>
                      <a:pt x="477" y="953"/>
                    </a:cubicBezTo>
                    <a:lnTo>
                      <a:pt x="1001" y="953"/>
                    </a:lnTo>
                    <a:cubicBezTo>
                      <a:pt x="1263" y="953"/>
                      <a:pt x="1477" y="739"/>
                      <a:pt x="1477" y="477"/>
                    </a:cubicBezTo>
                    <a:cubicBezTo>
                      <a:pt x="1477" y="215"/>
                      <a:pt x="1263" y="1"/>
                      <a:pt x="100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42" name="Google Shape;5342;p27"/>
            <p:cNvGrpSpPr/>
            <p:nvPr/>
          </p:nvGrpSpPr>
          <p:grpSpPr>
            <a:xfrm>
              <a:off x="140280" y="1096109"/>
              <a:ext cx="761967" cy="127172"/>
              <a:chOff x="7289565" y="849931"/>
              <a:chExt cx="377585" cy="63019"/>
            </a:xfrm>
          </p:grpSpPr>
          <p:sp>
            <p:nvSpPr>
              <p:cNvPr id="5343" name="Google Shape;5343;p27"/>
              <p:cNvSpPr/>
              <p:nvPr/>
            </p:nvSpPr>
            <p:spPr>
              <a:xfrm>
                <a:off x="7289565" y="849931"/>
                <a:ext cx="218716" cy="63019"/>
              </a:xfrm>
              <a:custGeom>
                <a:rect b="b" l="l" r="r" t="t"/>
                <a:pathLst>
                  <a:path extrusionOk="0" h="954" w="3311">
                    <a:moveTo>
                      <a:pt x="477" y="1"/>
                    </a:moveTo>
                    <a:cubicBezTo>
                      <a:pt x="215" y="1"/>
                      <a:pt x="1" y="215"/>
                      <a:pt x="1" y="477"/>
                    </a:cubicBezTo>
                    <a:cubicBezTo>
                      <a:pt x="1" y="739"/>
                      <a:pt x="215" y="953"/>
                      <a:pt x="477" y="953"/>
                    </a:cubicBezTo>
                    <a:lnTo>
                      <a:pt x="2835" y="953"/>
                    </a:lnTo>
                    <a:cubicBezTo>
                      <a:pt x="3097" y="953"/>
                      <a:pt x="3311" y="739"/>
                      <a:pt x="3311" y="477"/>
                    </a:cubicBezTo>
                    <a:cubicBezTo>
                      <a:pt x="3311" y="215"/>
                      <a:pt x="3097" y="1"/>
                      <a:pt x="283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4" name="Google Shape;5344;p27"/>
              <p:cNvSpPr/>
              <p:nvPr/>
            </p:nvSpPr>
            <p:spPr>
              <a:xfrm>
                <a:off x="7569583" y="849931"/>
                <a:ext cx="97567" cy="63019"/>
              </a:xfrm>
              <a:custGeom>
                <a:rect b="b" l="l" r="r" t="t"/>
                <a:pathLst>
                  <a:path extrusionOk="0" h="954" w="1477">
                    <a:moveTo>
                      <a:pt x="489" y="1"/>
                    </a:moveTo>
                    <a:cubicBezTo>
                      <a:pt x="215" y="1"/>
                      <a:pt x="1" y="215"/>
                      <a:pt x="1" y="477"/>
                    </a:cubicBezTo>
                    <a:cubicBezTo>
                      <a:pt x="1" y="739"/>
                      <a:pt x="215" y="953"/>
                      <a:pt x="477" y="953"/>
                    </a:cubicBezTo>
                    <a:lnTo>
                      <a:pt x="1001" y="953"/>
                    </a:lnTo>
                    <a:cubicBezTo>
                      <a:pt x="1263" y="953"/>
                      <a:pt x="1477" y="739"/>
                      <a:pt x="1477" y="477"/>
                    </a:cubicBezTo>
                    <a:cubicBezTo>
                      <a:pt x="1477" y="215"/>
                      <a:pt x="1263" y="1"/>
                      <a:pt x="100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45" name="Google Shape;5345;p27"/>
            <p:cNvGrpSpPr/>
            <p:nvPr/>
          </p:nvGrpSpPr>
          <p:grpSpPr>
            <a:xfrm>
              <a:off x="-797087" y="2448950"/>
              <a:ext cx="3916575" cy="3378125"/>
              <a:chOff x="780450" y="1002925"/>
              <a:chExt cx="3916575" cy="3378125"/>
            </a:xfrm>
          </p:grpSpPr>
          <p:sp>
            <p:nvSpPr>
              <p:cNvPr id="5346" name="Google Shape;5346;p27"/>
              <p:cNvSpPr/>
              <p:nvPr/>
            </p:nvSpPr>
            <p:spPr>
              <a:xfrm>
                <a:off x="2544350" y="2278100"/>
                <a:ext cx="32175" cy="32450"/>
              </a:xfrm>
              <a:custGeom>
                <a:rect b="b" l="l" r="r" t="t"/>
                <a:pathLst>
                  <a:path extrusionOk="0" h="1298" w="1287">
                    <a:moveTo>
                      <a:pt x="489" y="0"/>
                    </a:moveTo>
                    <a:lnTo>
                      <a:pt x="489" y="500"/>
                    </a:lnTo>
                    <a:lnTo>
                      <a:pt x="1" y="643"/>
                    </a:lnTo>
                    <a:lnTo>
                      <a:pt x="489" y="798"/>
                    </a:lnTo>
                    <a:lnTo>
                      <a:pt x="489" y="1298"/>
                    </a:lnTo>
                    <a:lnTo>
                      <a:pt x="798" y="893"/>
                    </a:lnTo>
                    <a:lnTo>
                      <a:pt x="1287" y="1048"/>
                    </a:lnTo>
                    <a:lnTo>
                      <a:pt x="989" y="643"/>
                    </a:lnTo>
                    <a:lnTo>
                      <a:pt x="1287" y="250"/>
                    </a:lnTo>
                    <a:lnTo>
                      <a:pt x="798" y="405"/>
                    </a:lnTo>
                    <a:lnTo>
                      <a:pt x="4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7" name="Google Shape;5347;p27"/>
              <p:cNvSpPr/>
              <p:nvPr/>
            </p:nvSpPr>
            <p:spPr>
              <a:xfrm>
                <a:off x="3345350" y="2331075"/>
                <a:ext cx="32175" cy="32475"/>
              </a:xfrm>
              <a:custGeom>
                <a:rect b="b" l="l" r="r" t="t"/>
                <a:pathLst>
                  <a:path extrusionOk="0" h="1299" w="1287">
                    <a:moveTo>
                      <a:pt x="489" y="0"/>
                    </a:moveTo>
                    <a:lnTo>
                      <a:pt x="489" y="500"/>
                    </a:lnTo>
                    <a:lnTo>
                      <a:pt x="0" y="655"/>
                    </a:lnTo>
                    <a:lnTo>
                      <a:pt x="489" y="798"/>
                    </a:lnTo>
                    <a:lnTo>
                      <a:pt x="489" y="1298"/>
                    </a:lnTo>
                    <a:lnTo>
                      <a:pt x="798" y="893"/>
                    </a:lnTo>
                    <a:lnTo>
                      <a:pt x="1286" y="1048"/>
                    </a:lnTo>
                    <a:lnTo>
                      <a:pt x="1286" y="1048"/>
                    </a:lnTo>
                    <a:lnTo>
                      <a:pt x="989" y="655"/>
                    </a:lnTo>
                    <a:lnTo>
                      <a:pt x="1286" y="250"/>
                    </a:lnTo>
                    <a:lnTo>
                      <a:pt x="798" y="405"/>
                    </a:lnTo>
                    <a:lnTo>
                      <a:pt x="4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8" name="Google Shape;5348;p27"/>
              <p:cNvSpPr/>
              <p:nvPr/>
            </p:nvSpPr>
            <p:spPr>
              <a:xfrm>
                <a:off x="2592275" y="1497050"/>
                <a:ext cx="32175" cy="32450"/>
              </a:xfrm>
              <a:custGeom>
                <a:rect b="b" l="l" r="r" t="t"/>
                <a:pathLst>
                  <a:path extrusionOk="0" h="1298" w="1287">
                    <a:moveTo>
                      <a:pt x="489" y="0"/>
                    </a:moveTo>
                    <a:lnTo>
                      <a:pt x="489" y="500"/>
                    </a:lnTo>
                    <a:lnTo>
                      <a:pt x="1" y="655"/>
                    </a:lnTo>
                    <a:lnTo>
                      <a:pt x="489" y="798"/>
                    </a:lnTo>
                    <a:lnTo>
                      <a:pt x="489" y="1298"/>
                    </a:lnTo>
                    <a:lnTo>
                      <a:pt x="798" y="893"/>
                    </a:lnTo>
                    <a:lnTo>
                      <a:pt x="1286" y="1048"/>
                    </a:lnTo>
                    <a:lnTo>
                      <a:pt x="989" y="655"/>
                    </a:lnTo>
                    <a:lnTo>
                      <a:pt x="1286" y="250"/>
                    </a:lnTo>
                    <a:lnTo>
                      <a:pt x="798" y="405"/>
                    </a:lnTo>
                    <a:lnTo>
                      <a:pt x="4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9" name="Google Shape;5349;p27"/>
              <p:cNvSpPr/>
              <p:nvPr/>
            </p:nvSpPr>
            <p:spPr>
              <a:xfrm>
                <a:off x="3361425" y="1920600"/>
                <a:ext cx="32475" cy="32475"/>
              </a:xfrm>
              <a:custGeom>
                <a:rect b="b" l="l" r="r" t="t"/>
                <a:pathLst>
                  <a:path extrusionOk="0" h="1299" w="1299">
                    <a:moveTo>
                      <a:pt x="488" y="1"/>
                    </a:moveTo>
                    <a:lnTo>
                      <a:pt x="488" y="501"/>
                    </a:lnTo>
                    <a:lnTo>
                      <a:pt x="0" y="656"/>
                    </a:lnTo>
                    <a:lnTo>
                      <a:pt x="488" y="798"/>
                    </a:lnTo>
                    <a:lnTo>
                      <a:pt x="488" y="1298"/>
                    </a:lnTo>
                    <a:lnTo>
                      <a:pt x="798" y="894"/>
                    </a:lnTo>
                    <a:lnTo>
                      <a:pt x="1298" y="1048"/>
                    </a:lnTo>
                    <a:lnTo>
                      <a:pt x="989" y="656"/>
                    </a:lnTo>
                    <a:lnTo>
                      <a:pt x="1298" y="251"/>
                    </a:lnTo>
                    <a:lnTo>
                      <a:pt x="798" y="405"/>
                    </a:lnTo>
                    <a:lnTo>
                      <a:pt x="48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0" name="Google Shape;5350;p27"/>
              <p:cNvSpPr/>
              <p:nvPr/>
            </p:nvSpPr>
            <p:spPr>
              <a:xfrm>
                <a:off x="1761525" y="2082225"/>
                <a:ext cx="32450" cy="32475"/>
              </a:xfrm>
              <a:custGeom>
                <a:rect b="b" l="l" r="r" t="t"/>
                <a:pathLst>
                  <a:path extrusionOk="0" h="1299" w="1298">
                    <a:moveTo>
                      <a:pt x="500" y="1"/>
                    </a:moveTo>
                    <a:lnTo>
                      <a:pt x="500" y="489"/>
                    </a:lnTo>
                    <a:lnTo>
                      <a:pt x="0" y="644"/>
                    </a:lnTo>
                    <a:lnTo>
                      <a:pt x="500" y="798"/>
                    </a:lnTo>
                    <a:lnTo>
                      <a:pt x="500" y="1299"/>
                    </a:lnTo>
                    <a:lnTo>
                      <a:pt x="798" y="894"/>
                    </a:lnTo>
                    <a:lnTo>
                      <a:pt x="1298" y="1048"/>
                    </a:lnTo>
                    <a:lnTo>
                      <a:pt x="988" y="644"/>
                    </a:lnTo>
                    <a:lnTo>
                      <a:pt x="1298" y="251"/>
                    </a:lnTo>
                    <a:lnTo>
                      <a:pt x="1298" y="251"/>
                    </a:lnTo>
                    <a:lnTo>
                      <a:pt x="798" y="394"/>
                    </a:lnTo>
                    <a:lnTo>
                      <a:pt x="50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1" name="Google Shape;5351;p27"/>
              <p:cNvSpPr/>
              <p:nvPr/>
            </p:nvSpPr>
            <p:spPr>
              <a:xfrm>
                <a:off x="1647825" y="2529000"/>
                <a:ext cx="32450" cy="32475"/>
              </a:xfrm>
              <a:custGeom>
                <a:rect b="b" l="l" r="r" t="t"/>
                <a:pathLst>
                  <a:path extrusionOk="0" h="1299" w="1298">
                    <a:moveTo>
                      <a:pt x="500" y="1"/>
                    </a:moveTo>
                    <a:lnTo>
                      <a:pt x="500" y="489"/>
                    </a:lnTo>
                    <a:lnTo>
                      <a:pt x="0" y="644"/>
                    </a:lnTo>
                    <a:lnTo>
                      <a:pt x="500" y="799"/>
                    </a:lnTo>
                    <a:lnTo>
                      <a:pt x="500" y="1299"/>
                    </a:lnTo>
                    <a:lnTo>
                      <a:pt x="798" y="894"/>
                    </a:lnTo>
                    <a:lnTo>
                      <a:pt x="1298" y="1049"/>
                    </a:lnTo>
                    <a:lnTo>
                      <a:pt x="1298" y="1049"/>
                    </a:lnTo>
                    <a:lnTo>
                      <a:pt x="988" y="644"/>
                    </a:lnTo>
                    <a:lnTo>
                      <a:pt x="1298" y="251"/>
                    </a:lnTo>
                    <a:lnTo>
                      <a:pt x="798" y="394"/>
                    </a:lnTo>
                    <a:lnTo>
                      <a:pt x="50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2" name="Google Shape;5352;p27"/>
              <p:cNvSpPr/>
              <p:nvPr/>
            </p:nvSpPr>
            <p:spPr>
              <a:xfrm>
                <a:off x="780450" y="2377800"/>
                <a:ext cx="32175" cy="32775"/>
              </a:xfrm>
              <a:custGeom>
                <a:rect b="b" l="l" r="r" t="t"/>
                <a:pathLst>
                  <a:path extrusionOk="0" h="1311" w="1287">
                    <a:moveTo>
                      <a:pt x="488" y="1"/>
                    </a:moveTo>
                    <a:lnTo>
                      <a:pt x="488" y="501"/>
                    </a:lnTo>
                    <a:lnTo>
                      <a:pt x="0" y="655"/>
                    </a:lnTo>
                    <a:lnTo>
                      <a:pt x="488" y="810"/>
                    </a:lnTo>
                    <a:lnTo>
                      <a:pt x="488" y="1310"/>
                    </a:lnTo>
                    <a:lnTo>
                      <a:pt x="798" y="905"/>
                    </a:lnTo>
                    <a:lnTo>
                      <a:pt x="1286" y="1060"/>
                    </a:lnTo>
                    <a:lnTo>
                      <a:pt x="988" y="655"/>
                    </a:lnTo>
                    <a:lnTo>
                      <a:pt x="1286" y="251"/>
                    </a:lnTo>
                    <a:lnTo>
                      <a:pt x="798" y="405"/>
                    </a:lnTo>
                    <a:lnTo>
                      <a:pt x="48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3" name="Google Shape;5353;p27"/>
              <p:cNvSpPr/>
              <p:nvPr/>
            </p:nvSpPr>
            <p:spPr>
              <a:xfrm>
                <a:off x="2243125" y="2420375"/>
                <a:ext cx="32175" cy="32450"/>
              </a:xfrm>
              <a:custGeom>
                <a:rect b="b" l="l" r="r" t="t"/>
                <a:pathLst>
                  <a:path extrusionOk="0" h="1298" w="1287">
                    <a:moveTo>
                      <a:pt x="489" y="0"/>
                    </a:moveTo>
                    <a:lnTo>
                      <a:pt x="489" y="500"/>
                    </a:lnTo>
                    <a:lnTo>
                      <a:pt x="1" y="655"/>
                    </a:lnTo>
                    <a:lnTo>
                      <a:pt x="489" y="810"/>
                    </a:lnTo>
                    <a:lnTo>
                      <a:pt x="489" y="1298"/>
                    </a:lnTo>
                    <a:lnTo>
                      <a:pt x="798" y="905"/>
                    </a:lnTo>
                    <a:lnTo>
                      <a:pt x="1286" y="1060"/>
                    </a:lnTo>
                    <a:lnTo>
                      <a:pt x="989" y="655"/>
                    </a:lnTo>
                    <a:lnTo>
                      <a:pt x="1286" y="250"/>
                    </a:lnTo>
                    <a:lnTo>
                      <a:pt x="1286" y="250"/>
                    </a:lnTo>
                    <a:lnTo>
                      <a:pt x="798" y="405"/>
                    </a:lnTo>
                    <a:lnTo>
                      <a:pt x="4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4" name="Google Shape;5354;p27"/>
              <p:cNvSpPr/>
              <p:nvPr/>
            </p:nvSpPr>
            <p:spPr>
              <a:xfrm>
                <a:off x="3166450" y="3111225"/>
                <a:ext cx="32475" cy="32475"/>
              </a:xfrm>
              <a:custGeom>
                <a:rect b="b" l="l" r="r" t="t"/>
                <a:pathLst>
                  <a:path extrusionOk="0" h="1299" w="1299">
                    <a:moveTo>
                      <a:pt x="501" y="1"/>
                    </a:moveTo>
                    <a:lnTo>
                      <a:pt x="501" y="501"/>
                    </a:lnTo>
                    <a:lnTo>
                      <a:pt x="1" y="643"/>
                    </a:lnTo>
                    <a:lnTo>
                      <a:pt x="501" y="798"/>
                    </a:lnTo>
                    <a:lnTo>
                      <a:pt x="501" y="1298"/>
                    </a:lnTo>
                    <a:lnTo>
                      <a:pt x="798" y="894"/>
                    </a:lnTo>
                    <a:lnTo>
                      <a:pt x="1298" y="1048"/>
                    </a:lnTo>
                    <a:lnTo>
                      <a:pt x="1298" y="1048"/>
                    </a:lnTo>
                    <a:lnTo>
                      <a:pt x="989" y="643"/>
                    </a:lnTo>
                    <a:lnTo>
                      <a:pt x="1298" y="251"/>
                    </a:lnTo>
                    <a:lnTo>
                      <a:pt x="798" y="405"/>
                    </a:lnTo>
                    <a:lnTo>
                      <a:pt x="50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5" name="Google Shape;5355;p27"/>
              <p:cNvSpPr/>
              <p:nvPr/>
            </p:nvSpPr>
            <p:spPr>
              <a:xfrm>
                <a:off x="3302475" y="3978300"/>
                <a:ext cx="32175" cy="32475"/>
              </a:xfrm>
              <a:custGeom>
                <a:rect b="b" l="l" r="r" t="t"/>
                <a:pathLst>
                  <a:path extrusionOk="0" h="1299" w="1287">
                    <a:moveTo>
                      <a:pt x="489" y="0"/>
                    </a:moveTo>
                    <a:lnTo>
                      <a:pt x="489" y="500"/>
                    </a:lnTo>
                    <a:lnTo>
                      <a:pt x="1" y="655"/>
                    </a:lnTo>
                    <a:lnTo>
                      <a:pt x="489" y="810"/>
                    </a:lnTo>
                    <a:lnTo>
                      <a:pt x="489" y="1298"/>
                    </a:lnTo>
                    <a:lnTo>
                      <a:pt x="799" y="893"/>
                    </a:lnTo>
                    <a:lnTo>
                      <a:pt x="1287" y="1048"/>
                    </a:lnTo>
                    <a:lnTo>
                      <a:pt x="989" y="655"/>
                    </a:lnTo>
                    <a:lnTo>
                      <a:pt x="1287" y="250"/>
                    </a:lnTo>
                    <a:lnTo>
                      <a:pt x="799" y="405"/>
                    </a:lnTo>
                    <a:lnTo>
                      <a:pt x="4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6" name="Google Shape;5356;p27"/>
              <p:cNvSpPr/>
              <p:nvPr/>
            </p:nvSpPr>
            <p:spPr>
              <a:xfrm>
                <a:off x="2336000" y="3689575"/>
                <a:ext cx="32475" cy="32475"/>
              </a:xfrm>
              <a:custGeom>
                <a:rect b="b" l="l" r="r" t="t"/>
                <a:pathLst>
                  <a:path extrusionOk="0" h="1299" w="1299">
                    <a:moveTo>
                      <a:pt x="500" y="0"/>
                    </a:moveTo>
                    <a:lnTo>
                      <a:pt x="500" y="489"/>
                    </a:lnTo>
                    <a:lnTo>
                      <a:pt x="0" y="643"/>
                    </a:lnTo>
                    <a:lnTo>
                      <a:pt x="500" y="798"/>
                    </a:lnTo>
                    <a:lnTo>
                      <a:pt x="500" y="1298"/>
                    </a:lnTo>
                    <a:lnTo>
                      <a:pt x="798" y="893"/>
                    </a:lnTo>
                    <a:lnTo>
                      <a:pt x="1298" y="1048"/>
                    </a:lnTo>
                    <a:lnTo>
                      <a:pt x="988" y="643"/>
                    </a:lnTo>
                    <a:lnTo>
                      <a:pt x="1298" y="238"/>
                    </a:lnTo>
                    <a:lnTo>
                      <a:pt x="798" y="393"/>
                    </a:lnTo>
                    <a:lnTo>
                      <a:pt x="5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7" name="Google Shape;5357;p27"/>
              <p:cNvSpPr/>
              <p:nvPr/>
            </p:nvSpPr>
            <p:spPr>
              <a:xfrm>
                <a:off x="2560425" y="3143675"/>
                <a:ext cx="32475" cy="32475"/>
              </a:xfrm>
              <a:custGeom>
                <a:rect b="b" l="l" r="r" t="t"/>
                <a:pathLst>
                  <a:path extrusionOk="0" h="1299" w="1299">
                    <a:moveTo>
                      <a:pt x="501" y="0"/>
                    </a:moveTo>
                    <a:lnTo>
                      <a:pt x="501" y="488"/>
                    </a:lnTo>
                    <a:lnTo>
                      <a:pt x="1" y="643"/>
                    </a:lnTo>
                    <a:lnTo>
                      <a:pt x="501" y="798"/>
                    </a:lnTo>
                    <a:lnTo>
                      <a:pt x="501" y="1298"/>
                    </a:lnTo>
                    <a:lnTo>
                      <a:pt x="798" y="893"/>
                    </a:lnTo>
                    <a:lnTo>
                      <a:pt x="1298" y="1048"/>
                    </a:lnTo>
                    <a:lnTo>
                      <a:pt x="989" y="643"/>
                    </a:lnTo>
                    <a:lnTo>
                      <a:pt x="1298" y="250"/>
                    </a:lnTo>
                    <a:lnTo>
                      <a:pt x="1298" y="250"/>
                    </a:lnTo>
                    <a:lnTo>
                      <a:pt x="798" y="405"/>
                    </a:lnTo>
                    <a:lnTo>
                      <a:pt x="50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8" name="Google Shape;5358;p27"/>
              <p:cNvSpPr/>
              <p:nvPr/>
            </p:nvSpPr>
            <p:spPr>
              <a:xfrm>
                <a:off x="1914525" y="1848875"/>
                <a:ext cx="32450" cy="32475"/>
              </a:xfrm>
              <a:custGeom>
                <a:rect b="b" l="l" r="r" t="t"/>
                <a:pathLst>
                  <a:path extrusionOk="0" h="1299" w="1298">
                    <a:moveTo>
                      <a:pt x="500" y="0"/>
                    </a:moveTo>
                    <a:lnTo>
                      <a:pt x="500" y="500"/>
                    </a:lnTo>
                    <a:lnTo>
                      <a:pt x="0" y="643"/>
                    </a:lnTo>
                    <a:lnTo>
                      <a:pt x="500" y="798"/>
                    </a:lnTo>
                    <a:lnTo>
                      <a:pt x="500" y="1298"/>
                    </a:lnTo>
                    <a:lnTo>
                      <a:pt x="810" y="893"/>
                    </a:lnTo>
                    <a:lnTo>
                      <a:pt x="1298" y="1048"/>
                    </a:lnTo>
                    <a:lnTo>
                      <a:pt x="988" y="643"/>
                    </a:lnTo>
                    <a:lnTo>
                      <a:pt x="1298" y="250"/>
                    </a:lnTo>
                    <a:lnTo>
                      <a:pt x="810" y="405"/>
                    </a:lnTo>
                    <a:lnTo>
                      <a:pt x="5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9" name="Google Shape;5359;p27"/>
              <p:cNvSpPr/>
              <p:nvPr/>
            </p:nvSpPr>
            <p:spPr>
              <a:xfrm>
                <a:off x="2360400" y="1131825"/>
                <a:ext cx="32475" cy="32450"/>
              </a:xfrm>
              <a:custGeom>
                <a:rect b="b" l="l" r="r" t="t"/>
                <a:pathLst>
                  <a:path extrusionOk="0" h="1298" w="1299">
                    <a:moveTo>
                      <a:pt x="501" y="0"/>
                    </a:moveTo>
                    <a:lnTo>
                      <a:pt x="501" y="500"/>
                    </a:lnTo>
                    <a:lnTo>
                      <a:pt x="1" y="655"/>
                    </a:lnTo>
                    <a:lnTo>
                      <a:pt x="501" y="798"/>
                    </a:lnTo>
                    <a:lnTo>
                      <a:pt x="501" y="1298"/>
                    </a:lnTo>
                    <a:lnTo>
                      <a:pt x="798" y="893"/>
                    </a:lnTo>
                    <a:lnTo>
                      <a:pt x="1298" y="1048"/>
                    </a:lnTo>
                    <a:lnTo>
                      <a:pt x="989" y="655"/>
                    </a:lnTo>
                    <a:lnTo>
                      <a:pt x="1298" y="250"/>
                    </a:lnTo>
                    <a:lnTo>
                      <a:pt x="798" y="405"/>
                    </a:lnTo>
                    <a:lnTo>
                      <a:pt x="50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0" name="Google Shape;5360;p27"/>
              <p:cNvSpPr/>
              <p:nvPr/>
            </p:nvSpPr>
            <p:spPr>
              <a:xfrm>
                <a:off x="2275275" y="2911200"/>
                <a:ext cx="32475" cy="32475"/>
              </a:xfrm>
              <a:custGeom>
                <a:rect b="b" l="l" r="r" t="t"/>
                <a:pathLst>
                  <a:path extrusionOk="0" h="1299" w="1299">
                    <a:moveTo>
                      <a:pt x="500" y="1"/>
                    </a:moveTo>
                    <a:lnTo>
                      <a:pt x="500" y="501"/>
                    </a:lnTo>
                    <a:lnTo>
                      <a:pt x="0" y="644"/>
                    </a:lnTo>
                    <a:lnTo>
                      <a:pt x="500" y="798"/>
                    </a:lnTo>
                    <a:lnTo>
                      <a:pt x="500" y="1298"/>
                    </a:lnTo>
                    <a:lnTo>
                      <a:pt x="798" y="894"/>
                    </a:lnTo>
                    <a:lnTo>
                      <a:pt x="1298" y="1048"/>
                    </a:lnTo>
                    <a:lnTo>
                      <a:pt x="989" y="644"/>
                    </a:lnTo>
                    <a:lnTo>
                      <a:pt x="1298" y="251"/>
                    </a:lnTo>
                    <a:lnTo>
                      <a:pt x="1298" y="251"/>
                    </a:lnTo>
                    <a:lnTo>
                      <a:pt x="798" y="393"/>
                    </a:lnTo>
                    <a:lnTo>
                      <a:pt x="50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1" name="Google Shape;5361;p27"/>
              <p:cNvSpPr/>
              <p:nvPr/>
            </p:nvSpPr>
            <p:spPr>
              <a:xfrm>
                <a:off x="2544350" y="3918175"/>
                <a:ext cx="32175" cy="32475"/>
              </a:xfrm>
              <a:custGeom>
                <a:rect b="b" l="l" r="r" t="t"/>
                <a:pathLst>
                  <a:path extrusionOk="0" h="1299" w="1287">
                    <a:moveTo>
                      <a:pt x="489" y="0"/>
                    </a:moveTo>
                    <a:lnTo>
                      <a:pt x="489" y="500"/>
                    </a:lnTo>
                    <a:lnTo>
                      <a:pt x="1" y="655"/>
                    </a:lnTo>
                    <a:lnTo>
                      <a:pt x="489" y="810"/>
                    </a:lnTo>
                    <a:lnTo>
                      <a:pt x="489" y="1298"/>
                    </a:lnTo>
                    <a:lnTo>
                      <a:pt x="798" y="905"/>
                    </a:lnTo>
                    <a:lnTo>
                      <a:pt x="1287" y="1048"/>
                    </a:lnTo>
                    <a:lnTo>
                      <a:pt x="989" y="655"/>
                    </a:lnTo>
                    <a:lnTo>
                      <a:pt x="1287" y="250"/>
                    </a:lnTo>
                    <a:lnTo>
                      <a:pt x="798" y="405"/>
                    </a:lnTo>
                    <a:lnTo>
                      <a:pt x="4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2" name="Google Shape;5362;p27"/>
              <p:cNvSpPr/>
              <p:nvPr/>
            </p:nvSpPr>
            <p:spPr>
              <a:xfrm>
                <a:off x="2670850" y="2694200"/>
                <a:ext cx="32175" cy="32475"/>
              </a:xfrm>
              <a:custGeom>
                <a:rect b="b" l="l" r="r" t="t"/>
                <a:pathLst>
                  <a:path extrusionOk="0" h="1299" w="1287">
                    <a:moveTo>
                      <a:pt x="489" y="1"/>
                    </a:moveTo>
                    <a:lnTo>
                      <a:pt x="489" y="489"/>
                    </a:lnTo>
                    <a:lnTo>
                      <a:pt x="1" y="644"/>
                    </a:lnTo>
                    <a:lnTo>
                      <a:pt x="489" y="799"/>
                    </a:lnTo>
                    <a:lnTo>
                      <a:pt x="489" y="1299"/>
                    </a:lnTo>
                    <a:lnTo>
                      <a:pt x="799" y="894"/>
                    </a:lnTo>
                    <a:lnTo>
                      <a:pt x="1287" y="1049"/>
                    </a:lnTo>
                    <a:lnTo>
                      <a:pt x="1287" y="1049"/>
                    </a:lnTo>
                    <a:lnTo>
                      <a:pt x="989" y="644"/>
                    </a:lnTo>
                    <a:lnTo>
                      <a:pt x="1287" y="251"/>
                    </a:lnTo>
                    <a:lnTo>
                      <a:pt x="799" y="394"/>
                    </a:lnTo>
                    <a:lnTo>
                      <a:pt x="48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3" name="Google Shape;5363;p27"/>
              <p:cNvSpPr/>
              <p:nvPr/>
            </p:nvSpPr>
            <p:spPr>
              <a:xfrm>
                <a:off x="2745875" y="1821775"/>
                <a:ext cx="32450" cy="32475"/>
              </a:xfrm>
              <a:custGeom>
                <a:rect b="b" l="l" r="r" t="t"/>
                <a:pathLst>
                  <a:path extrusionOk="0" h="1299" w="1298">
                    <a:moveTo>
                      <a:pt x="500" y="1"/>
                    </a:moveTo>
                    <a:lnTo>
                      <a:pt x="500" y="489"/>
                    </a:lnTo>
                    <a:lnTo>
                      <a:pt x="0" y="644"/>
                    </a:lnTo>
                    <a:lnTo>
                      <a:pt x="500" y="799"/>
                    </a:lnTo>
                    <a:lnTo>
                      <a:pt x="500" y="1299"/>
                    </a:lnTo>
                    <a:lnTo>
                      <a:pt x="810" y="894"/>
                    </a:lnTo>
                    <a:lnTo>
                      <a:pt x="1298" y="1049"/>
                    </a:lnTo>
                    <a:lnTo>
                      <a:pt x="988" y="644"/>
                    </a:lnTo>
                    <a:lnTo>
                      <a:pt x="1298" y="251"/>
                    </a:lnTo>
                    <a:lnTo>
                      <a:pt x="810" y="394"/>
                    </a:lnTo>
                    <a:lnTo>
                      <a:pt x="50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4" name="Google Shape;5364;p27"/>
              <p:cNvSpPr/>
              <p:nvPr/>
            </p:nvSpPr>
            <p:spPr>
              <a:xfrm>
                <a:off x="3651050" y="3127300"/>
                <a:ext cx="32450" cy="32475"/>
              </a:xfrm>
              <a:custGeom>
                <a:rect b="b" l="l" r="r" t="t"/>
                <a:pathLst>
                  <a:path extrusionOk="0" h="1299" w="1298">
                    <a:moveTo>
                      <a:pt x="488" y="0"/>
                    </a:moveTo>
                    <a:lnTo>
                      <a:pt x="488" y="501"/>
                    </a:lnTo>
                    <a:lnTo>
                      <a:pt x="0" y="655"/>
                    </a:lnTo>
                    <a:lnTo>
                      <a:pt x="488" y="810"/>
                    </a:lnTo>
                    <a:lnTo>
                      <a:pt x="488" y="1298"/>
                    </a:lnTo>
                    <a:lnTo>
                      <a:pt x="798" y="905"/>
                    </a:lnTo>
                    <a:lnTo>
                      <a:pt x="1298" y="1060"/>
                    </a:lnTo>
                    <a:lnTo>
                      <a:pt x="988" y="655"/>
                    </a:lnTo>
                    <a:lnTo>
                      <a:pt x="1298" y="251"/>
                    </a:lnTo>
                    <a:lnTo>
                      <a:pt x="798" y="405"/>
                    </a:lnTo>
                    <a:lnTo>
                      <a:pt x="48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5" name="Google Shape;5365;p27"/>
              <p:cNvSpPr/>
              <p:nvPr/>
            </p:nvSpPr>
            <p:spPr>
              <a:xfrm>
                <a:off x="4041275" y="2777250"/>
                <a:ext cx="32175" cy="32775"/>
              </a:xfrm>
              <a:custGeom>
                <a:rect b="b" l="l" r="r" t="t"/>
                <a:pathLst>
                  <a:path extrusionOk="0" h="1311" w="1287">
                    <a:moveTo>
                      <a:pt x="488" y="1"/>
                    </a:moveTo>
                    <a:lnTo>
                      <a:pt x="488" y="501"/>
                    </a:lnTo>
                    <a:lnTo>
                      <a:pt x="0" y="656"/>
                    </a:lnTo>
                    <a:lnTo>
                      <a:pt x="488" y="810"/>
                    </a:lnTo>
                    <a:lnTo>
                      <a:pt x="488" y="1310"/>
                    </a:lnTo>
                    <a:lnTo>
                      <a:pt x="798" y="906"/>
                    </a:lnTo>
                    <a:lnTo>
                      <a:pt x="1286" y="1060"/>
                    </a:lnTo>
                    <a:lnTo>
                      <a:pt x="988" y="656"/>
                    </a:lnTo>
                    <a:lnTo>
                      <a:pt x="1286" y="251"/>
                    </a:lnTo>
                    <a:lnTo>
                      <a:pt x="798" y="406"/>
                    </a:lnTo>
                    <a:lnTo>
                      <a:pt x="48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6" name="Google Shape;5366;p27"/>
              <p:cNvSpPr/>
              <p:nvPr/>
            </p:nvSpPr>
            <p:spPr>
              <a:xfrm>
                <a:off x="1419225" y="2245650"/>
                <a:ext cx="32450" cy="32475"/>
              </a:xfrm>
              <a:custGeom>
                <a:rect b="b" l="l" r="r" t="t"/>
                <a:pathLst>
                  <a:path extrusionOk="0" h="1299" w="1298">
                    <a:moveTo>
                      <a:pt x="500" y="0"/>
                    </a:moveTo>
                    <a:lnTo>
                      <a:pt x="500" y="500"/>
                    </a:lnTo>
                    <a:lnTo>
                      <a:pt x="0" y="655"/>
                    </a:lnTo>
                    <a:lnTo>
                      <a:pt x="500" y="810"/>
                    </a:lnTo>
                    <a:lnTo>
                      <a:pt x="500" y="1298"/>
                    </a:lnTo>
                    <a:lnTo>
                      <a:pt x="798" y="905"/>
                    </a:lnTo>
                    <a:lnTo>
                      <a:pt x="1298" y="1048"/>
                    </a:lnTo>
                    <a:lnTo>
                      <a:pt x="1298" y="1048"/>
                    </a:lnTo>
                    <a:lnTo>
                      <a:pt x="988" y="655"/>
                    </a:lnTo>
                    <a:lnTo>
                      <a:pt x="1298" y="250"/>
                    </a:lnTo>
                    <a:lnTo>
                      <a:pt x="798" y="405"/>
                    </a:lnTo>
                    <a:lnTo>
                      <a:pt x="5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7" name="Google Shape;5367;p27"/>
              <p:cNvSpPr/>
              <p:nvPr/>
            </p:nvSpPr>
            <p:spPr>
              <a:xfrm>
                <a:off x="3361425" y="3035625"/>
                <a:ext cx="32475" cy="32475"/>
              </a:xfrm>
              <a:custGeom>
                <a:rect b="b" l="l" r="r" t="t"/>
                <a:pathLst>
                  <a:path extrusionOk="0" h="1299" w="1299">
                    <a:moveTo>
                      <a:pt x="488" y="0"/>
                    </a:moveTo>
                    <a:lnTo>
                      <a:pt x="488" y="489"/>
                    </a:lnTo>
                    <a:lnTo>
                      <a:pt x="0" y="643"/>
                    </a:lnTo>
                    <a:lnTo>
                      <a:pt x="488" y="798"/>
                    </a:lnTo>
                    <a:lnTo>
                      <a:pt x="488" y="1298"/>
                    </a:lnTo>
                    <a:lnTo>
                      <a:pt x="798" y="893"/>
                    </a:lnTo>
                    <a:lnTo>
                      <a:pt x="1298" y="1048"/>
                    </a:lnTo>
                    <a:lnTo>
                      <a:pt x="989" y="643"/>
                    </a:lnTo>
                    <a:lnTo>
                      <a:pt x="1298" y="239"/>
                    </a:lnTo>
                    <a:lnTo>
                      <a:pt x="798" y="393"/>
                    </a:lnTo>
                    <a:lnTo>
                      <a:pt x="48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8" name="Google Shape;5368;p27"/>
              <p:cNvSpPr/>
              <p:nvPr/>
            </p:nvSpPr>
            <p:spPr>
              <a:xfrm>
                <a:off x="1792475" y="2761175"/>
                <a:ext cx="32175" cy="32475"/>
              </a:xfrm>
              <a:custGeom>
                <a:rect b="b" l="l" r="r" t="t"/>
                <a:pathLst>
                  <a:path extrusionOk="0" h="1299" w="1287">
                    <a:moveTo>
                      <a:pt x="489" y="1"/>
                    </a:moveTo>
                    <a:lnTo>
                      <a:pt x="489" y="501"/>
                    </a:lnTo>
                    <a:lnTo>
                      <a:pt x="0" y="644"/>
                    </a:lnTo>
                    <a:lnTo>
                      <a:pt x="489" y="799"/>
                    </a:lnTo>
                    <a:lnTo>
                      <a:pt x="489" y="1299"/>
                    </a:lnTo>
                    <a:lnTo>
                      <a:pt x="798" y="894"/>
                    </a:lnTo>
                    <a:lnTo>
                      <a:pt x="1286" y="1049"/>
                    </a:lnTo>
                    <a:lnTo>
                      <a:pt x="989" y="644"/>
                    </a:lnTo>
                    <a:lnTo>
                      <a:pt x="1286" y="251"/>
                    </a:lnTo>
                    <a:lnTo>
                      <a:pt x="798" y="406"/>
                    </a:lnTo>
                    <a:lnTo>
                      <a:pt x="48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9" name="Google Shape;5369;p27"/>
              <p:cNvSpPr/>
              <p:nvPr/>
            </p:nvSpPr>
            <p:spPr>
              <a:xfrm>
                <a:off x="1107275" y="2677850"/>
                <a:ext cx="32475" cy="32450"/>
              </a:xfrm>
              <a:custGeom>
                <a:rect b="b" l="l" r="r" t="t"/>
                <a:pathLst>
                  <a:path extrusionOk="0" h="1298" w="1299">
                    <a:moveTo>
                      <a:pt x="500" y="0"/>
                    </a:moveTo>
                    <a:lnTo>
                      <a:pt x="500" y="500"/>
                    </a:lnTo>
                    <a:lnTo>
                      <a:pt x="0" y="655"/>
                    </a:lnTo>
                    <a:lnTo>
                      <a:pt x="500" y="810"/>
                    </a:lnTo>
                    <a:lnTo>
                      <a:pt x="500" y="1298"/>
                    </a:lnTo>
                    <a:lnTo>
                      <a:pt x="810" y="905"/>
                    </a:lnTo>
                    <a:lnTo>
                      <a:pt x="1298" y="1048"/>
                    </a:lnTo>
                    <a:lnTo>
                      <a:pt x="988" y="655"/>
                    </a:lnTo>
                    <a:lnTo>
                      <a:pt x="1298" y="250"/>
                    </a:lnTo>
                    <a:lnTo>
                      <a:pt x="810" y="405"/>
                    </a:lnTo>
                    <a:lnTo>
                      <a:pt x="5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0" name="Google Shape;5370;p27"/>
              <p:cNvSpPr/>
              <p:nvPr/>
            </p:nvSpPr>
            <p:spPr>
              <a:xfrm>
                <a:off x="3018525" y="2280175"/>
                <a:ext cx="32475" cy="32475"/>
              </a:xfrm>
              <a:custGeom>
                <a:rect b="b" l="l" r="r" t="t"/>
                <a:pathLst>
                  <a:path extrusionOk="0" h="1299" w="1299">
                    <a:moveTo>
                      <a:pt x="500" y="0"/>
                    </a:moveTo>
                    <a:lnTo>
                      <a:pt x="500" y="500"/>
                    </a:lnTo>
                    <a:lnTo>
                      <a:pt x="0" y="655"/>
                    </a:lnTo>
                    <a:lnTo>
                      <a:pt x="500" y="810"/>
                    </a:lnTo>
                    <a:lnTo>
                      <a:pt x="500" y="1298"/>
                    </a:lnTo>
                    <a:lnTo>
                      <a:pt x="798" y="905"/>
                    </a:lnTo>
                    <a:lnTo>
                      <a:pt x="1298" y="1048"/>
                    </a:lnTo>
                    <a:lnTo>
                      <a:pt x="989" y="655"/>
                    </a:lnTo>
                    <a:lnTo>
                      <a:pt x="1298" y="250"/>
                    </a:lnTo>
                    <a:lnTo>
                      <a:pt x="798" y="405"/>
                    </a:lnTo>
                    <a:lnTo>
                      <a:pt x="5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1" name="Google Shape;5371;p27"/>
              <p:cNvSpPr/>
              <p:nvPr/>
            </p:nvSpPr>
            <p:spPr>
              <a:xfrm>
                <a:off x="2549425" y="2858225"/>
                <a:ext cx="14900" cy="12800"/>
              </a:xfrm>
              <a:custGeom>
                <a:rect b="b" l="l" r="r" t="t"/>
                <a:pathLst>
                  <a:path extrusionOk="0" h="512" w="596">
                    <a:moveTo>
                      <a:pt x="274" y="0"/>
                    </a:moveTo>
                    <a:cubicBezTo>
                      <a:pt x="119" y="0"/>
                      <a:pt x="0" y="119"/>
                      <a:pt x="0" y="262"/>
                    </a:cubicBezTo>
                    <a:cubicBezTo>
                      <a:pt x="0" y="409"/>
                      <a:pt x="129" y="511"/>
                      <a:pt x="259" y="511"/>
                    </a:cubicBezTo>
                    <a:cubicBezTo>
                      <a:pt x="319" y="511"/>
                      <a:pt x="380" y="490"/>
                      <a:pt x="429" y="441"/>
                    </a:cubicBezTo>
                    <a:cubicBezTo>
                      <a:pt x="595" y="286"/>
                      <a:pt x="488" y="12"/>
                      <a:pt x="27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2" name="Google Shape;5372;p27"/>
              <p:cNvSpPr/>
              <p:nvPr/>
            </p:nvSpPr>
            <p:spPr>
              <a:xfrm>
                <a:off x="2369925" y="2624550"/>
                <a:ext cx="7475" cy="6475"/>
              </a:xfrm>
              <a:custGeom>
                <a:rect b="b" l="l" r="r" t="t"/>
                <a:pathLst>
                  <a:path extrusionOk="0" h="259" w="299">
                    <a:moveTo>
                      <a:pt x="132" y="1"/>
                    </a:moveTo>
                    <a:cubicBezTo>
                      <a:pt x="60" y="1"/>
                      <a:pt x="1" y="60"/>
                      <a:pt x="1" y="132"/>
                    </a:cubicBezTo>
                    <a:cubicBezTo>
                      <a:pt x="1" y="207"/>
                      <a:pt x="64" y="258"/>
                      <a:pt x="131" y="258"/>
                    </a:cubicBezTo>
                    <a:cubicBezTo>
                      <a:pt x="160" y="258"/>
                      <a:pt x="190" y="249"/>
                      <a:pt x="215" y="227"/>
                    </a:cubicBezTo>
                    <a:cubicBezTo>
                      <a:pt x="298" y="144"/>
                      <a:pt x="251" y="1"/>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3" name="Google Shape;5373;p27"/>
              <p:cNvSpPr/>
              <p:nvPr/>
            </p:nvSpPr>
            <p:spPr>
              <a:xfrm>
                <a:off x="2025825" y="2983825"/>
                <a:ext cx="7475" cy="6650"/>
              </a:xfrm>
              <a:custGeom>
                <a:rect b="b" l="l" r="r" t="t"/>
                <a:pathLst>
                  <a:path extrusionOk="0" h="266" w="299">
                    <a:moveTo>
                      <a:pt x="132" y="1"/>
                    </a:moveTo>
                    <a:cubicBezTo>
                      <a:pt x="60" y="1"/>
                      <a:pt x="1" y="60"/>
                      <a:pt x="1" y="132"/>
                    </a:cubicBezTo>
                    <a:cubicBezTo>
                      <a:pt x="1" y="212"/>
                      <a:pt x="61" y="266"/>
                      <a:pt x="126" y="266"/>
                    </a:cubicBezTo>
                    <a:cubicBezTo>
                      <a:pt x="157" y="266"/>
                      <a:pt x="188" y="254"/>
                      <a:pt x="215" y="227"/>
                    </a:cubicBezTo>
                    <a:cubicBezTo>
                      <a:pt x="299" y="155"/>
                      <a:pt x="251" y="13"/>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4" name="Google Shape;5374;p27"/>
              <p:cNvSpPr/>
              <p:nvPr/>
            </p:nvSpPr>
            <p:spPr>
              <a:xfrm>
                <a:off x="2667000" y="2083975"/>
                <a:ext cx="7750" cy="6400"/>
              </a:xfrm>
              <a:custGeom>
                <a:rect b="b" l="l" r="r" t="t"/>
                <a:pathLst>
                  <a:path extrusionOk="0" h="256" w="310">
                    <a:moveTo>
                      <a:pt x="125" y="1"/>
                    </a:moveTo>
                    <a:cubicBezTo>
                      <a:pt x="60" y="1"/>
                      <a:pt x="0" y="57"/>
                      <a:pt x="0" y="133"/>
                    </a:cubicBezTo>
                    <a:cubicBezTo>
                      <a:pt x="0" y="205"/>
                      <a:pt x="65" y="256"/>
                      <a:pt x="132" y="256"/>
                    </a:cubicBezTo>
                    <a:cubicBezTo>
                      <a:pt x="165" y="256"/>
                      <a:pt x="199" y="244"/>
                      <a:pt x="226" y="216"/>
                    </a:cubicBezTo>
                    <a:cubicBezTo>
                      <a:pt x="310" y="145"/>
                      <a:pt x="250" y="2"/>
                      <a:pt x="143" y="2"/>
                    </a:cubicBezTo>
                    <a:cubicBezTo>
                      <a:pt x="137" y="1"/>
                      <a:pt x="131" y="1"/>
                      <a:pt x="12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5" name="Google Shape;5375;p27"/>
              <p:cNvSpPr/>
              <p:nvPr/>
            </p:nvSpPr>
            <p:spPr>
              <a:xfrm>
                <a:off x="2303550" y="2080750"/>
                <a:ext cx="7475" cy="6450"/>
              </a:xfrm>
              <a:custGeom>
                <a:rect b="b" l="l" r="r" t="t"/>
                <a:pathLst>
                  <a:path extrusionOk="0" h="258" w="299">
                    <a:moveTo>
                      <a:pt x="131" y="0"/>
                    </a:moveTo>
                    <a:cubicBezTo>
                      <a:pt x="60" y="0"/>
                      <a:pt x="0" y="48"/>
                      <a:pt x="0" y="131"/>
                    </a:cubicBezTo>
                    <a:cubicBezTo>
                      <a:pt x="0" y="206"/>
                      <a:pt x="64" y="258"/>
                      <a:pt x="131" y="258"/>
                    </a:cubicBezTo>
                    <a:cubicBezTo>
                      <a:pt x="160" y="258"/>
                      <a:pt x="190" y="248"/>
                      <a:pt x="215" y="226"/>
                    </a:cubicBezTo>
                    <a:cubicBezTo>
                      <a:pt x="298" y="143"/>
                      <a:pt x="251" y="0"/>
                      <a:pt x="13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6" name="Google Shape;5376;p27"/>
              <p:cNvSpPr/>
              <p:nvPr/>
            </p:nvSpPr>
            <p:spPr>
              <a:xfrm>
                <a:off x="1918475" y="2471525"/>
                <a:ext cx="9650" cy="6625"/>
              </a:xfrm>
              <a:custGeom>
                <a:rect b="b" l="l" r="r" t="t"/>
                <a:pathLst>
                  <a:path extrusionOk="0" h="265" w="386">
                    <a:moveTo>
                      <a:pt x="177" y="1"/>
                    </a:moveTo>
                    <a:cubicBezTo>
                      <a:pt x="1" y="1"/>
                      <a:pt x="4" y="264"/>
                      <a:pt x="188" y="264"/>
                    </a:cubicBezTo>
                    <a:cubicBezTo>
                      <a:pt x="191" y="264"/>
                      <a:pt x="195" y="264"/>
                      <a:pt x="199" y="264"/>
                    </a:cubicBezTo>
                    <a:cubicBezTo>
                      <a:pt x="203" y="264"/>
                      <a:pt x="207" y="264"/>
                      <a:pt x="210" y="264"/>
                    </a:cubicBezTo>
                    <a:cubicBezTo>
                      <a:pt x="383" y="264"/>
                      <a:pt x="386" y="1"/>
                      <a:pt x="220" y="1"/>
                    </a:cubicBezTo>
                    <a:cubicBezTo>
                      <a:pt x="214" y="1"/>
                      <a:pt x="207" y="1"/>
                      <a:pt x="199" y="2"/>
                    </a:cubicBezTo>
                    <a:cubicBezTo>
                      <a:pt x="191" y="1"/>
                      <a:pt x="184" y="1"/>
                      <a:pt x="17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7" name="Google Shape;5377;p27"/>
              <p:cNvSpPr/>
              <p:nvPr/>
            </p:nvSpPr>
            <p:spPr>
              <a:xfrm>
                <a:off x="2306625" y="3102300"/>
                <a:ext cx="7675" cy="6650"/>
              </a:xfrm>
              <a:custGeom>
                <a:rect b="b" l="l" r="r" t="t"/>
                <a:pathLst>
                  <a:path extrusionOk="0" h="266" w="307">
                    <a:moveTo>
                      <a:pt x="139" y="0"/>
                    </a:moveTo>
                    <a:cubicBezTo>
                      <a:pt x="68" y="0"/>
                      <a:pt x="8" y="60"/>
                      <a:pt x="8" y="131"/>
                    </a:cubicBezTo>
                    <a:cubicBezTo>
                      <a:pt x="0" y="212"/>
                      <a:pt x="63" y="265"/>
                      <a:pt x="131" y="265"/>
                    </a:cubicBezTo>
                    <a:cubicBezTo>
                      <a:pt x="163" y="265"/>
                      <a:pt x="196" y="253"/>
                      <a:pt x="223" y="227"/>
                    </a:cubicBezTo>
                    <a:cubicBezTo>
                      <a:pt x="306" y="143"/>
                      <a:pt x="258" y="12"/>
                      <a:pt x="139"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8" name="Google Shape;5378;p27"/>
              <p:cNvSpPr/>
              <p:nvPr/>
            </p:nvSpPr>
            <p:spPr>
              <a:xfrm>
                <a:off x="2209300" y="3393375"/>
                <a:ext cx="7650" cy="6375"/>
              </a:xfrm>
              <a:custGeom>
                <a:rect b="b" l="l" r="r" t="t"/>
                <a:pathLst>
                  <a:path extrusionOk="0" h="255" w="306">
                    <a:moveTo>
                      <a:pt x="121" y="0"/>
                    </a:moveTo>
                    <a:cubicBezTo>
                      <a:pt x="58" y="0"/>
                      <a:pt x="8" y="55"/>
                      <a:pt x="8" y="121"/>
                    </a:cubicBezTo>
                    <a:cubicBezTo>
                      <a:pt x="0" y="201"/>
                      <a:pt x="63" y="255"/>
                      <a:pt x="131" y="255"/>
                    </a:cubicBezTo>
                    <a:cubicBezTo>
                      <a:pt x="163" y="255"/>
                      <a:pt x="196" y="243"/>
                      <a:pt x="222" y="216"/>
                    </a:cubicBezTo>
                    <a:cubicBezTo>
                      <a:pt x="306" y="145"/>
                      <a:pt x="258" y="2"/>
                      <a:pt x="139" y="2"/>
                    </a:cubicBezTo>
                    <a:cubicBezTo>
                      <a:pt x="133" y="1"/>
                      <a:pt x="127" y="0"/>
                      <a:pt x="12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9" name="Google Shape;5379;p27"/>
              <p:cNvSpPr/>
              <p:nvPr/>
            </p:nvSpPr>
            <p:spPr>
              <a:xfrm>
                <a:off x="2083875" y="3702375"/>
                <a:ext cx="7775" cy="6650"/>
              </a:xfrm>
              <a:custGeom>
                <a:rect b="b" l="l" r="r" t="t"/>
                <a:pathLst>
                  <a:path extrusionOk="0" h="266" w="311">
                    <a:moveTo>
                      <a:pt x="144" y="0"/>
                    </a:moveTo>
                    <a:cubicBezTo>
                      <a:pt x="60" y="0"/>
                      <a:pt x="1" y="60"/>
                      <a:pt x="1" y="131"/>
                    </a:cubicBezTo>
                    <a:cubicBezTo>
                      <a:pt x="1" y="212"/>
                      <a:pt x="66" y="265"/>
                      <a:pt x="135" y="265"/>
                    </a:cubicBezTo>
                    <a:cubicBezTo>
                      <a:pt x="167" y="265"/>
                      <a:pt x="200" y="253"/>
                      <a:pt x="227" y="227"/>
                    </a:cubicBezTo>
                    <a:cubicBezTo>
                      <a:pt x="310" y="143"/>
                      <a:pt x="251" y="0"/>
                      <a:pt x="14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0" name="Google Shape;5380;p27"/>
              <p:cNvSpPr/>
              <p:nvPr/>
            </p:nvSpPr>
            <p:spPr>
              <a:xfrm>
                <a:off x="2559225" y="3660700"/>
                <a:ext cx="6875" cy="6275"/>
              </a:xfrm>
              <a:custGeom>
                <a:rect b="b" l="l" r="r" t="t"/>
                <a:pathLst>
                  <a:path extrusionOk="0" h="251" w="275">
                    <a:moveTo>
                      <a:pt x="132" y="0"/>
                    </a:moveTo>
                    <a:cubicBezTo>
                      <a:pt x="60" y="0"/>
                      <a:pt x="1" y="48"/>
                      <a:pt x="1" y="120"/>
                    </a:cubicBezTo>
                    <a:cubicBezTo>
                      <a:pt x="1" y="203"/>
                      <a:pt x="60" y="250"/>
                      <a:pt x="132" y="250"/>
                    </a:cubicBezTo>
                    <a:cubicBezTo>
                      <a:pt x="215" y="250"/>
                      <a:pt x="275" y="203"/>
                      <a:pt x="275" y="120"/>
                    </a:cubicBezTo>
                    <a:cubicBezTo>
                      <a:pt x="275" y="48"/>
                      <a:pt x="215" y="0"/>
                      <a:pt x="13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1" name="Google Shape;5381;p27"/>
              <p:cNvSpPr/>
              <p:nvPr/>
            </p:nvSpPr>
            <p:spPr>
              <a:xfrm>
                <a:off x="2366350" y="4374475"/>
                <a:ext cx="6875" cy="6575"/>
              </a:xfrm>
              <a:custGeom>
                <a:rect b="b" l="l" r="r" t="t"/>
                <a:pathLst>
                  <a:path extrusionOk="0" h="263" w="275">
                    <a:moveTo>
                      <a:pt x="144" y="1"/>
                    </a:moveTo>
                    <a:cubicBezTo>
                      <a:pt x="60" y="1"/>
                      <a:pt x="1" y="60"/>
                      <a:pt x="1" y="132"/>
                    </a:cubicBezTo>
                    <a:cubicBezTo>
                      <a:pt x="1" y="203"/>
                      <a:pt x="60" y="263"/>
                      <a:pt x="144" y="263"/>
                    </a:cubicBezTo>
                    <a:cubicBezTo>
                      <a:pt x="215" y="263"/>
                      <a:pt x="275" y="203"/>
                      <a:pt x="275" y="132"/>
                    </a:cubicBezTo>
                    <a:cubicBezTo>
                      <a:pt x="275" y="60"/>
                      <a:pt x="215" y="1"/>
                      <a:pt x="14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2" name="Google Shape;5382;p27"/>
              <p:cNvSpPr/>
              <p:nvPr/>
            </p:nvSpPr>
            <p:spPr>
              <a:xfrm>
                <a:off x="3070300" y="3765175"/>
                <a:ext cx="7475" cy="6650"/>
              </a:xfrm>
              <a:custGeom>
                <a:rect b="b" l="l" r="r" t="t"/>
                <a:pathLst>
                  <a:path extrusionOk="0" h="266" w="299">
                    <a:moveTo>
                      <a:pt x="132" y="1"/>
                    </a:moveTo>
                    <a:cubicBezTo>
                      <a:pt x="61" y="1"/>
                      <a:pt x="1" y="60"/>
                      <a:pt x="1" y="132"/>
                    </a:cubicBezTo>
                    <a:cubicBezTo>
                      <a:pt x="1" y="212"/>
                      <a:pt x="61" y="266"/>
                      <a:pt x="126" y="266"/>
                    </a:cubicBezTo>
                    <a:cubicBezTo>
                      <a:pt x="157" y="266"/>
                      <a:pt x="188" y="254"/>
                      <a:pt x="215" y="227"/>
                    </a:cubicBezTo>
                    <a:cubicBezTo>
                      <a:pt x="299" y="143"/>
                      <a:pt x="251" y="12"/>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3" name="Google Shape;5383;p27"/>
              <p:cNvSpPr/>
              <p:nvPr/>
            </p:nvSpPr>
            <p:spPr>
              <a:xfrm>
                <a:off x="2988150" y="3991400"/>
                <a:ext cx="7475" cy="6450"/>
              </a:xfrm>
              <a:custGeom>
                <a:rect b="b" l="l" r="r" t="t"/>
                <a:pathLst>
                  <a:path extrusionOk="0" h="258" w="299">
                    <a:moveTo>
                      <a:pt x="132" y="0"/>
                    </a:moveTo>
                    <a:cubicBezTo>
                      <a:pt x="60" y="0"/>
                      <a:pt x="1" y="48"/>
                      <a:pt x="1" y="131"/>
                    </a:cubicBezTo>
                    <a:cubicBezTo>
                      <a:pt x="1" y="206"/>
                      <a:pt x="65" y="258"/>
                      <a:pt x="132" y="258"/>
                    </a:cubicBezTo>
                    <a:cubicBezTo>
                      <a:pt x="161" y="258"/>
                      <a:pt x="190" y="248"/>
                      <a:pt x="215" y="226"/>
                    </a:cubicBezTo>
                    <a:cubicBezTo>
                      <a:pt x="299" y="143"/>
                      <a:pt x="251" y="0"/>
                      <a:pt x="13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4" name="Google Shape;5384;p27"/>
              <p:cNvSpPr/>
              <p:nvPr/>
            </p:nvSpPr>
            <p:spPr>
              <a:xfrm>
                <a:off x="2795575" y="4192900"/>
                <a:ext cx="7475" cy="6650"/>
              </a:xfrm>
              <a:custGeom>
                <a:rect b="b" l="l" r="r" t="t"/>
                <a:pathLst>
                  <a:path extrusionOk="0" h="266" w="299">
                    <a:moveTo>
                      <a:pt x="131" y="1"/>
                    </a:moveTo>
                    <a:cubicBezTo>
                      <a:pt x="60" y="1"/>
                      <a:pt x="1" y="60"/>
                      <a:pt x="1" y="132"/>
                    </a:cubicBezTo>
                    <a:cubicBezTo>
                      <a:pt x="1" y="212"/>
                      <a:pt x="61" y="266"/>
                      <a:pt x="125" y="266"/>
                    </a:cubicBezTo>
                    <a:cubicBezTo>
                      <a:pt x="156" y="266"/>
                      <a:pt x="188" y="254"/>
                      <a:pt x="215" y="227"/>
                    </a:cubicBezTo>
                    <a:cubicBezTo>
                      <a:pt x="298" y="144"/>
                      <a:pt x="251" y="13"/>
                      <a:pt x="13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5" name="Google Shape;5385;p27"/>
              <p:cNvSpPr/>
              <p:nvPr/>
            </p:nvSpPr>
            <p:spPr>
              <a:xfrm>
                <a:off x="3423925" y="3518125"/>
                <a:ext cx="7775" cy="6650"/>
              </a:xfrm>
              <a:custGeom>
                <a:rect b="b" l="l" r="r" t="t"/>
                <a:pathLst>
                  <a:path extrusionOk="0" h="266" w="311">
                    <a:moveTo>
                      <a:pt x="143" y="0"/>
                    </a:moveTo>
                    <a:cubicBezTo>
                      <a:pt x="72" y="0"/>
                      <a:pt x="1" y="60"/>
                      <a:pt x="1" y="131"/>
                    </a:cubicBezTo>
                    <a:cubicBezTo>
                      <a:pt x="1" y="212"/>
                      <a:pt x="66" y="265"/>
                      <a:pt x="135" y="265"/>
                    </a:cubicBezTo>
                    <a:cubicBezTo>
                      <a:pt x="167" y="265"/>
                      <a:pt x="200" y="253"/>
                      <a:pt x="227" y="227"/>
                    </a:cubicBezTo>
                    <a:cubicBezTo>
                      <a:pt x="310" y="143"/>
                      <a:pt x="263" y="0"/>
                      <a:pt x="14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6" name="Google Shape;5386;p27"/>
              <p:cNvSpPr/>
              <p:nvPr/>
            </p:nvSpPr>
            <p:spPr>
              <a:xfrm>
                <a:off x="4689275" y="3780950"/>
                <a:ext cx="7750" cy="6650"/>
              </a:xfrm>
              <a:custGeom>
                <a:rect b="b" l="l" r="r" t="t"/>
                <a:pathLst>
                  <a:path extrusionOk="0" h="266" w="310">
                    <a:moveTo>
                      <a:pt x="143" y="1"/>
                    </a:moveTo>
                    <a:cubicBezTo>
                      <a:pt x="60" y="1"/>
                      <a:pt x="0" y="60"/>
                      <a:pt x="0" y="132"/>
                    </a:cubicBezTo>
                    <a:cubicBezTo>
                      <a:pt x="0" y="212"/>
                      <a:pt x="66" y="266"/>
                      <a:pt x="134" y="266"/>
                    </a:cubicBezTo>
                    <a:cubicBezTo>
                      <a:pt x="166" y="266"/>
                      <a:pt x="199" y="254"/>
                      <a:pt x="226" y="227"/>
                    </a:cubicBezTo>
                    <a:cubicBezTo>
                      <a:pt x="310" y="143"/>
                      <a:pt x="250" y="1"/>
                      <a:pt x="1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7" name="Google Shape;5387;p27"/>
              <p:cNvSpPr/>
              <p:nvPr/>
            </p:nvSpPr>
            <p:spPr>
              <a:xfrm>
                <a:off x="3730525" y="4181600"/>
                <a:ext cx="7450" cy="6450"/>
              </a:xfrm>
              <a:custGeom>
                <a:rect b="b" l="l" r="r" t="t"/>
                <a:pathLst>
                  <a:path extrusionOk="0" h="258" w="298">
                    <a:moveTo>
                      <a:pt x="131" y="0"/>
                    </a:moveTo>
                    <a:cubicBezTo>
                      <a:pt x="60" y="0"/>
                      <a:pt x="0" y="60"/>
                      <a:pt x="0" y="131"/>
                    </a:cubicBezTo>
                    <a:cubicBezTo>
                      <a:pt x="0" y="206"/>
                      <a:pt x="64" y="258"/>
                      <a:pt x="131" y="258"/>
                    </a:cubicBezTo>
                    <a:cubicBezTo>
                      <a:pt x="160" y="258"/>
                      <a:pt x="189" y="248"/>
                      <a:pt x="214" y="227"/>
                    </a:cubicBezTo>
                    <a:cubicBezTo>
                      <a:pt x="298" y="143"/>
                      <a:pt x="250" y="12"/>
                      <a:pt x="13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8" name="Google Shape;5388;p27"/>
              <p:cNvSpPr/>
              <p:nvPr/>
            </p:nvSpPr>
            <p:spPr>
              <a:xfrm>
                <a:off x="3041150" y="3291300"/>
                <a:ext cx="6850" cy="6575"/>
              </a:xfrm>
              <a:custGeom>
                <a:rect b="b" l="l" r="r" t="t"/>
                <a:pathLst>
                  <a:path extrusionOk="0" h="263" w="274">
                    <a:moveTo>
                      <a:pt x="143" y="1"/>
                    </a:moveTo>
                    <a:cubicBezTo>
                      <a:pt x="72" y="1"/>
                      <a:pt x="0" y="60"/>
                      <a:pt x="0" y="132"/>
                    </a:cubicBezTo>
                    <a:cubicBezTo>
                      <a:pt x="0" y="203"/>
                      <a:pt x="72" y="263"/>
                      <a:pt x="143" y="263"/>
                    </a:cubicBezTo>
                    <a:cubicBezTo>
                      <a:pt x="214" y="263"/>
                      <a:pt x="274" y="203"/>
                      <a:pt x="274" y="132"/>
                    </a:cubicBezTo>
                    <a:cubicBezTo>
                      <a:pt x="274" y="60"/>
                      <a:pt x="214" y="1"/>
                      <a:pt x="1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9" name="Google Shape;5389;p27"/>
              <p:cNvSpPr/>
              <p:nvPr/>
            </p:nvSpPr>
            <p:spPr>
              <a:xfrm>
                <a:off x="2792000" y="3183250"/>
                <a:ext cx="7775" cy="6650"/>
              </a:xfrm>
              <a:custGeom>
                <a:rect b="b" l="l" r="r" t="t"/>
                <a:pathLst>
                  <a:path extrusionOk="0" h="266" w="311">
                    <a:moveTo>
                      <a:pt x="144" y="1"/>
                    </a:moveTo>
                    <a:cubicBezTo>
                      <a:pt x="60" y="1"/>
                      <a:pt x="1" y="60"/>
                      <a:pt x="1" y="132"/>
                    </a:cubicBezTo>
                    <a:cubicBezTo>
                      <a:pt x="1" y="213"/>
                      <a:pt x="66" y="266"/>
                      <a:pt x="135" y="266"/>
                    </a:cubicBezTo>
                    <a:cubicBezTo>
                      <a:pt x="167" y="266"/>
                      <a:pt x="200" y="254"/>
                      <a:pt x="227" y="227"/>
                    </a:cubicBezTo>
                    <a:cubicBezTo>
                      <a:pt x="310" y="144"/>
                      <a:pt x="251" y="1"/>
                      <a:pt x="14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0" name="Google Shape;5390;p27"/>
              <p:cNvSpPr/>
              <p:nvPr/>
            </p:nvSpPr>
            <p:spPr>
              <a:xfrm>
                <a:off x="2931600" y="2869500"/>
                <a:ext cx="7775" cy="6500"/>
              </a:xfrm>
              <a:custGeom>
                <a:rect b="b" l="l" r="r" t="t"/>
                <a:pathLst>
                  <a:path extrusionOk="0" h="260" w="311">
                    <a:moveTo>
                      <a:pt x="123" y="0"/>
                    </a:moveTo>
                    <a:cubicBezTo>
                      <a:pt x="50" y="0"/>
                      <a:pt x="1" y="56"/>
                      <a:pt x="1" y="133"/>
                    </a:cubicBezTo>
                    <a:cubicBezTo>
                      <a:pt x="1" y="208"/>
                      <a:pt x="70" y="259"/>
                      <a:pt x="141" y="259"/>
                    </a:cubicBezTo>
                    <a:cubicBezTo>
                      <a:pt x="171" y="259"/>
                      <a:pt x="202" y="249"/>
                      <a:pt x="227" y="228"/>
                    </a:cubicBezTo>
                    <a:cubicBezTo>
                      <a:pt x="310" y="145"/>
                      <a:pt x="251" y="2"/>
                      <a:pt x="144" y="2"/>
                    </a:cubicBezTo>
                    <a:cubicBezTo>
                      <a:pt x="136" y="1"/>
                      <a:pt x="129" y="0"/>
                      <a:pt x="12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1" name="Google Shape;5391;p27"/>
              <p:cNvSpPr/>
              <p:nvPr/>
            </p:nvSpPr>
            <p:spPr>
              <a:xfrm>
                <a:off x="2775025" y="2452800"/>
                <a:ext cx="7475" cy="6675"/>
              </a:xfrm>
              <a:custGeom>
                <a:rect b="b" l="l" r="r" t="t"/>
                <a:pathLst>
                  <a:path extrusionOk="0" h="267" w="299">
                    <a:moveTo>
                      <a:pt x="132" y="1"/>
                    </a:moveTo>
                    <a:cubicBezTo>
                      <a:pt x="61" y="1"/>
                      <a:pt x="1" y="61"/>
                      <a:pt x="1" y="132"/>
                    </a:cubicBezTo>
                    <a:cubicBezTo>
                      <a:pt x="1" y="213"/>
                      <a:pt x="61" y="266"/>
                      <a:pt x="126" y="266"/>
                    </a:cubicBezTo>
                    <a:cubicBezTo>
                      <a:pt x="157" y="266"/>
                      <a:pt x="188" y="254"/>
                      <a:pt x="215" y="227"/>
                    </a:cubicBezTo>
                    <a:cubicBezTo>
                      <a:pt x="299" y="156"/>
                      <a:pt x="251" y="13"/>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2" name="Google Shape;5392;p27"/>
              <p:cNvSpPr/>
              <p:nvPr/>
            </p:nvSpPr>
            <p:spPr>
              <a:xfrm>
                <a:off x="3629900" y="2809400"/>
                <a:ext cx="7775" cy="6650"/>
              </a:xfrm>
              <a:custGeom>
                <a:rect b="b" l="l" r="r" t="t"/>
                <a:pathLst>
                  <a:path extrusionOk="0" h="266" w="311">
                    <a:moveTo>
                      <a:pt x="144" y="1"/>
                    </a:moveTo>
                    <a:cubicBezTo>
                      <a:pt x="72" y="1"/>
                      <a:pt x="1" y="60"/>
                      <a:pt x="1" y="132"/>
                    </a:cubicBezTo>
                    <a:cubicBezTo>
                      <a:pt x="1" y="212"/>
                      <a:pt x="66" y="266"/>
                      <a:pt x="135" y="266"/>
                    </a:cubicBezTo>
                    <a:cubicBezTo>
                      <a:pt x="167" y="266"/>
                      <a:pt x="200" y="254"/>
                      <a:pt x="227" y="227"/>
                    </a:cubicBezTo>
                    <a:cubicBezTo>
                      <a:pt x="310" y="144"/>
                      <a:pt x="251" y="1"/>
                      <a:pt x="14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3" name="Google Shape;5393;p27"/>
              <p:cNvSpPr/>
              <p:nvPr/>
            </p:nvSpPr>
            <p:spPr>
              <a:xfrm>
                <a:off x="3815350" y="3113600"/>
                <a:ext cx="7450" cy="6650"/>
              </a:xfrm>
              <a:custGeom>
                <a:rect b="b" l="l" r="r" t="t"/>
                <a:pathLst>
                  <a:path extrusionOk="0" h="266" w="298">
                    <a:moveTo>
                      <a:pt x="131" y="1"/>
                    </a:moveTo>
                    <a:cubicBezTo>
                      <a:pt x="60" y="1"/>
                      <a:pt x="0" y="60"/>
                      <a:pt x="0" y="132"/>
                    </a:cubicBezTo>
                    <a:cubicBezTo>
                      <a:pt x="0" y="213"/>
                      <a:pt x="61" y="266"/>
                      <a:pt x="125" y="266"/>
                    </a:cubicBezTo>
                    <a:cubicBezTo>
                      <a:pt x="156" y="266"/>
                      <a:pt x="188" y="254"/>
                      <a:pt x="215" y="227"/>
                    </a:cubicBezTo>
                    <a:cubicBezTo>
                      <a:pt x="298" y="156"/>
                      <a:pt x="250" y="13"/>
                      <a:pt x="13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4" name="Google Shape;5394;p27"/>
              <p:cNvSpPr/>
              <p:nvPr/>
            </p:nvSpPr>
            <p:spPr>
              <a:xfrm>
                <a:off x="2695275" y="3010025"/>
                <a:ext cx="6850" cy="6575"/>
              </a:xfrm>
              <a:custGeom>
                <a:rect b="b" l="l" r="r" t="t"/>
                <a:pathLst>
                  <a:path extrusionOk="0" h="263" w="274">
                    <a:moveTo>
                      <a:pt x="131" y="0"/>
                    </a:moveTo>
                    <a:cubicBezTo>
                      <a:pt x="60" y="0"/>
                      <a:pt x="0" y="60"/>
                      <a:pt x="0" y="131"/>
                    </a:cubicBezTo>
                    <a:cubicBezTo>
                      <a:pt x="0" y="203"/>
                      <a:pt x="60" y="262"/>
                      <a:pt x="131" y="262"/>
                    </a:cubicBezTo>
                    <a:cubicBezTo>
                      <a:pt x="203" y="262"/>
                      <a:pt x="274" y="203"/>
                      <a:pt x="274" y="131"/>
                    </a:cubicBezTo>
                    <a:cubicBezTo>
                      <a:pt x="274" y="60"/>
                      <a:pt x="203" y="0"/>
                      <a:pt x="13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5" name="Google Shape;5395;p27"/>
              <p:cNvSpPr/>
              <p:nvPr/>
            </p:nvSpPr>
            <p:spPr>
              <a:xfrm>
                <a:off x="1995775" y="2767725"/>
                <a:ext cx="7750" cy="6475"/>
              </a:xfrm>
              <a:custGeom>
                <a:rect b="b" l="l" r="r" t="t"/>
                <a:pathLst>
                  <a:path extrusionOk="0" h="259" w="310">
                    <a:moveTo>
                      <a:pt x="143" y="1"/>
                    </a:moveTo>
                    <a:cubicBezTo>
                      <a:pt x="72" y="1"/>
                      <a:pt x="12" y="60"/>
                      <a:pt x="0" y="132"/>
                    </a:cubicBezTo>
                    <a:cubicBezTo>
                      <a:pt x="0" y="207"/>
                      <a:pt x="70" y="258"/>
                      <a:pt x="141" y="258"/>
                    </a:cubicBezTo>
                    <a:cubicBezTo>
                      <a:pt x="171" y="258"/>
                      <a:pt x="201" y="249"/>
                      <a:pt x="227" y="227"/>
                    </a:cubicBezTo>
                    <a:cubicBezTo>
                      <a:pt x="310" y="144"/>
                      <a:pt x="250" y="1"/>
                      <a:pt x="1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6" name="Google Shape;5396;p27"/>
              <p:cNvSpPr/>
              <p:nvPr/>
            </p:nvSpPr>
            <p:spPr>
              <a:xfrm>
                <a:off x="1842475" y="2609675"/>
                <a:ext cx="7475" cy="6525"/>
              </a:xfrm>
              <a:custGeom>
                <a:rect b="b" l="l" r="r" t="t"/>
                <a:pathLst>
                  <a:path extrusionOk="0" h="261" w="299">
                    <a:moveTo>
                      <a:pt x="132" y="1"/>
                    </a:moveTo>
                    <a:cubicBezTo>
                      <a:pt x="60" y="1"/>
                      <a:pt x="1" y="60"/>
                      <a:pt x="1" y="132"/>
                    </a:cubicBezTo>
                    <a:cubicBezTo>
                      <a:pt x="1" y="212"/>
                      <a:pt x="61" y="260"/>
                      <a:pt x="126" y="260"/>
                    </a:cubicBezTo>
                    <a:cubicBezTo>
                      <a:pt x="157" y="260"/>
                      <a:pt x="188" y="250"/>
                      <a:pt x="215" y="227"/>
                    </a:cubicBezTo>
                    <a:cubicBezTo>
                      <a:pt x="298" y="143"/>
                      <a:pt x="251" y="12"/>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7" name="Google Shape;5397;p27"/>
              <p:cNvSpPr/>
              <p:nvPr/>
            </p:nvSpPr>
            <p:spPr>
              <a:xfrm>
                <a:off x="1810500" y="1837825"/>
                <a:ext cx="9225" cy="6625"/>
              </a:xfrm>
              <a:custGeom>
                <a:rect b="b" l="l" r="r" t="t"/>
                <a:pathLst>
                  <a:path extrusionOk="0" h="265" w="369">
                    <a:moveTo>
                      <a:pt x="164" y="0"/>
                    </a:moveTo>
                    <a:cubicBezTo>
                      <a:pt x="1" y="0"/>
                      <a:pt x="1" y="265"/>
                      <a:pt x="164" y="265"/>
                    </a:cubicBezTo>
                    <a:cubicBezTo>
                      <a:pt x="170" y="265"/>
                      <a:pt x="177" y="265"/>
                      <a:pt x="184" y="264"/>
                    </a:cubicBezTo>
                    <a:cubicBezTo>
                      <a:pt x="191" y="265"/>
                      <a:pt x="198" y="265"/>
                      <a:pt x="205" y="265"/>
                    </a:cubicBezTo>
                    <a:cubicBezTo>
                      <a:pt x="368" y="265"/>
                      <a:pt x="368" y="0"/>
                      <a:pt x="205" y="0"/>
                    </a:cubicBezTo>
                    <a:cubicBezTo>
                      <a:pt x="198" y="0"/>
                      <a:pt x="191" y="1"/>
                      <a:pt x="184" y="2"/>
                    </a:cubicBezTo>
                    <a:cubicBezTo>
                      <a:pt x="177" y="1"/>
                      <a:pt x="170" y="0"/>
                      <a:pt x="16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8" name="Google Shape;5398;p27"/>
              <p:cNvSpPr/>
              <p:nvPr/>
            </p:nvSpPr>
            <p:spPr>
              <a:xfrm>
                <a:off x="1120375" y="1474375"/>
                <a:ext cx="7450" cy="6400"/>
              </a:xfrm>
              <a:custGeom>
                <a:rect b="b" l="l" r="r" t="t"/>
                <a:pathLst>
                  <a:path extrusionOk="0" h="256" w="298">
                    <a:moveTo>
                      <a:pt x="113" y="1"/>
                    </a:moveTo>
                    <a:cubicBezTo>
                      <a:pt x="50" y="1"/>
                      <a:pt x="0" y="57"/>
                      <a:pt x="0" y="133"/>
                    </a:cubicBezTo>
                    <a:cubicBezTo>
                      <a:pt x="0" y="205"/>
                      <a:pt x="59" y="256"/>
                      <a:pt x="124" y="256"/>
                    </a:cubicBezTo>
                    <a:cubicBezTo>
                      <a:pt x="155" y="256"/>
                      <a:pt x="187" y="244"/>
                      <a:pt x="214" y="217"/>
                    </a:cubicBezTo>
                    <a:cubicBezTo>
                      <a:pt x="298" y="145"/>
                      <a:pt x="250" y="2"/>
                      <a:pt x="131" y="2"/>
                    </a:cubicBezTo>
                    <a:cubicBezTo>
                      <a:pt x="125" y="1"/>
                      <a:pt x="119" y="1"/>
                      <a:pt x="11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9" name="Google Shape;5399;p27"/>
              <p:cNvSpPr/>
              <p:nvPr/>
            </p:nvSpPr>
            <p:spPr>
              <a:xfrm>
                <a:off x="1754675" y="1531525"/>
                <a:ext cx="7750" cy="6400"/>
              </a:xfrm>
              <a:custGeom>
                <a:rect b="b" l="l" r="r" t="t"/>
                <a:pathLst>
                  <a:path extrusionOk="0" h="256" w="310">
                    <a:moveTo>
                      <a:pt x="125" y="1"/>
                    </a:moveTo>
                    <a:cubicBezTo>
                      <a:pt x="60" y="1"/>
                      <a:pt x="0" y="57"/>
                      <a:pt x="0" y="133"/>
                    </a:cubicBezTo>
                    <a:cubicBezTo>
                      <a:pt x="0" y="205"/>
                      <a:pt x="65" y="256"/>
                      <a:pt x="133" y="256"/>
                    </a:cubicBezTo>
                    <a:cubicBezTo>
                      <a:pt x="166" y="256"/>
                      <a:pt x="199" y="244"/>
                      <a:pt x="227" y="217"/>
                    </a:cubicBezTo>
                    <a:cubicBezTo>
                      <a:pt x="310" y="145"/>
                      <a:pt x="250" y="2"/>
                      <a:pt x="143" y="2"/>
                    </a:cubicBezTo>
                    <a:cubicBezTo>
                      <a:pt x="137" y="1"/>
                      <a:pt x="131" y="1"/>
                      <a:pt x="12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0" name="Google Shape;5400;p27"/>
              <p:cNvSpPr/>
              <p:nvPr/>
            </p:nvSpPr>
            <p:spPr>
              <a:xfrm>
                <a:off x="1641050" y="1002925"/>
                <a:ext cx="7675" cy="6650"/>
              </a:xfrm>
              <a:custGeom>
                <a:rect b="b" l="l" r="r" t="t"/>
                <a:pathLst>
                  <a:path extrusionOk="0" h="266" w="307">
                    <a:moveTo>
                      <a:pt x="140" y="1"/>
                    </a:moveTo>
                    <a:cubicBezTo>
                      <a:pt x="69" y="1"/>
                      <a:pt x="9" y="60"/>
                      <a:pt x="9" y="132"/>
                    </a:cubicBezTo>
                    <a:cubicBezTo>
                      <a:pt x="1" y="212"/>
                      <a:pt x="64" y="266"/>
                      <a:pt x="132" y="266"/>
                    </a:cubicBezTo>
                    <a:cubicBezTo>
                      <a:pt x="164" y="266"/>
                      <a:pt x="197" y="254"/>
                      <a:pt x="223" y="227"/>
                    </a:cubicBezTo>
                    <a:cubicBezTo>
                      <a:pt x="307" y="144"/>
                      <a:pt x="259" y="1"/>
                      <a:pt x="14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1" name="Google Shape;5401;p27"/>
              <p:cNvSpPr/>
              <p:nvPr/>
            </p:nvSpPr>
            <p:spPr>
              <a:xfrm>
                <a:off x="1448075" y="2492100"/>
                <a:ext cx="7775" cy="6650"/>
              </a:xfrm>
              <a:custGeom>
                <a:rect b="b" l="l" r="r" t="t"/>
                <a:pathLst>
                  <a:path extrusionOk="0" h="266" w="311">
                    <a:moveTo>
                      <a:pt x="144" y="1"/>
                    </a:moveTo>
                    <a:cubicBezTo>
                      <a:pt x="72" y="1"/>
                      <a:pt x="13" y="60"/>
                      <a:pt x="1" y="132"/>
                    </a:cubicBezTo>
                    <a:cubicBezTo>
                      <a:pt x="1" y="212"/>
                      <a:pt x="67" y="266"/>
                      <a:pt x="135" y="266"/>
                    </a:cubicBezTo>
                    <a:cubicBezTo>
                      <a:pt x="167" y="266"/>
                      <a:pt x="200" y="254"/>
                      <a:pt x="227" y="227"/>
                    </a:cubicBezTo>
                    <a:cubicBezTo>
                      <a:pt x="310" y="155"/>
                      <a:pt x="263" y="13"/>
                      <a:pt x="14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2" name="Google Shape;5402;p27"/>
              <p:cNvSpPr/>
              <p:nvPr/>
            </p:nvSpPr>
            <p:spPr>
              <a:xfrm>
                <a:off x="1562550" y="2880800"/>
                <a:ext cx="9225" cy="6650"/>
              </a:xfrm>
              <a:custGeom>
                <a:rect b="b" l="l" r="r" t="t"/>
                <a:pathLst>
                  <a:path extrusionOk="0" h="266" w="369">
                    <a:moveTo>
                      <a:pt x="164" y="1"/>
                    </a:moveTo>
                    <a:cubicBezTo>
                      <a:pt x="1" y="1"/>
                      <a:pt x="1" y="265"/>
                      <a:pt x="164" y="265"/>
                    </a:cubicBezTo>
                    <a:cubicBezTo>
                      <a:pt x="171" y="265"/>
                      <a:pt x="177" y="265"/>
                      <a:pt x="184" y="264"/>
                    </a:cubicBezTo>
                    <a:cubicBezTo>
                      <a:pt x="191" y="265"/>
                      <a:pt x="198" y="265"/>
                      <a:pt x="205" y="265"/>
                    </a:cubicBezTo>
                    <a:cubicBezTo>
                      <a:pt x="368" y="265"/>
                      <a:pt x="368" y="1"/>
                      <a:pt x="205" y="1"/>
                    </a:cubicBezTo>
                    <a:cubicBezTo>
                      <a:pt x="198" y="1"/>
                      <a:pt x="191" y="1"/>
                      <a:pt x="184" y="2"/>
                    </a:cubicBezTo>
                    <a:cubicBezTo>
                      <a:pt x="177" y="1"/>
                      <a:pt x="171" y="1"/>
                      <a:pt x="16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3" name="Google Shape;5403;p27"/>
              <p:cNvSpPr/>
              <p:nvPr/>
            </p:nvSpPr>
            <p:spPr>
              <a:xfrm>
                <a:off x="2004500" y="2263775"/>
                <a:ext cx="9350" cy="6600"/>
              </a:xfrm>
              <a:custGeom>
                <a:rect b="b" l="l" r="r" t="t"/>
                <a:pathLst>
                  <a:path extrusionOk="0" h="264" w="374">
                    <a:moveTo>
                      <a:pt x="166" y="0"/>
                    </a:moveTo>
                    <a:cubicBezTo>
                      <a:pt x="0" y="0"/>
                      <a:pt x="4" y="264"/>
                      <a:pt x="176" y="264"/>
                    </a:cubicBezTo>
                    <a:cubicBezTo>
                      <a:pt x="180" y="264"/>
                      <a:pt x="183" y="264"/>
                      <a:pt x="187" y="263"/>
                    </a:cubicBezTo>
                    <a:cubicBezTo>
                      <a:pt x="191" y="264"/>
                      <a:pt x="195" y="264"/>
                      <a:pt x="198" y="264"/>
                    </a:cubicBezTo>
                    <a:cubicBezTo>
                      <a:pt x="371" y="264"/>
                      <a:pt x="374" y="0"/>
                      <a:pt x="208" y="0"/>
                    </a:cubicBezTo>
                    <a:cubicBezTo>
                      <a:pt x="202" y="0"/>
                      <a:pt x="195" y="1"/>
                      <a:pt x="187" y="2"/>
                    </a:cubicBezTo>
                    <a:cubicBezTo>
                      <a:pt x="180" y="1"/>
                      <a:pt x="173" y="0"/>
                      <a:pt x="16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4" name="Google Shape;5404;p27"/>
              <p:cNvSpPr/>
              <p:nvPr/>
            </p:nvSpPr>
            <p:spPr>
              <a:xfrm>
                <a:off x="1084350" y="2031025"/>
                <a:ext cx="7475" cy="6600"/>
              </a:xfrm>
              <a:custGeom>
                <a:rect b="b" l="l" r="r" t="t"/>
                <a:pathLst>
                  <a:path extrusionOk="0" h="264" w="299">
                    <a:moveTo>
                      <a:pt x="131" y="1"/>
                    </a:moveTo>
                    <a:cubicBezTo>
                      <a:pt x="60" y="1"/>
                      <a:pt x="0" y="60"/>
                      <a:pt x="0" y="132"/>
                    </a:cubicBezTo>
                    <a:cubicBezTo>
                      <a:pt x="0" y="206"/>
                      <a:pt x="64" y="264"/>
                      <a:pt x="130" y="264"/>
                    </a:cubicBezTo>
                    <a:cubicBezTo>
                      <a:pt x="160" y="264"/>
                      <a:pt x="189" y="253"/>
                      <a:pt x="215" y="227"/>
                    </a:cubicBezTo>
                    <a:cubicBezTo>
                      <a:pt x="298" y="144"/>
                      <a:pt x="251" y="1"/>
                      <a:pt x="13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5" name="Google Shape;5405;p27"/>
              <p:cNvSpPr/>
              <p:nvPr/>
            </p:nvSpPr>
            <p:spPr>
              <a:xfrm>
                <a:off x="1136450" y="2258750"/>
                <a:ext cx="7450" cy="6450"/>
              </a:xfrm>
              <a:custGeom>
                <a:rect b="b" l="l" r="r" t="t"/>
                <a:pathLst>
                  <a:path extrusionOk="0" h="258" w="298">
                    <a:moveTo>
                      <a:pt x="131" y="0"/>
                    </a:moveTo>
                    <a:cubicBezTo>
                      <a:pt x="60" y="0"/>
                      <a:pt x="0" y="48"/>
                      <a:pt x="0" y="131"/>
                    </a:cubicBezTo>
                    <a:cubicBezTo>
                      <a:pt x="0" y="206"/>
                      <a:pt x="64" y="258"/>
                      <a:pt x="131" y="258"/>
                    </a:cubicBezTo>
                    <a:cubicBezTo>
                      <a:pt x="160" y="258"/>
                      <a:pt x="189" y="248"/>
                      <a:pt x="214" y="226"/>
                    </a:cubicBezTo>
                    <a:cubicBezTo>
                      <a:pt x="298" y="143"/>
                      <a:pt x="250" y="0"/>
                      <a:pt x="13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6" name="Google Shape;5406;p27"/>
              <p:cNvSpPr/>
              <p:nvPr/>
            </p:nvSpPr>
            <p:spPr>
              <a:xfrm>
                <a:off x="2517275" y="1742000"/>
                <a:ext cx="7750" cy="6475"/>
              </a:xfrm>
              <a:custGeom>
                <a:rect b="b" l="l" r="r" t="t"/>
                <a:pathLst>
                  <a:path extrusionOk="0" h="259" w="310">
                    <a:moveTo>
                      <a:pt x="143" y="1"/>
                    </a:moveTo>
                    <a:cubicBezTo>
                      <a:pt x="60" y="1"/>
                      <a:pt x="0" y="60"/>
                      <a:pt x="0" y="132"/>
                    </a:cubicBezTo>
                    <a:cubicBezTo>
                      <a:pt x="0" y="207"/>
                      <a:pt x="70" y="258"/>
                      <a:pt x="140" y="258"/>
                    </a:cubicBezTo>
                    <a:cubicBezTo>
                      <a:pt x="171" y="258"/>
                      <a:pt x="201" y="249"/>
                      <a:pt x="226" y="227"/>
                    </a:cubicBezTo>
                    <a:cubicBezTo>
                      <a:pt x="310" y="144"/>
                      <a:pt x="250" y="1"/>
                      <a:pt x="1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7" name="Google Shape;5407;p27"/>
              <p:cNvSpPr/>
              <p:nvPr/>
            </p:nvSpPr>
            <p:spPr>
              <a:xfrm>
                <a:off x="2397900" y="1508950"/>
                <a:ext cx="6875" cy="6575"/>
              </a:xfrm>
              <a:custGeom>
                <a:rect b="b" l="l" r="r" t="t"/>
                <a:pathLst>
                  <a:path extrusionOk="0" h="263" w="275">
                    <a:moveTo>
                      <a:pt x="144" y="0"/>
                    </a:moveTo>
                    <a:cubicBezTo>
                      <a:pt x="60" y="0"/>
                      <a:pt x="1" y="60"/>
                      <a:pt x="1" y="131"/>
                    </a:cubicBezTo>
                    <a:cubicBezTo>
                      <a:pt x="1" y="203"/>
                      <a:pt x="60" y="262"/>
                      <a:pt x="144" y="262"/>
                    </a:cubicBezTo>
                    <a:cubicBezTo>
                      <a:pt x="215" y="262"/>
                      <a:pt x="275" y="203"/>
                      <a:pt x="275" y="131"/>
                    </a:cubicBezTo>
                    <a:cubicBezTo>
                      <a:pt x="275" y="60"/>
                      <a:pt x="215" y="0"/>
                      <a:pt x="14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8" name="Google Shape;5408;p27"/>
              <p:cNvSpPr/>
              <p:nvPr/>
            </p:nvSpPr>
            <p:spPr>
              <a:xfrm>
                <a:off x="2788725" y="1418150"/>
                <a:ext cx="7475" cy="6675"/>
              </a:xfrm>
              <a:custGeom>
                <a:rect b="b" l="l" r="r" t="t"/>
                <a:pathLst>
                  <a:path extrusionOk="0" h="267" w="299">
                    <a:moveTo>
                      <a:pt x="132" y="1"/>
                    </a:moveTo>
                    <a:cubicBezTo>
                      <a:pt x="60" y="1"/>
                      <a:pt x="1" y="60"/>
                      <a:pt x="1" y="132"/>
                    </a:cubicBezTo>
                    <a:cubicBezTo>
                      <a:pt x="1" y="213"/>
                      <a:pt x="61" y="266"/>
                      <a:pt x="126" y="266"/>
                    </a:cubicBezTo>
                    <a:cubicBezTo>
                      <a:pt x="156" y="266"/>
                      <a:pt x="188" y="254"/>
                      <a:pt x="215" y="227"/>
                    </a:cubicBezTo>
                    <a:cubicBezTo>
                      <a:pt x="298" y="156"/>
                      <a:pt x="251" y="13"/>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9" name="Google Shape;5409;p27"/>
              <p:cNvSpPr/>
              <p:nvPr/>
            </p:nvSpPr>
            <p:spPr>
              <a:xfrm>
                <a:off x="2573225" y="1144925"/>
                <a:ext cx="7775" cy="6450"/>
              </a:xfrm>
              <a:custGeom>
                <a:rect b="b" l="l" r="r" t="t"/>
                <a:pathLst>
                  <a:path extrusionOk="0" h="258" w="311">
                    <a:moveTo>
                      <a:pt x="132" y="0"/>
                    </a:moveTo>
                    <a:cubicBezTo>
                      <a:pt x="60" y="0"/>
                      <a:pt x="1" y="48"/>
                      <a:pt x="1" y="131"/>
                    </a:cubicBezTo>
                    <a:cubicBezTo>
                      <a:pt x="1" y="206"/>
                      <a:pt x="64" y="257"/>
                      <a:pt x="131" y="257"/>
                    </a:cubicBezTo>
                    <a:cubicBezTo>
                      <a:pt x="160" y="257"/>
                      <a:pt x="190" y="248"/>
                      <a:pt x="215" y="226"/>
                    </a:cubicBezTo>
                    <a:cubicBezTo>
                      <a:pt x="310" y="143"/>
                      <a:pt x="251" y="0"/>
                      <a:pt x="13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0" name="Google Shape;5410;p27"/>
              <p:cNvSpPr/>
              <p:nvPr/>
            </p:nvSpPr>
            <p:spPr>
              <a:xfrm>
                <a:off x="3230150" y="1622050"/>
                <a:ext cx="7475" cy="6650"/>
              </a:xfrm>
              <a:custGeom>
                <a:rect b="b" l="l" r="r" t="t"/>
                <a:pathLst>
                  <a:path extrusionOk="0" h="266" w="299">
                    <a:moveTo>
                      <a:pt x="132" y="1"/>
                    </a:moveTo>
                    <a:cubicBezTo>
                      <a:pt x="60" y="1"/>
                      <a:pt x="1" y="60"/>
                      <a:pt x="1" y="132"/>
                    </a:cubicBezTo>
                    <a:cubicBezTo>
                      <a:pt x="1" y="212"/>
                      <a:pt x="61" y="266"/>
                      <a:pt x="126" y="266"/>
                    </a:cubicBezTo>
                    <a:cubicBezTo>
                      <a:pt x="156" y="266"/>
                      <a:pt x="188" y="254"/>
                      <a:pt x="215" y="227"/>
                    </a:cubicBezTo>
                    <a:cubicBezTo>
                      <a:pt x="298" y="144"/>
                      <a:pt x="251" y="13"/>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1" name="Google Shape;5411;p27"/>
              <p:cNvSpPr/>
              <p:nvPr/>
            </p:nvSpPr>
            <p:spPr>
              <a:xfrm>
                <a:off x="3298900" y="1128550"/>
                <a:ext cx="7475" cy="6500"/>
              </a:xfrm>
              <a:custGeom>
                <a:rect b="b" l="l" r="r" t="t"/>
                <a:pathLst>
                  <a:path extrusionOk="0" h="260" w="299">
                    <a:moveTo>
                      <a:pt x="144" y="0"/>
                    </a:moveTo>
                    <a:cubicBezTo>
                      <a:pt x="61" y="0"/>
                      <a:pt x="1" y="60"/>
                      <a:pt x="1" y="131"/>
                    </a:cubicBezTo>
                    <a:cubicBezTo>
                      <a:pt x="1" y="212"/>
                      <a:pt x="67" y="260"/>
                      <a:pt x="132" y="260"/>
                    </a:cubicBezTo>
                    <a:cubicBezTo>
                      <a:pt x="162" y="260"/>
                      <a:pt x="192" y="249"/>
                      <a:pt x="215" y="226"/>
                    </a:cubicBezTo>
                    <a:cubicBezTo>
                      <a:pt x="299" y="143"/>
                      <a:pt x="251" y="12"/>
                      <a:pt x="14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2" name="Google Shape;5412;p27"/>
              <p:cNvSpPr/>
              <p:nvPr/>
            </p:nvSpPr>
            <p:spPr>
              <a:xfrm>
                <a:off x="3527800" y="2197100"/>
                <a:ext cx="7775" cy="6375"/>
              </a:xfrm>
              <a:custGeom>
                <a:rect b="b" l="l" r="r" t="t"/>
                <a:pathLst>
                  <a:path extrusionOk="0" h="255" w="311">
                    <a:moveTo>
                      <a:pt x="125" y="0"/>
                    </a:moveTo>
                    <a:cubicBezTo>
                      <a:pt x="61" y="0"/>
                      <a:pt x="1" y="55"/>
                      <a:pt x="1" y="121"/>
                    </a:cubicBezTo>
                    <a:cubicBezTo>
                      <a:pt x="1" y="201"/>
                      <a:pt x="67" y="255"/>
                      <a:pt x="135" y="255"/>
                    </a:cubicBezTo>
                    <a:cubicBezTo>
                      <a:pt x="167" y="255"/>
                      <a:pt x="200" y="243"/>
                      <a:pt x="227" y="216"/>
                    </a:cubicBezTo>
                    <a:cubicBezTo>
                      <a:pt x="310" y="144"/>
                      <a:pt x="251" y="2"/>
                      <a:pt x="144" y="2"/>
                    </a:cubicBezTo>
                    <a:cubicBezTo>
                      <a:pt x="138" y="1"/>
                      <a:pt x="131" y="0"/>
                      <a:pt x="12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3" name="Google Shape;5413;p27"/>
              <p:cNvSpPr/>
              <p:nvPr/>
            </p:nvSpPr>
            <p:spPr>
              <a:xfrm>
                <a:off x="3902050" y="2461450"/>
                <a:ext cx="7675" cy="6650"/>
              </a:xfrm>
              <a:custGeom>
                <a:rect b="b" l="l" r="r" t="t"/>
                <a:pathLst>
                  <a:path extrusionOk="0" h="266" w="307">
                    <a:moveTo>
                      <a:pt x="140" y="0"/>
                    </a:moveTo>
                    <a:cubicBezTo>
                      <a:pt x="68" y="0"/>
                      <a:pt x="9" y="60"/>
                      <a:pt x="9" y="131"/>
                    </a:cubicBezTo>
                    <a:cubicBezTo>
                      <a:pt x="1" y="212"/>
                      <a:pt x="64" y="265"/>
                      <a:pt x="131" y="265"/>
                    </a:cubicBezTo>
                    <a:cubicBezTo>
                      <a:pt x="163" y="265"/>
                      <a:pt x="196" y="253"/>
                      <a:pt x="223" y="226"/>
                    </a:cubicBezTo>
                    <a:cubicBezTo>
                      <a:pt x="307" y="143"/>
                      <a:pt x="259" y="0"/>
                      <a:pt x="14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4" name="Google Shape;5414;p27"/>
              <p:cNvSpPr/>
              <p:nvPr/>
            </p:nvSpPr>
            <p:spPr>
              <a:xfrm>
                <a:off x="3531375" y="2052175"/>
                <a:ext cx="7475" cy="6650"/>
              </a:xfrm>
              <a:custGeom>
                <a:rect b="b" l="l" r="r" t="t"/>
                <a:pathLst>
                  <a:path extrusionOk="0" h="266" w="299">
                    <a:moveTo>
                      <a:pt x="132" y="0"/>
                    </a:moveTo>
                    <a:cubicBezTo>
                      <a:pt x="60" y="0"/>
                      <a:pt x="1" y="60"/>
                      <a:pt x="1" y="131"/>
                    </a:cubicBezTo>
                    <a:cubicBezTo>
                      <a:pt x="1" y="212"/>
                      <a:pt x="61" y="265"/>
                      <a:pt x="126" y="265"/>
                    </a:cubicBezTo>
                    <a:cubicBezTo>
                      <a:pt x="156" y="265"/>
                      <a:pt x="188" y="253"/>
                      <a:pt x="215" y="226"/>
                    </a:cubicBezTo>
                    <a:cubicBezTo>
                      <a:pt x="298" y="143"/>
                      <a:pt x="251" y="0"/>
                      <a:pt x="13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5" name="Google Shape;5415;p27"/>
              <p:cNvSpPr/>
              <p:nvPr/>
            </p:nvSpPr>
            <p:spPr>
              <a:xfrm>
                <a:off x="1701100" y="2387900"/>
                <a:ext cx="14900" cy="12800"/>
              </a:xfrm>
              <a:custGeom>
                <a:rect b="b" l="l" r="r" t="t"/>
                <a:pathLst>
                  <a:path extrusionOk="0" h="512" w="596">
                    <a:moveTo>
                      <a:pt x="253" y="1"/>
                    </a:moveTo>
                    <a:cubicBezTo>
                      <a:pt x="109" y="1"/>
                      <a:pt x="0" y="115"/>
                      <a:pt x="0" y="251"/>
                    </a:cubicBezTo>
                    <a:cubicBezTo>
                      <a:pt x="0" y="407"/>
                      <a:pt x="130" y="512"/>
                      <a:pt x="261" y="512"/>
                    </a:cubicBezTo>
                    <a:cubicBezTo>
                      <a:pt x="321" y="512"/>
                      <a:pt x="381" y="490"/>
                      <a:pt x="429" y="442"/>
                    </a:cubicBezTo>
                    <a:cubicBezTo>
                      <a:pt x="596" y="275"/>
                      <a:pt x="488" y="1"/>
                      <a:pt x="274" y="1"/>
                    </a:cubicBezTo>
                    <a:cubicBezTo>
                      <a:pt x="267" y="1"/>
                      <a:pt x="260" y="1"/>
                      <a:pt x="25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6" name="Google Shape;5416;p27"/>
              <p:cNvSpPr/>
              <p:nvPr/>
            </p:nvSpPr>
            <p:spPr>
              <a:xfrm>
                <a:off x="864375" y="3061525"/>
                <a:ext cx="14925" cy="12800"/>
              </a:xfrm>
              <a:custGeom>
                <a:rect b="b" l="l" r="r" t="t"/>
                <a:pathLst>
                  <a:path extrusionOk="0" h="512" w="597">
                    <a:moveTo>
                      <a:pt x="275" y="0"/>
                    </a:moveTo>
                    <a:cubicBezTo>
                      <a:pt x="132" y="0"/>
                      <a:pt x="13" y="107"/>
                      <a:pt x="1" y="262"/>
                    </a:cubicBezTo>
                    <a:cubicBezTo>
                      <a:pt x="1" y="409"/>
                      <a:pt x="129" y="511"/>
                      <a:pt x="260" y="511"/>
                    </a:cubicBezTo>
                    <a:cubicBezTo>
                      <a:pt x="320" y="511"/>
                      <a:pt x="381" y="490"/>
                      <a:pt x="429" y="441"/>
                    </a:cubicBezTo>
                    <a:cubicBezTo>
                      <a:pt x="596" y="286"/>
                      <a:pt x="489" y="12"/>
                      <a:pt x="27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7" name="Google Shape;5417;p27"/>
              <p:cNvSpPr/>
              <p:nvPr/>
            </p:nvSpPr>
            <p:spPr>
              <a:xfrm>
                <a:off x="1461175" y="1886075"/>
                <a:ext cx="14925" cy="12850"/>
              </a:xfrm>
              <a:custGeom>
                <a:rect b="b" l="l" r="r" t="t"/>
                <a:pathLst>
                  <a:path extrusionOk="0" h="514" w="597">
                    <a:moveTo>
                      <a:pt x="263" y="1"/>
                    </a:moveTo>
                    <a:cubicBezTo>
                      <a:pt x="120" y="1"/>
                      <a:pt x="1" y="120"/>
                      <a:pt x="1" y="262"/>
                    </a:cubicBezTo>
                    <a:cubicBezTo>
                      <a:pt x="1" y="415"/>
                      <a:pt x="120" y="514"/>
                      <a:pt x="249" y="514"/>
                    </a:cubicBezTo>
                    <a:cubicBezTo>
                      <a:pt x="311" y="514"/>
                      <a:pt x="375" y="491"/>
                      <a:pt x="429" y="441"/>
                    </a:cubicBezTo>
                    <a:cubicBezTo>
                      <a:pt x="596" y="286"/>
                      <a:pt x="489" y="12"/>
                      <a:pt x="26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8" name="Google Shape;5418;p27"/>
              <p:cNvSpPr/>
              <p:nvPr/>
            </p:nvSpPr>
            <p:spPr>
              <a:xfrm>
                <a:off x="1077500" y="1742000"/>
                <a:ext cx="14900" cy="12800"/>
              </a:xfrm>
              <a:custGeom>
                <a:rect b="b" l="l" r="r" t="t"/>
                <a:pathLst>
                  <a:path extrusionOk="0" h="512" w="596">
                    <a:moveTo>
                      <a:pt x="274" y="1"/>
                    </a:moveTo>
                    <a:cubicBezTo>
                      <a:pt x="120" y="1"/>
                      <a:pt x="1" y="108"/>
                      <a:pt x="1" y="263"/>
                    </a:cubicBezTo>
                    <a:cubicBezTo>
                      <a:pt x="1" y="410"/>
                      <a:pt x="129" y="512"/>
                      <a:pt x="260" y="512"/>
                    </a:cubicBezTo>
                    <a:cubicBezTo>
                      <a:pt x="320" y="512"/>
                      <a:pt x="381" y="490"/>
                      <a:pt x="429" y="441"/>
                    </a:cubicBezTo>
                    <a:cubicBezTo>
                      <a:pt x="596" y="287"/>
                      <a:pt x="489" y="13"/>
                      <a:pt x="27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9" name="Google Shape;5419;p27"/>
              <p:cNvSpPr/>
              <p:nvPr/>
            </p:nvSpPr>
            <p:spPr>
              <a:xfrm>
                <a:off x="1835050" y="1697075"/>
                <a:ext cx="14900" cy="12775"/>
              </a:xfrm>
              <a:custGeom>
                <a:rect b="b" l="l" r="r" t="t"/>
                <a:pathLst>
                  <a:path extrusionOk="0" h="511" w="596">
                    <a:moveTo>
                      <a:pt x="274" y="0"/>
                    </a:moveTo>
                    <a:cubicBezTo>
                      <a:pt x="119" y="0"/>
                      <a:pt x="0" y="107"/>
                      <a:pt x="0" y="250"/>
                    </a:cubicBezTo>
                    <a:cubicBezTo>
                      <a:pt x="0" y="406"/>
                      <a:pt x="130" y="511"/>
                      <a:pt x="261" y="511"/>
                    </a:cubicBezTo>
                    <a:cubicBezTo>
                      <a:pt x="320" y="511"/>
                      <a:pt x="380" y="489"/>
                      <a:pt x="429" y="441"/>
                    </a:cubicBezTo>
                    <a:cubicBezTo>
                      <a:pt x="595" y="286"/>
                      <a:pt x="488" y="12"/>
                      <a:pt x="27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0" name="Google Shape;5420;p27"/>
              <p:cNvSpPr/>
              <p:nvPr/>
            </p:nvSpPr>
            <p:spPr>
              <a:xfrm>
                <a:off x="2043100" y="1415175"/>
                <a:ext cx="14900" cy="12800"/>
              </a:xfrm>
              <a:custGeom>
                <a:rect b="b" l="l" r="r" t="t"/>
                <a:pathLst>
                  <a:path extrusionOk="0" h="512" w="596">
                    <a:moveTo>
                      <a:pt x="262" y="1"/>
                    </a:moveTo>
                    <a:cubicBezTo>
                      <a:pt x="120" y="1"/>
                      <a:pt x="1" y="108"/>
                      <a:pt x="1" y="251"/>
                    </a:cubicBezTo>
                    <a:cubicBezTo>
                      <a:pt x="1" y="406"/>
                      <a:pt x="124" y="511"/>
                      <a:pt x="256" y="511"/>
                    </a:cubicBezTo>
                    <a:cubicBezTo>
                      <a:pt x="316" y="511"/>
                      <a:pt x="377" y="490"/>
                      <a:pt x="429" y="441"/>
                    </a:cubicBezTo>
                    <a:cubicBezTo>
                      <a:pt x="596" y="287"/>
                      <a:pt x="489" y="13"/>
                      <a:pt x="26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1" name="Google Shape;5421;p27"/>
              <p:cNvSpPr/>
              <p:nvPr/>
            </p:nvSpPr>
            <p:spPr>
              <a:xfrm>
                <a:off x="1567450" y="1319325"/>
                <a:ext cx="14900" cy="12700"/>
              </a:xfrm>
              <a:custGeom>
                <a:rect b="b" l="l" r="r" t="t"/>
                <a:pathLst>
                  <a:path extrusionOk="0" h="508" w="596">
                    <a:moveTo>
                      <a:pt x="243" y="0"/>
                    </a:moveTo>
                    <a:cubicBezTo>
                      <a:pt x="109" y="0"/>
                      <a:pt x="0" y="115"/>
                      <a:pt x="0" y="251"/>
                    </a:cubicBezTo>
                    <a:cubicBezTo>
                      <a:pt x="0" y="404"/>
                      <a:pt x="120" y="508"/>
                      <a:pt x="249" y="508"/>
                    </a:cubicBezTo>
                    <a:cubicBezTo>
                      <a:pt x="311" y="508"/>
                      <a:pt x="375" y="484"/>
                      <a:pt x="429" y="430"/>
                    </a:cubicBezTo>
                    <a:cubicBezTo>
                      <a:pt x="596" y="275"/>
                      <a:pt x="488" y="1"/>
                      <a:pt x="262" y="1"/>
                    </a:cubicBezTo>
                    <a:cubicBezTo>
                      <a:pt x="256" y="1"/>
                      <a:pt x="249" y="0"/>
                      <a:pt x="24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2" name="Google Shape;5422;p27"/>
              <p:cNvSpPr/>
              <p:nvPr/>
            </p:nvSpPr>
            <p:spPr>
              <a:xfrm>
                <a:off x="2514000" y="1936950"/>
                <a:ext cx="14900" cy="12575"/>
              </a:xfrm>
              <a:custGeom>
                <a:rect b="b" l="l" r="r" t="t"/>
                <a:pathLst>
                  <a:path extrusionOk="0" h="503" w="596">
                    <a:moveTo>
                      <a:pt x="253" y="1"/>
                    </a:moveTo>
                    <a:cubicBezTo>
                      <a:pt x="108" y="1"/>
                      <a:pt x="0" y="115"/>
                      <a:pt x="0" y="252"/>
                    </a:cubicBezTo>
                    <a:cubicBezTo>
                      <a:pt x="0" y="404"/>
                      <a:pt x="120" y="503"/>
                      <a:pt x="249" y="503"/>
                    </a:cubicBezTo>
                    <a:cubicBezTo>
                      <a:pt x="311" y="503"/>
                      <a:pt x="375" y="480"/>
                      <a:pt x="429" y="430"/>
                    </a:cubicBezTo>
                    <a:cubicBezTo>
                      <a:pt x="596" y="275"/>
                      <a:pt x="488" y="2"/>
                      <a:pt x="274" y="2"/>
                    </a:cubicBezTo>
                    <a:cubicBezTo>
                      <a:pt x="267" y="1"/>
                      <a:pt x="260" y="1"/>
                      <a:pt x="25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3" name="Google Shape;5423;p27"/>
              <p:cNvSpPr/>
              <p:nvPr/>
            </p:nvSpPr>
            <p:spPr>
              <a:xfrm>
                <a:off x="3094125" y="1260400"/>
                <a:ext cx="14900" cy="12850"/>
              </a:xfrm>
              <a:custGeom>
                <a:rect b="b" l="l" r="r" t="t"/>
                <a:pathLst>
                  <a:path extrusionOk="0" h="514" w="596">
                    <a:moveTo>
                      <a:pt x="274" y="1"/>
                    </a:moveTo>
                    <a:cubicBezTo>
                      <a:pt x="131" y="1"/>
                      <a:pt x="12" y="120"/>
                      <a:pt x="0" y="263"/>
                    </a:cubicBezTo>
                    <a:cubicBezTo>
                      <a:pt x="0" y="415"/>
                      <a:pt x="126" y="514"/>
                      <a:pt x="254" y="514"/>
                    </a:cubicBezTo>
                    <a:cubicBezTo>
                      <a:pt x="316" y="514"/>
                      <a:pt x="379" y="491"/>
                      <a:pt x="429" y="441"/>
                    </a:cubicBezTo>
                    <a:cubicBezTo>
                      <a:pt x="596" y="286"/>
                      <a:pt x="489" y="13"/>
                      <a:pt x="27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4" name="Google Shape;5424;p27"/>
              <p:cNvSpPr/>
              <p:nvPr/>
            </p:nvSpPr>
            <p:spPr>
              <a:xfrm>
                <a:off x="2049650" y="2034300"/>
                <a:ext cx="14900" cy="12800"/>
              </a:xfrm>
              <a:custGeom>
                <a:rect b="b" l="l" r="r" t="t"/>
                <a:pathLst>
                  <a:path extrusionOk="0" h="512" w="596">
                    <a:moveTo>
                      <a:pt x="274" y="1"/>
                    </a:moveTo>
                    <a:cubicBezTo>
                      <a:pt x="131" y="1"/>
                      <a:pt x="12" y="108"/>
                      <a:pt x="0" y="251"/>
                    </a:cubicBezTo>
                    <a:cubicBezTo>
                      <a:pt x="0" y="406"/>
                      <a:pt x="130" y="511"/>
                      <a:pt x="265" y="511"/>
                    </a:cubicBezTo>
                    <a:cubicBezTo>
                      <a:pt x="326" y="511"/>
                      <a:pt x="389" y="490"/>
                      <a:pt x="441" y="441"/>
                    </a:cubicBezTo>
                    <a:cubicBezTo>
                      <a:pt x="596" y="287"/>
                      <a:pt x="501" y="13"/>
                      <a:pt x="27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5" name="Google Shape;5425;p27"/>
              <p:cNvSpPr/>
              <p:nvPr/>
            </p:nvSpPr>
            <p:spPr>
              <a:xfrm>
                <a:off x="2491075" y="3399650"/>
                <a:ext cx="14900" cy="12800"/>
              </a:xfrm>
              <a:custGeom>
                <a:rect b="b" l="l" r="r" t="t"/>
                <a:pathLst>
                  <a:path extrusionOk="0" h="512" w="596">
                    <a:moveTo>
                      <a:pt x="274" y="1"/>
                    </a:moveTo>
                    <a:cubicBezTo>
                      <a:pt x="131" y="1"/>
                      <a:pt x="12" y="108"/>
                      <a:pt x="0" y="251"/>
                    </a:cubicBezTo>
                    <a:cubicBezTo>
                      <a:pt x="0" y="406"/>
                      <a:pt x="130" y="511"/>
                      <a:pt x="265" y="511"/>
                    </a:cubicBezTo>
                    <a:cubicBezTo>
                      <a:pt x="326" y="511"/>
                      <a:pt x="389" y="490"/>
                      <a:pt x="441" y="441"/>
                    </a:cubicBezTo>
                    <a:cubicBezTo>
                      <a:pt x="596" y="286"/>
                      <a:pt x="500" y="13"/>
                      <a:pt x="27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6" name="Google Shape;5426;p27"/>
              <p:cNvSpPr/>
              <p:nvPr/>
            </p:nvSpPr>
            <p:spPr>
              <a:xfrm>
                <a:off x="2840525" y="3715475"/>
                <a:ext cx="14900" cy="12800"/>
              </a:xfrm>
              <a:custGeom>
                <a:rect b="b" l="l" r="r" t="t"/>
                <a:pathLst>
                  <a:path extrusionOk="0" h="512" w="596">
                    <a:moveTo>
                      <a:pt x="262" y="0"/>
                    </a:moveTo>
                    <a:cubicBezTo>
                      <a:pt x="119" y="0"/>
                      <a:pt x="0" y="107"/>
                      <a:pt x="0" y="262"/>
                    </a:cubicBezTo>
                    <a:cubicBezTo>
                      <a:pt x="0" y="409"/>
                      <a:pt x="129" y="511"/>
                      <a:pt x="260" y="511"/>
                    </a:cubicBezTo>
                    <a:cubicBezTo>
                      <a:pt x="320" y="511"/>
                      <a:pt x="380" y="489"/>
                      <a:pt x="429" y="441"/>
                    </a:cubicBezTo>
                    <a:cubicBezTo>
                      <a:pt x="596" y="286"/>
                      <a:pt x="489" y="12"/>
                      <a:pt x="2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7" name="Google Shape;5427;p27"/>
              <p:cNvSpPr/>
              <p:nvPr/>
            </p:nvSpPr>
            <p:spPr>
              <a:xfrm>
                <a:off x="2212775" y="4039900"/>
                <a:ext cx="14900" cy="12800"/>
              </a:xfrm>
              <a:custGeom>
                <a:rect b="b" l="l" r="r" t="t"/>
                <a:pathLst>
                  <a:path extrusionOk="0" h="512" w="596">
                    <a:moveTo>
                      <a:pt x="262" y="1"/>
                    </a:moveTo>
                    <a:cubicBezTo>
                      <a:pt x="119" y="1"/>
                      <a:pt x="0" y="108"/>
                      <a:pt x="0" y="263"/>
                    </a:cubicBezTo>
                    <a:cubicBezTo>
                      <a:pt x="0" y="410"/>
                      <a:pt x="129" y="512"/>
                      <a:pt x="259" y="512"/>
                    </a:cubicBezTo>
                    <a:cubicBezTo>
                      <a:pt x="319" y="512"/>
                      <a:pt x="380" y="490"/>
                      <a:pt x="429" y="442"/>
                    </a:cubicBezTo>
                    <a:cubicBezTo>
                      <a:pt x="595" y="287"/>
                      <a:pt x="488" y="13"/>
                      <a:pt x="26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8" name="Google Shape;5428;p27"/>
              <p:cNvSpPr/>
              <p:nvPr/>
            </p:nvSpPr>
            <p:spPr>
              <a:xfrm>
                <a:off x="3233425" y="3608875"/>
                <a:ext cx="14900" cy="12600"/>
              </a:xfrm>
              <a:custGeom>
                <a:rect b="b" l="l" r="r" t="t"/>
                <a:pathLst>
                  <a:path extrusionOk="0" h="504" w="596">
                    <a:moveTo>
                      <a:pt x="255" y="1"/>
                    </a:moveTo>
                    <a:cubicBezTo>
                      <a:pt x="121" y="1"/>
                      <a:pt x="12" y="116"/>
                      <a:pt x="1" y="252"/>
                    </a:cubicBezTo>
                    <a:cubicBezTo>
                      <a:pt x="1" y="405"/>
                      <a:pt x="126" y="503"/>
                      <a:pt x="255" y="503"/>
                    </a:cubicBezTo>
                    <a:cubicBezTo>
                      <a:pt x="316" y="503"/>
                      <a:pt x="379" y="481"/>
                      <a:pt x="429" y="430"/>
                    </a:cubicBezTo>
                    <a:cubicBezTo>
                      <a:pt x="596" y="276"/>
                      <a:pt x="489" y="14"/>
                      <a:pt x="274" y="2"/>
                    </a:cubicBezTo>
                    <a:cubicBezTo>
                      <a:pt x="268" y="1"/>
                      <a:pt x="261" y="1"/>
                      <a:pt x="25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9" name="Google Shape;5429;p27"/>
              <p:cNvSpPr/>
              <p:nvPr/>
            </p:nvSpPr>
            <p:spPr>
              <a:xfrm>
                <a:off x="3660575" y="3771725"/>
                <a:ext cx="14900" cy="12775"/>
              </a:xfrm>
              <a:custGeom>
                <a:rect b="b" l="l" r="r" t="t"/>
                <a:pathLst>
                  <a:path extrusionOk="0" h="511" w="596">
                    <a:moveTo>
                      <a:pt x="262" y="0"/>
                    </a:moveTo>
                    <a:cubicBezTo>
                      <a:pt x="119" y="0"/>
                      <a:pt x="0" y="108"/>
                      <a:pt x="0" y="251"/>
                    </a:cubicBezTo>
                    <a:cubicBezTo>
                      <a:pt x="0" y="406"/>
                      <a:pt x="124" y="511"/>
                      <a:pt x="256" y="511"/>
                    </a:cubicBezTo>
                    <a:cubicBezTo>
                      <a:pt x="315" y="511"/>
                      <a:pt x="377" y="489"/>
                      <a:pt x="429" y="441"/>
                    </a:cubicBezTo>
                    <a:cubicBezTo>
                      <a:pt x="595" y="286"/>
                      <a:pt x="488" y="12"/>
                      <a:pt x="2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0" name="Google Shape;5430;p27"/>
              <p:cNvSpPr/>
              <p:nvPr/>
            </p:nvSpPr>
            <p:spPr>
              <a:xfrm>
                <a:off x="2879225" y="3022800"/>
                <a:ext cx="14900" cy="12800"/>
              </a:xfrm>
              <a:custGeom>
                <a:rect b="b" l="l" r="r" t="t"/>
                <a:pathLst>
                  <a:path extrusionOk="0" h="512" w="596">
                    <a:moveTo>
                      <a:pt x="253" y="1"/>
                    </a:moveTo>
                    <a:cubicBezTo>
                      <a:pt x="108" y="1"/>
                      <a:pt x="0" y="115"/>
                      <a:pt x="0" y="251"/>
                    </a:cubicBezTo>
                    <a:cubicBezTo>
                      <a:pt x="0" y="407"/>
                      <a:pt x="130" y="512"/>
                      <a:pt x="261" y="512"/>
                    </a:cubicBezTo>
                    <a:cubicBezTo>
                      <a:pt x="321" y="512"/>
                      <a:pt x="380" y="490"/>
                      <a:pt x="429" y="442"/>
                    </a:cubicBezTo>
                    <a:cubicBezTo>
                      <a:pt x="595" y="287"/>
                      <a:pt x="500" y="1"/>
                      <a:pt x="274" y="1"/>
                    </a:cubicBezTo>
                    <a:cubicBezTo>
                      <a:pt x="267" y="1"/>
                      <a:pt x="260" y="1"/>
                      <a:pt x="25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1" name="Google Shape;5431;p27"/>
              <p:cNvSpPr/>
              <p:nvPr/>
            </p:nvSpPr>
            <p:spPr>
              <a:xfrm>
                <a:off x="2879225" y="3450525"/>
                <a:ext cx="14900" cy="12825"/>
              </a:xfrm>
              <a:custGeom>
                <a:rect b="b" l="l" r="r" t="t"/>
                <a:pathLst>
                  <a:path extrusionOk="0" h="513" w="596">
                    <a:moveTo>
                      <a:pt x="253" y="1"/>
                    </a:moveTo>
                    <a:cubicBezTo>
                      <a:pt x="108" y="1"/>
                      <a:pt x="0" y="115"/>
                      <a:pt x="0" y="252"/>
                    </a:cubicBezTo>
                    <a:cubicBezTo>
                      <a:pt x="0" y="407"/>
                      <a:pt x="130" y="512"/>
                      <a:pt x="261" y="512"/>
                    </a:cubicBezTo>
                    <a:cubicBezTo>
                      <a:pt x="321" y="512"/>
                      <a:pt x="380" y="491"/>
                      <a:pt x="429" y="442"/>
                    </a:cubicBezTo>
                    <a:cubicBezTo>
                      <a:pt x="595" y="287"/>
                      <a:pt x="488" y="14"/>
                      <a:pt x="274" y="2"/>
                    </a:cubicBezTo>
                    <a:cubicBezTo>
                      <a:pt x="267" y="1"/>
                      <a:pt x="260" y="1"/>
                      <a:pt x="25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2" name="Google Shape;5432;p27"/>
              <p:cNvSpPr/>
              <p:nvPr/>
            </p:nvSpPr>
            <p:spPr>
              <a:xfrm>
                <a:off x="3305175" y="3364825"/>
                <a:ext cx="14900" cy="12850"/>
              </a:xfrm>
              <a:custGeom>
                <a:rect b="b" l="l" r="r" t="t"/>
                <a:pathLst>
                  <a:path extrusionOk="0" h="514" w="596">
                    <a:moveTo>
                      <a:pt x="274" y="1"/>
                    </a:moveTo>
                    <a:cubicBezTo>
                      <a:pt x="119" y="1"/>
                      <a:pt x="0" y="120"/>
                      <a:pt x="0" y="263"/>
                    </a:cubicBezTo>
                    <a:cubicBezTo>
                      <a:pt x="0" y="416"/>
                      <a:pt x="125" y="514"/>
                      <a:pt x="258" y="514"/>
                    </a:cubicBezTo>
                    <a:cubicBezTo>
                      <a:pt x="321" y="514"/>
                      <a:pt x="387" y="491"/>
                      <a:pt x="441" y="441"/>
                    </a:cubicBezTo>
                    <a:cubicBezTo>
                      <a:pt x="595" y="286"/>
                      <a:pt x="488" y="13"/>
                      <a:pt x="27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3" name="Google Shape;5433;p27"/>
              <p:cNvSpPr/>
              <p:nvPr/>
            </p:nvSpPr>
            <p:spPr>
              <a:xfrm>
                <a:off x="4574375" y="2764450"/>
                <a:ext cx="14900" cy="12800"/>
              </a:xfrm>
              <a:custGeom>
                <a:rect b="b" l="l" r="r" t="t"/>
                <a:pathLst>
                  <a:path extrusionOk="0" h="512" w="596">
                    <a:moveTo>
                      <a:pt x="262" y="1"/>
                    </a:moveTo>
                    <a:cubicBezTo>
                      <a:pt x="119" y="1"/>
                      <a:pt x="0" y="120"/>
                      <a:pt x="0" y="263"/>
                    </a:cubicBezTo>
                    <a:cubicBezTo>
                      <a:pt x="0" y="410"/>
                      <a:pt x="129" y="512"/>
                      <a:pt x="259" y="512"/>
                    </a:cubicBezTo>
                    <a:cubicBezTo>
                      <a:pt x="320" y="512"/>
                      <a:pt x="380" y="490"/>
                      <a:pt x="429" y="441"/>
                    </a:cubicBezTo>
                    <a:cubicBezTo>
                      <a:pt x="596" y="287"/>
                      <a:pt x="488" y="13"/>
                      <a:pt x="26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4" name="Google Shape;5434;p27"/>
              <p:cNvSpPr/>
              <p:nvPr/>
            </p:nvSpPr>
            <p:spPr>
              <a:xfrm>
                <a:off x="3424225" y="2839175"/>
                <a:ext cx="13425" cy="12825"/>
              </a:xfrm>
              <a:custGeom>
                <a:rect b="b" l="l" r="r" t="t"/>
                <a:pathLst>
                  <a:path extrusionOk="0" h="513" w="537">
                    <a:moveTo>
                      <a:pt x="262" y="0"/>
                    </a:moveTo>
                    <a:cubicBezTo>
                      <a:pt x="120" y="0"/>
                      <a:pt x="1" y="107"/>
                      <a:pt x="1" y="250"/>
                    </a:cubicBezTo>
                    <a:cubicBezTo>
                      <a:pt x="1" y="393"/>
                      <a:pt x="120" y="512"/>
                      <a:pt x="262" y="512"/>
                    </a:cubicBezTo>
                    <a:cubicBezTo>
                      <a:pt x="417" y="512"/>
                      <a:pt x="536" y="393"/>
                      <a:pt x="536" y="250"/>
                    </a:cubicBezTo>
                    <a:cubicBezTo>
                      <a:pt x="536" y="107"/>
                      <a:pt x="417" y="0"/>
                      <a:pt x="2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5" name="Google Shape;5435;p27"/>
              <p:cNvSpPr/>
              <p:nvPr/>
            </p:nvSpPr>
            <p:spPr>
              <a:xfrm>
                <a:off x="3175975" y="2653725"/>
                <a:ext cx="13425" cy="12525"/>
              </a:xfrm>
              <a:custGeom>
                <a:rect b="b" l="l" r="r" t="t"/>
                <a:pathLst>
                  <a:path extrusionOk="0" h="501" w="537">
                    <a:moveTo>
                      <a:pt x="263" y="1"/>
                    </a:moveTo>
                    <a:cubicBezTo>
                      <a:pt x="120" y="1"/>
                      <a:pt x="1" y="108"/>
                      <a:pt x="1" y="251"/>
                    </a:cubicBezTo>
                    <a:cubicBezTo>
                      <a:pt x="1" y="394"/>
                      <a:pt x="120" y="501"/>
                      <a:pt x="263" y="501"/>
                    </a:cubicBezTo>
                    <a:cubicBezTo>
                      <a:pt x="417" y="501"/>
                      <a:pt x="536" y="394"/>
                      <a:pt x="536" y="251"/>
                    </a:cubicBezTo>
                    <a:cubicBezTo>
                      <a:pt x="536" y="108"/>
                      <a:pt x="417" y="1"/>
                      <a:pt x="26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6" name="Google Shape;5436;p27"/>
              <p:cNvSpPr/>
              <p:nvPr/>
            </p:nvSpPr>
            <p:spPr>
              <a:xfrm>
                <a:off x="4679450" y="2461750"/>
                <a:ext cx="13400" cy="12825"/>
              </a:xfrm>
              <a:custGeom>
                <a:rect b="b" l="l" r="r" t="t"/>
                <a:pathLst>
                  <a:path extrusionOk="0" h="513" w="536">
                    <a:moveTo>
                      <a:pt x="262" y="0"/>
                    </a:moveTo>
                    <a:cubicBezTo>
                      <a:pt x="119" y="0"/>
                      <a:pt x="0" y="119"/>
                      <a:pt x="0" y="250"/>
                    </a:cubicBezTo>
                    <a:cubicBezTo>
                      <a:pt x="0" y="393"/>
                      <a:pt x="119" y="512"/>
                      <a:pt x="262" y="512"/>
                    </a:cubicBezTo>
                    <a:cubicBezTo>
                      <a:pt x="417" y="512"/>
                      <a:pt x="536" y="393"/>
                      <a:pt x="536" y="250"/>
                    </a:cubicBezTo>
                    <a:cubicBezTo>
                      <a:pt x="536" y="119"/>
                      <a:pt x="417" y="0"/>
                      <a:pt x="2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7" name="Google Shape;5437;p27"/>
              <p:cNvSpPr/>
              <p:nvPr/>
            </p:nvSpPr>
            <p:spPr>
              <a:xfrm>
                <a:off x="4420475" y="2324825"/>
                <a:ext cx="13425" cy="12525"/>
              </a:xfrm>
              <a:custGeom>
                <a:rect b="b" l="l" r="r" t="t"/>
                <a:pathLst>
                  <a:path extrusionOk="0" h="501" w="537">
                    <a:moveTo>
                      <a:pt x="263" y="0"/>
                    </a:moveTo>
                    <a:cubicBezTo>
                      <a:pt x="120" y="0"/>
                      <a:pt x="1" y="107"/>
                      <a:pt x="1" y="250"/>
                    </a:cubicBezTo>
                    <a:cubicBezTo>
                      <a:pt x="1" y="393"/>
                      <a:pt x="120" y="500"/>
                      <a:pt x="263" y="500"/>
                    </a:cubicBezTo>
                    <a:cubicBezTo>
                      <a:pt x="417" y="500"/>
                      <a:pt x="537" y="393"/>
                      <a:pt x="537" y="250"/>
                    </a:cubicBezTo>
                    <a:cubicBezTo>
                      <a:pt x="537" y="107"/>
                      <a:pt x="417" y="0"/>
                      <a:pt x="26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8" name="Google Shape;5438;p27"/>
              <p:cNvSpPr/>
              <p:nvPr/>
            </p:nvSpPr>
            <p:spPr>
              <a:xfrm>
                <a:off x="4200800" y="2052175"/>
                <a:ext cx="13425" cy="12825"/>
              </a:xfrm>
              <a:custGeom>
                <a:rect b="b" l="l" r="r" t="t"/>
                <a:pathLst>
                  <a:path extrusionOk="0" h="513" w="537">
                    <a:moveTo>
                      <a:pt x="263" y="0"/>
                    </a:moveTo>
                    <a:cubicBezTo>
                      <a:pt x="120" y="0"/>
                      <a:pt x="1" y="119"/>
                      <a:pt x="1" y="262"/>
                    </a:cubicBezTo>
                    <a:cubicBezTo>
                      <a:pt x="1" y="393"/>
                      <a:pt x="120" y="512"/>
                      <a:pt x="263" y="512"/>
                    </a:cubicBezTo>
                    <a:cubicBezTo>
                      <a:pt x="406" y="512"/>
                      <a:pt x="537" y="393"/>
                      <a:pt x="537" y="262"/>
                    </a:cubicBezTo>
                    <a:cubicBezTo>
                      <a:pt x="537" y="119"/>
                      <a:pt x="406" y="0"/>
                      <a:pt x="26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9" name="Google Shape;5439;p27"/>
              <p:cNvSpPr/>
              <p:nvPr/>
            </p:nvSpPr>
            <p:spPr>
              <a:xfrm>
                <a:off x="2892600" y="2091725"/>
                <a:ext cx="14925" cy="12825"/>
              </a:xfrm>
              <a:custGeom>
                <a:rect b="b" l="l" r="r" t="t"/>
                <a:pathLst>
                  <a:path extrusionOk="0" h="513" w="597">
                    <a:moveTo>
                      <a:pt x="243" y="1"/>
                    </a:moveTo>
                    <a:cubicBezTo>
                      <a:pt x="109" y="1"/>
                      <a:pt x="1" y="116"/>
                      <a:pt x="1" y="252"/>
                    </a:cubicBezTo>
                    <a:cubicBezTo>
                      <a:pt x="1" y="407"/>
                      <a:pt x="125" y="512"/>
                      <a:pt x="256" y="512"/>
                    </a:cubicBezTo>
                    <a:cubicBezTo>
                      <a:pt x="316" y="512"/>
                      <a:pt x="378" y="491"/>
                      <a:pt x="430" y="442"/>
                    </a:cubicBezTo>
                    <a:cubicBezTo>
                      <a:pt x="596" y="287"/>
                      <a:pt x="489" y="14"/>
                      <a:pt x="263" y="2"/>
                    </a:cubicBezTo>
                    <a:cubicBezTo>
                      <a:pt x="256" y="1"/>
                      <a:pt x="250" y="1"/>
                      <a:pt x="2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0" name="Google Shape;5440;p27"/>
              <p:cNvSpPr/>
              <p:nvPr/>
            </p:nvSpPr>
            <p:spPr>
              <a:xfrm>
                <a:off x="3100975" y="1773550"/>
                <a:ext cx="14600" cy="12800"/>
              </a:xfrm>
              <a:custGeom>
                <a:rect b="b" l="l" r="r" t="t"/>
                <a:pathLst>
                  <a:path extrusionOk="0" h="512" w="584">
                    <a:moveTo>
                      <a:pt x="262" y="1"/>
                    </a:moveTo>
                    <a:cubicBezTo>
                      <a:pt x="119" y="1"/>
                      <a:pt x="0" y="108"/>
                      <a:pt x="0" y="251"/>
                    </a:cubicBezTo>
                    <a:cubicBezTo>
                      <a:pt x="0" y="407"/>
                      <a:pt x="124" y="511"/>
                      <a:pt x="256" y="511"/>
                    </a:cubicBezTo>
                    <a:cubicBezTo>
                      <a:pt x="316" y="511"/>
                      <a:pt x="377" y="490"/>
                      <a:pt x="429" y="442"/>
                    </a:cubicBezTo>
                    <a:cubicBezTo>
                      <a:pt x="584" y="287"/>
                      <a:pt x="488" y="13"/>
                      <a:pt x="26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1" name="Google Shape;5441;p27"/>
              <p:cNvSpPr/>
              <p:nvPr/>
            </p:nvSpPr>
            <p:spPr>
              <a:xfrm>
                <a:off x="2931900" y="1586050"/>
                <a:ext cx="14600" cy="12775"/>
              </a:xfrm>
              <a:custGeom>
                <a:rect b="b" l="l" r="r" t="t"/>
                <a:pathLst>
                  <a:path extrusionOk="0" h="511" w="584">
                    <a:moveTo>
                      <a:pt x="263" y="0"/>
                    </a:moveTo>
                    <a:cubicBezTo>
                      <a:pt x="120" y="0"/>
                      <a:pt x="1" y="107"/>
                      <a:pt x="1" y="250"/>
                    </a:cubicBezTo>
                    <a:cubicBezTo>
                      <a:pt x="1" y="406"/>
                      <a:pt x="124" y="511"/>
                      <a:pt x="256" y="511"/>
                    </a:cubicBezTo>
                    <a:cubicBezTo>
                      <a:pt x="316" y="511"/>
                      <a:pt x="377" y="489"/>
                      <a:pt x="429" y="441"/>
                    </a:cubicBezTo>
                    <a:cubicBezTo>
                      <a:pt x="584" y="286"/>
                      <a:pt x="489" y="12"/>
                      <a:pt x="26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2" name="Google Shape;5442;p27"/>
              <p:cNvSpPr/>
              <p:nvPr/>
            </p:nvSpPr>
            <p:spPr>
              <a:xfrm>
                <a:off x="3553400" y="1378850"/>
                <a:ext cx="14925" cy="12800"/>
              </a:xfrm>
              <a:custGeom>
                <a:rect b="b" l="l" r="r" t="t"/>
                <a:pathLst>
                  <a:path extrusionOk="0" h="512" w="597">
                    <a:moveTo>
                      <a:pt x="243" y="1"/>
                    </a:moveTo>
                    <a:cubicBezTo>
                      <a:pt x="109" y="1"/>
                      <a:pt x="1" y="115"/>
                      <a:pt x="1" y="251"/>
                    </a:cubicBezTo>
                    <a:cubicBezTo>
                      <a:pt x="1" y="407"/>
                      <a:pt x="130" y="512"/>
                      <a:pt x="262" y="512"/>
                    </a:cubicBezTo>
                    <a:cubicBezTo>
                      <a:pt x="321" y="512"/>
                      <a:pt x="381" y="490"/>
                      <a:pt x="429" y="442"/>
                    </a:cubicBezTo>
                    <a:cubicBezTo>
                      <a:pt x="596" y="275"/>
                      <a:pt x="489" y="1"/>
                      <a:pt x="263" y="1"/>
                    </a:cubicBezTo>
                    <a:cubicBezTo>
                      <a:pt x="256" y="1"/>
                      <a:pt x="250" y="1"/>
                      <a:pt x="2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3" name="Google Shape;5443;p27"/>
              <p:cNvSpPr/>
              <p:nvPr/>
            </p:nvSpPr>
            <p:spPr>
              <a:xfrm>
                <a:off x="3559950" y="2535850"/>
                <a:ext cx="14925" cy="12800"/>
              </a:xfrm>
              <a:custGeom>
                <a:rect b="b" l="l" r="r" t="t"/>
                <a:pathLst>
                  <a:path extrusionOk="0" h="512" w="597">
                    <a:moveTo>
                      <a:pt x="275" y="1"/>
                    </a:moveTo>
                    <a:cubicBezTo>
                      <a:pt x="132" y="1"/>
                      <a:pt x="13" y="108"/>
                      <a:pt x="1" y="251"/>
                    </a:cubicBezTo>
                    <a:cubicBezTo>
                      <a:pt x="1" y="406"/>
                      <a:pt x="130" y="511"/>
                      <a:pt x="265" y="511"/>
                    </a:cubicBezTo>
                    <a:cubicBezTo>
                      <a:pt x="327" y="511"/>
                      <a:pt x="389" y="490"/>
                      <a:pt x="441" y="441"/>
                    </a:cubicBezTo>
                    <a:cubicBezTo>
                      <a:pt x="596" y="287"/>
                      <a:pt x="501" y="13"/>
                      <a:pt x="27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4" name="Google Shape;5444;p27"/>
              <p:cNvSpPr/>
              <p:nvPr/>
            </p:nvSpPr>
            <p:spPr>
              <a:xfrm>
                <a:off x="3821900" y="2024775"/>
                <a:ext cx="14900" cy="12575"/>
              </a:xfrm>
              <a:custGeom>
                <a:rect b="b" l="l" r="r" t="t"/>
                <a:pathLst>
                  <a:path extrusionOk="0" h="503" w="596">
                    <a:moveTo>
                      <a:pt x="253" y="0"/>
                    </a:moveTo>
                    <a:cubicBezTo>
                      <a:pt x="109" y="0"/>
                      <a:pt x="0" y="115"/>
                      <a:pt x="0" y="251"/>
                    </a:cubicBezTo>
                    <a:cubicBezTo>
                      <a:pt x="0" y="404"/>
                      <a:pt x="125" y="502"/>
                      <a:pt x="254" y="502"/>
                    </a:cubicBezTo>
                    <a:cubicBezTo>
                      <a:pt x="316" y="502"/>
                      <a:pt x="379" y="480"/>
                      <a:pt x="429" y="429"/>
                    </a:cubicBezTo>
                    <a:cubicBezTo>
                      <a:pt x="596" y="275"/>
                      <a:pt x="488" y="1"/>
                      <a:pt x="274" y="1"/>
                    </a:cubicBezTo>
                    <a:cubicBezTo>
                      <a:pt x="267" y="0"/>
                      <a:pt x="260" y="0"/>
                      <a:pt x="25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5" name="Google Shape;5445;p27"/>
              <p:cNvSpPr/>
              <p:nvPr/>
            </p:nvSpPr>
            <p:spPr>
              <a:xfrm>
                <a:off x="3681400" y="3347875"/>
                <a:ext cx="14900" cy="12850"/>
              </a:xfrm>
              <a:custGeom>
                <a:rect b="b" l="l" r="r" t="t"/>
                <a:pathLst>
                  <a:path extrusionOk="0" h="514" w="596">
                    <a:moveTo>
                      <a:pt x="262" y="0"/>
                    </a:moveTo>
                    <a:cubicBezTo>
                      <a:pt x="120" y="0"/>
                      <a:pt x="1" y="119"/>
                      <a:pt x="1" y="262"/>
                    </a:cubicBezTo>
                    <a:cubicBezTo>
                      <a:pt x="1" y="415"/>
                      <a:pt x="126" y="513"/>
                      <a:pt x="254" y="513"/>
                    </a:cubicBezTo>
                    <a:cubicBezTo>
                      <a:pt x="316" y="513"/>
                      <a:pt x="379" y="491"/>
                      <a:pt x="429" y="441"/>
                    </a:cubicBezTo>
                    <a:cubicBezTo>
                      <a:pt x="596" y="286"/>
                      <a:pt x="489" y="12"/>
                      <a:pt x="2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6" name="Google Shape;5446;p27"/>
              <p:cNvSpPr/>
              <p:nvPr/>
            </p:nvSpPr>
            <p:spPr>
              <a:xfrm>
                <a:off x="3958825" y="3324350"/>
                <a:ext cx="14900" cy="12800"/>
              </a:xfrm>
              <a:custGeom>
                <a:rect b="b" l="l" r="r" t="t"/>
                <a:pathLst>
                  <a:path extrusionOk="0" h="512" w="596">
                    <a:moveTo>
                      <a:pt x="262" y="0"/>
                    </a:moveTo>
                    <a:cubicBezTo>
                      <a:pt x="119" y="0"/>
                      <a:pt x="0" y="119"/>
                      <a:pt x="0" y="262"/>
                    </a:cubicBezTo>
                    <a:cubicBezTo>
                      <a:pt x="0" y="409"/>
                      <a:pt x="129" y="511"/>
                      <a:pt x="259" y="511"/>
                    </a:cubicBezTo>
                    <a:cubicBezTo>
                      <a:pt x="319" y="511"/>
                      <a:pt x="380" y="490"/>
                      <a:pt x="429" y="441"/>
                    </a:cubicBezTo>
                    <a:cubicBezTo>
                      <a:pt x="595" y="286"/>
                      <a:pt x="488" y="12"/>
                      <a:pt x="2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7" name="Google Shape;5447;p27"/>
              <p:cNvSpPr/>
              <p:nvPr/>
            </p:nvSpPr>
            <p:spPr>
              <a:xfrm>
                <a:off x="4214200" y="3088300"/>
                <a:ext cx="14625" cy="12800"/>
              </a:xfrm>
              <a:custGeom>
                <a:rect b="b" l="l" r="r" t="t"/>
                <a:pathLst>
                  <a:path extrusionOk="0" h="512" w="585">
                    <a:moveTo>
                      <a:pt x="263" y="1"/>
                    </a:moveTo>
                    <a:cubicBezTo>
                      <a:pt x="120" y="1"/>
                      <a:pt x="1" y="108"/>
                      <a:pt x="1" y="251"/>
                    </a:cubicBezTo>
                    <a:cubicBezTo>
                      <a:pt x="1" y="406"/>
                      <a:pt x="125" y="511"/>
                      <a:pt x="256" y="511"/>
                    </a:cubicBezTo>
                    <a:cubicBezTo>
                      <a:pt x="316" y="511"/>
                      <a:pt x="377" y="490"/>
                      <a:pt x="429" y="441"/>
                    </a:cubicBezTo>
                    <a:cubicBezTo>
                      <a:pt x="584" y="287"/>
                      <a:pt x="489" y="13"/>
                      <a:pt x="26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8" name="Google Shape;5448;p27"/>
              <p:cNvSpPr/>
              <p:nvPr/>
            </p:nvSpPr>
            <p:spPr>
              <a:xfrm>
                <a:off x="2329450" y="1421425"/>
                <a:ext cx="14600" cy="12800"/>
              </a:xfrm>
              <a:custGeom>
                <a:rect b="b" l="l" r="r" t="t"/>
                <a:pathLst>
                  <a:path extrusionOk="0" h="512" w="584">
                    <a:moveTo>
                      <a:pt x="262" y="1"/>
                    </a:moveTo>
                    <a:cubicBezTo>
                      <a:pt x="119" y="1"/>
                      <a:pt x="0" y="108"/>
                      <a:pt x="0" y="263"/>
                    </a:cubicBezTo>
                    <a:cubicBezTo>
                      <a:pt x="0" y="410"/>
                      <a:pt x="123" y="512"/>
                      <a:pt x="254" y="512"/>
                    </a:cubicBezTo>
                    <a:cubicBezTo>
                      <a:pt x="314" y="512"/>
                      <a:pt x="376" y="490"/>
                      <a:pt x="429" y="441"/>
                    </a:cubicBezTo>
                    <a:cubicBezTo>
                      <a:pt x="584" y="287"/>
                      <a:pt x="488" y="13"/>
                      <a:pt x="26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9" name="Google Shape;5449;p27"/>
              <p:cNvSpPr/>
              <p:nvPr/>
            </p:nvSpPr>
            <p:spPr>
              <a:xfrm>
                <a:off x="1648400" y="3363925"/>
                <a:ext cx="32175" cy="32475"/>
              </a:xfrm>
              <a:custGeom>
                <a:rect b="b" l="l" r="r" t="t"/>
                <a:pathLst>
                  <a:path extrusionOk="0" h="1299" w="1287">
                    <a:moveTo>
                      <a:pt x="489" y="1"/>
                    </a:moveTo>
                    <a:lnTo>
                      <a:pt x="489" y="501"/>
                    </a:lnTo>
                    <a:lnTo>
                      <a:pt x="1" y="656"/>
                    </a:lnTo>
                    <a:lnTo>
                      <a:pt x="489" y="811"/>
                    </a:lnTo>
                    <a:lnTo>
                      <a:pt x="489" y="1299"/>
                    </a:lnTo>
                    <a:lnTo>
                      <a:pt x="799" y="906"/>
                    </a:lnTo>
                    <a:lnTo>
                      <a:pt x="1287" y="1061"/>
                    </a:lnTo>
                    <a:lnTo>
                      <a:pt x="989" y="656"/>
                    </a:lnTo>
                    <a:lnTo>
                      <a:pt x="1287" y="251"/>
                    </a:lnTo>
                    <a:lnTo>
                      <a:pt x="799" y="406"/>
                    </a:lnTo>
                    <a:lnTo>
                      <a:pt x="48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0" name="Google Shape;5450;p27"/>
              <p:cNvSpPr/>
              <p:nvPr/>
            </p:nvSpPr>
            <p:spPr>
              <a:xfrm>
                <a:off x="1724025" y="3057950"/>
                <a:ext cx="32450" cy="32775"/>
              </a:xfrm>
              <a:custGeom>
                <a:rect b="b" l="l" r="r" t="t"/>
                <a:pathLst>
                  <a:path extrusionOk="0" h="1311" w="1298">
                    <a:moveTo>
                      <a:pt x="500" y="0"/>
                    </a:moveTo>
                    <a:lnTo>
                      <a:pt x="500" y="500"/>
                    </a:lnTo>
                    <a:lnTo>
                      <a:pt x="0" y="655"/>
                    </a:lnTo>
                    <a:lnTo>
                      <a:pt x="500" y="810"/>
                    </a:lnTo>
                    <a:lnTo>
                      <a:pt x="500" y="1310"/>
                    </a:lnTo>
                    <a:lnTo>
                      <a:pt x="810" y="905"/>
                    </a:lnTo>
                    <a:lnTo>
                      <a:pt x="1298" y="1060"/>
                    </a:lnTo>
                    <a:lnTo>
                      <a:pt x="988" y="655"/>
                    </a:lnTo>
                    <a:lnTo>
                      <a:pt x="1298" y="250"/>
                    </a:lnTo>
                    <a:lnTo>
                      <a:pt x="810" y="405"/>
                    </a:lnTo>
                    <a:lnTo>
                      <a:pt x="5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1" name="Google Shape;5451;p27"/>
              <p:cNvSpPr/>
              <p:nvPr/>
            </p:nvSpPr>
            <p:spPr>
              <a:xfrm>
                <a:off x="1903200" y="3678850"/>
                <a:ext cx="32175" cy="32475"/>
              </a:xfrm>
              <a:custGeom>
                <a:rect b="b" l="l" r="r" t="t"/>
                <a:pathLst>
                  <a:path extrusionOk="0" h="1299" w="1287">
                    <a:moveTo>
                      <a:pt x="489" y="1"/>
                    </a:moveTo>
                    <a:lnTo>
                      <a:pt x="489" y="501"/>
                    </a:lnTo>
                    <a:lnTo>
                      <a:pt x="1" y="656"/>
                    </a:lnTo>
                    <a:lnTo>
                      <a:pt x="489" y="810"/>
                    </a:lnTo>
                    <a:lnTo>
                      <a:pt x="489" y="1299"/>
                    </a:lnTo>
                    <a:lnTo>
                      <a:pt x="798" y="906"/>
                    </a:lnTo>
                    <a:lnTo>
                      <a:pt x="1286" y="1048"/>
                    </a:lnTo>
                    <a:lnTo>
                      <a:pt x="989" y="656"/>
                    </a:lnTo>
                    <a:lnTo>
                      <a:pt x="1286" y="251"/>
                    </a:lnTo>
                    <a:lnTo>
                      <a:pt x="798" y="406"/>
                    </a:lnTo>
                    <a:lnTo>
                      <a:pt x="48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2" name="Google Shape;5452;p27"/>
              <p:cNvSpPr/>
              <p:nvPr/>
            </p:nvSpPr>
            <p:spPr>
              <a:xfrm>
                <a:off x="1379325" y="3424650"/>
                <a:ext cx="7775" cy="6650"/>
              </a:xfrm>
              <a:custGeom>
                <a:rect b="b" l="l" r="r" t="t"/>
                <a:pathLst>
                  <a:path extrusionOk="0" h="266" w="311">
                    <a:moveTo>
                      <a:pt x="143" y="1"/>
                    </a:moveTo>
                    <a:cubicBezTo>
                      <a:pt x="72" y="1"/>
                      <a:pt x="1" y="60"/>
                      <a:pt x="1" y="132"/>
                    </a:cubicBezTo>
                    <a:cubicBezTo>
                      <a:pt x="1" y="213"/>
                      <a:pt x="66" y="266"/>
                      <a:pt x="135" y="266"/>
                    </a:cubicBezTo>
                    <a:cubicBezTo>
                      <a:pt x="167" y="266"/>
                      <a:pt x="200" y="254"/>
                      <a:pt x="227" y="227"/>
                    </a:cubicBezTo>
                    <a:cubicBezTo>
                      <a:pt x="310" y="144"/>
                      <a:pt x="251" y="13"/>
                      <a:pt x="1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3" name="Google Shape;5453;p27"/>
              <p:cNvSpPr/>
              <p:nvPr/>
            </p:nvSpPr>
            <p:spPr>
              <a:xfrm>
                <a:off x="1782650" y="3521700"/>
                <a:ext cx="7775" cy="6450"/>
              </a:xfrm>
              <a:custGeom>
                <a:rect b="b" l="l" r="r" t="t"/>
                <a:pathLst>
                  <a:path extrusionOk="0" h="258" w="311">
                    <a:moveTo>
                      <a:pt x="143" y="0"/>
                    </a:moveTo>
                    <a:cubicBezTo>
                      <a:pt x="60" y="0"/>
                      <a:pt x="1" y="48"/>
                      <a:pt x="1" y="131"/>
                    </a:cubicBezTo>
                    <a:cubicBezTo>
                      <a:pt x="1" y="206"/>
                      <a:pt x="70" y="258"/>
                      <a:pt x="141" y="258"/>
                    </a:cubicBezTo>
                    <a:cubicBezTo>
                      <a:pt x="171" y="258"/>
                      <a:pt x="202" y="248"/>
                      <a:pt x="227" y="226"/>
                    </a:cubicBezTo>
                    <a:cubicBezTo>
                      <a:pt x="310" y="143"/>
                      <a:pt x="251" y="0"/>
                      <a:pt x="14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4" name="Google Shape;5454;p27"/>
              <p:cNvSpPr/>
              <p:nvPr/>
            </p:nvSpPr>
            <p:spPr>
              <a:xfrm>
                <a:off x="1982375" y="3265125"/>
                <a:ext cx="7475" cy="6650"/>
              </a:xfrm>
              <a:custGeom>
                <a:rect b="b" l="l" r="r" t="t"/>
                <a:pathLst>
                  <a:path extrusionOk="0" h="266" w="299">
                    <a:moveTo>
                      <a:pt x="132" y="0"/>
                    </a:moveTo>
                    <a:cubicBezTo>
                      <a:pt x="60" y="0"/>
                      <a:pt x="1" y="60"/>
                      <a:pt x="1" y="131"/>
                    </a:cubicBezTo>
                    <a:cubicBezTo>
                      <a:pt x="1" y="212"/>
                      <a:pt x="61" y="265"/>
                      <a:pt x="126" y="265"/>
                    </a:cubicBezTo>
                    <a:cubicBezTo>
                      <a:pt x="156" y="265"/>
                      <a:pt x="188" y="253"/>
                      <a:pt x="215" y="226"/>
                    </a:cubicBezTo>
                    <a:cubicBezTo>
                      <a:pt x="298" y="143"/>
                      <a:pt x="251" y="0"/>
                      <a:pt x="13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5" name="Google Shape;5455;p27"/>
              <p:cNvSpPr/>
              <p:nvPr/>
            </p:nvSpPr>
            <p:spPr>
              <a:xfrm>
                <a:off x="1567150" y="3227300"/>
                <a:ext cx="7750" cy="6475"/>
              </a:xfrm>
              <a:custGeom>
                <a:rect b="b" l="l" r="r" t="t"/>
                <a:pathLst>
                  <a:path extrusionOk="0" h="259" w="310">
                    <a:moveTo>
                      <a:pt x="143" y="1"/>
                    </a:moveTo>
                    <a:cubicBezTo>
                      <a:pt x="72" y="1"/>
                      <a:pt x="0" y="61"/>
                      <a:pt x="0" y="132"/>
                    </a:cubicBezTo>
                    <a:cubicBezTo>
                      <a:pt x="0" y="207"/>
                      <a:pt x="70" y="258"/>
                      <a:pt x="140" y="258"/>
                    </a:cubicBezTo>
                    <a:cubicBezTo>
                      <a:pt x="171" y="258"/>
                      <a:pt x="201" y="249"/>
                      <a:pt x="227" y="227"/>
                    </a:cubicBezTo>
                    <a:cubicBezTo>
                      <a:pt x="310" y="144"/>
                      <a:pt x="250" y="1"/>
                      <a:pt x="1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6" name="Google Shape;5456;p27"/>
              <p:cNvSpPr/>
              <p:nvPr/>
            </p:nvSpPr>
            <p:spPr>
              <a:xfrm>
                <a:off x="1779375" y="3314800"/>
                <a:ext cx="14900" cy="12725"/>
              </a:xfrm>
              <a:custGeom>
                <a:rect b="b" l="l" r="r" t="t"/>
                <a:pathLst>
                  <a:path extrusionOk="0" h="509" w="596">
                    <a:moveTo>
                      <a:pt x="255" y="1"/>
                    </a:moveTo>
                    <a:cubicBezTo>
                      <a:pt x="121" y="1"/>
                      <a:pt x="12" y="115"/>
                      <a:pt x="1" y="251"/>
                    </a:cubicBezTo>
                    <a:cubicBezTo>
                      <a:pt x="1" y="404"/>
                      <a:pt x="125" y="508"/>
                      <a:pt x="258" y="508"/>
                    </a:cubicBezTo>
                    <a:cubicBezTo>
                      <a:pt x="322" y="508"/>
                      <a:pt x="387" y="484"/>
                      <a:pt x="441" y="430"/>
                    </a:cubicBezTo>
                    <a:cubicBezTo>
                      <a:pt x="596" y="275"/>
                      <a:pt x="501" y="1"/>
                      <a:pt x="274" y="1"/>
                    </a:cubicBezTo>
                    <a:cubicBezTo>
                      <a:pt x="268" y="1"/>
                      <a:pt x="261" y="1"/>
                      <a:pt x="25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7" name="Google Shape;5457;p27"/>
              <p:cNvSpPr/>
              <p:nvPr/>
            </p:nvSpPr>
            <p:spPr>
              <a:xfrm>
                <a:off x="1654350" y="4108075"/>
                <a:ext cx="32175" cy="32475"/>
              </a:xfrm>
              <a:custGeom>
                <a:rect b="b" l="l" r="r" t="t"/>
                <a:pathLst>
                  <a:path extrusionOk="0" h="1299" w="1287">
                    <a:moveTo>
                      <a:pt x="489" y="1"/>
                    </a:moveTo>
                    <a:lnTo>
                      <a:pt x="489" y="489"/>
                    </a:lnTo>
                    <a:lnTo>
                      <a:pt x="1" y="643"/>
                    </a:lnTo>
                    <a:lnTo>
                      <a:pt x="489" y="798"/>
                    </a:lnTo>
                    <a:lnTo>
                      <a:pt x="489" y="1298"/>
                    </a:lnTo>
                    <a:lnTo>
                      <a:pt x="799" y="893"/>
                    </a:lnTo>
                    <a:lnTo>
                      <a:pt x="1287" y="1048"/>
                    </a:lnTo>
                    <a:lnTo>
                      <a:pt x="989" y="643"/>
                    </a:lnTo>
                    <a:lnTo>
                      <a:pt x="1287" y="251"/>
                    </a:lnTo>
                    <a:lnTo>
                      <a:pt x="799" y="393"/>
                    </a:lnTo>
                    <a:lnTo>
                      <a:pt x="48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8" name="Google Shape;5458;p27"/>
              <p:cNvSpPr/>
              <p:nvPr/>
            </p:nvSpPr>
            <p:spPr>
              <a:xfrm>
                <a:off x="1129400" y="3853850"/>
                <a:ext cx="9350" cy="6600"/>
              </a:xfrm>
              <a:custGeom>
                <a:rect b="b" l="l" r="r" t="t"/>
                <a:pathLst>
                  <a:path extrusionOk="0" h="264" w="374">
                    <a:moveTo>
                      <a:pt x="166" y="0"/>
                    </a:moveTo>
                    <a:cubicBezTo>
                      <a:pt x="0" y="0"/>
                      <a:pt x="3" y="264"/>
                      <a:pt x="176" y="264"/>
                    </a:cubicBezTo>
                    <a:cubicBezTo>
                      <a:pt x="179" y="264"/>
                      <a:pt x="183" y="264"/>
                      <a:pt x="187" y="264"/>
                    </a:cubicBezTo>
                    <a:cubicBezTo>
                      <a:pt x="191" y="264"/>
                      <a:pt x="194" y="264"/>
                      <a:pt x="198" y="264"/>
                    </a:cubicBezTo>
                    <a:cubicBezTo>
                      <a:pt x="370" y="264"/>
                      <a:pt x="374" y="0"/>
                      <a:pt x="208" y="0"/>
                    </a:cubicBezTo>
                    <a:cubicBezTo>
                      <a:pt x="201" y="0"/>
                      <a:pt x="194" y="1"/>
                      <a:pt x="187" y="2"/>
                    </a:cubicBezTo>
                    <a:cubicBezTo>
                      <a:pt x="179" y="1"/>
                      <a:pt x="172" y="0"/>
                      <a:pt x="16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9" name="Google Shape;5459;p27"/>
              <p:cNvSpPr/>
              <p:nvPr/>
            </p:nvSpPr>
            <p:spPr>
              <a:xfrm>
                <a:off x="1533800" y="3950625"/>
                <a:ext cx="7775" cy="6650"/>
              </a:xfrm>
              <a:custGeom>
                <a:rect b="b" l="l" r="r" t="t"/>
                <a:pathLst>
                  <a:path extrusionOk="0" h="266" w="311">
                    <a:moveTo>
                      <a:pt x="144" y="0"/>
                    </a:moveTo>
                    <a:cubicBezTo>
                      <a:pt x="72" y="0"/>
                      <a:pt x="13" y="60"/>
                      <a:pt x="1" y="131"/>
                    </a:cubicBezTo>
                    <a:cubicBezTo>
                      <a:pt x="1" y="212"/>
                      <a:pt x="67" y="265"/>
                      <a:pt x="135" y="265"/>
                    </a:cubicBezTo>
                    <a:cubicBezTo>
                      <a:pt x="167" y="265"/>
                      <a:pt x="200" y="253"/>
                      <a:pt x="227" y="226"/>
                    </a:cubicBezTo>
                    <a:cubicBezTo>
                      <a:pt x="310" y="143"/>
                      <a:pt x="251" y="12"/>
                      <a:pt x="14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0" name="Google Shape;5460;p27"/>
              <p:cNvSpPr/>
              <p:nvPr/>
            </p:nvSpPr>
            <p:spPr>
              <a:xfrm>
                <a:off x="1733550" y="3694025"/>
                <a:ext cx="7450" cy="6675"/>
              </a:xfrm>
              <a:custGeom>
                <a:rect b="b" l="l" r="r" t="t"/>
                <a:pathLst>
                  <a:path extrusionOk="0" h="267" w="298">
                    <a:moveTo>
                      <a:pt x="131" y="1"/>
                    </a:moveTo>
                    <a:cubicBezTo>
                      <a:pt x="60" y="1"/>
                      <a:pt x="0" y="60"/>
                      <a:pt x="0" y="132"/>
                    </a:cubicBezTo>
                    <a:cubicBezTo>
                      <a:pt x="0" y="213"/>
                      <a:pt x="60" y="266"/>
                      <a:pt x="125" y="266"/>
                    </a:cubicBezTo>
                    <a:cubicBezTo>
                      <a:pt x="156" y="266"/>
                      <a:pt x="187" y="254"/>
                      <a:pt x="214" y="227"/>
                    </a:cubicBezTo>
                    <a:cubicBezTo>
                      <a:pt x="298" y="144"/>
                      <a:pt x="250" y="13"/>
                      <a:pt x="13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1" name="Google Shape;5461;p27"/>
              <p:cNvSpPr/>
              <p:nvPr/>
            </p:nvSpPr>
            <p:spPr>
              <a:xfrm>
                <a:off x="1318300" y="3656225"/>
                <a:ext cx="7775" cy="6650"/>
              </a:xfrm>
              <a:custGeom>
                <a:rect b="b" l="l" r="r" t="t"/>
                <a:pathLst>
                  <a:path extrusionOk="0" h="266" w="311">
                    <a:moveTo>
                      <a:pt x="144" y="1"/>
                    </a:moveTo>
                    <a:cubicBezTo>
                      <a:pt x="72" y="1"/>
                      <a:pt x="13" y="60"/>
                      <a:pt x="1" y="132"/>
                    </a:cubicBezTo>
                    <a:cubicBezTo>
                      <a:pt x="1" y="213"/>
                      <a:pt x="66" y="266"/>
                      <a:pt x="135" y="266"/>
                    </a:cubicBezTo>
                    <a:cubicBezTo>
                      <a:pt x="167" y="266"/>
                      <a:pt x="200" y="254"/>
                      <a:pt x="227" y="227"/>
                    </a:cubicBezTo>
                    <a:cubicBezTo>
                      <a:pt x="310" y="144"/>
                      <a:pt x="251" y="13"/>
                      <a:pt x="14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2" name="Google Shape;5462;p27"/>
              <p:cNvSpPr/>
              <p:nvPr/>
            </p:nvSpPr>
            <p:spPr>
              <a:xfrm>
                <a:off x="1530525" y="3743750"/>
                <a:ext cx="14925" cy="12800"/>
              </a:xfrm>
              <a:custGeom>
                <a:rect b="b" l="l" r="r" t="t"/>
                <a:pathLst>
                  <a:path extrusionOk="0" h="512" w="597">
                    <a:moveTo>
                      <a:pt x="275" y="0"/>
                    </a:moveTo>
                    <a:cubicBezTo>
                      <a:pt x="132" y="0"/>
                      <a:pt x="13" y="107"/>
                      <a:pt x="1" y="262"/>
                    </a:cubicBezTo>
                    <a:cubicBezTo>
                      <a:pt x="1" y="409"/>
                      <a:pt x="129" y="511"/>
                      <a:pt x="264" y="511"/>
                    </a:cubicBezTo>
                    <a:cubicBezTo>
                      <a:pt x="326" y="511"/>
                      <a:pt x="389" y="490"/>
                      <a:pt x="441" y="441"/>
                    </a:cubicBezTo>
                    <a:cubicBezTo>
                      <a:pt x="596" y="286"/>
                      <a:pt x="501" y="12"/>
                      <a:pt x="27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3" name="Google Shape;5463;p27"/>
              <p:cNvSpPr/>
              <p:nvPr/>
            </p:nvSpPr>
            <p:spPr>
              <a:xfrm>
                <a:off x="844725" y="3330900"/>
                <a:ext cx="31875" cy="33650"/>
              </a:xfrm>
              <a:custGeom>
                <a:rect b="b" l="l" r="r" t="t"/>
                <a:pathLst>
                  <a:path extrusionOk="0" h="1346" w="1275">
                    <a:moveTo>
                      <a:pt x="727" y="0"/>
                    </a:moveTo>
                    <a:lnTo>
                      <a:pt x="489" y="453"/>
                    </a:lnTo>
                    <a:lnTo>
                      <a:pt x="1" y="358"/>
                    </a:lnTo>
                    <a:lnTo>
                      <a:pt x="334" y="739"/>
                    </a:lnTo>
                    <a:lnTo>
                      <a:pt x="84" y="1191"/>
                    </a:lnTo>
                    <a:lnTo>
                      <a:pt x="84" y="1191"/>
                    </a:lnTo>
                    <a:lnTo>
                      <a:pt x="537" y="965"/>
                    </a:lnTo>
                    <a:lnTo>
                      <a:pt x="870" y="1346"/>
                    </a:lnTo>
                    <a:lnTo>
                      <a:pt x="822" y="834"/>
                    </a:lnTo>
                    <a:lnTo>
                      <a:pt x="1275" y="608"/>
                    </a:lnTo>
                    <a:lnTo>
                      <a:pt x="787" y="512"/>
                    </a:lnTo>
                    <a:lnTo>
                      <a:pt x="72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4" name="Google Shape;5464;p27"/>
              <p:cNvSpPr/>
              <p:nvPr/>
            </p:nvSpPr>
            <p:spPr>
              <a:xfrm>
                <a:off x="1221925" y="2868625"/>
                <a:ext cx="7700" cy="6600"/>
              </a:xfrm>
              <a:custGeom>
                <a:rect b="b" l="l" r="r" t="t"/>
                <a:pathLst>
                  <a:path extrusionOk="0" h="264" w="308">
                    <a:moveTo>
                      <a:pt x="174" y="0"/>
                    </a:moveTo>
                    <a:cubicBezTo>
                      <a:pt x="74" y="0"/>
                      <a:pt x="1" y="113"/>
                      <a:pt x="58" y="203"/>
                    </a:cubicBezTo>
                    <a:cubicBezTo>
                      <a:pt x="83" y="244"/>
                      <a:pt x="124" y="263"/>
                      <a:pt x="164" y="263"/>
                    </a:cubicBezTo>
                    <a:cubicBezTo>
                      <a:pt x="218" y="263"/>
                      <a:pt x="270" y="229"/>
                      <a:pt x="284" y="168"/>
                    </a:cubicBezTo>
                    <a:cubicBezTo>
                      <a:pt x="308" y="96"/>
                      <a:pt x="260" y="25"/>
                      <a:pt x="189" y="1"/>
                    </a:cubicBezTo>
                    <a:cubicBezTo>
                      <a:pt x="184" y="0"/>
                      <a:pt x="179" y="0"/>
                      <a:pt x="17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5" name="Google Shape;5465;p27"/>
              <p:cNvSpPr/>
              <p:nvPr/>
            </p:nvSpPr>
            <p:spPr>
              <a:xfrm>
                <a:off x="1048500" y="3245700"/>
                <a:ext cx="7900" cy="6350"/>
              </a:xfrm>
              <a:custGeom>
                <a:rect b="b" l="l" r="r" t="t"/>
                <a:pathLst>
                  <a:path extrusionOk="0" h="254" w="316">
                    <a:moveTo>
                      <a:pt x="166" y="0"/>
                    </a:moveTo>
                    <a:cubicBezTo>
                      <a:pt x="64" y="0"/>
                      <a:pt x="0" y="107"/>
                      <a:pt x="65" y="194"/>
                    </a:cubicBezTo>
                    <a:cubicBezTo>
                      <a:pt x="91" y="234"/>
                      <a:pt x="131" y="253"/>
                      <a:pt x="171" y="253"/>
                    </a:cubicBezTo>
                    <a:cubicBezTo>
                      <a:pt x="225" y="253"/>
                      <a:pt x="278" y="219"/>
                      <a:pt x="291" y="158"/>
                    </a:cubicBezTo>
                    <a:cubicBezTo>
                      <a:pt x="315" y="87"/>
                      <a:pt x="268" y="15"/>
                      <a:pt x="196" y="3"/>
                    </a:cubicBezTo>
                    <a:cubicBezTo>
                      <a:pt x="186" y="1"/>
                      <a:pt x="176" y="0"/>
                      <a:pt x="16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6" name="Google Shape;5466;p27"/>
              <p:cNvSpPr/>
              <p:nvPr/>
            </p:nvSpPr>
            <p:spPr>
              <a:xfrm>
                <a:off x="1261325" y="3491250"/>
                <a:ext cx="7900" cy="6350"/>
              </a:xfrm>
              <a:custGeom>
                <a:rect b="b" l="l" r="r" t="t"/>
                <a:pathLst>
                  <a:path extrusionOk="0" h="254" w="316">
                    <a:moveTo>
                      <a:pt x="166" y="1"/>
                    </a:moveTo>
                    <a:cubicBezTo>
                      <a:pt x="64" y="1"/>
                      <a:pt x="0" y="107"/>
                      <a:pt x="65" y="194"/>
                    </a:cubicBezTo>
                    <a:cubicBezTo>
                      <a:pt x="91" y="235"/>
                      <a:pt x="131" y="254"/>
                      <a:pt x="172" y="254"/>
                    </a:cubicBezTo>
                    <a:cubicBezTo>
                      <a:pt x="227" y="254"/>
                      <a:pt x="283" y="220"/>
                      <a:pt x="303" y="159"/>
                    </a:cubicBezTo>
                    <a:cubicBezTo>
                      <a:pt x="315" y="87"/>
                      <a:pt x="268" y="16"/>
                      <a:pt x="196" y="4"/>
                    </a:cubicBezTo>
                    <a:cubicBezTo>
                      <a:pt x="186" y="2"/>
                      <a:pt x="176" y="1"/>
                      <a:pt x="16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7" name="Google Shape;5467;p27"/>
              <p:cNvSpPr/>
              <p:nvPr/>
            </p:nvSpPr>
            <p:spPr>
              <a:xfrm>
                <a:off x="1378425" y="3091225"/>
                <a:ext cx="8525" cy="6925"/>
              </a:xfrm>
              <a:custGeom>
                <a:rect b="b" l="l" r="r" t="t"/>
                <a:pathLst>
                  <a:path extrusionOk="0" h="277" w="341">
                    <a:moveTo>
                      <a:pt x="186" y="0"/>
                    </a:moveTo>
                    <a:cubicBezTo>
                      <a:pt x="159" y="0"/>
                      <a:pt x="132" y="9"/>
                      <a:pt x="108" y="27"/>
                    </a:cubicBezTo>
                    <a:cubicBezTo>
                      <a:pt x="1" y="98"/>
                      <a:pt x="48" y="253"/>
                      <a:pt x="179" y="277"/>
                    </a:cubicBezTo>
                    <a:cubicBezTo>
                      <a:pt x="239" y="277"/>
                      <a:pt x="310" y="229"/>
                      <a:pt x="322" y="170"/>
                    </a:cubicBezTo>
                    <a:cubicBezTo>
                      <a:pt x="340" y="72"/>
                      <a:pt x="265" y="0"/>
                      <a:pt x="18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8" name="Google Shape;5468;p27"/>
              <p:cNvSpPr/>
              <p:nvPr/>
            </p:nvSpPr>
            <p:spPr>
              <a:xfrm>
                <a:off x="1244750" y="3281925"/>
                <a:ext cx="14950" cy="12700"/>
              </a:xfrm>
              <a:custGeom>
                <a:rect b="b" l="l" r="r" t="t"/>
                <a:pathLst>
                  <a:path extrusionOk="0" h="508" w="598">
                    <a:moveTo>
                      <a:pt x="313" y="1"/>
                    </a:moveTo>
                    <a:cubicBezTo>
                      <a:pt x="120" y="1"/>
                      <a:pt x="0" y="214"/>
                      <a:pt x="109" y="388"/>
                    </a:cubicBezTo>
                    <a:cubicBezTo>
                      <a:pt x="160" y="469"/>
                      <a:pt x="241" y="507"/>
                      <a:pt x="321" y="507"/>
                    </a:cubicBezTo>
                    <a:cubicBezTo>
                      <a:pt x="429" y="507"/>
                      <a:pt x="534" y="439"/>
                      <a:pt x="562" y="316"/>
                    </a:cubicBezTo>
                    <a:cubicBezTo>
                      <a:pt x="597" y="173"/>
                      <a:pt x="502" y="31"/>
                      <a:pt x="371" y="7"/>
                    </a:cubicBezTo>
                    <a:cubicBezTo>
                      <a:pt x="351" y="3"/>
                      <a:pt x="332" y="1"/>
                      <a:pt x="31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69" name="Google Shape;5469;p27"/>
            <p:cNvGrpSpPr/>
            <p:nvPr/>
          </p:nvGrpSpPr>
          <p:grpSpPr>
            <a:xfrm rot="3599956">
              <a:off x="-872051" y="-905057"/>
              <a:ext cx="3916489" cy="3378051"/>
              <a:chOff x="780450" y="1002925"/>
              <a:chExt cx="3916575" cy="3378125"/>
            </a:xfrm>
          </p:grpSpPr>
          <p:sp>
            <p:nvSpPr>
              <p:cNvPr id="5470" name="Google Shape;5470;p27"/>
              <p:cNvSpPr/>
              <p:nvPr/>
            </p:nvSpPr>
            <p:spPr>
              <a:xfrm>
                <a:off x="2544350" y="2278100"/>
                <a:ext cx="32175" cy="32450"/>
              </a:xfrm>
              <a:custGeom>
                <a:rect b="b" l="l" r="r" t="t"/>
                <a:pathLst>
                  <a:path extrusionOk="0" h="1298" w="1287">
                    <a:moveTo>
                      <a:pt x="489" y="0"/>
                    </a:moveTo>
                    <a:lnTo>
                      <a:pt x="489" y="500"/>
                    </a:lnTo>
                    <a:lnTo>
                      <a:pt x="1" y="643"/>
                    </a:lnTo>
                    <a:lnTo>
                      <a:pt x="489" y="798"/>
                    </a:lnTo>
                    <a:lnTo>
                      <a:pt x="489" y="1298"/>
                    </a:lnTo>
                    <a:lnTo>
                      <a:pt x="798" y="893"/>
                    </a:lnTo>
                    <a:lnTo>
                      <a:pt x="1287" y="1048"/>
                    </a:lnTo>
                    <a:lnTo>
                      <a:pt x="989" y="643"/>
                    </a:lnTo>
                    <a:lnTo>
                      <a:pt x="1287" y="250"/>
                    </a:lnTo>
                    <a:lnTo>
                      <a:pt x="798" y="405"/>
                    </a:lnTo>
                    <a:lnTo>
                      <a:pt x="4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1" name="Google Shape;5471;p27"/>
              <p:cNvSpPr/>
              <p:nvPr/>
            </p:nvSpPr>
            <p:spPr>
              <a:xfrm>
                <a:off x="3345350" y="2331075"/>
                <a:ext cx="32175" cy="32475"/>
              </a:xfrm>
              <a:custGeom>
                <a:rect b="b" l="l" r="r" t="t"/>
                <a:pathLst>
                  <a:path extrusionOk="0" h="1299" w="1287">
                    <a:moveTo>
                      <a:pt x="489" y="0"/>
                    </a:moveTo>
                    <a:lnTo>
                      <a:pt x="489" y="500"/>
                    </a:lnTo>
                    <a:lnTo>
                      <a:pt x="0" y="655"/>
                    </a:lnTo>
                    <a:lnTo>
                      <a:pt x="489" y="798"/>
                    </a:lnTo>
                    <a:lnTo>
                      <a:pt x="489" y="1298"/>
                    </a:lnTo>
                    <a:lnTo>
                      <a:pt x="798" y="893"/>
                    </a:lnTo>
                    <a:lnTo>
                      <a:pt x="1286" y="1048"/>
                    </a:lnTo>
                    <a:lnTo>
                      <a:pt x="1286" y="1048"/>
                    </a:lnTo>
                    <a:lnTo>
                      <a:pt x="989" y="655"/>
                    </a:lnTo>
                    <a:lnTo>
                      <a:pt x="1286" y="250"/>
                    </a:lnTo>
                    <a:lnTo>
                      <a:pt x="798" y="405"/>
                    </a:lnTo>
                    <a:lnTo>
                      <a:pt x="4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2" name="Google Shape;5472;p27"/>
              <p:cNvSpPr/>
              <p:nvPr/>
            </p:nvSpPr>
            <p:spPr>
              <a:xfrm>
                <a:off x="2592275" y="1497050"/>
                <a:ext cx="32175" cy="32450"/>
              </a:xfrm>
              <a:custGeom>
                <a:rect b="b" l="l" r="r" t="t"/>
                <a:pathLst>
                  <a:path extrusionOk="0" h="1298" w="1287">
                    <a:moveTo>
                      <a:pt x="489" y="0"/>
                    </a:moveTo>
                    <a:lnTo>
                      <a:pt x="489" y="500"/>
                    </a:lnTo>
                    <a:lnTo>
                      <a:pt x="1" y="655"/>
                    </a:lnTo>
                    <a:lnTo>
                      <a:pt x="489" y="798"/>
                    </a:lnTo>
                    <a:lnTo>
                      <a:pt x="489" y="1298"/>
                    </a:lnTo>
                    <a:lnTo>
                      <a:pt x="798" y="893"/>
                    </a:lnTo>
                    <a:lnTo>
                      <a:pt x="1286" y="1048"/>
                    </a:lnTo>
                    <a:lnTo>
                      <a:pt x="989" y="655"/>
                    </a:lnTo>
                    <a:lnTo>
                      <a:pt x="1286" y="250"/>
                    </a:lnTo>
                    <a:lnTo>
                      <a:pt x="798" y="405"/>
                    </a:lnTo>
                    <a:lnTo>
                      <a:pt x="4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3" name="Google Shape;5473;p27"/>
              <p:cNvSpPr/>
              <p:nvPr/>
            </p:nvSpPr>
            <p:spPr>
              <a:xfrm>
                <a:off x="3361425" y="1920600"/>
                <a:ext cx="32475" cy="32475"/>
              </a:xfrm>
              <a:custGeom>
                <a:rect b="b" l="l" r="r" t="t"/>
                <a:pathLst>
                  <a:path extrusionOk="0" h="1299" w="1299">
                    <a:moveTo>
                      <a:pt x="488" y="1"/>
                    </a:moveTo>
                    <a:lnTo>
                      <a:pt x="488" y="501"/>
                    </a:lnTo>
                    <a:lnTo>
                      <a:pt x="0" y="656"/>
                    </a:lnTo>
                    <a:lnTo>
                      <a:pt x="488" y="798"/>
                    </a:lnTo>
                    <a:lnTo>
                      <a:pt x="488" y="1298"/>
                    </a:lnTo>
                    <a:lnTo>
                      <a:pt x="798" y="894"/>
                    </a:lnTo>
                    <a:lnTo>
                      <a:pt x="1298" y="1048"/>
                    </a:lnTo>
                    <a:lnTo>
                      <a:pt x="989" y="656"/>
                    </a:lnTo>
                    <a:lnTo>
                      <a:pt x="1298" y="251"/>
                    </a:lnTo>
                    <a:lnTo>
                      <a:pt x="798" y="405"/>
                    </a:lnTo>
                    <a:lnTo>
                      <a:pt x="48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4" name="Google Shape;5474;p27"/>
              <p:cNvSpPr/>
              <p:nvPr/>
            </p:nvSpPr>
            <p:spPr>
              <a:xfrm>
                <a:off x="1761525" y="2082225"/>
                <a:ext cx="32450" cy="32475"/>
              </a:xfrm>
              <a:custGeom>
                <a:rect b="b" l="l" r="r" t="t"/>
                <a:pathLst>
                  <a:path extrusionOk="0" h="1299" w="1298">
                    <a:moveTo>
                      <a:pt x="500" y="1"/>
                    </a:moveTo>
                    <a:lnTo>
                      <a:pt x="500" y="489"/>
                    </a:lnTo>
                    <a:lnTo>
                      <a:pt x="0" y="644"/>
                    </a:lnTo>
                    <a:lnTo>
                      <a:pt x="500" y="798"/>
                    </a:lnTo>
                    <a:lnTo>
                      <a:pt x="500" y="1299"/>
                    </a:lnTo>
                    <a:lnTo>
                      <a:pt x="798" y="894"/>
                    </a:lnTo>
                    <a:lnTo>
                      <a:pt x="1298" y="1048"/>
                    </a:lnTo>
                    <a:lnTo>
                      <a:pt x="988" y="644"/>
                    </a:lnTo>
                    <a:lnTo>
                      <a:pt x="1298" y="251"/>
                    </a:lnTo>
                    <a:lnTo>
                      <a:pt x="1298" y="251"/>
                    </a:lnTo>
                    <a:lnTo>
                      <a:pt x="798" y="394"/>
                    </a:lnTo>
                    <a:lnTo>
                      <a:pt x="50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5" name="Google Shape;5475;p27"/>
              <p:cNvSpPr/>
              <p:nvPr/>
            </p:nvSpPr>
            <p:spPr>
              <a:xfrm>
                <a:off x="1647825" y="2529000"/>
                <a:ext cx="32450" cy="32475"/>
              </a:xfrm>
              <a:custGeom>
                <a:rect b="b" l="l" r="r" t="t"/>
                <a:pathLst>
                  <a:path extrusionOk="0" h="1299" w="1298">
                    <a:moveTo>
                      <a:pt x="500" y="1"/>
                    </a:moveTo>
                    <a:lnTo>
                      <a:pt x="500" y="489"/>
                    </a:lnTo>
                    <a:lnTo>
                      <a:pt x="0" y="644"/>
                    </a:lnTo>
                    <a:lnTo>
                      <a:pt x="500" y="799"/>
                    </a:lnTo>
                    <a:lnTo>
                      <a:pt x="500" y="1299"/>
                    </a:lnTo>
                    <a:lnTo>
                      <a:pt x="798" y="894"/>
                    </a:lnTo>
                    <a:lnTo>
                      <a:pt x="1298" y="1049"/>
                    </a:lnTo>
                    <a:lnTo>
                      <a:pt x="1298" y="1049"/>
                    </a:lnTo>
                    <a:lnTo>
                      <a:pt x="988" y="644"/>
                    </a:lnTo>
                    <a:lnTo>
                      <a:pt x="1298" y="251"/>
                    </a:lnTo>
                    <a:lnTo>
                      <a:pt x="798" y="394"/>
                    </a:lnTo>
                    <a:lnTo>
                      <a:pt x="50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6" name="Google Shape;5476;p27"/>
              <p:cNvSpPr/>
              <p:nvPr/>
            </p:nvSpPr>
            <p:spPr>
              <a:xfrm>
                <a:off x="780450" y="2377800"/>
                <a:ext cx="32175" cy="32775"/>
              </a:xfrm>
              <a:custGeom>
                <a:rect b="b" l="l" r="r" t="t"/>
                <a:pathLst>
                  <a:path extrusionOk="0" h="1311" w="1287">
                    <a:moveTo>
                      <a:pt x="488" y="1"/>
                    </a:moveTo>
                    <a:lnTo>
                      <a:pt x="488" y="501"/>
                    </a:lnTo>
                    <a:lnTo>
                      <a:pt x="0" y="655"/>
                    </a:lnTo>
                    <a:lnTo>
                      <a:pt x="488" y="810"/>
                    </a:lnTo>
                    <a:lnTo>
                      <a:pt x="488" y="1310"/>
                    </a:lnTo>
                    <a:lnTo>
                      <a:pt x="798" y="905"/>
                    </a:lnTo>
                    <a:lnTo>
                      <a:pt x="1286" y="1060"/>
                    </a:lnTo>
                    <a:lnTo>
                      <a:pt x="988" y="655"/>
                    </a:lnTo>
                    <a:lnTo>
                      <a:pt x="1286" y="251"/>
                    </a:lnTo>
                    <a:lnTo>
                      <a:pt x="798" y="405"/>
                    </a:lnTo>
                    <a:lnTo>
                      <a:pt x="48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7" name="Google Shape;5477;p27"/>
              <p:cNvSpPr/>
              <p:nvPr/>
            </p:nvSpPr>
            <p:spPr>
              <a:xfrm>
                <a:off x="2243125" y="2420375"/>
                <a:ext cx="32175" cy="32450"/>
              </a:xfrm>
              <a:custGeom>
                <a:rect b="b" l="l" r="r" t="t"/>
                <a:pathLst>
                  <a:path extrusionOk="0" h="1298" w="1287">
                    <a:moveTo>
                      <a:pt x="489" y="0"/>
                    </a:moveTo>
                    <a:lnTo>
                      <a:pt x="489" y="500"/>
                    </a:lnTo>
                    <a:lnTo>
                      <a:pt x="1" y="655"/>
                    </a:lnTo>
                    <a:lnTo>
                      <a:pt x="489" y="810"/>
                    </a:lnTo>
                    <a:lnTo>
                      <a:pt x="489" y="1298"/>
                    </a:lnTo>
                    <a:lnTo>
                      <a:pt x="798" y="905"/>
                    </a:lnTo>
                    <a:lnTo>
                      <a:pt x="1286" y="1060"/>
                    </a:lnTo>
                    <a:lnTo>
                      <a:pt x="989" y="655"/>
                    </a:lnTo>
                    <a:lnTo>
                      <a:pt x="1286" y="250"/>
                    </a:lnTo>
                    <a:lnTo>
                      <a:pt x="1286" y="250"/>
                    </a:lnTo>
                    <a:lnTo>
                      <a:pt x="798" y="405"/>
                    </a:lnTo>
                    <a:lnTo>
                      <a:pt x="4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8" name="Google Shape;5478;p27"/>
              <p:cNvSpPr/>
              <p:nvPr/>
            </p:nvSpPr>
            <p:spPr>
              <a:xfrm>
                <a:off x="3166450" y="3111225"/>
                <a:ext cx="32475" cy="32475"/>
              </a:xfrm>
              <a:custGeom>
                <a:rect b="b" l="l" r="r" t="t"/>
                <a:pathLst>
                  <a:path extrusionOk="0" h="1299" w="1299">
                    <a:moveTo>
                      <a:pt x="501" y="1"/>
                    </a:moveTo>
                    <a:lnTo>
                      <a:pt x="501" y="501"/>
                    </a:lnTo>
                    <a:lnTo>
                      <a:pt x="1" y="643"/>
                    </a:lnTo>
                    <a:lnTo>
                      <a:pt x="501" y="798"/>
                    </a:lnTo>
                    <a:lnTo>
                      <a:pt x="501" y="1298"/>
                    </a:lnTo>
                    <a:lnTo>
                      <a:pt x="798" y="894"/>
                    </a:lnTo>
                    <a:lnTo>
                      <a:pt x="1298" y="1048"/>
                    </a:lnTo>
                    <a:lnTo>
                      <a:pt x="1298" y="1048"/>
                    </a:lnTo>
                    <a:lnTo>
                      <a:pt x="989" y="643"/>
                    </a:lnTo>
                    <a:lnTo>
                      <a:pt x="1298" y="251"/>
                    </a:lnTo>
                    <a:lnTo>
                      <a:pt x="798" y="405"/>
                    </a:lnTo>
                    <a:lnTo>
                      <a:pt x="50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9" name="Google Shape;5479;p27"/>
              <p:cNvSpPr/>
              <p:nvPr/>
            </p:nvSpPr>
            <p:spPr>
              <a:xfrm>
                <a:off x="3302475" y="3978300"/>
                <a:ext cx="32175" cy="32475"/>
              </a:xfrm>
              <a:custGeom>
                <a:rect b="b" l="l" r="r" t="t"/>
                <a:pathLst>
                  <a:path extrusionOk="0" h="1299" w="1287">
                    <a:moveTo>
                      <a:pt x="489" y="0"/>
                    </a:moveTo>
                    <a:lnTo>
                      <a:pt x="489" y="500"/>
                    </a:lnTo>
                    <a:lnTo>
                      <a:pt x="1" y="655"/>
                    </a:lnTo>
                    <a:lnTo>
                      <a:pt x="489" y="810"/>
                    </a:lnTo>
                    <a:lnTo>
                      <a:pt x="489" y="1298"/>
                    </a:lnTo>
                    <a:lnTo>
                      <a:pt x="799" y="893"/>
                    </a:lnTo>
                    <a:lnTo>
                      <a:pt x="1287" y="1048"/>
                    </a:lnTo>
                    <a:lnTo>
                      <a:pt x="989" y="655"/>
                    </a:lnTo>
                    <a:lnTo>
                      <a:pt x="1287" y="250"/>
                    </a:lnTo>
                    <a:lnTo>
                      <a:pt x="799" y="405"/>
                    </a:lnTo>
                    <a:lnTo>
                      <a:pt x="4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0" name="Google Shape;5480;p27"/>
              <p:cNvSpPr/>
              <p:nvPr/>
            </p:nvSpPr>
            <p:spPr>
              <a:xfrm>
                <a:off x="2336000" y="3689575"/>
                <a:ext cx="32475" cy="32475"/>
              </a:xfrm>
              <a:custGeom>
                <a:rect b="b" l="l" r="r" t="t"/>
                <a:pathLst>
                  <a:path extrusionOk="0" h="1299" w="1299">
                    <a:moveTo>
                      <a:pt x="500" y="0"/>
                    </a:moveTo>
                    <a:lnTo>
                      <a:pt x="500" y="489"/>
                    </a:lnTo>
                    <a:lnTo>
                      <a:pt x="0" y="643"/>
                    </a:lnTo>
                    <a:lnTo>
                      <a:pt x="500" y="798"/>
                    </a:lnTo>
                    <a:lnTo>
                      <a:pt x="500" y="1298"/>
                    </a:lnTo>
                    <a:lnTo>
                      <a:pt x="798" y="893"/>
                    </a:lnTo>
                    <a:lnTo>
                      <a:pt x="1298" y="1048"/>
                    </a:lnTo>
                    <a:lnTo>
                      <a:pt x="988" y="643"/>
                    </a:lnTo>
                    <a:lnTo>
                      <a:pt x="1298" y="238"/>
                    </a:lnTo>
                    <a:lnTo>
                      <a:pt x="798" y="393"/>
                    </a:lnTo>
                    <a:lnTo>
                      <a:pt x="5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1" name="Google Shape;5481;p27"/>
              <p:cNvSpPr/>
              <p:nvPr/>
            </p:nvSpPr>
            <p:spPr>
              <a:xfrm>
                <a:off x="2560425" y="3143675"/>
                <a:ext cx="32475" cy="32475"/>
              </a:xfrm>
              <a:custGeom>
                <a:rect b="b" l="l" r="r" t="t"/>
                <a:pathLst>
                  <a:path extrusionOk="0" h="1299" w="1299">
                    <a:moveTo>
                      <a:pt x="501" y="0"/>
                    </a:moveTo>
                    <a:lnTo>
                      <a:pt x="501" y="488"/>
                    </a:lnTo>
                    <a:lnTo>
                      <a:pt x="1" y="643"/>
                    </a:lnTo>
                    <a:lnTo>
                      <a:pt x="501" y="798"/>
                    </a:lnTo>
                    <a:lnTo>
                      <a:pt x="501" y="1298"/>
                    </a:lnTo>
                    <a:lnTo>
                      <a:pt x="798" y="893"/>
                    </a:lnTo>
                    <a:lnTo>
                      <a:pt x="1298" y="1048"/>
                    </a:lnTo>
                    <a:lnTo>
                      <a:pt x="989" y="643"/>
                    </a:lnTo>
                    <a:lnTo>
                      <a:pt x="1298" y="250"/>
                    </a:lnTo>
                    <a:lnTo>
                      <a:pt x="1298" y="250"/>
                    </a:lnTo>
                    <a:lnTo>
                      <a:pt x="798" y="405"/>
                    </a:lnTo>
                    <a:lnTo>
                      <a:pt x="50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2" name="Google Shape;5482;p27"/>
              <p:cNvSpPr/>
              <p:nvPr/>
            </p:nvSpPr>
            <p:spPr>
              <a:xfrm>
                <a:off x="1914525" y="1848875"/>
                <a:ext cx="32450" cy="32475"/>
              </a:xfrm>
              <a:custGeom>
                <a:rect b="b" l="l" r="r" t="t"/>
                <a:pathLst>
                  <a:path extrusionOk="0" h="1299" w="1298">
                    <a:moveTo>
                      <a:pt x="500" y="0"/>
                    </a:moveTo>
                    <a:lnTo>
                      <a:pt x="500" y="500"/>
                    </a:lnTo>
                    <a:lnTo>
                      <a:pt x="0" y="643"/>
                    </a:lnTo>
                    <a:lnTo>
                      <a:pt x="500" y="798"/>
                    </a:lnTo>
                    <a:lnTo>
                      <a:pt x="500" y="1298"/>
                    </a:lnTo>
                    <a:lnTo>
                      <a:pt x="810" y="893"/>
                    </a:lnTo>
                    <a:lnTo>
                      <a:pt x="1298" y="1048"/>
                    </a:lnTo>
                    <a:lnTo>
                      <a:pt x="988" y="643"/>
                    </a:lnTo>
                    <a:lnTo>
                      <a:pt x="1298" y="250"/>
                    </a:lnTo>
                    <a:lnTo>
                      <a:pt x="810" y="405"/>
                    </a:lnTo>
                    <a:lnTo>
                      <a:pt x="5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3" name="Google Shape;5483;p27"/>
              <p:cNvSpPr/>
              <p:nvPr/>
            </p:nvSpPr>
            <p:spPr>
              <a:xfrm>
                <a:off x="2360400" y="1131825"/>
                <a:ext cx="32475" cy="32450"/>
              </a:xfrm>
              <a:custGeom>
                <a:rect b="b" l="l" r="r" t="t"/>
                <a:pathLst>
                  <a:path extrusionOk="0" h="1298" w="1299">
                    <a:moveTo>
                      <a:pt x="501" y="0"/>
                    </a:moveTo>
                    <a:lnTo>
                      <a:pt x="501" y="500"/>
                    </a:lnTo>
                    <a:lnTo>
                      <a:pt x="1" y="655"/>
                    </a:lnTo>
                    <a:lnTo>
                      <a:pt x="501" y="798"/>
                    </a:lnTo>
                    <a:lnTo>
                      <a:pt x="501" y="1298"/>
                    </a:lnTo>
                    <a:lnTo>
                      <a:pt x="798" y="893"/>
                    </a:lnTo>
                    <a:lnTo>
                      <a:pt x="1298" y="1048"/>
                    </a:lnTo>
                    <a:lnTo>
                      <a:pt x="989" y="655"/>
                    </a:lnTo>
                    <a:lnTo>
                      <a:pt x="1298" y="250"/>
                    </a:lnTo>
                    <a:lnTo>
                      <a:pt x="798" y="405"/>
                    </a:lnTo>
                    <a:lnTo>
                      <a:pt x="50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4" name="Google Shape;5484;p27"/>
              <p:cNvSpPr/>
              <p:nvPr/>
            </p:nvSpPr>
            <p:spPr>
              <a:xfrm>
                <a:off x="2275275" y="2911200"/>
                <a:ext cx="32475" cy="32475"/>
              </a:xfrm>
              <a:custGeom>
                <a:rect b="b" l="l" r="r" t="t"/>
                <a:pathLst>
                  <a:path extrusionOk="0" h="1299" w="1299">
                    <a:moveTo>
                      <a:pt x="500" y="1"/>
                    </a:moveTo>
                    <a:lnTo>
                      <a:pt x="500" y="501"/>
                    </a:lnTo>
                    <a:lnTo>
                      <a:pt x="0" y="644"/>
                    </a:lnTo>
                    <a:lnTo>
                      <a:pt x="500" y="798"/>
                    </a:lnTo>
                    <a:lnTo>
                      <a:pt x="500" y="1298"/>
                    </a:lnTo>
                    <a:lnTo>
                      <a:pt x="798" y="894"/>
                    </a:lnTo>
                    <a:lnTo>
                      <a:pt x="1298" y="1048"/>
                    </a:lnTo>
                    <a:lnTo>
                      <a:pt x="989" y="644"/>
                    </a:lnTo>
                    <a:lnTo>
                      <a:pt x="1298" y="251"/>
                    </a:lnTo>
                    <a:lnTo>
                      <a:pt x="1298" y="251"/>
                    </a:lnTo>
                    <a:lnTo>
                      <a:pt x="798" y="393"/>
                    </a:lnTo>
                    <a:lnTo>
                      <a:pt x="50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5" name="Google Shape;5485;p27"/>
              <p:cNvSpPr/>
              <p:nvPr/>
            </p:nvSpPr>
            <p:spPr>
              <a:xfrm>
                <a:off x="2544350" y="3918175"/>
                <a:ext cx="32175" cy="32475"/>
              </a:xfrm>
              <a:custGeom>
                <a:rect b="b" l="l" r="r" t="t"/>
                <a:pathLst>
                  <a:path extrusionOk="0" h="1299" w="1287">
                    <a:moveTo>
                      <a:pt x="489" y="0"/>
                    </a:moveTo>
                    <a:lnTo>
                      <a:pt x="489" y="500"/>
                    </a:lnTo>
                    <a:lnTo>
                      <a:pt x="1" y="655"/>
                    </a:lnTo>
                    <a:lnTo>
                      <a:pt x="489" y="810"/>
                    </a:lnTo>
                    <a:lnTo>
                      <a:pt x="489" y="1298"/>
                    </a:lnTo>
                    <a:lnTo>
                      <a:pt x="798" y="905"/>
                    </a:lnTo>
                    <a:lnTo>
                      <a:pt x="1287" y="1048"/>
                    </a:lnTo>
                    <a:lnTo>
                      <a:pt x="989" y="655"/>
                    </a:lnTo>
                    <a:lnTo>
                      <a:pt x="1287" y="250"/>
                    </a:lnTo>
                    <a:lnTo>
                      <a:pt x="798" y="405"/>
                    </a:lnTo>
                    <a:lnTo>
                      <a:pt x="4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6" name="Google Shape;5486;p27"/>
              <p:cNvSpPr/>
              <p:nvPr/>
            </p:nvSpPr>
            <p:spPr>
              <a:xfrm>
                <a:off x="2670850" y="2694200"/>
                <a:ext cx="32175" cy="32475"/>
              </a:xfrm>
              <a:custGeom>
                <a:rect b="b" l="l" r="r" t="t"/>
                <a:pathLst>
                  <a:path extrusionOk="0" h="1299" w="1287">
                    <a:moveTo>
                      <a:pt x="489" y="1"/>
                    </a:moveTo>
                    <a:lnTo>
                      <a:pt x="489" y="489"/>
                    </a:lnTo>
                    <a:lnTo>
                      <a:pt x="1" y="644"/>
                    </a:lnTo>
                    <a:lnTo>
                      <a:pt x="489" y="799"/>
                    </a:lnTo>
                    <a:lnTo>
                      <a:pt x="489" y="1299"/>
                    </a:lnTo>
                    <a:lnTo>
                      <a:pt x="799" y="894"/>
                    </a:lnTo>
                    <a:lnTo>
                      <a:pt x="1287" y="1049"/>
                    </a:lnTo>
                    <a:lnTo>
                      <a:pt x="1287" y="1049"/>
                    </a:lnTo>
                    <a:lnTo>
                      <a:pt x="989" y="644"/>
                    </a:lnTo>
                    <a:lnTo>
                      <a:pt x="1287" y="251"/>
                    </a:lnTo>
                    <a:lnTo>
                      <a:pt x="799" y="394"/>
                    </a:lnTo>
                    <a:lnTo>
                      <a:pt x="48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7" name="Google Shape;5487;p27"/>
              <p:cNvSpPr/>
              <p:nvPr/>
            </p:nvSpPr>
            <p:spPr>
              <a:xfrm>
                <a:off x="2745875" y="1821775"/>
                <a:ext cx="32450" cy="32475"/>
              </a:xfrm>
              <a:custGeom>
                <a:rect b="b" l="l" r="r" t="t"/>
                <a:pathLst>
                  <a:path extrusionOk="0" h="1299" w="1298">
                    <a:moveTo>
                      <a:pt x="500" y="1"/>
                    </a:moveTo>
                    <a:lnTo>
                      <a:pt x="500" y="489"/>
                    </a:lnTo>
                    <a:lnTo>
                      <a:pt x="0" y="644"/>
                    </a:lnTo>
                    <a:lnTo>
                      <a:pt x="500" y="799"/>
                    </a:lnTo>
                    <a:lnTo>
                      <a:pt x="500" y="1299"/>
                    </a:lnTo>
                    <a:lnTo>
                      <a:pt x="810" y="894"/>
                    </a:lnTo>
                    <a:lnTo>
                      <a:pt x="1298" y="1049"/>
                    </a:lnTo>
                    <a:lnTo>
                      <a:pt x="988" y="644"/>
                    </a:lnTo>
                    <a:lnTo>
                      <a:pt x="1298" y="251"/>
                    </a:lnTo>
                    <a:lnTo>
                      <a:pt x="810" y="394"/>
                    </a:lnTo>
                    <a:lnTo>
                      <a:pt x="50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8" name="Google Shape;5488;p27"/>
              <p:cNvSpPr/>
              <p:nvPr/>
            </p:nvSpPr>
            <p:spPr>
              <a:xfrm>
                <a:off x="3651050" y="3127300"/>
                <a:ext cx="32450" cy="32475"/>
              </a:xfrm>
              <a:custGeom>
                <a:rect b="b" l="l" r="r" t="t"/>
                <a:pathLst>
                  <a:path extrusionOk="0" h="1299" w="1298">
                    <a:moveTo>
                      <a:pt x="488" y="0"/>
                    </a:moveTo>
                    <a:lnTo>
                      <a:pt x="488" y="501"/>
                    </a:lnTo>
                    <a:lnTo>
                      <a:pt x="0" y="655"/>
                    </a:lnTo>
                    <a:lnTo>
                      <a:pt x="488" y="810"/>
                    </a:lnTo>
                    <a:lnTo>
                      <a:pt x="488" y="1298"/>
                    </a:lnTo>
                    <a:lnTo>
                      <a:pt x="798" y="905"/>
                    </a:lnTo>
                    <a:lnTo>
                      <a:pt x="1298" y="1060"/>
                    </a:lnTo>
                    <a:lnTo>
                      <a:pt x="988" y="655"/>
                    </a:lnTo>
                    <a:lnTo>
                      <a:pt x="1298" y="251"/>
                    </a:lnTo>
                    <a:lnTo>
                      <a:pt x="798" y="405"/>
                    </a:lnTo>
                    <a:lnTo>
                      <a:pt x="48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9" name="Google Shape;5489;p27"/>
              <p:cNvSpPr/>
              <p:nvPr/>
            </p:nvSpPr>
            <p:spPr>
              <a:xfrm>
                <a:off x="4041275" y="2777250"/>
                <a:ext cx="32175" cy="32775"/>
              </a:xfrm>
              <a:custGeom>
                <a:rect b="b" l="l" r="r" t="t"/>
                <a:pathLst>
                  <a:path extrusionOk="0" h="1311" w="1287">
                    <a:moveTo>
                      <a:pt x="488" y="1"/>
                    </a:moveTo>
                    <a:lnTo>
                      <a:pt x="488" y="501"/>
                    </a:lnTo>
                    <a:lnTo>
                      <a:pt x="0" y="656"/>
                    </a:lnTo>
                    <a:lnTo>
                      <a:pt x="488" y="810"/>
                    </a:lnTo>
                    <a:lnTo>
                      <a:pt x="488" y="1310"/>
                    </a:lnTo>
                    <a:lnTo>
                      <a:pt x="798" y="906"/>
                    </a:lnTo>
                    <a:lnTo>
                      <a:pt x="1286" y="1060"/>
                    </a:lnTo>
                    <a:lnTo>
                      <a:pt x="988" y="656"/>
                    </a:lnTo>
                    <a:lnTo>
                      <a:pt x="1286" y="251"/>
                    </a:lnTo>
                    <a:lnTo>
                      <a:pt x="798" y="406"/>
                    </a:lnTo>
                    <a:lnTo>
                      <a:pt x="48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0" name="Google Shape;5490;p27"/>
              <p:cNvSpPr/>
              <p:nvPr/>
            </p:nvSpPr>
            <p:spPr>
              <a:xfrm>
                <a:off x="1419225" y="2245650"/>
                <a:ext cx="32450" cy="32475"/>
              </a:xfrm>
              <a:custGeom>
                <a:rect b="b" l="l" r="r" t="t"/>
                <a:pathLst>
                  <a:path extrusionOk="0" h="1299" w="1298">
                    <a:moveTo>
                      <a:pt x="500" y="0"/>
                    </a:moveTo>
                    <a:lnTo>
                      <a:pt x="500" y="500"/>
                    </a:lnTo>
                    <a:lnTo>
                      <a:pt x="0" y="655"/>
                    </a:lnTo>
                    <a:lnTo>
                      <a:pt x="500" y="810"/>
                    </a:lnTo>
                    <a:lnTo>
                      <a:pt x="500" y="1298"/>
                    </a:lnTo>
                    <a:lnTo>
                      <a:pt x="798" y="905"/>
                    </a:lnTo>
                    <a:lnTo>
                      <a:pt x="1298" y="1048"/>
                    </a:lnTo>
                    <a:lnTo>
                      <a:pt x="1298" y="1048"/>
                    </a:lnTo>
                    <a:lnTo>
                      <a:pt x="988" y="655"/>
                    </a:lnTo>
                    <a:lnTo>
                      <a:pt x="1298" y="250"/>
                    </a:lnTo>
                    <a:lnTo>
                      <a:pt x="798" y="405"/>
                    </a:lnTo>
                    <a:lnTo>
                      <a:pt x="5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1" name="Google Shape;5491;p27"/>
              <p:cNvSpPr/>
              <p:nvPr/>
            </p:nvSpPr>
            <p:spPr>
              <a:xfrm>
                <a:off x="3361425" y="3035625"/>
                <a:ext cx="32475" cy="32475"/>
              </a:xfrm>
              <a:custGeom>
                <a:rect b="b" l="l" r="r" t="t"/>
                <a:pathLst>
                  <a:path extrusionOk="0" h="1299" w="1299">
                    <a:moveTo>
                      <a:pt x="488" y="0"/>
                    </a:moveTo>
                    <a:lnTo>
                      <a:pt x="488" y="489"/>
                    </a:lnTo>
                    <a:lnTo>
                      <a:pt x="0" y="643"/>
                    </a:lnTo>
                    <a:lnTo>
                      <a:pt x="488" y="798"/>
                    </a:lnTo>
                    <a:lnTo>
                      <a:pt x="488" y="1298"/>
                    </a:lnTo>
                    <a:lnTo>
                      <a:pt x="798" y="893"/>
                    </a:lnTo>
                    <a:lnTo>
                      <a:pt x="1298" y="1048"/>
                    </a:lnTo>
                    <a:lnTo>
                      <a:pt x="989" y="643"/>
                    </a:lnTo>
                    <a:lnTo>
                      <a:pt x="1298" y="239"/>
                    </a:lnTo>
                    <a:lnTo>
                      <a:pt x="798" y="393"/>
                    </a:lnTo>
                    <a:lnTo>
                      <a:pt x="48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2" name="Google Shape;5492;p27"/>
              <p:cNvSpPr/>
              <p:nvPr/>
            </p:nvSpPr>
            <p:spPr>
              <a:xfrm>
                <a:off x="1792475" y="2761175"/>
                <a:ext cx="32175" cy="32475"/>
              </a:xfrm>
              <a:custGeom>
                <a:rect b="b" l="l" r="r" t="t"/>
                <a:pathLst>
                  <a:path extrusionOk="0" h="1299" w="1287">
                    <a:moveTo>
                      <a:pt x="489" y="1"/>
                    </a:moveTo>
                    <a:lnTo>
                      <a:pt x="489" y="501"/>
                    </a:lnTo>
                    <a:lnTo>
                      <a:pt x="0" y="644"/>
                    </a:lnTo>
                    <a:lnTo>
                      <a:pt x="489" y="799"/>
                    </a:lnTo>
                    <a:lnTo>
                      <a:pt x="489" y="1299"/>
                    </a:lnTo>
                    <a:lnTo>
                      <a:pt x="798" y="894"/>
                    </a:lnTo>
                    <a:lnTo>
                      <a:pt x="1286" y="1049"/>
                    </a:lnTo>
                    <a:lnTo>
                      <a:pt x="989" y="644"/>
                    </a:lnTo>
                    <a:lnTo>
                      <a:pt x="1286" y="251"/>
                    </a:lnTo>
                    <a:lnTo>
                      <a:pt x="798" y="406"/>
                    </a:lnTo>
                    <a:lnTo>
                      <a:pt x="48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3" name="Google Shape;5493;p27"/>
              <p:cNvSpPr/>
              <p:nvPr/>
            </p:nvSpPr>
            <p:spPr>
              <a:xfrm>
                <a:off x="1107275" y="2677850"/>
                <a:ext cx="32475" cy="32450"/>
              </a:xfrm>
              <a:custGeom>
                <a:rect b="b" l="l" r="r" t="t"/>
                <a:pathLst>
                  <a:path extrusionOk="0" h="1298" w="1299">
                    <a:moveTo>
                      <a:pt x="500" y="0"/>
                    </a:moveTo>
                    <a:lnTo>
                      <a:pt x="500" y="500"/>
                    </a:lnTo>
                    <a:lnTo>
                      <a:pt x="0" y="655"/>
                    </a:lnTo>
                    <a:lnTo>
                      <a:pt x="500" y="810"/>
                    </a:lnTo>
                    <a:lnTo>
                      <a:pt x="500" y="1298"/>
                    </a:lnTo>
                    <a:lnTo>
                      <a:pt x="810" y="905"/>
                    </a:lnTo>
                    <a:lnTo>
                      <a:pt x="1298" y="1048"/>
                    </a:lnTo>
                    <a:lnTo>
                      <a:pt x="988" y="655"/>
                    </a:lnTo>
                    <a:lnTo>
                      <a:pt x="1298" y="250"/>
                    </a:lnTo>
                    <a:lnTo>
                      <a:pt x="810" y="405"/>
                    </a:lnTo>
                    <a:lnTo>
                      <a:pt x="5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4" name="Google Shape;5494;p27"/>
              <p:cNvSpPr/>
              <p:nvPr/>
            </p:nvSpPr>
            <p:spPr>
              <a:xfrm>
                <a:off x="3018525" y="2280175"/>
                <a:ext cx="32475" cy="32475"/>
              </a:xfrm>
              <a:custGeom>
                <a:rect b="b" l="l" r="r" t="t"/>
                <a:pathLst>
                  <a:path extrusionOk="0" h="1299" w="1299">
                    <a:moveTo>
                      <a:pt x="500" y="0"/>
                    </a:moveTo>
                    <a:lnTo>
                      <a:pt x="500" y="500"/>
                    </a:lnTo>
                    <a:lnTo>
                      <a:pt x="0" y="655"/>
                    </a:lnTo>
                    <a:lnTo>
                      <a:pt x="500" y="810"/>
                    </a:lnTo>
                    <a:lnTo>
                      <a:pt x="500" y="1298"/>
                    </a:lnTo>
                    <a:lnTo>
                      <a:pt x="798" y="905"/>
                    </a:lnTo>
                    <a:lnTo>
                      <a:pt x="1298" y="1048"/>
                    </a:lnTo>
                    <a:lnTo>
                      <a:pt x="989" y="655"/>
                    </a:lnTo>
                    <a:lnTo>
                      <a:pt x="1298" y="250"/>
                    </a:lnTo>
                    <a:lnTo>
                      <a:pt x="798" y="405"/>
                    </a:lnTo>
                    <a:lnTo>
                      <a:pt x="5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5" name="Google Shape;5495;p27"/>
              <p:cNvSpPr/>
              <p:nvPr/>
            </p:nvSpPr>
            <p:spPr>
              <a:xfrm>
                <a:off x="2549425" y="2858225"/>
                <a:ext cx="14900" cy="12800"/>
              </a:xfrm>
              <a:custGeom>
                <a:rect b="b" l="l" r="r" t="t"/>
                <a:pathLst>
                  <a:path extrusionOk="0" h="512" w="596">
                    <a:moveTo>
                      <a:pt x="274" y="0"/>
                    </a:moveTo>
                    <a:cubicBezTo>
                      <a:pt x="119" y="0"/>
                      <a:pt x="0" y="119"/>
                      <a:pt x="0" y="262"/>
                    </a:cubicBezTo>
                    <a:cubicBezTo>
                      <a:pt x="0" y="409"/>
                      <a:pt x="129" y="511"/>
                      <a:pt x="259" y="511"/>
                    </a:cubicBezTo>
                    <a:cubicBezTo>
                      <a:pt x="319" y="511"/>
                      <a:pt x="380" y="490"/>
                      <a:pt x="429" y="441"/>
                    </a:cubicBezTo>
                    <a:cubicBezTo>
                      <a:pt x="595" y="286"/>
                      <a:pt x="488" y="12"/>
                      <a:pt x="27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6" name="Google Shape;5496;p27"/>
              <p:cNvSpPr/>
              <p:nvPr/>
            </p:nvSpPr>
            <p:spPr>
              <a:xfrm>
                <a:off x="2369925" y="2624550"/>
                <a:ext cx="7475" cy="6475"/>
              </a:xfrm>
              <a:custGeom>
                <a:rect b="b" l="l" r="r" t="t"/>
                <a:pathLst>
                  <a:path extrusionOk="0" h="259" w="299">
                    <a:moveTo>
                      <a:pt x="132" y="1"/>
                    </a:moveTo>
                    <a:cubicBezTo>
                      <a:pt x="60" y="1"/>
                      <a:pt x="1" y="60"/>
                      <a:pt x="1" y="132"/>
                    </a:cubicBezTo>
                    <a:cubicBezTo>
                      <a:pt x="1" y="207"/>
                      <a:pt x="64" y="258"/>
                      <a:pt x="131" y="258"/>
                    </a:cubicBezTo>
                    <a:cubicBezTo>
                      <a:pt x="160" y="258"/>
                      <a:pt x="190" y="249"/>
                      <a:pt x="215" y="227"/>
                    </a:cubicBezTo>
                    <a:cubicBezTo>
                      <a:pt x="298" y="144"/>
                      <a:pt x="251" y="1"/>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7" name="Google Shape;5497;p27"/>
              <p:cNvSpPr/>
              <p:nvPr/>
            </p:nvSpPr>
            <p:spPr>
              <a:xfrm>
                <a:off x="2025825" y="2983825"/>
                <a:ext cx="7475" cy="6650"/>
              </a:xfrm>
              <a:custGeom>
                <a:rect b="b" l="l" r="r" t="t"/>
                <a:pathLst>
                  <a:path extrusionOk="0" h="266" w="299">
                    <a:moveTo>
                      <a:pt x="132" y="1"/>
                    </a:moveTo>
                    <a:cubicBezTo>
                      <a:pt x="60" y="1"/>
                      <a:pt x="1" y="60"/>
                      <a:pt x="1" y="132"/>
                    </a:cubicBezTo>
                    <a:cubicBezTo>
                      <a:pt x="1" y="212"/>
                      <a:pt x="61" y="266"/>
                      <a:pt x="126" y="266"/>
                    </a:cubicBezTo>
                    <a:cubicBezTo>
                      <a:pt x="157" y="266"/>
                      <a:pt x="188" y="254"/>
                      <a:pt x="215" y="227"/>
                    </a:cubicBezTo>
                    <a:cubicBezTo>
                      <a:pt x="299" y="155"/>
                      <a:pt x="251" y="13"/>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8" name="Google Shape;5498;p27"/>
              <p:cNvSpPr/>
              <p:nvPr/>
            </p:nvSpPr>
            <p:spPr>
              <a:xfrm>
                <a:off x="2667000" y="2083975"/>
                <a:ext cx="7750" cy="6400"/>
              </a:xfrm>
              <a:custGeom>
                <a:rect b="b" l="l" r="r" t="t"/>
                <a:pathLst>
                  <a:path extrusionOk="0" h="256" w="310">
                    <a:moveTo>
                      <a:pt x="125" y="1"/>
                    </a:moveTo>
                    <a:cubicBezTo>
                      <a:pt x="60" y="1"/>
                      <a:pt x="0" y="57"/>
                      <a:pt x="0" y="133"/>
                    </a:cubicBezTo>
                    <a:cubicBezTo>
                      <a:pt x="0" y="205"/>
                      <a:pt x="65" y="256"/>
                      <a:pt x="132" y="256"/>
                    </a:cubicBezTo>
                    <a:cubicBezTo>
                      <a:pt x="165" y="256"/>
                      <a:pt x="199" y="244"/>
                      <a:pt x="226" y="216"/>
                    </a:cubicBezTo>
                    <a:cubicBezTo>
                      <a:pt x="310" y="145"/>
                      <a:pt x="250" y="2"/>
                      <a:pt x="143" y="2"/>
                    </a:cubicBezTo>
                    <a:cubicBezTo>
                      <a:pt x="137" y="1"/>
                      <a:pt x="131" y="1"/>
                      <a:pt x="12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9" name="Google Shape;5499;p27"/>
              <p:cNvSpPr/>
              <p:nvPr/>
            </p:nvSpPr>
            <p:spPr>
              <a:xfrm>
                <a:off x="2303550" y="2080750"/>
                <a:ext cx="7475" cy="6450"/>
              </a:xfrm>
              <a:custGeom>
                <a:rect b="b" l="l" r="r" t="t"/>
                <a:pathLst>
                  <a:path extrusionOk="0" h="258" w="299">
                    <a:moveTo>
                      <a:pt x="131" y="0"/>
                    </a:moveTo>
                    <a:cubicBezTo>
                      <a:pt x="60" y="0"/>
                      <a:pt x="0" y="48"/>
                      <a:pt x="0" y="131"/>
                    </a:cubicBezTo>
                    <a:cubicBezTo>
                      <a:pt x="0" y="206"/>
                      <a:pt x="64" y="258"/>
                      <a:pt x="131" y="258"/>
                    </a:cubicBezTo>
                    <a:cubicBezTo>
                      <a:pt x="160" y="258"/>
                      <a:pt x="190" y="248"/>
                      <a:pt x="215" y="226"/>
                    </a:cubicBezTo>
                    <a:cubicBezTo>
                      <a:pt x="298" y="143"/>
                      <a:pt x="251" y="0"/>
                      <a:pt x="13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0" name="Google Shape;5500;p27"/>
              <p:cNvSpPr/>
              <p:nvPr/>
            </p:nvSpPr>
            <p:spPr>
              <a:xfrm>
                <a:off x="1918475" y="2471525"/>
                <a:ext cx="9650" cy="6625"/>
              </a:xfrm>
              <a:custGeom>
                <a:rect b="b" l="l" r="r" t="t"/>
                <a:pathLst>
                  <a:path extrusionOk="0" h="265" w="386">
                    <a:moveTo>
                      <a:pt x="177" y="1"/>
                    </a:moveTo>
                    <a:cubicBezTo>
                      <a:pt x="1" y="1"/>
                      <a:pt x="4" y="264"/>
                      <a:pt x="188" y="264"/>
                    </a:cubicBezTo>
                    <a:cubicBezTo>
                      <a:pt x="191" y="264"/>
                      <a:pt x="195" y="264"/>
                      <a:pt x="199" y="264"/>
                    </a:cubicBezTo>
                    <a:cubicBezTo>
                      <a:pt x="203" y="264"/>
                      <a:pt x="207" y="264"/>
                      <a:pt x="210" y="264"/>
                    </a:cubicBezTo>
                    <a:cubicBezTo>
                      <a:pt x="383" y="264"/>
                      <a:pt x="386" y="1"/>
                      <a:pt x="220" y="1"/>
                    </a:cubicBezTo>
                    <a:cubicBezTo>
                      <a:pt x="214" y="1"/>
                      <a:pt x="207" y="1"/>
                      <a:pt x="199" y="2"/>
                    </a:cubicBezTo>
                    <a:cubicBezTo>
                      <a:pt x="191" y="1"/>
                      <a:pt x="184" y="1"/>
                      <a:pt x="17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1" name="Google Shape;5501;p27"/>
              <p:cNvSpPr/>
              <p:nvPr/>
            </p:nvSpPr>
            <p:spPr>
              <a:xfrm>
                <a:off x="2306625" y="3102300"/>
                <a:ext cx="7675" cy="6650"/>
              </a:xfrm>
              <a:custGeom>
                <a:rect b="b" l="l" r="r" t="t"/>
                <a:pathLst>
                  <a:path extrusionOk="0" h="266" w="307">
                    <a:moveTo>
                      <a:pt x="139" y="0"/>
                    </a:moveTo>
                    <a:cubicBezTo>
                      <a:pt x="68" y="0"/>
                      <a:pt x="8" y="60"/>
                      <a:pt x="8" y="131"/>
                    </a:cubicBezTo>
                    <a:cubicBezTo>
                      <a:pt x="0" y="212"/>
                      <a:pt x="63" y="265"/>
                      <a:pt x="131" y="265"/>
                    </a:cubicBezTo>
                    <a:cubicBezTo>
                      <a:pt x="163" y="265"/>
                      <a:pt x="196" y="253"/>
                      <a:pt x="223" y="227"/>
                    </a:cubicBezTo>
                    <a:cubicBezTo>
                      <a:pt x="306" y="143"/>
                      <a:pt x="258" y="12"/>
                      <a:pt x="139"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2" name="Google Shape;5502;p27"/>
              <p:cNvSpPr/>
              <p:nvPr/>
            </p:nvSpPr>
            <p:spPr>
              <a:xfrm>
                <a:off x="2209300" y="3393375"/>
                <a:ext cx="7650" cy="6375"/>
              </a:xfrm>
              <a:custGeom>
                <a:rect b="b" l="l" r="r" t="t"/>
                <a:pathLst>
                  <a:path extrusionOk="0" h="255" w="306">
                    <a:moveTo>
                      <a:pt x="121" y="0"/>
                    </a:moveTo>
                    <a:cubicBezTo>
                      <a:pt x="58" y="0"/>
                      <a:pt x="8" y="55"/>
                      <a:pt x="8" y="121"/>
                    </a:cubicBezTo>
                    <a:cubicBezTo>
                      <a:pt x="0" y="201"/>
                      <a:pt x="63" y="255"/>
                      <a:pt x="131" y="255"/>
                    </a:cubicBezTo>
                    <a:cubicBezTo>
                      <a:pt x="163" y="255"/>
                      <a:pt x="196" y="243"/>
                      <a:pt x="222" y="216"/>
                    </a:cubicBezTo>
                    <a:cubicBezTo>
                      <a:pt x="306" y="145"/>
                      <a:pt x="258" y="2"/>
                      <a:pt x="139" y="2"/>
                    </a:cubicBezTo>
                    <a:cubicBezTo>
                      <a:pt x="133" y="1"/>
                      <a:pt x="127" y="0"/>
                      <a:pt x="12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3" name="Google Shape;5503;p27"/>
              <p:cNvSpPr/>
              <p:nvPr/>
            </p:nvSpPr>
            <p:spPr>
              <a:xfrm>
                <a:off x="2083875" y="3702375"/>
                <a:ext cx="7775" cy="6650"/>
              </a:xfrm>
              <a:custGeom>
                <a:rect b="b" l="l" r="r" t="t"/>
                <a:pathLst>
                  <a:path extrusionOk="0" h="266" w="311">
                    <a:moveTo>
                      <a:pt x="144" y="0"/>
                    </a:moveTo>
                    <a:cubicBezTo>
                      <a:pt x="60" y="0"/>
                      <a:pt x="1" y="60"/>
                      <a:pt x="1" y="131"/>
                    </a:cubicBezTo>
                    <a:cubicBezTo>
                      <a:pt x="1" y="212"/>
                      <a:pt x="66" y="265"/>
                      <a:pt x="135" y="265"/>
                    </a:cubicBezTo>
                    <a:cubicBezTo>
                      <a:pt x="167" y="265"/>
                      <a:pt x="200" y="253"/>
                      <a:pt x="227" y="227"/>
                    </a:cubicBezTo>
                    <a:cubicBezTo>
                      <a:pt x="310" y="143"/>
                      <a:pt x="251" y="0"/>
                      <a:pt x="14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4" name="Google Shape;5504;p27"/>
              <p:cNvSpPr/>
              <p:nvPr/>
            </p:nvSpPr>
            <p:spPr>
              <a:xfrm>
                <a:off x="2559225" y="3660700"/>
                <a:ext cx="6875" cy="6275"/>
              </a:xfrm>
              <a:custGeom>
                <a:rect b="b" l="l" r="r" t="t"/>
                <a:pathLst>
                  <a:path extrusionOk="0" h="251" w="275">
                    <a:moveTo>
                      <a:pt x="132" y="0"/>
                    </a:moveTo>
                    <a:cubicBezTo>
                      <a:pt x="60" y="0"/>
                      <a:pt x="1" y="48"/>
                      <a:pt x="1" y="120"/>
                    </a:cubicBezTo>
                    <a:cubicBezTo>
                      <a:pt x="1" y="203"/>
                      <a:pt x="60" y="250"/>
                      <a:pt x="132" y="250"/>
                    </a:cubicBezTo>
                    <a:cubicBezTo>
                      <a:pt x="215" y="250"/>
                      <a:pt x="275" y="203"/>
                      <a:pt x="275" y="120"/>
                    </a:cubicBezTo>
                    <a:cubicBezTo>
                      <a:pt x="275" y="48"/>
                      <a:pt x="215" y="0"/>
                      <a:pt x="13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5" name="Google Shape;5505;p27"/>
              <p:cNvSpPr/>
              <p:nvPr/>
            </p:nvSpPr>
            <p:spPr>
              <a:xfrm>
                <a:off x="2366350" y="4374475"/>
                <a:ext cx="6875" cy="6575"/>
              </a:xfrm>
              <a:custGeom>
                <a:rect b="b" l="l" r="r" t="t"/>
                <a:pathLst>
                  <a:path extrusionOk="0" h="263" w="275">
                    <a:moveTo>
                      <a:pt x="144" y="1"/>
                    </a:moveTo>
                    <a:cubicBezTo>
                      <a:pt x="60" y="1"/>
                      <a:pt x="1" y="60"/>
                      <a:pt x="1" y="132"/>
                    </a:cubicBezTo>
                    <a:cubicBezTo>
                      <a:pt x="1" y="203"/>
                      <a:pt x="60" y="263"/>
                      <a:pt x="144" y="263"/>
                    </a:cubicBezTo>
                    <a:cubicBezTo>
                      <a:pt x="215" y="263"/>
                      <a:pt x="275" y="203"/>
                      <a:pt x="275" y="132"/>
                    </a:cubicBezTo>
                    <a:cubicBezTo>
                      <a:pt x="275" y="60"/>
                      <a:pt x="215" y="1"/>
                      <a:pt x="14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6" name="Google Shape;5506;p27"/>
              <p:cNvSpPr/>
              <p:nvPr/>
            </p:nvSpPr>
            <p:spPr>
              <a:xfrm>
                <a:off x="3070300" y="3765175"/>
                <a:ext cx="7475" cy="6650"/>
              </a:xfrm>
              <a:custGeom>
                <a:rect b="b" l="l" r="r" t="t"/>
                <a:pathLst>
                  <a:path extrusionOk="0" h="266" w="299">
                    <a:moveTo>
                      <a:pt x="132" y="1"/>
                    </a:moveTo>
                    <a:cubicBezTo>
                      <a:pt x="61" y="1"/>
                      <a:pt x="1" y="60"/>
                      <a:pt x="1" y="132"/>
                    </a:cubicBezTo>
                    <a:cubicBezTo>
                      <a:pt x="1" y="212"/>
                      <a:pt x="61" y="266"/>
                      <a:pt x="126" y="266"/>
                    </a:cubicBezTo>
                    <a:cubicBezTo>
                      <a:pt x="157" y="266"/>
                      <a:pt x="188" y="254"/>
                      <a:pt x="215" y="227"/>
                    </a:cubicBezTo>
                    <a:cubicBezTo>
                      <a:pt x="299" y="143"/>
                      <a:pt x="251" y="12"/>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7" name="Google Shape;5507;p27"/>
              <p:cNvSpPr/>
              <p:nvPr/>
            </p:nvSpPr>
            <p:spPr>
              <a:xfrm>
                <a:off x="2988150" y="3991400"/>
                <a:ext cx="7475" cy="6450"/>
              </a:xfrm>
              <a:custGeom>
                <a:rect b="b" l="l" r="r" t="t"/>
                <a:pathLst>
                  <a:path extrusionOk="0" h="258" w="299">
                    <a:moveTo>
                      <a:pt x="132" y="0"/>
                    </a:moveTo>
                    <a:cubicBezTo>
                      <a:pt x="60" y="0"/>
                      <a:pt x="1" y="48"/>
                      <a:pt x="1" y="131"/>
                    </a:cubicBezTo>
                    <a:cubicBezTo>
                      <a:pt x="1" y="206"/>
                      <a:pt x="65" y="258"/>
                      <a:pt x="132" y="258"/>
                    </a:cubicBezTo>
                    <a:cubicBezTo>
                      <a:pt x="161" y="258"/>
                      <a:pt x="190" y="248"/>
                      <a:pt x="215" y="226"/>
                    </a:cubicBezTo>
                    <a:cubicBezTo>
                      <a:pt x="299" y="143"/>
                      <a:pt x="251" y="0"/>
                      <a:pt x="13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8" name="Google Shape;5508;p27"/>
              <p:cNvSpPr/>
              <p:nvPr/>
            </p:nvSpPr>
            <p:spPr>
              <a:xfrm>
                <a:off x="2795575" y="4192900"/>
                <a:ext cx="7475" cy="6650"/>
              </a:xfrm>
              <a:custGeom>
                <a:rect b="b" l="l" r="r" t="t"/>
                <a:pathLst>
                  <a:path extrusionOk="0" h="266" w="299">
                    <a:moveTo>
                      <a:pt x="131" y="1"/>
                    </a:moveTo>
                    <a:cubicBezTo>
                      <a:pt x="60" y="1"/>
                      <a:pt x="1" y="60"/>
                      <a:pt x="1" y="132"/>
                    </a:cubicBezTo>
                    <a:cubicBezTo>
                      <a:pt x="1" y="212"/>
                      <a:pt x="61" y="266"/>
                      <a:pt x="125" y="266"/>
                    </a:cubicBezTo>
                    <a:cubicBezTo>
                      <a:pt x="156" y="266"/>
                      <a:pt x="188" y="254"/>
                      <a:pt x="215" y="227"/>
                    </a:cubicBezTo>
                    <a:cubicBezTo>
                      <a:pt x="298" y="144"/>
                      <a:pt x="251" y="13"/>
                      <a:pt x="13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9" name="Google Shape;5509;p27"/>
              <p:cNvSpPr/>
              <p:nvPr/>
            </p:nvSpPr>
            <p:spPr>
              <a:xfrm>
                <a:off x="3423925" y="3518125"/>
                <a:ext cx="7775" cy="6650"/>
              </a:xfrm>
              <a:custGeom>
                <a:rect b="b" l="l" r="r" t="t"/>
                <a:pathLst>
                  <a:path extrusionOk="0" h="266" w="311">
                    <a:moveTo>
                      <a:pt x="143" y="0"/>
                    </a:moveTo>
                    <a:cubicBezTo>
                      <a:pt x="72" y="0"/>
                      <a:pt x="1" y="60"/>
                      <a:pt x="1" y="131"/>
                    </a:cubicBezTo>
                    <a:cubicBezTo>
                      <a:pt x="1" y="212"/>
                      <a:pt x="66" y="265"/>
                      <a:pt x="135" y="265"/>
                    </a:cubicBezTo>
                    <a:cubicBezTo>
                      <a:pt x="167" y="265"/>
                      <a:pt x="200" y="253"/>
                      <a:pt x="227" y="227"/>
                    </a:cubicBezTo>
                    <a:cubicBezTo>
                      <a:pt x="310" y="143"/>
                      <a:pt x="263" y="0"/>
                      <a:pt x="14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0" name="Google Shape;5510;p27"/>
              <p:cNvSpPr/>
              <p:nvPr/>
            </p:nvSpPr>
            <p:spPr>
              <a:xfrm>
                <a:off x="4689275" y="3780950"/>
                <a:ext cx="7750" cy="6650"/>
              </a:xfrm>
              <a:custGeom>
                <a:rect b="b" l="l" r="r" t="t"/>
                <a:pathLst>
                  <a:path extrusionOk="0" h="266" w="310">
                    <a:moveTo>
                      <a:pt x="143" y="1"/>
                    </a:moveTo>
                    <a:cubicBezTo>
                      <a:pt x="60" y="1"/>
                      <a:pt x="0" y="60"/>
                      <a:pt x="0" y="132"/>
                    </a:cubicBezTo>
                    <a:cubicBezTo>
                      <a:pt x="0" y="212"/>
                      <a:pt x="66" y="266"/>
                      <a:pt x="134" y="266"/>
                    </a:cubicBezTo>
                    <a:cubicBezTo>
                      <a:pt x="166" y="266"/>
                      <a:pt x="199" y="254"/>
                      <a:pt x="226" y="227"/>
                    </a:cubicBezTo>
                    <a:cubicBezTo>
                      <a:pt x="310" y="143"/>
                      <a:pt x="250" y="1"/>
                      <a:pt x="1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1" name="Google Shape;5511;p27"/>
              <p:cNvSpPr/>
              <p:nvPr/>
            </p:nvSpPr>
            <p:spPr>
              <a:xfrm>
                <a:off x="3730525" y="4181600"/>
                <a:ext cx="7450" cy="6450"/>
              </a:xfrm>
              <a:custGeom>
                <a:rect b="b" l="l" r="r" t="t"/>
                <a:pathLst>
                  <a:path extrusionOk="0" h="258" w="298">
                    <a:moveTo>
                      <a:pt x="131" y="0"/>
                    </a:moveTo>
                    <a:cubicBezTo>
                      <a:pt x="60" y="0"/>
                      <a:pt x="0" y="60"/>
                      <a:pt x="0" y="131"/>
                    </a:cubicBezTo>
                    <a:cubicBezTo>
                      <a:pt x="0" y="206"/>
                      <a:pt x="64" y="258"/>
                      <a:pt x="131" y="258"/>
                    </a:cubicBezTo>
                    <a:cubicBezTo>
                      <a:pt x="160" y="258"/>
                      <a:pt x="189" y="248"/>
                      <a:pt x="214" y="227"/>
                    </a:cubicBezTo>
                    <a:cubicBezTo>
                      <a:pt x="298" y="143"/>
                      <a:pt x="250" y="12"/>
                      <a:pt x="13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2" name="Google Shape;5512;p27"/>
              <p:cNvSpPr/>
              <p:nvPr/>
            </p:nvSpPr>
            <p:spPr>
              <a:xfrm>
                <a:off x="3041150" y="3291300"/>
                <a:ext cx="6850" cy="6575"/>
              </a:xfrm>
              <a:custGeom>
                <a:rect b="b" l="l" r="r" t="t"/>
                <a:pathLst>
                  <a:path extrusionOk="0" h="263" w="274">
                    <a:moveTo>
                      <a:pt x="143" y="1"/>
                    </a:moveTo>
                    <a:cubicBezTo>
                      <a:pt x="72" y="1"/>
                      <a:pt x="0" y="60"/>
                      <a:pt x="0" y="132"/>
                    </a:cubicBezTo>
                    <a:cubicBezTo>
                      <a:pt x="0" y="203"/>
                      <a:pt x="72" y="263"/>
                      <a:pt x="143" y="263"/>
                    </a:cubicBezTo>
                    <a:cubicBezTo>
                      <a:pt x="214" y="263"/>
                      <a:pt x="274" y="203"/>
                      <a:pt x="274" y="132"/>
                    </a:cubicBezTo>
                    <a:cubicBezTo>
                      <a:pt x="274" y="60"/>
                      <a:pt x="214" y="1"/>
                      <a:pt x="1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3" name="Google Shape;5513;p27"/>
              <p:cNvSpPr/>
              <p:nvPr/>
            </p:nvSpPr>
            <p:spPr>
              <a:xfrm>
                <a:off x="2792000" y="3183250"/>
                <a:ext cx="7775" cy="6650"/>
              </a:xfrm>
              <a:custGeom>
                <a:rect b="b" l="l" r="r" t="t"/>
                <a:pathLst>
                  <a:path extrusionOk="0" h="266" w="311">
                    <a:moveTo>
                      <a:pt x="144" y="1"/>
                    </a:moveTo>
                    <a:cubicBezTo>
                      <a:pt x="60" y="1"/>
                      <a:pt x="1" y="60"/>
                      <a:pt x="1" y="132"/>
                    </a:cubicBezTo>
                    <a:cubicBezTo>
                      <a:pt x="1" y="213"/>
                      <a:pt x="66" y="266"/>
                      <a:pt x="135" y="266"/>
                    </a:cubicBezTo>
                    <a:cubicBezTo>
                      <a:pt x="167" y="266"/>
                      <a:pt x="200" y="254"/>
                      <a:pt x="227" y="227"/>
                    </a:cubicBezTo>
                    <a:cubicBezTo>
                      <a:pt x="310" y="144"/>
                      <a:pt x="251" y="1"/>
                      <a:pt x="14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4" name="Google Shape;5514;p27"/>
              <p:cNvSpPr/>
              <p:nvPr/>
            </p:nvSpPr>
            <p:spPr>
              <a:xfrm>
                <a:off x="2931600" y="2869500"/>
                <a:ext cx="7775" cy="6500"/>
              </a:xfrm>
              <a:custGeom>
                <a:rect b="b" l="l" r="r" t="t"/>
                <a:pathLst>
                  <a:path extrusionOk="0" h="260" w="311">
                    <a:moveTo>
                      <a:pt x="123" y="0"/>
                    </a:moveTo>
                    <a:cubicBezTo>
                      <a:pt x="50" y="0"/>
                      <a:pt x="1" y="56"/>
                      <a:pt x="1" y="133"/>
                    </a:cubicBezTo>
                    <a:cubicBezTo>
                      <a:pt x="1" y="208"/>
                      <a:pt x="70" y="259"/>
                      <a:pt x="141" y="259"/>
                    </a:cubicBezTo>
                    <a:cubicBezTo>
                      <a:pt x="171" y="259"/>
                      <a:pt x="202" y="249"/>
                      <a:pt x="227" y="228"/>
                    </a:cubicBezTo>
                    <a:cubicBezTo>
                      <a:pt x="310" y="145"/>
                      <a:pt x="251" y="2"/>
                      <a:pt x="144" y="2"/>
                    </a:cubicBezTo>
                    <a:cubicBezTo>
                      <a:pt x="136" y="1"/>
                      <a:pt x="129" y="0"/>
                      <a:pt x="12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5" name="Google Shape;5515;p27"/>
              <p:cNvSpPr/>
              <p:nvPr/>
            </p:nvSpPr>
            <p:spPr>
              <a:xfrm>
                <a:off x="2775025" y="2452800"/>
                <a:ext cx="7475" cy="6675"/>
              </a:xfrm>
              <a:custGeom>
                <a:rect b="b" l="l" r="r" t="t"/>
                <a:pathLst>
                  <a:path extrusionOk="0" h="267" w="299">
                    <a:moveTo>
                      <a:pt x="132" y="1"/>
                    </a:moveTo>
                    <a:cubicBezTo>
                      <a:pt x="61" y="1"/>
                      <a:pt x="1" y="61"/>
                      <a:pt x="1" y="132"/>
                    </a:cubicBezTo>
                    <a:cubicBezTo>
                      <a:pt x="1" y="213"/>
                      <a:pt x="61" y="266"/>
                      <a:pt x="126" y="266"/>
                    </a:cubicBezTo>
                    <a:cubicBezTo>
                      <a:pt x="157" y="266"/>
                      <a:pt x="188" y="254"/>
                      <a:pt x="215" y="227"/>
                    </a:cubicBezTo>
                    <a:cubicBezTo>
                      <a:pt x="299" y="156"/>
                      <a:pt x="251" y="13"/>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6" name="Google Shape;5516;p27"/>
              <p:cNvSpPr/>
              <p:nvPr/>
            </p:nvSpPr>
            <p:spPr>
              <a:xfrm>
                <a:off x="3629900" y="2809400"/>
                <a:ext cx="7775" cy="6650"/>
              </a:xfrm>
              <a:custGeom>
                <a:rect b="b" l="l" r="r" t="t"/>
                <a:pathLst>
                  <a:path extrusionOk="0" h="266" w="311">
                    <a:moveTo>
                      <a:pt x="144" y="1"/>
                    </a:moveTo>
                    <a:cubicBezTo>
                      <a:pt x="72" y="1"/>
                      <a:pt x="1" y="60"/>
                      <a:pt x="1" y="132"/>
                    </a:cubicBezTo>
                    <a:cubicBezTo>
                      <a:pt x="1" y="212"/>
                      <a:pt x="66" y="266"/>
                      <a:pt x="135" y="266"/>
                    </a:cubicBezTo>
                    <a:cubicBezTo>
                      <a:pt x="167" y="266"/>
                      <a:pt x="200" y="254"/>
                      <a:pt x="227" y="227"/>
                    </a:cubicBezTo>
                    <a:cubicBezTo>
                      <a:pt x="310" y="144"/>
                      <a:pt x="251" y="1"/>
                      <a:pt x="14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7" name="Google Shape;5517;p27"/>
              <p:cNvSpPr/>
              <p:nvPr/>
            </p:nvSpPr>
            <p:spPr>
              <a:xfrm>
                <a:off x="3815350" y="3113600"/>
                <a:ext cx="7450" cy="6650"/>
              </a:xfrm>
              <a:custGeom>
                <a:rect b="b" l="l" r="r" t="t"/>
                <a:pathLst>
                  <a:path extrusionOk="0" h="266" w="298">
                    <a:moveTo>
                      <a:pt x="131" y="1"/>
                    </a:moveTo>
                    <a:cubicBezTo>
                      <a:pt x="60" y="1"/>
                      <a:pt x="0" y="60"/>
                      <a:pt x="0" y="132"/>
                    </a:cubicBezTo>
                    <a:cubicBezTo>
                      <a:pt x="0" y="213"/>
                      <a:pt x="61" y="266"/>
                      <a:pt x="125" y="266"/>
                    </a:cubicBezTo>
                    <a:cubicBezTo>
                      <a:pt x="156" y="266"/>
                      <a:pt x="188" y="254"/>
                      <a:pt x="215" y="227"/>
                    </a:cubicBezTo>
                    <a:cubicBezTo>
                      <a:pt x="298" y="156"/>
                      <a:pt x="250" y="13"/>
                      <a:pt x="13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8" name="Google Shape;5518;p27"/>
              <p:cNvSpPr/>
              <p:nvPr/>
            </p:nvSpPr>
            <p:spPr>
              <a:xfrm>
                <a:off x="2695275" y="3010025"/>
                <a:ext cx="6850" cy="6575"/>
              </a:xfrm>
              <a:custGeom>
                <a:rect b="b" l="l" r="r" t="t"/>
                <a:pathLst>
                  <a:path extrusionOk="0" h="263" w="274">
                    <a:moveTo>
                      <a:pt x="131" y="0"/>
                    </a:moveTo>
                    <a:cubicBezTo>
                      <a:pt x="60" y="0"/>
                      <a:pt x="0" y="60"/>
                      <a:pt x="0" y="131"/>
                    </a:cubicBezTo>
                    <a:cubicBezTo>
                      <a:pt x="0" y="203"/>
                      <a:pt x="60" y="262"/>
                      <a:pt x="131" y="262"/>
                    </a:cubicBezTo>
                    <a:cubicBezTo>
                      <a:pt x="203" y="262"/>
                      <a:pt x="274" y="203"/>
                      <a:pt x="274" y="131"/>
                    </a:cubicBezTo>
                    <a:cubicBezTo>
                      <a:pt x="274" y="60"/>
                      <a:pt x="203" y="0"/>
                      <a:pt x="13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9" name="Google Shape;5519;p27"/>
              <p:cNvSpPr/>
              <p:nvPr/>
            </p:nvSpPr>
            <p:spPr>
              <a:xfrm>
                <a:off x="1995775" y="2767725"/>
                <a:ext cx="7750" cy="6475"/>
              </a:xfrm>
              <a:custGeom>
                <a:rect b="b" l="l" r="r" t="t"/>
                <a:pathLst>
                  <a:path extrusionOk="0" h="259" w="310">
                    <a:moveTo>
                      <a:pt x="143" y="1"/>
                    </a:moveTo>
                    <a:cubicBezTo>
                      <a:pt x="72" y="1"/>
                      <a:pt x="12" y="60"/>
                      <a:pt x="0" y="132"/>
                    </a:cubicBezTo>
                    <a:cubicBezTo>
                      <a:pt x="0" y="207"/>
                      <a:pt x="70" y="258"/>
                      <a:pt x="141" y="258"/>
                    </a:cubicBezTo>
                    <a:cubicBezTo>
                      <a:pt x="171" y="258"/>
                      <a:pt x="201" y="249"/>
                      <a:pt x="227" y="227"/>
                    </a:cubicBezTo>
                    <a:cubicBezTo>
                      <a:pt x="310" y="144"/>
                      <a:pt x="250" y="1"/>
                      <a:pt x="1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0" name="Google Shape;5520;p27"/>
              <p:cNvSpPr/>
              <p:nvPr/>
            </p:nvSpPr>
            <p:spPr>
              <a:xfrm>
                <a:off x="1842475" y="2609675"/>
                <a:ext cx="7475" cy="6525"/>
              </a:xfrm>
              <a:custGeom>
                <a:rect b="b" l="l" r="r" t="t"/>
                <a:pathLst>
                  <a:path extrusionOk="0" h="261" w="299">
                    <a:moveTo>
                      <a:pt x="132" y="1"/>
                    </a:moveTo>
                    <a:cubicBezTo>
                      <a:pt x="60" y="1"/>
                      <a:pt x="1" y="60"/>
                      <a:pt x="1" y="132"/>
                    </a:cubicBezTo>
                    <a:cubicBezTo>
                      <a:pt x="1" y="212"/>
                      <a:pt x="61" y="260"/>
                      <a:pt x="126" y="260"/>
                    </a:cubicBezTo>
                    <a:cubicBezTo>
                      <a:pt x="157" y="260"/>
                      <a:pt x="188" y="250"/>
                      <a:pt x="215" y="227"/>
                    </a:cubicBezTo>
                    <a:cubicBezTo>
                      <a:pt x="298" y="143"/>
                      <a:pt x="251" y="12"/>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1" name="Google Shape;5521;p27"/>
              <p:cNvSpPr/>
              <p:nvPr/>
            </p:nvSpPr>
            <p:spPr>
              <a:xfrm>
                <a:off x="1810500" y="1837825"/>
                <a:ext cx="9225" cy="6625"/>
              </a:xfrm>
              <a:custGeom>
                <a:rect b="b" l="l" r="r" t="t"/>
                <a:pathLst>
                  <a:path extrusionOk="0" h="265" w="369">
                    <a:moveTo>
                      <a:pt x="164" y="0"/>
                    </a:moveTo>
                    <a:cubicBezTo>
                      <a:pt x="1" y="0"/>
                      <a:pt x="1" y="265"/>
                      <a:pt x="164" y="265"/>
                    </a:cubicBezTo>
                    <a:cubicBezTo>
                      <a:pt x="170" y="265"/>
                      <a:pt x="177" y="265"/>
                      <a:pt x="184" y="264"/>
                    </a:cubicBezTo>
                    <a:cubicBezTo>
                      <a:pt x="191" y="265"/>
                      <a:pt x="198" y="265"/>
                      <a:pt x="205" y="265"/>
                    </a:cubicBezTo>
                    <a:cubicBezTo>
                      <a:pt x="368" y="265"/>
                      <a:pt x="368" y="0"/>
                      <a:pt x="205" y="0"/>
                    </a:cubicBezTo>
                    <a:cubicBezTo>
                      <a:pt x="198" y="0"/>
                      <a:pt x="191" y="1"/>
                      <a:pt x="184" y="2"/>
                    </a:cubicBezTo>
                    <a:cubicBezTo>
                      <a:pt x="177" y="1"/>
                      <a:pt x="170" y="0"/>
                      <a:pt x="16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2" name="Google Shape;5522;p27"/>
              <p:cNvSpPr/>
              <p:nvPr/>
            </p:nvSpPr>
            <p:spPr>
              <a:xfrm>
                <a:off x="1120375" y="1474375"/>
                <a:ext cx="7450" cy="6400"/>
              </a:xfrm>
              <a:custGeom>
                <a:rect b="b" l="l" r="r" t="t"/>
                <a:pathLst>
                  <a:path extrusionOk="0" h="256" w="298">
                    <a:moveTo>
                      <a:pt x="113" y="1"/>
                    </a:moveTo>
                    <a:cubicBezTo>
                      <a:pt x="50" y="1"/>
                      <a:pt x="0" y="57"/>
                      <a:pt x="0" y="133"/>
                    </a:cubicBezTo>
                    <a:cubicBezTo>
                      <a:pt x="0" y="205"/>
                      <a:pt x="59" y="256"/>
                      <a:pt x="124" y="256"/>
                    </a:cubicBezTo>
                    <a:cubicBezTo>
                      <a:pt x="155" y="256"/>
                      <a:pt x="187" y="244"/>
                      <a:pt x="214" y="217"/>
                    </a:cubicBezTo>
                    <a:cubicBezTo>
                      <a:pt x="298" y="145"/>
                      <a:pt x="250" y="2"/>
                      <a:pt x="131" y="2"/>
                    </a:cubicBezTo>
                    <a:cubicBezTo>
                      <a:pt x="125" y="1"/>
                      <a:pt x="119" y="1"/>
                      <a:pt x="11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3" name="Google Shape;5523;p27"/>
              <p:cNvSpPr/>
              <p:nvPr/>
            </p:nvSpPr>
            <p:spPr>
              <a:xfrm>
                <a:off x="1754675" y="1531525"/>
                <a:ext cx="7750" cy="6400"/>
              </a:xfrm>
              <a:custGeom>
                <a:rect b="b" l="l" r="r" t="t"/>
                <a:pathLst>
                  <a:path extrusionOk="0" h="256" w="310">
                    <a:moveTo>
                      <a:pt x="125" y="1"/>
                    </a:moveTo>
                    <a:cubicBezTo>
                      <a:pt x="60" y="1"/>
                      <a:pt x="0" y="57"/>
                      <a:pt x="0" y="133"/>
                    </a:cubicBezTo>
                    <a:cubicBezTo>
                      <a:pt x="0" y="205"/>
                      <a:pt x="65" y="256"/>
                      <a:pt x="133" y="256"/>
                    </a:cubicBezTo>
                    <a:cubicBezTo>
                      <a:pt x="166" y="256"/>
                      <a:pt x="199" y="244"/>
                      <a:pt x="227" y="217"/>
                    </a:cubicBezTo>
                    <a:cubicBezTo>
                      <a:pt x="310" y="145"/>
                      <a:pt x="250" y="2"/>
                      <a:pt x="143" y="2"/>
                    </a:cubicBezTo>
                    <a:cubicBezTo>
                      <a:pt x="137" y="1"/>
                      <a:pt x="131" y="1"/>
                      <a:pt x="12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4" name="Google Shape;5524;p27"/>
              <p:cNvSpPr/>
              <p:nvPr/>
            </p:nvSpPr>
            <p:spPr>
              <a:xfrm>
                <a:off x="1641050" y="1002925"/>
                <a:ext cx="7675" cy="6650"/>
              </a:xfrm>
              <a:custGeom>
                <a:rect b="b" l="l" r="r" t="t"/>
                <a:pathLst>
                  <a:path extrusionOk="0" h="266" w="307">
                    <a:moveTo>
                      <a:pt x="140" y="1"/>
                    </a:moveTo>
                    <a:cubicBezTo>
                      <a:pt x="69" y="1"/>
                      <a:pt x="9" y="60"/>
                      <a:pt x="9" y="132"/>
                    </a:cubicBezTo>
                    <a:cubicBezTo>
                      <a:pt x="1" y="212"/>
                      <a:pt x="64" y="266"/>
                      <a:pt x="132" y="266"/>
                    </a:cubicBezTo>
                    <a:cubicBezTo>
                      <a:pt x="164" y="266"/>
                      <a:pt x="197" y="254"/>
                      <a:pt x="223" y="227"/>
                    </a:cubicBezTo>
                    <a:cubicBezTo>
                      <a:pt x="307" y="144"/>
                      <a:pt x="259" y="1"/>
                      <a:pt x="14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5" name="Google Shape;5525;p27"/>
              <p:cNvSpPr/>
              <p:nvPr/>
            </p:nvSpPr>
            <p:spPr>
              <a:xfrm>
                <a:off x="1448075" y="2492100"/>
                <a:ext cx="7775" cy="6650"/>
              </a:xfrm>
              <a:custGeom>
                <a:rect b="b" l="l" r="r" t="t"/>
                <a:pathLst>
                  <a:path extrusionOk="0" h="266" w="311">
                    <a:moveTo>
                      <a:pt x="144" y="1"/>
                    </a:moveTo>
                    <a:cubicBezTo>
                      <a:pt x="72" y="1"/>
                      <a:pt x="13" y="60"/>
                      <a:pt x="1" y="132"/>
                    </a:cubicBezTo>
                    <a:cubicBezTo>
                      <a:pt x="1" y="212"/>
                      <a:pt x="67" y="266"/>
                      <a:pt x="135" y="266"/>
                    </a:cubicBezTo>
                    <a:cubicBezTo>
                      <a:pt x="167" y="266"/>
                      <a:pt x="200" y="254"/>
                      <a:pt x="227" y="227"/>
                    </a:cubicBezTo>
                    <a:cubicBezTo>
                      <a:pt x="310" y="155"/>
                      <a:pt x="263" y="13"/>
                      <a:pt x="14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6" name="Google Shape;5526;p27"/>
              <p:cNvSpPr/>
              <p:nvPr/>
            </p:nvSpPr>
            <p:spPr>
              <a:xfrm>
                <a:off x="1562550" y="2880800"/>
                <a:ext cx="9225" cy="6650"/>
              </a:xfrm>
              <a:custGeom>
                <a:rect b="b" l="l" r="r" t="t"/>
                <a:pathLst>
                  <a:path extrusionOk="0" h="266" w="369">
                    <a:moveTo>
                      <a:pt x="164" y="1"/>
                    </a:moveTo>
                    <a:cubicBezTo>
                      <a:pt x="1" y="1"/>
                      <a:pt x="1" y="265"/>
                      <a:pt x="164" y="265"/>
                    </a:cubicBezTo>
                    <a:cubicBezTo>
                      <a:pt x="171" y="265"/>
                      <a:pt x="177" y="265"/>
                      <a:pt x="184" y="264"/>
                    </a:cubicBezTo>
                    <a:cubicBezTo>
                      <a:pt x="191" y="265"/>
                      <a:pt x="198" y="265"/>
                      <a:pt x="205" y="265"/>
                    </a:cubicBezTo>
                    <a:cubicBezTo>
                      <a:pt x="368" y="265"/>
                      <a:pt x="368" y="1"/>
                      <a:pt x="205" y="1"/>
                    </a:cubicBezTo>
                    <a:cubicBezTo>
                      <a:pt x="198" y="1"/>
                      <a:pt x="191" y="1"/>
                      <a:pt x="184" y="2"/>
                    </a:cubicBezTo>
                    <a:cubicBezTo>
                      <a:pt x="177" y="1"/>
                      <a:pt x="171" y="1"/>
                      <a:pt x="16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7" name="Google Shape;5527;p27"/>
              <p:cNvSpPr/>
              <p:nvPr/>
            </p:nvSpPr>
            <p:spPr>
              <a:xfrm>
                <a:off x="2004500" y="2263775"/>
                <a:ext cx="9350" cy="6600"/>
              </a:xfrm>
              <a:custGeom>
                <a:rect b="b" l="l" r="r" t="t"/>
                <a:pathLst>
                  <a:path extrusionOk="0" h="264" w="374">
                    <a:moveTo>
                      <a:pt x="166" y="0"/>
                    </a:moveTo>
                    <a:cubicBezTo>
                      <a:pt x="0" y="0"/>
                      <a:pt x="4" y="264"/>
                      <a:pt x="176" y="264"/>
                    </a:cubicBezTo>
                    <a:cubicBezTo>
                      <a:pt x="180" y="264"/>
                      <a:pt x="183" y="264"/>
                      <a:pt x="187" y="263"/>
                    </a:cubicBezTo>
                    <a:cubicBezTo>
                      <a:pt x="191" y="264"/>
                      <a:pt x="195" y="264"/>
                      <a:pt x="198" y="264"/>
                    </a:cubicBezTo>
                    <a:cubicBezTo>
                      <a:pt x="371" y="264"/>
                      <a:pt x="374" y="0"/>
                      <a:pt x="208" y="0"/>
                    </a:cubicBezTo>
                    <a:cubicBezTo>
                      <a:pt x="202" y="0"/>
                      <a:pt x="195" y="1"/>
                      <a:pt x="187" y="2"/>
                    </a:cubicBezTo>
                    <a:cubicBezTo>
                      <a:pt x="180" y="1"/>
                      <a:pt x="173" y="0"/>
                      <a:pt x="16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8" name="Google Shape;5528;p27"/>
              <p:cNvSpPr/>
              <p:nvPr/>
            </p:nvSpPr>
            <p:spPr>
              <a:xfrm>
                <a:off x="1084350" y="2031025"/>
                <a:ext cx="7475" cy="6600"/>
              </a:xfrm>
              <a:custGeom>
                <a:rect b="b" l="l" r="r" t="t"/>
                <a:pathLst>
                  <a:path extrusionOk="0" h="264" w="299">
                    <a:moveTo>
                      <a:pt x="131" y="1"/>
                    </a:moveTo>
                    <a:cubicBezTo>
                      <a:pt x="60" y="1"/>
                      <a:pt x="0" y="60"/>
                      <a:pt x="0" y="132"/>
                    </a:cubicBezTo>
                    <a:cubicBezTo>
                      <a:pt x="0" y="206"/>
                      <a:pt x="64" y="264"/>
                      <a:pt x="130" y="264"/>
                    </a:cubicBezTo>
                    <a:cubicBezTo>
                      <a:pt x="160" y="264"/>
                      <a:pt x="189" y="253"/>
                      <a:pt x="215" y="227"/>
                    </a:cubicBezTo>
                    <a:cubicBezTo>
                      <a:pt x="298" y="144"/>
                      <a:pt x="251" y="1"/>
                      <a:pt x="13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9" name="Google Shape;5529;p27"/>
              <p:cNvSpPr/>
              <p:nvPr/>
            </p:nvSpPr>
            <p:spPr>
              <a:xfrm>
                <a:off x="1136450" y="2258750"/>
                <a:ext cx="7450" cy="6450"/>
              </a:xfrm>
              <a:custGeom>
                <a:rect b="b" l="l" r="r" t="t"/>
                <a:pathLst>
                  <a:path extrusionOk="0" h="258" w="298">
                    <a:moveTo>
                      <a:pt x="131" y="0"/>
                    </a:moveTo>
                    <a:cubicBezTo>
                      <a:pt x="60" y="0"/>
                      <a:pt x="0" y="48"/>
                      <a:pt x="0" y="131"/>
                    </a:cubicBezTo>
                    <a:cubicBezTo>
                      <a:pt x="0" y="206"/>
                      <a:pt x="64" y="258"/>
                      <a:pt x="131" y="258"/>
                    </a:cubicBezTo>
                    <a:cubicBezTo>
                      <a:pt x="160" y="258"/>
                      <a:pt x="189" y="248"/>
                      <a:pt x="214" y="226"/>
                    </a:cubicBezTo>
                    <a:cubicBezTo>
                      <a:pt x="298" y="143"/>
                      <a:pt x="250" y="0"/>
                      <a:pt x="13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0" name="Google Shape;5530;p27"/>
              <p:cNvSpPr/>
              <p:nvPr/>
            </p:nvSpPr>
            <p:spPr>
              <a:xfrm>
                <a:off x="2517275" y="1742000"/>
                <a:ext cx="7750" cy="6475"/>
              </a:xfrm>
              <a:custGeom>
                <a:rect b="b" l="l" r="r" t="t"/>
                <a:pathLst>
                  <a:path extrusionOk="0" h="259" w="310">
                    <a:moveTo>
                      <a:pt x="143" y="1"/>
                    </a:moveTo>
                    <a:cubicBezTo>
                      <a:pt x="60" y="1"/>
                      <a:pt x="0" y="60"/>
                      <a:pt x="0" y="132"/>
                    </a:cubicBezTo>
                    <a:cubicBezTo>
                      <a:pt x="0" y="207"/>
                      <a:pt x="70" y="258"/>
                      <a:pt x="140" y="258"/>
                    </a:cubicBezTo>
                    <a:cubicBezTo>
                      <a:pt x="171" y="258"/>
                      <a:pt x="201" y="249"/>
                      <a:pt x="226" y="227"/>
                    </a:cubicBezTo>
                    <a:cubicBezTo>
                      <a:pt x="310" y="144"/>
                      <a:pt x="250" y="1"/>
                      <a:pt x="1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1" name="Google Shape;5531;p27"/>
              <p:cNvSpPr/>
              <p:nvPr/>
            </p:nvSpPr>
            <p:spPr>
              <a:xfrm>
                <a:off x="2397900" y="1508950"/>
                <a:ext cx="6875" cy="6575"/>
              </a:xfrm>
              <a:custGeom>
                <a:rect b="b" l="l" r="r" t="t"/>
                <a:pathLst>
                  <a:path extrusionOk="0" h="263" w="275">
                    <a:moveTo>
                      <a:pt x="144" y="0"/>
                    </a:moveTo>
                    <a:cubicBezTo>
                      <a:pt x="60" y="0"/>
                      <a:pt x="1" y="60"/>
                      <a:pt x="1" y="131"/>
                    </a:cubicBezTo>
                    <a:cubicBezTo>
                      <a:pt x="1" y="203"/>
                      <a:pt x="60" y="262"/>
                      <a:pt x="144" y="262"/>
                    </a:cubicBezTo>
                    <a:cubicBezTo>
                      <a:pt x="215" y="262"/>
                      <a:pt x="275" y="203"/>
                      <a:pt x="275" y="131"/>
                    </a:cubicBezTo>
                    <a:cubicBezTo>
                      <a:pt x="275" y="60"/>
                      <a:pt x="215" y="0"/>
                      <a:pt x="14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2" name="Google Shape;5532;p27"/>
              <p:cNvSpPr/>
              <p:nvPr/>
            </p:nvSpPr>
            <p:spPr>
              <a:xfrm>
                <a:off x="2788725" y="1418150"/>
                <a:ext cx="7475" cy="6675"/>
              </a:xfrm>
              <a:custGeom>
                <a:rect b="b" l="l" r="r" t="t"/>
                <a:pathLst>
                  <a:path extrusionOk="0" h="267" w="299">
                    <a:moveTo>
                      <a:pt x="132" y="1"/>
                    </a:moveTo>
                    <a:cubicBezTo>
                      <a:pt x="60" y="1"/>
                      <a:pt x="1" y="60"/>
                      <a:pt x="1" y="132"/>
                    </a:cubicBezTo>
                    <a:cubicBezTo>
                      <a:pt x="1" y="213"/>
                      <a:pt x="61" y="266"/>
                      <a:pt x="126" y="266"/>
                    </a:cubicBezTo>
                    <a:cubicBezTo>
                      <a:pt x="156" y="266"/>
                      <a:pt x="188" y="254"/>
                      <a:pt x="215" y="227"/>
                    </a:cubicBezTo>
                    <a:cubicBezTo>
                      <a:pt x="298" y="156"/>
                      <a:pt x="251" y="13"/>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3" name="Google Shape;5533;p27"/>
              <p:cNvSpPr/>
              <p:nvPr/>
            </p:nvSpPr>
            <p:spPr>
              <a:xfrm>
                <a:off x="2573225" y="1144925"/>
                <a:ext cx="7775" cy="6450"/>
              </a:xfrm>
              <a:custGeom>
                <a:rect b="b" l="l" r="r" t="t"/>
                <a:pathLst>
                  <a:path extrusionOk="0" h="258" w="311">
                    <a:moveTo>
                      <a:pt x="132" y="0"/>
                    </a:moveTo>
                    <a:cubicBezTo>
                      <a:pt x="60" y="0"/>
                      <a:pt x="1" y="48"/>
                      <a:pt x="1" y="131"/>
                    </a:cubicBezTo>
                    <a:cubicBezTo>
                      <a:pt x="1" y="206"/>
                      <a:pt x="64" y="257"/>
                      <a:pt x="131" y="257"/>
                    </a:cubicBezTo>
                    <a:cubicBezTo>
                      <a:pt x="160" y="257"/>
                      <a:pt x="190" y="248"/>
                      <a:pt x="215" y="226"/>
                    </a:cubicBezTo>
                    <a:cubicBezTo>
                      <a:pt x="310" y="143"/>
                      <a:pt x="251" y="0"/>
                      <a:pt x="13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4" name="Google Shape;5534;p27"/>
              <p:cNvSpPr/>
              <p:nvPr/>
            </p:nvSpPr>
            <p:spPr>
              <a:xfrm>
                <a:off x="3230150" y="1622050"/>
                <a:ext cx="7475" cy="6650"/>
              </a:xfrm>
              <a:custGeom>
                <a:rect b="b" l="l" r="r" t="t"/>
                <a:pathLst>
                  <a:path extrusionOk="0" h="266" w="299">
                    <a:moveTo>
                      <a:pt x="132" y="1"/>
                    </a:moveTo>
                    <a:cubicBezTo>
                      <a:pt x="60" y="1"/>
                      <a:pt x="1" y="60"/>
                      <a:pt x="1" y="132"/>
                    </a:cubicBezTo>
                    <a:cubicBezTo>
                      <a:pt x="1" y="212"/>
                      <a:pt x="61" y="266"/>
                      <a:pt x="126" y="266"/>
                    </a:cubicBezTo>
                    <a:cubicBezTo>
                      <a:pt x="156" y="266"/>
                      <a:pt x="188" y="254"/>
                      <a:pt x="215" y="227"/>
                    </a:cubicBezTo>
                    <a:cubicBezTo>
                      <a:pt x="298" y="144"/>
                      <a:pt x="251" y="13"/>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5" name="Google Shape;5535;p27"/>
              <p:cNvSpPr/>
              <p:nvPr/>
            </p:nvSpPr>
            <p:spPr>
              <a:xfrm>
                <a:off x="3298900" y="1128550"/>
                <a:ext cx="7475" cy="6500"/>
              </a:xfrm>
              <a:custGeom>
                <a:rect b="b" l="l" r="r" t="t"/>
                <a:pathLst>
                  <a:path extrusionOk="0" h="260" w="299">
                    <a:moveTo>
                      <a:pt x="144" y="0"/>
                    </a:moveTo>
                    <a:cubicBezTo>
                      <a:pt x="61" y="0"/>
                      <a:pt x="1" y="60"/>
                      <a:pt x="1" y="131"/>
                    </a:cubicBezTo>
                    <a:cubicBezTo>
                      <a:pt x="1" y="212"/>
                      <a:pt x="67" y="260"/>
                      <a:pt x="132" y="260"/>
                    </a:cubicBezTo>
                    <a:cubicBezTo>
                      <a:pt x="162" y="260"/>
                      <a:pt x="192" y="249"/>
                      <a:pt x="215" y="226"/>
                    </a:cubicBezTo>
                    <a:cubicBezTo>
                      <a:pt x="299" y="143"/>
                      <a:pt x="251" y="12"/>
                      <a:pt x="14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6" name="Google Shape;5536;p27"/>
              <p:cNvSpPr/>
              <p:nvPr/>
            </p:nvSpPr>
            <p:spPr>
              <a:xfrm>
                <a:off x="3527800" y="2197100"/>
                <a:ext cx="7775" cy="6375"/>
              </a:xfrm>
              <a:custGeom>
                <a:rect b="b" l="l" r="r" t="t"/>
                <a:pathLst>
                  <a:path extrusionOk="0" h="255" w="311">
                    <a:moveTo>
                      <a:pt x="125" y="0"/>
                    </a:moveTo>
                    <a:cubicBezTo>
                      <a:pt x="61" y="0"/>
                      <a:pt x="1" y="55"/>
                      <a:pt x="1" y="121"/>
                    </a:cubicBezTo>
                    <a:cubicBezTo>
                      <a:pt x="1" y="201"/>
                      <a:pt x="67" y="255"/>
                      <a:pt x="135" y="255"/>
                    </a:cubicBezTo>
                    <a:cubicBezTo>
                      <a:pt x="167" y="255"/>
                      <a:pt x="200" y="243"/>
                      <a:pt x="227" y="216"/>
                    </a:cubicBezTo>
                    <a:cubicBezTo>
                      <a:pt x="310" y="144"/>
                      <a:pt x="251" y="2"/>
                      <a:pt x="144" y="2"/>
                    </a:cubicBezTo>
                    <a:cubicBezTo>
                      <a:pt x="138" y="1"/>
                      <a:pt x="131" y="0"/>
                      <a:pt x="12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7" name="Google Shape;5537;p27"/>
              <p:cNvSpPr/>
              <p:nvPr/>
            </p:nvSpPr>
            <p:spPr>
              <a:xfrm>
                <a:off x="3902050" y="2461450"/>
                <a:ext cx="7675" cy="6650"/>
              </a:xfrm>
              <a:custGeom>
                <a:rect b="b" l="l" r="r" t="t"/>
                <a:pathLst>
                  <a:path extrusionOk="0" h="266" w="307">
                    <a:moveTo>
                      <a:pt x="140" y="0"/>
                    </a:moveTo>
                    <a:cubicBezTo>
                      <a:pt x="68" y="0"/>
                      <a:pt x="9" y="60"/>
                      <a:pt x="9" y="131"/>
                    </a:cubicBezTo>
                    <a:cubicBezTo>
                      <a:pt x="1" y="212"/>
                      <a:pt x="64" y="265"/>
                      <a:pt x="131" y="265"/>
                    </a:cubicBezTo>
                    <a:cubicBezTo>
                      <a:pt x="163" y="265"/>
                      <a:pt x="196" y="253"/>
                      <a:pt x="223" y="226"/>
                    </a:cubicBezTo>
                    <a:cubicBezTo>
                      <a:pt x="307" y="143"/>
                      <a:pt x="259" y="0"/>
                      <a:pt x="14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8" name="Google Shape;5538;p27"/>
              <p:cNvSpPr/>
              <p:nvPr/>
            </p:nvSpPr>
            <p:spPr>
              <a:xfrm>
                <a:off x="3531375" y="2052175"/>
                <a:ext cx="7475" cy="6650"/>
              </a:xfrm>
              <a:custGeom>
                <a:rect b="b" l="l" r="r" t="t"/>
                <a:pathLst>
                  <a:path extrusionOk="0" h="266" w="299">
                    <a:moveTo>
                      <a:pt x="132" y="0"/>
                    </a:moveTo>
                    <a:cubicBezTo>
                      <a:pt x="60" y="0"/>
                      <a:pt x="1" y="60"/>
                      <a:pt x="1" y="131"/>
                    </a:cubicBezTo>
                    <a:cubicBezTo>
                      <a:pt x="1" y="212"/>
                      <a:pt x="61" y="265"/>
                      <a:pt x="126" y="265"/>
                    </a:cubicBezTo>
                    <a:cubicBezTo>
                      <a:pt x="156" y="265"/>
                      <a:pt x="188" y="253"/>
                      <a:pt x="215" y="226"/>
                    </a:cubicBezTo>
                    <a:cubicBezTo>
                      <a:pt x="298" y="143"/>
                      <a:pt x="251" y="0"/>
                      <a:pt x="13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9" name="Google Shape;5539;p27"/>
              <p:cNvSpPr/>
              <p:nvPr/>
            </p:nvSpPr>
            <p:spPr>
              <a:xfrm>
                <a:off x="1701100" y="2387900"/>
                <a:ext cx="14900" cy="12800"/>
              </a:xfrm>
              <a:custGeom>
                <a:rect b="b" l="l" r="r" t="t"/>
                <a:pathLst>
                  <a:path extrusionOk="0" h="512" w="596">
                    <a:moveTo>
                      <a:pt x="253" y="1"/>
                    </a:moveTo>
                    <a:cubicBezTo>
                      <a:pt x="109" y="1"/>
                      <a:pt x="0" y="115"/>
                      <a:pt x="0" y="251"/>
                    </a:cubicBezTo>
                    <a:cubicBezTo>
                      <a:pt x="0" y="407"/>
                      <a:pt x="130" y="512"/>
                      <a:pt x="261" y="512"/>
                    </a:cubicBezTo>
                    <a:cubicBezTo>
                      <a:pt x="321" y="512"/>
                      <a:pt x="381" y="490"/>
                      <a:pt x="429" y="442"/>
                    </a:cubicBezTo>
                    <a:cubicBezTo>
                      <a:pt x="596" y="275"/>
                      <a:pt x="488" y="1"/>
                      <a:pt x="274" y="1"/>
                    </a:cubicBezTo>
                    <a:cubicBezTo>
                      <a:pt x="267" y="1"/>
                      <a:pt x="260" y="1"/>
                      <a:pt x="25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0" name="Google Shape;5540;p27"/>
              <p:cNvSpPr/>
              <p:nvPr/>
            </p:nvSpPr>
            <p:spPr>
              <a:xfrm>
                <a:off x="864375" y="3061525"/>
                <a:ext cx="14925" cy="12800"/>
              </a:xfrm>
              <a:custGeom>
                <a:rect b="b" l="l" r="r" t="t"/>
                <a:pathLst>
                  <a:path extrusionOk="0" h="512" w="597">
                    <a:moveTo>
                      <a:pt x="275" y="0"/>
                    </a:moveTo>
                    <a:cubicBezTo>
                      <a:pt x="132" y="0"/>
                      <a:pt x="13" y="107"/>
                      <a:pt x="1" y="262"/>
                    </a:cubicBezTo>
                    <a:cubicBezTo>
                      <a:pt x="1" y="409"/>
                      <a:pt x="129" y="511"/>
                      <a:pt x="260" y="511"/>
                    </a:cubicBezTo>
                    <a:cubicBezTo>
                      <a:pt x="320" y="511"/>
                      <a:pt x="381" y="490"/>
                      <a:pt x="429" y="441"/>
                    </a:cubicBezTo>
                    <a:cubicBezTo>
                      <a:pt x="596" y="286"/>
                      <a:pt x="489" y="12"/>
                      <a:pt x="27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1" name="Google Shape;5541;p27"/>
              <p:cNvSpPr/>
              <p:nvPr/>
            </p:nvSpPr>
            <p:spPr>
              <a:xfrm>
                <a:off x="1461175" y="1886075"/>
                <a:ext cx="14925" cy="12850"/>
              </a:xfrm>
              <a:custGeom>
                <a:rect b="b" l="l" r="r" t="t"/>
                <a:pathLst>
                  <a:path extrusionOk="0" h="514" w="597">
                    <a:moveTo>
                      <a:pt x="263" y="1"/>
                    </a:moveTo>
                    <a:cubicBezTo>
                      <a:pt x="120" y="1"/>
                      <a:pt x="1" y="120"/>
                      <a:pt x="1" y="262"/>
                    </a:cubicBezTo>
                    <a:cubicBezTo>
                      <a:pt x="1" y="415"/>
                      <a:pt x="120" y="514"/>
                      <a:pt x="249" y="514"/>
                    </a:cubicBezTo>
                    <a:cubicBezTo>
                      <a:pt x="311" y="514"/>
                      <a:pt x="375" y="491"/>
                      <a:pt x="429" y="441"/>
                    </a:cubicBezTo>
                    <a:cubicBezTo>
                      <a:pt x="596" y="286"/>
                      <a:pt x="489" y="12"/>
                      <a:pt x="26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2" name="Google Shape;5542;p27"/>
              <p:cNvSpPr/>
              <p:nvPr/>
            </p:nvSpPr>
            <p:spPr>
              <a:xfrm>
                <a:off x="1077500" y="1742000"/>
                <a:ext cx="14900" cy="12800"/>
              </a:xfrm>
              <a:custGeom>
                <a:rect b="b" l="l" r="r" t="t"/>
                <a:pathLst>
                  <a:path extrusionOk="0" h="512" w="596">
                    <a:moveTo>
                      <a:pt x="274" y="1"/>
                    </a:moveTo>
                    <a:cubicBezTo>
                      <a:pt x="120" y="1"/>
                      <a:pt x="1" y="108"/>
                      <a:pt x="1" y="263"/>
                    </a:cubicBezTo>
                    <a:cubicBezTo>
                      <a:pt x="1" y="410"/>
                      <a:pt x="129" y="512"/>
                      <a:pt x="260" y="512"/>
                    </a:cubicBezTo>
                    <a:cubicBezTo>
                      <a:pt x="320" y="512"/>
                      <a:pt x="381" y="490"/>
                      <a:pt x="429" y="441"/>
                    </a:cubicBezTo>
                    <a:cubicBezTo>
                      <a:pt x="596" y="287"/>
                      <a:pt x="489" y="13"/>
                      <a:pt x="27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3" name="Google Shape;5543;p27"/>
              <p:cNvSpPr/>
              <p:nvPr/>
            </p:nvSpPr>
            <p:spPr>
              <a:xfrm>
                <a:off x="1835050" y="1697075"/>
                <a:ext cx="14900" cy="12775"/>
              </a:xfrm>
              <a:custGeom>
                <a:rect b="b" l="l" r="r" t="t"/>
                <a:pathLst>
                  <a:path extrusionOk="0" h="511" w="596">
                    <a:moveTo>
                      <a:pt x="274" y="0"/>
                    </a:moveTo>
                    <a:cubicBezTo>
                      <a:pt x="119" y="0"/>
                      <a:pt x="0" y="107"/>
                      <a:pt x="0" y="250"/>
                    </a:cubicBezTo>
                    <a:cubicBezTo>
                      <a:pt x="0" y="406"/>
                      <a:pt x="130" y="511"/>
                      <a:pt x="261" y="511"/>
                    </a:cubicBezTo>
                    <a:cubicBezTo>
                      <a:pt x="320" y="511"/>
                      <a:pt x="380" y="489"/>
                      <a:pt x="429" y="441"/>
                    </a:cubicBezTo>
                    <a:cubicBezTo>
                      <a:pt x="595" y="286"/>
                      <a:pt x="488" y="12"/>
                      <a:pt x="27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4" name="Google Shape;5544;p27"/>
              <p:cNvSpPr/>
              <p:nvPr/>
            </p:nvSpPr>
            <p:spPr>
              <a:xfrm>
                <a:off x="2043100" y="1415175"/>
                <a:ext cx="14900" cy="12800"/>
              </a:xfrm>
              <a:custGeom>
                <a:rect b="b" l="l" r="r" t="t"/>
                <a:pathLst>
                  <a:path extrusionOk="0" h="512" w="596">
                    <a:moveTo>
                      <a:pt x="262" y="1"/>
                    </a:moveTo>
                    <a:cubicBezTo>
                      <a:pt x="120" y="1"/>
                      <a:pt x="1" y="108"/>
                      <a:pt x="1" y="251"/>
                    </a:cubicBezTo>
                    <a:cubicBezTo>
                      <a:pt x="1" y="406"/>
                      <a:pt x="124" y="511"/>
                      <a:pt x="256" y="511"/>
                    </a:cubicBezTo>
                    <a:cubicBezTo>
                      <a:pt x="316" y="511"/>
                      <a:pt x="377" y="490"/>
                      <a:pt x="429" y="441"/>
                    </a:cubicBezTo>
                    <a:cubicBezTo>
                      <a:pt x="596" y="287"/>
                      <a:pt x="489" y="13"/>
                      <a:pt x="26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5" name="Google Shape;5545;p27"/>
              <p:cNvSpPr/>
              <p:nvPr/>
            </p:nvSpPr>
            <p:spPr>
              <a:xfrm>
                <a:off x="1567450" y="1319325"/>
                <a:ext cx="14900" cy="12700"/>
              </a:xfrm>
              <a:custGeom>
                <a:rect b="b" l="l" r="r" t="t"/>
                <a:pathLst>
                  <a:path extrusionOk="0" h="508" w="596">
                    <a:moveTo>
                      <a:pt x="243" y="0"/>
                    </a:moveTo>
                    <a:cubicBezTo>
                      <a:pt x="109" y="0"/>
                      <a:pt x="0" y="115"/>
                      <a:pt x="0" y="251"/>
                    </a:cubicBezTo>
                    <a:cubicBezTo>
                      <a:pt x="0" y="404"/>
                      <a:pt x="120" y="508"/>
                      <a:pt x="249" y="508"/>
                    </a:cubicBezTo>
                    <a:cubicBezTo>
                      <a:pt x="311" y="508"/>
                      <a:pt x="375" y="484"/>
                      <a:pt x="429" y="430"/>
                    </a:cubicBezTo>
                    <a:cubicBezTo>
                      <a:pt x="596" y="275"/>
                      <a:pt x="488" y="1"/>
                      <a:pt x="262" y="1"/>
                    </a:cubicBezTo>
                    <a:cubicBezTo>
                      <a:pt x="256" y="1"/>
                      <a:pt x="249" y="0"/>
                      <a:pt x="24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6" name="Google Shape;5546;p27"/>
              <p:cNvSpPr/>
              <p:nvPr/>
            </p:nvSpPr>
            <p:spPr>
              <a:xfrm>
                <a:off x="2514000" y="1936950"/>
                <a:ext cx="14900" cy="12575"/>
              </a:xfrm>
              <a:custGeom>
                <a:rect b="b" l="l" r="r" t="t"/>
                <a:pathLst>
                  <a:path extrusionOk="0" h="503" w="596">
                    <a:moveTo>
                      <a:pt x="253" y="1"/>
                    </a:moveTo>
                    <a:cubicBezTo>
                      <a:pt x="108" y="1"/>
                      <a:pt x="0" y="115"/>
                      <a:pt x="0" y="252"/>
                    </a:cubicBezTo>
                    <a:cubicBezTo>
                      <a:pt x="0" y="404"/>
                      <a:pt x="120" y="503"/>
                      <a:pt x="249" y="503"/>
                    </a:cubicBezTo>
                    <a:cubicBezTo>
                      <a:pt x="311" y="503"/>
                      <a:pt x="375" y="480"/>
                      <a:pt x="429" y="430"/>
                    </a:cubicBezTo>
                    <a:cubicBezTo>
                      <a:pt x="596" y="275"/>
                      <a:pt x="488" y="2"/>
                      <a:pt x="274" y="2"/>
                    </a:cubicBezTo>
                    <a:cubicBezTo>
                      <a:pt x="267" y="1"/>
                      <a:pt x="260" y="1"/>
                      <a:pt x="25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7" name="Google Shape;5547;p27"/>
              <p:cNvSpPr/>
              <p:nvPr/>
            </p:nvSpPr>
            <p:spPr>
              <a:xfrm>
                <a:off x="3094125" y="1260400"/>
                <a:ext cx="14900" cy="12850"/>
              </a:xfrm>
              <a:custGeom>
                <a:rect b="b" l="l" r="r" t="t"/>
                <a:pathLst>
                  <a:path extrusionOk="0" h="514" w="596">
                    <a:moveTo>
                      <a:pt x="274" y="1"/>
                    </a:moveTo>
                    <a:cubicBezTo>
                      <a:pt x="131" y="1"/>
                      <a:pt x="12" y="120"/>
                      <a:pt x="0" y="263"/>
                    </a:cubicBezTo>
                    <a:cubicBezTo>
                      <a:pt x="0" y="415"/>
                      <a:pt x="126" y="514"/>
                      <a:pt x="254" y="514"/>
                    </a:cubicBezTo>
                    <a:cubicBezTo>
                      <a:pt x="316" y="514"/>
                      <a:pt x="379" y="491"/>
                      <a:pt x="429" y="441"/>
                    </a:cubicBezTo>
                    <a:cubicBezTo>
                      <a:pt x="596" y="286"/>
                      <a:pt x="489" y="13"/>
                      <a:pt x="27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8" name="Google Shape;5548;p27"/>
              <p:cNvSpPr/>
              <p:nvPr/>
            </p:nvSpPr>
            <p:spPr>
              <a:xfrm>
                <a:off x="2049650" y="2034300"/>
                <a:ext cx="14900" cy="12800"/>
              </a:xfrm>
              <a:custGeom>
                <a:rect b="b" l="l" r="r" t="t"/>
                <a:pathLst>
                  <a:path extrusionOk="0" h="512" w="596">
                    <a:moveTo>
                      <a:pt x="274" y="1"/>
                    </a:moveTo>
                    <a:cubicBezTo>
                      <a:pt x="131" y="1"/>
                      <a:pt x="12" y="108"/>
                      <a:pt x="0" y="251"/>
                    </a:cubicBezTo>
                    <a:cubicBezTo>
                      <a:pt x="0" y="406"/>
                      <a:pt x="130" y="511"/>
                      <a:pt x="265" y="511"/>
                    </a:cubicBezTo>
                    <a:cubicBezTo>
                      <a:pt x="326" y="511"/>
                      <a:pt x="389" y="490"/>
                      <a:pt x="441" y="441"/>
                    </a:cubicBezTo>
                    <a:cubicBezTo>
                      <a:pt x="596" y="287"/>
                      <a:pt x="501" y="13"/>
                      <a:pt x="27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9" name="Google Shape;5549;p27"/>
              <p:cNvSpPr/>
              <p:nvPr/>
            </p:nvSpPr>
            <p:spPr>
              <a:xfrm>
                <a:off x="2491075" y="3399650"/>
                <a:ext cx="14900" cy="12800"/>
              </a:xfrm>
              <a:custGeom>
                <a:rect b="b" l="l" r="r" t="t"/>
                <a:pathLst>
                  <a:path extrusionOk="0" h="512" w="596">
                    <a:moveTo>
                      <a:pt x="274" y="1"/>
                    </a:moveTo>
                    <a:cubicBezTo>
                      <a:pt x="131" y="1"/>
                      <a:pt x="12" y="108"/>
                      <a:pt x="0" y="251"/>
                    </a:cubicBezTo>
                    <a:cubicBezTo>
                      <a:pt x="0" y="406"/>
                      <a:pt x="130" y="511"/>
                      <a:pt x="265" y="511"/>
                    </a:cubicBezTo>
                    <a:cubicBezTo>
                      <a:pt x="326" y="511"/>
                      <a:pt x="389" y="490"/>
                      <a:pt x="441" y="441"/>
                    </a:cubicBezTo>
                    <a:cubicBezTo>
                      <a:pt x="596" y="286"/>
                      <a:pt x="500" y="13"/>
                      <a:pt x="27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0" name="Google Shape;5550;p27"/>
              <p:cNvSpPr/>
              <p:nvPr/>
            </p:nvSpPr>
            <p:spPr>
              <a:xfrm>
                <a:off x="2840525" y="3715475"/>
                <a:ext cx="14900" cy="12800"/>
              </a:xfrm>
              <a:custGeom>
                <a:rect b="b" l="l" r="r" t="t"/>
                <a:pathLst>
                  <a:path extrusionOk="0" h="512" w="596">
                    <a:moveTo>
                      <a:pt x="262" y="0"/>
                    </a:moveTo>
                    <a:cubicBezTo>
                      <a:pt x="119" y="0"/>
                      <a:pt x="0" y="107"/>
                      <a:pt x="0" y="262"/>
                    </a:cubicBezTo>
                    <a:cubicBezTo>
                      <a:pt x="0" y="409"/>
                      <a:pt x="129" y="511"/>
                      <a:pt x="260" y="511"/>
                    </a:cubicBezTo>
                    <a:cubicBezTo>
                      <a:pt x="320" y="511"/>
                      <a:pt x="380" y="489"/>
                      <a:pt x="429" y="441"/>
                    </a:cubicBezTo>
                    <a:cubicBezTo>
                      <a:pt x="596" y="286"/>
                      <a:pt x="489" y="12"/>
                      <a:pt x="2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1" name="Google Shape;5551;p27"/>
              <p:cNvSpPr/>
              <p:nvPr/>
            </p:nvSpPr>
            <p:spPr>
              <a:xfrm>
                <a:off x="2212775" y="4039900"/>
                <a:ext cx="14900" cy="12800"/>
              </a:xfrm>
              <a:custGeom>
                <a:rect b="b" l="l" r="r" t="t"/>
                <a:pathLst>
                  <a:path extrusionOk="0" h="512" w="596">
                    <a:moveTo>
                      <a:pt x="262" y="1"/>
                    </a:moveTo>
                    <a:cubicBezTo>
                      <a:pt x="119" y="1"/>
                      <a:pt x="0" y="108"/>
                      <a:pt x="0" y="263"/>
                    </a:cubicBezTo>
                    <a:cubicBezTo>
                      <a:pt x="0" y="410"/>
                      <a:pt x="129" y="512"/>
                      <a:pt x="259" y="512"/>
                    </a:cubicBezTo>
                    <a:cubicBezTo>
                      <a:pt x="319" y="512"/>
                      <a:pt x="380" y="490"/>
                      <a:pt x="429" y="442"/>
                    </a:cubicBezTo>
                    <a:cubicBezTo>
                      <a:pt x="595" y="287"/>
                      <a:pt x="488" y="13"/>
                      <a:pt x="26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2" name="Google Shape;5552;p27"/>
              <p:cNvSpPr/>
              <p:nvPr/>
            </p:nvSpPr>
            <p:spPr>
              <a:xfrm>
                <a:off x="3233425" y="3608875"/>
                <a:ext cx="14900" cy="12600"/>
              </a:xfrm>
              <a:custGeom>
                <a:rect b="b" l="l" r="r" t="t"/>
                <a:pathLst>
                  <a:path extrusionOk="0" h="504" w="596">
                    <a:moveTo>
                      <a:pt x="255" y="1"/>
                    </a:moveTo>
                    <a:cubicBezTo>
                      <a:pt x="121" y="1"/>
                      <a:pt x="12" y="116"/>
                      <a:pt x="1" y="252"/>
                    </a:cubicBezTo>
                    <a:cubicBezTo>
                      <a:pt x="1" y="405"/>
                      <a:pt x="126" y="503"/>
                      <a:pt x="255" y="503"/>
                    </a:cubicBezTo>
                    <a:cubicBezTo>
                      <a:pt x="316" y="503"/>
                      <a:pt x="379" y="481"/>
                      <a:pt x="429" y="430"/>
                    </a:cubicBezTo>
                    <a:cubicBezTo>
                      <a:pt x="596" y="276"/>
                      <a:pt x="489" y="14"/>
                      <a:pt x="274" y="2"/>
                    </a:cubicBezTo>
                    <a:cubicBezTo>
                      <a:pt x="268" y="1"/>
                      <a:pt x="261" y="1"/>
                      <a:pt x="25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3" name="Google Shape;5553;p27"/>
              <p:cNvSpPr/>
              <p:nvPr/>
            </p:nvSpPr>
            <p:spPr>
              <a:xfrm>
                <a:off x="3660575" y="3771725"/>
                <a:ext cx="14900" cy="12775"/>
              </a:xfrm>
              <a:custGeom>
                <a:rect b="b" l="l" r="r" t="t"/>
                <a:pathLst>
                  <a:path extrusionOk="0" h="511" w="596">
                    <a:moveTo>
                      <a:pt x="262" y="0"/>
                    </a:moveTo>
                    <a:cubicBezTo>
                      <a:pt x="119" y="0"/>
                      <a:pt x="0" y="108"/>
                      <a:pt x="0" y="251"/>
                    </a:cubicBezTo>
                    <a:cubicBezTo>
                      <a:pt x="0" y="406"/>
                      <a:pt x="124" y="511"/>
                      <a:pt x="256" y="511"/>
                    </a:cubicBezTo>
                    <a:cubicBezTo>
                      <a:pt x="315" y="511"/>
                      <a:pt x="377" y="489"/>
                      <a:pt x="429" y="441"/>
                    </a:cubicBezTo>
                    <a:cubicBezTo>
                      <a:pt x="595" y="286"/>
                      <a:pt x="488" y="12"/>
                      <a:pt x="2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4" name="Google Shape;5554;p27"/>
              <p:cNvSpPr/>
              <p:nvPr/>
            </p:nvSpPr>
            <p:spPr>
              <a:xfrm>
                <a:off x="2879225" y="3022800"/>
                <a:ext cx="14900" cy="12800"/>
              </a:xfrm>
              <a:custGeom>
                <a:rect b="b" l="l" r="r" t="t"/>
                <a:pathLst>
                  <a:path extrusionOk="0" h="512" w="596">
                    <a:moveTo>
                      <a:pt x="253" y="1"/>
                    </a:moveTo>
                    <a:cubicBezTo>
                      <a:pt x="108" y="1"/>
                      <a:pt x="0" y="115"/>
                      <a:pt x="0" y="251"/>
                    </a:cubicBezTo>
                    <a:cubicBezTo>
                      <a:pt x="0" y="407"/>
                      <a:pt x="130" y="512"/>
                      <a:pt x="261" y="512"/>
                    </a:cubicBezTo>
                    <a:cubicBezTo>
                      <a:pt x="321" y="512"/>
                      <a:pt x="380" y="490"/>
                      <a:pt x="429" y="442"/>
                    </a:cubicBezTo>
                    <a:cubicBezTo>
                      <a:pt x="595" y="287"/>
                      <a:pt x="500" y="1"/>
                      <a:pt x="274" y="1"/>
                    </a:cubicBezTo>
                    <a:cubicBezTo>
                      <a:pt x="267" y="1"/>
                      <a:pt x="260" y="1"/>
                      <a:pt x="25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5" name="Google Shape;5555;p27"/>
              <p:cNvSpPr/>
              <p:nvPr/>
            </p:nvSpPr>
            <p:spPr>
              <a:xfrm>
                <a:off x="2879225" y="3450525"/>
                <a:ext cx="14900" cy="12825"/>
              </a:xfrm>
              <a:custGeom>
                <a:rect b="b" l="l" r="r" t="t"/>
                <a:pathLst>
                  <a:path extrusionOk="0" h="513" w="596">
                    <a:moveTo>
                      <a:pt x="253" y="1"/>
                    </a:moveTo>
                    <a:cubicBezTo>
                      <a:pt x="108" y="1"/>
                      <a:pt x="0" y="115"/>
                      <a:pt x="0" y="252"/>
                    </a:cubicBezTo>
                    <a:cubicBezTo>
                      <a:pt x="0" y="407"/>
                      <a:pt x="130" y="512"/>
                      <a:pt x="261" y="512"/>
                    </a:cubicBezTo>
                    <a:cubicBezTo>
                      <a:pt x="321" y="512"/>
                      <a:pt x="380" y="491"/>
                      <a:pt x="429" y="442"/>
                    </a:cubicBezTo>
                    <a:cubicBezTo>
                      <a:pt x="595" y="287"/>
                      <a:pt x="488" y="14"/>
                      <a:pt x="274" y="2"/>
                    </a:cubicBezTo>
                    <a:cubicBezTo>
                      <a:pt x="267" y="1"/>
                      <a:pt x="260" y="1"/>
                      <a:pt x="25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6" name="Google Shape;5556;p27"/>
              <p:cNvSpPr/>
              <p:nvPr/>
            </p:nvSpPr>
            <p:spPr>
              <a:xfrm>
                <a:off x="3305175" y="3364825"/>
                <a:ext cx="14900" cy="12850"/>
              </a:xfrm>
              <a:custGeom>
                <a:rect b="b" l="l" r="r" t="t"/>
                <a:pathLst>
                  <a:path extrusionOk="0" h="514" w="596">
                    <a:moveTo>
                      <a:pt x="274" y="1"/>
                    </a:moveTo>
                    <a:cubicBezTo>
                      <a:pt x="119" y="1"/>
                      <a:pt x="0" y="120"/>
                      <a:pt x="0" y="263"/>
                    </a:cubicBezTo>
                    <a:cubicBezTo>
                      <a:pt x="0" y="416"/>
                      <a:pt x="125" y="514"/>
                      <a:pt x="258" y="514"/>
                    </a:cubicBezTo>
                    <a:cubicBezTo>
                      <a:pt x="321" y="514"/>
                      <a:pt x="387" y="491"/>
                      <a:pt x="441" y="441"/>
                    </a:cubicBezTo>
                    <a:cubicBezTo>
                      <a:pt x="595" y="286"/>
                      <a:pt x="488" y="13"/>
                      <a:pt x="27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7" name="Google Shape;5557;p27"/>
              <p:cNvSpPr/>
              <p:nvPr/>
            </p:nvSpPr>
            <p:spPr>
              <a:xfrm>
                <a:off x="4574375" y="2764450"/>
                <a:ext cx="14900" cy="12800"/>
              </a:xfrm>
              <a:custGeom>
                <a:rect b="b" l="l" r="r" t="t"/>
                <a:pathLst>
                  <a:path extrusionOk="0" h="512" w="596">
                    <a:moveTo>
                      <a:pt x="262" y="1"/>
                    </a:moveTo>
                    <a:cubicBezTo>
                      <a:pt x="119" y="1"/>
                      <a:pt x="0" y="120"/>
                      <a:pt x="0" y="263"/>
                    </a:cubicBezTo>
                    <a:cubicBezTo>
                      <a:pt x="0" y="410"/>
                      <a:pt x="129" y="512"/>
                      <a:pt x="259" y="512"/>
                    </a:cubicBezTo>
                    <a:cubicBezTo>
                      <a:pt x="320" y="512"/>
                      <a:pt x="380" y="490"/>
                      <a:pt x="429" y="441"/>
                    </a:cubicBezTo>
                    <a:cubicBezTo>
                      <a:pt x="596" y="287"/>
                      <a:pt x="488" y="13"/>
                      <a:pt x="26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8" name="Google Shape;5558;p27"/>
              <p:cNvSpPr/>
              <p:nvPr/>
            </p:nvSpPr>
            <p:spPr>
              <a:xfrm>
                <a:off x="3424225" y="2839175"/>
                <a:ext cx="13425" cy="12825"/>
              </a:xfrm>
              <a:custGeom>
                <a:rect b="b" l="l" r="r" t="t"/>
                <a:pathLst>
                  <a:path extrusionOk="0" h="513" w="537">
                    <a:moveTo>
                      <a:pt x="262" y="0"/>
                    </a:moveTo>
                    <a:cubicBezTo>
                      <a:pt x="120" y="0"/>
                      <a:pt x="1" y="107"/>
                      <a:pt x="1" y="250"/>
                    </a:cubicBezTo>
                    <a:cubicBezTo>
                      <a:pt x="1" y="393"/>
                      <a:pt x="120" y="512"/>
                      <a:pt x="262" y="512"/>
                    </a:cubicBezTo>
                    <a:cubicBezTo>
                      <a:pt x="417" y="512"/>
                      <a:pt x="536" y="393"/>
                      <a:pt x="536" y="250"/>
                    </a:cubicBezTo>
                    <a:cubicBezTo>
                      <a:pt x="536" y="107"/>
                      <a:pt x="417" y="0"/>
                      <a:pt x="2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9" name="Google Shape;5559;p27"/>
              <p:cNvSpPr/>
              <p:nvPr/>
            </p:nvSpPr>
            <p:spPr>
              <a:xfrm>
                <a:off x="3175975" y="2653725"/>
                <a:ext cx="13425" cy="12525"/>
              </a:xfrm>
              <a:custGeom>
                <a:rect b="b" l="l" r="r" t="t"/>
                <a:pathLst>
                  <a:path extrusionOk="0" h="501" w="537">
                    <a:moveTo>
                      <a:pt x="263" y="1"/>
                    </a:moveTo>
                    <a:cubicBezTo>
                      <a:pt x="120" y="1"/>
                      <a:pt x="1" y="108"/>
                      <a:pt x="1" y="251"/>
                    </a:cubicBezTo>
                    <a:cubicBezTo>
                      <a:pt x="1" y="394"/>
                      <a:pt x="120" y="501"/>
                      <a:pt x="263" y="501"/>
                    </a:cubicBezTo>
                    <a:cubicBezTo>
                      <a:pt x="417" y="501"/>
                      <a:pt x="536" y="394"/>
                      <a:pt x="536" y="251"/>
                    </a:cubicBezTo>
                    <a:cubicBezTo>
                      <a:pt x="536" y="108"/>
                      <a:pt x="417" y="1"/>
                      <a:pt x="26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0" name="Google Shape;5560;p27"/>
              <p:cNvSpPr/>
              <p:nvPr/>
            </p:nvSpPr>
            <p:spPr>
              <a:xfrm>
                <a:off x="4679450" y="2461750"/>
                <a:ext cx="13400" cy="12825"/>
              </a:xfrm>
              <a:custGeom>
                <a:rect b="b" l="l" r="r" t="t"/>
                <a:pathLst>
                  <a:path extrusionOk="0" h="513" w="536">
                    <a:moveTo>
                      <a:pt x="262" y="0"/>
                    </a:moveTo>
                    <a:cubicBezTo>
                      <a:pt x="119" y="0"/>
                      <a:pt x="0" y="119"/>
                      <a:pt x="0" y="250"/>
                    </a:cubicBezTo>
                    <a:cubicBezTo>
                      <a:pt x="0" y="393"/>
                      <a:pt x="119" y="512"/>
                      <a:pt x="262" y="512"/>
                    </a:cubicBezTo>
                    <a:cubicBezTo>
                      <a:pt x="417" y="512"/>
                      <a:pt x="536" y="393"/>
                      <a:pt x="536" y="250"/>
                    </a:cubicBezTo>
                    <a:cubicBezTo>
                      <a:pt x="536" y="119"/>
                      <a:pt x="417" y="0"/>
                      <a:pt x="2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1" name="Google Shape;5561;p27"/>
              <p:cNvSpPr/>
              <p:nvPr/>
            </p:nvSpPr>
            <p:spPr>
              <a:xfrm>
                <a:off x="4420475" y="2324825"/>
                <a:ext cx="13425" cy="12525"/>
              </a:xfrm>
              <a:custGeom>
                <a:rect b="b" l="l" r="r" t="t"/>
                <a:pathLst>
                  <a:path extrusionOk="0" h="501" w="537">
                    <a:moveTo>
                      <a:pt x="263" y="0"/>
                    </a:moveTo>
                    <a:cubicBezTo>
                      <a:pt x="120" y="0"/>
                      <a:pt x="1" y="107"/>
                      <a:pt x="1" y="250"/>
                    </a:cubicBezTo>
                    <a:cubicBezTo>
                      <a:pt x="1" y="393"/>
                      <a:pt x="120" y="500"/>
                      <a:pt x="263" y="500"/>
                    </a:cubicBezTo>
                    <a:cubicBezTo>
                      <a:pt x="417" y="500"/>
                      <a:pt x="537" y="393"/>
                      <a:pt x="537" y="250"/>
                    </a:cubicBezTo>
                    <a:cubicBezTo>
                      <a:pt x="537" y="107"/>
                      <a:pt x="417" y="0"/>
                      <a:pt x="26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2" name="Google Shape;5562;p27"/>
              <p:cNvSpPr/>
              <p:nvPr/>
            </p:nvSpPr>
            <p:spPr>
              <a:xfrm>
                <a:off x="4200800" y="2052175"/>
                <a:ext cx="13425" cy="12825"/>
              </a:xfrm>
              <a:custGeom>
                <a:rect b="b" l="l" r="r" t="t"/>
                <a:pathLst>
                  <a:path extrusionOk="0" h="513" w="537">
                    <a:moveTo>
                      <a:pt x="263" y="0"/>
                    </a:moveTo>
                    <a:cubicBezTo>
                      <a:pt x="120" y="0"/>
                      <a:pt x="1" y="119"/>
                      <a:pt x="1" y="262"/>
                    </a:cubicBezTo>
                    <a:cubicBezTo>
                      <a:pt x="1" y="393"/>
                      <a:pt x="120" y="512"/>
                      <a:pt x="263" y="512"/>
                    </a:cubicBezTo>
                    <a:cubicBezTo>
                      <a:pt x="406" y="512"/>
                      <a:pt x="537" y="393"/>
                      <a:pt x="537" y="262"/>
                    </a:cubicBezTo>
                    <a:cubicBezTo>
                      <a:pt x="537" y="119"/>
                      <a:pt x="406" y="0"/>
                      <a:pt x="26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3" name="Google Shape;5563;p27"/>
              <p:cNvSpPr/>
              <p:nvPr/>
            </p:nvSpPr>
            <p:spPr>
              <a:xfrm>
                <a:off x="2892600" y="2091725"/>
                <a:ext cx="14925" cy="12825"/>
              </a:xfrm>
              <a:custGeom>
                <a:rect b="b" l="l" r="r" t="t"/>
                <a:pathLst>
                  <a:path extrusionOk="0" h="513" w="597">
                    <a:moveTo>
                      <a:pt x="243" y="1"/>
                    </a:moveTo>
                    <a:cubicBezTo>
                      <a:pt x="109" y="1"/>
                      <a:pt x="1" y="116"/>
                      <a:pt x="1" y="252"/>
                    </a:cubicBezTo>
                    <a:cubicBezTo>
                      <a:pt x="1" y="407"/>
                      <a:pt x="125" y="512"/>
                      <a:pt x="256" y="512"/>
                    </a:cubicBezTo>
                    <a:cubicBezTo>
                      <a:pt x="316" y="512"/>
                      <a:pt x="378" y="491"/>
                      <a:pt x="430" y="442"/>
                    </a:cubicBezTo>
                    <a:cubicBezTo>
                      <a:pt x="596" y="287"/>
                      <a:pt x="489" y="14"/>
                      <a:pt x="263" y="2"/>
                    </a:cubicBezTo>
                    <a:cubicBezTo>
                      <a:pt x="256" y="1"/>
                      <a:pt x="250" y="1"/>
                      <a:pt x="2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4" name="Google Shape;5564;p27"/>
              <p:cNvSpPr/>
              <p:nvPr/>
            </p:nvSpPr>
            <p:spPr>
              <a:xfrm>
                <a:off x="3100975" y="1773550"/>
                <a:ext cx="14600" cy="12800"/>
              </a:xfrm>
              <a:custGeom>
                <a:rect b="b" l="l" r="r" t="t"/>
                <a:pathLst>
                  <a:path extrusionOk="0" h="512" w="584">
                    <a:moveTo>
                      <a:pt x="262" y="1"/>
                    </a:moveTo>
                    <a:cubicBezTo>
                      <a:pt x="119" y="1"/>
                      <a:pt x="0" y="108"/>
                      <a:pt x="0" y="251"/>
                    </a:cubicBezTo>
                    <a:cubicBezTo>
                      <a:pt x="0" y="407"/>
                      <a:pt x="124" y="511"/>
                      <a:pt x="256" y="511"/>
                    </a:cubicBezTo>
                    <a:cubicBezTo>
                      <a:pt x="316" y="511"/>
                      <a:pt x="377" y="490"/>
                      <a:pt x="429" y="442"/>
                    </a:cubicBezTo>
                    <a:cubicBezTo>
                      <a:pt x="584" y="287"/>
                      <a:pt x="488" y="13"/>
                      <a:pt x="26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5" name="Google Shape;5565;p27"/>
              <p:cNvSpPr/>
              <p:nvPr/>
            </p:nvSpPr>
            <p:spPr>
              <a:xfrm>
                <a:off x="2931900" y="1586050"/>
                <a:ext cx="14600" cy="12775"/>
              </a:xfrm>
              <a:custGeom>
                <a:rect b="b" l="l" r="r" t="t"/>
                <a:pathLst>
                  <a:path extrusionOk="0" h="511" w="584">
                    <a:moveTo>
                      <a:pt x="263" y="0"/>
                    </a:moveTo>
                    <a:cubicBezTo>
                      <a:pt x="120" y="0"/>
                      <a:pt x="1" y="107"/>
                      <a:pt x="1" y="250"/>
                    </a:cubicBezTo>
                    <a:cubicBezTo>
                      <a:pt x="1" y="406"/>
                      <a:pt x="124" y="511"/>
                      <a:pt x="256" y="511"/>
                    </a:cubicBezTo>
                    <a:cubicBezTo>
                      <a:pt x="316" y="511"/>
                      <a:pt x="377" y="489"/>
                      <a:pt x="429" y="441"/>
                    </a:cubicBezTo>
                    <a:cubicBezTo>
                      <a:pt x="584" y="286"/>
                      <a:pt x="489" y="12"/>
                      <a:pt x="26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6" name="Google Shape;5566;p27"/>
              <p:cNvSpPr/>
              <p:nvPr/>
            </p:nvSpPr>
            <p:spPr>
              <a:xfrm>
                <a:off x="3553400" y="1378850"/>
                <a:ext cx="14925" cy="12800"/>
              </a:xfrm>
              <a:custGeom>
                <a:rect b="b" l="l" r="r" t="t"/>
                <a:pathLst>
                  <a:path extrusionOk="0" h="512" w="597">
                    <a:moveTo>
                      <a:pt x="243" y="1"/>
                    </a:moveTo>
                    <a:cubicBezTo>
                      <a:pt x="109" y="1"/>
                      <a:pt x="1" y="115"/>
                      <a:pt x="1" y="251"/>
                    </a:cubicBezTo>
                    <a:cubicBezTo>
                      <a:pt x="1" y="407"/>
                      <a:pt x="130" y="512"/>
                      <a:pt x="262" y="512"/>
                    </a:cubicBezTo>
                    <a:cubicBezTo>
                      <a:pt x="321" y="512"/>
                      <a:pt x="381" y="490"/>
                      <a:pt x="429" y="442"/>
                    </a:cubicBezTo>
                    <a:cubicBezTo>
                      <a:pt x="596" y="275"/>
                      <a:pt x="489" y="1"/>
                      <a:pt x="263" y="1"/>
                    </a:cubicBezTo>
                    <a:cubicBezTo>
                      <a:pt x="256" y="1"/>
                      <a:pt x="250" y="1"/>
                      <a:pt x="2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7" name="Google Shape;5567;p27"/>
              <p:cNvSpPr/>
              <p:nvPr/>
            </p:nvSpPr>
            <p:spPr>
              <a:xfrm>
                <a:off x="3559950" y="2535850"/>
                <a:ext cx="14925" cy="12800"/>
              </a:xfrm>
              <a:custGeom>
                <a:rect b="b" l="l" r="r" t="t"/>
                <a:pathLst>
                  <a:path extrusionOk="0" h="512" w="597">
                    <a:moveTo>
                      <a:pt x="275" y="1"/>
                    </a:moveTo>
                    <a:cubicBezTo>
                      <a:pt x="132" y="1"/>
                      <a:pt x="13" y="108"/>
                      <a:pt x="1" y="251"/>
                    </a:cubicBezTo>
                    <a:cubicBezTo>
                      <a:pt x="1" y="406"/>
                      <a:pt x="130" y="511"/>
                      <a:pt x="265" y="511"/>
                    </a:cubicBezTo>
                    <a:cubicBezTo>
                      <a:pt x="327" y="511"/>
                      <a:pt x="389" y="490"/>
                      <a:pt x="441" y="441"/>
                    </a:cubicBezTo>
                    <a:cubicBezTo>
                      <a:pt x="596" y="287"/>
                      <a:pt x="501" y="13"/>
                      <a:pt x="27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8" name="Google Shape;5568;p27"/>
              <p:cNvSpPr/>
              <p:nvPr/>
            </p:nvSpPr>
            <p:spPr>
              <a:xfrm>
                <a:off x="3821900" y="2024775"/>
                <a:ext cx="14900" cy="12575"/>
              </a:xfrm>
              <a:custGeom>
                <a:rect b="b" l="l" r="r" t="t"/>
                <a:pathLst>
                  <a:path extrusionOk="0" h="503" w="596">
                    <a:moveTo>
                      <a:pt x="253" y="0"/>
                    </a:moveTo>
                    <a:cubicBezTo>
                      <a:pt x="109" y="0"/>
                      <a:pt x="0" y="115"/>
                      <a:pt x="0" y="251"/>
                    </a:cubicBezTo>
                    <a:cubicBezTo>
                      <a:pt x="0" y="404"/>
                      <a:pt x="125" y="502"/>
                      <a:pt x="254" y="502"/>
                    </a:cubicBezTo>
                    <a:cubicBezTo>
                      <a:pt x="316" y="502"/>
                      <a:pt x="379" y="480"/>
                      <a:pt x="429" y="429"/>
                    </a:cubicBezTo>
                    <a:cubicBezTo>
                      <a:pt x="596" y="275"/>
                      <a:pt x="488" y="1"/>
                      <a:pt x="274" y="1"/>
                    </a:cubicBezTo>
                    <a:cubicBezTo>
                      <a:pt x="267" y="0"/>
                      <a:pt x="260" y="0"/>
                      <a:pt x="25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9" name="Google Shape;5569;p27"/>
              <p:cNvSpPr/>
              <p:nvPr/>
            </p:nvSpPr>
            <p:spPr>
              <a:xfrm>
                <a:off x="3681400" y="3347875"/>
                <a:ext cx="14900" cy="12850"/>
              </a:xfrm>
              <a:custGeom>
                <a:rect b="b" l="l" r="r" t="t"/>
                <a:pathLst>
                  <a:path extrusionOk="0" h="514" w="596">
                    <a:moveTo>
                      <a:pt x="262" y="0"/>
                    </a:moveTo>
                    <a:cubicBezTo>
                      <a:pt x="120" y="0"/>
                      <a:pt x="1" y="119"/>
                      <a:pt x="1" y="262"/>
                    </a:cubicBezTo>
                    <a:cubicBezTo>
                      <a:pt x="1" y="415"/>
                      <a:pt x="126" y="513"/>
                      <a:pt x="254" y="513"/>
                    </a:cubicBezTo>
                    <a:cubicBezTo>
                      <a:pt x="316" y="513"/>
                      <a:pt x="379" y="491"/>
                      <a:pt x="429" y="441"/>
                    </a:cubicBezTo>
                    <a:cubicBezTo>
                      <a:pt x="596" y="286"/>
                      <a:pt x="489" y="12"/>
                      <a:pt x="2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0" name="Google Shape;5570;p27"/>
              <p:cNvSpPr/>
              <p:nvPr/>
            </p:nvSpPr>
            <p:spPr>
              <a:xfrm>
                <a:off x="3958825" y="3324350"/>
                <a:ext cx="14900" cy="12800"/>
              </a:xfrm>
              <a:custGeom>
                <a:rect b="b" l="l" r="r" t="t"/>
                <a:pathLst>
                  <a:path extrusionOk="0" h="512" w="596">
                    <a:moveTo>
                      <a:pt x="262" y="0"/>
                    </a:moveTo>
                    <a:cubicBezTo>
                      <a:pt x="119" y="0"/>
                      <a:pt x="0" y="119"/>
                      <a:pt x="0" y="262"/>
                    </a:cubicBezTo>
                    <a:cubicBezTo>
                      <a:pt x="0" y="409"/>
                      <a:pt x="129" y="511"/>
                      <a:pt x="259" y="511"/>
                    </a:cubicBezTo>
                    <a:cubicBezTo>
                      <a:pt x="319" y="511"/>
                      <a:pt x="380" y="490"/>
                      <a:pt x="429" y="441"/>
                    </a:cubicBezTo>
                    <a:cubicBezTo>
                      <a:pt x="595" y="286"/>
                      <a:pt x="488" y="12"/>
                      <a:pt x="2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1" name="Google Shape;5571;p27"/>
              <p:cNvSpPr/>
              <p:nvPr/>
            </p:nvSpPr>
            <p:spPr>
              <a:xfrm>
                <a:off x="4214200" y="3088300"/>
                <a:ext cx="14625" cy="12800"/>
              </a:xfrm>
              <a:custGeom>
                <a:rect b="b" l="l" r="r" t="t"/>
                <a:pathLst>
                  <a:path extrusionOk="0" h="512" w="585">
                    <a:moveTo>
                      <a:pt x="263" y="1"/>
                    </a:moveTo>
                    <a:cubicBezTo>
                      <a:pt x="120" y="1"/>
                      <a:pt x="1" y="108"/>
                      <a:pt x="1" y="251"/>
                    </a:cubicBezTo>
                    <a:cubicBezTo>
                      <a:pt x="1" y="406"/>
                      <a:pt x="125" y="511"/>
                      <a:pt x="256" y="511"/>
                    </a:cubicBezTo>
                    <a:cubicBezTo>
                      <a:pt x="316" y="511"/>
                      <a:pt x="377" y="490"/>
                      <a:pt x="429" y="441"/>
                    </a:cubicBezTo>
                    <a:cubicBezTo>
                      <a:pt x="584" y="287"/>
                      <a:pt x="489" y="13"/>
                      <a:pt x="26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2" name="Google Shape;5572;p27"/>
              <p:cNvSpPr/>
              <p:nvPr/>
            </p:nvSpPr>
            <p:spPr>
              <a:xfrm>
                <a:off x="2329450" y="1421425"/>
                <a:ext cx="14600" cy="12800"/>
              </a:xfrm>
              <a:custGeom>
                <a:rect b="b" l="l" r="r" t="t"/>
                <a:pathLst>
                  <a:path extrusionOk="0" h="512" w="584">
                    <a:moveTo>
                      <a:pt x="262" y="1"/>
                    </a:moveTo>
                    <a:cubicBezTo>
                      <a:pt x="119" y="1"/>
                      <a:pt x="0" y="108"/>
                      <a:pt x="0" y="263"/>
                    </a:cubicBezTo>
                    <a:cubicBezTo>
                      <a:pt x="0" y="410"/>
                      <a:pt x="123" y="512"/>
                      <a:pt x="254" y="512"/>
                    </a:cubicBezTo>
                    <a:cubicBezTo>
                      <a:pt x="314" y="512"/>
                      <a:pt x="376" y="490"/>
                      <a:pt x="429" y="441"/>
                    </a:cubicBezTo>
                    <a:cubicBezTo>
                      <a:pt x="584" y="287"/>
                      <a:pt x="488" y="13"/>
                      <a:pt x="26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3" name="Google Shape;5573;p27"/>
              <p:cNvSpPr/>
              <p:nvPr/>
            </p:nvSpPr>
            <p:spPr>
              <a:xfrm>
                <a:off x="1648400" y="3363925"/>
                <a:ext cx="32175" cy="32475"/>
              </a:xfrm>
              <a:custGeom>
                <a:rect b="b" l="l" r="r" t="t"/>
                <a:pathLst>
                  <a:path extrusionOk="0" h="1299" w="1287">
                    <a:moveTo>
                      <a:pt x="489" y="1"/>
                    </a:moveTo>
                    <a:lnTo>
                      <a:pt x="489" y="501"/>
                    </a:lnTo>
                    <a:lnTo>
                      <a:pt x="1" y="656"/>
                    </a:lnTo>
                    <a:lnTo>
                      <a:pt x="489" y="811"/>
                    </a:lnTo>
                    <a:lnTo>
                      <a:pt x="489" y="1299"/>
                    </a:lnTo>
                    <a:lnTo>
                      <a:pt x="799" y="906"/>
                    </a:lnTo>
                    <a:lnTo>
                      <a:pt x="1287" y="1061"/>
                    </a:lnTo>
                    <a:lnTo>
                      <a:pt x="989" y="656"/>
                    </a:lnTo>
                    <a:lnTo>
                      <a:pt x="1287" y="251"/>
                    </a:lnTo>
                    <a:lnTo>
                      <a:pt x="799" y="406"/>
                    </a:lnTo>
                    <a:lnTo>
                      <a:pt x="48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4" name="Google Shape;5574;p27"/>
              <p:cNvSpPr/>
              <p:nvPr/>
            </p:nvSpPr>
            <p:spPr>
              <a:xfrm>
                <a:off x="1724025" y="3057950"/>
                <a:ext cx="32450" cy="32775"/>
              </a:xfrm>
              <a:custGeom>
                <a:rect b="b" l="l" r="r" t="t"/>
                <a:pathLst>
                  <a:path extrusionOk="0" h="1311" w="1298">
                    <a:moveTo>
                      <a:pt x="500" y="0"/>
                    </a:moveTo>
                    <a:lnTo>
                      <a:pt x="500" y="500"/>
                    </a:lnTo>
                    <a:lnTo>
                      <a:pt x="0" y="655"/>
                    </a:lnTo>
                    <a:lnTo>
                      <a:pt x="500" y="810"/>
                    </a:lnTo>
                    <a:lnTo>
                      <a:pt x="500" y="1310"/>
                    </a:lnTo>
                    <a:lnTo>
                      <a:pt x="810" y="905"/>
                    </a:lnTo>
                    <a:lnTo>
                      <a:pt x="1298" y="1060"/>
                    </a:lnTo>
                    <a:lnTo>
                      <a:pt x="988" y="655"/>
                    </a:lnTo>
                    <a:lnTo>
                      <a:pt x="1298" y="250"/>
                    </a:lnTo>
                    <a:lnTo>
                      <a:pt x="810" y="405"/>
                    </a:lnTo>
                    <a:lnTo>
                      <a:pt x="5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5" name="Google Shape;5575;p27"/>
              <p:cNvSpPr/>
              <p:nvPr/>
            </p:nvSpPr>
            <p:spPr>
              <a:xfrm>
                <a:off x="1903200" y="3678850"/>
                <a:ext cx="32175" cy="32475"/>
              </a:xfrm>
              <a:custGeom>
                <a:rect b="b" l="l" r="r" t="t"/>
                <a:pathLst>
                  <a:path extrusionOk="0" h="1299" w="1287">
                    <a:moveTo>
                      <a:pt x="489" y="1"/>
                    </a:moveTo>
                    <a:lnTo>
                      <a:pt x="489" y="501"/>
                    </a:lnTo>
                    <a:lnTo>
                      <a:pt x="1" y="656"/>
                    </a:lnTo>
                    <a:lnTo>
                      <a:pt x="489" y="810"/>
                    </a:lnTo>
                    <a:lnTo>
                      <a:pt x="489" y="1299"/>
                    </a:lnTo>
                    <a:lnTo>
                      <a:pt x="798" y="906"/>
                    </a:lnTo>
                    <a:lnTo>
                      <a:pt x="1286" y="1048"/>
                    </a:lnTo>
                    <a:lnTo>
                      <a:pt x="989" y="656"/>
                    </a:lnTo>
                    <a:lnTo>
                      <a:pt x="1286" y="251"/>
                    </a:lnTo>
                    <a:lnTo>
                      <a:pt x="798" y="406"/>
                    </a:lnTo>
                    <a:lnTo>
                      <a:pt x="48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6" name="Google Shape;5576;p27"/>
              <p:cNvSpPr/>
              <p:nvPr/>
            </p:nvSpPr>
            <p:spPr>
              <a:xfrm>
                <a:off x="1379325" y="3424650"/>
                <a:ext cx="7775" cy="6650"/>
              </a:xfrm>
              <a:custGeom>
                <a:rect b="b" l="l" r="r" t="t"/>
                <a:pathLst>
                  <a:path extrusionOk="0" h="266" w="311">
                    <a:moveTo>
                      <a:pt x="143" y="1"/>
                    </a:moveTo>
                    <a:cubicBezTo>
                      <a:pt x="72" y="1"/>
                      <a:pt x="1" y="60"/>
                      <a:pt x="1" y="132"/>
                    </a:cubicBezTo>
                    <a:cubicBezTo>
                      <a:pt x="1" y="213"/>
                      <a:pt x="66" y="266"/>
                      <a:pt x="135" y="266"/>
                    </a:cubicBezTo>
                    <a:cubicBezTo>
                      <a:pt x="167" y="266"/>
                      <a:pt x="200" y="254"/>
                      <a:pt x="227" y="227"/>
                    </a:cubicBezTo>
                    <a:cubicBezTo>
                      <a:pt x="310" y="144"/>
                      <a:pt x="251" y="13"/>
                      <a:pt x="1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7" name="Google Shape;5577;p27"/>
              <p:cNvSpPr/>
              <p:nvPr/>
            </p:nvSpPr>
            <p:spPr>
              <a:xfrm>
                <a:off x="1782650" y="3521700"/>
                <a:ext cx="7775" cy="6450"/>
              </a:xfrm>
              <a:custGeom>
                <a:rect b="b" l="l" r="r" t="t"/>
                <a:pathLst>
                  <a:path extrusionOk="0" h="258" w="311">
                    <a:moveTo>
                      <a:pt x="143" y="0"/>
                    </a:moveTo>
                    <a:cubicBezTo>
                      <a:pt x="60" y="0"/>
                      <a:pt x="1" y="48"/>
                      <a:pt x="1" y="131"/>
                    </a:cubicBezTo>
                    <a:cubicBezTo>
                      <a:pt x="1" y="206"/>
                      <a:pt x="70" y="258"/>
                      <a:pt x="141" y="258"/>
                    </a:cubicBezTo>
                    <a:cubicBezTo>
                      <a:pt x="171" y="258"/>
                      <a:pt x="202" y="248"/>
                      <a:pt x="227" y="226"/>
                    </a:cubicBezTo>
                    <a:cubicBezTo>
                      <a:pt x="310" y="143"/>
                      <a:pt x="251" y="0"/>
                      <a:pt x="14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8" name="Google Shape;5578;p27"/>
              <p:cNvSpPr/>
              <p:nvPr/>
            </p:nvSpPr>
            <p:spPr>
              <a:xfrm>
                <a:off x="1982375" y="3265125"/>
                <a:ext cx="7475" cy="6650"/>
              </a:xfrm>
              <a:custGeom>
                <a:rect b="b" l="l" r="r" t="t"/>
                <a:pathLst>
                  <a:path extrusionOk="0" h="266" w="299">
                    <a:moveTo>
                      <a:pt x="132" y="0"/>
                    </a:moveTo>
                    <a:cubicBezTo>
                      <a:pt x="60" y="0"/>
                      <a:pt x="1" y="60"/>
                      <a:pt x="1" y="131"/>
                    </a:cubicBezTo>
                    <a:cubicBezTo>
                      <a:pt x="1" y="212"/>
                      <a:pt x="61" y="265"/>
                      <a:pt x="126" y="265"/>
                    </a:cubicBezTo>
                    <a:cubicBezTo>
                      <a:pt x="156" y="265"/>
                      <a:pt x="188" y="253"/>
                      <a:pt x="215" y="226"/>
                    </a:cubicBezTo>
                    <a:cubicBezTo>
                      <a:pt x="298" y="143"/>
                      <a:pt x="251" y="0"/>
                      <a:pt x="13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9" name="Google Shape;5579;p27"/>
              <p:cNvSpPr/>
              <p:nvPr/>
            </p:nvSpPr>
            <p:spPr>
              <a:xfrm>
                <a:off x="1567150" y="3227300"/>
                <a:ext cx="7750" cy="6475"/>
              </a:xfrm>
              <a:custGeom>
                <a:rect b="b" l="l" r="r" t="t"/>
                <a:pathLst>
                  <a:path extrusionOk="0" h="259" w="310">
                    <a:moveTo>
                      <a:pt x="143" y="1"/>
                    </a:moveTo>
                    <a:cubicBezTo>
                      <a:pt x="72" y="1"/>
                      <a:pt x="0" y="61"/>
                      <a:pt x="0" y="132"/>
                    </a:cubicBezTo>
                    <a:cubicBezTo>
                      <a:pt x="0" y="207"/>
                      <a:pt x="70" y="258"/>
                      <a:pt x="140" y="258"/>
                    </a:cubicBezTo>
                    <a:cubicBezTo>
                      <a:pt x="171" y="258"/>
                      <a:pt x="201" y="249"/>
                      <a:pt x="227" y="227"/>
                    </a:cubicBezTo>
                    <a:cubicBezTo>
                      <a:pt x="310" y="144"/>
                      <a:pt x="250" y="1"/>
                      <a:pt x="1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0" name="Google Shape;5580;p27"/>
              <p:cNvSpPr/>
              <p:nvPr/>
            </p:nvSpPr>
            <p:spPr>
              <a:xfrm>
                <a:off x="1779375" y="3314800"/>
                <a:ext cx="14900" cy="12725"/>
              </a:xfrm>
              <a:custGeom>
                <a:rect b="b" l="l" r="r" t="t"/>
                <a:pathLst>
                  <a:path extrusionOk="0" h="509" w="596">
                    <a:moveTo>
                      <a:pt x="255" y="1"/>
                    </a:moveTo>
                    <a:cubicBezTo>
                      <a:pt x="121" y="1"/>
                      <a:pt x="12" y="115"/>
                      <a:pt x="1" y="251"/>
                    </a:cubicBezTo>
                    <a:cubicBezTo>
                      <a:pt x="1" y="404"/>
                      <a:pt x="125" y="508"/>
                      <a:pt x="258" y="508"/>
                    </a:cubicBezTo>
                    <a:cubicBezTo>
                      <a:pt x="322" y="508"/>
                      <a:pt x="387" y="484"/>
                      <a:pt x="441" y="430"/>
                    </a:cubicBezTo>
                    <a:cubicBezTo>
                      <a:pt x="596" y="275"/>
                      <a:pt x="501" y="1"/>
                      <a:pt x="274" y="1"/>
                    </a:cubicBezTo>
                    <a:cubicBezTo>
                      <a:pt x="268" y="1"/>
                      <a:pt x="261" y="1"/>
                      <a:pt x="25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1" name="Google Shape;5581;p27"/>
              <p:cNvSpPr/>
              <p:nvPr/>
            </p:nvSpPr>
            <p:spPr>
              <a:xfrm>
                <a:off x="1654350" y="4108075"/>
                <a:ext cx="32175" cy="32475"/>
              </a:xfrm>
              <a:custGeom>
                <a:rect b="b" l="l" r="r" t="t"/>
                <a:pathLst>
                  <a:path extrusionOk="0" h="1299" w="1287">
                    <a:moveTo>
                      <a:pt x="489" y="1"/>
                    </a:moveTo>
                    <a:lnTo>
                      <a:pt x="489" y="489"/>
                    </a:lnTo>
                    <a:lnTo>
                      <a:pt x="1" y="643"/>
                    </a:lnTo>
                    <a:lnTo>
                      <a:pt x="489" y="798"/>
                    </a:lnTo>
                    <a:lnTo>
                      <a:pt x="489" y="1298"/>
                    </a:lnTo>
                    <a:lnTo>
                      <a:pt x="799" y="893"/>
                    </a:lnTo>
                    <a:lnTo>
                      <a:pt x="1287" y="1048"/>
                    </a:lnTo>
                    <a:lnTo>
                      <a:pt x="989" y="643"/>
                    </a:lnTo>
                    <a:lnTo>
                      <a:pt x="1287" y="251"/>
                    </a:lnTo>
                    <a:lnTo>
                      <a:pt x="799" y="393"/>
                    </a:lnTo>
                    <a:lnTo>
                      <a:pt x="48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2" name="Google Shape;5582;p27"/>
              <p:cNvSpPr/>
              <p:nvPr/>
            </p:nvSpPr>
            <p:spPr>
              <a:xfrm>
                <a:off x="1129400" y="3853850"/>
                <a:ext cx="9350" cy="6600"/>
              </a:xfrm>
              <a:custGeom>
                <a:rect b="b" l="l" r="r" t="t"/>
                <a:pathLst>
                  <a:path extrusionOk="0" h="264" w="374">
                    <a:moveTo>
                      <a:pt x="166" y="0"/>
                    </a:moveTo>
                    <a:cubicBezTo>
                      <a:pt x="0" y="0"/>
                      <a:pt x="3" y="264"/>
                      <a:pt x="176" y="264"/>
                    </a:cubicBezTo>
                    <a:cubicBezTo>
                      <a:pt x="179" y="264"/>
                      <a:pt x="183" y="264"/>
                      <a:pt x="187" y="264"/>
                    </a:cubicBezTo>
                    <a:cubicBezTo>
                      <a:pt x="191" y="264"/>
                      <a:pt x="194" y="264"/>
                      <a:pt x="198" y="264"/>
                    </a:cubicBezTo>
                    <a:cubicBezTo>
                      <a:pt x="370" y="264"/>
                      <a:pt x="374" y="0"/>
                      <a:pt x="208" y="0"/>
                    </a:cubicBezTo>
                    <a:cubicBezTo>
                      <a:pt x="201" y="0"/>
                      <a:pt x="194" y="1"/>
                      <a:pt x="187" y="2"/>
                    </a:cubicBezTo>
                    <a:cubicBezTo>
                      <a:pt x="179" y="1"/>
                      <a:pt x="172" y="0"/>
                      <a:pt x="16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3" name="Google Shape;5583;p27"/>
              <p:cNvSpPr/>
              <p:nvPr/>
            </p:nvSpPr>
            <p:spPr>
              <a:xfrm>
                <a:off x="1533800" y="3950625"/>
                <a:ext cx="7775" cy="6650"/>
              </a:xfrm>
              <a:custGeom>
                <a:rect b="b" l="l" r="r" t="t"/>
                <a:pathLst>
                  <a:path extrusionOk="0" h="266" w="311">
                    <a:moveTo>
                      <a:pt x="144" y="0"/>
                    </a:moveTo>
                    <a:cubicBezTo>
                      <a:pt x="72" y="0"/>
                      <a:pt x="13" y="60"/>
                      <a:pt x="1" y="131"/>
                    </a:cubicBezTo>
                    <a:cubicBezTo>
                      <a:pt x="1" y="212"/>
                      <a:pt x="67" y="265"/>
                      <a:pt x="135" y="265"/>
                    </a:cubicBezTo>
                    <a:cubicBezTo>
                      <a:pt x="167" y="265"/>
                      <a:pt x="200" y="253"/>
                      <a:pt x="227" y="226"/>
                    </a:cubicBezTo>
                    <a:cubicBezTo>
                      <a:pt x="310" y="143"/>
                      <a:pt x="251" y="12"/>
                      <a:pt x="14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4" name="Google Shape;5584;p27"/>
              <p:cNvSpPr/>
              <p:nvPr/>
            </p:nvSpPr>
            <p:spPr>
              <a:xfrm>
                <a:off x="1733550" y="3694025"/>
                <a:ext cx="7450" cy="6675"/>
              </a:xfrm>
              <a:custGeom>
                <a:rect b="b" l="l" r="r" t="t"/>
                <a:pathLst>
                  <a:path extrusionOk="0" h="267" w="298">
                    <a:moveTo>
                      <a:pt x="131" y="1"/>
                    </a:moveTo>
                    <a:cubicBezTo>
                      <a:pt x="60" y="1"/>
                      <a:pt x="0" y="60"/>
                      <a:pt x="0" y="132"/>
                    </a:cubicBezTo>
                    <a:cubicBezTo>
                      <a:pt x="0" y="213"/>
                      <a:pt x="60" y="266"/>
                      <a:pt x="125" y="266"/>
                    </a:cubicBezTo>
                    <a:cubicBezTo>
                      <a:pt x="156" y="266"/>
                      <a:pt x="187" y="254"/>
                      <a:pt x="214" y="227"/>
                    </a:cubicBezTo>
                    <a:cubicBezTo>
                      <a:pt x="298" y="144"/>
                      <a:pt x="250" y="13"/>
                      <a:pt x="13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5" name="Google Shape;5585;p27"/>
              <p:cNvSpPr/>
              <p:nvPr/>
            </p:nvSpPr>
            <p:spPr>
              <a:xfrm>
                <a:off x="1318300" y="3656225"/>
                <a:ext cx="7775" cy="6650"/>
              </a:xfrm>
              <a:custGeom>
                <a:rect b="b" l="l" r="r" t="t"/>
                <a:pathLst>
                  <a:path extrusionOk="0" h="266" w="311">
                    <a:moveTo>
                      <a:pt x="144" y="1"/>
                    </a:moveTo>
                    <a:cubicBezTo>
                      <a:pt x="72" y="1"/>
                      <a:pt x="13" y="60"/>
                      <a:pt x="1" y="132"/>
                    </a:cubicBezTo>
                    <a:cubicBezTo>
                      <a:pt x="1" y="213"/>
                      <a:pt x="66" y="266"/>
                      <a:pt x="135" y="266"/>
                    </a:cubicBezTo>
                    <a:cubicBezTo>
                      <a:pt x="167" y="266"/>
                      <a:pt x="200" y="254"/>
                      <a:pt x="227" y="227"/>
                    </a:cubicBezTo>
                    <a:cubicBezTo>
                      <a:pt x="310" y="144"/>
                      <a:pt x="251" y="13"/>
                      <a:pt x="14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6" name="Google Shape;5586;p27"/>
              <p:cNvSpPr/>
              <p:nvPr/>
            </p:nvSpPr>
            <p:spPr>
              <a:xfrm>
                <a:off x="1530525" y="3743750"/>
                <a:ext cx="14925" cy="12800"/>
              </a:xfrm>
              <a:custGeom>
                <a:rect b="b" l="l" r="r" t="t"/>
                <a:pathLst>
                  <a:path extrusionOk="0" h="512" w="597">
                    <a:moveTo>
                      <a:pt x="275" y="0"/>
                    </a:moveTo>
                    <a:cubicBezTo>
                      <a:pt x="132" y="0"/>
                      <a:pt x="13" y="107"/>
                      <a:pt x="1" y="262"/>
                    </a:cubicBezTo>
                    <a:cubicBezTo>
                      <a:pt x="1" y="409"/>
                      <a:pt x="129" y="511"/>
                      <a:pt x="264" y="511"/>
                    </a:cubicBezTo>
                    <a:cubicBezTo>
                      <a:pt x="326" y="511"/>
                      <a:pt x="389" y="490"/>
                      <a:pt x="441" y="441"/>
                    </a:cubicBezTo>
                    <a:cubicBezTo>
                      <a:pt x="596" y="286"/>
                      <a:pt x="501" y="12"/>
                      <a:pt x="27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7" name="Google Shape;5587;p27"/>
              <p:cNvSpPr/>
              <p:nvPr/>
            </p:nvSpPr>
            <p:spPr>
              <a:xfrm>
                <a:off x="844725" y="3330900"/>
                <a:ext cx="31875" cy="33650"/>
              </a:xfrm>
              <a:custGeom>
                <a:rect b="b" l="l" r="r" t="t"/>
                <a:pathLst>
                  <a:path extrusionOk="0" h="1346" w="1275">
                    <a:moveTo>
                      <a:pt x="727" y="0"/>
                    </a:moveTo>
                    <a:lnTo>
                      <a:pt x="489" y="453"/>
                    </a:lnTo>
                    <a:lnTo>
                      <a:pt x="1" y="358"/>
                    </a:lnTo>
                    <a:lnTo>
                      <a:pt x="334" y="739"/>
                    </a:lnTo>
                    <a:lnTo>
                      <a:pt x="84" y="1191"/>
                    </a:lnTo>
                    <a:lnTo>
                      <a:pt x="84" y="1191"/>
                    </a:lnTo>
                    <a:lnTo>
                      <a:pt x="537" y="965"/>
                    </a:lnTo>
                    <a:lnTo>
                      <a:pt x="870" y="1346"/>
                    </a:lnTo>
                    <a:lnTo>
                      <a:pt x="822" y="834"/>
                    </a:lnTo>
                    <a:lnTo>
                      <a:pt x="1275" y="608"/>
                    </a:lnTo>
                    <a:lnTo>
                      <a:pt x="787" y="512"/>
                    </a:lnTo>
                    <a:lnTo>
                      <a:pt x="72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8" name="Google Shape;5588;p27"/>
              <p:cNvSpPr/>
              <p:nvPr/>
            </p:nvSpPr>
            <p:spPr>
              <a:xfrm>
                <a:off x="1221925" y="2868625"/>
                <a:ext cx="7700" cy="6600"/>
              </a:xfrm>
              <a:custGeom>
                <a:rect b="b" l="l" r="r" t="t"/>
                <a:pathLst>
                  <a:path extrusionOk="0" h="264" w="308">
                    <a:moveTo>
                      <a:pt x="174" y="0"/>
                    </a:moveTo>
                    <a:cubicBezTo>
                      <a:pt x="74" y="0"/>
                      <a:pt x="1" y="113"/>
                      <a:pt x="58" y="203"/>
                    </a:cubicBezTo>
                    <a:cubicBezTo>
                      <a:pt x="83" y="244"/>
                      <a:pt x="124" y="263"/>
                      <a:pt x="164" y="263"/>
                    </a:cubicBezTo>
                    <a:cubicBezTo>
                      <a:pt x="218" y="263"/>
                      <a:pt x="270" y="229"/>
                      <a:pt x="284" y="168"/>
                    </a:cubicBezTo>
                    <a:cubicBezTo>
                      <a:pt x="308" y="96"/>
                      <a:pt x="260" y="25"/>
                      <a:pt x="189" y="1"/>
                    </a:cubicBezTo>
                    <a:cubicBezTo>
                      <a:pt x="184" y="0"/>
                      <a:pt x="179" y="0"/>
                      <a:pt x="17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9" name="Google Shape;5589;p27"/>
              <p:cNvSpPr/>
              <p:nvPr/>
            </p:nvSpPr>
            <p:spPr>
              <a:xfrm>
                <a:off x="1048500" y="3245700"/>
                <a:ext cx="7900" cy="6350"/>
              </a:xfrm>
              <a:custGeom>
                <a:rect b="b" l="l" r="r" t="t"/>
                <a:pathLst>
                  <a:path extrusionOk="0" h="254" w="316">
                    <a:moveTo>
                      <a:pt x="166" y="0"/>
                    </a:moveTo>
                    <a:cubicBezTo>
                      <a:pt x="64" y="0"/>
                      <a:pt x="0" y="107"/>
                      <a:pt x="65" y="194"/>
                    </a:cubicBezTo>
                    <a:cubicBezTo>
                      <a:pt x="91" y="234"/>
                      <a:pt x="131" y="253"/>
                      <a:pt x="171" y="253"/>
                    </a:cubicBezTo>
                    <a:cubicBezTo>
                      <a:pt x="225" y="253"/>
                      <a:pt x="278" y="219"/>
                      <a:pt x="291" y="158"/>
                    </a:cubicBezTo>
                    <a:cubicBezTo>
                      <a:pt x="315" y="87"/>
                      <a:pt x="268" y="15"/>
                      <a:pt x="196" y="3"/>
                    </a:cubicBezTo>
                    <a:cubicBezTo>
                      <a:pt x="186" y="1"/>
                      <a:pt x="176" y="0"/>
                      <a:pt x="16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0" name="Google Shape;5590;p27"/>
              <p:cNvSpPr/>
              <p:nvPr/>
            </p:nvSpPr>
            <p:spPr>
              <a:xfrm>
                <a:off x="1261325" y="3491250"/>
                <a:ext cx="7900" cy="6350"/>
              </a:xfrm>
              <a:custGeom>
                <a:rect b="b" l="l" r="r" t="t"/>
                <a:pathLst>
                  <a:path extrusionOk="0" h="254" w="316">
                    <a:moveTo>
                      <a:pt x="166" y="1"/>
                    </a:moveTo>
                    <a:cubicBezTo>
                      <a:pt x="64" y="1"/>
                      <a:pt x="0" y="107"/>
                      <a:pt x="65" y="194"/>
                    </a:cubicBezTo>
                    <a:cubicBezTo>
                      <a:pt x="91" y="235"/>
                      <a:pt x="131" y="254"/>
                      <a:pt x="172" y="254"/>
                    </a:cubicBezTo>
                    <a:cubicBezTo>
                      <a:pt x="227" y="254"/>
                      <a:pt x="283" y="220"/>
                      <a:pt x="303" y="159"/>
                    </a:cubicBezTo>
                    <a:cubicBezTo>
                      <a:pt x="315" y="87"/>
                      <a:pt x="268" y="16"/>
                      <a:pt x="196" y="4"/>
                    </a:cubicBezTo>
                    <a:cubicBezTo>
                      <a:pt x="186" y="2"/>
                      <a:pt x="176" y="1"/>
                      <a:pt x="16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1" name="Google Shape;5591;p27"/>
              <p:cNvSpPr/>
              <p:nvPr/>
            </p:nvSpPr>
            <p:spPr>
              <a:xfrm>
                <a:off x="1378425" y="3091225"/>
                <a:ext cx="8525" cy="6925"/>
              </a:xfrm>
              <a:custGeom>
                <a:rect b="b" l="l" r="r" t="t"/>
                <a:pathLst>
                  <a:path extrusionOk="0" h="277" w="341">
                    <a:moveTo>
                      <a:pt x="186" y="0"/>
                    </a:moveTo>
                    <a:cubicBezTo>
                      <a:pt x="159" y="0"/>
                      <a:pt x="132" y="9"/>
                      <a:pt x="108" y="27"/>
                    </a:cubicBezTo>
                    <a:cubicBezTo>
                      <a:pt x="1" y="98"/>
                      <a:pt x="48" y="253"/>
                      <a:pt x="179" y="277"/>
                    </a:cubicBezTo>
                    <a:cubicBezTo>
                      <a:pt x="239" y="277"/>
                      <a:pt x="310" y="229"/>
                      <a:pt x="322" y="170"/>
                    </a:cubicBezTo>
                    <a:cubicBezTo>
                      <a:pt x="340" y="72"/>
                      <a:pt x="265" y="0"/>
                      <a:pt x="18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2" name="Google Shape;5592;p27"/>
              <p:cNvSpPr/>
              <p:nvPr/>
            </p:nvSpPr>
            <p:spPr>
              <a:xfrm>
                <a:off x="1244750" y="3281925"/>
                <a:ext cx="14950" cy="12700"/>
              </a:xfrm>
              <a:custGeom>
                <a:rect b="b" l="l" r="r" t="t"/>
                <a:pathLst>
                  <a:path extrusionOk="0" h="508" w="598">
                    <a:moveTo>
                      <a:pt x="313" y="1"/>
                    </a:moveTo>
                    <a:cubicBezTo>
                      <a:pt x="120" y="1"/>
                      <a:pt x="0" y="214"/>
                      <a:pt x="109" y="388"/>
                    </a:cubicBezTo>
                    <a:cubicBezTo>
                      <a:pt x="160" y="469"/>
                      <a:pt x="241" y="507"/>
                      <a:pt x="321" y="507"/>
                    </a:cubicBezTo>
                    <a:cubicBezTo>
                      <a:pt x="429" y="507"/>
                      <a:pt x="534" y="439"/>
                      <a:pt x="562" y="316"/>
                    </a:cubicBezTo>
                    <a:cubicBezTo>
                      <a:pt x="597" y="173"/>
                      <a:pt x="502" y="31"/>
                      <a:pt x="371" y="7"/>
                    </a:cubicBezTo>
                    <a:cubicBezTo>
                      <a:pt x="351" y="3"/>
                      <a:pt x="332" y="1"/>
                      <a:pt x="31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93" name="Google Shape;5593;p27"/>
            <p:cNvGrpSpPr/>
            <p:nvPr/>
          </p:nvGrpSpPr>
          <p:grpSpPr>
            <a:xfrm>
              <a:off x="4628538" y="2601350"/>
              <a:ext cx="3916575" cy="3378125"/>
              <a:chOff x="780450" y="1002925"/>
              <a:chExt cx="3916575" cy="3378125"/>
            </a:xfrm>
          </p:grpSpPr>
          <p:sp>
            <p:nvSpPr>
              <p:cNvPr id="5594" name="Google Shape;5594;p27"/>
              <p:cNvSpPr/>
              <p:nvPr/>
            </p:nvSpPr>
            <p:spPr>
              <a:xfrm>
                <a:off x="2544350" y="2278100"/>
                <a:ext cx="32175" cy="32450"/>
              </a:xfrm>
              <a:custGeom>
                <a:rect b="b" l="l" r="r" t="t"/>
                <a:pathLst>
                  <a:path extrusionOk="0" h="1298" w="1287">
                    <a:moveTo>
                      <a:pt x="489" y="0"/>
                    </a:moveTo>
                    <a:lnTo>
                      <a:pt x="489" y="500"/>
                    </a:lnTo>
                    <a:lnTo>
                      <a:pt x="1" y="643"/>
                    </a:lnTo>
                    <a:lnTo>
                      <a:pt x="489" y="798"/>
                    </a:lnTo>
                    <a:lnTo>
                      <a:pt x="489" y="1298"/>
                    </a:lnTo>
                    <a:lnTo>
                      <a:pt x="798" y="893"/>
                    </a:lnTo>
                    <a:lnTo>
                      <a:pt x="1287" y="1048"/>
                    </a:lnTo>
                    <a:lnTo>
                      <a:pt x="989" y="643"/>
                    </a:lnTo>
                    <a:lnTo>
                      <a:pt x="1287" y="250"/>
                    </a:lnTo>
                    <a:lnTo>
                      <a:pt x="798" y="405"/>
                    </a:lnTo>
                    <a:lnTo>
                      <a:pt x="4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5" name="Google Shape;5595;p27"/>
              <p:cNvSpPr/>
              <p:nvPr/>
            </p:nvSpPr>
            <p:spPr>
              <a:xfrm>
                <a:off x="3345350" y="2331075"/>
                <a:ext cx="32175" cy="32475"/>
              </a:xfrm>
              <a:custGeom>
                <a:rect b="b" l="l" r="r" t="t"/>
                <a:pathLst>
                  <a:path extrusionOk="0" h="1299" w="1287">
                    <a:moveTo>
                      <a:pt x="489" y="0"/>
                    </a:moveTo>
                    <a:lnTo>
                      <a:pt x="489" y="500"/>
                    </a:lnTo>
                    <a:lnTo>
                      <a:pt x="0" y="655"/>
                    </a:lnTo>
                    <a:lnTo>
                      <a:pt x="489" y="798"/>
                    </a:lnTo>
                    <a:lnTo>
                      <a:pt x="489" y="1298"/>
                    </a:lnTo>
                    <a:lnTo>
                      <a:pt x="798" y="893"/>
                    </a:lnTo>
                    <a:lnTo>
                      <a:pt x="1286" y="1048"/>
                    </a:lnTo>
                    <a:lnTo>
                      <a:pt x="1286" y="1048"/>
                    </a:lnTo>
                    <a:lnTo>
                      <a:pt x="989" y="655"/>
                    </a:lnTo>
                    <a:lnTo>
                      <a:pt x="1286" y="250"/>
                    </a:lnTo>
                    <a:lnTo>
                      <a:pt x="798" y="405"/>
                    </a:lnTo>
                    <a:lnTo>
                      <a:pt x="4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6" name="Google Shape;5596;p27"/>
              <p:cNvSpPr/>
              <p:nvPr/>
            </p:nvSpPr>
            <p:spPr>
              <a:xfrm>
                <a:off x="2592275" y="1497050"/>
                <a:ext cx="32175" cy="32450"/>
              </a:xfrm>
              <a:custGeom>
                <a:rect b="b" l="l" r="r" t="t"/>
                <a:pathLst>
                  <a:path extrusionOk="0" h="1298" w="1287">
                    <a:moveTo>
                      <a:pt x="489" y="0"/>
                    </a:moveTo>
                    <a:lnTo>
                      <a:pt x="489" y="500"/>
                    </a:lnTo>
                    <a:lnTo>
                      <a:pt x="1" y="655"/>
                    </a:lnTo>
                    <a:lnTo>
                      <a:pt x="489" y="798"/>
                    </a:lnTo>
                    <a:lnTo>
                      <a:pt x="489" y="1298"/>
                    </a:lnTo>
                    <a:lnTo>
                      <a:pt x="798" y="893"/>
                    </a:lnTo>
                    <a:lnTo>
                      <a:pt x="1286" y="1048"/>
                    </a:lnTo>
                    <a:lnTo>
                      <a:pt x="989" y="655"/>
                    </a:lnTo>
                    <a:lnTo>
                      <a:pt x="1286" y="250"/>
                    </a:lnTo>
                    <a:lnTo>
                      <a:pt x="798" y="405"/>
                    </a:lnTo>
                    <a:lnTo>
                      <a:pt x="4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7" name="Google Shape;5597;p27"/>
              <p:cNvSpPr/>
              <p:nvPr/>
            </p:nvSpPr>
            <p:spPr>
              <a:xfrm>
                <a:off x="3361425" y="1920600"/>
                <a:ext cx="32475" cy="32475"/>
              </a:xfrm>
              <a:custGeom>
                <a:rect b="b" l="l" r="r" t="t"/>
                <a:pathLst>
                  <a:path extrusionOk="0" h="1299" w="1299">
                    <a:moveTo>
                      <a:pt x="488" y="1"/>
                    </a:moveTo>
                    <a:lnTo>
                      <a:pt x="488" y="501"/>
                    </a:lnTo>
                    <a:lnTo>
                      <a:pt x="0" y="656"/>
                    </a:lnTo>
                    <a:lnTo>
                      <a:pt x="488" y="798"/>
                    </a:lnTo>
                    <a:lnTo>
                      <a:pt x="488" y="1298"/>
                    </a:lnTo>
                    <a:lnTo>
                      <a:pt x="798" y="894"/>
                    </a:lnTo>
                    <a:lnTo>
                      <a:pt x="1298" y="1048"/>
                    </a:lnTo>
                    <a:lnTo>
                      <a:pt x="989" y="656"/>
                    </a:lnTo>
                    <a:lnTo>
                      <a:pt x="1298" y="251"/>
                    </a:lnTo>
                    <a:lnTo>
                      <a:pt x="798" y="405"/>
                    </a:lnTo>
                    <a:lnTo>
                      <a:pt x="48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8" name="Google Shape;5598;p27"/>
              <p:cNvSpPr/>
              <p:nvPr/>
            </p:nvSpPr>
            <p:spPr>
              <a:xfrm>
                <a:off x="1761525" y="2082225"/>
                <a:ext cx="32450" cy="32475"/>
              </a:xfrm>
              <a:custGeom>
                <a:rect b="b" l="l" r="r" t="t"/>
                <a:pathLst>
                  <a:path extrusionOk="0" h="1299" w="1298">
                    <a:moveTo>
                      <a:pt x="500" y="1"/>
                    </a:moveTo>
                    <a:lnTo>
                      <a:pt x="500" y="489"/>
                    </a:lnTo>
                    <a:lnTo>
                      <a:pt x="0" y="644"/>
                    </a:lnTo>
                    <a:lnTo>
                      <a:pt x="500" y="798"/>
                    </a:lnTo>
                    <a:lnTo>
                      <a:pt x="500" y="1299"/>
                    </a:lnTo>
                    <a:lnTo>
                      <a:pt x="798" y="894"/>
                    </a:lnTo>
                    <a:lnTo>
                      <a:pt x="1298" y="1048"/>
                    </a:lnTo>
                    <a:lnTo>
                      <a:pt x="988" y="644"/>
                    </a:lnTo>
                    <a:lnTo>
                      <a:pt x="1298" y="251"/>
                    </a:lnTo>
                    <a:lnTo>
                      <a:pt x="1298" y="251"/>
                    </a:lnTo>
                    <a:lnTo>
                      <a:pt x="798" y="394"/>
                    </a:lnTo>
                    <a:lnTo>
                      <a:pt x="50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9" name="Google Shape;5599;p27"/>
              <p:cNvSpPr/>
              <p:nvPr/>
            </p:nvSpPr>
            <p:spPr>
              <a:xfrm>
                <a:off x="1647825" y="2529000"/>
                <a:ext cx="32450" cy="32475"/>
              </a:xfrm>
              <a:custGeom>
                <a:rect b="b" l="l" r="r" t="t"/>
                <a:pathLst>
                  <a:path extrusionOk="0" h="1299" w="1298">
                    <a:moveTo>
                      <a:pt x="500" y="1"/>
                    </a:moveTo>
                    <a:lnTo>
                      <a:pt x="500" y="489"/>
                    </a:lnTo>
                    <a:lnTo>
                      <a:pt x="0" y="644"/>
                    </a:lnTo>
                    <a:lnTo>
                      <a:pt x="500" y="799"/>
                    </a:lnTo>
                    <a:lnTo>
                      <a:pt x="500" y="1299"/>
                    </a:lnTo>
                    <a:lnTo>
                      <a:pt x="798" y="894"/>
                    </a:lnTo>
                    <a:lnTo>
                      <a:pt x="1298" y="1049"/>
                    </a:lnTo>
                    <a:lnTo>
                      <a:pt x="1298" y="1049"/>
                    </a:lnTo>
                    <a:lnTo>
                      <a:pt x="988" y="644"/>
                    </a:lnTo>
                    <a:lnTo>
                      <a:pt x="1298" y="251"/>
                    </a:lnTo>
                    <a:lnTo>
                      <a:pt x="798" y="394"/>
                    </a:lnTo>
                    <a:lnTo>
                      <a:pt x="50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0" name="Google Shape;5600;p27"/>
              <p:cNvSpPr/>
              <p:nvPr/>
            </p:nvSpPr>
            <p:spPr>
              <a:xfrm>
                <a:off x="780450" y="2377800"/>
                <a:ext cx="32175" cy="32775"/>
              </a:xfrm>
              <a:custGeom>
                <a:rect b="b" l="l" r="r" t="t"/>
                <a:pathLst>
                  <a:path extrusionOk="0" h="1311" w="1287">
                    <a:moveTo>
                      <a:pt x="488" y="1"/>
                    </a:moveTo>
                    <a:lnTo>
                      <a:pt x="488" y="501"/>
                    </a:lnTo>
                    <a:lnTo>
                      <a:pt x="0" y="655"/>
                    </a:lnTo>
                    <a:lnTo>
                      <a:pt x="488" y="810"/>
                    </a:lnTo>
                    <a:lnTo>
                      <a:pt x="488" y="1310"/>
                    </a:lnTo>
                    <a:lnTo>
                      <a:pt x="798" y="905"/>
                    </a:lnTo>
                    <a:lnTo>
                      <a:pt x="1286" y="1060"/>
                    </a:lnTo>
                    <a:lnTo>
                      <a:pt x="988" y="655"/>
                    </a:lnTo>
                    <a:lnTo>
                      <a:pt x="1286" y="251"/>
                    </a:lnTo>
                    <a:lnTo>
                      <a:pt x="798" y="405"/>
                    </a:lnTo>
                    <a:lnTo>
                      <a:pt x="48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1" name="Google Shape;5601;p27"/>
              <p:cNvSpPr/>
              <p:nvPr/>
            </p:nvSpPr>
            <p:spPr>
              <a:xfrm>
                <a:off x="2243125" y="2420375"/>
                <a:ext cx="32175" cy="32450"/>
              </a:xfrm>
              <a:custGeom>
                <a:rect b="b" l="l" r="r" t="t"/>
                <a:pathLst>
                  <a:path extrusionOk="0" h="1298" w="1287">
                    <a:moveTo>
                      <a:pt x="489" y="0"/>
                    </a:moveTo>
                    <a:lnTo>
                      <a:pt x="489" y="500"/>
                    </a:lnTo>
                    <a:lnTo>
                      <a:pt x="1" y="655"/>
                    </a:lnTo>
                    <a:lnTo>
                      <a:pt x="489" y="810"/>
                    </a:lnTo>
                    <a:lnTo>
                      <a:pt x="489" y="1298"/>
                    </a:lnTo>
                    <a:lnTo>
                      <a:pt x="798" y="905"/>
                    </a:lnTo>
                    <a:lnTo>
                      <a:pt x="1286" y="1060"/>
                    </a:lnTo>
                    <a:lnTo>
                      <a:pt x="989" y="655"/>
                    </a:lnTo>
                    <a:lnTo>
                      <a:pt x="1286" y="250"/>
                    </a:lnTo>
                    <a:lnTo>
                      <a:pt x="1286" y="250"/>
                    </a:lnTo>
                    <a:lnTo>
                      <a:pt x="798" y="405"/>
                    </a:lnTo>
                    <a:lnTo>
                      <a:pt x="4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2" name="Google Shape;5602;p27"/>
              <p:cNvSpPr/>
              <p:nvPr/>
            </p:nvSpPr>
            <p:spPr>
              <a:xfrm>
                <a:off x="3166450" y="3111225"/>
                <a:ext cx="32475" cy="32475"/>
              </a:xfrm>
              <a:custGeom>
                <a:rect b="b" l="l" r="r" t="t"/>
                <a:pathLst>
                  <a:path extrusionOk="0" h="1299" w="1299">
                    <a:moveTo>
                      <a:pt x="501" y="1"/>
                    </a:moveTo>
                    <a:lnTo>
                      <a:pt x="501" y="501"/>
                    </a:lnTo>
                    <a:lnTo>
                      <a:pt x="1" y="643"/>
                    </a:lnTo>
                    <a:lnTo>
                      <a:pt x="501" y="798"/>
                    </a:lnTo>
                    <a:lnTo>
                      <a:pt x="501" y="1298"/>
                    </a:lnTo>
                    <a:lnTo>
                      <a:pt x="798" y="894"/>
                    </a:lnTo>
                    <a:lnTo>
                      <a:pt x="1298" y="1048"/>
                    </a:lnTo>
                    <a:lnTo>
                      <a:pt x="1298" y="1048"/>
                    </a:lnTo>
                    <a:lnTo>
                      <a:pt x="989" y="643"/>
                    </a:lnTo>
                    <a:lnTo>
                      <a:pt x="1298" y="251"/>
                    </a:lnTo>
                    <a:lnTo>
                      <a:pt x="798" y="405"/>
                    </a:lnTo>
                    <a:lnTo>
                      <a:pt x="50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3" name="Google Shape;5603;p27"/>
              <p:cNvSpPr/>
              <p:nvPr/>
            </p:nvSpPr>
            <p:spPr>
              <a:xfrm>
                <a:off x="3302475" y="3978300"/>
                <a:ext cx="32175" cy="32475"/>
              </a:xfrm>
              <a:custGeom>
                <a:rect b="b" l="l" r="r" t="t"/>
                <a:pathLst>
                  <a:path extrusionOk="0" h="1299" w="1287">
                    <a:moveTo>
                      <a:pt x="489" y="0"/>
                    </a:moveTo>
                    <a:lnTo>
                      <a:pt x="489" y="500"/>
                    </a:lnTo>
                    <a:lnTo>
                      <a:pt x="1" y="655"/>
                    </a:lnTo>
                    <a:lnTo>
                      <a:pt x="489" y="810"/>
                    </a:lnTo>
                    <a:lnTo>
                      <a:pt x="489" y="1298"/>
                    </a:lnTo>
                    <a:lnTo>
                      <a:pt x="799" y="893"/>
                    </a:lnTo>
                    <a:lnTo>
                      <a:pt x="1287" y="1048"/>
                    </a:lnTo>
                    <a:lnTo>
                      <a:pt x="989" y="655"/>
                    </a:lnTo>
                    <a:lnTo>
                      <a:pt x="1287" y="250"/>
                    </a:lnTo>
                    <a:lnTo>
                      <a:pt x="799" y="405"/>
                    </a:lnTo>
                    <a:lnTo>
                      <a:pt x="4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4" name="Google Shape;5604;p27"/>
              <p:cNvSpPr/>
              <p:nvPr/>
            </p:nvSpPr>
            <p:spPr>
              <a:xfrm>
                <a:off x="2336000" y="3689575"/>
                <a:ext cx="32475" cy="32475"/>
              </a:xfrm>
              <a:custGeom>
                <a:rect b="b" l="l" r="r" t="t"/>
                <a:pathLst>
                  <a:path extrusionOk="0" h="1299" w="1299">
                    <a:moveTo>
                      <a:pt x="500" y="0"/>
                    </a:moveTo>
                    <a:lnTo>
                      <a:pt x="500" y="489"/>
                    </a:lnTo>
                    <a:lnTo>
                      <a:pt x="0" y="643"/>
                    </a:lnTo>
                    <a:lnTo>
                      <a:pt x="500" y="798"/>
                    </a:lnTo>
                    <a:lnTo>
                      <a:pt x="500" y="1298"/>
                    </a:lnTo>
                    <a:lnTo>
                      <a:pt x="798" y="893"/>
                    </a:lnTo>
                    <a:lnTo>
                      <a:pt x="1298" y="1048"/>
                    </a:lnTo>
                    <a:lnTo>
                      <a:pt x="988" y="643"/>
                    </a:lnTo>
                    <a:lnTo>
                      <a:pt x="1298" y="238"/>
                    </a:lnTo>
                    <a:lnTo>
                      <a:pt x="798" y="393"/>
                    </a:lnTo>
                    <a:lnTo>
                      <a:pt x="5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5" name="Google Shape;5605;p27"/>
              <p:cNvSpPr/>
              <p:nvPr/>
            </p:nvSpPr>
            <p:spPr>
              <a:xfrm>
                <a:off x="2560425" y="3143675"/>
                <a:ext cx="32475" cy="32475"/>
              </a:xfrm>
              <a:custGeom>
                <a:rect b="b" l="l" r="r" t="t"/>
                <a:pathLst>
                  <a:path extrusionOk="0" h="1299" w="1299">
                    <a:moveTo>
                      <a:pt x="501" y="0"/>
                    </a:moveTo>
                    <a:lnTo>
                      <a:pt x="501" y="488"/>
                    </a:lnTo>
                    <a:lnTo>
                      <a:pt x="1" y="643"/>
                    </a:lnTo>
                    <a:lnTo>
                      <a:pt x="501" y="798"/>
                    </a:lnTo>
                    <a:lnTo>
                      <a:pt x="501" y="1298"/>
                    </a:lnTo>
                    <a:lnTo>
                      <a:pt x="798" y="893"/>
                    </a:lnTo>
                    <a:lnTo>
                      <a:pt x="1298" y="1048"/>
                    </a:lnTo>
                    <a:lnTo>
                      <a:pt x="989" y="643"/>
                    </a:lnTo>
                    <a:lnTo>
                      <a:pt x="1298" y="250"/>
                    </a:lnTo>
                    <a:lnTo>
                      <a:pt x="1298" y="250"/>
                    </a:lnTo>
                    <a:lnTo>
                      <a:pt x="798" y="405"/>
                    </a:lnTo>
                    <a:lnTo>
                      <a:pt x="50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6" name="Google Shape;5606;p27"/>
              <p:cNvSpPr/>
              <p:nvPr/>
            </p:nvSpPr>
            <p:spPr>
              <a:xfrm>
                <a:off x="1914525" y="1848875"/>
                <a:ext cx="32450" cy="32475"/>
              </a:xfrm>
              <a:custGeom>
                <a:rect b="b" l="l" r="r" t="t"/>
                <a:pathLst>
                  <a:path extrusionOk="0" h="1299" w="1298">
                    <a:moveTo>
                      <a:pt x="500" y="0"/>
                    </a:moveTo>
                    <a:lnTo>
                      <a:pt x="500" y="500"/>
                    </a:lnTo>
                    <a:lnTo>
                      <a:pt x="0" y="643"/>
                    </a:lnTo>
                    <a:lnTo>
                      <a:pt x="500" y="798"/>
                    </a:lnTo>
                    <a:lnTo>
                      <a:pt x="500" y="1298"/>
                    </a:lnTo>
                    <a:lnTo>
                      <a:pt x="810" y="893"/>
                    </a:lnTo>
                    <a:lnTo>
                      <a:pt x="1298" y="1048"/>
                    </a:lnTo>
                    <a:lnTo>
                      <a:pt x="988" y="643"/>
                    </a:lnTo>
                    <a:lnTo>
                      <a:pt x="1298" y="250"/>
                    </a:lnTo>
                    <a:lnTo>
                      <a:pt x="810" y="405"/>
                    </a:lnTo>
                    <a:lnTo>
                      <a:pt x="5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7" name="Google Shape;5607;p27"/>
              <p:cNvSpPr/>
              <p:nvPr/>
            </p:nvSpPr>
            <p:spPr>
              <a:xfrm>
                <a:off x="2360400" y="1131825"/>
                <a:ext cx="32475" cy="32450"/>
              </a:xfrm>
              <a:custGeom>
                <a:rect b="b" l="l" r="r" t="t"/>
                <a:pathLst>
                  <a:path extrusionOk="0" h="1298" w="1299">
                    <a:moveTo>
                      <a:pt x="501" y="0"/>
                    </a:moveTo>
                    <a:lnTo>
                      <a:pt x="501" y="500"/>
                    </a:lnTo>
                    <a:lnTo>
                      <a:pt x="1" y="655"/>
                    </a:lnTo>
                    <a:lnTo>
                      <a:pt x="501" y="798"/>
                    </a:lnTo>
                    <a:lnTo>
                      <a:pt x="501" y="1298"/>
                    </a:lnTo>
                    <a:lnTo>
                      <a:pt x="798" y="893"/>
                    </a:lnTo>
                    <a:lnTo>
                      <a:pt x="1298" y="1048"/>
                    </a:lnTo>
                    <a:lnTo>
                      <a:pt x="989" y="655"/>
                    </a:lnTo>
                    <a:lnTo>
                      <a:pt x="1298" y="250"/>
                    </a:lnTo>
                    <a:lnTo>
                      <a:pt x="798" y="405"/>
                    </a:lnTo>
                    <a:lnTo>
                      <a:pt x="50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8" name="Google Shape;5608;p27"/>
              <p:cNvSpPr/>
              <p:nvPr/>
            </p:nvSpPr>
            <p:spPr>
              <a:xfrm>
                <a:off x="2275275" y="2911200"/>
                <a:ext cx="32475" cy="32475"/>
              </a:xfrm>
              <a:custGeom>
                <a:rect b="b" l="l" r="r" t="t"/>
                <a:pathLst>
                  <a:path extrusionOk="0" h="1299" w="1299">
                    <a:moveTo>
                      <a:pt x="500" y="1"/>
                    </a:moveTo>
                    <a:lnTo>
                      <a:pt x="500" y="501"/>
                    </a:lnTo>
                    <a:lnTo>
                      <a:pt x="0" y="644"/>
                    </a:lnTo>
                    <a:lnTo>
                      <a:pt x="500" y="798"/>
                    </a:lnTo>
                    <a:lnTo>
                      <a:pt x="500" y="1298"/>
                    </a:lnTo>
                    <a:lnTo>
                      <a:pt x="798" y="894"/>
                    </a:lnTo>
                    <a:lnTo>
                      <a:pt x="1298" y="1048"/>
                    </a:lnTo>
                    <a:lnTo>
                      <a:pt x="989" y="644"/>
                    </a:lnTo>
                    <a:lnTo>
                      <a:pt x="1298" y="251"/>
                    </a:lnTo>
                    <a:lnTo>
                      <a:pt x="1298" y="251"/>
                    </a:lnTo>
                    <a:lnTo>
                      <a:pt x="798" y="393"/>
                    </a:lnTo>
                    <a:lnTo>
                      <a:pt x="50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9" name="Google Shape;5609;p27"/>
              <p:cNvSpPr/>
              <p:nvPr/>
            </p:nvSpPr>
            <p:spPr>
              <a:xfrm>
                <a:off x="2544350" y="3918175"/>
                <a:ext cx="32175" cy="32475"/>
              </a:xfrm>
              <a:custGeom>
                <a:rect b="b" l="l" r="r" t="t"/>
                <a:pathLst>
                  <a:path extrusionOk="0" h="1299" w="1287">
                    <a:moveTo>
                      <a:pt x="489" y="0"/>
                    </a:moveTo>
                    <a:lnTo>
                      <a:pt x="489" y="500"/>
                    </a:lnTo>
                    <a:lnTo>
                      <a:pt x="1" y="655"/>
                    </a:lnTo>
                    <a:lnTo>
                      <a:pt x="489" y="810"/>
                    </a:lnTo>
                    <a:lnTo>
                      <a:pt x="489" y="1298"/>
                    </a:lnTo>
                    <a:lnTo>
                      <a:pt x="798" y="905"/>
                    </a:lnTo>
                    <a:lnTo>
                      <a:pt x="1287" y="1048"/>
                    </a:lnTo>
                    <a:lnTo>
                      <a:pt x="989" y="655"/>
                    </a:lnTo>
                    <a:lnTo>
                      <a:pt x="1287" y="250"/>
                    </a:lnTo>
                    <a:lnTo>
                      <a:pt x="798" y="405"/>
                    </a:lnTo>
                    <a:lnTo>
                      <a:pt x="4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0" name="Google Shape;5610;p27"/>
              <p:cNvSpPr/>
              <p:nvPr/>
            </p:nvSpPr>
            <p:spPr>
              <a:xfrm>
                <a:off x="2670850" y="2694200"/>
                <a:ext cx="32175" cy="32475"/>
              </a:xfrm>
              <a:custGeom>
                <a:rect b="b" l="l" r="r" t="t"/>
                <a:pathLst>
                  <a:path extrusionOk="0" h="1299" w="1287">
                    <a:moveTo>
                      <a:pt x="489" y="1"/>
                    </a:moveTo>
                    <a:lnTo>
                      <a:pt x="489" y="489"/>
                    </a:lnTo>
                    <a:lnTo>
                      <a:pt x="1" y="644"/>
                    </a:lnTo>
                    <a:lnTo>
                      <a:pt x="489" y="799"/>
                    </a:lnTo>
                    <a:lnTo>
                      <a:pt x="489" y="1299"/>
                    </a:lnTo>
                    <a:lnTo>
                      <a:pt x="799" y="894"/>
                    </a:lnTo>
                    <a:lnTo>
                      <a:pt x="1287" y="1049"/>
                    </a:lnTo>
                    <a:lnTo>
                      <a:pt x="1287" y="1049"/>
                    </a:lnTo>
                    <a:lnTo>
                      <a:pt x="989" y="644"/>
                    </a:lnTo>
                    <a:lnTo>
                      <a:pt x="1287" y="251"/>
                    </a:lnTo>
                    <a:lnTo>
                      <a:pt x="799" y="394"/>
                    </a:lnTo>
                    <a:lnTo>
                      <a:pt x="48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1" name="Google Shape;5611;p27"/>
              <p:cNvSpPr/>
              <p:nvPr/>
            </p:nvSpPr>
            <p:spPr>
              <a:xfrm>
                <a:off x="2745875" y="1821775"/>
                <a:ext cx="32450" cy="32475"/>
              </a:xfrm>
              <a:custGeom>
                <a:rect b="b" l="l" r="r" t="t"/>
                <a:pathLst>
                  <a:path extrusionOk="0" h="1299" w="1298">
                    <a:moveTo>
                      <a:pt x="500" y="1"/>
                    </a:moveTo>
                    <a:lnTo>
                      <a:pt x="500" y="489"/>
                    </a:lnTo>
                    <a:lnTo>
                      <a:pt x="0" y="644"/>
                    </a:lnTo>
                    <a:lnTo>
                      <a:pt x="500" y="799"/>
                    </a:lnTo>
                    <a:lnTo>
                      <a:pt x="500" y="1299"/>
                    </a:lnTo>
                    <a:lnTo>
                      <a:pt x="810" y="894"/>
                    </a:lnTo>
                    <a:lnTo>
                      <a:pt x="1298" y="1049"/>
                    </a:lnTo>
                    <a:lnTo>
                      <a:pt x="988" y="644"/>
                    </a:lnTo>
                    <a:lnTo>
                      <a:pt x="1298" y="251"/>
                    </a:lnTo>
                    <a:lnTo>
                      <a:pt x="810" y="394"/>
                    </a:lnTo>
                    <a:lnTo>
                      <a:pt x="50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2" name="Google Shape;5612;p27"/>
              <p:cNvSpPr/>
              <p:nvPr/>
            </p:nvSpPr>
            <p:spPr>
              <a:xfrm>
                <a:off x="3651050" y="3127300"/>
                <a:ext cx="32450" cy="32475"/>
              </a:xfrm>
              <a:custGeom>
                <a:rect b="b" l="l" r="r" t="t"/>
                <a:pathLst>
                  <a:path extrusionOk="0" h="1299" w="1298">
                    <a:moveTo>
                      <a:pt x="488" y="0"/>
                    </a:moveTo>
                    <a:lnTo>
                      <a:pt x="488" y="501"/>
                    </a:lnTo>
                    <a:lnTo>
                      <a:pt x="0" y="655"/>
                    </a:lnTo>
                    <a:lnTo>
                      <a:pt x="488" y="810"/>
                    </a:lnTo>
                    <a:lnTo>
                      <a:pt x="488" y="1298"/>
                    </a:lnTo>
                    <a:lnTo>
                      <a:pt x="798" y="905"/>
                    </a:lnTo>
                    <a:lnTo>
                      <a:pt x="1298" y="1060"/>
                    </a:lnTo>
                    <a:lnTo>
                      <a:pt x="988" y="655"/>
                    </a:lnTo>
                    <a:lnTo>
                      <a:pt x="1298" y="251"/>
                    </a:lnTo>
                    <a:lnTo>
                      <a:pt x="798" y="405"/>
                    </a:lnTo>
                    <a:lnTo>
                      <a:pt x="48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3" name="Google Shape;5613;p27"/>
              <p:cNvSpPr/>
              <p:nvPr/>
            </p:nvSpPr>
            <p:spPr>
              <a:xfrm>
                <a:off x="4041275" y="2777250"/>
                <a:ext cx="32175" cy="32775"/>
              </a:xfrm>
              <a:custGeom>
                <a:rect b="b" l="l" r="r" t="t"/>
                <a:pathLst>
                  <a:path extrusionOk="0" h="1311" w="1287">
                    <a:moveTo>
                      <a:pt x="488" y="1"/>
                    </a:moveTo>
                    <a:lnTo>
                      <a:pt x="488" y="501"/>
                    </a:lnTo>
                    <a:lnTo>
                      <a:pt x="0" y="656"/>
                    </a:lnTo>
                    <a:lnTo>
                      <a:pt x="488" y="810"/>
                    </a:lnTo>
                    <a:lnTo>
                      <a:pt x="488" y="1310"/>
                    </a:lnTo>
                    <a:lnTo>
                      <a:pt x="798" y="906"/>
                    </a:lnTo>
                    <a:lnTo>
                      <a:pt x="1286" y="1060"/>
                    </a:lnTo>
                    <a:lnTo>
                      <a:pt x="988" y="656"/>
                    </a:lnTo>
                    <a:lnTo>
                      <a:pt x="1286" y="251"/>
                    </a:lnTo>
                    <a:lnTo>
                      <a:pt x="798" y="406"/>
                    </a:lnTo>
                    <a:lnTo>
                      <a:pt x="48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4" name="Google Shape;5614;p27"/>
              <p:cNvSpPr/>
              <p:nvPr/>
            </p:nvSpPr>
            <p:spPr>
              <a:xfrm>
                <a:off x="1419225" y="2245650"/>
                <a:ext cx="32450" cy="32475"/>
              </a:xfrm>
              <a:custGeom>
                <a:rect b="b" l="l" r="r" t="t"/>
                <a:pathLst>
                  <a:path extrusionOk="0" h="1299" w="1298">
                    <a:moveTo>
                      <a:pt x="500" y="0"/>
                    </a:moveTo>
                    <a:lnTo>
                      <a:pt x="500" y="500"/>
                    </a:lnTo>
                    <a:lnTo>
                      <a:pt x="0" y="655"/>
                    </a:lnTo>
                    <a:lnTo>
                      <a:pt x="500" y="810"/>
                    </a:lnTo>
                    <a:lnTo>
                      <a:pt x="500" y="1298"/>
                    </a:lnTo>
                    <a:lnTo>
                      <a:pt x="798" y="905"/>
                    </a:lnTo>
                    <a:lnTo>
                      <a:pt x="1298" y="1048"/>
                    </a:lnTo>
                    <a:lnTo>
                      <a:pt x="1298" y="1048"/>
                    </a:lnTo>
                    <a:lnTo>
                      <a:pt x="988" y="655"/>
                    </a:lnTo>
                    <a:lnTo>
                      <a:pt x="1298" y="250"/>
                    </a:lnTo>
                    <a:lnTo>
                      <a:pt x="798" y="405"/>
                    </a:lnTo>
                    <a:lnTo>
                      <a:pt x="5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5" name="Google Shape;5615;p27"/>
              <p:cNvSpPr/>
              <p:nvPr/>
            </p:nvSpPr>
            <p:spPr>
              <a:xfrm>
                <a:off x="3361425" y="3035625"/>
                <a:ext cx="32475" cy="32475"/>
              </a:xfrm>
              <a:custGeom>
                <a:rect b="b" l="l" r="r" t="t"/>
                <a:pathLst>
                  <a:path extrusionOk="0" h="1299" w="1299">
                    <a:moveTo>
                      <a:pt x="488" y="0"/>
                    </a:moveTo>
                    <a:lnTo>
                      <a:pt x="488" y="489"/>
                    </a:lnTo>
                    <a:lnTo>
                      <a:pt x="0" y="643"/>
                    </a:lnTo>
                    <a:lnTo>
                      <a:pt x="488" y="798"/>
                    </a:lnTo>
                    <a:lnTo>
                      <a:pt x="488" y="1298"/>
                    </a:lnTo>
                    <a:lnTo>
                      <a:pt x="798" y="893"/>
                    </a:lnTo>
                    <a:lnTo>
                      <a:pt x="1298" y="1048"/>
                    </a:lnTo>
                    <a:lnTo>
                      <a:pt x="989" y="643"/>
                    </a:lnTo>
                    <a:lnTo>
                      <a:pt x="1298" y="239"/>
                    </a:lnTo>
                    <a:lnTo>
                      <a:pt x="798" y="393"/>
                    </a:lnTo>
                    <a:lnTo>
                      <a:pt x="48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6" name="Google Shape;5616;p27"/>
              <p:cNvSpPr/>
              <p:nvPr/>
            </p:nvSpPr>
            <p:spPr>
              <a:xfrm>
                <a:off x="1792475" y="2761175"/>
                <a:ext cx="32175" cy="32475"/>
              </a:xfrm>
              <a:custGeom>
                <a:rect b="b" l="l" r="r" t="t"/>
                <a:pathLst>
                  <a:path extrusionOk="0" h="1299" w="1287">
                    <a:moveTo>
                      <a:pt x="489" y="1"/>
                    </a:moveTo>
                    <a:lnTo>
                      <a:pt x="489" y="501"/>
                    </a:lnTo>
                    <a:lnTo>
                      <a:pt x="0" y="644"/>
                    </a:lnTo>
                    <a:lnTo>
                      <a:pt x="489" y="799"/>
                    </a:lnTo>
                    <a:lnTo>
                      <a:pt x="489" y="1299"/>
                    </a:lnTo>
                    <a:lnTo>
                      <a:pt x="798" y="894"/>
                    </a:lnTo>
                    <a:lnTo>
                      <a:pt x="1286" y="1049"/>
                    </a:lnTo>
                    <a:lnTo>
                      <a:pt x="989" y="644"/>
                    </a:lnTo>
                    <a:lnTo>
                      <a:pt x="1286" y="251"/>
                    </a:lnTo>
                    <a:lnTo>
                      <a:pt x="798" y="406"/>
                    </a:lnTo>
                    <a:lnTo>
                      <a:pt x="48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7" name="Google Shape;5617;p27"/>
              <p:cNvSpPr/>
              <p:nvPr/>
            </p:nvSpPr>
            <p:spPr>
              <a:xfrm>
                <a:off x="1107275" y="2677850"/>
                <a:ext cx="32475" cy="32450"/>
              </a:xfrm>
              <a:custGeom>
                <a:rect b="b" l="l" r="r" t="t"/>
                <a:pathLst>
                  <a:path extrusionOk="0" h="1298" w="1299">
                    <a:moveTo>
                      <a:pt x="500" y="0"/>
                    </a:moveTo>
                    <a:lnTo>
                      <a:pt x="500" y="500"/>
                    </a:lnTo>
                    <a:lnTo>
                      <a:pt x="0" y="655"/>
                    </a:lnTo>
                    <a:lnTo>
                      <a:pt x="500" y="810"/>
                    </a:lnTo>
                    <a:lnTo>
                      <a:pt x="500" y="1298"/>
                    </a:lnTo>
                    <a:lnTo>
                      <a:pt x="810" y="905"/>
                    </a:lnTo>
                    <a:lnTo>
                      <a:pt x="1298" y="1048"/>
                    </a:lnTo>
                    <a:lnTo>
                      <a:pt x="988" y="655"/>
                    </a:lnTo>
                    <a:lnTo>
                      <a:pt x="1298" y="250"/>
                    </a:lnTo>
                    <a:lnTo>
                      <a:pt x="810" y="405"/>
                    </a:lnTo>
                    <a:lnTo>
                      <a:pt x="5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8" name="Google Shape;5618;p27"/>
              <p:cNvSpPr/>
              <p:nvPr/>
            </p:nvSpPr>
            <p:spPr>
              <a:xfrm>
                <a:off x="3018525" y="2280175"/>
                <a:ext cx="32475" cy="32475"/>
              </a:xfrm>
              <a:custGeom>
                <a:rect b="b" l="l" r="r" t="t"/>
                <a:pathLst>
                  <a:path extrusionOk="0" h="1299" w="1299">
                    <a:moveTo>
                      <a:pt x="500" y="0"/>
                    </a:moveTo>
                    <a:lnTo>
                      <a:pt x="500" y="500"/>
                    </a:lnTo>
                    <a:lnTo>
                      <a:pt x="0" y="655"/>
                    </a:lnTo>
                    <a:lnTo>
                      <a:pt x="500" y="810"/>
                    </a:lnTo>
                    <a:lnTo>
                      <a:pt x="500" y="1298"/>
                    </a:lnTo>
                    <a:lnTo>
                      <a:pt x="798" y="905"/>
                    </a:lnTo>
                    <a:lnTo>
                      <a:pt x="1298" y="1048"/>
                    </a:lnTo>
                    <a:lnTo>
                      <a:pt x="989" y="655"/>
                    </a:lnTo>
                    <a:lnTo>
                      <a:pt x="1298" y="250"/>
                    </a:lnTo>
                    <a:lnTo>
                      <a:pt x="798" y="405"/>
                    </a:lnTo>
                    <a:lnTo>
                      <a:pt x="5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9" name="Google Shape;5619;p27"/>
              <p:cNvSpPr/>
              <p:nvPr/>
            </p:nvSpPr>
            <p:spPr>
              <a:xfrm>
                <a:off x="2549425" y="2858225"/>
                <a:ext cx="14900" cy="12800"/>
              </a:xfrm>
              <a:custGeom>
                <a:rect b="b" l="l" r="r" t="t"/>
                <a:pathLst>
                  <a:path extrusionOk="0" h="512" w="596">
                    <a:moveTo>
                      <a:pt x="274" y="0"/>
                    </a:moveTo>
                    <a:cubicBezTo>
                      <a:pt x="119" y="0"/>
                      <a:pt x="0" y="119"/>
                      <a:pt x="0" y="262"/>
                    </a:cubicBezTo>
                    <a:cubicBezTo>
                      <a:pt x="0" y="409"/>
                      <a:pt x="129" y="511"/>
                      <a:pt x="259" y="511"/>
                    </a:cubicBezTo>
                    <a:cubicBezTo>
                      <a:pt x="319" y="511"/>
                      <a:pt x="380" y="490"/>
                      <a:pt x="429" y="441"/>
                    </a:cubicBezTo>
                    <a:cubicBezTo>
                      <a:pt x="595" y="286"/>
                      <a:pt x="488" y="12"/>
                      <a:pt x="27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0" name="Google Shape;5620;p27"/>
              <p:cNvSpPr/>
              <p:nvPr/>
            </p:nvSpPr>
            <p:spPr>
              <a:xfrm>
                <a:off x="2369925" y="2624550"/>
                <a:ext cx="7475" cy="6475"/>
              </a:xfrm>
              <a:custGeom>
                <a:rect b="b" l="l" r="r" t="t"/>
                <a:pathLst>
                  <a:path extrusionOk="0" h="259" w="299">
                    <a:moveTo>
                      <a:pt x="132" y="1"/>
                    </a:moveTo>
                    <a:cubicBezTo>
                      <a:pt x="60" y="1"/>
                      <a:pt x="1" y="60"/>
                      <a:pt x="1" y="132"/>
                    </a:cubicBezTo>
                    <a:cubicBezTo>
                      <a:pt x="1" y="207"/>
                      <a:pt x="64" y="258"/>
                      <a:pt x="131" y="258"/>
                    </a:cubicBezTo>
                    <a:cubicBezTo>
                      <a:pt x="160" y="258"/>
                      <a:pt x="190" y="249"/>
                      <a:pt x="215" y="227"/>
                    </a:cubicBezTo>
                    <a:cubicBezTo>
                      <a:pt x="298" y="144"/>
                      <a:pt x="251" y="1"/>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1" name="Google Shape;5621;p27"/>
              <p:cNvSpPr/>
              <p:nvPr/>
            </p:nvSpPr>
            <p:spPr>
              <a:xfrm>
                <a:off x="2025825" y="2983825"/>
                <a:ext cx="7475" cy="6650"/>
              </a:xfrm>
              <a:custGeom>
                <a:rect b="b" l="l" r="r" t="t"/>
                <a:pathLst>
                  <a:path extrusionOk="0" h="266" w="299">
                    <a:moveTo>
                      <a:pt x="132" y="1"/>
                    </a:moveTo>
                    <a:cubicBezTo>
                      <a:pt x="60" y="1"/>
                      <a:pt x="1" y="60"/>
                      <a:pt x="1" y="132"/>
                    </a:cubicBezTo>
                    <a:cubicBezTo>
                      <a:pt x="1" y="212"/>
                      <a:pt x="61" y="266"/>
                      <a:pt x="126" y="266"/>
                    </a:cubicBezTo>
                    <a:cubicBezTo>
                      <a:pt x="157" y="266"/>
                      <a:pt x="188" y="254"/>
                      <a:pt x="215" y="227"/>
                    </a:cubicBezTo>
                    <a:cubicBezTo>
                      <a:pt x="299" y="155"/>
                      <a:pt x="251" y="13"/>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2" name="Google Shape;5622;p27"/>
              <p:cNvSpPr/>
              <p:nvPr/>
            </p:nvSpPr>
            <p:spPr>
              <a:xfrm>
                <a:off x="2667000" y="2083975"/>
                <a:ext cx="7750" cy="6400"/>
              </a:xfrm>
              <a:custGeom>
                <a:rect b="b" l="l" r="r" t="t"/>
                <a:pathLst>
                  <a:path extrusionOk="0" h="256" w="310">
                    <a:moveTo>
                      <a:pt x="125" y="1"/>
                    </a:moveTo>
                    <a:cubicBezTo>
                      <a:pt x="60" y="1"/>
                      <a:pt x="0" y="57"/>
                      <a:pt x="0" y="133"/>
                    </a:cubicBezTo>
                    <a:cubicBezTo>
                      <a:pt x="0" y="205"/>
                      <a:pt x="65" y="256"/>
                      <a:pt x="132" y="256"/>
                    </a:cubicBezTo>
                    <a:cubicBezTo>
                      <a:pt x="165" y="256"/>
                      <a:pt x="199" y="244"/>
                      <a:pt x="226" y="216"/>
                    </a:cubicBezTo>
                    <a:cubicBezTo>
                      <a:pt x="310" y="145"/>
                      <a:pt x="250" y="2"/>
                      <a:pt x="143" y="2"/>
                    </a:cubicBezTo>
                    <a:cubicBezTo>
                      <a:pt x="137" y="1"/>
                      <a:pt x="131" y="1"/>
                      <a:pt x="12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3" name="Google Shape;5623;p27"/>
              <p:cNvSpPr/>
              <p:nvPr/>
            </p:nvSpPr>
            <p:spPr>
              <a:xfrm>
                <a:off x="2303550" y="2080750"/>
                <a:ext cx="7475" cy="6450"/>
              </a:xfrm>
              <a:custGeom>
                <a:rect b="b" l="l" r="r" t="t"/>
                <a:pathLst>
                  <a:path extrusionOk="0" h="258" w="299">
                    <a:moveTo>
                      <a:pt x="131" y="0"/>
                    </a:moveTo>
                    <a:cubicBezTo>
                      <a:pt x="60" y="0"/>
                      <a:pt x="0" y="48"/>
                      <a:pt x="0" y="131"/>
                    </a:cubicBezTo>
                    <a:cubicBezTo>
                      <a:pt x="0" y="206"/>
                      <a:pt x="64" y="258"/>
                      <a:pt x="131" y="258"/>
                    </a:cubicBezTo>
                    <a:cubicBezTo>
                      <a:pt x="160" y="258"/>
                      <a:pt x="190" y="248"/>
                      <a:pt x="215" y="226"/>
                    </a:cubicBezTo>
                    <a:cubicBezTo>
                      <a:pt x="298" y="143"/>
                      <a:pt x="251" y="0"/>
                      <a:pt x="13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4" name="Google Shape;5624;p27"/>
              <p:cNvSpPr/>
              <p:nvPr/>
            </p:nvSpPr>
            <p:spPr>
              <a:xfrm>
                <a:off x="1918475" y="2471525"/>
                <a:ext cx="9650" cy="6625"/>
              </a:xfrm>
              <a:custGeom>
                <a:rect b="b" l="l" r="r" t="t"/>
                <a:pathLst>
                  <a:path extrusionOk="0" h="265" w="386">
                    <a:moveTo>
                      <a:pt x="177" y="1"/>
                    </a:moveTo>
                    <a:cubicBezTo>
                      <a:pt x="1" y="1"/>
                      <a:pt x="4" y="264"/>
                      <a:pt x="188" y="264"/>
                    </a:cubicBezTo>
                    <a:cubicBezTo>
                      <a:pt x="191" y="264"/>
                      <a:pt x="195" y="264"/>
                      <a:pt x="199" y="264"/>
                    </a:cubicBezTo>
                    <a:cubicBezTo>
                      <a:pt x="203" y="264"/>
                      <a:pt x="207" y="264"/>
                      <a:pt x="210" y="264"/>
                    </a:cubicBezTo>
                    <a:cubicBezTo>
                      <a:pt x="383" y="264"/>
                      <a:pt x="386" y="1"/>
                      <a:pt x="220" y="1"/>
                    </a:cubicBezTo>
                    <a:cubicBezTo>
                      <a:pt x="214" y="1"/>
                      <a:pt x="207" y="1"/>
                      <a:pt x="199" y="2"/>
                    </a:cubicBezTo>
                    <a:cubicBezTo>
                      <a:pt x="191" y="1"/>
                      <a:pt x="184" y="1"/>
                      <a:pt x="17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5" name="Google Shape;5625;p27"/>
              <p:cNvSpPr/>
              <p:nvPr/>
            </p:nvSpPr>
            <p:spPr>
              <a:xfrm>
                <a:off x="2306625" y="3102300"/>
                <a:ext cx="7675" cy="6650"/>
              </a:xfrm>
              <a:custGeom>
                <a:rect b="b" l="l" r="r" t="t"/>
                <a:pathLst>
                  <a:path extrusionOk="0" h="266" w="307">
                    <a:moveTo>
                      <a:pt x="139" y="0"/>
                    </a:moveTo>
                    <a:cubicBezTo>
                      <a:pt x="68" y="0"/>
                      <a:pt x="8" y="60"/>
                      <a:pt x="8" y="131"/>
                    </a:cubicBezTo>
                    <a:cubicBezTo>
                      <a:pt x="0" y="212"/>
                      <a:pt x="63" y="265"/>
                      <a:pt x="131" y="265"/>
                    </a:cubicBezTo>
                    <a:cubicBezTo>
                      <a:pt x="163" y="265"/>
                      <a:pt x="196" y="253"/>
                      <a:pt x="223" y="227"/>
                    </a:cubicBezTo>
                    <a:cubicBezTo>
                      <a:pt x="306" y="143"/>
                      <a:pt x="258" y="12"/>
                      <a:pt x="139"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6" name="Google Shape;5626;p27"/>
              <p:cNvSpPr/>
              <p:nvPr/>
            </p:nvSpPr>
            <p:spPr>
              <a:xfrm>
                <a:off x="2209300" y="3393375"/>
                <a:ext cx="7650" cy="6375"/>
              </a:xfrm>
              <a:custGeom>
                <a:rect b="b" l="l" r="r" t="t"/>
                <a:pathLst>
                  <a:path extrusionOk="0" h="255" w="306">
                    <a:moveTo>
                      <a:pt x="121" y="0"/>
                    </a:moveTo>
                    <a:cubicBezTo>
                      <a:pt x="58" y="0"/>
                      <a:pt x="8" y="55"/>
                      <a:pt x="8" y="121"/>
                    </a:cubicBezTo>
                    <a:cubicBezTo>
                      <a:pt x="0" y="201"/>
                      <a:pt x="63" y="255"/>
                      <a:pt x="131" y="255"/>
                    </a:cubicBezTo>
                    <a:cubicBezTo>
                      <a:pt x="163" y="255"/>
                      <a:pt x="196" y="243"/>
                      <a:pt x="222" y="216"/>
                    </a:cubicBezTo>
                    <a:cubicBezTo>
                      <a:pt x="306" y="145"/>
                      <a:pt x="258" y="2"/>
                      <a:pt x="139" y="2"/>
                    </a:cubicBezTo>
                    <a:cubicBezTo>
                      <a:pt x="133" y="1"/>
                      <a:pt x="127" y="0"/>
                      <a:pt x="12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7" name="Google Shape;5627;p27"/>
              <p:cNvSpPr/>
              <p:nvPr/>
            </p:nvSpPr>
            <p:spPr>
              <a:xfrm>
                <a:off x="2083875" y="3702375"/>
                <a:ext cx="7775" cy="6650"/>
              </a:xfrm>
              <a:custGeom>
                <a:rect b="b" l="l" r="r" t="t"/>
                <a:pathLst>
                  <a:path extrusionOk="0" h="266" w="311">
                    <a:moveTo>
                      <a:pt x="144" y="0"/>
                    </a:moveTo>
                    <a:cubicBezTo>
                      <a:pt x="60" y="0"/>
                      <a:pt x="1" y="60"/>
                      <a:pt x="1" y="131"/>
                    </a:cubicBezTo>
                    <a:cubicBezTo>
                      <a:pt x="1" y="212"/>
                      <a:pt x="66" y="265"/>
                      <a:pt x="135" y="265"/>
                    </a:cubicBezTo>
                    <a:cubicBezTo>
                      <a:pt x="167" y="265"/>
                      <a:pt x="200" y="253"/>
                      <a:pt x="227" y="227"/>
                    </a:cubicBezTo>
                    <a:cubicBezTo>
                      <a:pt x="310" y="143"/>
                      <a:pt x="251" y="0"/>
                      <a:pt x="14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8" name="Google Shape;5628;p27"/>
              <p:cNvSpPr/>
              <p:nvPr/>
            </p:nvSpPr>
            <p:spPr>
              <a:xfrm>
                <a:off x="2559225" y="3660700"/>
                <a:ext cx="6875" cy="6275"/>
              </a:xfrm>
              <a:custGeom>
                <a:rect b="b" l="l" r="r" t="t"/>
                <a:pathLst>
                  <a:path extrusionOk="0" h="251" w="275">
                    <a:moveTo>
                      <a:pt x="132" y="0"/>
                    </a:moveTo>
                    <a:cubicBezTo>
                      <a:pt x="60" y="0"/>
                      <a:pt x="1" y="48"/>
                      <a:pt x="1" y="120"/>
                    </a:cubicBezTo>
                    <a:cubicBezTo>
                      <a:pt x="1" y="203"/>
                      <a:pt x="60" y="250"/>
                      <a:pt x="132" y="250"/>
                    </a:cubicBezTo>
                    <a:cubicBezTo>
                      <a:pt x="215" y="250"/>
                      <a:pt x="275" y="203"/>
                      <a:pt x="275" y="120"/>
                    </a:cubicBezTo>
                    <a:cubicBezTo>
                      <a:pt x="275" y="48"/>
                      <a:pt x="215" y="0"/>
                      <a:pt x="13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9" name="Google Shape;5629;p27"/>
              <p:cNvSpPr/>
              <p:nvPr/>
            </p:nvSpPr>
            <p:spPr>
              <a:xfrm>
                <a:off x="2366350" y="4374475"/>
                <a:ext cx="6875" cy="6575"/>
              </a:xfrm>
              <a:custGeom>
                <a:rect b="b" l="l" r="r" t="t"/>
                <a:pathLst>
                  <a:path extrusionOk="0" h="263" w="275">
                    <a:moveTo>
                      <a:pt x="144" y="1"/>
                    </a:moveTo>
                    <a:cubicBezTo>
                      <a:pt x="60" y="1"/>
                      <a:pt x="1" y="60"/>
                      <a:pt x="1" y="132"/>
                    </a:cubicBezTo>
                    <a:cubicBezTo>
                      <a:pt x="1" y="203"/>
                      <a:pt x="60" y="263"/>
                      <a:pt x="144" y="263"/>
                    </a:cubicBezTo>
                    <a:cubicBezTo>
                      <a:pt x="215" y="263"/>
                      <a:pt x="275" y="203"/>
                      <a:pt x="275" y="132"/>
                    </a:cubicBezTo>
                    <a:cubicBezTo>
                      <a:pt x="275" y="60"/>
                      <a:pt x="215" y="1"/>
                      <a:pt x="14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0" name="Google Shape;5630;p27"/>
              <p:cNvSpPr/>
              <p:nvPr/>
            </p:nvSpPr>
            <p:spPr>
              <a:xfrm>
                <a:off x="3070300" y="3765175"/>
                <a:ext cx="7475" cy="6650"/>
              </a:xfrm>
              <a:custGeom>
                <a:rect b="b" l="l" r="r" t="t"/>
                <a:pathLst>
                  <a:path extrusionOk="0" h="266" w="299">
                    <a:moveTo>
                      <a:pt x="132" y="1"/>
                    </a:moveTo>
                    <a:cubicBezTo>
                      <a:pt x="61" y="1"/>
                      <a:pt x="1" y="60"/>
                      <a:pt x="1" y="132"/>
                    </a:cubicBezTo>
                    <a:cubicBezTo>
                      <a:pt x="1" y="212"/>
                      <a:pt x="61" y="266"/>
                      <a:pt x="126" y="266"/>
                    </a:cubicBezTo>
                    <a:cubicBezTo>
                      <a:pt x="157" y="266"/>
                      <a:pt x="188" y="254"/>
                      <a:pt x="215" y="227"/>
                    </a:cubicBezTo>
                    <a:cubicBezTo>
                      <a:pt x="299" y="143"/>
                      <a:pt x="251" y="12"/>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1" name="Google Shape;5631;p27"/>
              <p:cNvSpPr/>
              <p:nvPr/>
            </p:nvSpPr>
            <p:spPr>
              <a:xfrm>
                <a:off x="2988150" y="3991400"/>
                <a:ext cx="7475" cy="6450"/>
              </a:xfrm>
              <a:custGeom>
                <a:rect b="b" l="l" r="r" t="t"/>
                <a:pathLst>
                  <a:path extrusionOk="0" h="258" w="299">
                    <a:moveTo>
                      <a:pt x="132" y="0"/>
                    </a:moveTo>
                    <a:cubicBezTo>
                      <a:pt x="60" y="0"/>
                      <a:pt x="1" y="48"/>
                      <a:pt x="1" y="131"/>
                    </a:cubicBezTo>
                    <a:cubicBezTo>
                      <a:pt x="1" y="206"/>
                      <a:pt x="65" y="258"/>
                      <a:pt x="132" y="258"/>
                    </a:cubicBezTo>
                    <a:cubicBezTo>
                      <a:pt x="161" y="258"/>
                      <a:pt x="190" y="248"/>
                      <a:pt x="215" y="226"/>
                    </a:cubicBezTo>
                    <a:cubicBezTo>
                      <a:pt x="299" y="143"/>
                      <a:pt x="251" y="0"/>
                      <a:pt x="13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2" name="Google Shape;5632;p27"/>
              <p:cNvSpPr/>
              <p:nvPr/>
            </p:nvSpPr>
            <p:spPr>
              <a:xfrm>
                <a:off x="2795575" y="4192900"/>
                <a:ext cx="7475" cy="6650"/>
              </a:xfrm>
              <a:custGeom>
                <a:rect b="b" l="l" r="r" t="t"/>
                <a:pathLst>
                  <a:path extrusionOk="0" h="266" w="299">
                    <a:moveTo>
                      <a:pt x="131" y="1"/>
                    </a:moveTo>
                    <a:cubicBezTo>
                      <a:pt x="60" y="1"/>
                      <a:pt x="1" y="60"/>
                      <a:pt x="1" y="132"/>
                    </a:cubicBezTo>
                    <a:cubicBezTo>
                      <a:pt x="1" y="212"/>
                      <a:pt x="61" y="266"/>
                      <a:pt x="125" y="266"/>
                    </a:cubicBezTo>
                    <a:cubicBezTo>
                      <a:pt x="156" y="266"/>
                      <a:pt x="188" y="254"/>
                      <a:pt x="215" y="227"/>
                    </a:cubicBezTo>
                    <a:cubicBezTo>
                      <a:pt x="298" y="144"/>
                      <a:pt x="251" y="13"/>
                      <a:pt x="13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3" name="Google Shape;5633;p27"/>
              <p:cNvSpPr/>
              <p:nvPr/>
            </p:nvSpPr>
            <p:spPr>
              <a:xfrm>
                <a:off x="3423925" y="3518125"/>
                <a:ext cx="7775" cy="6650"/>
              </a:xfrm>
              <a:custGeom>
                <a:rect b="b" l="l" r="r" t="t"/>
                <a:pathLst>
                  <a:path extrusionOk="0" h="266" w="311">
                    <a:moveTo>
                      <a:pt x="143" y="0"/>
                    </a:moveTo>
                    <a:cubicBezTo>
                      <a:pt x="72" y="0"/>
                      <a:pt x="1" y="60"/>
                      <a:pt x="1" y="131"/>
                    </a:cubicBezTo>
                    <a:cubicBezTo>
                      <a:pt x="1" y="212"/>
                      <a:pt x="66" y="265"/>
                      <a:pt x="135" y="265"/>
                    </a:cubicBezTo>
                    <a:cubicBezTo>
                      <a:pt x="167" y="265"/>
                      <a:pt x="200" y="253"/>
                      <a:pt x="227" y="227"/>
                    </a:cubicBezTo>
                    <a:cubicBezTo>
                      <a:pt x="310" y="143"/>
                      <a:pt x="263" y="0"/>
                      <a:pt x="14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4" name="Google Shape;5634;p27"/>
              <p:cNvSpPr/>
              <p:nvPr/>
            </p:nvSpPr>
            <p:spPr>
              <a:xfrm>
                <a:off x="4689275" y="3780950"/>
                <a:ext cx="7750" cy="6650"/>
              </a:xfrm>
              <a:custGeom>
                <a:rect b="b" l="l" r="r" t="t"/>
                <a:pathLst>
                  <a:path extrusionOk="0" h="266" w="310">
                    <a:moveTo>
                      <a:pt x="143" y="1"/>
                    </a:moveTo>
                    <a:cubicBezTo>
                      <a:pt x="60" y="1"/>
                      <a:pt x="0" y="60"/>
                      <a:pt x="0" y="132"/>
                    </a:cubicBezTo>
                    <a:cubicBezTo>
                      <a:pt x="0" y="212"/>
                      <a:pt x="66" y="266"/>
                      <a:pt x="134" y="266"/>
                    </a:cubicBezTo>
                    <a:cubicBezTo>
                      <a:pt x="166" y="266"/>
                      <a:pt x="199" y="254"/>
                      <a:pt x="226" y="227"/>
                    </a:cubicBezTo>
                    <a:cubicBezTo>
                      <a:pt x="310" y="143"/>
                      <a:pt x="250" y="1"/>
                      <a:pt x="1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5" name="Google Shape;5635;p27"/>
              <p:cNvSpPr/>
              <p:nvPr/>
            </p:nvSpPr>
            <p:spPr>
              <a:xfrm>
                <a:off x="3730525" y="4181600"/>
                <a:ext cx="7450" cy="6450"/>
              </a:xfrm>
              <a:custGeom>
                <a:rect b="b" l="l" r="r" t="t"/>
                <a:pathLst>
                  <a:path extrusionOk="0" h="258" w="298">
                    <a:moveTo>
                      <a:pt x="131" y="0"/>
                    </a:moveTo>
                    <a:cubicBezTo>
                      <a:pt x="60" y="0"/>
                      <a:pt x="0" y="60"/>
                      <a:pt x="0" y="131"/>
                    </a:cubicBezTo>
                    <a:cubicBezTo>
                      <a:pt x="0" y="206"/>
                      <a:pt x="64" y="258"/>
                      <a:pt x="131" y="258"/>
                    </a:cubicBezTo>
                    <a:cubicBezTo>
                      <a:pt x="160" y="258"/>
                      <a:pt x="189" y="248"/>
                      <a:pt x="214" y="227"/>
                    </a:cubicBezTo>
                    <a:cubicBezTo>
                      <a:pt x="298" y="143"/>
                      <a:pt x="250" y="12"/>
                      <a:pt x="13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6" name="Google Shape;5636;p27"/>
              <p:cNvSpPr/>
              <p:nvPr/>
            </p:nvSpPr>
            <p:spPr>
              <a:xfrm>
                <a:off x="3041150" y="3291300"/>
                <a:ext cx="6850" cy="6575"/>
              </a:xfrm>
              <a:custGeom>
                <a:rect b="b" l="l" r="r" t="t"/>
                <a:pathLst>
                  <a:path extrusionOk="0" h="263" w="274">
                    <a:moveTo>
                      <a:pt x="143" y="1"/>
                    </a:moveTo>
                    <a:cubicBezTo>
                      <a:pt x="72" y="1"/>
                      <a:pt x="0" y="60"/>
                      <a:pt x="0" y="132"/>
                    </a:cubicBezTo>
                    <a:cubicBezTo>
                      <a:pt x="0" y="203"/>
                      <a:pt x="72" y="263"/>
                      <a:pt x="143" y="263"/>
                    </a:cubicBezTo>
                    <a:cubicBezTo>
                      <a:pt x="214" y="263"/>
                      <a:pt x="274" y="203"/>
                      <a:pt x="274" y="132"/>
                    </a:cubicBezTo>
                    <a:cubicBezTo>
                      <a:pt x="274" y="60"/>
                      <a:pt x="214" y="1"/>
                      <a:pt x="1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7" name="Google Shape;5637;p27"/>
              <p:cNvSpPr/>
              <p:nvPr/>
            </p:nvSpPr>
            <p:spPr>
              <a:xfrm>
                <a:off x="2792000" y="3183250"/>
                <a:ext cx="7775" cy="6650"/>
              </a:xfrm>
              <a:custGeom>
                <a:rect b="b" l="l" r="r" t="t"/>
                <a:pathLst>
                  <a:path extrusionOk="0" h="266" w="311">
                    <a:moveTo>
                      <a:pt x="144" y="1"/>
                    </a:moveTo>
                    <a:cubicBezTo>
                      <a:pt x="60" y="1"/>
                      <a:pt x="1" y="60"/>
                      <a:pt x="1" y="132"/>
                    </a:cubicBezTo>
                    <a:cubicBezTo>
                      <a:pt x="1" y="213"/>
                      <a:pt x="66" y="266"/>
                      <a:pt x="135" y="266"/>
                    </a:cubicBezTo>
                    <a:cubicBezTo>
                      <a:pt x="167" y="266"/>
                      <a:pt x="200" y="254"/>
                      <a:pt x="227" y="227"/>
                    </a:cubicBezTo>
                    <a:cubicBezTo>
                      <a:pt x="310" y="144"/>
                      <a:pt x="251" y="1"/>
                      <a:pt x="14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8" name="Google Shape;5638;p27"/>
              <p:cNvSpPr/>
              <p:nvPr/>
            </p:nvSpPr>
            <p:spPr>
              <a:xfrm>
                <a:off x="2931600" y="2869500"/>
                <a:ext cx="7775" cy="6500"/>
              </a:xfrm>
              <a:custGeom>
                <a:rect b="b" l="l" r="r" t="t"/>
                <a:pathLst>
                  <a:path extrusionOk="0" h="260" w="311">
                    <a:moveTo>
                      <a:pt x="123" y="0"/>
                    </a:moveTo>
                    <a:cubicBezTo>
                      <a:pt x="50" y="0"/>
                      <a:pt x="1" y="56"/>
                      <a:pt x="1" y="133"/>
                    </a:cubicBezTo>
                    <a:cubicBezTo>
                      <a:pt x="1" y="208"/>
                      <a:pt x="70" y="259"/>
                      <a:pt x="141" y="259"/>
                    </a:cubicBezTo>
                    <a:cubicBezTo>
                      <a:pt x="171" y="259"/>
                      <a:pt x="202" y="249"/>
                      <a:pt x="227" y="228"/>
                    </a:cubicBezTo>
                    <a:cubicBezTo>
                      <a:pt x="310" y="145"/>
                      <a:pt x="251" y="2"/>
                      <a:pt x="144" y="2"/>
                    </a:cubicBezTo>
                    <a:cubicBezTo>
                      <a:pt x="136" y="1"/>
                      <a:pt x="129" y="0"/>
                      <a:pt x="12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9" name="Google Shape;5639;p27"/>
              <p:cNvSpPr/>
              <p:nvPr/>
            </p:nvSpPr>
            <p:spPr>
              <a:xfrm>
                <a:off x="2775025" y="2452800"/>
                <a:ext cx="7475" cy="6675"/>
              </a:xfrm>
              <a:custGeom>
                <a:rect b="b" l="l" r="r" t="t"/>
                <a:pathLst>
                  <a:path extrusionOk="0" h="267" w="299">
                    <a:moveTo>
                      <a:pt x="132" y="1"/>
                    </a:moveTo>
                    <a:cubicBezTo>
                      <a:pt x="61" y="1"/>
                      <a:pt x="1" y="61"/>
                      <a:pt x="1" y="132"/>
                    </a:cubicBezTo>
                    <a:cubicBezTo>
                      <a:pt x="1" y="213"/>
                      <a:pt x="61" y="266"/>
                      <a:pt x="126" y="266"/>
                    </a:cubicBezTo>
                    <a:cubicBezTo>
                      <a:pt x="157" y="266"/>
                      <a:pt x="188" y="254"/>
                      <a:pt x="215" y="227"/>
                    </a:cubicBezTo>
                    <a:cubicBezTo>
                      <a:pt x="299" y="156"/>
                      <a:pt x="251" y="13"/>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0" name="Google Shape;5640;p27"/>
              <p:cNvSpPr/>
              <p:nvPr/>
            </p:nvSpPr>
            <p:spPr>
              <a:xfrm>
                <a:off x="3629900" y="2809400"/>
                <a:ext cx="7775" cy="6650"/>
              </a:xfrm>
              <a:custGeom>
                <a:rect b="b" l="l" r="r" t="t"/>
                <a:pathLst>
                  <a:path extrusionOk="0" h="266" w="311">
                    <a:moveTo>
                      <a:pt x="144" y="1"/>
                    </a:moveTo>
                    <a:cubicBezTo>
                      <a:pt x="72" y="1"/>
                      <a:pt x="1" y="60"/>
                      <a:pt x="1" y="132"/>
                    </a:cubicBezTo>
                    <a:cubicBezTo>
                      <a:pt x="1" y="212"/>
                      <a:pt x="66" y="266"/>
                      <a:pt x="135" y="266"/>
                    </a:cubicBezTo>
                    <a:cubicBezTo>
                      <a:pt x="167" y="266"/>
                      <a:pt x="200" y="254"/>
                      <a:pt x="227" y="227"/>
                    </a:cubicBezTo>
                    <a:cubicBezTo>
                      <a:pt x="310" y="144"/>
                      <a:pt x="251" y="1"/>
                      <a:pt x="14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1" name="Google Shape;5641;p27"/>
              <p:cNvSpPr/>
              <p:nvPr/>
            </p:nvSpPr>
            <p:spPr>
              <a:xfrm>
                <a:off x="3815350" y="3113600"/>
                <a:ext cx="7450" cy="6650"/>
              </a:xfrm>
              <a:custGeom>
                <a:rect b="b" l="l" r="r" t="t"/>
                <a:pathLst>
                  <a:path extrusionOk="0" h="266" w="298">
                    <a:moveTo>
                      <a:pt x="131" y="1"/>
                    </a:moveTo>
                    <a:cubicBezTo>
                      <a:pt x="60" y="1"/>
                      <a:pt x="0" y="60"/>
                      <a:pt x="0" y="132"/>
                    </a:cubicBezTo>
                    <a:cubicBezTo>
                      <a:pt x="0" y="213"/>
                      <a:pt x="61" y="266"/>
                      <a:pt x="125" y="266"/>
                    </a:cubicBezTo>
                    <a:cubicBezTo>
                      <a:pt x="156" y="266"/>
                      <a:pt x="188" y="254"/>
                      <a:pt x="215" y="227"/>
                    </a:cubicBezTo>
                    <a:cubicBezTo>
                      <a:pt x="298" y="156"/>
                      <a:pt x="250" y="13"/>
                      <a:pt x="13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2" name="Google Shape;5642;p27"/>
              <p:cNvSpPr/>
              <p:nvPr/>
            </p:nvSpPr>
            <p:spPr>
              <a:xfrm>
                <a:off x="2695275" y="3010025"/>
                <a:ext cx="6850" cy="6575"/>
              </a:xfrm>
              <a:custGeom>
                <a:rect b="b" l="l" r="r" t="t"/>
                <a:pathLst>
                  <a:path extrusionOk="0" h="263" w="274">
                    <a:moveTo>
                      <a:pt x="131" y="0"/>
                    </a:moveTo>
                    <a:cubicBezTo>
                      <a:pt x="60" y="0"/>
                      <a:pt x="0" y="60"/>
                      <a:pt x="0" y="131"/>
                    </a:cubicBezTo>
                    <a:cubicBezTo>
                      <a:pt x="0" y="203"/>
                      <a:pt x="60" y="262"/>
                      <a:pt x="131" y="262"/>
                    </a:cubicBezTo>
                    <a:cubicBezTo>
                      <a:pt x="203" y="262"/>
                      <a:pt x="274" y="203"/>
                      <a:pt x="274" y="131"/>
                    </a:cubicBezTo>
                    <a:cubicBezTo>
                      <a:pt x="274" y="60"/>
                      <a:pt x="203" y="0"/>
                      <a:pt x="13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3" name="Google Shape;5643;p27"/>
              <p:cNvSpPr/>
              <p:nvPr/>
            </p:nvSpPr>
            <p:spPr>
              <a:xfrm>
                <a:off x="1995775" y="2767725"/>
                <a:ext cx="7750" cy="6475"/>
              </a:xfrm>
              <a:custGeom>
                <a:rect b="b" l="l" r="r" t="t"/>
                <a:pathLst>
                  <a:path extrusionOk="0" h="259" w="310">
                    <a:moveTo>
                      <a:pt x="143" y="1"/>
                    </a:moveTo>
                    <a:cubicBezTo>
                      <a:pt x="72" y="1"/>
                      <a:pt x="12" y="60"/>
                      <a:pt x="0" y="132"/>
                    </a:cubicBezTo>
                    <a:cubicBezTo>
                      <a:pt x="0" y="207"/>
                      <a:pt x="70" y="258"/>
                      <a:pt x="141" y="258"/>
                    </a:cubicBezTo>
                    <a:cubicBezTo>
                      <a:pt x="171" y="258"/>
                      <a:pt x="201" y="249"/>
                      <a:pt x="227" y="227"/>
                    </a:cubicBezTo>
                    <a:cubicBezTo>
                      <a:pt x="310" y="144"/>
                      <a:pt x="250" y="1"/>
                      <a:pt x="1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4" name="Google Shape;5644;p27"/>
              <p:cNvSpPr/>
              <p:nvPr/>
            </p:nvSpPr>
            <p:spPr>
              <a:xfrm>
                <a:off x="1842475" y="2609675"/>
                <a:ext cx="7475" cy="6525"/>
              </a:xfrm>
              <a:custGeom>
                <a:rect b="b" l="l" r="r" t="t"/>
                <a:pathLst>
                  <a:path extrusionOk="0" h="261" w="299">
                    <a:moveTo>
                      <a:pt x="132" y="1"/>
                    </a:moveTo>
                    <a:cubicBezTo>
                      <a:pt x="60" y="1"/>
                      <a:pt x="1" y="60"/>
                      <a:pt x="1" y="132"/>
                    </a:cubicBezTo>
                    <a:cubicBezTo>
                      <a:pt x="1" y="212"/>
                      <a:pt x="61" y="260"/>
                      <a:pt x="126" y="260"/>
                    </a:cubicBezTo>
                    <a:cubicBezTo>
                      <a:pt x="157" y="260"/>
                      <a:pt x="188" y="250"/>
                      <a:pt x="215" y="227"/>
                    </a:cubicBezTo>
                    <a:cubicBezTo>
                      <a:pt x="298" y="143"/>
                      <a:pt x="251" y="12"/>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5" name="Google Shape;5645;p27"/>
              <p:cNvSpPr/>
              <p:nvPr/>
            </p:nvSpPr>
            <p:spPr>
              <a:xfrm>
                <a:off x="1810500" y="1837825"/>
                <a:ext cx="9225" cy="6625"/>
              </a:xfrm>
              <a:custGeom>
                <a:rect b="b" l="l" r="r" t="t"/>
                <a:pathLst>
                  <a:path extrusionOk="0" h="265" w="369">
                    <a:moveTo>
                      <a:pt x="164" y="0"/>
                    </a:moveTo>
                    <a:cubicBezTo>
                      <a:pt x="1" y="0"/>
                      <a:pt x="1" y="265"/>
                      <a:pt x="164" y="265"/>
                    </a:cubicBezTo>
                    <a:cubicBezTo>
                      <a:pt x="170" y="265"/>
                      <a:pt x="177" y="265"/>
                      <a:pt x="184" y="264"/>
                    </a:cubicBezTo>
                    <a:cubicBezTo>
                      <a:pt x="191" y="265"/>
                      <a:pt x="198" y="265"/>
                      <a:pt x="205" y="265"/>
                    </a:cubicBezTo>
                    <a:cubicBezTo>
                      <a:pt x="368" y="265"/>
                      <a:pt x="368" y="0"/>
                      <a:pt x="205" y="0"/>
                    </a:cubicBezTo>
                    <a:cubicBezTo>
                      <a:pt x="198" y="0"/>
                      <a:pt x="191" y="1"/>
                      <a:pt x="184" y="2"/>
                    </a:cubicBezTo>
                    <a:cubicBezTo>
                      <a:pt x="177" y="1"/>
                      <a:pt x="170" y="0"/>
                      <a:pt x="16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6" name="Google Shape;5646;p27"/>
              <p:cNvSpPr/>
              <p:nvPr/>
            </p:nvSpPr>
            <p:spPr>
              <a:xfrm>
                <a:off x="1120375" y="1474375"/>
                <a:ext cx="7450" cy="6400"/>
              </a:xfrm>
              <a:custGeom>
                <a:rect b="b" l="l" r="r" t="t"/>
                <a:pathLst>
                  <a:path extrusionOk="0" h="256" w="298">
                    <a:moveTo>
                      <a:pt x="113" y="1"/>
                    </a:moveTo>
                    <a:cubicBezTo>
                      <a:pt x="50" y="1"/>
                      <a:pt x="0" y="57"/>
                      <a:pt x="0" y="133"/>
                    </a:cubicBezTo>
                    <a:cubicBezTo>
                      <a:pt x="0" y="205"/>
                      <a:pt x="59" y="256"/>
                      <a:pt x="124" y="256"/>
                    </a:cubicBezTo>
                    <a:cubicBezTo>
                      <a:pt x="155" y="256"/>
                      <a:pt x="187" y="244"/>
                      <a:pt x="214" y="217"/>
                    </a:cubicBezTo>
                    <a:cubicBezTo>
                      <a:pt x="298" y="145"/>
                      <a:pt x="250" y="2"/>
                      <a:pt x="131" y="2"/>
                    </a:cubicBezTo>
                    <a:cubicBezTo>
                      <a:pt x="125" y="1"/>
                      <a:pt x="119" y="1"/>
                      <a:pt x="11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7" name="Google Shape;5647;p27"/>
              <p:cNvSpPr/>
              <p:nvPr/>
            </p:nvSpPr>
            <p:spPr>
              <a:xfrm>
                <a:off x="1754675" y="1531525"/>
                <a:ext cx="7750" cy="6400"/>
              </a:xfrm>
              <a:custGeom>
                <a:rect b="b" l="l" r="r" t="t"/>
                <a:pathLst>
                  <a:path extrusionOk="0" h="256" w="310">
                    <a:moveTo>
                      <a:pt x="125" y="1"/>
                    </a:moveTo>
                    <a:cubicBezTo>
                      <a:pt x="60" y="1"/>
                      <a:pt x="0" y="57"/>
                      <a:pt x="0" y="133"/>
                    </a:cubicBezTo>
                    <a:cubicBezTo>
                      <a:pt x="0" y="205"/>
                      <a:pt x="65" y="256"/>
                      <a:pt x="133" y="256"/>
                    </a:cubicBezTo>
                    <a:cubicBezTo>
                      <a:pt x="166" y="256"/>
                      <a:pt x="199" y="244"/>
                      <a:pt x="227" y="217"/>
                    </a:cubicBezTo>
                    <a:cubicBezTo>
                      <a:pt x="310" y="145"/>
                      <a:pt x="250" y="2"/>
                      <a:pt x="143" y="2"/>
                    </a:cubicBezTo>
                    <a:cubicBezTo>
                      <a:pt x="137" y="1"/>
                      <a:pt x="131" y="1"/>
                      <a:pt x="12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8" name="Google Shape;5648;p27"/>
              <p:cNvSpPr/>
              <p:nvPr/>
            </p:nvSpPr>
            <p:spPr>
              <a:xfrm>
                <a:off x="1641050" y="1002925"/>
                <a:ext cx="7675" cy="6650"/>
              </a:xfrm>
              <a:custGeom>
                <a:rect b="b" l="l" r="r" t="t"/>
                <a:pathLst>
                  <a:path extrusionOk="0" h="266" w="307">
                    <a:moveTo>
                      <a:pt x="140" y="1"/>
                    </a:moveTo>
                    <a:cubicBezTo>
                      <a:pt x="69" y="1"/>
                      <a:pt x="9" y="60"/>
                      <a:pt x="9" y="132"/>
                    </a:cubicBezTo>
                    <a:cubicBezTo>
                      <a:pt x="1" y="212"/>
                      <a:pt x="64" y="266"/>
                      <a:pt x="132" y="266"/>
                    </a:cubicBezTo>
                    <a:cubicBezTo>
                      <a:pt x="164" y="266"/>
                      <a:pt x="197" y="254"/>
                      <a:pt x="223" y="227"/>
                    </a:cubicBezTo>
                    <a:cubicBezTo>
                      <a:pt x="307" y="144"/>
                      <a:pt x="259" y="1"/>
                      <a:pt x="14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9" name="Google Shape;5649;p27"/>
              <p:cNvSpPr/>
              <p:nvPr/>
            </p:nvSpPr>
            <p:spPr>
              <a:xfrm>
                <a:off x="1448075" y="2492100"/>
                <a:ext cx="7775" cy="6650"/>
              </a:xfrm>
              <a:custGeom>
                <a:rect b="b" l="l" r="r" t="t"/>
                <a:pathLst>
                  <a:path extrusionOk="0" h="266" w="311">
                    <a:moveTo>
                      <a:pt x="144" y="1"/>
                    </a:moveTo>
                    <a:cubicBezTo>
                      <a:pt x="72" y="1"/>
                      <a:pt x="13" y="60"/>
                      <a:pt x="1" y="132"/>
                    </a:cubicBezTo>
                    <a:cubicBezTo>
                      <a:pt x="1" y="212"/>
                      <a:pt x="67" y="266"/>
                      <a:pt x="135" y="266"/>
                    </a:cubicBezTo>
                    <a:cubicBezTo>
                      <a:pt x="167" y="266"/>
                      <a:pt x="200" y="254"/>
                      <a:pt x="227" y="227"/>
                    </a:cubicBezTo>
                    <a:cubicBezTo>
                      <a:pt x="310" y="155"/>
                      <a:pt x="263" y="13"/>
                      <a:pt x="14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0" name="Google Shape;5650;p27"/>
              <p:cNvSpPr/>
              <p:nvPr/>
            </p:nvSpPr>
            <p:spPr>
              <a:xfrm>
                <a:off x="1562550" y="2880800"/>
                <a:ext cx="9225" cy="6650"/>
              </a:xfrm>
              <a:custGeom>
                <a:rect b="b" l="l" r="r" t="t"/>
                <a:pathLst>
                  <a:path extrusionOk="0" h="266" w="369">
                    <a:moveTo>
                      <a:pt x="164" y="1"/>
                    </a:moveTo>
                    <a:cubicBezTo>
                      <a:pt x="1" y="1"/>
                      <a:pt x="1" y="265"/>
                      <a:pt x="164" y="265"/>
                    </a:cubicBezTo>
                    <a:cubicBezTo>
                      <a:pt x="171" y="265"/>
                      <a:pt x="177" y="265"/>
                      <a:pt x="184" y="264"/>
                    </a:cubicBezTo>
                    <a:cubicBezTo>
                      <a:pt x="191" y="265"/>
                      <a:pt x="198" y="265"/>
                      <a:pt x="205" y="265"/>
                    </a:cubicBezTo>
                    <a:cubicBezTo>
                      <a:pt x="368" y="265"/>
                      <a:pt x="368" y="1"/>
                      <a:pt x="205" y="1"/>
                    </a:cubicBezTo>
                    <a:cubicBezTo>
                      <a:pt x="198" y="1"/>
                      <a:pt x="191" y="1"/>
                      <a:pt x="184" y="2"/>
                    </a:cubicBezTo>
                    <a:cubicBezTo>
                      <a:pt x="177" y="1"/>
                      <a:pt x="171" y="1"/>
                      <a:pt x="16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1" name="Google Shape;5651;p27"/>
              <p:cNvSpPr/>
              <p:nvPr/>
            </p:nvSpPr>
            <p:spPr>
              <a:xfrm>
                <a:off x="2004500" y="2263775"/>
                <a:ext cx="9350" cy="6600"/>
              </a:xfrm>
              <a:custGeom>
                <a:rect b="b" l="l" r="r" t="t"/>
                <a:pathLst>
                  <a:path extrusionOk="0" h="264" w="374">
                    <a:moveTo>
                      <a:pt x="166" y="0"/>
                    </a:moveTo>
                    <a:cubicBezTo>
                      <a:pt x="0" y="0"/>
                      <a:pt x="4" y="264"/>
                      <a:pt x="176" y="264"/>
                    </a:cubicBezTo>
                    <a:cubicBezTo>
                      <a:pt x="180" y="264"/>
                      <a:pt x="183" y="264"/>
                      <a:pt x="187" y="263"/>
                    </a:cubicBezTo>
                    <a:cubicBezTo>
                      <a:pt x="191" y="264"/>
                      <a:pt x="195" y="264"/>
                      <a:pt x="198" y="264"/>
                    </a:cubicBezTo>
                    <a:cubicBezTo>
                      <a:pt x="371" y="264"/>
                      <a:pt x="374" y="0"/>
                      <a:pt x="208" y="0"/>
                    </a:cubicBezTo>
                    <a:cubicBezTo>
                      <a:pt x="202" y="0"/>
                      <a:pt x="195" y="1"/>
                      <a:pt x="187" y="2"/>
                    </a:cubicBezTo>
                    <a:cubicBezTo>
                      <a:pt x="180" y="1"/>
                      <a:pt x="173" y="0"/>
                      <a:pt x="16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2" name="Google Shape;5652;p27"/>
              <p:cNvSpPr/>
              <p:nvPr/>
            </p:nvSpPr>
            <p:spPr>
              <a:xfrm>
                <a:off x="1084350" y="2031025"/>
                <a:ext cx="7475" cy="6600"/>
              </a:xfrm>
              <a:custGeom>
                <a:rect b="b" l="l" r="r" t="t"/>
                <a:pathLst>
                  <a:path extrusionOk="0" h="264" w="299">
                    <a:moveTo>
                      <a:pt x="131" y="1"/>
                    </a:moveTo>
                    <a:cubicBezTo>
                      <a:pt x="60" y="1"/>
                      <a:pt x="0" y="60"/>
                      <a:pt x="0" y="132"/>
                    </a:cubicBezTo>
                    <a:cubicBezTo>
                      <a:pt x="0" y="206"/>
                      <a:pt x="64" y="264"/>
                      <a:pt x="130" y="264"/>
                    </a:cubicBezTo>
                    <a:cubicBezTo>
                      <a:pt x="160" y="264"/>
                      <a:pt x="189" y="253"/>
                      <a:pt x="215" y="227"/>
                    </a:cubicBezTo>
                    <a:cubicBezTo>
                      <a:pt x="298" y="144"/>
                      <a:pt x="251" y="1"/>
                      <a:pt x="13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3" name="Google Shape;5653;p27"/>
              <p:cNvSpPr/>
              <p:nvPr/>
            </p:nvSpPr>
            <p:spPr>
              <a:xfrm>
                <a:off x="1136450" y="2258750"/>
                <a:ext cx="7450" cy="6450"/>
              </a:xfrm>
              <a:custGeom>
                <a:rect b="b" l="l" r="r" t="t"/>
                <a:pathLst>
                  <a:path extrusionOk="0" h="258" w="298">
                    <a:moveTo>
                      <a:pt x="131" y="0"/>
                    </a:moveTo>
                    <a:cubicBezTo>
                      <a:pt x="60" y="0"/>
                      <a:pt x="0" y="48"/>
                      <a:pt x="0" y="131"/>
                    </a:cubicBezTo>
                    <a:cubicBezTo>
                      <a:pt x="0" y="206"/>
                      <a:pt x="64" y="258"/>
                      <a:pt x="131" y="258"/>
                    </a:cubicBezTo>
                    <a:cubicBezTo>
                      <a:pt x="160" y="258"/>
                      <a:pt x="189" y="248"/>
                      <a:pt x="214" y="226"/>
                    </a:cubicBezTo>
                    <a:cubicBezTo>
                      <a:pt x="298" y="143"/>
                      <a:pt x="250" y="0"/>
                      <a:pt x="13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4" name="Google Shape;5654;p27"/>
              <p:cNvSpPr/>
              <p:nvPr/>
            </p:nvSpPr>
            <p:spPr>
              <a:xfrm>
                <a:off x="2517275" y="1742000"/>
                <a:ext cx="7750" cy="6475"/>
              </a:xfrm>
              <a:custGeom>
                <a:rect b="b" l="l" r="r" t="t"/>
                <a:pathLst>
                  <a:path extrusionOk="0" h="259" w="310">
                    <a:moveTo>
                      <a:pt x="143" y="1"/>
                    </a:moveTo>
                    <a:cubicBezTo>
                      <a:pt x="60" y="1"/>
                      <a:pt x="0" y="60"/>
                      <a:pt x="0" y="132"/>
                    </a:cubicBezTo>
                    <a:cubicBezTo>
                      <a:pt x="0" y="207"/>
                      <a:pt x="70" y="258"/>
                      <a:pt x="140" y="258"/>
                    </a:cubicBezTo>
                    <a:cubicBezTo>
                      <a:pt x="171" y="258"/>
                      <a:pt x="201" y="249"/>
                      <a:pt x="226" y="227"/>
                    </a:cubicBezTo>
                    <a:cubicBezTo>
                      <a:pt x="310" y="144"/>
                      <a:pt x="250" y="1"/>
                      <a:pt x="1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5" name="Google Shape;5655;p27"/>
              <p:cNvSpPr/>
              <p:nvPr/>
            </p:nvSpPr>
            <p:spPr>
              <a:xfrm>
                <a:off x="2397900" y="1508950"/>
                <a:ext cx="6875" cy="6575"/>
              </a:xfrm>
              <a:custGeom>
                <a:rect b="b" l="l" r="r" t="t"/>
                <a:pathLst>
                  <a:path extrusionOk="0" h="263" w="275">
                    <a:moveTo>
                      <a:pt x="144" y="0"/>
                    </a:moveTo>
                    <a:cubicBezTo>
                      <a:pt x="60" y="0"/>
                      <a:pt x="1" y="60"/>
                      <a:pt x="1" y="131"/>
                    </a:cubicBezTo>
                    <a:cubicBezTo>
                      <a:pt x="1" y="203"/>
                      <a:pt x="60" y="262"/>
                      <a:pt x="144" y="262"/>
                    </a:cubicBezTo>
                    <a:cubicBezTo>
                      <a:pt x="215" y="262"/>
                      <a:pt x="275" y="203"/>
                      <a:pt x="275" y="131"/>
                    </a:cubicBezTo>
                    <a:cubicBezTo>
                      <a:pt x="275" y="60"/>
                      <a:pt x="215" y="0"/>
                      <a:pt x="14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6" name="Google Shape;5656;p27"/>
              <p:cNvSpPr/>
              <p:nvPr/>
            </p:nvSpPr>
            <p:spPr>
              <a:xfrm>
                <a:off x="2788725" y="1418150"/>
                <a:ext cx="7475" cy="6675"/>
              </a:xfrm>
              <a:custGeom>
                <a:rect b="b" l="l" r="r" t="t"/>
                <a:pathLst>
                  <a:path extrusionOk="0" h="267" w="299">
                    <a:moveTo>
                      <a:pt x="132" y="1"/>
                    </a:moveTo>
                    <a:cubicBezTo>
                      <a:pt x="60" y="1"/>
                      <a:pt x="1" y="60"/>
                      <a:pt x="1" y="132"/>
                    </a:cubicBezTo>
                    <a:cubicBezTo>
                      <a:pt x="1" y="213"/>
                      <a:pt x="61" y="266"/>
                      <a:pt x="126" y="266"/>
                    </a:cubicBezTo>
                    <a:cubicBezTo>
                      <a:pt x="156" y="266"/>
                      <a:pt x="188" y="254"/>
                      <a:pt x="215" y="227"/>
                    </a:cubicBezTo>
                    <a:cubicBezTo>
                      <a:pt x="298" y="156"/>
                      <a:pt x="251" y="13"/>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7" name="Google Shape;5657;p27"/>
              <p:cNvSpPr/>
              <p:nvPr/>
            </p:nvSpPr>
            <p:spPr>
              <a:xfrm>
                <a:off x="2573225" y="1144925"/>
                <a:ext cx="7775" cy="6450"/>
              </a:xfrm>
              <a:custGeom>
                <a:rect b="b" l="l" r="r" t="t"/>
                <a:pathLst>
                  <a:path extrusionOk="0" h="258" w="311">
                    <a:moveTo>
                      <a:pt x="132" y="0"/>
                    </a:moveTo>
                    <a:cubicBezTo>
                      <a:pt x="60" y="0"/>
                      <a:pt x="1" y="48"/>
                      <a:pt x="1" y="131"/>
                    </a:cubicBezTo>
                    <a:cubicBezTo>
                      <a:pt x="1" y="206"/>
                      <a:pt x="64" y="257"/>
                      <a:pt x="131" y="257"/>
                    </a:cubicBezTo>
                    <a:cubicBezTo>
                      <a:pt x="160" y="257"/>
                      <a:pt x="190" y="248"/>
                      <a:pt x="215" y="226"/>
                    </a:cubicBezTo>
                    <a:cubicBezTo>
                      <a:pt x="310" y="143"/>
                      <a:pt x="251" y="0"/>
                      <a:pt x="13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8" name="Google Shape;5658;p27"/>
              <p:cNvSpPr/>
              <p:nvPr/>
            </p:nvSpPr>
            <p:spPr>
              <a:xfrm>
                <a:off x="3230150" y="1622050"/>
                <a:ext cx="7475" cy="6650"/>
              </a:xfrm>
              <a:custGeom>
                <a:rect b="b" l="l" r="r" t="t"/>
                <a:pathLst>
                  <a:path extrusionOk="0" h="266" w="299">
                    <a:moveTo>
                      <a:pt x="132" y="1"/>
                    </a:moveTo>
                    <a:cubicBezTo>
                      <a:pt x="60" y="1"/>
                      <a:pt x="1" y="60"/>
                      <a:pt x="1" y="132"/>
                    </a:cubicBezTo>
                    <a:cubicBezTo>
                      <a:pt x="1" y="212"/>
                      <a:pt x="61" y="266"/>
                      <a:pt x="126" y="266"/>
                    </a:cubicBezTo>
                    <a:cubicBezTo>
                      <a:pt x="156" y="266"/>
                      <a:pt x="188" y="254"/>
                      <a:pt x="215" y="227"/>
                    </a:cubicBezTo>
                    <a:cubicBezTo>
                      <a:pt x="298" y="144"/>
                      <a:pt x="251" y="13"/>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9" name="Google Shape;5659;p27"/>
              <p:cNvSpPr/>
              <p:nvPr/>
            </p:nvSpPr>
            <p:spPr>
              <a:xfrm>
                <a:off x="3298900" y="1128550"/>
                <a:ext cx="7475" cy="6500"/>
              </a:xfrm>
              <a:custGeom>
                <a:rect b="b" l="l" r="r" t="t"/>
                <a:pathLst>
                  <a:path extrusionOk="0" h="260" w="299">
                    <a:moveTo>
                      <a:pt x="144" y="0"/>
                    </a:moveTo>
                    <a:cubicBezTo>
                      <a:pt x="61" y="0"/>
                      <a:pt x="1" y="60"/>
                      <a:pt x="1" y="131"/>
                    </a:cubicBezTo>
                    <a:cubicBezTo>
                      <a:pt x="1" y="212"/>
                      <a:pt x="67" y="260"/>
                      <a:pt x="132" y="260"/>
                    </a:cubicBezTo>
                    <a:cubicBezTo>
                      <a:pt x="162" y="260"/>
                      <a:pt x="192" y="249"/>
                      <a:pt x="215" y="226"/>
                    </a:cubicBezTo>
                    <a:cubicBezTo>
                      <a:pt x="299" y="143"/>
                      <a:pt x="251" y="12"/>
                      <a:pt x="14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0" name="Google Shape;5660;p27"/>
              <p:cNvSpPr/>
              <p:nvPr/>
            </p:nvSpPr>
            <p:spPr>
              <a:xfrm>
                <a:off x="3527800" y="2197100"/>
                <a:ext cx="7775" cy="6375"/>
              </a:xfrm>
              <a:custGeom>
                <a:rect b="b" l="l" r="r" t="t"/>
                <a:pathLst>
                  <a:path extrusionOk="0" h="255" w="311">
                    <a:moveTo>
                      <a:pt x="125" y="0"/>
                    </a:moveTo>
                    <a:cubicBezTo>
                      <a:pt x="61" y="0"/>
                      <a:pt x="1" y="55"/>
                      <a:pt x="1" y="121"/>
                    </a:cubicBezTo>
                    <a:cubicBezTo>
                      <a:pt x="1" y="201"/>
                      <a:pt x="67" y="255"/>
                      <a:pt x="135" y="255"/>
                    </a:cubicBezTo>
                    <a:cubicBezTo>
                      <a:pt x="167" y="255"/>
                      <a:pt x="200" y="243"/>
                      <a:pt x="227" y="216"/>
                    </a:cubicBezTo>
                    <a:cubicBezTo>
                      <a:pt x="310" y="144"/>
                      <a:pt x="251" y="2"/>
                      <a:pt x="144" y="2"/>
                    </a:cubicBezTo>
                    <a:cubicBezTo>
                      <a:pt x="138" y="1"/>
                      <a:pt x="131" y="0"/>
                      <a:pt x="12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1" name="Google Shape;5661;p27"/>
              <p:cNvSpPr/>
              <p:nvPr/>
            </p:nvSpPr>
            <p:spPr>
              <a:xfrm>
                <a:off x="3902050" y="2461450"/>
                <a:ext cx="7675" cy="6650"/>
              </a:xfrm>
              <a:custGeom>
                <a:rect b="b" l="l" r="r" t="t"/>
                <a:pathLst>
                  <a:path extrusionOk="0" h="266" w="307">
                    <a:moveTo>
                      <a:pt x="140" y="0"/>
                    </a:moveTo>
                    <a:cubicBezTo>
                      <a:pt x="68" y="0"/>
                      <a:pt x="9" y="60"/>
                      <a:pt x="9" y="131"/>
                    </a:cubicBezTo>
                    <a:cubicBezTo>
                      <a:pt x="1" y="212"/>
                      <a:pt x="64" y="265"/>
                      <a:pt x="131" y="265"/>
                    </a:cubicBezTo>
                    <a:cubicBezTo>
                      <a:pt x="163" y="265"/>
                      <a:pt x="196" y="253"/>
                      <a:pt x="223" y="226"/>
                    </a:cubicBezTo>
                    <a:cubicBezTo>
                      <a:pt x="307" y="143"/>
                      <a:pt x="259" y="0"/>
                      <a:pt x="14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2" name="Google Shape;5662;p27"/>
              <p:cNvSpPr/>
              <p:nvPr/>
            </p:nvSpPr>
            <p:spPr>
              <a:xfrm>
                <a:off x="3531375" y="2052175"/>
                <a:ext cx="7475" cy="6650"/>
              </a:xfrm>
              <a:custGeom>
                <a:rect b="b" l="l" r="r" t="t"/>
                <a:pathLst>
                  <a:path extrusionOk="0" h="266" w="299">
                    <a:moveTo>
                      <a:pt x="132" y="0"/>
                    </a:moveTo>
                    <a:cubicBezTo>
                      <a:pt x="60" y="0"/>
                      <a:pt x="1" y="60"/>
                      <a:pt x="1" y="131"/>
                    </a:cubicBezTo>
                    <a:cubicBezTo>
                      <a:pt x="1" y="212"/>
                      <a:pt x="61" y="265"/>
                      <a:pt x="126" y="265"/>
                    </a:cubicBezTo>
                    <a:cubicBezTo>
                      <a:pt x="156" y="265"/>
                      <a:pt x="188" y="253"/>
                      <a:pt x="215" y="226"/>
                    </a:cubicBezTo>
                    <a:cubicBezTo>
                      <a:pt x="298" y="143"/>
                      <a:pt x="251" y="0"/>
                      <a:pt x="13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3" name="Google Shape;5663;p27"/>
              <p:cNvSpPr/>
              <p:nvPr/>
            </p:nvSpPr>
            <p:spPr>
              <a:xfrm>
                <a:off x="1701100" y="2387900"/>
                <a:ext cx="14900" cy="12800"/>
              </a:xfrm>
              <a:custGeom>
                <a:rect b="b" l="l" r="r" t="t"/>
                <a:pathLst>
                  <a:path extrusionOk="0" h="512" w="596">
                    <a:moveTo>
                      <a:pt x="253" y="1"/>
                    </a:moveTo>
                    <a:cubicBezTo>
                      <a:pt x="109" y="1"/>
                      <a:pt x="0" y="115"/>
                      <a:pt x="0" y="251"/>
                    </a:cubicBezTo>
                    <a:cubicBezTo>
                      <a:pt x="0" y="407"/>
                      <a:pt x="130" y="512"/>
                      <a:pt x="261" y="512"/>
                    </a:cubicBezTo>
                    <a:cubicBezTo>
                      <a:pt x="321" y="512"/>
                      <a:pt x="381" y="490"/>
                      <a:pt x="429" y="442"/>
                    </a:cubicBezTo>
                    <a:cubicBezTo>
                      <a:pt x="596" y="275"/>
                      <a:pt x="488" y="1"/>
                      <a:pt x="274" y="1"/>
                    </a:cubicBezTo>
                    <a:cubicBezTo>
                      <a:pt x="267" y="1"/>
                      <a:pt x="260" y="1"/>
                      <a:pt x="25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4" name="Google Shape;5664;p27"/>
              <p:cNvSpPr/>
              <p:nvPr/>
            </p:nvSpPr>
            <p:spPr>
              <a:xfrm>
                <a:off x="864375" y="3061525"/>
                <a:ext cx="14925" cy="12800"/>
              </a:xfrm>
              <a:custGeom>
                <a:rect b="b" l="l" r="r" t="t"/>
                <a:pathLst>
                  <a:path extrusionOk="0" h="512" w="597">
                    <a:moveTo>
                      <a:pt x="275" y="0"/>
                    </a:moveTo>
                    <a:cubicBezTo>
                      <a:pt x="132" y="0"/>
                      <a:pt x="13" y="107"/>
                      <a:pt x="1" y="262"/>
                    </a:cubicBezTo>
                    <a:cubicBezTo>
                      <a:pt x="1" y="409"/>
                      <a:pt x="129" y="511"/>
                      <a:pt x="260" y="511"/>
                    </a:cubicBezTo>
                    <a:cubicBezTo>
                      <a:pt x="320" y="511"/>
                      <a:pt x="381" y="490"/>
                      <a:pt x="429" y="441"/>
                    </a:cubicBezTo>
                    <a:cubicBezTo>
                      <a:pt x="596" y="286"/>
                      <a:pt x="489" y="12"/>
                      <a:pt x="27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5" name="Google Shape;5665;p27"/>
              <p:cNvSpPr/>
              <p:nvPr/>
            </p:nvSpPr>
            <p:spPr>
              <a:xfrm>
                <a:off x="1461175" y="1886075"/>
                <a:ext cx="14925" cy="12850"/>
              </a:xfrm>
              <a:custGeom>
                <a:rect b="b" l="l" r="r" t="t"/>
                <a:pathLst>
                  <a:path extrusionOk="0" h="514" w="597">
                    <a:moveTo>
                      <a:pt x="263" y="1"/>
                    </a:moveTo>
                    <a:cubicBezTo>
                      <a:pt x="120" y="1"/>
                      <a:pt x="1" y="120"/>
                      <a:pt x="1" y="262"/>
                    </a:cubicBezTo>
                    <a:cubicBezTo>
                      <a:pt x="1" y="415"/>
                      <a:pt x="120" y="514"/>
                      <a:pt x="249" y="514"/>
                    </a:cubicBezTo>
                    <a:cubicBezTo>
                      <a:pt x="311" y="514"/>
                      <a:pt x="375" y="491"/>
                      <a:pt x="429" y="441"/>
                    </a:cubicBezTo>
                    <a:cubicBezTo>
                      <a:pt x="596" y="286"/>
                      <a:pt x="489" y="12"/>
                      <a:pt x="26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6" name="Google Shape;5666;p27"/>
              <p:cNvSpPr/>
              <p:nvPr/>
            </p:nvSpPr>
            <p:spPr>
              <a:xfrm>
                <a:off x="1077500" y="1742000"/>
                <a:ext cx="14900" cy="12800"/>
              </a:xfrm>
              <a:custGeom>
                <a:rect b="b" l="l" r="r" t="t"/>
                <a:pathLst>
                  <a:path extrusionOk="0" h="512" w="596">
                    <a:moveTo>
                      <a:pt x="274" y="1"/>
                    </a:moveTo>
                    <a:cubicBezTo>
                      <a:pt x="120" y="1"/>
                      <a:pt x="1" y="108"/>
                      <a:pt x="1" y="263"/>
                    </a:cubicBezTo>
                    <a:cubicBezTo>
                      <a:pt x="1" y="410"/>
                      <a:pt x="129" y="512"/>
                      <a:pt x="260" y="512"/>
                    </a:cubicBezTo>
                    <a:cubicBezTo>
                      <a:pt x="320" y="512"/>
                      <a:pt x="381" y="490"/>
                      <a:pt x="429" y="441"/>
                    </a:cubicBezTo>
                    <a:cubicBezTo>
                      <a:pt x="596" y="287"/>
                      <a:pt x="489" y="13"/>
                      <a:pt x="27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7" name="Google Shape;5667;p27"/>
              <p:cNvSpPr/>
              <p:nvPr/>
            </p:nvSpPr>
            <p:spPr>
              <a:xfrm>
                <a:off x="1835050" y="1697075"/>
                <a:ext cx="14900" cy="12775"/>
              </a:xfrm>
              <a:custGeom>
                <a:rect b="b" l="l" r="r" t="t"/>
                <a:pathLst>
                  <a:path extrusionOk="0" h="511" w="596">
                    <a:moveTo>
                      <a:pt x="274" y="0"/>
                    </a:moveTo>
                    <a:cubicBezTo>
                      <a:pt x="119" y="0"/>
                      <a:pt x="0" y="107"/>
                      <a:pt x="0" y="250"/>
                    </a:cubicBezTo>
                    <a:cubicBezTo>
                      <a:pt x="0" y="406"/>
                      <a:pt x="130" y="511"/>
                      <a:pt x="261" y="511"/>
                    </a:cubicBezTo>
                    <a:cubicBezTo>
                      <a:pt x="320" y="511"/>
                      <a:pt x="380" y="489"/>
                      <a:pt x="429" y="441"/>
                    </a:cubicBezTo>
                    <a:cubicBezTo>
                      <a:pt x="595" y="286"/>
                      <a:pt x="488" y="12"/>
                      <a:pt x="27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8" name="Google Shape;5668;p27"/>
              <p:cNvSpPr/>
              <p:nvPr/>
            </p:nvSpPr>
            <p:spPr>
              <a:xfrm>
                <a:off x="2043100" y="1415175"/>
                <a:ext cx="14900" cy="12800"/>
              </a:xfrm>
              <a:custGeom>
                <a:rect b="b" l="l" r="r" t="t"/>
                <a:pathLst>
                  <a:path extrusionOk="0" h="512" w="596">
                    <a:moveTo>
                      <a:pt x="262" y="1"/>
                    </a:moveTo>
                    <a:cubicBezTo>
                      <a:pt x="120" y="1"/>
                      <a:pt x="1" y="108"/>
                      <a:pt x="1" y="251"/>
                    </a:cubicBezTo>
                    <a:cubicBezTo>
                      <a:pt x="1" y="406"/>
                      <a:pt x="124" y="511"/>
                      <a:pt x="256" y="511"/>
                    </a:cubicBezTo>
                    <a:cubicBezTo>
                      <a:pt x="316" y="511"/>
                      <a:pt x="377" y="490"/>
                      <a:pt x="429" y="441"/>
                    </a:cubicBezTo>
                    <a:cubicBezTo>
                      <a:pt x="596" y="287"/>
                      <a:pt x="489" y="13"/>
                      <a:pt x="26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9" name="Google Shape;5669;p27"/>
              <p:cNvSpPr/>
              <p:nvPr/>
            </p:nvSpPr>
            <p:spPr>
              <a:xfrm>
                <a:off x="1567450" y="1319325"/>
                <a:ext cx="14900" cy="12700"/>
              </a:xfrm>
              <a:custGeom>
                <a:rect b="b" l="l" r="r" t="t"/>
                <a:pathLst>
                  <a:path extrusionOk="0" h="508" w="596">
                    <a:moveTo>
                      <a:pt x="243" y="0"/>
                    </a:moveTo>
                    <a:cubicBezTo>
                      <a:pt x="109" y="0"/>
                      <a:pt x="0" y="115"/>
                      <a:pt x="0" y="251"/>
                    </a:cubicBezTo>
                    <a:cubicBezTo>
                      <a:pt x="0" y="404"/>
                      <a:pt x="120" y="508"/>
                      <a:pt x="249" y="508"/>
                    </a:cubicBezTo>
                    <a:cubicBezTo>
                      <a:pt x="311" y="508"/>
                      <a:pt x="375" y="484"/>
                      <a:pt x="429" y="430"/>
                    </a:cubicBezTo>
                    <a:cubicBezTo>
                      <a:pt x="596" y="275"/>
                      <a:pt x="488" y="1"/>
                      <a:pt x="262" y="1"/>
                    </a:cubicBezTo>
                    <a:cubicBezTo>
                      <a:pt x="256" y="1"/>
                      <a:pt x="249" y="0"/>
                      <a:pt x="24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0" name="Google Shape;5670;p27"/>
              <p:cNvSpPr/>
              <p:nvPr/>
            </p:nvSpPr>
            <p:spPr>
              <a:xfrm>
                <a:off x="2514000" y="1936950"/>
                <a:ext cx="14900" cy="12575"/>
              </a:xfrm>
              <a:custGeom>
                <a:rect b="b" l="l" r="r" t="t"/>
                <a:pathLst>
                  <a:path extrusionOk="0" h="503" w="596">
                    <a:moveTo>
                      <a:pt x="253" y="1"/>
                    </a:moveTo>
                    <a:cubicBezTo>
                      <a:pt x="108" y="1"/>
                      <a:pt x="0" y="115"/>
                      <a:pt x="0" y="252"/>
                    </a:cubicBezTo>
                    <a:cubicBezTo>
                      <a:pt x="0" y="404"/>
                      <a:pt x="120" y="503"/>
                      <a:pt x="249" y="503"/>
                    </a:cubicBezTo>
                    <a:cubicBezTo>
                      <a:pt x="311" y="503"/>
                      <a:pt x="375" y="480"/>
                      <a:pt x="429" y="430"/>
                    </a:cubicBezTo>
                    <a:cubicBezTo>
                      <a:pt x="596" y="275"/>
                      <a:pt x="488" y="2"/>
                      <a:pt x="274" y="2"/>
                    </a:cubicBezTo>
                    <a:cubicBezTo>
                      <a:pt x="267" y="1"/>
                      <a:pt x="260" y="1"/>
                      <a:pt x="25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1" name="Google Shape;5671;p27"/>
              <p:cNvSpPr/>
              <p:nvPr/>
            </p:nvSpPr>
            <p:spPr>
              <a:xfrm>
                <a:off x="3094125" y="1260400"/>
                <a:ext cx="14900" cy="12850"/>
              </a:xfrm>
              <a:custGeom>
                <a:rect b="b" l="l" r="r" t="t"/>
                <a:pathLst>
                  <a:path extrusionOk="0" h="514" w="596">
                    <a:moveTo>
                      <a:pt x="274" y="1"/>
                    </a:moveTo>
                    <a:cubicBezTo>
                      <a:pt x="131" y="1"/>
                      <a:pt x="12" y="120"/>
                      <a:pt x="0" y="263"/>
                    </a:cubicBezTo>
                    <a:cubicBezTo>
                      <a:pt x="0" y="415"/>
                      <a:pt x="126" y="514"/>
                      <a:pt x="254" y="514"/>
                    </a:cubicBezTo>
                    <a:cubicBezTo>
                      <a:pt x="316" y="514"/>
                      <a:pt x="379" y="491"/>
                      <a:pt x="429" y="441"/>
                    </a:cubicBezTo>
                    <a:cubicBezTo>
                      <a:pt x="596" y="286"/>
                      <a:pt x="489" y="13"/>
                      <a:pt x="27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2" name="Google Shape;5672;p27"/>
              <p:cNvSpPr/>
              <p:nvPr/>
            </p:nvSpPr>
            <p:spPr>
              <a:xfrm>
                <a:off x="2049650" y="2034300"/>
                <a:ext cx="14900" cy="12800"/>
              </a:xfrm>
              <a:custGeom>
                <a:rect b="b" l="l" r="r" t="t"/>
                <a:pathLst>
                  <a:path extrusionOk="0" h="512" w="596">
                    <a:moveTo>
                      <a:pt x="274" y="1"/>
                    </a:moveTo>
                    <a:cubicBezTo>
                      <a:pt x="131" y="1"/>
                      <a:pt x="12" y="108"/>
                      <a:pt x="0" y="251"/>
                    </a:cubicBezTo>
                    <a:cubicBezTo>
                      <a:pt x="0" y="406"/>
                      <a:pt x="130" y="511"/>
                      <a:pt x="265" y="511"/>
                    </a:cubicBezTo>
                    <a:cubicBezTo>
                      <a:pt x="326" y="511"/>
                      <a:pt x="389" y="490"/>
                      <a:pt x="441" y="441"/>
                    </a:cubicBezTo>
                    <a:cubicBezTo>
                      <a:pt x="596" y="287"/>
                      <a:pt x="501" y="13"/>
                      <a:pt x="27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3" name="Google Shape;5673;p27"/>
              <p:cNvSpPr/>
              <p:nvPr/>
            </p:nvSpPr>
            <p:spPr>
              <a:xfrm>
                <a:off x="2491075" y="3399650"/>
                <a:ext cx="14900" cy="12800"/>
              </a:xfrm>
              <a:custGeom>
                <a:rect b="b" l="l" r="r" t="t"/>
                <a:pathLst>
                  <a:path extrusionOk="0" h="512" w="596">
                    <a:moveTo>
                      <a:pt x="274" y="1"/>
                    </a:moveTo>
                    <a:cubicBezTo>
                      <a:pt x="131" y="1"/>
                      <a:pt x="12" y="108"/>
                      <a:pt x="0" y="251"/>
                    </a:cubicBezTo>
                    <a:cubicBezTo>
                      <a:pt x="0" y="406"/>
                      <a:pt x="130" y="511"/>
                      <a:pt x="265" y="511"/>
                    </a:cubicBezTo>
                    <a:cubicBezTo>
                      <a:pt x="326" y="511"/>
                      <a:pt x="389" y="490"/>
                      <a:pt x="441" y="441"/>
                    </a:cubicBezTo>
                    <a:cubicBezTo>
                      <a:pt x="596" y="286"/>
                      <a:pt x="500" y="13"/>
                      <a:pt x="27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4" name="Google Shape;5674;p27"/>
              <p:cNvSpPr/>
              <p:nvPr/>
            </p:nvSpPr>
            <p:spPr>
              <a:xfrm>
                <a:off x="2840525" y="3715475"/>
                <a:ext cx="14900" cy="12800"/>
              </a:xfrm>
              <a:custGeom>
                <a:rect b="b" l="l" r="r" t="t"/>
                <a:pathLst>
                  <a:path extrusionOk="0" h="512" w="596">
                    <a:moveTo>
                      <a:pt x="262" y="0"/>
                    </a:moveTo>
                    <a:cubicBezTo>
                      <a:pt x="119" y="0"/>
                      <a:pt x="0" y="107"/>
                      <a:pt x="0" y="262"/>
                    </a:cubicBezTo>
                    <a:cubicBezTo>
                      <a:pt x="0" y="409"/>
                      <a:pt x="129" y="511"/>
                      <a:pt x="260" y="511"/>
                    </a:cubicBezTo>
                    <a:cubicBezTo>
                      <a:pt x="320" y="511"/>
                      <a:pt x="380" y="489"/>
                      <a:pt x="429" y="441"/>
                    </a:cubicBezTo>
                    <a:cubicBezTo>
                      <a:pt x="596" y="286"/>
                      <a:pt x="489" y="12"/>
                      <a:pt x="2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5" name="Google Shape;5675;p27"/>
              <p:cNvSpPr/>
              <p:nvPr/>
            </p:nvSpPr>
            <p:spPr>
              <a:xfrm>
                <a:off x="2212775" y="4039900"/>
                <a:ext cx="14900" cy="12800"/>
              </a:xfrm>
              <a:custGeom>
                <a:rect b="b" l="l" r="r" t="t"/>
                <a:pathLst>
                  <a:path extrusionOk="0" h="512" w="596">
                    <a:moveTo>
                      <a:pt x="262" y="1"/>
                    </a:moveTo>
                    <a:cubicBezTo>
                      <a:pt x="119" y="1"/>
                      <a:pt x="0" y="108"/>
                      <a:pt x="0" y="263"/>
                    </a:cubicBezTo>
                    <a:cubicBezTo>
                      <a:pt x="0" y="410"/>
                      <a:pt x="129" y="512"/>
                      <a:pt x="259" y="512"/>
                    </a:cubicBezTo>
                    <a:cubicBezTo>
                      <a:pt x="319" y="512"/>
                      <a:pt x="380" y="490"/>
                      <a:pt x="429" y="442"/>
                    </a:cubicBezTo>
                    <a:cubicBezTo>
                      <a:pt x="595" y="287"/>
                      <a:pt x="488" y="13"/>
                      <a:pt x="26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6" name="Google Shape;5676;p27"/>
              <p:cNvSpPr/>
              <p:nvPr/>
            </p:nvSpPr>
            <p:spPr>
              <a:xfrm>
                <a:off x="3233425" y="3608875"/>
                <a:ext cx="14900" cy="12600"/>
              </a:xfrm>
              <a:custGeom>
                <a:rect b="b" l="l" r="r" t="t"/>
                <a:pathLst>
                  <a:path extrusionOk="0" h="504" w="596">
                    <a:moveTo>
                      <a:pt x="255" y="1"/>
                    </a:moveTo>
                    <a:cubicBezTo>
                      <a:pt x="121" y="1"/>
                      <a:pt x="12" y="116"/>
                      <a:pt x="1" y="252"/>
                    </a:cubicBezTo>
                    <a:cubicBezTo>
                      <a:pt x="1" y="405"/>
                      <a:pt x="126" y="503"/>
                      <a:pt x="255" y="503"/>
                    </a:cubicBezTo>
                    <a:cubicBezTo>
                      <a:pt x="316" y="503"/>
                      <a:pt x="379" y="481"/>
                      <a:pt x="429" y="430"/>
                    </a:cubicBezTo>
                    <a:cubicBezTo>
                      <a:pt x="596" y="276"/>
                      <a:pt x="489" y="14"/>
                      <a:pt x="274" y="2"/>
                    </a:cubicBezTo>
                    <a:cubicBezTo>
                      <a:pt x="268" y="1"/>
                      <a:pt x="261" y="1"/>
                      <a:pt x="25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7" name="Google Shape;5677;p27"/>
              <p:cNvSpPr/>
              <p:nvPr/>
            </p:nvSpPr>
            <p:spPr>
              <a:xfrm>
                <a:off x="3660575" y="3771725"/>
                <a:ext cx="14900" cy="12775"/>
              </a:xfrm>
              <a:custGeom>
                <a:rect b="b" l="l" r="r" t="t"/>
                <a:pathLst>
                  <a:path extrusionOk="0" h="511" w="596">
                    <a:moveTo>
                      <a:pt x="262" y="0"/>
                    </a:moveTo>
                    <a:cubicBezTo>
                      <a:pt x="119" y="0"/>
                      <a:pt x="0" y="108"/>
                      <a:pt x="0" y="251"/>
                    </a:cubicBezTo>
                    <a:cubicBezTo>
                      <a:pt x="0" y="406"/>
                      <a:pt x="124" y="511"/>
                      <a:pt x="256" y="511"/>
                    </a:cubicBezTo>
                    <a:cubicBezTo>
                      <a:pt x="315" y="511"/>
                      <a:pt x="377" y="489"/>
                      <a:pt x="429" y="441"/>
                    </a:cubicBezTo>
                    <a:cubicBezTo>
                      <a:pt x="595" y="286"/>
                      <a:pt x="488" y="12"/>
                      <a:pt x="2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8" name="Google Shape;5678;p27"/>
              <p:cNvSpPr/>
              <p:nvPr/>
            </p:nvSpPr>
            <p:spPr>
              <a:xfrm>
                <a:off x="2879225" y="3022800"/>
                <a:ext cx="14900" cy="12800"/>
              </a:xfrm>
              <a:custGeom>
                <a:rect b="b" l="l" r="r" t="t"/>
                <a:pathLst>
                  <a:path extrusionOk="0" h="512" w="596">
                    <a:moveTo>
                      <a:pt x="253" y="1"/>
                    </a:moveTo>
                    <a:cubicBezTo>
                      <a:pt x="108" y="1"/>
                      <a:pt x="0" y="115"/>
                      <a:pt x="0" y="251"/>
                    </a:cubicBezTo>
                    <a:cubicBezTo>
                      <a:pt x="0" y="407"/>
                      <a:pt x="130" y="512"/>
                      <a:pt x="261" y="512"/>
                    </a:cubicBezTo>
                    <a:cubicBezTo>
                      <a:pt x="321" y="512"/>
                      <a:pt x="380" y="490"/>
                      <a:pt x="429" y="442"/>
                    </a:cubicBezTo>
                    <a:cubicBezTo>
                      <a:pt x="595" y="287"/>
                      <a:pt x="500" y="1"/>
                      <a:pt x="274" y="1"/>
                    </a:cubicBezTo>
                    <a:cubicBezTo>
                      <a:pt x="267" y="1"/>
                      <a:pt x="260" y="1"/>
                      <a:pt x="25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9" name="Google Shape;5679;p27"/>
              <p:cNvSpPr/>
              <p:nvPr/>
            </p:nvSpPr>
            <p:spPr>
              <a:xfrm>
                <a:off x="2879225" y="3450525"/>
                <a:ext cx="14900" cy="12825"/>
              </a:xfrm>
              <a:custGeom>
                <a:rect b="b" l="l" r="r" t="t"/>
                <a:pathLst>
                  <a:path extrusionOk="0" h="513" w="596">
                    <a:moveTo>
                      <a:pt x="253" y="1"/>
                    </a:moveTo>
                    <a:cubicBezTo>
                      <a:pt x="108" y="1"/>
                      <a:pt x="0" y="115"/>
                      <a:pt x="0" y="252"/>
                    </a:cubicBezTo>
                    <a:cubicBezTo>
                      <a:pt x="0" y="407"/>
                      <a:pt x="130" y="512"/>
                      <a:pt x="261" y="512"/>
                    </a:cubicBezTo>
                    <a:cubicBezTo>
                      <a:pt x="321" y="512"/>
                      <a:pt x="380" y="491"/>
                      <a:pt x="429" y="442"/>
                    </a:cubicBezTo>
                    <a:cubicBezTo>
                      <a:pt x="595" y="287"/>
                      <a:pt x="488" y="14"/>
                      <a:pt x="274" y="2"/>
                    </a:cubicBezTo>
                    <a:cubicBezTo>
                      <a:pt x="267" y="1"/>
                      <a:pt x="260" y="1"/>
                      <a:pt x="25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0" name="Google Shape;5680;p27"/>
              <p:cNvSpPr/>
              <p:nvPr/>
            </p:nvSpPr>
            <p:spPr>
              <a:xfrm>
                <a:off x="3305175" y="3364825"/>
                <a:ext cx="14900" cy="12850"/>
              </a:xfrm>
              <a:custGeom>
                <a:rect b="b" l="l" r="r" t="t"/>
                <a:pathLst>
                  <a:path extrusionOk="0" h="514" w="596">
                    <a:moveTo>
                      <a:pt x="274" y="1"/>
                    </a:moveTo>
                    <a:cubicBezTo>
                      <a:pt x="119" y="1"/>
                      <a:pt x="0" y="120"/>
                      <a:pt x="0" y="263"/>
                    </a:cubicBezTo>
                    <a:cubicBezTo>
                      <a:pt x="0" y="416"/>
                      <a:pt x="125" y="514"/>
                      <a:pt x="258" y="514"/>
                    </a:cubicBezTo>
                    <a:cubicBezTo>
                      <a:pt x="321" y="514"/>
                      <a:pt x="387" y="491"/>
                      <a:pt x="441" y="441"/>
                    </a:cubicBezTo>
                    <a:cubicBezTo>
                      <a:pt x="595" y="286"/>
                      <a:pt x="488" y="13"/>
                      <a:pt x="27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1" name="Google Shape;5681;p27"/>
              <p:cNvSpPr/>
              <p:nvPr/>
            </p:nvSpPr>
            <p:spPr>
              <a:xfrm>
                <a:off x="4574375" y="2764450"/>
                <a:ext cx="14900" cy="12800"/>
              </a:xfrm>
              <a:custGeom>
                <a:rect b="b" l="l" r="r" t="t"/>
                <a:pathLst>
                  <a:path extrusionOk="0" h="512" w="596">
                    <a:moveTo>
                      <a:pt x="262" y="1"/>
                    </a:moveTo>
                    <a:cubicBezTo>
                      <a:pt x="119" y="1"/>
                      <a:pt x="0" y="120"/>
                      <a:pt x="0" y="263"/>
                    </a:cubicBezTo>
                    <a:cubicBezTo>
                      <a:pt x="0" y="410"/>
                      <a:pt x="129" y="512"/>
                      <a:pt x="259" y="512"/>
                    </a:cubicBezTo>
                    <a:cubicBezTo>
                      <a:pt x="320" y="512"/>
                      <a:pt x="380" y="490"/>
                      <a:pt x="429" y="441"/>
                    </a:cubicBezTo>
                    <a:cubicBezTo>
                      <a:pt x="596" y="287"/>
                      <a:pt x="488" y="13"/>
                      <a:pt x="26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2" name="Google Shape;5682;p27"/>
              <p:cNvSpPr/>
              <p:nvPr/>
            </p:nvSpPr>
            <p:spPr>
              <a:xfrm>
                <a:off x="3424225" y="2839175"/>
                <a:ext cx="13425" cy="12825"/>
              </a:xfrm>
              <a:custGeom>
                <a:rect b="b" l="l" r="r" t="t"/>
                <a:pathLst>
                  <a:path extrusionOk="0" h="513" w="537">
                    <a:moveTo>
                      <a:pt x="262" y="0"/>
                    </a:moveTo>
                    <a:cubicBezTo>
                      <a:pt x="120" y="0"/>
                      <a:pt x="1" y="107"/>
                      <a:pt x="1" y="250"/>
                    </a:cubicBezTo>
                    <a:cubicBezTo>
                      <a:pt x="1" y="393"/>
                      <a:pt x="120" y="512"/>
                      <a:pt x="262" y="512"/>
                    </a:cubicBezTo>
                    <a:cubicBezTo>
                      <a:pt x="417" y="512"/>
                      <a:pt x="536" y="393"/>
                      <a:pt x="536" y="250"/>
                    </a:cubicBezTo>
                    <a:cubicBezTo>
                      <a:pt x="536" y="107"/>
                      <a:pt x="417" y="0"/>
                      <a:pt x="2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3" name="Google Shape;5683;p27"/>
              <p:cNvSpPr/>
              <p:nvPr/>
            </p:nvSpPr>
            <p:spPr>
              <a:xfrm>
                <a:off x="3175975" y="2653725"/>
                <a:ext cx="13425" cy="12525"/>
              </a:xfrm>
              <a:custGeom>
                <a:rect b="b" l="l" r="r" t="t"/>
                <a:pathLst>
                  <a:path extrusionOk="0" h="501" w="537">
                    <a:moveTo>
                      <a:pt x="263" y="1"/>
                    </a:moveTo>
                    <a:cubicBezTo>
                      <a:pt x="120" y="1"/>
                      <a:pt x="1" y="108"/>
                      <a:pt x="1" y="251"/>
                    </a:cubicBezTo>
                    <a:cubicBezTo>
                      <a:pt x="1" y="394"/>
                      <a:pt x="120" y="501"/>
                      <a:pt x="263" y="501"/>
                    </a:cubicBezTo>
                    <a:cubicBezTo>
                      <a:pt x="417" y="501"/>
                      <a:pt x="536" y="394"/>
                      <a:pt x="536" y="251"/>
                    </a:cubicBezTo>
                    <a:cubicBezTo>
                      <a:pt x="536" y="108"/>
                      <a:pt x="417" y="1"/>
                      <a:pt x="26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4" name="Google Shape;5684;p27"/>
              <p:cNvSpPr/>
              <p:nvPr/>
            </p:nvSpPr>
            <p:spPr>
              <a:xfrm>
                <a:off x="4679450" y="2461750"/>
                <a:ext cx="13400" cy="12825"/>
              </a:xfrm>
              <a:custGeom>
                <a:rect b="b" l="l" r="r" t="t"/>
                <a:pathLst>
                  <a:path extrusionOk="0" h="513" w="536">
                    <a:moveTo>
                      <a:pt x="262" y="0"/>
                    </a:moveTo>
                    <a:cubicBezTo>
                      <a:pt x="119" y="0"/>
                      <a:pt x="0" y="119"/>
                      <a:pt x="0" y="250"/>
                    </a:cubicBezTo>
                    <a:cubicBezTo>
                      <a:pt x="0" y="393"/>
                      <a:pt x="119" y="512"/>
                      <a:pt x="262" y="512"/>
                    </a:cubicBezTo>
                    <a:cubicBezTo>
                      <a:pt x="417" y="512"/>
                      <a:pt x="536" y="393"/>
                      <a:pt x="536" y="250"/>
                    </a:cubicBezTo>
                    <a:cubicBezTo>
                      <a:pt x="536" y="119"/>
                      <a:pt x="417" y="0"/>
                      <a:pt x="2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5" name="Google Shape;5685;p27"/>
              <p:cNvSpPr/>
              <p:nvPr/>
            </p:nvSpPr>
            <p:spPr>
              <a:xfrm>
                <a:off x="4420475" y="2324825"/>
                <a:ext cx="13425" cy="12525"/>
              </a:xfrm>
              <a:custGeom>
                <a:rect b="b" l="l" r="r" t="t"/>
                <a:pathLst>
                  <a:path extrusionOk="0" h="501" w="537">
                    <a:moveTo>
                      <a:pt x="263" y="0"/>
                    </a:moveTo>
                    <a:cubicBezTo>
                      <a:pt x="120" y="0"/>
                      <a:pt x="1" y="107"/>
                      <a:pt x="1" y="250"/>
                    </a:cubicBezTo>
                    <a:cubicBezTo>
                      <a:pt x="1" y="393"/>
                      <a:pt x="120" y="500"/>
                      <a:pt x="263" y="500"/>
                    </a:cubicBezTo>
                    <a:cubicBezTo>
                      <a:pt x="417" y="500"/>
                      <a:pt x="537" y="393"/>
                      <a:pt x="537" y="250"/>
                    </a:cubicBezTo>
                    <a:cubicBezTo>
                      <a:pt x="537" y="107"/>
                      <a:pt x="417" y="0"/>
                      <a:pt x="26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6" name="Google Shape;5686;p27"/>
              <p:cNvSpPr/>
              <p:nvPr/>
            </p:nvSpPr>
            <p:spPr>
              <a:xfrm>
                <a:off x="4200800" y="2052175"/>
                <a:ext cx="13425" cy="12825"/>
              </a:xfrm>
              <a:custGeom>
                <a:rect b="b" l="l" r="r" t="t"/>
                <a:pathLst>
                  <a:path extrusionOk="0" h="513" w="537">
                    <a:moveTo>
                      <a:pt x="263" y="0"/>
                    </a:moveTo>
                    <a:cubicBezTo>
                      <a:pt x="120" y="0"/>
                      <a:pt x="1" y="119"/>
                      <a:pt x="1" y="262"/>
                    </a:cubicBezTo>
                    <a:cubicBezTo>
                      <a:pt x="1" y="393"/>
                      <a:pt x="120" y="512"/>
                      <a:pt x="263" y="512"/>
                    </a:cubicBezTo>
                    <a:cubicBezTo>
                      <a:pt x="406" y="512"/>
                      <a:pt x="537" y="393"/>
                      <a:pt x="537" y="262"/>
                    </a:cubicBezTo>
                    <a:cubicBezTo>
                      <a:pt x="537" y="119"/>
                      <a:pt x="406" y="0"/>
                      <a:pt x="26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7" name="Google Shape;5687;p27"/>
              <p:cNvSpPr/>
              <p:nvPr/>
            </p:nvSpPr>
            <p:spPr>
              <a:xfrm>
                <a:off x="2892600" y="2091725"/>
                <a:ext cx="14925" cy="12825"/>
              </a:xfrm>
              <a:custGeom>
                <a:rect b="b" l="l" r="r" t="t"/>
                <a:pathLst>
                  <a:path extrusionOk="0" h="513" w="597">
                    <a:moveTo>
                      <a:pt x="243" y="1"/>
                    </a:moveTo>
                    <a:cubicBezTo>
                      <a:pt x="109" y="1"/>
                      <a:pt x="1" y="116"/>
                      <a:pt x="1" y="252"/>
                    </a:cubicBezTo>
                    <a:cubicBezTo>
                      <a:pt x="1" y="407"/>
                      <a:pt x="125" y="512"/>
                      <a:pt x="256" y="512"/>
                    </a:cubicBezTo>
                    <a:cubicBezTo>
                      <a:pt x="316" y="512"/>
                      <a:pt x="378" y="491"/>
                      <a:pt x="430" y="442"/>
                    </a:cubicBezTo>
                    <a:cubicBezTo>
                      <a:pt x="596" y="287"/>
                      <a:pt x="489" y="14"/>
                      <a:pt x="263" y="2"/>
                    </a:cubicBezTo>
                    <a:cubicBezTo>
                      <a:pt x="256" y="1"/>
                      <a:pt x="250" y="1"/>
                      <a:pt x="2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8" name="Google Shape;5688;p27"/>
              <p:cNvSpPr/>
              <p:nvPr/>
            </p:nvSpPr>
            <p:spPr>
              <a:xfrm>
                <a:off x="3100975" y="1773550"/>
                <a:ext cx="14600" cy="12800"/>
              </a:xfrm>
              <a:custGeom>
                <a:rect b="b" l="l" r="r" t="t"/>
                <a:pathLst>
                  <a:path extrusionOk="0" h="512" w="584">
                    <a:moveTo>
                      <a:pt x="262" y="1"/>
                    </a:moveTo>
                    <a:cubicBezTo>
                      <a:pt x="119" y="1"/>
                      <a:pt x="0" y="108"/>
                      <a:pt x="0" y="251"/>
                    </a:cubicBezTo>
                    <a:cubicBezTo>
                      <a:pt x="0" y="407"/>
                      <a:pt x="124" y="511"/>
                      <a:pt x="256" y="511"/>
                    </a:cubicBezTo>
                    <a:cubicBezTo>
                      <a:pt x="316" y="511"/>
                      <a:pt x="377" y="490"/>
                      <a:pt x="429" y="442"/>
                    </a:cubicBezTo>
                    <a:cubicBezTo>
                      <a:pt x="584" y="287"/>
                      <a:pt x="488" y="13"/>
                      <a:pt x="26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9" name="Google Shape;5689;p27"/>
              <p:cNvSpPr/>
              <p:nvPr/>
            </p:nvSpPr>
            <p:spPr>
              <a:xfrm>
                <a:off x="2931900" y="1586050"/>
                <a:ext cx="14600" cy="12775"/>
              </a:xfrm>
              <a:custGeom>
                <a:rect b="b" l="l" r="r" t="t"/>
                <a:pathLst>
                  <a:path extrusionOk="0" h="511" w="584">
                    <a:moveTo>
                      <a:pt x="263" y="0"/>
                    </a:moveTo>
                    <a:cubicBezTo>
                      <a:pt x="120" y="0"/>
                      <a:pt x="1" y="107"/>
                      <a:pt x="1" y="250"/>
                    </a:cubicBezTo>
                    <a:cubicBezTo>
                      <a:pt x="1" y="406"/>
                      <a:pt x="124" y="511"/>
                      <a:pt x="256" y="511"/>
                    </a:cubicBezTo>
                    <a:cubicBezTo>
                      <a:pt x="316" y="511"/>
                      <a:pt x="377" y="489"/>
                      <a:pt x="429" y="441"/>
                    </a:cubicBezTo>
                    <a:cubicBezTo>
                      <a:pt x="584" y="286"/>
                      <a:pt x="489" y="12"/>
                      <a:pt x="26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0" name="Google Shape;5690;p27"/>
              <p:cNvSpPr/>
              <p:nvPr/>
            </p:nvSpPr>
            <p:spPr>
              <a:xfrm>
                <a:off x="3553400" y="1378850"/>
                <a:ext cx="14925" cy="12800"/>
              </a:xfrm>
              <a:custGeom>
                <a:rect b="b" l="l" r="r" t="t"/>
                <a:pathLst>
                  <a:path extrusionOk="0" h="512" w="597">
                    <a:moveTo>
                      <a:pt x="243" y="1"/>
                    </a:moveTo>
                    <a:cubicBezTo>
                      <a:pt x="109" y="1"/>
                      <a:pt x="1" y="115"/>
                      <a:pt x="1" y="251"/>
                    </a:cubicBezTo>
                    <a:cubicBezTo>
                      <a:pt x="1" y="407"/>
                      <a:pt x="130" y="512"/>
                      <a:pt x="262" y="512"/>
                    </a:cubicBezTo>
                    <a:cubicBezTo>
                      <a:pt x="321" y="512"/>
                      <a:pt x="381" y="490"/>
                      <a:pt x="429" y="442"/>
                    </a:cubicBezTo>
                    <a:cubicBezTo>
                      <a:pt x="596" y="275"/>
                      <a:pt x="489" y="1"/>
                      <a:pt x="263" y="1"/>
                    </a:cubicBezTo>
                    <a:cubicBezTo>
                      <a:pt x="256" y="1"/>
                      <a:pt x="250" y="1"/>
                      <a:pt x="2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1" name="Google Shape;5691;p27"/>
              <p:cNvSpPr/>
              <p:nvPr/>
            </p:nvSpPr>
            <p:spPr>
              <a:xfrm>
                <a:off x="3559950" y="2535850"/>
                <a:ext cx="14925" cy="12800"/>
              </a:xfrm>
              <a:custGeom>
                <a:rect b="b" l="l" r="r" t="t"/>
                <a:pathLst>
                  <a:path extrusionOk="0" h="512" w="597">
                    <a:moveTo>
                      <a:pt x="275" y="1"/>
                    </a:moveTo>
                    <a:cubicBezTo>
                      <a:pt x="132" y="1"/>
                      <a:pt x="13" y="108"/>
                      <a:pt x="1" y="251"/>
                    </a:cubicBezTo>
                    <a:cubicBezTo>
                      <a:pt x="1" y="406"/>
                      <a:pt x="130" y="511"/>
                      <a:pt x="265" y="511"/>
                    </a:cubicBezTo>
                    <a:cubicBezTo>
                      <a:pt x="327" y="511"/>
                      <a:pt x="389" y="490"/>
                      <a:pt x="441" y="441"/>
                    </a:cubicBezTo>
                    <a:cubicBezTo>
                      <a:pt x="596" y="287"/>
                      <a:pt x="501" y="13"/>
                      <a:pt x="27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2" name="Google Shape;5692;p27"/>
              <p:cNvSpPr/>
              <p:nvPr/>
            </p:nvSpPr>
            <p:spPr>
              <a:xfrm>
                <a:off x="3821900" y="2024775"/>
                <a:ext cx="14900" cy="12575"/>
              </a:xfrm>
              <a:custGeom>
                <a:rect b="b" l="l" r="r" t="t"/>
                <a:pathLst>
                  <a:path extrusionOk="0" h="503" w="596">
                    <a:moveTo>
                      <a:pt x="253" y="0"/>
                    </a:moveTo>
                    <a:cubicBezTo>
                      <a:pt x="109" y="0"/>
                      <a:pt x="0" y="115"/>
                      <a:pt x="0" y="251"/>
                    </a:cubicBezTo>
                    <a:cubicBezTo>
                      <a:pt x="0" y="404"/>
                      <a:pt x="125" y="502"/>
                      <a:pt x="254" y="502"/>
                    </a:cubicBezTo>
                    <a:cubicBezTo>
                      <a:pt x="316" y="502"/>
                      <a:pt x="379" y="480"/>
                      <a:pt x="429" y="429"/>
                    </a:cubicBezTo>
                    <a:cubicBezTo>
                      <a:pt x="596" y="275"/>
                      <a:pt x="488" y="1"/>
                      <a:pt x="274" y="1"/>
                    </a:cubicBezTo>
                    <a:cubicBezTo>
                      <a:pt x="267" y="0"/>
                      <a:pt x="260" y="0"/>
                      <a:pt x="25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3" name="Google Shape;5693;p27"/>
              <p:cNvSpPr/>
              <p:nvPr/>
            </p:nvSpPr>
            <p:spPr>
              <a:xfrm>
                <a:off x="3681400" y="3347875"/>
                <a:ext cx="14900" cy="12850"/>
              </a:xfrm>
              <a:custGeom>
                <a:rect b="b" l="l" r="r" t="t"/>
                <a:pathLst>
                  <a:path extrusionOk="0" h="514" w="596">
                    <a:moveTo>
                      <a:pt x="262" y="0"/>
                    </a:moveTo>
                    <a:cubicBezTo>
                      <a:pt x="120" y="0"/>
                      <a:pt x="1" y="119"/>
                      <a:pt x="1" y="262"/>
                    </a:cubicBezTo>
                    <a:cubicBezTo>
                      <a:pt x="1" y="415"/>
                      <a:pt x="126" y="513"/>
                      <a:pt x="254" y="513"/>
                    </a:cubicBezTo>
                    <a:cubicBezTo>
                      <a:pt x="316" y="513"/>
                      <a:pt x="379" y="491"/>
                      <a:pt x="429" y="441"/>
                    </a:cubicBezTo>
                    <a:cubicBezTo>
                      <a:pt x="596" y="286"/>
                      <a:pt x="489" y="12"/>
                      <a:pt x="2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4" name="Google Shape;5694;p27"/>
              <p:cNvSpPr/>
              <p:nvPr/>
            </p:nvSpPr>
            <p:spPr>
              <a:xfrm>
                <a:off x="3958825" y="3324350"/>
                <a:ext cx="14900" cy="12800"/>
              </a:xfrm>
              <a:custGeom>
                <a:rect b="b" l="l" r="r" t="t"/>
                <a:pathLst>
                  <a:path extrusionOk="0" h="512" w="596">
                    <a:moveTo>
                      <a:pt x="262" y="0"/>
                    </a:moveTo>
                    <a:cubicBezTo>
                      <a:pt x="119" y="0"/>
                      <a:pt x="0" y="119"/>
                      <a:pt x="0" y="262"/>
                    </a:cubicBezTo>
                    <a:cubicBezTo>
                      <a:pt x="0" y="409"/>
                      <a:pt x="129" y="511"/>
                      <a:pt x="259" y="511"/>
                    </a:cubicBezTo>
                    <a:cubicBezTo>
                      <a:pt x="319" y="511"/>
                      <a:pt x="380" y="490"/>
                      <a:pt x="429" y="441"/>
                    </a:cubicBezTo>
                    <a:cubicBezTo>
                      <a:pt x="595" y="286"/>
                      <a:pt x="488" y="12"/>
                      <a:pt x="2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5" name="Google Shape;5695;p27"/>
              <p:cNvSpPr/>
              <p:nvPr/>
            </p:nvSpPr>
            <p:spPr>
              <a:xfrm>
                <a:off x="4214200" y="3088300"/>
                <a:ext cx="14625" cy="12800"/>
              </a:xfrm>
              <a:custGeom>
                <a:rect b="b" l="l" r="r" t="t"/>
                <a:pathLst>
                  <a:path extrusionOk="0" h="512" w="585">
                    <a:moveTo>
                      <a:pt x="263" y="1"/>
                    </a:moveTo>
                    <a:cubicBezTo>
                      <a:pt x="120" y="1"/>
                      <a:pt x="1" y="108"/>
                      <a:pt x="1" y="251"/>
                    </a:cubicBezTo>
                    <a:cubicBezTo>
                      <a:pt x="1" y="406"/>
                      <a:pt x="125" y="511"/>
                      <a:pt x="256" y="511"/>
                    </a:cubicBezTo>
                    <a:cubicBezTo>
                      <a:pt x="316" y="511"/>
                      <a:pt x="377" y="490"/>
                      <a:pt x="429" y="441"/>
                    </a:cubicBezTo>
                    <a:cubicBezTo>
                      <a:pt x="584" y="287"/>
                      <a:pt x="489" y="13"/>
                      <a:pt x="26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6" name="Google Shape;5696;p27"/>
              <p:cNvSpPr/>
              <p:nvPr/>
            </p:nvSpPr>
            <p:spPr>
              <a:xfrm>
                <a:off x="2329450" y="1421425"/>
                <a:ext cx="14600" cy="12800"/>
              </a:xfrm>
              <a:custGeom>
                <a:rect b="b" l="l" r="r" t="t"/>
                <a:pathLst>
                  <a:path extrusionOk="0" h="512" w="584">
                    <a:moveTo>
                      <a:pt x="262" y="1"/>
                    </a:moveTo>
                    <a:cubicBezTo>
                      <a:pt x="119" y="1"/>
                      <a:pt x="0" y="108"/>
                      <a:pt x="0" y="263"/>
                    </a:cubicBezTo>
                    <a:cubicBezTo>
                      <a:pt x="0" y="410"/>
                      <a:pt x="123" y="512"/>
                      <a:pt x="254" y="512"/>
                    </a:cubicBezTo>
                    <a:cubicBezTo>
                      <a:pt x="314" y="512"/>
                      <a:pt x="376" y="490"/>
                      <a:pt x="429" y="441"/>
                    </a:cubicBezTo>
                    <a:cubicBezTo>
                      <a:pt x="584" y="287"/>
                      <a:pt x="488" y="13"/>
                      <a:pt x="26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7" name="Google Shape;5697;p27"/>
              <p:cNvSpPr/>
              <p:nvPr/>
            </p:nvSpPr>
            <p:spPr>
              <a:xfrm>
                <a:off x="1648400" y="3363925"/>
                <a:ext cx="32175" cy="32475"/>
              </a:xfrm>
              <a:custGeom>
                <a:rect b="b" l="l" r="r" t="t"/>
                <a:pathLst>
                  <a:path extrusionOk="0" h="1299" w="1287">
                    <a:moveTo>
                      <a:pt x="489" y="1"/>
                    </a:moveTo>
                    <a:lnTo>
                      <a:pt x="489" y="501"/>
                    </a:lnTo>
                    <a:lnTo>
                      <a:pt x="1" y="656"/>
                    </a:lnTo>
                    <a:lnTo>
                      <a:pt x="489" y="811"/>
                    </a:lnTo>
                    <a:lnTo>
                      <a:pt x="489" y="1299"/>
                    </a:lnTo>
                    <a:lnTo>
                      <a:pt x="799" y="906"/>
                    </a:lnTo>
                    <a:lnTo>
                      <a:pt x="1287" y="1061"/>
                    </a:lnTo>
                    <a:lnTo>
                      <a:pt x="989" y="656"/>
                    </a:lnTo>
                    <a:lnTo>
                      <a:pt x="1287" y="251"/>
                    </a:lnTo>
                    <a:lnTo>
                      <a:pt x="799" y="406"/>
                    </a:lnTo>
                    <a:lnTo>
                      <a:pt x="48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8" name="Google Shape;5698;p27"/>
              <p:cNvSpPr/>
              <p:nvPr/>
            </p:nvSpPr>
            <p:spPr>
              <a:xfrm>
                <a:off x="1724025" y="3057950"/>
                <a:ext cx="32450" cy="32775"/>
              </a:xfrm>
              <a:custGeom>
                <a:rect b="b" l="l" r="r" t="t"/>
                <a:pathLst>
                  <a:path extrusionOk="0" h="1311" w="1298">
                    <a:moveTo>
                      <a:pt x="500" y="0"/>
                    </a:moveTo>
                    <a:lnTo>
                      <a:pt x="500" y="500"/>
                    </a:lnTo>
                    <a:lnTo>
                      <a:pt x="0" y="655"/>
                    </a:lnTo>
                    <a:lnTo>
                      <a:pt x="500" y="810"/>
                    </a:lnTo>
                    <a:lnTo>
                      <a:pt x="500" y="1310"/>
                    </a:lnTo>
                    <a:lnTo>
                      <a:pt x="810" y="905"/>
                    </a:lnTo>
                    <a:lnTo>
                      <a:pt x="1298" y="1060"/>
                    </a:lnTo>
                    <a:lnTo>
                      <a:pt x="988" y="655"/>
                    </a:lnTo>
                    <a:lnTo>
                      <a:pt x="1298" y="250"/>
                    </a:lnTo>
                    <a:lnTo>
                      <a:pt x="810" y="405"/>
                    </a:lnTo>
                    <a:lnTo>
                      <a:pt x="5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9" name="Google Shape;5699;p27"/>
              <p:cNvSpPr/>
              <p:nvPr/>
            </p:nvSpPr>
            <p:spPr>
              <a:xfrm>
                <a:off x="1903200" y="3678850"/>
                <a:ext cx="32175" cy="32475"/>
              </a:xfrm>
              <a:custGeom>
                <a:rect b="b" l="l" r="r" t="t"/>
                <a:pathLst>
                  <a:path extrusionOk="0" h="1299" w="1287">
                    <a:moveTo>
                      <a:pt x="489" y="1"/>
                    </a:moveTo>
                    <a:lnTo>
                      <a:pt x="489" y="501"/>
                    </a:lnTo>
                    <a:lnTo>
                      <a:pt x="1" y="656"/>
                    </a:lnTo>
                    <a:lnTo>
                      <a:pt x="489" y="810"/>
                    </a:lnTo>
                    <a:lnTo>
                      <a:pt x="489" y="1299"/>
                    </a:lnTo>
                    <a:lnTo>
                      <a:pt x="798" y="906"/>
                    </a:lnTo>
                    <a:lnTo>
                      <a:pt x="1286" y="1048"/>
                    </a:lnTo>
                    <a:lnTo>
                      <a:pt x="989" y="656"/>
                    </a:lnTo>
                    <a:lnTo>
                      <a:pt x="1286" y="251"/>
                    </a:lnTo>
                    <a:lnTo>
                      <a:pt x="798" y="406"/>
                    </a:lnTo>
                    <a:lnTo>
                      <a:pt x="48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0" name="Google Shape;5700;p27"/>
              <p:cNvSpPr/>
              <p:nvPr/>
            </p:nvSpPr>
            <p:spPr>
              <a:xfrm>
                <a:off x="1379325" y="3424650"/>
                <a:ext cx="7775" cy="6650"/>
              </a:xfrm>
              <a:custGeom>
                <a:rect b="b" l="l" r="r" t="t"/>
                <a:pathLst>
                  <a:path extrusionOk="0" h="266" w="311">
                    <a:moveTo>
                      <a:pt x="143" y="1"/>
                    </a:moveTo>
                    <a:cubicBezTo>
                      <a:pt x="72" y="1"/>
                      <a:pt x="1" y="60"/>
                      <a:pt x="1" y="132"/>
                    </a:cubicBezTo>
                    <a:cubicBezTo>
                      <a:pt x="1" y="213"/>
                      <a:pt x="66" y="266"/>
                      <a:pt x="135" y="266"/>
                    </a:cubicBezTo>
                    <a:cubicBezTo>
                      <a:pt x="167" y="266"/>
                      <a:pt x="200" y="254"/>
                      <a:pt x="227" y="227"/>
                    </a:cubicBezTo>
                    <a:cubicBezTo>
                      <a:pt x="310" y="144"/>
                      <a:pt x="251" y="13"/>
                      <a:pt x="1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1" name="Google Shape;5701;p27"/>
              <p:cNvSpPr/>
              <p:nvPr/>
            </p:nvSpPr>
            <p:spPr>
              <a:xfrm>
                <a:off x="1782650" y="3521700"/>
                <a:ext cx="7775" cy="6450"/>
              </a:xfrm>
              <a:custGeom>
                <a:rect b="b" l="l" r="r" t="t"/>
                <a:pathLst>
                  <a:path extrusionOk="0" h="258" w="311">
                    <a:moveTo>
                      <a:pt x="143" y="0"/>
                    </a:moveTo>
                    <a:cubicBezTo>
                      <a:pt x="60" y="0"/>
                      <a:pt x="1" y="48"/>
                      <a:pt x="1" y="131"/>
                    </a:cubicBezTo>
                    <a:cubicBezTo>
                      <a:pt x="1" y="206"/>
                      <a:pt x="70" y="258"/>
                      <a:pt x="141" y="258"/>
                    </a:cubicBezTo>
                    <a:cubicBezTo>
                      <a:pt x="171" y="258"/>
                      <a:pt x="202" y="248"/>
                      <a:pt x="227" y="226"/>
                    </a:cubicBezTo>
                    <a:cubicBezTo>
                      <a:pt x="310" y="143"/>
                      <a:pt x="251" y="0"/>
                      <a:pt x="14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2" name="Google Shape;5702;p27"/>
              <p:cNvSpPr/>
              <p:nvPr/>
            </p:nvSpPr>
            <p:spPr>
              <a:xfrm>
                <a:off x="1982375" y="3265125"/>
                <a:ext cx="7475" cy="6650"/>
              </a:xfrm>
              <a:custGeom>
                <a:rect b="b" l="l" r="r" t="t"/>
                <a:pathLst>
                  <a:path extrusionOk="0" h="266" w="299">
                    <a:moveTo>
                      <a:pt x="132" y="0"/>
                    </a:moveTo>
                    <a:cubicBezTo>
                      <a:pt x="60" y="0"/>
                      <a:pt x="1" y="60"/>
                      <a:pt x="1" y="131"/>
                    </a:cubicBezTo>
                    <a:cubicBezTo>
                      <a:pt x="1" y="212"/>
                      <a:pt x="61" y="265"/>
                      <a:pt x="126" y="265"/>
                    </a:cubicBezTo>
                    <a:cubicBezTo>
                      <a:pt x="156" y="265"/>
                      <a:pt x="188" y="253"/>
                      <a:pt x="215" y="226"/>
                    </a:cubicBezTo>
                    <a:cubicBezTo>
                      <a:pt x="298" y="143"/>
                      <a:pt x="251" y="0"/>
                      <a:pt x="13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3" name="Google Shape;5703;p27"/>
              <p:cNvSpPr/>
              <p:nvPr/>
            </p:nvSpPr>
            <p:spPr>
              <a:xfrm>
                <a:off x="1567150" y="3227300"/>
                <a:ext cx="7750" cy="6475"/>
              </a:xfrm>
              <a:custGeom>
                <a:rect b="b" l="l" r="r" t="t"/>
                <a:pathLst>
                  <a:path extrusionOk="0" h="259" w="310">
                    <a:moveTo>
                      <a:pt x="143" y="1"/>
                    </a:moveTo>
                    <a:cubicBezTo>
                      <a:pt x="72" y="1"/>
                      <a:pt x="0" y="61"/>
                      <a:pt x="0" y="132"/>
                    </a:cubicBezTo>
                    <a:cubicBezTo>
                      <a:pt x="0" y="207"/>
                      <a:pt x="70" y="258"/>
                      <a:pt x="140" y="258"/>
                    </a:cubicBezTo>
                    <a:cubicBezTo>
                      <a:pt x="171" y="258"/>
                      <a:pt x="201" y="249"/>
                      <a:pt x="227" y="227"/>
                    </a:cubicBezTo>
                    <a:cubicBezTo>
                      <a:pt x="310" y="144"/>
                      <a:pt x="250" y="1"/>
                      <a:pt x="1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4" name="Google Shape;5704;p27"/>
              <p:cNvSpPr/>
              <p:nvPr/>
            </p:nvSpPr>
            <p:spPr>
              <a:xfrm>
                <a:off x="1779375" y="3314800"/>
                <a:ext cx="14900" cy="12725"/>
              </a:xfrm>
              <a:custGeom>
                <a:rect b="b" l="l" r="r" t="t"/>
                <a:pathLst>
                  <a:path extrusionOk="0" h="509" w="596">
                    <a:moveTo>
                      <a:pt x="255" y="1"/>
                    </a:moveTo>
                    <a:cubicBezTo>
                      <a:pt x="121" y="1"/>
                      <a:pt x="12" y="115"/>
                      <a:pt x="1" y="251"/>
                    </a:cubicBezTo>
                    <a:cubicBezTo>
                      <a:pt x="1" y="404"/>
                      <a:pt x="125" y="508"/>
                      <a:pt x="258" y="508"/>
                    </a:cubicBezTo>
                    <a:cubicBezTo>
                      <a:pt x="322" y="508"/>
                      <a:pt x="387" y="484"/>
                      <a:pt x="441" y="430"/>
                    </a:cubicBezTo>
                    <a:cubicBezTo>
                      <a:pt x="596" y="275"/>
                      <a:pt x="501" y="1"/>
                      <a:pt x="274" y="1"/>
                    </a:cubicBezTo>
                    <a:cubicBezTo>
                      <a:pt x="268" y="1"/>
                      <a:pt x="261" y="1"/>
                      <a:pt x="25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5" name="Google Shape;5705;p27"/>
              <p:cNvSpPr/>
              <p:nvPr/>
            </p:nvSpPr>
            <p:spPr>
              <a:xfrm>
                <a:off x="1654350" y="4108075"/>
                <a:ext cx="32175" cy="32475"/>
              </a:xfrm>
              <a:custGeom>
                <a:rect b="b" l="l" r="r" t="t"/>
                <a:pathLst>
                  <a:path extrusionOk="0" h="1299" w="1287">
                    <a:moveTo>
                      <a:pt x="489" y="1"/>
                    </a:moveTo>
                    <a:lnTo>
                      <a:pt x="489" y="489"/>
                    </a:lnTo>
                    <a:lnTo>
                      <a:pt x="1" y="643"/>
                    </a:lnTo>
                    <a:lnTo>
                      <a:pt x="489" y="798"/>
                    </a:lnTo>
                    <a:lnTo>
                      <a:pt x="489" y="1298"/>
                    </a:lnTo>
                    <a:lnTo>
                      <a:pt x="799" y="893"/>
                    </a:lnTo>
                    <a:lnTo>
                      <a:pt x="1287" y="1048"/>
                    </a:lnTo>
                    <a:lnTo>
                      <a:pt x="989" y="643"/>
                    </a:lnTo>
                    <a:lnTo>
                      <a:pt x="1287" y="251"/>
                    </a:lnTo>
                    <a:lnTo>
                      <a:pt x="799" y="393"/>
                    </a:lnTo>
                    <a:lnTo>
                      <a:pt x="48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6" name="Google Shape;5706;p27"/>
              <p:cNvSpPr/>
              <p:nvPr/>
            </p:nvSpPr>
            <p:spPr>
              <a:xfrm>
                <a:off x="1129400" y="3853850"/>
                <a:ext cx="9350" cy="6600"/>
              </a:xfrm>
              <a:custGeom>
                <a:rect b="b" l="l" r="r" t="t"/>
                <a:pathLst>
                  <a:path extrusionOk="0" h="264" w="374">
                    <a:moveTo>
                      <a:pt x="166" y="0"/>
                    </a:moveTo>
                    <a:cubicBezTo>
                      <a:pt x="0" y="0"/>
                      <a:pt x="3" y="264"/>
                      <a:pt x="176" y="264"/>
                    </a:cubicBezTo>
                    <a:cubicBezTo>
                      <a:pt x="179" y="264"/>
                      <a:pt x="183" y="264"/>
                      <a:pt x="187" y="264"/>
                    </a:cubicBezTo>
                    <a:cubicBezTo>
                      <a:pt x="191" y="264"/>
                      <a:pt x="194" y="264"/>
                      <a:pt x="198" y="264"/>
                    </a:cubicBezTo>
                    <a:cubicBezTo>
                      <a:pt x="370" y="264"/>
                      <a:pt x="374" y="0"/>
                      <a:pt x="208" y="0"/>
                    </a:cubicBezTo>
                    <a:cubicBezTo>
                      <a:pt x="201" y="0"/>
                      <a:pt x="194" y="1"/>
                      <a:pt x="187" y="2"/>
                    </a:cubicBezTo>
                    <a:cubicBezTo>
                      <a:pt x="179" y="1"/>
                      <a:pt x="172" y="0"/>
                      <a:pt x="16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7" name="Google Shape;5707;p27"/>
              <p:cNvSpPr/>
              <p:nvPr/>
            </p:nvSpPr>
            <p:spPr>
              <a:xfrm>
                <a:off x="1533800" y="3950625"/>
                <a:ext cx="7775" cy="6650"/>
              </a:xfrm>
              <a:custGeom>
                <a:rect b="b" l="l" r="r" t="t"/>
                <a:pathLst>
                  <a:path extrusionOk="0" h="266" w="311">
                    <a:moveTo>
                      <a:pt x="144" y="0"/>
                    </a:moveTo>
                    <a:cubicBezTo>
                      <a:pt x="72" y="0"/>
                      <a:pt x="13" y="60"/>
                      <a:pt x="1" y="131"/>
                    </a:cubicBezTo>
                    <a:cubicBezTo>
                      <a:pt x="1" y="212"/>
                      <a:pt x="67" y="265"/>
                      <a:pt x="135" y="265"/>
                    </a:cubicBezTo>
                    <a:cubicBezTo>
                      <a:pt x="167" y="265"/>
                      <a:pt x="200" y="253"/>
                      <a:pt x="227" y="226"/>
                    </a:cubicBezTo>
                    <a:cubicBezTo>
                      <a:pt x="310" y="143"/>
                      <a:pt x="251" y="12"/>
                      <a:pt x="14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8" name="Google Shape;5708;p27"/>
              <p:cNvSpPr/>
              <p:nvPr/>
            </p:nvSpPr>
            <p:spPr>
              <a:xfrm>
                <a:off x="1733550" y="3694025"/>
                <a:ext cx="7450" cy="6675"/>
              </a:xfrm>
              <a:custGeom>
                <a:rect b="b" l="l" r="r" t="t"/>
                <a:pathLst>
                  <a:path extrusionOk="0" h="267" w="298">
                    <a:moveTo>
                      <a:pt x="131" y="1"/>
                    </a:moveTo>
                    <a:cubicBezTo>
                      <a:pt x="60" y="1"/>
                      <a:pt x="0" y="60"/>
                      <a:pt x="0" y="132"/>
                    </a:cubicBezTo>
                    <a:cubicBezTo>
                      <a:pt x="0" y="213"/>
                      <a:pt x="60" y="266"/>
                      <a:pt x="125" y="266"/>
                    </a:cubicBezTo>
                    <a:cubicBezTo>
                      <a:pt x="156" y="266"/>
                      <a:pt x="187" y="254"/>
                      <a:pt x="214" y="227"/>
                    </a:cubicBezTo>
                    <a:cubicBezTo>
                      <a:pt x="298" y="144"/>
                      <a:pt x="250" y="13"/>
                      <a:pt x="13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9" name="Google Shape;5709;p27"/>
              <p:cNvSpPr/>
              <p:nvPr/>
            </p:nvSpPr>
            <p:spPr>
              <a:xfrm>
                <a:off x="1318300" y="3656225"/>
                <a:ext cx="7775" cy="6650"/>
              </a:xfrm>
              <a:custGeom>
                <a:rect b="b" l="l" r="r" t="t"/>
                <a:pathLst>
                  <a:path extrusionOk="0" h="266" w="311">
                    <a:moveTo>
                      <a:pt x="144" y="1"/>
                    </a:moveTo>
                    <a:cubicBezTo>
                      <a:pt x="72" y="1"/>
                      <a:pt x="13" y="60"/>
                      <a:pt x="1" y="132"/>
                    </a:cubicBezTo>
                    <a:cubicBezTo>
                      <a:pt x="1" y="213"/>
                      <a:pt x="66" y="266"/>
                      <a:pt x="135" y="266"/>
                    </a:cubicBezTo>
                    <a:cubicBezTo>
                      <a:pt x="167" y="266"/>
                      <a:pt x="200" y="254"/>
                      <a:pt x="227" y="227"/>
                    </a:cubicBezTo>
                    <a:cubicBezTo>
                      <a:pt x="310" y="144"/>
                      <a:pt x="251" y="13"/>
                      <a:pt x="14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0" name="Google Shape;5710;p27"/>
              <p:cNvSpPr/>
              <p:nvPr/>
            </p:nvSpPr>
            <p:spPr>
              <a:xfrm>
                <a:off x="1530525" y="3743750"/>
                <a:ext cx="14925" cy="12800"/>
              </a:xfrm>
              <a:custGeom>
                <a:rect b="b" l="l" r="r" t="t"/>
                <a:pathLst>
                  <a:path extrusionOk="0" h="512" w="597">
                    <a:moveTo>
                      <a:pt x="275" y="0"/>
                    </a:moveTo>
                    <a:cubicBezTo>
                      <a:pt x="132" y="0"/>
                      <a:pt x="13" y="107"/>
                      <a:pt x="1" y="262"/>
                    </a:cubicBezTo>
                    <a:cubicBezTo>
                      <a:pt x="1" y="409"/>
                      <a:pt x="129" y="511"/>
                      <a:pt x="264" y="511"/>
                    </a:cubicBezTo>
                    <a:cubicBezTo>
                      <a:pt x="326" y="511"/>
                      <a:pt x="389" y="490"/>
                      <a:pt x="441" y="441"/>
                    </a:cubicBezTo>
                    <a:cubicBezTo>
                      <a:pt x="596" y="286"/>
                      <a:pt x="501" y="12"/>
                      <a:pt x="27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1" name="Google Shape;5711;p27"/>
              <p:cNvSpPr/>
              <p:nvPr/>
            </p:nvSpPr>
            <p:spPr>
              <a:xfrm>
                <a:off x="844725" y="3330900"/>
                <a:ext cx="31875" cy="33650"/>
              </a:xfrm>
              <a:custGeom>
                <a:rect b="b" l="l" r="r" t="t"/>
                <a:pathLst>
                  <a:path extrusionOk="0" h="1346" w="1275">
                    <a:moveTo>
                      <a:pt x="727" y="0"/>
                    </a:moveTo>
                    <a:lnTo>
                      <a:pt x="489" y="453"/>
                    </a:lnTo>
                    <a:lnTo>
                      <a:pt x="1" y="358"/>
                    </a:lnTo>
                    <a:lnTo>
                      <a:pt x="334" y="739"/>
                    </a:lnTo>
                    <a:lnTo>
                      <a:pt x="84" y="1191"/>
                    </a:lnTo>
                    <a:lnTo>
                      <a:pt x="84" y="1191"/>
                    </a:lnTo>
                    <a:lnTo>
                      <a:pt x="537" y="965"/>
                    </a:lnTo>
                    <a:lnTo>
                      <a:pt x="870" y="1346"/>
                    </a:lnTo>
                    <a:lnTo>
                      <a:pt x="822" y="834"/>
                    </a:lnTo>
                    <a:lnTo>
                      <a:pt x="1275" y="608"/>
                    </a:lnTo>
                    <a:lnTo>
                      <a:pt x="787" y="512"/>
                    </a:lnTo>
                    <a:lnTo>
                      <a:pt x="72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2" name="Google Shape;5712;p27"/>
              <p:cNvSpPr/>
              <p:nvPr/>
            </p:nvSpPr>
            <p:spPr>
              <a:xfrm>
                <a:off x="1221925" y="2868625"/>
                <a:ext cx="7700" cy="6600"/>
              </a:xfrm>
              <a:custGeom>
                <a:rect b="b" l="l" r="r" t="t"/>
                <a:pathLst>
                  <a:path extrusionOk="0" h="264" w="308">
                    <a:moveTo>
                      <a:pt x="174" y="0"/>
                    </a:moveTo>
                    <a:cubicBezTo>
                      <a:pt x="74" y="0"/>
                      <a:pt x="1" y="113"/>
                      <a:pt x="58" y="203"/>
                    </a:cubicBezTo>
                    <a:cubicBezTo>
                      <a:pt x="83" y="244"/>
                      <a:pt x="124" y="263"/>
                      <a:pt x="164" y="263"/>
                    </a:cubicBezTo>
                    <a:cubicBezTo>
                      <a:pt x="218" y="263"/>
                      <a:pt x="270" y="229"/>
                      <a:pt x="284" y="168"/>
                    </a:cubicBezTo>
                    <a:cubicBezTo>
                      <a:pt x="308" y="96"/>
                      <a:pt x="260" y="25"/>
                      <a:pt x="189" y="1"/>
                    </a:cubicBezTo>
                    <a:cubicBezTo>
                      <a:pt x="184" y="0"/>
                      <a:pt x="179" y="0"/>
                      <a:pt x="17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3" name="Google Shape;5713;p27"/>
              <p:cNvSpPr/>
              <p:nvPr/>
            </p:nvSpPr>
            <p:spPr>
              <a:xfrm>
                <a:off x="1048500" y="3245700"/>
                <a:ext cx="7900" cy="6350"/>
              </a:xfrm>
              <a:custGeom>
                <a:rect b="b" l="l" r="r" t="t"/>
                <a:pathLst>
                  <a:path extrusionOk="0" h="254" w="316">
                    <a:moveTo>
                      <a:pt x="166" y="0"/>
                    </a:moveTo>
                    <a:cubicBezTo>
                      <a:pt x="64" y="0"/>
                      <a:pt x="0" y="107"/>
                      <a:pt x="65" y="194"/>
                    </a:cubicBezTo>
                    <a:cubicBezTo>
                      <a:pt x="91" y="234"/>
                      <a:pt x="131" y="253"/>
                      <a:pt x="171" y="253"/>
                    </a:cubicBezTo>
                    <a:cubicBezTo>
                      <a:pt x="225" y="253"/>
                      <a:pt x="278" y="219"/>
                      <a:pt x="291" y="158"/>
                    </a:cubicBezTo>
                    <a:cubicBezTo>
                      <a:pt x="315" y="87"/>
                      <a:pt x="268" y="15"/>
                      <a:pt x="196" y="3"/>
                    </a:cubicBezTo>
                    <a:cubicBezTo>
                      <a:pt x="186" y="1"/>
                      <a:pt x="176" y="0"/>
                      <a:pt x="16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4" name="Google Shape;5714;p27"/>
              <p:cNvSpPr/>
              <p:nvPr/>
            </p:nvSpPr>
            <p:spPr>
              <a:xfrm>
                <a:off x="1261325" y="3491250"/>
                <a:ext cx="7900" cy="6350"/>
              </a:xfrm>
              <a:custGeom>
                <a:rect b="b" l="l" r="r" t="t"/>
                <a:pathLst>
                  <a:path extrusionOk="0" h="254" w="316">
                    <a:moveTo>
                      <a:pt x="166" y="1"/>
                    </a:moveTo>
                    <a:cubicBezTo>
                      <a:pt x="64" y="1"/>
                      <a:pt x="0" y="107"/>
                      <a:pt x="65" y="194"/>
                    </a:cubicBezTo>
                    <a:cubicBezTo>
                      <a:pt x="91" y="235"/>
                      <a:pt x="131" y="254"/>
                      <a:pt x="172" y="254"/>
                    </a:cubicBezTo>
                    <a:cubicBezTo>
                      <a:pt x="227" y="254"/>
                      <a:pt x="283" y="220"/>
                      <a:pt x="303" y="159"/>
                    </a:cubicBezTo>
                    <a:cubicBezTo>
                      <a:pt x="315" y="87"/>
                      <a:pt x="268" y="16"/>
                      <a:pt x="196" y="4"/>
                    </a:cubicBezTo>
                    <a:cubicBezTo>
                      <a:pt x="186" y="2"/>
                      <a:pt x="176" y="1"/>
                      <a:pt x="16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5" name="Google Shape;5715;p27"/>
              <p:cNvSpPr/>
              <p:nvPr/>
            </p:nvSpPr>
            <p:spPr>
              <a:xfrm>
                <a:off x="1378425" y="3091225"/>
                <a:ext cx="8525" cy="6925"/>
              </a:xfrm>
              <a:custGeom>
                <a:rect b="b" l="l" r="r" t="t"/>
                <a:pathLst>
                  <a:path extrusionOk="0" h="277" w="341">
                    <a:moveTo>
                      <a:pt x="186" y="0"/>
                    </a:moveTo>
                    <a:cubicBezTo>
                      <a:pt x="159" y="0"/>
                      <a:pt x="132" y="9"/>
                      <a:pt x="108" y="27"/>
                    </a:cubicBezTo>
                    <a:cubicBezTo>
                      <a:pt x="1" y="98"/>
                      <a:pt x="48" y="253"/>
                      <a:pt x="179" y="277"/>
                    </a:cubicBezTo>
                    <a:cubicBezTo>
                      <a:pt x="239" y="277"/>
                      <a:pt x="310" y="229"/>
                      <a:pt x="322" y="170"/>
                    </a:cubicBezTo>
                    <a:cubicBezTo>
                      <a:pt x="340" y="72"/>
                      <a:pt x="265" y="0"/>
                      <a:pt x="18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6" name="Google Shape;5716;p27"/>
              <p:cNvSpPr/>
              <p:nvPr/>
            </p:nvSpPr>
            <p:spPr>
              <a:xfrm>
                <a:off x="1244750" y="3281925"/>
                <a:ext cx="14950" cy="12700"/>
              </a:xfrm>
              <a:custGeom>
                <a:rect b="b" l="l" r="r" t="t"/>
                <a:pathLst>
                  <a:path extrusionOk="0" h="508" w="598">
                    <a:moveTo>
                      <a:pt x="313" y="1"/>
                    </a:moveTo>
                    <a:cubicBezTo>
                      <a:pt x="120" y="1"/>
                      <a:pt x="0" y="214"/>
                      <a:pt x="109" y="388"/>
                    </a:cubicBezTo>
                    <a:cubicBezTo>
                      <a:pt x="160" y="469"/>
                      <a:pt x="241" y="507"/>
                      <a:pt x="321" y="507"/>
                    </a:cubicBezTo>
                    <a:cubicBezTo>
                      <a:pt x="429" y="507"/>
                      <a:pt x="534" y="439"/>
                      <a:pt x="562" y="316"/>
                    </a:cubicBezTo>
                    <a:cubicBezTo>
                      <a:pt x="597" y="173"/>
                      <a:pt x="502" y="31"/>
                      <a:pt x="371" y="7"/>
                    </a:cubicBezTo>
                    <a:cubicBezTo>
                      <a:pt x="351" y="3"/>
                      <a:pt x="332" y="1"/>
                      <a:pt x="31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17" name="Google Shape;5717;p27"/>
            <p:cNvGrpSpPr/>
            <p:nvPr/>
          </p:nvGrpSpPr>
          <p:grpSpPr>
            <a:xfrm rot="3599956">
              <a:off x="6229974" y="85543"/>
              <a:ext cx="3916489" cy="3378051"/>
              <a:chOff x="780450" y="1002925"/>
              <a:chExt cx="3916575" cy="3378125"/>
            </a:xfrm>
          </p:grpSpPr>
          <p:sp>
            <p:nvSpPr>
              <p:cNvPr id="5718" name="Google Shape;5718;p27"/>
              <p:cNvSpPr/>
              <p:nvPr/>
            </p:nvSpPr>
            <p:spPr>
              <a:xfrm>
                <a:off x="2544350" y="2278100"/>
                <a:ext cx="32175" cy="32450"/>
              </a:xfrm>
              <a:custGeom>
                <a:rect b="b" l="l" r="r" t="t"/>
                <a:pathLst>
                  <a:path extrusionOk="0" h="1298" w="1287">
                    <a:moveTo>
                      <a:pt x="489" y="0"/>
                    </a:moveTo>
                    <a:lnTo>
                      <a:pt x="489" y="500"/>
                    </a:lnTo>
                    <a:lnTo>
                      <a:pt x="1" y="643"/>
                    </a:lnTo>
                    <a:lnTo>
                      <a:pt x="489" y="798"/>
                    </a:lnTo>
                    <a:lnTo>
                      <a:pt x="489" y="1298"/>
                    </a:lnTo>
                    <a:lnTo>
                      <a:pt x="798" y="893"/>
                    </a:lnTo>
                    <a:lnTo>
                      <a:pt x="1287" y="1048"/>
                    </a:lnTo>
                    <a:lnTo>
                      <a:pt x="989" y="643"/>
                    </a:lnTo>
                    <a:lnTo>
                      <a:pt x="1287" y="250"/>
                    </a:lnTo>
                    <a:lnTo>
                      <a:pt x="798" y="405"/>
                    </a:lnTo>
                    <a:lnTo>
                      <a:pt x="4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9" name="Google Shape;5719;p27"/>
              <p:cNvSpPr/>
              <p:nvPr/>
            </p:nvSpPr>
            <p:spPr>
              <a:xfrm>
                <a:off x="3345350" y="2331075"/>
                <a:ext cx="32175" cy="32475"/>
              </a:xfrm>
              <a:custGeom>
                <a:rect b="b" l="l" r="r" t="t"/>
                <a:pathLst>
                  <a:path extrusionOk="0" h="1299" w="1287">
                    <a:moveTo>
                      <a:pt x="489" y="0"/>
                    </a:moveTo>
                    <a:lnTo>
                      <a:pt x="489" y="500"/>
                    </a:lnTo>
                    <a:lnTo>
                      <a:pt x="0" y="655"/>
                    </a:lnTo>
                    <a:lnTo>
                      <a:pt x="489" y="798"/>
                    </a:lnTo>
                    <a:lnTo>
                      <a:pt x="489" y="1298"/>
                    </a:lnTo>
                    <a:lnTo>
                      <a:pt x="798" y="893"/>
                    </a:lnTo>
                    <a:lnTo>
                      <a:pt x="1286" y="1048"/>
                    </a:lnTo>
                    <a:lnTo>
                      <a:pt x="1286" y="1048"/>
                    </a:lnTo>
                    <a:lnTo>
                      <a:pt x="989" y="655"/>
                    </a:lnTo>
                    <a:lnTo>
                      <a:pt x="1286" y="250"/>
                    </a:lnTo>
                    <a:lnTo>
                      <a:pt x="798" y="405"/>
                    </a:lnTo>
                    <a:lnTo>
                      <a:pt x="4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0" name="Google Shape;5720;p27"/>
              <p:cNvSpPr/>
              <p:nvPr/>
            </p:nvSpPr>
            <p:spPr>
              <a:xfrm>
                <a:off x="2592275" y="1497050"/>
                <a:ext cx="32175" cy="32450"/>
              </a:xfrm>
              <a:custGeom>
                <a:rect b="b" l="l" r="r" t="t"/>
                <a:pathLst>
                  <a:path extrusionOk="0" h="1298" w="1287">
                    <a:moveTo>
                      <a:pt x="489" y="0"/>
                    </a:moveTo>
                    <a:lnTo>
                      <a:pt x="489" y="500"/>
                    </a:lnTo>
                    <a:lnTo>
                      <a:pt x="1" y="655"/>
                    </a:lnTo>
                    <a:lnTo>
                      <a:pt x="489" y="798"/>
                    </a:lnTo>
                    <a:lnTo>
                      <a:pt x="489" y="1298"/>
                    </a:lnTo>
                    <a:lnTo>
                      <a:pt x="798" y="893"/>
                    </a:lnTo>
                    <a:lnTo>
                      <a:pt x="1286" y="1048"/>
                    </a:lnTo>
                    <a:lnTo>
                      <a:pt x="989" y="655"/>
                    </a:lnTo>
                    <a:lnTo>
                      <a:pt x="1286" y="250"/>
                    </a:lnTo>
                    <a:lnTo>
                      <a:pt x="798" y="405"/>
                    </a:lnTo>
                    <a:lnTo>
                      <a:pt x="4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1" name="Google Shape;5721;p27"/>
              <p:cNvSpPr/>
              <p:nvPr/>
            </p:nvSpPr>
            <p:spPr>
              <a:xfrm>
                <a:off x="3361425" y="1920600"/>
                <a:ext cx="32475" cy="32475"/>
              </a:xfrm>
              <a:custGeom>
                <a:rect b="b" l="l" r="r" t="t"/>
                <a:pathLst>
                  <a:path extrusionOk="0" h="1299" w="1299">
                    <a:moveTo>
                      <a:pt x="488" y="1"/>
                    </a:moveTo>
                    <a:lnTo>
                      <a:pt x="488" y="501"/>
                    </a:lnTo>
                    <a:lnTo>
                      <a:pt x="0" y="656"/>
                    </a:lnTo>
                    <a:lnTo>
                      <a:pt x="488" y="798"/>
                    </a:lnTo>
                    <a:lnTo>
                      <a:pt x="488" y="1298"/>
                    </a:lnTo>
                    <a:lnTo>
                      <a:pt x="798" y="894"/>
                    </a:lnTo>
                    <a:lnTo>
                      <a:pt x="1298" y="1048"/>
                    </a:lnTo>
                    <a:lnTo>
                      <a:pt x="989" y="656"/>
                    </a:lnTo>
                    <a:lnTo>
                      <a:pt x="1298" y="251"/>
                    </a:lnTo>
                    <a:lnTo>
                      <a:pt x="798" y="405"/>
                    </a:lnTo>
                    <a:lnTo>
                      <a:pt x="48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2" name="Google Shape;5722;p27"/>
              <p:cNvSpPr/>
              <p:nvPr/>
            </p:nvSpPr>
            <p:spPr>
              <a:xfrm>
                <a:off x="1761525" y="2082225"/>
                <a:ext cx="32450" cy="32475"/>
              </a:xfrm>
              <a:custGeom>
                <a:rect b="b" l="l" r="r" t="t"/>
                <a:pathLst>
                  <a:path extrusionOk="0" h="1299" w="1298">
                    <a:moveTo>
                      <a:pt x="500" y="1"/>
                    </a:moveTo>
                    <a:lnTo>
                      <a:pt x="500" y="489"/>
                    </a:lnTo>
                    <a:lnTo>
                      <a:pt x="0" y="644"/>
                    </a:lnTo>
                    <a:lnTo>
                      <a:pt x="500" y="798"/>
                    </a:lnTo>
                    <a:lnTo>
                      <a:pt x="500" y="1299"/>
                    </a:lnTo>
                    <a:lnTo>
                      <a:pt x="798" y="894"/>
                    </a:lnTo>
                    <a:lnTo>
                      <a:pt x="1298" y="1048"/>
                    </a:lnTo>
                    <a:lnTo>
                      <a:pt x="988" y="644"/>
                    </a:lnTo>
                    <a:lnTo>
                      <a:pt x="1298" y="251"/>
                    </a:lnTo>
                    <a:lnTo>
                      <a:pt x="1298" y="251"/>
                    </a:lnTo>
                    <a:lnTo>
                      <a:pt x="798" y="394"/>
                    </a:lnTo>
                    <a:lnTo>
                      <a:pt x="50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3" name="Google Shape;5723;p27"/>
              <p:cNvSpPr/>
              <p:nvPr/>
            </p:nvSpPr>
            <p:spPr>
              <a:xfrm>
                <a:off x="1647825" y="2529000"/>
                <a:ext cx="32450" cy="32475"/>
              </a:xfrm>
              <a:custGeom>
                <a:rect b="b" l="l" r="r" t="t"/>
                <a:pathLst>
                  <a:path extrusionOk="0" h="1299" w="1298">
                    <a:moveTo>
                      <a:pt x="500" y="1"/>
                    </a:moveTo>
                    <a:lnTo>
                      <a:pt x="500" y="489"/>
                    </a:lnTo>
                    <a:lnTo>
                      <a:pt x="0" y="644"/>
                    </a:lnTo>
                    <a:lnTo>
                      <a:pt x="500" y="799"/>
                    </a:lnTo>
                    <a:lnTo>
                      <a:pt x="500" y="1299"/>
                    </a:lnTo>
                    <a:lnTo>
                      <a:pt x="798" y="894"/>
                    </a:lnTo>
                    <a:lnTo>
                      <a:pt x="1298" y="1049"/>
                    </a:lnTo>
                    <a:lnTo>
                      <a:pt x="1298" y="1049"/>
                    </a:lnTo>
                    <a:lnTo>
                      <a:pt x="988" y="644"/>
                    </a:lnTo>
                    <a:lnTo>
                      <a:pt x="1298" y="251"/>
                    </a:lnTo>
                    <a:lnTo>
                      <a:pt x="798" y="394"/>
                    </a:lnTo>
                    <a:lnTo>
                      <a:pt x="50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4" name="Google Shape;5724;p27"/>
              <p:cNvSpPr/>
              <p:nvPr/>
            </p:nvSpPr>
            <p:spPr>
              <a:xfrm>
                <a:off x="780450" y="2377800"/>
                <a:ext cx="32175" cy="32775"/>
              </a:xfrm>
              <a:custGeom>
                <a:rect b="b" l="l" r="r" t="t"/>
                <a:pathLst>
                  <a:path extrusionOk="0" h="1311" w="1287">
                    <a:moveTo>
                      <a:pt x="488" y="1"/>
                    </a:moveTo>
                    <a:lnTo>
                      <a:pt x="488" y="501"/>
                    </a:lnTo>
                    <a:lnTo>
                      <a:pt x="0" y="655"/>
                    </a:lnTo>
                    <a:lnTo>
                      <a:pt x="488" y="810"/>
                    </a:lnTo>
                    <a:lnTo>
                      <a:pt x="488" y="1310"/>
                    </a:lnTo>
                    <a:lnTo>
                      <a:pt x="798" y="905"/>
                    </a:lnTo>
                    <a:lnTo>
                      <a:pt x="1286" y="1060"/>
                    </a:lnTo>
                    <a:lnTo>
                      <a:pt x="988" y="655"/>
                    </a:lnTo>
                    <a:lnTo>
                      <a:pt x="1286" y="251"/>
                    </a:lnTo>
                    <a:lnTo>
                      <a:pt x="798" y="405"/>
                    </a:lnTo>
                    <a:lnTo>
                      <a:pt x="48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5" name="Google Shape;5725;p27"/>
              <p:cNvSpPr/>
              <p:nvPr/>
            </p:nvSpPr>
            <p:spPr>
              <a:xfrm>
                <a:off x="2243125" y="2420375"/>
                <a:ext cx="32175" cy="32450"/>
              </a:xfrm>
              <a:custGeom>
                <a:rect b="b" l="l" r="r" t="t"/>
                <a:pathLst>
                  <a:path extrusionOk="0" h="1298" w="1287">
                    <a:moveTo>
                      <a:pt x="489" y="0"/>
                    </a:moveTo>
                    <a:lnTo>
                      <a:pt x="489" y="500"/>
                    </a:lnTo>
                    <a:lnTo>
                      <a:pt x="1" y="655"/>
                    </a:lnTo>
                    <a:lnTo>
                      <a:pt x="489" y="810"/>
                    </a:lnTo>
                    <a:lnTo>
                      <a:pt x="489" y="1298"/>
                    </a:lnTo>
                    <a:lnTo>
                      <a:pt x="798" y="905"/>
                    </a:lnTo>
                    <a:lnTo>
                      <a:pt x="1286" y="1060"/>
                    </a:lnTo>
                    <a:lnTo>
                      <a:pt x="989" y="655"/>
                    </a:lnTo>
                    <a:lnTo>
                      <a:pt x="1286" y="250"/>
                    </a:lnTo>
                    <a:lnTo>
                      <a:pt x="1286" y="250"/>
                    </a:lnTo>
                    <a:lnTo>
                      <a:pt x="798" y="405"/>
                    </a:lnTo>
                    <a:lnTo>
                      <a:pt x="4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6" name="Google Shape;5726;p27"/>
              <p:cNvSpPr/>
              <p:nvPr/>
            </p:nvSpPr>
            <p:spPr>
              <a:xfrm>
                <a:off x="3166450" y="3111225"/>
                <a:ext cx="32475" cy="32475"/>
              </a:xfrm>
              <a:custGeom>
                <a:rect b="b" l="l" r="r" t="t"/>
                <a:pathLst>
                  <a:path extrusionOk="0" h="1299" w="1299">
                    <a:moveTo>
                      <a:pt x="501" y="1"/>
                    </a:moveTo>
                    <a:lnTo>
                      <a:pt x="501" y="501"/>
                    </a:lnTo>
                    <a:lnTo>
                      <a:pt x="1" y="643"/>
                    </a:lnTo>
                    <a:lnTo>
                      <a:pt x="501" y="798"/>
                    </a:lnTo>
                    <a:lnTo>
                      <a:pt x="501" y="1298"/>
                    </a:lnTo>
                    <a:lnTo>
                      <a:pt x="798" y="894"/>
                    </a:lnTo>
                    <a:lnTo>
                      <a:pt x="1298" y="1048"/>
                    </a:lnTo>
                    <a:lnTo>
                      <a:pt x="1298" y="1048"/>
                    </a:lnTo>
                    <a:lnTo>
                      <a:pt x="989" y="643"/>
                    </a:lnTo>
                    <a:lnTo>
                      <a:pt x="1298" y="251"/>
                    </a:lnTo>
                    <a:lnTo>
                      <a:pt x="798" y="405"/>
                    </a:lnTo>
                    <a:lnTo>
                      <a:pt x="50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7" name="Google Shape;5727;p27"/>
              <p:cNvSpPr/>
              <p:nvPr/>
            </p:nvSpPr>
            <p:spPr>
              <a:xfrm>
                <a:off x="3302475" y="3978300"/>
                <a:ext cx="32175" cy="32475"/>
              </a:xfrm>
              <a:custGeom>
                <a:rect b="b" l="l" r="r" t="t"/>
                <a:pathLst>
                  <a:path extrusionOk="0" h="1299" w="1287">
                    <a:moveTo>
                      <a:pt x="489" y="0"/>
                    </a:moveTo>
                    <a:lnTo>
                      <a:pt x="489" y="500"/>
                    </a:lnTo>
                    <a:lnTo>
                      <a:pt x="1" y="655"/>
                    </a:lnTo>
                    <a:lnTo>
                      <a:pt x="489" y="810"/>
                    </a:lnTo>
                    <a:lnTo>
                      <a:pt x="489" y="1298"/>
                    </a:lnTo>
                    <a:lnTo>
                      <a:pt x="799" y="893"/>
                    </a:lnTo>
                    <a:lnTo>
                      <a:pt x="1287" y="1048"/>
                    </a:lnTo>
                    <a:lnTo>
                      <a:pt x="989" y="655"/>
                    </a:lnTo>
                    <a:lnTo>
                      <a:pt x="1287" y="250"/>
                    </a:lnTo>
                    <a:lnTo>
                      <a:pt x="799" y="405"/>
                    </a:lnTo>
                    <a:lnTo>
                      <a:pt x="4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8" name="Google Shape;5728;p27"/>
              <p:cNvSpPr/>
              <p:nvPr/>
            </p:nvSpPr>
            <p:spPr>
              <a:xfrm>
                <a:off x="2336000" y="3689575"/>
                <a:ext cx="32475" cy="32475"/>
              </a:xfrm>
              <a:custGeom>
                <a:rect b="b" l="l" r="r" t="t"/>
                <a:pathLst>
                  <a:path extrusionOk="0" h="1299" w="1299">
                    <a:moveTo>
                      <a:pt x="500" y="0"/>
                    </a:moveTo>
                    <a:lnTo>
                      <a:pt x="500" y="489"/>
                    </a:lnTo>
                    <a:lnTo>
                      <a:pt x="0" y="643"/>
                    </a:lnTo>
                    <a:lnTo>
                      <a:pt x="500" y="798"/>
                    </a:lnTo>
                    <a:lnTo>
                      <a:pt x="500" y="1298"/>
                    </a:lnTo>
                    <a:lnTo>
                      <a:pt x="798" y="893"/>
                    </a:lnTo>
                    <a:lnTo>
                      <a:pt x="1298" y="1048"/>
                    </a:lnTo>
                    <a:lnTo>
                      <a:pt x="988" y="643"/>
                    </a:lnTo>
                    <a:lnTo>
                      <a:pt x="1298" y="238"/>
                    </a:lnTo>
                    <a:lnTo>
                      <a:pt x="798" y="393"/>
                    </a:lnTo>
                    <a:lnTo>
                      <a:pt x="5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9" name="Google Shape;5729;p27"/>
              <p:cNvSpPr/>
              <p:nvPr/>
            </p:nvSpPr>
            <p:spPr>
              <a:xfrm>
                <a:off x="2560425" y="3143675"/>
                <a:ext cx="32475" cy="32475"/>
              </a:xfrm>
              <a:custGeom>
                <a:rect b="b" l="l" r="r" t="t"/>
                <a:pathLst>
                  <a:path extrusionOk="0" h="1299" w="1299">
                    <a:moveTo>
                      <a:pt x="501" y="0"/>
                    </a:moveTo>
                    <a:lnTo>
                      <a:pt x="501" y="488"/>
                    </a:lnTo>
                    <a:lnTo>
                      <a:pt x="1" y="643"/>
                    </a:lnTo>
                    <a:lnTo>
                      <a:pt x="501" y="798"/>
                    </a:lnTo>
                    <a:lnTo>
                      <a:pt x="501" y="1298"/>
                    </a:lnTo>
                    <a:lnTo>
                      <a:pt x="798" y="893"/>
                    </a:lnTo>
                    <a:lnTo>
                      <a:pt x="1298" y="1048"/>
                    </a:lnTo>
                    <a:lnTo>
                      <a:pt x="989" y="643"/>
                    </a:lnTo>
                    <a:lnTo>
                      <a:pt x="1298" y="250"/>
                    </a:lnTo>
                    <a:lnTo>
                      <a:pt x="1298" y="250"/>
                    </a:lnTo>
                    <a:lnTo>
                      <a:pt x="798" y="405"/>
                    </a:lnTo>
                    <a:lnTo>
                      <a:pt x="50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0" name="Google Shape;5730;p27"/>
              <p:cNvSpPr/>
              <p:nvPr/>
            </p:nvSpPr>
            <p:spPr>
              <a:xfrm>
                <a:off x="1914525" y="1848875"/>
                <a:ext cx="32450" cy="32475"/>
              </a:xfrm>
              <a:custGeom>
                <a:rect b="b" l="l" r="r" t="t"/>
                <a:pathLst>
                  <a:path extrusionOk="0" h="1299" w="1298">
                    <a:moveTo>
                      <a:pt x="500" y="0"/>
                    </a:moveTo>
                    <a:lnTo>
                      <a:pt x="500" y="500"/>
                    </a:lnTo>
                    <a:lnTo>
                      <a:pt x="0" y="643"/>
                    </a:lnTo>
                    <a:lnTo>
                      <a:pt x="500" y="798"/>
                    </a:lnTo>
                    <a:lnTo>
                      <a:pt x="500" y="1298"/>
                    </a:lnTo>
                    <a:lnTo>
                      <a:pt x="810" y="893"/>
                    </a:lnTo>
                    <a:lnTo>
                      <a:pt x="1298" y="1048"/>
                    </a:lnTo>
                    <a:lnTo>
                      <a:pt x="988" y="643"/>
                    </a:lnTo>
                    <a:lnTo>
                      <a:pt x="1298" y="250"/>
                    </a:lnTo>
                    <a:lnTo>
                      <a:pt x="810" y="405"/>
                    </a:lnTo>
                    <a:lnTo>
                      <a:pt x="5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1" name="Google Shape;5731;p27"/>
              <p:cNvSpPr/>
              <p:nvPr/>
            </p:nvSpPr>
            <p:spPr>
              <a:xfrm>
                <a:off x="2360400" y="1131825"/>
                <a:ext cx="32475" cy="32450"/>
              </a:xfrm>
              <a:custGeom>
                <a:rect b="b" l="l" r="r" t="t"/>
                <a:pathLst>
                  <a:path extrusionOk="0" h="1298" w="1299">
                    <a:moveTo>
                      <a:pt x="501" y="0"/>
                    </a:moveTo>
                    <a:lnTo>
                      <a:pt x="501" y="500"/>
                    </a:lnTo>
                    <a:lnTo>
                      <a:pt x="1" y="655"/>
                    </a:lnTo>
                    <a:lnTo>
                      <a:pt x="501" y="798"/>
                    </a:lnTo>
                    <a:lnTo>
                      <a:pt x="501" y="1298"/>
                    </a:lnTo>
                    <a:lnTo>
                      <a:pt x="798" y="893"/>
                    </a:lnTo>
                    <a:lnTo>
                      <a:pt x="1298" y="1048"/>
                    </a:lnTo>
                    <a:lnTo>
                      <a:pt x="989" y="655"/>
                    </a:lnTo>
                    <a:lnTo>
                      <a:pt x="1298" y="250"/>
                    </a:lnTo>
                    <a:lnTo>
                      <a:pt x="798" y="405"/>
                    </a:lnTo>
                    <a:lnTo>
                      <a:pt x="50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2" name="Google Shape;5732;p27"/>
              <p:cNvSpPr/>
              <p:nvPr/>
            </p:nvSpPr>
            <p:spPr>
              <a:xfrm>
                <a:off x="2275275" y="2911200"/>
                <a:ext cx="32475" cy="32475"/>
              </a:xfrm>
              <a:custGeom>
                <a:rect b="b" l="l" r="r" t="t"/>
                <a:pathLst>
                  <a:path extrusionOk="0" h="1299" w="1299">
                    <a:moveTo>
                      <a:pt x="500" y="1"/>
                    </a:moveTo>
                    <a:lnTo>
                      <a:pt x="500" y="501"/>
                    </a:lnTo>
                    <a:lnTo>
                      <a:pt x="0" y="644"/>
                    </a:lnTo>
                    <a:lnTo>
                      <a:pt x="500" y="798"/>
                    </a:lnTo>
                    <a:lnTo>
                      <a:pt x="500" y="1298"/>
                    </a:lnTo>
                    <a:lnTo>
                      <a:pt x="798" y="894"/>
                    </a:lnTo>
                    <a:lnTo>
                      <a:pt x="1298" y="1048"/>
                    </a:lnTo>
                    <a:lnTo>
                      <a:pt x="989" y="644"/>
                    </a:lnTo>
                    <a:lnTo>
                      <a:pt x="1298" y="251"/>
                    </a:lnTo>
                    <a:lnTo>
                      <a:pt x="1298" y="251"/>
                    </a:lnTo>
                    <a:lnTo>
                      <a:pt x="798" y="393"/>
                    </a:lnTo>
                    <a:lnTo>
                      <a:pt x="50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3" name="Google Shape;5733;p27"/>
              <p:cNvSpPr/>
              <p:nvPr/>
            </p:nvSpPr>
            <p:spPr>
              <a:xfrm>
                <a:off x="2544350" y="3918175"/>
                <a:ext cx="32175" cy="32475"/>
              </a:xfrm>
              <a:custGeom>
                <a:rect b="b" l="l" r="r" t="t"/>
                <a:pathLst>
                  <a:path extrusionOk="0" h="1299" w="1287">
                    <a:moveTo>
                      <a:pt x="489" y="0"/>
                    </a:moveTo>
                    <a:lnTo>
                      <a:pt x="489" y="500"/>
                    </a:lnTo>
                    <a:lnTo>
                      <a:pt x="1" y="655"/>
                    </a:lnTo>
                    <a:lnTo>
                      <a:pt x="489" y="810"/>
                    </a:lnTo>
                    <a:lnTo>
                      <a:pt x="489" y="1298"/>
                    </a:lnTo>
                    <a:lnTo>
                      <a:pt x="798" y="905"/>
                    </a:lnTo>
                    <a:lnTo>
                      <a:pt x="1287" y="1048"/>
                    </a:lnTo>
                    <a:lnTo>
                      <a:pt x="989" y="655"/>
                    </a:lnTo>
                    <a:lnTo>
                      <a:pt x="1287" y="250"/>
                    </a:lnTo>
                    <a:lnTo>
                      <a:pt x="798" y="405"/>
                    </a:lnTo>
                    <a:lnTo>
                      <a:pt x="4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4" name="Google Shape;5734;p27"/>
              <p:cNvSpPr/>
              <p:nvPr/>
            </p:nvSpPr>
            <p:spPr>
              <a:xfrm>
                <a:off x="2670850" y="2694200"/>
                <a:ext cx="32175" cy="32475"/>
              </a:xfrm>
              <a:custGeom>
                <a:rect b="b" l="l" r="r" t="t"/>
                <a:pathLst>
                  <a:path extrusionOk="0" h="1299" w="1287">
                    <a:moveTo>
                      <a:pt x="489" y="1"/>
                    </a:moveTo>
                    <a:lnTo>
                      <a:pt x="489" y="489"/>
                    </a:lnTo>
                    <a:lnTo>
                      <a:pt x="1" y="644"/>
                    </a:lnTo>
                    <a:lnTo>
                      <a:pt x="489" y="799"/>
                    </a:lnTo>
                    <a:lnTo>
                      <a:pt x="489" y="1299"/>
                    </a:lnTo>
                    <a:lnTo>
                      <a:pt x="799" y="894"/>
                    </a:lnTo>
                    <a:lnTo>
                      <a:pt x="1287" y="1049"/>
                    </a:lnTo>
                    <a:lnTo>
                      <a:pt x="1287" y="1049"/>
                    </a:lnTo>
                    <a:lnTo>
                      <a:pt x="989" y="644"/>
                    </a:lnTo>
                    <a:lnTo>
                      <a:pt x="1287" y="251"/>
                    </a:lnTo>
                    <a:lnTo>
                      <a:pt x="799" y="394"/>
                    </a:lnTo>
                    <a:lnTo>
                      <a:pt x="48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5" name="Google Shape;5735;p27"/>
              <p:cNvSpPr/>
              <p:nvPr/>
            </p:nvSpPr>
            <p:spPr>
              <a:xfrm>
                <a:off x="2745875" y="1821775"/>
                <a:ext cx="32450" cy="32475"/>
              </a:xfrm>
              <a:custGeom>
                <a:rect b="b" l="l" r="r" t="t"/>
                <a:pathLst>
                  <a:path extrusionOk="0" h="1299" w="1298">
                    <a:moveTo>
                      <a:pt x="500" y="1"/>
                    </a:moveTo>
                    <a:lnTo>
                      <a:pt x="500" y="489"/>
                    </a:lnTo>
                    <a:lnTo>
                      <a:pt x="0" y="644"/>
                    </a:lnTo>
                    <a:lnTo>
                      <a:pt x="500" y="799"/>
                    </a:lnTo>
                    <a:lnTo>
                      <a:pt x="500" y="1299"/>
                    </a:lnTo>
                    <a:lnTo>
                      <a:pt x="810" y="894"/>
                    </a:lnTo>
                    <a:lnTo>
                      <a:pt x="1298" y="1049"/>
                    </a:lnTo>
                    <a:lnTo>
                      <a:pt x="988" y="644"/>
                    </a:lnTo>
                    <a:lnTo>
                      <a:pt x="1298" y="251"/>
                    </a:lnTo>
                    <a:lnTo>
                      <a:pt x="810" y="394"/>
                    </a:lnTo>
                    <a:lnTo>
                      <a:pt x="50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6" name="Google Shape;5736;p27"/>
              <p:cNvSpPr/>
              <p:nvPr/>
            </p:nvSpPr>
            <p:spPr>
              <a:xfrm>
                <a:off x="3651050" y="3127300"/>
                <a:ext cx="32450" cy="32475"/>
              </a:xfrm>
              <a:custGeom>
                <a:rect b="b" l="l" r="r" t="t"/>
                <a:pathLst>
                  <a:path extrusionOk="0" h="1299" w="1298">
                    <a:moveTo>
                      <a:pt x="488" y="0"/>
                    </a:moveTo>
                    <a:lnTo>
                      <a:pt x="488" y="501"/>
                    </a:lnTo>
                    <a:lnTo>
                      <a:pt x="0" y="655"/>
                    </a:lnTo>
                    <a:lnTo>
                      <a:pt x="488" y="810"/>
                    </a:lnTo>
                    <a:lnTo>
                      <a:pt x="488" y="1298"/>
                    </a:lnTo>
                    <a:lnTo>
                      <a:pt x="798" y="905"/>
                    </a:lnTo>
                    <a:lnTo>
                      <a:pt x="1298" y="1060"/>
                    </a:lnTo>
                    <a:lnTo>
                      <a:pt x="988" y="655"/>
                    </a:lnTo>
                    <a:lnTo>
                      <a:pt x="1298" y="251"/>
                    </a:lnTo>
                    <a:lnTo>
                      <a:pt x="798" y="405"/>
                    </a:lnTo>
                    <a:lnTo>
                      <a:pt x="48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7" name="Google Shape;5737;p27"/>
              <p:cNvSpPr/>
              <p:nvPr/>
            </p:nvSpPr>
            <p:spPr>
              <a:xfrm>
                <a:off x="4041275" y="2777250"/>
                <a:ext cx="32175" cy="32775"/>
              </a:xfrm>
              <a:custGeom>
                <a:rect b="b" l="l" r="r" t="t"/>
                <a:pathLst>
                  <a:path extrusionOk="0" h="1311" w="1287">
                    <a:moveTo>
                      <a:pt x="488" y="1"/>
                    </a:moveTo>
                    <a:lnTo>
                      <a:pt x="488" y="501"/>
                    </a:lnTo>
                    <a:lnTo>
                      <a:pt x="0" y="656"/>
                    </a:lnTo>
                    <a:lnTo>
                      <a:pt x="488" y="810"/>
                    </a:lnTo>
                    <a:lnTo>
                      <a:pt x="488" y="1310"/>
                    </a:lnTo>
                    <a:lnTo>
                      <a:pt x="798" y="906"/>
                    </a:lnTo>
                    <a:lnTo>
                      <a:pt x="1286" y="1060"/>
                    </a:lnTo>
                    <a:lnTo>
                      <a:pt x="988" y="656"/>
                    </a:lnTo>
                    <a:lnTo>
                      <a:pt x="1286" y="251"/>
                    </a:lnTo>
                    <a:lnTo>
                      <a:pt x="798" y="406"/>
                    </a:lnTo>
                    <a:lnTo>
                      <a:pt x="48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8" name="Google Shape;5738;p27"/>
              <p:cNvSpPr/>
              <p:nvPr/>
            </p:nvSpPr>
            <p:spPr>
              <a:xfrm>
                <a:off x="1419225" y="2245650"/>
                <a:ext cx="32450" cy="32475"/>
              </a:xfrm>
              <a:custGeom>
                <a:rect b="b" l="l" r="r" t="t"/>
                <a:pathLst>
                  <a:path extrusionOk="0" h="1299" w="1298">
                    <a:moveTo>
                      <a:pt x="500" y="0"/>
                    </a:moveTo>
                    <a:lnTo>
                      <a:pt x="500" y="500"/>
                    </a:lnTo>
                    <a:lnTo>
                      <a:pt x="0" y="655"/>
                    </a:lnTo>
                    <a:lnTo>
                      <a:pt x="500" y="810"/>
                    </a:lnTo>
                    <a:lnTo>
                      <a:pt x="500" y="1298"/>
                    </a:lnTo>
                    <a:lnTo>
                      <a:pt x="798" y="905"/>
                    </a:lnTo>
                    <a:lnTo>
                      <a:pt x="1298" y="1048"/>
                    </a:lnTo>
                    <a:lnTo>
                      <a:pt x="1298" y="1048"/>
                    </a:lnTo>
                    <a:lnTo>
                      <a:pt x="988" y="655"/>
                    </a:lnTo>
                    <a:lnTo>
                      <a:pt x="1298" y="250"/>
                    </a:lnTo>
                    <a:lnTo>
                      <a:pt x="798" y="405"/>
                    </a:lnTo>
                    <a:lnTo>
                      <a:pt x="5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9" name="Google Shape;5739;p27"/>
              <p:cNvSpPr/>
              <p:nvPr/>
            </p:nvSpPr>
            <p:spPr>
              <a:xfrm>
                <a:off x="3361425" y="3035625"/>
                <a:ext cx="32475" cy="32475"/>
              </a:xfrm>
              <a:custGeom>
                <a:rect b="b" l="l" r="r" t="t"/>
                <a:pathLst>
                  <a:path extrusionOk="0" h="1299" w="1299">
                    <a:moveTo>
                      <a:pt x="488" y="0"/>
                    </a:moveTo>
                    <a:lnTo>
                      <a:pt x="488" y="489"/>
                    </a:lnTo>
                    <a:lnTo>
                      <a:pt x="0" y="643"/>
                    </a:lnTo>
                    <a:lnTo>
                      <a:pt x="488" y="798"/>
                    </a:lnTo>
                    <a:lnTo>
                      <a:pt x="488" y="1298"/>
                    </a:lnTo>
                    <a:lnTo>
                      <a:pt x="798" y="893"/>
                    </a:lnTo>
                    <a:lnTo>
                      <a:pt x="1298" y="1048"/>
                    </a:lnTo>
                    <a:lnTo>
                      <a:pt x="989" y="643"/>
                    </a:lnTo>
                    <a:lnTo>
                      <a:pt x="1298" y="239"/>
                    </a:lnTo>
                    <a:lnTo>
                      <a:pt x="798" y="393"/>
                    </a:lnTo>
                    <a:lnTo>
                      <a:pt x="48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0" name="Google Shape;5740;p27"/>
              <p:cNvSpPr/>
              <p:nvPr/>
            </p:nvSpPr>
            <p:spPr>
              <a:xfrm>
                <a:off x="1792475" y="2761175"/>
                <a:ext cx="32175" cy="32475"/>
              </a:xfrm>
              <a:custGeom>
                <a:rect b="b" l="l" r="r" t="t"/>
                <a:pathLst>
                  <a:path extrusionOk="0" h="1299" w="1287">
                    <a:moveTo>
                      <a:pt x="489" y="1"/>
                    </a:moveTo>
                    <a:lnTo>
                      <a:pt x="489" y="501"/>
                    </a:lnTo>
                    <a:lnTo>
                      <a:pt x="0" y="644"/>
                    </a:lnTo>
                    <a:lnTo>
                      <a:pt x="489" y="799"/>
                    </a:lnTo>
                    <a:lnTo>
                      <a:pt x="489" y="1299"/>
                    </a:lnTo>
                    <a:lnTo>
                      <a:pt x="798" y="894"/>
                    </a:lnTo>
                    <a:lnTo>
                      <a:pt x="1286" y="1049"/>
                    </a:lnTo>
                    <a:lnTo>
                      <a:pt x="989" y="644"/>
                    </a:lnTo>
                    <a:lnTo>
                      <a:pt x="1286" y="251"/>
                    </a:lnTo>
                    <a:lnTo>
                      <a:pt x="798" y="406"/>
                    </a:lnTo>
                    <a:lnTo>
                      <a:pt x="48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1" name="Google Shape;5741;p27"/>
              <p:cNvSpPr/>
              <p:nvPr/>
            </p:nvSpPr>
            <p:spPr>
              <a:xfrm>
                <a:off x="1107275" y="2677850"/>
                <a:ext cx="32475" cy="32450"/>
              </a:xfrm>
              <a:custGeom>
                <a:rect b="b" l="l" r="r" t="t"/>
                <a:pathLst>
                  <a:path extrusionOk="0" h="1298" w="1299">
                    <a:moveTo>
                      <a:pt x="500" y="0"/>
                    </a:moveTo>
                    <a:lnTo>
                      <a:pt x="500" y="500"/>
                    </a:lnTo>
                    <a:lnTo>
                      <a:pt x="0" y="655"/>
                    </a:lnTo>
                    <a:lnTo>
                      <a:pt x="500" y="810"/>
                    </a:lnTo>
                    <a:lnTo>
                      <a:pt x="500" y="1298"/>
                    </a:lnTo>
                    <a:lnTo>
                      <a:pt x="810" y="905"/>
                    </a:lnTo>
                    <a:lnTo>
                      <a:pt x="1298" y="1048"/>
                    </a:lnTo>
                    <a:lnTo>
                      <a:pt x="988" y="655"/>
                    </a:lnTo>
                    <a:lnTo>
                      <a:pt x="1298" y="250"/>
                    </a:lnTo>
                    <a:lnTo>
                      <a:pt x="810" y="405"/>
                    </a:lnTo>
                    <a:lnTo>
                      <a:pt x="5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2" name="Google Shape;5742;p27"/>
              <p:cNvSpPr/>
              <p:nvPr/>
            </p:nvSpPr>
            <p:spPr>
              <a:xfrm>
                <a:off x="3018525" y="2280175"/>
                <a:ext cx="32475" cy="32475"/>
              </a:xfrm>
              <a:custGeom>
                <a:rect b="b" l="l" r="r" t="t"/>
                <a:pathLst>
                  <a:path extrusionOk="0" h="1299" w="1299">
                    <a:moveTo>
                      <a:pt x="500" y="0"/>
                    </a:moveTo>
                    <a:lnTo>
                      <a:pt x="500" y="500"/>
                    </a:lnTo>
                    <a:lnTo>
                      <a:pt x="0" y="655"/>
                    </a:lnTo>
                    <a:lnTo>
                      <a:pt x="500" y="810"/>
                    </a:lnTo>
                    <a:lnTo>
                      <a:pt x="500" y="1298"/>
                    </a:lnTo>
                    <a:lnTo>
                      <a:pt x="798" y="905"/>
                    </a:lnTo>
                    <a:lnTo>
                      <a:pt x="1298" y="1048"/>
                    </a:lnTo>
                    <a:lnTo>
                      <a:pt x="989" y="655"/>
                    </a:lnTo>
                    <a:lnTo>
                      <a:pt x="1298" y="250"/>
                    </a:lnTo>
                    <a:lnTo>
                      <a:pt x="798" y="405"/>
                    </a:lnTo>
                    <a:lnTo>
                      <a:pt x="5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3" name="Google Shape;5743;p27"/>
              <p:cNvSpPr/>
              <p:nvPr/>
            </p:nvSpPr>
            <p:spPr>
              <a:xfrm>
                <a:off x="2549425" y="2858225"/>
                <a:ext cx="14900" cy="12800"/>
              </a:xfrm>
              <a:custGeom>
                <a:rect b="b" l="l" r="r" t="t"/>
                <a:pathLst>
                  <a:path extrusionOk="0" h="512" w="596">
                    <a:moveTo>
                      <a:pt x="274" y="0"/>
                    </a:moveTo>
                    <a:cubicBezTo>
                      <a:pt x="119" y="0"/>
                      <a:pt x="0" y="119"/>
                      <a:pt x="0" y="262"/>
                    </a:cubicBezTo>
                    <a:cubicBezTo>
                      <a:pt x="0" y="409"/>
                      <a:pt x="129" y="511"/>
                      <a:pt x="259" y="511"/>
                    </a:cubicBezTo>
                    <a:cubicBezTo>
                      <a:pt x="319" y="511"/>
                      <a:pt x="380" y="490"/>
                      <a:pt x="429" y="441"/>
                    </a:cubicBezTo>
                    <a:cubicBezTo>
                      <a:pt x="595" y="286"/>
                      <a:pt x="488" y="12"/>
                      <a:pt x="27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4" name="Google Shape;5744;p27"/>
              <p:cNvSpPr/>
              <p:nvPr/>
            </p:nvSpPr>
            <p:spPr>
              <a:xfrm>
                <a:off x="2369925" y="2624550"/>
                <a:ext cx="7475" cy="6475"/>
              </a:xfrm>
              <a:custGeom>
                <a:rect b="b" l="l" r="r" t="t"/>
                <a:pathLst>
                  <a:path extrusionOk="0" h="259" w="299">
                    <a:moveTo>
                      <a:pt x="132" y="1"/>
                    </a:moveTo>
                    <a:cubicBezTo>
                      <a:pt x="60" y="1"/>
                      <a:pt x="1" y="60"/>
                      <a:pt x="1" y="132"/>
                    </a:cubicBezTo>
                    <a:cubicBezTo>
                      <a:pt x="1" y="207"/>
                      <a:pt x="64" y="258"/>
                      <a:pt x="131" y="258"/>
                    </a:cubicBezTo>
                    <a:cubicBezTo>
                      <a:pt x="160" y="258"/>
                      <a:pt x="190" y="249"/>
                      <a:pt x="215" y="227"/>
                    </a:cubicBezTo>
                    <a:cubicBezTo>
                      <a:pt x="298" y="144"/>
                      <a:pt x="251" y="1"/>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5" name="Google Shape;5745;p27"/>
              <p:cNvSpPr/>
              <p:nvPr/>
            </p:nvSpPr>
            <p:spPr>
              <a:xfrm>
                <a:off x="2025825" y="2983825"/>
                <a:ext cx="7475" cy="6650"/>
              </a:xfrm>
              <a:custGeom>
                <a:rect b="b" l="l" r="r" t="t"/>
                <a:pathLst>
                  <a:path extrusionOk="0" h="266" w="299">
                    <a:moveTo>
                      <a:pt x="132" y="1"/>
                    </a:moveTo>
                    <a:cubicBezTo>
                      <a:pt x="60" y="1"/>
                      <a:pt x="1" y="60"/>
                      <a:pt x="1" y="132"/>
                    </a:cubicBezTo>
                    <a:cubicBezTo>
                      <a:pt x="1" y="212"/>
                      <a:pt x="61" y="266"/>
                      <a:pt x="126" y="266"/>
                    </a:cubicBezTo>
                    <a:cubicBezTo>
                      <a:pt x="157" y="266"/>
                      <a:pt x="188" y="254"/>
                      <a:pt x="215" y="227"/>
                    </a:cubicBezTo>
                    <a:cubicBezTo>
                      <a:pt x="299" y="155"/>
                      <a:pt x="251" y="13"/>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6" name="Google Shape;5746;p27"/>
              <p:cNvSpPr/>
              <p:nvPr/>
            </p:nvSpPr>
            <p:spPr>
              <a:xfrm>
                <a:off x="2667000" y="2083975"/>
                <a:ext cx="7750" cy="6400"/>
              </a:xfrm>
              <a:custGeom>
                <a:rect b="b" l="l" r="r" t="t"/>
                <a:pathLst>
                  <a:path extrusionOk="0" h="256" w="310">
                    <a:moveTo>
                      <a:pt x="125" y="1"/>
                    </a:moveTo>
                    <a:cubicBezTo>
                      <a:pt x="60" y="1"/>
                      <a:pt x="0" y="57"/>
                      <a:pt x="0" y="133"/>
                    </a:cubicBezTo>
                    <a:cubicBezTo>
                      <a:pt x="0" y="205"/>
                      <a:pt x="65" y="256"/>
                      <a:pt x="132" y="256"/>
                    </a:cubicBezTo>
                    <a:cubicBezTo>
                      <a:pt x="165" y="256"/>
                      <a:pt x="199" y="244"/>
                      <a:pt x="226" y="216"/>
                    </a:cubicBezTo>
                    <a:cubicBezTo>
                      <a:pt x="310" y="145"/>
                      <a:pt x="250" y="2"/>
                      <a:pt x="143" y="2"/>
                    </a:cubicBezTo>
                    <a:cubicBezTo>
                      <a:pt x="137" y="1"/>
                      <a:pt x="131" y="1"/>
                      <a:pt x="12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7" name="Google Shape;5747;p27"/>
              <p:cNvSpPr/>
              <p:nvPr/>
            </p:nvSpPr>
            <p:spPr>
              <a:xfrm>
                <a:off x="2303550" y="2080750"/>
                <a:ext cx="7475" cy="6450"/>
              </a:xfrm>
              <a:custGeom>
                <a:rect b="b" l="l" r="r" t="t"/>
                <a:pathLst>
                  <a:path extrusionOk="0" h="258" w="299">
                    <a:moveTo>
                      <a:pt x="131" y="0"/>
                    </a:moveTo>
                    <a:cubicBezTo>
                      <a:pt x="60" y="0"/>
                      <a:pt x="0" y="48"/>
                      <a:pt x="0" y="131"/>
                    </a:cubicBezTo>
                    <a:cubicBezTo>
                      <a:pt x="0" y="206"/>
                      <a:pt x="64" y="258"/>
                      <a:pt x="131" y="258"/>
                    </a:cubicBezTo>
                    <a:cubicBezTo>
                      <a:pt x="160" y="258"/>
                      <a:pt x="190" y="248"/>
                      <a:pt x="215" y="226"/>
                    </a:cubicBezTo>
                    <a:cubicBezTo>
                      <a:pt x="298" y="143"/>
                      <a:pt x="251" y="0"/>
                      <a:pt x="13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8" name="Google Shape;5748;p27"/>
              <p:cNvSpPr/>
              <p:nvPr/>
            </p:nvSpPr>
            <p:spPr>
              <a:xfrm>
                <a:off x="1918475" y="2471525"/>
                <a:ext cx="9650" cy="6625"/>
              </a:xfrm>
              <a:custGeom>
                <a:rect b="b" l="l" r="r" t="t"/>
                <a:pathLst>
                  <a:path extrusionOk="0" h="265" w="386">
                    <a:moveTo>
                      <a:pt x="177" y="1"/>
                    </a:moveTo>
                    <a:cubicBezTo>
                      <a:pt x="1" y="1"/>
                      <a:pt x="4" y="264"/>
                      <a:pt x="188" y="264"/>
                    </a:cubicBezTo>
                    <a:cubicBezTo>
                      <a:pt x="191" y="264"/>
                      <a:pt x="195" y="264"/>
                      <a:pt x="199" y="264"/>
                    </a:cubicBezTo>
                    <a:cubicBezTo>
                      <a:pt x="203" y="264"/>
                      <a:pt x="207" y="264"/>
                      <a:pt x="210" y="264"/>
                    </a:cubicBezTo>
                    <a:cubicBezTo>
                      <a:pt x="383" y="264"/>
                      <a:pt x="386" y="1"/>
                      <a:pt x="220" y="1"/>
                    </a:cubicBezTo>
                    <a:cubicBezTo>
                      <a:pt x="214" y="1"/>
                      <a:pt x="207" y="1"/>
                      <a:pt x="199" y="2"/>
                    </a:cubicBezTo>
                    <a:cubicBezTo>
                      <a:pt x="191" y="1"/>
                      <a:pt x="184" y="1"/>
                      <a:pt x="17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9" name="Google Shape;5749;p27"/>
              <p:cNvSpPr/>
              <p:nvPr/>
            </p:nvSpPr>
            <p:spPr>
              <a:xfrm>
                <a:off x="2306625" y="3102300"/>
                <a:ext cx="7675" cy="6650"/>
              </a:xfrm>
              <a:custGeom>
                <a:rect b="b" l="l" r="r" t="t"/>
                <a:pathLst>
                  <a:path extrusionOk="0" h="266" w="307">
                    <a:moveTo>
                      <a:pt x="139" y="0"/>
                    </a:moveTo>
                    <a:cubicBezTo>
                      <a:pt x="68" y="0"/>
                      <a:pt x="8" y="60"/>
                      <a:pt x="8" y="131"/>
                    </a:cubicBezTo>
                    <a:cubicBezTo>
                      <a:pt x="0" y="212"/>
                      <a:pt x="63" y="265"/>
                      <a:pt x="131" y="265"/>
                    </a:cubicBezTo>
                    <a:cubicBezTo>
                      <a:pt x="163" y="265"/>
                      <a:pt x="196" y="253"/>
                      <a:pt x="223" y="227"/>
                    </a:cubicBezTo>
                    <a:cubicBezTo>
                      <a:pt x="306" y="143"/>
                      <a:pt x="258" y="12"/>
                      <a:pt x="139"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0" name="Google Shape;5750;p27"/>
              <p:cNvSpPr/>
              <p:nvPr/>
            </p:nvSpPr>
            <p:spPr>
              <a:xfrm>
                <a:off x="2209300" y="3393375"/>
                <a:ext cx="7650" cy="6375"/>
              </a:xfrm>
              <a:custGeom>
                <a:rect b="b" l="l" r="r" t="t"/>
                <a:pathLst>
                  <a:path extrusionOk="0" h="255" w="306">
                    <a:moveTo>
                      <a:pt x="121" y="0"/>
                    </a:moveTo>
                    <a:cubicBezTo>
                      <a:pt x="58" y="0"/>
                      <a:pt x="8" y="55"/>
                      <a:pt x="8" y="121"/>
                    </a:cubicBezTo>
                    <a:cubicBezTo>
                      <a:pt x="0" y="201"/>
                      <a:pt x="63" y="255"/>
                      <a:pt x="131" y="255"/>
                    </a:cubicBezTo>
                    <a:cubicBezTo>
                      <a:pt x="163" y="255"/>
                      <a:pt x="196" y="243"/>
                      <a:pt x="222" y="216"/>
                    </a:cubicBezTo>
                    <a:cubicBezTo>
                      <a:pt x="306" y="145"/>
                      <a:pt x="258" y="2"/>
                      <a:pt x="139" y="2"/>
                    </a:cubicBezTo>
                    <a:cubicBezTo>
                      <a:pt x="133" y="1"/>
                      <a:pt x="127" y="0"/>
                      <a:pt x="12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1" name="Google Shape;5751;p27"/>
              <p:cNvSpPr/>
              <p:nvPr/>
            </p:nvSpPr>
            <p:spPr>
              <a:xfrm>
                <a:off x="2083875" y="3702375"/>
                <a:ext cx="7775" cy="6650"/>
              </a:xfrm>
              <a:custGeom>
                <a:rect b="b" l="l" r="r" t="t"/>
                <a:pathLst>
                  <a:path extrusionOk="0" h="266" w="311">
                    <a:moveTo>
                      <a:pt x="144" y="0"/>
                    </a:moveTo>
                    <a:cubicBezTo>
                      <a:pt x="60" y="0"/>
                      <a:pt x="1" y="60"/>
                      <a:pt x="1" y="131"/>
                    </a:cubicBezTo>
                    <a:cubicBezTo>
                      <a:pt x="1" y="212"/>
                      <a:pt x="66" y="265"/>
                      <a:pt x="135" y="265"/>
                    </a:cubicBezTo>
                    <a:cubicBezTo>
                      <a:pt x="167" y="265"/>
                      <a:pt x="200" y="253"/>
                      <a:pt x="227" y="227"/>
                    </a:cubicBezTo>
                    <a:cubicBezTo>
                      <a:pt x="310" y="143"/>
                      <a:pt x="251" y="0"/>
                      <a:pt x="14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2" name="Google Shape;5752;p27"/>
              <p:cNvSpPr/>
              <p:nvPr/>
            </p:nvSpPr>
            <p:spPr>
              <a:xfrm>
                <a:off x="2559225" y="3660700"/>
                <a:ext cx="6875" cy="6275"/>
              </a:xfrm>
              <a:custGeom>
                <a:rect b="b" l="l" r="r" t="t"/>
                <a:pathLst>
                  <a:path extrusionOk="0" h="251" w="275">
                    <a:moveTo>
                      <a:pt x="132" y="0"/>
                    </a:moveTo>
                    <a:cubicBezTo>
                      <a:pt x="60" y="0"/>
                      <a:pt x="1" y="48"/>
                      <a:pt x="1" y="120"/>
                    </a:cubicBezTo>
                    <a:cubicBezTo>
                      <a:pt x="1" y="203"/>
                      <a:pt x="60" y="250"/>
                      <a:pt x="132" y="250"/>
                    </a:cubicBezTo>
                    <a:cubicBezTo>
                      <a:pt x="215" y="250"/>
                      <a:pt x="275" y="203"/>
                      <a:pt x="275" y="120"/>
                    </a:cubicBezTo>
                    <a:cubicBezTo>
                      <a:pt x="275" y="48"/>
                      <a:pt x="215" y="0"/>
                      <a:pt x="13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3" name="Google Shape;5753;p27"/>
              <p:cNvSpPr/>
              <p:nvPr/>
            </p:nvSpPr>
            <p:spPr>
              <a:xfrm>
                <a:off x="2366350" y="4374475"/>
                <a:ext cx="6875" cy="6575"/>
              </a:xfrm>
              <a:custGeom>
                <a:rect b="b" l="l" r="r" t="t"/>
                <a:pathLst>
                  <a:path extrusionOk="0" h="263" w="275">
                    <a:moveTo>
                      <a:pt x="144" y="1"/>
                    </a:moveTo>
                    <a:cubicBezTo>
                      <a:pt x="60" y="1"/>
                      <a:pt x="1" y="60"/>
                      <a:pt x="1" y="132"/>
                    </a:cubicBezTo>
                    <a:cubicBezTo>
                      <a:pt x="1" y="203"/>
                      <a:pt x="60" y="263"/>
                      <a:pt x="144" y="263"/>
                    </a:cubicBezTo>
                    <a:cubicBezTo>
                      <a:pt x="215" y="263"/>
                      <a:pt x="275" y="203"/>
                      <a:pt x="275" y="132"/>
                    </a:cubicBezTo>
                    <a:cubicBezTo>
                      <a:pt x="275" y="60"/>
                      <a:pt x="215" y="1"/>
                      <a:pt x="14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4" name="Google Shape;5754;p27"/>
              <p:cNvSpPr/>
              <p:nvPr/>
            </p:nvSpPr>
            <p:spPr>
              <a:xfrm>
                <a:off x="3070300" y="3765175"/>
                <a:ext cx="7475" cy="6650"/>
              </a:xfrm>
              <a:custGeom>
                <a:rect b="b" l="l" r="r" t="t"/>
                <a:pathLst>
                  <a:path extrusionOk="0" h="266" w="299">
                    <a:moveTo>
                      <a:pt x="132" y="1"/>
                    </a:moveTo>
                    <a:cubicBezTo>
                      <a:pt x="61" y="1"/>
                      <a:pt x="1" y="60"/>
                      <a:pt x="1" y="132"/>
                    </a:cubicBezTo>
                    <a:cubicBezTo>
                      <a:pt x="1" y="212"/>
                      <a:pt x="61" y="266"/>
                      <a:pt x="126" y="266"/>
                    </a:cubicBezTo>
                    <a:cubicBezTo>
                      <a:pt x="157" y="266"/>
                      <a:pt x="188" y="254"/>
                      <a:pt x="215" y="227"/>
                    </a:cubicBezTo>
                    <a:cubicBezTo>
                      <a:pt x="299" y="143"/>
                      <a:pt x="251" y="12"/>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5" name="Google Shape;5755;p27"/>
              <p:cNvSpPr/>
              <p:nvPr/>
            </p:nvSpPr>
            <p:spPr>
              <a:xfrm>
                <a:off x="2988150" y="3991400"/>
                <a:ext cx="7475" cy="6450"/>
              </a:xfrm>
              <a:custGeom>
                <a:rect b="b" l="l" r="r" t="t"/>
                <a:pathLst>
                  <a:path extrusionOk="0" h="258" w="299">
                    <a:moveTo>
                      <a:pt x="132" y="0"/>
                    </a:moveTo>
                    <a:cubicBezTo>
                      <a:pt x="60" y="0"/>
                      <a:pt x="1" y="48"/>
                      <a:pt x="1" y="131"/>
                    </a:cubicBezTo>
                    <a:cubicBezTo>
                      <a:pt x="1" y="206"/>
                      <a:pt x="65" y="258"/>
                      <a:pt x="132" y="258"/>
                    </a:cubicBezTo>
                    <a:cubicBezTo>
                      <a:pt x="161" y="258"/>
                      <a:pt x="190" y="248"/>
                      <a:pt x="215" y="226"/>
                    </a:cubicBezTo>
                    <a:cubicBezTo>
                      <a:pt x="299" y="143"/>
                      <a:pt x="251" y="0"/>
                      <a:pt x="13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6" name="Google Shape;5756;p27"/>
              <p:cNvSpPr/>
              <p:nvPr/>
            </p:nvSpPr>
            <p:spPr>
              <a:xfrm>
                <a:off x="2795575" y="4192900"/>
                <a:ext cx="7475" cy="6650"/>
              </a:xfrm>
              <a:custGeom>
                <a:rect b="b" l="l" r="r" t="t"/>
                <a:pathLst>
                  <a:path extrusionOk="0" h="266" w="299">
                    <a:moveTo>
                      <a:pt x="131" y="1"/>
                    </a:moveTo>
                    <a:cubicBezTo>
                      <a:pt x="60" y="1"/>
                      <a:pt x="1" y="60"/>
                      <a:pt x="1" y="132"/>
                    </a:cubicBezTo>
                    <a:cubicBezTo>
                      <a:pt x="1" y="212"/>
                      <a:pt x="61" y="266"/>
                      <a:pt x="125" y="266"/>
                    </a:cubicBezTo>
                    <a:cubicBezTo>
                      <a:pt x="156" y="266"/>
                      <a:pt x="188" y="254"/>
                      <a:pt x="215" y="227"/>
                    </a:cubicBezTo>
                    <a:cubicBezTo>
                      <a:pt x="298" y="144"/>
                      <a:pt x="251" y="13"/>
                      <a:pt x="13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7" name="Google Shape;5757;p27"/>
              <p:cNvSpPr/>
              <p:nvPr/>
            </p:nvSpPr>
            <p:spPr>
              <a:xfrm>
                <a:off x="3423925" y="3518125"/>
                <a:ext cx="7775" cy="6650"/>
              </a:xfrm>
              <a:custGeom>
                <a:rect b="b" l="l" r="r" t="t"/>
                <a:pathLst>
                  <a:path extrusionOk="0" h="266" w="311">
                    <a:moveTo>
                      <a:pt x="143" y="0"/>
                    </a:moveTo>
                    <a:cubicBezTo>
                      <a:pt x="72" y="0"/>
                      <a:pt x="1" y="60"/>
                      <a:pt x="1" y="131"/>
                    </a:cubicBezTo>
                    <a:cubicBezTo>
                      <a:pt x="1" y="212"/>
                      <a:pt x="66" y="265"/>
                      <a:pt x="135" y="265"/>
                    </a:cubicBezTo>
                    <a:cubicBezTo>
                      <a:pt x="167" y="265"/>
                      <a:pt x="200" y="253"/>
                      <a:pt x="227" y="227"/>
                    </a:cubicBezTo>
                    <a:cubicBezTo>
                      <a:pt x="310" y="143"/>
                      <a:pt x="263" y="0"/>
                      <a:pt x="14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8" name="Google Shape;5758;p27"/>
              <p:cNvSpPr/>
              <p:nvPr/>
            </p:nvSpPr>
            <p:spPr>
              <a:xfrm>
                <a:off x="4689275" y="3780950"/>
                <a:ext cx="7750" cy="6650"/>
              </a:xfrm>
              <a:custGeom>
                <a:rect b="b" l="l" r="r" t="t"/>
                <a:pathLst>
                  <a:path extrusionOk="0" h="266" w="310">
                    <a:moveTo>
                      <a:pt x="143" y="1"/>
                    </a:moveTo>
                    <a:cubicBezTo>
                      <a:pt x="60" y="1"/>
                      <a:pt x="0" y="60"/>
                      <a:pt x="0" y="132"/>
                    </a:cubicBezTo>
                    <a:cubicBezTo>
                      <a:pt x="0" y="212"/>
                      <a:pt x="66" y="266"/>
                      <a:pt x="134" y="266"/>
                    </a:cubicBezTo>
                    <a:cubicBezTo>
                      <a:pt x="166" y="266"/>
                      <a:pt x="199" y="254"/>
                      <a:pt x="226" y="227"/>
                    </a:cubicBezTo>
                    <a:cubicBezTo>
                      <a:pt x="310" y="143"/>
                      <a:pt x="250" y="1"/>
                      <a:pt x="1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9" name="Google Shape;5759;p27"/>
              <p:cNvSpPr/>
              <p:nvPr/>
            </p:nvSpPr>
            <p:spPr>
              <a:xfrm>
                <a:off x="3730525" y="4181600"/>
                <a:ext cx="7450" cy="6450"/>
              </a:xfrm>
              <a:custGeom>
                <a:rect b="b" l="l" r="r" t="t"/>
                <a:pathLst>
                  <a:path extrusionOk="0" h="258" w="298">
                    <a:moveTo>
                      <a:pt x="131" y="0"/>
                    </a:moveTo>
                    <a:cubicBezTo>
                      <a:pt x="60" y="0"/>
                      <a:pt x="0" y="60"/>
                      <a:pt x="0" y="131"/>
                    </a:cubicBezTo>
                    <a:cubicBezTo>
                      <a:pt x="0" y="206"/>
                      <a:pt x="64" y="258"/>
                      <a:pt x="131" y="258"/>
                    </a:cubicBezTo>
                    <a:cubicBezTo>
                      <a:pt x="160" y="258"/>
                      <a:pt x="189" y="248"/>
                      <a:pt x="214" y="227"/>
                    </a:cubicBezTo>
                    <a:cubicBezTo>
                      <a:pt x="298" y="143"/>
                      <a:pt x="250" y="12"/>
                      <a:pt x="13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0" name="Google Shape;5760;p27"/>
              <p:cNvSpPr/>
              <p:nvPr/>
            </p:nvSpPr>
            <p:spPr>
              <a:xfrm>
                <a:off x="3041150" y="3291300"/>
                <a:ext cx="6850" cy="6575"/>
              </a:xfrm>
              <a:custGeom>
                <a:rect b="b" l="l" r="r" t="t"/>
                <a:pathLst>
                  <a:path extrusionOk="0" h="263" w="274">
                    <a:moveTo>
                      <a:pt x="143" y="1"/>
                    </a:moveTo>
                    <a:cubicBezTo>
                      <a:pt x="72" y="1"/>
                      <a:pt x="0" y="60"/>
                      <a:pt x="0" y="132"/>
                    </a:cubicBezTo>
                    <a:cubicBezTo>
                      <a:pt x="0" y="203"/>
                      <a:pt x="72" y="263"/>
                      <a:pt x="143" y="263"/>
                    </a:cubicBezTo>
                    <a:cubicBezTo>
                      <a:pt x="214" y="263"/>
                      <a:pt x="274" y="203"/>
                      <a:pt x="274" y="132"/>
                    </a:cubicBezTo>
                    <a:cubicBezTo>
                      <a:pt x="274" y="60"/>
                      <a:pt x="214" y="1"/>
                      <a:pt x="1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1" name="Google Shape;5761;p27"/>
              <p:cNvSpPr/>
              <p:nvPr/>
            </p:nvSpPr>
            <p:spPr>
              <a:xfrm>
                <a:off x="2792000" y="3183250"/>
                <a:ext cx="7775" cy="6650"/>
              </a:xfrm>
              <a:custGeom>
                <a:rect b="b" l="l" r="r" t="t"/>
                <a:pathLst>
                  <a:path extrusionOk="0" h="266" w="311">
                    <a:moveTo>
                      <a:pt x="144" y="1"/>
                    </a:moveTo>
                    <a:cubicBezTo>
                      <a:pt x="60" y="1"/>
                      <a:pt x="1" y="60"/>
                      <a:pt x="1" y="132"/>
                    </a:cubicBezTo>
                    <a:cubicBezTo>
                      <a:pt x="1" y="213"/>
                      <a:pt x="66" y="266"/>
                      <a:pt x="135" y="266"/>
                    </a:cubicBezTo>
                    <a:cubicBezTo>
                      <a:pt x="167" y="266"/>
                      <a:pt x="200" y="254"/>
                      <a:pt x="227" y="227"/>
                    </a:cubicBezTo>
                    <a:cubicBezTo>
                      <a:pt x="310" y="144"/>
                      <a:pt x="251" y="1"/>
                      <a:pt x="14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2" name="Google Shape;5762;p27"/>
              <p:cNvSpPr/>
              <p:nvPr/>
            </p:nvSpPr>
            <p:spPr>
              <a:xfrm>
                <a:off x="2931600" y="2869500"/>
                <a:ext cx="7775" cy="6500"/>
              </a:xfrm>
              <a:custGeom>
                <a:rect b="b" l="l" r="r" t="t"/>
                <a:pathLst>
                  <a:path extrusionOk="0" h="260" w="311">
                    <a:moveTo>
                      <a:pt x="123" y="0"/>
                    </a:moveTo>
                    <a:cubicBezTo>
                      <a:pt x="50" y="0"/>
                      <a:pt x="1" y="56"/>
                      <a:pt x="1" y="133"/>
                    </a:cubicBezTo>
                    <a:cubicBezTo>
                      <a:pt x="1" y="208"/>
                      <a:pt x="70" y="259"/>
                      <a:pt x="141" y="259"/>
                    </a:cubicBezTo>
                    <a:cubicBezTo>
                      <a:pt x="171" y="259"/>
                      <a:pt x="202" y="249"/>
                      <a:pt x="227" y="228"/>
                    </a:cubicBezTo>
                    <a:cubicBezTo>
                      <a:pt x="310" y="145"/>
                      <a:pt x="251" y="2"/>
                      <a:pt x="144" y="2"/>
                    </a:cubicBezTo>
                    <a:cubicBezTo>
                      <a:pt x="136" y="1"/>
                      <a:pt x="129" y="0"/>
                      <a:pt x="12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3" name="Google Shape;5763;p27"/>
              <p:cNvSpPr/>
              <p:nvPr/>
            </p:nvSpPr>
            <p:spPr>
              <a:xfrm>
                <a:off x="2775025" y="2452800"/>
                <a:ext cx="7475" cy="6675"/>
              </a:xfrm>
              <a:custGeom>
                <a:rect b="b" l="l" r="r" t="t"/>
                <a:pathLst>
                  <a:path extrusionOk="0" h="267" w="299">
                    <a:moveTo>
                      <a:pt x="132" y="1"/>
                    </a:moveTo>
                    <a:cubicBezTo>
                      <a:pt x="61" y="1"/>
                      <a:pt x="1" y="61"/>
                      <a:pt x="1" y="132"/>
                    </a:cubicBezTo>
                    <a:cubicBezTo>
                      <a:pt x="1" y="213"/>
                      <a:pt x="61" y="266"/>
                      <a:pt x="126" y="266"/>
                    </a:cubicBezTo>
                    <a:cubicBezTo>
                      <a:pt x="157" y="266"/>
                      <a:pt x="188" y="254"/>
                      <a:pt x="215" y="227"/>
                    </a:cubicBezTo>
                    <a:cubicBezTo>
                      <a:pt x="299" y="156"/>
                      <a:pt x="251" y="13"/>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4" name="Google Shape;5764;p27"/>
              <p:cNvSpPr/>
              <p:nvPr/>
            </p:nvSpPr>
            <p:spPr>
              <a:xfrm>
                <a:off x="3629900" y="2809400"/>
                <a:ext cx="7775" cy="6650"/>
              </a:xfrm>
              <a:custGeom>
                <a:rect b="b" l="l" r="r" t="t"/>
                <a:pathLst>
                  <a:path extrusionOk="0" h="266" w="311">
                    <a:moveTo>
                      <a:pt x="144" y="1"/>
                    </a:moveTo>
                    <a:cubicBezTo>
                      <a:pt x="72" y="1"/>
                      <a:pt x="1" y="60"/>
                      <a:pt x="1" y="132"/>
                    </a:cubicBezTo>
                    <a:cubicBezTo>
                      <a:pt x="1" y="212"/>
                      <a:pt x="66" y="266"/>
                      <a:pt x="135" y="266"/>
                    </a:cubicBezTo>
                    <a:cubicBezTo>
                      <a:pt x="167" y="266"/>
                      <a:pt x="200" y="254"/>
                      <a:pt x="227" y="227"/>
                    </a:cubicBezTo>
                    <a:cubicBezTo>
                      <a:pt x="310" y="144"/>
                      <a:pt x="251" y="1"/>
                      <a:pt x="14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5" name="Google Shape;5765;p27"/>
              <p:cNvSpPr/>
              <p:nvPr/>
            </p:nvSpPr>
            <p:spPr>
              <a:xfrm>
                <a:off x="3815350" y="3113600"/>
                <a:ext cx="7450" cy="6650"/>
              </a:xfrm>
              <a:custGeom>
                <a:rect b="b" l="l" r="r" t="t"/>
                <a:pathLst>
                  <a:path extrusionOk="0" h="266" w="298">
                    <a:moveTo>
                      <a:pt x="131" y="1"/>
                    </a:moveTo>
                    <a:cubicBezTo>
                      <a:pt x="60" y="1"/>
                      <a:pt x="0" y="60"/>
                      <a:pt x="0" y="132"/>
                    </a:cubicBezTo>
                    <a:cubicBezTo>
                      <a:pt x="0" y="213"/>
                      <a:pt x="61" y="266"/>
                      <a:pt x="125" y="266"/>
                    </a:cubicBezTo>
                    <a:cubicBezTo>
                      <a:pt x="156" y="266"/>
                      <a:pt x="188" y="254"/>
                      <a:pt x="215" y="227"/>
                    </a:cubicBezTo>
                    <a:cubicBezTo>
                      <a:pt x="298" y="156"/>
                      <a:pt x="250" y="13"/>
                      <a:pt x="13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6" name="Google Shape;5766;p27"/>
              <p:cNvSpPr/>
              <p:nvPr/>
            </p:nvSpPr>
            <p:spPr>
              <a:xfrm>
                <a:off x="2695275" y="3010025"/>
                <a:ext cx="6850" cy="6575"/>
              </a:xfrm>
              <a:custGeom>
                <a:rect b="b" l="l" r="r" t="t"/>
                <a:pathLst>
                  <a:path extrusionOk="0" h="263" w="274">
                    <a:moveTo>
                      <a:pt x="131" y="0"/>
                    </a:moveTo>
                    <a:cubicBezTo>
                      <a:pt x="60" y="0"/>
                      <a:pt x="0" y="60"/>
                      <a:pt x="0" y="131"/>
                    </a:cubicBezTo>
                    <a:cubicBezTo>
                      <a:pt x="0" y="203"/>
                      <a:pt x="60" y="262"/>
                      <a:pt x="131" y="262"/>
                    </a:cubicBezTo>
                    <a:cubicBezTo>
                      <a:pt x="203" y="262"/>
                      <a:pt x="274" y="203"/>
                      <a:pt x="274" y="131"/>
                    </a:cubicBezTo>
                    <a:cubicBezTo>
                      <a:pt x="274" y="60"/>
                      <a:pt x="203" y="0"/>
                      <a:pt x="13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7" name="Google Shape;5767;p27"/>
              <p:cNvSpPr/>
              <p:nvPr/>
            </p:nvSpPr>
            <p:spPr>
              <a:xfrm>
                <a:off x="1995775" y="2767725"/>
                <a:ext cx="7750" cy="6475"/>
              </a:xfrm>
              <a:custGeom>
                <a:rect b="b" l="l" r="r" t="t"/>
                <a:pathLst>
                  <a:path extrusionOk="0" h="259" w="310">
                    <a:moveTo>
                      <a:pt x="143" y="1"/>
                    </a:moveTo>
                    <a:cubicBezTo>
                      <a:pt x="72" y="1"/>
                      <a:pt x="12" y="60"/>
                      <a:pt x="0" y="132"/>
                    </a:cubicBezTo>
                    <a:cubicBezTo>
                      <a:pt x="0" y="207"/>
                      <a:pt x="70" y="258"/>
                      <a:pt x="141" y="258"/>
                    </a:cubicBezTo>
                    <a:cubicBezTo>
                      <a:pt x="171" y="258"/>
                      <a:pt x="201" y="249"/>
                      <a:pt x="227" y="227"/>
                    </a:cubicBezTo>
                    <a:cubicBezTo>
                      <a:pt x="310" y="144"/>
                      <a:pt x="250" y="1"/>
                      <a:pt x="1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8" name="Google Shape;5768;p27"/>
              <p:cNvSpPr/>
              <p:nvPr/>
            </p:nvSpPr>
            <p:spPr>
              <a:xfrm>
                <a:off x="1842475" y="2609675"/>
                <a:ext cx="7475" cy="6525"/>
              </a:xfrm>
              <a:custGeom>
                <a:rect b="b" l="l" r="r" t="t"/>
                <a:pathLst>
                  <a:path extrusionOk="0" h="261" w="299">
                    <a:moveTo>
                      <a:pt x="132" y="1"/>
                    </a:moveTo>
                    <a:cubicBezTo>
                      <a:pt x="60" y="1"/>
                      <a:pt x="1" y="60"/>
                      <a:pt x="1" y="132"/>
                    </a:cubicBezTo>
                    <a:cubicBezTo>
                      <a:pt x="1" y="212"/>
                      <a:pt x="61" y="260"/>
                      <a:pt x="126" y="260"/>
                    </a:cubicBezTo>
                    <a:cubicBezTo>
                      <a:pt x="157" y="260"/>
                      <a:pt x="188" y="250"/>
                      <a:pt x="215" y="227"/>
                    </a:cubicBezTo>
                    <a:cubicBezTo>
                      <a:pt x="298" y="143"/>
                      <a:pt x="251" y="12"/>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9" name="Google Shape;5769;p27"/>
              <p:cNvSpPr/>
              <p:nvPr/>
            </p:nvSpPr>
            <p:spPr>
              <a:xfrm>
                <a:off x="1810500" y="1837825"/>
                <a:ext cx="9225" cy="6625"/>
              </a:xfrm>
              <a:custGeom>
                <a:rect b="b" l="l" r="r" t="t"/>
                <a:pathLst>
                  <a:path extrusionOk="0" h="265" w="369">
                    <a:moveTo>
                      <a:pt x="164" y="0"/>
                    </a:moveTo>
                    <a:cubicBezTo>
                      <a:pt x="1" y="0"/>
                      <a:pt x="1" y="265"/>
                      <a:pt x="164" y="265"/>
                    </a:cubicBezTo>
                    <a:cubicBezTo>
                      <a:pt x="170" y="265"/>
                      <a:pt x="177" y="265"/>
                      <a:pt x="184" y="264"/>
                    </a:cubicBezTo>
                    <a:cubicBezTo>
                      <a:pt x="191" y="265"/>
                      <a:pt x="198" y="265"/>
                      <a:pt x="205" y="265"/>
                    </a:cubicBezTo>
                    <a:cubicBezTo>
                      <a:pt x="368" y="265"/>
                      <a:pt x="368" y="0"/>
                      <a:pt x="205" y="0"/>
                    </a:cubicBezTo>
                    <a:cubicBezTo>
                      <a:pt x="198" y="0"/>
                      <a:pt x="191" y="1"/>
                      <a:pt x="184" y="2"/>
                    </a:cubicBezTo>
                    <a:cubicBezTo>
                      <a:pt x="177" y="1"/>
                      <a:pt x="170" y="0"/>
                      <a:pt x="16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0" name="Google Shape;5770;p27"/>
              <p:cNvSpPr/>
              <p:nvPr/>
            </p:nvSpPr>
            <p:spPr>
              <a:xfrm>
                <a:off x="1120375" y="1474375"/>
                <a:ext cx="7450" cy="6400"/>
              </a:xfrm>
              <a:custGeom>
                <a:rect b="b" l="l" r="r" t="t"/>
                <a:pathLst>
                  <a:path extrusionOk="0" h="256" w="298">
                    <a:moveTo>
                      <a:pt x="113" y="1"/>
                    </a:moveTo>
                    <a:cubicBezTo>
                      <a:pt x="50" y="1"/>
                      <a:pt x="0" y="57"/>
                      <a:pt x="0" y="133"/>
                    </a:cubicBezTo>
                    <a:cubicBezTo>
                      <a:pt x="0" y="205"/>
                      <a:pt x="59" y="256"/>
                      <a:pt x="124" y="256"/>
                    </a:cubicBezTo>
                    <a:cubicBezTo>
                      <a:pt x="155" y="256"/>
                      <a:pt x="187" y="244"/>
                      <a:pt x="214" y="217"/>
                    </a:cubicBezTo>
                    <a:cubicBezTo>
                      <a:pt x="298" y="145"/>
                      <a:pt x="250" y="2"/>
                      <a:pt x="131" y="2"/>
                    </a:cubicBezTo>
                    <a:cubicBezTo>
                      <a:pt x="125" y="1"/>
                      <a:pt x="119" y="1"/>
                      <a:pt x="11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1" name="Google Shape;5771;p27"/>
              <p:cNvSpPr/>
              <p:nvPr/>
            </p:nvSpPr>
            <p:spPr>
              <a:xfrm>
                <a:off x="1754675" y="1531525"/>
                <a:ext cx="7750" cy="6400"/>
              </a:xfrm>
              <a:custGeom>
                <a:rect b="b" l="l" r="r" t="t"/>
                <a:pathLst>
                  <a:path extrusionOk="0" h="256" w="310">
                    <a:moveTo>
                      <a:pt x="125" y="1"/>
                    </a:moveTo>
                    <a:cubicBezTo>
                      <a:pt x="60" y="1"/>
                      <a:pt x="0" y="57"/>
                      <a:pt x="0" y="133"/>
                    </a:cubicBezTo>
                    <a:cubicBezTo>
                      <a:pt x="0" y="205"/>
                      <a:pt x="65" y="256"/>
                      <a:pt x="133" y="256"/>
                    </a:cubicBezTo>
                    <a:cubicBezTo>
                      <a:pt x="166" y="256"/>
                      <a:pt x="199" y="244"/>
                      <a:pt x="227" y="217"/>
                    </a:cubicBezTo>
                    <a:cubicBezTo>
                      <a:pt x="310" y="145"/>
                      <a:pt x="250" y="2"/>
                      <a:pt x="143" y="2"/>
                    </a:cubicBezTo>
                    <a:cubicBezTo>
                      <a:pt x="137" y="1"/>
                      <a:pt x="131" y="1"/>
                      <a:pt x="12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2" name="Google Shape;5772;p27"/>
              <p:cNvSpPr/>
              <p:nvPr/>
            </p:nvSpPr>
            <p:spPr>
              <a:xfrm>
                <a:off x="1641050" y="1002925"/>
                <a:ext cx="7675" cy="6650"/>
              </a:xfrm>
              <a:custGeom>
                <a:rect b="b" l="l" r="r" t="t"/>
                <a:pathLst>
                  <a:path extrusionOk="0" h="266" w="307">
                    <a:moveTo>
                      <a:pt x="140" y="1"/>
                    </a:moveTo>
                    <a:cubicBezTo>
                      <a:pt x="69" y="1"/>
                      <a:pt x="9" y="60"/>
                      <a:pt x="9" y="132"/>
                    </a:cubicBezTo>
                    <a:cubicBezTo>
                      <a:pt x="1" y="212"/>
                      <a:pt x="64" y="266"/>
                      <a:pt x="132" y="266"/>
                    </a:cubicBezTo>
                    <a:cubicBezTo>
                      <a:pt x="164" y="266"/>
                      <a:pt x="197" y="254"/>
                      <a:pt x="223" y="227"/>
                    </a:cubicBezTo>
                    <a:cubicBezTo>
                      <a:pt x="307" y="144"/>
                      <a:pt x="259" y="1"/>
                      <a:pt x="14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3" name="Google Shape;5773;p27"/>
              <p:cNvSpPr/>
              <p:nvPr/>
            </p:nvSpPr>
            <p:spPr>
              <a:xfrm>
                <a:off x="1448075" y="2492100"/>
                <a:ext cx="7775" cy="6650"/>
              </a:xfrm>
              <a:custGeom>
                <a:rect b="b" l="l" r="r" t="t"/>
                <a:pathLst>
                  <a:path extrusionOk="0" h="266" w="311">
                    <a:moveTo>
                      <a:pt x="144" y="1"/>
                    </a:moveTo>
                    <a:cubicBezTo>
                      <a:pt x="72" y="1"/>
                      <a:pt x="13" y="60"/>
                      <a:pt x="1" y="132"/>
                    </a:cubicBezTo>
                    <a:cubicBezTo>
                      <a:pt x="1" y="212"/>
                      <a:pt x="67" y="266"/>
                      <a:pt x="135" y="266"/>
                    </a:cubicBezTo>
                    <a:cubicBezTo>
                      <a:pt x="167" y="266"/>
                      <a:pt x="200" y="254"/>
                      <a:pt x="227" y="227"/>
                    </a:cubicBezTo>
                    <a:cubicBezTo>
                      <a:pt x="310" y="155"/>
                      <a:pt x="263" y="13"/>
                      <a:pt x="14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4" name="Google Shape;5774;p27"/>
              <p:cNvSpPr/>
              <p:nvPr/>
            </p:nvSpPr>
            <p:spPr>
              <a:xfrm>
                <a:off x="1562550" y="2880800"/>
                <a:ext cx="9225" cy="6650"/>
              </a:xfrm>
              <a:custGeom>
                <a:rect b="b" l="l" r="r" t="t"/>
                <a:pathLst>
                  <a:path extrusionOk="0" h="266" w="369">
                    <a:moveTo>
                      <a:pt x="164" y="1"/>
                    </a:moveTo>
                    <a:cubicBezTo>
                      <a:pt x="1" y="1"/>
                      <a:pt x="1" y="265"/>
                      <a:pt x="164" y="265"/>
                    </a:cubicBezTo>
                    <a:cubicBezTo>
                      <a:pt x="171" y="265"/>
                      <a:pt x="177" y="265"/>
                      <a:pt x="184" y="264"/>
                    </a:cubicBezTo>
                    <a:cubicBezTo>
                      <a:pt x="191" y="265"/>
                      <a:pt x="198" y="265"/>
                      <a:pt x="205" y="265"/>
                    </a:cubicBezTo>
                    <a:cubicBezTo>
                      <a:pt x="368" y="265"/>
                      <a:pt x="368" y="1"/>
                      <a:pt x="205" y="1"/>
                    </a:cubicBezTo>
                    <a:cubicBezTo>
                      <a:pt x="198" y="1"/>
                      <a:pt x="191" y="1"/>
                      <a:pt x="184" y="2"/>
                    </a:cubicBezTo>
                    <a:cubicBezTo>
                      <a:pt x="177" y="1"/>
                      <a:pt x="171" y="1"/>
                      <a:pt x="16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5" name="Google Shape;5775;p27"/>
              <p:cNvSpPr/>
              <p:nvPr/>
            </p:nvSpPr>
            <p:spPr>
              <a:xfrm>
                <a:off x="2004500" y="2263775"/>
                <a:ext cx="9350" cy="6600"/>
              </a:xfrm>
              <a:custGeom>
                <a:rect b="b" l="l" r="r" t="t"/>
                <a:pathLst>
                  <a:path extrusionOk="0" h="264" w="374">
                    <a:moveTo>
                      <a:pt x="166" y="0"/>
                    </a:moveTo>
                    <a:cubicBezTo>
                      <a:pt x="0" y="0"/>
                      <a:pt x="4" y="264"/>
                      <a:pt x="176" y="264"/>
                    </a:cubicBezTo>
                    <a:cubicBezTo>
                      <a:pt x="180" y="264"/>
                      <a:pt x="183" y="264"/>
                      <a:pt x="187" y="263"/>
                    </a:cubicBezTo>
                    <a:cubicBezTo>
                      <a:pt x="191" y="264"/>
                      <a:pt x="195" y="264"/>
                      <a:pt x="198" y="264"/>
                    </a:cubicBezTo>
                    <a:cubicBezTo>
                      <a:pt x="371" y="264"/>
                      <a:pt x="374" y="0"/>
                      <a:pt x="208" y="0"/>
                    </a:cubicBezTo>
                    <a:cubicBezTo>
                      <a:pt x="202" y="0"/>
                      <a:pt x="195" y="1"/>
                      <a:pt x="187" y="2"/>
                    </a:cubicBezTo>
                    <a:cubicBezTo>
                      <a:pt x="180" y="1"/>
                      <a:pt x="173" y="0"/>
                      <a:pt x="16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6" name="Google Shape;5776;p27"/>
              <p:cNvSpPr/>
              <p:nvPr/>
            </p:nvSpPr>
            <p:spPr>
              <a:xfrm>
                <a:off x="1084350" y="2031025"/>
                <a:ext cx="7475" cy="6600"/>
              </a:xfrm>
              <a:custGeom>
                <a:rect b="b" l="l" r="r" t="t"/>
                <a:pathLst>
                  <a:path extrusionOk="0" h="264" w="299">
                    <a:moveTo>
                      <a:pt x="131" y="1"/>
                    </a:moveTo>
                    <a:cubicBezTo>
                      <a:pt x="60" y="1"/>
                      <a:pt x="0" y="60"/>
                      <a:pt x="0" y="132"/>
                    </a:cubicBezTo>
                    <a:cubicBezTo>
                      <a:pt x="0" y="206"/>
                      <a:pt x="64" y="264"/>
                      <a:pt x="130" y="264"/>
                    </a:cubicBezTo>
                    <a:cubicBezTo>
                      <a:pt x="160" y="264"/>
                      <a:pt x="189" y="253"/>
                      <a:pt x="215" y="227"/>
                    </a:cubicBezTo>
                    <a:cubicBezTo>
                      <a:pt x="298" y="144"/>
                      <a:pt x="251" y="1"/>
                      <a:pt x="13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7" name="Google Shape;5777;p27"/>
              <p:cNvSpPr/>
              <p:nvPr/>
            </p:nvSpPr>
            <p:spPr>
              <a:xfrm>
                <a:off x="1136450" y="2258750"/>
                <a:ext cx="7450" cy="6450"/>
              </a:xfrm>
              <a:custGeom>
                <a:rect b="b" l="l" r="r" t="t"/>
                <a:pathLst>
                  <a:path extrusionOk="0" h="258" w="298">
                    <a:moveTo>
                      <a:pt x="131" y="0"/>
                    </a:moveTo>
                    <a:cubicBezTo>
                      <a:pt x="60" y="0"/>
                      <a:pt x="0" y="48"/>
                      <a:pt x="0" y="131"/>
                    </a:cubicBezTo>
                    <a:cubicBezTo>
                      <a:pt x="0" y="206"/>
                      <a:pt x="64" y="258"/>
                      <a:pt x="131" y="258"/>
                    </a:cubicBezTo>
                    <a:cubicBezTo>
                      <a:pt x="160" y="258"/>
                      <a:pt x="189" y="248"/>
                      <a:pt x="214" y="226"/>
                    </a:cubicBezTo>
                    <a:cubicBezTo>
                      <a:pt x="298" y="143"/>
                      <a:pt x="250" y="0"/>
                      <a:pt x="13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8" name="Google Shape;5778;p27"/>
              <p:cNvSpPr/>
              <p:nvPr/>
            </p:nvSpPr>
            <p:spPr>
              <a:xfrm>
                <a:off x="2517275" y="1742000"/>
                <a:ext cx="7750" cy="6475"/>
              </a:xfrm>
              <a:custGeom>
                <a:rect b="b" l="l" r="r" t="t"/>
                <a:pathLst>
                  <a:path extrusionOk="0" h="259" w="310">
                    <a:moveTo>
                      <a:pt x="143" y="1"/>
                    </a:moveTo>
                    <a:cubicBezTo>
                      <a:pt x="60" y="1"/>
                      <a:pt x="0" y="60"/>
                      <a:pt x="0" y="132"/>
                    </a:cubicBezTo>
                    <a:cubicBezTo>
                      <a:pt x="0" y="207"/>
                      <a:pt x="70" y="258"/>
                      <a:pt x="140" y="258"/>
                    </a:cubicBezTo>
                    <a:cubicBezTo>
                      <a:pt x="171" y="258"/>
                      <a:pt x="201" y="249"/>
                      <a:pt x="226" y="227"/>
                    </a:cubicBezTo>
                    <a:cubicBezTo>
                      <a:pt x="310" y="144"/>
                      <a:pt x="250" y="1"/>
                      <a:pt x="1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9" name="Google Shape;5779;p27"/>
              <p:cNvSpPr/>
              <p:nvPr/>
            </p:nvSpPr>
            <p:spPr>
              <a:xfrm>
                <a:off x="2397900" y="1508950"/>
                <a:ext cx="6875" cy="6575"/>
              </a:xfrm>
              <a:custGeom>
                <a:rect b="b" l="l" r="r" t="t"/>
                <a:pathLst>
                  <a:path extrusionOk="0" h="263" w="275">
                    <a:moveTo>
                      <a:pt x="144" y="0"/>
                    </a:moveTo>
                    <a:cubicBezTo>
                      <a:pt x="60" y="0"/>
                      <a:pt x="1" y="60"/>
                      <a:pt x="1" y="131"/>
                    </a:cubicBezTo>
                    <a:cubicBezTo>
                      <a:pt x="1" y="203"/>
                      <a:pt x="60" y="262"/>
                      <a:pt x="144" y="262"/>
                    </a:cubicBezTo>
                    <a:cubicBezTo>
                      <a:pt x="215" y="262"/>
                      <a:pt x="275" y="203"/>
                      <a:pt x="275" y="131"/>
                    </a:cubicBezTo>
                    <a:cubicBezTo>
                      <a:pt x="275" y="60"/>
                      <a:pt x="215" y="0"/>
                      <a:pt x="14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0" name="Google Shape;5780;p27"/>
              <p:cNvSpPr/>
              <p:nvPr/>
            </p:nvSpPr>
            <p:spPr>
              <a:xfrm>
                <a:off x="2788725" y="1418150"/>
                <a:ext cx="7475" cy="6675"/>
              </a:xfrm>
              <a:custGeom>
                <a:rect b="b" l="l" r="r" t="t"/>
                <a:pathLst>
                  <a:path extrusionOk="0" h="267" w="299">
                    <a:moveTo>
                      <a:pt x="132" y="1"/>
                    </a:moveTo>
                    <a:cubicBezTo>
                      <a:pt x="60" y="1"/>
                      <a:pt x="1" y="60"/>
                      <a:pt x="1" y="132"/>
                    </a:cubicBezTo>
                    <a:cubicBezTo>
                      <a:pt x="1" y="213"/>
                      <a:pt x="61" y="266"/>
                      <a:pt x="126" y="266"/>
                    </a:cubicBezTo>
                    <a:cubicBezTo>
                      <a:pt x="156" y="266"/>
                      <a:pt x="188" y="254"/>
                      <a:pt x="215" y="227"/>
                    </a:cubicBezTo>
                    <a:cubicBezTo>
                      <a:pt x="298" y="156"/>
                      <a:pt x="251" y="13"/>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1" name="Google Shape;5781;p27"/>
              <p:cNvSpPr/>
              <p:nvPr/>
            </p:nvSpPr>
            <p:spPr>
              <a:xfrm>
                <a:off x="2573225" y="1144925"/>
                <a:ext cx="7775" cy="6450"/>
              </a:xfrm>
              <a:custGeom>
                <a:rect b="b" l="l" r="r" t="t"/>
                <a:pathLst>
                  <a:path extrusionOk="0" h="258" w="311">
                    <a:moveTo>
                      <a:pt x="132" y="0"/>
                    </a:moveTo>
                    <a:cubicBezTo>
                      <a:pt x="60" y="0"/>
                      <a:pt x="1" y="48"/>
                      <a:pt x="1" y="131"/>
                    </a:cubicBezTo>
                    <a:cubicBezTo>
                      <a:pt x="1" y="206"/>
                      <a:pt x="64" y="257"/>
                      <a:pt x="131" y="257"/>
                    </a:cubicBezTo>
                    <a:cubicBezTo>
                      <a:pt x="160" y="257"/>
                      <a:pt x="190" y="248"/>
                      <a:pt x="215" y="226"/>
                    </a:cubicBezTo>
                    <a:cubicBezTo>
                      <a:pt x="310" y="143"/>
                      <a:pt x="251" y="0"/>
                      <a:pt x="13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2" name="Google Shape;5782;p27"/>
              <p:cNvSpPr/>
              <p:nvPr/>
            </p:nvSpPr>
            <p:spPr>
              <a:xfrm>
                <a:off x="3230150" y="1622050"/>
                <a:ext cx="7475" cy="6650"/>
              </a:xfrm>
              <a:custGeom>
                <a:rect b="b" l="l" r="r" t="t"/>
                <a:pathLst>
                  <a:path extrusionOk="0" h="266" w="299">
                    <a:moveTo>
                      <a:pt x="132" y="1"/>
                    </a:moveTo>
                    <a:cubicBezTo>
                      <a:pt x="60" y="1"/>
                      <a:pt x="1" y="60"/>
                      <a:pt x="1" y="132"/>
                    </a:cubicBezTo>
                    <a:cubicBezTo>
                      <a:pt x="1" y="212"/>
                      <a:pt x="61" y="266"/>
                      <a:pt x="126" y="266"/>
                    </a:cubicBezTo>
                    <a:cubicBezTo>
                      <a:pt x="156" y="266"/>
                      <a:pt x="188" y="254"/>
                      <a:pt x="215" y="227"/>
                    </a:cubicBezTo>
                    <a:cubicBezTo>
                      <a:pt x="298" y="144"/>
                      <a:pt x="251" y="13"/>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3" name="Google Shape;5783;p27"/>
              <p:cNvSpPr/>
              <p:nvPr/>
            </p:nvSpPr>
            <p:spPr>
              <a:xfrm>
                <a:off x="3298900" y="1128550"/>
                <a:ext cx="7475" cy="6500"/>
              </a:xfrm>
              <a:custGeom>
                <a:rect b="b" l="l" r="r" t="t"/>
                <a:pathLst>
                  <a:path extrusionOk="0" h="260" w="299">
                    <a:moveTo>
                      <a:pt x="144" y="0"/>
                    </a:moveTo>
                    <a:cubicBezTo>
                      <a:pt x="61" y="0"/>
                      <a:pt x="1" y="60"/>
                      <a:pt x="1" y="131"/>
                    </a:cubicBezTo>
                    <a:cubicBezTo>
                      <a:pt x="1" y="212"/>
                      <a:pt x="67" y="260"/>
                      <a:pt x="132" y="260"/>
                    </a:cubicBezTo>
                    <a:cubicBezTo>
                      <a:pt x="162" y="260"/>
                      <a:pt x="192" y="249"/>
                      <a:pt x="215" y="226"/>
                    </a:cubicBezTo>
                    <a:cubicBezTo>
                      <a:pt x="299" y="143"/>
                      <a:pt x="251" y="12"/>
                      <a:pt x="14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4" name="Google Shape;5784;p27"/>
              <p:cNvSpPr/>
              <p:nvPr/>
            </p:nvSpPr>
            <p:spPr>
              <a:xfrm>
                <a:off x="3527800" y="2197100"/>
                <a:ext cx="7775" cy="6375"/>
              </a:xfrm>
              <a:custGeom>
                <a:rect b="b" l="l" r="r" t="t"/>
                <a:pathLst>
                  <a:path extrusionOk="0" h="255" w="311">
                    <a:moveTo>
                      <a:pt x="125" y="0"/>
                    </a:moveTo>
                    <a:cubicBezTo>
                      <a:pt x="61" y="0"/>
                      <a:pt x="1" y="55"/>
                      <a:pt x="1" y="121"/>
                    </a:cubicBezTo>
                    <a:cubicBezTo>
                      <a:pt x="1" y="201"/>
                      <a:pt x="67" y="255"/>
                      <a:pt x="135" y="255"/>
                    </a:cubicBezTo>
                    <a:cubicBezTo>
                      <a:pt x="167" y="255"/>
                      <a:pt x="200" y="243"/>
                      <a:pt x="227" y="216"/>
                    </a:cubicBezTo>
                    <a:cubicBezTo>
                      <a:pt x="310" y="144"/>
                      <a:pt x="251" y="2"/>
                      <a:pt x="144" y="2"/>
                    </a:cubicBezTo>
                    <a:cubicBezTo>
                      <a:pt x="138" y="1"/>
                      <a:pt x="131" y="0"/>
                      <a:pt x="12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5" name="Google Shape;5785;p27"/>
              <p:cNvSpPr/>
              <p:nvPr/>
            </p:nvSpPr>
            <p:spPr>
              <a:xfrm>
                <a:off x="3902050" y="2461450"/>
                <a:ext cx="7675" cy="6650"/>
              </a:xfrm>
              <a:custGeom>
                <a:rect b="b" l="l" r="r" t="t"/>
                <a:pathLst>
                  <a:path extrusionOk="0" h="266" w="307">
                    <a:moveTo>
                      <a:pt x="140" y="0"/>
                    </a:moveTo>
                    <a:cubicBezTo>
                      <a:pt x="68" y="0"/>
                      <a:pt x="9" y="60"/>
                      <a:pt x="9" y="131"/>
                    </a:cubicBezTo>
                    <a:cubicBezTo>
                      <a:pt x="1" y="212"/>
                      <a:pt x="64" y="265"/>
                      <a:pt x="131" y="265"/>
                    </a:cubicBezTo>
                    <a:cubicBezTo>
                      <a:pt x="163" y="265"/>
                      <a:pt x="196" y="253"/>
                      <a:pt x="223" y="226"/>
                    </a:cubicBezTo>
                    <a:cubicBezTo>
                      <a:pt x="307" y="143"/>
                      <a:pt x="259" y="0"/>
                      <a:pt x="14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6" name="Google Shape;5786;p27"/>
              <p:cNvSpPr/>
              <p:nvPr/>
            </p:nvSpPr>
            <p:spPr>
              <a:xfrm>
                <a:off x="3531375" y="2052175"/>
                <a:ext cx="7475" cy="6650"/>
              </a:xfrm>
              <a:custGeom>
                <a:rect b="b" l="l" r="r" t="t"/>
                <a:pathLst>
                  <a:path extrusionOk="0" h="266" w="299">
                    <a:moveTo>
                      <a:pt x="132" y="0"/>
                    </a:moveTo>
                    <a:cubicBezTo>
                      <a:pt x="60" y="0"/>
                      <a:pt x="1" y="60"/>
                      <a:pt x="1" y="131"/>
                    </a:cubicBezTo>
                    <a:cubicBezTo>
                      <a:pt x="1" y="212"/>
                      <a:pt x="61" y="265"/>
                      <a:pt x="126" y="265"/>
                    </a:cubicBezTo>
                    <a:cubicBezTo>
                      <a:pt x="156" y="265"/>
                      <a:pt x="188" y="253"/>
                      <a:pt x="215" y="226"/>
                    </a:cubicBezTo>
                    <a:cubicBezTo>
                      <a:pt x="298" y="143"/>
                      <a:pt x="251" y="0"/>
                      <a:pt x="13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7" name="Google Shape;5787;p27"/>
              <p:cNvSpPr/>
              <p:nvPr/>
            </p:nvSpPr>
            <p:spPr>
              <a:xfrm>
                <a:off x="1701100" y="2387900"/>
                <a:ext cx="14900" cy="12800"/>
              </a:xfrm>
              <a:custGeom>
                <a:rect b="b" l="l" r="r" t="t"/>
                <a:pathLst>
                  <a:path extrusionOk="0" h="512" w="596">
                    <a:moveTo>
                      <a:pt x="253" y="1"/>
                    </a:moveTo>
                    <a:cubicBezTo>
                      <a:pt x="109" y="1"/>
                      <a:pt x="0" y="115"/>
                      <a:pt x="0" y="251"/>
                    </a:cubicBezTo>
                    <a:cubicBezTo>
                      <a:pt x="0" y="407"/>
                      <a:pt x="130" y="512"/>
                      <a:pt x="261" y="512"/>
                    </a:cubicBezTo>
                    <a:cubicBezTo>
                      <a:pt x="321" y="512"/>
                      <a:pt x="381" y="490"/>
                      <a:pt x="429" y="442"/>
                    </a:cubicBezTo>
                    <a:cubicBezTo>
                      <a:pt x="596" y="275"/>
                      <a:pt x="488" y="1"/>
                      <a:pt x="274" y="1"/>
                    </a:cubicBezTo>
                    <a:cubicBezTo>
                      <a:pt x="267" y="1"/>
                      <a:pt x="260" y="1"/>
                      <a:pt x="25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8" name="Google Shape;5788;p27"/>
              <p:cNvSpPr/>
              <p:nvPr/>
            </p:nvSpPr>
            <p:spPr>
              <a:xfrm>
                <a:off x="864375" y="3061525"/>
                <a:ext cx="14925" cy="12800"/>
              </a:xfrm>
              <a:custGeom>
                <a:rect b="b" l="l" r="r" t="t"/>
                <a:pathLst>
                  <a:path extrusionOk="0" h="512" w="597">
                    <a:moveTo>
                      <a:pt x="275" y="0"/>
                    </a:moveTo>
                    <a:cubicBezTo>
                      <a:pt x="132" y="0"/>
                      <a:pt x="13" y="107"/>
                      <a:pt x="1" y="262"/>
                    </a:cubicBezTo>
                    <a:cubicBezTo>
                      <a:pt x="1" y="409"/>
                      <a:pt x="129" y="511"/>
                      <a:pt x="260" y="511"/>
                    </a:cubicBezTo>
                    <a:cubicBezTo>
                      <a:pt x="320" y="511"/>
                      <a:pt x="381" y="490"/>
                      <a:pt x="429" y="441"/>
                    </a:cubicBezTo>
                    <a:cubicBezTo>
                      <a:pt x="596" y="286"/>
                      <a:pt x="489" y="12"/>
                      <a:pt x="27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9" name="Google Shape;5789;p27"/>
              <p:cNvSpPr/>
              <p:nvPr/>
            </p:nvSpPr>
            <p:spPr>
              <a:xfrm>
                <a:off x="1461175" y="1886075"/>
                <a:ext cx="14925" cy="12850"/>
              </a:xfrm>
              <a:custGeom>
                <a:rect b="b" l="l" r="r" t="t"/>
                <a:pathLst>
                  <a:path extrusionOk="0" h="514" w="597">
                    <a:moveTo>
                      <a:pt x="263" y="1"/>
                    </a:moveTo>
                    <a:cubicBezTo>
                      <a:pt x="120" y="1"/>
                      <a:pt x="1" y="120"/>
                      <a:pt x="1" y="262"/>
                    </a:cubicBezTo>
                    <a:cubicBezTo>
                      <a:pt x="1" y="415"/>
                      <a:pt x="120" y="514"/>
                      <a:pt x="249" y="514"/>
                    </a:cubicBezTo>
                    <a:cubicBezTo>
                      <a:pt x="311" y="514"/>
                      <a:pt x="375" y="491"/>
                      <a:pt x="429" y="441"/>
                    </a:cubicBezTo>
                    <a:cubicBezTo>
                      <a:pt x="596" y="286"/>
                      <a:pt x="489" y="12"/>
                      <a:pt x="26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0" name="Google Shape;5790;p27"/>
              <p:cNvSpPr/>
              <p:nvPr/>
            </p:nvSpPr>
            <p:spPr>
              <a:xfrm>
                <a:off x="1077500" y="1742000"/>
                <a:ext cx="14900" cy="12800"/>
              </a:xfrm>
              <a:custGeom>
                <a:rect b="b" l="l" r="r" t="t"/>
                <a:pathLst>
                  <a:path extrusionOk="0" h="512" w="596">
                    <a:moveTo>
                      <a:pt x="274" y="1"/>
                    </a:moveTo>
                    <a:cubicBezTo>
                      <a:pt x="120" y="1"/>
                      <a:pt x="1" y="108"/>
                      <a:pt x="1" y="263"/>
                    </a:cubicBezTo>
                    <a:cubicBezTo>
                      <a:pt x="1" y="410"/>
                      <a:pt x="129" y="512"/>
                      <a:pt x="260" y="512"/>
                    </a:cubicBezTo>
                    <a:cubicBezTo>
                      <a:pt x="320" y="512"/>
                      <a:pt x="381" y="490"/>
                      <a:pt x="429" y="441"/>
                    </a:cubicBezTo>
                    <a:cubicBezTo>
                      <a:pt x="596" y="287"/>
                      <a:pt x="489" y="13"/>
                      <a:pt x="27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1" name="Google Shape;5791;p27"/>
              <p:cNvSpPr/>
              <p:nvPr/>
            </p:nvSpPr>
            <p:spPr>
              <a:xfrm>
                <a:off x="1835050" y="1697075"/>
                <a:ext cx="14900" cy="12775"/>
              </a:xfrm>
              <a:custGeom>
                <a:rect b="b" l="l" r="r" t="t"/>
                <a:pathLst>
                  <a:path extrusionOk="0" h="511" w="596">
                    <a:moveTo>
                      <a:pt x="274" y="0"/>
                    </a:moveTo>
                    <a:cubicBezTo>
                      <a:pt x="119" y="0"/>
                      <a:pt x="0" y="107"/>
                      <a:pt x="0" y="250"/>
                    </a:cubicBezTo>
                    <a:cubicBezTo>
                      <a:pt x="0" y="406"/>
                      <a:pt x="130" y="511"/>
                      <a:pt x="261" y="511"/>
                    </a:cubicBezTo>
                    <a:cubicBezTo>
                      <a:pt x="320" y="511"/>
                      <a:pt x="380" y="489"/>
                      <a:pt x="429" y="441"/>
                    </a:cubicBezTo>
                    <a:cubicBezTo>
                      <a:pt x="595" y="286"/>
                      <a:pt x="488" y="12"/>
                      <a:pt x="27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2" name="Google Shape;5792;p27"/>
              <p:cNvSpPr/>
              <p:nvPr/>
            </p:nvSpPr>
            <p:spPr>
              <a:xfrm>
                <a:off x="2043100" y="1415175"/>
                <a:ext cx="14900" cy="12800"/>
              </a:xfrm>
              <a:custGeom>
                <a:rect b="b" l="l" r="r" t="t"/>
                <a:pathLst>
                  <a:path extrusionOk="0" h="512" w="596">
                    <a:moveTo>
                      <a:pt x="262" y="1"/>
                    </a:moveTo>
                    <a:cubicBezTo>
                      <a:pt x="120" y="1"/>
                      <a:pt x="1" y="108"/>
                      <a:pt x="1" y="251"/>
                    </a:cubicBezTo>
                    <a:cubicBezTo>
                      <a:pt x="1" y="406"/>
                      <a:pt x="124" y="511"/>
                      <a:pt x="256" y="511"/>
                    </a:cubicBezTo>
                    <a:cubicBezTo>
                      <a:pt x="316" y="511"/>
                      <a:pt x="377" y="490"/>
                      <a:pt x="429" y="441"/>
                    </a:cubicBezTo>
                    <a:cubicBezTo>
                      <a:pt x="596" y="287"/>
                      <a:pt x="489" y="13"/>
                      <a:pt x="26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3" name="Google Shape;5793;p27"/>
              <p:cNvSpPr/>
              <p:nvPr/>
            </p:nvSpPr>
            <p:spPr>
              <a:xfrm>
                <a:off x="1567450" y="1319325"/>
                <a:ext cx="14900" cy="12700"/>
              </a:xfrm>
              <a:custGeom>
                <a:rect b="b" l="l" r="r" t="t"/>
                <a:pathLst>
                  <a:path extrusionOk="0" h="508" w="596">
                    <a:moveTo>
                      <a:pt x="243" y="0"/>
                    </a:moveTo>
                    <a:cubicBezTo>
                      <a:pt x="109" y="0"/>
                      <a:pt x="0" y="115"/>
                      <a:pt x="0" y="251"/>
                    </a:cubicBezTo>
                    <a:cubicBezTo>
                      <a:pt x="0" y="404"/>
                      <a:pt x="120" y="508"/>
                      <a:pt x="249" y="508"/>
                    </a:cubicBezTo>
                    <a:cubicBezTo>
                      <a:pt x="311" y="508"/>
                      <a:pt x="375" y="484"/>
                      <a:pt x="429" y="430"/>
                    </a:cubicBezTo>
                    <a:cubicBezTo>
                      <a:pt x="596" y="275"/>
                      <a:pt x="488" y="1"/>
                      <a:pt x="262" y="1"/>
                    </a:cubicBezTo>
                    <a:cubicBezTo>
                      <a:pt x="256" y="1"/>
                      <a:pt x="249" y="0"/>
                      <a:pt x="24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4" name="Google Shape;5794;p27"/>
              <p:cNvSpPr/>
              <p:nvPr/>
            </p:nvSpPr>
            <p:spPr>
              <a:xfrm>
                <a:off x="2514000" y="1936950"/>
                <a:ext cx="14900" cy="12575"/>
              </a:xfrm>
              <a:custGeom>
                <a:rect b="b" l="l" r="r" t="t"/>
                <a:pathLst>
                  <a:path extrusionOk="0" h="503" w="596">
                    <a:moveTo>
                      <a:pt x="253" y="1"/>
                    </a:moveTo>
                    <a:cubicBezTo>
                      <a:pt x="108" y="1"/>
                      <a:pt x="0" y="115"/>
                      <a:pt x="0" y="252"/>
                    </a:cubicBezTo>
                    <a:cubicBezTo>
                      <a:pt x="0" y="404"/>
                      <a:pt x="120" y="503"/>
                      <a:pt x="249" y="503"/>
                    </a:cubicBezTo>
                    <a:cubicBezTo>
                      <a:pt x="311" y="503"/>
                      <a:pt x="375" y="480"/>
                      <a:pt x="429" y="430"/>
                    </a:cubicBezTo>
                    <a:cubicBezTo>
                      <a:pt x="596" y="275"/>
                      <a:pt x="488" y="2"/>
                      <a:pt x="274" y="2"/>
                    </a:cubicBezTo>
                    <a:cubicBezTo>
                      <a:pt x="267" y="1"/>
                      <a:pt x="260" y="1"/>
                      <a:pt x="25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5" name="Google Shape;5795;p27"/>
              <p:cNvSpPr/>
              <p:nvPr/>
            </p:nvSpPr>
            <p:spPr>
              <a:xfrm>
                <a:off x="3094125" y="1260400"/>
                <a:ext cx="14900" cy="12850"/>
              </a:xfrm>
              <a:custGeom>
                <a:rect b="b" l="l" r="r" t="t"/>
                <a:pathLst>
                  <a:path extrusionOk="0" h="514" w="596">
                    <a:moveTo>
                      <a:pt x="274" y="1"/>
                    </a:moveTo>
                    <a:cubicBezTo>
                      <a:pt x="131" y="1"/>
                      <a:pt x="12" y="120"/>
                      <a:pt x="0" y="263"/>
                    </a:cubicBezTo>
                    <a:cubicBezTo>
                      <a:pt x="0" y="415"/>
                      <a:pt x="126" y="514"/>
                      <a:pt x="254" y="514"/>
                    </a:cubicBezTo>
                    <a:cubicBezTo>
                      <a:pt x="316" y="514"/>
                      <a:pt x="379" y="491"/>
                      <a:pt x="429" y="441"/>
                    </a:cubicBezTo>
                    <a:cubicBezTo>
                      <a:pt x="596" y="286"/>
                      <a:pt x="489" y="13"/>
                      <a:pt x="27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6" name="Google Shape;5796;p27"/>
              <p:cNvSpPr/>
              <p:nvPr/>
            </p:nvSpPr>
            <p:spPr>
              <a:xfrm>
                <a:off x="2049650" y="2034300"/>
                <a:ext cx="14900" cy="12800"/>
              </a:xfrm>
              <a:custGeom>
                <a:rect b="b" l="l" r="r" t="t"/>
                <a:pathLst>
                  <a:path extrusionOk="0" h="512" w="596">
                    <a:moveTo>
                      <a:pt x="274" y="1"/>
                    </a:moveTo>
                    <a:cubicBezTo>
                      <a:pt x="131" y="1"/>
                      <a:pt x="12" y="108"/>
                      <a:pt x="0" y="251"/>
                    </a:cubicBezTo>
                    <a:cubicBezTo>
                      <a:pt x="0" y="406"/>
                      <a:pt x="130" y="511"/>
                      <a:pt x="265" y="511"/>
                    </a:cubicBezTo>
                    <a:cubicBezTo>
                      <a:pt x="326" y="511"/>
                      <a:pt x="389" y="490"/>
                      <a:pt x="441" y="441"/>
                    </a:cubicBezTo>
                    <a:cubicBezTo>
                      <a:pt x="596" y="287"/>
                      <a:pt x="501" y="13"/>
                      <a:pt x="27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7" name="Google Shape;5797;p27"/>
              <p:cNvSpPr/>
              <p:nvPr/>
            </p:nvSpPr>
            <p:spPr>
              <a:xfrm>
                <a:off x="2491075" y="3399650"/>
                <a:ext cx="14900" cy="12800"/>
              </a:xfrm>
              <a:custGeom>
                <a:rect b="b" l="l" r="r" t="t"/>
                <a:pathLst>
                  <a:path extrusionOk="0" h="512" w="596">
                    <a:moveTo>
                      <a:pt x="274" y="1"/>
                    </a:moveTo>
                    <a:cubicBezTo>
                      <a:pt x="131" y="1"/>
                      <a:pt x="12" y="108"/>
                      <a:pt x="0" y="251"/>
                    </a:cubicBezTo>
                    <a:cubicBezTo>
                      <a:pt x="0" y="406"/>
                      <a:pt x="130" y="511"/>
                      <a:pt x="265" y="511"/>
                    </a:cubicBezTo>
                    <a:cubicBezTo>
                      <a:pt x="326" y="511"/>
                      <a:pt x="389" y="490"/>
                      <a:pt x="441" y="441"/>
                    </a:cubicBezTo>
                    <a:cubicBezTo>
                      <a:pt x="596" y="286"/>
                      <a:pt x="500" y="13"/>
                      <a:pt x="27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8" name="Google Shape;5798;p27"/>
              <p:cNvSpPr/>
              <p:nvPr/>
            </p:nvSpPr>
            <p:spPr>
              <a:xfrm>
                <a:off x="2840525" y="3715475"/>
                <a:ext cx="14900" cy="12800"/>
              </a:xfrm>
              <a:custGeom>
                <a:rect b="b" l="l" r="r" t="t"/>
                <a:pathLst>
                  <a:path extrusionOk="0" h="512" w="596">
                    <a:moveTo>
                      <a:pt x="262" y="0"/>
                    </a:moveTo>
                    <a:cubicBezTo>
                      <a:pt x="119" y="0"/>
                      <a:pt x="0" y="107"/>
                      <a:pt x="0" y="262"/>
                    </a:cubicBezTo>
                    <a:cubicBezTo>
                      <a:pt x="0" y="409"/>
                      <a:pt x="129" y="511"/>
                      <a:pt x="260" y="511"/>
                    </a:cubicBezTo>
                    <a:cubicBezTo>
                      <a:pt x="320" y="511"/>
                      <a:pt x="380" y="489"/>
                      <a:pt x="429" y="441"/>
                    </a:cubicBezTo>
                    <a:cubicBezTo>
                      <a:pt x="596" y="286"/>
                      <a:pt x="489" y="12"/>
                      <a:pt x="2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9" name="Google Shape;5799;p27"/>
              <p:cNvSpPr/>
              <p:nvPr/>
            </p:nvSpPr>
            <p:spPr>
              <a:xfrm>
                <a:off x="2212775" y="4039900"/>
                <a:ext cx="14900" cy="12800"/>
              </a:xfrm>
              <a:custGeom>
                <a:rect b="b" l="l" r="r" t="t"/>
                <a:pathLst>
                  <a:path extrusionOk="0" h="512" w="596">
                    <a:moveTo>
                      <a:pt x="262" y="1"/>
                    </a:moveTo>
                    <a:cubicBezTo>
                      <a:pt x="119" y="1"/>
                      <a:pt x="0" y="108"/>
                      <a:pt x="0" y="263"/>
                    </a:cubicBezTo>
                    <a:cubicBezTo>
                      <a:pt x="0" y="410"/>
                      <a:pt x="129" y="512"/>
                      <a:pt x="259" y="512"/>
                    </a:cubicBezTo>
                    <a:cubicBezTo>
                      <a:pt x="319" y="512"/>
                      <a:pt x="380" y="490"/>
                      <a:pt x="429" y="442"/>
                    </a:cubicBezTo>
                    <a:cubicBezTo>
                      <a:pt x="595" y="287"/>
                      <a:pt x="488" y="13"/>
                      <a:pt x="26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0" name="Google Shape;5800;p27"/>
              <p:cNvSpPr/>
              <p:nvPr/>
            </p:nvSpPr>
            <p:spPr>
              <a:xfrm>
                <a:off x="3233425" y="3608875"/>
                <a:ext cx="14900" cy="12600"/>
              </a:xfrm>
              <a:custGeom>
                <a:rect b="b" l="l" r="r" t="t"/>
                <a:pathLst>
                  <a:path extrusionOk="0" h="504" w="596">
                    <a:moveTo>
                      <a:pt x="255" y="1"/>
                    </a:moveTo>
                    <a:cubicBezTo>
                      <a:pt x="121" y="1"/>
                      <a:pt x="12" y="116"/>
                      <a:pt x="1" y="252"/>
                    </a:cubicBezTo>
                    <a:cubicBezTo>
                      <a:pt x="1" y="405"/>
                      <a:pt x="126" y="503"/>
                      <a:pt x="255" y="503"/>
                    </a:cubicBezTo>
                    <a:cubicBezTo>
                      <a:pt x="316" y="503"/>
                      <a:pt x="379" y="481"/>
                      <a:pt x="429" y="430"/>
                    </a:cubicBezTo>
                    <a:cubicBezTo>
                      <a:pt x="596" y="276"/>
                      <a:pt x="489" y="14"/>
                      <a:pt x="274" y="2"/>
                    </a:cubicBezTo>
                    <a:cubicBezTo>
                      <a:pt x="268" y="1"/>
                      <a:pt x="261" y="1"/>
                      <a:pt x="25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1" name="Google Shape;5801;p27"/>
              <p:cNvSpPr/>
              <p:nvPr/>
            </p:nvSpPr>
            <p:spPr>
              <a:xfrm>
                <a:off x="3660575" y="3771725"/>
                <a:ext cx="14900" cy="12775"/>
              </a:xfrm>
              <a:custGeom>
                <a:rect b="b" l="l" r="r" t="t"/>
                <a:pathLst>
                  <a:path extrusionOk="0" h="511" w="596">
                    <a:moveTo>
                      <a:pt x="262" y="0"/>
                    </a:moveTo>
                    <a:cubicBezTo>
                      <a:pt x="119" y="0"/>
                      <a:pt x="0" y="108"/>
                      <a:pt x="0" y="251"/>
                    </a:cubicBezTo>
                    <a:cubicBezTo>
                      <a:pt x="0" y="406"/>
                      <a:pt x="124" y="511"/>
                      <a:pt x="256" y="511"/>
                    </a:cubicBezTo>
                    <a:cubicBezTo>
                      <a:pt x="315" y="511"/>
                      <a:pt x="377" y="489"/>
                      <a:pt x="429" y="441"/>
                    </a:cubicBezTo>
                    <a:cubicBezTo>
                      <a:pt x="595" y="286"/>
                      <a:pt x="488" y="12"/>
                      <a:pt x="2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2" name="Google Shape;5802;p27"/>
              <p:cNvSpPr/>
              <p:nvPr/>
            </p:nvSpPr>
            <p:spPr>
              <a:xfrm>
                <a:off x="2879225" y="3022800"/>
                <a:ext cx="14900" cy="12800"/>
              </a:xfrm>
              <a:custGeom>
                <a:rect b="b" l="l" r="r" t="t"/>
                <a:pathLst>
                  <a:path extrusionOk="0" h="512" w="596">
                    <a:moveTo>
                      <a:pt x="253" y="1"/>
                    </a:moveTo>
                    <a:cubicBezTo>
                      <a:pt x="108" y="1"/>
                      <a:pt x="0" y="115"/>
                      <a:pt x="0" y="251"/>
                    </a:cubicBezTo>
                    <a:cubicBezTo>
                      <a:pt x="0" y="407"/>
                      <a:pt x="130" y="512"/>
                      <a:pt x="261" y="512"/>
                    </a:cubicBezTo>
                    <a:cubicBezTo>
                      <a:pt x="321" y="512"/>
                      <a:pt x="380" y="490"/>
                      <a:pt x="429" y="442"/>
                    </a:cubicBezTo>
                    <a:cubicBezTo>
                      <a:pt x="595" y="287"/>
                      <a:pt x="500" y="1"/>
                      <a:pt x="274" y="1"/>
                    </a:cubicBezTo>
                    <a:cubicBezTo>
                      <a:pt x="267" y="1"/>
                      <a:pt x="260" y="1"/>
                      <a:pt x="25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3" name="Google Shape;5803;p27"/>
              <p:cNvSpPr/>
              <p:nvPr/>
            </p:nvSpPr>
            <p:spPr>
              <a:xfrm>
                <a:off x="2879225" y="3450525"/>
                <a:ext cx="14900" cy="12825"/>
              </a:xfrm>
              <a:custGeom>
                <a:rect b="b" l="l" r="r" t="t"/>
                <a:pathLst>
                  <a:path extrusionOk="0" h="513" w="596">
                    <a:moveTo>
                      <a:pt x="253" y="1"/>
                    </a:moveTo>
                    <a:cubicBezTo>
                      <a:pt x="108" y="1"/>
                      <a:pt x="0" y="115"/>
                      <a:pt x="0" y="252"/>
                    </a:cubicBezTo>
                    <a:cubicBezTo>
                      <a:pt x="0" y="407"/>
                      <a:pt x="130" y="512"/>
                      <a:pt x="261" y="512"/>
                    </a:cubicBezTo>
                    <a:cubicBezTo>
                      <a:pt x="321" y="512"/>
                      <a:pt x="380" y="491"/>
                      <a:pt x="429" y="442"/>
                    </a:cubicBezTo>
                    <a:cubicBezTo>
                      <a:pt x="595" y="287"/>
                      <a:pt x="488" y="14"/>
                      <a:pt x="274" y="2"/>
                    </a:cubicBezTo>
                    <a:cubicBezTo>
                      <a:pt x="267" y="1"/>
                      <a:pt x="260" y="1"/>
                      <a:pt x="25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4" name="Google Shape;5804;p27"/>
              <p:cNvSpPr/>
              <p:nvPr/>
            </p:nvSpPr>
            <p:spPr>
              <a:xfrm>
                <a:off x="3305175" y="3364825"/>
                <a:ext cx="14900" cy="12850"/>
              </a:xfrm>
              <a:custGeom>
                <a:rect b="b" l="l" r="r" t="t"/>
                <a:pathLst>
                  <a:path extrusionOk="0" h="514" w="596">
                    <a:moveTo>
                      <a:pt x="274" y="1"/>
                    </a:moveTo>
                    <a:cubicBezTo>
                      <a:pt x="119" y="1"/>
                      <a:pt x="0" y="120"/>
                      <a:pt x="0" y="263"/>
                    </a:cubicBezTo>
                    <a:cubicBezTo>
                      <a:pt x="0" y="416"/>
                      <a:pt x="125" y="514"/>
                      <a:pt x="258" y="514"/>
                    </a:cubicBezTo>
                    <a:cubicBezTo>
                      <a:pt x="321" y="514"/>
                      <a:pt x="387" y="491"/>
                      <a:pt x="441" y="441"/>
                    </a:cubicBezTo>
                    <a:cubicBezTo>
                      <a:pt x="595" y="286"/>
                      <a:pt x="488" y="13"/>
                      <a:pt x="27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5" name="Google Shape;5805;p27"/>
              <p:cNvSpPr/>
              <p:nvPr/>
            </p:nvSpPr>
            <p:spPr>
              <a:xfrm>
                <a:off x="4574375" y="2764450"/>
                <a:ext cx="14900" cy="12800"/>
              </a:xfrm>
              <a:custGeom>
                <a:rect b="b" l="l" r="r" t="t"/>
                <a:pathLst>
                  <a:path extrusionOk="0" h="512" w="596">
                    <a:moveTo>
                      <a:pt x="262" y="1"/>
                    </a:moveTo>
                    <a:cubicBezTo>
                      <a:pt x="119" y="1"/>
                      <a:pt x="0" y="120"/>
                      <a:pt x="0" y="263"/>
                    </a:cubicBezTo>
                    <a:cubicBezTo>
                      <a:pt x="0" y="410"/>
                      <a:pt x="129" y="512"/>
                      <a:pt x="259" y="512"/>
                    </a:cubicBezTo>
                    <a:cubicBezTo>
                      <a:pt x="320" y="512"/>
                      <a:pt x="380" y="490"/>
                      <a:pt x="429" y="441"/>
                    </a:cubicBezTo>
                    <a:cubicBezTo>
                      <a:pt x="596" y="287"/>
                      <a:pt x="488" y="13"/>
                      <a:pt x="26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6" name="Google Shape;5806;p27"/>
              <p:cNvSpPr/>
              <p:nvPr/>
            </p:nvSpPr>
            <p:spPr>
              <a:xfrm>
                <a:off x="3424225" y="2839175"/>
                <a:ext cx="13425" cy="12825"/>
              </a:xfrm>
              <a:custGeom>
                <a:rect b="b" l="l" r="r" t="t"/>
                <a:pathLst>
                  <a:path extrusionOk="0" h="513" w="537">
                    <a:moveTo>
                      <a:pt x="262" y="0"/>
                    </a:moveTo>
                    <a:cubicBezTo>
                      <a:pt x="120" y="0"/>
                      <a:pt x="1" y="107"/>
                      <a:pt x="1" y="250"/>
                    </a:cubicBezTo>
                    <a:cubicBezTo>
                      <a:pt x="1" y="393"/>
                      <a:pt x="120" y="512"/>
                      <a:pt x="262" y="512"/>
                    </a:cubicBezTo>
                    <a:cubicBezTo>
                      <a:pt x="417" y="512"/>
                      <a:pt x="536" y="393"/>
                      <a:pt x="536" y="250"/>
                    </a:cubicBezTo>
                    <a:cubicBezTo>
                      <a:pt x="536" y="107"/>
                      <a:pt x="417" y="0"/>
                      <a:pt x="2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7" name="Google Shape;5807;p27"/>
              <p:cNvSpPr/>
              <p:nvPr/>
            </p:nvSpPr>
            <p:spPr>
              <a:xfrm>
                <a:off x="3175975" y="2653725"/>
                <a:ext cx="13425" cy="12525"/>
              </a:xfrm>
              <a:custGeom>
                <a:rect b="b" l="l" r="r" t="t"/>
                <a:pathLst>
                  <a:path extrusionOk="0" h="501" w="537">
                    <a:moveTo>
                      <a:pt x="263" y="1"/>
                    </a:moveTo>
                    <a:cubicBezTo>
                      <a:pt x="120" y="1"/>
                      <a:pt x="1" y="108"/>
                      <a:pt x="1" y="251"/>
                    </a:cubicBezTo>
                    <a:cubicBezTo>
                      <a:pt x="1" y="394"/>
                      <a:pt x="120" y="501"/>
                      <a:pt x="263" y="501"/>
                    </a:cubicBezTo>
                    <a:cubicBezTo>
                      <a:pt x="417" y="501"/>
                      <a:pt x="536" y="394"/>
                      <a:pt x="536" y="251"/>
                    </a:cubicBezTo>
                    <a:cubicBezTo>
                      <a:pt x="536" y="108"/>
                      <a:pt x="417" y="1"/>
                      <a:pt x="26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8" name="Google Shape;5808;p27"/>
              <p:cNvSpPr/>
              <p:nvPr/>
            </p:nvSpPr>
            <p:spPr>
              <a:xfrm>
                <a:off x="4679450" y="2461750"/>
                <a:ext cx="13400" cy="12825"/>
              </a:xfrm>
              <a:custGeom>
                <a:rect b="b" l="l" r="r" t="t"/>
                <a:pathLst>
                  <a:path extrusionOk="0" h="513" w="536">
                    <a:moveTo>
                      <a:pt x="262" y="0"/>
                    </a:moveTo>
                    <a:cubicBezTo>
                      <a:pt x="119" y="0"/>
                      <a:pt x="0" y="119"/>
                      <a:pt x="0" y="250"/>
                    </a:cubicBezTo>
                    <a:cubicBezTo>
                      <a:pt x="0" y="393"/>
                      <a:pt x="119" y="512"/>
                      <a:pt x="262" y="512"/>
                    </a:cubicBezTo>
                    <a:cubicBezTo>
                      <a:pt x="417" y="512"/>
                      <a:pt x="536" y="393"/>
                      <a:pt x="536" y="250"/>
                    </a:cubicBezTo>
                    <a:cubicBezTo>
                      <a:pt x="536" y="119"/>
                      <a:pt x="417" y="0"/>
                      <a:pt x="2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9" name="Google Shape;5809;p27"/>
              <p:cNvSpPr/>
              <p:nvPr/>
            </p:nvSpPr>
            <p:spPr>
              <a:xfrm>
                <a:off x="4420475" y="2324825"/>
                <a:ext cx="13425" cy="12525"/>
              </a:xfrm>
              <a:custGeom>
                <a:rect b="b" l="l" r="r" t="t"/>
                <a:pathLst>
                  <a:path extrusionOk="0" h="501" w="537">
                    <a:moveTo>
                      <a:pt x="263" y="0"/>
                    </a:moveTo>
                    <a:cubicBezTo>
                      <a:pt x="120" y="0"/>
                      <a:pt x="1" y="107"/>
                      <a:pt x="1" y="250"/>
                    </a:cubicBezTo>
                    <a:cubicBezTo>
                      <a:pt x="1" y="393"/>
                      <a:pt x="120" y="500"/>
                      <a:pt x="263" y="500"/>
                    </a:cubicBezTo>
                    <a:cubicBezTo>
                      <a:pt x="417" y="500"/>
                      <a:pt x="537" y="393"/>
                      <a:pt x="537" y="250"/>
                    </a:cubicBezTo>
                    <a:cubicBezTo>
                      <a:pt x="537" y="107"/>
                      <a:pt x="417" y="0"/>
                      <a:pt x="26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0" name="Google Shape;5810;p27"/>
              <p:cNvSpPr/>
              <p:nvPr/>
            </p:nvSpPr>
            <p:spPr>
              <a:xfrm>
                <a:off x="4200800" y="2052175"/>
                <a:ext cx="13425" cy="12825"/>
              </a:xfrm>
              <a:custGeom>
                <a:rect b="b" l="l" r="r" t="t"/>
                <a:pathLst>
                  <a:path extrusionOk="0" h="513" w="537">
                    <a:moveTo>
                      <a:pt x="263" y="0"/>
                    </a:moveTo>
                    <a:cubicBezTo>
                      <a:pt x="120" y="0"/>
                      <a:pt x="1" y="119"/>
                      <a:pt x="1" y="262"/>
                    </a:cubicBezTo>
                    <a:cubicBezTo>
                      <a:pt x="1" y="393"/>
                      <a:pt x="120" y="512"/>
                      <a:pt x="263" y="512"/>
                    </a:cubicBezTo>
                    <a:cubicBezTo>
                      <a:pt x="406" y="512"/>
                      <a:pt x="537" y="393"/>
                      <a:pt x="537" y="262"/>
                    </a:cubicBezTo>
                    <a:cubicBezTo>
                      <a:pt x="537" y="119"/>
                      <a:pt x="406" y="0"/>
                      <a:pt x="26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1" name="Google Shape;5811;p27"/>
              <p:cNvSpPr/>
              <p:nvPr/>
            </p:nvSpPr>
            <p:spPr>
              <a:xfrm>
                <a:off x="2892600" y="2091725"/>
                <a:ext cx="14925" cy="12825"/>
              </a:xfrm>
              <a:custGeom>
                <a:rect b="b" l="l" r="r" t="t"/>
                <a:pathLst>
                  <a:path extrusionOk="0" h="513" w="597">
                    <a:moveTo>
                      <a:pt x="243" y="1"/>
                    </a:moveTo>
                    <a:cubicBezTo>
                      <a:pt x="109" y="1"/>
                      <a:pt x="1" y="116"/>
                      <a:pt x="1" y="252"/>
                    </a:cubicBezTo>
                    <a:cubicBezTo>
                      <a:pt x="1" y="407"/>
                      <a:pt x="125" y="512"/>
                      <a:pt x="256" y="512"/>
                    </a:cubicBezTo>
                    <a:cubicBezTo>
                      <a:pt x="316" y="512"/>
                      <a:pt x="378" y="491"/>
                      <a:pt x="430" y="442"/>
                    </a:cubicBezTo>
                    <a:cubicBezTo>
                      <a:pt x="596" y="287"/>
                      <a:pt x="489" y="14"/>
                      <a:pt x="263" y="2"/>
                    </a:cubicBezTo>
                    <a:cubicBezTo>
                      <a:pt x="256" y="1"/>
                      <a:pt x="250" y="1"/>
                      <a:pt x="2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2" name="Google Shape;5812;p27"/>
              <p:cNvSpPr/>
              <p:nvPr/>
            </p:nvSpPr>
            <p:spPr>
              <a:xfrm>
                <a:off x="3100975" y="1773550"/>
                <a:ext cx="14600" cy="12800"/>
              </a:xfrm>
              <a:custGeom>
                <a:rect b="b" l="l" r="r" t="t"/>
                <a:pathLst>
                  <a:path extrusionOk="0" h="512" w="584">
                    <a:moveTo>
                      <a:pt x="262" y="1"/>
                    </a:moveTo>
                    <a:cubicBezTo>
                      <a:pt x="119" y="1"/>
                      <a:pt x="0" y="108"/>
                      <a:pt x="0" y="251"/>
                    </a:cubicBezTo>
                    <a:cubicBezTo>
                      <a:pt x="0" y="407"/>
                      <a:pt x="124" y="511"/>
                      <a:pt x="256" y="511"/>
                    </a:cubicBezTo>
                    <a:cubicBezTo>
                      <a:pt x="316" y="511"/>
                      <a:pt x="377" y="490"/>
                      <a:pt x="429" y="442"/>
                    </a:cubicBezTo>
                    <a:cubicBezTo>
                      <a:pt x="584" y="287"/>
                      <a:pt x="488" y="13"/>
                      <a:pt x="26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3" name="Google Shape;5813;p27"/>
              <p:cNvSpPr/>
              <p:nvPr/>
            </p:nvSpPr>
            <p:spPr>
              <a:xfrm>
                <a:off x="2931900" y="1586050"/>
                <a:ext cx="14600" cy="12775"/>
              </a:xfrm>
              <a:custGeom>
                <a:rect b="b" l="l" r="r" t="t"/>
                <a:pathLst>
                  <a:path extrusionOk="0" h="511" w="584">
                    <a:moveTo>
                      <a:pt x="263" y="0"/>
                    </a:moveTo>
                    <a:cubicBezTo>
                      <a:pt x="120" y="0"/>
                      <a:pt x="1" y="107"/>
                      <a:pt x="1" y="250"/>
                    </a:cubicBezTo>
                    <a:cubicBezTo>
                      <a:pt x="1" y="406"/>
                      <a:pt x="124" y="511"/>
                      <a:pt x="256" y="511"/>
                    </a:cubicBezTo>
                    <a:cubicBezTo>
                      <a:pt x="316" y="511"/>
                      <a:pt x="377" y="489"/>
                      <a:pt x="429" y="441"/>
                    </a:cubicBezTo>
                    <a:cubicBezTo>
                      <a:pt x="584" y="286"/>
                      <a:pt x="489" y="12"/>
                      <a:pt x="26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4" name="Google Shape;5814;p27"/>
              <p:cNvSpPr/>
              <p:nvPr/>
            </p:nvSpPr>
            <p:spPr>
              <a:xfrm>
                <a:off x="3553400" y="1378850"/>
                <a:ext cx="14925" cy="12800"/>
              </a:xfrm>
              <a:custGeom>
                <a:rect b="b" l="l" r="r" t="t"/>
                <a:pathLst>
                  <a:path extrusionOk="0" h="512" w="597">
                    <a:moveTo>
                      <a:pt x="243" y="1"/>
                    </a:moveTo>
                    <a:cubicBezTo>
                      <a:pt x="109" y="1"/>
                      <a:pt x="1" y="115"/>
                      <a:pt x="1" y="251"/>
                    </a:cubicBezTo>
                    <a:cubicBezTo>
                      <a:pt x="1" y="407"/>
                      <a:pt x="130" y="512"/>
                      <a:pt x="262" y="512"/>
                    </a:cubicBezTo>
                    <a:cubicBezTo>
                      <a:pt x="321" y="512"/>
                      <a:pt x="381" y="490"/>
                      <a:pt x="429" y="442"/>
                    </a:cubicBezTo>
                    <a:cubicBezTo>
                      <a:pt x="596" y="275"/>
                      <a:pt x="489" y="1"/>
                      <a:pt x="263" y="1"/>
                    </a:cubicBezTo>
                    <a:cubicBezTo>
                      <a:pt x="256" y="1"/>
                      <a:pt x="250" y="1"/>
                      <a:pt x="2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5" name="Google Shape;5815;p27"/>
              <p:cNvSpPr/>
              <p:nvPr/>
            </p:nvSpPr>
            <p:spPr>
              <a:xfrm>
                <a:off x="3559950" y="2535850"/>
                <a:ext cx="14925" cy="12800"/>
              </a:xfrm>
              <a:custGeom>
                <a:rect b="b" l="l" r="r" t="t"/>
                <a:pathLst>
                  <a:path extrusionOk="0" h="512" w="597">
                    <a:moveTo>
                      <a:pt x="275" y="1"/>
                    </a:moveTo>
                    <a:cubicBezTo>
                      <a:pt x="132" y="1"/>
                      <a:pt x="13" y="108"/>
                      <a:pt x="1" y="251"/>
                    </a:cubicBezTo>
                    <a:cubicBezTo>
                      <a:pt x="1" y="406"/>
                      <a:pt x="130" y="511"/>
                      <a:pt x="265" y="511"/>
                    </a:cubicBezTo>
                    <a:cubicBezTo>
                      <a:pt x="327" y="511"/>
                      <a:pt x="389" y="490"/>
                      <a:pt x="441" y="441"/>
                    </a:cubicBezTo>
                    <a:cubicBezTo>
                      <a:pt x="596" y="287"/>
                      <a:pt x="501" y="13"/>
                      <a:pt x="27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6" name="Google Shape;5816;p27"/>
              <p:cNvSpPr/>
              <p:nvPr/>
            </p:nvSpPr>
            <p:spPr>
              <a:xfrm>
                <a:off x="3821900" y="2024775"/>
                <a:ext cx="14900" cy="12575"/>
              </a:xfrm>
              <a:custGeom>
                <a:rect b="b" l="l" r="r" t="t"/>
                <a:pathLst>
                  <a:path extrusionOk="0" h="503" w="596">
                    <a:moveTo>
                      <a:pt x="253" y="0"/>
                    </a:moveTo>
                    <a:cubicBezTo>
                      <a:pt x="109" y="0"/>
                      <a:pt x="0" y="115"/>
                      <a:pt x="0" y="251"/>
                    </a:cubicBezTo>
                    <a:cubicBezTo>
                      <a:pt x="0" y="404"/>
                      <a:pt x="125" y="502"/>
                      <a:pt x="254" y="502"/>
                    </a:cubicBezTo>
                    <a:cubicBezTo>
                      <a:pt x="316" y="502"/>
                      <a:pt x="379" y="480"/>
                      <a:pt x="429" y="429"/>
                    </a:cubicBezTo>
                    <a:cubicBezTo>
                      <a:pt x="596" y="275"/>
                      <a:pt x="488" y="1"/>
                      <a:pt x="274" y="1"/>
                    </a:cubicBezTo>
                    <a:cubicBezTo>
                      <a:pt x="267" y="0"/>
                      <a:pt x="260" y="0"/>
                      <a:pt x="25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7" name="Google Shape;5817;p27"/>
              <p:cNvSpPr/>
              <p:nvPr/>
            </p:nvSpPr>
            <p:spPr>
              <a:xfrm>
                <a:off x="3681400" y="3347875"/>
                <a:ext cx="14900" cy="12850"/>
              </a:xfrm>
              <a:custGeom>
                <a:rect b="b" l="l" r="r" t="t"/>
                <a:pathLst>
                  <a:path extrusionOk="0" h="514" w="596">
                    <a:moveTo>
                      <a:pt x="262" y="0"/>
                    </a:moveTo>
                    <a:cubicBezTo>
                      <a:pt x="120" y="0"/>
                      <a:pt x="1" y="119"/>
                      <a:pt x="1" y="262"/>
                    </a:cubicBezTo>
                    <a:cubicBezTo>
                      <a:pt x="1" y="415"/>
                      <a:pt x="126" y="513"/>
                      <a:pt x="254" y="513"/>
                    </a:cubicBezTo>
                    <a:cubicBezTo>
                      <a:pt x="316" y="513"/>
                      <a:pt x="379" y="491"/>
                      <a:pt x="429" y="441"/>
                    </a:cubicBezTo>
                    <a:cubicBezTo>
                      <a:pt x="596" y="286"/>
                      <a:pt x="489" y="12"/>
                      <a:pt x="2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8" name="Google Shape;5818;p27"/>
              <p:cNvSpPr/>
              <p:nvPr/>
            </p:nvSpPr>
            <p:spPr>
              <a:xfrm>
                <a:off x="3958825" y="3324350"/>
                <a:ext cx="14900" cy="12800"/>
              </a:xfrm>
              <a:custGeom>
                <a:rect b="b" l="l" r="r" t="t"/>
                <a:pathLst>
                  <a:path extrusionOk="0" h="512" w="596">
                    <a:moveTo>
                      <a:pt x="262" y="0"/>
                    </a:moveTo>
                    <a:cubicBezTo>
                      <a:pt x="119" y="0"/>
                      <a:pt x="0" y="119"/>
                      <a:pt x="0" y="262"/>
                    </a:cubicBezTo>
                    <a:cubicBezTo>
                      <a:pt x="0" y="409"/>
                      <a:pt x="129" y="511"/>
                      <a:pt x="259" y="511"/>
                    </a:cubicBezTo>
                    <a:cubicBezTo>
                      <a:pt x="319" y="511"/>
                      <a:pt x="380" y="490"/>
                      <a:pt x="429" y="441"/>
                    </a:cubicBezTo>
                    <a:cubicBezTo>
                      <a:pt x="595" y="286"/>
                      <a:pt x="488" y="12"/>
                      <a:pt x="2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9" name="Google Shape;5819;p27"/>
              <p:cNvSpPr/>
              <p:nvPr/>
            </p:nvSpPr>
            <p:spPr>
              <a:xfrm>
                <a:off x="4214200" y="3088300"/>
                <a:ext cx="14625" cy="12800"/>
              </a:xfrm>
              <a:custGeom>
                <a:rect b="b" l="l" r="r" t="t"/>
                <a:pathLst>
                  <a:path extrusionOk="0" h="512" w="585">
                    <a:moveTo>
                      <a:pt x="263" y="1"/>
                    </a:moveTo>
                    <a:cubicBezTo>
                      <a:pt x="120" y="1"/>
                      <a:pt x="1" y="108"/>
                      <a:pt x="1" y="251"/>
                    </a:cubicBezTo>
                    <a:cubicBezTo>
                      <a:pt x="1" y="406"/>
                      <a:pt x="125" y="511"/>
                      <a:pt x="256" y="511"/>
                    </a:cubicBezTo>
                    <a:cubicBezTo>
                      <a:pt x="316" y="511"/>
                      <a:pt x="377" y="490"/>
                      <a:pt x="429" y="441"/>
                    </a:cubicBezTo>
                    <a:cubicBezTo>
                      <a:pt x="584" y="287"/>
                      <a:pt x="489" y="13"/>
                      <a:pt x="26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0" name="Google Shape;5820;p27"/>
              <p:cNvSpPr/>
              <p:nvPr/>
            </p:nvSpPr>
            <p:spPr>
              <a:xfrm>
                <a:off x="2329450" y="1421425"/>
                <a:ext cx="14600" cy="12800"/>
              </a:xfrm>
              <a:custGeom>
                <a:rect b="b" l="l" r="r" t="t"/>
                <a:pathLst>
                  <a:path extrusionOk="0" h="512" w="584">
                    <a:moveTo>
                      <a:pt x="262" y="1"/>
                    </a:moveTo>
                    <a:cubicBezTo>
                      <a:pt x="119" y="1"/>
                      <a:pt x="0" y="108"/>
                      <a:pt x="0" y="263"/>
                    </a:cubicBezTo>
                    <a:cubicBezTo>
                      <a:pt x="0" y="410"/>
                      <a:pt x="123" y="512"/>
                      <a:pt x="254" y="512"/>
                    </a:cubicBezTo>
                    <a:cubicBezTo>
                      <a:pt x="314" y="512"/>
                      <a:pt x="376" y="490"/>
                      <a:pt x="429" y="441"/>
                    </a:cubicBezTo>
                    <a:cubicBezTo>
                      <a:pt x="584" y="287"/>
                      <a:pt x="488" y="13"/>
                      <a:pt x="26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1" name="Google Shape;5821;p27"/>
              <p:cNvSpPr/>
              <p:nvPr/>
            </p:nvSpPr>
            <p:spPr>
              <a:xfrm>
                <a:off x="1648400" y="3363925"/>
                <a:ext cx="32175" cy="32475"/>
              </a:xfrm>
              <a:custGeom>
                <a:rect b="b" l="l" r="r" t="t"/>
                <a:pathLst>
                  <a:path extrusionOk="0" h="1299" w="1287">
                    <a:moveTo>
                      <a:pt x="489" y="1"/>
                    </a:moveTo>
                    <a:lnTo>
                      <a:pt x="489" y="501"/>
                    </a:lnTo>
                    <a:lnTo>
                      <a:pt x="1" y="656"/>
                    </a:lnTo>
                    <a:lnTo>
                      <a:pt x="489" y="811"/>
                    </a:lnTo>
                    <a:lnTo>
                      <a:pt x="489" y="1299"/>
                    </a:lnTo>
                    <a:lnTo>
                      <a:pt x="799" y="906"/>
                    </a:lnTo>
                    <a:lnTo>
                      <a:pt x="1287" y="1061"/>
                    </a:lnTo>
                    <a:lnTo>
                      <a:pt x="989" y="656"/>
                    </a:lnTo>
                    <a:lnTo>
                      <a:pt x="1287" y="251"/>
                    </a:lnTo>
                    <a:lnTo>
                      <a:pt x="799" y="406"/>
                    </a:lnTo>
                    <a:lnTo>
                      <a:pt x="48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2" name="Google Shape;5822;p27"/>
              <p:cNvSpPr/>
              <p:nvPr/>
            </p:nvSpPr>
            <p:spPr>
              <a:xfrm>
                <a:off x="1724025" y="3057950"/>
                <a:ext cx="32450" cy="32775"/>
              </a:xfrm>
              <a:custGeom>
                <a:rect b="b" l="l" r="r" t="t"/>
                <a:pathLst>
                  <a:path extrusionOk="0" h="1311" w="1298">
                    <a:moveTo>
                      <a:pt x="500" y="0"/>
                    </a:moveTo>
                    <a:lnTo>
                      <a:pt x="500" y="500"/>
                    </a:lnTo>
                    <a:lnTo>
                      <a:pt x="0" y="655"/>
                    </a:lnTo>
                    <a:lnTo>
                      <a:pt x="500" y="810"/>
                    </a:lnTo>
                    <a:lnTo>
                      <a:pt x="500" y="1310"/>
                    </a:lnTo>
                    <a:lnTo>
                      <a:pt x="810" y="905"/>
                    </a:lnTo>
                    <a:lnTo>
                      <a:pt x="1298" y="1060"/>
                    </a:lnTo>
                    <a:lnTo>
                      <a:pt x="988" y="655"/>
                    </a:lnTo>
                    <a:lnTo>
                      <a:pt x="1298" y="250"/>
                    </a:lnTo>
                    <a:lnTo>
                      <a:pt x="810" y="405"/>
                    </a:lnTo>
                    <a:lnTo>
                      <a:pt x="5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3" name="Google Shape;5823;p27"/>
              <p:cNvSpPr/>
              <p:nvPr/>
            </p:nvSpPr>
            <p:spPr>
              <a:xfrm>
                <a:off x="1903200" y="3678850"/>
                <a:ext cx="32175" cy="32475"/>
              </a:xfrm>
              <a:custGeom>
                <a:rect b="b" l="l" r="r" t="t"/>
                <a:pathLst>
                  <a:path extrusionOk="0" h="1299" w="1287">
                    <a:moveTo>
                      <a:pt x="489" y="1"/>
                    </a:moveTo>
                    <a:lnTo>
                      <a:pt x="489" y="501"/>
                    </a:lnTo>
                    <a:lnTo>
                      <a:pt x="1" y="656"/>
                    </a:lnTo>
                    <a:lnTo>
                      <a:pt x="489" y="810"/>
                    </a:lnTo>
                    <a:lnTo>
                      <a:pt x="489" y="1299"/>
                    </a:lnTo>
                    <a:lnTo>
                      <a:pt x="798" y="906"/>
                    </a:lnTo>
                    <a:lnTo>
                      <a:pt x="1286" y="1048"/>
                    </a:lnTo>
                    <a:lnTo>
                      <a:pt x="989" y="656"/>
                    </a:lnTo>
                    <a:lnTo>
                      <a:pt x="1286" y="251"/>
                    </a:lnTo>
                    <a:lnTo>
                      <a:pt x="798" y="406"/>
                    </a:lnTo>
                    <a:lnTo>
                      <a:pt x="48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4" name="Google Shape;5824;p27"/>
              <p:cNvSpPr/>
              <p:nvPr/>
            </p:nvSpPr>
            <p:spPr>
              <a:xfrm>
                <a:off x="1379325" y="3424650"/>
                <a:ext cx="7775" cy="6650"/>
              </a:xfrm>
              <a:custGeom>
                <a:rect b="b" l="l" r="r" t="t"/>
                <a:pathLst>
                  <a:path extrusionOk="0" h="266" w="311">
                    <a:moveTo>
                      <a:pt x="143" y="1"/>
                    </a:moveTo>
                    <a:cubicBezTo>
                      <a:pt x="72" y="1"/>
                      <a:pt x="1" y="60"/>
                      <a:pt x="1" y="132"/>
                    </a:cubicBezTo>
                    <a:cubicBezTo>
                      <a:pt x="1" y="213"/>
                      <a:pt x="66" y="266"/>
                      <a:pt x="135" y="266"/>
                    </a:cubicBezTo>
                    <a:cubicBezTo>
                      <a:pt x="167" y="266"/>
                      <a:pt x="200" y="254"/>
                      <a:pt x="227" y="227"/>
                    </a:cubicBezTo>
                    <a:cubicBezTo>
                      <a:pt x="310" y="144"/>
                      <a:pt x="251" y="13"/>
                      <a:pt x="1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5" name="Google Shape;5825;p27"/>
              <p:cNvSpPr/>
              <p:nvPr/>
            </p:nvSpPr>
            <p:spPr>
              <a:xfrm>
                <a:off x="1782650" y="3521700"/>
                <a:ext cx="7775" cy="6450"/>
              </a:xfrm>
              <a:custGeom>
                <a:rect b="b" l="l" r="r" t="t"/>
                <a:pathLst>
                  <a:path extrusionOk="0" h="258" w="311">
                    <a:moveTo>
                      <a:pt x="143" y="0"/>
                    </a:moveTo>
                    <a:cubicBezTo>
                      <a:pt x="60" y="0"/>
                      <a:pt x="1" y="48"/>
                      <a:pt x="1" y="131"/>
                    </a:cubicBezTo>
                    <a:cubicBezTo>
                      <a:pt x="1" y="206"/>
                      <a:pt x="70" y="258"/>
                      <a:pt x="141" y="258"/>
                    </a:cubicBezTo>
                    <a:cubicBezTo>
                      <a:pt x="171" y="258"/>
                      <a:pt x="202" y="248"/>
                      <a:pt x="227" y="226"/>
                    </a:cubicBezTo>
                    <a:cubicBezTo>
                      <a:pt x="310" y="143"/>
                      <a:pt x="251" y="0"/>
                      <a:pt x="14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6" name="Google Shape;5826;p27"/>
              <p:cNvSpPr/>
              <p:nvPr/>
            </p:nvSpPr>
            <p:spPr>
              <a:xfrm>
                <a:off x="1982375" y="3265125"/>
                <a:ext cx="7475" cy="6650"/>
              </a:xfrm>
              <a:custGeom>
                <a:rect b="b" l="l" r="r" t="t"/>
                <a:pathLst>
                  <a:path extrusionOk="0" h="266" w="299">
                    <a:moveTo>
                      <a:pt x="132" y="0"/>
                    </a:moveTo>
                    <a:cubicBezTo>
                      <a:pt x="60" y="0"/>
                      <a:pt x="1" y="60"/>
                      <a:pt x="1" y="131"/>
                    </a:cubicBezTo>
                    <a:cubicBezTo>
                      <a:pt x="1" y="212"/>
                      <a:pt x="61" y="265"/>
                      <a:pt x="126" y="265"/>
                    </a:cubicBezTo>
                    <a:cubicBezTo>
                      <a:pt x="156" y="265"/>
                      <a:pt x="188" y="253"/>
                      <a:pt x="215" y="226"/>
                    </a:cubicBezTo>
                    <a:cubicBezTo>
                      <a:pt x="298" y="143"/>
                      <a:pt x="251" y="0"/>
                      <a:pt x="13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7" name="Google Shape;5827;p27"/>
              <p:cNvSpPr/>
              <p:nvPr/>
            </p:nvSpPr>
            <p:spPr>
              <a:xfrm>
                <a:off x="1567150" y="3227300"/>
                <a:ext cx="7750" cy="6475"/>
              </a:xfrm>
              <a:custGeom>
                <a:rect b="b" l="l" r="r" t="t"/>
                <a:pathLst>
                  <a:path extrusionOk="0" h="259" w="310">
                    <a:moveTo>
                      <a:pt x="143" y="1"/>
                    </a:moveTo>
                    <a:cubicBezTo>
                      <a:pt x="72" y="1"/>
                      <a:pt x="0" y="61"/>
                      <a:pt x="0" y="132"/>
                    </a:cubicBezTo>
                    <a:cubicBezTo>
                      <a:pt x="0" y="207"/>
                      <a:pt x="70" y="258"/>
                      <a:pt x="140" y="258"/>
                    </a:cubicBezTo>
                    <a:cubicBezTo>
                      <a:pt x="171" y="258"/>
                      <a:pt x="201" y="249"/>
                      <a:pt x="227" y="227"/>
                    </a:cubicBezTo>
                    <a:cubicBezTo>
                      <a:pt x="310" y="144"/>
                      <a:pt x="250" y="1"/>
                      <a:pt x="1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8" name="Google Shape;5828;p27"/>
              <p:cNvSpPr/>
              <p:nvPr/>
            </p:nvSpPr>
            <p:spPr>
              <a:xfrm>
                <a:off x="1779375" y="3314800"/>
                <a:ext cx="14900" cy="12725"/>
              </a:xfrm>
              <a:custGeom>
                <a:rect b="b" l="l" r="r" t="t"/>
                <a:pathLst>
                  <a:path extrusionOk="0" h="509" w="596">
                    <a:moveTo>
                      <a:pt x="255" y="1"/>
                    </a:moveTo>
                    <a:cubicBezTo>
                      <a:pt x="121" y="1"/>
                      <a:pt x="12" y="115"/>
                      <a:pt x="1" y="251"/>
                    </a:cubicBezTo>
                    <a:cubicBezTo>
                      <a:pt x="1" y="404"/>
                      <a:pt x="125" y="508"/>
                      <a:pt x="258" y="508"/>
                    </a:cubicBezTo>
                    <a:cubicBezTo>
                      <a:pt x="322" y="508"/>
                      <a:pt x="387" y="484"/>
                      <a:pt x="441" y="430"/>
                    </a:cubicBezTo>
                    <a:cubicBezTo>
                      <a:pt x="596" y="275"/>
                      <a:pt x="501" y="1"/>
                      <a:pt x="274" y="1"/>
                    </a:cubicBezTo>
                    <a:cubicBezTo>
                      <a:pt x="268" y="1"/>
                      <a:pt x="261" y="1"/>
                      <a:pt x="25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9" name="Google Shape;5829;p27"/>
              <p:cNvSpPr/>
              <p:nvPr/>
            </p:nvSpPr>
            <p:spPr>
              <a:xfrm>
                <a:off x="1654350" y="4108075"/>
                <a:ext cx="32175" cy="32475"/>
              </a:xfrm>
              <a:custGeom>
                <a:rect b="b" l="l" r="r" t="t"/>
                <a:pathLst>
                  <a:path extrusionOk="0" h="1299" w="1287">
                    <a:moveTo>
                      <a:pt x="489" y="1"/>
                    </a:moveTo>
                    <a:lnTo>
                      <a:pt x="489" y="489"/>
                    </a:lnTo>
                    <a:lnTo>
                      <a:pt x="1" y="643"/>
                    </a:lnTo>
                    <a:lnTo>
                      <a:pt x="489" y="798"/>
                    </a:lnTo>
                    <a:lnTo>
                      <a:pt x="489" y="1298"/>
                    </a:lnTo>
                    <a:lnTo>
                      <a:pt x="799" y="893"/>
                    </a:lnTo>
                    <a:lnTo>
                      <a:pt x="1287" y="1048"/>
                    </a:lnTo>
                    <a:lnTo>
                      <a:pt x="989" y="643"/>
                    </a:lnTo>
                    <a:lnTo>
                      <a:pt x="1287" y="251"/>
                    </a:lnTo>
                    <a:lnTo>
                      <a:pt x="799" y="393"/>
                    </a:lnTo>
                    <a:lnTo>
                      <a:pt x="48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0" name="Google Shape;5830;p27"/>
              <p:cNvSpPr/>
              <p:nvPr/>
            </p:nvSpPr>
            <p:spPr>
              <a:xfrm>
                <a:off x="1129400" y="3853850"/>
                <a:ext cx="9350" cy="6600"/>
              </a:xfrm>
              <a:custGeom>
                <a:rect b="b" l="l" r="r" t="t"/>
                <a:pathLst>
                  <a:path extrusionOk="0" h="264" w="374">
                    <a:moveTo>
                      <a:pt x="166" y="0"/>
                    </a:moveTo>
                    <a:cubicBezTo>
                      <a:pt x="0" y="0"/>
                      <a:pt x="3" y="264"/>
                      <a:pt x="176" y="264"/>
                    </a:cubicBezTo>
                    <a:cubicBezTo>
                      <a:pt x="179" y="264"/>
                      <a:pt x="183" y="264"/>
                      <a:pt x="187" y="264"/>
                    </a:cubicBezTo>
                    <a:cubicBezTo>
                      <a:pt x="191" y="264"/>
                      <a:pt x="194" y="264"/>
                      <a:pt x="198" y="264"/>
                    </a:cubicBezTo>
                    <a:cubicBezTo>
                      <a:pt x="370" y="264"/>
                      <a:pt x="374" y="0"/>
                      <a:pt x="208" y="0"/>
                    </a:cubicBezTo>
                    <a:cubicBezTo>
                      <a:pt x="201" y="0"/>
                      <a:pt x="194" y="1"/>
                      <a:pt x="187" y="2"/>
                    </a:cubicBezTo>
                    <a:cubicBezTo>
                      <a:pt x="179" y="1"/>
                      <a:pt x="172" y="0"/>
                      <a:pt x="16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1" name="Google Shape;5831;p27"/>
              <p:cNvSpPr/>
              <p:nvPr/>
            </p:nvSpPr>
            <p:spPr>
              <a:xfrm>
                <a:off x="1533800" y="3950625"/>
                <a:ext cx="7775" cy="6650"/>
              </a:xfrm>
              <a:custGeom>
                <a:rect b="b" l="l" r="r" t="t"/>
                <a:pathLst>
                  <a:path extrusionOk="0" h="266" w="311">
                    <a:moveTo>
                      <a:pt x="144" y="0"/>
                    </a:moveTo>
                    <a:cubicBezTo>
                      <a:pt x="72" y="0"/>
                      <a:pt x="13" y="60"/>
                      <a:pt x="1" y="131"/>
                    </a:cubicBezTo>
                    <a:cubicBezTo>
                      <a:pt x="1" y="212"/>
                      <a:pt x="67" y="265"/>
                      <a:pt x="135" y="265"/>
                    </a:cubicBezTo>
                    <a:cubicBezTo>
                      <a:pt x="167" y="265"/>
                      <a:pt x="200" y="253"/>
                      <a:pt x="227" y="226"/>
                    </a:cubicBezTo>
                    <a:cubicBezTo>
                      <a:pt x="310" y="143"/>
                      <a:pt x="251" y="12"/>
                      <a:pt x="14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2" name="Google Shape;5832;p27"/>
              <p:cNvSpPr/>
              <p:nvPr/>
            </p:nvSpPr>
            <p:spPr>
              <a:xfrm>
                <a:off x="1733550" y="3694025"/>
                <a:ext cx="7450" cy="6675"/>
              </a:xfrm>
              <a:custGeom>
                <a:rect b="b" l="l" r="r" t="t"/>
                <a:pathLst>
                  <a:path extrusionOk="0" h="267" w="298">
                    <a:moveTo>
                      <a:pt x="131" y="1"/>
                    </a:moveTo>
                    <a:cubicBezTo>
                      <a:pt x="60" y="1"/>
                      <a:pt x="0" y="60"/>
                      <a:pt x="0" y="132"/>
                    </a:cubicBezTo>
                    <a:cubicBezTo>
                      <a:pt x="0" y="213"/>
                      <a:pt x="60" y="266"/>
                      <a:pt x="125" y="266"/>
                    </a:cubicBezTo>
                    <a:cubicBezTo>
                      <a:pt x="156" y="266"/>
                      <a:pt x="187" y="254"/>
                      <a:pt x="214" y="227"/>
                    </a:cubicBezTo>
                    <a:cubicBezTo>
                      <a:pt x="298" y="144"/>
                      <a:pt x="250" y="13"/>
                      <a:pt x="13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3" name="Google Shape;5833;p27"/>
              <p:cNvSpPr/>
              <p:nvPr/>
            </p:nvSpPr>
            <p:spPr>
              <a:xfrm>
                <a:off x="1318300" y="3656225"/>
                <a:ext cx="7775" cy="6650"/>
              </a:xfrm>
              <a:custGeom>
                <a:rect b="b" l="l" r="r" t="t"/>
                <a:pathLst>
                  <a:path extrusionOk="0" h="266" w="311">
                    <a:moveTo>
                      <a:pt x="144" y="1"/>
                    </a:moveTo>
                    <a:cubicBezTo>
                      <a:pt x="72" y="1"/>
                      <a:pt x="13" y="60"/>
                      <a:pt x="1" y="132"/>
                    </a:cubicBezTo>
                    <a:cubicBezTo>
                      <a:pt x="1" y="213"/>
                      <a:pt x="66" y="266"/>
                      <a:pt x="135" y="266"/>
                    </a:cubicBezTo>
                    <a:cubicBezTo>
                      <a:pt x="167" y="266"/>
                      <a:pt x="200" y="254"/>
                      <a:pt x="227" y="227"/>
                    </a:cubicBezTo>
                    <a:cubicBezTo>
                      <a:pt x="310" y="144"/>
                      <a:pt x="251" y="13"/>
                      <a:pt x="14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4" name="Google Shape;5834;p27"/>
              <p:cNvSpPr/>
              <p:nvPr/>
            </p:nvSpPr>
            <p:spPr>
              <a:xfrm>
                <a:off x="1530525" y="3743750"/>
                <a:ext cx="14925" cy="12800"/>
              </a:xfrm>
              <a:custGeom>
                <a:rect b="b" l="l" r="r" t="t"/>
                <a:pathLst>
                  <a:path extrusionOk="0" h="512" w="597">
                    <a:moveTo>
                      <a:pt x="275" y="0"/>
                    </a:moveTo>
                    <a:cubicBezTo>
                      <a:pt x="132" y="0"/>
                      <a:pt x="13" y="107"/>
                      <a:pt x="1" y="262"/>
                    </a:cubicBezTo>
                    <a:cubicBezTo>
                      <a:pt x="1" y="409"/>
                      <a:pt x="129" y="511"/>
                      <a:pt x="264" y="511"/>
                    </a:cubicBezTo>
                    <a:cubicBezTo>
                      <a:pt x="326" y="511"/>
                      <a:pt x="389" y="490"/>
                      <a:pt x="441" y="441"/>
                    </a:cubicBezTo>
                    <a:cubicBezTo>
                      <a:pt x="596" y="286"/>
                      <a:pt x="501" y="12"/>
                      <a:pt x="27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5" name="Google Shape;5835;p27"/>
              <p:cNvSpPr/>
              <p:nvPr/>
            </p:nvSpPr>
            <p:spPr>
              <a:xfrm>
                <a:off x="844725" y="3330900"/>
                <a:ext cx="31875" cy="33650"/>
              </a:xfrm>
              <a:custGeom>
                <a:rect b="b" l="l" r="r" t="t"/>
                <a:pathLst>
                  <a:path extrusionOk="0" h="1346" w="1275">
                    <a:moveTo>
                      <a:pt x="727" y="0"/>
                    </a:moveTo>
                    <a:lnTo>
                      <a:pt x="489" y="453"/>
                    </a:lnTo>
                    <a:lnTo>
                      <a:pt x="1" y="358"/>
                    </a:lnTo>
                    <a:lnTo>
                      <a:pt x="334" y="739"/>
                    </a:lnTo>
                    <a:lnTo>
                      <a:pt x="84" y="1191"/>
                    </a:lnTo>
                    <a:lnTo>
                      <a:pt x="84" y="1191"/>
                    </a:lnTo>
                    <a:lnTo>
                      <a:pt x="537" y="965"/>
                    </a:lnTo>
                    <a:lnTo>
                      <a:pt x="870" y="1346"/>
                    </a:lnTo>
                    <a:lnTo>
                      <a:pt x="822" y="834"/>
                    </a:lnTo>
                    <a:lnTo>
                      <a:pt x="1275" y="608"/>
                    </a:lnTo>
                    <a:lnTo>
                      <a:pt x="787" y="512"/>
                    </a:lnTo>
                    <a:lnTo>
                      <a:pt x="72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6" name="Google Shape;5836;p27"/>
              <p:cNvSpPr/>
              <p:nvPr/>
            </p:nvSpPr>
            <p:spPr>
              <a:xfrm>
                <a:off x="1221925" y="2868625"/>
                <a:ext cx="7700" cy="6600"/>
              </a:xfrm>
              <a:custGeom>
                <a:rect b="b" l="l" r="r" t="t"/>
                <a:pathLst>
                  <a:path extrusionOk="0" h="264" w="308">
                    <a:moveTo>
                      <a:pt x="174" y="0"/>
                    </a:moveTo>
                    <a:cubicBezTo>
                      <a:pt x="74" y="0"/>
                      <a:pt x="1" y="113"/>
                      <a:pt x="58" y="203"/>
                    </a:cubicBezTo>
                    <a:cubicBezTo>
                      <a:pt x="83" y="244"/>
                      <a:pt x="124" y="263"/>
                      <a:pt x="164" y="263"/>
                    </a:cubicBezTo>
                    <a:cubicBezTo>
                      <a:pt x="218" y="263"/>
                      <a:pt x="270" y="229"/>
                      <a:pt x="284" y="168"/>
                    </a:cubicBezTo>
                    <a:cubicBezTo>
                      <a:pt x="308" y="96"/>
                      <a:pt x="260" y="25"/>
                      <a:pt x="189" y="1"/>
                    </a:cubicBezTo>
                    <a:cubicBezTo>
                      <a:pt x="184" y="0"/>
                      <a:pt x="179" y="0"/>
                      <a:pt x="17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7" name="Google Shape;5837;p27"/>
              <p:cNvSpPr/>
              <p:nvPr/>
            </p:nvSpPr>
            <p:spPr>
              <a:xfrm>
                <a:off x="1048500" y="3245700"/>
                <a:ext cx="7900" cy="6350"/>
              </a:xfrm>
              <a:custGeom>
                <a:rect b="b" l="l" r="r" t="t"/>
                <a:pathLst>
                  <a:path extrusionOk="0" h="254" w="316">
                    <a:moveTo>
                      <a:pt x="166" y="0"/>
                    </a:moveTo>
                    <a:cubicBezTo>
                      <a:pt x="64" y="0"/>
                      <a:pt x="0" y="107"/>
                      <a:pt x="65" y="194"/>
                    </a:cubicBezTo>
                    <a:cubicBezTo>
                      <a:pt x="91" y="234"/>
                      <a:pt x="131" y="253"/>
                      <a:pt x="171" y="253"/>
                    </a:cubicBezTo>
                    <a:cubicBezTo>
                      <a:pt x="225" y="253"/>
                      <a:pt x="278" y="219"/>
                      <a:pt x="291" y="158"/>
                    </a:cubicBezTo>
                    <a:cubicBezTo>
                      <a:pt x="315" y="87"/>
                      <a:pt x="268" y="15"/>
                      <a:pt x="196" y="3"/>
                    </a:cubicBezTo>
                    <a:cubicBezTo>
                      <a:pt x="186" y="1"/>
                      <a:pt x="176" y="0"/>
                      <a:pt x="16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8" name="Google Shape;5838;p27"/>
              <p:cNvSpPr/>
              <p:nvPr/>
            </p:nvSpPr>
            <p:spPr>
              <a:xfrm>
                <a:off x="1261325" y="3491250"/>
                <a:ext cx="7900" cy="6350"/>
              </a:xfrm>
              <a:custGeom>
                <a:rect b="b" l="l" r="r" t="t"/>
                <a:pathLst>
                  <a:path extrusionOk="0" h="254" w="316">
                    <a:moveTo>
                      <a:pt x="166" y="1"/>
                    </a:moveTo>
                    <a:cubicBezTo>
                      <a:pt x="64" y="1"/>
                      <a:pt x="0" y="107"/>
                      <a:pt x="65" y="194"/>
                    </a:cubicBezTo>
                    <a:cubicBezTo>
                      <a:pt x="91" y="235"/>
                      <a:pt x="131" y="254"/>
                      <a:pt x="172" y="254"/>
                    </a:cubicBezTo>
                    <a:cubicBezTo>
                      <a:pt x="227" y="254"/>
                      <a:pt x="283" y="220"/>
                      <a:pt x="303" y="159"/>
                    </a:cubicBezTo>
                    <a:cubicBezTo>
                      <a:pt x="315" y="87"/>
                      <a:pt x="268" y="16"/>
                      <a:pt x="196" y="4"/>
                    </a:cubicBezTo>
                    <a:cubicBezTo>
                      <a:pt x="186" y="2"/>
                      <a:pt x="176" y="1"/>
                      <a:pt x="16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9" name="Google Shape;5839;p27"/>
              <p:cNvSpPr/>
              <p:nvPr/>
            </p:nvSpPr>
            <p:spPr>
              <a:xfrm>
                <a:off x="1378425" y="3091225"/>
                <a:ext cx="8525" cy="6925"/>
              </a:xfrm>
              <a:custGeom>
                <a:rect b="b" l="l" r="r" t="t"/>
                <a:pathLst>
                  <a:path extrusionOk="0" h="277" w="341">
                    <a:moveTo>
                      <a:pt x="186" y="0"/>
                    </a:moveTo>
                    <a:cubicBezTo>
                      <a:pt x="159" y="0"/>
                      <a:pt x="132" y="9"/>
                      <a:pt x="108" y="27"/>
                    </a:cubicBezTo>
                    <a:cubicBezTo>
                      <a:pt x="1" y="98"/>
                      <a:pt x="48" y="253"/>
                      <a:pt x="179" y="277"/>
                    </a:cubicBezTo>
                    <a:cubicBezTo>
                      <a:pt x="239" y="277"/>
                      <a:pt x="310" y="229"/>
                      <a:pt x="322" y="170"/>
                    </a:cubicBezTo>
                    <a:cubicBezTo>
                      <a:pt x="340" y="72"/>
                      <a:pt x="265" y="0"/>
                      <a:pt x="18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0" name="Google Shape;5840;p27"/>
              <p:cNvSpPr/>
              <p:nvPr/>
            </p:nvSpPr>
            <p:spPr>
              <a:xfrm>
                <a:off x="1244750" y="3281925"/>
                <a:ext cx="14950" cy="12700"/>
              </a:xfrm>
              <a:custGeom>
                <a:rect b="b" l="l" r="r" t="t"/>
                <a:pathLst>
                  <a:path extrusionOk="0" h="508" w="598">
                    <a:moveTo>
                      <a:pt x="313" y="1"/>
                    </a:moveTo>
                    <a:cubicBezTo>
                      <a:pt x="120" y="1"/>
                      <a:pt x="0" y="214"/>
                      <a:pt x="109" y="388"/>
                    </a:cubicBezTo>
                    <a:cubicBezTo>
                      <a:pt x="160" y="469"/>
                      <a:pt x="241" y="507"/>
                      <a:pt x="321" y="507"/>
                    </a:cubicBezTo>
                    <a:cubicBezTo>
                      <a:pt x="429" y="507"/>
                      <a:pt x="534" y="439"/>
                      <a:pt x="562" y="316"/>
                    </a:cubicBezTo>
                    <a:cubicBezTo>
                      <a:pt x="597" y="173"/>
                      <a:pt x="502" y="31"/>
                      <a:pt x="371" y="7"/>
                    </a:cubicBezTo>
                    <a:cubicBezTo>
                      <a:pt x="351" y="3"/>
                      <a:pt x="332" y="1"/>
                      <a:pt x="31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5841" name="Google Shape;5841;p27"/>
          <p:cNvSpPr txBox="1"/>
          <p:nvPr>
            <p:ph type="title"/>
          </p:nvPr>
        </p:nvSpPr>
        <p:spPr>
          <a:xfrm>
            <a:off x="1008900" y="1135463"/>
            <a:ext cx="7406100" cy="1952100"/>
          </a:xfrm>
          <a:prstGeom prst="rect">
            <a:avLst/>
          </a:prstGeom>
        </p:spPr>
        <p:txBody>
          <a:bodyPr anchorCtr="0" anchor="b" bIns="91425" lIns="91425" spcFirstLastPara="1" rIns="91425" wrap="square" tIns="91425">
            <a:noAutofit/>
          </a:bodyPr>
          <a:lstStyle>
            <a:lvl1pPr lvl="0" rtl="0" algn="l">
              <a:spcBef>
                <a:spcPts val="0"/>
              </a:spcBef>
              <a:spcAft>
                <a:spcPts val="0"/>
              </a:spcAft>
              <a:buClr>
                <a:schemeClr val="lt2"/>
              </a:buClr>
              <a:buSzPts val="7000"/>
              <a:buNone/>
              <a:defRPr sz="7000">
                <a:solidFill>
                  <a:schemeClr val="lt2"/>
                </a:solidFill>
              </a:defRPr>
            </a:lvl1pPr>
            <a:lvl2pPr lvl="1" rtl="0" algn="r">
              <a:spcBef>
                <a:spcPts val="0"/>
              </a:spcBef>
              <a:spcAft>
                <a:spcPts val="0"/>
              </a:spcAft>
              <a:buSzPts val="4200"/>
              <a:buNone/>
              <a:defRPr sz="4200"/>
            </a:lvl2pPr>
            <a:lvl3pPr lvl="2" rtl="0" algn="r">
              <a:spcBef>
                <a:spcPts val="0"/>
              </a:spcBef>
              <a:spcAft>
                <a:spcPts val="0"/>
              </a:spcAft>
              <a:buSzPts val="4200"/>
              <a:buNone/>
              <a:defRPr sz="4200"/>
            </a:lvl3pPr>
            <a:lvl4pPr lvl="3" rtl="0" algn="r">
              <a:spcBef>
                <a:spcPts val="0"/>
              </a:spcBef>
              <a:spcAft>
                <a:spcPts val="0"/>
              </a:spcAft>
              <a:buSzPts val="4200"/>
              <a:buNone/>
              <a:defRPr sz="4200"/>
            </a:lvl4pPr>
            <a:lvl5pPr lvl="4" rtl="0" algn="r">
              <a:spcBef>
                <a:spcPts val="0"/>
              </a:spcBef>
              <a:spcAft>
                <a:spcPts val="0"/>
              </a:spcAft>
              <a:buSzPts val="4200"/>
              <a:buNone/>
              <a:defRPr sz="4200"/>
            </a:lvl5pPr>
            <a:lvl6pPr lvl="5" rtl="0" algn="r">
              <a:spcBef>
                <a:spcPts val="0"/>
              </a:spcBef>
              <a:spcAft>
                <a:spcPts val="0"/>
              </a:spcAft>
              <a:buSzPts val="4200"/>
              <a:buNone/>
              <a:defRPr sz="4200"/>
            </a:lvl6pPr>
            <a:lvl7pPr lvl="6" rtl="0" algn="r">
              <a:spcBef>
                <a:spcPts val="0"/>
              </a:spcBef>
              <a:spcAft>
                <a:spcPts val="0"/>
              </a:spcAft>
              <a:buSzPts val="4200"/>
              <a:buNone/>
              <a:defRPr sz="4200"/>
            </a:lvl7pPr>
            <a:lvl8pPr lvl="7" rtl="0" algn="r">
              <a:spcBef>
                <a:spcPts val="0"/>
              </a:spcBef>
              <a:spcAft>
                <a:spcPts val="0"/>
              </a:spcAft>
              <a:buSzPts val="4200"/>
              <a:buNone/>
              <a:defRPr sz="4200"/>
            </a:lvl8pPr>
            <a:lvl9pPr lvl="8" rtl="0" algn="r">
              <a:spcBef>
                <a:spcPts val="0"/>
              </a:spcBef>
              <a:spcAft>
                <a:spcPts val="0"/>
              </a:spcAft>
              <a:buSzPts val="4200"/>
              <a:buNone/>
              <a:defRPr sz="4200"/>
            </a:lvl9pPr>
          </a:lstStyle>
          <a:p/>
        </p:txBody>
      </p:sp>
      <p:sp>
        <p:nvSpPr>
          <p:cNvPr id="5842" name="Google Shape;5842;p27"/>
          <p:cNvSpPr txBox="1"/>
          <p:nvPr>
            <p:ph idx="12" type="sldNum"/>
          </p:nvPr>
        </p:nvSpPr>
        <p:spPr>
          <a:xfrm>
            <a:off x="8556784" y="4749851"/>
            <a:ext cx="548700" cy="393600"/>
          </a:xfrm>
          <a:prstGeom prst="rect">
            <a:avLst/>
          </a:prstGeom>
        </p:spPr>
        <p:txBody>
          <a:bodyPr anchorCtr="0" anchor="t" bIns="91425" lIns="91425" spcFirstLastPara="1" rIns="91425" wrap="square" tIns="91425">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indent="0" lvl="0" marL="0" rtl="0" algn="r">
              <a:spcBef>
                <a:spcPts val="0"/>
              </a:spcBef>
              <a:spcAft>
                <a:spcPts val="0"/>
              </a:spcAft>
              <a:buNone/>
            </a:pPr>
            <a:fld id="{00000000-1234-1234-1234-123412341234}" type="slidenum">
              <a:rPr lang="en"/>
              <a:t>‹#›</a:t>
            </a:fld>
            <a:endParaRPr/>
          </a:p>
        </p:txBody>
      </p:sp>
      <p:sp>
        <p:nvSpPr>
          <p:cNvPr id="5843" name="Google Shape;5843;p27"/>
          <p:cNvSpPr/>
          <p:nvPr/>
        </p:nvSpPr>
        <p:spPr>
          <a:xfrm rot="5400000">
            <a:off x="7554624" y="4138093"/>
            <a:ext cx="167995" cy="316608"/>
          </a:xfrm>
          <a:custGeom>
            <a:rect b="b" l="l" r="r" t="t"/>
            <a:pathLst>
              <a:path extrusionOk="0" h="20881" w="4249">
                <a:moveTo>
                  <a:pt x="3109" y="0"/>
                </a:moveTo>
                <a:lnTo>
                  <a:pt x="1037" y="0"/>
                </a:lnTo>
                <a:lnTo>
                  <a:pt x="0" y="20881"/>
                </a:lnTo>
                <a:lnTo>
                  <a:pt x="4249" y="20881"/>
                </a:lnTo>
                <a:close/>
              </a:path>
            </a:pathLst>
          </a:custGeom>
          <a:solidFill>
            <a:srgbClr val="FFFFFF"/>
          </a:solidFill>
          <a:ln>
            <a:noFill/>
          </a:ln>
        </p:spPr>
      </p:sp>
      <p:grpSp>
        <p:nvGrpSpPr>
          <p:cNvPr id="5844" name="Google Shape;5844;p27"/>
          <p:cNvGrpSpPr/>
          <p:nvPr/>
        </p:nvGrpSpPr>
        <p:grpSpPr>
          <a:xfrm>
            <a:off x="7231975" y="3946832"/>
            <a:ext cx="425650" cy="699134"/>
            <a:chOff x="6765700" y="2302350"/>
            <a:chExt cx="425650" cy="555750"/>
          </a:xfrm>
        </p:grpSpPr>
        <p:sp>
          <p:nvSpPr>
            <p:cNvPr id="5845" name="Google Shape;5845;p27"/>
            <p:cNvSpPr/>
            <p:nvPr/>
          </p:nvSpPr>
          <p:spPr>
            <a:xfrm rot="5400000">
              <a:off x="6945175" y="2302350"/>
              <a:ext cx="239700" cy="239700"/>
            </a:xfrm>
            <a:prstGeom prst="ellipse">
              <a:avLst/>
            </a:pr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6" name="Google Shape;5846;p27"/>
            <p:cNvSpPr/>
            <p:nvPr/>
          </p:nvSpPr>
          <p:spPr>
            <a:xfrm rot="5400000">
              <a:off x="7111263" y="2494700"/>
              <a:ext cx="63300" cy="63300"/>
            </a:xfrm>
            <a:prstGeom prst="ellipse">
              <a:avLst/>
            </a:pr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7" name="Google Shape;5847;p27"/>
            <p:cNvSpPr/>
            <p:nvPr/>
          </p:nvSpPr>
          <p:spPr>
            <a:xfrm rot="5400000">
              <a:off x="7111263" y="2603500"/>
              <a:ext cx="63300" cy="63300"/>
            </a:xfrm>
            <a:prstGeom prst="ellipse">
              <a:avLst/>
            </a:pr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8" name="Google Shape;5848;p27"/>
            <p:cNvSpPr/>
            <p:nvPr/>
          </p:nvSpPr>
          <p:spPr>
            <a:xfrm rot="5400000">
              <a:off x="6951650" y="2618400"/>
              <a:ext cx="239700" cy="239700"/>
            </a:xfrm>
            <a:prstGeom prst="ellipse">
              <a:avLst/>
            </a:pr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9" name="Google Shape;5849;p27"/>
            <p:cNvSpPr/>
            <p:nvPr/>
          </p:nvSpPr>
          <p:spPr>
            <a:xfrm rot="5400000">
              <a:off x="6823875" y="2361050"/>
              <a:ext cx="330600" cy="330600"/>
            </a:xfrm>
            <a:prstGeom prst="ellipse">
              <a:avLst/>
            </a:pr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0" name="Google Shape;5850;p27"/>
            <p:cNvSpPr/>
            <p:nvPr/>
          </p:nvSpPr>
          <p:spPr>
            <a:xfrm rot="5400000">
              <a:off x="6932488" y="2334788"/>
              <a:ext cx="63300" cy="63300"/>
            </a:xfrm>
            <a:prstGeom prst="ellipse">
              <a:avLst/>
            </a:pr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1" name="Google Shape;5851;p27"/>
            <p:cNvSpPr/>
            <p:nvPr/>
          </p:nvSpPr>
          <p:spPr>
            <a:xfrm rot="5400000">
              <a:off x="6774750" y="2530300"/>
              <a:ext cx="296700" cy="296700"/>
            </a:xfrm>
            <a:prstGeom prst="ellipse">
              <a:avLst/>
            </a:pr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2" name="Google Shape;5852;p27"/>
            <p:cNvSpPr/>
            <p:nvPr/>
          </p:nvSpPr>
          <p:spPr>
            <a:xfrm rot="5400000">
              <a:off x="6765700" y="2500350"/>
              <a:ext cx="124800" cy="124800"/>
            </a:xfrm>
            <a:prstGeom prst="ellipse">
              <a:avLst/>
            </a:pr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3" name="Google Shape;5853;p27"/>
            <p:cNvSpPr/>
            <p:nvPr/>
          </p:nvSpPr>
          <p:spPr>
            <a:xfrm rot="5400000">
              <a:off x="6798550" y="2356525"/>
              <a:ext cx="163200" cy="163200"/>
            </a:xfrm>
            <a:prstGeom prst="ellipse">
              <a:avLst/>
            </a:pr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854" name="Google Shape;5854;p27"/>
          <p:cNvSpPr/>
          <p:nvPr/>
        </p:nvSpPr>
        <p:spPr>
          <a:xfrm flipH="1" rot="-5400000">
            <a:off x="4133328" y="888222"/>
            <a:ext cx="104525" cy="6799532"/>
          </a:xfrm>
          <a:custGeom>
            <a:rect b="b" l="l" r="r" t="t"/>
            <a:pathLst>
              <a:path extrusionOk="0" h="20881" w="4249">
                <a:moveTo>
                  <a:pt x="3109" y="0"/>
                </a:moveTo>
                <a:lnTo>
                  <a:pt x="1037" y="0"/>
                </a:lnTo>
                <a:lnTo>
                  <a:pt x="0" y="20881"/>
                </a:lnTo>
                <a:lnTo>
                  <a:pt x="4249" y="20881"/>
                </a:lnTo>
                <a:close/>
              </a:path>
            </a:pathLst>
          </a:custGeom>
          <a:solidFill>
            <a:srgbClr val="FFFFFF"/>
          </a:solidFill>
          <a:ln>
            <a:noFill/>
          </a:ln>
        </p:spPr>
      </p:sp>
      <p:grpSp>
        <p:nvGrpSpPr>
          <p:cNvPr id="5855" name="Google Shape;5855;p27"/>
          <p:cNvGrpSpPr/>
          <p:nvPr/>
        </p:nvGrpSpPr>
        <p:grpSpPr>
          <a:xfrm>
            <a:off x="1462028" y="3966712"/>
            <a:ext cx="691300" cy="641135"/>
            <a:chOff x="3656253" y="2402862"/>
            <a:chExt cx="691300" cy="641135"/>
          </a:xfrm>
        </p:grpSpPr>
        <p:sp>
          <p:nvSpPr>
            <p:cNvPr id="5856" name="Google Shape;5856;p27"/>
            <p:cNvSpPr/>
            <p:nvPr/>
          </p:nvSpPr>
          <p:spPr>
            <a:xfrm>
              <a:off x="3656253" y="2402862"/>
              <a:ext cx="691300" cy="640917"/>
            </a:xfrm>
            <a:custGeom>
              <a:rect b="b" l="l" r="r" t="t"/>
              <a:pathLst>
                <a:path extrusionOk="0" h="30721" w="33136">
                  <a:moveTo>
                    <a:pt x="16566" y="0"/>
                  </a:moveTo>
                  <a:cubicBezTo>
                    <a:pt x="12659" y="0"/>
                    <a:pt x="8750" y="1480"/>
                    <a:pt x="5751" y="4443"/>
                  </a:cubicBezTo>
                  <a:cubicBezTo>
                    <a:pt x="1346" y="8825"/>
                    <a:pt x="0" y="15421"/>
                    <a:pt x="2346" y="21171"/>
                  </a:cubicBezTo>
                  <a:cubicBezTo>
                    <a:pt x="4703" y="26922"/>
                    <a:pt x="10287" y="30696"/>
                    <a:pt x="16490" y="30720"/>
                  </a:cubicBezTo>
                  <a:cubicBezTo>
                    <a:pt x="16520" y="30720"/>
                    <a:pt x="16550" y="30720"/>
                    <a:pt x="16579" y="30720"/>
                  </a:cubicBezTo>
                  <a:cubicBezTo>
                    <a:pt x="22759" y="30720"/>
                    <a:pt x="28337" y="27014"/>
                    <a:pt x="30730" y="21314"/>
                  </a:cubicBezTo>
                  <a:cubicBezTo>
                    <a:pt x="33135" y="15575"/>
                    <a:pt x="31861" y="8967"/>
                    <a:pt x="27480" y="4550"/>
                  </a:cubicBezTo>
                  <a:cubicBezTo>
                    <a:pt x="24478" y="1518"/>
                    <a:pt x="20524" y="0"/>
                    <a:pt x="16566" y="0"/>
                  </a:cubicBezTo>
                  <a:close/>
                </a:path>
              </a:pathLst>
            </a:custGeom>
            <a:solidFill>
              <a:srgbClr val="EDED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7" name="Google Shape;5857;p27"/>
            <p:cNvSpPr/>
            <p:nvPr/>
          </p:nvSpPr>
          <p:spPr>
            <a:xfrm>
              <a:off x="3755850" y="2740514"/>
              <a:ext cx="360692" cy="276094"/>
            </a:xfrm>
            <a:custGeom>
              <a:rect b="b" l="l" r="r" t="t"/>
              <a:pathLst>
                <a:path extrusionOk="0" h="13234" w="17289">
                  <a:moveTo>
                    <a:pt x="10337" y="0"/>
                  </a:moveTo>
                  <a:cubicBezTo>
                    <a:pt x="9622" y="0"/>
                    <a:pt x="8977" y="791"/>
                    <a:pt x="9454" y="1569"/>
                  </a:cubicBezTo>
                  <a:cubicBezTo>
                    <a:pt x="9440" y="1569"/>
                    <a:pt x="9425" y="1569"/>
                    <a:pt x="9411" y="1569"/>
                  </a:cubicBezTo>
                  <a:cubicBezTo>
                    <a:pt x="8498" y="1569"/>
                    <a:pt x="7623" y="1936"/>
                    <a:pt x="6990" y="2569"/>
                  </a:cubicBezTo>
                  <a:cubicBezTo>
                    <a:pt x="6954" y="2605"/>
                    <a:pt x="6930" y="2629"/>
                    <a:pt x="6894" y="2665"/>
                  </a:cubicBezTo>
                  <a:cubicBezTo>
                    <a:pt x="6752" y="2391"/>
                    <a:pt x="6561" y="2141"/>
                    <a:pt x="6335" y="1914"/>
                  </a:cubicBezTo>
                  <a:cubicBezTo>
                    <a:pt x="5653" y="1221"/>
                    <a:pt x="4755" y="876"/>
                    <a:pt x="3856" y="876"/>
                  </a:cubicBezTo>
                  <a:cubicBezTo>
                    <a:pt x="2963" y="876"/>
                    <a:pt x="2069" y="1215"/>
                    <a:pt x="1382" y="1891"/>
                  </a:cubicBezTo>
                  <a:cubicBezTo>
                    <a:pt x="1" y="3248"/>
                    <a:pt x="1" y="5474"/>
                    <a:pt x="1358" y="6844"/>
                  </a:cubicBezTo>
                  <a:cubicBezTo>
                    <a:pt x="1560" y="7046"/>
                    <a:pt x="1787" y="7225"/>
                    <a:pt x="2025" y="7379"/>
                  </a:cubicBezTo>
                  <a:cubicBezTo>
                    <a:pt x="1572" y="7903"/>
                    <a:pt x="1822" y="8725"/>
                    <a:pt x="2489" y="8927"/>
                  </a:cubicBezTo>
                  <a:cubicBezTo>
                    <a:pt x="2583" y="8956"/>
                    <a:pt x="2677" y="8969"/>
                    <a:pt x="2768" y="8969"/>
                  </a:cubicBezTo>
                  <a:cubicBezTo>
                    <a:pt x="3326" y="8969"/>
                    <a:pt x="3799" y="8473"/>
                    <a:pt x="3727" y="7879"/>
                  </a:cubicBezTo>
                  <a:lnTo>
                    <a:pt x="3727" y="7879"/>
                  </a:lnTo>
                  <a:cubicBezTo>
                    <a:pt x="3776" y="7882"/>
                    <a:pt x="3825" y="7883"/>
                    <a:pt x="3874" y="7883"/>
                  </a:cubicBezTo>
                  <a:cubicBezTo>
                    <a:pt x="4361" y="7883"/>
                    <a:pt x="4845" y="7775"/>
                    <a:pt x="5299" y="7570"/>
                  </a:cubicBezTo>
                  <a:cubicBezTo>
                    <a:pt x="5584" y="8612"/>
                    <a:pt x="6507" y="9216"/>
                    <a:pt x="7454" y="9216"/>
                  </a:cubicBezTo>
                  <a:cubicBezTo>
                    <a:pt x="8011" y="9216"/>
                    <a:pt x="8576" y="9008"/>
                    <a:pt x="9026" y="8558"/>
                  </a:cubicBezTo>
                  <a:cubicBezTo>
                    <a:pt x="9049" y="8534"/>
                    <a:pt x="9085" y="8499"/>
                    <a:pt x="9109" y="8463"/>
                  </a:cubicBezTo>
                  <a:cubicBezTo>
                    <a:pt x="9217" y="8473"/>
                    <a:pt x="9324" y="8478"/>
                    <a:pt x="9431" y="8478"/>
                  </a:cubicBezTo>
                  <a:cubicBezTo>
                    <a:pt x="10331" y="8478"/>
                    <a:pt x="11197" y="8125"/>
                    <a:pt x="11836" y="7487"/>
                  </a:cubicBezTo>
                  <a:cubicBezTo>
                    <a:pt x="11978" y="7344"/>
                    <a:pt x="12109" y="7189"/>
                    <a:pt x="12228" y="7022"/>
                  </a:cubicBezTo>
                  <a:lnTo>
                    <a:pt x="12228" y="7022"/>
                  </a:lnTo>
                  <a:cubicBezTo>
                    <a:pt x="12121" y="7999"/>
                    <a:pt x="12621" y="8927"/>
                    <a:pt x="13479" y="9380"/>
                  </a:cubicBezTo>
                  <a:cubicBezTo>
                    <a:pt x="11776" y="10368"/>
                    <a:pt x="12288" y="12952"/>
                    <a:pt x="14241" y="13213"/>
                  </a:cubicBezTo>
                  <a:cubicBezTo>
                    <a:pt x="14341" y="13227"/>
                    <a:pt x="14440" y="13234"/>
                    <a:pt x="14536" y="13234"/>
                  </a:cubicBezTo>
                  <a:cubicBezTo>
                    <a:pt x="16297" y="13234"/>
                    <a:pt x="17288" y="11046"/>
                    <a:pt x="15979" y="9725"/>
                  </a:cubicBezTo>
                  <a:cubicBezTo>
                    <a:pt x="15872" y="9606"/>
                    <a:pt x="15753" y="9511"/>
                    <a:pt x="15622" y="9427"/>
                  </a:cubicBezTo>
                  <a:cubicBezTo>
                    <a:pt x="15860" y="9320"/>
                    <a:pt x="16086" y="9165"/>
                    <a:pt x="16277" y="8975"/>
                  </a:cubicBezTo>
                  <a:cubicBezTo>
                    <a:pt x="17205" y="8046"/>
                    <a:pt x="17217" y="6534"/>
                    <a:pt x="16288" y="5593"/>
                  </a:cubicBezTo>
                  <a:cubicBezTo>
                    <a:pt x="15821" y="5126"/>
                    <a:pt x="15209" y="4891"/>
                    <a:pt x="14596" y="4891"/>
                  </a:cubicBezTo>
                  <a:cubicBezTo>
                    <a:pt x="13992" y="4891"/>
                    <a:pt x="13386" y="5120"/>
                    <a:pt x="12919" y="5582"/>
                  </a:cubicBezTo>
                  <a:cubicBezTo>
                    <a:pt x="12871" y="5629"/>
                    <a:pt x="12836" y="5677"/>
                    <a:pt x="12800" y="5713"/>
                  </a:cubicBezTo>
                  <a:cubicBezTo>
                    <a:pt x="13121" y="4153"/>
                    <a:pt x="12336" y="2581"/>
                    <a:pt x="10895" y="1903"/>
                  </a:cubicBezTo>
                  <a:cubicBezTo>
                    <a:pt x="10954" y="1855"/>
                    <a:pt x="11002" y="1819"/>
                    <a:pt x="11050" y="1772"/>
                  </a:cubicBezTo>
                  <a:cubicBezTo>
                    <a:pt x="11455" y="1367"/>
                    <a:pt x="11455" y="712"/>
                    <a:pt x="11062" y="319"/>
                  </a:cubicBezTo>
                  <a:cubicBezTo>
                    <a:pt x="10841" y="95"/>
                    <a:pt x="10585" y="0"/>
                    <a:pt x="10337" y="0"/>
                  </a:cubicBezTo>
                  <a:close/>
                </a:path>
              </a:pathLst>
            </a:custGeom>
            <a:solidFill>
              <a:srgbClr val="BCBC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8" name="Google Shape;5858;p27"/>
            <p:cNvSpPr/>
            <p:nvPr/>
          </p:nvSpPr>
          <p:spPr>
            <a:xfrm>
              <a:off x="3753451" y="2532123"/>
              <a:ext cx="198152" cy="220913"/>
            </a:xfrm>
            <a:custGeom>
              <a:rect b="b" l="l" r="r" t="t"/>
              <a:pathLst>
                <a:path extrusionOk="0" h="10589" w="9498">
                  <a:moveTo>
                    <a:pt x="5057" y="5296"/>
                  </a:moveTo>
                  <a:cubicBezTo>
                    <a:pt x="5081" y="5343"/>
                    <a:pt x="5093" y="5367"/>
                    <a:pt x="5116" y="5415"/>
                  </a:cubicBezTo>
                  <a:cubicBezTo>
                    <a:pt x="5093" y="5367"/>
                    <a:pt x="5057" y="5331"/>
                    <a:pt x="5033" y="5296"/>
                  </a:cubicBezTo>
                  <a:close/>
                  <a:moveTo>
                    <a:pt x="5086" y="1"/>
                  </a:moveTo>
                  <a:cubicBezTo>
                    <a:pt x="4737" y="1"/>
                    <a:pt x="4380" y="72"/>
                    <a:pt x="4033" y="223"/>
                  </a:cubicBezTo>
                  <a:cubicBezTo>
                    <a:pt x="2390" y="926"/>
                    <a:pt x="1914" y="3021"/>
                    <a:pt x="3068" y="4379"/>
                  </a:cubicBezTo>
                  <a:cubicBezTo>
                    <a:pt x="3056" y="4379"/>
                    <a:pt x="3044" y="4378"/>
                    <a:pt x="3032" y="4378"/>
                  </a:cubicBezTo>
                  <a:cubicBezTo>
                    <a:pt x="1254" y="4378"/>
                    <a:pt x="0" y="6117"/>
                    <a:pt x="568" y="7808"/>
                  </a:cubicBezTo>
                  <a:cubicBezTo>
                    <a:pt x="945" y="8939"/>
                    <a:pt x="1980" y="9593"/>
                    <a:pt x="3048" y="9593"/>
                  </a:cubicBezTo>
                  <a:cubicBezTo>
                    <a:pt x="3598" y="9593"/>
                    <a:pt x="4158" y="9419"/>
                    <a:pt x="4640" y="9046"/>
                  </a:cubicBezTo>
                  <a:lnTo>
                    <a:pt x="4640" y="9046"/>
                  </a:lnTo>
                  <a:cubicBezTo>
                    <a:pt x="4618" y="9996"/>
                    <a:pt x="5384" y="10588"/>
                    <a:pt x="6164" y="10588"/>
                  </a:cubicBezTo>
                  <a:cubicBezTo>
                    <a:pt x="6626" y="10588"/>
                    <a:pt x="7092" y="10380"/>
                    <a:pt x="7402" y="9915"/>
                  </a:cubicBezTo>
                  <a:cubicBezTo>
                    <a:pt x="8119" y="8855"/>
                    <a:pt x="7286" y="7555"/>
                    <a:pt x="6174" y="7555"/>
                  </a:cubicBezTo>
                  <a:cubicBezTo>
                    <a:pt x="5975" y="7555"/>
                    <a:pt x="5767" y="7596"/>
                    <a:pt x="5557" y="7689"/>
                  </a:cubicBezTo>
                  <a:cubicBezTo>
                    <a:pt x="5735" y="6998"/>
                    <a:pt x="5652" y="6272"/>
                    <a:pt x="5295" y="5665"/>
                  </a:cubicBezTo>
                  <a:lnTo>
                    <a:pt x="5295" y="5665"/>
                  </a:lnTo>
                  <a:cubicBezTo>
                    <a:pt x="5343" y="5736"/>
                    <a:pt x="5402" y="5796"/>
                    <a:pt x="5462" y="5855"/>
                  </a:cubicBezTo>
                  <a:cubicBezTo>
                    <a:pt x="5881" y="6280"/>
                    <a:pt x="6426" y="6485"/>
                    <a:pt x="6968" y="6485"/>
                  </a:cubicBezTo>
                  <a:cubicBezTo>
                    <a:pt x="7656" y="6485"/>
                    <a:pt x="8340" y="6154"/>
                    <a:pt x="8760" y="5522"/>
                  </a:cubicBezTo>
                  <a:cubicBezTo>
                    <a:pt x="9498" y="4379"/>
                    <a:pt x="8986" y="2843"/>
                    <a:pt x="7712" y="2367"/>
                  </a:cubicBezTo>
                  <a:cubicBezTo>
                    <a:pt x="7562" y="970"/>
                    <a:pt x="6378" y="1"/>
                    <a:pt x="5086" y="1"/>
                  </a:cubicBezTo>
                  <a:close/>
                </a:path>
              </a:pathLst>
            </a:custGeom>
            <a:solidFill>
              <a:srgbClr val="BCBC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9" name="Google Shape;5859;p27"/>
            <p:cNvSpPr/>
            <p:nvPr/>
          </p:nvSpPr>
          <p:spPr>
            <a:xfrm>
              <a:off x="3970213" y="2511031"/>
              <a:ext cx="66843" cy="50112"/>
            </a:xfrm>
            <a:custGeom>
              <a:rect b="b" l="l" r="r" t="t"/>
              <a:pathLst>
                <a:path extrusionOk="0" h="2402" w="3204">
                  <a:moveTo>
                    <a:pt x="1602" y="1"/>
                  </a:moveTo>
                  <a:cubicBezTo>
                    <a:pt x="1298" y="1"/>
                    <a:pt x="993" y="117"/>
                    <a:pt x="763" y="353"/>
                  </a:cubicBezTo>
                  <a:cubicBezTo>
                    <a:pt x="1" y="1103"/>
                    <a:pt x="525" y="2389"/>
                    <a:pt x="1596" y="2401"/>
                  </a:cubicBezTo>
                  <a:cubicBezTo>
                    <a:pt x="2668" y="2401"/>
                    <a:pt x="3204" y="1115"/>
                    <a:pt x="2453" y="353"/>
                  </a:cubicBezTo>
                  <a:cubicBezTo>
                    <a:pt x="2220" y="120"/>
                    <a:pt x="1911" y="1"/>
                    <a:pt x="1602" y="1"/>
                  </a:cubicBezTo>
                  <a:close/>
                </a:path>
              </a:pathLst>
            </a:custGeom>
            <a:solidFill>
              <a:srgbClr val="BCBC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0" name="Google Shape;5860;p27"/>
            <p:cNvSpPr/>
            <p:nvPr/>
          </p:nvSpPr>
          <p:spPr>
            <a:xfrm>
              <a:off x="3876081" y="2447965"/>
              <a:ext cx="118249" cy="84034"/>
            </a:xfrm>
            <a:custGeom>
              <a:rect b="b" l="l" r="r" t="t"/>
              <a:pathLst>
                <a:path extrusionOk="0" h="4028" w="5668">
                  <a:moveTo>
                    <a:pt x="2238" y="1"/>
                  </a:moveTo>
                  <a:cubicBezTo>
                    <a:pt x="1836" y="1"/>
                    <a:pt x="1432" y="120"/>
                    <a:pt x="1084" y="364"/>
                  </a:cubicBezTo>
                  <a:cubicBezTo>
                    <a:pt x="286" y="936"/>
                    <a:pt x="0" y="1995"/>
                    <a:pt x="429" y="2876"/>
                  </a:cubicBezTo>
                  <a:cubicBezTo>
                    <a:pt x="774" y="3594"/>
                    <a:pt x="1487" y="4027"/>
                    <a:pt x="2243" y="4027"/>
                  </a:cubicBezTo>
                  <a:cubicBezTo>
                    <a:pt x="2427" y="4027"/>
                    <a:pt x="2614" y="4002"/>
                    <a:pt x="2798" y="3948"/>
                  </a:cubicBezTo>
                  <a:cubicBezTo>
                    <a:pt x="3739" y="3674"/>
                    <a:pt x="4358" y="2757"/>
                    <a:pt x="4239" y="1781"/>
                  </a:cubicBezTo>
                  <a:lnTo>
                    <a:pt x="4239" y="1781"/>
                  </a:lnTo>
                  <a:cubicBezTo>
                    <a:pt x="4378" y="1852"/>
                    <a:pt x="4522" y="1884"/>
                    <a:pt x="4661" y="1884"/>
                  </a:cubicBezTo>
                  <a:cubicBezTo>
                    <a:pt x="5198" y="1884"/>
                    <a:pt x="5667" y="1403"/>
                    <a:pt x="5572" y="817"/>
                  </a:cubicBezTo>
                  <a:cubicBezTo>
                    <a:pt x="5495" y="326"/>
                    <a:pt x="5080" y="29"/>
                    <a:pt x="4653" y="29"/>
                  </a:cubicBezTo>
                  <a:cubicBezTo>
                    <a:pt x="4427" y="29"/>
                    <a:pt x="4198" y="112"/>
                    <a:pt x="4013" y="293"/>
                  </a:cubicBezTo>
                  <a:lnTo>
                    <a:pt x="4013" y="305"/>
                  </a:lnTo>
                  <a:cubicBezTo>
                    <a:pt x="3894" y="412"/>
                    <a:pt x="3810" y="555"/>
                    <a:pt x="3775" y="697"/>
                  </a:cubicBezTo>
                  <a:cubicBezTo>
                    <a:pt x="3739" y="662"/>
                    <a:pt x="3703" y="626"/>
                    <a:pt x="3667" y="590"/>
                  </a:cubicBezTo>
                  <a:cubicBezTo>
                    <a:pt x="3278" y="201"/>
                    <a:pt x="2760" y="1"/>
                    <a:pt x="2238" y="1"/>
                  </a:cubicBezTo>
                  <a:close/>
                </a:path>
              </a:pathLst>
            </a:custGeom>
            <a:solidFill>
              <a:srgbClr val="BCBC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1" name="Google Shape;5861;p27"/>
            <p:cNvSpPr/>
            <p:nvPr/>
          </p:nvSpPr>
          <p:spPr>
            <a:xfrm>
              <a:off x="3793445" y="2482617"/>
              <a:ext cx="61044" cy="45605"/>
            </a:xfrm>
            <a:custGeom>
              <a:rect b="b" l="l" r="r" t="t"/>
              <a:pathLst>
                <a:path extrusionOk="0" h="2186" w="2926">
                  <a:moveTo>
                    <a:pt x="1458" y="1"/>
                  </a:moveTo>
                  <a:cubicBezTo>
                    <a:pt x="492" y="1"/>
                    <a:pt x="0" y="1171"/>
                    <a:pt x="687" y="1858"/>
                  </a:cubicBezTo>
                  <a:cubicBezTo>
                    <a:pt x="904" y="2076"/>
                    <a:pt x="1189" y="2186"/>
                    <a:pt x="1473" y="2186"/>
                  </a:cubicBezTo>
                  <a:cubicBezTo>
                    <a:pt x="1749" y="2186"/>
                    <a:pt x="2024" y="2082"/>
                    <a:pt x="2235" y="1870"/>
                  </a:cubicBezTo>
                  <a:cubicBezTo>
                    <a:pt x="2925" y="1180"/>
                    <a:pt x="2449" y="1"/>
                    <a:pt x="1473" y="1"/>
                  </a:cubicBezTo>
                  <a:cubicBezTo>
                    <a:pt x="1468" y="1"/>
                    <a:pt x="1463" y="1"/>
                    <a:pt x="1458" y="1"/>
                  </a:cubicBezTo>
                  <a:close/>
                </a:path>
              </a:pathLst>
            </a:custGeom>
            <a:solidFill>
              <a:srgbClr val="BCBC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2" name="Google Shape;5862;p27"/>
            <p:cNvSpPr/>
            <p:nvPr/>
          </p:nvSpPr>
          <p:spPr>
            <a:xfrm>
              <a:off x="3721323" y="2812989"/>
              <a:ext cx="41516" cy="31064"/>
            </a:xfrm>
            <a:custGeom>
              <a:rect b="b" l="l" r="r" t="t"/>
              <a:pathLst>
                <a:path extrusionOk="0" h="1489" w="1990">
                  <a:moveTo>
                    <a:pt x="989" y="0"/>
                  </a:moveTo>
                  <a:cubicBezTo>
                    <a:pt x="322" y="0"/>
                    <a:pt x="1" y="810"/>
                    <a:pt x="477" y="1274"/>
                  </a:cubicBezTo>
                  <a:cubicBezTo>
                    <a:pt x="620" y="1417"/>
                    <a:pt x="807" y="1488"/>
                    <a:pt x="995" y="1488"/>
                  </a:cubicBezTo>
                  <a:cubicBezTo>
                    <a:pt x="1182" y="1488"/>
                    <a:pt x="1370" y="1417"/>
                    <a:pt x="1513" y="1274"/>
                  </a:cubicBezTo>
                  <a:cubicBezTo>
                    <a:pt x="1989" y="810"/>
                    <a:pt x="1656" y="0"/>
                    <a:pt x="989" y="0"/>
                  </a:cubicBezTo>
                  <a:close/>
                </a:path>
              </a:pathLst>
            </a:custGeom>
            <a:solidFill>
              <a:srgbClr val="BCBC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3" name="Google Shape;5863;p27"/>
            <p:cNvSpPr/>
            <p:nvPr/>
          </p:nvSpPr>
          <p:spPr>
            <a:xfrm>
              <a:off x="4066430" y="2733609"/>
              <a:ext cx="88374" cy="84159"/>
            </a:xfrm>
            <a:custGeom>
              <a:rect b="b" l="l" r="r" t="t"/>
              <a:pathLst>
                <a:path extrusionOk="0" h="4034" w="4236">
                  <a:moveTo>
                    <a:pt x="2032" y="1"/>
                  </a:moveTo>
                  <a:cubicBezTo>
                    <a:pt x="1003" y="1"/>
                    <a:pt x="16" y="796"/>
                    <a:pt x="8" y="2007"/>
                  </a:cubicBezTo>
                  <a:cubicBezTo>
                    <a:pt x="0" y="3221"/>
                    <a:pt x="998" y="4033"/>
                    <a:pt x="2039" y="4033"/>
                  </a:cubicBezTo>
                  <a:cubicBezTo>
                    <a:pt x="2529" y="4033"/>
                    <a:pt x="3029" y="3852"/>
                    <a:pt x="3437" y="3448"/>
                  </a:cubicBezTo>
                  <a:cubicBezTo>
                    <a:pt x="4223" y="2662"/>
                    <a:pt x="4235" y="1388"/>
                    <a:pt x="3449" y="602"/>
                  </a:cubicBezTo>
                  <a:cubicBezTo>
                    <a:pt x="3038" y="187"/>
                    <a:pt x="2530" y="1"/>
                    <a:pt x="2032" y="1"/>
                  </a:cubicBezTo>
                  <a:close/>
                </a:path>
              </a:pathLst>
            </a:custGeom>
            <a:solidFill>
              <a:srgbClr val="BCBC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4" name="Google Shape;5864;p27"/>
            <p:cNvSpPr/>
            <p:nvPr/>
          </p:nvSpPr>
          <p:spPr>
            <a:xfrm>
              <a:off x="4120256" y="2837440"/>
              <a:ext cx="75522" cy="56537"/>
            </a:xfrm>
            <a:custGeom>
              <a:rect b="b" l="l" r="r" t="t"/>
              <a:pathLst>
                <a:path extrusionOk="0" h="2710" w="3620">
                  <a:moveTo>
                    <a:pt x="1809" y="1"/>
                  </a:moveTo>
                  <a:cubicBezTo>
                    <a:pt x="1466" y="1"/>
                    <a:pt x="1122" y="129"/>
                    <a:pt x="857" y="388"/>
                  </a:cubicBezTo>
                  <a:cubicBezTo>
                    <a:pt x="0" y="1245"/>
                    <a:pt x="595" y="2698"/>
                    <a:pt x="1798" y="2710"/>
                  </a:cubicBezTo>
                  <a:cubicBezTo>
                    <a:pt x="3001" y="2710"/>
                    <a:pt x="3620" y="1257"/>
                    <a:pt x="2774" y="400"/>
                  </a:cubicBezTo>
                  <a:cubicBezTo>
                    <a:pt x="2509" y="135"/>
                    <a:pt x="2159" y="1"/>
                    <a:pt x="1809" y="1"/>
                  </a:cubicBezTo>
                  <a:close/>
                </a:path>
              </a:pathLst>
            </a:custGeom>
            <a:solidFill>
              <a:srgbClr val="BCBC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5" name="Google Shape;5865;p27"/>
            <p:cNvSpPr/>
            <p:nvPr/>
          </p:nvSpPr>
          <p:spPr>
            <a:xfrm>
              <a:off x="4170179" y="2794359"/>
              <a:ext cx="35529" cy="26600"/>
            </a:xfrm>
            <a:custGeom>
              <a:rect b="b" l="l" r="r" t="t"/>
              <a:pathLst>
                <a:path extrusionOk="0" h="1275" w="1703">
                  <a:moveTo>
                    <a:pt x="847" y="0"/>
                  </a:moveTo>
                  <a:cubicBezTo>
                    <a:pt x="685" y="0"/>
                    <a:pt x="524" y="60"/>
                    <a:pt x="405" y="179"/>
                  </a:cubicBezTo>
                  <a:cubicBezTo>
                    <a:pt x="0" y="584"/>
                    <a:pt x="286" y="1274"/>
                    <a:pt x="846" y="1274"/>
                  </a:cubicBezTo>
                  <a:cubicBezTo>
                    <a:pt x="1417" y="1274"/>
                    <a:pt x="1703" y="584"/>
                    <a:pt x="1298" y="179"/>
                  </a:cubicBezTo>
                  <a:cubicBezTo>
                    <a:pt x="1173" y="60"/>
                    <a:pt x="1009" y="0"/>
                    <a:pt x="847" y="0"/>
                  </a:cubicBezTo>
                  <a:close/>
                </a:path>
              </a:pathLst>
            </a:custGeom>
            <a:solidFill>
              <a:srgbClr val="BCBC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6" name="Google Shape;5866;p27"/>
            <p:cNvSpPr/>
            <p:nvPr/>
          </p:nvSpPr>
          <p:spPr>
            <a:xfrm>
              <a:off x="4105088" y="2994552"/>
              <a:ext cx="24868" cy="18651"/>
            </a:xfrm>
            <a:custGeom>
              <a:rect b="b" l="l" r="r" t="t"/>
              <a:pathLst>
                <a:path extrusionOk="0" h="894" w="1192">
                  <a:moveTo>
                    <a:pt x="596" y="1"/>
                  </a:moveTo>
                  <a:cubicBezTo>
                    <a:pt x="480" y="1"/>
                    <a:pt x="364" y="48"/>
                    <a:pt x="275" y="144"/>
                  </a:cubicBezTo>
                  <a:cubicBezTo>
                    <a:pt x="1" y="417"/>
                    <a:pt x="203" y="894"/>
                    <a:pt x="596" y="894"/>
                  </a:cubicBezTo>
                  <a:cubicBezTo>
                    <a:pt x="989" y="894"/>
                    <a:pt x="1192" y="417"/>
                    <a:pt x="918" y="144"/>
                  </a:cubicBezTo>
                  <a:cubicBezTo>
                    <a:pt x="828" y="48"/>
                    <a:pt x="712" y="1"/>
                    <a:pt x="596" y="1"/>
                  </a:cubicBezTo>
                  <a:close/>
                </a:path>
              </a:pathLst>
            </a:custGeom>
            <a:solidFill>
              <a:srgbClr val="BCBC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7" name="Google Shape;5867;p27"/>
            <p:cNvSpPr/>
            <p:nvPr/>
          </p:nvSpPr>
          <p:spPr>
            <a:xfrm>
              <a:off x="3946450" y="2942167"/>
              <a:ext cx="55828" cy="53387"/>
            </a:xfrm>
            <a:custGeom>
              <a:rect b="b" l="l" r="r" t="t"/>
              <a:pathLst>
                <a:path extrusionOk="0" h="2559" w="2676">
                  <a:moveTo>
                    <a:pt x="1294" y="0"/>
                  </a:moveTo>
                  <a:cubicBezTo>
                    <a:pt x="639" y="0"/>
                    <a:pt x="9" y="509"/>
                    <a:pt x="9" y="1273"/>
                  </a:cubicBezTo>
                  <a:cubicBezTo>
                    <a:pt x="1" y="2043"/>
                    <a:pt x="632" y="2559"/>
                    <a:pt x="1291" y="2559"/>
                  </a:cubicBezTo>
                  <a:cubicBezTo>
                    <a:pt x="1601" y="2559"/>
                    <a:pt x="1917" y="2445"/>
                    <a:pt x="2176" y="2190"/>
                  </a:cubicBezTo>
                  <a:cubicBezTo>
                    <a:pt x="2676" y="1690"/>
                    <a:pt x="2676" y="880"/>
                    <a:pt x="2188" y="380"/>
                  </a:cubicBezTo>
                  <a:cubicBezTo>
                    <a:pt x="1929" y="118"/>
                    <a:pt x="1609" y="0"/>
                    <a:pt x="1294" y="0"/>
                  </a:cubicBezTo>
                  <a:close/>
                </a:path>
              </a:pathLst>
            </a:custGeom>
            <a:solidFill>
              <a:srgbClr val="BCBC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8" name="Google Shape;5868;p27"/>
            <p:cNvSpPr/>
            <p:nvPr/>
          </p:nvSpPr>
          <p:spPr>
            <a:xfrm>
              <a:off x="4242468" y="2827384"/>
              <a:ext cx="41496" cy="31085"/>
            </a:xfrm>
            <a:custGeom>
              <a:rect b="b" l="l" r="r" t="t"/>
              <a:pathLst>
                <a:path extrusionOk="0" h="1490" w="1989">
                  <a:moveTo>
                    <a:pt x="990" y="1"/>
                  </a:moveTo>
                  <a:cubicBezTo>
                    <a:pt x="798" y="1"/>
                    <a:pt x="607" y="72"/>
                    <a:pt x="464" y="215"/>
                  </a:cubicBezTo>
                  <a:cubicBezTo>
                    <a:pt x="0" y="691"/>
                    <a:pt x="333" y="1489"/>
                    <a:pt x="988" y="1489"/>
                  </a:cubicBezTo>
                  <a:cubicBezTo>
                    <a:pt x="1655" y="1489"/>
                    <a:pt x="1988" y="691"/>
                    <a:pt x="1524" y="215"/>
                  </a:cubicBezTo>
                  <a:cubicBezTo>
                    <a:pt x="1375" y="72"/>
                    <a:pt x="1182" y="1"/>
                    <a:pt x="990" y="1"/>
                  </a:cubicBezTo>
                  <a:close/>
                </a:path>
              </a:pathLst>
            </a:custGeom>
            <a:solidFill>
              <a:srgbClr val="BCBC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9" name="Google Shape;5869;p27"/>
            <p:cNvSpPr/>
            <p:nvPr/>
          </p:nvSpPr>
          <p:spPr>
            <a:xfrm>
              <a:off x="4118503" y="2424746"/>
              <a:ext cx="78276" cy="46210"/>
            </a:xfrm>
            <a:custGeom>
              <a:rect b="b" l="l" r="r" t="t"/>
              <a:pathLst>
                <a:path extrusionOk="0" h="2215" w="3752">
                  <a:moveTo>
                    <a:pt x="1" y="1"/>
                  </a:moveTo>
                  <a:lnTo>
                    <a:pt x="1" y="1"/>
                  </a:lnTo>
                  <a:cubicBezTo>
                    <a:pt x="144" y="489"/>
                    <a:pt x="406" y="941"/>
                    <a:pt x="763" y="1310"/>
                  </a:cubicBezTo>
                  <a:cubicBezTo>
                    <a:pt x="1352" y="1900"/>
                    <a:pt x="2136" y="2215"/>
                    <a:pt x="2943" y="2215"/>
                  </a:cubicBezTo>
                  <a:cubicBezTo>
                    <a:pt x="3212" y="2215"/>
                    <a:pt x="3483" y="2180"/>
                    <a:pt x="3751" y="2108"/>
                  </a:cubicBezTo>
                  <a:cubicBezTo>
                    <a:pt x="2608" y="1239"/>
                    <a:pt x="1346" y="525"/>
                    <a:pt x="1" y="1"/>
                  </a:cubicBezTo>
                  <a:close/>
                </a:path>
              </a:pathLst>
            </a:custGeom>
            <a:solidFill>
              <a:srgbClr val="BCBC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0" name="Google Shape;5870;p27"/>
            <p:cNvSpPr/>
            <p:nvPr/>
          </p:nvSpPr>
          <p:spPr>
            <a:xfrm>
              <a:off x="3807777" y="2955686"/>
              <a:ext cx="211900" cy="88311"/>
            </a:xfrm>
            <a:custGeom>
              <a:rect b="b" l="l" r="r" t="t"/>
              <a:pathLst>
                <a:path extrusionOk="0" h="4233" w="10157">
                  <a:moveTo>
                    <a:pt x="2760" y="0"/>
                  </a:moveTo>
                  <a:cubicBezTo>
                    <a:pt x="1792" y="0"/>
                    <a:pt x="809" y="344"/>
                    <a:pt x="0" y="1090"/>
                  </a:cubicBezTo>
                  <a:cubicBezTo>
                    <a:pt x="2679" y="3132"/>
                    <a:pt x="5946" y="4233"/>
                    <a:pt x="9305" y="4233"/>
                  </a:cubicBezTo>
                  <a:cubicBezTo>
                    <a:pt x="9588" y="4233"/>
                    <a:pt x="9872" y="4225"/>
                    <a:pt x="10156" y="4209"/>
                  </a:cubicBezTo>
                  <a:cubicBezTo>
                    <a:pt x="9761" y="3331"/>
                    <a:pt x="8897" y="2823"/>
                    <a:pt x="8007" y="2823"/>
                  </a:cubicBezTo>
                  <a:cubicBezTo>
                    <a:pt x="7582" y="2823"/>
                    <a:pt x="7151" y="2939"/>
                    <a:pt x="6763" y="3185"/>
                  </a:cubicBezTo>
                  <a:lnTo>
                    <a:pt x="6763" y="3173"/>
                  </a:lnTo>
                  <a:cubicBezTo>
                    <a:pt x="6299" y="1184"/>
                    <a:pt x="4557" y="0"/>
                    <a:pt x="2760" y="0"/>
                  </a:cubicBezTo>
                  <a:close/>
                </a:path>
              </a:pathLst>
            </a:custGeom>
            <a:solidFill>
              <a:srgbClr val="BCBC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1" name="Google Shape;5871;p27"/>
            <p:cNvSpPr/>
            <p:nvPr/>
          </p:nvSpPr>
          <p:spPr>
            <a:xfrm>
              <a:off x="4223087" y="2619243"/>
              <a:ext cx="34548" cy="25849"/>
            </a:xfrm>
            <a:custGeom>
              <a:rect b="b" l="l" r="r" t="t"/>
              <a:pathLst>
                <a:path extrusionOk="0" h="1239" w="1656">
                  <a:moveTo>
                    <a:pt x="828" y="0"/>
                  </a:moveTo>
                  <a:cubicBezTo>
                    <a:pt x="670" y="0"/>
                    <a:pt x="512" y="60"/>
                    <a:pt x="393" y="179"/>
                  </a:cubicBezTo>
                  <a:cubicBezTo>
                    <a:pt x="0" y="572"/>
                    <a:pt x="274" y="1239"/>
                    <a:pt x="834" y="1239"/>
                  </a:cubicBezTo>
                  <a:cubicBezTo>
                    <a:pt x="1381" y="1239"/>
                    <a:pt x="1655" y="572"/>
                    <a:pt x="1262" y="179"/>
                  </a:cubicBezTo>
                  <a:cubicBezTo>
                    <a:pt x="1143" y="60"/>
                    <a:pt x="986" y="0"/>
                    <a:pt x="828" y="0"/>
                  </a:cubicBezTo>
                  <a:close/>
                </a:path>
              </a:pathLst>
            </a:custGeom>
            <a:solidFill>
              <a:srgbClr val="BCBC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2" name="Google Shape;5872;p27"/>
            <p:cNvSpPr/>
            <p:nvPr/>
          </p:nvSpPr>
          <p:spPr>
            <a:xfrm>
              <a:off x="4206188" y="2560162"/>
              <a:ext cx="68763" cy="51405"/>
            </a:xfrm>
            <a:custGeom>
              <a:rect b="b" l="l" r="r" t="t"/>
              <a:pathLst>
                <a:path extrusionOk="0" h="2464" w="3296">
                  <a:moveTo>
                    <a:pt x="1650" y="0"/>
                  </a:moveTo>
                  <a:cubicBezTo>
                    <a:pt x="1336" y="0"/>
                    <a:pt x="1023" y="119"/>
                    <a:pt x="787" y="356"/>
                  </a:cubicBezTo>
                  <a:cubicBezTo>
                    <a:pt x="1" y="1130"/>
                    <a:pt x="548" y="2463"/>
                    <a:pt x="1644" y="2463"/>
                  </a:cubicBezTo>
                  <a:cubicBezTo>
                    <a:pt x="1649" y="2463"/>
                    <a:pt x="1654" y="2463"/>
                    <a:pt x="1658" y="2463"/>
                  </a:cubicBezTo>
                  <a:cubicBezTo>
                    <a:pt x="2744" y="2463"/>
                    <a:pt x="3295" y="1150"/>
                    <a:pt x="2525" y="368"/>
                  </a:cubicBezTo>
                  <a:cubicBezTo>
                    <a:pt x="2285" y="122"/>
                    <a:pt x="1967" y="0"/>
                    <a:pt x="1650" y="0"/>
                  </a:cubicBezTo>
                  <a:close/>
                </a:path>
              </a:pathLst>
            </a:custGeom>
            <a:solidFill>
              <a:srgbClr val="BCBC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3" name="Google Shape;5873;p27"/>
            <p:cNvSpPr/>
            <p:nvPr/>
          </p:nvSpPr>
          <p:spPr>
            <a:xfrm>
              <a:off x="3733757" y="2646802"/>
              <a:ext cx="24847" cy="18651"/>
            </a:xfrm>
            <a:custGeom>
              <a:rect b="b" l="l" r="r" t="t"/>
              <a:pathLst>
                <a:path extrusionOk="0" h="894" w="1191">
                  <a:moveTo>
                    <a:pt x="601" y="1"/>
                  </a:moveTo>
                  <a:cubicBezTo>
                    <a:pt x="485" y="1"/>
                    <a:pt x="369" y="49"/>
                    <a:pt x="286" y="144"/>
                  </a:cubicBezTo>
                  <a:cubicBezTo>
                    <a:pt x="0" y="418"/>
                    <a:pt x="202" y="894"/>
                    <a:pt x="595" y="894"/>
                  </a:cubicBezTo>
                  <a:cubicBezTo>
                    <a:pt x="1000" y="894"/>
                    <a:pt x="1191" y="418"/>
                    <a:pt x="917" y="144"/>
                  </a:cubicBezTo>
                  <a:cubicBezTo>
                    <a:pt x="833" y="49"/>
                    <a:pt x="717" y="1"/>
                    <a:pt x="601" y="1"/>
                  </a:cubicBezTo>
                  <a:close/>
                </a:path>
              </a:pathLst>
            </a:custGeom>
            <a:solidFill>
              <a:srgbClr val="BCBC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74" name="Google Shape;5874;p27"/>
          <p:cNvGrpSpPr/>
          <p:nvPr/>
        </p:nvGrpSpPr>
        <p:grpSpPr>
          <a:xfrm>
            <a:off x="4307777" y="3966670"/>
            <a:ext cx="697996" cy="641030"/>
            <a:chOff x="2069265" y="2402820"/>
            <a:chExt cx="697996" cy="641030"/>
          </a:xfrm>
        </p:grpSpPr>
        <p:sp>
          <p:nvSpPr>
            <p:cNvPr id="5875" name="Google Shape;5875;p27"/>
            <p:cNvSpPr/>
            <p:nvPr/>
          </p:nvSpPr>
          <p:spPr>
            <a:xfrm>
              <a:off x="2069265" y="2402862"/>
              <a:ext cx="691300" cy="640917"/>
            </a:xfrm>
            <a:custGeom>
              <a:rect b="b" l="l" r="r" t="t"/>
              <a:pathLst>
                <a:path extrusionOk="0" h="30721" w="33136">
                  <a:moveTo>
                    <a:pt x="16569" y="0"/>
                  </a:moveTo>
                  <a:cubicBezTo>
                    <a:pt x="12662" y="0"/>
                    <a:pt x="8756" y="1480"/>
                    <a:pt x="5763" y="4443"/>
                  </a:cubicBezTo>
                  <a:cubicBezTo>
                    <a:pt x="1346" y="8825"/>
                    <a:pt x="0" y="15421"/>
                    <a:pt x="2346" y="21171"/>
                  </a:cubicBezTo>
                  <a:cubicBezTo>
                    <a:pt x="4703" y="26922"/>
                    <a:pt x="10287" y="30696"/>
                    <a:pt x="16502" y="30720"/>
                  </a:cubicBezTo>
                  <a:cubicBezTo>
                    <a:pt x="16532" y="30720"/>
                    <a:pt x="16561" y="30720"/>
                    <a:pt x="16591" y="30720"/>
                  </a:cubicBezTo>
                  <a:cubicBezTo>
                    <a:pt x="22759" y="30720"/>
                    <a:pt x="28337" y="27014"/>
                    <a:pt x="30730" y="21314"/>
                  </a:cubicBezTo>
                  <a:cubicBezTo>
                    <a:pt x="33135" y="15575"/>
                    <a:pt x="31861" y="8967"/>
                    <a:pt x="27492" y="4550"/>
                  </a:cubicBezTo>
                  <a:cubicBezTo>
                    <a:pt x="24484" y="1518"/>
                    <a:pt x="20527" y="0"/>
                    <a:pt x="16569" y="0"/>
                  </a:cubicBezTo>
                  <a:close/>
                </a:path>
              </a:pathLst>
            </a:custGeom>
            <a:solidFill>
              <a:srgbClr val="27272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6" name="Google Shape;5876;p27"/>
            <p:cNvSpPr/>
            <p:nvPr/>
          </p:nvSpPr>
          <p:spPr>
            <a:xfrm>
              <a:off x="2415019" y="2402820"/>
              <a:ext cx="352242" cy="641000"/>
            </a:xfrm>
            <a:custGeom>
              <a:rect b="b" l="l" r="r" t="t"/>
              <a:pathLst>
                <a:path extrusionOk="0" h="30725" w="16884">
                  <a:moveTo>
                    <a:pt x="306" y="1"/>
                  </a:moveTo>
                  <a:cubicBezTo>
                    <a:pt x="204" y="1"/>
                    <a:pt x="102" y="2"/>
                    <a:pt x="1" y="4"/>
                  </a:cubicBezTo>
                  <a:lnTo>
                    <a:pt x="1" y="30722"/>
                  </a:lnTo>
                  <a:cubicBezTo>
                    <a:pt x="99" y="30724"/>
                    <a:pt x="197" y="30725"/>
                    <a:pt x="295" y="30725"/>
                  </a:cubicBezTo>
                  <a:cubicBezTo>
                    <a:pt x="6430" y="30725"/>
                    <a:pt x="11993" y="27072"/>
                    <a:pt x="14419" y="21411"/>
                  </a:cubicBezTo>
                  <a:cubicBezTo>
                    <a:pt x="16884" y="15661"/>
                    <a:pt x="15610" y="8993"/>
                    <a:pt x="11216" y="4552"/>
                  </a:cubicBezTo>
                  <a:cubicBezTo>
                    <a:pt x="8324" y="1636"/>
                    <a:pt x="4399" y="1"/>
                    <a:pt x="306" y="1"/>
                  </a:cubicBezTo>
                  <a:close/>
                </a:path>
              </a:pathLst>
            </a:custGeom>
            <a:solidFill>
              <a:srgbClr val="EDED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7" name="Google Shape;5877;p27"/>
            <p:cNvSpPr/>
            <p:nvPr/>
          </p:nvSpPr>
          <p:spPr>
            <a:xfrm>
              <a:off x="2415019" y="2954810"/>
              <a:ext cx="5236" cy="28102"/>
            </a:xfrm>
            <a:custGeom>
              <a:rect b="b" l="l" r="r" t="t"/>
              <a:pathLst>
                <a:path extrusionOk="0" h="1347" w="251">
                  <a:moveTo>
                    <a:pt x="1" y="1"/>
                  </a:moveTo>
                  <a:lnTo>
                    <a:pt x="1" y="1346"/>
                  </a:lnTo>
                  <a:cubicBezTo>
                    <a:pt x="251" y="929"/>
                    <a:pt x="251" y="405"/>
                    <a:pt x="1" y="1"/>
                  </a:cubicBezTo>
                  <a:close/>
                </a:path>
              </a:pathLst>
            </a:custGeom>
            <a:solidFill>
              <a:srgbClr val="BCBC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8" name="Google Shape;5878;p27"/>
            <p:cNvSpPr/>
            <p:nvPr/>
          </p:nvSpPr>
          <p:spPr>
            <a:xfrm>
              <a:off x="2415019" y="3019148"/>
              <a:ext cx="23616" cy="24701"/>
            </a:xfrm>
            <a:custGeom>
              <a:rect b="b" l="l" r="r" t="t"/>
              <a:pathLst>
                <a:path extrusionOk="0" h="1184" w="1132">
                  <a:moveTo>
                    <a:pt x="1" y="0"/>
                  </a:moveTo>
                  <a:lnTo>
                    <a:pt x="1" y="1179"/>
                  </a:lnTo>
                  <a:cubicBezTo>
                    <a:pt x="112" y="1183"/>
                    <a:pt x="223" y="1184"/>
                    <a:pt x="333" y="1184"/>
                  </a:cubicBezTo>
                  <a:cubicBezTo>
                    <a:pt x="599" y="1184"/>
                    <a:pt x="862" y="1176"/>
                    <a:pt x="1132" y="1167"/>
                  </a:cubicBezTo>
                  <a:cubicBezTo>
                    <a:pt x="906" y="655"/>
                    <a:pt x="501" y="238"/>
                    <a:pt x="1" y="0"/>
                  </a:cubicBezTo>
                  <a:close/>
                </a:path>
              </a:pathLst>
            </a:custGeom>
            <a:solidFill>
              <a:srgbClr val="BCBC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9" name="Google Shape;5879;p27"/>
            <p:cNvSpPr/>
            <p:nvPr/>
          </p:nvSpPr>
          <p:spPr>
            <a:xfrm>
              <a:off x="2415019" y="2511198"/>
              <a:ext cx="32566" cy="49799"/>
            </a:xfrm>
            <a:custGeom>
              <a:rect b="b" l="l" r="r" t="t"/>
              <a:pathLst>
                <a:path extrusionOk="0" h="2387" w="1561">
                  <a:moveTo>
                    <a:pt x="369" y="0"/>
                  </a:moveTo>
                  <a:cubicBezTo>
                    <a:pt x="248" y="0"/>
                    <a:pt x="124" y="19"/>
                    <a:pt x="1" y="60"/>
                  </a:cubicBezTo>
                  <a:lnTo>
                    <a:pt x="1" y="2322"/>
                  </a:lnTo>
                  <a:cubicBezTo>
                    <a:pt x="128" y="2366"/>
                    <a:pt x="256" y="2386"/>
                    <a:pt x="381" y="2386"/>
                  </a:cubicBezTo>
                  <a:cubicBezTo>
                    <a:pt x="1007" y="2386"/>
                    <a:pt x="1560" y="1875"/>
                    <a:pt x="1560" y="1191"/>
                  </a:cubicBezTo>
                  <a:cubicBezTo>
                    <a:pt x="1560" y="512"/>
                    <a:pt x="1000" y="0"/>
                    <a:pt x="369" y="0"/>
                  </a:cubicBezTo>
                  <a:close/>
                </a:path>
              </a:pathLst>
            </a:custGeom>
            <a:solidFill>
              <a:srgbClr val="BCBC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0" name="Google Shape;5880;p27"/>
            <p:cNvSpPr/>
            <p:nvPr/>
          </p:nvSpPr>
          <p:spPr>
            <a:xfrm>
              <a:off x="2415019" y="2787892"/>
              <a:ext cx="122672" cy="228799"/>
            </a:xfrm>
            <a:custGeom>
              <a:rect b="b" l="l" r="r" t="t"/>
              <a:pathLst>
                <a:path extrusionOk="0" h="10967" w="5880">
                  <a:moveTo>
                    <a:pt x="1" y="1"/>
                  </a:moveTo>
                  <a:lnTo>
                    <a:pt x="1" y="5513"/>
                  </a:lnTo>
                  <a:cubicBezTo>
                    <a:pt x="120" y="5418"/>
                    <a:pt x="239" y="5323"/>
                    <a:pt x="346" y="5216"/>
                  </a:cubicBezTo>
                  <a:cubicBezTo>
                    <a:pt x="489" y="5073"/>
                    <a:pt x="620" y="4918"/>
                    <a:pt x="739" y="4751"/>
                  </a:cubicBezTo>
                  <a:lnTo>
                    <a:pt x="739" y="4751"/>
                  </a:lnTo>
                  <a:cubicBezTo>
                    <a:pt x="632" y="5728"/>
                    <a:pt x="1132" y="6656"/>
                    <a:pt x="1989" y="7109"/>
                  </a:cubicBezTo>
                  <a:cubicBezTo>
                    <a:pt x="179" y="8156"/>
                    <a:pt x="882" y="10919"/>
                    <a:pt x="2977" y="10966"/>
                  </a:cubicBezTo>
                  <a:cubicBezTo>
                    <a:pt x="2995" y="10967"/>
                    <a:pt x="3013" y="10967"/>
                    <a:pt x="3031" y="10967"/>
                  </a:cubicBezTo>
                  <a:cubicBezTo>
                    <a:pt x="5075" y="10967"/>
                    <a:pt x="5879" y="8266"/>
                    <a:pt x="4132" y="7156"/>
                  </a:cubicBezTo>
                  <a:cubicBezTo>
                    <a:pt x="4370" y="7037"/>
                    <a:pt x="4597" y="6882"/>
                    <a:pt x="4787" y="6692"/>
                  </a:cubicBezTo>
                  <a:cubicBezTo>
                    <a:pt x="5716" y="5775"/>
                    <a:pt x="5728" y="4263"/>
                    <a:pt x="4799" y="3322"/>
                  </a:cubicBezTo>
                  <a:cubicBezTo>
                    <a:pt x="4332" y="2855"/>
                    <a:pt x="3720" y="2620"/>
                    <a:pt x="3107" y="2620"/>
                  </a:cubicBezTo>
                  <a:cubicBezTo>
                    <a:pt x="2502" y="2620"/>
                    <a:pt x="1897" y="2849"/>
                    <a:pt x="1430" y="3311"/>
                  </a:cubicBezTo>
                  <a:cubicBezTo>
                    <a:pt x="1382" y="3358"/>
                    <a:pt x="1346" y="3406"/>
                    <a:pt x="1310" y="3442"/>
                  </a:cubicBezTo>
                  <a:cubicBezTo>
                    <a:pt x="1537" y="2310"/>
                    <a:pt x="1191" y="1144"/>
                    <a:pt x="370" y="322"/>
                  </a:cubicBezTo>
                  <a:cubicBezTo>
                    <a:pt x="263" y="203"/>
                    <a:pt x="132" y="96"/>
                    <a:pt x="1" y="1"/>
                  </a:cubicBezTo>
                  <a:close/>
                </a:path>
              </a:pathLst>
            </a:custGeom>
            <a:solidFill>
              <a:srgbClr val="BCBC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1" name="Google Shape;5881;p27"/>
            <p:cNvSpPr/>
            <p:nvPr/>
          </p:nvSpPr>
          <p:spPr>
            <a:xfrm>
              <a:off x="2537732" y="2424746"/>
              <a:ext cx="78255" cy="46252"/>
            </a:xfrm>
            <a:custGeom>
              <a:rect b="b" l="l" r="r" t="t"/>
              <a:pathLst>
                <a:path extrusionOk="0" h="2217" w="3751">
                  <a:moveTo>
                    <a:pt x="0" y="1"/>
                  </a:moveTo>
                  <a:lnTo>
                    <a:pt x="0" y="1"/>
                  </a:lnTo>
                  <a:cubicBezTo>
                    <a:pt x="387" y="1340"/>
                    <a:pt x="1609" y="2217"/>
                    <a:pt x="2943" y="2217"/>
                  </a:cubicBezTo>
                  <a:cubicBezTo>
                    <a:pt x="3210" y="2217"/>
                    <a:pt x="3481" y="2182"/>
                    <a:pt x="3751" y="2108"/>
                  </a:cubicBezTo>
                  <a:cubicBezTo>
                    <a:pt x="2608" y="1227"/>
                    <a:pt x="1346" y="525"/>
                    <a:pt x="0" y="1"/>
                  </a:cubicBezTo>
                  <a:close/>
                </a:path>
              </a:pathLst>
            </a:custGeom>
            <a:solidFill>
              <a:srgbClr val="BCBC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2" name="Google Shape;5882;p27"/>
            <p:cNvSpPr/>
            <p:nvPr/>
          </p:nvSpPr>
          <p:spPr>
            <a:xfrm>
              <a:off x="2471973" y="2733755"/>
              <a:ext cx="111969" cy="83846"/>
            </a:xfrm>
            <a:custGeom>
              <a:rect b="b" l="l" r="r" t="t"/>
              <a:pathLst>
                <a:path extrusionOk="0" h="4019" w="5367">
                  <a:moveTo>
                    <a:pt x="2673" y="0"/>
                  </a:moveTo>
                  <a:cubicBezTo>
                    <a:pt x="897" y="0"/>
                    <a:pt x="1" y="2159"/>
                    <a:pt x="1259" y="3417"/>
                  </a:cubicBezTo>
                  <a:cubicBezTo>
                    <a:pt x="1649" y="3819"/>
                    <a:pt x="2166" y="4018"/>
                    <a:pt x="2683" y="4018"/>
                  </a:cubicBezTo>
                  <a:cubicBezTo>
                    <a:pt x="3193" y="4018"/>
                    <a:pt x="3703" y="3825"/>
                    <a:pt x="4093" y="3441"/>
                  </a:cubicBezTo>
                  <a:cubicBezTo>
                    <a:pt x="5367" y="2179"/>
                    <a:pt x="4486" y="12"/>
                    <a:pt x="2688" y="0"/>
                  </a:cubicBezTo>
                  <a:cubicBezTo>
                    <a:pt x="2683" y="0"/>
                    <a:pt x="2678" y="0"/>
                    <a:pt x="2673" y="0"/>
                  </a:cubicBezTo>
                  <a:close/>
                </a:path>
              </a:pathLst>
            </a:custGeom>
            <a:solidFill>
              <a:srgbClr val="BCBC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3" name="Google Shape;5883;p27"/>
            <p:cNvSpPr/>
            <p:nvPr/>
          </p:nvSpPr>
          <p:spPr>
            <a:xfrm>
              <a:off x="2646780" y="2619264"/>
              <a:ext cx="27100" cy="25807"/>
            </a:xfrm>
            <a:custGeom>
              <a:rect b="b" l="l" r="r" t="t"/>
              <a:pathLst>
                <a:path extrusionOk="0" h="1237" w="1299">
                  <a:moveTo>
                    <a:pt x="628" y="1"/>
                  </a:moveTo>
                  <a:cubicBezTo>
                    <a:pt x="308" y="1"/>
                    <a:pt x="0" y="246"/>
                    <a:pt x="0" y="618"/>
                  </a:cubicBezTo>
                  <a:cubicBezTo>
                    <a:pt x="0" y="990"/>
                    <a:pt x="308" y="1236"/>
                    <a:pt x="628" y="1236"/>
                  </a:cubicBezTo>
                  <a:cubicBezTo>
                    <a:pt x="780" y="1236"/>
                    <a:pt x="934" y="1181"/>
                    <a:pt x="1060" y="1059"/>
                  </a:cubicBezTo>
                  <a:cubicBezTo>
                    <a:pt x="1298" y="809"/>
                    <a:pt x="1298" y="416"/>
                    <a:pt x="1060" y="178"/>
                  </a:cubicBezTo>
                  <a:cubicBezTo>
                    <a:pt x="934" y="56"/>
                    <a:pt x="780" y="1"/>
                    <a:pt x="628" y="1"/>
                  </a:cubicBezTo>
                  <a:close/>
                </a:path>
              </a:pathLst>
            </a:custGeom>
            <a:solidFill>
              <a:srgbClr val="BCBC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4" name="Google Shape;5884;p27"/>
            <p:cNvSpPr/>
            <p:nvPr/>
          </p:nvSpPr>
          <p:spPr>
            <a:xfrm>
              <a:off x="2667142" y="2827593"/>
              <a:ext cx="32566" cy="30981"/>
            </a:xfrm>
            <a:custGeom>
              <a:rect b="b" l="l" r="r" t="t"/>
              <a:pathLst>
                <a:path extrusionOk="0" h="1485" w="1561">
                  <a:moveTo>
                    <a:pt x="748" y="1"/>
                  </a:moveTo>
                  <a:cubicBezTo>
                    <a:pt x="367" y="1"/>
                    <a:pt x="1" y="297"/>
                    <a:pt x="1" y="741"/>
                  </a:cubicBezTo>
                  <a:cubicBezTo>
                    <a:pt x="1" y="1188"/>
                    <a:pt x="372" y="1485"/>
                    <a:pt x="755" y="1485"/>
                  </a:cubicBezTo>
                  <a:cubicBezTo>
                    <a:pt x="934" y="1485"/>
                    <a:pt x="1115" y="1420"/>
                    <a:pt x="1263" y="1277"/>
                  </a:cubicBezTo>
                  <a:cubicBezTo>
                    <a:pt x="1560" y="979"/>
                    <a:pt x="1560" y="503"/>
                    <a:pt x="1263" y="217"/>
                  </a:cubicBezTo>
                  <a:cubicBezTo>
                    <a:pt x="1113" y="67"/>
                    <a:pt x="929" y="1"/>
                    <a:pt x="748" y="1"/>
                  </a:cubicBezTo>
                  <a:close/>
                </a:path>
              </a:pathLst>
            </a:custGeom>
            <a:solidFill>
              <a:srgbClr val="BCBC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5" name="Google Shape;5885;p27"/>
            <p:cNvSpPr/>
            <p:nvPr/>
          </p:nvSpPr>
          <p:spPr>
            <a:xfrm>
              <a:off x="2625667" y="2560120"/>
              <a:ext cx="68575" cy="51447"/>
            </a:xfrm>
            <a:custGeom>
              <a:rect b="b" l="l" r="r" t="t"/>
              <a:pathLst>
                <a:path extrusionOk="0" h="2466" w="3287">
                  <a:moveTo>
                    <a:pt x="1643" y="1"/>
                  </a:moveTo>
                  <a:cubicBezTo>
                    <a:pt x="548" y="1"/>
                    <a:pt x="0" y="1322"/>
                    <a:pt x="762" y="2108"/>
                  </a:cubicBezTo>
                  <a:cubicBezTo>
                    <a:pt x="1006" y="2346"/>
                    <a:pt x="1322" y="2465"/>
                    <a:pt x="1637" y="2465"/>
                  </a:cubicBezTo>
                  <a:cubicBezTo>
                    <a:pt x="1953" y="2465"/>
                    <a:pt x="2268" y="2346"/>
                    <a:pt x="2512" y="2108"/>
                  </a:cubicBezTo>
                  <a:cubicBezTo>
                    <a:pt x="3286" y="1334"/>
                    <a:pt x="2739" y="13"/>
                    <a:pt x="1643" y="1"/>
                  </a:cubicBezTo>
                  <a:close/>
                </a:path>
              </a:pathLst>
            </a:custGeom>
            <a:solidFill>
              <a:srgbClr val="BCBC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6" name="Google Shape;5886;p27"/>
            <p:cNvSpPr/>
            <p:nvPr/>
          </p:nvSpPr>
          <p:spPr>
            <a:xfrm>
              <a:off x="2524317" y="2994740"/>
              <a:ext cx="24868" cy="18463"/>
            </a:xfrm>
            <a:custGeom>
              <a:rect b="b" l="l" r="r" t="t"/>
              <a:pathLst>
                <a:path extrusionOk="0" h="885" w="1192">
                  <a:moveTo>
                    <a:pt x="597" y="1"/>
                  </a:moveTo>
                  <a:cubicBezTo>
                    <a:pt x="483" y="1"/>
                    <a:pt x="370" y="45"/>
                    <a:pt x="286" y="135"/>
                  </a:cubicBezTo>
                  <a:cubicBezTo>
                    <a:pt x="1" y="408"/>
                    <a:pt x="203" y="885"/>
                    <a:pt x="596" y="885"/>
                  </a:cubicBezTo>
                  <a:cubicBezTo>
                    <a:pt x="1001" y="885"/>
                    <a:pt x="1191" y="408"/>
                    <a:pt x="917" y="135"/>
                  </a:cubicBezTo>
                  <a:cubicBezTo>
                    <a:pt x="828" y="45"/>
                    <a:pt x="712" y="1"/>
                    <a:pt x="597" y="1"/>
                  </a:cubicBezTo>
                  <a:close/>
                </a:path>
              </a:pathLst>
            </a:custGeom>
            <a:solidFill>
              <a:srgbClr val="BCBC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7" name="Google Shape;5887;p27"/>
            <p:cNvSpPr/>
            <p:nvPr/>
          </p:nvSpPr>
          <p:spPr>
            <a:xfrm>
              <a:off x="2539714" y="2837440"/>
              <a:ext cx="75543" cy="56537"/>
            </a:xfrm>
            <a:custGeom>
              <a:rect b="b" l="l" r="r" t="t"/>
              <a:pathLst>
                <a:path extrusionOk="0" h="2710" w="3621">
                  <a:moveTo>
                    <a:pt x="1799" y="1"/>
                  </a:moveTo>
                  <a:cubicBezTo>
                    <a:pt x="1457" y="1"/>
                    <a:pt x="1117" y="129"/>
                    <a:pt x="858" y="388"/>
                  </a:cubicBezTo>
                  <a:cubicBezTo>
                    <a:pt x="1" y="1233"/>
                    <a:pt x="596" y="2698"/>
                    <a:pt x="1799" y="2710"/>
                  </a:cubicBezTo>
                  <a:cubicBezTo>
                    <a:pt x="3001" y="2710"/>
                    <a:pt x="3620" y="1257"/>
                    <a:pt x="2763" y="400"/>
                  </a:cubicBezTo>
                  <a:cubicBezTo>
                    <a:pt x="2498" y="135"/>
                    <a:pt x="2148" y="1"/>
                    <a:pt x="1799" y="1"/>
                  </a:cubicBezTo>
                  <a:close/>
                </a:path>
              </a:pathLst>
            </a:custGeom>
            <a:solidFill>
              <a:srgbClr val="BCBC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8" name="Google Shape;5888;p27"/>
            <p:cNvSpPr/>
            <p:nvPr/>
          </p:nvSpPr>
          <p:spPr>
            <a:xfrm>
              <a:off x="2589638" y="2794172"/>
              <a:ext cx="35800" cy="26787"/>
            </a:xfrm>
            <a:custGeom>
              <a:rect b="b" l="l" r="r" t="t"/>
              <a:pathLst>
                <a:path extrusionOk="0" h="1284" w="1716">
                  <a:moveTo>
                    <a:pt x="858" y="0"/>
                  </a:moveTo>
                  <a:cubicBezTo>
                    <a:pt x="694" y="0"/>
                    <a:pt x="531" y="63"/>
                    <a:pt x="406" y="188"/>
                  </a:cubicBezTo>
                  <a:cubicBezTo>
                    <a:pt x="1" y="593"/>
                    <a:pt x="287" y="1283"/>
                    <a:pt x="858" y="1283"/>
                  </a:cubicBezTo>
                  <a:cubicBezTo>
                    <a:pt x="1430" y="1283"/>
                    <a:pt x="1715" y="593"/>
                    <a:pt x="1311" y="188"/>
                  </a:cubicBezTo>
                  <a:cubicBezTo>
                    <a:pt x="1186" y="63"/>
                    <a:pt x="1022" y="0"/>
                    <a:pt x="858" y="0"/>
                  </a:cubicBezTo>
                  <a:close/>
                </a:path>
              </a:pathLst>
            </a:custGeom>
            <a:solidFill>
              <a:srgbClr val="BCBC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89" name="Google Shape;5889;p27"/>
          <p:cNvGrpSpPr/>
          <p:nvPr/>
        </p:nvGrpSpPr>
        <p:grpSpPr>
          <a:xfrm>
            <a:off x="2809375" y="3966712"/>
            <a:ext cx="693303" cy="641063"/>
            <a:chOff x="1280600" y="2402862"/>
            <a:chExt cx="693303" cy="641063"/>
          </a:xfrm>
        </p:grpSpPr>
        <p:sp>
          <p:nvSpPr>
            <p:cNvPr id="5890" name="Google Shape;5890;p27"/>
            <p:cNvSpPr/>
            <p:nvPr/>
          </p:nvSpPr>
          <p:spPr>
            <a:xfrm>
              <a:off x="1280600" y="2402862"/>
              <a:ext cx="691300" cy="640917"/>
            </a:xfrm>
            <a:custGeom>
              <a:rect b="b" l="l" r="r" t="t"/>
              <a:pathLst>
                <a:path extrusionOk="0" h="30721" w="33136">
                  <a:moveTo>
                    <a:pt x="16567" y="0"/>
                  </a:moveTo>
                  <a:cubicBezTo>
                    <a:pt x="12660" y="0"/>
                    <a:pt x="8750" y="1480"/>
                    <a:pt x="5752" y="4443"/>
                  </a:cubicBezTo>
                  <a:cubicBezTo>
                    <a:pt x="1346" y="8825"/>
                    <a:pt x="1" y="15421"/>
                    <a:pt x="2346" y="21171"/>
                  </a:cubicBezTo>
                  <a:cubicBezTo>
                    <a:pt x="4692" y="26922"/>
                    <a:pt x="10276" y="30696"/>
                    <a:pt x="16491" y="30720"/>
                  </a:cubicBezTo>
                  <a:cubicBezTo>
                    <a:pt x="16521" y="30720"/>
                    <a:pt x="16550" y="30720"/>
                    <a:pt x="16580" y="30720"/>
                  </a:cubicBezTo>
                  <a:cubicBezTo>
                    <a:pt x="22760" y="30720"/>
                    <a:pt x="28337" y="27014"/>
                    <a:pt x="30731" y="21314"/>
                  </a:cubicBezTo>
                  <a:cubicBezTo>
                    <a:pt x="33136" y="15575"/>
                    <a:pt x="31862" y="8967"/>
                    <a:pt x="27481" y="4550"/>
                  </a:cubicBezTo>
                  <a:cubicBezTo>
                    <a:pt x="24479" y="1518"/>
                    <a:pt x="20524" y="0"/>
                    <a:pt x="16567" y="0"/>
                  </a:cubicBezTo>
                  <a:close/>
                </a:path>
              </a:pathLst>
            </a:custGeom>
            <a:solidFill>
              <a:srgbClr val="27272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1" name="Google Shape;5891;p27"/>
            <p:cNvSpPr/>
            <p:nvPr/>
          </p:nvSpPr>
          <p:spPr>
            <a:xfrm>
              <a:off x="1415977" y="2402924"/>
              <a:ext cx="557926" cy="641000"/>
            </a:xfrm>
            <a:custGeom>
              <a:rect b="b" l="l" r="r" t="t"/>
              <a:pathLst>
                <a:path extrusionOk="0" h="30725" w="26743">
                  <a:moveTo>
                    <a:pt x="10095" y="1"/>
                  </a:moveTo>
                  <a:cubicBezTo>
                    <a:pt x="9570" y="1"/>
                    <a:pt x="9042" y="28"/>
                    <a:pt x="8514" y="82"/>
                  </a:cubicBezTo>
                  <a:cubicBezTo>
                    <a:pt x="3442" y="2999"/>
                    <a:pt x="1" y="8750"/>
                    <a:pt x="1" y="15358"/>
                  </a:cubicBezTo>
                  <a:cubicBezTo>
                    <a:pt x="1" y="21978"/>
                    <a:pt x="3454" y="27729"/>
                    <a:pt x="8526" y="30646"/>
                  </a:cubicBezTo>
                  <a:cubicBezTo>
                    <a:pt x="9047" y="30699"/>
                    <a:pt x="9566" y="30725"/>
                    <a:pt x="10081" y="30725"/>
                  </a:cubicBezTo>
                  <a:cubicBezTo>
                    <a:pt x="15944" y="30725"/>
                    <a:pt x="21373" y="27363"/>
                    <a:pt x="23944" y="21990"/>
                  </a:cubicBezTo>
                  <a:cubicBezTo>
                    <a:pt x="26742" y="16132"/>
                    <a:pt x="25564" y="9155"/>
                    <a:pt x="20992" y="4547"/>
                  </a:cubicBezTo>
                  <a:cubicBezTo>
                    <a:pt x="18102" y="1616"/>
                    <a:pt x="14167" y="1"/>
                    <a:pt x="10095" y="1"/>
                  </a:cubicBezTo>
                  <a:close/>
                </a:path>
              </a:pathLst>
            </a:custGeom>
            <a:solidFill>
              <a:srgbClr val="EDED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2" name="Google Shape;5892;p27"/>
            <p:cNvSpPr/>
            <p:nvPr/>
          </p:nvSpPr>
          <p:spPr>
            <a:xfrm>
              <a:off x="1415977" y="2532102"/>
              <a:ext cx="161225" cy="220934"/>
            </a:xfrm>
            <a:custGeom>
              <a:rect b="b" l="l" r="r" t="t"/>
              <a:pathLst>
                <a:path extrusionOk="0" h="10590" w="7728">
                  <a:moveTo>
                    <a:pt x="3239" y="5297"/>
                  </a:moveTo>
                  <a:cubicBezTo>
                    <a:pt x="3251" y="5332"/>
                    <a:pt x="3275" y="5368"/>
                    <a:pt x="3287" y="5404"/>
                  </a:cubicBezTo>
                  <a:cubicBezTo>
                    <a:pt x="3263" y="5368"/>
                    <a:pt x="3227" y="5332"/>
                    <a:pt x="3204" y="5297"/>
                  </a:cubicBezTo>
                  <a:close/>
                  <a:moveTo>
                    <a:pt x="3258" y="0"/>
                  </a:moveTo>
                  <a:cubicBezTo>
                    <a:pt x="2957" y="0"/>
                    <a:pt x="2649" y="53"/>
                    <a:pt x="2346" y="165"/>
                  </a:cubicBezTo>
                  <a:cubicBezTo>
                    <a:pt x="1703" y="1284"/>
                    <a:pt x="1191" y="2475"/>
                    <a:pt x="822" y="3701"/>
                  </a:cubicBezTo>
                  <a:cubicBezTo>
                    <a:pt x="930" y="3951"/>
                    <a:pt x="1072" y="4177"/>
                    <a:pt x="1239" y="4380"/>
                  </a:cubicBezTo>
                  <a:cubicBezTo>
                    <a:pt x="1025" y="4380"/>
                    <a:pt x="810" y="4404"/>
                    <a:pt x="608" y="4451"/>
                  </a:cubicBezTo>
                  <a:cubicBezTo>
                    <a:pt x="203" y="5987"/>
                    <a:pt x="1" y="7571"/>
                    <a:pt x="1" y="9166"/>
                  </a:cubicBezTo>
                  <a:lnTo>
                    <a:pt x="1" y="9297"/>
                  </a:lnTo>
                  <a:cubicBezTo>
                    <a:pt x="380" y="9497"/>
                    <a:pt x="792" y="9594"/>
                    <a:pt x="1203" y="9594"/>
                  </a:cubicBezTo>
                  <a:cubicBezTo>
                    <a:pt x="1773" y="9594"/>
                    <a:pt x="2340" y="9407"/>
                    <a:pt x="2811" y="9047"/>
                  </a:cubicBezTo>
                  <a:lnTo>
                    <a:pt x="2811" y="9047"/>
                  </a:lnTo>
                  <a:cubicBezTo>
                    <a:pt x="2788" y="9997"/>
                    <a:pt x="3550" y="10589"/>
                    <a:pt x="4329" y="10589"/>
                  </a:cubicBezTo>
                  <a:cubicBezTo>
                    <a:pt x="4791" y="10589"/>
                    <a:pt x="5258" y="10381"/>
                    <a:pt x="5573" y="9916"/>
                  </a:cubicBezTo>
                  <a:cubicBezTo>
                    <a:pt x="6290" y="8856"/>
                    <a:pt x="5457" y="7556"/>
                    <a:pt x="4337" y="7556"/>
                  </a:cubicBezTo>
                  <a:cubicBezTo>
                    <a:pt x="4137" y="7556"/>
                    <a:pt x="3927" y="7597"/>
                    <a:pt x="3716" y="7690"/>
                  </a:cubicBezTo>
                  <a:cubicBezTo>
                    <a:pt x="3906" y="7011"/>
                    <a:pt x="3811" y="6285"/>
                    <a:pt x="3454" y="5666"/>
                  </a:cubicBezTo>
                  <a:lnTo>
                    <a:pt x="3454" y="5666"/>
                  </a:lnTo>
                  <a:cubicBezTo>
                    <a:pt x="3876" y="6210"/>
                    <a:pt x="4501" y="6485"/>
                    <a:pt x="5130" y="6485"/>
                  </a:cubicBezTo>
                  <a:cubicBezTo>
                    <a:pt x="5671" y="6485"/>
                    <a:pt x="6214" y="6281"/>
                    <a:pt x="6633" y="5868"/>
                  </a:cubicBezTo>
                  <a:cubicBezTo>
                    <a:pt x="7728" y="4773"/>
                    <a:pt x="7335" y="2915"/>
                    <a:pt x="5883" y="2368"/>
                  </a:cubicBezTo>
                  <a:cubicBezTo>
                    <a:pt x="5738" y="976"/>
                    <a:pt x="4557" y="0"/>
                    <a:pt x="3258" y="0"/>
                  </a:cubicBezTo>
                  <a:close/>
                </a:path>
              </a:pathLst>
            </a:custGeom>
            <a:solidFill>
              <a:srgbClr val="BCBC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3" name="Google Shape;5893;p27"/>
            <p:cNvSpPr/>
            <p:nvPr/>
          </p:nvSpPr>
          <p:spPr>
            <a:xfrm>
              <a:off x="1494733" y="2955811"/>
              <a:ext cx="149042" cy="87956"/>
            </a:xfrm>
            <a:custGeom>
              <a:rect b="b" l="l" r="r" t="t"/>
              <a:pathLst>
                <a:path extrusionOk="0" h="4216" w="7144">
                  <a:moveTo>
                    <a:pt x="0" y="0"/>
                  </a:moveTo>
                  <a:cubicBezTo>
                    <a:pt x="1298" y="1667"/>
                    <a:pt x="2905" y="3072"/>
                    <a:pt x="4739" y="4132"/>
                  </a:cubicBezTo>
                  <a:cubicBezTo>
                    <a:pt x="5263" y="4186"/>
                    <a:pt x="5787" y="4216"/>
                    <a:pt x="6314" y="4216"/>
                  </a:cubicBezTo>
                  <a:cubicBezTo>
                    <a:pt x="6590" y="4216"/>
                    <a:pt x="6866" y="4208"/>
                    <a:pt x="7144" y="4191"/>
                  </a:cubicBezTo>
                  <a:cubicBezTo>
                    <a:pt x="7025" y="3941"/>
                    <a:pt x="6870" y="3703"/>
                    <a:pt x="6668" y="3501"/>
                  </a:cubicBezTo>
                  <a:cubicBezTo>
                    <a:pt x="6213" y="3046"/>
                    <a:pt x="5607" y="2809"/>
                    <a:pt x="4996" y="2809"/>
                  </a:cubicBezTo>
                  <a:cubicBezTo>
                    <a:pt x="4566" y="2809"/>
                    <a:pt x="4134" y="2926"/>
                    <a:pt x="3751" y="3167"/>
                  </a:cubicBezTo>
                  <a:cubicBezTo>
                    <a:pt x="3346" y="1393"/>
                    <a:pt x="1810" y="107"/>
                    <a:pt x="0" y="0"/>
                  </a:cubicBezTo>
                  <a:close/>
                </a:path>
              </a:pathLst>
            </a:custGeom>
            <a:solidFill>
              <a:srgbClr val="BCBC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4" name="Google Shape;5894;p27"/>
            <p:cNvSpPr/>
            <p:nvPr/>
          </p:nvSpPr>
          <p:spPr>
            <a:xfrm>
              <a:off x="1594580" y="2510948"/>
              <a:ext cx="66843" cy="50195"/>
            </a:xfrm>
            <a:custGeom>
              <a:rect b="b" l="l" r="r" t="t"/>
              <a:pathLst>
                <a:path extrusionOk="0" h="2406" w="3204">
                  <a:moveTo>
                    <a:pt x="1608" y="0"/>
                  </a:moveTo>
                  <a:cubicBezTo>
                    <a:pt x="1301" y="0"/>
                    <a:pt x="995" y="119"/>
                    <a:pt x="762" y="357"/>
                  </a:cubicBezTo>
                  <a:cubicBezTo>
                    <a:pt x="0" y="1107"/>
                    <a:pt x="536" y="2393"/>
                    <a:pt x="1596" y="2405"/>
                  </a:cubicBezTo>
                  <a:cubicBezTo>
                    <a:pt x="2667" y="2405"/>
                    <a:pt x="3203" y="1119"/>
                    <a:pt x="2453" y="357"/>
                  </a:cubicBezTo>
                  <a:cubicBezTo>
                    <a:pt x="2221" y="119"/>
                    <a:pt x="1914" y="0"/>
                    <a:pt x="1608" y="0"/>
                  </a:cubicBezTo>
                  <a:close/>
                </a:path>
              </a:pathLst>
            </a:custGeom>
            <a:solidFill>
              <a:srgbClr val="BCBC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5" name="Google Shape;5895;p27"/>
            <p:cNvSpPr/>
            <p:nvPr/>
          </p:nvSpPr>
          <p:spPr>
            <a:xfrm>
              <a:off x="1686730" y="2733651"/>
              <a:ext cx="88374" cy="83951"/>
            </a:xfrm>
            <a:custGeom>
              <a:rect b="b" l="l" r="r" t="t"/>
              <a:pathLst>
                <a:path extrusionOk="0" h="4024" w="4236">
                  <a:moveTo>
                    <a:pt x="2204" y="0"/>
                  </a:moveTo>
                  <a:cubicBezTo>
                    <a:pt x="1711" y="0"/>
                    <a:pt x="1209" y="182"/>
                    <a:pt x="798" y="588"/>
                  </a:cubicBezTo>
                  <a:cubicBezTo>
                    <a:pt x="13" y="1362"/>
                    <a:pt x="1" y="2636"/>
                    <a:pt x="786" y="3422"/>
                  </a:cubicBezTo>
                  <a:cubicBezTo>
                    <a:pt x="1198" y="3838"/>
                    <a:pt x="1706" y="4024"/>
                    <a:pt x="2204" y="4024"/>
                  </a:cubicBezTo>
                  <a:cubicBezTo>
                    <a:pt x="3233" y="4024"/>
                    <a:pt x="4219" y="3229"/>
                    <a:pt x="4227" y="2017"/>
                  </a:cubicBezTo>
                  <a:cubicBezTo>
                    <a:pt x="4235" y="806"/>
                    <a:pt x="3242" y="0"/>
                    <a:pt x="2204" y="0"/>
                  </a:cubicBezTo>
                  <a:close/>
                </a:path>
              </a:pathLst>
            </a:custGeom>
            <a:solidFill>
              <a:srgbClr val="BCBC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6" name="Google Shape;5896;p27"/>
            <p:cNvSpPr/>
            <p:nvPr/>
          </p:nvSpPr>
          <p:spPr>
            <a:xfrm>
              <a:off x="1561785" y="2942146"/>
              <a:ext cx="71308" cy="53325"/>
            </a:xfrm>
            <a:custGeom>
              <a:rect b="b" l="l" r="r" t="t"/>
              <a:pathLst>
                <a:path extrusionOk="0" h="2556" w="3418">
                  <a:moveTo>
                    <a:pt x="1715" y="0"/>
                  </a:moveTo>
                  <a:cubicBezTo>
                    <a:pt x="584" y="0"/>
                    <a:pt x="1" y="1370"/>
                    <a:pt x="799" y="2179"/>
                  </a:cubicBezTo>
                  <a:cubicBezTo>
                    <a:pt x="1050" y="2431"/>
                    <a:pt x="1380" y="2556"/>
                    <a:pt x="1709" y="2556"/>
                  </a:cubicBezTo>
                  <a:cubicBezTo>
                    <a:pt x="2035" y="2556"/>
                    <a:pt x="2360" y="2434"/>
                    <a:pt x="2608" y="2191"/>
                  </a:cubicBezTo>
                  <a:cubicBezTo>
                    <a:pt x="3418" y="1382"/>
                    <a:pt x="2846" y="12"/>
                    <a:pt x="1715" y="0"/>
                  </a:cubicBezTo>
                  <a:close/>
                </a:path>
              </a:pathLst>
            </a:custGeom>
            <a:solidFill>
              <a:srgbClr val="BCBC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7" name="Google Shape;5897;p27"/>
            <p:cNvSpPr/>
            <p:nvPr/>
          </p:nvSpPr>
          <p:spPr>
            <a:xfrm>
              <a:off x="1498446" y="2447694"/>
              <a:ext cx="120231" cy="83992"/>
            </a:xfrm>
            <a:custGeom>
              <a:rect b="b" l="l" r="r" t="t"/>
              <a:pathLst>
                <a:path extrusionOk="0" h="4026" w="5763">
                  <a:moveTo>
                    <a:pt x="2327" y="1"/>
                  </a:moveTo>
                  <a:cubicBezTo>
                    <a:pt x="2069" y="1"/>
                    <a:pt x="1809" y="50"/>
                    <a:pt x="1560" y="151"/>
                  </a:cubicBezTo>
                  <a:cubicBezTo>
                    <a:pt x="1179" y="520"/>
                    <a:pt x="810" y="913"/>
                    <a:pt x="453" y="1306"/>
                  </a:cubicBezTo>
                  <a:cubicBezTo>
                    <a:pt x="1" y="2532"/>
                    <a:pt x="798" y="3854"/>
                    <a:pt x="2084" y="4009"/>
                  </a:cubicBezTo>
                  <a:cubicBezTo>
                    <a:pt x="2173" y="4020"/>
                    <a:pt x="2261" y="4026"/>
                    <a:pt x="2348" y="4026"/>
                  </a:cubicBezTo>
                  <a:cubicBezTo>
                    <a:pt x="3527" y="4026"/>
                    <a:pt x="4468" y="3003"/>
                    <a:pt x="4346" y="1794"/>
                  </a:cubicBezTo>
                  <a:lnTo>
                    <a:pt x="4346" y="1794"/>
                  </a:lnTo>
                  <a:cubicBezTo>
                    <a:pt x="4483" y="1865"/>
                    <a:pt x="4625" y="1897"/>
                    <a:pt x="4762" y="1897"/>
                  </a:cubicBezTo>
                  <a:cubicBezTo>
                    <a:pt x="5293" y="1897"/>
                    <a:pt x="5763" y="1414"/>
                    <a:pt x="5668" y="818"/>
                  </a:cubicBezTo>
                  <a:cubicBezTo>
                    <a:pt x="5598" y="335"/>
                    <a:pt x="5182" y="36"/>
                    <a:pt x="4753" y="36"/>
                  </a:cubicBezTo>
                  <a:cubicBezTo>
                    <a:pt x="4525" y="36"/>
                    <a:pt x="4294" y="120"/>
                    <a:pt x="4108" y="306"/>
                  </a:cubicBezTo>
                  <a:cubicBezTo>
                    <a:pt x="3989" y="413"/>
                    <a:pt x="3906" y="556"/>
                    <a:pt x="3870" y="710"/>
                  </a:cubicBezTo>
                  <a:cubicBezTo>
                    <a:pt x="3835" y="675"/>
                    <a:pt x="3799" y="639"/>
                    <a:pt x="3775" y="603"/>
                  </a:cubicBezTo>
                  <a:cubicBezTo>
                    <a:pt x="3382" y="210"/>
                    <a:pt x="2859" y="1"/>
                    <a:pt x="2327" y="1"/>
                  </a:cubicBezTo>
                  <a:close/>
                </a:path>
              </a:pathLst>
            </a:custGeom>
            <a:solidFill>
              <a:srgbClr val="BCBC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8" name="Google Shape;5898;p27"/>
            <p:cNvSpPr/>
            <p:nvPr/>
          </p:nvSpPr>
          <p:spPr>
            <a:xfrm>
              <a:off x="1742871" y="2424746"/>
              <a:ext cx="78255" cy="46169"/>
            </a:xfrm>
            <a:custGeom>
              <a:rect b="b" l="l" r="r" t="t"/>
              <a:pathLst>
                <a:path extrusionOk="0" h="2213" w="3751">
                  <a:moveTo>
                    <a:pt x="0" y="1"/>
                  </a:moveTo>
                  <a:cubicBezTo>
                    <a:pt x="143" y="489"/>
                    <a:pt x="405" y="941"/>
                    <a:pt x="762" y="1299"/>
                  </a:cubicBezTo>
                  <a:cubicBezTo>
                    <a:pt x="1355" y="1891"/>
                    <a:pt x="2144" y="2213"/>
                    <a:pt x="2955" y="2213"/>
                  </a:cubicBezTo>
                  <a:cubicBezTo>
                    <a:pt x="3220" y="2213"/>
                    <a:pt x="3487" y="2178"/>
                    <a:pt x="3751" y="2108"/>
                  </a:cubicBezTo>
                  <a:cubicBezTo>
                    <a:pt x="2608" y="1227"/>
                    <a:pt x="1346" y="525"/>
                    <a:pt x="0" y="1"/>
                  </a:cubicBezTo>
                  <a:close/>
                </a:path>
              </a:pathLst>
            </a:custGeom>
            <a:solidFill>
              <a:srgbClr val="BCBC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9" name="Google Shape;5899;p27"/>
            <p:cNvSpPr/>
            <p:nvPr/>
          </p:nvSpPr>
          <p:spPr>
            <a:xfrm>
              <a:off x="1830556" y="2560120"/>
              <a:ext cx="68825" cy="51447"/>
            </a:xfrm>
            <a:custGeom>
              <a:rect b="b" l="l" r="r" t="t"/>
              <a:pathLst>
                <a:path extrusionOk="0" h="2466" w="3299">
                  <a:moveTo>
                    <a:pt x="1655" y="1"/>
                  </a:moveTo>
                  <a:cubicBezTo>
                    <a:pt x="548" y="1"/>
                    <a:pt x="0" y="1322"/>
                    <a:pt x="774" y="2108"/>
                  </a:cubicBezTo>
                  <a:cubicBezTo>
                    <a:pt x="1012" y="2346"/>
                    <a:pt x="1328" y="2465"/>
                    <a:pt x="1643" y="2465"/>
                  </a:cubicBezTo>
                  <a:cubicBezTo>
                    <a:pt x="1959" y="2465"/>
                    <a:pt x="2274" y="2346"/>
                    <a:pt x="2513" y="2108"/>
                  </a:cubicBezTo>
                  <a:cubicBezTo>
                    <a:pt x="3298" y="1334"/>
                    <a:pt x="2751" y="13"/>
                    <a:pt x="1655" y="1"/>
                  </a:cubicBezTo>
                  <a:close/>
                </a:path>
              </a:pathLst>
            </a:custGeom>
            <a:solidFill>
              <a:srgbClr val="BCBC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0" name="Google Shape;5900;p27"/>
            <p:cNvSpPr/>
            <p:nvPr/>
          </p:nvSpPr>
          <p:spPr>
            <a:xfrm>
              <a:off x="1851919" y="2619264"/>
              <a:ext cx="26850" cy="25807"/>
            </a:xfrm>
            <a:custGeom>
              <a:rect b="b" l="l" r="r" t="t"/>
              <a:pathLst>
                <a:path extrusionOk="0" h="1237" w="1287">
                  <a:moveTo>
                    <a:pt x="619" y="1"/>
                  </a:moveTo>
                  <a:cubicBezTo>
                    <a:pt x="302" y="1"/>
                    <a:pt x="0" y="246"/>
                    <a:pt x="0" y="618"/>
                  </a:cubicBezTo>
                  <a:cubicBezTo>
                    <a:pt x="0" y="990"/>
                    <a:pt x="302" y="1236"/>
                    <a:pt x="619" y="1236"/>
                  </a:cubicBezTo>
                  <a:cubicBezTo>
                    <a:pt x="769" y="1236"/>
                    <a:pt x="922" y="1181"/>
                    <a:pt x="1048" y="1059"/>
                  </a:cubicBezTo>
                  <a:cubicBezTo>
                    <a:pt x="1286" y="809"/>
                    <a:pt x="1286" y="416"/>
                    <a:pt x="1048" y="178"/>
                  </a:cubicBezTo>
                  <a:cubicBezTo>
                    <a:pt x="922" y="56"/>
                    <a:pt x="769" y="1"/>
                    <a:pt x="619" y="1"/>
                  </a:cubicBezTo>
                  <a:close/>
                </a:path>
              </a:pathLst>
            </a:custGeom>
            <a:solidFill>
              <a:srgbClr val="BCBC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1" name="Google Shape;5901;p27"/>
            <p:cNvSpPr/>
            <p:nvPr/>
          </p:nvSpPr>
          <p:spPr>
            <a:xfrm>
              <a:off x="1872031" y="2827593"/>
              <a:ext cx="32566" cy="30981"/>
            </a:xfrm>
            <a:custGeom>
              <a:rect b="b" l="l" r="r" t="t"/>
              <a:pathLst>
                <a:path extrusionOk="0" h="1485" w="1561">
                  <a:moveTo>
                    <a:pt x="748" y="1"/>
                  </a:moveTo>
                  <a:cubicBezTo>
                    <a:pt x="367" y="1"/>
                    <a:pt x="1" y="297"/>
                    <a:pt x="1" y="741"/>
                  </a:cubicBezTo>
                  <a:cubicBezTo>
                    <a:pt x="1" y="1188"/>
                    <a:pt x="372" y="1485"/>
                    <a:pt x="756" y="1485"/>
                  </a:cubicBezTo>
                  <a:cubicBezTo>
                    <a:pt x="934" y="1485"/>
                    <a:pt x="1115" y="1420"/>
                    <a:pt x="1263" y="1277"/>
                  </a:cubicBezTo>
                  <a:cubicBezTo>
                    <a:pt x="1560" y="979"/>
                    <a:pt x="1560" y="503"/>
                    <a:pt x="1263" y="217"/>
                  </a:cubicBezTo>
                  <a:cubicBezTo>
                    <a:pt x="1113" y="67"/>
                    <a:pt x="929" y="1"/>
                    <a:pt x="748" y="1"/>
                  </a:cubicBezTo>
                  <a:close/>
                </a:path>
              </a:pathLst>
            </a:custGeom>
            <a:solidFill>
              <a:srgbClr val="BCBC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2" name="Google Shape;5902;p27"/>
            <p:cNvSpPr/>
            <p:nvPr/>
          </p:nvSpPr>
          <p:spPr>
            <a:xfrm>
              <a:off x="1729456" y="2994740"/>
              <a:ext cx="24868" cy="18463"/>
            </a:xfrm>
            <a:custGeom>
              <a:rect b="b" l="l" r="r" t="t"/>
              <a:pathLst>
                <a:path extrusionOk="0" h="885" w="1192">
                  <a:moveTo>
                    <a:pt x="596" y="1"/>
                  </a:moveTo>
                  <a:cubicBezTo>
                    <a:pt x="480" y="1"/>
                    <a:pt x="364" y="45"/>
                    <a:pt x="274" y="135"/>
                  </a:cubicBezTo>
                  <a:cubicBezTo>
                    <a:pt x="1" y="408"/>
                    <a:pt x="203" y="885"/>
                    <a:pt x="596" y="885"/>
                  </a:cubicBezTo>
                  <a:cubicBezTo>
                    <a:pt x="989" y="885"/>
                    <a:pt x="1191" y="408"/>
                    <a:pt x="917" y="135"/>
                  </a:cubicBezTo>
                  <a:cubicBezTo>
                    <a:pt x="828" y="45"/>
                    <a:pt x="712" y="1"/>
                    <a:pt x="596" y="1"/>
                  </a:cubicBezTo>
                  <a:close/>
                </a:path>
              </a:pathLst>
            </a:custGeom>
            <a:solidFill>
              <a:srgbClr val="BCBC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3" name="Google Shape;5903;p27"/>
            <p:cNvSpPr/>
            <p:nvPr/>
          </p:nvSpPr>
          <p:spPr>
            <a:xfrm>
              <a:off x="1418960" y="2740514"/>
              <a:ext cx="323932" cy="275927"/>
            </a:xfrm>
            <a:custGeom>
              <a:rect b="b" l="l" r="r" t="t"/>
              <a:pathLst>
                <a:path extrusionOk="0" h="13226" w="15527">
                  <a:moveTo>
                    <a:pt x="8462" y="1"/>
                  </a:moveTo>
                  <a:cubicBezTo>
                    <a:pt x="7679" y="1"/>
                    <a:pt x="7168" y="870"/>
                    <a:pt x="7585" y="1569"/>
                  </a:cubicBezTo>
                  <a:cubicBezTo>
                    <a:pt x="7570" y="1569"/>
                    <a:pt x="7555" y="1569"/>
                    <a:pt x="7541" y="1569"/>
                  </a:cubicBezTo>
                  <a:cubicBezTo>
                    <a:pt x="6639" y="1569"/>
                    <a:pt x="5765" y="1925"/>
                    <a:pt x="5120" y="2569"/>
                  </a:cubicBezTo>
                  <a:lnTo>
                    <a:pt x="5037" y="2653"/>
                  </a:lnTo>
                  <a:cubicBezTo>
                    <a:pt x="4391" y="1512"/>
                    <a:pt x="3206" y="882"/>
                    <a:pt x="1993" y="882"/>
                  </a:cubicBezTo>
                  <a:cubicBezTo>
                    <a:pt x="1307" y="882"/>
                    <a:pt x="612" y="1084"/>
                    <a:pt x="1" y="1510"/>
                  </a:cubicBezTo>
                  <a:cubicBezTo>
                    <a:pt x="275" y="3736"/>
                    <a:pt x="965" y="5891"/>
                    <a:pt x="2037" y="7879"/>
                  </a:cubicBezTo>
                  <a:cubicBezTo>
                    <a:pt x="2513" y="7868"/>
                    <a:pt x="3001" y="7772"/>
                    <a:pt x="3442" y="7570"/>
                  </a:cubicBezTo>
                  <a:cubicBezTo>
                    <a:pt x="3727" y="8607"/>
                    <a:pt x="4653" y="9207"/>
                    <a:pt x="5602" y="9207"/>
                  </a:cubicBezTo>
                  <a:cubicBezTo>
                    <a:pt x="6157" y="9207"/>
                    <a:pt x="6720" y="9002"/>
                    <a:pt x="7168" y="8558"/>
                  </a:cubicBezTo>
                  <a:cubicBezTo>
                    <a:pt x="7204" y="8522"/>
                    <a:pt x="7228" y="8499"/>
                    <a:pt x="7252" y="8463"/>
                  </a:cubicBezTo>
                  <a:cubicBezTo>
                    <a:pt x="7357" y="8473"/>
                    <a:pt x="7462" y="8478"/>
                    <a:pt x="7567" y="8478"/>
                  </a:cubicBezTo>
                  <a:cubicBezTo>
                    <a:pt x="8469" y="8478"/>
                    <a:pt x="9339" y="8115"/>
                    <a:pt x="9990" y="7475"/>
                  </a:cubicBezTo>
                  <a:cubicBezTo>
                    <a:pt x="10133" y="7332"/>
                    <a:pt x="10264" y="7189"/>
                    <a:pt x="10371" y="7022"/>
                  </a:cubicBezTo>
                  <a:lnTo>
                    <a:pt x="10371" y="7022"/>
                  </a:lnTo>
                  <a:cubicBezTo>
                    <a:pt x="10276" y="7987"/>
                    <a:pt x="10764" y="8927"/>
                    <a:pt x="11633" y="9380"/>
                  </a:cubicBezTo>
                  <a:cubicBezTo>
                    <a:pt x="11478" y="9463"/>
                    <a:pt x="11335" y="9582"/>
                    <a:pt x="11204" y="9701"/>
                  </a:cubicBezTo>
                  <a:cubicBezTo>
                    <a:pt x="9907" y="10999"/>
                    <a:pt x="10812" y="13213"/>
                    <a:pt x="12645" y="13225"/>
                  </a:cubicBezTo>
                  <a:cubicBezTo>
                    <a:pt x="12650" y="13225"/>
                    <a:pt x="12655" y="13225"/>
                    <a:pt x="12660" y="13225"/>
                  </a:cubicBezTo>
                  <a:cubicBezTo>
                    <a:pt x="14496" y="13225"/>
                    <a:pt x="15416" y="11019"/>
                    <a:pt x="14122" y="9713"/>
                  </a:cubicBezTo>
                  <a:cubicBezTo>
                    <a:pt x="14014" y="9606"/>
                    <a:pt x="13895" y="9511"/>
                    <a:pt x="13764" y="9427"/>
                  </a:cubicBezTo>
                  <a:cubicBezTo>
                    <a:pt x="15086" y="8796"/>
                    <a:pt x="15526" y="7117"/>
                    <a:pt x="14681" y="5915"/>
                  </a:cubicBezTo>
                  <a:cubicBezTo>
                    <a:pt x="14211" y="5247"/>
                    <a:pt x="13473" y="4898"/>
                    <a:pt x="12731" y="4898"/>
                  </a:cubicBezTo>
                  <a:cubicBezTo>
                    <a:pt x="12136" y="4898"/>
                    <a:pt x="11539" y="5121"/>
                    <a:pt x="11074" y="5582"/>
                  </a:cubicBezTo>
                  <a:cubicBezTo>
                    <a:pt x="11026" y="5629"/>
                    <a:pt x="10978" y="5677"/>
                    <a:pt x="10943" y="5713"/>
                  </a:cubicBezTo>
                  <a:cubicBezTo>
                    <a:pt x="11264" y="4153"/>
                    <a:pt x="10478" y="2581"/>
                    <a:pt x="9038" y="1903"/>
                  </a:cubicBezTo>
                  <a:cubicBezTo>
                    <a:pt x="9097" y="1855"/>
                    <a:pt x="9145" y="1819"/>
                    <a:pt x="9192" y="1772"/>
                  </a:cubicBezTo>
                  <a:cubicBezTo>
                    <a:pt x="9811" y="1164"/>
                    <a:pt x="9454" y="117"/>
                    <a:pt x="8597" y="9"/>
                  </a:cubicBezTo>
                  <a:cubicBezTo>
                    <a:pt x="8551" y="4"/>
                    <a:pt x="8506" y="1"/>
                    <a:pt x="8462" y="1"/>
                  </a:cubicBezTo>
                  <a:close/>
                </a:path>
              </a:pathLst>
            </a:custGeom>
            <a:solidFill>
              <a:srgbClr val="BCBC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4" name="Google Shape;5904;p27"/>
            <p:cNvSpPr/>
            <p:nvPr/>
          </p:nvSpPr>
          <p:spPr>
            <a:xfrm>
              <a:off x="1794526" y="2794172"/>
              <a:ext cx="35550" cy="26787"/>
            </a:xfrm>
            <a:custGeom>
              <a:rect b="b" l="l" r="r" t="t"/>
              <a:pathLst>
                <a:path extrusionOk="0" h="1284" w="1704">
                  <a:moveTo>
                    <a:pt x="858" y="0"/>
                  </a:moveTo>
                  <a:cubicBezTo>
                    <a:pt x="694" y="0"/>
                    <a:pt x="531" y="63"/>
                    <a:pt x="406" y="188"/>
                  </a:cubicBezTo>
                  <a:cubicBezTo>
                    <a:pt x="1" y="593"/>
                    <a:pt x="287" y="1283"/>
                    <a:pt x="858" y="1283"/>
                  </a:cubicBezTo>
                  <a:cubicBezTo>
                    <a:pt x="1430" y="1283"/>
                    <a:pt x="1704" y="593"/>
                    <a:pt x="1311" y="188"/>
                  </a:cubicBezTo>
                  <a:cubicBezTo>
                    <a:pt x="1186" y="63"/>
                    <a:pt x="1022" y="0"/>
                    <a:pt x="858" y="0"/>
                  </a:cubicBezTo>
                  <a:close/>
                </a:path>
              </a:pathLst>
            </a:custGeom>
            <a:solidFill>
              <a:srgbClr val="BCBC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5" name="Google Shape;5905;p27"/>
            <p:cNvSpPr/>
            <p:nvPr/>
          </p:nvSpPr>
          <p:spPr>
            <a:xfrm>
              <a:off x="1744603" y="2837440"/>
              <a:ext cx="75543" cy="56537"/>
            </a:xfrm>
            <a:custGeom>
              <a:rect b="b" l="l" r="r" t="t"/>
              <a:pathLst>
                <a:path extrusionOk="0" h="2710" w="3621">
                  <a:moveTo>
                    <a:pt x="1809" y="1"/>
                  </a:moveTo>
                  <a:cubicBezTo>
                    <a:pt x="1466" y="1"/>
                    <a:pt x="1123" y="129"/>
                    <a:pt x="858" y="388"/>
                  </a:cubicBezTo>
                  <a:cubicBezTo>
                    <a:pt x="1" y="1233"/>
                    <a:pt x="596" y="2698"/>
                    <a:pt x="1799" y="2710"/>
                  </a:cubicBezTo>
                  <a:cubicBezTo>
                    <a:pt x="3013" y="2710"/>
                    <a:pt x="3620" y="1257"/>
                    <a:pt x="2775" y="400"/>
                  </a:cubicBezTo>
                  <a:cubicBezTo>
                    <a:pt x="2510" y="135"/>
                    <a:pt x="2160" y="1"/>
                    <a:pt x="1809" y="1"/>
                  </a:cubicBezTo>
                  <a:close/>
                </a:path>
              </a:pathLst>
            </a:custGeom>
            <a:solidFill>
              <a:srgbClr val="BCBC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06" name="Google Shape;5906;p27"/>
          <p:cNvGrpSpPr/>
          <p:nvPr/>
        </p:nvGrpSpPr>
        <p:grpSpPr>
          <a:xfrm>
            <a:off x="5658733" y="3966649"/>
            <a:ext cx="692781" cy="641042"/>
            <a:chOff x="2875308" y="2402799"/>
            <a:chExt cx="692781" cy="641042"/>
          </a:xfrm>
        </p:grpSpPr>
        <p:sp>
          <p:nvSpPr>
            <p:cNvPr id="5907" name="Google Shape;5907;p27"/>
            <p:cNvSpPr/>
            <p:nvPr/>
          </p:nvSpPr>
          <p:spPr>
            <a:xfrm>
              <a:off x="2875308" y="2402862"/>
              <a:ext cx="691300" cy="640917"/>
            </a:xfrm>
            <a:custGeom>
              <a:rect b="b" l="l" r="r" t="t"/>
              <a:pathLst>
                <a:path extrusionOk="0" h="30721" w="33136">
                  <a:moveTo>
                    <a:pt x="16566" y="0"/>
                  </a:moveTo>
                  <a:cubicBezTo>
                    <a:pt x="12659" y="0"/>
                    <a:pt x="8750" y="1480"/>
                    <a:pt x="5751" y="4443"/>
                  </a:cubicBezTo>
                  <a:cubicBezTo>
                    <a:pt x="1345" y="8825"/>
                    <a:pt x="0" y="15421"/>
                    <a:pt x="2346" y="21171"/>
                  </a:cubicBezTo>
                  <a:cubicBezTo>
                    <a:pt x="4691" y="26922"/>
                    <a:pt x="10275" y="30696"/>
                    <a:pt x="16490" y="30720"/>
                  </a:cubicBezTo>
                  <a:cubicBezTo>
                    <a:pt x="16520" y="30720"/>
                    <a:pt x="16549" y="30720"/>
                    <a:pt x="16579" y="30720"/>
                  </a:cubicBezTo>
                  <a:cubicBezTo>
                    <a:pt x="22759" y="30720"/>
                    <a:pt x="28336" y="27014"/>
                    <a:pt x="30730" y="21314"/>
                  </a:cubicBezTo>
                  <a:cubicBezTo>
                    <a:pt x="33135" y="15575"/>
                    <a:pt x="31861" y="8967"/>
                    <a:pt x="27480" y="4550"/>
                  </a:cubicBezTo>
                  <a:cubicBezTo>
                    <a:pt x="24478" y="1518"/>
                    <a:pt x="20523" y="0"/>
                    <a:pt x="16566" y="0"/>
                  </a:cubicBezTo>
                  <a:close/>
                </a:path>
              </a:pathLst>
            </a:custGeom>
            <a:solidFill>
              <a:srgbClr val="27272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8" name="Google Shape;5908;p27"/>
            <p:cNvSpPr/>
            <p:nvPr/>
          </p:nvSpPr>
          <p:spPr>
            <a:xfrm>
              <a:off x="3192000" y="2402799"/>
              <a:ext cx="376088" cy="641042"/>
            </a:xfrm>
            <a:custGeom>
              <a:rect b="b" l="l" r="r" t="t"/>
              <a:pathLst>
                <a:path extrusionOk="0" h="30727" w="18027">
                  <a:moveTo>
                    <a:pt x="1400" y="1"/>
                  </a:moveTo>
                  <a:cubicBezTo>
                    <a:pt x="935" y="1"/>
                    <a:pt x="468" y="22"/>
                    <a:pt x="1" y="65"/>
                  </a:cubicBezTo>
                  <a:cubicBezTo>
                    <a:pt x="6513" y="2327"/>
                    <a:pt x="10871" y="8470"/>
                    <a:pt x="10871" y="15364"/>
                  </a:cubicBezTo>
                  <a:cubicBezTo>
                    <a:pt x="10871" y="22258"/>
                    <a:pt x="6513" y="28389"/>
                    <a:pt x="1" y="30664"/>
                  </a:cubicBezTo>
                  <a:cubicBezTo>
                    <a:pt x="467" y="30706"/>
                    <a:pt x="932" y="30727"/>
                    <a:pt x="1394" y="30727"/>
                  </a:cubicBezTo>
                  <a:cubicBezTo>
                    <a:pt x="7299" y="30727"/>
                    <a:pt x="12737" y="27323"/>
                    <a:pt x="15288" y="21912"/>
                  </a:cubicBezTo>
                  <a:cubicBezTo>
                    <a:pt x="18027" y="16066"/>
                    <a:pt x="16836" y="9137"/>
                    <a:pt x="12300" y="4553"/>
                  </a:cubicBezTo>
                  <a:cubicBezTo>
                    <a:pt x="9414" y="1625"/>
                    <a:pt x="5482" y="1"/>
                    <a:pt x="1400" y="1"/>
                  </a:cubicBezTo>
                  <a:close/>
                </a:path>
              </a:pathLst>
            </a:custGeom>
            <a:solidFill>
              <a:srgbClr val="EDED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9" name="Google Shape;5909;p27"/>
            <p:cNvSpPr/>
            <p:nvPr/>
          </p:nvSpPr>
          <p:spPr>
            <a:xfrm>
              <a:off x="3372836" y="2845033"/>
              <a:ext cx="42330" cy="48818"/>
            </a:xfrm>
            <a:custGeom>
              <a:rect b="b" l="l" r="r" t="t"/>
              <a:pathLst>
                <a:path extrusionOk="0" h="2340" w="2029">
                  <a:moveTo>
                    <a:pt x="1119" y="0"/>
                  </a:moveTo>
                  <a:cubicBezTo>
                    <a:pt x="810" y="798"/>
                    <a:pt x="441" y="1584"/>
                    <a:pt x="0" y="2322"/>
                  </a:cubicBezTo>
                  <a:cubicBezTo>
                    <a:pt x="77" y="2334"/>
                    <a:pt x="152" y="2340"/>
                    <a:pt x="226" y="2340"/>
                  </a:cubicBezTo>
                  <a:cubicBezTo>
                    <a:pt x="1376" y="2340"/>
                    <a:pt x="2029" y="909"/>
                    <a:pt x="1167" y="36"/>
                  </a:cubicBezTo>
                  <a:cubicBezTo>
                    <a:pt x="1155" y="24"/>
                    <a:pt x="1131" y="12"/>
                    <a:pt x="1119" y="0"/>
                  </a:cubicBezTo>
                  <a:close/>
                </a:path>
              </a:pathLst>
            </a:custGeom>
            <a:solidFill>
              <a:srgbClr val="BCBC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0" name="Google Shape;5910;p27"/>
            <p:cNvSpPr/>
            <p:nvPr/>
          </p:nvSpPr>
          <p:spPr>
            <a:xfrm>
              <a:off x="3257571" y="2962758"/>
              <a:ext cx="69201" cy="53909"/>
            </a:xfrm>
            <a:custGeom>
              <a:rect b="b" l="l" r="r" t="t"/>
              <a:pathLst>
                <a:path extrusionOk="0" h="2584" w="3317">
                  <a:moveTo>
                    <a:pt x="2965" y="1"/>
                  </a:moveTo>
                  <a:cubicBezTo>
                    <a:pt x="2072" y="894"/>
                    <a:pt x="1072" y="1679"/>
                    <a:pt x="1" y="2334"/>
                  </a:cubicBezTo>
                  <a:cubicBezTo>
                    <a:pt x="322" y="2506"/>
                    <a:pt x="653" y="2583"/>
                    <a:pt x="973" y="2583"/>
                  </a:cubicBezTo>
                  <a:cubicBezTo>
                    <a:pt x="2230" y="2583"/>
                    <a:pt x="3317" y="1386"/>
                    <a:pt x="2965" y="1"/>
                  </a:cubicBezTo>
                  <a:close/>
                </a:path>
              </a:pathLst>
            </a:custGeom>
            <a:solidFill>
              <a:srgbClr val="BCBC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1" name="Google Shape;5911;p27"/>
            <p:cNvSpPr/>
            <p:nvPr/>
          </p:nvSpPr>
          <p:spPr>
            <a:xfrm>
              <a:off x="3324143" y="2994740"/>
              <a:ext cx="24868" cy="18463"/>
            </a:xfrm>
            <a:custGeom>
              <a:rect b="b" l="l" r="r" t="t"/>
              <a:pathLst>
                <a:path extrusionOk="0" h="885" w="1192">
                  <a:moveTo>
                    <a:pt x="596" y="1"/>
                  </a:moveTo>
                  <a:cubicBezTo>
                    <a:pt x="480" y="1"/>
                    <a:pt x="364" y="45"/>
                    <a:pt x="274" y="135"/>
                  </a:cubicBezTo>
                  <a:cubicBezTo>
                    <a:pt x="1" y="408"/>
                    <a:pt x="203" y="885"/>
                    <a:pt x="596" y="885"/>
                  </a:cubicBezTo>
                  <a:cubicBezTo>
                    <a:pt x="989" y="885"/>
                    <a:pt x="1191" y="408"/>
                    <a:pt x="917" y="135"/>
                  </a:cubicBezTo>
                  <a:cubicBezTo>
                    <a:pt x="828" y="45"/>
                    <a:pt x="712" y="1"/>
                    <a:pt x="596" y="1"/>
                  </a:cubicBezTo>
                  <a:close/>
                </a:path>
              </a:pathLst>
            </a:custGeom>
            <a:solidFill>
              <a:srgbClr val="BCBC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2" name="Google Shape;5912;p27"/>
            <p:cNvSpPr/>
            <p:nvPr/>
          </p:nvSpPr>
          <p:spPr>
            <a:xfrm>
              <a:off x="3192250" y="3027848"/>
              <a:ext cx="46210" cy="15939"/>
            </a:xfrm>
            <a:custGeom>
              <a:rect b="b" l="l" r="r" t="t"/>
              <a:pathLst>
                <a:path extrusionOk="0" h="764" w="2215">
                  <a:moveTo>
                    <a:pt x="1691" y="0"/>
                  </a:moveTo>
                  <a:cubicBezTo>
                    <a:pt x="1143" y="274"/>
                    <a:pt x="572" y="500"/>
                    <a:pt x="0" y="703"/>
                  </a:cubicBezTo>
                  <a:cubicBezTo>
                    <a:pt x="468" y="740"/>
                    <a:pt x="935" y="764"/>
                    <a:pt x="1402" y="764"/>
                  </a:cubicBezTo>
                  <a:cubicBezTo>
                    <a:pt x="1673" y="764"/>
                    <a:pt x="1944" y="756"/>
                    <a:pt x="2215" y="738"/>
                  </a:cubicBezTo>
                  <a:cubicBezTo>
                    <a:pt x="2096" y="488"/>
                    <a:pt x="1941" y="250"/>
                    <a:pt x="1739" y="48"/>
                  </a:cubicBezTo>
                  <a:cubicBezTo>
                    <a:pt x="1727" y="36"/>
                    <a:pt x="1703" y="24"/>
                    <a:pt x="1691" y="0"/>
                  </a:cubicBezTo>
                  <a:close/>
                </a:path>
              </a:pathLst>
            </a:custGeom>
            <a:solidFill>
              <a:srgbClr val="BCBC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3" name="Google Shape;5913;p27"/>
            <p:cNvSpPr/>
            <p:nvPr/>
          </p:nvSpPr>
          <p:spPr>
            <a:xfrm>
              <a:off x="3337558" y="2424746"/>
              <a:ext cx="78276" cy="46169"/>
            </a:xfrm>
            <a:custGeom>
              <a:rect b="b" l="l" r="r" t="t"/>
              <a:pathLst>
                <a:path extrusionOk="0" h="2213" w="3752">
                  <a:moveTo>
                    <a:pt x="1" y="1"/>
                  </a:moveTo>
                  <a:lnTo>
                    <a:pt x="1" y="1"/>
                  </a:lnTo>
                  <a:cubicBezTo>
                    <a:pt x="388" y="1343"/>
                    <a:pt x="1615" y="2213"/>
                    <a:pt x="2953" y="2213"/>
                  </a:cubicBezTo>
                  <a:cubicBezTo>
                    <a:pt x="3216" y="2213"/>
                    <a:pt x="3484" y="2179"/>
                    <a:pt x="3751" y="2108"/>
                  </a:cubicBezTo>
                  <a:cubicBezTo>
                    <a:pt x="2608" y="1227"/>
                    <a:pt x="1346" y="525"/>
                    <a:pt x="1" y="1"/>
                  </a:cubicBezTo>
                  <a:close/>
                </a:path>
              </a:pathLst>
            </a:custGeom>
            <a:solidFill>
              <a:srgbClr val="BCBC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4" name="Google Shape;5914;p27"/>
            <p:cNvSpPr/>
            <p:nvPr/>
          </p:nvSpPr>
          <p:spPr>
            <a:xfrm>
              <a:off x="3446606" y="2619264"/>
              <a:ext cx="26850" cy="25807"/>
            </a:xfrm>
            <a:custGeom>
              <a:rect b="b" l="l" r="r" t="t"/>
              <a:pathLst>
                <a:path extrusionOk="0" h="1237" w="1287">
                  <a:moveTo>
                    <a:pt x="619" y="1"/>
                  </a:moveTo>
                  <a:cubicBezTo>
                    <a:pt x="302" y="1"/>
                    <a:pt x="0" y="246"/>
                    <a:pt x="0" y="618"/>
                  </a:cubicBezTo>
                  <a:cubicBezTo>
                    <a:pt x="0" y="990"/>
                    <a:pt x="302" y="1236"/>
                    <a:pt x="619" y="1236"/>
                  </a:cubicBezTo>
                  <a:cubicBezTo>
                    <a:pt x="769" y="1236"/>
                    <a:pt x="922" y="1181"/>
                    <a:pt x="1048" y="1059"/>
                  </a:cubicBezTo>
                  <a:cubicBezTo>
                    <a:pt x="1286" y="809"/>
                    <a:pt x="1286" y="416"/>
                    <a:pt x="1048" y="178"/>
                  </a:cubicBezTo>
                  <a:cubicBezTo>
                    <a:pt x="922" y="56"/>
                    <a:pt x="769" y="1"/>
                    <a:pt x="619" y="1"/>
                  </a:cubicBezTo>
                  <a:close/>
                </a:path>
              </a:pathLst>
            </a:custGeom>
            <a:solidFill>
              <a:srgbClr val="BCBC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5" name="Google Shape;5915;p27"/>
            <p:cNvSpPr/>
            <p:nvPr/>
          </p:nvSpPr>
          <p:spPr>
            <a:xfrm>
              <a:off x="3466717" y="2827593"/>
              <a:ext cx="32566" cy="30981"/>
            </a:xfrm>
            <a:custGeom>
              <a:rect b="b" l="l" r="r" t="t"/>
              <a:pathLst>
                <a:path extrusionOk="0" h="1485" w="1561">
                  <a:moveTo>
                    <a:pt x="748" y="1"/>
                  </a:moveTo>
                  <a:cubicBezTo>
                    <a:pt x="368" y="1"/>
                    <a:pt x="1" y="297"/>
                    <a:pt x="1" y="741"/>
                  </a:cubicBezTo>
                  <a:cubicBezTo>
                    <a:pt x="1" y="1188"/>
                    <a:pt x="372" y="1485"/>
                    <a:pt x="756" y="1485"/>
                  </a:cubicBezTo>
                  <a:cubicBezTo>
                    <a:pt x="934" y="1485"/>
                    <a:pt x="1115" y="1420"/>
                    <a:pt x="1263" y="1277"/>
                  </a:cubicBezTo>
                  <a:cubicBezTo>
                    <a:pt x="1561" y="979"/>
                    <a:pt x="1561" y="503"/>
                    <a:pt x="1263" y="217"/>
                  </a:cubicBezTo>
                  <a:cubicBezTo>
                    <a:pt x="1113" y="67"/>
                    <a:pt x="929" y="1"/>
                    <a:pt x="748" y="1"/>
                  </a:cubicBezTo>
                  <a:close/>
                </a:path>
              </a:pathLst>
            </a:custGeom>
            <a:solidFill>
              <a:srgbClr val="BCBC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6" name="Google Shape;5916;p27"/>
            <p:cNvSpPr/>
            <p:nvPr/>
          </p:nvSpPr>
          <p:spPr>
            <a:xfrm>
              <a:off x="3404631" y="2795090"/>
              <a:ext cx="21551" cy="25953"/>
            </a:xfrm>
            <a:custGeom>
              <a:rect b="b" l="l" r="r" t="t"/>
              <a:pathLst>
                <a:path extrusionOk="0" h="1244" w="1033">
                  <a:moveTo>
                    <a:pt x="322" y="1"/>
                  </a:moveTo>
                  <a:cubicBezTo>
                    <a:pt x="226" y="418"/>
                    <a:pt x="119" y="822"/>
                    <a:pt x="0" y="1227"/>
                  </a:cubicBezTo>
                  <a:cubicBezTo>
                    <a:pt x="53" y="1238"/>
                    <a:pt x="103" y="1244"/>
                    <a:pt x="151" y="1244"/>
                  </a:cubicBezTo>
                  <a:cubicBezTo>
                    <a:pt x="821" y="1244"/>
                    <a:pt x="1033" y="223"/>
                    <a:pt x="322" y="1"/>
                  </a:cubicBezTo>
                  <a:close/>
                </a:path>
              </a:pathLst>
            </a:custGeom>
            <a:solidFill>
              <a:srgbClr val="BCBC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7" name="Google Shape;5917;p27"/>
            <p:cNvSpPr/>
            <p:nvPr/>
          </p:nvSpPr>
          <p:spPr>
            <a:xfrm>
              <a:off x="3425243" y="2560120"/>
              <a:ext cx="68825" cy="51447"/>
            </a:xfrm>
            <a:custGeom>
              <a:rect b="b" l="l" r="r" t="t"/>
              <a:pathLst>
                <a:path extrusionOk="0" h="2466" w="3299">
                  <a:moveTo>
                    <a:pt x="1655" y="1"/>
                  </a:moveTo>
                  <a:cubicBezTo>
                    <a:pt x="548" y="1"/>
                    <a:pt x="0" y="1322"/>
                    <a:pt x="774" y="2108"/>
                  </a:cubicBezTo>
                  <a:cubicBezTo>
                    <a:pt x="1013" y="2346"/>
                    <a:pt x="1328" y="2465"/>
                    <a:pt x="1644" y="2465"/>
                  </a:cubicBezTo>
                  <a:cubicBezTo>
                    <a:pt x="1959" y="2465"/>
                    <a:pt x="2275" y="2346"/>
                    <a:pt x="2513" y="2108"/>
                  </a:cubicBezTo>
                  <a:cubicBezTo>
                    <a:pt x="3299" y="1334"/>
                    <a:pt x="2751" y="13"/>
                    <a:pt x="1655" y="1"/>
                  </a:cubicBezTo>
                  <a:close/>
                </a:path>
              </a:pathLst>
            </a:custGeom>
            <a:solidFill>
              <a:srgbClr val="BCBC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18" name="Google Shape;5918;p27"/>
          <p:cNvGrpSpPr/>
          <p:nvPr/>
        </p:nvGrpSpPr>
        <p:grpSpPr>
          <a:xfrm>
            <a:off x="7788367" y="4135850"/>
            <a:ext cx="700240" cy="321104"/>
            <a:chOff x="7705492" y="2648200"/>
            <a:chExt cx="700240" cy="321104"/>
          </a:xfrm>
        </p:grpSpPr>
        <p:grpSp>
          <p:nvGrpSpPr>
            <p:cNvPr id="5919" name="Google Shape;5919;p27"/>
            <p:cNvGrpSpPr/>
            <p:nvPr/>
          </p:nvGrpSpPr>
          <p:grpSpPr>
            <a:xfrm>
              <a:off x="7705492" y="2648200"/>
              <a:ext cx="700240" cy="321104"/>
              <a:chOff x="7857892" y="2572000"/>
              <a:chExt cx="700240" cy="321104"/>
            </a:xfrm>
          </p:grpSpPr>
          <p:sp>
            <p:nvSpPr>
              <p:cNvPr id="5920" name="Google Shape;5920;p27"/>
              <p:cNvSpPr/>
              <p:nvPr/>
            </p:nvSpPr>
            <p:spPr>
              <a:xfrm>
                <a:off x="7985759" y="2657157"/>
                <a:ext cx="79262" cy="147574"/>
              </a:xfrm>
              <a:custGeom>
                <a:rect b="b" l="l" r="r" t="t"/>
                <a:pathLst>
                  <a:path extrusionOk="0" h="6213" w="3337">
                    <a:moveTo>
                      <a:pt x="0" y="1"/>
                    </a:moveTo>
                    <a:lnTo>
                      <a:pt x="0" y="6212"/>
                    </a:lnTo>
                    <a:lnTo>
                      <a:pt x="3337" y="5127"/>
                    </a:lnTo>
                    <a:lnTo>
                      <a:pt x="3337" y="1086"/>
                    </a:lnTo>
                    <a:lnTo>
                      <a:pt x="0" y="1"/>
                    </a:lnTo>
                    <a:close/>
                  </a:path>
                </a:pathLst>
              </a:custGeom>
              <a:solidFill>
                <a:srgbClr val="EDED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1" name="Google Shape;5921;p27"/>
              <p:cNvSpPr/>
              <p:nvPr/>
            </p:nvSpPr>
            <p:spPr>
              <a:xfrm>
                <a:off x="8008543" y="2572012"/>
                <a:ext cx="354490" cy="321078"/>
              </a:xfrm>
              <a:custGeom>
                <a:rect b="b" l="l" r="r" t="t"/>
                <a:pathLst>
                  <a:path extrusionOk="0" h="10417" w="11501">
                    <a:moveTo>
                      <a:pt x="0" y="1"/>
                    </a:moveTo>
                    <a:lnTo>
                      <a:pt x="0" y="10416"/>
                    </a:lnTo>
                    <a:lnTo>
                      <a:pt x="11501" y="10416"/>
                    </a:lnTo>
                    <a:lnTo>
                      <a:pt x="11501"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2" name="Google Shape;5922;p27"/>
              <p:cNvSpPr/>
              <p:nvPr/>
            </p:nvSpPr>
            <p:spPr>
              <a:xfrm>
                <a:off x="8362486" y="2572000"/>
                <a:ext cx="195645" cy="321104"/>
              </a:xfrm>
              <a:custGeom>
                <a:rect b="b" l="l" r="r" t="t"/>
                <a:pathLst>
                  <a:path extrusionOk="0" h="10417" w="6348">
                    <a:moveTo>
                      <a:pt x="1" y="1"/>
                    </a:moveTo>
                    <a:lnTo>
                      <a:pt x="1" y="10416"/>
                    </a:lnTo>
                    <a:lnTo>
                      <a:pt x="6348" y="5236"/>
                    </a:lnTo>
                    <a:lnTo>
                      <a:pt x="1" y="1"/>
                    </a:lnTo>
                    <a:close/>
                  </a:path>
                </a:pathLst>
              </a:custGeom>
              <a:solidFill>
                <a:srgbClr val="B7A3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3" name="Google Shape;5923;p27"/>
              <p:cNvSpPr/>
              <p:nvPr/>
            </p:nvSpPr>
            <p:spPr>
              <a:xfrm>
                <a:off x="7857892" y="2617950"/>
                <a:ext cx="96601" cy="229233"/>
              </a:xfrm>
              <a:custGeom>
                <a:rect b="b" l="l" r="r" t="t"/>
                <a:pathLst>
                  <a:path extrusionOk="0" h="9657" w="4070">
                    <a:moveTo>
                      <a:pt x="1" y="0"/>
                    </a:moveTo>
                    <a:lnTo>
                      <a:pt x="1" y="9656"/>
                    </a:lnTo>
                    <a:lnTo>
                      <a:pt x="3147" y="8870"/>
                    </a:lnTo>
                    <a:cubicBezTo>
                      <a:pt x="3690" y="8707"/>
                      <a:pt x="4070" y="8246"/>
                      <a:pt x="4070" y="7676"/>
                    </a:cubicBezTo>
                    <a:lnTo>
                      <a:pt x="4070" y="2035"/>
                    </a:lnTo>
                    <a:cubicBezTo>
                      <a:pt x="4070" y="1465"/>
                      <a:pt x="3690" y="977"/>
                      <a:pt x="3147" y="841"/>
                    </a:cubicBezTo>
                    <a:lnTo>
                      <a:pt x="1" y="0"/>
                    </a:lnTo>
                    <a:close/>
                  </a:path>
                </a:pathLst>
              </a:custGeom>
              <a:solidFill>
                <a:srgbClr val="BCBC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4" name="Google Shape;5924;p27"/>
              <p:cNvSpPr/>
              <p:nvPr/>
            </p:nvSpPr>
            <p:spPr>
              <a:xfrm>
                <a:off x="7936768" y="2632118"/>
                <a:ext cx="57320" cy="205401"/>
              </a:xfrm>
              <a:custGeom>
                <a:rect b="b" l="l" r="r" t="t"/>
                <a:pathLst>
                  <a:path extrusionOk="0" h="8653" w="2415">
                    <a:moveTo>
                      <a:pt x="0" y="0"/>
                    </a:moveTo>
                    <a:lnTo>
                      <a:pt x="0" y="8653"/>
                    </a:lnTo>
                    <a:lnTo>
                      <a:pt x="2414" y="8653"/>
                    </a:lnTo>
                    <a:lnTo>
                      <a:pt x="2414" y="0"/>
                    </a:lnTo>
                    <a:close/>
                  </a:path>
                </a:pathLst>
              </a:custGeom>
              <a:solidFill>
                <a:srgbClr val="B7A3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925" name="Google Shape;5925;p27"/>
            <p:cNvSpPr/>
            <p:nvPr/>
          </p:nvSpPr>
          <p:spPr>
            <a:xfrm>
              <a:off x="7896900" y="2648250"/>
              <a:ext cx="18300" cy="3210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926" name="Google Shape;5926;p27"/>
          <p:cNvSpPr/>
          <p:nvPr/>
        </p:nvSpPr>
        <p:spPr>
          <a:xfrm>
            <a:off x="7826593" y="4184468"/>
            <a:ext cx="57320" cy="205401"/>
          </a:xfrm>
          <a:custGeom>
            <a:rect b="b" l="l" r="r" t="t"/>
            <a:pathLst>
              <a:path extrusionOk="0" h="8653" w="2415">
                <a:moveTo>
                  <a:pt x="0" y="0"/>
                </a:moveTo>
                <a:lnTo>
                  <a:pt x="0" y="8653"/>
                </a:lnTo>
                <a:lnTo>
                  <a:pt x="2414" y="8653"/>
                </a:lnTo>
                <a:lnTo>
                  <a:pt x="2414"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5927" name="Google Shape;5927;p27"/>
          <p:cNvPicPr preferRelativeResize="0"/>
          <p:nvPr/>
        </p:nvPicPr>
        <p:blipFill>
          <a:blip r:embed="rId2">
            <a:alphaModFix/>
          </a:blip>
          <a:stretch>
            <a:fillRect/>
          </a:stretch>
        </p:blipFill>
        <p:spPr>
          <a:xfrm>
            <a:off x="8031908" y="4184476"/>
            <a:ext cx="213171" cy="205399"/>
          </a:xfrm>
          <a:prstGeom prst="rect">
            <a:avLst/>
          </a:prstGeom>
          <a:noFill/>
          <a:ln>
            <a:noFill/>
          </a:ln>
        </p:spPr>
      </p:pic>
    </p:spTree>
  </p:cSld>
  <p:clrMapOvr>
    <a:masterClrMapping/>
  </p:clrMapOvr>
</p:sldLayout>
</file>

<file path=ppt/slideLayouts/slideLayout2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title and description 3">
  <p:cSld name="CUSTOM_4_1">
    <p:bg>
      <p:bgPr>
        <a:solidFill>
          <a:schemeClr val="dk1"/>
        </a:solidFill>
      </p:bgPr>
    </p:bg>
    <p:spTree>
      <p:nvGrpSpPr>
        <p:cNvPr id="5928" name="Shape 5928"/>
        <p:cNvGrpSpPr/>
        <p:nvPr/>
      </p:nvGrpSpPr>
      <p:grpSpPr>
        <a:xfrm>
          <a:off x="0" y="0"/>
          <a:ext cx="0" cy="0"/>
          <a:chOff x="0" y="0"/>
          <a:chExt cx="0" cy="0"/>
        </a:xfrm>
      </p:grpSpPr>
      <p:grpSp>
        <p:nvGrpSpPr>
          <p:cNvPr id="5929" name="Google Shape;5929;p28"/>
          <p:cNvGrpSpPr/>
          <p:nvPr/>
        </p:nvGrpSpPr>
        <p:grpSpPr>
          <a:xfrm>
            <a:off x="-1355678" y="-1756440"/>
            <a:ext cx="11985769" cy="7735915"/>
            <a:chOff x="-1355678" y="-1756440"/>
            <a:chExt cx="11985769" cy="7735915"/>
          </a:xfrm>
        </p:grpSpPr>
        <p:sp>
          <p:nvSpPr>
            <p:cNvPr id="5930" name="Google Shape;5930;p28"/>
            <p:cNvSpPr/>
            <p:nvPr/>
          </p:nvSpPr>
          <p:spPr>
            <a:xfrm>
              <a:off x="0" y="360900"/>
              <a:ext cx="9143883" cy="1817724"/>
            </a:xfrm>
            <a:custGeom>
              <a:rect b="b" l="l" r="r" t="t"/>
              <a:pathLst>
                <a:path extrusionOk="0" h="17789" w="112599">
                  <a:moveTo>
                    <a:pt x="1" y="0"/>
                  </a:moveTo>
                  <a:lnTo>
                    <a:pt x="1" y="15240"/>
                  </a:lnTo>
                  <a:lnTo>
                    <a:pt x="21503" y="15240"/>
                  </a:lnTo>
                  <a:cubicBezTo>
                    <a:pt x="26218" y="15240"/>
                    <a:pt x="30719" y="14240"/>
                    <a:pt x="33838" y="12502"/>
                  </a:cubicBezTo>
                  <a:cubicBezTo>
                    <a:pt x="35517" y="11561"/>
                    <a:pt x="37946" y="11026"/>
                    <a:pt x="40482" y="11026"/>
                  </a:cubicBezTo>
                  <a:cubicBezTo>
                    <a:pt x="42256" y="11026"/>
                    <a:pt x="43959" y="11371"/>
                    <a:pt x="45209" y="11990"/>
                  </a:cubicBezTo>
                  <a:cubicBezTo>
                    <a:pt x="47673" y="13204"/>
                    <a:pt x="51019" y="13883"/>
                    <a:pt x="54508" y="13883"/>
                  </a:cubicBezTo>
                  <a:lnTo>
                    <a:pt x="71498" y="13883"/>
                  </a:lnTo>
                  <a:cubicBezTo>
                    <a:pt x="75046" y="13883"/>
                    <a:pt x="78344" y="14824"/>
                    <a:pt x="80094" y="16348"/>
                  </a:cubicBezTo>
                  <a:cubicBezTo>
                    <a:pt x="81118" y="17241"/>
                    <a:pt x="83035" y="17788"/>
                    <a:pt x="85119" y="17788"/>
                  </a:cubicBezTo>
                  <a:lnTo>
                    <a:pt x="112598" y="17788"/>
                  </a:lnTo>
                  <a:lnTo>
                    <a:pt x="112598" y="2548"/>
                  </a:lnTo>
                  <a:lnTo>
                    <a:pt x="91107" y="2548"/>
                  </a:lnTo>
                  <a:cubicBezTo>
                    <a:pt x="86381" y="2548"/>
                    <a:pt x="81892" y="3537"/>
                    <a:pt x="78772" y="5275"/>
                  </a:cubicBezTo>
                  <a:cubicBezTo>
                    <a:pt x="77082" y="6216"/>
                    <a:pt x="74665" y="6751"/>
                    <a:pt x="72117" y="6751"/>
                  </a:cubicBezTo>
                  <a:cubicBezTo>
                    <a:pt x="70343" y="6751"/>
                    <a:pt x="68652" y="6406"/>
                    <a:pt x="67390" y="5787"/>
                  </a:cubicBezTo>
                  <a:cubicBezTo>
                    <a:pt x="64926" y="4584"/>
                    <a:pt x="61592" y="3894"/>
                    <a:pt x="58103" y="3894"/>
                  </a:cubicBezTo>
                  <a:lnTo>
                    <a:pt x="41113" y="3894"/>
                  </a:lnTo>
                  <a:cubicBezTo>
                    <a:pt x="37553" y="3894"/>
                    <a:pt x="34267" y="2953"/>
                    <a:pt x="32517" y="1441"/>
                  </a:cubicBezTo>
                  <a:cubicBezTo>
                    <a:pt x="31493" y="548"/>
                    <a:pt x="29576" y="0"/>
                    <a:pt x="2749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1" name="Google Shape;5931;p28"/>
            <p:cNvSpPr/>
            <p:nvPr/>
          </p:nvSpPr>
          <p:spPr>
            <a:xfrm>
              <a:off x="5976" y="3921300"/>
              <a:ext cx="9143847" cy="1225976"/>
            </a:xfrm>
            <a:custGeom>
              <a:rect b="b" l="l" r="r" t="t"/>
              <a:pathLst>
                <a:path extrusionOk="0" h="7347" w="51639">
                  <a:moveTo>
                    <a:pt x="43483" y="0"/>
                  </a:moveTo>
                  <a:cubicBezTo>
                    <a:pt x="39613" y="0"/>
                    <a:pt x="35874" y="989"/>
                    <a:pt x="32922" y="2798"/>
                  </a:cubicBezTo>
                  <a:cubicBezTo>
                    <a:pt x="31183" y="3858"/>
                    <a:pt x="28981" y="4441"/>
                    <a:pt x="26719" y="4441"/>
                  </a:cubicBezTo>
                  <a:lnTo>
                    <a:pt x="18598" y="4441"/>
                  </a:lnTo>
                  <a:cubicBezTo>
                    <a:pt x="18560" y="4441"/>
                    <a:pt x="18522" y="4441"/>
                    <a:pt x="18484" y="4441"/>
                  </a:cubicBezTo>
                  <a:cubicBezTo>
                    <a:pt x="12213" y="4441"/>
                    <a:pt x="5977" y="5418"/>
                    <a:pt x="1" y="7347"/>
                  </a:cubicBezTo>
                  <a:lnTo>
                    <a:pt x="51638" y="7347"/>
                  </a:lnTo>
                  <a:lnTo>
                    <a:pt x="51638"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932" name="Google Shape;5932;p28"/>
            <p:cNvGrpSpPr/>
            <p:nvPr/>
          </p:nvGrpSpPr>
          <p:grpSpPr>
            <a:xfrm>
              <a:off x="278090" y="4392614"/>
              <a:ext cx="1567473" cy="122971"/>
              <a:chOff x="6291500" y="380394"/>
              <a:chExt cx="1264805" cy="99218"/>
            </a:xfrm>
          </p:grpSpPr>
          <p:sp>
            <p:nvSpPr>
              <p:cNvPr id="5933" name="Google Shape;5933;p28"/>
              <p:cNvSpPr/>
              <p:nvPr/>
            </p:nvSpPr>
            <p:spPr>
              <a:xfrm>
                <a:off x="6291500" y="380394"/>
                <a:ext cx="1012331" cy="99218"/>
              </a:xfrm>
              <a:custGeom>
                <a:rect b="b" l="l" r="r" t="t"/>
                <a:pathLst>
                  <a:path extrusionOk="0" h="1502" w="15325">
                    <a:moveTo>
                      <a:pt x="763" y="1"/>
                    </a:moveTo>
                    <a:cubicBezTo>
                      <a:pt x="346" y="1"/>
                      <a:pt x="1" y="334"/>
                      <a:pt x="13" y="751"/>
                    </a:cubicBezTo>
                    <a:cubicBezTo>
                      <a:pt x="13" y="1168"/>
                      <a:pt x="346" y="1501"/>
                      <a:pt x="763" y="1501"/>
                    </a:cubicBezTo>
                    <a:lnTo>
                      <a:pt x="14574" y="1501"/>
                    </a:lnTo>
                    <a:cubicBezTo>
                      <a:pt x="14991" y="1501"/>
                      <a:pt x="15324" y="1168"/>
                      <a:pt x="15324" y="751"/>
                    </a:cubicBezTo>
                    <a:cubicBezTo>
                      <a:pt x="15324" y="334"/>
                      <a:pt x="14991" y="1"/>
                      <a:pt x="1457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4" name="Google Shape;5934;p28"/>
              <p:cNvSpPr/>
              <p:nvPr/>
            </p:nvSpPr>
            <p:spPr>
              <a:xfrm>
                <a:off x="7401268" y="380394"/>
                <a:ext cx="155037" cy="99218"/>
              </a:xfrm>
              <a:custGeom>
                <a:rect b="b" l="l" r="r" t="t"/>
                <a:pathLst>
                  <a:path extrusionOk="0" h="1502" w="2347">
                    <a:moveTo>
                      <a:pt x="763" y="1"/>
                    </a:moveTo>
                    <a:cubicBezTo>
                      <a:pt x="346" y="1"/>
                      <a:pt x="1" y="334"/>
                      <a:pt x="1" y="751"/>
                    </a:cubicBezTo>
                    <a:cubicBezTo>
                      <a:pt x="1" y="1168"/>
                      <a:pt x="346" y="1501"/>
                      <a:pt x="763" y="1501"/>
                    </a:cubicBezTo>
                    <a:lnTo>
                      <a:pt x="1584" y="1501"/>
                    </a:lnTo>
                    <a:cubicBezTo>
                      <a:pt x="2001" y="1501"/>
                      <a:pt x="2346" y="1168"/>
                      <a:pt x="2346" y="751"/>
                    </a:cubicBezTo>
                    <a:cubicBezTo>
                      <a:pt x="2346" y="334"/>
                      <a:pt x="2001" y="1"/>
                      <a:pt x="158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35" name="Google Shape;5935;p28"/>
            <p:cNvGrpSpPr/>
            <p:nvPr/>
          </p:nvGrpSpPr>
          <p:grpSpPr>
            <a:xfrm>
              <a:off x="-797087" y="2448950"/>
              <a:ext cx="3916575" cy="3378125"/>
              <a:chOff x="780450" y="1002925"/>
              <a:chExt cx="3916575" cy="3378125"/>
            </a:xfrm>
          </p:grpSpPr>
          <p:sp>
            <p:nvSpPr>
              <p:cNvPr id="5936" name="Google Shape;5936;p28"/>
              <p:cNvSpPr/>
              <p:nvPr/>
            </p:nvSpPr>
            <p:spPr>
              <a:xfrm>
                <a:off x="2544350" y="2278100"/>
                <a:ext cx="32175" cy="32450"/>
              </a:xfrm>
              <a:custGeom>
                <a:rect b="b" l="l" r="r" t="t"/>
                <a:pathLst>
                  <a:path extrusionOk="0" h="1298" w="1287">
                    <a:moveTo>
                      <a:pt x="489" y="0"/>
                    </a:moveTo>
                    <a:lnTo>
                      <a:pt x="489" y="500"/>
                    </a:lnTo>
                    <a:lnTo>
                      <a:pt x="1" y="643"/>
                    </a:lnTo>
                    <a:lnTo>
                      <a:pt x="489" y="798"/>
                    </a:lnTo>
                    <a:lnTo>
                      <a:pt x="489" y="1298"/>
                    </a:lnTo>
                    <a:lnTo>
                      <a:pt x="798" y="893"/>
                    </a:lnTo>
                    <a:lnTo>
                      <a:pt x="1287" y="1048"/>
                    </a:lnTo>
                    <a:lnTo>
                      <a:pt x="989" y="643"/>
                    </a:lnTo>
                    <a:lnTo>
                      <a:pt x="1287" y="250"/>
                    </a:lnTo>
                    <a:lnTo>
                      <a:pt x="798" y="405"/>
                    </a:lnTo>
                    <a:lnTo>
                      <a:pt x="4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7" name="Google Shape;5937;p28"/>
              <p:cNvSpPr/>
              <p:nvPr/>
            </p:nvSpPr>
            <p:spPr>
              <a:xfrm>
                <a:off x="3345350" y="2331075"/>
                <a:ext cx="32175" cy="32475"/>
              </a:xfrm>
              <a:custGeom>
                <a:rect b="b" l="l" r="r" t="t"/>
                <a:pathLst>
                  <a:path extrusionOk="0" h="1299" w="1287">
                    <a:moveTo>
                      <a:pt x="489" y="0"/>
                    </a:moveTo>
                    <a:lnTo>
                      <a:pt x="489" y="500"/>
                    </a:lnTo>
                    <a:lnTo>
                      <a:pt x="0" y="655"/>
                    </a:lnTo>
                    <a:lnTo>
                      <a:pt x="489" y="798"/>
                    </a:lnTo>
                    <a:lnTo>
                      <a:pt x="489" y="1298"/>
                    </a:lnTo>
                    <a:lnTo>
                      <a:pt x="798" y="893"/>
                    </a:lnTo>
                    <a:lnTo>
                      <a:pt x="1286" y="1048"/>
                    </a:lnTo>
                    <a:lnTo>
                      <a:pt x="1286" y="1048"/>
                    </a:lnTo>
                    <a:lnTo>
                      <a:pt x="989" y="655"/>
                    </a:lnTo>
                    <a:lnTo>
                      <a:pt x="1286" y="250"/>
                    </a:lnTo>
                    <a:lnTo>
                      <a:pt x="798" y="405"/>
                    </a:lnTo>
                    <a:lnTo>
                      <a:pt x="4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8" name="Google Shape;5938;p28"/>
              <p:cNvSpPr/>
              <p:nvPr/>
            </p:nvSpPr>
            <p:spPr>
              <a:xfrm>
                <a:off x="2592275" y="1497050"/>
                <a:ext cx="32175" cy="32450"/>
              </a:xfrm>
              <a:custGeom>
                <a:rect b="b" l="l" r="r" t="t"/>
                <a:pathLst>
                  <a:path extrusionOk="0" h="1298" w="1287">
                    <a:moveTo>
                      <a:pt x="489" y="0"/>
                    </a:moveTo>
                    <a:lnTo>
                      <a:pt x="489" y="500"/>
                    </a:lnTo>
                    <a:lnTo>
                      <a:pt x="1" y="655"/>
                    </a:lnTo>
                    <a:lnTo>
                      <a:pt x="489" y="798"/>
                    </a:lnTo>
                    <a:lnTo>
                      <a:pt x="489" y="1298"/>
                    </a:lnTo>
                    <a:lnTo>
                      <a:pt x="798" y="893"/>
                    </a:lnTo>
                    <a:lnTo>
                      <a:pt x="1286" y="1048"/>
                    </a:lnTo>
                    <a:lnTo>
                      <a:pt x="989" y="655"/>
                    </a:lnTo>
                    <a:lnTo>
                      <a:pt x="1286" y="250"/>
                    </a:lnTo>
                    <a:lnTo>
                      <a:pt x="798" y="405"/>
                    </a:lnTo>
                    <a:lnTo>
                      <a:pt x="4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9" name="Google Shape;5939;p28"/>
              <p:cNvSpPr/>
              <p:nvPr/>
            </p:nvSpPr>
            <p:spPr>
              <a:xfrm>
                <a:off x="3361425" y="1920600"/>
                <a:ext cx="32475" cy="32475"/>
              </a:xfrm>
              <a:custGeom>
                <a:rect b="b" l="l" r="r" t="t"/>
                <a:pathLst>
                  <a:path extrusionOk="0" h="1299" w="1299">
                    <a:moveTo>
                      <a:pt x="488" y="1"/>
                    </a:moveTo>
                    <a:lnTo>
                      <a:pt x="488" y="501"/>
                    </a:lnTo>
                    <a:lnTo>
                      <a:pt x="0" y="656"/>
                    </a:lnTo>
                    <a:lnTo>
                      <a:pt x="488" y="798"/>
                    </a:lnTo>
                    <a:lnTo>
                      <a:pt x="488" y="1298"/>
                    </a:lnTo>
                    <a:lnTo>
                      <a:pt x="798" y="894"/>
                    </a:lnTo>
                    <a:lnTo>
                      <a:pt x="1298" y="1048"/>
                    </a:lnTo>
                    <a:lnTo>
                      <a:pt x="989" y="656"/>
                    </a:lnTo>
                    <a:lnTo>
                      <a:pt x="1298" y="251"/>
                    </a:lnTo>
                    <a:lnTo>
                      <a:pt x="798" y="405"/>
                    </a:lnTo>
                    <a:lnTo>
                      <a:pt x="48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0" name="Google Shape;5940;p28"/>
              <p:cNvSpPr/>
              <p:nvPr/>
            </p:nvSpPr>
            <p:spPr>
              <a:xfrm>
                <a:off x="1761525" y="2082225"/>
                <a:ext cx="32450" cy="32475"/>
              </a:xfrm>
              <a:custGeom>
                <a:rect b="b" l="l" r="r" t="t"/>
                <a:pathLst>
                  <a:path extrusionOk="0" h="1299" w="1298">
                    <a:moveTo>
                      <a:pt x="500" y="1"/>
                    </a:moveTo>
                    <a:lnTo>
                      <a:pt x="500" y="489"/>
                    </a:lnTo>
                    <a:lnTo>
                      <a:pt x="0" y="644"/>
                    </a:lnTo>
                    <a:lnTo>
                      <a:pt x="500" y="798"/>
                    </a:lnTo>
                    <a:lnTo>
                      <a:pt x="500" y="1299"/>
                    </a:lnTo>
                    <a:lnTo>
                      <a:pt x="798" y="894"/>
                    </a:lnTo>
                    <a:lnTo>
                      <a:pt x="1298" y="1048"/>
                    </a:lnTo>
                    <a:lnTo>
                      <a:pt x="988" y="644"/>
                    </a:lnTo>
                    <a:lnTo>
                      <a:pt x="1298" y="251"/>
                    </a:lnTo>
                    <a:lnTo>
                      <a:pt x="1298" y="251"/>
                    </a:lnTo>
                    <a:lnTo>
                      <a:pt x="798" y="394"/>
                    </a:lnTo>
                    <a:lnTo>
                      <a:pt x="50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1" name="Google Shape;5941;p28"/>
              <p:cNvSpPr/>
              <p:nvPr/>
            </p:nvSpPr>
            <p:spPr>
              <a:xfrm>
                <a:off x="1647825" y="2529000"/>
                <a:ext cx="32450" cy="32475"/>
              </a:xfrm>
              <a:custGeom>
                <a:rect b="b" l="l" r="r" t="t"/>
                <a:pathLst>
                  <a:path extrusionOk="0" h="1299" w="1298">
                    <a:moveTo>
                      <a:pt x="500" y="1"/>
                    </a:moveTo>
                    <a:lnTo>
                      <a:pt x="500" y="489"/>
                    </a:lnTo>
                    <a:lnTo>
                      <a:pt x="0" y="644"/>
                    </a:lnTo>
                    <a:lnTo>
                      <a:pt x="500" y="799"/>
                    </a:lnTo>
                    <a:lnTo>
                      <a:pt x="500" y="1299"/>
                    </a:lnTo>
                    <a:lnTo>
                      <a:pt x="798" y="894"/>
                    </a:lnTo>
                    <a:lnTo>
                      <a:pt x="1298" y="1049"/>
                    </a:lnTo>
                    <a:lnTo>
                      <a:pt x="1298" y="1049"/>
                    </a:lnTo>
                    <a:lnTo>
                      <a:pt x="988" y="644"/>
                    </a:lnTo>
                    <a:lnTo>
                      <a:pt x="1298" y="251"/>
                    </a:lnTo>
                    <a:lnTo>
                      <a:pt x="798" y="394"/>
                    </a:lnTo>
                    <a:lnTo>
                      <a:pt x="50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2" name="Google Shape;5942;p28"/>
              <p:cNvSpPr/>
              <p:nvPr/>
            </p:nvSpPr>
            <p:spPr>
              <a:xfrm>
                <a:off x="780450" y="2377800"/>
                <a:ext cx="32175" cy="32775"/>
              </a:xfrm>
              <a:custGeom>
                <a:rect b="b" l="l" r="r" t="t"/>
                <a:pathLst>
                  <a:path extrusionOk="0" h="1311" w="1287">
                    <a:moveTo>
                      <a:pt x="488" y="1"/>
                    </a:moveTo>
                    <a:lnTo>
                      <a:pt x="488" y="501"/>
                    </a:lnTo>
                    <a:lnTo>
                      <a:pt x="0" y="655"/>
                    </a:lnTo>
                    <a:lnTo>
                      <a:pt x="488" y="810"/>
                    </a:lnTo>
                    <a:lnTo>
                      <a:pt x="488" y="1310"/>
                    </a:lnTo>
                    <a:lnTo>
                      <a:pt x="798" y="905"/>
                    </a:lnTo>
                    <a:lnTo>
                      <a:pt x="1286" y="1060"/>
                    </a:lnTo>
                    <a:lnTo>
                      <a:pt x="988" y="655"/>
                    </a:lnTo>
                    <a:lnTo>
                      <a:pt x="1286" y="251"/>
                    </a:lnTo>
                    <a:lnTo>
                      <a:pt x="798" y="405"/>
                    </a:lnTo>
                    <a:lnTo>
                      <a:pt x="48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3" name="Google Shape;5943;p28"/>
              <p:cNvSpPr/>
              <p:nvPr/>
            </p:nvSpPr>
            <p:spPr>
              <a:xfrm>
                <a:off x="2243125" y="2420375"/>
                <a:ext cx="32175" cy="32450"/>
              </a:xfrm>
              <a:custGeom>
                <a:rect b="b" l="l" r="r" t="t"/>
                <a:pathLst>
                  <a:path extrusionOk="0" h="1298" w="1287">
                    <a:moveTo>
                      <a:pt x="489" y="0"/>
                    </a:moveTo>
                    <a:lnTo>
                      <a:pt x="489" y="500"/>
                    </a:lnTo>
                    <a:lnTo>
                      <a:pt x="1" y="655"/>
                    </a:lnTo>
                    <a:lnTo>
                      <a:pt x="489" y="810"/>
                    </a:lnTo>
                    <a:lnTo>
                      <a:pt x="489" y="1298"/>
                    </a:lnTo>
                    <a:lnTo>
                      <a:pt x="798" y="905"/>
                    </a:lnTo>
                    <a:lnTo>
                      <a:pt x="1286" y="1060"/>
                    </a:lnTo>
                    <a:lnTo>
                      <a:pt x="989" y="655"/>
                    </a:lnTo>
                    <a:lnTo>
                      <a:pt x="1286" y="250"/>
                    </a:lnTo>
                    <a:lnTo>
                      <a:pt x="1286" y="250"/>
                    </a:lnTo>
                    <a:lnTo>
                      <a:pt x="798" y="405"/>
                    </a:lnTo>
                    <a:lnTo>
                      <a:pt x="4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4" name="Google Shape;5944;p28"/>
              <p:cNvSpPr/>
              <p:nvPr/>
            </p:nvSpPr>
            <p:spPr>
              <a:xfrm>
                <a:off x="3166450" y="3111225"/>
                <a:ext cx="32475" cy="32475"/>
              </a:xfrm>
              <a:custGeom>
                <a:rect b="b" l="l" r="r" t="t"/>
                <a:pathLst>
                  <a:path extrusionOk="0" h="1299" w="1299">
                    <a:moveTo>
                      <a:pt x="501" y="1"/>
                    </a:moveTo>
                    <a:lnTo>
                      <a:pt x="501" y="501"/>
                    </a:lnTo>
                    <a:lnTo>
                      <a:pt x="1" y="643"/>
                    </a:lnTo>
                    <a:lnTo>
                      <a:pt x="501" y="798"/>
                    </a:lnTo>
                    <a:lnTo>
                      <a:pt x="501" y="1298"/>
                    </a:lnTo>
                    <a:lnTo>
                      <a:pt x="798" y="894"/>
                    </a:lnTo>
                    <a:lnTo>
                      <a:pt x="1298" y="1048"/>
                    </a:lnTo>
                    <a:lnTo>
                      <a:pt x="1298" y="1048"/>
                    </a:lnTo>
                    <a:lnTo>
                      <a:pt x="989" y="643"/>
                    </a:lnTo>
                    <a:lnTo>
                      <a:pt x="1298" y="251"/>
                    </a:lnTo>
                    <a:lnTo>
                      <a:pt x="798" y="405"/>
                    </a:lnTo>
                    <a:lnTo>
                      <a:pt x="50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5" name="Google Shape;5945;p28"/>
              <p:cNvSpPr/>
              <p:nvPr/>
            </p:nvSpPr>
            <p:spPr>
              <a:xfrm>
                <a:off x="3302475" y="3978300"/>
                <a:ext cx="32175" cy="32475"/>
              </a:xfrm>
              <a:custGeom>
                <a:rect b="b" l="l" r="r" t="t"/>
                <a:pathLst>
                  <a:path extrusionOk="0" h="1299" w="1287">
                    <a:moveTo>
                      <a:pt x="489" y="0"/>
                    </a:moveTo>
                    <a:lnTo>
                      <a:pt x="489" y="500"/>
                    </a:lnTo>
                    <a:lnTo>
                      <a:pt x="1" y="655"/>
                    </a:lnTo>
                    <a:lnTo>
                      <a:pt x="489" y="810"/>
                    </a:lnTo>
                    <a:lnTo>
                      <a:pt x="489" y="1298"/>
                    </a:lnTo>
                    <a:lnTo>
                      <a:pt x="799" y="893"/>
                    </a:lnTo>
                    <a:lnTo>
                      <a:pt x="1287" y="1048"/>
                    </a:lnTo>
                    <a:lnTo>
                      <a:pt x="989" y="655"/>
                    </a:lnTo>
                    <a:lnTo>
                      <a:pt x="1287" y="250"/>
                    </a:lnTo>
                    <a:lnTo>
                      <a:pt x="799" y="405"/>
                    </a:lnTo>
                    <a:lnTo>
                      <a:pt x="4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6" name="Google Shape;5946;p28"/>
              <p:cNvSpPr/>
              <p:nvPr/>
            </p:nvSpPr>
            <p:spPr>
              <a:xfrm>
                <a:off x="2336000" y="3689575"/>
                <a:ext cx="32475" cy="32475"/>
              </a:xfrm>
              <a:custGeom>
                <a:rect b="b" l="l" r="r" t="t"/>
                <a:pathLst>
                  <a:path extrusionOk="0" h="1299" w="1299">
                    <a:moveTo>
                      <a:pt x="500" y="0"/>
                    </a:moveTo>
                    <a:lnTo>
                      <a:pt x="500" y="489"/>
                    </a:lnTo>
                    <a:lnTo>
                      <a:pt x="0" y="643"/>
                    </a:lnTo>
                    <a:lnTo>
                      <a:pt x="500" y="798"/>
                    </a:lnTo>
                    <a:lnTo>
                      <a:pt x="500" y="1298"/>
                    </a:lnTo>
                    <a:lnTo>
                      <a:pt x="798" y="893"/>
                    </a:lnTo>
                    <a:lnTo>
                      <a:pt x="1298" y="1048"/>
                    </a:lnTo>
                    <a:lnTo>
                      <a:pt x="988" y="643"/>
                    </a:lnTo>
                    <a:lnTo>
                      <a:pt x="1298" y="238"/>
                    </a:lnTo>
                    <a:lnTo>
                      <a:pt x="798" y="393"/>
                    </a:lnTo>
                    <a:lnTo>
                      <a:pt x="5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7" name="Google Shape;5947;p28"/>
              <p:cNvSpPr/>
              <p:nvPr/>
            </p:nvSpPr>
            <p:spPr>
              <a:xfrm>
                <a:off x="2560425" y="3143675"/>
                <a:ext cx="32475" cy="32475"/>
              </a:xfrm>
              <a:custGeom>
                <a:rect b="b" l="l" r="r" t="t"/>
                <a:pathLst>
                  <a:path extrusionOk="0" h="1299" w="1299">
                    <a:moveTo>
                      <a:pt x="501" y="0"/>
                    </a:moveTo>
                    <a:lnTo>
                      <a:pt x="501" y="488"/>
                    </a:lnTo>
                    <a:lnTo>
                      <a:pt x="1" y="643"/>
                    </a:lnTo>
                    <a:lnTo>
                      <a:pt x="501" y="798"/>
                    </a:lnTo>
                    <a:lnTo>
                      <a:pt x="501" y="1298"/>
                    </a:lnTo>
                    <a:lnTo>
                      <a:pt x="798" y="893"/>
                    </a:lnTo>
                    <a:lnTo>
                      <a:pt x="1298" y="1048"/>
                    </a:lnTo>
                    <a:lnTo>
                      <a:pt x="989" y="643"/>
                    </a:lnTo>
                    <a:lnTo>
                      <a:pt x="1298" y="250"/>
                    </a:lnTo>
                    <a:lnTo>
                      <a:pt x="1298" y="250"/>
                    </a:lnTo>
                    <a:lnTo>
                      <a:pt x="798" y="405"/>
                    </a:lnTo>
                    <a:lnTo>
                      <a:pt x="50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8" name="Google Shape;5948;p28"/>
              <p:cNvSpPr/>
              <p:nvPr/>
            </p:nvSpPr>
            <p:spPr>
              <a:xfrm>
                <a:off x="1914525" y="1848875"/>
                <a:ext cx="32450" cy="32475"/>
              </a:xfrm>
              <a:custGeom>
                <a:rect b="b" l="l" r="r" t="t"/>
                <a:pathLst>
                  <a:path extrusionOk="0" h="1299" w="1298">
                    <a:moveTo>
                      <a:pt x="500" y="0"/>
                    </a:moveTo>
                    <a:lnTo>
                      <a:pt x="500" y="500"/>
                    </a:lnTo>
                    <a:lnTo>
                      <a:pt x="0" y="643"/>
                    </a:lnTo>
                    <a:lnTo>
                      <a:pt x="500" y="798"/>
                    </a:lnTo>
                    <a:lnTo>
                      <a:pt x="500" y="1298"/>
                    </a:lnTo>
                    <a:lnTo>
                      <a:pt x="810" y="893"/>
                    </a:lnTo>
                    <a:lnTo>
                      <a:pt x="1298" y="1048"/>
                    </a:lnTo>
                    <a:lnTo>
                      <a:pt x="988" y="643"/>
                    </a:lnTo>
                    <a:lnTo>
                      <a:pt x="1298" y="250"/>
                    </a:lnTo>
                    <a:lnTo>
                      <a:pt x="810" y="405"/>
                    </a:lnTo>
                    <a:lnTo>
                      <a:pt x="5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9" name="Google Shape;5949;p28"/>
              <p:cNvSpPr/>
              <p:nvPr/>
            </p:nvSpPr>
            <p:spPr>
              <a:xfrm>
                <a:off x="2360400" y="1131825"/>
                <a:ext cx="32475" cy="32450"/>
              </a:xfrm>
              <a:custGeom>
                <a:rect b="b" l="l" r="r" t="t"/>
                <a:pathLst>
                  <a:path extrusionOk="0" h="1298" w="1299">
                    <a:moveTo>
                      <a:pt x="501" y="0"/>
                    </a:moveTo>
                    <a:lnTo>
                      <a:pt x="501" y="500"/>
                    </a:lnTo>
                    <a:lnTo>
                      <a:pt x="1" y="655"/>
                    </a:lnTo>
                    <a:lnTo>
                      <a:pt x="501" y="798"/>
                    </a:lnTo>
                    <a:lnTo>
                      <a:pt x="501" y="1298"/>
                    </a:lnTo>
                    <a:lnTo>
                      <a:pt x="798" y="893"/>
                    </a:lnTo>
                    <a:lnTo>
                      <a:pt x="1298" y="1048"/>
                    </a:lnTo>
                    <a:lnTo>
                      <a:pt x="989" y="655"/>
                    </a:lnTo>
                    <a:lnTo>
                      <a:pt x="1298" y="250"/>
                    </a:lnTo>
                    <a:lnTo>
                      <a:pt x="798" y="405"/>
                    </a:lnTo>
                    <a:lnTo>
                      <a:pt x="50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0" name="Google Shape;5950;p28"/>
              <p:cNvSpPr/>
              <p:nvPr/>
            </p:nvSpPr>
            <p:spPr>
              <a:xfrm>
                <a:off x="2275275" y="2911200"/>
                <a:ext cx="32475" cy="32475"/>
              </a:xfrm>
              <a:custGeom>
                <a:rect b="b" l="l" r="r" t="t"/>
                <a:pathLst>
                  <a:path extrusionOk="0" h="1299" w="1299">
                    <a:moveTo>
                      <a:pt x="500" y="1"/>
                    </a:moveTo>
                    <a:lnTo>
                      <a:pt x="500" y="501"/>
                    </a:lnTo>
                    <a:lnTo>
                      <a:pt x="0" y="644"/>
                    </a:lnTo>
                    <a:lnTo>
                      <a:pt x="500" y="798"/>
                    </a:lnTo>
                    <a:lnTo>
                      <a:pt x="500" y="1298"/>
                    </a:lnTo>
                    <a:lnTo>
                      <a:pt x="798" y="894"/>
                    </a:lnTo>
                    <a:lnTo>
                      <a:pt x="1298" y="1048"/>
                    </a:lnTo>
                    <a:lnTo>
                      <a:pt x="989" y="644"/>
                    </a:lnTo>
                    <a:lnTo>
                      <a:pt x="1298" y="251"/>
                    </a:lnTo>
                    <a:lnTo>
                      <a:pt x="1298" y="251"/>
                    </a:lnTo>
                    <a:lnTo>
                      <a:pt x="798" y="393"/>
                    </a:lnTo>
                    <a:lnTo>
                      <a:pt x="50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1" name="Google Shape;5951;p28"/>
              <p:cNvSpPr/>
              <p:nvPr/>
            </p:nvSpPr>
            <p:spPr>
              <a:xfrm>
                <a:off x="2544350" y="3918175"/>
                <a:ext cx="32175" cy="32475"/>
              </a:xfrm>
              <a:custGeom>
                <a:rect b="b" l="l" r="r" t="t"/>
                <a:pathLst>
                  <a:path extrusionOk="0" h="1299" w="1287">
                    <a:moveTo>
                      <a:pt x="489" y="0"/>
                    </a:moveTo>
                    <a:lnTo>
                      <a:pt x="489" y="500"/>
                    </a:lnTo>
                    <a:lnTo>
                      <a:pt x="1" y="655"/>
                    </a:lnTo>
                    <a:lnTo>
                      <a:pt x="489" y="810"/>
                    </a:lnTo>
                    <a:lnTo>
                      <a:pt x="489" y="1298"/>
                    </a:lnTo>
                    <a:lnTo>
                      <a:pt x="798" y="905"/>
                    </a:lnTo>
                    <a:lnTo>
                      <a:pt x="1287" y="1048"/>
                    </a:lnTo>
                    <a:lnTo>
                      <a:pt x="989" y="655"/>
                    </a:lnTo>
                    <a:lnTo>
                      <a:pt x="1287" y="250"/>
                    </a:lnTo>
                    <a:lnTo>
                      <a:pt x="798" y="405"/>
                    </a:lnTo>
                    <a:lnTo>
                      <a:pt x="4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2" name="Google Shape;5952;p28"/>
              <p:cNvSpPr/>
              <p:nvPr/>
            </p:nvSpPr>
            <p:spPr>
              <a:xfrm>
                <a:off x="2670850" y="2694200"/>
                <a:ext cx="32175" cy="32475"/>
              </a:xfrm>
              <a:custGeom>
                <a:rect b="b" l="l" r="r" t="t"/>
                <a:pathLst>
                  <a:path extrusionOk="0" h="1299" w="1287">
                    <a:moveTo>
                      <a:pt x="489" y="1"/>
                    </a:moveTo>
                    <a:lnTo>
                      <a:pt x="489" y="489"/>
                    </a:lnTo>
                    <a:lnTo>
                      <a:pt x="1" y="644"/>
                    </a:lnTo>
                    <a:lnTo>
                      <a:pt x="489" y="799"/>
                    </a:lnTo>
                    <a:lnTo>
                      <a:pt x="489" y="1299"/>
                    </a:lnTo>
                    <a:lnTo>
                      <a:pt x="799" y="894"/>
                    </a:lnTo>
                    <a:lnTo>
                      <a:pt x="1287" y="1049"/>
                    </a:lnTo>
                    <a:lnTo>
                      <a:pt x="1287" y="1049"/>
                    </a:lnTo>
                    <a:lnTo>
                      <a:pt x="989" y="644"/>
                    </a:lnTo>
                    <a:lnTo>
                      <a:pt x="1287" y="251"/>
                    </a:lnTo>
                    <a:lnTo>
                      <a:pt x="799" y="394"/>
                    </a:lnTo>
                    <a:lnTo>
                      <a:pt x="48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3" name="Google Shape;5953;p28"/>
              <p:cNvSpPr/>
              <p:nvPr/>
            </p:nvSpPr>
            <p:spPr>
              <a:xfrm>
                <a:off x="2745875" y="1821775"/>
                <a:ext cx="32450" cy="32475"/>
              </a:xfrm>
              <a:custGeom>
                <a:rect b="b" l="l" r="r" t="t"/>
                <a:pathLst>
                  <a:path extrusionOk="0" h="1299" w="1298">
                    <a:moveTo>
                      <a:pt x="500" y="1"/>
                    </a:moveTo>
                    <a:lnTo>
                      <a:pt x="500" y="489"/>
                    </a:lnTo>
                    <a:lnTo>
                      <a:pt x="0" y="644"/>
                    </a:lnTo>
                    <a:lnTo>
                      <a:pt x="500" y="799"/>
                    </a:lnTo>
                    <a:lnTo>
                      <a:pt x="500" y="1299"/>
                    </a:lnTo>
                    <a:lnTo>
                      <a:pt x="810" y="894"/>
                    </a:lnTo>
                    <a:lnTo>
                      <a:pt x="1298" y="1049"/>
                    </a:lnTo>
                    <a:lnTo>
                      <a:pt x="988" y="644"/>
                    </a:lnTo>
                    <a:lnTo>
                      <a:pt x="1298" y="251"/>
                    </a:lnTo>
                    <a:lnTo>
                      <a:pt x="810" y="394"/>
                    </a:lnTo>
                    <a:lnTo>
                      <a:pt x="50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4" name="Google Shape;5954;p28"/>
              <p:cNvSpPr/>
              <p:nvPr/>
            </p:nvSpPr>
            <p:spPr>
              <a:xfrm>
                <a:off x="3651050" y="3127300"/>
                <a:ext cx="32450" cy="32475"/>
              </a:xfrm>
              <a:custGeom>
                <a:rect b="b" l="l" r="r" t="t"/>
                <a:pathLst>
                  <a:path extrusionOk="0" h="1299" w="1298">
                    <a:moveTo>
                      <a:pt x="488" y="0"/>
                    </a:moveTo>
                    <a:lnTo>
                      <a:pt x="488" y="501"/>
                    </a:lnTo>
                    <a:lnTo>
                      <a:pt x="0" y="655"/>
                    </a:lnTo>
                    <a:lnTo>
                      <a:pt x="488" y="810"/>
                    </a:lnTo>
                    <a:lnTo>
                      <a:pt x="488" y="1298"/>
                    </a:lnTo>
                    <a:lnTo>
                      <a:pt x="798" y="905"/>
                    </a:lnTo>
                    <a:lnTo>
                      <a:pt x="1298" y="1060"/>
                    </a:lnTo>
                    <a:lnTo>
                      <a:pt x="988" y="655"/>
                    </a:lnTo>
                    <a:lnTo>
                      <a:pt x="1298" y="251"/>
                    </a:lnTo>
                    <a:lnTo>
                      <a:pt x="798" y="405"/>
                    </a:lnTo>
                    <a:lnTo>
                      <a:pt x="48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5" name="Google Shape;5955;p28"/>
              <p:cNvSpPr/>
              <p:nvPr/>
            </p:nvSpPr>
            <p:spPr>
              <a:xfrm>
                <a:off x="4041275" y="2777250"/>
                <a:ext cx="32175" cy="32775"/>
              </a:xfrm>
              <a:custGeom>
                <a:rect b="b" l="l" r="r" t="t"/>
                <a:pathLst>
                  <a:path extrusionOk="0" h="1311" w="1287">
                    <a:moveTo>
                      <a:pt x="488" y="1"/>
                    </a:moveTo>
                    <a:lnTo>
                      <a:pt x="488" y="501"/>
                    </a:lnTo>
                    <a:lnTo>
                      <a:pt x="0" y="656"/>
                    </a:lnTo>
                    <a:lnTo>
                      <a:pt x="488" y="810"/>
                    </a:lnTo>
                    <a:lnTo>
                      <a:pt x="488" y="1310"/>
                    </a:lnTo>
                    <a:lnTo>
                      <a:pt x="798" y="906"/>
                    </a:lnTo>
                    <a:lnTo>
                      <a:pt x="1286" y="1060"/>
                    </a:lnTo>
                    <a:lnTo>
                      <a:pt x="988" y="656"/>
                    </a:lnTo>
                    <a:lnTo>
                      <a:pt x="1286" y="251"/>
                    </a:lnTo>
                    <a:lnTo>
                      <a:pt x="798" y="406"/>
                    </a:lnTo>
                    <a:lnTo>
                      <a:pt x="48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6" name="Google Shape;5956;p28"/>
              <p:cNvSpPr/>
              <p:nvPr/>
            </p:nvSpPr>
            <p:spPr>
              <a:xfrm>
                <a:off x="1419225" y="2245650"/>
                <a:ext cx="32450" cy="32475"/>
              </a:xfrm>
              <a:custGeom>
                <a:rect b="b" l="l" r="r" t="t"/>
                <a:pathLst>
                  <a:path extrusionOk="0" h="1299" w="1298">
                    <a:moveTo>
                      <a:pt x="500" y="0"/>
                    </a:moveTo>
                    <a:lnTo>
                      <a:pt x="500" y="500"/>
                    </a:lnTo>
                    <a:lnTo>
                      <a:pt x="0" y="655"/>
                    </a:lnTo>
                    <a:lnTo>
                      <a:pt x="500" y="810"/>
                    </a:lnTo>
                    <a:lnTo>
                      <a:pt x="500" y="1298"/>
                    </a:lnTo>
                    <a:lnTo>
                      <a:pt x="798" y="905"/>
                    </a:lnTo>
                    <a:lnTo>
                      <a:pt x="1298" y="1048"/>
                    </a:lnTo>
                    <a:lnTo>
                      <a:pt x="1298" y="1048"/>
                    </a:lnTo>
                    <a:lnTo>
                      <a:pt x="988" y="655"/>
                    </a:lnTo>
                    <a:lnTo>
                      <a:pt x="1298" y="250"/>
                    </a:lnTo>
                    <a:lnTo>
                      <a:pt x="798" y="405"/>
                    </a:lnTo>
                    <a:lnTo>
                      <a:pt x="5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7" name="Google Shape;5957;p28"/>
              <p:cNvSpPr/>
              <p:nvPr/>
            </p:nvSpPr>
            <p:spPr>
              <a:xfrm>
                <a:off x="3361425" y="3035625"/>
                <a:ext cx="32475" cy="32475"/>
              </a:xfrm>
              <a:custGeom>
                <a:rect b="b" l="l" r="r" t="t"/>
                <a:pathLst>
                  <a:path extrusionOk="0" h="1299" w="1299">
                    <a:moveTo>
                      <a:pt x="488" y="0"/>
                    </a:moveTo>
                    <a:lnTo>
                      <a:pt x="488" y="489"/>
                    </a:lnTo>
                    <a:lnTo>
                      <a:pt x="0" y="643"/>
                    </a:lnTo>
                    <a:lnTo>
                      <a:pt x="488" y="798"/>
                    </a:lnTo>
                    <a:lnTo>
                      <a:pt x="488" y="1298"/>
                    </a:lnTo>
                    <a:lnTo>
                      <a:pt x="798" y="893"/>
                    </a:lnTo>
                    <a:lnTo>
                      <a:pt x="1298" y="1048"/>
                    </a:lnTo>
                    <a:lnTo>
                      <a:pt x="989" y="643"/>
                    </a:lnTo>
                    <a:lnTo>
                      <a:pt x="1298" y="239"/>
                    </a:lnTo>
                    <a:lnTo>
                      <a:pt x="798" y="393"/>
                    </a:lnTo>
                    <a:lnTo>
                      <a:pt x="48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8" name="Google Shape;5958;p28"/>
              <p:cNvSpPr/>
              <p:nvPr/>
            </p:nvSpPr>
            <p:spPr>
              <a:xfrm>
                <a:off x="1792475" y="2761175"/>
                <a:ext cx="32175" cy="32475"/>
              </a:xfrm>
              <a:custGeom>
                <a:rect b="b" l="l" r="r" t="t"/>
                <a:pathLst>
                  <a:path extrusionOk="0" h="1299" w="1287">
                    <a:moveTo>
                      <a:pt x="489" y="1"/>
                    </a:moveTo>
                    <a:lnTo>
                      <a:pt x="489" y="501"/>
                    </a:lnTo>
                    <a:lnTo>
                      <a:pt x="0" y="644"/>
                    </a:lnTo>
                    <a:lnTo>
                      <a:pt x="489" y="799"/>
                    </a:lnTo>
                    <a:lnTo>
                      <a:pt x="489" y="1299"/>
                    </a:lnTo>
                    <a:lnTo>
                      <a:pt x="798" y="894"/>
                    </a:lnTo>
                    <a:lnTo>
                      <a:pt x="1286" y="1049"/>
                    </a:lnTo>
                    <a:lnTo>
                      <a:pt x="989" y="644"/>
                    </a:lnTo>
                    <a:lnTo>
                      <a:pt x="1286" y="251"/>
                    </a:lnTo>
                    <a:lnTo>
                      <a:pt x="798" y="406"/>
                    </a:lnTo>
                    <a:lnTo>
                      <a:pt x="48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9" name="Google Shape;5959;p28"/>
              <p:cNvSpPr/>
              <p:nvPr/>
            </p:nvSpPr>
            <p:spPr>
              <a:xfrm>
                <a:off x="1107275" y="2677850"/>
                <a:ext cx="32475" cy="32450"/>
              </a:xfrm>
              <a:custGeom>
                <a:rect b="b" l="l" r="r" t="t"/>
                <a:pathLst>
                  <a:path extrusionOk="0" h="1298" w="1299">
                    <a:moveTo>
                      <a:pt x="500" y="0"/>
                    </a:moveTo>
                    <a:lnTo>
                      <a:pt x="500" y="500"/>
                    </a:lnTo>
                    <a:lnTo>
                      <a:pt x="0" y="655"/>
                    </a:lnTo>
                    <a:lnTo>
                      <a:pt x="500" y="810"/>
                    </a:lnTo>
                    <a:lnTo>
                      <a:pt x="500" y="1298"/>
                    </a:lnTo>
                    <a:lnTo>
                      <a:pt x="810" y="905"/>
                    </a:lnTo>
                    <a:lnTo>
                      <a:pt x="1298" y="1048"/>
                    </a:lnTo>
                    <a:lnTo>
                      <a:pt x="988" y="655"/>
                    </a:lnTo>
                    <a:lnTo>
                      <a:pt x="1298" y="250"/>
                    </a:lnTo>
                    <a:lnTo>
                      <a:pt x="810" y="405"/>
                    </a:lnTo>
                    <a:lnTo>
                      <a:pt x="5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0" name="Google Shape;5960;p28"/>
              <p:cNvSpPr/>
              <p:nvPr/>
            </p:nvSpPr>
            <p:spPr>
              <a:xfrm>
                <a:off x="3018525" y="2280175"/>
                <a:ext cx="32475" cy="32475"/>
              </a:xfrm>
              <a:custGeom>
                <a:rect b="b" l="l" r="r" t="t"/>
                <a:pathLst>
                  <a:path extrusionOk="0" h="1299" w="1299">
                    <a:moveTo>
                      <a:pt x="500" y="0"/>
                    </a:moveTo>
                    <a:lnTo>
                      <a:pt x="500" y="500"/>
                    </a:lnTo>
                    <a:lnTo>
                      <a:pt x="0" y="655"/>
                    </a:lnTo>
                    <a:lnTo>
                      <a:pt x="500" y="810"/>
                    </a:lnTo>
                    <a:lnTo>
                      <a:pt x="500" y="1298"/>
                    </a:lnTo>
                    <a:lnTo>
                      <a:pt x="798" y="905"/>
                    </a:lnTo>
                    <a:lnTo>
                      <a:pt x="1298" y="1048"/>
                    </a:lnTo>
                    <a:lnTo>
                      <a:pt x="989" y="655"/>
                    </a:lnTo>
                    <a:lnTo>
                      <a:pt x="1298" y="250"/>
                    </a:lnTo>
                    <a:lnTo>
                      <a:pt x="798" y="405"/>
                    </a:lnTo>
                    <a:lnTo>
                      <a:pt x="5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1" name="Google Shape;5961;p28"/>
              <p:cNvSpPr/>
              <p:nvPr/>
            </p:nvSpPr>
            <p:spPr>
              <a:xfrm>
                <a:off x="2549425" y="2858225"/>
                <a:ext cx="14900" cy="12800"/>
              </a:xfrm>
              <a:custGeom>
                <a:rect b="b" l="l" r="r" t="t"/>
                <a:pathLst>
                  <a:path extrusionOk="0" h="512" w="596">
                    <a:moveTo>
                      <a:pt x="274" y="0"/>
                    </a:moveTo>
                    <a:cubicBezTo>
                      <a:pt x="119" y="0"/>
                      <a:pt x="0" y="119"/>
                      <a:pt x="0" y="262"/>
                    </a:cubicBezTo>
                    <a:cubicBezTo>
                      <a:pt x="0" y="409"/>
                      <a:pt x="129" y="511"/>
                      <a:pt x="259" y="511"/>
                    </a:cubicBezTo>
                    <a:cubicBezTo>
                      <a:pt x="319" y="511"/>
                      <a:pt x="380" y="490"/>
                      <a:pt x="429" y="441"/>
                    </a:cubicBezTo>
                    <a:cubicBezTo>
                      <a:pt x="595" y="286"/>
                      <a:pt x="488" y="12"/>
                      <a:pt x="27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2" name="Google Shape;5962;p28"/>
              <p:cNvSpPr/>
              <p:nvPr/>
            </p:nvSpPr>
            <p:spPr>
              <a:xfrm>
                <a:off x="2369925" y="2624550"/>
                <a:ext cx="7475" cy="6475"/>
              </a:xfrm>
              <a:custGeom>
                <a:rect b="b" l="l" r="r" t="t"/>
                <a:pathLst>
                  <a:path extrusionOk="0" h="259" w="299">
                    <a:moveTo>
                      <a:pt x="132" y="1"/>
                    </a:moveTo>
                    <a:cubicBezTo>
                      <a:pt x="60" y="1"/>
                      <a:pt x="1" y="60"/>
                      <a:pt x="1" y="132"/>
                    </a:cubicBezTo>
                    <a:cubicBezTo>
                      <a:pt x="1" y="207"/>
                      <a:pt x="64" y="258"/>
                      <a:pt x="131" y="258"/>
                    </a:cubicBezTo>
                    <a:cubicBezTo>
                      <a:pt x="160" y="258"/>
                      <a:pt x="190" y="249"/>
                      <a:pt x="215" y="227"/>
                    </a:cubicBezTo>
                    <a:cubicBezTo>
                      <a:pt x="298" y="144"/>
                      <a:pt x="251" y="1"/>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3" name="Google Shape;5963;p28"/>
              <p:cNvSpPr/>
              <p:nvPr/>
            </p:nvSpPr>
            <p:spPr>
              <a:xfrm>
                <a:off x="2025825" y="2983825"/>
                <a:ext cx="7475" cy="6650"/>
              </a:xfrm>
              <a:custGeom>
                <a:rect b="b" l="l" r="r" t="t"/>
                <a:pathLst>
                  <a:path extrusionOk="0" h="266" w="299">
                    <a:moveTo>
                      <a:pt x="132" y="1"/>
                    </a:moveTo>
                    <a:cubicBezTo>
                      <a:pt x="60" y="1"/>
                      <a:pt x="1" y="60"/>
                      <a:pt x="1" y="132"/>
                    </a:cubicBezTo>
                    <a:cubicBezTo>
                      <a:pt x="1" y="212"/>
                      <a:pt x="61" y="266"/>
                      <a:pt x="126" y="266"/>
                    </a:cubicBezTo>
                    <a:cubicBezTo>
                      <a:pt x="157" y="266"/>
                      <a:pt x="188" y="254"/>
                      <a:pt x="215" y="227"/>
                    </a:cubicBezTo>
                    <a:cubicBezTo>
                      <a:pt x="299" y="155"/>
                      <a:pt x="251" y="13"/>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4" name="Google Shape;5964;p28"/>
              <p:cNvSpPr/>
              <p:nvPr/>
            </p:nvSpPr>
            <p:spPr>
              <a:xfrm>
                <a:off x="2667000" y="2083975"/>
                <a:ext cx="7750" cy="6400"/>
              </a:xfrm>
              <a:custGeom>
                <a:rect b="b" l="l" r="r" t="t"/>
                <a:pathLst>
                  <a:path extrusionOk="0" h="256" w="310">
                    <a:moveTo>
                      <a:pt x="125" y="1"/>
                    </a:moveTo>
                    <a:cubicBezTo>
                      <a:pt x="60" y="1"/>
                      <a:pt x="0" y="57"/>
                      <a:pt x="0" y="133"/>
                    </a:cubicBezTo>
                    <a:cubicBezTo>
                      <a:pt x="0" y="205"/>
                      <a:pt x="65" y="256"/>
                      <a:pt x="132" y="256"/>
                    </a:cubicBezTo>
                    <a:cubicBezTo>
                      <a:pt x="165" y="256"/>
                      <a:pt x="199" y="244"/>
                      <a:pt x="226" y="216"/>
                    </a:cubicBezTo>
                    <a:cubicBezTo>
                      <a:pt x="310" y="145"/>
                      <a:pt x="250" y="2"/>
                      <a:pt x="143" y="2"/>
                    </a:cubicBezTo>
                    <a:cubicBezTo>
                      <a:pt x="137" y="1"/>
                      <a:pt x="131" y="1"/>
                      <a:pt x="12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5" name="Google Shape;5965;p28"/>
              <p:cNvSpPr/>
              <p:nvPr/>
            </p:nvSpPr>
            <p:spPr>
              <a:xfrm>
                <a:off x="2303550" y="2080750"/>
                <a:ext cx="7475" cy="6450"/>
              </a:xfrm>
              <a:custGeom>
                <a:rect b="b" l="l" r="r" t="t"/>
                <a:pathLst>
                  <a:path extrusionOk="0" h="258" w="299">
                    <a:moveTo>
                      <a:pt x="131" y="0"/>
                    </a:moveTo>
                    <a:cubicBezTo>
                      <a:pt x="60" y="0"/>
                      <a:pt x="0" y="48"/>
                      <a:pt x="0" y="131"/>
                    </a:cubicBezTo>
                    <a:cubicBezTo>
                      <a:pt x="0" y="206"/>
                      <a:pt x="64" y="258"/>
                      <a:pt x="131" y="258"/>
                    </a:cubicBezTo>
                    <a:cubicBezTo>
                      <a:pt x="160" y="258"/>
                      <a:pt x="190" y="248"/>
                      <a:pt x="215" y="226"/>
                    </a:cubicBezTo>
                    <a:cubicBezTo>
                      <a:pt x="298" y="143"/>
                      <a:pt x="251" y="0"/>
                      <a:pt x="13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6" name="Google Shape;5966;p28"/>
              <p:cNvSpPr/>
              <p:nvPr/>
            </p:nvSpPr>
            <p:spPr>
              <a:xfrm>
                <a:off x="1918475" y="2471525"/>
                <a:ext cx="9650" cy="6625"/>
              </a:xfrm>
              <a:custGeom>
                <a:rect b="b" l="l" r="r" t="t"/>
                <a:pathLst>
                  <a:path extrusionOk="0" h="265" w="386">
                    <a:moveTo>
                      <a:pt x="177" y="1"/>
                    </a:moveTo>
                    <a:cubicBezTo>
                      <a:pt x="1" y="1"/>
                      <a:pt x="4" y="264"/>
                      <a:pt x="188" y="264"/>
                    </a:cubicBezTo>
                    <a:cubicBezTo>
                      <a:pt x="191" y="264"/>
                      <a:pt x="195" y="264"/>
                      <a:pt x="199" y="264"/>
                    </a:cubicBezTo>
                    <a:cubicBezTo>
                      <a:pt x="203" y="264"/>
                      <a:pt x="207" y="264"/>
                      <a:pt x="210" y="264"/>
                    </a:cubicBezTo>
                    <a:cubicBezTo>
                      <a:pt x="383" y="264"/>
                      <a:pt x="386" y="1"/>
                      <a:pt x="220" y="1"/>
                    </a:cubicBezTo>
                    <a:cubicBezTo>
                      <a:pt x="214" y="1"/>
                      <a:pt x="207" y="1"/>
                      <a:pt x="199" y="2"/>
                    </a:cubicBezTo>
                    <a:cubicBezTo>
                      <a:pt x="191" y="1"/>
                      <a:pt x="184" y="1"/>
                      <a:pt x="17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7" name="Google Shape;5967;p28"/>
              <p:cNvSpPr/>
              <p:nvPr/>
            </p:nvSpPr>
            <p:spPr>
              <a:xfrm>
                <a:off x="2306625" y="3102300"/>
                <a:ext cx="7675" cy="6650"/>
              </a:xfrm>
              <a:custGeom>
                <a:rect b="b" l="l" r="r" t="t"/>
                <a:pathLst>
                  <a:path extrusionOk="0" h="266" w="307">
                    <a:moveTo>
                      <a:pt x="139" y="0"/>
                    </a:moveTo>
                    <a:cubicBezTo>
                      <a:pt x="68" y="0"/>
                      <a:pt x="8" y="60"/>
                      <a:pt x="8" y="131"/>
                    </a:cubicBezTo>
                    <a:cubicBezTo>
                      <a:pt x="0" y="212"/>
                      <a:pt x="63" y="265"/>
                      <a:pt x="131" y="265"/>
                    </a:cubicBezTo>
                    <a:cubicBezTo>
                      <a:pt x="163" y="265"/>
                      <a:pt x="196" y="253"/>
                      <a:pt x="223" y="227"/>
                    </a:cubicBezTo>
                    <a:cubicBezTo>
                      <a:pt x="306" y="143"/>
                      <a:pt x="258" y="12"/>
                      <a:pt x="139"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8" name="Google Shape;5968;p28"/>
              <p:cNvSpPr/>
              <p:nvPr/>
            </p:nvSpPr>
            <p:spPr>
              <a:xfrm>
                <a:off x="2209300" y="3393375"/>
                <a:ext cx="7650" cy="6375"/>
              </a:xfrm>
              <a:custGeom>
                <a:rect b="b" l="l" r="r" t="t"/>
                <a:pathLst>
                  <a:path extrusionOk="0" h="255" w="306">
                    <a:moveTo>
                      <a:pt x="121" y="0"/>
                    </a:moveTo>
                    <a:cubicBezTo>
                      <a:pt x="58" y="0"/>
                      <a:pt x="8" y="55"/>
                      <a:pt x="8" y="121"/>
                    </a:cubicBezTo>
                    <a:cubicBezTo>
                      <a:pt x="0" y="201"/>
                      <a:pt x="63" y="255"/>
                      <a:pt x="131" y="255"/>
                    </a:cubicBezTo>
                    <a:cubicBezTo>
                      <a:pt x="163" y="255"/>
                      <a:pt x="196" y="243"/>
                      <a:pt x="222" y="216"/>
                    </a:cubicBezTo>
                    <a:cubicBezTo>
                      <a:pt x="306" y="145"/>
                      <a:pt x="258" y="2"/>
                      <a:pt x="139" y="2"/>
                    </a:cubicBezTo>
                    <a:cubicBezTo>
                      <a:pt x="133" y="1"/>
                      <a:pt x="127" y="0"/>
                      <a:pt x="12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9" name="Google Shape;5969;p28"/>
              <p:cNvSpPr/>
              <p:nvPr/>
            </p:nvSpPr>
            <p:spPr>
              <a:xfrm>
                <a:off x="2083875" y="3702375"/>
                <a:ext cx="7775" cy="6650"/>
              </a:xfrm>
              <a:custGeom>
                <a:rect b="b" l="l" r="r" t="t"/>
                <a:pathLst>
                  <a:path extrusionOk="0" h="266" w="311">
                    <a:moveTo>
                      <a:pt x="144" y="0"/>
                    </a:moveTo>
                    <a:cubicBezTo>
                      <a:pt x="60" y="0"/>
                      <a:pt x="1" y="60"/>
                      <a:pt x="1" y="131"/>
                    </a:cubicBezTo>
                    <a:cubicBezTo>
                      <a:pt x="1" y="212"/>
                      <a:pt x="66" y="265"/>
                      <a:pt x="135" y="265"/>
                    </a:cubicBezTo>
                    <a:cubicBezTo>
                      <a:pt x="167" y="265"/>
                      <a:pt x="200" y="253"/>
                      <a:pt x="227" y="227"/>
                    </a:cubicBezTo>
                    <a:cubicBezTo>
                      <a:pt x="310" y="143"/>
                      <a:pt x="251" y="0"/>
                      <a:pt x="14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0" name="Google Shape;5970;p28"/>
              <p:cNvSpPr/>
              <p:nvPr/>
            </p:nvSpPr>
            <p:spPr>
              <a:xfrm>
                <a:off x="2559225" y="3660700"/>
                <a:ext cx="6875" cy="6275"/>
              </a:xfrm>
              <a:custGeom>
                <a:rect b="b" l="l" r="r" t="t"/>
                <a:pathLst>
                  <a:path extrusionOk="0" h="251" w="275">
                    <a:moveTo>
                      <a:pt x="132" y="0"/>
                    </a:moveTo>
                    <a:cubicBezTo>
                      <a:pt x="60" y="0"/>
                      <a:pt x="1" y="48"/>
                      <a:pt x="1" y="120"/>
                    </a:cubicBezTo>
                    <a:cubicBezTo>
                      <a:pt x="1" y="203"/>
                      <a:pt x="60" y="250"/>
                      <a:pt x="132" y="250"/>
                    </a:cubicBezTo>
                    <a:cubicBezTo>
                      <a:pt x="215" y="250"/>
                      <a:pt x="275" y="203"/>
                      <a:pt x="275" y="120"/>
                    </a:cubicBezTo>
                    <a:cubicBezTo>
                      <a:pt x="275" y="48"/>
                      <a:pt x="215" y="0"/>
                      <a:pt x="13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1" name="Google Shape;5971;p28"/>
              <p:cNvSpPr/>
              <p:nvPr/>
            </p:nvSpPr>
            <p:spPr>
              <a:xfrm>
                <a:off x="2366350" y="4374475"/>
                <a:ext cx="6875" cy="6575"/>
              </a:xfrm>
              <a:custGeom>
                <a:rect b="b" l="l" r="r" t="t"/>
                <a:pathLst>
                  <a:path extrusionOk="0" h="263" w="275">
                    <a:moveTo>
                      <a:pt x="144" y="1"/>
                    </a:moveTo>
                    <a:cubicBezTo>
                      <a:pt x="60" y="1"/>
                      <a:pt x="1" y="60"/>
                      <a:pt x="1" y="132"/>
                    </a:cubicBezTo>
                    <a:cubicBezTo>
                      <a:pt x="1" y="203"/>
                      <a:pt x="60" y="263"/>
                      <a:pt x="144" y="263"/>
                    </a:cubicBezTo>
                    <a:cubicBezTo>
                      <a:pt x="215" y="263"/>
                      <a:pt x="275" y="203"/>
                      <a:pt x="275" y="132"/>
                    </a:cubicBezTo>
                    <a:cubicBezTo>
                      <a:pt x="275" y="60"/>
                      <a:pt x="215" y="1"/>
                      <a:pt x="14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2" name="Google Shape;5972;p28"/>
              <p:cNvSpPr/>
              <p:nvPr/>
            </p:nvSpPr>
            <p:spPr>
              <a:xfrm>
                <a:off x="3070300" y="3765175"/>
                <a:ext cx="7475" cy="6650"/>
              </a:xfrm>
              <a:custGeom>
                <a:rect b="b" l="l" r="r" t="t"/>
                <a:pathLst>
                  <a:path extrusionOk="0" h="266" w="299">
                    <a:moveTo>
                      <a:pt x="132" y="1"/>
                    </a:moveTo>
                    <a:cubicBezTo>
                      <a:pt x="61" y="1"/>
                      <a:pt x="1" y="60"/>
                      <a:pt x="1" y="132"/>
                    </a:cubicBezTo>
                    <a:cubicBezTo>
                      <a:pt x="1" y="212"/>
                      <a:pt x="61" y="266"/>
                      <a:pt x="126" y="266"/>
                    </a:cubicBezTo>
                    <a:cubicBezTo>
                      <a:pt x="157" y="266"/>
                      <a:pt x="188" y="254"/>
                      <a:pt x="215" y="227"/>
                    </a:cubicBezTo>
                    <a:cubicBezTo>
                      <a:pt x="299" y="143"/>
                      <a:pt x="251" y="12"/>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3" name="Google Shape;5973;p28"/>
              <p:cNvSpPr/>
              <p:nvPr/>
            </p:nvSpPr>
            <p:spPr>
              <a:xfrm>
                <a:off x="2988150" y="3991400"/>
                <a:ext cx="7475" cy="6450"/>
              </a:xfrm>
              <a:custGeom>
                <a:rect b="b" l="l" r="r" t="t"/>
                <a:pathLst>
                  <a:path extrusionOk="0" h="258" w="299">
                    <a:moveTo>
                      <a:pt x="132" y="0"/>
                    </a:moveTo>
                    <a:cubicBezTo>
                      <a:pt x="60" y="0"/>
                      <a:pt x="1" y="48"/>
                      <a:pt x="1" y="131"/>
                    </a:cubicBezTo>
                    <a:cubicBezTo>
                      <a:pt x="1" y="206"/>
                      <a:pt x="65" y="258"/>
                      <a:pt x="132" y="258"/>
                    </a:cubicBezTo>
                    <a:cubicBezTo>
                      <a:pt x="161" y="258"/>
                      <a:pt x="190" y="248"/>
                      <a:pt x="215" y="226"/>
                    </a:cubicBezTo>
                    <a:cubicBezTo>
                      <a:pt x="299" y="143"/>
                      <a:pt x="251" y="0"/>
                      <a:pt x="13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4" name="Google Shape;5974;p28"/>
              <p:cNvSpPr/>
              <p:nvPr/>
            </p:nvSpPr>
            <p:spPr>
              <a:xfrm>
                <a:off x="2795575" y="4192900"/>
                <a:ext cx="7475" cy="6650"/>
              </a:xfrm>
              <a:custGeom>
                <a:rect b="b" l="l" r="r" t="t"/>
                <a:pathLst>
                  <a:path extrusionOk="0" h="266" w="299">
                    <a:moveTo>
                      <a:pt x="131" y="1"/>
                    </a:moveTo>
                    <a:cubicBezTo>
                      <a:pt x="60" y="1"/>
                      <a:pt x="1" y="60"/>
                      <a:pt x="1" y="132"/>
                    </a:cubicBezTo>
                    <a:cubicBezTo>
                      <a:pt x="1" y="212"/>
                      <a:pt x="61" y="266"/>
                      <a:pt x="125" y="266"/>
                    </a:cubicBezTo>
                    <a:cubicBezTo>
                      <a:pt x="156" y="266"/>
                      <a:pt x="188" y="254"/>
                      <a:pt x="215" y="227"/>
                    </a:cubicBezTo>
                    <a:cubicBezTo>
                      <a:pt x="298" y="144"/>
                      <a:pt x="251" y="13"/>
                      <a:pt x="13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5" name="Google Shape;5975;p28"/>
              <p:cNvSpPr/>
              <p:nvPr/>
            </p:nvSpPr>
            <p:spPr>
              <a:xfrm>
                <a:off x="3423925" y="3518125"/>
                <a:ext cx="7775" cy="6650"/>
              </a:xfrm>
              <a:custGeom>
                <a:rect b="b" l="l" r="r" t="t"/>
                <a:pathLst>
                  <a:path extrusionOk="0" h="266" w="311">
                    <a:moveTo>
                      <a:pt x="143" y="0"/>
                    </a:moveTo>
                    <a:cubicBezTo>
                      <a:pt x="72" y="0"/>
                      <a:pt x="1" y="60"/>
                      <a:pt x="1" y="131"/>
                    </a:cubicBezTo>
                    <a:cubicBezTo>
                      <a:pt x="1" y="212"/>
                      <a:pt x="66" y="265"/>
                      <a:pt x="135" y="265"/>
                    </a:cubicBezTo>
                    <a:cubicBezTo>
                      <a:pt x="167" y="265"/>
                      <a:pt x="200" y="253"/>
                      <a:pt x="227" y="227"/>
                    </a:cubicBezTo>
                    <a:cubicBezTo>
                      <a:pt x="310" y="143"/>
                      <a:pt x="263" y="0"/>
                      <a:pt x="14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6" name="Google Shape;5976;p28"/>
              <p:cNvSpPr/>
              <p:nvPr/>
            </p:nvSpPr>
            <p:spPr>
              <a:xfrm>
                <a:off x="4689275" y="3780950"/>
                <a:ext cx="7750" cy="6650"/>
              </a:xfrm>
              <a:custGeom>
                <a:rect b="b" l="l" r="r" t="t"/>
                <a:pathLst>
                  <a:path extrusionOk="0" h="266" w="310">
                    <a:moveTo>
                      <a:pt x="143" y="1"/>
                    </a:moveTo>
                    <a:cubicBezTo>
                      <a:pt x="60" y="1"/>
                      <a:pt x="0" y="60"/>
                      <a:pt x="0" y="132"/>
                    </a:cubicBezTo>
                    <a:cubicBezTo>
                      <a:pt x="0" y="212"/>
                      <a:pt x="66" y="266"/>
                      <a:pt x="134" y="266"/>
                    </a:cubicBezTo>
                    <a:cubicBezTo>
                      <a:pt x="166" y="266"/>
                      <a:pt x="199" y="254"/>
                      <a:pt x="226" y="227"/>
                    </a:cubicBezTo>
                    <a:cubicBezTo>
                      <a:pt x="310" y="143"/>
                      <a:pt x="250" y="1"/>
                      <a:pt x="1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7" name="Google Shape;5977;p28"/>
              <p:cNvSpPr/>
              <p:nvPr/>
            </p:nvSpPr>
            <p:spPr>
              <a:xfrm>
                <a:off x="3730525" y="4181600"/>
                <a:ext cx="7450" cy="6450"/>
              </a:xfrm>
              <a:custGeom>
                <a:rect b="b" l="l" r="r" t="t"/>
                <a:pathLst>
                  <a:path extrusionOk="0" h="258" w="298">
                    <a:moveTo>
                      <a:pt x="131" y="0"/>
                    </a:moveTo>
                    <a:cubicBezTo>
                      <a:pt x="60" y="0"/>
                      <a:pt x="0" y="60"/>
                      <a:pt x="0" y="131"/>
                    </a:cubicBezTo>
                    <a:cubicBezTo>
                      <a:pt x="0" y="206"/>
                      <a:pt x="64" y="258"/>
                      <a:pt x="131" y="258"/>
                    </a:cubicBezTo>
                    <a:cubicBezTo>
                      <a:pt x="160" y="258"/>
                      <a:pt x="189" y="248"/>
                      <a:pt x="214" y="227"/>
                    </a:cubicBezTo>
                    <a:cubicBezTo>
                      <a:pt x="298" y="143"/>
                      <a:pt x="250" y="12"/>
                      <a:pt x="13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8" name="Google Shape;5978;p28"/>
              <p:cNvSpPr/>
              <p:nvPr/>
            </p:nvSpPr>
            <p:spPr>
              <a:xfrm>
                <a:off x="3041150" y="3291300"/>
                <a:ext cx="6850" cy="6575"/>
              </a:xfrm>
              <a:custGeom>
                <a:rect b="b" l="l" r="r" t="t"/>
                <a:pathLst>
                  <a:path extrusionOk="0" h="263" w="274">
                    <a:moveTo>
                      <a:pt x="143" y="1"/>
                    </a:moveTo>
                    <a:cubicBezTo>
                      <a:pt x="72" y="1"/>
                      <a:pt x="0" y="60"/>
                      <a:pt x="0" y="132"/>
                    </a:cubicBezTo>
                    <a:cubicBezTo>
                      <a:pt x="0" y="203"/>
                      <a:pt x="72" y="263"/>
                      <a:pt x="143" y="263"/>
                    </a:cubicBezTo>
                    <a:cubicBezTo>
                      <a:pt x="214" y="263"/>
                      <a:pt x="274" y="203"/>
                      <a:pt x="274" y="132"/>
                    </a:cubicBezTo>
                    <a:cubicBezTo>
                      <a:pt x="274" y="60"/>
                      <a:pt x="214" y="1"/>
                      <a:pt x="1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9" name="Google Shape;5979;p28"/>
              <p:cNvSpPr/>
              <p:nvPr/>
            </p:nvSpPr>
            <p:spPr>
              <a:xfrm>
                <a:off x="2792000" y="3183250"/>
                <a:ext cx="7775" cy="6650"/>
              </a:xfrm>
              <a:custGeom>
                <a:rect b="b" l="l" r="r" t="t"/>
                <a:pathLst>
                  <a:path extrusionOk="0" h="266" w="311">
                    <a:moveTo>
                      <a:pt x="144" y="1"/>
                    </a:moveTo>
                    <a:cubicBezTo>
                      <a:pt x="60" y="1"/>
                      <a:pt x="1" y="60"/>
                      <a:pt x="1" y="132"/>
                    </a:cubicBezTo>
                    <a:cubicBezTo>
                      <a:pt x="1" y="213"/>
                      <a:pt x="66" y="266"/>
                      <a:pt x="135" y="266"/>
                    </a:cubicBezTo>
                    <a:cubicBezTo>
                      <a:pt x="167" y="266"/>
                      <a:pt x="200" y="254"/>
                      <a:pt x="227" y="227"/>
                    </a:cubicBezTo>
                    <a:cubicBezTo>
                      <a:pt x="310" y="144"/>
                      <a:pt x="251" y="1"/>
                      <a:pt x="14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0" name="Google Shape;5980;p28"/>
              <p:cNvSpPr/>
              <p:nvPr/>
            </p:nvSpPr>
            <p:spPr>
              <a:xfrm>
                <a:off x="2931600" y="2869500"/>
                <a:ext cx="7775" cy="6500"/>
              </a:xfrm>
              <a:custGeom>
                <a:rect b="b" l="l" r="r" t="t"/>
                <a:pathLst>
                  <a:path extrusionOk="0" h="260" w="311">
                    <a:moveTo>
                      <a:pt x="123" y="0"/>
                    </a:moveTo>
                    <a:cubicBezTo>
                      <a:pt x="50" y="0"/>
                      <a:pt x="1" y="56"/>
                      <a:pt x="1" y="133"/>
                    </a:cubicBezTo>
                    <a:cubicBezTo>
                      <a:pt x="1" y="208"/>
                      <a:pt x="70" y="259"/>
                      <a:pt x="141" y="259"/>
                    </a:cubicBezTo>
                    <a:cubicBezTo>
                      <a:pt x="171" y="259"/>
                      <a:pt x="202" y="249"/>
                      <a:pt x="227" y="228"/>
                    </a:cubicBezTo>
                    <a:cubicBezTo>
                      <a:pt x="310" y="145"/>
                      <a:pt x="251" y="2"/>
                      <a:pt x="144" y="2"/>
                    </a:cubicBezTo>
                    <a:cubicBezTo>
                      <a:pt x="136" y="1"/>
                      <a:pt x="129" y="0"/>
                      <a:pt x="12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1" name="Google Shape;5981;p28"/>
              <p:cNvSpPr/>
              <p:nvPr/>
            </p:nvSpPr>
            <p:spPr>
              <a:xfrm>
                <a:off x="2775025" y="2452800"/>
                <a:ext cx="7475" cy="6675"/>
              </a:xfrm>
              <a:custGeom>
                <a:rect b="b" l="l" r="r" t="t"/>
                <a:pathLst>
                  <a:path extrusionOk="0" h="267" w="299">
                    <a:moveTo>
                      <a:pt x="132" y="1"/>
                    </a:moveTo>
                    <a:cubicBezTo>
                      <a:pt x="61" y="1"/>
                      <a:pt x="1" y="61"/>
                      <a:pt x="1" y="132"/>
                    </a:cubicBezTo>
                    <a:cubicBezTo>
                      <a:pt x="1" y="213"/>
                      <a:pt x="61" y="266"/>
                      <a:pt x="126" y="266"/>
                    </a:cubicBezTo>
                    <a:cubicBezTo>
                      <a:pt x="157" y="266"/>
                      <a:pt x="188" y="254"/>
                      <a:pt x="215" y="227"/>
                    </a:cubicBezTo>
                    <a:cubicBezTo>
                      <a:pt x="299" y="156"/>
                      <a:pt x="251" y="13"/>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2" name="Google Shape;5982;p28"/>
              <p:cNvSpPr/>
              <p:nvPr/>
            </p:nvSpPr>
            <p:spPr>
              <a:xfrm>
                <a:off x="3629900" y="2809400"/>
                <a:ext cx="7775" cy="6650"/>
              </a:xfrm>
              <a:custGeom>
                <a:rect b="b" l="l" r="r" t="t"/>
                <a:pathLst>
                  <a:path extrusionOk="0" h="266" w="311">
                    <a:moveTo>
                      <a:pt x="144" y="1"/>
                    </a:moveTo>
                    <a:cubicBezTo>
                      <a:pt x="72" y="1"/>
                      <a:pt x="1" y="60"/>
                      <a:pt x="1" y="132"/>
                    </a:cubicBezTo>
                    <a:cubicBezTo>
                      <a:pt x="1" y="212"/>
                      <a:pt x="66" y="266"/>
                      <a:pt x="135" y="266"/>
                    </a:cubicBezTo>
                    <a:cubicBezTo>
                      <a:pt x="167" y="266"/>
                      <a:pt x="200" y="254"/>
                      <a:pt x="227" y="227"/>
                    </a:cubicBezTo>
                    <a:cubicBezTo>
                      <a:pt x="310" y="144"/>
                      <a:pt x="251" y="1"/>
                      <a:pt x="14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3" name="Google Shape;5983;p28"/>
              <p:cNvSpPr/>
              <p:nvPr/>
            </p:nvSpPr>
            <p:spPr>
              <a:xfrm>
                <a:off x="3815350" y="3113600"/>
                <a:ext cx="7450" cy="6650"/>
              </a:xfrm>
              <a:custGeom>
                <a:rect b="b" l="l" r="r" t="t"/>
                <a:pathLst>
                  <a:path extrusionOk="0" h="266" w="298">
                    <a:moveTo>
                      <a:pt x="131" y="1"/>
                    </a:moveTo>
                    <a:cubicBezTo>
                      <a:pt x="60" y="1"/>
                      <a:pt x="0" y="60"/>
                      <a:pt x="0" y="132"/>
                    </a:cubicBezTo>
                    <a:cubicBezTo>
                      <a:pt x="0" y="213"/>
                      <a:pt x="61" y="266"/>
                      <a:pt x="125" y="266"/>
                    </a:cubicBezTo>
                    <a:cubicBezTo>
                      <a:pt x="156" y="266"/>
                      <a:pt x="188" y="254"/>
                      <a:pt x="215" y="227"/>
                    </a:cubicBezTo>
                    <a:cubicBezTo>
                      <a:pt x="298" y="156"/>
                      <a:pt x="250" y="13"/>
                      <a:pt x="13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4" name="Google Shape;5984;p28"/>
              <p:cNvSpPr/>
              <p:nvPr/>
            </p:nvSpPr>
            <p:spPr>
              <a:xfrm>
                <a:off x="2695275" y="3010025"/>
                <a:ext cx="6850" cy="6575"/>
              </a:xfrm>
              <a:custGeom>
                <a:rect b="b" l="l" r="r" t="t"/>
                <a:pathLst>
                  <a:path extrusionOk="0" h="263" w="274">
                    <a:moveTo>
                      <a:pt x="131" y="0"/>
                    </a:moveTo>
                    <a:cubicBezTo>
                      <a:pt x="60" y="0"/>
                      <a:pt x="0" y="60"/>
                      <a:pt x="0" y="131"/>
                    </a:cubicBezTo>
                    <a:cubicBezTo>
                      <a:pt x="0" y="203"/>
                      <a:pt x="60" y="262"/>
                      <a:pt x="131" y="262"/>
                    </a:cubicBezTo>
                    <a:cubicBezTo>
                      <a:pt x="203" y="262"/>
                      <a:pt x="274" y="203"/>
                      <a:pt x="274" y="131"/>
                    </a:cubicBezTo>
                    <a:cubicBezTo>
                      <a:pt x="274" y="60"/>
                      <a:pt x="203" y="0"/>
                      <a:pt x="13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5" name="Google Shape;5985;p28"/>
              <p:cNvSpPr/>
              <p:nvPr/>
            </p:nvSpPr>
            <p:spPr>
              <a:xfrm>
                <a:off x="1995775" y="2767725"/>
                <a:ext cx="7750" cy="6475"/>
              </a:xfrm>
              <a:custGeom>
                <a:rect b="b" l="l" r="r" t="t"/>
                <a:pathLst>
                  <a:path extrusionOk="0" h="259" w="310">
                    <a:moveTo>
                      <a:pt x="143" y="1"/>
                    </a:moveTo>
                    <a:cubicBezTo>
                      <a:pt x="72" y="1"/>
                      <a:pt x="12" y="60"/>
                      <a:pt x="0" y="132"/>
                    </a:cubicBezTo>
                    <a:cubicBezTo>
                      <a:pt x="0" y="207"/>
                      <a:pt x="70" y="258"/>
                      <a:pt x="141" y="258"/>
                    </a:cubicBezTo>
                    <a:cubicBezTo>
                      <a:pt x="171" y="258"/>
                      <a:pt x="201" y="249"/>
                      <a:pt x="227" y="227"/>
                    </a:cubicBezTo>
                    <a:cubicBezTo>
                      <a:pt x="310" y="144"/>
                      <a:pt x="250" y="1"/>
                      <a:pt x="1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6" name="Google Shape;5986;p28"/>
              <p:cNvSpPr/>
              <p:nvPr/>
            </p:nvSpPr>
            <p:spPr>
              <a:xfrm>
                <a:off x="1842475" y="2609675"/>
                <a:ext cx="7475" cy="6525"/>
              </a:xfrm>
              <a:custGeom>
                <a:rect b="b" l="l" r="r" t="t"/>
                <a:pathLst>
                  <a:path extrusionOk="0" h="261" w="299">
                    <a:moveTo>
                      <a:pt x="132" y="1"/>
                    </a:moveTo>
                    <a:cubicBezTo>
                      <a:pt x="60" y="1"/>
                      <a:pt x="1" y="60"/>
                      <a:pt x="1" y="132"/>
                    </a:cubicBezTo>
                    <a:cubicBezTo>
                      <a:pt x="1" y="212"/>
                      <a:pt x="61" y="260"/>
                      <a:pt x="126" y="260"/>
                    </a:cubicBezTo>
                    <a:cubicBezTo>
                      <a:pt x="157" y="260"/>
                      <a:pt x="188" y="250"/>
                      <a:pt x="215" y="227"/>
                    </a:cubicBezTo>
                    <a:cubicBezTo>
                      <a:pt x="298" y="143"/>
                      <a:pt x="251" y="12"/>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7" name="Google Shape;5987;p28"/>
              <p:cNvSpPr/>
              <p:nvPr/>
            </p:nvSpPr>
            <p:spPr>
              <a:xfrm>
                <a:off x="1810500" y="1837825"/>
                <a:ext cx="9225" cy="6625"/>
              </a:xfrm>
              <a:custGeom>
                <a:rect b="b" l="l" r="r" t="t"/>
                <a:pathLst>
                  <a:path extrusionOk="0" h="265" w="369">
                    <a:moveTo>
                      <a:pt x="164" y="0"/>
                    </a:moveTo>
                    <a:cubicBezTo>
                      <a:pt x="1" y="0"/>
                      <a:pt x="1" y="265"/>
                      <a:pt x="164" y="265"/>
                    </a:cubicBezTo>
                    <a:cubicBezTo>
                      <a:pt x="170" y="265"/>
                      <a:pt x="177" y="265"/>
                      <a:pt x="184" y="264"/>
                    </a:cubicBezTo>
                    <a:cubicBezTo>
                      <a:pt x="191" y="265"/>
                      <a:pt x="198" y="265"/>
                      <a:pt x="205" y="265"/>
                    </a:cubicBezTo>
                    <a:cubicBezTo>
                      <a:pt x="368" y="265"/>
                      <a:pt x="368" y="0"/>
                      <a:pt x="205" y="0"/>
                    </a:cubicBezTo>
                    <a:cubicBezTo>
                      <a:pt x="198" y="0"/>
                      <a:pt x="191" y="1"/>
                      <a:pt x="184" y="2"/>
                    </a:cubicBezTo>
                    <a:cubicBezTo>
                      <a:pt x="177" y="1"/>
                      <a:pt x="170" y="0"/>
                      <a:pt x="16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8" name="Google Shape;5988;p28"/>
              <p:cNvSpPr/>
              <p:nvPr/>
            </p:nvSpPr>
            <p:spPr>
              <a:xfrm>
                <a:off x="1120375" y="1474375"/>
                <a:ext cx="7450" cy="6400"/>
              </a:xfrm>
              <a:custGeom>
                <a:rect b="b" l="l" r="r" t="t"/>
                <a:pathLst>
                  <a:path extrusionOk="0" h="256" w="298">
                    <a:moveTo>
                      <a:pt x="113" y="1"/>
                    </a:moveTo>
                    <a:cubicBezTo>
                      <a:pt x="50" y="1"/>
                      <a:pt x="0" y="57"/>
                      <a:pt x="0" y="133"/>
                    </a:cubicBezTo>
                    <a:cubicBezTo>
                      <a:pt x="0" y="205"/>
                      <a:pt x="59" y="256"/>
                      <a:pt x="124" y="256"/>
                    </a:cubicBezTo>
                    <a:cubicBezTo>
                      <a:pt x="155" y="256"/>
                      <a:pt x="187" y="244"/>
                      <a:pt x="214" y="217"/>
                    </a:cubicBezTo>
                    <a:cubicBezTo>
                      <a:pt x="298" y="145"/>
                      <a:pt x="250" y="2"/>
                      <a:pt x="131" y="2"/>
                    </a:cubicBezTo>
                    <a:cubicBezTo>
                      <a:pt x="125" y="1"/>
                      <a:pt x="119" y="1"/>
                      <a:pt x="11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9" name="Google Shape;5989;p28"/>
              <p:cNvSpPr/>
              <p:nvPr/>
            </p:nvSpPr>
            <p:spPr>
              <a:xfrm>
                <a:off x="1754675" y="1531525"/>
                <a:ext cx="7750" cy="6400"/>
              </a:xfrm>
              <a:custGeom>
                <a:rect b="b" l="l" r="r" t="t"/>
                <a:pathLst>
                  <a:path extrusionOk="0" h="256" w="310">
                    <a:moveTo>
                      <a:pt x="125" y="1"/>
                    </a:moveTo>
                    <a:cubicBezTo>
                      <a:pt x="60" y="1"/>
                      <a:pt x="0" y="57"/>
                      <a:pt x="0" y="133"/>
                    </a:cubicBezTo>
                    <a:cubicBezTo>
                      <a:pt x="0" y="205"/>
                      <a:pt x="65" y="256"/>
                      <a:pt x="133" y="256"/>
                    </a:cubicBezTo>
                    <a:cubicBezTo>
                      <a:pt x="166" y="256"/>
                      <a:pt x="199" y="244"/>
                      <a:pt x="227" y="217"/>
                    </a:cubicBezTo>
                    <a:cubicBezTo>
                      <a:pt x="310" y="145"/>
                      <a:pt x="250" y="2"/>
                      <a:pt x="143" y="2"/>
                    </a:cubicBezTo>
                    <a:cubicBezTo>
                      <a:pt x="137" y="1"/>
                      <a:pt x="131" y="1"/>
                      <a:pt x="12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0" name="Google Shape;5990;p28"/>
              <p:cNvSpPr/>
              <p:nvPr/>
            </p:nvSpPr>
            <p:spPr>
              <a:xfrm>
                <a:off x="1641050" y="1002925"/>
                <a:ext cx="7675" cy="6650"/>
              </a:xfrm>
              <a:custGeom>
                <a:rect b="b" l="l" r="r" t="t"/>
                <a:pathLst>
                  <a:path extrusionOk="0" h="266" w="307">
                    <a:moveTo>
                      <a:pt x="140" y="1"/>
                    </a:moveTo>
                    <a:cubicBezTo>
                      <a:pt x="69" y="1"/>
                      <a:pt x="9" y="60"/>
                      <a:pt x="9" y="132"/>
                    </a:cubicBezTo>
                    <a:cubicBezTo>
                      <a:pt x="1" y="212"/>
                      <a:pt x="64" y="266"/>
                      <a:pt x="132" y="266"/>
                    </a:cubicBezTo>
                    <a:cubicBezTo>
                      <a:pt x="164" y="266"/>
                      <a:pt x="197" y="254"/>
                      <a:pt x="223" y="227"/>
                    </a:cubicBezTo>
                    <a:cubicBezTo>
                      <a:pt x="307" y="144"/>
                      <a:pt x="259" y="1"/>
                      <a:pt x="14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1" name="Google Shape;5991;p28"/>
              <p:cNvSpPr/>
              <p:nvPr/>
            </p:nvSpPr>
            <p:spPr>
              <a:xfrm>
                <a:off x="1448075" y="2492100"/>
                <a:ext cx="7775" cy="6650"/>
              </a:xfrm>
              <a:custGeom>
                <a:rect b="b" l="l" r="r" t="t"/>
                <a:pathLst>
                  <a:path extrusionOk="0" h="266" w="311">
                    <a:moveTo>
                      <a:pt x="144" y="1"/>
                    </a:moveTo>
                    <a:cubicBezTo>
                      <a:pt x="72" y="1"/>
                      <a:pt x="13" y="60"/>
                      <a:pt x="1" y="132"/>
                    </a:cubicBezTo>
                    <a:cubicBezTo>
                      <a:pt x="1" y="212"/>
                      <a:pt x="67" y="266"/>
                      <a:pt x="135" y="266"/>
                    </a:cubicBezTo>
                    <a:cubicBezTo>
                      <a:pt x="167" y="266"/>
                      <a:pt x="200" y="254"/>
                      <a:pt x="227" y="227"/>
                    </a:cubicBezTo>
                    <a:cubicBezTo>
                      <a:pt x="310" y="155"/>
                      <a:pt x="263" y="13"/>
                      <a:pt x="14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2" name="Google Shape;5992;p28"/>
              <p:cNvSpPr/>
              <p:nvPr/>
            </p:nvSpPr>
            <p:spPr>
              <a:xfrm>
                <a:off x="1562550" y="2880800"/>
                <a:ext cx="9225" cy="6650"/>
              </a:xfrm>
              <a:custGeom>
                <a:rect b="b" l="l" r="r" t="t"/>
                <a:pathLst>
                  <a:path extrusionOk="0" h="266" w="369">
                    <a:moveTo>
                      <a:pt x="164" y="1"/>
                    </a:moveTo>
                    <a:cubicBezTo>
                      <a:pt x="1" y="1"/>
                      <a:pt x="1" y="265"/>
                      <a:pt x="164" y="265"/>
                    </a:cubicBezTo>
                    <a:cubicBezTo>
                      <a:pt x="171" y="265"/>
                      <a:pt x="177" y="265"/>
                      <a:pt x="184" y="264"/>
                    </a:cubicBezTo>
                    <a:cubicBezTo>
                      <a:pt x="191" y="265"/>
                      <a:pt x="198" y="265"/>
                      <a:pt x="205" y="265"/>
                    </a:cubicBezTo>
                    <a:cubicBezTo>
                      <a:pt x="368" y="265"/>
                      <a:pt x="368" y="1"/>
                      <a:pt x="205" y="1"/>
                    </a:cubicBezTo>
                    <a:cubicBezTo>
                      <a:pt x="198" y="1"/>
                      <a:pt x="191" y="1"/>
                      <a:pt x="184" y="2"/>
                    </a:cubicBezTo>
                    <a:cubicBezTo>
                      <a:pt x="177" y="1"/>
                      <a:pt x="171" y="1"/>
                      <a:pt x="16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3" name="Google Shape;5993;p28"/>
              <p:cNvSpPr/>
              <p:nvPr/>
            </p:nvSpPr>
            <p:spPr>
              <a:xfrm>
                <a:off x="2004500" y="2263775"/>
                <a:ext cx="9350" cy="6600"/>
              </a:xfrm>
              <a:custGeom>
                <a:rect b="b" l="l" r="r" t="t"/>
                <a:pathLst>
                  <a:path extrusionOk="0" h="264" w="374">
                    <a:moveTo>
                      <a:pt x="166" y="0"/>
                    </a:moveTo>
                    <a:cubicBezTo>
                      <a:pt x="0" y="0"/>
                      <a:pt x="4" y="264"/>
                      <a:pt x="176" y="264"/>
                    </a:cubicBezTo>
                    <a:cubicBezTo>
                      <a:pt x="180" y="264"/>
                      <a:pt x="183" y="264"/>
                      <a:pt x="187" y="263"/>
                    </a:cubicBezTo>
                    <a:cubicBezTo>
                      <a:pt x="191" y="264"/>
                      <a:pt x="195" y="264"/>
                      <a:pt x="198" y="264"/>
                    </a:cubicBezTo>
                    <a:cubicBezTo>
                      <a:pt x="371" y="264"/>
                      <a:pt x="374" y="0"/>
                      <a:pt x="208" y="0"/>
                    </a:cubicBezTo>
                    <a:cubicBezTo>
                      <a:pt x="202" y="0"/>
                      <a:pt x="195" y="1"/>
                      <a:pt x="187" y="2"/>
                    </a:cubicBezTo>
                    <a:cubicBezTo>
                      <a:pt x="180" y="1"/>
                      <a:pt x="173" y="0"/>
                      <a:pt x="16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4" name="Google Shape;5994;p28"/>
              <p:cNvSpPr/>
              <p:nvPr/>
            </p:nvSpPr>
            <p:spPr>
              <a:xfrm>
                <a:off x="1084350" y="2031025"/>
                <a:ext cx="7475" cy="6600"/>
              </a:xfrm>
              <a:custGeom>
                <a:rect b="b" l="l" r="r" t="t"/>
                <a:pathLst>
                  <a:path extrusionOk="0" h="264" w="299">
                    <a:moveTo>
                      <a:pt x="131" y="1"/>
                    </a:moveTo>
                    <a:cubicBezTo>
                      <a:pt x="60" y="1"/>
                      <a:pt x="0" y="60"/>
                      <a:pt x="0" y="132"/>
                    </a:cubicBezTo>
                    <a:cubicBezTo>
                      <a:pt x="0" y="206"/>
                      <a:pt x="64" y="264"/>
                      <a:pt x="130" y="264"/>
                    </a:cubicBezTo>
                    <a:cubicBezTo>
                      <a:pt x="160" y="264"/>
                      <a:pt x="189" y="253"/>
                      <a:pt x="215" y="227"/>
                    </a:cubicBezTo>
                    <a:cubicBezTo>
                      <a:pt x="298" y="144"/>
                      <a:pt x="251" y="1"/>
                      <a:pt x="13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5" name="Google Shape;5995;p28"/>
              <p:cNvSpPr/>
              <p:nvPr/>
            </p:nvSpPr>
            <p:spPr>
              <a:xfrm>
                <a:off x="1136450" y="2258750"/>
                <a:ext cx="7450" cy="6450"/>
              </a:xfrm>
              <a:custGeom>
                <a:rect b="b" l="l" r="r" t="t"/>
                <a:pathLst>
                  <a:path extrusionOk="0" h="258" w="298">
                    <a:moveTo>
                      <a:pt x="131" y="0"/>
                    </a:moveTo>
                    <a:cubicBezTo>
                      <a:pt x="60" y="0"/>
                      <a:pt x="0" y="48"/>
                      <a:pt x="0" y="131"/>
                    </a:cubicBezTo>
                    <a:cubicBezTo>
                      <a:pt x="0" y="206"/>
                      <a:pt x="64" y="258"/>
                      <a:pt x="131" y="258"/>
                    </a:cubicBezTo>
                    <a:cubicBezTo>
                      <a:pt x="160" y="258"/>
                      <a:pt x="189" y="248"/>
                      <a:pt x="214" y="226"/>
                    </a:cubicBezTo>
                    <a:cubicBezTo>
                      <a:pt x="298" y="143"/>
                      <a:pt x="250" y="0"/>
                      <a:pt x="13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6" name="Google Shape;5996;p28"/>
              <p:cNvSpPr/>
              <p:nvPr/>
            </p:nvSpPr>
            <p:spPr>
              <a:xfrm>
                <a:off x="2517275" y="1742000"/>
                <a:ext cx="7750" cy="6475"/>
              </a:xfrm>
              <a:custGeom>
                <a:rect b="b" l="l" r="r" t="t"/>
                <a:pathLst>
                  <a:path extrusionOk="0" h="259" w="310">
                    <a:moveTo>
                      <a:pt x="143" y="1"/>
                    </a:moveTo>
                    <a:cubicBezTo>
                      <a:pt x="60" y="1"/>
                      <a:pt x="0" y="60"/>
                      <a:pt x="0" y="132"/>
                    </a:cubicBezTo>
                    <a:cubicBezTo>
                      <a:pt x="0" y="207"/>
                      <a:pt x="70" y="258"/>
                      <a:pt x="140" y="258"/>
                    </a:cubicBezTo>
                    <a:cubicBezTo>
                      <a:pt x="171" y="258"/>
                      <a:pt x="201" y="249"/>
                      <a:pt x="226" y="227"/>
                    </a:cubicBezTo>
                    <a:cubicBezTo>
                      <a:pt x="310" y="144"/>
                      <a:pt x="250" y="1"/>
                      <a:pt x="1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7" name="Google Shape;5997;p28"/>
              <p:cNvSpPr/>
              <p:nvPr/>
            </p:nvSpPr>
            <p:spPr>
              <a:xfrm>
                <a:off x="2397900" y="1508950"/>
                <a:ext cx="6875" cy="6575"/>
              </a:xfrm>
              <a:custGeom>
                <a:rect b="b" l="l" r="r" t="t"/>
                <a:pathLst>
                  <a:path extrusionOk="0" h="263" w="275">
                    <a:moveTo>
                      <a:pt x="144" y="0"/>
                    </a:moveTo>
                    <a:cubicBezTo>
                      <a:pt x="60" y="0"/>
                      <a:pt x="1" y="60"/>
                      <a:pt x="1" y="131"/>
                    </a:cubicBezTo>
                    <a:cubicBezTo>
                      <a:pt x="1" y="203"/>
                      <a:pt x="60" y="262"/>
                      <a:pt x="144" y="262"/>
                    </a:cubicBezTo>
                    <a:cubicBezTo>
                      <a:pt x="215" y="262"/>
                      <a:pt x="275" y="203"/>
                      <a:pt x="275" y="131"/>
                    </a:cubicBezTo>
                    <a:cubicBezTo>
                      <a:pt x="275" y="60"/>
                      <a:pt x="215" y="0"/>
                      <a:pt x="14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8" name="Google Shape;5998;p28"/>
              <p:cNvSpPr/>
              <p:nvPr/>
            </p:nvSpPr>
            <p:spPr>
              <a:xfrm>
                <a:off x="2788725" y="1418150"/>
                <a:ext cx="7475" cy="6675"/>
              </a:xfrm>
              <a:custGeom>
                <a:rect b="b" l="l" r="r" t="t"/>
                <a:pathLst>
                  <a:path extrusionOk="0" h="267" w="299">
                    <a:moveTo>
                      <a:pt x="132" y="1"/>
                    </a:moveTo>
                    <a:cubicBezTo>
                      <a:pt x="60" y="1"/>
                      <a:pt x="1" y="60"/>
                      <a:pt x="1" y="132"/>
                    </a:cubicBezTo>
                    <a:cubicBezTo>
                      <a:pt x="1" y="213"/>
                      <a:pt x="61" y="266"/>
                      <a:pt x="126" y="266"/>
                    </a:cubicBezTo>
                    <a:cubicBezTo>
                      <a:pt x="156" y="266"/>
                      <a:pt x="188" y="254"/>
                      <a:pt x="215" y="227"/>
                    </a:cubicBezTo>
                    <a:cubicBezTo>
                      <a:pt x="298" y="156"/>
                      <a:pt x="251" y="13"/>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9" name="Google Shape;5999;p28"/>
              <p:cNvSpPr/>
              <p:nvPr/>
            </p:nvSpPr>
            <p:spPr>
              <a:xfrm>
                <a:off x="2573225" y="1144925"/>
                <a:ext cx="7775" cy="6450"/>
              </a:xfrm>
              <a:custGeom>
                <a:rect b="b" l="l" r="r" t="t"/>
                <a:pathLst>
                  <a:path extrusionOk="0" h="258" w="311">
                    <a:moveTo>
                      <a:pt x="132" y="0"/>
                    </a:moveTo>
                    <a:cubicBezTo>
                      <a:pt x="60" y="0"/>
                      <a:pt x="1" y="48"/>
                      <a:pt x="1" y="131"/>
                    </a:cubicBezTo>
                    <a:cubicBezTo>
                      <a:pt x="1" y="206"/>
                      <a:pt x="64" y="257"/>
                      <a:pt x="131" y="257"/>
                    </a:cubicBezTo>
                    <a:cubicBezTo>
                      <a:pt x="160" y="257"/>
                      <a:pt x="190" y="248"/>
                      <a:pt x="215" y="226"/>
                    </a:cubicBezTo>
                    <a:cubicBezTo>
                      <a:pt x="310" y="143"/>
                      <a:pt x="251" y="0"/>
                      <a:pt x="13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0" name="Google Shape;6000;p28"/>
              <p:cNvSpPr/>
              <p:nvPr/>
            </p:nvSpPr>
            <p:spPr>
              <a:xfrm>
                <a:off x="3230150" y="1622050"/>
                <a:ext cx="7475" cy="6650"/>
              </a:xfrm>
              <a:custGeom>
                <a:rect b="b" l="l" r="r" t="t"/>
                <a:pathLst>
                  <a:path extrusionOk="0" h="266" w="299">
                    <a:moveTo>
                      <a:pt x="132" y="1"/>
                    </a:moveTo>
                    <a:cubicBezTo>
                      <a:pt x="60" y="1"/>
                      <a:pt x="1" y="60"/>
                      <a:pt x="1" y="132"/>
                    </a:cubicBezTo>
                    <a:cubicBezTo>
                      <a:pt x="1" y="212"/>
                      <a:pt x="61" y="266"/>
                      <a:pt x="126" y="266"/>
                    </a:cubicBezTo>
                    <a:cubicBezTo>
                      <a:pt x="156" y="266"/>
                      <a:pt x="188" y="254"/>
                      <a:pt x="215" y="227"/>
                    </a:cubicBezTo>
                    <a:cubicBezTo>
                      <a:pt x="298" y="144"/>
                      <a:pt x="251" y="13"/>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1" name="Google Shape;6001;p28"/>
              <p:cNvSpPr/>
              <p:nvPr/>
            </p:nvSpPr>
            <p:spPr>
              <a:xfrm>
                <a:off x="3298900" y="1128550"/>
                <a:ext cx="7475" cy="6500"/>
              </a:xfrm>
              <a:custGeom>
                <a:rect b="b" l="l" r="r" t="t"/>
                <a:pathLst>
                  <a:path extrusionOk="0" h="260" w="299">
                    <a:moveTo>
                      <a:pt x="144" y="0"/>
                    </a:moveTo>
                    <a:cubicBezTo>
                      <a:pt x="61" y="0"/>
                      <a:pt x="1" y="60"/>
                      <a:pt x="1" y="131"/>
                    </a:cubicBezTo>
                    <a:cubicBezTo>
                      <a:pt x="1" y="212"/>
                      <a:pt x="67" y="260"/>
                      <a:pt x="132" y="260"/>
                    </a:cubicBezTo>
                    <a:cubicBezTo>
                      <a:pt x="162" y="260"/>
                      <a:pt x="192" y="249"/>
                      <a:pt x="215" y="226"/>
                    </a:cubicBezTo>
                    <a:cubicBezTo>
                      <a:pt x="299" y="143"/>
                      <a:pt x="251" y="12"/>
                      <a:pt x="14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2" name="Google Shape;6002;p28"/>
              <p:cNvSpPr/>
              <p:nvPr/>
            </p:nvSpPr>
            <p:spPr>
              <a:xfrm>
                <a:off x="3527800" y="2197100"/>
                <a:ext cx="7775" cy="6375"/>
              </a:xfrm>
              <a:custGeom>
                <a:rect b="b" l="l" r="r" t="t"/>
                <a:pathLst>
                  <a:path extrusionOk="0" h="255" w="311">
                    <a:moveTo>
                      <a:pt x="125" y="0"/>
                    </a:moveTo>
                    <a:cubicBezTo>
                      <a:pt x="61" y="0"/>
                      <a:pt x="1" y="55"/>
                      <a:pt x="1" y="121"/>
                    </a:cubicBezTo>
                    <a:cubicBezTo>
                      <a:pt x="1" y="201"/>
                      <a:pt x="67" y="255"/>
                      <a:pt x="135" y="255"/>
                    </a:cubicBezTo>
                    <a:cubicBezTo>
                      <a:pt x="167" y="255"/>
                      <a:pt x="200" y="243"/>
                      <a:pt x="227" y="216"/>
                    </a:cubicBezTo>
                    <a:cubicBezTo>
                      <a:pt x="310" y="144"/>
                      <a:pt x="251" y="2"/>
                      <a:pt x="144" y="2"/>
                    </a:cubicBezTo>
                    <a:cubicBezTo>
                      <a:pt x="138" y="1"/>
                      <a:pt x="131" y="0"/>
                      <a:pt x="12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3" name="Google Shape;6003;p28"/>
              <p:cNvSpPr/>
              <p:nvPr/>
            </p:nvSpPr>
            <p:spPr>
              <a:xfrm>
                <a:off x="3902050" y="2461450"/>
                <a:ext cx="7675" cy="6650"/>
              </a:xfrm>
              <a:custGeom>
                <a:rect b="b" l="l" r="r" t="t"/>
                <a:pathLst>
                  <a:path extrusionOk="0" h="266" w="307">
                    <a:moveTo>
                      <a:pt x="140" y="0"/>
                    </a:moveTo>
                    <a:cubicBezTo>
                      <a:pt x="68" y="0"/>
                      <a:pt x="9" y="60"/>
                      <a:pt x="9" y="131"/>
                    </a:cubicBezTo>
                    <a:cubicBezTo>
                      <a:pt x="1" y="212"/>
                      <a:pt x="64" y="265"/>
                      <a:pt x="131" y="265"/>
                    </a:cubicBezTo>
                    <a:cubicBezTo>
                      <a:pt x="163" y="265"/>
                      <a:pt x="196" y="253"/>
                      <a:pt x="223" y="226"/>
                    </a:cubicBezTo>
                    <a:cubicBezTo>
                      <a:pt x="307" y="143"/>
                      <a:pt x="259" y="0"/>
                      <a:pt x="14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4" name="Google Shape;6004;p28"/>
              <p:cNvSpPr/>
              <p:nvPr/>
            </p:nvSpPr>
            <p:spPr>
              <a:xfrm>
                <a:off x="3531375" y="2052175"/>
                <a:ext cx="7475" cy="6650"/>
              </a:xfrm>
              <a:custGeom>
                <a:rect b="b" l="l" r="r" t="t"/>
                <a:pathLst>
                  <a:path extrusionOk="0" h="266" w="299">
                    <a:moveTo>
                      <a:pt x="132" y="0"/>
                    </a:moveTo>
                    <a:cubicBezTo>
                      <a:pt x="60" y="0"/>
                      <a:pt x="1" y="60"/>
                      <a:pt x="1" y="131"/>
                    </a:cubicBezTo>
                    <a:cubicBezTo>
                      <a:pt x="1" y="212"/>
                      <a:pt x="61" y="265"/>
                      <a:pt x="126" y="265"/>
                    </a:cubicBezTo>
                    <a:cubicBezTo>
                      <a:pt x="156" y="265"/>
                      <a:pt x="188" y="253"/>
                      <a:pt x="215" y="226"/>
                    </a:cubicBezTo>
                    <a:cubicBezTo>
                      <a:pt x="298" y="143"/>
                      <a:pt x="251" y="0"/>
                      <a:pt x="13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5" name="Google Shape;6005;p28"/>
              <p:cNvSpPr/>
              <p:nvPr/>
            </p:nvSpPr>
            <p:spPr>
              <a:xfrm>
                <a:off x="1701100" y="2387900"/>
                <a:ext cx="14900" cy="12800"/>
              </a:xfrm>
              <a:custGeom>
                <a:rect b="b" l="l" r="r" t="t"/>
                <a:pathLst>
                  <a:path extrusionOk="0" h="512" w="596">
                    <a:moveTo>
                      <a:pt x="253" y="1"/>
                    </a:moveTo>
                    <a:cubicBezTo>
                      <a:pt x="109" y="1"/>
                      <a:pt x="0" y="115"/>
                      <a:pt x="0" y="251"/>
                    </a:cubicBezTo>
                    <a:cubicBezTo>
                      <a:pt x="0" y="407"/>
                      <a:pt x="130" y="512"/>
                      <a:pt x="261" y="512"/>
                    </a:cubicBezTo>
                    <a:cubicBezTo>
                      <a:pt x="321" y="512"/>
                      <a:pt x="381" y="490"/>
                      <a:pt x="429" y="442"/>
                    </a:cubicBezTo>
                    <a:cubicBezTo>
                      <a:pt x="596" y="275"/>
                      <a:pt x="488" y="1"/>
                      <a:pt x="274" y="1"/>
                    </a:cubicBezTo>
                    <a:cubicBezTo>
                      <a:pt x="267" y="1"/>
                      <a:pt x="260" y="1"/>
                      <a:pt x="25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6" name="Google Shape;6006;p28"/>
              <p:cNvSpPr/>
              <p:nvPr/>
            </p:nvSpPr>
            <p:spPr>
              <a:xfrm>
                <a:off x="864375" y="3061525"/>
                <a:ext cx="14925" cy="12800"/>
              </a:xfrm>
              <a:custGeom>
                <a:rect b="b" l="l" r="r" t="t"/>
                <a:pathLst>
                  <a:path extrusionOk="0" h="512" w="597">
                    <a:moveTo>
                      <a:pt x="275" y="0"/>
                    </a:moveTo>
                    <a:cubicBezTo>
                      <a:pt x="132" y="0"/>
                      <a:pt x="13" y="107"/>
                      <a:pt x="1" y="262"/>
                    </a:cubicBezTo>
                    <a:cubicBezTo>
                      <a:pt x="1" y="409"/>
                      <a:pt x="129" y="511"/>
                      <a:pt x="260" y="511"/>
                    </a:cubicBezTo>
                    <a:cubicBezTo>
                      <a:pt x="320" y="511"/>
                      <a:pt x="381" y="490"/>
                      <a:pt x="429" y="441"/>
                    </a:cubicBezTo>
                    <a:cubicBezTo>
                      <a:pt x="596" y="286"/>
                      <a:pt x="489" y="12"/>
                      <a:pt x="27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7" name="Google Shape;6007;p28"/>
              <p:cNvSpPr/>
              <p:nvPr/>
            </p:nvSpPr>
            <p:spPr>
              <a:xfrm>
                <a:off x="1461175" y="1886075"/>
                <a:ext cx="14925" cy="12850"/>
              </a:xfrm>
              <a:custGeom>
                <a:rect b="b" l="l" r="r" t="t"/>
                <a:pathLst>
                  <a:path extrusionOk="0" h="514" w="597">
                    <a:moveTo>
                      <a:pt x="263" y="1"/>
                    </a:moveTo>
                    <a:cubicBezTo>
                      <a:pt x="120" y="1"/>
                      <a:pt x="1" y="120"/>
                      <a:pt x="1" y="262"/>
                    </a:cubicBezTo>
                    <a:cubicBezTo>
                      <a:pt x="1" y="415"/>
                      <a:pt x="120" y="514"/>
                      <a:pt x="249" y="514"/>
                    </a:cubicBezTo>
                    <a:cubicBezTo>
                      <a:pt x="311" y="514"/>
                      <a:pt x="375" y="491"/>
                      <a:pt x="429" y="441"/>
                    </a:cubicBezTo>
                    <a:cubicBezTo>
                      <a:pt x="596" y="286"/>
                      <a:pt x="489" y="12"/>
                      <a:pt x="26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8" name="Google Shape;6008;p28"/>
              <p:cNvSpPr/>
              <p:nvPr/>
            </p:nvSpPr>
            <p:spPr>
              <a:xfrm>
                <a:off x="1077500" y="1742000"/>
                <a:ext cx="14900" cy="12800"/>
              </a:xfrm>
              <a:custGeom>
                <a:rect b="b" l="l" r="r" t="t"/>
                <a:pathLst>
                  <a:path extrusionOk="0" h="512" w="596">
                    <a:moveTo>
                      <a:pt x="274" y="1"/>
                    </a:moveTo>
                    <a:cubicBezTo>
                      <a:pt x="120" y="1"/>
                      <a:pt x="1" y="108"/>
                      <a:pt x="1" y="263"/>
                    </a:cubicBezTo>
                    <a:cubicBezTo>
                      <a:pt x="1" y="410"/>
                      <a:pt x="129" y="512"/>
                      <a:pt x="260" y="512"/>
                    </a:cubicBezTo>
                    <a:cubicBezTo>
                      <a:pt x="320" y="512"/>
                      <a:pt x="381" y="490"/>
                      <a:pt x="429" y="441"/>
                    </a:cubicBezTo>
                    <a:cubicBezTo>
                      <a:pt x="596" y="287"/>
                      <a:pt x="489" y="13"/>
                      <a:pt x="27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9" name="Google Shape;6009;p28"/>
              <p:cNvSpPr/>
              <p:nvPr/>
            </p:nvSpPr>
            <p:spPr>
              <a:xfrm>
                <a:off x="1835050" y="1697075"/>
                <a:ext cx="14900" cy="12775"/>
              </a:xfrm>
              <a:custGeom>
                <a:rect b="b" l="l" r="r" t="t"/>
                <a:pathLst>
                  <a:path extrusionOk="0" h="511" w="596">
                    <a:moveTo>
                      <a:pt x="274" y="0"/>
                    </a:moveTo>
                    <a:cubicBezTo>
                      <a:pt x="119" y="0"/>
                      <a:pt x="0" y="107"/>
                      <a:pt x="0" y="250"/>
                    </a:cubicBezTo>
                    <a:cubicBezTo>
                      <a:pt x="0" y="406"/>
                      <a:pt x="130" y="511"/>
                      <a:pt x="261" y="511"/>
                    </a:cubicBezTo>
                    <a:cubicBezTo>
                      <a:pt x="320" y="511"/>
                      <a:pt x="380" y="489"/>
                      <a:pt x="429" y="441"/>
                    </a:cubicBezTo>
                    <a:cubicBezTo>
                      <a:pt x="595" y="286"/>
                      <a:pt x="488" y="12"/>
                      <a:pt x="27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0" name="Google Shape;6010;p28"/>
              <p:cNvSpPr/>
              <p:nvPr/>
            </p:nvSpPr>
            <p:spPr>
              <a:xfrm>
                <a:off x="2043100" y="1415175"/>
                <a:ext cx="14900" cy="12800"/>
              </a:xfrm>
              <a:custGeom>
                <a:rect b="b" l="l" r="r" t="t"/>
                <a:pathLst>
                  <a:path extrusionOk="0" h="512" w="596">
                    <a:moveTo>
                      <a:pt x="262" y="1"/>
                    </a:moveTo>
                    <a:cubicBezTo>
                      <a:pt x="120" y="1"/>
                      <a:pt x="1" y="108"/>
                      <a:pt x="1" y="251"/>
                    </a:cubicBezTo>
                    <a:cubicBezTo>
                      <a:pt x="1" y="406"/>
                      <a:pt x="124" y="511"/>
                      <a:pt x="256" y="511"/>
                    </a:cubicBezTo>
                    <a:cubicBezTo>
                      <a:pt x="316" y="511"/>
                      <a:pt x="377" y="490"/>
                      <a:pt x="429" y="441"/>
                    </a:cubicBezTo>
                    <a:cubicBezTo>
                      <a:pt x="596" y="287"/>
                      <a:pt x="489" y="13"/>
                      <a:pt x="26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1" name="Google Shape;6011;p28"/>
              <p:cNvSpPr/>
              <p:nvPr/>
            </p:nvSpPr>
            <p:spPr>
              <a:xfrm>
                <a:off x="1567450" y="1319325"/>
                <a:ext cx="14900" cy="12700"/>
              </a:xfrm>
              <a:custGeom>
                <a:rect b="b" l="l" r="r" t="t"/>
                <a:pathLst>
                  <a:path extrusionOk="0" h="508" w="596">
                    <a:moveTo>
                      <a:pt x="243" y="0"/>
                    </a:moveTo>
                    <a:cubicBezTo>
                      <a:pt x="109" y="0"/>
                      <a:pt x="0" y="115"/>
                      <a:pt x="0" y="251"/>
                    </a:cubicBezTo>
                    <a:cubicBezTo>
                      <a:pt x="0" y="404"/>
                      <a:pt x="120" y="508"/>
                      <a:pt x="249" y="508"/>
                    </a:cubicBezTo>
                    <a:cubicBezTo>
                      <a:pt x="311" y="508"/>
                      <a:pt x="375" y="484"/>
                      <a:pt x="429" y="430"/>
                    </a:cubicBezTo>
                    <a:cubicBezTo>
                      <a:pt x="596" y="275"/>
                      <a:pt x="488" y="1"/>
                      <a:pt x="262" y="1"/>
                    </a:cubicBezTo>
                    <a:cubicBezTo>
                      <a:pt x="256" y="1"/>
                      <a:pt x="249" y="0"/>
                      <a:pt x="24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2" name="Google Shape;6012;p28"/>
              <p:cNvSpPr/>
              <p:nvPr/>
            </p:nvSpPr>
            <p:spPr>
              <a:xfrm>
                <a:off x="2514000" y="1936950"/>
                <a:ext cx="14900" cy="12575"/>
              </a:xfrm>
              <a:custGeom>
                <a:rect b="b" l="l" r="r" t="t"/>
                <a:pathLst>
                  <a:path extrusionOk="0" h="503" w="596">
                    <a:moveTo>
                      <a:pt x="253" y="1"/>
                    </a:moveTo>
                    <a:cubicBezTo>
                      <a:pt x="108" y="1"/>
                      <a:pt x="0" y="115"/>
                      <a:pt x="0" y="252"/>
                    </a:cubicBezTo>
                    <a:cubicBezTo>
                      <a:pt x="0" y="404"/>
                      <a:pt x="120" y="503"/>
                      <a:pt x="249" y="503"/>
                    </a:cubicBezTo>
                    <a:cubicBezTo>
                      <a:pt x="311" y="503"/>
                      <a:pt x="375" y="480"/>
                      <a:pt x="429" y="430"/>
                    </a:cubicBezTo>
                    <a:cubicBezTo>
                      <a:pt x="596" y="275"/>
                      <a:pt x="488" y="2"/>
                      <a:pt x="274" y="2"/>
                    </a:cubicBezTo>
                    <a:cubicBezTo>
                      <a:pt x="267" y="1"/>
                      <a:pt x="260" y="1"/>
                      <a:pt x="25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3" name="Google Shape;6013;p28"/>
              <p:cNvSpPr/>
              <p:nvPr/>
            </p:nvSpPr>
            <p:spPr>
              <a:xfrm>
                <a:off x="3094125" y="1260400"/>
                <a:ext cx="14900" cy="12850"/>
              </a:xfrm>
              <a:custGeom>
                <a:rect b="b" l="l" r="r" t="t"/>
                <a:pathLst>
                  <a:path extrusionOk="0" h="514" w="596">
                    <a:moveTo>
                      <a:pt x="274" y="1"/>
                    </a:moveTo>
                    <a:cubicBezTo>
                      <a:pt x="131" y="1"/>
                      <a:pt x="12" y="120"/>
                      <a:pt x="0" y="263"/>
                    </a:cubicBezTo>
                    <a:cubicBezTo>
                      <a:pt x="0" y="415"/>
                      <a:pt x="126" y="514"/>
                      <a:pt x="254" y="514"/>
                    </a:cubicBezTo>
                    <a:cubicBezTo>
                      <a:pt x="316" y="514"/>
                      <a:pt x="379" y="491"/>
                      <a:pt x="429" y="441"/>
                    </a:cubicBezTo>
                    <a:cubicBezTo>
                      <a:pt x="596" y="286"/>
                      <a:pt x="489" y="13"/>
                      <a:pt x="27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4" name="Google Shape;6014;p28"/>
              <p:cNvSpPr/>
              <p:nvPr/>
            </p:nvSpPr>
            <p:spPr>
              <a:xfrm>
                <a:off x="2049650" y="2034300"/>
                <a:ext cx="14900" cy="12800"/>
              </a:xfrm>
              <a:custGeom>
                <a:rect b="b" l="l" r="r" t="t"/>
                <a:pathLst>
                  <a:path extrusionOk="0" h="512" w="596">
                    <a:moveTo>
                      <a:pt x="274" y="1"/>
                    </a:moveTo>
                    <a:cubicBezTo>
                      <a:pt x="131" y="1"/>
                      <a:pt x="12" y="108"/>
                      <a:pt x="0" y="251"/>
                    </a:cubicBezTo>
                    <a:cubicBezTo>
                      <a:pt x="0" y="406"/>
                      <a:pt x="130" y="511"/>
                      <a:pt x="265" y="511"/>
                    </a:cubicBezTo>
                    <a:cubicBezTo>
                      <a:pt x="326" y="511"/>
                      <a:pt x="389" y="490"/>
                      <a:pt x="441" y="441"/>
                    </a:cubicBezTo>
                    <a:cubicBezTo>
                      <a:pt x="596" y="287"/>
                      <a:pt x="501" y="13"/>
                      <a:pt x="27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5" name="Google Shape;6015;p28"/>
              <p:cNvSpPr/>
              <p:nvPr/>
            </p:nvSpPr>
            <p:spPr>
              <a:xfrm>
                <a:off x="2491075" y="3399650"/>
                <a:ext cx="14900" cy="12800"/>
              </a:xfrm>
              <a:custGeom>
                <a:rect b="b" l="l" r="r" t="t"/>
                <a:pathLst>
                  <a:path extrusionOk="0" h="512" w="596">
                    <a:moveTo>
                      <a:pt x="274" y="1"/>
                    </a:moveTo>
                    <a:cubicBezTo>
                      <a:pt x="131" y="1"/>
                      <a:pt x="12" y="108"/>
                      <a:pt x="0" y="251"/>
                    </a:cubicBezTo>
                    <a:cubicBezTo>
                      <a:pt x="0" y="406"/>
                      <a:pt x="130" y="511"/>
                      <a:pt x="265" y="511"/>
                    </a:cubicBezTo>
                    <a:cubicBezTo>
                      <a:pt x="326" y="511"/>
                      <a:pt x="389" y="490"/>
                      <a:pt x="441" y="441"/>
                    </a:cubicBezTo>
                    <a:cubicBezTo>
                      <a:pt x="596" y="286"/>
                      <a:pt x="500" y="13"/>
                      <a:pt x="27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6" name="Google Shape;6016;p28"/>
              <p:cNvSpPr/>
              <p:nvPr/>
            </p:nvSpPr>
            <p:spPr>
              <a:xfrm>
                <a:off x="2840525" y="3715475"/>
                <a:ext cx="14900" cy="12800"/>
              </a:xfrm>
              <a:custGeom>
                <a:rect b="b" l="l" r="r" t="t"/>
                <a:pathLst>
                  <a:path extrusionOk="0" h="512" w="596">
                    <a:moveTo>
                      <a:pt x="262" y="0"/>
                    </a:moveTo>
                    <a:cubicBezTo>
                      <a:pt x="119" y="0"/>
                      <a:pt x="0" y="107"/>
                      <a:pt x="0" y="262"/>
                    </a:cubicBezTo>
                    <a:cubicBezTo>
                      <a:pt x="0" y="409"/>
                      <a:pt x="129" y="511"/>
                      <a:pt x="260" y="511"/>
                    </a:cubicBezTo>
                    <a:cubicBezTo>
                      <a:pt x="320" y="511"/>
                      <a:pt x="380" y="489"/>
                      <a:pt x="429" y="441"/>
                    </a:cubicBezTo>
                    <a:cubicBezTo>
                      <a:pt x="596" y="286"/>
                      <a:pt x="489" y="12"/>
                      <a:pt x="2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7" name="Google Shape;6017;p28"/>
              <p:cNvSpPr/>
              <p:nvPr/>
            </p:nvSpPr>
            <p:spPr>
              <a:xfrm>
                <a:off x="2212775" y="4039900"/>
                <a:ext cx="14900" cy="12800"/>
              </a:xfrm>
              <a:custGeom>
                <a:rect b="b" l="l" r="r" t="t"/>
                <a:pathLst>
                  <a:path extrusionOk="0" h="512" w="596">
                    <a:moveTo>
                      <a:pt x="262" y="1"/>
                    </a:moveTo>
                    <a:cubicBezTo>
                      <a:pt x="119" y="1"/>
                      <a:pt x="0" y="108"/>
                      <a:pt x="0" y="263"/>
                    </a:cubicBezTo>
                    <a:cubicBezTo>
                      <a:pt x="0" y="410"/>
                      <a:pt x="129" y="512"/>
                      <a:pt x="259" y="512"/>
                    </a:cubicBezTo>
                    <a:cubicBezTo>
                      <a:pt x="319" y="512"/>
                      <a:pt x="380" y="490"/>
                      <a:pt x="429" y="442"/>
                    </a:cubicBezTo>
                    <a:cubicBezTo>
                      <a:pt x="595" y="287"/>
                      <a:pt x="488" y="13"/>
                      <a:pt x="26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8" name="Google Shape;6018;p28"/>
              <p:cNvSpPr/>
              <p:nvPr/>
            </p:nvSpPr>
            <p:spPr>
              <a:xfrm>
                <a:off x="3233425" y="3608875"/>
                <a:ext cx="14900" cy="12600"/>
              </a:xfrm>
              <a:custGeom>
                <a:rect b="b" l="l" r="r" t="t"/>
                <a:pathLst>
                  <a:path extrusionOk="0" h="504" w="596">
                    <a:moveTo>
                      <a:pt x="255" y="1"/>
                    </a:moveTo>
                    <a:cubicBezTo>
                      <a:pt x="121" y="1"/>
                      <a:pt x="12" y="116"/>
                      <a:pt x="1" y="252"/>
                    </a:cubicBezTo>
                    <a:cubicBezTo>
                      <a:pt x="1" y="405"/>
                      <a:pt x="126" y="503"/>
                      <a:pt x="255" y="503"/>
                    </a:cubicBezTo>
                    <a:cubicBezTo>
                      <a:pt x="316" y="503"/>
                      <a:pt x="379" y="481"/>
                      <a:pt x="429" y="430"/>
                    </a:cubicBezTo>
                    <a:cubicBezTo>
                      <a:pt x="596" y="276"/>
                      <a:pt x="489" y="14"/>
                      <a:pt x="274" y="2"/>
                    </a:cubicBezTo>
                    <a:cubicBezTo>
                      <a:pt x="268" y="1"/>
                      <a:pt x="261" y="1"/>
                      <a:pt x="25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9" name="Google Shape;6019;p28"/>
              <p:cNvSpPr/>
              <p:nvPr/>
            </p:nvSpPr>
            <p:spPr>
              <a:xfrm>
                <a:off x="3660575" y="3771725"/>
                <a:ext cx="14900" cy="12775"/>
              </a:xfrm>
              <a:custGeom>
                <a:rect b="b" l="l" r="r" t="t"/>
                <a:pathLst>
                  <a:path extrusionOk="0" h="511" w="596">
                    <a:moveTo>
                      <a:pt x="262" y="0"/>
                    </a:moveTo>
                    <a:cubicBezTo>
                      <a:pt x="119" y="0"/>
                      <a:pt x="0" y="108"/>
                      <a:pt x="0" y="251"/>
                    </a:cubicBezTo>
                    <a:cubicBezTo>
                      <a:pt x="0" y="406"/>
                      <a:pt x="124" y="511"/>
                      <a:pt x="256" y="511"/>
                    </a:cubicBezTo>
                    <a:cubicBezTo>
                      <a:pt x="315" y="511"/>
                      <a:pt x="377" y="489"/>
                      <a:pt x="429" y="441"/>
                    </a:cubicBezTo>
                    <a:cubicBezTo>
                      <a:pt x="595" y="286"/>
                      <a:pt x="488" y="12"/>
                      <a:pt x="2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0" name="Google Shape;6020;p28"/>
              <p:cNvSpPr/>
              <p:nvPr/>
            </p:nvSpPr>
            <p:spPr>
              <a:xfrm>
                <a:off x="2879225" y="3022800"/>
                <a:ext cx="14900" cy="12800"/>
              </a:xfrm>
              <a:custGeom>
                <a:rect b="b" l="l" r="r" t="t"/>
                <a:pathLst>
                  <a:path extrusionOk="0" h="512" w="596">
                    <a:moveTo>
                      <a:pt x="253" y="1"/>
                    </a:moveTo>
                    <a:cubicBezTo>
                      <a:pt x="108" y="1"/>
                      <a:pt x="0" y="115"/>
                      <a:pt x="0" y="251"/>
                    </a:cubicBezTo>
                    <a:cubicBezTo>
                      <a:pt x="0" y="407"/>
                      <a:pt x="130" y="512"/>
                      <a:pt x="261" y="512"/>
                    </a:cubicBezTo>
                    <a:cubicBezTo>
                      <a:pt x="321" y="512"/>
                      <a:pt x="380" y="490"/>
                      <a:pt x="429" y="442"/>
                    </a:cubicBezTo>
                    <a:cubicBezTo>
                      <a:pt x="595" y="287"/>
                      <a:pt x="500" y="1"/>
                      <a:pt x="274" y="1"/>
                    </a:cubicBezTo>
                    <a:cubicBezTo>
                      <a:pt x="267" y="1"/>
                      <a:pt x="260" y="1"/>
                      <a:pt x="25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1" name="Google Shape;6021;p28"/>
              <p:cNvSpPr/>
              <p:nvPr/>
            </p:nvSpPr>
            <p:spPr>
              <a:xfrm>
                <a:off x="2879225" y="3450525"/>
                <a:ext cx="14900" cy="12825"/>
              </a:xfrm>
              <a:custGeom>
                <a:rect b="b" l="l" r="r" t="t"/>
                <a:pathLst>
                  <a:path extrusionOk="0" h="513" w="596">
                    <a:moveTo>
                      <a:pt x="253" y="1"/>
                    </a:moveTo>
                    <a:cubicBezTo>
                      <a:pt x="108" y="1"/>
                      <a:pt x="0" y="115"/>
                      <a:pt x="0" y="252"/>
                    </a:cubicBezTo>
                    <a:cubicBezTo>
                      <a:pt x="0" y="407"/>
                      <a:pt x="130" y="512"/>
                      <a:pt x="261" y="512"/>
                    </a:cubicBezTo>
                    <a:cubicBezTo>
                      <a:pt x="321" y="512"/>
                      <a:pt x="380" y="491"/>
                      <a:pt x="429" y="442"/>
                    </a:cubicBezTo>
                    <a:cubicBezTo>
                      <a:pt x="595" y="287"/>
                      <a:pt x="488" y="14"/>
                      <a:pt x="274" y="2"/>
                    </a:cubicBezTo>
                    <a:cubicBezTo>
                      <a:pt x="267" y="1"/>
                      <a:pt x="260" y="1"/>
                      <a:pt x="25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2" name="Google Shape;6022;p28"/>
              <p:cNvSpPr/>
              <p:nvPr/>
            </p:nvSpPr>
            <p:spPr>
              <a:xfrm>
                <a:off x="3305175" y="3364825"/>
                <a:ext cx="14900" cy="12850"/>
              </a:xfrm>
              <a:custGeom>
                <a:rect b="b" l="l" r="r" t="t"/>
                <a:pathLst>
                  <a:path extrusionOk="0" h="514" w="596">
                    <a:moveTo>
                      <a:pt x="274" y="1"/>
                    </a:moveTo>
                    <a:cubicBezTo>
                      <a:pt x="119" y="1"/>
                      <a:pt x="0" y="120"/>
                      <a:pt x="0" y="263"/>
                    </a:cubicBezTo>
                    <a:cubicBezTo>
                      <a:pt x="0" y="416"/>
                      <a:pt x="125" y="514"/>
                      <a:pt x="258" y="514"/>
                    </a:cubicBezTo>
                    <a:cubicBezTo>
                      <a:pt x="321" y="514"/>
                      <a:pt x="387" y="491"/>
                      <a:pt x="441" y="441"/>
                    </a:cubicBezTo>
                    <a:cubicBezTo>
                      <a:pt x="595" y="286"/>
                      <a:pt x="488" y="13"/>
                      <a:pt x="27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3" name="Google Shape;6023;p28"/>
              <p:cNvSpPr/>
              <p:nvPr/>
            </p:nvSpPr>
            <p:spPr>
              <a:xfrm>
                <a:off x="4574375" y="2764450"/>
                <a:ext cx="14900" cy="12800"/>
              </a:xfrm>
              <a:custGeom>
                <a:rect b="b" l="l" r="r" t="t"/>
                <a:pathLst>
                  <a:path extrusionOk="0" h="512" w="596">
                    <a:moveTo>
                      <a:pt x="262" y="1"/>
                    </a:moveTo>
                    <a:cubicBezTo>
                      <a:pt x="119" y="1"/>
                      <a:pt x="0" y="120"/>
                      <a:pt x="0" y="263"/>
                    </a:cubicBezTo>
                    <a:cubicBezTo>
                      <a:pt x="0" y="410"/>
                      <a:pt x="129" y="512"/>
                      <a:pt x="259" y="512"/>
                    </a:cubicBezTo>
                    <a:cubicBezTo>
                      <a:pt x="320" y="512"/>
                      <a:pt x="380" y="490"/>
                      <a:pt x="429" y="441"/>
                    </a:cubicBezTo>
                    <a:cubicBezTo>
                      <a:pt x="596" y="287"/>
                      <a:pt x="488" y="13"/>
                      <a:pt x="26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4" name="Google Shape;6024;p28"/>
              <p:cNvSpPr/>
              <p:nvPr/>
            </p:nvSpPr>
            <p:spPr>
              <a:xfrm>
                <a:off x="3424225" y="2839175"/>
                <a:ext cx="13425" cy="12825"/>
              </a:xfrm>
              <a:custGeom>
                <a:rect b="b" l="l" r="r" t="t"/>
                <a:pathLst>
                  <a:path extrusionOk="0" h="513" w="537">
                    <a:moveTo>
                      <a:pt x="262" y="0"/>
                    </a:moveTo>
                    <a:cubicBezTo>
                      <a:pt x="120" y="0"/>
                      <a:pt x="1" y="107"/>
                      <a:pt x="1" y="250"/>
                    </a:cubicBezTo>
                    <a:cubicBezTo>
                      <a:pt x="1" y="393"/>
                      <a:pt x="120" y="512"/>
                      <a:pt x="262" y="512"/>
                    </a:cubicBezTo>
                    <a:cubicBezTo>
                      <a:pt x="417" y="512"/>
                      <a:pt x="536" y="393"/>
                      <a:pt x="536" y="250"/>
                    </a:cubicBezTo>
                    <a:cubicBezTo>
                      <a:pt x="536" y="107"/>
                      <a:pt x="417" y="0"/>
                      <a:pt x="2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5" name="Google Shape;6025;p28"/>
              <p:cNvSpPr/>
              <p:nvPr/>
            </p:nvSpPr>
            <p:spPr>
              <a:xfrm>
                <a:off x="3175975" y="2653725"/>
                <a:ext cx="13425" cy="12525"/>
              </a:xfrm>
              <a:custGeom>
                <a:rect b="b" l="l" r="r" t="t"/>
                <a:pathLst>
                  <a:path extrusionOk="0" h="501" w="537">
                    <a:moveTo>
                      <a:pt x="263" y="1"/>
                    </a:moveTo>
                    <a:cubicBezTo>
                      <a:pt x="120" y="1"/>
                      <a:pt x="1" y="108"/>
                      <a:pt x="1" y="251"/>
                    </a:cubicBezTo>
                    <a:cubicBezTo>
                      <a:pt x="1" y="394"/>
                      <a:pt x="120" y="501"/>
                      <a:pt x="263" y="501"/>
                    </a:cubicBezTo>
                    <a:cubicBezTo>
                      <a:pt x="417" y="501"/>
                      <a:pt x="536" y="394"/>
                      <a:pt x="536" y="251"/>
                    </a:cubicBezTo>
                    <a:cubicBezTo>
                      <a:pt x="536" y="108"/>
                      <a:pt x="417" y="1"/>
                      <a:pt x="26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6" name="Google Shape;6026;p28"/>
              <p:cNvSpPr/>
              <p:nvPr/>
            </p:nvSpPr>
            <p:spPr>
              <a:xfrm>
                <a:off x="4679450" y="2461750"/>
                <a:ext cx="13400" cy="12825"/>
              </a:xfrm>
              <a:custGeom>
                <a:rect b="b" l="l" r="r" t="t"/>
                <a:pathLst>
                  <a:path extrusionOk="0" h="513" w="536">
                    <a:moveTo>
                      <a:pt x="262" y="0"/>
                    </a:moveTo>
                    <a:cubicBezTo>
                      <a:pt x="119" y="0"/>
                      <a:pt x="0" y="119"/>
                      <a:pt x="0" y="250"/>
                    </a:cubicBezTo>
                    <a:cubicBezTo>
                      <a:pt x="0" y="393"/>
                      <a:pt x="119" y="512"/>
                      <a:pt x="262" y="512"/>
                    </a:cubicBezTo>
                    <a:cubicBezTo>
                      <a:pt x="417" y="512"/>
                      <a:pt x="536" y="393"/>
                      <a:pt x="536" y="250"/>
                    </a:cubicBezTo>
                    <a:cubicBezTo>
                      <a:pt x="536" y="119"/>
                      <a:pt x="417" y="0"/>
                      <a:pt x="2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7" name="Google Shape;6027;p28"/>
              <p:cNvSpPr/>
              <p:nvPr/>
            </p:nvSpPr>
            <p:spPr>
              <a:xfrm>
                <a:off x="4420475" y="2324825"/>
                <a:ext cx="13425" cy="12525"/>
              </a:xfrm>
              <a:custGeom>
                <a:rect b="b" l="l" r="r" t="t"/>
                <a:pathLst>
                  <a:path extrusionOk="0" h="501" w="537">
                    <a:moveTo>
                      <a:pt x="263" y="0"/>
                    </a:moveTo>
                    <a:cubicBezTo>
                      <a:pt x="120" y="0"/>
                      <a:pt x="1" y="107"/>
                      <a:pt x="1" y="250"/>
                    </a:cubicBezTo>
                    <a:cubicBezTo>
                      <a:pt x="1" y="393"/>
                      <a:pt x="120" y="500"/>
                      <a:pt x="263" y="500"/>
                    </a:cubicBezTo>
                    <a:cubicBezTo>
                      <a:pt x="417" y="500"/>
                      <a:pt x="537" y="393"/>
                      <a:pt x="537" y="250"/>
                    </a:cubicBezTo>
                    <a:cubicBezTo>
                      <a:pt x="537" y="107"/>
                      <a:pt x="417" y="0"/>
                      <a:pt x="26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8" name="Google Shape;6028;p28"/>
              <p:cNvSpPr/>
              <p:nvPr/>
            </p:nvSpPr>
            <p:spPr>
              <a:xfrm>
                <a:off x="4200800" y="2052175"/>
                <a:ext cx="13425" cy="12825"/>
              </a:xfrm>
              <a:custGeom>
                <a:rect b="b" l="l" r="r" t="t"/>
                <a:pathLst>
                  <a:path extrusionOk="0" h="513" w="537">
                    <a:moveTo>
                      <a:pt x="263" y="0"/>
                    </a:moveTo>
                    <a:cubicBezTo>
                      <a:pt x="120" y="0"/>
                      <a:pt x="1" y="119"/>
                      <a:pt x="1" y="262"/>
                    </a:cubicBezTo>
                    <a:cubicBezTo>
                      <a:pt x="1" y="393"/>
                      <a:pt x="120" y="512"/>
                      <a:pt x="263" y="512"/>
                    </a:cubicBezTo>
                    <a:cubicBezTo>
                      <a:pt x="406" y="512"/>
                      <a:pt x="537" y="393"/>
                      <a:pt x="537" y="262"/>
                    </a:cubicBezTo>
                    <a:cubicBezTo>
                      <a:pt x="537" y="119"/>
                      <a:pt x="406" y="0"/>
                      <a:pt x="26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9" name="Google Shape;6029;p28"/>
              <p:cNvSpPr/>
              <p:nvPr/>
            </p:nvSpPr>
            <p:spPr>
              <a:xfrm>
                <a:off x="2892600" y="2091725"/>
                <a:ext cx="14925" cy="12825"/>
              </a:xfrm>
              <a:custGeom>
                <a:rect b="b" l="l" r="r" t="t"/>
                <a:pathLst>
                  <a:path extrusionOk="0" h="513" w="597">
                    <a:moveTo>
                      <a:pt x="243" y="1"/>
                    </a:moveTo>
                    <a:cubicBezTo>
                      <a:pt x="109" y="1"/>
                      <a:pt x="1" y="116"/>
                      <a:pt x="1" y="252"/>
                    </a:cubicBezTo>
                    <a:cubicBezTo>
                      <a:pt x="1" y="407"/>
                      <a:pt x="125" y="512"/>
                      <a:pt x="256" y="512"/>
                    </a:cubicBezTo>
                    <a:cubicBezTo>
                      <a:pt x="316" y="512"/>
                      <a:pt x="378" y="491"/>
                      <a:pt x="430" y="442"/>
                    </a:cubicBezTo>
                    <a:cubicBezTo>
                      <a:pt x="596" y="287"/>
                      <a:pt x="489" y="14"/>
                      <a:pt x="263" y="2"/>
                    </a:cubicBezTo>
                    <a:cubicBezTo>
                      <a:pt x="256" y="1"/>
                      <a:pt x="250" y="1"/>
                      <a:pt x="2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0" name="Google Shape;6030;p28"/>
              <p:cNvSpPr/>
              <p:nvPr/>
            </p:nvSpPr>
            <p:spPr>
              <a:xfrm>
                <a:off x="3100975" y="1773550"/>
                <a:ext cx="14600" cy="12800"/>
              </a:xfrm>
              <a:custGeom>
                <a:rect b="b" l="l" r="r" t="t"/>
                <a:pathLst>
                  <a:path extrusionOk="0" h="512" w="584">
                    <a:moveTo>
                      <a:pt x="262" y="1"/>
                    </a:moveTo>
                    <a:cubicBezTo>
                      <a:pt x="119" y="1"/>
                      <a:pt x="0" y="108"/>
                      <a:pt x="0" y="251"/>
                    </a:cubicBezTo>
                    <a:cubicBezTo>
                      <a:pt x="0" y="407"/>
                      <a:pt x="124" y="511"/>
                      <a:pt x="256" y="511"/>
                    </a:cubicBezTo>
                    <a:cubicBezTo>
                      <a:pt x="316" y="511"/>
                      <a:pt x="377" y="490"/>
                      <a:pt x="429" y="442"/>
                    </a:cubicBezTo>
                    <a:cubicBezTo>
                      <a:pt x="584" y="287"/>
                      <a:pt x="488" y="13"/>
                      <a:pt x="26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1" name="Google Shape;6031;p28"/>
              <p:cNvSpPr/>
              <p:nvPr/>
            </p:nvSpPr>
            <p:spPr>
              <a:xfrm>
                <a:off x="2931900" y="1586050"/>
                <a:ext cx="14600" cy="12775"/>
              </a:xfrm>
              <a:custGeom>
                <a:rect b="b" l="l" r="r" t="t"/>
                <a:pathLst>
                  <a:path extrusionOk="0" h="511" w="584">
                    <a:moveTo>
                      <a:pt x="263" y="0"/>
                    </a:moveTo>
                    <a:cubicBezTo>
                      <a:pt x="120" y="0"/>
                      <a:pt x="1" y="107"/>
                      <a:pt x="1" y="250"/>
                    </a:cubicBezTo>
                    <a:cubicBezTo>
                      <a:pt x="1" y="406"/>
                      <a:pt x="124" y="511"/>
                      <a:pt x="256" y="511"/>
                    </a:cubicBezTo>
                    <a:cubicBezTo>
                      <a:pt x="316" y="511"/>
                      <a:pt x="377" y="489"/>
                      <a:pt x="429" y="441"/>
                    </a:cubicBezTo>
                    <a:cubicBezTo>
                      <a:pt x="584" y="286"/>
                      <a:pt x="489" y="12"/>
                      <a:pt x="26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2" name="Google Shape;6032;p28"/>
              <p:cNvSpPr/>
              <p:nvPr/>
            </p:nvSpPr>
            <p:spPr>
              <a:xfrm>
                <a:off x="3553400" y="1378850"/>
                <a:ext cx="14925" cy="12800"/>
              </a:xfrm>
              <a:custGeom>
                <a:rect b="b" l="l" r="r" t="t"/>
                <a:pathLst>
                  <a:path extrusionOk="0" h="512" w="597">
                    <a:moveTo>
                      <a:pt x="243" y="1"/>
                    </a:moveTo>
                    <a:cubicBezTo>
                      <a:pt x="109" y="1"/>
                      <a:pt x="1" y="115"/>
                      <a:pt x="1" y="251"/>
                    </a:cubicBezTo>
                    <a:cubicBezTo>
                      <a:pt x="1" y="407"/>
                      <a:pt x="130" y="512"/>
                      <a:pt x="262" y="512"/>
                    </a:cubicBezTo>
                    <a:cubicBezTo>
                      <a:pt x="321" y="512"/>
                      <a:pt x="381" y="490"/>
                      <a:pt x="429" y="442"/>
                    </a:cubicBezTo>
                    <a:cubicBezTo>
                      <a:pt x="596" y="275"/>
                      <a:pt x="489" y="1"/>
                      <a:pt x="263" y="1"/>
                    </a:cubicBezTo>
                    <a:cubicBezTo>
                      <a:pt x="256" y="1"/>
                      <a:pt x="250" y="1"/>
                      <a:pt x="2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3" name="Google Shape;6033;p28"/>
              <p:cNvSpPr/>
              <p:nvPr/>
            </p:nvSpPr>
            <p:spPr>
              <a:xfrm>
                <a:off x="3559950" y="2535850"/>
                <a:ext cx="14925" cy="12800"/>
              </a:xfrm>
              <a:custGeom>
                <a:rect b="b" l="l" r="r" t="t"/>
                <a:pathLst>
                  <a:path extrusionOk="0" h="512" w="597">
                    <a:moveTo>
                      <a:pt x="275" y="1"/>
                    </a:moveTo>
                    <a:cubicBezTo>
                      <a:pt x="132" y="1"/>
                      <a:pt x="13" y="108"/>
                      <a:pt x="1" y="251"/>
                    </a:cubicBezTo>
                    <a:cubicBezTo>
                      <a:pt x="1" y="406"/>
                      <a:pt x="130" y="511"/>
                      <a:pt x="265" y="511"/>
                    </a:cubicBezTo>
                    <a:cubicBezTo>
                      <a:pt x="327" y="511"/>
                      <a:pt x="389" y="490"/>
                      <a:pt x="441" y="441"/>
                    </a:cubicBezTo>
                    <a:cubicBezTo>
                      <a:pt x="596" y="287"/>
                      <a:pt x="501" y="13"/>
                      <a:pt x="27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4" name="Google Shape;6034;p28"/>
              <p:cNvSpPr/>
              <p:nvPr/>
            </p:nvSpPr>
            <p:spPr>
              <a:xfrm>
                <a:off x="3821900" y="2024775"/>
                <a:ext cx="14900" cy="12575"/>
              </a:xfrm>
              <a:custGeom>
                <a:rect b="b" l="l" r="r" t="t"/>
                <a:pathLst>
                  <a:path extrusionOk="0" h="503" w="596">
                    <a:moveTo>
                      <a:pt x="253" y="0"/>
                    </a:moveTo>
                    <a:cubicBezTo>
                      <a:pt x="109" y="0"/>
                      <a:pt x="0" y="115"/>
                      <a:pt x="0" y="251"/>
                    </a:cubicBezTo>
                    <a:cubicBezTo>
                      <a:pt x="0" y="404"/>
                      <a:pt x="125" y="502"/>
                      <a:pt x="254" y="502"/>
                    </a:cubicBezTo>
                    <a:cubicBezTo>
                      <a:pt x="316" y="502"/>
                      <a:pt x="379" y="480"/>
                      <a:pt x="429" y="429"/>
                    </a:cubicBezTo>
                    <a:cubicBezTo>
                      <a:pt x="596" y="275"/>
                      <a:pt x="488" y="1"/>
                      <a:pt x="274" y="1"/>
                    </a:cubicBezTo>
                    <a:cubicBezTo>
                      <a:pt x="267" y="0"/>
                      <a:pt x="260" y="0"/>
                      <a:pt x="25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5" name="Google Shape;6035;p28"/>
              <p:cNvSpPr/>
              <p:nvPr/>
            </p:nvSpPr>
            <p:spPr>
              <a:xfrm>
                <a:off x="3681400" y="3347875"/>
                <a:ext cx="14900" cy="12850"/>
              </a:xfrm>
              <a:custGeom>
                <a:rect b="b" l="l" r="r" t="t"/>
                <a:pathLst>
                  <a:path extrusionOk="0" h="514" w="596">
                    <a:moveTo>
                      <a:pt x="262" y="0"/>
                    </a:moveTo>
                    <a:cubicBezTo>
                      <a:pt x="120" y="0"/>
                      <a:pt x="1" y="119"/>
                      <a:pt x="1" y="262"/>
                    </a:cubicBezTo>
                    <a:cubicBezTo>
                      <a:pt x="1" y="415"/>
                      <a:pt x="126" y="513"/>
                      <a:pt x="254" y="513"/>
                    </a:cubicBezTo>
                    <a:cubicBezTo>
                      <a:pt x="316" y="513"/>
                      <a:pt x="379" y="491"/>
                      <a:pt x="429" y="441"/>
                    </a:cubicBezTo>
                    <a:cubicBezTo>
                      <a:pt x="596" y="286"/>
                      <a:pt x="489" y="12"/>
                      <a:pt x="2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6" name="Google Shape;6036;p28"/>
              <p:cNvSpPr/>
              <p:nvPr/>
            </p:nvSpPr>
            <p:spPr>
              <a:xfrm>
                <a:off x="3958825" y="3324350"/>
                <a:ext cx="14900" cy="12800"/>
              </a:xfrm>
              <a:custGeom>
                <a:rect b="b" l="l" r="r" t="t"/>
                <a:pathLst>
                  <a:path extrusionOk="0" h="512" w="596">
                    <a:moveTo>
                      <a:pt x="262" y="0"/>
                    </a:moveTo>
                    <a:cubicBezTo>
                      <a:pt x="119" y="0"/>
                      <a:pt x="0" y="119"/>
                      <a:pt x="0" y="262"/>
                    </a:cubicBezTo>
                    <a:cubicBezTo>
                      <a:pt x="0" y="409"/>
                      <a:pt x="129" y="511"/>
                      <a:pt x="259" y="511"/>
                    </a:cubicBezTo>
                    <a:cubicBezTo>
                      <a:pt x="319" y="511"/>
                      <a:pt x="380" y="490"/>
                      <a:pt x="429" y="441"/>
                    </a:cubicBezTo>
                    <a:cubicBezTo>
                      <a:pt x="595" y="286"/>
                      <a:pt x="488" y="12"/>
                      <a:pt x="2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7" name="Google Shape;6037;p28"/>
              <p:cNvSpPr/>
              <p:nvPr/>
            </p:nvSpPr>
            <p:spPr>
              <a:xfrm>
                <a:off x="4214200" y="3088300"/>
                <a:ext cx="14625" cy="12800"/>
              </a:xfrm>
              <a:custGeom>
                <a:rect b="b" l="l" r="r" t="t"/>
                <a:pathLst>
                  <a:path extrusionOk="0" h="512" w="585">
                    <a:moveTo>
                      <a:pt x="263" y="1"/>
                    </a:moveTo>
                    <a:cubicBezTo>
                      <a:pt x="120" y="1"/>
                      <a:pt x="1" y="108"/>
                      <a:pt x="1" y="251"/>
                    </a:cubicBezTo>
                    <a:cubicBezTo>
                      <a:pt x="1" y="406"/>
                      <a:pt x="125" y="511"/>
                      <a:pt x="256" y="511"/>
                    </a:cubicBezTo>
                    <a:cubicBezTo>
                      <a:pt x="316" y="511"/>
                      <a:pt x="377" y="490"/>
                      <a:pt x="429" y="441"/>
                    </a:cubicBezTo>
                    <a:cubicBezTo>
                      <a:pt x="584" y="287"/>
                      <a:pt x="489" y="13"/>
                      <a:pt x="26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8" name="Google Shape;6038;p28"/>
              <p:cNvSpPr/>
              <p:nvPr/>
            </p:nvSpPr>
            <p:spPr>
              <a:xfrm>
                <a:off x="2329450" y="1421425"/>
                <a:ext cx="14600" cy="12800"/>
              </a:xfrm>
              <a:custGeom>
                <a:rect b="b" l="l" r="r" t="t"/>
                <a:pathLst>
                  <a:path extrusionOk="0" h="512" w="584">
                    <a:moveTo>
                      <a:pt x="262" y="1"/>
                    </a:moveTo>
                    <a:cubicBezTo>
                      <a:pt x="119" y="1"/>
                      <a:pt x="0" y="108"/>
                      <a:pt x="0" y="263"/>
                    </a:cubicBezTo>
                    <a:cubicBezTo>
                      <a:pt x="0" y="410"/>
                      <a:pt x="123" y="512"/>
                      <a:pt x="254" y="512"/>
                    </a:cubicBezTo>
                    <a:cubicBezTo>
                      <a:pt x="314" y="512"/>
                      <a:pt x="376" y="490"/>
                      <a:pt x="429" y="441"/>
                    </a:cubicBezTo>
                    <a:cubicBezTo>
                      <a:pt x="584" y="287"/>
                      <a:pt x="488" y="13"/>
                      <a:pt x="26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9" name="Google Shape;6039;p28"/>
              <p:cNvSpPr/>
              <p:nvPr/>
            </p:nvSpPr>
            <p:spPr>
              <a:xfrm>
                <a:off x="1648400" y="3363925"/>
                <a:ext cx="32175" cy="32475"/>
              </a:xfrm>
              <a:custGeom>
                <a:rect b="b" l="l" r="r" t="t"/>
                <a:pathLst>
                  <a:path extrusionOk="0" h="1299" w="1287">
                    <a:moveTo>
                      <a:pt x="489" y="1"/>
                    </a:moveTo>
                    <a:lnTo>
                      <a:pt x="489" y="501"/>
                    </a:lnTo>
                    <a:lnTo>
                      <a:pt x="1" y="656"/>
                    </a:lnTo>
                    <a:lnTo>
                      <a:pt x="489" y="811"/>
                    </a:lnTo>
                    <a:lnTo>
                      <a:pt x="489" y="1299"/>
                    </a:lnTo>
                    <a:lnTo>
                      <a:pt x="799" y="906"/>
                    </a:lnTo>
                    <a:lnTo>
                      <a:pt x="1287" y="1061"/>
                    </a:lnTo>
                    <a:lnTo>
                      <a:pt x="989" y="656"/>
                    </a:lnTo>
                    <a:lnTo>
                      <a:pt x="1287" y="251"/>
                    </a:lnTo>
                    <a:lnTo>
                      <a:pt x="799" y="406"/>
                    </a:lnTo>
                    <a:lnTo>
                      <a:pt x="48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0" name="Google Shape;6040;p28"/>
              <p:cNvSpPr/>
              <p:nvPr/>
            </p:nvSpPr>
            <p:spPr>
              <a:xfrm>
                <a:off x="1724025" y="3057950"/>
                <a:ext cx="32450" cy="32775"/>
              </a:xfrm>
              <a:custGeom>
                <a:rect b="b" l="l" r="r" t="t"/>
                <a:pathLst>
                  <a:path extrusionOk="0" h="1311" w="1298">
                    <a:moveTo>
                      <a:pt x="500" y="0"/>
                    </a:moveTo>
                    <a:lnTo>
                      <a:pt x="500" y="500"/>
                    </a:lnTo>
                    <a:lnTo>
                      <a:pt x="0" y="655"/>
                    </a:lnTo>
                    <a:lnTo>
                      <a:pt x="500" y="810"/>
                    </a:lnTo>
                    <a:lnTo>
                      <a:pt x="500" y="1310"/>
                    </a:lnTo>
                    <a:lnTo>
                      <a:pt x="810" y="905"/>
                    </a:lnTo>
                    <a:lnTo>
                      <a:pt x="1298" y="1060"/>
                    </a:lnTo>
                    <a:lnTo>
                      <a:pt x="988" y="655"/>
                    </a:lnTo>
                    <a:lnTo>
                      <a:pt x="1298" y="250"/>
                    </a:lnTo>
                    <a:lnTo>
                      <a:pt x="810" y="405"/>
                    </a:lnTo>
                    <a:lnTo>
                      <a:pt x="5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1" name="Google Shape;6041;p28"/>
              <p:cNvSpPr/>
              <p:nvPr/>
            </p:nvSpPr>
            <p:spPr>
              <a:xfrm>
                <a:off x="1903200" y="3678850"/>
                <a:ext cx="32175" cy="32475"/>
              </a:xfrm>
              <a:custGeom>
                <a:rect b="b" l="l" r="r" t="t"/>
                <a:pathLst>
                  <a:path extrusionOk="0" h="1299" w="1287">
                    <a:moveTo>
                      <a:pt x="489" y="1"/>
                    </a:moveTo>
                    <a:lnTo>
                      <a:pt x="489" y="501"/>
                    </a:lnTo>
                    <a:lnTo>
                      <a:pt x="1" y="656"/>
                    </a:lnTo>
                    <a:lnTo>
                      <a:pt x="489" y="810"/>
                    </a:lnTo>
                    <a:lnTo>
                      <a:pt x="489" y="1299"/>
                    </a:lnTo>
                    <a:lnTo>
                      <a:pt x="798" y="906"/>
                    </a:lnTo>
                    <a:lnTo>
                      <a:pt x="1286" y="1048"/>
                    </a:lnTo>
                    <a:lnTo>
                      <a:pt x="989" y="656"/>
                    </a:lnTo>
                    <a:lnTo>
                      <a:pt x="1286" y="251"/>
                    </a:lnTo>
                    <a:lnTo>
                      <a:pt x="798" y="406"/>
                    </a:lnTo>
                    <a:lnTo>
                      <a:pt x="48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2" name="Google Shape;6042;p28"/>
              <p:cNvSpPr/>
              <p:nvPr/>
            </p:nvSpPr>
            <p:spPr>
              <a:xfrm>
                <a:off x="1379325" y="3424650"/>
                <a:ext cx="7775" cy="6650"/>
              </a:xfrm>
              <a:custGeom>
                <a:rect b="b" l="l" r="r" t="t"/>
                <a:pathLst>
                  <a:path extrusionOk="0" h="266" w="311">
                    <a:moveTo>
                      <a:pt x="143" y="1"/>
                    </a:moveTo>
                    <a:cubicBezTo>
                      <a:pt x="72" y="1"/>
                      <a:pt x="1" y="60"/>
                      <a:pt x="1" y="132"/>
                    </a:cubicBezTo>
                    <a:cubicBezTo>
                      <a:pt x="1" y="213"/>
                      <a:pt x="66" y="266"/>
                      <a:pt x="135" y="266"/>
                    </a:cubicBezTo>
                    <a:cubicBezTo>
                      <a:pt x="167" y="266"/>
                      <a:pt x="200" y="254"/>
                      <a:pt x="227" y="227"/>
                    </a:cubicBezTo>
                    <a:cubicBezTo>
                      <a:pt x="310" y="144"/>
                      <a:pt x="251" y="13"/>
                      <a:pt x="1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3" name="Google Shape;6043;p28"/>
              <p:cNvSpPr/>
              <p:nvPr/>
            </p:nvSpPr>
            <p:spPr>
              <a:xfrm>
                <a:off x="1782650" y="3521700"/>
                <a:ext cx="7775" cy="6450"/>
              </a:xfrm>
              <a:custGeom>
                <a:rect b="b" l="l" r="r" t="t"/>
                <a:pathLst>
                  <a:path extrusionOk="0" h="258" w="311">
                    <a:moveTo>
                      <a:pt x="143" y="0"/>
                    </a:moveTo>
                    <a:cubicBezTo>
                      <a:pt x="60" y="0"/>
                      <a:pt x="1" y="48"/>
                      <a:pt x="1" y="131"/>
                    </a:cubicBezTo>
                    <a:cubicBezTo>
                      <a:pt x="1" y="206"/>
                      <a:pt x="70" y="258"/>
                      <a:pt x="141" y="258"/>
                    </a:cubicBezTo>
                    <a:cubicBezTo>
                      <a:pt x="171" y="258"/>
                      <a:pt x="202" y="248"/>
                      <a:pt x="227" y="226"/>
                    </a:cubicBezTo>
                    <a:cubicBezTo>
                      <a:pt x="310" y="143"/>
                      <a:pt x="251" y="0"/>
                      <a:pt x="14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4" name="Google Shape;6044;p28"/>
              <p:cNvSpPr/>
              <p:nvPr/>
            </p:nvSpPr>
            <p:spPr>
              <a:xfrm>
                <a:off x="1982375" y="3265125"/>
                <a:ext cx="7475" cy="6650"/>
              </a:xfrm>
              <a:custGeom>
                <a:rect b="b" l="l" r="r" t="t"/>
                <a:pathLst>
                  <a:path extrusionOk="0" h="266" w="299">
                    <a:moveTo>
                      <a:pt x="132" y="0"/>
                    </a:moveTo>
                    <a:cubicBezTo>
                      <a:pt x="60" y="0"/>
                      <a:pt x="1" y="60"/>
                      <a:pt x="1" y="131"/>
                    </a:cubicBezTo>
                    <a:cubicBezTo>
                      <a:pt x="1" y="212"/>
                      <a:pt x="61" y="265"/>
                      <a:pt x="126" y="265"/>
                    </a:cubicBezTo>
                    <a:cubicBezTo>
                      <a:pt x="156" y="265"/>
                      <a:pt x="188" y="253"/>
                      <a:pt x="215" y="226"/>
                    </a:cubicBezTo>
                    <a:cubicBezTo>
                      <a:pt x="298" y="143"/>
                      <a:pt x="251" y="0"/>
                      <a:pt x="13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5" name="Google Shape;6045;p28"/>
              <p:cNvSpPr/>
              <p:nvPr/>
            </p:nvSpPr>
            <p:spPr>
              <a:xfrm>
                <a:off x="1567150" y="3227300"/>
                <a:ext cx="7750" cy="6475"/>
              </a:xfrm>
              <a:custGeom>
                <a:rect b="b" l="l" r="r" t="t"/>
                <a:pathLst>
                  <a:path extrusionOk="0" h="259" w="310">
                    <a:moveTo>
                      <a:pt x="143" y="1"/>
                    </a:moveTo>
                    <a:cubicBezTo>
                      <a:pt x="72" y="1"/>
                      <a:pt x="0" y="61"/>
                      <a:pt x="0" y="132"/>
                    </a:cubicBezTo>
                    <a:cubicBezTo>
                      <a:pt x="0" y="207"/>
                      <a:pt x="70" y="258"/>
                      <a:pt x="140" y="258"/>
                    </a:cubicBezTo>
                    <a:cubicBezTo>
                      <a:pt x="171" y="258"/>
                      <a:pt x="201" y="249"/>
                      <a:pt x="227" y="227"/>
                    </a:cubicBezTo>
                    <a:cubicBezTo>
                      <a:pt x="310" y="144"/>
                      <a:pt x="250" y="1"/>
                      <a:pt x="1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6" name="Google Shape;6046;p28"/>
              <p:cNvSpPr/>
              <p:nvPr/>
            </p:nvSpPr>
            <p:spPr>
              <a:xfrm>
                <a:off x="1779375" y="3314800"/>
                <a:ext cx="14900" cy="12725"/>
              </a:xfrm>
              <a:custGeom>
                <a:rect b="b" l="l" r="r" t="t"/>
                <a:pathLst>
                  <a:path extrusionOk="0" h="509" w="596">
                    <a:moveTo>
                      <a:pt x="255" y="1"/>
                    </a:moveTo>
                    <a:cubicBezTo>
                      <a:pt x="121" y="1"/>
                      <a:pt x="12" y="115"/>
                      <a:pt x="1" y="251"/>
                    </a:cubicBezTo>
                    <a:cubicBezTo>
                      <a:pt x="1" y="404"/>
                      <a:pt x="125" y="508"/>
                      <a:pt x="258" y="508"/>
                    </a:cubicBezTo>
                    <a:cubicBezTo>
                      <a:pt x="322" y="508"/>
                      <a:pt x="387" y="484"/>
                      <a:pt x="441" y="430"/>
                    </a:cubicBezTo>
                    <a:cubicBezTo>
                      <a:pt x="596" y="275"/>
                      <a:pt x="501" y="1"/>
                      <a:pt x="274" y="1"/>
                    </a:cubicBezTo>
                    <a:cubicBezTo>
                      <a:pt x="268" y="1"/>
                      <a:pt x="261" y="1"/>
                      <a:pt x="25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7" name="Google Shape;6047;p28"/>
              <p:cNvSpPr/>
              <p:nvPr/>
            </p:nvSpPr>
            <p:spPr>
              <a:xfrm>
                <a:off x="1654350" y="4108075"/>
                <a:ext cx="32175" cy="32475"/>
              </a:xfrm>
              <a:custGeom>
                <a:rect b="b" l="l" r="r" t="t"/>
                <a:pathLst>
                  <a:path extrusionOk="0" h="1299" w="1287">
                    <a:moveTo>
                      <a:pt x="489" y="1"/>
                    </a:moveTo>
                    <a:lnTo>
                      <a:pt x="489" y="489"/>
                    </a:lnTo>
                    <a:lnTo>
                      <a:pt x="1" y="643"/>
                    </a:lnTo>
                    <a:lnTo>
                      <a:pt x="489" y="798"/>
                    </a:lnTo>
                    <a:lnTo>
                      <a:pt x="489" y="1298"/>
                    </a:lnTo>
                    <a:lnTo>
                      <a:pt x="799" y="893"/>
                    </a:lnTo>
                    <a:lnTo>
                      <a:pt x="1287" y="1048"/>
                    </a:lnTo>
                    <a:lnTo>
                      <a:pt x="989" y="643"/>
                    </a:lnTo>
                    <a:lnTo>
                      <a:pt x="1287" y="251"/>
                    </a:lnTo>
                    <a:lnTo>
                      <a:pt x="799" y="393"/>
                    </a:lnTo>
                    <a:lnTo>
                      <a:pt x="48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8" name="Google Shape;6048;p28"/>
              <p:cNvSpPr/>
              <p:nvPr/>
            </p:nvSpPr>
            <p:spPr>
              <a:xfrm>
                <a:off x="1129400" y="3853850"/>
                <a:ext cx="9350" cy="6600"/>
              </a:xfrm>
              <a:custGeom>
                <a:rect b="b" l="l" r="r" t="t"/>
                <a:pathLst>
                  <a:path extrusionOk="0" h="264" w="374">
                    <a:moveTo>
                      <a:pt x="166" y="0"/>
                    </a:moveTo>
                    <a:cubicBezTo>
                      <a:pt x="0" y="0"/>
                      <a:pt x="3" y="264"/>
                      <a:pt x="176" y="264"/>
                    </a:cubicBezTo>
                    <a:cubicBezTo>
                      <a:pt x="179" y="264"/>
                      <a:pt x="183" y="264"/>
                      <a:pt x="187" y="264"/>
                    </a:cubicBezTo>
                    <a:cubicBezTo>
                      <a:pt x="191" y="264"/>
                      <a:pt x="194" y="264"/>
                      <a:pt x="198" y="264"/>
                    </a:cubicBezTo>
                    <a:cubicBezTo>
                      <a:pt x="370" y="264"/>
                      <a:pt x="374" y="0"/>
                      <a:pt x="208" y="0"/>
                    </a:cubicBezTo>
                    <a:cubicBezTo>
                      <a:pt x="201" y="0"/>
                      <a:pt x="194" y="1"/>
                      <a:pt x="187" y="2"/>
                    </a:cubicBezTo>
                    <a:cubicBezTo>
                      <a:pt x="179" y="1"/>
                      <a:pt x="172" y="0"/>
                      <a:pt x="16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9" name="Google Shape;6049;p28"/>
              <p:cNvSpPr/>
              <p:nvPr/>
            </p:nvSpPr>
            <p:spPr>
              <a:xfrm>
                <a:off x="1533800" y="3950625"/>
                <a:ext cx="7775" cy="6650"/>
              </a:xfrm>
              <a:custGeom>
                <a:rect b="b" l="l" r="r" t="t"/>
                <a:pathLst>
                  <a:path extrusionOk="0" h="266" w="311">
                    <a:moveTo>
                      <a:pt x="144" y="0"/>
                    </a:moveTo>
                    <a:cubicBezTo>
                      <a:pt x="72" y="0"/>
                      <a:pt x="13" y="60"/>
                      <a:pt x="1" y="131"/>
                    </a:cubicBezTo>
                    <a:cubicBezTo>
                      <a:pt x="1" y="212"/>
                      <a:pt x="67" y="265"/>
                      <a:pt x="135" y="265"/>
                    </a:cubicBezTo>
                    <a:cubicBezTo>
                      <a:pt x="167" y="265"/>
                      <a:pt x="200" y="253"/>
                      <a:pt x="227" y="226"/>
                    </a:cubicBezTo>
                    <a:cubicBezTo>
                      <a:pt x="310" y="143"/>
                      <a:pt x="251" y="12"/>
                      <a:pt x="14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0" name="Google Shape;6050;p28"/>
              <p:cNvSpPr/>
              <p:nvPr/>
            </p:nvSpPr>
            <p:spPr>
              <a:xfrm>
                <a:off x="1733550" y="3694025"/>
                <a:ext cx="7450" cy="6675"/>
              </a:xfrm>
              <a:custGeom>
                <a:rect b="b" l="l" r="r" t="t"/>
                <a:pathLst>
                  <a:path extrusionOk="0" h="267" w="298">
                    <a:moveTo>
                      <a:pt x="131" y="1"/>
                    </a:moveTo>
                    <a:cubicBezTo>
                      <a:pt x="60" y="1"/>
                      <a:pt x="0" y="60"/>
                      <a:pt x="0" y="132"/>
                    </a:cubicBezTo>
                    <a:cubicBezTo>
                      <a:pt x="0" y="213"/>
                      <a:pt x="60" y="266"/>
                      <a:pt x="125" y="266"/>
                    </a:cubicBezTo>
                    <a:cubicBezTo>
                      <a:pt x="156" y="266"/>
                      <a:pt x="187" y="254"/>
                      <a:pt x="214" y="227"/>
                    </a:cubicBezTo>
                    <a:cubicBezTo>
                      <a:pt x="298" y="144"/>
                      <a:pt x="250" y="13"/>
                      <a:pt x="13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1" name="Google Shape;6051;p28"/>
              <p:cNvSpPr/>
              <p:nvPr/>
            </p:nvSpPr>
            <p:spPr>
              <a:xfrm>
                <a:off x="1318300" y="3656225"/>
                <a:ext cx="7775" cy="6650"/>
              </a:xfrm>
              <a:custGeom>
                <a:rect b="b" l="l" r="r" t="t"/>
                <a:pathLst>
                  <a:path extrusionOk="0" h="266" w="311">
                    <a:moveTo>
                      <a:pt x="144" y="1"/>
                    </a:moveTo>
                    <a:cubicBezTo>
                      <a:pt x="72" y="1"/>
                      <a:pt x="13" y="60"/>
                      <a:pt x="1" y="132"/>
                    </a:cubicBezTo>
                    <a:cubicBezTo>
                      <a:pt x="1" y="213"/>
                      <a:pt x="66" y="266"/>
                      <a:pt x="135" y="266"/>
                    </a:cubicBezTo>
                    <a:cubicBezTo>
                      <a:pt x="167" y="266"/>
                      <a:pt x="200" y="254"/>
                      <a:pt x="227" y="227"/>
                    </a:cubicBezTo>
                    <a:cubicBezTo>
                      <a:pt x="310" y="144"/>
                      <a:pt x="251" y="13"/>
                      <a:pt x="14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2" name="Google Shape;6052;p28"/>
              <p:cNvSpPr/>
              <p:nvPr/>
            </p:nvSpPr>
            <p:spPr>
              <a:xfrm>
                <a:off x="1530525" y="3743750"/>
                <a:ext cx="14925" cy="12800"/>
              </a:xfrm>
              <a:custGeom>
                <a:rect b="b" l="l" r="r" t="t"/>
                <a:pathLst>
                  <a:path extrusionOk="0" h="512" w="597">
                    <a:moveTo>
                      <a:pt x="275" y="0"/>
                    </a:moveTo>
                    <a:cubicBezTo>
                      <a:pt x="132" y="0"/>
                      <a:pt x="13" y="107"/>
                      <a:pt x="1" y="262"/>
                    </a:cubicBezTo>
                    <a:cubicBezTo>
                      <a:pt x="1" y="409"/>
                      <a:pt x="129" y="511"/>
                      <a:pt x="264" y="511"/>
                    </a:cubicBezTo>
                    <a:cubicBezTo>
                      <a:pt x="326" y="511"/>
                      <a:pt x="389" y="490"/>
                      <a:pt x="441" y="441"/>
                    </a:cubicBezTo>
                    <a:cubicBezTo>
                      <a:pt x="596" y="286"/>
                      <a:pt x="501" y="12"/>
                      <a:pt x="27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3" name="Google Shape;6053;p28"/>
              <p:cNvSpPr/>
              <p:nvPr/>
            </p:nvSpPr>
            <p:spPr>
              <a:xfrm>
                <a:off x="844725" y="3330900"/>
                <a:ext cx="31875" cy="33650"/>
              </a:xfrm>
              <a:custGeom>
                <a:rect b="b" l="l" r="r" t="t"/>
                <a:pathLst>
                  <a:path extrusionOk="0" h="1346" w="1275">
                    <a:moveTo>
                      <a:pt x="727" y="0"/>
                    </a:moveTo>
                    <a:lnTo>
                      <a:pt x="489" y="453"/>
                    </a:lnTo>
                    <a:lnTo>
                      <a:pt x="1" y="358"/>
                    </a:lnTo>
                    <a:lnTo>
                      <a:pt x="334" y="739"/>
                    </a:lnTo>
                    <a:lnTo>
                      <a:pt x="84" y="1191"/>
                    </a:lnTo>
                    <a:lnTo>
                      <a:pt x="84" y="1191"/>
                    </a:lnTo>
                    <a:lnTo>
                      <a:pt x="537" y="965"/>
                    </a:lnTo>
                    <a:lnTo>
                      <a:pt x="870" y="1346"/>
                    </a:lnTo>
                    <a:lnTo>
                      <a:pt x="822" y="834"/>
                    </a:lnTo>
                    <a:lnTo>
                      <a:pt x="1275" y="608"/>
                    </a:lnTo>
                    <a:lnTo>
                      <a:pt x="787" y="512"/>
                    </a:lnTo>
                    <a:lnTo>
                      <a:pt x="72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4" name="Google Shape;6054;p28"/>
              <p:cNvSpPr/>
              <p:nvPr/>
            </p:nvSpPr>
            <p:spPr>
              <a:xfrm>
                <a:off x="1221925" y="2868625"/>
                <a:ext cx="7700" cy="6600"/>
              </a:xfrm>
              <a:custGeom>
                <a:rect b="b" l="l" r="r" t="t"/>
                <a:pathLst>
                  <a:path extrusionOk="0" h="264" w="308">
                    <a:moveTo>
                      <a:pt x="174" y="0"/>
                    </a:moveTo>
                    <a:cubicBezTo>
                      <a:pt x="74" y="0"/>
                      <a:pt x="1" y="113"/>
                      <a:pt x="58" y="203"/>
                    </a:cubicBezTo>
                    <a:cubicBezTo>
                      <a:pt x="83" y="244"/>
                      <a:pt x="124" y="263"/>
                      <a:pt x="164" y="263"/>
                    </a:cubicBezTo>
                    <a:cubicBezTo>
                      <a:pt x="218" y="263"/>
                      <a:pt x="270" y="229"/>
                      <a:pt x="284" y="168"/>
                    </a:cubicBezTo>
                    <a:cubicBezTo>
                      <a:pt x="308" y="96"/>
                      <a:pt x="260" y="25"/>
                      <a:pt x="189" y="1"/>
                    </a:cubicBezTo>
                    <a:cubicBezTo>
                      <a:pt x="184" y="0"/>
                      <a:pt x="179" y="0"/>
                      <a:pt x="17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5" name="Google Shape;6055;p28"/>
              <p:cNvSpPr/>
              <p:nvPr/>
            </p:nvSpPr>
            <p:spPr>
              <a:xfrm>
                <a:off x="1048500" y="3245700"/>
                <a:ext cx="7900" cy="6350"/>
              </a:xfrm>
              <a:custGeom>
                <a:rect b="b" l="l" r="r" t="t"/>
                <a:pathLst>
                  <a:path extrusionOk="0" h="254" w="316">
                    <a:moveTo>
                      <a:pt x="166" y="0"/>
                    </a:moveTo>
                    <a:cubicBezTo>
                      <a:pt x="64" y="0"/>
                      <a:pt x="0" y="107"/>
                      <a:pt x="65" y="194"/>
                    </a:cubicBezTo>
                    <a:cubicBezTo>
                      <a:pt x="91" y="234"/>
                      <a:pt x="131" y="253"/>
                      <a:pt x="171" y="253"/>
                    </a:cubicBezTo>
                    <a:cubicBezTo>
                      <a:pt x="225" y="253"/>
                      <a:pt x="278" y="219"/>
                      <a:pt x="291" y="158"/>
                    </a:cubicBezTo>
                    <a:cubicBezTo>
                      <a:pt x="315" y="87"/>
                      <a:pt x="268" y="15"/>
                      <a:pt x="196" y="3"/>
                    </a:cubicBezTo>
                    <a:cubicBezTo>
                      <a:pt x="186" y="1"/>
                      <a:pt x="176" y="0"/>
                      <a:pt x="16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6" name="Google Shape;6056;p28"/>
              <p:cNvSpPr/>
              <p:nvPr/>
            </p:nvSpPr>
            <p:spPr>
              <a:xfrm>
                <a:off x="1261325" y="3491250"/>
                <a:ext cx="7900" cy="6350"/>
              </a:xfrm>
              <a:custGeom>
                <a:rect b="b" l="l" r="r" t="t"/>
                <a:pathLst>
                  <a:path extrusionOk="0" h="254" w="316">
                    <a:moveTo>
                      <a:pt x="166" y="1"/>
                    </a:moveTo>
                    <a:cubicBezTo>
                      <a:pt x="64" y="1"/>
                      <a:pt x="0" y="107"/>
                      <a:pt x="65" y="194"/>
                    </a:cubicBezTo>
                    <a:cubicBezTo>
                      <a:pt x="91" y="235"/>
                      <a:pt x="131" y="254"/>
                      <a:pt x="172" y="254"/>
                    </a:cubicBezTo>
                    <a:cubicBezTo>
                      <a:pt x="227" y="254"/>
                      <a:pt x="283" y="220"/>
                      <a:pt x="303" y="159"/>
                    </a:cubicBezTo>
                    <a:cubicBezTo>
                      <a:pt x="315" y="87"/>
                      <a:pt x="268" y="16"/>
                      <a:pt x="196" y="4"/>
                    </a:cubicBezTo>
                    <a:cubicBezTo>
                      <a:pt x="186" y="2"/>
                      <a:pt x="176" y="1"/>
                      <a:pt x="16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7" name="Google Shape;6057;p28"/>
              <p:cNvSpPr/>
              <p:nvPr/>
            </p:nvSpPr>
            <p:spPr>
              <a:xfrm>
                <a:off x="1378425" y="3091225"/>
                <a:ext cx="8525" cy="6925"/>
              </a:xfrm>
              <a:custGeom>
                <a:rect b="b" l="l" r="r" t="t"/>
                <a:pathLst>
                  <a:path extrusionOk="0" h="277" w="341">
                    <a:moveTo>
                      <a:pt x="186" y="0"/>
                    </a:moveTo>
                    <a:cubicBezTo>
                      <a:pt x="159" y="0"/>
                      <a:pt x="132" y="9"/>
                      <a:pt x="108" y="27"/>
                    </a:cubicBezTo>
                    <a:cubicBezTo>
                      <a:pt x="1" y="98"/>
                      <a:pt x="48" y="253"/>
                      <a:pt x="179" y="277"/>
                    </a:cubicBezTo>
                    <a:cubicBezTo>
                      <a:pt x="239" y="277"/>
                      <a:pt x="310" y="229"/>
                      <a:pt x="322" y="170"/>
                    </a:cubicBezTo>
                    <a:cubicBezTo>
                      <a:pt x="340" y="72"/>
                      <a:pt x="265" y="0"/>
                      <a:pt x="18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8" name="Google Shape;6058;p28"/>
              <p:cNvSpPr/>
              <p:nvPr/>
            </p:nvSpPr>
            <p:spPr>
              <a:xfrm>
                <a:off x="1244750" y="3281925"/>
                <a:ext cx="14950" cy="12700"/>
              </a:xfrm>
              <a:custGeom>
                <a:rect b="b" l="l" r="r" t="t"/>
                <a:pathLst>
                  <a:path extrusionOk="0" h="508" w="598">
                    <a:moveTo>
                      <a:pt x="313" y="1"/>
                    </a:moveTo>
                    <a:cubicBezTo>
                      <a:pt x="120" y="1"/>
                      <a:pt x="0" y="214"/>
                      <a:pt x="109" y="388"/>
                    </a:cubicBezTo>
                    <a:cubicBezTo>
                      <a:pt x="160" y="469"/>
                      <a:pt x="241" y="507"/>
                      <a:pt x="321" y="507"/>
                    </a:cubicBezTo>
                    <a:cubicBezTo>
                      <a:pt x="429" y="507"/>
                      <a:pt x="534" y="439"/>
                      <a:pt x="562" y="316"/>
                    </a:cubicBezTo>
                    <a:cubicBezTo>
                      <a:pt x="597" y="173"/>
                      <a:pt x="502" y="31"/>
                      <a:pt x="371" y="7"/>
                    </a:cubicBezTo>
                    <a:cubicBezTo>
                      <a:pt x="351" y="3"/>
                      <a:pt x="332" y="1"/>
                      <a:pt x="31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59" name="Google Shape;6059;p28"/>
            <p:cNvGrpSpPr/>
            <p:nvPr/>
          </p:nvGrpSpPr>
          <p:grpSpPr>
            <a:xfrm rot="3599956">
              <a:off x="-872051" y="-905057"/>
              <a:ext cx="3916489" cy="3378051"/>
              <a:chOff x="780450" y="1002925"/>
              <a:chExt cx="3916575" cy="3378125"/>
            </a:xfrm>
          </p:grpSpPr>
          <p:sp>
            <p:nvSpPr>
              <p:cNvPr id="6060" name="Google Shape;6060;p28"/>
              <p:cNvSpPr/>
              <p:nvPr/>
            </p:nvSpPr>
            <p:spPr>
              <a:xfrm>
                <a:off x="2544350" y="2278100"/>
                <a:ext cx="32175" cy="32450"/>
              </a:xfrm>
              <a:custGeom>
                <a:rect b="b" l="l" r="r" t="t"/>
                <a:pathLst>
                  <a:path extrusionOk="0" h="1298" w="1287">
                    <a:moveTo>
                      <a:pt x="489" y="0"/>
                    </a:moveTo>
                    <a:lnTo>
                      <a:pt x="489" y="500"/>
                    </a:lnTo>
                    <a:lnTo>
                      <a:pt x="1" y="643"/>
                    </a:lnTo>
                    <a:lnTo>
                      <a:pt x="489" y="798"/>
                    </a:lnTo>
                    <a:lnTo>
                      <a:pt x="489" y="1298"/>
                    </a:lnTo>
                    <a:lnTo>
                      <a:pt x="798" y="893"/>
                    </a:lnTo>
                    <a:lnTo>
                      <a:pt x="1287" y="1048"/>
                    </a:lnTo>
                    <a:lnTo>
                      <a:pt x="989" y="643"/>
                    </a:lnTo>
                    <a:lnTo>
                      <a:pt x="1287" y="250"/>
                    </a:lnTo>
                    <a:lnTo>
                      <a:pt x="798" y="405"/>
                    </a:lnTo>
                    <a:lnTo>
                      <a:pt x="4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1" name="Google Shape;6061;p28"/>
              <p:cNvSpPr/>
              <p:nvPr/>
            </p:nvSpPr>
            <p:spPr>
              <a:xfrm>
                <a:off x="3345350" y="2331075"/>
                <a:ext cx="32175" cy="32475"/>
              </a:xfrm>
              <a:custGeom>
                <a:rect b="b" l="l" r="r" t="t"/>
                <a:pathLst>
                  <a:path extrusionOk="0" h="1299" w="1287">
                    <a:moveTo>
                      <a:pt x="489" y="0"/>
                    </a:moveTo>
                    <a:lnTo>
                      <a:pt x="489" y="500"/>
                    </a:lnTo>
                    <a:lnTo>
                      <a:pt x="0" y="655"/>
                    </a:lnTo>
                    <a:lnTo>
                      <a:pt x="489" y="798"/>
                    </a:lnTo>
                    <a:lnTo>
                      <a:pt x="489" y="1298"/>
                    </a:lnTo>
                    <a:lnTo>
                      <a:pt x="798" y="893"/>
                    </a:lnTo>
                    <a:lnTo>
                      <a:pt x="1286" y="1048"/>
                    </a:lnTo>
                    <a:lnTo>
                      <a:pt x="1286" y="1048"/>
                    </a:lnTo>
                    <a:lnTo>
                      <a:pt x="989" y="655"/>
                    </a:lnTo>
                    <a:lnTo>
                      <a:pt x="1286" y="250"/>
                    </a:lnTo>
                    <a:lnTo>
                      <a:pt x="798" y="405"/>
                    </a:lnTo>
                    <a:lnTo>
                      <a:pt x="4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2" name="Google Shape;6062;p28"/>
              <p:cNvSpPr/>
              <p:nvPr/>
            </p:nvSpPr>
            <p:spPr>
              <a:xfrm>
                <a:off x="2592275" y="1497050"/>
                <a:ext cx="32175" cy="32450"/>
              </a:xfrm>
              <a:custGeom>
                <a:rect b="b" l="l" r="r" t="t"/>
                <a:pathLst>
                  <a:path extrusionOk="0" h="1298" w="1287">
                    <a:moveTo>
                      <a:pt x="489" y="0"/>
                    </a:moveTo>
                    <a:lnTo>
                      <a:pt x="489" y="500"/>
                    </a:lnTo>
                    <a:lnTo>
                      <a:pt x="1" y="655"/>
                    </a:lnTo>
                    <a:lnTo>
                      <a:pt x="489" y="798"/>
                    </a:lnTo>
                    <a:lnTo>
                      <a:pt x="489" y="1298"/>
                    </a:lnTo>
                    <a:lnTo>
                      <a:pt x="798" y="893"/>
                    </a:lnTo>
                    <a:lnTo>
                      <a:pt x="1286" y="1048"/>
                    </a:lnTo>
                    <a:lnTo>
                      <a:pt x="989" y="655"/>
                    </a:lnTo>
                    <a:lnTo>
                      <a:pt x="1286" y="250"/>
                    </a:lnTo>
                    <a:lnTo>
                      <a:pt x="798" y="405"/>
                    </a:lnTo>
                    <a:lnTo>
                      <a:pt x="4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3" name="Google Shape;6063;p28"/>
              <p:cNvSpPr/>
              <p:nvPr/>
            </p:nvSpPr>
            <p:spPr>
              <a:xfrm>
                <a:off x="3361425" y="1920600"/>
                <a:ext cx="32475" cy="32475"/>
              </a:xfrm>
              <a:custGeom>
                <a:rect b="b" l="l" r="r" t="t"/>
                <a:pathLst>
                  <a:path extrusionOk="0" h="1299" w="1299">
                    <a:moveTo>
                      <a:pt x="488" y="1"/>
                    </a:moveTo>
                    <a:lnTo>
                      <a:pt x="488" y="501"/>
                    </a:lnTo>
                    <a:lnTo>
                      <a:pt x="0" y="656"/>
                    </a:lnTo>
                    <a:lnTo>
                      <a:pt x="488" y="798"/>
                    </a:lnTo>
                    <a:lnTo>
                      <a:pt x="488" y="1298"/>
                    </a:lnTo>
                    <a:lnTo>
                      <a:pt x="798" y="894"/>
                    </a:lnTo>
                    <a:lnTo>
                      <a:pt x="1298" y="1048"/>
                    </a:lnTo>
                    <a:lnTo>
                      <a:pt x="989" y="656"/>
                    </a:lnTo>
                    <a:lnTo>
                      <a:pt x="1298" y="251"/>
                    </a:lnTo>
                    <a:lnTo>
                      <a:pt x="798" y="405"/>
                    </a:lnTo>
                    <a:lnTo>
                      <a:pt x="48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4" name="Google Shape;6064;p28"/>
              <p:cNvSpPr/>
              <p:nvPr/>
            </p:nvSpPr>
            <p:spPr>
              <a:xfrm>
                <a:off x="1761525" y="2082225"/>
                <a:ext cx="32450" cy="32475"/>
              </a:xfrm>
              <a:custGeom>
                <a:rect b="b" l="l" r="r" t="t"/>
                <a:pathLst>
                  <a:path extrusionOk="0" h="1299" w="1298">
                    <a:moveTo>
                      <a:pt x="500" y="1"/>
                    </a:moveTo>
                    <a:lnTo>
                      <a:pt x="500" y="489"/>
                    </a:lnTo>
                    <a:lnTo>
                      <a:pt x="0" y="644"/>
                    </a:lnTo>
                    <a:lnTo>
                      <a:pt x="500" y="798"/>
                    </a:lnTo>
                    <a:lnTo>
                      <a:pt x="500" y="1299"/>
                    </a:lnTo>
                    <a:lnTo>
                      <a:pt x="798" y="894"/>
                    </a:lnTo>
                    <a:lnTo>
                      <a:pt x="1298" y="1048"/>
                    </a:lnTo>
                    <a:lnTo>
                      <a:pt x="988" y="644"/>
                    </a:lnTo>
                    <a:lnTo>
                      <a:pt x="1298" y="251"/>
                    </a:lnTo>
                    <a:lnTo>
                      <a:pt x="1298" y="251"/>
                    </a:lnTo>
                    <a:lnTo>
                      <a:pt x="798" y="394"/>
                    </a:lnTo>
                    <a:lnTo>
                      <a:pt x="50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5" name="Google Shape;6065;p28"/>
              <p:cNvSpPr/>
              <p:nvPr/>
            </p:nvSpPr>
            <p:spPr>
              <a:xfrm>
                <a:off x="1647825" y="2529000"/>
                <a:ext cx="32450" cy="32475"/>
              </a:xfrm>
              <a:custGeom>
                <a:rect b="b" l="l" r="r" t="t"/>
                <a:pathLst>
                  <a:path extrusionOk="0" h="1299" w="1298">
                    <a:moveTo>
                      <a:pt x="500" y="1"/>
                    </a:moveTo>
                    <a:lnTo>
                      <a:pt x="500" y="489"/>
                    </a:lnTo>
                    <a:lnTo>
                      <a:pt x="0" y="644"/>
                    </a:lnTo>
                    <a:lnTo>
                      <a:pt x="500" y="799"/>
                    </a:lnTo>
                    <a:lnTo>
                      <a:pt x="500" y="1299"/>
                    </a:lnTo>
                    <a:lnTo>
                      <a:pt x="798" y="894"/>
                    </a:lnTo>
                    <a:lnTo>
                      <a:pt x="1298" y="1049"/>
                    </a:lnTo>
                    <a:lnTo>
                      <a:pt x="1298" y="1049"/>
                    </a:lnTo>
                    <a:lnTo>
                      <a:pt x="988" y="644"/>
                    </a:lnTo>
                    <a:lnTo>
                      <a:pt x="1298" y="251"/>
                    </a:lnTo>
                    <a:lnTo>
                      <a:pt x="798" y="394"/>
                    </a:lnTo>
                    <a:lnTo>
                      <a:pt x="50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6" name="Google Shape;6066;p28"/>
              <p:cNvSpPr/>
              <p:nvPr/>
            </p:nvSpPr>
            <p:spPr>
              <a:xfrm>
                <a:off x="780450" y="2377800"/>
                <a:ext cx="32175" cy="32775"/>
              </a:xfrm>
              <a:custGeom>
                <a:rect b="b" l="l" r="r" t="t"/>
                <a:pathLst>
                  <a:path extrusionOk="0" h="1311" w="1287">
                    <a:moveTo>
                      <a:pt x="488" y="1"/>
                    </a:moveTo>
                    <a:lnTo>
                      <a:pt x="488" y="501"/>
                    </a:lnTo>
                    <a:lnTo>
                      <a:pt x="0" y="655"/>
                    </a:lnTo>
                    <a:lnTo>
                      <a:pt x="488" y="810"/>
                    </a:lnTo>
                    <a:lnTo>
                      <a:pt x="488" y="1310"/>
                    </a:lnTo>
                    <a:lnTo>
                      <a:pt x="798" y="905"/>
                    </a:lnTo>
                    <a:lnTo>
                      <a:pt x="1286" y="1060"/>
                    </a:lnTo>
                    <a:lnTo>
                      <a:pt x="988" y="655"/>
                    </a:lnTo>
                    <a:lnTo>
                      <a:pt x="1286" y="251"/>
                    </a:lnTo>
                    <a:lnTo>
                      <a:pt x="798" y="405"/>
                    </a:lnTo>
                    <a:lnTo>
                      <a:pt x="48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7" name="Google Shape;6067;p28"/>
              <p:cNvSpPr/>
              <p:nvPr/>
            </p:nvSpPr>
            <p:spPr>
              <a:xfrm>
                <a:off x="2243125" y="2420375"/>
                <a:ext cx="32175" cy="32450"/>
              </a:xfrm>
              <a:custGeom>
                <a:rect b="b" l="l" r="r" t="t"/>
                <a:pathLst>
                  <a:path extrusionOk="0" h="1298" w="1287">
                    <a:moveTo>
                      <a:pt x="489" y="0"/>
                    </a:moveTo>
                    <a:lnTo>
                      <a:pt x="489" y="500"/>
                    </a:lnTo>
                    <a:lnTo>
                      <a:pt x="1" y="655"/>
                    </a:lnTo>
                    <a:lnTo>
                      <a:pt x="489" y="810"/>
                    </a:lnTo>
                    <a:lnTo>
                      <a:pt x="489" y="1298"/>
                    </a:lnTo>
                    <a:lnTo>
                      <a:pt x="798" y="905"/>
                    </a:lnTo>
                    <a:lnTo>
                      <a:pt x="1286" y="1060"/>
                    </a:lnTo>
                    <a:lnTo>
                      <a:pt x="989" y="655"/>
                    </a:lnTo>
                    <a:lnTo>
                      <a:pt x="1286" y="250"/>
                    </a:lnTo>
                    <a:lnTo>
                      <a:pt x="1286" y="250"/>
                    </a:lnTo>
                    <a:lnTo>
                      <a:pt x="798" y="405"/>
                    </a:lnTo>
                    <a:lnTo>
                      <a:pt x="4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8" name="Google Shape;6068;p28"/>
              <p:cNvSpPr/>
              <p:nvPr/>
            </p:nvSpPr>
            <p:spPr>
              <a:xfrm>
                <a:off x="3166450" y="3111225"/>
                <a:ext cx="32475" cy="32475"/>
              </a:xfrm>
              <a:custGeom>
                <a:rect b="b" l="l" r="r" t="t"/>
                <a:pathLst>
                  <a:path extrusionOk="0" h="1299" w="1299">
                    <a:moveTo>
                      <a:pt x="501" y="1"/>
                    </a:moveTo>
                    <a:lnTo>
                      <a:pt x="501" y="501"/>
                    </a:lnTo>
                    <a:lnTo>
                      <a:pt x="1" y="643"/>
                    </a:lnTo>
                    <a:lnTo>
                      <a:pt x="501" y="798"/>
                    </a:lnTo>
                    <a:lnTo>
                      <a:pt x="501" y="1298"/>
                    </a:lnTo>
                    <a:lnTo>
                      <a:pt x="798" y="894"/>
                    </a:lnTo>
                    <a:lnTo>
                      <a:pt x="1298" y="1048"/>
                    </a:lnTo>
                    <a:lnTo>
                      <a:pt x="1298" y="1048"/>
                    </a:lnTo>
                    <a:lnTo>
                      <a:pt x="989" y="643"/>
                    </a:lnTo>
                    <a:lnTo>
                      <a:pt x="1298" y="251"/>
                    </a:lnTo>
                    <a:lnTo>
                      <a:pt x="798" y="405"/>
                    </a:lnTo>
                    <a:lnTo>
                      <a:pt x="50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9" name="Google Shape;6069;p28"/>
              <p:cNvSpPr/>
              <p:nvPr/>
            </p:nvSpPr>
            <p:spPr>
              <a:xfrm>
                <a:off x="3302475" y="3978300"/>
                <a:ext cx="32175" cy="32475"/>
              </a:xfrm>
              <a:custGeom>
                <a:rect b="b" l="l" r="r" t="t"/>
                <a:pathLst>
                  <a:path extrusionOk="0" h="1299" w="1287">
                    <a:moveTo>
                      <a:pt x="489" y="0"/>
                    </a:moveTo>
                    <a:lnTo>
                      <a:pt x="489" y="500"/>
                    </a:lnTo>
                    <a:lnTo>
                      <a:pt x="1" y="655"/>
                    </a:lnTo>
                    <a:lnTo>
                      <a:pt x="489" y="810"/>
                    </a:lnTo>
                    <a:lnTo>
                      <a:pt x="489" y="1298"/>
                    </a:lnTo>
                    <a:lnTo>
                      <a:pt x="799" y="893"/>
                    </a:lnTo>
                    <a:lnTo>
                      <a:pt x="1287" y="1048"/>
                    </a:lnTo>
                    <a:lnTo>
                      <a:pt x="989" y="655"/>
                    </a:lnTo>
                    <a:lnTo>
                      <a:pt x="1287" y="250"/>
                    </a:lnTo>
                    <a:lnTo>
                      <a:pt x="799" y="405"/>
                    </a:lnTo>
                    <a:lnTo>
                      <a:pt x="4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0" name="Google Shape;6070;p28"/>
              <p:cNvSpPr/>
              <p:nvPr/>
            </p:nvSpPr>
            <p:spPr>
              <a:xfrm>
                <a:off x="2336000" y="3689575"/>
                <a:ext cx="32475" cy="32475"/>
              </a:xfrm>
              <a:custGeom>
                <a:rect b="b" l="l" r="r" t="t"/>
                <a:pathLst>
                  <a:path extrusionOk="0" h="1299" w="1299">
                    <a:moveTo>
                      <a:pt x="500" y="0"/>
                    </a:moveTo>
                    <a:lnTo>
                      <a:pt x="500" y="489"/>
                    </a:lnTo>
                    <a:lnTo>
                      <a:pt x="0" y="643"/>
                    </a:lnTo>
                    <a:lnTo>
                      <a:pt x="500" y="798"/>
                    </a:lnTo>
                    <a:lnTo>
                      <a:pt x="500" y="1298"/>
                    </a:lnTo>
                    <a:lnTo>
                      <a:pt x="798" y="893"/>
                    </a:lnTo>
                    <a:lnTo>
                      <a:pt x="1298" y="1048"/>
                    </a:lnTo>
                    <a:lnTo>
                      <a:pt x="988" y="643"/>
                    </a:lnTo>
                    <a:lnTo>
                      <a:pt x="1298" y="238"/>
                    </a:lnTo>
                    <a:lnTo>
                      <a:pt x="798" y="393"/>
                    </a:lnTo>
                    <a:lnTo>
                      <a:pt x="5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1" name="Google Shape;6071;p28"/>
              <p:cNvSpPr/>
              <p:nvPr/>
            </p:nvSpPr>
            <p:spPr>
              <a:xfrm>
                <a:off x="2560425" y="3143675"/>
                <a:ext cx="32475" cy="32475"/>
              </a:xfrm>
              <a:custGeom>
                <a:rect b="b" l="l" r="r" t="t"/>
                <a:pathLst>
                  <a:path extrusionOk="0" h="1299" w="1299">
                    <a:moveTo>
                      <a:pt x="501" y="0"/>
                    </a:moveTo>
                    <a:lnTo>
                      <a:pt x="501" y="488"/>
                    </a:lnTo>
                    <a:lnTo>
                      <a:pt x="1" y="643"/>
                    </a:lnTo>
                    <a:lnTo>
                      <a:pt x="501" y="798"/>
                    </a:lnTo>
                    <a:lnTo>
                      <a:pt x="501" y="1298"/>
                    </a:lnTo>
                    <a:lnTo>
                      <a:pt x="798" y="893"/>
                    </a:lnTo>
                    <a:lnTo>
                      <a:pt x="1298" y="1048"/>
                    </a:lnTo>
                    <a:lnTo>
                      <a:pt x="989" y="643"/>
                    </a:lnTo>
                    <a:lnTo>
                      <a:pt x="1298" y="250"/>
                    </a:lnTo>
                    <a:lnTo>
                      <a:pt x="1298" y="250"/>
                    </a:lnTo>
                    <a:lnTo>
                      <a:pt x="798" y="405"/>
                    </a:lnTo>
                    <a:lnTo>
                      <a:pt x="50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2" name="Google Shape;6072;p28"/>
              <p:cNvSpPr/>
              <p:nvPr/>
            </p:nvSpPr>
            <p:spPr>
              <a:xfrm>
                <a:off x="1914525" y="1848875"/>
                <a:ext cx="32450" cy="32475"/>
              </a:xfrm>
              <a:custGeom>
                <a:rect b="b" l="l" r="r" t="t"/>
                <a:pathLst>
                  <a:path extrusionOk="0" h="1299" w="1298">
                    <a:moveTo>
                      <a:pt x="500" y="0"/>
                    </a:moveTo>
                    <a:lnTo>
                      <a:pt x="500" y="500"/>
                    </a:lnTo>
                    <a:lnTo>
                      <a:pt x="0" y="643"/>
                    </a:lnTo>
                    <a:lnTo>
                      <a:pt x="500" y="798"/>
                    </a:lnTo>
                    <a:lnTo>
                      <a:pt x="500" y="1298"/>
                    </a:lnTo>
                    <a:lnTo>
                      <a:pt x="810" y="893"/>
                    </a:lnTo>
                    <a:lnTo>
                      <a:pt x="1298" y="1048"/>
                    </a:lnTo>
                    <a:lnTo>
                      <a:pt x="988" y="643"/>
                    </a:lnTo>
                    <a:lnTo>
                      <a:pt x="1298" y="250"/>
                    </a:lnTo>
                    <a:lnTo>
                      <a:pt x="810" y="405"/>
                    </a:lnTo>
                    <a:lnTo>
                      <a:pt x="5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3" name="Google Shape;6073;p28"/>
              <p:cNvSpPr/>
              <p:nvPr/>
            </p:nvSpPr>
            <p:spPr>
              <a:xfrm>
                <a:off x="2360400" y="1131825"/>
                <a:ext cx="32475" cy="32450"/>
              </a:xfrm>
              <a:custGeom>
                <a:rect b="b" l="l" r="r" t="t"/>
                <a:pathLst>
                  <a:path extrusionOk="0" h="1298" w="1299">
                    <a:moveTo>
                      <a:pt x="501" y="0"/>
                    </a:moveTo>
                    <a:lnTo>
                      <a:pt x="501" y="500"/>
                    </a:lnTo>
                    <a:lnTo>
                      <a:pt x="1" y="655"/>
                    </a:lnTo>
                    <a:lnTo>
                      <a:pt x="501" y="798"/>
                    </a:lnTo>
                    <a:lnTo>
                      <a:pt x="501" y="1298"/>
                    </a:lnTo>
                    <a:lnTo>
                      <a:pt x="798" y="893"/>
                    </a:lnTo>
                    <a:lnTo>
                      <a:pt x="1298" y="1048"/>
                    </a:lnTo>
                    <a:lnTo>
                      <a:pt x="989" y="655"/>
                    </a:lnTo>
                    <a:lnTo>
                      <a:pt x="1298" y="250"/>
                    </a:lnTo>
                    <a:lnTo>
                      <a:pt x="798" y="405"/>
                    </a:lnTo>
                    <a:lnTo>
                      <a:pt x="50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4" name="Google Shape;6074;p28"/>
              <p:cNvSpPr/>
              <p:nvPr/>
            </p:nvSpPr>
            <p:spPr>
              <a:xfrm>
                <a:off x="2275275" y="2911200"/>
                <a:ext cx="32475" cy="32475"/>
              </a:xfrm>
              <a:custGeom>
                <a:rect b="b" l="l" r="r" t="t"/>
                <a:pathLst>
                  <a:path extrusionOk="0" h="1299" w="1299">
                    <a:moveTo>
                      <a:pt x="500" y="1"/>
                    </a:moveTo>
                    <a:lnTo>
                      <a:pt x="500" y="501"/>
                    </a:lnTo>
                    <a:lnTo>
                      <a:pt x="0" y="644"/>
                    </a:lnTo>
                    <a:lnTo>
                      <a:pt x="500" y="798"/>
                    </a:lnTo>
                    <a:lnTo>
                      <a:pt x="500" y="1298"/>
                    </a:lnTo>
                    <a:lnTo>
                      <a:pt x="798" y="894"/>
                    </a:lnTo>
                    <a:lnTo>
                      <a:pt x="1298" y="1048"/>
                    </a:lnTo>
                    <a:lnTo>
                      <a:pt x="989" y="644"/>
                    </a:lnTo>
                    <a:lnTo>
                      <a:pt x="1298" y="251"/>
                    </a:lnTo>
                    <a:lnTo>
                      <a:pt x="1298" y="251"/>
                    </a:lnTo>
                    <a:lnTo>
                      <a:pt x="798" y="393"/>
                    </a:lnTo>
                    <a:lnTo>
                      <a:pt x="50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5" name="Google Shape;6075;p28"/>
              <p:cNvSpPr/>
              <p:nvPr/>
            </p:nvSpPr>
            <p:spPr>
              <a:xfrm>
                <a:off x="2544350" y="3918175"/>
                <a:ext cx="32175" cy="32475"/>
              </a:xfrm>
              <a:custGeom>
                <a:rect b="b" l="l" r="r" t="t"/>
                <a:pathLst>
                  <a:path extrusionOk="0" h="1299" w="1287">
                    <a:moveTo>
                      <a:pt x="489" y="0"/>
                    </a:moveTo>
                    <a:lnTo>
                      <a:pt x="489" y="500"/>
                    </a:lnTo>
                    <a:lnTo>
                      <a:pt x="1" y="655"/>
                    </a:lnTo>
                    <a:lnTo>
                      <a:pt x="489" y="810"/>
                    </a:lnTo>
                    <a:lnTo>
                      <a:pt x="489" y="1298"/>
                    </a:lnTo>
                    <a:lnTo>
                      <a:pt x="798" y="905"/>
                    </a:lnTo>
                    <a:lnTo>
                      <a:pt x="1287" y="1048"/>
                    </a:lnTo>
                    <a:lnTo>
                      <a:pt x="989" y="655"/>
                    </a:lnTo>
                    <a:lnTo>
                      <a:pt x="1287" y="250"/>
                    </a:lnTo>
                    <a:lnTo>
                      <a:pt x="798" y="405"/>
                    </a:lnTo>
                    <a:lnTo>
                      <a:pt x="4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6" name="Google Shape;6076;p28"/>
              <p:cNvSpPr/>
              <p:nvPr/>
            </p:nvSpPr>
            <p:spPr>
              <a:xfrm>
                <a:off x="2670850" y="2694200"/>
                <a:ext cx="32175" cy="32475"/>
              </a:xfrm>
              <a:custGeom>
                <a:rect b="b" l="l" r="r" t="t"/>
                <a:pathLst>
                  <a:path extrusionOk="0" h="1299" w="1287">
                    <a:moveTo>
                      <a:pt x="489" y="1"/>
                    </a:moveTo>
                    <a:lnTo>
                      <a:pt x="489" y="489"/>
                    </a:lnTo>
                    <a:lnTo>
                      <a:pt x="1" y="644"/>
                    </a:lnTo>
                    <a:lnTo>
                      <a:pt x="489" y="799"/>
                    </a:lnTo>
                    <a:lnTo>
                      <a:pt x="489" y="1299"/>
                    </a:lnTo>
                    <a:lnTo>
                      <a:pt x="799" y="894"/>
                    </a:lnTo>
                    <a:lnTo>
                      <a:pt x="1287" y="1049"/>
                    </a:lnTo>
                    <a:lnTo>
                      <a:pt x="1287" y="1049"/>
                    </a:lnTo>
                    <a:lnTo>
                      <a:pt x="989" y="644"/>
                    </a:lnTo>
                    <a:lnTo>
                      <a:pt x="1287" y="251"/>
                    </a:lnTo>
                    <a:lnTo>
                      <a:pt x="799" y="394"/>
                    </a:lnTo>
                    <a:lnTo>
                      <a:pt x="48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7" name="Google Shape;6077;p28"/>
              <p:cNvSpPr/>
              <p:nvPr/>
            </p:nvSpPr>
            <p:spPr>
              <a:xfrm>
                <a:off x="2745875" y="1821775"/>
                <a:ext cx="32450" cy="32475"/>
              </a:xfrm>
              <a:custGeom>
                <a:rect b="b" l="l" r="r" t="t"/>
                <a:pathLst>
                  <a:path extrusionOk="0" h="1299" w="1298">
                    <a:moveTo>
                      <a:pt x="500" y="1"/>
                    </a:moveTo>
                    <a:lnTo>
                      <a:pt x="500" y="489"/>
                    </a:lnTo>
                    <a:lnTo>
                      <a:pt x="0" y="644"/>
                    </a:lnTo>
                    <a:lnTo>
                      <a:pt x="500" y="799"/>
                    </a:lnTo>
                    <a:lnTo>
                      <a:pt x="500" y="1299"/>
                    </a:lnTo>
                    <a:lnTo>
                      <a:pt x="810" y="894"/>
                    </a:lnTo>
                    <a:lnTo>
                      <a:pt x="1298" y="1049"/>
                    </a:lnTo>
                    <a:lnTo>
                      <a:pt x="988" y="644"/>
                    </a:lnTo>
                    <a:lnTo>
                      <a:pt x="1298" y="251"/>
                    </a:lnTo>
                    <a:lnTo>
                      <a:pt x="810" y="394"/>
                    </a:lnTo>
                    <a:lnTo>
                      <a:pt x="50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8" name="Google Shape;6078;p28"/>
              <p:cNvSpPr/>
              <p:nvPr/>
            </p:nvSpPr>
            <p:spPr>
              <a:xfrm>
                <a:off x="3651050" y="3127300"/>
                <a:ext cx="32450" cy="32475"/>
              </a:xfrm>
              <a:custGeom>
                <a:rect b="b" l="l" r="r" t="t"/>
                <a:pathLst>
                  <a:path extrusionOk="0" h="1299" w="1298">
                    <a:moveTo>
                      <a:pt x="488" y="0"/>
                    </a:moveTo>
                    <a:lnTo>
                      <a:pt x="488" y="501"/>
                    </a:lnTo>
                    <a:lnTo>
                      <a:pt x="0" y="655"/>
                    </a:lnTo>
                    <a:lnTo>
                      <a:pt x="488" y="810"/>
                    </a:lnTo>
                    <a:lnTo>
                      <a:pt x="488" y="1298"/>
                    </a:lnTo>
                    <a:lnTo>
                      <a:pt x="798" y="905"/>
                    </a:lnTo>
                    <a:lnTo>
                      <a:pt x="1298" y="1060"/>
                    </a:lnTo>
                    <a:lnTo>
                      <a:pt x="988" y="655"/>
                    </a:lnTo>
                    <a:lnTo>
                      <a:pt x="1298" y="251"/>
                    </a:lnTo>
                    <a:lnTo>
                      <a:pt x="798" y="405"/>
                    </a:lnTo>
                    <a:lnTo>
                      <a:pt x="48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9" name="Google Shape;6079;p28"/>
              <p:cNvSpPr/>
              <p:nvPr/>
            </p:nvSpPr>
            <p:spPr>
              <a:xfrm>
                <a:off x="4041275" y="2777250"/>
                <a:ext cx="32175" cy="32775"/>
              </a:xfrm>
              <a:custGeom>
                <a:rect b="b" l="l" r="r" t="t"/>
                <a:pathLst>
                  <a:path extrusionOk="0" h="1311" w="1287">
                    <a:moveTo>
                      <a:pt x="488" y="1"/>
                    </a:moveTo>
                    <a:lnTo>
                      <a:pt x="488" y="501"/>
                    </a:lnTo>
                    <a:lnTo>
                      <a:pt x="0" y="656"/>
                    </a:lnTo>
                    <a:lnTo>
                      <a:pt x="488" y="810"/>
                    </a:lnTo>
                    <a:lnTo>
                      <a:pt x="488" y="1310"/>
                    </a:lnTo>
                    <a:lnTo>
                      <a:pt x="798" y="906"/>
                    </a:lnTo>
                    <a:lnTo>
                      <a:pt x="1286" y="1060"/>
                    </a:lnTo>
                    <a:lnTo>
                      <a:pt x="988" y="656"/>
                    </a:lnTo>
                    <a:lnTo>
                      <a:pt x="1286" y="251"/>
                    </a:lnTo>
                    <a:lnTo>
                      <a:pt x="798" y="406"/>
                    </a:lnTo>
                    <a:lnTo>
                      <a:pt x="48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0" name="Google Shape;6080;p28"/>
              <p:cNvSpPr/>
              <p:nvPr/>
            </p:nvSpPr>
            <p:spPr>
              <a:xfrm>
                <a:off x="1419225" y="2245650"/>
                <a:ext cx="32450" cy="32475"/>
              </a:xfrm>
              <a:custGeom>
                <a:rect b="b" l="l" r="r" t="t"/>
                <a:pathLst>
                  <a:path extrusionOk="0" h="1299" w="1298">
                    <a:moveTo>
                      <a:pt x="500" y="0"/>
                    </a:moveTo>
                    <a:lnTo>
                      <a:pt x="500" y="500"/>
                    </a:lnTo>
                    <a:lnTo>
                      <a:pt x="0" y="655"/>
                    </a:lnTo>
                    <a:lnTo>
                      <a:pt x="500" y="810"/>
                    </a:lnTo>
                    <a:lnTo>
                      <a:pt x="500" y="1298"/>
                    </a:lnTo>
                    <a:lnTo>
                      <a:pt x="798" y="905"/>
                    </a:lnTo>
                    <a:lnTo>
                      <a:pt x="1298" y="1048"/>
                    </a:lnTo>
                    <a:lnTo>
                      <a:pt x="1298" y="1048"/>
                    </a:lnTo>
                    <a:lnTo>
                      <a:pt x="988" y="655"/>
                    </a:lnTo>
                    <a:lnTo>
                      <a:pt x="1298" y="250"/>
                    </a:lnTo>
                    <a:lnTo>
                      <a:pt x="798" y="405"/>
                    </a:lnTo>
                    <a:lnTo>
                      <a:pt x="5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1" name="Google Shape;6081;p28"/>
              <p:cNvSpPr/>
              <p:nvPr/>
            </p:nvSpPr>
            <p:spPr>
              <a:xfrm>
                <a:off x="3361425" y="3035625"/>
                <a:ext cx="32475" cy="32475"/>
              </a:xfrm>
              <a:custGeom>
                <a:rect b="b" l="l" r="r" t="t"/>
                <a:pathLst>
                  <a:path extrusionOk="0" h="1299" w="1299">
                    <a:moveTo>
                      <a:pt x="488" y="0"/>
                    </a:moveTo>
                    <a:lnTo>
                      <a:pt x="488" y="489"/>
                    </a:lnTo>
                    <a:lnTo>
                      <a:pt x="0" y="643"/>
                    </a:lnTo>
                    <a:lnTo>
                      <a:pt x="488" y="798"/>
                    </a:lnTo>
                    <a:lnTo>
                      <a:pt x="488" y="1298"/>
                    </a:lnTo>
                    <a:lnTo>
                      <a:pt x="798" y="893"/>
                    </a:lnTo>
                    <a:lnTo>
                      <a:pt x="1298" y="1048"/>
                    </a:lnTo>
                    <a:lnTo>
                      <a:pt x="989" y="643"/>
                    </a:lnTo>
                    <a:lnTo>
                      <a:pt x="1298" y="239"/>
                    </a:lnTo>
                    <a:lnTo>
                      <a:pt x="798" y="393"/>
                    </a:lnTo>
                    <a:lnTo>
                      <a:pt x="48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2" name="Google Shape;6082;p28"/>
              <p:cNvSpPr/>
              <p:nvPr/>
            </p:nvSpPr>
            <p:spPr>
              <a:xfrm>
                <a:off x="1792475" y="2761175"/>
                <a:ext cx="32175" cy="32475"/>
              </a:xfrm>
              <a:custGeom>
                <a:rect b="b" l="l" r="r" t="t"/>
                <a:pathLst>
                  <a:path extrusionOk="0" h="1299" w="1287">
                    <a:moveTo>
                      <a:pt x="489" y="1"/>
                    </a:moveTo>
                    <a:lnTo>
                      <a:pt x="489" y="501"/>
                    </a:lnTo>
                    <a:lnTo>
                      <a:pt x="0" y="644"/>
                    </a:lnTo>
                    <a:lnTo>
                      <a:pt x="489" y="799"/>
                    </a:lnTo>
                    <a:lnTo>
                      <a:pt x="489" y="1299"/>
                    </a:lnTo>
                    <a:lnTo>
                      <a:pt x="798" y="894"/>
                    </a:lnTo>
                    <a:lnTo>
                      <a:pt x="1286" y="1049"/>
                    </a:lnTo>
                    <a:lnTo>
                      <a:pt x="989" y="644"/>
                    </a:lnTo>
                    <a:lnTo>
                      <a:pt x="1286" y="251"/>
                    </a:lnTo>
                    <a:lnTo>
                      <a:pt x="798" y="406"/>
                    </a:lnTo>
                    <a:lnTo>
                      <a:pt x="48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3" name="Google Shape;6083;p28"/>
              <p:cNvSpPr/>
              <p:nvPr/>
            </p:nvSpPr>
            <p:spPr>
              <a:xfrm>
                <a:off x="1107275" y="2677850"/>
                <a:ext cx="32475" cy="32450"/>
              </a:xfrm>
              <a:custGeom>
                <a:rect b="b" l="l" r="r" t="t"/>
                <a:pathLst>
                  <a:path extrusionOk="0" h="1298" w="1299">
                    <a:moveTo>
                      <a:pt x="500" y="0"/>
                    </a:moveTo>
                    <a:lnTo>
                      <a:pt x="500" y="500"/>
                    </a:lnTo>
                    <a:lnTo>
                      <a:pt x="0" y="655"/>
                    </a:lnTo>
                    <a:lnTo>
                      <a:pt x="500" y="810"/>
                    </a:lnTo>
                    <a:lnTo>
                      <a:pt x="500" y="1298"/>
                    </a:lnTo>
                    <a:lnTo>
                      <a:pt x="810" y="905"/>
                    </a:lnTo>
                    <a:lnTo>
                      <a:pt x="1298" y="1048"/>
                    </a:lnTo>
                    <a:lnTo>
                      <a:pt x="988" y="655"/>
                    </a:lnTo>
                    <a:lnTo>
                      <a:pt x="1298" y="250"/>
                    </a:lnTo>
                    <a:lnTo>
                      <a:pt x="810" y="405"/>
                    </a:lnTo>
                    <a:lnTo>
                      <a:pt x="5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4" name="Google Shape;6084;p28"/>
              <p:cNvSpPr/>
              <p:nvPr/>
            </p:nvSpPr>
            <p:spPr>
              <a:xfrm>
                <a:off x="3018525" y="2280175"/>
                <a:ext cx="32475" cy="32475"/>
              </a:xfrm>
              <a:custGeom>
                <a:rect b="b" l="l" r="r" t="t"/>
                <a:pathLst>
                  <a:path extrusionOk="0" h="1299" w="1299">
                    <a:moveTo>
                      <a:pt x="500" y="0"/>
                    </a:moveTo>
                    <a:lnTo>
                      <a:pt x="500" y="500"/>
                    </a:lnTo>
                    <a:lnTo>
                      <a:pt x="0" y="655"/>
                    </a:lnTo>
                    <a:lnTo>
                      <a:pt x="500" y="810"/>
                    </a:lnTo>
                    <a:lnTo>
                      <a:pt x="500" y="1298"/>
                    </a:lnTo>
                    <a:lnTo>
                      <a:pt x="798" y="905"/>
                    </a:lnTo>
                    <a:lnTo>
                      <a:pt x="1298" y="1048"/>
                    </a:lnTo>
                    <a:lnTo>
                      <a:pt x="989" y="655"/>
                    </a:lnTo>
                    <a:lnTo>
                      <a:pt x="1298" y="250"/>
                    </a:lnTo>
                    <a:lnTo>
                      <a:pt x="798" y="405"/>
                    </a:lnTo>
                    <a:lnTo>
                      <a:pt x="5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5" name="Google Shape;6085;p28"/>
              <p:cNvSpPr/>
              <p:nvPr/>
            </p:nvSpPr>
            <p:spPr>
              <a:xfrm>
                <a:off x="2549425" y="2858225"/>
                <a:ext cx="14900" cy="12800"/>
              </a:xfrm>
              <a:custGeom>
                <a:rect b="b" l="l" r="r" t="t"/>
                <a:pathLst>
                  <a:path extrusionOk="0" h="512" w="596">
                    <a:moveTo>
                      <a:pt x="274" y="0"/>
                    </a:moveTo>
                    <a:cubicBezTo>
                      <a:pt x="119" y="0"/>
                      <a:pt x="0" y="119"/>
                      <a:pt x="0" y="262"/>
                    </a:cubicBezTo>
                    <a:cubicBezTo>
                      <a:pt x="0" y="409"/>
                      <a:pt x="129" y="511"/>
                      <a:pt x="259" y="511"/>
                    </a:cubicBezTo>
                    <a:cubicBezTo>
                      <a:pt x="319" y="511"/>
                      <a:pt x="380" y="490"/>
                      <a:pt x="429" y="441"/>
                    </a:cubicBezTo>
                    <a:cubicBezTo>
                      <a:pt x="595" y="286"/>
                      <a:pt x="488" y="12"/>
                      <a:pt x="27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6" name="Google Shape;6086;p28"/>
              <p:cNvSpPr/>
              <p:nvPr/>
            </p:nvSpPr>
            <p:spPr>
              <a:xfrm>
                <a:off x="2369925" y="2624550"/>
                <a:ext cx="7475" cy="6475"/>
              </a:xfrm>
              <a:custGeom>
                <a:rect b="b" l="l" r="r" t="t"/>
                <a:pathLst>
                  <a:path extrusionOk="0" h="259" w="299">
                    <a:moveTo>
                      <a:pt x="132" y="1"/>
                    </a:moveTo>
                    <a:cubicBezTo>
                      <a:pt x="60" y="1"/>
                      <a:pt x="1" y="60"/>
                      <a:pt x="1" y="132"/>
                    </a:cubicBezTo>
                    <a:cubicBezTo>
                      <a:pt x="1" y="207"/>
                      <a:pt x="64" y="258"/>
                      <a:pt x="131" y="258"/>
                    </a:cubicBezTo>
                    <a:cubicBezTo>
                      <a:pt x="160" y="258"/>
                      <a:pt x="190" y="249"/>
                      <a:pt x="215" y="227"/>
                    </a:cubicBezTo>
                    <a:cubicBezTo>
                      <a:pt x="298" y="144"/>
                      <a:pt x="251" y="1"/>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7" name="Google Shape;6087;p28"/>
              <p:cNvSpPr/>
              <p:nvPr/>
            </p:nvSpPr>
            <p:spPr>
              <a:xfrm>
                <a:off x="2025825" y="2983825"/>
                <a:ext cx="7475" cy="6650"/>
              </a:xfrm>
              <a:custGeom>
                <a:rect b="b" l="l" r="r" t="t"/>
                <a:pathLst>
                  <a:path extrusionOk="0" h="266" w="299">
                    <a:moveTo>
                      <a:pt x="132" y="1"/>
                    </a:moveTo>
                    <a:cubicBezTo>
                      <a:pt x="60" y="1"/>
                      <a:pt x="1" y="60"/>
                      <a:pt x="1" y="132"/>
                    </a:cubicBezTo>
                    <a:cubicBezTo>
                      <a:pt x="1" y="212"/>
                      <a:pt x="61" y="266"/>
                      <a:pt x="126" y="266"/>
                    </a:cubicBezTo>
                    <a:cubicBezTo>
                      <a:pt x="157" y="266"/>
                      <a:pt x="188" y="254"/>
                      <a:pt x="215" y="227"/>
                    </a:cubicBezTo>
                    <a:cubicBezTo>
                      <a:pt x="299" y="155"/>
                      <a:pt x="251" y="13"/>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8" name="Google Shape;6088;p28"/>
              <p:cNvSpPr/>
              <p:nvPr/>
            </p:nvSpPr>
            <p:spPr>
              <a:xfrm>
                <a:off x="2667000" y="2083975"/>
                <a:ext cx="7750" cy="6400"/>
              </a:xfrm>
              <a:custGeom>
                <a:rect b="b" l="l" r="r" t="t"/>
                <a:pathLst>
                  <a:path extrusionOk="0" h="256" w="310">
                    <a:moveTo>
                      <a:pt x="125" y="1"/>
                    </a:moveTo>
                    <a:cubicBezTo>
                      <a:pt x="60" y="1"/>
                      <a:pt x="0" y="57"/>
                      <a:pt x="0" y="133"/>
                    </a:cubicBezTo>
                    <a:cubicBezTo>
                      <a:pt x="0" y="205"/>
                      <a:pt x="65" y="256"/>
                      <a:pt x="132" y="256"/>
                    </a:cubicBezTo>
                    <a:cubicBezTo>
                      <a:pt x="165" y="256"/>
                      <a:pt x="199" y="244"/>
                      <a:pt x="226" y="216"/>
                    </a:cubicBezTo>
                    <a:cubicBezTo>
                      <a:pt x="310" y="145"/>
                      <a:pt x="250" y="2"/>
                      <a:pt x="143" y="2"/>
                    </a:cubicBezTo>
                    <a:cubicBezTo>
                      <a:pt x="137" y="1"/>
                      <a:pt x="131" y="1"/>
                      <a:pt x="12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9" name="Google Shape;6089;p28"/>
              <p:cNvSpPr/>
              <p:nvPr/>
            </p:nvSpPr>
            <p:spPr>
              <a:xfrm>
                <a:off x="2303550" y="2080750"/>
                <a:ext cx="7475" cy="6450"/>
              </a:xfrm>
              <a:custGeom>
                <a:rect b="b" l="l" r="r" t="t"/>
                <a:pathLst>
                  <a:path extrusionOk="0" h="258" w="299">
                    <a:moveTo>
                      <a:pt x="131" y="0"/>
                    </a:moveTo>
                    <a:cubicBezTo>
                      <a:pt x="60" y="0"/>
                      <a:pt x="0" y="48"/>
                      <a:pt x="0" y="131"/>
                    </a:cubicBezTo>
                    <a:cubicBezTo>
                      <a:pt x="0" y="206"/>
                      <a:pt x="64" y="258"/>
                      <a:pt x="131" y="258"/>
                    </a:cubicBezTo>
                    <a:cubicBezTo>
                      <a:pt x="160" y="258"/>
                      <a:pt x="190" y="248"/>
                      <a:pt x="215" y="226"/>
                    </a:cubicBezTo>
                    <a:cubicBezTo>
                      <a:pt x="298" y="143"/>
                      <a:pt x="251" y="0"/>
                      <a:pt x="13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0" name="Google Shape;6090;p28"/>
              <p:cNvSpPr/>
              <p:nvPr/>
            </p:nvSpPr>
            <p:spPr>
              <a:xfrm>
                <a:off x="1918475" y="2471525"/>
                <a:ext cx="9650" cy="6625"/>
              </a:xfrm>
              <a:custGeom>
                <a:rect b="b" l="l" r="r" t="t"/>
                <a:pathLst>
                  <a:path extrusionOk="0" h="265" w="386">
                    <a:moveTo>
                      <a:pt x="177" y="1"/>
                    </a:moveTo>
                    <a:cubicBezTo>
                      <a:pt x="1" y="1"/>
                      <a:pt x="4" y="264"/>
                      <a:pt x="188" y="264"/>
                    </a:cubicBezTo>
                    <a:cubicBezTo>
                      <a:pt x="191" y="264"/>
                      <a:pt x="195" y="264"/>
                      <a:pt x="199" y="264"/>
                    </a:cubicBezTo>
                    <a:cubicBezTo>
                      <a:pt x="203" y="264"/>
                      <a:pt x="207" y="264"/>
                      <a:pt x="210" y="264"/>
                    </a:cubicBezTo>
                    <a:cubicBezTo>
                      <a:pt x="383" y="264"/>
                      <a:pt x="386" y="1"/>
                      <a:pt x="220" y="1"/>
                    </a:cubicBezTo>
                    <a:cubicBezTo>
                      <a:pt x="214" y="1"/>
                      <a:pt x="207" y="1"/>
                      <a:pt x="199" y="2"/>
                    </a:cubicBezTo>
                    <a:cubicBezTo>
                      <a:pt x="191" y="1"/>
                      <a:pt x="184" y="1"/>
                      <a:pt x="17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1" name="Google Shape;6091;p28"/>
              <p:cNvSpPr/>
              <p:nvPr/>
            </p:nvSpPr>
            <p:spPr>
              <a:xfrm>
                <a:off x="2306625" y="3102300"/>
                <a:ext cx="7675" cy="6650"/>
              </a:xfrm>
              <a:custGeom>
                <a:rect b="b" l="l" r="r" t="t"/>
                <a:pathLst>
                  <a:path extrusionOk="0" h="266" w="307">
                    <a:moveTo>
                      <a:pt x="139" y="0"/>
                    </a:moveTo>
                    <a:cubicBezTo>
                      <a:pt x="68" y="0"/>
                      <a:pt x="8" y="60"/>
                      <a:pt x="8" y="131"/>
                    </a:cubicBezTo>
                    <a:cubicBezTo>
                      <a:pt x="0" y="212"/>
                      <a:pt x="63" y="265"/>
                      <a:pt x="131" y="265"/>
                    </a:cubicBezTo>
                    <a:cubicBezTo>
                      <a:pt x="163" y="265"/>
                      <a:pt x="196" y="253"/>
                      <a:pt x="223" y="227"/>
                    </a:cubicBezTo>
                    <a:cubicBezTo>
                      <a:pt x="306" y="143"/>
                      <a:pt x="258" y="12"/>
                      <a:pt x="139"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2" name="Google Shape;6092;p28"/>
              <p:cNvSpPr/>
              <p:nvPr/>
            </p:nvSpPr>
            <p:spPr>
              <a:xfrm>
                <a:off x="2209300" y="3393375"/>
                <a:ext cx="7650" cy="6375"/>
              </a:xfrm>
              <a:custGeom>
                <a:rect b="b" l="l" r="r" t="t"/>
                <a:pathLst>
                  <a:path extrusionOk="0" h="255" w="306">
                    <a:moveTo>
                      <a:pt x="121" y="0"/>
                    </a:moveTo>
                    <a:cubicBezTo>
                      <a:pt x="58" y="0"/>
                      <a:pt x="8" y="55"/>
                      <a:pt x="8" y="121"/>
                    </a:cubicBezTo>
                    <a:cubicBezTo>
                      <a:pt x="0" y="201"/>
                      <a:pt x="63" y="255"/>
                      <a:pt x="131" y="255"/>
                    </a:cubicBezTo>
                    <a:cubicBezTo>
                      <a:pt x="163" y="255"/>
                      <a:pt x="196" y="243"/>
                      <a:pt x="222" y="216"/>
                    </a:cubicBezTo>
                    <a:cubicBezTo>
                      <a:pt x="306" y="145"/>
                      <a:pt x="258" y="2"/>
                      <a:pt x="139" y="2"/>
                    </a:cubicBezTo>
                    <a:cubicBezTo>
                      <a:pt x="133" y="1"/>
                      <a:pt x="127" y="0"/>
                      <a:pt x="12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3" name="Google Shape;6093;p28"/>
              <p:cNvSpPr/>
              <p:nvPr/>
            </p:nvSpPr>
            <p:spPr>
              <a:xfrm>
                <a:off x="2083875" y="3702375"/>
                <a:ext cx="7775" cy="6650"/>
              </a:xfrm>
              <a:custGeom>
                <a:rect b="b" l="l" r="r" t="t"/>
                <a:pathLst>
                  <a:path extrusionOk="0" h="266" w="311">
                    <a:moveTo>
                      <a:pt x="144" y="0"/>
                    </a:moveTo>
                    <a:cubicBezTo>
                      <a:pt x="60" y="0"/>
                      <a:pt x="1" y="60"/>
                      <a:pt x="1" y="131"/>
                    </a:cubicBezTo>
                    <a:cubicBezTo>
                      <a:pt x="1" y="212"/>
                      <a:pt x="66" y="265"/>
                      <a:pt x="135" y="265"/>
                    </a:cubicBezTo>
                    <a:cubicBezTo>
                      <a:pt x="167" y="265"/>
                      <a:pt x="200" y="253"/>
                      <a:pt x="227" y="227"/>
                    </a:cubicBezTo>
                    <a:cubicBezTo>
                      <a:pt x="310" y="143"/>
                      <a:pt x="251" y="0"/>
                      <a:pt x="14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4" name="Google Shape;6094;p28"/>
              <p:cNvSpPr/>
              <p:nvPr/>
            </p:nvSpPr>
            <p:spPr>
              <a:xfrm>
                <a:off x="2559225" y="3660700"/>
                <a:ext cx="6875" cy="6275"/>
              </a:xfrm>
              <a:custGeom>
                <a:rect b="b" l="l" r="r" t="t"/>
                <a:pathLst>
                  <a:path extrusionOk="0" h="251" w="275">
                    <a:moveTo>
                      <a:pt x="132" y="0"/>
                    </a:moveTo>
                    <a:cubicBezTo>
                      <a:pt x="60" y="0"/>
                      <a:pt x="1" y="48"/>
                      <a:pt x="1" y="120"/>
                    </a:cubicBezTo>
                    <a:cubicBezTo>
                      <a:pt x="1" y="203"/>
                      <a:pt x="60" y="250"/>
                      <a:pt x="132" y="250"/>
                    </a:cubicBezTo>
                    <a:cubicBezTo>
                      <a:pt x="215" y="250"/>
                      <a:pt x="275" y="203"/>
                      <a:pt x="275" y="120"/>
                    </a:cubicBezTo>
                    <a:cubicBezTo>
                      <a:pt x="275" y="48"/>
                      <a:pt x="215" y="0"/>
                      <a:pt x="13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5" name="Google Shape;6095;p28"/>
              <p:cNvSpPr/>
              <p:nvPr/>
            </p:nvSpPr>
            <p:spPr>
              <a:xfrm>
                <a:off x="2366350" y="4374475"/>
                <a:ext cx="6875" cy="6575"/>
              </a:xfrm>
              <a:custGeom>
                <a:rect b="b" l="l" r="r" t="t"/>
                <a:pathLst>
                  <a:path extrusionOk="0" h="263" w="275">
                    <a:moveTo>
                      <a:pt x="144" y="1"/>
                    </a:moveTo>
                    <a:cubicBezTo>
                      <a:pt x="60" y="1"/>
                      <a:pt x="1" y="60"/>
                      <a:pt x="1" y="132"/>
                    </a:cubicBezTo>
                    <a:cubicBezTo>
                      <a:pt x="1" y="203"/>
                      <a:pt x="60" y="263"/>
                      <a:pt x="144" y="263"/>
                    </a:cubicBezTo>
                    <a:cubicBezTo>
                      <a:pt x="215" y="263"/>
                      <a:pt x="275" y="203"/>
                      <a:pt x="275" y="132"/>
                    </a:cubicBezTo>
                    <a:cubicBezTo>
                      <a:pt x="275" y="60"/>
                      <a:pt x="215" y="1"/>
                      <a:pt x="14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6" name="Google Shape;6096;p28"/>
              <p:cNvSpPr/>
              <p:nvPr/>
            </p:nvSpPr>
            <p:spPr>
              <a:xfrm>
                <a:off x="3070300" y="3765175"/>
                <a:ext cx="7475" cy="6650"/>
              </a:xfrm>
              <a:custGeom>
                <a:rect b="b" l="l" r="r" t="t"/>
                <a:pathLst>
                  <a:path extrusionOk="0" h="266" w="299">
                    <a:moveTo>
                      <a:pt x="132" y="1"/>
                    </a:moveTo>
                    <a:cubicBezTo>
                      <a:pt x="61" y="1"/>
                      <a:pt x="1" y="60"/>
                      <a:pt x="1" y="132"/>
                    </a:cubicBezTo>
                    <a:cubicBezTo>
                      <a:pt x="1" y="212"/>
                      <a:pt x="61" y="266"/>
                      <a:pt x="126" y="266"/>
                    </a:cubicBezTo>
                    <a:cubicBezTo>
                      <a:pt x="157" y="266"/>
                      <a:pt x="188" y="254"/>
                      <a:pt x="215" y="227"/>
                    </a:cubicBezTo>
                    <a:cubicBezTo>
                      <a:pt x="299" y="143"/>
                      <a:pt x="251" y="12"/>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7" name="Google Shape;6097;p28"/>
              <p:cNvSpPr/>
              <p:nvPr/>
            </p:nvSpPr>
            <p:spPr>
              <a:xfrm>
                <a:off x="2988150" y="3991400"/>
                <a:ext cx="7475" cy="6450"/>
              </a:xfrm>
              <a:custGeom>
                <a:rect b="b" l="l" r="r" t="t"/>
                <a:pathLst>
                  <a:path extrusionOk="0" h="258" w="299">
                    <a:moveTo>
                      <a:pt x="132" y="0"/>
                    </a:moveTo>
                    <a:cubicBezTo>
                      <a:pt x="60" y="0"/>
                      <a:pt x="1" y="48"/>
                      <a:pt x="1" y="131"/>
                    </a:cubicBezTo>
                    <a:cubicBezTo>
                      <a:pt x="1" y="206"/>
                      <a:pt x="65" y="258"/>
                      <a:pt x="132" y="258"/>
                    </a:cubicBezTo>
                    <a:cubicBezTo>
                      <a:pt x="161" y="258"/>
                      <a:pt x="190" y="248"/>
                      <a:pt x="215" y="226"/>
                    </a:cubicBezTo>
                    <a:cubicBezTo>
                      <a:pt x="299" y="143"/>
                      <a:pt x="251" y="0"/>
                      <a:pt x="13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8" name="Google Shape;6098;p28"/>
              <p:cNvSpPr/>
              <p:nvPr/>
            </p:nvSpPr>
            <p:spPr>
              <a:xfrm>
                <a:off x="2795575" y="4192900"/>
                <a:ext cx="7475" cy="6650"/>
              </a:xfrm>
              <a:custGeom>
                <a:rect b="b" l="l" r="r" t="t"/>
                <a:pathLst>
                  <a:path extrusionOk="0" h="266" w="299">
                    <a:moveTo>
                      <a:pt x="131" y="1"/>
                    </a:moveTo>
                    <a:cubicBezTo>
                      <a:pt x="60" y="1"/>
                      <a:pt x="1" y="60"/>
                      <a:pt x="1" y="132"/>
                    </a:cubicBezTo>
                    <a:cubicBezTo>
                      <a:pt x="1" y="212"/>
                      <a:pt x="61" y="266"/>
                      <a:pt x="125" y="266"/>
                    </a:cubicBezTo>
                    <a:cubicBezTo>
                      <a:pt x="156" y="266"/>
                      <a:pt x="188" y="254"/>
                      <a:pt x="215" y="227"/>
                    </a:cubicBezTo>
                    <a:cubicBezTo>
                      <a:pt x="298" y="144"/>
                      <a:pt x="251" y="13"/>
                      <a:pt x="13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9" name="Google Shape;6099;p28"/>
              <p:cNvSpPr/>
              <p:nvPr/>
            </p:nvSpPr>
            <p:spPr>
              <a:xfrm>
                <a:off x="3423925" y="3518125"/>
                <a:ext cx="7775" cy="6650"/>
              </a:xfrm>
              <a:custGeom>
                <a:rect b="b" l="l" r="r" t="t"/>
                <a:pathLst>
                  <a:path extrusionOk="0" h="266" w="311">
                    <a:moveTo>
                      <a:pt x="143" y="0"/>
                    </a:moveTo>
                    <a:cubicBezTo>
                      <a:pt x="72" y="0"/>
                      <a:pt x="1" y="60"/>
                      <a:pt x="1" y="131"/>
                    </a:cubicBezTo>
                    <a:cubicBezTo>
                      <a:pt x="1" y="212"/>
                      <a:pt x="66" y="265"/>
                      <a:pt x="135" y="265"/>
                    </a:cubicBezTo>
                    <a:cubicBezTo>
                      <a:pt x="167" y="265"/>
                      <a:pt x="200" y="253"/>
                      <a:pt x="227" y="227"/>
                    </a:cubicBezTo>
                    <a:cubicBezTo>
                      <a:pt x="310" y="143"/>
                      <a:pt x="263" y="0"/>
                      <a:pt x="14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0" name="Google Shape;6100;p28"/>
              <p:cNvSpPr/>
              <p:nvPr/>
            </p:nvSpPr>
            <p:spPr>
              <a:xfrm>
                <a:off x="4689275" y="3780950"/>
                <a:ext cx="7750" cy="6650"/>
              </a:xfrm>
              <a:custGeom>
                <a:rect b="b" l="l" r="r" t="t"/>
                <a:pathLst>
                  <a:path extrusionOk="0" h="266" w="310">
                    <a:moveTo>
                      <a:pt x="143" y="1"/>
                    </a:moveTo>
                    <a:cubicBezTo>
                      <a:pt x="60" y="1"/>
                      <a:pt x="0" y="60"/>
                      <a:pt x="0" y="132"/>
                    </a:cubicBezTo>
                    <a:cubicBezTo>
                      <a:pt x="0" y="212"/>
                      <a:pt x="66" y="266"/>
                      <a:pt x="134" y="266"/>
                    </a:cubicBezTo>
                    <a:cubicBezTo>
                      <a:pt x="166" y="266"/>
                      <a:pt x="199" y="254"/>
                      <a:pt x="226" y="227"/>
                    </a:cubicBezTo>
                    <a:cubicBezTo>
                      <a:pt x="310" y="143"/>
                      <a:pt x="250" y="1"/>
                      <a:pt x="1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1" name="Google Shape;6101;p28"/>
              <p:cNvSpPr/>
              <p:nvPr/>
            </p:nvSpPr>
            <p:spPr>
              <a:xfrm>
                <a:off x="3730525" y="4181600"/>
                <a:ext cx="7450" cy="6450"/>
              </a:xfrm>
              <a:custGeom>
                <a:rect b="b" l="l" r="r" t="t"/>
                <a:pathLst>
                  <a:path extrusionOk="0" h="258" w="298">
                    <a:moveTo>
                      <a:pt x="131" y="0"/>
                    </a:moveTo>
                    <a:cubicBezTo>
                      <a:pt x="60" y="0"/>
                      <a:pt x="0" y="60"/>
                      <a:pt x="0" y="131"/>
                    </a:cubicBezTo>
                    <a:cubicBezTo>
                      <a:pt x="0" y="206"/>
                      <a:pt x="64" y="258"/>
                      <a:pt x="131" y="258"/>
                    </a:cubicBezTo>
                    <a:cubicBezTo>
                      <a:pt x="160" y="258"/>
                      <a:pt x="189" y="248"/>
                      <a:pt x="214" y="227"/>
                    </a:cubicBezTo>
                    <a:cubicBezTo>
                      <a:pt x="298" y="143"/>
                      <a:pt x="250" y="12"/>
                      <a:pt x="13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2" name="Google Shape;6102;p28"/>
              <p:cNvSpPr/>
              <p:nvPr/>
            </p:nvSpPr>
            <p:spPr>
              <a:xfrm>
                <a:off x="3041150" y="3291300"/>
                <a:ext cx="6850" cy="6575"/>
              </a:xfrm>
              <a:custGeom>
                <a:rect b="b" l="l" r="r" t="t"/>
                <a:pathLst>
                  <a:path extrusionOk="0" h="263" w="274">
                    <a:moveTo>
                      <a:pt x="143" y="1"/>
                    </a:moveTo>
                    <a:cubicBezTo>
                      <a:pt x="72" y="1"/>
                      <a:pt x="0" y="60"/>
                      <a:pt x="0" y="132"/>
                    </a:cubicBezTo>
                    <a:cubicBezTo>
                      <a:pt x="0" y="203"/>
                      <a:pt x="72" y="263"/>
                      <a:pt x="143" y="263"/>
                    </a:cubicBezTo>
                    <a:cubicBezTo>
                      <a:pt x="214" y="263"/>
                      <a:pt x="274" y="203"/>
                      <a:pt x="274" y="132"/>
                    </a:cubicBezTo>
                    <a:cubicBezTo>
                      <a:pt x="274" y="60"/>
                      <a:pt x="214" y="1"/>
                      <a:pt x="1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3" name="Google Shape;6103;p28"/>
              <p:cNvSpPr/>
              <p:nvPr/>
            </p:nvSpPr>
            <p:spPr>
              <a:xfrm>
                <a:off x="2792000" y="3183250"/>
                <a:ext cx="7775" cy="6650"/>
              </a:xfrm>
              <a:custGeom>
                <a:rect b="b" l="l" r="r" t="t"/>
                <a:pathLst>
                  <a:path extrusionOk="0" h="266" w="311">
                    <a:moveTo>
                      <a:pt x="144" y="1"/>
                    </a:moveTo>
                    <a:cubicBezTo>
                      <a:pt x="60" y="1"/>
                      <a:pt x="1" y="60"/>
                      <a:pt x="1" y="132"/>
                    </a:cubicBezTo>
                    <a:cubicBezTo>
                      <a:pt x="1" y="213"/>
                      <a:pt x="66" y="266"/>
                      <a:pt x="135" y="266"/>
                    </a:cubicBezTo>
                    <a:cubicBezTo>
                      <a:pt x="167" y="266"/>
                      <a:pt x="200" y="254"/>
                      <a:pt x="227" y="227"/>
                    </a:cubicBezTo>
                    <a:cubicBezTo>
                      <a:pt x="310" y="144"/>
                      <a:pt x="251" y="1"/>
                      <a:pt x="14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4" name="Google Shape;6104;p28"/>
              <p:cNvSpPr/>
              <p:nvPr/>
            </p:nvSpPr>
            <p:spPr>
              <a:xfrm>
                <a:off x="2931600" y="2869500"/>
                <a:ext cx="7775" cy="6500"/>
              </a:xfrm>
              <a:custGeom>
                <a:rect b="b" l="l" r="r" t="t"/>
                <a:pathLst>
                  <a:path extrusionOk="0" h="260" w="311">
                    <a:moveTo>
                      <a:pt x="123" y="0"/>
                    </a:moveTo>
                    <a:cubicBezTo>
                      <a:pt x="50" y="0"/>
                      <a:pt x="1" y="56"/>
                      <a:pt x="1" y="133"/>
                    </a:cubicBezTo>
                    <a:cubicBezTo>
                      <a:pt x="1" y="208"/>
                      <a:pt x="70" y="259"/>
                      <a:pt x="141" y="259"/>
                    </a:cubicBezTo>
                    <a:cubicBezTo>
                      <a:pt x="171" y="259"/>
                      <a:pt x="202" y="249"/>
                      <a:pt x="227" y="228"/>
                    </a:cubicBezTo>
                    <a:cubicBezTo>
                      <a:pt x="310" y="145"/>
                      <a:pt x="251" y="2"/>
                      <a:pt x="144" y="2"/>
                    </a:cubicBezTo>
                    <a:cubicBezTo>
                      <a:pt x="136" y="1"/>
                      <a:pt x="129" y="0"/>
                      <a:pt x="12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5" name="Google Shape;6105;p28"/>
              <p:cNvSpPr/>
              <p:nvPr/>
            </p:nvSpPr>
            <p:spPr>
              <a:xfrm>
                <a:off x="2775025" y="2452800"/>
                <a:ext cx="7475" cy="6675"/>
              </a:xfrm>
              <a:custGeom>
                <a:rect b="b" l="l" r="r" t="t"/>
                <a:pathLst>
                  <a:path extrusionOk="0" h="267" w="299">
                    <a:moveTo>
                      <a:pt x="132" y="1"/>
                    </a:moveTo>
                    <a:cubicBezTo>
                      <a:pt x="61" y="1"/>
                      <a:pt x="1" y="61"/>
                      <a:pt x="1" y="132"/>
                    </a:cubicBezTo>
                    <a:cubicBezTo>
                      <a:pt x="1" y="213"/>
                      <a:pt x="61" y="266"/>
                      <a:pt x="126" y="266"/>
                    </a:cubicBezTo>
                    <a:cubicBezTo>
                      <a:pt x="157" y="266"/>
                      <a:pt x="188" y="254"/>
                      <a:pt x="215" y="227"/>
                    </a:cubicBezTo>
                    <a:cubicBezTo>
                      <a:pt x="299" y="156"/>
                      <a:pt x="251" y="13"/>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6" name="Google Shape;6106;p28"/>
              <p:cNvSpPr/>
              <p:nvPr/>
            </p:nvSpPr>
            <p:spPr>
              <a:xfrm>
                <a:off x="3629900" y="2809400"/>
                <a:ext cx="7775" cy="6650"/>
              </a:xfrm>
              <a:custGeom>
                <a:rect b="b" l="l" r="r" t="t"/>
                <a:pathLst>
                  <a:path extrusionOk="0" h="266" w="311">
                    <a:moveTo>
                      <a:pt x="144" y="1"/>
                    </a:moveTo>
                    <a:cubicBezTo>
                      <a:pt x="72" y="1"/>
                      <a:pt x="1" y="60"/>
                      <a:pt x="1" y="132"/>
                    </a:cubicBezTo>
                    <a:cubicBezTo>
                      <a:pt x="1" y="212"/>
                      <a:pt x="66" y="266"/>
                      <a:pt x="135" y="266"/>
                    </a:cubicBezTo>
                    <a:cubicBezTo>
                      <a:pt x="167" y="266"/>
                      <a:pt x="200" y="254"/>
                      <a:pt x="227" y="227"/>
                    </a:cubicBezTo>
                    <a:cubicBezTo>
                      <a:pt x="310" y="144"/>
                      <a:pt x="251" y="1"/>
                      <a:pt x="14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7" name="Google Shape;6107;p28"/>
              <p:cNvSpPr/>
              <p:nvPr/>
            </p:nvSpPr>
            <p:spPr>
              <a:xfrm>
                <a:off x="3815350" y="3113600"/>
                <a:ext cx="7450" cy="6650"/>
              </a:xfrm>
              <a:custGeom>
                <a:rect b="b" l="l" r="r" t="t"/>
                <a:pathLst>
                  <a:path extrusionOk="0" h="266" w="298">
                    <a:moveTo>
                      <a:pt x="131" y="1"/>
                    </a:moveTo>
                    <a:cubicBezTo>
                      <a:pt x="60" y="1"/>
                      <a:pt x="0" y="60"/>
                      <a:pt x="0" y="132"/>
                    </a:cubicBezTo>
                    <a:cubicBezTo>
                      <a:pt x="0" y="213"/>
                      <a:pt x="61" y="266"/>
                      <a:pt x="125" y="266"/>
                    </a:cubicBezTo>
                    <a:cubicBezTo>
                      <a:pt x="156" y="266"/>
                      <a:pt x="188" y="254"/>
                      <a:pt x="215" y="227"/>
                    </a:cubicBezTo>
                    <a:cubicBezTo>
                      <a:pt x="298" y="156"/>
                      <a:pt x="250" y="13"/>
                      <a:pt x="13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8" name="Google Shape;6108;p28"/>
              <p:cNvSpPr/>
              <p:nvPr/>
            </p:nvSpPr>
            <p:spPr>
              <a:xfrm>
                <a:off x="2695275" y="3010025"/>
                <a:ext cx="6850" cy="6575"/>
              </a:xfrm>
              <a:custGeom>
                <a:rect b="b" l="l" r="r" t="t"/>
                <a:pathLst>
                  <a:path extrusionOk="0" h="263" w="274">
                    <a:moveTo>
                      <a:pt x="131" y="0"/>
                    </a:moveTo>
                    <a:cubicBezTo>
                      <a:pt x="60" y="0"/>
                      <a:pt x="0" y="60"/>
                      <a:pt x="0" y="131"/>
                    </a:cubicBezTo>
                    <a:cubicBezTo>
                      <a:pt x="0" y="203"/>
                      <a:pt x="60" y="262"/>
                      <a:pt x="131" y="262"/>
                    </a:cubicBezTo>
                    <a:cubicBezTo>
                      <a:pt x="203" y="262"/>
                      <a:pt x="274" y="203"/>
                      <a:pt x="274" y="131"/>
                    </a:cubicBezTo>
                    <a:cubicBezTo>
                      <a:pt x="274" y="60"/>
                      <a:pt x="203" y="0"/>
                      <a:pt x="13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9" name="Google Shape;6109;p28"/>
              <p:cNvSpPr/>
              <p:nvPr/>
            </p:nvSpPr>
            <p:spPr>
              <a:xfrm>
                <a:off x="1995775" y="2767725"/>
                <a:ext cx="7750" cy="6475"/>
              </a:xfrm>
              <a:custGeom>
                <a:rect b="b" l="l" r="r" t="t"/>
                <a:pathLst>
                  <a:path extrusionOk="0" h="259" w="310">
                    <a:moveTo>
                      <a:pt x="143" y="1"/>
                    </a:moveTo>
                    <a:cubicBezTo>
                      <a:pt x="72" y="1"/>
                      <a:pt x="12" y="60"/>
                      <a:pt x="0" y="132"/>
                    </a:cubicBezTo>
                    <a:cubicBezTo>
                      <a:pt x="0" y="207"/>
                      <a:pt x="70" y="258"/>
                      <a:pt x="141" y="258"/>
                    </a:cubicBezTo>
                    <a:cubicBezTo>
                      <a:pt x="171" y="258"/>
                      <a:pt x="201" y="249"/>
                      <a:pt x="227" y="227"/>
                    </a:cubicBezTo>
                    <a:cubicBezTo>
                      <a:pt x="310" y="144"/>
                      <a:pt x="250" y="1"/>
                      <a:pt x="1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0" name="Google Shape;6110;p28"/>
              <p:cNvSpPr/>
              <p:nvPr/>
            </p:nvSpPr>
            <p:spPr>
              <a:xfrm>
                <a:off x="1842475" y="2609675"/>
                <a:ext cx="7475" cy="6525"/>
              </a:xfrm>
              <a:custGeom>
                <a:rect b="b" l="l" r="r" t="t"/>
                <a:pathLst>
                  <a:path extrusionOk="0" h="261" w="299">
                    <a:moveTo>
                      <a:pt x="132" y="1"/>
                    </a:moveTo>
                    <a:cubicBezTo>
                      <a:pt x="60" y="1"/>
                      <a:pt x="1" y="60"/>
                      <a:pt x="1" y="132"/>
                    </a:cubicBezTo>
                    <a:cubicBezTo>
                      <a:pt x="1" y="212"/>
                      <a:pt x="61" y="260"/>
                      <a:pt x="126" y="260"/>
                    </a:cubicBezTo>
                    <a:cubicBezTo>
                      <a:pt x="157" y="260"/>
                      <a:pt x="188" y="250"/>
                      <a:pt x="215" y="227"/>
                    </a:cubicBezTo>
                    <a:cubicBezTo>
                      <a:pt x="298" y="143"/>
                      <a:pt x="251" y="12"/>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1" name="Google Shape;6111;p28"/>
              <p:cNvSpPr/>
              <p:nvPr/>
            </p:nvSpPr>
            <p:spPr>
              <a:xfrm>
                <a:off x="1810500" y="1837825"/>
                <a:ext cx="9225" cy="6625"/>
              </a:xfrm>
              <a:custGeom>
                <a:rect b="b" l="l" r="r" t="t"/>
                <a:pathLst>
                  <a:path extrusionOk="0" h="265" w="369">
                    <a:moveTo>
                      <a:pt x="164" y="0"/>
                    </a:moveTo>
                    <a:cubicBezTo>
                      <a:pt x="1" y="0"/>
                      <a:pt x="1" y="265"/>
                      <a:pt x="164" y="265"/>
                    </a:cubicBezTo>
                    <a:cubicBezTo>
                      <a:pt x="170" y="265"/>
                      <a:pt x="177" y="265"/>
                      <a:pt x="184" y="264"/>
                    </a:cubicBezTo>
                    <a:cubicBezTo>
                      <a:pt x="191" y="265"/>
                      <a:pt x="198" y="265"/>
                      <a:pt x="205" y="265"/>
                    </a:cubicBezTo>
                    <a:cubicBezTo>
                      <a:pt x="368" y="265"/>
                      <a:pt x="368" y="0"/>
                      <a:pt x="205" y="0"/>
                    </a:cubicBezTo>
                    <a:cubicBezTo>
                      <a:pt x="198" y="0"/>
                      <a:pt x="191" y="1"/>
                      <a:pt x="184" y="2"/>
                    </a:cubicBezTo>
                    <a:cubicBezTo>
                      <a:pt x="177" y="1"/>
                      <a:pt x="170" y="0"/>
                      <a:pt x="16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2" name="Google Shape;6112;p28"/>
              <p:cNvSpPr/>
              <p:nvPr/>
            </p:nvSpPr>
            <p:spPr>
              <a:xfrm>
                <a:off x="1120375" y="1474375"/>
                <a:ext cx="7450" cy="6400"/>
              </a:xfrm>
              <a:custGeom>
                <a:rect b="b" l="l" r="r" t="t"/>
                <a:pathLst>
                  <a:path extrusionOk="0" h="256" w="298">
                    <a:moveTo>
                      <a:pt x="113" y="1"/>
                    </a:moveTo>
                    <a:cubicBezTo>
                      <a:pt x="50" y="1"/>
                      <a:pt x="0" y="57"/>
                      <a:pt x="0" y="133"/>
                    </a:cubicBezTo>
                    <a:cubicBezTo>
                      <a:pt x="0" y="205"/>
                      <a:pt x="59" y="256"/>
                      <a:pt x="124" y="256"/>
                    </a:cubicBezTo>
                    <a:cubicBezTo>
                      <a:pt x="155" y="256"/>
                      <a:pt x="187" y="244"/>
                      <a:pt x="214" y="217"/>
                    </a:cubicBezTo>
                    <a:cubicBezTo>
                      <a:pt x="298" y="145"/>
                      <a:pt x="250" y="2"/>
                      <a:pt x="131" y="2"/>
                    </a:cubicBezTo>
                    <a:cubicBezTo>
                      <a:pt x="125" y="1"/>
                      <a:pt x="119" y="1"/>
                      <a:pt x="11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3" name="Google Shape;6113;p28"/>
              <p:cNvSpPr/>
              <p:nvPr/>
            </p:nvSpPr>
            <p:spPr>
              <a:xfrm>
                <a:off x="1754675" y="1531525"/>
                <a:ext cx="7750" cy="6400"/>
              </a:xfrm>
              <a:custGeom>
                <a:rect b="b" l="l" r="r" t="t"/>
                <a:pathLst>
                  <a:path extrusionOk="0" h="256" w="310">
                    <a:moveTo>
                      <a:pt x="125" y="1"/>
                    </a:moveTo>
                    <a:cubicBezTo>
                      <a:pt x="60" y="1"/>
                      <a:pt x="0" y="57"/>
                      <a:pt x="0" y="133"/>
                    </a:cubicBezTo>
                    <a:cubicBezTo>
                      <a:pt x="0" y="205"/>
                      <a:pt x="65" y="256"/>
                      <a:pt x="133" y="256"/>
                    </a:cubicBezTo>
                    <a:cubicBezTo>
                      <a:pt x="166" y="256"/>
                      <a:pt x="199" y="244"/>
                      <a:pt x="227" y="217"/>
                    </a:cubicBezTo>
                    <a:cubicBezTo>
                      <a:pt x="310" y="145"/>
                      <a:pt x="250" y="2"/>
                      <a:pt x="143" y="2"/>
                    </a:cubicBezTo>
                    <a:cubicBezTo>
                      <a:pt x="137" y="1"/>
                      <a:pt x="131" y="1"/>
                      <a:pt x="12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4" name="Google Shape;6114;p28"/>
              <p:cNvSpPr/>
              <p:nvPr/>
            </p:nvSpPr>
            <p:spPr>
              <a:xfrm>
                <a:off x="1641050" y="1002925"/>
                <a:ext cx="7675" cy="6650"/>
              </a:xfrm>
              <a:custGeom>
                <a:rect b="b" l="l" r="r" t="t"/>
                <a:pathLst>
                  <a:path extrusionOk="0" h="266" w="307">
                    <a:moveTo>
                      <a:pt x="140" y="1"/>
                    </a:moveTo>
                    <a:cubicBezTo>
                      <a:pt x="69" y="1"/>
                      <a:pt x="9" y="60"/>
                      <a:pt x="9" y="132"/>
                    </a:cubicBezTo>
                    <a:cubicBezTo>
                      <a:pt x="1" y="212"/>
                      <a:pt x="64" y="266"/>
                      <a:pt x="132" y="266"/>
                    </a:cubicBezTo>
                    <a:cubicBezTo>
                      <a:pt x="164" y="266"/>
                      <a:pt x="197" y="254"/>
                      <a:pt x="223" y="227"/>
                    </a:cubicBezTo>
                    <a:cubicBezTo>
                      <a:pt x="307" y="144"/>
                      <a:pt x="259" y="1"/>
                      <a:pt x="14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5" name="Google Shape;6115;p28"/>
              <p:cNvSpPr/>
              <p:nvPr/>
            </p:nvSpPr>
            <p:spPr>
              <a:xfrm>
                <a:off x="1448075" y="2492100"/>
                <a:ext cx="7775" cy="6650"/>
              </a:xfrm>
              <a:custGeom>
                <a:rect b="b" l="l" r="r" t="t"/>
                <a:pathLst>
                  <a:path extrusionOk="0" h="266" w="311">
                    <a:moveTo>
                      <a:pt x="144" y="1"/>
                    </a:moveTo>
                    <a:cubicBezTo>
                      <a:pt x="72" y="1"/>
                      <a:pt x="13" y="60"/>
                      <a:pt x="1" y="132"/>
                    </a:cubicBezTo>
                    <a:cubicBezTo>
                      <a:pt x="1" y="212"/>
                      <a:pt x="67" y="266"/>
                      <a:pt x="135" y="266"/>
                    </a:cubicBezTo>
                    <a:cubicBezTo>
                      <a:pt x="167" y="266"/>
                      <a:pt x="200" y="254"/>
                      <a:pt x="227" y="227"/>
                    </a:cubicBezTo>
                    <a:cubicBezTo>
                      <a:pt x="310" y="155"/>
                      <a:pt x="263" y="13"/>
                      <a:pt x="14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6" name="Google Shape;6116;p28"/>
              <p:cNvSpPr/>
              <p:nvPr/>
            </p:nvSpPr>
            <p:spPr>
              <a:xfrm>
                <a:off x="1562550" y="2880800"/>
                <a:ext cx="9225" cy="6650"/>
              </a:xfrm>
              <a:custGeom>
                <a:rect b="b" l="l" r="r" t="t"/>
                <a:pathLst>
                  <a:path extrusionOk="0" h="266" w="369">
                    <a:moveTo>
                      <a:pt x="164" y="1"/>
                    </a:moveTo>
                    <a:cubicBezTo>
                      <a:pt x="1" y="1"/>
                      <a:pt x="1" y="265"/>
                      <a:pt x="164" y="265"/>
                    </a:cubicBezTo>
                    <a:cubicBezTo>
                      <a:pt x="171" y="265"/>
                      <a:pt x="177" y="265"/>
                      <a:pt x="184" y="264"/>
                    </a:cubicBezTo>
                    <a:cubicBezTo>
                      <a:pt x="191" y="265"/>
                      <a:pt x="198" y="265"/>
                      <a:pt x="205" y="265"/>
                    </a:cubicBezTo>
                    <a:cubicBezTo>
                      <a:pt x="368" y="265"/>
                      <a:pt x="368" y="1"/>
                      <a:pt x="205" y="1"/>
                    </a:cubicBezTo>
                    <a:cubicBezTo>
                      <a:pt x="198" y="1"/>
                      <a:pt x="191" y="1"/>
                      <a:pt x="184" y="2"/>
                    </a:cubicBezTo>
                    <a:cubicBezTo>
                      <a:pt x="177" y="1"/>
                      <a:pt x="171" y="1"/>
                      <a:pt x="16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7" name="Google Shape;6117;p28"/>
              <p:cNvSpPr/>
              <p:nvPr/>
            </p:nvSpPr>
            <p:spPr>
              <a:xfrm>
                <a:off x="2004500" y="2263775"/>
                <a:ext cx="9350" cy="6600"/>
              </a:xfrm>
              <a:custGeom>
                <a:rect b="b" l="l" r="r" t="t"/>
                <a:pathLst>
                  <a:path extrusionOk="0" h="264" w="374">
                    <a:moveTo>
                      <a:pt x="166" y="0"/>
                    </a:moveTo>
                    <a:cubicBezTo>
                      <a:pt x="0" y="0"/>
                      <a:pt x="4" y="264"/>
                      <a:pt x="176" y="264"/>
                    </a:cubicBezTo>
                    <a:cubicBezTo>
                      <a:pt x="180" y="264"/>
                      <a:pt x="183" y="264"/>
                      <a:pt x="187" y="263"/>
                    </a:cubicBezTo>
                    <a:cubicBezTo>
                      <a:pt x="191" y="264"/>
                      <a:pt x="195" y="264"/>
                      <a:pt x="198" y="264"/>
                    </a:cubicBezTo>
                    <a:cubicBezTo>
                      <a:pt x="371" y="264"/>
                      <a:pt x="374" y="0"/>
                      <a:pt x="208" y="0"/>
                    </a:cubicBezTo>
                    <a:cubicBezTo>
                      <a:pt x="202" y="0"/>
                      <a:pt x="195" y="1"/>
                      <a:pt x="187" y="2"/>
                    </a:cubicBezTo>
                    <a:cubicBezTo>
                      <a:pt x="180" y="1"/>
                      <a:pt x="173" y="0"/>
                      <a:pt x="16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8" name="Google Shape;6118;p28"/>
              <p:cNvSpPr/>
              <p:nvPr/>
            </p:nvSpPr>
            <p:spPr>
              <a:xfrm>
                <a:off x="1084350" y="2031025"/>
                <a:ext cx="7475" cy="6600"/>
              </a:xfrm>
              <a:custGeom>
                <a:rect b="b" l="l" r="r" t="t"/>
                <a:pathLst>
                  <a:path extrusionOk="0" h="264" w="299">
                    <a:moveTo>
                      <a:pt x="131" y="1"/>
                    </a:moveTo>
                    <a:cubicBezTo>
                      <a:pt x="60" y="1"/>
                      <a:pt x="0" y="60"/>
                      <a:pt x="0" y="132"/>
                    </a:cubicBezTo>
                    <a:cubicBezTo>
                      <a:pt x="0" y="206"/>
                      <a:pt x="64" y="264"/>
                      <a:pt x="130" y="264"/>
                    </a:cubicBezTo>
                    <a:cubicBezTo>
                      <a:pt x="160" y="264"/>
                      <a:pt x="189" y="253"/>
                      <a:pt x="215" y="227"/>
                    </a:cubicBezTo>
                    <a:cubicBezTo>
                      <a:pt x="298" y="144"/>
                      <a:pt x="251" y="1"/>
                      <a:pt x="13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9" name="Google Shape;6119;p28"/>
              <p:cNvSpPr/>
              <p:nvPr/>
            </p:nvSpPr>
            <p:spPr>
              <a:xfrm>
                <a:off x="1136450" y="2258750"/>
                <a:ext cx="7450" cy="6450"/>
              </a:xfrm>
              <a:custGeom>
                <a:rect b="b" l="l" r="r" t="t"/>
                <a:pathLst>
                  <a:path extrusionOk="0" h="258" w="298">
                    <a:moveTo>
                      <a:pt x="131" y="0"/>
                    </a:moveTo>
                    <a:cubicBezTo>
                      <a:pt x="60" y="0"/>
                      <a:pt x="0" y="48"/>
                      <a:pt x="0" y="131"/>
                    </a:cubicBezTo>
                    <a:cubicBezTo>
                      <a:pt x="0" y="206"/>
                      <a:pt x="64" y="258"/>
                      <a:pt x="131" y="258"/>
                    </a:cubicBezTo>
                    <a:cubicBezTo>
                      <a:pt x="160" y="258"/>
                      <a:pt x="189" y="248"/>
                      <a:pt x="214" y="226"/>
                    </a:cubicBezTo>
                    <a:cubicBezTo>
                      <a:pt x="298" y="143"/>
                      <a:pt x="250" y="0"/>
                      <a:pt x="13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0" name="Google Shape;6120;p28"/>
              <p:cNvSpPr/>
              <p:nvPr/>
            </p:nvSpPr>
            <p:spPr>
              <a:xfrm>
                <a:off x="2517275" y="1742000"/>
                <a:ext cx="7750" cy="6475"/>
              </a:xfrm>
              <a:custGeom>
                <a:rect b="b" l="l" r="r" t="t"/>
                <a:pathLst>
                  <a:path extrusionOk="0" h="259" w="310">
                    <a:moveTo>
                      <a:pt x="143" y="1"/>
                    </a:moveTo>
                    <a:cubicBezTo>
                      <a:pt x="60" y="1"/>
                      <a:pt x="0" y="60"/>
                      <a:pt x="0" y="132"/>
                    </a:cubicBezTo>
                    <a:cubicBezTo>
                      <a:pt x="0" y="207"/>
                      <a:pt x="70" y="258"/>
                      <a:pt x="140" y="258"/>
                    </a:cubicBezTo>
                    <a:cubicBezTo>
                      <a:pt x="171" y="258"/>
                      <a:pt x="201" y="249"/>
                      <a:pt x="226" y="227"/>
                    </a:cubicBezTo>
                    <a:cubicBezTo>
                      <a:pt x="310" y="144"/>
                      <a:pt x="250" y="1"/>
                      <a:pt x="1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1" name="Google Shape;6121;p28"/>
              <p:cNvSpPr/>
              <p:nvPr/>
            </p:nvSpPr>
            <p:spPr>
              <a:xfrm>
                <a:off x="2397900" y="1508950"/>
                <a:ext cx="6875" cy="6575"/>
              </a:xfrm>
              <a:custGeom>
                <a:rect b="b" l="l" r="r" t="t"/>
                <a:pathLst>
                  <a:path extrusionOk="0" h="263" w="275">
                    <a:moveTo>
                      <a:pt x="144" y="0"/>
                    </a:moveTo>
                    <a:cubicBezTo>
                      <a:pt x="60" y="0"/>
                      <a:pt x="1" y="60"/>
                      <a:pt x="1" y="131"/>
                    </a:cubicBezTo>
                    <a:cubicBezTo>
                      <a:pt x="1" y="203"/>
                      <a:pt x="60" y="262"/>
                      <a:pt x="144" y="262"/>
                    </a:cubicBezTo>
                    <a:cubicBezTo>
                      <a:pt x="215" y="262"/>
                      <a:pt x="275" y="203"/>
                      <a:pt x="275" y="131"/>
                    </a:cubicBezTo>
                    <a:cubicBezTo>
                      <a:pt x="275" y="60"/>
                      <a:pt x="215" y="0"/>
                      <a:pt x="14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2" name="Google Shape;6122;p28"/>
              <p:cNvSpPr/>
              <p:nvPr/>
            </p:nvSpPr>
            <p:spPr>
              <a:xfrm>
                <a:off x="2788725" y="1418150"/>
                <a:ext cx="7475" cy="6675"/>
              </a:xfrm>
              <a:custGeom>
                <a:rect b="b" l="l" r="r" t="t"/>
                <a:pathLst>
                  <a:path extrusionOk="0" h="267" w="299">
                    <a:moveTo>
                      <a:pt x="132" y="1"/>
                    </a:moveTo>
                    <a:cubicBezTo>
                      <a:pt x="60" y="1"/>
                      <a:pt x="1" y="60"/>
                      <a:pt x="1" y="132"/>
                    </a:cubicBezTo>
                    <a:cubicBezTo>
                      <a:pt x="1" y="213"/>
                      <a:pt x="61" y="266"/>
                      <a:pt x="126" y="266"/>
                    </a:cubicBezTo>
                    <a:cubicBezTo>
                      <a:pt x="156" y="266"/>
                      <a:pt x="188" y="254"/>
                      <a:pt x="215" y="227"/>
                    </a:cubicBezTo>
                    <a:cubicBezTo>
                      <a:pt x="298" y="156"/>
                      <a:pt x="251" y="13"/>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3" name="Google Shape;6123;p28"/>
              <p:cNvSpPr/>
              <p:nvPr/>
            </p:nvSpPr>
            <p:spPr>
              <a:xfrm>
                <a:off x="2573225" y="1144925"/>
                <a:ext cx="7775" cy="6450"/>
              </a:xfrm>
              <a:custGeom>
                <a:rect b="b" l="l" r="r" t="t"/>
                <a:pathLst>
                  <a:path extrusionOk="0" h="258" w="311">
                    <a:moveTo>
                      <a:pt x="132" y="0"/>
                    </a:moveTo>
                    <a:cubicBezTo>
                      <a:pt x="60" y="0"/>
                      <a:pt x="1" y="48"/>
                      <a:pt x="1" y="131"/>
                    </a:cubicBezTo>
                    <a:cubicBezTo>
                      <a:pt x="1" y="206"/>
                      <a:pt x="64" y="257"/>
                      <a:pt x="131" y="257"/>
                    </a:cubicBezTo>
                    <a:cubicBezTo>
                      <a:pt x="160" y="257"/>
                      <a:pt x="190" y="248"/>
                      <a:pt x="215" y="226"/>
                    </a:cubicBezTo>
                    <a:cubicBezTo>
                      <a:pt x="310" y="143"/>
                      <a:pt x="251" y="0"/>
                      <a:pt x="13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4" name="Google Shape;6124;p28"/>
              <p:cNvSpPr/>
              <p:nvPr/>
            </p:nvSpPr>
            <p:spPr>
              <a:xfrm>
                <a:off x="3230150" y="1622050"/>
                <a:ext cx="7475" cy="6650"/>
              </a:xfrm>
              <a:custGeom>
                <a:rect b="b" l="l" r="r" t="t"/>
                <a:pathLst>
                  <a:path extrusionOk="0" h="266" w="299">
                    <a:moveTo>
                      <a:pt x="132" y="1"/>
                    </a:moveTo>
                    <a:cubicBezTo>
                      <a:pt x="60" y="1"/>
                      <a:pt x="1" y="60"/>
                      <a:pt x="1" y="132"/>
                    </a:cubicBezTo>
                    <a:cubicBezTo>
                      <a:pt x="1" y="212"/>
                      <a:pt x="61" y="266"/>
                      <a:pt x="126" y="266"/>
                    </a:cubicBezTo>
                    <a:cubicBezTo>
                      <a:pt x="156" y="266"/>
                      <a:pt x="188" y="254"/>
                      <a:pt x="215" y="227"/>
                    </a:cubicBezTo>
                    <a:cubicBezTo>
                      <a:pt x="298" y="144"/>
                      <a:pt x="251" y="13"/>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5" name="Google Shape;6125;p28"/>
              <p:cNvSpPr/>
              <p:nvPr/>
            </p:nvSpPr>
            <p:spPr>
              <a:xfrm>
                <a:off x="3298900" y="1128550"/>
                <a:ext cx="7475" cy="6500"/>
              </a:xfrm>
              <a:custGeom>
                <a:rect b="b" l="l" r="r" t="t"/>
                <a:pathLst>
                  <a:path extrusionOk="0" h="260" w="299">
                    <a:moveTo>
                      <a:pt x="144" y="0"/>
                    </a:moveTo>
                    <a:cubicBezTo>
                      <a:pt x="61" y="0"/>
                      <a:pt x="1" y="60"/>
                      <a:pt x="1" y="131"/>
                    </a:cubicBezTo>
                    <a:cubicBezTo>
                      <a:pt x="1" y="212"/>
                      <a:pt x="67" y="260"/>
                      <a:pt x="132" y="260"/>
                    </a:cubicBezTo>
                    <a:cubicBezTo>
                      <a:pt x="162" y="260"/>
                      <a:pt x="192" y="249"/>
                      <a:pt x="215" y="226"/>
                    </a:cubicBezTo>
                    <a:cubicBezTo>
                      <a:pt x="299" y="143"/>
                      <a:pt x="251" y="12"/>
                      <a:pt x="14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6" name="Google Shape;6126;p28"/>
              <p:cNvSpPr/>
              <p:nvPr/>
            </p:nvSpPr>
            <p:spPr>
              <a:xfrm>
                <a:off x="3527800" y="2197100"/>
                <a:ext cx="7775" cy="6375"/>
              </a:xfrm>
              <a:custGeom>
                <a:rect b="b" l="l" r="r" t="t"/>
                <a:pathLst>
                  <a:path extrusionOk="0" h="255" w="311">
                    <a:moveTo>
                      <a:pt x="125" y="0"/>
                    </a:moveTo>
                    <a:cubicBezTo>
                      <a:pt x="61" y="0"/>
                      <a:pt x="1" y="55"/>
                      <a:pt x="1" y="121"/>
                    </a:cubicBezTo>
                    <a:cubicBezTo>
                      <a:pt x="1" y="201"/>
                      <a:pt x="67" y="255"/>
                      <a:pt x="135" y="255"/>
                    </a:cubicBezTo>
                    <a:cubicBezTo>
                      <a:pt x="167" y="255"/>
                      <a:pt x="200" y="243"/>
                      <a:pt x="227" y="216"/>
                    </a:cubicBezTo>
                    <a:cubicBezTo>
                      <a:pt x="310" y="144"/>
                      <a:pt x="251" y="2"/>
                      <a:pt x="144" y="2"/>
                    </a:cubicBezTo>
                    <a:cubicBezTo>
                      <a:pt x="138" y="1"/>
                      <a:pt x="131" y="0"/>
                      <a:pt x="12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7" name="Google Shape;6127;p28"/>
              <p:cNvSpPr/>
              <p:nvPr/>
            </p:nvSpPr>
            <p:spPr>
              <a:xfrm>
                <a:off x="3902050" y="2461450"/>
                <a:ext cx="7675" cy="6650"/>
              </a:xfrm>
              <a:custGeom>
                <a:rect b="b" l="l" r="r" t="t"/>
                <a:pathLst>
                  <a:path extrusionOk="0" h="266" w="307">
                    <a:moveTo>
                      <a:pt x="140" y="0"/>
                    </a:moveTo>
                    <a:cubicBezTo>
                      <a:pt x="68" y="0"/>
                      <a:pt x="9" y="60"/>
                      <a:pt x="9" y="131"/>
                    </a:cubicBezTo>
                    <a:cubicBezTo>
                      <a:pt x="1" y="212"/>
                      <a:pt x="64" y="265"/>
                      <a:pt x="131" y="265"/>
                    </a:cubicBezTo>
                    <a:cubicBezTo>
                      <a:pt x="163" y="265"/>
                      <a:pt x="196" y="253"/>
                      <a:pt x="223" y="226"/>
                    </a:cubicBezTo>
                    <a:cubicBezTo>
                      <a:pt x="307" y="143"/>
                      <a:pt x="259" y="0"/>
                      <a:pt x="14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8" name="Google Shape;6128;p28"/>
              <p:cNvSpPr/>
              <p:nvPr/>
            </p:nvSpPr>
            <p:spPr>
              <a:xfrm>
                <a:off x="3531375" y="2052175"/>
                <a:ext cx="7475" cy="6650"/>
              </a:xfrm>
              <a:custGeom>
                <a:rect b="b" l="l" r="r" t="t"/>
                <a:pathLst>
                  <a:path extrusionOk="0" h="266" w="299">
                    <a:moveTo>
                      <a:pt x="132" y="0"/>
                    </a:moveTo>
                    <a:cubicBezTo>
                      <a:pt x="60" y="0"/>
                      <a:pt x="1" y="60"/>
                      <a:pt x="1" y="131"/>
                    </a:cubicBezTo>
                    <a:cubicBezTo>
                      <a:pt x="1" y="212"/>
                      <a:pt x="61" y="265"/>
                      <a:pt x="126" y="265"/>
                    </a:cubicBezTo>
                    <a:cubicBezTo>
                      <a:pt x="156" y="265"/>
                      <a:pt x="188" y="253"/>
                      <a:pt x="215" y="226"/>
                    </a:cubicBezTo>
                    <a:cubicBezTo>
                      <a:pt x="298" y="143"/>
                      <a:pt x="251" y="0"/>
                      <a:pt x="13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9" name="Google Shape;6129;p28"/>
              <p:cNvSpPr/>
              <p:nvPr/>
            </p:nvSpPr>
            <p:spPr>
              <a:xfrm>
                <a:off x="1701100" y="2387900"/>
                <a:ext cx="14900" cy="12800"/>
              </a:xfrm>
              <a:custGeom>
                <a:rect b="b" l="l" r="r" t="t"/>
                <a:pathLst>
                  <a:path extrusionOk="0" h="512" w="596">
                    <a:moveTo>
                      <a:pt x="253" y="1"/>
                    </a:moveTo>
                    <a:cubicBezTo>
                      <a:pt x="109" y="1"/>
                      <a:pt x="0" y="115"/>
                      <a:pt x="0" y="251"/>
                    </a:cubicBezTo>
                    <a:cubicBezTo>
                      <a:pt x="0" y="407"/>
                      <a:pt x="130" y="512"/>
                      <a:pt x="261" y="512"/>
                    </a:cubicBezTo>
                    <a:cubicBezTo>
                      <a:pt x="321" y="512"/>
                      <a:pt x="381" y="490"/>
                      <a:pt x="429" y="442"/>
                    </a:cubicBezTo>
                    <a:cubicBezTo>
                      <a:pt x="596" y="275"/>
                      <a:pt x="488" y="1"/>
                      <a:pt x="274" y="1"/>
                    </a:cubicBezTo>
                    <a:cubicBezTo>
                      <a:pt x="267" y="1"/>
                      <a:pt x="260" y="1"/>
                      <a:pt x="25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0" name="Google Shape;6130;p28"/>
              <p:cNvSpPr/>
              <p:nvPr/>
            </p:nvSpPr>
            <p:spPr>
              <a:xfrm>
                <a:off x="864375" y="3061525"/>
                <a:ext cx="14925" cy="12800"/>
              </a:xfrm>
              <a:custGeom>
                <a:rect b="b" l="l" r="r" t="t"/>
                <a:pathLst>
                  <a:path extrusionOk="0" h="512" w="597">
                    <a:moveTo>
                      <a:pt x="275" y="0"/>
                    </a:moveTo>
                    <a:cubicBezTo>
                      <a:pt x="132" y="0"/>
                      <a:pt x="13" y="107"/>
                      <a:pt x="1" y="262"/>
                    </a:cubicBezTo>
                    <a:cubicBezTo>
                      <a:pt x="1" y="409"/>
                      <a:pt x="129" y="511"/>
                      <a:pt x="260" y="511"/>
                    </a:cubicBezTo>
                    <a:cubicBezTo>
                      <a:pt x="320" y="511"/>
                      <a:pt x="381" y="490"/>
                      <a:pt x="429" y="441"/>
                    </a:cubicBezTo>
                    <a:cubicBezTo>
                      <a:pt x="596" y="286"/>
                      <a:pt x="489" y="12"/>
                      <a:pt x="27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1" name="Google Shape;6131;p28"/>
              <p:cNvSpPr/>
              <p:nvPr/>
            </p:nvSpPr>
            <p:spPr>
              <a:xfrm>
                <a:off x="1461175" y="1886075"/>
                <a:ext cx="14925" cy="12850"/>
              </a:xfrm>
              <a:custGeom>
                <a:rect b="b" l="l" r="r" t="t"/>
                <a:pathLst>
                  <a:path extrusionOk="0" h="514" w="597">
                    <a:moveTo>
                      <a:pt x="263" y="1"/>
                    </a:moveTo>
                    <a:cubicBezTo>
                      <a:pt x="120" y="1"/>
                      <a:pt x="1" y="120"/>
                      <a:pt x="1" y="262"/>
                    </a:cubicBezTo>
                    <a:cubicBezTo>
                      <a:pt x="1" y="415"/>
                      <a:pt x="120" y="514"/>
                      <a:pt x="249" y="514"/>
                    </a:cubicBezTo>
                    <a:cubicBezTo>
                      <a:pt x="311" y="514"/>
                      <a:pt x="375" y="491"/>
                      <a:pt x="429" y="441"/>
                    </a:cubicBezTo>
                    <a:cubicBezTo>
                      <a:pt x="596" y="286"/>
                      <a:pt x="489" y="12"/>
                      <a:pt x="26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2" name="Google Shape;6132;p28"/>
              <p:cNvSpPr/>
              <p:nvPr/>
            </p:nvSpPr>
            <p:spPr>
              <a:xfrm>
                <a:off x="1077500" y="1742000"/>
                <a:ext cx="14900" cy="12800"/>
              </a:xfrm>
              <a:custGeom>
                <a:rect b="b" l="l" r="r" t="t"/>
                <a:pathLst>
                  <a:path extrusionOk="0" h="512" w="596">
                    <a:moveTo>
                      <a:pt x="274" y="1"/>
                    </a:moveTo>
                    <a:cubicBezTo>
                      <a:pt x="120" y="1"/>
                      <a:pt x="1" y="108"/>
                      <a:pt x="1" y="263"/>
                    </a:cubicBezTo>
                    <a:cubicBezTo>
                      <a:pt x="1" y="410"/>
                      <a:pt x="129" y="512"/>
                      <a:pt x="260" y="512"/>
                    </a:cubicBezTo>
                    <a:cubicBezTo>
                      <a:pt x="320" y="512"/>
                      <a:pt x="381" y="490"/>
                      <a:pt x="429" y="441"/>
                    </a:cubicBezTo>
                    <a:cubicBezTo>
                      <a:pt x="596" y="287"/>
                      <a:pt x="489" y="13"/>
                      <a:pt x="27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3" name="Google Shape;6133;p28"/>
              <p:cNvSpPr/>
              <p:nvPr/>
            </p:nvSpPr>
            <p:spPr>
              <a:xfrm>
                <a:off x="1835050" y="1697075"/>
                <a:ext cx="14900" cy="12775"/>
              </a:xfrm>
              <a:custGeom>
                <a:rect b="b" l="l" r="r" t="t"/>
                <a:pathLst>
                  <a:path extrusionOk="0" h="511" w="596">
                    <a:moveTo>
                      <a:pt x="274" y="0"/>
                    </a:moveTo>
                    <a:cubicBezTo>
                      <a:pt x="119" y="0"/>
                      <a:pt x="0" y="107"/>
                      <a:pt x="0" y="250"/>
                    </a:cubicBezTo>
                    <a:cubicBezTo>
                      <a:pt x="0" y="406"/>
                      <a:pt x="130" y="511"/>
                      <a:pt x="261" y="511"/>
                    </a:cubicBezTo>
                    <a:cubicBezTo>
                      <a:pt x="320" y="511"/>
                      <a:pt x="380" y="489"/>
                      <a:pt x="429" y="441"/>
                    </a:cubicBezTo>
                    <a:cubicBezTo>
                      <a:pt x="595" y="286"/>
                      <a:pt x="488" y="12"/>
                      <a:pt x="27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4" name="Google Shape;6134;p28"/>
              <p:cNvSpPr/>
              <p:nvPr/>
            </p:nvSpPr>
            <p:spPr>
              <a:xfrm>
                <a:off x="2043100" y="1415175"/>
                <a:ext cx="14900" cy="12800"/>
              </a:xfrm>
              <a:custGeom>
                <a:rect b="b" l="l" r="r" t="t"/>
                <a:pathLst>
                  <a:path extrusionOk="0" h="512" w="596">
                    <a:moveTo>
                      <a:pt x="262" y="1"/>
                    </a:moveTo>
                    <a:cubicBezTo>
                      <a:pt x="120" y="1"/>
                      <a:pt x="1" y="108"/>
                      <a:pt x="1" y="251"/>
                    </a:cubicBezTo>
                    <a:cubicBezTo>
                      <a:pt x="1" y="406"/>
                      <a:pt x="124" y="511"/>
                      <a:pt x="256" y="511"/>
                    </a:cubicBezTo>
                    <a:cubicBezTo>
                      <a:pt x="316" y="511"/>
                      <a:pt x="377" y="490"/>
                      <a:pt x="429" y="441"/>
                    </a:cubicBezTo>
                    <a:cubicBezTo>
                      <a:pt x="596" y="287"/>
                      <a:pt x="489" y="13"/>
                      <a:pt x="26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5" name="Google Shape;6135;p28"/>
              <p:cNvSpPr/>
              <p:nvPr/>
            </p:nvSpPr>
            <p:spPr>
              <a:xfrm>
                <a:off x="1567450" y="1319325"/>
                <a:ext cx="14900" cy="12700"/>
              </a:xfrm>
              <a:custGeom>
                <a:rect b="b" l="l" r="r" t="t"/>
                <a:pathLst>
                  <a:path extrusionOk="0" h="508" w="596">
                    <a:moveTo>
                      <a:pt x="243" y="0"/>
                    </a:moveTo>
                    <a:cubicBezTo>
                      <a:pt x="109" y="0"/>
                      <a:pt x="0" y="115"/>
                      <a:pt x="0" y="251"/>
                    </a:cubicBezTo>
                    <a:cubicBezTo>
                      <a:pt x="0" y="404"/>
                      <a:pt x="120" y="508"/>
                      <a:pt x="249" y="508"/>
                    </a:cubicBezTo>
                    <a:cubicBezTo>
                      <a:pt x="311" y="508"/>
                      <a:pt x="375" y="484"/>
                      <a:pt x="429" y="430"/>
                    </a:cubicBezTo>
                    <a:cubicBezTo>
                      <a:pt x="596" y="275"/>
                      <a:pt x="488" y="1"/>
                      <a:pt x="262" y="1"/>
                    </a:cubicBezTo>
                    <a:cubicBezTo>
                      <a:pt x="256" y="1"/>
                      <a:pt x="249" y="0"/>
                      <a:pt x="24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6" name="Google Shape;6136;p28"/>
              <p:cNvSpPr/>
              <p:nvPr/>
            </p:nvSpPr>
            <p:spPr>
              <a:xfrm>
                <a:off x="2514000" y="1936950"/>
                <a:ext cx="14900" cy="12575"/>
              </a:xfrm>
              <a:custGeom>
                <a:rect b="b" l="l" r="r" t="t"/>
                <a:pathLst>
                  <a:path extrusionOk="0" h="503" w="596">
                    <a:moveTo>
                      <a:pt x="253" y="1"/>
                    </a:moveTo>
                    <a:cubicBezTo>
                      <a:pt x="108" y="1"/>
                      <a:pt x="0" y="115"/>
                      <a:pt x="0" y="252"/>
                    </a:cubicBezTo>
                    <a:cubicBezTo>
                      <a:pt x="0" y="404"/>
                      <a:pt x="120" y="503"/>
                      <a:pt x="249" y="503"/>
                    </a:cubicBezTo>
                    <a:cubicBezTo>
                      <a:pt x="311" y="503"/>
                      <a:pt x="375" y="480"/>
                      <a:pt x="429" y="430"/>
                    </a:cubicBezTo>
                    <a:cubicBezTo>
                      <a:pt x="596" y="275"/>
                      <a:pt x="488" y="2"/>
                      <a:pt x="274" y="2"/>
                    </a:cubicBezTo>
                    <a:cubicBezTo>
                      <a:pt x="267" y="1"/>
                      <a:pt x="260" y="1"/>
                      <a:pt x="25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7" name="Google Shape;6137;p28"/>
              <p:cNvSpPr/>
              <p:nvPr/>
            </p:nvSpPr>
            <p:spPr>
              <a:xfrm>
                <a:off x="3094125" y="1260400"/>
                <a:ext cx="14900" cy="12850"/>
              </a:xfrm>
              <a:custGeom>
                <a:rect b="b" l="l" r="r" t="t"/>
                <a:pathLst>
                  <a:path extrusionOk="0" h="514" w="596">
                    <a:moveTo>
                      <a:pt x="274" y="1"/>
                    </a:moveTo>
                    <a:cubicBezTo>
                      <a:pt x="131" y="1"/>
                      <a:pt x="12" y="120"/>
                      <a:pt x="0" y="263"/>
                    </a:cubicBezTo>
                    <a:cubicBezTo>
                      <a:pt x="0" y="415"/>
                      <a:pt x="126" y="514"/>
                      <a:pt x="254" y="514"/>
                    </a:cubicBezTo>
                    <a:cubicBezTo>
                      <a:pt x="316" y="514"/>
                      <a:pt x="379" y="491"/>
                      <a:pt x="429" y="441"/>
                    </a:cubicBezTo>
                    <a:cubicBezTo>
                      <a:pt x="596" y="286"/>
                      <a:pt x="489" y="13"/>
                      <a:pt x="27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8" name="Google Shape;6138;p28"/>
              <p:cNvSpPr/>
              <p:nvPr/>
            </p:nvSpPr>
            <p:spPr>
              <a:xfrm>
                <a:off x="2049650" y="2034300"/>
                <a:ext cx="14900" cy="12800"/>
              </a:xfrm>
              <a:custGeom>
                <a:rect b="b" l="l" r="r" t="t"/>
                <a:pathLst>
                  <a:path extrusionOk="0" h="512" w="596">
                    <a:moveTo>
                      <a:pt x="274" y="1"/>
                    </a:moveTo>
                    <a:cubicBezTo>
                      <a:pt x="131" y="1"/>
                      <a:pt x="12" y="108"/>
                      <a:pt x="0" y="251"/>
                    </a:cubicBezTo>
                    <a:cubicBezTo>
                      <a:pt x="0" y="406"/>
                      <a:pt x="130" y="511"/>
                      <a:pt x="265" y="511"/>
                    </a:cubicBezTo>
                    <a:cubicBezTo>
                      <a:pt x="326" y="511"/>
                      <a:pt x="389" y="490"/>
                      <a:pt x="441" y="441"/>
                    </a:cubicBezTo>
                    <a:cubicBezTo>
                      <a:pt x="596" y="287"/>
                      <a:pt x="501" y="13"/>
                      <a:pt x="27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9" name="Google Shape;6139;p28"/>
              <p:cNvSpPr/>
              <p:nvPr/>
            </p:nvSpPr>
            <p:spPr>
              <a:xfrm>
                <a:off x="2491075" y="3399650"/>
                <a:ext cx="14900" cy="12800"/>
              </a:xfrm>
              <a:custGeom>
                <a:rect b="b" l="l" r="r" t="t"/>
                <a:pathLst>
                  <a:path extrusionOk="0" h="512" w="596">
                    <a:moveTo>
                      <a:pt x="274" y="1"/>
                    </a:moveTo>
                    <a:cubicBezTo>
                      <a:pt x="131" y="1"/>
                      <a:pt x="12" y="108"/>
                      <a:pt x="0" y="251"/>
                    </a:cubicBezTo>
                    <a:cubicBezTo>
                      <a:pt x="0" y="406"/>
                      <a:pt x="130" y="511"/>
                      <a:pt x="265" y="511"/>
                    </a:cubicBezTo>
                    <a:cubicBezTo>
                      <a:pt x="326" y="511"/>
                      <a:pt x="389" y="490"/>
                      <a:pt x="441" y="441"/>
                    </a:cubicBezTo>
                    <a:cubicBezTo>
                      <a:pt x="596" y="286"/>
                      <a:pt x="500" y="13"/>
                      <a:pt x="27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0" name="Google Shape;6140;p28"/>
              <p:cNvSpPr/>
              <p:nvPr/>
            </p:nvSpPr>
            <p:spPr>
              <a:xfrm>
                <a:off x="2840525" y="3715475"/>
                <a:ext cx="14900" cy="12800"/>
              </a:xfrm>
              <a:custGeom>
                <a:rect b="b" l="l" r="r" t="t"/>
                <a:pathLst>
                  <a:path extrusionOk="0" h="512" w="596">
                    <a:moveTo>
                      <a:pt x="262" y="0"/>
                    </a:moveTo>
                    <a:cubicBezTo>
                      <a:pt x="119" y="0"/>
                      <a:pt x="0" y="107"/>
                      <a:pt x="0" y="262"/>
                    </a:cubicBezTo>
                    <a:cubicBezTo>
                      <a:pt x="0" y="409"/>
                      <a:pt x="129" y="511"/>
                      <a:pt x="260" y="511"/>
                    </a:cubicBezTo>
                    <a:cubicBezTo>
                      <a:pt x="320" y="511"/>
                      <a:pt x="380" y="489"/>
                      <a:pt x="429" y="441"/>
                    </a:cubicBezTo>
                    <a:cubicBezTo>
                      <a:pt x="596" y="286"/>
                      <a:pt x="489" y="12"/>
                      <a:pt x="2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1" name="Google Shape;6141;p28"/>
              <p:cNvSpPr/>
              <p:nvPr/>
            </p:nvSpPr>
            <p:spPr>
              <a:xfrm>
                <a:off x="2212775" y="4039900"/>
                <a:ext cx="14900" cy="12800"/>
              </a:xfrm>
              <a:custGeom>
                <a:rect b="b" l="l" r="r" t="t"/>
                <a:pathLst>
                  <a:path extrusionOk="0" h="512" w="596">
                    <a:moveTo>
                      <a:pt x="262" y="1"/>
                    </a:moveTo>
                    <a:cubicBezTo>
                      <a:pt x="119" y="1"/>
                      <a:pt x="0" y="108"/>
                      <a:pt x="0" y="263"/>
                    </a:cubicBezTo>
                    <a:cubicBezTo>
                      <a:pt x="0" y="410"/>
                      <a:pt x="129" y="512"/>
                      <a:pt x="259" y="512"/>
                    </a:cubicBezTo>
                    <a:cubicBezTo>
                      <a:pt x="319" y="512"/>
                      <a:pt x="380" y="490"/>
                      <a:pt x="429" y="442"/>
                    </a:cubicBezTo>
                    <a:cubicBezTo>
                      <a:pt x="595" y="287"/>
                      <a:pt x="488" y="13"/>
                      <a:pt x="26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2" name="Google Shape;6142;p28"/>
              <p:cNvSpPr/>
              <p:nvPr/>
            </p:nvSpPr>
            <p:spPr>
              <a:xfrm>
                <a:off x="3233425" y="3608875"/>
                <a:ext cx="14900" cy="12600"/>
              </a:xfrm>
              <a:custGeom>
                <a:rect b="b" l="l" r="r" t="t"/>
                <a:pathLst>
                  <a:path extrusionOk="0" h="504" w="596">
                    <a:moveTo>
                      <a:pt x="255" y="1"/>
                    </a:moveTo>
                    <a:cubicBezTo>
                      <a:pt x="121" y="1"/>
                      <a:pt x="12" y="116"/>
                      <a:pt x="1" y="252"/>
                    </a:cubicBezTo>
                    <a:cubicBezTo>
                      <a:pt x="1" y="405"/>
                      <a:pt x="126" y="503"/>
                      <a:pt x="255" y="503"/>
                    </a:cubicBezTo>
                    <a:cubicBezTo>
                      <a:pt x="316" y="503"/>
                      <a:pt x="379" y="481"/>
                      <a:pt x="429" y="430"/>
                    </a:cubicBezTo>
                    <a:cubicBezTo>
                      <a:pt x="596" y="276"/>
                      <a:pt x="489" y="14"/>
                      <a:pt x="274" y="2"/>
                    </a:cubicBezTo>
                    <a:cubicBezTo>
                      <a:pt x="268" y="1"/>
                      <a:pt x="261" y="1"/>
                      <a:pt x="25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3" name="Google Shape;6143;p28"/>
              <p:cNvSpPr/>
              <p:nvPr/>
            </p:nvSpPr>
            <p:spPr>
              <a:xfrm>
                <a:off x="3660575" y="3771725"/>
                <a:ext cx="14900" cy="12775"/>
              </a:xfrm>
              <a:custGeom>
                <a:rect b="b" l="l" r="r" t="t"/>
                <a:pathLst>
                  <a:path extrusionOk="0" h="511" w="596">
                    <a:moveTo>
                      <a:pt x="262" y="0"/>
                    </a:moveTo>
                    <a:cubicBezTo>
                      <a:pt x="119" y="0"/>
                      <a:pt x="0" y="108"/>
                      <a:pt x="0" y="251"/>
                    </a:cubicBezTo>
                    <a:cubicBezTo>
                      <a:pt x="0" y="406"/>
                      <a:pt x="124" y="511"/>
                      <a:pt x="256" y="511"/>
                    </a:cubicBezTo>
                    <a:cubicBezTo>
                      <a:pt x="315" y="511"/>
                      <a:pt x="377" y="489"/>
                      <a:pt x="429" y="441"/>
                    </a:cubicBezTo>
                    <a:cubicBezTo>
                      <a:pt x="595" y="286"/>
                      <a:pt x="488" y="12"/>
                      <a:pt x="2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4" name="Google Shape;6144;p28"/>
              <p:cNvSpPr/>
              <p:nvPr/>
            </p:nvSpPr>
            <p:spPr>
              <a:xfrm>
                <a:off x="2879225" y="3022800"/>
                <a:ext cx="14900" cy="12800"/>
              </a:xfrm>
              <a:custGeom>
                <a:rect b="b" l="l" r="r" t="t"/>
                <a:pathLst>
                  <a:path extrusionOk="0" h="512" w="596">
                    <a:moveTo>
                      <a:pt x="253" y="1"/>
                    </a:moveTo>
                    <a:cubicBezTo>
                      <a:pt x="108" y="1"/>
                      <a:pt x="0" y="115"/>
                      <a:pt x="0" y="251"/>
                    </a:cubicBezTo>
                    <a:cubicBezTo>
                      <a:pt x="0" y="407"/>
                      <a:pt x="130" y="512"/>
                      <a:pt x="261" y="512"/>
                    </a:cubicBezTo>
                    <a:cubicBezTo>
                      <a:pt x="321" y="512"/>
                      <a:pt x="380" y="490"/>
                      <a:pt x="429" y="442"/>
                    </a:cubicBezTo>
                    <a:cubicBezTo>
                      <a:pt x="595" y="287"/>
                      <a:pt x="500" y="1"/>
                      <a:pt x="274" y="1"/>
                    </a:cubicBezTo>
                    <a:cubicBezTo>
                      <a:pt x="267" y="1"/>
                      <a:pt x="260" y="1"/>
                      <a:pt x="25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5" name="Google Shape;6145;p28"/>
              <p:cNvSpPr/>
              <p:nvPr/>
            </p:nvSpPr>
            <p:spPr>
              <a:xfrm>
                <a:off x="2879225" y="3450525"/>
                <a:ext cx="14900" cy="12825"/>
              </a:xfrm>
              <a:custGeom>
                <a:rect b="b" l="l" r="r" t="t"/>
                <a:pathLst>
                  <a:path extrusionOk="0" h="513" w="596">
                    <a:moveTo>
                      <a:pt x="253" y="1"/>
                    </a:moveTo>
                    <a:cubicBezTo>
                      <a:pt x="108" y="1"/>
                      <a:pt x="0" y="115"/>
                      <a:pt x="0" y="252"/>
                    </a:cubicBezTo>
                    <a:cubicBezTo>
                      <a:pt x="0" y="407"/>
                      <a:pt x="130" y="512"/>
                      <a:pt x="261" y="512"/>
                    </a:cubicBezTo>
                    <a:cubicBezTo>
                      <a:pt x="321" y="512"/>
                      <a:pt x="380" y="491"/>
                      <a:pt x="429" y="442"/>
                    </a:cubicBezTo>
                    <a:cubicBezTo>
                      <a:pt x="595" y="287"/>
                      <a:pt x="488" y="14"/>
                      <a:pt x="274" y="2"/>
                    </a:cubicBezTo>
                    <a:cubicBezTo>
                      <a:pt x="267" y="1"/>
                      <a:pt x="260" y="1"/>
                      <a:pt x="25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6" name="Google Shape;6146;p28"/>
              <p:cNvSpPr/>
              <p:nvPr/>
            </p:nvSpPr>
            <p:spPr>
              <a:xfrm>
                <a:off x="3305175" y="3364825"/>
                <a:ext cx="14900" cy="12850"/>
              </a:xfrm>
              <a:custGeom>
                <a:rect b="b" l="l" r="r" t="t"/>
                <a:pathLst>
                  <a:path extrusionOk="0" h="514" w="596">
                    <a:moveTo>
                      <a:pt x="274" y="1"/>
                    </a:moveTo>
                    <a:cubicBezTo>
                      <a:pt x="119" y="1"/>
                      <a:pt x="0" y="120"/>
                      <a:pt x="0" y="263"/>
                    </a:cubicBezTo>
                    <a:cubicBezTo>
                      <a:pt x="0" y="416"/>
                      <a:pt x="125" y="514"/>
                      <a:pt x="258" y="514"/>
                    </a:cubicBezTo>
                    <a:cubicBezTo>
                      <a:pt x="321" y="514"/>
                      <a:pt x="387" y="491"/>
                      <a:pt x="441" y="441"/>
                    </a:cubicBezTo>
                    <a:cubicBezTo>
                      <a:pt x="595" y="286"/>
                      <a:pt x="488" y="13"/>
                      <a:pt x="27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7" name="Google Shape;6147;p28"/>
              <p:cNvSpPr/>
              <p:nvPr/>
            </p:nvSpPr>
            <p:spPr>
              <a:xfrm>
                <a:off x="4574375" y="2764450"/>
                <a:ext cx="14900" cy="12800"/>
              </a:xfrm>
              <a:custGeom>
                <a:rect b="b" l="l" r="r" t="t"/>
                <a:pathLst>
                  <a:path extrusionOk="0" h="512" w="596">
                    <a:moveTo>
                      <a:pt x="262" y="1"/>
                    </a:moveTo>
                    <a:cubicBezTo>
                      <a:pt x="119" y="1"/>
                      <a:pt x="0" y="120"/>
                      <a:pt x="0" y="263"/>
                    </a:cubicBezTo>
                    <a:cubicBezTo>
                      <a:pt x="0" y="410"/>
                      <a:pt x="129" y="512"/>
                      <a:pt x="259" y="512"/>
                    </a:cubicBezTo>
                    <a:cubicBezTo>
                      <a:pt x="320" y="512"/>
                      <a:pt x="380" y="490"/>
                      <a:pt x="429" y="441"/>
                    </a:cubicBezTo>
                    <a:cubicBezTo>
                      <a:pt x="596" y="287"/>
                      <a:pt x="488" y="13"/>
                      <a:pt x="26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8" name="Google Shape;6148;p28"/>
              <p:cNvSpPr/>
              <p:nvPr/>
            </p:nvSpPr>
            <p:spPr>
              <a:xfrm>
                <a:off x="3424225" y="2839175"/>
                <a:ext cx="13425" cy="12825"/>
              </a:xfrm>
              <a:custGeom>
                <a:rect b="b" l="l" r="r" t="t"/>
                <a:pathLst>
                  <a:path extrusionOk="0" h="513" w="537">
                    <a:moveTo>
                      <a:pt x="262" y="0"/>
                    </a:moveTo>
                    <a:cubicBezTo>
                      <a:pt x="120" y="0"/>
                      <a:pt x="1" y="107"/>
                      <a:pt x="1" y="250"/>
                    </a:cubicBezTo>
                    <a:cubicBezTo>
                      <a:pt x="1" y="393"/>
                      <a:pt x="120" y="512"/>
                      <a:pt x="262" y="512"/>
                    </a:cubicBezTo>
                    <a:cubicBezTo>
                      <a:pt x="417" y="512"/>
                      <a:pt x="536" y="393"/>
                      <a:pt x="536" y="250"/>
                    </a:cubicBezTo>
                    <a:cubicBezTo>
                      <a:pt x="536" y="107"/>
                      <a:pt x="417" y="0"/>
                      <a:pt x="2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9" name="Google Shape;6149;p28"/>
              <p:cNvSpPr/>
              <p:nvPr/>
            </p:nvSpPr>
            <p:spPr>
              <a:xfrm>
                <a:off x="3175975" y="2653725"/>
                <a:ext cx="13425" cy="12525"/>
              </a:xfrm>
              <a:custGeom>
                <a:rect b="b" l="l" r="r" t="t"/>
                <a:pathLst>
                  <a:path extrusionOk="0" h="501" w="537">
                    <a:moveTo>
                      <a:pt x="263" y="1"/>
                    </a:moveTo>
                    <a:cubicBezTo>
                      <a:pt x="120" y="1"/>
                      <a:pt x="1" y="108"/>
                      <a:pt x="1" y="251"/>
                    </a:cubicBezTo>
                    <a:cubicBezTo>
                      <a:pt x="1" y="394"/>
                      <a:pt x="120" y="501"/>
                      <a:pt x="263" y="501"/>
                    </a:cubicBezTo>
                    <a:cubicBezTo>
                      <a:pt x="417" y="501"/>
                      <a:pt x="536" y="394"/>
                      <a:pt x="536" y="251"/>
                    </a:cubicBezTo>
                    <a:cubicBezTo>
                      <a:pt x="536" y="108"/>
                      <a:pt x="417" y="1"/>
                      <a:pt x="26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0" name="Google Shape;6150;p28"/>
              <p:cNvSpPr/>
              <p:nvPr/>
            </p:nvSpPr>
            <p:spPr>
              <a:xfrm>
                <a:off x="4679450" y="2461750"/>
                <a:ext cx="13400" cy="12825"/>
              </a:xfrm>
              <a:custGeom>
                <a:rect b="b" l="l" r="r" t="t"/>
                <a:pathLst>
                  <a:path extrusionOk="0" h="513" w="536">
                    <a:moveTo>
                      <a:pt x="262" y="0"/>
                    </a:moveTo>
                    <a:cubicBezTo>
                      <a:pt x="119" y="0"/>
                      <a:pt x="0" y="119"/>
                      <a:pt x="0" y="250"/>
                    </a:cubicBezTo>
                    <a:cubicBezTo>
                      <a:pt x="0" y="393"/>
                      <a:pt x="119" y="512"/>
                      <a:pt x="262" y="512"/>
                    </a:cubicBezTo>
                    <a:cubicBezTo>
                      <a:pt x="417" y="512"/>
                      <a:pt x="536" y="393"/>
                      <a:pt x="536" y="250"/>
                    </a:cubicBezTo>
                    <a:cubicBezTo>
                      <a:pt x="536" y="119"/>
                      <a:pt x="417" y="0"/>
                      <a:pt x="2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1" name="Google Shape;6151;p28"/>
              <p:cNvSpPr/>
              <p:nvPr/>
            </p:nvSpPr>
            <p:spPr>
              <a:xfrm>
                <a:off x="4420475" y="2324825"/>
                <a:ext cx="13425" cy="12525"/>
              </a:xfrm>
              <a:custGeom>
                <a:rect b="b" l="l" r="r" t="t"/>
                <a:pathLst>
                  <a:path extrusionOk="0" h="501" w="537">
                    <a:moveTo>
                      <a:pt x="263" y="0"/>
                    </a:moveTo>
                    <a:cubicBezTo>
                      <a:pt x="120" y="0"/>
                      <a:pt x="1" y="107"/>
                      <a:pt x="1" y="250"/>
                    </a:cubicBezTo>
                    <a:cubicBezTo>
                      <a:pt x="1" y="393"/>
                      <a:pt x="120" y="500"/>
                      <a:pt x="263" y="500"/>
                    </a:cubicBezTo>
                    <a:cubicBezTo>
                      <a:pt x="417" y="500"/>
                      <a:pt x="537" y="393"/>
                      <a:pt x="537" y="250"/>
                    </a:cubicBezTo>
                    <a:cubicBezTo>
                      <a:pt x="537" y="107"/>
                      <a:pt x="417" y="0"/>
                      <a:pt x="26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2" name="Google Shape;6152;p28"/>
              <p:cNvSpPr/>
              <p:nvPr/>
            </p:nvSpPr>
            <p:spPr>
              <a:xfrm>
                <a:off x="4200800" y="2052175"/>
                <a:ext cx="13425" cy="12825"/>
              </a:xfrm>
              <a:custGeom>
                <a:rect b="b" l="l" r="r" t="t"/>
                <a:pathLst>
                  <a:path extrusionOk="0" h="513" w="537">
                    <a:moveTo>
                      <a:pt x="263" y="0"/>
                    </a:moveTo>
                    <a:cubicBezTo>
                      <a:pt x="120" y="0"/>
                      <a:pt x="1" y="119"/>
                      <a:pt x="1" y="262"/>
                    </a:cubicBezTo>
                    <a:cubicBezTo>
                      <a:pt x="1" y="393"/>
                      <a:pt x="120" y="512"/>
                      <a:pt x="263" y="512"/>
                    </a:cubicBezTo>
                    <a:cubicBezTo>
                      <a:pt x="406" y="512"/>
                      <a:pt x="537" y="393"/>
                      <a:pt x="537" y="262"/>
                    </a:cubicBezTo>
                    <a:cubicBezTo>
                      <a:pt x="537" y="119"/>
                      <a:pt x="406" y="0"/>
                      <a:pt x="26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3" name="Google Shape;6153;p28"/>
              <p:cNvSpPr/>
              <p:nvPr/>
            </p:nvSpPr>
            <p:spPr>
              <a:xfrm>
                <a:off x="2892600" y="2091725"/>
                <a:ext cx="14925" cy="12825"/>
              </a:xfrm>
              <a:custGeom>
                <a:rect b="b" l="l" r="r" t="t"/>
                <a:pathLst>
                  <a:path extrusionOk="0" h="513" w="597">
                    <a:moveTo>
                      <a:pt x="243" y="1"/>
                    </a:moveTo>
                    <a:cubicBezTo>
                      <a:pt x="109" y="1"/>
                      <a:pt x="1" y="116"/>
                      <a:pt x="1" y="252"/>
                    </a:cubicBezTo>
                    <a:cubicBezTo>
                      <a:pt x="1" y="407"/>
                      <a:pt x="125" y="512"/>
                      <a:pt x="256" y="512"/>
                    </a:cubicBezTo>
                    <a:cubicBezTo>
                      <a:pt x="316" y="512"/>
                      <a:pt x="378" y="491"/>
                      <a:pt x="430" y="442"/>
                    </a:cubicBezTo>
                    <a:cubicBezTo>
                      <a:pt x="596" y="287"/>
                      <a:pt x="489" y="14"/>
                      <a:pt x="263" y="2"/>
                    </a:cubicBezTo>
                    <a:cubicBezTo>
                      <a:pt x="256" y="1"/>
                      <a:pt x="250" y="1"/>
                      <a:pt x="2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4" name="Google Shape;6154;p28"/>
              <p:cNvSpPr/>
              <p:nvPr/>
            </p:nvSpPr>
            <p:spPr>
              <a:xfrm>
                <a:off x="3100975" y="1773550"/>
                <a:ext cx="14600" cy="12800"/>
              </a:xfrm>
              <a:custGeom>
                <a:rect b="b" l="l" r="r" t="t"/>
                <a:pathLst>
                  <a:path extrusionOk="0" h="512" w="584">
                    <a:moveTo>
                      <a:pt x="262" y="1"/>
                    </a:moveTo>
                    <a:cubicBezTo>
                      <a:pt x="119" y="1"/>
                      <a:pt x="0" y="108"/>
                      <a:pt x="0" y="251"/>
                    </a:cubicBezTo>
                    <a:cubicBezTo>
                      <a:pt x="0" y="407"/>
                      <a:pt x="124" y="511"/>
                      <a:pt x="256" y="511"/>
                    </a:cubicBezTo>
                    <a:cubicBezTo>
                      <a:pt x="316" y="511"/>
                      <a:pt x="377" y="490"/>
                      <a:pt x="429" y="442"/>
                    </a:cubicBezTo>
                    <a:cubicBezTo>
                      <a:pt x="584" y="287"/>
                      <a:pt x="488" y="13"/>
                      <a:pt x="26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5" name="Google Shape;6155;p28"/>
              <p:cNvSpPr/>
              <p:nvPr/>
            </p:nvSpPr>
            <p:spPr>
              <a:xfrm>
                <a:off x="2931900" y="1586050"/>
                <a:ext cx="14600" cy="12775"/>
              </a:xfrm>
              <a:custGeom>
                <a:rect b="b" l="l" r="r" t="t"/>
                <a:pathLst>
                  <a:path extrusionOk="0" h="511" w="584">
                    <a:moveTo>
                      <a:pt x="263" y="0"/>
                    </a:moveTo>
                    <a:cubicBezTo>
                      <a:pt x="120" y="0"/>
                      <a:pt x="1" y="107"/>
                      <a:pt x="1" y="250"/>
                    </a:cubicBezTo>
                    <a:cubicBezTo>
                      <a:pt x="1" y="406"/>
                      <a:pt x="124" y="511"/>
                      <a:pt x="256" y="511"/>
                    </a:cubicBezTo>
                    <a:cubicBezTo>
                      <a:pt x="316" y="511"/>
                      <a:pt x="377" y="489"/>
                      <a:pt x="429" y="441"/>
                    </a:cubicBezTo>
                    <a:cubicBezTo>
                      <a:pt x="584" y="286"/>
                      <a:pt x="489" y="12"/>
                      <a:pt x="26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6" name="Google Shape;6156;p28"/>
              <p:cNvSpPr/>
              <p:nvPr/>
            </p:nvSpPr>
            <p:spPr>
              <a:xfrm>
                <a:off x="3553400" y="1378850"/>
                <a:ext cx="14925" cy="12800"/>
              </a:xfrm>
              <a:custGeom>
                <a:rect b="b" l="l" r="r" t="t"/>
                <a:pathLst>
                  <a:path extrusionOk="0" h="512" w="597">
                    <a:moveTo>
                      <a:pt x="243" y="1"/>
                    </a:moveTo>
                    <a:cubicBezTo>
                      <a:pt x="109" y="1"/>
                      <a:pt x="1" y="115"/>
                      <a:pt x="1" y="251"/>
                    </a:cubicBezTo>
                    <a:cubicBezTo>
                      <a:pt x="1" y="407"/>
                      <a:pt x="130" y="512"/>
                      <a:pt x="262" y="512"/>
                    </a:cubicBezTo>
                    <a:cubicBezTo>
                      <a:pt x="321" y="512"/>
                      <a:pt x="381" y="490"/>
                      <a:pt x="429" y="442"/>
                    </a:cubicBezTo>
                    <a:cubicBezTo>
                      <a:pt x="596" y="275"/>
                      <a:pt x="489" y="1"/>
                      <a:pt x="263" y="1"/>
                    </a:cubicBezTo>
                    <a:cubicBezTo>
                      <a:pt x="256" y="1"/>
                      <a:pt x="250" y="1"/>
                      <a:pt x="2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7" name="Google Shape;6157;p28"/>
              <p:cNvSpPr/>
              <p:nvPr/>
            </p:nvSpPr>
            <p:spPr>
              <a:xfrm>
                <a:off x="3559950" y="2535850"/>
                <a:ext cx="14925" cy="12800"/>
              </a:xfrm>
              <a:custGeom>
                <a:rect b="b" l="l" r="r" t="t"/>
                <a:pathLst>
                  <a:path extrusionOk="0" h="512" w="597">
                    <a:moveTo>
                      <a:pt x="275" y="1"/>
                    </a:moveTo>
                    <a:cubicBezTo>
                      <a:pt x="132" y="1"/>
                      <a:pt x="13" y="108"/>
                      <a:pt x="1" y="251"/>
                    </a:cubicBezTo>
                    <a:cubicBezTo>
                      <a:pt x="1" y="406"/>
                      <a:pt x="130" y="511"/>
                      <a:pt x="265" y="511"/>
                    </a:cubicBezTo>
                    <a:cubicBezTo>
                      <a:pt x="327" y="511"/>
                      <a:pt x="389" y="490"/>
                      <a:pt x="441" y="441"/>
                    </a:cubicBezTo>
                    <a:cubicBezTo>
                      <a:pt x="596" y="287"/>
                      <a:pt x="501" y="13"/>
                      <a:pt x="27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8" name="Google Shape;6158;p28"/>
              <p:cNvSpPr/>
              <p:nvPr/>
            </p:nvSpPr>
            <p:spPr>
              <a:xfrm>
                <a:off x="3821900" y="2024775"/>
                <a:ext cx="14900" cy="12575"/>
              </a:xfrm>
              <a:custGeom>
                <a:rect b="b" l="l" r="r" t="t"/>
                <a:pathLst>
                  <a:path extrusionOk="0" h="503" w="596">
                    <a:moveTo>
                      <a:pt x="253" y="0"/>
                    </a:moveTo>
                    <a:cubicBezTo>
                      <a:pt x="109" y="0"/>
                      <a:pt x="0" y="115"/>
                      <a:pt x="0" y="251"/>
                    </a:cubicBezTo>
                    <a:cubicBezTo>
                      <a:pt x="0" y="404"/>
                      <a:pt x="125" y="502"/>
                      <a:pt x="254" y="502"/>
                    </a:cubicBezTo>
                    <a:cubicBezTo>
                      <a:pt x="316" y="502"/>
                      <a:pt x="379" y="480"/>
                      <a:pt x="429" y="429"/>
                    </a:cubicBezTo>
                    <a:cubicBezTo>
                      <a:pt x="596" y="275"/>
                      <a:pt x="488" y="1"/>
                      <a:pt x="274" y="1"/>
                    </a:cubicBezTo>
                    <a:cubicBezTo>
                      <a:pt x="267" y="0"/>
                      <a:pt x="260" y="0"/>
                      <a:pt x="25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9" name="Google Shape;6159;p28"/>
              <p:cNvSpPr/>
              <p:nvPr/>
            </p:nvSpPr>
            <p:spPr>
              <a:xfrm>
                <a:off x="3681400" y="3347875"/>
                <a:ext cx="14900" cy="12850"/>
              </a:xfrm>
              <a:custGeom>
                <a:rect b="b" l="l" r="r" t="t"/>
                <a:pathLst>
                  <a:path extrusionOk="0" h="514" w="596">
                    <a:moveTo>
                      <a:pt x="262" y="0"/>
                    </a:moveTo>
                    <a:cubicBezTo>
                      <a:pt x="120" y="0"/>
                      <a:pt x="1" y="119"/>
                      <a:pt x="1" y="262"/>
                    </a:cubicBezTo>
                    <a:cubicBezTo>
                      <a:pt x="1" y="415"/>
                      <a:pt x="126" y="513"/>
                      <a:pt x="254" y="513"/>
                    </a:cubicBezTo>
                    <a:cubicBezTo>
                      <a:pt x="316" y="513"/>
                      <a:pt x="379" y="491"/>
                      <a:pt x="429" y="441"/>
                    </a:cubicBezTo>
                    <a:cubicBezTo>
                      <a:pt x="596" y="286"/>
                      <a:pt x="489" y="12"/>
                      <a:pt x="2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0" name="Google Shape;6160;p28"/>
              <p:cNvSpPr/>
              <p:nvPr/>
            </p:nvSpPr>
            <p:spPr>
              <a:xfrm>
                <a:off x="3958825" y="3324350"/>
                <a:ext cx="14900" cy="12800"/>
              </a:xfrm>
              <a:custGeom>
                <a:rect b="b" l="l" r="r" t="t"/>
                <a:pathLst>
                  <a:path extrusionOk="0" h="512" w="596">
                    <a:moveTo>
                      <a:pt x="262" y="0"/>
                    </a:moveTo>
                    <a:cubicBezTo>
                      <a:pt x="119" y="0"/>
                      <a:pt x="0" y="119"/>
                      <a:pt x="0" y="262"/>
                    </a:cubicBezTo>
                    <a:cubicBezTo>
                      <a:pt x="0" y="409"/>
                      <a:pt x="129" y="511"/>
                      <a:pt x="259" y="511"/>
                    </a:cubicBezTo>
                    <a:cubicBezTo>
                      <a:pt x="319" y="511"/>
                      <a:pt x="380" y="490"/>
                      <a:pt x="429" y="441"/>
                    </a:cubicBezTo>
                    <a:cubicBezTo>
                      <a:pt x="595" y="286"/>
                      <a:pt x="488" y="12"/>
                      <a:pt x="2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1" name="Google Shape;6161;p28"/>
              <p:cNvSpPr/>
              <p:nvPr/>
            </p:nvSpPr>
            <p:spPr>
              <a:xfrm>
                <a:off x="4214200" y="3088300"/>
                <a:ext cx="14625" cy="12800"/>
              </a:xfrm>
              <a:custGeom>
                <a:rect b="b" l="l" r="r" t="t"/>
                <a:pathLst>
                  <a:path extrusionOk="0" h="512" w="585">
                    <a:moveTo>
                      <a:pt x="263" y="1"/>
                    </a:moveTo>
                    <a:cubicBezTo>
                      <a:pt x="120" y="1"/>
                      <a:pt x="1" y="108"/>
                      <a:pt x="1" y="251"/>
                    </a:cubicBezTo>
                    <a:cubicBezTo>
                      <a:pt x="1" y="406"/>
                      <a:pt x="125" y="511"/>
                      <a:pt x="256" y="511"/>
                    </a:cubicBezTo>
                    <a:cubicBezTo>
                      <a:pt x="316" y="511"/>
                      <a:pt x="377" y="490"/>
                      <a:pt x="429" y="441"/>
                    </a:cubicBezTo>
                    <a:cubicBezTo>
                      <a:pt x="584" y="287"/>
                      <a:pt x="489" y="13"/>
                      <a:pt x="26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2" name="Google Shape;6162;p28"/>
              <p:cNvSpPr/>
              <p:nvPr/>
            </p:nvSpPr>
            <p:spPr>
              <a:xfrm>
                <a:off x="2329450" y="1421425"/>
                <a:ext cx="14600" cy="12800"/>
              </a:xfrm>
              <a:custGeom>
                <a:rect b="b" l="l" r="r" t="t"/>
                <a:pathLst>
                  <a:path extrusionOk="0" h="512" w="584">
                    <a:moveTo>
                      <a:pt x="262" y="1"/>
                    </a:moveTo>
                    <a:cubicBezTo>
                      <a:pt x="119" y="1"/>
                      <a:pt x="0" y="108"/>
                      <a:pt x="0" y="263"/>
                    </a:cubicBezTo>
                    <a:cubicBezTo>
                      <a:pt x="0" y="410"/>
                      <a:pt x="123" y="512"/>
                      <a:pt x="254" y="512"/>
                    </a:cubicBezTo>
                    <a:cubicBezTo>
                      <a:pt x="314" y="512"/>
                      <a:pt x="376" y="490"/>
                      <a:pt x="429" y="441"/>
                    </a:cubicBezTo>
                    <a:cubicBezTo>
                      <a:pt x="584" y="287"/>
                      <a:pt x="488" y="13"/>
                      <a:pt x="26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3" name="Google Shape;6163;p28"/>
              <p:cNvSpPr/>
              <p:nvPr/>
            </p:nvSpPr>
            <p:spPr>
              <a:xfrm>
                <a:off x="1648400" y="3363925"/>
                <a:ext cx="32175" cy="32475"/>
              </a:xfrm>
              <a:custGeom>
                <a:rect b="b" l="l" r="r" t="t"/>
                <a:pathLst>
                  <a:path extrusionOk="0" h="1299" w="1287">
                    <a:moveTo>
                      <a:pt x="489" y="1"/>
                    </a:moveTo>
                    <a:lnTo>
                      <a:pt x="489" y="501"/>
                    </a:lnTo>
                    <a:lnTo>
                      <a:pt x="1" y="656"/>
                    </a:lnTo>
                    <a:lnTo>
                      <a:pt x="489" y="811"/>
                    </a:lnTo>
                    <a:lnTo>
                      <a:pt x="489" y="1299"/>
                    </a:lnTo>
                    <a:lnTo>
                      <a:pt x="799" y="906"/>
                    </a:lnTo>
                    <a:lnTo>
                      <a:pt x="1287" y="1061"/>
                    </a:lnTo>
                    <a:lnTo>
                      <a:pt x="989" y="656"/>
                    </a:lnTo>
                    <a:lnTo>
                      <a:pt x="1287" y="251"/>
                    </a:lnTo>
                    <a:lnTo>
                      <a:pt x="799" y="406"/>
                    </a:lnTo>
                    <a:lnTo>
                      <a:pt x="48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4" name="Google Shape;6164;p28"/>
              <p:cNvSpPr/>
              <p:nvPr/>
            </p:nvSpPr>
            <p:spPr>
              <a:xfrm>
                <a:off x="1724025" y="3057950"/>
                <a:ext cx="32450" cy="32775"/>
              </a:xfrm>
              <a:custGeom>
                <a:rect b="b" l="l" r="r" t="t"/>
                <a:pathLst>
                  <a:path extrusionOk="0" h="1311" w="1298">
                    <a:moveTo>
                      <a:pt x="500" y="0"/>
                    </a:moveTo>
                    <a:lnTo>
                      <a:pt x="500" y="500"/>
                    </a:lnTo>
                    <a:lnTo>
                      <a:pt x="0" y="655"/>
                    </a:lnTo>
                    <a:lnTo>
                      <a:pt x="500" y="810"/>
                    </a:lnTo>
                    <a:lnTo>
                      <a:pt x="500" y="1310"/>
                    </a:lnTo>
                    <a:lnTo>
                      <a:pt x="810" y="905"/>
                    </a:lnTo>
                    <a:lnTo>
                      <a:pt x="1298" y="1060"/>
                    </a:lnTo>
                    <a:lnTo>
                      <a:pt x="988" y="655"/>
                    </a:lnTo>
                    <a:lnTo>
                      <a:pt x="1298" y="250"/>
                    </a:lnTo>
                    <a:lnTo>
                      <a:pt x="810" y="405"/>
                    </a:lnTo>
                    <a:lnTo>
                      <a:pt x="5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5" name="Google Shape;6165;p28"/>
              <p:cNvSpPr/>
              <p:nvPr/>
            </p:nvSpPr>
            <p:spPr>
              <a:xfrm>
                <a:off x="1903200" y="3678850"/>
                <a:ext cx="32175" cy="32475"/>
              </a:xfrm>
              <a:custGeom>
                <a:rect b="b" l="l" r="r" t="t"/>
                <a:pathLst>
                  <a:path extrusionOk="0" h="1299" w="1287">
                    <a:moveTo>
                      <a:pt x="489" y="1"/>
                    </a:moveTo>
                    <a:lnTo>
                      <a:pt x="489" y="501"/>
                    </a:lnTo>
                    <a:lnTo>
                      <a:pt x="1" y="656"/>
                    </a:lnTo>
                    <a:lnTo>
                      <a:pt x="489" y="810"/>
                    </a:lnTo>
                    <a:lnTo>
                      <a:pt x="489" y="1299"/>
                    </a:lnTo>
                    <a:lnTo>
                      <a:pt x="798" y="906"/>
                    </a:lnTo>
                    <a:lnTo>
                      <a:pt x="1286" y="1048"/>
                    </a:lnTo>
                    <a:lnTo>
                      <a:pt x="989" y="656"/>
                    </a:lnTo>
                    <a:lnTo>
                      <a:pt x="1286" y="251"/>
                    </a:lnTo>
                    <a:lnTo>
                      <a:pt x="798" y="406"/>
                    </a:lnTo>
                    <a:lnTo>
                      <a:pt x="48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6" name="Google Shape;6166;p28"/>
              <p:cNvSpPr/>
              <p:nvPr/>
            </p:nvSpPr>
            <p:spPr>
              <a:xfrm>
                <a:off x="1379325" y="3424650"/>
                <a:ext cx="7775" cy="6650"/>
              </a:xfrm>
              <a:custGeom>
                <a:rect b="b" l="l" r="r" t="t"/>
                <a:pathLst>
                  <a:path extrusionOk="0" h="266" w="311">
                    <a:moveTo>
                      <a:pt x="143" y="1"/>
                    </a:moveTo>
                    <a:cubicBezTo>
                      <a:pt x="72" y="1"/>
                      <a:pt x="1" y="60"/>
                      <a:pt x="1" y="132"/>
                    </a:cubicBezTo>
                    <a:cubicBezTo>
                      <a:pt x="1" y="213"/>
                      <a:pt x="66" y="266"/>
                      <a:pt x="135" y="266"/>
                    </a:cubicBezTo>
                    <a:cubicBezTo>
                      <a:pt x="167" y="266"/>
                      <a:pt x="200" y="254"/>
                      <a:pt x="227" y="227"/>
                    </a:cubicBezTo>
                    <a:cubicBezTo>
                      <a:pt x="310" y="144"/>
                      <a:pt x="251" y="13"/>
                      <a:pt x="1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7" name="Google Shape;6167;p28"/>
              <p:cNvSpPr/>
              <p:nvPr/>
            </p:nvSpPr>
            <p:spPr>
              <a:xfrm>
                <a:off x="1782650" y="3521700"/>
                <a:ext cx="7775" cy="6450"/>
              </a:xfrm>
              <a:custGeom>
                <a:rect b="b" l="l" r="r" t="t"/>
                <a:pathLst>
                  <a:path extrusionOk="0" h="258" w="311">
                    <a:moveTo>
                      <a:pt x="143" y="0"/>
                    </a:moveTo>
                    <a:cubicBezTo>
                      <a:pt x="60" y="0"/>
                      <a:pt x="1" y="48"/>
                      <a:pt x="1" y="131"/>
                    </a:cubicBezTo>
                    <a:cubicBezTo>
                      <a:pt x="1" y="206"/>
                      <a:pt x="70" y="258"/>
                      <a:pt x="141" y="258"/>
                    </a:cubicBezTo>
                    <a:cubicBezTo>
                      <a:pt x="171" y="258"/>
                      <a:pt x="202" y="248"/>
                      <a:pt x="227" y="226"/>
                    </a:cubicBezTo>
                    <a:cubicBezTo>
                      <a:pt x="310" y="143"/>
                      <a:pt x="251" y="0"/>
                      <a:pt x="14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8" name="Google Shape;6168;p28"/>
              <p:cNvSpPr/>
              <p:nvPr/>
            </p:nvSpPr>
            <p:spPr>
              <a:xfrm>
                <a:off x="1982375" y="3265125"/>
                <a:ext cx="7475" cy="6650"/>
              </a:xfrm>
              <a:custGeom>
                <a:rect b="b" l="l" r="r" t="t"/>
                <a:pathLst>
                  <a:path extrusionOk="0" h="266" w="299">
                    <a:moveTo>
                      <a:pt x="132" y="0"/>
                    </a:moveTo>
                    <a:cubicBezTo>
                      <a:pt x="60" y="0"/>
                      <a:pt x="1" y="60"/>
                      <a:pt x="1" y="131"/>
                    </a:cubicBezTo>
                    <a:cubicBezTo>
                      <a:pt x="1" y="212"/>
                      <a:pt x="61" y="265"/>
                      <a:pt x="126" y="265"/>
                    </a:cubicBezTo>
                    <a:cubicBezTo>
                      <a:pt x="156" y="265"/>
                      <a:pt x="188" y="253"/>
                      <a:pt x="215" y="226"/>
                    </a:cubicBezTo>
                    <a:cubicBezTo>
                      <a:pt x="298" y="143"/>
                      <a:pt x="251" y="0"/>
                      <a:pt x="13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9" name="Google Shape;6169;p28"/>
              <p:cNvSpPr/>
              <p:nvPr/>
            </p:nvSpPr>
            <p:spPr>
              <a:xfrm>
                <a:off x="1567150" y="3227300"/>
                <a:ext cx="7750" cy="6475"/>
              </a:xfrm>
              <a:custGeom>
                <a:rect b="b" l="l" r="r" t="t"/>
                <a:pathLst>
                  <a:path extrusionOk="0" h="259" w="310">
                    <a:moveTo>
                      <a:pt x="143" y="1"/>
                    </a:moveTo>
                    <a:cubicBezTo>
                      <a:pt x="72" y="1"/>
                      <a:pt x="0" y="61"/>
                      <a:pt x="0" y="132"/>
                    </a:cubicBezTo>
                    <a:cubicBezTo>
                      <a:pt x="0" y="207"/>
                      <a:pt x="70" y="258"/>
                      <a:pt x="140" y="258"/>
                    </a:cubicBezTo>
                    <a:cubicBezTo>
                      <a:pt x="171" y="258"/>
                      <a:pt x="201" y="249"/>
                      <a:pt x="227" y="227"/>
                    </a:cubicBezTo>
                    <a:cubicBezTo>
                      <a:pt x="310" y="144"/>
                      <a:pt x="250" y="1"/>
                      <a:pt x="1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0" name="Google Shape;6170;p28"/>
              <p:cNvSpPr/>
              <p:nvPr/>
            </p:nvSpPr>
            <p:spPr>
              <a:xfrm>
                <a:off x="1779375" y="3314800"/>
                <a:ext cx="14900" cy="12725"/>
              </a:xfrm>
              <a:custGeom>
                <a:rect b="b" l="l" r="r" t="t"/>
                <a:pathLst>
                  <a:path extrusionOk="0" h="509" w="596">
                    <a:moveTo>
                      <a:pt x="255" y="1"/>
                    </a:moveTo>
                    <a:cubicBezTo>
                      <a:pt x="121" y="1"/>
                      <a:pt x="12" y="115"/>
                      <a:pt x="1" y="251"/>
                    </a:cubicBezTo>
                    <a:cubicBezTo>
                      <a:pt x="1" y="404"/>
                      <a:pt x="125" y="508"/>
                      <a:pt x="258" y="508"/>
                    </a:cubicBezTo>
                    <a:cubicBezTo>
                      <a:pt x="322" y="508"/>
                      <a:pt x="387" y="484"/>
                      <a:pt x="441" y="430"/>
                    </a:cubicBezTo>
                    <a:cubicBezTo>
                      <a:pt x="596" y="275"/>
                      <a:pt x="501" y="1"/>
                      <a:pt x="274" y="1"/>
                    </a:cubicBezTo>
                    <a:cubicBezTo>
                      <a:pt x="268" y="1"/>
                      <a:pt x="261" y="1"/>
                      <a:pt x="25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1" name="Google Shape;6171;p28"/>
              <p:cNvSpPr/>
              <p:nvPr/>
            </p:nvSpPr>
            <p:spPr>
              <a:xfrm>
                <a:off x="1654350" y="4108075"/>
                <a:ext cx="32175" cy="32475"/>
              </a:xfrm>
              <a:custGeom>
                <a:rect b="b" l="l" r="r" t="t"/>
                <a:pathLst>
                  <a:path extrusionOk="0" h="1299" w="1287">
                    <a:moveTo>
                      <a:pt x="489" y="1"/>
                    </a:moveTo>
                    <a:lnTo>
                      <a:pt x="489" y="489"/>
                    </a:lnTo>
                    <a:lnTo>
                      <a:pt x="1" y="643"/>
                    </a:lnTo>
                    <a:lnTo>
                      <a:pt x="489" y="798"/>
                    </a:lnTo>
                    <a:lnTo>
                      <a:pt x="489" y="1298"/>
                    </a:lnTo>
                    <a:lnTo>
                      <a:pt x="799" y="893"/>
                    </a:lnTo>
                    <a:lnTo>
                      <a:pt x="1287" y="1048"/>
                    </a:lnTo>
                    <a:lnTo>
                      <a:pt x="989" y="643"/>
                    </a:lnTo>
                    <a:lnTo>
                      <a:pt x="1287" y="251"/>
                    </a:lnTo>
                    <a:lnTo>
                      <a:pt x="799" y="393"/>
                    </a:lnTo>
                    <a:lnTo>
                      <a:pt x="48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2" name="Google Shape;6172;p28"/>
              <p:cNvSpPr/>
              <p:nvPr/>
            </p:nvSpPr>
            <p:spPr>
              <a:xfrm>
                <a:off x="1129400" y="3853850"/>
                <a:ext cx="9350" cy="6600"/>
              </a:xfrm>
              <a:custGeom>
                <a:rect b="b" l="l" r="r" t="t"/>
                <a:pathLst>
                  <a:path extrusionOk="0" h="264" w="374">
                    <a:moveTo>
                      <a:pt x="166" y="0"/>
                    </a:moveTo>
                    <a:cubicBezTo>
                      <a:pt x="0" y="0"/>
                      <a:pt x="3" y="264"/>
                      <a:pt x="176" y="264"/>
                    </a:cubicBezTo>
                    <a:cubicBezTo>
                      <a:pt x="179" y="264"/>
                      <a:pt x="183" y="264"/>
                      <a:pt x="187" y="264"/>
                    </a:cubicBezTo>
                    <a:cubicBezTo>
                      <a:pt x="191" y="264"/>
                      <a:pt x="194" y="264"/>
                      <a:pt x="198" y="264"/>
                    </a:cubicBezTo>
                    <a:cubicBezTo>
                      <a:pt x="370" y="264"/>
                      <a:pt x="374" y="0"/>
                      <a:pt x="208" y="0"/>
                    </a:cubicBezTo>
                    <a:cubicBezTo>
                      <a:pt x="201" y="0"/>
                      <a:pt x="194" y="1"/>
                      <a:pt x="187" y="2"/>
                    </a:cubicBezTo>
                    <a:cubicBezTo>
                      <a:pt x="179" y="1"/>
                      <a:pt x="172" y="0"/>
                      <a:pt x="16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3" name="Google Shape;6173;p28"/>
              <p:cNvSpPr/>
              <p:nvPr/>
            </p:nvSpPr>
            <p:spPr>
              <a:xfrm>
                <a:off x="1533800" y="3950625"/>
                <a:ext cx="7775" cy="6650"/>
              </a:xfrm>
              <a:custGeom>
                <a:rect b="b" l="l" r="r" t="t"/>
                <a:pathLst>
                  <a:path extrusionOk="0" h="266" w="311">
                    <a:moveTo>
                      <a:pt x="144" y="0"/>
                    </a:moveTo>
                    <a:cubicBezTo>
                      <a:pt x="72" y="0"/>
                      <a:pt x="13" y="60"/>
                      <a:pt x="1" y="131"/>
                    </a:cubicBezTo>
                    <a:cubicBezTo>
                      <a:pt x="1" y="212"/>
                      <a:pt x="67" y="265"/>
                      <a:pt x="135" y="265"/>
                    </a:cubicBezTo>
                    <a:cubicBezTo>
                      <a:pt x="167" y="265"/>
                      <a:pt x="200" y="253"/>
                      <a:pt x="227" y="226"/>
                    </a:cubicBezTo>
                    <a:cubicBezTo>
                      <a:pt x="310" y="143"/>
                      <a:pt x="251" y="12"/>
                      <a:pt x="14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4" name="Google Shape;6174;p28"/>
              <p:cNvSpPr/>
              <p:nvPr/>
            </p:nvSpPr>
            <p:spPr>
              <a:xfrm>
                <a:off x="1733550" y="3694025"/>
                <a:ext cx="7450" cy="6675"/>
              </a:xfrm>
              <a:custGeom>
                <a:rect b="b" l="l" r="r" t="t"/>
                <a:pathLst>
                  <a:path extrusionOk="0" h="267" w="298">
                    <a:moveTo>
                      <a:pt x="131" y="1"/>
                    </a:moveTo>
                    <a:cubicBezTo>
                      <a:pt x="60" y="1"/>
                      <a:pt x="0" y="60"/>
                      <a:pt x="0" y="132"/>
                    </a:cubicBezTo>
                    <a:cubicBezTo>
                      <a:pt x="0" y="213"/>
                      <a:pt x="60" y="266"/>
                      <a:pt x="125" y="266"/>
                    </a:cubicBezTo>
                    <a:cubicBezTo>
                      <a:pt x="156" y="266"/>
                      <a:pt x="187" y="254"/>
                      <a:pt x="214" y="227"/>
                    </a:cubicBezTo>
                    <a:cubicBezTo>
                      <a:pt x="298" y="144"/>
                      <a:pt x="250" y="13"/>
                      <a:pt x="13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5" name="Google Shape;6175;p28"/>
              <p:cNvSpPr/>
              <p:nvPr/>
            </p:nvSpPr>
            <p:spPr>
              <a:xfrm>
                <a:off x="1318300" y="3656225"/>
                <a:ext cx="7775" cy="6650"/>
              </a:xfrm>
              <a:custGeom>
                <a:rect b="b" l="l" r="r" t="t"/>
                <a:pathLst>
                  <a:path extrusionOk="0" h="266" w="311">
                    <a:moveTo>
                      <a:pt x="144" y="1"/>
                    </a:moveTo>
                    <a:cubicBezTo>
                      <a:pt x="72" y="1"/>
                      <a:pt x="13" y="60"/>
                      <a:pt x="1" y="132"/>
                    </a:cubicBezTo>
                    <a:cubicBezTo>
                      <a:pt x="1" y="213"/>
                      <a:pt x="66" y="266"/>
                      <a:pt x="135" y="266"/>
                    </a:cubicBezTo>
                    <a:cubicBezTo>
                      <a:pt x="167" y="266"/>
                      <a:pt x="200" y="254"/>
                      <a:pt x="227" y="227"/>
                    </a:cubicBezTo>
                    <a:cubicBezTo>
                      <a:pt x="310" y="144"/>
                      <a:pt x="251" y="13"/>
                      <a:pt x="14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6" name="Google Shape;6176;p28"/>
              <p:cNvSpPr/>
              <p:nvPr/>
            </p:nvSpPr>
            <p:spPr>
              <a:xfrm>
                <a:off x="1530525" y="3743750"/>
                <a:ext cx="14925" cy="12800"/>
              </a:xfrm>
              <a:custGeom>
                <a:rect b="b" l="l" r="r" t="t"/>
                <a:pathLst>
                  <a:path extrusionOk="0" h="512" w="597">
                    <a:moveTo>
                      <a:pt x="275" y="0"/>
                    </a:moveTo>
                    <a:cubicBezTo>
                      <a:pt x="132" y="0"/>
                      <a:pt x="13" y="107"/>
                      <a:pt x="1" y="262"/>
                    </a:cubicBezTo>
                    <a:cubicBezTo>
                      <a:pt x="1" y="409"/>
                      <a:pt x="129" y="511"/>
                      <a:pt x="264" y="511"/>
                    </a:cubicBezTo>
                    <a:cubicBezTo>
                      <a:pt x="326" y="511"/>
                      <a:pt x="389" y="490"/>
                      <a:pt x="441" y="441"/>
                    </a:cubicBezTo>
                    <a:cubicBezTo>
                      <a:pt x="596" y="286"/>
                      <a:pt x="501" y="12"/>
                      <a:pt x="27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7" name="Google Shape;6177;p28"/>
              <p:cNvSpPr/>
              <p:nvPr/>
            </p:nvSpPr>
            <p:spPr>
              <a:xfrm>
                <a:off x="844725" y="3330900"/>
                <a:ext cx="31875" cy="33650"/>
              </a:xfrm>
              <a:custGeom>
                <a:rect b="b" l="l" r="r" t="t"/>
                <a:pathLst>
                  <a:path extrusionOk="0" h="1346" w="1275">
                    <a:moveTo>
                      <a:pt x="727" y="0"/>
                    </a:moveTo>
                    <a:lnTo>
                      <a:pt x="489" y="453"/>
                    </a:lnTo>
                    <a:lnTo>
                      <a:pt x="1" y="358"/>
                    </a:lnTo>
                    <a:lnTo>
                      <a:pt x="334" y="739"/>
                    </a:lnTo>
                    <a:lnTo>
                      <a:pt x="84" y="1191"/>
                    </a:lnTo>
                    <a:lnTo>
                      <a:pt x="84" y="1191"/>
                    </a:lnTo>
                    <a:lnTo>
                      <a:pt x="537" y="965"/>
                    </a:lnTo>
                    <a:lnTo>
                      <a:pt x="870" y="1346"/>
                    </a:lnTo>
                    <a:lnTo>
                      <a:pt x="822" y="834"/>
                    </a:lnTo>
                    <a:lnTo>
                      <a:pt x="1275" y="608"/>
                    </a:lnTo>
                    <a:lnTo>
                      <a:pt x="787" y="512"/>
                    </a:lnTo>
                    <a:lnTo>
                      <a:pt x="72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8" name="Google Shape;6178;p28"/>
              <p:cNvSpPr/>
              <p:nvPr/>
            </p:nvSpPr>
            <p:spPr>
              <a:xfrm>
                <a:off x="1221925" y="2868625"/>
                <a:ext cx="7700" cy="6600"/>
              </a:xfrm>
              <a:custGeom>
                <a:rect b="b" l="l" r="r" t="t"/>
                <a:pathLst>
                  <a:path extrusionOk="0" h="264" w="308">
                    <a:moveTo>
                      <a:pt x="174" y="0"/>
                    </a:moveTo>
                    <a:cubicBezTo>
                      <a:pt x="74" y="0"/>
                      <a:pt x="1" y="113"/>
                      <a:pt x="58" y="203"/>
                    </a:cubicBezTo>
                    <a:cubicBezTo>
                      <a:pt x="83" y="244"/>
                      <a:pt x="124" y="263"/>
                      <a:pt x="164" y="263"/>
                    </a:cubicBezTo>
                    <a:cubicBezTo>
                      <a:pt x="218" y="263"/>
                      <a:pt x="270" y="229"/>
                      <a:pt x="284" y="168"/>
                    </a:cubicBezTo>
                    <a:cubicBezTo>
                      <a:pt x="308" y="96"/>
                      <a:pt x="260" y="25"/>
                      <a:pt x="189" y="1"/>
                    </a:cubicBezTo>
                    <a:cubicBezTo>
                      <a:pt x="184" y="0"/>
                      <a:pt x="179" y="0"/>
                      <a:pt x="17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9" name="Google Shape;6179;p28"/>
              <p:cNvSpPr/>
              <p:nvPr/>
            </p:nvSpPr>
            <p:spPr>
              <a:xfrm>
                <a:off x="1048500" y="3245700"/>
                <a:ext cx="7900" cy="6350"/>
              </a:xfrm>
              <a:custGeom>
                <a:rect b="b" l="l" r="r" t="t"/>
                <a:pathLst>
                  <a:path extrusionOk="0" h="254" w="316">
                    <a:moveTo>
                      <a:pt x="166" y="0"/>
                    </a:moveTo>
                    <a:cubicBezTo>
                      <a:pt x="64" y="0"/>
                      <a:pt x="0" y="107"/>
                      <a:pt x="65" y="194"/>
                    </a:cubicBezTo>
                    <a:cubicBezTo>
                      <a:pt x="91" y="234"/>
                      <a:pt x="131" y="253"/>
                      <a:pt x="171" y="253"/>
                    </a:cubicBezTo>
                    <a:cubicBezTo>
                      <a:pt x="225" y="253"/>
                      <a:pt x="278" y="219"/>
                      <a:pt x="291" y="158"/>
                    </a:cubicBezTo>
                    <a:cubicBezTo>
                      <a:pt x="315" y="87"/>
                      <a:pt x="268" y="15"/>
                      <a:pt x="196" y="3"/>
                    </a:cubicBezTo>
                    <a:cubicBezTo>
                      <a:pt x="186" y="1"/>
                      <a:pt x="176" y="0"/>
                      <a:pt x="16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0" name="Google Shape;6180;p28"/>
              <p:cNvSpPr/>
              <p:nvPr/>
            </p:nvSpPr>
            <p:spPr>
              <a:xfrm>
                <a:off x="1261325" y="3491250"/>
                <a:ext cx="7900" cy="6350"/>
              </a:xfrm>
              <a:custGeom>
                <a:rect b="b" l="l" r="r" t="t"/>
                <a:pathLst>
                  <a:path extrusionOk="0" h="254" w="316">
                    <a:moveTo>
                      <a:pt x="166" y="1"/>
                    </a:moveTo>
                    <a:cubicBezTo>
                      <a:pt x="64" y="1"/>
                      <a:pt x="0" y="107"/>
                      <a:pt x="65" y="194"/>
                    </a:cubicBezTo>
                    <a:cubicBezTo>
                      <a:pt x="91" y="235"/>
                      <a:pt x="131" y="254"/>
                      <a:pt x="172" y="254"/>
                    </a:cubicBezTo>
                    <a:cubicBezTo>
                      <a:pt x="227" y="254"/>
                      <a:pt x="283" y="220"/>
                      <a:pt x="303" y="159"/>
                    </a:cubicBezTo>
                    <a:cubicBezTo>
                      <a:pt x="315" y="87"/>
                      <a:pt x="268" y="16"/>
                      <a:pt x="196" y="4"/>
                    </a:cubicBezTo>
                    <a:cubicBezTo>
                      <a:pt x="186" y="2"/>
                      <a:pt x="176" y="1"/>
                      <a:pt x="16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1" name="Google Shape;6181;p28"/>
              <p:cNvSpPr/>
              <p:nvPr/>
            </p:nvSpPr>
            <p:spPr>
              <a:xfrm>
                <a:off x="1378425" y="3091225"/>
                <a:ext cx="8525" cy="6925"/>
              </a:xfrm>
              <a:custGeom>
                <a:rect b="b" l="l" r="r" t="t"/>
                <a:pathLst>
                  <a:path extrusionOk="0" h="277" w="341">
                    <a:moveTo>
                      <a:pt x="186" y="0"/>
                    </a:moveTo>
                    <a:cubicBezTo>
                      <a:pt x="159" y="0"/>
                      <a:pt x="132" y="9"/>
                      <a:pt x="108" y="27"/>
                    </a:cubicBezTo>
                    <a:cubicBezTo>
                      <a:pt x="1" y="98"/>
                      <a:pt x="48" y="253"/>
                      <a:pt x="179" y="277"/>
                    </a:cubicBezTo>
                    <a:cubicBezTo>
                      <a:pt x="239" y="277"/>
                      <a:pt x="310" y="229"/>
                      <a:pt x="322" y="170"/>
                    </a:cubicBezTo>
                    <a:cubicBezTo>
                      <a:pt x="340" y="72"/>
                      <a:pt x="265" y="0"/>
                      <a:pt x="18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2" name="Google Shape;6182;p28"/>
              <p:cNvSpPr/>
              <p:nvPr/>
            </p:nvSpPr>
            <p:spPr>
              <a:xfrm>
                <a:off x="1244750" y="3281925"/>
                <a:ext cx="14950" cy="12700"/>
              </a:xfrm>
              <a:custGeom>
                <a:rect b="b" l="l" r="r" t="t"/>
                <a:pathLst>
                  <a:path extrusionOk="0" h="508" w="598">
                    <a:moveTo>
                      <a:pt x="313" y="1"/>
                    </a:moveTo>
                    <a:cubicBezTo>
                      <a:pt x="120" y="1"/>
                      <a:pt x="0" y="214"/>
                      <a:pt x="109" y="388"/>
                    </a:cubicBezTo>
                    <a:cubicBezTo>
                      <a:pt x="160" y="469"/>
                      <a:pt x="241" y="507"/>
                      <a:pt x="321" y="507"/>
                    </a:cubicBezTo>
                    <a:cubicBezTo>
                      <a:pt x="429" y="507"/>
                      <a:pt x="534" y="439"/>
                      <a:pt x="562" y="316"/>
                    </a:cubicBezTo>
                    <a:cubicBezTo>
                      <a:pt x="597" y="173"/>
                      <a:pt x="502" y="31"/>
                      <a:pt x="371" y="7"/>
                    </a:cubicBezTo>
                    <a:cubicBezTo>
                      <a:pt x="351" y="3"/>
                      <a:pt x="332" y="1"/>
                      <a:pt x="31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83" name="Google Shape;6183;p28"/>
            <p:cNvGrpSpPr/>
            <p:nvPr/>
          </p:nvGrpSpPr>
          <p:grpSpPr>
            <a:xfrm>
              <a:off x="4628538" y="2601350"/>
              <a:ext cx="3916575" cy="3378125"/>
              <a:chOff x="780450" y="1002925"/>
              <a:chExt cx="3916575" cy="3378125"/>
            </a:xfrm>
          </p:grpSpPr>
          <p:sp>
            <p:nvSpPr>
              <p:cNvPr id="6184" name="Google Shape;6184;p28"/>
              <p:cNvSpPr/>
              <p:nvPr/>
            </p:nvSpPr>
            <p:spPr>
              <a:xfrm>
                <a:off x="2544350" y="2278100"/>
                <a:ext cx="32175" cy="32450"/>
              </a:xfrm>
              <a:custGeom>
                <a:rect b="b" l="l" r="r" t="t"/>
                <a:pathLst>
                  <a:path extrusionOk="0" h="1298" w="1287">
                    <a:moveTo>
                      <a:pt x="489" y="0"/>
                    </a:moveTo>
                    <a:lnTo>
                      <a:pt x="489" y="500"/>
                    </a:lnTo>
                    <a:lnTo>
                      <a:pt x="1" y="643"/>
                    </a:lnTo>
                    <a:lnTo>
                      <a:pt x="489" y="798"/>
                    </a:lnTo>
                    <a:lnTo>
                      <a:pt x="489" y="1298"/>
                    </a:lnTo>
                    <a:lnTo>
                      <a:pt x="798" y="893"/>
                    </a:lnTo>
                    <a:lnTo>
                      <a:pt x="1287" y="1048"/>
                    </a:lnTo>
                    <a:lnTo>
                      <a:pt x="989" y="643"/>
                    </a:lnTo>
                    <a:lnTo>
                      <a:pt x="1287" y="250"/>
                    </a:lnTo>
                    <a:lnTo>
                      <a:pt x="798" y="405"/>
                    </a:lnTo>
                    <a:lnTo>
                      <a:pt x="4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5" name="Google Shape;6185;p28"/>
              <p:cNvSpPr/>
              <p:nvPr/>
            </p:nvSpPr>
            <p:spPr>
              <a:xfrm>
                <a:off x="3345350" y="2331075"/>
                <a:ext cx="32175" cy="32475"/>
              </a:xfrm>
              <a:custGeom>
                <a:rect b="b" l="l" r="r" t="t"/>
                <a:pathLst>
                  <a:path extrusionOk="0" h="1299" w="1287">
                    <a:moveTo>
                      <a:pt x="489" y="0"/>
                    </a:moveTo>
                    <a:lnTo>
                      <a:pt x="489" y="500"/>
                    </a:lnTo>
                    <a:lnTo>
                      <a:pt x="0" y="655"/>
                    </a:lnTo>
                    <a:lnTo>
                      <a:pt x="489" y="798"/>
                    </a:lnTo>
                    <a:lnTo>
                      <a:pt x="489" y="1298"/>
                    </a:lnTo>
                    <a:lnTo>
                      <a:pt x="798" y="893"/>
                    </a:lnTo>
                    <a:lnTo>
                      <a:pt x="1286" y="1048"/>
                    </a:lnTo>
                    <a:lnTo>
                      <a:pt x="1286" y="1048"/>
                    </a:lnTo>
                    <a:lnTo>
                      <a:pt x="989" y="655"/>
                    </a:lnTo>
                    <a:lnTo>
                      <a:pt x="1286" y="250"/>
                    </a:lnTo>
                    <a:lnTo>
                      <a:pt x="798" y="405"/>
                    </a:lnTo>
                    <a:lnTo>
                      <a:pt x="4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6" name="Google Shape;6186;p28"/>
              <p:cNvSpPr/>
              <p:nvPr/>
            </p:nvSpPr>
            <p:spPr>
              <a:xfrm>
                <a:off x="2592275" y="1497050"/>
                <a:ext cx="32175" cy="32450"/>
              </a:xfrm>
              <a:custGeom>
                <a:rect b="b" l="l" r="r" t="t"/>
                <a:pathLst>
                  <a:path extrusionOk="0" h="1298" w="1287">
                    <a:moveTo>
                      <a:pt x="489" y="0"/>
                    </a:moveTo>
                    <a:lnTo>
                      <a:pt x="489" y="500"/>
                    </a:lnTo>
                    <a:lnTo>
                      <a:pt x="1" y="655"/>
                    </a:lnTo>
                    <a:lnTo>
                      <a:pt x="489" y="798"/>
                    </a:lnTo>
                    <a:lnTo>
                      <a:pt x="489" y="1298"/>
                    </a:lnTo>
                    <a:lnTo>
                      <a:pt x="798" y="893"/>
                    </a:lnTo>
                    <a:lnTo>
                      <a:pt x="1286" y="1048"/>
                    </a:lnTo>
                    <a:lnTo>
                      <a:pt x="989" y="655"/>
                    </a:lnTo>
                    <a:lnTo>
                      <a:pt x="1286" y="250"/>
                    </a:lnTo>
                    <a:lnTo>
                      <a:pt x="798" y="405"/>
                    </a:lnTo>
                    <a:lnTo>
                      <a:pt x="4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7" name="Google Shape;6187;p28"/>
              <p:cNvSpPr/>
              <p:nvPr/>
            </p:nvSpPr>
            <p:spPr>
              <a:xfrm>
                <a:off x="3361425" y="1920600"/>
                <a:ext cx="32475" cy="32475"/>
              </a:xfrm>
              <a:custGeom>
                <a:rect b="b" l="l" r="r" t="t"/>
                <a:pathLst>
                  <a:path extrusionOk="0" h="1299" w="1299">
                    <a:moveTo>
                      <a:pt x="488" y="1"/>
                    </a:moveTo>
                    <a:lnTo>
                      <a:pt x="488" y="501"/>
                    </a:lnTo>
                    <a:lnTo>
                      <a:pt x="0" y="656"/>
                    </a:lnTo>
                    <a:lnTo>
                      <a:pt x="488" y="798"/>
                    </a:lnTo>
                    <a:lnTo>
                      <a:pt x="488" y="1298"/>
                    </a:lnTo>
                    <a:lnTo>
                      <a:pt x="798" y="894"/>
                    </a:lnTo>
                    <a:lnTo>
                      <a:pt x="1298" y="1048"/>
                    </a:lnTo>
                    <a:lnTo>
                      <a:pt x="989" y="656"/>
                    </a:lnTo>
                    <a:lnTo>
                      <a:pt x="1298" y="251"/>
                    </a:lnTo>
                    <a:lnTo>
                      <a:pt x="798" y="405"/>
                    </a:lnTo>
                    <a:lnTo>
                      <a:pt x="48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8" name="Google Shape;6188;p28"/>
              <p:cNvSpPr/>
              <p:nvPr/>
            </p:nvSpPr>
            <p:spPr>
              <a:xfrm>
                <a:off x="1761525" y="2082225"/>
                <a:ext cx="32450" cy="32475"/>
              </a:xfrm>
              <a:custGeom>
                <a:rect b="b" l="l" r="r" t="t"/>
                <a:pathLst>
                  <a:path extrusionOk="0" h="1299" w="1298">
                    <a:moveTo>
                      <a:pt x="500" y="1"/>
                    </a:moveTo>
                    <a:lnTo>
                      <a:pt x="500" y="489"/>
                    </a:lnTo>
                    <a:lnTo>
                      <a:pt x="0" y="644"/>
                    </a:lnTo>
                    <a:lnTo>
                      <a:pt x="500" y="798"/>
                    </a:lnTo>
                    <a:lnTo>
                      <a:pt x="500" y="1299"/>
                    </a:lnTo>
                    <a:lnTo>
                      <a:pt x="798" y="894"/>
                    </a:lnTo>
                    <a:lnTo>
                      <a:pt x="1298" y="1048"/>
                    </a:lnTo>
                    <a:lnTo>
                      <a:pt x="988" y="644"/>
                    </a:lnTo>
                    <a:lnTo>
                      <a:pt x="1298" y="251"/>
                    </a:lnTo>
                    <a:lnTo>
                      <a:pt x="1298" y="251"/>
                    </a:lnTo>
                    <a:lnTo>
                      <a:pt x="798" y="394"/>
                    </a:lnTo>
                    <a:lnTo>
                      <a:pt x="50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9" name="Google Shape;6189;p28"/>
              <p:cNvSpPr/>
              <p:nvPr/>
            </p:nvSpPr>
            <p:spPr>
              <a:xfrm>
                <a:off x="1647825" y="2529000"/>
                <a:ext cx="32450" cy="32475"/>
              </a:xfrm>
              <a:custGeom>
                <a:rect b="b" l="l" r="r" t="t"/>
                <a:pathLst>
                  <a:path extrusionOk="0" h="1299" w="1298">
                    <a:moveTo>
                      <a:pt x="500" y="1"/>
                    </a:moveTo>
                    <a:lnTo>
                      <a:pt x="500" y="489"/>
                    </a:lnTo>
                    <a:lnTo>
                      <a:pt x="0" y="644"/>
                    </a:lnTo>
                    <a:lnTo>
                      <a:pt x="500" y="799"/>
                    </a:lnTo>
                    <a:lnTo>
                      <a:pt x="500" y="1299"/>
                    </a:lnTo>
                    <a:lnTo>
                      <a:pt x="798" y="894"/>
                    </a:lnTo>
                    <a:lnTo>
                      <a:pt x="1298" y="1049"/>
                    </a:lnTo>
                    <a:lnTo>
                      <a:pt x="1298" y="1049"/>
                    </a:lnTo>
                    <a:lnTo>
                      <a:pt x="988" y="644"/>
                    </a:lnTo>
                    <a:lnTo>
                      <a:pt x="1298" y="251"/>
                    </a:lnTo>
                    <a:lnTo>
                      <a:pt x="798" y="394"/>
                    </a:lnTo>
                    <a:lnTo>
                      <a:pt x="50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0" name="Google Shape;6190;p28"/>
              <p:cNvSpPr/>
              <p:nvPr/>
            </p:nvSpPr>
            <p:spPr>
              <a:xfrm>
                <a:off x="780450" y="2377800"/>
                <a:ext cx="32175" cy="32775"/>
              </a:xfrm>
              <a:custGeom>
                <a:rect b="b" l="l" r="r" t="t"/>
                <a:pathLst>
                  <a:path extrusionOk="0" h="1311" w="1287">
                    <a:moveTo>
                      <a:pt x="488" y="1"/>
                    </a:moveTo>
                    <a:lnTo>
                      <a:pt x="488" y="501"/>
                    </a:lnTo>
                    <a:lnTo>
                      <a:pt x="0" y="655"/>
                    </a:lnTo>
                    <a:lnTo>
                      <a:pt x="488" y="810"/>
                    </a:lnTo>
                    <a:lnTo>
                      <a:pt x="488" y="1310"/>
                    </a:lnTo>
                    <a:lnTo>
                      <a:pt x="798" y="905"/>
                    </a:lnTo>
                    <a:lnTo>
                      <a:pt x="1286" y="1060"/>
                    </a:lnTo>
                    <a:lnTo>
                      <a:pt x="988" y="655"/>
                    </a:lnTo>
                    <a:lnTo>
                      <a:pt x="1286" y="251"/>
                    </a:lnTo>
                    <a:lnTo>
                      <a:pt x="798" y="405"/>
                    </a:lnTo>
                    <a:lnTo>
                      <a:pt x="48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1" name="Google Shape;6191;p28"/>
              <p:cNvSpPr/>
              <p:nvPr/>
            </p:nvSpPr>
            <p:spPr>
              <a:xfrm>
                <a:off x="2243125" y="2420375"/>
                <a:ext cx="32175" cy="32450"/>
              </a:xfrm>
              <a:custGeom>
                <a:rect b="b" l="l" r="r" t="t"/>
                <a:pathLst>
                  <a:path extrusionOk="0" h="1298" w="1287">
                    <a:moveTo>
                      <a:pt x="489" y="0"/>
                    </a:moveTo>
                    <a:lnTo>
                      <a:pt x="489" y="500"/>
                    </a:lnTo>
                    <a:lnTo>
                      <a:pt x="1" y="655"/>
                    </a:lnTo>
                    <a:lnTo>
                      <a:pt x="489" y="810"/>
                    </a:lnTo>
                    <a:lnTo>
                      <a:pt x="489" y="1298"/>
                    </a:lnTo>
                    <a:lnTo>
                      <a:pt x="798" y="905"/>
                    </a:lnTo>
                    <a:lnTo>
                      <a:pt x="1286" y="1060"/>
                    </a:lnTo>
                    <a:lnTo>
                      <a:pt x="989" y="655"/>
                    </a:lnTo>
                    <a:lnTo>
                      <a:pt x="1286" y="250"/>
                    </a:lnTo>
                    <a:lnTo>
                      <a:pt x="1286" y="250"/>
                    </a:lnTo>
                    <a:lnTo>
                      <a:pt x="798" y="405"/>
                    </a:lnTo>
                    <a:lnTo>
                      <a:pt x="4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2" name="Google Shape;6192;p28"/>
              <p:cNvSpPr/>
              <p:nvPr/>
            </p:nvSpPr>
            <p:spPr>
              <a:xfrm>
                <a:off x="3166450" y="3111225"/>
                <a:ext cx="32475" cy="32475"/>
              </a:xfrm>
              <a:custGeom>
                <a:rect b="b" l="l" r="r" t="t"/>
                <a:pathLst>
                  <a:path extrusionOk="0" h="1299" w="1299">
                    <a:moveTo>
                      <a:pt x="501" y="1"/>
                    </a:moveTo>
                    <a:lnTo>
                      <a:pt x="501" y="501"/>
                    </a:lnTo>
                    <a:lnTo>
                      <a:pt x="1" y="643"/>
                    </a:lnTo>
                    <a:lnTo>
                      <a:pt x="501" y="798"/>
                    </a:lnTo>
                    <a:lnTo>
                      <a:pt x="501" y="1298"/>
                    </a:lnTo>
                    <a:lnTo>
                      <a:pt x="798" y="894"/>
                    </a:lnTo>
                    <a:lnTo>
                      <a:pt x="1298" y="1048"/>
                    </a:lnTo>
                    <a:lnTo>
                      <a:pt x="1298" y="1048"/>
                    </a:lnTo>
                    <a:lnTo>
                      <a:pt x="989" y="643"/>
                    </a:lnTo>
                    <a:lnTo>
                      <a:pt x="1298" y="251"/>
                    </a:lnTo>
                    <a:lnTo>
                      <a:pt x="798" y="405"/>
                    </a:lnTo>
                    <a:lnTo>
                      <a:pt x="50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3" name="Google Shape;6193;p28"/>
              <p:cNvSpPr/>
              <p:nvPr/>
            </p:nvSpPr>
            <p:spPr>
              <a:xfrm>
                <a:off x="3302475" y="3978300"/>
                <a:ext cx="32175" cy="32475"/>
              </a:xfrm>
              <a:custGeom>
                <a:rect b="b" l="l" r="r" t="t"/>
                <a:pathLst>
                  <a:path extrusionOk="0" h="1299" w="1287">
                    <a:moveTo>
                      <a:pt x="489" y="0"/>
                    </a:moveTo>
                    <a:lnTo>
                      <a:pt x="489" y="500"/>
                    </a:lnTo>
                    <a:lnTo>
                      <a:pt x="1" y="655"/>
                    </a:lnTo>
                    <a:lnTo>
                      <a:pt x="489" y="810"/>
                    </a:lnTo>
                    <a:lnTo>
                      <a:pt x="489" y="1298"/>
                    </a:lnTo>
                    <a:lnTo>
                      <a:pt x="799" y="893"/>
                    </a:lnTo>
                    <a:lnTo>
                      <a:pt x="1287" y="1048"/>
                    </a:lnTo>
                    <a:lnTo>
                      <a:pt x="989" y="655"/>
                    </a:lnTo>
                    <a:lnTo>
                      <a:pt x="1287" y="250"/>
                    </a:lnTo>
                    <a:lnTo>
                      <a:pt x="799" y="405"/>
                    </a:lnTo>
                    <a:lnTo>
                      <a:pt x="4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4" name="Google Shape;6194;p28"/>
              <p:cNvSpPr/>
              <p:nvPr/>
            </p:nvSpPr>
            <p:spPr>
              <a:xfrm>
                <a:off x="2336000" y="3689575"/>
                <a:ext cx="32475" cy="32475"/>
              </a:xfrm>
              <a:custGeom>
                <a:rect b="b" l="l" r="r" t="t"/>
                <a:pathLst>
                  <a:path extrusionOk="0" h="1299" w="1299">
                    <a:moveTo>
                      <a:pt x="500" y="0"/>
                    </a:moveTo>
                    <a:lnTo>
                      <a:pt x="500" y="489"/>
                    </a:lnTo>
                    <a:lnTo>
                      <a:pt x="0" y="643"/>
                    </a:lnTo>
                    <a:lnTo>
                      <a:pt x="500" y="798"/>
                    </a:lnTo>
                    <a:lnTo>
                      <a:pt x="500" y="1298"/>
                    </a:lnTo>
                    <a:lnTo>
                      <a:pt x="798" y="893"/>
                    </a:lnTo>
                    <a:lnTo>
                      <a:pt x="1298" y="1048"/>
                    </a:lnTo>
                    <a:lnTo>
                      <a:pt x="988" y="643"/>
                    </a:lnTo>
                    <a:lnTo>
                      <a:pt x="1298" y="238"/>
                    </a:lnTo>
                    <a:lnTo>
                      <a:pt x="798" y="393"/>
                    </a:lnTo>
                    <a:lnTo>
                      <a:pt x="5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5" name="Google Shape;6195;p28"/>
              <p:cNvSpPr/>
              <p:nvPr/>
            </p:nvSpPr>
            <p:spPr>
              <a:xfrm>
                <a:off x="2560425" y="3143675"/>
                <a:ext cx="32475" cy="32475"/>
              </a:xfrm>
              <a:custGeom>
                <a:rect b="b" l="l" r="r" t="t"/>
                <a:pathLst>
                  <a:path extrusionOk="0" h="1299" w="1299">
                    <a:moveTo>
                      <a:pt x="501" y="0"/>
                    </a:moveTo>
                    <a:lnTo>
                      <a:pt x="501" y="488"/>
                    </a:lnTo>
                    <a:lnTo>
                      <a:pt x="1" y="643"/>
                    </a:lnTo>
                    <a:lnTo>
                      <a:pt x="501" y="798"/>
                    </a:lnTo>
                    <a:lnTo>
                      <a:pt x="501" y="1298"/>
                    </a:lnTo>
                    <a:lnTo>
                      <a:pt x="798" y="893"/>
                    </a:lnTo>
                    <a:lnTo>
                      <a:pt x="1298" y="1048"/>
                    </a:lnTo>
                    <a:lnTo>
                      <a:pt x="989" y="643"/>
                    </a:lnTo>
                    <a:lnTo>
                      <a:pt x="1298" y="250"/>
                    </a:lnTo>
                    <a:lnTo>
                      <a:pt x="1298" y="250"/>
                    </a:lnTo>
                    <a:lnTo>
                      <a:pt x="798" y="405"/>
                    </a:lnTo>
                    <a:lnTo>
                      <a:pt x="50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6" name="Google Shape;6196;p28"/>
              <p:cNvSpPr/>
              <p:nvPr/>
            </p:nvSpPr>
            <p:spPr>
              <a:xfrm>
                <a:off x="1914525" y="1848875"/>
                <a:ext cx="32450" cy="32475"/>
              </a:xfrm>
              <a:custGeom>
                <a:rect b="b" l="l" r="r" t="t"/>
                <a:pathLst>
                  <a:path extrusionOk="0" h="1299" w="1298">
                    <a:moveTo>
                      <a:pt x="500" y="0"/>
                    </a:moveTo>
                    <a:lnTo>
                      <a:pt x="500" y="500"/>
                    </a:lnTo>
                    <a:lnTo>
                      <a:pt x="0" y="643"/>
                    </a:lnTo>
                    <a:lnTo>
                      <a:pt x="500" y="798"/>
                    </a:lnTo>
                    <a:lnTo>
                      <a:pt x="500" y="1298"/>
                    </a:lnTo>
                    <a:lnTo>
                      <a:pt x="810" y="893"/>
                    </a:lnTo>
                    <a:lnTo>
                      <a:pt x="1298" y="1048"/>
                    </a:lnTo>
                    <a:lnTo>
                      <a:pt x="988" y="643"/>
                    </a:lnTo>
                    <a:lnTo>
                      <a:pt x="1298" y="250"/>
                    </a:lnTo>
                    <a:lnTo>
                      <a:pt x="810" y="405"/>
                    </a:lnTo>
                    <a:lnTo>
                      <a:pt x="5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7" name="Google Shape;6197;p28"/>
              <p:cNvSpPr/>
              <p:nvPr/>
            </p:nvSpPr>
            <p:spPr>
              <a:xfrm>
                <a:off x="2360400" y="1131825"/>
                <a:ext cx="32475" cy="32450"/>
              </a:xfrm>
              <a:custGeom>
                <a:rect b="b" l="l" r="r" t="t"/>
                <a:pathLst>
                  <a:path extrusionOk="0" h="1298" w="1299">
                    <a:moveTo>
                      <a:pt x="501" y="0"/>
                    </a:moveTo>
                    <a:lnTo>
                      <a:pt x="501" y="500"/>
                    </a:lnTo>
                    <a:lnTo>
                      <a:pt x="1" y="655"/>
                    </a:lnTo>
                    <a:lnTo>
                      <a:pt x="501" y="798"/>
                    </a:lnTo>
                    <a:lnTo>
                      <a:pt x="501" y="1298"/>
                    </a:lnTo>
                    <a:lnTo>
                      <a:pt x="798" y="893"/>
                    </a:lnTo>
                    <a:lnTo>
                      <a:pt x="1298" y="1048"/>
                    </a:lnTo>
                    <a:lnTo>
                      <a:pt x="989" y="655"/>
                    </a:lnTo>
                    <a:lnTo>
                      <a:pt x="1298" y="250"/>
                    </a:lnTo>
                    <a:lnTo>
                      <a:pt x="798" y="405"/>
                    </a:lnTo>
                    <a:lnTo>
                      <a:pt x="50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8" name="Google Shape;6198;p28"/>
              <p:cNvSpPr/>
              <p:nvPr/>
            </p:nvSpPr>
            <p:spPr>
              <a:xfrm>
                <a:off x="2275275" y="2911200"/>
                <a:ext cx="32475" cy="32475"/>
              </a:xfrm>
              <a:custGeom>
                <a:rect b="b" l="l" r="r" t="t"/>
                <a:pathLst>
                  <a:path extrusionOk="0" h="1299" w="1299">
                    <a:moveTo>
                      <a:pt x="500" y="1"/>
                    </a:moveTo>
                    <a:lnTo>
                      <a:pt x="500" y="501"/>
                    </a:lnTo>
                    <a:lnTo>
                      <a:pt x="0" y="644"/>
                    </a:lnTo>
                    <a:lnTo>
                      <a:pt x="500" y="798"/>
                    </a:lnTo>
                    <a:lnTo>
                      <a:pt x="500" y="1298"/>
                    </a:lnTo>
                    <a:lnTo>
                      <a:pt x="798" y="894"/>
                    </a:lnTo>
                    <a:lnTo>
                      <a:pt x="1298" y="1048"/>
                    </a:lnTo>
                    <a:lnTo>
                      <a:pt x="989" y="644"/>
                    </a:lnTo>
                    <a:lnTo>
                      <a:pt x="1298" y="251"/>
                    </a:lnTo>
                    <a:lnTo>
                      <a:pt x="1298" y="251"/>
                    </a:lnTo>
                    <a:lnTo>
                      <a:pt x="798" y="393"/>
                    </a:lnTo>
                    <a:lnTo>
                      <a:pt x="50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9" name="Google Shape;6199;p28"/>
              <p:cNvSpPr/>
              <p:nvPr/>
            </p:nvSpPr>
            <p:spPr>
              <a:xfrm>
                <a:off x="2544350" y="3918175"/>
                <a:ext cx="32175" cy="32475"/>
              </a:xfrm>
              <a:custGeom>
                <a:rect b="b" l="l" r="r" t="t"/>
                <a:pathLst>
                  <a:path extrusionOk="0" h="1299" w="1287">
                    <a:moveTo>
                      <a:pt x="489" y="0"/>
                    </a:moveTo>
                    <a:lnTo>
                      <a:pt x="489" y="500"/>
                    </a:lnTo>
                    <a:lnTo>
                      <a:pt x="1" y="655"/>
                    </a:lnTo>
                    <a:lnTo>
                      <a:pt x="489" y="810"/>
                    </a:lnTo>
                    <a:lnTo>
                      <a:pt x="489" y="1298"/>
                    </a:lnTo>
                    <a:lnTo>
                      <a:pt x="798" y="905"/>
                    </a:lnTo>
                    <a:lnTo>
                      <a:pt x="1287" y="1048"/>
                    </a:lnTo>
                    <a:lnTo>
                      <a:pt x="989" y="655"/>
                    </a:lnTo>
                    <a:lnTo>
                      <a:pt x="1287" y="250"/>
                    </a:lnTo>
                    <a:lnTo>
                      <a:pt x="798" y="405"/>
                    </a:lnTo>
                    <a:lnTo>
                      <a:pt x="4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0" name="Google Shape;6200;p28"/>
              <p:cNvSpPr/>
              <p:nvPr/>
            </p:nvSpPr>
            <p:spPr>
              <a:xfrm>
                <a:off x="2670850" y="2694200"/>
                <a:ext cx="32175" cy="32475"/>
              </a:xfrm>
              <a:custGeom>
                <a:rect b="b" l="l" r="r" t="t"/>
                <a:pathLst>
                  <a:path extrusionOk="0" h="1299" w="1287">
                    <a:moveTo>
                      <a:pt x="489" y="1"/>
                    </a:moveTo>
                    <a:lnTo>
                      <a:pt x="489" y="489"/>
                    </a:lnTo>
                    <a:lnTo>
                      <a:pt x="1" y="644"/>
                    </a:lnTo>
                    <a:lnTo>
                      <a:pt x="489" y="799"/>
                    </a:lnTo>
                    <a:lnTo>
                      <a:pt x="489" y="1299"/>
                    </a:lnTo>
                    <a:lnTo>
                      <a:pt x="799" y="894"/>
                    </a:lnTo>
                    <a:lnTo>
                      <a:pt x="1287" y="1049"/>
                    </a:lnTo>
                    <a:lnTo>
                      <a:pt x="1287" y="1049"/>
                    </a:lnTo>
                    <a:lnTo>
                      <a:pt x="989" y="644"/>
                    </a:lnTo>
                    <a:lnTo>
                      <a:pt x="1287" y="251"/>
                    </a:lnTo>
                    <a:lnTo>
                      <a:pt x="799" y="394"/>
                    </a:lnTo>
                    <a:lnTo>
                      <a:pt x="48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1" name="Google Shape;6201;p28"/>
              <p:cNvSpPr/>
              <p:nvPr/>
            </p:nvSpPr>
            <p:spPr>
              <a:xfrm>
                <a:off x="2745875" y="1821775"/>
                <a:ext cx="32450" cy="32475"/>
              </a:xfrm>
              <a:custGeom>
                <a:rect b="b" l="l" r="r" t="t"/>
                <a:pathLst>
                  <a:path extrusionOk="0" h="1299" w="1298">
                    <a:moveTo>
                      <a:pt x="500" y="1"/>
                    </a:moveTo>
                    <a:lnTo>
                      <a:pt x="500" y="489"/>
                    </a:lnTo>
                    <a:lnTo>
                      <a:pt x="0" y="644"/>
                    </a:lnTo>
                    <a:lnTo>
                      <a:pt x="500" y="799"/>
                    </a:lnTo>
                    <a:lnTo>
                      <a:pt x="500" y="1299"/>
                    </a:lnTo>
                    <a:lnTo>
                      <a:pt x="810" y="894"/>
                    </a:lnTo>
                    <a:lnTo>
                      <a:pt x="1298" y="1049"/>
                    </a:lnTo>
                    <a:lnTo>
                      <a:pt x="988" y="644"/>
                    </a:lnTo>
                    <a:lnTo>
                      <a:pt x="1298" y="251"/>
                    </a:lnTo>
                    <a:lnTo>
                      <a:pt x="810" y="394"/>
                    </a:lnTo>
                    <a:lnTo>
                      <a:pt x="50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2" name="Google Shape;6202;p28"/>
              <p:cNvSpPr/>
              <p:nvPr/>
            </p:nvSpPr>
            <p:spPr>
              <a:xfrm>
                <a:off x="3651050" y="3127300"/>
                <a:ext cx="32450" cy="32475"/>
              </a:xfrm>
              <a:custGeom>
                <a:rect b="b" l="l" r="r" t="t"/>
                <a:pathLst>
                  <a:path extrusionOk="0" h="1299" w="1298">
                    <a:moveTo>
                      <a:pt x="488" y="0"/>
                    </a:moveTo>
                    <a:lnTo>
                      <a:pt x="488" y="501"/>
                    </a:lnTo>
                    <a:lnTo>
                      <a:pt x="0" y="655"/>
                    </a:lnTo>
                    <a:lnTo>
                      <a:pt x="488" y="810"/>
                    </a:lnTo>
                    <a:lnTo>
                      <a:pt x="488" y="1298"/>
                    </a:lnTo>
                    <a:lnTo>
                      <a:pt x="798" y="905"/>
                    </a:lnTo>
                    <a:lnTo>
                      <a:pt x="1298" y="1060"/>
                    </a:lnTo>
                    <a:lnTo>
                      <a:pt x="988" y="655"/>
                    </a:lnTo>
                    <a:lnTo>
                      <a:pt x="1298" y="251"/>
                    </a:lnTo>
                    <a:lnTo>
                      <a:pt x="798" y="405"/>
                    </a:lnTo>
                    <a:lnTo>
                      <a:pt x="48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3" name="Google Shape;6203;p28"/>
              <p:cNvSpPr/>
              <p:nvPr/>
            </p:nvSpPr>
            <p:spPr>
              <a:xfrm>
                <a:off x="4041275" y="2777250"/>
                <a:ext cx="32175" cy="32775"/>
              </a:xfrm>
              <a:custGeom>
                <a:rect b="b" l="l" r="r" t="t"/>
                <a:pathLst>
                  <a:path extrusionOk="0" h="1311" w="1287">
                    <a:moveTo>
                      <a:pt x="488" y="1"/>
                    </a:moveTo>
                    <a:lnTo>
                      <a:pt x="488" y="501"/>
                    </a:lnTo>
                    <a:lnTo>
                      <a:pt x="0" y="656"/>
                    </a:lnTo>
                    <a:lnTo>
                      <a:pt x="488" y="810"/>
                    </a:lnTo>
                    <a:lnTo>
                      <a:pt x="488" y="1310"/>
                    </a:lnTo>
                    <a:lnTo>
                      <a:pt x="798" y="906"/>
                    </a:lnTo>
                    <a:lnTo>
                      <a:pt x="1286" y="1060"/>
                    </a:lnTo>
                    <a:lnTo>
                      <a:pt x="988" y="656"/>
                    </a:lnTo>
                    <a:lnTo>
                      <a:pt x="1286" y="251"/>
                    </a:lnTo>
                    <a:lnTo>
                      <a:pt x="798" y="406"/>
                    </a:lnTo>
                    <a:lnTo>
                      <a:pt x="48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4" name="Google Shape;6204;p28"/>
              <p:cNvSpPr/>
              <p:nvPr/>
            </p:nvSpPr>
            <p:spPr>
              <a:xfrm>
                <a:off x="1419225" y="2245650"/>
                <a:ext cx="32450" cy="32475"/>
              </a:xfrm>
              <a:custGeom>
                <a:rect b="b" l="l" r="r" t="t"/>
                <a:pathLst>
                  <a:path extrusionOk="0" h="1299" w="1298">
                    <a:moveTo>
                      <a:pt x="500" y="0"/>
                    </a:moveTo>
                    <a:lnTo>
                      <a:pt x="500" y="500"/>
                    </a:lnTo>
                    <a:lnTo>
                      <a:pt x="0" y="655"/>
                    </a:lnTo>
                    <a:lnTo>
                      <a:pt x="500" y="810"/>
                    </a:lnTo>
                    <a:lnTo>
                      <a:pt x="500" y="1298"/>
                    </a:lnTo>
                    <a:lnTo>
                      <a:pt x="798" y="905"/>
                    </a:lnTo>
                    <a:lnTo>
                      <a:pt x="1298" y="1048"/>
                    </a:lnTo>
                    <a:lnTo>
                      <a:pt x="1298" y="1048"/>
                    </a:lnTo>
                    <a:lnTo>
                      <a:pt x="988" y="655"/>
                    </a:lnTo>
                    <a:lnTo>
                      <a:pt x="1298" y="250"/>
                    </a:lnTo>
                    <a:lnTo>
                      <a:pt x="798" y="405"/>
                    </a:lnTo>
                    <a:lnTo>
                      <a:pt x="5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5" name="Google Shape;6205;p28"/>
              <p:cNvSpPr/>
              <p:nvPr/>
            </p:nvSpPr>
            <p:spPr>
              <a:xfrm>
                <a:off x="3361425" y="3035625"/>
                <a:ext cx="32475" cy="32475"/>
              </a:xfrm>
              <a:custGeom>
                <a:rect b="b" l="l" r="r" t="t"/>
                <a:pathLst>
                  <a:path extrusionOk="0" h="1299" w="1299">
                    <a:moveTo>
                      <a:pt x="488" y="0"/>
                    </a:moveTo>
                    <a:lnTo>
                      <a:pt x="488" y="489"/>
                    </a:lnTo>
                    <a:lnTo>
                      <a:pt x="0" y="643"/>
                    </a:lnTo>
                    <a:lnTo>
                      <a:pt x="488" y="798"/>
                    </a:lnTo>
                    <a:lnTo>
                      <a:pt x="488" y="1298"/>
                    </a:lnTo>
                    <a:lnTo>
                      <a:pt x="798" y="893"/>
                    </a:lnTo>
                    <a:lnTo>
                      <a:pt x="1298" y="1048"/>
                    </a:lnTo>
                    <a:lnTo>
                      <a:pt x="989" y="643"/>
                    </a:lnTo>
                    <a:lnTo>
                      <a:pt x="1298" y="239"/>
                    </a:lnTo>
                    <a:lnTo>
                      <a:pt x="798" y="393"/>
                    </a:lnTo>
                    <a:lnTo>
                      <a:pt x="48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6" name="Google Shape;6206;p28"/>
              <p:cNvSpPr/>
              <p:nvPr/>
            </p:nvSpPr>
            <p:spPr>
              <a:xfrm>
                <a:off x="1792475" y="2761175"/>
                <a:ext cx="32175" cy="32475"/>
              </a:xfrm>
              <a:custGeom>
                <a:rect b="b" l="l" r="r" t="t"/>
                <a:pathLst>
                  <a:path extrusionOk="0" h="1299" w="1287">
                    <a:moveTo>
                      <a:pt x="489" y="1"/>
                    </a:moveTo>
                    <a:lnTo>
                      <a:pt x="489" y="501"/>
                    </a:lnTo>
                    <a:lnTo>
                      <a:pt x="0" y="644"/>
                    </a:lnTo>
                    <a:lnTo>
                      <a:pt x="489" y="799"/>
                    </a:lnTo>
                    <a:lnTo>
                      <a:pt x="489" y="1299"/>
                    </a:lnTo>
                    <a:lnTo>
                      <a:pt x="798" y="894"/>
                    </a:lnTo>
                    <a:lnTo>
                      <a:pt x="1286" y="1049"/>
                    </a:lnTo>
                    <a:lnTo>
                      <a:pt x="989" y="644"/>
                    </a:lnTo>
                    <a:lnTo>
                      <a:pt x="1286" y="251"/>
                    </a:lnTo>
                    <a:lnTo>
                      <a:pt x="798" y="406"/>
                    </a:lnTo>
                    <a:lnTo>
                      <a:pt x="48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7" name="Google Shape;6207;p28"/>
              <p:cNvSpPr/>
              <p:nvPr/>
            </p:nvSpPr>
            <p:spPr>
              <a:xfrm>
                <a:off x="1107275" y="2677850"/>
                <a:ext cx="32475" cy="32450"/>
              </a:xfrm>
              <a:custGeom>
                <a:rect b="b" l="l" r="r" t="t"/>
                <a:pathLst>
                  <a:path extrusionOk="0" h="1298" w="1299">
                    <a:moveTo>
                      <a:pt x="500" y="0"/>
                    </a:moveTo>
                    <a:lnTo>
                      <a:pt x="500" y="500"/>
                    </a:lnTo>
                    <a:lnTo>
                      <a:pt x="0" y="655"/>
                    </a:lnTo>
                    <a:lnTo>
                      <a:pt x="500" y="810"/>
                    </a:lnTo>
                    <a:lnTo>
                      <a:pt x="500" y="1298"/>
                    </a:lnTo>
                    <a:lnTo>
                      <a:pt x="810" y="905"/>
                    </a:lnTo>
                    <a:lnTo>
                      <a:pt x="1298" y="1048"/>
                    </a:lnTo>
                    <a:lnTo>
                      <a:pt x="988" y="655"/>
                    </a:lnTo>
                    <a:lnTo>
                      <a:pt x="1298" y="250"/>
                    </a:lnTo>
                    <a:lnTo>
                      <a:pt x="810" y="405"/>
                    </a:lnTo>
                    <a:lnTo>
                      <a:pt x="5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8" name="Google Shape;6208;p28"/>
              <p:cNvSpPr/>
              <p:nvPr/>
            </p:nvSpPr>
            <p:spPr>
              <a:xfrm>
                <a:off x="3018525" y="2280175"/>
                <a:ext cx="32475" cy="32475"/>
              </a:xfrm>
              <a:custGeom>
                <a:rect b="b" l="l" r="r" t="t"/>
                <a:pathLst>
                  <a:path extrusionOk="0" h="1299" w="1299">
                    <a:moveTo>
                      <a:pt x="500" y="0"/>
                    </a:moveTo>
                    <a:lnTo>
                      <a:pt x="500" y="500"/>
                    </a:lnTo>
                    <a:lnTo>
                      <a:pt x="0" y="655"/>
                    </a:lnTo>
                    <a:lnTo>
                      <a:pt x="500" y="810"/>
                    </a:lnTo>
                    <a:lnTo>
                      <a:pt x="500" y="1298"/>
                    </a:lnTo>
                    <a:lnTo>
                      <a:pt x="798" y="905"/>
                    </a:lnTo>
                    <a:lnTo>
                      <a:pt x="1298" y="1048"/>
                    </a:lnTo>
                    <a:lnTo>
                      <a:pt x="989" y="655"/>
                    </a:lnTo>
                    <a:lnTo>
                      <a:pt x="1298" y="250"/>
                    </a:lnTo>
                    <a:lnTo>
                      <a:pt x="798" y="405"/>
                    </a:lnTo>
                    <a:lnTo>
                      <a:pt x="5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9" name="Google Shape;6209;p28"/>
              <p:cNvSpPr/>
              <p:nvPr/>
            </p:nvSpPr>
            <p:spPr>
              <a:xfrm>
                <a:off x="2549425" y="2858225"/>
                <a:ext cx="14900" cy="12800"/>
              </a:xfrm>
              <a:custGeom>
                <a:rect b="b" l="l" r="r" t="t"/>
                <a:pathLst>
                  <a:path extrusionOk="0" h="512" w="596">
                    <a:moveTo>
                      <a:pt x="274" y="0"/>
                    </a:moveTo>
                    <a:cubicBezTo>
                      <a:pt x="119" y="0"/>
                      <a:pt x="0" y="119"/>
                      <a:pt x="0" y="262"/>
                    </a:cubicBezTo>
                    <a:cubicBezTo>
                      <a:pt x="0" y="409"/>
                      <a:pt x="129" y="511"/>
                      <a:pt x="259" y="511"/>
                    </a:cubicBezTo>
                    <a:cubicBezTo>
                      <a:pt x="319" y="511"/>
                      <a:pt x="380" y="490"/>
                      <a:pt x="429" y="441"/>
                    </a:cubicBezTo>
                    <a:cubicBezTo>
                      <a:pt x="595" y="286"/>
                      <a:pt x="488" y="12"/>
                      <a:pt x="27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0" name="Google Shape;6210;p28"/>
              <p:cNvSpPr/>
              <p:nvPr/>
            </p:nvSpPr>
            <p:spPr>
              <a:xfrm>
                <a:off x="2369925" y="2624550"/>
                <a:ext cx="7475" cy="6475"/>
              </a:xfrm>
              <a:custGeom>
                <a:rect b="b" l="l" r="r" t="t"/>
                <a:pathLst>
                  <a:path extrusionOk="0" h="259" w="299">
                    <a:moveTo>
                      <a:pt x="132" y="1"/>
                    </a:moveTo>
                    <a:cubicBezTo>
                      <a:pt x="60" y="1"/>
                      <a:pt x="1" y="60"/>
                      <a:pt x="1" y="132"/>
                    </a:cubicBezTo>
                    <a:cubicBezTo>
                      <a:pt x="1" y="207"/>
                      <a:pt x="64" y="258"/>
                      <a:pt x="131" y="258"/>
                    </a:cubicBezTo>
                    <a:cubicBezTo>
                      <a:pt x="160" y="258"/>
                      <a:pt x="190" y="249"/>
                      <a:pt x="215" y="227"/>
                    </a:cubicBezTo>
                    <a:cubicBezTo>
                      <a:pt x="298" y="144"/>
                      <a:pt x="251" y="1"/>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1" name="Google Shape;6211;p28"/>
              <p:cNvSpPr/>
              <p:nvPr/>
            </p:nvSpPr>
            <p:spPr>
              <a:xfrm>
                <a:off x="2025825" y="2983825"/>
                <a:ext cx="7475" cy="6650"/>
              </a:xfrm>
              <a:custGeom>
                <a:rect b="b" l="l" r="r" t="t"/>
                <a:pathLst>
                  <a:path extrusionOk="0" h="266" w="299">
                    <a:moveTo>
                      <a:pt x="132" y="1"/>
                    </a:moveTo>
                    <a:cubicBezTo>
                      <a:pt x="60" y="1"/>
                      <a:pt x="1" y="60"/>
                      <a:pt x="1" y="132"/>
                    </a:cubicBezTo>
                    <a:cubicBezTo>
                      <a:pt x="1" y="212"/>
                      <a:pt x="61" y="266"/>
                      <a:pt x="126" y="266"/>
                    </a:cubicBezTo>
                    <a:cubicBezTo>
                      <a:pt x="157" y="266"/>
                      <a:pt x="188" y="254"/>
                      <a:pt x="215" y="227"/>
                    </a:cubicBezTo>
                    <a:cubicBezTo>
                      <a:pt x="299" y="155"/>
                      <a:pt x="251" y="13"/>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2" name="Google Shape;6212;p28"/>
              <p:cNvSpPr/>
              <p:nvPr/>
            </p:nvSpPr>
            <p:spPr>
              <a:xfrm>
                <a:off x="2667000" y="2083975"/>
                <a:ext cx="7750" cy="6400"/>
              </a:xfrm>
              <a:custGeom>
                <a:rect b="b" l="l" r="r" t="t"/>
                <a:pathLst>
                  <a:path extrusionOk="0" h="256" w="310">
                    <a:moveTo>
                      <a:pt x="125" y="1"/>
                    </a:moveTo>
                    <a:cubicBezTo>
                      <a:pt x="60" y="1"/>
                      <a:pt x="0" y="57"/>
                      <a:pt x="0" y="133"/>
                    </a:cubicBezTo>
                    <a:cubicBezTo>
                      <a:pt x="0" y="205"/>
                      <a:pt x="65" y="256"/>
                      <a:pt x="132" y="256"/>
                    </a:cubicBezTo>
                    <a:cubicBezTo>
                      <a:pt x="165" y="256"/>
                      <a:pt x="199" y="244"/>
                      <a:pt x="226" y="216"/>
                    </a:cubicBezTo>
                    <a:cubicBezTo>
                      <a:pt x="310" y="145"/>
                      <a:pt x="250" y="2"/>
                      <a:pt x="143" y="2"/>
                    </a:cubicBezTo>
                    <a:cubicBezTo>
                      <a:pt x="137" y="1"/>
                      <a:pt x="131" y="1"/>
                      <a:pt x="12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3" name="Google Shape;6213;p28"/>
              <p:cNvSpPr/>
              <p:nvPr/>
            </p:nvSpPr>
            <p:spPr>
              <a:xfrm>
                <a:off x="2303550" y="2080750"/>
                <a:ext cx="7475" cy="6450"/>
              </a:xfrm>
              <a:custGeom>
                <a:rect b="b" l="l" r="r" t="t"/>
                <a:pathLst>
                  <a:path extrusionOk="0" h="258" w="299">
                    <a:moveTo>
                      <a:pt x="131" y="0"/>
                    </a:moveTo>
                    <a:cubicBezTo>
                      <a:pt x="60" y="0"/>
                      <a:pt x="0" y="48"/>
                      <a:pt x="0" y="131"/>
                    </a:cubicBezTo>
                    <a:cubicBezTo>
                      <a:pt x="0" y="206"/>
                      <a:pt x="64" y="258"/>
                      <a:pt x="131" y="258"/>
                    </a:cubicBezTo>
                    <a:cubicBezTo>
                      <a:pt x="160" y="258"/>
                      <a:pt x="190" y="248"/>
                      <a:pt x="215" y="226"/>
                    </a:cubicBezTo>
                    <a:cubicBezTo>
                      <a:pt x="298" y="143"/>
                      <a:pt x="251" y="0"/>
                      <a:pt x="13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4" name="Google Shape;6214;p28"/>
              <p:cNvSpPr/>
              <p:nvPr/>
            </p:nvSpPr>
            <p:spPr>
              <a:xfrm>
                <a:off x="1918475" y="2471525"/>
                <a:ext cx="9650" cy="6625"/>
              </a:xfrm>
              <a:custGeom>
                <a:rect b="b" l="l" r="r" t="t"/>
                <a:pathLst>
                  <a:path extrusionOk="0" h="265" w="386">
                    <a:moveTo>
                      <a:pt x="177" y="1"/>
                    </a:moveTo>
                    <a:cubicBezTo>
                      <a:pt x="1" y="1"/>
                      <a:pt x="4" y="264"/>
                      <a:pt x="188" y="264"/>
                    </a:cubicBezTo>
                    <a:cubicBezTo>
                      <a:pt x="191" y="264"/>
                      <a:pt x="195" y="264"/>
                      <a:pt x="199" y="264"/>
                    </a:cubicBezTo>
                    <a:cubicBezTo>
                      <a:pt x="203" y="264"/>
                      <a:pt x="207" y="264"/>
                      <a:pt x="210" y="264"/>
                    </a:cubicBezTo>
                    <a:cubicBezTo>
                      <a:pt x="383" y="264"/>
                      <a:pt x="386" y="1"/>
                      <a:pt x="220" y="1"/>
                    </a:cubicBezTo>
                    <a:cubicBezTo>
                      <a:pt x="214" y="1"/>
                      <a:pt x="207" y="1"/>
                      <a:pt x="199" y="2"/>
                    </a:cubicBezTo>
                    <a:cubicBezTo>
                      <a:pt x="191" y="1"/>
                      <a:pt x="184" y="1"/>
                      <a:pt x="17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5" name="Google Shape;6215;p28"/>
              <p:cNvSpPr/>
              <p:nvPr/>
            </p:nvSpPr>
            <p:spPr>
              <a:xfrm>
                <a:off x="2306625" y="3102300"/>
                <a:ext cx="7675" cy="6650"/>
              </a:xfrm>
              <a:custGeom>
                <a:rect b="b" l="l" r="r" t="t"/>
                <a:pathLst>
                  <a:path extrusionOk="0" h="266" w="307">
                    <a:moveTo>
                      <a:pt x="139" y="0"/>
                    </a:moveTo>
                    <a:cubicBezTo>
                      <a:pt x="68" y="0"/>
                      <a:pt x="8" y="60"/>
                      <a:pt x="8" y="131"/>
                    </a:cubicBezTo>
                    <a:cubicBezTo>
                      <a:pt x="0" y="212"/>
                      <a:pt x="63" y="265"/>
                      <a:pt x="131" y="265"/>
                    </a:cubicBezTo>
                    <a:cubicBezTo>
                      <a:pt x="163" y="265"/>
                      <a:pt x="196" y="253"/>
                      <a:pt x="223" y="227"/>
                    </a:cubicBezTo>
                    <a:cubicBezTo>
                      <a:pt x="306" y="143"/>
                      <a:pt x="258" y="12"/>
                      <a:pt x="139"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6" name="Google Shape;6216;p28"/>
              <p:cNvSpPr/>
              <p:nvPr/>
            </p:nvSpPr>
            <p:spPr>
              <a:xfrm>
                <a:off x="2209300" y="3393375"/>
                <a:ext cx="7650" cy="6375"/>
              </a:xfrm>
              <a:custGeom>
                <a:rect b="b" l="l" r="r" t="t"/>
                <a:pathLst>
                  <a:path extrusionOk="0" h="255" w="306">
                    <a:moveTo>
                      <a:pt x="121" y="0"/>
                    </a:moveTo>
                    <a:cubicBezTo>
                      <a:pt x="58" y="0"/>
                      <a:pt x="8" y="55"/>
                      <a:pt x="8" y="121"/>
                    </a:cubicBezTo>
                    <a:cubicBezTo>
                      <a:pt x="0" y="201"/>
                      <a:pt x="63" y="255"/>
                      <a:pt x="131" y="255"/>
                    </a:cubicBezTo>
                    <a:cubicBezTo>
                      <a:pt x="163" y="255"/>
                      <a:pt x="196" y="243"/>
                      <a:pt x="222" y="216"/>
                    </a:cubicBezTo>
                    <a:cubicBezTo>
                      <a:pt x="306" y="145"/>
                      <a:pt x="258" y="2"/>
                      <a:pt x="139" y="2"/>
                    </a:cubicBezTo>
                    <a:cubicBezTo>
                      <a:pt x="133" y="1"/>
                      <a:pt x="127" y="0"/>
                      <a:pt x="12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7" name="Google Shape;6217;p28"/>
              <p:cNvSpPr/>
              <p:nvPr/>
            </p:nvSpPr>
            <p:spPr>
              <a:xfrm>
                <a:off x="2083875" y="3702375"/>
                <a:ext cx="7775" cy="6650"/>
              </a:xfrm>
              <a:custGeom>
                <a:rect b="b" l="l" r="r" t="t"/>
                <a:pathLst>
                  <a:path extrusionOk="0" h="266" w="311">
                    <a:moveTo>
                      <a:pt x="144" y="0"/>
                    </a:moveTo>
                    <a:cubicBezTo>
                      <a:pt x="60" y="0"/>
                      <a:pt x="1" y="60"/>
                      <a:pt x="1" y="131"/>
                    </a:cubicBezTo>
                    <a:cubicBezTo>
                      <a:pt x="1" y="212"/>
                      <a:pt x="66" y="265"/>
                      <a:pt x="135" y="265"/>
                    </a:cubicBezTo>
                    <a:cubicBezTo>
                      <a:pt x="167" y="265"/>
                      <a:pt x="200" y="253"/>
                      <a:pt x="227" y="227"/>
                    </a:cubicBezTo>
                    <a:cubicBezTo>
                      <a:pt x="310" y="143"/>
                      <a:pt x="251" y="0"/>
                      <a:pt x="14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8" name="Google Shape;6218;p28"/>
              <p:cNvSpPr/>
              <p:nvPr/>
            </p:nvSpPr>
            <p:spPr>
              <a:xfrm>
                <a:off x="2559225" y="3660700"/>
                <a:ext cx="6875" cy="6275"/>
              </a:xfrm>
              <a:custGeom>
                <a:rect b="b" l="l" r="r" t="t"/>
                <a:pathLst>
                  <a:path extrusionOk="0" h="251" w="275">
                    <a:moveTo>
                      <a:pt x="132" y="0"/>
                    </a:moveTo>
                    <a:cubicBezTo>
                      <a:pt x="60" y="0"/>
                      <a:pt x="1" y="48"/>
                      <a:pt x="1" y="120"/>
                    </a:cubicBezTo>
                    <a:cubicBezTo>
                      <a:pt x="1" y="203"/>
                      <a:pt x="60" y="250"/>
                      <a:pt x="132" y="250"/>
                    </a:cubicBezTo>
                    <a:cubicBezTo>
                      <a:pt x="215" y="250"/>
                      <a:pt x="275" y="203"/>
                      <a:pt x="275" y="120"/>
                    </a:cubicBezTo>
                    <a:cubicBezTo>
                      <a:pt x="275" y="48"/>
                      <a:pt x="215" y="0"/>
                      <a:pt x="13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9" name="Google Shape;6219;p28"/>
              <p:cNvSpPr/>
              <p:nvPr/>
            </p:nvSpPr>
            <p:spPr>
              <a:xfrm>
                <a:off x="2366350" y="4374475"/>
                <a:ext cx="6875" cy="6575"/>
              </a:xfrm>
              <a:custGeom>
                <a:rect b="b" l="l" r="r" t="t"/>
                <a:pathLst>
                  <a:path extrusionOk="0" h="263" w="275">
                    <a:moveTo>
                      <a:pt x="144" y="1"/>
                    </a:moveTo>
                    <a:cubicBezTo>
                      <a:pt x="60" y="1"/>
                      <a:pt x="1" y="60"/>
                      <a:pt x="1" y="132"/>
                    </a:cubicBezTo>
                    <a:cubicBezTo>
                      <a:pt x="1" y="203"/>
                      <a:pt x="60" y="263"/>
                      <a:pt x="144" y="263"/>
                    </a:cubicBezTo>
                    <a:cubicBezTo>
                      <a:pt x="215" y="263"/>
                      <a:pt x="275" y="203"/>
                      <a:pt x="275" y="132"/>
                    </a:cubicBezTo>
                    <a:cubicBezTo>
                      <a:pt x="275" y="60"/>
                      <a:pt x="215" y="1"/>
                      <a:pt x="14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0" name="Google Shape;6220;p28"/>
              <p:cNvSpPr/>
              <p:nvPr/>
            </p:nvSpPr>
            <p:spPr>
              <a:xfrm>
                <a:off x="3070300" y="3765175"/>
                <a:ext cx="7475" cy="6650"/>
              </a:xfrm>
              <a:custGeom>
                <a:rect b="b" l="l" r="r" t="t"/>
                <a:pathLst>
                  <a:path extrusionOk="0" h="266" w="299">
                    <a:moveTo>
                      <a:pt x="132" y="1"/>
                    </a:moveTo>
                    <a:cubicBezTo>
                      <a:pt x="61" y="1"/>
                      <a:pt x="1" y="60"/>
                      <a:pt x="1" y="132"/>
                    </a:cubicBezTo>
                    <a:cubicBezTo>
                      <a:pt x="1" y="212"/>
                      <a:pt x="61" y="266"/>
                      <a:pt x="126" y="266"/>
                    </a:cubicBezTo>
                    <a:cubicBezTo>
                      <a:pt x="157" y="266"/>
                      <a:pt x="188" y="254"/>
                      <a:pt x="215" y="227"/>
                    </a:cubicBezTo>
                    <a:cubicBezTo>
                      <a:pt x="299" y="143"/>
                      <a:pt x="251" y="12"/>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1" name="Google Shape;6221;p28"/>
              <p:cNvSpPr/>
              <p:nvPr/>
            </p:nvSpPr>
            <p:spPr>
              <a:xfrm>
                <a:off x="2988150" y="3991400"/>
                <a:ext cx="7475" cy="6450"/>
              </a:xfrm>
              <a:custGeom>
                <a:rect b="b" l="l" r="r" t="t"/>
                <a:pathLst>
                  <a:path extrusionOk="0" h="258" w="299">
                    <a:moveTo>
                      <a:pt x="132" y="0"/>
                    </a:moveTo>
                    <a:cubicBezTo>
                      <a:pt x="60" y="0"/>
                      <a:pt x="1" y="48"/>
                      <a:pt x="1" y="131"/>
                    </a:cubicBezTo>
                    <a:cubicBezTo>
                      <a:pt x="1" y="206"/>
                      <a:pt x="65" y="258"/>
                      <a:pt x="132" y="258"/>
                    </a:cubicBezTo>
                    <a:cubicBezTo>
                      <a:pt x="161" y="258"/>
                      <a:pt x="190" y="248"/>
                      <a:pt x="215" y="226"/>
                    </a:cubicBezTo>
                    <a:cubicBezTo>
                      <a:pt x="299" y="143"/>
                      <a:pt x="251" y="0"/>
                      <a:pt x="13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2" name="Google Shape;6222;p28"/>
              <p:cNvSpPr/>
              <p:nvPr/>
            </p:nvSpPr>
            <p:spPr>
              <a:xfrm>
                <a:off x="2795575" y="4192900"/>
                <a:ext cx="7475" cy="6650"/>
              </a:xfrm>
              <a:custGeom>
                <a:rect b="b" l="l" r="r" t="t"/>
                <a:pathLst>
                  <a:path extrusionOk="0" h="266" w="299">
                    <a:moveTo>
                      <a:pt x="131" y="1"/>
                    </a:moveTo>
                    <a:cubicBezTo>
                      <a:pt x="60" y="1"/>
                      <a:pt x="1" y="60"/>
                      <a:pt x="1" y="132"/>
                    </a:cubicBezTo>
                    <a:cubicBezTo>
                      <a:pt x="1" y="212"/>
                      <a:pt x="61" y="266"/>
                      <a:pt x="125" y="266"/>
                    </a:cubicBezTo>
                    <a:cubicBezTo>
                      <a:pt x="156" y="266"/>
                      <a:pt x="188" y="254"/>
                      <a:pt x="215" y="227"/>
                    </a:cubicBezTo>
                    <a:cubicBezTo>
                      <a:pt x="298" y="144"/>
                      <a:pt x="251" y="13"/>
                      <a:pt x="13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3" name="Google Shape;6223;p28"/>
              <p:cNvSpPr/>
              <p:nvPr/>
            </p:nvSpPr>
            <p:spPr>
              <a:xfrm>
                <a:off x="3423925" y="3518125"/>
                <a:ext cx="7775" cy="6650"/>
              </a:xfrm>
              <a:custGeom>
                <a:rect b="b" l="l" r="r" t="t"/>
                <a:pathLst>
                  <a:path extrusionOk="0" h="266" w="311">
                    <a:moveTo>
                      <a:pt x="143" y="0"/>
                    </a:moveTo>
                    <a:cubicBezTo>
                      <a:pt x="72" y="0"/>
                      <a:pt x="1" y="60"/>
                      <a:pt x="1" y="131"/>
                    </a:cubicBezTo>
                    <a:cubicBezTo>
                      <a:pt x="1" y="212"/>
                      <a:pt x="66" y="265"/>
                      <a:pt x="135" y="265"/>
                    </a:cubicBezTo>
                    <a:cubicBezTo>
                      <a:pt x="167" y="265"/>
                      <a:pt x="200" y="253"/>
                      <a:pt x="227" y="227"/>
                    </a:cubicBezTo>
                    <a:cubicBezTo>
                      <a:pt x="310" y="143"/>
                      <a:pt x="263" y="0"/>
                      <a:pt x="14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4" name="Google Shape;6224;p28"/>
              <p:cNvSpPr/>
              <p:nvPr/>
            </p:nvSpPr>
            <p:spPr>
              <a:xfrm>
                <a:off x="4689275" y="3780950"/>
                <a:ext cx="7750" cy="6650"/>
              </a:xfrm>
              <a:custGeom>
                <a:rect b="b" l="l" r="r" t="t"/>
                <a:pathLst>
                  <a:path extrusionOk="0" h="266" w="310">
                    <a:moveTo>
                      <a:pt x="143" y="1"/>
                    </a:moveTo>
                    <a:cubicBezTo>
                      <a:pt x="60" y="1"/>
                      <a:pt x="0" y="60"/>
                      <a:pt x="0" y="132"/>
                    </a:cubicBezTo>
                    <a:cubicBezTo>
                      <a:pt x="0" y="212"/>
                      <a:pt x="66" y="266"/>
                      <a:pt x="134" y="266"/>
                    </a:cubicBezTo>
                    <a:cubicBezTo>
                      <a:pt x="166" y="266"/>
                      <a:pt x="199" y="254"/>
                      <a:pt x="226" y="227"/>
                    </a:cubicBezTo>
                    <a:cubicBezTo>
                      <a:pt x="310" y="143"/>
                      <a:pt x="250" y="1"/>
                      <a:pt x="1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5" name="Google Shape;6225;p28"/>
              <p:cNvSpPr/>
              <p:nvPr/>
            </p:nvSpPr>
            <p:spPr>
              <a:xfrm>
                <a:off x="3730525" y="4181600"/>
                <a:ext cx="7450" cy="6450"/>
              </a:xfrm>
              <a:custGeom>
                <a:rect b="b" l="l" r="r" t="t"/>
                <a:pathLst>
                  <a:path extrusionOk="0" h="258" w="298">
                    <a:moveTo>
                      <a:pt x="131" y="0"/>
                    </a:moveTo>
                    <a:cubicBezTo>
                      <a:pt x="60" y="0"/>
                      <a:pt x="0" y="60"/>
                      <a:pt x="0" y="131"/>
                    </a:cubicBezTo>
                    <a:cubicBezTo>
                      <a:pt x="0" y="206"/>
                      <a:pt x="64" y="258"/>
                      <a:pt x="131" y="258"/>
                    </a:cubicBezTo>
                    <a:cubicBezTo>
                      <a:pt x="160" y="258"/>
                      <a:pt x="189" y="248"/>
                      <a:pt x="214" y="227"/>
                    </a:cubicBezTo>
                    <a:cubicBezTo>
                      <a:pt x="298" y="143"/>
                      <a:pt x="250" y="12"/>
                      <a:pt x="13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6" name="Google Shape;6226;p28"/>
              <p:cNvSpPr/>
              <p:nvPr/>
            </p:nvSpPr>
            <p:spPr>
              <a:xfrm>
                <a:off x="3041150" y="3291300"/>
                <a:ext cx="6850" cy="6575"/>
              </a:xfrm>
              <a:custGeom>
                <a:rect b="b" l="l" r="r" t="t"/>
                <a:pathLst>
                  <a:path extrusionOk="0" h="263" w="274">
                    <a:moveTo>
                      <a:pt x="143" y="1"/>
                    </a:moveTo>
                    <a:cubicBezTo>
                      <a:pt x="72" y="1"/>
                      <a:pt x="0" y="60"/>
                      <a:pt x="0" y="132"/>
                    </a:cubicBezTo>
                    <a:cubicBezTo>
                      <a:pt x="0" y="203"/>
                      <a:pt x="72" y="263"/>
                      <a:pt x="143" y="263"/>
                    </a:cubicBezTo>
                    <a:cubicBezTo>
                      <a:pt x="214" y="263"/>
                      <a:pt x="274" y="203"/>
                      <a:pt x="274" y="132"/>
                    </a:cubicBezTo>
                    <a:cubicBezTo>
                      <a:pt x="274" y="60"/>
                      <a:pt x="214" y="1"/>
                      <a:pt x="1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7" name="Google Shape;6227;p28"/>
              <p:cNvSpPr/>
              <p:nvPr/>
            </p:nvSpPr>
            <p:spPr>
              <a:xfrm>
                <a:off x="2792000" y="3183250"/>
                <a:ext cx="7775" cy="6650"/>
              </a:xfrm>
              <a:custGeom>
                <a:rect b="b" l="l" r="r" t="t"/>
                <a:pathLst>
                  <a:path extrusionOk="0" h="266" w="311">
                    <a:moveTo>
                      <a:pt x="144" y="1"/>
                    </a:moveTo>
                    <a:cubicBezTo>
                      <a:pt x="60" y="1"/>
                      <a:pt x="1" y="60"/>
                      <a:pt x="1" y="132"/>
                    </a:cubicBezTo>
                    <a:cubicBezTo>
                      <a:pt x="1" y="213"/>
                      <a:pt x="66" y="266"/>
                      <a:pt x="135" y="266"/>
                    </a:cubicBezTo>
                    <a:cubicBezTo>
                      <a:pt x="167" y="266"/>
                      <a:pt x="200" y="254"/>
                      <a:pt x="227" y="227"/>
                    </a:cubicBezTo>
                    <a:cubicBezTo>
                      <a:pt x="310" y="144"/>
                      <a:pt x="251" y="1"/>
                      <a:pt x="14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8" name="Google Shape;6228;p28"/>
              <p:cNvSpPr/>
              <p:nvPr/>
            </p:nvSpPr>
            <p:spPr>
              <a:xfrm>
                <a:off x="2931600" y="2869500"/>
                <a:ext cx="7775" cy="6500"/>
              </a:xfrm>
              <a:custGeom>
                <a:rect b="b" l="l" r="r" t="t"/>
                <a:pathLst>
                  <a:path extrusionOk="0" h="260" w="311">
                    <a:moveTo>
                      <a:pt x="123" y="0"/>
                    </a:moveTo>
                    <a:cubicBezTo>
                      <a:pt x="50" y="0"/>
                      <a:pt x="1" y="56"/>
                      <a:pt x="1" y="133"/>
                    </a:cubicBezTo>
                    <a:cubicBezTo>
                      <a:pt x="1" y="208"/>
                      <a:pt x="70" y="259"/>
                      <a:pt x="141" y="259"/>
                    </a:cubicBezTo>
                    <a:cubicBezTo>
                      <a:pt x="171" y="259"/>
                      <a:pt x="202" y="249"/>
                      <a:pt x="227" y="228"/>
                    </a:cubicBezTo>
                    <a:cubicBezTo>
                      <a:pt x="310" y="145"/>
                      <a:pt x="251" y="2"/>
                      <a:pt x="144" y="2"/>
                    </a:cubicBezTo>
                    <a:cubicBezTo>
                      <a:pt x="136" y="1"/>
                      <a:pt x="129" y="0"/>
                      <a:pt x="12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9" name="Google Shape;6229;p28"/>
              <p:cNvSpPr/>
              <p:nvPr/>
            </p:nvSpPr>
            <p:spPr>
              <a:xfrm>
                <a:off x="2775025" y="2452800"/>
                <a:ext cx="7475" cy="6675"/>
              </a:xfrm>
              <a:custGeom>
                <a:rect b="b" l="l" r="r" t="t"/>
                <a:pathLst>
                  <a:path extrusionOk="0" h="267" w="299">
                    <a:moveTo>
                      <a:pt x="132" y="1"/>
                    </a:moveTo>
                    <a:cubicBezTo>
                      <a:pt x="61" y="1"/>
                      <a:pt x="1" y="61"/>
                      <a:pt x="1" y="132"/>
                    </a:cubicBezTo>
                    <a:cubicBezTo>
                      <a:pt x="1" y="213"/>
                      <a:pt x="61" y="266"/>
                      <a:pt x="126" y="266"/>
                    </a:cubicBezTo>
                    <a:cubicBezTo>
                      <a:pt x="157" y="266"/>
                      <a:pt x="188" y="254"/>
                      <a:pt x="215" y="227"/>
                    </a:cubicBezTo>
                    <a:cubicBezTo>
                      <a:pt x="299" y="156"/>
                      <a:pt x="251" y="13"/>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0" name="Google Shape;6230;p28"/>
              <p:cNvSpPr/>
              <p:nvPr/>
            </p:nvSpPr>
            <p:spPr>
              <a:xfrm>
                <a:off x="3629900" y="2809400"/>
                <a:ext cx="7775" cy="6650"/>
              </a:xfrm>
              <a:custGeom>
                <a:rect b="b" l="l" r="r" t="t"/>
                <a:pathLst>
                  <a:path extrusionOk="0" h="266" w="311">
                    <a:moveTo>
                      <a:pt x="144" y="1"/>
                    </a:moveTo>
                    <a:cubicBezTo>
                      <a:pt x="72" y="1"/>
                      <a:pt x="1" y="60"/>
                      <a:pt x="1" y="132"/>
                    </a:cubicBezTo>
                    <a:cubicBezTo>
                      <a:pt x="1" y="212"/>
                      <a:pt x="66" y="266"/>
                      <a:pt x="135" y="266"/>
                    </a:cubicBezTo>
                    <a:cubicBezTo>
                      <a:pt x="167" y="266"/>
                      <a:pt x="200" y="254"/>
                      <a:pt x="227" y="227"/>
                    </a:cubicBezTo>
                    <a:cubicBezTo>
                      <a:pt x="310" y="144"/>
                      <a:pt x="251" y="1"/>
                      <a:pt x="14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1" name="Google Shape;6231;p28"/>
              <p:cNvSpPr/>
              <p:nvPr/>
            </p:nvSpPr>
            <p:spPr>
              <a:xfrm>
                <a:off x="3815350" y="3113600"/>
                <a:ext cx="7450" cy="6650"/>
              </a:xfrm>
              <a:custGeom>
                <a:rect b="b" l="l" r="r" t="t"/>
                <a:pathLst>
                  <a:path extrusionOk="0" h="266" w="298">
                    <a:moveTo>
                      <a:pt x="131" y="1"/>
                    </a:moveTo>
                    <a:cubicBezTo>
                      <a:pt x="60" y="1"/>
                      <a:pt x="0" y="60"/>
                      <a:pt x="0" y="132"/>
                    </a:cubicBezTo>
                    <a:cubicBezTo>
                      <a:pt x="0" y="213"/>
                      <a:pt x="61" y="266"/>
                      <a:pt x="125" y="266"/>
                    </a:cubicBezTo>
                    <a:cubicBezTo>
                      <a:pt x="156" y="266"/>
                      <a:pt x="188" y="254"/>
                      <a:pt x="215" y="227"/>
                    </a:cubicBezTo>
                    <a:cubicBezTo>
                      <a:pt x="298" y="156"/>
                      <a:pt x="250" y="13"/>
                      <a:pt x="13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2" name="Google Shape;6232;p28"/>
              <p:cNvSpPr/>
              <p:nvPr/>
            </p:nvSpPr>
            <p:spPr>
              <a:xfrm>
                <a:off x="2695275" y="3010025"/>
                <a:ext cx="6850" cy="6575"/>
              </a:xfrm>
              <a:custGeom>
                <a:rect b="b" l="l" r="r" t="t"/>
                <a:pathLst>
                  <a:path extrusionOk="0" h="263" w="274">
                    <a:moveTo>
                      <a:pt x="131" y="0"/>
                    </a:moveTo>
                    <a:cubicBezTo>
                      <a:pt x="60" y="0"/>
                      <a:pt x="0" y="60"/>
                      <a:pt x="0" y="131"/>
                    </a:cubicBezTo>
                    <a:cubicBezTo>
                      <a:pt x="0" y="203"/>
                      <a:pt x="60" y="262"/>
                      <a:pt x="131" y="262"/>
                    </a:cubicBezTo>
                    <a:cubicBezTo>
                      <a:pt x="203" y="262"/>
                      <a:pt x="274" y="203"/>
                      <a:pt x="274" y="131"/>
                    </a:cubicBezTo>
                    <a:cubicBezTo>
                      <a:pt x="274" y="60"/>
                      <a:pt x="203" y="0"/>
                      <a:pt x="13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3" name="Google Shape;6233;p28"/>
              <p:cNvSpPr/>
              <p:nvPr/>
            </p:nvSpPr>
            <p:spPr>
              <a:xfrm>
                <a:off x="1995775" y="2767725"/>
                <a:ext cx="7750" cy="6475"/>
              </a:xfrm>
              <a:custGeom>
                <a:rect b="b" l="l" r="r" t="t"/>
                <a:pathLst>
                  <a:path extrusionOk="0" h="259" w="310">
                    <a:moveTo>
                      <a:pt x="143" y="1"/>
                    </a:moveTo>
                    <a:cubicBezTo>
                      <a:pt x="72" y="1"/>
                      <a:pt x="12" y="60"/>
                      <a:pt x="0" y="132"/>
                    </a:cubicBezTo>
                    <a:cubicBezTo>
                      <a:pt x="0" y="207"/>
                      <a:pt x="70" y="258"/>
                      <a:pt x="141" y="258"/>
                    </a:cubicBezTo>
                    <a:cubicBezTo>
                      <a:pt x="171" y="258"/>
                      <a:pt x="201" y="249"/>
                      <a:pt x="227" y="227"/>
                    </a:cubicBezTo>
                    <a:cubicBezTo>
                      <a:pt x="310" y="144"/>
                      <a:pt x="250" y="1"/>
                      <a:pt x="1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4" name="Google Shape;6234;p28"/>
              <p:cNvSpPr/>
              <p:nvPr/>
            </p:nvSpPr>
            <p:spPr>
              <a:xfrm>
                <a:off x="1842475" y="2609675"/>
                <a:ext cx="7475" cy="6525"/>
              </a:xfrm>
              <a:custGeom>
                <a:rect b="b" l="l" r="r" t="t"/>
                <a:pathLst>
                  <a:path extrusionOk="0" h="261" w="299">
                    <a:moveTo>
                      <a:pt x="132" y="1"/>
                    </a:moveTo>
                    <a:cubicBezTo>
                      <a:pt x="60" y="1"/>
                      <a:pt x="1" y="60"/>
                      <a:pt x="1" y="132"/>
                    </a:cubicBezTo>
                    <a:cubicBezTo>
                      <a:pt x="1" y="212"/>
                      <a:pt x="61" y="260"/>
                      <a:pt x="126" y="260"/>
                    </a:cubicBezTo>
                    <a:cubicBezTo>
                      <a:pt x="157" y="260"/>
                      <a:pt x="188" y="250"/>
                      <a:pt x="215" y="227"/>
                    </a:cubicBezTo>
                    <a:cubicBezTo>
                      <a:pt x="298" y="143"/>
                      <a:pt x="251" y="12"/>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5" name="Google Shape;6235;p28"/>
              <p:cNvSpPr/>
              <p:nvPr/>
            </p:nvSpPr>
            <p:spPr>
              <a:xfrm>
                <a:off x="1810500" y="1837825"/>
                <a:ext cx="9225" cy="6625"/>
              </a:xfrm>
              <a:custGeom>
                <a:rect b="b" l="l" r="r" t="t"/>
                <a:pathLst>
                  <a:path extrusionOk="0" h="265" w="369">
                    <a:moveTo>
                      <a:pt x="164" y="0"/>
                    </a:moveTo>
                    <a:cubicBezTo>
                      <a:pt x="1" y="0"/>
                      <a:pt x="1" y="265"/>
                      <a:pt x="164" y="265"/>
                    </a:cubicBezTo>
                    <a:cubicBezTo>
                      <a:pt x="170" y="265"/>
                      <a:pt x="177" y="265"/>
                      <a:pt x="184" y="264"/>
                    </a:cubicBezTo>
                    <a:cubicBezTo>
                      <a:pt x="191" y="265"/>
                      <a:pt x="198" y="265"/>
                      <a:pt x="205" y="265"/>
                    </a:cubicBezTo>
                    <a:cubicBezTo>
                      <a:pt x="368" y="265"/>
                      <a:pt x="368" y="0"/>
                      <a:pt x="205" y="0"/>
                    </a:cubicBezTo>
                    <a:cubicBezTo>
                      <a:pt x="198" y="0"/>
                      <a:pt x="191" y="1"/>
                      <a:pt x="184" y="2"/>
                    </a:cubicBezTo>
                    <a:cubicBezTo>
                      <a:pt x="177" y="1"/>
                      <a:pt x="170" y="0"/>
                      <a:pt x="16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6" name="Google Shape;6236;p28"/>
              <p:cNvSpPr/>
              <p:nvPr/>
            </p:nvSpPr>
            <p:spPr>
              <a:xfrm>
                <a:off x="1120375" y="1474375"/>
                <a:ext cx="7450" cy="6400"/>
              </a:xfrm>
              <a:custGeom>
                <a:rect b="b" l="l" r="r" t="t"/>
                <a:pathLst>
                  <a:path extrusionOk="0" h="256" w="298">
                    <a:moveTo>
                      <a:pt x="113" y="1"/>
                    </a:moveTo>
                    <a:cubicBezTo>
                      <a:pt x="50" y="1"/>
                      <a:pt x="0" y="57"/>
                      <a:pt x="0" y="133"/>
                    </a:cubicBezTo>
                    <a:cubicBezTo>
                      <a:pt x="0" y="205"/>
                      <a:pt x="59" y="256"/>
                      <a:pt x="124" y="256"/>
                    </a:cubicBezTo>
                    <a:cubicBezTo>
                      <a:pt x="155" y="256"/>
                      <a:pt x="187" y="244"/>
                      <a:pt x="214" y="217"/>
                    </a:cubicBezTo>
                    <a:cubicBezTo>
                      <a:pt x="298" y="145"/>
                      <a:pt x="250" y="2"/>
                      <a:pt x="131" y="2"/>
                    </a:cubicBezTo>
                    <a:cubicBezTo>
                      <a:pt x="125" y="1"/>
                      <a:pt x="119" y="1"/>
                      <a:pt x="11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7" name="Google Shape;6237;p28"/>
              <p:cNvSpPr/>
              <p:nvPr/>
            </p:nvSpPr>
            <p:spPr>
              <a:xfrm>
                <a:off x="1754675" y="1531525"/>
                <a:ext cx="7750" cy="6400"/>
              </a:xfrm>
              <a:custGeom>
                <a:rect b="b" l="l" r="r" t="t"/>
                <a:pathLst>
                  <a:path extrusionOk="0" h="256" w="310">
                    <a:moveTo>
                      <a:pt x="125" y="1"/>
                    </a:moveTo>
                    <a:cubicBezTo>
                      <a:pt x="60" y="1"/>
                      <a:pt x="0" y="57"/>
                      <a:pt x="0" y="133"/>
                    </a:cubicBezTo>
                    <a:cubicBezTo>
                      <a:pt x="0" y="205"/>
                      <a:pt x="65" y="256"/>
                      <a:pt x="133" y="256"/>
                    </a:cubicBezTo>
                    <a:cubicBezTo>
                      <a:pt x="166" y="256"/>
                      <a:pt x="199" y="244"/>
                      <a:pt x="227" y="217"/>
                    </a:cubicBezTo>
                    <a:cubicBezTo>
                      <a:pt x="310" y="145"/>
                      <a:pt x="250" y="2"/>
                      <a:pt x="143" y="2"/>
                    </a:cubicBezTo>
                    <a:cubicBezTo>
                      <a:pt x="137" y="1"/>
                      <a:pt x="131" y="1"/>
                      <a:pt x="12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8" name="Google Shape;6238;p28"/>
              <p:cNvSpPr/>
              <p:nvPr/>
            </p:nvSpPr>
            <p:spPr>
              <a:xfrm>
                <a:off x="1641050" y="1002925"/>
                <a:ext cx="7675" cy="6650"/>
              </a:xfrm>
              <a:custGeom>
                <a:rect b="b" l="l" r="r" t="t"/>
                <a:pathLst>
                  <a:path extrusionOk="0" h="266" w="307">
                    <a:moveTo>
                      <a:pt x="140" y="1"/>
                    </a:moveTo>
                    <a:cubicBezTo>
                      <a:pt x="69" y="1"/>
                      <a:pt x="9" y="60"/>
                      <a:pt x="9" y="132"/>
                    </a:cubicBezTo>
                    <a:cubicBezTo>
                      <a:pt x="1" y="212"/>
                      <a:pt x="64" y="266"/>
                      <a:pt x="132" y="266"/>
                    </a:cubicBezTo>
                    <a:cubicBezTo>
                      <a:pt x="164" y="266"/>
                      <a:pt x="197" y="254"/>
                      <a:pt x="223" y="227"/>
                    </a:cubicBezTo>
                    <a:cubicBezTo>
                      <a:pt x="307" y="144"/>
                      <a:pt x="259" y="1"/>
                      <a:pt x="14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9" name="Google Shape;6239;p28"/>
              <p:cNvSpPr/>
              <p:nvPr/>
            </p:nvSpPr>
            <p:spPr>
              <a:xfrm>
                <a:off x="1448075" y="2492100"/>
                <a:ext cx="7775" cy="6650"/>
              </a:xfrm>
              <a:custGeom>
                <a:rect b="b" l="l" r="r" t="t"/>
                <a:pathLst>
                  <a:path extrusionOk="0" h="266" w="311">
                    <a:moveTo>
                      <a:pt x="144" y="1"/>
                    </a:moveTo>
                    <a:cubicBezTo>
                      <a:pt x="72" y="1"/>
                      <a:pt x="13" y="60"/>
                      <a:pt x="1" y="132"/>
                    </a:cubicBezTo>
                    <a:cubicBezTo>
                      <a:pt x="1" y="212"/>
                      <a:pt x="67" y="266"/>
                      <a:pt x="135" y="266"/>
                    </a:cubicBezTo>
                    <a:cubicBezTo>
                      <a:pt x="167" y="266"/>
                      <a:pt x="200" y="254"/>
                      <a:pt x="227" y="227"/>
                    </a:cubicBezTo>
                    <a:cubicBezTo>
                      <a:pt x="310" y="155"/>
                      <a:pt x="263" y="13"/>
                      <a:pt x="14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0" name="Google Shape;6240;p28"/>
              <p:cNvSpPr/>
              <p:nvPr/>
            </p:nvSpPr>
            <p:spPr>
              <a:xfrm>
                <a:off x="1562550" y="2880800"/>
                <a:ext cx="9225" cy="6650"/>
              </a:xfrm>
              <a:custGeom>
                <a:rect b="b" l="l" r="r" t="t"/>
                <a:pathLst>
                  <a:path extrusionOk="0" h="266" w="369">
                    <a:moveTo>
                      <a:pt x="164" y="1"/>
                    </a:moveTo>
                    <a:cubicBezTo>
                      <a:pt x="1" y="1"/>
                      <a:pt x="1" y="265"/>
                      <a:pt x="164" y="265"/>
                    </a:cubicBezTo>
                    <a:cubicBezTo>
                      <a:pt x="171" y="265"/>
                      <a:pt x="177" y="265"/>
                      <a:pt x="184" y="264"/>
                    </a:cubicBezTo>
                    <a:cubicBezTo>
                      <a:pt x="191" y="265"/>
                      <a:pt x="198" y="265"/>
                      <a:pt x="205" y="265"/>
                    </a:cubicBezTo>
                    <a:cubicBezTo>
                      <a:pt x="368" y="265"/>
                      <a:pt x="368" y="1"/>
                      <a:pt x="205" y="1"/>
                    </a:cubicBezTo>
                    <a:cubicBezTo>
                      <a:pt x="198" y="1"/>
                      <a:pt x="191" y="1"/>
                      <a:pt x="184" y="2"/>
                    </a:cubicBezTo>
                    <a:cubicBezTo>
                      <a:pt x="177" y="1"/>
                      <a:pt x="171" y="1"/>
                      <a:pt x="16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1" name="Google Shape;6241;p28"/>
              <p:cNvSpPr/>
              <p:nvPr/>
            </p:nvSpPr>
            <p:spPr>
              <a:xfrm>
                <a:off x="2004500" y="2263775"/>
                <a:ext cx="9350" cy="6600"/>
              </a:xfrm>
              <a:custGeom>
                <a:rect b="b" l="l" r="r" t="t"/>
                <a:pathLst>
                  <a:path extrusionOk="0" h="264" w="374">
                    <a:moveTo>
                      <a:pt x="166" y="0"/>
                    </a:moveTo>
                    <a:cubicBezTo>
                      <a:pt x="0" y="0"/>
                      <a:pt x="4" y="264"/>
                      <a:pt x="176" y="264"/>
                    </a:cubicBezTo>
                    <a:cubicBezTo>
                      <a:pt x="180" y="264"/>
                      <a:pt x="183" y="264"/>
                      <a:pt x="187" y="263"/>
                    </a:cubicBezTo>
                    <a:cubicBezTo>
                      <a:pt x="191" y="264"/>
                      <a:pt x="195" y="264"/>
                      <a:pt x="198" y="264"/>
                    </a:cubicBezTo>
                    <a:cubicBezTo>
                      <a:pt x="371" y="264"/>
                      <a:pt x="374" y="0"/>
                      <a:pt x="208" y="0"/>
                    </a:cubicBezTo>
                    <a:cubicBezTo>
                      <a:pt x="202" y="0"/>
                      <a:pt x="195" y="1"/>
                      <a:pt x="187" y="2"/>
                    </a:cubicBezTo>
                    <a:cubicBezTo>
                      <a:pt x="180" y="1"/>
                      <a:pt x="173" y="0"/>
                      <a:pt x="16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2" name="Google Shape;6242;p28"/>
              <p:cNvSpPr/>
              <p:nvPr/>
            </p:nvSpPr>
            <p:spPr>
              <a:xfrm>
                <a:off x="1084350" y="2031025"/>
                <a:ext cx="7475" cy="6600"/>
              </a:xfrm>
              <a:custGeom>
                <a:rect b="b" l="l" r="r" t="t"/>
                <a:pathLst>
                  <a:path extrusionOk="0" h="264" w="299">
                    <a:moveTo>
                      <a:pt x="131" y="1"/>
                    </a:moveTo>
                    <a:cubicBezTo>
                      <a:pt x="60" y="1"/>
                      <a:pt x="0" y="60"/>
                      <a:pt x="0" y="132"/>
                    </a:cubicBezTo>
                    <a:cubicBezTo>
                      <a:pt x="0" y="206"/>
                      <a:pt x="64" y="264"/>
                      <a:pt x="130" y="264"/>
                    </a:cubicBezTo>
                    <a:cubicBezTo>
                      <a:pt x="160" y="264"/>
                      <a:pt x="189" y="253"/>
                      <a:pt x="215" y="227"/>
                    </a:cubicBezTo>
                    <a:cubicBezTo>
                      <a:pt x="298" y="144"/>
                      <a:pt x="251" y="1"/>
                      <a:pt x="13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3" name="Google Shape;6243;p28"/>
              <p:cNvSpPr/>
              <p:nvPr/>
            </p:nvSpPr>
            <p:spPr>
              <a:xfrm>
                <a:off x="1136450" y="2258750"/>
                <a:ext cx="7450" cy="6450"/>
              </a:xfrm>
              <a:custGeom>
                <a:rect b="b" l="l" r="r" t="t"/>
                <a:pathLst>
                  <a:path extrusionOk="0" h="258" w="298">
                    <a:moveTo>
                      <a:pt x="131" y="0"/>
                    </a:moveTo>
                    <a:cubicBezTo>
                      <a:pt x="60" y="0"/>
                      <a:pt x="0" y="48"/>
                      <a:pt x="0" y="131"/>
                    </a:cubicBezTo>
                    <a:cubicBezTo>
                      <a:pt x="0" y="206"/>
                      <a:pt x="64" y="258"/>
                      <a:pt x="131" y="258"/>
                    </a:cubicBezTo>
                    <a:cubicBezTo>
                      <a:pt x="160" y="258"/>
                      <a:pt x="189" y="248"/>
                      <a:pt x="214" y="226"/>
                    </a:cubicBezTo>
                    <a:cubicBezTo>
                      <a:pt x="298" y="143"/>
                      <a:pt x="250" y="0"/>
                      <a:pt x="13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4" name="Google Shape;6244;p28"/>
              <p:cNvSpPr/>
              <p:nvPr/>
            </p:nvSpPr>
            <p:spPr>
              <a:xfrm>
                <a:off x="2517275" y="1742000"/>
                <a:ext cx="7750" cy="6475"/>
              </a:xfrm>
              <a:custGeom>
                <a:rect b="b" l="l" r="r" t="t"/>
                <a:pathLst>
                  <a:path extrusionOk="0" h="259" w="310">
                    <a:moveTo>
                      <a:pt x="143" y="1"/>
                    </a:moveTo>
                    <a:cubicBezTo>
                      <a:pt x="60" y="1"/>
                      <a:pt x="0" y="60"/>
                      <a:pt x="0" y="132"/>
                    </a:cubicBezTo>
                    <a:cubicBezTo>
                      <a:pt x="0" y="207"/>
                      <a:pt x="70" y="258"/>
                      <a:pt x="140" y="258"/>
                    </a:cubicBezTo>
                    <a:cubicBezTo>
                      <a:pt x="171" y="258"/>
                      <a:pt x="201" y="249"/>
                      <a:pt x="226" y="227"/>
                    </a:cubicBezTo>
                    <a:cubicBezTo>
                      <a:pt x="310" y="144"/>
                      <a:pt x="250" y="1"/>
                      <a:pt x="1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5" name="Google Shape;6245;p28"/>
              <p:cNvSpPr/>
              <p:nvPr/>
            </p:nvSpPr>
            <p:spPr>
              <a:xfrm>
                <a:off x="2397900" y="1508950"/>
                <a:ext cx="6875" cy="6575"/>
              </a:xfrm>
              <a:custGeom>
                <a:rect b="b" l="l" r="r" t="t"/>
                <a:pathLst>
                  <a:path extrusionOk="0" h="263" w="275">
                    <a:moveTo>
                      <a:pt x="144" y="0"/>
                    </a:moveTo>
                    <a:cubicBezTo>
                      <a:pt x="60" y="0"/>
                      <a:pt x="1" y="60"/>
                      <a:pt x="1" y="131"/>
                    </a:cubicBezTo>
                    <a:cubicBezTo>
                      <a:pt x="1" y="203"/>
                      <a:pt x="60" y="262"/>
                      <a:pt x="144" y="262"/>
                    </a:cubicBezTo>
                    <a:cubicBezTo>
                      <a:pt x="215" y="262"/>
                      <a:pt x="275" y="203"/>
                      <a:pt x="275" y="131"/>
                    </a:cubicBezTo>
                    <a:cubicBezTo>
                      <a:pt x="275" y="60"/>
                      <a:pt x="215" y="0"/>
                      <a:pt x="14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6" name="Google Shape;6246;p28"/>
              <p:cNvSpPr/>
              <p:nvPr/>
            </p:nvSpPr>
            <p:spPr>
              <a:xfrm>
                <a:off x="2788725" y="1418150"/>
                <a:ext cx="7475" cy="6675"/>
              </a:xfrm>
              <a:custGeom>
                <a:rect b="b" l="l" r="r" t="t"/>
                <a:pathLst>
                  <a:path extrusionOk="0" h="267" w="299">
                    <a:moveTo>
                      <a:pt x="132" y="1"/>
                    </a:moveTo>
                    <a:cubicBezTo>
                      <a:pt x="60" y="1"/>
                      <a:pt x="1" y="60"/>
                      <a:pt x="1" y="132"/>
                    </a:cubicBezTo>
                    <a:cubicBezTo>
                      <a:pt x="1" y="213"/>
                      <a:pt x="61" y="266"/>
                      <a:pt x="126" y="266"/>
                    </a:cubicBezTo>
                    <a:cubicBezTo>
                      <a:pt x="156" y="266"/>
                      <a:pt x="188" y="254"/>
                      <a:pt x="215" y="227"/>
                    </a:cubicBezTo>
                    <a:cubicBezTo>
                      <a:pt x="298" y="156"/>
                      <a:pt x="251" y="13"/>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7" name="Google Shape;6247;p28"/>
              <p:cNvSpPr/>
              <p:nvPr/>
            </p:nvSpPr>
            <p:spPr>
              <a:xfrm>
                <a:off x="2573225" y="1144925"/>
                <a:ext cx="7775" cy="6450"/>
              </a:xfrm>
              <a:custGeom>
                <a:rect b="b" l="l" r="r" t="t"/>
                <a:pathLst>
                  <a:path extrusionOk="0" h="258" w="311">
                    <a:moveTo>
                      <a:pt x="132" y="0"/>
                    </a:moveTo>
                    <a:cubicBezTo>
                      <a:pt x="60" y="0"/>
                      <a:pt x="1" y="48"/>
                      <a:pt x="1" y="131"/>
                    </a:cubicBezTo>
                    <a:cubicBezTo>
                      <a:pt x="1" y="206"/>
                      <a:pt x="64" y="257"/>
                      <a:pt x="131" y="257"/>
                    </a:cubicBezTo>
                    <a:cubicBezTo>
                      <a:pt x="160" y="257"/>
                      <a:pt x="190" y="248"/>
                      <a:pt x="215" y="226"/>
                    </a:cubicBezTo>
                    <a:cubicBezTo>
                      <a:pt x="310" y="143"/>
                      <a:pt x="251" y="0"/>
                      <a:pt x="13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8" name="Google Shape;6248;p28"/>
              <p:cNvSpPr/>
              <p:nvPr/>
            </p:nvSpPr>
            <p:spPr>
              <a:xfrm>
                <a:off x="3230150" y="1622050"/>
                <a:ext cx="7475" cy="6650"/>
              </a:xfrm>
              <a:custGeom>
                <a:rect b="b" l="l" r="r" t="t"/>
                <a:pathLst>
                  <a:path extrusionOk="0" h="266" w="299">
                    <a:moveTo>
                      <a:pt x="132" y="1"/>
                    </a:moveTo>
                    <a:cubicBezTo>
                      <a:pt x="60" y="1"/>
                      <a:pt x="1" y="60"/>
                      <a:pt x="1" y="132"/>
                    </a:cubicBezTo>
                    <a:cubicBezTo>
                      <a:pt x="1" y="212"/>
                      <a:pt x="61" y="266"/>
                      <a:pt x="126" y="266"/>
                    </a:cubicBezTo>
                    <a:cubicBezTo>
                      <a:pt x="156" y="266"/>
                      <a:pt x="188" y="254"/>
                      <a:pt x="215" y="227"/>
                    </a:cubicBezTo>
                    <a:cubicBezTo>
                      <a:pt x="298" y="144"/>
                      <a:pt x="251" y="13"/>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9" name="Google Shape;6249;p28"/>
              <p:cNvSpPr/>
              <p:nvPr/>
            </p:nvSpPr>
            <p:spPr>
              <a:xfrm>
                <a:off x="3298900" y="1128550"/>
                <a:ext cx="7475" cy="6500"/>
              </a:xfrm>
              <a:custGeom>
                <a:rect b="b" l="l" r="r" t="t"/>
                <a:pathLst>
                  <a:path extrusionOk="0" h="260" w="299">
                    <a:moveTo>
                      <a:pt x="144" y="0"/>
                    </a:moveTo>
                    <a:cubicBezTo>
                      <a:pt x="61" y="0"/>
                      <a:pt x="1" y="60"/>
                      <a:pt x="1" y="131"/>
                    </a:cubicBezTo>
                    <a:cubicBezTo>
                      <a:pt x="1" y="212"/>
                      <a:pt x="67" y="260"/>
                      <a:pt x="132" y="260"/>
                    </a:cubicBezTo>
                    <a:cubicBezTo>
                      <a:pt x="162" y="260"/>
                      <a:pt x="192" y="249"/>
                      <a:pt x="215" y="226"/>
                    </a:cubicBezTo>
                    <a:cubicBezTo>
                      <a:pt x="299" y="143"/>
                      <a:pt x="251" y="12"/>
                      <a:pt x="14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0" name="Google Shape;6250;p28"/>
              <p:cNvSpPr/>
              <p:nvPr/>
            </p:nvSpPr>
            <p:spPr>
              <a:xfrm>
                <a:off x="3527800" y="2197100"/>
                <a:ext cx="7775" cy="6375"/>
              </a:xfrm>
              <a:custGeom>
                <a:rect b="b" l="l" r="r" t="t"/>
                <a:pathLst>
                  <a:path extrusionOk="0" h="255" w="311">
                    <a:moveTo>
                      <a:pt x="125" y="0"/>
                    </a:moveTo>
                    <a:cubicBezTo>
                      <a:pt x="61" y="0"/>
                      <a:pt x="1" y="55"/>
                      <a:pt x="1" y="121"/>
                    </a:cubicBezTo>
                    <a:cubicBezTo>
                      <a:pt x="1" y="201"/>
                      <a:pt x="67" y="255"/>
                      <a:pt x="135" y="255"/>
                    </a:cubicBezTo>
                    <a:cubicBezTo>
                      <a:pt x="167" y="255"/>
                      <a:pt x="200" y="243"/>
                      <a:pt x="227" y="216"/>
                    </a:cubicBezTo>
                    <a:cubicBezTo>
                      <a:pt x="310" y="144"/>
                      <a:pt x="251" y="2"/>
                      <a:pt x="144" y="2"/>
                    </a:cubicBezTo>
                    <a:cubicBezTo>
                      <a:pt x="138" y="1"/>
                      <a:pt x="131" y="0"/>
                      <a:pt x="12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1" name="Google Shape;6251;p28"/>
              <p:cNvSpPr/>
              <p:nvPr/>
            </p:nvSpPr>
            <p:spPr>
              <a:xfrm>
                <a:off x="3902050" y="2461450"/>
                <a:ext cx="7675" cy="6650"/>
              </a:xfrm>
              <a:custGeom>
                <a:rect b="b" l="l" r="r" t="t"/>
                <a:pathLst>
                  <a:path extrusionOk="0" h="266" w="307">
                    <a:moveTo>
                      <a:pt x="140" y="0"/>
                    </a:moveTo>
                    <a:cubicBezTo>
                      <a:pt x="68" y="0"/>
                      <a:pt x="9" y="60"/>
                      <a:pt x="9" y="131"/>
                    </a:cubicBezTo>
                    <a:cubicBezTo>
                      <a:pt x="1" y="212"/>
                      <a:pt x="64" y="265"/>
                      <a:pt x="131" y="265"/>
                    </a:cubicBezTo>
                    <a:cubicBezTo>
                      <a:pt x="163" y="265"/>
                      <a:pt x="196" y="253"/>
                      <a:pt x="223" y="226"/>
                    </a:cubicBezTo>
                    <a:cubicBezTo>
                      <a:pt x="307" y="143"/>
                      <a:pt x="259" y="0"/>
                      <a:pt x="14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2" name="Google Shape;6252;p28"/>
              <p:cNvSpPr/>
              <p:nvPr/>
            </p:nvSpPr>
            <p:spPr>
              <a:xfrm>
                <a:off x="3531375" y="2052175"/>
                <a:ext cx="7475" cy="6650"/>
              </a:xfrm>
              <a:custGeom>
                <a:rect b="b" l="l" r="r" t="t"/>
                <a:pathLst>
                  <a:path extrusionOk="0" h="266" w="299">
                    <a:moveTo>
                      <a:pt x="132" y="0"/>
                    </a:moveTo>
                    <a:cubicBezTo>
                      <a:pt x="60" y="0"/>
                      <a:pt x="1" y="60"/>
                      <a:pt x="1" y="131"/>
                    </a:cubicBezTo>
                    <a:cubicBezTo>
                      <a:pt x="1" y="212"/>
                      <a:pt x="61" y="265"/>
                      <a:pt x="126" y="265"/>
                    </a:cubicBezTo>
                    <a:cubicBezTo>
                      <a:pt x="156" y="265"/>
                      <a:pt x="188" y="253"/>
                      <a:pt x="215" y="226"/>
                    </a:cubicBezTo>
                    <a:cubicBezTo>
                      <a:pt x="298" y="143"/>
                      <a:pt x="251" y="0"/>
                      <a:pt x="13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3" name="Google Shape;6253;p28"/>
              <p:cNvSpPr/>
              <p:nvPr/>
            </p:nvSpPr>
            <p:spPr>
              <a:xfrm>
                <a:off x="1701100" y="2387900"/>
                <a:ext cx="14900" cy="12800"/>
              </a:xfrm>
              <a:custGeom>
                <a:rect b="b" l="l" r="r" t="t"/>
                <a:pathLst>
                  <a:path extrusionOk="0" h="512" w="596">
                    <a:moveTo>
                      <a:pt x="253" y="1"/>
                    </a:moveTo>
                    <a:cubicBezTo>
                      <a:pt x="109" y="1"/>
                      <a:pt x="0" y="115"/>
                      <a:pt x="0" y="251"/>
                    </a:cubicBezTo>
                    <a:cubicBezTo>
                      <a:pt x="0" y="407"/>
                      <a:pt x="130" y="512"/>
                      <a:pt x="261" y="512"/>
                    </a:cubicBezTo>
                    <a:cubicBezTo>
                      <a:pt x="321" y="512"/>
                      <a:pt x="381" y="490"/>
                      <a:pt x="429" y="442"/>
                    </a:cubicBezTo>
                    <a:cubicBezTo>
                      <a:pt x="596" y="275"/>
                      <a:pt x="488" y="1"/>
                      <a:pt x="274" y="1"/>
                    </a:cubicBezTo>
                    <a:cubicBezTo>
                      <a:pt x="267" y="1"/>
                      <a:pt x="260" y="1"/>
                      <a:pt x="25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4" name="Google Shape;6254;p28"/>
              <p:cNvSpPr/>
              <p:nvPr/>
            </p:nvSpPr>
            <p:spPr>
              <a:xfrm>
                <a:off x="864375" y="3061525"/>
                <a:ext cx="14925" cy="12800"/>
              </a:xfrm>
              <a:custGeom>
                <a:rect b="b" l="l" r="r" t="t"/>
                <a:pathLst>
                  <a:path extrusionOk="0" h="512" w="597">
                    <a:moveTo>
                      <a:pt x="275" y="0"/>
                    </a:moveTo>
                    <a:cubicBezTo>
                      <a:pt x="132" y="0"/>
                      <a:pt x="13" y="107"/>
                      <a:pt x="1" y="262"/>
                    </a:cubicBezTo>
                    <a:cubicBezTo>
                      <a:pt x="1" y="409"/>
                      <a:pt x="129" y="511"/>
                      <a:pt x="260" y="511"/>
                    </a:cubicBezTo>
                    <a:cubicBezTo>
                      <a:pt x="320" y="511"/>
                      <a:pt x="381" y="490"/>
                      <a:pt x="429" y="441"/>
                    </a:cubicBezTo>
                    <a:cubicBezTo>
                      <a:pt x="596" y="286"/>
                      <a:pt x="489" y="12"/>
                      <a:pt x="27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5" name="Google Shape;6255;p28"/>
              <p:cNvSpPr/>
              <p:nvPr/>
            </p:nvSpPr>
            <p:spPr>
              <a:xfrm>
                <a:off x="1461175" y="1886075"/>
                <a:ext cx="14925" cy="12850"/>
              </a:xfrm>
              <a:custGeom>
                <a:rect b="b" l="l" r="r" t="t"/>
                <a:pathLst>
                  <a:path extrusionOk="0" h="514" w="597">
                    <a:moveTo>
                      <a:pt x="263" y="1"/>
                    </a:moveTo>
                    <a:cubicBezTo>
                      <a:pt x="120" y="1"/>
                      <a:pt x="1" y="120"/>
                      <a:pt x="1" y="262"/>
                    </a:cubicBezTo>
                    <a:cubicBezTo>
                      <a:pt x="1" y="415"/>
                      <a:pt x="120" y="514"/>
                      <a:pt x="249" y="514"/>
                    </a:cubicBezTo>
                    <a:cubicBezTo>
                      <a:pt x="311" y="514"/>
                      <a:pt x="375" y="491"/>
                      <a:pt x="429" y="441"/>
                    </a:cubicBezTo>
                    <a:cubicBezTo>
                      <a:pt x="596" y="286"/>
                      <a:pt x="489" y="12"/>
                      <a:pt x="26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6" name="Google Shape;6256;p28"/>
              <p:cNvSpPr/>
              <p:nvPr/>
            </p:nvSpPr>
            <p:spPr>
              <a:xfrm>
                <a:off x="1077500" y="1742000"/>
                <a:ext cx="14900" cy="12800"/>
              </a:xfrm>
              <a:custGeom>
                <a:rect b="b" l="l" r="r" t="t"/>
                <a:pathLst>
                  <a:path extrusionOk="0" h="512" w="596">
                    <a:moveTo>
                      <a:pt x="274" y="1"/>
                    </a:moveTo>
                    <a:cubicBezTo>
                      <a:pt x="120" y="1"/>
                      <a:pt x="1" y="108"/>
                      <a:pt x="1" y="263"/>
                    </a:cubicBezTo>
                    <a:cubicBezTo>
                      <a:pt x="1" y="410"/>
                      <a:pt x="129" y="512"/>
                      <a:pt x="260" y="512"/>
                    </a:cubicBezTo>
                    <a:cubicBezTo>
                      <a:pt x="320" y="512"/>
                      <a:pt x="381" y="490"/>
                      <a:pt x="429" y="441"/>
                    </a:cubicBezTo>
                    <a:cubicBezTo>
                      <a:pt x="596" y="287"/>
                      <a:pt x="489" y="13"/>
                      <a:pt x="27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7" name="Google Shape;6257;p28"/>
              <p:cNvSpPr/>
              <p:nvPr/>
            </p:nvSpPr>
            <p:spPr>
              <a:xfrm>
                <a:off x="1835050" y="1697075"/>
                <a:ext cx="14900" cy="12775"/>
              </a:xfrm>
              <a:custGeom>
                <a:rect b="b" l="l" r="r" t="t"/>
                <a:pathLst>
                  <a:path extrusionOk="0" h="511" w="596">
                    <a:moveTo>
                      <a:pt x="274" y="0"/>
                    </a:moveTo>
                    <a:cubicBezTo>
                      <a:pt x="119" y="0"/>
                      <a:pt x="0" y="107"/>
                      <a:pt x="0" y="250"/>
                    </a:cubicBezTo>
                    <a:cubicBezTo>
                      <a:pt x="0" y="406"/>
                      <a:pt x="130" y="511"/>
                      <a:pt x="261" y="511"/>
                    </a:cubicBezTo>
                    <a:cubicBezTo>
                      <a:pt x="320" y="511"/>
                      <a:pt x="380" y="489"/>
                      <a:pt x="429" y="441"/>
                    </a:cubicBezTo>
                    <a:cubicBezTo>
                      <a:pt x="595" y="286"/>
                      <a:pt x="488" y="12"/>
                      <a:pt x="27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8" name="Google Shape;6258;p28"/>
              <p:cNvSpPr/>
              <p:nvPr/>
            </p:nvSpPr>
            <p:spPr>
              <a:xfrm>
                <a:off x="2043100" y="1415175"/>
                <a:ext cx="14900" cy="12800"/>
              </a:xfrm>
              <a:custGeom>
                <a:rect b="b" l="l" r="r" t="t"/>
                <a:pathLst>
                  <a:path extrusionOk="0" h="512" w="596">
                    <a:moveTo>
                      <a:pt x="262" y="1"/>
                    </a:moveTo>
                    <a:cubicBezTo>
                      <a:pt x="120" y="1"/>
                      <a:pt x="1" y="108"/>
                      <a:pt x="1" y="251"/>
                    </a:cubicBezTo>
                    <a:cubicBezTo>
                      <a:pt x="1" y="406"/>
                      <a:pt x="124" y="511"/>
                      <a:pt x="256" y="511"/>
                    </a:cubicBezTo>
                    <a:cubicBezTo>
                      <a:pt x="316" y="511"/>
                      <a:pt x="377" y="490"/>
                      <a:pt x="429" y="441"/>
                    </a:cubicBezTo>
                    <a:cubicBezTo>
                      <a:pt x="596" y="287"/>
                      <a:pt x="489" y="13"/>
                      <a:pt x="26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9" name="Google Shape;6259;p28"/>
              <p:cNvSpPr/>
              <p:nvPr/>
            </p:nvSpPr>
            <p:spPr>
              <a:xfrm>
                <a:off x="1567450" y="1319325"/>
                <a:ext cx="14900" cy="12700"/>
              </a:xfrm>
              <a:custGeom>
                <a:rect b="b" l="l" r="r" t="t"/>
                <a:pathLst>
                  <a:path extrusionOk="0" h="508" w="596">
                    <a:moveTo>
                      <a:pt x="243" y="0"/>
                    </a:moveTo>
                    <a:cubicBezTo>
                      <a:pt x="109" y="0"/>
                      <a:pt x="0" y="115"/>
                      <a:pt x="0" y="251"/>
                    </a:cubicBezTo>
                    <a:cubicBezTo>
                      <a:pt x="0" y="404"/>
                      <a:pt x="120" y="508"/>
                      <a:pt x="249" y="508"/>
                    </a:cubicBezTo>
                    <a:cubicBezTo>
                      <a:pt x="311" y="508"/>
                      <a:pt x="375" y="484"/>
                      <a:pt x="429" y="430"/>
                    </a:cubicBezTo>
                    <a:cubicBezTo>
                      <a:pt x="596" y="275"/>
                      <a:pt x="488" y="1"/>
                      <a:pt x="262" y="1"/>
                    </a:cubicBezTo>
                    <a:cubicBezTo>
                      <a:pt x="256" y="1"/>
                      <a:pt x="249" y="0"/>
                      <a:pt x="24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0" name="Google Shape;6260;p28"/>
              <p:cNvSpPr/>
              <p:nvPr/>
            </p:nvSpPr>
            <p:spPr>
              <a:xfrm>
                <a:off x="2514000" y="1936950"/>
                <a:ext cx="14900" cy="12575"/>
              </a:xfrm>
              <a:custGeom>
                <a:rect b="b" l="l" r="r" t="t"/>
                <a:pathLst>
                  <a:path extrusionOk="0" h="503" w="596">
                    <a:moveTo>
                      <a:pt x="253" y="1"/>
                    </a:moveTo>
                    <a:cubicBezTo>
                      <a:pt x="108" y="1"/>
                      <a:pt x="0" y="115"/>
                      <a:pt x="0" y="252"/>
                    </a:cubicBezTo>
                    <a:cubicBezTo>
                      <a:pt x="0" y="404"/>
                      <a:pt x="120" y="503"/>
                      <a:pt x="249" y="503"/>
                    </a:cubicBezTo>
                    <a:cubicBezTo>
                      <a:pt x="311" y="503"/>
                      <a:pt x="375" y="480"/>
                      <a:pt x="429" y="430"/>
                    </a:cubicBezTo>
                    <a:cubicBezTo>
                      <a:pt x="596" y="275"/>
                      <a:pt x="488" y="2"/>
                      <a:pt x="274" y="2"/>
                    </a:cubicBezTo>
                    <a:cubicBezTo>
                      <a:pt x="267" y="1"/>
                      <a:pt x="260" y="1"/>
                      <a:pt x="25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1" name="Google Shape;6261;p28"/>
              <p:cNvSpPr/>
              <p:nvPr/>
            </p:nvSpPr>
            <p:spPr>
              <a:xfrm>
                <a:off x="3094125" y="1260400"/>
                <a:ext cx="14900" cy="12850"/>
              </a:xfrm>
              <a:custGeom>
                <a:rect b="b" l="l" r="r" t="t"/>
                <a:pathLst>
                  <a:path extrusionOk="0" h="514" w="596">
                    <a:moveTo>
                      <a:pt x="274" y="1"/>
                    </a:moveTo>
                    <a:cubicBezTo>
                      <a:pt x="131" y="1"/>
                      <a:pt x="12" y="120"/>
                      <a:pt x="0" y="263"/>
                    </a:cubicBezTo>
                    <a:cubicBezTo>
                      <a:pt x="0" y="415"/>
                      <a:pt x="126" y="514"/>
                      <a:pt x="254" y="514"/>
                    </a:cubicBezTo>
                    <a:cubicBezTo>
                      <a:pt x="316" y="514"/>
                      <a:pt x="379" y="491"/>
                      <a:pt x="429" y="441"/>
                    </a:cubicBezTo>
                    <a:cubicBezTo>
                      <a:pt x="596" y="286"/>
                      <a:pt x="489" y="13"/>
                      <a:pt x="27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2" name="Google Shape;6262;p28"/>
              <p:cNvSpPr/>
              <p:nvPr/>
            </p:nvSpPr>
            <p:spPr>
              <a:xfrm>
                <a:off x="2049650" y="2034300"/>
                <a:ext cx="14900" cy="12800"/>
              </a:xfrm>
              <a:custGeom>
                <a:rect b="b" l="l" r="r" t="t"/>
                <a:pathLst>
                  <a:path extrusionOk="0" h="512" w="596">
                    <a:moveTo>
                      <a:pt x="274" y="1"/>
                    </a:moveTo>
                    <a:cubicBezTo>
                      <a:pt x="131" y="1"/>
                      <a:pt x="12" y="108"/>
                      <a:pt x="0" y="251"/>
                    </a:cubicBezTo>
                    <a:cubicBezTo>
                      <a:pt x="0" y="406"/>
                      <a:pt x="130" y="511"/>
                      <a:pt x="265" y="511"/>
                    </a:cubicBezTo>
                    <a:cubicBezTo>
                      <a:pt x="326" y="511"/>
                      <a:pt x="389" y="490"/>
                      <a:pt x="441" y="441"/>
                    </a:cubicBezTo>
                    <a:cubicBezTo>
                      <a:pt x="596" y="287"/>
                      <a:pt x="501" y="13"/>
                      <a:pt x="27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3" name="Google Shape;6263;p28"/>
              <p:cNvSpPr/>
              <p:nvPr/>
            </p:nvSpPr>
            <p:spPr>
              <a:xfrm>
                <a:off x="2491075" y="3399650"/>
                <a:ext cx="14900" cy="12800"/>
              </a:xfrm>
              <a:custGeom>
                <a:rect b="b" l="l" r="r" t="t"/>
                <a:pathLst>
                  <a:path extrusionOk="0" h="512" w="596">
                    <a:moveTo>
                      <a:pt x="274" y="1"/>
                    </a:moveTo>
                    <a:cubicBezTo>
                      <a:pt x="131" y="1"/>
                      <a:pt x="12" y="108"/>
                      <a:pt x="0" y="251"/>
                    </a:cubicBezTo>
                    <a:cubicBezTo>
                      <a:pt x="0" y="406"/>
                      <a:pt x="130" y="511"/>
                      <a:pt x="265" y="511"/>
                    </a:cubicBezTo>
                    <a:cubicBezTo>
                      <a:pt x="326" y="511"/>
                      <a:pt x="389" y="490"/>
                      <a:pt x="441" y="441"/>
                    </a:cubicBezTo>
                    <a:cubicBezTo>
                      <a:pt x="596" y="286"/>
                      <a:pt x="500" y="13"/>
                      <a:pt x="27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4" name="Google Shape;6264;p28"/>
              <p:cNvSpPr/>
              <p:nvPr/>
            </p:nvSpPr>
            <p:spPr>
              <a:xfrm>
                <a:off x="2840525" y="3715475"/>
                <a:ext cx="14900" cy="12800"/>
              </a:xfrm>
              <a:custGeom>
                <a:rect b="b" l="l" r="r" t="t"/>
                <a:pathLst>
                  <a:path extrusionOk="0" h="512" w="596">
                    <a:moveTo>
                      <a:pt x="262" y="0"/>
                    </a:moveTo>
                    <a:cubicBezTo>
                      <a:pt x="119" y="0"/>
                      <a:pt x="0" y="107"/>
                      <a:pt x="0" y="262"/>
                    </a:cubicBezTo>
                    <a:cubicBezTo>
                      <a:pt x="0" y="409"/>
                      <a:pt x="129" y="511"/>
                      <a:pt x="260" y="511"/>
                    </a:cubicBezTo>
                    <a:cubicBezTo>
                      <a:pt x="320" y="511"/>
                      <a:pt x="380" y="489"/>
                      <a:pt x="429" y="441"/>
                    </a:cubicBezTo>
                    <a:cubicBezTo>
                      <a:pt x="596" y="286"/>
                      <a:pt x="489" y="12"/>
                      <a:pt x="2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5" name="Google Shape;6265;p28"/>
              <p:cNvSpPr/>
              <p:nvPr/>
            </p:nvSpPr>
            <p:spPr>
              <a:xfrm>
                <a:off x="2212775" y="4039900"/>
                <a:ext cx="14900" cy="12800"/>
              </a:xfrm>
              <a:custGeom>
                <a:rect b="b" l="l" r="r" t="t"/>
                <a:pathLst>
                  <a:path extrusionOk="0" h="512" w="596">
                    <a:moveTo>
                      <a:pt x="262" y="1"/>
                    </a:moveTo>
                    <a:cubicBezTo>
                      <a:pt x="119" y="1"/>
                      <a:pt x="0" y="108"/>
                      <a:pt x="0" y="263"/>
                    </a:cubicBezTo>
                    <a:cubicBezTo>
                      <a:pt x="0" y="410"/>
                      <a:pt x="129" y="512"/>
                      <a:pt x="259" y="512"/>
                    </a:cubicBezTo>
                    <a:cubicBezTo>
                      <a:pt x="319" y="512"/>
                      <a:pt x="380" y="490"/>
                      <a:pt x="429" y="442"/>
                    </a:cubicBezTo>
                    <a:cubicBezTo>
                      <a:pt x="595" y="287"/>
                      <a:pt x="488" y="13"/>
                      <a:pt x="26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6" name="Google Shape;6266;p28"/>
              <p:cNvSpPr/>
              <p:nvPr/>
            </p:nvSpPr>
            <p:spPr>
              <a:xfrm>
                <a:off x="3233425" y="3608875"/>
                <a:ext cx="14900" cy="12600"/>
              </a:xfrm>
              <a:custGeom>
                <a:rect b="b" l="l" r="r" t="t"/>
                <a:pathLst>
                  <a:path extrusionOk="0" h="504" w="596">
                    <a:moveTo>
                      <a:pt x="255" y="1"/>
                    </a:moveTo>
                    <a:cubicBezTo>
                      <a:pt x="121" y="1"/>
                      <a:pt x="12" y="116"/>
                      <a:pt x="1" y="252"/>
                    </a:cubicBezTo>
                    <a:cubicBezTo>
                      <a:pt x="1" y="405"/>
                      <a:pt x="126" y="503"/>
                      <a:pt x="255" y="503"/>
                    </a:cubicBezTo>
                    <a:cubicBezTo>
                      <a:pt x="316" y="503"/>
                      <a:pt x="379" y="481"/>
                      <a:pt x="429" y="430"/>
                    </a:cubicBezTo>
                    <a:cubicBezTo>
                      <a:pt x="596" y="276"/>
                      <a:pt x="489" y="14"/>
                      <a:pt x="274" y="2"/>
                    </a:cubicBezTo>
                    <a:cubicBezTo>
                      <a:pt x="268" y="1"/>
                      <a:pt x="261" y="1"/>
                      <a:pt x="25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7" name="Google Shape;6267;p28"/>
              <p:cNvSpPr/>
              <p:nvPr/>
            </p:nvSpPr>
            <p:spPr>
              <a:xfrm>
                <a:off x="3660575" y="3771725"/>
                <a:ext cx="14900" cy="12775"/>
              </a:xfrm>
              <a:custGeom>
                <a:rect b="b" l="l" r="r" t="t"/>
                <a:pathLst>
                  <a:path extrusionOk="0" h="511" w="596">
                    <a:moveTo>
                      <a:pt x="262" y="0"/>
                    </a:moveTo>
                    <a:cubicBezTo>
                      <a:pt x="119" y="0"/>
                      <a:pt x="0" y="108"/>
                      <a:pt x="0" y="251"/>
                    </a:cubicBezTo>
                    <a:cubicBezTo>
                      <a:pt x="0" y="406"/>
                      <a:pt x="124" y="511"/>
                      <a:pt x="256" y="511"/>
                    </a:cubicBezTo>
                    <a:cubicBezTo>
                      <a:pt x="315" y="511"/>
                      <a:pt x="377" y="489"/>
                      <a:pt x="429" y="441"/>
                    </a:cubicBezTo>
                    <a:cubicBezTo>
                      <a:pt x="595" y="286"/>
                      <a:pt x="488" y="12"/>
                      <a:pt x="2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8" name="Google Shape;6268;p28"/>
              <p:cNvSpPr/>
              <p:nvPr/>
            </p:nvSpPr>
            <p:spPr>
              <a:xfrm>
                <a:off x="2879225" y="3022800"/>
                <a:ext cx="14900" cy="12800"/>
              </a:xfrm>
              <a:custGeom>
                <a:rect b="b" l="l" r="r" t="t"/>
                <a:pathLst>
                  <a:path extrusionOk="0" h="512" w="596">
                    <a:moveTo>
                      <a:pt x="253" y="1"/>
                    </a:moveTo>
                    <a:cubicBezTo>
                      <a:pt x="108" y="1"/>
                      <a:pt x="0" y="115"/>
                      <a:pt x="0" y="251"/>
                    </a:cubicBezTo>
                    <a:cubicBezTo>
                      <a:pt x="0" y="407"/>
                      <a:pt x="130" y="512"/>
                      <a:pt x="261" y="512"/>
                    </a:cubicBezTo>
                    <a:cubicBezTo>
                      <a:pt x="321" y="512"/>
                      <a:pt x="380" y="490"/>
                      <a:pt x="429" y="442"/>
                    </a:cubicBezTo>
                    <a:cubicBezTo>
                      <a:pt x="595" y="287"/>
                      <a:pt x="500" y="1"/>
                      <a:pt x="274" y="1"/>
                    </a:cubicBezTo>
                    <a:cubicBezTo>
                      <a:pt x="267" y="1"/>
                      <a:pt x="260" y="1"/>
                      <a:pt x="25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9" name="Google Shape;6269;p28"/>
              <p:cNvSpPr/>
              <p:nvPr/>
            </p:nvSpPr>
            <p:spPr>
              <a:xfrm>
                <a:off x="2879225" y="3450525"/>
                <a:ext cx="14900" cy="12825"/>
              </a:xfrm>
              <a:custGeom>
                <a:rect b="b" l="l" r="r" t="t"/>
                <a:pathLst>
                  <a:path extrusionOk="0" h="513" w="596">
                    <a:moveTo>
                      <a:pt x="253" y="1"/>
                    </a:moveTo>
                    <a:cubicBezTo>
                      <a:pt x="108" y="1"/>
                      <a:pt x="0" y="115"/>
                      <a:pt x="0" y="252"/>
                    </a:cubicBezTo>
                    <a:cubicBezTo>
                      <a:pt x="0" y="407"/>
                      <a:pt x="130" y="512"/>
                      <a:pt x="261" y="512"/>
                    </a:cubicBezTo>
                    <a:cubicBezTo>
                      <a:pt x="321" y="512"/>
                      <a:pt x="380" y="491"/>
                      <a:pt x="429" y="442"/>
                    </a:cubicBezTo>
                    <a:cubicBezTo>
                      <a:pt x="595" y="287"/>
                      <a:pt x="488" y="14"/>
                      <a:pt x="274" y="2"/>
                    </a:cubicBezTo>
                    <a:cubicBezTo>
                      <a:pt x="267" y="1"/>
                      <a:pt x="260" y="1"/>
                      <a:pt x="25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0" name="Google Shape;6270;p28"/>
              <p:cNvSpPr/>
              <p:nvPr/>
            </p:nvSpPr>
            <p:spPr>
              <a:xfrm>
                <a:off x="3305175" y="3364825"/>
                <a:ext cx="14900" cy="12850"/>
              </a:xfrm>
              <a:custGeom>
                <a:rect b="b" l="l" r="r" t="t"/>
                <a:pathLst>
                  <a:path extrusionOk="0" h="514" w="596">
                    <a:moveTo>
                      <a:pt x="274" y="1"/>
                    </a:moveTo>
                    <a:cubicBezTo>
                      <a:pt x="119" y="1"/>
                      <a:pt x="0" y="120"/>
                      <a:pt x="0" y="263"/>
                    </a:cubicBezTo>
                    <a:cubicBezTo>
                      <a:pt x="0" y="416"/>
                      <a:pt x="125" y="514"/>
                      <a:pt x="258" y="514"/>
                    </a:cubicBezTo>
                    <a:cubicBezTo>
                      <a:pt x="321" y="514"/>
                      <a:pt x="387" y="491"/>
                      <a:pt x="441" y="441"/>
                    </a:cubicBezTo>
                    <a:cubicBezTo>
                      <a:pt x="595" y="286"/>
                      <a:pt x="488" y="13"/>
                      <a:pt x="27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1" name="Google Shape;6271;p28"/>
              <p:cNvSpPr/>
              <p:nvPr/>
            </p:nvSpPr>
            <p:spPr>
              <a:xfrm>
                <a:off x="4574375" y="2764450"/>
                <a:ext cx="14900" cy="12800"/>
              </a:xfrm>
              <a:custGeom>
                <a:rect b="b" l="l" r="r" t="t"/>
                <a:pathLst>
                  <a:path extrusionOk="0" h="512" w="596">
                    <a:moveTo>
                      <a:pt x="262" y="1"/>
                    </a:moveTo>
                    <a:cubicBezTo>
                      <a:pt x="119" y="1"/>
                      <a:pt x="0" y="120"/>
                      <a:pt x="0" y="263"/>
                    </a:cubicBezTo>
                    <a:cubicBezTo>
                      <a:pt x="0" y="410"/>
                      <a:pt x="129" y="512"/>
                      <a:pt x="259" y="512"/>
                    </a:cubicBezTo>
                    <a:cubicBezTo>
                      <a:pt x="320" y="512"/>
                      <a:pt x="380" y="490"/>
                      <a:pt x="429" y="441"/>
                    </a:cubicBezTo>
                    <a:cubicBezTo>
                      <a:pt x="596" y="287"/>
                      <a:pt x="488" y="13"/>
                      <a:pt x="26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2" name="Google Shape;6272;p28"/>
              <p:cNvSpPr/>
              <p:nvPr/>
            </p:nvSpPr>
            <p:spPr>
              <a:xfrm>
                <a:off x="3424225" y="2839175"/>
                <a:ext cx="13425" cy="12825"/>
              </a:xfrm>
              <a:custGeom>
                <a:rect b="b" l="l" r="r" t="t"/>
                <a:pathLst>
                  <a:path extrusionOk="0" h="513" w="537">
                    <a:moveTo>
                      <a:pt x="262" y="0"/>
                    </a:moveTo>
                    <a:cubicBezTo>
                      <a:pt x="120" y="0"/>
                      <a:pt x="1" y="107"/>
                      <a:pt x="1" y="250"/>
                    </a:cubicBezTo>
                    <a:cubicBezTo>
                      <a:pt x="1" y="393"/>
                      <a:pt x="120" y="512"/>
                      <a:pt x="262" y="512"/>
                    </a:cubicBezTo>
                    <a:cubicBezTo>
                      <a:pt x="417" y="512"/>
                      <a:pt x="536" y="393"/>
                      <a:pt x="536" y="250"/>
                    </a:cubicBezTo>
                    <a:cubicBezTo>
                      <a:pt x="536" y="107"/>
                      <a:pt x="417" y="0"/>
                      <a:pt x="2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3" name="Google Shape;6273;p28"/>
              <p:cNvSpPr/>
              <p:nvPr/>
            </p:nvSpPr>
            <p:spPr>
              <a:xfrm>
                <a:off x="3175975" y="2653725"/>
                <a:ext cx="13425" cy="12525"/>
              </a:xfrm>
              <a:custGeom>
                <a:rect b="b" l="l" r="r" t="t"/>
                <a:pathLst>
                  <a:path extrusionOk="0" h="501" w="537">
                    <a:moveTo>
                      <a:pt x="263" y="1"/>
                    </a:moveTo>
                    <a:cubicBezTo>
                      <a:pt x="120" y="1"/>
                      <a:pt x="1" y="108"/>
                      <a:pt x="1" y="251"/>
                    </a:cubicBezTo>
                    <a:cubicBezTo>
                      <a:pt x="1" y="394"/>
                      <a:pt x="120" y="501"/>
                      <a:pt x="263" y="501"/>
                    </a:cubicBezTo>
                    <a:cubicBezTo>
                      <a:pt x="417" y="501"/>
                      <a:pt x="536" y="394"/>
                      <a:pt x="536" y="251"/>
                    </a:cubicBezTo>
                    <a:cubicBezTo>
                      <a:pt x="536" y="108"/>
                      <a:pt x="417" y="1"/>
                      <a:pt x="26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4" name="Google Shape;6274;p28"/>
              <p:cNvSpPr/>
              <p:nvPr/>
            </p:nvSpPr>
            <p:spPr>
              <a:xfrm>
                <a:off x="4679450" y="2461750"/>
                <a:ext cx="13400" cy="12825"/>
              </a:xfrm>
              <a:custGeom>
                <a:rect b="b" l="l" r="r" t="t"/>
                <a:pathLst>
                  <a:path extrusionOk="0" h="513" w="536">
                    <a:moveTo>
                      <a:pt x="262" y="0"/>
                    </a:moveTo>
                    <a:cubicBezTo>
                      <a:pt x="119" y="0"/>
                      <a:pt x="0" y="119"/>
                      <a:pt x="0" y="250"/>
                    </a:cubicBezTo>
                    <a:cubicBezTo>
                      <a:pt x="0" y="393"/>
                      <a:pt x="119" y="512"/>
                      <a:pt x="262" y="512"/>
                    </a:cubicBezTo>
                    <a:cubicBezTo>
                      <a:pt x="417" y="512"/>
                      <a:pt x="536" y="393"/>
                      <a:pt x="536" y="250"/>
                    </a:cubicBezTo>
                    <a:cubicBezTo>
                      <a:pt x="536" y="119"/>
                      <a:pt x="417" y="0"/>
                      <a:pt x="2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5" name="Google Shape;6275;p28"/>
              <p:cNvSpPr/>
              <p:nvPr/>
            </p:nvSpPr>
            <p:spPr>
              <a:xfrm>
                <a:off x="4420475" y="2324825"/>
                <a:ext cx="13425" cy="12525"/>
              </a:xfrm>
              <a:custGeom>
                <a:rect b="b" l="l" r="r" t="t"/>
                <a:pathLst>
                  <a:path extrusionOk="0" h="501" w="537">
                    <a:moveTo>
                      <a:pt x="263" y="0"/>
                    </a:moveTo>
                    <a:cubicBezTo>
                      <a:pt x="120" y="0"/>
                      <a:pt x="1" y="107"/>
                      <a:pt x="1" y="250"/>
                    </a:cubicBezTo>
                    <a:cubicBezTo>
                      <a:pt x="1" y="393"/>
                      <a:pt x="120" y="500"/>
                      <a:pt x="263" y="500"/>
                    </a:cubicBezTo>
                    <a:cubicBezTo>
                      <a:pt x="417" y="500"/>
                      <a:pt x="537" y="393"/>
                      <a:pt x="537" y="250"/>
                    </a:cubicBezTo>
                    <a:cubicBezTo>
                      <a:pt x="537" y="107"/>
                      <a:pt x="417" y="0"/>
                      <a:pt x="26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6" name="Google Shape;6276;p28"/>
              <p:cNvSpPr/>
              <p:nvPr/>
            </p:nvSpPr>
            <p:spPr>
              <a:xfrm>
                <a:off x="4200800" y="2052175"/>
                <a:ext cx="13425" cy="12825"/>
              </a:xfrm>
              <a:custGeom>
                <a:rect b="b" l="l" r="r" t="t"/>
                <a:pathLst>
                  <a:path extrusionOk="0" h="513" w="537">
                    <a:moveTo>
                      <a:pt x="263" y="0"/>
                    </a:moveTo>
                    <a:cubicBezTo>
                      <a:pt x="120" y="0"/>
                      <a:pt x="1" y="119"/>
                      <a:pt x="1" y="262"/>
                    </a:cubicBezTo>
                    <a:cubicBezTo>
                      <a:pt x="1" y="393"/>
                      <a:pt x="120" y="512"/>
                      <a:pt x="263" y="512"/>
                    </a:cubicBezTo>
                    <a:cubicBezTo>
                      <a:pt x="406" y="512"/>
                      <a:pt x="537" y="393"/>
                      <a:pt x="537" y="262"/>
                    </a:cubicBezTo>
                    <a:cubicBezTo>
                      <a:pt x="537" y="119"/>
                      <a:pt x="406" y="0"/>
                      <a:pt x="26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7" name="Google Shape;6277;p28"/>
              <p:cNvSpPr/>
              <p:nvPr/>
            </p:nvSpPr>
            <p:spPr>
              <a:xfrm>
                <a:off x="2892600" y="2091725"/>
                <a:ext cx="14925" cy="12825"/>
              </a:xfrm>
              <a:custGeom>
                <a:rect b="b" l="l" r="r" t="t"/>
                <a:pathLst>
                  <a:path extrusionOk="0" h="513" w="597">
                    <a:moveTo>
                      <a:pt x="243" y="1"/>
                    </a:moveTo>
                    <a:cubicBezTo>
                      <a:pt x="109" y="1"/>
                      <a:pt x="1" y="116"/>
                      <a:pt x="1" y="252"/>
                    </a:cubicBezTo>
                    <a:cubicBezTo>
                      <a:pt x="1" y="407"/>
                      <a:pt x="125" y="512"/>
                      <a:pt x="256" y="512"/>
                    </a:cubicBezTo>
                    <a:cubicBezTo>
                      <a:pt x="316" y="512"/>
                      <a:pt x="378" y="491"/>
                      <a:pt x="430" y="442"/>
                    </a:cubicBezTo>
                    <a:cubicBezTo>
                      <a:pt x="596" y="287"/>
                      <a:pt x="489" y="14"/>
                      <a:pt x="263" y="2"/>
                    </a:cubicBezTo>
                    <a:cubicBezTo>
                      <a:pt x="256" y="1"/>
                      <a:pt x="250" y="1"/>
                      <a:pt x="2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8" name="Google Shape;6278;p28"/>
              <p:cNvSpPr/>
              <p:nvPr/>
            </p:nvSpPr>
            <p:spPr>
              <a:xfrm>
                <a:off x="3100975" y="1773550"/>
                <a:ext cx="14600" cy="12800"/>
              </a:xfrm>
              <a:custGeom>
                <a:rect b="b" l="l" r="r" t="t"/>
                <a:pathLst>
                  <a:path extrusionOk="0" h="512" w="584">
                    <a:moveTo>
                      <a:pt x="262" y="1"/>
                    </a:moveTo>
                    <a:cubicBezTo>
                      <a:pt x="119" y="1"/>
                      <a:pt x="0" y="108"/>
                      <a:pt x="0" y="251"/>
                    </a:cubicBezTo>
                    <a:cubicBezTo>
                      <a:pt x="0" y="407"/>
                      <a:pt x="124" y="511"/>
                      <a:pt x="256" y="511"/>
                    </a:cubicBezTo>
                    <a:cubicBezTo>
                      <a:pt x="316" y="511"/>
                      <a:pt x="377" y="490"/>
                      <a:pt x="429" y="442"/>
                    </a:cubicBezTo>
                    <a:cubicBezTo>
                      <a:pt x="584" y="287"/>
                      <a:pt x="488" y="13"/>
                      <a:pt x="26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9" name="Google Shape;6279;p28"/>
              <p:cNvSpPr/>
              <p:nvPr/>
            </p:nvSpPr>
            <p:spPr>
              <a:xfrm>
                <a:off x="2931900" y="1586050"/>
                <a:ext cx="14600" cy="12775"/>
              </a:xfrm>
              <a:custGeom>
                <a:rect b="b" l="l" r="r" t="t"/>
                <a:pathLst>
                  <a:path extrusionOk="0" h="511" w="584">
                    <a:moveTo>
                      <a:pt x="263" y="0"/>
                    </a:moveTo>
                    <a:cubicBezTo>
                      <a:pt x="120" y="0"/>
                      <a:pt x="1" y="107"/>
                      <a:pt x="1" y="250"/>
                    </a:cubicBezTo>
                    <a:cubicBezTo>
                      <a:pt x="1" y="406"/>
                      <a:pt x="124" y="511"/>
                      <a:pt x="256" y="511"/>
                    </a:cubicBezTo>
                    <a:cubicBezTo>
                      <a:pt x="316" y="511"/>
                      <a:pt x="377" y="489"/>
                      <a:pt x="429" y="441"/>
                    </a:cubicBezTo>
                    <a:cubicBezTo>
                      <a:pt x="584" y="286"/>
                      <a:pt x="489" y="12"/>
                      <a:pt x="26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0" name="Google Shape;6280;p28"/>
              <p:cNvSpPr/>
              <p:nvPr/>
            </p:nvSpPr>
            <p:spPr>
              <a:xfrm>
                <a:off x="3553400" y="1378850"/>
                <a:ext cx="14925" cy="12800"/>
              </a:xfrm>
              <a:custGeom>
                <a:rect b="b" l="l" r="r" t="t"/>
                <a:pathLst>
                  <a:path extrusionOk="0" h="512" w="597">
                    <a:moveTo>
                      <a:pt x="243" y="1"/>
                    </a:moveTo>
                    <a:cubicBezTo>
                      <a:pt x="109" y="1"/>
                      <a:pt x="1" y="115"/>
                      <a:pt x="1" y="251"/>
                    </a:cubicBezTo>
                    <a:cubicBezTo>
                      <a:pt x="1" y="407"/>
                      <a:pt x="130" y="512"/>
                      <a:pt x="262" y="512"/>
                    </a:cubicBezTo>
                    <a:cubicBezTo>
                      <a:pt x="321" y="512"/>
                      <a:pt x="381" y="490"/>
                      <a:pt x="429" y="442"/>
                    </a:cubicBezTo>
                    <a:cubicBezTo>
                      <a:pt x="596" y="275"/>
                      <a:pt x="489" y="1"/>
                      <a:pt x="263" y="1"/>
                    </a:cubicBezTo>
                    <a:cubicBezTo>
                      <a:pt x="256" y="1"/>
                      <a:pt x="250" y="1"/>
                      <a:pt x="2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1" name="Google Shape;6281;p28"/>
              <p:cNvSpPr/>
              <p:nvPr/>
            </p:nvSpPr>
            <p:spPr>
              <a:xfrm>
                <a:off x="3559950" y="2535850"/>
                <a:ext cx="14925" cy="12800"/>
              </a:xfrm>
              <a:custGeom>
                <a:rect b="b" l="l" r="r" t="t"/>
                <a:pathLst>
                  <a:path extrusionOk="0" h="512" w="597">
                    <a:moveTo>
                      <a:pt x="275" y="1"/>
                    </a:moveTo>
                    <a:cubicBezTo>
                      <a:pt x="132" y="1"/>
                      <a:pt x="13" y="108"/>
                      <a:pt x="1" y="251"/>
                    </a:cubicBezTo>
                    <a:cubicBezTo>
                      <a:pt x="1" y="406"/>
                      <a:pt x="130" y="511"/>
                      <a:pt x="265" y="511"/>
                    </a:cubicBezTo>
                    <a:cubicBezTo>
                      <a:pt x="327" y="511"/>
                      <a:pt x="389" y="490"/>
                      <a:pt x="441" y="441"/>
                    </a:cubicBezTo>
                    <a:cubicBezTo>
                      <a:pt x="596" y="287"/>
                      <a:pt x="501" y="13"/>
                      <a:pt x="27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2" name="Google Shape;6282;p28"/>
              <p:cNvSpPr/>
              <p:nvPr/>
            </p:nvSpPr>
            <p:spPr>
              <a:xfrm>
                <a:off x="3821900" y="2024775"/>
                <a:ext cx="14900" cy="12575"/>
              </a:xfrm>
              <a:custGeom>
                <a:rect b="b" l="l" r="r" t="t"/>
                <a:pathLst>
                  <a:path extrusionOk="0" h="503" w="596">
                    <a:moveTo>
                      <a:pt x="253" y="0"/>
                    </a:moveTo>
                    <a:cubicBezTo>
                      <a:pt x="109" y="0"/>
                      <a:pt x="0" y="115"/>
                      <a:pt x="0" y="251"/>
                    </a:cubicBezTo>
                    <a:cubicBezTo>
                      <a:pt x="0" y="404"/>
                      <a:pt x="125" y="502"/>
                      <a:pt x="254" y="502"/>
                    </a:cubicBezTo>
                    <a:cubicBezTo>
                      <a:pt x="316" y="502"/>
                      <a:pt x="379" y="480"/>
                      <a:pt x="429" y="429"/>
                    </a:cubicBezTo>
                    <a:cubicBezTo>
                      <a:pt x="596" y="275"/>
                      <a:pt x="488" y="1"/>
                      <a:pt x="274" y="1"/>
                    </a:cubicBezTo>
                    <a:cubicBezTo>
                      <a:pt x="267" y="0"/>
                      <a:pt x="260" y="0"/>
                      <a:pt x="25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3" name="Google Shape;6283;p28"/>
              <p:cNvSpPr/>
              <p:nvPr/>
            </p:nvSpPr>
            <p:spPr>
              <a:xfrm>
                <a:off x="3681400" y="3347875"/>
                <a:ext cx="14900" cy="12850"/>
              </a:xfrm>
              <a:custGeom>
                <a:rect b="b" l="l" r="r" t="t"/>
                <a:pathLst>
                  <a:path extrusionOk="0" h="514" w="596">
                    <a:moveTo>
                      <a:pt x="262" y="0"/>
                    </a:moveTo>
                    <a:cubicBezTo>
                      <a:pt x="120" y="0"/>
                      <a:pt x="1" y="119"/>
                      <a:pt x="1" y="262"/>
                    </a:cubicBezTo>
                    <a:cubicBezTo>
                      <a:pt x="1" y="415"/>
                      <a:pt x="126" y="513"/>
                      <a:pt x="254" y="513"/>
                    </a:cubicBezTo>
                    <a:cubicBezTo>
                      <a:pt x="316" y="513"/>
                      <a:pt x="379" y="491"/>
                      <a:pt x="429" y="441"/>
                    </a:cubicBezTo>
                    <a:cubicBezTo>
                      <a:pt x="596" y="286"/>
                      <a:pt x="489" y="12"/>
                      <a:pt x="2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4" name="Google Shape;6284;p28"/>
              <p:cNvSpPr/>
              <p:nvPr/>
            </p:nvSpPr>
            <p:spPr>
              <a:xfrm>
                <a:off x="3958825" y="3324350"/>
                <a:ext cx="14900" cy="12800"/>
              </a:xfrm>
              <a:custGeom>
                <a:rect b="b" l="l" r="r" t="t"/>
                <a:pathLst>
                  <a:path extrusionOk="0" h="512" w="596">
                    <a:moveTo>
                      <a:pt x="262" y="0"/>
                    </a:moveTo>
                    <a:cubicBezTo>
                      <a:pt x="119" y="0"/>
                      <a:pt x="0" y="119"/>
                      <a:pt x="0" y="262"/>
                    </a:cubicBezTo>
                    <a:cubicBezTo>
                      <a:pt x="0" y="409"/>
                      <a:pt x="129" y="511"/>
                      <a:pt x="259" y="511"/>
                    </a:cubicBezTo>
                    <a:cubicBezTo>
                      <a:pt x="319" y="511"/>
                      <a:pt x="380" y="490"/>
                      <a:pt x="429" y="441"/>
                    </a:cubicBezTo>
                    <a:cubicBezTo>
                      <a:pt x="595" y="286"/>
                      <a:pt x="488" y="12"/>
                      <a:pt x="2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5" name="Google Shape;6285;p28"/>
              <p:cNvSpPr/>
              <p:nvPr/>
            </p:nvSpPr>
            <p:spPr>
              <a:xfrm>
                <a:off x="4214200" y="3088300"/>
                <a:ext cx="14625" cy="12800"/>
              </a:xfrm>
              <a:custGeom>
                <a:rect b="b" l="l" r="r" t="t"/>
                <a:pathLst>
                  <a:path extrusionOk="0" h="512" w="585">
                    <a:moveTo>
                      <a:pt x="263" y="1"/>
                    </a:moveTo>
                    <a:cubicBezTo>
                      <a:pt x="120" y="1"/>
                      <a:pt x="1" y="108"/>
                      <a:pt x="1" y="251"/>
                    </a:cubicBezTo>
                    <a:cubicBezTo>
                      <a:pt x="1" y="406"/>
                      <a:pt x="125" y="511"/>
                      <a:pt x="256" y="511"/>
                    </a:cubicBezTo>
                    <a:cubicBezTo>
                      <a:pt x="316" y="511"/>
                      <a:pt x="377" y="490"/>
                      <a:pt x="429" y="441"/>
                    </a:cubicBezTo>
                    <a:cubicBezTo>
                      <a:pt x="584" y="287"/>
                      <a:pt x="489" y="13"/>
                      <a:pt x="26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6" name="Google Shape;6286;p28"/>
              <p:cNvSpPr/>
              <p:nvPr/>
            </p:nvSpPr>
            <p:spPr>
              <a:xfrm>
                <a:off x="2329450" y="1421425"/>
                <a:ext cx="14600" cy="12800"/>
              </a:xfrm>
              <a:custGeom>
                <a:rect b="b" l="l" r="r" t="t"/>
                <a:pathLst>
                  <a:path extrusionOk="0" h="512" w="584">
                    <a:moveTo>
                      <a:pt x="262" y="1"/>
                    </a:moveTo>
                    <a:cubicBezTo>
                      <a:pt x="119" y="1"/>
                      <a:pt x="0" y="108"/>
                      <a:pt x="0" y="263"/>
                    </a:cubicBezTo>
                    <a:cubicBezTo>
                      <a:pt x="0" y="410"/>
                      <a:pt x="123" y="512"/>
                      <a:pt x="254" y="512"/>
                    </a:cubicBezTo>
                    <a:cubicBezTo>
                      <a:pt x="314" y="512"/>
                      <a:pt x="376" y="490"/>
                      <a:pt x="429" y="441"/>
                    </a:cubicBezTo>
                    <a:cubicBezTo>
                      <a:pt x="584" y="287"/>
                      <a:pt x="488" y="13"/>
                      <a:pt x="26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7" name="Google Shape;6287;p28"/>
              <p:cNvSpPr/>
              <p:nvPr/>
            </p:nvSpPr>
            <p:spPr>
              <a:xfrm>
                <a:off x="1648400" y="3363925"/>
                <a:ext cx="32175" cy="32475"/>
              </a:xfrm>
              <a:custGeom>
                <a:rect b="b" l="l" r="r" t="t"/>
                <a:pathLst>
                  <a:path extrusionOk="0" h="1299" w="1287">
                    <a:moveTo>
                      <a:pt x="489" y="1"/>
                    </a:moveTo>
                    <a:lnTo>
                      <a:pt x="489" y="501"/>
                    </a:lnTo>
                    <a:lnTo>
                      <a:pt x="1" y="656"/>
                    </a:lnTo>
                    <a:lnTo>
                      <a:pt x="489" y="811"/>
                    </a:lnTo>
                    <a:lnTo>
                      <a:pt x="489" y="1299"/>
                    </a:lnTo>
                    <a:lnTo>
                      <a:pt x="799" y="906"/>
                    </a:lnTo>
                    <a:lnTo>
                      <a:pt x="1287" y="1061"/>
                    </a:lnTo>
                    <a:lnTo>
                      <a:pt x="989" y="656"/>
                    </a:lnTo>
                    <a:lnTo>
                      <a:pt x="1287" y="251"/>
                    </a:lnTo>
                    <a:lnTo>
                      <a:pt x="799" y="406"/>
                    </a:lnTo>
                    <a:lnTo>
                      <a:pt x="48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8" name="Google Shape;6288;p28"/>
              <p:cNvSpPr/>
              <p:nvPr/>
            </p:nvSpPr>
            <p:spPr>
              <a:xfrm>
                <a:off x="1724025" y="3057950"/>
                <a:ext cx="32450" cy="32775"/>
              </a:xfrm>
              <a:custGeom>
                <a:rect b="b" l="l" r="r" t="t"/>
                <a:pathLst>
                  <a:path extrusionOk="0" h="1311" w="1298">
                    <a:moveTo>
                      <a:pt x="500" y="0"/>
                    </a:moveTo>
                    <a:lnTo>
                      <a:pt x="500" y="500"/>
                    </a:lnTo>
                    <a:lnTo>
                      <a:pt x="0" y="655"/>
                    </a:lnTo>
                    <a:lnTo>
                      <a:pt x="500" y="810"/>
                    </a:lnTo>
                    <a:lnTo>
                      <a:pt x="500" y="1310"/>
                    </a:lnTo>
                    <a:lnTo>
                      <a:pt x="810" y="905"/>
                    </a:lnTo>
                    <a:lnTo>
                      <a:pt x="1298" y="1060"/>
                    </a:lnTo>
                    <a:lnTo>
                      <a:pt x="988" y="655"/>
                    </a:lnTo>
                    <a:lnTo>
                      <a:pt x="1298" y="250"/>
                    </a:lnTo>
                    <a:lnTo>
                      <a:pt x="810" y="405"/>
                    </a:lnTo>
                    <a:lnTo>
                      <a:pt x="5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9" name="Google Shape;6289;p28"/>
              <p:cNvSpPr/>
              <p:nvPr/>
            </p:nvSpPr>
            <p:spPr>
              <a:xfrm>
                <a:off x="1903200" y="3678850"/>
                <a:ext cx="32175" cy="32475"/>
              </a:xfrm>
              <a:custGeom>
                <a:rect b="b" l="l" r="r" t="t"/>
                <a:pathLst>
                  <a:path extrusionOk="0" h="1299" w="1287">
                    <a:moveTo>
                      <a:pt x="489" y="1"/>
                    </a:moveTo>
                    <a:lnTo>
                      <a:pt x="489" y="501"/>
                    </a:lnTo>
                    <a:lnTo>
                      <a:pt x="1" y="656"/>
                    </a:lnTo>
                    <a:lnTo>
                      <a:pt x="489" y="810"/>
                    </a:lnTo>
                    <a:lnTo>
                      <a:pt x="489" y="1299"/>
                    </a:lnTo>
                    <a:lnTo>
                      <a:pt x="798" y="906"/>
                    </a:lnTo>
                    <a:lnTo>
                      <a:pt x="1286" y="1048"/>
                    </a:lnTo>
                    <a:lnTo>
                      <a:pt x="989" y="656"/>
                    </a:lnTo>
                    <a:lnTo>
                      <a:pt x="1286" y="251"/>
                    </a:lnTo>
                    <a:lnTo>
                      <a:pt x="798" y="406"/>
                    </a:lnTo>
                    <a:lnTo>
                      <a:pt x="48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0" name="Google Shape;6290;p28"/>
              <p:cNvSpPr/>
              <p:nvPr/>
            </p:nvSpPr>
            <p:spPr>
              <a:xfrm>
                <a:off x="1379325" y="3424650"/>
                <a:ext cx="7775" cy="6650"/>
              </a:xfrm>
              <a:custGeom>
                <a:rect b="b" l="l" r="r" t="t"/>
                <a:pathLst>
                  <a:path extrusionOk="0" h="266" w="311">
                    <a:moveTo>
                      <a:pt x="143" y="1"/>
                    </a:moveTo>
                    <a:cubicBezTo>
                      <a:pt x="72" y="1"/>
                      <a:pt x="1" y="60"/>
                      <a:pt x="1" y="132"/>
                    </a:cubicBezTo>
                    <a:cubicBezTo>
                      <a:pt x="1" y="213"/>
                      <a:pt x="66" y="266"/>
                      <a:pt x="135" y="266"/>
                    </a:cubicBezTo>
                    <a:cubicBezTo>
                      <a:pt x="167" y="266"/>
                      <a:pt x="200" y="254"/>
                      <a:pt x="227" y="227"/>
                    </a:cubicBezTo>
                    <a:cubicBezTo>
                      <a:pt x="310" y="144"/>
                      <a:pt x="251" y="13"/>
                      <a:pt x="1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1" name="Google Shape;6291;p28"/>
              <p:cNvSpPr/>
              <p:nvPr/>
            </p:nvSpPr>
            <p:spPr>
              <a:xfrm>
                <a:off x="1782650" y="3521700"/>
                <a:ext cx="7775" cy="6450"/>
              </a:xfrm>
              <a:custGeom>
                <a:rect b="b" l="l" r="r" t="t"/>
                <a:pathLst>
                  <a:path extrusionOk="0" h="258" w="311">
                    <a:moveTo>
                      <a:pt x="143" y="0"/>
                    </a:moveTo>
                    <a:cubicBezTo>
                      <a:pt x="60" y="0"/>
                      <a:pt x="1" y="48"/>
                      <a:pt x="1" y="131"/>
                    </a:cubicBezTo>
                    <a:cubicBezTo>
                      <a:pt x="1" y="206"/>
                      <a:pt x="70" y="258"/>
                      <a:pt x="141" y="258"/>
                    </a:cubicBezTo>
                    <a:cubicBezTo>
                      <a:pt x="171" y="258"/>
                      <a:pt x="202" y="248"/>
                      <a:pt x="227" y="226"/>
                    </a:cubicBezTo>
                    <a:cubicBezTo>
                      <a:pt x="310" y="143"/>
                      <a:pt x="251" y="0"/>
                      <a:pt x="14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2" name="Google Shape;6292;p28"/>
              <p:cNvSpPr/>
              <p:nvPr/>
            </p:nvSpPr>
            <p:spPr>
              <a:xfrm>
                <a:off x="1982375" y="3265125"/>
                <a:ext cx="7475" cy="6650"/>
              </a:xfrm>
              <a:custGeom>
                <a:rect b="b" l="l" r="r" t="t"/>
                <a:pathLst>
                  <a:path extrusionOk="0" h="266" w="299">
                    <a:moveTo>
                      <a:pt x="132" y="0"/>
                    </a:moveTo>
                    <a:cubicBezTo>
                      <a:pt x="60" y="0"/>
                      <a:pt x="1" y="60"/>
                      <a:pt x="1" y="131"/>
                    </a:cubicBezTo>
                    <a:cubicBezTo>
                      <a:pt x="1" y="212"/>
                      <a:pt x="61" y="265"/>
                      <a:pt x="126" y="265"/>
                    </a:cubicBezTo>
                    <a:cubicBezTo>
                      <a:pt x="156" y="265"/>
                      <a:pt x="188" y="253"/>
                      <a:pt x="215" y="226"/>
                    </a:cubicBezTo>
                    <a:cubicBezTo>
                      <a:pt x="298" y="143"/>
                      <a:pt x="251" y="0"/>
                      <a:pt x="13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3" name="Google Shape;6293;p28"/>
              <p:cNvSpPr/>
              <p:nvPr/>
            </p:nvSpPr>
            <p:spPr>
              <a:xfrm>
                <a:off x="1567150" y="3227300"/>
                <a:ext cx="7750" cy="6475"/>
              </a:xfrm>
              <a:custGeom>
                <a:rect b="b" l="l" r="r" t="t"/>
                <a:pathLst>
                  <a:path extrusionOk="0" h="259" w="310">
                    <a:moveTo>
                      <a:pt x="143" y="1"/>
                    </a:moveTo>
                    <a:cubicBezTo>
                      <a:pt x="72" y="1"/>
                      <a:pt x="0" y="61"/>
                      <a:pt x="0" y="132"/>
                    </a:cubicBezTo>
                    <a:cubicBezTo>
                      <a:pt x="0" y="207"/>
                      <a:pt x="70" y="258"/>
                      <a:pt x="140" y="258"/>
                    </a:cubicBezTo>
                    <a:cubicBezTo>
                      <a:pt x="171" y="258"/>
                      <a:pt x="201" y="249"/>
                      <a:pt x="227" y="227"/>
                    </a:cubicBezTo>
                    <a:cubicBezTo>
                      <a:pt x="310" y="144"/>
                      <a:pt x="250" y="1"/>
                      <a:pt x="1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4" name="Google Shape;6294;p28"/>
              <p:cNvSpPr/>
              <p:nvPr/>
            </p:nvSpPr>
            <p:spPr>
              <a:xfrm>
                <a:off x="1779375" y="3314800"/>
                <a:ext cx="14900" cy="12725"/>
              </a:xfrm>
              <a:custGeom>
                <a:rect b="b" l="l" r="r" t="t"/>
                <a:pathLst>
                  <a:path extrusionOk="0" h="509" w="596">
                    <a:moveTo>
                      <a:pt x="255" y="1"/>
                    </a:moveTo>
                    <a:cubicBezTo>
                      <a:pt x="121" y="1"/>
                      <a:pt x="12" y="115"/>
                      <a:pt x="1" y="251"/>
                    </a:cubicBezTo>
                    <a:cubicBezTo>
                      <a:pt x="1" y="404"/>
                      <a:pt x="125" y="508"/>
                      <a:pt x="258" y="508"/>
                    </a:cubicBezTo>
                    <a:cubicBezTo>
                      <a:pt x="322" y="508"/>
                      <a:pt x="387" y="484"/>
                      <a:pt x="441" y="430"/>
                    </a:cubicBezTo>
                    <a:cubicBezTo>
                      <a:pt x="596" y="275"/>
                      <a:pt x="501" y="1"/>
                      <a:pt x="274" y="1"/>
                    </a:cubicBezTo>
                    <a:cubicBezTo>
                      <a:pt x="268" y="1"/>
                      <a:pt x="261" y="1"/>
                      <a:pt x="25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5" name="Google Shape;6295;p28"/>
              <p:cNvSpPr/>
              <p:nvPr/>
            </p:nvSpPr>
            <p:spPr>
              <a:xfrm>
                <a:off x="1654350" y="4108075"/>
                <a:ext cx="32175" cy="32475"/>
              </a:xfrm>
              <a:custGeom>
                <a:rect b="b" l="l" r="r" t="t"/>
                <a:pathLst>
                  <a:path extrusionOk="0" h="1299" w="1287">
                    <a:moveTo>
                      <a:pt x="489" y="1"/>
                    </a:moveTo>
                    <a:lnTo>
                      <a:pt x="489" y="489"/>
                    </a:lnTo>
                    <a:lnTo>
                      <a:pt x="1" y="643"/>
                    </a:lnTo>
                    <a:lnTo>
                      <a:pt x="489" y="798"/>
                    </a:lnTo>
                    <a:lnTo>
                      <a:pt x="489" y="1298"/>
                    </a:lnTo>
                    <a:lnTo>
                      <a:pt x="799" y="893"/>
                    </a:lnTo>
                    <a:lnTo>
                      <a:pt x="1287" y="1048"/>
                    </a:lnTo>
                    <a:lnTo>
                      <a:pt x="989" y="643"/>
                    </a:lnTo>
                    <a:lnTo>
                      <a:pt x="1287" y="251"/>
                    </a:lnTo>
                    <a:lnTo>
                      <a:pt x="799" y="393"/>
                    </a:lnTo>
                    <a:lnTo>
                      <a:pt x="48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6" name="Google Shape;6296;p28"/>
              <p:cNvSpPr/>
              <p:nvPr/>
            </p:nvSpPr>
            <p:spPr>
              <a:xfrm>
                <a:off x="1129400" y="3853850"/>
                <a:ext cx="9350" cy="6600"/>
              </a:xfrm>
              <a:custGeom>
                <a:rect b="b" l="l" r="r" t="t"/>
                <a:pathLst>
                  <a:path extrusionOk="0" h="264" w="374">
                    <a:moveTo>
                      <a:pt x="166" y="0"/>
                    </a:moveTo>
                    <a:cubicBezTo>
                      <a:pt x="0" y="0"/>
                      <a:pt x="3" y="264"/>
                      <a:pt x="176" y="264"/>
                    </a:cubicBezTo>
                    <a:cubicBezTo>
                      <a:pt x="179" y="264"/>
                      <a:pt x="183" y="264"/>
                      <a:pt x="187" y="264"/>
                    </a:cubicBezTo>
                    <a:cubicBezTo>
                      <a:pt x="191" y="264"/>
                      <a:pt x="194" y="264"/>
                      <a:pt x="198" y="264"/>
                    </a:cubicBezTo>
                    <a:cubicBezTo>
                      <a:pt x="370" y="264"/>
                      <a:pt x="374" y="0"/>
                      <a:pt x="208" y="0"/>
                    </a:cubicBezTo>
                    <a:cubicBezTo>
                      <a:pt x="201" y="0"/>
                      <a:pt x="194" y="1"/>
                      <a:pt x="187" y="2"/>
                    </a:cubicBezTo>
                    <a:cubicBezTo>
                      <a:pt x="179" y="1"/>
                      <a:pt x="172" y="0"/>
                      <a:pt x="16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7" name="Google Shape;6297;p28"/>
              <p:cNvSpPr/>
              <p:nvPr/>
            </p:nvSpPr>
            <p:spPr>
              <a:xfrm>
                <a:off x="1533800" y="3950625"/>
                <a:ext cx="7775" cy="6650"/>
              </a:xfrm>
              <a:custGeom>
                <a:rect b="b" l="l" r="r" t="t"/>
                <a:pathLst>
                  <a:path extrusionOk="0" h="266" w="311">
                    <a:moveTo>
                      <a:pt x="144" y="0"/>
                    </a:moveTo>
                    <a:cubicBezTo>
                      <a:pt x="72" y="0"/>
                      <a:pt x="13" y="60"/>
                      <a:pt x="1" y="131"/>
                    </a:cubicBezTo>
                    <a:cubicBezTo>
                      <a:pt x="1" y="212"/>
                      <a:pt x="67" y="265"/>
                      <a:pt x="135" y="265"/>
                    </a:cubicBezTo>
                    <a:cubicBezTo>
                      <a:pt x="167" y="265"/>
                      <a:pt x="200" y="253"/>
                      <a:pt x="227" y="226"/>
                    </a:cubicBezTo>
                    <a:cubicBezTo>
                      <a:pt x="310" y="143"/>
                      <a:pt x="251" y="12"/>
                      <a:pt x="14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8" name="Google Shape;6298;p28"/>
              <p:cNvSpPr/>
              <p:nvPr/>
            </p:nvSpPr>
            <p:spPr>
              <a:xfrm>
                <a:off x="1733550" y="3694025"/>
                <a:ext cx="7450" cy="6675"/>
              </a:xfrm>
              <a:custGeom>
                <a:rect b="b" l="l" r="r" t="t"/>
                <a:pathLst>
                  <a:path extrusionOk="0" h="267" w="298">
                    <a:moveTo>
                      <a:pt x="131" y="1"/>
                    </a:moveTo>
                    <a:cubicBezTo>
                      <a:pt x="60" y="1"/>
                      <a:pt x="0" y="60"/>
                      <a:pt x="0" y="132"/>
                    </a:cubicBezTo>
                    <a:cubicBezTo>
                      <a:pt x="0" y="213"/>
                      <a:pt x="60" y="266"/>
                      <a:pt x="125" y="266"/>
                    </a:cubicBezTo>
                    <a:cubicBezTo>
                      <a:pt x="156" y="266"/>
                      <a:pt x="187" y="254"/>
                      <a:pt x="214" y="227"/>
                    </a:cubicBezTo>
                    <a:cubicBezTo>
                      <a:pt x="298" y="144"/>
                      <a:pt x="250" y="13"/>
                      <a:pt x="13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9" name="Google Shape;6299;p28"/>
              <p:cNvSpPr/>
              <p:nvPr/>
            </p:nvSpPr>
            <p:spPr>
              <a:xfrm>
                <a:off x="1318300" y="3656225"/>
                <a:ext cx="7775" cy="6650"/>
              </a:xfrm>
              <a:custGeom>
                <a:rect b="b" l="l" r="r" t="t"/>
                <a:pathLst>
                  <a:path extrusionOk="0" h="266" w="311">
                    <a:moveTo>
                      <a:pt x="144" y="1"/>
                    </a:moveTo>
                    <a:cubicBezTo>
                      <a:pt x="72" y="1"/>
                      <a:pt x="13" y="60"/>
                      <a:pt x="1" y="132"/>
                    </a:cubicBezTo>
                    <a:cubicBezTo>
                      <a:pt x="1" y="213"/>
                      <a:pt x="66" y="266"/>
                      <a:pt x="135" y="266"/>
                    </a:cubicBezTo>
                    <a:cubicBezTo>
                      <a:pt x="167" y="266"/>
                      <a:pt x="200" y="254"/>
                      <a:pt x="227" y="227"/>
                    </a:cubicBezTo>
                    <a:cubicBezTo>
                      <a:pt x="310" y="144"/>
                      <a:pt x="251" y="13"/>
                      <a:pt x="14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0" name="Google Shape;6300;p28"/>
              <p:cNvSpPr/>
              <p:nvPr/>
            </p:nvSpPr>
            <p:spPr>
              <a:xfrm>
                <a:off x="1530525" y="3743750"/>
                <a:ext cx="14925" cy="12800"/>
              </a:xfrm>
              <a:custGeom>
                <a:rect b="b" l="l" r="r" t="t"/>
                <a:pathLst>
                  <a:path extrusionOk="0" h="512" w="597">
                    <a:moveTo>
                      <a:pt x="275" y="0"/>
                    </a:moveTo>
                    <a:cubicBezTo>
                      <a:pt x="132" y="0"/>
                      <a:pt x="13" y="107"/>
                      <a:pt x="1" y="262"/>
                    </a:cubicBezTo>
                    <a:cubicBezTo>
                      <a:pt x="1" y="409"/>
                      <a:pt x="129" y="511"/>
                      <a:pt x="264" y="511"/>
                    </a:cubicBezTo>
                    <a:cubicBezTo>
                      <a:pt x="326" y="511"/>
                      <a:pt x="389" y="490"/>
                      <a:pt x="441" y="441"/>
                    </a:cubicBezTo>
                    <a:cubicBezTo>
                      <a:pt x="596" y="286"/>
                      <a:pt x="501" y="12"/>
                      <a:pt x="27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1" name="Google Shape;6301;p28"/>
              <p:cNvSpPr/>
              <p:nvPr/>
            </p:nvSpPr>
            <p:spPr>
              <a:xfrm>
                <a:off x="844725" y="3330900"/>
                <a:ext cx="31875" cy="33650"/>
              </a:xfrm>
              <a:custGeom>
                <a:rect b="b" l="l" r="r" t="t"/>
                <a:pathLst>
                  <a:path extrusionOk="0" h="1346" w="1275">
                    <a:moveTo>
                      <a:pt x="727" y="0"/>
                    </a:moveTo>
                    <a:lnTo>
                      <a:pt x="489" y="453"/>
                    </a:lnTo>
                    <a:lnTo>
                      <a:pt x="1" y="358"/>
                    </a:lnTo>
                    <a:lnTo>
                      <a:pt x="334" y="739"/>
                    </a:lnTo>
                    <a:lnTo>
                      <a:pt x="84" y="1191"/>
                    </a:lnTo>
                    <a:lnTo>
                      <a:pt x="84" y="1191"/>
                    </a:lnTo>
                    <a:lnTo>
                      <a:pt x="537" y="965"/>
                    </a:lnTo>
                    <a:lnTo>
                      <a:pt x="870" y="1346"/>
                    </a:lnTo>
                    <a:lnTo>
                      <a:pt x="822" y="834"/>
                    </a:lnTo>
                    <a:lnTo>
                      <a:pt x="1275" y="608"/>
                    </a:lnTo>
                    <a:lnTo>
                      <a:pt x="787" y="512"/>
                    </a:lnTo>
                    <a:lnTo>
                      <a:pt x="72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2" name="Google Shape;6302;p28"/>
              <p:cNvSpPr/>
              <p:nvPr/>
            </p:nvSpPr>
            <p:spPr>
              <a:xfrm>
                <a:off x="1221925" y="2868625"/>
                <a:ext cx="7700" cy="6600"/>
              </a:xfrm>
              <a:custGeom>
                <a:rect b="b" l="l" r="r" t="t"/>
                <a:pathLst>
                  <a:path extrusionOk="0" h="264" w="308">
                    <a:moveTo>
                      <a:pt x="174" y="0"/>
                    </a:moveTo>
                    <a:cubicBezTo>
                      <a:pt x="74" y="0"/>
                      <a:pt x="1" y="113"/>
                      <a:pt x="58" y="203"/>
                    </a:cubicBezTo>
                    <a:cubicBezTo>
                      <a:pt x="83" y="244"/>
                      <a:pt x="124" y="263"/>
                      <a:pt x="164" y="263"/>
                    </a:cubicBezTo>
                    <a:cubicBezTo>
                      <a:pt x="218" y="263"/>
                      <a:pt x="270" y="229"/>
                      <a:pt x="284" y="168"/>
                    </a:cubicBezTo>
                    <a:cubicBezTo>
                      <a:pt x="308" y="96"/>
                      <a:pt x="260" y="25"/>
                      <a:pt x="189" y="1"/>
                    </a:cubicBezTo>
                    <a:cubicBezTo>
                      <a:pt x="184" y="0"/>
                      <a:pt x="179" y="0"/>
                      <a:pt x="17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3" name="Google Shape;6303;p28"/>
              <p:cNvSpPr/>
              <p:nvPr/>
            </p:nvSpPr>
            <p:spPr>
              <a:xfrm>
                <a:off x="1048500" y="3245700"/>
                <a:ext cx="7900" cy="6350"/>
              </a:xfrm>
              <a:custGeom>
                <a:rect b="b" l="l" r="r" t="t"/>
                <a:pathLst>
                  <a:path extrusionOk="0" h="254" w="316">
                    <a:moveTo>
                      <a:pt x="166" y="0"/>
                    </a:moveTo>
                    <a:cubicBezTo>
                      <a:pt x="64" y="0"/>
                      <a:pt x="0" y="107"/>
                      <a:pt x="65" y="194"/>
                    </a:cubicBezTo>
                    <a:cubicBezTo>
                      <a:pt x="91" y="234"/>
                      <a:pt x="131" y="253"/>
                      <a:pt x="171" y="253"/>
                    </a:cubicBezTo>
                    <a:cubicBezTo>
                      <a:pt x="225" y="253"/>
                      <a:pt x="278" y="219"/>
                      <a:pt x="291" y="158"/>
                    </a:cubicBezTo>
                    <a:cubicBezTo>
                      <a:pt x="315" y="87"/>
                      <a:pt x="268" y="15"/>
                      <a:pt x="196" y="3"/>
                    </a:cubicBezTo>
                    <a:cubicBezTo>
                      <a:pt x="186" y="1"/>
                      <a:pt x="176" y="0"/>
                      <a:pt x="16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4" name="Google Shape;6304;p28"/>
              <p:cNvSpPr/>
              <p:nvPr/>
            </p:nvSpPr>
            <p:spPr>
              <a:xfrm>
                <a:off x="1261325" y="3491250"/>
                <a:ext cx="7900" cy="6350"/>
              </a:xfrm>
              <a:custGeom>
                <a:rect b="b" l="l" r="r" t="t"/>
                <a:pathLst>
                  <a:path extrusionOk="0" h="254" w="316">
                    <a:moveTo>
                      <a:pt x="166" y="1"/>
                    </a:moveTo>
                    <a:cubicBezTo>
                      <a:pt x="64" y="1"/>
                      <a:pt x="0" y="107"/>
                      <a:pt x="65" y="194"/>
                    </a:cubicBezTo>
                    <a:cubicBezTo>
                      <a:pt x="91" y="235"/>
                      <a:pt x="131" y="254"/>
                      <a:pt x="172" y="254"/>
                    </a:cubicBezTo>
                    <a:cubicBezTo>
                      <a:pt x="227" y="254"/>
                      <a:pt x="283" y="220"/>
                      <a:pt x="303" y="159"/>
                    </a:cubicBezTo>
                    <a:cubicBezTo>
                      <a:pt x="315" y="87"/>
                      <a:pt x="268" y="16"/>
                      <a:pt x="196" y="4"/>
                    </a:cubicBezTo>
                    <a:cubicBezTo>
                      <a:pt x="186" y="2"/>
                      <a:pt x="176" y="1"/>
                      <a:pt x="16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5" name="Google Shape;6305;p28"/>
              <p:cNvSpPr/>
              <p:nvPr/>
            </p:nvSpPr>
            <p:spPr>
              <a:xfrm>
                <a:off x="1378425" y="3091225"/>
                <a:ext cx="8525" cy="6925"/>
              </a:xfrm>
              <a:custGeom>
                <a:rect b="b" l="l" r="r" t="t"/>
                <a:pathLst>
                  <a:path extrusionOk="0" h="277" w="341">
                    <a:moveTo>
                      <a:pt x="186" y="0"/>
                    </a:moveTo>
                    <a:cubicBezTo>
                      <a:pt x="159" y="0"/>
                      <a:pt x="132" y="9"/>
                      <a:pt x="108" y="27"/>
                    </a:cubicBezTo>
                    <a:cubicBezTo>
                      <a:pt x="1" y="98"/>
                      <a:pt x="48" y="253"/>
                      <a:pt x="179" y="277"/>
                    </a:cubicBezTo>
                    <a:cubicBezTo>
                      <a:pt x="239" y="277"/>
                      <a:pt x="310" y="229"/>
                      <a:pt x="322" y="170"/>
                    </a:cubicBezTo>
                    <a:cubicBezTo>
                      <a:pt x="340" y="72"/>
                      <a:pt x="265" y="0"/>
                      <a:pt x="18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6" name="Google Shape;6306;p28"/>
              <p:cNvSpPr/>
              <p:nvPr/>
            </p:nvSpPr>
            <p:spPr>
              <a:xfrm>
                <a:off x="1244750" y="3281925"/>
                <a:ext cx="14950" cy="12700"/>
              </a:xfrm>
              <a:custGeom>
                <a:rect b="b" l="l" r="r" t="t"/>
                <a:pathLst>
                  <a:path extrusionOk="0" h="508" w="598">
                    <a:moveTo>
                      <a:pt x="313" y="1"/>
                    </a:moveTo>
                    <a:cubicBezTo>
                      <a:pt x="120" y="1"/>
                      <a:pt x="0" y="214"/>
                      <a:pt x="109" y="388"/>
                    </a:cubicBezTo>
                    <a:cubicBezTo>
                      <a:pt x="160" y="469"/>
                      <a:pt x="241" y="507"/>
                      <a:pt x="321" y="507"/>
                    </a:cubicBezTo>
                    <a:cubicBezTo>
                      <a:pt x="429" y="507"/>
                      <a:pt x="534" y="439"/>
                      <a:pt x="562" y="316"/>
                    </a:cubicBezTo>
                    <a:cubicBezTo>
                      <a:pt x="597" y="173"/>
                      <a:pt x="502" y="31"/>
                      <a:pt x="371" y="7"/>
                    </a:cubicBezTo>
                    <a:cubicBezTo>
                      <a:pt x="351" y="3"/>
                      <a:pt x="332" y="1"/>
                      <a:pt x="31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07" name="Google Shape;6307;p28"/>
            <p:cNvGrpSpPr/>
            <p:nvPr/>
          </p:nvGrpSpPr>
          <p:grpSpPr>
            <a:xfrm rot="3599956">
              <a:off x="6229974" y="85543"/>
              <a:ext cx="3916489" cy="3378051"/>
              <a:chOff x="780450" y="1002925"/>
              <a:chExt cx="3916575" cy="3378125"/>
            </a:xfrm>
          </p:grpSpPr>
          <p:sp>
            <p:nvSpPr>
              <p:cNvPr id="6308" name="Google Shape;6308;p28"/>
              <p:cNvSpPr/>
              <p:nvPr/>
            </p:nvSpPr>
            <p:spPr>
              <a:xfrm>
                <a:off x="2544350" y="2278100"/>
                <a:ext cx="32175" cy="32450"/>
              </a:xfrm>
              <a:custGeom>
                <a:rect b="b" l="l" r="r" t="t"/>
                <a:pathLst>
                  <a:path extrusionOk="0" h="1298" w="1287">
                    <a:moveTo>
                      <a:pt x="489" y="0"/>
                    </a:moveTo>
                    <a:lnTo>
                      <a:pt x="489" y="500"/>
                    </a:lnTo>
                    <a:lnTo>
                      <a:pt x="1" y="643"/>
                    </a:lnTo>
                    <a:lnTo>
                      <a:pt x="489" y="798"/>
                    </a:lnTo>
                    <a:lnTo>
                      <a:pt x="489" y="1298"/>
                    </a:lnTo>
                    <a:lnTo>
                      <a:pt x="798" y="893"/>
                    </a:lnTo>
                    <a:lnTo>
                      <a:pt x="1287" y="1048"/>
                    </a:lnTo>
                    <a:lnTo>
                      <a:pt x="989" y="643"/>
                    </a:lnTo>
                    <a:lnTo>
                      <a:pt x="1287" y="250"/>
                    </a:lnTo>
                    <a:lnTo>
                      <a:pt x="798" y="405"/>
                    </a:lnTo>
                    <a:lnTo>
                      <a:pt x="4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9" name="Google Shape;6309;p28"/>
              <p:cNvSpPr/>
              <p:nvPr/>
            </p:nvSpPr>
            <p:spPr>
              <a:xfrm>
                <a:off x="3345350" y="2331075"/>
                <a:ext cx="32175" cy="32475"/>
              </a:xfrm>
              <a:custGeom>
                <a:rect b="b" l="l" r="r" t="t"/>
                <a:pathLst>
                  <a:path extrusionOk="0" h="1299" w="1287">
                    <a:moveTo>
                      <a:pt x="489" y="0"/>
                    </a:moveTo>
                    <a:lnTo>
                      <a:pt x="489" y="500"/>
                    </a:lnTo>
                    <a:lnTo>
                      <a:pt x="0" y="655"/>
                    </a:lnTo>
                    <a:lnTo>
                      <a:pt x="489" y="798"/>
                    </a:lnTo>
                    <a:lnTo>
                      <a:pt x="489" y="1298"/>
                    </a:lnTo>
                    <a:lnTo>
                      <a:pt x="798" y="893"/>
                    </a:lnTo>
                    <a:lnTo>
                      <a:pt x="1286" y="1048"/>
                    </a:lnTo>
                    <a:lnTo>
                      <a:pt x="1286" y="1048"/>
                    </a:lnTo>
                    <a:lnTo>
                      <a:pt x="989" y="655"/>
                    </a:lnTo>
                    <a:lnTo>
                      <a:pt x="1286" y="250"/>
                    </a:lnTo>
                    <a:lnTo>
                      <a:pt x="798" y="405"/>
                    </a:lnTo>
                    <a:lnTo>
                      <a:pt x="4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0" name="Google Shape;6310;p28"/>
              <p:cNvSpPr/>
              <p:nvPr/>
            </p:nvSpPr>
            <p:spPr>
              <a:xfrm>
                <a:off x="2592275" y="1497050"/>
                <a:ext cx="32175" cy="32450"/>
              </a:xfrm>
              <a:custGeom>
                <a:rect b="b" l="l" r="r" t="t"/>
                <a:pathLst>
                  <a:path extrusionOk="0" h="1298" w="1287">
                    <a:moveTo>
                      <a:pt x="489" y="0"/>
                    </a:moveTo>
                    <a:lnTo>
                      <a:pt x="489" y="500"/>
                    </a:lnTo>
                    <a:lnTo>
                      <a:pt x="1" y="655"/>
                    </a:lnTo>
                    <a:lnTo>
                      <a:pt x="489" y="798"/>
                    </a:lnTo>
                    <a:lnTo>
                      <a:pt x="489" y="1298"/>
                    </a:lnTo>
                    <a:lnTo>
                      <a:pt x="798" y="893"/>
                    </a:lnTo>
                    <a:lnTo>
                      <a:pt x="1286" y="1048"/>
                    </a:lnTo>
                    <a:lnTo>
                      <a:pt x="989" y="655"/>
                    </a:lnTo>
                    <a:lnTo>
                      <a:pt x="1286" y="250"/>
                    </a:lnTo>
                    <a:lnTo>
                      <a:pt x="798" y="405"/>
                    </a:lnTo>
                    <a:lnTo>
                      <a:pt x="4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1" name="Google Shape;6311;p28"/>
              <p:cNvSpPr/>
              <p:nvPr/>
            </p:nvSpPr>
            <p:spPr>
              <a:xfrm>
                <a:off x="3361425" y="1920600"/>
                <a:ext cx="32475" cy="32475"/>
              </a:xfrm>
              <a:custGeom>
                <a:rect b="b" l="l" r="r" t="t"/>
                <a:pathLst>
                  <a:path extrusionOk="0" h="1299" w="1299">
                    <a:moveTo>
                      <a:pt x="488" y="1"/>
                    </a:moveTo>
                    <a:lnTo>
                      <a:pt x="488" y="501"/>
                    </a:lnTo>
                    <a:lnTo>
                      <a:pt x="0" y="656"/>
                    </a:lnTo>
                    <a:lnTo>
                      <a:pt x="488" y="798"/>
                    </a:lnTo>
                    <a:lnTo>
                      <a:pt x="488" y="1298"/>
                    </a:lnTo>
                    <a:lnTo>
                      <a:pt x="798" y="894"/>
                    </a:lnTo>
                    <a:lnTo>
                      <a:pt x="1298" y="1048"/>
                    </a:lnTo>
                    <a:lnTo>
                      <a:pt x="989" y="656"/>
                    </a:lnTo>
                    <a:lnTo>
                      <a:pt x="1298" y="251"/>
                    </a:lnTo>
                    <a:lnTo>
                      <a:pt x="798" y="405"/>
                    </a:lnTo>
                    <a:lnTo>
                      <a:pt x="48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2" name="Google Shape;6312;p28"/>
              <p:cNvSpPr/>
              <p:nvPr/>
            </p:nvSpPr>
            <p:spPr>
              <a:xfrm>
                <a:off x="1761525" y="2082225"/>
                <a:ext cx="32450" cy="32475"/>
              </a:xfrm>
              <a:custGeom>
                <a:rect b="b" l="l" r="r" t="t"/>
                <a:pathLst>
                  <a:path extrusionOk="0" h="1299" w="1298">
                    <a:moveTo>
                      <a:pt x="500" y="1"/>
                    </a:moveTo>
                    <a:lnTo>
                      <a:pt x="500" y="489"/>
                    </a:lnTo>
                    <a:lnTo>
                      <a:pt x="0" y="644"/>
                    </a:lnTo>
                    <a:lnTo>
                      <a:pt x="500" y="798"/>
                    </a:lnTo>
                    <a:lnTo>
                      <a:pt x="500" y="1299"/>
                    </a:lnTo>
                    <a:lnTo>
                      <a:pt x="798" y="894"/>
                    </a:lnTo>
                    <a:lnTo>
                      <a:pt x="1298" y="1048"/>
                    </a:lnTo>
                    <a:lnTo>
                      <a:pt x="988" y="644"/>
                    </a:lnTo>
                    <a:lnTo>
                      <a:pt x="1298" y="251"/>
                    </a:lnTo>
                    <a:lnTo>
                      <a:pt x="1298" y="251"/>
                    </a:lnTo>
                    <a:lnTo>
                      <a:pt x="798" y="394"/>
                    </a:lnTo>
                    <a:lnTo>
                      <a:pt x="50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3" name="Google Shape;6313;p28"/>
              <p:cNvSpPr/>
              <p:nvPr/>
            </p:nvSpPr>
            <p:spPr>
              <a:xfrm>
                <a:off x="1647825" y="2529000"/>
                <a:ext cx="32450" cy="32475"/>
              </a:xfrm>
              <a:custGeom>
                <a:rect b="b" l="l" r="r" t="t"/>
                <a:pathLst>
                  <a:path extrusionOk="0" h="1299" w="1298">
                    <a:moveTo>
                      <a:pt x="500" y="1"/>
                    </a:moveTo>
                    <a:lnTo>
                      <a:pt x="500" y="489"/>
                    </a:lnTo>
                    <a:lnTo>
                      <a:pt x="0" y="644"/>
                    </a:lnTo>
                    <a:lnTo>
                      <a:pt x="500" y="799"/>
                    </a:lnTo>
                    <a:lnTo>
                      <a:pt x="500" y="1299"/>
                    </a:lnTo>
                    <a:lnTo>
                      <a:pt x="798" y="894"/>
                    </a:lnTo>
                    <a:lnTo>
                      <a:pt x="1298" y="1049"/>
                    </a:lnTo>
                    <a:lnTo>
                      <a:pt x="1298" y="1049"/>
                    </a:lnTo>
                    <a:lnTo>
                      <a:pt x="988" y="644"/>
                    </a:lnTo>
                    <a:lnTo>
                      <a:pt x="1298" y="251"/>
                    </a:lnTo>
                    <a:lnTo>
                      <a:pt x="798" y="394"/>
                    </a:lnTo>
                    <a:lnTo>
                      <a:pt x="50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4" name="Google Shape;6314;p28"/>
              <p:cNvSpPr/>
              <p:nvPr/>
            </p:nvSpPr>
            <p:spPr>
              <a:xfrm>
                <a:off x="780450" y="2377800"/>
                <a:ext cx="32175" cy="32775"/>
              </a:xfrm>
              <a:custGeom>
                <a:rect b="b" l="l" r="r" t="t"/>
                <a:pathLst>
                  <a:path extrusionOk="0" h="1311" w="1287">
                    <a:moveTo>
                      <a:pt x="488" y="1"/>
                    </a:moveTo>
                    <a:lnTo>
                      <a:pt x="488" y="501"/>
                    </a:lnTo>
                    <a:lnTo>
                      <a:pt x="0" y="655"/>
                    </a:lnTo>
                    <a:lnTo>
                      <a:pt x="488" y="810"/>
                    </a:lnTo>
                    <a:lnTo>
                      <a:pt x="488" y="1310"/>
                    </a:lnTo>
                    <a:lnTo>
                      <a:pt x="798" y="905"/>
                    </a:lnTo>
                    <a:lnTo>
                      <a:pt x="1286" y="1060"/>
                    </a:lnTo>
                    <a:lnTo>
                      <a:pt x="988" y="655"/>
                    </a:lnTo>
                    <a:lnTo>
                      <a:pt x="1286" y="251"/>
                    </a:lnTo>
                    <a:lnTo>
                      <a:pt x="798" y="405"/>
                    </a:lnTo>
                    <a:lnTo>
                      <a:pt x="48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5" name="Google Shape;6315;p28"/>
              <p:cNvSpPr/>
              <p:nvPr/>
            </p:nvSpPr>
            <p:spPr>
              <a:xfrm>
                <a:off x="2243125" y="2420375"/>
                <a:ext cx="32175" cy="32450"/>
              </a:xfrm>
              <a:custGeom>
                <a:rect b="b" l="l" r="r" t="t"/>
                <a:pathLst>
                  <a:path extrusionOk="0" h="1298" w="1287">
                    <a:moveTo>
                      <a:pt x="489" y="0"/>
                    </a:moveTo>
                    <a:lnTo>
                      <a:pt x="489" y="500"/>
                    </a:lnTo>
                    <a:lnTo>
                      <a:pt x="1" y="655"/>
                    </a:lnTo>
                    <a:lnTo>
                      <a:pt x="489" y="810"/>
                    </a:lnTo>
                    <a:lnTo>
                      <a:pt x="489" y="1298"/>
                    </a:lnTo>
                    <a:lnTo>
                      <a:pt x="798" y="905"/>
                    </a:lnTo>
                    <a:lnTo>
                      <a:pt x="1286" y="1060"/>
                    </a:lnTo>
                    <a:lnTo>
                      <a:pt x="989" y="655"/>
                    </a:lnTo>
                    <a:lnTo>
                      <a:pt x="1286" y="250"/>
                    </a:lnTo>
                    <a:lnTo>
                      <a:pt x="1286" y="250"/>
                    </a:lnTo>
                    <a:lnTo>
                      <a:pt x="798" y="405"/>
                    </a:lnTo>
                    <a:lnTo>
                      <a:pt x="4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6" name="Google Shape;6316;p28"/>
              <p:cNvSpPr/>
              <p:nvPr/>
            </p:nvSpPr>
            <p:spPr>
              <a:xfrm>
                <a:off x="3166450" y="3111225"/>
                <a:ext cx="32475" cy="32475"/>
              </a:xfrm>
              <a:custGeom>
                <a:rect b="b" l="l" r="r" t="t"/>
                <a:pathLst>
                  <a:path extrusionOk="0" h="1299" w="1299">
                    <a:moveTo>
                      <a:pt x="501" y="1"/>
                    </a:moveTo>
                    <a:lnTo>
                      <a:pt x="501" y="501"/>
                    </a:lnTo>
                    <a:lnTo>
                      <a:pt x="1" y="643"/>
                    </a:lnTo>
                    <a:lnTo>
                      <a:pt x="501" y="798"/>
                    </a:lnTo>
                    <a:lnTo>
                      <a:pt x="501" y="1298"/>
                    </a:lnTo>
                    <a:lnTo>
                      <a:pt x="798" y="894"/>
                    </a:lnTo>
                    <a:lnTo>
                      <a:pt x="1298" y="1048"/>
                    </a:lnTo>
                    <a:lnTo>
                      <a:pt x="1298" y="1048"/>
                    </a:lnTo>
                    <a:lnTo>
                      <a:pt x="989" y="643"/>
                    </a:lnTo>
                    <a:lnTo>
                      <a:pt x="1298" y="251"/>
                    </a:lnTo>
                    <a:lnTo>
                      <a:pt x="798" y="405"/>
                    </a:lnTo>
                    <a:lnTo>
                      <a:pt x="50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7" name="Google Shape;6317;p28"/>
              <p:cNvSpPr/>
              <p:nvPr/>
            </p:nvSpPr>
            <p:spPr>
              <a:xfrm>
                <a:off x="3302475" y="3978300"/>
                <a:ext cx="32175" cy="32475"/>
              </a:xfrm>
              <a:custGeom>
                <a:rect b="b" l="l" r="r" t="t"/>
                <a:pathLst>
                  <a:path extrusionOk="0" h="1299" w="1287">
                    <a:moveTo>
                      <a:pt x="489" y="0"/>
                    </a:moveTo>
                    <a:lnTo>
                      <a:pt x="489" y="500"/>
                    </a:lnTo>
                    <a:lnTo>
                      <a:pt x="1" y="655"/>
                    </a:lnTo>
                    <a:lnTo>
                      <a:pt x="489" y="810"/>
                    </a:lnTo>
                    <a:lnTo>
                      <a:pt x="489" y="1298"/>
                    </a:lnTo>
                    <a:lnTo>
                      <a:pt x="799" y="893"/>
                    </a:lnTo>
                    <a:lnTo>
                      <a:pt x="1287" y="1048"/>
                    </a:lnTo>
                    <a:lnTo>
                      <a:pt x="989" y="655"/>
                    </a:lnTo>
                    <a:lnTo>
                      <a:pt x="1287" y="250"/>
                    </a:lnTo>
                    <a:lnTo>
                      <a:pt x="799" y="405"/>
                    </a:lnTo>
                    <a:lnTo>
                      <a:pt x="4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8" name="Google Shape;6318;p28"/>
              <p:cNvSpPr/>
              <p:nvPr/>
            </p:nvSpPr>
            <p:spPr>
              <a:xfrm>
                <a:off x="2336000" y="3689575"/>
                <a:ext cx="32475" cy="32475"/>
              </a:xfrm>
              <a:custGeom>
                <a:rect b="b" l="l" r="r" t="t"/>
                <a:pathLst>
                  <a:path extrusionOk="0" h="1299" w="1299">
                    <a:moveTo>
                      <a:pt x="500" y="0"/>
                    </a:moveTo>
                    <a:lnTo>
                      <a:pt x="500" y="489"/>
                    </a:lnTo>
                    <a:lnTo>
                      <a:pt x="0" y="643"/>
                    </a:lnTo>
                    <a:lnTo>
                      <a:pt x="500" y="798"/>
                    </a:lnTo>
                    <a:lnTo>
                      <a:pt x="500" y="1298"/>
                    </a:lnTo>
                    <a:lnTo>
                      <a:pt x="798" y="893"/>
                    </a:lnTo>
                    <a:lnTo>
                      <a:pt x="1298" y="1048"/>
                    </a:lnTo>
                    <a:lnTo>
                      <a:pt x="988" y="643"/>
                    </a:lnTo>
                    <a:lnTo>
                      <a:pt x="1298" y="238"/>
                    </a:lnTo>
                    <a:lnTo>
                      <a:pt x="798" y="393"/>
                    </a:lnTo>
                    <a:lnTo>
                      <a:pt x="5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9" name="Google Shape;6319;p28"/>
              <p:cNvSpPr/>
              <p:nvPr/>
            </p:nvSpPr>
            <p:spPr>
              <a:xfrm>
                <a:off x="2560425" y="3143675"/>
                <a:ext cx="32475" cy="32475"/>
              </a:xfrm>
              <a:custGeom>
                <a:rect b="b" l="l" r="r" t="t"/>
                <a:pathLst>
                  <a:path extrusionOk="0" h="1299" w="1299">
                    <a:moveTo>
                      <a:pt x="501" y="0"/>
                    </a:moveTo>
                    <a:lnTo>
                      <a:pt x="501" y="488"/>
                    </a:lnTo>
                    <a:lnTo>
                      <a:pt x="1" y="643"/>
                    </a:lnTo>
                    <a:lnTo>
                      <a:pt x="501" y="798"/>
                    </a:lnTo>
                    <a:lnTo>
                      <a:pt x="501" y="1298"/>
                    </a:lnTo>
                    <a:lnTo>
                      <a:pt x="798" y="893"/>
                    </a:lnTo>
                    <a:lnTo>
                      <a:pt x="1298" y="1048"/>
                    </a:lnTo>
                    <a:lnTo>
                      <a:pt x="989" y="643"/>
                    </a:lnTo>
                    <a:lnTo>
                      <a:pt x="1298" y="250"/>
                    </a:lnTo>
                    <a:lnTo>
                      <a:pt x="1298" y="250"/>
                    </a:lnTo>
                    <a:lnTo>
                      <a:pt x="798" y="405"/>
                    </a:lnTo>
                    <a:lnTo>
                      <a:pt x="50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0" name="Google Shape;6320;p28"/>
              <p:cNvSpPr/>
              <p:nvPr/>
            </p:nvSpPr>
            <p:spPr>
              <a:xfrm>
                <a:off x="1914525" y="1848875"/>
                <a:ext cx="32450" cy="32475"/>
              </a:xfrm>
              <a:custGeom>
                <a:rect b="b" l="l" r="r" t="t"/>
                <a:pathLst>
                  <a:path extrusionOk="0" h="1299" w="1298">
                    <a:moveTo>
                      <a:pt x="500" y="0"/>
                    </a:moveTo>
                    <a:lnTo>
                      <a:pt x="500" y="500"/>
                    </a:lnTo>
                    <a:lnTo>
                      <a:pt x="0" y="643"/>
                    </a:lnTo>
                    <a:lnTo>
                      <a:pt x="500" y="798"/>
                    </a:lnTo>
                    <a:lnTo>
                      <a:pt x="500" y="1298"/>
                    </a:lnTo>
                    <a:lnTo>
                      <a:pt x="810" y="893"/>
                    </a:lnTo>
                    <a:lnTo>
                      <a:pt x="1298" y="1048"/>
                    </a:lnTo>
                    <a:lnTo>
                      <a:pt x="988" y="643"/>
                    </a:lnTo>
                    <a:lnTo>
                      <a:pt x="1298" y="250"/>
                    </a:lnTo>
                    <a:lnTo>
                      <a:pt x="810" y="405"/>
                    </a:lnTo>
                    <a:lnTo>
                      <a:pt x="5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1" name="Google Shape;6321;p28"/>
              <p:cNvSpPr/>
              <p:nvPr/>
            </p:nvSpPr>
            <p:spPr>
              <a:xfrm>
                <a:off x="2360400" y="1131825"/>
                <a:ext cx="32475" cy="32450"/>
              </a:xfrm>
              <a:custGeom>
                <a:rect b="b" l="l" r="r" t="t"/>
                <a:pathLst>
                  <a:path extrusionOk="0" h="1298" w="1299">
                    <a:moveTo>
                      <a:pt x="501" y="0"/>
                    </a:moveTo>
                    <a:lnTo>
                      <a:pt x="501" y="500"/>
                    </a:lnTo>
                    <a:lnTo>
                      <a:pt x="1" y="655"/>
                    </a:lnTo>
                    <a:lnTo>
                      <a:pt x="501" y="798"/>
                    </a:lnTo>
                    <a:lnTo>
                      <a:pt x="501" y="1298"/>
                    </a:lnTo>
                    <a:lnTo>
                      <a:pt x="798" y="893"/>
                    </a:lnTo>
                    <a:lnTo>
                      <a:pt x="1298" y="1048"/>
                    </a:lnTo>
                    <a:lnTo>
                      <a:pt x="989" y="655"/>
                    </a:lnTo>
                    <a:lnTo>
                      <a:pt x="1298" y="250"/>
                    </a:lnTo>
                    <a:lnTo>
                      <a:pt x="798" y="405"/>
                    </a:lnTo>
                    <a:lnTo>
                      <a:pt x="50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2" name="Google Shape;6322;p28"/>
              <p:cNvSpPr/>
              <p:nvPr/>
            </p:nvSpPr>
            <p:spPr>
              <a:xfrm>
                <a:off x="2275275" y="2911200"/>
                <a:ext cx="32475" cy="32475"/>
              </a:xfrm>
              <a:custGeom>
                <a:rect b="b" l="l" r="r" t="t"/>
                <a:pathLst>
                  <a:path extrusionOk="0" h="1299" w="1299">
                    <a:moveTo>
                      <a:pt x="500" y="1"/>
                    </a:moveTo>
                    <a:lnTo>
                      <a:pt x="500" y="501"/>
                    </a:lnTo>
                    <a:lnTo>
                      <a:pt x="0" y="644"/>
                    </a:lnTo>
                    <a:lnTo>
                      <a:pt x="500" y="798"/>
                    </a:lnTo>
                    <a:lnTo>
                      <a:pt x="500" y="1298"/>
                    </a:lnTo>
                    <a:lnTo>
                      <a:pt x="798" y="894"/>
                    </a:lnTo>
                    <a:lnTo>
                      <a:pt x="1298" y="1048"/>
                    </a:lnTo>
                    <a:lnTo>
                      <a:pt x="989" y="644"/>
                    </a:lnTo>
                    <a:lnTo>
                      <a:pt x="1298" y="251"/>
                    </a:lnTo>
                    <a:lnTo>
                      <a:pt x="1298" y="251"/>
                    </a:lnTo>
                    <a:lnTo>
                      <a:pt x="798" y="393"/>
                    </a:lnTo>
                    <a:lnTo>
                      <a:pt x="50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3" name="Google Shape;6323;p28"/>
              <p:cNvSpPr/>
              <p:nvPr/>
            </p:nvSpPr>
            <p:spPr>
              <a:xfrm>
                <a:off x="2544350" y="3918175"/>
                <a:ext cx="32175" cy="32475"/>
              </a:xfrm>
              <a:custGeom>
                <a:rect b="b" l="l" r="r" t="t"/>
                <a:pathLst>
                  <a:path extrusionOk="0" h="1299" w="1287">
                    <a:moveTo>
                      <a:pt x="489" y="0"/>
                    </a:moveTo>
                    <a:lnTo>
                      <a:pt x="489" y="500"/>
                    </a:lnTo>
                    <a:lnTo>
                      <a:pt x="1" y="655"/>
                    </a:lnTo>
                    <a:lnTo>
                      <a:pt x="489" y="810"/>
                    </a:lnTo>
                    <a:lnTo>
                      <a:pt x="489" y="1298"/>
                    </a:lnTo>
                    <a:lnTo>
                      <a:pt x="798" y="905"/>
                    </a:lnTo>
                    <a:lnTo>
                      <a:pt x="1287" y="1048"/>
                    </a:lnTo>
                    <a:lnTo>
                      <a:pt x="989" y="655"/>
                    </a:lnTo>
                    <a:lnTo>
                      <a:pt x="1287" y="250"/>
                    </a:lnTo>
                    <a:lnTo>
                      <a:pt x="798" y="405"/>
                    </a:lnTo>
                    <a:lnTo>
                      <a:pt x="4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4" name="Google Shape;6324;p28"/>
              <p:cNvSpPr/>
              <p:nvPr/>
            </p:nvSpPr>
            <p:spPr>
              <a:xfrm>
                <a:off x="2670850" y="2694200"/>
                <a:ext cx="32175" cy="32475"/>
              </a:xfrm>
              <a:custGeom>
                <a:rect b="b" l="l" r="r" t="t"/>
                <a:pathLst>
                  <a:path extrusionOk="0" h="1299" w="1287">
                    <a:moveTo>
                      <a:pt x="489" y="1"/>
                    </a:moveTo>
                    <a:lnTo>
                      <a:pt x="489" y="489"/>
                    </a:lnTo>
                    <a:lnTo>
                      <a:pt x="1" y="644"/>
                    </a:lnTo>
                    <a:lnTo>
                      <a:pt x="489" y="799"/>
                    </a:lnTo>
                    <a:lnTo>
                      <a:pt x="489" y="1299"/>
                    </a:lnTo>
                    <a:lnTo>
                      <a:pt x="799" y="894"/>
                    </a:lnTo>
                    <a:lnTo>
                      <a:pt x="1287" y="1049"/>
                    </a:lnTo>
                    <a:lnTo>
                      <a:pt x="1287" y="1049"/>
                    </a:lnTo>
                    <a:lnTo>
                      <a:pt x="989" y="644"/>
                    </a:lnTo>
                    <a:lnTo>
                      <a:pt x="1287" y="251"/>
                    </a:lnTo>
                    <a:lnTo>
                      <a:pt x="799" y="394"/>
                    </a:lnTo>
                    <a:lnTo>
                      <a:pt x="48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5" name="Google Shape;6325;p28"/>
              <p:cNvSpPr/>
              <p:nvPr/>
            </p:nvSpPr>
            <p:spPr>
              <a:xfrm>
                <a:off x="2745875" y="1821775"/>
                <a:ext cx="32450" cy="32475"/>
              </a:xfrm>
              <a:custGeom>
                <a:rect b="b" l="l" r="r" t="t"/>
                <a:pathLst>
                  <a:path extrusionOk="0" h="1299" w="1298">
                    <a:moveTo>
                      <a:pt x="500" y="1"/>
                    </a:moveTo>
                    <a:lnTo>
                      <a:pt x="500" y="489"/>
                    </a:lnTo>
                    <a:lnTo>
                      <a:pt x="0" y="644"/>
                    </a:lnTo>
                    <a:lnTo>
                      <a:pt x="500" y="799"/>
                    </a:lnTo>
                    <a:lnTo>
                      <a:pt x="500" y="1299"/>
                    </a:lnTo>
                    <a:lnTo>
                      <a:pt x="810" y="894"/>
                    </a:lnTo>
                    <a:lnTo>
                      <a:pt x="1298" y="1049"/>
                    </a:lnTo>
                    <a:lnTo>
                      <a:pt x="988" y="644"/>
                    </a:lnTo>
                    <a:lnTo>
                      <a:pt x="1298" y="251"/>
                    </a:lnTo>
                    <a:lnTo>
                      <a:pt x="810" y="394"/>
                    </a:lnTo>
                    <a:lnTo>
                      <a:pt x="50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6" name="Google Shape;6326;p28"/>
              <p:cNvSpPr/>
              <p:nvPr/>
            </p:nvSpPr>
            <p:spPr>
              <a:xfrm>
                <a:off x="3651050" y="3127300"/>
                <a:ext cx="32450" cy="32475"/>
              </a:xfrm>
              <a:custGeom>
                <a:rect b="b" l="l" r="r" t="t"/>
                <a:pathLst>
                  <a:path extrusionOk="0" h="1299" w="1298">
                    <a:moveTo>
                      <a:pt x="488" y="0"/>
                    </a:moveTo>
                    <a:lnTo>
                      <a:pt x="488" y="501"/>
                    </a:lnTo>
                    <a:lnTo>
                      <a:pt x="0" y="655"/>
                    </a:lnTo>
                    <a:lnTo>
                      <a:pt x="488" y="810"/>
                    </a:lnTo>
                    <a:lnTo>
                      <a:pt x="488" y="1298"/>
                    </a:lnTo>
                    <a:lnTo>
                      <a:pt x="798" y="905"/>
                    </a:lnTo>
                    <a:lnTo>
                      <a:pt x="1298" y="1060"/>
                    </a:lnTo>
                    <a:lnTo>
                      <a:pt x="988" y="655"/>
                    </a:lnTo>
                    <a:lnTo>
                      <a:pt x="1298" y="251"/>
                    </a:lnTo>
                    <a:lnTo>
                      <a:pt x="798" y="405"/>
                    </a:lnTo>
                    <a:lnTo>
                      <a:pt x="48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7" name="Google Shape;6327;p28"/>
              <p:cNvSpPr/>
              <p:nvPr/>
            </p:nvSpPr>
            <p:spPr>
              <a:xfrm>
                <a:off x="4041275" y="2777250"/>
                <a:ext cx="32175" cy="32775"/>
              </a:xfrm>
              <a:custGeom>
                <a:rect b="b" l="l" r="r" t="t"/>
                <a:pathLst>
                  <a:path extrusionOk="0" h="1311" w="1287">
                    <a:moveTo>
                      <a:pt x="488" y="1"/>
                    </a:moveTo>
                    <a:lnTo>
                      <a:pt x="488" y="501"/>
                    </a:lnTo>
                    <a:lnTo>
                      <a:pt x="0" y="656"/>
                    </a:lnTo>
                    <a:lnTo>
                      <a:pt x="488" y="810"/>
                    </a:lnTo>
                    <a:lnTo>
                      <a:pt x="488" y="1310"/>
                    </a:lnTo>
                    <a:lnTo>
                      <a:pt x="798" y="906"/>
                    </a:lnTo>
                    <a:lnTo>
                      <a:pt x="1286" y="1060"/>
                    </a:lnTo>
                    <a:lnTo>
                      <a:pt x="988" y="656"/>
                    </a:lnTo>
                    <a:lnTo>
                      <a:pt x="1286" y="251"/>
                    </a:lnTo>
                    <a:lnTo>
                      <a:pt x="798" y="406"/>
                    </a:lnTo>
                    <a:lnTo>
                      <a:pt x="48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8" name="Google Shape;6328;p28"/>
              <p:cNvSpPr/>
              <p:nvPr/>
            </p:nvSpPr>
            <p:spPr>
              <a:xfrm>
                <a:off x="1419225" y="2245650"/>
                <a:ext cx="32450" cy="32475"/>
              </a:xfrm>
              <a:custGeom>
                <a:rect b="b" l="l" r="r" t="t"/>
                <a:pathLst>
                  <a:path extrusionOk="0" h="1299" w="1298">
                    <a:moveTo>
                      <a:pt x="500" y="0"/>
                    </a:moveTo>
                    <a:lnTo>
                      <a:pt x="500" y="500"/>
                    </a:lnTo>
                    <a:lnTo>
                      <a:pt x="0" y="655"/>
                    </a:lnTo>
                    <a:lnTo>
                      <a:pt x="500" y="810"/>
                    </a:lnTo>
                    <a:lnTo>
                      <a:pt x="500" y="1298"/>
                    </a:lnTo>
                    <a:lnTo>
                      <a:pt x="798" y="905"/>
                    </a:lnTo>
                    <a:lnTo>
                      <a:pt x="1298" y="1048"/>
                    </a:lnTo>
                    <a:lnTo>
                      <a:pt x="1298" y="1048"/>
                    </a:lnTo>
                    <a:lnTo>
                      <a:pt x="988" y="655"/>
                    </a:lnTo>
                    <a:lnTo>
                      <a:pt x="1298" y="250"/>
                    </a:lnTo>
                    <a:lnTo>
                      <a:pt x="798" y="405"/>
                    </a:lnTo>
                    <a:lnTo>
                      <a:pt x="5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9" name="Google Shape;6329;p28"/>
              <p:cNvSpPr/>
              <p:nvPr/>
            </p:nvSpPr>
            <p:spPr>
              <a:xfrm>
                <a:off x="3361425" y="3035625"/>
                <a:ext cx="32475" cy="32475"/>
              </a:xfrm>
              <a:custGeom>
                <a:rect b="b" l="l" r="r" t="t"/>
                <a:pathLst>
                  <a:path extrusionOk="0" h="1299" w="1299">
                    <a:moveTo>
                      <a:pt x="488" y="0"/>
                    </a:moveTo>
                    <a:lnTo>
                      <a:pt x="488" y="489"/>
                    </a:lnTo>
                    <a:lnTo>
                      <a:pt x="0" y="643"/>
                    </a:lnTo>
                    <a:lnTo>
                      <a:pt x="488" y="798"/>
                    </a:lnTo>
                    <a:lnTo>
                      <a:pt x="488" y="1298"/>
                    </a:lnTo>
                    <a:lnTo>
                      <a:pt x="798" y="893"/>
                    </a:lnTo>
                    <a:lnTo>
                      <a:pt x="1298" y="1048"/>
                    </a:lnTo>
                    <a:lnTo>
                      <a:pt x="989" y="643"/>
                    </a:lnTo>
                    <a:lnTo>
                      <a:pt x="1298" y="239"/>
                    </a:lnTo>
                    <a:lnTo>
                      <a:pt x="798" y="393"/>
                    </a:lnTo>
                    <a:lnTo>
                      <a:pt x="48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0" name="Google Shape;6330;p28"/>
              <p:cNvSpPr/>
              <p:nvPr/>
            </p:nvSpPr>
            <p:spPr>
              <a:xfrm>
                <a:off x="1792475" y="2761175"/>
                <a:ext cx="32175" cy="32475"/>
              </a:xfrm>
              <a:custGeom>
                <a:rect b="b" l="l" r="r" t="t"/>
                <a:pathLst>
                  <a:path extrusionOk="0" h="1299" w="1287">
                    <a:moveTo>
                      <a:pt x="489" y="1"/>
                    </a:moveTo>
                    <a:lnTo>
                      <a:pt x="489" y="501"/>
                    </a:lnTo>
                    <a:lnTo>
                      <a:pt x="0" y="644"/>
                    </a:lnTo>
                    <a:lnTo>
                      <a:pt x="489" y="799"/>
                    </a:lnTo>
                    <a:lnTo>
                      <a:pt x="489" y="1299"/>
                    </a:lnTo>
                    <a:lnTo>
                      <a:pt x="798" y="894"/>
                    </a:lnTo>
                    <a:lnTo>
                      <a:pt x="1286" y="1049"/>
                    </a:lnTo>
                    <a:lnTo>
                      <a:pt x="989" y="644"/>
                    </a:lnTo>
                    <a:lnTo>
                      <a:pt x="1286" y="251"/>
                    </a:lnTo>
                    <a:lnTo>
                      <a:pt x="798" y="406"/>
                    </a:lnTo>
                    <a:lnTo>
                      <a:pt x="48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1" name="Google Shape;6331;p28"/>
              <p:cNvSpPr/>
              <p:nvPr/>
            </p:nvSpPr>
            <p:spPr>
              <a:xfrm>
                <a:off x="1107275" y="2677850"/>
                <a:ext cx="32475" cy="32450"/>
              </a:xfrm>
              <a:custGeom>
                <a:rect b="b" l="l" r="r" t="t"/>
                <a:pathLst>
                  <a:path extrusionOk="0" h="1298" w="1299">
                    <a:moveTo>
                      <a:pt x="500" y="0"/>
                    </a:moveTo>
                    <a:lnTo>
                      <a:pt x="500" y="500"/>
                    </a:lnTo>
                    <a:lnTo>
                      <a:pt x="0" y="655"/>
                    </a:lnTo>
                    <a:lnTo>
                      <a:pt x="500" y="810"/>
                    </a:lnTo>
                    <a:lnTo>
                      <a:pt x="500" y="1298"/>
                    </a:lnTo>
                    <a:lnTo>
                      <a:pt x="810" y="905"/>
                    </a:lnTo>
                    <a:lnTo>
                      <a:pt x="1298" y="1048"/>
                    </a:lnTo>
                    <a:lnTo>
                      <a:pt x="988" y="655"/>
                    </a:lnTo>
                    <a:lnTo>
                      <a:pt x="1298" y="250"/>
                    </a:lnTo>
                    <a:lnTo>
                      <a:pt x="810" y="405"/>
                    </a:lnTo>
                    <a:lnTo>
                      <a:pt x="5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2" name="Google Shape;6332;p28"/>
              <p:cNvSpPr/>
              <p:nvPr/>
            </p:nvSpPr>
            <p:spPr>
              <a:xfrm>
                <a:off x="3018525" y="2280175"/>
                <a:ext cx="32475" cy="32475"/>
              </a:xfrm>
              <a:custGeom>
                <a:rect b="b" l="l" r="r" t="t"/>
                <a:pathLst>
                  <a:path extrusionOk="0" h="1299" w="1299">
                    <a:moveTo>
                      <a:pt x="500" y="0"/>
                    </a:moveTo>
                    <a:lnTo>
                      <a:pt x="500" y="500"/>
                    </a:lnTo>
                    <a:lnTo>
                      <a:pt x="0" y="655"/>
                    </a:lnTo>
                    <a:lnTo>
                      <a:pt x="500" y="810"/>
                    </a:lnTo>
                    <a:lnTo>
                      <a:pt x="500" y="1298"/>
                    </a:lnTo>
                    <a:lnTo>
                      <a:pt x="798" y="905"/>
                    </a:lnTo>
                    <a:lnTo>
                      <a:pt x="1298" y="1048"/>
                    </a:lnTo>
                    <a:lnTo>
                      <a:pt x="989" y="655"/>
                    </a:lnTo>
                    <a:lnTo>
                      <a:pt x="1298" y="250"/>
                    </a:lnTo>
                    <a:lnTo>
                      <a:pt x="798" y="405"/>
                    </a:lnTo>
                    <a:lnTo>
                      <a:pt x="5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3" name="Google Shape;6333;p28"/>
              <p:cNvSpPr/>
              <p:nvPr/>
            </p:nvSpPr>
            <p:spPr>
              <a:xfrm>
                <a:off x="2549425" y="2858225"/>
                <a:ext cx="14900" cy="12800"/>
              </a:xfrm>
              <a:custGeom>
                <a:rect b="b" l="l" r="r" t="t"/>
                <a:pathLst>
                  <a:path extrusionOk="0" h="512" w="596">
                    <a:moveTo>
                      <a:pt x="274" y="0"/>
                    </a:moveTo>
                    <a:cubicBezTo>
                      <a:pt x="119" y="0"/>
                      <a:pt x="0" y="119"/>
                      <a:pt x="0" y="262"/>
                    </a:cubicBezTo>
                    <a:cubicBezTo>
                      <a:pt x="0" y="409"/>
                      <a:pt x="129" y="511"/>
                      <a:pt x="259" y="511"/>
                    </a:cubicBezTo>
                    <a:cubicBezTo>
                      <a:pt x="319" y="511"/>
                      <a:pt x="380" y="490"/>
                      <a:pt x="429" y="441"/>
                    </a:cubicBezTo>
                    <a:cubicBezTo>
                      <a:pt x="595" y="286"/>
                      <a:pt x="488" y="12"/>
                      <a:pt x="27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4" name="Google Shape;6334;p28"/>
              <p:cNvSpPr/>
              <p:nvPr/>
            </p:nvSpPr>
            <p:spPr>
              <a:xfrm>
                <a:off x="2369925" y="2624550"/>
                <a:ext cx="7475" cy="6475"/>
              </a:xfrm>
              <a:custGeom>
                <a:rect b="b" l="l" r="r" t="t"/>
                <a:pathLst>
                  <a:path extrusionOk="0" h="259" w="299">
                    <a:moveTo>
                      <a:pt x="132" y="1"/>
                    </a:moveTo>
                    <a:cubicBezTo>
                      <a:pt x="60" y="1"/>
                      <a:pt x="1" y="60"/>
                      <a:pt x="1" y="132"/>
                    </a:cubicBezTo>
                    <a:cubicBezTo>
                      <a:pt x="1" y="207"/>
                      <a:pt x="64" y="258"/>
                      <a:pt x="131" y="258"/>
                    </a:cubicBezTo>
                    <a:cubicBezTo>
                      <a:pt x="160" y="258"/>
                      <a:pt x="190" y="249"/>
                      <a:pt x="215" y="227"/>
                    </a:cubicBezTo>
                    <a:cubicBezTo>
                      <a:pt x="298" y="144"/>
                      <a:pt x="251" y="1"/>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5" name="Google Shape;6335;p28"/>
              <p:cNvSpPr/>
              <p:nvPr/>
            </p:nvSpPr>
            <p:spPr>
              <a:xfrm>
                <a:off x="2025825" y="2983825"/>
                <a:ext cx="7475" cy="6650"/>
              </a:xfrm>
              <a:custGeom>
                <a:rect b="b" l="l" r="r" t="t"/>
                <a:pathLst>
                  <a:path extrusionOk="0" h="266" w="299">
                    <a:moveTo>
                      <a:pt x="132" y="1"/>
                    </a:moveTo>
                    <a:cubicBezTo>
                      <a:pt x="60" y="1"/>
                      <a:pt x="1" y="60"/>
                      <a:pt x="1" y="132"/>
                    </a:cubicBezTo>
                    <a:cubicBezTo>
                      <a:pt x="1" y="212"/>
                      <a:pt x="61" y="266"/>
                      <a:pt x="126" y="266"/>
                    </a:cubicBezTo>
                    <a:cubicBezTo>
                      <a:pt x="157" y="266"/>
                      <a:pt x="188" y="254"/>
                      <a:pt x="215" y="227"/>
                    </a:cubicBezTo>
                    <a:cubicBezTo>
                      <a:pt x="299" y="155"/>
                      <a:pt x="251" y="13"/>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6" name="Google Shape;6336;p28"/>
              <p:cNvSpPr/>
              <p:nvPr/>
            </p:nvSpPr>
            <p:spPr>
              <a:xfrm>
                <a:off x="2667000" y="2083975"/>
                <a:ext cx="7750" cy="6400"/>
              </a:xfrm>
              <a:custGeom>
                <a:rect b="b" l="l" r="r" t="t"/>
                <a:pathLst>
                  <a:path extrusionOk="0" h="256" w="310">
                    <a:moveTo>
                      <a:pt x="125" y="1"/>
                    </a:moveTo>
                    <a:cubicBezTo>
                      <a:pt x="60" y="1"/>
                      <a:pt x="0" y="57"/>
                      <a:pt x="0" y="133"/>
                    </a:cubicBezTo>
                    <a:cubicBezTo>
                      <a:pt x="0" y="205"/>
                      <a:pt x="65" y="256"/>
                      <a:pt x="132" y="256"/>
                    </a:cubicBezTo>
                    <a:cubicBezTo>
                      <a:pt x="165" y="256"/>
                      <a:pt x="199" y="244"/>
                      <a:pt x="226" y="216"/>
                    </a:cubicBezTo>
                    <a:cubicBezTo>
                      <a:pt x="310" y="145"/>
                      <a:pt x="250" y="2"/>
                      <a:pt x="143" y="2"/>
                    </a:cubicBezTo>
                    <a:cubicBezTo>
                      <a:pt x="137" y="1"/>
                      <a:pt x="131" y="1"/>
                      <a:pt x="12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7" name="Google Shape;6337;p28"/>
              <p:cNvSpPr/>
              <p:nvPr/>
            </p:nvSpPr>
            <p:spPr>
              <a:xfrm>
                <a:off x="2303550" y="2080750"/>
                <a:ext cx="7475" cy="6450"/>
              </a:xfrm>
              <a:custGeom>
                <a:rect b="b" l="l" r="r" t="t"/>
                <a:pathLst>
                  <a:path extrusionOk="0" h="258" w="299">
                    <a:moveTo>
                      <a:pt x="131" y="0"/>
                    </a:moveTo>
                    <a:cubicBezTo>
                      <a:pt x="60" y="0"/>
                      <a:pt x="0" y="48"/>
                      <a:pt x="0" y="131"/>
                    </a:cubicBezTo>
                    <a:cubicBezTo>
                      <a:pt x="0" y="206"/>
                      <a:pt x="64" y="258"/>
                      <a:pt x="131" y="258"/>
                    </a:cubicBezTo>
                    <a:cubicBezTo>
                      <a:pt x="160" y="258"/>
                      <a:pt x="190" y="248"/>
                      <a:pt x="215" y="226"/>
                    </a:cubicBezTo>
                    <a:cubicBezTo>
                      <a:pt x="298" y="143"/>
                      <a:pt x="251" y="0"/>
                      <a:pt x="13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8" name="Google Shape;6338;p28"/>
              <p:cNvSpPr/>
              <p:nvPr/>
            </p:nvSpPr>
            <p:spPr>
              <a:xfrm>
                <a:off x="1918475" y="2471525"/>
                <a:ext cx="9650" cy="6625"/>
              </a:xfrm>
              <a:custGeom>
                <a:rect b="b" l="l" r="r" t="t"/>
                <a:pathLst>
                  <a:path extrusionOk="0" h="265" w="386">
                    <a:moveTo>
                      <a:pt x="177" y="1"/>
                    </a:moveTo>
                    <a:cubicBezTo>
                      <a:pt x="1" y="1"/>
                      <a:pt x="4" y="264"/>
                      <a:pt x="188" y="264"/>
                    </a:cubicBezTo>
                    <a:cubicBezTo>
                      <a:pt x="191" y="264"/>
                      <a:pt x="195" y="264"/>
                      <a:pt x="199" y="264"/>
                    </a:cubicBezTo>
                    <a:cubicBezTo>
                      <a:pt x="203" y="264"/>
                      <a:pt x="207" y="264"/>
                      <a:pt x="210" y="264"/>
                    </a:cubicBezTo>
                    <a:cubicBezTo>
                      <a:pt x="383" y="264"/>
                      <a:pt x="386" y="1"/>
                      <a:pt x="220" y="1"/>
                    </a:cubicBezTo>
                    <a:cubicBezTo>
                      <a:pt x="214" y="1"/>
                      <a:pt x="207" y="1"/>
                      <a:pt x="199" y="2"/>
                    </a:cubicBezTo>
                    <a:cubicBezTo>
                      <a:pt x="191" y="1"/>
                      <a:pt x="184" y="1"/>
                      <a:pt x="17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9" name="Google Shape;6339;p28"/>
              <p:cNvSpPr/>
              <p:nvPr/>
            </p:nvSpPr>
            <p:spPr>
              <a:xfrm>
                <a:off x="2306625" y="3102300"/>
                <a:ext cx="7675" cy="6650"/>
              </a:xfrm>
              <a:custGeom>
                <a:rect b="b" l="l" r="r" t="t"/>
                <a:pathLst>
                  <a:path extrusionOk="0" h="266" w="307">
                    <a:moveTo>
                      <a:pt x="139" y="0"/>
                    </a:moveTo>
                    <a:cubicBezTo>
                      <a:pt x="68" y="0"/>
                      <a:pt x="8" y="60"/>
                      <a:pt x="8" y="131"/>
                    </a:cubicBezTo>
                    <a:cubicBezTo>
                      <a:pt x="0" y="212"/>
                      <a:pt x="63" y="265"/>
                      <a:pt x="131" y="265"/>
                    </a:cubicBezTo>
                    <a:cubicBezTo>
                      <a:pt x="163" y="265"/>
                      <a:pt x="196" y="253"/>
                      <a:pt x="223" y="227"/>
                    </a:cubicBezTo>
                    <a:cubicBezTo>
                      <a:pt x="306" y="143"/>
                      <a:pt x="258" y="12"/>
                      <a:pt x="139"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0" name="Google Shape;6340;p28"/>
              <p:cNvSpPr/>
              <p:nvPr/>
            </p:nvSpPr>
            <p:spPr>
              <a:xfrm>
                <a:off x="2209300" y="3393375"/>
                <a:ext cx="7650" cy="6375"/>
              </a:xfrm>
              <a:custGeom>
                <a:rect b="b" l="l" r="r" t="t"/>
                <a:pathLst>
                  <a:path extrusionOk="0" h="255" w="306">
                    <a:moveTo>
                      <a:pt x="121" y="0"/>
                    </a:moveTo>
                    <a:cubicBezTo>
                      <a:pt x="58" y="0"/>
                      <a:pt x="8" y="55"/>
                      <a:pt x="8" y="121"/>
                    </a:cubicBezTo>
                    <a:cubicBezTo>
                      <a:pt x="0" y="201"/>
                      <a:pt x="63" y="255"/>
                      <a:pt x="131" y="255"/>
                    </a:cubicBezTo>
                    <a:cubicBezTo>
                      <a:pt x="163" y="255"/>
                      <a:pt x="196" y="243"/>
                      <a:pt x="222" y="216"/>
                    </a:cubicBezTo>
                    <a:cubicBezTo>
                      <a:pt x="306" y="145"/>
                      <a:pt x="258" y="2"/>
                      <a:pt x="139" y="2"/>
                    </a:cubicBezTo>
                    <a:cubicBezTo>
                      <a:pt x="133" y="1"/>
                      <a:pt x="127" y="0"/>
                      <a:pt x="12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1" name="Google Shape;6341;p28"/>
              <p:cNvSpPr/>
              <p:nvPr/>
            </p:nvSpPr>
            <p:spPr>
              <a:xfrm>
                <a:off x="2083875" y="3702375"/>
                <a:ext cx="7775" cy="6650"/>
              </a:xfrm>
              <a:custGeom>
                <a:rect b="b" l="l" r="r" t="t"/>
                <a:pathLst>
                  <a:path extrusionOk="0" h="266" w="311">
                    <a:moveTo>
                      <a:pt x="144" y="0"/>
                    </a:moveTo>
                    <a:cubicBezTo>
                      <a:pt x="60" y="0"/>
                      <a:pt x="1" y="60"/>
                      <a:pt x="1" y="131"/>
                    </a:cubicBezTo>
                    <a:cubicBezTo>
                      <a:pt x="1" y="212"/>
                      <a:pt x="66" y="265"/>
                      <a:pt x="135" y="265"/>
                    </a:cubicBezTo>
                    <a:cubicBezTo>
                      <a:pt x="167" y="265"/>
                      <a:pt x="200" y="253"/>
                      <a:pt x="227" y="227"/>
                    </a:cubicBezTo>
                    <a:cubicBezTo>
                      <a:pt x="310" y="143"/>
                      <a:pt x="251" y="0"/>
                      <a:pt x="14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2" name="Google Shape;6342;p28"/>
              <p:cNvSpPr/>
              <p:nvPr/>
            </p:nvSpPr>
            <p:spPr>
              <a:xfrm>
                <a:off x="2559225" y="3660700"/>
                <a:ext cx="6875" cy="6275"/>
              </a:xfrm>
              <a:custGeom>
                <a:rect b="b" l="l" r="r" t="t"/>
                <a:pathLst>
                  <a:path extrusionOk="0" h="251" w="275">
                    <a:moveTo>
                      <a:pt x="132" y="0"/>
                    </a:moveTo>
                    <a:cubicBezTo>
                      <a:pt x="60" y="0"/>
                      <a:pt x="1" y="48"/>
                      <a:pt x="1" y="120"/>
                    </a:cubicBezTo>
                    <a:cubicBezTo>
                      <a:pt x="1" y="203"/>
                      <a:pt x="60" y="250"/>
                      <a:pt x="132" y="250"/>
                    </a:cubicBezTo>
                    <a:cubicBezTo>
                      <a:pt x="215" y="250"/>
                      <a:pt x="275" y="203"/>
                      <a:pt x="275" y="120"/>
                    </a:cubicBezTo>
                    <a:cubicBezTo>
                      <a:pt x="275" y="48"/>
                      <a:pt x="215" y="0"/>
                      <a:pt x="13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3" name="Google Shape;6343;p28"/>
              <p:cNvSpPr/>
              <p:nvPr/>
            </p:nvSpPr>
            <p:spPr>
              <a:xfrm>
                <a:off x="2366350" y="4374475"/>
                <a:ext cx="6875" cy="6575"/>
              </a:xfrm>
              <a:custGeom>
                <a:rect b="b" l="l" r="r" t="t"/>
                <a:pathLst>
                  <a:path extrusionOk="0" h="263" w="275">
                    <a:moveTo>
                      <a:pt x="144" y="1"/>
                    </a:moveTo>
                    <a:cubicBezTo>
                      <a:pt x="60" y="1"/>
                      <a:pt x="1" y="60"/>
                      <a:pt x="1" y="132"/>
                    </a:cubicBezTo>
                    <a:cubicBezTo>
                      <a:pt x="1" y="203"/>
                      <a:pt x="60" y="263"/>
                      <a:pt x="144" y="263"/>
                    </a:cubicBezTo>
                    <a:cubicBezTo>
                      <a:pt x="215" y="263"/>
                      <a:pt x="275" y="203"/>
                      <a:pt x="275" y="132"/>
                    </a:cubicBezTo>
                    <a:cubicBezTo>
                      <a:pt x="275" y="60"/>
                      <a:pt x="215" y="1"/>
                      <a:pt x="14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4" name="Google Shape;6344;p28"/>
              <p:cNvSpPr/>
              <p:nvPr/>
            </p:nvSpPr>
            <p:spPr>
              <a:xfrm>
                <a:off x="3070300" y="3765175"/>
                <a:ext cx="7475" cy="6650"/>
              </a:xfrm>
              <a:custGeom>
                <a:rect b="b" l="l" r="r" t="t"/>
                <a:pathLst>
                  <a:path extrusionOk="0" h="266" w="299">
                    <a:moveTo>
                      <a:pt x="132" y="1"/>
                    </a:moveTo>
                    <a:cubicBezTo>
                      <a:pt x="61" y="1"/>
                      <a:pt x="1" y="60"/>
                      <a:pt x="1" y="132"/>
                    </a:cubicBezTo>
                    <a:cubicBezTo>
                      <a:pt x="1" y="212"/>
                      <a:pt x="61" y="266"/>
                      <a:pt x="126" y="266"/>
                    </a:cubicBezTo>
                    <a:cubicBezTo>
                      <a:pt x="157" y="266"/>
                      <a:pt x="188" y="254"/>
                      <a:pt x="215" y="227"/>
                    </a:cubicBezTo>
                    <a:cubicBezTo>
                      <a:pt x="299" y="143"/>
                      <a:pt x="251" y="12"/>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5" name="Google Shape;6345;p28"/>
              <p:cNvSpPr/>
              <p:nvPr/>
            </p:nvSpPr>
            <p:spPr>
              <a:xfrm>
                <a:off x="2988150" y="3991400"/>
                <a:ext cx="7475" cy="6450"/>
              </a:xfrm>
              <a:custGeom>
                <a:rect b="b" l="l" r="r" t="t"/>
                <a:pathLst>
                  <a:path extrusionOk="0" h="258" w="299">
                    <a:moveTo>
                      <a:pt x="132" y="0"/>
                    </a:moveTo>
                    <a:cubicBezTo>
                      <a:pt x="60" y="0"/>
                      <a:pt x="1" y="48"/>
                      <a:pt x="1" y="131"/>
                    </a:cubicBezTo>
                    <a:cubicBezTo>
                      <a:pt x="1" y="206"/>
                      <a:pt x="65" y="258"/>
                      <a:pt x="132" y="258"/>
                    </a:cubicBezTo>
                    <a:cubicBezTo>
                      <a:pt x="161" y="258"/>
                      <a:pt x="190" y="248"/>
                      <a:pt x="215" y="226"/>
                    </a:cubicBezTo>
                    <a:cubicBezTo>
                      <a:pt x="299" y="143"/>
                      <a:pt x="251" y="0"/>
                      <a:pt x="13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6" name="Google Shape;6346;p28"/>
              <p:cNvSpPr/>
              <p:nvPr/>
            </p:nvSpPr>
            <p:spPr>
              <a:xfrm>
                <a:off x="2795575" y="4192900"/>
                <a:ext cx="7475" cy="6650"/>
              </a:xfrm>
              <a:custGeom>
                <a:rect b="b" l="l" r="r" t="t"/>
                <a:pathLst>
                  <a:path extrusionOk="0" h="266" w="299">
                    <a:moveTo>
                      <a:pt x="131" y="1"/>
                    </a:moveTo>
                    <a:cubicBezTo>
                      <a:pt x="60" y="1"/>
                      <a:pt x="1" y="60"/>
                      <a:pt x="1" y="132"/>
                    </a:cubicBezTo>
                    <a:cubicBezTo>
                      <a:pt x="1" y="212"/>
                      <a:pt x="61" y="266"/>
                      <a:pt x="125" y="266"/>
                    </a:cubicBezTo>
                    <a:cubicBezTo>
                      <a:pt x="156" y="266"/>
                      <a:pt x="188" y="254"/>
                      <a:pt x="215" y="227"/>
                    </a:cubicBezTo>
                    <a:cubicBezTo>
                      <a:pt x="298" y="144"/>
                      <a:pt x="251" y="13"/>
                      <a:pt x="13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7" name="Google Shape;6347;p28"/>
              <p:cNvSpPr/>
              <p:nvPr/>
            </p:nvSpPr>
            <p:spPr>
              <a:xfrm>
                <a:off x="3423925" y="3518125"/>
                <a:ext cx="7775" cy="6650"/>
              </a:xfrm>
              <a:custGeom>
                <a:rect b="b" l="l" r="r" t="t"/>
                <a:pathLst>
                  <a:path extrusionOk="0" h="266" w="311">
                    <a:moveTo>
                      <a:pt x="143" y="0"/>
                    </a:moveTo>
                    <a:cubicBezTo>
                      <a:pt x="72" y="0"/>
                      <a:pt x="1" y="60"/>
                      <a:pt x="1" y="131"/>
                    </a:cubicBezTo>
                    <a:cubicBezTo>
                      <a:pt x="1" y="212"/>
                      <a:pt x="66" y="265"/>
                      <a:pt x="135" y="265"/>
                    </a:cubicBezTo>
                    <a:cubicBezTo>
                      <a:pt x="167" y="265"/>
                      <a:pt x="200" y="253"/>
                      <a:pt x="227" y="227"/>
                    </a:cubicBezTo>
                    <a:cubicBezTo>
                      <a:pt x="310" y="143"/>
                      <a:pt x="263" y="0"/>
                      <a:pt x="14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8" name="Google Shape;6348;p28"/>
              <p:cNvSpPr/>
              <p:nvPr/>
            </p:nvSpPr>
            <p:spPr>
              <a:xfrm>
                <a:off x="4689275" y="3780950"/>
                <a:ext cx="7750" cy="6650"/>
              </a:xfrm>
              <a:custGeom>
                <a:rect b="b" l="l" r="r" t="t"/>
                <a:pathLst>
                  <a:path extrusionOk="0" h="266" w="310">
                    <a:moveTo>
                      <a:pt x="143" y="1"/>
                    </a:moveTo>
                    <a:cubicBezTo>
                      <a:pt x="60" y="1"/>
                      <a:pt x="0" y="60"/>
                      <a:pt x="0" y="132"/>
                    </a:cubicBezTo>
                    <a:cubicBezTo>
                      <a:pt x="0" y="212"/>
                      <a:pt x="66" y="266"/>
                      <a:pt x="134" y="266"/>
                    </a:cubicBezTo>
                    <a:cubicBezTo>
                      <a:pt x="166" y="266"/>
                      <a:pt x="199" y="254"/>
                      <a:pt x="226" y="227"/>
                    </a:cubicBezTo>
                    <a:cubicBezTo>
                      <a:pt x="310" y="143"/>
                      <a:pt x="250" y="1"/>
                      <a:pt x="1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9" name="Google Shape;6349;p28"/>
              <p:cNvSpPr/>
              <p:nvPr/>
            </p:nvSpPr>
            <p:spPr>
              <a:xfrm>
                <a:off x="3730525" y="4181600"/>
                <a:ext cx="7450" cy="6450"/>
              </a:xfrm>
              <a:custGeom>
                <a:rect b="b" l="l" r="r" t="t"/>
                <a:pathLst>
                  <a:path extrusionOk="0" h="258" w="298">
                    <a:moveTo>
                      <a:pt x="131" y="0"/>
                    </a:moveTo>
                    <a:cubicBezTo>
                      <a:pt x="60" y="0"/>
                      <a:pt x="0" y="60"/>
                      <a:pt x="0" y="131"/>
                    </a:cubicBezTo>
                    <a:cubicBezTo>
                      <a:pt x="0" y="206"/>
                      <a:pt x="64" y="258"/>
                      <a:pt x="131" y="258"/>
                    </a:cubicBezTo>
                    <a:cubicBezTo>
                      <a:pt x="160" y="258"/>
                      <a:pt x="189" y="248"/>
                      <a:pt x="214" y="227"/>
                    </a:cubicBezTo>
                    <a:cubicBezTo>
                      <a:pt x="298" y="143"/>
                      <a:pt x="250" y="12"/>
                      <a:pt x="13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0" name="Google Shape;6350;p28"/>
              <p:cNvSpPr/>
              <p:nvPr/>
            </p:nvSpPr>
            <p:spPr>
              <a:xfrm>
                <a:off x="3041150" y="3291300"/>
                <a:ext cx="6850" cy="6575"/>
              </a:xfrm>
              <a:custGeom>
                <a:rect b="b" l="l" r="r" t="t"/>
                <a:pathLst>
                  <a:path extrusionOk="0" h="263" w="274">
                    <a:moveTo>
                      <a:pt x="143" y="1"/>
                    </a:moveTo>
                    <a:cubicBezTo>
                      <a:pt x="72" y="1"/>
                      <a:pt x="0" y="60"/>
                      <a:pt x="0" y="132"/>
                    </a:cubicBezTo>
                    <a:cubicBezTo>
                      <a:pt x="0" y="203"/>
                      <a:pt x="72" y="263"/>
                      <a:pt x="143" y="263"/>
                    </a:cubicBezTo>
                    <a:cubicBezTo>
                      <a:pt x="214" y="263"/>
                      <a:pt x="274" y="203"/>
                      <a:pt x="274" y="132"/>
                    </a:cubicBezTo>
                    <a:cubicBezTo>
                      <a:pt x="274" y="60"/>
                      <a:pt x="214" y="1"/>
                      <a:pt x="1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1" name="Google Shape;6351;p28"/>
              <p:cNvSpPr/>
              <p:nvPr/>
            </p:nvSpPr>
            <p:spPr>
              <a:xfrm>
                <a:off x="2792000" y="3183250"/>
                <a:ext cx="7775" cy="6650"/>
              </a:xfrm>
              <a:custGeom>
                <a:rect b="b" l="l" r="r" t="t"/>
                <a:pathLst>
                  <a:path extrusionOk="0" h="266" w="311">
                    <a:moveTo>
                      <a:pt x="144" y="1"/>
                    </a:moveTo>
                    <a:cubicBezTo>
                      <a:pt x="60" y="1"/>
                      <a:pt x="1" y="60"/>
                      <a:pt x="1" y="132"/>
                    </a:cubicBezTo>
                    <a:cubicBezTo>
                      <a:pt x="1" y="213"/>
                      <a:pt x="66" y="266"/>
                      <a:pt x="135" y="266"/>
                    </a:cubicBezTo>
                    <a:cubicBezTo>
                      <a:pt x="167" y="266"/>
                      <a:pt x="200" y="254"/>
                      <a:pt x="227" y="227"/>
                    </a:cubicBezTo>
                    <a:cubicBezTo>
                      <a:pt x="310" y="144"/>
                      <a:pt x="251" y="1"/>
                      <a:pt x="14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2" name="Google Shape;6352;p28"/>
              <p:cNvSpPr/>
              <p:nvPr/>
            </p:nvSpPr>
            <p:spPr>
              <a:xfrm>
                <a:off x="2931600" y="2869500"/>
                <a:ext cx="7775" cy="6500"/>
              </a:xfrm>
              <a:custGeom>
                <a:rect b="b" l="l" r="r" t="t"/>
                <a:pathLst>
                  <a:path extrusionOk="0" h="260" w="311">
                    <a:moveTo>
                      <a:pt x="123" y="0"/>
                    </a:moveTo>
                    <a:cubicBezTo>
                      <a:pt x="50" y="0"/>
                      <a:pt x="1" y="56"/>
                      <a:pt x="1" y="133"/>
                    </a:cubicBezTo>
                    <a:cubicBezTo>
                      <a:pt x="1" y="208"/>
                      <a:pt x="70" y="259"/>
                      <a:pt x="141" y="259"/>
                    </a:cubicBezTo>
                    <a:cubicBezTo>
                      <a:pt x="171" y="259"/>
                      <a:pt x="202" y="249"/>
                      <a:pt x="227" y="228"/>
                    </a:cubicBezTo>
                    <a:cubicBezTo>
                      <a:pt x="310" y="145"/>
                      <a:pt x="251" y="2"/>
                      <a:pt x="144" y="2"/>
                    </a:cubicBezTo>
                    <a:cubicBezTo>
                      <a:pt x="136" y="1"/>
                      <a:pt x="129" y="0"/>
                      <a:pt x="12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3" name="Google Shape;6353;p28"/>
              <p:cNvSpPr/>
              <p:nvPr/>
            </p:nvSpPr>
            <p:spPr>
              <a:xfrm>
                <a:off x="2775025" y="2452800"/>
                <a:ext cx="7475" cy="6675"/>
              </a:xfrm>
              <a:custGeom>
                <a:rect b="b" l="l" r="r" t="t"/>
                <a:pathLst>
                  <a:path extrusionOk="0" h="267" w="299">
                    <a:moveTo>
                      <a:pt x="132" y="1"/>
                    </a:moveTo>
                    <a:cubicBezTo>
                      <a:pt x="61" y="1"/>
                      <a:pt x="1" y="61"/>
                      <a:pt x="1" y="132"/>
                    </a:cubicBezTo>
                    <a:cubicBezTo>
                      <a:pt x="1" y="213"/>
                      <a:pt x="61" y="266"/>
                      <a:pt x="126" y="266"/>
                    </a:cubicBezTo>
                    <a:cubicBezTo>
                      <a:pt x="157" y="266"/>
                      <a:pt x="188" y="254"/>
                      <a:pt x="215" y="227"/>
                    </a:cubicBezTo>
                    <a:cubicBezTo>
                      <a:pt x="299" y="156"/>
                      <a:pt x="251" y="13"/>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4" name="Google Shape;6354;p28"/>
              <p:cNvSpPr/>
              <p:nvPr/>
            </p:nvSpPr>
            <p:spPr>
              <a:xfrm>
                <a:off x="3629900" y="2809400"/>
                <a:ext cx="7775" cy="6650"/>
              </a:xfrm>
              <a:custGeom>
                <a:rect b="b" l="l" r="r" t="t"/>
                <a:pathLst>
                  <a:path extrusionOk="0" h="266" w="311">
                    <a:moveTo>
                      <a:pt x="144" y="1"/>
                    </a:moveTo>
                    <a:cubicBezTo>
                      <a:pt x="72" y="1"/>
                      <a:pt x="1" y="60"/>
                      <a:pt x="1" y="132"/>
                    </a:cubicBezTo>
                    <a:cubicBezTo>
                      <a:pt x="1" y="212"/>
                      <a:pt x="66" y="266"/>
                      <a:pt x="135" y="266"/>
                    </a:cubicBezTo>
                    <a:cubicBezTo>
                      <a:pt x="167" y="266"/>
                      <a:pt x="200" y="254"/>
                      <a:pt x="227" y="227"/>
                    </a:cubicBezTo>
                    <a:cubicBezTo>
                      <a:pt x="310" y="144"/>
                      <a:pt x="251" y="1"/>
                      <a:pt x="14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5" name="Google Shape;6355;p28"/>
              <p:cNvSpPr/>
              <p:nvPr/>
            </p:nvSpPr>
            <p:spPr>
              <a:xfrm>
                <a:off x="3815350" y="3113600"/>
                <a:ext cx="7450" cy="6650"/>
              </a:xfrm>
              <a:custGeom>
                <a:rect b="b" l="l" r="r" t="t"/>
                <a:pathLst>
                  <a:path extrusionOk="0" h="266" w="298">
                    <a:moveTo>
                      <a:pt x="131" y="1"/>
                    </a:moveTo>
                    <a:cubicBezTo>
                      <a:pt x="60" y="1"/>
                      <a:pt x="0" y="60"/>
                      <a:pt x="0" y="132"/>
                    </a:cubicBezTo>
                    <a:cubicBezTo>
                      <a:pt x="0" y="213"/>
                      <a:pt x="61" y="266"/>
                      <a:pt x="125" y="266"/>
                    </a:cubicBezTo>
                    <a:cubicBezTo>
                      <a:pt x="156" y="266"/>
                      <a:pt x="188" y="254"/>
                      <a:pt x="215" y="227"/>
                    </a:cubicBezTo>
                    <a:cubicBezTo>
                      <a:pt x="298" y="156"/>
                      <a:pt x="250" y="13"/>
                      <a:pt x="13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6" name="Google Shape;6356;p28"/>
              <p:cNvSpPr/>
              <p:nvPr/>
            </p:nvSpPr>
            <p:spPr>
              <a:xfrm>
                <a:off x="2695275" y="3010025"/>
                <a:ext cx="6850" cy="6575"/>
              </a:xfrm>
              <a:custGeom>
                <a:rect b="b" l="l" r="r" t="t"/>
                <a:pathLst>
                  <a:path extrusionOk="0" h="263" w="274">
                    <a:moveTo>
                      <a:pt x="131" y="0"/>
                    </a:moveTo>
                    <a:cubicBezTo>
                      <a:pt x="60" y="0"/>
                      <a:pt x="0" y="60"/>
                      <a:pt x="0" y="131"/>
                    </a:cubicBezTo>
                    <a:cubicBezTo>
                      <a:pt x="0" y="203"/>
                      <a:pt x="60" y="262"/>
                      <a:pt x="131" y="262"/>
                    </a:cubicBezTo>
                    <a:cubicBezTo>
                      <a:pt x="203" y="262"/>
                      <a:pt x="274" y="203"/>
                      <a:pt x="274" y="131"/>
                    </a:cubicBezTo>
                    <a:cubicBezTo>
                      <a:pt x="274" y="60"/>
                      <a:pt x="203" y="0"/>
                      <a:pt x="13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7" name="Google Shape;6357;p28"/>
              <p:cNvSpPr/>
              <p:nvPr/>
            </p:nvSpPr>
            <p:spPr>
              <a:xfrm>
                <a:off x="1995775" y="2767725"/>
                <a:ext cx="7750" cy="6475"/>
              </a:xfrm>
              <a:custGeom>
                <a:rect b="b" l="l" r="r" t="t"/>
                <a:pathLst>
                  <a:path extrusionOk="0" h="259" w="310">
                    <a:moveTo>
                      <a:pt x="143" y="1"/>
                    </a:moveTo>
                    <a:cubicBezTo>
                      <a:pt x="72" y="1"/>
                      <a:pt x="12" y="60"/>
                      <a:pt x="0" y="132"/>
                    </a:cubicBezTo>
                    <a:cubicBezTo>
                      <a:pt x="0" y="207"/>
                      <a:pt x="70" y="258"/>
                      <a:pt x="141" y="258"/>
                    </a:cubicBezTo>
                    <a:cubicBezTo>
                      <a:pt x="171" y="258"/>
                      <a:pt x="201" y="249"/>
                      <a:pt x="227" y="227"/>
                    </a:cubicBezTo>
                    <a:cubicBezTo>
                      <a:pt x="310" y="144"/>
                      <a:pt x="250" y="1"/>
                      <a:pt x="1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8" name="Google Shape;6358;p28"/>
              <p:cNvSpPr/>
              <p:nvPr/>
            </p:nvSpPr>
            <p:spPr>
              <a:xfrm>
                <a:off x="1842475" y="2609675"/>
                <a:ext cx="7475" cy="6525"/>
              </a:xfrm>
              <a:custGeom>
                <a:rect b="b" l="l" r="r" t="t"/>
                <a:pathLst>
                  <a:path extrusionOk="0" h="261" w="299">
                    <a:moveTo>
                      <a:pt x="132" y="1"/>
                    </a:moveTo>
                    <a:cubicBezTo>
                      <a:pt x="60" y="1"/>
                      <a:pt x="1" y="60"/>
                      <a:pt x="1" y="132"/>
                    </a:cubicBezTo>
                    <a:cubicBezTo>
                      <a:pt x="1" y="212"/>
                      <a:pt x="61" y="260"/>
                      <a:pt x="126" y="260"/>
                    </a:cubicBezTo>
                    <a:cubicBezTo>
                      <a:pt x="157" y="260"/>
                      <a:pt x="188" y="250"/>
                      <a:pt x="215" y="227"/>
                    </a:cubicBezTo>
                    <a:cubicBezTo>
                      <a:pt x="298" y="143"/>
                      <a:pt x="251" y="12"/>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9" name="Google Shape;6359;p28"/>
              <p:cNvSpPr/>
              <p:nvPr/>
            </p:nvSpPr>
            <p:spPr>
              <a:xfrm>
                <a:off x="1810500" y="1837825"/>
                <a:ext cx="9225" cy="6625"/>
              </a:xfrm>
              <a:custGeom>
                <a:rect b="b" l="l" r="r" t="t"/>
                <a:pathLst>
                  <a:path extrusionOk="0" h="265" w="369">
                    <a:moveTo>
                      <a:pt x="164" y="0"/>
                    </a:moveTo>
                    <a:cubicBezTo>
                      <a:pt x="1" y="0"/>
                      <a:pt x="1" y="265"/>
                      <a:pt x="164" y="265"/>
                    </a:cubicBezTo>
                    <a:cubicBezTo>
                      <a:pt x="170" y="265"/>
                      <a:pt x="177" y="265"/>
                      <a:pt x="184" y="264"/>
                    </a:cubicBezTo>
                    <a:cubicBezTo>
                      <a:pt x="191" y="265"/>
                      <a:pt x="198" y="265"/>
                      <a:pt x="205" y="265"/>
                    </a:cubicBezTo>
                    <a:cubicBezTo>
                      <a:pt x="368" y="265"/>
                      <a:pt x="368" y="0"/>
                      <a:pt x="205" y="0"/>
                    </a:cubicBezTo>
                    <a:cubicBezTo>
                      <a:pt x="198" y="0"/>
                      <a:pt x="191" y="1"/>
                      <a:pt x="184" y="2"/>
                    </a:cubicBezTo>
                    <a:cubicBezTo>
                      <a:pt x="177" y="1"/>
                      <a:pt x="170" y="0"/>
                      <a:pt x="16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0" name="Google Shape;6360;p28"/>
              <p:cNvSpPr/>
              <p:nvPr/>
            </p:nvSpPr>
            <p:spPr>
              <a:xfrm>
                <a:off x="1120375" y="1474375"/>
                <a:ext cx="7450" cy="6400"/>
              </a:xfrm>
              <a:custGeom>
                <a:rect b="b" l="l" r="r" t="t"/>
                <a:pathLst>
                  <a:path extrusionOk="0" h="256" w="298">
                    <a:moveTo>
                      <a:pt x="113" y="1"/>
                    </a:moveTo>
                    <a:cubicBezTo>
                      <a:pt x="50" y="1"/>
                      <a:pt x="0" y="57"/>
                      <a:pt x="0" y="133"/>
                    </a:cubicBezTo>
                    <a:cubicBezTo>
                      <a:pt x="0" y="205"/>
                      <a:pt x="59" y="256"/>
                      <a:pt x="124" y="256"/>
                    </a:cubicBezTo>
                    <a:cubicBezTo>
                      <a:pt x="155" y="256"/>
                      <a:pt x="187" y="244"/>
                      <a:pt x="214" y="217"/>
                    </a:cubicBezTo>
                    <a:cubicBezTo>
                      <a:pt x="298" y="145"/>
                      <a:pt x="250" y="2"/>
                      <a:pt x="131" y="2"/>
                    </a:cubicBezTo>
                    <a:cubicBezTo>
                      <a:pt x="125" y="1"/>
                      <a:pt x="119" y="1"/>
                      <a:pt x="11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1" name="Google Shape;6361;p28"/>
              <p:cNvSpPr/>
              <p:nvPr/>
            </p:nvSpPr>
            <p:spPr>
              <a:xfrm>
                <a:off x="1754675" y="1531525"/>
                <a:ext cx="7750" cy="6400"/>
              </a:xfrm>
              <a:custGeom>
                <a:rect b="b" l="l" r="r" t="t"/>
                <a:pathLst>
                  <a:path extrusionOk="0" h="256" w="310">
                    <a:moveTo>
                      <a:pt x="125" y="1"/>
                    </a:moveTo>
                    <a:cubicBezTo>
                      <a:pt x="60" y="1"/>
                      <a:pt x="0" y="57"/>
                      <a:pt x="0" y="133"/>
                    </a:cubicBezTo>
                    <a:cubicBezTo>
                      <a:pt x="0" y="205"/>
                      <a:pt x="65" y="256"/>
                      <a:pt x="133" y="256"/>
                    </a:cubicBezTo>
                    <a:cubicBezTo>
                      <a:pt x="166" y="256"/>
                      <a:pt x="199" y="244"/>
                      <a:pt x="227" y="217"/>
                    </a:cubicBezTo>
                    <a:cubicBezTo>
                      <a:pt x="310" y="145"/>
                      <a:pt x="250" y="2"/>
                      <a:pt x="143" y="2"/>
                    </a:cubicBezTo>
                    <a:cubicBezTo>
                      <a:pt x="137" y="1"/>
                      <a:pt x="131" y="1"/>
                      <a:pt x="12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2" name="Google Shape;6362;p28"/>
              <p:cNvSpPr/>
              <p:nvPr/>
            </p:nvSpPr>
            <p:spPr>
              <a:xfrm>
                <a:off x="1641050" y="1002925"/>
                <a:ext cx="7675" cy="6650"/>
              </a:xfrm>
              <a:custGeom>
                <a:rect b="b" l="l" r="r" t="t"/>
                <a:pathLst>
                  <a:path extrusionOk="0" h="266" w="307">
                    <a:moveTo>
                      <a:pt x="140" y="1"/>
                    </a:moveTo>
                    <a:cubicBezTo>
                      <a:pt x="69" y="1"/>
                      <a:pt x="9" y="60"/>
                      <a:pt x="9" y="132"/>
                    </a:cubicBezTo>
                    <a:cubicBezTo>
                      <a:pt x="1" y="212"/>
                      <a:pt x="64" y="266"/>
                      <a:pt x="132" y="266"/>
                    </a:cubicBezTo>
                    <a:cubicBezTo>
                      <a:pt x="164" y="266"/>
                      <a:pt x="197" y="254"/>
                      <a:pt x="223" y="227"/>
                    </a:cubicBezTo>
                    <a:cubicBezTo>
                      <a:pt x="307" y="144"/>
                      <a:pt x="259" y="1"/>
                      <a:pt x="14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3" name="Google Shape;6363;p28"/>
              <p:cNvSpPr/>
              <p:nvPr/>
            </p:nvSpPr>
            <p:spPr>
              <a:xfrm>
                <a:off x="1448075" y="2492100"/>
                <a:ext cx="7775" cy="6650"/>
              </a:xfrm>
              <a:custGeom>
                <a:rect b="b" l="l" r="r" t="t"/>
                <a:pathLst>
                  <a:path extrusionOk="0" h="266" w="311">
                    <a:moveTo>
                      <a:pt x="144" y="1"/>
                    </a:moveTo>
                    <a:cubicBezTo>
                      <a:pt x="72" y="1"/>
                      <a:pt x="13" y="60"/>
                      <a:pt x="1" y="132"/>
                    </a:cubicBezTo>
                    <a:cubicBezTo>
                      <a:pt x="1" y="212"/>
                      <a:pt x="67" y="266"/>
                      <a:pt x="135" y="266"/>
                    </a:cubicBezTo>
                    <a:cubicBezTo>
                      <a:pt x="167" y="266"/>
                      <a:pt x="200" y="254"/>
                      <a:pt x="227" y="227"/>
                    </a:cubicBezTo>
                    <a:cubicBezTo>
                      <a:pt x="310" y="155"/>
                      <a:pt x="263" y="13"/>
                      <a:pt x="14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4" name="Google Shape;6364;p28"/>
              <p:cNvSpPr/>
              <p:nvPr/>
            </p:nvSpPr>
            <p:spPr>
              <a:xfrm>
                <a:off x="1562550" y="2880800"/>
                <a:ext cx="9225" cy="6650"/>
              </a:xfrm>
              <a:custGeom>
                <a:rect b="b" l="l" r="r" t="t"/>
                <a:pathLst>
                  <a:path extrusionOk="0" h="266" w="369">
                    <a:moveTo>
                      <a:pt x="164" y="1"/>
                    </a:moveTo>
                    <a:cubicBezTo>
                      <a:pt x="1" y="1"/>
                      <a:pt x="1" y="265"/>
                      <a:pt x="164" y="265"/>
                    </a:cubicBezTo>
                    <a:cubicBezTo>
                      <a:pt x="171" y="265"/>
                      <a:pt x="177" y="265"/>
                      <a:pt x="184" y="264"/>
                    </a:cubicBezTo>
                    <a:cubicBezTo>
                      <a:pt x="191" y="265"/>
                      <a:pt x="198" y="265"/>
                      <a:pt x="205" y="265"/>
                    </a:cubicBezTo>
                    <a:cubicBezTo>
                      <a:pt x="368" y="265"/>
                      <a:pt x="368" y="1"/>
                      <a:pt x="205" y="1"/>
                    </a:cubicBezTo>
                    <a:cubicBezTo>
                      <a:pt x="198" y="1"/>
                      <a:pt x="191" y="1"/>
                      <a:pt x="184" y="2"/>
                    </a:cubicBezTo>
                    <a:cubicBezTo>
                      <a:pt x="177" y="1"/>
                      <a:pt x="171" y="1"/>
                      <a:pt x="16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5" name="Google Shape;6365;p28"/>
              <p:cNvSpPr/>
              <p:nvPr/>
            </p:nvSpPr>
            <p:spPr>
              <a:xfrm>
                <a:off x="2004500" y="2263775"/>
                <a:ext cx="9350" cy="6600"/>
              </a:xfrm>
              <a:custGeom>
                <a:rect b="b" l="l" r="r" t="t"/>
                <a:pathLst>
                  <a:path extrusionOk="0" h="264" w="374">
                    <a:moveTo>
                      <a:pt x="166" y="0"/>
                    </a:moveTo>
                    <a:cubicBezTo>
                      <a:pt x="0" y="0"/>
                      <a:pt x="4" y="264"/>
                      <a:pt x="176" y="264"/>
                    </a:cubicBezTo>
                    <a:cubicBezTo>
                      <a:pt x="180" y="264"/>
                      <a:pt x="183" y="264"/>
                      <a:pt x="187" y="263"/>
                    </a:cubicBezTo>
                    <a:cubicBezTo>
                      <a:pt x="191" y="264"/>
                      <a:pt x="195" y="264"/>
                      <a:pt x="198" y="264"/>
                    </a:cubicBezTo>
                    <a:cubicBezTo>
                      <a:pt x="371" y="264"/>
                      <a:pt x="374" y="0"/>
                      <a:pt x="208" y="0"/>
                    </a:cubicBezTo>
                    <a:cubicBezTo>
                      <a:pt x="202" y="0"/>
                      <a:pt x="195" y="1"/>
                      <a:pt x="187" y="2"/>
                    </a:cubicBezTo>
                    <a:cubicBezTo>
                      <a:pt x="180" y="1"/>
                      <a:pt x="173" y="0"/>
                      <a:pt x="16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6" name="Google Shape;6366;p28"/>
              <p:cNvSpPr/>
              <p:nvPr/>
            </p:nvSpPr>
            <p:spPr>
              <a:xfrm>
                <a:off x="1084350" y="2031025"/>
                <a:ext cx="7475" cy="6600"/>
              </a:xfrm>
              <a:custGeom>
                <a:rect b="b" l="l" r="r" t="t"/>
                <a:pathLst>
                  <a:path extrusionOk="0" h="264" w="299">
                    <a:moveTo>
                      <a:pt x="131" y="1"/>
                    </a:moveTo>
                    <a:cubicBezTo>
                      <a:pt x="60" y="1"/>
                      <a:pt x="0" y="60"/>
                      <a:pt x="0" y="132"/>
                    </a:cubicBezTo>
                    <a:cubicBezTo>
                      <a:pt x="0" y="206"/>
                      <a:pt x="64" y="264"/>
                      <a:pt x="130" y="264"/>
                    </a:cubicBezTo>
                    <a:cubicBezTo>
                      <a:pt x="160" y="264"/>
                      <a:pt x="189" y="253"/>
                      <a:pt x="215" y="227"/>
                    </a:cubicBezTo>
                    <a:cubicBezTo>
                      <a:pt x="298" y="144"/>
                      <a:pt x="251" y="1"/>
                      <a:pt x="13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7" name="Google Shape;6367;p28"/>
              <p:cNvSpPr/>
              <p:nvPr/>
            </p:nvSpPr>
            <p:spPr>
              <a:xfrm>
                <a:off x="1136450" y="2258750"/>
                <a:ext cx="7450" cy="6450"/>
              </a:xfrm>
              <a:custGeom>
                <a:rect b="b" l="l" r="r" t="t"/>
                <a:pathLst>
                  <a:path extrusionOk="0" h="258" w="298">
                    <a:moveTo>
                      <a:pt x="131" y="0"/>
                    </a:moveTo>
                    <a:cubicBezTo>
                      <a:pt x="60" y="0"/>
                      <a:pt x="0" y="48"/>
                      <a:pt x="0" y="131"/>
                    </a:cubicBezTo>
                    <a:cubicBezTo>
                      <a:pt x="0" y="206"/>
                      <a:pt x="64" y="258"/>
                      <a:pt x="131" y="258"/>
                    </a:cubicBezTo>
                    <a:cubicBezTo>
                      <a:pt x="160" y="258"/>
                      <a:pt x="189" y="248"/>
                      <a:pt x="214" y="226"/>
                    </a:cubicBezTo>
                    <a:cubicBezTo>
                      <a:pt x="298" y="143"/>
                      <a:pt x="250" y="0"/>
                      <a:pt x="13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8" name="Google Shape;6368;p28"/>
              <p:cNvSpPr/>
              <p:nvPr/>
            </p:nvSpPr>
            <p:spPr>
              <a:xfrm>
                <a:off x="2517275" y="1742000"/>
                <a:ext cx="7750" cy="6475"/>
              </a:xfrm>
              <a:custGeom>
                <a:rect b="b" l="l" r="r" t="t"/>
                <a:pathLst>
                  <a:path extrusionOk="0" h="259" w="310">
                    <a:moveTo>
                      <a:pt x="143" y="1"/>
                    </a:moveTo>
                    <a:cubicBezTo>
                      <a:pt x="60" y="1"/>
                      <a:pt x="0" y="60"/>
                      <a:pt x="0" y="132"/>
                    </a:cubicBezTo>
                    <a:cubicBezTo>
                      <a:pt x="0" y="207"/>
                      <a:pt x="70" y="258"/>
                      <a:pt x="140" y="258"/>
                    </a:cubicBezTo>
                    <a:cubicBezTo>
                      <a:pt x="171" y="258"/>
                      <a:pt x="201" y="249"/>
                      <a:pt x="226" y="227"/>
                    </a:cubicBezTo>
                    <a:cubicBezTo>
                      <a:pt x="310" y="144"/>
                      <a:pt x="250" y="1"/>
                      <a:pt x="1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9" name="Google Shape;6369;p28"/>
              <p:cNvSpPr/>
              <p:nvPr/>
            </p:nvSpPr>
            <p:spPr>
              <a:xfrm>
                <a:off x="2397900" y="1508950"/>
                <a:ext cx="6875" cy="6575"/>
              </a:xfrm>
              <a:custGeom>
                <a:rect b="b" l="l" r="r" t="t"/>
                <a:pathLst>
                  <a:path extrusionOk="0" h="263" w="275">
                    <a:moveTo>
                      <a:pt x="144" y="0"/>
                    </a:moveTo>
                    <a:cubicBezTo>
                      <a:pt x="60" y="0"/>
                      <a:pt x="1" y="60"/>
                      <a:pt x="1" y="131"/>
                    </a:cubicBezTo>
                    <a:cubicBezTo>
                      <a:pt x="1" y="203"/>
                      <a:pt x="60" y="262"/>
                      <a:pt x="144" y="262"/>
                    </a:cubicBezTo>
                    <a:cubicBezTo>
                      <a:pt x="215" y="262"/>
                      <a:pt x="275" y="203"/>
                      <a:pt x="275" y="131"/>
                    </a:cubicBezTo>
                    <a:cubicBezTo>
                      <a:pt x="275" y="60"/>
                      <a:pt x="215" y="0"/>
                      <a:pt x="14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0" name="Google Shape;6370;p28"/>
              <p:cNvSpPr/>
              <p:nvPr/>
            </p:nvSpPr>
            <p:spPr>
              <a:xfrm>
                <a:off x="2788725" y="1418150"/>
                <a:ext cx="7475" cy="6675"/>
              </a:xfrm>
              <a:custGeom>
                <a:rect b="b" l="l" r="r" t="t"/>
                <a:pathLst>
                  <a:path extrusionOk="0" h="267" w="299">
                    <a:moveTo>
                      <a:pt x="132" y="1"/>
                    </a:moveTo>
                    <a:cubicBezTo>
                      <a:pt x="60" y="1"/>
                      <a:pt x="1" y="60"/>
                      <a:pt x="1" y="132"/>
                    </a:cubicBezTo>
                    <a:cubicBezTo>
                      <a:pt x="1" y="213"/>
                      <a:pt x="61" y="266"/>
                      <a:pt x="126" y="266"/>
                    </a:cubicBezTo>
                    <a:cubicBezTo>
                      <a:pt x="156" y="266"/>
                      <a:pt x="188" y="254"/>
                      <a:pt x="215" y="227"/>
                    </a:cubicBezTo>
                    <a:cubicBezTo>
                      <a:pt x="298" y="156"/>
                      <a:pt x="251" y="13"/>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1" name="Google Shape;6371;p28"/>
              <p:cNvSpPr/>
              <p:nvPr/>
            </p:nvSpPr>
            <p:spPr>
              <a:xfrm>
                <a:off x="2573225" y="1144925"/>
                <a:ext cx="7775" cy="6450"/>
              </a:xfrm>
              <a:custGeom>
                <a:rect b="b" l="l" r="r" t="t"/>
                <a:pathLst>
                  <a:path extrusionOk="0" h="258" w="311">
                    <a:moveTo>
                      <a:pt x="132" y="0"/>
                    </a:moveTo>
                    <a:cubicBezTo>
                      <a:pt x="60" y="0"/>
                      <a:pt x="1" y="48"/>
                      <a:pt x="1" y="131"/>
                    </a:cubicBezTo>
                    <a:cubicBezTo>
                      <a:pt x="1" y="206"/>
                      <a:pt x="64" y="257"/>
                      <a:pt x="131" y="257"/>
                    </a:cubicBezTo>
                    <a:cubicBezTo>
                      <a:pt x="160" y="257"/>
                      <a:pt x="190" y="248"/>
                      <a:pt x="215" y="226"/>
                    </a:cubicBezTo>
                    <a:cubicBezTo>
                      <a:pt x="310" y="143"/>
                      <a:pt x="251" y="0"/>
                      <a:pt x="13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2" name="Google Shape;6372;p28"/>
              <p:cNvSpPr/>
              <p:nvPr/>
            </p:nvSpPr>
            <p:spPr>
              <a:xfrm>
                <a:off x="3230150" y="1622050"/>
                <a:ext cx="7475" cy="6650"/>
              </a:xfrm>
              <a:custGeom>
                <a:rect b="b" l="l" r="r" t="t"/>
                <a:pathLst>
                  <a:path extrusionOk="0" h="266" w="299">
                    <a:moveTo>
                      <a:pt x="132" y="1"/>
                    </a:moveTo>
                    <a:cubicBezTo>
                      <a:pt x="60" y="1"/>
                      <a:pt x="1" y="60"/>
                      <a:pt x="1" y="132"/>
                    </a:cubicBezTo>
                    <a:cubicBezTo>
                      <a:pt x="1" y="212"/>
                      <a:pt x="61" y="266"/>
                      <a:pt x="126" y="266"/>
                    </a:cubicBezTo>
                    <a:cubicBezTo>
                      <a:pt x="156" y="266"/>
                      <a:pt x="188" y="254"/>
                      <a:pt x="215" y="227"/>
                    </a:cubicBezTo>
                    <a:cubicBezTo>
                      <a:pt x="298" y="144"/>
                      <a:pt x="251" y="13"/>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3" name="Google Shape;6373;p28"/>
              <p:cNvSpPr/>
              <p:nvPr/>
            </p:nvSpPr>
            <p:spPr>
              <a:xfrm>
                <a:off x="3298900" y="1128550"/>
                <a:ext cx="7475" cy="6500"/>
              </a:xfrm>
              <a:custGeom>
                <a:rect b="b" l="l" r="r" t="t"/>
                <a:pathLst>
                  <a:path extrusionOk="0" h="260" w="299">
                    <a:moveTo>
                      <a:pt x="144" y="0"/>
                    </a:moveTo>
                    <a:cubicBezTo>
                      <a:pt x="61" y="0"/>
                      <a:pt x="1" y="60"/>
                      <a:pt x="1" y="131"/>
                    </a:cubicBezTo>
                    <a:cubicBezTo>
                      <a:pt x="1" y="212"/>
                      <a:pt x="67" y="260"/>
                      <a:pt x="132" y="260"/>
                    </a:cubicBezTo>
                    <a:cubicBezTo>
                      <a:pt x="162" y="260"/>
                      <a:pt x="192" y="249"/>
                      <a:pt x="215" y="226"/>
                    </a:cubicBezTo>
                    <a:cubicBezTo>
                      <a:pt x="299" y="143"/>
                      <a:pt x="251" y="12"/>
                      <a:pt x="14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4" name="Google Shape;6374;p28"/>
              <p:cNvSpPr/>
              <p:nvPr/>
            </p:nvSpPr>
            <p:spPr>
              <a:xfrm>
                <a:off x="3527800" y="2197100"/>
                <a:ext cx="7775" cy="6375"/>
              </a:xfrm>
              <a:custGeom>
                <a:rect b="b" l="l" r="r" t="t"/>
                <a:pathLst>
                  <a:path extrusionOk="0" h="255" w="311">
                    <a:moveTo>
                      <a:pt x="125" y="0"/>
                    </a:moveTo>
                    <a:cubicBezTo>
                      <a:pt x="61" y="0"/>
                      <a:pt x="1" y="55"/>
                      <a:pt x="1" y="121"/>
                    </a:cubicBezTo>
                    <a:cubicBezTo>
                      <a:pt x="1" y="201"/>
                      <a:pt x="67" y="255"/>
                      <a:pt x="135" y="255"/>
                    </a:cubicBezTo>
                    <a:cubicBezTo>
                      <a:pt x="167" y="255"/>
                      <a:pt x="200" y="243"/>
                      <a:pt x="227" y="216"/>
                    </a:cubicBezTo>
                    <a:cubicBezTo>
                      <a:pt x="310" y="144"/>
                      <a:pt x="251" y="2"/>
                      <a:pt x="144" y="2"/>
                    </a:cubicBezTo>
                    <a:cubicBezTo>
                      <a:pt x="138" y="1"/>
                      <a:pt x="131" y="0"/>
                      <a:pt x="12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5" name="Google Shape;6375;p28"/>
              <p:cNvSpPr/>
              <p:nvPr/>
            </p:nvSpPr>
            <p:spPr>
              <a:xfrm>
                <a:off x="3902050" y="2461450"/>
                <a:ext cx="7675" cy="6650"/>
              </a:xfrm>
              <a:custGeom>
                <a:rect b="b" l="l" r="r" t="t"/>
                <a:pathLst>
                  <a:path extrusionOk="0" h="266" w="307">
                    <a:moveTo>
                      <a:pt x="140" y="0"/>
                    </a:moveTo>
                    <a:cubicBezTo>
                      <a:pt x="68" y="0"/>
                      <a:pt x="9" y="60"/>
                      <a:pt x="9" y="131"/>
                    </a:cubicBezTo>
                    <a:cubicBezTo>
                      <a:pt x="1" y="212"/>
                      <a:pt x="64" y="265"/>
                      <a:pt x="131" y="265"/>
                    </a:cubicBezTo>
                    <a:cubicBezTo>
                      <a:pt x="163" y="265"/>
                      <a:pt x="196" y="253"/>
                      <a:pt x="223" y="226"/>
                    </a:cubicBezTo>
                    <a:cubicBezTo>
                      <a:pt x="307" y="143"/>
                      <a:pt x="259" y="0"/>
                      <a:pt x="14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6" name="Google Shape;6376;p28"/>
              <p:cNvSpPr/>
              <p:nvPr/>
            </p:nvSpPr>
            <p:spPr>
              <a:xfrm>
                <a:off x="3531375" y="2052175"/>
                <a:ext cx="7475" cy="6650"/>
              </a:xfrm>
              <a:custGeom>
                <a:rect b="b" l="l" r="r" t="t"/>
                <a:pathLst>
                  <a:path extrusionOk="0" h="266" w="299">
                    <a:moveTo>
                      <a:pt x="132" y="0"/>
                    </a:moveTo>
                    <a:cubicBezTo>
                      <a:pt x="60" y="0"/>
                      <a:pt x="1" y="60"/>
                      <a:pt x="1" y="131"/>
                    </a:cubicBezTo>
                    <a:cubicBezTo>
                      <a:pt x="1" y="212"/>
                      <a:pt x="61" y="265"/>
                      <a:pt x="126" y="265"/>
                    </a:cubicBezTo>
                    <a:cubicBezTo>
                      <a:pt x="156" y="265"/>
                      <a:pt x="188" y="253"/>
                      <a:pt x="215" y="226"/>
                    </a:cubicBezTo>
                    <a:cubicBezTo>
                      <a:pt x="298" y="143"/>
                      <a:pt x="251" y="0"/>
                      <a:pt x="13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7" name="Google Shape;6377;p28"/>
              <p:cNvSpPr/>
              <p:nvPr/>
            </p:nvSpPr>
            <p:spPr>
              <a:xfrm>
                <a:off x="1701100" y="2387900"/>
                <a:ext cx="14900" cy="12800"/>
              </a:xfrm>
              <a:custGeom>
                <a:rect b="b" l="l" r="r" t="t"/>
                <a:pathLst>
                  <a:path extrusionOk="0" h="512" w="596">
                    <a:moveTo>
                      <a:pt x="253" y="1"/>
                    </a:moveTo>
                    <a:cubicBezTo>
                      <a:pt x="109" y="1"/>
                      <a:pt x="0" y="115"/>
                      <a:pt x="0" y="251"/>
                    </a:cubicBezTo>
                    <a:cubicBezTo>
                      <a:pt x="0" y="407"/>
                      <a:pt x="130" y="512"/>
                      <a:pt x="261" y="512"/>
                    </a:cubicBezTo>
                    <a:cubicBezTo>
                      <a:pt x="321" y="512"/>
                      <a:pt x="381" y="490"/>
                      <a:pt x="429" y="442"/>
                    </a:cubicBezTo>
                    <a:cubicBezTo>
                      <a:pt x="596" y="275"/>
                      <a:pt x="488" y="1"/>
                      <a:pt x="274" y="1"/>
                    </a:cubicBezTo>
                    <a:cubicBezTo>
                      <a:pt x="267" y="1"/>
                      <a:pt x="260" y="1"/>
                      <a:pt x="25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8" name="Google Shape;6378;p28"/>
              <p:cNvSpPr/>
              <p:nvPr/>
            </p:nvSpPr>
            <p:spPr>
              <a:xfrm>
                <a:off x="864375" y="3061525"/>
                <a:ext cx="14925" cy="12800"/>
              </a:xfrm>
              <a:custGeom>
                <a:rect b="b" l="l" r="r" t="t"/>
                <a:pathLst>
                  <a:path extrusionOk="0" h="512" w="597">
                    <a:moveTo>
                      <a:pt x="275" y="0"/>
                    </a:moveTo>
                    <a:cubicBezTo>
                      <a:pt x="132" y="0"/>
                      <a:pt x="13" y="107"/>
                      <a:pt x="1" y="262"/>
                    </a:cubicBezTo>
                    <a:cubicBezTo>
                      <a:pt x="1" y="409"/>
                      <a:pt x="129" y="511"/>
                      <a:pt x="260" y="511"/>
                    </a:cubicBezTo>
                    <a:cubicBezTo>
                      <a:pt x="320" y="511"/>
                      <a:pt x="381" y="490"/>
                      <a:pt x="429" y="441"/>
                    </a:cubicBezTo>
                    <a:cubicBezTo>
                      <a:pt x="596" y="286"/>
                      <a:pt x="489" y="12"/>
                      <a:pt x="27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9" name="Google Shape;6379;p28"/>
              <p:cNvSpPr/>
              <p:nvPr/>
            </p:nvSpPr>
            <p:spPr>
              <a:xfrm>
                <a:off x="1461175" y="1886075"/>
                <a:ext cx="14925" cy="12850"/>
              </a:xfrm>
              <a:custGeom>
                <a:rect b="b" l="l" r="r" t="t"/>
                <a:pathLst>
                  <a:path extrusionOk="0" h="514" w="597">
                    <a:moveTo>
                      <a:pt x="263" y="1"/>
                    </a:moveTo>
                    <a:cubicBezTo>
                      <a:pt x="120" y="1"/>
                      <a:pt x="1" y="120"/>
                      <a:pt x="1" y="262"/>
                    </a:cubicBezTo>
                    <a:cubicBezTo>
                      <a:pt x="1" y="415"/>
                      <a:pt x="120" y="514"/>
                      <a:pt x="249" y="514"/>
                    </a:cubicBezTo>
                    <a:cubicBezTo>
                      <a:pt x="311" y="514"/>
                      <a:pt x="375" y="491"/>
                      <a:pt x="429" y="441"/>
                    </a:cubicBezTo>
                    <a:cubicBezTo>
                      <a:pt x="596" y="286"/>
                      <a:pt x="489" y="12"/>
                      <a:pt x="26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0" name="Google Shape;6380;p28"/>
              <p:cNvSpPr/>
              <p:nvPr/>
            </p:nvSpPr>
            <p:spPr>
              <a:xfrm>
                <a:off x="1077500" y="1742000"/>
                <a:ext cx="14900" cy="12800"/>
              </a:xfrm>
              <a:custGeom>
                <a:rect b="b" l="l" r="r" t="t"/>
                <a:pathLst>
                  <a:path extrusionOk="0" h="512" w="596">
                    <a:moveTo>
                      <a:pt x="274" y="1"/>
                    </a:moveTo>
                    <a:cubicBezTo>
                      <a:pt x="120" y="1"/>
                      <a:pt x="1" y="108"/>
                      <a:pt x="1" y="263"/>
                    </a:cubicBezTo>
                    <a:cubicBezTo>
                      <a:pt x="1" y="410"/>
                      <a:pt x="129" y="512"/>
                      <a:pt x="260" y="512"/>
                    </a:cubicBezTo>
                    <a:cubicBezTo>
                      <a:pt x="320" y="512"/>
                      <a:pt x="381" y="490"/>
                      <a:pt x="429" y="441"/>
                    </a:cubicBezTo>
                    <a:cubicBezTo>
                      <a:pt x="596" y="287"/>
                      <a:pt x="489" y="13"/>
                      <a:pt x="27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1" name="Google Shape;6381;p28"/>
              <p:cNvSpPr/>
              <p:nvPr/>
            </p:nvSpPr>
            <p:spPr>
              <a:xfrm>
                <a:off x="1835050" y="1697075"/>
                <a:ext cx="14900" cy="12775"/>
              </a:xfrm>
              <a:custGeom>
                <a:rect b="b" l="l" r="r" t="t"/>
                <a:pathLst>
                  <a:path extrusionOk="0" h="511" w="596">
                    <a:moveTo>
                      <a:pt x="274" y="0"/>
                    </a:moveTo>
                    <a:cubicBezTo>
                      <a:pt x="119" y="0"/>
                      <a:pt x="0" y="107"/>
                      <a:pt x="0" y="250"/>
                    </a:cubicBezTo>
                    <a:cubicBezTo>
                      <a:pt x="0" y="406"/>
                      <a:pt x="130" y="511"/>
                      <a:pt x="261" y="511"/>
                    </a:cubicBezTo>
                    <a:cubicBezTo>
                      <a:pt x="320" y="511"/>
                      <a:pt x="380" y="489"/>
                      <a:pt x="429" y="441"/>
                    </a:cubicBezTo>
                    <a:cubicBezTo>
                      <a:pt x="595" y="286"/>
                      <a:pt x="488" y="12"/>
                      <a:pt x="27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2" name="Google Shape;6382;p28"/>
              <p:cNvSpPr/>
              <p:nvPr/>
            </p:nvSpPr>
            <p:spPr>
              <a:xfrm>
                <a:off x="2043100" y="1415175"/>
                <a:ext cx="14900" cy="12800"/>
              </a:xfrm>
              <a:custGeom>
                <a:rect b="b" l="l" r="r" t="t"/>
                <a:pathLst>
                  <a:path extrusionOk="0" h="512" w="596">
                    <a:moveTo>
                      <a:pt x="262" y="1"/>
                    </a:moveTo>
                    <a:cubicBezTo>
                      <a:pt x="120" y="1"/>
                      <a:pt x="1" y="108"/>
                      <a:pt x="1" y="251"/>
                    </a:cubicBezTo>
                    <a:cubicBezTo>
                      <a:pt x="1" y="406"/>
                      <a:pt x="124" y="511"/>
                      <a:pt x="256" y="511"/>
                    </a:cubicBezTo>
                    <a:cubicBezTo>
                      <a:pt x="316" y="511"/>
                      <a:pt x="377" y="490"/>
                      <a:pt x="429" y="441"/>
                    </a:cubicBezTo>
                    <a:cubicBezTo>
                      <a:pt x="596" y="287"/>
                      <a:pt x="489" y="13"/>
                      <a:pt x="26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3" name="Google Shape;6383;p28"/>
              <p:cNvSpPr/>
              <p:nvPr/>
            </p:nvSpPr>
            <p:spPr>
              <a:xfrm>
                <a:off x="1567450" y="1319325"/>
                <a:ext cx="14900" cy="12700"/>
              </a:xfrm>
              <a:custGeom>
                <a:rect b="b" l="l" r="r" t="t"/>
                <a:pathLst>
                  <a:path extrusionOk="0" h="508" w="596">
                    <a:moveTo>
                      <a:pt x="243" y="0"/>
                    </a:moveTo>
                    <a:cubicBezTo>
                      <a:pt x="109" y="0"/>
                      <a:pt x="0" y="115"/>
                      <a:pt x="0" y="251"/>
                    </a:cubicBezTo>
                    <a:cubicBezTo>
                      <a:pt x="0" y="404"/>
                      <a:pt x="120" y="508"/>
                      <a:pt x="249" y="508"/>
                    </a:cubicBezTo>
                    <a:cubicBezTo>
                      <a:pt x="311" y="508"/>
                      <a:pt x="375" y="484"/>
                      <a:pt x="429" y="430"/>
                    </a:cubicBezTo>
                    <a:cubicBezTo>
                      <a:pt x="596" y="275"/>
                      <a:pt x="488" y="1"/>
                      <a:pt x="262" y="1"/>
                    </a:cubicBezTo>
                    <a:cubicBezTo>
                      <a:pt x="256" y="1"/>
                      <a:pt x="249" y="0"/>
                      <a:pt x="24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4" name="Google Shape;6384;p28"/>
              <p:cNvSpPr/>
              <p:nvPr/>
            </p:nvSpPr>
            <p:spPr>
              <a:xfrm>
                <a:off x="2514000" y="1936950"/>
                <a:ext cx="14900" cy="12575"/>
              </a:xfrm>
              <a:custGeom>
                <a:rect b="b" l="l" r="r" t="t"/>
                <a:pathLst>
                  <a:path extrusionOk="0" h="503" w="596">
                    <a:moveTo>
                      <a:pt x="253" y="1"/>
                    </a:moveTo>
                    <a:cubicBezTo>
                      <a:pt x="108" y="1"/>
                      <a:pt x="0" y="115"/>
                      <a:pt x="0" y="252"/>
                    </a:cubicBezTo>
                    <a:cubicBezTo>
                      <a:pt x="0" y="404"/>
                      <a:pt x="120" y="503"/>
                      <a:pt x="249" y="503"/>
                    </a:cubicBezTo>
                    <a:cubicBezTo>
                      <a:pt x="311" y="503"/>
                      <a:pt x="375" y="480"/>
                      <a:pt x="429" y="430"/>
                    </a:cubicBezTo>
                    <a:cubicBezTo>
                      <a:pt x="596" y="275"/>
                      <a:pt x="488" y="2"/>
                      <a:pt x="274" y="2"/>
                    </a:cubicBezTo>
                    <a:cubicBezTo>
                      <a:pt x="267" y="1"/>
                      <a:pt x="260" y="1"/>
                      <a:pt x="25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5" name="Google Shape;6385;p28"/>
              <p:cNvSpPr/>
              <p:nvPr/>
            </p:nvSpPr>
            <p:spPr>
              <a:xfrm>
                <a:off x="3094125" y="1260400"/>
                <a:ext cx="14900" cy="12850"/>
              </a:xfrm>
              <a:custGeom>
                <a:rect b="b" l="l" r="r" t="t"/>
                <a:pathLst>
                  <a:path extrusionOk="0" h="514" w="596">
                    <a:moveTo>
                      <a:pt x="274" y="1"/>
                    </a:moveTo>
                    <a:cubicBezTo>
                      <a:pt x="131" y="1"/>
                      <a:pt x="12" y="120"/>
                      <a:pt x="0" y="263"/>
                    </a:cubicBezTo>
                    <a:cubicBezTo>
                      <a:pt x="0" y="415"/>
                      <a:pt x="126" y="514"/>
                      <a:pt x="254" y="514"/>
                    </a:cubicBezTo>
                    <a:cubicBezTo>
                      <a:pt x="316" y="514"/>
                      <a:pt x="379" y="491"/>
                      <a:pt x="429" y="441"/>
                    </a:cubicBezTo>
                    <a:cubicBezTo>
                      <a:pt x="596" y="286"/>
                      <a:pt x="489" y="13"/>
                      <a:pt x="27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6" name="Google Shape;6386;p28"/>
              <p:cNvSpPr/>
              <p:nvPr/>
            </p:nvSpPr>
            <p:spPr>
              <a:xfrm>
                <a:off x="2049650" y="2034300"/>
                <a:ext cx="14900" cy="12800"/>
              </a:xfrm>
              <a:custGeom>
                <a:rect b="b" l="l" r="r" t="t"/>
                <a:pathLst>
                  <a:path extrusionOk="0" h="512" w="596">
                    <a:moveTo>
                      <a:pt x="274" y="1"/>
                    </a:moveTo>
                    <a:cubicBezTo>
                      <a:pt x="131" y="1"/>
                      <a:pt x="12" y="108"/>
                      <a:pt x="0" y="251"/>
                    </a:cubicBezTo>
                    <a:cubicBezTo>
                      <a:pt x="0" y="406"/>
                      <a:pt x="130" y="511"/>
                      <a:pt x="265" y="511"/>
                    </a:cubicBezTo>
                    <a:cubicBezTo>
                      <a:pt x="326" y="511"/>
                      <a:pt x="389" y="490"/>
                      <a:pt x="441" y="441"/>
                    </a:cubicBezTo>
                    <a:cubicBezTo>
                      <a:pt x="596" y="287"/>
                      <a:pt x="501" y="13"/>
                      <a:pt x="27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7" name="Google Shape;6387;p28"/>
              <p:cNvSpPr/>
              <p:nvPr/>
            </p:nvSpPr>
            <p:spPr>
              <a:xfrm>
                <a:off x="2491075" y="3399650"/>
                <a:ext cx="14900" cy="12800"/>
              </a:xfrm>
              <a:custGeom>
                <a:rect b="b" l="l" r="r" t="t"/>
                <a:pathLst>
                  <a:path extrusionOk="0" h="512" w="596">
                    <a:moveTo>
                      <a:pt x="274" y="1"/>
                    </a:moveTo>
                    <a:cubicBezTo>
                      <a:pt x="131" y="1"/>
                      <a:pt x="12" y="108"/>
                      <a:pt x="0" y="251"/>
                    </a:cubicBezTo>
                    <a:cubicBezTo>
                      <a:pt x="0" y="406"/>
                      <a:pt x="130" y="511"/>
                      <a:pt x="265" y="511"/>
                    </a:cubicBezTo>
                    <a:cubicBezTo>
                      <a:pt x="326" y="511"/>
                      <a:pt x="389" y="490"/>
                      <a:pt x="441" y="441"/>
                    </a:cubicBezTo>
                    <a:cubicBezTo>
                      <a:pt x="596" y="286"/>
                      <a:pt x="500" y="13"/>
                      <a:pt x="27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8" name="Google Shape;6388;p28"/>
              <p:cNvSpPr/>
              <p:nvPr/>
            </p:nvSpPr>
            <p:spPr>
              <a:xfrm>
                <a:off x="2840525" y="3715475"/>
                <a:ext cx="14900" cy="12800"/>
              </a:xfrm>
              <a:custGeom>
                <a:rect b="b" l="l" r="r" t="t"/>
                <a:pathLst>
                  <a:path extrusionOk="0" h="512" w="596">
                    <a:moveTo>
                      <a:pt x="262" y="0"/>
                    </a:moveTo>
                    <a:cubicBezTo>
                      <a:pt x="119" y="0"/>
                      <a:pt x="0" y="107"/>
                      <a:pt x="0" y="262"/>
                    </a:cubicBezTo>
                    <a:cubicBezTo>
                      <a:pt x="0" y="409"/>
                      <a:pt x="129" y="511"/>
                      <a:pt x="260" y="511"/>
                    </a:cubicBezTo>
                    <a:cubicBezTo>
                      <a:pt x="320" y="511"/>
                      <a:pt x="380" y="489"/>
                      <a:pt x="429" y="441"/>
                    </a:cubicBezTo>
                    <a:cubicBezTo>
                      <a:pt x="596" y="286"/>
                      <a:pt x="489" y="12"/>
                      <a:pt x="2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9" name="Google Shape;6389;p28"/>
              <p:cNvSpPr/>
              <p:nvPr/>
            </p:nvSpPr>
            <p:spPr>
              <a:xfrm>
                <a:off x="2212775" y="4039900"/>
                <a:ext cx="14900" cy="12800"/>
              </a:xfrm>
              <a:custGeom>
                <a:rect b="b" l="l" r="r" t="t"/>
                <a:pathLst>
                  <a:path extrusionOk="0" h="512" w="596">
                    <a:moveTo>
                      <a:pt x="262" y="1"/>
                    </a:moveTo>
                    <a:cubicBezTo>
                      <a:pt x="119" y="1"/>
                      <a:pt x="0" y="108"/>
                      <a:pt x="0" y="263"/>
                    </a:cubicBezTo>
                    <a:cubicBezTo>
                      <a:pt x="0" y="410"/>
                      <a:pt x="129" y="512"/>
                      <a:pt x="259" y="512"/>
                    </a:cubicBezTo>
                    <a:cubicBezTo>
                      <a:pt x="319" y="512"/>
                      <a:pt x="380" y="490"/>
                      <a:pt x="429" y="442"/>
                    </a:cubicBezTo>
                    <a:cubicBezTo>
                      <a:pt x="595" y="287"/>
                      <a:pt x="488" y="13"/>
                      <a:pt x="26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0" name="Google Shape;6390;p28"/>
              <p:cNvSpPr/>
              <p:nvPr/>
            </p:nvSpPr>
            <p:spPr>
              <a:xfrm>
                <a:off x="3233425" y="3608875"/>
                <a:ext cx="14900" cy="12600"/>
              </a:xfrm>
              <a:custGeom>
                <a:rect b="b" l="l" r="r" t="t"/>
                <a:pathLst>
                  <a:path extrusionOk="0" h="504" w="596">
                    <a:moveTo>
                      <a:pt x="255" y="1"/>
                    </a:moveTo>
                    <a:cubicBezTo>
                      <a:pt x="121" y="1"/>
                      <a:pt x="12" y="116"/>
                      <a:pt x="1" y="252"/>
                    </a:cubicBezTo>
                    <a:cubicBezTo>
                      <a:pt x="1" y="405"/>
                      <a:pt x="126" y="503"/>
                      <a:pt x="255" y="503"/>
                    </a:cubicBezTo>
                    <a:cubicBezTo>
                      <a:pt x="316" y="503"/>
                      <a:pt x="379" y="481"/>
                      <a:pt x="429" y="430"/>
                    </a:cubicBezTo>
                    <a:cubicBezTo>
                      <a:pt x="596" y="276"/>
                      <a:pt x="489" y="14"/>
                      <a:pt x="274" y="2"/>
                    </a:cubicBezTo>
                    <a:cubicBezTo>
                      <a:pt x="268" y="1"/>
                      <a:pt x="261" y="1"/>
                      <a:pt x="25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1" name="Google Shape;6391;p28"/>
              <p:cNvSpPr/>
              <p:nvPr/>
            </p:nvSpPr>
            <p:spPr>
              <a:xfrm>
                <a:off x="3660575" y="3771725"/>
                <a:ext cx="14900" cy="12775"/>
              </a:xfrm>
              <a:custGeom>
                <a:rect b="b" l="l" r="r" t="t"/>
                <a:pathLst>
                  <a:path extrusionOk="0" h="511" w="596">
                    <a:moveTo>
                      <a:pt x="262" y="0"/>
                    </a:moveTo>
                    <a:cubicBezTo>
                      <a:pt x="119" y="0"/>
                      <a:pt x="0" y="108"/>
                      <a:pt x="0" y="251"/>
                    </a:cubicBezTo>
                    <a:cubicBezTo>
                      <a:pt x="0" y="406"/>
                      <a:pt x="124" y="511"/>
                      <a:pt x="256" y="511"/>
                    </a:cubicBezTo>
                    <a:cubicBezTo>
                      <a:pt x="315" y="511"/>
                      <a:pt x="377" y="489"/>
                      <a:pt x="429" y="441"/>
                    </a:cubicBezTo>
                    <a:cubicBezTo>
                      <a:pt x="595" y="286"/>
                      <a:pt x="488" y="12"/>
                      <a:pt x="2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2" name="Google Shape;6392;p28"/>
              <p:cNvSpPr/>
              <p:nvPr/>
            </p:nvSpPr>
            <p:spPr>
              <a:xfrm>
                <a:off x="2879225" y="3022800"/>
                <a:ext cx="14900" cy="12800"/>
              </a:xfrm>
              <a:custGeom>
                <a:rect b="b" l="l" r="r" t="t"/>
                <a:pathLst>
                  <a:path extrusionOk="0" h="512" w="596">
                    <a:moveTo>
                      <a:pt x="253" y="1"/>
                    </a:moveTo>
                    <a:cubicBezTo>
                      <a:pt x="108" y="1"/>
                      <a:pt x="0" y="115"/>
                      <a:pt x="0" y="251"/>
                    </a:cubicBezTo>
                    <a:cubicBezTo>
                      <a:pt x="0" y="407"/>
                      <a:pt x="130" y="512"/>
                      <a:pt x="261" y="512"/>
                    </a:cubicBezTo>
                    <a:cubicBezTo>
                      <a:pt x="321" y="512"/>
                      <a:pt x="380" y="490"/>
                      <a:pt x="429" y="442"/>
                    </a:cubicBezTo>
                    <a:cubicBezTo>
                      <a:pt x="595" y="287"/>
                      <a:pt x="500" y="1"/>
                      <a:pt x="274" y="1"/>
                    </a:cubicBezTo>
                    <a:cubicBezTo>
                      <a:pt x="267" y="1"/>
                      <a:pt x="260" y="1"/>
                      <a:pt x="25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3" name="Google Shape;6393;p28"/>
              <p:cNvSpPr/>
              <p:nvPr/>
            </p:nvSpPr>
            <p:spPr>
              <a:xfrm>
                <a:off x="2879225" y="3450525"/>
                <a:ext cx="14900" cy="12825"/>
              </a:xfrm>
              <a:custGeom>
                <a:rect b="b" l="l" r="r" t="t"/>
                <a:pathLst>
                  <a:path extrusionOk="0" h="513" w="596">
                    <a:moveTo>
                      <a:pt x="253" y="1"/>
                    </a:moveTo>
                    <a:cubicBezTo>
                      <a:pt x="108" y="1"/>
                      <a:pt x="0" y="115"/>
                      <a:pt x="0" y="252"/>
                    </a:cubicBezTo>
                    <a:cubicBezTo>
                      <a:pt x="0" y="407"/>
                      <a:pt x="130" y="512"/>
                      <a:pt x="261" y="512"/>
                    </a:cubicBezTo>
                    <a:cubicBezTo>
                      <a:pt x="321" y="512"/>
                      <a:pt x="380" y="491"/>
                      <a:pt x="429" y="442"/>
                    </a:cubicBezTo>
                    <a:cubicBezTo>
                      <a:pt x="595" y="287"/>
                      <a:pt x="488" y="14"/>
                      <a:pt x="274" y="2"/>
                    </a:cubicBezTo>
                    <a:cubicBezTo>
                      <a:pt x="267" y="1"/>
                      <a:pt x="260" y="1"/>
                      <a:pt x="25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4" name="Google Shape;6394;p28"/>
              <p:cNvSpPr/>
              <p:nvPr/>
            </p:nvSpPr>
            <p:spPr>
              <a:xfrm>
                <a:off x="3305175" y="3364825"/>
                <a:ext cx="14900" cy="12850"/>
              </a:xfrm>
              <a:custGeom>
                <a:rect b="b" l="l" r="r" t="t"/>
                <a:pathLst>
                  <a:path extrusionOk="0" h="514" w="596">
                    <a:moveTo>
                      <a:pt x="274" y="1"/>
                    </a:moveTo>
                    <a:cubicBezTo>
                      <a:pt x="119" y="1"/>
                      <a:pt x="0" y="120"/>
                      <a:pt x="0" y="263"/>
                    </a:cubicBezTo>
                    <a:cubicBezTo>
                      <a:pt x="0" y="416"/>
                      <a:pt x="125" y="514"/>
                      <a:pt x="258" y="514"/>
                    </a:cubicBezTo>
                    <a:cubicBezTo>
                      <a:pt x="321" y="514"/>
                      <a:pt x="387" y="491"/>
                      <a:pt x="441" y="441"/>
                    </a:cubicBezTo>
                    <a:cubicBezTo>
                      <a:pt x="595" y="286"/>
                      <a:pt x="488" y="13"/>
                      <a:pt x="27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5" name="Google Shape;6395;p28"/>
              <p:cNvSpPr/>
              <p:nvPr/>
            </p:nvSpPr>
            <p:spPr>
              <a:xfrm>
                <a:off x="4574375" y="2764450"/>
                <a:ext cx="14900" cy="12800"/>
              </a:xfrm>
              <a:custGeom>
                <a:rect b="b" l="l" r="r" t="t"/>
                <a:pathLst>
                  <a:path extrusionOk="0" h="512" w="596">
                    <a:moveTo>
                      <a:pt x="262" y="1"/>
                    </a:moveTo>
                    <a:cubicBezTo>
                      <a:pt x="119" y="1"/>
                      <a:pt x="0" y="120"/>
                      <a:pt x="0" y="263"/>
                    </a:cubicBezTo>
                    <a:cubicBezTo>
                      <a:pt x="0" y="410"/>
                      <a:pt x="129" y="512"/>
                      <a:pt x="259" y="512"/>
                    </a:cubicBezTo>
                    <a:cubicBezTo>
                      <a:pt x="320" y="512"/>
                      <a:pt x="380" y="490"/>
                      <a:pt x="429" y="441"/>
                    </a:cubicBezTo>
                    <a:cubicBezTo>
                      <a:pt x="596" y="287"/>
                      <a:pt x="488" y="13"/>
                      <a:pt x="26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6" name="Google Shape;6396;p28"/>
              <p:cNvSpPr/>
              <p:nvPr/>
            </p:nvSpPr>
            <p:spPr>
              <a:xfrm>
                <a:off x="3424225" y="2839175"/>
                <a:ext cx="13425" cy="12825"/>
              </a:xfrm>
              <a:custGeom>
                <a:rect b="b" l="l" r="r" t="t"/>
                <a:pathLst>
                  <a:path extrusionOk="0" h="513" w="537">
                    <a:moveTo>
                      <a:pt x="262" y="0"/>
                    </a:moveTo>
                    <a:cubicBezTo>
                      <a:pt x="120" y="0"/>
                      <a:pt x="1" y="107"/>
                      <a:pt x="1" y="250"/>
                    </a:cubicBezTo>
                    <a:cubicBezTo>
                      <a:pt x="1" y="393"/>
                      <a:pt x="120" y="512"/>
                      <a:pt x="262" y="512"/>
                    </a:cubicBezTo>
                    <a:cubicBezTo>
                      <a:pt x="417" y="512"/>
                      <a:pt x="536" y="393"/>
                      <a:pt x="536" y="250"/>
                    </a:cubicBezTo>
                    <a:cubicBezTo>
                      <a:pt x="536" y="107"/>
                      <a:pt x="417" y="0"/>
                      <a:pt x="2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7" name="Google Shape;6397;p28"/>
              <p:cNvSpPr/>
              <p:nvPr/>
            </p:nvSpPr>
            <p:spPr>
              <a:xfrm>
                <a:off x="3175975" y="2653725"/>
                <a:ext cx="13425" cy="12525"/>
              </a:xfrm>
              <a:custGeom>
                <a:rect b="b" l="l" r="r" t="t"/>
                <a:pathLst>
                  <a:path extrusionOk="0" h="501" w="537">
                    <a:moveTo>
                      <a:pt x="263" y="1"/>
                    </a:moveTo>
                    <a:cubicBezTo>
                      <a:pt x="120" y="1"/>
                      <a:pt x="1" y="108"/>
                      <a:pt x="1" y="251"/>
                    </a:cubicBezTo>
                    <a:cubicBezTo>
                      <a:pt x="1" y="394"/>
                      <a:pt x="120" y="501"/>
                      <a:pt x="263" y="501"/>
                    </a:cubicBezTo>
                    <a:cubicBezTo>
                      <a:pt x="417" y="501"/>
                      <a:pt x="536" y="394"/>
                      <a:pt x="536" y="251"/>
                    </a:cubicBezTo>
                    <a:cubicBezTo>
                      <a:pt x="536" y="108"/>
                      <a:pt x="417" y="1"/>
                      <a:pt x="26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8" name="Google Shape;6398;p28"/>
              <p:cNvSpPr/>
              <p:nvPr/>
            </p:nvSpPr>
            <p:spPr>
              <a:xfrm>
                <a:off x="4679450" y="2461750"/>
                <a:ext cx="13400" cy="12825"/>
              </a:xfrm>
              <a:custGeom>
                <a:rect b="b" l="l" r="r" t="t"/>
                <a:pathLst>
                  <a:path extrusionOk="0" h="513" w="536">
                    <a:moveTo>
                      <a:pt x="262" y="0"/>
                    </a:moveTo>
                    <a:cubicBezTo>
                      <a:pt x="119" y="0"/>
                      <a:pt x="0" y="119"/>
                      <a:pt x="0" y="250"/>
                    </a:cubicBezTo>
                    <a:cubicBezTo>
                      <a:pt x="0" y="393"/>
                      <a:pt x="119" y="512"/>
                      <a:pt x="262" y="512"/>
                    </a:cubicBezTo>
                    <a:cubicBezTo>
                      <a:pt x="417" y="512"/>
                      <a:pt x="536" y="393"/>
                      <a:pt x="536" y="250"/>
                    </a:cubicBezTo>
                    <a:cubicBezTo>
                      <a:pt x="536" y="119"/>
                      <a:pt x="417" y="0"/>
                      <a:pt x="2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9" name="Google Shape;6399;p28"/>
              <p:cNvSpPr/>
              <p:nvPr/>
            </p:nvSpPr>
            <p:spPr>
              <a:xfrm>
                <a:off x="4420475" y="2324825"/>
                <a:ext cx="13425" cy="12525"/>
              </a:xfrm>
              <a:custGeom>
                <a:rect b="b" l="l" r="r" t="t"/>
                <a:pathLst>
                  <a:path extrusionOk="0" h="501" w="537">
                    <a:moveTo>
                      <a:pt x="263" y="0"/>
                    </a:moveTo>
                    <a:cubicBezTo>
                      <a:pt x="120" y="0"/>
                      <a:pt x="1" y="107"/>
                      <a:pt x="1" y="250"/>
                    </a:cubicBezTo>
                    <a:cubicBezTo>
                      <a:pt x="1" y="393"/>
                      <a:pt x="120" y="500"/>
                      <a:pt x="263" y="500"/>
                    </a:cubicBezTo>
                    <a:cubicBezTo>
                      <a:pt x="417" y="500"/>
                      <a:pt x="537" y="393"/>
                      <a:pt x="537" y="250"/>
                    </a:cubicBezTo>
                    <a:cubicBezTo>
                      <a:pt x="537" y="107"/>
                      <a:pt x="417" y="0"/>
                      <a:pt x="26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0" name="Google Shape;6400;p28"/>
              <p:cNvSpPr/>
              <p:nvPr/>
            </p:nvSpPr>
            <p:spPr>
              <a:xfrm>
                <a:off x="4200800" y="2052175"/>
                <a:ext cx="13425" cy="12825"/>
              </a:xfrm>
              <a:custGeom>
                <a:rect b="b" l="l" r="r" t="t"/>
                <a:pathLst>
                  <a:path extrusionOk="0" h="513" w="537">
                    <a:moveTo>
                      <a:pt x="263" y="0"/>
                    </a:moveTo>
                    <a:cubicBezTo>
                      <a:pt x="120" y="0"/>
                      <a:pt x="1" y="119"/>
                      <a:pt x="1" y="262"/>
                    </a:cubicBezTo>
                    <a:cubicBezTo>
                      <a:pt x="1" y="393"/>
                      <a:pt x="120" y="512"/>
                      <a:pt x="263" y="512"/>
                    </a:cubicBezTo>
                    <a:cubicBezTo>
                      <a:pt x="406" y="512"/>
                      <a:pt x="537" y="393"/>
                      <a:pt x="537" y="262"/>
                    </a:cubicBezTo>
                    <a:cubicBezTo>
                      <a:pt x="537" y="119"/>
                      <a:pt x="406" y="0"/>
                      <a:pt x="26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1" name="Google Shape;6401;p28"/>
              <p:cNvSpPr/>
              <p:nvPr/>
            </p:nvSpPr>
            <p:spPr>
              <a:xfrm>
                <a:off x="2892600" y="2091725"/>
                <a:ext cx="14925" cy="12825"/>
              </a:xfrm>
              <a:custGeom>
                <a:rect b="b" l="l" r="r" t="t"/>
                <a:pathLst>
                  <a:path extrusionOk="0" h="513" w="597">
                    <a:moveTo>
                      <a:pt x="243" y="1"/>
                    </a:moveTo>
                    <a:cubicBezTo>
                      <a:pt x="109" y="1"/>
                      <a:pt x="1" y="116"/>
                      <a:pt x="1" y="252"/>
                    </a:cubicBezTo>
                    <a:cubicBezTo>
                      <a:pt x="1" y="407"/>
                      <a:pt x="125" y="512"/>
                      <a:pt x="256" y="512"/>
                    </a:cubicBezTo>
                    <a:cubicBezTo>
                      <a:pt x="316" y="512"/>
                      <a:pt x="378" y="491"/>
                      <a:pt x="430" y="442"/>
                    </a:cubicBezTo>
                    <a:cubicBezTo>
                      <a:pt x="596" y="287"/>
                      <a:pt x="489" y="14"/>
                      <a:pt x="263" y="2"/>
                    </a:cubicBezTo>
                    <a:cubicBezTo>
                      <a:pt x="256" y="1"/>
                      <a:pt x="250" y="1"/>
                      <a:pt x="2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2" name="Google Shape;6402;p28"/>
              <p:cNvSpPr/>
              <p:nvPr/>
            </p:nvSpPr>
            <p:spPr>
              <a:xfrm>
                <a:off x="3100975" y="1773550"/>
                <a:ext cx="14600" cy="12800"/>
              </a:xfrm>
              <a:custGeom>
                <a:rect b="b" l="l" r="r" t="t"/>
                <a:pathLst>
                  <a:path extrusionOk="0" h="512" w="584">
                    <a:moveTo>
                      <a:pt x="262" y="1"/>
                    </a:moveTo>
                    <a:cubicBezTo>
                      <a:pt x="119" y="1"/>
                      <a:pt x="0" y="108"/>
                      <a:pt x="0" y="251"/>
                    </a:cubicBezTo>
                    <a:cubicBezTo>
                      <a:pt x="0" y="407"/>
                      <a:pt x="124" y="511"/>
                      <a:pt x="256" y="511"/>
                    </a:cubicBezTo>
                    <a:cubicBezTo>
                      <a:pt x="316" y="511"/>
                      <a:pt x="377" y="490"/>
                      <a:pt x="429" y="442"/>
                    </a:cubicBezTo>
                    <a:cubicBezTo>
                      <a:pt x="584" y="287"/>
                      <a:pt x="488" y="13"/>
                      <a:pt x="26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3" name="Google Shape;6403;p28"/>
              <p:cNvSpPr/>
              <p:nvPr/>
            </p:nvSpPr>
            <p:spPr>
              <a:xfrm>
                <a:off x="2931900" y="1586050"/>
                <a:ext cx="14600" cy="12775"/>
              </a:xfrm>
              <a:custGeom>
                <a:rect b="b" l="l" r="r" t="t"/>
                <a:pathLst>
                  <a:path extrusionOk="0" h="511" w="584">
                    <a:moveTo>
                      <a:pt x="263" y="0"/>
                    </a:moveTo>
                    <a:cubicBezTo>
                      <a:pt x="120" y="0"/>
                      <a:pt x="1" y="107"/>
                      <a:pt x="1" y="250"/>
                    </a:cubicBezTo>
                    <a:cubicBezTo>
                      <a:pt x="1" y="406"/>
                      <a:pt x="124" y="511"/>
                      <a:pt x="256" y="511"/>
                    </a:cubicBezTo>
                    <a:cubicBezTo>
                      <a:pt x="316" y="511"/>
                      <a:pt x="377" y="489"/>
                      <a:pt x="429" y="441"/>
                    </a:cubicBezTo>
                    <a:cubicBezTo>
                      <a:pt x="584" y="286"/>
                      <a:pt x="489" y="12"/>
                      <a:pt x="26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4" name="Google Shape;6404;p28"/>
              <p:cNvSpPr/>
              <p:nvPr/>
            </p:nvSpPr>
            <p:spPr>
              <a:xfrm>
                <a:off x="3553400" y="1378850"/>
                <a:ext cx="14925" cy="12800"/>
              </a:xfrm>
              <a:custGeom>
                <a:rect b="b" l="l" r="r" t="t"/>
                <a:pathLst>
                  <a:path extrusionOk="0" h="512" w="597">
                    <a:moveTo>
                      <a:pt x="243" y="1"/>
                    </a:moveTo>
                    <a:cubicBezTo>
                      <a:pt x="109" y="1"/>
                      <a:pt x="1" y="115"/>
                      <a:pt x="1" y="251"/>
                    </a:cubicBezTo>
                    <a:cubicBezTo>
                      <a:pt x="1" y="407"/>
                      <a:pt x="130" y="512"/>
                      <a:pt x="262" y="512"/>
                    </a:cubicBezTo>
                    <a:cubicBezTo>
                      <a:pt x="321" y="512"/>
                      <a:pt x="381" y="490"/>
                      <a:pt x="429" y="442"/>
                    </a:cubicBezTo>
                    <a:cubicBezTo>
                      <a:pt x="596" y="275"/>
                      <a:pt x="489" y="1"/>
                      <a:pt x="263" y="1"/>
                    </a:cubicBezTo>
                    <a:cubicBezTo>
                      <a:pt x="256" y="1"/>
                      <a:pt x="250" y="1"/>
                      <a:pt x="2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5" name="Google Shape;6405;p28"/>
              <p:cNvSpPr/>
              <p:nvPr/>
            </p:nvSpPr>
            <p:spPr>
              <a:xfrm>
                <a:off x="3559950" y="2535850"/>
                <a:ext cx="14925" cy="12800"/>
              </a:xfrm>
              <a:custGeom>
                <a:rect b="b" l="l" r="r" t="t"/>
                <a:pathLst>
                  <a:path extrusionOk="0" h="512" w="597">
                    <a:moveTo>
                      <a:pt x="275" y="1"/>
                    </a:moveTo>
                    <a:cubicBezTo>
                      <a:pt x="132" y="1"/>
                      <a:pt x="13" y="108"/>
                      <a:pt x="1" y="251"/>
                    </a:cubicBezTo>
                    <a:cubicBezTo>
                      <a:pt x="1" y="406"/>
                      <a:pt x="130" y="511"/>
                      <a:pt x="265" y="511"/>
                    </a:cubicBezTo>
                    <a:cubicBezTo>
                      <a:pt x="327" y="511"/>
                      <a:pt x="389" y="490"/>
                      <a:pt x="441" y="441"/>
                    </a:cubicBezTo>
                    <a:cubicBezTo>
                      <a:pt x="596" y="287"/>
                      <a:pt x="501" y="13"/>
                      <a:pt x="27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6" name="Google Shape;6406;p28"/>
              <p:cNvSpPr/>
              <p:nvPr/>
            </p:nvSpPr>
            <p:spPr>
              <a:xfrm>
                <a:off x="3821900" y="2024775"/>
                <a:ext cx="14900" cy="12575"/>
              </a:xfrm>
              <a:custGeom>
                <a:rect b="b" l="l" r="r" t="t"/>
                <a:pathLst>
                  <a:path extrusionOk="0" h="503" w="596">
                    <a:moveTo>
                      <a:pt x="253" y="0"/>
                    </a:moveTo>
                    <a:cubicBezTo>
                      <a:pt x="109" y="0"/>
                      <a:pt x="0" y="115"/>
                      <a:pt x="0" y="251"/>
                    </a:cubicBezTo>
                    <a:cubicBezTo>
                      <a:pt x="0" y="404"/>
                      <a:pt x="125" y="502"/>
                      <a:pt x="254" y="502"/>
                    </a:cubicBezTo>
                    <a:cubicBezTo>
                      <a:pt x="316" y="502"/>
                      <a:pt x="379" y="480"/>
                      <a:pt x="429" y="429"/>
                    </a:cubicBezTo>
                    <a:cubicBezTo>
                      <a:pt x="596" y="275"/>
                      <a:pt x="488" y="1"/>
                      <a:pt x="274" y="1"/>
                    </a:cubicBezTo>
                    <a:cubicBezTo>
                      <a:pt x="267" y="0"/>
                      <a:pt x="260" y="0"/>
                      <a:pt x="25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7" name="Google Shape;6407;p28"/>
              <p:cNvSpPr/>
              <p:nvPr/>
            </p:nvSpPr>
            <p:spPr>
              <a:xfrm>
                <a:off x="3681400" y="3347875"/>
                <a:ext cx="14900" cy="12850"/>
              </a:xfrm>
              <a:custGeom>
                <a:rect b="b" l="l" r="r" t="t"/>
                <a:pathLst>
                  <a:path extrusionOk="0" h="514" w="596">
                    <a:moveTo>
                      <a:pt x="262" y="0"/>
                    </a:moveTo>
                    <a:cubicBezTo>
                      <a:pt x="120" y="0"/>
                      <a:pt x="1" y="119"/>
                      <a:pt x="1" y="262"/>
                    </a:cubicBezTo>
                    <a:cubicBezTo>
                      <a:pt x="1" y="415"/>
                      <a:pt x="126" y="513"/>
                      <a:pt x="254" y="513"/>
                    </a:cubicBezTo>
                    <a:cubicBezTo>
                      <a:pt x="316" y="513"/>
                      <a:pt x="379" y="491"/>
                      <a:pt x="429" y="441"/>
                    </a:cubicBezTo>
                    <a:cubicBezTo>
                      <a:pt x="596" y="286"/>
                      <a:pt x="489" y="12"/>
                      <a:pt x="2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8" name="Google Shape;6408;p28"/>
              <p:cNvSpPr/>
              <p:nvPr/>
            </p:nvSpPr>
            <p:spPr>
              <a:xfrm>
                <a:off x="3958825" y="3324350"/>
                <a:ext cx="14900" cy="12800"/>
              </a:xfrm>
              <a:custGeom>
                <a:rect b="b" l="l" r="r" t="t"/>
                <a:pathLst>
                  <a:path extrusionOk="0" h="512" w="596">
                    <a:moveTo>
                      <a:pt x="262" y="0"/>
                    </a:moveTo>
                    <a:cubicBezTo>
                      <a:pt x="119" y="0"/>
                      <a:pt x="0" y="119"/>
                      <a:pt x="0" y="262"/>
                    </a:cubicBezTo>
                    <a:cubicBezTo>
                      <a:pt x="0" y="409"/>
                      <a:pt x="129" y="511"/>
                      <a:pt x="259" y="511"/>
                    </a:cubicBezTo>
                    <a:cubicBezTo>
                      <a:pt x="319" y="511"/>
                      <a:pt x="380" y="490"/>
                      <a:pt x="429" y="441"/>
                    </a:cubicBezTo>
                    <a:cubicBezTo>
                      <a:pt x="595" y="286"/>
                      <a:pt x="488" y="12"/>
                      <a:pt x="2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9" name="Google Shape;6409;p28"/>
              <p:cNvSpPr/>
              <p:nvPr/>
            </p:nvSpPr>
            <p:spPr>
              <a:xfrm>
                <a:off x="4214200" y="3088300"/>
                <a:ext cx="14625" cy="12800"/>
              </a:xfrm>
              <a:custGeom>
                <a:rect b="b" l="l" r="r" t="t"/>
                <a:pathLst>
                  <a:path extrusionOk="0" h="512" w="585">
                    <a:moveTo>
                      <a:pt x="263" y="1"/>
                    </a:moveTo>
                    <a:cubicBezTo>
                      <a:pt x="120" y="1"/>
                      <a:pt x="1" y="108"/>
                      <a:pt x="1" y="251"/>
                    </a:cubicBezTo>
                    <a:cubicBezTo>
                      <a:pt x="1" y="406"/>
                      <a:pt x="125" y="511"/>
                      <a:pt x="256" y="511"/>
                    </a:cubicBezTo>
                    <a:cubicBezTo>
                      <a:pt x="316" y="511"/>
                      <a:pt x="377" y="490"/>
                      <a:pt x="429" y="441"/>
                    </a:cubicBezTo>
                    <a:cubicBezTo>
                      <a:pt x="584" y="287"/>
                      <a:pt x="489" y="13"/>
                      <a:pt x="26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0" name="Google Shape;6410;p28"/>
              <p:cNvSpPr/>
              <p:nvPr/>
            </p:nvSpPr>
            <p:spPr>
              <a:xfrm>
                <a:off x="2329450" y="1421425"/>
                <a:ext cx="14600" cy="12800"/>
              </a:xfrm>
              <a:custGeom>
                <a:rect b="b" l="l" r="r" t="t"/>
                <a:pathLst>
                  <a:path extrusionOk="0" h="512" w="584">
                    <a:moveTo>
                      <a:pt x="262" y="1"/>
                    </a:moveTo>
                    <a:cubicBezTo>
                      <a:pt x="119" y="1"/>
                      <a:pt x="0" y="108"/>
                      <a:pt x="0" y="263"/>
                    </a:cubicBezTo>
                    <a:cubicBezTo>
                      <a:pt x="0" y="410"/>
                      <a:pt x="123" y="512"/>
                      <a:pt x="254" y="512"/>
                    </a:cubicBezTo>
                    <a:cubicBezTo>
                      <a:pt x="314" y="512"/>
                      <a:pt x="376" y="490"/>
                      <a:pt x="429" y="441"/>
                    </a:cubicBezTo>
                    <a:cubicBezTo>
                      <a:pt x="584" y="287"/>
                      <a:pt x="488" y="13"/>
                      <a:pt x="26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1" name="Google Shape;6411;p28"/>
              <p:cNvSpPr/>
              <p:nvPr/>
            </p:nvSpPr>
            <p:spPr>
              <a:xfrm>
                <a:off x="1648400" y="3363925"/>
                <a:ext cx="32175" cy="32475"/>
              </a:xfrm>
              <a:custGeom>
                <a:rect b="b" l="l" r="r" t="t"/>
                <a:pathLst>
                  <a:path extrusionOk="0" h="1299" w="1287">
                    <a:moveTo>
                      <a:pt x="489" y="1"/>
                    </a:moveTo>
                    <a:lnTo>
                      <a:pt x="489" y="501"/>
                    </a:lnTo>
                    <a:lnTo>
                      <a:pt x="1" y="656"/>
                    </a:lnTo>
                    <a:lnTo>
                      <a:pt x="489" y="811"/>
                    </a:lnTo>
                    <a:lnTo>
                      <a:pt x="489" y="1299"/>
                    </a:lnTo>
                    <a:lnTo>
                      <a:pt x="799" y="906"/>
                    </a:lnTo>
                    <a:lnTo>
                      <a:pt x="1287" y="1061"/>
                    </a:lnTo>
                    <a:lnTo>
                      <a:pt x="989" y="656"/>
                    </a:lnTo>
                    <a:lnTo>
                      <a:pt x="1287" y="251"/>
                    </a:lnTo>
                    <a:lnTo>
                      <a:pt x="799" y="406"/>
                    </a:lnTo>
                    <a:lnTo>
                      <a:pt x="48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2" name="Google Shape;6412;p28"/>
              <p:cNvSpPr/>
              <p:nvPr/>
            </p:nvSpPr>
            <p:spPr>
              <a:xfrm>
                <a:off x="1724025" y="3057950"/>
                <a:ext cx="32450" cy="32775"/>
              </a:xfrm>
              <a:custGeom>
                <a:rect b="b" l="l" r="r" t="t"/>
                <a:pathLst>
                  <a:path extrusionOk="0" h="1311" w="1298">
                    <a:moveTo>
                      <a:pt x="500" y="0"/>
                    </a:moveTo>
                    <a:lnTo>
                      <a:pt x="500" y="500"/>
                    </a:lnTo>
                    <a:lnTo>
                      <a:pt x="0" y="655"/>
                    </a:lnTo>
                    <a:lnTo>
                      <a:pt x="500" y="810"/>
                    </a:lnTo>
                    <a:lnTo>
                      <a:pt x="500" y="1310"/>
                    </a:lnTo>
                    <a:lnTo>
                      <a:pt x="810" y="905"/>
                    </a:lnTo>
                    <a:lnTo>
                      <a:pt x="1298" y="1060"/>
                    </a:lnTo>
                    <a:lnTo>
                      <a:pt x="988" y="655"/>
                    </a:lnTo>
                    <a:lnTo>
                      <a:pt x="1298" y="250"/>
                    </a:lnTo>
                    <a:lnTo>
                      <a:pt x="810" y="405"/>
                    </a:lnTo>
                    <a:lnTo>
                      <a:pt x="5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3" name="Google Shape;6413;p28"/>
              <p:cNvSpPr/>
              <p:nvPr/>
            </p:nvSpPr>
            <p:spPr>
              <a:xfrm>
                <a:off x="1903200" y="3678850"/>
                <a:ext cx="32175" cy="32475"/>
              </a:xfrm>
              <a:custGeom>
                <a:rect b="b" l="l" r="r" t="t"/>
                <a:pathLst>
                  <a:path extrusionOk="0" h="1299" w="1287">
                    <a:moveTo>
                      <a:pt x="489" y="1"/>
                    </a:moveTo>
                    <a:lnTo>
                      <a:pt x="489" y="501"/>
                    </a:lnTo>
                    <a:lnTo>
                      <a:pt x="1" y="656"/>
                    </a:lnTo>
                    <a:lnTo>
                      <a:pt x="489" y="810"/>
                    </a:lnTo>
                    <a:lnTo>
                      <a:pt x="489" y="1299"/>
                    </a:lnTo>
                    <a:lnTo>
                      <a:pt x="798" y="906"/>
                    </a:lnTo>
                    <a:lnTo>
                      <a:pt x="1286" y="1048"/>
                    </a:lnTo>
                    <a:lnTo>
                      <a:pt x="989" y="656"/>
                    </a:lnTo>
                    <a:lnTo>
                      <a:pt x="1286" y="251"/>
                    </a:lnTo>
                    <a:lnTo>
                      <a:pt x="798" y="406"/>
                    </a:lnTo>
                    <a:lnTo>
                      <a:pt x="48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4" name="Google Shape;6414;p28"/>
              <p:cNvSpPr/>
              <p:nvPr/>
            </p:nvSpPr>
            <p:spPr>
              <a:xfrm>
                <a:off x="1379325" y="3424650"/>
                <a:ext cx="7775" cy="6650"/>
              </a:xfrm>
              <a:custGeom>
                <a:rect b="b" l="l" r="r" t="t"/>
                <a:pathLst>
                  <a:path extrusionOk="0" h="266" w="311">
                    <a:moveTo>
                      <a:pt x="143" y="1"/>
                    </a:moveTo>
                    <a:cubicBezTo>
                      <a:pt x="72" y="1"/>
                      <a:pt x="1" y="60"/>
                      <a:pt x="1" y="132"/>
                    </a:cubicBezTo>
                    <a:cubicBezTo>
                      <a:pt x="1" y="213"/>
                      <a:pt x="66" y="266"/>
                      <a:pt x="135" y="266"/>
                    </a:cubicBezTo>
                    <a:cubicBezTo>
                      <a:pt x="167" y="266"/>
                      <a:pt x="200" y="254"/>
                      <a:pt x="227" y="227"/>
                    </a:cubicBezTo>
                    <a:cubicBezTo>
                      <a:pt x="310" y="144"/>
                      <a:pt x="251" y="13"/>
                      <a:pt x="1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5" name="Google Shape;6415;p28"/>
              <p:cNvSpPr/>
              <p:nvPr/>
            </p:nvSpPr>
            <p:spPr>
              <a:xfrm>
                <a:off x="1782650" y="3521700"/>
                <a:ext cx="7775" cy="6450"/>
              </a:xfrm>
              <a:custGeom>
                <a:rect b="b" l="l" r="r" t="t"/>
                <a:pathLst>
                  <a:path extrusionOk="0" h="258" w="311">
                    <a:moveTo>
                      <a:pt x="143" y="0"/>
                    </a:moveTo>
                    <a:cubicBezTo>
                      <a:pt x="60" y="0"/>
                      <a:pt x="1" y="48"/>
                      <a:pt x="1" y="131"/>
                    </a:cubicBezTo>
                    <a:cubicBezTo>
                      <a:pt x="1" y="206"/>
                      <a:pt x="70" y="258"/>
                      <a:pt x="141" y="258"/>
                    </a:cubicBezTo>
                    <a:cubicBezTo>
                      <a:pt x="171" y="258"/>
                      <a:pt x="202" y="248"/>
                      <a:pt x="227" y="226"/>
                    </a:cubicBezTo>
                    <a:cubicBezTo>
                      <a:pt x="310" y="143"/>
                      <a:pt x="251" y="0"/>
                      <a:pt x="14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6" name="Google Shape;6416;p28"/>
              <p:cNvSpPr/>
              <p:nvPr/>
            </p:nvSpPr>
            <p:spPr>
              <a:xfrm>
                <a:off x="1982375" y="3265125"/>
                <a:ext cx="7475" cy="6650"/>
              </a:xfrm>
              <a:custGeom>
                <a:rect b="b" l="l" r="r" t="t"/>
                <a:pathLst>
                  <a:path extrusionOk="0" h="266" w="299">
                    <a:moveTo>
                      <a:pt x="132" y="0"/>
                    </a:moveTo>
                    <a:cubicBezTo>
                      <a:pt x="60" y="0"/>
                      <a:pt x="1" y="60"/>
                      <a:pt x="1" y="131"/>
                    </a:cubicBezTo>
                    <a:cubicBezTo>
                      <a:pt x="1" y="212"/>
                      <a:pt x="61" y="265"/>
                      <a:pt x="126" y="265"/>
                    </a:cubicBezTo>
                    <a:cubicBezTo>
                      <a:pt x="156" y="265"/>
                      <a:pt x="188" y="253"/>
                      <a:pt x="215" y="226"/>
                    </a:cubicBezTo>
                    <a:cubicBezTo>
                      <a:pt x="298" y="143"/>
                      <a:pt x="251" y="0"/>
                      <a:pt x="13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7" name="Google Shape;6417;p28"/>
              <p:cNvSpPr/>
              <p:nvPr/>
            </p:nvSpPr>
            <p:spPr>
              <a:xfrm>
                <a:off x="1567150" y="3227300"/>
                <a:ext cx="7750" cy="6475"/>
              </a:xfrm>
              <a:custGeom>
                <a:rect b="b" l="l" r="r" t="t"/>
                <a:pathLst>
                  <a:path extrusionOk="0" h="259" w="310">
                    <a:moveTo>
                      <a:pt x="143" y="1"/>
                    </a:moveTo>
                    <a:cubicBezTo>
                      <a:pt x="72" y="1"/>
                      <a:pt x="0" y="61"/>
                      <a:pt x="0" y="132"/>
                    </a:cubicBezTo>
                    <a:cubicBezTo>
                      <a:pt x="0" y="207"/>
                      <a:pt x="70" y="258"/>
                      <a:pt x="140" y="258"/>
                    </a:cubicBezTo>
                    <a:cubicBezTo>
                      <a:pt x="171" y="258"/>
                      <a:pt x="201" y="249"/>
                      <a:pt x="227" y="227"/>
                    </a:cubicBezTo>
                    <a:cubicBezTo>
                      <a:pt x="310" y="144"/>
                      <a:pt x="250" y="1"/>
                      <a:pt x="1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8" name="Google Shape;6418;p28"/>
              <p:cNvSpPr/>
              <p:nvPr/>
            </p:nvSpPr>
            <p:spPr>
              <a:xfrm>
                <a:off x="1779375" y="3314800"/>
                <a:ext cx="14900" cy="12725"/>
              </a:xfrm>
              <a:custGeom>
                <a:rect b="b" l="l" r="r" t="t"/>
                <a:pathLst>
                  <a:path extrusionOk="0" h="509" w="596">
                    <a:moveTo>
                      <a:pt x="255" y="1"/>
                    </a:moveTo>
                    <a:cubicBezTo>
                      <a:pt x="121" y="1"/>
                      <a:pt x="12" y="115"/>
                      <a:pt x="1" y="251"/>
                    </a:cubicBezTo>
                    <a:cubicBezTo>
                      <a:pt x="1" y="404"/>
                      <a:pt x="125" y="508"/>
                      <a:pt x="258" y="508"/>
                    </a:cubicBezTo>
                    <a:cubicBezTo>
                      <a:pt x="322" y="508"/>
                      <a:pt x="387" y="484"/>
                      <a:pt x="441" y="430"/>
                    </a:cubicBezTo>
                    <a:cubicBezTo>
                      <a:pt x="596" y="275"/>
                      <a:pt x="501" y="1"/>
                      <a:pt x="274" y="1"/>
                    </a:cubicBezTo>
                    <a:cubicBezTo>
                      <a:pt x="268" y="1"/>
                      <a:pt x="261" y="1"/>
                      <a:pt x="25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9" name="Google Shape;6419;p28"/>
              <p:cNvSpPr/>
              <p:nvPr/>
            </p:nvSpPr>
            <p:spPr>
              <a:xfrm>
                <a:off x="1654350" y="4108075"/>
                <a:ext cx="32175" cy="32475"/>
              </a:xfrm>
              <a:custGeom>
                <a:rect b="b" l="l" r="r" t="t"/>
                <a:pathLst>
                  <a:path extrusionOk="0" h="1299" w="1287">
                    <a:moveTo>
                      <a:pt x="489" y="1"/>
                    </a:moveTo>
                    <a:lnTo>
                      <a:pt x="489" y="489"/>
                    </a:lnTo>
                    <a:lnTo>
                      <a:pt x="1" y="643"/>
                    </a:lnTo>
                    <a:lnTo>
                      <a:pt x="489" y="798"/>
                    </a:lnTo>
                    <a:lnTo>
                      <a:pt x="489" y="1298"/>
                    </a:lnTo>
                    <a:lnTo>
                      <a:pt x="799" y="893"/>
                    </a:lnTo>
                    <a:lnTo>
                      <a:pt x="1287" y="1048"/>
                    </a:lnTo>
                    <a:lnTo>
                      <a:pt x="989" y="643"/>
                    </a:lnTo>
                    <a:lnTo>
                      <a:pt x="1287" y="251"/>
                    </a:lnTo>
                    <a:lnTo>
                      <a:pt x="799" y="393"/>
                    </a:lnTo>
                    <a:lnTo>
                      <a:pt x="48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0" name="Google Shape;6420;p28"/>
              <p:cNvSpPr/>
              <p:nvPr/>
            </p:nvSpPr>
            <p:spPr>
              <a:xfrm>
                <a:off x="1129400" y="3853850"/>
                <a:ext cx="9350" cy="6600"/>
              </a:xfrm>
              <a:custGeom>
                <a:rect b="b" l="l" r="r" t="t"/>
                <a:pathLst>
                  <a:path extrusionOk="0" h="264" w="374">
                    <a:moveTo>
                      <a:pt x="166" y="0"/>
                    </a:moveTo>
                    <a:cubicBezTo>
                      <a:pt x="0" y="0"/>
                      <a:pt x="3" y="264"/>
                      <a:pt x="176" y="264"/>
                    </a:cubicBezTo>
                    <a:cubicBezTo>
                      <a:pt x="179" y="264"/>
                      <a:pt x="183" y="264"/>
                      <a:pt x="187" y="264"/>
                    </a:cubicBezTo>
                    <a:cubicBezTo>
                      <a:pt x="191" y="264"/>
                      <a:pt x="194" y="264"/>
                      <a:pt x="198" y="264"/>
                    </a:cubicBezTo>
                    <a:cubicBezTo>
                      <a:pt x="370" y="264"/>
                      <a:pt x="374" y="0"/>
                      <a:pt x="208" y="0"/>
                    </a:cubicBezTo>
                    <a:cubicBezTo>
                      <a:pt x="201" y="0"/>
                      <a:pt x="194" y="1"/>
                      <a:pt x="187" y="2"/>
                    </a:cubicBezTo>
                    <a:cubicBezTo>
                      <a:pt x="179" y="1"/>
                      <a:pt x="172" y="0"/>
                      <a:pt x="16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1" name="Google Shape;6421;p28"/>
              <p:cNvSpPr/>
              <p:nvPr/>
            </p:nvSpPr>
            <p:spPr>
              <a:xfrm>
                <a:off x="1533800" y="3950625"/>
                <a:ext cx="7775" cy="6650"/>
              </a:xfrm>
              <a:custGeom>
                <a:rect b="b" l="l" r="r" t="t"/>
                <a:pathLst>
                  <a:path extrusionOk="0" h="266" w="311">
                    <a:moveTo>
                      <a:pt x="144" y="0"/>
                    </a:moveTo>
                    <a:cubicBezTo>
                      <a:pt x="72" y="0"/>
                      <a:pt x="13" y="60"/>
                      <a:pt x="1" y="131"/>
                    </a:cubicBezTo>
                    <a:cubicBezTo>
                      <a:pt x="1" y="212"/>
                      <a:pt x="67" y="265"/>
                      <a:pt x="135" y="265"/>
                    </a:cubicBezTo>
                    <a:cubicBezTo>
                      <a:pt x="167" y="265"/>
                      <a:pt x="200" y="253"/>
                      <a:pt x="227" y="226"/>
                    </a:cubicBezTo>
                    <a:cubicBezTo>
                      <a:pt x="310" y="143"/>
                      <a:pt x="251" y="12"/>
                      <a:pt x="14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2" name="Google Shape;6422;p28"/>
              <p:cNvSpPr/>
              <p:nvPr/>
            </p:nvSpPr>
            <p:spPr>
              <a:xfrm>
                <a:off x="1733550" y="3694025"/>
                <a:ext cx="7450" cy="6675"/>
              </a:xfrm>
              <a:custGeom>
                <a:rect b="b" l="l" r="r" t="t"/>
                <a:pathLst>
                  <a:path extrusionOk="0" h="267" w="298">
                    <a:moveTo>
                      <a:pt x="131" y="1"/>
                    </a:moveTo>
                    <a:cubicBezTo>
                      <a:pt x="60" y="1"/>
                      <a:pt x="0" y="60"/>
                      <a:pt x="0" y="132"/>
                    </a:cubicBezTo>
                    <a:cubicBezTo>
                      <a:pt x="0" y="213"/>
                      <a:pt x="60" y="266"/>
                      <a:pt x="125" y="266"/>
                    </a:cubicBezTo>
                    <a:cubicBezTo>
                      <a:pt x="156" y="266"/>
                      <a:pt x="187" y="254"/>
                      <a:pt x="214" y="227"/>
                    </a:cubicBezTo>
                    <a:cubicBezTo>
                      <a:pt x="298" y="144"/>
                      <a:pt x="250" y="13"/>
                      <a:pt x="13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3" name="Google Shape;6423;p28"/>
              <p:cNvSpPr/>
              <p:nvPr/>
            </p:nvSpPr>
            <p:spPr>
              <a:xfrm>
                <a:off x="1318300" y="3656225"/>
                <a:ext cx="7775" cy="6650"/>
              </a:xfrm>
              <a:custGeom>
                <a:rect b="b" l="l" r="r" t="t"/>
                <a:pathLst>
                  <a:path extrusionOk="0" h="266" w="311">
                    <a:moveTo>
                      <a:pt x="144" y="1"/>
                    </a:moveTo>
                    <a:cubicBezTo>
                      <a:pt x="72" y="1"/>
                      <a:pt x="13" y="60"/>
                      <a:pt x="1" y="132"/>
                    </a:cubicBezTo>
                    <a:cubicBezTo>
                      <a:pt x="1" y="213"/>
                      <a:pt x="66" y="266"/>
                      <a:pt x="135" y="266"/>
                    </a:cubicBezTo>
                    <a:cubicBezTo>
                      <a:pt x="167" y="266"/>
                      <a:pt x="200" y="254"/>
                      <a:pt x="227" y="227"/>
                    </a:cubicBezTo>
                    <a:cubicBezTo>
                      <a:pt x="310" y="144"/>
                      <a:pt x="251" y="13"/>
                      <a:pt x="14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4" name="Google Shape;6424;p28"/>
              <p:cNvSpPr/>
              <p:nvPr/>
            </p:nvSpPr>
            <p:spPr>
              <a:xfrm>
                <a:off x="1530525" y="3743750"/>
                <a:ext cx="14925" cy="12800"/>
              </a:xfrm>
              <a:custGeom>
                <a:rect b="b" l="l" r="r" t="t"/>
                <a:pathLst>
                  <a:path extrusionOk="0" h="512" w="597">
                    <a:moveTo>
                      <a:pt x="275" y="0"/>
                    </a:moveTo>
                    <a:cubicBezTo>
                      <a:pt x="132" y="0"/>
                      <a:pt x="13" y="107"/>
                      <a:pt x="1" y="262"/>
                    </a:cubicBezTo>
                    <a:cubicBezTo>
                      <a:pt x="1" y="409"/>
                      <a:pt x="129" y="511"/>
                      <a:pt x="264" y="511"/>
                    </a:cubicBezTo>
                    <a:cubicBezTo>
                      <a:pt x="326" y="511"/>
                      <a:pt x="389" y="490"/>
                      <a:pt x="441" y="441"/>
                    </a:cubicBezTo>
                    <a:cubicBezTo>
                      <a:pt x="596" y="286"/>
                      <a:pt x="501" y="12"/>
                      <a:pt x="27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5" name="Google Shape;6425;p28"/>
              <p:cNvSpPr/>
              <p:nvPr/>
            </p:nvSpPr>
            <p:spPr>
              <a:xfrm>
                <a:off x="844725" y="3330900"/>
                <a:ext cx="31875" cy="33650"/>
              </a:xfrm>
              <a:custGeom>
                <a:rect b="b" l="l" r="r" t="t"/>
                <a:pathLst>
                  <a:path extrusionOk="0" h="1346" w="1275">
                    <a:moveTo>
                      <a:pt x="727" y="0"/>
                    </a:moveTo>
                    <a:lnTo>
                      <a:pt x="489" y="453"/>
                    </a:lnTo>
                    <a:lnTo>
                      <a:pt x="1" y="358"/>
                    </a:lnTo>
                    <a:lnTo>
                      <a:pt x="334" y="739"/>
                    </a:lnTo>
                    <a:lnTo>
                      <a:pt x="84" y="1191"/>
                    </a:lnTo>
                    <a:lnTo>
                      <a:pt x="84" y="1191"/>
                    </a:lnTo>
                    <a:lnTo>
                      <a:pt x="537" y="965"/>
                    </a:lnTo>
                    <a:lnTo>
                      <a:pt x="870" y="1346"/>
                    </a:lnTo>
                    <a:lnTo>
                      <a:pt x="822" y="834"/>
                    </a:lnTo>
                    <a:lnTo>
                      <a:pt x="1275" y="608"/>
                    </a:lnTo>
                    <a:lnTo>
                      <a:pt x="787" y="512"/>
                    </a:lnTo>
                    <a:lnTo>
                      <a:pt x="72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6" name="Google Shape;6426;p28"/>
              <p:cNvSpPr/>
              <p:nvPr/>
            </p:nvSpPr>
            <p:spPr>
              <a:xfrm>
                <a:off x="1221925" y="2868625"/>
                <a:ext cx="7700" cy="6600"/>
              </a:xfrm>
              <a:custGeom>
                <a:rect b="b" l="l" r="r" t="t"/>
                <a:pathLst>
                  <a:path extrusionOk="0" h="264" w="308">
                    <a:moveTo>
                      <a:pt x="174" y="0"/>
                    </a:moveTo>
                    <a:cubicBezTo>
                      <a:pt x="74" y="0"/>
                      <a:pt x="1" y="113"/>
                      <a:pt x="58" y="203"/>
                    </a:cubicBezTo>
                    <a:cubicBezTo>
                      <a:pt x="83" y="244"/>
                      <a:pt x="124" y="263"/>
                      <a:pt x="164" y="263"/>
                    </a:cubicBezTo>
                    <a:cubicBezTo>
                      <a:pt x="218" y="263"/>
                      <a:pt x="270" y="229"/>
                      <a:pt x="284" y="168"/>
                    </a:cubicBezTo>
                    <a:cubicBezTo>
                      <a:pt x="308" y="96"/>
                      <a:pt x="260" y="25"/>
                      <a:pt x="189" y="1"/>
                    </a:cubicBezTo>
                    <a:cubicBezTo>
                      <a:pt x="184" y="0"/>
                      <a:pt x="179" y="0"/>
                      <a:pt x="17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7" name="Google Shape;6427;p28"/>
              <p:cNvSpPr/>
              <p:nvPr/>
            </p:nvSpPr>
            <p:spPr>
              <a:xfrm>
                <a:off x="1048500" y="3245700"/>
                <a:ext cx="7900" cy="6350"/>
              </a:xfrm>
              <a:custGeom>
                <a:rect b="b" l="l" r="r" t="t"/>
                <a:pathLst>
                  <a:path extrusionOk="0" h="254" w="316">
                    <a:moveTo>
                      <a:pt x="166" y="0"/>
                    </a:moveTo>
                    <a:cubicBezTo>
                      <a:pt x="64" y="0"/>
                      <a:pt x="0" y="107"/>
                      <a:pt x="65" y="194"/>
                    </a:cubicBezTo>
                    <a:cubicBezTo>
                      <a:pt x="91" y="234"/>
                      <a:pt x="131" y="253"/>
                      <a:pt x="171" y="253"/>
                    </a:cubicBezTo>
                    <a:cubicBezTo>
                      <a:pt x="225" y="253"/>
                      <a:pt x="278" y="219"/>
                      <a:pt x="291" y="158"/>
                    </a:cubicBezTo>
                    <a:cubicBezTo>
                      <a:pt x="315" y="87"/>
                      <a:pt x="268" y="15"/>
                      <a:pt x="196" y="3"/>
                    </a:cubicBezTo>
                    <a:cubicBezTo>
                      <a:pt x="186" y="1"/>
                      <a:pt x="176" y="0"/>
                      <a:pt x="16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8" name="Google Shape;6428;p28"/>
              <p:cNvSpPr/>
              <p:nvPr/>
            </p:nvSpPr>
            <p:spPr>
              <a:xfrm>
                <a:off x="1261325" y="3491250"/>
                <a:ext cx="7900" cy="6350"/>
              </a:xfrm>
              <a:custGeom>
                <a:rect b="b" l="l" r="r" t="t"/>
                <a:pathLst>
                  <a:path extrusionOk="0" h="254" w="316">
                    <a:moveTo>
                      <a:pt x="166" y="1"/>
                    </a:moveTo>
                    <a:cubicBezTo>
                      <a:pt x="64" y="1"/>
                      <a:pt x="0" y="107"/>
                      <a:pt x="65" y="194"/>
                    </a:cubicBezTo>
                    <a:cubicBezTo>
                      <a:pt x="91" y="235"/>
                      <a:pt x="131" y="254"/>
                      <a:pt x="172" y="254"/>
                    </a:cubicBezTo>
                    <a:cubicBezTo>
                      <a:pt x="227" y="254"/>
                      <a:pt x="283" y="220"/>
                      <a:pt x="303" y="159"/>
                    </a:cubicBezTo>
                    <a:cubicBezTo>
                      <a:pt x="315" y="87"/>
                      <a:pt x="268" y="16"/>
                      <a:pt x="196" y="4"/>
                    </a:cubicBezTo>
                    <a:cubicBezTo>
                      <a:pt x="186" y="2"/>
                      <a:pt x="176" y="1"/>
                      <a:pt x="16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9" name="Google Shape;6429;p28"/>
              <p:cNvSpPr/>
              <p:nvPr/>
            </p:nvSpPr>
            <p:spPr>
              <a:xfrm>
                <a:off x="1378425" y="3091225"/>
                <a:ext cx="8525" cy="6925"/>
              </a:xfrm>
              <a:custGeom>
                <a:rect b="b" l="l" r="r" t="t"/>
                <a:pathLst>
                  <a:path extrusionOk="0" h="277" w="341">
                    <a:moveTo>
                      <a:pt x="186" y="0"/>
                    </a:moveTo>
                    <a:cubicBezTo>
                      <a:pt x="159" y="0"/>
                      <a:pt x="132" y="9"/>
                      <a:pt x="108" y="27"/>
                    </a:cubicBezTo>
                    <a:cubicBezTo>
                      <a:pt x="1" y="98"/>
                      <a:pt x="48" y="253"/>
                      <a:pt x="179" y="277"/>
                    </a:cubicBezTo>
                    <a:cubicBezTo>
                      <a:pt x="239" y="277"/>
                      <a:pt x="310" y="229"/>
                      <a:pt x="322" y="170"/>
                    </a:cubicBezTo>
                    <a:cubicBezTo>
                      <a:pt x="340" y="72"/>
                      <a:pt x="265" y="0"/>
                      <a:pt x="18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0" name="Google Shape;6430;p28"/>
              <p:cNvSpPr/>
              <p:nvPr/>
            </p:nvSpPr>
            <p:spPr>
              <a:xfrm>
                <a:off x="1244750" y="3281925"/>
                <a:ext cx="14950" cy="12700"/>
              </a:xfrm>
              <a:custGeom>
                <a:rect b="b" l="l" r="r" t="t"/>
                <a:pathLst>
                  <a:path extrusionOk="0" h="508" w="598">
                    <a:moveTo>
                      <a:pt x="313" y="1"/>
                    </a:moveTo>
                    <a:cubicBezTo>
                      <a:pt x="120" y="1"/>
                      <a:pt x="0" y="214"/>
                      <a:pt x="109" y="388"/>
                    </a:cubicBezTo>
                    <a:cubicBezTo>
                      <a:pt x="160" y="469"/>
                      <a:pt x="241" y="507"/>
                      <a:pt x="321" y="507"/>
                    </a:cubicBezTo>
                    <a:cubicBezTo>
                      <a:pt x="429" y="507"/>
                      <a:pt x="534" y="439"/>
                      <a:pt x="562" y="316"/>
                    </a:cubicBezTo>
                    <a:cubicBezTo>
                      <a:pt x="597" y="173"/>
                      <a:pt x="502" y="31"/>
                      <a:pt x="371" y="7"/>
                    </a:cubicBezTo>
                    <a:cubicBezTo>
                      <a:pt x="351" y="3"/>
                      <a:pt x="332" y="1"/>
                      <a:pt x="31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6431" name="Google Shape;6431;p28"/>
          <p:cNvSpPr txBox="1"/>
          <p:nvPr>
            <p:ph type="title"/>
          </p:nvPr>
        </p:nvSpPr>
        <p:spPr>
          <a:xfrm>
            <a:off x="2415325" y="2108025"/>
            <a:ext cx="4313400" cy="1129500"/>
          </a:xfrm>
          <a:prstGeom prst="rect">
            <a:avLst/>
          </a:prstGeom>
        </p:spPr>
        <p:txBody>
          <a:bodyPr anchorCtr="0" anchor="b" bIns="91425" lIns="91425" spcFirstLastPara="1" rIns="91425" wrap="square" tIns="91425">
            <a:noAutofit/>
          </a:bodyPr>
          <a:lstStyle>
            <a:lvl1pPr lvl="0" rtl="0">
              <a:spcBef>
                <a:spcPts val="0"/>
              </a:spcBef>
              <a:spcAft>
                <a:spcPts val="0"/>
              </a:spcAft>
              <a:buSzPts val="4200"/>
              <a:buNone/>
              <a:defRPr sz="3400">
                <a:solidFill>
                  <a:schemeClr val="accent6"/>
                </a:solidFill>
              </a:defRPr>
            </a:lvl1pPr>
            <a:lvl2pPr lvl="1" rtl="0">
              <a:spcBef>
                <a:spcPts val="0"/>
              </a:spcBef>
              <a:spcAft>
                <a:spcPts val="0"/>
              </a:spcAft>
              <a:buSzPts val="4200"/>
              <a:buNone/>
              <a:defRPr sz="4200"/>
            </a:lvl2pPr>
            <a:lvl3pPr lvl="2" rtl="0">
              <a:spcBef>
                <a:spcPts val="0"/>
              </a:spcBef>
              <a:spcAft>
                <a:spcPts val="0"/>
              </a:spcAft>
              <a:buSzPts val="4200"/>
              <a:buNone/>
              <a:defRPr sz="4200"/>
            </a:lvl3pPr>
            <a:lvl4pPr lvl="3" rtl="0">
              <a:spcBef>
                <a:spcPts val="0"/>
              </a:spcBef>
              <a:spcAft>
                <a:spcPts val="0"/>
              </a:spcAft>
              <a:buSzPts val="4200"/>
              <a:buNone/>
              <a:defRPr sz="4200"/>
            </a:lvl4pPr>
            <a:lvl5pPr lvl="4" rtl="0">
              <a:spcBef>
                <a:spcPts val="0"/>
              </a:spcBef>
              <a:spcAft>
                <a:spcPts val="0"/>
              </a:spcAft>
              <a:buSzPts val="4200"/>
              <a:buNone/>
              <a:defRPr sz="4200"/>
            </a:lvl5pPr>
            <a:lvl6pPr lvl="5" rtl="0">
              <a:spcBef>
                <a:spcPts val="0"/>
              </a:spcBef>
              <a:spcAft>
                <a:spcPts val="0"/>
              </a:spcAft>
              <a:buSzPts val="4200"/>
              <a:buNone/>
              <a:defRPr sz="4200"/>
            </a:lvl6pPr>
            <a:lvl7pPr lvl="6" rtl="0">
              <a:spcBef>
                <a:spcPts val="0"/>
              </a:spcBef>
              <a:spcAft>
                <a:spcPts val="0"/>
              </a:spcAft>
              <a:buSzPts val="4200"/>
              <a:buNone/>
              <a:defRPr sz="4200"/>
            </a:lvl7pPr>
            <a:lvl8pPr lvl="7" rtl="0">
              <a:spcBef>
                <a:spcPts val="0"/>
              </a:spcBef>
              <a:spcAft>
                <a:spcPts val="0"/>
              </a:spcAft>
              <a:buSzPts val="4200"/>
              <a:buNone/>
              <a:defRPr sz="4200"/>
            </a:lvl8pPr>
            <a:lvl9pPr lvl="8" rtl="0">
              <a:spcBef>
                <a:spcPts val="0"/>
              </a:spcBef>
              <a:spcAft>
                <a:spcPts val="0"/>
              </a:spcAft>
              <a:buSzPts val="4200"/>
              <a:buNone/>
              <a:defRPr sz="4200"/>
            </a:lvl9pPr>
          </a:lstStyle>
          <a:p/>
        </p:txBody>
      </p:sp>
      <p:sp>
        <p:nvSpPr>
          <p:cNvPr id="6432" name="Google Shape;6432;p28"/>
          <p:cNvSpPr txBox="1"/>
          <p:nvPr>
            <p:ph idx="1" type="subTitle"/>
          </p:nvPr>
        </p:nvSpPr>
        <p:spPr>
          <a:xfrm>
            <a:off x="2641575" y="3172800"/>
            <a:ext cx="3679500" cy="11295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2100"/>
              <a:buNone/>
              <a:defRPr sz="1600">
                <a:solidFill>
                  <a:schemeClr val="lt2"/>
                </a:solidFill>
              </a:defRPr>
            </a:lvl1pPr>
            <a:lvl2pPr lvl="1" rtl="0" algn="ctr">
              <a:lnSpc>
                <a:spcPct val="100000"/>
              </a:lnSpc>
              <a:spcBef>
                <a:spcPts val="0"/>
              </a:spcBef>
              <a:spcAft>
                <a:spcPts val="0"/>
              </a:spcAft>
              <a:buSzPts val="2100"/>
              <a:buNone/>
              <a:defRPr sz="2100"/>
            </a:lvl2pPr>
            <a:lvl3pPr lvl="2" rtl="0" algn="ctr">
              <a:lnSpc>
                <a:spcPct val="100000"/>
              </a:lnSpc>
              <a:spcBef>
                <a:spcPts val="0"/>
              </a:spcBef>
              <a:spcAft>
                <a:spcPts val="0"/>
              </a:spcAft>
              <a:buSzPts val="2100"/>
              <a:buNone/>
              <a:defRPr sz="2100"/>
            </a:lvl3pPr>
            <a:lvl4pPr lvl="3" rtl="0" algn="ctr">
              <a:lnSpc>
                <a:spcPct val="100000"/>
              </a:lnSpc>
              <a:spcBef>
                <a:spcPts val="0"/>
              </a:spcBef>
              <a:spcAft>
                <a:spcPts val="0"/>
              </a:spcAft>
              <a:buSzPts val="2100"/>
              <a:buNone/>
              <a:defRPr sz="2100"/>
            </a:lvl4pPr>
            <a:lvl5pPr lvl="4" rtl="0" algn="ctr">
              <a:lnSpc>
                <a:spcPct val="100000"/>
              </a:lnSpc>
              <a:spcBef>
                <a:spcPts val="0"/>
              </a:spcBef>
              <a:spcAft>
                <a:spcPts val="0"/>
              </a:spcAft>
              <a:buSzPts val="2100"/>
              <a:buNone/>
              <a:defRPr sz="2100"/>
            </a:lvl5pPr>
            <a:lvl6pPr lvl="5" rtl="0" algn="ctr">
              <a:lnSpc>
                <a:spcPct val="100000"/>
              </a:lnSpc>
              <a:spcBef>
                <a:spcPts val="0"/>
              </a:spcBef>
              <a:spcAft>
                <a:spcPts val="0"/>
              </a:spcAft>
              <a:buSzPts val="2100"/>
              <a:buNone/>
              <a:defRPr sz="2100"/>
            </a:lvl6pPr>
            <a:lvl7pPr lvl="6" rtl="0" algn="ctr">
              <a:lnSpc>
                <a:spcPct val="100000"/>
              </a:lnSpc>
              <a:spcBef>
                <a:spcPts val="0"/>
              </a:spcBef>
              <a:spcAft>
                <a:spcPts val="0"/>
              </a:spcAft>
              <a:buSzPts val="2100"/>
              <a:buNone/>
              <a:defRPr sz="2100"/>
            </a:lvl7pPr>
            <a:lvl8pPr lvl="7" rtl="0" algn="ctr">
              <a:lnSpc>
                <a:spcPct val="100000"/>
              </a:lnSpc>
              <a:spcBef>
                <a:spcPts val="0"/>
              </a:spcBef>
              <a:spcAft>
                <a:spcPts val="0"/>
              </a:spcAft>
              <a:buSzPts val="2100"/>
              <a:buNone/>
              <a:defRPr sz="2100"/>
            </a:lvl8pPr>
            <a:lvl9pPr lvl="8" rtl="0" algn="ctr">
              <a:lnSpc>
                <a:spcPct val="100000"/>
              </a:lnSpc>
              <a:spcBef>
                <a:spcPts val="0"/>
              </a:spcBef>
              <a:spcAft>
                <a:spcPts val="0"/>
              </a:spcAft>
              <a:buSzPts val="2100"/>
              <a:buNone/>
              <a:defRPr sz="2100"/>
            </a:lvl9pPr>
          </a:lstStyle>
          <a:p/>
        </p:txBody>
      </p:sp>
      <p:sp>
        <p:nvSpPr>
          <p:cNvPr id="6433" name="Google Shape;6433;p28"/>
          <p:cNvSpPr txBox="1"/>
          <p:nvPr>
            <p:ph idx="2" type="subTitle"/>
          </p:nvPr>
        </p:nvSpPr>
        <p:spPr>
          <a:xfrm>
            <a:off x="2749950" y="1673072"/>
            <a:ext cx="3462900" cy="4134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2100"/>
              <a:buNone/>
              <a:defRPr b="1" sz="2000">
                <a:solidFill>
                  <a:schemeClr val="accent5"/>
                </a:solidFill>
              </a:defRPr>
            </a:lvl1pPr>
            <a:lvl2pPr lvl="1" rtl="0" algn="ctr">
              <a:lnSpc>
                <a:spcPct val="100000"/>
              </a:lnSpc>
              <a:spcBef>
                <a:spcPts val="0"/>
              </a:spcBef>
              <a:spcAft>
                <a:spcPts val="0"/>
              </a:spcAft>
              <a:buSzPts val="2100"/>
              <a:buNone/>
              <a:defRPr sz="2100"/>
            </a:lvl2pPr>
            <a:lvl3pPr lvl="2" rtl="0" algn="ctr">
              <a:lnSpc>
                <a:spcPct val="100000"/>
              </a:lnSpc>
              <a:spcBef>
                <a:spcPts val="0"/>
              </a:spcBef>
              <a:spcAft>
                <a:spcPts val="0"/>
              </a:spcAft>
              <a:buSzPts val="2100"/>
              <a:buNone/>
              <a:defRPr sz="2100"/>
            </a:lvl3pPr>
            <a:lvl4pPr lvl="3" rtl="0" algn="ctr">
              <a:lnSpc>
                <a:spcPct val="100000"/>
              </a:lnSpc>
              <a:spcBef>
                <a:spcPts val="0"/>
              </a:spcBef>
              <a:spcAft>
                <a:spcPts val="0"/>
              </a:spcAft>
              <a:buSzPts val="2100"/>
              <a:buNone/>
              <a:defRPr sz="2100"/>
            </a:lvl4pPr>
            <a:lvl5pPr lvl="4" rtl="0" algn="ctr">
              <a:lnSpc>
                <a:spcPct val="100000"/>
              </a:lnSpc>
              <a:spcBef>
                <a:spcPts val="0"/>
              </a:spcBef>
              <a:spcAft>
                <a:spcPts val="0"/>
              </a:spcAft>
              <a:buSzPts val="2100"/>
              <a:buNone/>
              <a:defRPr sz="2100"/>
            </a:lvl5pPr>
            <a:lvl6pPr lvl="5" rtl="0" algn="ctr">
              <a:lnSpc>
                <a:spcPct val="100000"/>
              </a:lnSpc>
              <a:spcBef>
                <a:spcPts val="0"/>
              </a:spcBef>
              <a:spcAft>
                <a:spcPts val="0"/>
              </a:spcAft>
              <a:buSzPts val="2100"/>
              <a:buNone/>
              <a:defRPr sz="2100"/>
            </a:lvl6pPr>
            <a:lvl7pPr lvl="6" rtl="0" algn="ctr">
              <a:lnSpc>
                <a:spcPct val="100000"/>
              </a:lnSpc>
              <a:spcBef>
                <a:spcPts val="0"/>
              </a:spcBef>
              <a:spcAft>
                <a:spcPts val="0"/>
              </a:spcAft>
              <a:buSzPts val="2100"/>
              <a:buNone/>
              <a:defRPr sz="2100"/>
            </a:lvl7pPr>
            <a:lvl8pPr lvl="7" rtl="0" algn="ctr">
              <a:lnSpc>
                <a:spcPct val="100000"/>
              </a:lnSpc>
              <a:spcBef>
                <a:spcPts val="0"/>
              </a:spcBef>
              <a:spcAft>
                <a:spcPts val="0"/>
              </a:spcAft>
              <a:buSzPts val="2100"/>
              <a:buNone/>
              <a:defRPr sz="2100"/>
            </a:lvl8pPr>
            <a:lvl9pPr lvl="8" rtl="0" algn="ctr">
              <a:lnSpc>
                <a:spcPct val="100000"/>
              </a:lnSpc>
              <a:spcBef>
                <a:spcPts val="0"/>
              </a:spcBef>
              <a:spcAft>
                <a:spcPts val="0"/>
              </a:spcAft>
              <a:buSzPts val="2100"/>
              <a:buNone/>
              <a:defRPr sz="2100"/>
            </a:lvl9pPr>
          </a:lstStyle>
          <a:p/>
        </p:txBody>
      </p:sp>
      <p:sp>
        <p:nvSpPr>
          <p:cNvPr id="6434" name="Google Shape;6434;p28"/>
          <p:cNvSpPr txBox="1"/>
          <p:nvPr>
            <p:ph idx="12" type="sldNum"/>
          </p:nvPr>
        </p:nvSpPr>
        <p:spPr>
          <a:xfrm>
            <a:off x="8556784" y="4749851"/>
            <a:ext cx="548700" cy="393600"/>
          </a:xfrm>
          <a:prstGeom prst="rect">
            <a:avLst/>
          </a:prstGeom>
        </p:spPr>
        <p:txBody>
          <a:bodyPr anchorCtr="0" anchor="t" bIns="91425" lIns="91425" spcFirstLastPara="1" rIns="91425" wrap="square" tIns="91425">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2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one column 2">
  <p:cSld name="CUSTOM_10">
    <p:bg>
      <p:bgPr>
        <a:solidFill>
          <a:schemeClr val="dk1"/>
        </a:solidFill>
      </p:bgPr>
    </p:bg>
    <p:spTree>
      <p:nvGrpSpPr>
        <p:cNvPr id="6435" name="Shape 6435"/>
        <p:cNvGrpSpPr/>
        <p:nvPr/>
      </p:nvGrpSpPr>
      <p:grpSpPr>
        <a:xfrm>
          <a:off x="0" y="0"/>
          <a:ext cx="0" cy="0"/>
          <a:chOff x="0" y="0"/>
          <a:chExt cx="0" cy="0"/>
        </a:xfrm>
      </p:grpSpPr>
      <p:grpSp>
        <p:nvGrpSpPr>
          <p:cNvPr id="6436" name="Google Shape;6436;p29"/>
          <p:cNvGrpSpPr/>
          <p:nvPr/>
        </p:nvGrpSpPr>
        <p:grpSpPr>
          <a:xfrm>
            <a:off x="-546082" y="-1478475"/>
            <a:ext cx="10681850" cy="9541473"/>
            <a:chOff x="-546082" y="-1478475"/>
            <a:chExt cx="10681850" cy="9541473"/>
          </a:xfrm>
        </p:grpSpPr>
        <p:sp>
          <p:nvSpPr>
            <p:cNvPr id="6437" name="Google Shape;6437;p29"/>
            <p:cNvSpPr/>
            <p:nvPr/>
          </p:nvSpPr>
          <p:spPr>
            <a:xfrm rot="10800000">
              <a:off x="-27" y="8"/>
              <a:ext cx="9144053" cy="2262267"/>
            </a:xfrm>
            <a:custGeom>
              <a:rect b="b" l="l" r="r" t="t"/>
              <a:pathLst>
                <a:path extrusionOk="0" h="18434" w="74510">
                  <a:moveTo>
                    <a:pt x="289" y="1"/>
                  </a:moveTo>
                  <a:cubicBezTo>
                    <a:pt x="193" y="1"/>
                    <a:pt x="96" y="1"/>
                    <a:pt x="0" y="3"/>
                  </a:cubicBezTo>
                  <a:lnTo>
                    <a:pt x="96" y="18433"/>
                  </a:lnTo>
                  <a:lnTo>
                    <a:pt x="74510" y="18433"/>
                  </a:lnTo>
                  <a:lnTo>
                    <a:pt x="74510" y="13314"/>
                  </a:lnTo>
                  <a:cubicBezTo>
                    <a:pt x="74081" y="13230"/>
                    <a:pt x="73688" y="13183"/>
                    <a:pt x="73498" y="13159"/>
                  </a:cubicBezTo>
                  <a:cubicBezTo>
                    <a:pt x="72975" y="13079"/>
                    <a:pt x="72448" y="13040"/>
                    <a:pt x="71922" y="13040"/>
                  </a:cubicBezTo>
                  <a:cubicBezTo>
                    <a:pt x="70401" y="13040"/>
                    <a:pt x="68889" y="13370"/>
                    <a:pt x="67509" y="14016"/>
                  </a:cubicBezTo>
                  <a:cubicBezTo>
                    <a:pt x="65025" y="15197"/>
                    <a:pt x="62728" y="17044"/>
                    <a:pt x="60024" y="17044"/>
                  </a:cubicBezTo>
                  <a:cubicBezTo>
                    <a:pt x="59320" y="17044"/>
                    <a:pt x="58588" y="16919"/>
                    <a:pt x="57817" y="16624"/>
                  </a:cubicBezTo>
                  <a:cubicBezTo>
                    <a:pt x="56269" y="16031"/>
                    <a:pt x="54843" y="14871"/>
                    <a:pt x="53109" y="14871"/>
                  </a:cubicBezTo>
                  <a:cubicBezTo>
                    <a:pt x="52962" y="14871"/>
                    <a:pt x="52813" y="14880"/>
                    <a:pt x="52662" y="14897"/>
                  </a:cubicBezTo>
                  <a:cubicBezTo>
                    <a:pt x="51126" y="15076"/>
                    <a:pt x="49864" y="16314"/>
                    <a:pt x="48507" y="16921"/>
                  </a:cubicBezTo>
                  <a:cubicBezTo>
                    <a:pt x="47162" y="17532"/>
                    <a:pt x="45638" y="17787"/>
                    <a:pt x="44077" y="17787"/>
                  </a:cubicBezTo>
                  <a:cubicBezTo>
                    <a:pt x="41435" y="17787"/>
                    <a:pt x="38687" y="17056"/>
                    <a:pt x="36517" y="16076"/>
                  </a:cubicBezTo>
                  <a:cubicBezTo>
                    <a:pt x="34183" y="15016"/>
                    <a:pt x="32516" y="13088"/>
                    <a:pt x="30171" y="11992"/>
                  </a:cubicBezTo>
                  <a:cubicBezTo>
                    <a:pt x="27373" y="10694"/>
                    <a:pt x="24515" y="9313"/>
                    <a:pt x="21432" y="8873"/>
                  </a:cubicBezTo>
                  <a:cubicBezTo>
                    <a:pt x="20876" y="8791"/>
                    <a:pt x="20315" y="8765"/>
                    <a:pt x="19752" y="8765"/>
                  </a:cubicBezTo>
                  <a:cubicBezTo>
                    <a:pt x="18744" y="8765"/>
                    <a:pt x="17731" y="8849"/>
                    <a:pt x="16741" y="8849"/>
                  </a:cubicBezTo>
                  <a:cubicBezTo>
                    <a:pt x="15135" y="8849"/>
                    <a:pt x="13589" y="8628"/>
                    <a:pt x="12216" y="7468"/>
                  </a:cubicBezTo>
                  <a:cubicBezTo>
                    <a:pt x="10478" y="6015"/>
                    <a:pt x="9573" y="3824"/>
                    <a:pt x="7871" y="2324"/>
                  </a:cubicBezTo>
                  <a:cubicBezTo>
                    <a:pt x="5790" y="497"/>
                    <a:pt x="2977" y="1"/>
                    <a:pt x="28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8" name="Google Shape;6438;p29"/>
            <p:cNvSpPr/>
            <p:nvPr/>
          </p:nvSpPr>
          <p:spPr>
            <a:xfrm flipH="1">
              <a:off x="13" y="3842525"/>
              <a:ext cx="9143976" cy="1300970"/>
            </a:xfrm>
            <a:custGeom>
              <a:rect b="b" l="l" r="r" t="t"/>
              <a:pathLst>
                <a:path extrusionOk="0" h="7347" w="51639">
                  <a:moveTo>
                    <a:pt x="43483" y="0"/>
                  </a:moveTo>
                  <a:cubicBezTo>
                    <a:pt x="39613" y="0"/>
                    <a:pt x="35874" y="989"/>
                    <a:pt x="32922" y="2798"/>
                  </a:cubicBezTo>
                  <a:cubicBezTo>
                    <a:pt x="31183" y="3858"/>
                    <a:pt x="28981" y="4441"/>
                    <a:pt x="26719" y="4441"/>
                  </a:cubicBezTo>
                  <a:lnTo>
                    <a:pt x="18598" y="4441"/>
                  </a:lnTo>
                  <a:cubicBezTo>
                    <a:pt x="18560" y="4441"/>
                    <a:pt x="18522" y="4441"/>
                    <a:pt x="18484" y="4441"/>
                  </a:cubicBezTo>
                  <a:cubicBezTo>
                    <a:pt x="12213" y="4441"/>
                    <a:pt x="5977" y="5418"/>
                    <a:pt x="1" y="7347"/>
                  </a:cubicBezTo>
                  <a:lnTo>
                    <a:pt x="51638" y="7347"/>
                  </a:lnTo>
                  <a:lnTo>
                    <a:pt x="51638"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439" name="Google Shape;6439;p29"/>
            <p:cNvGrpSpPr/>
            <p:nvPr/>
          </p:nvGrpSpPr>
          <p:grpSpPr>
            <a:xfrm flipH="1">
              <a:off x="-419045" y="2698675"/>
              <a:ext cx="3916575" cy="3378125"/>
              <a:chOff x="780450" y="1002925"/>
              <a:chExt cx="3916575" cy="3378125"/>
            </a:xfrm>
          </p:grpSpPr>
          <p:sp>
            <p:nvSpPr>
              <p:cNvPr id="6440" name="Google Shape;6440;p29"/>
              <p:cNvSpPr/>
              <p:nvPr/>
            </p:nvSpPr>
            <p:spPr>
              <a:xfrm>
                <a:off x="2544350" y="2278100"/>
                <a:ext cx="32175" cy="32450"/>
              </a:xfrm>
              <a:custGeom>
                <a:rect b="b" l="l" r="r" t="t"/>
                <a:pathLst>
                  <a:path extrusionOk="0" h="1298" w="1287">
                    <a:moveTo>
                      <a:pt x="489" y="0"/>
                    </a:moveTo>
                    <a:lnTo>
                      <a:pt x="489" y="500"/>
                    </a:lnTo>
                    <a:lnTo>
                      <a:pt x="1" y="643"/>
                    </a:lnTo>
                    <a:lnTo>
                      <a:pt x="489" y="798"/>
                    </a:lnTo>
                    <a:lnTo>
                      <a:pt x="489" y="1298"/>
                    </a:lnTo>
                    <a:lnTo>
                      <a:pt x="798" y="893"/>
                    </a:lnTo>
                    <a:lnTo>
                      <a:pt x="1287" y="1048"/>
                    </a:lnTo>
                    <a:lnTo>
                      <a:pt x="989" y="643"/>
                    </a:lnTo>
                    <a:lnTo>
                      <a:pt x="1287" y="250"/>
                    </a:lnTo>
                    <a:lnTo>
                      <a:pt x="798" y="405"/>
                    </a:lnTo>
                    <a:lnTo>
                      <a:pt x="489"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1" name="Google Shape;6441;p29"/>
              <p:cNvSpPr/>
              <p:nvPr/>
            </p:nvSpPr>
            <p:spPr>
              <a:xfrm>
                <a:off x="3345350" y="2331075"/>
                <a:ext cx="32175" cy="32475"/>
              </a:xfrm>
              <a:custGeom>
                <a:rect b="b" l="l" r="r" t="t"/>
                <a:pathLst>
                  <a:path extrusionOk="0" h="1299" w="1287">
                    <a:moveTo>
                      <a:pt x="489" y="0"/>
                    </a:moveTo>
                    <a:lnTo>
                      <a:pt x="489" y="500"/>
                    </a:lnTo>
                    <a:lnTo>
                      <a:pt x="0" y="655"/>
                    </a:lnTo>
                    <a:lnTo>
                      <a:pt x="489" y="798"/>
                    </a:lnTo>
                    <a:lnTo>
                      <a:pt x="489" y="1298"/>
                    </a:lnTo>
                    <a:lnTo>
                      <a:pt x="798" y="893"/>
                    </a:lnTo>
                    <a:lnTo>
                      <a:pt x="1286" y="1048"/>
                    </a:lnTo>
                    <a:lnTo>
                      <a:pt x="1286" y="1048"/>
                    </a:lnTo>
                    <a:lnTo>
                      <a:pt x="989" y="655"/>
                    </a:lnTo>
                    <a:lnTo>
                      <a:pt x="1286" y="250"/>
                    </a:lnTo>
                    <a:lnTo>
                      <a:pt x="798" y="405"/>
                    </a:lnTo>
                    <a:lnTo>
                      <a:pt x="489"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2" name="Google Shape;6442;p29"/>
              <p:cNvSpPr/>
              <p:nvPr/>
            </p:nvSpPr>
            <p:spPr>
              <a:xfrm>
                <a:off x="2592275" y="1497050"/>
                <a:ext cx="32175" cy="32450"/>
              </a:xfrm>
              <a:custGeom>
                <a:rect b="b" l="l" r="r" t="t"/>
                <a:pathLst>
                  <a:path extrusionOk="0" h="1298" w="1287">
                    <a:moveTo>
                      <a:pt x="489" y="0"/>
                    </a:moveTo>
                    <a:lnTo>
                      <a:pt x="489" y="500"/>
                    </a:lnTo>
                    <a:lnTo>
                      <a:pt x="1" y="655"/>
                    </a:lnTo>
                    <a:lnTo>
                      <a:pt x="489" y="798"/>
                    </a:lnTo>
                    <a:lnTo>
                      <a:pt x="489" y="1298"/>
                    </a:lnTo>
                    <a:lnTo>
                      <a:pt x="798" y="893"/>
                    </a:lnTo>
                    <a:lnTo>
                      <a:pt x="1286" y="1048"/>
                    </a:lnTo>
                    <a:lnTo>
                      <a:pt x="989" y="655"/>
                    </a:lnTo>
                    <a:lnTo>
                      <a:pt x="1286" y="250"/>
                    </a:lnTo>
                    <a:lnTo>
                      <a:pt x="798" y="405"/>
                    </a:lnTo>
                    <a:lnTo>
                      <a:pt x="489"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3" name="Google Shape;6443;p29"/>
              <p:cNvSpPr/>
              <p:nvPr/>
            </p:nvSpPr>
            <p:spPr>
              <a:xfrm>
                <a:off x="3361425" y="1920600"/>
                <a:ext cx="32475" cy="32475"/>
              </a:xfrm>
              <a:custGeom>
                <a:rect b="b" l="l" r="r" t="t"/>
                <a:pathLst>
                  <a:path extrusionOk="0" h="1299" w="1299">
                    <a:moveTo>
                      <a:pt x="488" y="1"/>
                    </a:moveTo>
                    <a:lnTo>
                      <a:pt x="488" y="501"/>
                    </a:lnTo>
                    <a:lnTo>
                      <a:pt x="0" y="656"/>
                    </a:lnTo>
                    <a:lnTo>
                      <a:pt x="488" y="798"/>
                    </a:lnTo>
                    <a:lnTo>
                      <a:pt x="488" y="1298"/>
                    </a:lnTo>
                    <a:lnTo>
                      <a:pt x="798" y="894"/>
                    </a:lnTo>
                    <a:lnTo>
                      <a:pt x="1298" y="1048"/>
                    </a:lnTo>
                    <a:lnTo>
                      <a:pt x="989" y="656"/>
                    </a:lnTo>
                    <a:lnTo>
                      <a:pt x="1298" y="251"/>
                    </a:lnTo>
                    <a:lnTo>
                      <a:pt x="798" y="405"/>
                    </a:lnTo>
                    <a:lnTo>
                      <a:pt x="488"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4" name="Google Shape;6444;p29"/>
              <p:cNvSpPr/>
              <p:nvPr/>
            </p:nvSpPr>
            <p:spPr>
              <a:xfrm>
                <a:off x="1761525" y="2082225"/>
                <a:ext cx="32450" cy="32475"/>
              </a:xfrm>
              <a:custGeom>
                <a:rect b="b" l="l" r="r" t="t"/>
                <a:pathLst>
                  <a:path extrusionOk="0" h="1299" w="1298">
                    <a:moveTo>
                      <a:pt x="500" y="1"/>
                    </a:moveTo>
                    <a:lnTo>
                      <a:pt x="500" y="489"/>
                    </a:lnTo>
                    <a:lnTo>
                      <a:pt x="0" y="644"/>
                    </a:lnTo>
                    <a:lnTo>
                      <a:pt x="500" y="798"/>
                    </a:lnTo>
                    <a:lnTo>
                      <a:pt x="500" y="1299"/>
                    </a:lnTo>
                    <a:lnTo>
                      <a:pt x="798" y="894"/>
                    </a:lnTo>
                    <a:lnTo>
                      <a:pt x="1298" y="1048"/>
                    </a:lnTo>
                    <a:lnTo>
                      <a:pt x="988" y="644"/>
                    </a:lnTo>
                    <a:lnTo>
                      <a:pt x="1298" y="251"/>
                    </a:lnTo>
                    <a:lnTo>
                      <a:pt x="1298" y="251"/>
                    </a:lnTo>
                    <a:lnTo>
                      <a:pt x="798" y="394"/>
                    </a:lnTo>
                    <a:lnTo>
                      <a:pt x="500"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5" name="Google Shape;6445;p29"/>
              <p:cNvSpPr/>
              <p:nvPr/>
            </p:nvSpPr>
            <p:spPr>
              <a:xfrm>
                <a:off x="1647825" y="2529000"/>
                <a:ext cx="32450" cy="32475"/>
              </a:xfrm>
              <a:custGeom>
                <a:rect b="b" l="l" r="r" t="t"/>
                <a:pathLst>
                  <a:path extrusionOk="0" h="1299" w="1298">
                    <a:moveTo>
                      <a:pt x="500" y="1"/>
                    </a:moveTo>
                    <a:lnTo>
                      <a:pt x="500" y="489"/>
                    </a:lnTo>
                    <a:lnTo>
                      <a:pt x="0" y="644"/>
                    </a:lnTo>
                    <a:lnTo>
                      <a:pt x="500" y="799"/>
                    </a:lnTo>
                    <a:lnTo>
                      <a:pt x="500" y="1299"/>
                    </a:lnTo>
                    <a:lnTo>
                      <a:pt x="798" y="894"/>
                    </a:lnTo>
                    <a:lnTo>
                      <a:pt x="1298" y="1049"/>
                    </a:lnTo>
                    <a:lnTo>
                      <a:pt x="1298" y="1049"/>
                    </a:lnTo>
                    <a:lnTo>
                      <a:pt x="988" y="644"/>
                    </a:lnTo>
                    <a:lnTo>
                      <a:pt x="1298" y="251"/>
                    </a:lnTo>
                    <a:lnTo>
                      <a:pt x="798" y="394"/>
                    </a:lnTo>
                    <a:lnTo>
                      <a:pt x="500"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6" name="Google Shape;6446;p29"/>
              <p:cNvSpPr/>
              <p:nvPr/>
            </p:nvSpPr>
            <p:spPr>
              <a:xfrm>
                <a:off x="780450" y="2377800"/>
                <a:ext cx="32175" cy="32775"/>
              </a:xfrm>
              <a:custGeom>
                <a:rect b="b" l="l" r="r" t="t"/>
                <a:pathLst>
                  <a:path extrusionOk="0" h="1311" w="1287">
                    <a:moveTo>
                      <a:pt x="488" y="1"/>
                    </a:moveTo>
                    <a:lnTo>
                      <a:pt x="488" y="501"/>
                    </a:lnTo>
                    <a:lnTo>
                      <a:pt x="0" y="655"/>
                    </a:lnTo>
                    <a:lnTo>
                      <a:pt x="488" y="810"/>
                    </a:lnTo>
                    <a:lnTo>
                      <a:pt x="488" y="1310"/>
                    </a:lnTo>
                    <a:lnTo>
                      <a:pt x="798" y="905"/>
                    </a:lnTo>
                    <a:lnTo>
                      <a:pt x="1286" y="1060"/>
                    </a:lnTo>
                    <a:lnTo>
                      <a:pt x="988" y="655"/>
                    </a:lnTo>
                    <a:lnTo>
                      <a:pt x="1286" y="251"/>
                    </a:lnTo>
                    <a:lnTo>
                      <a:pt x="798" y="405"/>
                    </a:lnTo>
                    <a:lnTo>
                      <a:pt x="488"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7" name="Google Shape;6447;p29"/>
              <p:cNvSpPr/>
              <p:nvPr/>
            </p:nvSpPr>
            <p:spPr>
              <a:xfrm>
                <a:off x="2243125" y="2420375"/>
                <a:ext cx="32175" cy="32450"/>
              </a:xfrm>
              <a:custGeom>
                <a:rect b="b" l="l" r="r" t="t"/>
                <a:pathLst>
                  <a:path extrusionOk="0" h="1298" w="1287">
                    <a:moveTo>
                      <a:pt x="489" y="0"/>
                    </a:moveTo>
                    <a:lnTo>
                      <a:pt x="489" y="500"/>
                    </a:lnTo>
                    <a:lnTo>
                      <a:pt x="1" y="655"/>
                    </a:lnTo>
                    <a:lnTo>
                      <a:pt x="489" y="810"/>
                    </a:lnTo>
                    <a:lnTo>
                      <a:pt x="489" y="1298"/>
                    </a:lnTo>
                    <a:lnTo>
                      <a:pt x="798" y="905"/>
                    </a:lnTo>
                    <a:lnTo>
                      <a:pt x="1286" y="1060"/>
                    </a:lnTo>
                    <a:lnTo>
                      <a:pt x="989" y="655"/>
                    </a:lnTo>
                    <a:lnTo>
                      <a:pt x="1286" y="250"/>
                    </a:lnTo>
                    <a:lnTo>
                      <a:pt x="1286" y="250"/>
                    </a:lnTo>
                    <a:lnTo>
                      <a:pt x="798" y="405"/>
                    </a:lnTo>
                    <a:lnTo>
                      <a:pt x="489"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8" name="Google Shape;6448;p29"/>
              <p:cNvSpPr/>
              <p:nvPr/>
            </p:nvSpPr>
            <p:spPr>
              <a:xfrm>
                <a:off x="3166450" y="3111225"/>
                <a:ext cx="32475" cy="32475"/>
              </a:xfrm>
              <a:custGeom>
                <a:rect b="b" l="l" r="r" t="t"/>
                <a:pathLst>
                  <a:path extrusionOk="0" h="1299" w="1299">
                    <a:moveTo>
                      <a:pt x="501" y="1"/>
                    </a:moveTo>
                    <a:lnTo>
                      <a:pt x="501" y="501"/>
                    </a:lnTo>
                    <a:lnTo>
                      <a:pt x="1" y="643"/>
                    </a:lnTo>
                    <a:lnTo>
                      <a:pt x="501" y="798"/>
                    </a:lnTo>
                    <a:lnTo>
                      <a:pt x="501" y="1298"/>
                    </a:lnTo>
                    <a:lnTo>
                      <a:pt x="798" y="894"/>
                    </a:lnTo>
                    <a:lnTo>
                      <a:pt x="1298" y="1048"/>
                    </a:lnTo>
                    <a:lnTo>
                      <a:pt x="1298" y="1048"/>
                    </a:lnTo>
                    <a:lnTo>
                      <a:pt x="989" y="643"/>
                    </a:lnTo>
                    <a:lnTo>
                      <a:pt x="1298" y="251"/>
                    </a:lnTo>
                    <a:lnTo>
                      <a:pt x="798" y="405"/>
                    </a:lnTo>
                    <a:lnTo>
                      <a:pt x="501"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9" name="Google Shape;6449;p29"/>
              <p:cNvSpPr/>
              <p:nvPr/>
            </p:nvSpPr>
            <p:spPr>
              <a:xfrm>
                <a:off x="3302475" y="3978300"/>
                <a:ext cx="32175" cy="32475"/>
              </a:xfrm>
              <a:custGeom>
                <a:rect b="b" l="l" r="r" t="t"/>
                <a:pathLst>
                  <a:path extrusionOk="0" h="1299" w="1287">
                    <a:moveTo>
                      <a:pt x="489" y="0"/>
                    </a:moveTo>
                    <a:lnTo>
                      <a:pt x="489" y="500"/>
                    </a:lnTo>
                    <a:lnTo>
                      <a:pt x="1" y="655"/>
                    </a:lnTo>
                    <a:lnTo>
                      <a:pt x="489" y="810"/>
                    </a:lnTo>
                    <a:lnTo>
                      <a:pt x="489" y="1298"/>
                    </a:lnTo>
                    <a:lnTo>
                      <a:pt x="799" y="893"/>
                    </a:lnTo>
                    <a:lnTo>
                      <a:pt x="1287" y="1048"/>
                    </a:lnTo>
                    <a:lnTo>
                      <a:pt x="989" y="655"/>
                    </a:lnTo>
                    <a:lnTo>
                      <a:pt x="1287" y="250"/>
                    </a:lnTo>
                    <a:lnTo>
                      <a:pt x="799" y="405"/>
                    </a:lnTo>
                    <a:lnTo>
                      <a:pt x="489"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0" name="Google Shape;6450;p29"/>
              <p:cNvSpPr/>
              <p:nvPr/>
            </p:nvSpPr>
            <p:spPr>
              <a:xfrm>
                <a:off x="2336000" y="3689575"/>
                <a:ext cx="32475" cy="32475"/>
              </a:xfrm>
              <a:custGeom>
                <a:rect b="b" l="l" r="r" t="t"/>
                <a:pathLst>
                  <a:path extrusionOk="0" h="1299" w="1299">
                    <a:moveTo>
                      <a:pt x="500" y="0"/>
                    </a:moveTo>
                    <a:lnTo>
                      <a:pt x="500" y="489"/>
                    </a:lnTo>
                    <a:lnTo>
                      <a:pt x="0" y="643"/>
                    </a:lnTo>
                    <a:lnTo>
                      <a:pt x="500" y="798"/>
                    </a:lnTo>
                    <a:lnTo>
                      <a:pt x="500" y="1298"/>
                    </a:lnTo>
                    <a:lnTo>
                      <a:pt x="798" y="893"/>
                    </a:lnTo>
                    <a:lnTo>
                      <a:pt x="1298" y="1048"/>
                    </a:lnTo>
                    <a:lnTo>
                      <a:pt x="988" y="643"/>
                    </a:lnTo>
                    <a:lnTo>
                      <a:pt x="1298" y="238"/>
                    </a:lnTo>
                    <a:lnTo>
                      <a:pt x="798" y="393"/>
                    </a:lnTo>
                    <a:lnTo>
                      <a:pt x="500"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1" name="Google Shape;6451;p29"/>
              <p:cNvSpPr/>
              <p:nvPr/>
            </p:nvSpPr>
            <p:spPr>
              <a:xfrm>
                <a:off x="2560425" y="3143675"/>
                <a:ext cx="32475" cy="32475"/>
              </a:xfrm>
              <a:custGeom>
                <a:rect b="b" l="l" r="r" t="t"/>
                <a:pathLst>
                  <a:path extrusionOk="0" h="1299" w="1299">
                    <a:moveTo>
                      <a:pt x="501" y="0"/>
                    </a:moveTo>
                    <a:lnTo>
                      <a:pt x="501" y="488"/>
                    </a:lnTo>
                    <a:lnTo>
                      <a:pt x="1" y="643"/>
                    </a:lnTo>
                    <a:lnTo>
                      <a:pt x="501" y="798"/>
                    </a:lnTo>
                    <a:lnTo>
                      <a:pt x="501" y="1298"/>
                    </a:lnTo>
                    <a:lnTo>
                      <a:pt x="798" y="893"/>
                    </a:lnTo>
                    <a:lnTo>
                      <a:pt x="1298" y="1048"/>
                    </a:lnTo>
                    <a:lnTo>
                      <a:pt x="989" y="643"/>
                    </a:lnTo>
                    <a:lnTo>
                      <a:pt x="1298" y="250"/>
                    </a:lnTo>
                    <a:lnTo>
                      <a:pt x="1298" y="250"/>
                    </a:lnTo>
                    <a:lnTo>
                      <a:pt x="798" y="405"/>
                    </a:lnTo>
                    <a:lnTo>
                      <a:pt x="501"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2" name="Google Shape;6452;p29"/>
              <p:cNvSpPr/>
              <p:nvPr/>
            </p:nvSpPr>
            <p:spPr>
              <a:xfrm>
                <a:off x="1914525" y="1848875"/>
                <a:ext cx="32450" cy="32475"/>
              </a:xfrm>
              <a:custGeom>
                <a:rect b="b" l="l" r="r" t="t"/>
                <a:pathLst>
                  <a:path extrusionOk="0" h="1299" w="1298">
                    <a:moveTo>
                      <a:pt x="500" y="0"/>
                    </a:moveTo>
                    <a:lnTo>
                      <a:pt x="500" y="500"/>
                    </a:lnTo>
                    <a:lnTo>
                      <a:pt x="0" y="643"/>
                    </a:lnTo>
                    <a:lnTo>
                      <a:pt x="500" y="798"/>
                    </a:lnTo>
                    <a:lnTo>
                      <a:pt x="500" y="1298"/>
                    </a:lnTo>
                    <a:lnTo>
                      <a:pt x="810" y="893"/>
                    </a:lnTo>
                    <a:lnTo>
                      <a:pt x="1298" y="1048"/>
                    </a:lnTo>
                    <a:lnTo>
                      <a:pt x="988" y="643"/>
                    </a:lnTo>
                    <a:lnTo>
                      <a:pt x="1298" y="250"/>
                    </a:lnTo>
                    <a:lnTo>
                      <a:pt x="810" y="405"/>
                    </a:lnTo>
                    <a:lnTo>
                      <a:pt x="500"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3" name="Google Shape;6453;p29"/>
              <p:cNvSpPr/>
              <p:nvPr/>
            </p:nvSpPr>
            <p:spPr>
              <a:xfrm>
                <a:off x="2360400" y="1131825"/>
                <a:ext cx="32475" cy="32450"/>
              </a:xfrm>
              <a:custGeom>
                <a:rect b="b" l="l" r="r" t="t"/>
                <a:pathLst>
                  <a:path extrusionOk="0" h="1298" w="1299">
                    <a:moveTo>
                      <a:pt x="501" y="0"/>
                    </a:moveTo>
                    <a:lnTo>
                      <a:pt x="501" y="500"/>
                    </a:lnTo>
                    <a:lnTo>
                      <a:pt x="1" y="655"/>
                    </a:lnTo>
                    <a:lnTo>
                      <a:pt x="501" y="798"/>
                    </a:lnTo>
                    <a:lnTo>
                      <a:pt x="501" y="1298"/>
                    </a:lnTo>
                    <a:lnTo>
                      <a:pt x="798" y="893"/>
                    </a:lnTo>
                    <a:lnTo>
                      <a:pt x="1298" y="1048"/>
                    </a:lnTo>
                    <a:lnTo>
                      <a:pt x="989" y="655"/>
                    </a:lnTo>
                    <a:lnTo>
                      <a:pt x="1298" y="250"/>
                    </a:lnTo>
                    <a:lnTo>
                      <a:pt x="798" y="405"/>
                    </a:lnTo>
                    <a:lnTo>
                      <a:pt x="501"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4" name="Google Shape;6454;p29"/>
              <p:cNvSpPr/>
              <p:nvPr/>
            </p:nvSpPr>
            <p:spPr>
              <a:xfrm>
                <a:off x="2275275" y="2911200"/>
                <a:ext cx="32475" cy="32475"/>
              </a:xfrm>
              <a:custGeom>
                <a:rect b="b" l="l" r="r" t="t"/>
                <a:pathLst>
                  <a:path extrusionOk="0" h="1299" w="1299">
                    <a:moveTo>
                      <a:pt x="500" y="1"/>
                    </a:moveTo>
                    <a:lnTo>
                      <a:pt x="500" y="501"/>
                    </a:lnTo>
                    <a:lnTo>
                      <a:pt x="0" y="644"/>
                    </a:lnTo>
                    <a:lnTo>
                      <a:pt x="500" y="798"/>
                    </a:lnTo>
                    <a:lnTo>
                      <a:pt x="500" y="1298"/>
                    </a:lnTo>
                    <a:lnTo>
                      <a:pt x="798" y="894"/>
                    </a:lnTo>
                    <a:lnTo>
                      <a:pt x="1298" y="1048"/>
                    </a:lnTo>
                    <a:lnTo>
                      <a:pt x="989" y="644"/>
                    </a:lnTo>
                    <a:lnTo>
                      <a:pt x="1298" y="251"/>
                    </a:lnTo>
                    <a:lnTo>
                      <a:pt x="1298" y="251"/>
                    </a:lnTo>
                    <a:lnTo>
                      <a:pt x="798" y="393"/>
                    </a:lnTo>
                    <a:lnTo>
                      <a:pt x="500"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5" name="Google Shape;6455;p29"/>
              <p:cNvSpPr/>
              <p:nvPr/>
            </p:nvSpPr>
            <p:spPr>
              <a:xfrm>
                <a:off x="2544350" y="3918175"/>
                <a:ext cx="32175" cy="32475"/>
              </a:xfrm>
              <a:custGeom>
                <a:rect b="b" l="l" r="r" t="t"/>
                <a:pathLst>
                  <a:path extrusionOk="0" h="1299" w="1287">
                    <a:moveTo>
                      <a:pt x="489" y="0"/>
                    </a:moveTo>
                    <a:lnTo>
                      <a:pt x="489" y="500"/>
                    </a:lnTo>
                    <a:lnTo>
                      <a:pt x="1" y="655"/>
                    </a:lnTo>
                    <a:lnTo>
                      <a:pt x="489" y="810"/>
                    </a:lnTo>
                    <a:lnTo>
                      <a:pt x="489" y="1298"/>
                    </a:lnTo>
                    <a:lnTo>
                      <a:pt x="798" y="905"/>
                    </a:lnTo>
                    <a:lnTo>
                      <a:pt x="1287" y="1048"/>
                    </a:lnTo>
                    <a:lnTo>
                      <a:pt x="989" y="655"/>
                    </a:lnTo>
                    <a:lnTo>
                      <a:pt x="1287" y="250"/>
                    </a:lnTo>
                    <a:lnTo>
                      <a:pt x="798" y="405"/>
                    </a:lnTo>
                    <a:lnTo>
                      <a:pt x="489"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6" name="Google Shape;6456;p29"/>
              <p:cNvSpPr/>
              <p:nvPr/>
            </p:nvSpPr>
            <p:spPr>
              <a:xfrm>
                <a:off x="2670850" y="2694200"/>
                <a:ext cx="32175" cy="32475"/>
              </a:xfrm>
              <a:custGeom>
                <a:rect b="b" l="l" r="r" t="t"/>
                <a:pathLst>
                  <a:path extrusionOk="0" h="1299" w="1287">
                    <a:moveTo>
                      <a:pt x="489" y="1"/>
                    </a:moveTo>
                    <a:lnTo>
                      <a:pt x="489" y="489"/>
                    </a:lnTo>
                    <a:lnTo>
                      <a:pt x="1" y="644"/>
                    </a:lnTo>
                    <a:lnTo>
                      <a:pt x="489" y="799"/>
                    </a:lnTo>
                    <a:lnTo>
                      <a:pt x="489" y="1299"/>
                    </a:lnTo>
                    <a:lnTo>
                      <a:pt x="799" y="894"/>
                    </a:lnTo>
                    <a:lnTo>
                      <a:pt x="1287" y="1049"/>
                    </a:lnTo>
                    <a:lnTo>
                      <a:pt x="1287" y="1049"/>
                    </a:lnTo>
                    <a:lnTo>
                      <a:pt x="989" y="644"/>
                    </a:lnTo>
                    <a:lnTo>
                      <a:pt x="1287" y="251"/>
                    </a:lnTo>
                    <a:lnTo>
                      <a:pt x="799" y="394"/>
                    </a:lnTo>
                    <a:lnTo>
                      <a:pt x="489"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7" name="Google Shape;6457;p29"/>
              <p:cNvSpPr/>
              <p:nvPr/>
            </p:nvSpPr>
            <p:spPr>
              <a:xfrm>
                <a:off x="2745875" y="1821775"/>
                <a:ext cx="32450" cy="32475"/>
              </a:xfrm>
              <a:custGeom>
                <a:rect b="b" l="l" r="r" t="t"/>
                <a:pathLst>
                  <a:path extrusionOk="0" h="1299" w="1298">
                    <a:moveTo>
                      <a:pt x="500" y="1"/>
                    </a:moveTo>
                    <a:lnTo>
                      <a:pt x="500" y="489"/>
                    </a:lnTo>
                    <a:lnTo>
                      <a:pt x="0" y="644"/>
                    </a:lnTo>
                    <a:lnTo>
                      <a:pt x="500" y="799"/>
                    </a:lnTo>
                    <a:lnTo>
                      <a:pt x="500" y="1299"/>
                    </a:lnTo>
                    <a:lnTo>
                      <a:pt x="810" y="894"/>
                    </a:lnTo>
                    <a:lnTo>
                      <a:pt x="1298" y="1049"/>
                    </a:lnTo>
                    <a:lnTo>
                      <a:pt x="988" y="644"/>
                    </a:lnTo>
                    <a:lnTo>
                      <a:pt x="1298" y="251"/>
                    </a:lnTo>
                    <a:lnTo>
                      <a:pt x="810" y="394"/>
                    </a:lnTo>
                    <a:lnTo>
                      <a:pt x="500"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8" name="Google Shape;6458;p29"/>
              <p:cNvSpPr/>
              <p:nvPr/>
            </p:nvSpPr>
            <p:spPr>
              <a:xfrm>
                <a:off x="3651050" y="3127300"/>
                <a:ext cx="32450" cy="32475"/>
              </a:xfrm>
              <a:custGeom>
                <a:rect b="b" l="l" r="r" t="t"/>
                <a:pathLst>
                  <a:path extrusionOk="0" h="1299" w="1298">
                    <a:moveTo>
                      <a:pt x="488" y="0"/>
                    </a:moveTo>
                    <a:lnTo>
                      <a:pt x="488" y="501"/>
                    </a:lnTo>
                    <a:lnTo>
                      <a:pt x="0" y="655"/>
                    </a:lnTo>
                    <a:lnTo>
                      <a:pt x="488" y="810"/>
                    </a:lnTo>
                    <a:lnTo>
                      <a:pt x="488" y="1298"/>
                    </a:lnTo>
                    <a:lnTo>
                      <a:pt x="798" y="905"/>
                    </a:lnTo>
                    <a:lnTo>
                      <a:pt x="1298" y="1060"/>
                    </a:lnTo>
                    <a:lnTo>
                      <a:pt x="988" y="655"/>
                    </a:lnTo>
                    <a:lnTo>
                      <a:pt x="1298" y="251"/>
                    </a:lnTo>
                    <a:lnTo>
                      <a:pt x="798" y="405"/>
                    </a:lnTo>
                    <a:lnTo>
                      <a:pt x="488"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9" name="Google Shape;6459;p29"/>
              <p:cNvSpPr/>
              <p:nvPr/>
            </p:nvSpPr>
            <p:spPr>
              <a:xfrm>
                <a:off x="4041275" y="2777250"/>
                <a:ext cx="32175" cy="32775"/>
              </a:xfrm>
              <a:custGeom>
                <a:rect b="b" l="l" r="r" t="t"/>
                <a:pathLst>
                  <a:path extrusionOk="0" h="1311" w="1287">
                    <a:moveTo>
                      <a:pt x="488" y="1"/>
                    </a:moveTo>
                    <a:lnTo>
                      <a:pt x="488" y="501"/>
                    </a:lnTo>
                    <a:lnTo>
                      <a:pt x="0" y="656"/>
                    </a:lnTo>
                    <a:lnTo>
                      <a:pt x="488" y="810"/>
                    </a:lnTo>
                    <a:lnTo>
                      <a:pt x="488" y="1310"/>
                    </a:lnTo>
                    <a:lnTo>
                      <a:pt x="798" y="906"/>
                    </a:lnTo>
                    <a:lnTo>
                      <a:pt x="1286" y="1060"/>
                    </a:lnTo>
                    <a:lnTo>
                      <a:pt x="988" y="656"/>
                    </a:lnTo>
                    <a:lnTo>
                      <a:pt x="1286" y="251"/>
                    </a:lnTo>
                    <a:lnTo>
                      <a:pt x="798" y="406"/>
                    </a:lnTo>
                    <a:lnTo>
                      <a:pt x="488"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0" name="Google Shape;6460;p29"/>
              <p:cNvSpPr/>
              <p:nvPr/>
            </p:nvSpPr>
            <p:spPr>
              <a:xfrm>
                <a:off x="1419225" y="2245650"/>
                <a:ext cx="32450" cy="32475"/>
              </a:xfrm>
              <a:custGeom>
                <a:rect b="b" l="l" r="r" t="t"/>
                <a:pathLst>
                  <a:path extrusionOk="0" h="1299" w="1298">
                    <a:moveTo>
                      <a:pt x="500" y="0"/>
                    </a:moveTo>
                    <a:lnTo>
                      <a:pt x="500" y="500"/>
                    </a:lnTo>
                    <a:lnTo>
                      <a:pt x="0" y="655"/>
                    </a:lnTo>
                    <a:lnTo>
                      <a:pt x="500" y="810"/>
                    </a:lnTo>
                    <a:lnTo>
                      <a:pt x="500" y="1298"/>
                    </a:lnTo>
                    <a:lnTo>
                      <a:pt x="798" y="905"/>
                    </a:lnTo>
                    <a:lnTo>
                      <a:pt x="1298" y="1048"/>
                    </a:lnTo>
                    <a:lnTo>
                      <a:pt x="1298" y="1048"/>
                    </a:lnTo>
                    <a:lnTo>
                      <a:pt x="988" y="655"/>
                    </a:lnTo>
                    <a:lnTo>
                      <a:pt x="1298" y="250"/>
                    </a:lnTo>
                    <a:lnTo>
                      <a:pt x="798" y="405"/>
                    </a:lnTo>
                    <a:lnTo>
                      <a:pt x="500"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1" name="Google Shape;6461;p29"/>
              <p:cNvSpPr/>
              <p:nvPr/>
            </p:nvSpPr>
            <p:spPr>
              <a:xfrm>
                <a:off x="3361425" y="3035625"/>
                <a:ext cx="32475" cy="32475"/>
              </a:xfrm>
              <a:custGeom>
                <a:rect b="b" l="l" r="r" t="t"/>
                <a:pathLst>
                  <a:path extrusionOk="0" h="1299" w="1299">
                    <a:moveTo>
                      <a:pt x="488" y="0"/>
                    </a:moveTo>
                    <a:lnTo>
                      <a:pt x="488" y="489"/>
                    </a:lnTo>
                    <a:lnTo>
                      <a:pt x="0" y="643"/>
                    </a:lnTo>
                    <a:lnTo>
                      <a:pt x="488" y="798"/>
                    </a:lnTo>
                    <a:lnTo>
                      <a:pt x="488" y="1298"/>
                    </a:lnTo>
                    <a:lnTo>
                      <a:pt x="798" y="893"/>
                    </a:lnTo>
                    <a:lnTo>
                      <a:pt x="1298" y="1048"/>
                    </a:lnTo>
                    <a:lnTo>
                      <a:pt x="989" y="643"/>
                    </a:lnTo>
                    <a:lnTo>
                      <a:pt x="1298" y="239"/>
                    </a:lnTo>
                    <a:lnTo>
                      <a:pt x="798" y="393"/>
                    </a:lnTo>
                    <a:lnTo>
                      <a:pt x="488"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2" name="Google Shape;6462;p29"/>
              <p:cNvSpPr/>
              <p:nvPr/>
            </p:nvSpPr>
            <p:spPr>
              <a:xfrm>
                <a:off x="1792475" y="2761175"/>
                <a:ext cx="32175" cy="32475"/>
              </a:xfrm>
              <a:custGeom>
                <a:rect b="b" l="l" r="r" t="t"/>
                <a:pathLst>
                  <a:path extrusionOk="0" h="1299" w="1287">
                    <a:moveTo>
                      <a:pt x="489" y="1"/>
                    </a:moveTo>
                    <a:lnTo>
                      <a:pt x="489" y="501"/>
                    </a:lnTo>
                    <a:lnTo>
                      <a:pt x="0" y="644"/>
                    </a:lnTo>
                    <a:lnTo>
                      <a:pt x="489" y="799"/>
                    </a:lnTo>
                    <a:lnTo>
                      <a:pt x="489" y="1299"/>
                    </a:lnTo>
                    <a:lnTo>
                      <a:pt x="798" y="894"/>
                    </a:lnTo>
                    <a:lnTo>
                      <a:pt x="1286" y="1049"/>
                    </a:lnTo>
                    <a:lnTo>
                      <a:pt x="989" y="644"/>
                    </a:lnTo>
                    <a:lnTo>
                      <a:pt x="1286" y="251"/>
                    </a:lnTo>
                    <a:lnTo>
                      <a:pt x="798" y="406"/>
                    </a:lnTo>
                    <a:lnTo>
                      <a:pt x="489"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3" name="Google Shape;6463;p29"/>
              <p:cNvSpPr/>
              <p:nvPr/>
            </p:nvSpPr>
            <p:spPr>
              <a:xfrm>
                <a:off x="1107275" y="2677850"/>
                <a:ext cx="32475" cy="32450"/>
              </a:xfrm>
              <a:custGeom>
                <a:rect b="b" l="l" r="r" t="t"/>
                <a:pathLst>
                  <a:path extrusionOk="0" h="1298" w="1299">
                    <a:moveTo>
                      <a:pt x="500" y="0"/>
                    </a:moveTo>
                    <a:lnTo>
                      <a:pt x="500" y="500"/>
                    </a:lnTo>
                    <a:lnTo>
                      <a:pt x="0" y="655"/>
                    </a:lnTo>
                    <a:lnTo>
                      <a:pt x="500" y="810"/>
                    </a:lnTo>
                    <a:lnTo>
                      <a:pt x="500" y="1298"/>
                    </a:lnTo>
                    <a:lnTo>
                      <a:pt x="810" y="905"/>
                    </a:lnTo>
                    <a:lnTo>
                      <a:pt x="1298" y="1048"/>
                    </a:lnTo>
                    <a:lnTo>
                      <a:pt x="988" y="655"/>
                    </a:lnTo>
                    <a:lnTo>
                      <a:pt x="1298" y="250"/>
                    </a:lnTo>
                    <a:lnTo>
                      <a:pt x="810" y="405"/>
                    </a:lnTo>
                    <a:lnTo>
                      <a:pt x="500"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4" name="Google Shape;6464;p29"/>
              <p:cNvSpPr/>
              <p:nvPr/>
            </p:nvSpPr>
            <p:spPr>
              <a:xfrm>
                <a:off x="3018525" y="2280175"/>
                <a:ext cx="32475" cy="32475"/>
              </a:xfrm>
              <a:custGeom>
                <a:rect b="b" l="l" r="r" t="t"/>
                <a:pathLst>
                  <a:path extrusionOk="0" h="1299" w="1299">
                    <a:moveTo>
                      <a:pt x="500" y="0"/>
                    </a:moveTo>
                    <a:lnTo>
                      <a:pt x="500" y="500"/>
                    </a:lnTo>
                    <a:lnTo>
                      <a:pt x="0" y="655"/>
                    </a:lnTo>
                    <a:lnTo>
                      <a:pt x="500" y="810"/>
                    </a:lnTo>
                    <a:lnTo>
                      <a:pt x="500" y="1298"/>
                    </a:lnTo>
                    <a:lnTo>
                      <a:pt x="798" y="905"/>
                    </a:lnTo>
                    <a:lnTo>
                      <a:pt x="1298" y="1048"/>
                    </a:lnTo>
                    <a:lnTo>
                      <a:pt x="989" y="655"/>
                    </a:lnTo>
                    <a:lnTo>
                      <a:pt x="1298" y="250"/>
                    </a:lnTo>
                    <a:lnTo>
                      <a:pt x="798" y="405"/>
                    </a:lnTo>
                    <a:lnTo>
                      <a:pt x="500"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5" name="Google Shape;6465;p29"/>
              <p:cNvSpPr/>
              <p:nvPr/>
            </p:nvSpPr>
            <p:spPr>
              <a:xfrm>
                <a:off x="2549425" y="2858225"/>
                <a:ext cx="14900" cy="12800"/>
              </a:xfrm>
              <a:custGeom>
                <a:rect b="b" l="l" r="r" t="t"/>
                <a:pathLst>
                  <a:path extrusionOk="0" h="512" w="596">
                    <a:moveTo>
                      <a:pt x="274" y="0"/>
                    </a:moveTo>
                    <a:cubicBezTo>
                      <a:pt x="119" y="0"/>
                      <a:pt x="0" y="119"/>
                      <a:pt x="0" y="262"/>
                    </a:cubicBezTo>
                    <a:cubicBezTo>
                      <a:pt x="0" y="409"/>
                      <a:pt x="129" y="511"/>
                      <a:pt x="259" y="511"/>
                    </a:cubicBezTo>
                    <a:cubicBezTo>
                      <a:pt x="319" y="511"/>
                      <a:pt x="380" y="490"/>
                      <a:pt x="429" y="441"/>
                    </a:cubicBezTo>
                    <a:cubicBezTo>
                      <a:pt x="595" y="286"/>
                      <a:pt x="488" y="12"/>
                      <a:pt x="27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6" name="Google Shape;6466;p29"/>
              <p:cNvSpPr/>
              <p:nvPr/>
            </p:nvSpPr>
            <p:spPr>
              <a:xfrm>
                <a:off x="2369925" y="2624550"/>
                <a:ext cx="7475" cy="6475"/>
              </a:xfrm>
              <a:custGeom>
                <a:rect b="b" l="l" r="r" t="t"/>
                <a:pathLst>
                  <a:path extrusionOk="0" h="259" w="299">
                    <a:moveTo>
                      <a:pt x="132" y="1"/>
                    </a:moveTo>
                    <a:cubicBezTo>
                      <a:pt x="60" y="1"/>
                      <a:pt x="1" y="60"/>
                      <a:pt x="1" y="132"/>
                    </a:cubicBezTo>
                    <a:cubicBezTo>
                      <a:pt x="1" y="207"/>
                      <a:pt x="64" y="258"/>
                      <a:pt x="131" y="258"/>
                    </a:cubicBezTo>
                    <a:cubicBezTo>
                      <a:pt x="160" y="258"/>
                      <a:pt x="190" y="249"/>
                      <a:pt x="215" y="227"/>
                    </a:cubicBezTo>
                    <a:cubicBezTo>
                      <a:pt x="298" y="144"/>
                      <a:pt x="251" y="1"/>
                      <a:pt x="13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7" name="Google Shape;6467;p29"/>
              <p:cNvSpPr/>
              <p:nvPr/>
            </p:nvSpPr>
            <p:spPr>
              <a:xfrm>
                <a:off x="2025825" y="2983825"/>
                <a:ext cx="7475" cy="6650"/>
              </a:xfrm>
              <a:custGeom>
                <a:rect b="b" l="l" r="r" t="t"/>
                <a:pathLst>
                  <a:path extrusionOk="0" h="266" w="299">
                    <a:moveTo>
                      <a:pt x="132" y="1"/>
                    </a:moveTo>
                    <a:cubicBezTo>
                      <a:pt x="60" y="1"/>
                      <a:pt x="1" y="60"/>
                      <a:pt x="1" y="132"/>
                    </a:cubicBezTo>
                    <a:cubicBezTo>
                      <a:pt x="1" y="212"/>
                      <a:pt x="61" y="266"/>
                      <a:pt x="126" y="266"/>
                    </a:cubicBezTo>
                    <a:cubicBezTo>
                      <a:pt x="157" y="266"/>
                      <a:pt x="188" y="254"/>
                      <a:pt x="215" y="227"/>
                    </a:cubicBezTo>
                    <a:cubicBezTo>
                      <a:pt x="299" y="155"/>
                      <a:pt x="251" y="13"/>
                      <a:pt x="13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8" name="Google Shape;6468;p29"/>
              <p:cNvSpPr/>
              <p:nvPr/>
            </p:nvSpPr>
            <p:spPr>
              <a:xfrm>
                <a:off x="2667000" y="2083975"/>
                <a:ext cx="7750" cy="6400"/>
              </a:xfrm>
              <a:custGeom>
                <a:rect b="b" l="l" r="r" t="t"/>
                <a:pathLst>
                  <a:path extrusionOk="0" h="256" w="310">
                    <a:moveTo>
                      <a:pt x="125" y="1"/>
                    </a:moveTo>
                    <a:cubicBezTo>
                      <a:pt x="60" y="1"/>
                      <a:pt x="0" y="57"/>
                      <a:pt x="0" y="133"/>
                    </a:cubicBezTo>
                    <a:cubicBezTo>
                      <a:pt x="0" y="205"/>
                      <a:pt x="65" y="256"/>
                      <a:pt x="132" y="256"/>
                    </a:cubicBezTo>
                    <a:cubicBezTo>
                      <a:pt x="165" y="256"/>
                      <a:pt x="199" y="244"/>
                      <a:pt x="226" y="216"/>
                    </a:cubicBezTo>
                    <a:cubicBezTo>
                      <a:pt x="310" y="145"/>
                      <a:pt x="250" y="2"/>
                      <a:pt x="143" y="2"/>
                    </a:cubicBezTo>
                    <a:cubicBezTo>
                      <a:pt x="137" y="1"/>
                      <a:pt x="131" y="1"/>
                      <a:pt x="12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9" name="Google Shape;6469;p29"/>
              <p:cNvSpPr/>
              <p:nvPr/>
            </p:nvSpPr>
            <p:spPr>
              <a:xfrm>
                <a:off x="2303550" y="2080750"/>
                <a:ext cx="7475" cy="6450"/>
              </a:xfrm>
              <a:custGeom>
                <a:rect b="b" l="l" r="r" t="t"/>
                <a:pathLst>
                  <a:path extrusionOk="0" h="258" w="299">
                    <a:moveTo>
                      <a:pt x="131" y="0"/>
                    </a:moveTo>
                    <a:cubicBezTo>
                      <a:pt x="60" y="0"/>
                      <a:pt x="0" y="48"/>
                      <a:pt x="0" y="131"/>
                    </a:cubicBezTo>
                    <a:cubicBezTo>
                      <a:pt x="0" y="206"/>
                      <a:pt x="64" y="258"/>
                      <a:pt x="131" y="258"/>
                    </a:cubicBezTo>
                    <a:cubicBezTo>
                      <a:pt x="160" y="258"/>
                      <a:pt x="190" y="248"/>
                      <a:pt x="215" y="226"/>
                    </a:cubicBezTo>
                    <a:cubicBezTo>
                      <a:pt x="298" y="143"/>
                      <a:pt x="251" y="0"/>
                      <a:pt x="13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0" name="Google Shape;6470;p29"/>
              <p:cNvSpPr/>
              <p:nvPr/>
            </p:nvSpPr>
            <p:spPr>
              <a:xfrm>
                <a:off x="1918475" y="2471525"/>
                <a:ext cx="9650" cy="6625"/>
              </a:xfrm>
              <a:custGeom>
                <a:rect b="b" l="l" r="r" t="t"/>
                <a:pathLst>
                  <a:path extrusionOk="0" h="265" w="386">
                    <a:moveTo>
                      <a:pt x="177" y="1"/>
                    </a:moveTo>
                    <a:cubicBezTo>
                      <a:pt x="1" y="1"/>
                      <a:pt x="4" y="264"/>
                      <a:pt x="188" y="264"/>
                    </a:cubicBezTo>
                    <a:cubicBezTo>
                      <a:pt x="191" y="264"/>
                      <a:pt x="195" y="264"/>
                      <a:pt x="199" y="264"/>
                    </a:cubicBezTo>
                    <a:cubicBezTo>
                      <a:pt x="203" y="264"/>
                      <a:pt x="207" y="264"/>
                      <a:pt x="210" y="264"/>
                    </a:cubicBezTo>
                    <a:cubicBezTo>
                      <a:pt x="383" y="264"/>
                      <a:pt x="386" y="1"/>
                      <a:pt x="220" y="1"/>
                    </a:cubicBezTo>
                    <a:cubicBezTo>
                      <a:pt x="214" y="1"/>
                      <a:pt x="207" y="1"/>
                      <a:pt x="199" y="2"/>
                    </a:cubicBezTo>
                    <a:cubicBezTo>
                      <a:pt x="191" y="1"/>
                      <a:pt x="184" y="1"/>
                      <a:pt x="17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1" name="Google Shape;6471;p29"/>
              <p:cNvSpPr/>
              <p:nvPr/>
            </p:nvSpPr>
            <p:spPr>
              <a:xfrm>
                <a:off x="2306625" y="3102300"/>
                <a:ext cx="7675" cy="6650"/>
              </a:xfrm>
              <a:custGeom>
                <a:rect b="b" l="l" r="r" t="t"/>
                <a:pathLst>
                  <a:path extrusionOk="0" h="266" w="307">
                    <a:moveTo>
                      <a:pt x="139" y="0"/>
                    </a:moveTo>
                    <a:cubicBezTo>
                      <a:pt x="68" y="0"/>
                      <a:pt x="8" y="60"/>
                      <a:pt x="8" y="131"/>
                    </a:cubicBezTo>
                    <a:cubicBezTo>
                      <a:pt x="0" y="212"/>
                      <a:pt x="63" y="265"/>
                      <a:pt x="131" y="265"/>
                    </a:cubicBezTo>
                    <a:cubicBezTo>
                      <a:pt x="163" y="265"/>
                      <a:pt x="196" y="253"/>
                      <a:pt x="223" y="227"/>
                    </a:cubicBezTo>
                    <a:cubicBezTo>
                      <a:pt x="306" y="143"/>
                      <a:pt x="258" y="12"/>
                      <a:pt x="13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2" name="Google Shape;6472;p29"/>
              <p:cNvSpPr/>
              <p:nvPr/>
            </p:nvSpPr>
            <p:spPr>
              <a:xfrm>
                <a:off x="2209300" y="3393375"/>
                <a:ext cx="7650" cy="6375"/>
              </a:xfrm>
              <a:custGeom>
                <a:rect b="b" l="l" r="r" t="t"/>
                <a:pathLst>
                  <a:path extrusionOk="0" h="255" w="306">
                    <a:moveTo>
                      <a:pt x="121" y="0"/>
                    </a:moveTo>
                    <a:cubicBezTo>
                      <a:pt x="58" y="0"/>
                      <a:pt x="8" y="55"/>
                      <a:pt x="8" y="121"/>
                    </a:cubicBezTo>
                    <a:cubicBezTo>
                      <a:pt x="0" y="201"/>
                      <a:pt x="63" y="255"/>
                      <a:pt x="131" y="255"/>
                    </a:cubicBezTo>
                    <a:cubicBezTo>
                      <a:pt x="163" y="255"/>
                      <a:pt x="196" y="243"/>
                      <a:pt x="222" y="216"/>
                    </a:cubicBezTo>
                    <a:cubicBezTo>
                      <a:pt x="306" y="145"/>
                      <a:pt x="258" y="2"/>
                      <a:pt x="139" y="2"/>
                    </a:cubicBezTo>
                    <a:cubicBezTo>
                      <a:pt x="133" y="1"/>
                      <a:pt x="127" y="0"/>
                      <a:pt x="12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3" name="Google Shape;6473;p29"/>
              <p:cNvSpPr/>
              <p:nvPr/>
            </p:nvSpPr>
            <p:spPr>
              <a:xfrm>
                <a:off x="2083875" y="3702375"/>
                <a:ext cx="7775" cy="6650"/>
              </a:xfrm>
              <a:custGeom>
                <a:rect b="b" l="l" r="r" t="t"/>
                <a:pathLst>
                  <a:path extrusionOk="0" h="266" w="311">
                    <a:moveTo>
                      <a:pt x="144" y="0"/>
                    </a:moveTo>
                    <a:cubicBezTo>
                      <a:pt x="60" y="0"/>
                      <a:pt x="1" y="60"/>
                      <a:pt x="1" y="131"/>
                    </a:cubicBezTo>
                    <a:cubicBezTo>
                      <a:pt x="1" y="212"/>
                      <a:pt x="66" y="265"/>
                      <a:pt x="135" y="265"/>
                    </a:cubicBezTo>
                    <a:cubicBezTo>
                      <a:pt x="167" y="265"/>
                      <a:pt x="200" y="253"/>
                      <a:pt x="227" y="227"/>
                    </a:cubicBezTo>
                    <a:cubicBezTo>
                      <a:pt x="310" y="143"/>
                      <a:pt x="251" y="0"/>
                      <a:pt x="14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4" name="Google Shape;6474;p29"/>
              <p:cNvSpPr/>
              <p:nvPr/>
            </p:nvSpPr>
            <p:spPr>
              <a:xfrm>
                <a:off x="2559225" y="3660700"/>
                <a:ext cx="6875" cy="6275"/>
              </a:xfrm>
              <a:custGeom>
                <a:rect b="b" l="l" r="r" t="t"/>
                <a:pathLst>
                  <a:path extrusionOk="0" h="251" w="275">
                    <a:moveTo>
                      <a:pt x="132" y="0"/>
                    </a:moveTo>
                    <a:cubicBezTo>
                      <a:pt x="60" y="0"/>
                      <a:pt x="1" y="48"/>
                      <a:pt x="1" y="120"/>
                    </a:cubicBezTo>
                    <a:cubicBezTo>
                      <a:pt x="1" y="203"/>
                      <a:pt x="60" y="250"/>
                      <a:pt x="132" y="250"/>
                    </a:cubicBezTo>
                    <a:cubicBezTo>
                      <a:pt x="215" y="250"/>
                      <a:pt x="275" y="203"/>
                      <a:pt x="275" y="120"/>
                    </a:cubicBezTo>
                    <a:cubicBezTo>
                      <a:pt x="275" y="48"/>
                      <a:pt x="215" y="0"/>
                      <a:pt x="13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5" name="Google Shape;6475;p29"/>
              <p:cNvSpPr/>
              <p:nvPr/>
            </p:nvSpPr>
            <p:spPr>
              <a:xfrm>
                <a:off x="2366350" y="4374475"/>
                <a:ext cx="6875" cy="6575"/>
              </a:xfrm>
              <a:custGeom>
                <a:rect b="b" l="l" r="r" t="t"/>
                <a:pathLst>
                  <a:path extrusionOk="0" h="263" w="275">
                    <a:moveTo>
                      <a:pt x="144" y="1"/>
                    </a:moveTo>
                    <a:cubicBezTo>
                      <a:pt x="60" y="1"/>
                      <a:pt x="1" y="60"/>
                      <a:pt x="1" y="132"/>
                    </a:cubicBezTo>
                    <a:cubicBezTo>
                      <a:pt x="1" y="203"/>
                      <a:pt x="60" y="263"/>
                      <a:pt x="144" y="263"/>
                    </a:cubicBezTo>
                    <a:cubicBezTo>
                      <a:pt x="215" y="263"/>
                      <a:pt x="275" y="203"/>
                      <a:pt x="275" y="132"/>
                    </a:cubicBezTo>
                    <a:cubicBezTo>
                      <a:pt x="275" y="60"/>
                      <a:pt x="215" y="1"/>
                      <a:pt x="14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6" name="Google Shape;6476;p29"/>
              <p:cNvSpPr/>
              <p:nvPr/>
            </p:nvSpPr>
            <p:spPr>
              <a:xfrm>
                <a:off x="3070300" y="3765175"/>
                <a:ext cx="7475" cy="6650"/>
              </a:xfrm>
              <a:custGeom>
                <a:rect b="b" l="l" r="r" t="t"/>
                <a:pathLst>
                  <a:path extrusionOk="0" h="266" w="299">
                    <a:moveTo>
                      <a:pt x="132" y="1"/>
                    </a:moveTo>
                    <a:cubicBezTo>
                      <a:pt x="61" y="1"/>
                      <a:pt x="1" y="60"/>
                      <a:pt x="1" y="132"/>
                    </a:cubicBezTo>
                    <a:cubicBezTo>
                      <a:pt x="1" y="212"/>
                      <a:pt x="61" y="266"/>
                      <a:pt x="126" y="266"/>
                    </a:cubicBezTo>
                    <a:cubicBezTo>
                      <a:pt x="157" y="266"/>
                      <a:pt x="188" y="254"/>
                      <a:pt x="215" y="227"/>
                    </a:cubicBezTo>
                    <a:cubicBezTo>
                      <a:pt x="299" y="143"/>
                      <a:pt x="251" y="12"/>
                      <a:pt x="13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7" name="Google Shape;6477;p29"/>
              <p:cNvSpPr/>
              <p:nvPr/>
            </p:nvSpPr>
            <p:spPr>
              <a:xfrm>
                <a:off x="2988150" y="3991400"/>
                <a:ext cx="7475" cy="6450"/>
              </a:xfrm>
              <a:custGeom>
                <a:rect b="b" l="l" r="r" t="t"/>
                <a:pathLst>
                  <a:path extrusionOk="0" h="258" w="299">
                    <a:moveTo>
                      <a:pt x="132" y="0"/>
                    </a:moveTo>
                    <a:cubicBezTo>
                      <a:pt x="60" y="0"/>
                      <a:pt x="1" y="48"/>
                      <a:pt x="1" y="131"/>
                    </a:cubicBezTo>
                    <a:cubicBezTo>
                      <a:pt x="1" y="206"/>
                      <a:pt x="65" y="258"/>
                      <a:pt x="132" y="258"/>
                    </a:cubicBezTo>
                    <a:cubicBezTo>
                      <a:pt x="161" y="258"/>
                      <a:pt x="190" y="248"/>
                      <a:pt x="215" y="226"/>
                    </a:cubicBezTo>
                    <a:cubicBezTo>
                      <a:pt x="299" y="143"/>
                      <a:pt x="251" y="0"/>
                      <a:pt x="13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8" name="Google Shape;6478;p29"/>
              <p:cNvSpPr/>
              <p:nvPr/>
            </p:nvSpPr>
            <p:spPr>
              <a:xfrm>
                <a:off x="2795575" y="4192900"/>
                <a:ext cx="7475" cy="6650"/>
              </a:xfrm>
              <a:custGeom>
                <a:rect b="b" l="l" r="r" t="t"/>
                <a:pathLst>
                  <a:path extrusionOk="0" h="266" w="299">
                    <a:moveTo>
                      <a:pt x="131" y="1"/>
                    </a:moveTo>
                    <a:cubicBezTo>
                      <a:pt x="60" y="1"/>
                      <a:pt x="1" y="60"/>
                      <a:pt x="1" y="132"/>
                    </a:cubicBezTo>
                    <a:cubicBezTo>
                      <a:pt x="1" y="212"/>
                      <a:pt x="61" y="266"/>
                      <a:pt x="125" y="266"/>
                    </a:cubicBezTo>
                    <a:cubicBezTo>
                      <a:pt x="156" y="266"/>
                      <a:pt x="188" y="254"/>
                      <a:pt x="215" y="227"/>
                    </a:cubicBezTo>
                    <a:cubicBezTo>
                      <a:pt x="298" y="144"/>
                      <a:pt x="251" y="13"/>
                      <a:pt x="13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9" name="Google Shape;6479;p29"/>
              <p:cNvSpPr/>
              <p:nvPr/>
            </p:nvSpPr>
            <p:spPr>
              <a:xfrm>
                <a:off x="3423925" y="3518125"/>
                <a:ext cx="7775" cy="6650"/>
              </a:xfrm>
              <a:custGeom>
                <a:rect b="b" l="l" r="r" t="t"/>
                <a:pathLst>
                  <a:path extrusionOk="0" h="266" w="311">
                    <a:moveTo>
                      <a:pt x="143" y="0"/>
                    </a:moveTo>
                    <a:cubicBezTo>
                      <a:pt x="72" y="0"/>
                      <a:pt x="1" y="60"/>
                      <a:pt x="1" y="131"/>
                    </a:cubicBezTo>
                    <a:cubicBezTo>
                      <a:pt x="1" y="212"/>
                      <a:pt x="66" y="265"/>
                      <a:pt x="135" y="265"/>
                    </a:cubicBezTo>
                    <a:cubicBezTo>
                      <a:pt x="167" y="265"/>
                      <a:pt x="200" y="253"/>
                      <a:pt x="227" y="227"/>
                    </a:cubicBezTo>
                    <a:cubicBezTo>
                      <a:pt x="310" y="143"/>
                      <a:pt x="263" y="0"/>
                      <a:pt x="14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0" name="Google Shape;6480;p29"/>
              <p:cNvSpPr/>
              <p:nvPr/>
            </p:nvSpPr>
            <p:spPr>
              <a:xfrm>
                <a:off x="4689275" y="3780950"/>
                <a:ext cx="7750" cy="6650"/>
              </a:xfrm>
              <a:custGeom>
                <a:rect b="b" l="l" r="r" t="t"/>
                <a:pathLst>
                  <a:path extrusionOk="0" h="266" w="310">
                    <a:moveTo>
                      <a:pt x="143" y="1"/>
                    </a:moveTo>
                    <a:cubicBezTo>
                      <a:pt x="60" y="1"/>
                      <a:pt x="0" y="60"/>
                      <a:pt x="0" y="132"/>
                    </a:cubicBezTo>
                    <a:cubicBezTo>
                      <a:pt x="0" y="212"/>
                      <a:pt x="66" y="266"/>
                      <a:pt x="134" y="266"/>
                    </a:cubicBezTo>
                    <a:cubicBezTo>
                      <a:pt x="166" y="266"/>
                      <a:pt x="199" y="254"/>
                      <a:pt x="226" y="227"/>
                    </a:cubicBezTo>
                    <a:cubicBezTo>
                      <a:pt x="310" y="143"/>
                      <a:pt x="250" y="1"/>
                      <a:pt x="14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1" name="Google Shape;6481;p29"/>
              <p:cNvSpPr/>
              <p:nvPr/>
            </p:nvSpPr>
            <p:spPr>
              <a:xfrm>
                <a:off x="3730525" y="4181600"/>
                <a:ext cx="7450" cy="6450"/>
              </a:xfrm>
              <a:custGeom>
                <a:rect b="b" l="l" r="r" t="t"/>
                <a:pathLst>
                  <a:path extrusionOk="0" h="258" w="298">
                    <a:moveTo>
                      <a:pt x="131" y="0"/>
                    </a:moveTo>
                    <a:cubicBezTo>
                      <a:pt x="60" y="0"/>
                      <a:pt x="0" y="60"/>
                      <a:pt x="0" y="131"/>
                    </a:cubicBezTo>
                    <a:cubicBezTo>
                      <a:pt x="0" y="206"/>
                      <a:pt x="64" y="258"/>
                      <a:pt x="131" y="258"/>
                    </a:cubicBezTo>
                    <a:cubicBezTo>
                      <a:pt x="160" y="258"/>
                      <a:pt x="189" y="248"/>
                      <a:pt x="214" y="227"/>
                    </a:cubicBezTo>
                    <a:cubicBezTo>
                      <a:pt x="298" y="143"/>
                      <a:pt x="250" y="12"/>
                      <a:pt x="13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2" name="Google Shape;6482;p29"/>
              <p:cNvSpPr/>
              <p:nvPr/>
            </p:nvSpPr>
            <p:spPr>
              <a:xfrm>
                <a:off x="3041150" y="3291300"/>
                <a:ext cx="6850" cy="6575"/>
              </a:xfrm>
              <a:custGeom>
                <a:rect b="b" l="l" r="r" t="t"/>
                <a:pathLst>
                  <a:path extrusionOk="0" h="263" w="274">
                    <a:moveTo>
                      <a:pt x="143" y="1"/>
                    </a:moveTo>
                    <a:cubicBezTo>
                      <a:pt x="72" y="1"/>
                      <a:pt x="0" y="60"/>
                      <a:pt x="0" y="132"/>
                    </a:cubicBezTo>
                    <a:cubicBezTo>
                      <a:pt x="0" y="203"/>
                      <a:pt x="72" y="263"/>
                      <a:pt x="143" y="263"/>
                    </a:cubicBezTo>
                    <a:cubicBezTo>
                      <a:pt x="214" y="263"/>
                      <a:pt x="274" y="203"/>
                      <a:pt x="274" y="132"/>
                    </a:cubicBezTo>
                    <a:cubicBezTo>
                      <a:pt x="274" y="60"/>
                      <a:pt x="214" y="1"/>
                      <a:pt x="14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3" name="Google Shape;6483;p29"/>
              <p:cNvSpPr/>
              <p:nvPr/>
            </p:nvSpPr>
            <p:spPr>
              <a:xfrm>
                <a:off x="2792000" y="3183250"/>
                <a:ext cx="7775" cy="6650"/>
              </a:xfrm>
              <a:custGeom>
                <a:rect b="b" l="l" r="r" t="t"/>
                <a:pathLst>
                  <a:path extrusionOk="0" h="266" w="311">
                    <a:moveTo>
                      <a:pt x="144" y="1"/>
                    </a:moveTo>
                    <a:cubicBezTo>
                      <a:pt x="60" y="1"/>
                      <a:pt x="1" y="60"/>
                      <a:pt x="1" y="132"/>
                    </a:cubicBezTo>
                    <a:cubicBezTo>
                      <a:pt x="1" y="213"/>
                      <a:pt x="66" y="266"/>
                      <a:pt x="135" y="266"/>
                    </a:cubicBezTo>
                    <a:cubicBezTo>
                      <a:pt x="167" y="266"/>
                      <a:pt x="200" y="254"/>
                      <a:pt x="227" y="227"/>
                    </a:cubicBezTo>
                    <a:cubicBezTo>
                      <a:pt x="310" y="144"/>
                      <a:pt x="251" y="1"/>
                      <a:pt x="14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4" name="Google Shape;6484;p29"/>
              <p:cNvSpPr/>
              <p:nvPr/>
            </p:nvSpPr>
            <p:spPr>
              <a:xfrm>
                <a:off x="2931600" y="2869500"/>
                <a:ext cx="7775" cy="6500"/>
              </a:xfrm>
              <a:custGeom>
                <a:rect b="b" l="l" r="r" t="t"/>
                <a:pathLst>
                  <a:path extrusionOk="0" h="260" w="311">
                    <a:moveTo>
                      <a:pt x="123" y="0"/>
                    </a:moveTo>
                    <a:cubicBezTo>
                      <a:pt x="50" y="0"/>
                      <a:pt x="1" y="56"/>
                      <a:pt x="1" y="133"/>
                    </a:cubicBezTo>
                    <a:cubicBezTo>
                      <a:pt x="1" y="208"/>
                      <a:pt x="70" y="259"/>
                      <a:pt x="141" y="259"/>
                    </a:cubicBezTo>
                    <a:cubicBezTo>
                      <a:pt x="171" y="259"/>
                      <a:pt x="202" y="249"/>
                      <a:pt x="227" y="228"/>
                    </a:cubicBezTo>
                    <a:cubicBezTo>
                      <a:pt x="310" y="145"/>
                      <a:pt x="251" y="2"/>
                      <a:pt x="144" y="2"/>
                    </a:cubicBezTo>
                    <a:cubicBezTo>
                      <a:pt x="136" y="1"/>
                      <a:pt x="129" y="0"/>
                      <a:pt x="12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5" name="Google Shape;6485;p29"/>
              <p:cNvSpPr/>
              <p:nvPr/>
            </p:nvSpPr>
            <p:spPr>
              <a:xfrm>
                <a:off x="2775025" y="2452800"/>
                <a:ext cx="7475" cy="6675"/>
              </a:xfrm>
              <a:custGeom>
                <a:rect b="b" l="l" r="r" t="t"/>
                <a:pathLst>
                  <a:path extrusionOk="0" h="267" w="299">
                    <a:moveTo>
                      <a:pt x="132" y="1"/>
                    </a:moveTo>
                    <a:cubicBezTo>
                      <a:pt x="61" y="1"/>
                      <a:pt x="1" y="61"/>
                      <a:pt x="1" y="132"/>
                    </a:cubicBezTo>
                    <a:cubicBezTo>
                      <a:pt x="1" y="213"/>
                      <a:pt x="61" y="266"/>
                      <a:pt x="126" y="266"/>
                    </a:cubicBezTo>
                    <a:cubicBezTo>
                      <a:pt x="157" y="266"/>
                      <a:pt x="188" y="254"/>
                      <a:pt x="215" y="227"/>
                    </a:cubicBezTo>
                    <a:cubicBezTo>
                      <a:pt x="299" y="156"/>
                      <a:pt x="251" y="13"/>
                      <a:pt x="13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6" name="Google Shape;6486;p29"/>
              <p:cNvSpPr/>
              <p:nvPr/>
            </p:nvSpPr>
            <p:spPr>
              <a:xfrm>
                <a:off x="3629900" y="2809400"/>
                <a:ext cx="7775" cy="6650"/>
              </a:xfrm>
              <a:custGeom>
                <a:rect b="b" l="l" r="r" t="t"/>
                <a:pathLst>
                  <a:path extrusionOk="0" h="266" w="311">
                    <a:moveTo>
                      <a:pt x="144" y="1"/>
                    </a:moveTo>
                    <a:cubicBezTo>
                      <a:pt x="72" y="1"/>
                      <a:pt x="1" y="60"/>
                      <a:pt x="1" y="132"/>
                    </a:cubicBezTo>
                    <a:cubicBezTo>
                      <a:pt x="1" y="212"/>
                      <a:pt x="66" y="266"/>
                      <a:pt x="135" y="266"/>
                    </a:cubicBezTo>
                    <a:cubicBezTo>
                      <a:pt x="167" y="266"/>
                      <a:pt x="200" y="254"/>
                      <a:pt x="227" y="227"/>
                    </a:cubicBezTo>
                    <a:cubicBezTo>
                      <a:pt x="310" y="144"/>
                      <a:pt x="251" y="1"/>
                      <a:pt x="14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7" name="Google Shape;6487;p29"/>
              <p:cNvSpPr/>
              <p:nvPr/>
            </p:nvSpPr>
            <p:spPr>
              <a:xfrm>
                <a:off x="3815350" y="3113600"/>
                <a:ext cx="7450" cy="6650"/>
              </a:xfrm>
              <a:custGeom>
                <a:rect b="b" l="l" r="r" t="t"/>
                <a:pathLst>
                  <a:path extrusionOk="0" h="266" w="298">
                    <a:moveTo>
                      <a:pt x="131" y="1"/>
                    </a:moveTo>
                    <a:cubicBezTo>
                      <a:pt x="60" y="1"/>
                      <a:pt x="0" y="60"/>
                      <a:pt x="0" y="132"/>
                    </a:cubicBezTo>
                    <a:cubicBezTo>
                      <a:pt x="0" y="213"/>
                      <a:pt x="61" y="266"/>
                      <a:pt x="125" y="266"/>
                    </a:cubicBezTo>
                    <a:cubicBezTo>
                      <a:pt x="156" y="266"/>
                      <a:pt x="188" y="254"/>
                      <a:pt x="215" y="227"/>
                    </a:cubicBezTo>
                    <a:cubicBezTo>
                      <a:pt x="298" y="156"/>
                      <a:pt x="250" y="13"/>
                      <a:pt x="13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8" name="Google Shape;6488;p29"/>
              <p:cNvSpPr/>
              <p:nvPr/>
            </p:nvSpPr>
            <p:spPr>
              <a:xfrm>
                <a:off x="2695275" y="3010025"/>
                <a:ext cx="6850" cy="6575"/>
              </a:xfrm>
              <a:custGeom>
                <a:rect b="b" l="l" r="r" t="t"/>
                <a:pathLst>
                  <a:path extrusionOk="0" h="263" w="274">
                    <a:moveTo>
                      <a:pt x="131" y="0"/>
                    </a:moveTo>
                    <a:cubicBezTo>
                      <a:pt x="60" y="0"/>
                      <a:pt x="0" y="60"/>
                      <a:pt x="0" y="131"/>
                    </a:cubicBezTo>
                    <a:cubicBezTo>
                      <a:pt x="0" y="203"/>
                      <a:pt x="60" y="262"/>
                      <a:pt x="131" y="262"/>
                    </a:cubicBezTo>
                    <a:cubicBezTo>
                      <a:pt x="203" y="262"/>
                      <a:pt x="274" y="203"/>
                      <a:pt x="274" y="131"/>
                    </a:cubicBezTo>
                    <a:cubicBezTo>
                      <a:pt x="274" y="60"/>
                      <a:pt x="203" y="0"/>
                      <a:pt x="13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9" name="Google Shape;6489;p29"/>
              <p:cNvSpPr/>
              <p:nvPr/>
            </p:nvSpPr>
            <p:spPr>
              <a:xfrm>
                <a:off x="1995775" y="2767725"/>
                <a:ext cx="7750" cy="6475"/>
              </a:xfrm>
              <a:custGeom>
                <a:rect b="b" l="l" r="r" t="t"/>
                <a:pathLst>
                  <a:path extrusionOk="0" h="259" w="310">
                    <a:moveTo>
                      <a:pt x="143" y="1"/>
                    </a:moveTo>
                    <a:cubicBezTo>
                      <a:pt x="72" y="1"/>
                      <a:pt x="12" y="60"/>
                      <a:pt x="0" y="132"/>
                    </a:cubicBezTo>
                    <a:cubicBezTo>
                      <a:pt x="0" y="207"/>
                      <a:pt x="70" y="258"/>
                      <a:pt x="141" y="258"/>
                    </a:cubicBezTo>
                    <a:cubicBezTo>
                      <a:pt x="171" y="258"/>
                      <a:pt x="201" y="249"/>
                      <a:pt x="227" y="227"/>
                    </a:cubicBezTo>
                    <a:cubicBezTo>
                      <a:pt x="310" y="144"/>
                      <a:pt x="250" y="1"/>
                      <a:pt x="14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0" name="Google Shape;6490;p29"/>
              <p:cNvSpPr/>
              <p:nvPr/>
            </p:nvSpPr>
            <p:spPr>
              <a:xfrm>
                <a:off x="1842475" y="2609675"/>
                <a:ext cx="7475" cy="6525"/>
              </a:xfrm>
              <a:custGeom>
                <a:rect b="b" l="l" r="r" t="t"/>
                <a:pathLst>
                  <a:path extrusionOk="0" h="261" w="299">
                    <a:moveTo>
                      <a:pt x="132" y="1"/>
                    </a:moveTo>
                    <a:cubicBezTo>
                      <a:pt x="60" y="1"/>
                      <a:pt x="1" y="60"/>
                      <a:pt x="1" y="132"/>
                    </a:cubicBezTo>
                    <a:cubicBezTo>
                      <a:pt x="1" y="212"/>
                      <a:pt x="61" y="260"/>
                      <a:pt x="126" y="260"/>
                    </a:cubicBezTo>
                    <a:cubicBezTo>
                      <a:pt x="157" y="260"/>
                      <a:pt x="188" y="250"/>
                      <a:pt x="215" y="227"/>
                    </a:cubicBezTo>
                    <a:cubicBezTo>
                      <a:pt x="298" y="143"/>
                      <a:pt x="251" y="12"/>
                      <a:pt x="13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1" name="Google Shape;6491;p29"/>
              <p:cNvSpPr/>
              <p:nvPr/>
            </p:nvSpPr>
            <p:spPr>
              <a:xfrm>
                <a:off x="1810500" y="1837825"/>
                <a:ext cx="9225" cy="6625"/>
              </a:xfrm>
              <a:custGeom>
                <a:rect b="b" l="l" r="r" t="t"/>
                <a:pathLst>
                  <a:path extrusionOk="0" h="265" w="369">
                    <a:moveTo>
                      <a:pt x="164" y="0"/>
                    </a:moveTo>
                    <a:cubicBezTo>
                      <a:pt x="1" y="0"/>
                      <a:pt x="1" y="265"/>
                      <a:pt x="164" y="265"/>
                    </a:cubicBezTo>
                    <a:cubicBezTo>
                      <a:pt x="170" y="265"/>
                      <a:pt x="177" y="265"/>
                      <a:pt x="184" y="264"/>
                    </a:cubicBezTo>
                    <a:cubicBezTo>
                      <a:pt x="191" y="265"/>
                      <a:pt x="198" y="265"/>
                      <a:pt x="205" y="265"/>
                    </a:cubicBezTo>
                    <a:cubicBezTo>
                      <a:pt x="368" y="265"/>
                      <a:pt x="368" y="0"/>
                      <a:pt x="205" y="0"/>
                    </a:cubicBezTo>
                    <a:cubicBezTo>
                      <a:pt x="198" y="0"/>
                      <a:pt x="191" y="1"/>
                      <a:pt x="184" y="2"/>
                    </a:cubicBezTo>
                    <a:cubicBezTo>
                      <a:pt x="177" y="1"/>
                      <a:pt x="170" y="0"/>
                      <a:pt x="16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2" name="Google Shape;6492;p29"/>
              <p:cNvSpPr/>
              <p:nvPr/>
            </p:nvSpPr>
            <p:spPr>
              <a:xfrm>
                <a:off x="1120375" y="1474375"/>
                <a:ext cx="7450" cy="6400"/>
              </a:xfrm>
              <a:custGeom>
                <a:rect b="b" l="l" r="r" t="t"/>
                <a:pathLst>
                  <a:path extrusionOk="0" h="256" w="298">
                    <a:moveTo>
                      <a:pt x="113" y="1"/>
                    </a:moveTo>
                    <a:cubicBezTo>
                      <a:pt x="50" y="1"/>
                      <a:pt x="0" y="57"/>
                      <a:pt x="0" y="133"/>
                    </a:cubicBezTo>
                    <a:cubicBezTo>
                      <a:pt x="0" y="205"/>
                      <a:pt x="59" y="256"/>
                      <a:pt x="124" y="256"/>
                    </a:cubicBezTo>
                    <a:cubicBezTo>
                      <a:pt x="155" y="256"/>
                      <a:pt x="187" y="244"/>
                      <a:pt x="214" y="217"/>
                    </a:cubicBezTo>
                    <a:cubicBezTo>
                      <a:pt x="298" y="145"/>
                      <a:pt x="250" y="2"/>
                      <a:pt x="131" y="2"/>
                    </a:cubicBezTo>
                    <a:cubicBezTo>
                      <a:pt x="125" y="1"/>
                      <a:pt x="119" y="1"/>
                      <a:pt x="11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3" name="Google Shape;6493;p29"/>
              <p:cNvSpPr/>
              <p:nvPr/>
            </p:nvSpPr>
            <p:spPr>
              <a:xfrm>
                <a:off x="1754675" y="1531525"/>
                <a:ext cx="7750" cy="6400"/>
              </a:xfrm>
              <a:custGeom>
                <a:rect b="b" l="l" r="r" t="t"/>
                <a:pathLst>
                  <a:path extrusionOk="0" h="256" w="310">
                    <a:moveTo>
                      <a:pt x="125" y="1"/>
                    </a:moveTo>
                    <a:cubicBezTo>
                      <a:pt x="60" y="1"/>
                      <a:pt x="0" y="57"/>
                      <a:pt x="0" y="133"/>
                    </a:cubicBezTo>
                    <a:cubicBezTo>
                      <a:pt x="0" y="205"/>
                      <a:pt x="65" y="256"/>
                      <a:pt x="133" y="256"/>
                    </a:cubicBezTo>
                    <a:cubicBezTo>
                      <a:pt x="166" y="256"/>
                      <a:pt x="199" y="244"/>
                      <a:pt x="227" y="217"/>
                    </a:cubicBezTo>
                    <a:cubicBezTo>
                      <a:pt x="310" y="145"/>
                      <a:pt x="250" y="2"/>
                      <a:pt x="143" y="2"/>
                    </a:cubicBezTo>
                    <a:cubicBezTo>
                      <a:pt x="137" y="1"/>
                      <a:pt x="131" y="1"/>
                      <a:pt x="12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4" name="Google Shape;6494;p29"/>
              <p:cNvSpPr/>
              <p:nvPr/>
            </p:nvSpPr>
            <p:spPr>
              <a:xfrm>
                <a:off x="1641050" y="1002925"/>
                <a:ext cx="7675" cy="6650"/>
              </a:xfrm>
              <a:custGeom>
                <a:rect b="b" l="l" r="r" t="t"/>
                <a:pathLst>
                  <a:path extrusionOk="0" h="266" w="307">
                    <a:moveTo>
                      <a:pt x="140" y="1"/>
                    </a:moveTo>
                    <a:cubicBezTo>
                      <a:pt x="69" y="1"/>
                      <a:pt x="9" y="60"/>
                      <a:pt x="9" y="132"/>
                    </a:cubicBezTo>
                    <a:cubicBezTo>
                      <a:pt x="1" y="212"/>
                      <a:pt x="64" y="266"/>
                      <a:pt x="132" y="266"/>
                    </a:cubicBezTo>
                    <a:cubicBezTo>
                      <a:pt x="164" y="266"/>
                      <a:pt x="197" y="254"/>
                      <a:pt x="223" y="227"/>
                    </a:cubicBezTo>
                    <a:cubicBezTo>
                      <a:pt x="307" y="144"/>
                      <a:pt x="259" y="1"/>
                      <a:pt x="14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5" name="Google Shape;6495;p29"/>
              <p:cNvSpPr/>
              <p:nvPr/>
            </p:nvSpPr>
            <p:spPr>
              <a:xfrm>
                <a:off x="1448075" y="2492100"/>
                <a:ext cx="7775" cy="6650"/>
              </a:xfrm>
              <a:custGeom>
                <a:rect b="b" l="l" r="r" t="t"/>
                <a:pathLst>
                  <a:path extrusionOk="0" h="266" w="311">
                    <a:moveTo>
                      <a:pt x="144" y="1"/>
                    </a:moveTo>
                    <a:cubicBezTo>
                      <a:pt x="72" y="1"/>
                      <a:pt x="13" y="60"/>
                      <a:pt x="1" y="132"/>
                    </a:cubicBezTo>
                    <a:cubicBezTo>
                      <a:pt x="1" y="212"/>
                      <a:pt x="67" y="266"/>
                      <a:pt x="135" y="266"/>
                    </a:cubicBezTo>
                    <a:cubicBezTo>
                      <a:pt x="167" y="266"/>
                      <a:pt x="200" y="254"/>
                      <a:pt x="227" y="227"/>
                    </a:cubicBezTo>
                    <a:cubicBezTo>
                      <a:pt x="310" y="155"/>
                      <a:pt x="263" y="13"/>
                      <a:pt x="14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6" name="Google Shape;6496;p29"/>
              <p:cNvSpPr/>
              <p:nvPr/>
            </p:nvSpPr>
            <p:spPr>
              <a:xfrm>
                <a:off x="1562550" y="2880800"/>
                <a:ext cx="9225" cy="6650"/>
              </a:xfrm>
              <a:custGeom>
                <a:rect b="b" l="l" r="r" t="t"/>
                <a:pathLst>
                  <a:path extrusionOk="0" h="266" w="369">
                    <a:moveTo>
                      <a:pt x="164" y="1"/>
                    </a:moveTo>
                    <a:cubicBezTo>
                      <a:pt x="1" y="1"/>
                      <a:pt x="1" y="265"/>
                      <a:pt x="164" y="265"/>
                    </a:cubicBezTo>
                    <a:cubicBezTo>
                      <a:pt x="171" y="265"/>
                      <a:pt x="177" y="265"/>
                      <a:pt x="184" y="264"/>
                    </a:cubicBezTo>
                    <a:cubicBezTo>
                      <a:pt x="191" y="265"/>
                      <a:pt x="198" y="265"/>
                      <a:pt x="205" y="265"/>
                    </a:cubicBezTo>
                    <a:cubicBezTo>
                      <a:pt x="368" y="265"/>
                      <a:pt x="368" y="1"/>
                      <a:pt x="205" y="1"/>
                    </a:cubicBezTo>
                    <a:cubicBezTo>
                      <a:pt x="198" y="1"/>
                      <a:pt x="191" y="1"/>
                      <a:pt x="184" y="2"/>
                    </a:cubicBezTo>
                    <a:cubicBezTo>
                      <a:pt x="177" y="1"/>
                      <a:pt x="171" y="1"/>
                      <a:pt x="16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7" name="Google Shape;6497;p29"/>
              <p:cNvSpPr/>
              <p:nvPr/>
            </p:nvSpPr>
            <p:spPr>
              <a:xfrm>
                <a:off x="2004500" y="2263775"/>
                <a:ext cx="9350" cy="6600"/>
              </a:xfrm>
              <a:custGeom>
                <a:rect b="b" l="l" r="r" t="t"/>
                <a:pathLst>
                  <a:path extrusionOk="0" h="264" w="374">
                    <a:moveTo>
                      <a:pt x="166" y="0"/>
                    </a:moveTo>
                    <a:cubicBezTo>
                      <a:pt x="0" y="0"/>
                      <a:pt x="4" y="264"/>
                      <a:pt x="176" y="264"/>
                    </a:cubicBezTo>
                    <a:cubicBezTo>
                      <a:pt x="180" y="264"/>
                      <a:pt x="183" y="264"/>
                      <a:pt x="187" y="263"/>
                    </a:cubicBezTo>
                    <a:cubicBezTo>
                      <a:pt x="191" y="264"/>
                      <a:pt x="195" y="264"/>
                      <a:pt x="198" y="264"/>
                    </a:cubicBezTo>
                    <a:cubicBezTo>
                      <a:pt x="371" y="264"/>
                      <a:pt x="374" y="0"/>
                      <a:pt x="208" y="0"/>
                    </a:cubicBezTo>
                    <a:cubicBezTo>
                      <a:pt x="202" y="0"/>
                      <a:pt x="195" y="1"/>
                      <a:pt x="187" y="2"/>
                    </a:cubicBezTo>
                    <a:cubicBezTo>
                      <a:pt x="180" y="1"/>
                      <a:pt x="173" y="0"/>
                      <a:pt x="16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8" name="Google Shape;6498;p29"/>
              <p:cNvSpPr/>
              <p:nvPr/>
            </p:nvSpPr>
            <p:spPr>
              <a:xfrm>
                <a:off x="1084350" y="2031025"/>
                <a:ext cx="7475" cy="6600"/>
              </a:xfrm>
              <a:custGeom>
                <a:rect b="b" l="l" r="r" t="t"/>
                <a:pathLst>
                  <a:path extrusionOk="0" h="264" w="299">
                    <a:moveTo>
                      <a:pt x="131" y="1"/>
                    </a:moveTo>
                    <a:cubicBezTo>
                      <a:pt x="60" y="1"/>
                      <a:pt x="0" y="60"/>
                      <a:pt x="0" y="132"/>
                    </a:cubicBezTo>
                    <a:cubicBezTo>
                      <a:pt x="0" y="206"/>
                      <a:pt x="64" y="264"/>
                      <a:pt x="130" y="264"/>
                    </a:cubicBezTo>
                    <a:cubicBezTo>
                      <a:pt x="160" y="264"/>
                      <a:pt x="189" y="253"/>
                      <a:pt x="215" y="227"/>
                    </a:cubicBezTo>
                    <a:cubicBezTo>
                      <a:pt x="298" y="144"/>
                      <a:pt x="251" y="1"/>
                      <a:pt x="13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9" name="Google Shape;6499;p29"/>
              <p:cNvSpPr/>
              <p:nvPr/>
            </p:nvSpPr>
            <p:spPr>
              <a:xfrm>
                <a:off x="1136450" y="2258750"/>
                <a:ext cx="7450" cy="6450"/>
              </a:xfrm>
              <a:custGeom>
                <a:rect b="b" l="l" r="r" t="t"/>
                <a:pathLst>
                  <a:path extrusionOk="0" h="258" w="298">
                    <a:moveTo>
                      <a:pt x="131" y="0"/>
                    </a:moveTo>
                    <a:cubicBezTo>
                      <a:pt x="60" y="0"/>
                      <a:pt x="0" y="48"/>
                      <a:pt x="0" y="131"/>
                    </a:cubicBezTo>
                    <a:cubicBezTo>
                      <a:pt x="0" y="206"/>
                      <a:pt x="64" y="258"/>
                      <a:pt x="131" y="258"/>
                    </a:cubicBezTo>
                    <a:cubicBezTo>
                      <a:pt x="160" y="258"/>
                      <a:pt x="189" y="248"/>
                      <a:pt x="214" y="226"/>
                    </a:cubicBezTo>
                    <a:cubicBezTo>
                      <a:pt x="298" y="143"/>
                      <a:pt x="250" y="0"/>
                      <a:pt x="13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0" name="Google Shape;6500;p29"/>
              <p:cNvSpPr/>
              <p:nvPr/>
            </p:nvSpPr>
            <p:spPr>
              <a:xfrm>
                <a:off x="2517275" y="1742000"/>
                <a:ext cx="7750" cy="6475"/>
              </a:xfrm>
              <a:custGeom>
                <a:rect b="b" l="l" r="r" t="t"/>
                <a:pathLst>
                  <a:path extrusionOk="0" h="259" w="310">
                    <a:moveTo>
                      <a:pt x="143" y="1"/>
                    </a:moveTo>
                    <a:cubicBezTo>
                      <a:pt x="60" y="1"/>
                      <a:pt x="0" y="60"/>
                      <a:pt x="0" y="132"/>
                    </a:cubicBezTo>
                    <a:cubicBezTo>
                      <a:pt x="0" y="207"/>
                      <a:pt x="70" y="258"/>
                      <a:pt x="140" y="258"/>
                    </a:cubicBezTo>
                    <a:cubicBezTo>
                      <a:pt x="171" y="258"/>
                      <a:pt x="201" y="249"/>
                      <a:pt x="226" y="227"/>
                    </a:cubicBezTo>
                    <a:cubicBezTo>
                      <a:pt x="310" y="144"/>
                      <a:pt x="250" y="1"/>
                      <a:pt x="14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1" name="Google Shape;6501;p29"/>
              <p:cNvSpPr/>
              <p:nvPr/>
            </p:nvSpPr>
            <p:spPr>
              <a:xfrm>
                <a:off x="2397900" y="1508950"/>
                <a:ext cx="6875" cy="6575"/>
              </a:xfrm>
              <a:custGeom>
                <a:rect b="b" l="l" r="r" t="t"/>
                <a:pathLst>
                  <a:path extrusionOk="0" h="263" w="275">
                    <a:moveTo>
                      <a:pt x="144" y="0"/>
                    </a:moveTo>
                    <a:cubicBezTo>
                      <a:pt x="60" y="0"/>
                      <a:pt x="1" y="60"/>
                      <a:pt x="1" y="131"/>
                    </a:cubicBezTo>
                    <a:cubicBezTo>
                      <a:pt x="1" y="203"/>
                      <a:pt x="60" y="262"/>
                      <a:pt x="144" y="262"/>
                    </a:cubicBezTo>
                    <a:cubicBezTo>
                      <a:pt x="215" y="262"/>
                      <a:pt x="275" y="203"/>
                      <a:pt x="275" y="131"/>
                    </a:cubicBezTo>
                    <a:cubicBezTo>
                      <a:pt x="275" y="60"/>
                      <a:pt x="215" y="0"/>
                      <a:pt x="14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2" name="Google Shape;6502;p29"/>
              <p:cNvSpPr/>
              <p:nvPr/>
            </p:nvSpPr>
            <p:spPr>
              <a:xfrm>
                <a:off x="2788725" y="1418150"/>
                <a:ext cx="7475" cy="6675"/>
              </a:xfrm>
              <a:custGeom>
                <a:rect b="b" l="l" r="r" t="t"/>
                <a:pathLst>
                  <a:path extrusionOk="0" h="267" w="299">
                    <a:moveTo>
                      <a:pt x="132" y="1"/>
                    </a:moveTo>
                    <a:cubicBezTo>
                      <a:pt x="60" y="1"/>
                      <a:pt x="1" y="60"/>
                      <a:pt x="1" y="132"/>
                    </a:cubicBezTo>
                    <a:cubicBezTo>
                      <a:pt x="1" y="213"/>
                      <a:pt x="61" y="266"/>
                      <a:pt x="126" y="266"/>
                    </a:cubicBezTo>
                    <a:cubicBezTo>
                      <a:pt x="156" y="266"/>
                      <a:pt x="188" y="254"/>
                      <a:pt x="215" y="227"/>
                    </a:cubicBezTo>
                    <a:cubicBezTo>
                      <a:pt x="298" y="156"/>
                      <a:pt x="251" y="13"/>
                      <a:pt x="13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3" name="Google Shape;6503;p29"/>
              <p:cNvSpPr/>
              <p:nvPr/>
            </p:nvSpPr>
            <p:spPr>
              <a:xfrm>
                <a:off x="2573225" y="1144925"/>
                <a:ext cx="7775" cy="6450"/>
              </a:xfrm>
              <a:custGeom>
                <a:rect b="b" l="l" r="r" t="t"/>
                <a:pathLst>
                  <a:path extrusionOk="0" h="258" w="311">
                    <a:moveTo>
                      <a:pt x="132" y="0"/>
                    </a:moveTo>
                    <a:cubicBezTo>
                      <a:pt x="60" y="0"/>
                      <a:pt x="1" y="48"/>
                      <a:pt x="1" y="131"/>
                    </a:cubicBezTo>
                    <a:cubicBezTo>
                      <a:pt x="1" y="206"/>
                      <a:pt x="64" y="257"/>
                      <a:pt x="131" y="257"/>
                    </a:cubicBezTo>
                    <a:cubicBezTo>
                      <a:pt x="160" y="257"/>
                      <a:pt x="190" y="248"/>
                      <a:pt x="215" y="226"/>
                    </a:cubicBezTo>
                    <a:cubicBezTo>
                      <a:pt x="310" y="143"/>
                      <a:pt x="251" y="0"/>
                      <a:pt x="13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4" name="Google Shape;6504;p29"/>
              <p:cNvSpPr/>
              <p:nvPr/>
            </p:nvSpPr>
            <p:spPr>
              <a:xfrm>
                <a:off x="3230150" y="1622050"/>
                <a:ext cx="7475" cy="6650"/>
              </a:xfrm>
              <a:custGeom>
                <a:rect b="b" l="l" r="r" t="t"/>
                <a:pathLst>
                  <a:path extrusionOk="0" h="266" w="299">
                    <a:moveTo>
                      <a:pt x="132" y="1"/>
                    </a:moveTo>
                    <a:cubicBezTo>
                      <a:pt x="60" y="1"/>
                      <a:pt x="1" y="60"/>
                      <a:pt x="1" y="132"/>
                    </a:cubicBezTo>
                    <a:cubicBezTo>
                      <a:pt x="1" y="212"/>
                      <a:pt x="61" y="266"/>
                      <a:pt x="126" y="266"/>
                    </a:cubicBezTo>
                    <a:cubicBezTo>
                      <a:pt x="156" y="266"/>
                      <a:pt x="188" y="254"/>
                      <a:pt x="215" y="227"/>
                    </a:cubicBezTo>
                    <a:cubicBezTo>
                      <a:pt x="298" y="144"/>
                      <a:pt x="251" y="13"/>
                      <a:pt x="13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5" name="Google Shape;6505;p29"/>
              <p:cNvSpPr/>
              <p:nvPr/>
            </p:nvSpPr>
            <p:spPr>
              <a:xfrm>
                <a:off x="3298900" y="1128550"/>
                <a:ext cx="7475" cy="6500"/>
              </a:xfrm>
              <a:custGeom>
                <a:rect b="b" l="l" r="r" t="t"/>
                <a:pathLst>
                  <a:path extrusionOk="0" h="260" w="299">
                    <a:moveTo>
                      <a:pt x="144" y="0"/>
                    </a:moveTo>
                    <a:cubicBezTo>
                      <a:pt x="61" y="0"/>
                      <a:pt x="1" y="60"/>
                      <a:pt x="1" y="131"/>
                    </a:cubicBezTo>
                    <a:cubicBezTo>
                      <a:pt x="1" y="212"/>
                      <a:pt x="67" y="260"/>
                      <a:pt x="132" y="260"/>
                    </a:cubicBezTo>
                    <a:cubicBezTo>
                      <a:pt x="162" y="260"/>
                      <a:pt x="192" y="249"/>
                      <a:pt x="215" y="226"/>
                    </a:cubicBezTo>
                    <a:cubicBezTo>
                      <a:pt x="299" y="143"/>
                      <a:pt x="251" y="12"/>
                      <a:pt x="14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6" name="Google Shape;6506;p29"/>
              <p:cNvSpPr/>
              <p:nvPr/>
            </p:nvSpPr>
            <p:spPr>
              <a:xfrm>
                <a:off x="3527800" y="2197100"/>
                <a:ext cx="7775" cy="6375"/>
              </a:xfrm>
              <a:custGeom>
                <a:rect b="b" l="l" r="r" t="t"/>
                <a:pathLst>
                  <a:path extrusionOk="0" h="255" w="311">
                    <a:moveTo>
                      <a:pt x="125" y="0"/>
                    </a:moveTo>
                    <a:cubicBezTo>
                      <a:pt x="61" y="0"/>
                      <a:pt x="1" y="55"/>
                      <a:pt x="1" y="121"/>
                    </a:cubicBezTo>
                    <a:cubicBezTo>
                      <a:pt x="1" y="201"/>
                      <a:pt x="67" y="255"/>
                      <a:pt x="135" y="255"/>
                    </a:cubicBezTo>
                    <a:cubicBezTo>
                      <a:pt x="167" y="255"/>
                      <a:pt x="200" y="243"/>
                      <a:pt x="227" y="216"/>
                    </a:cubicBezTo>
                    <a:cubicBezTo>
                      <a:pt x="310" y="144"/>
                      <a:pt x="251" y="2"/>
                      <a:pt x="144" y="2"/>
                    </a:cubicBezTo>
                    <a:cubicBezTo>
                      <a:pt x="138" y="1"/>
                      <a:pt x="131" y="0"/>
                      <a:pt x="12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7" name="Google Shape;6507;p29"/>
              <p:cNvSpPr/>
              <p:nvPr/>
            </p:nvSpPr>
            <p:spPr>
              <a:xfrm>
                <a:off x="3902050" y="2461450"/>
                <a:ext cx="7675" cy="6650"/>
              </a:xfrm>
              <a:custGeom>
                <a:rect b="b" l="l" r="r" t="t"/>
                <a:pathLst>
                  <a:path extrusionOk="0" h="266" w="307">
                    <a:moveTo>
                      <a:pt x="140" y="0"/>
                    </a:moveTo>
                    <a:cubicBezTo>
                      <a:pt x="68" y="0"/>
                      <a:pt x="9" y="60"/>
                      <a:pt x="9" y="131"/>
                    </a:cubicBezTo>
                    <a:cubicBezTo>
                      <a:pt x="1" y="212"/>
                      <a:pt x="64" y="265"/>
                      <a:pt x="131" y="265"/>
                    </a:cubicBezTo>
                    <a:cubicBezTo>
                      <a:pt x="163" y="265"/>
                      <a:pt x="196" y="253"/>
                      <a:pt x="223" y="226"/>
                    </a:cubicBezTo>
                    <a:cubicBezTo>
                      <a:pt x="307" y="143"/>
                      <a:pt x="259" y="0"/>
                      <a:pt x="14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8" name="Google Shape;6508;p29"/>
              <p:cNvSpPr/>
              <p:nvPr/>
            </p:nvSpPr>
            <p:spPr>
              <a:xfrm>
                <a:off x="3531375" y="2052175"/>
                <a:ext cx="7475" cy="6650"/>
              </a:xfrm>
              <a:custGeom>
                <a:rect b="b" l="l" r="r" t="t"/>
                <a:pathLst>
                  <a:path extrusionOk="0" h="266" w="299">
                    <a:moveTo>
                      <a:pt x="132" y="0"/>
                    </a:moveTo>
                    <a:cubicBezTo>
                      <a:pt x="60" y="0"/>
                      <a:pt x="1" y="60"/>
                      <a:pt x="1" y="131"/>
                    </a:cubicBezTo>
                    <a:cubicBezTo>
                      <a:pt x="1" y="212"/>
                      <a:pt x="61" y="265"/>
                      <a:pt x="126" y="265"/>
                    </a:cubicBezTo>
                    <a:cubicBezTo>
                      <a:pt x="156" y="265"/>
                      <a:pt x="188" y="253"/>
                      <a:pt x="215" y="226"/>
                    </a:cubicBezTo>
                    <a:cubicBezTo>
                      <a:pt x="298" y="143"/>
                      <a:pt x="251" y="0"/>
                      <a:pt x="13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9" name="Google Shape;6509;p29"/>
              <p:cNvSpPr/>
              <p:nvPr/>
            </p:nvSpPr>
            <p:spPr>
              <a:xfrm>
                <a:off x="1701100" y="2387900"/>
                <a:ext cx="14900" cy="12800"/>
              </a:xfrm>
              <a:custGeom>
                <a:rect b="b" l="l" r="r" t="t"/>
                <a:pathLst>
                  <a:path extrusionOk="0" h="512" w="596">
                    <a:moveTo>
                      <a:pt x="253" y="1"/>
                    </a:moveTo>
                    <a:cubicBezTo>
                      <a:pt x="109" y="1"/>
                      <a:pt x="0" y="115"/>
                      <a:pt x="0" y="251"/>
                    </a:cubicBezTo>
                    <a:cubicBezTo>
                      <a:pt x="0" y="407"/>
                      <a:pt x="130" y="512"/>
                      <a:pt x="261" y="512"/>
                    </a:cubicBezTo>
                    <a:cubicBezTo>
                      <a:pt x="321" y="512"/>
                      <a:pt x="381" y="490"/>
                      <a:pt x="429" y="442"/>
                    </a:cubicBezTo>
                    <a:cubicBezTo>
                      <a:pt x="596" y="275"/>
                      <a:pt x="488" y="1"/>
                      <a:pt x="274" y="1"/>
                    </a:cubicBezTo>
                    <a:cubicBezTo>
                      <a:pt x="267" y="1"/>
                      <a:pt x="260" y="1"/>
                      <a:pt x="25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0" name="Google Shape;6510;p29"/>
              <p:cNvSpPr/>
              <p:nvPr/>
            </p:nvSpPr>
            <p:spPr>
              <a:xfrm>
                <a:off x="864375" y="3061525"/>
                <a:ext cx="14925" cy="12800"/>
              </a:xfrm>
              <a:custGeom>
                <a:rect b="b" l="l" r="r" t="t"/>
                <a:pathLst>
                  <a:path extrusionOk="0" h="512" w="597">
                    <a:moveTo>
                      <a:pt x="275" y="0"/>
                    </a:moveTo>
                    <a:cubicBezTo>
                      <a:pt x="132" y="0"/>
                      <a:pt x="13" y="107"/>
                      <a:pt x="1" y="262"/>
                    </a:cubicBezTo>
                    <a:cubicBezTo>
                      <a:pt x="1" y="409"/>
                      <a:pt x="129" y="511"/>
                      <a:pt x="260" y="511"/>
                    </a:cubicBezTo>
                    <a:cubicBezTo>
                      <a:pt x="320" y="511"/>
                      <a:pt x="381" y="490"/>
                      <a:pt x="429" y="441"/>
                    </a:cubicBezTo>
                    <a:cubicBezTo>
                      <a:pt x="596" y="286"/>
                      <a:pt x="489" y="12"/>
                      <a:pt x="27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1" name="Google Shape;6511;p29"/>
              <p:cNvSpPr/>
              <p:nvPr/>
            </p:nvSpPr>
            <p:spPr>
              <a:xfrm>
                <a:off x="1461175" y="1886075"/>
                <a:ext cx="14925" cy="12850"/>
              </a:xfrm>
              <a:custGeom>
                <a:rect b="b" l="l" r="r" t="t"/>
                <a:pathLst>
                  <a:path extrusionOk="0" h="514" w="597">
                    <a:moveTo>
                      <a:pt x="263" y="1"/>
                    </a:moveTo>
                    <a:cubicBezTo>
                      <a:pt x="120" y="1"/>
                      <a:pt x="1" y="120"/>
                      <a:pt x="1" y="262"/>
                    </a:cubicBezTo>
                    <a:cubicBezTo>
                      <a:pt x="1" y="415"/>
                      <a:pt x="120" y="514"/>
                      <a:pt x="249" y="514"/>
                    </a:cubicBezTo>
                    <a:cubicBezTo>
                      <a:pt x="311" y="514"/>
                      <a:pt x="375" y="491"/>
                      <a:pt x="429" y="441"/>
                    </a:cubicBezTo>
                    <a:cubicBezTo>
                      <a:pt x="596" y="286"/>
                      <a:pt x="489" y="12"/>
                      <a:pt x="26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2" name="Google Shape;6512;p29"/>
              <p:cNvSpPr/>
              <p:nvPr/>
            </p:nvSpPr>
            <p:spPr>
              <a:xfrm>
                <a:off x="1077500" y="1742000"/>
                <a:ext cx="14900" cy="12800"/>
              </a:xfrm>
              <a:custGeom>
                <a:rect b="b" l="l" r="r" t="t"/>
                <a:pathLst>
                  <a:path extrusionOk="0" h="512" w="596">
                    <a:moveTo>
                      <a:pt x="274" y="1"/>
                    </a:moveTo>
                    <a:cubicBezTo>
                      <a:pt x="120" y="1"/>
                      <a:pt x="1" y="108"/>
                      <a:pt x="1" y="263"/>
                    </a:cubicBezTo>
                    <a:cubicBezTo>
                      <a:pt x="1" y="410"/>
                      <a:pt x="129" y="512"/>
                      <a:pt x="260" y="512"/>
                    </a:cubicBezTo>
                    <a:cubicBezTo>
                      <a:pt x="320" y="512"/>
                      <a:pt x="381" y="490"/>
                      <a:pt x="429" y="441"/>
                    </a:cubicBezTo>
                    <a:cubicBezTo>
                      <a:pt x="596" y="287"/>
                      <a:pt x="489" y="13"/>
                      <a:pt x="27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3" name="Google Shape;6513;p29"/>
              <p:cNvSpPr/>
              <p:nvPr/>
            </p:nvSpPr>
            <p:spPr>
              <a:xfrm>
                <a:off x="1835050" y="1697075"/>
                <a:ext cx="14900" cy="12775"/>
              </a:xfrm>
              <a:custGeom>
                <a:rect b="b" l="l" r="r" t="t"/>
                <a:pathLst>
                  <a:path extrusionOk="0" h="511" w="596">
                    <a:moveTo>
                      <a:pt x="274" y="0"/>
                    </a:moveTo>
                    <a:cubicBezTo>
                      <a:pt x="119" y="0"/>
                      <a:pt x="0" y="107"/>
                      <a:pt x="0" y="250"/>
                    </a:cubicBezTo>
                    <a:cubicBezTo>
                      <a:pt x="0" y="406"/>
                      <a:pt x="130" y="511"/>
                      <a:pt x="261" y="511"/>
                    </a:cubicBezTo>
                    <a:cubicBezTo>
                      <a:pt x="320" y="511"/>
                      <a:pt x="380" y="489"/>
                      <a:pt x="429" y="441"/>
                    </a:cubicBezTo>
                    <a:cubicBezTo>
                      <a:pt x="595" y="286"/>
                      <a:pt x="488" y="12"/>
                      <a:pt x="27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4" name="Google Shape;6514;p29"/>
              <p:cNvSpPr/>
              <p:nvPr/>
            </p:nvSpPr>
            <p:spPr>
              <a:xfrm>
                <a:off x="2043100" y="1415175"/>
                <a:ext cx="14900" cy="12800"/>
              </a:xfrm>
              <a:custGeom>
                <a:rect b="b" l="l" r="r" t="t"/>
                <a:pathLst>
                  <a:path extrusionOk="0" h="512" w="596">
                    <a:moveTo>
                      <a:pt x="262" y="1"/>
                    </a:moveTo>
                    <a:cubicBezTo>
                      <a:pt x="120" y="1"/>
                      <a:pt x="1" y="108"/>
                      <a:pt x="1" y="251"/>
                    </a:cubicBezTo>
                    <a:cubicBezTo>
                      <a:pt x="1" y="406"/>
                      <a:pt x="124" y="511"/>
                      <a:pt x="256" y="511"/>
                    </a:cubicBezTo>
                    <a:cubicBezTo>
                      <a:pt x="316" y="511"/>
                      <a:pt x="377" y="490"/>
                      <a:pt x="429" y="441"/>
                    </a:cubicBezTo>
                    <a:cubicBezTo>
                      <a:pt x="596" y="287"/>
                      <a:pt x="489" y="13"/>
                      <a:pt x="26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5" name="Google Shape;6515;p29"/>
              <p:cNvSpPr/>
              <p:nvPr/>
            </p:nvSpPr>
            <p:spPr>
              <a:xfrm>
                <a:off x="1567450" y="1319325"/>
                <a:ext cx="14900" cy="12700"/>
              </a:xfrm>
              <a:custGeom>
                <a:rect b="b" l="l" r="r" t="t"/>
                <a:pathLst>
                  <a:path extrusionOk="0" h="508" w="596">
                    <a:moveTo>
                      <a:pt x="243" y="0"/>
                    </a:moveTo>
                    <a:cubicBezTo>
                      <a:pt x="109" y="0"/>
                      <a:pt x="0" y="115"/>
                      <a:pt x="0" y="251"/>
                    </a:cubicBezTo>
                    <a:cubicBezTo>
                      <a:pt x="0" y="404"/>
                      <a:pt x="120" y="508"/>
                      <a:pt x="249" y="508"/>
                    </a:cubicBezTo>
                    <a:cubicBezTo>
                      <a:pt x="311" y="508"/>
                      <a:pt x="375" y="484"/>
                      <a:pt x="429" y="430"/>
                    </a:cubicBezTo>
                    <a:cubicBezTo>
                      <a:pt x="596" y="275"/>
                      <a:pt x="488" y="1"/>
                      <a:pt x="262" y="1"/>
                    </a:cubicBezTo>
                    <a:cubicBezTo>
                      <a:pt x="256" y="1"/>
                      <a:pt x="249" y="0"/>
                      <a:pt x="24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6" name="Google Shape;6516;p29"/>
              <p:cNvSpPr/>
              <p:nvPr/>
            </p:nvSpPr>
            <p:spPr>
              <a:xfrm>
                <a:off x="2514000" y="1936950"/>
                <a:ext cx="14900" cy="12575"/>
              </a:xfrm>
              <a:custGeom>
                <a:rect b="b" l="l" r="r" t="t"/>
                <a:pathLst>
                  <a:path extrusionOk="0" h="503" w="596">
                    <a:moveTo>
                      <a:pt x="253" y="1"/>
                    </a:moveTo>
                    <a:cubicBezTo>
                      <a:pt x="108" y="1"/>
                      <a:pt x="0" y="115"/>
                      <a:pt x="0" y="252"/>
                    </a:cubicBezTo>
                    <a:cubicBezTo>
                      <a:pt x="0" y="404"/>
                      <a:pt x="120" y="503"/>
                      <a:pt x="249" y="503"/>
                    </a:cubicBezTo>
                    <a:cubicBezTo>
                      <a:pt x="311" y="503"/>
                      <a:pt x="375" y="480"/>
                      <a:pt x="429" y="430"/>
                    </a:cubicBezTo>
                    <a:cubicBezTo>
                      <a:pt x="596" y="275"/>
                      <a:pt x="488" y="2"/>
                      <a:pt x="274" y="2"/>
                    </a:cubicBezTo>
                    <a:cubicBezTo>
                      <a:pt x="267" y="1"/>
                      <a:pt x="260" y="1"/>
                      <a:pt x="25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7" name="Google Shape;6517;p29"/>
              <p:cNvSpPr/>
              <p:nvPr/>
            </p:nvSpPr>
            <p:spPr>
              <a:xfrm>
                <a:off x="3094125" y="1260400"/>
                <a:ext cx="14900" cy="12850"/>
              </a:xfrm>
              <a:custGeom>
                <a:rect b="b" l="l" r="r" t="t"/>
                <a:pathLst>
                  <a:path extrusionOk="0" h="514" w="596">
                    <a:moveTo>
                      <a:pt x="274" y="1"/>
                    </a:moveTo>
                    <a:cubicBezTo>
                      <a:pt x="131" y="1"/>
                      <a:pt x="12" y="120"/>
                      <a:pt x="0" y="263"/>
                    </a:cubicBezTo>
                    <a:cubicBezTo>
                      <a:pt x="0" y="415"/>
                      <a:pt x="126" y="514"/>
                      <a:pt x="254" y="514"/>
                    </a:cubicBezTo>
                    <a:cubicBezTo>
                      <a:pt x="316" y="514"/>
                      <a:pt x="379" y="491"/>
                      <a:pt x="429" y="441"/>
                    </a:cubicBezTo>
                    <a:cubicBezTo>
                      <a:pt x="596" y="286"/>
                      <a:pt x="489" y="13"/>
                      <a:pt x="27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8" name="Google Shape;6518;p29"/>
              <p:cNvSpPr/>
              <p:nvPr/>
            </p:nvSpPr>
            <p:spPr>
              <a:xfrm>
                <a:off x="2049650" y="2034300"/>
                <a:ext cx="14900" cy="12800"/>
              </a:xfrm>
              <a:custGeom>
                <a:rect b="b" l="l" r="r" t="t"/>
                <a:pathLst>
                  <a:path extrusionOk="0" h="512" w="596">
                    <a:moveTo>
                      <a:pt x="274" y="1"/>
                    </a:moveTo>
                    <a:cubicBezTo>
                      <a:pt x="131" y="1"/>
                      <a:pt x="12" y="108"/>
                      <a:pt x="0" y="251"/>
                    </a:cubicBezTo>
                    <a:cubicBezTo>
                      <a:pt x="0" y="406"/>
                      <a:pt x="130" y="511"/>
                      <a:pt x="265" y="511"/>
                    </a:cubicBezTo>
                    <a:cubicBezTo>
                      <a:pt x="326" y="511"/>
                      <a:pt x="389" y="490"/>
                      <a:pt x="441" y="441"/>
                    </a:cubicBezTo>
                    <a:cubicBezTo>
                      <a:pt x="596" y="287"/>
                      <a:pt x="501" y="13"/>
                      <a:pt x="27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9" name="Google Shape;6519;p29"/>
              <p:cNvSpPr/>
              <p:nvPr/>
            </p:nvSpPr>
            <p:spPr>
              <a:xfrm>
                <a:off x="2491075" y="3399650"/>
                <a:ext cx="14900" cy="12800"/>
              </a:xfrm>
              <a:custGeom>
                <a:rect b="b" l="l" r="r" t="t"/>
                <a:pathLst>
                  <a:path extrusionOk="0" h="512" w="596">
                    <a:moveTo>
                      <a:pt x="274" y="1"/>
                    </a:moveTo>
                    <a:cubicBezTo>
                      <a:pt x="131" y="1"/>
                      <a:pt x="12" y="108"/>
                      <a:pt x="0" y="251"/>
                    </a:cubicBezTo>
                    <a:cubicBezTo>
                      <a:pt x="0" y="406"/>
                      <a:pt x="130" y="511"/>
                      <a:pt x="265" y="511"/>
                    </a:cubicBezTo>
                    <a:cubicBezTo>
                      <a:pt x="326" y="511"/>
                      <a:pt x="389" y="490"/>
                      <a:pt x="441" y="441"/>
                    </a:cubicBezTo>
                    <a:cubicBezTo>
                      <a:pt x="596" y="286"/>
                      <a:pt x="500" y="13"/>
                      <a:pt x="27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0" name="Google Shape;6520;p29"/>
              <p:cNvSpPr/>
              <p:nvPr/>
            </p:nvSpPr>
            <p:spPr>
              <a:xfrm>
                <a:off x="2840525" y="3715475"/>
                <a:ext cx="14900" cy="12800"/>
              </a:xfrm>
              <a:custGeom>
                <a:rect b="b" l="l" r="r" t="t"/>
                <a:pathLst>
                  <a:path extrusionOk="0" h="512" w="596">
                    <a:moveTo>
                      <a:pt x="262" y="0"/>
                    </a:moveTo>
                    <a:cubicBezTo>
                      <a:pt x="119" y="0"/>
                      <a:pt x="0" y="107"/>
                      <a:pt x="0" y="262"/>
                    </a:cubicBezTo>
                    <a:cubicBezTo>
                      <a:pt x="0" y="409"/>
                      <a:pt x="129" y="511"/>
                      <a:pt x="260" y="511"/>
                    </a:cubicBezTo>
                    <a:cubicBezTo>
                      <a:pt x="320" y="511"/>
                      <a:pt x="380" y="489"/>
                      <a:pt x="429" y="441"/>
                    </a:cubicBezTo>
                    <a:cubicBezTo>
                      <a:pt x="596" y="286"/>
                      <a:pt x="489" y="12"/>
                      <a:pt x="26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1" name="Google Shape;6521;p29"/>
              <p:cNvSpPr/>
              <p:nvPr/>
            </p:nvSpPr>
            <p:spPr>
              <a:xfrm>
                <a:off x="2212775" y="4039900"/>
                <a:ext cx="14900" cy="12800"/>
              </a:xfrm>
              <a:custGeom>
                <a:rect b="b" l="l" r="r" t="t"/>
                <a:pathLst>
                  <a:path extrusionOk="0" h="512" w="596">
                    <a:moveTo>
                      <a:pt x="262" y="1"/>
                    </a:moveTo>
                    <a:cubicBezTo>
                      <a:pt x="119" y="1"/>
                      <a:pt x="0" y="108"/>
                      <a:pt x="0" y="263"/>
                    </a:cubicBezTo>
                    <a:cubicBezTo>
                      <a:pt x="0" y="410"/>
                      <a:pt x="129" y="512"/>
                      <a:pt x="259" y="512"/>
                    </a:cubicBezTo>
                    <a:cubicBezTo>
                      <a:pt x="319" y="512"/>
                      <a:pt x="380" y="490"/>
                      <a:pt x="429" y="442"/>
                    </a:cubicBezTo>
                    <a:cubicBezTo>
                      <a:pt x="595" y="287"/>
                      <a:pt x="488" y="13"/>
                      <a:pt x="26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2" name="Google Shape;6522;p29"/>
              <p:cNvSpPr/>
              <p:nvPr/>
            </p:nvSpPr>
            <p:spPr>
              <a:xfrm>
                <a:off x="3233425" y="3608875"/>
                <a:ext cx="14900" cy="12600"/>
              </a:xfrm>
              <a:custGeom>
                <a:rect b="b" l="l" r="r" t="t"/>
                <a:pathLst>
                  <a:path extrusionOk="0" h="504" w="596">
                    <a:moveTo>
                      <a:pt x="255" y="1"/>
                    </a:moveTo>
                    <a:cubicBezTo>
                      <a:pt x="121" y="1"/>
                      <a:pt x="12" y="116"/>
                      <a:pt x="1" y="252"/>
                    </a:cubicBezTo>
                    <a:cubicBezTo>
                      <a:pt x="1" y="405"/>
                      <a:pt x="126" y="503"/>
                      <a:pt x="255" y="503"/>
                    </a:cubicBezTo>
                    <a:cubicBezTo>
                      <a:pt x="316" y="503"/>
                      <a:pt x="379" y="481"/>
                      <a:pt x="429" y="430"/>
                    </a:cubicBezTo>
                    <a:cubicBezTo>
                      <a:pt x="596" y="276"/>
                      <a:pt x="489" y="14"/>
                      <a:pt x="274" y="2"/>
                    </a:cubicBezTo>
                    <a:cubicBezTo>
                      <a:pt x="268" y="1"/>
                      <a:pt x="261" y="1"/>
                      <a:pt x="25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3" name="Google Shape;6523;p29"/>
              <p:cNvSpPr/>
              <p:nvPr/>
            </p:nvSpPr>
            <p:spPr>
              <a:xfrm>
                <a:off x="3660575" y="3771725"/>
                <a:ext cx="14900" cy="12775"/>
              </a:xfrm>
              <a:custGeom>
                <a:rect b="b" l="l" r="r" t="t"/>
                <a:pathLst>
                  <a:path extrusionOk="0" h="511" w="596">
                    <a:moveTo>
                      <a:pt x="262" y="0"/>
                    </a:moveTo>
                    <a:cubicBezTo>
                      <a:pt x="119" y="0"/>
                      <a:pt x="0" y="108"/>
                      <a:pt x="0" y="251"/>
                    </a:cubicBezTo>
                    <a:cubicBezTo>
                      <a:pt x="0" y="406"/>
                      <a:pt x="124" y="511"/>
                      <a:pt x="256" y="511"/>
                    </a:cubicBezTo>
                    <a:cubicBezTo>
                      <a:pt x="315" y="511"/>
                      <a:pt x="377" y="489"/>
                      <a:pt x="429" y="441"/>
                    </a:cubicBezTo>
                    <a:cubicBezTo>
                      <a:pt x="595" y="286"/>
                      <a:pt x="488" y="12"/>
                      <a:pt x="26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4" name="Google Shape;6524;p29"/>
              <p:cNvSpPr/>
              <p:nvPr/>
            </p:nvSpPr>
            <p:spPr>
              <a:xfrm>
                <a:off x="2879225" y="3022800"/>
                <a:ext cx="14900" cy="12800"/>
              </a:xfrm>
              <a:custGeom>
                <a:rect b="b" l="l" r="r" t="t"/>
                <a:pathLst>
                  <a:path extrusionOk="0" h="512" w="596">
                    <a:moveTo>
                      <a:pt x="253" y="1"/>
                    </a:moveTo>
                    <a:cubicBezTo>
                      <a:pt x="108" y="1"/>
                      <a:pt x="0" y="115"/>
                      <a:pt x="0" y="251"/>
                    </a:cubicBezTo>
                    <a:cubicBezTo>
                      <a:pt x="0" y="407"/>
                      <a:pt x="130" y="512"/>
                      <a:pt x="261" y="512"/>
                    </a:cubicBezTo>
                    <a:cubicBezTo>
                      <a:pt x="321" y="512"/>
                      <a:pt x="380" y="490"/>
                      <a:pt x="429" y="442"/>
                    </a:cubicBezTo>
                    <a:cubicBezTo>
                      <a:pt x="595" y="287"/>
                      <a:pt x="500" y="1"/>
                      <a:pt x="274" y="1"/>
                    </a:cubicBezTo>
                    <a:cubicBezTo>
                      <a:pt x="267" y="1"/>
                      <a:pt x="260" y="1"/>
                      <a:pt x="25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5" name="Google Shape;6525;p29"/>
              <p:cNvSpPr/>
              <p:nvPr/>
            </p:nvSpPr>
            <p:spPr>
              <a:xfrm>
                <a:off x="2879225" y="3450525"/>
                <a:ext cx="14900" cy="12825"/>
              </a:xfrm>
              <a:custGeom>
                <a:rect b="b" l="l" r="r" t="t"/>
                <a:pathLst>
                  <a:path extrusionOk="0" h="513" w="596">
                    <a:moveTo>
                      <a:pt x="253" y="1"/>
                    </a:moveTo>
                    <a:cubicBezTo>
                      <a:pt x="108" y="1"/>
                      <a:pt x="0" y="115"/>
                      <a:pt x="0" y="252"/>
                    </a:cubicBezTo>
                    <a:cubicBezTo>
                      <a:pt x="0" y="407"/>
                      <a:pt x="130" y="512"/>
                      <a:pt x="261" y="512"/>
                    </a:cubicBezTo>
                    <a:cubicBezTo>
                      <a:pt x="321" y="512"/>
                      <a:pt x="380" y="491"/>
                      <a:pt x="429" y="442"/>
                    </a:cubicBezTo>
                    <a:cubicBezTo>
                      <a:pt x="595" y="287"/>
                      <a:pt x="488" y="14"/>
                      <a:pt x="274" y="2"/>
                    </a:cubicBezTo>
                    <a:cubicBezTo>
                      <a:pt x="267" y="1"/>
                      <a:pt x="260" y="1"/>
                      <a:pt x="25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6" name="Google Shape;6526;p29"/>
              <p:cNvSpPr/>
              <p:nvPr/>
            </p:nvSpPr>
            <p:spPr>
              <a:xfrm>
                <a:off x="3305175" y="3364825"/>
                <a:ext cx="14900" cy="12850"/>
              </a:xfrm>
              <a:custGeom>
                <a:rect b="b" l="l" r="r" t="t"/>
                <a:pathLst>
                  <a:path extrusionOk="0" h="514" w="596">
                    <a:moveTo>
                      <a:pt x="274" y="1"/>
                    </a:moveTo>
                    <a:cubicBezTo>
                      <a:pt x="119" y="1"/>
                      <a:pt x="0" y="120"/>
                      <a:pt x="0" y="263"/>
                    </a:cubicBezTo>
                    <a:cubicBezTo>
                      <a:pt x="0" y="416"/>
                      <a:pt x="125" y="514"/>
                      <a:pt x="258" y="514"/>
                    </a:cubicBezTo>
                    <a:cubicBezTo>
                      <a:pt x="321" y="514"/>
                      <a:pt x="387" y="491"/>
                      <a:pt x="441" y="441"/>
                    </a:cubicBezTo>
                    <a:cubicBezTo>
                      <a:pt x="595" y="286"/>
                      <a:pt x="488" y="13"/>
                      <a:pt x="27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7" name="Google Shape;6527;p29"/>
              <p:cNvSpPr/>
              <p:nvPr/>
            </p:nvSpPr>
            <p:spPr>
              <a:xfrm>
                <a:off x="4574375" y="2764450"/>
                <a:ext cx="14900" cy="12800"/>
              </a:xfrm>
              <a:custGeom>
                <a:rect b="b" l="l" r="r" t="t"/>
                <a:pathLst>
                  <a:path extrusionOk="0" h="512" w="596">
                    <a:moveTo>
                      <a:pt x="262" y="1"/>
                    </a:moveTo>
                    <a:cubicBezTo>
                      <a:pt x="119" y="1"/>
                      <a:pt x="0" y="120"/>
                      <a:pt x="0" y="263"/>
                    </a:cubicBezTo>
                    <a:cubicBezTo>
                      <a:pt x="0" y="410"/>
                      <a:pt x="129" y="512"/>
                      <a:pt x="259" y="512"/>
                    </a:cubicBezTo>
                    <a:cubicBezTo>
                      <a:pt x="320" y="512"/>
                      <a:pt x="380" y="490"/>
                      <a:pt x="429" y="441"/>
                    </a:cubicBezTo>
                    <a:cubicBezTo>
                      <a:pt x="596" y="287"/>
                      <a:pt x="488" y="13"/>
                      <a:pt x="26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8" name="Google Shape;6528;p29"/>
              <p:cNvSpPr/>
              <p:nvPr/>
            </p:nvSpPr>
            <p:spPr>
              <a:xfrm>
                <a:off x="3424225" y="2839175"/>
                <a:ext cx="13425" cy="12825"/>
              </a:xfrm>
              <a:custGeom>
                <a:rect b="b" l="l" r="r" t="t"/>
                <a:pathLst>
                  <a:path extrusionOk="0" h="513" w="537">
                    <a:moveTo>
                      <a:pt x="262" y="0"/>
                    </a:moveTo>
                    <a:cubicBezTo>
                      <a:pt x="120" y="0"/>
                      <a:pt x="1" y="107"/>
                      <a:pt x="1" y="250"/>
                    </a:cubicBezTo>
                    <a:cubicBezTo>
                      <a:pt x="1" y="393"/>
                      <a:pt x="120" y="512"/>
                      <a:pt x="262" y="512"/>
                    </a:cubicBezTo>
                    <a:cubicBezTo>
                      <a:pt x="417" y="512"/>
                      <a:pt x="536" y="393"/>
                      <a:pt x="536" y="250"/>
                    </a:cubicBezTo>
                    <a:cubicBezTo>
                      <a:pt x="536" y="107"/>
                      <a:pt x="417" y="0"/>
                      <a:pt x="26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9" name="Google Shape;6529;p29"/>
              <p:cNvSpPr/>
              <p:nvPr/>
            </p:nvSpPr>
            <p:spPr>
              <a:xfrm>
                <a:off x="3175975" y="2653725"/>
                <a:ext cx="13425" cy="12525"/>
              </a:xfrm>
              <a:custGeom>
                <a:rect b="b" l="l" r="r" t="t"/>
                <a:pathLst>
                  <a:path extrusionOk="0" h="501" w="537">
                    <a:moveTo>
                      <a:pt x="263" y="1"/>
                    </a:moveTo>
                    <a:cubicBezTo>
                      <a:pt x="120" y="1"/>
                      <a:pt x="1" y="108"/>
                      <a:pt x="1" y="251"/>
                    </a:cubicBezTo>
                    <a:cubicBezTo>
                      <a:pt x="1" y="394"/>
                      <a:pt x="120" y="501"/>
                      <a:pt x="263" y="501"/>
                    </a:cubicBezTo>
                    <a:cubicBezTo>
                      <a:pt x="417" y="501"/>
                      <a:pt x="536" y="394"/>
                      <a:pt x="536" y="251"/>
                    </a:cubicBezTo>
                    <a:cubicBezTo>
                      <a:pt x="536" y="108"/>
                      <a:pt x="417" y="1"/>
                      <a:pt x="26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0" name="Google Shape;6530;p29"/>
              <p:cNvSpPr/>
              <p:nvPr/>
            </p:nvSpPr>
            <p:spPr>
              <a:xfrm>
                <a:off x="4679450" y="2461750"/>
                <a:ext cx="13400" cy="12825"/>
              </a:xfrm>
              <a:custGeom>
                <a:rect b="b" l="l" r="r" t="t"/>
                <a:pathLst>
                  <a:path extrusionOk="0" h="513" w="536">
                    <a:moveTo>
                      <a:pt x="262" y="0"/>
                    </a:moveTo>
                    <a:cubicBezTo>
                      <a:pt x="119" y="0"/>
                      <a:pt x="0" y="119"/>
                      <a:pt x="0" y="250"/>
                    </a:cubicBezTo>
                    <a:cubicBezTo>
                      <a:pt x="0" y="393"/>
                      <a:pt x="119" y="512"/>
                      <a:pt x="262" y="512"/>
                    </a:cubicBezTo>
                    <a:cubicBezTo>
                      <a:pt x="417" y="512"/>
                      <a:pt x="536" y="393"/>
                      <a:pt x="536" y="250"/>
                    </a:cubicBezTo>
                    <a:cubicBezTo>
                      <a:pt x="536" y="119"/>
                      <a:pt x="417" y="0"/>
                      <a:pt x="26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1" name="Google Shape;6531;p29"/>
              <p:cNvSpPr/>
              <p:nvPr/>
            </p:nvSpPr>
            <p:spPr>
              <a:xfrm>
                <a:off x="4420475" y="2324825"/>
                <a:ext cx="13425" cy="12525"/>
              </a:xfrm>
              <a:custGeom>
                <a:rect b="b" l="l" r="r" t="t"/>
                <a:pathLst>
                  <a:path extrusionOk="0" h="501" w="537">
                    <a:moveTo>
                      <a:pt x="263" y="0"/>
                    </a:moveTo>
                    <a:cubicBezTo>
                      <a:pt x="120" y="0"/>
                      <a:pt x="1" y="107"/>
                      <a:pt x="1" y="250"/>
                    </a:cubicBezTo>
                    <a:cubicBezTo>
                      <a:pt x="1" y="393"/>
                      <a:pt x="120" y="500"/>
                      <a:pt x="263" y="500"/>
                    </a:cubicBezTo>
                    <a:cubicBezTo>
                      <a:pt x="417" y="500"/>
                      <a:pt x="537" y="393"/>
                      <a:pt x="537" y="250"/>
                    </a:cubicBezTo>
                    <a:cubicBezTo>
                      <a:pt x="537" y="107"/>
                      <a:pt x="417" y="0"/>
                      <a:pt x="26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2" name="Google Shape;6532;p29"/>
              <p:cNvSpPr/>
              <p:nvPr/>
            </p:nvSpPr>
            <p:spPr>
              <a:xfrm>
                <a:off x="4200800" y="2052175"/>
                <a:ext cx="13425" cy="12825"/>
              </a:xfrm>
              <a:custGeom>
                <a:rect b="b" l="l" r="r" t="t"/>
                <a:pathLst>
                  <a:path extrusionOk="0" h="513" w="537">
                    <a:moveTo>
                      <a:pt x="263" y="0"/>
                    </a:moveTo>
                    <a:cubicBezTo>
                      <a:pt x="120" y="0"/>
                      <a:pt x="1" y="119"/>
                      <a:pt x="1" y="262"/>
                    </a:cubicBezTo>
                    <a:cubicBezTo>
                      <a:pt x="1" y="393"/>
                      <a:pt x="120" y="512"/>
                      <a:pt x="263" y="512"/>
                    </a:cubicBezTo>
                    <a:cubicBezTo>
                      <a:pt x="406" y="512"/>
                      <a:pt x="537" y="393"/>
                      <a:pt x="537" y="262"/>
                    </a:cubicBezTo>
                    <a:cubicBezTo>
                      <a:pt x="537" y="119"/>
                      <a:pt x="406" y="0"/>
                      <a:pt x="26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3" name="Google Shape;6533;p29"/>
              <p:cNvSpPr/>
              <p:nvPr/>
            </p:nvSpPr>
            <p:spPr>
              <a:xfrm>
                <a:off x="2892600" y="2091725"/>
                <a:ext cx="14925" cy="12825"/>
              </a:xfrm>
              <a:custGeom>
                <a:rect b="b" l="l" r="r" t="t"/>
                <a:pathLst>
                  <a:path extrusionOk="0" h="513" w="597">
                    <a:moveTo>
                      <a:pt x="243" y="1"/>
                    </a:moveTo>
                    <a:cubicBezTo>
                      <a:pt x="109" y="1"/>
                      <a:pt x="1" y="116"/>
                      <a:pt x="1" y="252"/>
                    </a:cubicBezTo>
                    <a:cubicBezTo>
                      <a:pt x="1" y="407"/>
                      <a:pt x="125" y="512"/>
                      <a:pt x="256" y="512"/>
                    </a:cubicBezTo>
                    <a:cubicBezTo>
                      <a:pt x="316" y="512"/>
                      <a:pt x="378" y="491"/>
                      <a:pt x="430" y="442"/>
                    </a:cubicBezTo>
                    <a:cubicBezTo>
                      <a:pt x="596" y="287"/>
                      <a:pt x="489" y="14"/>
                      <a:pt x="263" y="2"/>
                    </a:cubicBezTo>
                    <a:cubicBezTo>
                      <a:pt x="256" y="1"/>
                      <a:pt x="250" y="1"/>
                      <a:pt x="24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4" name="Google Shape;6534;p29"/>
              <p:cNvSpPr/>
              <p:nvPr/>
            </p:nvSpPr>
            <p:spPr>
              <a:xfrm>
                <a:off x="3100975" y="1773550"/>
                <a:ext cx="14600" cy="12800"/>
              </a:xfrm>
              <a:custGeom>
                <a:rect b="b" l="l" r="r" t="t"/>
                <a:pathLst>
                  <a:path extrusionOk="0" h="512" w="584">
                    <a:moveTo>
                      <a:pt x="262" y="1"/>
                    </a:moveTo>
                    <a:cubicBezTo>
                      <a:pt x="119" y="1"/>
                      <a:pt x="0" y="108"/>
                      <a:pt x="0" y="251"/>
                    </a:cubicBezTo>
                    <a:cubicBezTo>
                      <a:pt x="0" y="407"/>
                      <a:pt x="124" y="511"/>
                      <a:pt x="256" y="511"/>
                    </a:cubicBezTo>
                    <a:cubicBezTo>
                      <a:pt x="316" y="511"/>
                      <a:pt x="377" y="490"/>
                      <a:pt x="429" y="442"/>
                    </a:cubicBezTo>
                    <a:cubicBezTo>
                      <a:pt x="584" y="287"/>
                      <a:pt x="488" y="13"/>
                      <a:pt x="26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5" name="Google Shape;6535;p29"/>
              <p:cNvSpPr/>
              <p:nvPr/>
            </p:nvSpPr>
            <p:spPr>
              <a:xfrm>
                <a:off x="2931900" y="1586050"/>
                <a:ext cx="14600" cy="12775"/>
              </a:xfrm>
              <a:custGeom>
                <a:rect b="b" l="l" r="r" t="t"/>
                <a:pathLst>
                  <a:path extrusionOk="0" h="511" w="584">
                    <a:moveTo>
                      <a:pt x="263" y="0"/>
                    </a:moveTo>
                    <a:cubicBezTo>
                      <a:pt x="120" y="0"/>
                      <a:pt x="1" y="107"/>
                      <a:pt x="1" y="250"/>
                    </a:cubicBezTo>
                    <a:cubicBezTo>
                      <a:pt x="1" y="406"/>
                      <a:pt x="124" y="511"/>
                      <a:pt x="256" y="511"/>
                    </a:cubicBezTo>
                    <a:cubicBezTo>
                      <a:pt x="316" y="511"/>
                      <a:pt x="377" y="489"/>
                      <a:pt x="429" y="441"/>
                    </a:cubicBezTo>
                    <a:cubicBezTo>
                      <a:pt x="584" y="286"/>
                      <a:pt x="489" y="12"/>
                      <a:pt x="26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6" name="Google Shape;6536;p29"/>
              <p:cNvSpPr/>
              <p:nvPr/>
            </p:nvSpPr>
            <p:spPr>
              <a:xfrm>
                <a:off x="3553400" y="1378850"/>
                <a:ext cx="14925" cy="12800"/>
              </a:xfrm>
              <a:custGeom>
                <a:rect b="b" l="l" r="r" t="t"/>
                <a:pathLst>
                  <a:path extrusionOk="0" h="512" w="597">
                    <a:moveTo>
                      <a:pt x="243" y="1"/>
                    </a:moveTo>
                    <a:cubicBezTo>
                      <a:pt x="109" y="1"/>
                      <a:pt x="1" y="115"/>
                      <a:pt x="1" y="251"/>
                    </a:cubicBezTo>
                    <a:cubicBezTo>
                      <a:pt x="1" y="407"/>
                      <a:pt x="130" y="512"/>
                      <a:pt x="262" y="512"/>
                    </a:cubicBezTo>
                    <a:cubicBezTo>
                      <a:pt x="321" y="512"/>
                      <a:pt x="381" y="490"/>
                      <a:pt x="429" y="442"/>
                    </a:cubicBezTo>
                    <a:cubicBezTo>
                      <a:pt x="596" y="275"/>
                      <a:pt x="489" y="1"/>
                      <a:pt x="263" y="1"/>
                    </a:cubicBezTo>
                    <a:cubicBezTo>
                      <a:pt x="256" y="1"/>
                      <a:pt x="250" y="1"/>
                      <a:pt x="24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7" name="Google Shape;6537;p29"/>
              <p:cNvSpPr/>
              <p:nvPr/>
            </p:nvSpPr>
            <p:spPr>
              <a:xfrm>
                <a:off x="3559950" y="2535850"/>
                <a:ext cx="14925" cy="12800"/>
              </a:xfrm>
              <a:custGeom>
                <a:rect b="b" l="l" r="r" t="t"/>
                <a:pathLst>
                  <a:path extrusionOk="0" h="512" w="597">
                    <a:moveTo>
                      <a:pt x="275" y="1"/>
                    </a:moveTo>
                    <a:cubicBezTo>
                      <a:pt x="132" y="1"/>
                      <a:pt x="13" y="108"/>
                      <a:pt x="1" y="251"/>
                    </a:cubicBezTo>
                    <a:cubicBezTo>
                      <a:pt x="1" y="406"/>
                      <a:pt x="130" y="511"/>
                      <a:pt x="265" y="511"/>
                    </a:cubicBezTo>
                    <a:cubicBezTo>
                      <a:pt x="327" y="511"/>
                      <a:pt x="389" y="490"/>
                      <a:pt x="441" y="441"/>
                    </a:cubicBezTo>
                    <a:cubicBezTo>
                      <a:pt x="596" y="287"/>
                      <a:pt x="501" y="13"/>
                      <a:pt x="27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8" name="Google Shape;6538;p29"/>
              <p:cNvSpPr/>
              <p:nvPr/>
            </p:nvSpPr>
            <p:spPr>
              <a:xfrm>
                <a:off x="3821900" y="2024775"/>
                <a:ext cx="14900" cy="12575"/>
              </a:xfrm>
              <a:custGeom>
                <a:rect b="b" l="l" r="r" t="t"/>
                <a:pathLst>
                  <a:path extrusionOk="0" h="503" w="596">
                    <a:moveTo>
                      <a:pt x="253" y="0"/>
                    </a:moveTo>
                    <a:cubicBezTo>
                      <a:pt x="109" y="0"/>
                      <a:pt x="0" y="115"/>
                      <a:pt x="0" y="251"/>
                    </a:cubicBezTo>
                    <a:cubicBezTo>
                      <a:pt x="0" y="404"/>
                      <a:pt x="125" y="502"/>
                      <a:pt x="254" y="502"/>
                    </a:cubicBezTo>
                    <a:cubicBezTo>
                      <a:pt x="316" y="502"/>
                      <a:pt x="379" y="480"/>
                      <a:pt x="429" y="429"/>
                    </a:cubicBezTo>
                    <a:cubicBezTo>
                      <a:pt x="596" y="275"/>
                      <a:pt x="488" y="1"/>
                      <a:pt x="274" y="1"/>
                    </a:cubicBezTo>
                    <a:cubicBezTo>
                      <a:pt x="267" y="0"/>
                      <a:pt x="260" y="0"/>
                      <a:pt x="25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9" name="Google Shape;6539;p29"/>
              <p:cNvSpPr/>
              <p:nvPr/>
            </p:nvSpPr>
            <p:spPr>
              <a:xfrm>
                <a:off x="3681400" y="3347875"/>
                <a:ext cx="14900" cy="12850"/>
              </a:xfrm>
              <a:custGeom>
                <a:rect b="b" l="l" r="r" t="t"/>
                <a:pathLst>
                  <a:path extrusionOk="0" h="514" w="596">
                    <a:moveTo>
                      <a:pt x="262" y="0"/>
                    </a:moveTo>
                    <a:cubicBezTo>
                      <a:pt x="120" y="0"/>
                      <a:pt x="1" y="119"/>
                      <a:pt x="1" y="262"/>
                    </a:cubicBezTo>
                    <a:cubicBezTo>
                      <a:pt x="1" y="415"/>
                      <a:pt x="126" y="513"/>
                      <a:pt x="254" y="513"/>
                    </a:cubicBezTo>
                    <a:cubicBezTo>
                      <a:pt x="316" y="513"/>
                      <a:pt x="379" y="491"/>
                      <a:pt x="429" y="441"/>
                    </a:cubicBezTo>
                    <a:cubicBezTo>
                      <a:pt x="596" y="286"/>
                      <a:pt x="489" y="12"/>
                      <a:pt x="26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0" name="Google Shape;6540;p29"/>
              <p:cNvSpPr/>
              <p:nvPr/>
            </p:nvSpPr>
            <p:spPr>
              <a:xfrm>
                <a:off x="3958825" y="3324350"/>
                <a:ext cx="14900" cy="12800"/>
              </a:xfrm>
              <a:custGeom>
                <a:rect b="b" l="l" r="r" t="t"/>
                <a:pathLst>
                  <a:path extrusionOk="0" h="512" w="596">
                    <a:moveTo>
                      <a:pt x="262" y="0"/>
                    </a:moveTo>
                    <a:cubicBezTo>
                      <a:pt x="119" y="0"/>
                      <a:pt x="0" y="119"/>
                      <a:pt x="0" y="262"/>
                    </a:cubicBezTo>
                    <a:cubicBezTo>
                      <a:pt x="0" y="409"/>
                      <a:pt x="129" y="511"/>
                      <a:pt x="259" y="511"/>
                    </a:cubicBezTo>
                    <a:cubicBezTo>
                      <a:pt x="319" y="511"/>
                      <a:pt x="380" y="490"/>
                      <a:pt x="429" y="441"/>
                    </a:cubicBezTo>
                    <a:cubicBezTo>
                      <a:pt x="595" y="286"/>
                      <a:pt x="488" y="12"/>
                      <a:pt x="26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1" name="Google Shape;6541;p29"/>
              <p:cNvSpPr/>
              <p:nvPr/>
            </p:nvSpPr>
            <p:spPr>
              <a:xfrm>
                <a:off x="4214200" y="3088300"/>
                <a:ext cx="14625" cy="12800"/>
              </a:xfrm>
              <a:custGeom>
                <a:rect b="b" l="l" r="r" t="t"/>
                <a:pathLst>
                  <a:path extrusionOk="0" h="512" w="585">
                    <a:moveTo>
                      <a:pt x="263" y="1"/>
                    </a:moveTo>
                    <a:cubicBezTo>
                      <a:pt x="120" y="1"/>
                      <a:pt x="1" y="108"/>
                      <a:pt x="1" y="251"/>
                    </a:cubicBezTo>
                    <a:cubicBezTo>
                      <a:pt x="1" y="406"/>
                      <a:pt x="125" y="511"/>
                      <a:pt x="256" y="511"/>
                    </a:cubicBezTo>
                    <a:cubicBezTo>
                      <a:pt x="316" y="511"/>
                      <a:pt x="377" y="490"/>
                      <a:pt x="429" y="441"/>
                    </a:cubicBezTo>
                    <a:cubicBezTo>
                      <a:pt x="584" y="287"/>
                      <a:pt x="489" y="13"/>
                      <a:pt x="26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2" name="Google Shape;6542;p29"/>
              <p:cNvSpPr/>
              <p:nvPr/>
            </p:nvSpPr>
            <p:spPr>
              <a:xfrm>
                <a:off x="2329450" y="1421425"/>
                <a:ext cx="14600" cy="12800"/>
              </a:xfrm>
              <a:custGeom>
                <a:rect b="b" l="l" r="r" t="t"/>
                <a:pathLst>
                  <a:path extrusionOk="0" h="512" w="584">
                    <a:moveTo>
                      <a:pt x="262" y="1"/>
                    </a:moveTo>
                    <a:cubicBezTo>
                      <a:pt x="119" y="1"/>
                      <a:pt x="0" y="108"/>
                      <a:pt x="0" y="263"/>
                    </a:cubicBezTo>
                    <a:cubicBezTo>
                      <a:pt x="0" y="410"/>
                      <a:pt x="123" y="512"/>
                      <a:pt x="254" y="512"/>
                    </a:cubicBezTo>
                    <a:cubicBezTo>
                      <a:pt x="314" y="512"/>
                      <a:pt x="376" y="490"/>
                      <a:pt x="429" y="441"/>
                    </a:cubicBezTo>
                    <a:cubicBezTo>
                      <a:pt x="584" y="287"/>
                      <a:pt x="488" y="13"/>
                      <a:pt x="26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3" name="Google Shape;6543;p29"/>
              <p:cNvSpPr/>
              <p:nvPr/>
            </p:nvSpPr>
            <p:spPr>
              <a:xfrm>
                <a:off x="1648400" y="3363925"/>
                <a:ext cx="32175" cy="32475"/>
              </a:xfrm>
              <a:custGeom>
                <a:rect b="b" l="l" r="r" t="t"/>
                <a:pathLst>
                  <a:path extrusionOk="0" h="1299" w="1287">
                    <a:moveTo>
                      <a:pt x="489" y="1"/>
                    </a:moveTo>
                    <a:lnTo>
                      <a:pt x="489" y="501"/>
                    </a:lnTo>
                    <a:lnTo>
                      <a:pt x="1" y="656"/>
                    </a:lnTo>
                    <a:lnTo>
                      <a:pt x="489" y="811"/>
                    </a:lnTo>
                    <a:lnTo>
                      <a:pt x="489" y="1299"/>
                    </a:lnTo>
                    <a:lnTo>
                      <a:pt x="799" y="906"/>
                    </a:lnTo>
                    <a:lnTo>
                      <a:pt x="1287" y="1061"/>
                    </a:lnTo>
                    <a:lnTo>
                      <a:pt x="989" y="656"/>
                    </a:lnTo>
                    <a:lnTo>
                      <a:pt x="1287" y="251"/>
                    </a:lnTo>
                    <a:lnTo>
                      <a:pt x="799" y="406"/>
                    </a:lnTo>
                    <a:lnTo>
                      <a:pt x="489"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4" name="Google Shape;6544;p29"/>
              <p:cNvSpPr/>
              <p:nvPr/>
            </p:nvSpPr>
            <p:spPr>
              <a:xfrm>
                <a:off x="1724025" y="3057950"/>
                <a:ext cx="32450" cy="32775"/>
              </a:xfrm>
              <a:custGeom>
                <a:rect b="b" l="l" r="r" t="t"/>
                <a:pathLst>
                  <a:path extrusionOk="0" h="1311" w="1298">
                    <a:moveTo>
                      <a:pt x="500" y="0"/>
                    </a:moveTo>
                    <a:lnTo>
                      <a:pt x="500" y="500"/>
                    </a:lnTo>
                    <a:lnTo>
                      <a:pt x="0" y="655"/>
                    </a:lnTo>
                    <a:lnTo>
                      <a:pt x="500" y="810"/>
                    </a:lnTo>
                    <a:lnTo>
                      <a:pt x="500" y="1310"/>
                    </a:lnTo>
                    <a:lnTo>
                      <a:pt x="810" y="905"/>
                    </a:lnTo>
                    <a:lnTo>
                      <a:pt x="1298" y="1060"/>
                    </a:lnTo>
                    <a:lnTo>
                      <a:pt x="988" y="655"/>
                    </a:lnTo>
                    <a:lnTo>
                      <a:pt x="1298" y="250"/>
                    </a:lnTo>
                    <a:lnTo>
                      <a:pt x="810" y="405"/>
                    </a:lnTo>
                    <a:lnTo>
                      <a:pt x="500"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5" name="Google Shape;6545;p29"/>
              <p:cNvSpPr/>
              <p:nvPr/>
            </p:nvSpPr>
            <p:spPr>
              <a:xfrm>
                <a:off x="1903200" y="3678850"/>
                <a:ext cx="32175" cy="32475"/>
              </a:xfrm>
              <a:custGeom>
                <a:rect b="b" l="l" r="r" t="t"/>
                <a:pathLst>
                  <a:path extrusionOk="0" h="1299" w="1287">
                    <a:moveTo>
                      <a:pt x="489" y="1"/>
                    </a:moveTo>
                    <a:lnTo>
                      <a:pt x="489" y="501"/>
                    </a:lnTo>
                    <a:lnTo>
                      <a:pt x="1" y="656"/>
                    </a:lnTo>
                    <a:lnTo>
                      <a:pt x="489" y="810"/>
                    </a:lnTo>
                    <a:lnTo>
                      <a:pt x="489" y="1299"/>
                    </a:lnTo>
                    <a:lnTo>
                      <a:pt x="798" y="906"/>
                    </a:lnTo>
                    <a:lnTo>
                      <a:pt x="1286" y="1048"/>
                    </a:lnTo>
                    <a:lnTo>
                      <a:pt x="989" y="656"/>
                    </a:lnTo>
                    <a:lnTo>
                      <a:pt x="1286" y="251"/>
                    </a:lnTo>
                    <a:lnTo>
                      <a:pt x="798" y="406"/>
                    </a:lnTo>
                    <a:lnTo>
                      <a:pt x="489"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6" name="Google Shape;6546;p29"/>
              <p:cNvSpPr/>
              <p:nvPr/>
            </p:nvSpPr>
            <p:spPr>
              <a:xfrm>
                <a:off x="1379325" y="3424650"/>
                <a:ext cx="7775" cy="6650"/>
              </a:xfrm>
              <a:custGeom>
                <a:rect b="b" l="l" r="r" t="t"/>
                <a:pathLst>
                  <a:path extrusionOk="0" h="266" w="311">
                    <a:moveTo>
                      <a:pt x="143" y="1"/>
                    </a:moveTo>
                    <a:cubicBezTo>
                      <a:pt x="72" y="1"/>
                      <a:pt x="1" y="60"/>
                      <a:pt x="1" y="132"/>
                    </a:cubicBezTo>
                    <a:cubicBezTo>
                      <a:pt x="1" y="213"/>
                      <a:pt x="66" y="266"/>
                      <a:pt x="135" y="266"/>
                    </a:cubicBezTo>
                    <a:cubicBezTo>
                      <a:pt x="167" y="266"/>
                      <a:pt x="200" y="254"/>
                      <a:pt x="227" y="227"/>
                    </a:cubicBezTo>
                    <a:cubicBezTo>
                      <a:pt x="310" y="144"/>
                      <a:pt x="251" y="13"/>
                      <a:pt x="14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7" name="Google Shape;6547;p29"/>
              <p:cNvSpPr/>
              <p:nvPr/>
            </p:nvSpPr>
            <p:spPr>
              <a:xfrm>
                <a:off x="1782650" y="3521700"/>
                <a:ext cx="7775" cy="6450"/>
              </a:xfrm>
              <a:custGeom>
                <a:rect b="b" l="l" r="r" t="t"/>
                <a:pathLst>
                  <a:path extrusionOk="0" h="258" w="311">
                    <a:moveTo>
                      <a:pt x="143" y="0"/>
                    </a:moveTo>
                    <a:cubicBezTo>
                      <a:pt x="60" y="0"/>
                      <a:pt x="1" y="48"/>
                      <a:pt x="1" y="131"/>
                    </a:cubicBezTo>
                    <a:cubicBezTo>
                      <a:pt x="1" y="206"/>
                      <a:pt x="70" y="258"/>
                      <a:pt x="141" y="258"/>
                    </a:cubicBezTo>
                    <a:cubicBezTo>
                      <a:pt x="171" y="258"/>
                      <a:pt x="202" y="248"/>
                      <a:pt x="227" y="226"/>
                    </a:cubicBezTo>
                    <a:cubicBezTo>
                      <a:pt x="310" y="143"/>
                      <a:pt x="251" y="0"/>
                      <a:pt x="14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8" name="Google Shape;6548;p29"/>
              <p:cNvSpPr/>
              <p:nvPr/>
            </p:nvSpPr>
            <p:spPr>
              <a:xfrm>
                <a:off x="1982375" y="3265125"/>
                <a:ext cx="7475" cy="6650"/>
              </a:xfrm>
              <a:custGeom>
                <a:rect b="b" l="l" r="r" t="t"/>
                <a:pathLst>
                  <a:path extrusionOk="0" h="266" w="299">
                    <a:moveTo>
                      <a:pt x="132" y="0"/>
                    </a:moveTo>
                    <a:cubicBezTo>
                      <a:pt x="60" y="0"/>
                      <a:pt x="1" y="60"/>
                      <a:pt x="1" y="131"/>
                    </a:cubicBezTo>
                    <a:cubicBezTo>
                      <a:pt x="1" y="212"/>
                      <a:pt x="61" y="265"/>
                      <a:pt x="126" y="265"/>
                    </a:cubicBezTo>
                    <a:cubicBezTo>
                      <a:pt x="156" y="265"/>
                      <a:pt x="188" y="253"/>
                      <a:pt x="215" y="226"/>
                    </a:cubicBezTo>
                    <a:cubicBezTo>
                      <a:pt x="298" y="143"/>
                      <a:pt x="251" y="0"/>
                      <a:pt x="13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9" name="Google Shape;6549;p29"/>
              <p:cNvSpPr/>
              <p:nvPr/>
            </p:nvSpPr>
            <p:spPr>
              <a:xfrm>
                <a:off x="1567150" y="3227300"/>
                <a:ext cx="7750" cy="6475"/>
              </a:xfrm>
              <a:custGeom>
                <a:rect b="b" l="l" r="r" t="t"/>
                <a:pathLst>
                  <a:path extrusionOk="0" h="259" w="310">
                    <a:moveTo>
                      <a:pt x="143" y="1"/>
                    </a:moveTo>
                    <a:cubicBezTo>
                      <a:pt x="72" y="1"/>
                      <a:pt x="0" y="61"/>
                      <a:pt x="0" y="132"/>
                    </a:cubicBezTo>
                    <a:cubicBezTo>
                      <a:pt x="0" y="207"/>
                      <a:pt x="70" y="258"/>
                      <a:pt x="140" y="258"/>
                    </a:cubicBezTo>
                    <a:cubicBezTo>
                      <a:pt x="171" y="258"/>
                      <a:pt x="201" y="249"/>
                      <a:pt x="227" y="227"/>
                    </a:cubicBezTo>
                    <a:cubicBezTo>
                      <a:pt x="310" y="144"/>
                      <a:pt x="250" y="1"/>
                      <a:pt x="14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0" name="Google Shape;6550;p29"/>
              <p:cNvSpPr/>
              <p:nvPr/>
            </p:nvSpPr>
            <p:spPr>
              <a:xfrm>
                <a:off x="1779375" y="3314800"/>
                <a:ext cx="14900" cy="12725"/>
              </a:xfrm>
              <a:custGeom>
                <a:rect b="b" l="l" r="r" t="t"/>
                <a:pathLst>
                  <a:path extrusionOk="0" h="509" w="596">
                    <a:moveTo>
                      <a:pt x="255" y="1"/>
                    </a:moveTo>
                    <a:cubicBezTo>
                      <a:pt x="121" y="1"/>
                      <a:pt x="12" y="115"/>
                      <a:pt x="1" y="251"/>
                    </a:cubicBezTo>
                    <a:cubicBezTo>
                      <a:pt x="1" y="404"/>
                      <a:pt x="125" y="508"/>
                      <a:pt x="258" y="508"/>
                    </a:cubicBezTo>
                    <a:cubicBezTo>
                      <a:pt x="322" y="508"/>
                      <a:pt x="387" y="484"/>
                      <a:pt x="441" y="430"/>
                    </a:cubicBezTo>
                    <a:cubicBezTo>
                      <a:pt x="596" y="275"/>
                      <a:pt x="501" y="1"/>
                      <a:pt x="274" y="1"/>
                    </a:cubicBezTo>
                    <a:cubicBezTo>
                      <a:pt x="268" y="1"/>
                      <a:pt x="261" y="1"/>
                      <a:pt x="25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1" name="Google Shape;6551;p29"/>
              <p:cNvSpPr/>
              <p:nvPr/>
            </p:nvSpPr>
            <p:spPr>
              <a:xfrm>
                <a:off x="1654350" y="4108075"/>
                <a:ext cx="32175" cy="32475"/>
              </a:xfrm>
              <a:custGeom>
                <a:rect b="b" l="l" r="r" t="t"/>
                <a:pathLst>
                  <a:path extrusionOk="0" h="1299" w="1287">
                    <a:moveTo>
                      <a:pt x="489" y="1"/>
                    </a:moveTo>
                    <a:lnTo>
                      <a:pt x="489" y="489"/>
                    </a:lnTo>
                    <a:lnTo>
                      <a:pt x="1" y="643"/>
                    </a:lnTo>
                    <a:lnTo>
                      <a:pt x="489" y="798"/>
                    </a:lnTo>
                    <a:lnTo>
                      <a:pt x="489" y="1298"/>
                    </a:lnTo>
                    <a:lnTo>
                      <a:pt x="799" y="893"/>
                    </a:lnTo>
                    <a:lnTo>
                      <a:pt x="1287" y="1048"/>
                    </a:lnTo>
                    <a:lnTo>
                      <a:pt x="989" y="643"/>
                    </a:lnTo>
                    <a:lnTo>
                      <a:pt x="1287" y="251"/>
                    </a:lnTo>
                    <a:lnTo>
                      <a:pt x="799" y="393"/>
                    </a:lnTo>
                    <a:lnTo>
                      <a:pt x="489"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2" name="Google Shape;6552;p29"/>
              <p:cNvSpPr/>
              <p:nvPr/>
            </p:nvSpPr>
            <p:spPr>
              <a:xfrm>
                <a:off x="1129400" y="3853850"/>
                <a:ext cx="9350" cy="6600"/>
              </a:xfrm>
              <a:custGeom>
                <a:rect b="b" l="l" r="r" t="t"/>
                <a:pathLst>
                  <a:path extrusionOk="0" h="264" w="374">
                    <a:moveTo>
                      <a:pt x="166" y="0"/>
                    </a:moveTo>
                    <a:cubicBezTo>
                      <a:pt x="0" y="0"/>
                      <a:pt x="3" y="264"/>
                      <a:pt x="176" y="264"/>
                    </a:cubicBezTo>
                    <a:cubicBezTo>
                      <a:pt x="179" y="264"/>
                      <a:pt x="183" y="264"/>
                      <a:pt x="187" y="264"/>
                    </a:cubicBezTo>
                    <a:cubicBezTo>
                      <a:pt x="191" y="264"/>
                      <a:pt x="194" y="264"/>
                      <a:pt x="198" y="264"/>
                    </a:cubicBezTo>
                    <a:cubicBezTo>
                      <a:pt x="370" y="264"/>
                      <a:pt x="374" y="0"/>
                      <a:pt x="208" y="0"/>
                    </a:cubicBezTo>
                    <a:cubicBezTo>
                      <a:pt x="201" y="0"/>
                      <a:pt x="194" y="1"/>
                      <a:pt x="187" y="2"/>
                    </a:cubicBezTo>
                    <a:cubicBezTo>
                      <a:pt x="179" y="1"/>
                      <a:pt x="172" y="0"/>
                      <a:pt x="16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3" name="Google Shape;6553;p29"/>
              <p:cNvSpPr/>
              <p:nvPr/>
            </p:nvSpPr>
            <p:spPr>
              <a:xfrm>
                <a:off x="1533800" y="3950625"/>
                <a:ext cx="7775" cy="6650"/>
              </a:xfrm>
              <a:custGeom>
                <a:rect b="b" l="l" r="r" t="t"/>
                <a:pathLst>
                  <a:path extrusionOk="0" h="266" w="311">
                    <a:moveTo>
                      <a:pt x="144" y="0"/>
                    </a:moveTo>
                    <a:cubicBezTo>
                      <a:pt x="72" y="0"/>
                      <a:pt x="13" y="60"/>
                      <a:pt x="1" y="131"/>
                    </a:cubicBezTo>
                    <a:cubicBezTo>
                      <a:pt x="1" y="212"/>
                      <a:pt x="67" y="265"/>
                      <a:pt x="135" y="265"/>
                    </a:cubicBezTo>
                    <a:cubicBezTo>
                      <a:pt x="167" y="265"/>
                      <a:pt x="200" y="253"/>
                      <a:pt x="227" y="226"/>
                    </a:cubicBezTo>
                    <a:cubicBezTo>
                      <a:pt x="310" y="143"/>
                      <a:pt x="251" y="12"/>
                      <a:pt x="14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4" name="Google Shape;6554;p29"/>
              <p:cNvSpPr/>
              <p:nvPr/>
            </p:nvSpPr>
            <p:spPr>
              <a:xfrm>
                <a:off x="1733550" y="3694025"/>
                <a:ext cx="7450" cy="6675"/>
              </a:xfrm>
              <a:custGeom>
                <a:rect b="b" l="l" r="r" t="t"/>
                <a:pathLst>
                  <a:path extrusionOk="0" h="267" w="298">
                    <a:moveTo>
                      <a:pt x="131" y="1"/>
                    </a:moveTo>
                    <a:cubicBezTo>
                      <a:pt x="60" y="1"/>
                      <a:pt x="0" y="60"/>
                      <a:pt x="0" y="132"/>
                    </a:cubicBezTo>
                    <a:cubicBezTo>
                      <a:pt x="0" y="213"/>
                      <a:pt x="60" y="266"/>
                      <a:pt x="125" y="266"/>
                    </a:cubicBezTo>
                    <a:cubicBezTo>
                      <a:pt x="156" y="266"/>
                      <a:pt x="187" y="254"/>
                      <a:pt x="214" y="227"/>
                    </a:cubicBezTo>
                    <a:cubicBezTo>
                      <a:pt x="298" y="144"/>
                      <a:pt x="250" y="13"/>
                      <a:pt x="13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5" name="Google Shape;6555;p29"/>
              <p:cNvSpPr/>
              <p:nvPr/>
            </p:nvSpPr>
            <p:spPr>
              <a:xfrm>
                <a:off x="1318300" y="3656225"/>
                <a:ext cx="7775" cy="6650"/>
              </a:xfrm>
              <a:custGeom>
                <a:rect b="b" l="l" r="r" t="t"/>
                <a:pathLst>
                  <a:path extrusionOk="0" h="266" w="311">
                    <a:moveTo>
                      <a:pt x="144" y="1"/>
                    </a:moveTo>
                    <a:cubicBezTo>
                      <a:pt x="72" y="1"/>
                      <a:pt x="13" y="60"/>
                      <a:pt x="1" y="132"/>
                    </a:cubicBezTo>
                    <a:cubicBezTo>
                      <a:pt x="1" y="213"/>
                      <a:pt x="66" y="266"/>
                      <a:pt x="135" y="266"/>
                    </a:cubicBezTo>
                    <a:cubicBezTo>
                      <a:pt x="167" y="266"/>
                      <a:pt x="200" y="254"/>
                      <a:pt x="227" y="227"/>
                    </a:cubicBezTo>
                    <a:cubicBezTo>
                      <a:pt x="310" y="144"/>
                      <a:pt x="251" y="13"/>
                      <a:pt x="14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6" name="Google Shape;6556;p29"/>
              <p:cNvSpPr/>
              <p:nvPr/>
            </p:nvSpPr>
            <p:spPr>
              <a:xfrm>
                <a:off x="1530525" y="3743750"/>
                <a:ext cx="14925" cy="12800"/>
              </a:xfrm>
              <a:custGeom>
                <a:rect b="b" l="l" r="r" t="t"/>
                <a:pathLst>
                  <a:path extrusionOk="0" h="512" w="597">
                    <a:moveTo>
                      <a:pt x="275" y="0"/>
                    </a:moveTo>
                    <a:cubicBezTo>
                      <a:pt x="132" y="0"/>
                      <a:pt x="13" y="107"/>
                      <a:pt x="1" y="262"/>
                    </a:cubicBezTo>
                    <a:cubicBezTo>
                      <a:pt x="1" y="409"/>
                      <a:pt x="129" y="511"/>
                      <a:pt x="264" y="511"/>
                    </a:cubicBezTo>
                    <a:cubicBezTo>
                      <a:pt x="326" y="511"/>
                      <a:pt x="389" y="490"/>
                      <a:pt x="441" y="441"/>
                    </a:cubicBezTo>
                    <a:cubicBezTo>
                      <a:pt x="596" y="286"/>
                      <a:pt x="501" y="12"/>
                      <a:pt x="27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7" name="Google Shape;6557;p29"/>
              <p:cNvSpPr/>
              <p:nvPr/>
            </p:nvSpPr>
            <p:spPr>
              <a:xfrm>
                <a:off x="844725" y="3330900"/>
                <a:ext cx="31875" cy="33650"/>
              </a:xfrm>
              <a:custGeom>
                <a:rect b="b" l="l" r="r" t="t"/>
                <a:pathLst>
                  <a:path extrusionOk="0" h="1346" w="1275">
                    <a:moveTo>
                      <a:pt x="727" y="0"/>
                    </a:moveTo>
                    <a:lnTo>
                      <a:pt x="489" y="453"/>
                    </a:lnTo>
                    <a:lnTo>
                      <a:pt x="1" y="358"/>
                    </a:lnTo>
                    <a:lnTo>
                      <a:pt x="334" y="739"/>
                    </a:lnTo>
                    <a:lnTo>
                      <a:pt x="84" y="1191"/>
                    </a:lnTo>
                    <a:lnTo>
                      <a:pt x="84" y="1191"/>
                    </a:lnTo>
                    <a:lnTo>
                      <a:pt x="537" y="965"/>
                    </a:lnTo>
                    <a:lnTo>
                      <a:pt x="870" y="1346"/>
                    </a:lnTo>
                    <a:lnTo>
                      <a:pt x="822" y="834"/>
                    </a:lnTo>
                    <a:lnTo>
                      <a:pt x="1275" y="608"/>
                    </a:lnTo>
                    <a:lnTo>
                      <a:pt x="787" y="512"/>
                    </a:lnTo>
                    <a:lnTo>
                      <a:pt x="727"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8" name="Google Shape;6558;p29"/>
              <p:cNvSpPr/>
              <p:nvPr/>
            </p:nvSpPr>
            <p:spPr>
              <a:xfrm>
                <a:off x="1221925" y="2868625"/>
                <a:ext cx="7700" cy="6600"/>
              </a:xfrm>
              <a:custGeom>
                <a:rect b="b" l="l" r="r" t="t"/>
                <a:pathLst>
                  <a:path extrusionOk="0" h="264" w="308">
                    <a:moveTo>
                      <a:pt x="174" y="0"/>
                    </a:moveTo>
                    <a:cubicBezTo>
                      <a:pt x="74" y="0"/>
                      <a:pt x="1" y="113"/>
                      <a:pt x="58" y="203"/>
                    </a:cubicBezTo>
                    <a:cubicBezTo>
                      <a:pt x="83" y="244"/>
                      <a:pt x="124" y="263"/>
                      <a:pt x="164" y="263"/>
                    </a:cubicBezTo>
                    <a:cubicBezTo>
                      <a:pt x="218" y="263"/>
                      <a:pt x="270" y="229"/>
                      <a:pt x="284" y="168"/>
                    </a:cubicBezTo>
                    <a:cubicBezTo>
                      <a:pt x="308" y="96"/>
                      <a:pt x="260" y="25"/>
                      <a:pt x="189" y="1"/>
                    </a:cubicBezTo>
                    <a:cubicBezTo>
                      <a:pt x="184" y="0"/>
                      <a:pt x="179" y="0"/>
                      <a:pt x="17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9" name="Google Shape;6559;p29"/>
              <p:cNvSpPr/>
              <p:nvPr/>
            </p:nvSpPr>
            <p:spPr>
              <a:xfrm>
                <a:off x="1048500" y="3245700"/>
                <a:ext cx="7900" cy="6350"/>
              </a:xfrm>
              <a:custGeom>
                <a:rect b="b" l="l" r="r" t="t"/>
                <a:pathLst>
                  <a:path extrusionOk="0" h="254" w="316">
                    <a:moveTo>
                      <a:pt x="166" y="0"/>
                    </a:moveTo>
                    <a:cubicBezTo>
                      <a:pt x="64" y="0"/>
                      <a:pt x="0" y="107"/>
                      <a:pt x="65" y="194"/>
                    </a:cubicBezTo>
                    <a:cubicBezTo>
                      <a:pt x="91" y="234"/>
                      <a:pt x="131" y="253"/>
                      <a:pt x="171" y="253"/>
                    </a:cubicBezTo>
                    <a:cubicBezTo>
                      <a:pt x="225" y="253"/>
                      <a:pt x="278" y="219"/>
                      <a:pt x="291" y="158"/>
                    </a:cubicBezTo>
                    <a:cubicBezTo>
                      <a:pt x="315" y="87"/>
                      <a:pt x="268" y="15"/>
                      <a:pt x="196" y="3"/>
                    </a:cubicBezTo>
                    <a:cubicBezTo>
                      <a:pt x="186" y="1"/>
                      <a:pt x="176" y="0"/>
                      <a:pt x="16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0" name="Google Shape;6560;p29"/>
              <p:cNvSpPr/>
              <p:nvPr/>
            </p:nvSpPr>
            <p:spPr>
              <a:xfrm>
                <a:off x="1261325" y="3491250"/>
                <a:ext cx="7900" cy="6350"/>
              </a:xfrm>
              <a:custGeom>
                <a:rect b="b" l="l" r="r" t="t"/>
                <a:pathLst>
                  <a:path extrusionOk="0" h="254" w="316">
                    <a:moveTo>
                      <a:pt x="166" y="1"/>
                    </a:moveTo>
                    <a:cubicBezTo>
                      <a:pt x="64" y="1"/>
                      <a:pt x="0" y="107"/>
                      <a:pt x="65" y="194"/>
                    </a:cubicBezTo>
                    <a:cubicBezTo>
                      <a:pt x="91" y="235"/>
                      <a:pt x="131" y="254"/>
                      <a:pt x="172" y="254"/>
                    </a:cubicBezTo>
                    <a:cubicBezTo>
                      <a:pt x="227" y="254"/>
                      <a:pt x="283" y="220"/>
                      <a:pt x="303" y="159"/>
                    </a:cubicBezTo>
                    <a:cubicBezTo>
                      <a:pt x="315" y="87"/>
                      <a:pt x="268" y="16"/>
                      <a:pt x="196" y="4"/>
                    </a:cubicBezTo>
                    <a:cubicBezTo>
                      <a:pt x="186" y="2"/>
                      <a:pt x="176" y="1"/>
                      <a:pt x="16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1" name="Google Shape;6561;p29"/>
              <p:cNvSpPr/>
              <p:nvPr/>
            </p:nvSpPr>
            <p:spPr>
              <a:xfrm>
                <a:off x="1378425" y="3091225"/>
                <a:ext cx="8525" cy="6925"/>
              </a:xfrm>
              <a:custGeom>
                <a:rect b="b" l="l" r="r" t="t"/>
                <a:pathLst>
                  <a:path extrusionOk="0" h="277" w="341">
                    <a:moveTo>
                      <a:pt x="186" y="0"/>
                    </a:moveTo>
                    <a:cubicBezTo>
                      <a:pt x="159" y="0"/>
                      <a:pt x="132" y="9"/>
                      <a:pt x="108" y="27"/>
                    </a:cubicBezTo>
                    <a:cubicBezTo>
                      <a:pt x="1" y="98"/>
                      <a:pt x="48" y="253"/>
                      <a:pt x="179" y="277"/>
                    </a:cubicBezTo>
                    <a:cubicBezTo>
                      <a:pt x="239" y="277"/>
                      <a:pt x="310" y="229"/>
                      <a:pt x="322" y="170"/>
                    </a:cubicBezTo>
                    <a:cubicBezTo>
                      <a:pt x="340" y="72"/>
                      <a:pt x="265" y="0"/>
                      <a:pt x="18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2" name="Google Shape;6562;p29"/>
              <p:cNvSpPr/>
              <p:nvPr/>
            </p:nvSpPr>
            <p:spPr>
              <a:xfrm>
                <a:off x="1244750" y="3281925"/>
                <a:ext cx="14950" cy="12700"/>
              </a:xfrm>
              <a:custGeom>
                <a:rect b="b" l="l" r="r" t="t"/>
                <a:pathLst>
                  <a:path extrusionOk="0" h="508" w="598">
                    <a:moveTo>
                      <a:pt x="313" y="1"/>
                    </a:moveTo>
                    <a:cubicBezTo>
                      <a:pt x="120" y="1"/>
                      <a:pt x="0" y="214"/>
                      <a:pt x="109" y="388"/>
                    </a:cubicBezTo>
                    <a:cubicBezTo>
                      <a:pt x="160" y="469"/>
                      <a:pt x="241" y="507"/>
                      <a:pt x="321" y="507"/>
                    </a:cubicBezTo>
                    <a:cubicBezTo>
                      <a:pt x="429" y="507"/>
                      <a:pt x="534" y="439"/>
                      <a:pt x="562" y="316"/>
                    </a:cubicBezTo>
                    <a:cubicBezTo>
                      <a:pt x="597" y="173"/>
                      <a:pt x="502" y="31"/>
                      <a:pt x="371" y="7"/>
                    </a:cubicBezTo>
                    <a:cubicBezTo>
                      <a:pt x="351" y="3"/>
                      <a:pt x="332" y="1"/>
                      <a:pt x="31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63" name="Google Shape;6563;p29"/>
            <p:cNvGrpSpPr/>
            <p:nvPr/>
          </p:nvGrpSpPr>
          <p:grpSpPr>
            <a:xfrm flipH="1">
              <a:off x="-546082" y="-486300"/>
              <a:ext cx="3916575" cy="3378125"/>
              <a:chOff x="780450" y="1002925"/>
              <a:chExt cx="3916575" cy="3378125"/>
            </a:xfrm>
          </p:grpSpPr>
          <p:sp>
            <p:nvSpPr>
              <p:cNvPr id="6564" name="Google Shape;6564;p29"/>
              <p:cNvSpPr/>
              <p:nvPr/>
            </p:nvSpPr>
            <p:spPr>
              <a:xfrm>
                <a:off x="2544350" y="2278100"/>
                <a:ext cx="32175" cy="32450"/>
              </a:xfrm>
              <a:custGeom>
                <a:rect b="b" l="l" r="r" t="t"/>
                <a:pathLst>
                  <a:path extrusionOk="0" h="1298" w="1287">
                    <a:moveTo>
                      <a:pt x="489" y="0"/>
                    </a:moveTo>
                    <a:lnTo>
                      <a:pt x="489" y="500"/>
                    </a:lnTo>
                    <a:lnTo>
                      <a:pt x="1" y="643"/>
                    </a:lnTo>
                    <a:lnTo>
                      <a:pt x="489" y="798"/>
                    </a:lnTo>
                    <a:lnTo>
                      <a:pt x="489" y="1298"/>
                    </a:lnTo>
                    <a:lnTo>
                      <a:pt x="798" y="893"/>
                    </a:lnTo>
                    <a:lnTo>
                      <a:pt x="1287" y="1048"/>
                    </a:lnTo>
                    <a:lnTo>
                      <a:pt x="989" y="643"/>
                    </a:lnTo>
                    <a:lnTo>
                      <a:pt x="1287" y="250"/>
                    </a:lnTo>
                    <a:lnTo>
                      <a:pt x="798" y="405"/>
                    </a:lnTo>
                    <a:lnTo>
                      <a:pt x="489"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5" name="Google Shape;6565;p29"/>
              <p:cNvSpPr/>
              <p:nvPr/>
            </p:nvSpPr>
            <p:spPr>
              <a:xfrm>
                <a:off x="3345350" y="2331075"/>
                <a:ext cx="32175" cy="32475"/>
              </a:xfrm>
              <a:custGeom>
                <a:rect b="b" l="l" r="r" t="t"/>
                <a:pathLst>
                  <a:path extrusionOk="0" h="1299" w="1287">
                    <a:moveTo>
                      <a:pt x="489" y="0"/>
                    </a:moveTo>
                    <a:lnTo>
                      <a:pt x="489" y="500"/>
                    </a:lnTo>
                    <a:lnTo>
                      <a:pt x="0" y="655"/>
                    </a:lnTo>
                    <a:lnTo>
                      <a:pt x="489" y="798"/>
                    </a:lnTo>
                    <a:lnTo>
                      <a:pt x="489" y="1298"/>
                    </a:lnTo>
                    <a:lnTo>
                      <a:pt x="798" y="893"/>
                    </a:lnTo>
                    <a:lnTo>
                      <a:pt x="1286" y="1048"/>
                    </a:lnTo>
                    <a:lnTo>
                      <a:pt x="1286" y="1048"/>
                    </a:lnTo>
                    <a:lnTo>
                      <a:pt x="989" y="655"/>
                    </a:lnTo>
                    <a:lnTo>
                      <a:pt x="1286" y="250"/>
                    </a:lnTo>
                    <a:lnTo>
                      <a:pt x="798" y="405"/>
                    </a:lnTo>
                    <a:lnTo>
                      <a:pt x="489"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6" name="Google Shape;6566;p29"/>
              <p:cNvSpPr/>
              <p:nvPr/>
            </p:nvSpPr>
            <p:spPr>
              <a:xfrm>
                <a:off x="2592275" y="1497050"/>
                <a:ext cx="32175" cy="32450"/>
              </a:xfrm>
              <a:custGeom>
                <a:rect b="b" l="l" r="r" t="t"/>
                <a:pathLst>
                  <a:path extrusionOk="0" h="1298" w="1287">
                    <a:moveTo>
                      <a:pt x="489" y="0"/>
                    </a:moveTo>
                    <a:lnTo>
                      <a:pt x="489" y="500"/>
                    </a:lnTo>
                    <a:lnTo>
                      <a:pt x="1" y="655"/>
                    </a:lnTo>
                    <a:lnTo>
                      <a:pt x="489" y="798"/>
                    </a:lnTo>
                    <a:lnTo>
                      <a:pt x="489" y="1298"/>
                    </a:lnTo>
                    <a:lnTo>
                      <a:pt x="798" y="893"/>
                    </a:lnTo>
                    <a:lnTo>
                      <a:pt x="1286" y="1048"/>
                    </a:lnTo>
                    <a:lnTo>
                      <a:pt x="989" y="655"/>
                    </a:lnTo>
                    <a:lnTo>
                      <a:pt x="1286" y="250"/>
                    </a:lnTo>
                    <a:lnTo>
                      <a:pt x="798" y="405"/>
                    </a:lnTo>
                    <a:lnTo>
                      <a:pt x="489"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7" name="Google Shape;6567;p29"/>
              <p:cNvSpPr/>
              <p:nvPr/>
            </p:nvSpPr>
            <p:spPr>
              <a:xfrm>
                <a:off x="3361425" y="1920600"/>
                <a:ext cx="32475" cy="32475"/>
              </a:xfrm>
              <a:custGeom>
                <a:rect b="b" l="l" r="r" t="t"/>
                <a:pathLst>
                  <a:path extrusionOk="0" h="1299" w="1299">
                    <a:moveTo>
                      <a:pt x="488" y="1"/>
                    </a:moveTo>
                    <a:lnTo>
                      <a:pt x="488" y="501"/>
                    </a:lnTo>
                    <a:lnTo>
                      <a:pt x="0" y="656"/>
                    </a:lnTo>
                    <a:lnTo>
                      <a:pt x="488" y="798"/>
                    </a:lnTo>
                    <a:lnTo>
                      <a:pt x="488" y="1298"/>
                    </a:lnTo>
                    <a:lnTo>
                      <a:pt x="798" y="894"/>
                    </a:lnTo>
                    <a:lnTo>
                      <a:pt x="1298" y="1048"/>
                    </a:lnTo>
                    <a:lnTo>
                      <a:pt x="989" y="656"/>
                    </a:lnTo>
                    <a:lnTo>
                      <a:pt x="1298" y="251"/>
                    </a:lnTo>
                    <a:lnTo>
                      <a:pt x="798" y="405"/>
                    </a:lnTo>
                    <a:lnTo>
                      <a:pt x="488"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8" name="Google Shape;6568;p29"/>
              <p:cNvSpPr/>
              <p:nvPr/>
            </p:nvSpPr>
            <p:spPr>
              <a:xfrm>
                <a:off x="1761525" y="2082225"/>
                <a:ext cx="32450" cy="32475"/>
              </a:xfrm>
              <a:custGeom>
                <a:rect b="b" l="l" r="r" t="t"/>
                <a:pathLst>
                  <a:path extrusionOk="0" h="1299" w="1298">
                    <a:moveTo>
                      <a:pt x="500" y="1"/>
                    </a:moveTo>
                    <a:lnTo>
                      <a:pt x="500" y="489"/>
                    </a:lnTo>
                    <a:lnTo>
                      <a:pt x="0" y="644"/>
                    </a:lnTo>
                    <a:lnTo>
                      <a:pt x="500" y="798"/>
                    </a:lnTo>
                    <a:lnTo>
                      <a:pt x="500" y="1299"/>
                    </a:lnTo>
                    <a:lnTo>
                      <a:pt x="798" y="894"/>
                    </a:lnTo>
                    <a:lnTo>
                      <a:pt x="1298" y="1048"/>
                    </a:lnTo>
                    <a:lnTo>
                      <a:pt x="988" y="644"/>
                    </a:lnTo>
                    <a:lnTo>
                      <a:pt x="1298" y="251"/>
                    </a:lnTo>
                    <a:lnTo>
                      <a:pt x="1298" y="251"/>
                    </a:lnTo>
                    <a:lnTo>
                      <a:pt x="798" y="394"/>
                    </a:lnTo>
                    <a:lnTo>
                      <a:pt x="500"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9" name="Google Shape;6569;p29"/>
              <p:cNvSpPr/>
              <p:nvPr/>
            </p:nvSpPr>
            <p:spPr>
              <a:xfrm>
                <a:off x="1647825" y="2529000"/>
                <a:ext cx="32450" cy="32475"/>
              </a:xfrm>
              <a:custGeom>
                <a:rect b="b" l="l" r="r" t="t"/>
                <a:pathLst>
                  <a:path extrusionOk="0" h="1299" w="1298">
                    <a:moveTo>
                      <a:pt x="500" y="1"/>
                    </a:moveTo>
                    <a:lnTo>
                      <a:pt x="500" y="489"/>
                    </a:lnTo>
                    <a:lnTo>
                      <a:pt x="0" y="644"/>
                    </a:lnTo>
                    <a:lnTo>
                      <a:pt x="500" y="799"/>
                    </a:lnTo>
                    <a:lnTo>
                      <a:pt x="500" y="1299"/>
                    </a:lnTo>
                    <a:lnTo>
                      <a:pt x="798" y="894"/>
                    </a:lnTo>
                    <a:lnTo>
                      <a:pt x="1298" y="1049"/>
                    </a:lnTo>
                    <a:lnTo>
                      <a:pt x="1298" y="1049"/>
                    </a:lnTo>
                    <a:lnTo>
                      <a:pt x="988" y="644"/>
                    </a:lnTo>
                    <a:lnTo>
                      <a:pt x="1298" y="251"/>
                    </a:lnTo>
                    <a:lnTo>
                      <a:pt x="798" y="394"/>
                    </a:lnTo>
                    <a:lnTo>
                      <a:pt x="500"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0" name="Google Shape;6570;p29"/>
              <p:cNvSpPr/>
              <p:nvPr/>
            </p:nvSpPr>
            <p:spPr>
              <a:xfrm>
                <a:off x="780450" y="2377800"/>
                <a:ext cx="32175" cy="32775"/>
              </a:xfrm>
              <a:custGeom>
                <a:rect b="b" l="l" r="r" t="t"/>
                <a:pathLst>
                  <a:path extrusionOk="0" h="1311" w="1287">
                    <a:moveTo>
                      <a:pt x="488" y="1"/>
                    </a:moveTo>
                    <a:lnTo>
                      <a:pt x="488" y="501"/>
                    </a:lnTo>
                    <a:lnTo>
                      <a:pt x="0" y="655"/>
                    </a:lnTo>
                    <a:lnTo>
                      <a:pt x="488" y="810"/>
                    </a:lnTo>
                    <a:lnTo>
                      <a:pt x="488" y="1310"/>
                    </a:lnTo>
                    <a:lnTo>
                      <a:pt x="798" y="905"/>
                    </a:lnTo>
                    <a:lnTo>
                      <a:pt x="1286" y="1060"/>
                    </a:lnTo>
                    <a:lnTo>
                      <a:pt x="988" y="655"/>
                    </a:lnTo>
                    <a:lnTo>
                      <a:pt x="1286" y="251"/>
                    </a:lnTo>
                    <a:lnTo>
                      <a:pt x="798" y="405"/>
                    </a:lnTo>
                    <a:lnTo>
                      <a:pt x="488"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1" name="Google Shape;6571;p29"/>
              <p:cNvSpPr/>
              <p:nvPr/>
            </p:nvSpPr>
            <p:spPr>
              <a:xfrm>
                <a:off x="2243125" y="2420375"/>
                <a:ext cx="32175" cy="32450"/>
              </a:xfrm>
              <a:custGeom>
                <a:rect b="b" l="l" r="r" t="t"/>
                <a:pathLst>
                  <a:path extrusionOk="0" h="1298" w="1287">
                    <a:moveTo>
                      <a:pt x="489" y="0"/>
                    </a:moveTo>
                    <a:lnTo>
                      <a:pt x="489" y="500"/>
                    </a:lnTo>
                    <a:lnTo>
                      <a:pt x="1" y="655"/>
                    </a:lnTo>
                    <a:lnTo>
                      <a:pt x="489" y="810"/>
                    </a:lnTo>
                    <a:lnTo>
                      <a:pt x="489" y="1298"/>
                    </a:lnTo>
                    <a:lnTo>
                      <a:pt x="798" y="905"/>
                    </a:lnTo>
                    <a:lnTo>
                      <a:pt x="1286" y="1060"/>
                    </a:lnTo>
                    <a:lnTo>
                      <a:pt x="989" y="655"/>
                    </a:lnTo>
                    <a:lnTo>
                      <a:pt x="1286" y="250"/>
                    </a:lnTo>
                    <a:lnTo>
                      <a:pt x="1286" y="250"/>
                    </a:lnTo>
                    <a:lnTo>
                      <a:pt x="798" y="405"/>
                    </a:lnTo>
                    <a:lnTo>
                      <a:pt x="489"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2" name="Google Shape;6572;p29"/>
              <p:cNvSpPr/>
              <p:nvPr/>
            </p:nvSpPr>
            <p:spPr>
              <a:xfrm>
                <a:off x="3166450" y="3111225"/>
                <a:ext cx="32475" cy="32475"/>
              </a:xfrm>
              <a:custGeom>
                <a:rect b="b" l="l" r="r" t="t"/>
                <a:pathLst>
                  <a:path extrusionOk="0" h="1299" w="1299">
                    <a:moveTo>
                      <a:pt x="501" y="1"/>
                    </a:moveTo>
                    <a:lnTo>
                      <a:pt x="501" y="501"/>
                    </a:lnTo>
                    <a:lnTo>
                      <a:pt x="1" y="643"/>
                    </a:lnTo>
                    <a:lnTo>
                      <a:pt x="501" y="798"/>
                    </a:lnTo>
                    <a:lnTo>
                      <a:pt x="501" y="1298"/>
                    </a:lnTo>
                    <a:lnTo>
                      <a:pt x="798" y="894"/>
                    </a:lnTo>
                    <a:lnTo>
                      <a:pt x="1298" y="1048"/>
                    </a:lnTo>
                    <a:lnTo>
                      <a:pt x="1298" y="1048"/>
                    </a:lnTo>
                    <a:lnTo>
                      <a:pt x="989" y="643"/>
                    </a:lnTo>
                    <a:lnTo>
                      <a:pt x="1298" y="251"/>
                    </a:lnTo>
                    <a:lnTo>
                      <a:pt x="798" y="405"/>
                    </a:lnTo>
                    <a:lnTo>
                      <a:pt x="501"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3" name="Google Shape;6573;p29"/>
              <p:cNvSpPr/>
              <p:nvPr/>
            </p:nvSpPr>
            <p:spPr>
              <a:xfrm>
                <a:off x="3302475" y="3978300"/>
                <a:ext cx="32175" cy="32475"/>
              </a:xfrm>
              <a:custGeom>
                <a:rect b="b" l="l" r="r" t="t"/>
                <a:pathLst>
                  <a:path extrusionOk="0" h="1299" w="1287">
                    <a:moveTo>
                      <a:pt x="489" y="0"/>
                    </a:moveTo>
                    <a:lnTo>
                      <a:pt x="489" y="500"/>
                    </a:lnTo>
                    <a:lnTo>
                      <a:pt x="1" y="655"/>
                    </a:lnTo>
                    <a:lnTo>
                      <a:pt x="489" y="810"/>
                    </a:lnTo>
                    <a:lnTo>
                      <a:pt x="489" y="1298"/>
                    </a:lnTo>
                    <a:lnTo>
                      <a:pt x="799" y="893"/>
                    </a:lnTo>
                    <a:lnTo>
                      <a:pt x="1287" y="1048"/>
                    </a:lnTo>
                    <a:lnTo>
                      <a:pt x="989" y="655"/>
                    </a:lnTo>
                    <a:lnTo>
                      <a:pt x="1287" y="250"/>
                    </a:lnTo>
                    <a:lnTo>
                      <a:pt x="799" y="405"/>
                    </a:lnTo>
                    <a:lnTo>
                      <a:pt x="489"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4" name="Google Shape;6574;p29"/>
              <p:cNvSpPr/>
              <p:nvPr/>
            </p:nvSpPr>
            <p:spPr>
              <a:xfrm>
                <a:off x="2336000" y="3689575"/>
                <a:ext cx="32475" cy="32475"/>
              </a:xfrm>
              <a:custGeom>
                <a:rect b="b" l="l" r="r" t="t"/>
                <a:pathLst>
                  <a:path extrusionOk="0" h="1299" w="1299">
                    <a:moveTo>
                      <a:pt x="500" y="0"/>
                    </a:moveTo>
                    <a:lnTo>
                      <a:pt x="500" y="489"/>
                    </a:lnTo>
                    <a:lnTo>
                      <a:pt x="0" y="643"/>
                    </a:lnTo>
                    <a:lnTo>
                      <a:pt x="500" y="798"/>
                    </a:lnTo>
                    <a:lnTo>
                      <a:pt x="500" y="1298"/>
                    </a:lnTo>
                    <a:lnTo>
                      <a:pt x="798" y="893"/>
                    </a:lnTo>
                    <a:lnTo>
                      <a:pt x="1298" y="1048"/>
                    </a:lnTo>
                    <a:lnTo>
                      <a:pt x="988" y="643"/>
                    </a:lnTo>
                    <a:lnTo>
                      <a:pt x="1298" y="238"/>
                    </a:lnTo>
                    <a:lnTo>
                      <a:pt x="798" y="393"/>
                    </a:lnTo>
                    <a:lnTo>
                      <a:pt x="500"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5" name="Google Shape;6575;p29"/>
              <p:cNvSpPr/>
              <p:nvPr/>
            </p:nvSpPr>
            <p:spPr>
              <a:xfrm>
                <a:off x="2560425" y="3143675"/>
                <a:ext cx="32475" cy="32475"/>
              </a:xfrm>
              <a:custGeom>
                <a:rect b="b" l="l" r="r" t="t"/>
                <a:pathLst>
                  <a:path extrusionOk="0" h="1299" w="1299">
                    <a:moveTo>
                      <a:pt x="501" y="0"/>
                    </a:moveTo>
                    <a:lnTo>
                      <a:pt x="501" y="488"/>
                    </a:lnTo>
                    <a:lnTo>
                      <a:pt x="1" y="643"/>
                    </a:lnTo>
                    <a:lnTo>
                      <a:pt x="501" y="798"/>
                    </a:lnTo>
                    <a:lnTo>
                      <a:pt x="501" y="1298"/>
                    </a:lnTo>
                    <a:lnTo>
                      <a:pt x="798" y="893"/>
                    </a:lnTo>
                    <a:lnTo>
                      <a:pt x="1298" y="1048"/>
                    </a:lnTo>
                    <a:lnTo>
                      <a:pt x="989" y="643"/>
                    </a:lnTo>
                    <a:lnTo>
                      <a:pt x="1298" y="250"/>
                    </a:lnTo>
                    <a:lnTo>
                      <a:pt x="1298" y="250"/>
                    </a:lnTo>
                    <a:lnTo>
                      <a:pt x="798" y="405"/>
                    </a:lnTo>
                    <a:lnTo>
                      <a:pt x="501"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6" name="Google Shape;6576;p29"/>
              <p:cNvSpPr/>
              <p:nvPr/>
            </p:nvSpPr>
            <p:spPr>
              <a:xfrm>
                <a:off x="1914525" y="1848875"/>
                <a:ext cx="32450" cy="32475"/>
              </a:xfrm>
              <a:custGeom>
                <a:rect b="b" l="l" r="r" t="t"/>
                <a:pathLst>
                  <a:path extrusionOk="0" h="1299" w="1298">
                    <a:moveTo>
                      <a:pt x="500" y="0"/>
                    </a:moveTo>
                    <a:lnTo>
                      <a:pt x="500" y="500"/>
                    </a:lnTo>
                    <a:lnTo>
                      <a:pt x="0" y="643"/>
                    </a:lnTo>
                    <a:lnTo>
                      <a:pt x="500" y="798"/>
                    </a:lnTo>
                    <a:lnTo>
                      <a:pt x="500" y="1298"/>
                    </a:lnTo>
                    <a:lnTo>
                      <a:pt x="810" y="893"/>
                    </a:lnTo>
                    <a:lnTo>
                      <a:pt x="1298" y="1048"/>
                    </a:lnTo>
                    <a:lnTo>
                      <a:pt x="988" y="643"/>
                    </a:lnTo>
                    <a:lnTo>
                      <a:pt x="1298" y="250"/>
                    </a:lnTo>
                    <a:lnTo>
                      <a:pt x="810" y="405"/>
                    </a:lnTo>
                    <a:lnTo>
                      <a:pt x="500"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7" name="Google Shape;6577;p29"/>
              <p:cNvSpPr/>
              <p:nvPr/>
            </p:nvSpPr>
            <p:spPr>
              <a:xfrm>
                <a:off x="2360400" y="1131825"/>
                <a:ext cx="32475" cy="32450"/>
              </a:xfrm>
              <a:custGeom>
                <a:rect b="b" l="l" r="r" t="t"/>
                <a:pathLst>
                  <a:path extrusionOk="0" h="1298" w="1299">
                    <a:moveTo>
                      <a:pt x="501" y="0"/>
                    </a:moveTo>
                    <a:lnTo>
                      <a:pt x="501" y="500"/>
                    </a:lnTo>
                    <a:lnTo>
                      <a:pt x="1" y="655"/>
                    </a:lnTo>
                    <a:lnTo>
                      <a:pt x="501" y="798"/>
                    </a:lnTo>
                    <a:lnTo>
                      <a:pt x="501" y="1298"/>
                    </a:lnTo>
                    <a:lnTo>
                      <a:pt x="798" y="893"/>
                    </a:lnTo>
                    <a:lnTo>
                      <a:pt x="1298" y="1048"/>
                    </a:lnTo>
                    <a:lnTo>
                      <a:pt x="989" y="655"/>
                    </a:lnTo>
                    <a:lnTo>
                      <a:pt x="1298" y="250"/>
                    </a:lnTo>
                    <a:lnTo>
                      <a:pt x="798" y="405"/>
                    </a:lnTo>
                    <a:lnTo>
                      <a:pt x="501"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8" name="Google Shape;6578;p29"/>
              <p:cNvSpPr/>
              <p:nvPr/>
            </p:nvSpPr>
            <p:spPr>
              <a:xfrm>
                <a:off x="2275275" y="2911200"/>
                <a:ext cx="32475" cy="32475"/>
              </a:xfrm>
              <a:custGeom>
                <a:rect b="b" l="l" r="r" t="t"/>
                <a:pathLst>
                  <a:path extrusionOk="0" h="1299" w="1299">
                    <a:moveTo>
                      <a:pt x="500" y="1"/>
                    </a:moveTo>
                    <a:lnTo>
                      <a:pt x="500" y="501"/>
                    </a:lnTo>
                    <a:lnTo>
                      <a:pt x="0" y="644"/>
                    </a:lnTo>
                    <a:lnTo>
                      <a:pt x="500" y="798"/>
                    </a:lnTo>
                    <a:lnTo>
                      <a:pt x="500" y="1298"/>
                    </a:lnTo>
                    <a:lnTo>
                      <a:pt x="798" y="894"/>
                    </a:lnTo>
                    <a:lnTo>
                      <a:pt x="1298" y="1048"/>
                    </a:lnTo>
                    <a:lnTo>
                      <a:pt x="989" y="644"/>
                    </a:lnTo>
                    <a:lnTo>
                      <a:pt x="1298" y="251"/>
                    </a:lnTo>
                    <a:lnTo>
                      <a:pt x="1298" y="251"/>
                    </a:lnTo>
                    <a:lnTo>
                      <a:pt x="798" y="393"/>
                    </a:lnTo>
                    <a:lnTo>
                      <a:pt x="500"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9" name="Google Shape;6579;p29"/>
              <p:cNvSpPr/>
              <p:nvPr/>
            </p:nvSpPr>
            <p:spPr>
              <a:xfrm>
                <a:off x="2544350" y="3918175"/>
                <a:ext cx="32175" cy="32475"/>
              </a:xfrm>
              <a:custGeom>
                <a:rect b="b" l="l" r="r" t="t"/>
                <a:pathLst>
                  <a:path extrusionOk="0" h="1299" w="1287">
                    <a:moveTo>
                      <a:pt x="489" y="0"/>
                    </a:moveTo>
                    <a:lnTo>
                      <a:pt x="489" y="500"/>
                    </a:lnTo>
                    <a:lnTo>
                      <a:pt x="1" y="655"/>
                    </a:lnTo>
                    <a:lnTo>
                      <a:pt x="489" y="810"/>
                    </a:lnTo>
                    <a:lnTo>
                      <a:pt x="489" y="1298"/>
                    </a:lnTo>
                    <a:lnTo>
                      <a:pt x="798" y="905"/>
                    </a:lnTo>
                    <a:lnTo>
                      <a:pt x="1287" y="1048"/>
                    </a:lnTo>
                    <a:lnTo>
                      <a:pt x="989" y="655"/>
                    </a:lnTo>
                    <a:lnTo>
                      <a:pt x="1287" y="250"/>
                    </a:lnTo>
                    <a:lnTo>
                      <a:pt x="798" y="405"/>
                    </a:lnTo>
                    <a:lnTo>
                      <a:pt x="489"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0" name="Google Shape;6580;p29"/>
              <p:cNvSpPr/>
              <p:nvPr/>
            </p:nvSpPr>
            <p:spPr>
              <a:xfrm>
                <a:off x="2670850" y="2694200"/>
                <a:ext cx="32175" cy="32475"/>
              </a:xfrm>
              <a:custGeom>
                <a:rect b="b" l="l" r="r" t="t"/>
                <a:pathLst>
                  <a:path extrusionOk="0" h="1299" w="1287">
                    <a:moveTo>
                      <a:pt x="489" y="1"/>
                    </a:moveTo>
                    <a:lnTo>
                      <a:pt x="489" y="489"/>
                    </a:lnTo>
                    <a:lnTo>
                      <a:pt x="1" y="644"/>
                    </a:lnTo>
                    <a:lnTo>
                      <a:pt x="489" y="799"/>
                    </a:lnTo>
                    <a:lnTo>
                      <a:pt x="489" y="1299"/>
                    </a:lnTo>
                    <a:lnTo>
                      <a:pt x="799" y="894"/>
                    </a:lnTo>
                    <a:lnTo>
                      <a:pt x="1287" y="1049"/>
                    </a:lnTo>
                    <a:lnTo>
                      <a:pt x="1287" y="1049"/>
                    </a:lnTo>
                    <a:lnTo>
                      <a:pt x="989" y="644"/>
                    </a:lnTo>
                    <a:lnTo>
                      <a:pt x="1287" y="251"/>
                    </a:lnTo>
                    <a:lnTo>
                      <a:pt x="799" y="394"/>
                    </a:lnTo>
                    <a:lnTo>
                      <a:pt x="489"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1" name="Google Shape;6581;p29"/>
              <p:cNvSpPr/>
              <p:nvPr/>
            </p:nvSpPr>
            <p:spPr>
              <a:xfrm>
                <a:off x="2745875" y="1821775"/>
                <a:ext cx="32450" cy="32475"/>
              </a:xfrm>
              <a:custGeom>
                <a:rect b="b" l="l" r="r" t="t"/>
                <a:pathLst>
                  <a:path extrusionOk="0" h="1299" w="1298">
                    <a:moveTo>
                      <a:pt x="500" y="1"/>
                    </a:moveTo>
                    <a:lnTo>
                      <a:pt x="500" y="489"/>
                    </a:lnTo>
                    <a:lnTo>
                      <a:pt x="0" y="644"/>
                    </a:lnTo>
                    <a:lnTo>
                      <a:pt x="500" y="799"/>
                    </a:lnTo>
                    <a:lnTo>
                      <a:pt x="500" y="1299"/>
                    </a:lnTo>
                    <a:lnTo>
                      <a:pt x="810" y="894"/>
                    </a:lnTo>
                    <a:lnTo>
                      <a:pt x="1298" y="1049"/>
                    </a:lnTo>
                    <a:lnTo>
                      <a:pt x="988" y="644"/>
                    </a:lnTo>
                    <a:lnTo>
                      <a:pt x="1298" y="251"/>
                    </a:lnTo>
                    <a:lnTo>
                      <a:pt x="810" y="394"/>
                    </a:lnTo>
                    <a:lnTo>
                      <a:pt x="500"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2" name="Google Shape;6582;p29"/>
              <p:cNvSpPr/>
              <p:nvPr/>
            </p:nvSpPr>
            <p:spPr>
              <a:xfrm>
                <a:off x="3651050" y="3127300"/>
                <a:ext cx="32450" cy="32475"/>
              </a:xfrm>
              <a:custGeom>
                <a:rect b="b" l="l" r="r" t="t"/>
                <a:pathLst>
                  <a:path extrusionOk="0" h="1299" w="1298">
                    <a:moveTo>
                      <a:pt x="488" y="0"/>
                    </a:moveTo>
                    <a:lnTo>
                      <a:pt x="488" y="501"/>
                    </a:lnTo>
                    <a:lnTo>
                      <a:pt x="0" y="655"/>
                    </a:lnTo>
                    <a:lnTo>
                      <a:pt x="488" y="810"/>
                    </a:lnTo>
                    <a:lnTo>
                      <a:pt x="488" y="1298"/>
                    </a:lnTo>
                    <a:lnTo>
                      <a:pt x="798" y="905"/>
                    </a:lnTo>
                    <a:lnTo>
                      <a:pt x="1298" y="1060"/>
                    </a:lnTo>
                    <a:lnTo>
                      <a:pt x="988" y="655"/>
                    </a:lnTo>
                    <a:lnTo>
                      <a:pt x="1298" y="251"/>
                    </a:lnTo>
                    <a:lnTo>
                      <a:pt x="798" y="405"/>
                    </a:lnTo>
                    <a:lnTo>
                      <a:pt x="488"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3" name="Google Shape;6583;p29"/>
              <p:cNvSpPr/>
              <p:nvPr/>
            </p:nvSpPr>
            <p:spPr>
              <a:xfrm>
                <a:off x="4041275" y="2777250"/>
                <a:ext cx="32175" cy="32775"/>
              </a:xfrm>
              <a:custGeom>
                <a:rect b="b" l="l" r="r" t="t"/>
                <a:pathLst>
                  <a:path extrusionOk="0" h="1311" w="1287">
                    <a:moveTo>
                      <a:pt x="488" y="1"/>
                    </a:moveTo>
                    <a:lnTo>
                      <a:pt x="488" y="501"/>
                    </a:lnTo>
                    <a:lnTo>
                      <a:pt x="0" y="656"/>
                    </a:lnTo>
                    <a:lnTo>
                      <a:pt x="488" y="810"/>
                    </a:lnTo>
                    <a:lnTo>
                      <a:pt x="488" y="1310"/>
                    </a:lnTo>
                    <a:lnTo>
                      <a:pt x="798" y="906"/>
                    </a:lnTo>
                    <a:lnTo>
                      <a:pt x="1286" y="1060"/>
                    </a:lnTo>
                    <a:lnTo>
                      <a:pt x="988" y="656"/>
                    </a:lnTo>
                    <a:lnTo>
                      <a:pt x="1286" y="251"/>
                    </a:lnTo>
                    <a:lnTo>
                      <a:pt x="798" y="406"/>
                    </a:lnTo>
                    <a:lnTo>
                      <a:pt x="488"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4" name="Google Shape;6584;p29"/>
              <p:cNvSpPr/>
              <p:nvPr/>
            </p:nvSpPr>
            <p:spPr>
              <a:xfrm>
                <a:off x="1419225" y="2245650"/>
                <a:ext cx="32450" cy="32475"/>
              </a:xfrm>
              <a:custGeom>
                <a:rect b="b" l="l" r="r" t="t"/>
                <a:pathLst>
                  <a:path extrusionOk="0" h="1299" w="1298">
                    <a:moveTo>
                      <a:pt x="500" y="0"/>
                    </a:moveTo>
                    <a:lnTo>
                      <a:pt x="500" y="500"/>
                    </a:lnTo>
                    <a:lnTo>
                      <a:pt x="0" y="655"/>
                    </a:lnTo>
                    <a:lnTo>
                      <a:pt x="500" y="810"/>
                    </a:lnTo>
                    <a:lnTo>
                      <a:pt x="500" y="1298"/>
                    </a:lnTo>
                    <a:lnTo>
                      <a:pt x="798" y="905"/>
                    </a:lnTo>
                    <a:lnTo>
                      <a:pt x="1298" y="1048"/>
                    </a:lnTo>
                    <a:lnTo>
                      <a:pt x="1298" y="1048"/>
                    </a:lnTo>
                    <a:lnTo>
                      <a:pt x="988" y="655"/>
                    </a:lnTo>
                    <a:lnTo>
                      <a:pt x="1298" y="250"/>
                    </a:lnTo>
                    <a:lnTo>
                      <a:pt x="798" y="405"/>
                    </a:lnTo>
                    <a:lnTo>
                      <a:pt x="500"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5" name="Google Shape;6585;p29"/>
              <p:cNvSpPr/>
              <p:nvPr/>
            </p:nvSpPr>
            <p:spPr>
              <a:xfrm>
                <a:off x="3361425" y="3035625"/>
                <a:ext cx="32475" cy="32475"/>
              </a:xfrm>
              <a:custGeom>
                <a:rect b="b" l="l" r="r" t="t"/>
                <a:pathLst>
                  <a:path extrusionOk="0" h="1299" w="1299">
                    <a:moveTo>
                      <a:pt x="488" y="0"/>
                    </a:moveTo>
                    <a:lnTo>
                      <a:pt x="488" y="489"/>
                    </a:lnTo>
                    <a:lnTo>
                      <a:pt x="0" y="643"/>
                    </a:lnTo>
                    <a:lnTo>
                      <a:pt x="488" y="798"/>
                    </a:lnTo>
                    <a:lnTo>
                      <a:pt x="488" y="1298"/>
                    </a:lnTo>
                    <a:lnTo>
                      <a:pt x="798" y="893"/>
                    </a:lnTo>
                    <a:lnTo>
                      <a:pt x="1298" y="1048"/>
                    </a:lnTo>
                    <a:lnTo>
                      <a:pt x="989" y="643"/>
                    </a:lnTo>
                    <a:lnTo>
                      <a:pt x="1298" y="239"/>
                    </a:lnTo>
                    <a:lnTo>
                      <a:pt x="798" y="393"/>
                    </a:lnTo>
                    <a:lnTo>
                      <a:pt x="488"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6" name="Google Shape;6586;p29"/>
              <p:cNvSpPr/>
              <p:nvPr/>
            </p:nvSpPr>
            <p:spPr>
              <a:xfrm>
                <a:off x="1792475" y="2761175"/>
                <a:ext cx="32175" cy="32475"/>
              </a:xfrm>
              <a:custGeom>
                <a:rect b="b" l="l" r="r" t="t"/>
                <a:pathLst>
                  <a:path extrusionOk="0" h="1299" w="1287">
                    <a:moveTo>
                      <a:pt x="489" y="1"/>
                    </a:moveTo>
                    <a:lnTo>
                      <a:pt x="489" y="501"/>
                    </a:lnTo>
                    <a:lnTo>
                      <a:pt x="0" y="644"/>
                    </a:lnTo>
                    <a:lnTo>
                      <a:pt x="489" y="799"/>
                    </a:lnTo>
                    <a:lnTo>
                      <a:pt x="489" y="1299"/>
                    </a:lnTo>
                    <a:lnTo>
                      <a:pt x="798" y="894"/>
                    </a:lnTo>
                    <a:lnTo>
                      <a:pt x="1286" y="1049"/>
                    </a:lnTo>
                    <a:lnTo>
                      <a:pt x="989" y="644"/>
                    </a:lnTo>
                    <a:lnTo>
                      <a:pt x="1286" y="251"/>
                    </a:lnTo>
                    <a:lnTo>
                      <a:pt x="798" y="406"/>
                    </a:lnTo>
                    <a:lnTo>
                      <a:pt x="489"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7" name="Google Shape;6587;p29"/>
              <p:cNvSpPr/>
              <p:nvPr/>
            </p:nvSpPr>
            <p:spPr>
              <a:xfrm>
                <a:off x="1107275" y="2677850"/>
                <a:ext cx="32475" cy="32450"/>
              </a:xfrm>
              <a:custGeom>
                <a:rect b="b" l="l" r="r" t="t"/>
                <a:pathLst>
                  <a:path extrusionOk="0" h="1298" w="1299">
                    <a:moveTo>
                      <a:pt x="500" y="0"/>
                    </a:moveTo>
                    <a:lnTo>
                      <a:pt x="500" y="500"/>
                    </a:lnTo>
                    <a:lnTo>
                      <a:pt x="0" y="655"/>
                    </a:lnTo>
                    <a:lnTo>
                      <a:pt x="500" y="810"/>
                    </a:lnTo>
                    <a:lnTo>
                      <a:pt x="500" y="1298"/>
                    </a:lnTo>
                    <a:lnTo>
                      <a:pt x="810" y="905"/>
                    </a:lnTo>
                    <a:lnTo>
                      <a:pt x="1298" y="1048"/>
                    </a:lnTo>
                    <a:lnTo>
                      <a:pt x="988" y="655"/>
                    </a:lnTo>
                    <a:lnTo>
                      <a:pt x="1298" y="250"/>
                    </a:lnTo>
                    <a:lnTo>
                      <a:pt x="810" y="405"/>
                    </a:lnTo>
                    <a:lnTo>
                      <a:pt x="500"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8" name="Google Shape;6588;p29"/>
              <p:cNvSpPr/>
              <p:nvPr/>
            </p:nvSpPr>
            <p:spPr>
              <a:xfrm>
                <a:off x="3018525" y="2280175"/>
                <a:ext cx="32475" cy="32475"/>
              </a:xfrm>
              <a:custGeom>
                <a:rect b="b" l="l" r="r" t="t"/>
                <a:pathLst>
                  <a:path extrusionOk="0" h="1299" w="1299">
                    <a:moveTo>
                      <a:pt x="500" y="0"/>
                    </a:moveTo>
                    <a:lnTo>
                      <a:pt x="500" y="500"/>
                    </a:lnTo>
                    <a:lnTo>
                      <a:pt x="0" y="655"/>
                    </a:lnTo>
                    <a:lnTo>
                      <a:pt x="500" y="810"/>
                    </a:lnTo>
                    <a:lnTo>
                      <a:pt x="500" y="1298"/>
                    </a:lnTo>
                    <a:lnTo>
                      <a:pt x="798" y="905"/>
                    </a:lnTo>
                    <a:lnTo>
                      <a:pt x="1298" y="1048"/>
                    </a:lnTo>
                    <a:lnTo>
                      <a:pt x="989" y="655"/>
                    </a:lnTo>
                    <a:lnTo>
                      <a:pt x="1298" y="250"/>
                    </a:lnTo>
                    <a:lnTo>
                      <a:pt x="798" y="405"/>
                    </a:lnTo>
                    <a:lnTo>
                      <a:pt x="500"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9" name="Google Shape;6589;p29"/>
              <p:cNvSpPr/>
              <p:nvPr/>
            </p:nvSpPr>
            <p:spPr>
              <a:xfrm>
                <a:off x="2549425" y="2858225"/>
                <a:ext cx="14900" cy="12800"/>
              </a:xfrm>
              <a:custGeom>
                <a:rect b="b" l="l" r="r" t="t"/>
                <a:pathLst>
                  <a:path extrusionOk="0" h="512" w="596">
                    <a:moveTo>
                      <a:pt x="274" y="0"/>
                    </a:moveTo>
                    <a:cubicBezTo>
                      <a:pt x="119" y="0"/>
                      <a:pt x="0" y="119"/>
                      <a:pt x="0" y="262"/>
                    </a:cubicBezTo>
                    <a:cubicBezTo>
                      <a:pt x="0" y="409"/>
                      <a:pt x="129" y="511"/>
                      <a:pt x="259" y="511"/>
                    </a:cubicBezTo>
                    <a:cubicBezTo>
                      <a:pt x="319" y="511"/>
                      <a:pt x="380" y="490"/>
                      <a:pt x="429" y="441"/>
                    </a:cubicBezTo>
                    <a:cubicBezTo>
                      <a:pt x="595" y="286"/>
                      <a:pt x="488" y="12"/>
                      <a:pt x="27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0" name="Google Shape;6590;p29"/>
              <p:cNvSpPr/>
              <p:nvPr/>
            </p:nvSpPr>
            <p:spPr>
              <a:xfrm>
                <a:off x="2369925" y="2624550"/>
                <a:ext cx="7475" cy="6475"/>
              </a:xfrm>
              <a:custGeom>
                <a:rect b="b" l="l" r="r" t="t"/>
                <a:pathLst>
                  <a:path extrusionOk="0" h="259" w="299">
                    <a:moveTo>
                      <a:pt x="132" y="1"/>
                    </a:moveTo>
                    <a:cubicBezTo>
                      <a:pt x="60" y="1"/>
                      <a:pt x="1" y="60"/>
                      <a:pt x="1" y="132"/>
                    </a:cubicBezTo>
                    <a:cubicBezTo>
                      <a:pt x="1" y="207"/>
                      <a:pt x="64" y="258"/>
                      <a:pt x="131" y="258"/>
                    </a:cubicBezTo>
                    <a:cubicBezTo>
                      <a:pt x="160" y="258"/>
                      <a:pt x="190" y="249"/>
                      <a:pt x="215" y="227"/>
                    </a:cubicBezTo>
                    <a:cubicBezTo>
                      <a:pt x="298" y="144"/>
                      <a:pt x="251" y="1"/>
                      <a:pt x="13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1" name="Google Shape;6591;p29"/>
              <p:cNvSpPr/>
              <p:nvPr/>
            </p:nvSpPr>
            <p:spPr>
              <a:xfrm>
                <a:off x="2025825" y="2983825"/>
                <a:ext cx="7475" cy="6650"/>
              </a:xfrm>
              <a:custGeom>
                <a:rect b="b" l="l" r="r" t="t"/>
                <a:pathLst>
                  <a:path extrusionOk="0" h="266" w="299">
                    <a:moveTo>
                      <a:pt x="132" y="1"/>
                    </a:moveTo>
                    <a:cubicBezTo>
                      <a:pt x="60" y="1"/>
                      <a:pt x="1" y="60"/>
                      <a:pt x="1" y="132"/>
                    </a:cubicBezTo>
                    <a:cubicBezTo>
                      <a:pt x="1" y="212"/>
                      <a:pt x="61" y="266"/>
                      <a:pt x="126" y="266"/>
                    </a:cubicBezTo>
                    <a:cubicBezTo>
                      <a:pt x="157" y="266"/>
                      <a:pt x="188" y="254"/>
                      <a:pt x="215" y="227"/>
                    </a:cubicBezTo>
                    <a:cubicBezTo>
                      <a:pt x="299" y="155"/>
                      <a:pt x="251" y="13"/>
                      <a:pt x="13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2" name="Google Shape;6592;p29"/>
              <p:cNvSpPr/>
              <p:nvPr/>
            </p:nvSpPr>
            <p:spPr>
              <a:xfrm>
                <a:off x="2667000" y="2083975"/>
                <a:ext cx="7750" cy="6400"/>
              </a:xfrm>
              <a:custGeom>
                <a:rect b="b" l="l" r="r" t="t"/>
                <a:pathLst>
                  <a:path extrusionOk="0" h="256" w="310">
                    <a:moveTo>
                      <a:pt x="125" y="1"/>
                    </a:moveTo>
                    <a:cubicBezTo>
                      <a:pt x="60" y="1"/>
                      <a:pt x="0" y="57"/>
                      <a:pt x="0" y="133"/>
                    </a:cubicBezTo>
                    <a:cubicBezTo>
                      <a:pt x="0" y="205"/>
                      <a:pt x="65" y="256"/>
                      <a:pt x="132" y="256"/>
                    </a:cubicBezTo>
                    <a:cubicBezTo>
                      <a:pt x="165" y="256"/>
                      <a:pt x="199" y="244"/>
                      <a:pt x="226" y="216"/>
                    </a:cubicBezTo>
                    <a:cubicBezTo>
                      <a:pt x="310" y="145"/>
                      <a:pt x="250" y="2"/>
                      <a:pt x="143" y="2"/>
                    </a:cubicBezTo>
                    <a:cubicBezTo>
                      <a:pt x="137" y="1"/>
                      <a:pt x="131" y="1"/>
                      <a:pt x="12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3" name="Google Shape;6593;p29"/>
              <p:cNvSpPr/>
              <p:nvPr/>
            </p:nvSpPr>
            <p:spPr>
              <a:xfrm>
                <a:off x="2303550" y="2080750"/>
                <a:ext cx="7475" cy="6450"/>
              </a:xfrm>
              <a:custGeom>
                <a:rect b="b" l="l" r="r" t="t"/>
                <a:pathLst>
                  <a:path extrusionOk="0" h="258" w="299">
                    <a:moveTo>
                      <a:pt x="131" y="0"/>
                    </a:moveTo>
                    <a:cubicBezTo>
                      <a:pt x="60" y="0"/>
                      <a:pt x="0" y="48"/>
                      <a:pt x="0" y="131"/>
                    </a:cubicBezTo>
                    <a:cubicBezTo>
                      <a:pt x="0" y="206"/>
                      <a:pt x="64" y="258"/>
                      <a:pt x="131" y="258"/>
                    </a:cubicBezTo>
                    <a:cubicBezTo>
                      <a:pt x="160" y="258"/>
                      <a:pt x="190" y="248"/>
                      <a:pt x="215" y="226"/>
                    </a:cubicBezTo>
                    <a:cubicBezTo>
                      <a:pt x="298" y="143"/>
                      <a:pt x="251" y="0"/>
                      <a:pt x="13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4" name="Google Shape;6594;p29"/>
              <p:cNvSpPr/>
              <p:nvPr/>
            </p:nvSpPr>
            <p:spPr>
              <a:xfrm>
                <a:off x="1918475" y="2471525"/>
                <a:ext cx="9650" cy="6625"/>
              </a:xfrm>
              <a:custGeom>
                <a:rect b="b" l="l" r="r" t="t"/>
                <a:pathLst>
                  <a:path extrusionOk="0" h="265" w="386">
                    <a:moveTo>
                      <a:pt x="177" y="1"/>
                    </a:moveTo>
                    <a:cubicBezTo>
                      <a:pt x="1" y="1"/>
                      <a:pt x="4" y="264"/>
                      <a:pt x="188" y="264"/>
                    </a:cubicBezTo>
                    <a:cubicBezTo>
                      <a:pt x="191" y="264"/>
                      <a:pt x="195" y="264"/>
                      <a:pt x="199" y="264"/>
                    </a:cubicBezTo>
                    <a:cubicBezTo>
                      <a:pt x="203" y="264"/>
                      <a:pt x="207" y="264"/>
                      <a:pt x="210" y="264"/>
                    </a:cubicBezTo>
                    <a:cubicBezTo>
                      <a:pt x="383" y="264"/>
                      <a:pt x="386" y="1"/>
                      <a:pt x="220" y="1"/>
                    </a:cubicBezTo>
                    <a:cubicBezTo>
                      <a:pt x="214" y="1"/>
                      <a:pt x="207" y="1"/>
                      <a:pt x="199" y="2"/>
                    </a:cubicBezTo>
                    <a:cubicBezTo>
                      <a:pt x="191" y="1"/>
                      <a:pt x="184" y="1"/>
                      <a:pt x="17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5" name="Google Shape;6595;p29"/>
              <p:cNvSpPr/>
              <p:nvPr/>
            </p:nvSpPr>
            <p:spPr>
              <a:xfrm>
                <a:off x="2306625" y="3102300"/>
                <a:ext cx="7675" cy="6650"/>
              </a:xfrm>
              <a:custGeom>
                <a:rect b="b" l="l" r="r" t="t"/>
                <a:pathLst>
                  <a:path extrusionOk="0" h="266" w="307">
                    <a:moveTo>
                      <a:pt x="139" y="0"/>
                    </a:moveTo>
                    <a:cubicBezTo>
                      <a:pt x="68" y="0"/>
                      <a:pt x="8" y="60"/>
                      <a:pt x="8" y="131"/>
                    </a:cubicBezTo>
                    <a:cubicBezTo>
                      <a:pt x="0" y="212"/>
                      <a:pt x="63" y="265"/>
                      <a:pt x="131" y="265"/>
                    </a:cubicBezTo>
                    <a:cubicBezTo>
                      <a:pt x="163" y="265"/>
                      <a:pt x="196" y="253"/>
                      <a:pt x="223" y="227"/>
                    </a:cubicBezTo>
                    <a:cubicBezTo>
                      <a:pt x="306" y="143"/>
                      <a:pt x="258" y="12"/>
                      <a:pt x="13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6" name="Google Shape;6596;p29"/>
              <p:cNvSpPr/>
              <p:nvPr/>
            </p:nvSpPr>
            <p:spPr>
              <a:xfrm>
                <a:off x="2209300" y="3393375"/>
                <a:ext cx="7650" cy="6375"/>
              </a:xfrm>
              <a:custGeom>
                <a:rect b="b" l="l" r="r" t="t"/>
                <a:pathLst>
                  <a:path extrusionOk="0" h="255" w="306">
                    <a:moveTo>
                      <a:pt x="121" y="0"/>
                    </a:moveTo>
                    <a:cubicBezTo>
                      <a:pt x="58" y="0"/>
                      <a:pt x="8" y="55"/>
                      <a:pt x="8" y="121"/>
                    </a:cubicBezTo>
                    <a:cubicBezTo>
                      <a:pt x="0" y="201"/>
                      <a:pt x="63" y="255"/>
                      <a:pt x="131" y="255"/>
                    </a:cubicBezTo>
                    <a:cubicBezTo>
                      <a:pt x="163" y="255"/>
                      <a:pt x="196" y="243"/>
                      <a:pt x="222" y="216"/>
                    </a:cubicBezTo>
                    <a:cubicBezTo>
                      <a:pt x="306" y="145"/>
                      <a:pt x="258" y="2"/>
                      <a:pt x="139" y="2"/>
                    </a:cubicBezTo>
                    <a:cubicBezTo>
                      <a:pt x="133" y="1"/>
                      <a:pt x="127" y="0"/>
                      <a:pt x="12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7" name="Google Shape;6597;p29"/>
              <p:cNvSpPr/>
              <p:nvPr/>
            </p:nvSpPr>
            <p:spPr>
              <a:xfrm>
                <a:off x="2083875" y="3702375"/>
                <a:ext cx="7775" cy="6650"/>
              </a:xfrm>
              <a:custGeom>
                <a:rect b="b" l="l" r="r" t="t"/>
                <a:pathLst>
                  <a:path extrusionOk="0" h="266" w="311">
                    <a:moveTo>
                      <a:pt x="144" y="0"/>
                    </a:moveTo>
                    <a:cubicBezTo>
                      <a:pt x="60" y="0"/>
                      <a:pt x="1" y="60"/>
                      <a:pt x="1" y="131"/>
                    </a:cubicBezTo>
                    <a:cubicBezTo>
                      <a:pt x="1" y="212"/>
                      <a:pt x="66" y="265"/>
                      <a:pt x="135" y="265"/>
                    </a:cubicBezTo>
                    <a:cubicBezTo>
                      <a:pt x="167" y="265"/>
                      <a:pt x="200" y="253"/>
                      <a:pt x="227" y="227"/>
                    </a:cubicBezTo>
                    <a:cubicBezTo>
                      <a:pt x="310" y="143"/>
                      <a:pt x="251" y="0"/>
                      <a:pt x="14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8" name="Google Shape;6598;p29"/>
              <p:cNvSpPr/>
              <p:nvPr/>
            </p:nvSpPr>
            <p:spPr>
              <a:xfrm>
                <a:off x="2559225" y="3660700"/>
                <a:ext cx="6875" cy="6275"/>
              </a:xfrm>
              <a:custGeom>
                <a:rect b="b" l="l" r="r" t="t"/>
                <a:pathLst>
                  <a:path extrusionOk="0" h="251" w="275">
                    <a:moveTo>
                      <a:pt x="132" y="0"/>
                    </a:moveTo>
                    <a:cubicBezTo>
                      <a:pt x="60" y="0"/>
                      <a:pt x="1" y="48"/>
                      <a:pt x="1" y="120"/>
                    </a:cubicBezTo>
                    <a:cubicBezTo>
                      <a:pt x="1" y="203"/>
                      <a:pt x="60" y="250"/>
                      <a:pt x="132" y="250"/>
                    </a:cubicBezTo>
                    <a:cubicBezTo>
                      <a:pt x="215" y="250"/>
                      <a:pt x="275" y="203"/>
                      <a:pt x="275" y="120"/>
                    </a:cubicBezTo>
                    <a:cubicBezTo>
                      <a:pt x="275" y="48"/>
                      <a:pt x="215" y="0"/>
                      <a:pt x="13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9" name="Google Shape;6599;p29"/>
              <p:cNvSpPr/>
              <p:nvPr/>
            </p:nvSpPr>
            <p:spPr>
              <a:xfrm>
                <a:off x="2366350" y="4374475"/>
                <a:ext cx="6875" cy="6575"/>
              </a:xfrm>
              <a:custGeom>
                <a:rect b="b" l="l" r="r" t="t"/>
                <a:pathLst>
                  <a:path extrusionOk="0" h="263" w="275">
                    <a:moveTo>
                      <a:pt x="144" y="1"/>
                    </a:moveTo>
                    <a:cubicBezTo>
                      <a:pt x="60" y="1"/>
                      <a:pt x="1" y="60"/>
                      <a:pt x="1" y="132"/>
                    </a:cubicBezTo>
                    <a:cubicBezTo>
                      <a:pt x="1" y="203"/>
                      <a:pt x="60" y="263"/>
                      <a:pt x="144" y="263"/>
                    </a:cubicBezTo>
                    <a:cubicBezTo>
                      <a:pt x="215" y="263"/>
                      <a:pt x="275" y="203"/>
                      <a:pt x="275" y="132"/>
                    </a:cubicBezTo>
                    <a:cubicBezTo>
                      <a:pt x="275" y="60"/>
                      <a:pt x="215" y="1"/>
                      <a:pt x="14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0" name="Google Shape;6600;p29"/>
              <p:cNvSpPr/>
              <p:nvPr/>
            </p:nvSpPr>
            <p:spPr>
              <a:xfrm>
                <a:off x="3070300" y="3765175"/>
                <a:ext cx="7475" cy="6650"/>
              </a:xfrm>
              <a:custGeom>
                <a:rect b="b" l="l" r="r" t="t"/>
                <a:pathLst>
                  <a:path extrusionOk="0" h="266" w="299">
                    <a:moveTo>
                      <a:pt x="132" y="1"/>
                    </a:moveTo>
                    <a:cubicBezTo>
                      <a:pt x="61" y="1"/>
                      <a:pt x="1" y="60"/>
                      <a:pt x="1" y="132"/>
                    </a:cubicBezTo>
                    <a:cubicBezTo>
                      <a:pt x="1" y="212"/>
                      <a:pt x="61" y="266"/>
                      <a:pt x="126" y="266"/>
                    </a:cubicBezTo>
                    <a:cubicBezTo>
                      <a:pt x="157" y="266"/>
                      <a:pt x="188" y="254"/>
                      <a:pt x="215" y="227"/>
                    </a:cubicBezTo>
                    <a:cubicBezTo>
                      <a:pt x="299" y="143"/>
                      <a:pt x="251" y="12"/>
                      <a:pt x="13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1" name="Google Shape;6601;p29"/>
              <p:cNvSpPr/>
              <p:nvPr/>
            </p:nvSpPr>
            <p:spPr>
              <a:xfrm>
                <a:off x="2988150" y="3991400"/>
                <a:ext cx="7475" cy="6450"/>
              </a:xfrm>
              <a:custGeom>
                <a:rect b="b" l="l" r="r" t="t"/>
                <a:pathLst>
                  <a:path extrusionOk="0" h="258" w="299">
                    <a:moveTo>
                      <a:pt x="132" y="0"/>
                    </a:moveTo>
                    <a:cubicBezTo>
                      <a:pt x="60" y="0"/>
                      <a:pt x="1" y="48"/>
                      <a:pt x="1" y="131"/>
                    </a:cubicBezTo>
                    <a:cubicBezTo>
                      <a:pt x="1" y="206"/>
                      <a:pt x="65" y="258"/>
                      <a:pt x="132" y="258"/>
                    </a:cubicBezTo>
                    <a:cubicBezTo>
                      <a:pt x="161" y="258"/>
                      <a:pt x="190" y="248"/>
                      <a:pt x="215" y="226"/>
                    </a:cubicBezTo>
                    <a:cubicBezTo>
                      <a:pt x="299" y="143"/>
                      <a:pt x="251" y="0"/>
                      <a:pt x="13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2" name="Google Shape;6602;p29"/>
              <p:cNvSpPr/>
              <p:nvPr/>
            </p:nvSpPr>
            <p:spPr>
              <a:xfrm>
                <a:off x="2795575" y="4192900"/>
                <a:ext cx="7475" cy="6650"/>
              </a:xfrm>
              <a:custGeom>
                <a:rect b="b" l="l" r="r" t="t"/>
                <a:pathLst>
                  <a:path extrusionOk="0" h="266" w="299">
                    <a:moveTo>
                      <a:pt x="131" y="1"/>
                    </a:moveTo>
                    <a:cubicBezTo>
                      <a:pt x="60" y="1"/>
                      <a:pt x="1" y="60"/>
                      <a:pt x="1" y="132"/>
                    </a:cubicBezTo>
                    <a:cubicBezTo>
                      <a:pt x="1" y="212"/>
                      <a:pt x="61" y="266"/>
                      <a:pt x="125" y="266"/>
                    </a:cubicBezTo>
                    <a:cubicBezTo>
                      <a:pt x="156" y="266"/>
                      <a:pt x="188" y="254"/>
                      <a:pt x="215" y="227"/>
                    </a:cubicBezTo>
                    <a:cubicBezTo>
                      <a:pt x="298" y="144"/>
                      <a:pt x="251" y="13"/>
                      <a:pt x="13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3" name="Google Shape;6603;p29"/>
              <p:cNvSpPr/>
              <p:nvPr/>
            </p:nvSpPr>
            <p:spPr>
              <a:xfrm>
                <a:off x="3423925" y="3518125"/>
                <a:ext cx="7775" cy="6650"/>
              </a:xfrm>
              <a:custGeom>
                <a:rect b="b" l="l" r="r" t="t"/>
                <a:pathLst>
                  <a:path extrusionOk="0" h="266" w="311">
                    <a:moveTo>
                      <a:pt x="143" y="0"/>
                    </a:moveTo>
                    <a:cubicBezTo>
                      <a:pt x="72" y="0"/>
                      <a:pt x="1" y="60"/>
                      <a:pt x="1" y="131"/>
                    </a:cubicBezTo>
                    <a:cubicBezTo>
                      <a:pt x="1" y="212"/>
                      <a:pt x="66" y="265"/>
                      <a:pt x="135" y="265"/>
                    </a:cubicBezTo>
                    <a:cubicBezTo>
                      <a:pt x="167" y="265"/>
                      <a:pt x="200" y="253"/>
                      <a:pt x="227" y="227"/>
                    </a:cubicBezTo>
                    <a:cubicBezTo>
                      <a:pt x="310" y="143"/>
                      <a:pt x="263" y="0"/>
                      <a:pt x="14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4" name="Google Shape;6604;p29"/>
              <p:cNvSpPr/>
              <p:nvPr/>
            </p:nvSpPr>
            <p:spPr>
              <a:xfrm>
                <a:off x="4689275" y="3780950"/>
                <a:ext cx="7750" cy="6650"/>
              </a:xfrm>
              <a:custGeom>
                <a:rect b="b" l="l" r="r" t="t"/>
                <a:pathLst>
                  <a:path extrusionOk="0" h="266" w="310">
                    <a:moveTo>
                      <a:pt x="143" y="1"/>
                    </a:moveTo>
                    <a:cubicBezTo>
                      <a:pt x="60" y="1"/>
                      <a:pt x="0" y="60"/>
                      <a:pt x="0" y="132"/>
                    </a:cubicBezTo>
                    <a:cubicBezTo>
                      <a:pt x="0" y="212"/>
                      <a:pt x="66" y="266"/>
                      <a:pt x="134" y="266"/>
                    </a:cubicBezTo>
                    <a:cubicBezTo>
                      <a:pt x="166" y="266"/>
                      <a:pt x="199" y="254"/>
                      <a:pt x="226" y="227"/>
                    </a:cubicBezTo>
                    <a:cubicBezTo>
                      <a:pt x="310" y="143"/>
                      <a:pt x="250" y="1"/>
                      <a:pt x="14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5" name="Google Shape;6605;p29"/>
              <p:cNvSpPr/>
              <p:nvPr/>
            </p:nvSpPr>
            <p:spPr>
              <a:xfrm>
                <a:off x="3730525" y="4181600"/>
                <a:ext cx="7450" cy="6450"/>
              </a:xfrm>
              <a:custGeom>
                <a:rect b="b" l="l" r="r" t="t"/>
                <a:pathLst>
                  <a:path extrusionOk="0" h="258" w="298">
                    <a:moveTo>
                      <a:pt x="131" y="0"/>
                    </a:moveTo>
                    <a:cubicBezTo>
                      <a:pt x="60" y="0"/>
                      <a:pt x="0" y="60"/>
                      <a:pt x="0" y="131"/>
                    </a:cubicBezTo>
                    <a:cubicBezTo>
                      <a:pt x="0" y="206"/>
                      <a:pt x="64" y="258"/>
                      <a:pt x="131" y="258"/>
                    </a:cubicBezTo>
                    <a:cubicBezTo>
                      <a:pt x="160" y="258"/>
                      <a:pt x="189" y="248"/>
                      <a:pt x="214" y="227"/>
                    </a:cubicBezTo>
                    <a:cubicBezTo>
                      <a:pt x="298" y="143"/>
                      <a:pt x="250" y="12"/>
                      <a:pt x="13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6" name="Google Shape;6606;p29"/>
              <p:cNvSpPr/>
              <p:nvPr/>
            </p:nvSpPr>
            <p:spPr>
              <a:xfrm>
                <a:off x="3041150" y="3291300"/>
                <a:ext cx="6850" cy="6575"/>
              </a:xfrm>
              <a:custGeom>
                <a:rect b="b" l="l" r="r" t="t"/>
                <a:pathLst>
                  <a:path extrusionOk="0" h="263" w="274">
                    <a:moveTo>
                      <a:pt x="143" y="1"/>
                    </a:moveTo>
                    <a:cubicBezTo>
                      <a:pt x="72" y="1"/>
                      <a:pt x="0" y="60"/>
                      <a:pt x="0" y="132"/>
                    </a:cubicBezTo>
                    <a:cubicBezTo>
                      <a:pt x="0" y="203"/>
                      <a:pt x="72" y="263"/>
                      <a:pt x="143" y="263"/>
                    </a:cubicBezTo>
                    <a:cubicBezTo>
                      <a:pt x="214" y="263"/>
                      <a:pt x="274" y="203"/>
                      <a:pt x="274" y="132"/>
                    </a:cubicBezTo>
                    <a:cubicBezTo>
                      <a:pt x="274" y="60"/>
                      <a:pt x="214" y="1"/>
                      <a:pt x="14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7" name="Google Shape;6607;p29"/>
              <p:cNvSpPr/>
              <p:nvPr/>
            </p:nvSpPr>
            <p:spPr>
              <a:xfrm>
                <a:off x="2792000" y="3183250"/>
                <a:ext cx="7775" cy="6650"/>
              </a:xfrm>
              <a:custGeom>
                <a:rect b="b" l="l" r="r" t="t"/>
                <a:pathLst>
                  <a:path extrusionOk="0" h="266" w="311">
                    <a:moveTo>
                      <a:pt x="144" y="1"/>
                    </a:moveTo>
                    <a:cubicBezTo>
                      <a:pt x="60" y="1"/>
                      <a:pt x="1" y="60"/>
                      <a:pt x="1" y="132"/>
                    </a:cubicBezTo>
                    <a:cubicBezTo>
                      <a:pt x="1" y="213"/>
                      <a:pt x="66" y="266"/>
                      <a:pt x="135" y="266"/>
                    </a:cubicBezTo>
                    <a:cubicBezTo>
                      <a:pt x="167" y="266"/>
                      <a:pt x="200" y="254"/>
                      <a:pt x="227" y="227"/>
                    </a:cubicBezTo>
                    <a:cubicBezTo>
                      <a:pt x="310" y="144"/>
                      <a:pt x="251" y="1"/>
                      <a:pt x="14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8" name="Google Shape;6608;p29"/>
              <p:cNvSpPr/>
              <p:nvPr/>
            </p:nvSpPr>
            <p:spPr>
              <a:xfrm>
                <a:off x="2931600" y="2869500"/>
                <a:ext cx="7775" cy="6500"/>
              </a:xfrm>
              <a:custGeom>
                <a:rect b="b" l="l" r="r" t="t"/>
                <a:pathLst>
                  <a:path extrusionOk="0" h="260" w="311">
                    <a:moveTo>
                      <a:pt x="123" y="0"/>
                    </a:moveTo>
                    <a:cubicBezTo>
                      <a:pt x="50" y="0"/>
                      <a:pt x="1" y="56"/>
                      <a:pt x="1" y="133"/>
                    </a:cubicBezTo>
                    <a:cubicBezTo>
                      <a:pt x="1" y="208"/>
                      <a:pt x="70" y="259"/>
                      <a:pt x="141" y="259"/>
                    </a:cubicBezTo>
                    <a:cubicBezTo>
                      <a:pt x="171" y="259"/>
                      <a:pt x="202" y="249"/>
                      <a:pt x="227" y="228"/>
                    </a:cubicBezTo>
                    <a:cubicBezTo>
                      <a:pt x="310" y="145"/>
                      <a:pt x="251" y="2"/>
                      <a:pt x="144" y="2"/>
                    </a:cubicBezTo>
                    <a:cubicBezTo>
                      <a:pt x="136" y="1"/>
                      <a:pt x="129" y="0"/>
                      <a:pt x="12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9" name="Google Shape;6609;p29"/>
              <p:cNvSpPr/>
              <p:nvPr/>
            </p:nvSpPr>
            <p:spPr>
              <a:xfrm>
                <a:off x="2775025" y="2452800"/>
                <a:ext cx="7475" cy="6675"/>
              </a:xfrm>
              <a:custGeom>
                <a:rect b="b" l="l" r="r" t="t"/>
                <a:pathLst>
                  <a:path extrusionOk="0" h="267" w="299">
                    <a:moveTo>
                      <a:pt x="132" y="1"/>
                    </a:moveTo>
                    <a:cubicBezTo>
                      <a:pt x="61" y="1"/>
                      <a:pt x="1" y="61"/>
                      <a:pt x="1" y="132"/>
                    </a:cubicBezTo>
                    <a:cubicBezTo>
                      <a:pt x="1" y="213"/>
                      <a:pt x="61" y="266"/>
                      <a:pt x="126" y="266"/>
                    </a:cubicBezTo>
                    <a:cubicBezTo>
                      <a:pt x="157" y="266"/>
                      <a:pt x="188" y="254"/>
                      <a:pt x="215" y="227"/>
                    </a:cubicBezTo>
                    <a:cubicBezTo>
                      <a:pt x="299" y="156"/>
                      <a:pt x="251" y="13"/>
                      <a:pt x="13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0" name="Google Shape;6610;p29"/>
              <p:cNvSpPr/>
              <p:nvPr/>
            </p:nvSpPr>
            <p:spPr>
              <a:xfrm>
                <a:off x="3629900" y="2809400"/>
                <a:ext cx="7775" cy="6650"/>
              </a:xfrm>
              <a:custGeom>
                <a:rect b="b" l="l" r="r" t="t"/>
                <a:pathLst>
                  <a:path extrusionOk="0" h="266" w="311">
                    <a:moveTo>
                      <a:pt x="144" y="1"/>
                    </a:moveTo>
                    <a:cubicBezTo>
                      <a:pt x="72" y="1"/>
                      <a:pt x="1" y="60"/>
                      <a:pt x="1" y="132"/>
                    </a:cubicBezTo>
                    <a:cubicBezTo>
                      <a:pt x="1" y="212"/>
                      <a:pt x="66" y="266"/>
                      <a:pt x="135" y="266"/>
                    </a:cubicBezTo>
                    <a:cubicBezTo>
                      <a:pt x="167" y="266"/>
                      <a:pt x="200" y="254"/>
                      <a:pt x="227" y="227"/>
                    </a:cubicBezTo>
                    <a:cubicBezTo>
                      <a:pt x="310" y="144"/>
                      <a:pt x="251" y="1"/>
                      <a:pt x="14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1" name="Google Shape;6611;p29"/>
              <p:cNvSpPr/>
              <p:nvPr/>
            </p:nvSpPr>
            <p:spPr>
              <a:xfrm>
                <a:off x="3815350" y="3113600"/>
                <a:ext cx="7450" cy="6650"/>
              </a:xfrm>
              <a:custGeom>
                <a:rect b="b" l="l" r="r" t="t"/>
                <a:pathLst>
                  <a:path extrusionOk="0" h="266" w="298">
                    <a:moveTo>
                      <a:pt x="131" y="1"/>
                    </a:moveTo>
                    <a:cubicBezTo>
                      <a:pt x="60" y="1"/>
                      <a:pt x="0" y="60"/>
                      <a:pt x="0" y="132"/>
                    </a:cubicBezTo>
                    <a:cubicBezTo>
                      <a:pt x="0" y="213"/>
                      <a:pt x="61" y="266"/>
                      <a:pt x="125" y="266"/>
                    </a:cubicBezTo>
                    <a:cubicBezTo>
                      <a:pt x="156" y="266"/>
                      <a:pt x="188" y="254"/>
                      <a:pt x="215" y="227"/>
                    </a:cubicBezTo>
                    <a:cubicBezTo>
                      <a:pt x="298" y="156"/>
                      <a:pt x="250" y="13"/>
                      <a:pt x="13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2" name="Google Shape;6612;p29"/>
              <p:cNvSpPr/>
              <p:nvPr/>
            </p:nvSpPr>
            <p:spPr>
              <a:xfrm>
                <a:off x="2695275" y="3010025"/>
                <a:ext cx="6850" cy="6575"/>
              </a:xfrm>
              <a:custGeom>
                <a:rect b="b" l="l" r="r" t="t"/>
                <a:pathLst>
                  <a:path extrusionOk="0" h="263" w="274">
                    <a:moveTo>
                      <a:pt x="131" y="0"/>
                    </a:moveTo>
                    <a:cubicBezTo>
                      <a:pt x="60" y="0"/>
                      <a:pt x="0" y="60"/>
                      <a:pt x="0" y="131"/>
                    </a:cubicBezTo>
                    <a:cubicBezTo>
                      <a:pt x="0" y="203"/>
                      <a:pt x="60" y="262"/>
                      <a:pt x="131" y="262"/>
                    </a:cubicBezTo>
                    <a:cubicBezTo>
                      <a:pt x="203" y="262"/>
                      <a:pt x="274" y="203"/>
                      <a:pt x="274" y="131"/>
                    </a:cubicBezTo>
                    <a:cubicBezTo>
                      <a:pt x="274" y="60"/>
                      <a:pt x="203" y="0"/>
                      <a:pt x="13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3" name="Google Shape;6613;p29"/>
              <p:cNvSpPr/>
              <p:nvPr/>
            </p:nvSpPr>
            <p:spPr>
              <a:xfrm>
                <a:off x="1995775" y="2767725"/>
                <a:ext cx="7750" cy="6475"/>
              </a:xfrm>
              <a:custGeom>
                <a:rect b="b" l="l" r="r" t="t"/>
                <a:pathLst>
                  <a:path extrusionOk="0" h="259" w="310">
                    <a:moveTo>
                      <a:pt x="143" y="1"/>
                    </a:moveTo>
                    <a:cubicBezTo>
                      <a:pt x="72" y="1"/>
                      <a:pt x="12" y="60"/>
                      <a:pt x="0" y="132"/>
                    </a:cubicBezTo>
                    <a:cubicBezTo>
                      <a:pt x="0" y="207"/>
                      <a:pt x="70" y="258"/>
                      <a:pt x="141" y="258"/>
                    </a:cubicBezTo>
                    <a:cubicBezTo>
                      <a:pt x="171" y="258"/>
                      <a:pt x="201" y="249"/>
                      <a:pt x="227" y="227"/>
                    </a:cubicBezTo>
                    <a:cubicBezTo>
                      <a:pt x="310" y="144"/>
                      <a:pt x="250" y="1"/>
                      <a:pt x="14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4" name="Google Shape;6614;p29"/>
              <p:cNvSpPr/>
              <p:nvPr/>
            </p:nvSpPr>
            <p:spPr>
              <a:xfrm>
                <a:off x="1842475" y="2609675"/>
                <a:ext cx="7475" cy="6525"/>
              </a:xfrm>
              <a:custGeom>
                <a:rect b="b" l="l" r="r" t="t"/>
                <a:pathLst>
                  <a:path extrusionOk="0" h="261" w="299">
                    <a:moveTo>
                      <a:pt x="132" y="1"/>
                    </a:moveTo>
                    <a:cubicBezTo>
                      <a:pt x="60" y="1"/>
                      <a:pt x="1" y="60"/>
                      <a:pt x="1" y="132"/>
                    </a:cubicBezTo>
                    <a:cubicBezTo>
                      <a:pt x="1" y="212"/>
                      <a:pt x="61" y="260"/>
                      <a:pt x="126" y="260"/>
                    </a:cubicBezTo>
                    <a:cubicBezTo>
                      <a:pt x="157" y="260"/>
                      <a:pt x="188" y="250"/>
                      <a:pt x="215" y="227"/>
                    </a:cubicBezTo>
                    <a:cubicBezTo>
                      <a:pt x="298" y="143"/>
                      <a:pt x="251" y="12"/>
                      <a:pt x="13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5" name="Google Shape;6615;p29"/>
              <p:cNvSpPr/>
              <p:nvPr/>
            </p:nvSpPr>
            <p:spPr>
              <a:xfrm>
                <a:off x="1810500" y="1837825"/>
                <a:ext cx="9225" cy="6625"/>
              </a:xfrm>
              <a:custGeom>
                <a:rect b="b" l="l" r="r" t="t"/>
                <a:pathLst>
                  <a:path extrusionOk="0" h="265" w="369">
                    <a:moveTo>
                      <a:pt x="164" y="0"/>
                    </a:moveTo>
                    <a:cubicBezTo>
                      <a:pt x="1" y="0"/>
                      <a:pt x="1" y="265"/>
                      <a:pt x="164" y="265"/>
                    </a:cubicBezTo>
                    <a:cubicBezTo>
                      <a:pt x="170" y="265"/>
                      <a:pt x="177" y="265"/>
                      <a:pt x="184" y="264"/>
                    </a:cubicBezTo>
                    <a:cubicBezTo>
                      <a:pt x="191" y="265"/>
                      <a:pt x="198" y="265"/>
                      <a:pt x="205" y="265"/>
                    </a:cubicBezTo>
                    <a:cubicBezTo>
                      <a:pt x="368" y="265"/>
                      <a:pt x="368" y="0"/>
                      <a:pt x="205" y="0"/>
                    </a:cubicBezTo>
                    <a:cubicBezTo>
                      <a:pt x="198" y="0"/>
                      <a:pt x="191" y="1"/>
                      <a:pt x="184" y="2"/>
                    </a:cubicBezTo>
                    <a:cubicBezTo>
                      <a:pt x="177" y="1"/>
                      <a:pt x="170" y="0"/>
                      <a:pt x="16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6" name="Google Shape;6616;p29"/>
              <p:cNvSpPr/>
              <p:nvPr/>
            </p:nvSpPr>
            <p:spPr>
              <a:xfrm>
                <a:off x="1120375" y="1474375"/>
                <a:ext cx="7450" cy="6400"/>
              </a:xfrm>
              <a:custGeom>
                <a:rect b="b" l="l" r="r" t="t"/>
                <a:pathLst>
                  <a:path extrusionOk="0" h="256" w="298">
                    <a:moveTo>
                      <a:pt x="113" y="1"/>
                    </a:moveTo>
                    <a:cubicBezTo>
                      <a:pt x="50" y="1"/>
                      <a:pt x="0" y="57"/>
                      <a:pt x="0" y="133"/>
                    </a:cubicBezTo>
                    <a:cubicBezTo>
                      <a:pt x="0" y="205"/>
                      <a:pt x="59" y="256"/>
                      <a:pt x="124" y="256"/>
                    </a:cubicBezTo>
                    <a:cubicBezTo>
                      <a:pt x="155" y="256"/>
                      <a:pt x="187" y="244"/>
                      <a:pt x="214" y="217"/>
                    </a:cubicBezTo>
                    <a:cubicBezTo>
                      <a:pt x="298" y="145"/>
                      <a:pt x="250" y="2"/>
                      <a:pt x="131" y="2"/>
                    </a:cubicBezTo>
                    <a:cubicBezTo>
                      <a:pt x="125" y="1"/>
                      <a:pt x="119" y="1"/>
                      <a:pt x="11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7" name="Google Shape;6617;p29"/>
              <p:cNvSpPr/>
              <p:nvPr/>
            </p:nvSpPr>
            <p:spPr>
              <a:xfrm>
                <a:off x="1754675" y="1531525"/>
                <a:ext cx="7750" cy="6400"/>
              </a:xfrm>
              <a:custGeom>
                <a:rect b="b" l="l" r="r" t="t"/>
                <a:pathLst>
                  <a:path extrusionOk="0" h="256" w="310">
                    <a:moveTo>
                      <a:pt x="125" y="1"/>
                    </a:moveTo>
                    <a:cubicBezTo>
                      <a:pt x="60" y="1"/>
                      <a:pt x="0" y="57"/>
                      <a:pt x="0" y="133"/>
                    </a:cubicBezTo>
                    <a:cubicBezTo>
                      <a:pt x="0" y="205"/>
                      <a:pt x="65" y="256"/>
                      <a:pt x="133" y="256"/>
                    </a:cubicBezTo>
                    <a:cubicBezTo>
                      <a:pt x="166" y="256"/>
                      <a:pt x="199" y="244"/>
                      <a:pt x="227" y="217"/>
                    </a:cubicBezTo>
                    <a:cubicBezTo>
                      <a:pt x="310" y="145"/>
                      <a:pt x="250" y="2"/>
                      <a:pt x="143" y="2"/>
                    </a:cubicBezTo>
                    <a:cubicBezTo>
                      <a:pt x="137" y="1"/>
                      <a:pt x="131" y="1"/>
                      <a:pt x="12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8" name="Google Shape;6618;p29"/>
              <p:cNvSpPr/>
              <p:nvPr/>
            </p:nvSpPr>
            <p:spPr>
              <a:xfrm>
                <a:off x="1641050" y="1002925"/>
                <a:ext cx="7675" cy="6650"/>
              </a:xfrm>
              <a:custGeom>
                <a:rect b="b" l="l" r="r" t="t"/>
                <a:pathLst>
                  <a:path extrusionOk="0" h="266" w="307">
                    <a:moveTo>
                      <a:pt x="140" y="1"/>
                    </a:moveTo>
                    <a:cubicBezTo>
                      <a:pt x="69" y="1"/>
                      <a:pt x="9" y="60"/>
                      <a:pt x="9" y="132"/>
                    </a:cubicBezTo>
                    <a:cubicBezTo>
                      <a:pt x="1" y="212"/>
                      <a:pt x="64" y="266"/>
                      <a:pt x="132" y="266"/>
                    </a:cubicBezTo>
                    <a:cubicBezTo>
                      <a:pt x="164" y="266"/>
                      <a:pt x="197" y="254"/>
                      <a:pt x="223" y="227"/>
                    </a:cubicBezTo>
                    <a:cubicBezTo>
                      <a:pt x="307" y="144"/>
                      <a:pt x="259" y="1"/>
                      <a:pt x="14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9" name="Google Shape;6619;p29"/>
              <p:cNvSpPr/>
              <p:nvPr/>
            </p:nvSpPr>
            <p:spPr>
              <a:xfrm>
                <a:off x="1448075" y="2492100"/>
                <a:ext cx="7775" cy="6650"/>
              </a:xfrm>
              <a:custGeom>
                <a:rect b="b" l="l" r="r" t="t"/>
                <a:pathLst>
                  <a:path extrusionOk="0" h="266" w="311">
                    <a:moveTo>
                      <a:pt x="144" y="1"/>
                    </a:moveTo>
                    <a:cubicBezTo>
                      <a:pt x="72" y="1"/>
                      <a:pt x="13" y="60"/>
                      <a:pt x="1" y="132"/>
                    </a:cubicBezTo>
                    <a:cubicBezTo>
                      <a:pt x="1" y="212"/>
                      <a:pt x="67" y="266"/>
                      <a:pt x="135" y="266"/>
                    </a:cubicBezTo>
                    <a:cubicBezTo>
                      <a:pt x="167" y="266"/>
                      <a:pt x="200" y="254"/>
                      <a:pt x="227" y="227"/>
                    </a:cubicBezTo>
                    <a:cubicBezTo>
                      <a:pt x="310" y="155"/>
                      <a:pt x="263" y="13"/>
                      <a:pt x="14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0" name="Google Shape;6620;p29"/>
              <p:cNvSpPr/>
              <p:nvPr/>
            </p:nvSpPr>
            <p:spPr>
              <a:xfrm>
                <a:off x="1562550" y="2880800"/>
                <a:ext cx="9225" cy="6650"/>
              </a:xfrm>
              <a:custGeom>
                <a:rect b="b" l="l" r="r" t="t"/>
                <a:pathLst>
                  <a:path extrusionOk="0" h="266" w="369">
                    <a:moveTo>
                      <a:pt x="164" y="1"/>
                    </a:moveTo>
                    <a:cubicBezTo>
                      <a:pt x="1" y="1"/>
                      <a:pt x="1" y="265"/>
                      <a:pt x="164" y="265"/>
                    </a:cubicBezTo>
                    <a:cubicBezTo>
                      <a:pt x="171" y="265"/>
                      <a:pt x="177" y="265"/>
                      <a:pt x="184" y="264"/>
                    </a:cubicBezTo>
                    <a:cubicBezTo>
                      <a:pt x="191" y="265"/>
                      <a:pt x="198" y="265"/>
                      <a:pt x="205" y="265"/>
                    </a:cubicBezTo>
                    <a:cubicBezTo>
                      <a:pt x="368" y="265"/>
                      <a:pt x="368" y="1"/>
                      <a:pt x="205" y="1"/>
                    </a:cubicBezTo>
                    <a:cubicBezTo>
                      <a:pt x="198" y="1"/>
                      <a:pt x="191" y="1"/>
                      <a:pt x="184" y="2"/>
                    </a:cubicBezTo>
                    <a:cubicBezTo>
                      <a:pt x="177" y="1"/>
                      <a:pt x="171" y="1"/>
                      <a:pt x="16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1" name="Google Shape;6621;p29"/>
              <p:cNvSpPr/>
              <p:nvPr/>
            </p:nvSpPr>
            <p:spPr>
              <a:xfrm>
                <a:off x="2004500" y="2263775"/>
                <a:ext cx="9350" cy="6600"/>
              </a:xfrm>
              <a:custGeom>
                <a:rect b="b" l="l" r="r" t="t"/>
                <a:pathLst>
                  <a:path extrusionOk="0" h="264" w="374">
                    <a:moveTo>
                      <a:pt x="166" y="0"/>
                    </a:moveTo>
                    <a:cubicBezTo>
                      <a:pt x="0" y="0"/>
                      <a:pt x="4" y="264"/>
                      <a:pt x="176" y="264"/>
                    </a:cubicBezTo>
                    <a:cubicBezTo>
                      <a:pt x="180" y="264"/>
                      <a:pt x="183" y="264"/>
                      <a:pt x="187" y="263"/>
                    </a:cubicBezTo>
                    <a:cubicBezTo>
                      <a:pt x="191" y="264"/>
                      <a:pt x="195" y="264"/>
                      <a:pt x="198" y="264"/>
                    </a:cubicBezTo>
                    <a:cubicBezTo>
                      <a:pt x="371" y="264"/>
                      <a:pt x="374" y="0"/>
                      <a:pt x="208" y="0"/>
                    </a:cubicBezTo>
                    <a:cubicBezTo>
                      <a:pt x="202" y="0"/>
                      <a:pt x="195" y="1"/>
                      <a:pt x="187" y="2"/>
                    </a:cubicBezTo>
                    <a:cubicBezTo>
                      <a:pt x="180" y="1"/>
                      <a:pt x="173" y="0"/>
                      <a:pt x="16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2" name="Google Shape;6622;p29"/>
              <p:cNvSpPr/>
              <p:nvPr/>
            </p:nvSpPr>
            <p:spPr>
              <a:xfrm>
                <a:off x="1084350" y="2031025"/>
                <a:ext cx="7475" cy="6600"/>
              </a:xfrm>
              <a:custGeom>
                <a:rect b="b" l="l" r="r" t="t"/>
                <a:pathLst>
                  <a:path extrusionOk="0" h="264" w="299">
                    <a:moveTo>
                      <a:pt x="131" y="1"/>
                    </a:moveTo>
                    <a:cubicBezTo>
                      <a:pt x="60" y="1"/>
                      <a:pt x="0" y="60"/>
                      <a:pt x="0" y="132"/>
                    </a:cubicBezTo>
                    <a:cubicBezTo>
                      <a:pt x="0" y="206"/>
                      <a:pt x="64" y="264"/>
                      <a:pt x="130" y="264"/>
                    </a:cubicBezTo>
                    <a:cubicBezTo>
                      <a:pt x="160" y="264"/>
                      <a:pt x="189" y="253"/>
                      <a:pt x="215" y="227"/>
                    </a:cubicBezTo>
                    <a:cubicBezTo>
                      <a:pt x="298" y="144"/>
                      <a:pt x="251" y="1"/>
                      <a:pt x="13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3" name="Google Shape;6623;p29"/>
              <p:cNvSpPr/>
              <p:nvPr/>
            </p:nvSpPr>
            <p:spPr>
              <a:xfrm>
                <a:off x="1136450" y="2258750"/>
                <a:ext cx="7450" cy="6450"/>
              </a:xfrm>
              <a:custGeom>
                <a:rect b="b" l="l" r="r" t="t"/>
                <a:pathLst>
                  <a:path extrusionOk="0" h="258" w="298">
                    <a:moveTo>
                      <a:pt x="131" y="0"/>
                    </a:moveTo>
                    <a:cubicBezTo>
                      <a:pt x="60" y="0"/>
                      <a:pt x="0" y="48"/>
                      <a:pt x="0" y="131"/>
                    </a:cubicBezTo>
                    <a:cubicBezTo>
                      <a:pt x="0" y="206"/>
                      <a:pt x="64" y="258"/>
                      <a:pt x="131" y="258"/>
                    </a:cubicBezTo>
                    <a:cubicBezTo>
                      <a:pt x="160" y="258"/>
                      <a:pt x="189" y="248"/>
                      <a:pt x="214" y="226"/>
                    </a:cubicBezTo>
                    <a:cubicBezTo>
                      <a:pt x="298" y="143"/>
                      <a:pt x="250" y="0"/>
                      <a:pt x="13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4" name="Google Shape;6624;p29"/>
              <p:cNvSpPr/>
              <p:nvPr/>
            </p:nvSpPr>
            <p:spPr>
              <a:xfrm>
                <a:off x="2517275" y="1742000"/>
                <a:ext cx="7750" cy="6475"/>
              </a:xfrm>
              <a:custGeom>
                <a:rect b="b" l="l" r="r" t="t"/>
                <a:pathLst>
                  <a:path extrusionOk="0" h="259" w="310">
                    <a:moveTo>
                      <a:pt x="143" y="1"/>
                    </a:moveTo>
                    <a:cubicBezTo>
                      <a:pt x="60" y="1"/>
                      <a:pt x="0" y="60"/>
                      <a:pt x="0" y="132"/>
                    </a:cubicBezTo>
                    <a:cubicBezTo>
                      <a:pt x="0" y="207"/>
                      <a:pt x="70" y="258"/>
                      <a:pt x="140" y="258"/>
                    </a:cubicBezTo>
                    <a:cubicBezTo>
                      <a:pt x="171" y="258"/>
                      <a:pt x="201" y="249"/>
                      <a:pt x="226" y="227"/>
                    </a:cubicBezTo>
                    <a:cubicBezTo>
                      <a:pt x="310" y="144"/>
                      <a:pt x="250" y="1"/>
                      <a:pt x="14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5" name="Google Shape;6625;p29"/>
              <p:cNvSpPr/>
              <p:nvPr/>
            </p:nvSpPr>
            <p:spPr>
              <a:xfrm>
                <a:off x="2397900" y="1508950"/>
                <a:ext cx="6875" cy="6575"/>
              </a:xfrm>
              <a:custGeom>
                <a:rect b="b" l="l" r="r" t="t"/>
                <a:pathLst>
                  <a:path extrusionOk="0" h="263" w="275">
                    <a:moveTo>
                      <a:pt x="144" y="0"/>
                    </a:moveTo>
                    <a:cubicBezTo>
                      <a:pt x="60" y="0"/>
                      <a:pt x="1" y="60"/>
                      <a:pt x="1" y="131"/>
                    </a:cubicBezTo>
                    <a:cubicBezTo>
                      <a:pt x="1" y="203"/>
                      <a:pt x="60" y="262"/>
                      <a:pt x="144" y="262"/>
                    </a:cubicBezTo>
                    <a:cubicBezTo>
                      <a:pt x="215" y="262"/>
                      <a:pt x="275" y="203"/>
                      <a:pt x="275" y="131"/>
                    </a:cubicBezTo>
                    <a:cubicBezTo>
                      <a:pt x="275" y="60"/>
                      <a:pt x="215" y="0"/>
                      <a:pt x="14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6" name="Google Shape;6626;p29"/>
              <p:cNvSpPr/>
              <p:nvPr/>
            </p:nvSpPr>
            <p:spPr>
              <a:xfrm>
                <a:off x="2788725" y="1418150"/>
                <a:ext cx="7475" cy="6675"/>
              </a:xfrm>
              <a:custGeom>
                <a:rect b="b" l="l" r="r" t="t"/>
                <a:pathLst>
                  <a:path extrusionOk="0" h="267" w="299">
                    <a:moveTo>
                      <a:pt x="132" y="1"/>
                    </a:moveTo>
                    <a:cubicBezTo>
                      <a:pt x="60" y="1"/>
                      <a:pt x="1" y="60"/>
                      <a:pt x="1" y="132"/>
                    </a:cubicBezTo>
                    <a:cubicBezTo>
                      <a:pt x="1" y="213"/>
                      <a:pt x="61" y="266"/>
                      <a:pt x="126" y="266"/>
                    </a:cubicBezTo>
                    <a:cubicBezTo>
                      <a:pt x="156" y="266"/>
                      <a:pt x="188" y="254"/>
                      <a:pt x="215" y="227"/>
                    </a:cubicBezTo>
                    <a:cubicBezTo>
                      <a:pt x="298" y="156"/>
                      <a:pt x="251" y="13"/>
                      <a:pt x="13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7" name="Google Shape;6627;p29"/>
              <p:cNvSpPr/>
              <p:nvPr/>
            </p:nvSpPr>
            <p:spPr>
              <a:xfrm>
                <a:off x="2573225" y="1144925"/>
                <a:ext cx="7775" cy="6450"/>
              </a:xfrm>
              <a:custGeom>
                <a:rect b="b" l="l" r="r" t="t"/>
                <a:pathLst>
                  <a:path extrusionOk="0" h="258" w="311">
                    <a:moveTo>
                      <a:pt x="132" y="0"/>
                    </a:moveTo>
                    <a:cubicBezTo>
                      <a:pt x="60" y="0"/>
                      <a:pt x="1" y="48"/>
                      <a:pt x="1" y="131"/>
                    </a:cubicBezTo>
                    <a:cubicBezTo>
                      <a:pt x="1" y="206"/>
                      <a:pt x="64" y="257"/>
                      <a:pt x="131" y="257"/>
                    </a:cubicBezTo>
                    <a:cubicBezTo>
                      <a:pt x="160" y="257"/>
                      <a:pt x="190" y="248"/>
                      <a:pt x="215" y="226"/>
                    </a:cubicBezTo>
                    <a:cubicBezTo>
                      <a:pt x="310" y="143"/>
                      <a:pt x="251" y="0"/>
                      <a:pt x="13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8" name="Google Shape;6628;p29"/>
              <p:cNvSpPr/>
              <p:nvPr/>
            </p:nvSpPr>
            <p:spPr>
              <a:xfrm>
                <a:off x="3230150" y="1622050"/>
                <a:ext cx="7475" cy="6650"/>
              </a:xfrm>
              <a:custGeom>
                <a:rect b="b" l="l" r="r" t="t"/>
                <a:pathLst>
                  <a:path extrusionOk="0" h="266" w="299">
                    <a:moveTo>
                      <a:pt x="132" y="1"/>
                    </a:moveTo>
                    <a:cubicBezTo>
                      <a:pt x="60" y="1"/>
                      <a:pt x="1" y="60"/>
                      <a:pt x="1" y="132"/>
                    </a:cubicBezTo>
                    <a:cubicBezTo>
                      <a:pt x="1" y="212"/>
                      <a:pt x="61" y="266"/>
                      <a:pt x="126" y="266"/>
                    </a:cubicBezTo>
                    <a:cubicBezTo>
                      <a:pt x="156" y="266"/>
                      <a:pt x="188" y="254"/>
                      <a:pt x="215" y="227"/>
                    </a:cubicBezTo>
                    <a:cubicBezTo>
                      <a:pt x="298" y="144"/>
                      <a:pt x="251" y="13"/>
                      <a:pt x="13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9" name="Google Shape;6629;p29"/>
              <p:cNvSpPr/>
              <p:nvPr/>
            </p:nvSpPr>
            <p:spPr>
              <a:xfrm>
                <a:off x="3298900" y="1128550"/>
                <a:ext cx="7475" cy="6500"/>
              </a:xfrm>
              <a:custGeom>
                <a:rect b="b" l="l" r="r" t="t"/>
                <a:pathLst>
                  <a:path extrusionOk="0" h="260" w="299">
                    <a:moveTo>
                      <a:pt x="144" y="0"/>
                    </a:moveTo>
                    <a:cubicBezTo>
                      <a:pt x="61" y="0"/>
                      <a:pt x="1" y="60"/>
                      <a:pt x="1" y="131"/>
                    </a:cubicBezTo>
                    <a:cubicBezTo>
                      <a:pt x="1" y="212"/>
                      <a:pt x="67" y="260"/>
                      <a:pt x="132" y="260"/>
                    </a:cubicBezTo>
                    <a:cubicBezTo>
                      <a:pt x="162" y="260"/>
                      <a:pt x="192" y="249"/>
                      <a:pt x="215" y="226"/>
                    </a:cubicBezTo>
                    <a:cubicBezTo>
                      <a:pt x="299" y="143"/>
                      <a:pt x="251" y="12"/>
                      <a:pt x="14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0" name="Google Shape;6630;p29"/>
              <p:cNvSpPr/>
              <p:nvPr/>
            </p:nvSpPr>
            <p:spPr>
              <a:xfrm>
                <a:off x="3527800" y="2197100"/>
                <a:ext cx="7775" cy="6375"/>
              </a:xfrm>
              <a:custGeom>
                <a:rect b="b" l="l" r="r" t="t"/>
                <a:pathLst>
                  <a:path extrusionOk="0" h="255" w="311">
                    <a:moveTo>
                      <a:pt x="125" y="0"/>
                    </a:moveTo>
                    <a:cubicBezTo>
                      <a:pt x="61" y="0"/>
                      <a:pt x="1" y="55"/>
                      <a:pt x="1" y="121"/>
                    </a:cubicBezTo>
                    <a:cubicBezTo>
                      <a:pt x="1" y="201"/>
                      <a:pt x="67" y="255"/>
                      <a:pt x="135" y="255"/>
                    </a:cubicBezTo>
                    <a:cubicBezTo>
                      <a:pt x="167" y="255"/>
                      <a:pt x="200" y="243"/>
                      <a:pt x="227" y="216"/>
                    </a:cubicBezTo>
                    <a:cubicBezTo>
                      <a:pt x="310" y="144"/>
                      <a:pt x="251" y="2"/>
                      <a:pt x="144" y="2"/>
                    </a:cubicBezTo>
                    <a:cubicBezTo>
                      <a:pt x="138" y="1"/>
                      <a:pt x="131" y="0"/>
                      <a:pt x="12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1" name="Google Shape;6631;p29"/>
              <p:cNvSpPr/>
              <p:nvPr/>
            </p:nvSpPr>
            <p:spPr>
              <a:xfrm>
                <a:off x="3902050" y="2461450"/>
                <a:ext cx="7675" cy="6650"/>
              </a:xfrm>
              <a:custGeom>
                <a:rect b="b" l="l" r="r" t="t"/>
                <a:pathLst>
                  <a:path extrusionOk="0" h="266" w="307">
                    <a:moveTo>
                      <a:pt x="140" y="0"/>
                    </a:moveTo>
                    <a:cubicBezTo>
                      <a:pt x="68" y="0"/>
                      <a:pt x="9" y="60"/>
                      <a:pt x="9" y="131"/>
                    </a:cubicBezTo>
                    <a:cubicBezTo>
                      <a:pt x="1" y="212"/>
                      <a:pt x="64" y="265"/>
                      <a:pt x="131" y="265"/>
                    </a:cubicBezTo>
                    <a:cubicBezTo>
                      <a:pt x="163" y="265"/>
                      <a:pt x="196" y="253"/>
                      <a:pt x="223" y="226"/>
                    </a:cubicBezTo>
                    <a:cubicBezTo>
                      <a:pt x="307" y="143"/>
                      <a:pt x="259" y="0"/>
                      <a:pt x="14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2" name="Google Shape;6632;p29"/>
              <p:cNvSpPr/>
              <p:nvPr/>
            </p:nvSpPr>
            <p:spPr>
              <a:xfrm>
                <a:off x="3531375" y="2052175"/>
                <a:ext cx="7475" cy="6650"/>
              </a:xfrm>
              <a:custGeom>
                <a:rect b="b" l="l" r="r" t="t"/>
                <a:pathLst>
                  <a:path extrusionOk="0" h="266" w="299">
                    <a:moveTo>
                      <a:pt x="132" y="0"/>
                    </a:moveTo>
                    <a:cubicBezTo>
                      <a:pt x="60" y="0"/>
                      <a:pt x="1" y="60"/>
                      <a:pt x="1" y="131"/>
                    </a:cubicBezTo>
                    <a:cubicBezTo>
                      <a:pt x="1" y="212"/>
                      <a:pt x="61" y="265"/>
                      <a:pt x="126" y="265"/>
                    </a:cubicBezTo>
                    <a:cubicBezTo>
                      <a:pt x="156" y="265"/>
                      <a:pt x="188" y="253"/>
                      <a:pt x="215" y="226"/>
                    </a:cubicBezTo>
                    <a:cubicBezTo>
                      <a:pt x="298" y="143"/>
                      <a:pt x="251" y="0"/>
                      <a:pt x="13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3" name="Google Shape;6633;p29"/>
              <p:cNvSpPr/>
              <p:nvPr/>
            </p:nvSpPr>
            <p:spPr>
              <a:xfrm>
                <a:off x="1701100" y="2387900"/>
                <a:ext cx="14900" cy="12800"/>
              </a:xfrm>
              <a:custGeom>
                <a:rect b="b" l="l" r="r" t="t"/>
                <a:pathLst>
                  <a:path extrusionOk="0" h="512" w="596">
                    <a:moveTo>
                      <a:pt x="253" y="1"/>
                    </a:moveTo>
                    <a:cubicBezTo>
                      <a:pt x="109" y="1"/>
                      <a:pt x="0" y="115"/>
                      <a:pt x="0" y="251"/>
                    </a:cubicBezTo>
                    <a:cubicBezTo>
                      <a:pt x="0" y="407"/>
                      <a:pt x="130" y="512"/>
                      <a:pt x="261" y="512"/>
                    </a:cubicBezTo>
                    <a:cubicBezTo>
                      <a:pt x="321" y="512"/>
                      <a:pt x="381" y="490"/>
                      <a:pt x="429" y="442"/>
                    </a:cubicBezTo>
                    <a:cubicBezTo>
                      <a:pt x="596" y="275"/>
                      <a:pt x="488" y="1"/>
                      <a:pt x="274" y="1"/>
                    </a:cubicBezTo>
                    <a:cubicBezTo>
                      <a:pt x="267" y="1"/>
                      <a:pt x="260" y="1"/>
                      <a:pt x="25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4" name="Google Shape;6634;p29"/>
              <p:cNvSpPr/>
              <p:nvPr/>
            </p:nvSpPr>
            <p:spPr>
              <a:xfrm>
                <a:off x="864375" y="3061525"/>
                <a:ext cx="14925" cy="12800"/>
              </a:xfrm>
              <a:custGeom>
                <a:rect b="b" l="l" r="r" t="t"/>
                <a:pathLst>
                  <a:path extrusionOk="0" h="512" w="597">
                    <a:moveTo>
                      <a:pt x="275" y="0"/>
                    </a:moveTo>
                    <a:cubicBezTo>
                      <a:pt x="132" y="0"/>
                      <a:pt x="13" y="107"/>
                      <a:pt x="1" y="262"/>
                    </a:cubicBezTo>
                    <a:cubicBezTo>
                      <a:pt x="1" y="409"/>
                      <a:pt x="129" y="511"/>
                      <a:pt x="260" y="511"/>
                    </a:cubicBezTo>
                    <a:cubicBezTo>
                      <a:pt x="320" y="511"/>
                      <a:pt x="381" y="490"/>
                      <a:pt x="429" y="441"/>
                    </a:cubicBezTo>
                    <a:cubicBezTo>
                      <a:pt x="596" y="286"/>
                      <a:pt x="489" y="12"/>
                      <a:pt x="27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5" name="Google Shape;6635;p29"/>
              <p:cNvSpPr/>
              <p:nvPr/>
            </p:nvSpPr>
            <p:spPr>
              <a:xfrm>
                <a:off x="1461175" y="1886075"/>
                <a:ext cx="14925" cy="12850"/>
              </a:xfrm>
              <a:custGeom>
                <a:rect b="b" l="l" r="r" t="t"/>
                <a:pathLst>
                  <a:path extrusionOk="0" h="514" w="597">
                    <a:moveTo>
                      <a:pt x="263" y="1"/>
                    </a:moveTo>
                    <a:cubicBezTo>
                      <a:pt x="120" y="1"/>
                      <a:pt x="1" y="120"/>
                      <a:pt x="1" y="262"/>
                    </a:cubicBezTo>
                    <a:cubicBezTo>
                      <a:pt x="1" y="415"/>
                      <a:pt x="120" y="514"/>
                      <a:pt x="249" y="514"/>
                    </a:cubicBezTo>
                    <a:cubicBezTo>
                      <a:pt x="311" y="514"/>
                      <a:pt x="375" y="491"/>
                      <a:pt x="429" y="441"/>
                    </a:cubicBezTo>
                    <a:cubicBezTo>
                      <a:pt x="596" y="286"/>
                      <a:pt x="489" y="12"/>
                      <a:pt x="26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6" name="Google Shape;6636;p29"/>
              <p:cNvSpPr/>
              <p:nvPr/>
            </p:nvSpPr>
            <p:spPr>
              <a:xfrm>
                <a:off x="1077500" y="1742000"/>
                <a:ext cx="14900" cy="12800"/>
              </a:xfrm>
              <a:custGeom>
                <a:rect b="b" l="l" r="r" t="t"/>
                <a:pathLst>
                  <a:path extrusionOk="0" h="512" w="596">
                    <a:moveTo>
                      <a:pt x="274" y="1"/>
                    </a:moveTo>
                    <a:cubicBezTo>
                      <a:pt x="120" y="1"/>
                      <a:pt x="1" y="108"/>
                      <a:pt x="1" y="263"/>
                    </a:cubicBezTo>
                    <a:cubicBezTo>
                      <a:pt x="1" y="410"/>
                      <a:pt x="129" y="512"/>
                      <a:pt x="260" y="512"/>
                    </a:cubicBezTo>
                    <a:cubicBezTo>
                      <a:pt x="320" y="512"/>
                      <a:pt x="381" y="490"/>
                      <a:pt x="429" y="441"/>
                    </a:cubicBezTo>
                    <a:cubicBezTo>
                      <a:pt x="596" y="287"/>
                      <a:pt x="489" y="13"/>
                      <a:pt x="27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7" name="Google Shape;6637;p29"/>
              <p:cNvSpPr/>
              <p:nvPr/>
            </p:nvSpPr>
            <p:spPr>
              <a:xfrm>
                <a:off x="1835050" y="1697075"/>
                <a:ext cx="14900" cy="12775"/>
              </a:xfrm>
              <a:custGeom>
                <a:rect b="b" l="l" r="r" t="t"/>
                <a:pathLst>
                  <a:path extrusionOk="0" h="511" w="596">
                    <a:moveTo>
                      <a:pt x="274" y="0"/>
                    </a:moveTo>
                    <a:cubicBezTo>
                      <a:pt x="119" y="0"/>
                      <a:pt x="0" y="107"/>
                      <a:pt x="0" y="250"/>
                    </a:cubicBezTo>
                    <a:cubicBezTo>
                      <a:pt x="0" y="406"/>
                      <a:pt x="130" y="511"/>
                      <a:pt x="261" y="511"/>
                    </a:cubicBezTo>
                    <a:cubicBezTo>
                      <a:pt x="320" y="511"/>
                      <a:pt x="380" y="489"/>
                      <a:pt x="429" y="441"/>
                    </a:cubicBezTo>
                    <a:cubicBezTo>
                      <a:pt x="595" y="286"/>
                      <a:pt x="488" y="12"/>
                      <a:pt x="27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8" name="Google Shape;6638;p29"/>
              <p:cNvSpPr/>
              <p:nvPr/>
            </p:nvSpPr>
            <p:spPr>
              <a:xfrm>
                <a:off x="2043100" y="1415175"/>
                <a:ext cx="14900" cy="12800"/>
              </a:xfrm>
              <a:custGeom>
                <a:rect b="b" l="l" r="r" t="t"/>
                <a:pathLst>
                  <a:path extrusionOk="0" h="512" w="596">
                    <a:moveTo>
                      <a:pt x="262" y="1"/>
                    </a:moveTo>
                    <a:cubicBezTo>
                      <a:pt x="120" y="1"/>
                      <a:pt x="1" y="108"/>
                      <a:pt x="1" y="251"/>
                    </a:cubicBezTo>
                    <a:cubicBezTo>
                      <a:pt x="1" y="406"/>
                      <a:pt x="124" y="511"/>
                      <a:pt x="256" y="511"/>
                    </a:cubicBezTo>
                    <a:cubicBezTo>
                      <a:pt x="316" y="511"/>
                      <a:pt x="377" y="490"/>
                      <a:pt x="429" y="441"/>
                    </a:cubicBezTo>
                    <a:cubicBezTo>
                      <a:pt x="596" y="287"/>
                      <a:pt x="489" y="13"/>
                      <a:pt x="26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9" name="Google Shape;6639;p29"/>
              <p:cNvSpPr/>
              <p:nvPr/>
            </p:nvSpPr>
            <p:spPr>
              <a:xfrm>
                <a:off x="1567450" y="1319325"/>
                <a:ext cx="14900" cy="12700"/>
              </a:xfrm>
              <a:custGeom>
                <a:rect b="b" l="l" r="r" t="t"/>
                <a:pathLst>
                  <a:path extrusionOk="0" h="508" w="596">
                    <a:moveTo>
                      <a:pt x="243" y="0"/>
                    </a:moveTo>
                    <a:cubicBezTo>
                      <a:pt x="109" y="0"/>
                      <a:pt x="0" y="115"/>
                      <a:pt x="0" y="251"/>
                    </a:cubicBezTo>
                    <a:cubicBezTo>
                      <a:pt x="0" y="404"/>
                      <a:pt x="120" y="508"/>
                      <a:pt x="249" y="508"/>
                    </a:cubicBezTo>
                    <a:cubicBezTo>
                      <a:pt x="311" y="508"/>
                      <a:pt x="375" y="484"/>
                      <a:pt x="429" y="430"/>
                    </a:cubicBezTo>
                    <a:cubicBezTo>
                      <a:pt x="596" y="275"/>
                      <a:pt x="488" y="1"/>
                      <a:pt x="262" y="1"/>
                    </a:cubicBezTo>
                    <a:cubicBezTo>
                      <a:pt x="256" y="1"/>
                      <a:pt x="249" y="0"/>
                      <a:pt x="24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0" name="Google Shape;6640;p29"/>
              <p:cNvSpPr/>
              <p:nvPr/>
            </p:nvSpPr>
            <p:spPr>
              <a:xfrm>
                <a:off x="2514000" y="1936950"/>
                <a:ext cx="14900" cy="12575"/>
              </a:xfrm>
              <a:custGeom>
                <a:rect b="b" l="l" r="r" t="t"/>
                <a:pathLst>
                  <a:path extrusionOk="0" h="503" w="596">
                    <a:moveTo>
                      <a:pt x="253" y="1"/>
                    </a:moveTo>
                    <a:cubicBezTo>
                      <a:pt x="108" y="1"/>
                      <a:pt x="0" y="115"/>
                      <a:pt x="0" y="252"/>
                    </a:cubicBezTo>
                    <a:cubicBezTo>
                      <a:pt x="0" y="404"/>
                      <a:pt x="120" y="503"/>
                      <a:pt x="249" y="503"/>
                    </a:cubicBezTo>
                    <a:cubicBezTo>
                      <a:pt x="311" y="503"/>
                      <a:pt x="375" y="480"/>
                      <a:pt x="429" y="430"/>
                    </a:cubicBezTo>
                    <a:cubicBezTo>
                      <a:pt x="596" y="275"/>
                      <a:pt x="488" y="2"/>
                      <a:pt x="274" y="2"/>
                    </a:cubicBezTo>
                    <a:cubicBezTo>
                      <a:pt x="267" y="1"/>
                      <a:pt x="260" y="1"/>
                      <a:pt x="25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1" name="Google Shape;6641;p29"/>
              <p:cNvSpPr/>
              <p:nvPr/>
            </p:nvSpPr>
            <p:spPr>
              <a:xfrm>
                <a:off x="3094125" y="1260400"/>
                <a:ext cx="14900" cy="12850"/>
              </a:xfrm>
              <a:custGeom>
                <a:rect b="b" l="l" r="r" t="t"/>
                <a:pathLst>
                  <a:path extrusionOk="0" h="514" w="596">
                    <a:moveTo>
                      <a:pt x="274" y="1"/>
                    </a:moveTo>
                    <a:cubicBezTo>
                      <a:pt x="131" y="1"/>
                      <a:pt x="12" y="120"/>
                      <a:pt x="0" y="263"/>
                    </a:cubicBezTo>
                    <a:cubicBezTo>
                      <a:pt x="0" y="415"/>
                      <a:pt x="126" y="514"/>
                      <a:pt x="254" y="514"/>
                    </a:cubicBezTo>
                    <a:cubicBezTo>
                      <a:pt x="316" y="514"/>
                      <a:pt x="379" y="491"/>
                      <a:pt x="429" y="441"/>
                    </a:cubicBezTo>
                    <a:cubicBezTo>
                      <a:pt x="596" y="286"/>
                      <a:pt x="489" y="13"/>
                      <a:pt x="27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2" name="Google Shape;6642;p29"/>
              <p:cNvSpPr/>
              <p:nvPr/>
            </p:nvSpPr>
            <p:spPr>
              <a:xfrm>
                <a:off x="2049650" y="2034300"/>
                <a:ext cx="14900" cy="12800"/>
              </a:xfrm>
              <a:custGeom>
                <a:rect b="b" l="l" r="r" t="t"/>
                <a:pathLst>
                  <a:path extrusionOk="0" h="512" w="596">
                    <a:moveTo>
                      <a:pt x="274" y="1"/>
                    </a:moveTo>
                    <a:cubicBezTo>
                      <a:pt x="131" y="1"/>
                      <a:pt x="12" y="108"/>
                      <a:pt x="0" y="251"/>
                    </a:cubicBezTo>
                    <a:cubicBezTo>
                      <a:pt x="0" y="406"/>
                      <a:pt x="130" y="511"/>
                      <a:pt x="265" y="511"/>
                    </a:cubicBezTo>
                    <a:cubicBezTo>
                      <a:pt x="326" y="511"/>
                      <a:pt x="389" y="490"/>
                      <a:pt x="441" y="441"/>
                    </a:cubicBezTo>
                    <a:cubicBezTo>
                      <a:pt x="596" y="287"/>
                      <a:pt x="501" y="13"/>
                      <a:pt x="27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3" name="Google Shape;6643;p29"/>
              <p:cNvSpPr/>
              <p:nvPr/>
            </p:nvSpPr>
            <p:spPr>
              <a:xfrm>
                <a:off x="2491075" y="3399650"/>
                <a:ext cx="14900" cy="12800"/>
              </a:xfrm>
              <a:custGeom>
                <a:rect b="b" l="l" r="r" t="t"/>
                <a:pathLst>
                  <a:path extrusionOk="0" h="512" w="596">
                    <a:moveTo>
                      <a:pt x="274" y="1"/>
                    </a:moveTo>
                    <a:cubicBezTo>
                      <a:pt x="131" y="1"/>
                      <a:pt x="12" y="108"/>
                      <a:pt x="0" y="251"/>
                    </a:cubicBezTo>
                    <a:cubicBezTo>
                      <a:pt x="0" y="406"/>
                      <a:pt x="130" y="511"/>
                      <a:pt x="265" y="511"/>
                    </a:cubicBezTo>
                    <a:cubicBezTo>
                      <a:pt x="326" y="511"/>
                      <a:pt x="389" y="490"/>
                      <a:pt x="441" y="441"/>
                    </a:cubicBezTo>
                    <a:cubicBezTo>
                      <a:pt x="596" y="286"/>
                      <a:pt x="500" y="13"/>
                      <a:pt x="27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4" name="Google Shape;6644;p29"/>
              <p:cNvSpPr/>
              <p:nvPr/>
            </p:nvSpPr>
            <p:spPr>
              <a:xfrm>
                <a:off x="2840525" y="3715475"/>
                <a:ext cx="14900" cy="12800"/>
              </a:xfrm>
              <a:custGeom>
                <a:rect b="b" l="l" r="r" t="t"/>
                <a:pathLst>
                  <a:path extrusionOk="0" h="512" w="596">
                    <a:moveTo>
                      <a:pt x="262" y="0"/>
                    </a:moveTo>
                    <a:cubicBezTo>
                      <a:pt x="119" y="0"/>
                      <a:pt x="0" y="107"/>
                      <a:pt x="0" y="262"/>
                    </a:cubicBezTo>
                    <a:cubicBezTo>
                      <a:pt x="0" y="409"/>
                      <a:pt x="129" y="511"/>
                      <a:pt x="260" y="511"/>
                    </a:cubicBezTo>
                    <a:cubicBezTo>
                      <a:pt x="320" y="511"/>
                      <a:pt x="380" y="489"/>
                      <a:pt x="429" y="441"/>
                    </a:cubicBezTo>
                    <a:cubicBezTo>
                      <a:pt x="596" y="286"/>
                      <a:pt x="489" y="12"/>
                      <a:pt x="26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5" name="Google Shape;6645;p29"/>
              <p:cNvSpPr/>
              <p:nvPr/>
            </p:nvSpPr>
            <p:spPr>
              <a:xfrm>
                <a:off x="2212775" y="4039900"/>
                <a:ext cx="14900" cy="12800"/>
              </a:xfrm>
              <a:custGeom>
                <a:rect b="b" l="l" r="r" t="t"/>
                <a:pathLst>
                  <a:path extrusionOk="0" h="512" w="596">
                    <a:moveTo>
                      <a:pt x="262" y="1"/>
                    </a:moveTo>
                    <a:cubicBezTo>
                      <a:pt x="119" y="1"/>
                      <a:pt x="0" y="108"/>
                      <a:pt x="0" y="263"/>
                    </a:cubicBezTo>
                    <a:cubicBezTo>
                      <a:pt x="0" y="410"/>
                      <a:pt x="129" y="512"/>
                      <a:pt x="259" y="512"/>
                    </a:cubicBezTo>
                    <a:cubicBezTo>
                      <a:pt x="319" y="512"/>
                      <a:pt x="380" y="490"/>
                      <a:pt x="429" y="442"/>
                    </a:cubicBezTo>
                    <a:cubicBezTo>
                      <a:pt x="595" y="287"/>
                      <a:pt x="488" y="13"/>
                      <a:pt x="26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6" name="Google Shape;6646;p29"/>
              <p:cNvSpPr/>
              <p:nvPr/>
            </p:nvSpPr>
            <p:spPr>
              <a:xfrm>
                <a:off x="3233425" y="3608875"/>
                <a:ext cx="14900" cy="12600"/>
              </a:xfrm>
              <a:custGeom>
                <a:rect b="b" l="l" r="r" t="t"/>
                <a:pathLst>
                  <a:path extrusionOk="0" h="504" w="596">
                    <a:moveTo>
                      <a:pt x="255" y="1"/>
                    </a:moveTo>
                    <a:cubicBezTo>
                      <a:pt x="121" y="1"/>
                      <a:pt x="12" y="116"/>
                      <a:pt x="1" y="252"/>
                    </a:cubicBezTo>
                    <a:cubicBezTo>
                      <a:pt x="1" y="405"/>
                      <a:pt x="126" y="503"/>
                      <a:pt x="255" y="503"/>
                    </a:cubicBezTo>
                    <a:cubicBezTo>
                      <a:pt x="316" y="503"/>
                      <a:pt x="379" y="481"/>
                      <a:pt x="429" y="430"/>
                    </a:cubicBezTo>
                    <a:cubicBezTo>
                      <a:pt x="596" y="276"/>
                      <a:pt x="489" y="14"/>
                      <a:pt x="274" y="2"/>
                    </a:cubicBezTo>
                    <a:cubicBezTo>
                      <a:pt x="268" y="1"/>
                      <a:pt x="261" y="1"/>
                      <a:pt x="25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7" name="Google Shape;6647;p29"/>
              <p:cNvSpPr/>
              <p:nvPr/>
            </p:nvSpPr>
            <p:spPr>
              <a:xfrm>
                <a:off x="3660575" y="3771725"/>
                <a:ext cx="14900" cy="12775"/>
              </a:xfrm>
              <a:custGeom>
                <a:rect b="b" l="l" r="r" t="t"/>
                <a:pathLst>
                  <a:path extrusionOk="0" h="511" w="596">
                    <a:moveTo>
                      <a:pt x="262" y="0"/>
                    </a:moveTo>
                    <a:cubicBezTo>
                      <a:pt x="119" y="0"/>
                      <a:pt x="0" y="108"/>
                      <a:pt x="0" y="251"/>
                    </a:cubicBezTo>
                    <a:cubicBezTo>
                      <a:pt x="0" y="406"/>
                      <a:pt x="124" y="511"/>
                      <a:pt x="256" y="511"/>
                    </a:cubicBezTo>
                    <a:cubicBezTo>
                      <a:pt x="315" y="511"/>
                      <a:pt x="377" y="489"/>
                      <a:pt x="429" y="441"/>
                    </a:cubicBezTo>
                    <a:cubicBezTo>
                      <a:pt x="595" y="286"/>
                      <a:pt x="488" y="12"/>
                      <a:pt x="26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8" name="Google Shape;6648;p29"/>
              <p:cNvSpPr/>
              <p:nvPr/>
            </p:nvSpPr>
            <p:spPr>
              <a:xfrm>
                <a:off x="2879225" y="3022800"/>
                <a:ext cx="14900" cy="12800"/>
              </a:xfrm>
              <a:custGeom>
                <a:rect b="b" l="l" r="r" t="t"/>
                <a:pathLst>
                  <a:path extrusionOk="0" h="512" w="596">
                    <a:moveTo>
                      <a:pt x="253" y="1"/>
                    </a:moveTo>
                    <a:cubicBezTo>
                      <a:pt x="108" y="1"/>
                      <a:pt x="0" y="115"/>
                      <a:pt x="0" y="251"/>
                    </a:cubicBezTo>
                    <a:cubicBezTo>
                      <a:pt x="0" y="407"/>
                      <a:pt x="130" y="512"/>
                      <a:pt x="261" y="512"/>
                    </a:cubicBezTo>
                    <a:cubicBezTo>
                      <a:pt x="321" y="512"/>
                      <a:pt x="380" y="490"/>
                      <a:pt x="429" y="442"/>
                    </a:cubicBezTo>
                    <a:cubicBezTo>
                      <a:pt x="595" y="287"/>
                      <a:pt x="500" y="1"/>
                      <a:pt x="274" y="1"/>
                    </a:cubicBezTo>
                    <a:cubicBezTo>
                      <a:pt x="267" y="1"/>
                      <a:pt x="260" y="1"/>
                      <a:pt x="25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9" name="Google Shape;6649;p29"/>
              <p:cNvSpPr/>
              <p:nvPr/>
            </p:nvSpPr>
            <p:spPr>
              <a:xfrm>
                <a:off x="2879225" y="3450525"/>
                <a:ext cx="14900" cy="12825"/>
              </a:xfrm>
              <a:custGeom>
                <a:rect b="b" l="l" r="r" t="t"/>
                <a:pathLst>
                  <a:path extrusionOk="0" h="513" w="596">
                    <a:moveTo>
                      <a:pt x="253" y="1"/>
                    </a:moveTo>
                    <a:cubicBezTo>
                      <a:pt x="108" y="1"/>
                      <a:pt x="0" y="115"/>
                      <a:pt x="0" y="252"/>
                    </a:cubicBezTo>
                    <a:cubicBezTo>
                      <a:pt x="0" y="407"/>
                      <a:pt x="130" y="512"/>
                      <a:pt x="261" y="512"/>
                    </a:cubicBezTo>
                    <a:cubicBezTo>
                      <a:pt x="321" y="512"/>
                      <a:pt x="380" y="491"/>
                      <a:pt x="429" y="442"/>
                    </a:cubicBezTo>
                    <a:cubicBezTo>
                      <a:pt x="595" y="287"/>
                      <a:pt x="488" y="14"/>
                      <a:pt x="274" y="2"/>
                    </a:cubicBezTo>
                    <a:cubicBezTo>
                      <a:pt x="267" y="1"/>
                      <a:pt x="260" y="1"/>
                      <a:pt x="25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0" name="Google Shape;6650;p29"/>
              <p:cNvSpPr/>
              <p:nvPr/>
            </p:nvSpPr>
            <p:spPr>
              <a:xfrm>
                <a:off x="3305175" y="3364825"/>
                <a:ext cx="14900" cy="12850"/>
              </a:xfrm>
              <a:custGeom>
                <a:rect b="b" l="l" r="r" t="t"/>
                <a:pathLst>
                  <a:path extrusionOk="0" h="514" w="596">
                    <a:moveTo>
                      <a:pt x="274" y="1"/>
                    </a:moveTo>
                    <a:cubicBezTo>
                      <a:pt x="119" y="1"/>
                      <a:pt x="0" y="120"/>
                      <a:pt x="0" y="263"/>
                    </a:cubicBezTo>
                    <a:cubicBezTo>
                      <a:pt x="0" y="416"/>
                      <a:pt x="125" y="514"/>
                      <a:pt x="258" y="514"/>
                    </a:cubicBezTo>
                    <a:cubicBezTo>
                      <a:pt x="321" y="514"/>
                      <a:pt x="387" y="491"/>
                      <a:pt x="441" y="441"/>
                    </a:cubicBezTo>
                    <a:cubicBezTo>
                      <a:pt x="595" y="286"/>
                      <a:pt x="488" y="13"/>
                      <a:pt x="27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1" name="Google Shape;6651;p29"/>
              <p:cNvSpPr/>
              <p:nvPr/>
            </p:nvSpPr>
            <p:spPr>
              <a:xfrm>
                <a:off x="4574375" y="2764450"/>
                <a:ext cx="14900" cy="12800"/>
              </a:xfrm>
              <a:custGeom>
                <a:rect b="b" l="l" r="r" t="t"/>
                <a:pathLst>
                  <a:path extrusionOk="0" h="512" w="596">
                    <a:moveTo>
                      <a:pt x="262" y="1"/>
                    </a:moveTo>
                    <a:cubicBezTo>
                      <a:pt x="119" y="1"/>
                      <a:pt x="0" y="120"/>
                      <a:pt x="0" y="263"/>
                    </a:cubicBezTo>
                    <a:cubicBezTo>
                      <a:pt x="0" y="410"/>
                      <a:pt x="129" y="512"/>
                      <a:pt x="259" y="512"/>
                    </a:cubicBezTo>
                    <a:cubicBezTo>
                      <a:pt x="320" y="512"/>
                      <a:pt x="380" y="490"/>
                      <a:pt x="429" y="441"/>
                    </a:cubicBezTo>
                    <a:cubicBezTo>
                      <a:pt x="596" y="287"/>
                      <a:pt x="488" y="13"/>
                      <a:pt x="26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2" name="Google Shape;6652;p29"/>
              <p:cNvSpPr/>
              <p:nvPr/>
            </p:nvSpPr>
            <p:spPr>
              <a:xfrm>
                <a:off x="3424225" y="2839175"/>
                <a:ext cx="13425" cy="12825"/>
              </a:xfrm>
              <a:custGeom>
                <a:rect b="b" l="l" r="r" t="t"/>
                <a:pathLst>
                  <a:path extrusionOk="0" h="513" w="537">
                    <a:moveTo>
                      <a:pt x="262" y="0"/>
                    </a:moveTo>
                    <a:cubicBezTo>
                      <a:pt x="120" y="0"/>
                      <a:pt x="1" y="107"/>
                      <a:pt x="1" y="250"/>
                    </a:cubicBezTo>
                    <a:cubicBezTo>
                      <a:pt x="1" y="393"/>
                      <a:pt x="120" y="512"/>
                      <a:pt x="262" y="512"/>
                    </a:cubicBezTo>
                    <a:cubicBezTo>
                      <a:pt x="417" y="512"/>
                      <a:pt x="536" y="393"/>
                      <a:pt x="536" y="250"/>
                    </a:cubicBezTo>
                    <a:cubicBezTo>
                      <a:pt x="536" y="107"/>
                      <a:pt x="417" y="0"/>
                      <a:pt x="26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3" name="Google Shape;6653;p29"/>
              <p:cNvSpPr/>
              <p:nvPr/>
            </p:nvSpPr>
            <p:spPr>
              <a:xfrm>
                <a:off x="3175975" y="2653725"/>
                <a:ext cx="13425" cy="12525"/>
              </a:xfrm>
              <a:custGeom>
                <a:rect b="b" l="l" r="r" t="t"/>
                <a:pathLst>
                  <a:path extrusionOk="0" h="501" w="537">
                    <a:moveTo>
                      <a:pt x="263" y="1"/>
                    </a:moveTo>
                    <a:cubicBezTo>
                      <a:pt x="120" y="1"/>
                      <a:pt x="1" y="108"/>
                      <a:pt x="1" y="251"/>
                    </a:cubicBezTo>
                    <a:cubicBezTo>
                      <a:pt x="1" y="394"/>
                      <a:pt x="120" y="501"/>
                      <a:pt x="263" y="501"/>
                    </a:cubicBezTo>
                    <a:cubicBezTo>
                      <a:pt x="417" y="501"/>
                      <a:pt x="536" y="394"/>
                      <a:pt x="536" y="251"/>
                    </a:cubicBezTo>
                    <a:cubicBezTo>
                      <a:pt x="536" y="108"/>
                      <a:pt x="417" y="1"/>
                      <a:pt x="26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4" name="Google Shape;6654;p29"/>
              <p:cNvSpPr/>
              <p:nvPr/>
            </p:nvSpPr>
            <p:spPr>
              <a:xfrm>
                <a:off x="4679450" y="2461750"/>
                <a:ext cx="13400" cy="12825"/>
              </a:xfrm>
              <a:custGeom>
                <a:rect b="b" l="l" r="r" t="t"/>
                <a:pathLst>
                  <a:path extrusionOk="0" h="513" w="536">
                    <a:moveTo>
                      <a:pt x="262" y="0"/>
                    </a:moveTo>
                    <a:cubicBezTo>
                      <a:pt x="119" y="0"/>
                      <a:pt x="0" y="119"/>
                      <a:pt x="0" y="250"/>
                    </a:cubicBezTo>
                    <a:cubicBezTo>
                      <a:pt x="0" y="393"/>
                      <a:pt x="119" y="512"/>
                      <a:pt x="262" y="512"/>
                    </a:cubicBezTo>
                    <a:cubicBezTo>
                      <a:pt x="417" y="512"/>
                      <a:pt x="536" y="393"/>
                      <a:pt x="536" y="250"/>
                    </a:cubicBezTo>
                    <a:cubicBezTo>
                      <a:pt x="536" y="119"/>
                      <a:pt x="417" y="0"/>
                      <a:pt x="26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5" name="Google Shape;6655;p29"/>
              <p:cNvSpPr/>
              <p:nvPr/>
            </p:nvSpPr>
            <p:spPr>
              <a:xfrm>
                <a:off x="4420475" y="2324825"/>
                <a:ext cx="13425" cy="12525"/>
              </a:xfrm>
              <a:custGeom>
                <a:rect b="b" l="l" r="r" t="t"/>
                <a:pathLst>
                  <a:path extrusionOk="0" h="501" w="537">
                    <a:moveTo>
                      <a:pt x="263" y="0"/>
                    </a:moveTo>
                    <a:cubicBezTo>
                      <a:pt x="120" y="0"/>
                      <a:pt x="1" y="107"/>
                      <a:pt x="1" y="250"/>
                    </a:cubicBezTo>
                    <a:cubicBezTo>
                      <a:pt x="1" y="393"/>
                      <a:pt x="120" y="500"/>
                      <a:pt x="263" y="500"/>
                    </a:cubicBezTo>
                    <a:cubicBezTo>
                      <a:pt x="417" y="500"/>
                      <a:pt x="537" y="393"/>
                      <a:pt x="537" y="250"/>
                    </a:cubicBezTo>
                    <a:cubicBezTo>
                      <a:pt x="537" y="107"/>
                      <a:pt x="417" y="0"/>
                      <a:pt x="26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6" name="Google Shape;6656;p29"/>
              <p:cNvSpPr/>
              <p:nvPr/>
            </p:nvSpPr>
            <p:spPr>
              <a:xfrm>
                <a:off x="4200800" y="2052175"/>
                <a:ext cx="13425" cy="12825"/>
              </a:xfrm>
              <a:custGeom>
                <a:rect b="b" l="l" r="r" t="t"/>
                <a:pathLst>
                  <a:path extrusionOk="0" h="513" w="537">
                    <a:moveTo>
                      <a:pt x="263" y="0"/>
                    </a:moveTo>
                    <a:cubicBezTo>
                      <a:pt x="120" y="0"/>
                      <a:pt x="1" y="119"/>
                      <a:pt x="1" y="262"/>
                    </a:cubicBezTo>
                    <a:cubicBezTo>
                      <a:pt x="1" y="393"/>
                      <a:pt x="120" y="512"/>
                      <a:pt x="263" y="512"/>
                    </a:cubicBezTo>
                    <a:cubicBezTo>
                      <a:pt x="406" y="512"/>
                      <a:pt x="537" y="393"/>
                      <a:pt x="537" y="262"/>
                    </a:cubicBezTo>
                    <a:cubicBezTo>
                      <a:pt x="537" y="119"/>
                      <a:pt x="406" y="0"/>
                      <a:pt x="26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7" name="Google Shape;6657;p29"/>
              <p:cNvSpPr/>
              <p:nvPr/>
            </p:nvSpPr>
            <p:spPr>
              <a:xfrm>
                <a:off x="2892600" y="2091725"/>
                <a:ext cx="14925" cy="12825"/>
              </a:xfrm>
              <a:custGeom>
                <a:rect b="b" l="l" r="r" t="t"/>
                <a:pathLst>
                  <a:path extrusionOk="0" h="513" w="597">
                    <a:moveTo>
                      <a:pt x="243" y="1"/>
                    </a:moveTo>
                    <a:cubicBezTo>
                      <a:pt x="109" y="1"/>
                      <a:pt x="1" y="116"/>
                      <a:pt x="1" y="252"/>
                    </a:cubicBezTo>
                    <a:cubicBezTo>
                      <a:pt x="1" y="407"/>
                      <a:pt x="125" y="512"/>
                      <a:pt x="256" y="512"/>
                    </a:cubicBezTo>
                    <a:cubicBezTo>
                      <a:pt x="316" y="512"/>
                      <a:pt x="378" y="491"/>
                      <a:pt x="430" y="442"/>
                    </a:cubicBezTo>
                    <a:cubicBezTo>
                      <a:pt x="596" y="287"/>
                      <a:pt x="489" y="14"/>
                      <a:pt x="263" y="2"/>
                    </a:cubicBezTo>
                    <a:cubicBezTo>
                      <a:pt x="256" y="1"/>
                      <a:pt x="250" y="1"/>
                      <a:pt x="24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8" name="Google Shape;6658;p29"/>
              <p:cNvSpPr/>
              <p:nvPr/>
            </p:nvSpPr>
            <p:spPr>
              <a:xfrm>
                <a:off x="3100975" y="1773550"/>
                <a:ext cx="14600" cy="12800"/>
              </a:xfrm>
              <a:custGeom>
                <a:rect b="b" l="l" r="r" t="t"/>
                <a:pathLst>
                  <a:path extrusionOk="0" h="512" w="584">
                    <a:moveTo>
                      <a:pt x="262" y="1"/>
                    </a:moveTo>
                    <a:cubicBezTo>
                      <a:pt x="119" y="1"/>
                      <a:pt x="0" y="108"/>
                      <a:pt x="0" y="251"/>
                    </a:cubicBezTo>
                    <a:cubicBezTo>
                      <a:pt x="0" y="407"/>
                      <a:pt x="124" y="511"/>
                      <a:pt x="256" y="511"/>
                    </a:cubicBezTo>
                    <a:cubicBezTo>
                      <a:pt x="316" y="511"/>
                      <a:pt x="377" y="490"/>
                      <a:pt x="429" y="442"/>
                    </a:cubicBezTo>
                    <a:cubicBezTo>
                      <a:pt x="584" y="287"/>
                      <a:pt x="488" y="13"/>
                      <a:pt x="26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9" name="Google Shape;6659;p29"/>
              <p:cNvSpPr/>
              <p:nvPr/>
            </p:nvSpPr>
            <p:spPr>
              <a:xfrm>
                <a:off x="2931900" y="1586050"/>
                <a:ext cx="14600" cy="12775"/>
              </a:xfrm>
              <a:custGeom>
                <a:rect b="b" l="l" r="r" t="t"/>
                <a:pathLst>
                  <a:path extrusionOk="0" h="511" w="584">
                    <a:moveTo>
                      <a:pt x="263" y="0"/>
                    </a:moveTo>
                    <a:cubicBezTo>
                      <a:pt x="120" y="0"/>
                      <a:pt x="1" y="107"/>
                      <a:pt x="1" y="250"/>
                    </a:cubicBezTo>
                    <a:cubicBezTo>
                      <a:pt x="1" y="406"/>
                      <a:pt x="124" y="511"/>
                      <a:pt x="256" y="511"/>
                    </a:cubicBezTo>
                    <a:cubicBezTo>
                      <a:pt x="316" y="511"/>
                      <a:pt x="377" y="489"/>
                      <a:pt x="429" y="441"/>
                    </a:cubicBezTo>
                    <a:cubicBezTo>
                      <a:pt x="584" y="286"/>
                      <a:pt x="489" y="12"/>
                      <a:pt x="26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0" name="Google Shape;6660;p29"/>
              <p:cNvSpPr/>
              <p:nvPr/>
            </p:nvSpPr>
            <p:spPr>
              <a:xfrm>
                <a:off x="3553400" y="1378850"/>
                <a:ext cx="14925" cy="12800"/>
              </a:xfrm>
              <a:custGeom>
                <a:rect b="b" l="l" r="r" t="t"/>
                <a:pathLst>
                  <a:path extrusionOk="0" h="512" w="597">
                    <a:moveTo>
                      <a:pt x="243" y="1"/>
                    </a:moveTo>
                    <a:cubicBezTo>
                      <a:pt x="109" y="1"/>
                      <a:pt x="1" y="115"/>
                      <a:pt x="1" y="251"/>
                    </a:cubicBezTo>
                    <a:cubicBezTo>
                      <a:pt x="1" y="407"/>
                      <a:pt x="130" y="512"/>
                      <a:pt x="262" y="512"/>
                    </a:cubicBezTo>
                    <a:cubicBezTo>
                      <a:pt x="321" y="512"/>
                      <a:pt x="381" y="490"/>
                      <a:pt x="429" y="442"/>
                    </a:cubicBezTo>
                    <a:cubicBezTo>
                      <a:pt x="596" y="275"/>
                      <a:pt x="489" y="1"/>
                      <a:pt x="263" y="1"/>
                    </a:cubicBezTo>
                    <a:cubicBezTo>
                      <a:pt x="256" y="1"/>
                      <a:pt x="250" y="1"/>
                      <a:pt x="24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1" name="Google Shape;6661;p29"/>
              <p:cNvSpPr/>
              <p:nvPr/>
            </p:nvSpPr>
            <p:spPr>
              <a:xfrm>
                <a:off x="3559950" y="2535850"/>
                <a:ext cx="14925" cy="12800"/>
              </a:xfrm>
              <a:custGeom>
                <a:rect b="b" l="l" r="r" t="t"/>
                <a:pathLst>
                  <a:path extrusionOk="0" h="512" w="597">
                    <a:moveTo>
                      <a:pt x="275" y="1"/>
                    </a:moveTo>
                    <a:cubicBezTo>
                      <a:pt x="132" y="1"/>
                      <a:pt x="13" y="108"/>
                      <a:pt x="1" y="251"/>
                    </a:cubicBezTo>
                    <a:cubicBezTo>
                      <a:pt x="1" y="406"/>
                      <a:pt x="130" y="511"/>
                      <a:pt x="265" y="511"/>
                    </a:cubicBezTo>
                    <a:cubicBezTo>
                      <a:pt x="327" y="511"/>
                      <a:pt x="389" y="490"/>
                      <a:pt x="441" y="441"/>
                    </a:cubicBezTo>
                    <a:cubicBezTo>
                      <a:pt x="596" y="287"/>
                      <a:pt x="501" y="13"/>
                      <a:pt x="27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2" name="Google Shape;6662;p29"/>
              <p:cNvSpPr/>
              <p:nvPr/>
            </p:nvSpPr>
            <p:spPr>
              <a:xfrm>
                <a:off x="3821900" y="2024775"/>
                <a:ext cx="14900" cy="12575"/>
              </a:xfrm>
              <a:custGeom>
                <a:rect b="b" l="l" r="r" t="t"/>
                <a:pathLst>
                  <a:path extrusionOk="0" h="503" w="596">
                    <a:moveTo>
                      <a:pt x="253" y="0"/>
                    </a:moveTo>
                    <a:cubicBezTo>
                      <a:pt x="109" y="0"/>
                      <a:pt x="0" y="115"/>
                      <a:pt x="0" y="251"/>
                    </a:cubicBezTo>
                    <a:cubicBezTo>
                      <a:pt x="0" y="404"/>
                      <a:pt x="125" y="502"/>
                      <a:pt x="254" y="502"/>
                    </a:cubicBezTo>
                    <a:cubicBezTo>
                      <a:pt x="316" y="502"/>
                      <a:pt x="379" y="480"/>
                      <a:pt x="429" y="429"/>
                    </a:cubicBezTo>
                    <a:cubicBezTo>
                      <a:pt x="596" y="275"/>
                      <a:pt x="488" y="1"/>
                      <a:pt x="274" y="1"/>
                    </a:cubicBezTo>
                    <a:cubicBezTo>
                      <a:pt x="267" y="0"/>
                      <a:pt x="260" y="0"/>
                      <a:pt x="25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3" name="Google Shape;6663;p29"/>
              <p:cNvSpPr/>
              <p:nvPr/>
            </p:nvSpPr>
            <p:spPr>
              <a:xfrm>
                <a:off x="3681400" y="3347875"/>
                <a:ext cx="14900" cy="12850"/>
              </a:xfrm>
              <a:custGeom>
                <a:rect b="b" l="l" r="r" t="t"/>
                <a:pathLst>
                  <a:path extrusionOk="0" h="514" w="596">
                    <a:moveTo>
                      <a:pt x="262" y="0"/>
                    </a:moveTo>
                    <a:cubicBezTo>
                      <a:pt x="120" y="0"/>
                      <a:pt x="1" y="119"/>
                      <a:pt x="1" y="262"/>
                    </a:cubicBezTo>
                    <a:cubicBezTo>
                      <a:pt x="1" y="415"/>
                      <a:pt x="126" y="513"/>
                      <a:pt x="254" y="513"/>
                    </a:cubicBezTo>
                    <a:cubicBezTo>
                      <a:pt x="316" y="513"/>
                      <a:pt x="379" y="491"/>
                      <a:pt x="429" y="441"/>
                    </a:cubicBezTo>
                    <a:cubicBezTo>
                      <a:pt x="596" y="286"/>
                      <a:pt x="489" y="12"/>
                      <a:pt x="26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4" name="Google Shape;6664;p29"/>
              <p:cNvSpPr/>
              <p:nvPr/>
            </p:nvSpPr>
            <p:spPr>
              <a:xfrm>
                <a:off x="3958825" y="3324350"/>
                <a:ext cx="14900" cy="12800"/>
              </a:xfrm>
              <a:custGeom>
                <a:rect b="b" l="l" r="r" t="t"/>
                <a:pathLst>
                  <a:path extrusionOk="0" h="512" w="596">
                    <a:moveTo>
                      <a:pt x="262" y="0"/>
                    </a:moveTo>
                    <a:cubicBezTo>
                      <a:pt x="119" y="0"/>
                      <a:pt x="0" y="119"/>
                      <a:pt x="0" y="262"/>
                    </a:cubicBezTo>
                    <a:cubicBezTo>
                      <a:pt x="0" y="409"/>
                      <a:pt x="129" y="511"/>
                      <a:pt x="259" y="511"/>
                    </a:cubicBezTo>
                    <a:cubicBezTo>
                      <a:pt x="319" y="511"/>
                      <a:pt x="380" y="490"/>
                      <a:pt x="429" y="441"/>
                    </a:cubicBezTo>
                    <a:cubicBezTo>
                      <a:pt x="595" y="286"/>
                      <a:pt x="488" y="12"/>
                      <a:pt x="26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5" name="Google Shape;6665;p29"/>
              <p:cNvSpPr/>
              <p:nvPr/>
            </p:nvSpPr>
            <p:spPr>
              <a:xfrm>
                <a:off x="4214200" y="3088300"/>
                <a:ext cx="14625" cy="12800"/>
              </a:xfrm>
              <a:custGeom>
                <a:rect b="b" l="l" r="r" t="t"/>
                <a:pathLst>
                  <a:path extrusionOk="0" h="512" w="585">
                    <a:moveTo>
                      <a:pt x="263" y="1"/>
                    </a:moveTo>
                    <a:cubicBezTo>
                      <a:pt x="120" y="1"/>
                      <a:pt x="1" y="108"/>
                      <a:pt x="1" y="251"/>
                    </a:cubicBezTo>
                    <a:cubicBezTo>
                      <a:pt x="1" y="406"/>
                      <a:pt x="125" y="511"/>
                      <a:pt x="256" y="511"/>
                    </a:cubicBezTo>
                    <a:cubicBezTo>
                      <a:pt x="316" y="511"/>
                      <a:pt x="377" y="490"/>
                      <a:pt x="429" y="441"/>
                    </a:cubicBezTo>
                    <a:cubicBezTo>
                      <a:pt x="584" y="287"/>
                      <a:pt x="489" y="13"/>
                      <a:pt x="26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6" name="Google Shape;6666;p29"/>
              <p:cNvSpPr/>
              <p:nvPr/>
            </p:nvSpPr>
            <p:spPr>
              <a:xfrm>
                <a:off x="2329450" y="1421425"/>
                <a:ext cx="14600" cy="12800"/>
              </a:xfrm>
              <a:custGeom>
                <a:rect b="b" l="l" r="r" t="t"/>
                <a:pathLst>
                  <a:path extrusionOk="0" h="512" w="584">
                    <a:moveTo>
                      <a:pt x="262" y="1"/>
                    </a:moveTo>
                    <a:cubicBezTo>
                      <a:pt x="119" y="1"/>
                      <a:pt x="0" y="108"/>
                      <a:pt x="0" y="263"/>
                    </a:cubicBezTo>
                    <a:cubicBezTo>
                      <a:pt x="0" y="410"/>
                      <a:pt x="123" y="512"/>
                      <a:pt x="254" y="512"/>
                    </a:cubicBezTo>
                    <a:cubicBezTo>
                      <a:pt x="314" y="512"/>
                      <a:pt x="376" y="490"/>
                      <a:pt x="429" y="441"/>
                    </a:cubicBezTo>
                    <a:cubicBezTo>
                      <a:pt x="584" y="287"/>
                      <a:pt x="488" y="13"/>
                      <a:pt x="26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7" name="Google Shape;6667;p29"/>
              <p:cNvSpPr/>
              <p:nvPr/>
            </p:nvSpPr>
            <p:spPr>
              <a:xfrm>
                <a:off x="1648400" y="3363925"/>
                <a:ext cx="32175" cy="32475"/>
              </a:xfrm>
              <a:custGeom>
                <a:rect b="b" l="l" r="r" t="t"/>
                <a:pathLst>
                  <a:path extrusionOk="0" h="1299" w="1287">
                    <a:moveTo>
                      <a:pt x="489" y="1"/>
                    </a:moveTo>
                    <a:lnTo>
                      <a:pt x="489" y="501"/>
                    </a:lnTo>
                    <a:lnTo>
                      <a:pt x="1" y="656"/>
                    </a:lnTo>
                    <a:lnTo>
                      <a:pt x="489" y="811"/>
                    </a:lnTo>
                    <a:lnTo>
                      <a:pt x="489" y="1299"/>
                    </a:lnTo>
                    <a:lnTo>
                      <a:pt x="799" y="906"/>
                    </a:lnTo>
                    <a:lnTo>
                      <a:pt x="1287" y="1061"/>
                    </a:lnTo>
                    <a:lnTo>
                      <a:pt x="989" y="656"/>
                    </a:lnTo>
                    <a:lnTo>
                      <a:pt x="1287" y="251"/>
                    </a:lnTo>
                    <a:lnTo>
                      <a:pt x="799" y="406"/>
                    </a:lnTo>
                    <a:lnTo>
                      <a:pt x="489"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8" name="Google Shape;6668;p29"/>
              <p:cNvSpPr/>
              <p:nvPr/>
            </p:nvSpPr>
            <p:spPr>
              <a:xfrm>
                <a:off x="1724025" y="3057950"/>
                <a:ext cx="32450" cy="32775"/>
              </a:xfrm>
              <a:custGeom>
                <a:rect b="b" l="l" r="r" t="t"/>
                <a:pathLst>
                  <a:path extrusionOk="0" h="1311" w="1298">
                    <a:moveTo>
                      <a:pt x="500" y="0"/>
                    </a:moveTo>
                    <a:lnTo>
                      <a:pt x="500" y="500"/>
                    </a:lnTo>
                    <a:lnTo>
                      <a:pt x="0" y="655"/>
                    </a:lnTo>
                    <a:lnTo>
                      <a:pt x="500" y="810"/>
                    </a:lnTo>
                    <a:lnTo>
                      <a:pt x="500" y="1310"/>
                    </a:lnTo>
                    <a:lnTo>
                      <a:pt x="810" y="905"/>
                    </a:lnTo>
                    <a:lnTo>
                      <a:pt x="1298" y="1060"/>
                    </a:lnTo>
                    <a:lnTo>
                      <a:pt x="988" y="655"/>
                    </a:lnTo>
                    <a:lnTo>
                      <a:pt x="1298" y="250"/>
                    </a:lnTo>
                    <a:lnTo>
                      <a:pt x="810" y="405"/>
                    </a:lnTo>
                    <a:lnTo>
                      <a:pt x="500"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9" name="Google Shape;6669;p29"/>
              <p:cNvSpPr/>
              <p:nvPr/>
            </p:nvSpPr>
            <p:spPr>
              <a:xfrm>
                <a:off x="1903200" y="3678850"/>
                <a:ext cx="32175" cy="32475"/>
              </a:xfrm>
              <a:custGeom>
                <a:rect b="b" l="l" r="r" t="t"/>
                <a:pathLst>
                  <a:path extrusionOk="0" h="1299" w="1287">
                    <a:moveTo>
                      <a:pt x="489" y="1"/>
                    </a:moveTo>
                    <a:lnTo>
                      <a:pt x="489" y="501"/>
                    </a:lnTo>
                    <a:lnTo>
                      <a:pt x="1" y="656"/>
                    </a:lnTo>
                    <a:lnTo>
                      <a:pt x="489" y="810"/>
                    </a:lnTo>
                    <a:lnTo>
                      <a:pt x="489" y="1299"/>
                    </a:lnTo>
                    <a:lnTo>
                      <a:pt x="798" y="906"/>
                    </a:lnTo>
                    <a:lnTo>
                      <a:pt x="1286" y="1048"/>
                    </a:lnTo>
                    <a:lnTo>
                      <a:pt x="989" y="656"/>
                    </a:lnTo>
                    <a:lnTo>
                      <a:pt x="1286" y="251"/>
                    </a:lnTo>
                    <a:lnTo>
                      <a:pt x="798" y="406"/>
                    </a:lnTo>
                    <a:lnTo>
                      <a:pt x="489"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0" name="Google Shape;6670;p29"/>
              <p:cNvSpPr/>
              <p:nvPr/>
            </p:nvSpPr>
            <p:spPr>
              <a:xfrm>
                <a:off x="1379325" y="3424650"/>
                <a:ext cx="7775" cy="6650"/>
              </a:xfrm>
              <a:custGeom>
                <a:rect b="b" l="l" r="r" t="t"/>
                <a:pathLst>
                  <a:path extrusionOk="0" h="266" w="311">
                    <a:moveTo>
                      <a:pt x="143" y="1"/>
                    </a:moveTo>
                    <a:cubicBezTo>
                      <a:pt x="72" y="1"/>
                      <a:pt x="1" y="60"/>
                      <a:pt x="1" y="132"/>
                    </a:cubicBezTo>
                    <a:cubicBezTo>
                      <a:pt x="1" y="213"/>
                      <a:pt x="66" y="266"/>
                      <a:pt x="135" y="266"/>
                    </a:cubicBezTo>
                    <a:cubicBezTo>
                      <a:pt x="167" y="266"/>
                      <a:pt x="200" y="254"/>
                      <a:pt x="227" y="227"/>
                    </a:cubicBezTo>
                    <a:cubicBezTo>
                      <a:pt x="310" y="144"/>
                      <a:pt x="251" y="13"/>
                      <a:pt x="14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1" name="Google Shape;6671;p29"/>
              <p:cNvSpPr/>
              <p:nvPr/>
            </p:nvSpPr>
            <p:spPr>
              <a:xfrm>
                <a:off x="1782650" y="3521700"/>
                <a:ext cx="7775" cy="6450"/>
              </a:xfrm>
              <a:custGeom>
                <a:rect b="b" l="l" r="r" t="t"/>
                <a:pathLst>
                  <a:path extrusionOk="0" h="258" w="311">
                    <a:moveTo>
                      <a:pt x="143" y="0"/>
                    </a:moveTo>
                    <a:cubicBezTo>
                      <a:pt x="60" y="0"/>
                      <a:pt x="1" y="48"/>
                      <a:pt x="1" y="131"/>
                    </a:cubicBezTo>
                    <a:cubicBezTo>
                      <a:pt x="1" y="206"/>
                      <a:pt x="70" y="258"/>
                      <a:pt x="141" y="258"/>
                    </a:cubicBezTo>
                    <a:cubicBezTo>
                      <a:pt x="171" y="258"/>
                      <a:pt x="202" y="248"/>
                      <a:pt x="227" y="226"/>
                    </a:cubicBezTo>
                    <a:cubicBezTo>
                      <a:pt x="310" y="143"/>
                      <a:pt x="251" y="0"/>
                      <a:pt x="14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2" name="Google Shape;6672;p29"/>
              <p:cNvSpPr/>
              <p:nvPr/>
            </p:nvSpPr>
            <p:spPr>
              <a:xfrm>
                <a:off x="1982375" y="3265125"/>
                <a:ext cx="7475" cy="6650"/>
              </a:xfrm>
              <a:custGeom>
                <a:rect b="b" l="l" r="r" t="t"/>
                <a:pathLst>
                  <a:path extrusionOk="0" h="266" w="299">
                    <a:moveTo>
                      <a:pt x="132" y="0"/>
                    </a:moveTo>
                    <a:cubicBezTo>
                      <a:pt x="60" y="0"/>
                      <a:pt x="1" y="60"/>
                      <a:pt x="1" y="131"/>
                    </a:cubicBezTo>
                    <a:cubicBezTo>
                      <a:pt x="1" y="212"/>
                      <a:pt x="61" y="265"/>
                      <a:pt x="126" y="265"/>
                    </a:cubicBezTo>
                    <a:cubicBezTo>
                      <a:pt x="156" y="265"/>
                      <a:pt x="188" y="253"/>
                      <a:pt x="215" y="226"/>
                    </a:cubicBezTo>
                    <a:cubicBezTo>
                      <a:pt x="298" y="143"/>
                      <a:pt x="251" y="0"/>
                      <a:pt x="13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3" name="Google Shape;6673;p29"/>
              <p:cNvSpPr/>
              <p:nvPr/>
            </p:nvSpPr>
            <p:spPr>
              <a:xfrm>
                <a:off x="1567150" y="3227300"/>
                <a:ext cx="7750" cy="6475"/>
              </a:xfrm>
              <a:custGeom>
                <a:rect b="b" l="l" r="r" t="t"/>
                <a:pathLst>
                  <a:path extrusionOk="0" h="259" w="310">
                    <a:moveTo>
                      <a:pt x="143" y="1"/>
                    </a:moveTo>
                    <a:cubicBezTo>
                      <a:pt x="72" y="1"/>
                      <a:pt x="0" y="61"/>
                      <a:pt x="0" y="132"/>
                    </a:cubicBezTo>
                    <a:cubicBezTo>
                      <a:pt x="0" y="207"/>
                      <a:pt x="70" y="258"/>
                      <a:pt x="140" y="258"/>
                    </a:cubicBezTo>
                    <a:cubicBezTo>
                      <a:pt x="171" y="258"/>
                      <a:pt x="201" y="249"/>
                      <a:pt x="227" y="227"/>
                    </a:cubicBezTo>
                    <a:cubicBezTo>
                      <a:pt x="310" y="144"/>
                      <a:pt x="250" y="1"/>
                      <a:pt x="14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4" name="Google Shape;6674;p29"/>
              <p:cNvSpPr/>
              <p:nvPr/>
            </p:nvSpPr>
            <p:spPr>
              <a:xfrm>
                <a:off x="1779375" y="3314800"/>
                <a:ext cx="14900" cy="12725"/>
              </a:xfrm>
              <a:custGeom>
                <a:rect b="b" l="l" r="r" t="t"/>
                <a:pathLst>
                  <a:path extrusionOk="0" h="509" w="596">
                    <a:moveTo>
                      <a:pt x="255" y="1"/>
                    </a:moveTo>
                    <a:cubicBezTo>
                      <a:pt x="121" y="1"/>
                      <a:pt x="12" y="115"/>
                      <a:pt x="1" y="251"/>
                    </a:cubicBezTo>
                    <a:cubicBezTo>
                      <a:pt x="1" y="404"/>
                      <a:pt x="125" y="508"/>
                      <a:pt x="258" y="508"/>
                    </a:cubicBezTo>
                    <a:cubicBezTo>
                      <a:pt x="322" y="508"/>
                      <a:pt x="387" y="484"/>
                      <a:pt x="441" y="430"/>
                    </a:cubicBezTo>
                    <a:cubicBezTo>
                      <a:pt x="596" y="275"/>
                      <a:pt x="501" y="1"/>
                      <a:pt x="274" y="1"/>
                    </a:cubicBezTo>
                    <a:cubicBezTo>
                      <a:pt x="268" y="1"/>
                      <a:pt x="261" y="1"/>
                      <a:pt x="25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5" name="Google Shape;6675;p29"/>
              <p:cNvSpPr/>
              <p:nvPr/>
            </p:nvSpPr>
            <p:spPr>
              <a:xfrm>
                <a:off x="1654350" y="4108075"/>
                <a:ext cx="32175" cy="32475"/>
              </a:xfrm>
              <a:custGeom>
                <a:rect b="b" l="l" r="r" t="t"/>
                <a:pathLst>
                  <a:path extrusionOk="0" h="1299" w="1287">
                    <a:moveTo>
                      <a:pt x="489" y="1"/>
                    </a:moveTo>
                    <a:lnTo>
                      <a:pt x="489" y="489"/>
                    </a:lnTo>
                    <a:lnTo>
                      <a:pt x="1" y="643"/>
                    </a:lnTo>
                    <a:lnTo>
                      <a:pt x="489" y="798"/>
                    </a:lnTo>
                    <a:lnTo>
                      <a:pt x="489" y="1298"/>
                    </a:lnTo>
                    <a:lnTo>
                      <a:pt x="799" y="893"/>
                    </a:lnTo>
                    <a:lnTo>
                      <a:pt x="1287" y="1048"/>
                    </a:lnTo>
                    <a:lnTo>
                      <a:pt x="989" y="643"/>
                    </a:lnTo>
                    <a:lnTo>
                      <a:pt x="1287" y="251"/>
                    </a:lnTo>
                    <a:lnTo>
                      <a:pt x="799" y="393"/>
                    </a:lnTo>
                    <a:lnTo>
                      <a:pt x="489"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6" name="Google Shape;6676;p29"/>
              <p:cNvSpPr/>
              <p:nvPr/>
            </p:nvSpPr>
            <p:spPr>
              <a:xfrm>
                <a:off x="1129400" y="3853850"/>
                <a:ext cx="9350" cy="6600"/>
              </a:xfrm>
              <a:custGeom>
                <a:rect b="b" l="l" r="r" t="t"/>
                <a:pathLst>
                  <a:path extrusionOk="0" h="264" w="374">
                    <a:moveTo>
                      <a:pt x="166" y="0"/>
                    </a:moveTo>
                    <a:cubicBezTo>
                      <a:pt x="0" y="0"/>
                      <a:pt x="3" y="264"/>
                      <a:pt x="176" y="264"/>
                    </a:cubicBezTo>
                    <a:cubicBezTo>
                      <a:pt x="179" y="264"/>
                      <a:pt x="183" y="264"/>
                      <a:pt x="187" y="264"/>
                    </a:cubicBezTo>
                    <a:cubicBezTo>
                      <a:pt x="191" y="264"/>
                      <a:pt x="194" y="264"/>
                      <a:pt x="198" y="264"/>
                    </a:cubicBezTo>
                    <a:cubicBezTo>
                      <a:pt x="370" y="264"/>
                      <a:pt x="374" y="0"/>
                      <a:pt x="208" y="0"/>
                    </a:cubicBezTo>
                    <a:cubicBezTo>
                      <a:pt x="201" y="0"/>
                      <a:pt x="194" y="1"/>
                      <a:pt x="187" y="2"/>
                    </a:cubicBezTo>
                    <a:cubicBezTo>
                      <a:pt x="179" y="1"/>
                      <a:pt x="172" y="0"/>
                      <a:pt x="16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7" name="Google Shape;6677;p29"/>
              <p:cNvSpPr/>
              <p:nvPr/>
            </p:nvSpPr>
            <p:spPr>
              <a:xfrm>
                <a:off x="1533800" y="3950625"/>
                <a:ext cx="7775" cy="6650"/>
              </a:xfrm>
              <a:custGeom>
                <a:rect b="b" l="l" r="r" t="t"/>
                <a:pathLst>
                  <a:path extrusionOk="0" h="266" w="311">
                    <a:moveTo>
                      <a:pt x="144" y="0"/>
                    </a:moveTo>
                    <a:cubicBezTo>
                      <a:pt x="72" y="0"/>
                      <a:pt x="13" y="60"/>
                      <a:pt x="1" y="131"/>
                    </a:cubicBezTo>
                    <a:cubicBezTo>
                      <a:pt x="1" y="212"/>
                      <a:pt x="67" y="265"/>
                      <a:pt x="135" y="265"/>
                    </a:cubicBezTo>
                    <a:cubicBezTo>
                      <a:pt x="167" y="265"/>
                      <a:pt x="200" y="253"/>
                      <a:pt x="227" y="226"/>
                    </a:cubicBezTo>
                    <a:cubicBezTo>
                      <a:pt x="310" y="143"/>
                      <a:pt x="251" y="12"/>
                      <a:pt x="14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8" name="Google Shape;6678;p29"/>
              <p:cNvSpPr/>
              <p:nvPr/>
            </p:nvSpPr>
            <p:spPr>
              <a:xfrm>
                <a:off x="1733550" y="3694025"/>
                <a:ext cx="7450" cy="6675"/>
              </a:xfrm>
              <a:custGeom>
                <a:rect b="b" l="l" r="r" t="t"/>
                <a:pathLst>
                  <a:path extrusionOk="0" h="267" w="298">
                    <a:moveTo>
                      <a:pt x="131" y="1"/>
                    </a:moveTo>
                    <a:cubicBezTo>
                      <a:pt x="60" y="1"/>
                      <a:pt x="0" y="60"/>
                      <a:pt x="0" y="132"/>
                    </a:cubicBezTo>
                    <a:cubicBezTo>
                      <a:pt x="0" y="213"/>
                      <a:pt x="60" y="266"/>
                      <a:pt x="125" y="266"/>
                    </a:cubicBezTo>
                    <a:cubicBezTo>
                      <a:pt x="156" y="266"/>
                      <a:pt x="187" y="254"/>
                      <a:pt x="214" y="227"/>
                    </a:cubicBezTo>
                    <a:cubicBezTo>
                      <a:pt x="298" y="144"/>
                      <a:pt x="250" y="13"/>
                      <a:pt x="13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9" name="Google Shape;6679;p29"/>
              <p:cNvSpPr/>
              <p:nvPr/>
            </p:nvSpPr>
            <p:spPr>
              <a:xfrm>
                <a:off x="1318300" y="3656225"/>
                <a:ext cx="7775" cy="6650"/>
              </a:xfrm>
              <a:custGeom>
                <a:rect b="b" l="l" r="r" t="t"/>
                <a:pathLst>
                  <a:path extrusionOk="0" h="266" w="311">
                    <a:moveTo>
                      <a:pt x="144" y="1"/>
                    </a:moveTo>
                    <a:cubicBezTo>
                      <a:pt x="72" y="1"/>
                      <a:pt x="13" y="60"/>
                      <a:pt x="1" y="132"/>
                    </a:cubicBezTo>
                    <a:cubicBezTo>
                      <a:pt x="1" y="213"/>
                      <a:pt x="66" y="266"/>
                      <a:pt x="135" y="266"/>
                    </a:cubicBezTo>
                    <a:cubicBezTo>
                      <a:pt x="167" y="266"/>
                      <a:pt x="200" y="254"/>
                      <a:pt x="227" y="227"/>
                    </a:cubicBezTo>
                    <a:cubicBezTo>
                      <a:pt x="310" y="144"/>
                      <a:pt x="251" y="13"/>
                      <a:pt x="14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0" name="Google Shape;6680;p29"/>
              <p:cNvSpPr/>
              <p:nvPr/>
            </p:nvSpPr>
            <p:spPr>
              <a:xfrm>
                <a:off x="1530525" y="3743750"/>
                <a:ext cx="14925" cy="12800"/>
              </a:xfrm>
              <a:custGeom>
                <a:rect b="b" l="l" r="r" t="t"/>
                <a:pathLst>
                  <a:path extrusionOk="0" h="512" w="597">
                    <a:moveTo>
                      <a:pt x="275" y="0"/>
                    </a:moveTo>
                    <a:cubicBezTo>
                      <a:pt x="132" y="0"/>
                      <a:pt x="13" y="107"/>
                      <a:pt x="1" y="262"/>
                    </a:cubicBezTo>
                    <a:cubicBezTo>
                      <a:pt x="1" y="409"/>
                      <a:pt x="129" y="511"/>
                      <a:pt x="264" y="511"/>
                    </a:cubicBezTo>
                    <a:cubicBezTo>
                      <a:pt x="326" y="511"/>
                      <a:pt x="389" y="490"/>
                      <a:pt x="441" y="441"/>
                    </a:cubicBezTo>
                    <a:cubicBezTo>
                      <a:pt x="596" y="286"/>
                      <a:pt x="501" y="12"/>
                      <a:pt x="27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1" name="Google Shape;6681;p29"/>
              <p:cNvSpPr/>
              <p:nvPr/>
            </p:nvSpPr>
            <p:spPr>
              <a:xfrm>
                <a:off x="844725" y="3330900"/>
                <a:ext cx="31875" cy="33650"/>
              </a:xfrm>
              <a:custGeom>
                <a:rect b="b" l="l" r="r" t="t"/>
                <a:pathLst>
                  <a:path extrusionOk="0" h="1346" w="1275">
                    <a:moveTo>
                      <a:pt x="727" y="0"/>
                    </a:moveTo>
                    <a:lnTo>
                      <a:pt x="489" y="453"/>
                    </a:lnTo>
                    <a:lnTo>
                      <a:pt x="1" y="358"/>
                    </a:lnTo>
                    <a:lnTo>
                      <a:pt x="334" y="739"/>
                    </a:lnTo>
                    <a:lnTo>
                      <a:pt x="84" y="1191"/>
                    </a:lnTo>
                    <a:lnTo>
                      <a:pt x="84" y="1191"/>
                    </a:lnTo>
                    <a:lnTo>
                      <a:pt x="537" y="965"/>
                    </a:lnTo>
                    <a:lnTo>
                      <a:pt x="870" y="1346"/>
                    </a:lnTo>
                    <a:lnTo>
                      <a:pt x="822" y="834"/>
                    </a:lnTo>
                    <a:lnTo>
                      <a:pt x="1275" y="608"/>
                    </a:lnTo>
                    <a:lnTo>
                      <a:pt x="787" y="512"/>
                    </a:lnTo>
                    <a:lnTo>
                      <a:pt x="727"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2" name="Google Shape;6682;p29"/>
              <p:cNvSpPr/>
              <p:nvPr/>
            </p:nvSpPr>
            <p:spPr>
              <a:xfrm>
                <a:off x="1221925" y="2868625"/>
                <a:ext cx="7700" cy="6600"/>
              </a:xfrm>
              <a:custGeom>
                <a:rect b="b" l="l" r="r" t="t"/>
                <a:pathLst>
                  <a:path extrusionOk="0" h="264" w="308">
                    <a:moveTo>
                      <a:pt x="174" y="0"/>
                    </a:moveTo>
                    <a:cubicBezTo>
                      <a:pt x="74" y="0"/>
                      <a:pt x="1" y="113"/>
                      <a:pt x="58" y="203"/>
                    </a:cubicBezTo>
                    <a:cubicBezTo>
                      <a:pt x="83" y="244"/>
                      <a:pt x="124" y="263"/>
                      <a:pt x="164" y="263"/>
                    </a:cubicBezTo>
                    <a:cubicBezTo>
                      <a:pt x="218" y="263"/>
                      <a:pt x="270" y="229"/>
                      <a:pt x="284" y="168"/>
                    </a:cubicBezTo>
                    <a:cubicBezTo>
                      <a:pt x="308" y="96"/>
                      <a:pt x="260" y="25"/>
                      <a:pt x="189" y="1"/>
                    </a:cubicBezTo>
                    <a:cubicBezTo>
                      <a:pt x="184" y="0"/>
                      <a:pt x="179" y="0"/>
                      <a:pt x="17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3" name="Google Shape;6683;p29"/>
              <p:cNvSpPr/>
              <p:nvPr/>
            </p:nvSpPr>
            <p:spPr>
              <a:xfrm>
                <a:off x="1048500" y="3245700"/>
                <a:ext cx="7900" cy="6350"/>
              </a:xfrm>
              <a:custGeom>
                <a:rect b="b" l="l" r="r" t="t"/>
                <a:pathLst>
                  <a:path extrusionOk="0" h="254" w="316">
                    <a:moveTo>
                      <a:pt x="166" y="0"/>
                    </a:moveTo>
                    <a:cubicBezTo>
                      <a:pt x="64" y="0"/>
                      <a:pt x="0" y="107"/>
                      <a:pt x="65" y="194"/>
                    </a:cubicBezTo>
                    <a:cubicBezTo>
                      <a:pt x="91" y="234"/>
                      <a:pt x="131" y="253"/>
                      <a:pt x="171" y="253"/>
                    </a:cubicBezTo>
                    <a:cubicBezTo>
                      <a:pt x="225" y="253"/>
                      <a:pt x="278" y="219"/>
                      <a:pt x="291" y="158"/>
                    </a:cubicBezTo>
                    <a:cubicBezTo>
                      <a:pt x="315" y="87"/>
                      <a:pt x="268" y="15"/>
                      <a:pt x="196" y="3"/>
                    </a:cubicBezTo>
                    <a:cubicBezTo>
                      <a:pt x="186" y="1"/>
                      <a:pt x="176" y="0"/>
                      <a:pt x="16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4" name="Google Shape;6684;p29"/>
              <p:cNvSpPr/>
              <p:nvPr/>
            </p:nvSpPr>
            <p:spPr>
              <a:xfrm>
                <a:off x="1261325" y="3491250"/>
                <a:ext cx="7900" cy="6350"/>
              </a:xfrm>
              <a:custGeom>
                <a:rect b="b" l="l" r="r" t="t"/>
                <a:pathLst>
                  <a:path extrusionOk="0" h="254" w="316">
                    <a:moveTo>
                      <a:pt x="166" y="1"/>
                    </a:moveTo>
                    <a:cubicBezTo>
                      <a:pt x="64" y="1"/>
                      <a:pt x="0" y="107"/>
                      <a:pt x="65" y="194"/>
                    </a:cubicBezTo>
                    <a:cubicBezTo>
                      <a:pt x="91" y="235"/>
                      <a:pt x="131" y="254"/>
                      <a:pt x="172" y="254"/>
                    </a:cubicBezTo>
                    <a:cubicBezTo>
                      <a:pt x="227" y="254"/>
                      <a:pt x="283" y="220"/>
                      <a:pt x="303" y="159"/>
                    </a:cubicBezTo>
                    <a:cubicBezTo>
                      <a:pt x="315" y="87"/>
                      <a:pt x="268" y="16"/>
                      <a:pt x="196" y="4"/>
                    </a:cubicBezTo>
                    <a:cubicBezTo>
                      <a:pt x="186" y="2"/>
                      <a:pt x="176" y="1"/>
                      <a:pt x="16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5" name="Google Shape;6685;p29"/>
              <p:cNvSpPr/>
              <p:nvPr/>
            </p:nvSpPr>
            <p:spPr>
              <a:xfrm>
                <a:off x="1378425" y="3091225"/>
                <a:ext cx="8525" cy="6925"/>
              </a:xfrm>
              <a:custGeom>
                <a:rect b="b" l="l" r="r" t="t"/>
                <a:pathLst>
                  <a:path extrusionOk="0" h="277" w="341">
                    <a:moveTo>
                      <a:pt x="186" y="0"/>
                    </a:moveTo>
                    <a:cubicBezTo>
                      <a:pt x="159" y="0"/>
                      <a:pt x="132" y="9"/>
                      <a:pt x="108" y="27"/>
                    </a:cubicBezTo>
                    <a:cubicBezTo>
                      <a:pt x="1" y="98"/>
                      <a:pt x="48" y="253"/>
                      <a:pt x="179" y="277"/>
                    </a:cubicBezTo>
                    <a:cubicBezTo>
                      <a:pt x="239" y="277"/>
                      <a:pt x="310" y="229"/>
                      <a:pt x="322" y="170"/>
                    </a:cubicBezTo>
                    <a:cubicBezTo>
                      <a:pt x="340" y="72"/>
                      <a:pt x="265" y="0"/>
                      <a:pt x="18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6" name="Google Shape;6686;p29"/>
              <p:cNvSpPr/>
              <p:nvPr/>
            </p:nvSpPr>
            <p:spPr>
              <a:xfrm>
                <a:off x="1244750" y="3281925"/>
                <a:ext cx="14950" cy="12700"/>
              </a:xfrm>
              <a:custGeom>
                <a:rect b="b" l="l" r="r" t="t"/>
                <a:pathLst>
                  <a:path extrusionOk="0" h="508" w="598">
                    <a:moveTo>
                      <a:pt x="313" y="1"/>
                    </a:moveTo>
                    <a:cubicBezTo>
                      <a:pt x="120" y="1"/>
                      <a:pt x="0" y="214"/>
                      <a:pt x="109" y="388"/>
                    </a:cubicBezTo>
                    <a:cubicBezTo>
                      <a:pt x="160" y="469"/>
                      <a:pt x="241" y="507"/>
                      <a:pt x="321" y="507"/>
                    </a:cubicBezTo>
                    <a:cubicBezTo>
                      <a:pt x="429" y="507"/>
                      <a:pt x="534" y="439"/>
                      <a:pt x="562" y="316"/>
                    </a:cubicBezTo>
                    <a:cubicBezTo>
                      <a:pt x="597" y="173"/>
                      <a:pt x="502" y="31"/>
                      <a:pt x="371" y="7"/>
                    </a:cubicBezTo>
                    <a:cubicBezTo>
                      <a:pt x="351" y="3"/>
                      <a:pt x="332" y="1"/>
                      <a:pt x="31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87" name="Google Shape;6687;p29"/>
            <p:cNvGrpSpPr/>
            <p:nvPr/>
          </p:nvGrpSpPr>
          <p:grpSpPr>
            <a:xfrm flipH="1">
              <a:off x="7683988" y="160969"/>
              <a:ext cx="1264805" cy="99218"/>
              <a:chOff x="6291500" y="380394"/>
              <a:chExt cx="1264805" cy="99218"/>
            </a:xfrm>
          </p:grpSpPr>
          <p:sp>
            <p:nvSpPr>
              <p:cNvPr id="6688" name="Google Shape;6688;p29"/>
              <p:cNvSpPr/>
              <p:nvPr/>
            </p:nvSpPr>
            <p:spPr>
              <a:xfrm>
                <a:off x="6291500" y="380394"/>
                <a:ext cx="1012331" cy="99218"/>
              </a:xfrm>
              <a:custGeom>
                <a:rect b="b" l="l" r="r" t="t"/>
                <a:pathLst>
                  <a:path extrusionOk="0" h="1502" w="15325">
                    <a:moveTo>
                      <a:pt x="763" y="1"/>
                    </a:moveTo>
                    <a:cubicBezTo>
                      <a:pt x="346" y="1"/>
                      <a:pt x="1" y="334"/>
                      <a:pt x="13" y="751"/>
                    </a:cubicBezTo>
                    <a:cubicBezTo>
                      <a:pt x="13" y="1168"/>
                      <a:pt x="346" y="1501"/>
                      <a:pt x="763" y="1501"/>
                    </a:cubicBezTo>
                    <a:lnTo>
                      <a:pt x="14574" y="1501"/>
                    </a:lnTo>
                    <a:cubicBezTo>
                      <a:pt x="14991" y="1501"/>
                      <a:pt x="15324" y="1168"/>
                      <a:pt x="15324" y="751"/>
                    </a:cubicBezTo>
                    <a:cubicBezTo>
                      <a:pt x="15324" y="334"/>
                      <a:pt x="14991" y="1"/>
                      <a:pt x="1457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9" name="Google Shape;6689;p29"/>
              <p:cNvSpPr/>
              <p:nvPr/>
            </p:nvSpPr>
            <p:spPr>
              <a:xfrm>
                <a:off x="7401268" y="380394"/>
                <a:ext cx="155037" cy="99218"/>
              </a:xfrm>
              <a:custGeom>
                <a:rect b="b" l="l" r="r" t="t"/>
                <a:pathLst>
                  <a:path extrusionOk="0" h="1502" w="2347">
                    <a:moveTo>
                      <a:pt x="763" y="1"/>
                    </a:moveTo>
                    <a:cubicBezTo>
                      <a:pt x="346" y="1"/>
                      <a:pt x="1" y="334"/>
                      <a:pt x="1" y="751"/>
                    </a:cubicBezTo>
                    <a:cubicBezTo>
                      <a:pt x="1" y="1168"/>
                      <a:pt x="346" y="1501"/>
                      <a:pt x="763" y="1501"/>
                    </a:cubicBezTo>
                    <a:lnTo>
                      <a:pt x="1584" y="1501"/>
                    </a:lnTo>
                    <a:cubicBezTo>
                      <a:pt x="2001" y="1501"/>
                      <a:pt x="2346" y="1168"/>
                      <a:pt x="2346" y="751"/>
                    </a:cubicBezTo>
                    <a:cubicBezTo>
                      <a:pt x="2346" y="334"/>
                      <a:pt x="2001" y="1"/>
                      <a:pt x="158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90" name="Google Shape;6690;p29"/>
            <p:cNvGrpSpPr/>
            <p:nvPr/>
          </p:nvGrpSpPr>
          <p:grpSpPr>
            <a:xfrm flipH="1">
              <a:off x="206847" y="798601"/>
              <a:ext cx="1087030" cy="181425"/>
              <a:chOff x="7289565" y="849931"/>
              <a:chExt cx="377585" cy="63019"/>
            </a:xfrm>
          </p:grpSpPr>
          <p:sp>
            <p:nvSpPr>
              <p:cNvPr id="6691" name="Google Shape;6691;p29"/>
              <p:cNvSpPr/>
              <p:nvPr/>
            </p:nvSpPr>
            <p:spPr>
              <a:xfrm>
                <a:off x="7289565" y="849931"/>
                <a:ext cx="218716" cy="63019"/>
              </a:xfrm>
              <a:custGeom>
                <a:rect b="b" l="l" r="r" t="t"/>
                <a:pathLst>
                  <a:path extrusionOk="0" h="954" w="3311">
                    <a:moveTo>
                      <a:pt x="477" y="1"/>
                    </a:moveTo>
                    <a:cubicBezTo>
                      <a:pt x="215" y="1"/>
                      <a:pt x="1" y="215"/>
                      <a:pt x="1" y="477"/>
                    </a:cubicBezTo>
                    <a:cubicBezTo>
                      <a:pt x="1" y="739"/>
                      <a:pt x="215" y="953"/>
                      <a:pt x="477" y="953"/>
                    </a:cubicBezTo>
                    <a:lnTo>
                      <a:pt x="2835" y="953"/>
                    </a:lnTo>
                    <a:cubicBezTo>
                      <a:pt x="3097" y="953"/>
                      <a:pt x="3311" y="739"/>
                      <a:pt x="3311" y="477"/>
                    </a:cubicBezTo>
                    <a:cubicBezTo>
                      <a:pt x="3311" y="215"/>
                      <a:pt x="3097" y="1"/>
                      <a:pt x="283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2" name="Google Shape;6692;p29"/>
              <p:cNvSpPr/>
              <p:nvPr/>
            </p:nvSpPr>
            <p:spPr>
              <a:xfrm>
                <a:off x="7569583" y="849931"/>
                <a:ext cx="97567" cy="63019"/>
              </a:xfrm>
              <a:custGeom>
                <a:rect b="b" l="l" r="r" t="t"/>
                <a:pathLst>
                  <a:path extrusionOk="0" h="954" w="1477">
                    <a:moveTo>
                      <a:pt x="489" y="1"/>
                    </a:moveTo>
                    <a:cubicBezTo>
                      <a:pt x="215" y="1"/>
                      <a:pt x="1" y="215"/>
                      <a:pt x="1" y="477"/>
                    </a:cubicBezTo>
                    <a:cubicBezTo>
                      <a:pt x="1" y="739"/>
                      <a:pt x="215" y="953"/>
                      <a:pt x="477" y="953"/>
                    </a:cubicBezTo>
                    <a:lnTo>
                      <a:pt x="1001" y="953"/>
                    </a:lnTo>
                    <a:cubicBezTo>
                      <a:pt x="1263" y="953"/>
                      <a:pt x="1477" y="739"/>
                      <a:pt x="1477" y="477"/>
                    </a:cubicBezTo>
                    <a:cubicBezTo>
                      <a:pt x="1477" y="215"/>
                      <a:pt x="1263" y="1"/>
                      <a:pt x="100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93" name="Google Shape;6693;p29"/>
            <p:cNvGrpSpPr/>
            <p:nvPr/>
          </p:nvGrpSpPr>
          <p:grpSpPr>
            <a:xfrm flipH="1">
              <a:off x="7756669" y="4560462"/>
              <a:ext cx="1234239" cy="86683"/>
              <a:chOff x="6297842" y="1549942"/>
              <a:chExt cx="874603" cy="61433"/>
            </a:xfrm>
          </p:grpSpPr>
          <p:sp>
            <p:nvSpPr>
              <p:cNvPr id="6694" name="Google Shape;6694;p29"/>
              <p:cNvSpPr/>
              <p:nvPr/>
            </p:nvSpPr>
            <p:spPr>
              <a:xfrm>
                <a:off x="6297842" y="1549942"/>
                <a:ext cx="577343" cy="61433"/>
              </a:xfrm>
              <a:custGeom>
                <a:rect b="b" l="l" r="r" t="t"/>
                <a:pathLst>
                  <a:path extrusionOk="0" h="930" w="8740">
                    <a:moveTo>
                      <a:pt x="465" y="0"/>
                    </a:moveTo>
                    <a:cubicBezTo>
                      <a:pt x="203" y="0"/>
                      <a:pt x="0" y="203"/>
                      <a:pt x="0" y="465"/>
                    </a:cubicBezTo>
                    <a:cubicBezTo>
                      <a:pt x="0" y="715"/>
                      <a:pt x="203" y="929"/>
                      <a:pt x="465" y="929"/>
                    </a:cubicBezTo>
                    <a:lnTo>
                      <a:pt x="8275" y="929"/>
                    </a:lnTo>
                    <a:cubicBezTo>
                      <a:pt x="8537" y="929"/>
                      <a:pt x="8739" y="715"/>
                      <a:pt x="8739" y="465"/>
                    </a:cubicBezTo>
                    <a:cubicBezTo>
                      <a:pt x="8739" y="203"/>
                      <a:pt x="8537" y="0"/>
                      <a:pt x="828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5" name="Google Shape;6695;p29"/>
              <p:cNvSpPr/>
              <p:nvPr/>
            </p:nvSpPr>
            <p:spPr>
              <a:xfrm>
                <a:off x="6958484" y="1549942"/>
                <a:ext cx="213960" cy="61433"/>
              </a:xfrm>
              <a:custGeom>
                <a:rect b="b" l="l" r="r" t="t"/>
                <a:pathLst>
                  <a:path extrusionOk="0" h="930" w="3239">
                    <a:moveTo>
                      <a:pt x="465" y="0"/>
                    </a:moveTo>
                    <a:cubicBezTo>
                      <a:pt x="215" y="0"/>
                      <a:pt x="0" y="203"/>
                      <a:pt x="0" y="465"/>
                    </a:cubicBezTo>
                    <a:cubicBezTo>
                      <a:pt x="0" y="715"/>
                      <a:pt x="215" y="929"/>
                      <a:pt x="465" y="929"/>
                    </a:cubicBezTo>
                    <a:lnTo>
                      <a:pt x="2775" y="929"/>
                    </a:lnTo>
                    <a:cubicBezTo>
                      <a:pt x="3037" y="929"/>
                      <a:pt x="3239" y="715"/>
                      <a:pt x="3239" y="465"/>
                    </a:cubicBezTo>
                    <a:cubicBezTo>
                      <a:pt x="3239" y="203"/>
                      <a:pt x="3037" y="0"/>
                      <a:pt x="277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96" name="Google Shape;6696;p29"/>
            <p:cNvGrpSpPr/>
            <p:nvPr/>
          </p:nvGrpSpPr>
          <p:grpSpPr>
            <a:xfrm flipH="1">
              <a:off x="6219193" y="-1478475"/>
              <a:ext cx="3916575" cy="3378125"/>
              <a:chOff x="780450" y="1002925"/>
              <a:chExt cx="3916575" cy="3378125"/>
            </a:xfrm>
          </p:grpSpPr>
          <p:sp>
            <p:nvSpPr>
              <p:cNvPr id="6697" name="Google Shape;6697;p29"/>
              <p:cNvSpPr/>
              <p:nvPr/>
            </p:nvSpPr>
            <p:spPr>
              <a:xfrm>
                <a:off x="2544350" y="2278100"/>
                <a:ext cx="32175" cy="32450"/>
              </a:xfrm>
              <a:custGeom>
                <a:rect b="b" l="l" r="r" t="t"/>
                <a:pathLst>
                  <a:path extrusionOk="0" h="1298" w="1287">
                    <a:moveTo>
                      <a:pt x="489" y="0"/>
                    </a:moveTo>
                    <a:lnTo>
                      <a:pt x="489" y="500"/>
                    </a:lnTo>
                    <a:lnTo>
                      <a:pt x="1" y="643"/>
                    </a:lnTo>
                    <a:lnTo>
                      <a:pt x="489" y="798"/>
                    </a:lnTo>
                    <a:lnTo>
                      <a:pt x="489" y="1298"/>
                    </a:lnTo>
                    <a:lnTo>
                      <a:pt x="798" y="893"/>
                    </a:lnTo>
                    <a:lnTo>
                      <a:pt x="1287" y="1048"/>
                    </a:lnTo>
                    <a:lnTo>
                      <a:pt x="989" y="643"/>
                    </a:lnTo>
                    <a:lnTo>
                      <a:pt x="1287" y="250"/>
                    </a:lnTo>
                    <a:lnTo>
                      <a:pt x="798" y="405"/>
                    </a:lnTo>
                    <a:lnTo>
                      <a:pt x="489"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8" name="Google Shape;6698;p29"/>
              <p:cNvSpPr/>
              <p:nvPr/>
            </p:nvSpPr>
            <p:spPr>
              <a:xfrm>
                <a:off x="3345350" y="2331075"/>
                <a:ext cx="32175" cy="32475"/>
              </a:xfrm>
              <a:custGeom>
                <a:rect b="b" l="l" r="r" t="t"/>
                <a:pathLst>
                  <a:path extrusionOk="0" h="1299" w="1287">
                    <a:moveTo>
                      <a:pt x="489" y="0"/>
                    </a:moveTo>
                    <a:lnTo>
                      <a:pt x="489" y="500"/>
                    </a:lnTo>
                    <a:lnTo>
                      <a:pt x="0" y="655"/>
                    </a:lnTo>
                    <a:lnTo>
                      <a:pt x="489" y="798"/>
                    </a:lnTo>
                    <a:lnTo>
                      <a:pt x="489" y="1298"/>
                    </a:lnTo>
                    <a:lnTo>
                      <a:pt x="798" y="893"/>
                    </a:lnTo>
                    <a:lnTo>
                      <a:pt x="1286" y="1048"/>
                    </a:lnTo>
                    <a:lnTo>
                      <a:pt x="1286" y="1048"/>
                    </a:lnTo>
                    <a:lnTo>
                      <a:pt x="989" y="655"/>
                    </a:lnTo>
                    <a:lnTo>
                      <a:pt x="1286" y="250"/>
                    </a:lnTo>
                    <a:lnTo>
                      <a:pt x="798" y="405"/>
                    </a:lnTo>
                    <a:lnTo>
                      <a:pt x="489"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9" name="Google Shape;6699;p29"/>
              <p:cNvSpPr/>
              <p:nvPr/>
            </p:nvSpPr>
            <p:spPr>
              <a:xfrm>
                <a:off x="2592275" y="1497050"/>
                <a:ext cx="32175" cy="32450"/>
              </a:xfrm>
              <a:custGeom>
                <a:rect b="b" l="l" r="r" t="t"/>
                <a:pathLst>
                  <a:path extrusionOk="0" h="1298" w="1287">
                    <a:moveTo>
                      <a:pt x="489" y="0"/>
                    </a:moveTo>
                    <a:lnTo>
                      <a:pt x="489" y="500"/>
                    </a:lnTo>
                    <a:lnTo>
                      <a:pt x="1" y="655"/>
                    </a:lnTo>
                    <a:lnTo>
                      <a:pt x="489" y="798"/>
                    </a:lnTo>
                    <a:lnTo>
                      <a:pt x="489" y="1298"/>
                    </a:lnTo>
                    <a:lnTo>
                      <a:pt x="798" y="893"/>
                    </a:lnTo>
                    <a:lnTo>
                      <a:pt x="1286" y="1048"/>
                    </a:lnTo>
                    <a:lnTo>
                      <a:pt x="989" y="655"/>
                    </a:lnTo>
                    <a:lnTo>
                      <a:pt x="1286" y="250"/>
                    </a:lnTo>
                    <a:lnTo>
                      <a:pt x="798" y="405"/>
                    </a:lnTo>
                    <a:lnTo>
                      <a:pt x="489"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0" name="Google Shape;6700;p29"/>
              <p:cNvSpPr/>
              <p:nvPr/>
            </p:nvSpPr>
            <p:spPr>
              <a:xfrm>
                <a:off x="3361425" y="1920600"/>
                <a:ext cx="32475" cy="32475"/>
              </a:xfrm>
              <a:custGeom>
                <a:rect b="b" l="l" r="r" t="t"/>
                <a:pathLst>
                  <a:path extrusionOk="0" h="1299" w="1299">
                    <a:moveTo>
                      <a:pt x="488" y="1"/>
                    </a:moveTo>
                    <a:lnTo>
                      <a:pt x="488" y="501"/>
                    </a:lnTo>
                    <a:lnTo>
                      <a:pt x="0" y="656"/>
                    </a:lnTo>
                    <a:lnTo>
                      <a:pt x="488" y="798"/>
                    </a:lnTo>
                    <a:lnTo>
                      <a:pt x="488" y="1298"/>
                    </a:lnTo>
                    <a:lnTo>
                      <a:pt x="798" y="894"/>
                    </a:lnTo>
                    <a:lnTo>
                      <a:pt x="1298" y="1048"/>
                    </a:lnTo>
                    <a:lnTo>
                      <a:pt x="989" y="656"/>
                    </a:lnTo>
                    <a:lnTo>
                      <a:pt x="1298" y="251"/>
                    </a:lnTo>
                    <a:lnTo>
                      <a:pt x="798" y="405"/>
                    </a:lnTo>
                    <a:lnTo>
                      <a:pt x="488"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1" name="Google Shape;6701;p29"/>
              <p:cNvSpPr/>
              <p:nvPr/>
            </p:nvSpPr>
            <p:spPr>
              <a:xfrm>
                <a:off x="1761525" y="2082225"/>
                <a:ext cx="32450" cy="32475"/>
              </a:xfrm>
              <a:custGeom>
                <a:rect b="b" l="l" r="r" t="t"/>
                <a:pathLst>
                  <a:path extrusionOk="0" h="1299" w="1298">
                    <a:moveTo>
                      <a:pt x="500" y="1"/>
                    </a:moveTo>
                    <a:lnTo>
                      <a:pt x="500" y="489"/>
                    </a:lnTo>
                    <a:lnTo>
                      <a:pt x="0" y="644"/>
                    </a:lnTo>
                    <a:lnTo>
                      <a:pt x="500" y="798"/>
                    </a:lnTo>
                    <a:lnTo>
                      <a:pt x="500" y="1299"/>
                    </a:lnTo>
                    <a:lnTo>
                      <a:pt x="798" y="894"/>
                    </a:lnTo>
                    <a:lnTo>
                      <a:pt x="1298" y="1048"/>
                    </a:lnTo>
                    <a:lnTo>
                      <a:pt x="988" y="644"/>
                    </a:lnTo>
                    <a:lnTo>
                      <a:pt x="1298" y="251"/>
                    </a:lnTo>
                    <a:lnTo>
                      <a:pt x="1298" y="251"/>
                    </a:lnTo>
                    <a:lnTo>
                      <a:pt x="798" y="394"/>
                    </a:lnTo>
                    <a:lnTo>
                      <a:pt x="500"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2" name="Google Shape;6702;p29"/>
              <p:cNvSpPr/>
              <p:nvPr/>
            </p:nvSpPr>
            <p:spPr>
              <a:xfrm>
                <a:off x="1647825" y="2529000"/>
                <a:ext cx="32450" cy="32475"/>
              </a:xfrm>
              <a:custGeom>
                <a:rect b="b" l="l" r="r" t="t"/>
                <a:pathLst>
                  <a:path extrusionOk="0" h="1299" w="1298">
                    <a:moveTo>
                      <a:pt x="500" y="1"/>
                    </a:moveTo>
                    <a:lnTo>
                      <a:pt x="500" y="489"/>
                    </a:lnTo>
                    <a:lnTo>
                      <a:pt x="0" y="644"/>
                    </a:lnTo>
                    <a:lnTo>
                      <a:pt x="500" y="799"/>
                    </a:lnTo>
                    <a:lnTo>
                      <a:pt x="500" y="1299"/>
                    </a:lnTo>
                    <a:lnTo>
                      <a:pt x="798" y="894"/>
                    </a:lnTo>
                    <a:lnTo>
                      <a:pt x="1298" y="1049"/>
                    </a:lnTo>
                    <a:lnTo>
                      <a:pt x="1298" y="1049"/>
                    </a:lnTo>
                    <a:lnTo>
                      <a:pt x="988" y="644"/>
                    </a:lnTo>
                    <a:lnTo>
                      <a:pt x="1298" y="251"/>
                    </a:lnTo>
                    <a:lnTo>
                      <a:pt x="798" y="394"/>
                    </a:lnTo>
                    <a:lnTo>
                      <a:pt x="500"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3" name="Google Shape;6703;p29"/>
              <p:cNvSpPr/>
              <p:nvPr/>
            </p:nvSpPr>
            <p:spPr>
              <a:xfrm>
                <a:off x="780450" y="2377800"/>
                <a:ext cx="32175" cy="32775"/>
              </a:xfrm>
              <a:custGeom>
                <a:rect b="b" l="l" r="r" t="t"/>
                <a:pathLst>
                  <a:path extrusionOk="0" h="1311" w="1287">
                    <a:moveTo>
                      <a:pt x="488" y="1"/>
                    </a:moveTo>
                    <a:lnTo>
                      <a:pt x="488" y="501"/>
                    </a:lnTo>
                    <a:lnTo>
                      <a:pt x="0" y="655"/>
                    </a:lnTo>
                    <a:lnTo>
                      <a:pt x="488" y="810"/>
                    </a:lnTo>
                    <a:lnTo>
                      <a:pt x="488" y="1310"/>
                    </a:lnTo>
                    <a:lnTo>
                      <a:pt x="798" y="905"/>
                    </a:lnTo>
                    <a:lnTo>
                      <a:pt x="1286" y="1060"/>
                    </a:lnTo>
                    <a:lnTo>
                      <a:pt x="988" y="655"/>
                    </a:lnTo>
                    <a:lnTo>
                      <a:pt x="1286" y="251"/>
                    </a:lnTo>
                    <a:lnTo>
                      <a:pt x="798" y="405"/>
                    </a:lnTo>
                    <a:lnTo>
                      <a:pt x="488"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4" name="Google Shape;6704;p29"/>
              <p:cNvSpPr/>
              <p:nvPr/>
            </p:nvSpPr>
            <p:spPr>
              <a:xfrm>
                <a:off x="2243125" y="2420375"/>
                <a:ext cx="32175" cy="32450"/>
              </a:xfrm>
              <a:custGeom>
                <a:rect b="b" l="l" r="r" t="t"/>
                <a:pathLst>
                  <a:path extrusionOk="0" h="1298" w="1287">
                    <a:moveTo>
                      <a:pt x="489" y="0"/>
                    </a:moveTo>
                    <a:lnTo>
                      <a:pt x="489" y="500"/>
                    </a:lnTo>
                    <a:lnTo>
                      <a:pt x="1" y="655"/>
                    </a:lnTo>
                    <a:lnTo>
                      <a:pt x="489" y="810"/>
                    </a:lnTo>
                    <a:lnTo>
                      <a:pt x="489" y="1298"/>
                    </a:lnTo>
                    <a:lnTo>
                      <a:pt x="798" y="905"/>
                    </a:lnTo>
                    <a:lnTo>
                      <a:pt x="1286" y="1060"/>
                    </a:lnTo>
                    <a:lnTo>
                      <a:pt x="989" y="655"/>
                    </a:lnTo>
                    <a:lnTo>
                      <a:pt x="1286" y="250"/>
                    </a:lnTo>
                    <a:lnTo>
                      <a:pt x="1286" y="250"/>
                    </a:lnTo>
                    <a:lnTo>
                      <a:pt x="798" y="405"/>
                    </a:lnTo>
                    <a:lnTo>
                      <a:pt x="489"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5" name="Google Shape;6705;p29"/>
              <p:cNvSpPr/>
              <p:nvPr/>
            </p:nvSpPr>
            <p:spPr>
              <a:xfrm>
                <a:off x="3166450" y="3111225"/>
                <a:ext cx="32475" cy="32475"/>
              </a:xfrm>
              <a:custGeom>
                <a:rect b="b" l="l" r="r" t="t"/>
                <a:pathLst>
                  <a:path extrusionOk="0" h="1299" w="1299">
                    <a:moveTo>
                      <a:pt x="501" y="1"/>
                    </a:moveTo>
                    <a:lnTo>
                      <a:pt x="501" y="501"/>
                    </a:lnTo>
                    <a:lnTo>
                      <a:pt x="1" y="643"/>
                    </a:lnTo>
                    <a:lnTo>
                      <a:pt x="501" y="798"/>
                    </a:lnTo>
                    <a:lnTo>
                      <a:pt x="501" y="1298"/>
                    </a:lnTo>
                    <a:lnTo>
                      <a:pt x="798" y="894"/>
                    </a:lnTo>
                    <a:lnTo>
                      <a:pt x="1298" y="1048"/>
                    </a:lnTo>
                    <a:lnTo>
                      <a:pt x="1298" y="1048"/>
                    </a:lnTo>
                    <a:lnTo>
                      <a:pt x="989" y="643"/>
                    </a:lnTo>
                    <a:lnTo>
                      <a:pt x="1298" y="251"/>
                    </a:lnTo>
                    <a:lnTo>
                      <a:pt x="798" y="405"/>
                    </a:lnTo>
                    <a:lnTo>
                      <a:pt x="501"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6" name="Google Shape;6706;p29"/>
              <p:cNvSpPr/>
              <p:nvPr/>
            </p:nvSpPr>
            <p:spPr>
              <a:xfrm>
                <a:off x="3302475" y="3978300"/>
                <a:ext cx="32175" cy="32475"/>
              </a:xfrm>
              <a:custGeom>
                <a:rect b="b" l="l" r="r" t="t"/>
                <a:pathLst>
                  <a:path extrusionOk="0" h="1299" w="1287">
                    <a:moveTo>
                      <a:pt x="489" y="0"/>
                    </a:moveTo>
                    <a:lnTo>
                      <a:pt x="489" y="500"/>
                    </a:lnTo>
                    <a:lnTo>
                      <a:pt x="1" y="655"/>
                    </a:lnTo>
                    <a:lnTo>
                      <a:pt x="489" y="810"/>
                    </a:lnTo>
                    <a:lnTo>
                      <a:pt x="489" y="1298"/>
                    </a:lnTo>
                    <a:lnTo>
                      <a:pt x="799" y="893"/>
                    </a:lnTo>
                    <a:lnTo>
                      <a:pt x="1287" y="1048"/>
                    </a:lnTo>
                    <a:lnTo>
                      <a:pt x="989" y="655"/>
                    </a:lnTo>
                    <a:lnTo>
                      <a:pt x="1287" y="250"/>
                    </a:lnTo>
                    <a:lnTo>
                      <a:pt x="799" y="405"/>
                    </a:lnTo>
                    <a:lnTo>
                      <a:pt x="489"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7" name="Google Shape;6707;p29"/>
              <p:cNvSpPr/>
              <p:nvPr/>
            </p:nvSpPr>
            <p:spPr>
              <a:xfrm>
                <a:off x="2336000" y="3689575"/>
                <a:ext cx="32475" cy="32475"/>
              </a:xfrm>
              <a:custGeom>
                <a:rect b="b" l="l" r="r" t="t"/>
                <a:pathLst>
                  <a:path extrusionOk="0" h="1299" w="1299">
                    <a:moveTo>
                      <a:pt x="500" y="0"/>
                    </a:moveTo>
                    <a:lnTo>
                      <a:pt x="500" y="489"/>
                    </a:lnTo>
                    <a:lnTo>
                      <a:pt x="0" y="643"/>
                    </a:lnTo>
                    <a:lnTo>
                      <a:pt x="500" y="798"/>
                    </a:lnTo>
                    <a:lnTo>
                      <a:pt x="500" y="1298"/>
                    </a:lnTo>
                    <a:lnTo>
                      <a:pt x="798" y="893"/>
                    </a:lnTo>
                    <a:lnTo>
                      <a:pt x="1298" y="1048"/>
                    </a:lnTo>
                    <a:lnTo>
                      <a:pt x="988" y="643"/>
                    </a:lnTo>
                    <a:lnTo>
                      <a:pt x="1298" y="238"/>
                    </a:lnTo>
                    <a:lnTo>
                      <a:pt x="798" y="393"/>
                    </a:lnTo>
                    <a:lnTo>
                      <a:pt x="500"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8" name="Google Shape;6708;p29"/>
              <p:cNvSpPr/>
              <p:nvPr/>
            </p:nvSpPr>
            <p:spPr>
              <a:xfrm>
                <a:off x="2560425" y="3143675"/>
                <a:ext cx="32475" cy="32475"/>
              </a:xfrm>
              <a:custGeom>
                <a:rect b="b" l="l" r="r" t="t"/>
                <a:pathLst>
                  <a:path extrusionOk="0" h="1299" w="1299">
                    <a:moveTo>
                      <a:pt x="501" y="0"/>
                    </a:moveTo>
                    <a:lnTo>
                      <a:pt x="501" y="488"/>
                    </a:lnTo>
                    <a:lnTo>
                      <a:pt x="1" y="643"/>
                    </a:lnTo>
                    <a:lnTo>
                      <a:pt x="501" y="798"/>
                    </a:lnTo>
                    <a:lnTo>
                      <a:pt x="501" y="1298"/>
                    </a:lnTo>
                    <a:lnTo>
                      <a:pt x="798" y="893"/>
                    </a:lnTo>
                    <a:lnTo>
                      <a:pt x="1298" y="1048"/>
                    </a:lnTo>
                    <a:lnTo>
                      <a:pt x="989" y="643"/>
                    </a:lnTo>
                    <a:lnTo>
                      <a:pt x="1298" y="250"/>
                    </a:lnTo>
                    <a:lnTo>
                      <a:pt x="1298" y="250"/>
                    </a:lnTo>
                    <a:lnTo>
                      <a:pt x="798" y="405"/>
                    </a:lnTo>
                    <a:lnTo>
                      <a:pt x="501"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9" name="Google Shape;6709;p29"/>
              <p:cNvSpPr/>
              <p:nvPr/>
            </p:nvSpPr>
            <p:spPr>
              <a:xfrm>
                <a:off x="1914525" y="1848875"/>
                <a:ext cx="32450" cy="32475"/>
              </a:xfrm>
              <a:custGeom>
                <a:rect b="b" l="l" r="r" t="t"/>
                <a:pathLst>
                  <a:path extrusionOk="0" h="1299" w="1298">
                    <a:moveTo>
                      <a:pt x="500" y="0"/>
                    </a:moveTo>
                    <a:lnTo>
                      <a:pt x="500" y="500"/>
                    </a:lnTo>
                    <a:lnTo>
                      <a:pt x="0" y="643"/>
                    </a:lnTo>
                    <a:lnTo>
                      <a:pt x="500" y="798"/>
                    </a:lnTo>
                    <a:lnTo>
                      <a:pt x="500" y="1298"/>
                    </a:lnTo>
                    <a:lnTo>
                      <a:pt x="810" y="893"/>
                    </a:lnTo>
                    <a:lnTo>
                      <a:pt x="1298" y="1048"/>
                    </a:lnTo>
                    <a:lnTo>
                      <a:pt x="988" y="643"/>
                    </a:lnTo>
                    <a:lnTo>
                      <a:pt x="1298" y="250"/>
                    </a:lnTo>
                    <a:lnTo>
                      <a:pt x="810" y="405"/>
                    </a:lnTo>
                    <a:lnTo>
                      <a:pt x="500"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0" name="Google Shape;6710;p29"/>
              <p:cNvSpPr/>
              <p:nvPr/>
            </p:nvSpPr>
            <p:spPr>
              <a:xfrm>
                <a:off x="2360400" y="1131825"/>
                <a:ext cx="32475" cy="32450"/>
              </a:xfrm>
              <a:custGeom>
                <a:rect b="b" l="l" r="r" t="t"/>
                <a:pathLst>
                  <a:path extrusionOk="0" h="1298" w="1299">
                    <a:moveTo>
                      <a:pt x="501" y="0"/>
                    </a:moveTo>
                    <a:lnTo>
                      <a:pt x="501" y="500"/>
                    </a:lnTo>
                    <a:lnTo>
                      <a:pt x="1" y="655"/>
                    </a:lnTo>
                    <a:lnTo>
                      <a:pt x="501" y="798"/>
                    </a:lnTo>
                    <a:lnTo>
                      <a:pt x="501" y="1298"/>
                    </a:lnTo>
                    <a:lnTo>
                      <a:pt x="798" y="893"/>
                    </a:lnTo>
                    <a:lnTo>
                      <a:pt x="1298" y="1048"/>
                    </a:lnTo>
                    <a:lnTo>
                      <a:pt x="989" y="655"/>
                    </a:lnTo>
                    <a:lnTo>
                      <a:pt x="1298" y="250"/>
                    </a:lnTo>
                    <a:lnTo>
                      <a:pt x="798" y="405"/>
                    </a:lnTo>
                    <a:lnTo>
                      <a:pt x="501"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1" name="Google Shape;6711;p29"/>
              <p:cNvSpPr/>
              <p:nvPr/>
            </p:nvSpPr>
            <p:spPr>
              <a:xfrm>
                <a:off x="2275275" y="2911200"/>
                <a:ext cx="32475" cy="32475"/>
              </a:xfrm>
              <a:custGeom>
                <a:rect b="b" l="l" r="r" t="t"/>
                <a:pathLst>
                  <a:path extrusionOk="0" h="1299" w="1299">
                    <a:moveTo>
                      <a:pt x="500" y="1"/>
                    </a:moveTo>
                    <a:lnTo>
                      <a:pt x="500" y="501"/>
                    </a:lnTo>
                    <a:lnTo>
                      <a:pt x="0" y="644"/>
                    </a:lnTo>
                    <a:lnTo>
                      <a:pt x="500" y="798"/>
                    </a:lnTo>
                    <a:lnTo>
                      <a:pt x="500" y="1298"/>
                    </a:lnTo>
                    <a:lnTo>
                      <a:pt x="798" y="894"/>
                    </a:lnTo>
                    <a:lnTo>
                      <a:pt x="1298" y="1048"/>
                    </a:lnTo>
                    <a:lnTo>
                      <a:pt x="989" y="644"/>
                    </a:lnTo>
                    <a:lnTo>
                      <a:pt x="1298" y="251"/>
                    </a:lnTo>
                    <a:lnTo>
                      <a:pt x="1298" y="251"/>
                    </a:lnTo>
                    <a:lnTo>
                      <a:pt x="798" y="393"/>
                    </a:lnTo>
                    <a:lnTo>
                      <a:pt x="500"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2" name="Google Shape;6712;p29"/>
              <p:cNvSpPr/>
              <p:nvPr/>
            </p:nvSpPr>
            <p:spPr>
              <a:xfrm>
                <a:off x="2544350" y="3918175"/>
                <a:ext cx="32175" cy="32475"/>
              </a:xfrm>
              <a:custGeom>
                <a:rect b="b" l="l" r="r" t="t"/>
                <a:pathLst>
                  <a:path extrusionOk="0" h="1299" w="1287">
                    <a:moveTo>
                      <a:pt x="489" y="0"/>
                    </a:moveTo>
                    <a:lnTo>
                      <a:pt x="489" y="500"/>
                    </a:lnTo>
                    <a:lnTo>
                      <a:pt x="1" y="655"/>
                    </a:lnTo>
                    <a:lnTo>
                      <a:pt x="489" y="810"/>
                    </a:lnTo>
                    <a:lnTo>
                      <a:pt x="489" y="1298"/>
                    </a:lnTo>
                    <a:lnTo>
                      <a:pt x="798" y="905"/>
                    </a:lnTo>
                    <a:lnTo>
                      <a:pt x="1287" y="1048"/>
                    </a:lnTo>
                    <a:lnTo>
                      <a:pt x="989" y="655"/>
                    </a:lnTo>
                    <a:lnTo>
                      <a:pt x="1287" y="250"/>
                    </a:lnTo>
                    <a:lnTo>
                      <a:pt x="798" y="405"/>
                    </a:lnTo>
                    <a:lnTo>
                      <a:pt x="489"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3" name="Google Shape;6713;p29"/>
              <p:cNvSpPr/>
              <p:nvPr/>
            </p:nvSpPr>
            <p:spPr>
              <a:xfrm>
                <a:off x="2670850" y="2694200"/>
                <a:ext cx="32175" cy="32475"/>
              </a:xfrm>
              <a:custGeom>
                <a:rect b="b" l="l" r="r" t="t"/>
                <a:pathLst>
                  <a:path extrusionOk="0" h="1299" w="1287">
                    <a:moveTo>
                      <a:pt x="489" y="1"/>
                    </a:moveTo>
                    <a:lnTo>
                      <a:pt x="489" y="489"/>
                    </a:lnTo>
                    <a:lnTo>
                      <a:pt x="1" y="644"/>
                    </a:lnTo>
                    <a:lnTo>
                      <a:pt x="489" y="799"/>
                    </a:lnTo>
                    <a:lnTo>
                      <a:pt x="489" y="1299"/>
                    </a:lnTo>
                    <a:lnTo>
                      <a:pt x="799" y="894"/>
                    </a:lnTo>
                    <a:lnTo>
                      <a:pt x="1287" y="1049"/>
                    </a:lnTo>
                    <a:lnTo>
                      <a:pt x="1287" y="1049"/>
                    </a:lnTo>
                    <a:lnTo>
                      <a:pt x="989" y="644"/>
                    </a:lnTo>
                    <a:lnTo>
                      <a:pt x="1287" y="251"/>
                    </a:lnTo>
                    <a:lnTo>
                      <a:pt x="799" y="394"/>
                    </a:lnTo>
                    <a:lnTo>
                      <a:pt x="489"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4" name="Google Shape;6714;p29"/>
              <p:cNvSpPr/>
              <p:nvPr/>
            </p:nvSpPr>
            <p:spPr>
              <a:xfrm>
                <a:off x="2745875" y="1821775"/>
                <a:ext cx="32450" cy="32475"/>
              </a:xfrm>
              <a:custGeom>
                <a:rect b="b" l="l" r="r" t="t"/>
                <a:pathLst>
                  <a:path extrusionOk="0" h="1299" w="1298">
                    <a:moveTo>
                      <a:pt x="500" y="1"/>
                    </a:moveTo>
                    <a:lnTo>
                      <a:pt x="500" y="489"/>
                    </a:lnTo>
                    <a:lnTo>
                      <a:pt x="0" y="644"/>
                    </a:lnTo>
                    <a:lnTo>
                      <a:pt x="500" y="799"/>
                    </a:lnTo>
                    <a:lnTo>
                      <a:pt x="500" y="1299"/>
                    </a:lnTo>
                    <a:lnTo>
                      <a:pt x="810" y="894"/>
                    </a:lnTo>
                    <a:lnTo>
                      <a:pt x="1298" y="1049"/>
                    </a:lnTo>
                    <a:lnTo>
                      <a:pt x="988" y="644"/>
                    </a:lnTo>
                    <a:lnTo>
                      <a:pt x="1298" y="251"/>
                    </a:lnTo>
                    <a:lnTo>
                      <a:pt x="810" y="394"/>
                    </a:lnTo>
                    <a:lnTo>
                      <a:pt x="500"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5" name="Google Shape;6715;p29"/>
              <p:cNvSpPr/>
              <p:nvPr/>
            </p:nvSpPr>
            <p:spPr>
              <a:xfrm>
                <a:off x="3651050" y="3127300"/>
                <a:ext cx="32450" cy="32475"/>
              </a:xfrm>
              <a:custGeom>
                <a:rect b="b" l="l" r="r" t="t"/>
                <a:pathLst>
                  <a:path extrusionOk="0" h="1299" w="1298">
                    <a:moveTo>
                      <a:pt x="488" y="0"/>
                    </a:moveTo>
                    <a:lnTo>
                      <a:pt x="488" y="501"/>
                    </a:lnTo>
                    <a:lnTo>
                      <a:pt x="0" y="655"/>
                    </a:lnTo>
                    <a:lnTo>
                      <a:pt x="488" y="810"/>
                    </a:lnTo>
                    <a:lnTo>
                      <a:pt x="488" y="1298"/>
                    </a:lnTo>
                    <a:lnTo>
                      <a:pt x="798" y="905"/>
                    </a:lnTo>
                    <a:lnTo>
                      <a:pt x="1298" y="1060"/>
                    </a:lnTo>
                    <a:lnTo>
                      <a:pt x="988" y="655"/>
                    </a:lnTo>
                    <a:lnTo>
                      <a:pt x="1298" y="251"/>
                    </a:lnTo>
                    <a:lnTo>
                      <a:pt x="798" y="405"/>
                    </a:lnTo>
                    <a:lnTo>
                      <a:pt x="488"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6" name="Google Shape;6716;p29"/>
              <p:cNvSpPr/>
              <p:nvPr/>
            </p:nvSpPr>
            <p:spPr>
              <a:xfrm>
                <a:off x="4041275" y="2777250"/>
                <a:ext cx="32175" cy="32775"/>
              </a:xfrm>
              <a:custGeom>
                <a:rect b="b" l="l" r="r" t="t"/>
                <a:pathLst>
                  <a:path extrusionOk="0" h="1311" w="1287">
                    <a:moveTo>
                      <a:pt x="488" y="1"/>
                    </a:moveTo>
                    <a:lnTo>
                      <a:pt x="488" y="501"/>
                    </a:lnTo>
                    <a:lnTo>
                      <a:pt x="0" y="656"/>
                    </a:lnTo>
                    <a:lnTo>
                      <a:pt x="488" y="810"/>
                    </a:lnTo>
                    <a:lnTo>
                      <a:pt x="488" y="1310"/>
                    </a:lnTo>
                    <a:lnTo>
                      <a:pt x="798" y="906"/>
                    </a:lnTo>
                    <a:lnTo>
                      <a:pt x="1286" y="1060"/>
                    </a:lnTo>
                    <a:lnTo>
                      <a:pt x="988" y="656"/>
                    </a:lnTo>
                    <a:lnTo>
                      <a:pt x="1286" y="251"/>
                    </a:lnTo>
                    <a:lnTo>
                      <a:pt x="798" y="406"/>
                    </a:lnTo>
                    <a:lnTo>
                      <a:pt x="488"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7" name="Google Shape;6717;p29"/>
              <p:cNvSpPr/>
              <p:nvPr/>
            </p:nvSpPr>
            <p:spPr>
              <a:xfrm>
                <a:off x="1419225" y="2245650"/>
                <a:ext cx="32450" cy="32475"/>
              </a:xfrm>
              <a:custGeom>
                <a:rect b="b" l="l" r="r" t="t"/>
                <a:pathLst>
                  <a:path extrusionOk="0" h="1299" w="1298">
                    <a:moveTo>
                      <a:pt x="500" y="0"/>
                    </a:moveTo>
                    <a:lnTo>
                      <a:pt x="500" y="500"/>
                    </a:lnTo>
                    <a:lnTo>
                      <a:pt x="0" y="655"/>
                    </a:lnTo>
                    <a:lnTo>
                      <a:pt x="500" y="810"/>
                    </a:lnTo>
                    <a:lnTo>
                      <a:pt x="500" y="1298"/>
                    </a:lnTo>
                    <a:lnTo>
                      <a:pt x="798" y="905"/>
                    </a:lnTo>
                    <a:lnTo>
                      <a:pt x="1298" y="1048"/>
                    </a:lnTo>
                    <a:lnTo>
                      <a:pt x="1298" y="1048"/>
                    </a:lnTo>
                    <a:lnTo>
                      <a:pt x="988" y="655"/>
                    </a:lnTo>
                    <a:lnTo>
                      <a:pt x="1298" y="250"/>
                    </a:lnTo>
                    <a:lnTo>
                      <a:pt x="798" y="405"/>
                    </a:lnTo>
                    <a:lnTo>
                      <a:pt x="500"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8" name="Google Shape;6718;p29"/>
              <p:cNvSpPr/>
              <p:nvPr/>
            </p:nvSpPr>
            <p:spPr>
              <a:xfrm>
                <a:off x="3361425" y="3035625"/>
                <a:ext cx="32475" cy="32475"/>
              </a:xfrm>
              <a:custGeom>
                <a:rect b="b" l="l" r="r" t="t"/>
                <a:pathLst>
                  <a:path extrusionOk="0" h="1299" w="1299">
                    <a:moveTo>
                      <a:pt x="488" y="0"/>
                    </a:moveTo>
                    <a:lnTo>
                      <a:pt x="488" y="489"/>
                    </a:lnTo>
                    <a:lnTo>
                      <a:pt x="0" y="643"/>
                    </a:lnTo>
                    <a:lnTo>
                      <a:pt x="488" y="798"/>
                    </a:lnTo>
                    <a:lnTo>
                      <a:pt x="488" y="1298"/>
                    </a:lnTo>
                    <a:lnTo>
                      <a:pt x="798" y="893"/>
                    </a:lnTo>
                    <a:lnTo>
                      <a:pt x="1298" y="1048"/>
                    </a:lnTo>
                    <a:lnTo>
                      <a:pt x="989" y="643"/>
                    </a:lnTo>
                    <a:lnTo>
                      <a:pt x="1298" y="239"/>
                    </a:lnTo>
                    <a:lnTo>
                      <a:pt x="798" y="393"/>
                    </a:lnTo>
                    <a:lnTo>
                      <a:pt x="488"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9" name="Google Shape;6719;p29"/>
              <p:cNvSpPr/>
              <p:nvPr/>
            </p:nvSpPr>
            <p:spPr>
              <a:xfrm>
                <a:off x="1792475" y="2761175"/>
                <a:ext cx="32175" cy="32475"/>
              </a:xfrm>
              <a:custGeom>
                <a:rect b="b" l="l" r="r" t="t"/>
                <a:pathLst>
                  <a:path extrusionOk="0" h="1299" w="1287">
                    <a:moveTo>
                      <a:pt x="489" y="1"/>
                    </a:moveTo>
                    <a:lnTo>
                      <a:pt x="489" y="501"/>
                    </a:lnTo>
                    <a:lnTo>
                      <a:pt x="0" y="644"/>
                    </a:lnTo>
                    <a:lnTo>
                      <a:pt x="489" y="799"/>
                    </a:lnTo>
                    <a:lnTo>
                      <a:pt x="489" y="1299"/>
                    </a:lnTo>
                    <a:lnTo>
                      <a:pt x="798" y="894"/>
                    </a:lnTo>
                    <a:lnTo>
                      <a:pt x="1286" y="1049"/>
                    </a:lnTo>
                    <a:lnTo>
                      <a:pt x="989" y="644"/>
                    </a:lnTo>
                    <a:lnTo>
                      <a:pt x="1286" y="251"/>
                    </a:lnTo>
                    <a:lnTo>
                      <a:pt x="798" y="406"/>
                    </a:lnTo>
                    <a:lnTo>
                      <a:pt x="489"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0" name="Google Shape;6720;p29"/>
              <p:cNvSpPr/>
              <p:nvPr/>
            </p:nvSpPr>
            <p:spPr>
              <a:xfrm>
                <a:off x="1107275" y="2677850"/>
                <a:ext cx="32475" cy="32450"/>
              </a:xfrm>
              <a:custGeom>
                <a:rect b="b" l="l" r="r" t="t"/>
                <a:pathLst>
                  <a:path extrusionOk="0" h="1298" w="1299">
                    <a:moveTo>
                      <a:pt x="500" y="0"/>
                    </a:moveTo>
                    <a:lnTo>
                      <a:pt x="500" y="500"/>
                    </a:lnTo>
                    <a:lnTo>
                      <a:pt x="0" y="655"/>
                    </a:lnTo>
                    <a:lnTo>
                      <a:pt x="500" y="810"/>
                    </a:lnTo>
                    <a:lnTo>
                      <a:pt x="500" y="1298"/>
                    </a:lnTo>
                    <a:lnTo>
                      <a:pt x="810" y="905"/>
                    </a:lnTo>
                    <a:lnTo>
                      <a:pt x="1298" y="1048"/>
                    </a:lnTo>
                    <a:lnTo>
                      <a:pt x="988" y="655"/>
                    </a:lnTo>
                    <a:lnTo>
                      <a:pt x="1298" y="250"/>
                    </a:lnTo>
                    <a:lnTo>
                      <a:pt x="810" y="405"/>
                    </a:lnTo>
                    <a:lnTo>
                      <a:pt x="500"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1" name="Google Shape;6721;p29"/>
              <p:cNvSpPr/>
              <p:nvPr/>
            </p:nvSpPr>
            <p:spPr>
              <a:xfrm>
                <a:off x="3018525" y="2280175"/>
                <a:ext cx="32475" cy="32475"/>
              </a:xfrm>
              <a:custGeom>
                <a:rect b="b" l="l" r="r" t="t"/>
                <a:pathLst>
                  <a:path extrusionOk="0" h="1299" w="1299">
                    <a:moveTo>
                      <a:pt x="500" y="0"/>
                    </a:moveTo>
                    <a:lnTo>
                      <a:pt x="500" y="500"/>
                    </a:lnTo>
                    <a:lnTo>
                      <a:pt x="0" y="655"/>
                    </a:lnTo>
                    <a:lnTo>
                      <a:pt x="500" y="810"/>
                    </a:lnTo>
                    <a:lnTo>
                      <a:pt x="500" y="1298"/>
                    </a:lnTo>
                    <a:lnTo>
                      <a:pt x="798" y="905"/>
                    </a:lnTo>
                    <a:lnTo>
                      <a:pt x="1298" y="1048"/>
                    </a:lnTo>
                    <a:lnTo>
                      <a:pt x="989" y="655"/>
                    </a:lnTo>
                    <a:lnTo>
                      <a:pt x="1298" y="250"/>
                    </a:lnTo>
                    <a:lnTo>
                      <a:pt x="798" y="405"/>
                    </a:lnTo>
                    <a:lnTo>
                      <a:pt x="500"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2" name="Google Shape;6722;p29"/>
              <p:cNvSpPr/>
              <p:nvPr/>
            </p:nvSpPr>
            <p:spPr>
              <a:xfrm>
                <a:off x="2549425" y="2858225"/>
                <a:ext cx="14900" cy="12800"/>
              </a:xfrm>
              <a:custGeom>
                <a:rect b="b" l="l" r="r" t="t"/>
                <a:pathLst>
                  <a:path extrusionOk="0" h="512" w="596">
                    <a:moveTo>
                      <a:pt x="274" y="0"/>
                    </a:moveTo>
                    <a:cubicBezTo>
                      <a:pt x="119" y="0"/>
                      <a:pt x="0" y="119"/>
                      <a:pt x="0" y="262"/>
                    </a:cubicBezTo>
                    <a:cubicBezTo>
                      <a:pt x="0" y="409"/>
                      <a:pt x="129" y="511"/>
                      <a:pt x="259" y="511"/>
                    </a:cubicBezTo>
                    <a:cubicBezTo>
                      <a:pt x="319" y="511"/>
                      <a:pt x="380" y="490"/>
                      <a:pt x="429" y="441"/>
                    </a:cubicBezTo>
                    <a:cubicBezTo>
                      <a:pt x="595" y="286"/>
                      <a:pt x="488" y="12"/>
                      <a:pt x="27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3" name="Google Shape;6723;p29"/>
              <p:cNvSpPr/>
              <p:nvPr/>
            </p:nvSpPr>
            <p:spPr>
              <a:xfrm>
                <a:off x="2369925" y="2624550"/>
                <a:ext cx="7475" cy="6475"/>
              </a:xfrm>
              <a:custGeom>
                <a:rect b="b" l="l" r="r" t="t"/>
                <a:pathLst>
                  <a:path extrusionOk="0" h="259" w="299">
                    <a:moveTo>
                      <a:pt x="132" y="1"/>
                    </a:moveTo>
                    <a:cubicBezTo>
                      <a:pt x="60" y="1"/>
                      <a:pt x="1" y="60"/>
                      <a:pt x="1" y="132"/>
                    </a:cubicBezTo>
                    <a:cubicBezTo>
                      <a:pt x="1" y="207"/>
                      <a:pt x="64" y="258"/>
                      <a:pt x="131" y="258"/>
                    </a:cubicBezTo>
                    <a:cubicBezTo>
                      <a:pt x="160" y="258"/>
                      <a:pt x="190" y="249"/>
                      <a:pt x="215" y="227"/>
                    </a:cubicBezTo>
                    <a:cubicBezTo>
                      <a:pt x="298" y="144"/>
                      <a:pt x="251" y="1"/>
                      <a:pt x="13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4" name="Google Shape;6724;p29"/>
              <p:cNvSpPr/>
              <p:nvPr/>
            </p:nvSpPr>
            <p:spPr>
              <a:xfrm>
                <a:off x="2025825" y="2983825"/>
                <a:ext cx="7475" cy="6650"/>
              </a:xfrm>
              <a:custGeom>
                <a:rect b="b" l="l" r="r" t="t"/>
                <a:pathLst>
                  <a:path extrusionOk="0" h="266" w="299">
                    <a:moveTo>
                      <a:pt x="132" y="1"/>
                    </a:moveTo>
                    <a:cubicBezTo>
                      <a:pt x="60" y="1"/>
                      <a:pt x="1" y="60"/>
                      <a:pt x="1" y="132"/>
                    </a:cubicBezTo>
                    <a:cubicBezTo>
                      <a:pt x="1" y="212"/>
                      <a:pt x="61" y="266"/>
                      <a:pt x="126" y="266"/>
                    </a:cubicBezTo>
                    <a:cubicBezTo>
                      <a:pt x="157" y="266"/>
                      <a:pt x="188" y="254"/>
                      <a:pt x="215" y="227"/>
                    </a:cubicBezTo>
                    <a:cubicBezTo>
                      <a:pt x="299" y="155"/>
                      <a:pt x="251" y="13"/>
                      <a:pt x="13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5" name="Google Shape;6725;p29"/>
              <p:cNvSpPr/>
              <p:nvPr/>
            </p:nvSpPr>
            <p:spPr>
              <a:xfrm>
                <a:off x="2667000" y="2083975"/>
                <a:ext cx="7750" cy="6400"/>
              </a:xfrm>
              <a:custGeom>
                <a:rect b="b" l="l" r="r" t="t"/>
                <a:pathLst>
                  <a:path extrusionOk="0" h="256" w="310">
                    <a:moveTo>
                      <a:pt x="125" y="1"/>
                    </a:moveTo>
                    <a:cubicBezTo>
                      <a:pt x="60" y="1"/>
                      <a:pt x="0" y="57"/>
                      <a:pt x="0" y="133"/>
                    </a:cubicBezTo>
                    <a:cubicBezTo>
                      <a:pt x="0" y="205"/>
                      <a:pt x="65" y="256"/>
                      <a:pt x="132" y="256"/>
                    </a:cubicBezTo>
                    <a:cubicBezTo>
                      <a:pt x="165" y="256"/>
                      <a:pt x="199" y="244"/>
                      <a:pt x="226" y="216"/>
                    </a:cubicBezTo>
                    <a:cubicBezTo>
                      <a:pt x="310" y="145"/>
                      <a:pt x="250" y="2"/>
                      <a:pt x="143" y="2"/>
                    </a:cubicBezTo>
                    <a:cubicBezTo>
                      <a:pt x="137" y="1"/>
                      <a:pt x="131" y="1"/>
                      <a:pt x="12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6" name="Google Shape;6726;p29"/>
              <p:cNvSpPr/>
              <p:nvPr/>
            </p:nvSpPr>
            <p:spPr>
              <a:xfrm>
                <a:off x="2303550" y="2080750"/>
                <a:ext cx="7475" cy="6450"/>
              </a:xfrm>
              <a:custGeom>
                <a:rect b="b" l="l" r="r" t="t"/>
                <a:pathLst>
                  <a:path extrusionOk="0" h="258" w="299">
                    <a:moveTo>
                      <a:pt x="131" y="0"/>
                    </a:moveTo>
                    <a:cubicBezTo>
                      <a:pt x="60" y="0"/>
                      <a:pt x="0" y="48"/>
                      <a:pt x="0" y="131"/>
                    </a:cubicBezTo>
                    <a:cubicBezTo>
                      <a:pt x="0" y="206"/>
                      <a:pt x="64" y="258"/>
                      <a:pt x="131" y="258"/>
                    </a:cubicBezTo>
                    <a:cubicBezTo>
                      <a:pt x="160" y="258"/>
                      <a:pt x="190" y="248"/>
                      <a:pt x="215" y="226"/>
                    </a:cubicBezTo>
                    <a:cubicBezTo>
                      <a:pt x="298" y="143"/>
                      <a:pt x="251" y="0"/>
                      <a:pt x="13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7" name="Google Shape;6727;p29"/>
              <p:cNvSpPr/>
              <p:nvPr/>
            </p:nvSpPr>
            <p:spPr>
              <a:xfrm>
                <a:off x="1918475" y="2471525"/>
                <a:ext cx="9650" cy="6625"/>
              </a:xfrm>
              <a:custGeom>
                <a:rect b="b" l="l" r="r" t="t"/>
                <a:pathLst>
                  <a:path extrusionOk="0" h="265" w="386">
                    <a:moveTo>
                      <a:pt x="177" y="1"/>
                    </a:moveTo>
                    <a:cubicBezTo>
                      <a:pt x="1" y="1"/>
                      <a:pt x="4" y="264"/>
                      <a:pt x="188" y="264"/>
                    </a:cubicBezTo>
                    <a:cubicBezTo>
                      <a:pt x="191" y="264"/>
                      <a:pt x="195" y="264"/>
                      <a:pt x="199" y="264"/>
                    </a:cubicBezTo>
                    <a:cubicBezTo>
                      <a:pt x="203" y="264"/>
                      <a:pt x="207" y="264"/>
                      <a:pt x="210" y="264"/>
                    </a:cubicBezTo>
                    <a:cubicBezTo>
                      <a:pt x="383" y="264"/>
                      <a:pt x="386" y="1"/>
                      <a:pt x="220" y="1"/>
                    </a:cubicBezTo>
                    <a:cubicBezTo>
                      <a:pt x="214" y="1"/>
                      <a:pt x="207" y="1"/>
                      <a:pt x="199" y="2"/>
                    </a:cubicBezTo>
                    <a:cubicBezTo>
                      <a:pt x="191" y="1"/>
                      <a:pt x="184" y="1"/>
                      <a:pt x="17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8" name="Google Shape;6728;p29"/>
              <p:cNvSpPr/>
              <p:nvPr/>
            </p:nvSpPr>
            <p:spPr>
              <a:xfrm>
                <a:off x="2306625" y="3102300"/>
                <a:ext cx="7675" cy="6650"/>
              </a:xfrm>
              <a:custGeom>
                <a:rect b="b" l="l" r="r" t="t"/>
                <a:pathLst>
                  <a:path extrusionOk="0" h="266" w="307">
                    <a:moveTo>
                      <a:pt x="139" y="0"/>
                    </a:moveTo>
                    <a:cubicBezTo>
                      <a:pt x="68" y="0"/>
                      <a:pt x="8" y="60"/>
                      <a:pt x="8" y="131"/>
                    </a:cubicBezTo>
                    <a:cubicBezTo>
                      <a:pt x="0" y="212"/>
                      <a:pt x="63" y="265"/>
                      <a:pt x="131" y="265"/>
                    </a:cubicBezTo>
                    <a:cubicBezTo>
                      <a:pt x="163" y="265"/>
                      <a:pt x="196" y="253"/>
                      <a:pt x="223" y="227"/>
                    </a:cubicBezTo>
                    <a:cubicBezTo>
                      <a:pt x="306" y="143"/>
                      <a:pt x="258" y="12"/>
                      <a:pt x="13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9" name="Google Shape;6729;p29"/>
              <p:cNvSpPr/>
              <p:nvPr/>
            </p:nvSpPr>
            <p:spPr>
              <a:xfrm>
                <a:off x="2209300" y="3393375"/>
                <a:ext cx="7650" cy="6375"/>
              </a:xfrm>
              <a:custGeom>
                <a:rect b="b" l="l" r="r" t="t"/>
                <a:pathLst>
                  <a:path extrusionOk="0" h="255" w="306">
                    <a:moveTo>
                      <a:pt x="121" y="0"/>
                    </a:moveTo>
                    <a:cubicBezTo>
                      <a:pt x="58" y="0"/>
                      <a:pt x="8" y="55"/>
                      <a:pt x="8" y="121"/>
                    </a:cubicBezTo>
                    <a:cubicBezTo>
                      <a:pt x="0" y="201"/>
                      <a:pt x="63" y="255"/>
                      <a:pt x="131" y="255"/>
                    </a:cubicBezTo>
                    <a:cubicBezTo>
                      <a:pt x="163" y="255"/>
                      <a:pt x="196" y="243"/>
                      <a:pt x="222" y="216"/>
                    </a:cubicBezTo>
                    <a:cubicBezTo>
                      <a:pt x="306" y="145"/>
                      <a:pt x="258" y="2"/>
                      <a:pt x="139" y="2"/>
                    </a:cubicBezTo>
                    <a:cubicBezTo>
                      <a:pt x="133" y="1"/>
                      <a:pt x="127" y="0"/>
                      <a:pt x="12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0" name="Google Shape;6730;p29"/>
              <p:cNvSpPr/>
              <p:nvPr/>
            </p:nvSpPr>
            <p:spPr>
              <a:xfrm>
                <a:off x="2083875" y="3702375"/>
                <a:ext cx="7775" cy="6650"/>
              </a:xfrm>
              <a:custGeom>
                <a:rect b="b" l="l" r="r" t="t"/>
                <a:pathLst>
                  <a:path extrusionOk="0" h="266" w="311">
                    <a:moveTo>
                      <a:pt x="144" y="0"/>
                    </a:moveTo>
                    <a:cubicBezTo>
                      <a:pt x="60" y="0"/>
                      <a:pt x="1" y="60"/>
                      <a:pt x="1" y="131"/>
                    </a:cubicBezTo>
                    <a:cubicBezTo>
                      <a:pt x="1" y="212"/>
                      <a:pt x="66" y="265"/>
                      <a:pt x="135" y="265"/>
                    </a:cubicBezTo>
                    <a:cubicBezTo>
                      <a:pt x="167" y="265"/>
                      <a:pt x="200" y="253"/>
                      <a:pt x="227" y="227"/>
                    </a:cubicBezTo>
                    <a:cubicBezTo>
                      <a:pt x="310" y="143"/>
                      <a:pt x="251" y="0"/>
                      <a:pt x="14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1" name="Google Shape;6731;p29"/>
              <p:cNvSpPr/>
              <p:nvPr/>
            </p:nvSpPr>
            <p:spPr>
              <a:xfrm>
                <a:off x="2559225" y="3660700"/>
                <a:ext cx="6875" cy="6275"/>
              </a:xfrm>
              <a:custGeom>
                <a:rect b="b" l="l" r="r" t="t"/>
                <a:pathLst>
                  <a:path extrusionOk="0" h="251" w="275">
                    <a:moveTo>
                      <a:pt x="132" y="0"/>
                    </a:moveTo>
                    <a:cubicBezTo>
                      <a:pt x="60" y="0"/>
                      <a:pt x="1" y="48"/>
                      <a:pt x="1" y="120"/>
                    </a:cubicBezTo>
                    <a:cubicBezTo>
                      <a:pt x="1" y="203"/>
                      <a:pt x="60" y="250"/>
                      <a:pt x="132" y="250"/>
                    </a:cubicBezTo>
                    <a:cubicBezTo>
                      <a:pt x="215" y="250"/>
                      <a:pt x="275" y="203"/>
                      <a:pt x="275" y="120"/>
                    </a:cubicBezTo>
                    <a:cubicBezTo>
                      <a:pt x="275" y="48"/>
                      <a:pt x="215" y="0"/>
                      <a:pt x="13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2" name="Google Shape;6732;p29"/>
              <p:cNvSpPr/>
              <p:nvPr/>
            </p:nvSpPr>
            <p:spPr>
              <a:xfrm>
                <a:off x="2366350" y="4374475"/>
                <a:ext cx="6875" cy="6575"/>
              </a:xfrm>
              <a:custGeom>
                <a:rect b="b" l="l" r="r" t="t"/>
                <a:pathLst>
                  <a:path extrusionOk="0" h="263" w="275">
                    <a:moveTo>
                      <a:pt x="144" y="1"/>
                    </a:moveTo>
                    <a:cubicBezTo>
                      <a:pt x="60" y="1"/>
                      <a:pt x="1" y="60"/>
                      <a:pt x="1" y="132"/>
                    </a:cubicBezTo>
                    <a:cubicBezTo>
                      <a:pt x="1" y="203"/>
                      <a:pt x="60" y="263"/>
                      <a:pt x="144" y="263"/>
                    </a:cubicBezTo>
                    <a:cubicBezTo>
                      <a:pt x="215" y="263"/>
                      <a:pt x="275" y="203"/>
                      <a:pt x="275" y="132"/>
                    </a:cubicBezTo>
                    <a:cubicBezTo>
                      <a:pt x="275" y="60"/>
                      <a:pt x="215" y="1"/>
                      <a:pt x="14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3" name="Google Shape;6733;p29"/>
              <p:cNvSpPr/>
              <p:nvPr/>
            </p:nvSpPr>
            <p:spPr>
              <a:xfrm>
                <a:off x="3070300" y="3765175"/>
                <a:ext cx="7475" cy="6650"/>
              </a:xfrm>
              <a:custGeom>
                <a:rect b="b" l="l" r="r" t="t"/>
                <a:pathLst>
                  <a:path extrusionOk="0" h="266" w="299">
                    <a:moveTo>
                      <a:pt x="132" y="1"/>
                    </a:moveTo>
                    <a:cubicBezTo>
                      <a:pt x="61" y="1"/>
                      <a:pt x="1" y="60"/>
                      <a:pt x="1" y="132"/>
                    </a:cubicBezTo>
                    <a:cubicBezTo>
                      <a:pt x="1" y="212"/>
                      <a:pt x="61" y="266"/>
                      <a:pt x="126" y="266"/>
                    </a:cubicBezTo>
                    <a:cubicBezTo>
                      <a:pt x="157" y="266"/>
                      <a:pt x="188" y="254"/>
                      <a:pt x="215" y="227"/>
                    </a:cubicBezTo>
                    <a:cubicBezTo>
                      <a:pt x="299" y="143"/>
                      <a:pt x="251" y="12"/>
                      <a:pt x="13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4" name="Google Shape;6734;p29"/>
              <p:cNvSpPr/>
              <p:nvPr/>
            </p:nvSpPr>
            <p:spPr>
              <a:xfrm>
                <a:off x="2988150" y="3991400"/>
                <a:ext cx="7475" cy="6450"/>
              </a:xfrm>
              <a:custGeom>
                <a:rect b="b" l="l" r="r" t="t"/>
                <a:pathLst>
                  <a:path extrusionOk="0" h="258" w="299">
                    <a:moveTo>
                      <a:pt x="132" y="0"/>
                    </a:moveTo>
                    <a:cubicBezTo>
                      <a:pt x="60" y="0"/>
                      <a:pt x="1" y="48"/>
                      <a:pt x="1" y="131"/>
                    </a:cubicBezTo>
                    <a:cubicBezTo>
                      <a:pt x="1" y="206"/>
                      <a:pt x="65" y="258"/>
                      <a:pt x="132" y="258"/>
                    </a:cubicBezTo>
                    <a:cubicBezTo>
                      <a:pt x="161" y="258"/>
                      <a:pt x="190" y="248"/>
                      <a:pt x="215" y="226"/>
                    </a:cubicBezTo>
                    <a:cubicBezTo>
                      <a:pt x="299" y="143"/>
                      <a:pt x="251" y="0"/>
                      <a:pt x="13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5" name="Google Shape;6735;p29"/>
              <p:cNvSpPr/>
              <p:nvPr/>
            </p:nvSpPr>
            <p:spPr>
              <a:xfrm>
                <a:off x="2795575" y="4192900"/>
                <a:ext cx="7475" cy="6650"/>
              </a:xfrm>
              <a:custGeom>
                <a:rect b="b" l="l" r="r" t="t"/>
                <a:pathLst>
                  <a:path extrusionOk="0" h="266" w="299">
                    <a:moveTo>
                      <a:pt x="131" y="1"/>
                    </a:moveTo>
                    <a:cubicBezTo>
                      <a:pt x="60" y="1"/>
                      <a:pt x="1" y="60"/>
                      <a:pt x="1" y="132"/>
                    </a:cubicBezTo>
                    <a:cubicBezTo>
                      <a:pt x="1" y="212"/>
                      <a:pt x="61" y="266"/>
                      <a:pt x="125" y="266"/>
                    </a:cubicBezTo>
                    <a:cubicBezTo>
                      <a:pt x="156" y="266"/>
                      <a:pt x="188" y="254"/>
                      <a:pt x="215" y="227"/>
                    </a:cubicBezTo>
                    <a:cubicBezTo>
                      <a:pt x="298" y="144"/>
                      <a:pt x="251" y="13"/>
                      <a:pt x="13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6" name="Google Shape;6736;p29"/>
              <p:cNvSpPr/>
              <p:nvPr/>
            </p:nvSpPr>
            <p:spPr>
              <a:xfrm>
                <a:off x="3423925" y="3518125"/>
                <a:ext cx="7775" cy="6650"/>
              </a:xfrm>
              <a:custGeom>
                <a:rect b="b" l="l" r="r" t="t"/>
                <a:pathLst>
                  <a:path extrusionOk="0" h="266" w="311">
                    <a:moveTo>
                      <a:pt x="143" y="0"/>
                    </a:moveTo>
                    <a:cubicBezTo>
                      <a:pt x="72" y="0"/>
                      <a:pt x="1" y="60"/>
                      <a:pt x="1" y="131"/>
                    </a:cubicBezTo>
                    <a:cubicBezTo>
                      <a:pt x="1" y="212"/>
                      <a:pt x="66" y="265"/>
                      <a:pt x="135" y="265"/>
                    </a:cubicBezTo>
                    <a:cubicBezTo>
                      <a:pt x="167" y="265"/>
                      <a:pt x="200" y="253"/>
                      <a:pt x="227" y="227"/>
                    </a:cubicBezTo>
                    <a:cubicBezTo>
                      <a:pt x="310" y="143"/>
                      <a:pt x="263" y="0"/>
                      <a:pt x="14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7" name="Google Shape;6737;p29"/>
              <p:cNvSpPr/>
              <p:nvPr/>
            </p:nvSpPr>
            <p:spPr>
              <a:xfrm>
                <a:off x="4689275" y="3780950"/>
                <a:ext cx="7750" cy="6650"/>
              </a:xfrm>
              <a:custGeom>
                <a:rect b="b" l="l" r="r" t="t"/>
                <a:pathLst>
                  <a:path extrusionOk="0" h="266" w="310">
                    <a:moveTo>
                      <a:pt x="143" y="1"/>
                    </a:moveTo>
                    <a:cubicBezTo>
                      <a:pt x="60" y="1"/>
                      <a:pt x="0" y="60"/>
                      <a:pt x="0" y="132"/>
                    </a:cubicBezTo>
                    <a:cubicBezTo>
                      <a:pt x="0" y="212"/>
                      <a:pt x="66" y="266"/>
                      <a:pt x="134" y="266"/>
                    </a:cubicBezTo>
                    <a:cubicBezTo>
                      <a:pt x="166" y="266"/>
                      <a:pt x="199" y="254"/>
                      <a:pt x="226" y="227"/>
                    </a:cubicBezTo>
                    <a:cubicBezTo>
                      <a:pt x="310" y="143"/>
                      <a:pt x="250" y="1"/>
                      <a:pt x="14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8" name="Google Shape;6738;p29"/>
              <p:cNvSpPr/>
              <p:nvPr/>
            </p:nvSpPr>
            <p:spPr>
              <a:xfrm>
                <a:off x="3730525" y="4181600"/>
                <a:ext cx="7450" cy="6450"/>
              </a:xfrm>
              <a:custGeom>
                <a:rect b="b" l="l" r="r" t="t"/>
                <a:pathLst>
                  <a:path extrusionOk="0" h="258" w="298">
                    <a:moveTo>
                      <a:pt x="131" y="0"/>
                    </a:moveTo>
                    <a:cubicBezTo>
                      <a:pt x="60" y="0"/>
                      <a:pt x="0" y="60"/>
                      <a:pt x="0" y="131"/>
                    </a:cubicBezTo>
                    <a:cubicBezTo>
                      <a:pt x="0" y="206"/>
                      <a:pt x="64" y="258"/>
                      <a:pt x="131" y="258"/>
                    </a:cubicBezTo>
                    <a:cubicBezTo>
                      <a:pt x="160" y="258"/>
                      <a:pt x="189" y="248"/>
                      <a:pt x="214" y="227"/>
                    </a:cubicBezTo>
                    <a:cubicBezTo>
                      <a:pt x="298" y="143"/>
                      <a:pt x="250" y="12"/>
                      <a:pt x="13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9" name="Google Shape;6739;p29"/>
              <p:cNvSpPr/>
              <p:nvPr/>
            </p:nvSpPr>
            <p:spPr>
              <a:xfrm>
                <a:off x="3041150" y="3291300"/>
                <a:ext cx="6850" cy="6575"/>
              </a:xfrm>
              <a:custGeom>
                <a:rect b="b" l="l" r="r" t="t"/>
                <a:pathLst>
                  <a:path extrusionOk="0" h="263" w="274">
                    <a:moveTo>
                      <a:pt x="143" y="1"/>
                    </a:moveTo>
                    <a:cubicBezTo>
                      <a:pt x="72" y="1"/>
                      <a:pt x="0" y="60"/>
                      <a:pt x="0" y="132"/>
                    </a:cubicBezTo>
                    <a:cubicBezTo>
                      <a:pt x="0" y="203"/>
                      <a:pt x="72" y="263"/>
                      <a:pt x="143" y="263"/>
                    </a:cubicBezTo>
                    <a:cubicBezTo>
                      <a:pt x="214" y="263"/>
                      <a:pt x="274" y="203"/>
                      <a:pt x="274" y="132"/>
                    </a:cubicBezTo>
                    <a:cubicBezTo>
                      <a:pt x="274" y="60"/>
                      <a:pt x="214" y="1"/>
                      <a:pt x="14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0" name="Google Shape;6740;p29"/>
              <p:cNvSpPr/>
              <p:nvPr/>
            </p:nvSpPr>
            <p:spPr>
              <a:xfrm>
                <a:off x="2792000" y="3183250"/>
                <a:ext cx="7775" cy="6650"/>
              </a:xfrm>
              <a:custGeom>
                <a:rect b="b" l="l" r="r" t="t"/>
                <a:pathLst>
                  <a:path extrusionOk="0" h="266" w="311">
                    <a:moveTo>
                      <a:pt x="144" y="1"/>
                    </a:moveTo>
                    <a:cubicBezTo>
                      <a:pt x="60" y="1"/>
                      <a:pt x="1" y="60"/>
                      <a:pt x="1" y="132"/>
                    </a:cubicBezTo>
                    <a:cubicBezTo>
                      <a:pt x="1" y="213"/>
                      <a:pt x="66" y="266"/>
                      <a:pt x="135" y="266"/>
                    </a:cubicBezTo>
                    <a:cubicBezTo>
                      <a:pt x="167" y="266"/>
                      <a:pt x="200" y="254"/>
                      <a:pt x="227" y="227"/>
                    </a:cubicBezTo>
                    <a:cubicBezTo>
                      <a:pt x="310" y="144"/>
                      <a:pt x="251" y="1"/>
                      <a:pt x="14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1" name="Google Shape;6741;p29"/>
              <p:cNvSpPr/>
              <p:nvPr/>
            </p:nvSpPr>
            <p:spPr>
              <a:xfrm>
                <a:off x="2931600" y="2869500"/>
                <a:ext cx="7775" cy="6500"/>
              </a:xfrm>
              <a:custGeom>
                <a:rect b="b" l="l" r="r" t="t"/>
                <a:pathLst>
                  <a:path extrusionOk="0" h="260" w="311">
                    <a:moveTo>
                      <a:pt x="123" y="0"/>
                    </a:moveTo>
                    <a:cubicBezTo>
                      <a:pt x="50" y="0"/>
                      <a:pt x="1" y="56"/>
                      <a:pt x="1" y="133"/>
                    </a:cubicBezTo>
                    <a:cubicBezTo>
                      <a:pt x="1" y="208"/>
                      <a:pt x="70" y="259"/>
                      <a:pt x="141" y="259"/>
                    </a:cubicBezTo>
                    <a:cubicBezTo>
                      <a:pt x="171" y="259"/>
                      <a:pt x="202" y="249"/>
                      <a:pt x="227" y="228"/>
                    </a:cubicBezTo>
                    <a:cubicBezTo>
                      <a:pt x="310" y="145"/>
                      <a:pt x="251" y="2"/>
                      <a:pt x="144" y="2"/>
                    </a:cubicBezTo>
                    <a:cubicBezTo>
                      <a:pt x="136" y="1"/>
                      <a:pt x="129" y="0"/>
                      <a:pt x="12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2" name="Google Shape;6742;p29"/>
              <p:cNvSpPr/>
              <p:nvPr/>
            </p:nvSpPr>
            <p:spPr>
              <a:xfrm>
                <a:off x="2775025" y="2452800"/>
                <a:ext cx="7475" cy="6675"/>
              </a:xfrm>
              <a:custGeom>
                <a:rect b="b" l="l" r="r" t="t"/>
                <a:pathLst>
                  <a:path extrusionOk="0" h="267" w="299">
                    <a:moveTo>
                      <a:pt x="132" y="1"/>
                    </a:moveTo>
                    <a:cubicBezTo>
                      <a:pt x="61" y="1"/>
                      <a:pt x="1" y="61"/>
                      <a:pt x="1" y="132"/>
                    </a:cubicBezTo>
                    <a:cubicBezTo>
                      <a:pt x="1" y="213"/>
                      <a:pt x="61" y="266"/>
                      <a:pt x="126" y="266"/>
                    </a:cubicBezTo>
                    <a:cubicBezTo>
                      <a:pt x="157" y="266"/>
                      <a:pt x="188" y="254"/>
                      <a:pt x="215" y="227"/>
                    </a:cubicBezTo>
                    <a:cubicBezTo>
                      <a:pt x="299" y="156"/>
                      <a:pt x="251" y="13"/>
                      <a:pt x="13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3" name="Google Shape;6743;p29"/>
              <p:cNvSpPr/>
              <p:nvPr/>
            </p:nvSpPr>
            <p:spPr>
              <a:xfrm>
                <a:off x="3629900" y="2809400"/>
                <a:ext cx="7775" cy="6650"/>
              </a:xfrm>
              <a:custGeom>
                <a:rect b="b" l="l" r="r" t="t"/>
                <a:pathLst>
                  <a:path extrusionOk="0" h="266" w="311">
                    <a:moveTo>
                      <a:pt x="144" y="1"/>
                    </a:moveTo>
                    <a:cubicBezTo>
                      <a:pt x="72" y="1"/>
                      <a:pt x="1" y="60"/>
                      <a:pt x="1" y="132"/>
                    </a:cubicBezTo>
                    <a:cubicBezTo>
                      <a:pt x="1" y="212"/>
                      <a:pt x="66" y="266"/>
                      <a:pt x="135" y="266"/>
                    </a:cubicBezTo>
                    <a:cubicBezTo>
                      <a:pt x="167" y="266"/>
                      <a:pt x="200" y="254"/>
                      <a:pt x="227" y="227"/>
                    </a:cubicBezTo>
                    <a:cubicBezTo>
                      <a:pt x="310" y="144"/>
                      <a:pt x="251" y="1"/>
                      <a:pt x="14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4" name="Google Shape;6744;p29"/>
              <p:cNvSpPr/>
              <p:nvPr/>
            </p:nvSpPr>
            <p:spPr>
              <a:xfrm>
                <a:off x="3815350" y="3113600"/>
                <a:ext cx="7450" cy="6650"/>
              </a:xfrm>
              <a:custGeom>
                <a:rect b="b" l="l" r="r" t="t"/>
                <a:pathLst>
                  <a:path extrusionOk="0" h="266" w="298">
                    <a:moveTo>
                      <a:pt x="131" y="1"/>
                    </a:moveTo>
                    <a:cubicBezTo>
                      <a:pt x="60" y="1"/>
                      <a:pt x="0" y="60"/>
                      <a:pt x="0" y="132"/>
                    </a:cubicBezTo>
                    <a:cubicBezTo>
                      <a:pt x="0" y="213"/>
                      <a:pt x="61" y="266"/>
                      <a:pt x="125" y="266"/>
                    </a:cubicBezTo>
                    <a:cubicBezTo>
                      <a:pt x="156" y="266"/>
                      <a:pt x="188" y="254"/>
                      <a:pt x="215" y="227"/>
                    </a:cubicBezTo>
                    <a:cubicBezTo>
                      <a:pt x="298" y="156"/>
                      <a:pt x="250" y="13"/>
                      <a:pt x="13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5" name="Google Shape;6745;p29"/>
              <p:cNvSpPr/>
              <p:nvPr/>
            </p:nvSpPr>
            <p:spPr>
              <a:xfrm>
                <a:off x="2695275" y="3010025"/>
                <a:ext cx="6850" cy="6575"/>
              </a:xfrm>
              <a:custGeom>
                <a:rect b="b" l="l" r="r" t="t"/>
                <a:pathLst>
                  <a:path extrusionOk="0" h="263" w="274">
                    <a:moveTo>
                      <a:pt x="131" y="0"/>
                    </a:moveTo>
                    <a:cubicBezTo>
                      <a:pt x="60" y="0"/>
                      <a:pt x="0" y="60"/>
                      <a:pt x="0" y="131"/>
                    </a:cubicBezTo>
                    <a:cubicBezTo>
                      <a:pt x="0" y="203"/>
                      <a:pt x="60" y="262"/>
                      <a:pt x="131" y="262"/>
                    </a:cubicBezTo>
                    <a:cubicBezTo>
                      <a:pt x="203" y="262"/>
                      <a:pt x="274" y="203"/>
                      <a:pt x="274" y="131"/>
                    </a:cubicBezTo>
                    <a:cubicBezTo>
                      <a:pt x="274" y="60"/>
                      <a:pt x="203" y="0"/>
                      <a:pt x="13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6" name="Google Shape;6746;p29"/>
              <p:cNvSpPr/>
              <p:nvPr/>
            </p:nvSpPr>
            <p:spPr>
              <a:xfrm>
                <a:off x="1995775" y="2767725"/>
                <a:ext cx="7750" cy="6475"/>
              </a:xfrm>
              <a:custGeom>
                <a:rect b="b" l="l" r="r" t="t"/>
                <a:pathLst>
                  <a:path extrusionOk="0" h="259" w="310">
                    <a:moveTo>
                      <a:pt x="143" y="1"/>
                    </a:moveTo>
                    <a:cubicBezTo>
                      <a:pt x="72" y="1"/>
                      <a:pt x="12" y="60"/>
                      <a:pt x="0" y="132"/>
                    </a:cubicBezTo>
                    <a:cubicBezTo>
                      <a:pt x="0" y="207"/>
                      <a:pt x="70" y="258"/>
                      <a:pt x="141" y="258"/>
                    </a:cubicBezTo>
                    <a:cubicBezTo>
                      <a:pt x="171" y="258"/>
                      <a:pt x="201" y="249"/>
                      <a:pt x="227" y="227"/>
                    </a:cubicBezTo>
                    <a:cubicBezTo>
                      <a:pt x="310" y="144"/>
                      <a:pt x="250" y="1"/>
                      <a:pt x="14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7" name="Google Shape;6747;p29"/>
              <p:cNvSpPr/>
              <p:nvPr/>
            </p:nvSpPr>
            <p:spPr>
              <a:xfrm>
                <a:off x="1842475" y="2609675"/>
                <a:ext cx="7475" cy="6525"/>
              </a:xfrm>
              <a:custGeom>
                <a:rect b="b" l="l" r="r" t="t"/>
                <a:pathLst>
                  <a:path extrusionOk="0" h="261" w="299">
                    <a:moveTo>
                      <a:pt x="132" y="1"/>
                    </a:moveTo>
                    <a:cubicBezTo>
                      <a:pt x="60" y="1"/>
                      <a:pt x="1" y="60"/>
                      <a:pt x="1" y="132"/>
                    </a:cubicBezTo>
                    <a:cubicBezTo>
                      <a:pt x="1" y="212"/>
                      <a:pt x="61" y="260"/>
                      <a:pt x="126" y="260"/>
                    </a:cubicBezTo>
                    <a:cubicBezTo>
                      <a:pt x="157" y="260"/>
                      <a:pt x="188" y="250"/>
                      <a:pt x="215" y="227"/>
                    </a:cubicBezTo>
                    <a:cubicBezTo>
                      <a:pt x="298" y="143"/>
                      <a:pt x="251" y="12"/>
                      <a:pt x="13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8" name="Google Shape;6748;p29"/>
              <p:cNvSpPr/>
              <p:nvPr/>
            </p:nvSpPr>
            <p:spPr>
              <a:xfrm>
                <a:off x="1810500" y="1837825"/>
                <a:ext cx="9225" cy="6625"/>
              </a:xfrm>
              <a:custGeom>
                <a:rect b="b" l="l" r="r" t="t"/>
                <a:pathLst>
                  <a:path extrusionOk="0" h="265" w="369">
                    <a:moveTo>
                      <a:pt x="164" y="0"/>
                    </a:moveTo>
                    <a:cubicBezTo>
                      <a:pt x="1" y="0"/>
                      <a:pt x="1" y="265"/>
                      <a:pt x="164" y="265"/>
                    </a:cubicBezTo>
                    <a:cubicBezTo>
                      <a:pt x="170" y="265"/>
                      <a:pt x="177" y="265"/>
                      <a:pt x="184" y="264"/>
                    </a:cubicBezTo>
                    <a:cubicBezTo>
                      <a:pt x="191" y="265"/>
                      <a:pt x="198" y="265"/>
                      <a:pt x="205" y="265"/>
                    </a:cubicBezTo>
                    <a:cubicBezTo>
                      <a:pt x="368" y="265"/>
                      <a:pt x="368" y="0"/>
                      <a:pt x="205" y="0"/>
                    </a:cubicBezTo>
                    <a:cubicBezTo>
                      <a:pt x="198" y="0"/>
                      <a:pt x="191" y="1"/>
                      <a:pt x="184" y="2"/>
                    </a:cubicBezTo>
                    <a:cubicBezTo>
                      <a:pt x="177" y="1"/>
                      <a:pt x="170" y="0"/>
                      <a:pt x="16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9" name="Google Shape;6749;p29"/>
              <p:cNvSpPr/>
              <p:nvPr/>
            </p:nvSpPr>
            <p:spPr>
              <a:xfrm>
                <a:off x="1120375" y="1474375"/>
                <a:ext cx="7450" cy="6400"/>
              </a:xfrm>
              <a:custGeom>
                <a:rect b="b" l="l" r="r" t="t"/>
                <a:pathLst>
                  <a:path extrusionOk="0" h="256" w="298">
                    <a:moveTo>
                      <a:pt x="113" y="1"/>
                    </a:moveTo>
                    <a:cubicBezTo>
                      <a:pt x="50" y="1"/>
                      <a:pt x="0" y="57"/>
                      <a:pt x="0" y="133"/>
                    </a:cubicBezTo>
                    <a:cubicBezTo>
                      <a:pt x="0" y="205"/>
                      <a:pt x="59" y="256"/>
                      <a:pt x="124" y="256"/>
                    </a:cubicBezTo>
                    <a:cubicBezTo>
                      <a:pt x="155" y="256"/>
                      <a:pt x="187" y="244"/>
                      <a:pt x="214" y="217"/>
                    </a:cubicBezTo>
                    <a:cubicBezTo>
                      <a:pt x="298" y="145"/>
                      <a:pt x="250" y="2"/>
                      <a:pt x="131" y="2"/>
                    </a:cubicBezTo>
                    <a:cubicBezTo>
                      <a:pt x="125" y="1"/>
                      <a:pt x="119" y="1"/>
                      <a:pt x="11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0" name="Google Shape;6750;p29"/>
              <p:cNvSpPr/>
              <p:nvPr/>
            </p:nvSpPr>
            <p:spPr>
              <a:xfrm>
                <a:off x="1754675" y="1531525"/>
                <a:ext cx="7750" cy="6400"/>
              </a:xfrm>
              <a:custGeom>
                <a:rect b="b" l="l" r="r" t="t"/>
                <a:pathLst>
                  <a:path extrusionOk="0" h="256" w="310">
                    <a:moveTo>
                      <a:pt x="125" y="1"/>
                    </a:moveTo>
                    <a:cubicBezTo>
                      <a:pt x="60" y="1"/>
                      <a:pt x="0" y="57"/>
                      <a:pt x="0" y="133"/>
                    </a:cubicBezTo>
                    <a:cubicBezTo>
                      <a:pt x="0" y="205"/>
                      <a:pt x="65" y="256"/>
                      <a:pt x="133" y="256"/>
                    </a:cubicBezTo>
                    <a:cubicBezTo>
                      <a:pt x="166" y="256"/>
                      <a:pt x="199" y="244"/>
                      <a:pt x="227" y="217"/>
                    </a:cubicBezTo>
                    <a:cubicBezTo>
                      <a:pt x="310" y="145"/>
                      <a:pt x="250" y="2"/>
                      <a:pt x="143" y="2"/>
                    </a:cubicBezTo>
                    <a:cubicBezTo>
                      <a:pt x="137" y="1"/>
                      <a:pt x="131" y="1"/>
                      <a:pt x="12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1" name="Google Shape;6751;p29"/>
              <p:cNvSpPr/>
              <p:nvPr/>
            </p:nvSpPr>
            <p:spPr>
              <a:xfrm>
                <a:off x="1641050" y="1002925"/>
                <a:ext cx="7675" cy="6650"/>
              </a:xfrm>
              <a:custGeom>
                <a:rect b="b" l="l" r="r" t="t"/>
                <a:pathLst>
                  <a:path extrusionOk="0" h="266" w="307">
                    <a:moveTo>
                      <a:pt x="140" y="1"/>
                    </a:moveTo>
                    <a:cubicBezTo>
                      <a:pt x="69" y="1"/>
                      <a:pt x="9" y="60"/>
                      <a:pt x="9" y="132"/>
                    </a:cubicBezTo>
                    <a:cubicBezTo>
                      <a:pt x="1" y="212"/>
                      <a:pt x="64" y="266"/>
                      <a:pt x="132" y="266"/>
                    </a:cubicBezTo>
                    <a:cubicBezTo>
                      <a:pt x="164" y="266"/>
                      <a:pt x="197" y="254"/>
                      <a:pt x="223" y="227"/>
                    </a:cubicBezTo>
                    <a:cubicBezTo>
                      <a:pt x="307" y="144"/>
                      <a:pt x="259" y="1"/>
                      <a:pt x="14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2" name="Google Shape;6752;p29"/>
              <p:cNvSpPr/>
              <p:nvPr/>
            </p:nvSpPr>
            <p:spPr>
              <a:xfrm>
                <a:off x="1448075" y="2492100"/>
                <a:ext cx="7775" cy="6650"/>
              </a:xfrm>
              <a:custGeom>
                <a:rect b="b" l="l" r="r" t="t"/>
                <a:pathLst>
                  <a:path extrusionOk="0" h="266" w="311">
                    <a:moveTo>
                      <a:pt x="144" y="1"/>
                    </a:moveTo>
                    <a:cubicBezTo>
                      <a:pt x="72" y="1"/>
                      <a:pt x="13" y="60"/>
                      <a:pt x="1" y="132"/>
                    </a:cubicBezTo>
                    <a:cubicBezTo>
                      <a:pt x="1" y="212"/>
                      <a:pt x="67" y="266"/>
                      <a:pt x="135" y="266"/>
                    </a:cubicBezTo>
                    <a:cubicBezTo>
                      <a:pt x="167" y="266"/>
                      <a:pt x="200" y="254"/>
                      <a:pt x="227" y="227"/>
                    </a:cubicBezTo>
                    <a:cubicBezTo>
                      <a:pt x="310" y="155"/>
                      <a:pt x="263" y="13"/>
                      <a:pt x="14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3" name="Google Shape;6753;p29"/>
              <p:cNvSpPr/>
              <p:nvPr/>
            </p:nvSpPr>
            <p:spPr>
              <a:xfrm>
                <a:off x="1562550" y="2880800"/>
                <a:ext cx="9225" cy="6650"/>
              </a:xfrm>
              <a:custGeom>
                <a:rect b="b" l="l" r="r" t="t"/>
                <a:pathLst>
                  <a:path extrusionOk="0" h="266" w="369">
                    <a:moveTo>
                      <a:pt x="164" y="1"/>
                    </a:moveTo>
                    <a:cubicBezTo>
                      <a:pt x="1" y="1"/>
                      <a:pt x="1" y="265"/>
                      <a:pt x="164" y="265"/>
                    </a:cubicBezTo>
                    <a:cubicBezTo>
                      <a:pt x="171" y="265"/>
                      <a:pt x="177" y="265"/>
                      <a:pt x="184" y="264"/>
                    </a:cubicBezTo>
                    <a:cubicBezTo>
                      <a:pt x="191" y="265"/>
                      <a:pt x="198" y="265"/>
                      <a:pt x="205" y="265"/>
                    </a:cubicBezTo>
                    <a:cubicBezTo>
                      <a:pt x="368" y="265"/>
                      <a:pt x="368" y="1"/>
                      <a:pt x="205" y="1"/>
                    </a:cubicBezTo>
                    <a:cubicBezTo>
                      <a:pt x="198" y="1"/>
                      <a:pt x="191" y="1"/>
                      <a:pt x="184" y="2"/>
                    </a:cubicBezTo>
                    <a:cubicBezTo>
                      <a:pt x="177" y="1"/>
                      <a:pt x="171" y="1"/>
                      <a:pt x="16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4" name="Google Shape;6754;p29"/>
              <p:cNvSpPr/>
              <p:nvPr/>
            </p:nvSpPr>
            <p:spPr>
              <a:xfrm>
                <a:off x="2004500" y="2263775"/>
                <a:ext cx="9350" cy="6600"/>
              </a:xfrm>
              <a:custGeom>
                <a:rect b="b" l="l" r="r" t="t"/>
                <a:pathLst>
                  <a:path extrusionOk="0" h="264" w="374">
                    <a:moveTo>
                      <a:pt x="166" y="0"/>
                    </a:moveTo>
                    <a:cubicBezTo>
                      <a:pt x="0" y="0"/>
                      <a:pt x="4" y="264"/>
                      <a:pt x="176" y="264"/>
                    </a:cubicBezTo>
                    <a:cubicBezTo>
                      <a:pt x="180" y="264"/>
                      <a:pt x="183" y="264"/>
                      <a:pt x="187" y="263"/>
                    </a:cubicBezTo>
                    <a:cubicBezTo>
                      <a:pt x="191" y="264"/>
                      <a:pt x="195" y="264"/>
                      <a:pt x="198" y="264"/>
                    </a:cubicBezTo>
                    <a:cubicBezTo>
                      <a:pt x="371" y="264"/>
                      <a:pt x="374" y="0"/>
                      <a:pt x="208" y="0"/>
                    </a:cubicBezTo>
                    <a:cubicBezTo>
                      <a:pt x="202" y="0"/>
                      <a:pt x="195" y="1"/>
                      <a:pt x="187" y="2"/>
                    </a:cubicBezTo>
                    <a:cubicBezTo>
                      <a:pt x="180" y="1"/>
                      <a:pt x="173" y="0"/>
                      <a:pt x="16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5" name="Google Shape;6755;p29"/>
              <p:cNvSpPr/>
              <p:nvPr/>
            </p:nvSpPr>
            <p:spPr>
              <a:xfrm>
                <a:off x="1084350" y="2031025"/>
                <a:ext cx="7475" cy="6600"/>
              </a:xfrm>
              <a:custGeom>
                <a:rect b="b" l="l" r="r" t="t"/>
                <a:pathLst>
                  <a:path extrusionOk="0" h="264" w="299">
                    <a:moveTo>
                      <a:pt x="131" y="1"/>
                    </a:moveTo>
                    <a:cubicBezTo>
                      <a:pt x="60" y="1"/>
                      <a:pt x="0" y="60"/>
                      <a:pt x="0" y="132"/>
                    </a:cubicBezTo>
                    <a:cubicBezTo>
                      <a:pt x="0" y="206"/>
                      <a:pt x="64" y="264"/>
                      <a:pt x="130" y="264"/>
                    </a:cubicBezTo>
                    <a:cubicBezTo>
                      <a:pt x="160" y="264"/>
                      <a:pt x="189" y="253"/>
                      <a:pt x="215" y="227"/>
                    </a:cubicBezTo>
                    <a:cubicBezTo>
                      <a:pt x="298" y="144"/>
                      <a:pt x="251" y="1"/>
                      <a:pt x="13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6" name="Google Shape;6756;p29"/>
              <p:cNvSpPr/>
              <p:nvPr/>
            </p:nvSpPr>
            <p:spPr>
              <a:xfrm>
                <a:off x="1136450" y="2258750"/>
                <a:ext cx="7450" cy="6450"/>
              </a:xfrm>
              <a:custGeom>
                <a:rect b="b" l="l" r="r" t="t"/>
                <a:pathLst>
                  <a:path extrusionOk="0" h="258" w="298">
                    <a:moveTo>
                      <a:pt x="131" y="0"/>
                    </a:moveTo>
                    <a:cubicBezTo>
                      <a:pt x="60" y="0"/>
                      <a:pt x="0" y="48"/>
                      <a:pt x="0" y="131"/>
                    </a:cubicBezTo>
                    <a:cubicBezTo>
                      <a:pt x="0" y="206"/>
                      <a:pt x="64" y="258"/>
                      <a:pt x="131" y="258"/>
                    </a:cubicBezTo>
                    <a:cubicBezTo>
                      <a:pt x="160" y="258"/>
                      <a:pt x="189" y="248"/>
                      <a:pt x="214" y="226"/>
                    </a:cubicBezTo>
                    <a:cubicBezTo>
                      <a:pt x="298" y="143"/>
                      <a:pt x="250" y="0"/>
                      <a:pt x="13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7" name="Google Shape;6757;p29"/>
              <p:cNvSpPr/>
              <p:nvPr/>
            </p:nvSpPr>
            <p:spPr>
              <a:xfrm>
                <a:off x="2517275" y="1742000"/>
                <a:ext cx="7750" cy="6475"/>
              </a:xfrm>
              <a:custGeom>
                <a:rect b="b" l="l" r="r" t="t"/>
                <a:pathLst>
                  <a:path extrusionOk="0" h="259" w="310">
                    <a:moveTo>
                      <a:pt x="143" y="1"/>
                    </a:moveTo>
                    <a:cubicBezTo>
                      <a:pt x="60" y="1"/>
                      <a:pt x="0" y="60"/>
                      <a:pt x="0" y="132"/>
                    </a:cubicBezTo>
                    <a:cubicBezTo>
                      <a:pt x="0" y="207"/>
                      <a:pt x="70" y="258"/>
                      <a:pt x="140" y="258"/>
                    </a:cubicBezTo>
                    <a:cubicBezTo>
                      <a:pt x="171" y="258"/>
                      <a:pt x="201" y="249"/>
                      <a:pt x="226" y="227"/>
                    </a:cubicBezTo>
                    <a:cubicBezTo>
                      <a:pt x="310" y="144"/>
                      <a:pt x="250" y="1"/>
                      <a:pt x="14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8" name="Google Shape;6758;p29"/>
              <p:cNvSpPr/>
              <p:nvPr/>
            </p:nvSpPr>
            <p:spPr>
              <a:xfrm>
                <a:off x="2397900" y="1508950"/>
                <a:ext cx="6875" cy="6575"/>
              </a:xfrm>
              <a:custGeom>
                <a:rect b="b" l="l" r="r" t="t"/>
                <a:pathLst>
                  <a:path extrusionOk="0" h="263" w="275">
                    <a:moveTo>
                      <a:pt x="144" y="0"/>
                    </a:moveTo>
                    <a:cubicBezTo>
                      <a:pt x="60" y="0"/>
                      <a:pt x="1" y="60"/>
                      <a:pt x="1" y="131"/>
                    </a:cubicBezTo>
                    <a:cubicBezTo>
                      <a:pt x="1" y="203"/>
                      <a:pt x="60" y="262"/>
                      <a:pt x="144" y="262"/>
                    </a:cubicBezTo>
                    <a:cubicBezTo>
                      <a:pt x="215" y="262"/>
                      <a:pt x="275" y="203"/>
                      <a:pt x="275" y="131"/>
                    </a:cubicBezTo>
                    <a:cubicBezTo>
                      <a:pt x="275" y="60"/>
                      <a:pt x="215" y="0"/>
                      <a:pt x="14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9" name="Google Shape;6759;p29"/>
              <p:cNvSpPr/>
              <p:nvPr/>
            </p:nvSpPr>
            <p:spPr>
              <a:xfrm>
                <a:off x="2788725" y="1418150"/>
                <a:ext cx="7475" cy="6675"/>
              </a:xfrm>
              <a:custGeom>
                <a:rect b="b" l="l" r="r" t="t"/>
                <a:pathLst>
                  <a:path extrusionOk="0" h="267" w="299">
                    <a:moveTo>
                      <a:pt x="132" y="1"/>
                    </a:moveTo>
                    <a:cubicBezTo>
                      <a:pt x="60" y="1"/>
                      <a:pt x="1" y="60"/>
                      <a:pt x="1" y="132"/>
                    </a:cubicBezTo>
                    <a:cubicBezTo>
                      <a:pt x="1" y="213"/>
                      <a:pt x="61" y="266"/>
                      <a:pt x="126" y="266"/>
                    </a:cubicBezTo>
                    <a:cubicBezTo>
                      <a:pt x="156" y="266"/>
                      <a:pt x="188" y="254"/>
                      <a:pt x="215" y="227"/>
                    </a:cubicBezTo>
                    <a:cubicBezTo>
                      <a:pt x="298" y="156"/>
                      <a:pt x="251" y="13"/>
                      <a:pt x="13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0" name="Google Shape;6760;p29"/>
              <p:cNvSpPr/>
              <p:nvPr/>
            </p:nvSpPr>
            <p:spPr>
              <a:xfrm>
                <a:off x="2573225" y="1144925"/>
                <a:ext cx="7775" cy="6450"/>
              </a:xfrm>
              <a:custGeom>
                <a:rect b="b" l="l" r="r" t="t"/>
                <a:pathLst>
                  <a:path extrusionOk="0" h="258" w="311">
                    <a:moveTo>
                      <a:pt x="132" y="0"/>
                    </a:moveTo>
                    <a:cubicBezTo>
                      <a:pt x="60" y="0"/>
                      <a:pt x="1" y="48"/>
                      <a:pt x="1" y="131"/>
                    </a:cubicBezTo>
                    <a:cubicBezTo>
                      <a:pt x="1" y="206"/>
                      <a:pt x="64" y="257"/>
                      <a:pt x="131" y="257"/>
                    </a:cubicBezTo>
                    <a:cubicBezTo>
                      <a:pt x="160" y="257"/>
                      <a:pt x="190" y="248"/>
                      <a:pt x="215" y="226"/>
                    </a:cubicBezTo>
                    <a:cubicBezTo>
                      <a:pt x="310" y="143"/>
                      <a:pt x="251" y="0"/>
                      <a:pt x="13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1" name="Google Shape;6761;p29"/>
              <p:cNvSpPr/>
              <p:nvPr/>
            </p:nvSpPr>
            <p:spPr>
              <a:xfrm>
                <a:off x="3230150" y="1622050"/>
                <a:ext cx="7475" cy="6650"/>
              </a:xfrm>
              <a:custGeom>
                <a:rect b="b" l="l" r="r" t="t"/>
                <a:pathLst>
                  <a:path extrusionOk="0" h="266" w="299">
                    <a:moveTo>
                      <a:pt x="132" y="1"/>
                    </a:moveTo>
                    <a:cubicBezTo>
                      <a:pt x="60" y="1"/>
                      <a:pt x="1" y="60"/>
                      <a:pt x="1" y="132"/>
                    </a:cubicBezTo>
                    <a:cubicBezTo>
                      <a:pt x="1" y="212"/>
                      <a:pt x="61" y="266"/>
                      <a:pt x="126" y="266"/>
                    </a:cubicBezTo>
                    <a:cubicBezTo>
                      <a:pt x="156" y="266"/>
                      <a:pt x="188" y="254"/>
                      <a:pt x="215" y="227"/>
                    </a:cubicBezTo>
                    <a:cubicBezTo>
                      <a:pt x="298" y="144"/>
                      <a:pt x="251" y="13"/>
                      <a:pt x="13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2" name="Google Shape;6762;p29"/>
              <p:cNvSpPr/>
              <p:nvPr/>
            </p:nvSpPr>
            <p:spPr>
              <a:xfrm>
                <a:off x="3298900" y="1128550"/>
                <a:ext cx="7475" cy="6500"/>
              </a:xfrm>
              <a:custGeom>
                <a:rect b="b" l="l" r="r" t="t"/>
                <a:pathLst>
                  <a:path extrusionOk="0" h="260" w="299">
                    <a:moveTo>
                      <a:pt x="144" y="0"/>
                    </a:moveTo>
                    <a:cubicBezTo>
                      <a:pt x="61" y="0"/>
                      <a:pt x="1" y="60"/>
                      <a:pt x="1" y="131"/>
                    </a:cubicBezTo>
                    <a:cubicBezTo>
                      <a:pt x="1" y="212"/>
                      <a:pt x="67" y="260"/>
                      <a:pt x="132" y="260"/>
                    </a:cubicBezTo>
                    <a:cubicBezTo>
                      <a:pt x="162" y="260"/>
                      <a:pt x="192" y="249"/>
                      <a:pt x="215" y="226"/>
                    </a:cubicBezTo>
                    <a:cubicBezTo>
                      <a:pt x="299" y="143"/>
                      <a:pt x="251" y="12"/>
                      <a:pt x="14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3" name="Google Shape;6763;p29"/>
              <p:cNvSpPr/>
              <p:nvPr/>
            </p:nvSpPr>
            <p:spPr>
              <a:xfrm>
                <a:off x="3527800" y="2197100"/>
                <a:ext cx="7775" cy="6375"/>
              </a:xfrm>
              <a:custGeom>
                <a:rect b="b" l="l" r="r" t="t"/>
                <a:pathLst>
                  <a:path extrusionOk="0" h="255" w="311">
                    <a:moveTo>
                      <a:pt x="125" y="0"/>
                    </a:moveTo>
                    <a:cubicBezTo>
                      <a:pt x="61" y="0"/>
                      <a:pt x="1" y="55"/>
                      <a:pt x="1" y="121"/>
                    </a:cubicBezTo>
                    <a:cubicBezTo>
                      <a:pt x="1" y="201"/>
                      <a:pt x="67" y="255"/>
                      <a:pt x="135" y="255"/>
                    </a:cubicBezTo>
                    <a:cubicBezTo>
                      <a:pt x="167" y="255"/>
                      <a:pt x="200" y="243"/>
                      <a:pt x="227" y="216"/>
                    </a:cubicBezTo>
                    <a:cubicBezTo>
                      <a:pt x="310" y="144"/>
                      <a:pt x="251" y="2"/>
                      <a:pt x="144" y="2"/>
                    </a:cubicBezTo>
                    <a:cubicBezTo>
                      <a:pt x="138" y="1"/>
                      <a:pt x="131" y="0"/>
                      <a:pt x="12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4" name="Google Shape;6764;p29"/>
              <p:cNvSpPr/>
              <p:nvPr/>
            </p:nvSpPr>
            <p:spPr>
              <a:xfrm>
                <a:off x="3902050" y="2461450"/>
                <a:ext cx="7675" cy="6650"/>
              </a:xfrm>
              <a:custGeom>
                <a:rect b="b" l="l" r="r" t="t"/>
                <a:pathLst>
                  <a:path extrusionOk="0" h="266" w="307">
                    <a:moveTo>
                      <a:pt x="140" y="0"/>
                    </a:moveTo>
                    <a:cubicBezTo>
                      <a:pt x="68" y="0"/>
                      <a:pt x="9" y="60"/>
                      <a:pt x="9" y="131"/>
                    </a:cubicBezTo>
                    <a:cubicBezTo>
                      <a:pt x="1" y="212"/>
                      <a:pt x="64" y="265"/>
                      <a:pt x="131" y="265"/>
                    </a:cubicBezTo>
                    <a:cubicBezTo>
                      <a:pt x="163" y="265"/>
                      <a:pt x="196" y="253"/>
                      <a:pt x="223" y="226"/>
                    </a:cubicBezTo>
                    <a:cubicBezTo>
                      <a:pt x="307" y="143"/>
                      <a:pt x="259" y="0"/>
                      <a:pt x="14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5" name="Google Shape;6765;p29"/>
              <p:cNvSpPr/>
              <p:nvPr/>
            </p:nvSpPr>
            <p:spPr>
              <a:xfrm>
                <a:off x="3531375" y="2052175"/>
                <a:ext cx="7475" cy="6650"/>
              </a:xfrm>
              <a:custGeom>
                <a:rect b="b" l="l" r="r" t="t"/>
                <a:pathLst>
                  <a:path extrusionOk="0" h="266" w="299">
                    <a:moveTo>
                      <a:pt x="132" y="0"/>
                    </a:moveTo>
                    <a:cubicBezTo>
                      <a:pt x="60" y="0"/>
                      <a:pt x="1" y="60"/>
                      <a:pt x="1" y="131"/>
                    </a:cubicBezTo>
                    <a:cubicBezTo>
                      <a:pt x="1" y="212"/>
                      <a:pt x="61" y="265"/>
                      <a:pt x="126" y="265"/>
                    </a:cubicBezTo>
                    <a:cubicBezTo>
                      <a:pt x="156" y="265"/>
                      <a:pt x="188" y="253"/>
                      <a:pt x="215" y="226"/>
                    </a:cubicBezTo>
                    <a:cubicBezTo>
                      <a:pt x="298" y="143"/>
                      <a:pt x="251" y="0"/>
                      <a:pt x="13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6" name="Google Shape;6766;p29"/>
              <p:cNvSpPr/>
              <p:nvPr/>
            </p:nvSpPr>
            <p:spPr>
              <a:xfrm>
                <a:off x="1701100" y="2387900"/>
                <a:ext cx="14900" cy="12800"/>
              </a:xfrm>
              <a:custGeom>
                <a:rect b="b" l="l" r="r" t="t"/>
                <a:pathLst>
                  <a:path extrusionOk="0" h="512" w="596">
                    <a:moveTo>
                      <a:pt x="253" y="1"/>
                    </a:moveTo>
                    <a:cubicBezTo>
                      <a:pt x="109" y="1"/>
                      <a:pt x="0" y="115"/>
                      <a:pt x="0" y="251"/>
                    </a:cubicBezTo>
                    <a:cubicBezTo>
                      <a:pt x="0" y="407"/>
                      <a:pt x="130" y="512"/>
                      <a:pt x="261" y="512"/>
                    </a:cubicBezTo>
                    <a:cubicBezTo>
                      <a:pt x="321" y="512"/>
                      <a:pt x="381" y="490"/>
                      <a:pt x="429" y="442"/>
                    </a:cubicBezTo>
                    <a:cubicBezTo>
                      <a:pt x="596" y="275"/>
                      <a:pt x="488" y="1"/>
                      <a:pt x="274" y="1"/>
                    </a:cubicBezTo>
                    <a:cubicBezTo>
                      <a:pt x="267" y="1"/>
                      <a:pt x="260" y="1"/>
                      <a:pt x="25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7" name="Google Shape;6767;p29"/>
              <p:cNvSpPr/>
              <p:nvPr/>
            </p:nvSpPr>
            <p:spPr>
              <a:xfrm>
                <a:off x="864375" y="3061525"/>
                <a:ext cx="14925" cy="12800"/>
              </a:xfrm>
              <a:custGeom>
                <a:rect b="b" l="l" r="r" t="t"/>
                <a:pathLst>
                  <a:path extrusionOk="0" h="512" w="597">
                    <a:moveTo>
                      <a:pt x="275" y="0"/>
                    </a:moveTo>
                    <a:cubicBezTo>
                      <a:pt x="132" y="0"/>
                      <a:pt x="13" y="107"/>
                      <a:pt x="1" y="262"/>
                    </a:cubicBezTo>
                    <a:cubicBezTo>
                      <a:pt x="1" y="409"/>
                      <a:pt x="129" y="511"/>
                      <a:pt x="260" y="511"/>
                    </a:cubicBezTo>
                    <a:cubicBezTo>
                      <a:pt x="320" y="511"/>
                      <a:pt x="381" y="490"/>
                      <a:pt x="429" y="441"/>
                    </a:cubicBezTo>
                    <a:cubicBezTo>
                      <a:pt x="596" y="286"/>
                      <a:pt x="489" y="12"/>
                      <a:pt x="27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8" name="Google Shape;6768;p29"/>
              <p:cNvSpPr/>
              <p:nvPr/>
            </p:nvSpPr>
            <p:spPr>
              <a:xfrm>
                <a:off x="1461175" y="1886075"/>
                <a:ext cx="14925" cy="12850"/>
              </a:xfrm>
              <a:custGeom>
                <a:rect b="b" l="l" r="r" t="t"/>
                <a:pathLst>
                  <a:path extrusionOk="0" h="514" w="597">
                    <a:moveTo>
                      <a:pt x="263" y="1"/>
                    </a:moveTo>
                    <a:cubicBezTo>
                      <a:pt x="120" y="1"/>
                      <a:pt x="1" y="120"/>
                      <a:pt x="1" y="262"/>
                    </a:cubicBezTo>
                    <a:cubicBezTo>
                      <a:pt x="1" y="415"/>
                      <a:pt x="120" y="514"/>
                      <a:pt x="249" y="514"/>
                    </a:cubicBezTo>
                    <a:cubicBezTo>
                      <a:pt x="311" y="514"/>
                      <a:pt x="375" y="491"/>
                      <a:pt x="429" y="441"/>
                    </a:cubicBezTo>
                    <a:cubicBezTo>
                      <a:pt x="596" y="286"/>
                      <a:pt x="489" y="12"/>
                      <a:pt x="26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9" name="Google Shape;6769;p29"/>
              <p:cNvSpPr/>
              <p:nvPr/>
            </p:nvSpPr>
            <p:spPr>
              <a:xfrm>
                <a:off x="1077500" y="1742000"/>
                <a:ext cx="14900" cy="12800"/>
              </a:xfrm>
              <a:custGeom>
                <a:rect b="b" l="l" r="r" t="t"/>
                <a:pathLst>
                  <a:path extrusionOk="0" h="512" w="596">
                    <a:moveTo>
                      <a:pt x="274" y="1"/>
                    </a:moveTo>
                    <a:cubicBezTo>
                      <a:pt x="120" y="1"/>
                      <a:pt x="1" y="108"/>
                      <a:pt x="1" y="263"/>
                    </a:cubicBezTo>
                    <a:cubicBezTo>
                      <a:pt x="1" y="410"/>
                      <a:pt x="129" y="512"/>
                      <a:pt x="260" y="512"/>
                    </a:cubicBezTo>
                    <a:cubicBezTo>
                      <a:pt x="320" y="512"/>
                      <a:pt x="381" y="490"/>
                      <a:pt x="429" y="441"/>
                    </a:cubicBezTo>
                    <a:cubicBezTo>
                      <a:pt x="596" y="287"/>
                      <a:pt x="489" y="13"/>
                      <a:pt x="27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0" name="Google Shape;6770;p29"/>
              <p:cNvSpPr/>
              <p:nvPr/>
            </p:nvSpPr>
            <p:spPr>
              <a:xfrm>
                <a:off x="1835050" y="1697075"/>
                <a:ext cx="14900" cy="12775"/>
              </a:xfrm>
              <a:custGeom>
                <a:rect b="b" l="l" r="r" t="t"/>
                <a:pathLst>
                  <a:path extrusionOk="0" h="511" w="596">
                    <a:moveTo>
                      <a:pt x="274" y="0"/>
                    </a:moveTo>
                    <a:cubicBezTo>
                      <a:pt x="119" y="0"/>
                      <a:pt x="0" y="107"/>
                      <a:pt x="0" y="250"/>
                    </a:cubicBezTo>
                    <a:cubicBezTo>
                      <a:pt x="0" y="406"/>
                      <a:pt x="130" y="511"/>
                      <a:pt x="261" y="511"/>
                    </a:cubicBezTo>
                    <a:cubicBezTo>
                      <a:pt x="320" y="511"/>
                      <a:pt x="380" y="489"/>
                      <a:pt x="429" y="441"/>
                    </a:cubicBezTo>
                    <a:cubicBezTo>
                      <a:pt x="595" y="286"/>
                      <a:pt x="488" y="12"/>
                      <a:pt x="27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1" name="Google Shape;6771;p29"/>
              <p:cNvSpPr/>
              <p:nvPr/>
            </p:nvSpPr>
            <p:spPr>
              <a:xfrm>
                <a:off x="2043100" y="1415175"/>
                <a:ext cx="14900" cy="12800"/>
              </a:xfrm>
              <a:custGeom>
                <a:rect b="b" l="l" r="r" t="t"/>
                <a:pathLst>
                  <a:path extrusionOk="0" h="512" w="596">
                    <a:moveTo>
                      <a:pt x="262" y="1"/>
                    </a:moveTo>
                    <a:cubicBezTo>
                      <a:pt x="120" y="1"/>
                      <a:pt x="1" y="108"/>
                      <a:pt x="1" y="251"/>
                    </a:cubicBezTo>
                    <a:cubicBezTo>
                      <a:pt x="1" y="406"/>
                      <a:pt x="124" y="511"/>
                      <a:pt x="256" y="511"/>
                    </a:cubicBezTo>
                    <a:cubicBezTo>
                      <a:pt x="316" y="511"/>
                      <a:pt x="377" y="490"/>
                      <a:pt x="429" y="441"/>
                    </a:cubicBezTo>
                    <a:cubicBezTo>
                      <a:pt x="596" y="287"/>
                      <a:pt x="489" y="13"/>
                      <a:pt x="26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2" name="Google Shape;6772;p29"/>
              <p:cNvSpPr/>
              <p:nvPr/>
            </p:nvSpPr>
            <p:spPr>
              <a:xfrm>
                <a:off x="1567450" y="1319325"/>
                <a:ext cx="14900" cy="12700"/>
              </a:xfrm>
              <a:custGeom>
                <a:rect b="b" l="l" r="r" t="t"/>
                <a:pathLst>
                  <a:path extrusionOk="0" h="508" w="596">
                    <a:moveTo>
                      <a:pt x="243" y="0"/>
                    </a:moveTo>
                    <a:cubicBezTo>
                      <a:pt x="109" y="0"/>
                      <a:pt x="0" y="115"/>
                      <a:pt x="0" y="251"/>
                    </a:cubicBezTo>
                    <a:cubicBezTo>
                      <a:pt x="0" y="404"/>
                      <a:pt x="120" y="508"/>
                      <a:pt x="249" y="508"/>
                    </a:cubicBezTo>
                    <a:cubicBezTo>
                      <a:pt x="311" y="508"/>
                      <a:pt x="375" y="484"/>
                      <a:pt x="429" y="430"/>
                    </a:cubicBezTo>
                    <a:cubicBezTo>
                      <a:pt x="596" y="275"/>
                      <a:pt x="488" y="1"/>
                      <a:pt x="262" y="1"/>
                    </a:cubicBezTo>
                    <a:cubicBezTo>
                      <a:pt x="256" y="1"/>
                      <a:pt x="249" y="0"/>
                      <a:pt x="24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3" name="Google Shape;6773;p29"/>
              <p:cNvSpPr/>
              <p:nvPr/>
            </p:nvSpPr>
            <p:spPr>
              <a:xfrm>
                <a:off x="2514000" y="1936950"/>
                <a:ext cx="14900" cy="12575"/>
              </a:xfrm>
              <a:custGeom>
                <a:rect b="b" l="l" r="r" t="t"/>
                <a:pathLst>
                  <a:path extrusionOk="0" h="503" w="596">
                    <a:moveTo>
                      <a:pt x="253" y="1"/>
                    </a:moveTo>
                    <a:cubicBezTo>
                      <a:pt x="108" y="1"/>
                      <a:pt x="0" y="115"/>
                      <a:pt x="0" y="252"/>
                    </a:cubicBezTo>
                    <a:cubicBezTo>
                      <a:pt x="0" y="404"/>
                      <a:pt x="120" y="503"/>
                      <a:pt x="249" y="503"/>
                    </a:cubicBezTo>
                    <a:cubicBezTo>
                      <a:pt x="311" y="503"/>
                      <a:pt x="375" y="480"/>
                      <a:pt x="429" y="430"/>
                    </a:cubicBezTo>
                    <a:cubicBezTo>
                      <a:pt x="596" y="275"/>
                      <a:pt x="488" y="2"/>
                      <a:pt x="274" y="2"/>
                    </a:cubicBezTo>
                    <a:cubicBezTo>
                      <a:pt x="267" y="1"/>
                      <a:pt x="260" y="1"/>
                      <a:pt x="25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4" name="Google Shape;6774;p29"/>
              <p:cNvSpPr/>
              <p:nvPr/>
            </p:nvSpPr>
            <p:spPr>
              <a:xfrm>
                <a:off x="3094125" y="1260400"/>
                <a:ext cx="14900" cy="12850"/>
              </a:xfrm>
              <a:custGeom>
                <a:rect b="b" l="l" r="r" t="t"/>
                <a:pathLst>
                  <a:path extrusionOk="0" h="514" w="596">
                    <a:moveTo>
                      <a:pt x="274" y="1"/>
                    </a:moveTo>
                    <a:cubicBezTo>
                      <a:pt x="131" y="1"/>
                      <a:pt x="12" y="120"/>
                      <a:pt x="0" y="263"/>
                    </a:cubicBezTo>
                    <a:cubicBezTo>
                      <a:pt x="0" y="415"/>
                      <a:pt x="126" y="514"/>
                      <a:pt x="254" y="514"/>
                    </a:cubicBezTo>
                    <a:cubicBezTo>
                      <a:pt x="316" y="514"/>
                      <a:pt x="379" y="491"/>
                      <a:pt x="429" y="441"/>
                    </a:cubicBezTo>
                    <a:cubicBezTo>
                      <a:pt x="596" y="286"/>
                      <a:pt x="489" y="13"/>
                      <a:pt x="27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5" name="Google Shape;6775;p29"/>
              <p:cNvSpPr/>
              <p:nvPr/>
            </p:nvSpPr>
            <p:spPr>
              <a:xfrm>
                <a:off x="2049650" y="2034300"/>
                <a:ext cx="14900" cy="12800"/>
              </a:xfrm>
              <a:custGeom>
                <a:rect b="b" l="l" r="r" t="t"/>
                <a:pathLst>
                  <a:path extrusionOk="0" h="512" w="596">
                    <a:moveTo>
                      <a:pt x="274" y="1"/>
                    </a:moveTo>
                    <a:cubicBezTo>
                      <a:pt x="131" y="1"/>
                      <a:pt x="12" y="108"/>
                      <a:pt x="0" y="251"/>
                    </a:cubicBezTo>
                    <a:cubicBezTo>
                      <a:pt x="0" y="406"/>
                      <a:pt x="130" y="511"/>
                      <a:pt x="265" y="511"/>
                    </a:cubicBezTo>
                    <a:cubicBezTo>
                      <a:pt x="326" y="511"/>
                      <a:pt x="389" y="490"/>
                      <a:pt x="441" y="441"/>
                    </a:cubicBezTo>
                    <a:cubicBezTo>
                      <a:pt x="596" y="287"/>
                      <a:pt x="501" y="13"/>
                      <a:pt x="27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6" name="Google Shape;6776;p29"/>
              <p:cNvSpPr/>
              <p:nvPr/>
            </p:nvSpPr>
            <p:spPr>
              <a:xfrm>
                <a:off x="2491075" y="3399650"/>
                <a:ext cx="14900" cy="12800"/>
              </a:xfrm>
              <a:custGeom>
                <a:rect b="b" l="l" r="r" t="t"/>
                <a:pathLst>
                  <a:path extrusionOk="0" h="512" w="596">
                    <a:moveTo>
                      <a:pt x="274" y="1"/>
                    </a:moveTo>
                    <a:cubicBezTo>
                      <a:pt x="131" y="1"/>
                      <a:pt x="12" y="108"/>
                      <a:pt x="0" y="251"/>
                    </a:cubicBezTo>
                    <a:cubicBezTo>
                      <a:pt x="0" y="406"/>
                      <a:pt x="130" y="511"/>
                      <a:pt x="265" y="511"/>
                    </a:cubicBezTo>
                    <a:cubicBezTo>
                      <a:pt x="326" y="511"/>
                      <a:pt x="389" y="490"/>
                      <a:pt x="441" y="441"/>
                    </a:cubicBezTo>
                    <a:cubicBezTo>
                      <a:pt x="596" y="286"/>
                      <a:pt x="500" y="13"/>
                      <a:pt x="27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7" name="Google Shape;6777;p29"/>
              <p:cNvSpPr/>
              <p:nvPr/>
            </p:nvSpPr>
            <p:spPr>
              <a:xfrm>
                <a:off x="2840525" y="3715475"/>
                <a:ext cx="14900" cy="12800"/>
              </a:xfrm>
              <a:custGeom>
                <a:rect b="b" l="l" r="r" t="t"/>
                <a:pathLst>
                  <a:path extrusionOk="0" h="512" w="596">
                    <a:moveTo>
                      <a:pt x="262" y="0"/>
                    </a:moveTo>
                    <a:cubicBezTo>
                      <a:pt x="119" y="0"/>
                      <a:pt x="0" y="107"/>
                      <a:pt x="0" y="262"/>
                    </a:cubicBezTo>
                    <a:cubicBezTo>
                      <a:pt x="0" y="409"/>
                      <a:pt x="129" y="511"/>
                      <a:pt x="260" y="511"/>
                    </a:cubicBezTo>
                    <a:cubicBezTo>
                      <a:pt x="320" y="511"/>
                      <a:pt x="380" y="489"/>
                      <a:pt x="429" y="441"/>
                    </a:cubicBezTo>
                    <a:cubicBezTo>
                      <a:pt x="596" y="286"/>
                      <a:pt x="489" y="12"/>
                      <a:pt x="26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8" name="Google Shape;6778;p29"/>
              <p:cNvSpPr/>
              <p:nvPr/>
            </p:nvSpPr>
            <p:spPr>
              <a:xfrm>
                <a:off x="2212775" y="4039900"/>
                <a:ext cx="14900" cy="12800"/>
              </a:xfrm>
              <a:custGeom>
                <a:rect b="b" l="l" r="r" t="t"/>
                <a:pathLst>
                  <a:path extrusionOk="0" h="512" w="596">
                    <a:moveTo>
                      <a:pt x="262" y="1"/>
                    </a:moveTo>
                    <a:cubicBezTo>
                      <a:pt x="119" y="1"/>
                      <a:pt x="0" y="108"/>
                      <a:pt x="0" y="263"/>
                    </a:cubicBezTo>
                    <a:cubicBezTo>
                      <a:pt x="0" y="410"/>
                      <a:pt x="129" y="512"/>
                      <a:pt x="259" y="512"/>
                    </a:cubicBezTo>
                    <a:cubicBezTo>
                      <a:pt x="319" y="512"/>
                      <a:pt x="380" y="490"/>
                      <a:pt x="429" y="442"/>
                    </a:cubicBezTo>
                    <a:cubicBezTo>
                      <a:pt x="595" y="287"/>
                      <a:pt x="488" y="13"/>
                      <a:pt x="26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9" name="Google Shape;6779;p29"/>
              <p:cNvSpPr/>
              <p:nvPr/>
            </p:nvSpPr>
            <p:spPr>
              <a:xfrm>
                <a:off x="3233425" y="3608875"/>
                <a:ext cx="14900" cy="12600"/>
              </a:xfrm>
              <a:custGeom>
                <a:rect b="b" l="l" r="r" t="t"/>
                <a:pathLst>
                  <a:path extrusionOk="0" h="504" w="596">
                    <a:moveTo>
                      <a:pt x="255" y="1"/>
                    </a:moveTo>
                    <a:cubicBezTo>
                      <a:pt x="121" y="1"/>
                      <a:pt x="12" y="116"/>
                      <a:pt x="1" y="252"/>
                    </a:cubicBezTo>
                    <a:cubicBezTo>
                      <a:pt x="1" y="405"/>
                      <a:pt x="126" y="503"/>
                      <a:pt x="255" y="503"/>
                    </a:cubicBezTo>
                    <a:cubicBezTo>
                      <a:pt x="316" y="503"/>
                      <a:pt x="379" y="481"/>
                      <a:pt x="429" y="430"/>
                    </a:cubicBezTo>
                    <a:cubicBezTo>
                      <a:pt x="596" y="276"/>
                      <a:pt x="489" y="14"/>
                      <a:pt x="274" y="2"/>
                    </a:cubicBezTo>
                    <a:cubicBezTo>
                      <a:pt x="268" y="1"/>
                      <a:pt x="261" y="1"/>
                      <a:pt x="25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0" name="Google Shape;6780;p29"/>
              <p:cNvSpPr/>
              <p:nvPr/>
            </p:nvSpPr>
            <p:spPr>
              <a:xfrm>
                <a:off x="3660575" y="3771725"/>
                <a:ext cx="14900" cy="12775"/>
              </a:xfrm>
              <a:custGeom>
                <a:rect b="b" l="l" r="r" t="t"/>
                <a:pathLst>
                  <a:path extrusionOk="0" h="511" w="596">
                    <a:moveTo>
                      <a:pt x="262" y="0"/>
                    </a:moveTo>
                    <a:cubicBezTo>
                      <a:pt x="119" y="0"/>
                      <a:pt x="0" y="108"/>
                      <a:pt x="0" y="251"/>
                    </a:cubicBezTo>
                    <a:cubicBezTo>
                      <a:pt x="0" y="406"/>
                      <a:pt x="124" y="511"/>
                      <a:pt x="256" y="511"/>
                    </a:cubicBezTo>
                    <a:cubicBezTo>
                      <a:pt x="315" y="511"/>
                      <a:pt x="377" y="489"/>
                      <a:pt x="429" y="441"/>
                    </a:cubicBezTo>
                    <a:cubicBezTo>
                      <a:pt x="595" y="286"/>
                      <a:pt x="488" y="12"/>
                      <a:pt x="26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1" name="Google Shape;6781;p29"/>
              <p:cNvSpPr/>
              <p:nvPr/>
            </p:nvSpPr>
            <p:spPr>
              <a:xfrm>
                <a:off x="2879225" y="3022800"/>
                <a:ext cx="14900" cy="12800"/>
              </a:xfrm>
              <a:custGeom>
                <a:rect b="b" l="l" r="r" t="t"/>
                <a:pathLst>
                  <a:path extrusionOk="0" h="512" w="596">
                    <a:moveTo>
                      <a:pt x="253" y="1"/>
                    </a:moveTo>
                    <a:cubicBezTo>
                      <a:pt x="108" y="1"/>
                      <a:pt x="0" y="115"/>
                      <a:pt x="0" y="251"/>
                    </a:cubicBezTo>
                    <a:cubicBezTo>
                      <a:pt x="0" y="407"/>
                      <a:pt x="130" y="512"/>
                      <a:pt x="261" y="512"/>
                    </a:cubicBezTo>
                    <a:cubicBezTo>
                      <a:pt x="321" y="512"/>
                      <a:pt x="380" y="490"/>
                      <a:pt x="429" y="442"/>
                    </a:cubicBezTo>
                    <a:cubicBezTo>
                      <a:pt x="595" y="287"/>
                      <a:pt x="500" y="1"/>
                      <a:pt x="274" y="1"/>
                    </a:cubicBezTo>
                    <a:cubicBezTo>
                      <a:pt x="267" y="1"/>
                      <a:pt x="260" y="1"/>
                      <a:pt x="25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2" name="Google Shape;6782;p29"/>
              <p:cNvSpPr/>
              <p:nvPr/>
            </p:nvSpPr>
            <p:spPr>
              <a:xfrm>
                <a:off x="2879225" y="3450525"/>
                <a:ext cx="14900" cy="12825"/>
              </a:xfrm>
              <a:custGeom>
                <a:rect b="b" l="l" r="r" t="t"/>
                <a:pathLst>
                  <a:path extrusionOk="0" h="513" w="596">
                    <a:moveTo>
                      <a:pt x="253" y="1"/>
                    </a:moveTo>
                    <a:cubicBezTo>
                      <a:pt x="108" y="1"/>
                      <a:pt x="0" y="115"/>
                      <a:pt x="0" y="252"/>
                    </a:cubicBezTo>
                    <a:cubicBezTo>
                      <a:pt x="0" y="407"/>
                      <a:pt x="130" y="512"/>
                      <a:pt x="261" y="512"/>
                    </a:cubicBezTo>
                    <a:cubicBezTo>
                      <a:pt x="321" y="512"/>
                      <a:pt x="380" y="491"/>
                      <a:pt x="429" y="442"/>
                    </a:cubicBezTo>
                    <a:cubicBezTo>
                      <a:pt x="595" y="287"/>
                      <a:pt x="488" y="14"/>
                      <a:pt x="274" y="2"/>
                    </a:cubicBezTo>
                    <a:cubicBezTo>
                      <a:pt x="267" y="1"/>
                      <a:pt x="260" y="1"/>
                      <a:pt x="25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3" name="Google Shape;6783;p29"/>
              <p:cNvSpPr/>
              <p:nvPr/>
            </p:nvSpPr>
            <p:spPr>
              <a:xfrm>
                <a:off x="3305175" y="3364825"/>
                <a:ext cx="14900" cy="12850"/>
              </a:xfrm>
              <a:custGeom>
                <a:rect b="b" l="l" r="r" t="t"/>
                <a:pathLst>
                  <a:path extrusionOk="0" h="514" w="596">
                    <a:moveTo>
                      <a:pt x="274" y="1"/>
                    </a:moveTo>
                    <a:cubicBezTo>
                      <a:pt x="119" y="1"/>
                      <a:pt x="0" y="120"/>
                      <a:pt x="0" y="263"/>
                    </a:cubicBezTo>
                    <a:cubicBezTo>
                      <a:pt x="0" y="416"/>
                      <a:pt x="125" y="514"/>
                      <a:pt x="258" y="514"/>
                    </a:cubicBezTo>
                    <a:cubicBezTo>
                      <a:pt x="321" y="514"/>
                      <a:pt x="387" y="491"/>
                      <a:pt x="441" y="441"/>
                    </a:cubicBezTo>
                    <a:cubicBezTo>
                      <a:pt x="595" y="286"/>
                      <a:pt x="488" y="13"/>
                      <a:pt x="27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4" name="Google Shape;6784;p29"/>
              <p:cNvSpPr/>
              <p:nvPr/>
            </p:nvSpPr>
            <p:spPr>
              <a:xfrm>
                <a:off x="4574375" y="2764450"/>
                <a:ext cx="14900" cy="12800"/>
              </a:xfrm>
              <a:custGeom>
                <a:rect b="b" l="l" r="r" t="t"/>
                <a:pathLst>
                  <a:path extrusionOk="0" h="512" w="596">
                    <a:moveTo>
                      <a:pt x="262" y="1"/>
                    </a:moveTo>
                    <a:cubicBezTo>
                      <a:pt x="119" y="1"/>
                      <a:pt x="0" y="120"/>
                      <a:pt x="0" y="263"/>
                    </a:cubicBezTo>
                    <a:cubicBezTo>
                      <a:pt x="0" y="410"/>
                      <a:pt x="129" y="512"/>
                      <a:pt x="259" y="512"/>
                    </a:cubicBezTo>
                    <a:cubicBezTo>
                      <a:pt x="320" y="512"/>
                      <a:pt x="380" y="490"/>
                      <a:pt x="429" y="441"/>
                    </a:cubicBezTo>
                    <a:cubicBezTo>
                      <a:pt x="596" y="287"/>
                      <a:pt x="488" y="13"/>
                      <a:pt x="26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5" name="Google Shape;6785;p29"/>
              <p:cNvSpPr/>
              <p:nvPr/>
            </p:nvSpPr>
            <p:spPr>
              <a:xfrm>
                <a:off x="3424225" y="2839175"/>
                <a:ext cx="13425" cy="12825"/>
              </a:xfrm>
              <a:custGeom>
                <a:rect b="b" l="l" r="r" t="t"/>
                <a:pathLst>
                  <a:path extrusionOk="0" h="513" w="537">
                    <a:moveTo>
                      <a:pt x="262" y="0"/>
                    </a:moveTo>
                    <a:cubicBezTo>
                      <a:pt x="120" y="0"/>
                      <a:pt x="1" y="107"/>
                      <a:pt x="1" y="250"/>
                    </a:cubicBezTo>
                    <a:cubicBezTo>
                      <a:pt x="1" y="393"/>
                      <a:pt x="120" y="512"/>
                      <a:pt x="262" y="512"/>
                    </a:cubicBezTo>
                    <a:cubicBezTo>
                      <a:pt x="417" y="512"/>
                      <a:pt x="536" y="393"/>
                      <a:pt x="536" y="250"/>
                    </a:cubicBezTo>
                    <a:cubicBezTo>
                      <a:pt x="536" y="107"/>
                      <a:pt x="417" y="0"/>
                      <a:pt x="26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6" name="Google Shape;6786;p29"/>
              <p:cNvSpPr/>
              <p:nvPr/>
            </p:nvSpPr>
            <p:spPr>
              <a:xfrm>
                <a:off x="3175975" y="2653725"/>
                <a:ext cx="13425" cy="12525"/>
              </a:xfrm>
              <a:custGeom>
                <a:rect b="b" l="l" r="r" t="t"/>
                <a:pathLst>
                  <a:path extrusionOk="0" h="501" w="537">
                    <a:moveTo>
                      <a:pt x="263" y="1"/>
                    </a:moveTo>
                    <a:cubicBezTo>
                      <a:pt x="120" y="1"/>
                      <a:pt x="1" y="108"/>
                      <a:pt x="1" y="251"/>
                    </a:cubicBezTo>
                    <a:cubicBezTo>
                      <a:pt x="1" y="394"/>
                      <a:pt x="120" y="501"/>
                      <a:pt x="263" y="501"/>
                    </a:cubicBezTo>
                    <a:cubicBezTo>
                      <a:pt x="417" y="501"/>
                      <a:pt x="536" y="394"/>
                      <a:pt x="536" y="251"/>
                    </a:cubicBezTo>
                    <a:cubicBezTo>
                      <a:pt x="536" y="108"/>
                      <a:pt x="417" y="1"/>
                      <a:pt x="26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7" name="Google Shape;6787;p29"/>
              <p:cNvSpPr/>
              <p:nvPr/>
            </p:nvSpPr>
            <p:spPr>
              <a:xfrm>
                <a:off x="4679450" y="2461750"/>
                <a:ext cx="13400" cy="12825"/>
              </a:xfrm>
              <a:custGeom>
                <a:rect b="b" l="l" r="r" t="t"/>
                <a:pathLst>
                  <a:path extrusionOk="0" h="513" w="536">
                    <a:moveTo>
                      <a:pt x="262" y="0"/>
                    </a:moveTo>
                    <a:cubicBezTo>
                      <a:pt x="119" y="0"/>
                      <a:pt x="0" y="119"/>
                      <a:pt x="0" y="250"/>
                    </a:cubicBezTo>
                    <a:cubicBezTo>
                      <a:pt x="0" y="393"/>
                      <a:pt x="119" y="512"/>
                      <a:pt x="262" y="512"/>
                    </a:cubicBezTo>
                    <a:cubicBezTo>
                      <a:pt x="417" y="512"/>
                      <a:pt x="536" y="393"/>
                      <a:pt x="536" y="250"/>
                    </a:cubicBezTo>
                    <a:cubicBezTo>
                      <a:pt x="536" y="119"/>
                      <a:pt x="417" y="0"/>
                      <a:pt x="26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8" name="Google Shape;6788;p29"/>
              <p:cNvSpPr/>
              <p:nvPr/>
            </p:nvSpPr>
            <p:spPr>
              <a:xfrm>
                <a:off x="4420475" y="2324825"/>
                <a:ext cx="13425" cy="12525"/>
              </a:xfrm>
              <a:custGeom>
                <a:rect b="b" l="l" r="r" t="t"/>
                <a:pathLst>
                  <a:path extrusionOk="0" h="501" w="537">
                    <a:moveTo>
                      <a:pt x="263" y="0"/>
                    </a:moveTo>
                    <a:cubicBezTo>
                      <a:pt x="120" y="0"/>
                      <a:pt x="1" y="107"/>
                      <a:pt x="1" y="250"/>
                    </a:cubicBezTo>
                    <a:cubicBezTo>
                      <a:pt x="1" y="393"/>
                      <a:pt x="120" y="500"/>
                      <a:pt x="263" y="500"/>
                    </a:cubicBezTo>
                    <a:cubicBezTo>
                      <a:pt x="417" y="500"/>
                      <a:pt x="537" y="393"/>
                      <a:pt x="537" y="250"/>
                    </a:cubicBezTo>
                    <a:cubicBezTo>
                      <a:pt x="537" y="107"/>
                      <a:pt x="417" y="0"/>
                      <a:pt x="26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9" name="Google Shape;6789;p29"/>
              <p:cNvSpPr/>
              <p:nvPr/>
            </p:nvSpPr>
            <p:spPr>
              <a:xfrm>
                <a:off x="4200800" y="2052175"/>
                <a:ext cx="13425" cy="12825"/>
              </a:xfrm>
              <a:custGeom>
                <a:rect b="b" l="l" r="r" t="t"/>
                <a:pathLst>
                  <a:path extrusionOk="0" h="513" w="537">
                    <a:moveTo>
                      <a:pt x="263" y="0"/>
                    </a:moveTo>
                    <a:cubicBezTo>
                      <a:pt x="120" y="0"/>
                      <a:pt x="1" y="119"/>
                      <a:pt x="1" y="262"/>
                    </a:cubicBezTo>
                    <a:cubicBezTo>
                      <a:pt x="1" y="393"/>
                      <a:pt x="120" y="512"/>
                      <a:pt x="263" y="512"/>
                    </a:cubicBezTo>
                    <a:cubicBezTo>
                      <a:pt x="406" y="512"/>
                      <a:pt x="537" y="393"/>
                      <a:pt x="537" y="262"/>
                    </a:cubicBezTo>
                    <a:cubicBezTo>
                      <a:pt x="537" y="119"/>
                      <a:pt x="406" y="0"/>
                      <a:pt x="26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0" name="Google Shape;6790;p29"/>
              <p:cNvSpPr/>
              <p:nvPr/>
            </p:nvSpPr>
            <p:spPr>
              <a:xfrm>
                <a:off x="2892600" y="2091725"/>
                <a:ext cx="14925" cy="12825"/>
              </a:xfrm>
              <a:custGeom>
                <a:rect b="b" l="l" r="r" t="t"/>
                <a:pathLst>
                  <a:path extrusionOk="0" h="513" w="597">
                    <a:moveTo>
                      <a:pt x="243" y="1"/>
                    </a:moveTo>
                    <a:cubicBezTo>
                      <a:pt x="109" y="1"/>
                      <a:pt x="1" y="116"/>
                      <a:pt x="1" y="252"/>
                    </a:cubicBezTo>
                    <a:cubicBezTo>
                      <a:pt x="1" y="407"/>
                      <a:pt x="125" y="512"/>
                      <a:pt x="256" y="512"/>
                    </a:cubicBezTo>
                    <a:cubicBezTo>
                      <a:pt x="316" y="512"/>
                      <a:pt x="378" y="491"/>
                      <a:pt x="430" y="442"/>
                    </a:cubicBezTo>
                    <a:cubicBezTo>
                      <a:pt x="596" y="287"/>
                      <a:pt x="489" y="14"/>
                      <a:pt x="263" y="2"/>
                    </a:cubicBezTo>
                    <a:cubicBezTo>
                      <a:pt x="256" y="1"/>
                      <a:pt x="250" y="1"/>
                      <a:pt x="24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1" name="Google Shape;6791;p29"/>
              <p:cNvSpPr/>
              <p:nvPr/>
            </p:nvSpPr>
            <p:spPr>
              <a:xfrm>
                <a:off x="3100975" y="1773550"/>
                <a:ext cx="14600" cy="12800"/>
              </a:xfrm>
              <a:custGeom>
                <a:rect b="b" l="l" r="r" t="t"/>
                <a:pathLst>
                  <a:path extrusionOk="0" h="512" w="584">
                    <a:moveTo>
                      <a:pt x="262" y="1"/>
                    </a:moveTo>
                    <a:cubicBezTo>
                      <a:pt x="119" y="1"/>
                      <a:pt x="0" y="108"/>
                      <a:pt x="0" y="251"/>
                    </a:cubicBezTo>
                    <a:cubicBezTo>
                      <a:pt x="0" y="407"/>
                      <a:pt x="124" y="511"/>
                      <a:pt x="256" y="511"/>
                    </a:cubicBezTo>
                    <a:cubicBezTo>
                      <a:pt x="316" y="511"/>
                      <a:pt x="377" y="490"/>
                      <a:pt x="429" y="442"/>
                    </a:cubicBezTo>
                    <a:cubicBezTo>
                      <a:pt x="584" y="287"/>
                      <a:pt x="488" y="13"/>
                      <a:pt x="26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2" name="Google Shape;6792;p29"/>
              <p:cNvSpPr/>
              <p:nvPr/>
            </p:nvSpPr>
            <p:spPr>
              <a:xfrm>
                <a:off x="2931900" y="1586050"/>
                <a:ext cx="14600" cy="12775"/>
              </a:xfrm>
              <a:custGeom>
                <a:rect b="b" l="l" r="r" t="t"/>
                <a:pathLst>
                  <a:path extrusionOk="0" h="511" w="584">
                    <a:moveTo>
                      <a:pt x="263" y="0"/>
                    </a:moveTo>
                    <a:cubicBezTo>
                      <a:pt x="120" y="0"/>
                      <a:pt x="1" y="107"/>
                      <a:pt x="1" y="250"/>
                    </a:cubicBezTo>
                    <a:cubicBezTo>
                      <a:pt x="1" y="406"/>
                      <a:pt x="124" y="511"/>
                      <a:pt x="256" y="511"/>
                    </a:cubicBezTo>
                    <a:cubicBezTo>
                      <a:pt x="316" y="511"/>
                      <a:pt x="377" y="489"/>
                      <a:pt x="429" y="441"/>
                    </a:cubicBezTo>
                    <a:cubicBezTo>
                      <a:pt x="584" y="286"/>
                      <a:pt x="489" y="12"/>
                      <a:pt x="26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3" name="Google Shape;6793;p29"/>
              <p:cNvSpPr/>
              <p:nvPr/>
            </p:nvSpPr>
            <p:spPr>
              <a:xfrm>
                <a:off x="3553400" y="1378850"/>
                <a:ext cx="14925" cy="12800"/>
              </a:xfrm>
              <a:custGeom>
                <a:rect b="b" l="l" r="r" t="t"/>
                <a:pathLst>
                  <a:path extrusionOk="0" h="512" w="597">
                    <a:moveTo>
                      <a:pt x="243" y="1"/>
                    </a:moveTo>
                    <a:cubicBezTo>
                      <a:pt x="109" y="1"/>
                      <a:pt x="1" y="115"/>
                      <a:pt x="1" y="251"/>
                    </a:cubicBezTo>
                    <a:cubicBezTo>
                      <a:pt x="1" y="407"/>
                      <a:pt x="130" y="512"/>
                      <a:pt x="262" y="512"/>
                    </a:cubicBezTo>
                    <a:cubicBezTo>
                      <a:pt x="321" y="512"/>
                      <a:pt x="381" y="490"/>
                      <a:pt x="429" y="442"/>
                    </a:cubicBezTo>
                    <a:cubicBezTo>
                      <a:pt x="596" y="275"/>
                      <a:pt x="489" y="1"/>
                      <a:pt x="263" y="1"/>
                    </a:cubicBezTo>
                    <a:cubicBezTo>
                      <a:pt x="256" y="1"/>
                      <a:pt x="250" y="1"/>
                      <a:pt x="24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4" name="Google Shape;6794;p29"/>
              <p:cNvSpPr/>
              <p:nvPr/>
            </p:nvSpPr>
            <p:spPr>
              <a:xfrm>
                <a:off x="3559950" y="2535850"/>
                <a:ext cx="14925" cy="12800"/>
              </a:xfrm>
              <a:custGeom>
                <a:rect b="b" l="l" r="r" t="t"/>
                <a:pathLst>
                  <a:path extrusionOk="0" h="512" w="597">
                    <a:moveTo>
                      <a:pt x="275" y="1"/>
                    </a:moveTo>
                    <a:cubicBezTo>
                      <a:pt x="132" y="1"/>
                      <a:pt x="13" y="108"/>
                      <a:pt x="1" y="251"/>
                    </a:cubicBezTo>
                    <a:cubicBezTo>
                      <a:pt x="1" y="406"/>
                      <a:pt x="130" y="511"/>
                      <a:pt x="265" y="511"/>
                    </a:cubicBezTo>
                    <a:cubicBezTo>
                      <a:pt x="327" y="511"/>
                      <a:pt x="389" y="490"/>
                      <a:pt x="441" y="441"/>
                    </a:cubicBezTo>
                    <a:cubicBezTo>
                      <a:pt x="596" y="287"/>
                      <a:pt x="501" y="13"/>
                      <a:pt x="27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5" name="Google Shape;6795;p29"/>
              <p:cNvSpPr/>
              <p:nvPr/>
            </p:nvSpPr>
            <p:spPr>
              <a:xfrm>
                <a:off x="3821900" y="2024775"/>
                <a:ext cx="14900" cy="12575"/>
              </a:xfrm>
              <a:custGeom>
                <a:rect b="b" l="l" r="r" t="t"/>
                <a:pathLst>
                  <a:path extrusionOk="0" h="503" w="596">
                    <a:moveTo>
                      <a:pt x="253" y="0"/>
                    </a:moveTo>
                    <a:cubicBezTo>
                      <a:pt x="109" y="0"/>
                      <a:pt x="0" y="115"/>
                      <a:pt x="0" y="251"/>
                    </a:cubicBezTo>
                    <a:cubicBezTo>
                      <a:pt x="0" y="404"/>
                      <a:pt x="125" y="502"/>
                      <a:pt x="254" y="502"/>
                    </a:cubicBezTo>
                    <a:cubicBezTo>
                      <a:pt x="316" y="502"/>
                      <a:pt x="379" y="480"/>
                      <a:pt x="429" y="429"/>
                    </a:cubicBezTo>
                    <a:cubicBezTo>
                      <a:pt x="596" y="275"/>
                      <a:pt x="488" y="1"/>
                      <a:pt x="274" y="1"/>
                    </a:cubicBezTo>
                    <a:cubicBezTo>
                      <a:pt x="267" y="0"/>
                      <a:pt x="260" y="0"/>
                      <a:pt x="25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6" name="Google Shape;6796;p29"/>
              <p:cNvSpPr/>
              <p:nvPr/>
            </p:nvSpPr>
            <p:spPr>
              <a:xfrm>
                <a:off x="3681400" y="3347875"/>
                <a:ext cx="14900" cy="12850"/>
              </a:xfrm>
              <a:custGeom>
                <a:rect b="b" l="l" r="r" t="t"/>
                <a:pathLst>
                  <a:path extrusionOk="0" h="514" w="596">
                    <a:moveTo>
                      <a:pt x="262" y="0"/>
                    </a:moveTo>
                    <a:cubicBezTo>
                      <a:pt x="120" y="0"/>
                      <a:pt x="1" y="119"/>
                      <a:pt x="1" y="262"/>
                    </a:cubicBezTo>
                    <a:cubicBezTo>
                      <a:pt x="1" y="415"/>
                      <a:pt x="126" y="513"/>
                      <a:pt x="254" y="513"/>
                    </a:cubicBezTo>
                    <a:cubicBezTo>
                      <a:pt x="316" y="513"/>
                      <a:pt x="379" y="491"/>
                      <a:pt x="429" y="441"/>
                    </a:cubicBezTo>
                    <a:cubicBezTo>
                      <a:pt x="596" y="286"/>
                      <a:pt x="489" y="12"/>
                      <a:pt x="26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7" name="Google Shape;6797;p29"/>
              <p:cNvSpPr/>
              <p:nvPr/>
            </p:nvSpPr>
            <p:spPr>
              <a:xfrm>
                <a:off x="3958825" y="3324350"/>
                <a:ext cx="14900" cy="12800"/>
              </a:xfrm>
              <a:custGeom>
                <a:rect b="b" l="l" r="r" t="t"/>
                <a:pathLst>
                  <a:path extrusionOk="0" h="512" w="596">
                    <a:moveTo>
                      <a:pt x="262" y="0"/>
                    </a:moveTo>
                    <a:cubicBezTo>
                      <a:pt x="119" y="0"/>
                      <a:pt x="0" y="119"/>
                      <a:pt x="0" y="262"/>
                    </a:cubicBezTo>
                    <a:cubicBezTo>
                      <a:pt x="0" y="409"/>
                      <a:pt x="129" y="511"/>
                      <a:pt x="259" y="511"/>
                    </a:cubicBezTo>
                    <a:cubicBezTo>
                      <a:pt x="319" y="511"/>
                      <a:pt x="380" y="490"/>
                      <a:pt x="429" y="441"/>
                    </a:cubicBezTo>
                    <a:cubicBezTo>
                      <a:pt x="595" y="286"/>
                      <a:pt x="488" y="12"/>
                      <a:pt x="26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8" name="Google Shape;6798;p29"/>
              <p:cNvSpPr/>
              <p:nvPr/>
            </p:nvSpPr>
            <p:spPr>
              <a:xfrm>
                <a:off x="4214200" y="3088300"/>
                <a:ext cx="14625" cy="12800"/>
              </a:xfrm>
              <a:custGeom>
                <a:rect b="b" l="l" r="r" t="t"/>
                <a:pathLst>
                  <a:path extrusionOk="0" h="512" w="585">
                    <a:moveTo>
                      <a:pt x="263" y="1"/>
                    </a:moveTo>
                    <a:cubicBezTo>
                      <a:pt x="120" y="1"/>
                      <a:pt x="1" y="108"/>
                      <a:pt x="1" y="251"/>
                    </a:cubicBezTo>
                    <a:cubicBezTo>
                      <a:pt x="1" y="406"/>
                      <a:pt x="125" y="511"/>
                      <a:pt x="256" y="511"/>
                    </a:cubicBezTo>
                    <a:cubicBezTo>
                      <a:pt x="316" y="511"/>
                      <a:pt x="377" y="490"/>
                      <a:pt x="429" y="441"/>
                    </a:cubicBezTo>
                    <a:cubicBezTo>
                      <a:pt x="584" y="287"/>
                      <a:pt x="489" y="13"/>
                      <a:pt x="26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9" name="Google Shape;6799;p29"/>
              <p:cNvSpPr/>
              <p:nvPr/>
            </p:nvSpPr>
            <p:spPr>
              <a:xfrm>
                <a:off x="2329450" y="1421425"/>
                <a:ext cx="14600" cy="12800"/>
              </a:xfrm>
              <a:custGeom>
                <a:rect b="b" l="l" r="r" t="t"/>
                <a:pathLst>
                  <a:path extrusionOk="0" h="512" w="584">
                    <a:moveTo>
                      <a:pt x="262" y="1"/>
                    </a:moveTo>
                    <a:cubicBezTo>
                      <a:pt x="119" y="1"/>
                      <a:pt x="0" y="108"/>
                      <a:pt x="0" y="263"/>
                    </a:cubicBezTo>
                    <a:cubicBezTo>
                      <a:pt x="0" y="410"/>
                      <a:pt x="123" y="512"/>
                      <a:pt x="254" y="512"/>
                    </a:cubicBezTo>
                    <a:cubicBezTo>
                      <a:pt x="314" y="512"/>
                      <a:pt x="376" y="490"/>
                      <a:pt x="429" y="441"/>
                    </a:cubicBezTo>
                    <a:cubicBezTo>
                      <a:pt x="584" y="287"/>
                      <a:pt x="488" y="13"/>
                      <a:pt x="26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0" name="Google Shape;6800;p29"/>
              <p:cNvSpPr/>
              <p:nvPr/>
            </p:nvSpPr>
            <p:spPr>
              <a:xfrm>
                <a:off x="1648400" y="3363925"/>
                <a:ext cx="32175" cy="32475"/>
              </a:xfrm>
              <a:custGeom>
                <a:rect b="b" l="l" r="r" t="t"/>
                <a:pathLst>
                  <a:path extrusionOk="0" h="1299" w="1287">
                    <a:moveTo>
                      <a:pt x="489" y="1"/>
                    </a:moveTo>
                    <a:lnTo>
                      <a:pt x="489" y="501"/>
                    </a:lnTo>
                    <a:lnTo>
                      <a:pt x="1" y="656"/>
                    </a:lnTo>
                    <a:lnTo>
                      <a:pt x="489" y="811"/>
                    </a:lnTo>
                    <a:lnTo>
                      <a:pt x="489" y="1299"/>
                    </a:lnTo>
                    <a:lnTo>
                      <a:pt x="799" y="906"/>
                    </a:lnTo>
                    <a:lnTo>
                      <a:pt x="1287" y="1061"/>
                    </a:lnTo>
                    <a:lnTo>
                      <a:pt x="989" y="656"/>
                    </a:lnTo>
                    <a:lnTo>
                      <a:pt x="1287" y="251"/>
                    </a:lnTo>
                    <a:lnTo>
                      <a:pt x="799" y="406"/>
                    </a:lnTo>
                    <a:lnTo>
                      <a:pt x="489"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1" name="Google Shape;6801;p29"/>
              <p:cNvSpPr/>
              <p:nvPr/>
            </p:nvSpPr>
            <p:spPr>
              <a:xfrm>
                <a:off x="1724025" y="3057950"/>
                <a:ext cx="32450" cy="32775"/>
              </a:xfrm>
              <a:custGeom>
                <a:rect b="b" l="l" r="r" t="t"/>
                <a:pathLst>
                  <a:path extrusionOk="0" h="1311" w="1298">
                    <a:moveTo>
                      <a:pt x="500" y="0"/>
                    </a:moveTo>
                    <a:lnTo>
                      <a:pt x="500" y="500"/>
                    </a:lnTo>
                    <a:lnTo>
                      <a:pt x="0" y="655"/>
                    </a:lnTo>
                    <a:lnTo>
                      <a:pt x="500" y="810"/>
                    </a:lnTo>
                    <a:lnTo>
                      <a:pt x="500" y="1310"/>
                    </a:lnTo>
                    <a:lnTo>
                      <a:pt x="810" y="905"/>
                    </a:lnTo>
                    <a:lnTo>
                      <a:pt x="1298" y="1060"/>
                    </a:lnTo>
                    <a:lnTo>
                      <a:pt x="988" y="655"/>
                    </a:lnTo>
                    <a:lnTo>
                      <a:pt x="1298" y="250"/>
                    </a:lnTo>
                    <a:lnTo>
                      <a:pt x="810" y="405"/>
                    </a:lnTo>
                    <a:lnTo>
                      <a:pt x="500"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2" name="Google Shape;6802;p29"/>
              <p:cNvSpPr/>
              <p:nvPr/>
            </p:nvSpPr>
            <p:spPr>
              <a:xfrm>
                <a:off x="1903200" y="3678850"/>
                <a:ext cx="32175" cy="32475"/>
              </a:xfrm>
              <a:custGeom>
                <a:rect b="b" l="l" r="r" t="t"/>
                <a:pathLst>
                  <a:path extrusionOk="0" h="1299" w="1287">
                    <a:moveTo>
                      <a:pt x="489" y="1"/>
                    </a:moveTo>
                    <a:lnTo>
                      <a:pt x="489" y="501"/>
                    </a:lnTo>
                    <a:lnTo>
                      <a:pt x="1" y="656"/>
                    </a:lnTo>
                    <a:lnTo>
                      <a:pt x="489" y="810"/>
                    </a:lnTo>
                    <a:lnTo>
                      <a:pt x="489" y="1299"/>
                    </a:lnTo>
                    <a:lnTo>
                      <a:pt x="798" y="906"/>
                    </a:lnTo>
                    <a:lnTo>
                      <a:pt x="1286" y="1048"/>
                    </a:lnTo>
                    <a:lnTo>
                      <a:pt x="989" y="656"/>
                    </a:lnTo>
                    <a:lnTo>
                      <a:pt x="1286" y="251"/>
                    </a:lnTo>
                    <a:lnTo>
                      <a:pt x="798" y="406"/>
                    </a:lnTo>
                    <a:lnTo>
                      <a:pt x="489"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3" name="Google Shape;6803;p29"/>
              <p:cNvSpPr/>
              <p:nvPr/>
            </p:nvSpPr>
            <p:spPr>
              <a:xfrm>
                <a:off x="1379325" y="3424650"/>
                <a:ext cx="7775" cy="6650"/>
              </a:xfrm>
              <a:custGeom>
                <a:rect b="b" l="l" r="r" t="t"/>
                <a:pathLst>
                  <a:path extrusionOk="0" h="266" w="311">
                    <a:moveTo>
                      <a:pt x="143" y="1"/>
                    </a:moveTo>
                    <a:cubicBezTo>
                      <a:pt x="72" y="1"/>
                      <a:pt x="1" y="60"/>
                      <a:pt x="1" y="132"/>
                    </a:cubicBezTo>
                    <a:cubicBezTo>
                      <a:pt x="1" y="213"/>
                      <a:pt x="66" y="266"/>
                      <a:pt x="135" y="266"/>
                    </a:cubicBezTo>
                    <a:cubicBezTo>
                      <a:pt x="167" y="266"/>
                      <a:pt x="200" y="254"/>
                      <a:pt x="227" y="227"/>
                    </a:cubicBezTo>
                    <a:cubicBezTo>
                      <a:pt x="310" y="144"/>
                      <a:pt x="251" y="13"/>
                      <a:pt x="14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4" name="Google Shape;6804;p29"/>
              <p:cNvSpPr/>
              <p:nvPr/>
            </p:nvSpPr>
            <p:spPr>
              <a:xfrm>
                <a:off x="1782650" y="3521700"/>
                <a:ext cx="7775" cy="6450"/>
              </a:xfrm>
              <a:custGeom>
                <a:rect b="b" l="l" r="r" t="t"/>
                <a:pathLst>
                  <a:path extrusionOk="0" h="258" w="311">
                    <a:moveTo>
                      <a:pt x="143" y="0"/>
                    </a:moveTo>
                    <a:cubicBezTo>
                      <a:pt x="60" y="0"/>
                      <a:pt x="1" y="48"/>
                      <a:pt x="1" y="131"/>
                    </a:cubicBezTo>
                    <a:cubicBezTo>
                      <a:pt x="1" y="206"/>
                      <a:pt x="70" y="258"/>
                      <a:pt x="141" y="258"/>
                    </a:cubicBezTo>
                    <a:cubicBezTo>
                      <a:pt x="171" y="258"/>
                      <a:pt x="202" y="248"/>
                      <a:pt x="227" y="226"/>
                    </a:cubicBezTo>
                    <a:cubicBezTo>
                      <a:pt x="310" y="143"/>
                      <a:pt x="251" y="0"/>
                      <a:pt x="14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5" name="Google Shape;6805;p29"/>
              <p:cNvSpPr/>
              <p:nvPr/>
            </p:nvSpPr>
            <p:spPr>
              <a:xfrm>
                <a:off x="1982375" y="3265125"/>
                <a:ext cx="7475" cy="6650"/>
              </a:xfrm>
              <a:custGeom>
                <a:rect b="b" l="l" r="r" t="t"/>
                <a:pathLst>
                  <a:path extrusionOk="0" h="266" w="299">
                    <a:moveTo>
                      <a:pt x="132" y="0"/>
                    </a:moveTo>
                    <a:cubicBezTo>
                      <a:pt x="60" y="0"/>
                      <a:pt x="1" y="60"/>
                      <a:pt x="1" y="131"/>
                    </a:cubicBezTo>
                    <a:cubicBezTo>
                      <a:pt x="1" y="212"/>
                      <a:pt x="61" y="265"/>
                      <a:pt x="126" y="265"/>
                    </a:cubicBezTo>
                    <a:cubicBezTo>
                      <a:pt x="156" y="265"/>
                      <a:pt x="188" y="253"/>
                      <a:pt x="215" y="226"/>
                    </a:cubicBezTo>
                    <a:cubicBezTo>
                      <a:pt x="298" y="143"/>
                      <a:pt x="251" y="0"/>
                      <a:pt x="13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6" name="Google Shape;6806;p29"/>
              <p:cNvSpPr/>
              <p:nvPr/>
            </p:nvSpPr>
            <p:spPr>
              <a:xfrm>
                <a:off x="1567150" y="3227300"/>
                <a:ext cx="7750" cy="6475"/>
              </a:xfrm>
              <a:custGeom>
                <a:rect b="b" l="l" r="r" t="t"/>
                <a:pathLst>
                  <a:path extrusionOk="0" h="259" w="310">
                    <a:moveTo>
                      <a:pt x="143" y="1"/>
                    </a:moveTo>
                    <a:cubicBezTo>
                      <a:pt x="72" y="1"/>
                      <a:pt x="0" y="61"/>
                      <a:pt x="0" y="132"/>
                    </a:cubicBezTo>
                    <a:cubicBezTo>
                      <a:pt x="0" y="207"/>
                      <a:pt x="70" y="258"/>
                      <a:pt x="140" y="258"/>
                    </a:cubicBezTo>
                    <a:cubicBezTo>
                      <a:pt x="171" y="258"/>
                      <a:pt x="201" y="249"/>
                      <a:pt x="227" y="227"/>
                    </a:cubicBezTo>
                    <a:cubicBezTo>
                      <a:pt x="310" y="144"/>
                      <a:pt x="250" y="1"/>
                      <a:pt x="14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7" name="Google Shape;6807;p29"/>
              <p:cNvSpPr/>
              <p:nvPr/>
            </p:nvSpPr>
            <p:spPr>
              <a:xfrm>
                <a:off x="1779375" y="3314800"/>
                <a:ext cx="14900" cy="12725"/>
              </a:xfrm>
              <a:custGeom>
                <a:rect b="b" l="l" r="r" t="t"/>
                <a:pathLst>
                  <a:path extrusionOk="0" h="509" w="596">
                    <a:moveTo>
                      <a:pt x="255" y="1"/>
                    </a:moveTo>
                    <a:cubicBezTo>
                      <a:pt x="121" y="1"/>
                      <a:pt x="12" y="115"/>
                      <a:pt x="1" y="251"/>
                    </a:cubicBezTo>
                    <a:cubicBezTo>
                      <a:pt x="1" y="404"/>
                      <a:pt x="125" y="508"/>
                      <a:pt x="258" y="508"/>
                    </a:cubicBezTo>
                    <a:cubicBezTo>
                      <a:pt x="322" y="508"/>
                      <a:pt x="387" y="484"/>
                      <a:pt x="441" y="430"/>
                    </a:cubicBezTo>
                    <a:cubicBezTo>
                      <a:pt x="596" y="275"/>
                      <a:pt x="501" y="1"/>
                      <a:pt x="274" y="1"/>
                    </a:cubicBezTo>
                    <a:cubicBezTo>
                      <a:pt x="268" y="1"/>
                      <a:pt x="261" y="1"/>
                      <a:pt x="25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8" name="Google Shape;6808;p29"/>
              <p:cNvSpPr/>
              <p:nvPr/>
            </p:nvSpPr>
            <p:spPr>
              <a:xfrm>
                <a:off x="1654350" y="4108075"/>
                <a:ext cx="32175" cy="32475"/>
              </a:xfrm>
              <a:custGeom>
                <a:rect b="b" l="l" r="r" t="t"/>
                <a:pathLst>
                  <a:path extrusionOk="0" h="1299" w="1287">
                    <a:moveTo>
                      <a:pt x="489" y="1"/>
                    </a:moveTo>
                    <a:lnTo>
                      <a:pt x="489" y="489"/>
                    </a:lnTo>
                    <a:lnTo>
                      <a:pt x="1" y="643"/>
                    </a:lnTo>
                    <a:lnTo>
                      <a:pt x="489" y="798"/>
                    </a:lnTo>
                    <a:lnTo>
                      <a:pt x="489" y="1298"/>
                    </a:lnTo>
                    <a:lnTo>
                      <a:pt x="799" y="893"/>
                    </a:lnTo>
                    <a:lnTo>
                      <a:pt x="1287" y="1048"/>
                    </a:lnTo>
                    <a:lnTo>
                      <a:pt x="989" y="643"/>
                    </a:lnTo>
                    <a:lnTo>
                      <a:pt x="1287" y="251"/>
                    </a:lnTo>
                    <a:lnTo>
                      <a:pt x="799" y="393"/>
                    </a:lnTo>
                    <a:lnTo>
                      <a:pt x="489"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9" name="Google Shape;6809;p29"/>
              <p:cNvSpPr/>
              <p:nvPr/>
            </p:nvSpPr>
            <p:spPr>
              <a:xfrm>
                <a:off x="1129400" y="3853850"/>
                <a:ext cx="9350" cy="6600"/>
              </a:xfrm>
              <a:custGeom>
                <a:rect b="b" l="l" r="r" t="t"/>
                <a:pathLst>
                  <a:path extrusionOk="0" h="264" w="374">
                    <a:moveTo>
                      <a:pt x="166" y="0"/>
                    </a:moveTo>
                    <a:cubicBezTo>
                      <a:pt x="0" y="0"/>
                      <a:pt x="3" y="264"/>
                      <a:pt x="176" y="264"/>
                    </a:cubicBezTo>
                    <a:cubicBezTo>
                      <a:pt x="179" y="264"/>
                      <a:pt x="183" y="264"/>
                      <a:pt x="187" y="264"/>
                    </a:cubicBezTo>
                    <a:cubicBezTo>
                      <a:pt x="191" y="264"/>
                      <a:pt x="194" y="264"/>
                      <a:pt x="198" y="264"/>
                    </a:cubicBezTo>
                    <a:cubicBezTo>
                      <a:pt x="370" y="264"/>
                      <a:pt x="374" y="0"/>
                      <a:pt x="208" y="0"/>
                    </a:cubicBezTo>
                    <a:cubicBezTo>
                      <a:pt x="201" y="0"/>
                      <a:pt x="194" y="1"/>
                      <a:pt x="187" y="2"/>
                    </a:cubicBezTo>
                    <a:cubicBezTo>
                      <a:pt x="179" y="1"/>
                      <a:pt x="172" y="0"/>
                      <a:pt x="16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0" name="Google Shape;6810;p29"/>
              <p:cNvSpPr/>
              <p:nvPr/>
            </p:nvSpPr>
            <p:spPr>
              <a:xfrm>
                <a:off x="1533800" y="3950625"/>
                <a:ext cx="7775" cy="6650"/>
              </a:xfrm>
              <a:custGeom>
                <a:rect b="b" l="l" r="r" t="t"/>
                <a:pathLst>
                  <a:path extrusionOk="0" h="266" w="311">
                    <a:moveTo>
                      <a:pt x="144" y="0"/>
                    </a:moveTo>
                    <a:cubicBezTo>
                      <a:pt x="72" y="0"/>
                      <a:pt x="13" y="60"/>
                      <a:pt x="1" y="131"/>
                    </a:cubicBezTo>
                    <a:cubicBezTo>
                      <a:pt x="1" y="212"/>
                      <a:pt x="67" y="265"/>
                      <a:pt x="135" y="265"/>
                    </a:cubicBezTo>
                    <a:cubicBezTo>
                      <a:pt x="167" y="265"/>
                      <a:pt x="200" y="253"/>
                      <a:pt x="227" y="226"/>
                    </a:cubicBezTo>
                    <a:cubicBezTo>
                      <a:pt x="310" y="143"/>
                      <a:pt x="251" y="12"/>
                      <a:pt x="14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1" name="Google Shape;6811;p29"/>
              <p:cNvSpPr/>
              <p:nvPr/>
            </p:nvSpPr>
            <p:spPr>
              <a:xfrm>
                <a:off x="1733550" y="3694025"/>
                <a:ext cx="7450" cy="6675"/>
              </a:xfrm>
              <a:custGeom>
                <a:rect b="b" l="l" r="r" t="t"/>
                <a:pathLst>
                  <a:path extrusionOk="0" h="267" w="298">
                    <a:moveTo>
                      <a:pt x="131" y="1"/>
                    </a:moveTo>
                    <a:cubicBezTo>
                      <a:pt x="60" y="1"/>
                      <a:pt x="0" y="60"/>
                      <a:pt x="0" y="132"/>
                    </a:cubicBezTo>
                    <a:cubicBezTo>
                      <a:pt x="0" y="213"/>
                      <a:pt x="60" y="266"/>
                      <a:pt x="125" y="266"/>
                    </a:cubicBezTo>
                    <a:cubicBezTo>
                      <a:pt x="156" y="266"/>
                      <a:pt x="187" y="254"/>
                      <a:pt x="214" y="227"/>
                    </a:cubicBezTo>
                    <a:cubicBezTo>
                      <a:pt x="298" y="144"/>
                      <a:pt x="250" y="13"/>
                      <a:pt x="13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2" name="Google Shape;6812;p29"/>
              <p:cNvSpPr/>
              <p:nvPr/>
            </p:nvSpPr>
            <p:spPr>
              <a:xfrm>
                <a:off x="1318300" y="3656225"/>
                <a:ext cx="7775" cy="6650"/>
              </a:xfrm>
              <a:custGeom>
                <a:rect b="b" l="l" r="r" t="t"/>
                <a:pathLst>
                  <a:path extrusionOk="0" h="266" w="311">
                    <a:moveTo>
                      <a:pt x="144" y="1"/>
                    </a:moveTo>
                    <a:cubicBezTo>
                      <a:pt x="72" y="1"/>
                      <a:pt x="13" y="60"/>
                      <a:pt x="1" y="132"/>
                    </a:cubicBezTo>
                    <a:cubicBezTo>
                      <a:pt x="1" y="213"/>
                      <a:pt x="66" y="266"/>
                      <a:pt x="135" y="266"/>
                    </a:cubicBezTo>
                    <a:cubicBezTo>
                      <a:pt x="167" y="266"/>
                      <a:pt x="200" y="254"/>
                      <a:pt x="227" y="227"/>
                    </a:cubicBezTo>
                    <a:cubicBezTo>
                      <a:pt x="310" y="144"/>
                      <a:pt x="251" y="13"/>
                      <a:pt x="14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3" name="Google Shape;6813;p29"/>
              <p:cNvSpPr/>
              <p:nvPr/>
            </p:nvSpPr>
            <p:spPr>
              <a:xfrm>
                <a:off x="1530525" y="3743750"/>
                <a:ext cx="14925" cy="12800"/>
              </a:xfrm>
              <a:custGeom>
                <a:rect b="b" l="l" r="r" t="t"/>
                <a:pathLst>
                  <a:path extrusionOk="0" h="512" w="597">
                    <a:moveTo>
                      <a:pt x="275" y="0"/>
                    </a:moveTo>
                    <a:cubicBezTo>
                      <a:pt x="132" y="0"/>
                      <a:pt x="13" y="107"/>
                      <a:pt x="1" y="262"/>
                    </a:cubicBezTo>
                    <a:cubicBezTo>
                      <a:pt x="1" y="409"/>
                      <a:pt x="129" y="511"/>
                      <a:pt x="264" y="511"/>
                    </a:cubicBezTo>
                    <a:cubicBezTo>
                      <a:pt x="326" y="511"/>
                      <a:pt x="389" y="490"/>
                      <a:pt x="441" y="441"/>
                    </a:cubicBezTo>
                    <a:cubicBezTo>
                      <a:pt x="596" y="286"/>
                      <a:pt x="501" y="12"/>
                      <a:pt x="27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4" name="Google Shape;6814;p29"/>
              <p:cNvSpPr/>
              <p:nvPr/>
            </p:nvSpPr>
            <p:spPr>
              <a:xfrm>
                <a:off x="844725" y="3330900"/>
                <a:ext cx="31875" cy="33650"/>
              </a:xfrm>
              <a:custGeom>
                <a:rect b="b" l="l" r="r" t="t"/>
                <a:pathLst>
                  <a:path extrusionOk="0" h="1346" w="1275">
                    <a:moveTo>
                      <a:pt x="727" y="0"/>
                    </a:moveTo>
                    <a:lnTo>
                      <a:pt x="489" y="453"/>
                    </a:lnTo>
                    <a:lnTo>
                      <a:pt x="1" y="358"/>
                    </a:lnTo>
                    <a:lnTo>
                      <a:pt x="334" y="739"/>
                    </a:lnTo>
                    <a:lnTo>
                      <a:pt x="84" y="1191"/>
                    </a:lnTo>
                    <a:lnTo>
                      <a:pt x="84" y="1191"/>
                    </a:lnTo>
                    <a:lnTo>
                      <a:pt x="537" y="965"/>
                    </a:lnTo>
                    <a:lnTo>
                      <a:pt x="870" y="1346"/>
                    </a:lnTo>
                    <a:lnTo>
                      <a:pt x="822" y="834"/>
                    </a:lnTo>
                    <a:lnTo>
                      <a:pt x="1275" y="608"/>
                    </a:lnTo>
                    <a:lnTo>
                      <a:pt x="787" y="512"/>
                    </a:lnTo>
                    <a:lnTo>
                      <a:pt x="727"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5" name="Google Shape;6815;p29"/>
              <p:cNvSpPr/>
              <p:nvPr/>
            </p:nvSpPr>
            <p:spPr>
              <a:xfrm>
                <a:off x="1221925" y="2868625"/>
                <a:ext cx="7700" cy="6600"/>
              </a:xfrm>
              <a:custGeom>
                <a:rect b="b" l="l" r="r" t="t"/>
                <a:pathLst>
                  <a:path extrusionOk="0" h="264" w="308">
                    <a:moveTo>
                      <a:pt x="174" y="0"/>
                    </a:moveTo>
                    <a:cubicBezTo>
                      <a:pt x="74" y="0"/>
                      <a:pt x="1" y="113"/>
                      <a:pt x="58" y="203"/>
                    </a:cubicBezTo>
                    <a:cubicBezTo>
                      <a:pt x="83" y="244"/>
                      <a:pt x="124" y="263"/>
                      <a:pt x="164" y="263"/>
                    </a:cubicBezTo>
                    <a:cubicBezTo>
                      <a:pt x="218" y="263"/>
                      <a:pt x="270" y="229"/>
                      <a:pt x="284" y="168"/>
                    </a:cubicBezTo>
                    <a:cubicBezTo>
                      <a:pt x="308" y="96"/>
                      <a:pt x="260" y="25"/>
                      <a:pt x="189" y="1"/>
                    </a:cubicBezTo>
                    <a:cubicBezTo>
                      <a:pt x="184" y="0"/>
                      <a:pt x="179" y="0"/>
                      <a:pt x="17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6" name="Google Shape;6816;p29"/>
              <p:cNvSpPr/>
              <p:nvPr/>
            </p:nvSpPr>
            <p:spPr>
              <a:xfrm>
                <a:off x="1048500" y="3245700"/>
                <a:ext cx="7900" cy="6350"/>
              </a:xfrm>
              <a:custGeom>
                <a:rect b="b" l="l" r="r" t="t"/>
                <a:pathLst>
                  <a:path extrusionOk="0" h="254" w="316">
                    <a:moveTo>
                      <a:pt x="166" y="0"/>
                    </a:moveTo>
                    <a:cubicBezTo>
                      <a:pt x="64" y="0"/>
                      <a:pt x="0" y="107"/>
                      <a:pt x="65" y="194"/>
                    </a:cubicBezTo>
                    <a:cubicBezTo>
                      <a:pt x="91" y="234"/>
                      <a:pt x="131" y="253"/>
                      <a:pt x="171" y="253"/>
                    </a:cubicBezTo>
                    <a:cubicBezTo>
                      <a:pt x="225" y="253"/>
                      <a:pt x="278" y="219"/>
                      <a:pt x="291" y="158"/>
                    </a:cubicBezTo>
                    <a:cubicBezTo>
                      <a:pt x="315" y="87"/>
                      <a:pt x="268" y="15"/>
                      <a:pt x="196" y="3"/>
                    </a:cubicBezTo>
                    <a:cubicBezTo>
                      <a:pt x="186" y="1"/>
                      <a:pt x="176" y="0"/>
                      <a:pt x="16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7" name="Google Shape;6817;p29"/>
              <p:cNvSpPr/>
              <p:nvPr/>
            </p:nvSpPr>
            <p:spPr>
              <a:xfrm>
                <a:off x="1261325" y="3491250"/>
                <a:ext cx="7900" cy="6350"/>
              </a:xfrm>
              <a:custGeom>
                <a:rect b="b" l="l" r="r" t="t"/>
                <a:pathLst>
                  <a:path extrusionOk="0" h="254" w="316">
                    <a:moveTo>
                      <a:pt x="166" y="1"/>
                    </a:moveTo>
                    <a:cubicBezTo>
                      <a:pt x="64" y="1"/>
                      <a:pt x="0" y="107"/>
                      <a:pt x="65" y="194"/>
                    </a:cubicBezTo>
                    <a:cubicBezTo>
                      <a:pt x="91" y="235"/>
                      <a:pt x="131" y="254"/>
                      <a:pt x="172" y="254"/>
                    </a:cubicBezTo>
                    <a:cubicBezTo>
                      <a:pt x="227" y="254"/>
                      <a:pt x="283" y="220"/>
                      <a:pt x="303" y="159"/>
                    </a:cubicBezTo>
                    <a:cubicBezTo>
                      <a:pt x="315" y="87"/>
                      <a:pt x="268" y="16"/>
                      <a:pt x="196" y="4"/>
                    </a:cubicBezTo>
                    <a:cubicBezTo>
                      <a:pt x="186" y="2"/>
                      <a:pt x="176" y="1"/>
                      <a:pt x="16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8" name="Google Shape;6818;p29"/>
              <p:cNvSpPr/>
              <p:nvPr/>
            </p:nvSpPr>
            <p:spPr>
              <a:xfrm>
                <a:off x="1378425" y="3091225"/>
                <a:ext cx="8525" cy="6925"/>
              </a:xfrm>
              <a:custGeom>
                <a:rect b="b" l="l" r="r" t="t"/>
                <a:pathLst>
                  <a:path extrusionOk="0" h="277" w="341">
                    <a:moveTo>
                      <a:pt x="186" y="0"/>
                    </a:moveTo>
                    <a:cubicBezTo>
                      <a:pt x="159" y="0"/>
                      <a:pt x="132" y="9"/>
                      <a:pt x="108" y="27"/>
                    </a:cubicBezTo>
                    <a:cubicBezTo>
                      <a:pt x="1" y="98"/>
                      <a:pt x="48" y="253"/>
                      <a:pt x="179" y="277"/>
                    </a:cubicBezTo>
                    <a:cubicBezTo>
                      <a:pt x="239" y="277"/>
                      <a:pt x="310" y="229"/>
                      <a:pt x="322" y="170"/>
                    </a:cubicBezTo>
                    <a:cubicBezTo>
                      <a:pt x="340" y="72"/>
                      <a:pt x="265" y="0"/>
                      <a:pt x="18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9" name="Google Shape;6819;p29"/>
              <p:cNvSpPr/>
              <p:nvPr/>
            </p:nvSpPr>
            <p:spPr>
              <a:xfrm>
                <a:off x="1244750" y="3281925"/>
                <a:ext cx="14950" cy="12700"/>
              </a:xfrm>
              <a:custGeom>
                <a:rect b="b" l="l" r="r" t="t"/>
                <a:pathLst>
                  <a:path extrusionOk="0" h="508" w="598">
                    <a:moveTo>
                      <a:pt x="313" y="1"/>
                    </a:moveTo>
                    <a:cubicBezTo>
                      <a:pt x="120" y="1"/>
                      <a:pt x="0" y="214"/>
                      <a:pt x="109" y="388"/>
                    </a:cubicBezTo>
                    <a:cubicBezTo>
                      <a:pt x="160" y="469"/>
                      <a:pt x="241" y="507"/>
                      <a:pt x="321" y="507"/>
                    </a:cubicBezTo>
                    <a:cubicBezTo>
                      <a:pt x="429" y="507"/>
                      <a:pt x="534" y="439"/>
                      <a:pt x="562" y="316"/>
                    </a:cubicBezTo>
                    <a:cubicBezTo>
                      <a:pt x="597" y="173"/>
                      <a:pt x="502" y="31"/>
                      <a:pt x="371" y="7"/>
                    </a:cubicBezTo>
                    <a:cubicBezTo>
                      <a:pt x="351" y="3"/>
                      <a:pt x="332" y="1"/>
                      <a:pt x="31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20" name="Google Shape;6820;p29"/>
            <p:cNvGrpSpPr/>
            <p:nvPr/>
          </p:nvGrpSpPr>
          <p:grpSpPr>
            <a:xfrm>
              <a:off x="4414665" y="3715013"/>
              <a:ext cx="5041024" cy="4347985"/>
              <a:chOff x="780450" y="1002925"/>
              <a:chExt cx="3916575" cy="3378125"/>
            </a:xfrm>
          </p:grpSpPr>
          <p:sp>
            <p:nvSpPr>
              <p:cNvPr id="6821" name="Google Shape;6821;p29"/>
              <p:cNvSpPr/>
              <p:nvPr/>
            </p:nvSpPr>
            <p:spPr>
              <a:xfrm>
                <a:off x="2544350" y="2278100"/>
                <a:ext cx="32175" cy="32450"/>
              </a:xfrm>
              <a:custGeom>
                <a:rect b="b" l="l" r="r" t="t"/>
                <a:pathLst>
                  <a:path extrusionOk="0" h="1298" w="1287">
                    <a:moveTo>
                      <a:pt x="489" y="0"/>
                    </a:moveTo>
                    <a:lnTo>
                      <a:pt x="489" y="500"/>
                    </a:lnTo>
                    <a:lnTo>
                      <a:pt x="1" y="643"/>
                    </a:lnTo>
                    <a:lnTo>
                      <a:pt x="489" y="798"/>
                    </a:lnTo>
                    <a:lnTo>
                      <a:pt x="489" y="1298"/>
                    </a:lnTo>
                    <a:lnTo>
                      <a:pt x="798" y="893"/>
                    </a:lnTo>
                    <a:lnTo>
                      <a:pt x="1287" y="1048"/>
                    </a:lnTo>
                    <a:lnTo>
                      <a:pt x="989" y="643"/>
                    </a:lnTo>
                    <a:lnTo>
                      <a:pt x="1287" y="250"/>
                    </a:lnTo>
                    <a:lnTo>
                      <a:pt x="798" y="405"/>
                    </a:lnTo>
                    <a:lnTo>
                      <a:pt x="4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2" name="Google Shape;6822;p29"/>
              <p:cNvSpPr/>
              <p:nvPr/>
            </p:nvSpPr>
            <p:spPr>
              <a:xfrm>
                <a:off x="3345350" y="2331075"/>
                <a:ext cx="32175" cy="32475"/>
              </a:xfrm>
              <a:custGeom>
                <a:rect b="b" l="l" r="r" t="t"/>
                <a:pathLst>
                  <a:path extrusionOk="0" h="1299" w="1287">
                    <a:moveTo>
                      <a:pt x="489" y="0"/>
                    </a:moveTo>
                    <a:lnTo>
                      <a:pt x="489" y="500"/>
                    </a:lnTo>
                    <a:lnTo>
                      <a:pt x="0" y="655"/>
                    </a:lnTo>
                    <a:lnTo>
                      <a:pt x="489" y="798"/>
                    </a:lnTo>
                    <a:lnTo>
                      <a:pt x="489" y="1298"/>
                    </a:lnTo>
                    <a:lnTo>
                      <a:pt x="798" y="893"/>
                    </a:lnTo>
                    <a:lnTo>
                      <a:pt x="1286" y="1048"/>
                    </a:lnTo>
                    <a:lnTo>
                      <a:pt x="1286" y="1048"/>
                    </a:lnTo>
                    <a:lnTo>
                      <a:pt x="989" y="655"/>
                    </a:lnTo>
                    <a:lnTo>
                      <a:pt x="1286" y="250"/>
                    </a:lnTo>
                    <a:lnTo>
                      <a:pt x="798" y="405"/>
                    </a:lnTo>
                    <a:lnTo>
                      <a:pt x="4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3" name="Google Shape;6823;p29"/>
              <p:cNvSpPr/>
              <p:nvPr/>
            </p:nvSpPr>
            <p:spPr>
              <a:xfrm>
                <a:off x="2592275" y="1497050"/>
                <a:ext cx="32175" cy="32450"/>
              </a:xfrm>
              <a:custGeom>
                <a:rect b="b" l="l" r="r" t="t"/>
                <a:pathLst>
                  <a:path extrusionOk="0" h="1298" w="1287">
                    <a:moveTo>
                      <a:pt x="489" y="0"/>
                    </a:moveTo>
                    <a:lnTo>
                      <a:pt x="489" y="500"/>
                    </a:lnTo>
                    <a:lnTo>
                      <a:pt x="1" y="655"/>
                    </a:lnTo>
                    <a:lnTo>
                      <a:pt x="489" y="798"/>
                    </a:lnTo>
                    <a:lnTo>
                      <a:pt x="489" y="1298"/>
                    </a:lnTo>
                    <a:lnTo>
                      <a:pt x="798" y="893"/>
                    </a:lnTo>
                    <a:lnTo>
                      <a:pt x="1286" y="1048"/>
                    </a:lnTo>
                    <a:lnTo>
                      <a:pt x="989" y="655"/>
                    </a:lnTo>
                    <a:lnTo>
                      <a:pt x="1286" y="250"/>
                    </a:lnTo>
                    <a:lnTo>
                      <a:pt x="798" y="405"/>
                    </a:lnTo>
                    <a:lnTo>
                      <a:pt x="4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4" name="Google Shape;6824;p29"/>
              <p:cNvSpPr/>
              <p:nvPr/>
            </p:nvSpPr>
            <p:spPr>
              <a:xfrm>
                <a:off x="3361425" y="1920600"/>
                <a:ext cx="32475" cy="32475"/>
              </a:xfrm>
              <a:custGeom>
                <a:rect b="b" l="l" r="r" t="t"/>
                <a:pathLst>
                  <a:path extrusionOk="0" h="1299" w="1299">
                    <a:moveTo>
                      <a:pt x="488" y="1"/>
                    </a:moveTo>
                    <a:lnTo>
                      <a:pt x="488" y="501"/>
                    </a:lnTo>
                    <a:lnTo>
                      <a:pt x="0" y="656"/>
                    </a:lnTo>
                    <a:lnTo>
                      <a:pt x="488" y="798"/>
                    </a:lnTo>
                    <a:lnTo>
                      <a:pt x="488" y="1298"/>
                    </a:lnTo>
                    <a:lnTo>
                      <a:pt x="798" y="894"/>
                    </a:lnTo>
                    <a:lnTo>
                      <a:pt x="1298" y="1048"/>
                    </a:lnTo>
                    <a:lnTo>
                      <a:pt x="989" y="656"/>
                    </a:lnTo>
                    <a:lnTo>
                      <a:pt x="1298" y="251"/>
                    </a:lnTo>
                    <a:lnTo>
                      <a:pt x="798" y="405"/>
                    </a:lnTo>
                    <a:lnTo>
                      <a:pt x="48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5" name="Google Shape;6825;p29"/>
              <p:cNvSpPr/>
              <p:nvPr/>
            </p:nvSpPr>
            <p:spPr>
              <a:xfrm>
                <a:off x="1761525" y="2082225"/>
                <a:ext cx="32450" cy="32475"/>
              </a:xfrm>
              <a:custGeom>
                <a:rect b="b" l="l" r="r" t="t"/>
                <a:pathLst>
                  <a:path extrusionOk="0" h="1299" w="1298">
                    <a:moveTo>
                      <a:pt x="500" y="1"/>
                    </a:moveTo>
                    <a:lnTo>
                      <a:pt x="500" y="489"/>
                    </a:lnTo>
                    <a:lnTo>
                      <a:pt x="0" y="644"/>
                    </a:lnTo>
                    <a:lnTo>
                      <a:pt x="500" y="798"/>
                    </a:lnTo>
                    <a:lnTo>
                      <a:pt x="500" y="1299"/>
                    </a:lnTo>
                    <a:lnTo>
                      <a:pt x="798" y="894"/>
                    </a:lnTo>
                    <a:lnTo>
                      <a:pt x="1298" y="1048"/>
                    </a:lnTo>
                    <a:lnTo>
                      <a:pt x="988" y="644"/>
                    </a:lnTo>
                    <a:lnTo>
                      <a:pt x="1298" y="251"/>
                    </a:lnTo>
                    <a:lnTo>
                      <a:pt x="1298" y="251"/>
                    </a:lnTo>
                    <a:lnTo>
                      <a:pt x="798" y="394"/>
                    </a:lnTo>
                    <a:lnTo>
                      <a:pt x="50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6" name="Google Shape;6826;p29"/>
              <p:cNvSpPr/>
              <p:nvPr/>
            </p:nvSpPr>
            <p:spPr>
              <a:xfrm>
                <a:off x="1647825" y="2529000"/>
                <a:ext cx="32450" cy="32475"/>
              </a:xfrm>
              <a:custGeom>
                <a:rect b="b" l="l" r="r" t="t"/>
                <a:pathLst>
                  <a:path extrusionOk="0" h="1299" w="1298">
                    <a:moveTo>
                      <a:pt x="500" y="1"/>
                    </a:moveTo>
                    <a:lnTo>
                      <a:pt x="500" y="489"/>
                    </a:lnTo>
                    <a:lnTo>
                      <a:pt x="0" y="644"/>
                    </a:lnTo>
                    <a:lnTo>
                      <a:pt x="500" y="799"/>
                    </a:lnTo>
                    <a:lnTo>
                      <a:pt x="500" y="1299"/>
                    </a:lnTo>
                    <a:lnTo>
                      <a:pt x="798" y="894"/>
                    </a:lnTo>
                    <a:lnTo>
                      <a:pt x="1298" y="1049"/>
                    </a:lnTo>
                    <a:lnTo>
                      <a:pt x="1298" y="1049"/>
                    </a:lnTo>
                    <a:lnTo>
                      <a:pt x="988" y="644"/>
                    </a:lnTo>
                    <a:lnTo>
                      <a:pt x="1298" y="251"/>
                    </a:lnTo>
                    <a:lnTo>
                      <a:pt x="798" y="394"/>
                    </a:lnTo>
                    <a:lnTo>
                      <a:pt x="50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7" name="Google Shape;6827;p29"/>
              <p:cNvSpPr/>
              <p:nvPr/>
            </p:nvSpPr>
            <p:spPr>
              <a:xfrm>
                <a:off x="780450" y="2377800"/>
                <a:ext cx="32175" cy="32775"/>
              </a:xfrm>
              <a:custGeom>
                <a:rect b="b" l="l" r="r" t="t"/>
                <a:pathLst>
                  <a:path extrusionOk="0" h="1311" w="1287">
                    <a:moveTo>
                      <a:pt x="488" y="1"/>
                    </a:moveTo>
                    <a:lnTo>
                      <a:pt x="488" y="501"/>
                    </a:lnTo>
                    <a:lnTo>
                      <a:pt x="0" y="655"/>
                    </a:lnTo>
                    <a:lnTo>
                      <a:pt x="488" y="810"/>
                    </a:lnTo>
                    <a:lnTo>
                      <a:pt x="488" y="1310"/>
                    </a:lnTo>
                    <a:lnTo>
                      <a:pt x="798" y="905"/>
                    </a:lnTo>
                    <a:lnTo>
                      <a:pt x="1286" y="1060"/>
                    </a:lnTo>
                    <a:lnTo>
                      <a:pt x="988" y="655"/>
                    </a:lnTo>
                    <a:lnTo>
                      <a:pt x="1286" y="251"/>
                    </a:lnTo>
                    <a:lnTo>
                      <a:pt x="798" y="405"/>
                    </a:lnTo>
                    <a:lnTo>
                      <a:pt x="48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8" name="Google Shape;6828;p29"/>
              <p:cNvSpPr/>
              <p:nvPr/>
            </p:nvSpPr>
            <p:spPr>
              <a:xfrm>
                <a:off x="2243125" y="2420375"/>
                <a:ext cx="32175" cy="32450"/>
              </a:xfrm>
              <a:custGeom>
                <a:rect b="b" l="l" r="r" t="t"/>
                <a:pathLst>
                  <a:path extrusionOk="0" h="1298" w="1287">
                    <a:moveTo>
                      <a:pt x="489" y="0"/>
                    </a:moveTo>
                    <a:lnTo>
                      <a:pt x="489" y="500"/>
                    </a:lnTo>
                    <a:lnTo>
                      <a:pt x="1" y="655"/>
                    </a:lnTo>
                    <a:lnTo>
                      <a:pt x="489" y="810"/>
                    </a:lnTo>
                    <a:lnTo>
                      <a:pt x="489" y="1298"/>
                    </a:lnTo>
                    <a:lnTo>
                      <a:pt x="798" y="905"/>
                    </a:lnTo>
                    <a:lnTo>
                      <a:pt x="1286" y="1060"/>
                    </a:lnTo>
                    <a:lnTo>
                      <a:pt x="989" y="655"/>
                    </a:lnTo>
                    <a:lnTo>
                      <a:pt x="1286" y="250"/>
                    </a:lnTo>
                    <a:lnTo>
                      <a:pt x="1286" y="250"/>
                    </a:lnTo>
                    <a:lnTo>
                      <a:pt x="798" y="405"/>
                    </a:lnTo>
                    <a:lnTo>
                      <a:pt x="4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9" name="Google Shape;6829;p29"/>
              <p:cNvSpPr/>
              <p:nvPr/>
            </p:nvSpPr>
            <p:spPr>
              <a:xfrm>
                <a:off x="3166450" y="3111225"/>
                <a:ext cx="32475" cy="32475"/>
              </a:xfrm>
              <a:custGeom>
                <a:rect b="b" l="l" r="r" t="t"/>
                <a:pathLst>
                  <a:path extrusionOk="0" h="1299" w="1299">
                    <a:moveTo>
                      <a:pt x="501" y="1"/>
                    </a:moveTo>
                    <a:lnTo>
                      <a:pt x="501" y="501"/>
                    </a:lnTo>
                    <a:lnTo>
                      <a:pt x="1" y="643"/>
                    </a:lnTo>
                    <a:lnTo>
                      <a:pt x="501" y="798"/>
                    </a:lnTo>
                    <a:lnTo>
                      <a:pt x="501" y="1298"/>
                    </a:lnTo>
                    <a:lnTo>
                      <a:pt x="798" y="894"/>
                    </a:lnTo>
                    <a:lnTo>
                      <a:pt x="1298" y="1048"/>
                    </a:lnTo>
                    <a:lnTo>
                      <a:pt x="1298" y="1048"/>
                    </a:lnTo>
                    <a:lnTo>
                      <a:pt x="989" y="643"/>
                    </a:lnTo>
                    <a:lnTo>
                      <a:pt x="1298" y="251"/>
                    </a:lnTo>
                    <a:lnTo>
                      <a:pt x="798" y="405"/>
                    </a:lnTo>
                    <a:lnTo>
                      <a:pt x="50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0" name="Google Shape;6830;p29"/>
              <p:cNvSpPr/>
              <p:nvPr/>
            </p:nvSpPr>
            <p:spPr>
              <a:xfrm>
                <a:off x="3302475" y="3978300"/>
                <a:ext cx="32175" cy="32475"/>
              </a:xfrm>
              <a:custGeom>
                <a:rect b="b" l="l" r="r" t="t"/>
                <a:pathLst>
                  <a:path extrusionOk="0" h="1299" w="1287">
                    <a:moveTo>
                      <a:pt x="489" y="0"/>
                    </a:moveTo>
                    <a:lnTo>
                      <a:pt x="489" y="500"/>
                    </a:lnTo>
                    <a:lnTo>
                      <a:pt x="1" y="655"/>
                    </a:lnTo>
                    <a:lnTo>
                      <a:pt x="489" y="810"/>
                    </a:lnTo>
                    <a:lnTo>
                      <a:pt x="489" y="1298"/>
                    </a:lnTo>
                    <a:lnTo>
                      <a:pt x="799" y="893"/>
                    </a:lnTo>
                    <a:lnTo>
                      <a:pt x="1287" y="1048"/>
                    </a:lnTo>
                    <a:lnTo>
                      <a:pt x="989" y="655"/>
                    </a:lnTo>
                    <a:lnTo>
                      <a:pt x="1287" y="250"/>
                    </a:lnTo>
                    <a:lnTo>
                      <a:pt x="799" y="405"/>
                    </a:lnTo>
                    <a:lnTo>
                      <a:pt x="4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1" name="Google Shape;6831;p29"/>
              <p:cNvSpPr/>
              <p:nvPr/>
            </p:nvSpPr>
            <p:spPr>
              <a:xfrm>
                <a:off x="2336000" y="3689575"/>
                <a:ext cx="32475" cy="32475"/>
              </a:xfrm>
              <a:custGeom>
                <a:rect b="b" l="l" r="r" t="t"/>
                <a:pathLst>
                  <a:path extrusionOk="0" h="1299" w="1299">
                    <a:moveTo>
                      <a:pt x="500" y="0"/>
                    </a:moveTo>
                    <a:lnTo>
                      <a:pt x="500" y="489"/>
                    </a:lnTo>
                    <a:lnTo>
                      <a:pt x="0" y="643"/>
                    </a:lnTo>
                    <a:lnTo>
                      <a:pt x="500" y="798"/>
                    </a:lnTo>
                    <a:lnTo>
                      <a:pt x="500" y="1298"/>
                    </a:lnTo>
                    <a:lnTo>
                      <a:pt x="798" y="893"/>
                    </a:lnTo>
                    <a:lnTo>
                      <a:pt x="1298" y="1048"/>
                    </a:lnTo>
                    <a:lnTo>
                      <a:pt x="988" y="643"/>
                    </a:lnTo>
                    <a:lnTo>
                      <a:pt x="1298" y="238"/>
                    </a:lnTo>
                    <a:lnTo>
                      <a:pt x="798" y="393"/>
                    </a:lnTo>
                    <a:lnTo>
                      <a:pt x="5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2" name="Google Shape;6832;p29"/>
              <p:cNvSpPr/>
              <p:nvPr/>
            </p:nvSpPr>
            <p:spPr>
              <a:xfrm>
                <a:off x="2560425" y="3143675"/>
                <a:ext cx="32475" cy="32475"/>
              </a:xfrm>
              <a:custGeom>
                <a:rect b="b" l="l" r="r" t="t"/>
                <a:pathLst>
                  <a:path extrusionOk="0" h="1299" w="1299">
                    <a:moveTo>
                      <a:pt x="501" y="0"/>
                    </a:moveTo>
                    <a:lnTo>
                      <a:pt x="501" y="488"/>
                    </a:lnTo>
                    <a:lnTo>
                      <a:pt x="1" y="643"/>
                    </a:lnTo>
                    <a:lnTo>
                      <a:pt x="501" y="798"/>
                    </a:lnTo>
                    <a:lnTo>
                      <a:pt x="501" y="1298"/>
                    </a:lnTo>
                    <a:lnTo>
                      <a:pt x="798" y="893"/>
                    </a:lnTo>
                    <a:lnTo>
                      <a:pt x="1298" y="1048"/>
                    </a:lnTo>
                    <a:lnTo>
                      <a:pt x="989" y="643"/>
                    </a:lnTo>
                    <a:lnTo>
                      <a:pt x="1298" y="250"/>
                    </a:lnTo>
                    <a:lnTo>
                      <a:pt x="1298" y="250"/>
                    </a:lnTo>
                    <a:lnTo>
                      <a:pt x="798" y="405"/>
                    </a:lnTo>
                    <a:lnTo>
                      <a:pt x="50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3" name="Google Shape;6833;p29"/>
              <p:cNvSpPr/>
              <p:nvPr/>
            </p:nvSpPr>
            <p:spPr>
              <a:xfrm>
                <a:off x="1914525" y="1848875"/>
                <a:ext cx="32450" cy="32475"/>
              </a:xfrm>
              <a:custGeom>
                <a:rect b="b" l="l" r="r" t="t"/>
                <a:pathLst>
                  <a:path extrusionOk="0" h="1299" w="1298">
                    <a:moveTo>
                      <a:pt x="500" y="0"/>
                    </a:moveTo>
                    <a:lnTo>
                      <a:pt x="500" y="500"/>
                    </a:lnTo>
                    <a:lnTo>
                      <a:pt x="0" y="643"/>
                    </a:lnTo>
                    <a:lnTo>
                      <a:pt x="500" y="798"/>
                    </a:lnTo>
                    <a:lnTo>
                      <a:pt x="500" y="1298"/>
                    </a:lnTo>
                    <a:lnTo>
                      <a:pt x="810" y="893"/>
                    </a:lnTo>
                    <a:lnTo>
                      <a:pt x="1298" y="1048"/>
                    </a:lnTo>
                    <a:lnTo>
                      <a:pt x="988" y="643"/>
                    </a:lnTo>
                    <a:lnTo>
                      <a:pt x="1298" y="250"/>
                    </a:lnTo>
                    <a:lnTo>
                      <a:pt x="810" y="405"/>
                    </a:lnTo>
                    <a:lnTo>
                      <a:pt x="5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4" name="Google Shape;6834;p29"/>
              <p:cNvSpPr/>
              <p:nvPr/>
            </p:nvSpPr>
            <p:spPr>
              <a:xfrm>
                <a:off x="2360400" y="1131825"/>
                <a:ext cx="32475" cy="32450"/>
              </a:xfrm>
              <a:custGeom>
                <a:rect b="b" l="l" r="r" t="t"/>
                <a:pathLst>
                  <a:path extrusionOk="0" h="1298" w="1299">
                    <a:moveTo>
                      <a:pt x="501" y="0"/>
                    </a:moveTo>
                    <a:lnTo>
                      <a:pt x="501" y="500"/>
                    </a:lnTo>
                    <a:lnTo>
                      <a:pt x="1" y="655"/>
                    </a:lnTo>
                    <a:lnTo>
                      <a:pt x="501" y="798"/>
                    </a:lnTo>
                    <a:lnTo>
                      <a:pt x="501" y="1298"/>
                    </a:lnTo>
                    <a:lnTo>
                      <a:pt x="798" y="893"/>
                    </a:lnTo>
                    <a:lnTo>
                      <a:pt x="1298" y="1048"/>
                    </a:lnTo>
                    <a:lnTo>
                      <a:pt x="989" y="655"/>
                    </a:lnTo>
                    <a:lnTo>
                      <a:pt x="1298" y="250"/>
                    </a:lnTo>
                    <a:lnTo>
                      <a:pt x="798" y="405"/>
                    </a:lnTo>
                    <a:lnTo>
                      <a:pt x="50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5" name="Google Shape;6835;p29"/>
              <p:cNvSpPr/>
              <p:nvPr/>
            </p:nvSpPr>
            <p:spPr>
              <a:xfrm>
                <a:off x="2275275" y="2911200"/>
                <a:ext cx="32475" cy="32475"/>
              </a:xfrm>
              <a:custGeom>
                <a:rect b="b" l="l" r="r" t="t"/>
                <a:pathLst>
                  <a:path extrusionOk="0" h="1299" w="1299">
                    <a:moveTo>
                      <a:pt x="500" y="1"/>
                    </a:moveTo>
                    <a:lnTo>
                      <a:pt x="500" y="501"/>
                    </a:lnTo>
                    <a:lnTo>
                      <a:pt x="0" y="644"/>
                    </a:lnTo>
                    <a:lnTo>
                      <a:pt x="500" y="798"/>
                    </a:lnTo>
                    <a:lnTo>
                      <a:pt x="500" y="1298"/>
                    </a:lnTo>
                    <a:lnTo>
                      <a:pt x="798" y="894"/>
                    </a:lnTo>
                    <a:lnTo>
                      <a:pt x="1298" y="1048"/>
                    </a:lnTo>
                    <a:lnTo>
                      <a:pt x="989" y="644"/>
                    </a:lnTo>
                    <a:lnTo>
                      <a:pt x="1298" y="251"/>
                    </a:lnTo>
                    <a:lnTo>
                      <a:pt x="1298" y="251"/>
                    </a:lnTo>
                    <a:lnTo>
                      <a:pt x="798" y="393"/>
                    </a:lnTo>
                    <a:lnTo>
                      <a:pt x="50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6" name="Google Shape;6836;p29"/>
              <p:cNvSpPr/>
              <p:nvPr/>
            </p:nvSpPr>
            <p:spPr>
              <a:xfrm>
                <a:off x="2544350" y="3918175"/>
                <a:ext cx="32175" cy="32475"/>
              </a:xfrm>
              <a:custGeom>
                <a:rect b="b" l="l" r="r" t="t"/>
                <a:pathLst>
                  <a:path extrusionOk="0" h="1299" w="1287">
                    <a:moveTo>
                      <a:pt x="489" y="0"/>
                    </a:moveTo>
                    <a:lnTo>
                      <a:pt x="489" y="500"/>
                    </a:lnTo>
                    <a:lnTo>
                      <a:pt x="1" y="655"/>
                    </a:lnTo>
                    <a:lnTo>
                      <a:pt x="489" y="810"/>
                    </a:lnTo>
                    <a:lnTo>
                      <a:pt x="489" y="1298"/>
                    </a:lnTo>
                    <a:lnTo>
                      <a:pt x="798" y="905"/>
                    </a:lnTo>
                    <a:lnTo>
                      <a:pt x="1287" y="1048"/>
                    </a:lnTo>
                    <a:lnTo>
                      <a:pt x="989" y="655"/>
                    </a:lnTo>
                    <a:lnTo>
                      <a:pt x="1287" y="250"/>
                    </a:lnTo>
                    <a:lnTo>
                      <a:pt x="798" y="405"/>
                    </a:lnTo>
                    <a:lnTo>
                      <a:pt x="4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7" name="Google Shape;6837;p29"/>
              <p:cNvSpPr/>
              <p:nvPr/>
            </p:nvSpPr>
            <p:spPr>
              <a:xfrm>
                <a:off x="2670850" y="2694200"/>
                <a:ext cx="32175" cy="32475"/>
              </a:xfrm>
              <a:custGeom>
                <a:rect b="b" l="l" r="r" t="t"/>
                <a:pathLst>
                  <a:path extrusionOk="0" h="1299" w="1287">
                    <a:moveTo>
                      <a:pt x="489" y="1"/>
                    </a:moveTo>
                    <a:lnTo>
                      <a:pt x="489" y="489"/>
                    </a:lnTo>
                    <a:lnTo>
                      <a:pt x="1" y="644"/>
                    </a:lnTo>
                    <a:lnTo>
                      <a:pt x="489" y="799"/>
                    </a:lnTo>
                    <a:lnTo>
                      <a:pt x="489" y="1299"/>
                    </a:lnTo>
                    <a:lnTo>
                      <a:pt x="799" y="894"/>
                    </a:lnTo>
                    <a:lnTo>
                      <a:pt x="1287" y="1049"/>
                    </a:lnTo>
                    <a:lnTo>
                      <a:pt x="1287" y="1049"/>
                    </a:lnTo>
                    <a:lnTo>
                      <a:pt x="989" y="644"/>
                    </a:lnTo>
                    <a:lnTo>
                      <a:pt x="1287" y="251"/>
                    </a:lnTo>
                    <a:lnTo>
                      <a:pt x="799" y="394"/>
                    </a:lnTo>
                    <a:lnTo>
                      <a:pt x="48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8" name="Google Shape;6838;p29"/>
              <p:cNvSpPr/>
              <p:nvPr/>
            </p:nvSpPr>
            <p:spPr>
              <a:xfrm>
                <a:off x="2745875" y="1821775"/>
                <a:ext cx="32450" cy="32475"/>
              </a:xfrm>
              <a:custGeom>
                <a:rect b="b" l="l" r="r" t="t"/>
                <a:pathLst>
                  <a:path extrusionOk="0" h="1299" w="1298">
                    <a:moveTo>
                      <a:pt x="500" y="1"/>
                    </a:moveTo>
                    <a:lnTo>
                      <a:pt x="500" y="489"/>
                    </a:lnTo>
                    <a:lnTo>
                      <a:pt x="0" y="644"/>
                    </a:lnTo>
                    <a:lnTo>
                      <a:pt x="500" y="799"/>
                    </a:lnTo>
                    <a:lnTo>
                      <a:pt x="500" y="1299"/>
                    </a:lnTo>
                    <a:lnTo>
                      <a:pt x="810" y="894"/>
                    </a:lnTo>
                    <a:lnTo>
                      <a:pt x="1298" y="1049"/>
                    </a:lnTo>
                    <a:lnTo>
                      <a:pt x="988" y="644"/>
                    </a:lnTo>
                    <a:lnTo>
                      <a:pt x="1298" y="251"/>
                    </a:lnTo>
                    <a:lnTo>
                      <a:pt x="810" y="394"/>
                    </a:lnTo>
                    <a:lnTo>
                      <a:pt x="50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9" name="Google Shape;6839;p29"/>
              <p:cNvSpPr/>
              <p:nvPr/>
            </p:nvSpPr>
            <p:spPr>
              <a:xfrm>
                <a:off x="3651050" y="3127300"/>
                <a:ext cx="32450" cy="32475"/>
              </a:xfrm>
              <a:custGeom>
                <a:rect b="b" l="l" r="r" t="t"/>
                <a:pathLst>
                  <a:path extrusionOk="0" h="1299" w="1298">
                    <a:moveTo>
                      <a:pt x="488" y="0"/>
                    </a:moveTo>
                    <a:lnTo>
                      <a:pt x="488" y="501"/>
                    </a:lnTo>
                    <a:lnTo>
                      <a:pt x="0" y="655"/>
                    </a:lnTo>
                    <a:lnTo>
                      <a:pt x="488" y="810"/>
                    </a:lnTo>
                    <a:lnTo>
                      <a:pt x="488" y="1298"/>
                    </a:lnTo>
                    <a:lnTo>
                      <a:pt x="798" y="905"/>
                    </a:lnTo>
                    <a:lnTo>
                      <a:pt x="1298" y="1060"/>
                    </a:lnTo>
                    <a:lnTo>
                      <a:pt x="988" y="655"/>
                    </a:lnTo>
                    <a:lnTo>
                      <a:pt x="1298" y="251"/>
                    </a:lnTo>
                    <a:lnTo>
                      <a:pt x="798" y="405"/>
                    </a:lnTo>
                    <a:lnTo>
                      <a:pt x="48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0" name="Google Shape;6840;p29"/>
              <p:cNvSpPr/>
              <p:nvPr/>
            </p:nvSpPr>
            <p:spPr>
              <a:xfrm>
                <a:off x="4041275" y="2777250"/>
                <a:ext cx="32175" cy="32775"/>
              </a:xfrm>
              <a:custGeom>
                <a:rect b="b" l="l" r="r" t="t"/>
                <a:pathLst>
                  <a:path extrusionOk="0" h="1311" w="1287">
                    <a:moveTo>
                      <a:pt x="488" y="1"/>
                    </a:moveTo>
                    <a:lnTo>
                      <a:pt x="488" y="501"/>
                    </a:lnTo>
                    <a:lnTo>
                      <a:pt x="0" y="656"/>
                    </a:lnTo>
                    <a:lnTo>
                      <a:pt x="488" y="810"/>
                    </a:lnTo>
                    <a:lnTo>
                      <a:pt x="488" y="1310"/>
                    </a:lnTo>
                    <a:lnTo>
                      <a:pt x="798" y="906"/>
                    </a:lnTo>
                    <a:lnTo>
                      <a:pt x="1286" y="1060"/>
                    </a:lnTo>
                    <a:lnTo>
                      <a:pt x="988" y="656"/>
                    </a:lnTo>
                    <a:lnTo>
                      <a:pt x="1286" y="251"/>
                    </a:lnTo>
                    <a:lnTo>
                      <a:pt x="798" y="406"/>
                    </a:lnTo>
                    <a:lnTo>
                      <a:pt x="48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1" name="Google Shape;6841;p29"/>
              <p:cNvSpPr/>
              <p:nvPr/>
            </p:nvSpPr>
            <p:spPr>
              <a:xfrm>
                <a:off x="1419225" y="2245650"/>
                <a:ext cx="32450" cy="32475"/>
              </a:xfrm>
              <a:custGeom>
                <a:rect b="b" l="l" r="r" t="t"/>
                <a:pathLst>
                  <a:path extrusionOk="0" h="1299" w="1298">
                    <a:moveTo>
                      <a:pt x="500" y="0"/>
                    </a:moveTo>
                    <a:lnTo>
                      <a:pt x="500" y="500"/>
                    </a:lnTo>
                    <a:lnTo>
                      <a:pt x="0" y="655"/>
                    </a:lnTo>
                    <a:lnTo>
                      <a:pt x="500" y="810"/>
                    </a:lnTo>
                    <a:lnTo>
                      <a:pt x="500" y="1298"/>
                    </a:lnTo>
                    <a:lnTo>
                      <a:pt x="798" y="905"/>
                    </a:lnTo>
                    <a:lnTo>
                      <a:pt x="1298" y="1048"/>
                    </a:lnTo>
                    <a:lnTo>
                      <a:pt x="1298" y="1048"/>
                    </a:lnTo>
                    <a:lnTo>
                      <a:pt x="988" y="655"/>
                    </a:lnTo>
                    <a:lnTo>
                      <a:pt x="1298" y="250"/>
                    </a:lnTo>
                    <a:lnTo>
                      <a:pt x="798" y="405"/>
                    </a:lnTo>
                    <a:lnTo>
                      <a:pt x="5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2" name="Google Shape;6842;p29"/>
              <p:cNvSpPr/>
              <p:nvPr/>
            </p:nvSpPr>
            <p:spPr>
              <a:xfrm>
                <a:off x="3361425" y="3035625"/>
                <a:ext cx="32475" cy="32475"/>
              </a:xfrm>
              <a:custGeom>
                <a:rect b="b" l="l" r="r" t="t"/>
                <a:pathLst>
                  <a:path extrusionOk="0" h="1299" w="1299">
                    <a:moveTo>
                      <a:pt x="488" y="0"/>
                    </a:moveTo>
                    <a:lnTo>
                      <a:pt x="488" y="489"/>
                    </a:lnTo>
                    <a:lnTo>
                      <a:pt x="0" y="643"/>
                    </a:lnTo>
                    <a:lnTo>
                      <a:pt x="488" y="798"/>
                    </a:lnTo>
                    <a:lnTo>
                      <a:pt x="488" y="1298"/>
                    </a:lnTo>
                    <a:lnTo>
                      <a:pt x="798" y="893"/>
                    </a:lnTo>
                    <a:lnTo>
                      <a:pt x="1298" y="1048"/>
                    </a:lnTo>
                    <a:lnTo>
                      <a:pt x="989" y="643"/>
                    </a:lnTo>
                    <a:lnTo>
                      <a:pt x="1298" y="239"/>
                    </a:lnTo>
                    <a:lnTo>
                      <a:pt x="798" y="393"/>
                    </a:lnTo>
                    <a:lnTo>
                      <a:pt x="48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3" name="Google Shape;6843;p29"/>
              <p:cNvSpPr/>
              <p:nvPr/>
            </p:nvSpPr>
            <p:spPr>
              <a:xfrm>
                <a:off x="1792475" y="2761175"/>
                <a:ext cx="32175" cy="32475"/>
              </a:xfrm>
              <a:custGeom>
                <a:rect b="b" l="l" r="r" t="t"/>
                <a:pathLst>
                  <a:path extrusionOk="0" h="1299" w="1287">
                    <a:moveTo>
                      <a:pt x="489" y="1"/>
                    </a:moveTo>
                    <a:lnTo>
                      <a:pt x="489" y="501"/>
                    </a:lnTo>
                    <a:lnTo>
                      <a:pt x="0" y="644"/>
                    </a:lnTo>
                    <a:lnTo>
                      <a:pt x="489" y="799"/>
                    </a:lnTo>
                    <a:lnTo>
                      <a:pt x="489" y="1299"/>
                    </a:lnTo>
                    <a:lnTo>
                      <a:pt x="798" y="894"/>
                    </a:lnTo>
                    <a:lnTo>
                      <a:pt x="1286" y="1049"/>
                    </a:lnTo>
                    <a:lnTo>
                      <a:pt x="989" y="644"/>
                    </a:lnTo>
                    <a:lnTo>
                      <a:pt x="1286" y="251"/>
                    </a:lnTo>
                    <a:lnTo>
                      <a:pt x="798" y="406"/>
                    </a:lnTo>
                    <a:lnTo>
                      <a:pt x="48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4" name="Google Shape;6844;p29"/>
              <p:cNvSpPr/>
              <p:nvPr/>
            </p:nvSpPr>
            <p:spPr>
              <a:xfrm>
                <a:off x="1107275" y="2677850"/>
                <a:ext cx="32475" cy="32450"/>
              </a:xfrm>
              <a:custGeom>
                <a:rect b="b" l="l" r="r" t="t"/>
                <a:pathLst>
                  <a:path extrusionOk="0" h="1298" w="1299">
                    <a:moveTo>
                      <a:pt x="500" y="0"/>
                    </a:moveTo>
                    <a:lnTo>
                      <a:pt x="500" y="500"/>
                    </a:lnTo>
                    <a:lnTo>
                      <a:pt x="0" y="655"/>
                    </a:lnTo>
                    <a:lnTo>
                      <a:pt x="500" y="810"/>
                    </a:lnTo>
                    <a:lnTo>
                      <a:pt x="500" y="1298"/>
                    </a:lnTo>
                    <a:lnTo>
                      <a:pt x="810" y="905"/>
                    </a:lnTo>
                    <a:lnTo>
                      <a:pt x="1298" y="1048"/>
                    </a:lnTo>
                    <a:lnTo>
                      <a:pt x="988" y="655"/>
                    </a:lnTo>
                    <a:lnTo>
                      <a:pt x="1298" y="250"/>
                    </a:lnTo>
                    <a:lnTo>
                      <a:pt x="810" y="405"/>
                    </a:lnTo>
                    <a:lnTo>
                      <a:pt x="5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5" name="Google Shape;6845;p29"/>
              <p:cNvSpPr/>
              <p:nvPr/>
            </p:nvSpPr>
            <p:spPr>
              <a:xfrm>
                <a:off x="3018525" y="2280175"/>
                <a:ext cx="32475" cy="32475"/>
              </a:xfrm>
              <a:custGeom>
                <a:rect b="b" l="l" r="r" t="t"/>
                <a:pathLst>
                  <a:path extrusionOk="0" h="1299" w="1299">
                    <a:moveTo>
                      <a:pt x="500" y="0"/>
                    </a:moveTo>
                    <a:lnTo>
                      <a:pt x="500" y="500"/>
                    </a:lnTo>
                    <a:lnTo>
                      <a:pt x="0" y="655"/>
                    </a:lnTo>
                    <a:lnTo>
                      <a:pt x="500" y="810"/>
                    </a:lnTo>
                    <a:lnTo>
                      <a:pt x="500" y="1298"/>
                    </a:lnTo>
                    <a:lnTo>
                      <a:pt x="798" y="905"/>
                    </a:lnTo>
                    <a:lnTo>
                      <a:pt x="1298" y="1048"/>
                    </a:lnTo>
                    <a:lnTo>
                      <a:pt x="989" y="655"/>
                    </a:lnTo>
                    <a:lnTo>
                      <a:pt x="1298" y="250"/>
                    </a:lnTo>
                    <a:lnTo>
                      <a:pt x="798" y="405"/>
                    </a:lnTo>
                    <a:lnTo>
                      <a:pt x="5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6" name="Google Shape;6846;p29"/>
              <p:cNvSpPr/>
              <p:nvPr/>
            </p:nvSpPr>
            <p:spPr>
              <a:xfrm>
                <a:off x="2549425" y="2858225"/>
                <a:ext cx="14900" cy="12800"/>
              </a:xfrm>
              <a:custGeom>
                <a:rect b="b" l="l" r="r" t="t"/>
                <a:pathLst>
                  <a:path extrusionOk="0" h="512" w="596">
                    <a:moveTo>
                      <a:pt x="274" y="0"/>
                    </a:moveTo>
                    <a:cubicBezTo>
                      <a:pt x="119" y="0"/>
                      <a:pt x="0" y="119"/>
                      <a:pt x="0" y="262"/>
                    </a:cubicBezTo>
                    <a:cubicBezTo>
                      <a:pt x="0" y="409"/>
                      <a:pt x="129" y="511"/>
                      <a:pt x="259" y="511"/>
                    </a:cubicBezTo>
                    <a:cubicBezTo>
                      <a:pt x="319" y="511"/>
                      <a:pt x="380" y="490"/>
                      <a:pt x="429" y="441"/>
                    </a:cubicBezTo>
                    <a:cubicBezTo>
                      <a:pt x="595" y="286"/>
                      <a:pt x="488" y="12"/>
                      <a:pt x="27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7" name="Google Shape;6847;p29"/>
              <p:cNvSpPr/>
              <p:nvPr/>
            </p:nvSpPr>
            <p:spPr>
              <a:xfrm>
                <a:off x="2369925" y="2624550"/>
                <a:ext cx="7475" cy="6475"/>
              </a:xfrm>
              <a:custGeom>
                <a:rect b="b" l="l" r="r" t="t"/>
                <a:pathLst>
                  <a:path extrusionOk="0" h="259" w="299">
                    <a:moveTo>
                      <a:pt x="132" y="1"/>
                    </a:moveTo>
                    <a:cubicBezTo>
                      <a:pt x="60" y="1"/>
                      <a:pt x="1" y="60"/>
                      <a:pt x="1" y="132"/>
                    </a:cubicBezTo>
                    <a:cubicBezTo>
                      <a:pt x="1" y="207"/>
                      <a:pt x="64" y="258"/>
                      <a:pt x="131" y="258"/>
                    </a:cubicBezTo>
                    <a:cubicBezTo>
                      <a:pt x="160" y="258"/>
                      <a:pt x="190" y="249"/>
                      <a:pt x="215" y="227"/>
                    </a:cubicBezTo>
                    <a:cubicBezTo>
                      <a:pt x="298" y="144"/>
                      <a:pt x="251" y="1"/>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8" name="Google Shape;6848;p29"/>
              <p:cNvSpPr/>
              <p:nvPr/>
            </p:nvSpPr>
            <p:spPr>
              <a:xfrm>
                <a:off x="2025825" y="2983825"/>
                <a:ext cx="7475" cy="6650"/>
              </a:xfrm>
              <a:custGeom>
                <a:rect b="b" l="l" r="r" t="t"/>
                <a:pathLst>
                  <a:path extrusionOk="0" h="266" w="299">
                    <a:moveTo>
                      <a:pt x="132" y="1"/>
                    </a:moveTo>
                    <a:cubicBezTo>
                      <a:pt x="60" y="1"/>
                      <a:pt x="1" y="60"/>
                      <a:pt x="1" y="132"/>
                    </a:cubicBezTo>
                    <a:cubicBezTo>
                      <a:pt x="1" y="212"/>
                      <a:pt x="61" y="266"/>
                      <a:pt x="126" y="266"/>
                    </a:cubicBezTo>
                    <a:cubicBezTo>
                      <a:pt x="157" y="266"/>
                      <a:pt x="188" y="254"/>
                      <a:pt x="215" y="227"/>
                    </a:cubicBezTo>
                    <a:cubicBezTo>
                      <a:pt x="299" y="155"/>
                      <a:pt x="251" y="13"/>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9" name="Google Shape;6849;p29"/>
              <p:cNvSpPr/>
              <p:nvPr/>
            </p:nvSpPr>
            <p:spPr>
              <a:xfrm>
                <a:off x="2667000" y="2083975"/>
                <a:ext cx="7750" cy="6400"/>
              </a:xfrm>
              <a:custGeom>
                <a:rect b="b" l="l" r="r" t="t"/>
                <a:pathLst>
                  <a:path extrusionOk="0" h="256" w="310">
                    <a:moveTo>
                      <a:pt x="125" y="1"/>
                    </a:moveTo>
                    <a:cubicBezTo>
                      <a:pt x="60" y="1"/>
                      <a:pt x="0" y="57"/>
                      <a:pt x="0" y="133"/>
                    </a:cubicBezTo>
                    <a:cubicBezTo>
                      <a:pt x="0" y="205"/>
                      <a:pt x="65" y="256"/>
                      <a:pt x="132" y="256"/>
                    </a:cubicBezTo>
                    <a:cubicBezTo>
                      <a:pt x="165" y="256"/>
                      <a:pt x="199" y="244"/>
                      <a:pt x="226" y="216"/>
                    </a:cubicBezTo>
                    <a:cubicBezTo>
                      <a:pt x="310" y="145"/>
                      <a:pt x="250" y="2"/>
                      <a:pt x="143" y="2"/>
                    </a:cubicBezTo>
                    <a:cubicBezTo>
                      <a:pt x="137" y="1"/>
                      <a:pt x="131" y="1"/>
                      <a:pt x="12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0" name="Google Shape;6850;p29"/>
              <p:cNvSpPr/>
              <p:nvPr/>
            </p:nvSpPr>
            <p:spPr>
              <a:xfrm>
                <a:off x="2303550" y="2080750"/>
                <a:ext cx="7475" cy="6450"/>
              </a:xfrm>
              <a:custGeom>
                <a:rect b="b" l="l" r="r" t="t"/>
                <a:pathLst>
                  <a:path extrusionOk="0" h="258" w="299">
                    <a:moveTo>
                      <a:pt x="131" y="0"/>
                    </a:moveTo>
                    <a:cubicBezTo>
                      <a:pt x="60" y="0"/>
                      <a:pt x="0" y="48"/>
                      <a:pt x="0" y="131"/>
                    </a:cubicBezTo>
                    <a:cubicBezTo>
                      <a:pt x="0" y="206"/>
                      <a:pt x="64" y="258"/>
                      <a:pt x="131" y="258"/>
                    </a:cubicBezTo>
                    <a:cubicBezTo>
                      <a:pt x="160" y="258"/>
                      <a:pt x="190" y="248"/>
                      <a:pt x="215" y="226"/>
                    </a:cubicBezTo>
                    <a:cubicBezTo>
                      <a:pt x="298" y="143"/>
                      <a:pt x="251" y="0"/>
                      <a:pt x="13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1" name="Google Shape;6851;p29"/>
              <p:cNvSpPr/>
              <p:nvPr/>
            </p:nvSpPr>
            <p:spPr>
              <a:xfrm>
                <a:off x="1918475" y="2471525"/>
                <a:ext cx="9650" cy="6625"/>
              </a:xfrm>
              <a:custGeom>
                <a:rect b="b" l="l" r="r" t="t"/>
                <a:pathLst>
                  <a:path extrusionOk="0" h="265" w="386">
                    <a:moveTo>
                      <a:pt x="177" y="1"/>
                    </a:moveTo>
                    <a:cubicBezTo>
                      <a:pt x="1" y="1"/>
                      <a:pt x="4" y="264"/>
                      <a:pt x="188" y="264"/>
                    </a:cubicBezTo>
                    <a:cubicBezTo>
                      <a:pt x="191" y="264"/>
                      <a:pt x="195" y="264"/>
                      <a:pt x="199" y="264"/>
                    </a:cubicBezTo>
                    <a:cubicBezTo>
                      <a:pt x="203" y="264"/>
                      <a:pt x="207" y="264"/>
                      <a:pt x="210" y="264"/>
                    </a:cubicBezTo>
                    <a:cubicBezTo>
                      <a:pt x="383" y="264"/>
                      <a:pt x="386" y="1"/>
                      <a:pt x="220" y="1"/>
                    </a:cubicBezTo>
                    <a:cubicBezTo>
                      <a:pt x="214" y="1"/>
                      <a:pt x="207" y="1"/>
                      <a:pt x="199" y="2"/>
                    </a:cubicBezTo>
                    <a:cubicBezTo>
                      <a:pt x="191" y="1"/>
                      <a:pt x="184" y="1"/>
                      <a:pt x="17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2" name="Google Shape;6852;p29"/>
              <p:cNvSpPr/>
              <p:nvPr/>
            </p:nvSpPr>
            <p:spPr>
              <a:xfrm>
                <a:off x="2306625" y="3102300"/>
                <a:ext cx="7675" cy="6650"/>
              </a:xfrm>
              <a:custGeom>
                <a:rect b="b" l="l" r="r" t="t"/>
                <a:pathLst>
                  <a:path extrusionOk="0" h="266" w="307">
                    <a:moveTo>
                      <a:pt x="139" y="0"/>
                    </a:moveTo>
                    <a:cubicBezTo>
                      <a:pt x="68" y="0"/>
                      <a:pt x="8" y="60"/>
                      <a:pt x="8" y="131"/>
                    </a:cubicBezTo>
                    <a:cubicBezTo>
                      <a:pt x="0" y="212"/>
                      <a:pt x="63" y="265"/>
                      <a:pt x="131" y="265"/>
                    </a:cubicBezTo>
                    <a:cubicBezTo>
                      <a:pt x="163" y="265"/>
                      <a:pt x="196" y="253"/>
                      <a:pt x="223" y="227"/>
                    </a:cubicBezTo>
                    <a:cubicBezTo>
                      <a:pt x="306" y="143"/>
                      <a:pt x="258" y="12"/>
                      <a:pt x="139"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3" name="Google Shape;6853;p29"/>
              <p:cNvSpPr/>
              <p:nvPr/>
            </p:nvSpPr>
            <p:spPr>
              <a:xfrm>
                <a:off x="2209300" y="3393375"/>
                <a:ext cx="7650" cy="6375"/>
              </a:xfrm>
              <a:custGeom>
                <a:rect b="b" l="l" r="r" t="t"/>
                <a:pathLst>
                  <a:path extrusionOk="0" h="255" w="306">
                    <a:moveTo>
                      <a:pt x="121" y="0"/>
                    </a:moveTo>
                    <a:cubicBezTo>
                      <a:pt x="58" y="0"/>
                      <a:pt x="8" y="55"/>
                      <a:pt x="8" y="121"/>
                    </a:cubicBezTo>
                    <a:cubicBezTo>
                      <a:pt x="0" y="201"/>
                      <a:pt x="63" y="255"/>
                      <a:pt x="131" y="255"/>
                    </a:cubicBezTo>
                    <a:cubicBezTo>
                      <a:pt x="163" y="255"/>
                      <a:pt x="196" y="243"/>
                      <a:pt x="222" y="216"/>
                    </a:cubicBezTo>
                    <a:cubicBezTo>
                      <a:pt x="306" y="145"/>
                      <a:pt x="258" y="2"/>
                      <a:pt x="139" y="2"/>
                    </a:cubicBezTo>
                    <a:cubicBezTo>
                      <a:pt x="133" y="1"/>
                      <a:pt x="127" y="0"/>
                      <a:pt x="12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4" name="Google Shape;6854;p29"/>
              <p:cNvSpPr/>
              <p:nvPr/>
            </p:nvSpPr>
            <p:spPr>
              <a:xfrm>
                <a:off x="2083875" y="3702375"/>
                <a:ext cx="7775" cy="6650"/>
              </a:xfrm>
              <a:custGeom>
                <a:rect b="b" l="l" r="r" t="t"/>
                <a:pathLst>
                  <a:path extrusionOk="0" h="266" w="311">
                    <a:moveTo>
                      <a:pt x="144" y="0"/>
                    </a:moveTo>
                    <a:cubicBezTo>
                      <a:pt x="60" y="0"/>
                      <a:pt x="1" y="60"/>
                      <a:pt x="1" y="131"/>
                    </a:cubicBezTo>
                    <a:cubicBezTo>
                      <a:pt x="1" y="212"/>
                      <a:pt x="66" y="265"/>
                      <a:pt x="135" y="265"/>
                    </a:cubicBezTo>
                    <a:cubicBezTo>
                      <a:pt x="167" y="265"/>
                      <a:pt x="200" y="253"/>
                      <a:pt x="227" y="227"/>
                    </a:cubicBezTo>
                    <a:cubicBezTo>
                      <a:pt x="310" y="143"/>
                      <a:pt x="251" y="0"/>
                      <a:pt x="14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5" name="Google Shape;6855;p29"/>
              <p:cNvSpPr/>
              <p:nvPr/>
            </p:nvSpPr>
            <p:spPr>
              <a:xfrm>
                <a:off x="2559225" y="3660700"/>
                <a:ext cx="6875" cy="6275"/>
              </a:xfrm>
              <a:custGeom>
                <a:rect b="b" l="l" r="r" t="t"/>
                <a:pathLst>
                  <a:path extrusionOk="0" h="251" w="275">
                    <a:moveTo>
                      <a:pt x="132" y="0"/>
                    </a:moveTo>
                    <a:cubicBezTo>
                      <a:pt x="60" y="0"/>
                      <a:pt x="1" y="48"/>
                      <a:pt x="1" y="120"/>
                    </a:cubicBezTo>
                    <a:cubicBezTo>
                      <a:pt x="1" y="203"/>
                      <a:pt x="60" y="250"/>
                      <a:pt x="132" y="250"/>
                    </a:cubicBezTo>
                    <a:cubicBezTo>
                      <a:pt x="215" y="250"/>
                      <a:pt x="275" y="203"/>
                      <a:pt x="275" y="120"/>
                    </a:cubicBezTo>
                    <a:cubicBezTo>
                      <a:pt x="275" y="48"/>
                      <a:pt x="215" y="0"/>
                      <a:pt x="13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6" name="Google Shape;6856;p29"/>
              <p:cNvSpPr/>
              <p:nvPr/>
            </p:nvSpPr>
            <p:spPr>
              <a:xfrm>
                <a:off x="2366350" y="4374475"/>
                <a:ext cx="6875" cy="6575"/>
              </a:xfrm>
              <a:custGeom>
                <a:rect b="b" l="l" r="r" t="t"/>
                <a:pathLst>
                  <a:path extrusionOk="0" h="263" w="275">
                    <a:moveTo>
                      <a:pt x="144" y="1"/>
                    </a:moveTo>
                    <a:cubicBezTo>
                      <a:pt x="60" y="1"/>
                      <a:pt x="1" y="60"/>
                      <a:pt x="1" y="132"/>
                    </a:cubicBezTo>
                    <a:cubicBezTo>
                      <a:pt x="1" y="203"/>
                      <a:pt x="60" y="263"/>
                      <a:pt x="144" y="263"/>
                    </a:cubicBezTo>
                    <a:cubicBezTo>
                      <a:pt x="215" y="263"/>
                      <a:pt x="275" y="203"/>
                      <a:pt x="275" y="132"/>
                    </a:cubicBezTo>
                    <a:cubicBezTo>
                      <a:pt x="275" y="60"/>
                      <a:pt x="215" y="1"/>
                      <a:pt x="14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7" name="Google Shape;6857;p29"/>
              <p:cNvSpPr/>
              <p:nvPr/>
            </p:nvSpPr>
            <p:spPr>
              <a:xfrm>
                <a:off x="3070300" y="3765175"/>
                <a:ext cx="7475" cy="6650"/>
              </a:xfrm>
              <a:custGeom>
                <a:rect b="b" l="l" r="r" t="t"/>
                <a:pathLst>
                  <a:path extrusionOk="0" h="266" w="299">
                    <a:moveTo>
                      <a:pt x="132" y="1"/>
                    </a:moveTo>
                    <a:cubicBezTo>
                      <a:pt x="61" y="1"/>
                      <a:pt x="1" y="60"/>
                      <a:pt x="1" y="132"/>
                    </a:cubicBezTo>
                    <a:cubicBezTo>
                      <a:pt x="1" y="212"/>
                      <a:pt x="61" y="266"/>
                      <a:pt x="126" y="266"/>
                    </a:cubicBezTo>
                    <a:cubicBezTo>
                      <a:pt x="157" y="266"/>
                      <a:pt x="188" y="254"/>
                      <a:pt x="215" y="227"/>
                    </a:cubicBezTo>
                    <a:cubicBezTo>
                      <a:pt x="299" y="143"/>
                      <a:pt x="251" y="12"/>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8" name="Google Shape;6858;p29"/>
              <p:cNvSpPr/>
              <p:nvPr/>
            </p:nvSpPr>
            <p:spPr>
              <a:xfrm>
                <a:off x="2988150" y="3991400"/>
                <a:ext cx="7475" cy="6450"/>
              </a:xfrm>
              <a:custGeom>
                <a:rect b="b" l="l" r="r" t="t"/>
                <a:pathLst>
                  <a:path extrusionOk="0" h="258" w="299">
                    <a:moveTo>
                      <a:pt x="132" y="0"/>
                    </a:moveTo>
                    <a:cubicBezTo>
                      <a:pt x="60" y="0"/>
                      <a:pt x="1" y="48"/>
                      <a:pt x="1" y="131"/>
                    </a:cubicBezTo>
                    <a:cubicBezTo>
                      <a:pt x="1" y="206"/>
                      <a:pt x="65" y="258"/>
                      <a:pt x="132" y="258"/>
                    </a:cubicBezTo>
                    <a:cubicBezTo>
                      <a:pt x="161" y="258"/>
                      <a:pt x="190" y="248"/>
                      <a:pt x="215" y="226"/>
                    </a:cubicBezTo>
                    <a:cubicBezTo>
                      <a:pt x="299" y="143"/>
                      <a:pt x="251" y="0"/>
                      <a:pt x="13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9" name="Google Shape;6859;p29"/>
              <p:cNvSpPr/>
              <p:nvPr/>
            </p:nvSpPr>
            <p:spPr>
              <a:xfrm>
                <a:off x="2795575" y="4192900"/>
                <a:ext cx="7475" cy="6650"/>
              </a:xfrm>
              <a:custGeom>
                <a:rect b="b" l="l" r="r" t="t"/>
                <a:pathLst>
                  <a:path extrusionOk="0" h="266" w="299">
                    <a:moveTo>
                      <a:pt x="131" y="1"/>
                    </a:moveTo>
                    <a:cubicBezTo>
                      <a:pt x="60" y="1"/>
                      <a:pt x="1" y="60"/>
                      <a:pt x="1" y="132"/>
                    </a:cubicBezTo>
                    <a:cubicBezTo>
                      <a:pt x="1" y="212"/>
                      <a:pt x="61" y="266"/>
                      <a:pt x="125" y="266"/>
                    </a:cubicBezTo>
                    <a:cubicBezTo>
                      <a:pt x="156" y="266"/>
                      <a:pt x="188" y="254"/>
                      <a:pt x="215" y="227"/>
                    </a:cubicBezTo>
                    <a:cubicBezTo>
                      <a:pt x="298" y="144"/>
                      <a:pt x="251" y="13"/>
                      <a:pt x="13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0" name="Google Shape;6860;p29"/>
              <p:cNvSpPr/>
              <p:nvPr/>
            </p:nvSpPr>
            <p:spPr>
              <a:xfrm>
                <a:off x="3423925" y="3518125"/>
                <a:ext cx="7775" cy="6650"/>
              </a:xfrm>
              <a:custGeom>
                <a:rect b="b" l="l" r="r" t="t"/>
                <a:pathLst>
                  <a:path extrusionOk="0" h="266" w="311">
                    <a:moveTo>
                      <a:pt x="143" y="0"/>
                    </a:moveTo>
                    <a:cubicBezTo>
                      <a:pt x="72" y="0"/>
                      <a:pt x="1" y="60"/>
                      <a:pt x="1" y="131"/>
                    </a:cubicBezTo>
                    <a:cubicBezTo>
                      <a:pt x="1" y="212"/>
                      <a:pt x="66" y="265"/>
                      <a:pt x="135" y="265"/>
                    </a:cubicBezTo>
                    <a:cubicBezTo>
                      <a:pt x="167" y="265"/>
                      <a:pt x="200" y="253"/>
                      <a:pt x="227" y="227"/>
                    </a:cubicBezTo>
                    <a:cubicBezTo>
                      <a:pt x="310" y="143"/>
                      <a:pt x="263" y="0"/>
                      <a:pt x="14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1" name="Google Shape;6861;p29"/>
              <p:cNvSpPr/>
              <p:nvPr/>
            </p:nvSpPr>
            <p:spPr>
              <a:xfrm>
                <a:off x="4689275" y="3780950"/>
                <a:ext cx="7750" cy="6650"/>
              </a:xfrm>
              <a:custGeom>
                <a:rect b="b" l="l" r="r" t="t"/>
                <a:pathLst>
                  <a:path extrusionOk="0" h="266" w="310">
                    <a:moveTo>
                      <a:pt x="143" y="1"/>
                    </a:moveTo>
                    <a:cubicBezTo>
                      <a:pt x="60" y="1"/>
                      <a:pt x="0" y="60"/>
                      <a:pt x="0" y="132"/>
                    </a:cubicBezTo>
                    <a:cubicBezTo>
                      <a:pt x="0" y="212"/>
                      <a:pt x="66" y="266"/>
                      <a:pt x="134" y="266"/>
                    </a:cubicBezTo>
                    <a:cubicBezTo>
                      <a:pt x="166" y="266"/>
                      <a:pt x="199" y="254"/>
                      <a:pt x="226" y="227"/>
                    </a:cubicBezTo>
                    <a:cubicBezTo>
                      <a:pt x="310" y="143"/>
                      <a:pt x="250" y="1"/>
                      <a:pt x="1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2" name="Google Shape;6862;p29"/>
              <p:cNvSpPr/>
              <p:nvPr/>
            </p:nvSpPr>
            <p:spPr>
              <a:xfrm>
                <a:off x="3730525" y="4181600"/>
                <a:ext cx="7450" cy="6450"/>
              </a:xfrm>
              <a:custGeom>
                <a:rect b="b" l="l" r="r" t="t"/>
                <a:pathLst>
                  <a:path extrusionOk="0" h="258" w="298">
                    <a:moveTo>
                      <a:pt x="131" y="0"/>
                    </a:moveTo>
                    <a:cubicBezTo>
                      <a:pt x="60" y="0"/>
                      <a:pt x="0" y="60"/>
                      <a:pt x="0" y="131"/>
                    </a:cubicBezTo>
                    <a:cubicBezTo>
                      <a:pt x="0" y="206"/>
                      <a:pt x="64" y="258"/>
                      <a:pt x="131" y="258"/>
                    </a:cubicBezTo>
                    <a:cubicBezTo>
                      <a:pt x="160" y="258"/>
                      <a:pt x="189" y="248"/>
                      <a:pt x="214" y="227"/>
                    </a:cubicBezTo>
                    <a:cubicBezTo>
                      <a:pt x="298" y="143"/>
                      <a:pt x="250" y="12"/>
                      <a:pt x="13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3" name="Google Shape;6863;p29"/>
              <p:cNvSpPr/>
              <p:nvPr/>
            </p:nvSpPr>
            <p:spPr>
              <a:xfrm>
                <a:off x="3041150" y="3291300"/>
                <a:ext cx="6850" cy="6575"/>
              </a:xfrm>
              <a:custGeom>
                <a:rect b="b" l="l" r="r" t="t"/>
                <a:pathLst>
                  <a:path extrusionOk="0" h="263" w="274">
                    <a:moveTo>
                      <a:pt x="143" y="1"/>
                    </a:moveTo>
                    <a:cubicBezTo>
                      <a:pt x="72" y="1"/>
                      <a:pt x="0" y="60"/>
                      <a:pt x="0" y="132"/>
                    </a:cubicBezTo>
                    <a:cubicBezTo>
                      <a:pt x="0" y="203"/>
                      <a:pt x="72" y="263"/>
                      <a:pt x="143" y="263"/>
                    </a:cubicBezTo>
                    <a:cubicBezTo>
                      <a:pt x="214" y="263"/>
                      <a:pt x="274" y="203"/>
                      <a:pt x="274" y="132"/>
                    </a:cubicBezTo>
                    <a:cubicBezTo>
                      <a:pt x="274" y="60"/>
                      <a:pt x="214" y="1"/>
                      <a:pt x="1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4" name="Google Shape;6864;p29"/>
              <p:cNvSpPr/>
              <p:nvPr/>
            </p:nvSpPr>
            <p:spPr>
              <a:xfrm>
                <a:off x="2792000" y="3183250"/>
                <a:ext cx="7775" cy="6650"/>
              </a:xfrm>
              <a:custGeom>
                <a:rect b="b" l="l" r="r" t="t"/>
                <a:pathLst>
                  <a:path extrusionOk="0" h="266" w="311">
                    <a:moveTo>
                      <a:pt x="144" y="1"/>
                    </a:moveTo>
                    <a:cubicBezTo>
                      <a:pt x="60" y="1"/>
                      <a:pt x="1" y="60"/>
                      <a:pt x="1" y="132"/>
                    </a:cubicBezTo>
                    <a:cubicBezTo>
                      <a:pt x="1" y="213"/>
                      <a:pt x="66" y="266"/>
                      <a:pt x="135" y="266"/>
                    </a:cubicBezTo>
                    <a:cubicBezTo>
                      <a:pt x="167" y="266"/>
                      <a:pt x="200" y="254"/>
                      <a:pt x="227" y="227"/>
                    </a:cubicBezTo>
                    <a:cubicBezTo>
                      <a:pt x="310" y="144"/>
                      <a:pt x="251" y="1"/>
                      <a:pt x="14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5" name="Google Shape;6865;p29"/>
              <p:cNvSpPr/>
              <p:nvPr/>
            </p:nvSpPr>
            <p:spPr>
              <a:xfrm>
                <a:off x="2931600" y="2869500"/>
                <a:ext cx="7775" cy="6500"/>
              </a:xfrm>
              <a:custGeom>
                <a:rect b="b" l="l" r="r" t="t"/>
                <a:pathLst>
                  <a:path extrusionOk="0" h="260" w="311">
                    <a:moveTo>
                      <a:pt x="123" y="0"/>
                    </a:moveTo>
                    <a:cubicBezTo>
                      <a:pt x="50" y="0"/>
                      <a:pt x="1" y="56"/>
                      <a:pt x="1" y="133"/>
                    </a:cubicBezTo>
                    <a:cubicBezTo>
                      <a:pt x="1" y="208"/>
                      <a:pt x="70" y="259"/>
                      <a:pt x="141" y="259"/>
                    </a:cubicBezTo>
                    <a:cubicBezTo>
                      <a:pt x="171" y="259"/>
                      <a:pt x="202" y="249"/>
                      <a:pt x="227" y="228"/>
                    </a:cubicBezTo>
                    <a:cubicBezTo>
                      <a:pt x="310" y="145"/>
                      <a:pt x="251" y="2"/>
                      <a:pt x="144" y="2"/>
                    </a:cubicBezTo>
                    <a:cubicBezTo>
                      <a:pt x="136" y="1"/>
                      <a:pt x="129" y="0"/>
                      <a:pt x="12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6" name="Google Shape;6866;p29"/>
              <p:cNvSpPr/>
              <p:nvPr/>
            </p:nvSpPr>
            <p:spPr>
              <a:xfrm>
                <a:off x="2775025" y="2452800"/>
                <a:ext cx="7475" cy="6675"/>
              </a:xfrm>
              <a:custGeom>
                <a:rect b="b" l="l" r="r" t="t"/>
                <a:pathLst>
                  <a:path extrusionOk="0" h="267" w="299">
                    <a:moveTo>
                      <a:pt x="132" y="1"/>
                    </a:moveTo>
                    <a:cubicBezTo>
                      <a:pt x="61" y="1"/>
                      <a:pt x="1" y="61"/>
                      <a:pt x="1" y="132"/>
                    </a:cubicBezTo>
                    <a:cubicBezTo>
                      <a:pt x="1" y="213"/>
                      <a:pt x="61" y="266"/>
                      <a:pt x="126" y="266"/>
                    </a:cubicBezTo>
                    <a:cubicBezTo>
                      <a:pt x="157" y="266"/>
                      <a:pt x="188" y="254"/>
                      <a:pt x="215" y="227"/>
                    </a:cubicBezTo>
                    <a:cubicBezTo>
                      <a:pt x="299" y="156"/>
                      <a:pt x="251" y="13"/>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7" name="Google Shape;6867;p29"/>
              <p:cNvSpPr/>
              <p:nvPr/>
            </p:nvSpPr>
            <p:spPr>
              <a:xfrm>
                <a:off x="3629900" y="2809400"/>
                <a:ext cx="7775" cy="6650"/>
              </a:xfrm>
              <a:custGeom>
                <a:rect b="b" l="l" r="r" t="t"/>
                <a:pathLst>
                  <a:path extrusionOk="0" h="266" w="311">
                    <a:moveTo>
                      <a:pt x="144" y="1"/>
                    </a:moveTo>
                    <a:cubicBezTo>
                      <a:pt x="72" y="1"/>
                      <a:pt x="1" y="60"/>
                      <a:pt x="1" y="132"/>
                    </a:cubicBezTo>
                    <a:cubicBezTo>
                      <a:pt x="1" y="212"/>
                      <a:pt x="66" y="266"/>
                      <a:pt x="135" y="266"/>
                    </a:cubicBezTo>
                    <a:cubicBezTo>
                      <a:pt x="167" y="266"/>
                      <a:pt x="200" y="254"/>
                      <a:pt x="227" y="227"/>
                    </a:cubicBezTo>
                    <a:cubicBezTo>
                      <a:pt x="310" y="144"/>
                      <a:pt x="251" y="1"/>
                      <a:pt x="14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8" name="Google Shape;6868;p29"/>
              <p:cNvSpPr/>
              <p:nvPr/>
            </p:nvSpPr>
            <p:spPr>
              <a:xfrm>
                <a:off x="3815350" y="3113600"/>
                <a:ext cx="7450" cy="6650"/>
              </a:xfrm>
              <a:custGeom>
                <a:rect b="b" l="l" r="r" t="t"/>
                <a:pathLst>
                  <a:path extrusionOk="0" h="266" w="298">
                    <a:moveTo>
                      <a:pt x="131" y="1"/>
                    </a:moveTo>
                    <a:cubicBezTo>
                      <a:pt x="60" y="1"/>
                      <a:pt x="0" y="60"/>
                      <a:pt x="0" y="132"/>
                    </a:cubicBezTo>
                    <a:cubicBezTo>
                      <a:pt x="0" y="213"/>
                      <a:pt x="61" y="266"/>
                      <a:pt x="125" y="266"/>
                    </a:cubicBezTo>
                    <a:cubicBezTo>
                      <a:pt x="156" y="266"/>
                      <a:pt x="188" y="254"/>
                      <a:pt x="215" y="227"/>
                    </a:cubicBezTo>
                    <a:cubicBezTo>
                      <a:pt x="298" y="156"/>
                      <a:pt x="250" y="13"/>
                      <a:pt x="13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9" name="Google Shape;6869;p29"/>
              <p:cNvSpPr/>
              <p:nvPr/>
            </p:nvSpPr>
            <p:spPr>
              <a:xfrm>
                <a:off x="2695275" y="3010025"/>
                <a:ext cx="6850" cy="6575"/>
              </a:xfrm>
              <a:custGeom>
                <a:rect b="b" l="l" r="r" t="t"/>
                <a:pathLst>
                  <a:path extrusionOk="0" h="263" w="274">
                    <a:moveTo>
                      <a:pt x="131" y="0"/>
                    </a:moveTo>
                    <a:cubicBezTo>
                      <a:pt x="60" y="0"/>
                      <a:pt x="0" y="60"/>
                      <a:pt x="0" y="131"/>
                    </a:cubicBezTo>
                    <a:cubicBezTo>
                      <a:pt x="0" y="203"/>
                      <a:pt x="60" y="262"/>
                      <a:pt x="131" y="262"/>
                    </a:cubicBezTo>
                    <a:cubicBezTo>
                      <a:pt x="203" y="262"/>
                      <a:pt x="274" y="203"/>
                      <a:pt x="274" y="131"/>
                    </a:cubicBezTo>
                    <a:cubicBezTo>
                      <a:pt x="274" y="60"/>
                      <a:pt x="203" y="0"/>
                      <a:pt x="13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0" name="Google Shape;6870;p29"/>
              <p:cNvSpPr/>
              <p:nvPr/>
            </p:nvSpPr>
            <p:spPr>
              <a:xfrm>
                <a:off x="1995775" y="2767725"/>
                <a:ext cx="7750" cy="6475"/>
              </a:xfrm>
              <a:custGeom>
                <a:rect b="b" l="l" r="r" t="t"/>
                <a:pathLst>
                  <a:path extrusionOk="0" h="259" w="310">
                    <a:moveTo>
                      <a:pt x="143" y="1"/>
                    </a:moveTo>
                    <a:cubicBezTo>
                      <a:pt x="72" y="1"/>
                      <a:pt x="12" y="60"/>
                      <a:pt x="0" y="132"/>
                    </a:cubicBezTo>
                    <a:cubicBezTo>
                      <a:pt x="0" y="207"/>
                      <a:pt x="70" y="258"/>
                      <a:pt x="141" y="258"/>
                    </a:cubicBezTo>
                    <a:cubicBezTo>
                      <a:pt x="171" y="258"/>
                      <a:pt x="201" y="249"/>
                      <a:pt x="227" y="227"/>
                    </a:cubicBezTo>
                    <a:cubicBezTo>
                      <a:pt x="310" y="144"/>
                      <a:pt x="250" y="1"/>
                      <a:pt x="1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1" name="Google Shape;6871;p29"/>
              <p:cNvSpPr/>
              <p:nvPr/>
            </p:nvSpPr>
            <p:spPr>
              <a:xfrm>
                <a:off x="1842475" y="2609675"/>
                <a:ext cx="7475" cy="6525"/>
              </a:xfrm>
              <a:custGeom>
                <a:rect b="b" l="l" r="r" t="t"/>
                <a:pathLst>
                  <a:path extrusionOk="0" h="261" w="299">
                    <a:moveTo>
                      <a:pt x="132" y="1"/>
                    </a:moveTo>
                    <a:cubicBezTo>
                      <a:pt x="60" y="1"/>
                      <a:pt x="1" y="60"/>
                      <a:pt x="1" y="132"/>
                    </a:cubicBezTo>
                    <a:cubicBezTo>
                      <a:pt x="1" y="212"/>
                      <a:pt x="61" y="260"/>
                      <a:pt x="126" y="260"/>
                    </a:cubicBezTo>
                    <a:cubicBezTo>
                      <a:pt x="157" y="260"/>
                      <a:pt x="188" y="250"/>
                      <a:pt x="215" y="227"/>
                    </a:cubicBezTo>
                    <a:cubicBezTo>
                      <a:pt x="298" y="143"/>
                      <a:pt x="251" y="12"/>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2" name="Google Shape;6872;p29"/>
              <p:cNvSpPr/>
              <p:nvPr/>
            </p:nvSpPr>
            <p:spPr>
              <a:xfrm>
                <a:off x="1810500" y="1837825"/>
                <a:ext cx="9225" cy="6625"/>
              </a:xfrm>
              <a:custGeom>
                <a:rect b="b" l="l" r="r" t="t"/>
                <a:pathLst>
                  <a:path extrusionOk="0" h="265" w="369">
                    <a:moveTo>
                      <a:pt x="164" y="0"/>
                    </a:moveTo>
                    <a:cubicBezTo>
                      <a:pt x="1" y="0"/>
                      <a:pt x="1" y="265"/>
                      <a:pt x="164" y="265"/>
                    </a:cubicBezTo>
                    <a:cubicBezTo>
                      <a:pt x="170" y="265"/>
                      <a:pt x="177" y="265"/>
                      <a:pt x="184" y="264"/>
                    </a:cubicBezTo>
                    <a:cubicBezTo>
                      <a:pt x="191" y="265"/>
                      <a:pt x="198" y="265"/>
                      <a:pt x="205" y="265"/>
                    </a:cubicBezTo>
                    <a:cubicBezTo>
                      <a:pt x="368" y="265"/>
                      <a:pt x="368" y="0"/>
                      <a:pt x="205" y="0"/>
                    </a:cubicBezTo>
                    <a:cubicBezTo>
                      <a:pt x="198" y="0"/>
                      <a:pt x="191" y="1"/>
                      <a:pt x="184" y="2"/>
                    </a:cubicBezTo>
                    <a:cubicBezTo>
                      <a:pt x="177" y="1"/>
                      <a:pt x="170" y="0"/>
                      <a:pt x="16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3" name="Google Shape;6873;p29"/>
              <p:cNvSpPr/>
              <p:nvPr/>
            </p:nvSpPr>
            <p:spPr>
              <a:xfrm>
                <a:off x="1120375" y="1474375"/>
                <a:ext cx="7450" cy="6400"/>
              </a:xfrm>
              <a:custGeom>
                <a:rect b="b" l="l" r="r" t="t"/>
                <a:pathLst>
                  <a:path extrusionOk="0" h="256" w="298">
                    <a:moveTo>
                      <a:pt x="113" y="1"/>
                    </a:moveTo>
                    <a:cubicBezTo>
                      <a:pt x="50" y="1"/>
                      <a:pt x="0" y="57"/>
                      <a:pt x="0" y="133"/>
                    </a:cubicBezTo>
                    <a:cubicBezTo>
                      <a:pt x="0" y="205"/>
                      <a:pt x="59" y="256"/>
                      <a:pt x="124" y="256"/>
                    </a:cubicBezTo>
                    <a:cubicBezTo>
                      <a:pt x="155" y="256"/>
                      <a:pt x="187" y="244"/>
                      <a:pt x="214" y="217"/>
                    </a:cubicBezTo>
                    <a:cubicBezTo>
                      <a:pt x="298" y="145"/>
                      <a:pt x="250" y="2"/>
                      <a:pt x="131" y="2"/>
                    </a:cubicBezTo>
                    <a:cubicBezTo>
                      <a:pt x="125" y="1"/>
                      <a:pt x="119" y="1"/>
                      <a:pt x="11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4" name="Google Shape;6874;p29"/>
              <p:cNvSpPr/>
              <p:nvPr/>
            </p:nvSpPr>
            <p:spPr>
              <a:xfrm>
                <a:off x="1754675" y="1531525"/>
                <a:ext cx="7750" cy="6400"/>
              </a:xfrm>
              <a:custGeom>
                <a:rect b="b" l="l" r="r" t="t"/>
                <a:pathLst>
                  <a:path extrusionOk="0" h="256" w="310">
                    <a:moveTo>
                      <a:pt x="125" y="1"/>
                    </a:moveTo>
                    <a:cubicBezTo>
                      <a:pt x="60" y="1"/>
                      <a:pt x="0" y="57"/>
                      <a:pt x="0" y="133"/>
                    </a:cubicBezTo>
                    <a:cubicBezTo>
                      <a:pt x="0" y="205"/>
                      <a:pt x="65" y="256"/>
                      <a:pt x="133" y="256"/>
                    </a:cubicBezTo>
                    <a:cubicBezTo>
                      <a:pt x="166" y="256"/>
                      <a:pt x="199" y="244"/>
                      <a:pt x="227" y="217"/>
                    </a:cubicBezTo>
                    <a:cubicBezTo>
                      <a:pt x="310" y="145"/>
                      <a:pt x="250" y="2"/>
                      <a:pt x="143" y="2"/>
                    </a:cubicBezTo>
                    <a:cubicBezTo>
                      <a:pt x="137" y="1"/>
                      <a:pt x="131" y="1"/>
                      <a:pt x="12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5" name="Google Shape;6875;p29"/>
              <p:cNvSpPr/>
              <p:nvPr/>
            </p:nvSpPr>
            <p:spPr>
              <a:xfrm>
                <a:off x="1641050" y="1002925"/>
                <a:ext cx="7675" cy="6650"/>
              </a:xfrm>
              <a:custGeom>
                <a:rect b="b" l="l" r="r" t="t"/>
                <a:pathLst>
                  <a:path extrusionOk="0" h="266" w="307">
                    <a:moveTo>
                      <a:pt x="140" y="1"/>
                    </a:moveTo>
                    <a:cubicBezTo>
                      <a:pt x="69" y="1"/>
                      <a:pt x="9" y="60"/>
                      <a:pt x="9" y="132"/>
                    </a:cubicBezTo>
                    <a:cubicBezTo>
                      <a:pt x="1" y="212"/>
                      <a:pt x="64" y="266"/>
                      <a:pt x="132" y="266"/>
                    </a:cubicBezTo>
                    <a:cubicBezTo>
                      <a:pt x="164" y="266"/>
                      <a:pt x="197" y="254"/>
                      <a:pt x="223" y="227"/>
                    </a:cubicBezTo>
                    <a:cubicBezTo>
                      <a:pt x="307" y="144"/>
                      <a:pt x="259" y="1"/>
                      <a:pt x="14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6" name="Google Shape;6876;p29"/>
              <p:cNvSpPr/>
              <p:nvPr/>
            </p:nvSpPr>
            <p:spPr>
              <a:xfrm>
                <a:off x="1448075" y="2492100"/>
                <a:ext cx="7775" cy="6650"/>
              </a:xfrm>
              <a:custGeom>
                <a:rect b="b" l="l" r="r" t="t"/>
                <a:pathLst>
                  <a:path extrusionOk="0" h="266" w="311">
                    <a:moveTo>
                      <a:pt x="144" y="1"/>
                    </a:moveTo>
                    <a:cubicBezTo>
                      <a:pt x="72" y="1"/>
                      <a:pt x="13" y="60"/>
                      <a:pt x="1" y="132"/>
                    </a:cubicBezTo>
                    <a:cubicBezTo>
                      <a:pt x="1" y="212"/>
                      <a:pt x="67" y="266"/>
                      <a:pt x="135" y="266"/>
                    </a:cubicBezTo>
                    <a:cubicBezTo>
                      <a:pt x="167" y="266"/>
                      <a:pt x="200" y="254"/>
                      <a:pt x="227" y="227"/>
                    </a:cubicBezTo>
                    <a:cubicBezTo>
                      <a:pt x="310" y="155"/>
                      <a:pt x="263" y="13"/>
                      <a:pt x="14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7" name="Google Shape;6877;p29"/>
              <p:cNvSpPr/>
              <p:nvPr/>
            </p:nvSpPr>
            <p:spPr>
              <a:xfrm>
                <a:off x="1562550" y="2880800"/>
                <a:ext cx="9225" cy="6650"/>
              </a:xfrm>
              <a:custGeom>
                <a:rect b="b" l="l" r="r" t="t"/>
                <a:pathLst>
                  <a:path extrusionOk="0" h="266" w="369">
                    <a:moveTo>
                      <a:pt x="164" y="1"/>
                    </a:moveTo>
                    <a:cubicBezTo>
                      <a:pt x="1" y="1"/>
                      <a:pt x="1" y="265"/>
                      <a:pt x="164" y="265"/>
                    </a:cubicBezTo>
                    <a:cubicBezTo>
                      <a:pt x="171" y="265"/>
                      <a:pt x="177" y="265"/>
                      <a:pt x="184" y="264"/>
                    </a:cubicBezTo>
                    <a:cubicBezTo>
                      <a:pt x="191" y="265"/>
                      <a:pt x="198" y="265"/>
                      <a:pt x="205" y="265"/>
                    </a:cubicBezTo>
                    <a:cubicBezTo>
                      <a:pt x="368" y="265"/>
                      <a:pt x="368" y="1"/>
                      <a:pt x="205" y="1"/>
                    </a:cubicBezTo>
                    <a:cubicBezTo>
                      <a:pt x="198" y="1"/>
                      <a:pt x="191" y="1"/>
                      <a:pt x="184" y="2"/>
                    </a:cubicBezTo>
                    <a:cubicBezTo>
                      <a:pt x="177" y="1"/>
                      <a:pt x="171" y="1"/>
                      <a:pt x="16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8" name="Google Shape;6878;p29"/>
              <p:cNvSpPr/>
              <p:nvPr/>
            </p:nvSpPr>
            <p:spPr>
              <a:xfrm>
                <a:off x="2004500" y="2263775"/>
                <a:ext cx="9350" cy="6600"/>
              </a:xfrm>
              <a:custGeom>
                <a:rect b="b" l="l" r="r" t="t"/>
                <a:pathLst>
                  <a:path extrusionOk="0" h="264" w="374">
                    <a:moveTo>
                      <a:pt x="166" y="0"/>
                    </a:moveTo>
                    <a:cubicBezTo>
                      <a:pt x="0" y="0"/>
                      <a:pt x="4" y="264"/>
                      <a:pt x="176" y="264"/>
                    </a:cubicBezTo>
                    <a:cubicBezTo>
                      <a:pt x="180" y="264"/>
                      <a:pt x="183" y="264"/>
                      <a:pt x="187" y="263"/>
                    </a:cubicBezTo>
                    <a:cubicBezTo>
                      <a:pt x="191" y="264"/>
                      <a:pt x="195" y="264"/>
                      <a:pt x="198" y="264"/>
                    </a:cubicBezTo>
                    <a:cubicBezTo>
                      <a:pt x="371" y="264"/>
                      <a:pt x="374" y="0"/>
                      <a:pt x="208" y="0"/>
                    </a:cubicBezTo>
                    <a:cubicBezTo>
                      <a:pt x="202" y="0"/>
                      <a:pt x="195" y="1"/>
                      <a:pt x="187" y="2"/>
                    </a:cubicBezTo>
                    <a:cubicBezTo>
                      <a:pt x="180" y="1"/>
                      <a:pt x="173" y="0"/>
                      <a:pt x="16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9" name="Google Shape;6879;p29"/>
              <p:cNvSpPr/>
              <p:nvPr/>
            </p:nvSpPr>
            <p:spPr>
              <a:xfrm>
                <a:off x="1084350" y="2031025"/>
                <a:ext cx="7475" cy="6600"/>
              </a:xfrm>
              <a:custGeom>
                <a:rect b="b" l="l" r="r" t="t"/>
                <a:pathLst>
                  <a:path extrusionOk="0" h="264" w="299">
                    <a:moveTo>
                      <a:pt x="131" y="1"/>
                    </a:moveTo>
                    <a:cubicBezTo>
                      <a:pt x="60" y="1"/>
                      <a:pt x="0" y="60"/>
                      <a:pt x="0" y="132"/>
                    </a:cubicBezTo>
                    <a:cubicBezTo>
                      <a:pt x="0" y="206"/>
                      <a:pt x="64" y="264"/>
                      <a:pt x="130" y="264"/>
                    </a:cubicBezTo>
                    <a:cubicBezTo>
                      <a:pt x="160" y="264"/>
                      <a:pt x="189" y="253"/>
                      <a:pt x="215" y="227"/>
                    </a:cubicBezTo>
                    <a:cubicBezTo>
                      <a:pt x="298" y="144"/>
                      <a:pt x="251" y="1"/>
                      <a:pt x="13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0" name="Google Shape;6880;p29"/>
              <p:cNvSpPr/>
              <p:nvPr/>
            </p:nvSpPr>
            <p:spPr>
              <a:xfrm>
                <a:off x="1136450" y="2258750"/>
                <a:ext cx="7450" cy="6450"/>
              </a:xfrm>
              <a:custGeom>
                <a:rect b="b" l="l" r="r" t="t"/>
                <a:pathLst>
                  <a:path extrusionOk="0" h="258" w="298">
                    <a:moveTo>
                      <a:pt x="131" y="0"/>
                    </a:moveTo>
                    <a:cubicBezTo>
                      <a:pt x="60" y="0"/>
                      <a:pt x="0" y="48"/>
                      <a:pt x="0" y="131"/>
                    </a:cubicBezTo>
                    <a:cubicBezTo>
                      <a:pt x="0" y="206"/>
                      <a:pt x="64" y="258"/>
                      <a:pt x="131" y="258"/>
                    </a:cubicBezTo>
                    <a:cubicBezTo>
                      <a:pt x="160" y="258"/>
                      <a:pt x="189" y="248"/>
                      <a:pt x="214" y="226"/>
                    </a:cubicBezTo>
                    <a:cubicBezTo>
                      <a:pt x="298" y="143"/>
                      <a:pt x="250" y="0"/>
                      <a:pt x="13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1" name="Google Shape;6881;p29"/>
              <p:cNvSpPr/>
              <p:nvPr/>
            </p:nvSpPr>
            <p:spPr>
              <a:xfrm>
                <a:off x="2517275" y="1742000"/>
                <a:ext cx="7750" cy="6475"/>
              </a:xfrm>
              <a:custGeom>
                <a:rect b="b" l="l" r="r" t="t"/>
                <a:pathLst>
                  <a:path extrusionOk="0" h="259" w="310">
                    <a:moveTo>
                      <a:pt x="143" y="1"/>
                    </a:moveTo>
                    <a:cubicBezTo>
                      <a:pt x="60" y="1"/>
                      <a:pt x="0" y="60"/>
                      <a:pt x="0" y="132"/>
                    </a:cubicBezTo>
                    <a:cubicBezTo>
                      <a:pt x="0" y="207"/>
                      <a:pt x="70" y="258"/>
                      <a:pt x="140" y="258"/>
                    </a:cubicBezTo>
                    <a:cubicBezTo>
                      <a:pt x="171" y="258"/>
                      <a:pt x="201" y="249"/>
                      <a:pt x="226" y="227"/>
                    </a:cubicBezTo>
                    <a:cubicBezTo>
                      <a:pt x="310" y="144"/>
                      <a:pt x="250" y="1"/>
                      <a:pt x="1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2" name="Google Shape;6882;p29"/>
              <p:cNvSpPr/>
              <p:nvPr/>
            </p:nvSpPr>
            <p:spPr>
              <a:xfrm>
                <a:off x="2397900" y="1508950"/>
                <a:ext cx="6875" cy="6575"/>
              </a:xfrm>
              <a:custGeom>
                <a:rect b="b" l="l" r="r" t="t"/>
                <a:pathLst>
                  <a:path extrusionOk="0" h="263" w="275">
                    <a:moveTo>
                      <a:pt x="144" y="0"/>
                    </a:moveTo>
                    <a:cubicBezTo>
                      <a:pt x="60" y="0"/>
                      <a:pt x="1" y="60"/>
                      <a:pt x="1" y="131"/>
                    </a:cubicBezTo>
                    <a:cubicBezTo>
                      <a:pt x="1" y="203"/>
                      <a:pt x="60" y="262"/>
                      <a:pt x="144" y="262"/>
                    </a:cubicBezTo>
                    <a:cubicBezTo>
                      <a:pt x="215" y="262"/>
                      <a:pt x="275" y="203"/>
                      <a:pt x="275" y="131"/>
                    </a:cubicBezTo>
                    <a:cubicBezTo>
                      <a:pt x="275" y="60"/>
                      <a:pt x="215" y="0"/>
                      <a:pt x="14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3" name="Google Shape;6883;p29"/>
              <p:cNvSpPr/>
              <p:nvPr/>
            </p:nvSpPr>
            <p:spPr>
              <a:xfrm>
                <a:off x="2788725" y="1418150"/>
                <a:ext cx="7475" cy="6675"/>
              </a:xfrm>
              <a:custGeom>
                <a:rect b="b" l="l" r="r" t="t"/>
                <a:pathLst>
                  <a:path extrusionOk="0" h="267" w="299">
                    <a:moveTo>
                      <a:pt x="132" y="1"/>
                    </a:moveTo>
                    <a:cubicBezTo>
                      <a:pt x="60" y="1"/>
                      <a:pt x="1" y="60"/>
                      <a:pt x="1" y="132"/>
                    </a:cubicBezTo>
                    <a:cubicBezTo>
                      <a:pt x="1" y="213"/>
                      <a:pt x="61" y="266"/>
                      <a:pt x="126" y="266"/>
                    </a:cubicBezTo>
                    <a:cubicBezTo>
                      <a:pt x="156" y="266"/>
                      <a:pt x="188" y="254"/>
                      <a:pt x="215" y="227"/>
                    </a:cubicBezTo>
                    <a:cubicBezTo>
                      <a:pt x="298" y="156"/>
                      <a:pt x="251" y="13"/>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4" name="Google Shape;6884;p29"/>
              <p:cNvSpPr/>
              <p:nvPr/>
            </p:nvSpPr>
            <p:spPr>
              <a:xfrm>
                <a:off x="2573225" y="1144925"/>
                <a:ext cx="7775" cy="6450"/>
              </a:xfrm>
              <a:custGeom>
                <a:rect b="b" l="l" r="r" t="t"/>
                <a:pathLst>
                  <a:path extrusionOk="0" h="258" w="311">
                    <a:moveTo>
                      <a:pt x="132" y="0"/>
                    </a:moveTo>
                    <a:cubicBezTo>
                      <a:pt x="60" y="0"/>
                      <a:pt x="1" y="48"/>
                      <a:pt x="1" y="131"/>
                    </a:cubicBezTo>
                    <a:cubicBezTo>
                      <a:pt x="1" y="206"/>
                      <a:pt x="64" y="257"/>
                      <a:pt x="131" y="257"/>
                    </a:cubicBezTo>
                    <a:cubicBezTo>
                      <a:pt x="160" y="257"/>
                      <a:pt x="190" y="248"/>
                      <a:pt x="215" y="226"/>
                    </a:cubicBezTo>
                    <a:cubicBezTo>
                      <a:pt x="310" y="143"/>
                      <a:pt x="251" y="0"/>
                      <a:pt x="13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5" name="Google Shape;6885;p29"/>
              <p:cNvSpPr/>
              <p:nvPr/>
            </p:nvSpPr>
            <p:spPr>
              <a:xfrm>
                <a:off x="3230150" y="1622050"/>
                <a:ext cx="7475" cy="6650"/>
              </a:xfrm>
              <a:custGeom>
                <a:rect b="b" l="l" r="r" t="t"/>
                <a:pathLst>
                  <a:path extrusionOk="0" h="266" w="299">
                    <a:moveTo>
                      <a:pt x="132" y="1"/>
                    </a:moveTo>
                    <a:cubicBezTo>
                      <a:pt x="60" y="1"/>
                      <a:pt x="1" y="60"/>
                      <a:pt x="1" y="132"/>
                    </a:cubicBezTo>
                    <a:cubicBezTo>
                      <a:pt x="1" y="212"/>
                      <a:pt x="61" y="266"/>
                      <a:pt x="126" y="266"/>
                    </a:cubicBezTo>
                    <a:cubicBezTo>
                      <a:pt x="156" y="266"/>
                      <a:pt x="188" y="254"/>
                      <a:pt x="215" y="227"/>
                    </a:cubicBezTo>
                    <a:cubicBezTo>
                      <a:pt x="298" y="144"/>
                      <a:pt x="251" y="13"/>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6" name="Google Shape;6886;p29"/>
              <p:cNvSpPr/>
              <p:nvPr/>
            </p:nvSpPr>
            <p:spPr>
              <a:xfrm>
                <a:off x="3298900" y="1128550"/>
                <a:ext cx="7475" cy="6500"/>
              </a:xfrm>
              <a:custGeom>
                <a:rect b="b" l="l" r="r" t="t"/>
                <a:pathLst>
                  <a:path extrusionOk="0" h="260" w="299">
                    <a:moveTo>
                      <a:pt x="144" y="0"/>
                    </a:moveTo>
                    <a:cubicBezTo>
                      <a:pt x="61" y="0"/>
                      <a:pt x="1" y="60"/>
                      <a:pt x="1" y="131"/>
                    </a:cubicBezTo>
                    <a:cubicBezTo>
                      <a:pt x="1" y="212"/>
                      <a:pt x="67" y="260"/>
                      <a:pt x="132" y="260"/>
                    </a:cubicBezTo>
                    <a:cubicBezTo>
                      <a:pt x="162" y="260"/>
                      <a:pt x="192" y="249"/>
                      <a:pt x="215" y="226"/>
                    </a:cubicBezTo>
                    <a:cubicBezTo>
                      <a:pt x="299" y="143"/>
                      <a:pt x="251" y="12"/>
                      <a:pt x="14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7" name="Google Shape;6887;p29"/>
              <p:cNvSpPr/>
              <p:nvPr/>
            </p:nvSpPr>
            <p:spPr>
              <a:xfrm>
                <a:off x="3527800" y="2197100"/>
                <a:ext cx="7775" cy="6375"/>
              </a:xfrm>
              <a:custGeom>
                <a:rect b="b" l="l" r="r" t="t"/>
                <a:pathLst>
                  <a:path extrusionOk="0" h="255" w="311">
                    <a:moveTo>
                      <a:pt x="125" y="0"/>
                    </a:moveTo>
                    <a:cubicBezTo>
                      <a:pt x="61" y="0"/>
                      <a:pt x="1" y="55"/>
                      <a:pt x="1" y="121"/>
                    </a:cubicBezTo>
                    <a:cubicBezTo>
                      <a:pt x="1" y="201"/>
                      <a:pt x="67" y="255"/>
                      <a:pt x="135" y="255"/>
                    </a:cubicBezTo>
                    <a:cubicBezTo>
                      <a:pt x="167" y="255"/>
                      <a:pt x="200" y="243"/>
                      <a:pt x="227" y="216"/>
                    </a:cubicBezTo>
                    <a:cubicBezTo>
                      <a:pt x="310" y="144"/>
                      <a:pt x="251" y="2"/>
                      <a:pt x="144" y="2"/>
                    </a:cubicBezTo>
                    <a:cubicBezTo>
                      <a:pt x="138" y="1"/>
                      <a:pt x="131" y="0"/>
                      <a:pt x="12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8" name="Google Shape;6888;p29"/>
              <p:cNvSpPr/>
              <p:nvPr/>
            </p:nvSpPr>
            <p:spPr>
              <a:xfrm>
                <a:off x="3902050" y="2461450"/>
                <a:ext cx="7675" cy="6650"/>
              </a:xfrm>
              <a:custGeom>
                <a:rect b="b" l="l" r="r" t="t"/>
                <a:pathLst>
                  <a:path extrusionOk="0" h="266" w="307">
                    <a:moveTo>
                      <a:pt x="140" y="0"/>
                    </a:moveTo>
                    <a:cubicBezTo>
                      <a:pt x="68" y="0"/>
                      <a:pt x="9" y="60"/>
                      <a:pt x="9" y="131"/>
                    </a:cubicBezTo>
                    <a:cubicBezTo>
                      <a:pt x="1" y="212"/>
                      <a:pt x="64" y="265"/>
                      <a:pt x="131" y="265"/>
                    </a:cubicBezTo>
                    <a:cubicBezTo>
                      <a:pt x="163" y="265"/>
                      <a:pt x="196" y="253"/>
                      <a:pt x="223" y="226"/>
                    </a:cubicBezTo>
                    <a:cubicBezTo>
                      <a:pt x="307" y="143"/>
                      <a:pt x="259" y="0"/>
                      <a:pt x="14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9" name="Google Shape;6889;p29"/>
              <p:cNvSpPr/>
              <p:nvPr/>
            </p:nvSpPr>
            <p:spPr>
              <a:xfrm>
                <a:off x="3531375" y="2052175"/>
                <a:ext cx="7475" cy="6650"/>
              </a:xfrm>
              <a:custGeom>
                <a:rect b="b" l="l" r="r" t="t"/>
                <a:pathLst>
                  <a:path extrusionOk="0" h="266" w="299">
                    <a:moveTo>
                      <a:pt x="132" y="0"/>
                    </a:moveTo>
                    <a:cubicBezTo>
                      <a:pt x="60" y="0"/>
                      <a:pt x="1" y="60"/>
                      <a:pt x="1" y="131"/>
                    </a:cubicBezTo>
                    <a:cubicBezTo>
                      <a:pt x="1" y="212"/>
                      <a:pt x="61" y="265"/>
                      <a:pt x="126" y="265"/>
                    </a:cubicBezTo>
                    <a:cubicBezTo>
                      <a:pt x="156" y="265"/>
                      <a:pt x="188" y="253"/>
                      <a:pt x="215" y="226"/>
                    </a:cubicBezTo>
                    <a:cubicBezTo>
                      <a:pt x="298" y="143"/>
                      <a:pt x="251" y="0"/>
                      <a:pt x="13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0" name="Google Shape;6890;p29"/>
              <p:cNvSpPr/>
              <p:nvPr/>
            </p:nvSpPr>
            <p:spPr>
              <a:xfrm>
                <a:off x="1701100" y="2387900"/>
                <a:ext cx="14900" cy="12800"/>
              </a:xfrm>
              <a:custGeom>
                <a:rect b="b" l="l" r="r" t="t"/>
                <a:pathLst>
                  <a:path extrusionOk="0" h="512" w="596">
                    <a:moveTo>
                      <a:pt x="253" y="1"/>
                    </a:moveTo>
                    <a:cubicBezTo>
                      <a:pt x="109" y="1"/>
                      <a:pt x="0" y="115"/>
                      <a:pt x="0" y="251"/>
                    </a:cubicBezTo>
                    <a:cubicBezTo>
                      <a:pt x="0" y="407"/>
                      <a:pt x="130" y="512"/>
                      <a:pt x="261" y="512"/>
                    </a:cubicBezTo>
                    <a:cubicBezTo>
                      <a:pt x="321" y="512"/>
                      <a:pt x="381" y="490"/>
                      <a:pt x="429" y="442"/>
                    </a:cubicBezTo>
                    <a:cubicBezTo>
                      <a:pt x="596" y="275"/>
                      <a:pt x="488" y="1"/>
                      <a:pt x="274" y="1"/>
                    </a:cubicBezTo>
                    <a:cubicBezTo>
                      <a:pt x="267" y="1"/>
                      <a:pt x="260" y="1"/>
                      <a:pt x="25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1" name="Google Shape;6891;p29"/>
              <p:cNvSpPr/>
              <p:nvPr/>
            </p:nvSpPr>
            <p:spPr>
              <a:xfrm>
                <a:off x="864375" y="3061525"/>
                <a:ext cx="14925" cy="12800"/>
              </a:xfrm>
              <a:custGeom>
                <a:rect b="b" l="l" r="r" t="t"/>
                <a:pathLst>
                  <a:path extrusionOk="0" h="512" w="597">
                    <a:moveTo>
                      <a:pt x="275" y="0"/>
                    </a:moveTo>
                    <a:cubicBezTo>
                      <a:pt x="132" y="0"/>
                      <a:pt x="13" y="107"/>
                      <a:pt x="1" y="262"/>
                    </a:cubicBezTo>
                    <a:cubicBezTo>
                      <a:pt x="1" y="409"/>
                      <a:pt x="129" y="511"/>
                      <a:pt x="260" y="511"/>
                    </a:cubicBezTo>
                    <a:cubicBezTo>
                      <a:pt x="320" y="511"/>
                      <a:pt x="381" y="490"/>
                      <a:pt x="429" y="441"/>
                    </a:cubicBezTo>
                    <a:cubicBezTo>
                      <a:pt x="596" y="286"/>
                      <a:pt x="489" y="12"/>
                      <a:pt x="27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2" name="Google Shape;6892;p29"/>
              <p:cNvSpPr/>
              <p:nvPr/>
            </p:nvSpPr>
            <p:spPr>
              <a:xfrm>
                <a:off x="1461175" y="1886075"/>
                <a:ext cx="14925" cy="12850"/>
              </a:xfrm>
              <a:custGeom>
                <a:rect b="b" l="l" r="r" t="t"/>
                <a:pathLst>
                  <a:path extrusionOk="0" h="514" w="597">
                    <a:moveTo>
                      <a:pt x="263" y="1"/>
                    </a:moveTo>
                    <a:cubicBezTo>
                      <a:pt x="120" y="1"/>
                      <a:pt x="1" y="120"/>
                      <a:pt x="1" y="262"/>
                    </a:cubicBezTo>
                    <a:cubicBezTo>
                      <a:pt x="1" y="415"/>
                      <a:pt x="120" y="514"/>
                      <a:pt x="249" y="514"/>
                    </a:cubicBezTo>
                    <a:cubicBezTo>
                      <a:pt x="311" y="514"/>
                      <a:pt x="375" y="491"/>
                      <a:pt x="429" y="441"/>
                    </a:cubicBezTo>
                    <a:cubicBezTo>
                      <a:pt x="596" y="286"/>
                      <a:pt x="489" y="12"/>
                      <a:pt x="26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3" name="Google Shape;6893;p29"/>
              <p:cNvSpPr/>
              <p:nvPr/>
            </p:nvSpPr>
            <p:spPr>
              <a:xfrm>
                <a:off x="1077500" y="1742000"/>
                <a:ext cx="14900" cy="12800"/>
              </a:xfrm>
              <a:custGeom>
                <a:rect b="b" l="l" r="r" t="t"/>
                <a:pathLst>
                  <a:path extrusionOk="0" h="512" w="596">
                    <a:moveTo>
                      <a:pt x="274" y="1"/>
                    </a:moveTo>
                    <a:cubicBezTo>
                      <a:pt x="120" y="1"/>
                      <a:pt x="1" y="108"/>
                      <a:pt x="1" y="263"/>
                    </a:cubicBezTo>
                    <a:cubicBezTo>
                      <a:pt x="1" y="410"/>
                      <a:pt x="129" y="512"/>
                      <a:pt x="260" y="512"/>
                    </a:cubicBezTo>
                    <a:cubicBezTo>
                      <a:pt x="320" y="512"/>
                      <a:pt x="381" y="490"/>
                      <a:pt x="429" y="441"/>
                    </a:cubicBezTo>
                    <a:cubicBezTo>
                      <a:pt x="596" y="287"/>
                      <a:pt x="489" y="13"/>
                      <a:pt x="27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4" name="Google Shape;6894;p29"/>
              <p:cNvSpPr/>
              <p:nvPr/>
            </p:nvSpPr>
            <p:spPr>
              <a:xfrm>
                <a:off x="1835050" y="1697075"/>
                <a:ext cx="14900" cy="12775"/>
              </a:xfrm>
              <a:custGeom>
                <a:rect b="b" l="l" r="r" t="t"/>
                <a:pathLst>
                  <a:path extrusionOk="0" h="511" w="596">
                    <a:moveTo>
                      <a:pt x="274" y="0"/>
                    </a:moveTo>
                    <a:cubicBezTo>
                      <a:pt x="119" y="0"/>
                      <a:pt x="0" y="107"/>
                      <a:pt x="0" y="250"/>
                    </a:cubicBezTo>
                    <a:cubicBezTo>
                      <a:pt x="0" y="406"/>
                      <a:pt x="130" y="511"/>
                      <a:pt x="261" y="511"/>
                    </a:cubicBezTo>
                    <a:cubicBezTo>
                      <a:pt x="320" y="511"/>
                      <a:pt x="380" y="489"/>
                      <a:pt x="429" y="441"/>
                    </a:cubicBezTo>
                    <a:cubicBezTo>
                      <a:pt x="595" y="286"/>
                      <a:pt x="488" y="12"/>
                      <a:pt x="27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5" name="Google Shape;6895;p29"/>
              <p:cNvSpPr/>
              <p:nvPr/>
            </p:nvSpPr>
            <p:spPr>
              <a:xfrm>
                <a:off x="2043100" y="1415175"/>
                <a:ext cx="14900" cy="12800"/>
              </a:xfrm>
              <a:custGeom>
                <a:rect b="b" l="l" r="r" t="t"/>
                <a:pathLst>
                  <a:path extrusionOk="0" h="512" w="596">
                    <a:moveTo>
                      <a:pt x="262" y="1"/>
                    </a:moveTo>
                    <a:cubicBezTo>
                      <a:pt x="120" y="1"/>
                      <a:pt x="1" y="108"/>
                      <a:pt x="1" y="251"/>
                    </a:cubicBezTo>
                    <a:cubicBezTo>
                      <a:pt x="1" y="406"/>
                      <a:pt x="124" y="511"/>
                      <a:pt x="256" y="511"/>
                    </a:cubicBezTo>
                    <a:cubicBezTo>
                      <a:pt x="316" y="511"/>
                      <a:pt x="377" y="490"/>
                      <a:pt x="429" y="441"/>
                    </a:cubicBezTo>
                    <a:cubicBezTo>
                      <a:pt x="596" y="287"/>
                      <a:pt x="489" y="13"/>
                      <a:pt x="26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6" name="Google Shape;6896;p29"/>
              <p:cNvSpPr/>
              <p:nvPr/>
            </p:nvSpPr>
            <p:spPr>
              <a:xfrm>
                <a:off x="1567450" y="1319325"/>
                <a:ext cx="14900" cy="12700"/>
              </a:xfrm>
              <a:custGeom>
                <a:rect b="b" l="l" r="r" t="t"/>
                <a:pathLst>
                  <a:path extrusionOk="0" h="508" w="596">
                    <a:moveTo>
                      <a:pt x="243" y="0"/>
                    </a:moveTo>
                    <a:cubicBezTo>
                      <a:pt x="109" y="0"/>
                      <a:pt x="0" y="115"/>
                      <a:pt x="0" y="251"/>
                    </a:cubicBezTo>
                    <a:cubicBezTo>
                      <a:pt x="0" y="404"/>
                      <a:pt x="120" y="508"/>
                      <a:pt x="249" y="508"/>
                    </a:cubicBezTo>
                    <a:cubicBezTo>
                      <a:pt x="311" y="508"/>
                      <a:pt x="375" y="484"/>
                      <a:pt x="429" y="430"/>
                    </a:cubicBezTo>
                    <a:cubicBezTo>
                      <a:pt x="596" y="275"/>
                      <a:pt x="488" y="1"/>
                      <a:pt x="262" y="1"/>
                    </a:cubicBezTo>
                    <a:cubicBezTo>
                      <a:pt x="256" y="1"/>
                      <a:pt x="249" y="0"/>
                      <a:pt x="24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7" name="Google Shape;6897;p29"/>
              <p:cNvSpPr/>
              <p:nvPr/>
            </p:nvSpPr>
            <p:spPr>
              <a:xfrm>
                <a:off x="2514000" y="1936950"/>
                <a:ext cx="14900" cy="12575"/>
              </a:xfrm>
              <a:custGeom>
                <a:rect b="b" l="l" r="r" t="t"/>
                <a:pathLst>
                  <a:path extrusionOk="0" h="503" w="596">
                    <a:moveTo>
                      <a:pt x="253" y="1"/>
                    </a:moveTo>
                    <a:cubicBezTo>
                      <a:pt x="108" y="1"/>
                      <a:pt x="0" y="115"/>
                      <a:pt x="0" y="252"/>
                    </a:cubicBezTo>
                    <a:cubicBezTo>
                      <a:pt x="0" y="404"/>
                      <a:pt x="120" y="503"/>
                      <a:pt x="249" y="503"/>
                    </a:cubicBezTo>
                    <a:cubicBezTo>
                      <a:pt x="311" y="503"/>
                      <a:pt x="375" y="480"/>
                      <a:pt x="429" y="430"/>
                    </a:cubicBezTo>
                    <a:cubicBezTo>
                      <a:pt x="596" y="275"/>
                      <a:pt x="488" y="2"/>
                      <a:pt x="274" y="2"/>
                    </a:cubicBezTo>
                    <a:cubicBezTo>
                      <a:pt x="267" y="1"/>
                      <a:pt x="260" y="1"/>
                      <a:pt x="25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8" name="Google Shape;6898;p29"/>
              <p:cNvSpPr/>
              <p:nvPr/>
            </p:nvSpPr>
            <p:spPr>
              <a:xfrm>
                <a:off x="3094125" y="1260400"/>
                <a:ext cx="14900" cy="12850"/>
              </a:xfrm>
              <a:custGeom>
                <a:rect b="b" l="l" r="r" t="t"/>
                <a:pathLst>
                  <a:path extrusionOk="0" h="514" w="596">
                    <a:moveTo>
                      <a:pt x="274" y="1"/>
                    </a:moveTo>
                    <a:cubicBezTo>
                      <a:pt x="131" y="1"/>
                      <a:pt x="12" y="120"/>
                      <a:pt x="0" y="263"/>
                    </a:cubicBezTo>
                    <a:cubicBezTo>
                      <a:pt x="0" y="415"/>
                      <a:pt x="126" y="514"/>
                      <a:pt x="254" y="514"/>
                    </a:cubicBezTo>
                    <a:cubicBezTo>
                      <a:pt x="316" y="514"/>
                      <a:pt x="379" y="491"/>
                      <a:pt x="429" y="441"/>
                    </a:cubicBezTo>
                    <a:cubicBezTo>
                      <a:pt x="596" y="286"/>
                      <a:pt x="489" y="13"/>
                      <a:pt x="27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9" name="Google Shape;6899;p29"/>
              <p:cNvSpPr/>
              <p:nvPr/>
            </p:nvSpPr>
            <p:spPr>
              <a:xfrm>
                <a:off x="2049650" y="2034300"/>
                <a:ext cx="14900" cy="12800"/>
              </a:xfrm>
              <a:custGeom>
                <a:rect b="b" l="l" r="r" t="t"/>
                <a:pathLst>
                  <a:path extrusionOk="0" h="512" w="596">
                    <a:moveTo>
                      <a:pt x="274" y="1"/>
                    </a:moveTo>
                    <a:cubicBezTo>
                      <a:pt x="131" y="1"/>
                      <a:pt x="12" y="108"/>
                      <a:pt x="0" y="251"/>
                    </a:cubicBezTo>
                    <a:cubicBezTo>
                      <a:pt x="0" y="406"/>
                      <a:pt x="130" y="511"/>
                      <a:pt x="265" y="511"/>
                    </a:cubicBezTo>
                    <a:cubicBezTo>
                      <a:pt x="326" y="511"/>
                      <a:pt x="389" y="490"/>
                      <a:pt x="441" y="441"/>
                    </a:cubicBezTo>
                    <a:cubicBezTo>
                      <a:pt x="596" y="287"/>
                      <a:pt x="501" y="13"/>
                      <a:pt x="27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0" name="Google Shape;6900;p29"/>
              <p:cNvSpPr/>
              <p:nvPr/>
            </p:nvSpPr>
            <p:spPr>
              <a:xfrm>
                <a:off x="2491075" y="3399650"/>
                <a:ext cx="14900" cy="12800"/>
              </a:xfrm>
              <a:custGeom>
                <a:rect b="b" l="l" r="r" t="t"/>
                <a:pathLst>
                  <a:path extrusionOk="0" h="512" w="596">
                    <a:moveTo>
                      <a:pt x="274" y="1"/>
                    </a:moveTo>
                    <a:cubicBezTo>
                      <a:pt x="131" y="1"/>
                      <a:pt x="12" y="108"/>
                      <a:pt x="0" y="251"/>
                    </a:cubicBezTo>
                    <a:cubicBezTo>
                      <a:pt x="0" y="406"/>
                      <a:pt x="130" y="511"/>
                      <a:pt x="265" y="511"/>
                    </a:cubicBezTo>
                    <a:cubicBezTo>
                      <a:pt x="326" y="511"/>
                      <a:pt x="389" y="490"/>
                      <a:pt x="441" y="441"/>
                    </a:cubicBezTo>
                    <a:cubicBezTo>
                      <a:pt x="596" y="286"/>
                      <a:pt x="500" y="13"/>
                      <a:pt x="27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1" name="Google Shape;6901;p29"/>
              <p:cNvSpPr/>
              <p:nvPr/>
            </p:nvSpPr>
            <p:spPr>
              <a:xfrm>
                <a:off x="2840525" y="3715475"/>
                <a:ext cx="14900" cy="12800"/>
              </a:xfrm>
              <a:custGeom>
                <a:rect b="b" l="l" r="r" t="t"/>
                <a:pathLst>
                  <a:path extrusionOk="0" h="512" w="596">
                    <a:moveTo>
                      <a:pt x="262" y="0"/>
                    </a:moveTo>
                    <a:cubicBezTo>
                      <a:pt x="119" y="0"/>
                      <a:pt x="0" y="107"/>
                      <a:pt x="0" y="262"/>
                    </a:cubicBezTo>
                    <a:cubicBezTo>
                      <a:pt x="0" y="409"/>
                      <a:pt x="129" y="511"/>
                      <a:pt x="260" y="511"/>
                    </a:cubicBezTo>
                    <a:cubicBezTo>
                      <a:pt x="320" y="511"/>
                      <a:pt x="380" y="489"/>
                      <a:pt x="429" y="441"/>
                    </a:cubicBezTo>
                    <a:cubicBezTo>
                      <a:pt x="596" y="286"/>
                      <a:pt x="489" y="12"/>
                      <a:pt x="2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2" name="Google Shape;6902;p29"/>
              <p:cNvSpPr/>
              <p:nvPr/>
            </p:nvSpPr>
            <p:spPr>
              <a:xfrm>
                <a:off x="2212775" y="4039900"/>
                <a:ext cx="14900" cy="12800"/>
              </a:xfrm>
              <a:custGeom>
                <a:rect b="b" l="l" r="r" t="t"/>
                <a:pathLst>
                  <a:path extrusionOk="0" h="512" w="596">
                    <a:moveTo>
                      <a:pt x="262" y="1"/>
                    </a:moveTo>
                    <a:cubicBezTo>
                      <a:pt x="119" y="1"/>
                      <a:pt x="0" y="108"/>
                      <a:pt x="0" y="263"/>
                    </a:cubicBezTo>
                    <a:cubicBezTo>
                      <a:pt x="0" y="410"/>
                      <a:pt x="129" y="512"/>
                      <a:pt x="259" y="512"/>
                    </a:cubicBezTo>
                    <a:cubicBezTo>
                      <a:pt x="319" y="512"/>
                      <a:pt x="380" y="490"/>
                      <a:pt x="429" y="442"/>
                    </a:cubicBezTo>
                    <a:cubicBezTo>
                      <a:pt x="595" y="287"/>
                      <a:pt x="488" y="13"/>
                      <a:pt x="26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3" name="Google Shape;6903;p29"/>
              <p:cNvSpPr/>
              <p:nvPr/>
            </p:nvSpPr>
            <p:spPr>
              <a:xfrm>
                <a:off x="3233425" y="3608875"/>
                <a:ext cx="14900" cy="12600"/>
              </a:xfrm>
              <a:custGeom>
                <a:rect b="b" l="l" r="r" t="t"/>
                <a:pathLst>
                  <a:path extrusionOk="0" h="504" w="596">
                    <a:moveTo>
                      <a:pt x="255" y="1"/>
                    </a:moveTo>
                    <a:cubicBezTo>
                      <a:pt x="121" y="1"/>
                      <a:pt x="12" y="116"/>
                      <a:pt x="1" y="252"/>
                    </a:cubicBezTo>
                    <a:cubicBezTo>
                      <a:pt x="1" y="405"/>
                      <a:pt x="126" y="503"/>
                      <a:pt x="255" y="503"/>
                    </a:cubicBezTo>
                    <a:cubicBezTo>
                      <a:pt x="316" y="503"/>
                      <a:pt x="379" y="481"/>
                      <a:pt x="429" y="430"/>
                    </a:cubicBezTo>
                    <a:cubicBezTo>
                      <a:pt x="596" y="276"/>
                      <a:pt x="489" y="14"/>
                      <a:pt x="274" y="2"/>
                    </a:cubicBezTo>
                    <a:cubicBezTo>
                      <a:pt x="268" y="1"/>
                      <a:pt x="261" y="1"/>
                      <a:pt x="25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4" name="Google Shape;6904;p29"/>
              <p:cNvSpPr/>
              <p:nvPr/>
            </p:nvSpPr>
            <p:spPr>
              <a:xfrm>
                <a:off x="3660575" y="3771725"/>
                <a:ext cx="14900" cy="12775"/>
              </a:xfrm>
              <a:custGeom>
                <a:rect b="b" l="l" r="r" t="t"/>
                <a:pathLst>
                  <a:path extrusionOk="0" h="511" w="596">
                    <a:moveTo>
                      <a:pt x="262" y="0"/>
                    </a:moveTo>
                    <a:cubicBezTo>
                      <a:pt x="119" y="0"/>
                      <a:pt x="0" y="108"/>
                      <a:pt x="0" y="251"/>
                    </a:cubicBezTo>
                    <a:cubicBezTo>
                      <a:pt x="0" y="406"/>
                      <a:pt x="124" y="511"/>
                      <a:pt x="256" y="511"/>
                    </a:cubicBezTo>
                    <a:cubicBezTo>
                      <a:pt x="315" y="511"/>
                      <a:pt x="377" y="489"/>
                      <a:pt x="429" y="441"/>
                    </a:cubicBezTo>
                    <a:cubicBezTo>
                      <a:pt x="595" y="286"/>
                      <a:pt x="488" y="12"/>
                      <a:pt x="2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5" name="Google Shape;6905;p29"/>
              <p:cNvSpPr/>
              <p:nvPr/>
            </p:nvSpPr>
            <p:spPr>
              <a:xfrm>
                <a:off x="2879225" y="3022800"/>
                <a:ext cx="14900" cy="12800"/>
              </a:xfrm>
              <a:custGeom>
                <a:rect b="b" l="l" r="r" t="t"/>
                <a:pathLst>
                  <a:path extrusionOk="0" h="512" w="596">
                    <a:moveTo>
                      <a:pt x="253" y="1"/>
                    </a:moveTo>
                    <a:cubicBezTo>
                      <a:pt x="108" y="1"/>
                      <a:pt x="0" y="115"/>
                      <a:pt x="0" y="251"/>
                    </a:cubicBezTo>
                    <a:cubicBezTo>
                      <a:pt x="0" y="407"/>
                      <a:pt x="130" y="512"/>
                      <a:pt x="261" y="512"/>
                    </a:cubicBezTo>
                    <a:cubicBezTo>
                      <a:pt x="321" y="512"/>
                      <a:pt x="380" y="490"/>
                      <a:pt x="429" y="442"/>
                    </a:cubicBezTo>
                    <a:cubicBezTo>
                      <a:pt x="595" y="287"/>
                      <a:pt x="500" y="1"/>
                      <a:pt x="274" y="1"/>
                    </a:cubicBezTo>
                    <a:cubicBezTo>
                      <a:pt x="267" y="1"/>
                      <a:pt x="260" y="1"/>
                      <a:pt x="25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6" name="Google Shape;6906;p29"/>
              <p:cNvSpPr/>
              <p:nvPr/>
            </p:nvSpPr>
            <p:spPr>
              <a:xfrm>
                <a:off x="2879225" y="3450525"/>
                <a:ext cx="14900" cy="12825"/>
              </a:xfrm>
              <a:custGeom>
                <a:rect b="b" l="l" r="r" t="t"/>
                <a:pathLst>
                  <a:path extrusionOk="0" h="513" w="596">
                    <a:moveTo>
                      <a:pt x="253" y="1"/>
                    </a:moveTo>
                    <a:cubicBezTo>
                      <a:pt x="108" y="1"/>
                      <a:pt x="0" y="115"/>
                      <a:pt x="0" y="252"/>
                    </a:cubicBezTo>
                    <a:cubicBezTo>
                      <a:pt x="0" y="407"/>
                      <a:pt x="130" y="512"/>
                      <a:pt x="261" y="512"/>
                    </a:cubicBezTo>
                    <a:cubicBezTo>
                      <a:pt x="321" y="512"/>
                      <a:pt x="380" y="491"/>
                      <a:pt x="429" y="442"/>
                    </a:cubicBezTo>
                    <a:cubicBezTo>
                      <a:pt x="595" y="287"/>
                      <a:pt x="488" y="14"/>
                      <a:pt x="274" y="2"/>
                    </a:cubicBezTo>
                    <a:cubicBezTo>
                      <a:pt x="267" y="1"/>
                      <a:pt x="260" y="1"/>
                      <a:pt x="25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7" name="Google Shape;6907;p29"/>
              <p:cNvSpPr/>
              <p:nvPr/>
            </p:nvSpPr>
            <p:spPr>
              <a:xfrm>
                <a:off x="3305175" y="3364825"/>
                <a:ext cx="14900" cy="12850"/>
              </a:xfrm>
              <a:custGeom>
                <a:rect b="b" l="l" r="r" t="t"/>
                <a:pathLst>
                  <a:path extrusionOk="0" h="514" w="596">
                    <a:moveTo>
                      <a:pt x="274" y="1"/>
                    </a:moveTo>
                    <a:cubicBezTo>
                      <a:pt x="119" y="1"/>
                      <a:pt x="0" y="120"/>
                      <a:pt x="0" y="263"/>
                    </a:cubicBezTo>
                    <a:cubicBezTo>
                      <a:pt x="0" y="416"/>
                      <a:pt x="125" y="514"/>
                      <a:pt x="258" y="514"/>
                    </a:cubicBezTo>
                    <a:cubicBezTo>
                      <a:pt x="321" y="514"/>
                      <a:pt x="387" y="491"/>
                      <a:pt x="441" y="441"/>
                    </a:cubicBezTo>
                    <a:cubicBezTo>
                      <a:pt x="595" y="286"/>
                      <a:pt x="488" y="13"/>
                      <a:pt x="27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8" name="Google Shape;6908;p29"/>
              <p:cNvSpPr/>
              <p:nvPr/>
            </p:nvSpPr>
            <p:spPr>
              <a:xfrm>
                <a:off x="4574375" y="2764450"/>
                <a:ext cx="14900" cy="12800"/>
              </a:xfrm>
              <a:custGeom>
                <a:rect b="b" l="l" r="r" t="t"/>
                <a:pathLst>
                  <a:path extrusionOk="0" h="512" w="596">
                    <a:moveTo>
                      <a:pt x="262" y="1"/>
                    </a:moveTo>
                    <a:cubicBezTo>
                      <a:pt x="119" y="1"/>
                      <a:pt x="0" y="120"/>
                      <a:pt x="0" y="263"/>
                    </a:cubicBezTo>
                    <a:cubicBezTo>
                      <a:pt x="0" y="410"/>
                      <a:pt x="129" y="512"/>
                      <a:pt x="259" y="512"/>
                    </a:cubicBezTo>
                    <a:cubicBezTo>
                      <a:pt x="320" y="512"/>
                      <a:pt x="380" y="490"/>
                      <a:pt x="429" y="441"/>
                    </a:cubicBezTo>
                    <a:cubicBezTo>
                      <a:pt x="596" y="287"/>
                      <a:pt x="488" y="13"/>
                      <a:pt x="26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9" name="Google Shape;6909;p29"/>
              <p:cNvSpPr/>
              <p:nvPr/>
            </p:nvSpPr>
            <p:spPr>
              <a:xfrm>
                <a:off x="3424225" y="2839175"/>
                <a:ext cx="13425" cy="12825"/>
              </a:xfrm>
              <a:custGeom>
                <a:rect b="b" l="l" r="r" t="t"/>
                <a:pathLst>
                  <a:path extrusionOk="0" h="513" w="537">
                    <a:moveTo>
                      <a:pt x="262" y="0"/>
                    </a:moveTo>
                    <a:cubicBezTo>
                      <a:pt x="120" y="0"/>
                      <a:pt x="1" y="107"/>
                      <a:pt x="1" y="250"/>
                    </a:cubicBezTo>
                    <a:cubicBezTo>
                      <a:pt x="1" y="393"/>
                      <a:pt x="120" y="512"/>
                      <a:pt x="262" y="512"/>
                    </a:cubicBezTo>
                    <a:cubicBezTo>
                      <a:pt x="417" y="512"/>
                      <a:pt x="536" y="393"/>
                      <a:pt x="536" y="250"/>
                    </a:cubicBezTo>
                    <a:cubicBezTo>
                      <a:pt x="536" y="107"/>
                      <a:pt x="417" y="0"/>
                      <a:pt x="2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0" name="Google Shape;6910;p29"/>
              <p:cNvSpPr/>
              <p:nvPr/>
            </p:nvSpPr>
            <p:spPr>
              <a:xfrm>
                <a:off x="3175975" y="2653725"/>
                <a:ext cx="13425" cy="12525"/>
              </a:xfrm>
              <a:custGeom>
                <a:rect b="b" l="l" r="r" t="t"/>
                <a:pathLst>
                  <a:path extrusionOk="0" h="501" w="537">
                    <a:moveTo>
                      <a:pt x="263" y="1"/>
                    </a:moveTo>
                    <a:cubicBezTo>
                      <a:pt x="120" y="1"/>
                      <a:pt x="1" y="108"/>
                      <a:pt x="1" y="251"/>
                    </a:cubicBezTo>
                    <a:cubicBezTo>
                      <a:pt x="1" y="394"/>
                      <a:pt x="120" y="501"/>
                      <a:pt x="263" y="501"/>
                    </a:cubicBezTo>
                    <a:cubicBezTo>
                      <a:pt x="417" y="501"/>
                      <a:pt x="536" y="394"/>
                      <a:pt x="536" y="251"/>
                    </a:cubicBezTo>
                    <a:cubicBezTo>
                      <a:pt x="536" y="108"/>
                      <a:pt x="417" y="1"/>
                      <a:pt x="26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1" name="Google Shape;6911;p29"/>
              <p:cNvSpPr/>
              <p:nvPr/>
            </p:nvSpPr>
            <p:spPr>
              <a:xfrm>
                <a:off x="4679450" y="2461750"/>
                <a:ext cx="13400" cy="12825"/>
              </a:xfrm>
              <a:custGeom>
                <a:rect b="b" l="l" r="r" t="t"/>
                <a:pathLst>
                  <a:path extrusionOk="0" h="513" w="536">
                    <a:moveTo>
                      <a:pt x="262" y="0"/>
                    </a:moveTo>
                    <a:cubicBezTo>
                      <a:pt x="119" y="0"/>
                      <a:pt x="0" y="119"/>
                      <a:pt x="0" y="250"/>
                    </a:cubicBezTo>
                    <a:cubicBezTo>
                      <a:pt x="0" y="393"/>
                      <a:pt x="119" y="512"/>
                      <a:pt x="262" y="512"/>
                    </a:cubicBezTo>
                    <a:cubicBezTo>
                      <a:pt x="417" y="512"/>
                      <a:pt x="536" y="393"/>
                      <a:pt x="536" y="250"/>
                    </a:cubicBezTo>
                    <a:cubicBezTo>
                      <a:pt x="536" y="119"/>
                      <a:pt x="417" y="0"/>
                      <a:pt x="2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2" name="Google Shape;6912;p29"/>
              <p:cNvSpPr/>
              <p:nvPr/>
            </p:nvSpPr>
            <p:spPr>
              <a:xfrm>
                <a:off x="4420475" y="2324825"/>
                <a:ext cx="13425" cy="12525"/>
              </a:xfrm>
              <a:custGeom>
                <a:rect b="b" l="l" r="r" t="t"/>
                <a:pathLst>
                  <a:path extrusionOk="0" h="501" w="537">
                    <a:moveTo>
                      <a:pt x="263" y="0"/>
                    </a:moveTo>
                    <a:cubicBezTo>
                      <a:pt x="120" y="0"/>
                      <a:pt x="1" y="107"/>
                      <a:pt x="1" y="250"/>
                    </a:cubicBezTo>
                    <a:cubicBezTo>
                      <a:pt x="1" y="393"/>
                      <a:pt x="120" y="500"/>
                      <a:pt x="263" y="500"/>
                    </a:cubicBezTo>
                    <a:cubicBezTo>
                      <a:pt x="417" y="500"/>
                      <a:pt x="537" y="393"/>
                      <a:pt x="537" y="250"/>
                    </a:cubicBezTo>
                    <a:cubicBezTo>
                      <a:pt x="537" y="107"/>
                      <a:pt x="417" y="0"/>
                      <a:pt x="26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3" name="Google Shape;6913;p29"/>
              <p:cNvSpPr/>
              <p:nvPr/>
            </p:nvSpPr>
            <p:spPr>
              <a:xfrm>
                <a:off x="4200800" y="2052175"/>
                <a:ext cx="13425" cy="12825"/>
              </a:xfrm>
              <a:custGeom>
                <a:rect b="b" l="l" r="r" t="t"/>
                <a:pathLst>
                  <a:path extrusionOk="0" h="513" w="537">
                    <a:moveTo>
                      <a:pt x="263" y="0"/>
                    </a:moveTo>
                    <a:cubicBezTo>
                      <a:pt x="120" y="0"/>
                      <a:pt x="1" y="119"/>
                      <a:pt x="1" y="262"/>
                    </a:cubicBezTo>
                    <a:cubicBezTo>
                      <a:pt x="1" y="393"/>
                      <a:pt x="120" y="512"/>
                      <a:pt x="263" y="512"/>
                    </a:cubicBezTo>
                    <a:cubicBezTo>
                      <a:pt x="406" y="512"/>
                      <a:pt x="537" y="393"/>
                      <a:pt x="537" y="262"/>
                    </a:cubicBezTo>
                    <a:cubicBezTo>
                      <a:pt x="537" y="119"/>
                      <a:pt x="406" y="0"/>
                      <a:pt x="26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4" name="Google Shape;6914;p29"/>
              <p:cNvSpPr/>
              <p:nvPr/>
            </p:nvSpPr>
            <p:spPr>
              <a:xfrm>
                <a:off x="2892600" y="2091725"/>
                <a:ext cx="14925" cy="12825"/>
              </a:xfrm>
              <a:custGeom>
                <a:rect b="b" l="l" r="r" t="t"/>
                <a:pathLst>
                  <a:path extrusionOk="0" h="513" w="597">
                    <a:moveTo>
                      <a:pt x="243" y="1"/>
                    </a:moveTo>
                    <a:cubicBezTo>
                      <a:pt x="109" y="1"/>
                      <a:pt x="1" y="116"/>
                      <a:pt x="1" y="252"/>
                    </a:cubicBezTo>
                    <a:cubicBezTo>
                      <a:pt x="1" y="407"/>
                      <a:pt x="125" y="512"/>
                      <a:pt x="256" y="512"/>
                    </a:cubicBezTo>
                    <a:cubicBezTo>
                      <a:pt x="316" y="512"/>
                      <a:pt x="378" y="491"/>
                      <a:pt x="430" y="442"/>
                    </a:cubicBezTo>
                    <a:cubicBezTo>
                      <a:pt x="596" y="287"/>
                      <a:pt x="489" y="14"/>
                      <a:pt x="263" y="2"/>
                    </a:cubicBezTo>
                    <a:cubicBezTo>
                      <a:pt x="256" y="1"/>
                      <a:pt x="250" y="1"/>
                      <a:pt x="2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5" name="Google Shape;6915;p29"/>
              <p:cNvSpPr/>
              <p:nvPr/>
            </p:nvSpPr>
            <p:spPr>
              <a:xfrm>
                <a:off x="3100975" y="1773550"/>
                <a:ext cx="14600" cy="12800"/>
              </a:xfrm>
              <a:custGeom>
                <a:rect b="b" l="l" r="r" t="t"/>
                <a:pathLst>
                  <a:path extrusionOk="0" h="512" w="584">
                    <a:moveTo>
                      <a:pt x="262" y="1"/>
                    </a:moveTo>
                    <a:cubicBezTo>
                      <a:pt x="119" y="1"/>
                      <a:pt x="0" y="108"/>
                      <a:pt x="0" y="251"/>
                    </a:cubicBezTo>
                    <a:cubicBezTo>
                      <a:pt x="0" y="407"/>
                      <a:pt x="124" y="511"/>
                      <a:pt x="256" y="511"/>
                    </a:cubicBezTo>
                    <a:cubicBezTo>
                      <a:pt x="316" y="511"/>
                      <a:pt x="377" y="490"/>
                      <a:pt x="429" y="442"/>
                    </a:cubicBezTo>
                    <a:cubicBezTo>
                      <a:pt x="584" y="287"/>
                      <a:pt x="488" y="13"/>
                      <a:pt x="26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6" name="Google Shape;6916;p29"/>
              <p:cNvSpPr/>
              <p:nvPr/>
            </p:nvSpPr>
            <p:spPr>
              <a:xfrm>
                <a:off x="2931900" y="1586050"/>
                <a:ext cx="14600" cy="12775"/>
              </a:xfrm>
              <a:custGeom>
                <a:rect b="b" l="l" r="r" t="t"/>
                <a:pathLst>
                  <a:path extrusionOk="0" h="511" w="584">
                    <a:moveTo>
                      <a:pt x="263" y="0"/>
                    </a:moveTo>
                    <a:cubicBezTo>
                      <a:pt x="120" y="0"/>
                      <a:pt x="1" y="107"/>
                      <a:pt x="1" y="250"/>
                    </a:cubicBezTo>
                    <a:cubicBezTo>
                      <a:pt x="1" y="406"/>
                      <a:pt x="124" y="511"/>
                      <a:pt x="256" y="511"/>
                    </a:cubicBezTo>
                    <a:cubicBezTo>
                      <a:pt x="316" y="511"/>
                      <a:pt x="377" y="489"/>
                      <a:pt x="429" y="441"/>
                    </a:cubicBezTo>
                    <a:cubicBezTo>
                      <a:pt x="584" y="286"/>
                      <a:pt x="489" y="12"/>
                      <a:pt x="26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7" name="Google Shape;6917;p29"/>
              <p:cNvSpPr/>
              <p:nvPr/>
            </p:nvSpPr>
            <p:spPr>
              <a:xfrm>
                <a:off x="3553400" y="1378850"/>
                <a:ext cx="14925" cy="12800"/>
              </a:xfrm>
              <a:custGeom>
                <a:rect b="b" l="l" r="r" t="t"/>
                <a:pathLst>
                  <a:path extrusionOk="0" h="512" w="597">
                    <a:moveTo>
                      <a:pt x="243" y="1"/>
                    </a:moveTo>
                    <a:cubicBezTo>
                      <a:pt x="109" y="1"/>
                      <a:pt x="1" y="115"/>
                      <a:pt x="1" y="251"/>
                    </a:cubicBezTo>
                    <a:cubicBezTo>
                      <a:pt x="1" y="407"/>
                      <a:pt x="130" y="512"/>
                      <a:pt x="262" y="512"/>
                    </a:cubicBezTo>
                    <a:cubicBezTo>
                      <a:pt x="321" y="512"/>
                      <a:pt x="381" y="490"/>
                      <a:pt x="429" y="442"/>
                    </a:cubicBezTo>
                    <a:cubicBezTo>
                      <a:pt x="596" y="275"/>
                      <a:pt x="489" y="1"/>
                      <a:pt x="263" y="1"/>
                    </a:cubicBezTo>
                    <a:cubicBezTo>
                      <a:pt x="256" y="1"/>
                      <a:pt x="250" y="1"/>
                      <a:pt x="2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8" name="Google Shape;6918;p29"/>
              <p:cNvSpPr/>
              <p:nvPr/>
            </p:nvSpPr>
            <p:spPr>
              <a:xfrm>
                <a:off x="3559950" y="2535850"/>
                <a:ext cx="14925" cy="12800"/>
              </a:xfrm>
              <a:custGeom>
                <a:rect b="b" l="l" r="r" t="t"/>
                <a:pathLst>
                  <a:path extrusionOk="0" h="512" w="597">
                    <a:moveTo>
                      <a:pt x="275" y="1"/>
                    </a:moveTo>
                    <a:cubicBezTo>
                      <a:pt x="132" y="1"/>
                      <a:pt x="13" y="108"/>
                      <a:pt x="1" y="251"/>
                    </a:cubicBezTo>
                    <a:cubicBezTo>
                      <a:pt x="1" y="406"/>
                      <a:pt x="130" y="511"/>
                      <a:pt x="265" y="511"/>
                    </a:cubicBezTo>
                    <a:cubicBezTo>
                      <a:pt x="327" y="511"/>
                      <a:pt x="389" y="490"/>
                      <a:pt x="441" y="441"/>
                    </a:cubicBezTo>
                    <a:cubicBezTo>
                      <a:pt x="596" y="287"/>
                      <a:pt x="501" y="13"/>
                      <a:pt x="27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9" name="Google Shape;6919;p29"/>
              <p:cNvSpPr/>
              <p:nvPr/>
            </p:nvSpPr>
            <p:spPr>
              <a:xfrm>
                <a:off x="3821900" y="2024775"/>
                <a:ext cx="14900" cy="12575"/>
              </a:xfrm>
              <a:custGeom>
                <a:rect b="b" l="l" r="r" t="t"/>
                <a:pathLst>
                  <a:path extrusionOk="0" h="503" w="596">
                    <a:moveTo>
                      <a:pt x="253" y="0"/>
                    </a:moveTo>
                    <a:cubicBezTo>
                      <a:pt x="109" y="0"/>
                      <a:pt x="0" y="115"/>
                      <a:pt x="0" y="251"/>
                    </a:cubicBezTo>
                    <a:cubicBezTo>
                      <a:pt x="0" y="404"/>
                      <a:pt x="125" y="502"/>
                      <a:pt x="254" y="502"/>
                    </a:cubicBezTo>
                    <a:cubicBezTo>
                      <a:pt x="316" y="502"/>
                      <a:pt x="379" y="480"/>
                      <a:pt x="429" y="429"/>
                    </a:cubicBezTo>
                    <a:cubicBezTo>
                      <a:pt x="596" y="275"/>
                      <a:pt x="488" y="1"/>
                      <a:pt x="274" y="1"/>
                    </a:cubicBezTo>
                    <a:cubicBezTo>
                      <a:pt x="267" y="0"/>
                      <a:pt x="260" y="0"/>
                      <a:pt x="25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0" name="Google Shape;6920;p29"/>
              <p:cNvSpPr/>
              <p:nvPr/>
            </p:nvSpPr>
            <p:spPr>
              <a:xfrm>
                <a:off x="3681400" y="3347875"/>
                <a:ext cx="14900" cy="12850"/>
              </a:xfrm>
              <a:custGeom>
                <a:rect b="b" l="l" r="r" t="t"/>
                <a:pathLst>
                  <a:path extrusionOk="0" h="514" w="596">
                    <a:moveTo>
                      <a:pt x="262" y="0"/>
                    </a:moveTo>
                    <a:cubicBezTo>
                      <a:pt x="120" y="0"/>
                      <a:pt x="1" y="119"/>
                      <a:pt x="1" y="262"/>
                    </a:cubicBezTo>
                    <a:cubicBezTo>
                      <a:pt x="1" y="415"/>
                      <a:pt x="126" y="513"/>
                      <a:pt x="254" y="513"/>
                    </a:cubicBezTo>
                    <a:cubicBezTo>
                      <a:pt x="316" y="513"/>
                      <a:pt x="379" y="491"/>
                      <a:pt x="429" y="441"/>
                    </a:cubicBezTo>
                    <a:cubicBezTo>
                      <a:pt x="596" y="286"/>
                      <a:pt x="489" y="12"/>
                      <a:pt x="2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1" name="Google Shape;6921;p29"/>
              <p:cNvSpPr/>
              <p:nvPr/>
            </p:nvSpPr>
            <p:spPr>
              <a:xfrm>
                <a:off x="3958825" y="3324350"/>
                <a:ext cx="14900" cy="12800"/>
              </a:xfrm>
              <a:custGeom>
                <a:rect b="b" l="l" r="r" t="t"/>
                <a:pathLst>
                  <a:path extrusionOk="0" h="512" w="596">
                    <a:moveTo>
                      <a:pt x="262" y="0"/>
                    </a:moveTo>
                    <a:cubicBezTo>
                      <a:pt x="119" y="0"/>
                      <a:pt x="0" y="119"/>
                      <a:pt x="0" y="262"/>
                    </a:cubicBezTo>
                    <a:cubicBezTo>
                      <a:pt x="0" y="409"/>
                      <a:pt x="129" y="511"/>
                      <a:pt x="259" y="511"/>
                    </a:cubicBezTo>
                    <a:cubicBezTo>
                      <a:pt x="319" y="511"/>
                      <a:pt x="380" y="490"/>
                      <a:pt x="429" y="441"/>
                    </a:cubicBezTo>
                    <a:cubicBezTo>
                      <a:pt x="595" y="286"/>
                      <a:pt x="488" y="12"/>
                      <a:pt x="2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2" name="Google Shape;6922;p29"/>
              <p:cNvSpPr/>
              <p:nvPr/>
            </p:nvSpPr>
            <p:spPr>
              <a:xfrm>
                <a:off x="4214200" y="3088300"/>
                <a:ext cx="14625" cy="12800"/>
              </a:xfrm>
              <a:custGeom>
                <a:rect b="b" l="l" r="r" t="t"/>
                <a:pathLst>
                  <a:path extrusionOk="0" h="512" w="585">
                    <a:moveTo>
                      <a:pt x="263" y="1"/>
                    </a:moveTo>
                    <a:cubicBezTo>
                      <a:pt x="120" y="1"/>
                      <a:pt x="1" y="108"/>
                      <a:pt x="1" y="251"/>
                    </a:cubicBezTo>
                    <a:cubicBezTo>
                      <a:pt x="1" y="406"/>
                      <a:pt x="125" y="511"/>
                      <a:pt x="256" y="511"/>
                    </a:cubicBezTo>
                    <a:cubicBezTo>
                      <a:pt x="316" y="511"/>
                      <a:pt x="377" y="490"/>
                      <a:pt x="429" y="441"/>
                    </a:cubicBezTo>
                    <a:cubicBezTo>
                      <a:pt x="584" y="287"/>
                      <a:pt x="489" y="13"/>
                      <a:pt x="26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3" name="Google Shape;6923;p29"/>
              <p:cNvSpPr/>
              <p:nvPr/>
            </p:nvSpPr>
            <p:spPr>
              <a:xfrm>
                <a:off x="2329450" y="1421425"/>
                <a:ext cx="14600" cy="12800"/>
              </a:xfrm>
              <a:custGeom>
                <a:rect b="b" l="l" r="r" t="t"/>
                <a:pathLst>
                  <a:path extrusionOk="0" h="512" w="584">
                    <a:moveTo>
                      <a:pt x="262" y="1"/>
                    </a:moveTo>
                    <a:cubicBezTo>
                      <a:pt x="119" y="1"/>
                      <a:pt x="0" y="108"/>
                      <a:pt x="0" y="263"/>
                    </a:cubicBezTo>
                    <a:cubicBezTo>
                      <a:pt x="0" y="410"/>
                      <a:pt x="123" y="512"/>
                      <a:pt x="254" y="512"/>
                    </a:cubicBezTo>
                    <a:cubicBezTo>
                      <a:pt x="314" y="512"/>
                      <a:pt x="376" y="490"/>
                      <a:pt x="429" y="441"/>
                    </a:cubicBezTo>
                    <a:cubicBezTo>
                      <a:pt x="584" y="287"/>
                      <a:pt x="488" y="13"/>
                      <a:pt x="26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4" name="Google Shape;6924;p29"/>
              <p:cNvSpPr/>
              <p:nvPr/>
            </p:nvSpPr>
            <p:spPr>
              <a:xfrm>
                <a:off x="1648400" y="3363925"/>
                <a:ext cx="32175" cy="32475"/>
              </a:xfrm>
              <a:custGeom>
                <a:rect b="b" l="l" r="r" t="t"/>
                <a:pathLst>
                  <a:path extrusionOk="0" h="1299" w="1287">
                    <a:moveTo>
                      <a:pt x="489" y="1"/>
                    </a:moveTo>
                    <a:lnTo>
                      <a:pt x="489" y="501"/>
                    </a:lnTo>
                    <a:lnTo>
                      <a:pt x="1" y="656"/>
                    </a:lnTo>
                    <a:lnTo>
                      <a:pt x="489" y="811"/>
                    </a:lnTo>
                    <a:lnTo>
                      <a:pt x="489" y="1299"/>
                    </a:lnTo>
                    <a:lnTo>
                      <a:pt x="799" y="906"/>
                    </a:lnTo>
                    <a:lnTo>
                      <a:pt x="1287" y="1061"/>
                    </a:lnTo>
                    <a:lnTo>
                      <a:pt x="989" y="656"/>
                    </a:lnTo>
                    <a:lnTo>
                      <a:pt x="1287" y="251"/>
                    </a:lnTo>
                    <a:lnTo>
                      <a:pt x="799" y="406"/>
                    </a:lnTo>
                    <a:lnTo>
                      <a:pt x="48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5" name="Google Shape;6925;p29"/>
              <p:cNvSpPr/>
              <p:nvPr/>
            </p:nvSpPr>
            <p:spPr>
              <a:xfrm>
                <a:off x="1724025" y="3057950"/>
                <a:ext cx="32450" cy="32775"/>
              </a:xfrm>
              <a:custGeom>
                <a:rect b="b" l="l" r="r" t="t"/>
                <a:pathLst>
                  <a:path extrusionOk="0" h="1311" w="1298">
                    <a:moveTo>
                      <a:pt x="500" y="0"/>
                    </a:moveTo>
                    <a:lnTo>
                      <a:pt x="500" y="500"/>
                    </a:lnTo>
                    <a:lnTo>
                      <a:pt x="0" y="655"/>
                    </a:lnTo>
                    <a:lnTo>
                      <a:pt x="500" y="810"/>
                    </a:lnTo>
                    <a:lnTo>
                      <a:pt x="500" y="1310"/>
                    </a:lnTo>
                    <a:lnTo>
                      <a:pt x="810" y="905"/>
                    </a:lnTo>
                    <a:lnTo>
                      <a:pt x="1298" y="1060"/>
                    </a:lnTo>
                    <a:lnTo>
                      <a:pt x="988" y="655"/>
                    </a:lnTo>
                    <a:lnTo>
                      <a:pt x="1298" y="250"/>
                    </a:lnTo>
                    <a:lnTo>
                      <a:pt x="810" y="405"/>
                    </a:lnTo>
                    <a:lnTo>
                      <a:pt x="5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6" name="Google Shape;6926;p29"/>
              <p:cNvSpPr/>
              <p:nvPr/>
            </p:nvSpPr>
            <p:spPr>
              <a:xfrm>
                <a:off x="1903200" y="3678850"/>
                <a:ext cx="32175" cy="32475"/>
              </a:xfrm>
              <a:custGeom>
                <a:rect b="b" l="l" r="r" t="t"/>
                <a:pathLst>
                  <a:path extrusionOk="0" h="1299" w="1287">
                    <a:moveTo>
                      <a:pt x="489" y="1"/>
                    </a:moveTo>
                    <a:lnTo>
                      <a:pt x="489" y="501"/>
                    </a:lnTo>
                    <a:lnTo>
                      <a:pt x="1" y="656"/>
                    </a:lnTo>
                    <a:lnTo>
                      <a:pt x="489" y="810"/>
                    </a:lnTo>
                    <a:lnTo>
                      <a:pt x="489" y="1299"/>
                    </a:lnTo>
                    <a:lnTo>
                      <a:pt x="798" y="906"/>
                    </a:lnTo>
                    <a:lnTo>
                      <a:pt x="1286" y="1048"/>
                    </a:lnTo>
                    <a:lnTo>
                      <a:pt x="989" y="656"/>
                    </a:lnTo>
                    <a:lnTo>
                      <a:pt x="1286" y="251"/>
                    </a:lnTo>
                    <a:lnTo>
                      <a:pt x="798" y="406"/>
                    </a:lnTo>
                    <a:lnTo>
                      <a:pt x="48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7" name="Google Shape;6927;p29"/>
              <p:cNvSpPr/>
              <p:nvPr/>
            </p:nvSpPr>
            <p:spPr>
              <a:xfrm>
                <a:off x="1379325" y="3424650"/>
                <a:ext cx="7775" cy="6650"/>
              </a:xfrm>
              <a:custGeom>
                <a:rect b="b" l="l" r="r" t="t"/>
                <a:pathLst>
                  <a:path extrusionOk="0" h="266" w="311">
                    <a:moveTo>
                      <a:pt x="143" y="1"/>
                    </a:moveTo>
                    <a:cubicBezTo>
                      <a:pt x="72" y="1"/>
                      <a:pt x="1" y="60"/>
                      <a:pt x="1" y="132"/>
                    </a:cubicBezTo>
                    <a:cubicBezTo>
                      <a:pt x="1" y="213"/>
                      <a:pt x="66" y="266"/>
                      <a:pt x="135" y="266"/>
                    </a:cubicBezTo>
                    <a:cubicBezTo>
                      <a:pt x="167" y="266"/>
                      <a:pt x="200" y="254"/>
                      <a:pt x="227" y="227"/>
                    </a:cubicBezTo>
                    <a:cubicBezTo>
                      <a:pt x="310" y="144"/>
                      <a:pt x="251" y="13"/>
                      <a:pt x="1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8" name="Google Shape;6928;p29"/>
              <p:cNvSpPr/>
              <p:nvPr/>
            </p:nvSpPr>
            <p:spPr>
              <a:xfrm>
                <a:off x="1782650" y="3521700"/>
                <a:ext cx="7775" cy="6450"/>
              </a:xfrm>
              <a:custGeom>
                <a:rect b="b" l="l" r="r" t="t"/>
                <a:pathLst>
                  <a:path extrusionOk="0" h="258" w="311">
                    <a:moveTo>
                      <a:pt x="143" y="0"/>
                    </a:moveTo>
                    <a:cubicBezTo>
                      <a:pt x="60" y="0"/>
                      <a:pt x="1" y="48"/>
                      <a:pt x="1" y="131"/>
                    </a:cubicBezTo>
                    <a:cubicBezTo>
                      <a:pt x="1" y="206"/>
                      <a:pt x="70" y="258"/>
                      <a:pt x="141" y="258"/>
                    </a:cubicBezTo>
                    <a:cubicBezTo>
                      <a:pt x="171" y="258"/>
                      <a:pt x="202" y="248"/>
                      <a:pt x="227" y="226"/>
                    </a:cubicBezTo>
                    <a:cubicBezTo>
                      <a:pt x="310" y="143"/>
                      <a:pt x="251" y="0"/>
                      <a:pt x="14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9" name="Google Shape;6929;p29"/>
              <p:cNvSpPr/>
              <p:nvPr/>
            </p:nvSpPr>
            <p:spPr>
              <a:xfrm>
                <a:off x="1982375" y="3265125"/>
                <a:ext cx="7475" cy="6650"/>
              </a:xfrm>
              <a:custGeom>
                <a:rect b="b" l="l" r="r" t="t"/>
                <a:pathLst>
                  <a:path extrusionOk="0" h="266" w="299">
                    <a:moveTo>
                      <a:pt x="132" y="0"/>
                    </a:moveTo>
                    <a:cubicBezTo>
                      <a:pt x="60" y="0"/>
                      <a:pt x="1" y="60"/>
                      <a:pt x="1" y="131"/>
                    </a:cubicBezTo>
                    <a:cubicBezTo>
                      <a:pt x="1" y="212"/>
                      <a:pt x="61" y="265"/>
                      <a:pt x="126" y="265"/>
                    </a:cubicBezTo>
                    <a:cubicBezTo>
                      <a:pt x="156" y="265"/>
                      <a:pt x="188" y="253"/>
                      <a:pt x="215" y="226"/>
                    </a:cubicBezTo>
                    <a:cubicBezTo>
                      <a:pt x="298" y="143"/>
                      <a:pt x="251" y="0"/>
                      <a:pt x="13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0" name="Google Shape;6930;p29"/>
              <p:cNvSpPr/>
              <p:nvPr/>
            </p:nvSpPr>
            <p:spPr>
              <a:xfrm>
                <a:off x="1567150" y="3227300"/>
                <a:ext cx="7750" cy="6475"/>
              </a:xfrm>
              <a:custGeom>
                <a:rect b="b" l="l" r="r" t="t"/>
                <a:pathLst>
                  <a:path extrusionOk="0" h="259" w="310">
                    <a:moveTo>
                      <a:pt x="143" y="1"/>
                    </a:moveTo>
                    <a:cubicBezTo>
                      <a:pt x="72" y="1"/>
                      <a:pt x="0" y="61"/>
                      <a:pt x="0" y="132"/>
                    </a:cubicBezTo>
                    <a:cubicBezTo>
                      <a:pt x="0" y="207"/>
                      <a:pt x="70" y="258"/>
                      <a:pt x="140" y="258"/>
                    </a:cubicBezTo>
                    <a:cubicBezTo>
                      <a:pt x="171" y="258"/>
                      <a:pt x="201" y="249"/>
                      <a:pt x="227" y="227"/>
                    </a:cubicBezTo>
                    <a:cubicBezTo>
                      <a:pt x="310" y="144"/>
                      <a:pt x="250" y="1"/>
                      <a:pt x="1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1" name="Google Shape;6931;p29"/>
              <p:cNvSpPr/>
              <p:nvPr/>
            </p:nvSpPr>
            <p:spPr>
              <a:xfrm>
                <a:off x="1779375" y="3314800"/>
                <a:ext cx="14900" cy="12725"/>
              </a:xfrm>
              <a:custGeom>
                <a:rect b="b" l="l" r="r" t="t"/>
                <a:pathLst>
                  <a:path extrusionOk="0" h="509" w="596">
                    <a:moveTo>
                      <a:pt x="255" y="1"/>
                    </a:moveTo>
                    <a:cubicBezTo>
                      <a:pt x="121" y="1"/>
                      <a:pt x="12" y="115"/>
                      <a:pt x="1" y="251"/>
                    </a:cubicBezTo>
                    <a:cubicBezTo>
                      <a:pt x="1" y="404"/>
                      <a:pt x="125" y="508"/>
                      <a:pt x="258" y="508"/>
                    </a:cubicBezTo>
                    <a:cubicBezTo>
                      <a:pt x="322" y="508"/>
                      <a:pt x="387" y="484"/>
                      <a:pt x="441" y="430"/>
                    </a:cubicBezTo>
                    <a:cubicBezTo>
                      <a:pt x="596" y="275"/>
                      <a:pt x="501" y="1"/>
                      <a:pt x="274" y="1"/>
                    </a:cubicBezTo>
                    <a:cubicBezTo>
                      <a:pt x="268" y="1"/>
                      <a:pt x="261" y="1"/>
                      <a:pt x="25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2" name="Google Shape;6932;p29"/>
              <p:cNvSpPr/>
              <p:nvPr/>
            </p:nvSpPr>
            <p:spPr>
              <a:xfrm>
                <a:off x="1654350" y="4108075"/>
                <a:ext cx="32175" cy="32475"/>
              </a:xfrm>
              <a:custGeom>
                <a:rect b="b" l="l" r="r" t="t"/>
                <a:pathLst>
                  <a:path extrusionOk="0" h="1299" w="1287">
                    <a:moveTo>
                      <a:pt x="489" y="1"/>
                    </a:moveTo>
                    <a:lnTo>
                      <a:pt x="489" y="489"/>
                    </a:lnTo>
                    <a:lnTo>
                      <a:pt x="1" y="643"/>
                    </a:lnTo>
                    <a:lnTo>
                      <a:pt x="489" y="798"/>
                    </a:lnTo>
                    <a:lnTo>
                      <a:pt x="489" y="1298"/>
                    </a:lnTo>
                    <a:lnTo>
                      <a:pt x="799" y="893"/>
                    </a:lnTo>
                    <a:lnTo>
                      <a:pt x="1287" y="1048"/>
                    </a:lnTo>
                    <a:lnTo>
                      <a:pt x="989" y="643"/>
                    </a:lnTo>
                    <a:lnTo>
                      <a:pt x="1287" y="251"/>
                    </a:lnTo>
                    <a:lnTo>
                      <a:pt x="799" y="393"/>
                    </a:lnTo>
                    <a:lnTo>
                      <a:pt x="48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3" name="Google Shape;6933;p29"/>
              <p:cNvSpPr/>
              <p:nvPr/>
            </p:nvSpPr>
            <p:spPr>
              <a:xfrm>
                <a:off x="1129400" y="3853850"/>
                <a:ext cx="9350" cy="6600"/>
              </a:xfrm>
              <a:custGeom>
                <a:rect b="b" l="l" r="r" t="t"/>
                <a:pathLst>
                  <a:path extrusionOk="0" h="264" w="374">
                    <a:moveTo>
                      <a:pt x="166" y="0"/>
                    </a:moveTo>
                    <a:cubicBezTo>
                      <a:pt x="0" y="0"/>
                      <a:pt x="3" y="264"/>
                      <a:pt x="176" y="264"/>
                    </a:cubicBezTo>
                    <a:cubicBezTo>
                      <a:pt x="179" y="264"/>
                      <a:pt x="183" y="264"/>
                      <a:pt x="187" y="264"/>
                    </a:cubicBezTo>
                    <a:cubicBezTo>
                      <a:pt x="191" y="264"/>
                      <a:pt x="194" y="264"/>
                      <a:pt x="198" y="264"/>
                    </a:cubicBezTo>
                    <a:cubicBezTo>
                      <a:pt x="370" y="264"/>
                      <a:pt x="374" y="0"/>
                      <a:pt x="208" y="0"/>
                    </a:cubicBezTo>
                    <a:cubicBezTo>
                      <a:pt x="201" y="0"/>
                      <a:pt x="194" y="1"/>
                      <a:pt x="187" y="2"/>
                    </a:cubicBezTo>
                    <a:cubicBezTo>
                      <a:pt x="179" y="1"/>
                      <a:pt x="172" y="0"/>
                      <a:pt x="16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4" name="Google Shape;6934;p29"/>
              <p:cNvSpPr/>
              <p:nvPr/>
            </p:nvSpPr>
            <p:spPr>
              <a:xfrm>
                <a:off x="1533800" y="3950625"/>
                <a:ext cx="7775" cy="6650"/>
              </a:xfrm>
              <a:custGeom>
                <a:rect b="b" l="l" r="r" t="t"/>
                <a:pathLst>
                  <a:path extrusionOk="0" h="266" w="311">
                    <a:moveTo>
                      <a:pt x="144" y="0"/>
                    </a:moveTo>
                    <a:cubicBezTo>
                      <a:pt x="72" y="0"/>
                      <a:pt x="13" y="60"/>
                      <a:pt x="1" y="131"/>
                    </a:cubicBezTo>
                    <a:cubicBezTo>
                      <a:pt x="1" y="212"/>
                      <a:pt x="67" y="265"/>
                      <a:pt x="135" y="265"/>
                    </a:cubicBezTo>
                    <a:cubicBezTo>
                      <a:pt x="167" y="265"/>
                      <a:pt x="200" y="253"/>
                      <a:pt x="227" y="226"/>
                    </a:cubicBezTo>
                    <a:cubicBezTo>
                      <a:pt x="310" y="143"/>
                      <a:pt x="251" y="12"/>
                      <a:pt x="14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5" name="Google Shape;6935;p29"/>
              <p:cNvSpPr/>
              <p:nvPr/>
            </p:nvSpPr>
            <p:spPr>
              <a:xfrm>
                <a:off x="1733550" y="3694025"/>
                <a:ext cx="7450" cy="6675"/>
              </a:xfrm>
              <a:custGeom>
                <a:rect b="b" l="l" r="r" t="t"/>
                <a:pathLst>
                  <a:path extrusionOk="0" h="267" w="298">
                    <a:moveTo>
                      <a:pt x="131" y="1"/>
                    </a:moveTo>
                    <a:cubicBezTo>
                      <a:pt x="60" y="1"/>
                      <a:pt x="0" y="60"/>
                      <a:pt x="0" y="132"/>
                    </a:cubicBezTo>
                    <a:cubicBezTo>
                      <a:pt x="0" y="213"/>
                      <a:pt x="60" y="266"/>
                      <a:pt x="125" y="266"/>
                    </a:cubicBezTo>
                    <a:cubicBezTo>
                      <a:pt x="156" y="266"/>
                      <a:pt x="187" y="254"/>
                      <a:pt x="214" y="227"/>
                    </a:cubicBezTo>
                    <a:cubicBezTo>
                      <a:pt x="298" y="144"/>
                      <a:pt x="250" y="13"/>
                      <a:pt x="13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6" name="Google Shape;6936;p29"/>
              <p:cNvSpPr/>
              <p:nvPr/>
            </p:nvSpPr>
            <p:spPr>
              <a:xfrm>
                <a:off x="1318300" y="3656225"/>
                <a:ext cx="7775" cy="6650"/>
              </a:xfrm>
              <a:custGeom>
                <a:rect b="b" l="l" r="r" t="t"/>
                <a:pathLst>
                  <a:path extrusionOk="0" h="266" w="311">
                    <a:moveTo>
                      <a:pt x="144" y="1"/>
                    </a:moveTo>
                    <a:cubicBezTo>
                      <a:pt x="72" y="1"/>
                      <a:pt x="13" y="60"/>
                      <a:pt x="1" y="132"/>
                    </a:cubicBezTo>
                    <a:cubicBezTo>
                      <a:pt x="1" y="213"/>
                      <a:pt x="66" y="266"/>
                      <a:pt x="135" y="266"/>
                    </a:cubicBezTo>
                    <a:cubicBezTo>
                      <a:pt x="167" y="266"/>
                      <a:pt x="200" y="254"/>
                      <a:pt x="227" y="227"/>
                    </a:cubicBezTo>
                    <a:cubicBezTo>
                      <a:pt x="310" y="144"/>
                      <a:pt x="251" y="13"/>
                      <a:pt x="14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7" name="Google Shape;6937;p29"/>
              <p:cNvSpPr/>
              <p:nvPr/>
            </p:nvSpPr>
            <p:spPr>
              <a:xfrm>
                <a:off x="1530525" y="3743750"/>
                <a:ext cx="14925" cy="12800"/>
              </a:xfrm>
              <a:custGeom>
                <a:rect b="b" l="l" r="r" t="t"/>
                <a:pathLst>
                  <a:path extrusionOk="0" h="512" w="597">
                    <a:moveTo>
                      <a:pt x="275" y="0"/>
                    </a:moveTo>
                    <a:cubicBezTo>
                      <a:pt x="132" y="0"/>
                      <a:pt x="13" y="107"/>
                      <a:pt x="1" y="262"/>
                    </a:cubicBezTo>
                    <a:cubicBezTo>
                      <a:pt x="1" y="409"/>
                      <a:pt x="129" y="511"/>
                      <a:pt x="264" y="511"/>
                    </a:cubicBezTo>
                    <a:cubicBezTo>
                      <a:pt x="326" y="511"/>
                      <a:pt x="389" y="490"/>
                      <a:pt x="441" y="441"/>
                    </a:cubicBezTo>
                    <a:cubicBezTo>
                      <a:pt x="596" y="286"/>
                      <a:pt x="501" y="12"/>
                      <a:pt x="27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8" name="Google Shape;6938;p29"/>
              <p:cNvSpPr/>
              <p:nvPr/>
            </p:nvSpPr>
            <p:spPr>
              <a:xfrm>
                <a:off x="844725" y="3330900"/>
                <a:ext cx="31875" cy="33650"/>
              </a:xfrm>
              <a:custGeom>
                <a:rect b="b" l="l" r="r" t="t"/>
                <a:pathLst>
                  <a:path extrusionOk="0" h="1346" w="1275">
                    <a:moveTo>
                      <a:pt x="727" y="0"/>
                    </a:moveTo>
                    <a:lnTo>
                      <a:pt x="489" y="453"/>
                    </a:lnTo>
                    <a:lnTo>
                      <a:pt x="1" y="358"/>
                    </a:lnTo>
                    <a:lnTo>
                      <a:pt x="334" y="739"/>
                    </a:lnTo>
                    <a:lnTo>
                      <a:pt x="84" y="1191"/>
                    </a:lnTo>
                    <a:lnTo>
                      <a:pt x="84" y="1191"/>
                    </a:lnTo>
                    <a:lnTo>
                      <a:pt x="537" y="965"/>
                    </a:lnTo>
                    <a:lnTo>
                      <a:pt x="870" y="1346"/>
                    </a:lnTo>
                    <a:lnTo>
                      <a:pt x="822" y="834"/>
                    </a:lnTo>
                    <a:lnTo>
                      <a:pt x="1275" y="608"/>
                    </a:lnTo>
                    <a:lnTo>
                      <a:pt x="787" y="512"/>
                    </a:lnTo>
                    <a:lnTo>
                      <a:pt x="72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9" name="Google Shape;6939;p29"/>
              <p:cNvSpPr/>
              <p:nvPr/>
            </p:nvSpPr>
            <p:spPr>
              <a:xfrm>
                <a:off x="1221925" y="2868625"/>
                <a:ext cx="7700" cy="6600"/>
              </a:xfrm>
              <a:custGeom>
                <a:rect b="b" l="l" r="r" t="t"/>
                <a:pathLst>
                  <a:path extrusionOk="0" h="264" w="308">
                    <a:moveTo>
                      <a:pt x="174" y="0"/>
                    </a:moveTo>
                    <a:cubicBezTo>
                      <a:pt x="74" y="0"/>
                      <a:pt x="1" y="113"/>
                      <a:pt x="58" y="203"/>
                    </a:cubicBezTo>
                    <a:cubicBezTo>
                      <a:pt x="83" y="244"/>
                      <a:pt x="124" y="263"/>
                      <a:pt x="164" y="263"/>
                    </a:cubicBezTo>
                    <a:cubicBezTo>
                      <a:pt x="218" y="263"/>
                      <a:pt x="270" y="229"/>
                      <a:pt x="284" y="168"/>
                    </a:cubicBezTo>
                    <a:cubicBezTo>
                      <a:pt x="308" y="96"/>
                      <a:pt x="260" y="25"/>
                      <a:pt x="189" y="1"/>
                    </a:cubicBezTo>
                    <a:cubicBezTo>
                      <a:pt x="184" y="0"/>
                      <a:pt x="179" y="0"/>
                      <a:pt x="17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0" name="Google Shape;6940;p29"/>
              <p:cNvSpPr/>
              <p:nvPr/>
            </p:nvSpPr>
            <p:spPr>
              <a:xfrm>
                <a:off x="1048500" y="3245700"/>
                <a:ext cx="7900" cy="6350"/>
              </a:xfrm>
              <a:custGeom>
                <a:rect b="b" l="l" r="r" t="t"/>
                <a:pathLst>
                  <a:path extrusionOk="0" h="254" w="316">
                    <a:moveTo>
                      <a:pt x="166" y="0"/>
                    </a:moveTo>
                    <a:cubicBezTo>
                      <a:pt x="64" y="0"/>
                      <a:pt x="0" y="107"/>
                      <a:pt x="65" y="194"/>
                    </a:cubicBezTo>
                    <a:cubicBezTo>
                      <a:pt x="91" y="234"/>
                      <a:pt x="131" y="253"/>
                      <a:pt x="171" y="253"/>
                    </a:cubicBezTo>
                    <a:cubicBezTo>
                      <a:pt x="225" y="253"/>
                      <a:pt x="278" y="219"/>
                      <a:pt x="291" y="158"/>
                    </a:cubicBezTo>
                    <a:cubicBezTo>
                      <a:pt x="315" y="87"/>
                      <a:pt x="268" y="15"/>
                      <a:pt x="196" y="3"/>
                    </a:cubicBezTo>
                    <a:cubicBezTo>
                      <a:pt x="186" y="1"/>
                      <a:pt x="176" y="0"/>
                      <a:pt x="16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1" name="Google Shape;6941;p29"/>
              <p:cNvSpPr/>
              <p:nvPr/>
            </p:nvSpPr>
            <p:spPr>
              <a:xfrm>
                <a:off x="1261325" y="3491250"/>
                <a:ext cx="7900" cy="6350"/>
              </a:xfrm>
              <a:custGeom>
                <a:rect b="b" l="l" r="r" t="t"/>
                <a:pathLst>
                  <a:path extrusionOk="0" h="254" w="316">
                    <a:moveTo>
                      <a:pt x="166" y="1"/>
                    </a:moveTo>
                    <a:cubicBezTo>
                      <a:pt x="64" y="1"/>
                      <a:pt x="0" y="107"/>
                      <a:pt x="65" y="194"/>
                    </a:cubicBezTo>
                    <a:cubicBezTo>
                      <a:pt x="91" y="235"/>
                      <a:pt x="131" y="254"/>
                      <a:pt x="172" y="254"/>
                    </a:cubicBezTo>
                    <a:cubicBezTo>
                      <a:pt x="227" y="254"/>
                      <a:pt x="283" y="220"/>
                      <a:pt x="303" y="159"/>
                    </a:cubicBezTo>
                    <a:cubicBezTo>
                      <a:pt x="315" y="87"/>
                      <a:pt x="268" y="16"/>
                      <a:pt x="196" y="4"/>
                    </a:cubicBezTo>
                    <a:cubicBezTo>
                      <a:pt x="186" y="2"/>
                      <a:pt x="176" y="1"/>
                      <a:pt x="16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2" name="Google Shape;6942;p29"/>
              <p:cNvSpPr/>
              <p:nvPr/>
            </p:nvSpPr>
            <p:spPr>
              <a:xfrm>
                <a:off x="1378425" y="3091225"/>
                <a:ext cx="8525" cy="6925"/>
              </a:xfrm>
              <a:custGeom>
                <a:rect b="b" l="l" r="r" t="t"/>
                <a:pathLst>
                  <a:path extrusionOk="0" h="277" w="341">
                    <a:moveTo>
                      <a:pt x="186" y="0"/>
                    </a:moveTo>
                    <a:cubicBezTo>
                      <a:pt x="159" y="0"/>
                      <a:pt x="132" y="9"/>
                      <a:pt x="108" y="27"/>
                    </a:cubicBezTo>
                    <a:cubicBezTo>
                      <a:pt x="1" y="98"/>
                      <a:pt x="48" y="253"/>
                      <a:pt x="179" y="277"/>
                    </a:cubicBezTo>
                    <a:cubicBezTo>
                      <a:pt x="239" y="277"/>
                      <a:pt x="310" y="229"/>
                      <a:pt x="322" y="170"/>
                    </a:cubicBezTo>
                    <a:cubicBezTo>
                      <a:pt x="340" y="72"/>
                      <a:pt x="265" y="0"/>
                      <a:pt x="18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3" name="Google Shape;6943;p29"/>
              <p:cNvSpPr/>
              <p:nvPr/>
            </p:nvSpPr>
            <p:spPr>
              <a:xfrm>
                <a:off x="1244750" y="3281925"/>
                <a:ext cx="14950" cy="12700"/>
              </a:xfrm>
              <a:custGeom>
                <a:rect b="b" l="l" r="r" t="t"/>
                <a:pathLst>
                  <a:path extrusionOk="0" h="508" w="598">
                    <a:moveTo>
                      <a:pt x="313" y="1"/>
                    </a:moveTo>
                    <a:cubicBezTo>
                      <a:pt x="120" y="1"/>
                      <a:pt x="0" y="214"/>
                      <a:pt x="109" y="388"/>
                    </a:cubicBezTo>
                    <a:cubicBezTo>
                      <a:pt x="160" y="469"/>
                      <a:pt x="241" y="507"/>
                      <a:pt x="321" y="507"/>
                    </a:cubicBezTo>
                    <a:cubicBezTo>
                      <a:pt x="429" y="507"/>
                      <a:pt x="534" y="439"/>
                      <a:pt x="562" y="316"/>
                    </a:cubicBezTo>
                    <a:cubicBezTo>
                      <a:pt x="597" y="173"/>
                      <a:pt x="502" y="31"/>
                      <a:pt x="371" y="7"/>
                    </a:cubicBezTo>
                    <a:cubicBezTo>
                      <a:pt x="351" y="3"/>
                      <a:pt x="332" y="1"/>
                      <a:pt x="31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6944" name="Google Shape;6944;p29"/>
          <p:cNvSpPr txBox="1"/>
          <p:nvPr>
            <p:ph type="title"/>
          </p:nvPr>
        </p:nvSpPr>
        <p:spPr>
          <a:xfrm>
            <a:off x="5005550" y="1302150"/>
            <a:ext cx="2987100" cy="755700"/>
          </a:xfrm>
          <a:prstGeom prst="rect">
            <a:avLst/>
          </a:prstGeom>
        </p:spPr>
        <p:txBody>
          <a:bodyPr anchorCtr="0" anchor="ctr" bIns="91425" lIns="91425" spcFirstLastPara="1" rIns="91425" wrap="square" tIns="91425">
            <a:noAutofit/>
          </a:bodyPr>
          <a:lstStyle>
            <a:lvl1pPr lvl="0" rtl="0" algn="r">
              <a:spcBef>
                <a:spcPts val="0"/>
              </a:spcBef>
              <a:spcAft>
                <a:spcPts val="0"/>
              </a:spcAft>
              <a:buSzPts val="2400"/>
              <a:buNone/>
              <a:defRPr sz="3200">
                <a:solidFill>
                  <a:schemeClr val="accent6"/>
                </a:solidFill>
              </a:defRPr>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p:txBody>
      </p:sp>
      <p:sp>
        <p:nvSpPr>
          <p:cNvPr id="6945" name="Google Shape;6945;p29"/>
          <p:cNvSpPr txBox="1"/>
          <p:nvPr>
            <p:ph idx="1" type="subTitle"/>
          </p:nvPr>
        </p:nvSpPr>
        <p:spPr>
          <a:xfrm>
            <a:off x="4157775" y="1905450"/>
            <a:ext cx="3835200" cy="1935900"/>
          </a:xfrm>
          <a:prstGeom prst="rect">
            <a:avLst/>
          </a:prstGeom>
        </p:spPr>
        <p:txBody>
          <a:bodyPr anchorCtr="0" anchor="ctr" bIns="91425" lIns="91425" spcFirstLastPara="1" rIns="91425" wrap="square" tIns="91425">
            <a:noAutofit/>
          </a:bodyPr>
          <a:lstStyle>
            <a:lvl1pPr lvl="0" rtl="0" algn="r">
              <a:spcBef>
                <a:spcPts val="0"/>
              </a:spcBef>
              <a:spcAft>
                <a:spcPts val="0"/>
              </a:spcAft>
              <a:buClr>
                <a:schemeClr val="lt2"/>
              </a:buClr>
              <a:buSzPts val="1600"/>
              <a:buNone/>
              <a:defRPr sz="1600">
                <a:solidFill>
                  <a:schemeClr val="lt2"/>
                </a:solidFill>
              </a:defRPr>
            </a:lvl1pPr>
            <a:lvl2pPr lvl="1" rtl="0">
              <a:spcBef>
                <a:spcPts val="1000"/>
              </a:spcBef>
              <a:spcAft>
                <a:spcPts val="0"/>
              </a:spcAft>
              <a:buClr>
                <a:schemeClr val="lt2"/>
              </a:buClr>
              <a:buSzPts val="1600"/>
              <a:buNone/>
              <a:defRPr sz="1600">
                <a:solidFill>
                  <a:schemeClr val="lt2"/>
                </a:solidFill>
              </a:defRPr>
            </a:lvl2pPr>
            <a:lvl3pPr lvl="2" rtl="0">
              <a:spcBef>
                <a:spcPts val="0"/>
              </a:spcBef>
              <a:spcAft>
                <a:spcPts val="0"/>
              </a:spcAft>
              <a:buClr>
                <a:schemeClr val="lt2"/>
              </a:buClr>
              <a:buSzPts val="1600"/>
              <a:buNone/>
              <a:defRPr sz="1600">
                <a:solidFill>
                  <a:schemeClr val="lt2"/>
                </a:solidFill>
              </a:defRPr>
            </a:lvl3pPr>
            <a:lvl4pPr lvl="3" rtl="0">
              <a:spcBef>
                <a:spcPts val="0"/>
              </a:spcBef>
              <a:spcAft>
                <a:spcPts val="0"/>
              </a:spcAft>
              <a:buClr>
                <a:schemeClr val="lt2"/>
              </a:buClr>
              <a:buSzPts val="1600"/>
              <a:buNone/>
              <a:defRPr sz="1600">
                <a:solidFill>
                  <a:schemeClr val="lt2"/>
                </a:solidFill>
              </a:defRPr>
            </a:lvl4pPr>
            <a:lvl5pPr lvl="4" rtl="0">
              <a:spcBef>
                <a:spcPts val="0"/>
              </a:spcBef>
              <a:spcAft>
                <a:spcPts val="0"/>
              </a:spcAft>
              <a:buClr>
                <a:schemeClr val="lt2"/>
              </a:buClr>
              <a:buSzPts val="1600"/>
              <a:buNone/>
              <a:defRPr sz="1600">
                <a:solidFill>
                  <a:schemeClr val="lt2"/>
                </a:solidFill>
              </a:defRPr>
            </a:lvl5pPr>
            <a:lvl6pPr lvl="5" rtl="0">
              <a:spcBef>
                <a:spcPts val="0"/>
              </a:spcBef>
              <a:spcAft>
                <a:spcPts val="0"/>
              </a:spcAft>
              <a:buClr>
                <a:schemeClr val="lt2"/>
              </a:buClr>
              <a:buSzPts val="1600"/>
              <a:buNone/>
              <a:defRPr sz="1600">
                <a:solidFill>
                  <a:schemeClr val="lt2"/>
                </a:solidFill>
              </a:defRPr>
            </a:lvl6pPr>
            <a:lvl7pPr lvl="6" rtl="0">
              <a:spcBef>
                <a:spcPts val="0"/>
              </a:spcBef>
              <a:spcAft>
                <a:spcPts val="0"/>
              </a:spcAft>
              <a:buClr>
                <a:schemeClr val="lt2"/>
              </a:buClr>
              <a:buSzPts val="1600"/>
              <a:buNone/>
              <a:defRPr sz="1600">
                <a:solidFill>
                  <a:schemeClr val="lt2"/>
                </a:solidFill>
              </a:defRPr>
            </a:lvl7pPr>
            <a:lvl8pPr lvl="7" rtl="0">
              <a:spcBef>
                <a:spcPts val="0"/>
              </a:spcBef>
              <a:spcAft>
                <a:spcPts val="0"/>
              </a:spcAft>
              <a:buClr>
                <a:schemeClr val="lt2"/>
              </a:buClr>
              <a:buSzPts val="1600"/>
              <a:buNone/>
              <a:defRPr sz="1600">
                <a:solidFill>
                  <a:schemeClr val="lt2"/>
                </a:solidFill>
              </a:defRPr>
            </a:lvl8pPr>
            <a:lvl9pPr lvl="8" rtl="0">
              <a:spcBef>
                <a:spcPts val="0"/>
              </a:spcBef>
              <a:spcAft>
                <a:spcPts val="0"/>
              </a:spcAft>
              <a:buClr>
                <a:schemeClr val="lt2"/>
              </a:buClr>
              <a:buSzPts val="1600"/>
              <a:buNone/>
              <a:defRPr sz="1600">
                <a:solidFill>
                  <a:schemeClr val="lt2"/>
                </a:solidFill>
              </a:defRPr>
            </a:lvl9pPr>
          </a:lstStyle>
          <a:p/>
        </p:txBody>
      </p:sp>
      <p:sp>
        <p:nvSpPr>
          <p:cNvPr id="6946" name="Google Shape;6946;p29"/>
          <p:cNvSpPr txBox="1"/>
          <p:nvPr>
            <p:ph idx="12" type="sldNum"/>
          </p:nvPr>
        </p:nvSpPr>
        <p:spPr>
          <a:xfrm>
            <a:off x="8556784" y="4749851"/>
            <a:ext cx="548700" cy="393600"/>
          </a:xfrm>
          <a:prstGeom prst="rect">
            <a:avLst/>
          </a:prstGeom>
        </p:spPr>
        <p:txBody>
          <a:bodyPr anchorCtr="0" anchor="t" bIns="91425" lIns="91425" spcFirstLastPara="1" rIns="91425" wrap="square" tIns="91425">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2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2">
  <p:cSld name="CUSTOM_7">
    <p:bg>
      <p:bgPr>
        <a:solidFill>
          <a:schemeClr val="dk1"/>
        </a:solidFill>
      </p:bgPr>
    </p:bg>
    <p:spTree>
      <p:nvGrpSpPr>
        <p:cNvPr id="6947" name="Shape 6947"/>
        <p:cNvGrpSpPr/>
        <p:nvPr/>
      </p:nvGrpSpPr>
      <p:grpSpPr>
        <a:xfrm>
          <a:off x="0" y="0"/>
          <a:ext cx="0" cy="0"/>
          <a:chOff x="0" y="0"/>
          <a:chExt cx="0" cy="0"/>
        </a:xfrm>
      </p:grpSpPr>
      <p:grpSp>
        <p:nvGrpSpPr>
          <p:cNvPr id="6948" name="Google Shape;6948;p30"/>
          <p:cNvGrpSpPr/>
          <p:nvPr/>
        </p:nvGrpSpPr>
        <p:grpSpPr>
          <a:xfrm>
            <a:off x="-1899117" y="-725969"/>
            <a:ext cx="12994266" cy="7334696"/>
            <a:chOff x="-1899117" y="-725969"/>
            <a:chExt cx="12994266" cy="7334696"/>
          </a:xfrm>
        </p:grpSpPr>
        <p:grpSp>
          <p:nvGrpSpPr>
            <p:cNvPr id="6949" name="Google Shape;6949;p30"/>
            <p:cNvGrpSpPr/>
            <p:nvPr/>
          </p:nvGrpSpPr>
          <p:grpSpPr>
            <a:xfrm>
              <a:off x="8562212" y="4477277"/>
              <a:ext cx="814093" cy="65397"/>
              <a:chOff x="6327700" y="1357252"/>
              <a:chExt cx="814093" cy="65397"/>
            </a:xfrm>
          </p:grpSpPr>
          <p:sp>
            <p:nvSpPr>
              <p:cNvPr id="6950" name="Google Shape;6950;p30"/>
              <p:cNvSpPr/>
              <p:nvPr/>
            </p:nvSpPr>
            <p:spPr>
              <a:xfrm>
                <a:off x="6646229" y="1357252"/>
                <a:ext cx="495563" cy="65331"/>
              </a:xfrm>
              <a:custGeom>
                <a:rect b="b" l="l" r="r" t="t"/>
                <a:pathLst>
                  <a:path extrusionOk="0" h="989" w="7502">
                    <a:moveTo>
                      <a:pt x="489" y="0"/>
                    </a:moveTo>
                    <a:cubicBezTo>
                      <a:pt x="215" y="0"/>
                      <a:pt x="1" y="215"/>
                      <a:pt x="1" y="500"/>
                    </a:cubicBezTo>
                    <a:cubicBezTo>
                      <a:pt x="1" y="762"/>
                      <a:pt x="215" y="989"/>
                      <a:pt x="489" y="989"/>
                    </a:cubicBezTo>
                    <a:lnTo>
                      <a:pt x="7013" y="989"/>
                    </a:lnTo>
                    <a:cubicBezTo>
                      <a:pt x="7287" y="989"/>
                      <a:pt x="7502" y="762"/>
                      <a:pt x="7502" y="500"/>
                    </a:cubicBezTo>
                    <a:cubicBezTo>
                      <a:pt x="7502" y="215"/>
                      <a:pt x="7287" y="0"/>
                      <a:pt x="701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1" name="Google Shape;6951;p30"/>
              <p:cNvSpPr/>
              <p:nvPr/>
            </p:nvSpPr>
            <p:spPr>
              <a:xfrm>
                <a:off x="6327700" y="1357252"/>
                <a:ext cx="229748" cy="65397"/>
              </a:xfrm>
              <a:custGeom>
                <a:rect b="b" l="l" r="r" t="t"/>
                <a:pathLst>
                  <a:path extrusionOk="0" h="990" w="3478">
                    <a:moveTo>
                      <a:pt x="513" y="0"/>
                    </a:moveTo>
                    <a:cubicBezTo>
                      <a:pt x="227" y="0"/>
                      <a:pt x="1" y="215"/>
                      <a:pt x="13" y="500"/>
                    </a:cubicBezTo>
                    <a:cubicBezTo>
                      <a:pt x="1" y="767"/>
                      <a:pt x="227" y="989"/>
                      <a:pt x="492" y="989"/>
                    </a:cubicBezTo>
                    <a:cubicBezTo>
                      <a:pt x="499" y="989"/>
                      <a:pt x="506" y="989"/>
                      <a:pt x="513" y="989"/>
                    </a:cubicBezTo>
                    <a:lnTo>
                      <a:pt x="2989" y="989"/>
                    </a:lnTo>
                    <a:cubicBezTo>
                      <a:pt x="3263" y="989"/>
                      <a:pt x="3477" y="774"/>
                      <a:pt x="3477" y="500"/>
                    </a:cubicBezTo>
                    <a:cubicBezTo>
                      <a:pt x="3477" y="215"/>
                      <a:pt x="3263" y="0"/>
                      <a:pt x="298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952" name="Google Shape;6952;p30"/>
            <p:cNvSpPr/>
            <p:nvPr/>
          </p:nvSpPr>
          <p:spPr>
            <a:xfrm rot="10800000">
              <a:off x="73" y="2"/>
              <a:ext cx="9149477" cy="1307872"/>
            </a:xfrm>
            <a:custGeom>
              <a:rect b="b" l="l" r="r" t="t"/>
              <a:pathLst>
                <a:path extrusionOk="0" h="7491" w="67843">
                  <a:moveTo>
                    <a:pt x="19621" y="0"/>
                  </a:moveTo>
                  <a:cubicBezTo>
                    <a:pt x="15151" y="0"/>
                    <a:pt x="10690" y="714"/>
                    <a:pt x="6407" y="2133"/>
                  </a:cubicBezTo>
                  <a:lnTo>
                    <a:pt x="1" y="4252"/>
                  </a:lnTo>
                  <a:lnTo>
                    <a:pt x="1" y="7491"/>
                  </a:lnTo>
                  <a:lnTo>
                    <a:pt x="67843" y="7491"/>
                  </a:lnTo>
                  <a:cubicBezTo>
                    <a:pt x="64377" y="6297"/>
                    <a:pt x="60744" y="5692"/>
                    <a:pt x="57100" y="5692"/>
                  </a:cubicBezTo>
                  <a:cubicBezTo>
                    <a:pt x="55511" y="5692"/>
                    <a:pt x="53921" y="5807"/>
                    <a:pt x="52341" y="6038"/>
                  </a:cubicBezTo>
                  <a:cubicBezTo>
                    <a:pt x="51711" y="6129"/>
                    <a:pt x="51077" y="6174"/>
                    <a:pt x="50444" y="6174"/>
                  </a:cubicBezTo>
                  <a:cubicBezTo>
                    <a:pt x="49327" y="6174"/>
                    <a:pt x="48212" y="6033"/>
                    <a:pt x="47126" y="5752"/>
                  </a:cubicBezTo>
                  <a:lnTo>
                    <a:pt x="30219" y="1359"/>
                  </a:lnTo>
                  <a:cubicBezTo>
                    <a:pt x="26738" y="452"/>
                    <a:pt x="23177" y="0"/>
                    <a:pt x="1962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3" name="Google Shape;6953;p30"/>
            <p:cNvSpPr/>
            <p:nvPr/>
          </p:nvSpPr>
          <p:spPr>
            <a:xfrm>
              <a:off x="0" y="3524601"/>
              <a:ext cx="9144053" cy="1618920"/>
            </a:xfrm>
            <a:custGeom>
              <a:rect b="b" l="l" r="r" t="t"/>
              <a:pathLst>
                <a:path extrusionOk="0" h="18434" w="74510">
                  <a:moveTo>
                    <a:pt x="289" y="1"/>
                  </a:moveTo>
                  <a:cubicBezTo>
                    <a:pt x="193" y="1"/>
                    <a:pt x="96" y="1"/>
                    <a:pt x="0" y="3"/>
                  </a:cubicBezTo>
                  <a:lnTo>
                    <a:pt x="96" y="18433"/>
                  </a:lnTo>
                  <a:lnTo>
                    <a:pt x="74510" y="18433"/>
                  </a:lnTo>
                  <a:lnTo>
                    <a:pt x="74510" y="13314"/>
                  </a:lnTo>
                  <a:cubicBezTo>
                    <a:pt x="74081" y="13230"/>
                    <a:pt x="73688" y="13183"/>
                    <a:pt x="73498" y="13159"/>
                  </a:cubicBezTo>
                  <a:cubicBezTo>
                    <a:pt x="72975" y="13079"/>
                    <a:pt x="72448" y="13040"/>
                    <a:pt x="71922" y="13040"/>
                  </a:cubicBezTo>
                  <a:cubicBezTo>
                    <a:pt x="70401" y="13040"/>
                    <a:pt x="68889" y="13370"/>
                    <a:pt x="67509" y="14016"/>
                  </a:cubicBezTo>
                  <a:cubicBezTo>
                    <a:pt x="65025" y="15197"/>
                    <a:pt x="62728" y="17044"/>
                    <a:pt x="60024" y="17044"/>
                  </a:cubicBezTo>
                  <a:cubicBezTo>
                    <a:pt x="59320" y="17044"/>
                    <a:pt x="58588" y="16919"/>
                    <a:pt x="57817" y="16624"/>
                  </a:cubicBezTo>
                  <a:cubicBezTo>
                    <a:pt x="56269" y="16031"/>
                    <a:pt x="54843" y="14871"/>
                    <a:pt x="53109" y="14871"/>
                  </a:cubicBezTo>
                  <a:cubicBezTo>
                    <a:pt x="52962" y="14871"/>
                    <a:pt x="52813" y="14880"/>
                    <a:pt x="52662" y="14897"/>
                  </a:cubicBezTo>
                  <a:cubicBezTo>
                    <a:pt x="51126" y="15076"/>
                    <a:pt x="49864" y="16314"/>
                    <a:pt x="48507" y="16921"/>
                  </a:cubicBezTo>
                  <a:cubicBezTo>
                    <a:pt x="47162" y="17532"/>
                    <a:pt x="45638" y="17787"/>
                    <a:pt x="44077" y="17787"/>
                  </a:cubicBezTo>
                  <a:cubicBezTo>
                    <a:pt x="41435" y="17787"/>
                    <a:pt x="38687" y="17056"/>
                    <a:pt x="36517" y="16076"/>
                  </a:cubicBezTo>
                  <a:cubicBezTo>
                    <a:pt x="34183" y="15016"/>
                    <a:pt x="32516" y="13088"/>
                    <a:pt x="30171" y="11992"/>
                  </a:cubicBezTo>
                  <a:cubicBezTo>
                    <a:pt x="27373" y="10694"/>
                    <a:pt x="24515" y="9313"/>
                    <a:pt x="21432" y="8873"/>
                  </a:cubicBezTo>
                  <a:cubicBezTo>
                    <a:pt x="20876" y="8791"/>
                    <a:pt x="20315" y="8765"/>
                    <a:pt x="19752" y="8765"/>
                  </a:cubicBezTo>
                  <a:cubicBezTo>
                    <a:pt x="18744" y="8765"/>
                    <a:pt x="17731" y="8849"/>
                    <a:pt x="16741" y="8849"/>
                  </a:cubicBezTo>
                  <a:cubicBezTo>
                    <a:pt x="15135" y="8849"/>
                    <a:pt x="13589" y="8628"/>
                    <a:pt x="12216" y="7468"/>
                  </a:cubicBezTo>
                  <a:cubicBezTo>
                    <a:pt x="10478" y="6015"/>
                    <a:pt x="9573" y="3824"/>
                    <a:pt x="7871" y="2324"/>
                  </a:cubicBezTo>
                  <a:cubicBezTo>
                    <a:pt x="5790" y="497"/>
                    <a:pt x="2977" y="1"/>
                    <a:pt x="28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954" name="Google Shape;6954;p30"/>
            <p:cNvGrpSpPr/>
            <p:nvPr/>
          </p:nvGrpSpPr>
          <p:grpSpPr>
            <a:xfrm>
              <a:off x="-1899117" y="-725969"/>
              <a:ext cx="5008516" cy="4319946"/>
              <a:chOff x="780450" y="1002925"/>
              <a:chExt cx="3916575" cy="3378125"/>
            </a:xfrm>
          </p:grpSpPr>
          <p:sp>
            <p:nvSpPr>
              <p:cNvPr id="6955" name="Google Shape;6955;p30"/>
              <p:cNvSpPr/>
              <p:nvPr/>
            </p:nvSpPr>
            <p:spPr>
              <a:xfrm>
                <a:off x="2544350" y="2278100"/>
                <a:ext cx="32175" cy="32450"/>
              </a:xfrm>
              <a:custGeom>
                <a:rect b="b" l="l" r="r" t="t"/>
                <a:pathLst>
                  <a:path extrusionOk="0" h="1298" w="1287">
                    <a:moveTo>
                      <a:pt x="489" y="0"/>
                    </a:moveTo>
                    <a:lnTo>
                      <a:pt x="489" y="500"/>
                    </a:lnTo>
                    <a:lnTo>
                      <a:pt x="1" y="643"/>
                    </a:lnTo>
                    <a:lnTo>
                      <a:pt x="489" y="798"/>
                    </a:lnTo>
                    <a:lnTo>
                      <a:pt x="489" y="1298"/>
                    </a:lnTo>
                    <a:lnTo>
                      <a:pt x="798" y="893"/>
                    </a:lnTo>
                    <a:lnTo>
                      <a:pt x="1287" y="1048"/>
                    </a:lnTo>
                    <a:lnTo>
                      <a:pt x="989" y="643"/>
                    </a:lnTo>
                    <a:lnTo>
                      <a:pt x="1287" y="250"/>
                    </a:lnTo>
                    <a:lnTo>
                      <a:pt x="798" y="405"/>
                    </a:lnTo>
                    <a:lnTo>
                      <a:pt x="4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6" name="Google Shape;6956;p30"/>
              <p:cNvSpPr/>
              <p:nvPr/>
            </p:nvSpPr>
            <p:spPr>
              <a:xfrm>
                <a:off x="3345350" y="2331075"/>
                <a:ext cx="32175" cy="32475"/>
              </a:xfrm>
              <a:custGeom>
                <a:rect b="b" l="l" r="r" t="t"/>
                <a:pathLst>
                  <a:path extrusionOk="0" h="1299" w="1287">
                    <a:moveTo>
                      <a:pt x="489" y="0"/>
                    </a:moveTo>
                    <a:lnTo>
                      <a:pt x="489" y="500"/>
                    </a:lnTo>
                    <a:lnTo>
                      <a:pt x="0" y="655"/>
                    </a:lnTo>
                    <a:lnTo>
                      <a:pt x="489" y="798"/>
                    </a:lnTo>
                    <a:lnTo>
                      <a:pt x="489" y="1298"/>
                    </a:lnTo>
                    <a:lnTo>
                      <a:pt x="798" y="893"/>
                    </a:lnTo>
                    <a:lnTo>
                      <a:pt x="1286" y="1048"/>
                    </a:lnTo>
                    <a:lnTo>
                      <a:pt x="1286" y="1048"/>
                    </a:lnTo>
                    <a:lnTo>
                      <a:pt x="989" y="655"/>
                    </a:lnTo>
                    <a:lnTo>
                      <a:pt x="1286" y="250"/>
                    </a:lnTo>
                    <a:lnTo>
                      <a:pt x="798" y="405"/>
                    </a:lnTo>
                    <a:lnTo>
                      <a:pt x="4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7" name="Google Shape;6957;p30"/>
              <p:cNvSpPr/>
              <p:nvPr/>
            </p:nvSpPr>
            <p:spPr>
              <a:xfrm>
                <a:off x="2592275" y="1497050"/>
                <a:ext cx="32175" cy="32450"/>
              </a:xfrm>
              <a:custGeom>
                <a:rect b="b" l="l" r="r" t="t"/>
                <a:pathLst>
                  <a:path extrusionOk="0" h="1298" w="1287">
                    <a:moveTo>
                      <a:pt x="489" y="0"/>
                    </a:moveTo>
                    <a:lnTo>
                      <a:pt x="489" y="500"/>
                    </a:lnTo>
                    <a:lnTo>
                      <a:pt x="1" y="655"/>
                    </a:lnTo>
                    <a:lnTo>
                      <a:pt x="489" y="798"/>
                    </a:lnTo>
                    <a:lnTo>
                      <a:pt x="489" y="1298"/>
                    </a:lnTo>
                    <a:lnTo>
                      <a:pt x="798" y="893"/>
                    </a:lnTo>
                    <a:lnTo>
                      <a:pt x="1286" y="1048"/>
                    </a:lnTo>
                    <a:lnTo>
                      <a:pt x="989" y="655"/>
                    </a:lnTo>
                    <a:lnTo>
                      <a:pt x="1286" y="250"/>
                    </a:lnTo>
                    <a:lnTo>
                      <a:pt x="798" y="405"/>
                    </a:lnTo>
                    <a:lnTo>
                      <a:pt x="4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8" name="Google Shape;6958;p30"/>
              <p:cNvSpPr/>
              <p:nvPr/>
            </p:nvSpPr>
            <p:spPr>
              <a:xfrm>
                <a:off x="3361425" y="1920600"/>
                <a:ext cx="32475" cy="32475"/>
              </a:xfrm>
              <a:custGeom>
                <a:rect b="b" l="l" r="r" t="t"/>
                <a:pathLst>
                  <a:path extrusionOk="0" h="1299" w="1299">
                    <a:moveTo>
                      <a:pt x="488" y="1"/>
                    </a:moveTo>
                    <a:lnTo>
                      <a:pt x="488" y="501"/>
                    </a:lnTo>
                    <a:lnTo>
                      <a:pt x="0" y="656"/>
                    </a:lnTo>
                    <a:lnTo>
                      <a:pt x="488" y="798"/>
                    </a:lnTo>
                    <a:lnTo>
                      <a:pt x="488" y="1298"/>
                    </a:lnTo>
                    <a:lnTo>
                      <a:pt x="798" y="894"/>
                    </a:lnTo>
                    <a:lnTo>
                      <a:pt x="1298" y="1048"/>
                    </a:lnTo>
                    <a:lnTo>
                      <a:pt x="989" y="656"/>
                    </a:lnTo>
                    <a:lnTo>
                      <a:pt x="1298" y="251"/>
                    </a:lnTo>
                    <a:lnTo>
                      <a:pt x="798" y="405"/>
                    </a:lnTo>
                    <a:lnTo>
                      <a:pt x="48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9" name="Google Shape;6959;p30"/>
              <p:cNvSpPr/>
              <p:nvPr/>
            </p:nvSpPr>
            <p:spPr>
              <a:xfrm>
                <a:off x="1761525" y="2082225"/>
                <a:ext cx="32450" cy="32475"/>
              </a:xfrm>
              <a:custGeom>
                <a:rect b="b" l="l" r="r" t="t"/>
                <a:pathLst>
                  <a:path extrusionOk="0" h="1299" w="1298">
                    <a:moveTo>
                      <a:pt x="500" y="1"/>
                    </a:moveTo>
                    <a:lnTo>
                      <a:pt x="500" y="489"/>
                    </a:lnTo>
                    <a:lnTo>
                      <a:pt x="0" y="644"/>
                    </a:lnTo>
                    <a:lnTo>
                      <a:pt x="500" y="798"/>
                    </a:lnTo>
                    <a:lnTo>
                      <a:pt x="500" y="1299"/>
                    </a:lnTo>
                    <a:lnTo>
                      <a:pt x="798" y="894"/>
                    </a:lnTo>
                    <a:lnTo>
                      <a:pt x="1298" y="1048"/>
                    </a:lnTo>
                    <a:lnTo>
                      <a:pt x="988" y="644"/>
                    </a:lnTo>
                    <a:lnTo>
                      <a:pt x="1298" y="251"/>
                    </a:lnTo>
                    <a:lnTo>
                      <a:pt x="1298" y="251"/>
                    </a:lnTo>
                    <a:lnTo>
                      <a:pt x="798" y="394"/>
                    </a:lnTo>
                    <a:lnTo>
                      <a:pt x="50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0" name="Google Shape;6960;p30"/>
              <p:cNvSpPr/>
              <p:nvPr/>
            </p:nvSpPr>
            <p:spPr>
              <a:xfrm>
                <a:off x="1647825" y="2529000"/>
                <a:ext cx="32450" cy="32475"/>
              </a:xfrm>
              <a:custGeom>
                <a:rect b="b" l="l" r="r" t="t"/>
                <a:pathLst>
                  <a:path extrusionOk="0" h="1299" w="1298">
                    <a:moveTo>
                      <a:pt x="500" y="1"/>
                    </a:moveTo>
                    <a:lnTo>
                      <a:pt x="500" y="489"/>
                    </a:lnTo>
                    <a:lnTo>
                      <a:pt x="0" y="644"/>
                    </a:lnTo>
                    <a:lnTo>
                      <a:pt x="500" y="799"/>
                    </a:lnTo>
                    <a:lnTo>
                      <a:pt x="500" y="1299"/>
                    </a:lnTo>
                    <a:lnTo>
                      <a:pt x="798" y="894"/>
                    </a:lnTo>
                    <a:lnTo>
                      <a:pt x="1298" y="1049"/>
                    </a:lnTo>
                    <a:lnTo>
                      <a:pt x="1298" y="1049"/>
                    </a:lnTo>
                    <a:lnTo>
                      <a:pt x="988" y="644"/>
                    </a:lnTo>
                    <a:lnTo>
                      <a:pt x="1298" y="251"/>
                    </a:lnTo>
                    <a:lnTo>
                      <a:pt x="798" y="394"/>
                    </a:lnTo>
                    <a:lnTo>
                      <a:pt x="50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1" name="Google Shape;6961;p30"/>
              <p:cNvSpPr/>
              <p:nvPr/>
            </p:nvSpPr>
            <p:spPr>
              <a:xfrm>
                <a:off x="780450" y="2377800"/>
                <a:ext cx="32175" cy="32775"/>
              </a:xfrm>
              <a:custGeom>
                <a:rect b="b" l="l" r="r" t="t"/>
                <a:pathLst>
                  <a:path extrusionOk="0" h="1311" w="1287">
                    <a:moveTo>
                      <a:pt x="488" y="1"/>
                    </a:moveTo>
                    <a:lnTo>
                      <a:pt x="488" y="501"/>
                    </a:lnTo>
                    <a:lnTo>
                      <a:pt x="0" y="655"/>
                    </a:lnTo>
                    <a:lnTo>
                      <a:pt x="488" y="810"/>
                    </a:lnTo>
                    <a:lnTo>
                      <a:pt x="488" y="1310"/>
                    </a:lnTo>
                    <a:lnTo>
                      <a:pt x="798" y="905"/>
                    </a:lnTo>
                    <a:lnTo>
                      <a:pt x="1286" y="1060"/>
                    </a:lnTo>
                    <a:lnTo>
                      <a:pt x="988" y="655"/>
                    </a:lnTo>
                    <a:lnTo>
                      <a:pt x="1286" y="251"/>
                    </a:lnTo>
                    <a:lnTo>
                      <a:pt x="798" y="405"/>
                    </a:lnTo>
                    <a:lnTo>
                      <a:pt x="48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2" name="Google Shape;6962;p30"/>
              <p:cNvSpPr/>
              <p:nvPr/>
            </p:nvSpPr>
            <p:spPr>
              <a:xfrm>
                <a:off x="2243125" y="2420375"/>
                <a:ext cx="32175" cy="32450"/>
              </a:xfrm>
              <a:custGeom>
                <a:rect b="b" l="l" r="r" t="t"/>
                <a:pathLst>
                  <a:path extrusionOk="0" h="1298" w="1287">
                    <a:moveTo>
                      <a:pt x="489" y="0"/>
                    </a:moveTo>
                    <a:lnTo>
                      <a:pt x="489" y="500"/>
                    </a:lnTo>
                    <a:lnTo>
                      <a:pt x="1" y="655"/>
                    </a:lnTo>
                    <a:lnTo>
                      <a:pt x="489" y="810"/>
                    </a:lnTo>
                    <a:lnTo>
                      <a:pt x="489" y="1298"/>
                    </a:lnTo>
                    <a:lnTo>
                      <a:pt x="798" y="905"/>
                    </a:lnTo>
                    <a:lnTo>
                      <a:pt x="1286" y="1060"/>
                    </a:lnTo>
                    <a:lnTo>
                      <a:pt x="989" y="655"/>
                    </a:lnTo>
                    <a:lnTo>
                      <a:pt x="1286" y="250"/>
                    </a:lnTo>
                    <a:lnTo>
                      <a:pt x="1286" y="250"/>
                    </a:lnTo>
                    <a:lnTo>
                      <a:pt x="798" y="405"/>
                    </a:lnTo>
                    <a:lnTo>
                      <a:pt x="4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3" name="Google Shape;6963;p30"/>
              <p:cNvSpPr/>
              <p:nvPr/>
            </p:nvSpPr>
            <p:spPr>
              <a:xfrm>
                <a:off x="3166450" y="3111225"/>
                <a:ext cx="32475" cy="32475"/>
              </a:xfrm>
              <a:custGeom>
                <a:rect b="b" l="l" r="r" t="t"/>
                <a:pathLst>
                  <a:path extrusionOk="0" h="1299" w="1299">
                    <a:moveTo>
                      <a:pt x="501" y="1"/>
                    </a:moveTo>
                    <a:lnTo>
                      <a:pt x="501" y="501"/>
                    </a:lnTo>
                    <a:lnTo>
                      <a:pt x="1" y="643"/>
                    </a:lnTo>
                    <a:lnTo>
                      <a:pt x="501" y="798"/>
                    </a:lnTo>
                    <a:lnTo>
                      <a:pt x="501" y="1298"/>
                    </a:lnTo>
                    <a:lnTo>
                      <a:pt x="798" y="894"/>
                    </a:lnTo>
                    <a:lnTo>
                      <a:pt x="1298" y="1048"/>
                    </a:lnTo>
                    <a:lnTo>
                      <a:pt x="1298" y="1048"/>
                    </a:lnTo>
                    <a:lnTo>
                      <a:pt x="989" y="643"/>
                    </a:lnTo>
                    <a:lnTo>
                      <a:pt x="1298" y="251"/>
                    </a:lnTo>
                    <a:lnTo>
                      <a:pt x="798" y="405"/>
                    </a:lnTo>
                    <a:lnTo>
                      <a:pt x="50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4" name="Google Shape;6964;p30"/>
              <p:cNvSpPr/>
              <p:nvPr/>
            </p:nvSpPr>
            <p:spPr>
              <a:xfrm>
                <a:off x="3302475" y="3978300"/>
                <a:ext cx="32175" cy="32475"/>
              </a:xfrm>
              <a:custGeom>
                <a:rect b="b" l="l" r="r" t="t"/>
                <a:pathLst>
                  <a:path extrusionOk="0" h="1299" w="1287">
                    <a:moveTo>
                      <a:pt x="489" y="0"/>
                    </a:moveTo>
                    <a:lnTo>
                      <a:pt x="489" y="500"/>
                    </a:lnTo>
                    <a:lnTo>
                      <a:pt x="1" y="655"/>
                    </a:lnTo>
                    <a:lnTo>
                      <a:pt x="489" y="810"/>
                    </a:lnTo>
                    <a:lnTo>
                      <a:pt x="489" y="1298"/>
                    </a:lnTo>
                    <a:lnTo>
                      <a:pt x="799" y="893"/>
                    </a:lnTo>
                    <a:lnTo>
                      <a:pt x="1287" y="1048"/>
                    </a:lnTo>
                    <a:lnTo>
                      <a:pt x="989" y="655"/>
                    </a:lnTo>
                    <a:lnTo>
                      <a:pt x="1287" y="250"/>
                    </a:lnTo>
                    <a:lnTo>
                      <a:pt x="799" y="405"/>
                    </a:lnTo>
                    <a:lnTo>
                      <a:pt x="4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5" name="Google Shape;6965;p30"/>
              <p:cNvSpPr/>
              <p:nvPr/>
            </p:nvSpPr>
            <p:spPr>
              <a:xfrm>
                <a:off x="2336000" y="3689575"/>
                <a:ext cx="32475" cy="32475"/>
              </a:xfrm>
              <a:custGeom>
                <a:rect b="b" l="l" r="r" t="t"/>
                <a:pathLst>
                  <a:path extrusionOk="0" h="1299" w="1299">
                    <a:moveTo>
                      <a:pt x="500" y="0"/>
                    </a:moveTo>
                    <a:lnTo>
                      <a:pt x="500" y="489"/>
                    </a:lnTo>
                    <a:lnTo>
                      <a:pt x="0" y="643"/>
                    </a:lnTo>
                    <a:lnTo>
                      <a:pt x="500" y="798"/>
                    </a:lnTo>
                    <a:lnTo>
                      <a:pt x="500" y="1298"/>
                    </a:lnTo>
                    <a:lnTo>
                      <a:pt x="798" y="893"/>
                    </a:lnTo>
                    <a:lnTo>
                      <a:pt x="1298" y="1048"/>
                    </a:lnTo>
                    <a:lnTo>
                      <a:pt x="988" y="643"/>
                    </a:lnTo>
                    <a:lnTo>
                      <a:pt x="1298" y="238"/>
                    </a:lnTo>
                    <a:lnTo>
                      <a:pt x="798" y="393"/>
                    </a:lnTo>
                    <a:lnTo>
                      <a:pt x="5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6" name="Google Shape;6966;p30"/>
              <p:cNvSpPr/>
              <p:nvPr/>
            </p:nvSpPr>
            <p:spPr>
              <a:xfrm>
                <a:off x="2560425" y="3143675"/>
                <a:ext cx="32475" cy="32475"/>
              </a:xfrm>
              <a:custGeom>
                <a:rect b="b" l="l" r="r" t="t"/>
                <a:pathLst>
                  <a:path extrusionOk="0" h="1299" w="1299">
                    <a:moveTo>
                      <a:pt x="501" y="0"/>
                    </a:moveTo>
                    <a:lnTo>
                      <a:pt x="501" y="488"/>
                    </a:lnTo>
                    <a:lnTo>
                      <a:pt x="1" y="643"/>
                    </a:lnTo>
                    <a:lnTo>
                      <a:pt x="501" y="798"/>
                    </a:lnTo>
                    <a:lnTo>
                      <a:pt x="501" y="1298"/>
                    </a:lnTo>
                    <a:lnTo>
                      <a:pt x="798" y="893"/>
                    </a:lnTo>
                    <a:lnTo>
                      <a:pt x="1298" y="1048"/>
                    </a:lnTo>
                    <a:lnTo>
                      <a:pt x="989" y="643"/>
                    </a:lnTo>
                    <a:lnTo>
                      <a:pt x="1298" y="250"/>
                    </a:lnTo>
                    <a:lnTo>
                      <a:pt x="1298" y="250"/>
                    </a:lnTo>
                    <a:lnTo>
                      <a:pt x="798" y="405"/>
                    </a:lnTo>
                    <a:lnTo>
                      <a:pt x="50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7" name="Google Shape;6967;p30"/>
              <p:cNvSpPr/>
              <p:nvPr/>
            </p:nvSpPr>
            <p:spPr>
              <a:xfrm>
                <a:off x="1914525" y="1848875"/>
                <a:ext cx="32450" cy="32475"/>
              </a:xfrm>
              <a:custGeom>
                <a:rect b="b" l="l" r="r" t="t"/>
                <a:pathLst>
                  <a:path extrusionOk="0" h="1299" w="1298">
                    <a:moveTo>
                      <a:pt x="500" y="0"/>
                    </a:moveTo>
                    <a:lnTo>
                      <a:pt x="500" y="500"/>
                    </a:lnTo>
                    <a:lnTo>
                      <a:pt x="0" y="643"/>
                    </a:lnTo>
                    <a:lnTo>
                      <a:pt x="500" y="798"/>
                    </a:lnTo>
                    <a:lnTo>
                      <a:pt x="500" y="1298"/>
                    </a:lnTo>
                    <a:lnTo>
                      <a:pt x="810" y="893"/>
                    </a:lnTo>
                    <a:lnTo>
                      <a:pt x="1298" y="1048"/>
                    </a:lnTo>
                    <a:lnTo>
                      <a:pt x="988" y="643"/>
                    </a:lnTo>
                    <a:lnTo>
                      <a:pt x="1298" y="250"/>
                    </a:lnTo>
                    <a:lnTo>
                      <a:pt x="810" y="405"/>
                    </a:lnTo>
                    <a:lnTo>
                      <a:pt x="5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8" name="Google Shape;6968;p30"/>
              <p:cNvSpPr/>
              <p:nvPr/>
            </p:nvSpPr>
            <p:spPr>
              <a:xfrm>
                <a:off x="2360400" y="1131825"/>
                <a:ext cx="32475" cy="32450"/>
              </a:xfrm>
              <a:custGeom>
                <a:rect b="b" l="l" r="r" t="t"/>
                <a:pathLst>
                  <a:path extrusionOk="0" h="1298" w="1299">
                    <a:moveTo>
                      <a:pt x="501" y="0"/>
                    </a:moveTo>
                    <a:lnTo>
                      <a:pt x="501" y="500"/>
                    </a:lnTo>
                    <a:lnTo>
                      <a:pt x="1" y="655"/>
                    </a:lnTo>
                    <a:lnTo>
                      <a:pt x="501" y="798"/>
                    </a:lnTo>
                    <a:lnTo>
                      <a:pt x="501" y="1298"/>
                    </a:lnTo>
                    <a:lnTo>
                      <a:pt x="798" y="893"/>
                    </a:lnTo>
                    <a:lnTo>
                      <a:pt x="1298" y="1048"/>
                    </a:lnTo>
                    <a:lnTo>
                      <a:pt x="989" y="655"/>
                    </a:lnTo>
                    <a:lnTo>
                      <a:pt x="1298" y="250"/>
                    </a:lnTo>
                    <a:lnTo>
                      <a:pt x="798" y="405"/>
                    </a:lnTo>
                    <a:lnTo>
                      <a:pt x="50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9" name="Google Shape;6969;p30"/>
              <p:cNvSpPr/>
              <p:nvPr/>
            </p:nvSpPr>
            <p:spPr>
              <a:xfrm>
                <a:off x="2275275" y="2911200"/>
                <a:ext cx="32475" cy="32475"/>
              </a:xfrm>
              <a:custGeom>
                <a:rect b="b" l="l" r="r" t="t"/>
                <a:pathLst>
                  <a:path extrusionOk="0" h="1299" w="1299">
                    <a:moveTo>
                      <a:pt x="500" y="1"/>
                    </a:moveTo>
                    <a:lnTo>
                      <a:pt x="500" y="501"/>
                    </a:lnTo>
                    <a:lnTo>
                      <a:pt x="0" y="644"/>
                    </a:lnTo>
                    <a:lnTo>
                      <a:pt x="500" y="798"/>
                    </a:lnTo>
                    <a:lnTo>
                      <a:pt x="500" y="1298"/>
                    </a:lnTo>
                    <a:lnTo>
                      <a:pt x="798" y="894"/>
                    </a:lnTo>
                    <a:lnTo>
                      <a:pt x="1298" y="1048"/>
                    </a:lnTo>
                    <a:lnTo>
                      <a:pt x="989" y="644"/>
                    </a:lnTo>
                    <a:lnTo>
                      <a:pt x="1298" y="251"/>
                    </a:lnTo>
                    <a:lnTo>
                      <a:pt x="1298" y="251"/>
                    </a:lnTo>
                    <a:lnTo>
                      <a:pt x="798" y="393"/>
                    </a:lnTo>
                    <a:lnTo>
                      <a:pt x="50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0" name="Google Shape;6970;p30"/>
              <p:cNvSpPr/>
              <p:nvPr/>
            </p:nvSpPr>
            <p:spPr>
              <a:xfrm>
                <a:off x="2544350" y="3918175"/>
                <a:ext cx="32175" cy="32475"/>
              </a:xfrm>
              <a:custGeom>
                <a:rect b="b" l="l" r="r" t="t"/>
                <a:pathLst>
                  <a:path extrusionOk="0" h="1299" w="1287">
                    <a:moveTo>
                      <a:pt x="489" y="0"/>
                    </a:moveTo>
                    <a:lnTo>
                      <a:pt x="489" y="500"/>
                    </a:lnTo>
                    <a:lnTo>
                      <a:pt x="1" y="655"/>
                    </a:lnTo>
                    <a:lnTo>
                      <a:pt x="489" y="810"/>
                    </a:lnTo>
                    <a:lnTo>
                      <a:pt x="489" y="1298"/>
                    </a:lnTo>
                    <a:lnTo>
                      <a:pt x="798" y="905"/>
                    </a:lnTo>
                    <a:lnTo>
                      <a:pt x="1287" y="1048"/>
                    </a:lnTo>
                    <a:lnTo>
                      <a:pt x="989" y="655"/>
                    </a:lnTo>
                    <a:lnTo>
                      <a:pt x="1287" y="250"/>
                    </a:lnTo>
                    <a:lnTo>
                      <a:pt x="798" y="405"/>
                    </a:lnTo>
                    <a:lnTo>
                      <a:pt x="4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1" name="Google Shape;6971;p30"/>
              <p:cNvSpPr/>
              <p:nvPr/>
            </p:nvSpPr>
            <p:spPr>
              <a:xfrm>
                <a:off x="2670850" y="2694200"/>
                <a:ext cx="32175" cy="32475"/>
              </a:xfrm>
              <a:custGeom>
                <a:rect b="b" l="l" r="r" t="t"/>
                <a:pathLst>
                  <a:path extrusionOk="0" h="1299" w="1287">
                    <a:moveTo>
                      <a:pt x="489" y="1"/>
                    </a:moveTo>
                    <a:lnTo>
                      <a:pt x="489" y="489"/>
                    </a:lnTo>
                    <a:lnTo>
                      <a:pt x="1" y="644"/>
                    </a:lnTo>
                    <a:lnTo>
                      <a:pt x="489" y="799"/>
                    </a:lnTo>
                    <a:lnTo>
                      <a:pt x="489" y="1299"/>
                    </a:lnTo>
                    <a:lnTo>
                      <a:pt x="799" y="894"/>
                    </a:lnTo>
                    <a:lnTo>
                      <a:pt x="1287" y="1049"/>
                    </a:lnTo>
                    <a:lnTo>
                      <a:pt x="1287" y="1049"/>
                    </a:lnTo>
                    <a:lnTo>
                      <a:pt x="989" y="644"/>
                    </a:lnTo>
                    <a:lnTo>
                      <a:pt x="1287" y="251"/>
                    </a:lnTo>
                    <a:lnTo>
                      <a:pt x="799" y="394"/>
                    </a:lnTo>
                    <a:lnTo>
                      <a:pt x="48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2" name="Google Shape;6972;p30"/>
              <p:cNvSpPr/>
              <p:nvPr/>
            </p:nvSpPr>
            <p:spPr>
              <a:xfrm>
                <a:off x="2745875" y="1821775"/>
                <a:ext cx="32450" cy="32475"/>
              </a:xfrm>
              <a:custGeom>
                <a:rect b="b" l="l" r="r" t="t"/>
                <a:pathLst>
                  <a:path extrusionOk="0" h="1299" w="1298">
                    <a:moveTo>
                      <a:pt x="500" y="1"/>
                    </a:moveTo>
                    <a:lnTo>
                      <a:pt x="500" y="489"/>
                    </a:lnTo>
                    <a:lnTo>
                      <a:pt x="0" y="644"/>
                    </a:lnTo>
                    <a:lnTo>
                      <a:pt x="500" y="799"/>
                    </a:lnTo>
                    <a:lnTo>
                      <a:pt x="500" y="1299"/>
                    </a:lnTo>
                    <a:lnTo>
                      <a:pt x="810" y="894"/>
                    </a:lnTo>
                    <a:lnTo>
                      <a:pt x="1298" y="1049"/>
                    </a:lnTo>
                    <a:lnTo>
                      <a:pt x="988" y="644"/>
                    </a:lnTo>
                    <a:lnTo>
                      <a:pt x="1298" y="251"/>
                    </a:lnTo>
                    <a:lnTo>
                      <a:pt x="810" y="394"/>
                    </a:lnTo>
                    <a:lnTo>
                      <a:pt x="50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3" name="Google Shape;6973;p30"/>
              <p:cNvSpPr/>
              <p:nvPr/>
            </p:nvSpPr>
            <p:spPr>
              <a:xfrm>
                <a:off x="3651050" y="3127300"/>
                <a:ext cx="32450" cy="32475"/>
              </a:xfrm>
              <a:custGeom>
                <a:rect b="b" l="l" r="r" t="t"/>
                <a:pathLst>
                  <a:path extrusionOk="0" h="1299" w="1298">
                    <a:moveTo>
                      <a:pt x="488" y="0"/>
                    </a:moveTo>
                    <a:lnTo>
                      <a:pt x="488" y="501"/>
                    </a:lnTo>
                    <a:lnTo>
                      <a:pt x="0" y="655"/>
                    </a:lnTo>
                    <a:lnTo>
                      <a:pt x="488" y="810"/>
                    </a:lnTo>
                    <a:lnTo>
                      <a:pt x="488" y="1298"/>
                    </a:lnTo>
                    <a:lnTo>
                      <a:pt x="798" y="905"/>
                    </a:lnTo>
                    <a:lnTo>
                      <a:pt x="1298" y="1060"/>
                    </a:lnTo>
                    <a:lnTo>
                      <a:pt x="988" y="655"/>
                    </a:lnTo>
                    <a:lnTo>
                      <a:pt x="1298" y="251"/>
                    </a:lnTo>
                    <a:lnTo>
                      <a:pt x="798" y="405"/>
                    </a:lnTo>
                    <a:lnTo>
                      <a:pt x="48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4" name="Google Shape;6974;p30"/>
              <p:cNvSpPr/>
              <p:nvPr/>
            </p:nvSpPr>
            <p:spPr>
              <a:xfrm>
                <a:off x="4041275" y="2777250"/>
                <a:ext cx="32175" cy="32775"/>
              </a:xfrm>
              <a:custGeom>
                <a:rect b="b" l="l" r="r" t="t"/>
                <a:pathLst>
                  <a:path extrusionOk="0" h="1311" w="1287">
                    <a:moveTo>
                      <a:pt x="488" y="1"/>
                    </a:moveTo>
                    <a:lnTo>
                      <a:pt x="488" y="501"/>
                    </a:lnTo>
                    <a:lnTo>
                      <a:pt x="0" y="656"/>
                    </a:lnTo>
                    <a:lnTo>
                      <a:pt x="488" y="810"/>
                    </a:lnTo>
                    <a:lnTo>
                      <a:pt x="488" y="1310"/>
                    </a:lnTo>
                    <a:lnTo>
                      <a:pt x="798" y="906"/>
                    </a:lnTo>
                    <a:lnTo>
                      <a:pt x="1286" y="1060"/>
                    </a:lnTo>
                    <a:lnTo>
                      <a:pt x="988" y="656"/>
                    </a:lnTo>
                    <a:lnTo>
                      <a:pt x="1286" y="251"/>
                    </a:lnTo>
                    <a:lnTo>
                      <a:pt x="798" y="406"/>
                    </a:lnTo>
                    <a:lnTo>
                      <a:pt x="48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5" name="Google Shape;6975;p30"/>
              <p:cNvSpPr/>
              <p:nvPr/>
            </p:nvSpPr>
            <p:spPr>
              <a:xfrm>
                <a:off x="1419225" y="2245650"/>
                <a:ext cx="32450" cy="32475"/>
              </a:xfrm>
              <a:custGeom>
                <a:rect b="b" l="l" r="r" t="t"/>
                <a:pathLst>
                  <a:path extrusionOk="0" h="1299" w="1298">
                    <a:moveTo>
                      <a:pt x="500" y="0"/>
                    </a:moveTo>
                    <a:lnTo>
                      <a:pt x="500" y="500"/>
                    </a:lnTo>
                    <a:lnTo>
                      <a:pt x="0" y="655"/>
                    </a:lnTo>
                    <a:lnTo>
                      <a:pt x="500" y="810"/>
                    </a:lnTo>
                    <a:lnTo>
                      <a:pt x="500" y="1298"/>
                    </a:lnTo>
                    <a:lnTo>
                      <a:pt x="798" y="905"/>
                    </a:lnTo>
                    <a:lnTo>
                      <a:pt x="1298" y="1048"/>
                    </a:lnTo>
                    <a:lnTo>
                      <a:pt x="1298" y="1048"/>
                    </a:lnTo>
                    <a:lnTo>
                      <a:pt x="988" y="655"/>
                    </a:lnTo>
                    <a:lnTo>
                      <a:pt x="1298" y="250"/>
                    </a:lnTo>
                    <a:lnTo>
                      <a:pt x="798" y="405"/>
                    </a:lnTo>
                    <a:lnTo>
                      <a:pt x="5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6" name="Google Shape;6976;p30"/>
              <p:cNvSpPr/>
              <p:nvPr/>
            </p:nvSpPr>
            <p:spPr>
              <a:xfrm>
                <a:off x="3361425" y="3035625"/>
                <a:ext cx="32475" cy="32475"/>
              </a:xfrm>
              <a:custGeom>
                <a:rect b="b" l="l" r="r" t="t"/>
                <a:pathLst>
                  <a:path extrusionOk="0" h="1299" w="1299">
                    <a:moveTo>
                      <a:pt x="488" y="0"/>
                    </a:moveTo>
                    <a:lnTo>
                      <a:pt x="488" y="489"/>
                    </a:lnTo>
                    <a:lnTo>
                      <a:pt x="0" y="643"/>
                    </a:lnTo>
                    <a:lnTo>
                      <a:pt x="488" y="798"/>
                    </a:lnTo>
                    <a:lnTo>
                      <a:pt x="488" y="1298"/>
                    </a:lnTo>
                    <a:lnTo>
                      <a:pt x="798" y="893"/>
                    </a:lnTo>
                    <a:lnTo>
                      <a:pt x="1298" y="1048"/>
                    </a:lnTo>
                    <a:lnTo>
                      <a:pt x="989" y="643"/>
                    </a:lnTo>
                    <a:lnTo>
                      <a:pt x="1298" y="239"/>
                    </a:lnTo>
                    <a:lnTo>
                      <a:pt x="798" y="393"/>
                    </a:lnTo>
                    <a:lnTo>
                      <a:pt x="48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7" name="Google Shape;6977;p30"/>
              <p:cNvSpPr/>
              <p:nvPr/>
            </p:nvSpPr>
            <p:spPr>
              <a:xfrm>
                <a:off x="1792475" y="2761175"/>
                <a:ext cx="32175" cy="32475"/>
              </a:xfrm>
              <a:custGeom>
                <a:rect b="b" l="l" r="r" t="t"/>
                <a:pathLst>
                  <a:path extrusionOk="0" h="1299" w="1287">
                    <a:moveTo>
                      <a:pt x="489" y="1"/>
                    </a:moveTo>
                    <a:lnTo>
                      <a:pt x="489" y="501"/>
                    </a:lnTo>
                    <a:lnTo>
                      <a:pt x="0" y="644"/>
                    </a:lnTo>
                    <a:lnTo>
                      <a:pt x="489" y="799"/>
                    </a:lnTo>
                    <a:lnTo>
                      <a:pt x="489" y="1299"/>
                    </a:lnTo>
                    <a:lnTo>
                      <a:pt x="798" y="894"/>
                    </a:lnTo>
                    <a:lnTo>
                      <a:pt x="1286" y="1049"/>
                    </a:lnTo>
                    <a:lnTo>
                      <a:pt x="989" y="644"/>
                    </a:lnTo>
                    <a:lnTo>
                      <a:pt x="1286" y="251"/>
                    </a:lnTo>
                    <a:lnTo>
                      <a:pt x="798" y="406"/>
                    </a:lnTo>
                    <a:lnTo>
                      <a:pt x="48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8" name="Google Shape;6978;p30"/>
              <p:cNvSpPr/>
              <p:nvPr/>
            </p:nvSpPr>
            <p:spPr>
              <a:xfrm>
                <a:off x="1107275" y="2677850"/>
                <a:ext cx="32475" cy="32450"/>
              </a:xfrm>
              <a:custGeom>
                <a:rect b="b" l="l" r="r" t="t"/>
                <a:pathLst>
                  <a:path extrusionOk="0" h="1298" w="1299">
                    <a:moveTo>
                      <a:pt x="500" y="0"/>
                    </a:moveTo>
                    <a:lnTo>
                      <a:pt x="500" y="500"/>
                    </a:lnTo>
                    <a:lnTo>
                      <a:pt x="0" y="655"/>
                    </a:lnTo>
                    <a:lnTo>
                      <a:pt x="500" y="810"/>
                    </a:lnTo>
                    <a:lnTo>
                      <a:pt x="500" y="1298"/>
                    </a:lnTo>
                    <a:lnTo>
                      <a:pt x="810" y="905"/>
                    </a:lnTo>
                    <a:lnTo>
                      <a:pt x="1298" y="1048"/>
                    </a:lnTo>
                    <a:lnTo>
                      <a:pt x="988" y="655"/>
                    </a:lnTo>
                    <a:lnTo>
                      <a:pt x="1298" y="250"/>
                    </a:lnTo>
                    <a:lnTo>
                      <a:pt x="810" y="405"/>
                    </a:lnTo>
                    <a:lnTo>
                      <a:pt x="5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9" name="Google Shape;6979;p30"/>
              <p:cNvSpPr/>
              <p:nvPr/>
            </p:nvSpPr>
            <p:spPr>
              <a:xfrm>
                <a:off x="3018525" y="2280175"/>
                <a:ext cx="32475" cy="32475"/>
              </a:xfrm>
              <a:custGeom>
                <a:rect b="b" l="l" r="r" t="t"/>
                <a:pathLst>
                  <a:path extrusionOk="0" h="1299" w="1299">
                    <a:moveTo>
                      <a:pt x="500" y="0"/>
                    </a:moveTo>
                    <a:lnTo>
                      <a:pt x="500" y="500"/>
                    </a:lnTo>
                    <a:lnTo>
                      <a:pt x="0" y="655"/>
                    </a:lnTo>
                    <a:lnTo>
                      <a:pt x="500" y="810"/>
                    </a:lnTo>
                    <a:lnTo>
                      <a:pt x="500" y="1298"/>
                    </a:lnTo>
                    <a:lnTo>
                      <a:pt x="798" y="905"/>
                    </a:lnTo>
                    <a:lnTo>
                      <a:pt x="1298" y="1048"/>
                    </a:lnTo>
                    <a:lnTo>
                      <a:pt x="989" y="655"/>
                    </a:lnTo>
                    <a:lnTo>
                      <a:pt x="1298" y="250"/>
                    </a:lnTo>
                    <a:lnTo>
                      <a:pt x="798" y="405"/>
                    </a:lnTo>
                    <a:lnTo>
                      <a:pt x="5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0" name="Google Shape;6980;p30"/>
              <p:cNvSpPr/>
              <p:nvPr/>
            </p:nvSpPr>
            <p:spPr>
              <a:xfrm>
                <a:off x="2549425" y="2858225"/>
                <a:ext cx="14900" cy="12800"/>
              </a:xfrm>
              <a:custGeom>
                <a:rect b="b" l="l" r="r" t="t"/>
                <a:pathLst>
                  <a:path extrusionOk="0" h="512" w="596">
                    <a:moveTo>
                      <a:pt x="274" y="0"/>
                    </a:moveTo>
                    <a:cubicBezTo>
                      <a:pt x="119" y="0"/>
                      <a:pt x="0" y="119"/>
                      <a:pt x="0" y="262"/>
                    </a:cubicBezTo>
                    <a:cubicBezTo>
                      <a:pt x="0" y="409"/>
                      <a:pt x="129" y="511"/>
                      <a:pt x="259" y="511"/>
                    </a:cubicBezTo>
                    <a:cubicBezTo>
                      <a:pt x="319" y="511"/>
                      <a:pt x="380" y="490"/>
                      <a:pt x="429" y="441"/>
                    </a:cubicBezTo>
                    <a:cubicBezTo>
                      <a:pt x="595" y="286"/>
                      <a:pt x="488" y="12"/>
                      <a:pt x="27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1" name="Google Shape;6981;p30"/>
              <p:cNvSpPr/>
              <p:nvPr/>
            </p:nvSpPr>
            <p:spPr>
              <a:xfrm>
                <a:off x="2369925" y="2624550"/>
                <a:ext cx="7475" cy="6475"/>
              </a:xfrm>
              <a:custGeom>
                <a:rect b="b" l="l" r="r" t="t"/>
                <a:pathLst>
                  <a:path extrusionOk="0" h="259" w="299">
                    <a:moveTo>
                      <a:pt x="132" y="1"/>
                    </a:moveTo>
                    <a:cubicBezTo>
                      <a:pt x="60" y="1"/>
                      <a:pt x="1" y="60"/>
                      <a:pt x="1" y="132"/>
                    </a:cubicBezTo>
                    <a:cubicBezTo>
                      <a:pt x="1" y="207"/>
                      <a:pt x="64" y="258"/>
                      <a:pt x="131" y="258"/>
                    </a:cubicBezTo>
                    <a:cubicBezTo>
                      <a:pt x="160" y="258"/>
                      <a:pt x="190" y="249"/>
                      <a:pt x="215" y="227"/>
                    </a:cubicBezTo>
                    <a:cubicBezTo>
                      <a:pt x="298" y="144"/>
                      <a:pt x="251" y="1"/>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2" name="Google Shape;6982;p30"/>
              <p:cNvSpPr/>
              <p:nvPr/>
            </p:nvSpPr>
            <p:spPr>
              <a:xfrm>
                <a:off x="2025825" y="2983825"/>
                <a:ext cx="7475" cy="6650"/>
              </a:xfrm>
              <a:custGeom>
                <a:rect b="b" l="l" r="r" t="t"/>
                <a:pathLst>
                  <a:path extrusionOk="0" h="266" w="299">
                    <a:moveTo>
                      <a:pt x="132" y="1"/>
                    </a:moveTo>
                    <a:cubicBezTo>
                      <a:pt x="60" y="1"/>
                      <a:pt x="1" y="60"/>
                      <a:pt x="1" y="132"/>
                    </a:cubicBezTo>
                    <a:cubicBezTo>
                      <a:pt x="1" y="212"/>
                      <a:pt x="61" y="266"/>
                      <a:pt x="126" y="266"/>
                    </a:cubicBezTo>
                    <a:cubicBezTo>
                      <a:pt x="157" y="266"/>
                      <a:pt x="188" y="254"/>
                      <a:pt x="215" y="227"/>
                    </a:cubicBezTo>
                    <a:cubicBezTo>
                      <a:pt x="299" y="155"/>
                      <a:pt x="251" y="13"/>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3" name="Google Shape;6983;p30"/>
              <p:cNvSpPr/>
              <p:nvPr/>
            </p:nvSpPr>
            <p:spPr>
              <a:xfrm>
                <a:off x="2667000" y="2083975"/>
                <a:ext cx="7750" cy="6400"/>
              </a:xfrm>
              <a:custGeom>
                <a:rect b="b" l="l" r="r" t="t"/>
                <a:pathLst>
                  <a:path extrusionOk="0" h="256" w="310">
                    <a:moveTo>
                      <a:pt x="125" y="1"/>
                    </a:moveTo>
                    <a:cubicBezTo>
                      <a:pt x="60" y="1"/>
                      <a:pt x="0" y="57"/>
                      <a:pt x="0" y="133"/>
                    </a:cubicBezTo>
                    <a:cubicBezTo>
                      <a:pt x="0" y="205"/>
                      <a:pt x="65" y="256"/>
                      <a:pt x="132" y="256"/>
                    </a:cubicBezTo>
                    <a:cubicBezTo>
                      <a:pt x="165" y="256"/>
                      <a:pt x="199" y="244"/>
                      <a:pt x="226" y="216"/>
                    </a:cubicBezTo>
                    <a:cubicBezTo>
                      <a:pt x="310" y="145"/>
                      <a:pt x="250" y="2"/>
                      <a:pt x="143" y="2"/>
                    </a:cubicBezTo>
                    <a:cubicBezTo>
                      <a:pt x="137" y="1"/>
                      <a:pt x="131" y="1"/>
                      <a:pt x="12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4" name="Google Shape;6984;p30"/>
              <p:cNvSpPr/>
              <p:nvPr/>
            </p:nvSpPr>
            <p:spPr>
              <a:xfrm>
                <a:off x="2303550" y="2080750"/>
                <a:ext cx="7475" cy="6450"/>
              </a:xfrm>
              <a:custGeom>
                <a:rect b="b" l="l" r="r" t="t"/>
                <a:pathLst>
                  <a:path extrusionOk="0" h="258" w="299">
                    <a:moveTo>
                      <a:pt x="131" y="0"/>
                    </a:moveTo>
                    <a:cubicBezTo>
                      <a:pt x="60" y="0"/>
                      <a:pt x="0" y="48"/>
                      <a:pt x="0" y="131"/>
                    </a:cubicBezTo>
                    <a:cubicBezTo>
                      <a:pt x="0" y="206"/>
                      <a:pt x="64" y="258"/>
                      <a:pt x="131" y="258"/>
                    </a:cubicBezTo>
                    <a:cubicBezTo>
                      <a:pt x="160" y="258"/>
                      <a:pt x="190" y="248"/>
                      <a:pt x="215" y="226"/>
                    </a:cubicBezTo>
                    <a:cubicBezTo>
                      <a:pt x="298" y="143"/>
                      <a:pt x="251" y="0"/>
                      <a:pt x="13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5" name="Google Shape;6985;p30"/>
              <p:cNvSpPr/>
              <p:nvPr/>
            </p:nvSpPr>
            <p:spPr>
              <a:xfrm>
                <a:off x="1918475" y="2471525"/>
                <a:ext cx="9650" cy="6625"/>
              </a:xfrm>
              <a:custGeom>
                <a:rect b="b" l="l" r="r" t="t"/>
                <a:pathLst>
                  <a:path extrusionOk="0" h="265" w="386">
                    <a:moveTo>
                      <a:pt x="177" y="1"/>
                    </a:moveTo>
                    <a:cubicBezTo>
                      <a:pt x="1" y="1"/>
                      <a:pt x="4" y="264"/>
                      <a:pt x="188" y="264"/>
                    </a:cubicBezTo>
                    <a:cubicBezTo>
                      <a:pt x="191" y="264"/>
                      <a:pt x="195" y="264"/>
                      <a:pt x="199" y="264"/>
                    </a:cubicBezTo>
                    <a:cubicBezTo>
                      <a:pt x="203" y="264"/>
                      <a:pt x="207" y="264"/>
                      <a:pt x="210" y="264"/>
                    </a:cubicBezTo>
                    <a:cubicBezTo>
                      <a:pt x="383" y="264"/>
                      <a:pt x="386" y="1"/>
                      <a:pt x="220" y="1"/>
                    </a:cubicBezTo>
                    <a:cubicBezTo>
                      <a:pt x="214" y="1"/>
                      <a:pt x="207" y="1"/>
                      <a:pt x="199" y="2"/>
                    </a:cubicBezTo>
                    <a:cubicBezTo>
                      <a:pt x="191" y="1"/>
                      <a:pt x="184" y="1"/>
                      <a:pt x="17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6" name="Google Shape;6986;p30"/>
              <p:cNvSpPr/>
              <p:nvPr/>
            </p:nvSpPr>
            <p:spPr>
              <a:xfrm>
                <a:off x="2306625" y="3102300"/>
                <a:ext cx="7675" cy="6650"/>
              </a:xfrm>
              <a:custGeom>
                <a:rect b="b" l="l" r="r" t="t"/>
                <a:pathLst>
                  <a:path extrusionOk="0" h="266" w="307">
                    <a:moveTo>
                      <a:pt x="139" y="0"/>
                    </a:moveTo>
                    <a:cubicBezTo>
                      <a:pt x="68" y="0"/>
                      <a:pt x="8" y="60"/>
                      <a:pt x="8" y="131"/>
                    </a:cubicBezTo>
                    <a:cubicBezTo>
                      <a:pt x="0" y="212"/>
                      <a:pt x="63" y="265"/>
                      <a:pt x="131" y="265"/>
                    </a:cubicBezTo>
                    <a:cubicBezTo>
                      <a:pt x="163" y="265"/>
                      <a:pt x="196" y="253"/>
                      <a:pt x="223" y="227"/>
                    </a:cubicBezTo>
                    <a:cubicBezTo>
                      <a:pt x="306" y="143"/>
                      <a:pt x="258" y="12"/>
                      <a:pt x="139"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7" name="Google Shape;6987;p30"/>
              <p:cNvSpPr/>
              <p:nvPr/>
            </p:nvSpPr>
            <p:spPr>
              <a:xfrm>
                <a:off x="2209300" y="3393375"/>
                <a:ext cx="7650" cy="6375"/>
              </a:xfrm>
              <a:custGeom>
                <a:rect b="b" l="l" r="r" t="t"/>
                <a:pathLst>
                  <a:path extrusionOk="0" h="255" w="306">
                    <a:moveTo>
                      <a:pt x="121" y="0"/>
                    </a:moveTo>
                    <a:cubicBezTo>
                      <a:pt x="58" y="0"/>
                      <a:pt x="8" y="55"/>
                      <a:pt x="8" y="121"/>
                    </a:cubicBezTo>
                    <a:cubicBezTo>
                      <a:pt x="0" y="201"/>
                      <a:pt x="63" y="255"/>
                      <a:pt x="131" y="255"/>
                    </a:cubicBezTo>
                    <a:cubicBezTo>
                      <a:pt x="163" y="255"/>
                      <a:pt x="196" y="243"/>
                      <a:pt x="222" y="216"/>
                    </a:cubicBezTo>
                    <a:cubicBezTo>
                      <a:pt x="306" y="145"/>
                      <a:pt x="258" y="2"/>
                      <a:pt x="139" y="2"/>
                    </a:cubicBezTo>
                    <a:cubicBezTo>
                      <a:pt x="133" y="1"/>
                      <a:pt x="127" y="0"/>
                      <a:pt x="12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8" name="Google Shape;6988;p30"/>
              <p:cNvSpPr/>
              <p:nvPr/>
            </p:nvSpPr>
            <p:spPr>
              <a:xfrm>
                <a:off x="2083875" y="3702375"/>
                <a:ext cx="7775" cy="6650"/>
              </a:xfrm>
              <a:custGeom>
                <a:rect b="b" l="l" r="r" t="t"/>
                <a:pathLst>
                  <a:path extrusionOk="0" h="266" w="311">
                    <a:moveTo>
                      <a:pt x="144" y="0"/>
                    </a:moveTo>
                    <a:cubicBezTo>
                      <a:pt x="60" y="0"/>
                      <a:pt x="1" y="60"/>
                      <a:pt x="1" y="131"/>
                    </a:cubicBezTo>
                    <a:cubicBezTo>
                      <a:pt x="1" y="212"/>
                      <a:pt x="66" y="265"/>
                      <a:pt x="135" y="265"/>
                    </a:cubicBezTo>
                    <a:cubicBezTo>
                      <a:pt x="167" y="265"/>
                      <a:pt x="200" y="253"/>
                      <a:pt x="227" y="227"/>
                    </a:cubicBezTo>
                    <a:cubicBezTo>
                      <a:pt x="310" y="143"/>
                      <a:pt x="251" y="0"/>
                      <a:pt x="14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9" name="Google Shape;6989;p30"/>
              <p:cNvSpPr/>
              <p:nvPr/>
            </p:nvSpPr>
            <p:spPr>
              <a:xfrm>
                <a:off x="2559225" y="3660700"/>
                <a:ext cx="6875" cy="6275"/>
              </a:xfrm>
              <a:custGeom>
                <a:rect b="b" l="l" r="r" t="t"/>
                <a:pathLst>
                  <a:path extrusionOk="0" h="251" w="275">
                    <a:moveTo>
                      <a:pt x="132" y="0"/>
                    </a:moveTo>
                    <a:cubicBezTo>
                      <a:pt x="60" y="0"/>
                      <a:pt x="1" y="48"/>
                      <a:pt x="1" y="120"/>
                    </a:cubicBezTo>
                    <a:cubicBezTo>
                      <a:pt x="1" y="203"/>
                      <a:pt x="60" y="250"/>
                      <a:pt x="132" y="250"/>
                    </a:cubicBezTo>
                    <a:cubicBezTo>
                      <a:pt x="215" y="250"/>
                      <a:pt x="275" y="203"/>
                      <a:pt x="275" y="120"/>
                    </a:cubicBezTo>
                    <a:cubicBezTo>
                      <a:pt x="275" y="48"/>
                      <a:pt x="215" y="0"/>
                      <a:pt x="13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0" name="Google Shape;6990;p30"/>
              <p:cNvSpPr/>
              <p:nvPr/>
            </p:nvSpPr>
            <p:spPr>
              <a:xfrm>
                <a:off x="2366350" y="4374475"/>
                <a:ext cx="6875" cy="6575"/>
              </a:xfrm>
              <a:custGeom>
                <a:rect b="b" l="l" r="r" t="t"/>
                <a:pathLst>
                  <a:path extrusionOk="0" h="263" w="275">
                    <a:moveTo>
                      <a:pt x="144" y="1"/>
                    </a:moveTo>
                    <a:cubicBezTo>
                      <a:pt x="60" y="1"/>
                      <a:pt x="1" y="60"/>
                      <a:pt x="1" y="132"/>
                    </a:cubicBezTo>
                    <a:cubicBezTo>
                      <a:pt x="1" y="203"/>
                      <a:pt x="60" y="263"/>
                      <a:pt x="144" y="263"/>
                    </a:cubicBezTo>
                    <a:cubicBezTo>
                      <a:pt x="215" y="263"/>
                      <a:pt x="275" y="203"/>
                      <a:pt x="275" y="132"/>
                    </a:cubicBezTo>
                    <a:cubicBezTo>
                      <a:pt x="275" y="60"/>
                      <a:pt x="215" y="1"/>
                      <a:pt x="14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1" name="Google Shape;6991;p30"/>
              <p:cNvSpPr/>
              <p:nvPr/>
            </p:nvSpPr>
            <p:spPr>
              <a:xfrm>
                <a:off x="3070300" y="3765175"/>
                <a:ext cx="7475" cy="6650"/>
              </a:xfrm>
              <a:custGeom>
                <a:rect b="b" l="l" r="r" t="t"/>
                <a:pathLst>
                  <a:path extrusionOk="0" h="266" w="299">
                    <a:moveTo>
                      <a:pt x="132" y="1"/>
                    </a:moveTo>
                    <a:cubicBezTo>
                      <a:pt x="61" y="1"/>
                      <a:pt x="1" y="60"/>
                      <a:pt x="1" y="132"/>
                    </a:cubicBezTo>
                    <a:cubicBezTo>
                      <a:pt x="1" y="212"/>
                      <a:pt x="61" y="266"/>
                      <a:pt x="126" y="266"/>
                    </a:cubicBezTo>
                    <a:cubicBezTo>
                      <a:pt x="157" y="266"/>
                      <a:pt x="188" y="254"/>
                      <a:pt x="215" y="227"/>
                    </a:cubicBezTo>
                    <a:cubicBezTo>
                      <a:pt x="299" y="143"/>
                      <a:pt x="251" y="12"/>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2" name="Google Shape;6992;p30"/>
              <p:cNvSpPr/>
              <p:nvPr/>
            </p:nvSpPr>
            <p:spPr>
              <a:xfrm>
                <a:off x="2988150" y="3991400"/>
                <a:ext cx="7475" cy="6450"/>
              </a:xfrm>
              <a:custGeom>
                <a:rect b="b" l="l" r="r" t="t"/>
                <a:pathLst>
                  <a:path extrusionOk="0" h="258" w="299">
                    <a:moveTo>
                      <a:pt x="132" y="0"/>
                    </a:moveTo>
                    <a:cubicBezTo>
                      <a:pt x="60" y="0"/>
                      <a:pt x="1" y="48"/>
                      <a:pt x="1" y="131"/>
                    </a:cubicBezTo>
                    <a:cubicBezTo>
                      <a:pt x="1" y="206"/>
                      <a:pt x="65" y="258"/>
                      <a:pt x="132" y="258"/>
                    </a:cubicBezTo>
                    <a:cubicBezTo>
                      <a:pt x="161" y="258"/>
                      <a:pt x="190" y="248"/>
                      <a:pt x="215" y="226"/>
                    </a:cubicBezTo>
                    <a:cubicBezTo>
                      <a:pt x="299" y="143"/>
                      <a:pt x="251" y="0"/>
                      <a:pt x="13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3" name="Google Shape;6993;p30"/>
              <p:cNvSpPr/>
              <p:nvPr/>
            </p:nvSpPr>
            <p:spPr>
              <a:xfrm>
                <a:off x="2795575" y="4192900"/>
                <a:ext cx="7475" cy="6650"/>
              </a:xfrm>
              <a:custGeom>
                <a:rect b="b" l="l" r="r" t="t"/>
                <a:pathLst>
                  <a:path extrusionOk="0" h="266" w="299">
                    <a:moveTo>
                      <a:pt x="131" y="1"/>
                    </a:moveTo>
                    <a:cubicBezTo>
                      <a:pt x="60" y="1"/>
                      <a:pt x="1" y="60"/>
                      <a:pt x="1" y="132"/>
                    </a:cubicBezTo>
                    <a:cubicBezTo>
                      <a:pt x="1" y="212"/>
                      <a:pt x="61" y="266"/>
                      <a:pt x="125" y="266"/>
                    </a:cubicBezTo>
                    <a:cubicBezTo>
                      <a:pt x="156" y="266"/>
                      <a:pt x="188" y="254"/>
                      <a:pt x="215" y="227"/>
                    </a:cubicBezTo>
                    <a:cubicBezTo>
                      <a:pt x="298" y="144"/>
                      <a:pt x="251" y="13"/>
                      <a:pt x="13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4" name="Google Shape;6994;p30"/>
              <p:cNvSpPr/>
              <p:nvPr/>
            </p:nvSpPr>
            <p:spPr>
              <a:xfrm>
                <a:off x="3423925" y="3518125"/>
                <a:ext cx="7775" cy="6650"/>
              </a:xfrm>
              <a:custGeom>
                <a:rect b="b" l="l" r="r" t="t"/>
                <a:pathLst>
                  <a:path extrusionOk="0" h="266" w="311">
                    <a:moveTo>
                      <a:pt x="143" y="0"/>
                    </a:moveTo>
                    <a:cubicBezTo>
                      <a:pt x="72" y="0"/>
                      <a:pt x="1" y="60"/>
                      <a:pt x="1" y="131"/>
                    </a:cubicBezTo>
                    <a:cubicBezTo>
                      <a:pt x="1" y="212"/>
                      <a:pt x="66" y="265"/>
                      <a:pt x="135" y="265"/>
                    </a:cubicBezTo>
                    <a:cubicBezTo>
                      <a:pt x="167" y="265"/>
                      <a:pt x="200" y="253"/>
                      <a:pt x="227" y="227"/>
                    </a:cubicBezTo>
                    <a:cubicBezTo>
                      <a:pt x="310" y="143"/>
                      <a:pt x="263" y="0"/>
                      <a:pt x="14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5" name="Google Shape;6995;p30"/>
              <p:cNvSpPr/>
              <p:nvPr/>
            </p:nvSpPr>
            <p:spPr>
              <a:xfrm>
                <a:off x="4689275" y="3780950"/>
                <a:ext cx="7750" cy="6650"/>
              </a:xfrm>
              <a:custGeom>
                <a:rect b="b" l="l" r="r" t="t"/>
                <a:pathLst>
                  <a:path extrusionOk="0" h="266" w="310">
                    <a:moveTo>
                      <a:pt x="143" y="1"/>
                    </a:moveTo>
                    <a:cubicBezTo>
                      <a:pt x="60" y="1"/>
                      <a:pt x="0" y="60"/>
                      <a:pt x="0" y="132"/>
                    </a:cubicBezTo>
                    <a:cubicBezTo>
                      <a:pt x="0" y="212"/>
                      <a:pt x="66" y="266"/>
                      <a:pt x="134" y="266"/>
                    </a:cubicBezTo>
                    <a:cubicBezTo>
                      <a:pt x="166" y="266"/>
                      <a:pt x="199" y="254"/>
                      <a:pt x="226" y="227"/>
                    </a:cubicBezTo>
                    <a:cubicBezTo>
                      <a:pt x="310" y="143"/>
                      <a:pt x="250" y="1"/>
                      <a:pt x="1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6" name="Google Shape;6996;p30"/>
              <p:cNvSpPr/>
              <p:nvPr/>
            </p:nvSpPr>
            <p:spPr>
              <a:xfrm>
                <a:off x="3730525" y="4181600"/>
                <a:ext cx="7450" cy="6450"/>
              </a:xfrm>
              <a:custGeom>
                <a:rect b="b" l="l" r="r" t="t"/>
                <a:pathLst>
                  <a:path extrusionOk="0" h="258" w="298">
                    <a:moveTo>
                      <a:pt x="131" y="0"/>
                    </a:moveTo>
                    <a:cubicBezTo>
                      <a:pt x="60" y="0"/>
                      <a:pt x="0" y="60"/>
                      <a:pt x="0" y="131"/>
                    </a:cubicBezTo>
                    <a:cubicBezTo>
                      <a:pt x="0" y="206"/>
                      <a:pt x="64" y="258"/>
                      <a:pt x="131" y="258"/>
                    </a:cubicBezTo>
                    <a:cubicBezTo>
                      <a:pt x="160" y="258"/>
                      <a:pt x="189" y="248"/>
                      <a:pt x="214" y="227"/>
                    </a:cubicBezTo>
                    <a:cubicBezTo>
                      <a:pt x="298" y="143"/>
                      <a:pt x="250" y="12"/>
                      <a:pt x="13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7" name="Google Shape;6997;p30"/>
              <p:cNvSpPr/>
              <p:nvPr/>
            </p:nvSpPr>
            <p:spPr>
              <a:xfrm>
                <a:off x="3041150" y="3291300"/>
                <a:ext cx="6850" cy="6575"/>
              </a:xfrm>
              <a:custGeom>
                <a:rect b="b" l="l" r="r" t="t"/>
                <a:pathLst>
                  <a:path extrusionOk="0" h="263" w="274">
                    <a:moveTo>
                      <a:pt x="143" y="1"/>
                    </a:moveTo>
                    <a:cubicBezTo>
                      <a:pt x="72" y="1"/>
                      <a:pt x="0" y="60"/>
                      <a:pt x="0" y="132"/>
                    </a:cubicBezTo>
                    <a:cubicBezTo>
                      <a:pt x="0" y="203"/>
                      <a:pt x="72" y="263"/>
                      <a:pt x="143" y="263"/>
                    </a:cubicBezTo>
                    <a:cubicBezTo>
                      <a:pt x="214" y="263"/>
                      <a:pt x="274" y="203"/>
                      <a:pt x="274" y="132"/>
                    </a:cubicBezTo>
                    <a:cubicBezTo>
                      <a:pt x="274" y="60"/>
                      <a:pt x="214" y="1"/>
                      <a:pt x="1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8" name="Google Shape;6998;p30"/>
              <p:cNvSpPr/>
              <p:nvPr/>
            </p:nvSpPr>
            <p:spPr>
              <a:xfrm>
                <a:off x="2792000" y="3183250"/>
                <a:ext cx="7775" cy="6650"/>
              </a:xfrm>
              <a:custGeom>
                <a:rect b="b" l="l" r="r" t="t"/>
                <a:pathLst>
                  <a:path extrusionOk="0" h="266" w="311">
                    <a:moveTo>
                      <a:pt x="144" y="1"/>
                    </a:moveTo>
                    <a:cubicBezTo>
                      <a:pt x="60" y="1"/>
                      <a:pt x="1" y="60"/>
                      <a:pt x="1" y="132"/>
                    </a:cubicBezTo>
                    <a:cubicBezTo>
                      <a:pt x="1" y="213"/>
                      <a:pt x="66" y="266"/>
                      <a:pt x="135" y="266"/>
                    </a:cubicBezTo>
                    <a:cubicBezTo>
                      <a:pt x="167" y="266"/>
                      <a:pt x="200" y="254"/>
                      <a:pt x="227" y="227"/>
                    </a:cubicBezTo>
                    <a:cubicBezTo>
                      <a:pt x="310" y="144"/>
                      <a:pt x="251" y="1"/>
                      <a:pt x="14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9" name="Google Shape;6999;p30"/>
              <p:cNvSpPr/>
              <p:nvPr/>
            </p:nvSpPr>
            <p:spPr>
              <a:xfrm>
                <a:off x="2931600" y="2869500"/>
                <a:ext cx="7775" cy="6500"/>
              </a:xfrm>
              <a:custGeom>
                <a:rect b="b" l="l" r="r" t="t"/>
                <a:pathLst>
                  <a:path extrusionOk="0" h="260" w="311">
                    <a:moveTo>
                      <a:pt x="123" y="0"/>
                    </a:moveTo>
                    <a:cubicBezTo>
                      <a:pt x="50" y="0"/>
                      <a:pt x="1" y="56"/>
                      <a:pt x="1" y="133"/>
                    </a:cubicBezTo>
                    <a:cubicBezTo>
                      <a:pt x="1" y="208"/>
                      <a:pt x="70" y="259"/>
                      <a:pt x="141" y="259"/>
                    </a:cubicBezTo>
                    <a:cubicBezTo>
                      <a:pt x="171" y="259"/>
                      <a:pt x="202" y="249"/>
                      <a:pt x="227" y="228"/>
                    </a:cubicBezTo>
                    <a:cubicBezTo>
                      <a:pt x="310" y="145"/>
                      <a:pt x="251" y="2"/>
                      <a:pt x="144" y="2"/>
                    </a:cubicBezTo>
                    <a:cubicBezTo>
                      <a:pt x="136" y="1"/>
                      <a:pt x="129" y="0"/>
                      <a:pt x="12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0" name="Google Shape;7000;p30"/>
              <p:cNvSpPr/>
              <p:nvPr/>
            </p:nvSpPr>
            <p:spPr>
              <a:xfrm>
                <a:off x="2775025" y="2452800"/>
                <a:ext cx="7475" cy="6675"/>
              </a:xfrm>
              <a:custGeom>
                <a:rect b="b" l="l" r="r" t="t"/>
                <a:pathLst>
                  <a:path extrusionOk="0" h="267" w="299">
                    <a:moveTo>
                      <a:pt x="132" y="1"/>
                    </a:moveTo>
                    <a:cubicBezTo>
                      <a:pt x="61" y="1"/>
                      <a:pt x="1" y="61"/>
                      <a:pt x="1" y="132"/>
                    </a:cubicBezTo>
                    <a:cubicBezTo>
                      <a:pt x="1" y="213"/>
                      <a:pt x="61" y="266"/>
                      <a:pt x="126" y="266"/>
                    </a:cubicBezTo>
                    <a:cubicBezTo>
                      <a:pt x="157" y="266"/>
                      <a:pt x="188" y="254"/>
                      <a:pt x="215" y="227"/>
                    </a:cubicBezTo>
                    <a:cubicBezTo>
                      <a:pt x="299" y="156"/>
                      <a:pt x="251" y="13"/>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1" name="Google Shape;7001;p30"/>
              <p:cNvSpPr/>
              <p:nvPr/>
            </p:nvSpPr>
            <p:spPr>
              <a:xfrm>
                <a:off x="3629900" y="2809400"/>
                <a:ext cx="7775" cy="6650"/>
              </a:xfrm>
              <a:custGeom>
                <a:rect b="b" l="l" r="r" t="t"/>
                <a:pathLst>
                  <a:path extrusionOk="0" h="266" w="311">
                    <a:moveTo>
                      <a:pt x="144" y="1"/>
                    </a:moveTo>
                    <a:cubicBezTo>
                      <a:pt x="72" y="1"/>
                      <a:pt x="1" y="60"/>
                      <a:pt x="1" y="132"/>
                    </a:cubicBezTo>
                    <a:cubicBezTo>
                      <a:pt x="1" y="212"/>
                      <a:pt x="66" y="266"/>
                      <a:pt x="135" y="266"/>
                    </a:cubicBezTo>
                    <a:cubicBezTo>
                      <a:pt x="167" y="266"/>
                      <a:pt x="200" y="254"/>
                      <a:pt x="227" y="227"/>
                    </a:cubicBezTo>
                    <a:cubicBezTo>
                      <a:pt x="310" y="144"/>
                      <a:pt x="251" y="1"/>
                      <a:pt x="14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2" name="Google Shape;7002;p30"/>
              <p:cNvSpPr/>
              <p:nvPr/>
            </p:nvSpPr>
            <p:spPr>
              <a:xfrm>
                <a:off x="3815350" y="3113600"/>
                <a:ext cx="7450" cy="6650"/>
              </a:xfrm>
              <a:custGeom>
                <a:rect b="b" l="l" r="r" t="t"/>
                <a:pathLst>
                  <a:path extrusionOk="0" h="266" w="298">
                    <a:moveTo>
                      <a:pt x="131" y="1"/>
                    </a:moveTo>
                    <a:cubicBezTo>
                      <a:pt x="60" y="1"/>
                      <a:pt x="0" y="60"/>
                      <a:pt x="0" y="132"/>
                    </a:cubicBezTo>
                    <a:cubicBezTo>
                      <a:pt x="0" y="213"/>
                      <a:pt x="61" y="266"/>
                      <a:pt x="125" y="266"/>
                    </a:cubicBezTo>
                    <a:cubicBezTo>
                      <a:pt x="156" y="266"/>
                      <a:pt x="188" y="254"/>
                      <a:pt x="215" y="227"/>
                    </a:cubicBezTo>
                    <a:cubicBezTo>
                      <a:pt x="298" y="156"/>
                      <a:pt x="250" y="13"/>
                      <a:pt x="13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3" name="Google Shape;7003;p30"/>
              <p:cNvSpPr/>
              <p:nvPr/>
            </p:nvSpPr>
            <p:spPr>
              <a:xfrm>
                <a:off x="2695275" y="3010025"/>
                <a:ext cx="6850" cy="6575"/>
              </a:xfrm>
              <a:custGeom>
                <a:rect b="b" l="l" r="r" t="t"/>
                <a:pathLst>
                  <a:path extrusionOk="0" h="263" w="274">
                    <a:moveTo>
                      <a:pt x="131" y="0"/>
                    </a:moveTo>
                    <a:cubicBezTo>
                      <a:pt x="60" y="0"/>
                      <a:pt x="0" y="60"/>
                      <a:pt x="0" y="131"/>
                    </a:cubicBezTo>
                    <a:cubicBezTo>
                      <a:pt x="0" y="203"/>
                      <a:pt x="60" y="262"/>
                      <a:pt x="131" y="262"/>
                    </a:cubicBezTo>
                    <a:cubicBezTo>
                      <a:pt x="203" y="262"/>
                      <a:pt x="274" y="203"/>
                      <a:pt x="274" y="131"/>
                    </a:cubicBezTo>
                    <a:cubicBezTo>
                      <a:pt x="274" y="60"/>
                      <a:pt x="203" y="0"/>
                      <a:pt x="13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4" name="Google Shape;7004;p30"/>
              <p:cNvSpPr/>
              <p:nvPr/>
            </p:nvSpPr>
            <p:spPr>
              <a:xfrm>
                <a:off x="1995775" y="2767725"/>
                <a:ext cx="7750" cy="6475"/>
              </a:xfrm>
              <a:custGeom>
                <a:rect b="b" l="l" r="r" t="t"/>
                <a:pathLst>
                  <a:path extrusionOk="0" h="259" w="310">
                    <a:moveTo>
                      <a:pt x="143" y="1"/>
                    </a:moveTo>
                    <a:cubicBezTo>
                      <a:pt x="72" y="1"/>
                      <a:pt x="12" y="60"/>
                      <a:pt x="0" y="132"/>
                    </a:cubicBezTo>
                    <a:cubicBezTo>
                      <a:pt x="0" y="207"/>
                      <a:pt x="70" y="258"/>
                      <a:pt x="141" y="258"/>
                    </a:cubicBezTo>
                    <a:cubicBezTo>
                      <a:pt x="171" y="258"/>
                      <a:pt x="201" y="249"/>
                      <a:pt x="227" y="227"/>
                    </a:cubicBezTo>
                    <a:cubicBezTo>
                      <a:pt x="310" y="144"/>
                      <a:pt x="250" y="1"/>
                      <a:pt x="1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5" name="Google Shape;7005;p30"/>
              <p:cNvSpPr/>
              <p:nvPr/>
            </p:nvSpPr>
            <p:spPr>
              <a:xfrm>
                <a:off x="1842475" y="2609675"/>
                <a:ext cx="7475" cy="6525"/>
              </a:xfrm>
              <a:custGeom>
                <a:rect b="b" l="l" r="r" t="t"/>
                <a:pathLst>
                  <a:path extrusionOk="0" h="261" w="299">
                    <a:moveTo>
                      <a:pt x="132" y="1"/>
                    </a:moveTo>
                    <a:cubicBezTo>
                      <a:pt x="60" y="1"/>
                      <a:pt x="1" y="60"/>
                      <a:pt x="1" y="132"/>
                    </a:cubicBezTo>
                    <a:cubicBezTo>
                      <a:pt x="1" y="212"/>
                      <a:pt x="61" y="260"/>
                      <a:pt x="126" y="260"/>
                    </a:cubicBezTo>
                    <a:cubicBezTo>
                      <a:pt x="157" y="260"/>
                      <a:pt x="188" y="250"/>
                      <a:pt x="215" y="227"/>
                    </a:cubicBezTo>
                    <a:cubicBezTo>
                      <a:pt x="298" y="143"/>
                      <a:pt x="251" y="12"/>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6" name="Google Shape;7006;p30"/>
              <p:cNvSpPr/>
              <p:nvPr/>
            </p:nvSpPr>
            <p:spPr>
              <a:xfrm>
                <a:off x="1810500" y="1837825"/>
                <a:ext cx="9225" cy="6625"/>
              </a:xfrm>
              <a:custGeom>
                <a:rect b="b" l="l" r="r" t="t"/>
                <a:pathLst>
                  <a:path extrusionOk="0" h="265" w="369">
                    <a:moveTo>
                      <a:pt x="164" y="0"/>
                    </a:moveTo>
                    <a:cubicBezTo>
                      <a:pt x="1" y="0"/>
                      <a:pt x="1" y="265"/>
                      <a:pt x="164" y="265"/>
                    </a:cubicBezTo>
                    <a:cubicBezTo>
                      <a:pt x="170" y="265"/>
                      <a:pt x="177" y="265"/>
                      <a:pt x="184" y="264"/>
                    </a:cubicBezTo>
                    <a:cubicBezTo>
                      <a:pt x="191" y="265"/>
                      <a:pt x="198" y="265"/>
                      <a:pt x="205" y="265"/>
                    </a:cubicBezTo>
                    <a:cubicBezTo>
                      <a:pt x="368" y="265"/>
                      <a:pt x="368" y="0"/>
                      <a:pt x="205" y="0"/>
                    </a:cubicBezTo>
                    <a:cubicBezTo>
                      <a:pt x="198" y="0"/>
                      <a:pt x="191" y="1"/>
                      <a:pt x="184" y="2"/>
                    </a:cubicBezTo>
                    <a:cubicBezTo>
                      <a:pt x="177" y="1"/>
                      <a:pt x="170" y="0"/>
                      <a:pt x="16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7" name="Google Shape;7007;p30"/>
              <p:cNvSpPr/>
              <p:nvPr/>
            </p:nvSpPr>
            <p:spPr>
              <a:xfrm>
                <a:off x="1120375" y="1474375"/>
                <a:ext cx="7450" cy="6400"/>
              </a:xfrm>
              <a:custGeom>
                <a:rect b="b" l="l" r="r" t="t"/>
                <a:pathLst>
                  <a:path extrusionOk="0" h="256" w="298">
                    <a:moveTo>
                      <a:pt x="113" y="1"/>
                    </a:moveTo>
                    <a:cubicBezTo>
                      <a:pt x="50" y="1"/>
                      <a:pt x="0" y="57"/>
                      <a:pt x="0" y="133"/>
                    </a:cubicBezTo>
                    <a:cubicBezTo>
                      <a:pt x="0" y="205"/>
                      <a:pt x="59" y="256"/>
                      <a:pt x="124" y="256"/>
                    </a:cubicBezTo>
                    <a:cubicBezTo>
                      <a:pt x="155" y="256"/>
                      <a:pt x="187" y="244"/>
                      <a:pt x="214" y="217"/>
                    </a:cubicBezTo>
                    <a:cubicBezTo>
                      <a:pt x="298" y="145"/>
                      <a:pt x="250" y="2"/>
                      <a:pt x="131" y="2"/>
                    </a:cubicBezTo>
                    <a:cubicBezTo>
                      <a:pt x="125" y="1"/>
                      <a:pt x="119" y="1"/>
                      <a:pt x="11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8" name="Google Shape;7008;p30"/>
              <p:cNvSpPr/>
              <p:nvPr/>
            </p:nvSpPr>
            <p:spPr>
              <a:xfrm>
                <a:off x="1754675" y="1531525"/>
                <a:ext cx="7750" cy="6400"/>
              </a:xfrm>
              <a:custGeom>
                <a:rect b="b" l="l" r="r" t="t"/>
                <a:pathLst>
                  <a:path extrusionOk="0" h="256" w="310">
                    <a:moveTo>
                      <a:pt x="125" y="1"/>
                    </a:moveTo>
                    <a:cubicBezTo>
                      <a:pt x="60" y="1"/>
                      <a:pt x="0" y="57"/>
                      <a:pt x="0" y="133"/>
                    </a:cubicBezTo>
                    <a:cubicBezTo>
                      <a:pt x="0" y="205"/>
                      <a:pt x="65" y="256"/>
                      <a:pt x="133" y="256"/>
                    </a:cubicBezTo>
                    <a:cubicBezTo>
                      <a:pt x="166" y="256"/>
                      <a:pt x="199" y="244"/>
                      <a:pt x="227" y="217"/>
                    </a:cubicBezTo>
                    <a:cubicBezTo>
                      <a:pt x="310" y="145"/>
                      <a:pt x="250" y="2"/>
                      <a:pt x="143" y="2"/>
                    </a:cubicBezTo>
                    <a:cubicBezTo>
                      <a:pt x="137" y="1"/>
                      <a:pt x="131" y="1"/>
                      <a:pt x="12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9" name="Google Shape;7009;p30"/>
              <p:cNvSpPr/>
              <p:nvPr/>
            </p:nvSpPr>
            <p:spPr>
              <a:xfrm>
                <a:off x="1641050" y="1002925"/>
                <a:ext cx="7675" cy="6650"/>
              </a:xfrm>
              <a:custGeom>
                <a:rect b="b" l="l" r="r" t="t"/>
                <a:pathLst>
                  <a:path extrusionOk="0" h="266" w="307">
                    <a:moveTo>
                      <a:pt x="140" y="1"/>
                    </a:moveTo>
                    <a:cubicBezTo>
                      <a:pt x="69" y="1"/>
                      <a:pt x="9" y="60"/>
                      <a:pt x="9" y="132"/>
                    </a:cubicBezTo>
                    <a:cubicBezTo>
                      <a:pt x="1" y="212"/>
                      <a:pt x="64" y="266"/>
                      <a:pt x="132" y="266"/>
                    </a:cubicBezTo>
                    <a:cubicBezTo>
                      <a:pt x="164" y="266"/>
                      <a:pt x="197" y="254"/>
                      <a:pt x="223" y="227"/>
                    </a:cubicBezTo>
                    <a:cubicBezTo>
                      <a:pt x="307" y="144"/>
                      <a:pt x="259" y="1"/>
                      <a:pt x="14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0" name="Google Shape;7010;p30"/>
              <p:cNvSpPr/>
              <p:nvPr/>
            </p:nvSpPr>
            <p:spPr>
              <a:xfrm>
                <a:off x="1448075" y="2492100"/>
                <a:ext cx="7775" cy="6650"/>
              </a:xfrm>
              <a:custGeom>
                <a:rect b="b" l="l" r="r" t="t"/>
                <a:pathLst>
                  <a:path extrusionOk="0" h="266" w="311">
                    <a:moveTo>
                      <a:pt x="144" y="1"/>
                    </a:moveTo>
                    <a:cubicBezTo>
                      <a:pt x="72" y="1"/>
                      <a:pt x="13" y="60"/>
                      <a:pt x="1" y="132"/>
                    </a:cubicBezTo>
                    <a:cubicBezTo>
                      <a:pt x="1" y="212"/>
                      <a:pt x="67" y="266"/>
                      <a:pt x="135" y="266"/>
                    </a:cubicBezTo>
                    <a:cubicBezTo>
                      <a:pt x="167" y="266"/>
                      <a:pt x="200" y="254"/>
                      <a:pt x="227" y="227"/>
                    </a:cubicBezTo>
                    <a:cubicBezTo>
                      <a:pt x="310" y="155"/>
                      <a:pt x="263" y="13"/>
                      <a:pt x="14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1" name="Google Shape;7011;p30"/>
              <p:cNvSpPr/>
              <p:nvPr/>
            </p:nvSpPr>
            <p:spPr>
              <a:xfrm>
                <a:off x="1562550" y="2880800"/>
                <a:ext cx="9225" cy="6650"/>
              </a:xfrm>
              <a:custGeom>
                <a:rect b="b" l="l" r="r" t="t"/>
                <a:pathLst>
                  <a:path extrusionOk="0" h="266" w="369">
                    <a:moveTo>
                      <a:pt x="164" y="1"/>
                    </a:moveTo>
                    <a:cubicBezTo>
                      <a:pt x="1" y="1"/>
                      <a:pt x="1" y="265"/>
                      <a:pt x="164" y="265"/>
                    </a:cubicBezTo>
                    <a:cubicBezTo>
                      <a:pt x="171" y="265"/>
                      <a:pt x="177" y="265"/>
                      <a:pt x="184" y="264"/>
                    </a:cubicBezTo>
                    <a:cubicBezTo>
                      <a:pt x="191" y="265"/>
                      <a:pt x="198" y="265"/>
                      <a:pt x="205" y="265"/>
                    </a:cubicBezTo>
                    <a:cubicBezTo>
                      <a:pt x="368" y="265"/>
                      <a:pt x="368" y="1"/>
                      <a:pt x="205" y="1"/>
                    </a:cubicBezTo>
                    <a:cubicBezTo>
                      <a:pt x="198" y="1"/>
                      <a:pt x="191" y="1"/>
                      <a:pt x="184" y="2"/>
                    </a:cubicBezTo>
                    <a:cubicBezTo>
                      <a:pt x="177" y="1"/>
                      <a:pt x="171" y="1"/>
                      <a:pt x="16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2" name="Google Shape;7012;p30"/>
              <p:cNvSpPr/>
              <p:nvPr/>
            </p:nvSpPr>
            <p:spPr>
              <a:xfrm>
                <a:off x="2004500" y="2263775"/>
                <a:ext cx="9350" cy="6600"/>
              </a:xfrm>
              <a:custGeom>
                <a:rect b="b" l="l" r="r" t="t"/>
                <a:pathLst>
                  <a:path extrusionOk="0" h="264" w="374">
                    <a:moveTo>
                      <a:pt x="166" y="0"/>
                    </a:moveTo>
                    <a:cubicBezTo>
                      <a:pt x="0" y="0"/>
                      <a:pt x="4" y="264"/>
                      <a:pt x="176" y="264"/>
                    </a:cubicBezTo>
                    <a:cubicBezTo>
                      <a:pt x="180" y="264"/>
                      <a:pt x="183" y="264"/>
                      <a:pt x="187" y="263"/>
                    </a:cubicBezTo>
                    <a:cubicBezTo>
                      <a:pt x="191" y="264"/>
                      <a:pt x="195" y="264"/>
                      <a:pt x="198" y="264"/>
                    </a:cubicBezTo>
                    <a:cubicBezTo>
                      <a:pt x="371" y="264"/>
                      <a:pt x="374" y="0"/>
                      <a:pt x="208" y="0"/>
                    </a:cubicBezTo>
                    <a:cubicBezTo>
                      <a:pt x="202" y="0"/>
                      <a:pt x="195" y="1"/>
                      <a:pt x="187" y="2"/>
                    </a:cubicBezTo>
                    <a:cubicBezTo>
                      <a:pt x="180" y="1"/>
                      <a:pt x="173" y="0"/>
                      <a:pt x="16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3" name="Google Shape;7013;p30"/>
              <p:cNvSpPr/>
              <p:nvPr/>
            </p:nvSpPr>
            <p:spPr>
              <a:xfrm>
                <a:off x="1084350" y="2031025"/>
                <a:ext cx="7475" cy="6600"/>
              </a:xfrm>
              <a:custGeom>
                <a:rect b="b" l="l" r="r" t="t"/>
                <a:pathLst>
                  <a:path extrusionOk="0" h="264" w="299">
                    <a:moveTo>
                      <a:pt x="131" y="1"/>
                    </a:moveTo>
                    <a:cubicBezTo>
                      <a:pt x="60" y="1"/>
                      <a:pt x="0" y="60"/>
                      <a:pt x="0" y="132"/>
                    </a:cubicBezTo>
                    <a:cubicBezTo>
                      <a:pt x="0" y="206"/>
                      <a:pt x="64" y="264"/>
                      <a:pt x="130" y="264"/>
                    </a:cubicBezTo>
                    <a:cubicBezTo>
                      <a:pt x="160" y="264"/>
                      <a:pt x="189" y="253"/>
                      <a:pt x="215" y="227"/>
                    </a:cubicBezTo>
                    <a:cubicBezTo>
                      <a:pt x="298" y="144"/>
                      <a:pt x="251" y="1"/>
                      <a:pt x="13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4" name="Google Shape;7014;p30"/>
              <p:cNvSpPr/>
              <p:nvPr/>
            </p:nvSpPr>
            <p:spPr>
              <a:xfrm>
                <a:off x="1136450" y="2258750"/>
                <a:ext cx="7450" cy="6450"/>
              </a:xfrm>
              <a:custGeom>
                <a:rect b="b" l="l" r="r" t="t"/>
                <a:pathLst>
                  <a:path extrusionOk="0" h="258" w="298">
                    <a:moveTo>
                      <a:pt x="131" y="0"/>
                    </a:moveTo>
                    <a:cubicBezTo>
                      <a:pt x="60" y="0"/>
                      <a:pt x="0" y="48"/>
                      <a:pt x="0" y="131"/>
                    </a:cubicBezTo>
                    <a:cubicBezTo>
                      <a:pt x="0" y="206"/>
                      <a:pt x="64" y="258"/>
                      <a:pt x="131" y="258"/>
                    </a:cubicBezTo>
                    <a:cubicBezTo>
                      <a:pt x="160" y="258"/>
                      <a:pt x="189" y="248"/>
                      <a:pt x="214" y="226"/>
                    </a:cubicBezTo>
                    <a:cubicBezTo>
                      <a:pt x="298" y="143"/>
                      <a:pt x="250" y="0"/>
                      <a:pt x="13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5" name="Google Shape;7015;p30"/>
              <p:cNvSpPr/>
              <p:nvPr/>
            </p:nvSpPr>
            <p:spPr>
              <a:xfrm>
                <a:off x="2517275" y="1742000"/>
                <a:ext cx="7750" cy="6475"/>
              </a:xfrm>
              <a:custGeom>
                <a:rect b="b" l="l" r="r" t="t"/>
                <a:pathLst>
                  <a:path extrusionOk="0" h="259" w="310">
                    <a:moveTo>
                      <a:pt x="143" y="1"/>
                    </a:moveTo>
                    <a:cubicBezTo>
                      <a:pt x="60" y="1"/>
                      <a:pt x="0" y="60"/>
                      <a:pt x="0" y="132"/>
                    </a:cubicBezTo>
                    <a:cubicBezTo>
                      <a:pt x="0" y="207"/>
                      <a:pt x="70" y="258"/>
                      <a:pt x="140" y="258"/>
                    </a:cubicBezTo>
                    <a:cubicBezTo>
                      <a:pt x="171" y="258"/>
                      <a:pt x="201" y="249"/>
                      <a:pt x="226" y="227"/>
                    </a:cubicBezTo>
                    <a:cubicBezTo>
                      <a:pt x="310" y="144"/>
                      <a:pt x="250" y="1"/>
                      <a:pt x="1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6" name="Google Shape;7016;p30"/>
              <p:cNvSpPr/>
              <p:nvPr/>
            </p:nvSpPr>
            <p:spPr>
              <a:xfrm>
                <a:off x="2397900" y="1508950"/>
                <a:ext cx="6875" cy="6575"/>
              </a:xfrm>
              <a:custGeom>
                <a:rect b="b" l="l" r="r" t="t"/>
                <a:pathLst>
                  <a:path extrusionOk="0" h="263" w="275">
                    <a:moveTo>
                      <a:pt x="144" y="0"/>
                    </a:moveTo>
                    <a:cubicBezTo>
                      <a:pt x="60" y="0"/>
                      <a:pt x="1" y="60"/>
                      <a:pt x="1" y="131"/>
                    </a:cubicBezTo>
                    <a:cubicBezTo>
                      <a:pt x="1" y="203"/>
                      <a:pt x="60" y="262"/>
                      <a:pt x="144" y="262"/>
                    </a:cubicBezTo>
                    <a:cubicBezTo>
                      <a:pt x="215" y="262"/>
                      <a:pt x="275" y="203"/>
                      <a:pt x="275" y="131"/>
                    </a:cubicBezTo>
                    <a:cubicBezTo>
                      <a:pt x="275" y="60"/>
                      <a:pt x="215" y="0"/>
                      <a:pt x="14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7" name="Google Shape;7017;p30"/>
              <p:cNvSpPr/>
              <p:nvPr/>
            </p:nvSpPr>
            <p:spPr>
              <a:xfrm>
                <a:off x="2788725" y="1418150"/>
                <a:ext cx="7475" cy="6675"/>
              </a:xfrm>
              <a:custGeom>
                <a:rect b="b" l="l" r="r" t="t"/>
                <a:pathLst>
                  <a:path extrusionOk="0" h="267" w="299">
                    <a:moveTo>
                      <a:pt x="132" y="1"/>
                    </a:moveTo>
                    <a:cubicBezTo>
                      <a:pt x="60" y="1"/>
                      <a:pt x="1" y="60"/>
                      <a:pt x="1" y="132"/>
                    </a:cubicBezTo>
                    <a:cubicBezTo>
                      <a:pt x="1" y="213"/>
                      <a:pt x="61" y="266"/>
                      <a:pt x="126" y="266"/>
                    </a:cubicBezTo>
                    <a:cubicBezTo>
                      <a:pt x="156" y="266"/>
                      <a:pt x="188" y="254"/>
                      <a:pt x="215" y="227"/>
                    </a:cubicBezTo>
                    <a:cubicBezTo>
                      <a:pt x="298" y="156"/>
                      <a:pt x="251" y="13"/>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8" name="Google Shape;7018;p30"/>
              <p:cNvSpPr/>
              <p:nvPr/>
            </p:nvSpPr>
            <p:spPr>
              <a:xfrm>
                <a:off x="2573225" y="1144925"/>
                <a:ext cx="7775" cy="6450"/>
              </a:xfrm>
              <a:custGeom>
                <a:rect b="b" l="l" r="r" t="t"/>
                <a:pathLst>
                  <a:path extrusionOk="0" h="258" w="311">
                    <a:moveTo>
                      <a:pt x="132" y="0"/>
                    </a:moveTo>
                    <a:cubicBezTo>
                      <a:pt x="60" y="0"/>
                      <a:pt x="1" y="48"/>
                      <a:pt x="1" y="131"/>
                    </a:cubicBezTo>
                    <a:cubicBezTo>
                      <a:pt x="1" y="206"/>
                      <a:pt x="64" y="257"/>
                      <a:pt x="131" y="257"/>
                    </a:cubicBezTo>
                    <a:cubicBezTo>
                      <a:pt x="160" y="257"/>
                      <a:pt x="190" y="248"/>
                      <a:pt x="215" y="226"/>
                    </a:cubicBezTo>
                    <a:cubicBezTo>
                      <a:pt x="310" y="143"/>
                      <a:pt x="251" y="0"/>
                      <a:pt x="13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9" name="Google Shape;7019;p30"/>
              <p:cNvSpPr/>
              <p:nvPr/>
            </p:nvSpPr>
            <p:spPr>
              <a:xfrm>
                <a:off x="3230150" y="1622050"/>
                <a:ext cx="7475" cy="6650"/>
              </a:xfrm>
              <a:custGeom>
                <a:rect b="b" l="l" r="r" t="t"/>
                <a:pathLst>
                  <a:path extrusionOk="0" h="266" w="299">
                    <a:moveTo>
                      <a:pt x="132" y="1"/>
                    </a:moveTo>
                    <a:cubicBezTo>
                      <a:pt x="60" y="1"/>
                      <a:pt x="1" y="60"/>
                      <a:pt x="1" y="132"/>
                    </a:cubicBezTo>
                    <a:cubicBezTo>
                      <a:pt x="1" y="212"/>
                      <a:pt x="61" y="266"/>
                      <a:pt x="126" y="266"/>
                    </a:cubicBezTo>
                    <a:cubicBezTo>
                      <a:pt x="156" y="266"/>
                      <a:pt x="188" y="254"/>
                      <a:pt x="215" y="227"/>
                    </a:cubicBezTo>
                    <a:cubicBezTo>
                      <a:pt x="298" y="144"/>
                      <a:pt x="251" y="13"/>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0" name="Google Shape;7020;p30"/>
              <p:cNvSpPr/>
              <p:nvPr/>
            </p:nvSpPr>
            <p:spPr>
              <a:xfrm>
                <a:off x="3298900" y="1128550"/>
                <a:ext cx="7475" cy="6500"/>
              </a:xfrm>
              <a:custGeom>
                <a:rect b="b" l="l" r="r" t="t"/>
                <a:pathLst>
                  <a:path extrusionOk="0" h="260" w="299">
                    <a:moveTo>
                      <a:pt x="144" y="0"/>
                    </a:moveTo>
                    <a:cubicBezTo>
                      <a:pt x="61" y="0"/>
                      <a:pt x="1" y="60"/>
                      <a:pt x="1" y="131"/>
                    </a:cubicBezTo>
                    <a:cubicBezTo>
                      <a:pt x="1" y="212"/>
                      <a:pt x="67" y="260"/>
                      <a:pt x="132" y="260"/>
                    </a:cubicBezTo>
                    <a:cubicBezTo>
                      <a:pt x="162" y="260"/>
                      <a:pt x="192" y="249"/>
                      <a:pt x="215" y="226"/>
                    </a:cubicBezTo>
                    <a:cubicBezTo>
                      <a:pt x="299" y="143"/>
                      <a:pt x="251" y="12"/>
                      <a:pt x="14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1" name="Google Shape;7021;p30"/>
              <p:cNvSpPr/>
              <p:nvPr/>
            </p:nvSpPr>
            <p:spPr>
              <a:xfrm>
                <a:off x="3527800" y="2197100"/>
                <a:ext cx="7775" cy="6375"/>
              </a:xfrm>
              <a:custGeom>
                <a:rect b="b" l="l" r="r" t="t"/>
                <a:pathLst>
                  <a:path extrusionOk="0" h="255" w="311">
                    <a:moveTo>
                      <a:pt x="125" y="0"/>
                    </a:moveTo>
                    <a:cubicBezTo>
                      <a:pt x="61" y="0"/>
                      <a:pt x="1" y="55"/>
                      <a:pt x="1" y="121"/>
                    </a:cubicBezTo>
                    <a:cubicBezTo>
                      <a:pt x="1" y="201"/>
                      <a:pt x="67" y="255"/>
                      <a:pt x="135" y="255"/>
                    </a:cubicBezTo>
                    <a:cubicBezTo>
                      <a:pt x="167" y="255"/>
                      <a:pt x="200" y="243"/>
                      <a:pt x="227" y="216"/>
                    </a:cubicBezTo>
                    <a:cubicBezTo>
                      <a:pt x="310" y="144"/>
                      <a:pt x="251" y="2"/>
                      <a:pt x="144" y="2"/>
                    </a:cubicBezTo>
                    <a:cubicBezTo>
                      <a:pt x="138" y="1"/>
                      <a:pt x="131" y="0"/>
                      <a:pt x="12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2" name="Google Shape;7022;p30"/>
              <p:cNvSpPr/>
              <p:nvPr/>
            </p:nvSpPr>
            <p:spPr>
              <a:xfrm>
                <a:off x="3902050" y="2461450"/>
                <a:ext cx="7675" cy="6650"/>
              </a:xfrm>
              <a:custGeom>
                <a:rect b="b" l="l" r="r" t="t"/>
                <a:pathLst>
                  <a:path extrusionOk="0" h="266" w="307">
                    <a:moveTo>
                      <a:pt x="140" y="0"/>
                    </a:moveTo>
                    <a:cubicBezTo>
                      <a:pt x="68" y="0"/>
                      <a:pt x="9" y="60"/>
                      <a:pt x="9" y="131"/>
                    </a:cubicBezTo>
                    <a:cubicBezTo>
                      <a:pt x="1" y="212"/>
                      <a:pt x="64" y="265"/>
                      <a:pt x="131" y="265"/>
                    </a:cubicBezTo>
                    <a:cubicBezTo>
                      <a:pt x="163" y="265"/>
                      <a:pt x="196" y="253"/>
                      <a:pt x="223" y="226"/>
                    </a:cubicBezTo>
                    <a:cubicBezTo>
                      <a:pt x="307" y="143"/>
                      <a:pt x="259" y="0"/>
                      <a:pt x="14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3" name="Google Shape;7023;p30"/>
              <p:cNvSpPr/>
              <p:nvPr/>
            </p:nvSpPr>
            <p:spPr>
              <a:xfrm>
                <a:off x="3531375" y="2052175"/>
                <a:ext cx="7475" cy="6650"/>
              </a:xfrm>
              <a:custGeom>
                <a:rect b="b" l="l" r="r" t="t"/>
                <a:pathLst>
                  <a:path extrusionOk="0" h="266" w="299">
                    <a:moveTo>
                      <a:pt x="132" y="0"/>
                    </a:moveTo>
                    <a:cubicBezTo>
                      <a:pt x="60" y="0"/>
                      <a:pt x="1" y="60"/>
                      <a:pt x="1" y="131"/>
                    </a:cubicBezTo>
                    <a:cubicBezTo>
                      <a:pt x="1" y="212"/>
                      <a:pt x="61" y="265"/>
                      <a:pt x="126" y="265"/>
                    </a:cubicBezTo>
                    <a:cubicBezTo>
                      <a:pt x="156" y="265"/>
                      <a:pt x="188" y="253"/>
                      <a:pt x="215" y="226"/>
                    </a:cubicBezTo>
                    <a:cubicBezTo>
                      <a:pt x="298" y="143"/>
                      <a:pt x="251" y="0"/>
                      <a:pt x="13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4" name="Google Shape;7024;p30"/>
              <p:cNvSpPr/>
              <p:nvPr/>
            </p:nvSpPr>
            <p:spPr>
              <a:xfrm>
                <a:off x="1701100" y="2387900"/>
                <a:ext cx="14900" cy="12800"/>
              </a:xfrm>
              <a:custGeom>
                <a:rect b="b" l="l" r="r" t="t"/>
                <a:pathLst>
                  <a:path extrusionOk="0" h="512" w="596">
                    <a:moveTo>
                      <a:pt x="253" y="1"/>
                    </a:moveTo>
                    <a:cubicBezTo>
                      <a:pt x="109" y="1"/>
                      <a:pt x="0" y="115"/>
                      <a:pt x="0" y="251"/>
                    </a:cubicBezTo>
                    <a:cubicBezTo>
                      <a:pt x="0" y="407"/>
                      <a:pt x="130" y="512"/>
                      <a:pt x="261" y="512"/>
                    </a:cubicBezTo>
                    <a:cubicBezTo>
                      <a:pt x="321" y="512"/>
                      <a:pt x="381" y="490"/>
                      <a:pt x="429" y="442"/>
                    </a:cubicBezTo>
                    <a:cubicBezTo>
                      <a:pt x="596" y="275"/>
                      <a:pt x="488" y="1"/>
                      <a:pt x="274" y="1"/>
                    </a:cubicBezTo>
                    <a:cubicBezTo>
                      <a:pt x="267" y="1"/>
                      <a:pt x="260" y="1"/>
                      <a:pt x="25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5" name="Google Shape;7025;p30"/>
              <p:cNvSpPr/>
              <p:nvPr/>
            </p:nvSpPr>
            <p:spPr>
              <a:xfrm>
                <a:off x="864375" y="3061525"/>
                <a:ext cx="14925" cy="12800"/>
              </a:xfrm>
              <a:custGeom>
                <a:rect b="b" l="l" r="r" t="t"/>
                <a:pathLst>
                  <a:path extrusionOk="0" h="512" w="597">
                    <a:moveTo>
                      <a:pt x="275" y="0"/>
                    </a:moveTo>
                    <a:cubicBezTo>
                      <a:pt x="132" y="0"/>
                      <a:pt x="13" y="107"/>
                      <a:pt x="1" y="262"/>
                    </a:cubicBezTo>
                    <a:cubicBezTo>
                      <a:pt x="1" y="409"/>
                      <a:pt x="129" y="511"/>
                      <a:pt x="260" y="511"/>
                    </a:cubicBezTo>
                    <a:cubicBezTo>
                      <a:pt x="320" y="511"/>
                      <a:pt x="381" y="490"/>
                      <a:pt x="429" y="441"/>
                    </a:cubicBezTo>
                    <a:cubicBezTo>
                      <a:pt x="596" y="286"/>
                      <a:pt x="489" y="12"/>
                      <a:pt x="27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6" name="Google Shape;7026;p30"/>
              <p:cNvSpPr/>
              <p:nvPr/>
            </p:nvSpPr>
            <p:spPr>
              <a:xfrm>
                <a:off x="1461175" y="1886075"/>
                <a:ext cx="14925" cy="12850"/>
              </a:xfrm>
              <a:custGeom>
                <a:rect b="b" l="l" r="r" t="t"/>
                <a:pathLst>
                  <a:path extrusionOk="0" h="514" w="597">
                    <a:moveTo>
                      <a:pt x="263" y="1"/>
                    </a:moveTo>
                    <a:cubicBezTo>
                      <a:pt x="120" y="1"/>
                      <a:pt x="1" y="120"/>
                      <a:pt x="1" y="262"/>
                    </a:cubicBezTo>
                    <a:cubicBezTo>
                      <a:pt x="1" y="415"/>
                      <a:pt x="120" y="514"/>
                      <a:pt x="249" y="514"/>
                    </a:cubicBezTo>
                    <a:cubicBezTo>
                      <a:pt x="311" y="514"/>
                      <a:pt x="375" y="491"/>
                      <a:pt x="429" y="441"/>
                    </a:cubicBezTo>
                    <a:cubicBezTo>
                      <a:pt x="596" y="286"/>
                      <a:pt x="489" y="12"/>
                      <a:pt x="26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7" name="Google Shape;7027;p30"/>
              <p:cNvSpPr/>
              <p:nvPr/>
            </p:nvSpPr>
            <p:spPr>
              <a:xfrm>
                <a:off x="1077500" y="1742000"/>
                <a:ext cx="14900" cy="12800"/>
              </a:xfrm>
              <a:custGeom>
                <a:rect b="b" l="l" r="r" t="t"/>
                <a:pathLst>
                  <a:path extrusionOk="0" h="512" w="596">
                    <a:moveTo>
                      <a:pt x="274" y="1"/>
                    </a:moveTo>
                    <a:cubicBezTo>
                      <a:pt x="120" y="1"/>
                      <a:pt x="1" y="108"/>
                      <a:pt x="1" y="263"/>
                    </a:cubicBezTo>
                    <a:cubicBezTo>
                      <a:pt x="1" y="410"/>
                      <a:pt x="129" y="512"/>
                      <a:pt x="260" y="512"/>
                    </a:cubicBezTo>
                    <a:cubicBezTo>
                      <a:pt x="320" y="512"/>
                      <a:pt x="381" y="490"/>
                      <a:pt x="429" y="441"/>
                    </a:cubicBezTo>
                    <a:cubicBezTo>
                      <a:pt x="596" y="287"/>
                      <a:pt x="489" y="13"/>
                      <a:pt x="27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8" name="Google Shape;7028;p30"/>
              <p:cNvSpPr/>
              <p:nvPr/>
            </p:nvSpPr>
            <p:spPr>
              <a:xfrm>
                <a:off x="1835050" y="1697075"/>
                <a:ext cx="14900" cy="12775"/>
              </a:xfrm>
              <a:custGeom>
                <a:rect b="b" l="l" r="r" t="t"/>
                <a:pathLst>
                  <a:path extrusionOk="0" h="511" w="596">
                    <a:moveTo>
                      <a:pt x="274" y="0"/>
                    </a:moveTo>
                    <a:cubicBezTo>
                      <a:pt x="119" y="0"/>
                      <a:pt x="0" y="107"/>
                      <a:pt x="0" y="250"/>
                    </a:cubicBezTo>
                    <a:cubicBezTo>
                      <a:pt x="0" y="406"/>
                      <a:pt x="130" y="511"/>
                      <a:pt x="261" y="511"/>
                    </a:cubicBezTo>
                    <a:cubicBezTo>
                      <a:pt x="320" y="511"/>
                      <a:pt x="380" y="489"/>
                      <a:pt x="429" y="441"/>
                    </a:cubicBezTo>
                    <a:cubicBezTo>
                      <a:pt x="595" y="286"/>
                      <a:pt x="488" y="12"/>
                      <a:pt x="27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9" name="Google Shape;7029;p30"/>
              <p:cNvSpPr/>
              <p:nvPr/>
            </p:nvSpPr>
            <p:spPr>
              <a:xfrm>
                <a:off x="2043100" y="1415175"/>
                <a:ext cx="14900" cy="12800"/>
              </a:xfrm>
              <a:custGeom>
                <a:rect b="b" l="l" r="r" t="t"/>
                <a:pathLst>
                  <a:path extrusionOk="0" h="512" w="596">
                    <a:moveTo>
                      <a:pt x="262" y="1"/>
                    </a:moveTo>
                    <a:cubicBezTo>
                      <a:pt x="120" y="1"/>
                      <a:pt x="1" y="108"/>
                      <a:pt x="1" y="251"/>
                    </a:cubicBezTo>
                    <a:cubicBezTo>
                      <a:pt x="1" y="406"/>
                      <a:pt x="124" y="511"/>
                      <a:pt x="256" y="511"/>
                    </a:cubicBezTo>
                    <a:cubicBezTo>
                      <a:pt x="316" y="511"/>
                      <a:pt x="377" y="490"/>
                      <a:pt x="429" y="441"/>
                    </a:cubicBezTo>
                    <a:cubicBezTo>
                      <a:pt x="596" y="287"/>
                      <a:pt x="489" y="13"/>
                      <a:pt x="26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0" name="Google Shape;7030;p30"/>
              <p:cNvSpPr/>
              <p:nvPr/>
            </p:nvSpPr>
            <p:spPr>
              <a:xfrm>
                <a:off x="1567450" y="1319325"/>
                <a:ext cx="14900" cy="12700"/>
              </a:xfrm>
              <a:custGeom>
                <a:rect b="b" l="l" r="r" t="t"/>
                <a:pathLst>
                  <a:path extrusionOk="0" h="508" w="596">
                    <a:moveTo>
                      <a:pt x="243" y="0"/>
                    </a:moveTo>
                    <a:cubicBezTo>
                      <a:pt x="109" y="0"/>
                      <a:pt x="0" y="115"/>
                      <a:pt x="0" y="251"/>
                    </a:cubicBezTo>
                    <a:cubicBezTo>
                      <a:pt x="0" y="404"/>
                      <a:pt x="120" y="508"/>
                      <a:pt x="249" y="508"/>
                    </a:cubicBezTo>
                    <a:cubicBezTo>
                      <a:pt x="311" y="508"/>
                      <a:pt x="375" y="484"/>
                      <a:pt x="429" y="430"/>
                    </a:cubicBezTo>
                    <a:cubicBezTo>
                      <a:pt x="596" y="275"/>
                      <a:pt x="488" y="1"/>
                      <a:pt x="262" y="1"/>
                    </a:cubicBezTo>
                    <a:cubicBezTo>
                      <a:pt x="256" y="1"/>
                      <a:pt x="249" y="0"/>
                      <a:pt x="24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1" name="Google Shape;7031;p30"/>
              <p:cNvSpPr/>
              <p:nvPr/>
            </p:nvSpPr>
            <p:spPr>
              <a:xfrm>
                <a:off x="2514000" y="1936950"/>
                <a:ext cx="14900" cy="12575"/>
              </a:xfrm>
              <a:custGeom>
                <a:rect b="b" l="l" r="r" t="t"/>
                <a:pathLst>
                  <a:path extrusionOk="0" h="503" w="596">
                    <a:moveTo>
                      <a:pt x="253" y="1"/>
                    </a:moveTo>
                    <a:cubicBezTo>
                      <a:pt x="108" y="1"/>
                      <a:pt x="0" y="115"/>
                      <a:pt x="0" y="252"/>
                    </a:cubicBezTo>
                    <a:cubicBezTo>
                      <a:pt x="0" y="404"/>
                      <a:pt x="120" y="503"/>
                      <a:pt x="249" y="503"/>
                    </a:cubicBezTo>
                    <a:cubicBezTo>
                      <a:pt x="311" y="503"/>
                      <a:pt x="375" y="480"/>
                      <a:pt x="429" y="430"/>
                    </a:cubicBezTo>
                    <a:cubicBezTo>
                      <a:pt x="596" y="275"/>
                      <a:pt x="488" y="2"/>
                      <a:pt x="274" y="2"/>
                    </a:cubicBezTo>
                    <a:cubicBezTo>
                      <a:pt x="267" y="1"/>
                      <a:pt x="260" y="1"/>
                      <a:pt x="25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2" name="Google Shape;7032;p30"/>
              <p:cNvSpPr/>
              <p:nvPr/>
            </p:nvSpPr>
            <p:spPr>
              <a:xfrm>
                <a:off x="3094125" y="1260400"/>
                <a:ext cx="14900" cy="12850"/>
              </a:xfrm>
              <a:custGeom>
                <a:rect b="b" l="l" r="r" t="t"/>
                <a:pathLst>
                  <a:path extrusionOk="0" h="514" w="596">
                    <a:moveTo>
                      <a:pt x="274" y="1"/>
                    </a:moveTo>
                    <a:cubicBezTo>
                      <a:pt x="131" y="1"/>
                      <a:pt x="12" y="120"/>
                      <a:pt x="0" y="263"/>
                    </a:cubicBezTo>
                    <a:cubicBezTo>
                      <a:pt x="0" y="415"/>
                      <a:pt x="126" y="514"/>
                      <a:pt x="254" y="514"/>
                    </a:cubicBezTo>
                    <a:cubicBezTo>
                      <a:pt x="316" y="514"/>
                      <a:pt x="379" y="491"/>
                      <a:pt x="429" y="441"/>
                    </a:cubicBezTo>
                    <a:cubicBezTo>
                      <a:pt x="596" y="286"/>
                      <a:pt x="489" y="13"/>
                      <a:pt x="27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3" name="Google Shape;7033;p30"/>
              <p:cNvSpPr/>
              <p:nvPr/>
            </p:nvSpPr>
            <p:spPr>
              <a:xfrm>
                <a:off x="2049650" y="2034300"/>
                <a:ext cx="14900" cy="12800"/>
              </a:xfrm>
              <a:custGeom>
                <a:rect b="b" l="l" r="r" t="t"/>
                <a:pathLst>
                  <a:path extrusionOk="0" h="512" w="596">
                    <a:moveTo>
                      <a:pt x="274" y="1"/>
                    </a:moveTo>
                    <a:cubicBezTo>
                      <a:pt x="131" y="1"/>
                      <a:pt x="12" y="108"/>
                      <a:pt x="0" y="251"/>
                    </a:cubicBezTo>
                    <a:cubicBezTo>
                      <a:pt x="0" y="406"/>
                      <a:pt x="130" y="511"/>
                      <a:pt x="265" y="511"/>
                    </a:cubicBezTo>
                    <a:cubicBezTo>
                      <a:pt x="326" y="511"/>
                      <a:pt x="389" y="490"/>
                      <a:pt x="441" y="441"/>
                    </a:cubicBezTo>
                    <a:cubicBezTo>
                      <a:pt x="596" y="287"/>
                      <a:pt x="501" y="13"/>
                      <a:pt x="27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4" name="Google Shape;7034;p30"/>
              <p:cNvSpPr/>
              <p:nvPr/>
            </p:nvSpPr>
            <p:spPr>
              <a:xfrm>
                <a:off x="2491075" y="3399650"/>
                <a:ext cx="14900" cy="12800"/>
              </a:xfrm>
              <a:custGeom>
                <a:rect b="b" l="l" r="r" t="t"/>
                <a:pathLst>
                  <a:path extrusionOk="0" h="512" w="596">
                    <a:moveTo>
                      <a:pt x="274" y="1"/>
                    </a:moveTo>
                    <a:cubicBezTo>
                      <a:pt x="131" y="1"/>
                      <a:pt x="12" y="108"/>
                      <a:pt x="0" y="251"/>
                    </a:cubicBezTo>
                    <a:cubicBezTo>
                      <a:pt x="0" y="406"/>
                      <a:pt x="130" y="511"/>
                      <a:pt x="265" y="511"/>
                    </a:cubicBezTo>
                    <a:cubicBezTo>
                      <a:pt x="326" y="511"/>
                      <a:pt x="389" y="490"/>
                      <a:pt x="441" y="441"/>
                    </a:cubicBezTo>
                    <a:cubicBezTo>
                      <a:pt x="596" y="286"/>
                      <a:pt x="500" y="13"/>
                      <a:pt x="27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5" name="Google Shape;7035;p30"/>
              <p:cNvSpPr/>
              <p:nvPr/>
            </p:nvSpPr>
            <p:spPr>
              <a:xfrm>
                <a:off x="2840525" y="3715475"/>
                <a:ext cx="14900" cy="12800"/>
              </a:xfrm>
              <a:custGeom>
                <a:rect b="b" l="l" r="r" t="t"/>
                <a:pathLst>
                  <a:path extrusionOk="0" h="512" w="596">
                    <a:moveTo>
                      <a:pt x="262" y="0"/>
                    </a:moveTo>
                    <a:cubicBezTo>
                      <a:pt x="119" y="0"/>
                      <a:pt x="0" y="107"/>
                      <a:pt x="0" y="262"/>
                    </a:cubicBezTo>
                    <a:cubicBezTo>
                      <a:pt x="0" y="409"/>
                      <a:pt x="129" y="511"/>
                      <a:pt x="260" y="511"/>
                    </a:cubicBezTo>
                    <a:cubicBezTo>
                      <a:pt x="320" y="511"/>
                      <a:pt x="380" y="489"/>
                      <a:pt x="429" y="441"/>
                    </a:cubicBezTo>
                    <a:cubicBezTo>
                      <a:pt x="596" y="286"/>
                      <a:pt x="489" y="12"/>
                      <a:pt x="2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6" name="Google Shape;7036;p30"/>
              <p:cNvSpPr/>
              <p:nvPr/>
            </p:nvSpPr>
            <p:spPr>
              <a:xfrm>
                <a:off x="2212775" y="4039900"/>
                <a:ext cx="14900" cy="12800"/>
              </a:xfrm>
              <a:custGeom>
                <a:rect b="b" l="l" r="r" t="t"/>
                <a:pathLst>
                  <a:path extrusionOk="0" h="512" w="596">
                    <a:moveTo>
                      <a:pt x="262" y="1"/>
                    </a:moveTo>
                    <a:cubicBezTo>
                      <a:pt x="119" y="1"/>
                      <a:pt x="0" y="108"/>
                      <a:pt x="0" y="263"/>
                    </a:cubicBezTo>
                    <a:cubicBezTo>
                      <a:pt x="0" y="410"/>
                      <a:pt x="129" y="512"/>
                      <a:pt x="259" y="512"/>
                    </a:cubicBezTo>
                    <a:cubicBezTo>
                      <a:pt x="319" y="512"/>
                      <a:pt x="380" y="490"/>
                      <a:pt x="429" y="442"/>
                    </a:cubicBezTo>
                    <a:cubicBezTo>
                      <a:pt x="595" y="287"/>
                      <a:pt x="488" y="13"/>
                      <a:pt x="26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7" name="Google Shape;7037;p30"/>
              <p:cNvSpPr/>
              <p:nvPr/>
            </p:nvSpPr>
            <p:spPr>
              <a:xfrm>
                <a:off x="3233425" y="3608875"/>
                <a:ext cx="14900" cy="12600"/>
              </a:xfrm>
              <a:custGeom>
                <a:rect b="b" l="l" r="r" t="t"/>
                <a:pathLst>
                  <a:path extrusionOk="0" h="504" w="596">
                    <a:moveTo>
                      <a:pt x="255" y="1"/>
                    </a:moveTo>
                    <a:cubicBezTo>
                      <a:pt x="121" y="1"/>
                      <a:pt x="12" y="116"/>
                      <a:pt x="1" y="252"/>
                    </a:cubicBezTo>
                    <a:cubicBezTo>
                      <a:pt x="1" y="405"/>
                      <a:pt x="126" y="503"/>
                      <a:pt x="255" y="503"/>
                    </a:cubicBezTo>
                    <a:cubicBezTo>
                      <a:pt x="316" y="503"/>
                      <a:pt x="379" y="481"/>
                      <a:pt x="429" y="430"/>
                    </a:cubicBezTo>
                    <a:cubicBezTo>
                      <a:pt x="596" y="276"/>
                      <a:pt x="489" y="14"/>
                      <a:pt x="274" y="2"/>
                    </a:cubicBezTo>
                    <a:cubicBezTo>
                      <a:pt x="268" y="1"/>
                      <a:pt x="261" y="1"/>
                      <a:pt x="25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8" name="Google Shape;7038;p30"/>
              <p:cNvSpPr/>
              <p:nvPr/>
            </p:nvSpPr>
            <p:spPr>
              <a:xfrm>
                <a:off x="3660575" y="3771725"/>
                <a:ext cx="14900" cy="12775"/>
              </a:xfrm>
              <a:custGeom>
                <a:rect b="b" l="l" r="r" t="t"/>
                <a:pathLst>
                  <a:path extrusionOk="0" h="511" w="596">
                    <a:moveTo>
                      <a:pt x="262" y="0"/>
                    </a:moveTo>
                    <a:cubicBezTo>
                      <a:pt x="119" y="0"/>
                      <a:pt x="0" y="108"/>
                      <a:pt x="0" y="251"/>
                    </a:cubicBezTo>
                    <a:cubicBezTo>
                      <a:pt x="0" y="406"/>
                      <a:pt x="124" y="511"/>
                      <a:pt x="256" y="511"/>
                    </a:cubicBezTo>
                    <a:cubicBezTo>
                      <a:pt x="315" y="511"/>
                      <a:pt x="377" y="489"/>
                      <a:pt x="429" y="441"/>
                    </a:cubicBezTo>
                    <a:cubicBezTo>
                      <a:pt x="595" y="286"/>
                      <a:pt x="488" y="12"/>
                      <a:pt x="2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9" name="Google Shape;7039;p30"/>
              <p:cNvSpPr/>
              <p:nvPr/>
            </p:nvSpPr>
            <p:spPr>
              <a:xfrm>
                <a:off x="2879225" y="3022800"/>
                <a:ext cx="14900" cy="12800"/>
              </a:xfrm>
              <a:custGeom>
                <a:rect b="b" l="l" r="r" t="t"/>
                <a:pathLst>
                  <a:path extrusionOk="0" h="512" w="596">
                    <a:moveTo>
                      <a:pt x="253" y="1"/>
                    </a:moveTo>
                    <a:cubicBezTo>
                      <a:pt x="108" y="1"/>
                      <a:pt x="0" y="115"/>
                      <a:pt x="0" y="251"/>
                    </a:cubicBezTo>
                    <a:cubicBezTo>
                      <a:pt x="0" y="407"/>
                      <a:pt x="130" y="512"/>
                      <a:pt x="261" y="512"/>
                    </a:cubicBezTo>
                    <a:cubicBezTo>
                      <a:pt x="321" y="512"/>
                      <a:pt x="380" y="490"/>
                      <a:pt x="429" y="442"/>
                    </a:cubicBezTo>
                    <a:cubicBezTo>
                      <a:pt x="595" y="287"/>
                      <a:pt x="500" y="1"/>
                      <a:pt x="274" y="1"/>
                    </a:cubicBezTo>
                    <a:cubicBezTo>
                      <a:pt x="267" y="1"/>
                      <a:pt x="260" y="1"/>
                      <a:pt x="25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0" name="Google Shape;7040;p30"/>
              <p:cNvSpPr/>
              <p:nvPr/>
            </p:nvSpPr>
            <p:spPr>
              <a:xfrm>
                <a:off x="2879225" y="3450525"/>
                <a:ext cx="14900" cy="12825"/>
              </a:xfrm>
              <a:custGeom>
                <a:rect b="b" l="l" r="r" t="t"/>
                <a:pathLst>
                  <a:path extrusionOk="0" h="513" w="596">
                    <a:moveTo>
                      <a:pt x="253" y="1"/>
                    </a:moveTo>
                    <a:cubicBezTo>
                      <a:pt x="108" y="1"/>
                      <a:pt x="0" y="115"/>
                      <a:pt x="0" y="252"/>
                    </a:cubicBezTo>
                    <a:cubicBezTo>
                      <a:pt x="0" y="407"/>
                      <a:pt x="130" y="512"/>
                      <a:pt x="261" y="512"/>
                    </a:cubicBezTo>
                    <a:cubicBezTo>
                      <a:pt x="321" y="512"/>
                      <a:pt x="380" y="491"/>
                      <a:pt x="429" y="442"/>
                    </a:cubicBezTo>
                    <a:cubicBezTo>
                      <a:pt x="595" y="287"/>
                      <a:pt x="488" y="14"/>
                      <a:pt x="274" y="2"/>
                    </a:cubicBezTo>
                    <a:cubicBezTo>
                      <a:pt x="267" y="1"/>
                      <a:pt x="260" y="1"/>
                      <a:pt x="25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1" name="Google Shape;7041;p30"/>
              <p:cNvSpPr/>
              <p:nvPr/>
            </p:nvSpPr>
            <p:spPr>
              <a:xfrm>
                <a:off x="3305175" y="3364825"/>
                <a:ext cx="14900" cy="12850"/>
              </a:xfrm>
              <a:custGeom>
                <a:rect b="b" l="l" r="r" t="t"/>
                <a:pathLst>
                  <a:path extrusionOk="0" h="514" w="596">
                    <a:moveTo>
                      <a:pt x="274" y="1"/>
                    </a:moveTo>
                    <a:cubicBezTo>
                      <a:pt x="119" y="1"/>
                      <a:pt x="0" y="120"/>
                      <a:pt x="0" y="263"/>
                    </a:cubicBezTo>
                    <a:cubicBezTo>
                      <a:pt x="0" y="416"/>
                      <a:pt x="125" y="514"/>
                      <a:pt x="258" y="514"/>
                    </a:cubicBezTo>
                    <a:cubicBezTo>
                      <a:pt x="321" y="514"/>
                      <a:pt x="387" y="491"/>
                      <a:pt x="441" y="441"/>
                    </a:cubicBezTo>
                    <a:cubicBezTo>
                      <a:pt x="595" y="286"/>
                      <a:pt x="488" y="13"/>
                      <a:pt x="27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2" name="Google Shape;7042;p30"/>
              <p:cNvSpPr/>
              <p:nvPr/>
            </p:nvSpPr>
            <p:spPr>
              <a:xfrm>
                <a:off x="4574375" y="2764450"/>
                <a:ext cx="14900" cy="12800"/>
              </a:xfrm>
              <a:custGeom>
                <a:rect b="b" l="l" r="r" t="t"/>
                <a:pathLst>
                  <a:path extrusionOk="0" h="512" w="596">
                    <a:moveTo>
                      <a:pt x="262" y="1"/>
                    </a:moveTo>
                    <a:cubicBezTo>
                      <a:pt x="119" y="1"/>
                      <a:pt x="0" y="120"/>
                      <a:pt x="0" y="263"/>
                    </a:cubicBezTo>
                    <a:cubicBezTo>
                      <a:pt x="0" y="410"/>
                      <a:pt x="129" y="512"/>
                      <a:pt x="259" y="512"/>
                    </a:cubicBezTo>
                    <a:cubicBezTo>
                      <a:pt x="320" y="512"/>
                      <a:pt x="380" y="490"/>
                      <a:pt x="429" y="441"/>
                    </a:cubicBezTo>
                    <a:cubicBezTo>
                      <a:pt x="596" y="287"/>
                      <a:pt x="488" y="13"/>
                      <a:pt x="26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3" name="Google Shape;7043;p30"/>
              <p:cNvSpPr/>
              <p:nvPr/>
            </p:nvSpPr>
            <p:spPr>
              <a:xfrm>
                <a:off x="3424225" y="2839175"/>
                <a:ext cx="13425" cy="12825"/>
              </a:xfrm>
              <a:custGeom>
                <a:rect b="b" l="l" r="r" t="t"/>
                <a:pathLst>
                  <a:path extrusionOk="0" h="513" w="537">
                    <a:moveTo>
                      <a:pt x="262" y="0"/>
                    </a:moveTo>
                    <a:cubicBezTo>
                      <a:pt x="120" y="0"/>
                      <a:pt x="1" y="107"/>
                      <a:pt x="1" y="250"/>
                    </a:cubicBezTo>
                    <a:cubicBezTo>
                      <a:pt x="1" y="393"/>
                      <a:pt x="120" y="512"/>
                      <a:pt x="262" y="512"/>
                    </a:cubicBezTo>
                    <a:cubicBezTo>
                      <a:pt x="417" y="512"/>
                      <a:pt x="536" y="393"/>
                      <a:pt x="536" y="250"/>
                    </a:cubicBezTo>
                    <a:cubicBezTo>
                      <a:pt x="536" y="107"/>
                      <a:pt x="417" y="0"/>
                      <a:pt x="2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4" name="Google Shape;7044;p30"/>
              <p:cNvSpPr/>
              <p:nvPr/>
            </p:nvSpPr>
            <p:spPr>
              <a:xfrm>
                <a:off x="3175975" y="2653725"/>
                <a:ext cx="13425" cy="12525"/>
              </a:xfrm>
              <a:custGeom>
                <a:rect b="b" l="l" r="r" t="t"/>
                <a:pathLst>
                  <a:path extrusionOk="0" h="501" w="537">
                    <a:moveTo>
                      <a:pt x="263" y="1"/>
                    </a:moveTo>
                    <a:cubicBezTo>
                      <a:pt x="120" y="1"/>
                      <a:pt x="1" y="108"/>
                      <a:pt x="1" y="251"/>
                    </a:cubicBezTo>
                    <a:cubicBezTo>
                      <a:pt x="1" y="394"/>
                      <a:pt x="120" y="501"/>
                      <a:pt x="263" y="501"/>
                    </a:cubicBezTo>
                    <a:cubicBezTo>
                      <a:pt x="417" y="501"/>
                      <a:pt x="536" y="394"/>
                      <a:pt x="536" y="251"/>
                    </a:cubicBezTo>
                    <a:cubicBezTo>
                      <a:pt x="536" y="108"/>
                      <a:pt x="417" y="1"/>
                      <a:pt x="26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5" name="Google Shape;7045;p30"/>
              <p:cNvSpPr/>
              <p:nvPr/>
            </p:nvSpPr>
            <p:spPr>
              <a:xfrm>
                <a:off x="4679450" y="2461750"/>
                <a:ext cx="13400" cy="12825"/>
              </a:xfrm>
              <a:custGeom>
                <a:rect b="b" l="l" r="r" t="t"/>
                <a:pathLst>
                  <a:path extrusionOk="0" h="513" w="536">
                    <a:moveTo>
                      <a:pt x="262" y="0"/>
                    </a:moveTo>
                    <a:cubicBezTo>
                      <a:pt x="119" y="0"/>
                      <a:pt x="0" y="119"/>
                      <a:pt x="0" y="250"/>
                    </a:cubicBezTo>
                    <a:cubicBezTo>
                      <a:pt x="0" y="393"/>
                      <a:pt x="119" y="512"/>
                      <a:pt x="262" y="512"/>
                    </a:cubicBezTo>
                    <a:cubicBezTo>
                      <a:pt x="417" y="512"/>
                      <a:pt x="536" y="393"/>
                      <a:pt x="536" y="250"/>
                    </a:cubicBezTo>
                    <a:cubicBezTo>
                      <a:pt x="536" y="119"/>
                      <a:pt x="417" y="0"/>
                      <a:pt x="2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6" name="Google Shape;7046;p30"/>
              <p:cNvSpPr/>
              <p:nvPr/>
            </p:nvSpPr>
            <p:spPr>
              <a:xfrm>
                <a:off x="4420475" y="2324825"/>
                <a:ext cx="13425" cy="12525"/>
              </a:xfrm>
              <a:custGeom>
                <a:rect b="b" l="l" r="r" t="t"/>
                <a:pathLst>
                  <a:path extrusionOk="0" h="501" w="537">
                    <a:moveTo>
                      <a:pt x="263" y="0"/>
                    </a:moveTo>
                    <a:cubicBezTo>
                      <a:pt x="120" y="0"/>
                      <a:pt x="1" y="107"/>
                      <a:pt x="1" y="250"/>
                    </a:cubicBezTo>
                    <a:cubicBezTo>
                      <a:pt x="1" y="393"/>
                      <a:pt x="120" y="500"/>
                      <a:pt x="263" y="500"/>
                    </a:cubicBezTo>
                    <a:cubicBezTo>
                      <a:pt x="417" y="500"/>
                      <a:pt x="537" y="393"/>
                      <a:pt x="537" y="250"/>
                    </a:cubicBezTo>
                    <a:cubicBezTo>
                      <a:pt x="537" y="107"/>
                      <a:pt x="417" y="0"/>
                      <a:pt x="26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7" name="Google Shape;7047;p30"/>
              <p:cNvSpPr/>
              <p:nvPr/>
            </p:nvSpPr>
            <p:spPr>
              <a:xfrm>
                <a:off x="4200800" y="2052175"/>
                <a:ext cx="13425" cy="12825"/>
              </a:xfrm>
              <a:custGeom>
                <a:rect b="b" l="l" r="r" t="t"/>
                <a:pathLst>
                  <a:path extrusionOk="0" h="513" w="537">
                    <a:moveTo>
                      <a:pt x="263" y="0"/>
                    </a:moveTo>
                    <a:cubicBezTo>
                      <a:pt x="120" y="0"/>
                      <a:pt x="1" y="119"/>
                      <a:pt x="1" y="262"/>
                    </a:cubicBezTo>
                    <a:cubicBezTo>
                      <a:pt x="1" y="393"/>
                      <a:pt x="120" y="512"/>
                      <a:pt x="263" y="512"/>
                    </a:cubicBezTo>
                    <a:cubicBezTo>
                      <a:pt x="406" y="512"/>
                      <a:pt x="537" y="393"/>
                      <a:pt x="537" y="262"/>
                    </a:cubicBezTo>
                    <a:cubicBezTo>
                      <a:pt x="537" y="119"/>
                      <a:pt x="406" y="0"/>
                      <a:pt x="26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8" name="Google Shape;7048;p30"/>
              <p:cNvSpPr/>
              <p:nvPr/>
            </p:nvSpPr>
            <p:spPr>
              <a:xfrm>
                <a:off x="2892600" y="2091725"/>
                <a:ext cx="14925" cy="12825"/>
              </a:xfrm>
              <a:custGeom>
                <a:rect b="b" l="l" r="r" t="t"/>
                <a:pathLst>
                  <a:path extrusionOk="0" h="513" w="597">
                    <a:moveTo>
                      <a:pt x="243" y="1"/>
                    </a:moveTo>
                    <a:cubicBezTo>
                      <a:pt x="109" y="1"/>
                      <a:pt x="1" y="116"/>
                      <a:pt x="1" y="252"/>
                    </a:cubicBezTo>
                    <a:cubicBezTo>
                      <a:pt x="1" y="407"/>
                      <a:pt x="125" y="512"/>
                      <a:pt x="256" y="512"/>
                    </a:cubicBezTo>
                    <a:cubicBezTo>
                      <a:pt x="316" y="512"/>
                      <a:pt x="378" y="491"/>
                      <a:pt x="430" y="442"/>
                    </a:cubicBezTo>
                    <a:cubicBezTo>
                      <a:pt x="596" y="287"/>
                      <a:pt x="489" y="14"/>
                      <a:pt x="263" y="2"/>
                    </a:cubicBezTo>
                    <a:cubicBezTo>
                      <a:pt x="256" y="1"/>
                      <a:pt x="250" y="1"/>
                      <a:pt x="2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9" name="Google Shape;7049;p30"/>
              <p:cNvSpPr/>
              <p:nvPr/>
            </p:nvSpPr>
            <p:spPr>
              <a:xfrm>
                <a:off x="3100975" y="1773550"/>
                <a:ext cx="14600" cy="12800"/>
              </a:xfrm>
              <a:custGeom>
                <a:rect b="b" l="l" r="r" t="t"/>
                <a:pathLst>
                  <a:path extrusionOk="0" h="512" w="584">
                    <a:moveTo>
                      <a:pt x="262" y="1"/>
                    </a:moveTo>
                    <a:cubicBezTo>
                      <a:pt x="119" y="1"/>
                      <a:pt x="0" y="108"/>
                      <a:pt x="0" y="251"/>
                    </a:cubicBezTo>
                    <a:cubicBezTo>
                      <a:pt x="0" y="407"/>
                      <a:pt x="124" y="511"/>
                      <a:pt x="256" y="511"/>
                    </a:cubicBezTo>
                    <a:cubicBezTo>
                      <a:pt x="316" y="511"/>
                      <a:pt x="377" y="490"/>
                      <a:pt x="429" y="442"/>
                    </a:cubicBezTo>
                    <a:cubicBezTo>
                      <a:pt x="584" y="287"/>
                      <a:pt x="488" y="13"/>
                      <a:pt x="26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0" name="Google Shape;7050;p30"/>
              <p:cNvSpPr/>
              <p:nvPr/>
            </p:nvSpPr>
            <p:spPr>
              <a:xfrm>
                <a:off x="2931900" y="1586050"/>
                <a:ext cx="14600" cy="12775"/>
              </a:xfrm>
              <a:custGeom>
                <a:rect b="b" l="l" r="r" t="t"/>
                <a:pathLst>
                  <a:path extrusionOk="0" h="511" w="584">
                    <a:moveTo>
                      <a:pt x="263" y="0"/>
                    </a:moveTo>
                    <a:cubicBezTo>
                      <a:pt x="120" y="0"/>
                      <a:pt x="1" y="107"/>
                      <a:pt x="1" y="250"/>
                    </a:cubicBezTo>
                    <a:cubicBezTo>
                      <a:pt x="1" y="406"/>
                      <a:pt x="124" y="511"/>
                      <a:pt x="256" y="511"/>
                    </a:cubicBezTo>
                    <a:cubicBezTo>
                      <a:pt x="316" y="511"/>
                      <a:pt x="377" y="489"/>
                      <a:pt x="429" y="441"/>
                    </a:cubicBezTo>
                    <a:cubicBezTo>
                      <a:pt x="584" y="286"/>
                      <a:pt x="489" y="12"/>
                      <a:pt x="26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1" name="Google Shape;7051;p30"/>
              <p:cNvSpPr/>
              <p:nvPr/>
            </p:nvSpPr>
            <p:spPr>
              <a:xfrm>
                <a:off x="3553400" y="1378850"/>
                <a:ext cx="14925" cy="12800"/>
              </a:xfrm>
              <a:custGeom>
                <a:rect b="b" l="l" r="r" t="t"/>
                <a:pathLst>
                  <a:path extrusionOk="0" h="512" w="597">
                    <a:moveTo>
                      <a:pt x="243" y="1"/>
                    </a:moveTo>
                    <a:cubicBezTo>
                      <a:pt x="109" y="1"/>
                      <a:pt x="1" y="115"/>
                      <a:pt x="1" y="251"/>
                    </a:cubicBezTo>
                    <a:cubicBezTo>
                      <a:pt x="1" y="407"/>
                      <a:pt x="130" y="512"/>
                      <a:pt x="262" y="512"/>
                    </a:cubicBezTo>
                    <a:cubicBezTo>
                      <a:pt x="321" y="512"/>
                      <a:pt x="381" y="490"/>
                      <a:pt x="429" y="442"/>
                    </a:cubicBezTo>
                    <a:cubicBezTo>
                      <a:pt x="596" y="275"/>
                      <a:pt x="489" y="1"/>
                      <a:pt x="263" y="1"/>
                    </a:cubicBezTo>
                    <a:cubicBezTo>
                      <a:pt x="256" y="1"/>
                      <a:pt x="250" y="1"/>
                      <a:pt x="2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2" name="Google Shape;7052;p30"/>
              <p:cNvSpPr/>
              <p:nvPr/>
            </p:nvSpPr>
            <p:spPr>
              <a:xfrm>
                <a:off x="3559950" y="2535850"/>
                <a:ext cx="14925" cy="12800"/>
              </a:xfrm>
              <a:custGeom>
                <a:rect b="b" l="l" r="r" t="t"/>
                <a:pathLst>
                  <a:path extrusionOk="0" h="512" w="597">
                    <a:moveTo>
                      <a:pt x="275" y="1"/>
                    </a:moveTo>
                    <a:cubicBezTo>
                      <a:pt x="132" y="1"/>
                      <a:pt x="13" y="108"/>
                      <a:pt x="1" y="251"/>
                    </a:cubicBezTo>
                    <a:cubicBezTo>
                      <a:pt x="1" y="406"/>
                      <a:pt x="130" y="511"/>
                      <a:pt x="265" y="511"/>
                    </a:cubicBezTo>
                    <a:cubicBezTo>
                      <a:pt x="327" y="511"/>
                      <a:pt x="389" y="490"/>
                      <a:pt x="441" y="441"/>
                    </a:cubicBezTo>
                    <a:cubicBezTo>
                      <a:pt x="596" y="287"/>
                      <a:pt x="501" y="13"/>
                      <a:pt x="27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3" name="Google Shape;7053;p30"/>
              <p:cNvSpPr/>
              <p:nvPr/>
            </p:nvSpPr>
            <p:spPr>
              <a:xfrm>
                <a:off x="3821900" y="2024775"/>
                <a:ext cx="14900" cy="12575"/>
              </a:xfrm>
              <a:custGeom>
                <a:rect b="b" l="l" r="r" t="t"/>
                <a:pathLst>
                  <a:path extrusionOk="0" h="503" w="596">
                    <a:moveTo>
                      <a:pt x="253" y="0"/>
                    </a:moveTo>
                    <a:cubicBezTo>
                      <a:pt x="109" y="0"/>
                      <a:pt x="0" y="115"/>
                      <a:pt x="0" y="251"/>
                    </a:cubicBezTo>
                    <a:cubicBezTo>
                      <a:pt x="0" y="404"/>
                      <a:pt x="125" y="502"/>
                      <a:pt x="254" y="502"/>
                    </a:cubicBezTo>
                    <a:cubicBezTo>
                      <a:pt x="316" y="502"/>
                      <a:pt x="379" y="480"/>
                      <a:pt x="429" y="429"/>
                    </a:cubicBezTo>
                    <a:cubicBezTo>
                      <a:pt x="596" y="275"/>
                      <a:pt x="488" y="1"/>
                      <a:pt x="274" y="1"/>
                    </a:cubicBezTo>
                    <a:cubicBezTo>
                      <a:pt x="267" y="0"/>
                      <a:pt x="260" y="0"/>
                      <a:pt x="25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4" name="Google Shape;7054;p30"/>
              <p:cNvSpPr/>
              <p:nvPr/>
            </p:nvSpPr>
            <p:spPr>
              <a:xfrm>
                <a:off x="3681400" y="3347875"/>
                <a:ext cx="14900" cy="12850"/>
              </a:xfrm>
              <a:custGeom>
                <a:rect b="b" l="l" r="r" t="t"/>
                <a:pathLst>
                  <a:path extrusionOk="0" h="514" w="596">
                    <a:moveTo>
                      <a:pt x="262" y="0"/>
                    </a:moveTo>
                    <a:cubicBezTo>
                      <a:pt x="120" y="0"/>
                      <a:pt x="1" y="119"/>
                      <a:pt x="1" y="262"/>
                    </a:cubicBezTo>
                    <a:cubicBezTo>
                      <a:pt x="1" y="415"/>
                      <a:pt x="126" y="513"/>
                      <a:pt x="254" y="513"/>
                    </a:cubicBezTo>
                    <a:cubicBezTo>
                      <a:pt x="316" y="513"/>
                      <a:pt x="379" y="491"/>
                      <a:pt x="429" y="441"/>
                    </a:cubicBezTo>
                    <a:cubicBezTo>
                      <a:pt x="596" y="286"/>
                      <a:pt x="489" y="12"/>
                      <a:pt x="2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5" name="Google Shape;7055;p30"/>
              <p:cNvSpPr/>
              <p:nvPr/>
            </p:nvSpPr>
            <p:spPr>
              <a:xfrm>
                <a:off x="3958825" y="3324350"/>
                <a:ext cx="14900" cy="12800"/>
              </a:xfrm>
              <a:custGeom>
                <a:rect b="b" l="l" r="r" t="t"/>
                <a:pathLst>
                  <a:path extrusionOk="0" h="512" w="596">
                    <a:moveTo>
                      <a:pt x="262" y="0"/>
                    </a:moveTo>
                    <a:cubicBezTo>
                      <a:pt x="119" y="0"/>
                      <a:pt x="0" y="119"/>
                      <a:pt x="0" y="262"/>
                    </a:cubicBezTo>
                    <a:cubicBezTo>
                      <a:pt x="0" y="409"/>
                      <a:pt x="129" y="511"/>
                      <a:pt x="259" y="511"/>
                    </a:cubicBezTo>
                    <a:cubicBezTo>
                      <a:pt x="319" y="511"/>
                      <a:pt x="380" y="490"/>
                      <a:pt x="429" y="441"/>
                    </a:cubicBezTo>
                    <a:cubicBezTo>
                      <a:pt x="595" y="286"/>
                      <a:pt x="488" y="12"/>
                      <a:pt x="2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6" name="Google Shape;7056;p30"/>
              <p:cNvSpPr/>
              <p:nvPr/>
            </p:nvSpPr>
            <p:spPr>
              <a:xfrm>
                <a:off x="4214200" y="3088300"/>
                <a:ext cx="14625" cy="12800"/>
              </a:xfrm>
              <a:custGeom>
                <a:rect b="b" l="l" r="r" t="t"/>
                <a:pathLst>
                  <a:path extrusionOk="0" h="512" w="585">
                    <a:moveTo>
                      <a:pt x="263" y="1"/>
                    </a:moveTo>
                    <a:cubicBezTo>
                      <a:pt x="120" y="1"/>
                      <a:pt x="1" y="108"/>
                      <a:pt x="1" y="251"/>
                    </a:cubicBezTo>
                    <a:cubicBezTo>
                      <a:pt x="1" y="406"/>
                      <a:pt x="125" y="511"/>
                      <a:pt x="256" y="511"/>
                    </a:cubicBezTo>
                    <a:cubicBezTo>
                      <a:pt x="316" y="511"/>
                      <a:pt x="377" y="490"/>
                      <a:pt x="429" y="441"/>
                    </a:cubicBezTo>
                    <a:cubicBezTo>
                      <a:pt x="584" y="287"/>
                      <a:pt x="489" y="13"/>
                      <a:pt x="26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7" name="Google Shape;7057;p30"/>
              <p:cNvSpPr/>
              <p:nvPr/>
            </p:nvSpPr>
            <p:spPr>
              <a:xfrm>
                <a:off x="2329450" y="1421425"/>
                <a:ext cx="14600" cy="12800"/>
              </a:xfrm>
              <a:custGeom>
                <a:rect b="b" l="l" r="r" t="t"/>
                <a:pathLst>
                  <a:path extrusionOk="0" h="512" w="584">
                    <a:moveTo>
                      <a:pt x="262" y="1"/>
                    </a:moveTo>
                    <a:cubicBezTo>
                      <a:pt x="119" y="1"/>
                      <a:pt x="0" y="108"/>
                      <a:pt x="0" y="263"/>
                    </a:cubicBezTo>
                    <a:cubicBezTo>
                      <a:pt x="0" y="410"/>
                      <a:pt x="123" y="512"/>
                      <a:pt x="254" y="512"/>
                    </a:cubicBezTo>
                    <a:cubicBezTo>
                      <a:pt x="314" y="512"/>
                      <a:pt x="376" y="490"/>
                      <a:pt x="429" y="441"/>
                    </a:cubicBezTo>
                    <a:cubicBezTo>
                      <a:pt x="584" y="287"/>
                      <a:pt x="488" y="13"/>
                      <a:pt x="26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8" name="Google Shape;7058;p30"/>
              <p:cNvSpPr/>
              <p:nvPr/>
            </p:nvSpPr>
            <p:spPr>
              <a:xfrm>
                <a:off x="1648400" y="3363925"/>
                <a:ext cx="32175" cy="32475"/>
              </a:xfrm>
              <a:custGeom>
                <a:rect b="b" l="l" r="r" t="t"/>
                <a:pathLst>
                  <a:path extrusionOk="0" h="1299" w="1287">
                    <a:moveTo>
                      <a:pt x="489" y="1"/>
                    </a:moveTo>
                    <a:lnTo>
                      <a:pt x="489" y="501"/>
                    </a:lnTo>
                    <a:lnTo>
                      <a:pt x="1" y="656"/>
                    </a:lnTo>
                    <a:lnTo>
                      <a:pt x="489" y="811"/>
                    </a:lnTo>
                    <a:lnTo>
                      <a:pt x="489" y="1299"/>
                    </a:lnTo>
                    <a:lnTo>
                      <a:pt x="799" y="906"/>
                    </a:lnTo>
                    <a:lnTo>
                      <a:pt x="1287" y="1061"/>
                    </a:lnTo>
                    <a:lnTo>
                      <a:pt x="989" y="656"/>
                    </a:lnTo>
                    <a:lnTo>
                      <a:pt x="1287" y="251"/>
                    </a:lnTo>
                    <a:lnTo>
                      <a:pt x="799" y="406"/>
                    </a:lnTo>
                    <a:lnTo>
                      <a:pt x="48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9" name="Google Shape;7059;p30"/>
              <p:cNvSpPr/>
              <p:nvPr/>
            </p:nvSpPr>
            <p:spPr>
              <a:xfrm>
                <a:off x="1724025" y="3057950"/>
                <a:ext cx="32450" cy="32775"/>
              </a:xfrm>
              <a:custGeom>
                <a:rect b="b" l="l" r="r" t="t"/>
                <a:pathLst>
                  <a:path extrusionOk="0" h="1311" w="1298">
                    <a:moveTo>
                      <a:pt x="500" y="0"/>
                    </a:moveTo>
                    <a:lnTo>
                      <a:pt x="500" y="500"/>
                    </a:lnTo>
                    <a:lnTo>
                      <a:pt x="0" y="655"/>
                    </a:lnTo>
                    <a:lnTo>
                      <a:pt x="500" y="810"/>
                    </a:lnTo>
                    <a:lnTo>
                      <a:pt x="500" y="1310"/>
                    </a:lnTo>
                    <a:lnTo>
                      <a:pt x="810" y="905"/>
                    </a:lnTo>
                    <a:lnTo>
                      <a:pt x="1298" y="1060"/>
                    </a:lnTo>
                    <a:lnTo>
                      <a:pt x="988" y="655"/>
                    </a:lnTo>
                    <a:lnTo>
                      <a:pt x="1298" y="250"/>
                    </a:lnTo>
                    <a:lnTo>
                      <a:pt x="810" y="405"/>
                    </a:lnTo>
                    <a:lnTo>
                      <a:pt x="5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0" name="Google Shape;7060;p30"/>
              <p:cNvSpPr/>
              <p:nvPr/>
            </p:nvSpPr>
            <p:spPr>
              <a:xfrm>
                <a:off x="1903200" y="3678850"/>
                <a:ext cx="32175" cy="32475"/>
              </a:xfrm>
              <a:custGeom>
                <a:rect b="b" l="l" r="r" t="t"/>
                <a:pathLst>
                  <a:path extrusionOk="0" h="1299" w="1287">
                    <a:moveTo>
                      <a:pt x="489" y="1"/>
                    </a:moveTo>
                    <a:lnTo>
                      <a:pt x="489" y="501"/>
                    </a:lnTo>
                    <a:lnTo>
                      <a:pt x="1" y="656"/>
                    </a:lnTo>
                    <a:lnTo>
                      <a:pt x="489" y="810"/>
                    </a:lnTo>
                    <a:lnTo>
                      <a:pt x="489" y="1299"/>
                    </a:lnTo>
                    <a:lnTo>
                      <a:pt x="798" y="906"/>
                    </a:lnTo>
                    <a:lnTo>
                      <a:pt x="1286" y="1048"/>
                    </a:lnTo>
                    <a:lnTo>
                      <a:pt x="989" y="656"/>
                    </a:lnTo>
                    <a:lnTo>
                      <a:pt x="1286" y="251"/>
                    </a:lnTo>
                    <a:lnTo>
                      <a:pt x="798" y="406"/>
                    </a:lnTo>
                    <a:lnTo>
                      <a:pt x="48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1" name="Google Shape;7061;p30"/>
              <p:cNvSpPr/>
              <p:nvPr/>
            </p:nvSpPr>
            <p:spPr>
              <a:xfrm>
                <a:off x="1379325" y="3424650"/>
                <a:ext cx="7775" cy="6650"/>
              </a:xfrm>
              <a:custGeom>
                <a:rect b="b" l="l" r="r" t="t"/>
                <a:pathLst>
                  <a:path extrusionOk="0" h="266" w="311">
                    <a:moveTo>
                      <a:pt x="143" y="1"/>
                    </a:moveTo>
                    <a:cubicBezTo>
                      <a:pt x="72" y="1"/>
                      <a:pt x="1" y="60"/>
                      <a:pt x="1" y="132"/>
                    </a:cubicBezTo>
                    <a:cubicBezTo>
                      <a:pt x="1" y="213"/>
                      <a:pt x="66" y="266"/>
                      <a:pt x="135" y="266"/>
                    </a:cubicBezTo>
                    <a:cubicBezTo>
                      <a:pt x="167" y="266"/>
                      <a:pt x="200" y="254"/>
                      <a:pt x="227" y="227"/>
                    </a:cubicBezTo>
                    <a:cubicBezTo>
                      <a:pt x="310" y="144"/>
                      <a:pt x="251" y="13"/>
                      <a:pt x="1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2" name="Google Shape;7062;p30"/>
              <p:cNvSpPr/>
              <p:nvPr/>
            </p:nvSpPr>
            <p:spPr>
              <a:xfrm>
                <a:off x="1782650" y="3521700"/>
                <a:ext cx="7775" cy="6450"/>
              </a:xfrm>
              <a:custGeom>
                <a:rect b="b" l="l" r="r" t="t"/>
                <a:pathLst>
                  <a:path extrusionOk="0" h="258" w="311">
                    <a:moveTo>
                      <a:pt x="143" y="0"/>
                    </a:moveTo>
                    <a:cubicBezTo>
                      <a:pt x="60" y="0"/>
                      <a:pt x="1" y="48"/>
                      <a:pt x="1" y="131"/>
                    </a:cubicBezTo>
                    <a:cubicBezTo>
                      <a:pt x="1" y="206"/>
                      <a:pt x="70" y="258"/>
                      <a:pt x="141" y="258"/>
                    </a:cubicBezTo>
                    <a:cubicBezTo>
                      <a:pt x="171" y="258"/>
                      <a:pt x="202" y="248"/>
                      <a:pt x="227" y="226"/>
                    </a:cubicBezTo>
                    <a:cubicBezTo>
                      <a:pt x="310" y="143"/>
                      <a:pt x="251" y="0"/>
                      <a:pt x="14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3" name="Google Shape;7063;p30"/>
              <p:cNvSpPr/>
              <p:nvPr/>
            </p:nvSpPr>
            <p:spPr>
              <a:xfrm>
                <a:off x="1982375" y="3265125"/>
                <a:ext cx="7475" cy="6650"/>
              </a:xfrm>
              <a:custGeom>
                <a:rect b="b" l="l" r="r" t="t"/>
                <a:pathLst>
                  <a:path extrusionOk="0" h="266" w="299">
                    <a:moveTo>
                      <a:pt x="132" y="0"/>
                    </a:moveTo>
                    <a:cubicBezTo>
                      <a:pt x="60" y="0"/>
                      <a:pt x="1" y="60"/>
                      <a:pt x="1" y="131"/>
                    </a:cubicBezTo>
                    <a:cubicBezTo>
                      <a:pt x="1" y="212"/>
                      <a:pt x="61" y="265"/>
                      <a:pt x="126" y="265"/>
                    </a:cubicBezTo>
                    <a:cubicBezTo>
                      <a:pt x="156" y="265"/>
                      <a:pt x="188" y="253"/>
                      <a:pt x="215" y="226"/>
                    </a:cubicBezTo>
                    <a:cubicBezTo>
                      <a:pt x="298" y="143"/>
                      <a:pt x="251" y="0"/>
                      <a:pt x="13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4" name="Google Shape;7064;p30"/>
              <p:cNvSpPr/>
              <p:nvPr/>
            </p:nvSpPr>
            <p:spPr>
              <a:xfrm>
                <a:off x="1567150" y="3227300"/>
                <a:ext cx="7750" cy="6475"/>
              </a:xfrm>
              <a:custGeom>
                <a:rect b="b" l="l" r="r" t="t"/>
                <a:pathLst>
                  <a:path extrusionOk="0" h="259" w="310">
                    <a:moveTo>
                      <a:pt x="143" y="1"/>
                    </a:moveTo>
                    <a:cubicBezTo>
                      <a:pt x="72" y="1"/>
                      <a:pt x="0" y="61"/>
                      <a:pt x="0" y="132"/>
                    </a:cubicBezTo>
                    <a:cubicBezTo>
                      <a:pt x="0" y="207"/>
                      <a:pt x="70" y="258"/>
                      <a:pt x="140" y="258"/>
                    </a:cubicBezTo>
                    <a:cubicBezTo>
                      <a:pt x="171" y="258"/>
                      <a:pt x="201" y="249"/>
                      <a:pt x="227" y="227"/>
                    </a:cubicBezTo>
                    <a:cubicBezTo>
                      <a:pt x="310" y="144"/>
                      <a:pt x="250" y="1"/>
                      <a:pt x="1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5" name="Google Shape;7065;p30"/>
              <p:cNvSpPr/>
              <p:nvPr/>
            </p:nvSpPr>
            <p:spPr>
              <a:xfrm>
                <a:off x="1779375" y="3314800"/>
                <a:ext cx="14900" cy="12725"/>
              </a:xfrm>
              <a:custGeom>
                <a:rect b="b" l="l" r="r" t="t"/>
                <a:pathLst>
                  <a:path extrusionOk="0" h="509" w="596">
                    <a:moveTo>
                      <a:pt x="255" y="1"/>
                    </a:moveTo>
                    <a:cubicBezTo>
                      <a:pt x="121" y="1"/>
                      <a:pt x="12" y="115"/>
                      <a:pt x="1" y="251"/>
                    </a:cubicBezTo>
                    <a:cubicBezTo>
                      <a:pt x="1" y="404"/>
                      <a:pt x="125" y="508"/>
                      <a:pt x="258" y="508"/>
                    </a:cubicBezTo>
                    <a:cubicBezTo>
                      <a:pt x="322" y="508"/>
                      <a:pt x="387" y="484"/>
                      <a:pt x="441" y="430"/>
                    </a:cubicBezTo>
                    <a:cubicBezTo>
                      <a:pt x="596" y="275"/>
                      <a:pt x="501" y="1"/>
                      <a:pt x="274" y="1"/>
                    </a:cubicBezTo>
                    <a:cubicBezTo>
                      <a:pt x="268" y="1"/>
                      <a:pt x="261" y="1"/>
                      <a:pt x="25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6" name="Google Shape;7066;p30"/>
              <p:cNvSpPr/>
              <p:nvPr/>
            </p:nvSpPr>
            <p:spPr>
              <a:xfrm>
                <a:off x="1654350" y="4108075"/>
                <a:ext cx="32175" cy="32475"/>
              </a:xfrm>
              <a:custGeom>
                <a:rect b="b" l="l" r="r" t="t"/>
                <a:pathLst>
                  <a:path extrusionOk="0" h="1299" w="1287">
                    <a:moveTo>
                      <a:pt x="489" y="1"/>
                    </a:moveTo>
                    <a:lnTo>
                      <a:pt x="489" y="489"/>
                    </a:lnTo>
                    <a:lnTo>
                      <a:pt x="1" y="643"/>
                    </a:lnTo>
                    <a:lnTo>
                      <a:pt x="489" y="798"/>
                    </a:lnTo>
                    <a:lnTo>
                      <a:pt x="489" y="1298"/>
                    </a:lnTo>
                    <a:lnTo>
                      <a:pt x="799" y="893"/>
                    </a:lnTo>
                    <a:lnTo>
                      <a:pt x="1287" y="1048"/>
                    </a:lnTo>
                    <a:lnTo>
                      <a:pt x="989" y="643"/>
                    </a:lnTo>
                    <a:lnTo>
                      <a:pt x="1287" y="251"/>
                    </a:lnTo>
                    <a:lnTo>
                      <a:pt x="799" y="393"/>
                    </a:lnTo>
                    <a:lnTo>
                      <a:pt x="48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7" name="Google Shape;7067;p30"/>
              <p:cNvSpPr/>
              <p:nvPr/>
            </p:nvSpPr>
            <p:spPr>
              <a:xfrm>
                <a:off x="1129400" y="3853850"/>
                <a:ext cx="9350" cy="6600"/>
              </a:xfrm>
              <a:custGeom>
                <a:rect b="b" l="l" r="r" t="t"/>
                <a:pathLst>
                  <a:path extrusionOk="0" h="264" w="374">
                    <a:moveTo>
                      <a:pt x="166" y="0"/>
                    </a:moveTo>
                    <a:cubicBezTo>
                      <a:pt x="0" y="0"/>
                      <a:pt x="3" y="264"/>
                      <a:pt x="176" y="264"/>
                    </a:cubicBezTo>
                    <a:cubicBezTo>
                      <a:pt x="179" y="264"/>
                      <a:pt x="183" y="264"/>
                      <a:pt x="187" y="264"/>
                    </a:cubicBezTo>
                    <a:cubicBezTo>
                      <a:pt x="191" y="264"/>
                      <a:pt x="194" y="264"/>
                      <a:pt x="198" y="264"/>
                    </a:cubicBezTo>
                    <a:cubicBezTo>
                      <a:pt x="370" y="264"/>
                      <a:pt x="374" y="0"/>
                      <a:pt x="208" y="0"/>
                    </a:cubicBezTo>
                    <a:cubicBezTo>
                      <a:pt x="201" y="0"/>
                      <a:pt x="194" y="1"/>
                      <a:pt x="187" y="2"/>
                    </a:cubicBezTo>
                    <a:cubicBezTo>
                      <a:pt x="179" y="1"/>
                      <a:pt x="172" y="0"/>
                      <a:pt x="16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8" name="Google Shape;7068;p30"/>
              <p:cNvSpPr/>
              <p:nvPr/>
            </p:nvSpPr>
            <p:spPr>
              <a:xfrm>
                <a:off x="1533800" y="3950625"/>
                <a:ext cx="7775" cy="6650"/>
              </a:xfrm>
              <a:custGeom>
                <a:rect b="b" l="l" r="r" t="t"/>
                <a:pathLst>
                  <a:path extrusionOk="0" h="266" w="311">
                    <a:moveTo>
                      <a:pt x="144" y="0"/>
                    </a:moveTo>
                    <a:cubicBezTo>
                      <a:pt x="72" y="0"/>
                      <a:pt x="13" y="60"/>
                      <a:pt x="1" y="131"/>
                    </a:cubicBezTo>
                    <a:cubicBezTo>
                      <a:pt x="1" y="212"/>
                      <a:pt x="67" y="265"/>
                      <a:pt x="135" y="265"/>
                    </a:cubicBezTo>
                    <a:cubicBezTo>
                      <a:pt x="167" y="265"/>
                      <a:pt x="200" y="253"/>
                      <a:pt x="227" y="226"/>
                    </a:cubicBezTo>
                    <a:cubicBezTo>
                      <a:pt x="310" y="143"/>
                      <a:pt x="251" y="12"/>
                      <a:pt x="14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9" name="Google Shape;7069;p30"/>
              <p:cNvSpPr/>
              <p:nvPr/>
            </p:nvSpPr>
            <p:spPr>
              <a:xfrm>
                <a:off x="1733550" y="3694025"/>
                <a:ext cx="7450" cy="6675"/>
              </a:xfrm>
              <a:custGeom>
                <a:rect b="b" l="l" r="r" t="t"/>
                <a:pathLst>
                  <a:path extrusionOk="0" h="267" w="298">
                    <a:moveTo>
                      <a:pt x="131" y="1"/>
                    </a:moveTo>
                    <a:cubicBezTo>
                      <a:pt x="60" y="1"/>
                      <a:pt x="0" y="60"/>
                      <a:pt x="0" y="132"/>
                    </a:cubicBezTo>
                    <a:cubicBezTo>
                      <a:pt x="0" y="213"/>
                      <a:pt x="60" y="266"/>
                      <a:pt x="125" y="266"/>
                    </a:cubicBezTo>
                    <a:cubicBezTo>
                      <a:pt x="156" y="266"/>
                      <a:pt x="187" y="254"/>
                      <a:pt x="214" y="227"/>
                    </a:cubicBezTo>
                    <a:cubicBezTo>
                      <a:pt x="298" y="144"/>
                      <a:pt x="250" y="13"/>
                      <a:pt x="13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0" name="Google Shape;7070;p30"/>
              <p:cNvSpPr/>
              <p:nvPr/>
            </p:nvSpPr>
            <p:spPr>
              <a:xfrm>
                <a:off x="1318300" y="3656225"/>
                <a:ext cx="7775" cy="6650"/>
              </a:xfrm>
              <a:custGeom>
                <a:rect b="b" l="l" r="r" t="t"/>
                <a:pathLst>
                  <a:path extrusionOk="0" h="266" w="311">
                    <a:moveTo>
                      <a:pt x="144" y="1"/>
                    </a:moveTo>
                    <a:cubicBezTo>
                      <a:pt x="72" y="1"/>
                      <a:pt x="13" y="60"/>
                      <a:pt x="1" y="132"/>
                    </a:cubicBezTo>
                    <a:cubicBezTo>
                      <a:pt x="1" y="213"/>
                      <a:pt x="66" y="266"/>
                      <a:pt x="135" y="266"/>
                    </a:cubicBezTo>
                    <a:cubicBezTo>
                      <a:pt x="167" y="266"/>
                      <a:pt x="200" y="254"/>
                      <a:pt x="227" y="227"/>
                    </a:cubicBezTo>
                    <a:cubicBezTo>
                      <a:pt x="310" y="144"/>
                      <a:pt x="251" y="13"/>
                      <a:pt x="14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1" name="Google Shape;7071;p30"/>
              <p:cNvSpPr/>
              <p:nvPr/>
            </p:nvSpPr>
            <p:spPr>
              <a:xfrm>
                <a:off x="1530525" y="3743750"/>
                <a:ext cx="14925" cy="12800"/>
              </a:xfrm>
              <a:custGeom>
                <a:rect b="b" l="l" r="r" t="t"/>
                <a:pathLst>
                  <a:path extrusionOk="0" h="512" w="597">
                    <a:moveTo>
                      <a:pt x="275" y="0"/>
                    </a:moveTo>
                    <a:cubicBezTo>
                      <a:pt x="132" y="0"/>
                      <a:pt x="13" y="107"/>
                      <a:pt x="1" y="262"/>
                    </a:cubicBezTo>
                    <a:cubicBezTo>
                      <a:pt x="1" y="409"/>
                      <a:pt x="129" y="511"/>
                      <a:pt x="264" y="511"/>
                    </a:cubicBezTo>
                    <a:cubicBezTo>
                      <a:pt x="326" y="511"/>
                      <a:pt x="389" y="490"/>
                      <a:pt x="441" y="441"/>
                    </a:cubicBezTo>
                    <a:cubicBezTo>
                      <a:pt x="596" y="286"/>
                      <a:pt x="501" y="12"/>
                      <a:pt x="27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2" name="Google Shape;7072;p30"/>
              <p:cNvSpPr/>
              <p:nvPr/>
            </p:nvSpPr>
            <p:spPr>
              <a:xfrm>
                <a:off x="844725" y="3330900"/>
                <a:ext cx="31875" cy="33650"/>
              </a:xfrm>
              <a:custGeom>
                <a:rect b="b" l="l" r="r" t="t"/>
                <a:pathLst>
                  <a:path extrusionOk="0" h="1346" w="1275">
                    <a:moveTo>
                      <a:pt x="727" y="0"/>
                    </a:moveTo>
                    <a:lnTo>
                      <a:pt x="489" y="453"/>
                    </a:lnTo>
                    <a:lnTo>
                      <a:pt x="1" y="358"/>
                    </a:lnTo>
                    <a:lnTo>
                      <a:pt x="334" y="739"/>
                    </a:lnTo>
                    <a:lnTo>
                      <a:pt x="84" y="1191"/>
                    </a:lnTo>
                    <a:lnTo>
                      <a:pt x="84" y="1191"/>
                    </a:lnTo>
                    <a:lnTo>
                      <a:pt x="537" y="965"/>
                    </a:lnTo>
                    <a:lnTo>
                      <a:pt x="870" y="1346"/>
                    </a:lnTo>
                    <a:lnTo>
                      <a:pt x="822" y="834"/>
                    </a:lnTo>
                    <a:lnTo>
                      <a:pt x="1275" y="608"/>
                    </a:lnTo>
                    <a:lnTo>
                      <a:pt x="787" y="512"/>
                    </a:lnTo>
                    <a:lnTo>
                      <a:pt x="72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3" name="Google Shape;7073;p30"/>
              <p:cNvSpPr/>
              <p:nvPr/>
            </p:nvSpPr>
            <p:spPr>
              <a:xfrm>
                <a:off x="1221925" y="2868625"/>
                <a:ext cx="7700" cy="6600"/>
              </a:xfrm>
              <a:custGeom>
                <a:rect b="b" l="l" r="r" t="t"/>
                <a:pathLst>
                  <a:path extrusionOk="0" h="264" w="308">
                    <a:moveTo>
                      <a:pt x="174" y="0"/>
                    </a:moveTo>
                    <a:cubicBezTo>
                      <a:pt x="74" y="0"/>
                      <a:pt x="1" y="113"/>
                      <a:pt x="58" y="203"/>
                    </a:cubicBezTo>
                    <a:cubicBezTo>
                      <a:pt x="83" y="244"/>
                      <a:pt x="124" y="263"/>
                      <a:pt x="164" y="263"/>
                    </a:cubicBezTo>
                    <a:cubicBezTo>
                      <a:pt x="218" y="263"/>
                      <a:pt x="270" y="229"/>
                      <a:pt x="284" y="168"/>
                    </a:cubicBezTo>
                    <a:cubicBezTo>
                      <a:pt x="308" y="96"/>
                      <a:pt x="260" y="25"/>
                      <a:pt x="189" y="1"/>
                    </a:cubicBezTo>
                    <a:cubicBezTo>
                      <a:pt x="184" y="0"/>
                      <a:pt x="179" y="0"/>
                      <a:pt x="17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4" name="Google Shape;7074;p30"/>
              <p:cNvSpPr/>
              <p:nvPr/>
            </p:nvSpPr>
            <p:spPr>
              <a:xfrm>
                <a:off x="1048500" y="3245700"/>
                <a:ext cx="7900" cy="6350"/>
              </a:xfrm>
              <a:custGeom>
                <a:rect b="b" l="l" r="r" t="t"/>
                <a:pathLst>
                  <a:path extrusionOk="0" h="254" w="316">
                    <a:moveTo>
                      <a:pt x="166" y="0"/>
                    </a:moveTo>
                    <a:cubicBezTo>
                      <a:pt x="64" y="0"/>
                      <a:pt x="0" y="107"/>
                      <a:pt x="65" y="194"/>
                    </a:cubicBezTo>
                    <a:cubicBezTo>
                      <a:pt x="91" y="234"/>
                      <a:pt x="131" y="253"/>
                      <a:pt x="171" y="253"/>
                    </a:cubicBezTo>
                    <a:cubicBezTo>
                      <a:pt x="225" y="253"/>
                      <a:pt x="278" y="219"/>
                      <a:pt x="291" y="158"/>
                    </a:cubicBezTo>
                    <a:cubicBezTo>
                      <a:pt x="315" y="87"/>
                      <a:pt x="268" y="15"/>
                      <a:pt x="196" y="3"/>
                    </a:cubicBezTo>
                    <a:cubicBezTo>
                      <a:pt x="186" y="1"/>
                      <a:pt x="176" y="0"/>
                      <a:pt x="16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5" name="Google Shape;7075;p30"/>
              <p:cNvSpPr/>
              <p:nvPr/>
            </p:nvSpPr>
            <p:spPr>
              <a:xfrm>
                <a:off x="1261325" y="3491250"/>
                <a:ext cx="7900" cy="6350"/>
              </a:xfrm>
              <a:custGeom>
                <a:rect b="b" l="l" r="r" t="t"/>
                <a:pathLst>
                  <a:path extrusionOk="0" h="254" w="316">
                    <a:moveTo>
                      <a:pt x="166" y="1"/>
                    </a:moveTo>
                    <a:cubicBezTo>
                      <a:pt x="64" y="1"/>
                      <a:pt x="0" y="107"/>
                      <a:pt x="65" y="194"/>
                    </a:cubicBezTo>
                    <a:cubicBezTo>
                      <a:pt x="91" y="235"/>
                      <a:pt x="131" y="254"/>
                      <a:pt x="172" y="254"/>
                    </a:cubicBezTo>
                    <a:cubicBezTo>
                      <a:pt x="227" y="254"/>
                      <a:pt x="283" y="220"/>
                      <a:pt x="303" y="159"/>
                    </a:cubicBezTo>
                    <a:cubicBezTo>
                      <a:pt x="315" y="87"/>
                      <a:pt x="268" y="16"/>
                      <a:pt x="196" y="4"/>
                    </a:cubicBezTo>
                    <a:cubicBezTo>
                      <a:pt x="186" y="2"/>
                      <a:pt x="176" y="1"/>
                      <a:pt x="16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6" name="Google Shape;7076;p30"/>
              <p:cNvSpPr/>
              <p:nvPr/>
            </p:nvSpPr>
            <p:spPr>
              <a:xfrm>
                <a:off x="1378425" y="3091225"/>
                <a:ext cx="8525" cy="6925"/>
              </a:xfrm>
              <a:custGeom>
                <a:rect b="b" l="l" r="r" t="t"/>
                <a:pathLst>
                  <a:path extrusionOk="0" h="277" w="341">
                    <a:moveTo>
                      <a:pt x="186" y="0"/>
                    </a:moveTo>
                    <a:cubicBezTo>
                      <a:pt x="159" y="0"/>
                      <a:pt x="132" y="9"/>
                      <a:pt x="108" y="27"/>
                    </a:cubicBezTo>
                    <a:cubicBezTo>
                      <a:pt x="1" y="98"/>
                      <a:pt x="48" y="253"/>
                      <a:pt x="179" y="277"/>
                    </a:cubicBezTo>
                    <a:cubicBezTo>
                      <a:pt x="239" y="277"/>
                      <a:pt x="310" y="229"/>
                      <a:pt x="322" y="170"/>
                    </a:cubicBezTo>
                    <a:cubicBezTo>
                      <a:pt x="340" y="72"/>
                      <a:pt x="265" y="0"/>
                      <a:pt x="18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7" name="Google Shape;7077;p30"/>
              <p:cNvSpPr/>
              <p:nvPr/>
            </p:nvSpPr>
            <p:spPr>
              <a:xfrm>
                <a:off x="1244750" y="3281925"/>
                <a:ext cx="14950" cy="12700"/>
              </a:xfrm>
              <a:custGeom>
                <a:rect b="b" l="l" r="r" t="t"/>
                <a:pathLst>
                  <a:path extrusionOk="0" h="508" w="598">
                    <a:moveTo>
                      <a:pt x="313" y="1"/>
                    </a:moveTo>
                    <a:cubicBezTo>
                      <a:pt x="120" y="1"/>
                      <a:pt x="0" y="214"/>
                      <a:pt x="109" y="388"/>
                    </a:cubicBezTo>
                    <a:cubicBezTo>
                      <a:pt x="160" y="469"/>
                      <a:pt x="241" y="507"/>
                      <a:pt x="321" y="507"/>
                    </a:cubicBezTo>
                    <a:cubicBezTo>
                      <a:pt x="429" y="507"/>
                      <a:pt x="534" y="439"/>
                      <a:pt x="562" y="316"/>
                    </a:cubicBezTo>
                    <a:cubicBezTo>
                      <a:pt x="597" y="173"/>
                      <a:pt x="502" y="31"/>
                      <a:pt x="371" y="7"/>
                    </a:cubicBezTo>
                    <a:cubicBezTo>
                      <a:pt x="351" y="3"/>
                      <a:pt x="332" y="1"/>
                      <a:pt x="31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78" name="Google Shape;7078;p30"/>
            <p:cNvGrpSpPr/>
            <p:nvPr/>
          </p:nvGrpSpPr>
          <p:grpSpPr>
            <a:xfrm>
              <a:off x="6086633" y="2288781"/>
              <a:ext cx="5008516" cy="4319946"/>
              <a:chOff x="780450" y="1002925"/>
              <a:chExt cx="3916575" cy="3378125"/>
            </a:xfrm>
          </p:grpSpPr>
          <p:sp>
            <p:nvSpPr>
              <p:cNvPr id="7079" name="Google Shape;7079;p30"/>
              <p:cNvSpPr/>
              <p:nvPr/>
            </p:nvSpPr>
            <p:spPr>
              <a:xfrm>
                <a:off x="2544350" y="2278100"/>
                <a:ext cx="32175" cy="32450"/>
              </a:xfrm>
              <a:custGeom>
                <a:rect b="b" l="l" r="r" t="t"/>
                <a:pathLst>
                  <a:path extrusionOk="0" h="1298" w="1287">
                    <a:moveTo>
                      <a:pt x="489" y="0"/>
                    </a:moveTo>
                    <a:lnTo>
                      <a:pt x="489" y="500"/>
                    </a:lnTo>
                    <a:lnTo>
                      <a:pt x="1" y="643"/>
                    </a:lnTo>
                    <a:lnTo>
                      <a:pt x="489" y="798"/>
                    </a:lnTo>
                    <a:lnTo>
                      <a:pt x="489" y="1298"/>
                    </a:lnTo>
                    <a:lnTo>
                      <a:pt x="798" y="893"/>
                    </a:lnTo>
                    <a:lnTo>
                      <a:pt x="1287" y="1048"/>
                    </a:lnTo>
                    <a:lnTo>
                      <a:pt x="989" y="643"/>
                    </a:lnTo>
                    <a:lnTo>
                      <a:pt x="1287" y="250"/>
                    </a:lnTo>
                    <a:lnTo>
                      <a:pt x="798" y="405"/>
                    </a:lnTo>
                    <a:lnTo>
                      <a:pt x="4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0" name="Google Shape;7080;p30"/>
              <p:cNvSpPr/>
              <p:nvPr/>
            </p:nvSpPr>
            <p:spPr>
              <a:xfrm>
                <a:off x="3345350" y="2331075"/>
                <a:ext cx="32175" cy="32475"/>
              </a:xfrm>
              <a:custGeom>
                <a:rect b="b" l="l" r="r" t="t"/>
                <a:pathLst>
                  <a:path extrusionOk="0" h="1299" w="1287">
                    <a:moveTo>
                      <a:pt x="489" y="0"/>
                    </a:moveTo>
                    <a:lnTo>
                      <a:pt x="489" y="500"/>
                    </a:lnTo>
                    <a:lnTo>
                      <a:pt x="0" y="655"/>
                    </a:lnTo>
                    <a:lnTo>
                      <a:pt x="489" y="798"/>
                    </a:lnTo>
                    <a:lnTo>
                      <a:pt x="489" y="1298"/>
                    </a:lnTo>
                    <a:lnTo>
                      <a:pt x="798" y="893"/>
                    </a:lnTo>
                    <a:lnTo>
                      <a:pt x="1286" y="1048"/>
                    </a:lnTo>
                    <a:lnTo>
                      <a:pt x="1286" y="1048"/>
                    </a:lnTo>
                    <a:lnTo>
                      <a:pt x="989" y="655"/>
                    </a:lnTo>
                    <a:lnTo>
                      <a:pt x="1286" y="250"/>
                    </a:lnTo>
                    <a:lnTo>
                      <a:pt x="798" y="405"/>
                    </a:lnTo>
                    <a:lnTo>
                      <a:pt x="4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1" name="Google Shape;7081;p30"/>
              <p:cNvSpPr/>
              <p:nvPr/>
            </p:nvSpPr>
            <p:spPr>
              <a:xfrm>
                <a:off x="2592275" y="1497050"/>
                <a:ext cx="32175" cy="32450"/>
              </a:xfrm>
              <a:custGeom>
                <a:rect b="b" l="l" r="r" t="t"/>
                <a:pathLst>
                  <a:path extrusionOk="0" h="1298" w="1287">
                    <a:moveTo>
                      <a:pt x="489" y="0"/>
                    </a:moveTo>
                    <a:lnTo>
                      <a:pt x="489" y="500"/>
                    </a:lnTo>
                    <a:lnTo>
                      <a:pt x="1" y="655"/>
                    </a:lnTo>
                    <a:lnTo>
                      <a:pt x="489" y="798"/>
                    </a:lnTo>
                    <a:lnTo>
                      <a:pt x="489" y="1298"/>
                    </a:lnTo>
                    <a:lnTo>
                      <a:pt x="798" y="893"/>
                    </a:lnTo>
                    <a:lnTo>
                      <a:pt x="1286" y="1048"/>
                    </a:lnTo>
                    <a:lnTo>
                      <a:pt x="989" y="655"/>
                    </a:lnTo>
                    <a:lnTo>
                      <a:pt x="1286" y="250"/>
                    </a:lnTo>
                    <a:lnTo>
                      <a:pt x="798" y="405"/>
                    </a:lnTo>
                    <a:lnTo>
                      <a:pt x="4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2" name="Google Shape;7082;p30"/>
              <p:cNvSpPr/>
              <p:nvPr/>
            </p:nvSpPr>
            <p:spPr>
              <a:xfrm>
                <a:off x="3361425" y="1920600"/>
                <a:ext cx="32475" cy="32475"/>
              </a:xfrm>
              <a:custGeom>
                <a:rect b="b" l="l" r="r" t="t"/>
                <a:pathLst>
                  <a:path extrusionOk="0" h="1299" w="1299">
                    <a:moveTo>
                      <a:pt x="488" y="1"/>
                    </a:moveTo>
                    <a:lnTo>
                      <a:pt x="488" y="501"/>
                    </a:lnTo>
                    <a:lnTo>
                      <a:pt x="0" y="656"/>
                    </a:lnTo>
                    <a:lnTo>
                      <a:pt x="488" y="798"/>
                    </a:lnTo>
                    <a:lnTo>
                      <a:pt x="488" y="1298"/>
                    </a:lnTo>
                    <a:lnTo>
                      <a:pt x="798" y="894"/>
                    </a:lnTo>
                    <a:lnTo>
                      <a:pt x="1298" y="1048"/>
                    </a:lnTo>
                    <a:lnTo>
                      <a:pt x="989" y="656"/>
                    </a:lnTo>
                    <a:lnTo>
                      <a:pt x="1298" y="251"/>
                    </a:lnTo>
                    <a:lnTo>
                      <a:pt x="798" y="405"/>
                    </a:lnTo>
                    <a:lnTo>
                      <a:pt x="48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3" name="Google Shape;7083;p30"/>
              <p:cNvSpPr/>
              <p:nvPr/>
            </p:nvSpPr>
            <p:spPr>
              <a:xfrm>
                <a:off x="1761525" y="2082225"/>
                <a:ext cx="32450" cy="32475"/>
              </a:xfrm>
              <a:custGeom>
                <a:rect b="b" l="l" r="r" t="t"/>
                <a:pathLst>
                  <a:path extrusionOk="0" h="1299" w="1298">
                    <a:moveTo>
                      <a:pt x="500" y="1"/>
                    </a:moveTo>
                    <a:lnTo>
                      <a:pt x="500" y="489"/>
                    </a:lnTo>
                    <a:lnTo>
                      <a:pt x="0" y="644"/>
                    </a:lnTo>
                    <a:lnTo>
                      <a:pt x="500" y="798"/>
                    </a:lnTo>
                    <a:lnTo>
                      <a:pt x="500" y="1299"/>
                    </a:lnTo>
                    <a:lnTo>
                      <a:pt x="798" y="894"/>
                    </a:lnTo>
                    <a:lnTo>
                      <a:pt x="1298" y="1048"/>
                    </a:lnTo>
                    <a:lnTo>
                      <a:pt x="988" y="644"/>
                    </a:lnTo>
                    <a:lnTo>
                      <a:pt x="1298" y="251"/>
                    </a:lnTo>
                    <a:lnTo>
                      <a:pt x="1298" y="251"/>
                    </a:lnTo>
                    <a:lnTo>
                      <a:pt x="798" y="394"/>
                    </a:lnTo>
                    <a:lnTo>
                      <a:pt x="50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4" name="Google Shape;7084;p30"/>
              <p:cNvSpPr/>
              <p:nvPr/>
            </p:nvSpPr>
            <p:spPr>
              <a:xfrm>
                <a:off x="1647825" y="2529000"/>
                <a:ext cx="32450" cy="32475"/>
              </a:xfrm>
              <a:custGeom>
                <a:rect b="b" l="l" r="r" t="t"/>
                <a:pathLst>
                  <a:path extrusionOk="0" h="1299" w="1298">
                    <a:moveTo>
                      <a:pt x="500" y="1"/>
                    </a:moveTo>
                    <a:lnTo>
                      <a:pt x="500" y="489"/>
                    </a:lnTo>
                    <a:lnTo>
                      <a:pt x="0" y="644"/>
                    </a:lnTo>
                    <a:lnTo>
                      <a:pt x="500" y="799"/>
                    </a:lnTo>
                    <a:lnTo>
                      <a:pt x="500" y="1299"/>
                    </a:lnTo>
                    <a:lnTo>
                      <a:pt x="798" y="894"/>
                    </a:lnTo>
                    <a:lnTo>
                      <a:pt x="1298" y="1049"/>
                    </a:lnTo>
                    <a:lnTo>
                      <a:pt x="1298" y="1049"/>
                    </a:lnTo>
                    <a:lnTo>
                      <a:pt x="988" y="644"/>
                    </a:lnTo>
                    <a:lnTo>
                      <a:pt x="1298" y="251"/>
                    </a:lnTo>
                    <a:lnTo>
                      <a:pt x="798" y="394"/>
                    </a:lnTo>
                    <a:lnTo>
                      <a:pt x="50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5" name="Google Shape;7085;p30"/>
              <p:cNvSpPr/>
              <p:nvPr/>
            </p:nvSpPr>
            <p:spPr>
              <a:xfrm>
                <a:off x="780450" y="2377800"/>
                <a:ext cx="32175" cy="32775"/>
              </a:xfrm>
              <a:custGeom>
                <a:rect b="b" l="l" r="r" t="t"/>
                <a:pathLst>
                  <a:path extrusionOk="0" h="1311" w="1287">
                    <a:moveTo>
                      <a:pt x="488" y="1"/>
                    </a:moveTo>
                    <a:lnTo>
                      <a:pt x="488" y="501"/>
                    </a:lnTo>
                    <a:lnTo>
                      <a:pt x="0" y="655"/>
                    </a:lnTo>
                    <a:lnTo>
                      <a:pt x="488" y="810"/>
                    </a:lnTo>
                    <a:lnTo>
                      <a:pt x="488" y="1310"/>
                    </a:lnTo>
                    <a:lnTo>
                      <a:pt x="798" y="905"/>
                    </a:lnTo>
                    <a:lnTo>
                      <a:pt x="1286" y="1060"/>
                    </a:lnTo>
                    <a:lnTo>
                      <a:pt x="988" y="655"/>
                    </a:lnTo>
                    <a:lnTo>
                      <a:pt x="1286" y="251"/>
                    </a:lnTo>
                    <a:lnTo>
                      <a:pt x="798" y="405"/>
                    </a:lnTo>
                    <a:lnTo>
                      <a:pt x="48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6" name="Google Shape;7086;p30"/>
              <p:cNvSpPr/>
              <p:nvPr/>
            </p:nvSpPr>
            <p:spPr>
              <a:xfrm>
                <a:off x="2243125" y="2420375"/>
                <a:ext cx="32175" cy="32450"/>
              </a:xfrm>
              <a:custGeom>
                <a:rect b="b" l="l" r="r" t="t"/>
                <a:pathLst>
                  <a:path extrusionOk="0" h="1298" w="1287">
                    <a:moveTo>
                      <a:pt x="489" y="0"/>
                    </a:moveTo>
                    <a:lnTo>
                      <a:pt x="489" y="500"/>
                    </a:lnTo>
                    <a:lnTo>
                      <a:pt x="1" y="655"/>
                    </a:lnTo>
                    <a:lnTo>
                      <a:pt x="489" y="810"/>
                    </a:lnTo>
                    <a:lnTo>
                      <a:pt x="489" y="1298"/>
                    </a:lnTo>
                    <a:lnTo>
                      <a:pt x="798" y="905"/>
                    </a:lnTo>
                    <a:lnTo>
                      <a:pt x="1286" y="1060"/>
                    </a:lnTo>
                    <a:lnTo>
                      <a:pt x="989" y="655"/>
                    </a:lnTo>
                    <a:lnTo>
                      <a:pt x="1286" y="250"/>
                    </a:lnTo>
                    <a:lnTo>
                      <a:pt x="1286" y="250"/>
                    </a:lnTo>
                    <a:lnTo>
                      <a:pt x="798" y="405"/>
                    </a:lnTo>
                    <a:lnTo>
                      <a:pt x="4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7" name="Google Shape;7087;p30"/>
              <p:cNvSpPr/>
              <p:nvPr/>
            </p:nvSpPr>
            <p:spPr>
              <a:xfrm>
                <a:off x="3166450" y="3111225"/>
                <a:ext cx="32475" cy="32475"/>
              </a:xfrm>
              <a:custGeom>
                <a:rect b="b" l="l" r="r" t="t"/>
                <a:pathLst>
                  <a:path extrusionOk="0" h="1299" w="1299">
                    <a:moveTo>
                      <a:pt x="501" y="1"/>
                    </a:moveTo>
                    <a:lnTo>
                      <a:pt x="501" y="501"/>
                    </a:lnTo>
                    <a:lnTo>
                      <a:pt x="1" y="643"/>
                    </a:lnTo>
                    <a:lnTo>
                      <a:pt x="501" y="798"/>
                    </a:lnTo>
                    <a:lnTo>
                      <a:pt x="501" y="1298"/>
                    </a:lnTo>
                    <a:lnTo>
                      <a:pt x="798" y="894"/>
                    </a:lnTo>
                    <a:lnTo>
                      <a:pt x="1298" y="1048"/>
                    </a:lnTo>
                    <a:lnTo>
                      <a:pt x="1298" y="1048"/>
                    </a:lnTo>
                    <a:lnTo>
                      <a:pt x="989" y="643"/>
                    </a:lnTo>
                    <a:lnTo>
                      <a:pt x="1298" y="251"/>
                    </a:lnTo>
                    <a:lnTo>
                      <a:pt x="798" y="405"/>
                    </a:lnTo>
                    <a:lnTo>
                      <a:pt x="50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8" name="Google Shape;7088;p30"/>
              <p:cNvSpPr/>
              <p:nvPr/>
            </p:nvSpPr>
            <p:spPr>
              <a:xfrm>
                <a:off x="3302475" y="3978300"/>
                <a:ext cx="32175" cy="32475"/>
              </a:xfrm>
              <a:custGeom>
                <a:rect b="b" l="l" r="r" t="t"/>
                <a:pathLst>
                  <a:path extrusionOk="0" h="1299" w="1287">
                    <a:moveTo>
                      <a:pt x="489" y="0"/>
                    </a:moveTo>
                    <a:lnTo>
                      <a:pt x="489" y="500"/>
                    </a:lnTo>
                    <a:lnTo>
                      <a:pt x="1" y="655"/>
                    </a:lnTo>
                    <a:lnTo>
                      <a:pt x="489" y="810"/>
                    </a:lnTo>
                    <a:lnTo>
                      <a:pt x="489" y="1298"/>
                    </a:lnTo>
                    <a:lnTo>
                      <a:pt x="799" y="893"/>
                    </a:lnTo>
                    <a:lnTo>
                      <a:pt x="1287" y="1048"/>
                    </a:lnTo>
                    <a:lnTo>
                      <a:pt x="989" y="655"/>
                    </a:lnTo>
                    <a:lnTo>
                      <a:pt x="1287" y="250"/>
                    </a:lnTo>
                    <a:lnTo>
                      <a:pt x="799" y="405"/>
                    </a:lnTo>
                    <a:lnTo>
                      <a:pt x="4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9" name="Google Shape;7089;p30"/>
              <p:cNvSpPr/>
              <p:nvPr/>
            </p:nvSpPr>
            <p:spPr>
              <a:xfrm>
                <a:off x="2336000" y="3689575"/>
                <a:ext cx="32475" cy="32475"/>
              </a:xfrm>
              <a:custGeom>
                <a:rect b="b" l="l" r="r" t="t"/>
                <a:pathLst>
                  <a:path extrusionOk="0" h="1299" w="1299">
                    <a:moveTo>
                      <a:pt x="500" y="0"/>
                    </a:moveTo>
                    <a:lnTo>
                      <a:pt x="500" y="489"/>
                    </a:lnTo>
                    <a:lnTo>
                      <a:pt x="0" y="643"/>
                    </a:lnTo>
                    <a:lnTo>
                      <a:pt x="500" y="798"/>
                    </a:lnTo>
                    <a:lnTo>
                      <a:pt x="500" y="1298"/>
                    </a:lnTo>
                    <a:lnTo>
                      <a:pt x="798" y="893"/>
                    </a:lnTo>
                    <a:lnTo>
                      <a:pt x="1298" y="1048"/>
                    </a:lnTo>
                    <a:lnTo>
                      <a:pt x="988" y="643"/>
                    </a:lnTo>
                    <a:lnTo>
                      <a:pt x="1298" y="238"/>
                    </a:lnTo>
                    <a:lnTo>
                      <a:pt x="798" y="393"/>
                    </a:lnTo>
                    <a:lnTo>
                      <a:pt x="5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0" name="Google Shape;7090;p30"/>
              <p:cNvSpPr/>
              <p:nvPr/>
            </p:nvSpPr>
            <p:spPr>
              <a:xfrm>
                <a:off x="2560425" y="3143675"/>
                <a:ext cx="32475" cy="32475"/>
              </a:xfrm>
              <a:custGeom>
                <a:rect b="b" l="l" r="r" t="t"/>
                <a:pathLst>
                  <a:path extrusionOk="0" h="1299" w="1299">
                    <a:moveTo>
                      <a:pt x="501" y="0"/>
                    </a:moveTo>
                    <a:lnTo>
                      <a:pt x="501" y="488"/>
                    </a:lnTo>
                    <a:lnTo>
                      <a:pt x="1" y="643"/>
                    </a:lnTo>
                    <a:lnTo>
                      <a:pt x="501" y="798"/>
                    </a:lnTo>
                    <a:lnTo>
                      <a:pt x="501" y="1298"/>
                    </a:lnTo>
                    <a:lnTo>
                      <a:pt x="798" y="893"/>
                    </a:lnTo>
                    <a:lnTo>
                      <a:pt x="1298" y="1048"/>
                    </a:lnTo>
                    <a:lnTo>
                      <a:pt x="989" y="643"/>
                    </a:lnTo>
                    <a:lnTo>
                      <a:pt x="1298" y="250"/>
                    </a:lnTo>
                    <a:lnTo>
                      <a:pt x="1298" y="250"/>
                    </a:lnTo>
                    <a:lnTo>
                      <a:pt x="798" y="405"/>
                    </a:lnTo>
                    <a:lnTo>
                      <a:pt x="50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1" name="Google Shape;7091;p30"/>
              <p:cNvSpPr/>
              <p:nvPr/>
            </p:nvSpPr>
            <p:spPr>
              <a:xfrm>
                <a:off x="1914525" y="1848875"/>
                <a:ext cx="32450" cy="32475"/>
              </a:xfrm>
              <a:custGeom>
                <a:rect b="b" l="l" r="r" t="t"/>
                <a:pathLst>
                  <a:path extrusionOk="0" h="1299" w="1298">
                    <a:moveTo>
                      <a:pt x="500" y="0"/>
                    </a:moveTo>
                    <a:lnTo>
                      <a:pt x="500" y="500"/>
                    </a:lnTo>
                    <a:lnTo>
                      <a:pt x="0" y="643"/>
                    </a:lnTo>
                    <a:lnTo>
                      <a:pt x="500" y="798"/>
                    </a:lnTo>
                    <a:lnTo>
                      <a:pt x="500" y="1298"/>
                    </a:lnTo>
                    <a:lnTo>
                      <a:pt x="810" y="893"/>
                    </a:lnTo>
                    <a:lnTo>
                      <a:pt x="1298" y="1048"/>
                    </a:lnTo>
                    <a:lnTo>
                      <a:pt x="988" y="643"/>
                    </a:lnTo>
                    <a:lnTo>
                      <a:pt x="1298" y="250"/>
                    </a:lnTo>
                    <a:lnTo>
                      <a:pt x="810" y="405"/>
                    </a:lnTo>
                    <a:lnTo>
                      <a:pt x="5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2" name="Google Shape;7092;p30"/>
              <p:cNvSpPr/>
              <p:nvPr/>
            </p:nvSpPr>
            <p:spPr>
              <a:xfrm>
                <a:off x="2360400" y="1131825"/>
                <a:ext cx="32475" cy="32450"/>
              </a:xfrm>
              <a:custGeom>
                <a:rect b="b" l="l" r="r" t="t"/>
                <a:pathLst>
                  <a:path extrusionOk="0" h="1298" w="1299">
                    <a:moveTo>
                      <a:pt x="501" y="0"/>
                    </a:moveTo>
                    <a:lnTo>
                      <a:pt x="501" y="500"/>
                    </a:lnTo>
                    <a:lnTo>
                      <a:pt x="1" y="655"/>
                    </a:lnTo>
                    <a:lnTo>
                      <a:pt x="501" y="798"/>
                    </a:lnTo>
                    <a:lnTo>
                      <a:pt x="501" y="1298"/>
                    </a:lnTo>
                    <a:lnTo>
                      <a:pt x="798" y="893"/>
                    </a:lnTo>
                    <a:lnTo>
                      <a:pt x="1298" y="1048"/>
                    </a:lnTo>
                    <a:lnTo>
                      <a:pt x="989" y="655"/>
                    </a:lnTo>
                    <a:lnTo>
                      <a:pt x="1298" y="250"/>
                    </a:lnTo>
                    <a:lnTo>
                      <a:pt x="798" y="405"/>
                    </a:lnTo>
                    <a:lnTo>
                      <a:pt x="50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3" name="Google Shape;7093;p30"/>
              <p:cNvSpPr/>
              <p:nvPr/>
            </p:nvSpPr>
            <p:spPr>
              <a:xfrm>
                <a:off x="2275275" y="2911200"/>
                <a:ext cx="32475" cy="32475"/>
              </a:xfrm>
              <a:custGeom>
                <a:rect b="b" l="l" r="r" t="t"/>
                <a:pathLst>
                  <a:path extrusionOk="0" h="1299" w="1299">
                    <a:moveTo>
                      <a:pt x="500" y="1"/>
                    </a:moveTo>
                    <a:lnTo>
                      <a:pt x="500" y="501"/>
                    </a:lnTo>
                    <a:lnTo>
                      <a:pt x="0" y="644"/>
                    </a:lnTo>
                    <a:lnTo>
                      <a:pt x="500" y="798"/>
                    </a:lnTo>
                    <a:lnTo>
                      <a:pt x="500" y="1298"/>
                    </a:lnTo>
                    <a:lnTo>
                      <a:pt x="798" y="894"/>
                    </a:lnTo>
                    <a:lnTo>
                      <a:pt x="1298" y="1048"/>
                    </a:lnTo>
                    <a:lnTo>
                      <a:pt x="989" y="644"/>
                    </a:lnTo>
                    <a:lnTo>
                      <a:pt x="1298" y="251"/>
                    </a:lnTo>
                    <a:lnTo>
                      <a:pt x="1298" y="251"/>
                    </a:lnTo>
                    <a:lnTo>
                      <a:pt x="798" y="393"/>
                    </a:lnTo>
                    <a:lnTo>
                      <a:pt x="50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4" name="Google Shape;7094;p30"/>
              <p:cNvSpPr/>
              <p:nvPr/>
            </p:nvSpPr>
            <p:spPr>
              <a:xfrm>
                <a:off x="2544350" y="3918175"/>
                <a:ext cx="32175" cy="32475"/>
              </a:xfrm>
              <a:custGeom>
                <a:rect b="b" l="l" r="r" t="t"/>
                <a:pathLst>
                  <a:path extrusionOk="0" h="1299" w="1287">
                    <a:moveTo>
                      <a:pt x="489" y="0"/>
                    </a:moveTo>
                    <a:lnTo>
                      <a:pt x="489" y="500"/>
                    </a:lnTo>
                    <a:lnTo>
                      <a:pt x="1" y="655"/>
                    </a:lnTo>
                    <a:lnTo>
                      <a:pt x="489" y="810"/>
                    </a:lnTo>
                    <a:lnTo>
                      <a:pt x="489" y="1298"/>
                    </a:lnTo>
                    <a:lnTo>
                      <a:pt x="798" y="905"/>
                    </a:lnTo>
                    <a:lnTo>
                      <a:pt x="1287" y="1048"/>
                    </a:lnTo>
                    <a:lnTo>
                      <a:pt x="989" y="655"/>
                    </a:lnTo>
                    <a:lnTo>
                      <a:pt x="1287" y="250"/>
                    </a:lnTo>
                    <a:lnTo>
                      <a:pt x="798" y="405"/>
                    </a:lnTo>
                    <a:lnTo>
                      <a:pt x="4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5" name="Google Shape;7095;p30"/>
              <p:cNvSpPr/>
              <p:nvPr/>
            </p:nvSpPr>
            <p:spPr>
              <a:xfrm>
                <a:off x="2670850" y="2694200"/>
                <a:ext cx="32175" cy="32475"/>
              </a:xfrm>
              <a:custGeom>
                <a:rect b="b" l="l" r="r" t="t"/>
                <a:pathLst>
                  <a:path extrusionOk="0" h="1299" w="1287">
                    <a:moveTo>
                      <a:pt x="489" y="1"/>
                    </a:moveTo>
                    <a:lnTo>
                      <a:pt x="489" y="489"/>
                    </a:lnTo>
                    <a:lnTo>
                      <a:pt x="1" y="644"/>
                    </a:lnTo>
                    <a:lnTo>
                      <a:pt x="489" y="799"/>
                    </a:lnTo>
                    <a:lnTo>
                      <a:pt x="489" y="1299"/>
                    </a:lnTo>
                    <a:lnTo>
                      <a:pt x="799" y="894"/>
                    </a:lnTo>
                    <a:lnTo>
                      <a:pt x="1287" y="1049"/>
                    </a:lnTo>
                    <a:lnTo>
                      <a:pt x="1287" y="1049"/>
                    </a:lnTo>
                    <a:lnTo>
                      <a:pt x="989" y="644"/>
                    </a:lnTo>
                    <a:lnTo>
                      <a:pt x="1287" y="251"/>
                    </a:lnTo>
                    <a:lnTo>
                      <a:pt x="799" y="394"/>
                    </a:lnTo>
                    <a:lnTo>
                      <a:pt x="48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6" name="Google Shape;7096;p30"/>
              <p:cNvSpPr/>
              <p:nvPr/>
            </p:nvSpPr>
            <p:spPr>
              <a:xfrm>
                <a:off x="2745875" y="1821775"/>
                <a:ext cx="32450" cy="32475"/>
              </a:xfrm>
              <a:custGeom>
                <a:rect b="b" l="l" r="r" t="t"/>
                <a:pathLst>
                  <a:path extrusionOk="0" h="1299" w="1298">
                    <a:moveTo>
                      <a:pt x="500" y="1"/>
                    </a:moveTo>
                    <a:lnTo>
                      <a:pt x="500" y="489"/>
                    </a:lnTo>
                    <a:lnTo>
                      <a:pt x="0" y="644"/>
                    </a:lnTo>
                    <a:lnTo>
                      <a:pt x="500" y="799"/>
                    </a:lnTo>
                    <a:lnTo>
                      <a:pt x="500" y="1299"/>
                    </a:lnTo>
                    <a:lnTo>
                      <a:pt x="810" y="894"/>
                    </a:lnTo>
                    <a:lnTo>
                      <a:pt x="1298" y="1049"/>
                    </a:lnTo>
                    <a:lnTo>
                      <a:pt x="988" y="644"/>
                    </a:lnTo>
                    <a:lnTo>
                      <a:pt x="1298" y="251"/>
                    </a:lnTo>
                    <a:lnTo>
                      <a:pt x="810" y="394"/>
                    </a:lnTo>
                    <a:lnTo>
                      <a:pt x="50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7" name="Google Shape;7097;p30"/>
              <p:cNvSpPr/>
              <p:nvPr/>
            </p:nvSpPr>
            <p:spPr>
              <a:xfrm>
                <a:off x="3651050" y="3127300"/>
                <a:ext cx="32450" cy="32475"/>
              </a:xfrm>
              <a:custGeom>
                <a:rect b="b" l="l" r="r" t="t"/>
                <a:pathLst>
                  <a:path extrusionOk="0" h="1299" w="1298">
                    <a:moveTo>
                      <a:pt x="488" y="0"/>
                    </a:moveTo>
                    <a:lnTo>
                      <a:pt x="488" y="501"/>
                    </a:lnTo>
                    <a:lnTo>
                      <a:pt x="0" y="655"/>
                    </a:lnTo>
                    <a:lnTo>
                      <a:pt x="488" y="810"/>
                    </a:lnTo>
                    <a:lnTo>
                      <a:pt x="488" y="1298"/>
                    </a:lnTo>
                    <a:lnTo>
                      <a:pt x="798" y="905"/>
                    </a:lnTo>
                    <a:lnTo>
                      <a:pt x="1298" y="1060"/>
                    </a:lnTo>
                    <a:lnTo>
                      <a:pt x="988" y="655"/>
                    </a:lnTo>
                    <a:lnTo>
                      <a:pt x="1298" y="251"/>
                    </a:lnTo>
                    <a:lnTo>
                      <a:pt x="798" y="405"/>
                    </a:lnTo>
                    <a:lnTo>
                      <a:pt x="48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8" name="Google Shape;7098;p30"/>
              <p:cNvSpPr/>
              <p:nvPr/>
            </p:nvSpPr>
            <p:spPr>
              <a:xfrm>
                <a:off x="4041275" y="2777250"/>
                <a:ext cx="32175" cy="32775"/>
              </a:xfrm>
              <a:custGeom>
                <a:rect b="b" l="l" r="r" t="t"/>
                <a:pathLst>
                  <a:path extrusionOk="0" h="1311" w="1287">
                    <a:moveTo>
                      <a:pt x="488" y="1"/>
                    </a:moveTo>
                    <a:lnTo>
                      <a:pt x="488" y="501"/>
                    </a:lnTo>
                    <a:lnTo>
                      <a:pt x="0" y="656"/>
                    </a:lnTo>
                    <a:lnTo>
                      <a:pt x="488" y="810"/>
                    </a:lnTo>
                    <a:lnTo>
                      <a:pt x="488" y="1310"/>
                    </a:lnTo>
                    <a:lnTo>
                      <a:pt x="798" y="906"/>
                    </a:lnTo>
                    <a:lnTo>
                      <a:pt x="1286" y="1060"/>
                    </a:lnTo>
                    <a:lnTo>
                      <a:pt x="988" y="656"/>
                    </a:lnTo>
                    <a:lnTo>
                      <a:pt x="1286" y="251"/>
                    </a:lnTo>
                    <a:lnTo>
                      <a:pt x="798" y="406"/>
                    </a:lnTo>
                    <a:lnTo>
                      <a:pt x="48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9" name="Google Shape;7099;p30"/>
              <p:cNvSpPr/>
              <p:nvPr/>
            </p:nvSpPr>
            <p:spPr>
              <a:xfrm>
                <a:off x="1419225" y="2245650"/>
                <a:ext cx="32450" cy="32475"/>
              </a:xfrm>
              <a:custGeom>
                <a:rect b="b" l="l" r="r" t="t"/>
                <a:pathLst>
                  <a:path extrusionOk="0" h="1299" w="1298">
                    <a:moveTo>
                      <a:pt x="500" y="0"/>
                    </a:moveTo>
                    <a:lnTo>
                      <a:pt x="500" y="500"/>
                    </a:lnTo>
                    <a:lnTo>
                      <a:pt x="0" y="655"/>
                    </a:lnTo>
                    <a:lnTo>
                      <a:pt x="500" y="810"/>
                    </a:lnTo>
                    <a:lnTo>
                      <a:pt x="500" y="1298"/>
                    </a:lnTo>
                    <a:lnTo>
                      <a:pt x="798" y="905"/>
                    </a:lnTo>
                    <a:lnTo>
                      <a:pt x="1298" y="1048"/>
                    </a:lnTo>
                    <a:lnTo>
                      <a:pt x="1298" y="1048"/>
                    </a:lnTo>
                    <a:lnTo>
                      <a:pt x="988" y="655"/>
                    </a:lnTo>
                    <a:lnTo>
                      <a:pt x="1298" y="250"/>
                    </a:lnTo>
                    <a:lnTo>
                      <a:pt x="798" y="405"/>
                    </a:lnTo>
                    <a:lnTo>
                      <a:pt x="5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0" name="Google Shape;7100;p30"/>
              <p:cNvSpPr/>
              <p:nvPr/>
            </p:nvSpPr>
            <p:spPr>
              <a:xfrm>
                <a:off x="3361425" y="3035625"/>
                <a:ext cx="32475" cy="32475"/>
              </a:xfrm>
              <a:custGeom>
                <a:rect b="b" l="l" r="r" t="t"/>
                <a:pathLst>
                  <a:path extrusionOk="0" h="1299" w="1299">
                    <a:moveTo>
                      <a:pt x="488" y="0"/>
                    </a:moveTo>
                    <a:lnTo>
                      <a:pt x="488" y="489"/>
                    </a:lnTo>
                    <a:lnTo>
                      <a:pt x="0" y="643"/>
                    </a:lnTo>
                    <a:lnTo>
                      <a:pt x="488" y="798"/>
                    </a:lnTo>
                    <a:lnTo>
                      <a:pt x="488" y="1298"/>
                    </a:lnTo>
                    <a:lnTo>
                      <a:pt x="798" y="893"/>
                    </a:lnTo>
                    <a:lnTo>
                      <a:pt x="1298" y="1048"/>
                    </a:lnTo>
                    <a:lnTo>
                      <a:pt x="989" y="643"/>
                    </a:lnTo>
                    <a:lnTo>
                      <a:pt x="1298" y="239"/>
                    </a:lnTo>
                    <a:lnTo>
                      <a:pt x="798" y="393"/>
                    </a:lnTo>
                    <a:lnTo>
                      <a:pt x="48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1" name="Google Shape;7101;p30"/>
              <p:cNvSpPr/>
              <p:nvPr/>
            </p:nvSpPr>
            <p:spPr>
              <a:xfrm>
                <a:off x="1792475" y="2761175"/>
                <a:ext cx="32175" cy="32475"/>
              </a:xfrm>
              <a:custGeom>
                <a:rect b="b" l="l" r="r" t="t"/>
                <a:pathLst>
                  <a:path extrusionOk="0" h="1299" w="1287">
                    <a:moveTo>
                      <a:pt x="489" y="1"/>
                    </a:moveTo>
                    <a:lnTo>
                      <a:pt x="489" y="501"/>
                    </a:lnTo>
                    <a:lnTo>
                      <a:pt x="0" y="644"/>
                    </a:lnTo>
                    <a:lnTo>
                      <a:pt x="489" y="799"/>
                    </a:lnTo>
                    <a:lnTo>
                      <a:pt x="489" y="1299"/>
                    </a:lnTo>
                    <a:lnTo>
                      <a:pt x="798" y="894"/>
                    </a:lnTo>
                    <a:lnTo>
                      <a:pt x="1286" y="1049"/>
                    </a:lnTo>
                    <a:lnTo>
                      <a:pt x="989" y="644"/>
                    </a:lnTo>
                    <a:lnTo>
                      <a:pt x="1286" y="251"/>
                    </a:lnTo>
                    <a:lnTo>
                      <a:pt x="798" y="406"/>
                    </a:lnTo>
                    <a:lnTo>
                      <a:pt x="48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2" name="Google Shape;7102;p30"/>
              <p:cNvSpPr/>
              <p:nvPr/>
            </p:nvSpPr>
            <p:spPr>
              <a:xfrm>
                <a:off x="1107275" y="2677850"/>
                <a:ext cx="32475" cy="32450"/>
              </a:xfrm>
              <a:custGeom>
                <a:rect b="b" l="l" r="r" t="t"/>
                <a:pathLst>
                  <a:path extrusionOk="0" h="1298" w="1299">
                    <a:moveTo>
                      <a:pt x="500" y="0"/>
                    </a:moveTo>
                    <a:lnTo>
                      <a:pt x="500" y="500"/>
                    </a:lnTo>
                    <a:lnTo>
                      <a:pt x="0" y="655"/>
                    </a:lnTo>
                    <a:lnTo>
                      <a:pt x="500" y="810"/>
                    </a:lnTo>
                    <a:lnTo>
                      <a:pt x="500" y="1298"/>
                    </a:lnTo>
                    <a:lnTo>
                      <a:pt x="810" y="905"/>
                    </a:lnTo>
                    <a:lnTo>
                      <a:pt x="1298" y="1048"/>
                    </a:lnTo>
                    <a:lnTo>
                      <a:pt x="988" y="655"/>
                    </a:lnTo>
                    <a:lnTo>
                      <a:pt x="1298" y="250"/>
                    </a:lnTo>
                    <a:lnTo>
                      <a:pt x="810" y="405"/>
                    </a:lnTo>
                    <a:lnTo>
                      <a:pt x="5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3" name="Google Shape;7103;p30"/>
              <p:cNvSpPr/>
              <p:nvPr/>
            </p:nvSpPr>
            <p:spPr>
              <a:xfrm>
                <a:off x="3018525" y="2280175"/>
                <a:ext cx="32475" cy="32475"/>
              </a:xfrm>
              <a:custGeom>
                <a:rect b="b" l="l" r="r" t="t"/>
                <a:pathLst>
                  <a:path extrusionOk="0" h="1299" w="1299">
                    <a:moveTo>
                      <a:pt x="500" y="0"/>
                    </a:moveTo>
                    <a:lnTo>
                      <a:pt x="500" y="500"/>
                    </a:lnTo>
                    <a:lnTo>
                      <a:pt x="0" y="655"/>
                    </a:lnTo>
                    <a:lnTo>
                      <a:pt x="500" y="810"/>
                    </a:lnTo>
                    <a:lnTo>
                      <a:pt x="500" y="1298"/>
                    </a:lnTo>
                    <a:lnTo>
                      <a:pt x="798" y="905"/>
                    </a:lnTo>
                    <a:lnTo>
                      <a:pt x="1298" y="1048"/>
                    </a:lnTo>
                    <a:lnTo>
                      <a:pt x="989" y="655"/>
                    </a:lnTo>
                    <a:lnTo>
                      <a:pt x="1298" y="250"/>
                    </a:lnTo>
                    <a:lnTo>
                      <a:pt x="798" y="405"/>
                    </a:lnTo>
                    <a:lnTo>
                      <a:pt x="5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4" name="Google Shape;7104;p30"/>
              <p:cNvSpPr/>
              <p:nvPr/>
            </p:nvSpPr>
            <p:spPr>
              <a:xfrm>
                <a:off x="2549425" y="2858225"/>
                <a:ext cx="14900" cy="12800"/>
              </a:xfrm>
              <a:custGeom>
                <a:rect b="b" l="l" r="r" t="t"/>
                <a:pathLst>
                  <a:path extrusionOk="0" h="512" w="596">
                    <a:moveTo>
                      <a:pt x="274" y="0"/>
                    </a:moveTo>
                    <a:cubicBezTo>
                      <a:pt x="119" y="0"/>
                      <a:pt x="0" y="119"/>
                      <a:pt x="0" y="262"/>
                    </a:cubicBezTo>
                    <a:cubicBezTo>
                      <a:pt x="0" y="409"/>
                      <a:pt x="129" y="511"/>
                      <a:pt x="259" y="511"/>
                    </a:cubicBezTo>
                    <a:cubicBezTo>
                      <a:pt x="319" y="511"/>
                      <a:pt x="380" y="490"/>
                      <a:pt x="429" y="441"/>
                    </a:cubicBezTo>
                    <a:cubicBezTo>
                      <a:pt x="595" y="286"/>
                      <a:pt x="488" y="12"/>
                      <a:pt x="27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5" name="Google Shape;7105;p30"/>
              <p:cNvSpPr/>
              <p:nvPr/>
            </p:nvSpPr>
            <p:spPr>
              <a:xfrm>
                <a:off x="2369925" y="2624550"/>
                <a:ext cx="7475" cy="6475"/>
              </a:xfrm>
              <a:custGeom>
                <a:rect b="b" l="l" r="r" t="t"/>
                <a:pathLst>
                  <a:path extrusionOk="0" h="259" w="299">
                    <a:moveTo>
                      <a:pt x="132" y="1"/>
                    </a:moveTo>
                    <a:cubicBezTo>
                      <a:pt x="60" y="1"/>
                      <a:pt x="1" y="60"/>
                      <a:pt x="1" y="132"/>
                    </a:cubicBezTo>
                    <a:cubicBezTo>
                      <a:pt x="1" y="207"/>
                      <a:pt x="64" y="258"/>
                      <a:pt x="131" y="258"/>
                    </a:cubicBezTo>
                    <a:cubicBezTo>
                      <a:pt x="160" y="258"/>
                      <a:pt x="190" y="249"/>
                      <a:pt x="215" y="227"/>
                    </a:cubicBezTo>
                    <a:cubicBezTo>
                      <a:pt x="298" y="144"/>
                      <a:pt x="251" y="1"/>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6" name="Google Shape;7106;p30"/>
              <p:cNvSpPr/>
              <p:nvPr/>
            </p:nvSpPr>
            <p:spPr>
              <a:xfrm>
                <a:off x="2025825" y="2983825"/>
                <a:ext cx="7475" cy="6650"/>
              </a:xfrm>
              <a:custGeom>
                <a:rect b="b" l="l" r="r" t="t"/>
                <a:pathLst>
                  <a:path extrusionOk="0" h="266" w="299">
                    <a:moveTo>
                      <a:pt x="132" y="1"/>
                    </a:moveTo>
                    <a:cubicBezTo>
                      <a:pt x="60" y="1"/>
                      <a:pt x="1" y="60"/>
                      <a:pt x="1" y="132"/>
                    </a:cubicBezTo>
                    <a:cubicBezTo>
                      <a:pt x="1" y="212"/>
                      <a:pt x="61" y="266"/>
                      <a:pt x="126" y="266"/>
                    </a:cubicBezTo>
                    <a:cubicBezTo>
                      <a:pt x="157" y="266"/>
                      <a:pt x="188" y="254"/>
                      <a:pt x="215" y="227"/>
                    </a:cubicBezTo>
                    <a:cubicBezTo>
                      <a:pt x="299" y="155"/>
                      <a:pt x="251" y="13"/>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7" name="Google Shape;7107;p30"/>
              <p:cNvSpPr/>
              <p:nvPr/>
            </p:nvSpPr>
            <p:spPr>
              <a:xfrm>
                <a:off x="2667000" y="2083975"/>
                <a:ext cx="7750" cy="6400"/>
              </a:xfrm>
              <a:custGeom>
                <a:rect b="b" l="l" r="r" t="t"/>
                <a:pathLst>
                  <a:path extrusionOk="0" h="256" w="310">
                    <a:moveTo>
                      <a:pt x="125" y="1"/>
                    </a:moveTo>
                    <a:cubicBezTo>
                      <a:pt x="60" y="1"/>
                      <a:pt x="0" y="57"/>
                      <a:pt x="0" y="133"/>
                    </a:cubicBezTo>
                    <a:cubicBezTo>
                      <a:pt x="0" y="205"/>
                      <a:pt x="65" y="256"/>
                      <a:pt x="132" y="256"/>
                    </a:cubicBezTo>
                    <a:cubicBezTo>
                      <a:pt x="165" y="256"/>
                      <a:pt x="199" y="244"/>
                      <a:pt x="226" y="216"/>
                    </a:cubicBezTo>
                    <a:cubicBezTo>
                      <a:pt x="310" y="145"/>
                      <a:pt x="250" y="2"/>
                      <a:pt x="143" y="2"/>
                    </a:cubicBezTo>
                    <a:cubicBezTo>
                      <a:pt x="137" y="1"/>
                      <a:pt x="131" y="1"/>
                      <a:pt x="12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8" name="Google Shape;7108;p30"/>
              <p:cNvSpPr/>
              <p:nvPr/>
            </p:nvSpPr>
            <p:spPr>
              <a:xfrm>
                <a:off x="2303550" y="2080750"/>
                <a:ext cx="7475" cy="6450"/>
              </a:xfrm>
              <a:custGeom>
                <a:rect b="b" l="l" r="r" t="t"/>
                <a:pathLst>
                  <a:path extrusionOk="0" h="258" w="299">
                    <a:moveTo>
                      <a:pt x="131" y="0"/>
                    </a:moveTo>
                    <a:cubicBezTo>
                      <a:pt x="60" y="0"/>
                      <a:pt x="0" y="48"/>
                      <a:pt x="0" y="131"/>
                    </a:cubicBezTo>
                    <a:cubicBezTo>
                      <a:pt x="0" y="206"/>
                      <a:pt x="64" y="258"/>
                      <a:pt x="131" y="258"/>
                    </a:cubicBezTo>
                    <a:cubicBezTo>
                      <a:pt x="160" y="258"/>
                      <a:pt x="190" y="248"/>
                      <a:pt x="215" y="226"/>
                    </a:cubicBezTo>
                    <a:cubicBezTo>
                      <a:pt x="298" y="143"/>
                      <a:pt x="251" y="0"/>
                      <a:pt x="13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9" name="Google Shape;7109;p30"/>
              <p:cNvSpPr/>
              <p:nvPr/>
            </p:nvSpPr>
            <p:spPr>
              <a:xfrm>
                <a:off x="1918475" y="2471525"/>
                <a:ext cx="9650" cy="6625"/>
              </a:xfrm>
              <a:custGeom>
                <a:rect b="b" l="l" r="r" t="t"/>
                <a:pathLst>
                  <a:path extrusionOk="0" h="265" w="386">
                    <a:moveTo>
                      <a:pt x="177" y="1"/>
                    </a:moveTo>
                    <a:cubicBezTo>
                      <a:pt x="1" y="1"/>
                      <a:pt x="4" y="264"/>
                      <a:pt x="188" y="264"/>
                    </a:cubicBezTo>
                    <a:cubicBezTo>
                      <a:pt x="191" y="264"/>
                      <a:pt x="195" y="264"/>
                      <a:pt x="199" y="264"/>
                    </a:cubicBezTo>
                    <a:cubicBezTo>
                      <a:pt x="203" y="264"/>
                      <a:pt x="207" y="264"/>
                      <a:pt x="210" y="264"/>
                    </a:cubicBezTo>
                    <a:cubicBezTo>
                      <a:pt x="383" y="264"/>
                      <a:pt x="386" y="1"/>
                      <a:pt x="220" y="1"/>
                    </a:cubicBezTo>
                    <a:cubicBezTo>
                      <a:pt x="214" y="1"/>
                      <a:pt x="207" y="1"/>
                      <a:pt x="199" y="2"/>
                    </a:cubicBezTo>
                    <a:cubicBezTo>
                      <a:pt x="191" y="1"/>
                      <a:pt x="184" y="1"/>
                      <a:pt x="17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0" name="Google Shape;7110;p30"/>
              <p:cNvSpPr/>
              <p:nvPr/>
            </p:nvSpPr>
            <p:spPr>
              <a:xfrm>
                <a:off x="2306625" y="3102300"/>
                <a:ext cx="7675" cy="6650"/>
              </a:xfrm>
              <a:custGeom>
                <a:rect b="b" l="l" r="r" t="t"/>
                <a:pathLst>
                  <a:path extrusionOk="0" h="266" w="307">
                    <a:moveTo>
                      <a:pt x="139" y="0"/>
                    </a:moveTo>
                    <a:cubicBezTo>
                      <a:pt x="68" y="0"/>
                      <a:pt x="8" y="60"/>
                      <a:pt x="8" y="131"/>
                    </a:cubicBezTo>
                    <a:cubicBezTo>
                      <a:pt x="0" y="212"/>
                      <a:pt x="63" y="265"/>
                      <a:pt x="131" y="265"/>
                    </a:cubicBezTo>
                    <a:cubicBezTo>
                      <a:pt x="163" y="265"/>
                      <a:pt x="196" y="253"/>
                      <a:pt x="223" y="227"/>
                    </a:cubicBezTo>
                    <a:cubicBezTo>
                      <a:pt x="306" y="143"/>
                      <a:pt x="258" y="12"/>
                      <a:pt x="139"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1" name="Google Shape;7111;p30"/>
              <p:cNvSpPr/>
              <p:nvPr/>
            </p:nvSpPr>
            <p:spPr>
              <a:xfrm>
                <a:off x="2209300" y="3393375"/>
                <a:ext cx="7650" cy="6375"/>
              </a:xfrm>
              <a:custGeom>
                <a:rect b="b" l="l" r="r" t="t"/>
                <a:pathLst>
                  <a:path extrusionOk="0" h="255" w="306">
                    <a:moveTo>
                      <a:pt x="121" y="0"/>
                    </a:moveTo>
                    <a:cubicBezTo>
                      <a:pt x="58" y="0"/>
                      <a:pt x="8" y="55"/>
                      <a:pt x="8" y="121"/>
                    </a:cubicBezTo>
                    <a:cubicBezTo>
                      <a:pt x="0" y="201"/>
                      <a:pt x="63" y="255"/>
                      <a:pt x="131" y="255"/>
                    </a:cubicBezTo>
                    <a:cubicBezTo>
                      <a:pt x="163" y="255"/>
                      <a:pt x="196" y="243"/>
                      <a:pt x="222" y="216"/>
                    </a:cubicBezTo>
                    <a:cubicBezTo>
                      <a:pt x="306" y="145"/>
                      <a:pt x="258" y="2"/>
                      <a:pt x="139" y="2"/>
                    </a:cubicBezTo>
                    <a:cubicBezTo>
                      <a:pt x="133" y="1"/>
                      <a:pt x="127" y="0"/>
                      <a:pt x="12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2" name="Google Shape;7112;p30"/>
              <p:cNvSpPr/>
              <p:nvPr/>
            </p:nvSpPr>
            <p:spPr>
              <a:xfrm>
                <a:off x="2083875" y="3702375"/>
                <a:ext cx="7775" cy="6650"/>
              </a:xfrm>
              <a:custGeom>
                <a:rect b="b" l="l" r="r" t="t"/>
                <a:pathLst>
                  <a:path extrusionOk="0" h="266" w="311">
                    <a:moveTo>
                      <a:pt x="144" y="0"/>
                    </a:moveTo>
                    <a:cubicBezTo>
                      <a:pt x="60" y="0"/>
                      <a:pt x="1" y="60"/>
                      <a:pt x="1" y="131"/>
                    </a:cubicBezTo>
                    <a:cubicBezTo>
                      <a:pt x="1" y="212"/>
                      <a:pt x="66" y="265"/>
                      <a:pt x="135" y="265"/>
                    </a:cubicBezTo>
                    <a:cubicBezTo>
                      <a:pt x="167" y="265"/>
                      <a:pt x="200" y="253"/>
                      <a:pt x="227" y="227"/>
                    </a:cubicBezTo>
                    <a:cubicBezTo>
                      <a:pt x="310" y="143"/>
                      <a:pt x="251" y="0"/>
                      <a:pt x="14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3" name="Google Shape;7113;p30"/>
              <p:cNvSpPr/>
              <p:nvPr/>
            </p:nvSpPr>
            <p:spPr>
              <a:xfrm>
                <a:off x="2559225" y="3660700"/>
                <a:ext cx="6875" cy="6275"/>
              </a:xfrm>
              <a:custGeom>
                <a:rect b="b" l="l" r="r" t="t"/>
                <a:pathLst>
                  <a:path extrusionOk="0" h="251" w="275">
                    <a:moveTo>
                      <a:pt x="132" y="0"/>
                    </a:moveTo>
                    <a:cubicBezTo>
                      <a:pt x="60" y="0"/>
                      <a:pt x="1" y="48"/>
                      <a:pt x="1" y="120"/>
                    </a:cubicBezTo>
                    <a:cubicBezTo>
                      <a:pt x="1" y="203"/>
                      <a:pt x="60" y="250"/>
                      <a:pt x="132" y="250"/>
                    </a:cubicBezTo>
                    <a:cubicBezTo>
                      <a:pt x="215" y="250"/>
                      <a:pt x="275" y="203"/>
                      <a:pt x="275" y="120"/>
                    </a:cubicBezTo>
                    <a:cubicBezTo>
                      <a:pt x="275" y="48"/>
                      <a:pt x="215" y="0"/>
                      <a:pt x="13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4" name="Google Shape;7114;p30"/>
              <p:cNvSpPr/>
              <p:nvPr/>
            </p:nvSpPr>
            <p:spPr>
              <a:xfrm>
                <a:off x="2366350" y="4374475"/>
                <a:ext cx="6875" cy="6575"/>
              </a:xfrm>
              <a:custGeom>
                <a:rect b="b" l="l" r="r" t="t"/>
                <a:pathLst>
                  <a:path extrusionOk="0" h="263" w="275">
                    <a:moveTo>
                      <a:pt x="144" y="1"/>
                    </a:moveTo>
                    <a:cubicBezTo>
                      <a:pt x="60" y="1"/>
                      <a:pt x="1" y="60"/>
                      <a:pt x="1" y="132"/>
                    </a:cubicBezTo>
                    <a:cubicBezTo>
                      <a:pt x="1" y="203"/>
                      <a:pt x="60" y="263"/>
                      <a:pt x="144" y="263"/>
                    </a:cubicBezTo>
                    <a:cubicBezTo>
                      <a:pt x="215" y="263"/>
                      <a:pt x="275" y="203"/>
                      <a:pt x="275" y="132"/>
                    </a:cubicBezTo>
                    <a:cubicBezTo>
                      <a:pt x="275" y="60"/>
                      <a:pt x="215" y="1"/>
                      <a:pt x="14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5" name="Google Shape;7115;p30"/>
              <p:cNvSpPr/>
              <p:nvPr/>
            </p:nvSpPr>
            <p:spPr>
              <a:xfrm>
                <a:off x="3070300" y="3765175"/>
                <a:ext cx="7475" cy="6650"/>
              </a:xfrm>
              <a:custGeom>
                <a:rect b="b" l="l" r="r" t="t"/>
                <a:pathLst>
                  <a:path extrusionOk="0" h="266" w="299">
                    <a:moveTo>
                      <a:pt x="132" y="1"/>
                    </a:moveTo>
                    <a:cubicBezTo>
                      <a:pt x="61" y="1"/>
                      <a:pt x="1" y="60"/>
                      <a:pt x="1" y="132"/>
                    </a:cubicBezTo>
                    <a:cubicBezTo>
                      <a:pt x="1" y="212"/>
                      <a:pt x="61" y="266"/>
                      <a:pt x="126" y="266"/>
                    </a:cubicBezTo>
                    <a:cubicBezTo>
                      <a:pt x="157" y="266"/>
                      <a:pt x="188" y="254"/>
                      <a:pt x="215" y="227"/>
                    </a:cubicBezTo>
                    <a:cubicBezTo>
                      <a:pt x="299" y="143"/>
                      <a:pt x="251" y="12"/>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6" name="Google Shape;7116;p30"/>
              <p:cNvSpPr/>
              <p:nvPr/>
            </p:nvSpPr>
            <p:spPr>
              <a:xfrm>
                <a:off x="2988150" y="3991400"/>
                <a:ext cx="7475" cy="6450"/>
              </a:xfrm>
              <a:custGeom>
                <a:rect b="b" l="l" r="r" t="t"/>
                <a:pathLst>
                  <a:path extrusionOk="0" h="258" w="299">
                    <a:moveTo>
                      <a:pt x="132" y="0"/>
                    </a:moveTo>
                    <a:cubicBezTo>
                      <a:pt x="60" y="0"/>
                      <a:pt x="1" y="48"/>
                      <a:pt x="1" y="131"/>
                    </a:cubicBezTo>
                    <a:cubicBezTo>
                      <a:pt x="1" y="206"/>
                      <a:pt x="65" y="258"/>
                      <a:pt x="132" y="258"/>
                    </a:cubicBezTo>
                    <a:cubicBezTo>
                      <a:pt x="161" y="258"/>
                      <a:pt x="190" y="248"/>
                      <a:pt x="215" y="226"/>
                    </a:cubicBezTo>
                    <a:cubicBezTo>
                      <a:pt x="299" y="143"/>
                      <a:pt x="251" y="0"/>
                      <a:pt x="13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7" name="Google Shape;7117;p30"/>
              <p:cNvSpPr/>
              <p:nvPr/>
            </p:nvSpPr>
            <p:spPr>
              <a:xfrm>
                <a:off x="2795575" y="4192900"/>
                <a:ext cx="7475" cy="6650"/>
              </a:xfrm>
              <a:custGeom>
                <a:rect b="b" l="l" r="r" t="t"/>
                <a:pathLst>
                  <a:path extrusionOk="0" h="266" w="299">
                    <a:moveTo>
                      <a:pt x="131" y="1"/>
                    </a:moveTo>
                    <a:cubicBezTo>
                      <a:pt x="60" y="1"/>
                      <a:pt x="1" y="60"/>
                      <a:pt x="1" y="132"/>
                    </a:cubicBezTo>
                    <a:cubicBezTo>
                      <a:pt x="1" y="212"/>
                      <a:pt x="61" y="266"/>
                      <a:pt x="125" y="266"/>
                    </a:cubicBezTo>
                    <a:cubicBezTo>
                      <a:pt x="156" y="266"/>
                      <a:pt x="188" y="254"/>
                      <a:pt x="215" y="227"/>
                    </a:cubicBezTo>
                    <a:cubicBezTo>
                      <a:pt x="298" y="144"/>
                      <a:pt x="251" y="13"/>
                      <a:pt x="13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8" name="Google Shape;7118;p30"/>
              <p:cNvSpPr/>
              <p:nvPr/>
            </p:nvSpPr>
            <p:spPr>
              <a:xfrm>
                <a:off x="3423925" y="3518125"/>
                <a:ext cx="7775" cy="6650"/>
              </a:xfrm>
              <a:custGeom>
                <a:rect b="b" l="l" r="r" t="t"/>
                <a:pathLst>
                  <a:path extrusionOk="0" h="266" w="311">
                    <a:moveTo>
                      <a:pt x="143" y="0"/>
                    </a:moveTo>
                    <a:cubicBezTo>
                      <a:pt x="72" y="0"/>
                      <a:pt x="1" y="60"/>
                      <a:pt x="1" y="131"/>
                    </a:cubicBezTo>
                    <a:cubicBezTo>
                      <a:pt x="1" y="212"/>
                      <a:pt x="66" y="265"/>
                      <a:pt x="135" y="265"/>
                    </a:cubicBezTo>
                    <a:cubicBezTo>
                      <a:pt x="167" y="265"/>
                      <a:pt x="200" y="253"/>
                      <a:pt x="227" y="227"/>
                    </a:cubicBezTo>
                    <a:cubicBezTo>
                      <a:pt x="310" y="143"/>
                      <a:pt x="263" y="0"/>
                      <a:pt x="14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9" name="Google Shape;7119;p30"/>
              <p:cNvSpPr/>
              <p:nvPr/>
            </p:nvSpPr>
            <p:spPr>
              <a:xfrm>
                <a:off x="4689275" y="3780950"/>
                <a:ext cx="7750" cy="6650"/>
              </a:xfrm>
              <a:custGeom>
                <a:rect b="b" l="l" r="r" t="t"/>
                <a:pathLst>
                  <a:path extrusionOk="0" h="266" w="310">
                    <a:moveTo>
                      <a:pt x="143" y="1"/>
                    </a:moveTo>
                    <a:cubicBezTo>
                      <a:pt x="60" y="1"/>
                      <a:pt x="0" y="60"/>
                      <a:pt x="0" y="132"/>
                    </a:cubicBezTo>
                    <a:cubicBezTo>
                      <a:pt x="0" y="212"/>
                      <a:pt x="66" y="266"/>
                      <a:pt x="134" y="266"/>
                    </a:cubicBezTo>
                    <a:cubicBezTo>
                      <a:pt x="166" y="266"/>
                      <a:pt x="199" y="254"/>
                      <a:pt x="226" y="227"/>
                    </a:cubicBezTo>
                    <a:cubicBezTo>
                      <a:pt x="310" y="143"/>
                      <a:pt x="250" y="1"/>
                      <a:pt x="1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0" name="Google Shape;7120;p30"/>
              <p:cNvSpPr/>
              <p:nvPr/>
            </p:nvSpPr>
            <p:spPr>
              <a:xfrm>
                <a:off x="3730525" y="4181600"/>
                <a:ext cx="7450" cy="6450"/>
              </a:xfrm>
              <a:custGeom>
                <a:rect b="b" l="l" r="r" t="t"/>
                <a:pathLst>
                  <a:path extrusionOk="0" h="258" w="298">
                    <a:moveTo>
                      <a:pt x="131" y="0"/>
                    </a:moveTo>
                    <a:cubicBezTo>
                      <a:pt x="60" y="0"/>
                      <a:pt x="0" y="60"/>
                      <a:pt x="0" y="131"/>
                    </a:cubicBezTo>
                    <a:cubicBezTo>
                      <a:pt x="0" y="206"/>
                      <a:pt x="64" y="258"/>
                      <a:pt x="131" y="258"/>
                    </a:cubicBezTo>
                    <a:cubicBezTo>
                      <a:pt x="160" y="258"/>
                      <a:pt x="189" y="248"/>
                      <a:pt x="214" y="227"/>
                    </a:cubicBezTo>
                    <a:cubicBezTo>
                      <a:pt x="298" y="143"/>
                      <a:pt x="250" y="12"/>
                      <a:pt x="13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1" name="Google Shape;7121;p30"/>
              <p:cNvSpPr/>
              <p:nvPr/>
            </p:nvSpPr>
            <p:spPr>
              <a:xfrm>
                <a:off x="3041150" y="3291300"/>
                <a:ext cx="6850" cy="6575"/>
              </a:xfrm>
              <a:custGeom>
                <a:rect b="b" l="l" r="r" t="t"/>
                <a:pathLst>
                  <a:path extrusionOk="0" h="263" w="274">
                    <a:moveTo>
                      <a:pt x="143" y="1"/>
                    </a:moveTo>
                    <a:cubicBezTo>
                      <a:pt x="72" y="1"/>
                      <a:pt x="0" y="60"/>
                      <a:pt x="0" y="132"/>
                    </a:cubicBezTo>
                    <a:cubicBezTo>
                      <a:pt x="0" y="203"/>
                      <a:pt x="72" y="263"/>
                      <a:pt x="143" y="263"/>
                    </a:cubicBezTo>
                    <a:cubicBezTo>
                      <a:pt x="214" y="263"/>
                      <a:pt x="274" y="203"/>
                      <a:pt x="274" y="132"/>
                    </a:cubicBezTo>
                    <a:cubicBezTo>
                      <a:pt x="274" y="60"/>
                      <a:pt x="214" y="1"/>
                      <a:pt x="1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2" name="Google Shape;7122;p30"/>
              <p:cNvSpPr/>
              <p:nvPr/>
            </p:nvSpPr>
            <p:spPr>
              <a:xfrm>
                <a:off x="2792000" y="3183250"/>
                <a:ext cx="7775" cy="6650"/>
              </a:xfrm>
              <a:custGeom>
                <a:rect b="b" l="l" r="r" t="t"/>
                <a:pathLst>
                  <a:path extrusionOk="0" h="266" w="311">
                    <a:moveTo>
                      <a:pt x="144" y="1"/>
                    </a:moveTo>
                    <a:cubicBezTo>
                      <a:pt x="60" y="1"/>
                      <a:pt x="1" y="60"/>
                      <a:pt x="1" y="132"/>
                    </a:cubicBezTo>
                    <a:cubicBezTo>
                      <a:pt x="1" y="213"/>
                      <a:pt x="66" y="266"/>
                      <a:pt x="135" y="266"/>
                    </a:cubicBezTo>
                    <a:cubicBezTo>
                      <a:pt x="167" y="266"/>
                      <a:pt x="200" y="254"/>
                      <a:pt x="227" y="227"/>
                    </a:cubicBezTo>
                    <a:cubicBezTo>
                      <a:pt x="310" y="144"/>
                      <a:pt x="251" y="1"/>
                      <a:pt x="14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3" name="Google Shape;7123;p30"/>
              <p:cNvSpPr/>
              <p:nvPr/>
            </p:nvSpPr>
            <p:spPr>
              <a:xfrm>
                <a:off x="2931600" y="2869500"/>
                <a:ext cx="7775" cy="6500"/>
              </a:xfrm>
              <a:custGeom>
                <a:rect b="b" l="l" r="r" t="t"/>
                <a:pathLst>
                  <a:path extrusionOk="0" h="260" w="311">
                    <a:moveTo>
                      <a:pt x="123" y="0"/>
                    </a:moveTo>
                    <a:cubicBezTo>
                      <a:pt x="50" y="0"/>
                      <a:pt x="1" y="56"/>
                      <a:pt x="1" y="133"/>
                    </a:cubicBezTo>
                    <a:cubicBezTo>
                      <a:pt x="1" y="208"/>
                      <a:pt x="70" y="259"/>
                      <a:pt x="141" y="259"/>
                    </a:cubicBezTo>
                    <a:cubicBezTo>
                      <a:pt x="171" y="259"/>
                      <a:pt x="202" y="249"/>
                      <a:pt x="227" y="228"/>
                    </a:cubicBezTo>
                    <a:cubicBezTo>
                      <a:pt x="310" y="145"/>
                      <a:pt x="251" y="2"/>
                      <a:pt x="144" y="2"/>
                    </a:cubicBezTo>
                    <a:cubicBezTo>
                      <a:pt x="136" y="1"/>
                      <a:pt x="129" y="0"/>
                      <a:pt x="12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4" name="Google Shape;7124;p30"/>
              <p:cNvSpPr/>
              <p:nvPr/>
            </p:nvSpPr>
            <p:spPr>
              <a:xfrm>
                <a:off x="2775025" y="2452800"/>
                <a:ext cx="7475" cy="6675"/>
              </a:xfrm>
              <a:custGeom>
                <a:rect b="b" l="l" r="r" t="t"/>
                <a:pathLst>
                  <a:path extrusionOk="0" h="267" w="299">
                    <a:moveTo>
                      <a:pt x="132" y="1"/>
                    </a:moveTo>
                    <a:cubicBezTo>
                      <a:pt x="61" y="1"/>
                      <a:pt x="1" y="61"/>
                      <a:pt x="1" y="132"/>
                    </a:cubicBezTo>
                    <a:cubicBezTo>
                      <a:pt x="1" y="213"/>
                      <a:pt x="61" y="266"/>
                      <a:pt x="126" y="266"/>
                    </a:cubicBezTo>
                    <a:cubicBezTo>
                      <a:pt x="157" y="266"/>
                      <a:pt x="188" y="254"/>
                      <a:pt x="215" y="227"/>
                    </a:cubicBezTo>
                    <a:cubicBezTo>
                      <a:pt x="299" y="156"/>
                      <a:pt x="251" y="13"/>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5" name="Google Shape;7125;p30"/>
              <p:cNvSpPr/>
              <p:nvPr/>
            </p:nvSpPr>
            <p:spPr>
              <a:xfrm>
                <a:off x="3629900" y="2809400"/>
                <a:ext cx="7775" cy="6650"/>
              </a:xfrm>
              <a:custGeom>
                <a:rect b="b" l="l" r="r" t="t"/>
                <a:pathLst>
                  <a:path extrusionOk="0" h="266" w="311">
                    <a:moveTo>
                      <a:pt x="144" y="1"/>
                    </a:moveTo>
                    <a:cubicBezTo>
                      <a:pt x="72" y="1"/>
                      <a:pt x="1" y="60"/>
                      <a:pt x="1" y="132"/>
                    </a:cubicBezTo>
                    <a:cubicBezTo>
                      <a:pt x="1" y="212"/>
                      <a:pt x="66" y="266"/>
                      <a:pt x="135" y="266"/>
                    </a:cubicBezTo>
                    <a:cubicBezTo>
                      <a:pt x="167" y="266"/>
                      <a:pt x="200" y="254"/>
                      <a:pt x="227" y="227"/>
                    </a:cubicBezTo>
                    <a:cubicBezTo>
                      <a:pt x="310" y="144"/>
                      <a:pt x="251" y="1"/>
                      <a:pt x="14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6" name="Google Shape;7126;p30"/>
              <p:cNvSpPr/>
              <p:nvPr/>
            </p:nvSpPr>
            <p:spPr>
              <a:xfrm>
                <a:off x="3815350" y="3113600"/>
                <a:ext cx="7450" cy="6650"/>
              </a:xfrm>
              <a:custGeom>
                <a:rect b="b" l="l" r="r" t="t"/>
                <a:pathLst>
                  <a:path extrusionOk="0" h="266" w="298">
                    <a:moveTo>
                      <a:pt x="131" y="1"/>
                    </a:moveTo>
                    <a:cubicBezTo>
                      <a:pt x="60" y="1"/>
                      <a:pt x="0" y="60"/>
                      <a:pt x="0" y="132"/>
                    </a:cubicBezTo>
                    <a:cubicBezTo>
                      <a:pt x="0" y="213"/>
                      <a:pt x="61" y="266"/>
                      <a:pt x="125" y="266"/>
                    </a:cubicBezTo>
                    <a:cubicBezTo>
                      <a:pt x="156" y="266"/>
                      <a:pt x="188" y="254"/>
                      <a:pt x="215" y="227"/>
                    </a:cubicBezTo>
                    <a:cubicBezTo>
                      <a:pt x="298" y="156"/>
                      <a:pt x="250" y="13"/>
                      <a:pt x="13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7" name="Google Shape;7127;p30"/>
              <p:cNvSpPr/>
              <p:nvPr/>
            </p:nvSpPr>
            <p:spPr>
              <a:xfrm>
                <a:off x="2695275" y="3010025"/>
                <a:ext cx="6850" cy="6575"/>
              </a:xfrm>
              <a:custGeom>
                <a:rect b="b" l="l" r="r" t="t"/>
                <a:pathLst>
                  <a:path extrusionOk="0" h="263" w="274">
                    <a:moveTo>
                      <a:pt x="131" y="0"/>
                    </a:moveTo>
                    <a:cubicBezTo>
                      <a:pt x="60" y="0"/>
                      <a:pt x="0" y="60"/>
                      <a:pt x="0" y="131"/>
                    </a:cubicBezTo>
                    <a:cubicBezTo>
                      <a:pt x="0" y="203"/>
                      <a:pt x="60" y="262"/>
                      <a:pt x="131" y="262"/>
                    </a:cubicBezTo>
                    <a:cubicBezTo>
                      <a:pt x="203" y="262"/>
                      <a:pt x="274" y="203"/>
                      <a:pt x="274" y="131"/>
                    </a:cubicBezTo>
                    <a:cubicBezTo>
                      <a:pt x="274" y="60"/>
                      <a:pt x="203" y="0"/>
                      <a:pt x="13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8" name="Google Shape;7128;p30"/>
              <p:cNvSpPr/>
              <p:nvPr/>
            </p:nvSpPr>
            <p:spPr>
              <a:xfrm>
                <a:off x="1995775" y="2767725"/>
                <a:ext cx="7750" cy="6475"/>
              </a:xfrm>
              <a:custGeom>
                <a:rect b="b" l="l" r="r" t="t"/>
                <a:pathLst>
                  <a:path extrusionOk="0" h="259" w="310">
                    <a:moveTo>
                      <a:pt x="143" y="1"/>
                    </a:moveTo>
                    <a:cubicBezTo>
                      <a:pt x="72" y="1"/>
                      <a:pt x="12" y="60"/>
                      <a:pt x="0" y="132"/>
                    </a:cubicBezTo>
                    <a:cubicBezTo>
                      <a:pt x="0" y="207"/>
                      <a:pt x="70" y="258"/>
                      <a:pt x="141" y="258"/>
                    </a:cubicBezTo>
                    <a:cubicBezTo>
                      <a:pt x="171" y="258"/>
                      <a:pt x="201" y="249"/>
                      <a:pt x="227" y="227"/>
                    </a:cubicBezTo>
                    <a:cubicBezTo>
                      <a:pt x="310" y="144"/>
                      <a:pt x="250" y="1"/>
                      <a:pt x="1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9" name="Google Shape;7129;p30"/>
              <p:cNvSpPr/>
              <p:nvPr/>
            </p:nvSpPr>
            <p:spPr>
              <a:xfrm>
                <a:off x="1842475" y="2609675"/>
                <a:ext cx="7475" cy="6525"/>
              </a:xfrm>
              <a:custGeom>
                <a:rect b="b" l="l" r="r" t="t"/>
                <a:pathLst>
                  <a:path extrusionOk="0" h="261" w="299">
                    <a:moveTo>
                      <a:pt x="132" y="1"/>
                    </a:moveTo>
                    <a:cubicBezTo>
                      <a:pt x="60" y="1"/>
                      <a:pt x="1" y="60"/>
                      <a:pt x="1" y="132"/>
                    </a:cubicBezTo>
                    <a:cubicBezTo>
                      <a:pt x="1" y="212"/>
                      <a:pt x="61" y="260"/>
                      <a:pt x="126" y="260"/>
                    </a:cubicBezTo>
                    <a:cubicBezTo>
                      <a:pt x="157" y="260"/>
                      <a:pt x="188" y="250"/>
                      <a:pt x="215" y="227"/>
                    </a:cubicBezTo>
                    <a:cubicBezTo>
                      <a:pt x="298" y="143"/>
                      <a:pt x="251" y="12"/>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0" name="Google Shape;7130;p30"/>
              <p:cNvSpPr/>
              <p:nvPr/>
            </p:nvSpPr>
            <p:spPr>
              <a:xfrm>
                <a:off x="1810500" y="1837825"/>
                <a:ext cx="9225" cy="6625"/>
              </a:xfrm>
              <a:custGeom>
                <a:rect b="b" l="l" r="r" t="t"/>
                <a:pathLst>
                  <a:path extrusionOk="0" h="265" w="369">
                    <a:moveTo>
                      <a:pt x="164" y="0"/>
                    </a:moveTo>
                    <a:cubicBezTo>
                      <a:pt x="1" y="0"/>
                      <a:pt x="1" y="265"/>
                      <a:pt x="164" y="265"/>
                    </a:cubicBezTo>
                    <a:cubicBezTo>
                      <a:pt x="170" y="265"/>
                      <a:pt x="177" y="265"/>
                      <a:pt x="184" y="264"/>
                    </a:cubicBezTo>
                    <a:cubicBezTo>
                      <a:pt x="191" y="265"/>
                      <a:pt x="198" y="265"/>
                      <a:pt x="205" y="265"/>
                    </a:cubicBezTo>
                    <a:cubicBezTo>
                      <a:pt x="368" y="265"/>
                      <a:pt x="368" y="0"/>
                      <a:pt x="205" y="0"/>
                    </a:cubicBezTo>
                    <a:cubicBezTo>
                      <a:pt x="198" y="0"/>
                      <a:pt x="191" y="1"/>
                      <a:pt x="184" y="2"/>
                    </a:cubicBezTo>
                    <a:cubicBezTo>
                      <a:pt x="177" y="1"/>
                      <a:pt x="170" y="0"/>
                      <a:pt x="16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1" name="Google Shape;7131;p30"/>
              <p:cNvSpPr/>
              <p:nvPr/>
            </p:nvSpPr>
            <p:spPr>
              <a:xfrm>
                <a:off x="1120375" y="1474375"/>
                <a:ext cx="7450" cy="6400"/>
              </a:xfrm>
              <a:custGeom>
                <a:rect b="b" l="l" r="r" t="t"/>
                <a:pathLst>
                  <a:path extrusionOk="0" h="256" w="298">
                    <a:moveTo>
                      <a:pt x="113" y="1"/>
                    </a:moveTo>
                    <a:cubicBezTo>
                      <a:pt x="50" y="1"/>
                      <a:pt x="0" y="57"/>
                      <a:pt x="0" y="133"/>
                    </a:cubicBezTo>
                    <a:cubicBezTo>
                      <a:pt x="0" y="205"/>
                      <a:pt x="59" y="256"/>
                      <a:pt x="124" y="256"/>
                    </a:cubicBezTo>
                    <a:cubicBezTo>
                      <a:pt x="155" y="256"/>
                      <a:pt x="187" y="244"/>
                      <a:pt x="214" y="217"/>
                    </a:cubicBezTo>
                    <a:cubicBezTo>
                      <a:pt x="298" y="145"/>
                      <a:pt x="250" y="2"/>
                      <a:pt x="131" y="2"/>
                    </a:cubicBezTo>
                    <a:cubicBezTo>
                      <a:pt x="125" y="1"/>
                      <a:pt x="119" y="1"/>
                      <a:pt x="11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2" name="Google Shape;7132;p30"/>
              <p:cNvSpPr/>
              <p:nvPr/>
            </p:nvSpPr>
            <p:spPr>
              <a:xfrm>
                <a:off x="1754675" y="1531525"/>
                <a:ext cx="7750" cy="6400"/>
              </a:xfrm>
              <a:custGeom>
                <a:rect b="b" l="l" r="r" t="t"/>
                <a:pathLst>
                  <a:path extrusionOk="0" h="256" w="310">
                    <a:moveTo>
                      <a:pt x="125" y="1"/>
                    </a:moveTo>
                    <a:cubicBezTo>
                      <a:pt x="60" y="1"/>
                      <a:pt x="0" y="57"/>
                      <a:pt x="0" y="133"/>
                    </a:cubicBezTo>
                    <a:cubicBezTo>
                      <a:pt x="0" y="205"/>
                      <a:pt x="65" y="256"/>
                      <a:pt x="133" y="256"/>
                    </a:cubicBezTo>
                    <a:cubicBezTo>
                      <a:pt x="166" y="256"/>
                      <a:pt x="199" y="244"/>
                      <a:pt x="227" y="217"/>
                    </a:cubicBezTo>
                    <a:cubicBezTo>
                      <a:pt x="310" y="145"/>
                      <a:pt x="250" y="2"/>
                      <a:pt x="143" y="2"/>
                    </a:cubicBezTo>
                    <a:cubicBezTo>
                      <a:pt x="137" y="1"/>
                      <a:pt x="131" y="1"/>
                      <a:pt x="12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3" name="Google Shape;7133;p30"/>
              <p:cNvSpPr/>
              <p:nvPr/>
            </p:nvSpPr>
            <p:spPr>
              <a:xfrm>
                <a:off x="1641050" y="1002925"/>
                <a:ext cx="7675" cy="6650"/>
              </a:xfrm>
              <a:custGeom>
                <a:rect b="b" l="l" r="r" t="t"/>
                <a:pathLst>
                  <a:path extrusionOk="0" h="266" w="307">
                    <a:moveTo>
                      <a:pt x="140" y="1"/>
                    </a:moveTo>
                    <a:cubicBezTo>
                      <a:pt x="69" y="1"/>
                      <a:pt x="9" y="60"/>
                      <a:pt x="9" y="132"/>
                    </a:cubicBezTo>
                    <a:cubicBezTo>
                      <a:pt x="1" y="212"/>
                      <a:pt x="64" y="266"/>
                      <a:pt x="132" y="266"/>
                    </a:cubicBezTo>
                    <a:cubicBezTo>
                      <a:pt x="164" y="266"/>
                      <a:pt x="197" y="254"/>
                      <a:pt x="223" y="227"/>
                    </a:cubicBezTo>
                    <a:cubicBezTo>
                      <a:pt x="307" y="144"/>
                      <a:pt x="259" y="1"/>
                      <a:pt x="14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4" name="Google Shape;7134;p30"/>
              <p:cNvSpPr/>
              <p:nvPr/>
            </p:nvSpPr>
            <p:spPr>
              <a:xfrm>
                <a:off x="1448075" y="2492100"/>
                <a:ext cx="7775" cy="6650"/>
              </a:xfrm>
              <a:custGeom>
                <a:rect b="b" l="l" r="r" t="t"/>
                <a:pathLst>
                  <a:path extrusionOk="0" h="266" w="311">
                    <a:moveTo>
                      <a:pt x="144" y="1"/>
                    </a:moveTo>
                    <a:cubicBezTo>
                      <a:pt x="72" y="1"/>
                      <a:pt x="13" y="60"/>
                      <a:pt x="1" y="132"/>
                    </a:cubicBezTo>
                    <a:cubicBezTo>
                      <a:pt x="1" y="212"/>
                      <a:pt x="67" y="266"/>
                      <a:pt x="135" y="266"/>
                    </a:cubicBezTo>
                    <a:cubicBezTo>
                      <a:pt x="167" y="266"/>
                      <a:pt x="200" y="254"/>
                      <a:pt x="227" y="227"/>
                    </a:cubicBezTo>
                    <a:cubicBezTo>
                      <a:pt x="310" y="155"/>
                      <a:pt x="263" y="13"/>
                      <a:pt x="14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5" name="Google Shape;7135;p30"/>
              <p:cNvSpPr/>
              <p:nvPr/>
            </p:nvSpPr>
            <p:spPr>
              <a:xfrm>
                <a:off x="1562550" y="2880800"/>
                <a:ext cx="9225" cy="6650"/>
              </a:xfrm>
              <a:custGeom>
                <a:rect b="b" l="l" r="r" t="t"/>
                <a:pathLst>
                  <a:path extrusionOk="0" h="266" w="369">
                    <a:moveTo>
                      <a:pt x="164" y="1"/>
                    </a:moveTo>
                    <a:cubicBezTo>
                      <a:pt x="1" y="1"/>
                      <a:pt x="1" y="265"/>
                      <a:pt x="164" y="265"/>
                    </a:cubicBezTo>
                    <a:cubicBezTo>
                      <a:pt x="171" y="265"/>
                      <a:pt x="177" y="265"/>
                      <a:pt x="184" y="264"/>
                    </a:cubicBezTo>
                    <a:cubicBezTo>
                      <a:pt x="191" y="265"/>
                      <a:pt x="198" y="265"/>
                      <a:pt x="205" y="265"/>
                    </a:cubicBezTo>
                    <a:cubicBezTo>
                      <a:pt x="368" y="265"/>
                      <a:pt x="368" y="1"/>
                      <a:pt x="205" y="1"/>
                    </a:cubicBezTo>
                    <a:cubicBezTo>
                      <a:pt x="198" y="1"/>
                      <a:pt x="191" y="1"/>
                      <a:pt x="184" y="2"/>
                    </a:cubicBezTo>
                    <a:cubicBezTo>
                      <a:pt x="177" y="1"/>
                      <a:pt x="171" y="1"/>
                      <a:pt x="16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6" name="Google Shape;7136;p30"/>
              <p:cNvSpPr/>
              <p:nvPr/>
            </p:nvSpPr>
            <p:spPr>
              <a:xfrm>
                <a:off x="2004500" y="2263775"/>
                <a:ext cx="9350" cy="6600"/>
              </a:xfrm>
              <a:custGeom>
                <a:rect b="b" l="l" r="r" t="t"/>
                <a:pathLst>
                  <a:path extrusionOk="0" h="264" w="374">
                    <a:moveTo>
                      <a:pt x="166" y="0"/>
                    </a:moveTo>
                    <a:cubicBezTo>
                      <a:pt x="0" y="0"/>
                      <a:pt x="4" y="264"/>
                      <a:pt x="176" y="264"/>
                    </a:cubicBezTo>
                    <a:cubicBezTo>
                      <a:pt x="180" y="264"/>
                      <a:pt x="183" y="264"/>
                      <a:pt x="187" y="263"/>
                    </a:cubicBezTo>
                    <a:cubicBezTo>
                      <a:pt x="191" y="264"/>
                      <a:pt x="195" y="264"/>
                      <a:pt x="198" y="264"/>
                    </a:cubicBezTo>
                    <a:cubicBezTo>
                      <a:pt x="371" y="264"/>
                      <a:pt x="374" y="0"/>
                      <a:pt x="208" y="0"/>
                    </a:cubicBezTo>
                    <a:cubicBezTo>
                      <a:pt x="202" y="0"/>
                      <a:pt x="195" y="1"/>
                      <a:pt x="187" y="2"/>
                    </a:cubicBezTo>
                    <a:cubicBezTo>
                      <a:pt x="180" y="1"/>
                      <a:pt x="173" y="0"/>
                      <a:pt x="16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7" name="Google Shape;7137;p30"/>
              <p:cNvSpPr/>
              <p:nvPr/>
            </p:nvSpPr>
            <p:spPr>
              <a:xfrm>
                <a:off x="1084350" y="2031025"/>
                <a:ext cx="7475" cy="6600"/>
              </a:xfrm>
              <a:custGeom>
                <a:rect b="b" l="l" r="r" t="t"/>
                <a:pathLst>
                  <a:path extrusionOk="0" h="264" w="299">
                    <a:moveTo>
                      <a:pt x="131" y="1"/>
                    </a:moveTo>
                    <a:cubicBezTo>
                      <a:pt x="60" y="1"/>
                      <a:pt x="0" y="60"/>
                      <a:pt x="0" y="132"/>
                    </a:cubicBezTo>
                    <a:cubicBezTo>
                      <a:pt x="0" y="206"/>
                      <a:pt x="64" y="264"/>
                      <a:pt x="130" y="264"/>
                    </a:cubicBezTo>
                    <a:cubicBezTo>
                      <a:pt x="160" y="264"/>
                      <a:pt x="189" y="253"/>
                      <a:pt x="215" y="227"/>
                    </a:cubicBezTo>
                    <a:cubicBezTo>
                      <a:pt x="298" y="144"/>
                      <a:pt x="251" y="1"/>
                      <a:pt x="13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8" name="Google Shape;7138;p30"/>
              <p:cNvSpPr/>
              <p:nvPr/>
            </p:nvSpPr>
            <p:spPr>
              <a:xfrm>
                <a:off x="1136450" y="2258750"/>
                <a:ext cx="7450" cy="6450"/>
              </a:xfrm>
              <a:custGeom>
                <a:rect b="b" l="l" r="r" t="t"/>
                <a:pathLst>
                  <a:path extrusionOk="0" h="258" w="298">
                    <a:moveTo>
                      <a:pt x="131" y="0"/>
                    </a:moveTo>
                    <a:cubicBezTo>
                      <a:pt x="60" y="0"/>
                      <a:pt x="0" y="48"/>
                      <a:pt x="0" y="131"/>
                    </a:cubicBezTo>
                    <a:cubicBezTo>
                      <a:pt x="0" y="206"/>
                      <a:pt x="64" y="258"/>
                      <a:pt x="131" y="258"/>
                    </a:cubicBezTo>
                    <a:cubicBezTo>
                      <a:pt x="160" y="258"/>
                      <a:pt x="189" y="248"/>
                      <a:pt x="214" y="226"/>
                    </a:cubicBezTo>
                    <a:cubicBezTo>
                      <a:pt x="298" y="143"/>
                      <a:pt x="250" y="0"/>
                      <a:pt x="13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9" name="Google Shape;7139;p30"/>
              <p:cNvSpPr/>
              <p:nvPr/>
            </p:nvSpPr>
            <p:spPr>
              <a:xfrm>
                <a:off x="2517275" y="1742000"/>
                <a:ext cx="7750" cy="6475"/>
              </a:xfrm>
              <a:custGeom>
                <a:rect b="b" l="l" r="r" t="t"/>
                <a:pathLst>
                  <a:path extrusionOk="0" h="259" w="310">
                    <a:moveTo>
                      <a:pt x="143" y="1"/>
                    </a:moveTo>
                    <a:cubicBezTo>
                      <a:pt x="60" y="1"/>
                      <a:pt x="0" y="60"/>
                      <a:pt x="0" y="132"/>
                    </a:cubicBezTo>
                    <a:cubicBezTo>
                      <a:pt x="0" y="207"/>
                      <a:pt x="70" y="258"/>
                      <a:pt x="140" y="258"/>
                    </a:cubicBezTo>
                    <a:cubicBezTo>
                      <a:pt x="171" y="258"/>
                      <a:pt x="201" y="249"/>
                      <a:pt x="226" y="227"/>
                    </a:cubicBezTo>
                    <a:cubicBezTo>
                      <a:pt x="310" y="144"/>
                      <a:pt x="250" y="1"/>
                      <a:pt x="1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0" name="Google Shape;7140;p30"/>
              <p:cNvSpPr/>
              <p:nvPr/>
            </p:nvSpPr>
            <p:spPr>
              <a:xfrm>
                <a:off x="2397900" y="1508950"/>
                <a:ext cx="6875" cy="6575"/>
              </a:xfrm>
              <a:custGeom>
                <a:rect b="b" l="l" r="r" t="t"/>
                <a:pathLst>
                  <a:path extrusionOk="0" h="263" w="275">
                    <a:moveTo>
                      <a:pt x="144" y="0"/>
                    </a:moveTo>
                    <a:cubicBezTo>
                      <a:pt x="60" y="0"/>
                      <a:pt x="1" y="60"/>
                      <a:pt x="1" y="131"/>
                    </a:cubicBezTo>
                    <a:cubicBezTo>
                      <a:pt x="1" y="203"/>
                      <a:pt x="60" y="262"/>
                      <a:pt x="144" y="262"/>
                    </a:cubicBezTo>
                    <a:cubicBezTo>
                      <a:pt x="215" y="262"/>
                      <a:pt x="275" y="203"/>
                      <a:pt x="275" y="131"/>
                    </a:cubicBezTo>
                    <a:cubicBezTo>
                      <a:pt x="275" y="60"/>
                      <a:pt x="215" y="0"/>
                      <a:pt x="14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1" name="Google Shape;7141;p30"/>
              <p:cNvSpPr/>
              <p:nvPr/>
            </p:nvSpPr>
            <p:spPr>
              <a:xfrm>
                <a:off x="2788725" y="1418150"/>
                <a:ext cx="7475" cy="6675"/>
              </a:xfrm>
              <a:custGeom>
                <a:rect b="b" l="l" r="r" t="t"/>
                <a:pathLst>
                  <a:path extrusionOk="0" h="267" w="299">
                    <a:moveTo>
                      <a:pt x="132" y="1"/>
                    </a:moveTo>
                    <a:cubicBezTo>
                      <a:pt x="60" y="1"/>
                      <a:pt x="1" y="60"/>
                      <a:pt x="1" y="132"/>
                    </a:cubicBezTo>
                    <a:cubicBezTo>
                      <a:pt x="1" y="213"/>
                      <a:pt x="61" y="266"/>
                      <a:pt x="126" y="266"/>
                    </a:cubicBezTo>
                    <a:cubicBezTo>
                      <a:pt x="156" y="266"/>
                      <a:pt x="188" y="254"/>
                      <a:pt x="215" y="227"/>
                    </a:cubicBezTo>
                    <a:cubicBezTo>
                      <a:pt x="298" y="156"/>
                      <a:pt x="251" y="13"/>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2" name="Google Shape;7142;p30"/>
              <p:cNvSpPr/>
              <p:nvPr/>
            </p:nvSpPr>
            <p:spPr>
              <a:xfrm>
                <a:off x="2573225" y="1144925"/>
                <a:ext cx="7775" cy="6450"/>
              </a:xfrm>
              <a:custGeom>
                <a:rect b="b" l="l" r="r" t="t"/>
                <a:pathLst>
                  <a:path extrusionOk="0" h="258" w="311">
                    <a:moveTo>
                      <a:pt x="132" y="0"/>
                    </a:moveTo>
                    <a:cubicBezTo>
                      <a:pt x="60" y="0"/>
                      <a:pt x="1" y="48"/>
                      <a:pt x="1" y="131"/>
                    </a:cubicBezTo>
                    <a:cubicBezTo>
                      <a:pt x="1" y="206"/>
                      <a:pt x="64" y="257"/>
                      <a:pt x="131" y="257"/>
                    </a:cubicBezTo>
                    <a:cubicBezTo>
                      <a:pt x="160" y="257"/>
                      <a:pt x="190" y="248"/>
                      <a:pt x="215" y="226"/>
                    </a:cubicBezTo>
                    <a:cubicBezTo>
                      <a:pt x="310" y="143"/>
                      <a:pt x="251" y="0"/>
                      <a:pt x="13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3" name="Google Shape;7143;p30"/>
              <p:cNvSpPr/>
              <p:nvPr/>
            </p:nvSpPr>
            <p:spPr>
              <a:xfrm>
                <a:off x="3230150" y="1622050"/>
                <a:ext cx="7475" cy="6650"/>
              </a:xfrm>
              <a:custGeom>
                <a:rect b="b" l="l" r="r" t="t"/>
                <a:pathLst>
                  <a:path extrusionOk="0" h="266" w="299">
                    <a:moveTo>
                      <a:pt x="132" y="1"/>
                    </a:moveTo>
                    <a:cubicBezTo>
                      <a:pt x="60" y="1"/>
                      <a:pt x="1" y="60"/>
                      <a:pt x="1" y="132"/>
                    </a:cubicBezTo>
                    <a:cubicBezTo>
                      <a:pt x="1" y="212"/>
                      <a:pt x="61" y="266"/>
                      <a:pt x="126" y="266"/>
                    </a:cubicBezTo>
                    <a:cubicBezTo>
                      <a:pt x="156" y="266"/>
                      <a:pt x="188" y="254"/>
                      <a:pt x="215" y="227"/>
                    </a:cubicBezTo>
                    <a:cubicBezTo>
                      <a:pt x="298" y="144"/>
                      <a:pt x="251" y="13"/>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4" name="Google Shape;7144;p30"/>
              <p:cNvSpPr/>
              <p:nvPr/>
            </p:nvSpPr>
            <p:spPr>
              <a:xfrm>
                <a:off x="3298900" y="1128550"/>
                <a:ext cx="7475" cy="6500"/>
              </a:xfrm>
              <a:custGeom>
                <a:rect b="b" l="l" r="r" t="t"/>
                <a:pathLst>
                  <a:path extrusionOk="0" h="260" w="299">
                    <a:moveTo>
                      <a:pt x="144" y="0"/>
                    </a:moveTo>
                    <a:cubicBezTo>
                      <a:pt x="61" y="0"/>
                      <a:pt x="1" y="60"/>
                      <a:pt x="1" y="131"/>
                    </a:cubicBezTo>
                    <a:cubicBezTo>
                      <a:pt x="1" y="212"/>
                      <a:pt x="67" y="260"/>
                      <a:pt x="132" y="260"/>
                    </a:cubicBezTo>
                    <a:cubicBezTo>
                      <a:pt x="162" y="260"/>
                      <a:pt x="192" y="249"/>
                      <a:pt x="215" y="226"/>
                    </a:cubicBezTo>
                    <a:cubicBezTo>
                      <a:pt x="299" y="143"/>
                      <a:pt x="251" y="12"/>
                      <a:pt x="14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5" name="Google Shape;7145;p30"/>
              <p:cNvSpPr/>
              <p:nvPr/>
            </p:nvSpPr>
            <p:spPr>
              <a:xfrm>
                <a:off x="3527800" y="2197100"/>
                <a:ext cx="7775" cy="6375"/>
              </a:xfrm>
              <a:custGeom>
                <a:rect b="b" l="l" r="r" t="t"/>
                <a:pathLst>
                  <a:path extrusionOk="0" h="255" w="311">
                    <a:moveTo>
                      <a:pt x="125" y="0"/>
                    </a:moveTo>
                    <a:cubicBezTo>
                      <a:pt x="61" y="0"/>
                      <a:pt x="1" y="55"/>
                      <a:pt x="1" y="121"/>
                    </a:cubicBezTo>
                    <a:cubicBezTo>
                      <a:pt x="1" y="201"/>
                      <a:pt x="67" y="255"/>
                      <a:pt x="135" y="255"/>
                    </a:cubicBezTo>
                    <a:cubicBezTo>
                      <a:pt x="167" y="255"/>
                      <a:pt x="200" y="243"/>
                      <a:pt x="227" y="216"/>
                    </a:cubicBezTo>
                    <a:cubicBezTo>
                      <a:pt x="310" y="144"/>
                      <a:pt x="251" y="2"/>
                      <a:pt x="144" y="2"/>
                    </a:cubicBezTo>
                    <a:cubicBezTo>
                      <a:pt x="138" y="1"/>
                      <a:pt x="131" y="0"/>
                      <a:pt x="12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6" name="Google Shape;7146;p30"/>
              <p:cNvSpPr/>
              <p:nvPr/>
            </p:nvSpPr>
            <p:spPr>
              <a:xfrm>
                <a:off x="3902050" y="2461450"/>
                <a:ext cx="7675" cy="6650"/>
              </a:xfrm>
              <a:custGeom>
                <a:rect b="b" l="l" r="r" t="t"/>
                <a:pathLst>
                  <a:path extrusionOk="0" h="266" w="307">
                    <a:moveTo>
                      <a:pt x="140" y="0"/>
                    </a:moveTo>
                    <a:cubicBezTo>
                      <a:pt x="68" y="0"/>
                      <a:pt x="9" y="60"/>
                      <a:pt x="9" y="131"/>
                    </a:cubicBezTo>
                    <a:cubicBezTo>
                      <a:pt x="1" y="212"/>
                      <a:pt x="64" y="265"/>
                      <a:pt x="131" y="265"/>
                    </a:cubicBezTo>
                    <a:cubicBezTo>
                      <a:pt x="163" y="265"/>
                      <a:pt x="196" y="253"/>
                      <a:pt x="223" y="226"/>
                    </a:cubicBezTo>
                    <a:cubicBezTo>
                      <a:pt x="307" y="143"/>
                      <a:pt x="259" y="0"/>
                      <a:pt x="14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7" name="Google Shape;7147;p30"/>
              <p:cNvSpPr/>
              <p:nvPr/>
            </p:nvSpPr>
            <p:spPr>
              <a:xfrm>
                <a:off x="3531375" y="2052175"/>
                <a:ext cx="7475" cy="6650"/>
              </a:xfrm>
              <a:custGeom>
                <a:rect b="b" l="l" r="r" t="t"/>
                <a:pathLst>
                  <a:path extrusionOk="0" h="266" w="299">
                    <a:moveTo>
                      <a:pt x="132" y="0"/>
                    </a:moveTo>
                    <a:cubicBezTo>
                      <a:pt x="60" y="0"/>
                      <a:pt x="1" y="60"/>
                      <a:pt x="1" y="131"/>
                    </a:cubicBezTo>
                    <a:cubicBezTo>
                      <a:pt x="1" y="212"/>
                      <a:pt x="61" y="265"/>
                      <a:pt x="126" y="265"/>
                    </a:cubicBezTo>
                    <a:cubicBezTo>
                      <a:pt x="156" y="265"/>
                      <a:pt x="188" y="253"/>
                      <a:pt x="215" y="226"/>
                    </a:cubicBezTo>
                    <a:cubicBezTo>
                      <a:pt x="298" y="143"/>
                      <a:pt x="251" y="0"/>
                      <a:pt x="13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8" name="Google Shape;7148;p30"/>
              <p:cNvSpPr/>
              <p:nvPr/>
            </p:nvSpPr>
            <p:spPr>
              <a:xfrm>
                <a:off x="1701100" y="2387900"/>
                <a:ext cx="14900" cy="12800"/>
              </a:xfrm>
              <a:custGeom>
                <a:rect b="b" l="l" r="r" t="t"/>
                <a:pathLst>
                  <a:path extrusionOk="0" h="512" w="596">
                    <a:moveTo>
                      <a:pt x="253" y="1"/>
                    </a:moveTo>
                    <a:cubicBezTo>
                      <a:pt x="109" y="1"/>
                      <a:pt x="0" y="115"/>
                      <a:pt x="0" y="251"/>
                    </a:cubicBezTo>
                    <a:cubicBezTo>
                      <a:pt x="0" y="407"/>
                      <a:pt x="130" y="512"/>
                      <a:pt x="261" y="512"/>
                    </a:cubicBezTo>
                    <a:cubicBezTo>
                      <a:pt x="321" y="512"/>
                      <a:pt x="381" y="490"/>
                      <a:pt x="429" y="442"/>
                    </a:cubicBezTo>
                    <a:cubicBezTo>
                      <a:pt x="596" y="275"/>
                      <a:pt x="488" y="1"/>
                      <a:pt x="274" y="1"/>
                    </a:cubicBezTo>
                    <a:cubicBezTo>
                      <a:pt x="267" y="1"/>
                      <a:pt x="260" y="1"/>
                      <a:pt x="25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9" name="Google Shape;7149;p30"/>
              <p:cNvSpPr/>
              <p:nvPr/>
            </p:nvSpPr>
            <p:spPr>
              <a:xfrm>
                <a:off x="864375" y="3061525"/>
                <a:ext cx="14925" cy="12800"/>
              </a:xfrm>
              <a:custGeom>
                <a:rect b="b" l="l" r="r" t="t"/>
                <a:pathLst>
                  <a:path extrusionOk="0" h="512" w="597">
                    <a:moveTo>
                      <a:pt x="275" y="0"/>
                    </a:moveTo>
                    <a:cubicBezTo>
                      <a:pt x="132" y="0"/>
                      <a:pt x="13" y="107"/>
                      <a:pt x="1" y="262"/>
                    </a:cubicBezTo>
                    <a:cubicBezTo>
                      <a:pt x="1" y="409"/>
                      <a:pt x="129" y="511"/>
                      <a:pt x="260" y="511"/>
                    </a:cubicBezTo>
                    <a:cubicBezTo>
                      <a:pt x="320" y="511"/>
                      <a:pt x="381" y="490"/>
                      <a:pt x="429" y="441"/>
                    </a:cubicBezTo>
                    <a:cubicBezTo>
                      <a:pt x="596" y="286"/>
                      <a:pt x="489" y="12"/>
                      <a:pt x="27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0" name="Google Shape;7150;p30"/>
              <p:cNvSpPr/>
              <p:nvPr/>
            </p:nvSpPr>
            <p:spPr>
              <a:xfrm>
                <a:off x="1461175" y="1886075"/>
                <a:ext cx="14925" cy="12850"/>
              </a:xfrm>
              <a:custGeom>
                <a:rect b="b" l="l" r="r" t="t"/>
                <a:pathLst>
                  <a:path extrusionOk="0" h="514" w="597">
                    <a:moveTo>
                      <a:pt x="263" y="1"/>
                    </a:moveTo>
                    <a:cubicBezTo>
                      <a:pt x="120" y="1"/>
                      <a:pt x="1" y="120"/>
                      <a:pt x="1" y="262"/>
                    </a:cubicBezTo>
                    <a:cubicBezTo>
                      <a:pt x="1" y="415"/>
                      <a:pt x="120" y="514"/>
                      <a:pt x="249" y="514"/>
                    </a:cubicBezTo>
                    <a:cubicBezTo>
                      <a:pt x="311" y="514"/>
                      <a:pt x="375" y="491"/>
                      <a:pt x="429" y="441"/>
                    </a:cubicBezTo>
                    <a:cubicBezTo>
                      <a:pt x="596" y="286"/>
                      <a:pt x="489" y="12"/>
                      <a:pt x="26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1" name="Google Shape;7151;p30"/>
              <p:cNvSpPr/>
              <p:nvPr/>
            </p:nvSpPr>
            <p:spPr>
              <a:xfrm>
                <a:off x="1077500" y="1742000"/>
                <a:ext cx="14900" cy="12800"/>
              </a:xfrm>
              <a:custGeom>
                <a:rect b="b" l="l" r="r" t="t"/>
                <a:pathLst>
                  <a:path extrusionOk="0" h="512" w="596">
                    <a:moveTo>
                      <a:pt x="274" y="1"/>
                    </a:moveTo>
                    <a:cubicBezTo>
                      <a:pt x="120" y="1"/>
                      <a:pt x="1" y="108"/>
                      <a:pt x="1" y="263"/>
                    </a:cubicBezTo>
                    <a:cubicBezTo>
                      <a:pt x="1" y="410"/>
                      <a:pt x="129" y="512"/>
                      <a:pt x="260" y="512"/>
                    </a:cubicBezTo>
                    <a:cubicBezTo>
                      <a:pt x="320" y="512"/>
                      <a:pt x="381" y="490"/>
                      <a:pt x="429" y="441"/>
                    </a:cubicBezTo>
                    <a:cubicBezTo>
                      <a:pt x="596" y="287"/>
                      <a:pt x="489" y="13"/>
                      <a:pt x="27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2" name="Google Shape;7152;p30"/>
              <p:cNvSpPr/>
              <p:nvPr/>
            </p:nvSpPr>
            <p:spPr>
              <a:xfrm>
                <a:off x="1835050" y="1697075"/>
                <a:ext cx="14900" cy="12775"/>
              </a:xfrm>
              <a:custGeom>
                <a:rect b="b" l="l" r="r" t="t"/>
                <a:pathLst>
                  <a:path extrusionOk="0" h="511" w="596">
                    <a:moveTo>
                      <a:pt x="274" y="0"/>
                    </a:moveTo>
                    <a:cubicBezTo>
                      <a:pt x="119" y="0"/>
                      <a:pt x="0" y="107"/>
                      <a:pt x="0" y="250"/>
                    </a:cubicBezTo>
                    <a:cubicBezTo>
                      <a:pt x="0" y="406"/>
                      <a:pt x="130" y="511"/>
                      <a:pt x="261" y="511"/>
                    </a:cubicBezTo>
                    <a:cubicBezTo>
                      <a:pt x="320" y="511"/>
                      <a:pt x="380" y="489"/>
                      <a:pt x="429" y="441"/>
                    </a:cubicBezTo>
                    <a:cubicBezTo>
                      <a:pt x="595" y="286"/>
                      <a:pt x="488" y="12"/>
                      <a:pt x="27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3" name="Google Shape;7153;p30"/>
              <p:cNvSpPr/>
              <p:nvPr/>
            </p:nvSpPr>
            <p:spPr>
              <a:xfrm>
                <a:off x="2043100" y="1415175"/>
                <a:ext cx="14900" cy="12800"/>
              </a:xfrm>
              <a:custGeom>
                <a:rect b="b" l="l" r="r" t="t"/>
                <a:pathLst>
                  <a:path extrusionOk="0" h="512" w="596">
                    <a:moveTo>
                      <a:pt x="262" y="1"/>
                    </a:moveTo>
                    <a:cubicBezTo>
                      <a:pt x="120" y="1"/>
                      <a:pt x="1" y="108"/>
                      <a:pt x="1" y="251"/>
                    </a:cubicBezTo>
                    <a:cubicBezTo>
                      <a:pt x="1" y="406"/>
                      <a:pt x="124" y="511"/>
                      <a:pt x="256" y="511"/>
                    </a:cubicBezTo>
                    <a:cubicBezTo>
                      <a:pt x="316" y="511"/>
                      <a:pt x="377" y="490"/>
                      <a:pt x="429" y="441"/>
                    </a:cubicBezTo>
                    <a:cubicBezTo>
                      <a:pt x="596" y="287"/>
                      <a:pt x="489" y="13"/>
                      <a:pt x="26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4" name="Google Shape;7154;p30"/>
              <p:cNvSpPr/>
              <p:nvPr/>
            </p:nvSpPr>
            <p:spPr>
              <a:xfrm>
                <a:off x="1567450" y="1319325"/>
                <a:ext cx="14900" cy="12700"/>
              </a:xfrm>
              <a:custGeom>
                <a:rect b="b" l="l" r="r" t="t"/>
                <a:pathLst>
                  <a:path extrusionOk="0" h="508" w="596">
                    <a:moveTo>
                      <a:pt x="243" y="0"/>
                    </a:moveTo>
                    <a:cubicBezTo>
                      <a:pt x="109" y="0"/>
                      <a:pt x="0" y="115"/>
                      <a:pt x="0" y="251"/>
                    </a:cubicBezTo>
                    <a:cubicBezTo>
                      <a:pt x="0" y="404"/>
                      <a:pt x="120" y="508"/>
                      <a:pt x="249" y="508"/>
                    </a:cubicBezTo>
                    <a:cubicBezTo>
                      <a:pt x="311" y="508"/>
                      <a:pt x="375" y="484"/>
                      <a:pt x="429" y="430"/>
                    </a:cubicBezTo>
                    <a:cubicBezTo>
                      <a:pt x="596" y="275"/>
                      <a:pt x="488" y="1"/>
                      <a:pt x="262" y="1"/>
                    </a:cubicBezTo>
                    <a:cubicBezTo>
                      <a:pt x="256" y="1"/>
                      <a:pt x="249" y="0"/>
                      <a:pt x="24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5" name="Google Shape;7155;p30"/>
              <p:cNvSpPr/>
              <p:nvPr/>
            </p:nvSpPr>
            <p:spPr>
              <a:xfrm>
                <a:off x="2514000" y="1936950"/>
                <a:ext cx="14900" cy="12575"/>
              </a:xfrm>
              <a:custGeom>
                <a:rect b="b" l="l" r="r" t="t"/>
                <a:pathLst>
                  <a:path extrusionOk="0" h="503" w="596">
                    <a:moveTo>
                      <a:pt x="253" y="1"/>
                    </a:moveTo>
                    <a:cubicBezTo>
                      <a:pt x="108" y="1"/>
                      <a:pt x="0" y="115"/>
                      <a:pt x="0" y="252"/>
                    </a:cubicBezTo>
                    <a:cubicBezTo>
                      <a:pt x="0" y="404"/>
                      <a:pt x="120" y="503"/>
                      <a:pt x="249" y="503"/>
                    </a:cubicBezTo>
                    <a:cubicBezTo>
                      <a:pt x="311" y="503"/>
                      <a:pt x="375" y="480"/>
                      <a:pt x="429" y="430"/>
                    </a:cubicBezTo>
                    <a:cubicBezTo>
                      <a:pt x="596" y="275"/>
                      <a:pt x="488" y="2"/>
                      <a:pt x="274" y="2"/>
                    </a:cubicBezTo>
                    <a:cubicBezTo>
                      <a:pt x="267" y="1"/>
                      <a:pt x="260" y="1"/>
                      <a:pt x="25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6" name="Google Shape;7156;p30"/>
              <p:cNvSpPr/>
              <p:nvPr/>
            </p:nvSpPr>
            <p:spPr>
              <a:xfrm>
                <a:off x="3094125" y="1260400"/>
                <a:ext cx="14900" cy="12850"/>
              </a:xfrm>
              <a:custGeom>
                <a:rect b="b" l="l" r="r" t="t"/>
                <a:pathLst>
                  <a:path extrusionOk="0" h="514" w="596">
                    <a:moveTo>
                      <a:pt x="274" y="1"/>
                    </a:moveTo>
                    <a:cubicBezTo>
                      <a:pt x="131" y="1"/>
                      <a:pt x="12" y="120"/>
                      <a:pt x="0" y="263"/>
                    </a:cubicBezTo>
                    <a:cubicBezTo>
                      <a:pt x="0" y="415"/>
                      <a:pt x="126" y="514"/>
                      <a:pt x="254" y="514"/>
                    </a:cubicBezTo>
                    <a:cubicBezTo>
                      <a:pt x="316" y="514"/>
                      <a:pt x="379" y="491"/>
                      <a:pt x="429" y="441"/>
                    </a:cubicBezTo>
                    <a:cubicBezTo>
                      <a:pt x="596" y="286"/>
                      <a:pt x="489" y="13"/>
                      <a:pt x="27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7" name="Google Shape;7157;p30"/>
              <p:cNvSpPr/>
              <p:nvPr/>
            </p:nvSpPr>
            <p:spPr>
              <a:xfrm>
                <a:off x="2049650" y="2034300"/>
                <a:ext cx="14900" cy="12800"/>
              </a:xfrm>
              <a:custGeom>
                <a:rect b="b" l="l" r="r" t="t"/>
                <a:pathLst>
                  <a:path extrusionOk="0" h="512" w="596">
                    <a:moveTo>
                      <a:pt x="274" y="1"/>
                    </a:moveTo>
                    <a:cubicBezTo>
                      <a:pt x="131" y="1"/>
                      <a:pt x="12" y="108"/>
                      <a:pt x="0" y="251"/>
                    </a:cubicBezTo>
                    <a:cubicBezTo>
                      <a:pt x="0" y="406"/>
                      <a:pt x="130" y="511"/>
                      <a:pt x="265" y="511"/>
                    </a:cubicBezTo>
                    <a:cubicBezTo>
                      <a:pt x="326" y="511"/>
                      <a:pt x="389" y="490"/>
                      <a:pt x="441" y="441"/>
                    </a:cubicBezTo>
                    <a:cubicBezTo>
                      <a:pt x="596" y="287"/>
                      <a:pt x="501" y="13"/>
                      <a:pt x="27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8" name="Google Shape;7158;p30"/>
              <p:cNvSpPr/>
              <p:nvPr/>
            </p:nvSpPr>
            <p:spPr>
              <a:xfrm>
                <a:off x="2491075" y="3399650"/>
                <a:ext cx="14900" cy="12800"/>
              </a:xfrm>
              <a:custGeom>
                <a:rect b="b" l="l" r="r" t="t"/>
                <a:pathLst>
                  <a:path extrusionOk="0" h="512" w="596">
                    <a:moveTo>
                      <a:pt x="274" y="1"/>
                    </a:moveTo>
                    <a:cubicBezTo>
                      <a:pt x="131" y="1"/>
                      <a:pt x="12" y="108"/>
                      <a:pt x="0" y="251"/>
                    </a:cubicBezTo>
                    <a:cubicBezTo>
                      <a:pt x="0" y="406"/>
                      <a:pt x="130" y="511"/>
                      <a:pt x="265" y="511"/>
                    </a:cubicBezTo>
                    <a:cubicBezTo>
                      <a:pt x="326" y="511"/>
                      <a:pt x="389" y="490"/>
                      <a:pt x="441" y="441"/>
                    </a:cubicBezTo>
                    <a:cubicBezTo>
                      <a:pt x="596" y="286"/>
                      <a:pt x="500" y="13"/>
                      <a:pt x="27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9" name="Google Shape;7159;p30"/>
              <p:cNvSpPr/>
              <p:nvPr/>
            </p:nvSpPr>
            <p:spPr>
              <a:xfrm>
                <a:off x="2840525" y="3715475"/>
                <a:ext cx="14900" cy="12800"/>
              </a:xfrm>
              <a:custGeom>
                <a:rect b="b" l="l" r="r" t="t"/>
                <a:pathLst>
                  <a:path extrusionOk="0" h="512" w="596">
                    <a:moveTo>
                      <a:pt x="262" y="0"/>
                    </a:moveTo>
                    <a:cubicBezTo>
                      <a:pt x="119" y="0"/>
                      <a:pt x="0" y="107"/>
                      <a:pt x="0" y="262"/>
                    </a:cubicBezTo>
                    <a:cubicBezTo>
                      <a:pt x="0" y="409"/>
                      <a:pt x="129" y="511"/>
                      <a:pt x="260" y="511"/>
                    </a:cubicBezTo>
                    <a:cubicBezTo>
                      <a:pt x="320" y="511"/>
                      <a:pt x="380" y="489"/>
                      <a:pt x="429" y="441"/>
                    </a:cubicBezTo>
                    <a:cubicBezTo>
                      <a:pt x="596" y="286"/>
                      <a:pt x="489" y="12"/>
                      <a:pt x="2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0" name="Google Shape;7160;p30"/>
              <p:cNvSpPr/>
              <p:nvPr/>
            </p:nvSpPr>
            <p:spPr>
              <a:xfrm>
                <a:off x="2212775" y="4039900"/>
                <a:ext cx="14900" cy="12800"/>
              </a:xfrm>
              <a:custGeom>
                <a:rect b="b" l="l" r="r" t="t"/>
                <a:pathLst>
                  <a:path extrusionOk="0" h="512" w="596">
                    <a:moveTo>
                      <a:pt x="262" y="1"/>
                    </a:moveTo>
                    <a:cubicBezTo>
                      <a:pt x="119" y="1"/>
                      <a:pt x="0" y="108"/>
                      <a:pt x="0" y="263"/>
                    </a:cubicBezTo>
                    <a:cubicBezTo>
                      <a:pt x="0" y="410"/>
                      <a:pt x="129" y="512"/>
                      <a:pt x="259" y="512"/>
                    </a:cubicBezTo>
                    <a:cubicBezTo>
                      <a:pt x="319" y="512"/>
                      <a:pt x="380" y="490"/>
                      <a:pt x="429" y="442"/>
                    </a:cubicBezTo>
                    <a:cubicBezTo>
                      <a:pt x="595" y="287"/>
                      <a:pt x="488" y="13"/>
                      <a:pt x="26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1" name="Google Shape;7161;p30"/>
              <p:cNvSpPr/>
              <p:nvPr/>
            </p:nvSpPr>
            <p:spPr>
              <a:xfrm>
                <a:off x="3233425" y="3608875"/>
                <a:ext cx="14900" cy="12600"/>
              </a:xfrm>
              <a:custGeom>
                <a:rect b="b" l="l" r="r" t="t"/>
                <a:pathLst>
                  <a:path extrusionOk="0" h="504" w="596">
                    <a:moveTo>
                      <a:pt x="255" y="1"/>
                    </a:moveTo>
                    <a:cubicBezTo>
                      <a:pt x="121" y="1"/>
                      <a:pt x="12" y="116"/>
                      <a:pt x="1" y="252"/>
                    </a:cubicBezTo>
                    <a:cubicBezTo>
                      <a:pt x="1" y="405"/>
                      <a:pt x="126" y="503"/>
                      <a:pt x="255" y="503"/>
                    </a:cubicBezTo>
                    <a:cubicBezTo>
                      <a:pt x="316" y="503"/>
                      <a:pt x="379" y="481"/>
                      <a:pt x="429" y="430"/>
                    </a:cubicBezTo>
                    <a:cubicBezTo>
                      <a:pt x="596" y="276"/>
                      <a:pt x="489" y="14"/>
                      <a:pt x="274" y="2"/>
                    </a:cubicBezTo>
                    <a:cubicBezTo>
                      <a:pt x="268" y="1"/>
                      <a:pt x="261" y="1"/>
                      <a:pt x="25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2" name="Google Shape;7162;p30"/>
              <p:cNvSpPr/>
              <p:nvPr/>
            </p:nvSpPr>
            <p:spPr>
              <a:xfrm>
                <a:off x="3660575" y="3771725"/>
                <a:ext cx="14900" cy="12775"/>
              </a:xfrm>
              <a:custGeom>
                <a:rect b="b" l="l" r="r" t="t"/>
                <a:pathLst>
                  <a:path extrusionOk="0" h="511" w="596">
                    <a:moveTo>
                      <a:pt x="262" y="0"/>
                    </a:moveTo>
                    <a:cubicBezTo>
                      <a:pt x="119" y="0"/>
                      <a:pt x="0" y="108"/>
                      <a:pt x="0" y="251"/>
                    </a:cubicBezTo>
                    <a:cubicBezTo>
                      <a:pt x="0" y="406"/>
                      <a:pt x="124" y="511"/>
                      <a:pt x="256" y="511"/>
                    </a:cubicBezTo>
                    <a:cubicBezTo>
                      <a:pt x="315" y="511"/>
                      <a:pt x="377" y="489"/>
                      <a:pt x="429" y="441"/>
                    </a:cubicBezTo>
                    <a:cubicBezTo>
                      <a:pt x="595" y="286"/>
                      <a:pt x="488" y="12"/>
                      <a:pt x="2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3" name="Google Shape;7163;p30"/>
              <p:cNvSpPr/>
              <p:nvPr/>
            </p:nvSpPr>
            <p:spPr>
              <a:xfrm>
                <a:off x="2879225" y="3022800"/>
                <a:ext cx="14900" cy="12800"/>
              </a:xfrm>
              <a:custGeom>
                <a:rect b="b" l="l" r="r" t="t"/>
                <a:pathLst>
                  <a:path extrusionOk="0" h="512" w="596">
                    <a:moveTo>
                      <a:pt x="253" y="1"/>
                    </a:moveTo>
                    <a:cubicBezTo>
                      <a:pt x="108" y="1"/>
                      <a:pt x="0" y="115"/>
                      <a:pt x="0" y="251"/>
                    </a:cubicBezTo>
                    <a:cubicBezTo>
                      <a:pt x="0" y="407"/>
                      <a:pt x="130" y="512"/>
                      <a:pt x="261" y="512"/>
                    </a:cubicBezTo>
                    <a:cubicBezTo>
                      <a:pt x="321" y="512"/>
                      <a:pt x="380" y="490"/>
                      <a:pt x="429" y="442"/>
                    </a:cubicBezTo>
                    <a:cubicBezTo>
                      <a:pt x="595" y="287"/>
                      <a:pt x="500" y="1"/>
                      <a:pt x="274" y="1"/>
                    </a:cubicBezTo>
                    <a:cubicBezTo>
                      <a:pt x="267" y="1"/>
                      <a:pt x="260" y="1"/>
                      <a:pt x="25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4" name="Google Shape;7164;p30"/>
              <p:cNvSpPr/>
              <p:nvPr/>
            </p:nvSpPr>
            <p:spPr>
              <a:xfrm>
                <a:off x="2879225" y="3450525"/>
                <a:ext cx="14900" cy="12825"/>
              </a:xfrm>
              <a:custGeom>
                <a:rect b="b" l="l" r="r" t="t"/>
                <a:pathLst>
                  <a:path extrusionOk="0" h="513" w="596">
                    <a:moveTo>
                      <a:pt x="253" y="1"/>
                    </a:moveTo>
                    <a:cubicBezTo>
                      <a:pt x="108" y="1"/>
                      <a:pt x="0" y="115"/>
                      <a:pt x="0" y="252"/>
                    </a:cubicBezTo>
                    <a:cubicBezTo>
                      <a:pt x="0" y="407"/>
                      <a:pt x="130" y="512"/>
                      <a:pt x="261" y="512"/>
                    </a:cubicBezTo>
                    <a:cubicBezTo>
                      <a:pt x="321" y="512"/>
                      <a:pt x="380" y="491"/>
                      <a:pt x="429" y="442"/>
                    </a:cubicBezTo>
                    <a:cubicBezTo>
                      <a:pt x="595" y="287"/>
                      <a:pt x="488" y="14"/>
                      <a:pt x="274" y="2"/>
                    </a:cubicBezTo>
                    <a:cubicBezTo>
                      <a:pt x="267" y="1"/>
                      <a:pt x="260" y="1"/>
                      <a:pt x="25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5" name="Google Shape;7165;p30"/>
              <p:cNvSpPr/>
              <p:nvPr/>
            </p:nvSpPr>
            <p:spPr>
              <a:xfrm>
                <a:off x="3305175" y="3364825"/>
                <a:ext cx="14900" cy="12850"/>
              </a:xfrm>
              <a:custGeom>
                <a:rect b="b" l="l" r="r" t="t"/>
                <a:pathLst>
                  <a:path extrusionOk="0" h="514" w="596">
                    <a:moveTo>
                      <a:pt x="274" y="1"/>
                    </a:moveTo>
                    <a:cubicBezTo>
                      <a:pt x="119" y="1"/>
                      <a:pt x="0" y="120"/>
                      <a:pt x="0" y="263"/>
                    </a:cubicBezTo>
                    <a:cubicBezTo>
                      <a:pt x="0" y="416"/>
                      <a:pt x="125" y="514"/>
                      <a:pt x="258" y="514"/>
                    </a:cubicBezTo>
                    <a:cubicBezTo>
                      <a:pt x="321" y="514"/>
                      <a:pt x="387" y="491"/>
                      <a:pt x="441" y="441"/>
                    </a:cubicBezTo>
                    <a:cubicBezTo>
                      <a:pt x="595" y="286"/>
                      <a:pt x="488" y="13"/>
                      <a:pt x="27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6" name="Google Shape;7166;p30"/>
              <p:cNvSpPr/>
              <p:nvPr/>
            </p:nvSpPr>
            <p:spPr>
              <a:xfrm>
                <a:off x="4574375" y="2764450"/>
                <a:ext cx="14900" cy="12800"/>
              </a:xfrm>
              <a:custGeom>
                <a:rect b="b" l="l" r="r" t="t"/>
                <a:pathLst>
                  <a:path extrusionOk="0" h="512" w="596">
                    <a:moveTo>
                      <a:pt x="262" y="1"/>
                    </a:moveTo>
                    <a:cubicBezTo>
                      <a:pt x="119" y="1"/>
                      <a:pt x="0" y="120"/>
                      <a:pt x="0" y="263"/>
                    </a:cubicBezTo>
                    <a:cubicBezTo>
                      <a:pt x="0" y="410"/>
                      <a:pt x="129" y="512"/>
                      <a:pt x="259" y="512"/>
                    </a:cubicBezTo>
                    <a:cubicBezTo>
                      <a:pt x="320" y="512"/>
                      <a:pt x="380" y="490"/>
                      <a:pt x="429" y="441"/>
                    </a:cubicBezTo>
                    <a:cubicBezTo>
                      <a:pt x="596" y="287"/>
                      <a:pt x="488" y="13"/>
                      <a:pt x="26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7" name="Google Shape;7167;p30"/>
              <p:cNvSpPr/>
              <p:nvPr/>
            </p:nvSpPr>
            <p:spPr>
              <a:xfrm>
                <a:off x="3424225" y="2839175"/>
                <a:ext cx="13425" cy="12825"/>
              </a:xfrm>
              <a:custGeom>
                <a:rect b="b" l="l" r="r" t="t"/>
                <a:pathLst>
                  <a:path extrusionOk="0" h="513" w="537">
                    <a:moveTo>
                      <a:pt x="262" y="0"/>
                    </a:moveTo>
                    <a:cubicBezTo>
                      <a:pt x="120" y="0"/>
                      <a:pt x="1" y="107"/>
                      <a:pt x="1" y="250"/>
                    </a:cubicBezTo>
                    <a:cubicBezTo>
                      <a:pt x="1" y="393"/>
                      <a:pt x="120" y="512"/>
                      <a:pt x="262" y="512"/>
                    </a:cubicBezTo>
                    <a:cubicBezTo>
                      <a:pt x="417" y="512"/>
                      <a:pt x="536" y="393"/>
                      <a:pt x="536" y="250"/>
                    </a:cubicBezTo>
                    <a:cubicBezTo>
                      <a:pt x="536" y="107"/>
                      <a:pt x="417" y="0"/>
                      <a:pt x="2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8" name="Google Shape;7168;p30"/>
              <p:cNvSpPr/>
              <p:nvPr/>
            </p:nvSpPr>
            <p:spPr>
              <a:xfrm>
                <a:off x="3175975" y="2653725"/>
                <a:ext cx="13425" cy="12525"/>
              </a:xfrm>
              <a:custGeom>
                <a:rect b="b" l="l" r="r" t="t"/>
                <a:pathLst>
                  <a:path extrusionOk="0" h="501" w="537">
                    <a:moveTo>
                      <a:pt x="263" y="1"/>
                    </a:moveTo>
                    <a:cubicBezTo>
                      <a:pt x="120" y="1"/>
                      <a:pt x="1" y="108"/>
                      <a:pt x="1" y="251"/>
                    </a:cubicBezTo>
                    <a:cubicBezTo>
                      <a:pt x="1" y="394"/>
                      <a:pt x="120" y="501"/>
                      <a:pt x="263" y="501"/>
                    </a:cubicBezTo>
                    <a:cubicBezTo>
                      <a:pt x="417" y="501"/>
                      <a:pt x="536" y="394"/>
                      <a:pt x="536" y="251"/>
                    </a:cubicBezTo>
                    <a:cubicBezTo>
                      <a:pt x="536" y="108"/>
                      <a:pt x="417" y="1"/>
                      <a:pt x="26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9" name="Google Shape;7169;p30"/>
              <p:cNvSpPr/>
              <p:nvPr/>
            </p:nvSpPr>
            <p:spPr>
              <a:xfrm>
                <a:off x="4679450" y="2461750"/>
                <a:ext cx="13400" cy="12825"/>
              </a:xfrm>
              <a:custGeom>
                <a:rect b="b" l="l" r="r" t="t"/>
                <a:pathLst>
                  <a:path extrusionOk="0" h="513" w="536">
                    <a:moveTo>
                      <a:pt x="262" y="0"/>
                    </a:moveTo>
                    <a:cubicBezTo>
                      <a:pt x="119" y="0"/>
                      <a:pt x="0" y="119"/>
                      <a:pt x="0" y="250"/>
                    </a:cubicBezTo>
                    <a:cubicBezTo>
                      <a:pt x="0" y="393"/>
                      <a:pt x="119" y="512"/>
                      <a:pt x="262" y="512"/>
                    </a:cubicBezTo>
                    <a:cubicBezTo>
                      <a:pt x="417" y="512"/>
                      <a:pt x="536" y="393"/>
                      <a:pt x="536" y="250"/>
                    </a:cubicBezTo>
                    <a:cubicBezTo>
                      <a:pt x="536" y="119"/>
                      <a:pt x="417" y="0"/>
                      <a:pt x="2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0" name="Google Shape;7170;p30"/>
              <p:cNvSpPr/>
              <p:nvPr/>
            </p:nvSpPr>
            <p:spPr>
              <a:xfrm>
                <a:off x="4420475" y="2324825"/>
                <a:ext cx="13425" cy="12525"/>
              </a:xfrm>
              <a:custGeom>
                <a:rect b="b" l="l" r="r" t="t"/>
                <a:pathLst>
                  <a:path extrusionOk="0" h="501" w="537">
                    <a:moveTo>
                      <a:pt x="263" y="0"/>
                    </a:moveTo>
                    <a:cubicBezTo>
                      <a:pt x="120" y="0"/>
                      <a:pt x="1" y="107"/>
                      <a:pt x="1" y="250"/>
                    </a:cubicBezTo>
                    <a:cubicBezTo>
                      <a:pt x="1" y="393"/>
                      <a:pt x="120" y="500"/>
                      <a:pt x="263" y="500"/>
                    </a:cubicBezTo>
                    <a:cubicBezTo>
                      <a:pt x="417" y="500"/>
                      <a:pt x="537" y="393"/>
                      <a:pt x="537" y="250"/>
                    </a:cubicBezTo>
                    <a:cubicBezTo>
                      <a:pt x="537" y="107"/>
                      <a:pt x="417" y="0"/>
                      <a:pt x="26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1" name="Google Shape;7171;p30"/>
              <p:cNvSpPr/>
              <p:nvPr/>
            </p:nvSpPr>
            <p:spPr>
              <a:xfrm>
                <a:off x="4200800" y="2052175"/>
                <a:ext cx="13425" cy="12825"/>
              </a:xfrm>
              <a:custGeom>
                <a:rect b="b" l="l" r="r" t="t"/>
                <a:pathLst>
                  <a:path extrusionOk="0" h="513" w="537">
                    <a:moveTo>
                      <a:pt x="263" y="0"/>
                    </a:moveTo>
                    <a:cubicBezTo>
                      <a:pt x="120" y="0"/>
                      <a:pt x="1" y="119"/>
                      <a:pt x="1" y="262"/>
                    </a:cubicBezTo>
                    <a:cubicBezTo>
                      <a:pt x="1" y="393"/>
                      <a:pt x="120" y="512"/>
                      <a:pt x="263" y="512"/>
                    </a:cubicBezTo>
                    <a:cubicBezTo>
                      <a:pt x="406" y="512"/>
                      <a:pt x="537" y="393"/>
                      <a:pt x="537" y="262"/>
                    </a:cubicBezTo>
                    <a:cubicBezTo>
                      <a:pt x="537" y="119"/>
                      <a:pt x="406" y="0"/>
                      <a:pt x="26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2" name="Google Shape;7172;p30"/>
              <p:cNvSpPr/>
              <p:nvPr/>
            </p:nvSpPr>
            <p:spPr>
              <a:xfrm>
                <a:off x="2892600" y="2091725"/>
                <a:ext cx="14925" cy="12825"/>
              </a:xfrm>
              <a:custGeom>
                <a:rect b="b" l="l" r="r" t="t"/>
                <a:pathLst>
                  <a:path extrusionOk="0" h="513" w="597">
                    <a:moveTo>
                      <a:pt x="243" y="1"/>
                    </a:moveTo>
                    <a:cubicBezTo>
                      <a:pt x="109" y="1"/>
                      <a:pt x="1" y="116"/>
                      <a:pt x="1" y="252"/>
                    </a:cubicBezTo>
                    <a:cubicBezTo>
                      <a:pt x="1" y="407"/>
                      <a:pt x="125" y="512"/>
                      <a:pt x="256" y="512"/>
                    </a:cubicBezTo>
                    <a:cubicBezTo>
                      <a:pt x="316" y="512"/>
                      <a:pt x="378" y="491"/>
                      <a:pt x="430" y="442"/>
                    </a:cubicBezTo>
                    <a:cubicBezTo>
                      <a:pt x="596" y="287"/>
                      <a:pt x="489" y="14"/>
                      <a:pt x="263" y="2"/>
                    </a:cubicBezTo>
                    <a:cubicBezTo>
                      <a:pt x="256" y="1"/>
                      <a:pt x="250" y="1"/>
                      <a:pt x="2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3" name="Google Shape;7173;p30"/>
              <p:cNvSpPr/>
              <p:nvPr/>
            </p:nvSpPr>
            <p:spPr>
              <a:xfrm>
                <a:off x="3100975" y="1773550"/>
                <a:ext cx="14600" cy="12800"/>
              </a:xfrm>
              <a:custGeom>
                <a:rect b="b" l="l" r="r" t="t"/>
                <a:pathLst>
                  <a:path extrusionOk="0" h="512" w="584">
                    <a:moveTo>
                      <a:pt x="262" y="1"/>
                    </a:moveTo>
                    <a:cubicBezTo>
                      <a:pt x="119" y="1"/>
                      <a:pt x="0" y="108"/>
                      <a:pt x="0" y="251"/>
                    </a:cubicBezTo>
                    <a:cubicBezTo>
                      <a:pt x="0" y="407"/>
                      <a:pt x="124" y="511"/>
                      <a:pt x="256" y="511"/>
                    </a:cubicBezTo>
                    <a:cubicBezTo>
                      <a:pt x="316" y="511"/>
                      <a:pt x="377" y="490"/>
                      <a:pt x="429" y="442"/>
                    </a:cubicBezTo>
                    <a:cubicBezTo>
                      <a:pt x="584" y="287"/>
                      <a:pt x="488" y="13"/>
                      <a:pt x="26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4" name="Google Shape;7174;p30"/>
              <p:cNvSpPr/>
              <p:nvPr/>
            </p:nvSpPr>
            <p:spPr>
              <a:xfrm>
                <a:off x="2931900" y="1586050"/>
                <a:ext cx="14600" cy="12775"/>
              </a:xfrm>
              <a:custGeom>
                <a:rect b="b" l="l" r="r" t="t"/>
                <a:pathLst>
                  <a:path extrusionOk="0" h="511" w="584">
                    <a:moveTo>
                      <a:pt x="263" y="0"/>
                    </a:moveTo>
                    <a:cubicBezTo>
                      <a:pt x="120" y="0"/>
                      <a:pt x="1" y="107"/>
                      <a:pt x="1" y="250"/>
                    </a:cubicBezTo>
                    <a:cubicBezTo>
                      <a:pt x="1" y="406"/>
                      <a:pt x="124" y="511"/>
                      <a:pt x="256" y="511"/>
                    </a:cubicBezTo>
                    <a:cubicBezTo>
                      <a:pt x="316" y="511"/>
                      <a:pt x="377" y="489"/>
                      <a:pt x="429" y="441"/>
                    </a:cubicBezTo>
                    <a:cubicBezTo>
                      <a:pt x="584" y="286"/>
                      <a:pt x="489" y="12"/>
                      <a:pt x="26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5" name="Google Shape;7175;p30"/>
              <p:cNvSpPr/>
              <p:nvPr/>
            </p:nvSpPr>
            <p:spPr>
              <a:xfrm>
                <a:off x="3553400" y="1378850"/>
                <a:ext cx="14925" cy="12800"/>
              </a:xfrm>
              <a:custGeom>
                <a:rect b="b" l="l" r="r" t="t"/>
                <a:pathLst>
                  <a:path extrusionOk="0" h="512" w="597">
                    <a:moveTo>
                      <a:pt x="243" y="1"/>
                    </a:moveTo>
                    <a:cubicBezTo>
                      <a:pt x="109" y="1"/>
                      <a:pt x="1" y="115"/>
                      <a:pt x="1" y="251"/>
                    </a:cubicBezTo>
                    <a:cubicBezTo>
                      <a:pt x="1" y="407"/>
                      <a:pt x="130" y="512"/>
                      <a:pt x="262" y="512"/>
                    </a:cubicBezTo>
                    <a:cubicBezTo>
                      <a:pt x="321" y="512"/>
                      <a:pt x="381" y="490"/>
                      <a:pt x="429" y="442"/>
                    </a:cubicBezTo>
                    <a:cubicBezTo>
                      <a:pt x="596" y="275"/>
                      <a:pt x="489" y="1"/>
                      <a:pt x="263" y="1"/>
                    </a:cubicBezTo>
                    <a:cubicBezTo>
                      <a:pt x="256" y="1"/>
                      <a:pt x="250" y="1"/>
                      <a:pt x="2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6" name="Google Shape;7176;p30"/>
              <p:cNvSpPr/>
              <p:nvPr/>
            </p:nvSpPr>
            <p:spPr>
              <a:xfrm>
                <a:off x="3559950" y="2535850"/>
                <a:ext cx="14925" cy="12800"/>
              </a:xfrm>
              <a:custGeom>
                <a:rect b="b" l="l" r="r" t="t"/>
                <a:pathLst>
                  <a:path extrusionOk="0" h="512" w="597">
                    <a:moveTo>
                      <a:pt x="275" y="1"/>
                    </a:moveTo>
                    <a:cubicBezTo>
                      <a:pt x="132" y="1"/>
                      <a:pt x="13" y="108"/>
                      <a:pt x="1" y="251"/>
                    </a:cubicBezTo>
                    <a:cubicBezTo>
                      <a:pt x="1" y="406"/>
                      <a:pt x="130" y="511"/>
                      <a:pt x="265" y="511"/>
                    </a:cubicBezTo>
                    <a:cubicBezTo>
                      <a:pt x="327" y="511"/>
                      <a:pt x="389" y="490"/>
                      <a:pt x="441" y="441"/>
                    </a:cubicBezTo>
                    <a:cubicBezTo>
                      <a:pt x="596" y="287"/>
                      <a:pt x="501" y="13"/>
                      <a:pt x="27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7" name="Google Shape;7177;p30"/>
              <p:cNvSpPr/>
              <p:nvPr/>
            </p:nvSpPr>
            <p:spPr>
              <a:xfrm>
                <a:off x="3821900" y="2024775"/>
                <a:ext cx="14900" cy="12575"/>
              </a:xfrm>
              <a:custGeom>
                <a:rect b="b" l="l" r="r" t="t"/>
                <a:pathLst>
                  <a:path extrusionOk="0" h="503" w="596">
                    <a:moveTo>
                      <a:pt x="253" y="0"/>
                    </a:moveTo>
                    <a:cubicBezTo>
                      <a:pt x="109" y="0"/>
                      <a:pt x="0" y="115"/>
                      <a:pt x="0" y="251"/>
                    </a:cubicBezTo>
                    <a:cubicBezTo>
                      <a:pt x="0" y="404"/>
                      <a:pt x="125" y="502"/>
                      <a:pt x="254" y="502"/>
                    </a:cubicBezTo>
                    <a:cubicBezTo>
                      <a:pt x="316" y="502"/>
                      <a:pt x="379" y="480"/>
                      <a:pt x="429" y="429"/>
                    </a:cubicBezTo>
                    <a:cubicBezTo>
                      <a:pt x="596" y="275"/>
                      <a:pt x="488" y="1"/>
                      <a:pt x="274" y="1"/>
                    </a:cubicBezTo>
                    <a:cubicBezTo>
                      <a:pt x="267" y="0"/>
                      <a:pt x="260" y="0"/>
                      <a:pt x="25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8" name="Google Shape;7178;p30"/>
              <p:cNvSpPr/>
              <p:nvPr/>
            </p:nvSpPr>
            <p:spPr>
              <a:xfrm>
                <a:off x="3681400" y="3347875"/>
                <a:ext cx="14900" cy="12850"/>
              </a:xfrm>
              <a:custGeom>
                <a:rect b="b" l="l" r="r" t="t"/>
                <a:pathLst>
                  <a:path extrusionOk="0" h="514" w="596">
                    <a:moveTo>
                      <a:pt x="262" y="0"/>
                    </a:moveTo>
                    <a:cubicBezTo>
                      <a:pt x="120" y="0"/>
                      <a:pt x="1" y="119"/>
                      <a:pt x="1" y="262"/>
                    </a:cubicBezTo>
                    <a:cubicBezTo>
                      <a:pt x="1" y="415"/>
                      <a:pt x="126" y="513"/>
                      <a:pt x="254" y="513"/>
                    </a:cubicBezTo>
                    <a:cubicBezTo>
                      <a:pt x="316" y="513"/>
                      <a:pt x="379" y="491"/>
                      <a:pt x="429" y="441"/>
                    </a:cubicBezTo>
                    <a:cubicBezTo>
                      <a:pt x="596" y="286"/>
                      <a:pt x="489" y="12"/>
                      <a:pt x="2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9" name="Google Shape;7179;p30"/>
              <p:cNvSpPr/>
              <p:nvPr/>
            </p:nvSpPr>
            <p:spPr>
              <a:xfrm>
                <a:off x="3958825" y="3324350"/>
                <a:ext cx="14900" cy="12800"/>
              </a:xfrm>
              <a:custGeom>
                <a:rect b="b" l="l" r="r" t="t"/>
                <a:pathLst>
                  <a:path extrusionOk="0" h="512" w="596">
                    <a:moveTo>
                      <a:pt x="262" y="0"/>
                    </a:moveTo>
                    <a:cubicBezTo>
                      <a:pt x="119" y="0"/>
                      <a:pt x="0" y="119"/>
                      <a:pt x="0" y="262"/>
                    </a:cubicBezTo>
                    <a:cubicBezTo>
                      <a:pt x="0" y="409"/>
                      <a:pt x="129" y="511"/>
                      <a:pt x="259" y="511"/>
                    </a:cubicBezTo>
                    <a:cubicBezTo>
                      <a:pt x="319" y="511"/>
                      <a:pt x="380" y="490"/>
                      <a:pt x="429" y="441"/>
                    </a:cubicBezTo>
                    <a:cubicBezTo>
                      <a:pt x="595" y="286"/>
                      <a:pt x="488" y="12"/>
                      <a:pt x="2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0" name="Google Shape;7180;p30"/>
              <p:cNvSpPr/>
              <p:nvPr/>
            </p:nvSpPr>
            <p:spPr>
              <a:xfrm>
                <a:off x="4214200" y="3088300"/>
                <a:ext cx="14625" cy="12800"/>
              </a:xfrm>
              <a:custGeom>
                <a:rect b="b" l="l" r="r" t="t"/>
                <a:pathLst>
                  <a:path extrusionOk="0" h="512" w="585">
                    <a:moveTo>
                      <a:pt x="263" y="1"/>
                    </a:moveTo>
                    <a:cubicBezTo>
                      <a:pt x="120" y="1"/>
                      <a:pt x="1" y="108"/>
                      <a:pt x="1" y="251"/>
                    </a:cubicBezTo>
                    <a:cubicBezTo>
                      <a:pt x="1" y="406"/>
                      <a:pt x="125" y="511"/>
                      <a:pt x="256" y="511"/>
                    </a:cubicBezTo>
                    <a:cubicBezTo>
                      <a:pt x="316" y="511"/>
                      <a:pt x="377" y="490"/>
                      <a:pt x="429" y="441"/>
                    </a:cubicBezTo>
                    <a:cubicBezTo>
                      <a:pt x="584" y="287"/>
                      <a:pt x="489" y="13"/>
                      <a:pt x="26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1" name="Google Shape;7181;p30"/>
              <p:cNvSpPr/>
              <p:nvPr/>
            </p:nvSpPr>
            <p:spPr>
              <a:xfrm>
                <a:off x="2329450" y="1421425"/>
                <a:ext cx="14600" cy="12800"/>
              </a:xfrm>
              <a:custGeom>
                <a:rect b="b" l="l" r="r" t="t"/>
                <a:pathLst>
                  <a:path extrusionOk="0" h="512" w="584">
                    <a:moveTo>
                      <a:pt x="262" y="1"/>
                    </a:moveTo>
                    <a:cubicBezTo>
                      <a:pt x="119" y="1"/>
                      <a:pt x="0" y="108"/>
                      <a:pt x="0" y="263"/>
                    </a:cubicBezTo>
                    <a:cubicBezTo>
                      <a:pt x="0" y="410"/>
                      <a:pt x="123" y="512"/>
                      <a:pt x="254" y="512"/>
                    </a:cubicBezTo>
                    <a:cubicBezTo>
                      <a:pt x="314" y="512"/>
                      <a:pt x="376" y="490"/>
                      <a:pt x="429" y="441"/>
                    </a:cubicBezTo>
                    <a:cubicBezTo>
                      <a:pt x="584" y="287"/>
                      <a:pt x="488" y="13"/>
                      <a:pt x="26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2" name="Google Shape;7182;p30"/>
              <p:cNvSpPr/>
              <p:nvPr/>
            </p:nvSpPr>
            <p:spPr>
              <a:xfrm>
                <a:off x="1648400" y="3363925"/>
                <a:ext cx="32175" cy="32475"/>
              </a:xfrm>
              <a:custGeom>
                <a:rect b="b" l="l" r="r" t="t"/>
                <a:pathLst>
                  <a:path extrusionOk="0" h="1299" w="1287">
                    <a:moveTo>
                      <a:pt x="489" y="1"/>
                    </a:moveTo>
                    <a:lnTo>
                      <a:pt x="489" y="501"/>
                    </a:lnTo>
                    <a:lnTo>
                      <a:pt x="1" y="656"/>
                    </a:lnTo>
                    <a:lnTo>
                      <a:pt x="489" y="811"/>
                    </a:lnTo>
                    <a:lnTo>
                      <a:pt x="489" y="1299"/>
                    </a:lnTo>
                    <a:lnTo>
                      <a:pt x="799" y="906"/>
                    </a:lnTo>
                    <a:lnTo>
                      <a:pt x="1287" y="1061"/>
                    </a:lnTo>
                    <a:lnTo>
                      <a:pt x="989" y="656"/>
                    </a:lnTo>
                    <a:lnTo>
                      <a:pt x="1287" y="251"/>
                    </a:lnTo>
                    <a:lnTo>
                      <a:pt x="799" y="406"/>
                    </a:lnTo>
                    <a:lnTo>
                      <a:pt x="48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3" name="Google Shape;7183;p30"/>
              <p:cNvSpPr/>
              <p:nvPr/>
            </p:nvSpPr>
            <p:spPr>
              <a:xfrm>
                <a:off x="1724025" y="3057950"/>
                <a:ext cx="32450" cy="32775"/>
              </a:xfrm>
              <a:custGeom>
                <a:rect b="b" l="l" r="r" t="t"/>
                <a:pathLst>
                  <a:path extrusionOk="0" h="1311" w="1298">
                    <a:moveTo>
                      <a:pt x="500" y="0"/>
                    </a:moveTo>
                    <a:lnTo>
                      <a:pt x="500" y="500"/>
                    </a:lnTo>
                    <a:lnTo>
                      <a:pt x="0" y="655"/>
                    </a:lnTo>
                    <a:lnTo>
                      <a:pt x="500" y="810"/>
                    </a:lnTo>
                    <a:lnTo>
                      <a:pt x="500" y="1310"/>
                    </a:lnTo>
                    <a:lnTo>
                      <a:pt x="810" y="905"/>
                    </a:lnTo>
                    <a:lnTo>
                      <a:pt x="1298" y="1060"/>
                    </a:lnTo>
                    <a:lnTo>
                      <a:pt x="988" y="655"/>
                    </a:lnTo>
                    <a:lnTo>
                      <a:pt x="1298" y="250"/>
                    </a:lnTo>
                    <a:lnTo>
                      <a:pt x="810" y="405"/>
                    </a:lnTo>
                    <a:lnTo>
                      <a:pt x="5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4" name="Google Shape;7184;p30"/>
              <p:cNvSpPr/>
              <p:nvPr/>
            </p:nvSpPr>
            <p:spPr>
              <a:xfrm>
                <a:off x="1903200" y="3678850"/>
                <a:ext cx="32175" cy="32475"/>
              </a:xfrm>
              <a:custGeom>
                <a:rect b="b" l="l" r="r" t="t"/>
                <a:pathLst>
                  <a:path extrusionOk="0" h="1299" w="1287">
                    <a:moveTo>
                      <a:pt x="489" y="1"/>
                    </a:moveTo>
                    <a:lnTo>
                      <a:pt x="489" y="501"/>
                    </a:lnTo>
                    <a:lnTo>
                      <a:pt x="1" y="656"/>
                    </a:lnTo>
                    <a:lnTo>
                      <a:pt x="489" y="810"/>
                    </a:lnTo>
                    <a:lnTo>
                      <a:pt x="489" y="1299"/>
                    </a:lnTo>
                    <a:lnTo>
                      <a:pt x="798" y="906"/>
                    </a:lnTo>
                    <a:lnTo>
                      <a:pt x="1286" y="1048"/>
                    </a:lnTo>
                    <a:lnTo>
                      <a:pt x="989" y="656"/>
                    </a:lnTo>
                    <a:lnTo>
                      <a:pt x="1286" y="251"/>
                    </a:lnTo>
                    <a:lnTo>
                      <a:pt x="798" y="406"/>
                    </a:lnTo>
                    <a:lnTo>
                      <a:pt x="48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5" name="Google Shape;7185;p30"/>
              <p:cNvSpPr/>
              <p:nvPr/>
            </p:nvSpPr>
            <p:spPr>
              <a:xfrm>
                <a:off x="1379325" y="3424650"/>
                <a:ext cx="7775" cy="6650"/>
              </a:xfrm>
              <a:custGeom>
                <a:rect b="b" l="l" r="r" t="t"/>
                <a:pathLst>
                  <a:path extrusionOk="0" h="266" w="311">
                    <a:moveTo>
                      <a:pt x="143" y="1"/>
                    </a:moveTo>
                    <a:cubicBezTo>
                      <a:pt x="72" y="1"/>
                      <a:pt x="1" y="60"/>
                      <a:pt x="1" y="132"/>
                    </a:cubicBezTo>
                    <a:cubicBezTo>
                      <a:pt x="1" y="213"/>
                      <a:pt x="66" y="266"/>
                      <a:pt x="135" y="266"/>
                    </a:cubicBezTo>
                    <a:cubicBezTo>
                      <a:pt x="167" y="266"/>
                      <a:pt x="200" y="254"/>
                      <a:pt x="227" y="227"/>
                    </a:cubicBezTo>
                    <a:cubicBezTo>
                      <a:pt x="310" y="144"/>
                      <a:pt x="251" y="13"/>
                      <a:pt x="1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6" name="Google Shape;7186;p30"/>
              <p:cNvSpPr/>
              <p:nvPr/>
            </p:nvSpPr>
            <p:spPr>
              <a:xfrm>
                <a:off x="1782650" y="3521700"/>
                <a:ext cx="7775" cy="6450"/>
              </a:xfrm>
              <a:custGeom>
                <a:rect b="b" l="l" r="r" t="t"/>
                <a:pathLst>
                  <a:path extrusionOk="0" h="258" w="311">
                    <a:moveTo>
                      <a:pt x="143" y="0"/>
                    </a:moveTo>
                    <a:cubicBezTo>
                      <a:pt x="60" y="0"/>
                      <a:pt x="1" y="48"/>
                      <a:pt x="1" y="131"/>
                    </a:cubicBezTo>
                    <a:cubicBezTo>
                      <a:pt x="1" y="206"/>
                      <a:pt x="70" y="258"/>
                      <a:pt x="141" y="258"/>
                    </a:cubicBezTo>
                    <a:cubicBezTo>
                      <a:pt x="171" y="258"/>
                      <a:pt x="202" y="248"/>
                      <a:pt x="227" y="226"/>
                    </a:cubicBezTo>
                    <a:cubicBezTo>
                      <a:pt x="310" y="143"/>
                      <a:pt x="251" y="0"/>
                      <a:pt x="14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7" name="Google Shape;7187;p30"/>
              <p:cNvSpPr/>
              <p:nvPr/>
            </p:nvSpPr>
            <p:spPr>
              <a:xfrm>
                <a:off x="1982375" y="3265125"/>
                <a:ext cx="7475" cy="6650"/>
              </a:xfrm>
              <a:custGeom>
                <a:rect b="b" l="l" r="r" t="t"/>
                <a:pathLst>
                  <a:path extrusionOk="0" h="266" w="299">
                    <a:moveTo>
                      <a:pt x="132" y="0"/>
                    </a:moveTo>
                    <a:cubicBezTo>
                      <a:pt x="60" y="0"/>
                      <a:pt x="1" y="60"/>
                      <a:pt x="1" y="131"/>
                    </a:cubicBezTo>
                    <a:cubicBezTo>
                      <a:pt x="1" y="212"/>
                      <a:pt x="61" y="265"/>
                      <a:pt x="126" y="265"/>
                    </a:cubicBezTo>
                    <a:cubicBezTo>
                      <a:pt x="156" y="265"/>
                      <a:pt x="188" y="253"/>
                      <a:pt x="215" y="226"/>
                    </a:cubicBezTo>
                    <a:cubicBezTo>
                      <a:pt x="298" y="143"/>
                      <a:pt x="251" y="0"/>
                      <a:pt x="13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8" name="Google Shape;7188;p30"/>
              <p:cNvSpPr/>
              <p:nvPr/>
            </p:nvSpPr>
            <p:spPr>
              <a:xfrm>
                <a:off x="1567150" y="3227300"/>
                <a:ext cx="7750" cy="6475"/>
              </a:xfrm>
              <a:custGeom>
                <a:rect b="b" l="l" r="r" t="t"/>
                <a:pathLst>
                  <a:path extrusionOk="0" h="259" w="310">
                    <a:moveTo>
                      <a:pt x="143" y="1"/>
                    </a:moveTo>
                    <a:cubicBezTo>
                      <a:pt x="72" y="1"/>
                      <a:pt x="0" y="61"/>
                      <a:pt x="0" y="132"/>
                    </a:cubicBezTo>
                    <a:cubicBezTo>
                      <a:pt x="0" y="207"/>
                      <a:pt x="70" y="258"/>
                      <a:pt x="140" y="258"/>
                    </a:cubicBezTo>
                    <a:cubicBezTo>
                      <a:pt x="171" y="258"/>
                      <a:pt x="201" y="249"/>
                      <a:pt x="227" y="227"/>
                    </a:cubicBezTo>
                    <a:cubicBezTo>
                      <a:pt x="310" y="144"/>
                      <a:pt x="250" y="1"/>
                      <a:pt x="1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9" name="Google Shape;7189;p30"/>
              <p:cNvSpPr/>
              <p:nvPr/>
            </p:nvSpPr>
            <p:spPr>
              <a:xfrm>
                <a:off x="1779375" y="3314800"/>
                <a:ext cx="14900" cy="12725"/>
              </a:xfrm>
              <a:custGeom>
                <a:rect b="b" l="l" r="r" t="t"/>
                <a:pathLst>
                  <a:path extrusionOk="0" h="509" w="596">
                    <a:moveTo>
                      <a:pt x="255" y="1"/>
                    </a:moveTo>
                    <a:cubicBezTo>
                      <a:pt x="121" y="1"/>
                      <a:pt x="12" y="115"/>
                      <a:pt x="1" y="251"/>
                    </a:cubicBezTo>
                    <a:cubicBezTo>
                      <a:pt x="1" y="404"/>
                      <a:pt x="125" y="508"/>
                      <a:pt x="258" y="508"/>
                    </a:cubicBezTo>
                    <a:cubicBezTo>
                      <a:pt x="322" y="508"/>
                      <a:pt x="387" y="484"/>
                      <a:pt x="441" y="430"/>
                    </a:cubicBezTo>
                    <a:cubicBezTo>
                      <a:pt x="596" y="275"/>
                      <a:pt x="501" y="1"/>
                      <a:pt x="274" y="1"/>
                    </a:cubicBezTo>
                    <a:cubicBezTo>
                      <a:pt x="268" y="1"/>
                      <a:pt x="261" y="1"/>
                      <a:pt x="25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0" name="Google Shape;7190;p30"/>
              <p:cNvSpPr/>
              <p:nvPr/>
            </p:nvSpPr>
            <p:spPr>
              <a:xfrm>
                <a:off x="1654350" y="4108075"/>
                <a:ext cx="32175" cy="32475"/>
              </a:xfrm>
              <a:custGeom>
                <a:rect b="b" l="l" r="r" t="t"/>
                <a:pathLst>
                  <a:path extrusionOk="0" h="1299" w="1287">
                    <a:moveTo>
                      <a:pt x="489" y="1"/>
                    </a:moveTo>
                    <a:lnTo>
                      <a:pt x="489" y="489"/>
                    </a:lnTo>
                    <a:lnTo>
                      <a:pt x="1" y="643"/>
                    </a:lnTo>
                    <a:lnTo>
                      <a:pt x="489" y="798"/>
                    </a:lnTo>
                    <a:lnTo>
                      <a:pt x="489" y="1298"/>
                    </a:lnTo>
                    <a:lnTo>
                      <a:pt x="799" y="893"/>
                    </a:lnTo>
                    <a:lnTo>
                      <a:pt x="1287" y="1048"/>
                    </a:lnTo>
                    <a:lnTo>
                      <a:pt x="989" y="643"/>
                    </a:lnTo>
                    <a:lnTo>
                      <a:pt x="1287" y="251"/>
                    </a:lnTo>
                    <a:lnTo>
                      <a:pt x="799" y="393"/>
                    </a:lnTo>
                    <a:lnTo>
                      <a:pt x="48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1" name="Google Shape;7191;p30"/>
              <p:cNvSpPr/>
              <p:nvPr/>
            </p:nvSpPr>
            <p:spPr>
              <a:xfrm>
                <a:off x="1129400" y="3853850"/>
                <a:ext cx="9350" cy="6600"/>
              </a:xfrm>
              <a:custGeom>
                <a:rect b="b" l="l" r="r" t="t"/>
                <a:pathLst>
                  <a:path extrusionOk="0" h="264" w="374">
                    <a:moveTo>
                      <a:pt x="166" y="0"/>
                    </a:moveTo>
                    <a:cubicBezTo>
                      <a:pt x="0" y="0"/>
                      <a:pt x="3" y="264"/>
                      <a:pt x="176" y="264"/>
                    </a:cubicBezTo>
                    <a:cubicBezTo>
                      <a:pt x="179" y="264"/>
                      <a:pt x="183" y="264"/>
                      <a:pt x="187" y="264"/>
                    </a:cubicBezTo>
                    <a:cubicBezTo>
                      <a:pt x="191" y="264"/>
                      <a:pt x="194" y="264"/>
                      <a:pt x="198" y="264"/>
                    </a:cubicBezTo>
                    <a:cubicBezTo>
                      <a:pt x="370" y="264"/>
                      <a:pt x="374" y="0"/>
                      <a:pt x="208" y="0"/>
                    </a:cubicBezTo>
                    <a:cubicBezTo>
                      <a:pt x="201" y="0"/>
                      <a:pt x="194" y="1"/>
                      <a:pt x="187" y="2"/>
                    </a:cubicBezTo>
                    <a:cubicBezTo>
                      <a:pt x="179" y="1"/>
                      <a:pt x="172" y="0"/>
                      <a:pt x="16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2" name="Google Shape;7192;p30"/>
              <p:cNvSpPr/>
              <p:nvPr/>
            </p:nvSpPr>
            <p:spPr>
              <a:xfrm>
                <a:off x="1533800" y="3950625"/>
                <a:ext cx="7775" cy="6650"/>
              </a:xfrm>
              <a:custGeom>
                <a:rect b="b" l="l" r="r" t="t"/>
                <a:pathLst>
                  <a:path extrusionOk="0" h="266" w="311">
                    <a:moveTo>
                      <a:pt x="144" y="0"/>
                    </a:moveTo>
                    <a:cubicBezTo>
                      <a:pt x="72" y="0"/>
                      <a:pt x="13" y="60"/>
                      <a:pt x="1" y="131"/>
                    </a:cubicBezTo>
                    <a:cubicBezTo>
                      <a:pt x="1" y="212"/>
                      <a:pt x="67" y="265"/>
                      <a:pt x="135" y="265"/>
                    </a:cubicBezTo>
                    <a:cubicBezTo>
                      <a:pt x="167" y="265"/>
                      <a:pt x="200" y="253"/>
                      <a:pt x="227" y="226"/>
                    </a:cubicBezTo>
                    <a:cubicBezTo>
                      <a:pt x="310" y="143"/>
                      <a:pt x="251" y="12"/>
                      <a:pt x="14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3" name="Google Shape;7193;p30"/>
              <p:cNvSpPr/>
              <p:nvPr/>
            </p:nvSpPr>
            <p:spPr>
              <a:xfrm>
                <a:off x="1733550" y="3694025"/>
                <a:ext cx="7450" cy="6675"/>
              </a:xfrm>
              <a:custGeom>
                <a:rect b="b" l="l" r="r" t="t"/>
                <a:pathLst>
                  <a:path extrusionOk="0" h="267" w="298">
                    <a:moveTo>
                      <a:pt x="131" y="1"/>
                    </a:moveTo>
                    <a:cubicBezTo>
                      <a:pt x="60" y="1"/>
                      <a:pt x="0" y="60"/>
                      <a:pt x="0" y="132"/>
                    </a:cubicBezTo>
                    <a:cubicBezTo>
                      <a:pt x="0" y="213"/>
                      <a:pt x="60" y="266"/>
                      <a:pt x="125" y="266"/>
                    </a:cubicBezTo>
                    <a:cubicBezTo>
                      <a:pt x="156" y="266"/>
                      <a:pt x="187" y="254"/>
                      <a:pt x="214" y="227"/>
                    </a:cubicBezTo>
                    <a:cubicBezTo>
                      <a:pt x="298" y="144"/>
                      <a:pt x="250" y="13"/>
                      <a:pt x="13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4" name="Google Shape;7194;p30"/>
              <p:cNvSpPr/>
              <p:nvPr/>
            </p:nvSpPr>
            <p:spPr>
              <a:xfrm>
                <a:off x="1318300" y="3656225"/>
                <a:ext cx="7775" cy="6650"/>
              </a:xfrm>
              <a:custGeom>
                <a:rect b="b" l="l" r="r" t="t"/>
                <a:pathLst>
                  <a:path extrusionOk="0" h="266" w="311">
                    <a:moveTo>
                      <a:pt x="144" y="1"/>
                    </a:moveTo>
                    <a:cubicBezTo>
                      <a:pt x="72" y="1"/>
                      <a:pt x="13" y="60"/>
                      <a:pt x="1" y="132"/>
                    </a:cubicBezTo>
                    <a:cubicBezTo>
                      <a:pt x="1" y="213"/>
                      <a:pt x="66" y="266"/>
                      <a:pt x="135" y="266"/>
                    </a:cubicBezTo>
                    <a:cubicBezTo>
                      <a:pt x="167" y="266"/>
                      <a:pt x="200" y="254"/>
                      <a:pt x="227" y="227"/>
                    </a:cubicBezTo>
                    <a:cubicBezTo>
                      <a:pt x="310" y="144"/>
                      <a:pt x="251" y="13"/>
                      <a:pt x="14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5" name="Google Shape;7195;p30"/>
              <p:cNvSpPr/>
              <p:nvPr/>
            </p:nvSpPr>
            <p:spPr>
              <a:xfrm>
                <a:off x="1530525" y="3743750"/>
                <a:ext cx="14925" cy="12800"/>
              </a:xfrm>
              <a:custGeom>
                <a:rect b="b" l="l" r="r" t="t"/>
                <a:pathLst>
                  <a:path extrusionOk="0" h="512" w="597">
                    <a:moveTo>
                      <a:pt x="275" y="0"/>
                    </a:moveTo>
                    <a:cubicBezTo>
                      <a:pt x="132" y="0"/>
                      <a:pt x="13" y="107"/>
                      <a:pt x="1" y="262"/>
                    </a:cubicBezTo>
                    <a:cubicBezTo>
                      <a:pt x="1" y="409"/>
                      <a:pt x="129" y="511"/>
                      <a:pt x="264" y="511"/>
                    </a:cubicBezTo>
                    <a:cubicBezTo>
                      <a:pt x="326" y="511"/>
                      <a:pt x="389" y="490"/>
                      <a:pt x="441" y="441"/>
                    </a:cubicBezTo>
                    <a:cubicBezTo>
                      <a:pt x="596" y="286"/>
                      <a:pt x="501" y="12"/>
                      <a:pt x="27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6" name="Google Shape;7196;p30"/>
              <p:cNvSpPr/>
              <p:nvPr/>
            </p:nvSpPr>
            <p:spPr>
              <a:xfrm>
                <a:off x="844725" y="3330900"/>
                <a:ext cx="31875" cy="33650"/>
              </a:xfrm>
              <a:custGeom>
                <a:rect b="b" l="l" r="r" t="t"/>
                <a:pathLst>
                  <a:path extrusionOk="0" h="1346" w="1275">
                    <a:moveTo>
                      <a:pt x="727" y="0"/>
                    </a:moveTo>
                    <a:lnTo>
                      <a:pt x="489" y="453"/>
                    </a:lnTo>
                    <a:lnTo>
                      <a:pt x="1" y="358"/>
                    </a:lnTo>
                    <a:lnTo>
                      <a:pt x="334" y="739"/>
                    </a:lnTo>
                    <a:lnTo>
                      <a:pt x="84" y="1191"/>
                    </a:lnTo>
                    <a:lnTo>
                      <a:pt x="84" y="1191"/>
                    </a:lnTo>
                    <a:lnTo>
                      <a:pt x="537" y="965"/>
                    </a:lnTo>
                    <a:lnTo>
                      <a:pt x="870" y="1346"/>
                    </a:lnTo>
                    <a:lnTo>
                      <a:pt x="822" y="834"/>
                    </a:lnTo>
                    <a:lnTo>
                      <a:pt x="1275" y="608"/>
                    </a:lnTo>
                    <a:lnTo>
                      <a:pt x="787" y="512"/>
                    </a:lnTo>
                    <a:lnTo>
                      <a:pt x="72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7" name="Google Shape;7197;p30"/>
              <p:cNvSpPr/>
              <p:nvPr/>
            </p:nvSpPr>
            <p:spPr>
              <a:xfrm>
                <a:off x="1221925" y="2868625"/>
                <a:ext cx="7700" cy="6600"/>
              </a:xfrm>
              <a:custGeom>
                <a:rect b="b" l="l" r="r" t="t"/>
                <a:pathLst>
                  <a:path extrusionOk="0" h="264" w="308">
                    <a:moveTo>
                      <a:pt x="174" y="0"/>
                    </a:moveTo>
                    <a:cubicBezTo>
                      <a:pt x="74" y="0"/>
                      <a:pt x="1" y="113"/>
                      <a:pt x="58" y="203"/>
                    </a:cubicBezTo>
                    <a:cubicBezTo>
                      <a:pt x="83" y="244"/>
                      <a:pt x="124" y="263"/>
                      <a:pt x="164" y="263"/>
                    </a:cubicBezTo>
                    <a:cubicBezTo>
                      <a:pt x="218" y="263"/>
                      <a:pt x="270" y="229"/>
                      <a:pt x="284" y="168"/>
                    </a:cubicBezTo>
                    <a:cubicBezTo>
                      <a:pt x="308" y="96"/>
                      <a:pt x="260" y="25"/>
                      <a:pt x="189" y="1"/>
                    </a:cubicBezTo>
                    <a:cubicBezTo>
                      <a:pt x="184" y="0"/>
                      <a:pt x="179" y="0"/>
                      <a:pt x="17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8" name="Google Shape;7198;p30"/>
              <p:cNvSpPr/>
              <p:nvPr/>
            </p:nvSpPr>
            <p:spPr>
              <a:xfrm>
                <a:off x="1048500" y="3245700"/>
                <a:ext cx="7900" cy="6350"/>
              </a:xfrm>
              <a:custGeom>
                <a:rect b="b" l="l" r="r" t="t"/>
                <a:pathLst>
                  <a:path extrusionOk="0" h="254" w="316">
                    <a:moveTo>
                      <a:pt x="166" y="0"/>
                    </a:moveTo>
                    <a:cubicBezTo>
                      <a:pt x="64" y="0"/>
                      <a:pt x="0" y="107"/>
                      <a:pt x="65" y="194"/>
                    </a:cubicBezTo>
                    <a:cubicBezTo>
                      <a:pt x="91" y="234"/>
                      <a:pt x="131" y="253"/>
                      <a:pt x="171" y="253"/>
                    </a:cubicBezTo>
                    <a:cubicBezTo>
                      <a:pt x="225" y="253"/>
                      <a:pt x="278" y="219"/>
                      <a:pt x="291" y="158"/>
                    </a:cubicBezTo>
                    <a:cubicBezTo>
                      <a:pt x="315" y="87"/>
                      <a:pt x="268" y="15"/>
                      <a:pt x="196" y="3"/>
                    </a:cubicBezTo>
                    <a:cubicBezTo>
                      <a:pt x="186" y="1"/>
                      <a:pt x="176" y="0"/>
                      <a:pt x="16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9" name="Google Shape;7199;p30"/>
              <p:cNvSpPr/>
              <p:nvPr/>
            </p:nvSpPr>
            <p:spPr>
              <a:xfrm>
                <a:off x="1261325" y="3491250"/>
                <a:ext cx="7900" cy="6350"/>
              </a:xfrm>
              <a:custGeom>
                <a:rect b="b" l="l" r="r" t="t"/>
                <a:pathLst>
                  <a:path extrusionOk="0" h="254" w="316">
                    <a:moveTo>
                      <a:pt x="166" y="1"/>
                    </a:moveTo>
                    <a:cubicBezTo>
                      <a:pt x="64" y="1"/>
                      <a:pt x="0" y="107"/>
                      <a:pt x="65" y="194"/>
                    </a:cubicBezTo>
                    <a:cubicBezTo>
                      <a:pt x="91" y="235"/>
                      <a:pt x="131" y="254"/>
                      <a:pt x="172" y="254"/>
                    </a:cubicBezTo>
                    <a:cubicBezTo>
                      <a:pt x="227" y="254"/>
                      <a:pt x="283" y="220"/>
                      <a:pt x="303" y="159"/>
                    </a:cubicBezTo>
                    <a:cubicBezTo>
                      <a:pt x="315" y="87"/>
                      <a:pt x="268" y="16"/>
                      <a:pt x="196" y="4"/>
                    </a:cubicBezTo>
                    <a:cubicBezTo>
                      <a:pt x="186" y="2"/>
                      <a:pt x="176" y="1"/>
                      <a:pt x="16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0" name="Google Shape;7200;p30"/>
              <p:cNvSpPr/>
              <p:nvPr/>
            </p:nvSpPr>
            <p:spPr>
              <a:xfrm>
                <a:off x="1378425" y="3091225"/>
                <a:ext cx="8525" cy="6925"/>
              </a:xfrm>
              <a:custGeom>
                <a:rect b="b" l="l" r="r" t="t"/>
                <a:pathLst>
                  <a:path extrusionOk="0" h="277" w="341">
                    <a:moveTo>
                      <a:pt x="186" y="0"/>
                    </a:moveTo>
                    <a:cubicBezTo>
                      <a:pt x="159" y="0"/>
                      <a:pt x="132" y="9"/>
                      <a:pt x="108" y="27"/>
                    </a:cubicBezTo>
                    <a:cubicBezTo>
                      <a:pt x="1" y="98"/>
                      <a:pt x="48" y="253"/>
                      <a:pt x="179" y="277"/>
                    </a:cubicBezTo>
                    <a:cubicBezTo>
                      <a:pt x="239" y="277"/>
                      <a:pt x="310" y="229"/>
                      <a:pt x="322" y="170"/>
                    </a:cubicBezTo>
                    <a:cubicBezTo>
                      <a:pt x="340" y="72"/>
                      <a:pt x="265" y="0"/>
                      <a:pt x="18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1" name="Google Shape;7201;p30"/>
              <p:cNvSpPr/>
              <p:nvPr/>
            </p:nvSpPr>
            <p:spPr>
              <a:xfrm>
                <a:off x="1244750" y="3281925"/>
                <a:ext cx="14950" cy="12700"/>
              </a:xfrm>
              <a:custGeom>
                <a:rect b="b" l="l" r="r" t="t"/>
                <a:pathLst>
                  <a:path extrusionOk="0" h="508" w="598">
                    <a:moveTo>
                      <a:pt x="313" y="1"/>
                    </a:moveTo>
                    <a:cubicBezTo>
                      <a:pt x="120" y="1"/>
                      <a:pt x="0" y="214"/>
                      <a:pt x="109" y="388"/>
                    </a:cubicBezTo>
                    <a:cubicBezTo>
                      <a:pt x="160" y="469"/>
                      <a:pt x="241" y="507"/>
                      <a:pt x="321" y="507"/>
                    </a:cubicBezTo>
                    <a:cubicBezTo>
                      <a:pt x="429" y="507"/>
                      <a:pt x="534" y="439"/>
                      <a:pt x="562" y="316"/>
                    </a:cubicBezTo>
                    <a:cubicBezTo>
                      <a:pt x="597" y="173"/>
                      <a:pt x="502" y="31"/>
                      <a:pt x="371" y="7"/>
                    </a:cubicBezTo>
                    <a:cubicBezTo>
                      <a:pt x="351" y="3"/>
                      <a:pt x="332" y="1"/>
                      <a:pt x="31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02" name="Google Shape;7202;p30"/>
            <p:cNvGrpSpPr/>
            <p:nvPr/>
          </p:nvGrpSpPr>
          <p:grpSpPr>
            <a:xfrm>
              <a:off x="151175" y="4741794"/>
              <a:ext cx="1264805" cy="99218"/>
              <a:chOff x="6291500" y="380394"/>
              <a:chExt cx="1264805" cy="99218"/>
            </a:xfrm>
          </p:grpSpPr>
          <p:sp>
            <p:nvSpPr>
              <p:cNvPr id="7203" name="Google Shape;7203;p30"/>
              <p:cNvSpPr/>
              <p:nvPr/>
            </p:nvSpPr>
            <p:spPr>
              <a:xfrm>
                <a:off x="6291500" y="380394"/>
                <a:ext cx="1012331" cy="99218"/>
              </a:xfrm>
              <a:custGeom>
                <a:rect b="b" l="l" r="r" t="t"/>
                <a:pathLst>
                  <a:path extrusionOk="0" h="1502" w="15325">
                    <a:moveTo>
                      <a:pt x="763" y="1"/>
                    </a:moveTo>
                    <a:cubicBezTo>
                      <a:pt x="346" y="1"/>
                      <a:pt x="1" y="334"/>
                      <a:pt x="13" y="751"/>
                    </a:cubicBezTo>
                    <a:cubicBezTo>
                      <a:pt x="13" y="1168"/>
                      <a:pt x="346" y="1501"/>
                      <a:pt x="763" y="1501"/>
                    </a:cubicBezTo>
                    <a:lnTo>
                      <a:pt x="14574" y="1501"/>
                    </a:lnTo>
                    <a:cubicBezTo>
                      <a:pt x="14991" y="1501"/>
                      <a:pt x="15324" y="1168"/>
                      <a:pt x="15324" y="751"/>
                    </a:cubicBezTo>
                    <a:cubicBezTo>
                      <a:pt x="15324" y="334"/>
                      <a:pt x="14991" y="1"/>
                      <a:pt x="1457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4" name="Google Shape;7204;p30"/>
              <p:cNvSpPr/>
              <p:nvPr/>
            </p:nvSpPr>
            <p:spPr>
              <a:xfrm>
                <a:off x="7401268" y="380394"/>
                <a:ext cx="155037" cy="99218"/>
              </a:xfrm>
              <a:custGeom>
                <a:rect b="b" l="l" r="r" t="t"/>
                <a:pathLst>
                  <a:path extrusionOk="0" h="1502" w="2347">
                    <a:moveTo>
                      <a:pt x="763" y="1"/>
                    </a:moveTo>
                    <a:cubicBezTo>
                      <a:pt x="346" y="1"/>
                      <a:pt x="1" y="334"/>
                      <a:pt x="1" y="751"/>
                    </a:cubicBezTo>
                    <a:cubicBezTo>
                      <a:pt x="1" y="1168"/>
                      <a:pt x="346" y="1501"/>
                      <a:pt x="763" y="1501"/>
                    </a:cubicBezTo>
                    <a:lnTo>
                      <a:pt x="1584" y="1501"/>
                    </a:lnTo>
                    <a:cubicBezTo>
                      <a:pt x="2001" y="1501"/>
                      <a:pt x="2346" y="1168"/>
                      <a:pt x="2346" y="751"/>
                    </a:cubicBezTo>
                    <a:cubicBezTo>
                      <a:pt x="2346" y="334"/>
                      <a:pt x="2001" y="1"/>
                      <a:pt x="158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05" name="Google Shape;7205;p30"/>
            <p:cNvGrpSpPr/>
            <p:nvPr/>
          </p:nvGrpSpPr>
          <p:grpSpPr>
            <a:xfrm>
              <a:off x="-506025" y="347119"/>
              <a:ext cx="1264805" cy="99218"/>
              <a:chOff x="6291500" y="380394"/>
              <a:chExt cx="1264805" cy="99218"/>
            </a:xfrm>
          </p:grpSpPr>
          <p:sp>
            <p:nvSpPr>
              <p:cNvPr id="7206" name="Google Shape;7206;p30"/>
              <p:cNvSpPr/>
              <p:nvPr/>
            </p:nvSpPr>
            <p:spPr>
              <a:xfrm>
                <a:off x="6291500" y="380394"/>
                <a:ext cx="1012331" cy="99218"/>
              </a:xfrm>
              <a:custGeom>
                <a:rect b="b" l="l" r="r" t="t"/>
                <a:pathLst>
                  <a:path extrusionOk="0" h="1502" w="15325">
                    <a:moveTo>
                      <a:pt x="763" y="1"/>
                    </a:moveTo>
                    <a:cubicBezTo>
                      <a:pt x="346" y="1"/>
                      <a:pt x="1" y="334"/>
                      <a:pt x="13" y="751"/>
                    </a:cubicBezTo>
                    <a:cubicBezTo>
                      <a:pt x="13" y="1168"/>
                      <a:pt x="346" y="1501"/>
                      <a:pt x="763" y="1501"/>
                    </a:cubicBezTo>
                    <a:lnTo>
                      <a:pt x="14574" y="1501"/>
                    </a:lnTo>
                    <a:cubicBezTo>
                      <a:pt x="14991" y="1501"/>
                      <a:pt x="15324" y="1168"/>
                      <a:pt x="15324" y="751"/>
                    </a:cubicBezTo>
                    <a:cubicBezTo>
                      <a:pt x="15324" y="334"/>
                      <a:pt x="14991" y="1"/>
                      <a:pt x="1457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7" name="Google Shape;7207;p30"/>
              <p:cNvSpPr/>
              <p:nvPr/>
            </p:nvSpPr>
            <p:spPr>
              <a:xfrm>
                <a:off x="7401268" y="380394"/>
                <a:ext cx="155037" cy="99218"/>
              </a:xfrm>
              <a:custGeom>
                <a:rect b="b" l="l" r="r" t="t"/>
                <a:pathLst>
                  <a:path extrusionOk="0" h="1502" w="2347">
                    <a:moveTo>
                      <a:pt x="763" y="1"/>
                    </a:moveTo>
                    <a:cubicBezTo>
                      <a:pt x="346" y="1"/>
                      <a:pt x="1" y="334"/>
                      <a:pt x="1" y="751"/>
                    </a:cubicBezTo>
                    <a:cubicBezTo>
                      <a:pt x="1" y="1168"/>
                      <a:pt x="346" y="1501"/>
                      <a:pt x="763" y="1501"/>
                    </a:cubicBezTo>
                    <a:lnTo>
                      <a:pt x="1584" y="1501"/>
                    </a:lnTo>
                    <a:cubicBezTo>
                      <a:pt x="2001" y="1501"/>
                      <a:pt x="2346" y="1168"/>
                      <a:pt x="2346" y="751"/>
                    </a:cubicBezTo>
                    <a:cubicBezTo>
                      <a:pt x="2346" y="334"/>
                      <a:pt x="2001" y="1"/>
                      <a:pt x="158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208" name="Google Shape;7208;p30"/>
            <p:cNvSpPr/>
            <p:nvPr/>
          </p:nvSpPr>
          <p:spPr>
            <a:xfrm>
              <a:off x="8726194" y="857748"/>
              <a:ext cx="486117" cy="64604"/>
            </a:xfrm>
            <a:custGeom>
              <a:rect b="b" l="l" r="r" t="t"/>
              <a:pathLst>
                <a:path extrusionOk="0" h="978" w="7359">
                  <a:moveTo>
                    <a:pt x="489" y="1"/>
                  </a:moveTo>
                  <a:cubicBezTo>
                    <a:pt x="215" y="1"/>
                    <a:pt x="1" y="215"/>
                    <a:pt x="1" y="489"/>
                  </a:cubicBezTo>
                  <a:cubicBezTo>
                    <a:pt x="1" y="763"/>
                    <a:pt x="215" y="977"/>
                    <a:pt x="489" y="977"/>
                  </a:cubicBezTo>
                  <a:lnTo>
                    <a:pt x="6871" y="977"/>
                  </a:lnTo>
                  <a:cubicBezTo>
                    <a:pt x="7133" y="977"/>
                    <a:pt x="7359" y="763"/>
                    <a:pt x="7359" y="489"/>
                  </a:cubicBezTo>
                  <a:cubicBezTo>
                    <a:pt x="7359" y="215"/>
                    <a:pt x="7133" y="1"/>
                    <a:pt x="687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209" name="Google Shape;7209;p30"/>
          <p:cNvSpPr txBox="1"/>
          <p:nvPr>
            <p:ph type="title"/>
          </p:nvPr>
        </p:nvSpPr>
        <p:spPr>
          <a:xfrm>
            <a:off x="758775" y="384166"/>
            <a:ext cx="7626300" cy="572700"/>
          </a:xfrm>
          <a:prstGeom prst="rect">
            <a:avLst/>
          </a:prstGeom>
        </p:spPr>
        <p:txBody>
          <a:bodyPr anchorCtr="0" anchor="ctr" bIns="91425" lIns="91425" spcFirstLastPara="1" rIns="91425" wrap="square" tIns="91425">
            <a:noAutofit/>
          </a:bodyPr>
          <a:lstStyle>
            <a:lvl1pPr lvl="0" rtl="0">
              <a:spcBef>
                <a:spcPts val="0"/>
              </a:spcBef>
              <a:spcAft>
                <a:spcPts val="0"/>
              </a:spcAft>
              <a:buClr>
                <a:schemeClr val="accent6"/>
              </a:buClr>
              <a:buSzPts val="3400"/>
              <a:buNone/>
              <a:defRPr>
                <a:solidFill>
                  <a:schemeClr val="accent6"/>
                </a:solidFill>
              </a:defRPr>
            </a:lvl1pPr>
            <a:lvl2pPr lvl="1" rtl="0">
              <a:spcBef>
                <a:spcPts val="0"/>
              </a:spcBef>
              <a:spcAft>
                <a:spcPts val="0"/>
              </a:spcAft>
              <a:buClr>
                <a:schemeClr val="accent6"/>
              </a:buClr>
              <a:buSzPts val="3400"/>
              <a:buNone/>
              <a:defRPr>
                <a:solidFill>
                  <a:schemeClr val="accent6"/>
                </a:solidFill>
              </a:defRPr>
            </a:lvl2pPr>
            <a:lvl3pPr lvl="2" rtl="0">
              <a:spcBef>
                <a:spcPts val="0"/>
              </a:spcBef>
              <a:spcAft>
                <a:spcPts val="0"/>
              </a:spcAft>
              <a:buClr>
                <a:schemeClr val="accent6"/>
              </a:buClr>
              <a:buSzPts val="3400"/>
              <a:buNone/>
              <a:defRPr>
                <a:solidFill>
                  <a:schemeClr val="accent6"/>
                </a:solidFill>
              </a:defRPr>
            </a:lvl3pPr>
            <a:lvl4pPr lvl="3" rtl="0">
              <a:spcBef>
                <a:spcPts val="0"/>
              </a:spcBef>
              <a:spcAft>
                <a:spcPts val="0"/>
              </a:spcAft>
              <a:buClr>
                <a:schemeClr val="accent6"/>
              </a:buClr>
              <a:buSzPts val="3400"/>
              <a:buNone/>
              <a:defRPr>
                <a:solidFill>
                  <a:schemeClr val="accent6"/>
                </a:solidFill>
              </a:defRPr>
            </a:lvl4pPr>
            <a:lvl5pPr lvl="4" rtl="0">
              <a:spcBef>
                <a:spcPts val="0"/>
              </a:spcBef>
              <a:spcAft>
                <a:spcPts val="0"/>
              </a:spcAft>
              <a:buClr>
                <a:schemeClr val="accent6"/>
              </a:buClr>
              <a:buSzPts val="3400"/>
              <a:buNone/>
              <a:defRPr>
                <a:solidFill>
                  <a:schemeClr val="accent6"/>
                </a:solidFill>
              </a:defRPr>
            </a:lvl5pPr>
            <a:lvl6pPr lvl="5" rtl="0">
              <a:spcBef>
                <a:spcPts val="0"/>
              </a:spcBef>
              <a:spcAft>
                <a:spcPts val="0"/>
              </a:spcAft>
              <a:buClr>
                <a:schemeClr val="accent6"/>
              </a:buClr>
              <a:buSzPts val="3400"/>
              <a:buNone/>
              <a:defRPr>
                <a:solidFill>
                  <a:schemeClr val="accent6"/>
                </a:solidFill>
              </a:defRPr>
            </a:lvl6pPr>
            <a:lvl7pPr lvl="6" rtl="0">
              <a:spcBef>
                <a:spcPts val="0"/>
              </a:spcBef>
              <a:spcAft>
                <a:spcPts val="0"/>
              </a:spcAft>
              <a:buClr>
                <a:schemeClr val="accent6"/>
              </a:buClr>
              <a:buSzPts val="3400"/>
              <a:buNone/>
              <a:defRPr>
                <a:solidFill>
                  <a:schemeClr val="accent6"/>
                </a:solidFill>
              </a:defRPr>
            </a:lvl7pPr>
            <a:lvl8pPr lvl="7" rtl="0">
              <a:spcBef>
                <a:spcPts val="0"/>
              </a:spcBef>
              <a:spcAft>
                <a:spcPts val="0"/>
              </a:spcAft>
              <a:buClr>
                <a:schemeClr val="accent6"/>
              </a:buClr>
              <a:buSzPts val="3400"/>
              <a:buNone/>
              <a:defRPr>
                <a:solidFill>
                  <a:schemeClr val="accent6"/>
                </a:solidFill>
              </a:defRPr>
            </a:lvl8pPr>
            <a:lvl9pPr lvl="8" rtl="0">
              <a:spcBef>
                <a:spcPts val="0"/>
              </a:spcBef>
              <a:spcAft>
                <a:spcPts val="0"/>
              </a:spcAft>
              <a:buClr>
                <a:schemeClr val="accent6"/>
              </a:buClr>
              <a:buSzPts val="3400"/>
              <a:buNone/>
              <a:defRPr>
                <a:solidFill>
                  <a:schemeClr val="accent6"/>
                </a:solidFill>
              </a:defRPr>
            </a:lvl9pPr>
          </a:lstStyle>
          <a:p/>
        </p:txBody>
      </p:sp>
      <p:sp>
        <p:nvSpPr>
          <p:cNvPr id="7210" name="Google Shape;7210;p30"/>
          <p:cNvSpPr txBox="1"/>
          <p:nvPr>
            <p:ph idx="12" type="sldNum"/>
          </p:nvPr>
        </p:nvSpPr>
        <p:spPr>
          <a:xfrm>
            <a:off x="8556784" y="4749851"/>
            <a:ext cx="548700" cy="393600"/>
          </a:xfrm>
          <a:prstGeom prst="rect">
            <a:avLst/>
          </a:prstGeom>
        </p:spPr>
        <p:txBody>
          <a:bodyPr anchorCtr="0" anchor="t" bIns="91425" lIns="91425" spcFirstLastPara="1" rIns="91425" wrap="square" tIns="91425">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2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2">
  <p:cSld name="CUSTOM_11">
    <p:bg>
      <p:bgPr>
        <a:solidFill>
          <a:schemeClr val="dk1"/>
        </a:solidFill>
      </p:bgPr>
    </p:bg>
    <p:spTree>
      <p:nvGrpSpPr>
        <p:cNvPr id="7211" name="Shape 7211"/>
        <p:cNvGrpSpPr/>
        <p:nvPr/>
      </p:nvGrpSpPr>
      <p:grpSpPr>
        <a:xfrm>
          <a:off x="0" y="0"/>
          <a:ext cx="0" cy="0"/>
          <a:chOff x="0" y="0"/>
          <a:chExt cx="0" cy="0"/>
        </a:xfrm>
      </p:grpSpPr>
      <p:grpSp>
        <p:nvGrpSpPr>
          <p:cNvPr id="7212" name="Google Shape;7212;p31"/>
          <p:cNvGrpSpPr/>
          <p:nvPr/>
        </p:nvGrpSpPr>
        <p:grpSpPr>
          <a:xfrm>
            <a:off x="-607850" y="-2146725"/>
            <a:ext cx="10449200" cy="7972350"/>
            <a:chOff x="-677500" y="-1113375"/>
            <a:chExt cx="10449200" cy="7972350"/>
          </a:xfrm>
        </p:grpSpPr>
        <p:grpSp>
          <p:nvGrpSpPr>
            <p:cNvPr id="7213" name="Google Shape;7213;p31"/>
            <p:cNvGrpSpPr/>
            <p:nvPr/>
          </p:nvGrpSpPr>
          <p:grpSpPr>
            <a:xfrm>
              <a:off x="-677500" y="-317350"/>
              <a:ext cx="10449200" cy="7176325"/>
              <a:chOff x="-677500" y="-317350"/>
              <a:chExt cx="10449200" cy="7176325"/>
            </a:xfrm>
          </p:grpSpPr>
          <p:sp>
            <p:nvSpPr>
              <p:cNvPr id="7214" name="Google Shape;7214;p31"/>
              <p:cNvSpPr/>
              <p:nvPr/>
            </p:nvSpPr>
            <p:spPr>
              <a:xfrm flipH="1" rot="10800000">
                <a:off x="-37" y="8"/>
                <a:ext cx="9144053" cy="2262267"/>
              </a:xfrm>
              <a:custGeom>
                <a:rect b="b" l="l" r="r" t="t"/>
                <a:pathLst>
                  <a:path extrusionOk="0" h="18434" w="74510">
                    <a:moveTo>
                      <a:pt x="289" y="1"/>
                    </a:moveTo>
                    <a:cubicBezTo>
                      <a:pt x="193" y="1"/>
                      <a:pt x="96" y="1"/>
                      <a:pt x="0" y="3"/>
                    </a:cubicBezTo>
                    <a:lnTo>
                      <a:pt x="96" y="18433"/>
                    </a:lnTo>
                    <a:lnTo>
                      <a:pt x="74510" y="18433"/>
                    </a:lnTo>
                    <a:lnTo>
                      <a:pt x="74510" y="13314"/>
                    </a:lnTo>
                    <a:cubicBezTo>
                      <a:pt x="74081" y="13230"/>
                      <a:pt x="73688" y="13183"/>
                      <a:pt x="73498" y="13159"/>
                    </a:cubicBezTo>
                    <a:cubicBezTo>
                      <a:pt x="72975" y="13079"/>
                      <a:pt x="72448" y="13040"/>
                      <a:pt x="71922" y="13040"/>
                    </a:cubicBezTo>
                    <a:cubicBezTo>
                      <a:pt x="70401" y="13040"/>
                      <a:pt x="68889" y="13370"/>
                      <a:pt x="67509" y="14016"/>
                    </a:cubicBezTo>
                    <a:cubicBezTo>
                      <a:pt x="65025" y="15197"/>
                      <a:pt x="62728" y="17044"/>
                      <a:pt x="60024" y="17044"/>
                    </a:cubicBezTo>
                    <a:cubicBezTo>
                      <a:pt x="59320" y="17044"/>
                      <a:pt x="58588" y="16919"/>
                      <a:pt x="57817" y="16624"/>
                    </a:cubicBezTo>
                    <a:cubicBezTo>
                      <a:pt x="56269" y="16031"/>
                      <a:pt x="54843" y="14871"/>
                      <a:pt x="53109" y="14871"/>
                    </a:cubicBezTo>
                    <a:cubicBezTo>
                      <a:pt x="52962" y="14871"/>
                      <a:pt x="52813" y="14880"/>
                      <a:pt x="52662" y="14897"/>
                    </a:cubicBezTo>
                    <a:cubicBezTo>
                      <a:pt x="51126" y="15076"/>
                      <a:pt x="49864" y="16314"/>
                      <a:pt x="48507" y="16921"/>
                    </a:cubicBezTo>
                    <a:cubicBezTo>
                      <a:pt x="47162" y="17532"/>
                      <a:pt x="45638" y="17787"/>
                      <a:pt x="44077" y="17787"/>
                    </a:cubicBezTo>
                    <a:cubicBezTo>
                      <a:pt x="41435" y="17787"/>
                      <a:pt x="38687" y="17056"/>
                      <a:pt x="36517" y="16076"/>
                    </a:cubicBezTo>
                    <a:cubicBezTo>
                      <a:pt x="34183" y="15016"/>
                      <a:pt x="32516" y="13088"/>
                      <a:pt x="30171" y="11992"/>
                    </a:cubicBezTo>
                    <a:cubicBezTo>
                      <a:pt x="27373" y="10694"/>
                      <a:pt x="24515" y="9313"/>
                      <a:pt x="21432" y="8873"/>
                    </a:cubicBezTo>
                    <a:cubicBezTo>
                      <a:pt x="20876" y="8791"/>
                      <a:pt x="20315" y="8765"/>
                      <a:pt x="19752" y="8765"/>
                    </a:cubicBezTo>
                    <a:cubicBezTo>
                      <a:pt x="18744" y="8765"/>
                      <a:pt x="17731" y="8849"/>
                      <a:pt x="16741" y="8849"/>
                    </a:cubicBezTo>
                    <a:cubicBezTo>
                      <a:pt x="15135" y="8849"/>
                      <a:pt x="13589" y="8628"/>
                      <a:pt x="12216" y="7468"/>
                    </a:cubicBezTo>
                    <a:cubicBezTo>
                      <a:pt x="10478" y="6015"/>
                      <a:pt x="9573" y="3824"/>
                      <a:pt x="7871" y="2324"/>
                    </a:cubicBezTo>
                    <a:cubicBezTo>
                      <a:pt x="5790" y="497"/>
                      <a:pt x="2977" y="1"/>
                      <a:pt x="28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5" name="Google Shape;7215;p31"/>
              <p:cNvSpPr/>
              <p:nvPr/>
            </p:nvSpPr>
            <p:spPr>
              <a:xfrm>
                <a:off x="0" y="3842525"/>
                <a:ext cx="9143976" cy="1300970"/>
              </a:xfrm>
              <a:custGeom>
                <a:rect b="b" l="l" r="r" t="t"/>
                <a:pathLst>
                  <a:path extrusionOk="0" h="7347" w="51639">
                    <a:moveTo>
                      <a:pt x="43483" y="0"/>
                    </a:moveTo>
                    <a:cubicBezTo>
                      <a:pt x="39613" y="0"/>
                      <a:pt x="35874" y="989"/>
                      <a:pt x="32922" y="2798"/>
                    </a:cubicBezTo>
                    <a:cubicBezTo>
                      <a:pt x="31183" y="3858"/>
                      <a:pt x="28981" y="4441"/>
                      <a:pt x="26719" y="4441"/>
                    </a:cubicBezTo>
                    <a:lnTo>
                      <a:pt x="18598" y="4441"/>
                    </a:lnTo>
                    <a:cubicBezTo>
                      <a:pt x="18560" y="4441"/>
                      <a:pt x="18522" y="4441"/>
                      <a:pt x="18484" y="4441"/>
                    </a:cubicBezTo>
                    <a:cubicBezTo>
                      <a:pt x="12213" y="4441"/>
                      <a:pt x="5977" y="5418"/>
                      <a:pt x="1" y="7347"/>
                    </a:cubicBezTo>
                    <a:lnTo>
                      <a:pt x="51638" y="7347"/>
                    </a:lnTo>
                    <a:lnTo>
                      <a:pt x="51638"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216" name="Google Shape;7216;p31"/>
              <p:cNvGrpSpPr/>
              <p:nvPr/>
            </p:nvGrpSpPr>
            <p:grpSpPr>
              <a:xfrm>
                <a:off x="5855125" y="3480850"/>
                <a:ext cx="3916575" cy="3378125"/>
                <a:chOff x="780450" y="1002925"/>
                <a:chExt cx="3916575" cy="3378125"/>
              </a:xfrm>
            </p:grpSpPr>
            <p:sp>
              <p:nvSpPr>
                <p:cNvPr id="7217" name="Google Shape;7217;p31"/>
                <p:cNvSpPr/>
                <p:nvPr/>
              </p:nvSpPr>
              <p:spPr>
                <a:xfrm>
                  <a:off x="2544350" y="2278100"/>
                  <a:ext cx="32175" cy="32450"/>
                </a:xfrm>
                <a:custGeom>
                  <a:rect b="b" l="l" r="r" t="t"/>
                  <a:pathLst>
                    <a:path extrusionOk="0" h="1298" w="1287">
                      <a:moveTo>
                        <a:pt x="489" y="0"/>
                      </a:moveTo>
                      <a:lnTo>
                        <a:pt x="489" y="500"/>
                      </a:lnTo>
                      <a:lnTo>
                        <a:pt x="1" y="643"/>
                      </a:lnTo>
                      <a:lnTo>
                        <a:pt x="489" y="798"/>
                      </a:lnTo>
                      <a:lnTo>
                        <a:pt x="489" y="1298"/>
                      </a:lnTo>
                      <a:lnTo>
                        <a:pt x="798" y="893"/>
                      </a:lnTo>
                      <a:lnTo>
                        <a:pt x="1287" y="1048"/>
                      </a:lnTo>
                      <a:lnTo>
                        <a:pt x="989" y="643"/>
                      </a:lnTo>
                      <a:lnTo>
                        <a:pt x="1287" y="250"/>
                      </a:lnTo>
                      <a:lnTo>
                        <a:pt x="798" y="405"/>
                      </a:lnTo>
                      <a:lnTo>
                        <a:pt x="489"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8" name="Google Shape;7218;p31"/>
                <p:cNvSpPr/>
                <p:nvPr/>
              </p:nvSpPr>
              <p:spPr>
                <a:xfrm>
                  <a:off x="3345350" y="2331075"/>
                  <a:ext cx="32175" cy="32475"/>
                </a:xfrm>
                <a:custGeom>
                  <a:rect b="b" l="l" r="r" t="t"/>
                  <a:pathLst>
                    <a:path extrusionOk="0" h="1299" w="1287">
                      <a:moveTo>
                        <a:pt x="489" y="0"/>
                      </a:moveTo>
                      <a:lnTo>
                        <a:pt x="489" y="500"/>
                      </a:lnTo>
                      <a:lnTo>
                        <a:pt x="0" y="655"/>
                      </a:lnTo>
                      <a:lnTo>
                        <a:pt x="489" y="798"/>
                      </a:lnTo>
                      <a:lnTo>
                        <a:pt x="489" y="1298"/>
                      </a:lnTo>
                      <a:lnTo>
                        <a:pt x="798" y="893"/>
                      </a:lnTo>
                      <a:lnTo>
                        <a:pt x="1286" y="1048"/>
                      </a:lnTo>
                      <a:lnTo>
                        <a:pt x="1286" y="1048"/>
                      </a:lnTo>
                      <a:lnTo>
                        <a:pt x="989" y="655"/>
                      </a:lnTo>
                      <a:lnTo>
                        <a:pt x="1286" y="250"/>
                      </a:lnTo>
                      <a:lnTo>
                        <a:pt x="798" y="405"/>
                      </a:lnTo>
                      <a:lnTo>
                        <a:pt x="489"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9" name="Google Shape;7219;p31"/>
                <p:cNvSpPr/>
                <p:nvPr/>
              </p:nvSpPr>
              <p:spPr>
                <a:xfrm>
                  <a:off x="2592275" y="1497050"/>
                  <a:ext cx="32175" cy="32450"/>
                </a:xfrm>
                <a:custGeom>
                  <a:rect b="b" l="l" r="r" t="t"/>
                  <a:pathLst>
                    <a:path extrusionOk="0" h="1298" w="1287">
                      <a:moveTo>
                        <a:pt x="489" y="0"/>
                      </a:moveTo>
                      <a:lnTo>
                        <a:pt x="489" y="500"/>
                      </a:lnTo>
                      <a:lnTo>
                        <a:pt x="1" y="655"/>
                      </a:lnTo>
                      <a:lnTo>
                        <a:pt x="489" y="798"/>
                      </a:lnTo>
                      <a:lnTo>
                        <a:pt x="489" y="1298"/>
                      </a:lnTo>
                      <a:lnTo>
                        <a:pt x="798" y="893"/>
                      </a:lnTo>
                      <a:lnTo>
                        <a:pt x="1286" y="1048"/>
                      </a:lnTo>
                      <a:lnTo>
                        <a:pt x="989" y="655"/>
                      </a:lnTo>
                      <a:lnTo>
                        <a:pt x="1286" y="250"/>
                      </a:lnTo>
                      <a:lnTo>
                        <a:pt x="798" y="405"/>
                      </a:lnTo>
                      <a:lnTo>
                        <a:pt x="489"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0" name="Google Shape;7220;p31"/>
                <p:cNvSpPr/>
                <p:nvPr/>
              </p:nvSpPr>
              <p:spPr>
                <a:xfrm>
                  <a:off x="3361425" y="1920600"/>
                  <a:ext cx="32475" cy="32475"/>
                </a:xfrm>
                <a:custGeom>
                  <a:rect b="b" l="l" r="r" t="t"/>
                  <a:pathLst>
                    <a:path extrusionOk="0" h="1299" w="1299">
                      <a:moveTo>
                        <a:pt x="488" y="1"/>
                      </a:moveTo>
                      <a:lnTo>
                        <a:pt x="488" y="501"/>
                      </a:lnTo>
                      <a:lnTo>
                        <a:pt x="0" y="656"/>
                      </a:lnTo>
                      <a:lnTo>
                        <a:pt x="488" y="798"/>
                      </a:lnTo>
                      <a:lnTo>
                        <a:pt x="488" y="1298"/>
                      </a:lnTo>
                      <a:lnTo>
                        <a:pt x="798" y="894"/>
                      </a:lnTo>
                      <a:lnTo>
                        <a:pt x="1298" y="1048"/>
                      </a:lnTo>
                      <a:lnTo>
                        <a:pt x="989" y="656"/>
                      </a:lnTo>
                      <a:lnTo>
                        <a:pt x="1298" y="251"/>
                      </a:lnTo>
                      <a:lnTo>
                        <a:pt x="798" y="405"/>
                      </a:lnTo>
                      <a:lnTo>
                        <a:pt x="488"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1" name="Google Shape;7221;p31"/>
                <p:cNvSpPr/>
                <p:nvPr/>
              </p:nvSpPr>
              <p:spPr>
                <a:xfrm>
                  <a:off x="1761525" y="2082225"/>
                  <a:ext cx="32450" cy="32475"/>
                </a:xfrm>
                <a:custGeom>
                  <a:rect b="b" l="l" r="r" t="t"/>
                  <a:pathLst>
                    <a:path extrusionOk="0" h="1299" w="1298">
                      <a:moveTo>
                        <a:pt x="500" y="1"/>
                      </a:moveTo>
                      <a:lnTo>
                        <a:pt x="500" y="489"/>
                      </a:lnTo>
                      <a:lnTo>
                        <a:pt x="0" y="644"/>
                      </a:lnTo>
                      <a:lnTo>
                        <a:pt x="500" y="798"/>
                      </a:lnTo>
                      <a:lnTo>
                        <a:pt x="500" y="1299"/>
                      </a:lnTo>
                      <a:lnTo>
                        <a:pt x="798" y="894"/>
                      </a:lnTo>
                      <a:lnTo>
                        <a:pt x="1298" y="1048"/>
                      </a:lnTo>
                      <a:lnTo>
                        <a:pt x="988" y="644"/>
                      </a:lnTo>
                      <a:lnTo>
                        <a:pt x="1298" y="251"/>
                      </a:lnTo>
                      <a:lnTo>
                        <a:pt x="1298" y="251"/>
                      </a:lnTo>
                      <a:lnTo>
                        <a:pt x="798" y="394"/>
                      </a:lnTo>
                      <a:lnTo>
                        <a:pt x="500"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2" name="Google Shape;7222;p31"/>
                <p:cNvSpPr/>
                <p:nvPr/>
              </p:nvSpPr>
              <p:spPr>
                <a:xfrm>
                  <a:off x="1647825" y="2529000"/>
                  <a:ext cx="32450" cy="32475"/>
                </a:xfrm>
                <a:custGeom>
                  <a:rect b="b" l="l" r="r" t="t"/>
                  <a:pathLst>
                    <a:path extrusionOk="0" h="1299" w="1298">
                      <a:moveTo>
                        <a:pt x="500" y="1"/>
                      </a:moveTo>
                      <a:lnTo>
                        <a:pt x="500" y="489"/>
                      </a:lnTo>
                      <a:lnTo>
                        <a:pt x="0" y="644"/>
                      </a:lnTo>
                      <a:lnTo>
                        <a:pt x="500" y="799"/>
                      </a:lnTo>
                      <a:lnTo>
                        <a:pt x="500" y="1299"/>
                      </a:lnTo>
                      <a:lnTo>
                        <a:pt x="798" y="894"/>
                      </a:lnTo>
                      <a:lnTo>
                        <a:pt x="1298" y="1049"/>
                      </a:lnTo>
                      <a:lnTo>
                        <a:pt x="1298" y="1049"/>
                      </a:lnTo>
                      <a:lnTo>
                        <a:pt x="988" y="644"/>
                      </a:lnTo>
                      <a:lnTo>
                        <a:pt x="1298" y="251"/>
                      </a:lnTo>
                      <a:lnTo>
                        <a:pt x="798" y="394"/>
                      </a:lnTo>
                      <a:lnTo>
                        <a:pt x="500"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3" name="Google Shape;7223;p31"/>
                <p:cNvSpPr/>
                <p:nvPr/>
              </p:nvSpPr>
              <p:spPr>
                <a:xfrm>
                  <a:off x="780450" y="2377800"/>
                  <a:ext cx="32175" cy="32775"/>
                </a:xfrm>
                <a:custGeom>
                  <a:rect b="b" l="l" r="r" t="t"/>
                  <a:pathLst>
                    <a:path extrusionOk="0" h="1311" w="1287">
                      <a:moveTo>
                        <a:pt x="488" y="1"/>
                      </a:moveTo>
                      <a:lnTo>
                        <a:pt x="488" y="501"/>
                      </a:lnTo>
                      <a:lnTo>
                        <a:pt x="0" y="655"/>
                      </a:lnTo>
                      <a:lnTo>
                        <a:pt x="488" y="810"/>
                      </a:lnTo>
                      <a:lnTo>
                        <a:pt x="488" y="1310"/>
                      </a:lnTo>
                      <a:lnTo>
                        <a:pt x="798" y="905"/>
                      </a:lnTo>
                      <a:lnTo>
                        <a:pt x="1286" y="1060"/>
                      </a:lnTo>
                      <a:lnTo>
                        <a:pt x="988" y="655"/>
                      </a:lnTo>
                      <a:lnTo>
                        <a:pt x="1286" y="251"/>
                      </a:lnTo>
                      <a:lnTo>
                        <a:pt x="798" y="405"/>
                      </a:lnTo>
                      <a:lnTo>
                        <a:pt x="488"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4" name="Google Shape;7224;p31"/>
                <p:cNvSpPr/>
                <p:nvPr/>
              </p:nvSpPr>
              <p:spPr>
                <a:xfrm>
                  <a:off x="2243125" y="2420375"/>
                  <a:ext cx="32175" cy="32450"/>
                </a:xfrm>
                <a:custGeom>
                  <a:rect b="b" l="l" r="r" t="t"/>
                  <a:pathLst>
                    <a:path extrusionOk="0" h="1298" w="1287">
                      <a:moveTo>
                        <a:pt x="489" y="0"/>
                      </a:moveTo>
                      <a:lnTo>
                        <a:pt x="489" y="500"/>
                      </a:lnTo>
                      <a:lnTo>
                        <a:pt x="1" y="655"/>
                      </a:lnTo>
                      <a:lnTo>
                        <a:pt x="489" y="810"/>
                      </a:lnTo>
                      <a:lnTo>
                        <a:pt x="489" y="1298"/>
                      </a:lnTo>
                      <a:lnTo>
                        <a:pt x="798" y="905"/>
                      </a:lnTo>
                      <a:lnTo>
                        <a:pt x="1286" y="1060"/>
                      </a:lnTo>
                      <a:lnTo>
                        <a:pt x="989" y="655"/>
                      </a:lnTo>
                      <a:lnTo>
                        <a:pt x="1286" y="250"/>
                      </a:lnTo>
                      <a:lnTo>
                        <a:pt x="1286" y="250"/>
                      </a:lnTo>
                      <a:lnTo>
                        <a:pt x="798" y="405"/>
                      </a:lnTo>
                      <a:lnTo>
                        <a:pt x="489"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5" name="Google Shape;7225;p31"/>
                <p:cNvSpPr/>
                <p:nvPr/>
              </p:nvSpPr>
              <p:spPr>
                <a:xfrm>
                  <a:off x="3166450" y="3111225"/>
                  <a:ext cx="32475" cy="32475"/>
                </a:xfrm>
                <a:custGeom>
                  <a:rect b="b" l="l" r="r" t="t"/>
                  <a:pathLst>
                    <a:path extrusionOk="0" h="1299" w="1299">
                      <a:moveTo>
                        <a:pt x="501" y="1"/>
                      </a:moveTo>
                      <a:lnTo>
                        <a:pt x="501" y="501"/>
                      </a:lnTo>
                      <a:lnTo>
                        <a:pt x="1" y="643"/>
                      </a:lnTo>
                      <a:lnTo>
                        <a:pt x="501" y="798"/>
                      </a:lnTo>
                      <a:lnTo>
                        <a:pt x="501" y="1298"/>
                      </a:lnTo>
                      <a:lnTo>
                        <a:pt x="798" y="894"/>
                      </a:lnTo>
                      <a:lnTo>
                        <a:pt x="1298" y="1048"/>
                      </a:lnTo>
                      <a:lnTo>
                        <a:pt x="1298" y="1048"/>
                      </a:lnTo>
                      <a:lnTo>
                        <a:pt x="989" y="643"/>
                      </a:lnTo>
                      <a:lnTo>
                        <a:pt x="1298" y="251"/>
                      </a:lnTo>
                      <a:lnTo>
                        <a:pt x="798" y="405"/>
                      </a:lnTo>
                      <a:lnTo>
                        <a:pt x="501"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6" name="Google Shape;7226;p31"/>
                <p:cNvSpPr/>
                <p:nvPr/>
              </p:nvSpPr>
              <p:spPr>
                <a:xfrm>
                  <a:off x="3302475" y="3978300"/>
                  <a:ext cx="32175" cy="32475"/>
                </a:xfrm>
                <a:custGeom>
                  <a:rect b="b" l="l" r="r" t="t"/>
                  <a:pathLst>
                    <a:path extrusionOk="0" h="1299" w="1287">
                      <a:moveTo>
                        <a:pt x="489" y="0"/>
                      </a:moveTo>
                      <a:lnTo>
                        <a:pt x="489" y="500"/>
                      </a:lnTo>
                      <a:lnTo>
                        <a:pt x="1" y="655"/>
                      </a:lnTo>
                      <a:lnTo>
                        <a:pt x="489" y="810"/>
                      </a:lnTo>
                      <a:lnTo>
                        <a:pt x="489" y="1298"/>
                      </a:lnTo>
                      <a:lnTo>
                        <a:pt x="799" y="893"/>
                      </a:lnTo>
                      <a:lnTo>
                        <a:pt x="1287" y="1048"/>
                      </a:lnTo>
                      <a:lnTo>
                        <a:pt x="989" y="655"/>
                      </a:lnTo>
                      <a:lnTo>
                        <a:pt x="1287" y="250"/>
                      </a:lnTo>
                      <a:lnTo>
                        <a:pt x="799" y="405"/>
                      </a:lnTo>
                      <a:lnTo>
                        <a:pt x="489"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7" name="Google Shape;7227;p31"/>
                <p:cNvSpPr/>
                <p:nvPr/>
              </p:nvSpPr>
              <p:spPr>
                <a:xfrm>
                  <a:off x="2336000" y="3689575"/>
                  <a:ext cx="32475" cy="32475"/>
                </a:xfrm>
                <a:custGeom>
                  <a:rect b="b" l="l" r="r" t="t"/>
                  <a:pathLst>
                    <a:path extrusionOk="0" h="1299" w="1299">
                      <a:moveTo>
                        <a:pt x="500" y="0"/>
                      </a:moveTo>
                      <a:lnTo>
                        <a:pt x="500" y="489"/>
                      </a:lnTo>
                      <a:lnTo>
                        <a:pt x="0" y="643"/>
                      </a:lnTo>
                      <a:lnTo>
                        <a:pt x="500" y="798"/>
                      </a:lnTo>
                      <a:lnTo>
                        <a:pt x="500" y="1298"/>
                      </a:lnTo>
                      <a:lnTo>
                        <a:pt x="798" y="893"/>
                      </a:lnTo>
                      <a:lnTo>
                        <a:pt x="1298" y="1048"/>
                      </a:lnTo>
                      <a:lnTo>
                        <a:pt x="988" y="643"/>
                      </a:lnTo>
                      <a:lnTo>
                        <a:pt x="1298" y="238"/>
                      </a:lnTo>
                      <a:lnTo>
                        <a:pt x="798" y="393"/>
                      </a:lnTo>
                      <a:lnTo>
                        <a:pt x="500"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8" name="Google Shape;7228;p31"/>
                <p:cNvSpPr/>
                <p:nvPr/>
              </p:nvSpPr>
              <p:spPr>
                <a:xfrm>
                  <a:off x="2560425" y="3143675"/>
                  <a:ext cx="32475" cy="32475"/>
                </a:xfrm>
                <a:custGeom>
                  <a:rect b="b" l="l" r="r" t="t"/>
                  <a:pathLst>
                    <a:path extrusionOk="0" h="1299" w="1299">
                      <a:moveTo>
                        <a:pt x="501" y="0"/>
                      </a:moveTo>
                      <a:lnTo>
                        <a:pt x="501" y="488"/>
                      </a:lnTo>
                      <a:lnTo>
                        <a:pt x="1" y="643"/>
                      </a:lnTo>
                      <a:lnTo>
                        <a:pt x="501" y="798"/>
                      </a:lnTo>
                      <a:lnTo>
                        <a:pt x="501" y="1298"/>
                      </a:lnTo>
                      <a:lnTo>
                        <a:pt x="798" y="893"/>
                      </a:lnTo>
                      <a:lnTo>
                        <a:pt x="1298" y="1048"/>
                      </a:lnTo>
                      <a:lnTo>
                        <a:pt x="989" y="643"/>
                      </a:lnTo>
                      <a:lnTo>
                        <a:pt x="1298" y="250"/>
                      </a:lnTo>
                      <a:lnTo>
                        <a:pt x="1298" y="250"/>
                      </a:lnTo>
                      <a:lnTo>
                        <a:pt x="798" y="405"/>
                      </a:lnTo>
                      <a:lnTo>
                        <a:pt x="501"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9" name="Google Shape;7229;p31"/>
                <p:cNvSpPr/>
                <p:nvPr/>
              </p:nvSpPr>
              <p:spPr>
                <a:xfrm>
                  <a:off x="1914525" y="1848875"/>
                  <a:ext cx="32450" cy="32475"/>
                </a:xfrm>
                <a:custGeom>
                  <a:rect b="b" l="l" r="r" t="t"/>
                  <a:pathLst>
                    <a:path extrusionOk="0" h="1299" w="1298">
                      <a:moveTo>
                        <a:pt x="500" y="0"/>
                      </a:moveTo>
                      <a:lnTo>
                        <a:pt x="500" y="500"/>
                      </a:lnTo>
                      <a:lnTo>
                        <a:pt x="0" y="643"/>
                      </a:lnTo>
                      <a:lnTo>
                        <a:pt x="500" y="798"/>
                      </a:lnTo>
                      <a:lnTo>
                        <a:pt x="500" y="1298"/>
                      </a:lnTo>
                      <a:lnTo>
                        <a:pt x="810" y="893"/>
                      </a:lnTo>
                      <a:lnTo>
                        <a:pt x="1298" y="1048"/>
                      </a:lnTo>
                      <a:lnTo>
                        <a:pt x="988" y="643"/>
                      </a:lnTo>
                      <a:lnTo>
                        <a:pt x="1298" y="250"/>
                      </a:lnTo>
                      <a:lnTo>
                        <a:pt x="810" y="405"/>
                      </a:lnTo>
                      <a:lnTo>
                        <a:pt x="500"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0" name="Google Shape;7230;p31"/>
                <p:cNvSpPr/>
                <p:nvPr/>
              </p:nvSpPr>
              <p:spPr>
                <a:xfrm>
                  <a:off x="2360400" y="1131825"/>
                  <a:ext cx="32475" cy="32450"/>
                </a:xfrm>
                <a:custGeom>
                  <a:rect b="b" l="l" r="r" t="t"/>
                  <a:pathLst>
                    <a:path extrusionOk="0" h="1298" w="1299">
                      <a:moveTo>
                        <a:pt x="501" y="0"/>
                      </a:moveTo>
                      <a:lnTo>
                        <a:pt x="501" y="500"/>
                      </a:lnTo>
                      <a:lnTo>
                        <a:pt x="1" y="655"/>
                      </a:lnTo>
                      <a:lnTo>
                        <a:pt x="501" y="798"/>
                      </a:lnTo>
                      <a:lnTo>
                        <a:pt x="501" y="1298"/>
                      </a:lnTo>
                      <a:lnTo>
                        <a:pt x="798" y="893"/>
                      </a:lnTo>
                      <a:lnTo>
                        <a:pt x="1298" y="1048"/>
                      </a:lnTo>
                      <a:lnTo>
                        <a:pt x="989" y="655"/>
                      </a:lnTo>
                      <a:lnTo>
                        <a:pt x="1298" y="250"/>
                      </a:lnTo>
                      <a:lnTo>
                        <a:pt x="798" y="405"/>
                      </a:lnTo>
                      <a:lnTo>
                        <a:pt x="501"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1" name="Google Shape;7231;p31"/>
                <p:cNvSpPr/>
                <p:nvPr/>
              </p:nvSpPr>
              <p:spPr>
                <a:xfrm>
                  <a:off x="2275275" y="2911200"/>
                  <a:ext cx="32475" cy="32475"/>
                </a:xfrm>
                <a:custGeom>
                  <a:rect b="b" l="l" r="r" t="t"/>
                  <a:pathLst>
                    <a:path extrusionOk="0" h="1299" w="1299">
                      <a:moveTo>
                        <a:pt x="500" y="1"/>
                      </a:moveTo>
                      <a:lnTo>
                        <a:pt x="500" y="501"/>
                      </a:lnTo>
                      <a:lnTo>
                        <a:pt x="0" y="644"/>
                      </a:lnTo>
                      <a:lnTo>
                        <a:pt x="500" y="798"/>
                      </a:lnTo>
                      <a:lnTo>
                        <a:pt x="500" y="1298"/>
                      </a:lnTo>
                      <a:lnTo>
                        <a:pt x="798" y="894"/>
                      </a:lnTo>
                      <a:lnTo>
                        <a:pt x="1298" y="1048"/>
                      </a:lnTo>
                      <a:lnTo>
                        <a:pt x="989" y="644"/>
                      </a:lnTo>
                      <a:lnTo>
                        <a:pt x="1298" y="251"/>
                      </a:lnTo>
                      <a:lnTo>
                        <a:pt x="1298" y="251"/>
                      </a:lnTo>
                      <a:lnTo>
                        <a:pt x="798" y="393"/>
                      </a:lnTo>
                      <a:lnTo>
                        <a:pt x="500"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2" name="Google Shape;7232;p31"/>
                <p:cNvSpPr/>
                <p:nvPr/>
              </p:nvSpPr>
              <p:spPr>
                <a:xfrm>
                  <a:off x="2544350" y="3918175"/>
                  <a:ext cx="32175" cy="32475"/>
                </a:xfrm>
                <a:custGeom>
                  <a:rect b="b" l="l" r="r" t="t"/>
                  <a:pathLst>
                    <a:path extrusionOk="0" h="1299" w="1287">
                      <a:moveTo>
                        <a:pt x="489" y="0"/>
                      </a:moveTo>
                      <a:lnTo>
                        <a:pt x="489" y="500"/>
                      </a:lnTo>
                      <a:lnTo>
                        <a:pt x="1" y="655"/>
                      </a:lnTo>
                      <a:lnTo>
                        <a:pt x="489" y="810"/>
                      </a:lnTo>
                      <a:lnTo>
                        <a:pt x="489" y="1298"/>
                      </a:lnTo>
                      <a:lnTo>
                        <a:pt x="798" y="905"/>
                      </a:lnTo>
                      <a:lnTo>
                        <a:pt x="1287" y="1048"/>
                      </a:lnTo>
                      <a:lnTo>
                        <a:pt x="989" y="655"/>
                      </a:lnTo>
                      <a:lnTo>
                        <a:pt x="1287" y="250"/>
                      </a:lnTo>
                      <a:lnTo>
                        <a:pt x="798" y="405"/>
                      </a:lnTo>
                      <a:lnTo>
                        <a:pt x="489"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3" name="Google Shape;7233;p31"/>
                <p:cNvSpPr/>
                <p:nvPr/>
              </p:nvSpPr>
              <p:spPr>
                <a:xfrm>
                  <a:off x="2670850" y="2694200"/>
                  <a:ext cx="32175" cy="32475"/>
                </a:xfrm>
                <a:custGeom>
                  <a:rect b="b" l="l" r="r" t="t"/>
                  <a:pathLst>
                    <a:path extrusionOk="0" h="1299" w="1287">
                      <a:moveTo>
                        <a:pt x="489" y="1"/>
                      </a:moveTo>
                      <a:lnTo>
                        <a:pt x="489" y="489"/>
                      </a:lnTo>
                      <a:lnTo>
                        <a:pt x="1" y="644"/>
                      </a:lnTo>
                      <a:lnTo>
                        <a:pt x="489" y="799"/>
                      </a:lnTo>
                      <a:lnTo>
                        <a:pt x="489" y="1299"/>
                      </a:lnTo>
                      <a:lnTo>
                        <a:pt x="799" y="894"/>
                      </a:lnTo>
                      <a:lnTo>
                        <a:pt x="1287" y="1049"/>
                      </a:lnTo>
                      <a:lnTo>
                        <a:pt x="1287" y="1049"/>
                      </a:lnTo>
                      <a:lnTo>
                        <a:pt x="989" y="644"/>
                      </a:lnTo>
                      <a:lnTo>
                        <a:pt x="1287" y="251"/>
                      </a:lnTo>
                      <a:lnTo>
                        <a:pt x="799" y="394"/>
                      </a:lnTo>
                      <a:lnTo>
                        <a:pt x="489"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4" name="Google Shape;7234;p31"/>
                <p:cNvSpPr/>
                <p:nvPr/>
              </p:nvSpPr>
              <p:spPr>
                <a:xfrm>
                  <a:off x="2745875" y="1821775"/>
                  <a:ext cx="32450" cy="32475"/>
                </a:xfrm>
                <a:custGeom>
                  <a:rect b="b" l="l" r="r" t="t"/>
                  <a:pathLst>
                    <a:path extrusionOk="0" h="1299" w="1298">
                      <a:moveTo>
                        <a:pt x="500" y="1"/>
                      </a:moveTo>
                      <a:lnTo>
                        <a:pt x="500" y="489"/>
                      </a:lnTo>
                      <a:lnTo>
                        <a:pt x="0" y="644"/>
                      </a:lnTo>
                      <a:lnTo>
                        <a:pt x="500" y="799"/>
                      </a:lnTo>
                      <a:lnTo>
                        <a:pt x="500" y="1299"/>
                      </a:lnTo>
                      <a:lnTo>
                        <a:pt x="810" y="894"/>
                      </a:lnTo>
                      <a:lnTo>
                        <a:pt x="1298" y="1049"/>
                      </a:lnTo>
                      <a:lnTo>
                        <a:pt x="988" y="644"/>
                      </a:lnTo>
                      <a:lnTo>
                        <a:pt x="1298" y="251"/>
                      </a:lnTo>
                      <a:lnTo>
                        <a:pt x="810" y="394"/>
                      </a:lnTo>
                      <a:lnTo>
                        <a:pt x="500"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5" name="Google Shape;7235;p31"/>
                <p:cNvSpPr/>
                <p:nvPr/>
              </p:nvSpPr>
              <p:spPr>
                <a:xfrm>
                  <a:off x="3651050" y="3127300"/>
                  <a:ext cx="32450" cy="32475"/>
                </a:xfrm>
                <a:custGeom>
                  <a:rect b="b" l="l" r="r" t="t"/>
                  <a:pathLst>
                    <a:path extrusionOk="0" h="1299" w="1298">
                      <a:moveTo>
                        <a:pt x="488" y="0"/>
                      </a:moveTo>
                      <a:lnTo>
                        <a:pt x="488" y="501"/>
                      </a:lnTo>
                      <a:lnTo>
                        <a:pt x="0" y="655"/>
                      </a:lnTo>
                      <a:lnTo>
                        <a:pt x="488" y="810"/>
                      </a:lnTo>
                      <a:lnTo>
                        <a:pt x="488" y="1298"/>
                      </a:lnTo>
                      <a:lnTo>
                        <a:pt x="798" y="905"/>
                      </a:lnTo>
                      <a:lnTo>
                        <a:pt x="1298" y="1060"/>
                      </a:lnTo>
                      <a:lnTo>
                        <a:pt x="988" y="655"/>
                      </a:lnTo>
                      <a:lnTo>
                        <a:pt x="1298" y="251"/>
                      </a:lnTo>
                      <a:lnTo>
                        <a:pt x="798" y="405"/>
                      </a:lnTo>
                      <a:lnTo>
                        <a:pt x="488"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6" name="Google Shape;7236;p31"/>
                <p:cNvSpPr/>
                <p:nvPr/>
              </p:nvSpPr>
              <p:spPr>
                <a:xfrm>
                  <a:off x="4041275" y="2777250"/>
                  <a:ext cx="32175" cy="32775"/>
                </a:xfrm>
                <a:custGeom>
                  <a:rect b="b" l="l" r="r" t="t"/>
                  <a:pathLst>
                    <a:path extrusionOk="0" h="1311" w="1287">
                      <a:moveTo>
                        <a:pt x="488" y="1"/>
                      </a:moveTo>
                      <a:lnTo>
                        <a:pt x="488" y="501"/>
                      </a:lnTo>
                      <a:lnTo>
                        <a:pt x="0" y="656"/>
                      </a:lnTo>
                      <a:lnTo>
                        <a:pt x="488" y="810"/>
                      </a:lnTo>
                      <a:lnTo>
                        <a:pt x="488" y="1310"/>
                      </a:lnTo>
                      <a:lnTo>
                        <a:pt x="798" y="906"/>
                      </a:lnTo>
                      <a:lnTo>
                        <a:pt x="1286" y="1060"/>
                      </a:lnTo>
                      <a:lnTo>
                        <a:pt x="988" y="656"/>
                      </a:lnTo>
                      <a:lnTo>
                        <a:pt x="1286" y="251"/>
                      </a:lnTo>
                      <a:lnTo>
                        <a:pt x="798" y="406"/>
                      </a:lnTo>
                      <a:lnTo>
                        <a:pt x="488"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7" name="Google Shape;7237;p31"/>
                <p:cNvSpPr/>
                <p:nvPr/>
              </p:nvSpPr>
              <p:spPr>
                <a:xfrm>
                  <a:off x="1419225" y="2245650"/>
                  <a:ext cx="32450" cy="32475"/>
                </a:xfrm>
                <a:custGeom>
                  <a:rect b="b" l="l" r="r" t="t"/>
                  <a:pathLst>
                    <a:path extrusionOk="0" h="1299" w="1298">
                      <a:moveTo>
                        <a:pt x="500" y="0"/>
                      </a:moveTo>
                      <a:lnTo>
                        <a:pt x="500" y="500"/>
                      </a:lnTo>
                      <a:lnTo>
                        <a:pt x="0" y="655"/>
                      </a:lnTo>
                      <a:lnTo>
                        <a:pt x="500" y="810"/>
                      </a:lnTo>
                      <a:lnTo>
                        <a:pt x="500" y="1298"/>
                      </a:lnTo>
                      <a:lnTo>
                        <a:pt x="798" y="905"/>
                      </a:lnTo>
                      <a:lnTo>
                        <a:pt x="1298" y="1048"/>
                      </a:lnTo>
                      <a:lnTo>
                        <a:pt x="1298" y="1048"/>
                      </a:lnTo>
                      <a:lnTo>
                        <a:pt x="988" y="655"/>
                      </a:lnTo>
                      <a:lnTo>
                        <a:pt x="1298" y="250"/>
                      </a:lnTo>
                      <a:lnTo>
                        <a:pt x="798" y="405"/>
                      </a:lnTo>
                      <a:lnTo>
                        <a:pt x="500"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8" name="Google Shape;7238;p31"/>
                <p:cNvSpPr/>
                <p:nvPr/>
              </p:nvSpPr>
              <p:spPr>
                <a:xfrm>
                  <a:off x="3361425" y="3035625"/>
                  <a:ext cx="32475" cy="32475"/>
                </a:xfrm>
                <a:custGeom>
                  <a:rect b="b" l="l" r="r" t="t"/>
                  <a:pathLst>
                    <a:path extrusionOk="0" h="1299" w="1299">
                      <a:moveTo>
                        <a:pt x="488" y="0"/>
                      </a:moveTo>
                      <a:lnTo>
                        <a:pt x="488" y="489"/>
                      </a:lnTo>
                      <a:lnTo>
                        <a:pt x="0" y="643"/>
                      </a:lnTo>
                      <a:lnTo>
                        <a:pt x="488" y="798"/>
                      </a:lnTo>
                      <a:lnTo>
                        <a:pt x="488" y="1298"/>
                      </a:lnTo>
                      <a:lnTo>
                        <a:pt x="798" y="893"/>
                      </a:lnTo>
                      <a:lnTo>
                        <a:pt x="1298" y="1048"/>
                      </a:lnTo>
                      <a:lnTo>
                        <a:pt x="989" y="643"/>
                      </a:lnTo>
                      <a:lnTo>
                        <a:pt x="1298" y="239"/>
                      </a:lnTo>
                      <a:lnTo>
                        <a:pt x="798" y="393"/>
                      </a:lnTo>
                      <a:lnTo>
                        <a:pt x="488"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9" name="Google Shape;7239;p31"/>
                <p:cNvSpPr/>
                <p:nvPr/>
              </p:nvSpPr>
              <p:spPr>
                <a:xfrm>
                  <a:off x="1792475" y="2761175"/>
                  <a:ext cx="32175" cy="32475"/>
                </a:xfrm>
                <a:custGeom>
                  <a:rect b="b" l="l" r="r" t="t"/>
                  <a:pathLst>
                    <a:path extrusionOk="0" h="1299" w="1287">
                      <a:moveTo>
                        <a:pt x="489" y="1"/>
                      </a:moveTo>
                      <a:lnTo>
                        <a:pt x="489" y="501"/>
                      </a:lnTo>
                      <a:lnTo>
                        <a:pt x="0" y="644"/>
                      </a:lnTo>
                      <a:lnTo>
                        <a:pt x="489" y="799"/>
                      </a:lnTo>
                      <a:lnTo>
                        <a:pt x="489" y="1299"/>
                      </a:lnTo>
                      <a:lnTo>
                        <a:pt x="798" y="894"/>
                      </a:lnTo>
                      <a:lnTo>
                        <a:pt x="1286" y="1049"/>
                      </a:lnTo>
                      <a:lnTo>
                        <a:pt x="989" y="644"/>
                      </a:lnTo>
                      <a:lnTo>
                        <a:pt x="1286" y="251"/>
                      </a:lnTo>
                      <a:lnTo>
                        <a:pt x="798" y="406"/>
                      </a:lnTo>
                      <a:lnTo>
                        <a:pt x="489"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0" name="Google Shape;7240;p31"/>
                <p:cNvSpPr/>
                <p:nvPr/>
              </p:nvSpPr>
              <p:spPr>
                <a:xfrm>
                  <a:off x="1107275" y="2677850"/>
                  <a:ext cx="32475" cy="32450"/>
                </a:xfrm>
                <a:custGeom>
                  <a:rect b="b" l="l" r="r" t="t"/>
                  <a:pathLst>
                    <a:path extrusionOk="0" h="1298" w="1299">
                      <a:moveTo>
                        <a:pt x="500" y="0"/>
                      </a:moveTo>
                      <a:lnTo>
                        <a:pt x="500" y="500"/>
                      </a:lnTo>
                      <a:lnTo>
                        <a:pt x="0" y="655"/>
                      </a:lnTo>
                      <a:lnTo>
                        <a:pt x="500" y="810"/>
                      </a:lnTo>
                      <a:lnTo>
                        <a:pt x="500" y="1298"/>
                      </a:lnTo>
                      <a:lnTo>
                        <a:pt x="810" y="905"/>
                      </a:lnTo>
                      <a:lnTo>
                        <a:pt x="1298" y="1048"/>
                      </a:lnTo>
                      <a:lnTo>
                        <a:pt x="988" y="655"/>
                      </a:lnTo>
                      <a:lnTo>
                        <a:pt x="1298" y="250"/>
                      </a:lnTo>
                      <a:lnTo>
                        <a:pt x="810" y="405"/>
                      </a:lnTo>
                      <a:lnTo>
                        <a:pt x="500"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1" name="Google Shape;7241;p31"/>
                <p:cNvSpPr/>
                <p:nvPr/>
              </p:nvSpPr>
              <p:spPr>
                <a:xfrm>
                  <a:off x="3018525" y="2280175"/>
                  <a:ext cx="32475" cy="32475"/>
                </a:xfrm>
                <a:custGeom>
                  <a:rect b="b" l="l" r="r" t="t"/>
                  <a:pathLst>
                    <a:path extrusionOk="0" h="1299" w="1299">
                      <a:moveTo>
                        <a:pt x="500" y="0"/>
                      </a:moveTo>
                      <a:lnTo>
                        <a:pt x="500" y="500"/>
                      </a:lnTo>
                      <a:lnTo>
                        <a:pt x="0" y="655"/>
                      </a:lnTo>
                      <a:lnTo>
                        <a:pt x="500" y="810"/>
                      </a:lnTo>
                      <a:lnTo>
                        <a:pt x="500" y="1298"/>
                      </a:lnTo>
                      <a:lnTo>
                        <a:pt x="798" y="905"/>
                      </a:lnTo>
                      <a:lnTo>
                        <a:pt x="1298" y="1048"/>
                      </a:lnTo>
                      <a:lnTo>
                        <a:pt x="989" y="655"/>
                      </a:lnTo>
                      <a:lnTo>
                        <a:pt x="1298" y="250"/>
                      </a:lnTo>
                      <a:lnTo>
                        <a:pt x="798" y="405"/>
                      </a:lnTo>
                      <a:lnTo>
                        <a:pt x="500"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2" name="Google Shape;7242;p31"/>
                <p:cNvSpPr/>
                <p:nvPr/>
              </p:nvSpPr>
              <p:spPr>
                <a:xfrm>
                  <a:off x="2549425" y="2858225"/>
                  <a:ext cx="14900" cy="12800"/>
                </a:xfrm>
                <a:custGeom>
                  <a:rect b="b" l="l" r="r" t="t"/>
                  <a:pathLst>
                    <a:path extrusionOk="0" h="512" w="596">
                      <a:moveTo>
                        <a:pt x="274" y="0"/>
                      </a:moveTo>
                      <a:cubicBezTo>
                        <a:pt x="119" y="0"/>
                        <a:pt x="0" y="119"/>
                        <a:pt x="0" y="262"/>
                      </a:cubicBezTo>
                      <a:cubicBezTo>
                        <a:pt x="0" y="409"/>
                        <a:pt x="129" y="511"/>
                        <a:pt x="259" y="511"/>
                      </a:cubicBezTo>
                      <a:cubicBezTo>
                        <a:pt x="319" y="511"/>
                        <a:pt x="380" y="490"/>
                        <a:pt x="429" y="441"/>
                      </a:cubicBezTo>
                      <a:cubicBezTo>
                        <a:pt x="595" y="286"/>
                        <a:pt x="488" y="12"/>
                        <a:pt x="27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3" name="Google Shape;7243;p31"/>
                <p:cNvSpPr/>
                <p:nvPr/>
              </p:nvSpPr>
              <p:spPr>
                <a:xfrm>
                  <a:off x="2369925" y="2624550"/>
                  <a:ext cx="7475" cy="6475"/>
                </a:xfrm>
                <a:custGeom>
                  <a:rect b="b" l="l" r="r" t="t"/>
                  <a:pathLst>
                    <a:path extrusionOk="0" h="259" w="299">
                      <a:moveTo>
                        <a:pt x="132" y="1"/>
                      </a:moveTo>
                      <a:cubicBezTo>
                        <a:pt x="60" y="1"/>
                        <a:pt x="1" y="60"/>
                        <a:pt x="1" y="132"/>
                      </a:cubicBezTo>
                      <a:cubicBezTo>
                        <a:pt x="1" y="207"/>
                        <a:pt x="64" y="258"/>
                        <a:pt x="131" y="258"/>
                      </a:cubicBezTo>
                      <a:cubicBezTo>
                        <a:pt x="160" y="258"/>
                        <a:pt x="190" y="249"/>
                        <a:pt x="215" y="227"/>
                      </a:cubicBezTo>
                      <a:cubicBezTo>
                        <a:pt x="298" y="144"/>
                        <a:pt x="251" y="1"/>
                        <a:pt x="13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4" name="Google Shape;7244;p31"/>
                <p:cNvSpPr/>
                <p:nvPr/>
              </p:nvSpPr>
              <p:spPr>
                <a:xfrm>
                  <a:off x="2025825" y="2983825"/>
                  <a:ext cx="7475" cy="6650"/>
                </a:xfrm>
                <a:custGeom>
                  <a:rect b="b" l="l" r="r" t="t"/>
                  <a:pathLst>
                    <a:path extrusionOk="0" h="266" w="299">
                      <a:moveTo>
                        <a:pt x="132" y="1"/>
                      </a:moveTo>
                      <a:cubicBezTo>
                        <a:pt x="60" y="1"/>
                        <a:pt x="1" y="60"/>
                        <a:pt x="1" y="132"/>
                      </a:cubicBezTo>
                      <a:cubicBezTo>
                        <a:pt x="1" y="212"/>
                        <a:pt x="61" y="266"/>
                        <a:pt x="126" y="266"/>
                      </a:cubicBezTo>
                      <a:cubicBezTo>
                        <a:pt x="157" y="266"/>
                        <a:pt x="188" y="254"/>
                        <a:pt x="215" y="227"/>
                      </a:cubicBezTo>
                      <a:cubicBezTo>
                        <a:pt x="299" y="155"/>
                        <a:pt x="251" y="13"/>
                        <a:pt x="13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5" name="Google Shape;7245;p31"/>
                <p:cNvSpPr/>
                <p:nvPr/>
              </p:nvSpPr>
              <p:spPr>
                <a:xfrm>
                  <a:off x="2667000" y="2083975"/>
                  <a:ext cx="7750" cy="6400"/>
                </a:xfrm>
                <a:custGeom>
                  <a:rect b="b" l="l" r="r" t="t"/>
                  <a:pathLst>
                    <a:path extrusionOk="0" h="256" w="310">
                      <a:moveTo>
                        <a:pt x="125" y="1"/>
                      </a:moveTo>
                      <a:cubicBezTo>
                        <a:pt x="60" y="1"/>
                        <a:pt x="0" y="57"/>
                        <a:pt x="0" y="133"/>
                      </a:cubicBezTo>
                      <a:cubicBezTo>
                        <a:pt x="0" y="205"/>
                        <a:pt x="65" y="256"/>
                        <a:pt x="132" y="256"/>
                      </a:cubicBezTo>
                      <a:cubicBezTo>
                        <a:pt x="165" y="256"/>
                        <a:pt x="199" y="244"/>
                        <a:pt x="226" y="216"/>
                      </a:cubicBezTo>
                      <a:cubicBezTo>
                        <a:pt x="310" y="145"/>
                        <a:pt x="250" y="2"/>
                        <a:pt x="143" y="2"/>
                      </a:cubicBezTo>
                      <a:cubicBezTo>
                        <a:pt x="137" y="1"/>
                        <a:pt x="131" y="1"/>
                        <a:pt x="12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6" name="Google Shape;7246;p31"/>
                <p:cNvSpPr/>
                <p:nvPr/>
              </p:nvSpPr>
              <p:spPr>
                <a:xfrm>
                  <a:off x="2303550" y="2080750"/>
                  <a:ext cx="7475" cy="6450"/>
                </a:xfrm>
                <a:custGeom>
                  <a:rect b="b" l="l" r="r" t="t"/>
                  <a:pathLst>
                    <a:path extrusionOk="0" h="258" w="299">
                      <a:moveTo>
                        <a:pt x="131" y="0"/>
                      </a:moveTo>
                      <a:cubicBezTo>
                        <a:pt x="60" y="0"/>
                        <a:pt x="0" y="48"/>
                        <a:pt x="0" y="131"/>
                      </a:cubicBezTo>
                      <a:cubicBezTo>
                        <a:pt x="0" y="206"/>
                        <a:pt x="64" y="258"/>
                        <a:pt x="131" y="258"/>
                      </a:cubicBezTo>
                      <a:cubicBezTo>
                        <a:pt x="160" y="258"/>
                        <a:pt x="190" y="248"/>
                        <a:pt x="215" y="226"/>
                      </a:cubicBezTo>
                      <a:cubicBezTo>
                        <a:pt x="298" y="143"/>
                        <a:pt x="251" y="0"/>
                        <a:pt x="13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7" name="Google Shape;7247;p31"/>
                <p:cNvSpPr/>
                <p:nvPr/>
              </p:nvSpPr>
              <p:spPr>
                <a:xfrm>
                  <a:off x="1918475" y="2471525"/>
                  <a:ext cx="9650" cy="6625"/>
                </a:xfrm>
                <a:custGeom>
                  <a:rect b="b" l="l" r="r" t="t"/>
                  <a:pathLst>
                    <a:path extrusionOk="0" h="265" w="386">
                      <a:moveTo>
                        <a:pt x="177" y="1"/>
                      </a:moveTo>
                      <a:cubicBezTo>
                        <a:pt x="1" y="1"/>
                        <a:pt x="4" y="264"/>
                        <a:pt x="188" y="264"/>
                      </a:cubicBezTo>
                      <a:cubicBezTo>
                        <a:pt x="191" y="264"/>
                        <a:pt x="195" y="264"/>
                        <a:pt x="199" y="264"/>
                      </a:cubicBezTo>
                      <a:cubicBezTo>
                        <a:pt x="203" y="264"/>
                        <a:pt x="207" y="264"/>
                        <a:pt x="210" y="264"/>
                      </a:cubicBezTo>
                      <a:cubicBezTo>
                        <a:pt x="383" y="264"/>
                        <a:pt x="386" y="1"/>
                        <a:pt x="220" y="1"/>
                      </a:cubicBezTo>
                      <a:cubicBezTo>
                        <a:pt x="214" y="1"/>
                        <a:pt x="207" y="1"/>
                        <a:pt x="199" y="2"/>
                      </a:cubicBezTo>
                      <a:cubicBezTo>
                        <a:pt x="191" y="1"/>
                        <a:pt x="184" y="1"/>
                        <a:pt x="17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8" name="Google Shape;7248;p31"/>
                <p:cNvSpPr/>
                <p:nvPr/>
              </p:nvSpPr>
              <p:spPr>
                <a:xfrm>
                  <a:off x="2306625" y="3102300"/>
                  <a:ext cx="7675" cy="6650"/>
                </a:xfrm>
                <a:custGeom>
                  <a:rect b="b" l="l" r="r" t="t"/>
                  <a:pathLst>
                    <a:path extrusionOk="0" h="266" w="307">
                      <a:moveTo>
                        <a:pt x="139" y="0"/>
                      </a:moveTo>
                      <a:cubicBezTo>
                        <a:pt x="68" y="0"/>
                        <a:pt x="8" y="60"/>
                        <a:pt x="8" y="131"/>
                      </a:cubicBezTo>
                      <a:cubicBezTo>
                        <a:pt x="0" y="212"/>
                        <a:pt x="63" y="265"/>
                        <a:pt x="131" y="265"/>
                      </a:cubicBezTo>
                      <a:cubicBezTo>
                        <a:pt x="163" y="265"/>
                        <a:pt x="196" y="253"/>
                        <a:pt x="223" y="227"/>
                      </a:cubicBezTo>
                      <a:cubicBezTo>
                        <a:pt x="306" y="143"/>
                        <a:pt x="258" y="12"/>
                        <a:pt x="13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9" name="Google Shape;7249;p31"/>
                <p:cNvSpPr/>
                <p:nvPr/>
              </p:nvSpPr>
              <p:spPr>
                <a:xfrm>
                  <a:off x="2209300" y="3393375"/>
                  <a:ext cx="7650" cy="6375"/>
                </a:xfrm>
                <a:custGeom>
                  <a:rect b="b" l="l" r="r" t="t"/>
                  <a:pathLst>
                    <a:path extrusionOk="0" h="255" w="306">
                      <a:moveTo>
                        <a:pt x="121" y="0"/>
                      </a:moveTo>
                      <a:cubicBezTo>
                        <a:pt x="58" y="0"/>
                        <a:pt x="8" y="55"/>
                        <a:pt x="8" y="121"/>
                      </a:cubicBezTo>
                      <a:cubicBezTo>
                        <a:pt x="0" y="201"/>
                        <a:pt x="63" y="255"/>
                        <a:pt x="131" y="255"/>
                      </a:cubicBezTo>
                      <a:cubicBezTo>
                        <a:pt x="163" y="255"/>
                        <a:pt x="196" y="243"/>
                        <a:pt x="222" y="216"/>
                      </a:cubicBezTo>
                      <a:cubicBezTo>
                        <a:pt x="306" y="145"/>
                        <a:pt x="258" y="2"/>
                        <a:pt x="139" y="2"/>
                      </a:cubicBezTo>
                      <a:cubicBezTo>
                        <a:pt x="133" y="1"/>
                        <a:pt x="127" y="0"/>
                        <a:pt x="12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0" name="Google Shape;7250;p31"/>
                <p:cNvSpPr/>
                <p:nvPr/>
              </p:nvSpPr>
              <p:spPr>
                <a:xfrm>
                  <a:off x="2083875" y="3702375"/>
                  <a:ext cx="7775" cy="6650"/>
                </a:xfrm>
                <a:custGeom>
                  <a:rect b="b" l="l" r="r" t="t"/>
                  <a:pathLst>
                    <a:path extrusionOk="0" h="266" w="311">
                      <a:moveTo>
                        <a:pt x="144" y="0"/>
                      </a:moveTo>
                      <a:cubicBezTo>
                        <a:pt x="60" y="0"/>
                        <a:pt x="1" y="60"/>
                        <a:pt x="1" y="131"/>
                      </a:cubicBezTo>
                      <a:cubicBezTo>
                        <a:pt x="1" y="212"/>
                        <a:pt x="66" y="265"/>
                        <a:pt x="135" y="265"/>
                      </a:cubicBezTo>
                      <a:cubicBezTo>
                        <a:pt x="167" y="265"/>
                        <a:pt x="200" y="253"/>
                        <a:pt x="227" y="227"/>
                      </a:cubicBezTo>
                      <a:cubicBezTo>
                        <a:pt x="310" y="143"/>
                        <a:pt x="251" y="0"/>
                        <a:pt x="14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1" name="Google Shape;7251;p31"/>
                <p:cNvSpPr/>
                <p:nvPr/>
              </p:nvSpPr>
              <p:spPr>
                <a:xfrm>
                  <a:off x="2559225" y="3660700"/>
                  <a:ext cx="6875" cy="6275"/>
                </a:xfrm>
                <a:custGeom>
                  <a:rect b="b" l="l" r="r" t="t"/>
                  <a:pathLst>
                    <a:path extrusionOk="0" h="251" w="275">
                      <a:moveTo>
                        <a:pt x="132" y="0"/>
                      </a:moveTo>
                      <a:cubicBezTo>
                        <a:pt x="60" y="0"/>
                        <a:pt x="1" y="48"/>
                        <a:pt x="1" y="120"/>
                      </a:cubicBezTo>
                      <a:cubicBezTo>
                        <a:pt x="1" y="203"/>
                        <a:pt x="60" y="250"/>
                        <a:pt x="132" y="250"/>
                      </a:cubicBezTo>
                      <a:cubicBezTo>
                        <a:pt x="215" y="250"/>
                        <a:pt x="275" y="203"/>
                        <a:pt x="275" y="120"/>
                      </a:cubicBezTo>
                      <a:cubicBezTo>
                        <a:pt x="275" y="48"/>
                        <a:pt x="215" y="0"/>
                        <a:pt x="13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2" name="Google Shape;7252;p31"/>
                <p:cNvSpPr/>
                <p:nvPr/>
              </p:nvSpPr>
              <p:spPr>
                <a:xfrm>
                  <a:off x="2366350" y="4374475"/>
                  <a:ext cx="6875" cy="6575"/>
                </a:xfrm>
                <a:custGeom>
                  <a:rect b="b" l="l" r="r" t="t"/>
                  <a:pathLst>
                    <a:path extrusionOk="0" h="263" w="275">
                      <a:moveTo>
                        <a:pt x="144" y="1"/>
                      </a:moveTo>
                      <a:cubicBezTo>
                        <a:pt x="60" y="1"/>
                        <a:pt x="1" y="60"/>
                        <a:pt x="1" y="132"/>
                      </a:cubicBezTo>
                      <a:cubicBezTo>
                        <a:pt x="1" y="203"/>
                        <a:pt x="60" y="263"/>
                        <a:pt x="144" y="263"/>
                      </a:cubicBezTo>
                      <a:cubicBezTo>
                        <a:pt x="215" y="263"/>
                        <a:pt x="275" y="203"/>
                        <a:pt x="275" y="132"/>
                      </a:cubicBezTo>
                      <a:cubicBezTo>
                        <a:pt x="275" y="60"/>
                        <a:pt x="215" y="1"/>
                        <a:pt x="14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3" name="Google Shape;7253;p31"/>
                <p:cNvSpPr/>
                <p:nvPr/>
              </p:nvSpPr>
              <p:spPr>
                <a:xfrm>
                  <a:off x="3070300" y="3765175"/>
                  <a:ext cx="7475" cy="6650"/>
                </a:xfrm>
                <a:custGeom>
                  <a:rect b="b" l="l" r="r" t="t"/>
                  <a:pathLst>
                    <a:path extrusionOk="0" h="266" w="299">
                      <a:moveTo>
                        <a:pt x="132" y="1"/>
                      </a:moveTo>
                      <a:cubicBezTo>
                        <a:pt x="61" y="1"/>
                        <a:pt x="1" y="60"/>
                        <a:pt x="1" y="132"/>
                      </a:cubicBezTo>
                      <a:cubicBezTo>
                        <a:pt x="1" y="212"/>
                        <a:pt x="61" y="266"/>
                        <a:pt x="126" y="266"/>
                      </a:cubicBezTo>
                      <a:cubicBezTo>
                        <a:pt x="157" y="266"/>
                        <a:pt x="188" y="254"/>
                        <a:pt x="215" y="227"/>
                      </a:cubicBezTo>
                      <a:cubicBezTo>
                        <a:pt x="299" y="143"/>
                        <a:pt x="251" y="12"/>
                        <a:pt x="13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4" name="Google Shape;7254;p31"/>
                <p:cNvSpPr/>
                <p:nvPr/>
              </p:nvSpPr>
              <p:spPr>
                <a:xfrm>
                  <a:off x="2988150" y="3991400"/>
                  <a:ext cx="7475" cy="6450"/>
                </a:xfrm>
                <a:custGeom>
                  <a:rect b="b" l="l" r="r" t="t"/>
                  <a:pathLst>
                    <a:path extrusionOk="0" h="258" w="299">
                      <a:moveTo>
                        <a:pt x="132" y="0"/>
                      </a:moveTo>
                      <a:cubicBezTo>
                        <a:pt x="60" y="0"/>
                        <a:pt x="1" y="48"/>
                        <a:pt x="1" y="131"/>
                      </a:cubicBezTo>
                      <a:cubicBezTo>
                        <a:pt x="1" y="206"/>
                        <a:pt x="65" y="258"/>
                        <a:pt x="132" y="258"/>
                      </a:cubicBezTo>
                      <a:cubicBezTo>
                        <a:pt x="161" y="258"/>
                        <a:pt x="190" y="248"/>
                        <a:pt x="215" y="226"/>
                      </a:cubicBezTo>
                      <a:cubicBezTo>
                        <a:pt x="299" y="143"/>
                        <a:pt x="251" y="0"/>
                        <a:pt x="13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5" name="Google Shape;7255;p31"/>
                <p:cNvSpPr/>
                <p:nvPr/>
              </p:nvSpPr>
              <p:spPr>
                <a:xfrm>
                  <a:off x="2795575" y="4192900"/>
                  <a:ext cx="7475" cy="6650"/>
                </a:xfrm>
                <a:custGeom>
                  <a:rect b="b" l="l" r="r" t="t"/>
                  <a:pathLst>
                    <a:path extrusionOk="0" h="266" w="299">
                      <a:moveTo>
                        <a:pt x="131" y="1"/>
                      </a:moveTo>
                      <a:cubicBezTo>
                        <a:pt x="60" y="1"/>
                        <a:pt x="1" y="60"/>
                        <a:pt x="1" y="132"/>
                      </a:cubicBezTo>
                      <a:cubicBezTo>
                        <a:pt x="1" y="212"/>
                        <a:pt x="61" y="266"/>
                        <a:pt x="125" y="266"/>
                      </a:cubicBezTo>
                      <a:cubicBezTo>
                        <a:pt x="156" y="266"/>
                        <a:pt x="188" y="254"/>
                        <a:pt x="215" y="227"/>
                      </a:cubicBezTo>
                      <a:cubicBezTo>
                        <a:pt x="298" y="144"/>
                        <a:pt x="251" y="13"/>
                        <a:pt x="13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6" name="Google Shape;7256;p31"/>
                <p:cNvSpPr/>
                <p:nvPr/>
              </p:nvSpPr>
              <p:spPr>
                <a:xfrm>
                  <a:off x="3423925" y="3518125"/>
                  <a:ext cx="7775" cy="6650"/>
                </a:xfrm>
                <a:custGeom>
                  <a:rect b="b" l="l" r="r" t="t"/>
                  <a:pathLst>
                    <a:path extrusionOk="0" h="266" w="311">
                      <a:moveTo>
                        <a:pt x="143" y="0"/>
                      </a:moveTo>
                      <a:cubicBezTo>
                        <a:pt x="72" y="0"/>
                        <a:pt x="1" y="60"/>
                        <a:pt x="1" y="131"/>
                      </a:cubicBezTo>
                      <a:cubicBezTo>
                        <a:pt x="1" y="212"/>
                        <a:pt x="66" y="265"/>
                        <a:pt x="135" y="265"/>
                      </a:cubicBezTo>
                      <a:cubicBezTo>
                        <a:pt x="167" y="265"/>
                        <a:pt x="200" y="253"/>
                        <a:pt x="227" y="227"/>
                      </a:cubicBezTo>
                      <a:cubicBezTo>
                        <a:pt x="310" y="143"/>
                        <a:pt x="263" y="0"/>
                        <a:pt x="14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7" name="Google Shape;7257;p31"/>
                <p:cNvSpPr/>
                <p:nvPr/>
              </p:nvSpPr>
              <p:spPr>
                <a:xfrm>
                  <a:off x="4689275" y="3780950"/>
                  <a:ext cx="7750" cy="6650"/>
                </a:xfrm>
                <a:custGeom>
                  <a:rect b="b" l="l" r="r" t="t"/>
                  <a:pathLst>
                    <a:path extrusionOk="0" h="266" w="310">
                      <a:moveTo>
                        <a:pt x="143" y="1"/>
                      </a:moveTo>
                      <a:cubicBezTo>
                        <a:pt x="60" y="1"/>
                        <a:pt x="0" y="60"/>
                        <a:pt x="0" y="132"/>
                      </a:cubicBezTo>
                      <a:cubicBezTo>
                        <a:pt x="0" y="212"/>
                        <a:pt x="66" y="266"/>
                        <a:pt x="134" y="266"/>
                      </a:cubicBezTo>
                      <a:cubicBezTo>
                        <a:pt x="166" y="266"/>
                        <a:pt x="199" y="254"/>
                        <a:pt x="226" y="227"/>
                      </a:cubicBezTo>
                      <a:cubicBezTo>
                        <a:pt x="310" y="143"/>
                        <a:pt x="250" y="1"/>
                        <a:pt x="14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8" name="Google Shape;7258;p31"/>
                <p:cNvSpPr/>
                <p:nvPr/>
              </p:nvSpPr>
              <p:spPr>
                <a:xfrm>
                  <a:off x="3730525" y="4181600"/>
                  <a:ext cx="7450" cy="6450"/>
                </a:xfrm>
                <a:custGeom>
                  <a:rect b="b" l="l" r="r" t="t"/>
                  <a:pathLst>
                    <a:path extrusionOk="0" h="258" w="298">
                      <a:moveTo>
                        <a:pt x="131" y="0"/>
                      </a:moveTo>
                      <a:cubicBezTo>
                        <a:pt x="60" y="0"/>
                        <a:pt x="0" y="60"/>
                        <a:pt x="0" y="131"/>
                      </a:cubicBezTo>
                      <a:cubicBezTo>
                        <a:pt x="0" y="206"/>
                        <a:pt x="64" y="258"/>
                        <a:pt x="131" y="258"/>
                      </a:cubicBezTo>
                      <a:cubicBezTo>
                        <a:pt x="160" y="258"/>
                        <a:pt x="189" y="248"/>
                        <a:pt x="214" y="227"/>
                      </a:cubicBezTo>
                      <a:cubicBezTo>
                        <a:pt x="298" y="143"/>
                        <a:pt x="250" y="12"/>
                        <a:pt x="13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9" name="Google Shape;7259;p31"/>
                <p:cNvSpPr/>
                <p:nvPr/>
              </p:nvSpPr>
              <p:spPr>
                <a:xfrm>
                  <a:off x="3041150" y="3291300"/>
                  <a:ext cx="6850" cy="6575"/>
                </a:xfrm>
                <a:custGeom>
                  <a:rect b="b" l="l" r="r" t="t"/>
                  <a:pathLst>
                    <a:path extrusionOk="0" h="263" w="274">
                      <a:moveTo>
                        <a:pt x="143" y="1"/>
                      </a:moveTo>
                      <a:cubicBezTo>
                        <a:pt x="72" y="1"/>
                        <a:pt x="0" y="60"/>
                        <a:pt x="0" y="132"/>
                      </a:cubicBezTo>
                      <a:cubicBezTo>
                        <a:pt x="0" y="203"/>
                        <a:pt x="72" y="263"/>
                        <a:pt x="143" y="263"/>
                      </a:cubicBezTo>
                      <a:cubicBezTo>
                        <a:pt x="214" y="263"/>
                        <a:pt x="274" y="203"/>
                        <a:pt x="274" y="132"/>
                      </a:cubicBezTo>
                      <a:cubicBezTo>
                        <a:pt x="274" y="60"/>
                        <a:pt x="214" y="1"/>
                        <a:pt x="14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0" name="Google Shape;7260;p31"/>
                <p:cNvSpPr/>
                <p:nvPr/>
              </p:nvSpPr>
              <p:spPr>
                <a:xfrm>
                  <a:off x="2792000" y="3183250"/>
                  <a:ext cx="7775" cy="6650"/>
                </a:xfrm>
                <a:custGeom>
                  <a:rect b="b" l="l" r="r" t="t"/>
                  <a:pathLst>
                    <a:path extrusionOk="0" h="266" w="311">
                      <a:moveTo>
                        <a:pt x="144" y="1"/>
                      </a:moveTo>
                      <a:cubicBezTo>
                        <a:pt x="60" y="1"/>
                        <a:pt x="1" y="60"/>
                        <a:pt x="1" y="132"/>
                      </a:cubicBezTo>
                      <a:cubicBezTo>
                        <a:pt x="1" y="213"/>
                        <a:pt x="66" y="266"/>
                        <a:pt x="135" y="266"/>
                      </a:cubicBezTo>
                      <a:cubicBezTo>
                        <a:pt x="167" y="266"/>
                        <a:pt x="200" y="254"/>
                        <a:pt x="227" y="227"/>
                      </a:cubicBezTo>
                      <a:cubicBezTo>
                        <a:pt x="310" y="144"/>
                        <a:pt x="251" y="1"/>
                        <a:pt x="14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1" name="Google Shape;7261;p31"/>
                <p:cNvSpPr/>
                <p:nvPr/>
              </p:nvSpPr>
              <p:spPr>
                <a:xfrm>
                  <a:off x="2931600" y="2869500"/>
                  <a:ext cx="7775" cy="6500"/>
                </a:xfrm>
                <a:custGeom>
                  <a:rect b="b" l="l" r="r" t="t"/>
                  <a:pathLst>
                    <a:path extrusionOk="0" h="260" w="311">
                      <a:moveTo>
                        <a:pt x="123" y="0"/>
                      </a:moveTo>
                      <a:cubicBezTo>
                        <a:pt x="50" y="0"/>
                        <a:pt x="1" y="56"/>
                        <a:pt x="1" y="133"/>
                      </a:cubicBezTo>
                      <a:cubicBezTo>
                        <a:pt x="1" y="208"/>
                        <a:pt x="70" y="259"/>
                        <a:pt x="141" y="259"/>
                      </a:cubicBezTo>
                      <a:cubicBezTo>
                        <a:pt x="171" y="259"/>
                        <a:pt x="202" y="249"/>
                        <a:pt x="227" y="228"/>
                      </a:cubicBezTo>
                      <a:cubicBezTo>
                        <a:pt x="310" y="145"/>
                        <a:pt x="251" y="2"/>
                        <a:pt x="144" y="2"/>
                      </a:cubicBezTo>
                      <a:cubicBezTo>
                        <a:pt x="136" y="1"/>
                        <a:pt x="129" y="0"/>
                        <a:pt x="12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2" name="Google Shape;7262;p31"/>
                <p:cNvSpPr/>
                <p:nvPr/>
              </p:nvSpPr>
              <p:spPr>
                <a:xfrm>
                  <a:off x="2775025" y="2452800"/>
                  <a:ext cx="7475" cy="6675"/>
                </a:xfrm>
                <a:custGeom>
                  <a:rect b="b" l="l" r="r" t="t"/>
                  <a:pathLst>
                    <a:path extrusionOk="0" h="267" w="299">
                      <a:moveTo>
                        <a:pt x="132" y="1"/>
                      </a:moveTo>
                      <a:cubicBezTo>
                        <a:pt x="61" y="1"/>
                        <a:pt x="1" y="61"/>
                        <a:pt x="1" y="132"/>
                      </a:cubicBezTo>
                      <a:cubicBezTo>
                        <a:pt x="1" y="213"/>
                        <a:pt x="61" y="266"/>
                        <a:pt x="126" y="266"/>
                      </a:cubicBezTo>
                      <a:cubicBezTo>
                        <a:pt x="157" y="266"/>
                        <a:pt x="188" y="254"/>
                        <a:pt x="215" y="227"/>
                      </a:cubicBezTo>
                      <a:cubicBezTo>
                        <a:pt x="299" y="156"/>
                        <a:pt x="251" y="13"/>
                        <a:pt x="13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3" name="Google Shape;7263;p31"/>
                <p:cNvSpPr/>
                <p:nvPr/>
              </p:nvSpPr>
              <p:spPr>
                <a:xfrm>
                  <a:off x="3629900" y="2809400"/>
                  <a:ext cx="7775" cy="6650"/>
                </a:xfrm>
                <a:custGeom>
                  <a:rect b="b" l="l" r="r" t="t"/>
                  <a:pathLst>
                    <a:path extrusionOk="0" h="266" w="311">
                      <a:moveTo>
                        <a:pt x="144" y="1"/>
                      </a:moveTo>
                      <a:cubicBezTo>
                        <a:pt x="72" y="1"/>
                        <a:pt x="1" y="60"/>
                        <a:pt x="1" y="132"/>
                      </a:cubicBezTo>
                      <a:cubicBezTo>
                        <a:pt x="1" y="212"/>
                        <a:pt x="66" y="266"/>
                        <a:pt x="135" y="266"/>
                      </a:cubicBezTo>
                      <a:cubicBezTo>
                        <a:pt x="167" y="266"/>
                        <a:pt x="200" y="254"/>
                        <a:pt x="227" y="227"/>
                      </a:cubicBezTo>
                      <a:cubicBezTo>
                        <a:pt x="310" y="144"/>
                        <a:pt x="251" y="1"/>
                        <a:pt x="14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4" name="Google Shape;7264;p31"/>
                <p:cNvSpPr/>
                <p:nvPr/>
              </p:nvSpPr>
              <p:spPr>
                <a:xfrm>
                  <a:off x="3815350" y="3113600"/>
                  <a:ext cx="7450" cy="6650"/>
                </a:xfrm>
                <a:custGeom>
                  <a:rect b="b" l="l" r="r" t="t"/>
                  <a:pathLst>
                    <a:path extrusionOk="0" h="266" w="298">
                      <a:moveTo>
                        <a:pt x="131" y="1"/>
                      </a:moveTo>
                      <a:cubicBezTo>
                        <a:pt x="60" y="1"/>
                        <a:pt x="0" y="60"/>
                        <a:pt x="0" y="132"/>
                      </a:cubicBezTo>
                      <a:cubicBezTo>
                        <a:pt x="0" y="213"/>
                        <a:pt x="61" y="266"/>
                        <a:pt x="125" y="266"/>
                      </a:cubicBezTo>
                      <a:cubicBezTo>
                        <a:pt x="156" y="266"/>
                        <a:pt x="188" y="254"/>
                        <a:pt x="215" y="227"/>
                      </a:cubicBezTo>
                      <a:cubicBezTo>
                        <a:pt x="298" y="156"/>
                        <a:pt x="250" y="13"/>
                        <a:pt x="13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5" name="Google Shape;7265;p31"/>
                <p:cNvSpPr/>
                <p:nvPr/>
              </p:nvSpPr>
              <p:spPr>
                <a:xfrm>
                  <a:off x="2695275" y="3010025"/>
                  <a:ext cx="6850" cy="6575"/>
                </a:xfrm>
                <a:custGeom>
                  <a:rect b="b" l="l" r="r" t="t"/>
                  <a:pathLst>
                    <a:path extrusionOk="0" h="263" w="274">
                      <a:moveTo>
                        <a:pt x="131" y="0"/>
                      </a:moveTo>
                      <a:cubicBezTo>
                        <a:pt x="60" y="0"/>
                        <a:pt x="0" y="60"/>
                        <a:pt x="0" y="131"/>
                      </a:cubicBezTo>
                      <a:cubicBezTo>
                        <a:pt x="0" y="203"/>
                        <a:pt x="60" y="262"/>
                        <a:pt x="131" y="262"/>
                      </a:cubicBezTo>
                      <a:cubicBezTo>
                        <a:pt x="203" y="262"/>
                        <a:pt x="274" y="203"/>
                        <a:pt x="274" y="131"/>
                      </a:cubicBezTo>
                      <a:cubicBezTo>
                        <a:pt x="274" y="60"/>
                        <a:pt x="203" y="0"/>
                        <a:pt x="13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6" name="Google Shape;7266;p31"/>
                <p:cNvSpPr/>
                <p:nvPr/>
              </p:nvSpPr>
              <p:spPr>
                <a:xfrm>
                  <a:off x="1995775" y="2767725"/>
                  <a:ext cx="7750" cy="6475"/>
                </a:xfrm>
                <a:custGeom>
                  <a:rect b="b" l="l" r="r" t="t"/>
                  <a:pathLst>
                    <a:path extrusionOk="0" h="259" w="310">
                      <a:moveTo>
                        <a:pt x="143" y="1"/>
                      </a:moveTo>
                      <a:cubicBezTo>
                        <a:pt x="72" y="1"/>
                        <a:pt x="12" y="60"/>
                        <a:pt x="0" y="132"/>
                      </a:cubicBezTo>
                      <a:cubicBezTo>
                        <a:pt x="0" y="207"/>
                        <a:pt x="70" y="258"/>
                        <a:pt x="141" y="258"/>
                      </a:cubicBezTo>
                      <a:cubicBezTo>
                        <a:pt x="171" y="258"/>
                        <a:pt x="201" y="249"/>
                        <a:pt x="227" y="227"/>
                      </a:cubicBezTo>
                      <a:cubicBezTo>
                        <a:pt x="310" y="144"/>
                        <a:pt x="250" y="1"/>
                        <a:pt x="14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7" name="Google Shape;7267;p31"/>
                <p:cNvSpPr/>
                <p:nvPr/>
              </p:nvSpPr>
              <p:spPr>
                <a:xfrm>
                  <a:off x="1842475" y="2609675"/>
                  <a:ext cx="7475" cy="6525"/>
                </a:xfrm>
                <a:custGeom>
                  <a:rect b="b" l="l" r="r" t="t"/>
                  <a:pathLst>
                    <a:path extrusionOk="0" h="261" w="299">
                      <a:moveTo>
                        <a:pt x="132" y="1"/>
                      </a:moveTo>
                      <a:cubicBezTo>
                        <a:pt x="60" y="1"/>
                        <a:pt x="1" y="60"/>
                        <a:pt x="1" y="132"/>
                      </a:cubicBezTo>
                      <a:cubicBezTo>
                        <a:pt x="1" y="212"/>
                        <a:pt x="61" y="260"/>
                        <a:pt x="126" y="260"/>
                      </a:cubicBezTo>
                      <a:cubicBezTo>
                        <a:pt x="157" y="260"/>
                        <a:pt x="188" y="250"/>
                        <a:pt x="215" y="227"/>
                      </a:cubicBezTo>
                      <a:cubicBezTo>
                        <a:pt x="298" y="143"/>
                        <a:pt x="251" y="12"/>
                        <a:pt x="13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8" name="Google Shape;7268;p31"/>
                <p:cNvSpPr/>
                <p:nvPr/>
              </p:nvSpPr>
              <p:spPr>
                <a:xfrm>
                  <a:off x="1810500" y="1837825"/>
                  <a:ext cx="9225" cy="6625"/>
                </a:xfrm>
                <a:custGeom>
                  <a:rect b="b" l="l" r="r" t="t"/>
                  <a:pathLst>
                    <a:path extrusionOk="0" h="265" w="369">
                      <a:moveTo>
                        <a:pt x="164" y="0"/>
                      </a:moveTo>
                      <a:cubicBezTo>
                        <a:pt x="1" y="0"/>
                        <a:pt x="1" y="265"/>
                        <a:pt x="164" y="265"/>
                      </a:cubicBezTo>
                      <a:cubicBezTo>
                        <a:pt x="170" y="265"/>
                        <a:pt x="177" y="265"/>
                        <a:pt x="184" y="264"/>
                      </a:cubicBezTo>
                      <a:cubicBezTo>
                        <a:pt x="191" y="265"/>
                        <a:pt x="198" y="265"/>
                        <a:pt x="205" y="265"/>
                      </a:cubicBezTo>
                      <a:cubicBezTo>
                        <a:pt x="368" y="265"/>
                        <a:pt x="368" y="0"/>
                        <a:pt x="205" y="0"/>
                      </a:cubicBezTo>
                      <a:cubicBezTo>
                        <a:pt x="198" y="0"/>
                        <a:pt x="191" y="1"/>
                        <a:pt x="184" y="2"/>
                      </a:cubicBezTo>
                      <a:cubicBezTo>
                        <a:pt x="177" y="1"/>
                        <a:pt x="170" y="0"/>
                        <a:pt x="16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9" name="Google Shape;7269;p31"/>
                <p:cNvSpPr/>
                <p:nvPr/>
              </p:nvSpPr>
              <p:spPr>
                <a:xfrm>
                  <a:off x="1120375" y="1474375"/>
                  <a:ext cx="7450" cy="6400"/>
                </a:xfrm>
                <a:custGeom>
                  <a:rect b="b" l="l" r="r" t="t"/>
                  <a:pathLst>
                    <a:path extrusionOk="0" h="256" w="298">
                      <a:moveTo>
                        <a:pt x="113" y="1"/>
                      </a:moveTo>
                      <a:cubicBezTo>
                        <a:pt x="50" y="1"/>
                        <a:pt x="0" y="57"/>
                        <a:pt x="0" y="133"/>
                      </a:cubicBezTo>
                      <a:cubicBezTo>
                        <a:pt x="0" y="205"/>
                        <a:pt x="59" y="256"/>
                        <a:pt x="124" y="256"/>
                      </a:cubicBezTo>
                      <a:cubicBezTo>
                        <a:pt x="155" y="256"/>
                        <a:pt x="187" y="244"/>
                        <a:pt x="214" y="217"/>
                      </a:cubicBezTo>
                      <a:cubicBezTo>
                        <a:pt x="298" y="145"/>
                        <a:pt x="250" y="2"/>
                        <a:pt x="131" y="2"/>
                      </a:cubicBezTo>
                      <a:cubicBezTo>
                        <a:pt x="125" y="1"/>
                        <a:pt x="119" y="1"/>
                        <a:pt x="11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0" name="Google Shape;7270;p31"/>
                <p:cNvSpPr/>
                <p:nvPr/>
              </p:nvSpPr>
              <p:spPr>
                <a:xfrm>
                  <a:off x="1754675" y="1531525"/>
                  <a:ext cx="7750" cy="6400"/>
                </a:xfrm>
                <a:custGeom>
                  <a:rect b="b" l="l" r="r" t="t"/>
                  <a:pathLst>
                    <a:path extrusionOk="0" h="256" w="310">
                      <a:moveTo>
                        <a:pt x="125" y="1"/>
                      </a:moveTo>
                      <a:cubicBezTo>
                        <a:pt x="60" y="1"/>
                        <a:pt x="0" y="57"/>
                        <a:pt x="0" y="133"/>
                      </a:cubicBezTo>
                      <a:cubicBezTo>
                        <a:pt x="0" y="205"/>
                        <a:pt x="65" y="256"/>
                        <a:pt x="133" y="256"/>
                      </a:cubicBezTo>
                      <a:cubicBezTo>
                        <a:pt x="166" y="256"/>
                        <a:pt x="199" y="244"/>
                        <a:pt x="227" y="217"/>
                      </a:cubicBezTo>
                      <a:cubicBezTo>
                        <a:pt x="310" y="145"/>
                        <a:pt x="250" y="2"/>
                        <a:pt x="143" y="2"/>
                      </a:cubicBezTo>
                      <a:cubicBezTo>
                        <a:pt x="137" y="1"/>
                        <a:pt x="131" y="1"/>
                        <a:pt x="12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1" name="Google Shape;7271;p31"/>
                <p:cNvSpPr/>
                <p:nvPr/>
              </p:nvSpPr>
              <p:spPr>
                <a:xfrm>
                  <a:off x="1641050" y="1002925"/>
                  <a:ext cx="7675" cy="6650"/>
                </a:xfrm>
                <a:custGeom>
                  <a:rect b="b" l="l" r="r" t="t"/>
                  <a:pathLst>
                    <a:path extrusionOk="0" h="266" w="307">
                      <a:moveTo>
                        <a:pt x="140" y="1"/>
                      </a:moveTo>
                      <a:cubicBezTo>
                        <a:pt x="69" y="1"/>
                        <a:pt x="9" y="60"/>
                        <a:pt x="9" y="132"/>
                      </a:cubicBezTo>
                      <a:cubicBezTo>
                        <a:pt x="1" y="212"/>
                        <a:pt x="64" y="266"/>
                        <a:pt x="132" y="266"/>
                      </a:cubicBezTo>
                      <a:cubicBezTo>
                        <a:pt x="164" y="266"/>
                        <a:pt x="197" y="254"/>
                        <a:pt x="223" y="227"/>
                      </a:cubicBezTo>
                      <a:cubicBezTo>
                        <a:pt x="307" y="144"/>
                        <a:pt x="259" y="1"/>
                        <a:pt x="14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2" name="Google Shape;7272;p31"/>
                <p:cNvSpPr/>
                <p:nvPr/>
              </p:nvSpPr>
              <p:spPr>
                <a:xfrm>
                  <a:off x="1448075" y="2492100"/>
                  <a:ext cx="7775" cy="6650"/>
                </a:xfrm>
                <a:custGeom>
                  <a:rect b="b" l="l" r="r" t="t"/>
                  <a:pathLst>
                    <a:path extrusionOk="0" h="266" w="311">
                      <a:moveTo>
                        <a:pt x="144" y="1"/>
                      </a:moveTo>
                      <a:cubicBezTo>
                        <a:pt x="72" y="1"/>
                        <a:pt x="13" y="60"/>
                        <a:pt x="1" y="132"/>
                      </a:cubicBezTo>
                      <a:cubicBezTo>
                        <a:pt x="1" y="212"/>
                        <a:pt x="67" y="266"/>
                        <a:pt x="135" y="266"/>
                      </a:cubicBezTo>
                      <a:cubicBezTo>
                        <a:pt x="167" y="266"/>
                        <a:pt x="200" y="254"/>
                        <a:pt x="227" y="227"/>
                      </a:cubicBezTo>
                      <a:cubicBezTo>
                        <a:pt x="310" y="155"/>
                        <a:pt x="263" y="13"/>
                        <a:pt x="14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3" name="Google Shape;7273;p31"/>
                <p:cNvSpPr/>
                <p:nvPr/>
              </p:nvSpPr>
              <p:spPr>
                <a:xfrm>
                  <a:off x="1562550" y="2880800"/>
                  <a:ext cx="9225" cy="6650"/>
                </a:xfrm>
                <a:custGeom>
                  <a:rect b="b" l="l" r="r" t="t"/>
                  <a:pathLst>
                    <a:path extrusionOk="0" h="266" w="369">
                      <a:moveTo>
                        <a:pt x="164" y="1"/>
                      </a:moveTo>
                      <a:cubicBezTo>
                        <a:pt x="1" y="1"/>
                        <a:pt x="1" y="265"/>
                        <a:pt x="164" y="265"/>
                      </a:cubicBezTo>
                      <a:cubicBezTo>
                        <a:pt x="171" y="265"/>
                        <a:pt x="177" y="265"/>
                        <a:pt x="184" y="264"/>
                      </a:cubicBezTo>
                      <a:cubicBezTo>
                        <a:pt x="191" y="265"/>
                        <a:pt x="198" y="265"/>
                        <a:pt x="205" y="265"/>
                      </a:cubicBezTo>
                      <a:cubicBezTo>
                        <a:pt x="368" y="265"/>
                        <a:pt x="368" y="1"/>
                        <a:pt x="205" y="1"/>
                      </a:cubicBezTo>
                      <a:cubicBezTo>
                        <a:pt x="198" y="1"/>
                        <a:pt x="191" y="1"/>
                        <a:pt x="184" y="2"/>
                      </a:cubicBezTo>
                      <a:cubicBezTo>
                        <a:pt x="177" y="1"/>
                        <a:pt x="171" y="1"/>
                        <a:pt x="16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4" name="Google Shape;7274;p31"/>
                <p:cNvSpPr/>
                <p:nvPr/>
              </p:nvSpPr>
              <p:spPr>
                <a:xfrm>
                  <a:off x="2004500" y="2263775"/>
                  <a:ext cx="9350" cy="6600"/>
                </a:xfrm>
                <a:custGeom>
                  <a:rect b="b" l="l" r="r" t="t"/>
                  <a:pathLst>
                    <a:path extrusionOk="0" h="264" w="374">
                      <a:moveTo>
                        <a:pt x="166" y="0"/>
                      </a:moveTo>
                      <a:cubicBezTo>
                        <a:pt x="0" y="0"/>
                        <a:pt x="4" y="264"/>
                        <a:pt x="176" y="264"/>
                      </a:cubicBezTo>
                      <a:cubicBezTo>
                        <a:pt x="180" y="264"/>
                        <a:pt x="183" y="264"/>
                        <a:pt x="187" y="263"/>
                      </a:cubicBezTo>
                      <a:cubicBezTo>
                        <a:pt x="191" y="264"/>
                        <a:pt x="195" y="264"/>
                        <a:pt x="198" y="264"/>
                      </a:cubicBezTo>
                      <a:cubicBezTo>
                        <a:pt x="371" y="264"/>
                        <a:pt x="374" y="0"/>
                        <a:pt x="208" y="0"/>
                      </a:cubicBezTo>
                      <a:cubicBezTo>
                        <a:pt x="202" y="0"/>
                        <a:pt x="195" y="1"/>
                        <a:pt x="187" y="2"/>
                      </a:cubicBezTo>
                      <a:cubicBezTo>
                        <a:pt x="180" y="1"/>
                        <a:pt x="173" y="0"/>
                        <a:pt x="16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5" name="Google Shape;7275;p31"/>
                <p:cNvSpPr/>
                <p:nvPr/>
              </p:nvSpPr>
              <p:spPr>
                <a:xfrm>
                  <a:off x="1084350" y="2031025"/>
                  <a:ext cx="7475" cy="6600"/>
                </a:xfrm>
                <a:custGeom>
                  <a:rect b="b" l="l" r="r" t="t"/>
                  <a:pathLst>
                    <a:path extrusionOk="0" h="264" w="299">
                      <a:moveTo>
                        <a:pt x="131" y="1"/>
                      </a:moveTo>
                      <a:cubicBezTo>
                        <a:pt x="60" y="1"/>
                        <a:pt x="0" y="60"/>
                        <a:pt x="0" y="132"/>
                      </a:cubicBezTo>
                      <a:cubicBezTo>
                        <a:pt x="0" y="206"/>
                        <a:pt x="64" y="264"/>
                        <a:pt x="130" y="264"/>
                      </a:cubicBezTo>
                      <a:cubicBezTo>
                        <a:pt x="160" y="264"/>
                        <a:pt x="189" y="253"/>
                        <a:pt x="215" y="227"/>
                      </a:cubicBezTo>
                      <a:cubicBezTo>
                        <a:pt x="298" y="144"/>
                        <a:pt x="251" y="1"/>
                        <a:pt x="13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6" name="Google Shape;7276;p31"/>
                <p:cNvSpPr/>
                <p:nvPr/>
              </p:nvSpPr>
              <p:spPr>
                <a:xfrm>
                  <a:off x="1136450" y="2258750"/>
                  <a:ext cx="7450" cy="6450"/>
                </a:xfrm>
                <a:custGeom>
                  <a:rect b="b" l="l" r="r" t="t"/>
                  <a:pathLst>
                    <a:path extrusionOk="0" h="258" w="298">
                      <a:moveTo>
                        <a:pt x="131" y="0"/>
                      </a:moveTo>
                      <a:cubicBezTo>
                        <a:pt x="60" y="0"/>
                        <a:pt x="0" y="48"/>
                        <a:pt x="0" y="131"/>
                      </a:cubicBezTo>
                      <a:cubicBezTo>
                        <a:pt x="0" y="206"/>
                        <a:pt x="64" y="258"/>
                        <a:pt x="131" y="258"/>
                      </a:cubicBezTo>
                      <a:cubicBezTo>
                        <a:pt x="160" y="258"/>
                        <a:pt x="189" y="248"/>
                        <a:pt x="214" y="226"/>
                      </a:cubicBezTo>
                      <a:cubicBezTo>
                        <a:pt x="298" y="143"/>
                        <a:pt x="250" y="0"/>
                        <a:pt x="13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7" name="Google Shape;7277;p31"/>
                <p:cNvSpPr/>
                <p:nvPr/>
              </p:nvSpPr>
              <p:spPr>
                <a:xfrm>
                  <a:off x="2517275" y="1742000"/>
                  <a:ext cx="7750" cy="6475"/>
                </a:xfrm>
                <a:custGeom>
                  <a:rect b="b" l="l" r="r" t="t"/>
                  <a:pathLst>
                    <a:path extrusionOk="0" h="259" w="310">
                      <a:moveTo>
                        <a:pt x="143" y="1"/>
                      </a:moveTo>
                      <a:cubicBezTo>
                        <a:pt x="60" y="1"/>
                        <a:pt x="0" y="60"/>
                        <a:pt x="0" y="132"/>
                      </a:cubicBezTo>
                      <a:cubicBezTo>
                        <a:pt x="0" y="207"/>
                        <a:pt x="70" y="258"/>
                        <a:pt x="140" y="258"/>
                      </a:cubicBezTo>
                      <a:cubicBezTo>
                        <a:pt x="171" y="258"/>
                        <a:pt x="201" y="249"/>
                        <a:pt x="226" y="227"/>
                      </a:cubicBezTo>
                      <a:cubicBezTo>
                        <a:pt x="310" y="144"/>
                        <a:pt x="250" y="1"/>
                        <a:pt x="14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8" name="Google Shape;7278;p31"/>
                <p:cNvSpPr/>
                <p:nvPr/>
              </p:nvSpPr>
              <p:spPr>
                <a:xfrm>
                  <a:off x="2397900" y="1508950"/>
                  <a:ext cx="6875" cy="6575"/>
                </a:xfrm>
                <a:custGeom>
                  <a:rect b="b" l="l" r="r" t="t"/>
                  <a:pathLst>
                    <a:path extrusionOk="0" h="263" w="275">
                      <a:moveTo>
                        <a:pt x="144" y="0"/>
                      </a:moveTo>
                      <a:cubicBezTo>
                        <a:pt x="60" y="0"/>
                        <a:pt x="1" y="60"/>
                        <a:pt x="1" y="131"/>
                      </a:cubicBezTo>
                      <a:cubicBezTo>
                        <a:pt x="1" y="203"/>
                        <a:pt x="60" y="262"/>
                        <a:pt x="144" y="262"/>
                      </a:cubicBezTo>
                      <a:cubicBezTo>
                        <a:pt x="215" y="262"/>
                        <a:pt x="275" y="203"/>
                        <a:pt x="275" y="131"/>
                      </a:cubicBezTo>
                      <a:cubicBezTo>
                        <a:pt x="275" y="60"/>
                        <a:pt x="215" y="0"/>
                        <a:pt x="14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9" name="Google Shape;7279;p31"/>
                <p:cNvSpPr/>
                <p:nvPr/>
              </p:nvSpPr>
              <p:spPr>
                <a:xfrm>
                  <a:off x="2788725" y="1418150"/>
                  <a:ext cx="7475" cy="6675"/>
                </a:xfrm>
                <a:custGeom>
                  <a:rect b="b" l="l" r="r" t="t"/>
                  <a:pathLst>
                    <a:path extrusionOk="0" h="267" w="299">
                      <a:moveTo>
                        <a:pt x="132" y="1"/>
                      </a:moveTo>
                      <a:cubicBezTo>
                        <a:pt x="60" y="1"/>
                        <a:pt x="1" y="60"/>
                        <a:pt x="1" y="132"/>
                      </a:cubicBezTo>
                      <a:cubicBezTo>
                        <a:pt x="1" y="213"/>
                        <a:pt x="61" y="266"/>
                        <a:pt x="126" y="266"/>
                      </a:cubicBezTo>
                      <a:cubicBezTo>
                        <a:pt x="156" y="266"/>
                        <a:pt x="188" y="254"/>
                        <a:pt x="215" y="227"/>
                      </a:cubicBezTo>
                      <a:cubicBezTo>
                        <a:pt x="298" y="156"/>
                        <a:pt x="251" y="13"/>
                        <a:pt x="13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0" name="Google Shape;7280;p31"/>
                <p:cNvSpPr/>
                <p:nvPr/>
              </p:nvSpPr>
              <p:spPr>
                <a:xfrm>
                  <a:off x="2573225" y="1144925"/>
                  <a:ext cx="7775" cy="6450"/>
                </a:xfrm>
                <a:custGeom>
                  <a:rect b="b" l="l" r="r" t="t"/>
                  <a:pathLst>
                    <a:path extrusionOk="0" h="258" w="311">
                      <a:moveTo>
                        <a:pt x="132" y="0"/>
                      </a:moveTo>
                      <a:cubicBezTo>
                        <a:pt x="60" y="0"/>
                        <a:pt x="1" y="48"/>
                        <a:pt x="1" y="131"/>
                      </a:cubicBezTo>
                      <a:cubicBezTo>
                        <a:pt x="1" y="206"/>
                        <a:pt x="64" y="257"/>
                        <a:pt x="131" y="257"/>
                      </a:cubicBezTo>
                      <a:cubicBezTo>
                        <a:pt x="160" y="257"/>
                        <a:pt x="190" y="248"/>
                        <a:pt x="215" y="226"/>
                      </a:cubicBezTo>
                      <a:cubicBezTo>
                        <a:pt x="310" y="143"/>
                        <a:pt x="251" y="0"/>
                        <a:pt x="13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1" name="Google Shape;7281;p31"/>
                <p:cNvSpPr/>
                <p:nvPr/>
              </p:nvSpPr>
              <p:spPr>
                <a:xfrm>
                  <a:off x="3230150" y="1622050"/>
                  <a:ext cx="7475" cy="6650"/>
                </a:xfrm>
                <a:custGeom>
                  <a:rect b="b" l="l" r="r" t="t"/>
                  <a:pathLst>
                    <a:path extrusionOk="0" h="266" w="299">
                      <a:moveTo>
                        <a:pt x="132" y="1"/>
                      </a:moveTo>
                      <a:cubicBezTo>
                        <a:pt x="60" y="1"/>
                        <a:pt x="1" y="60"/>
                        <a:pt x="1" y="132"/>
                      </a:cubicBezTo>
                      <a:cubicBezTo>
                        <a:pt x="1" y="212"/>
                        <a:pt x="61" y="266"/>
                        <a:pt x="126" y="266"/>
                      </a:cubicBezTo>
                      <a:cubicBezTo>
                        <a:pt x="156" y="266"/>
                        <a:pt x="188" y="254"/>
                        <a:pt x="215" y="227"/>
                      </a:cubicBezTo>
                      <a:cubicBezTo>
                        <a:pt x="298" y="144"/>
                        <a:pt x="251" y="13"/>
                        <a:pt x="13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2" name="Google Shape;7282;p31"/>
                <p:cNvSpPr/>
                <p:nvPr/>
              </p:nvSpPr>
              <p:spPr>
                <a:xfrm>
                  <a:off x="3298900" y="1128550"/>
                  <a:ext cx="7475" cy="6500"/>
                </a:xfrm>
                <a:custGeom>
                  <a:rect b="b" l="l" r="r" t="t"/>
                  <a:pathLst>
                    <a:path extrusionOk="0" h="260" w="299">
                      <a:moveTo>
                        <a:pt x="144" y="0"/>
                      </a:moveTo>
                      <a:cubicBezTo>
                        <a:pt x="61" y="0"/>
                        <a:pt x="1" y="60"/>
                        <a:pt x="1" y="131"/>
                      </a:cubicBezTo>
                      <a:cubicBezTo>
                        <a:pt x="1" y="212"/>
                        <a:pt x="67" y="260"/>
                        <a:pt x="132" y="260"/>
                      </a:cubicBezTo>
                      <a:cubicBezTo>
                        <a:pt x="162" y="260"/>
                        <a:pt x="192" y="249"/>
                        <a:pt x="215" y="226"/>
                      </a:cubicBezTo>
                      <a:cubicBezTo>
                        <a:pt x="299" y="143"/>
                        <a:pt x="251" y="12"/>
                        <a:pt x="14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3" name="Google Shape;7283;p31"/>
                <p:cNvSpPr/>
                <p:nvPr/>
              </p:nvSpPr>
              <p:spPr>
                <a:xfrm>
                  <a:off x="3527800" y="2197100"/>
                  <a:ext cx="7775" cy="6375"/>
                </a:xfrm>
                <a:custGeom>
                  <a:rect b="b" l="l" r="r" t="t"/>
                  <a:pathLst>
                    <a:path extrusionOk="0" h="255" w="311">
                      <a:moveTo>
                        <a:pt x="125" y="0"/>
                      </a:moveTo>
                      <a:cubicBezTo>
                        <a:pt x="61" y="0"/>
                        <a:pt x="1" y="55"/>
                        <a:pt x="1" y="121"/>
                      </a:cubicBezTo>
                      <a:cubicBezTo>
                        <a:pt x="1" y="201"/>
                        <a:pt x="67" y="255"/>
                        <a:pt x="135" y="255"/>
                      </a:cubicBezTo>
                      <a:cubicBezTo>
                        <a:pt x="167" y="255"/>
                        <a:pt x="200" y="243"/>
                        <a:pt x="227" y="216"/>
                      </a:cubicBezTo>
                      <a:cubicBezTo>
                        <a:pt x="310" y="144"/>
                        <a:pt x="251" y="2"/>
                        <a:pt x="144" y="2"/>
                      </a:cubicBezTo>
                      <a:cubicBezTo>
                        <a:pt x="138" y="1"/>
                        <a:pt x="131" y="0"/>
                        <a:pt x="12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4" name="Google Shape;7284;p31"/>
                <p:cNvSpPr/>
                <p:nvPr/>
              </p:nvSpPr>
              <p:spPr>
                <a:xfrm>
                  <a:off x="3902050" y="2461450"/>
                  <a:ext cx="7675" cy="6650"/>
                </a:xfrm>
                <a:custGeom>
                  <a:rect b="b" l="l" r="r" t="t"/>
                  <a:pathLst>
                    <a:path extrusionOk="0" h="266" w="307">
                      <a:moveTo>
                        <a:pt x="140" y="0"/>
                      </a:moveTo>
                      <a:cubicBezTo>
                        <a:pt x="68" y="0"/>
                        <a:pt x="9" y="60"/>
                        <a:pt x="9" y="131"/>
                      </a:cubicBezTo>
                      <a:cubicBezTo>
                        <a:pt x="1" y="212"/>
                        <a:pt x="64" y="265"/>
                        <a:pt x="131" y="265"/>
                      </a:cubicBezTo>
                      <a:cubicBezTo>
                        <a:pt x="163" y="265"/>
                        <a:pt x="196" y="253"/>
                        <a:pt x="223" y="226"/>
                      </a:cubicBezTo>
                      <a:cubicBezTo>
                        <a:pt x="307" y="143"/>
                        <a:pt x="259" y="0"/>
                        <a:pt x="14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5" name="Google Shape;7285;p31"/>
                <p:cNvSpPr/>
                <p:nvPr/>
              </p:nvSpPr>
              <p:spPr>
                <a:xfrm>
                  <a:off x="3531375" y="2052175"/>
                  <a:ext cx="7475" cy="6650"/>
                </a:xfrm>
                <a:custGeom>
                  <a:rect b="b" l="l" r="r" t="t"/>
                  <a:pathLst>
                    <a:path extrusionOk="0" h="266" w="299">
                      <a:moveTo>
                        <a:pt x="132" y="0"/>
                      </a:moveTo>
                      <a:cubicBezTo>
                        <a:pt x="60" y="0"/>
                        <a:pt x="1" y="60"/>
                        <a:pt x="1" y="131"/>
                      </a:cubicBezTo>
                      <a:cubicBezTo>
                        <a:pt x="1" y="212"/>
                        <a:pt x="61" y="265"/>
                        <a:pt x="126" y="265"/>
                      </a:cubicBezTo>
                      <a:cubicBezTo>
                        <a:pt x="156" y="265"/>
                        <a:pt x="188" y="253"/>
                        <a:pt x="215" y="226"/>
                      </a:cubicBezTo>
                      <a:cubicBezTo>
                        <a:pt x="298" y="143"/>
                        <a:pt x="251" y="0"/>
                        <a:pt x="13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6" name="Google Shape;7286;p31"/>
                <p:cNvSpPr/>
                <p:nvPr/>
              </p:nvSpPr>
              <p:spPr>
                <a:xfrm>
                  <a:off x="1701100" y="2387900"/>
                  <a:ext cx="14900" cy="12800"/>
                </a:xfrm>
                <a:custGeom>
                  <a:rect b="b" l="l" r="r" t="t"/>
                  <a:pathLst>
                    <a:path extrusionOk="0" h="512" w="596">
                      <a:moveTo>
                        <a:pt x="253" y="1"/>
                      </a:moveTo>
                      <a:cubicBezTo>
                        <a:pt x="109" y="1"/>
                        <a:pt x="0" y="115"/>
                        <a:pt x="0" y="251"/>
                      </a:cubicBezTo>
                      <a:cubicBezTo>
                        <a:pt x="0" y="407"/>
                        <a:pt x="130" y="512"/>
                        <a:pt x="261" y="512"/>
                      </a:cubicBezTo>
                      <a:cubicBezTo>
                        <a:pt x="321" y="512"/>
                        <a:pt x="381" y="490"/>
                        <a:pt x="429" y="442"/>
                      </a:cubicBezTo>
                      <a:cubicBezTo>
                        <a:pt x="596" y="275"/>
                        <a:pt x="488" y="1"/>
                        <a:pt x="274" y="1"/>
                      </a:cubicBezTo>
                      <a:cubicBezTo>
                        <a:pt x="267" y="1"/>
                        <a:pt x="260" y="1"/>
                        <a:pt x="25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7" name="Google Shape;7287;p31"/>
                <p:cNvSpPr/>
                <p:nvPr/>
              </p:nvSpPr>
              <p:spPr>
                <a:xfrm>
                  <a:off x="864375" y="3061525"/>
                  <a:ext cx="14925" cy="12800"/>
                </a:xfrm>
                <a:custGeom>
                  <a:rect b="b" l="l" r="r" t="t"/>
                  <a:pathLst>
                    <a:path extrusionOk="0" h="512" w="597">
                      <a:moveTo>
                        <a:pt x="275" y="0"/>
                      </a:moveTo>
                      <a:cubicBezTo>
                        <a:pt x="132" y="0"/>
                        <a:pt x="13" y="107"/>
                        <a:pt x="1" y="262"/>
                      </a:cubicBezTo>
                      <a:cubicBezTo>
                        <a:pt x="1" y="409"/>
                        <a:pt x="129" y="511"/>
                        <a:pt x="260" y="511"/>
                      </a:cubicBezTo>
                      <a:cubicBezTo>
                        <a:pt x="320" y="511"/>
                        <a:pt x="381" y="490"/>
                        <a:pt x="429" y="441"/>
                      </a:cubicBezTo>
                      <a:cubicBezTo>
                        <a:pt x="596" y="286"/>
                        <a:pt x="489" y="12"/>
                        <a:pt x="27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8" name="Google Shape;7288;p31"/>
                <p:cNvSpPr/>
                <p:nvPr/>
              </p:nvSpPr>
              <p:spPr>
                <a:xfrm>
                  <a:off x="1461175" y="1886075"/>
                  <a:ext cx="14925" cy="12850"/>
                </a:xfrm>
                <a:custGeom>
                  <a:rect b="b" l="l" r="r" t="t"/>
                  <a:pathLst>
                    <a:path extrusionOk="0" h="514" w="597">
                      <a:moveTo>
                        <a:pt x="263" y="1"/>
                      </a:moveTo>
                      <a:cubicBezTo>
                        <a:pt x="120" y="1"/>
                        <a:pt x="1" y="120"/>
                        <a:pt x="1" y="262"/>
                      </a:cubicBezTo>
                      <a:cubicBezTo>
                        <a:pt x="1" y="415"/>
                        <a:pt x="120" y="514"/>
                        <a:pt x="249" y="514"/>
                      </a:cubicBezTo>
                      <a:cubicBezTo>
                        <a:pt x="311" y="514"/>
                        <a:pt x="375" y="491"/>
                        <a:pt x="429" y="441"/>
                      </a:cubicBezTo>
                      <a:cubicBezTo>
                        <a:pt x="596" y="286"/>
                        <a:pt x="489" y="12"/>
                        <a:pt x="26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9" name="Google Shape;7289;p31"/>
                <p:cNvSpPr/>
                <p:nvPr/>
              </p:nvSpPr>
              <p:spPr>
                <a:xfrm>
                  <a:off x="1077500" y="1742000"/>
                  <a:ext cx="14900" cy="12800"/>
                </a:xfrm>
                <a:custGeom>
                  <a:rect b="b" l="l" r="r" t="t"/>
                  <a:pathLst>
                    <a:path extrusionOk="0" h="512" w="596">
                      <a:moveTo>
                        <a:pt x="274" y="1"/>
                      </a:moveTo>
                      <a:cubicBezTo>
                        <a:pt x="120" y="1"/>
                        <a:pt x="1" y="108"/>
                        <a:pt x="1" y="263"/>
                      </a:cubicBezTo>
                      <a:cubicBezTo>
                        <a:pt x="1" y="410"/>
                        <a:pt x="129" y="512"/>
                        <a:pt x="260" y="512"/>
                      </a:cubicBezTo>
                      <a:cubicBezTo>
                        <a:pt x="320" y="512"/>
                        <a:pt x="381" y="490"/>
                        <a:pt x="429" y="441"/>
                      </a:cubicBezTo>
                      <a:cubicBezTo>
                        <a:pt x="596" y="287"/>
                        <a:pt x="489" y="13"/>
                        <a:pt x="27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0" name="Google Shape;7290;p31"/>
                <p:cNvSpPr/>
                <p:nvPr/>
              </p:nvSpPr>
              <p:spPr>
                <a:xfrm>
                  <a:off x="1835050" y="1697075"/>
                  <a:ext cx="14900" cy="12775"/>
                </a:xfrm>
                <a:custGeom>
                  <a:rect b="b" l="l" r="r" t="t"/>
                  <a:pathLst>
                    <a:path extrusionOk="0" h="511" w="596">
                      <a:moveTo>
                        <a:pt x="274" y="0"/>
                      </a:moveTo>
                      <a:cubicBezTo>
                        <a:pt x="119" y="0"/>
                        <a:pt x="0" y="107"/>
                        <a:pt x="0" y="250"/>
                      </a:cubicBezTo>
                      <a:cubicBezTo>
                        <a:pt x="0" y="406"/>
                        <a:pt x="130" y="511"/>
                        <a:pt x="261" y="511"/>
                      </a:cubicBezTo>
                      <a:cubicBezTo>
                        <a:pt x="320" y="511"/>
                        <a:pt x="380" y="489"/>
                        <a:pt x="429" y="441"/>
                      </a:cubicBezTo>
                      <a:cubicBezTo>
                        <a:pt x="595" y="286"/>
                        <a:pt x="488" y="12"/>
                        <a:pt x="27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1" name="Google Shape;7291;p31"/>
                <p:cNvSpPr/>
                <p:nvPr/>
              </p:nvSpPr>
              <p:spPr>
                <a:xfrm>
                  <a:off x="2043100" y="1415175"/>
                  <a:ext cx="14900" cy="12800"/>
                </a:xfrm>
                <a:custGeom>
                  <a:rect b="b" l="l" r="r" t="t"/>
                  <a:pathLst>
                    <a:path extrusionOk="0" h="512" w="596">
                      <a:moveTo>
                        <a:pt x="262" y="1"/>
                      </a:moveTo>
                      <a:cubicBezTo>
                        <a:pt x="120" y="1"/>
                        <a:pt x="1" y="108"/>
                        <a:pt x="1" y="251"/>
                      </a:cubicBezTo>
                      <a:cubicBezTo>
                        <a:pt x="1" y="406"/>
                        <a:pt x="124" y="511"/>
                        <a:pt x="256" y="511"/>
                      </a:cubicBezTo>
                      <a:cubicBezTo>
                        <a:pt x="316" y="511"/>
                        <a:pt x="377" y="490"/>
                        <a:pt x="429" y="441"/>
                      </a:cubicBezTo>
                      <a:cubicBezTo>
                        <a:pt x="596" y="287"/>
                        <a:pt x="489" y="13"/>
                        <a:pt x="26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2" name="Google Shape;7292;p31"/>
                <p:cNvSpPr/>
                <p:nvPr/>
              </p:nvSpPr>
              <p:spPr>
                <a:xfrm>
                  <a:off x="1567450" y="1319325"/>
                  <a:ext cx="14900" cy="12700"/>
                </a:xfrm>
                <a:custGeom>
                  <a:rect b="b" l="l" r="r" t="t"/>
                  <a:pathLst>
                    <a:path extrusionOk="0" h="508" w="596">
                      <a:moveTo>
                        <a:pt x="243" y="0"/>
                      </a:moveTo>
                      <a:cubicBezTo>
                        <a:pt x="109" y="0"/>
                        <a:pt x="0" y="115"/>
                        <a:pt x="0" y="251"/>
                      </a:cubicBezTo>
                      <a:cubicBezTo>
                        <a:pt x="0" y="404"/>
                        <a:pt x="120" y="508"/>
                        <a:pt x="249" y="508"/>
                      </a:cubicBezTo>
                      <a:cubicBezTo>
                        <a:pt x="311" y="508"/>
                        <a:pt x="375" y="484"/>
                        <a:pt x="429" y="430"/>
                      </a:cubicBezTo>
                      <a:cubicBezTo>
                        <a:pt x="596" y="275"/>
                        <a:pt x="488" y="1"/>
                        <a:pt x="262" y="1"/>
                      </a:cubicBezTo>
                      <a:cubicBezTo>
                        <a:pt x="256" y="1"/>
                        <a:pt x="249" y="0"/>
                        <a:pt x="24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3" name="Google Shape;7293;p31"/>
                <p:cNvSpPr/>
                <p:nvPr/>
              </p:nvSpPr>
              <p:spPr>
                <a:xfrm>
                  <a:off x="2514000" y="1936950"/>
                  <a:ext cx="14900" cy="12575"/>
                </a:xfrm>
                <a:custGeom>
                  <a:rect b="b" l="l" r="r" t="t"/>
                  <a:pathLst>
                    <a:path extrusionOk="0" h="503" w="596">
                      <a:moveTo>
                        <a:pt x="253" y="1"/>
                      </a:moveTo>
                      <a:cubicBezTo>
                        <a:pt x="108" y="1"/>
                        <a:pt x="0" y="115"/>
                        <a:pt x="0" y="252"/>
                      </a:cubicBezTo>
                      <a:cubicBezTo>
                        <a:pt x="0" y="404"/>
                        <a:pt x="120" y="503"/>
                        <a:pt x="249" y="503"/>
                      </a:cubicBezTo>
                      <a:cubicBezTo>
                        <a:pt x="311" y="503"/>
                        <a:pt x="375" y="480"/>
                        <a:pt x="429" y="430"/>
                      </a:cubicBezTo>
                      <a:cubicBezTo>
                        <a:pt x="596" y="275"/>
                        <a:pt x="488" y="2"/>
                        <a:pt x="274" y="2"/>
                      </a:cubicBezTo>
                      <a:cubicBezTo>
                        <a:pt x="267" y="1"/>
                        <a:pt x="260" y="1"/>
                        <a:pt x="25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4" name="Google Shape;7294;p31"/>
                <p:cNvSpPr/>
                <p:nvPr/>
              </p:nvSpPr>
              <p:spPr>
                <a:xfrm>
                  <a:off x="3094125" y="1260400"/>
                  <a:ext cx="14900" cy="12850"/>
                </a:xfrm>
                <a:custGeom>
                  <a:rect b="b" l="l" r="r" t="t"/>
                  <a:pathLst>
                    <a:path extrusionOk="0" h="514" w="596">
                      <a:moveTo>
                        <a:pt x="274" y="1"/>
                      </a:moveTo>
                      <a:cubicBezTo>
                        <a:pt x="131" y="1"/>
                        <a:pt x="12" y="120"/>
                        <a:pt x="0" y="263"/>
                      </a:cubicBezTo>
                      <a:cubicBezTo>
                        <a:pt x="0" y="415"/>
                        <a:pt x="126" y="514"/>
                        <a:pt x="254" y="514"/>
                      </a:cubicBezTo>
                      <a:cubicBezTo>
                        <a:pt x="316" y="514"/>
                        <a:pt x="379" y="491"/>
                        <a:pt x="429" y="441"/>
                      </a:cubicBezTo>
                      <a:cubicBezTo>
                        <a:pt x="596" y="286"/>
                        <a:pt x="489" y="13"/>
                        <a:pt x="27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5" name="Google Shape;7295;p31"/>
                <p:cNvSpPr/>
                <p:nvPr/>
              </p:nvSpPr>
              <p:spPr>
                <a:xfrm>
                  <a:off x="2049650" y="2034300"/>
                  <a:ext cx="14900" cy="12800"/>
                </a:xfrm>
                <a:custGeom>
                  <a:rect b="b" l="l" r="r" t="t"/>
                  <a:pathLst>
                    <a:path extrusionOk="0" h="512" w="596">
                      <a:moveTo>
                        <a:pt x="274" y="1"/>
                      </a:moveTo>
                      <a:cubicBezTo>
                        <a:pt x="131" y="1"/>
                        <a:pt x="12" y="108"/>
                        <a:pt x="0" y="251"/>
                      </a:cubicBezTo>
                      <a:cubicBezTo>
                        <a:pt x="0" y="406"/>
                        <a:pt x="130" y="511"/>
                        <a:pt x="265" y="511"/>
                      </a:cubicBezTo>
                      <a:cubicBezTo>
                        <a:pt x="326" y="511"/>
                        <a:pt x="389" y="490"/>
                        <a:pt x="441" y="441"/>
                      </a:cubicBezTo>
                      <a:cubicBezTo>
                        <a:pt x="596" y="287"/>
                        <a:pt x="501" y="13"/>
                        <a:pt x="27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6" name="Google Shape;7296;p31"/>
                <p:cNvSpPr/>
                <p:nvPr/>
              </p:nvSpPr>
              <p:spPr>
                <a:xfrm>
                  <a:off x="2491075" y="3399650"/>
                  <a:ext cx="14900" cy="12800"/>
                </a:xfrm>
                <a:custGeom>
                  <a:rect b="b" l="l" r="r" t="t"/>
                  <a:pathLst>
                    <a:path extrusionOk="0" h="512" w="596">
                      <a:moveTo>
                        <a:pt x="274" y="1"/>
                      </a:moveTo>
                      <a:cubicBezTo>
                        <a:pt x="131" y="1"/>
                        <a:pt x="12" y="108"/>
                        <a:pt x="0" y="251"/>
                      </a:cubicBezTo>
                      <a:cubicBezTo>
                        <a:pt x="0" y="406"/>
                        <a:pt x="130" y="511"/>
                        <a:pt x="265" y="511"/>
                      </a:cubicBezTo>
                      <a:cubicBezTo>
                        <a:pt x="326" y="511"/>
                        <a:pt x="389" y="490"/>
                        <a:pt x="441" y="441"/>
                      </a:cubicBezTo>
                      <a:cubicBezTo>
                        <a:pt x="596" y="286"/>
                        <a:pt x="500" y="13"/>
                        <a:pt x="27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7" name="Google Shape;7297;p31"/>
                <p:cNvSpPr/>
                <p:nvPr/>
              </p:nvSpPr>
              <p:spPr>
                <a:xfrm>
                  <a:off x="2840525" y="3715475"/>
                  <a:ext cx="14900" cy="12800"/>
                </a:xfrm>
                <a:custGeom>
                  <a:rect b="b" l="l" r="r" t="t"/>
                  <a:pathLst>
                    <a:path extrusionOk="0" h="512" w="596">
                      <a:moveTo>
                        <a:pt x="262" y="0"/>
                      </a:moveTo>
                      <a:cubicBezTo>
                        <a:pt x="119" y="0"/>
                        <a:pt x="0" y="107"/>
                        <a:pt x="0" y="262"/>
                      </a:cubicBezTo>
                      <a:cubicBezTo>
                        <a:pt x="0" y="409"/>
                        <a:pt x="129" y="511"/>
                        <a:pt x="260" y="511"/>
                      </a:cubicBezTo>
                      <a:cubicBezTo>
                        <a:pt x="320" y="511"/>
                        <a:pt x="380" y="489"/>
                        <a:pt x="429" y="441"/>
                      </a:cubicBezTo>
                      <a:cubicBezTo>
                        <a:pt x="596" y="286"/>
                        <a:pt x="489" y="12"/>
                        <a:pt x="26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8" name="Google Shape;7298;p31"/>
                <p:cNvSpPr/>
                <p:nvPr/>
              </p:nvSpPr>
              <p:spPr>
                <a:xfrm>
                  <a:off x="2212775" y="4039900"/>
                  <a:ext cx="14900" cy="12800"/>
                </a:xfrm>
                <a:custGeom>
                  <a:rect b="b" l="l" r="r" t="t"/>
                  <a:pathLst>
                    <a:path extrusionOk="0" h="512" w="596">
                      <a:moveTo>
                        <a:pt x="262" y="1"/>
                      </a:moveTo>
                      <a:cubicBezTo>
                        <a:pt x="119" y="1"/>
                        <a:pt x="0" y="108"/>
                        <a:pt x="0" y="263"/>
                      </a:cubicBezTo>
                      <a:cubicBezTo>
                        <a:pt x="0" y="410"/>
                        <a:pt x="129" y="512"/>
                        <a:pt x="259" y="512"/>
                      </a:cubicBezTo>
                      <a:cubicBezTo>
                        <a:pt x="319" y="512"/>
                        <a:pt x="380" y="490"/>
                        <a:pt x="429" y="442"/>
                      </a:cubicBezTo>
                      <a:cubicBezTo>
                        <a:pt x="595" y="287"/>
                        <a:pt x="488" y="13"/>
                        <a:pt x="26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9" name="Google Shape;7299;p31"/>
                <p:cNvSpPr/>
                <p:nvPr/>
              </p:nvSpPr>
              <p:spPr>
                <a:xfrm>
                  <a:off x="3233425" y="3608875"/>
                  <a:ext cx="14900" cy="12600"/>
                </a:xfrm>
                <a:custGeom>
                  <a:rect b="b" l="l" r="r" t="t"/>
                  <a:pathLst>
                    <a:path extrusionOk="0" h="504" w="596">
                      <a:moveTo>
                        <a:pt x="255" y="1"/>
                      </a:moveTo>
                      <a:cubicBezTo>
                        <a:pt x="121" y="1"/>
                        <a:pt x="12" y="116"/>
                        <a:pt x="1" y="252"/>
                      </a:cubicBezTo>
                      <a:cubicBezTo>
                        <a:pt x="1" y="405"/>
                        <a:pt x="126" y="503"/>
                        <a:pt x="255" y="503"/>
                      </a:cubicBezTo>
                      <a:cubicBezTo>
                        <a:pt x="316" y="503"/>
                        <a:pt x="379" y="481"/>
                        <a:pt x="429" y="430"/>
                      </a:cubicBezTo>
                      <a:cubicBezTo>
                        <a:pt x="596" y="276"/>
                        <a:pt x="489" y="14"/>
                        <a:pt x="274" y="2"/>
                      </a:cubicBezTo>
                      <a:cubicBezTo>
                        <a:pt x="268" y="1"/>
                        <a:pt x="261" y="1"/>
                        <a:pt x="25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0" name="Google Shape;7300;p31"/>
                <p:cNvSpPr/>
                <p:nvPr/>
              </p:nvSpPr>
              <p:spPr>
                <a:xfrm>
                  <a:off x="3660575" y="3771725"/>
                  <a:ext cx="14900" cy="12775"/>
                </a:xfrm>
                <a:custGeom>
                  <a:rect b="b" l="l" r="r" t="t"/>
                  <a:pathLst>
                    <a:path extrusionOk="0" h="511" w="596">
                      <a:moveTo>
                        <a:pt x="262" y="0"/>
                      </a:moveTo>
                      <a:cubicBezTo>
                        <a:pt x="119" y="0"/>
                        <a:pt x="0" y="108"/>
                        <a:pt x="0" y="251"/>
                      </a:cubicBezTo>
                      <a:cubicBezTo>
                        <a:pt x="0" y="406"/>
                        <a:pt x="124" y="511"/>
                        <a:pt x="256" y="511"/>
                      </a:cubicBezTo>
                      <a:cubicBezTo>
                        <a:pt x="315" y="511"/>
                        <a:pt x="377" y="489"/>
                        <a:pt x="429" y="441"/>
                      </a:cubicBezTo>
                      <a:cubicBezTo>
                        <a:pt x="595" y="286"/>
                        <a:pt x="488" y="12"/>
                        <a:pt x="26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1" name="Google Shape;7301;p31"/>
                <p:cNvSpPr/>
                <p:nvPr/>
              </p:nvSpPr>
              <p:spPr>
                <a:xfrm>
                  <a:off x="2879225" y="3022800"/>
                  <a:ext cx="14900" cy="12800"/>
                </a:xfrm>
                <a:custGeom>
                  <a:rect b="b" l="l" r="r" t="t"/>
                  <a:pathLst>
                    <a:path extrusionOk="0" h="512" w="596">
                      <a:moveTo>
                        <a:pt x="253" y="1"/>
                      </a:moveTo>
                      <a:cubicBezTo>
                        <a:pt x="108" y="1"/>
                        <a:pt x="0" y="115"/>
                        <a:pt x="0" y="251"/>
                      </a:cubicBezTo>
                      <a:cubicBezTo>
                        <a:pt x="0" y="407"/>
                        <a:pt x="130" y="512"/>
                        <a:pt x="261" y="512"/>
                      </a:cubicBezTo>
                      <a:cubicBezTo>
                        <a:pt x="321" y="512"/>
                        <a:pt x="380" y="490"/>
                        <a:pt x="429" y="442"/>
                      </a:cubicBezTo>
                      <a:cubicBezTo>
                        <a:pt x="595" y="287"/>
                        <a:pt x="500" y="1"/>
                        <a:pt x="274" y="1"/>
                      </a:cubicBezTo>
                      <a:cubicBezTo>
                        <a:pt x="267" y="1"/>
                        <a:pt x="260" y="1"/>
                        <a:pt x="25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2" name="Google Shape;7302;p31"/>
                <p:cNvSpPr/>
                <p:nvPr/>
              </p:nvSpPr>
              <p:spPr>
                <a:xfrm>
                  <a:off x="2879225" y="3450525"/>
                  <a:ext cx="14900" cy="12825"/>
                </a:xfrm>
                <a:custGeom>
                  <a:rect b="b" l="l" r="r" t="t"/>
                  <a:pathLst>
                    <a:path extrusionOk="0" h="513" w="596">
                      <a:moveTo>
                        <a:pt x="253" y="1"/>
                      </a:moveTo>
                      <a:cubicBezTo>
                        <a:pt x="108" y="1"/>
                        <a:pt x="0" y="115"/>
                        <a:pt x="0" y="252"/>
                      </a:cubicBezTo>
                      <a:cubicBezTo>
                        <a:pt x="0" y="407"/>
                        <a:pt x="130" y="512"/>
                        <a:pt x="261" y="512"/>
                      </a:cubicBezTo>
                      <a:cubicBezTo>
                        <a:pt x="321" y="512"/>
                        <a:pt x="380" y="491"/>
                        <a:pt x="429" y="442"/>
                      </a:cubicBezTo>
                      <a:cubicBezTo>
                        <a:pt x="595" y="287"/>
                        <a:pt x="488" y="14"/>
                        <a:pt x="274" y="2"/>
                      </a:cubicBezTo>
                      <a:cubicBezTo>
                        <a:pt x="267" y="1"/>
                        <a:pt x="260" y="1"/>
                        <a:pt x="25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3" name="Google Shape;7303;p31"/>
                <p:cNvSpPr/>
                <p:nvPr/>
              </p:nvSpPr>
              <p:spPr>
                <a:xfrm>
                  <a:off x="3305175" y="3364825"/>
                  <a:ext cx="14900" cy="12850"/>
                </a:xfrm>
                <a:custGeom>
                  <a:rect b="b" l="l" r="r" t="t"/>
                  <a:pathLst>
                    <a:path extrusionOk="0" h="514" w="596">
                      <a:moveTo>
                        <a:pt x="274" y="1"/>
                      </a:moveTo>
                      <a:cubicBezTo>
                        <a:pt x="119" y="1"/>
                        <a:pt x="0" y="120"/>
                        <a:pt x="0" y="263"/>
                      </a:cubicBezTo>
                      <a:cubicBezTo>
                        <a:pt x="0" y="416"/>
                        <a:pt x="125" y="514"/>
                        <a:pt x="258" y="514"/>
                      </a:cubicBezTo>
                      <a:cubicBezTo>
                        <a:pt x="321" y="514"/>
                        <a:pt x="387" y="491"/>
                        <a:pt x="441" y="441"/>
                      </a:cubicBezTo>
                      <a:cubicBezTo>
                        <a:pt x="595" y="286"/>
                        <a:pt x="488" y="13"/>
                        <a:pt x="27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4" name="Google Shape;7304;p31"/>
                <p:cNvSpPr/>
                <p:nvPr/>
              </p:nvSpPr>
              <p:spPr>
                <a:xfrm>
                  <a:off x="4574375" y="2764450"/>
                  <a:ext cx="14900" cy="12800"/>
                </a:xfrm>
                <a:custGeom>
                  <a:rect b="b" l="l" r="r" t="t"/>
                  <a:pathLst>
                    <a:path extrusionOk="0" h="512" w="596">
                      <a:moveTo>
                        <a:pt x="262" y="1"/>
                      </a:moveTo>
                      <a:cubicBezTo>
                        <a:pt x="119" y="1"/>
                        <a:pt x="0" y="120"/>
                        <a:pt x="0" y="263"/>
                      </a:cubicBezTo>
                      <a:cubicBezTo>
                        <a:pt x="0" y="410"/>
                        <a:pt x="129" y="512"/>
                        <a:pt x="259" y="512"/>
                      </a:cubicBezTo>
                      <a:cubicBezTo>
                        <a:pt x="320" y="512"/>
                        <a:pt x="380" y="490"/>
                        <a:pt x="429" y="441"/>
                      </a:cubicBezTo>
                      <a:cubicBezTo>
                        <a:pt x="596" y="287"/>
                        <a:pt x="488" y="13"/>
                        <a:pt x="26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5" name="Google Shape;7305;p31"/>
                <p:cNvSpPr/>
                <p:nvPr/>
              </p:nvSpPr>
              <p:spPr>
                <a:xfrm>
                  <a:off x="3424225" y="2839175"/>
                  <a:ext cx="13425" cy="12825"/>
                </a:xfrm>
                <a:custGeom>
                  <a:rect b="b" l="l" r="r" t="t"/>
                  <a:pathLst>
                    <a:path extrusionOk="0" h="513" w="537">
                      <a:moveTo>
                        <a:pt x="262" y="0"/>
                      </a:moveTo>
                      <a:cubicBezTo>
                        <a:pt x="120" y="0"/>
                        <a:pt x="1" y="107"/>
                        <a:pt x="1" y="250"/>
                      </a:cubicBezTo>
                      <a:cubicBezTo>
                        <a:pt x="1" y="393"/>
                        <a:pt x="120" y="512"/>
                        <a:pt x="262" y="512"/>
                      </a:cubicBezTo>
                      <a:cubicBezTo>
                        <a:pt x="417" y="512"/>
                        <a:pt x="536" y="393"/>
                        <a:pt x="536" y="250"/>
                      </a:cubicBezTo>
                      <a:cubicBezTo>
                        <a:pt x="536" y="107"/>
                        <a:pt x="417" y="0"/>
                        <a:pt x="26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6" name="Google Shape;7306;p31"/>
                <p:cNvSpPr/>
                <p:nvPr/>
              </p:nvSpPr>
              <p:spPr>
                <a:xfrm>
                  <a:off x="3175975" y="2653725"/>
                  <a:ext cx="13425" cy="12525"/>
                </a:xfrm>
                <a:custGeom>
                  <a:rect b="b" l="l" r="r" t="t"/>
                  <a:pathLst>
                    <a:path extrusionOk="0" h="501" w="537">
                      <a:moveTo>
                        <a:pt x="263" y="1"/>
                      </a:moveTo>
                      <a:cubicBezTo>
                        <a:pt x="120" y="1"/>
                        <a:pt x="1" y="108"/>
                        <a:pt x="1" y="251"/>
                      </a:cubicBezTo>
                      <a:cubicBezTo>
                        <a:pt x="1" y="394"/>
                        <a:pt x="120" y="501"/>
                        <a:pt x="263" y="501"/>
                      </a:cubicBezTo>
                      <a:cubicBezTo>
                        <a:pt x="417" y="501"/>
                        <a:pt x="536" y="394"/>
                        <a:pt x="536" y="251"/>
                      </a:cubicBezTo>
                      <a:cubicBezTo>
                        <a:pt x="536" y="108"/>
                        <a:pt x="417" y="1"/>
                        <a:pt x="26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7" name="Google Shape;7307;p31"/>
                <p:cNvSpPr/>
                <p:nvPr/>
              </p:nvSpPr>
              <p:spPr>
                <a:xfrm>
                  <a:off x="4679450" y="2461750"/>
                  <a:ext cx="13400" cy="12825"/>
                </a:xfrm>
                <a:custGeom>
                  <a:rect b="b" l="l" r="r" t="t"/>
                  <a:pathLst>
                    <a:path extrusionOk="0" h="513" w="536">
                      <a:moveTo>
                        <a:pt x="262" y="0"/>
                      </a:moveTo>
                      <a:cubicBezTo>
                        <a:pt x="119" y="0"/>
                        <a:pt x="0" y="119"/>
                        <a:pt x="0" y="250"/>
                      </a:cubicBezTo>
                      <a:cubicBezTo>
                        <a:pt x="0" y="393"/>
                        <a:pt x="119" y="512"/>
                        <a:pt x="262" y="512"/>
                      </a:cubicBezTo>
                      <a:cubicBezTo>
                        <a:pt x="417" y="512"/>
                        <a:pt x="536" y="393"/>
                        <a:pt x="536" y="250"/>
                      </a:cubicBezTo>
                      <a:cubicBezTo>
                        <a:pt x="536" y="119"/>
                        <a:pt x="417" y="0"/>
                        <a:pt x="26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8" name="Google Shape;7308;p31"/>
                <p:cNvSpPr/>
                <p:nvPr/>
              </p:nvSpPr>
              <p:spPr>
                <a:xfrm>
                  <a:off x="4420475" y="2324825"/>
                  <a:ext cx="13425" cy="12525"/>
                </a:xfrm>
                <a:custGeom>
                  <a:rect b="b" l="l" r="r" t="t"/>
                  <a:pathLst>
                    <a:path extrusionOk="0" h="501" w="537">
                      <a:moveTo>
                        <a:pt x="263" y="0"/>
                      </a:moveTo>
                      <a:cubicBezTo>
                        <a:pt x="120" y="0"/>
                        <a:pt x="1" y="107"/>
                        <a:pt x="1" y="250"/>
                      </a:cubicBezTo>
                      <a:cubicBezTo>
                        <a:pt x="1" y="393"/>
                        <a:pt x="120" y="500"/>
                        <a:pt x="263" y="500"/>
                      </a:cubicBezTo>
                      <a:cubicBezTo>
                        <a:pt x="417" y="500"/>
                        <a:pt x="537" y="393"/>
                        <a:pt x="537" y="250"/>
                      </a:cubicBezTo>
                      <a:cubicBezTo>
                        <a:pt x="537" y="107"/>
                        <a:pt x="417" y="0"/>
                        <a:pt x="26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9" name="Google Shape;7309;p31"/>
                <p:cNvSpPr/>
                <p:nvPr/>
              </p:nvSpPr>
              <p:spPr>
                <a:xfrm>
                  <a:off x="4200800" y="2052175"/>
                  <a:ext cx="13425" cy="12825"/>
                </a:xfrm>
                <a:custGeom>
                  <a:rect b="b" l="l" r="r" t="t"/>
                  <a:pathLst>
                    <a:path extrusionOk="0" h="513" w="537">
                      <a:moveTo>
                        <a:pt x="263" y="0"/>
                      </a:moveTo>
                      <a:cubicBezTo>
                        <a:pt x="120" y="0"/>
                        <a:pt x="1" y="119"/>
                        <a:pt x="1" y="262"/>
                      </a:cubicBezTo>
                      <a:cubicBezTo>
                        <a:pt x="1" y="393"/>
                        <a:pt x="120" y="512"/>
                        <a:pt x="263" y="512"/>
                      </a:cubicBezTo>
                      <a:cubicBezTo>
                        <a:pt x="406" y="512"/>
                        <a:pt x="537" y="393"/>
                        <a:pt x="537" y="262"/>
                      </a:cubicBezTo>
                      <a:cubicBezTo>
                        <a:pt x="537" y="119"/>
                        <a:pt x="406" y="0"/>
                        <a:pt x="26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0" name="Google Shape;7310;p31"/>
                <p:cNvSpPr/>
                <p:nvPr/>
              </p:nvSpPr>
              <p:spPr>
                <a:xfrm>
                  <a:off x="2892600" y="2091725"/>
                  <a:ext cx="14925" cy="12825"/>
                </a:xfrm>
                <a:custGeom>
                  <a:rect b="b" l="l" r="r" t="t"/>
                  <a:pathLst>
                    <a:path extrusionOk="0" h="513" w="597">
                      <a:moveTo>
                        <a:pt x="243" y="1"/>
                      </a:moveTo>
                      <a:cubicBezTo>
                        <a:pt x="109" y="1"/>
                        <a:pt x="1" y="116"/>
                        <a:pt x="1" y="252"/>
                      </a:cubicBezTo>
                      <a:cubicBezTo>
                        <a:pt x="1" y="407"/>
                        <a:pt x="125" y="512"/>
                        <a:pt x="256" y="512"/>
                      </a:cubicBezTo>
                      <a:cubicBezTo>
                        <a:pt x="316" y="512"/>
                        <a:pt x="378" y="491"/>
                        <a:pt x="430" y="442"/>
                      </a:cubicBezTo>
                      <a:cubicBezTo>
                        <a:pt x="596" y="287"/>
                        <a:pt x="489" y="14"/>
                        <a:pt x="263" y="2"/>
                      </a:cubicBezTo>
                      <a:cubicBezTo>
                        <a:pt x="256" y="1"/>
                        <a:pt x="250" y="1"/>
                        <a:pt x="24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1" name="Google Shape;7311;p31"/>
                <p:cNvSpPr/>
                <p:nvPr/>
              </p:nvSpPr>
              <p:spPr>
                <a:xfrm>
                  <a:off x="3100975" y="1773550"/>
                  <a:ext cx="14600" cy="12800"/>
                </a:xfrm>
                <a:custGeom>
                  <a:rect b="b" l="l" r="r" t="t"/>
                  <a:pathLst>
                    <a:path extrusionOk="0" h="512" w="584">
                      <a:moveTo>
                        <a:pt x="262" y="1"/>
                      </a:moveTo>
                      <a:cubicBezTo>
                        <a:pt x="119" y="1"/>
                        <a:pt x="0" y="108"/>
                        <a:pt x="0" y="251"/>
                      </a:cubicBezTo>
                      <a:cubicBezTo>
                        <a:pt x="0" y="407"/>
                        <a:pt x="124" y="511"/>
                        <a:pt x="256" y="511"/>
                      </a:cubicBezTo>
                      <a:cubicBezTo>
                        <a:pt x="316" y="511"/>
                        <a:pt x="377" y="490"/>
                        <a:pt x="429" y="442"/>
                      </a:cubicBezTo>
                      <a:cubicBezTo>
                        <a:pt x="584" y="287"/>
                        <a:pt x="488" y="13"/>
                        <a:pt x="26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2" name="Google Shape;7312;p31"/>
                <p:cNvSpPr/>
                <p:nvPr/>
              </p:nvSpPr>
              <p:spPr>
                <a:xfrm>
                  <a:off x="2931900" y="1586050"/>
                  <a:ext cx="14600" cy="12775"/>
                </a:xfrm>
                <a:custGeom>
                  <a:rect b="b" l="l" r="r" t="t"/>
                  <a:pathLst>
                    <a:path extrusionOk="0" h="511" w="584">
                      <a:moveTo>
                        <a:pt x="263" y="0"/>
                      </a:moveTo>
                      <a:cubicBezTo>
                        <a:pt x="120" y="0"/>
                        <a:pt x="1" y="107"/>
                        <a:pt x="1" y="250"/>
                      </a:cubicBezTo>
                      <a:cubicBezTo>
                        <a:pt x="1" y="406"/>
                        <a:pt x="124" y="511"/>
                        <a:pt x="256" y="511"/>
                      </a:cubicBezTo>
                      <a:cubicBezTo>
                        <a:pt x="316" y="511"/>
                        <a:pt x="377" y="489"/>
                        <a:pt x="429" y="441"/>
                      </a:cubicBezTo>
                      <a:cubicBezTo>
                        <a:pt x="584" y="286"/>
                        <a:pt x="489" y="12"/>
                        <a:pt x="26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3" name="Google Shape;7313;p31"/>
                <p:cNvSpPr/>
                <p:nvPr/>
              </p:nvSpPr>
              <p:spPr>
                <a:xfrm>
                  <a:off x="3553400" y="1378850"/>
                  <a:ext cx="14925" cy="12800"/>
                </a:xfrm>
                <a:custGeom>
                  <a:rect b="b" l="l" r="r" t="t"/>
                  <a:pathLst>
                    <a:path extrusionOk="0" h="512" w="597">
                      <a:moveTo>
                        <a:pt x="243" y="1"/>
                      </a:moveTo>
                      <a:cubicBezTo>
                        <a:pt x="109" y="1"/>
                        <a:pt x="1" y="115"/>
                        <a:pt x="1" y="251"/>
                      </a:cubicBezTo>
                      <a:cubicBezTo>
                        <a:pt x="1" y="407"/>
                        <a:pt x="130" y="512"/>
                        <a:pt x="262" y="512"/>
                      </a:cubicBezTo>
                      <a:cubicBezTo>
                        <a:pt x="321" y="512"/>
                        <a:pt x="381" y="490"/>
                        <a:pt x="429" y="442"/>
                      </a:cubicBezTo>
                      <a:cubicBezTo>
                        <a:pt x="596" y="275"/>
                        <a:pt x="489" y="1"/>
                        <a:pt x="263" y="1"/>
                      </a:cubicBezTo>
                      <a:cubicBezTo>
                        <a:pt x="256" y="1"/>
                        <a:pt x="250" y="1"/>
                        <a:pt x="24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4" name="Google Shape;7314;p31"/>
                <p:cNvSpPr/>
                <p:nvPr/>
              </p:nvSpPr>
              <p:spPr>
                <a:xfrm>
                  <a:off x="3559950" y="2535850"/>
                  <a:ext cx="14925" cy="12800"/>
                </a:xfrm>
                <a:custGeom>
                  <a:rect b="b" l="l" r="r" t="t"/>
                  <a:pathLst>
                    <a:path extrusionOk="0" h="512" w="597">
                      <a:moveTo>
                        <a:pt x="275" y="1"/>
                      </a:moveTo>
                      <a:cubicBezTo>
                        <a:pt x="132" y="1"/>
                        <a:pt x="13" y="108"/>
                        <a:pt x="1" y="251"/>
                      </a:cubicBezTo>
                      <a:cubicBezTo>
                        <a:pt x="1" y="406"/>
                        <a:pt x="130" y="511"/>
                        <a:pt x="265" y="511"/>
                      </a:cubicBezTo>
                      <a:cubicBezTo>
                        <a:pt x="327" y="511"/>
                        <a:pt x="389" y="490"/>
                        <a:pt x="441" y="441"/>
                      </a:cubicBezTo>
                      <a:cubicBezTo>
                        <a:pt x="596" y="287"/>
                        <a:pt x="501" y="13"/>
                        <a:pt x="27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5" name="Google Shape;7315;p31"/>
                <p:cNvSpPr/>
                <p:nvPr/>
              </p:nvSpPr>
              <p:spPr>
                <a:xfrm>
                  <a:off x="3821900" y="2024775"/>
                  <a:ext cx="14900" cy="12575"/>
                </a:xfrm>
                <a:custGeom>
                  <a:rect b="b" l="l" r="r" t="t"/>
                  <a:pathLst>
                    <a:path extrusionOk="0" h="503" w="596">
                      <a:moveTo>
                        <a:pt x="253" y="0"/>
                      </a:moveTo>
                      <a:cubicBezTo>
                        <a:pt x="109" y="0"/>
                        <a:pt x="0" y="115"/>
                        <a:pt x="0" y="251"/>
                      </a:cubicBezTo>
                      <a:cubicBezTo>
                        <a:pt x="0" y="404"/>
                        <a:pt x="125" y="502"/>
                        <a:pt x="254" y="502"/>
                      </a:cubicBezTo>
                      <a:cubicBezTo>
                        <a:pt x="316" y="502"/>
                        <a:pt x="379" y="480"/>
                        <a:pt x="429" y="429"/>
                      </a:cubicBezTo>
                      <a:cubicBezTo>
                        <a:pt x="596" y="275"/>
                        <a:pt x="488" y="1"/>
                        <a:pt x="274" y="1"/>
                      </a:cubicBezTo>
                      <a:cubicBezTo>
                        <a:pt x="267" y="0"/>
                        <a:pt x="260" y="0"/>
                        <a:pt x="25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6" name="Google Shape;7316;p31"/>
                <p:cNvSpPr/>
                <p:nvPr/>
              </p:nvSpPr>
              <p:spPr>
                <a:xfrm>
                  <a:off x="3681400" y="3347875"/>
                  <a:ext cx="14900" cy="12850"/>
                </a:xfrm>
                <a:custGeom>
                  <a:rect b="b" l="l" r="r" t="t"/>
                  <a:pathLst>
                    <a:path extrusionOk="0" h="514" w="596">
                      <a:moveTo>
                        <a:pt x="262" y="0"/>
                      </a:moveTo>
                      <a:cubicBezTo>
                        <a:pt x="120" y="0"/>
                        <a:pt x="1" y="119"/>
                        <a:pt x="1" y="262"/>
                      </a:cubicBezTo>
                      <a:cubicBezTo>
                        <a:pt x="1" y="415"/>
                        <a:pt x="126" y="513"/>
                        <a:pt x="254" y="513"/>
                      </a:cubicBezTo>
                      <a:cubicBezTo>
                        <a:pt x="316" y="513"/>
                        <a:pt x="379" y="491"/>
                        <a:pt x="429" y="441"/>
                      </a:cubicBezTo>
                      <a:cubicBezTo>
                        <a:pt x="596" y="286"/>
                        <a:pt x="489" y="12"/>
                        <a:pt x="26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7" name="Google Shape;7317;p31"/>
                <p:cNvSpPr/>
                <p:nvPr/>
              </p:nvSpPr>
              <p:spPr>
                <a:xfrm>
                  <a:off x="3958825" y="3324350"/>
                  <a:ext cx="14900" cy="12800"/>
                </a:xfrm>
                <a:custGeom>
                  <a:rect b="b" l="l" r="r" t="t"/>
                  <a:pathLst>
                    <a:path extrusionOk="0" h="512" w="596">
                      <a:moveTo>
                        <a:pt x="262" y="0"/>
                      </a:moveTo>
                      <a:cubicBezTo>
                        <a:pt x="119" y="0"/>
                        <a:pt x="0" y="119"/>
                        <a:pt x="0" y="262"/>
                      </a:cubicBezTo>
                      <a:cubicBezTo>
                        <a:pt x="0" y="409"/>
                        <a:pt x="129" y="511"/>
                        <a:pt x="259" y="511"/>
                      </a:cubicBezTo>
                      <a:cubicBezTo>
                        <a:pt x="319" y="511"/>
                        <a:pt x="380" y="490"/>
                        <a:pt x="429" y="441"/>
                      </a:cubicBezTo>
                      <a:cubicBezTo>
                        <a:pt x="595" y="286"/>
                        <a:pt x="488" y="12"/>
                        <a:pt x="26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8" name="Google Shape;7318;p31"/>
                <p:cNvSpPr/>
                <p:nvPr/>
              </p:nvSpPr>
              <p:spPr>
                <a:xfrm>
                  <a:off x="4214200" y="3088300"/>
                  <a:ext cx="14625" cy="12800"/>
                </a:xfrm>
                <a:custGeom>
                  <a:rect b="b" l="l" r="r" t="t"/>
                  <a:pathLst>
                    <a:path extrusionOk="0" h="512" w="585">
                      <a:moveTo>
                        <a:pt x="263" y="1"/>
                      </a:moveTo>
                      <a:cubicBezTo>
                        <a:pt x="120" y="1"/>
                        <a:pt x="1" y="108"/>
                        <a:pt x="1" y="251"/>
                      </a:cubicBezTo>
                      <a:cubicBezTo>
                        <a:pt x="1" y="406"/>
                        <a:pt x="125" y="511"/>
                        <a:pt x="256" y="511"/>
                      </a:cubicBezTo>
                      <a:cubicBezTo>
                        <a:pt x="316" y="511"/>
                        <a:pt x="377" y="490"/>
                        <a:pt x="429" y="441"/>
                      </a:cubicBezTo>
                      <a:cubicBezTo>
                        <a:pt x="584" y="287"/>
                        <a:pt x="489" y="13"/>
                        <a:pt x="26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9" name="Google Shape;7319;p31"/>
                <p:cNvSpPr/>
                <p:nvPr/>
              </p:nvSpPr>
              <p:spPr>
                <a:xfrm>
                  <a:off x="2329450" y="1421425"/>
                  <a:ext cx="14600" cy="12800"/>
                </a:xfrm>
                <a:custGeom>
                  <a:rect b="b" l="l" r="r" t="t"/>
                  <a:pathLst>
                    <a:path extrusionOk="0" h="512" w="584">
                      <a:moveTo>
                        <a:pt x="262" y="1"/>
                      </a:moveTo>
                      <a:cubicBezTo>
                        <a:pt x="119" y="1"/>
                        <a:pt x="0" y="108"/>
                        <a:pt x="0" y="263"/>
                      </a:cubicBezTo>
                      <a:cubicBezTo>
                        <a:pt x="0" y="410"/>
                        <a:pt x="123" y="512"/>
                        <a:pt x="254" y="512"/>
                      </a:cubicBezTo>
                      <a:cubicBezTo>
                        <a:pt x="314" y="512"/>
                        <a:pt x="376" y="490"/>
                        <a:pt x="429" y="441"/>
                      </a:cubicBezTo>
                      <a:cubicBezTo>
                        <a:pt x="584" y="287"/>
                        <a:pt x="488" y="13"/>
                        <a:pt x="26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0" name="Google Shape;7320;p31"/>
                <p:cNvSpPr/>
                <p:nvPr/>
              </p:nvSpPr>
              <p:spPr>
                <a:xfrm>
                  <a:off x="1648400" y="3363925"/>
                  <a:ext cx="32175" cy="32475"/>
                </a:xfrm>
                <a:custGeom>
                  <a:rect b="b" l="l" r="r" t="t"/>
                  <a:pathLst>
                    <a:path extrusionOk="0" h="1299" w="1287">
                      <a:moveTo>
                        <a:pt x="489" y="1"/>
                      </a:moveTo>
                      <a:lnTo>
                        <a:pt x="489" y="501"/>
                      </a:lnTo>
                      <a:lnTo>
                        <a:pt x="1" y="656"/>
                      </a:lnTo>
                      <a:lnTo>
                        <a:pt x="489" y="811"/>
                      </a:lnTo>
                      <a:lnTo>
                        <a:pt x="489" y="1299"/>
                      </a:lnTo>
                      <a:lnTo>
                        <a:pt x="799" y="906"/>
                      </a:lnTo>
                      <a:lnTo>
                        <a:pt x="1287" y="1061"/>
                      </a:lnTo>
                      <a:lnTo>
                        <a:pt x="989" y="656"/>
                      </a:lnTo>
                      <a:lnTo>
                        <a:pt x="1287" y="251"/>
                      </a:lnTo>
                      <a:lnTo>
                        <a:pt x="799" y="406"/>
                      </a:lnTo>
                      <a:lnTo>
                        <a:pt x="489"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1" name="Google Shape;7321;p31"/>
                <p:cNvSpPr/>
                <p:nvPr/>
              </p:nvSpPr>
              <p:spPr>
                <a:xfrm>
                  <a:off x="1724025" y="3057950"/>
                  <a:ext cx="32450" cy="32775"/>
                </a:xfrm>
                <a:custGeom>
                  <a:rect b="b" l="l" r="r" t="t"/>
                  <a:pathLst>
                    <a:path extrusionOk="0" h="1311" w="1298">
                      <a:moveTo>
                        <a:pt x="500" y="0"/>
                      </a:moveTo>
                      <a:lnTo>
                        <a:pt x="500" y="500"/>
                      </a:lnTo>
                      <a:lnTo>
                        <a:pt x="0" y="655"/>
                      </a:lnTo>
                      <a:lnTo>
                        <a:pt x="500" y="810"/>
                      </a:lnTo>
                      <a:lnTo>
                        <a:pt x="500" y="1310"/>
                      </a:lnTo>
                      <a:lnTo>
                        <a:pt x="810" y="905"/>
                      </a:lnTo>
                      <a:lnTo>
                        <a:pt x="1298" y="1060"/>
                      </a:lnTo>
                      <a:lnTo>
                        <a:pt x="988" y="655"/>
                      </a:lnTo>
                      <a:lnTo>
                        <a:pt x="1298" y="250"/>
                      </a:lnTo>
                      <a:lnTo>
                        <a:pt x="810" y="405"/>
                      </a:lnTo>
                      <a:lnTo>
                        <a:pt x="500"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2" name="Google Shape;7322;p31"/>
                <p:cNvSpPr/>
                <p:nvPr/>
              </p:nvSpPr>
              <p:spPr>
                <a:xfrm>
                  <a:off x="1903200" y="3678850"/>
                  <a:ext cx="32175" cy="32475"/>
                </a:xfrm>
                <a:custGeom>
                  <a:rect b="b" l="l" r="r" t="t"/>
                  <a:pathLst>
                    <a:path extrusionOk="0" h="1299" w="1287">
                      <a:moveTo>
                        <a:pt x="489" y="1"/>
                      </a:moveTo>
                      <a:lnTo>
                        <a:pt x="489" y="501"/>
                      </a:lnTo>
                      <a:lnTo>
                        <a:pt x="1" y="656"/>
                      </a:lnTo>
                      <a:lnTo>
                        <a:pt x="489" y="810"/>
                      </a:lnTo>
                      <a:lnTo>
                        <a:pt x="489" y="1299"/>
                      </a:lnTo>
                      <a:lnTo>
                        <a:pt x="798" y="906"/>
                      </a:lnTo>
                      <a:lnTo>
                        <a:pt x="1286" y="1048"/>
                      </a:lnTo>
                      <a:lnTo>
                        <a:pt x="989" y="656"/>
                      </a:lnTo>
                      <a:lnTo>
                        <a:pt x="1286" y="251"/>
                      </a:lnTo>
                      <a:lnTo>
                        <a:pt x="798" y="406"/>
                      </a:lnTo>
                      <a:lnTo>
                        <a:pt x="489"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3" name="Google Shape;7323;p31"/>
                <p:cNvSpPr/>
                <p:nvPr/>
              </p:nvSpPr>
              <p:spPr>
                <a:xfrm>
                  <a:off x="1379325" y="3424650"/>
                  <a:ext cx="7775" cy="6650"/>
                </a:xfrm>
                <a:custGeom>
                  <a:rect b="b" l="l" r="r" t="t"/>
                  <a:pathLst>
                    <a:path extrusionOk="0" h="266" w="311">
                      <a:moveTo>
                        <a:pt x="143" y="1"/>
                      </a:moveTo>
                      <a:cubicBezTo>
                        <a:pt x="72" y="1"/>
                        <a:pt x="1" y="60"/>
                        <a:pt x="1" y="132"/>
                      </a:cubicBezTo>
                      <a:cubicBezTo>
                        <a:pt x="1" y="213"/>
                        <a:pt x="66" y="266"/>
                        <a:pt x="135" y="266"/>
                      </a:cubicBezTo>
                      <a:cubicBezTo>
                        <a:pt x="167" y="266"/>
                        <a:pt x="200" y="254"/>
                        <a:pt x="227" y="227"/>
                      </a:cubicBezTo>
                      <a:cubicBezTo>
                        <a:pt x="310" y="144"/>
                        <a:pt x="251" y="13"/>
                        <a:pt x="14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4" name="Google Shape;7324;p31"/>
                <p:cNvSpPr/>
                <p:nvPr/>
              </p:nvSpPr>
              <p:spPr>
                <a:xfrm>
                  <a:off x="1782650" y="3521700"/>
                  <a:ext cx="7775" cy="6450"/>
                </a:xfrm>
                <a:custGeom>
                  <a:rect b="b" l="l" r="r" t="t"/>
                  <a:pathLst>
                    <a:path extrusionOk="0" h="258" w="311">
                      <a:moveTo>
                        <a:pt x="143" y="0"/>
                      </a:moveTo>
                      <a:cubicBezTo>
                        <a:pt x="60" y="0"/>
                        <a:pt x="1" y="48"/>
                        <a:pt x="1" y="131"/>
                      </a:cubicBezTo>
                      <a:cubicBezTo>
                        <a:pt x="1" y="206"/>
                        <a:pt x="70" y="258"/>
                        <a:pt x="141" y="258"/>
                      </a:cubicBezTo>
                      <a:cubicBezTo>
                        <a:pt x="171" y="258"/>
                        <a:pt x="202" y="248"/>
                        <a:pt x="227" y="226"/>
                      </a:cubicBezTo>
                      <a:cubicBezTo>
                        <a:pt x="310" y="143"/>
                        <a:pt x="251" y="0"/>
                        <a:pt x="14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5" name="Google Shape;7325;p31"/>
                <p:cNvSpPr/>
                <p:nvPr/>
              </p:nvSpPr>
              <p:spPr>
                <a:xfrm>
                  <a:off x="1982375" y="3265125"/>
                  <a:ext cx="7475" cy="6650"/>
                </a:xfrm>
                <a:custGeom>
                  <a:rect b="b" l="l" r="r" t="t"/>
                  <a:pathLst>
                    <a:path extrusionOk="0" h="266" w="299">
                      <a:moveTo>
                        <a:pt x="132" y="0"/>
                      </a:moveTo>
                      <a:cubicBezTo>
                        <a:pt x="60" y="0"/>
                        <a:pt x="1" y="60"/>
                        <a:pt x="1" y="131"/>
                      </a:cubicBezTo>
                      <a:cubicBezTo>
                        <a:pt x="1" y="212"/>
                        <a:pt x="61" y="265"/>
                        <a:pt x="126" y="265"/>
                      </a:cubicBezTo>
                      <a:cubicBezTo>
                        <a:pt x="156" y="265"/>
                        <a:pt x="188" y="253"/>
                        <a:pt x="215" y="226"/>
                      </a:cubicBezTo>
                      <a:cubicBezTo>
                        <a:pt x="298" y="143"/>
                        <a:pt x="251" y="0"/>
                        <a:pt x="13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6" name="Google Shape;7326;p31"/>
                <p:cNvSpPr/>
                <p:nvPr/>
              </p:nvSpPr>
              <p:spPr>
                <a:xfrm>
                  <a:off x="1567150" y="3227300"/>
                  <a:ext cx="7750" cy="6475"/>
                </a:xfrm>
                <a:custGeom>
                  <a:rect b="b" l="l" r="r" t="t"/>
                  <a:pathLst>
                    <a:path extrusionOk="0" h="259" w="310">
                      <a:moveTo>
                        <a:pt x="143" y="1"/>
                      </a:moveTo>
                      <a:cubicBezTo>
                        <a:pt x="72" y="1"/>
                        <a:pt x="0" y="61"/>
                        <a:pt x="0" y="132"/>
                      </a:cubicBezTo>
                      <a:cubicBezTo>
                        <a:pt x="0" y="207"/>
                        <a:pt x="70" y="258"/>
                        <a:pt x="140" y="258"/>
                      </a:cubicBezTo>
                      <a:cubicBezTo>
                        <a:pt x="171" y="258"/>
                        <a:pt x="201" y="249"/>
                        <a:pt x="227" y="227"/>
                      </a:cubicBezTo>
                      <a:cubicBezTo>
                        <a:pt x="310" y="144"/>
                        <a:pt x="250" y="1"/>
                        <a:pt x="14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7" name="Google Shape;7327;p31"/>
                <p:cNvSpPr/>
                <p:nvPr/>
              </p:nvSpPr>
              <p:spPr>
                <a:xfrm>
                  <a:off x="1779375" y="3314800"/>
                  <a:ext cx="14900" cy="12725"/>
                </a:xfrm>
                <a:custGeom>
                  <a:rect b="b" l="l" r="r" t="t"/>
                  <a:pathLst>
                    <a:path extrusionOk="0" h="509" w="596">
                      <a:moveTo>
                        <a:pt x="255" y="1"/>
                      </a:moveTo>
                      <a:cubicBezTo>
                        <a:pt x="121" y="1"/>
                        <a:pt x="12" y="115"/>
                        <a:pt x="1" y="251"/>
                      </a:cubicBezTo>
                      <a:cubicBezTo>
                        <a:pt x="1" y="404"/>
                        <a:pt x="125" y="508"/>
                        <a:pt x="258" y="508"/>
                      </a:cubicBezTo>
                      <a:cubicBezTo>
                        <a:pt x="322" y="508"/>
                        <a:pt x="387" y="484"/>
                        <a:pt x="441" y="430"/>
                      </a:cubicBezTo>
                      <a:cubicBezTo>
                        <a:pt x="596" y="275"/>
                        <a:pt x="501" y="1"/>
                        <a:pt x="274" y="1"/>
                      </a:cubicBezTo>
                      <a:cubicBezTo>
                        <a:pt x="268" y="1"/>
                        <a:pt x="261" y="1"/>
                        <a:pt x="25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8" name="Google Shape;7328;p31"/>
                <p:cNvSpPr/>
                <p:nvPr/>
              </p:nvSpPr>
              <p:spPr>
                <a:xfrm>
                  <a:off x="1654350" y="4108075"/>
                  <a:ext cx="32175" cy="32475"/>
                </a:xfrm>
                <a:custGeom>
                  <a:rect b="b" l="l" r="r" t="t"/>
                  <a:pathLst>
                    <a:path extrusionOk="0" h="1299" w="1287">
                      <a:moveTo>
                        <a:pt x="489" y="1"/>
                      </a:moveTo>
                      <a:lnTo>
                        <a:pt x="489" y="489"/>
                      </a:lnTo>
                      <a:lnTo>
                        <a:pt x="1" y="643"/>
                      </a:lnTo>
                      <a:lnTo>
                        <a:pt x="489" y="798"/>
                      </a:lnTo>
                      <a:lnTo>
                        <a:pt x="489" y="1298"/>
                      </a:lnTo>
                      <a:lnTo>
                        <a:pt x="799" y="893"/>
                      </a:lnTo>
                      <a:lnTo>
                        <a:pt x="1287" y="1048"/>
                      </a:lnTo>
                      <a:lnTo>
                        <a:pt x="989" y="643"/>
                      </a:lnTo>
                      <a:lnTo>
                        <a:pt x="1287" y="251"/>
                      </a:lnTo>
                      <a:lnTo>
                        <a:pt x="799" y="393"/>
                      </a:lnTo>
                      <a:lnTo>
                        <a:pt x="489"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9" name="Google Shape;7329;p31"/>
                <p:cNvSpPr/>
                <p:nvPr/>
              </p:nvSpPr>
              <p:spPr>
                <a:xfrm>
                  <a:off x="1129400" y="3853850"/>
                  <a:ext cx="9350" cy="6600"/>
                </a:xfrm>
                <a:custGeom>
                  <a:rect b="b" l="l" r="r" t="t"/>
                  <a:pathLst>
                    <a:path extrusionOk="0" h="264" w="374">
                      <a:moveTo>
                        <a:pt x="166" y="0"/>
                      </a:moveTo>
                      <a:cubicBezTo>
                        <a:pt x="0" y="0"/>
                        <a:pt x="3" y="264"/>
                        <a:pt x="176" y="264"/>
                      </a:cubicBezTo>
                      <a:cubicBezTo>
                        <a:pt x="179" y="264"/>
                        <a:pt x="183" y="264"/>
                        <a:pt x="187" y="264"/>
                      </a:cubicBezTo>
                      <a:cubicBezTo>
                        <a:pt x="191" y="264"/>
                        <a:pt x="194" y="264"/>
                        <a:pt x="198" y="264"/>
                      </a:cubicBezTo>
                      <a:cubicBezTo>
                        <a:pt x="370" y="264"/>
                        <a:pt x="374" y="0"/>
                        <a:pt x="208" y="0"/>
                      </a:cubicBezTo>
                      <a:cubicBezTo>
                        <a:pt x="201" y="0"/>
                        <a:pt x="194" y="1"/>
                        <a:pt x="187" y="2"/>
                      </a:cubicBezTo>
                      <a:cubicBezTo>
                        <a:pt x="179" y="1"/>
                        <a:pt x="172" y="0"/>
                        <a:pt x="16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0" name="Google Shape;7330;p31"/>
                <p:cNvSpPr/>
                <p:nvPr/>
              </p:nvSpPr>
              <p:spPr>
                <a:xfrm>
                  <a:off x="1533800" y="3950625"/>
                  <a:ext cx="7775" cy="6650"/>
                </a:xfrm>
                <a:custGeom>
                  <a:rect b="b" l="l" r="r" t="t"/>
                  <a:pathLst>
                    <a:path extrusionOk="0" h="266" w="311">
                      <a:moveTo>
                        <a:pt x="144" y="0"/>
                      </a:moveTo>
                      <a:cubicBezTo>
                        <a:pt x="72" y="0"/>
                        <a:pt x="13" y="60"/>
                        <a:pt x="1" y="131"/>
                      </a:cubicBezTo>
                      <a:cubicBezTo>
                        <a:pt x="1" y="212"/>
                        <a:pt x="67" y="265"/>
                        <a:pt x="135" y="265"/>
                      </a:cubicBezTo>
                      <a:cubicBezTo>
                        <a:pt x="167" y="265"/>
                        <a:pt x="200" y="253"/>
                        <a:pt x="227" y="226"/>
                      </a:cubicBezTo>
                      <a:cubicBezTo>
                        <a:pt x="310" y="143"/>
                        <a:pt x="251" y="12"/>
                        <a:pt x="14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1" name="Google Shape;7331;p31"/>
                <p:cNvSpPr/>
                <p:nvPr/>
              </p:nvSpPr>
              <p:spPr>
                <a:xfrm>
                  <a:off x="1733550" y="3694025"/>
                  <a:ext cx="7450" cy="6675"/>
                </a:xfrm>
                <a:custGeom>
                  <a:rect b="b" l="l" r="r" t="t"/>
                  <a:pathLst>
                    <a:path extrusionOk="0" h="267" w="298">
                      <a:moveTo>
                        <a:pt x="131" y="1"/>
                      </a:moveTo>
                      <a:cubicBezTo>
                        <a:pt x="60" y="1"/>
                        <a:pt x="0" y="60"/>
                        <a:pt x="0" y="132"/>
                      </a:cubicBezTo>
                      <a:cubicBezTo>
                        <a:pt x="0" y="213"/>
                        <a:pt x="60" y="266"/>
                        <a:pt x="125" y="266"/>
                      </a:cubicBezTo>
                      <a:cubicBezTo>
                        <a:pt x="156" y="266"/>
                        <a:pt x="187" y="254"/>
                        <a:pt x="214" y="227"/>
                      </a:cubicBezTo>
                      <a:cubicBezTo>
                        <a:pt x="298" y="144"/>
                        <a:pt x="250" y="13"/>
                        <a:pt x="13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2" name="Google Shape;7332;p31"/>
                <p:cNvSpPr/>
                <p:nvPr/>
              </p:nvSpPr>
              <p:spPr>
                <a:xfrm>
                  <a:off x="1318300" y="3656225"/>
                  <a:ext cx="7775" cy="6650"/>
                </a:xfrm>
                <a:custGeom>
                  <a:rect b="b" l="l" r="r" t="t"/>
                  <a:pathLst>
                    <a:path extrusionOk="0" h="266" w="311">
                      <a:moveTo>
                        <a:pt x="144" y="1"/>
                      </a:moveTo>
                      <a:cubicBezTo>
                        <a:pt x="72" y="1"/>
                        <a:pt x="13" y="60"/>
                        <a:pt x="1" y="132"/>
                      </a:cubicBezTo>
                      <a:cubicBezTo>
                        <a:pt x="1" y="213"/>
                        <a:pt x="66" y="266"/>
                        <a:pt x="135" y="266"/>
                      </a:cubicBezTo>
                      <a:cubicBezTo>
                        <a:pt x="167" y="266"/>
                        <a:pt x="200" y="254"/>
                        <a:pt x="227" y="227"/>
                      </a:cubicBezTo>
                      <a:cubicBezTo>
                        <a:pt x="310" y="144"/>
                        <a:pt x="251" y="13"/>
                        <a:pt x="14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3" name="Google Shape;7333;p31"/>
                <p:cNvSpPr/>
                <p:nvPr/>
              </p:nvSpPr>
              <p:spPr>
                <a:xfrm>
                  <a:off x="1530525" y="3743750"/>
                  <a:ext cx="14925" cy="12800"/>
                </a:xfrm>
                <a:custGeom>
                  <a:rect b="b" l="l" r="r" t="t"/>
                  <a:pathLst>
                    <a:path extrusionOk="0" h="512" w="597">
                      <a:moveTo>
                        <a:pt x="275" y="0"/>
                      </a:moveTo>
                      <a:cubicBezTo>
                        <a:pt x="132" y="0"/>
                        <a:pt x="13" y="107"/>
                        <a:pt x="1" y="262"/>
                      </a:cubicBezTo>
                      <a:cubicBezTo>
                        <a:pt x="1" y="409"/>
                        <a:pt x="129" y="511"/>
                        <a:pt x="264" y="511"/>
                      </a:cubicBezTo>
                      <a:cubicBezTo>
                        <a:pt x="326" y="511"/>
                        <a:pt x="389" y="490"/>
                        <a:pt x="441" y="441"/>
                      </a:cubicBezTo>
                      <a:cubicBezTo>
                        <a:pt x="596" y="286"/>
                        <a:pt x="501" y="12"/>
                        <a:pt x="27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4" name="Google Shape;7334;p31"/>
                <p:cNvSpPr/>
                <p:nvPr/>
              </p:nvSpPr>
              <p:spPr>
                <a:xfrm>
                  <a:off x="844725" y="3330900"/>
                  <a:ext cx="31875" cy="33650"/>
                </a:xfrm>
                <a:custGeom>
                  <a:rect b="b" l="l" r="r" t="t"/>
                  <a:pathLst>
                    <a:path extrusionOk="0" h="1346" w="1275">
                      <a:moveTo>
                        <a:pt x="727" y="0"/>
                      </a:moveTo>
                      <a:lnTo>
                        <a:pt x="489" y="453"/>
                      </a:lnTo>
                      <a:lnTo>
                        <a:pt x="1" y="358"/>
                      </a:lnTo>
                      <a:lnTo>
                        <a:pt x="334" y="739"/>
                      </a:lnTo>
                      <a:lnTo>
                        <a:pt x="84" y="1191"/>
                      </a:lnTo>
                      <a:lnTo>
                        <a:pt x="84" y="1191"/>
                      </a:lnTo>
                      <a:lnTo>
                        <a:pt x="537" y="965"/>
                      </a:lnTo>
                      <a:lnTo>
                        <a:pt x="870" y="1346"/>
                      </a:lnTo>
                      <a:lnTo>
                        <a:pt x="822" y="834"/>
                      </a:lnTo>
                      <a:lnTo>
                        <a:pt x="1275" y="608"/>
                      </a:lnTo>
                      <a:lnTo>
                        <a:pt x="787" y="512"/>
                      </a:lnTo>
                      <a:lnTo>
                        <a:pt x="727"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5" name="Google Shape;7335;p31"/>
                <p:cNvSpPr/>
                <p:nvPr/>
              </p:nvSpPr>
              <p:spPr>
                <a:xfrm>
                  <a:off x="1221925" y="2868625"/>
                  <a:ext cx="7700" cy="6600"/>
                </a:xfrm>
                <a:custGeom>
                  <a:rect b="b" l="l" r="r" t="t"/>
                  <a:pathLst>
                    <a:path extrusionOk="0" h="264" w="308">
                      <a:moveTo>
                        <a:pt x="174" y="0"/>
                      </a:moveTo>
                      <a:cubicBezTo>
                        <a:pt x="74" y="0"/>
                        <a:pt x="1" y="113"/>
                        <a:pt x="58" y="203"/>
                      </a:cubicBezTo>
                      <a:cubicBezTo>
                        <a:pt x="83" y="244"/>
                        <a:pt x="124" y="263"/>
                        <a:pt x="164" y="263"/>
                      </a:cubicBezTo>
                      <a:cubicBezTo>
                        <a:pt x="218" y="263"/>
                        <a:pt x="270" y="229"/>
                        <a:pt x="284" y="168"/>
                      </a:cubicBezTo>
                      <a:cubicBezTo>
                        <a:pt x="308" y="96"/>
                        <a:pt x="260" y="25"/>
                        <a:pt x="189" y="1"/>
                      </a:cubicBezTo>
                      <a:cubicBezTo>
                        <a:pt x="184" y="0"/>
                        <a:pt x="179" y="0"/>
                        <a:pt x="17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6" name="Google Shape;7336;p31"/>
                <p:cNvSpPr/>
                <p:nvPr/>
              </p:nvSpPr>
              <p:spPr>
                <a:xfrm>
                  <a:off x="1048500" y="3245700"/>
                  <a:ext cx="7900" cy="6350"/>
                </a:xfrm>
                <a:custGeom>
                  <a:rect b="b" l="l" r="r" t="t"/>
                  <a:pathLst>
                    <a:path extrusionOk="0" h="254" w="316">
                      <a:moveTo>
                        <a:pt x="166" y="0"/>
                      </a:moveTo>
                      <a:cubicBezTo>
                        <a:pt x="64" y="0"/>
                        <a:pt x="0" y="107"/>
                        <a:pt x="65" y="194"/>
                      </a:cubicBezTo>
                      <a:cubicBezTo>
                        <a:pt x="91" y="234"/>
                        <a:pt x="131" y="253"/>
                        <a:pt x="171" y="253"/>
                      </a:cubicBezTo>
                      <a:cubicBezTo>
                        <a:pt x="225" y="253"/>
                        <a:pt x="278" y="219"/>
                        <a:pt x="291" y="158"/>
                      </a:cubicBezTo>
                      <a:cubicBezTo>
                        <a:pt x="315" y="87"/>
                        <a:pt x="268" y="15"/>
                        <a:pt x="196" y="3"/>
                      </a:cubicBezTo>
                      <a:cubicBezTo>
                        <a:pt x="186" y="1"/>
                        <a:pt x="176" y="0"/>
                        <a:pt x="16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7" name="Google Shape;7337;p31"/>
                <p:cNvSpPr/>
                <p:nvPr/>
              </p:nvSpPr>
              <p:spPr>
                <a:xfrm>
                  <a:off x="1261325" y="3491250"/>
                  <a:ext cx="7900" cy="6350"/>
                </a:xfrm>
                <a:custGeom>
                  <a:rect b="b" l="l" r="r" t="t"/>
                  <a:pathLst>
                    <a:path extrusionOk="0" h="254" w="316">
                      <a:moveTo>
                        <a:pt x="166" y="1"/>
                      </a:moveTo>
                      <a:cubicBezTo>
                        <a:pt x="64" y="1"/>
                        <a:pt x="0" y="107"/>
                        <a:pt x="65" y="194"/>
                      </a:cubicBezTo>
                      <a:cubicBezTo>
                        <a:pt x="91" y="235"/>
                        <a:pt x="131" y="254"/>
                        <a:pt x="172" y="254"/>
                      </a:cubicBezTo>
                      <a:cubicBezTo>
                        <a:pt x="227" y="254"/>
                        <a:pt x="283" y="220"/>
                        <a:pt x="303" y="159"/>
                      </a:cubicBezTo>
                      <a:cubicBezTo>
                        <a:pt x="315" y="87"/>
                        <a:pt x="268" y="16"/>
                        <a:pt x="196" y="4"/>
                      </a:cubicBezTo>
                      <a:cubicBezTo>
                        <a:pt x="186" y="2"/>
                        <a:pt x="176" y="1"/>
                        <a:pt x="16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8" name="Google Shape;7338;p31"/>
                <p:cNvSpPr/>
                <p:nvPr/>
              </p:nvSpPr>
              <p:spPr>
                <a:xfrm>
                  <a:off x="1378425" y="3091225"/>
                  <a:ext cx="8525" cy="6925"/>
                </a:xfrm>
                <a:custGeom>
                  <a:rect b="b" l="l" r="r" t="t"/>
                  <a:pathLst>
                    <a:path extrusionOk="0" h="277" w="341">
                      <a:moveTo>
                        <a:pt x="186" y="0"/>
                      </a:moveTo>
                      <a:cubicBezTo>
                        <a:pt x="159" y="0"/>
                        <a:pt x="132" y="9"/>
                        <a:pt x="108" y="27"/>
                      </a:cubicBezTo>
                      <a:cubicBezTo>
                        <a:pt x="1" y="98"/>
                        <a:pt x="48" y="253"/>
                        <a:pt x="179" y="277"/>
                      </a:cubicBezTo>
                      <a:cubicBezTo>
                        <a:pt x="239" y="277"/>
                        <a:pt x="310" y="229"/>
                        <a:pt x="322" y="170"/>
                      </a:cubicBezTo>
                      <a:cubicBezTo>
                        <a:pt x="340" y="72"/>
                        <a:pt x="265" y="0"/>
                        <a:pt x="18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9" name="Google Shape;7339;p31"/>
                <p:cNvSpPr/>
                <p:nvPr/>
              </p:nvSpPr>
              <p:spPr>
                <a:xfrm>
                  <a:off x="1244750" y="3281925"/>
                  <a:ext cx="14950" cy="12700"/>
                </a:xfrm>
                <a:custGeom>
                  <a:rect b="b" l="l" r="r" t="t"/>
                  <a:pathLst>
                    <a:path extrusionOk="0" h="508" w="598">
                      <a:moveTo>
                        <a:pt x="313" y="1"/>
                      </a:moveTo>
                      <a:cubicBezTo>
                        <a:pt x="120" y="1"/>
                        <a:pt x="0" y="214"/>
                        <a:pt x="109" y="388"/>
                      </a:cubicBezTo>
                      <a:cubicBezTo>
                        <a:pt x="160" y="469"/>
                        <a:pt x="241" y="507"/>
                        <a:pt x="321" y="507"/>
                      </a:cubicBezTo>
                      <a:cubicBezTo>
                        <a:pt x="429" y="507"/>
                        <a:pt x="534" y="439"/>
                        <a:pt x="562" y="316"/>
                      </a:cubicBezTo>
                      <a:cubicBezTo>
                        <a:pt x="597" y="173"/>
                        <a:pt x="502" y="31"/>
                        <a:pt x="371" y="7"/>
                      </a:cubicBezTo>
                      <a:cubicBezTo>
                        <a:pt x="351" y="3"/>
                        <a:pt x="332" y="1"/>
                        <a:pt x="31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40" name="Google Shape;7340;p31"/>
              <p:cNvGrpSpPr/>
              <p:nvPr/>
            </p:nvGrpSpPr>
            <p:grpSpPr>
              <a:xfrm>
                <a:off x="-677500" y="-317350"/>
                <a:ext cx="3916575" cy="3378125"/>
                <a:chOff x="780450" y="1002925"/>
                <a:chExt cx="3916575" cy="3378125"/>
              </a:xfrm>
            </p:grpSpPr>
            <p:sp>
              <p:nvSpPr>
                <p:cNvPr id="7341" name="Google Shape;7341;p31"/>
                <p:cNvSpPr/>
                <p:nvPr/>
              </p:nvSpPr>
              <p:spPr>
                <a:xfrm>
                  <a:off x="2544350" y="2278100"/>
                  <a:ext cx="32175" cy="32450"/>
                </a:xfrm>
                <a:custGeom>
                  <a:rect b="b" l="l" r="r" t="t"/>
                  <a:pathLst>
                    <a:path extrusionOk="0" h="1298" w="1287">
                      <a:moveTo>
                        <a:pt x="489" y="0"/>
                      </a:moveTo>
                      <a:lnTo>
                        <a:pt x="489" y="500"/>
                      </a:lnTo>
                      <a:lnTo>
                        <a:pt x="1" y="643"/>
                      </a:lnTo>
                      <a:lnTo>
                        <a:pt x="489" y="798"/>
                      </a:lnTo>
                      <a:lnTo>
                        <a:pt x="489" y="1298"/>
                      </a:lnTo>
                      <a:lnTo>
                        <a:pt x="798" y="893"/>
                      </a:lnTo>
                      <a:lnTo>
                        <a:pt x="1287" y="1048"/>
                      </a:lnTo>
                      <a:lnTo>
                        <a:pt x="989" y="643"/>
                      </a:lnTo>
                      <a:lnTo>
                        <a:pt x="1287" y="250"/>
                      </a:lnTo>
                      <a:lnTo>
                        <a:pt x="798" y="405"/>
                      </a:lnTo>
                      <a:lnTo>
                        <a:pt x="489"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2" name="Google Shape;7342;p31"/>
                <p:cNvSpPr/>
                <p:nvPr/>
              </p:nvSpPr>
              <p:spPr>
                <a:xfrm>
                  <a:off x="3345350" y="2331075"/>
                  <a:ext cx="32175" cy="32475"/>
                </a:xfrm>
                <a:custGeom>
                  <a:rect b="b" l="l" r="r" t="t"/>
                  <a:pathLst>
                    <a:path extrusionOk="0" h="1299" w="1287">
                      <a:moveTo>
                        <a:pt x="489" y="0"/>
                      </a:moveTo>
                      <a:lnTo>
                        <a:pt x="489" y="500"/>
                      </a:lnTo>
                      <a:lnTo>
                        <a:pt x="0" y="655"/>
                      </a:lnTo>
                      <a:lnTo>
                        <a:pt x="489" y="798"/>
                      </a:lnTo>
                      <a:lnTo>
                        <a:pt x="489" y="1298"/>
                      </a:lnTo>
                      <a:lnTo>
                        <a:pt x="798" y="893"/>
                      </a:lnTo>
                      <a:lnTo>
                        <a:pt x="1286" y="1048"/>
                      </a:lnTo>
                      <a:lnTo>
                        <a:pt x="1286" y="1048"/>
                      </a:lnTo>
                      <a:lnTo>
                        <a:pt x="989" y="655"/>
                      </a:lnTo>
                      <a:lnTo>
                        <a:pt x="1286" y="250"/>
                      </a:lnTo>
                      <a:lnTo>
                        <a:pt x="798" y="405"/>
                      </a:lnTo>
                      <a:lnTo>
                        <a:pt x="489"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3" name="Google Shape;7343;p31"/>
                <p:cNvSpPr/>
                <p:nvPr/>
              </p:nvSpPr>
              <p:spPr>
                <a:xfrm>
                  <a:off x="2592275" y="1497050"/>
                  <a:ext cx="32175" cy="32450"/>
                </a:xfrm>
                <a:custGeom>
                  <a:rect b="b" l="l" r="r" t="t"/>
                  <a:pathLst>
                    <a:path extrusionOk="0" h="1298" w="1287">
                      <a:moveTo>
                        <a:pt x="489" y="0"/>
                      </a:moveTo>
                      <a:lnTo>
                        <a:pt x="489" y="500"/>
                      </a:lnTo>
                      <a:lnTo>
                        <a:pt x="1" y="655"/>
                      </a:lnTo>
                      <a:lnTo>
                        <a:pt x="489" y="798"/>
                      </a:lnTo>
                      <a:lnTo>
                        <a:pt x="489" y="1298"/>
                      </a:lnTo>
                      <a:lnTo>
                        <a:pt x="798" y="893"/>
                      </a:lnTo>
                      <a:lnTo>
                        <a:pt x="1286" y="1048"/>
                      </a:lnTo>
                      <a:lnTo>
                        <a:pt x="989" y="655"/>
                      </a:lnTo>
                      <a:lnTo>
                        <a:pt x="1286" y="250"/>
                      </a:lnTo>
                      <a:lnTo>
                        <a:pt x="798" y="405"/>
                      </a:lnTo>
                      <a:lnTo>
                        <a:pt x="489"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4" name="Google Shape;7344;p31"/>
                <p:cNvSpPr/>
                <p:nvPr/>
              </p:nvSpPr>
              <p:spPr>
                <a:xfrm>
                  <a:off x="3361425" y="1920600"/>
                  <a:ext cx="32475" cy="32475"/>
                </a:xfrm>
                <a:custGeom>
                  <a:rect b="b" l="l" r="r" t="t"/>
                  <a:pathLst>
                    <a:path extrusionOk="0" h="1299" w="1299">
                      <a:moveTo>
                        <a:pt x="488" y="1"/>
                      </a:moveTo>
                      <a:lnTo>
                        <a:pt x="488" y="501"/>
                      </a:lnTo>
                      <a:lnTo>
                        <a:pt x="0" y="656"/>
                      </a:lnTo>
                      <a:lnTo>
                        <a:pt x="488" y="798"/>
                      </a:lnTo>
                      <a:lnTo>
                        <a:pt x="488" y="1298"/>
                      </a:lnTo>
                      <a:lnTo>
                        <a:pt x="798" y="894"/>
                      </a:lnTo>
                      <a:lnTo>
                        <a:pt x="1298" y="1048"/>
                      </a:lnTo>
                      <a:lnTo>
                        <a:pt x="989" y="656"/>
                      </a:lnTo>
                      <a:lnTo>
                        <a:pt x="1298" y="251"/>
                      </a:lnTo>
                      <a:lnTo>
                        <a:pt x="798" y="405"/>
                      </a:lnTo>
                      <a:lnTo>
                        <a:pt x="488"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5" name="Google Shape;7345;p31"/>
                <p:cNvSpPr/>
                <p:nvPr/>
              </p:nvSpPr>
              <p:spPr>
                <a:xfrm>
                  <a:off x="1761525" y="2082225"/>
                  <a:ext cx="32450" cy="32475"/>
                </a:xfrm>
                <a:custGeom>
                  <a:rect b="b" l="l" r="r" t="t"/>
                  <a:pathLst>
                    <a:path extrusionOk="0" h="1299" w="1298">
                      <a:moveTo>
                        <a:pt x="500" y="1"/>
                      </a:moveTo>
                      <a:lnTo>
                        <a:pt x="500" y="489"/>
                      </a:lnTo>
                      <a:lnTo>
                        <a:pt x="0" y="644"/>
                      </a:lnTo>
                      <a:lnTo>
                        <a:pt x="500" y="798"/>
                      </a:lnTo>
                      <a:lnTo>
                        <a:pt x="500" y="1299"/>
                      </a:lnTo>
                      <a:lnTo>
                        <a:pt x="798" y="894"/>
                      </a:lnTo>
                      <a:lnTo>
                        <a:pt x="1298" y="1048"/>
                      </a:lnTo>
                      <a:lnTo>
                        <a:pt x="988" y="644"/>
                      </a:lnTo>
                      <a:lnTo>
                        <a:pt x="1298" y="251"/>
                      </a:lnTo>
                      <a:lnTo>
                        <a:pt x="1298" y="251"/>
                      </a:lnTo>
                      <a:lnTo>
                        <a:pt x="798" y="394"/>
                      </a:lnTo>
                      <a:lnTo>
                        <a:pt x="500"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6" name="Google Shape;7346;p31"/>
                <p:cNvSpPr/>
                <p:nvPr/>
              </p:nvSpPr>
              <p:spPr>
                <a:xfrm>
                  <a:off x="1647825" y="2529000"/>
                  <a:ext cx="32450" cy="32475"/>
                </a:xfrm>
                <a:custGeom>
                  <a:rect b="b" l="l" r="r" t="t"/>
                  <a:pathLst>
                    <a:path extrusionOk="0" h="1299" w="1298">
                      <a:moveTo>
                        <a:pt x="500" y="1"/>
                      </a:moveTo>
                      <a:lnTo>
                        <a:pt x="500" y="489"/>
                      </a:lnTo>
                      <a:lnTo>
                        <a:pt x="0" y="644"/>
                      </a:lnTo>
                      <a:lnTo>
                        <a:pt x="500" y="799"/>
                      </a:lnTo>
                      <a:lnTo>
                        <a:pt x="500" y="1299"/>
                      </a:lnTo>
                      <a:lnTo>
                        <a:pt x="798" y="894"/>
                      </a:lnTo>
                      <a:lnTo>
                        <a:pt x="1298" y="1049"/>
                      </a:lnTo>
                      <a:lnTo>
                        <a:pt x="1298" y="1049"/>
                      </a:lnTo>
                      <a:lnTo>
                        <a:pt x="988" y="644"/>
                      </a:lnTo>
                      <a:lnTo>
                        <a:pt x="1298" y="251"/>
                      </a:lnTo>
                      <a:lnTo>
                        <a:pt x="798" y="394"/>
                      </a:lnTo>
                      <a:lnTo>
                        <a:pt x="500"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7" name="Google Shape;7347;p31"/>
                <p:cNvSpPr/>
                <p:nvPr/>
              </p:nvSpPr>
              <p:spPr>
                <a:xfrm>
                  <a:off x="780450" y="2377800"/>
                  <a:ext cx="32175" cy="32775"/>
                </a:xfrm>
                <a:custGeom>
                  <a:rect b="b" l="l" r="r" t="t"/>
                  <a:pathLst>
                    <a:path extrusionOk="0" h="1311" w="1287">
                      <a:moveTo>
                        <a:pt x="488" y="1"/>
                      </a:moveTo>
                      <a:lnTo>
                        <a:pt x="488" y="501"/>
                      </a:lnTo>
                      <a:lnTo>
                        <a:pt x="0" y="655"/>
                      </a:lnTo>
                      <a:lnTo>
                        <a:pt x="488" y="810"/>
                      </a:lnTo>
                      <a:lnTo>
                        <a:pt x="488" y="1310"/>
                      </a:lnTo>
                      <a:lnTo>
                        <a:pt x="798" y="905"/>
                      </a:lnTo>
                      <a:lnTo>
                        <a:pt x="1286" y="1060"/>
                      </a:lnTo>
                      <a:lnTo>
                        <a:pt x="988" y="655"/>
                      </a:lnTo>
                      <a:lnTo>
                        <a:pt x="1286" y="251"/>
                      </a:lnTo>
                      <a:lnTo>
                        <a:pt x="798" y="405"/>
                      </a:lnTo>
                      <a:lnTo>
                        <a:pt x="488"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8" name="Google Shape;7348;p31"/>
                <p:cNvSpPr/>
                <p:nvPr/>
              </p:nvSpPr>
              <p:spPr>
                <a:xfrm>
                  <a:off x="2243125" y="2420375"/>
                  <a:ext cx="32175" cy="32450"/>
                </a:xfrm>
                <a:custGeom>
                  <a:rect b="b" l="l" r="r" t="t"/>
                  <a:pathLst>
                    <a:path extrusionOk="0" h="1298" w="1287">
                      <a:moveTo>
                        <a:pt x="489" y="0"/>
                      </a:moveTo>
                      <a:lnTo>
                        <a:pt x="489" y="500"/>
                      </a:lnTo>
                      <a:lnTo>
                        <a:pt x="1" y="655"/>
                      </a:lnTo>
                      <a:lnTo>
                        <a:pt x="489" y="810"/>
                      </a:lnTo>
                      <a:lnTo>
                        <a:pt x="489" y="1298"/>
                      </a:lnTo>
                      <a:lnTo>
                        <a:pt x="798" y="905"/>
                      </a:lnTo>
                      <a:lnTo>
                        <a:pt x="1286" y="1060"/>
                      </a:lnTo>
                      <a:lnTo>
                        <a:pt x="989" y="655"/>
                      </a:lnTo>
                      <a:lnTo>
                        <a:pt x="1286" y="250"/>
                      </a:lnTo>
                      <a:lnTo>
                        <a:pt x="1286" y="250"/>
                      </a:lnTo>
                      <a:lnTo>
                        <a:pt x="798" y="405"/>
                      </a:lnTo>
                      <a:lnTo>
                        <a:pt x="489"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9" name="Google Shape;7349;p31"/>
                <p:cNvSpPr/>
                <p:nvPr/>
              </p:nvSpPr>
              <p:spPr>
                <a:xfrm>
                  <a:off x="3166450" y="3111225"/>
                  <a:ext cx="32475" cy="32475"/>
                </a:xfrm>
                <a:custGeom>
                  <a:rect b="b" l="l" r="r" t="t"/>
                  <a:pathLst>
                    <a:path extrusionOk="0" h="1299" w="1299">
                      <a:moveTo>
                        <a:pt x="501" y="1"/>
                      </a:moveTo>
                      <a:lnTo>
                        <a:pt x="501" y="501"/>
                      </a:lnTo>
                      <a:lnTo>
                        <a:pt x="1" y="643"/>
                      </a:lnTo>
                      <a:lnTo>
                        <a:pt x="501" y="798"/>
                      </a:lnTo>
                      <a:lnTo>
                        <a:pt x="501" y="1298"/>
                      </a:lnTo>
                      <a:lnTo>
                        <a:pt x="798" y="894"/>
                      </a:lnTo>
                      <a:lnTo>
                        <a:pt x="1298" y="1048"/>
                      </a:lnTo>
                      <a:lnTo>
                        <a:pt x="1298" y="1048"/>
                      </a:lnTo>
                      <a:lnTo>
                        <a:pt x="989" y="643"/>
                      </a:lnTo>
                      <a:lnTo>
                        <a:pt x="1298" y="251"/>
                      </a:lnTo>
                      <a:lnTo>
                        <a:pt x="798" y="405"/>
                      </a:lnTo>
                      <a:lnTo>
                        <a:pt x="501"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0" name="Google Shape;7350;p31"/>
                <p:cNvSpPr/>
                <p:nvPr/>
              </p:nvSpPr>
              <p:spPr>
                <a:xfrm>
                  <a:off x="3302475" y="3978300"/>
                  <a:ext cx="32175" cy="32475"/>
                </a:xfrm>
                <a:custGeom>
                  <a:rect b="b" l="l" r="r" t="t"/>
                  <a:pathLst>
                    <a:path extrusionOk="0" h="1299" w="1287">
                      <a:moveTo>
                        <a:pt x="489" y="0"/>
                      </a:moveTo>
                      <a:lnTo>
                        <a:pt x="489" y="500"/>
                      </a:lnTo>
                      <a:lnTo>
                        <a:pt x="1" y="655"/>
                      </a:lnTo>
                      <a:lnTo>
                        <a:pt x="489" y="810"/>
                      </a:lnTo>
                      <a:lnTo>
                        <a:pt x="489" y="1298"/>
                      </a:lnTo>
                      <a:lnTo>
                        <a:pt x="799" y="893"/>
                      </a:lnTo>
                      <a:lnTo>
                        <a:pt x="1287" y="1048"/>
                      </a:lnTo>
                      <a:lnTo>
                        <a:pt x="989" y="655"/>
                      </a:lnTo>
                      <a:lnTo>
                        <a:pt x="1287" y="250"/>
                      </a:lnTo>
                      <a:lnTo>
                        <a:pt x="799" y="405"/>
                      </a:lnTo>
                      <a:lnTo>
                        <a:pt x="489"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1" name="Google Shape;7351;p31"/>
                <p:cNvSpPr/>
                <p:nvPr/>
              </p:nvSpPr>
              <p:spPr>
                <a:xfrm>
                  <a:off x="2336000" y="3689575"/>
                  <a:ext cx="32475" cy="32475"/>
                </a:xfrm>
                <a:custGeom>
                  <a:rect b="b" l="l" r="r" t="t"/>
                  <a:pathLst>
                    <a:path extrusionOk="0" h="1299" w="1299">
                      <a:moveTo>
                        <a:pt x="500" y="0"/>
                      </a:moveTo>
                      <a:lnTo>
                        <a:pt x="500" y="489"/>
                      </a:lnTo>
                      <a:lnTo>
                        <a:pt x="0" y="643"/>
                      </a:lnTo>
                      <a:lnTo>
                        <a:pt x="500" y="798"/>
                      </a:lnTo>
                      <a:lnTo>
                        <a:pt x="500" y="1298"/>
                      </a:lnTo>
                      <a:lnTo>
                        <a:pt x="798" y="893"/>
                      </a:lnTo>
                      <a:lnTo>
                        <a:pt x="1298" y="1048"/>
                      </a:lnTo>
                      <a:lnTo>
                        <a:pt x="988" y="643"/>
                      </a:lnTo>
                      <a:lnTo>
                        <a:pt x="1298" y="238"/>
                      </a:lnTo>
                      <a:lnTo>
                        <a:pt x="798" y="393"/>
                      </a:lnTo>
                      <a:lnTo>
                        <a:pt x="500"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2" name="Google Shape;7352;p31"/>
                <p:cNvSpPr/>
                <p:nvPr/>
              </p:nvSpPr>
              <p:spPr>
                <a:xfrm>
                  <a:off x="2560425" y="3143675"/>
                  <a:ext cx="32475" cy="32475"/>
                </a:xfrm>
                <a:custGeom>
                  <a:rect b="b" l="l" r="r" t="t"/>
                  <a:pathLst>
                    <a:path extrusionOk="0" h="1299" w="1299">
                      <a:moveTo>
                        <a:pt x="501" y="0"/>
                      </a:moveTo>
                      <a:lnTo>
                        <a:pt x="501" y="488"/>
                      </a:lnTo>
                      <a:lnTo>
                        <a:pt x="1" y="643"/>
                      </a:lnTo>
                      <a:lnTo>
                        <a:pt x="501" y="798"/>
                      </a:lnTo>
                      <a:lnTo>
                        <a:pt x="501" y="1298"/>
                      </a:lnTo>
                      <a:lnTo>
                        <a:pt x="798" y="893"/>
                      </a:lnTo>
                      <a:lnTo>
                        <a:pt x="1298" y="1048"/>
                      </a:lnTo>
                      <a:lnTo>
                        <a:pt x="989" y="643"/>
                      </a:lnTo>
                      <a:lnTo>
                        <a:pt x="1298" y="250"/>
                      </a:lnTo>
                      <a:lnTo>
                        <a:pt x="1298" y="250"/>
                      </a:lnTo>
                      <a:lnTo>
                        <a:pt x="798" y="405"/>
                      </a:lnTo>
                      <a:lnTo>
                        <a:pt x="501"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3" name="Google Shape;7353;p31"/>
                <p:cNvSpPr/>
                <p:nvPr/>
              </p:nvSpPr>
              <p:spPr>
                <a:xfrm>
                  <a:off x="1914525" y="1848875"/>
                  <a:ext cx="32450" cy="32475"/>
                </a:xfrm>
                <a:custGeom>
                  <a:rect b="b" l="l" r="r" t="t"/>
                  <a:pathLst>
                    <a:path extrusionOk="0" h="1299" w="1298">
                      <a:moveTo>
                        <a:pt x="500" y="0"/>
                      </a:moveTo>
                      <a:lnTo>
                        <a:pt x="500" y="500"/>
                      </a:lnTo>
                      <a:lnTo>
                        <a:pt x="0" y="643"/>
                      </a:lnTo>
                      <a:lnTo>
                        <a:pt x="500" y="798"/>
                      </a:lnTo>
                      <a:lnTo>
                        <a:pt x="500" y="1298"/>
                      </a:lnTo>
                      <a:lnTo>
                        <a:pt x="810" y="893"/>
                      </a:lnTo>
                      <a:lnTo>
                        <a:pt x="1298" y="1048"/>
                      </a:lnTo>
                      <a:lnTo>
                        <a:pt x="988" y="643"/>
                      </a:lnTo>
                      <a:lnTo>
                        <a:pt x="1298" y="250"/>
                      </a:lnTo>
                      <a:lnTo>
                        <a:pt x="810" y="405"/>
                      </a:lnTo>
                      <a:lnTo>
                        <a:pt x="500"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4" name="Google Shape;7354;p31"/>
                <p:cNvSpPr/>
                <p:nvPr/>
              </p:nvSpPr>
              <p:spPr>
                <a:xfrm>
                  <a:off x="2360400" y="1131825"/>
                  <a:ext cx="32475" cy="32450"/>
                </a:xfrm>
                <a:custGeom>
                  <a:rect b="b" l="l" r="r" t="t"/>
                  <a:pathLst>
                    <a:path extrusionOk="0" h="1298" w="1299">
                      <a:moveTo>
                        <a:pt x="501" y="0"/>
                      </a:moveTo>
                      <a:lnTo>
                        <a:pt x="501" y="500"/>
                      </a:lnTo>
                      <a:lnTo>
                        <a:pt x="1" y="655"/>
                      </a:lnTo>
                      <a:lnTo>
                        <a:pt x="501" y="798"/>
                      </a:lnTo>
                      <a:lnTo>
                        <a:pt x="501" y="1298"/>
                      </a:lnTo>
                      <a:lnTo>
                        <a:pt x="798" y="893"/>
                      </a:lnTo>
                      <a:lnTo>
                        <a:pt x="1298" y="1048"/>
                      </a:lnTo>
                      <a:lnTo>
                        <a:pt x="989" y="655"/>
                      </a:lnTo>
                      <a:lnTo>
                        <a:pt x="1298" y="250"/>
                      </a:lnTo>
                      <a:lnTo>
                        <a:pt x="798" y="405"/>
                      </a:lnTo>
                      <a:lnTo>
                        <a:pt x="501"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5" name="Google Shape;7355;p31"/>
                <p:cNvSpPr/>
                <p:nvPr/>
              </p:nvSpPr>
              <p:spPr>
                <a:xfrm>
                  <a:off x="2275275" y="2911200"/>
                  <a:ext cx="32475" cy="32475"/>
                </a:xfrm>
                <a:custGeom>
                  <a:rect b="b" l="l" r="r" t="t"/>
                  <a:pathLst>
                    <a:path extrusionOk="0" h="1299" w="1299">
                      <a:moveTo>
                        <a:pt x="500" y="1"/>
                      </a:moveTo>
                      <a:lnTo>
                        <a:pt x="500" y="501"/>
                      </a:lnTo>
                      <a:lnTo>
                        <a:pt x="0" y="644"/>
                      </a:lnTo>
                      <a:lnTo>
                        <a:pt x="500" y="798"/>
                      </a:lnTo>
                      <a:lnTo>
                        <a:pt x="500" y="1298"/>
                      </a:lnTo>
                      <a:lnTo>
                        <a:pt x="798" y="894"/>
                      </a:lnTo>
                      <a:lnTo>
                        <a:pt x="1298" y="1048"/>
                      </a:lnTo>
                      <a:lnTo>
                        <a:pt x="989" y="644"/>
                      </a:lnTo>
                      <a:lnTo>
                        <a:pt x="1298" y="251"/>
                      </a:lnTo>
                      <a:lnTo>
                        <a:pt x="1298" y="251"/>
                      </a:lnTo>
                      <a:lnTo>
                        <a:pt x="798" y="393"/>
                      </a:lnTo>
                      <a:lnTo>
                        <a:pt x="500"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6" name="Google Shape;7356;p31"/>
                <p:cNvSpPr/>
                <p:nvPr/>
              </p:nvSpPr>
              <p:spPr>
                <a:xfrm>
                  <a:off x="2544350" y="3918175"/>
                  <a:ext cx="32175" cy="32475"/>
                </a:xfrm>
                <a:custGeom>
                  <a:rect b="b" l="l" r="r" t="t"/>
                  <a:pathLst>
                    <a:path extrusionOk="0" h="1299" w="1287">
                      <a:moveTo>
                        <a:pt x="489" y="0"/>
                      </a:moveTo>
                      <a:lnTo>
                        <a:pt x="489" y="500"/>
                      </a:lnTo>
                      <a:lnTo>
                        <a:pt x="1" y="655"/>
                      </a:lnTo>
                      <a:lnTo>
                        <a:pt x="489" y="810"/>
                      </a:lnTo>
                      <a:lnTo>
                        <a:pt x="489" y="1298"/>
                      </a:lnTo>
                      <a:lnTo>
                        <a:pt x="798" y="905"/>
                      </a:lnTo>
                      <a:lnTo>
                        <a:pt x="1287" y="1048"/>
                      </a:lnTo>
                      <a:lnTo>
                        <a:pt x="989" y="655"/>
                      </a:lnTo>
                      <a:lnTo>
                        <a:pt x="1287" y="250"/>
                      </a:lnTo>
                      <a:lnTo>
                        <a:pt x="798" y="405"/>
                      </a:lnTo>
                      <a:lnTo>
                        <a:pt x="489"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7" name="Google Shape;7357;p31"/>
                <p:cNvSpPr/>
                <p:nvPr/>
              </p:nvSpPr>
              <p:spPr>
                <a:xfrm>
                  <a:off x="2670850" y="2694200"/>
                  <a:ext cx="32175" cy="32475"/>
                </a:xfrm>
                <a:custGeom>
                  <a:rect b="b" l="l" r="r" t="t"/>
                  <a:pathLst>
                    <a:path extrusionOk="0" h="1299" w="1287">
                      <a:moveTo>
                        <a:pt x="489" y="1"/>
                      </a:moveTo>
                      <a:lnTo>
                        <a:pt x="489" y="489"/>
                      </a:lnTo>
                      <a:lnTo>
                        <a:pt x="1" y="644"/>
                      </a:lnTo>
                      <a:lnTo>
                        <a:pt x="489" y="799"/>
                      </a:lnTo>
                      <a:lnTo>
                        <a:pt x="489" y="1299"/>
                      </a:lnTo>
                      <a:lnTo>
                        <a:pt x="799" y="894"/>
                      </a:lnTo>
                      <a:lnTo>
                        <a:pt x="1287" y="1049"/>
                      </a:lnTo>
                      <a:lnTo>
                        <a:pt x="1287" y="1049"/>
                      </a:lnTo>
                      <a:lnTo>
                        <a:pt x="989" y="644"/>
                      </a:lnTo>
                      <a:lnTo>
                        <a:pt x="1287" y="251"/>
                      </a:lnTo>
                      <a:lnTo>
                        <a:pt x="799" y="394"/>
                      </a:lnTo>
                      <a:lnTo>
                        <a:pt x="489"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8" name="Google Shape;7358;p31"/>
                <p:cNvSpPr/>
                <p:nvPr/>
              </p:nvSpPr>
              <p:spPr>
                <a:xfrm>
                  <a:off x="2745875" y="1821775"/>
                  <a:ext cx="32450" cy="32475"/>
                </a:xfrm>
                <a:custGeom>
                  <a:rect b="b" l="l" r="r" t="t"/>
                  <a:pathLst>
                    <a:path extrusionOk="0" h="1299" w="1298">
                      <a:moveTo>
                        <a:pt x="500" y="1"/>
                      </a:moveTo>
                      <a:lnTo>
                        <a:pt x="500" y="489"/>
                      </a:lnTo>
                      <a:lnTo>
                        <a:pt x="0" y="644"/>
                      </a:lnTo>
                      <a:lnTo>
                        <a:pt x="500" y="799"/>
                      </a:lnTo>
                      <a:lnTo>
                        <a:pt x="500" y="1299"/>
                      </a:lnTo>
                      <a:lnTo>
                        <a:pt x="810" y="894"/>
                      </a:lnTo>
                      <a:lnTo>
                        <a:pt x="1298" y="1049"/>
                      </a:lnTo>
                      <a:lnTo>
                        <a:pt x="988" y="644"/>
                      </a:lnTo>
                      <a:lnTo>
                        <a:pt x="1298" y="251"/>
                      </a:lnTo>
                      <a:lnTo>
                        <a:pt x="810" y="394"/>
                      </a:lnTo>
                      <a:lnTo>
                        <a:pt x="500"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9" name="Google Shape;7359;p31"/>
                <p:cNvSpPr/>
                <p:nvPr/>
              </p:nvSpPr>
              <p:spPr>
                <a:xfrm>
                  <a:off x="3651050" y="3127300"/>
                  <a:ext cx="32450" cy="32475"/>
                </a:xfrm>
                <a:custGeom>
                  <a:rect b="b" l="l" r="r" t="t"/>
                  <a:pathLst>
                    <a:path extrusionOk="0" h="1299" w="1298">
                      <a:moveTo>
                        <a:pt x="488" y="0"/>
                      </a:moveTo>
                      <a:lnTo>
                        <a:pt x="488" y="501"/>
                      </a:lnTo>
                      <a:lnTo>
                        <a:pt x="0" y="655"/>
                      </a:lnTo>
                      <a:lnTo>
                        <a:pt x="488" y="810"/>
                      </a:lnTo>
                      <a:lnTo>
                        <a:pt x="488" y="1298"/>
                      </a:lnTo>
                      <a:lnTo>
                        <a:pt x="798" y="905"/>
                      </a:lnTo>
                      <a:lnTo>
                        <a:pt x="1298" y="1060"/>
                      </a:lnTo>
                      <a:lnTo>
                        <a:pt x="988" y="655"/>
                      </a:lnTo>
                      <a:lnTo>
                        <a:pt x="1298" y="251"/>
                      </a:lnTo>
                      <a:lnTo>
                        <a:pt x="798" y="405"/>
                      </a:lnTo>
                      <a:lnTo>
                        <a:pt x="488"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0" name="Google Shape;7360;p31"/>
                <p:cNvSpPr/>
                <p:nvPr/>
              </p:nvSpPr>
              <p:spPr>
                <a:xfrm>
                  <a:off x="4041275" y="2777250"/>
                  <a:ext cx="32175" cy="32775"/>
                </a:xfrm>
                <a:custGeom>
                  <a:rect b="b" l="l" r="r" t="t"/>
                  <a:pathLst>
                    <a:path extrusionOk="0" h="1311" w="1287">
                      <a:moveTo>
                        <a:pt x="488" y="1"/>
                      </a:moveTo>
                      <a:lnTo>
                        <a:pt x="488" y="501"/>
                      </a:lnTo>
                      <a:lnTo>
                        <a:pt x="0" y="656"/>
                      </a:lnTo>
                      <a:lnTo>
                        <a:pt x="488" y="810"/>
                      </a:lnTo>
                      <a:lnTo>
                        <a:pt x="488" y="1310"/>
                      </a:lnTo>
                      <a:lnTo>
                        <a:pt x="798" y="906"/>
                      </a:lnTo>
                      <a:lnTo>
                        <a:pt x="1286" y="1060"/>
                      </a:lnTo>
                      <a:lnTo>
                        <a:pt x="988" y="656"/>
                      </a:lnTo>
                      <a:lnTo>
                        <a:pt x="1286" y="251"/>
                      </a:lnTo>
                      <a:lnTo>
                        <a:pt x="798" y="406"/>
                      </a:lnTo>
                      <a:lnTo>
                        <a:pt x="488"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1" name="Google Shape;7361;p31"/>
                <p:cNvSpPr/>
                <p:nvPr/>
              </p:nvSpPr>
              <p:spPr>
                <a:xfrm>
                  <a:off x="1419225" y="2245650"/>
                  <a:ext cx="32450" cy="32475"/>
                </a:xfrm>
                <a:custGeom>
                  <a:rect b="b" l="l" r="r" t="t"/>
                  <a:pathLst>
                    <a:path extrusionOk="0" h="1299" w="1298">
                      <a:moveTo>
                        <a:pt x="500" y="0"/>
                      </a:moveTo>
                      <a:lnTo>
                        <a:pt x="500" y="500"/>
                      </a:lnTo>
                      <a:lnTo>
                        <a:pt x="0" y="655"/>
                      </a:lnTo>
                      <a:lnTo>
                        <a:pt x="500" y="810"/>
                      </a:lnTo>
                      <a:lnTo>
                        <a:pt x="500" y="1298"/>
                      </a:lnTo>
                      <a:lnTo>
                        <a:pt x="798" y="905"/>
                      </a:lnTo>
                      <a:lnTo>
                        <a:pt x="1298" y="1048"/>
                      </a:lnTo>
                      <a:lnTo>
                        <a:pt x="1298" y="1048"/>
                      </a:lnTo>
                      <a:lnTo>
                        <a:pt x="988" y="655"/>
                      </a:lnTo>
                      <a:lnTo>
                        <a:pt x="1298" y="250"/>
                      </a:lnTo>
                      <a:lnTo>
                        <a:pt x="798" y="405"/>
                      </a:lnTo>
                      <a:lnTo>
                        <a:pt x="500"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2" name="Google Shape;7362;p31"/>
                <p:cNvSpPr/>
                <p:nvPr/>
              </p:nvSpPr>
              <p:spPr>
                <a:xfrm>
                  <a:off x="3361425" y="3035625"/>
                  <a:ext cx="32475" cy="32475"/>
                </a:xfrm>
                <a:custGeom>
                  <a:rect b="b" l="l" r="r" t="t"/>
                  <a:pathLst>
                    <a:path extrusionOk="0" h="1299" w="1299">
                      <a:moveTo>
                        <a:pt x="488" y="0"/>
                      </a:moveTo>
                      <a:lnTo>
                        <a:pt x="488" y="489"/>
                      </a:lnTo>
                      <a:lnTo>
                        <a:pt x="0" y="643"/>
                      </a:lnTo>
                      <a:lnTo>
                        <a:pt x="488" y="798"/>
                      </a:lnTo>
                      <a:lnTo>
                        <a:pt x="488" y="1298"/>
                      </a:lnTo>
                      <a:lnTo>
                        <a:pt x="798" y="893"/>
                      </a:lnTo>
                      <a:lnTo>
                        <a:pt x="1298" y="1048"/>
                      </a:lnTo>
                      <a:lnTo>
                        <a:pt x="989" y="643"/>
                      </a:lnTo>
                      <a:lnTo>
                        <a:pt x="1298" y="239"/>
                      </a:lnTo>
                      <a:lnTo>
                        <a:pt x="798" y="393"/>
                      </a:lnTo>
                      <a:lnTo>
                        <a:pt x="488"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3" name="Google Shape;7363;p31"/>
                <p:cNvSpPr/>
                <p:nvPr/>
              </p:nvSpPr>
              <p:spPr>
                <a:xfrm>
                  <a:off x="1792475" y="2761175"/>
                  <a:ext cx="32175" cy="32475"/>
                </a:xfrm>
                <a:custGeom>
                  <a:rect b="b" l="l" r="r" t="t"/>
                  <a:pathLst>
                    <a:path extrusionOk="0" h="1299" w="1287">
                      <a:moveTo>
                        <a:pt x="489" y="1"/>
                      </a:moveTo>
                      <a:lnTo>
                        <a:pt x="489" y="501"/>
                      </a:lnTo>
                      <a:lnTo>
                        <a:pt x="0" y="644"/>
                      </a:lnTo>
                      <a:lnTo>
                        <a:pt x="489" y="799"/>
                      </a:lnTo>
                      <a:lnTo>
                        <a:pt x="489" y="1299"/>
                      </a:lnTo>
                      <a:lnTo>
                        <a:pt x="798" y="894"/>
                      </a:lnTo>
                      <a:lnTo>
                        <a:pt x="1286" y="1049"/>
                      </a:lnTo>
                      <a:lnTo>
                        <a:pt x="989" y="644"/>
                      </a:lnTo>
                      <a:lnTo>
                        <a:pt x="1286" y="251"/>
                      </a:lnTo>
                      <a:lnTo>
                        <a:pt x="798" y="406"/>
                      </a:lnTo>
                      <a:lnTo>
                        <a:pt x="489"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4" name="Google Shape;7364;p31"/>
                <p:cNvSpPr/>
                <p:nvPr/>
              </p:nvSpPr>
              <p:spPr>
                <a:xfrm>
                  <a:off x="1107275" y="2677850"/>
                  <a:ext cx="32475" cy="32450"/>
                </a:xfrm>
                <a:custGeom>
                  <a:rect b="b" l="l" r="r" t="t"/>
                  <a:pathLst>
                    <a:path extrusionOk="0" h="1298" w="1299">
                      <a:moveTo>
                        <a:pt x="500" y="0"/>
                      </a:moveTo>
                      <a:lnTo>
                        <a:pt x="500" y="500"/>
                      </a:lnTo>
                      <a:lnTo>
                        <a:pt x="0" y="655"/>
                      </a:lnTo>
                      <a:lnTo>
                        <a:pt x="500" y="810"/>
                      </a:lnTo>
                      <a:lnTo>
                        <a:pt x="500" y="1298"/>
                      </a:lnTo>
                      <a:lnTo>
                        <a:pt x="810" y="905"/>
                      </a:lnTo>
                      <a:lnTo>
                        <a:pt x="1298" y="1048"/>
                      </a:lnTo>
                      <a:lnTo>
                        <a:pt x="988" y="655"/>
                      </a:lnTo>
                      <a:lnTo>
                        <a:pt x="1298" y="250"/>
                      </a:lnTo>
                      <a:lnTo>
                        <a:pt x="810" y="405"/>
                      </a:lnTo>
                      <a:lnTo>
                        <a:pt x="500"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5" name="Google Shape;7365;p31"/>
                <p:cNvSpPr/>
                <p:nvPr/>
              </p:nvSpPr>
              <p:spPr>
                <a:xfrm>
                  <a:off x="3018525" y="2280175"/>
                  <a:ext cx="32475" cy="32475"/>
                </a:xfrm>
                <a:custGeom>
                  <a:rect b="b" l="l" r="r" t="t"/>
                  <a:pathLst>
                    <a:path extrusionOk="0" h="1299" w="1299">
                      <a:moveTo>
                        <a:pt x="500" y="0"/>
                      </a:moveTo>
                      <a:lnTo>
                        <a:pt x="500" y="500"/>
                      </a:lnTo>
                      <a:lnTo>
                        <a:pt x="0" y="655"/>
                      </a:lnTo>
                      <a:lnTo>
                        <a:pt x="500" y="810"/>
                      </a:lnTo>
                      <a:lnTo>
                        <a:pt x="500" y="1298"/>
                      </a:lnTo>
                      <a:lnTo>
                        <a:pt x="798" y="905"/>
                      </a:lnTo>
                      <a:lnTo>
                        <a:pt x="1298" y="1048"/>
                      </a:lnTo>
                      <a:lnTo>
                        <a:pt x="989" y="655"/>
                      </a:lnTo>
                      <a:lnTo>
                        <a:pt x="1298" y="250"/>
                      </a:lnTo>
                      <a:lnTo>
                        <a:pt x="798" y="405"/>
                      </a:lnTo>
                      <a:lnTo>
                        <a:pt x="500"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6" name="Google Shape;7366;p31"/>
                <p:cNvSpPr/>
                <p:nvPr/>
              </p:nvSpPr>
              <p:spPr>
                <a:xfrm>
                  <a:off x="2549425" y="2858225"/>
                  <a:ext cx="14900" cy="12800"/>
                </a:xfrm>
                <a:custGeom>
                  <a:rect b="b" l="l" r="r" t="t"/>
                  <a:pathLst>
                    <a:path extrusionOk="0" h="512" w="596">
                      <a:moveTo>
                        <a:pt x="274" y="0"/>
                      </a:moveTo>
                      <a:cubicBezTo>
                        <a:pt x="119" y="0"/>
                        <a:pt x="0" y="119"/>
                        <a:pt x="0" y="262"/>
                      </a:cubicBezTo>
                      <a:cubicBezTo>
                        <a:pt x="0" y="409"/>
                        <a:pt x="129" y="511"/>
                        <a:pt x="259" y="511"/>
                      </a:cubicBezTo>
                      <a:cubicBezTo>
                        <a:pt x="319" y="511"/>
                        <a:pt x="380" y="490"/>
                        <a:pt x="429" y="441"/>
                      </a:cubicBezTo>
                      <a:cubicBezTo>
                        <a:pt x="595" y="286"/>
                        <a:pt x="488" y="12"/>
                        <a:pt x="27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7" name="Google Shape;7367;p31"/>
                <p:cNvSpPr/>
                <p:nvPr/>
              </p:nvSpPr>
              <p:spPr>
                <a:xfrm>
                  <a:off x="2369925" y="2624550"/>
                  <a:ext cx="7475" cy="6475"/>
                </a:xfrm>
                <a:custGeom>
                  <a:rect b="b" l="l" r="r" t="t"/>
                  <a:pathLst>
                    <a:path extrusionOk="0" h="259" w="299">
                      <a:moveTo>
                        <a:pt x="132" y="1"/>
                      </a:moveTo>
                      <a:cubicBezTo>
                        <a:pt x="60" y="1"/>
                        <a:pt x="1" y="60"/>
                        <a:pt x="1" y="132"/>
                      </a:cubicBezTo>
                      <a:cubicBezTo>
                        <a:pt x="1" y="207"/>
                        <a:pt x="64" y="258"/>
                        <a:pt x="131" y="258"/>
                      </a:cubicBezTo>
                      <a:cubicBezTo>
                        <a:pt x="160" y="258"/>
                        <a:pt x="190" y="249"/>
                        <a:pt x="215" y="227"/>
                      </a:cubicBezTo>
                      <a:cubicBezTo>
                        <a:pt x="298" y="144"/>
                        <a:pt x="251" y="1"/>
                        <a:pt x="13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8" name="Google Shape;7368;p31"/>
                <p:cNvSpPr/>
                <p:nvPr/>
              </p:nvSpPr>
              <p:spPr>
                <a:xfrm>
                  <a:off x="2025825" y="2983825"/>
                  <a:ext cx="7475" cy="6650"/>
                </a:xfrm>
                <a:custGeom>
                  <a:rect b="b" l="l" r="r" t="t"/>
                  <a:pathLst>
                    <a:path extrusionOk="0" h="266" w="299">
                      <a:moveTo>
                        <a:pt x="132" y="1"/>
                      </a:moveTo>
                      <a:cubicBezTo>
                        <a:pt x="60" y="1"/>
                        <a:pt x="1" y="60"/>
                        <a:pt x="1" y="132"/>
                      </a:cubicBezTo>
                      <a:cubicBezTo>
                        <a:pt x="1" y="212"/>
                        <a:pt x="61" y="266"/>
                        <a:pt x="126" y="266"/>
                      </a:cubicBezTo>
                      <a:cubicBezTo>
                        <a:pt x="157" y="266"/>
                        <a:pt x="188" y="254"/>
                        <a:pt x="215" y="227"/>
                      </a:cubicBezTo>
                      <a:cubicBezTo>
                        <a:pt x="299" y="155"/>
                        <a:pt x="251" y="13"/>
                        <a:pt x="13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9" name="Google Shape;7369;p31"/>
                <p:cNvSpPr/>
                <p:nvPr/>
              </p:nvSpPr>
              <p:spPr>
                <a:xfrm>
                  <a:off x="2667000" y="2083975"/>
                  <a:ext cx="7750" cy="6400"/>
                </a:xfrm>
                <a:custGeom>
                  <a:rect b="b" l="l" r="r" t="t"/>
                  <a:pathLst>
                    <a:path extrusionOk="0" h="256" w="310">
                      <a:moveTo>
                        <a:pt x="125" y="1"/>
                      </a:moveTo>
                      <a:cubicBezTo>
                        <a:pt x="60" y="1"/>
                        <a:pt x="0" y="57"/>
                        <a:pt x="0" y="133"/>
                      </a:cubicBezTo>
                      <a:cubicBezTo>
                        <a:pt x="0" y="205"/>
                        <a:pt x="65" y="256"/>
                        <a:pt x="132" y="256"/>
                      </a:cubicBezTo>
                      <a:cubicBezTo>
                        <a:pt x="165" y="256"/>
                        <a:pt x="199" y="244"/>
                        <a:pt x="226" y="216"/>
                      </a:cubicBezTo>
                      <a:cubicBezTo>
                        <a:pt x="310" y="145"/>
                        <a:pt x="250" y="2"/>
                        <a:pt x="143" y="2"/>
                      </a:cubicBezTo>
                      <a:cubicBezTo>
                        <a:pt x="137" y="1"/>
                        <a:pt x="131" y="1"/>
                        <a:pt x="12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0" name="Google Shape;7370;p31"/>
                <p:cNvSpPr/>
                <p:nvPr/>
              </p:nvSpPr>
              <p:spPr>
                <a:xfrm>
                  <a:off x="2303550" y="2080750"/>
                  <a:ext cx="7475" cy="6450"/>
                </a:xfrm>
                <a:custGeom>
                  <a:rect b="b" l="l" r="r" t="t"/>
                  <a:pathLst>
                    <a:path extrusionOk="0" h="258" w="299">
                      <a:moveTo>
                        <a:pt x="131" y="0"/>
                      </a:moveTo>
                      <a:cubicBezTo>
                        <a:pt x="60" y="0"/>
                        <a:pt x="0" y="48"/>
                        <a:pt x="0" y="131"/>
                      </a:cubicBezTo>
                      <a:cubicBezTo>
                        <a:pt x="0" y="206"/>
                        <a:pt x="64" y="258"/>
                        <a:pt x="131" y="258"/>
                      </a:cubicBezTo>
                      <a:cubicBezTo>
                        <a:pt x="160" y="258"/>
                        <a:pt x="190" y="248"/>
                        <a:pt x="215" y="226"/>
                      </a:cubicBezTo>
                      <a:cubicBezTo>
                        <a:pt x="298" y="143"/>
                        <a:pt x="251" y="0"/>
                        <a:pt x="13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1" name="Google Shape;7371;p31"/>
                <p:cNvSpPr/>
                <p:nvPr/>
              </p:nvSpPr>
              <p:spPr>
                <a:xfrm>
                  <a:off x="1918475" y="2471525"/>
                  <a:ext cx="9650" cy="6625"/>
                </a:xfrm>
                <a:custGeom>
                  <a:rect b="b" l="l" r="r" t="t"/>
                  <a:pathLst>
                    <a:path extrusionOk="0" h="265" w="386">
                      <a:moveTo>
                        <a:pt x="177" y="1"/>
                      </a:moveTo>
                      <a:cubicBezTo>
                        <a:pt x="1" y="1"/>
                        <a:pt x="4" y="264"/>
                        <a:pt x="188" y="264"/>
                      </a:cubicBezTo>
                      <a:cubicBezTo>
                        <a:pt x="191" y="264"/>
                        <a:pt x="195" y="264"/>
                        <a:pt x="199" y="264"/>
                      </a:cubicBezTo>
                      <a:cubicBezTo>
                        <a:pt x="203" y="264"/>
                        <a:pt x="207" y="264"/>
                        <a:pt x="210" y="264"/>
                      </a:cubicBezTo>
                      <a:cubicBezTo>
                        <a:pt x="383" y="264"/>
                        <a:pt x="386" y="1"/>
                        <a:pt x="220" y="1"/>
                      </a:cubicBezTo>
                      <a:cubicBezTo>
                        <a:pt x="214" y="1"/>
                        <a:pt x="207" y="1"/>
                        <a:pt x="199" y="2"/>
                      </a:cubicBezTo>
                      <a:cubicBezTo>
                        <a:pt x="191" y="1"/>
                        <a:pt x="184" y="1"/>
                        <a:pt x="17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2" name="Google Shape;7372;p31"/>
                <p:cNvSpPr/>
                <p:nvPr/>
              </p:nvSpPr>
              <p:spPr>
                <a:xfrm>
                  <a:off x="2306625" y="3102300"/>
                  <a:ext cx="7675" cy="6650"/>
                </a:xfrm>
                <a:custGeom>
                  <a:rect b="b" l="l" r="r" t="t"/>
                  <a:pathLst>
                    <a:path extrusionOk="0" h="266" w="307">
                      <a:moveTo>
                        <a:pt x="139" y="0"/>
                      </a:moveTo>
                      <a:cubicBezTo>
                        <a:pt x="68" y="0"/>
                        <a:pt x="8" y="60"/>
                        <a:pt x="8" y="131"/>
                      </a:cubicBezTo>
                      <a:cubicBezTo>
                        <a:pt x="0" y="212"/>
                        <a:pt x="63" y="265"/>
                        <a:pt x="131" y="265"/>
                      </a:cubicBezTo>
                      <a:cubicBezTo>
                        <a:pt x="163" y="265"/>
                        <a:pt x="196" y="253"/>
                        <a:pt x="223" y="227"/>
                      </a:cubicBezTo>
                      <a:cubicBezTo>
                        <a:pt x="306" y="143"/>
                        <a:pt x="258" y="12"/>
                        <a:pt x="13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3" name="Google Shape;7373;p31"/>
                <p:cNvSpPr/>
                <p:nvPr/>
              </p:nvSpPr>
              <p:spPr>
                <a:xfrm>
                  <a:off x="2209300" y="3393375"/>
                  <a:ext cx="7650" cy="6375"/>
                </a:xfrm>
                <a:custGeom>
                  <a:rect b="b" l="l" r="r" t="t"/>
                  <a:pathLst>
                    <a:path extrusionOk="0" h="255" w="306">
                      <a:moveTo>
                        <a:pt x="121" y="0"/>
                      </a:moveTo>
                      <a:cubicBezTo>
                        <a:pt x="58" y="0"/>
                        <a:pt x="8" y="55"/>
                        <a:pt x="8" y="121"/>
                      </a:cubicBezTo>
                      <a:cubicBezTo>
                        <a:pt x="0" y="201"/>
                        <a:pt x="63" y="255"/>
                        <a:pt x="131" y="255"/>
                      </a:cubicBezTo>
                      <a:cubicBezTo>
                        <a:pt x="163" y="255"/>
                        <a:pt x="196" y="243"/>
                        <a:pt x="222" y="216"/>
                      </a:cubicBezTo>
                      <a:cubicBezTo>
                        <a:pt x="306" y="145"/>
                        <a:pt x="258" y="2"/>
                        <a:pt x="139" y="2"/>
                      </a:cubicBezTo>
                      <a:cubicBezTo>
                        <a:pt x="133" y="1"/>
                        <a:pt x="127" y="0"/>
                        <a:pt x="12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4" name="Google Shape;7374;p31"/>
                <p:cNvSpPr/>
                <p:nvPr/>
              </p:nvSpPr>
              <p:spPr>
                <a:xfrm>
                  <a:off x="2083875" y="3702375"/>
                  <a:ext cx="7775" cy="6650"/>
                </a:xfrm>
                <a:custGeom>
                  <a:rect b="b" l="l" r="r" t="t"/>
                  <a:pathLst>
                    <a:path extrusionOk="0" h="266" w="311">
                      <a:moveTo>
                        <a:pt x="144" y="0"/>
                      </a:moveTo>
                      <a:cubicBezTo>
                        <a:pt x="60" y="0"/>
                        <a:pt x="1" y="60"/>
                        <a:pt x="1" y="131"/>
                      </a:cubicBezTo>
                      <a:cubicBezTo>
                        <a:pt x="1" y="212"/>
                        <a:pt x="66" y="265"/>
                        <a:pt x="135" y="265"/>
                      </a:cubicBezTo>
                      <a:cubicBezTo>
                        <a:pt x="167" y="265"/>
                        <a:pt x="200" y="253"/>
                        <a:pt x="227" y="227"/>
                      </a:cubicBezTo>
                      <a:cubicBezTo>
                        <a:pt x="310" y="143"/>
                        <a:pt x="251" y="0"/>
                        <a:pt x="14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5" name="Google Shape;7375;p31"/>
                <p:cNvSpPr/>
                <p:nvPr/>
              </p:nvSpPr>
              <p:spPr>
                <a:xfrm>
                  <a:off x="2559225" y="3660700"/>
                  <a:ext cx="6875" cy="6275"/>
                </a:xfrm>
                <a:custGeom>
                  <a:rect b="b" l="l" r="r" t="t"/>
                  <a:pathLst>
                    <a:path extrusionOk="0" h="251" w="275">
                      <a:moveTo>
                        <a:pt x="132" y="0"/>
                      </a:moveTo>
                      <a:cubicBezTo>
                        <a:pt x="60" y="0"/>
                        <a:pt x="1" y="48"/>
                        <a:pt x="1" y="120"/>
                      </a:cubicBezTo>
                      <a:cubicBezTo>
                        <a:pt x="1" y="203"/>
                        <a:pt x="60" y="250"/>
                        <a:pt x="132" y="250"/>
                      </a:cubicBezTo>
                      <a:cubicBezTo>
                        <a:pt x="215" y="250"/>
                        <a:pt x="275" y="203"/>
                        <a:pt x="275" y="120"/>
                      </a:cubicBezTo>
                      <a:cubicBezTo>
                        <a:pt x="275" y="48"/>
                        <a:pt x="215" y="0"/>
                        <a:pt x="13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6" name="Google Shape;7376;p31"/>
                <p:cNvSpPr/>
                <p:nvPr/>
              </p:nvSpPr>
              <p:spPr>
                <a:xfrm>
                  <a:off x="2366350" y="4374475"/>
                  <a:ext cx="6875" cy="6575"/>
                </a:xfrm>
                <a:custGeom>
                  <a:rect b="b" l="l" r="r" t="t"/>
                  <a:pathLst>
                    <a:path extrusionOk="0" h="263" w="275">
                      <a:moveTo>
                        <a:pt x="144" y="1"/>
                      </a:moveTo>
                      <a:cubicBezTo>
                        <a:pt x="60" y="1"/>
                        <a:pt x="1" y="60"/>
                        <a:pt x="1" y="132"/>
                      </a:cubicBezTo>
                      <a:cubicBezTo>
                        <a:pt x="1" y="203"/>
                        <a:pt x="60" y="263"/>
                        <a:pt x="144" y="263"/>
                      </a:cubicBezTo>
                      <a:cubicBezTo>
                        <a:pt x="215" y="263"/>
                        <a:pt x="275" y="203"/>
                        <a:pt x="275" y="132"/>
                      </a:cubicBezTo>
                      <a:cubicBezTo>
                        <a:pt x="275" y="60"/>
                        <a:pt x="215" y="1"/>
                        <a:pt x="14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7" name="Google Shape;7377;p31"/>
                <p:cNvSpPr/>
                <p:nvPr/>
              </p:nvSpPr>
              <p:spPr>
                <a:xfrm>
                  <a:off x="3070300" y="3765175"/>
                  <a:ext cx="7475" cy="6650"/>
                </a:xfrm>
                <a:custGeom>
                  <a:rect b="b" l="l" r="r" t="t"/>
                  <a:pathLst>
                    <a:path extrusionOk="0" h="266" w="299">
                      <a:moveTo>
                        <a:pt x="132" y="1"/>
                      </a:moveTo>
                      <a:cubicBezTo>
                        <a:pt x="61" y="1"/>
                        <a:pt x="1" y="60"/>
                        <a:pt x="1" y="132"/>
                      </a:cubicBezTo>
                      <a:cubicBezTo>
                        <a:pt x="1" y="212"/>
                        <a:pt x="61" y="266"/>
                        <a:pt x="126" y="266"/>
                      </a:cubicBezTo>
                      <a:cubicBezTo>
                        <a:pt x="157" y="266"/>
                        <a:pt x="188" y="254"/>
                        <a:pt x="215" y="227"/>
                      </a:cubicBezTo>
                      <a:cubicBezTo>
                        <a:pt x="299" y="143"/>
                        <a:pt x="251" y="12"/>
                        <a:pt x="13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8" name="Google Shape;7378;p31"/>
                <p:cNvSpPr/>
                <p:nvPr/>
              </p:nvSpPr>
              <p:spPr>
                <a:xfrm>
                  <a:off x="2988150" y="3991400"/>
                  <a:ext cx="7475" cy="6450"/>
                </a:xfrm>
                <a:custGeom>
                  <a:rect b="b" l="l" r="r" t="t"/>
                  <a:pathLst>
                    <a:path extrusionOk="0" h="258" w="299">
                      <a:moveTo>
                        <a:pt x="132" y="0"/>
                      </a:moveTo>
                      <a:cubicBezTo>
                        <a:pt x="60" y="0"/>
                        <a:pt x="1" y="48"/>
                        <a:pt x="1" y="131"/>
                      </a:cubicBezTo>
                      <a:cubicBezTo>
                        <a:pt x="1" y="206"/>
                        <a:pt x="65" y="258"/>
                        <a:pt x="132" y="258"/>
                      </a:cubicBezTo>
                      <a:cubicBezTo>
                        <a:pt x="161" y="258"/>
                        <a:pt x="190" y="248"/>
                        <a:pt x="215" y="226"/>
                      </a:cubicBezTo>
                      <a:cubicBezTo>
                        <a:pt x="299" y="143"/>
                        <a:pt x="251" y="0"/>
                        <a:pt x="13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9" name="Google Shape;7379;p31"/>
                <p:cNvSpPr/>
                <p:nvPr/>
              </p:nvSpPr>
              <p:spPr>
                <a:xfrm>
                  <a:off x="2795575" y="4192900"/>
                  <a:ext cx="7475" cy="6650"/>
                </a:xfrm>
                <a:custGeom>
                  <a:rect b="b" l="l" r="r" t="t"/>
                  <a:pathLst>
                    <a:path extrusionOk="0" h="266" w="299">
                      <a:moveTo>
                        <a:pt x="131" y="1"/>
                      </a:moveTo>
                      <a:cubicBezTo>
                        <a:pt x="60" y="1"/>
                        <a:pt x="1" y="60"/>
                        <a:pt x="1" y="132"/>
                      </a:cubicBezTo>
                      <a:cubicBezTo>
                        <a:pt x="1" y="212"/>
                        <a:pt x="61" y="266"/>
                        <a:pt x="125" y="266"/>
                      </a:cubicBezTo>
                      <a:cubicBezTo>
                        <a:pt x="156" y="266"/>
                        <a:pt x="188" y="254"/>
                        <a:pt x="215" y="227"/>
                      </a:cubicBezTo>
                      <a:cubicBezTo>
                        <a:pt x="298" y="144"/>
                        <a:pt x="251" y="13"/>
                        <a:pt x="13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0" name="Google Shape;7380;p31"/>
                <p:cNvSpPr/>
                <p:nvPr/>
              </p:nvSpPr>
              <p:spPr>
                <a:xfrm>
                  <a:off x="3423925" y="3518125"/>
                  <a:ext cx="7775" cy="6650"/>
                </a:xfrm>
                <a:custGeom>
                  <a:rect b="b" l="l" r="r" t="t"/>
                  <a:pathLst>
                    <a:path extrusionOk="0" h="266" w="311">
                      <a:moveTo>
                        <a:pt x="143" y="0"/>
                      </a:moveTo>
                      <a:cubicBezTo>
                        <a:pt x="72" y="0"/>
                        <a:pt x="1" y="60"/>
                        <a:pt x="1" y="131"/>
                      </a:cubicBezTo>
                      <a:cubicBezTo>
                        <a:pt x="1" y="212"/>
                        <a:pt x="66" y="265"/>
                        <a:pt x="135" y="265"/>
                      </a:cubicBezTo>
                      <a:cubicBezTo>
                        <a:pt x="167" y="265"/>
                        <a:pt x="200" y="253"/>
                        <a:pt x="227" y="227"/>
                      </a:cubicBezTo>
                      <a:cubicBezTo>
                        <a:pt x="310" y="143"/>
                        <a:pt x="263" y="0"/>
                        <a:pt x="14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1" name="Google Shape;7381;p31"/>
                <p:cNvSpPr/>
                <p:nvPr/>
              </p:nvSpPr>
              <p:spPr>
                <a:xfrm>
                  <a:off x="4689275" y="3780950"/>
                  <a:ext cx="7750" cy="6650"/>
                </a:xfrm>
                <a:custGeom>
                  <a:rect b="b" l="l" r="r" t="t"/>
                  <a:pathLst>
                    <a:path extrusionOk="0" h="266" w="310">
                      <a:moveTo>
                        <a:pt x="143" y="1"/>
                      </a:moveTo>
                      <a:cubicBezTo>
                        <a:pt x="60" y="1"/>
                        <a:pt x="0" y="60"/>
                        <a:pt x="0" y="132"/>
                      </a:cubicBezTo>
                      <a:cubicBezTo>
                        <a:pt x="0" y="212"/>
                        <a:pt x="66" y="266"/>
                        <a:pt x="134" y="266"/>
                      </a:cubicBezTo>
                      <a:cubicBezTo>
                        <a:pt x="166" y="266"/>
                        <a:pt x="199" y="254"/>
                        <a:pt x="226" y="227"/>
                      </a:cubicBezTo>
                      <a:cubicBezTo>
                        <a:pt x="310" y="143"/>
                        <a:pt x="250" y="1"/>
                        <a:pt x="14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2" name="Google Shape;7382;p31"/>
                <p:cNvSpPr/>
                <p:nvPr/>
              </p:nvSpPr>
              <p:spPr>
                <a:xfrm>
                  <a:off x="3730525" y="4181600"/>
                  <a:ext cx="7450" cy="6450"/>
                </a:xfrm>
                <a:custGeom>
                  <a:rect b="b" l="l" r="r" t="t"/>
                  <a:pathLst>
                    <a:path extrusionOk="0" h="258" w="298">
                      <a:moveTo>
                        <a:pt x="131" y="0"/>
                      </a:moveTo>
                      <a:cubicBezTo>
                        <a:pt x="60" y="0"/>
                        <a:pt x="0" y="60"/>
                        <a:pt x="0" y="131"/>
                      </a:cubicBezTo>
                      <a:cubicBezTo>
                        <a:pt x="0" y="206"/>
                        <a:pt x="64" y="258"/>
                        <a:pt x="131" y="258"/>
                      </a:cubicBezTo>
                      <a:cubicBezTo>
                        <a:pt x="160" y="258"/>
                        <a:pt x="189" y="248"/>
                        <a:pt x="214" y="227"/>
                      </a:cubicBezTo>
                      <a:cubicBezTo>
                        <a:pt x="298" y="143"/>
                        <a:pt x="250" y="12"/>
                        <a:pt x="13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3" name="Google Shape;7383;p31"/>
                <p:cNvSpPr/>
                <p:nvPr/>
              </p:nvSpPr>
              <p:spPr>
                <a:xfrm>
                  <a:off x="3041150" y="3291300"/>
                  <a:ext cx="6850" cy="6575"/>
                </a:xfrm>
                <a:custGeom>
                  <a:rect b="b" l="l" r="r" t="t"/>
                  <a:pathLst>
                    <a:path extrusionOk="0" h="263" w="274">
                      <a:moveTo>
                        <a:pt x="143" y="1"/>
                      </a:moveTo>
                      <a:cubicBezTo>
                        <a:pt x="72" y="1"/>
                        <a:pt x="0" y="60"/>
                        <a:pt x="0" y="132"/>
                      </a:cubicBezTo>
                      <a:cubicBezTo>
                        <a:pt x="0" y="203"/>
                        <a:pt x="72" y="263"/>
                        <a:pt x="143" y="263"/>
                      </a:cubicBezTo>
                      <a:cubicBezTo>
                        <a:pt x="214" y="263"/>
                        <a:pt x="274" y="203"/>
                        <a:pt x="274" y="132"/>
                      </a:cubicBezTo>
                      <a:cubicBezTo>
                        <a:pt x="274" y="60"/>
                        <a:pt x="214" y="1"/>
                        <a:pt x="14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4" name="Google Shape;7384;p31"/>
                <p:cNvSpPr/>
                <p:nvPr/>
              </p:nvSpPr>
              <p:spPr>
                <a:xfrm>
                  <a:off x="2792000" y="3183250"/>
                  <a:ext cx="7775" cy="6650"/>
                </a:xfrm>
                <a:custGeom>
                  <a:rect b="b" l="l" r="r" t="t"/>
                  <a:pathLst>
                    <a:path extrusionOk="0" h="266" w="311">
                      <a:moveTo>
                        <a:pt x="144" y="1"/>
                      </a:moveTo>
                      <a:cubicBezTo>
                        <a:pt x="60" y="1"/>
                        <a:pt x="1" y="60"/>
                        <a:pt x="1" y="132"/>
                      </a:cubicBezTo>
                      <a:cubicBezTo>
                        <a:pt x="1" y="213"/>
                        <a:pt x="66" y="266"/>
                        <a:pt x="135" y="266"/>
                      </a:cubicBezTo>
                      <a:cubicBezTo>
                        <a:pt x="167" y="266"/>
                        <a:pt x="200" y="254"/>
                        <a:pt x="227" y="227"/>
                      </a:cubicBezTo>
                      <a:cubicBezTo>
                        <a:pt x="310" y="144"/>
                        <a:pt x="251" y="1"/>
                        <a:pt x="14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5" name="Google Shape;7385;p31"/>
                <p:cNvSpPr/>
                <p:nvPr/>
              </p:nvSpPr>
              <p:spPr>
                <a:xfrm>
                  <a:off x="2931600" y="2869500"/>
                  <a:ext cx="7775" cy="6500"/>
                </a:xfrm>
                <a:custGeom>
                  <a:rect b="b" l="l" r="r" t="t"/>
                  <a:pathLst>
                    <a:path extrusionOk="0" h="260" w="311">
                      <a:moveTo>
                        <a:pt x="123" y="0"/>
                      </a:moveTo>
                      <a:cubicBezTo>
                        <a:pt x="50" y="0"/>
                        <a:pt x="1" y="56"/>
                        <a:pt x="1" y="133"/>
                      </a:cubicBezTo>
                      <a:cubicBezTo>
                        <a:pt x="1" y="208"/>
                        <a:pt x="70" y="259"/>
                        <a:pt x="141" y="259"/>
                      </a:cubicBezTo>
                      <a:cubicBezTo>
                        <a:pt x="171" y="259"/>
                        <a:pt x="202" y="249"/>
                        <a:pt x="227" y="228"/>
                      </a:cubicBezTo>
                      <a:cubicBezTo>
                        <a:pt x="310" y="145"/>
                        <a:pt x="251" y="2"/>
                        <a:pt x="144" y="2"/>
                      </a:cubicBezTo>
                      <a:cubicBezTo>
                        <a:pt x="136" y="1"/>
                        <a:pt x="129" y="0"/>
                        <a:pt x="12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6" name="Google Shape;7386;p31"/>
                <p:cNvSpPr/>
                <p:nvPr/>
              </p:nvSpPr>
              <p:spPr>
                <a:xfrm>
                  <a:off x="2775025" y="2452800"/>
                  <a:ext cx="7475" cy="6675"/>
                </a:xfrm>
                <a:custGeom>
                  <a:rect b="b" l="l" r="r" t="t"/>
                  <a:pathLst>
                    <a:path extrusionOk="0" h="267" w="299">
                      <a:moveTo>
                        <a:pt x="132" y="1"/>
                      </a:moveTo>
                      <a:cubicBezTo>
                        <a:pt x="61" y="1"/>
                        <a:pt x="1" y="61"/>
                        <a:pt x="1" y="132"/>
                      </a:cubicBezTo>
                      <a:cubicBezTo>
                        <a:pt x="1" y="213"/>
                        <a:pt x="61" y="266"/>
                        <a:pt x="126" y="266"/>
                      </a:cubicBezTo>
                      <a:cubicBezTo>
                        <a:pt x="157" y="266"/>
                        <a:pt x="188" y="254"/>
                        <a:pt x="215" y="227"/>
                      </a:cubicBezTo>
                      <a:cubicBezTo>
                        <a:pt x="299" y="156"/>
                        <a:pt x="251" y="13"/>
                        <a:pt x="13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7" name="Google Shape;7387;p31"/>
                <p:cNvSpPr/>
                <p:nvPr/>
              </p:nvSpPr>
              <p:spPr>
                <a:xfrm>
                  <a:off x="3629900" y="2809400"/>
                  <a:ext cx="7775" cy="6650"/>
                </a:xfrm>
                <a:custGeom>
                  <a:rect b="b" l="l" r="r" t="t"/>
                  <a:pathLst>
                    <a:path extrusionOk="0" h="266" w="311">
                      <a:moveTo>
                        <a:pt x="144" y="1"/>
                      </a:moveTo>
                      <a:cubicBezTo>
                        <a:pt x="72" y="1"/>
                        <a:pt x="1" y="60"/>
                        <a:pt x="1" y="132"/>
                      </a:cubicBezTo>
                      <a:cubicBezTo>
                        <a:pt x="1" y="212"/>
                        <a:pt x="66" y="266"/>
                        <a:pt x="135" y="266"/>
                      </a:cubicBezTo>
                      <a:cubicBezTo>
                        <a:pt x="167" y="266"/>
                        <a:pt x="200" y="254"/>
                        <a:pt x="227" y="227"/>
                      </a:cubicBezTo>
                      <a:cubicBezTo>
                        <a:pt x="310" y="144"/>
                        <a:pt x="251" y="1"/>
                        <a:pt x="14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8" name="Google Shape;7388;p31"/>
                <p:cNvSpPr/>
                <p:nvPr/>
              </p:nvSpPr>
              <p:spPr>
                <a:xfrm>
                  <a:off x="3815350" y="3113600"/>
                  <a:ext cx="7450" cy="6650"/>
                </a:xfrm>
                <a:custGeom>
                  <a:rect b="b" l="l" r="r" t="t"/>
                  <a:pathLst>
                    <a:path extrusionOk="0" h="266" w="298">
                      <a:moveTo>
                        <a:pt x="131" y="1"/>
                      </a:moveTo>
                      <a:cubicBezTo>
                        <a:pt x="60" y="1"/>
                        <a:pt x="0" y="60"/>
                        <a:pt x="0" y="132"/>
                      </a:cubicBezTo>
                      <a:cubicBezTo>
                        <a:pt x="0" y="213"/>
                        <a:pt x="61" y="266"/>
                        <a:pt x="125" y="266"/>
                      </a:cubicBezTo>
                      <a:cubicBezTo>
                        <a:pt x="156" y="266"/>
                        <a:pt x="188" y="254"/>
                        <a:pt x="215" y="227"/>
                      </a:cubicBezTo>
                      <a:cubicBezTo>
                        <a:pt x="298" y="156"/>
                        <a:pt x="250" y="13"/>
                        <a:pt x="13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9" name="Google Shape;7389;p31"/>
                <p:cNvSpPr/>
                <p:nvPr/>
              </p:nvSpPr>
              <p:spPr>
                <a:xfrm>
                  <a:off x="2695275" y="3010025"/>
                  <a:ext cx="6850" cy="6575"/>
                </a:xfrm>
                <a:custGeom>
                  <a:rect b="b" l="l" r="r" t="t"/>
                  <a:pathLst>
                    <a:path extrusionOk="0" h="263" w="274">
                      <a:moveTo>
                        <a:pt x="131" y="0"/>
                      </a:moveTo>
                      <a:cubicBezTo>
                        <a:pt x="60" y="0"/>
                        <a:pt x="0" y="60"/>
                        <a:pt x="0" y="131"/>
                      </a:cubicBezTo>
                      <a:cubicBezTo>
                        <a:pt x="0" y="203"/>
                        <a:pt x="60" y="262"/>
                        <a:pt x="131" y="262"/>
                      </a:cubicBezTo>
                      <a:cubicBezTo>
                        <a:pt x="203" y="262"/>
                        <a:pt x="274" y="203"/>
                        <a:pt x="274" y="131"/>
                      </a:cubicBezTo>
                      <a:cubicBezTo>
                        <a:pt x="274" y="60"/>
                        <a:pt x="203" y="0"/>
                        <a:pt x="13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0" name="Google Shape;7390;p31"/>
                <p:cNvSpPr/>
                <p:nvPr/>
              </p:nvSpPr>
              <p:spPr>
                <a:xfrm>
                  <a:off x="1995775" y="2767725"/>
                  <a:ext cx="7750" cy="6475"/>
                </a:xfrm>
                <a:custGeom>
                  <a:rect b="b" l="l" r="r" t="t"/>
                  <a:pathLst>
                    <a:path extrusionOk="0" h="259" w="310">
                      <a:moveTo>
                        <a:pt x="143" y="1"/>
                      </a:moveTo>
                      <a:cubicBezTo>
                        <a:pt x="72" y="1"/>
                        <a:pt x="12" y="60"/>
                        <a:pt x="0" y="132"/>
                      </a:cubicBezTo>
                      <a:cubicBezTo>
                        <a:pt x="0" y="207"/>
                        <a:pt x="70" y="258"/>
                        <a:pt x="141" y="258"/>
                      </a:cubicBezTo>
                      <a:cubicBezTo>
                        <a:pt x="171" y="258"/>
                        <a:pt x="201" y="249"/>
                        <a:pt x="227" y="227"/>
                      </a:cubicBezTo>
                      <a:cubicBezTo>
                        <a:pt x="310" y="144"/>
                        <a:pt x="250" y="1"/>
                        <a:pt x="14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1" name="Google Shape;7391;p31"/>
                <p:cNvSpPr/>
                <p:nvPr/>
              </p:nvSpPr>
              <p:spPr>
                <a:xfrm>
                  <a:off x="1842475" y="2609675"/>
                  <a:ext cx="7475" cy="6525"/>
                </a:xfrm>
                <a:custGeom>
                  <a:rect b="b" l="l" r="r" t="t"/>
                  <a:pathLst>
                    <a:path extrusionOk="0" h="261" w="299">
                      <a:moveTo>
                        <a:pt x="132" y="1"/>
                      </a:moveTo>
                      <a:cubicBezTo>
                        <a:pt x="60" y="1"/>
                        <a:pt x="1" y="60"/>
                        <a:pt x="1" y="132"/>
                      </a:cubicBezTo>
                      <a:cubicBezTo>
                        <a:pt x="1" y="212"/>
                        <a:pt x="61" y="260"/>
                        <a:pt x="126" y="260"/>
                      </a:cubicBezTo>
                      <a:cubicBezTo>
                        <a:pt x="157" y="260"/>
                        <a:pt x="188" y="250"/>
                        <a:pt x="215" y="227"/>
                      </a:cubicBezTo>
                      <a:cubicBezTo>
                        <a:pt x="298" y="143"/>
                        <a:pt x="251" y="12"/>
                        <a:pt x="13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2" name="Google Shape;7392;p31"/>
                <p:cNvSpPr/>
                <p:nvPr/>
              </p:nvSpPr>
              <p:spPr>
                <a:xfrm>
                  <a:off x="1810500" y="1837825"/>
                  <a:ext cx="9225" cy="6625"/>
                </a:xfrm>
                <a:custGeom>
                  <a:rect b="b" l="l" r="r" t="t"/>
                  <a:pathLst>
                    <a:path extrusionOk="0" h="265" w="369">
                      <a:moveTo>
                        <a:pt x="164" y="0"/>
                      </a:moveTo>
                      <a:cubicBezTo>
                        <a:pt x="1" y="0"/>
                        <a:pt x="1" y="265"/>
                        <a:pt x="164" y="265"/>
                      </a:cubicBezTo>
                      <a:cubicBezTo>
                        <a:pt x="170" y="265"/>
                        <a:pt x="177" y="265"/>
                        <a:pt x="184" y="264"/>
                      </a:cubicBezTo>
                      <a:cubicBezTo>
                        <a:pt x="191" y="265"/>
                        <a:pt x="198" y="265"/>
                        <a:pt x="205" y="265"/>
                      </a:cubicBezTo>
                      <a:cubicBezTo>
                        <a:pt x="368" y="265"/>
                        <a:pt x="368" y="0"/>
                        <a:pt x="205" y="0"/>
                      </a:cubicBezTo>
                      <a:cubicBezTo>
                        <a:pt x="198" y="0"/>
                        <a:pt x="191" y="1"/>
                        <a:pt x="184" y="2"/>
                      </a:cubicBezTo>
                      <a:cubicBezTo>
                        <a:pt x="177" y="1"/>
                        <a:pt x="170" y="0"/>
                        <a:pt x="16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3" name="Google Shape;7393;p31"/>
                <p:cNvSpPr/>
                <p:nvPr/>
              </p:nvSpPr>
              <p:spPr>
                <a:xfrm>
                  <a:off x="1120375" y="1474375"/>
                  <a:ext cx="7450" cy="6400"/>
                </a:xfrm>
                <a:custGeom>
                  <a:rect b="b" l="l" r="r" t="t"/>
                  <a:pathLst>
                    <a:path extrusionOk="0" h="256" w="298">
                      <a:moveTo>
                        <a:pt x="113" y="1"/>
                      </a:moveTo>
                      <a:cubicBezTo>
                        <a:pt x="50" y="1"/>
                        <a:pt x="0" y="57"/>
                        <a:pt x="0" y="133"/>
                      </a:cubicBezTo>
                      <a:cubicBezTo>
                        <a:pt x="0" y="205"/>
                        <a:pt x="59" y="256"/>
                        <a:pt x="124" y="256"/>
                      </a:cubicBezTo>
                      <a:cubicBezTo>
                        <a:pt x="155" y="256"/>
                        <a:pt x="187" y="244"/>
                        <a:pt x="214" y="217"/>
                      </a:cubicBezTo>
                      <a:cubicBezTo>
                        <a:pt x="298" y="145"/>
                        <a:pt x="250" y="2"/>
                        <a:pt x="131" y="2"/>
                      </a:cubicBezTo>
                      <a:cubicBezTo>
                        <a:pt x="125" y="1"/>
                        <a:pt x="119" y="1"/>
                        <a:pt x="11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4" name="Google Shape;7394;p31"/>
                <p:cNvSpPr/>
                <p:nvPr/>
              </p:nvSpPr>
              <p:spPr>
                <a:xfrm>
                  <a:off x="1754675" y="1531525"/>
                  <a:ext cx="7750" cy="6400"/>
                </a:xfrm>
                <a:custGeom>
                  <a:rect b="b" l="l" r="r" t="t"/>
                  <a:pathLst>
                    <a:path extrusionOk="0" h="256" w="310">
                      <a:moveTo>
                        <a:pt x="125" y="1"/>
                      </a:moveTo>
                      <a:cubicBezTo>
                        <a:pt x="60" y="1"/>
                        <a:pt x="0" y="57"/>
                        <a:pt x="0" y="133"/>
                      </a:cubicBezTo>
                      <a:cubicBezTo>
                        <a:pt x="0" y="205"/>
                        <a:pt x="65" y="256"/>
                        <a:pt x="133" y="256"/>
                      </a:cubicBezTo>
                      <a:cubicBezTo>
                        <a:pt x="166" y="256"/>
                        <a:pt x="199" y="244"/>
                        <a:pt x="227" y="217"/>
                      </a:cubicBezTo>
                      <a:cubicBezTo>
                        <a:pt x="310" y="145"/>
                        <a:pt x="250" y="2"/>
                        <a:pt x="143" y="2"/>
                      </a:cubicBezTo>
                      <a:cubicBezTo>
                        <a:pt x="137" y="1"/>
                        <a:pt x="131" y="1"/>
                        <a:pt x="12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5" name="Google Shape;7395;p31"/>
                <p:cNvSpPr/>
                <p:nvPr/>
              </p:nvSpPr>
              <p:spPr>
                <a:xfrm>
                  <a:off x="1641050" y="1002925"/>
                  <a:ext cx="7675" cy="6650"/>
                </a:xfrm>
                <a:custGeom>
                  <a:rect b="b" l="l" r="r" t="t"/>
                  <a:pathLst>
                    <a:path extrusionOk="0" h="266" w="307">
                      <a:moveTo>
                        <a:pt x="140" y="1"/>
                      </a:moveTo>
                      <a:cubicBezTo>
                        <a:pt x="69" y="1"/>
                        <a:pt x="9" y="60"/>
                        <a:pt x="9" y="132"/>
                      </a:cubicBezTo>
                      <a:cubicBezTo>
                        <a:pt x="1" y="212"/>
                        <a:pt x="64" y="266"/>
                        <a:pt x="132" y="266"/>
                      </a:cubicBezTo>
                      <a:cubicBezTo>
                        <a:pt x="164" y="266"/>
                        <a:pt x="197" y="254"/>
                        <a:pt x="223" y="227"/>
                      </a:cubicBezTo>
                      <a:cubicBezTo>
                        <a:pt x="307" y="144"/>
                        <a:pt x="259" y="1"/>
                        <a:pt x="14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6" name="Google Shape;7396;p31"/>
                <p:cNvSpPr/>
                <p:nvPr/>
              </p:nvSpPr>
              <p:spPr>
                <a:xfrm>
                  <a:off x="1448075" y="2492100"/>
                  <a:ext cx="7775" cy="6650"/>
                </a:xfrm>
                <a:custGeom>
                  <a:rect b="b" l="l" r="r" t="t"/>
                  <a:pathLst>
                    <a:path extrusionOk="0" h="266" w="311">
                      <a:moveTo>
                        <a:pt x="144" y="1"/>
                      </a:moveTo>
                      <a:cubicBezTo>
                        <a:pt x="72" y="1"/>
                        <a:pt x="13" y="60"/>
                        <a:pt x="1" y="132"/>
                      </a:cubicBezTo>
                      <a:cubicBezTo>
                        <a:pt x="1" y="212"/>
                        <a:pt x="67" y="266"/>
                        <a:pt x="135" y="266"/>
                      </a:cubicBezTo>
                      <a:cubicBezTo>
                        <a:pt x="167" y="266"/>
                        <a:pt x="200" y="254"/>
                        <a:pt x="227" y="227"/>
                      </a:cubicBezTo>
                      <a:cubicBezTo>
                        <a:pt x="310" y="155"/>
                        <a:pt x="263" y="13"/>
                        <a:pt x="14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7" name="Google Shape;7397;p31"/>
                <p:cNvSpPr/>
                <p:nvPr/>
              </p:nvSpPr>
              <p:spPr>
                <a:xfrm>
                  <a:off x="1562550" y="2880800"/>
                  <a:ext cx="9225" cy="6650"/>
                </a:xfrm>
                <a:custGeom>
                  <a:rect b="b" l="l" r="r" t="t"/>
                  <a:pathLst>
                    <a:path extrusionOk="0" h="266" w="369">
                      <a:moveTo>
                        <a:pt x="164" y="1"/>
                      </a:moveTo>
                      <a:cubicBezTo>
                        <a:pt x="1" y="1"/>
                        <a:pt x="1" y="265"/>
                        <a:pt x="164" y="265"/>
                      </a:cubicBezTo>
                      <a:cubicBezTo>
                        <a:pt x="171" y="265"/>
                        <a:pt x="177" y="265"/>
                        <a:pt x="184" y="264"/>
                      </a:cubicBezTo>
                      <a:cubicBezTo>
                        <a:pt x="191" y="265"/>
                        <a:pt x="198" y="265"/>
                        <a:pt x="205" y="265"/>
                      </a:cubicBezTo>
                      <a:cubicBezTo>
                        <a:pt x="368" y="265"/>
                        <a:pt x="368" y="1"/>
                        <a:pt x="205" y="1"/>
                      </a:cubicBezTo>
                      <a:cubicBezTo>
                        <a:pt x="198" y="1"/>
                        <a:pt x="191" y="1"/>
                        <a:pt x="184" y="2"/>
                      </a:cubicBezTo>
                      <a:cubicBezTo>
                        <a:pt x="177" y="1"/>
                        <a:pt x="171" y="1"/>
                        <a:pt x="16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8" name="Google Shape;7398;p31"/>
                <p:cNvSpPr/>
                <p:nvPr/>
              </p:nvSpPr>
              <p:spPr>
                <a:xfrm>
                  <a:off x="2004500" y="2263775"/>
                  <a:ext cx="9350" cy="6600"/>
                </a:xfrm>
                <a:custGeom>
                  <a:rect b="b" l="l" r="r" t="t"/>
                  <a:pathLst>
                    <a:path extrusionOk="0" h="264" w="374">
                      <a:moveTo>
                        <a:pt x="166" y="0"/>
                      </a:moveTo>
                      <a:cubicBezTo>
                        <a:pt x="0" y="0"/>
                        <a:pt x="4" y="264"/>
                        <a:pt x="176" y="264"/>
                      </a:cubicBezTo>
                      <a:cubicBezTo>
                        <a:pt x="180" y="264"/>
                        <a:pt x="183" y="264"/>
                        <a:pt x="187" y="263"/>
                      </a:cubicBezTo>
                      <a:cubicBezTo>
                        <a:pt x="191" y="264"/>
                        <a:pt x="195" y="264"/>
                        <a:pt x="198" y="264"/>
                      </a:cubicBezTo>
                      <a:cubicBezTo>
                        <a:pt x="371" y="264"/>
                        <a:pt x="374" y="0"/>
                        <a:pt x="208" y="0"/>
                      </a:cubicBezTo>
                      <a:cubicBezTo>
                        <a:pt x="202" y="0"/>
                        <a:pt x="195" y="1"/>
                        <a:pt x="187" y="2"/>
                      </a:cubicBezTo>
                      <a:cubicBezTo>
                        <a:pt x="180" y="1"/>
                        <a:pt x="173" y="0"/>
                        <a:pt x="16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9" name="Google Shape;7399;p31"/>
                <p:cNvSpPr/>
                <p:nvPr/>
              </p:nvSpPr>
              <p:spPr>
                <a:xfrm>
                  <a:off x="1084350" y="2031025"/>
                  <a:ext cx="7475" cy="6600"/>
                </a:xfrm>
                <a:custGeom>
                  <a:rect b="b" l="l" r="r" t="t"/>
                  <a:pathLst>
                    <a:path extrusionOk="0" h="264" w="299">
                      <a:moveTo>
                        <a:pt x="131" y="1"/>
                      </a:moveTo>
                      <a:cubicBezTo>
                        <a:pt x="60" y="1"/>
                        <a:pt x="0" y="60"/>
                        <a:pt x="0" y="132"/>
                      </a:cubicBezTo>
                      <a:cubicBezTo>
                        <a:pt x="0" y="206"/>
                        <a:pt x="64" y="264"/>
                        <a:pt x="130" y="264"/>
                      </a:cubicBezTo>
                      <a:cubicBezTo>
                        <a:pt x="160" y="264"/>
                        <a:pt x="189" y="253"/>
                        <a:pt x="215" y="227"/>
                      </a:cubicBezTo>
                      <a:cubicBezTo>
                        <a:pt x="298" y="144"/>
                        <a:pt x="251" y="1"/>
                        <a:pt x="13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0" name="Google Shape;7400;p31"/>
                <p:cNvSpPr/>
                <p:nvPr/>
              </p:nvSpPr>
              <p:spPr>
                <a:xfrm>
                  <a:off x="1136450" y="2258750"/>
                  <a:ext cx="7450" cy="6450"/>
                </a:xfrm>
                <a:custGeom>
                  <a:rect b="b" l="l" r="r" t="t"/>
                  <a:pathLst>
                    <a:path extrusionOk="0" h="258" w="298">
                      <a:moveTo>
                        <a:pt x="131" y="0"/>
                      </a:moveTo>
                      <a:cubicBezTo>
                        <a:pt x="60" y="0"/>
                        <a:pt x="0" y="48"/>
                        <a:pt x="0" y="131"/>
                      </a:cubicBezTo>
                      <a:cubicBezTo>
                        <a:pt x="0" y="206"/>
                        <a:pt x="64" y="258"/>
                        <a:pt x="131" y="258"/>
                      </a:cubicBezTo>
                      <a:cubicBezTo>
                        <a:pt x="160" y="258"/>
                        <a:pt x="189" y="248"/>
                        <a:pt x="214" y="226"/>
                      </a:cubicBezTo>
                      <a:cubicBezTo>
                        <a:pt x="298" y="143"/>
                        <a:pt x="250" y="0"/>
                        <a:pt x="13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1" name="Google Shape;7401;p31"/>
                <p:cNvSpPr/>
                <p:nvPr/>
              </p:nvSpPr>
              <p:spPr>
                <a:xfrm>
                  <a:off x="2517275" y="1742000"/>
                  <a:ext cx="7750" cy="6475"/>
                </a:xfrm>
                <a:custGeom>
                  <a:rect b="b" l="l" r="r" t="t"/>
                  <a:pathLst>
                    <a:path extrusionOk="0" h="259" w="310">
                      <a:moveTo>
                        <a:pt x="143" y="1"/>
                      </a:moveTo>
                      <a:cubicBezTo>
                        <a:pt x="60" y="1"/>
                        <a:pt x="0" y="60"/>
                        <a:pt x="0" y="132"/>
                      </a:cubicBezTo>
                      <a:cubicBezTo>
                        <a:pt x="0" y="207"/>
                        <a:pt x="70" y="258"/>
                        <a:pt x="140" y="258"/>
                      </a:cubicBezTo>
                      <a:cubicBezTo>
                        <a:pt x="171" y="258"/>
                        <a:pt x="201" y="249"/>
                        <a:pt x="226" y="227"/>
                      </a:cubicBezTo>
                      <a:cubicBezTo>
                        <a:pt x="310" y="144"/>
                        <a:pt x="250" y="1"/>
                        <a:pt x="14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2" name="Google Shape;7402;p31"/>
                <p:cNvSpPr/>
                <p:nvPr/>
              </p:nvSpPr>
              <p:spPr>
                <a:xfrm>
                  <a:off x="2397900" y="1508950"/>
                  <a:ext cx="6875" cy="6575"/>
                </a:xfrm>
                <a:custGeom>
                  <a:rect b="b" l="l" r="r" t="t"/>
                  <a:pathLst>
                    <a:path extrusionOk="0" h="263" w="275">
                      <a:moveTo>
                        <a:pt x="144" y="0"/>
                      </a:moveTo>
                      <a:cubicBezTo>
                        <a:pt x="60" y="0"/>
                        <a:pt x="1" y="60"/>
                        <a:pt x="1" y="131"/>
                      </a:cubicBezTo>
                      <a:cubicBezTo>
                        <a:pt x="1" y="203"/>
                        <a:pt x="60" y="262"/>
                        <a:pt x="144" y="262"/>
                      </a:cubicBezTo>
                      <a:cubicBezTo>
                        <a:pt x="215" y="262"/>
                        <a:pt x="275" y="203"/>
                        <a:pt x="275" y="131"/>
                      </a:cubicBezTo>
                      <a:cubicBezTo>
                        <a:pt x="275" y="60"/>
                        <a:pt x="215" y="0"/>
                        <a:pt x="14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3" name="Google Shape;7403;p31"/>
                <p:cNvSpPr/>
                <p:nvPr/>
              </p:nvSpPr>
              <p:spPr>
                <a:xfrm>
                  <a:off x="2788725" y="1418150"/>
                  <a:ext cx="7475" cy="6675"/>
                </a:xfrm>
                <a:custGeom>
                  <a:rect b="b" l="l" r="r" t="t"/>
                  <a:pathLst>
                    <a:path extrusionOk="0" h="267" w="299">
                      <a:moveTo>
                        <a:pt x="132" y="1"/>
                      </a:moveTo>
                      <a:cubicBezTo>
                        <a:pt x="60" y="1"/>
                        <a:pt x="1" y="60"/>
                        <a:pt x="1" y="132"/>
                      </a:cubicBezTo>
                      <a:cubicBezTo>
                        <a:pt x="1" y="213"/>
                        <a:pt x="61" y="266"/>
                        <a:pt x="126" y="266"/>
                      </a:cubicBezTo>
                      <a:cubicBezTo>
                        <a:pt x="156" y="266"/>
                        <a:pt x="188" y="254"/>
                        <a:pt x="215" y="227"/>
                      </a:cubicBezTo>
                      <a:cubicBezTo>
                        <a:pt x="298" y="156"/>
                        <a:pt x="251" y="13"/>
                        <a:pt x="13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4" name="Google Shape;7404;p31"/>
                <p:cNvSpPr/>
                <p:nvPr/>
              </p:nvSpPr>
              <p:spPr>
                <a:xfrm>
                  <a:off x="2573225" y="1144925"/>
                  <a:ext cx="7775" cy="6450"/>
                </a:xfrm>
                <a:custGeom>
                  <a:rect b="b" l="l" r="r" t="t"/>
                  <a:pathLst>
                    <a:path extrusionOk="0" h="258" w="311">
                      <a:moveTo>
                        <a:pt x="132" y="0"/>
                      </a:moveTo>
                      <a:cubicBezTo>
                        <a:pt x="60" y="0"/>
                        <a:pt x="1" y="48"/>
                        <a:pt x="1" y="131"/>
                      </a:cubicBezTo>
                      <a:cubicBezTo>
                        <a:pt x="1" y="206"/>
                        <a:pt x="64" y="257"/>
                        <a:pt x="131" y="257"/>
                      </a:cubicBezTo>
                      <a:cubicBezTo>
                        <a:pt x="160" y="257"/>
                        <a:pt x="190" y="248"/>
                        <a:pt x="215" y="226"/>
                      </a:cubicBezTo>
                      <a:cubicBezTo>
                        <a:pt x="310" y="143"/>
                        <a:pt x="251" y="0"/>
                        <a:pt x="13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5" name="Google Shape;7405;p31"/>
                <p:cNvSpPr/>
                <p:nvPr/>
              </p:nvSpPr>
              <p:spPr>
                <a:xfrm>
                  <a:off x="3230150" y="1622050"/>
                  <a:ext cx="7475" cy="6650"/>
                </a:xfrm>
                <a:custGeom>
                  <a:rect b="b" l="l" r="r" t="t"/>
                  <a:pathLst>
                    <a:path extrusionOk="0" h="266" w="299">
                      <a:moveTo>
                        <a:pt x="132" y="1"/>
                      </a:moveTo>
                      <a:cubicBezTo>
                        <a:pt x="60" y="1"/>
                        <a:pt x="1" y="60"/>
                        <a:pt x="1" y="132"/>
                      </a:cubicBezTo>
                      <a:cubicBezTo>
                        <a:pt x="1" y="212"/>
                        <a:pt x="61" y="266"/>
                        <a:pt x="126" y="266"/>
                      </a:cubicBezTo>
                      <a:cubicBezTo>
                        <a:pt x="156" y="266"/>
                        <a:pt x="188" y="254"/>
                        <a:pt x="215" y="227"/>
                      </a:cubicBezTo>
                      <a:cubicBezTo>
                        <a:pt x="298" y="144"/>
                        <a:pt x="251" y="13"/>
                        <a:pt x="13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6" name="Google Shape;7406;p31"/>
                <p:cNvSpPr/>
                <p:nvPr/>
              </p:nvSpPr>
              <p:spPr>
                <a:xfrm>
                  <a:off x="3298900" y="1128550"/>
                  <a:ext cx="7475" cy="6500"/>
                </a:xfrm>
                <a:custGeom>
                  <a:rect b="b" l="l" r="r" t="t"/>
                  <a:pathLst>
                    <a:path extrusionOk="0" h="260" w="299">
                      <a:moveTo>
                        <a:pt x="144" y="0"/>
                      </a:moveTo>
                      <a:cubicBezTo>
                        <a:pt x="61" y="0"/>
                        <a:pt x="1" y="60"/>
                        <a:pt x="1" y="131"/>
                      </a:cubicBezTo>
                      <a:cubicBezTo>
                        <a:pt x="1" y="212"/>
                        <a:pt x="67" y="260"/>
                        <a:pt x="132" y="260"/>
                      </a:cubicBezTo>
                      <a:cubicBezTo>
                        <a:pt x="162" y="260"/>
                        <a:pt x="192" y="249"/>
                        <a:pt x="215" y="226"/>
                      </a:cubicBezTo>
                      <a:cubicBezTo>
                        <a:pt x="299" y="143"/>
                        <a:pt x="251" y="12"/>
                        <a:pt x="14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7" name="Google Shape;7407;p31"/>
                <p:cNvSpPr/>
                <p:nvPr/>
              </p:nvSpPr>
              <p:spPr>
                <a:xfrm>
                  <a:off x="3527800" y="2197100"/>
                  <a:ext cx="7775" cy="6375"/>
                </a:xfrm>
                <a:custGeom>
                  <a:rect b="b" l="l" r="r" t="t"/>
                  <a:pathLst>
                    <a:path extrusionOk="0" h="255" w="311">
                      <a:moveTo>
                        <a:pt x="125" y="0"/>
                      </a:moveTo>
                      <a:cubicBezTo>
                        <a:pt x="61" y="0"/>
                        <a:pt x="1" y="55"/>
                        <a:pt x="1" y="121"/>
                      </a:cubicBezTo>
                      <a:cubicBezTo>
                        <a:pt x="1" y="201"/>
                        <a:pt x="67" y="255"/>
                        <a:pt x="135" y="255"/>
                      </a:cubicBezTo>
                      <a:cubicBezTo>
                        <a:pt x="167" y="255"/>
                        <a:pt x="200" y="243"/>
                        <a:pt x="227" y="216"/>
                      </a:cubicBezTo>
                      <a:cubicBezTo>
                        <a:pt x="310" y="144"/>
                        <a:pt x="251" y="2"/>
                        <a:pt x="144" y="2"/>
                      </a:cubicBezTo>
                      <a:cubicBezTo>
                        <a:pt x="138" y="1"/>
                        <a:pt x="131" y="0"/>
                        <a:pt x="12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8" name="Google Shape;7408;p31"/>
                <p:cNvSpPr/>
                <p:nvPr/>
              </p:nvSpPr>
              <p:spPr>
                <a:xfrm>
                  <a:off x="3902050" y="2461450"/>
                  <a:ext cx="7675" cy="6650"/>
                </a:xfrm>
                <a:custGeom>
                  <a:rect b="b" l="l" r="r" t="t"/>
                  <a:pathLst>
                    <a:path extrusionOk="0" h="266" w="307">
                      <a:moveTo>
                        <a:pt x="140" y="0"/>
                      </a:moveTo>
                      <a:cubicBezTo>
                        <a:pt x="68" y="0"/>
                        <a:pt x="9" y="60"/>
                        <a:pt x="9" y="131"/>
                      </a:cubicBezTo>
                      <a:cubicBezTo>
                        <a:pt x="1" y="212"/>
                        <a:pt x="64" y="265"/>
                        <a:pt x="131" y="265"/>
                      </a:cubicBezTo>
                      <a:cubicBezTo>
                        <a:pt x="163" y="265"/>
                        <a:pt x="196" y="253"/>
                        <a:pt x="223" y="226"/>
                      </a:cubicBezTo>
                      <a:cubicBezTo>
                        <a:pt x="307" y="143"/>
                        <a:pt x="259" y="0"/>
                        <a:pt x="14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9" name="Google Shape;7409;p31"/>
                <p:cNvSpPr/>
                <p:nvPr/>
              </p:nvSpPr>
              <p:spPr>
                <a:xfrm>
                  <a:off x="3531375" y="2052175"/>
                  <a:ext cx="7475" cy="6650"/>
                </a:xfrm>
                <a:custGeom>
                  <a:rect b="b" l="l" r="r" t="t"/>
                  <a:pathLst>
                    <a:path extrusionOk="0" h="266" w="299">
                      <a:moveTo>
                        <a:pt x="132" y="0"/>
                      </a:moveTo>
                      <a:cubicBezTo>
                        <a:pt x="60" y="0"/>
                        <a:pt x="1" y="60"/>
                        <a:pt x="1" y="131"/>
                      </a:cubicBezTo>
                      <a:cubicBezTo>
                        <a:pt x="1" y="212"/>
                        <a:pt x="61" y="265"/>
                        <a:pt x="126" y="265"/>
                      </a:cubicBezTo>
                      <a:cubicBezTo>
                        <a:pt x="156" y="265"/>
                        <a:pt x="188" y="253"/>
                        <a:pt x="215" y="226"/>
                      </a:cubicBezTo>
                      <a:cubicBezTo>
                        <a:pt x="298" y="143"/>
                        <a:pt x="251" y="0"/>
                        <a:pt x="13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0" name="Google Shape;7410;p31"/>
                <p:cNvSpPr/>
                <p:nvPr/>
              </p:nvSpPr>
              <p:spPr>
                <a:xfrm>
                  <a:off x="1701100" y="2387900"/>
                  <a:ext cx="14900" cy="12800"/>
                </a:xfrm>
                <a:custGeom>
                  <a:rect b="b" l="l" r="r" t="t"/>
                  <a:pathLst>
                    <a:path extrusionOk="0" h="512" w="596">
                      <a:moveTo>
                        <a:pt x="253" y="1"/>
                      </a:moveTo>
                      <a:cubicBezTo>
                        <a:pt x="109" y="1"/>
                        <a:pt x="0" y="115"/>
                        <a:pt x="0" y="251"/>
                      </a:cubicBezTo>
                      <a:cubicBezTo>
                        <a:pt x="0" y="407"/>
                        <a:pt x="130" y="512"/>
                        <a:pt x="261" y="512"/>
                      </a:cubicBezTo>
                      <a:cubicBezTo>
                        <a:pt x="321" y="512"/>
                        <a:pt x="381" y="490"/>
                        <a:pt x="429" y="442"/>
                      </a:cubicBezTo>
                      <a:cubicBezTo>
                        <a:pt x="596" y="275"/>
                        <a:pt x="488" y="1"/>
                        <a:pt x="274" y="1"/>
                      </a:cubicBezTo>
                      <a:cubicBezTo>
                        <a:pt x="267" y="1"/>
                        <a:pt x="260" y="1"/>
                        <a:pt x="25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1" name="Google Shape;7411;p31"/>
                <p:cNvSpPr/>
                <p:nvPr/>
              </p:nvSpPr>
              <p:spPr>
                <a:xfrm>
                  <a:off x="864375" y="3061525"/>
                  <a:ext cx="14925" cy="12800"/>
                </a:xfrm>
                <a:custGeom>
                  <a:rect b="b" l="l" r="r" t="t"/>
                  <a:pathLst>
                    <a:path extrusionOk="0" h="512" w="597">
                      <a:moveTo>
                        <a:pt x="275" y="0"/>
                      </a:moveTo>
                      <a:cubicBezTo>
                        <a:pt x="132" y="0"/>
                        <a:pt x="13" y="107"/>
                        <a:pt x="1" y="262"/>
                      </a:cubicBezTo>
                      <a:cubicBezTo>
                        <a:pt x="1" y="409"/>
                        <a:pt x="129" y="511"/>
                        <a:pt x="260" y="511"/>
                      </a:cubicBezTo>
                      <a:cubicBezTo>
                        <a:pt x="320" y="511"/>
                        <a:pt x="381" y="490"/>
                        <a:pt x="429" y="441"/>
                      </a:cubicBezTo>
                      <a:cubicBezTo>
                        <a:pt x="596" y="286"/>
                        <a:pt x="489" y="12"/>
                        <a:pt x="27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2" name="Google Shape;7412;p31"/>
                <p:cNvSpPr/>
                <p:nvPr/>
              </p:nvSpPr>
              <p:spPr>
                <a:xfrm>
                  <a:off x="1461175" y="1886075"/>
                  <a:ext cx="14925" cy="12850"/>
                </a:xfrm>
                <a:custGeom>
                  <a:rect b="b" l="l" r="r" t="t"/>
                  <a:pathLst>
                    <a:path extrusionOk="0" h="514" w="597">
                      <a:moveTo>
                        <a:pt x="263" y="1"/>
                      </a:moveTo>
                      <a:cubicBezTo>
                        <a:pt x="120" y="1"/>
                        <a:pt x="1" y="120"/>
                        <a:pt x="1" y="262"/>
                      </a:cubicBezTo>
                      <a:cubicBezTo>
                        <a:pt x="1" y="415"/>
                        <a:pt x="120" y="514"/>
                        <a:pt x="249" y="514"/>
                      </a:cubicBezTo>
                      <a:cubicBezTo>
                        <a:pt x="311" y="514"/>
                        <a:pt x="375" y="491"/>
                        <a:pt x="429" y="441"/>
                      </a:cubicBezTo>
                      <a:cubicBezTo>
                        <a:pt x="596" y="286"/>
                        <a:pt x="489" y="12"/>
                        <a:pt x="26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3" name="Google Shape;7413;p31"/>
                <p:cNvSpPr/>
                <p:nvPr/>
              </p:nvSpPr>
              <p:spPr>
                <a:xfrm>
                  <a:off x="1077500" y="1742000"/>
                  <a:ext cx="14900" cy="12800"/>
                </a:xfrm>
                <a:custGeom>
                  <a:rect b="b" l="l" r="r" t="t"/>
                  <a:pathLst>
                    <a:path extrusionOk="0" h="512" w="596">
                      <a:moveTo>
                        <a:pt x="274" y="1"/>
                      </a:moveTo>
                      <a:cubicBezTo>
                        <a:pt x="120" y="1"/>
                        <a:pt x="1" y="108"/>
                        <a:pt x="1" y="263"/>
                      </a:cubicBezTo>
                      <a:cubicBezTo>
                        <a:pt x="1" y="410"/>
                        <a:pt x="129" y="512"/>
                        <a:pt x="260" y="512"/>
                      </a:cubicBezTo>
                      <a:cubicBezTo>
                        <a:pt x="320" y="512"/>
                        <a:pt x="381" y="490"/>
                        <a:pt x="429" y="441"/>
                      </a:cubicBezTo>
                      <a:cubicBezTo>
                        <a:pt x="596" y="287"/>
                        <a:pt x="489" y="13"/>
                        <a:pt x="27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4" name="Google Shape;7414;p31"/>
                <p:cNvSpPr/>
                <p:nvPr/>
              </p:nvSpPr>
              <p:spPr>
                <a:xfrm>
                  <a:off x="1835050" y="1697075"/>
                  <a:ext cx="14900" cy="12775"/>
                </a:xfrm>
                <a:custGeom>
                  <a:rect b="b" l="l" r="r" t="t"/>
                  <a:pathLst>
                    <a:path extrusionOk="0" h="511" w="596">
                      <a:moveTo>
                        <a:pt x="274" y="0"/>
                      </a:moveTo>
                      <a:cubicBezTo>
                        <a:pt x="119" y="0"/>
                        <a:pt x="0" y="107"/>
                        <a:pt x="0" y="250"/>
                      </a:cubicBezTo>
                      <a:cubicBezTo>
                        <a:pt x="0" y="406"/>
                        <a:pt x="130" y="511"/>
                        <a:pt x="261" y="511"/>
                      </a:cubicBezTo>
                      <a:cubicBezTo>
                        <a:pt x="320" y="511"/>
                        <a:pt x="380" y="489"/>
                        <a:pt x="429" y="441"/>
                      </a:cubicBezTo>
                      <a:cubicBezTo>
                        <a:pt x="595" y="286"/>
                        <a:pt x="488" y="12"/>
                        <a:pt x="27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5" name="Google Shape;7415;p31"/>
                <p:cNvSpPr/>
                <p:nvPr/>
              </p:nvSpPr>
              <p:spPr>
                <a:xfrm>
                  <a:off x="2043100" y="1415175"/>
                  <a:ext cx="14900" cy="12800"/>
                </a:xfrm>
                <a:custGeom>
                  <a:rect b="b" l="l" r="r" t="t"/>
                  <a:pathLst>
                    <a:path extrusionOk="0" h="512" w="596">
                      <a:moveTo>
                        <a:pt x="262" y="1"/>
                      </a:moveTo>
                      <a:cubicBezTo>
                        <a:pt x="120" y="1"/>
                        <a:pt x="1" y="108"/>
                        <a:pt x="1" y="251"/>
                      </a:cubicBezTo>
                      <a:cubicBezTo>
                        <a:pt x="1" y="406"/>
                        <a:pt x="124" y="511"/>
                        <a:pt x="256" y="511"/>
                      </a:cubicBezTo>
                      <a:cubicBezTo>
                        <a:pt x="316" y="511"/>
                        <a:pt x="377" y="490"/>
                        <a:pt x="429" y="441"/>
                      </a:cubicBezTo>
                      <a:cubicBezTo>
                        <a:pt x="596" y="287"/>
                        <a:pt x="489" y="13"/>
                        <a:pt x="26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6" name="Google Shape;7416;p31"/>
                <p:cNvSpPr/>
                <p:nvPr/>
              </p:nvSpPr>
              <p:spPr>
                <a:xfrm>
                  <a:off x="1567450" y="1319325"/>
                  <a:ext cx="14900" cy="12700"/>
                </a:xfrm>
                <a:custGeom>
                  <a:rect b="b" l="l" r="r" t="t"/>
                  <a:pathLst>
                    <a:path extrusionOk="0" h="508" w="596">
                      <a:moveTo>
                        <a:pt x="243" y="0"/>
                      </a:moveTo>
                      <a:cubicBezTo>
                        <a:pt x="109" y="0"/>
                        <a:pt x="0" y="115"/>
                        <a:pt x="0" y="251"/>
                      </a:cubicBezTo>
                      <a:cubicBezTo>
                        <a:pt x="0" y="404"/>
                        <a:pt x="120" y="508"/>
                        <a:pt x="249" y="508"/>
                      </a:cubicBezTo>
                      <a:cubicBezTo>
                        <a:pt x="311" y="508"/>
                        <a:pt x="375" y="484"/>
                        <a:pt x="429" y="430"/>
                      </a:cubicBezTo>
                      <a:cubicBezTo>
                        <a:pt x="596" y="275"/>
                        <a:pt x="488" y="1"/>
                        <a:pt x="262" y="1"/>
                      </a:cubicBezTo>
                      <a:cubicBezTo>
                        <a:pt x="256" y="1"/>
                        <a:pt x="249" y="0"/>
                        <a:pt x="24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7" name="Google Shape;7417;p31"/>
                <p:cNvSpPr/>
                <p:nvPr/>
              </p:nvSpPr>
              <p:spPr>
                <a:xfrm>
                  <a:off x="2514000" y="1936950"/>
                  <a:ext cx="14900" cy="12575"/>
                </a:xfrm>
                <a:custGeom>
                  <a:rect b="b" l="l" r="r" t="t"/>
                  <a:pathLst>
                    <a:path extrusionOk="0" h="503" w="596">
                      <a:moveTo>
                        <a:pt x="253" y="1"/>
                      </a:moveTo>
                      <a:cubicBezTo>
                        <a:pt x="108" y="1"/>
                        <a:pt x="0" y="115"/>
                        <a:pt x="0" y="252"/>
                      </a:cubicBezTo>
                      <a:cubicBezTo>
                        <a:pt x="0" y="404"/>
                        <a:pt x="120" y="503"/>
                        <a:pt x="249" y="503"/>
                      </a:cubicBezTo>
                      <a:cubicBezTo>
                        <a:pt x="311" y="503"/>
                        <a:pt x="375" y="480"/>
                        <a:pt x="429" y="430"/>
                      </a:cubicBezTo>
                      <a:cubicBezTo>
                        <a:pt x="596" y="275"/>
                        <a:pt x="488" y="2"/>
                        <a:pt x="274" y="2"/>
                      </a:cubicBezTo>
                      <a:cubicBezTo>
                        <a:pt x="267" y="1"/>
                        <a:pt x="260" y="1"/>
                        <a:pt x="25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8" name="Google Shape;7418;p31"/>
                <p:cNvSpPr/>
                <p:nvPr/>
              </p:nvSpPr>
              <p:spPr>
                <a:xfrm>
                  <a:off x="3094125" y="1260400"/>
                  <a:ext cx="14900" cy="12850"/>
                </a:xfrm>
                <a:custGeom>
                  <a:rect b="b" l="l" r="r" t="t"/>
                  <a:pathLst>
                    <a:path extrusionOk="0" h="514" w="596">
                      <a:moveTo>
                        <a:pt x="274" y="1"/>
                      </a:moveTo>
                      <a:cubicBezTo>
                        <a:pt x="131" y="1"/>
                        <a:pt x="12" y="120"/>
                        <a:pt x="0" y="263"/>
                      </a:cubicBezTo>
                      <a:cubicBezTo>
                        <a:pt x="0" y="415"/>
                        <a:pt x="126" y="514"/>
                        <a:pt x="254" y="514"/>
                      </a:cubicBezTo>
                      <a:cubicBezTo>
                        <a:pt x="316" y="514"/>
                        <a:pt x="379" y="491"/>
                        <a:pt x="429" y="441"/>
                      </a:cubicBezTo>
                      <a:cubicBezTo>
                        <a:pt x="596" y="286"/>
                        <a:pt x="489" y="13"/>
                        <a:pt x="27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9" name="Google Shape;7419;p31"/>
                <p:cNvSpPr/>
                <p:nvPr/>
              </p:nvSpPr>
              <p:spPr>
                <a:xfrm>
                  <a:off x="2049650" y="2034300"/>
                  <a:ext cx="14900" cy="12800"/>
                </a:xfrm>
                <a:custGeom>
                  <a:rect b="b" l="l" r="r" t="t"/>
                  <a:pathLst>
                    <a:path extrusionOk="0" h="512" w="596">
                      <a:moveTo>
                        <a:pt x="274" y="1"/>
                      </a:moveTo>
                      <a:cubicBezTo>
                        <a:pt x="131" y="1"/>
                        <a:pt x="12" y="108"/>
                        <a:pt x="0" y="251"/>
                      </a:cubicBezTo>
                      <a:cubicBezTo>
                        <a:pt x="0" y="406"/>
                        <a:pt x="130" y="511"/>
                        <a:pt x="265" y="511"/>
                      </a:cubicBezTo>
                      <a:cubicBezTo>
                        <a:pt x="326" y="511"/>
                        <a:pt x="389" y="490"/>
                        <a:pt x="441" y="441"/>
                      </a:cubicBezTo>
                      <a:cubicBezTo>
                        <a:pt x="596" y="287"/>
                        <a:pt x="501" y="13"/>
                        <a:pt x="27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0" name="Google Shape;7420;p31"/>
                <p:cNvSpPr/>
                <p:nvPr/>
              </p:nvSpPr>
              <p:spPr>
                <a:xfrm>
                  <a:off x="2491075" y="3399650"/>
                  <a:ext cx="14900" cy="12800"/>
                </a:xfrm>
                <a:custGeom>
                  <a:rect b="b" l="l" r="r" t="t"/>
                  <a:pathLst>
                    <a:path extrusionOk="0" h="512" w="596">
                      <a:moveTo>
                        <a:pt x="274" y="1"/>
                      </a:moveTo>
                      <a:cubicBezTo>
                        <a:pt x="131" y="1"/>
                        <a:pt x="12" y="108"/>
                        <a:pt x="0" y="251"/>
                      </a:cubicBezTo>
                      <a:cubicBezTo>
                        <a:pt x="0" y="406"/>
                        <a:pt x="130" y="511"/>
                        <a:pt x="265" y="511"/>
                      </a:cubicBezTo>
                      <a:cubicBezTo>
                        <a:pt x="326" y="511"/>
                        <a:pt x="389" y="490"/>
                        <a:pt x="441" y="441"/>
                      </a:cubicBezTo>
                      <a:cubicBezTo>
                        <a:pt x="596" y="286"/>
                        <a:pt x="500" y="13"/>
                        <a:pt x="27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1" name="Google Shape;7421;p31"/>
                <p:cNvSpPr/>
                <p:nvPr/>
              </p:nvSpPr>
              <p:spPr>
                <a:xfrm>
                  <a:off x="2840525" y="3715475"/>
                  <a:ext cx="14900" cy="12800"/>
                </a:xfrm>
                <a:custGeom>
                  <a:rect b="b" l="l" r="r" t="t"/>
                  <a:pathLst>
                    <a:path extrusionOk="0" h="512" w="596">
                      <a:moveTo>
                        <a:pt x="262" y="0"/>
                      </a:moveTo>
                      <a:cubicBezTo>
                        <a:pt x="119" y="0"/>
                        <a:pt x="0" y="107"/>
                        <a:pt x="0" y="262"/>
                      </a:cubicBezTo>
                      <a:cubicBezTo>
                        <a:pt x="0" y="409"/>
                        <a:pt x="129" y="511"/>
                        <a:pt x="260" y="511"/>
                      </a:cubicBezTo>
                      <a:cubicBezTo>
                        <a:pt x="320" y="511"/>
                        <a:pt x="380" y="489"/>
                        <a:pt x="429" y="441"/>
                      </a:cubicBezTo>
                      <a:cubicBezTo>
                        <a:pt x="596" y="286"/>
                        <a:pt x="489" y="12"/>
                        <a:pt x="26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2" name="Google Shape;7422;p31"/>
                <p:cNvSpPr/>
                <p:nvPr/>
              </p:nvSpPr>
              <p:spPr>
                <a:xfrm>
                  <a:off x="2212775" y="4039900"/>
                  <a:ext cx="14900" cy="12800"/>
                </a:xfrm>
                <a:custGeom>
                  <a:rect b="b" l="l" r="r" t="t"/>
                  <a:pathLst>
                    <a:path extrusionOk="0" h="512" w="596">
                      <a:moveTo>
                        <a:pt x="262" y="1"/>
                      </a:moveTo>
                      <a:cubicBezTo>
                        <a:pt x="119" y="1"/>
                        <a:pt x="0" y="108"/>
                        <a:pt x="0" y="263"/>
                      </a:cubicBezTo>
                      <a:cubicBezTo>
                        <a:pt x="0" y="410"/>
                        <a:pt x="129" y="512"/>
                        <a:pt x="259" y="512"/>
                      </a:cubicBezTo>
                      <a:cubicBezTo>
                        <a:pt x="319" y="512"/>
                        <a:pt x="380" y="490"/>
                        <a:pt x="429" y="442"/>
                      </a:cubicBezTo>
                      <a:cubicBezTo>
                        <a:pt x="595" y="287"/>
                        <a:pt x="488" y="13"/>
                        <a:pt x="26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3" name="Google Shape;7423;p31"/>
                <p:cNvSpPr/>
                <p:nvPr/>
              </p:nvSpPr>
              <p:spPr>
                <a:xfrm>
                  <a:off x="3233425" y="3608875"/>
                  <a:ext cx="14900" cy="12600"/>
                </a:xfrm>
                <a:custGeom>
                  <a:rect b="b" l="l" r="r" t="t"/>
                  <a:pathLst>
                    <a:path extrusionOk="0" h="504" w="596">
                      <a:moveTo>
                        <a:pt x="255" y="1"/>
                      </a:moveTo>
                      <a:cubicBezTo>
                        <a:pt x="121" y="1"/>
                        <a:pt x="12" y="116"/>
                        <a:pt x="1" y="252"/>
                      </a:cubicBezTo>
                      <a:cubicBezTo>
                        <a:pt x="1" y="405"/>
                        <a:pt x="126" y="503"/>
                        <a:pt x="255" y="503"/>
                      </a:cubicBezTo>
                      <a:cubicBezTo>
                        <a:pt x="316" y="503"/>
                        <a:pt x="379" y="481"/>
                        <a:pt x="429" y="430"/>
                      </a:cubicBezTo>
                      <a:cubicBezTo>
                        <a:pt x="596" y="276"/>
                        <a:pt x="489" y="14"/>
                        <a:pt x="274" y="2"/>
                      </a:cubicBezTo>
                      <a:cubicBezTo>
                        <a:pt x="268" y="1"/>
                        <a:pt x="261" y="1"/>
                        <a:pt x="25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4" name="Google Shape;7424;p31"/>
                <p:cNvSpPr/>
                <p:nvPr/>
              </p:nvSpPr>
              <p:spPr>
                <a:xfrm>
                  <a:off x="3660575" y="3771725"/>
                  <a:ext cx="14900" cy="12775"/>
                </a:xfrm>
                <a:custGeom>
                  <a:rect b="b" l="l" r="r" t="t"/>
                  <a:pathLst>
                    <a:path extrusionOk="0" h="511" w="596">
                      <a:moveTo>
                        <a:pt x="262" y="0"/>
                      </a:moveTo>
                      <a:cubicBezTo>
                        <a:pt x="119" y="0"/>
                        <a:pt x="0" y="108"/>
                        <a:pt x="0" y="251"/>
                      </a:cubicBezTo>
                      <a:cubicBezTo>
                        <a:pt x="0" y="406"/>
                        <a:pt x="124" y="511"/>
                        <a:pt x="256" y="511"/>
                      </a:cubicBezTo>
                      <a:cubicBezTo>
                        <a:pt x="315" y="511"/>
                        <a:pt x="377" y="489"/>
                        <a:pt x="429" y="441"/>
                      </a:cubicBezTo>
                      <a:cubicBezTo>
                        <a:pt x="595" y="286"/>
                        <a:pt x="488" y="12"/>
                        <a:pt x="26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5" name="Google Shape;7425;p31"/>
                <p:cNvSpPr/>
                <p:nvPr/>
              </p:nvSpPr>
              <p:spPr>
                <a:xfrm>
                  <a:off x="2879225" y="3022800"/>
                  <a:ext cx="14900" cy="12800"/>
                </a:xfrm>
                <a:custGeom>
                  <a:rect b="b" l="l" r="r" t="t"/>
                  <a:pathLst>
                    <a:path extrusionOk="0" h="512" w="596">
                      <a:moveTo>
                        <a:pt x="253" y="1"/>
                      </a:moveTo>
                      <a:cubicBezTo>
                        <a:pt x="108" y="1"/>
                        <a:pt x="0" y="115"/>
                        <a:pt x="0" y="251"/>
                      </a:cubicBezTo>
                      <a:cubicBezTo>
                        <a:pt x="0" y="407"/>
                        <a:pt x="130" y="512"/>
                        <a:pt x="261" y="512"/>
                      </a:cubicBezTo>
                      <a:cubicBezTo>
                        <a:pt x="321" y="512"/>
                        <a:pt x="380" y="490"/>
                        <a:pt x="429" y="442"/>
                      </a:cubicBezTo>
                      <a:cubicBezTo>
                        <a:pt x="595" y="287"/>
                        <a:pt x="500" y="1"/>
                        <a:pt x="274" y="1"/>
                      </a:cubicBezTo>
                      <a:cubicBezTo>
                        <a:pt x="267" y="1"/>
                        <a:pt x="260" y="1"/>
                        <a:pt x="25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6" name="Google Shape;7426;p31"/>
                <p:cNvSpPr/>
                <p:nvPr/>
              </p:nvSpPr>
              <p:spPr>
                <a:xfrm>
                  <a:off x="2879225" y="3450525"/>
                  <a:ext cx="14900" cy="12825"/>
                </a:xfrm>
                <a:custGeom>
                  <a:rect b="b" l="l" r="r" t="t"/>
                  <a:pathLst>
                    <a:path extrusionOk="0" h="513" w="596">
                      <a:moveTo>
                        <a:pt x="253" y="1"/>
                      </a:moveTo>
                      <a:cubicBezTo>
                        <a:pt x="108" y="1"/>
                        <a:pt x="0" y="115"/>
                        <a:pt x="0" y="252"/>
                      </a:cubicBezTo>
                      <a:cubicBezTo>
                        <a:pt x="0" y="407"/>
                        <a:pt x="130" y="512"/>
                        <a:pt x="261" y="512"/>
                      </a:cubicBezTo>
                      <a:cubicBezTo>
                        <a:pt x="321" y="512"/>
                        <a:pt x="380" y="491"/>
                        <a:pt x="429" y="442"/>
                      </a:cubicBezTo>
                      <a:cubicBezTo>
                        <a:pt x="595" y="287"/>
                        <a:pt x="488" y="14"/>
                        <a:pt x="274" y="2"/>
                      </a:cubicBezTo>
                      <a:cubicBezTo>
                        <a:pt x="267" y="1"/>
                        <a:pt x="260" y="1"/>
                        <a:pt x="25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7" name="Google Shape;7427;p31"/>
                <p:cNvSpPr/>
                <p:nvPr/>
              </p:nvSpPr>
              <p:spPr>
                <a:xfrm>
                  <a:off x="3305175" y="3364825"/>
                  <a:ext cx="14900" cy="12850"/>
                </a:xfrm>
                <a:custGeom>
                  <a:rect b="b" l="l" r="r" t="t"/>
                  <a:pathLst>
                    <a:path extrusionOk="0" h="514" w="596">
                      <a:moveTo>
                        <a:pt x="274" y="1"/>
                      </a:moveTo>
                      <a:cubicBezTo>
                        <a:pt x="119" y="1"/>
                        <a:pt x="0" y="120"/>
                        <a:pt x="0" y="263"/>
                      </a:cubicBezTo>
                      <a:cubicBezTo>
                        <a:pt x="0" y="416"/>
                        <a:pt x="125" y="514"/>
                        <a:pt x="258" y="514"/>
                      </a:cubicBezTo>
                      <a:cubicBezTo>
                        <a:pt x="321" y="514"/>
                        <a:pt x="387" y="491"/>
                        <a:pt x="441" y="441"/>
                      </a:cubicBezTo>
                      <a:cubicBezTo>
                        <a:pt x="595" y="286"/>
                        <a:pt x="488" y="13"/>
                        <a:pt x="27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8" name="Google Shape;7428;p31"/>
                <p:cNvSpPr/>
                <p:nvPr/>
              </p:nvSpPr>
              <p:spPr>
                <a:xfrm>
                  <a:off x="4574375" y="2764450"/>
                  <a:ext cx="14900" cy="12800"/>
                </a:xfrm>
                <a:custGeom>
                  <a:rect b="b" l="l" r="r" t="t"/>
                  <a:pathLst>
                    <a:path extrusionOk="0" h="512" w="596">
                      <a:moveTo>
                        <a:pt x="262" y="1"/>
                      </a:moveTo>
                      <a:cubicBezTo>
                        <a:pt x="119" y="1"/>
                        <a:pt x="0" y="120"/>
                        <a:pt x="0" y="263"/>
                      </a:cubicBezTo>
                      <a:cubicBezTo>
                        <a:pt x="0" y="410"/>
                        <a:pt x="129" y="512"/>
                        <a:pt x="259" y="512"/>
                      </a:cubicBezTo>
                      <a:cubicBezTo>
                        <a:pt x="320" y="512"/>
                        <a:pt x="380" y="490"/>
                        <a:pt x="429" y="441"/>
                      </a:cubicBezTo>
                      <a:cubicBezTo>
                        <a:pt x="596" y="287"/>
                        <a:pt x="488" y="13"/>
                        <a:pt x="26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9" name="Google Shape;7429;p31"/>
                <p:cNvSpPr/>
                <p:nvPr/>
              </p:nvSpPr>
              <p:spPr>
                <a:xfrm>
                  <a:off x="3424225" y="2839175"/>
                  <a:ext cx="13425" cy="12825"/>
                </a:xfrm>
                <a:custGeom>
                  <a:rect b="b" l="l" r="r" t="t"/>
                  <a:pathLst>
                    <a:path extrusionOk="0" h="513" w="537">
                      <a:moveTo>
                        <a:pt x="262" y="0"/>
                      </a:moveTo>
                      <a:cubicBezTo>
                        <a:pt x="120" y="0"/>
                        <a:pt x="1" y="107"/>
                        <a:pt x="1" y="250"/>
                      </a:cubicBezTo>
                      <a:cubicBezTo>
                        <a:pt x="1" y="393"/>
                        <a:pt x="120" y="512"/>
                        <a:pt x="262" y="512"/>
                      </a:cubicBezTo>
                      <a:cubicBezTo>
                        <a:pt x="417" y="512"/>
                        <a:pt x="536" y="393"/>
                        <a:pt x="536" y="250"/>
                      </a:cubicBezTo>
                      <a:cubicBezTo>
                        <a:pt x="536" y="107"/>
                        <a:pt x="417" y="0"/>
                        <a:pt x="26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0" name="Google Shape;7430;p31"/>
                <p:cNvSpPr/>
                <p:nvPr/>
              </p:nvSpPr>
              <p:spPr>
                <a:xfrm>
                  <a:off x="3175975" y="2653725"/>
                  <a:ext cx="13425" cy="12525"/>
                </a:xfrm>
                <a:custGeom>
                  <a:rect b="b" l="l" r="r" t="t"/>
                  <a:pathLst>
                    <a:path extrusionOk="0" h="501" w="537">
                      <a:moveTo>
                        <a:pt x="263" y="1"/>
                      </a:moveTo>
                      <a:cubicBezTo>
                        <a:pt x="120" y="1"/>
                        <a:pt x="1" y="108"/>
                        <a:pt x="1" y="251"/>
                      </a:cubicBezTo>
                      <a:cubicBezTo>
                        <a:pt x="1" y="394"/>
                        <a:pt x="120" y="501"/>
                        <a:pt x="263" y="501"/>
                      </a:cubicBezTo>
                      <a:cubicBezTo>
                        <a:pt x="417" y="501"/>
                        <a:pt x="536" y="394"/>
                        <a:pt x="536" y="251"/>
                      </a:cubicBezTo>
                      <a:cubicBezTo>
                        <a:pt x="536" y="108"/>
                        <a:pt x="417" y="1"/>
                        <a:pt x="26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1" name="Google Shape;7431;p31"/>
                <p:cNvSpPr/>
                <p:nvPr/>
              </p:nvSpPr>
              <p:spPr>
                <a:xfrm>
                  <a:off x="4679450" y="2461750"/>
                  <a:ext cx="13400" cy="12825"/>
                </a:xfrm>
                <a:custGeom>
                  <a:rect b="b" l="l" r="r" t="t"/>
                  <a:pathLst>
                    <a:path extrusionOk="0" h="513" w="536">
                      <a:moveTo>
                        <a:pt x="262" y="0"/>
                      </a:moveTo>
                      <a:cubicBezTo>
                        <a:pt x="119" y="0"/>
                        <a:pt x="0" y="119"/>
                        <a:pt x="0" y="250"/>
                      </a:cubicBezTo>
                      <a:cubicBezTo>
                        <a:pt x="0" y="393"/>
                        <a:pt x="119" y="512"/>
                        <a:pt x="262" y="512"/>
                      </a:cubicBezTo>
                      <a:cubicBezTo>
                        <a:pt x="417" y="512"/>
                        <a:pt x="536" y="393"/>
                        <a:pt x="536" y="250"/>
                      </a:cubicBezTo>
                      <a:cubicBezTo>
                        <a:pt x="536" y="119"/>
                        <a:pt x="417" y="0"/>
                        <a:pt x="26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2" name="Google Shape;7432;p31"/>
                <p:cNvSpPr/>
                <p:nvPr/>
              </p:nvSpPr>
              <p:spPr>
                <a:xfrm>
                  <a:off x="4420475" y="2324825"/>
                  <a:ext cx="13425" cy="12525"/>
                </a:xfrm>
                <a:custGeom>
                  <a:rect b="b" l="l" r="r" t="t"/>
                  <a:pathLst>
                    <a:path extrusionOk="0" h="501" w="537">
                      <a:moveTo>
                        <a:pt x="263" y="0"/>
                      </a:moveTo>
                      <a:cubicBezTo>
                        <a:pt x="120" y="0"/>
                        <a:pt x="1" y="107"/>
                        <a:pt x="1" y="250"/>
                      </a:cubicBezTo>
                      <a:cubicBezTo>
                        <a:pt x="1" y="393"/>
                        <a:pt x="120" y="500"/>
                        <a:pt x="263" y="500"/>
                      </a:cubicBezTo>
                      <a:cubicBezTo>
                        <a:pt x="417" y="500"/>
                        <a:pt x="537" y="393"/>
                        <a:pt x="537" y="250"/>
                      </a:cubicBezTo>
                      <a:cubicBezTo>
                        <a:pt x="537" y="107"/>
                        <a:pt x="417" y="0"/>
                        <a:pt x="26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3" name="Google Shape;7433;p31"/>
                <p:cNvSpPr/>
                <p:nvPr/>
              </p:nvSpPr>
              <p:spPr>
                <a:xfrm>
                  <a:off x="4200800" y="2052175"/>
                  <a:ext cx="13425" cy="12825"/>
                </a:xfrm>
                <a:custGeom>
                  <a:rect b="b" l="l" r="r" t="t"/>
                  <a:pathLst>
                    <a:path extrusionOk="0" h="513" w="537">
                      <a:moveTo>
                        <a:pt x="263" y="0"/>
                      </a:moveTo>
                      <a:cubicBezTo>
                        <a:pt x="120" y="0"/>
                        <a:pt x="1" y="119"/>
                        <a:pt x="1" y="262"/>
                      </a:cubicBezTo>
                      <a:cubicBezTo>
                        <a:pt x="1" y="393"/>
                        <a:pt x="120" y="512"/>
                        <a:pt x="263" y="512"/>
                      </a:cubicBezTo>
                      <a:cubicBezTo>
                        <a:pt x="406" y="512"/>
                        <a:pt x="537" y="393"/>
                        <a:pt x="537" y="262"/>
                      </a:cubicBezTo>
                      <a:cubicBezTo>
                        <a:pt x="537" y="119"/>
                        <a:pt x="406" y="0"/>
                        <a:pt x="26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4" name="Google Shape;7434;p31"/>
                <p:cNvSpPr/>
                <p:nvPr/>
              </p:nvSpPr>
              <p:spPr>
                <a:xfrm>
                  <a:off x="2892600" y="2091725"/>
                  <a:ext cx="14925" cy="12825"/>
                </a:xfrm>
                <a:custGeom>
                  <a:rect b="b" l="l" r="r" t="t"/>
                  <a:pathLst>
                    <a:path extrusionOk="0" h="513" w="597">
                      <a:moveTo>
                        <a:pt x="243" y="1"/>
                      </a:moveTo>
                      <a:cubicBezTo>
                        <a:pt x="109" y="1"/>
                        <a:pt x="1" y="116"/>
                        <a:pt x="1" y="252"/>
                      </a:cubicBezTo>
                      <a:cubicBezTo>
                        <a:pt x="1" y="407"/>
                        <a:pt x="125" y="512"/>
                        <a:pt x="256" y="512"/>
                      </a:cubicBezTo>
                      <a:cubicBezTo>
                        <a:pt x="316" y="512"/>
                        <a:pt x="378" y="491"/>
                        <a:pt x="430" y="442"/>
                      </a:cubicBezTo>
                      <a:cubicBezTo>
                        <a:pt x="596" y="287"/>
                        <a:pt x="489" y="14"/>
                        <a:pt x="263" y="2"/>
                      </a:cubicBezTo>
                      <a:cubicBezTo>
                        <a:pt x="256" y="1"/>
                        <a:pt x="250" y="1"/>
                        <a:pt x="24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5" name="Google Shape;7435;p31"/>
                <p:cNvSpPr/>
                <p:nvPr/>
              </p:nvSpPr>
              <p:spPr>
                <a:xfrm>
                  <a:off x="3100975" y="1773550"/>
                  <a:ext cx="14600" cy="12800"/>
                </a:xfrm>
                <a:custGeom>
                  <a:rect b="b" l="l" r="r" t="t"/>
                  <a:pathLst>
                    <a:path extrusionOk="0" h="512" w="584">
                      <a:moveTo>
                        <a:pt x="262" y="1"/>
                      </a:moveTo>
                      <a:cubicBezTo>
                        <a:pt x="119" y="1"/>
                        <a:pt x="0" y="108"/>
                        <a:pt x="0" y="251"/>
                      </a:cubicBezTo>
                      <a:cubicBezTo>
                        <a:pt x="0" y="407"/>
                        <a:pt x="124" y="511"/>
                        <a:pt x="256" y="511"/>
                      </a:cubicBezTo>
                      <a:cubicBezTo>
                        <a:pt x="316" y="511"/>
                        <a:pt x="377" y="490"/>
                        <a:pt x="429" y="442"/>
                      </a:cubicBezTo>
                      <a:cubicBezTo>
                        <a:pt x="584" y="287"/>
                        <a:pt x="488" y="13"/>
                        <a:pt x="26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6" name="Google Shape;7436;p31"/>
                <p:cNvSpPr/>
                <p:nvPr/>
              </p:nvSpPr>
              <p:spPr>
                <a:xfrm>
                  <a:off x="2931900" y="1586050"/>
                  <a:ext cx="14600" cy="12775"/>
                </a:xfrm>
                <a:custGeom>
                  <a:rect b="b" l="l" r="r" t="t"/>
                  <a:pathLst>
                    <a:path extrusionOk="0" h="511" w="584">
                      <a:moveTo>
                        <a:pt x="263" y="0"/>
                      </a:moveTo>
                      <a:cubicBezTo>
                        <a:pt x="120" y="0"/>
                        <a:pt x="1" y="107"/>
                        <a:pt x="1" y="250"/>
                      </a:cubicBezTo>
                      <a:cubicBezTo>
                        <a:pt x="1" y="406"/>
                        <a:pt x="124" y="511"/>
                        <a:pt x="256" y="511"/>
                      </a:cubicBezTo>
                      <a:cubicBezTo>
                        <a:pt x="316" y="511"/>
                        <a:pt x="377" y="489"/>
                        <a:pt x="429" y="441"/>
                      </a:cubicBezTo>
                      <a:cubicBezTo>
                        <a:pt x="584" y="286"/>
                        <a:pt x="489" y="12"/>
                        <a:pt x="26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7" name="Google Shape;7437;p31"/>
                <p:cNvSpPr/>
                <p:nvPr/>
              </p:nvSpPr>
              <p:spPr>
                <a:xfrm>
                  <a:off x="3553400" y="1378850"/>
                  <a:ext cx="14925" cy="12800"/>
                </a:xfrm>
                <a:custGeom>
                  <a:rect b="b" l="l" r="r" t="t"/>
                  <a:pathLst>
                    <a:path extrusionOk="0" h="512" w="597">
                      <a:moveTo>
                        <a:pt x="243" y="1"/>
                      </a:moveTo>
                      <a:cubicBezTo>
                        <a:pt x="109" y="1"/>
                        <a:pt x="1" y="115"/>
                        <a:pt x="1" y="251"/>
                      </a:cubicBezTo>
                      <a:cubicBezTo>
                        <a:pt x="1" y="407"/>
                        <a:pt x="130" y="512"/>
                        <a:pt x="262" y="512"/>
                      </a:cubicBezTo>
                      <a:cubicBezTo>
                        <a:pt x="321" y="512"/>
                        <a:pt x="381" y="490"/>
                        <a:pt x="429" y="442"/>
                      </a:cubicBezTo>
                      <a:cubicBezTo>
                        <a:pt x="596" y="275"/>
                        <a:pt x="489" y="1"/>
                        <a:pt x="263" y="1"/>
                      </a:cubicBezTo>
                      <a:cubicBezTo>
                        <a:pt x="256" y="1"/>
                        <a:pt x="250" y="1"/>
                        <a:pt x="24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8" name="Google Shape;7438;p31"/>
                <p:cNvSpPr/>
                <p:nvPr/>
              </p:nvSpPr>
              <p:spPr>
                <a:xfrm>
                  <a:off x="3559950" y="2535850"/>
                  <a:ext cx="14925" cy="12800"/>
                </a:xfrm>
                <a:custGeom>
                  <a:rect b="b" l="l" r="r" t="t"/>
                  <a:pathLst>
                    <a:path extrusionOk="0" h="512" w="597">
                      <a:moveTo>
                        <a:pt x="275" y="1"/>
                      </a:moveTo>
                      <a:cubicBezTo>
                        <a:pt x="132" y="1"/>
                        <a:pt x="13" y="108"/>
                        <a:pt x="1" y="251"/>
                      </a:cubicBezTo>
                      <a:cubicBezTo>
                        <a:pt x="1" y="406"/>
                        <a:pt x="130" y="511"/>
                        <a:pt x="265" y="511"/>
                      </a:cubicBezTo>
                      <a:cubicBezTo>
                        <a:pt x="327" y="511"/>
                        <a:pt x="389" y="490"/>
                        <a:pt x="441" y="441"/>
                      </a:cubicBezTo>
                      <a:cubicBezTo>
                        <a:pt x="596" y="287"/>
                        <a:pt x="501" y="13"/>
                        <a:pt x="27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9" name="Google Shape;7439;p31"/>
                <p:cNvSpPr/>
                <p:nvPr/>
              </p:nvSpPr>
              <p:spPr>
                <a:xfrm>
                  <a:off x="3821900" y="2024775"/>
                  <a:ext cx="14900" cy="12575"/>
                </a:xfrm>
                <a:custGeom>
                  <a:rect b="b" l="l" r="r" t="t"/>
                  <a:pathLst>
                    <a:path extrusionOk="0" h="503" w="596">
                      <a:moveTo>
                        <a:pt x="253" y="0"/>
                      </a:moveTo>
                      <a:cubicBezTo>
                        <a:pt x="109" y="0"/>
                        <a:pt x="0" y="115"/>
                        <a:pt x="0" y="251"/>
                      </a:cubicBezTo>
                      <a:cubicBezTo>
                        <a:pt x="0" y="404"/>
                        <a:pt x="125" y="502"/>
                        <a:pt x="254" y="502"/>
                      </a:cubicBezTo>
                      <a:cubicBezTo>
                        <a:pt x="316" y="502"/>
                        <a:pt x="379" y="480"/>
                        <a:pt x="429" y="429"/>
                      </a:cubicBezTo>
                      <a:cubicBezTo>
                        <a:pt x="596" y="275"/>
                        <a:pt x="488" y="1"/>
                        <a:pt x="274" y="1"/>
                      </a:cubicBezTo>
                      <a:cubicBezTo>
                        <a:pt x="267" y="0"/>
                        <a:pt x="260" y="0"/>
                        <a:pt x="25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0" name="Google Shape;7440;p31"/>
                <p:cNvSpPr/>
                <p:nvPr/>
              </p:nvSpPr>
              <p:spPr>
                <a:xfrm>
                  <a:off x="3681400" y="3347875"/>
                  <a:ext cx="14900" cy="12850"/>
                </a:xfrm>
                <a:custGeom>
                  <a:rect b="b" l="l" r="r" t="t"/>
                  <a:pathLst>
                    <a:path extrusionOk="0" h="514" w="596">
                      <a:moveTo>
                        <a:pt x="262" y="0"/>
                      </a:moveTo>
                      <a:cubicBezTo>
                        <a:pt x="120" y="0"/>
                        <a:pt x="1" y="119"/>
                        <a:pt x="1" y="262"/>
                      </a:cubicBezTo>
                      <a:cubicBezTo>
                        <a:pt x="1" y="415"/>
                        <a:pt x="126" y="513"/>
                        <a:pt x="254" y="513"/>
                      </a:cubicBezTo>
                      <a:cubicBezTo>
                        <a:pt x="316" y="513"/>
                        <a:pt x="379" y="491"/>
                        <a:pt x="429" y="441"/>
                      </a:cubicBezTo>
                      <a:cubicBezTo>
                        <a:pt x="596" y="286"/>
                        <a:pt x="489" y="12"/>
                        <a:pt x="26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1" name="Google Shape;7441;p31"/>
                <p:cNvSpPr/>
                <p:nvPr/>
              </p:nvSpPr>
              <p:spPr>
                <a:xfrm>
                  <a:off x="3958825" y="3324350"/>
                  <a:ext cx="14900" cy="12800"/>
                </a:xfrm>
                <a:custGeom>
                  <a:rect b="b" l="l" r="r" t="t"/>
                  <a:pathLst>
                    <a:path extrusionOk="0" h="512" w="596">
                      <a:moveTo>
                        <a:pt x="262" y="0"/>
                      </a:moveTo>
                      <a:cubicBezTo>
                        <a:pt x="119" y="0"/>
                        <a:pt x="0" y="119"/>
                        <a:pt x="0" y="262"/>
                      </a:cubicBezTo>
                      <a:cubicBezTo>
                        <a:pt x="0" y="409"/>
                        <a:pt x="129" y="511"/>
                        <a:pt x="259" y="511"/>
                      </a:cubicBezTo>
                      <a:cubicBezTo>
                        <a:pt x="319" y="511"/>
                        <a:pt x="380" y="490"/>
                        <a:pt x="429" y="441"/>
                      </a:cubicBezTo>
                      <a:cubicBezTo>
                        <a:pt x="595" y="286"/>
                        <a:pt x="488" y="12"/>
                        <a:pt x="26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2" name="Google Shape;7442;p31"/>
                <p:cNvSpPr/>
                <p:nvPr/>
              </p:nvSpPr>
              <p:spPr>
                <a:xfrm>
                  <a:off x="4214200" y="3088300"/>
                  <a:ext cx="14625" cy="12800"/>
                </a:xfrm>
                <a:custGeom>
                  <a:rect b="b" l="l" r="r" t="t"/>
                  <a:pathLst>
                    <a:path extrusionOk="0" h="512" w="585">
                      <a:moveTo>
                        <a:pt x="263" y="1"/>
                      </a:moveTo>
                      <a:cubicBezTo>
                        <a:pt x="120" y="1"/>
                        <a:pt x="1" y="108"/>
                        <a:pt x="1" y="251"/>
                      </a:cubicBezTo>
                      <a:cubicBezTo>
                        <a:pt x="1" y="406"/>
                        <a:pt x="125" y="511"/>
                        <a:pt x="256" y="511"/>
                      </a:cubicBezTo>
                      <a:cubicBezTo>
                        <a:pt x="316" y="511"/>
                        <a:pt x="377" y="490"/>
                        <a:pt x="429" y="441"/>
                      </a:cubicBezTo>
                      <a:cubicBezTo>
                        <a:pt x="584" y="287"/>
                        <a:pt x="489" y="13"/>
                        <a:pt x="26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3" name="Google Shape;7443;p31"/>
                <p:cNvSpPr/>
                <p:nvPr/>
              </p:nvSpPr>
              <p:spPr>
                <a:xfrm>
                  <a:off x="2329450" y="1421425"/>
                  <a:ext cx="14600" cy="12800"/>
                </a:xfrm>
                <a:custGeom>
                  <a:rect b="b" l="l" r="r" t="t"/>
                  <a:pathLst>
                    <a:path extrusionOk="0" h="512" w="584">
                      <a:moveTo>
                        <a:pt x="262" y="1"/>
                      </a:moveTo>
                      <a:cubicBezTo>
                        <a:pt x="119" y="1"/>
                        <a:pt x="0" y="108"/>
                        <a:pt x="0" y="263"/>
                      </a:cubicBezTo>
                      <a:cubicBezTo>
                        <a:pt x="0" y="410"/>
                        <a:pt x="123" y="512"/>
                        <a:pt x="254" y="512"/>
                      </a:cubicBezTo>
                      <a:cubicBezTo>
                        <a:pt x="314" y="512"/>
                        <a:pt x="376" y="490"/>
                        <a:pt x="429" y="441"/>
                      </a:cubicBezTo>
                      <a:cubicBezTo>
                        <a:pt x="584" y="287"/>
                        <a:pt x="488" y="13"/>
                        <a:pt x="26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4" name="Google Shape;7444;p31"/>
                <p:cNvSpPr/>
                <p:nvPr/>
              </p:nvSpPr>
              <p:spPr>
                <a:xfrm>
                  <a:off x="1648400" y="3363925"/>
                  <a:ext cx="32175" cy="32475"/>
                </a:xfrm>
                <a:custGeom>
                  <a:rect b="b" l="l" r="r" t="t"/>
                  <a:pathLst>
                    <a:path extrusionOk="0" h="1299" w="1287">
                      <a:moveTo>
                        <a:pt x="489" y="1"/>
                      </a:moveTo>
                      <a:lnTo>
                        <a:pt x="489" y="501"/>
                      </a:lnTo>
                      <a:lnTo>
                        <a:pt x="1" y="656"/>
                      </a:lnTo>
                      <a:lnTo>
                        <a:pt x="489" y="811"/>
                      </a:lnTo>
                      <a:lnTo>
                        <a:pt x="489" y="1299"/>
                      </a:lnTo>
                      <a:lnTo>
                        <a:pt x="799" y="906"/>
                      </a:lnTo>
                      <a:lnTo>
                        <a:pt x="1287" y="1061"/>
                      </a:lnTo>
                      <a:lnTo>
                        <a:pt x="989" y="656"/>
                      </a:lnTo>
                      <a:lnTo>
                        <a:pt x="1287" y="251"/>
                      </a:lnTo>
                      <a:lnTo>
                        <a:pt x="799" y="406"/>
                      </a:lnTo>
                      <a:lnTo>
                        <a:pt x="489"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5" name="Google Shape;7445;p31"/>
                <p:cNvSpPr/>
                <p:nvPr/>
              </p:nvSpPr>
              <p:spPr>
                <a:xfrm>
                  <a:off x="1724025" y="3057950"/>
                  <a:ext cx="32450" cy="32775"/>
                </a:xfrm>
                <a:custGeom>
                  <a:rect b="b" l="l" r="r" t="t"/>
                  <a:pathLst>
                    <a:path extrusionOk="0" h="1311" w="1298">
                      <a:moveTo>
                        <a:pt x="500" y="0"/>
                      </a:moveTo>
                      <a:lnTo>
                        <a:pt x="500" y="500"/>
                      </a:lnTo>
                      <a:lnTo>
                        <a:pt x="0" y="655"/>
                      </a:lnTo>
                      <a:lnTo>
                        <a:pt x="500" y="810"/>
                      </a:lnTo>
                      <a:lnTo>
                        <a:pt x="500" y="1310"/>
                      </a:lnTo>
                      <a:lnTo>
                        <a:pt x="810" y="905"/>
                      </a:lnTo>
                      <a:lnTo>
                        <a:pt x="1298" y="1060"/>
                      </a:lnTo>
                      <a:lnTo>
                        <a:pt x="988" y="655"/>
                      </a:lnTo>
                      <a:lnTo>
                        <a:pt x="1298" y="250"/>
                      </a:lnTo>
                      <a:lnTo>
                        <a:pt x="810" y="405"/>
                      </a:lnTo>
                      <a:lnTo>
                        <a:pt x="500"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6" name="Google Shape;7446;p31"/>
                <p:cNvSpPr/>
                <p:nvPr/>
              </p:nvSpPr>
              <p:spPr>
                <a:xfrm>
                  <a:off x="1903200" y="3678850"/>
                  <a:ext cx="32175" cy="32475"/>
                </a:xfrm>
                <a:custGeom>
                  <a:rect b="b" l="l" r="r" t="t"/>
                  <a:pathLst>
                    <a:path extrusionOk="0" h="1299" w="1287">
                      <a:moveTo>
                        <a:pt x="489" y="1"/>
                      </a:moveTo>
                      <a:lnTo>
                        <a:pt x="489" y="501"/>
                      </a:lnTo>
                      <a:lnTo>
                        <a:pt x="1" y="656"/>
                      </a:lnTo>
                      <a:lnTo>
                        <a:pt x="489" y="810"/>
                      </a:lnTo>
                      <a:lnTo>
                        <a:pt x="489" y="1299"/>
                      </a:lnTo>
                      <a:lnTo>
                        <a:pt x="798" y="906"/>
                      </a:lnTo>
                      <a:lnTo>
                        <a:pt x="1286" y="1048"/>
                      </a:lnTo>
                      <a:lnTo>
                        <a:pt x="989" y="656"/>
                      </a:lnTo>
                      <a:lnTo>
                        <a:pt x="1286" y="251"/>
                      </a:lnTo>
                      <a:lnTo>
                        <a:pt x="798" y="406"/>
                      </a:lnTo>
                      <a:lnTo>
                        <a:pt x="489"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7" name="Google Shape;7447;p31"/>
                <p:cNvSpPr/>
                <p:nvPr/>
              </p:nvSpPr>
              <p:spPr>
                <a:xfrm>
                  <a:off x="1379325" y="3424650"/>
                  <a:ext cx="7775" cy="6650"/>
                </a:xfrm>
                <a:custGeom>
                  <a:rect b="b" l="l" r="r" t="t"/>
                  <a:pathLst>
                    <a:path extrusionOk="0" h="266" w="311">
                      <a:moveTo>
                        <a:pt x="143" y="1"/>
                      </a:moveTo>
                      <a:cubicBezTo>
                        <a:pt x="72" y="1"/>
                        <a:pt x="1" y="60"/>
                        <a:pt x="1" y="132"/>
                      </a:cubicBezTo>
                      <a:cubicBezTo>
                        <a:pt x="1" y="213"/>
                        <a:pt x="66" y="266"/>
                        <a:pt x="135" y="266"/>
                      </a:cubicBezTo>
                      <a:cubicBezTo>
                        <a:pt x="167" y="266"/>
                        <a:pt x="200" y="254"/>
                        <a:pt x="227" y="227"/>
                      </a:cubicBezTo>
                      <a:cubicBezTo>
                        <a:pt x="310" y="144"/>
                        <a:pt x="251" y="13"/>
                        <a:pt x="14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8" name="Google Shape;7448;p31"/>
                <p:cNvSpPr/>
                <p:nvPr/>
              </p:nvSpPr>
              <p:spPr>
                <a:xfrm>
                  <a:off x="1782650" y="3521700"/>
                  <a:ext cx="7775" cy="6450"/>
                </a:xfrm>
                <a:custGeom>
                  <a:rect b="b" l="l" r="r" t="t"/>
                  <a:pathLst>
                    <a:path extrusionOk="0" h="258" w="311">
                      <a:moveTo>
                        <a:pt x="143" y="0"/>
                      </a:moveTo>
                      <a:cubicBezTo>
                        <a:pt x="60" y="0"/>
                        <a:pt x="1" y="48"/>
                        <a:pt x="1" y="131"/>
                      </a:cubicBezTo>
                      <a:cubicBezTo>
                        <a:pt x="1" y="206"/>
                        <a:pt x="70" y="258"/>
                        <a:pt x="141" y="258"/>
                      </a:cubicBezTo>
                      <a:cubicBezTo>
                        <a:pt x="171" y="258"/>
                        <a:pt x="202" y="248"/>
                        <a:pt x="227" y="226"/>
                      </a:cubicBezTo>
                      <a:cubicBezTo>
                        <a:pt x="310" y="143"/>
                        <a:pt x="251" y="0"/>
                        <a:pt x="14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9" name="Google Shape;7449;p31"/>
                <p:cNvSpPr/>
                <p:nvPr/>
              </p:nvSpPr>
              <p:spPr>
                <a:xfrm>
                  <a:off x="1982375" y="3265125"/>
                  <a:ext cx="7475" cy="6650"/>
                </a:xfrm>
                <a:custGeom>
                  <a:rect b="b" l="l" r="r" t="t"/>
                  <a:pathLst>
                    <a:path extrusionOk="0" h="266" w="299">
                      <a:moveTo>
                        <a:pt x="132" y="0"/>
                      </a:moveTo>
                      <a:cubicBezTo>
                        <a:pt x="60" y="0"/>
                        <a:pt x="1" y="60"/>
                        <a:pt x="1" y="131"/>
                      </a:cubicBezTo>
                      <a:cubicBezTo>
                        <a:pt x="1" y="212"/>
                        <a:pt x="61" y="265"/>
                        <a:pt x="126" y="265"/>
                      </a:cubicBezTo>
                      <a:cubicBezTo>
                        <a:pt x="156" y="265"/>
                        <a:pt x="188" y="253"/>
                        <a:pt x="215" y="226"/>
                      </a:cubicBezTo>
                      <a:cubicBezTo>
                        <a:pt x="298" y="143"/>
                        <a:pt x="251" y="0"/>
                        <a:pt x="13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0" name="Google Shape;7450;p31"/>
                <p:cNvSpPr/>
                <p:nvPr/>
              </p:nvSpPr>
              <p:spPr>
                <a:xfrm>
                  <a:off x="1567150" y="3227300"/>
                  <a:ext cx="7750" cy="6475"/>
                </a:xfrm>
                <a:custGeom>
                  <a:rect b="b" l="l" r="r" t="t"/>
                  <a:pathLst>
                    <a:path extrusionOk="0" h="259" w="310">
                      <a:moveTo>
                        <a:pt x="143" y="1"/>
                      </a:moveTo>
                      <a:cubicBezTo>
                        <a:pt x="72" y="1"/>
                        <a:pt x="0" y="61"/>
                        <a:pt x="0" y="132"/>
                      </a:cubicBezTo>
                      <a:cubicBezTo>
                        <a:pt x="0" y="207"/>
                        <a:pt x="70" y="258"/>
                        <a:pt x="140" y="258"/>
                      </a:cubicBezTo>
                      <a:cubicBezTo>
                        <a:pt x="171" y="258"/>
                        <a:pt x="201" y="249"/>
                        <a:pt x="227" y="227"/>
                      </a:cubicBezTo>
                      <a:cubicBezTo>
                        <a:pt x="310" y="144"/>
                        <a:pt x="250" y="1"/>
                        <a:pt x="14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1" name="Google Shape;7451;p31"/>
                <p:cNvSpPr/>
                <p:nvPr/>
              </p:nvSpPr>
              <p:spPr>
                <a:xfrm>
                  <a:off x="1779375" y="3314800"/>
                  <a:ext cx="14900" cy="12725"/>
                </a:xfrm>
                <a:custGeom>
                  <a:rect b="b" l="l" r="r" t="t"/>
                  <a:pathLst>
                    <a:path extrusionOk="0" h="509" w="596">
                      <a:moveTo>
                        <a:pt x="255" y="1"/>
                      </a:moveTo>
                      <a:cubicBezTo>
                        <a:pt x="121" y="1"/>
                        <a:pt x="12" y="115"/>
                        <a:pt x="1" y="251"/>
                      </a:cubicBezTo>
                      <a:cubicBezTo>
                        <a:pt x="1" y="404"/>
                        <a:pt x="125" y="508"/>
                        <a:pt x="258" y="508"/>
                      </a:cubicBezTo>
                      <a:cubicBezTo>
                        <a:pt x="322" y="508"/>
                        <a:pt x="387" y="484"/>
                        <a:pt x="441" y="430"/>
                      </a:cubicBezTo>
                      <a:cubicBezTo>
                        <a:pt x="596" y="275"/>
                        <a:pt x="501" y="1"/>
                        <a:pt x="274" y="1"/>
                      </a:cubicBezTo>
                      <a:cubicBezTo>
                        <a:pt x="268" y="1"/>
                        <a:pt x="261" y="1"/>
                        <a:pt x="25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2" name="Google Shape;7452;p31"/>
                <p:cNvSpPr/>
                <p:nvPr/>
              </p:nvSpPr>
              <p:spPr>
                <a:xfrm>
                  <a:off x="1654350" y="4108075"/>
                  <a:ext cx="32175" cy="32475"/>
                </a:xfrm>
                <a:custGeom>
                  <a:rect b="b" l="l" r="r" t="t"/>
                  <a:pathLst>
                    <a:path extrusionOk="0" h="1299" w="1287">
                      <a:moveTo>
                        <a:pt x="489" y="1"/>
                      </a:moveTo>
                      <a:lnTo>
                        <a:pt x="489" y="489"/>
                      </a:lnTo>
                      <a:lnTo>
                        <a:pt x="1" y="643"/>
                      </a:lnTo>
                      <a:lnTo>
                        <a:pt x="489" y="798"/>
                      </a:lnTo>
                      <a:lnTo>
                        <a:pt x="489" y="1298"/>
                      </a:lnTo>
                      <a:lnTo>
                        <a:pt x="799" y="893"/>
                      </a:lnTo>
                      <a:lnTo>
                        <a:pt x="1287" y="1048"/>
                      </a:lnTo>
                      <a:lnTo>
                        <a:pt x="989" y="643"/>
                      </a:lnTo>
                      <a:lnTo>
                        <a:pt x="1287" y="251"/>
                      </a:lnTo>
                      <a:lnTo>
                        <a:pt x="799" y="393"/>
                      </a:lnTo>
                      <a:lnTo>
                        <a:pt x="489"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3" name="Google Shape;7453;p31"/>
                <p:cNvSpPr/>
                <p:nvPr/>
              </p:nvSpPr>
              <p:spPr>
                <a:xfrm>
                  <a:off x="1129400" y="3853850"/>
                  <a:ext cx="9350" cy="6600"/>
                </a:xfrm>
                <a:custGeom>
                  <a:rect b="b" l="l" r="r" t="t"/>
                  <a:pathLst>
                    <a:path extrusionOk="0" h="264" w="374">
                      <a:moveTo>
                        <a:pt x="166" y="0"/>
                      </a:moveTo>
                      <a:cubicBezTo>
                        <a:pt x="0" y="0"/>
                        <a:pt x="3" y="264"/>
                        <a:pt x="176" y="264"/>
                      </a:cubicBezTo>
                      <a:cubicBezTo>
                        <a:pt x="179" y="264"/>
                        <a:pt x="183" y="264"/>
                        <a:pt x="187" y="264"/>
                      </a:cubicBezTo>
                      <a:cubicBezTo>
                        <a:pt x="191" y="264"/>
                        <a:pt x="194" y="264"/>
                        <a:pt x="198" y="264"/>
                      </a:cubicBezTo>
                      <a:cubicBezTo>
                        <a:pt x="370" y="264"/>
                        <a:pt x="374" y="0"/>
                        <a:pt x="208" y="0"/>
                      </a:cubicBezTo>
                      <a:cubicBezTo>
                        <a:pt x="201" y="0"/>
                        <a:pt x="194" y="1"/>
                        <a:pt x="187" y="2"/>
                      </a:cubicBezTo>
                      <a:cubicBezTo>
                        <a:pt x="179" y="1"/>
                        <a:pt x="172" y="0"/>
                        <a:pt x="16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4" name="Google Shape;7454;p31"/>
                <p:cNvSpPr/>
                <p:nvPr/>
              </p:nvSpPr>
              <p:spPr>
                <a:xfrm>
                  <a:off x="1533800" y="3950625"/>
                  <a:ext cx="7775" cy="6650"/>
                </a:xfrm>
                <a:custGeom>
                  <a:rect b="b" l="l" r="r" t="t"/>
                  <a:pathLst>
                    <a:path extrusionOk="0" h="266" w="311">
                      <a:moveTo>
                        <a:pt x="144" y="0"/>
                      </a:moveTo>
                      <a:cubicBezTo>
                        <a:pt x="72" y="0"/>
                        <a:pt x="13" y="60"/>
                        <a:pt x="1" y="131"/>
                      </a:cubicBezTo>
                      <a:cubicBezTo>
                        <a:pt x="1" y="212"/>
                        <a:pt x="67" y="265"/>
                        <a:pt x="135" y="265"/>
                      </a:cubicBezTo>
                      <a:cubicBezTo>
                        <a:pt x="167" y="265"/>
                        <a:pt x="200" y="253"/>
                        <a:pt x="227" y="226"/>
                      </a:cubicBezTo>
                      <a:cubicBezTo>
                        <a:pt x="310" y="143"/>
                        <a:pt x="251" y="12"/>
                        <a:pt x="14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5" name="Google Shape;7455;p31"/>
                <p:cNvSpPr/>
                <p:nvPr/>
              </p:nvSpPr>
              <p:spPr>
                <a:xfrm>
                  <a:off x="1733550" y="3694025"/>
                  <a:ext cx="7450" cy="6675"/>
                </a:xfrm>
                <a:custGeom>
                  <a:rect b="b" l="l" r="r" t="t"/>
                  <a:pathLst>
                    <a:path extrusionOk="0" h="267" w="298">
                      <a:moveTo>
                        <a:pt x="131" y="1"/>
                      </a:moveTo>
                      <a:cubicBezTo>
                        <a:pt x="60" y="1"/>
                        <a:pt x="0" y="60"/>
                        <a:pt x="0" y="132"/>
                      </a:cubicBezTo>
                      <a:cubicBezTo>
                        <a:pt x="0" y="213"/>
                        <a:pt x="60" y="266"/>
                        <a:pt x="125" y="266"/>
                      </a:cubicBezTo>
                      <a:cubicBezTo>
                        <a:pt x="156" y="266"/>
                        <a:pt x="187" y="254"/>
                        <a:pt x="214" y="227"/>
                      </a:cubicBezTo>
                      <a:cubicBezTo>
                        <a:pt x="298" y="144"/>
                        <a:pt x="250" y="13"/>
                        <a:pt x="13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6" name="Google Shape;7456;p31"/>
                <p:cNvSpPr/>
                <p:nvPr/>
              </p:nvSpPr>
              <p:spPr>
                <a:xfrm>
                  <a:off x="1318300" y="3656225"/>
                  <a:ext cx="7775" cy="6650"/>
                </a:xfrm>
                <a:custGeom>
                  <a:rect b="b" l="l" r="r" t="t"/>
                  <a:pathLst>
                    <a:path extrusionOk="0" h="266" w="311">
                      <a:moveTo>
                        <a:pt x="144" y="1"/>
                      </a:moveTo>
                      <a:cubicBezTo>
                        <a:pt x="72" y="1"/>
                        <a:pt x="13" y="60"/>
                        <a:pt x="1" y="132"/>
                      </a:cubicBezTo>
                      <a:cubicBezTo>
                        <a:pt x="1" y="213"/>
                        <a:pt x="66" y="266"/>
                        <a:pt x="135" y="266"/>
                      </a:cubicBezTo>
                      <a:cubicBezTo>
                        <a:pt x="167" y="266"/>
                        <a:pt x="200" y="254"/>
                        <a:pt x="227" y="227"/>
                      </a:cubicBezTo>
                      <a:cubicBezTo>
                        <a:pt x="310" y="144"/>
                        <a:pt x="251" y="13"/>
                        <a:pt x="14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7" name="Google Shape;7457;p31"/>
                <p:cNvSpPr/>
                <p:nvPr/>
              </p:nvSpPr>
              <p:spPr>
                <a:xfrm>
                  <a:off x="1530525" y="3743750"/>
                  <a:ext cx="14925" cy="12800"/>
                </a:xfrm>
                <a:custGeom>
                  <a:rect b="b" l="l" r="r" t="t"/>
                  <a:pathLst>
                    <a:path extrusionOk="0" h="512" w="597">
                      <a:moveTo>
                        <a:pt x="275" y="0"/>
                      </a:moveTo>
                      <a:cubicBezTo>
                        <a:pt x="132" y="0"/>
                        <a:pt x="13" y="107"/>
                        <a:pt x="1" y="262"/>
                      </a:cubicBezTo>
                      <a:cubicBezTo>
                        <a:pt x="1" y="409"/>
                        <a:pt x="129" y="511"/>
                        <a:pt x="264" y="511"/>
                      </a:cubicBezTo>
                      <a:cubicBezTo>
                        <a:pt x="326" y="511"/>
                        <a:pt x="389" y="490"/>
                        <a:pt x="441" y="441"/>
                      </a:cubicBezTo>
                      <a:cubicBezTo>
                        <a:pt x="596" y="286"/>
                        <a:pt x="501" y="12"/>
                        <a:pt x="27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8" name="Google Shape;7458;p31"/>
                <p:cNvSpPr/>
                <p:nvPr/>
              </p:nvSpPr>
              <p:spPr>
                <a:xfrm>
                  <a:off x="844725" y="3330900"/>
                  <a:ext cx="31875" cy="33650"/>
                </a:xfrm>
                <a:custGeom>
                  <a:rect b="b" l="l" r="r" t="t"/>
                  <a:pathLst>
                    <a:path extrusionOk="0" h="1346" w="1275">
                      <a:moveTo>
                        <a:pt x="727" y="0"/>
                      </a:moveTo>
                      <a:lnTo>
                        <a:pt x="489" y="453"/>
                      </a:lnTo>
                      <a:lnTo>
                        <a:pt x="1" y="358"/>
                      </a:lnTo>
                      <a:lnTo>
                        <a:pt x="334" y="739"/>
                      </a:lnTo>
                      <a:lnTo>
                        <a:pt x="84" y="1191"/>
                      </a:lnTo>
                      <a:lnTo>
                        <a:pt x="84" y="1191"/>
                      </a:lnTo>
                      <a:lnTo>
                        <a:pt x="537" y="965"/>
                      </a:lnTo>
                      <a:lnTo>
                        <a:pt x="870" y="1346"/>
                      </a:lnTo>
                      <a:lnTo>
                        <a:pt x="822" y="834"/>
                      </a:lnTo>
                      <a:lnTo>
                        <a:pt x="1275" y="608"/>
                      </a:lnTo>
                      <a:lnTo>
                        <a:pt x="787" y="512"/>
                      </a:lnTo>
                      <a:lnTo>
                        <a:pt x="727"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9" name="Google Shape;7459;p31"/>
                <p:cNvSpPr/>
                <p:nvPr/>
              </p:nvSpPr>
              <p:spPr>
                <a:xfrm>
                  <a:off x="1221925" y="2868625"/>
                  <a:ext cx="7700" cy="6600"/>
                </a:xfrm>
                <a:custGeom>
                  <a:rect b="b" l="l" r="r" t="t"/>
                  <a:pathLst>
                    <a:path extrusionOk="0" h="264" w="308">
                      <a:moveTo>
                        <a:pt x="174" y="0"/>
                      </a:moveTo>
                      <a:cubicBezTo>
                        <a:pt x="74" y="0"/>
                        <a:pt x="1" y="113"/>
                        <a:pt x="58" y="203"/>
                      </a:cubicBezTo>
                      <a:cubicBezTo>
                        <a:pt x="83" y="244"/>
                        <a:pt x="124" y="263"/>
                        <a:pt x="164" y="263"/>
                      </a:cubicBezTo>
                      <a:cubicBezTo>
                        <a:pt x="218" y="263"/>
                        <a:pt x="270" y="229"/>
                        <a:pt x="284" y="168"/>
                      </a:cubicBezTo>
                      <a:cubicBezTo>
                        <a:pt x="308" y="96"/>
                        <a:pt x="260" y="25"/>
                        <a:pt x="189" y="1"/>
                      </a:cubicBezTo>
                      <a:cubicBezTo>
                        <a:pt x="184" y="0"/>
                        <a:pt x="179" y="0"/>
                        <a:pt x="17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0" name="Google Shape;7460;p31"/>
                <p:cNvSpPr/>
                <p:nvPr/>
              </p:nvSpPr>
              <p:spPr>
                <a:xfrm>
                  <a:off x="1048500" y="3245700"/>
                  <a:ext cx="7900" cy="6350"/>
                </a:xfrm>
                <a:custGeom>
                  <a:rect b="b" l="l" r="r" t="t"/>
                  <a:pathLst>
                    <a:path extrusionOk="0" h="254" w="316">
                      <a:moveTo>
                        <a:pt x="166" y="0"/>
                      </a:moveTo>
                      <a:cubicBezTo>
                        <a:pt x="64" y="0"/>
                        <a:pt x="0" y="107"/>
                        <a:pt x="65" y="194"/>
                      </a:cubicBezTo>
                      <a:cubicBezTo>
                        <a:pt x="91" y="234"/>
                        <a:pt x="131" y="253"/>
                        <a:pt x="171" y="253"/>
                      </a:cubicBezTo>
                      <a:cubicBezTo>
                        <a:pt x="225" y="253"/>
                        <a:pt x="278" y="219"/>
                        <a:pt x="291" y="158"/>
                      </a:cubicBezTo>
                      <a:cubicBezTo>
                        <a:pt x="315" y="87"/>
                        <a:pt x="268" y="15"/>
                        <a:pt x="196" y="3"/>
                      </a:cubicBezTo>
                      <a:cubicBezTo>
                        <a:pt x="186" y="1"/>
                        <a:pt x="176" y="0"/>
                        <a:pt x="16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1" name="Google Shape;7461;p31"/>
                <p:cNvSpPr/>
                <p:nvPr/>
              </p:nvSpPr>
              <p:spPr>
                <a:xfrm>
                  <a:off x="1261325" y="3491250"/>
                  <a:ext cx="7900" cy="6350"/>
                </a:xfrm>
                <a:custGeom>
                  <a:rect b="b" l="l" r="r" t="t"/>
                  <a:pathLst>
                    <a:path extrusionOk="0" h="254" w="316">
                      <a:moveTo>
                        <a:pt x="166" y="1"/>
                      </a:moveTo>
                      <a:cubicBezTo>
                        <a:pt x="64" y="1"/>
                        <a:pt x="0" y="107"/>
                        <a:pt x="65" y="194"/>
                      </a:cubicBezTo>
                      <a:cubicBezTo>
                        <a:pt x="91" y="235"/>
                        <a:pt x="131" y="254"/>
                        <a:pt x="172" y="254"/>
                      </a:cubicBezTo>
                      <a:cubicBezTo>
                        <a:pt x="227" y="254"/>
                        <a:pt x="283" y="220"/>
                        <a:pt x="303" y="159"/>
                      </a:cubicBezTo>
                      <a:cubicBezTo>
                        <a:pt x="315" y="87"/>
                        <a:pt x="268" y="16"/>
                        <a:pt x="196" y="4"/>
                      </a:cubicBezTo>
                      <a:cubicBezTo>
                        <a:pt x="186" y="2"/>
                        <a:pt x="176" y="1"/>
                        <a:pt x="16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2" name="Google Shape;7462;p31"/>
                <p:cNvSpPr/>
                <p:nvPr/>
              </p:nvSpPr>
              <p:spPr>
                <a:xfrm>
                  <a:off x="1378425" y="3091225"/>
                  <a:ext cx="8525" cy="6925"/>
                </a:xfrm>
                <a:custGeom>
                  <a:rect b="b" l="l" r="r" t="t"/>
                  <a:pathLst>
                    <a:path extrusionOk="0" h="277" w="341">
                      <a:moveTo>
                        <a:pt x="186" y="0"/>
                      </a:moveTo>
                      <a:cubicBezTo>
                        <a:pt x="159" y="0"/>
                        <a:pt x="132" y="9"/>
                        <a:pt x="108" y="27"/>
                      </a:cubicBezTo>
                      <a:cubicBezTo>
                        <a:pt x="1" y="98"/>
                        <a:pt x="48" y="253"/>
                        <a:pt x="179" y="277"/>
                      </a:cubicBezTo>
                      <a:cubicBezTo>
                        <a:pt x="239" y="277"/>
                        <a:pt x="310" y="229"/>
                        <a:pt x="322" y="170"/>
                      </a:cubicBezTo>
                      <a:cubicBezTo>
                        <a:pt x="340" y="72"/>
                        <a:pt x="265" y="0"/>
                        <a:pt x="18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3" name="Google Shape;7463;p31"/>
                <p:cNvSpPr/>
                <p:nvPr/>
              </p:nvSpPr>
              <p:spPr>
                <a:xfrm>
                  <a:off x="1244750" y="3281925"/>
                  <a:ext cx="14950" cy="12700"/>
                </a:xfrm>
                <a:custGeom>
                  <a:rect b="b" l="l" r="r" t="t"/>
                  <a:pathLst>
                    <a:path extrusionOk="0" h="508" w="598">
                      <a:moveTo>
                        <a:pt x="313" y="1"/>
                      </a:moveTo>
                      <a:cubicBezTo>
                        <a:pt x="120" y="1"/>
                        <a:pt x="0" y="214"/>
                        <a:pt x="109" y="388"/>
                      </a:cubicBezTo>
                      <a:cubicBezTo>
                        <a:pt x="160" y="469"/>
                        <a:pt x="241" y="507"/>
                        <a:pt x="321" y="507"/>
                      </a:cubicBezTo>
                      <a:cubicBezTo>
                        <a:pt x="429" y="507"/>
                        <a:pt x="534" y="439"/>
                        <a:pt x="562" y="316"/>
                      </a:cubicBezTo>
                      <a:cubicBezTo>
                        <a:pt x="597" y="173"/>
                        <a:pt x="502" y="31"/>
                        <a:pt x="371" y="7"/>
                      </a:cubicBezTo>
                      <a:cubicBezTo>
                        <a:pt x="351" y="3"/>
                        <a:pt x="332" y="1"/>
                        <a:pt x="31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64" name="Google Shape;7464;p31"/>
              <p:cNvGrpSpPr/>
              <p:nvPr/>
            </p:nvGrpSpPr>
            <p:grpSpPr>
              <a:xfrm>
                <a:off x="195475" y="160969"/>
                <a:ext cx="1264805" cy="99218"/>
                <a:chOff x="6291500" y="380394"/>
                <a:chExt cx="1264805" cy="99218"/>
              </a:xfrm>
            </p:grpSpPr>
            <p:sp>
              <p:nvSpPr>
                <p:cNvPr id="7465" name="Google Shape;7465;p31"/>
                <p:cNvSpPr/>
                <p:nvPr/>
              </p:nvSpPr>
              <p:spPr>
                <a:xfrm>
                  <a:off x="6291500" y="380394"/>
                  <a:ext cx="1012331" cy="99218"/>
                </a:xfrm>
                <a:custGeom>
                  <a:rect b="b" l="l" r="r" t="t"/>
                  <a:pathLst>
                    <a:path extrusionOk="0" h="1502" w="15325">
                      <a:moveTo>
                        <a:pt x="763" y="1"/>
                      </a:moveTo>
                      <a:cubicBezTo>
                        <a:pt x="346" y="1"/>
                        <a:pt x="1" y="334"/>
                        <a:pt x="13" y="751"/>
                      </a:cubicBezTo>
                      <a:cubicBezTo>
                        <a:pt x="13" y="1168"/>
                        <a:pt x="346" y="1501"/>
                        <a:pt x="763" y="1501"/>
                      </a:cubicBezTo>
                      <a:lnTo>
                        <a:pt x="14574" y="1501"/>
                      </a:lnTo>
                      <a:cubicBezTo>
                        <a:pt x="14991" y="1501"/>
                        <a:pt x="15324" y="1168"/>
                        <a:pt x="15324" y="751"/>
                      </a:cubicBezTo>
                      <a:cubicBezTo>
                        <a:pt x="15324" y="334"/>
                        <a:pt x="14991" y="1"/>
                        <a:pt x="1457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6" name="Google Shape;7466;p31"/>
                <p:cNvSpPr/>
                <p:nvPr/>
              </p:nvSpPr>
              <p:spPr>
                <a:xfrm>
                  <a:off x="7401268" y="380394"/>
                  <a:ext cx="155037" cy="99218"/>
                </a:xfrm>
                <a:custGeom>
                  <a:rect b="b" l="l" r="r" t="t"/>
                  <a:pathLst>
                    <a:path extrusionOk="0" h="1502" w="2347">
                      <a:moveTo>
                        <a:pt x="763" y="1"/>
                      </a:moveTo>
                      <a:cubicBezTo>
                        <a:pt x="346" y="1"/>
                        <a:pt x="1" y="334"/>
                        <a:pt x="1" y="751"/>
                      </a:cubicBezTo>
                      <a:cubicBezTo>
                        <a:pt x="1" y="1168"/>
                        <a:pt x="346" y="1501"/>
                        <a:pt x="763" y="1501"/>
                      </a:cubicBezTo>
                      <a:lnTo>
                        <a:pt x="1584" y="1501"/>
                      </a:lnTo>
                      <a:cubicBezTo>
                        <a:pt x="2001" y="1501"/>
                        <a:pt x="2346" y="1168"/>
                        <a:pt x="2346" y="751"/>
                      </a:cubicBezTo>
                      <a:cubicBezTo>
                        <a:pt x="2346" y="334"/>
                        <a:pt x="2001" y="1"/>
                        <a:pt x="158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67" name="Google Shape;7467;p31"/>
              <p:cNvGrpSpPr/>
              <p:nvPr/>
            </p:nvGrpSpPr>
            <p:grpSpPr>
              <a:xfrm>
                <a:off x="7850391" y="798601"/>
                <a:ext cx="1087030" cy="181425"/>
                <a:chOff x="7289565" y="849931"/>
                <a:chExt cx="377585" cy="63019"/>
              </a:xfrm>
            </p:grpSpPr>
            <p:sp>
              <p:nvSpPr>
                <p:cNvPr id="7468" name="Google Shape;7468;p31"/>
                <p:cNvSpPr/>
                <p:nvPr/>
              </p:nvSpPr>
              <p:spPr>
                <a:xfrm>
                  <a:off x="7289565" y="849931"/>
                  <a:ext cx="218716" cy="63019"/>
                </a:xfrm>
                <a:custGeom>
                  <a:rect b="b" l="l" r="r" t="t"/>
                  <a:pathLst>
                    <a:path extrusionOk="0" h="954" w="3311">
                      <a:moveTo>
                        <a:pt x="477" y="1"/>
                      </a:moveTo>
                      <a:cubicBezTo>
                        <a:pt x="215" y="1"/>
                        <a:pt x="1" y="215"/>
                        <a:pt x="1" y="477"/>
                      </a:cubicBezTo>
                      <a:cubicBezTo>
                        <a:pt x="1" y="739"/>
                        <a:pt x="215" y="953"/>
                        <a:pt x="477" y="953"/>
                      </a:cubicBezTo>
                      <a:lnTo>
                        <a:pt x="2835" y="953"/>
                      </a:lnTo>
                      <a:cubicBezTo>
                        <a:pt x="3097" y="953"/>
                        <a:pt x="3311" y="739"/>
                        <a:pt x="3311" y="477"/>
                      </a:cubicBezTo>
                      <a:cubicBezTo>
                        <a:pt x="3311" y="215"/>
                        <a:pt x="3097" y="1"/>
                        <a:pt x="283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9" name="Google Shape;7469;p31"/>
                <p:cNvSpPr/>
                <p:nvPr/>
              </p:nvSpPr>
              <p:spPr>
                <a:xfrm>
                  <a:off x="7569583" y="849931"/>
                  <a:ext cx="97567" cy="63019"/>
                </a:xfrm>
                <a:custGeom>
                  <a:rect b="b" l="l" r="r" t="t"/>
                  <a:pathLst>
                    <a:path extrusionOk="0" h="954" w="1477">
                      <a:moveTo>
                        <a:pt x="489" y="1"/>
                      </a:moveTo>
                      <a:cubicBezTo>
                        <a:pt x="215" y="1"/>
                        <a:pt x="1" y="215"/>
                        <a:pt x="1" y="477"/>
                      </a:cubicBezTo>
                      <a:cubicBezTo>
                        <a:pt x="1" y="739"/>
                        <a:pt x="215" y="953"/>
                        <a:pt x="477" y="953"/>
                      </a:cubicBezTo>
                      <a:lnTo>
                        <a:pt x="1001" y="953"/>
                      </a:lnTo>
                      <a:cubicBezTo>
                        <a:pt x="1263" y="953"/>
                        <a:pt x="1477" y="739"/>
                        <a:pt x="1477" y="477"/>
                      </a:cubicBezTo>
                      <a:cubicBezTo>
                        <a:pt x="1477" y="215"/>
                        <a:pt x="1263" y="1"/>
                        <a:pt x="100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70" name="Google Shape;7470;p31"/>
              <p:cNvGrpSpPr/>
              <p:nvPr/>
            </p:nvGrpSpPr>
            <p:grpSpPr>
              <a:xfrm>
                <a:off x="153360" y="4560462"/>
                <a:ext cx="1234239" cy="86683"/>
                <a:chOff x="6297842" y="1549942"/>
                <a:chExt cx="874603" cy="61433"/>
              </a:xfrm>
            </p:grpSpPr>
            <p:sp>
              <p:nvSpPr>
                <p:cNvPr id="7471" name="Google Shape;7471;p31"/>
                <p:cNvSpPr/>
                <p:nvPr/>
              </p:nvSpPr>
              <p:spPr>
                <a:xfrm>
                  <a:off x="6297842" y="1549942"/>
                  <a:ext cx="577343" cy="61433"/>
                </a:xfrm>
                <a:custGeom>
                  <a:rect b="b" l="l" r="r" t="t"/>
                  <a:pathLst>
                    <a:path extrusionOk="0" h="930" w="8740">
                      <a:moveTo>
                        <a:pt x="465" y="0"/>
                      </a:moveTo>
                      <a:cubicBezTo>
                        <a:pt x="203" y="0"/>
                        <a:pt x="0" y="203"/>
                        <a:pt x="0" y="465"/>
                      </a:cubicBezTo>
                      <a:cubicBezTo>
                        <a:pt x="0" y="715"/>
                        <a:pt x="203" y="929"/>
                        <a:pt x="465" y="929"/>
                      </a:cubicBezTo>
                      <a:lnTo>
                        <a:pt x="8275" y="929"/>
                      </a:lnTo>
                      <a:cubicBezTo>
                        <a:pt x="8537" y="929"/>
                        <a:pt x="8739" y="715"/>
                        <a:pt x="8739" y="465"/>
                      </a:cubicBezTo>
                      <a:cubicBezTo>
                        <a:pt x="8739" y="203"/>
                        <a:pt x="8537" y="0"/>
                        <a:pt x="828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2" name="Google Shape;7472;p31"/>
                <p:cNvSpPr/>
                <p:nvPr/>
              </p:nvSpPr>
              <p:spPr>
                <a:xfrm>
                  <a:off x="6958484" y="1549942"/>
                  <a:ext cx="213960" cy="61433"/>
                </a:xfrm>
                <a:custGeom>
                  <a:rect b="b" l="l" r="r" t="t"/>
                  <a:pathLst>
                    <a:path extrusionOk="0" h="930" w="3239">
                      <a:moveTo>
                        <a:pt x="465" y="0"/>
                      </a:moveTo>
                      <a:cubicBezTo>
                        <a:pt x="215" y="0"/>
                        <a:pt x="0" y="203"/>
                        <a:pt x="0" y="465"/>
                      </a:cubicBezTo>
                      <a:cubicBezTo>
                        <a:pt x="0" y="715"/>
                        <a:pt x="215" y="929"/>
                        <a:pt x="465" y="929"/>
                      </a:cubicBezTo>
                      <a:lnTo>
                        <a:pt x="2775" y="929"/>
                      </a:lnTo>
                      <a:cubicBezTo>
                        <a:pt x="3037" y="929"/>
                        <a:pt x="3239" y="715"/>
                        <a:pt x="3239" y="465"/>
                      </a:cubicBezTo>
                      <a:cubicBezTo>
                        <a:pt x="3239" y="203"/>
                        <a:pt x="3037" y="0"/>
                        <a:pt x="277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73" name="Google Shape;7473;p31"/>
              <p:cNvGrpSpPr/>
              <p:nvPr/>
            </p:nvGrpSpPr>
            <p:grpSpPr>
              <a:xfrm>
                <a:off x="-84225" y="2431913"/>
                <a:ext cx="3916575" cy="3378125"/>
                <a:chOff x="780450" y="1002925"/>
                <a:chExt cx="3916575" cy="3378125"/>
              </a:xfrm>
            </p:grpSpPr>
            <p:sp>
              <p:nvSpPr>
                <p:cNvPr id="7474" name="Google Shape;7474;p31"/>
                <p:cNvSpPr/>
                <p:nvPr/>
              </p:nvSpPr>
              <p:spPr>
                <a:xfrm>
                  <a:off x="2544350" y="2278100"/>
                  <a:ext cx="32175" cy="32450"/>
                </a:xfrm>
                <a:custGeom>
                  <a:rect b="b" l="l" r="r" t="t"/>
                  <a:pathLst>
                    <a:path extrusionOk="0" h="1298" w="1287">
                      <a:moveTo>
                        <a:pt x="489" y="0"/>
                      </a:moveTo>
                      <a:lnTo>
                        <a:pt x="489" y="500"/>
                      </a:lnTo>
                      <a:lnTo>
                        <a:pt x="1" y="643"/>
                      </a:lnTo>
                      <a:lnTo>
                        <a:pt x="489" y="798"/>
                      </a:lnTo>
                      <a:lnTo>
                        <a:pt x="489" y="1298"/>
                      </a:lnTo>
                      <a:lnTo>
                        <a:pt x="798" y="893"/>
                      </a:lnTo>
                      <a:lnTo>
                        <a:pt x="1287" y="1048"/>
                      </a:lnTo>
                      <a:lnTo>
                        <a:pt x="989" y="643"/>
                      </a:lnTo>
                      <a:lnTo>
                        <a:pt x="1287" y="250"/>
                      </a:lnTo>
                      <a:lnTo>
                        <a:pt x="798" y="405"/>
                      </a:lnTo>
                      <a:lnTo>
                        <a:pt x="489"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5" name="Google Shape;7475;p31"/>
                <p:cNvSpPr/>
                <p:nvPr/>
              </p:nvSpPr>
              <p:spPr>
                <a:xfrm>
                  <a:off x="3345350" y="2331075"/>
                  <a:ext cx="32175" cy="32475"/>
                </a:xfrm>
                <a:custGeom>
                  <a:rect b="b" l="l" r="r" t="t"/>
                  <a:pathLst>
                    <a:path extrusionOk="0" h="1299" w="1287">
                      <a:moveTo>
                        <a:pt x="489" y="0"/>
                      </a:moveTo>
                      <a:lnTo>
                        <a:pt x="489" y="500"/>
                      </a:lnTo>
                      <a:lnTo>
                        <a:pt x="0" y="655"/>
                      </a:lnTo>
                      <a:lnTo>
                        <a:pt x="489" y="798"/>
                      </a:lnTo>
                      <a:lnTo>
                        <a:pt x="489" y="1298"/>
                      </a:lnTo>
                      <a:lnTo>
                        <a:pt x="798" y="893"/>
                      </a:lnTo>
                      <a:lnTo>
                        <a:pt x="1286" y="1048"/>
                      </a:lnTo>
                      <a:lnTo>
                        <a:pt x="1286" y="1048"/>
                      </a:lnTo>
                      <a:lnTo>
                        <a:pt x="989" y="655"/>
                      </a:lnTo>
                      <a:lnTo>
                        <a:pt x="1286" y="250"/>
                      </a:lnTo>
                      <a:lnTo>
                        <a:pt x="798" y="405"/>
                      </a:lnTo>
                      <a:lnTo>
                        <a:pt x="489"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6" name="Google Shape;7476;p31"/>
                <p:cNvSpPr/>
                <p:nvPr/>
              </p:nvSpPr>
              <p:spPr>
                <a:xfrm>
                  <a:off x="2592275" y="1497050"/>
                  <a:ext cx="32175" cy="32450"/>
                </a:xfrm>
                <a:custGeom>
                  <a:rect b="b" l="l" r="r" t="t"/>
                  <a:pathLst>
                    <a:path extrusionOk="0" h="1298" w="1287">
                      <a:moveTo>
                        <a:pt x="489" y="0"/>
                      </a:moveTo>
                      <a:lnTo>
                        <a:pt x="489" y="500"/>
                      </a:lnTo>
                      <a:lnTo>
                        <a:pt x="1" y="655"/>
                      </a:lnTo>
                      <a:lnTo>
                        <a:pt x="489" y="798"/>
                      </a:lnTo>
                      <a:lnTo>
                        <a:pt x="489" y="1298"/>
                      </a:lnTo>
                      <a:lnTo>
                        <a:pt x="798" y="893"/>
                      </a:lnTo>
                      <a:lnTo>
                        <a:pt x="1286" y="1048"/>
                      </a:lnTo>
                      <a:lnTo>
                        <a:pt x="989" y="655"/>
                      </a:lnTo>
                      <a:lnTo>
                        <a:pt x="1286" y="250"/>
                      </a:lnTo>
                      <a:lnTo>
                        <a:pt x="798" y="405"/>
                      </a:lnTo>
                      <a:lnTo>
                        <a:pt x="489"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7" name="Google Shape;7477;p31"/>
                <p:cNvSpPr/>
                <p:nvPr/>
              </p:nvSpPr>
              <p:spPr>
                <a:xfrm>
                  <a:off x="3361425" y="1920600"/>
                  <a:ext cx="32475" cy="32475"/>
                </a:xfrm>
                <a:custGeom>
                  <a:rect b="b" l="l" r="r" t="t"/>
                  <a:pathLst>
                    <a:path extrusionOk="0" h="1299" w="1299">
                      <a:moveTo>
                        <a:pt x="488" y="1"/>
                      </a:moveTo>
                      <a:lnTo>
                        <a:pt x="488" y="501"/>
                      </a:lnTo>
                      <a:lnTo>
                        <a:pt x="0" y="656"/>
                      </a:lnTo>
                      <a:lnTo>
                        <a:pt x="488" y="798"/>
                      </a:lnTo>
                      <a:lnTo>
                        <a:pt x="488" y="1298"/>
                      </a:lnTo>
                      <a:lnTo>
                        <a:pt x="798" y="894"/>
                      </a:lnTo>
                      <a:lnTo>
                        <a:pt x="1298" y="1048"/>
                      </a:lnTo>
                      <a:lnTo>
                        <a:pt x="989" y="656"/>
                      </a:lnTo>
                      <a:lnTo>
                        <a:pt x="1298" y="251"/>
                      </a:lnTo>
                      <a:lnTo>
                        <a:pt x="798" y="405"/>
                      </a:lnTo>
                      <a:lnTo>
                        <a:pt x="488"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8" name="Google Shape;7478;p31"/>
                <p:cNvSpPr/>
                <p:nvPr/>
              </p:nvSpPr>
              <p:spPr>
                <a:xfrm>
                  <a:off x="1761525" y="2082225"/>
                  <a:ext cx="32450" cy="32475"/>
                </a:xfrm>
                <a:custGeom>
                  <a:rect b="b" l="l" r="r" t="t"/>
                  <a:pathLst>
                    <a:path extrusionOk="0" h="1299" w="1298">
                      <a:moveTo>
                        <a:pt x="500" y="1"/>
                      </a:moveTo>
                      <a:lnTo>
                        <a:pt x="500" y="489"/>
                      </a:lnTo>
                      <a:lnTo>
                        <a:pt x="0" y="644"/>
                      </a:lnTo>
                      <a:lnTo>
                        <a:pt x="500" y="798"/>
                      </a:lnTo>
                      <a:lnTo>
                        <a:pt x="500" y="1299"/>
                      </a:lnTo>
                      <a:lnTo>
                        <a:pt x="798" y="894"/>
                      </a:lnTo>
                      <a:lnTo>
                        <a:pt x="1298" y="1048"/>
                      </a:lnTo>
                      <a:lnTo>
                        <a:pt x="988" y="644"/>
                      </a:lnTo>
                      <a:lnTo>
                        <a:pt x="1298" y="251"/>
                      </a:lnTo>
                      <a:lnTo>
                        <a:pt x="1298" y="251"/>
                      </a:lnTo>
                      <a:lnTo>
                        <a:pt x="798" y="394"/>
                      </a:lnTo>
                      <a:lnTo>
                        <a:pt x="500"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9" name="Google Shape;7479;p31"/>
                <p:cNvSpPr/>
                <p:nvPr/>
              </p:nvSpPr>
              <p:spPr>
                <a:xfrm>
                  <a:off x="1647825" y="2529000"/>
                  <a:ext cx="32450" cy="32475"/>
                </a:xfrm>
                <a:custGeom>
                  <a:rect b="b" l="l" r="r" t="t"/>
                  <a:pathLst>
                    <a:path extrusionOk="0" h="1299" w="1298">
                      <a:moveTo>
                        <a:pt x="500" y="1"/>
                      </a:moveTo>
                      <a:lnTo>
                        <a:pt x="500" y="489"/>
                      </a:lnTo>
                      <a:lnTo>
                        <a:pt x="0" y="644"/>
                      </a:lnTo>
                      <a:lnTo>
                        <a:pt x="500" y="799"/>
                      </a:lnTo>
                      <a:lnTo>
                        <a:pt x="500" y="1299"/>
                      </a:lnTo>
                      <a:lnTo>
                        <a:pt x="798" y="894"/>
                      </a:lnTo>
                      <a:lnTo>
                        <a:pt x="1298" y="1049"/>
                      </a:lnTo>
                      <a:lnTo>
                        <a:pt x="1298" y="1049"/>
                      </a:lnTo>
                      <a:lnTo>
                        <a:pt x="988" y="644"/>
                      </a:lnTo>
                      <a:lnTo>
                        <a:pt x="1298" y="251"/>
                      </a:lnTo>
                      <a:lnTo>
                        <a:pt x="798" y="394"/>
                      </a:lnTo>
                      <a:lnTo>
                        <a:pt x="500"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0" name="Google Shape;7480;p31"/>
                <p:cNvSpPr/>
                <p:nvPr/>
              </p:nvSpPr>
              <p:spPr>
                <a:xfrm>
                  <a:off x="780450" y="2377800"/>
                  <a:ext cx="32175" cy="32775"/>
                </a:xfrm>
                <a:custGeom>
                  <a:rect b="b" l="l" r="r" t="t"/>
                  <a:pathLst>
                    <a:path extrusionOk="0" h="1311" w="1287">
                      <a:moveTo>
                        <a:pt x="488" y="1"/>
                      </a:moveTo>
                      <a:lnTo>
                        <a:pt x="488" y="501"/>
                      </a:lnTo>
                      <a:lnTo>
                        <a:pt x="0" y="655"/>
                      </a:lnTo>
                      <a:lnTo>
                        <a:pt x="488" y="810"/>
                      </a:lnTo>
                      <a:lnTo>
                        <a:pt x="488" y="1310"/>
                      </a:lnTo>
                      <a:lnTo>
                        <a:pt x="798" y="905"/>
                      </a:lnTo>
                      <a:lnTo>
                        <a:pt x="1286" y="1060"/>
                      </a:lnTo>
                      <a:lnTo>
                        <a:pt x="988" y="655"/>
                      </a:lnTo>
                      <a:lnTo>
                        <a:pt x="1286" y="251"/>
                      </a:lnTo>
                      <a:lnTo>
                        <a:pt x="798" y="405"/>
                      </a:lnTo>
                      <a:lnTo>
                        <a:pt x="488"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1" name="Google Shape;7481;p31"/>
                <p:cNvSpPr/>
                <p:nvPr/>
              </p:nvSpPr>
              <p:spPr>
                <a:xfrm>
                  <a:off x="2243125" y="2420375"/>
                  <a:ext cx="32175" cy="32450"/>
                </a:xfrm>
                <a:custGeom>
                  <a:rect b="b" l="l" r="r" t="t"/>
                  <a:pathLst>
                    <a:path extrusionOk="0" h="1298" w="1287">
                      <a:moveTo>
                        <a:pt x="489" y="0"/>
                      </a:moveTo>
                      <a:lnTo>
                        <a:pt x="489" y="500"/>
                      </a:lnTo>
                      <a:lnTo>
                        <a:pt x="1" y="655"/>
                      </a:lnTo>
                      <a:lnTo>
                        <a:pt x="489" y="810"/>
                      </a:lnTo>
                      <a:lnTo>
                        <a:pt x="489" y="1298"/>
                      </a:lnTo>
                      <a:lnTo>
                        <a:pt x="798" y="905"/>
                      </a:lnTo>
                      <a:lnTo>
                        <a:pt x="1286" y="1060"/>
                      </a:lnTo>
                      <a:lnTo>
                        <a:pt x="989" y="655"/>
                      </a:lnTo>
                      <a:lnTo>
                        <a:pt x="1286" y="250"/>
                      </a:lnTo>
                      <a:lnTo>
                        <a:pt x="1286" y="250"/>
                      </a:lnTo>
                      <a:lnTo>
                        <a:pt x="798" y="405"/>
                      </a:lnTo>
                      <a:lnTo>
                        <a:pt x="489"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2" name="Google Shape;7482;p31"/>
                <p:cNvSpPr/>
                <p:nvPr/>
              </p:nvSpPr>
              <p:spPr>
                <a:xfrm>
                  <a:off x="3166450" y="3111225"/>
                  <a:ext cx="32475" cy="32475"/>
                </a:xfrm>
                <a:custGeom>
                  <a:rect b="b" l="l" r="r" t="t"/>
                  <a:pathLst>
                    <a:path extrusionOk="0" h="1299" w="1299">
                      <a:moveTo>
                        <a:pt x="501" y="1"/>
                      </a:moveTo>
                      <a:lnTo>
                        <a:pt x="501" y="501"/>
                      </a:lnTo>
                      <a:lnTo>
                        <a:pt x="1" y="643"/>
                      </a:lnTo>
                      <a:lnTo>
                        <a:pt x="501" y="798"/>
                      </a:lnTo>
                      <a:lnTo>
                        <a:pt x="501" y="1298"/>
                      </a:lnTo>
                      <a:lnTo>
                        <a:pt x="798" y="894"/>
                      </a:lnTo>
                      <a:lnTo>
                        <a:pt x="1298" y="1048"/>
                      </a:lnTo>
                      <a:lnTo>
                        <a:pt x="1298" y="1048"/>
                      </a:lnTo>
                      <a:lnTo>
                        <a:pt x="989" y="643"/>
                      </a:lnTo>
                      <a:lnTo>
                        <a:pt x="1298" y="251"/>
                      </a:lnTo>
                      <a:lnTo>
                        <a:pt x="798" y="405"/>
                      </a:lnTo>
                      <a:lnTo>
                        <a:pt x="501"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3" name="Google Shape;7483;p31"/>
                <p:cNvSpPr/>
                <p:nvPr/>
              </p:nvSpPr>
              <p:spPr>
                <a:xfrm>
                  <a:off x="3302475" y="3978300"/>
                  <a:ext cx="32175" cy="32475"/>
                </a:xfrm>
                <a:custGeom>
                  <a:rect b="b" l="l" r="r" t="t"/>
                  <a:pathLst>
                    <a:path extrusionOk="0" h="1299" w="1287">
                      <a:moveTo>
                        <a:pt x="489" y="0"/>
                      </a:moveTo>
                      <a:lnTo>
                        <a:pt x="489" y="500"/>
                      </a:lnTo>
                      <a:lnTo>
                        <a:pt x="1" y="655"/>
                      </a:lnTo>
                      <a:lnTo>
                        <a:pt x="489" y="810"/>
                      </a:lnTo>
                      <a:lnTo>
                        <a:pt x="489" y="1298"/>
                      </a:lnTo>
                      <a:lnTo>
                        <a:pt x="799" y="893"/>
                      </a:lnTo>
                      <a:lnTo>
                        <a:pt x="1287" y="1048"/>
                      </a:lnTo>
                      <a:lnTo>
                        <a:pt x="989" y="655"/>
                      </a:lnTo>
                      <a:lnTo>
                        <a:pt x="1287" y="250"/>
                      </a:lnTo>
                      <a:lnTo>
                        <a:pt x="799" y="405"/>
                      </a:lnTo>
                      <a:lnTo>
                        <a:pt x="489"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4" name="Google Shape;7484;p31"/>
                <p:cNvSpPr/>
                <p:nvPr/>
              </p:nvSpPr>
              <p:spPr>
                <a:xfrm>
                  <a:off x="2336000" y="3689575"/>
                  <a:ext cx="32475" cy="32475"/>
                </a:xfrm>
                <a:custGeom>
                  <a:rect b="b" l="l" r="r" t="t"/>
                  <a:pathLst>
                    <a:path extrusionOk="0" h="1299" w="1299">
                      <a:moveTo>
                        <a:pt x="500" y="0"/>
                      </a:moveTo>
                      <a:lnTo>
                        <a:pt x="500" y="489"/>
                      </a:lnTo>
                      <a:lnTo>
                        <a:pt x="0" y="643"/>
                      </a:lnTo>
                      <a:lnTo>
                        <a:pt x="500" y="798"/>
                      </a:lnTo>
                      <a:lnTo>
                        <a:pt x="500" y="1298"/>
                      </a:lnTo>
                      <a:lnTo>
                        <a:pt x="798" y="893"/>
                      </a:lnTo>
                      <a:lnTo>
                        <a:pt x="1298" y="1048"/>
                      </a:lnTo>
                      <a:lnTo>
                        <a:pt x="988" y="643"/>
                      </a:lnTo>
                      <a:lnTo>
                        <a:pt x="1298" y="238"/>
                      </a:lnTo>
                      <a:lnTo>
                        <a:pt x="798" y="393"/>
                      </a:lnTo>
                      <a:lnTo>
                        <a:pt x="500"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5" name="Google Shape;7485;p31"/>
                <p:cNvSpPr/>
                <p:nvPr/>
              </p:nvSpPr>
              <p:spPr>
                <a:xfrm>
                  <a:off x="2560425" y="3143675"/>
                  <a:ext cx="32475" cy="32475"/>
                </a:xfrm>
                <a:custGeom>
                  <a:rect b="b" l="l" r="r" t="t"/>
                  <a:pathLst>
                    <a:path extrusionOk="0" h="1299" w="1299">
                      <a:moveTo>
                        <a:pt x="501" y="0"/>
                      </a:moveTo>
                      <a:lnTo>
                        <a:pt x="501" y="488"/>
                      </a:lnTo>
                      <a:lnTo>
                        <a:pt x="1" y="643"/>
                      </a:lnTo>
                      <a:lnTo>
                        <a:pt x="501" y="798"/>
                      </a:lnTo>
                      <a:lnTo>
                        <a:pt x="501" y="1298"/>
                      </a:lnTo>
                      <a:lnTo>
                        <a:pt x="798" y="893"/>
                      </a:lnTo>
                      <a:lnTo>
                        <a:pt x="1298" y="1048"/>
                      </a:lnTo>
                      <a:lnTo>
                        <a:pt x="989" y="643"/>
                      </a:lnTo>
                      <a:lnTo>
                        <a:pt x="1298" y="250"/>
                      </a:lnTo>
                      <a:lnTo>
                        <a:pt x="1298" y="250"/>
                      </a:lnTo>
                      <a:lnTo>
                        <a:pt x="798" y="405"/>
                      </a:lnTo>
                      <a:lnTo>
                        <a:pt x="501"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6" name="Google Shape;7486;p31"/>
                <p:cNvSpPr/>
                <p:nvPr/>
              </p:nvSpPr>
              <p:spPr>
                <a:xfrm>
                  <a:off x="1914525" y="1848875"/>
                  <a:ext cx="32450" cy="32475"/>
                </a:xfrm>
                <a:custGeom>
                  <a:rect b="b" l="l" r="r" t="t"/>
                  <a:pathLst>
                    <a:path extrusionOk="0" h="1299" w="1298">
                      <a:moveTo>
                        <a:pt x="500" y="0"/>
                      </a:moveTo>
                      <a:lnTo>
                        <a:pt x="500" y="500"/>
                      </a:lnTo>
                      <a:lnTo>
                        <a:pt x="0" y="643"/>
                      </a:lnTo>
                      <a:lnTo>
                        <a:pt x="500" y="798"/>
                      </a:lnTo>
                      <a:lnTo>
                        <a:pt x="500" y="1298"/>
                      </a:lnTo>
                      <a:lnTo>
                        <a:pt x="810" y="893"/>
                      </a:lnTo>
                      <a:lnTo>
                        <a:pt x="1298" y="1048"/>
                      </a:lnTo>
                      <a:lnTo>
                        <a:pt x="988" y="643"/>
                      </a:lnTo>
                      <a:lnTo>
                        <a:pt x="1298" y="250"/>
                      </a:lnTo>
                      <a:lnTo>
                        <a:pt x="810" y="405"/>
                      </a:lnTo>
                      <a:lnTo>
                        <a:pt x="500"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7" name="Google Shape;7487;p31"/>
                <p:cNvSpPr/>
                <p:nvPr/>
              </p:nvSpPr>
              <p:spPr>
                <a:xfrm>
                  <a:off x="2360400" y="1131825"/>
                  <a:ext cx="32475" cy="32450"/>
                </a:xfrm>
                <a:custGeom>
                  <a:rect b="b" l="l" r="r" t="t"/>
                  <a:pathLst>
                    <a:path extrusionOk="0" h="1298" w="1299">
                      <a:moveTo>
                        <a:pt x="501" y="0"/>
                      </a:moveTo>
                      <a:lnTo>
                        <a:pt x="501" y="500"/>
                      </a:lnTo>
                      <a:lnTo>
                        <a:pt x="1" y="655"/>
                      </a:lnTo>
                      <a:lnTo>
                        <a:pt x="501" y="798"/>
                      </a:lnTo>
                      <a:lnTo>
                        <a:pt x="501" y="1298"/>
                      </a:lnTo>
                      <a:lnTo>
                        <a:pt x="798" y="893"/>
                      </a:lnTo>
                      <a:lnTo>
                        <a:pt x="1298" y="1048"/>
                      </a:lnTo>
                      <a:lnTo>
                        <a:pt x="989" y="655"/>
                      </a:lnTo>
                      <a:lnTo>
                        <a:pt x="1298" y="250"/>
                      </a:lnTo>
                      <a:lnTo>
                        <a:pt x="798" y="405"/>
                      </a:lnTo>
                      <a:lnTo>
                        <a:pt x="501"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8" name="Google Shape;7488;p31"/>
                <p:cNvSpPr/>
                <p:nvPr/>
              </p:nvSpPr>
              <p:spPr>
                <a:xfrm>
                  <a:off x="2275275" y="2911200"/>
                  <a:ext cx="32475" cy="32475"/>
                </a:xfrm>
                <a:custGeom>
                  <a:rect b="b" l="l" r="r" t="t"/>
                  <a:pathLst>
                    <a:path extrusionOk="0" h="1299" w="1299">
                      <a:moveTo>
                        <a:pt x="500" y="1"/>
                      </a:moveTo>
                      <a:lnTo>
                        <a:pt x="500" y="501"/>
                      </a:lnTo>
                      <a:lnTo>
                        <a:pt x="0" y="644"/>
                      </a:lnTo>
                      <a:lnTo>
                        <a:pt x="500" y="798"/>
                      </a:lnTo>
                      <a:lnTo>
                        <a:pt x="500" y="1298"/>
                      </a:lnTo>
                      <a:lnTo>
                        <a:pt x="798" y="894"/>
                      </a:lnTo>
                      <a:lnTo>
                        <a:pt x="1298" y="1048"/>
                      </a:lnTo>
                      <a:lnTo>
                        <a:pt x="989" y="644"/>
                      </a:lnTo>
                      <a:lnTo>
                        <a:pt x="1298" y="251"/>
                      </a:lnTo>
                      <a:lnTo>
                        <a:pt x="1298" y="251"/>
                      </a:lnTo>
                      <a:lnTo>
                        <a:pt x="798" y="393"/>
                      </a:lnTo>
                      <a:lnTo>
                        <a:pt x="500"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9" name="Google Shape;7489;p31"/>
                <p:cNvSpPr/>
                <p:nvPr/>
              </p:nvSpPr>
              <p:spPr>
                <a:xfrm>
                  <a:off x="2544350" y="3918175"/>
                  <a:ext cx="32175" cy="32475"/>
                </a:xfrm>
                <a:custGeom>
                  <a:rect b="b" l="l" r="r" t="t"/>
                  <a:pathLst>
                    <a:path extrusionOk="0" h="1299" w="1287">
                      <a:moveTo>
                        <a:pt x="489" y="0"/>
                      </a:moveTo>
                      <a:lnTo>
                        <a:pt x="489" y="500"/>
                      </a:lnTo>
                      <a:lnTo>
                        <a:pt x="1" y="655"/>
                      </a:lnTo>
                      <a:lnTo>
                        <a:pt x="489" y="810"/>
                      </a:lnTo>
                      <a:lnTo>
                        <a:pt x="489" y="1298"/>
                      </a:lnTo>
                      <a:lnTo>
                        <a:pt x="798" y="905"/>
                      </a:lnTo>
                      <a:lnTo>
                        <a:pt x="1287" y="1048"/>
                      </a:lnTo>
                      <a:lnTo>
                        <a:pt x="989" y="655"/>
                      </a:lnTo>
                      <a:lnTo>
                        <a:pt x="1287" y="250"/>
                      </a:lnTo>
                      <a:lnTo>
                        <a:pt x="798" y="405"/>
                      </a:lnTo>
                      <a:lnTo>
                        <a:pt x="489"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0" name="Google Shape;7490;p31"/>
                <p:cNvSpPr/>
                <p:nvPr/>
              </p:nvSpPr>
              <p:spPr>
                <a:xfrm>
                  <a:off x="2670850" y="2694200"/>
                  <a:ext cx="32175" cy="32475"/>
                </a:xfrm>
                <a:custGeom>
                  <a:rect b="b" l="l" r="r" t="t"/>
                  <a:pathLst>
                    <a:path extrusionOk="0" h="1299" w="1287">
                      <a:moveTo>
                        <a:pt x="489" y="1"/>
                      </a:moveTo>
                      <a:lnTo>
                        <a:pt x="489" y="489"/>
                      </a:lnTo>
                      <a:lnTo>
                        <a:pt x="1" y="644"/>
                      </a:lnTo>
                      <a:lnTo>
                        <a:pt x="489" y="799"/>
                      </a:lnTo>
                      <a:lnTo>
                        <a:pt x="489" y="1299"/>
                      </a:lnTo>
                      <a:lnTo>
                        <a:pt x="799" y="894"/>
                      </a:lnTo>
                      <a:lnTo>
                        <a:pt x="1287" y="1049"/>
                      </a:lnTo>
                      <a:lnTo>
                        <a:pt x="1287" y="1049"/>
                      </a:lnTo>
                      <a:lnTo>
                        <a:pt x="989" y="644"/>
                      </a:lnTo>
                      <a:lnTo>
                        <a:pt x="1287" y="251"/>
                      </a:lnTo>
                      <a:lnTo>
                        <a:pt x="799" y="394"/>
                      </a:lnTo>
                      <a:lnTo>
                        <a:pt x="489"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1" name="Google Shape;7491;p31"/>
                <p:cNvSpPr/>
                <p:nvPr/>
              </p:nvSpPr>
              <p:spPr>
                <a:xfrm>
                  <a:off x="2745875" y="1821775"/>
                  <a:ext cx="32450" cy="32475"/>
                </a:xfrm>
                <a:custGeom>
                  <a:rect b="b" l="l" r="r" t="t"/>
                  <a:pathLst>
                    <a:path extrusionOk="0" h="1299" w="1298">
                      <a:moveTo>
                        <a:pt x="500" y="1"/>
                      </a:moveTo>
                      <a:lnTo>
                        <a:pt x="500" y="489"/>
                      </a:lnTo>
                      <a:lnTo>
                        <a:pt x="0" y="644"/>
                      </a:lnTo>
                      <a:lnTo>
                        <a:pt x="500" y="799"/>
                      </a:lnTo>
                      <a:lnTo>
                        <a:pt x="500" y="1299"/>
                      </a:lnTo>
                      <a:lnTo>
                        <a:pt x="810" y="894"/>
                      </a:lnTo>
                      <a:lnTo>
                        <a:pt x="1298" y="1049"/>
                      </a:lnTo>
                      <a:lnTo>
                        <a:pt x="988" y="644"/>
                      </a:lnTo>
                      <a:lnTo>
                        <a:pt x="1298" y="251"/>
                      </a:lnTo>
                      <a:lnTo>
                        <a:pt x="810" y="394"/>
                      </a:lnTo>
                      <a:lnTo>
                        <a:pt x="500"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2" name="Google Shape;7492;p31"/>
                <p:cNvSpPr/>
                <p:nvPr/>
              </p:nvSpPr>
              <p:spPr>
                <a:xfrm>
                  <a:off x="3651050" y="3127300"/>
                  <a:ext cx="32450" cy="32475"/>
                </a:xfrm>
                <a:custGeom>
                  <a:rect b="b" l="l" r="r" t="t"/>
                  <a:pathLst>
                    <a:path extrusionOk="0" h="1299" w="1298">
                      <a:moveTo>
                        <a:pt x="488" y="0"/>
                      </a:moveTo>
                      <a:lnTo>
                        <a:pt x="488" y="501"/>
                      </a:lnTo>
                      <a:lnTo>
                        <a:pt x="0" y="655"/>
                      </a:lnTo>
                      <a:lnTo>
                        <a:pt x="488" y="810"/>
                      </a:lnTo>
                      <a:lnTo>
                        <a:pt x="488" y="1298"/>
                      </a:lnTo>
                      <a:lnTo>
                        <a:pt x="798" y="905"/>
                      </a:lnTo>
                      <a:lnTo>
                        <a:pt x="1298" y="1060"/>
                      </a:lnTo>
                      <a:lnTo>
                        <a:pt x="988" y="655"/>
                      </a:lnTo>
                      <a:lnTo>
                        <a:pt x="1298" y="251"/>
                      </a:lnTo>
                      <a:lnTo>
                        <a:pt x="798" y="405"/>
                      </a:lnTo>
                      <a:lnTo>
                        <a:pt x="488"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3" name="Google Shape;7493;p31"/>
                <p:cNvSpPr/>
                <p:nvPr/>
              </p:nvSpPr>
              <p:spPr>
                <a:xfrm>
                  <a:off x="4041275" y="2777250"/>
                  <a:ext cx="32175" cy="32775"/>
                </a:xfrm>
                <a:custGeom>
                  <a:rect b="b" l="l" r="r" t="t"/>
                  <a:pathLst>
                    <a:path extrusionOk="0" h="1311" w="1287">
                      <a:moveTo>
                        <a:pt x="488" y="1"/>
                      </a:moveTo>
                      <a:lnTo>
                        <a:pt x="488" y="501"/>
                      </a:lnTo>
                      <a:lnTo>
                        <a:pt x="0" y="656"/>
                      </a:lnTo>
                      <a:lnTo>
                        <a:pt x="488" y="810"/>
                      </a:lnTo>
                      <a:lnTo>
                        <a:pt x="488" y="1310"/>
                      </a:lnTo>
                      <a:lnTo>
                        <a:pt x="798" y="906"/>
                      </a:lnTo>
                      <a:lnTo>
                        <a:pt x="1286" y="1060"/>
                      </a:lnTo>
                      <a:lnTo>
                        <a:pt x="988" y="656"/>
                      </a:lnTo>
                      <a:lnTo>
                        <a:pt x="1286" y="251"/>
                      </a:lnTo>
                      <a:lnTo>
                        <a:pt x="798" y="406"/>
                      </a:lnTo>
                      <a:lnTo>
                        <a:pt x="488"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4" name="Google Shape;7494;p31"/>
                <p:cNvSpPr/>
                <p:nvPr/>
              </p:nvSpPr>
              <p:spPr>
                <a:xfrm>
                  <a:off x="1419225" y="2245650"/>
                  <a:ext cx="32450" cy="32475"/>
                </a:xfrm>
                <a:custGeom>
                  <a:rect b="b" l="l" r="r" t="t"/>
                  <a:pathLst>
                    <a:path extrusionOk="0" h="1299" w="1298">
                      <a:moveTo>
                        <a:pt x="500" y="0"/>
                      </a:moveTo>
                      <a:lnTo>
                        <a:pt x="500" y="500"/>
                      </a:lnTo>
                      <a:lnTo>
                        <a:pt x="0" y="655"/>
                      </a:lnTo>
                      <a:lnTo>
                        <a:pt x="500" y="810"/>
                      </a:lnTo>
                      <a:lnTo>
                        <a:pt x="500" y="1298"/>
                      </a:lnTo>
                      <a:lnTo>
                        <a:pt x="798" y="905"/>
                      </a:lnTo>
                      <a:lnTo>
                        <a:pt x="1298" y="1048"/>
                      </a:lnTo>
                      <a:lnTo>
                        <a:pt x="1298" y="1048"/>
                      </a:lnTo>
                      <a:lnTo>
                        <a:pt x="988" y="655"/>
                      </a:lnTo>
                      <a:lnTo>
                        <a:pt x="1298" y="250"/>
                      </a:lnTo>
                      <a:lnTo>
                        <a:pt x="798" y="405"/>
                      </a:lnTo>
                      <a:lnTo>
                        <a:pt x="500"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5" name="Google Shape;7495;p31"/>
                <p:cNvSpPr/>
                <p:nvPr/>
              </p:nvSpPr>
              <p:spPr>
                <a:xfrm>
                  <a:off x="3361425" y="3035625"/>
                  <a:ext cx="32475" cy="32475"/>
                </a:xfrm>
                <a:custGeom>
                  <a:rect b="b" l="l" r="r" t="t"/>
                  <a:pathLst>
                    <a:path extrusionOk="0" h="1299" w="1299">
                      <a:moveTo>
                        <a:pt x="488" y="0"/>
                      </a:moveTo>
                      <a:lnTo>
                        <a:pt x="488" y="489"/>
                      </a:lnTo>
                      <a:lnTo>
                        <a:pt x="0" y="643"/>
                      </a:lnTo>
                      <a:lnTo>
                        <a:pt x="488" y="798"/>
                      </a:lnTo>
                      <a:lnTo>
                        <a:pt x="488" y="1298"/>
                      </a:lnTo>
                      <a:lnTo>
                        <a:pt x="798" y="893"/>
                      </a:lnTo>
                      <a:lnTo>
                        <a:pt x="1298" y="1048"/>
                      </a:lnTo>
                      <a:lnTo>
                        <a:pt x="989" y="643"/>
                      </a:lnTo>
                      <a:lnTo>
                        <a:pt x="1298" y="239"/>
                      </a:lnTo>
                      <a:lnTo>
                        <a:pt x="798" y="393"/>
                      </a:lnTo>
                      <a:lnTo>
                        <a:pt x="488"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6" name="Google Shape;7496;p31"/>
                <p:cNvSpPr/>
                <p:nvPr/>
              </p:nvSpPr>
              <p:spPr>
                <a:xfrm>
                  <a:off x="1792475" y="2761175"/>
                  <a:ext cx="32175" cy="32475"/>
                </a:xfrm>
                <a:custGeom>
                  <a:rect b="b" l="l" r="r" t="t"/>
                  <a:pathLst>
                    <a:path extrusionOk="0" h="1299" w="1287">
                      <a:moveTo>
                        <a:pt x="489" y="1"/>
                      </a:moveTo>
                      <a:lnTo>
                        <a:pt x="489" y="501"/>
                      </a:lnTo>
                      <a:lnTo>
                        <a:pt x="0" y="644"/>
                      </a:lnTo>
                      <a:lnTo>
                        <a:pt x="489" y="799"/>
                      </a:lnTo>
                      <a:lnTo>
                        <a:pt x="489" y="1299"/>
                      </a:lnTo>
                      <a:lnTo>
                        <a:pt x="798" y="894"/>
                      </a:lnTo>
                      <a:lnTo>
                        <a:pt x="1286" y="1049"/>
                      </a:lnTo>
                      <a:lnTo>
                        <a:pt x="989" y="644"/>
                      </a:lnTo>
                      <a:lnTo>
                        <a:pt x="1286" y="251"/>
                      </a:lnTo>
                      <a:lnTo>
                        <a:pt x="798" y="406"/>
                      </a:lnTo>
                      <a:lnTo>
                        <a:pt x="489"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7" name="Google Shape;7497;p31"/>
                <p:cNvSpPr/>
                <p:nvPr/>
              </p:nvSpPr>
              <p:spPr>
                <a:xfrm>
                  <a:off x="1107275" y="2677850"/>
                  <a:ext cx="32475" cy="32450"/>
                </a:xfrm>
                <a:custGeom>
                  <a:rect b="b" l="l" r="r" t="t"/>
                  <a:pathLst>
                    <a:path extrusionOk="0" h="1298" w="1299">
                      <a:moveTo>
                        <a:pt x="500" y="0"/>
                      </a:moveTo>
                      <a:lnTo>
                        <a:pt x="500" y="500"/>
                      </a:lnTo>
                      <a:lnTo>
                        <a:pt x="0" y="655"/>
                      </a:lnTo>
                      <a:lnTo>
                        <a:pt x="500" y="810"/>
                      </a:lnTo>
                      <a:lnTo>
                        <a:pt x="500" y="1298"/>
                      </a:lnTo>
                      <a:lnTo>
                        <a:pt x="810" y="905"/>
                      </a:lnTo>
                      <a:lnTo>
                        <a:pt x="1298" y="1048"/>
                      </a:lnTo>
                      <a:lnTo>
                        <a:pt x="988" y="655"/>
                      </a:lnTo>
                      <a:lnTo>
                        <a:pt x="1298" y="250"/>
                      </a:lnTo>
                      <a:lnTo>
                        <a:pt x="810" y="405"/>
                      </a:lnTo>
                      <a:lnTo>
                        <a:pt x="500"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8" name="Google Shape;7498;p31"/>
                <p:cNvSpPr/>
                <p:nvPr/>
              </p:nvSpPr>
              <p:spPr>
                <a:xfrm>
                  <a:off x="3018525" y="2280175"/>
                  <a:ext cx="32475" cy="32475"/>
                </a:xfrm>
                <a:custGeom>
                  <a:rect b="b" l="l" r="r" t="t"/>
                  <a:pathLst>
                    <a:path extrusionOk="0" h="1299" w="1299">
                      <a:moveTo>
                        <a:pt x="500" y="0"/>
                      </a:moveTo>
                      <a:lnTo>
                        <a:pt x="500" y="500"/>
                      </a:lnTo>
                      <a:lnTo>
                        <a:pt x="0" y="655"/>
                      </a:lnTo>
                      <a:lnTo>
                        <a:pt x="500" y="810"/>
                      </a:lnTo>
                      <a:lnTo>
                        <a:pt x="500" y="1298"/>
                      </a:lnTo>
                      <a:lnTo>
                        <a:pt x="798" y="905"/>
                      </a:lnTo>
                      <a:lnTo>
                        <a:pt x="1298" y="1048"/>
                      </a:lnTo>
                      <a:lnTo>
                        <a:pt x="989" y="655"/>
                      </a:lnTo>
                      <a:lnTo>
                        <a:pt x="1298" y="250"/>
                      </a:lnTo>
                      <a:lnTo>
                        <a:pt x="798" y="405"/>
                      </a:lnTo>
                      <a:lnTo>
                        <a:pt x="500"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9" name="Google Shape;7499;p31"/>
                <p:cNvSpPr/>
                <p:nvPr/>
              </p:nvSpPr>
              <p:spPr>
                <a:xfrm>
                  <a:off x="2549425" y="2858225"/>
                  <a:ext cx="14900" cy="12800"/>
                </a:xfrm>
                <a:custGeom>
                  <a:rect b="b" l="l" r="r" t="t"/>
                  <a:pathLst>
                    <a:path extrusionOk="0" h="512" w="596">
                      <a:moveTo>
                        <a:pt x="274" y="0"/>
                      </a:moveTo>
                      <a:cubicBezTo>
                        <a:pt x="119" y="0"/>
                        <a:pt x="0" y="119"/>
                        <a:pt x="0" y="262"/>
                      </a:cubicBezTo>
                      <a:cubicBezTo>
                        <a:pt x="0" y="409"/>
                        <a:pt x="129" y="511"/>
                        <a:pt x="259" y="511"/>
                      </a:cubicBezTo>
                      <a:cubicBezTo>
                        <a:pt x="319" y="511"/>
                        <a:pt x="380" y="490"/>
                        <a:pt x="429" y="441"/>
                      </a:cubicBezTo>
                      <a:cubicBezTo>
                        <a:pt x="595" y="286"/>
                        <a:pt x="488" y="12"/>
                        <a:pt x="27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0" name="Google Shape;7500;p31"/>
                <p:cNvSpPr/>
                <p:nvPr/>
              </p:nvSpPr>
              <p:spPr>
                <a:xfrm>
                  <a:off x="2369925" y="2624550"/>
                  <a:ext cx="7475" cy="6475"/>
                </a:xfrm>
                <a:custGeom>
                  <a:rect b="b" l="l" r="r" t="t"/>
                  <a:pathLst>
                    <a:path extrusionOk="0" h="259" w="299">
                      <a:moveTo>
                        <a:pt x="132" y="1"/>
                      </a:moveTo>
                      <a:cubicBezTo>
                        <a:pt x="60" y="1"/>
                        <a:pt x="1" y="60"/>
                        <a:pt x="1" y="132"/>
                      </a:cubicBezTo>
                      <a:cubicBezTo>
                        <a:pt x="1" y="207"/>
                        <a:pt x="64" y="258"/>
                        <a:pt x="131" y="258"/>
                      </a:cubicBezTo>
                      <a:cubicBezTo>
                        <a:pt x="160" y="258"/>
                        <a:pt x="190" y="249"/>
                        <a:pt x="215" y="227"/>
                      </a:cubicBezTo>
                      <a:cubicBezTo>
                        <a:pt x="298" y="144"/>
                        <a:pt x="251" y="1"/>
                        <a:pt x="13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1" name="Google Shape;7501;p31"/>
                <p:cNvSpPr/>
                <p:nvPr/>
              </p:nvSpPr>
              <p:spPr>
                <a:xfrm>
                  <a:off x="2025825" y="2983825"/>
                  <a:ext cx="7475" cy="6650"/>
                </a:xfrm>
                <a:custGeom>
                  <a:rect b="b" l="l" r="r" t="t"/>
                  <a:pathLst>
                    <a:path extrusionOk="0" h="266" w="299">
                      <a:moveTo>
                        <a:pt x="132" y="1"/>
                      </a:moveTo>
                      <a:cubicBezTo>
                        <a:pt x="60" y="1"/>
                        <a:pt x="1" y="60"/>
                        <a:pt x="1" y="132"/>
                      </a:cubicBezTo>
                      <a:cubicBezTo>
                        <a:pt x="1" y="212"/>
                        <a:pt x="61" y="266"/>
                        <a:pt x="126" y="266"/>
                      </a:cubicBezTo>
                      <a:cubicBezTo>
                        <a:pt x="157" y="266"/>
                        <a:pt x="188" y="254"/>
                        <a:pt x="215" y="227"/>
                      </a:cubicBezTo>
                      <a:cubicBezTo>
                        <a:pt x="299" y="155"/>
                        <a:pt x="251" y="13"/>
                        <a:pt x="13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2" name="Google Shape;7502;p31"/>
                <p:cNvSpPr/>
                <p:nvPr/>
              </p:nvSpPr>
              <p:spPr>
                <a:xfrm>
                  <a:off x="2667000" y="2083975"/>
                  <a:ext cx="7750" cy="6400"/>
                </a:xfrm>
                <a:custGeom>
                  <a:rect b="b" l="l" r="r" t="t"/>
                  <a:pathLst>
                    <a:path extrusionOk="0" h="256" w="310">
                      <a:moveTo>
                        <a:pt x="125" y="1"/>
                      </a:moveTo>
                      <a:cubicBezTo>
                        <a:pt x="60" y="1"/>
                        <a:pt x="0" y="57"/>
                        <a:pt x="0" y="133"/>
                      </a:cubicBezTo>
                      <a:cubicBezTo>
                        <a:pt x="0" y="205"/>
                        <a:pt x="65" y="256"/>
                        <a:pt x="132" y="256"/>
                      </a:cubicBezTo>
                      <a:cubicBezTo>
                        <a:pt x="165" y="256"/>
                        <a:pt x="199" y="244"/>
                        <a:pt x="226" y="216"/>
                      </a:cubicBezTo>
                      <a:cubicBezTo>
                        <a:pt x="310" y="145"/>
                        <a:pt x="250" y="2"/>
                        <a:pt x="143" y="2"/>
                      </a:cubicBezTo>
                      <a:cubicBezTo>
                        <a:pt x="137" y="1"/>
                        <a:pt x="131" y="1"/>
                        <a:pt x="12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3" name="Google Shape;7503;p31"/>
                <p:cNvSpPr/>
                <p:nvPr/>
              </p:nvSpPr>
              <p:spPr>
                <a:xfrm>
                  <a:off x="2303550" y="2080750"/>
                  <a:ext cx="7475" cy="6450"/>
                </a:xfrm>
                <a:custGeom>
                  <a:rect b="b" l="l" r="r" t="t"/>
                  <a:pathLst>
                    <a:path extrusionOk="0" h="258" w="299">
                      <a:moveTo>
                        <a:pt x="131" y="0"/>
                      </a:moveTo>
                      <a:cubicBezTo>
                        <a:pt x="60" y="0"/>
                        <a:pt x="0" y="48"/>
                        <a:pt x="0" y="131"/>
                      </a:cubicBezTo>
                      <a:cubicBezTo>
                        <a:pt x="0" y="206"/>
                        <a:pt x="64" y="258"/>
                        <a:pt x="131" y="258"/>
                      </a:cubicBezTo>
                      <a:cubicBezTo>
                        <a:pt x="160" y="258"/>
                        <a:pt x="190" y="248"/>
                        <a:pt x="215" y="226"/>
                      </a:cubicBezTo>
                      <a:cubicBezTo>
                        <a:pt x="298" y="143"/>
                        <a:pt x="251" y="0"/>
                        <a:pt x="13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4" name="Google Shape;7504;p31"/>
                <p:cNvSpPr/>
                <p:nvPr/>
              </p:nvSpPr>
              <p:spPr>
                <a:xfrm>
                  <a:off x="1918475" y="2471525"/>
                  <a:ext cx="9650" cy="6625"/>
                </a:xfrm>
                <a:custGeom>
                  <a:rect b="b" l="l" r="r" t="t"/>
                  <a:pathLst>
                    <a:path extrusionOk="0" h="265" w="386">
                      <a:moveTo>
                        <a:pt x="177" y="1"/>
                      </a:moveTo>
                      <a:cubicBezTo>
                        <a:pt x="1" y="1"/>
                        <a:pt x="4" y="264"/>
                        <a:pt x="188" y="264"/>
                      </a:cubicBezTo>
                      <a:cubicBezTo>
                        <a:pt x="191" y="264"/>
                        <a:pt x="195" y="264"/>
                        <a:pt x="199" y="264"/>
                      </a:cubicBezTo>
                      <a:cubicBezTo>
                        <a:pt x="203" y="264"/>
                        <a:pt x="207" y="264"/>
                        <a:pt x="210" y="264"/>
                      </a:cubicBezTo>
                      <a:cubicBezTo>
                        <a:pt x="383" y="264"/>
                        <a:pt x="386" y="1"/>
                        <a:pt x="220" y="1"/>
                      </a:cubicBezTo>
                      <a:cubicBezTo>
                        <a:pt x="214" y="1"/>
                        <a:pt x="207" y="1"/>
                        <a:pt x="199" y="2"/>
                      </a:cubicBezTo>
                      <a:cubicBezTo>
                        <a:pt x="191" y="1"/>
                        <a:pt x="184" y="1"/>
                        <a:pt x="17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5" name="Google Shape;7505;p31"/>
                <p:cNvSpPr/>
                <p:nvPr/>
              </p:nvSpPr>
              <p:spPr>
                <a:xfrm>
                  <a:off x="2306625" y="3102300"/>
                  <a:ext cx="7675" cy="6650"/>
                </a:xfrm>
                <a:custGeom>
                  <a:rect b="b" l="l" r="r" t="t"/>
                  <a:pathLst>
                    <a:path extrusionOk="0" h="266" w="307">
                      <a:moveTo>
                        <a:pt x="139" y="0"/>
                      </a:moveTo>
                      <a:cubicBezTo>
                        <a:pt x="68" y="0"/>
                        <a:pt x="8" y="60"/>
                        <a:pt x="8" y="131"/>
                      </a:cubicBezTo>
                      <a:cubicBezTo>
                        <a:pt x="0" y="212"/>
                        <a:pt x="63" y="265"/>
                        <a:pt x="131" y="265"/>
                      </a:cubicBezTo>
                      <a:cubicBezTo>
                        <a:pt x="163" y="265"/>
                        <a:pt x="196" y="253"/>
                        <a:pt x="223" y="227"/>
                      </a:cubicBezTo>
                      <a:cubicBezTo>
                        <a:pt x="306" y="143"/>
                        <a:pt x="258" y="12"/>
                        <a:pt x="13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6" name="Google Shape;7506;p31"/>
                <p:cNvSpPr/>
                <p:nvPr/>
              </p:nvSpPr>
              <p:spPr>
                <a:xfrm>
                  <a:off x="2209300" y="3393375"/>
                  <a:ext cx="7650" cy="6375"/>
                </a:xfrm>
                <a:custGeom>
                  <a:rect b="b" l="l" r="r" t="t"/>
                  <a:pathLst>
                    <a:path extrusionOk="0" h="255" w="306">
                      <a:moveTo>
                        <a:pt x="121" y="0"/>
                      </a:moveTo>
                      <a:cubicBezTo>
                        <a:pt x="58" y="0"/>
                        <a:pt x="8" y="55"/>
                        <a:pt x="8" y="121"/>
                      </a:cubicBezTo>
                      <a:cubicBezTo>
                        <a:pt x="0" y="201"/>
                        <a:pt x="63" y="255"/>
                        <a:pt x="131" y="255"/>
                      </a:cubicBezTo>
                      <a:cubicBezTo>
                        <a:pt x="163" y="255"/>
                        <a:pt x="196" y="243"/>
                        <a:pt x="222" y="216"/>
                      </a:cubicBezTo>
                      <a:cubicBezTo>
                        <a:pt x="306" y="145"/>
                        <a:pt x="258" y="2"/>
                        <a:pt x="139" y="2"/>
                      </a:cubicBezTo>
                      <a:cubicBezTo>
                        <a:pt x="133" y="1"/>
                        <a:pt x="127" y="0"/>
                        <a:pt x="12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7" name="Google Shape;7507;p31"/>
                <p:cNvSpPr/>
                <p:nvPr/>
              </p:nvSpPr>
              <p:spPr>
                <a:xfrm>
                  <a:off x="2083875" y="3702375"/>
                  <a:ext cx="7775" cy="6650"/>
                </a:xfrm>
                <a:custGeom>
                  <a:rect b="b" l="l" r="r" t="t"/>
                  <a:pathLst>
                    <a:path extrusionOk="0" h="266" w="311">
                      <a:moveTo>
                        <a:pt x="144" y="0"/>
                      </a:moveTo>
                      <a:cubicBezTo>
                        <a:pt x="60" y="0"/>
                        <a:pt x="1" y="60"/>
                        <a:pt x="1" y="131"/>
                      </a:cubicBezTo>
                      <a:cubicBezTo>
                        <a:pt x="1" y="212"/>
                        <a:pt x="66" y="265"/>
                        <a:pt x="135" y="265"/>
                      </a:cubicBezTo>
                      <a:cubicBezTo>
                        <a:pt x="167" y="265"/>
                        <a:pt x="200" y="253"/>
                        <a:pt x="227" y="227"/>
                      </a:cubicBezTo>
                      <a:cubicBezTo>
                        <a:pt x="310" y="143"/>
                        <a:pt x="251" y="0"/>
                        <a:pt x="14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8" name="Google Shape;7508;p31"/>
                <p:cNvSpPr/>
                <p:nvPr/>
              </p:nvSpPr>
              <p:spPr>
                <a:xfrm>
                  <a:off x="2559225" y="3660700"/>
                  <a:ext cx="6875" cy="6275"/>
                </a:xfrm>
                <a:custGeom>
                  <a:rect b="b" l="l" r="r" t="t"/>
                  <a:pathLst>
                    <a:path extrusionOk="0" h="251" w="275">
                      <a:moveTo>
                        <a:pt x="132" y="0"/>
                      </a:moveTo>
                      <a:cubicBezTo>
                        <a:pt x="60" y="0"/>
                        <a:pt x="1" y="48"/>
                        <a:pt x="1" y="120"/>
                      </a:cubicBezTo>
                      <a:cubicBezTo>
                        <a:pt x="1" y="203"/>
                        <a:pt x="60" y="250"/>
                        <a:pt x="132" y="250"/>
                      </a:cubicBezTo>
                      <a:cubicBezTo>
                        <a:pt x="215" y="250"/>
                        <a:pt x="275" y="203"/>
                        <a:pt x="275" y="120"/>
                      </a:cubicBezTo>
                      <a:cubicBezTo>
                        <a:pt x="275" y="48"/>
                        <a:pt x="215" y="0"/>
                        <a:pt x="13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9" name="Google Shape;7509;p31"/>
                <p:cNvSpPr/>
                <p:nvPr/>
              </p:nvSpPr>
              <p:spPr>
                <a:xfrm>
                  <a:off x="2366350" y="4374475"/>
                  <a:ext cx="6875" cy="6575"/>
                </a:xfrm>
                <a:custGeom>
                  <a:rect b="b" l="l" r="r" t="t"/>
                  <a:pathLst>
                    <a:path extrusionOk="0" h="263" w="275">
                      <a:moveTo>
                        <a:pt x="144" y="1"/>
                      </a:moveTo>
                      <a:cubicBezTo>
                        <a:pt x="60" y="1"/>
                        <a:pt x="1" y="60"/>
                        <a:pt x="1" y="132"/>
                      </a:cubicBezTo>
                      <a:cubicBezTo>
                        <a:pt x="1" y="203"/>
                        <a:pt x="60" y="263"/>
                        <a:pt x="144" y="263"/>
                      </a:cubicBezTo>
                      <a:cubicBezTo>
                        <a:pt x="215" y="263"/>
                        <a:pt x="275" y="203"/>
                        <a:pt x="275" y="132"/>
                      </a:cubicBezTo>
                      <a:cubicBezTo>
                        <a:pt x="275" y="60"/>
                        <a:pt x="215" y="1"/>
                        <a:pt x="14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0" name="Google Shape;7510;p31"/>
                <p:cNvSpPr/>
                <p:nvPr/>
              </p:nvSpPr>
              <p:spPr>
                <a:xfrm>
                  <a:off x="3070300" y="3765175"/>
                  <a:ext cx="7475" cy="6650"/>
                </a:xfrm>
                <a:custGeom>
                  <a:rect b="b" l="l" r="r" t="t"/>
                  <a:pathLst>
                    <a:path extrusionOk="0" h="266" w="299">
                      <a:moveTo>
                        <a:pt x="132" y="1"/>
                      </a:moveTo>
                      <a:cubicBezTo>
                        <a:pt x="61" y="1"/>
                        <a:pt x="1" y="60"/>
                        <a:pt x="1" y="132"/>
                      </a:cubicBezTo>
                      <a:cubicBezTo>
                        <a:pt x="1" y="212"/>
                        <a:pt x="61" y="266"/>
                        <a:pt x="126" y="266"/>
                      </a:cubicBezTo>
                      <a:cubicBezTo>
                        <a:pt x="157" y="266"/>
                        <a:pt x="188" y="254"/>
                        <a:pt x="215" y="227"/>
                      </a:cubicBezTo>
                      <a:cubicBezTo>
                        <a:pt x="299" y="143"/>
                        <a:pt x="251" y="12"/>
                        <a:pt x="13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1" name="Google Shape;7511;p31"/>
                <p:cNvSpPr/>
                <p:nvPr/>
              </p:nvSpPr>
              <p:spPr>
                <a:xfrm>
                  <a:off x="2988150" y="3991400"/>
                  <a:ext cx="7475" cy="6450"/>
                </a:xfrm>
                <a:custGeom>
                  <a:rect b="b" l="l" r="r" t="t"/>
                  <a:pathLst>
                    <a:path extrusionOk="0" h="258" w="299">
                      <a:moveTo>
                        <a:pt x="132" y="0"/>
                      </a:moveTo>
                      <a:cubicBezTo>
                        <a:pt x="60" y="0"/>
                        <a:pt x="1" y="48"/>
                        <a:pt x="1" y="131"/>
                      </a:cubicBezTo>
                      <a:cubicBezTo>
                        <a:pt x="1" y="206"/>
                        <a:pt x="65" y="258"/>
                        <a:pt x="132" y="258"/>
                      </a:cubicBezTo>
                      <a:cubicBezTo>
                        <a:pt x="161" y="258"/>
                        <a:pt x="190" y="248"/>
                        <a:pt x="215" y="226"/>
                      </a:cubicBezTo>
                      <a:cubicBezTo>
                        <a:pt x="299" y="143"/>
                        <a:pt x="251" y="0"/>
                        <a:pt x="13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2" name="Google Shape;7512;p31"/>
                <p:cNvSpPr/>
                <p:nvPr/>
              </p:nvSpPr>
              <p:spPr>
                <a:xfrm>
                  <a:off x="2795575" y="4192900"/>
                  <a:ext cx="7475" cy="6650"/>
                </a:xfrm>
                <a:custGeom>
                  <a:rect b="b" l="l" r="r" t="t"/>
                  <a:pathLst>
                    <a:path extrusionOk="0" h="266" w="299">
                      <a:moveTo>
                        <a:pt x="131" y="1"/>
                      </a:moveTo>
                      <a:cubicBezTo>
                        <a:pt x="60" y="1"/>
                        <a:pt x="1" y="60"/>
                        <a:pt x="1" y="132"/>
                      </a:cubicBezTo>
                      <a:cubicBezTo>
                        <a:pt x="1" y="212"/>
                        <a:pt x="61" y="266"/>
                        <a:pt x="125" y="266"/>
                      </a:cubicBezTo>
                      <a:cubicBezTo>
                        <a:pt x="156" y="266"/>
                        <a:pt x="188" y="254"/>
                        <a:pt x="215" y="227"/>
                      </a:cubicBezTo>
                      <a:cubicBezTo>
                        <a:pt x="298" y="144"/>
                        <a:pt x="251" y="13"/>
                        <a:pt x="13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3" name="Google Shape;7513;p31"/>
                <p:cNvSpPr/>
                <p:nvPr/>
              </p:nvSpPr>
              <p:spPr>
                <a:xfrm>
                  <a:off x="3423925" y="3518125"/>
                  <a:ext cx="7775" cy="6650"/>
                </a:xfrm>
                <a:custGeom>
                  <a:rect b="b" l="l" r="r" t="t"/>
                  <a:pathLst>
                    <a:path extrusionOk="0" h="266" w="311">
                      <a:moveTo>
                        <a:pt x="143" y="0"/>
                      </a:moveTo>
                      <a:cubicBezTo>
                        <a:pt x="72" y="0"/>
                        <a:pt x="1" y="60"/>
                        <a:pt x="1" y="131"/>
                      </a:cubicBezTo>
                      <a:cubicBezTo>
                        <a:pt x="1" y="212"/>
                        <a:pt x="66" y="265"/>
                        <a:pt x="135" y="265"/>
                      </a:cubicBezTo>
                      <a:cubicBezTo>
                        <a:pt x="167" y="265"/>
                        <a:pt x="200" y="253"/>
                        <a:pt x="227" y="227"/>
                      </a:cubicBezTo>
                      <a:cubicBezTo>
                        <a:pt x="310" y="143"/>
                        <a:pt x="263" y="0"/>
                        <a:pt x="14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4" name="Google Shape;7514;p31"/>
                <p:cNvSpPr/>
                <p:nvPr/>
              </p:nvSpPr>
              <p:spPr>
                <a:xfrm>
                  <a:off x="4689275" y="3780950"/>
                  <a:ext cx="7750" cy="6650"/>
                </a:xfrm>
                <a:custGeom>
                  <a:rect b="b" l="l" r="r" t="t"/>
                  <a:pathLst>
                    <a:path extrusionOk="0" h="266" w="310">
                      <a:moveTo>
                        <a:pt x="143" y="1"/>
                      </a:moveTo>
                      <a:cubicBezTo>
                        <a:pt x="60" y="1"/>
                        <a:pt x="0" y="60"/>
                        <a:pt x="0" y="132"/>
                      </a:cubicBezTo>
                      <a:cubicBezTo>
                        <a:pt x="0" y="212"/>
                        <a:pt x="66" y="266"/>
                        <a:pt x="134" y="266"/>
                      </a:cubicBezTo>
                      <a:cubicBezTo>
                        <a:pt x="166" y="266"/>
                        <a:pt x="199" y="254"/>
                        <a:pt x="226" y="227"/>
                      </a:cubicBezTo>
                      <a:cubicBezTo>
                        <a:pt x="310" y="143"/>
                        <a:pt x="250" y="1"/>
                        <a:pt x="14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5" name="Google Shape;7515;p31"/>
                <p:cNvSpPr/>
                <p:nvPr/>
              </p:nvSpPr>
              <p:spPr>
                <a:xfrm>
                  <a:off x="3730525" y="4181600"/>
                  <a:ext cx="7450" cy="6450"/>
                </a:xfrm>
                <a:custGeom>
                  <a:rect b="b" l="l" r="r" t="t"/>
                  <a:pathLst>
                    <a:path extrusionOk="0" h="258" w="298">
                      <a:moveTo>
                        <a:pt x="131" y="0"/>
                      </a:moveTo>
                      <a:cubicBezTo>
                        <a:pt x="60" y="0"/>
                        <a:pt x="0" y="60"/>
                        <a:pt x="0" y="131"/>
                      </a:cubicBezTo>
                      <a:cubicBezTo>
                        <a:pt x="0" y="206"/>
                        <a:pt x="64" y="258"/>
                        <a:pt x="131" y="258"/>
                      </a:cubicBezTo>
                      <a:cubicBezTo>
                        <a:pt x="160" y="258"/>
                        <a:pt x="189" y="248"/>
                        <a:pt x="214" y="227"/>
                      </a:cubicBezTo>
                      <a:cubicBezTo>
                        <a:pt x="298" y="143"/>
                        <a:pt x="250" y="12"/>
                        <a:pt x="13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6" name="Google Shape;7516;p31"/>
                <p:cNvSpPr/>
                <p:nvPr/>
              </p:nvSpPr>
              <p:spPr>
                <a:xfrm>
                  <a:off x="3041150" y="3291300"/>
                  <a:ext cx="6850" cy="6575"/>
                </a:xfrm>
                <a:custGeom>
                  <a:rect b="b" l="l" r="r" t="t"/>
                  <a:pathLst>
                    <a:path extrusionOk="0" h="263" w="274">
                      <a:moveTo>
                        <a:pt x="143" y="1"/>
                      </a:moveTo>
                      <a:cubicBezTo>
                        <a:pt x="72" y="1"/>
                        <a:pt x="0" y="60"/>
                        <a:pt x="0" y="132"/>
                      </a:cubicBezTo>
                      <a:cubicBezTo>
                        <a:pt x="0" y="203"/>
                        <a:pt x="72" y="263"/>
                        <a:pt x="143" y="263"/>
                      </a:cubicBezTo>
                      <a:cubicBezTo>
                        <a:pt x="214" y="263"/>
                        <a:pt x="274" y="203"/>
                        <a:pt x="274" y="132"/>
                      </a:cubicBezTo>
                      <a:cubicBezTo>
                        <a:pt x="274" y="60"/>
                        <a:pt x="214" y="1"/>
                        <a:pt x="14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7" name="Google Shape;7517;p31"/>
                <p:cNvSpPr/>
                <p:nvPr/>
              </p:nvSpPr>
              <p:spPr>
                <a:xfrm>
                  <a:off x="2792000" y="3183250"/>
                  <a:ext cx="7775" cy="6650"/>
                </a:xfrm>
                <a:custGeom>
                  <a:rect b="b" l="l" r="r" t="t"/>
                  <a:pathLst>
                    <a:path extrusionOk="0" h="266" w="311">
                      <a:moveTo>
                        <a:pt x="144" y="1"/>
                      </a:moveTo>
                      <a:cubicBezTo>
                        <a:pt x="60" y="1"/>
                        <a:pt x="1" y="60"/>
                        <a:pt x="1" y="132"/>
                      </a:cubicBezTo>
                      <a:cubicBezTo>
                        <a:pt x="1" y="213"/>
                        <a:pt x="66" y="266"/>
                        <a:pt x="135" y="266"/>
                      </a:cubicBezTo>
                      <a:cubicBezTo>
                        <a:pt x="167" y="266"/>
                        <a:pt x="200" y="254"/>
                        <a:pt x="227" y="227"/>
                      </a:cubicBezTo>
                      <a:cubicBezTo>
                        <a:pt x="310" y="144"/>
                        <a:pt x="251" y="1"/>
                        <a:pt x="14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8" name="Google Shape;7518;p31"/>
                <p:cNvSpPr/>
                <p:nvPr/>
              </p:nvSpPr>
              <p:spPr>
                <a:xfrm>
                  <a:off x="2931600" y="2869500"/>
                  <a:ext cx="7775" cy="6500"/>
                </a:xfrm>
                <a:custGeom>
                  <a:rect b="b" l="l" r="r" t="t"/>
                  <a:pathLst>
                    <a:path extrusionOk="0" h="260" w="311">
                      <a:moveTo>
                        <a:pt x="123" y="0"/>
                      </a:moveTo>
                      <a:cubicBezTo>
                        <a:pt x="50" y="0"/>
                        <a:pt x="1" y="56"/>
                        <a:pt x="1" y="133"/>
                      </a:cubicBezTo>
                      <a:cubicBezTo>
                        <a:pt x="1" y="208"/>
                        <a:pt x="70" y="259"/>
                        <a:pt x="141" y="259"/>
                      </a:cubicBezTo>
                      <a:cubicBezTo>
                        <a:pt x="171" y="259"/>
                        <a:pt x="202" y="249"/>
                        <a:pt x="227" y="228"/>
                      </a:cubicBezTo>
                      <a:cubicBezTo>
                        <a:pt x="310" y="145"/>
                        <a:pt x="251" y="2"/>
                        <a:pt x="144" y="2"/>
                      </a:cubicBezTo>
                      <a:cubicBezTo>
                        <a:pt x="136" y="1"/>
                        <a:pt x="129" y="0"/>
                        <a:pt x="12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9" name="Google Shape;7519;p31"/>
                <p:cNvSpPr/>
                <p:nvPr/>
              </p:nvSpPr>
              <p:spPr>
                <a:xfrm>
                  <a:off x="2775025" y="2452800"/>
                  <a:ext cx="7475" cy="6675"/>
                </a:xfrm>
                <a:custGeom>
                  <a:rect b="b" l="l" r="r" t="t"/>
                  <a:pathLst>
                    <a:path extrusionOk="0" h="267" w="299">
                      <a:moveTo>
                        <a:pt x="132" y="1"/>
                      </a:moveTo>
                      <a:cubicBezTo>
                        <a:pt x="61" y="1"/>
                        <a:pt x="1" y="61"/>
                        <a:pt x="1" y="132"/>
                      </a:cubicBezTo>
                      <a:cubicBezTo>
                        <a:pt x="1" y="213"/>
                        <a:pt x="61" y="266"/>
                        <a:pt x="126" y="266"/>
                      </a:cubicBezTo>
                      <a:cubicBezTo>
                        <a:pt x="157" y="266"/>
                        <a:pt x="188" y="254"/>
                        <a:pt x="215" y="227"/>
                      </a:cubicBezTo>
                      <a:cubicBezTo>
                        <a:pt x="299" y="156"/>
                        <a:pt x="251" y="13"/>
                        <a:pt x="13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0" name="Google Shape;7520;p31"/>
                <p:cNvSpPr/>
                <p:nvPr/>
              </p:nvSpPr>
              <p:spPr>
                <a:xfrm>
                  <a:off x="3629900" y="2809400"/>
                  <a:ext cx="7775" cy="6650"/>
                </a:xfrm>
                <a:custGeom>
                  <a:rect b="b" l="l" r="r" t="t"/>
                  <a:pathLst>
                    <a:path extrusionOk="0" h="266" w="311">
                      <a:moveTo>
                        <a:pt x="144" y="1"/>
                      </a:moveTo>
                      <a:cubicBezTo>
                        <a:pt x="72" y="1"/>
                        <a:pt x="1" y="60"/>
                        <a:pt x="1" y="132"/>
                      </a:cubicBezTo>
                      <a:cubicBezTo>
                        <a:pt x="1" y="212"/>
                        <a:pt x="66" y="266"/>
                        <a:pt x="135" y="266"/>
                      </a:cubicBezTo>
                      <a:cubicBezTo>
                        <a:pt x="167" y="266"/>
                        <a:pt x="200" y="254"/>
                        <a:pt x="227" y="227"/>
                      </a:cubicBezTo>
                      <a:cubicBezTo>
                        <a:pt x="310" y="144"/>
                        <a:pt x="251" y="1"/>
                        <a:pt x="14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1" name="Google Shape;7521;p31"/>
                <p:cNvSpPr/>
                <p:nvPr/>
              </p:nvSpPr>
              <p:spPr>
                <a:xfrm>
                  <a:off x="3815350" y="3113600"/>
                  <a:ext cx="7450" cy="6650"/>
                </a:xfrm>
                <a:custGeom>
                  <a:rect b="b" l="l" r="r" t="t"/>
                  <a:pathLst>
                    <a:path extrusionOk="0" h="266" w="298">
                      <a:moveTo>
                        <a:pt x="131" y="1"/>
                      </a:moveTo>
                      <a:cubicBezTo>
                        <a:pt x="60" y="1"/>
                        <a:pt x="0" y="60"/>
                        <a:pt x="0" y="132"/>
                      </a:cubicBezTo>
                      <a:cubicBezTo>
                        <a:pt x="0" y="213"/>
                        <a:pt x="61" y="266"/>
                        <a:pt x="125" y="266"/>
                      </a:cubicBezTo>
                      <a:cubicBezTo>
                        <a:pt x="156" y="266"/>
                        <a:pt x="188" y="254"/>
                        <a:pt x="215" y="227"/>
                      </a:cubicBezTo>
                      <a:cubicBezTo>
                        <a:pt x="298" y="156"/>
                        <a:pt x="250" y="13"/>
                        <a:pt x="13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2" name="Google Shape;7522;p31"/>
                <p:cNvSpPr/>
                <p:nvPr/>
              </p:nvSpPr>
              <p:spPr>
                <a:xfrm>
                  <a:off x="2695275" y="3010025"/>
                  <a:ext cx="6850" cy="6575"/>
                </a:xfrm>
                <a:custGeom>
                  <a:rect b="b" l="l" r="r" t="t"/>
                  <a:pathLst>
                    <a:path extrusionOk="0" h="263" w="274">
                      <a:moveTo>
                        <a:pt x="131" y="0"/>
                      </a:moveTo>
                      <a:cubicBezTo>
                        <a:pt x="60" y="0"/>
                        <a:pt x="0" y="60"/>
                        <a:pt x="0" y="131"/>
                      </a:cubicBezTo>
                      <a:cubicBezTo>
                        <a:pt x="0" y="203"/>
                        <a:pt x="60" y="262"/>
                        <a:pt x="131" y="262"/>
                      </a:cubicBezTo>
                      <a:cubicBezTo>
                        <a:pt x="203" y="262"/>
                        <a:pt x="274" y="203"/>
                        <a:pt x="274" y="131"/>
                      </a:cubicBezTo>
                      <a:cubicBezTo>
                        <a:pt x="274" y="60"/>
                        <a:pt x="203" y="0"/>
                        <a:pt x="13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3" name="Google Shape;7523;p31"/>
                <p:cNvSpPr/>
                <p:nvPr/>
              </p:nvSpPr>
              <p:spPr>
                <a:xfrm>
                  <a:off x="1995775" y="2767725"/>
                  <a:ext cx="7750" cy="6475"/>
                </a:xfrm>
                <a:custGeom>
                  <a:rect b="b" l="l" r="r" t="t"/>
                  <a:pathLst>
                    <a:path extrusionOk="0" h="259" w="310">
                      <a:moveTo>
                        <a:pt x="143" y="1"/>
                      </a:moveTo>
                      <a:cubicBezTo>
                        <a:pt x="72" y="1"/>
                        <a:pt x="12" y="60"/>
                        <a:pt x="0" y="132"/>
                      </a:cubicBezTo>
                      <a:cubicBezTo>
                        <a:pt x="0" y="207"/>
                        <a:pt x="70" y="258"/>
                        <a:pt x="141" y="258"/>
                      </a:cubicBezTo>
                      <a:cubicBezTo>
                        <a:pt x="171" y="258"/>
                        <a:pt x="201" y="249"/>
                        <a:pt x="227" y="227"/>
                      </a:cubicBezTo>
                      <a:cubicBezTo>
                        <a:pt x="310" y="144"/>
                        <a:pt x="250" y="1"/>
                        <a:pt x="14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4" name="Google Shape;7524;p31"/>
                <p:cNvSpPr/>
                <p:nvPr/>
              </p:nvSpPr>
              <p:spPr>
                <a:xfrm>
                  <a:off x="1842475" y="2609675"/>
                  <a:ext cx="7475" cy="6525"/>
                </a:xfrm>
                <a:custGeom>
                  <a:rect b="b" l="l" r="r" t="t"/>
                  <a:pathLst>
                    <a:path extrusionOk="0" h="261" w="299">
                      <a:moveTo>
                        <a:pt x="132" y="1"/>
                      </a:moveTo>
                      <a:cubicBezTo>
                        <a:pt x="60" y="1"/>
                        <a:pt x="1" y="60"/>
                        <a:pt x="1" y="132"/>
                      </a:cubicBezTo>
                      <a:cubicBezTo>
                        <a:pt x="1" y="212"/>
                        <a:pt x="61" y="260"/>
                        <a:pt x="126" y="260"/>
                      </a:cubicBezTo>
                      <a:cubicBezTo>
                        <a:pt x="157" y="260"/>
                        <a:pt x="188" y="250"/>
                        <a:pt x="215" y="227"/>
                      </a:cubicBezTo>
                      <a:cubicBezTo>
                        <a:pt x="298" y="143"/>
                        <a:pt x="251" y="12"/>
                        <a:pt x="13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5" name="Google Shape;7525;p31"/>
                <p:cNvSpPr/>
                <p:nvPr/>
              </p:nvSpPr>
              <p:spPr>
                <a:xfrm>
                  <a:off x="1810500" y="1837825"/>
                  <a:ext cx="9225" cy="6625"/>
                </a:xfrm>
                <a:custGeom>
                  <a:rect b="b" l="l" r="r" t="t"/>
                  <a:pathLst>
                    <a:path extrusionOk="0" h="265" w="369">
                      <a:moveTo>
                        <a:pt x="164" y="0"/>
                      </a:moveTo>
                      <a:cubicBezTo>
                        <a:pt x="1" y="0"/>
                        <a:pt x="1" y="265"/>
                        <a:pt x="164" y="265"/>
                      </a:cubicBezTo>
                      <a:cubicBezTo>
                        <a:pt x="170" y="265"/>
                        <a:pt x="177" y="265"/>
                        <a:pt x="184" y="264"/>
                      </a:cubicBezTo>
                      <a:cubicBezTo>
                        <a:pt x="191" y="265"/>
                        <a:pt x="198" y="265"/>
                        <a:pt x="205" y="265"/>
                      </a:cubicBezTo>
                      <a:cubicBezTo>
                        <a:pt x="368" y="265"/>
                        <a:pt x="368" y="0"/>
                        <a:pt x="205" y="0"/>
                      </a:cubicBezTo>
                      <a:cubicBezTo>
                        <a:pt x="198" y="0"/>
                        <a:pt x="191" y="1"/>
                        <a:pt x="184" y="2"/>
                      </a:cubicBezTo>
                      <a:cubicBezTo>
                        <a:pt x="177" y="1"/>
                        <a:pt x="170" y="0"/>
                        <a:pt x="16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6" name="Google Shape;7526;p31"/>
                <p:cNvSpPr/>
                <p:nvPr/>
              </p:nvSpPr>
              <p:spPr>
                <a:xfrm>
                  <a:off x="1120375" y="1474375"/>
                  <a:ext cx="7450" cy="6400"/>
                </a:xfrm>
                <a:custGeom>
                  <a:rect b="b" l="l" r="r" t="t"/>
                  <a:pathLst>
                    <a:path extrusionOk="0" h="256" w="298">
                      <a:moveTo>
                        <a:pt x="113" y="1"/>
                      </a:moveTo>
                      <a:cubicBezTo>
                        <a:pt x="50" y="1"/>
                        <a:pt x="0" y="57"/>
                        <a:pt x="0" y="133"/>
                      </a:cubicBezTo>
                      <a:cubicBezTo>
                        <a:pt x="0" y="205"/>
                        <a:pt x="59" y="256"/>
                        <a:pt x="124" y="256"/>
                      </a:cubicBezTo>
                      <a:cubicBezTo>
                        <a:pt x="155" y="256"/>
                        <a:pt x="187" y="244"/>
                        <a:pt x="214" y="217"/>
                      </a:cubicBezTo>
                      <a:cubicBezTo>
                        <a:pt x="298" y="145"/>
                        <a:pt x="250" y="2"/>
                        <a:pt x="131" y="2"/>
                      </a:cubicBezTo>
                      <a:cubicBezTo>
                        <a:pt x="125" y="1"/>
                        <a:pt x="119" y="1"/>
                        <a:pt x="11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7" name="Google Shape;7527;p31"/>
                <p:cNvSpPr/>
                <p:nvPr/>
              </p:nvSpPr>
              <p:spPr>
                <a:xfrm>
                  <a:off x="1754675" y="1531525"/>
                  <a:ext cx="7750" cy="6400"/>
                </a:xfrm>
                <a:custGeom>
                  <a:rect b="b" l="l" r="r" t="t"/>
                  <a:pathLst>
                    <a:path extrusionOk="0" h="256" w="310">
                      <a:moveTo>
                        <a:pt x="125" y="1"/>
                      </a:moveTo>
                      <a:cubicBezTo>
                        <a:pt x="60" y="1"/>
                        <a:pt x="0" y="57"/>
                        <a:pt x="0" y="133"/>
                      </a:cubicBezTo>
                      <a:cubicBezTo>
                        <a:pt x="0" y="205"/>
                        <a:pt x="65" y="256"/>
                        <a:pt x="133" y="256"/>
                      </a:cubicBezTo>
                      <a:cubicBezTo>
                        <a:pt x="166" y="256"/>
                        <a:pt x="199" y="244"/>
                        <a:pt x="227" y="217"/>
                      </a:cubicBezTo>
                      <a:cubicBezTo>
                        <a:pt x="310" y="145"/>
                        <a:pt x="250" y="2"/>
                        <a:pt x="143" y="2"/>
                      </a:cubicBezTo>
                      <a:cubicBezTo>
                        <a:pt x="137" y="1"/>
                        <a:pt x="131" y="1"/>
                        <a:pt x="12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8" name="Google Shape;7528;p31"/>
                <p:cNvSpPr/>
                <p:nvPr/>
              </p:nvSpPr>
              <p:spPr>
                <a:xfrm>
                  <a:off x="1641050" y="1002925"/>
                  <a:ext cx="7675" cy="6650"/>
                </a:xfrm>
                <a:custGeom>
                  <a:rect b="b" l="l" r="r" t="t"/>
                  <a:pathLst>
                    <a:path extrusionOk="0" h="266" w="307">
                      <a:moveTo>
                        <a:pt x="140" y="1"/>
                      </a:moveTo>
                      <a:cubicBezTo>
                        <a:pt x="69" y="1"/>
                        <a:pt x="9" y="60"/>
                        <a:pt x="9" y="132"/>
                      </a:cubicBezTo>
                      <a:cubicBezTo>
                        <a:pt x="1" y="212"/>
                        <a:pt x="64" y="266"/>
                        <a:pt x="132" y="266"/>
                      </a:cubicBezTo>
                      <a:cubicBezTo>
                        <a:pt x="164" y="266"/>
                        <a:pt x="197" y="254"/>
                        <a:pt x="223" y="227"/>
                      </a:cubicBezTo>
                      <a:cubicBezTo>
                        <a:pt x="307" y="144"/>
                        <a:pt x="259" y="1"/>
                        <a:pt x="14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9" name="Google Shape;7529;p31"/>
                <p:cNvSpPr/>
                <p:nvPr/>
              </p:nvSpPr>
              <p:spPr>
                <a:xfrm>
                  <a:off x="1448075" y="2492100"/>
                  <a:ext cx="7775" cy="6650"/>
                </a:xfrm>
                <a:custGeom>
                  <a:rect b="b" l="l" r="r" t="t"/>
                  <a:pathLst>
                    <a:path extrusionOk="0" h="266" w="311">
                      <a:moveTo>
                        <a:pt x="144" y="1"/>
                      </a:moveTo>
                      <a:cubicBezTo>
                        <a:pt x="72" y="1"/>
                        <a:pt x="13" y="60"/>
                        <a:pt x="1" y="132"/>
                      </a:cubicBezTo>
                      <a:cubicBezTo>
                        <a:pt x="1" y="212"/>
                        <a:pt x="67" y="266"/>
                        <a:pt x="135" y="266"/>
                      </a:cubicBezTo>
                      <a:cubicBezTo>
                        <a:pt x="167" y="266"/>
                        <a:pt x="200" y="254"/>
                        <a:pt x="227" y="227"/>
                      </a:cubicBezTo>
                      <a:cubicBezTo>
                        <a:pt x="310" y="155"/>
                        <a:pt x="263" y="13"/>
                        <a:pt x="14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0" name="Google Shape;7530;p31"/>
                <p:cNvSpPr/>
                <p:nvPr/>
              </p:nvSpPr>
              <p:spPr>
                <a:xfrm>
                  <a:off x="1562550" y="2880800"/>
                  <a:ext cx="9225" cy="6650"/>
                </a:xfrm>
                <a:custGeom>
                  <a:rect b="b" l="l" r="r" t="t"/>
                  <a:pathLst>
                    <a:path extrusionOk="0" h="266" w="369">
                      <a:moveTo>
                        <a:pt x="164" y="1"/>
                      </a:moveTo>
                      <a:cubicBezTo>
                        <a:pt x="1" y="1"/>
                        <a:pt x="1" y="265"/>
                        <a:pt x="164" y="265"/>
                      </a:cubicBezTo>
                      <a:cubicBezTo>
                        <a:pt x="171" y="265"/>
                        <a:pt x="177" y="265"/>
                        <a:pt x="184" y="264"/>
                      </a:cubicBezTo>
                      <a:cubicBezTo>
                        <a:pt x="191" y="265"/>
                        <a:pt x="198" y="265"/>
                        <a:pt x="205" y="265"/>
                      </a:cubicBezTo>
                      <a:cubicBezTo>
                        <a:pt x="368" y="265"/>
                        <a:pt x="368" y="1"/>
                        <a:pt x="205" y="1"/>
                      </a:cubicBezTo>
                      <a:cubicBezTo>
                        <a:pt x="198" y="1"/>
                        <a:pt x="191" y="1"/>
                        <a:pt x="184" y="2"/>
                      </a:cubicBezTo>
                      <a:cubicBezTo>
                        <a:pt x="177" y="1"/>
                        <a:pt x="171" y="1"/>
                        <a:pt x="16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1" name="Google Shape;7531;p31"/>
                <p:cNvSpPr/>
                <p:nvPr/>
              </p:nvSpPr>
              <p:spPr>
                <a:xfrm>
                  <a:off x="2004500" y="2263775"/>
                  <a:ext cx="9350" cy="6600"/>
                </a:xfrm>
                <a:custGeom>
                  <a:rect b="b" l="l" r="r" t="t"/>
                  <a:pathLst>
                    <a:path extrusionOk="0" h="264" w="374">
                      <a:moveTo>
                        <a:pt x="166" y="0"/>
                      </a:moveTo>
                      <a:cubicBezTo>
                        <a:pt x="0" y="0"/>
                        <a:pt x="4" y="264"/>
                        <a:pt x="176" y="264"/>
                      </a:cubicBezTo>
                      <a:cubicBezTo>
                        <a:pt x="180" y="264"/>
                        <a:pt x="183" y="264"/>
                        <a:pt x="187" y="263"/>
                      </a:cubicBezTo>
                      <a:cubicBezTo>
                        <a:pt x="191" y="264"/>
                        <a:pt x="195" y="264"/>
                        <a:pt x="198" y="264"/>
                      </a:cubicBezTo>
                      <a:cubicBezTo>
                        <a:pt x="371" y="264"/>
                        <a:pt x="374" y="0"/>
                        <a:pt x="208" y="0"/>
                      </a:cubicBezTo>
                      <a:cubicBezTo>
                        <a:pt x="202" y="0"/>
                        <a:pt x="195" y="1"/>
                        <a:pt x="187" y="2"/>
                      </a:cubicBezTo>
                      <a:cubicBezTo>
                        <a:pt x="180" y="1"/>
                        <a:pt x="173" y="0"/>
                        <a:pt x="16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2" name="Google Shape;7532;p31"/>
                <p:cNvSpPr/>
                <p:nvPr/>
              </p:nvSpPr>
              <p:spPr>
                <a:xfrm>
                  <a:off x="1084350" y="2031025"/>
                  <a:ext cx="7475" cy="6600"/>
                </a:xfrm>
                <a:custGeom>
                  <a:rect b="b" l="l" r="r" t="t"/>
                  <a:pathLst>
                    <a:path extrusionOk="0" h="264" w="299">
                      <a:moveTo>
                        <a:pt x="131" y="1"/>
                      </a:moveTo>
                      <a:cubicBezTo>
                        <a:pt x="60" y="1"/>
                        <a:pt x="0" y="60"/>
                        <a:pt x="0" y="132"/>
                      </a:cubicBezTo>
                      <a:cubicBezTo>
                        <a:pt x="0" y="206"/>
                        <a:pt x="64" y="264"/>
                        <a:pt x="130" y="264"/>
                      </a:cubicBezTo>
                      <a:cubicBezTo>
                        <a:pt x="160" y="264"/>
                        <a:pt x="189" y="253"/>
                        <a:pt x="215" y="227"/>
                      </a:cubicBezTo>
                      <a:cubicBezTo>
                        <a:pt x="298" y="144"/>
                        <a:pt x="251" y="1"/>
                        <a:pt x="13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3" name="Google Shape;7533;p31"/>
                <p:cNvSpPr/>
                <p:nvPr/>
              </p:nvSpPr>
              <p:spPr>
                <a:xfrm>
                  <a:off x="1136450" y="2258750"/>
                  <a:ext cx="7450" cy="6450"/>
                </a:xfrm>
                <a:custGeom>
                  <a:rect b="b" l="l" r="r" t="t"/>
                  <a:pathLst>
                    <a:path extrusionOk="0" h="258" w="298">
                      <a:moveTo>
                        <a:pt x="131" y="0"/>
                      </a:moveTo>
                      <a:cubicBezTo>
                        <a:pt x="60" y="0"/>
                        <a:pt x="0" y="48"/>
                        <a:pt x="0" y="131"/>
                      </a:cubicBezTo>
                      <a:cubicBezTo>
                        <a:pt x="0" y="206"/>
                        <a:pt x="64" y="258"/>
                        <a:pt x="131" y="258"/>
                      </a:cubicBezTo>
                      <a:cubicBezTo>
                        <a:pt x="160" y="258"/>
                        <a:pt x="189" y="248"/>
                        <a:pt x="214" y="226"/>
                      </a:cubicBezTo>
                      <a:cubicBezTo>
                        <a:pt x="298" y="143"/>
                        <a:pt x="250" y="0"/>
                        <a:pt x="13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4" name="Google Shape;7534;p31"/>
                <p:cNvSpPr/>
                <p:nvPr/>
              </p:nvSpPr>
              <p:spPr>
                <a:xfrm>
                  <a:off x="2517275" y="1742000"/>
                  <a:ext cx="7750" cy="6475"/>
                </a:xfrm>
                <a:custGeom>
                  <a:rect b="b" l="l" r="r" t="t"/>
                  <a:pathLst>
                    <a:path extrusionOk="0" h="259" w="310">
                      <a:moveTo>
                        <a:pt x="143" y="1"/>
                      </a:moveTo>
                      <a:cubicBezTo>
                        <a:pt x="60" y="1"/>
                        <a:pt x="0" y="60"/>
                        <a:pt x="0" y="132"/>
                      </a:cubicBezTo>
                      <a:cubicBezTo>
                        <a:pt x="0" y="207"/>
                        <a:pt x="70" y="258"/>
                        <a:pt x="140" y="258"/>
                      </a:cubicBezTo>
                      <a:cubicBezTo>
                        <a:pt x="171" y="258"/>
                        <a:pt x="201" y="249"/>
                        <a:pt x="226" y="227"/>
                      </a:cubicBezTo>
                      <a:cubicBezTo>
                        <a:pt x="310" y="144"/>
                        <a:pt x="250" y="1"/>
                        <a:pt x="14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5" name="Google Shape;7535;p31"/>
                <p:cNvSpPr/>
                <p:nvPr/>
              </p:nvSpPr>
              <p:spPr>
                <a:xfrm>
                  <a:off x="2397900" y="1508950"/>
                  <a:ext cx="6875" cy="6575"/>
                </a:xfrm>
                <a:custGeom>
                  <a:rect b="b" l="l" r="r" t="t"/>
                  <a:pathLst>
                    <a:path extrusionOk="0" h="263" w="275">
                      <a:moveTo>
                        <a:pt x="144" y="0"/>
                      </a:moveTo>
                      <a:cubicBezTo>
                        <a:pt x="60" y="0"/>
                        <a:pt x="1" y="60"/>
                        <a:pt x="1" y="131"/>
                      </a:cubicBezTo>
                      <a:cubicBezTo>
                        <a:pt x="1" y="203"/>
                        <a:pt x="60" y="262"/>
                        <a:pt x="144" y="262"/>
                      </a:cubicBezTo>
                      <a:cubicBezTo>
                        <a:pt x="215" y="262"/>
                        <a:pt x="275" y="203"/>
                        <a:pt x="275" y="131"/>
                      </a:cubicBezTo>
                      <a:cubicBezTo>
                        <a:pt x="275" y="60"/>
                        <a:pt x="215" y="0"/>
                        <a:pt x="14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6" name="Google Shape;7536;p31"/>
                <p:cNvSpPr/>
                <p:nvPr/>
              </p:nvSpPr>
              <p:spPr>
                <a:xfrm>
                  <a:off x="2788725" y="1418150"/>
                  <a:ext cx="7475" cy="6675"/>
                </a:xfrm>
                <a:custGeom>
                  <a:rect b="b" l="l" r="r" t="t"/>
                  <a:pathLst>
                    <a:path extrusionOk="0" h="267" w="299">
                      <a:moveTo>
                        <a:pt x="132" y="1"/>
                      </a:moveTo>
                      <a:cubicBezTo>
                        <a:pt x="60" y="1"/>
                        <a:pt x="1" y="60"/>
                        <a:pt x="1" y="132"/>
                      </a:cubicBezTo>
                      <a:cubicBezTo>
                        <a:pt x="1" y="213"/>
                        <a:pt x="61" y="266"/>
                        <a:pt x="126" y="266"/>
                      </a:cubicBezTo>
                      <a:cubicBezTo>
                        <a:pt x="156" y="266"/>
                        <a:pt x="188" y="254"/>
                        <a:pt x="215" y="227"/>
                      </a:cubicBezTo>
                      <a:cubicBezTo>
                        <a:pt x="298" y="156"/>
                        <a:pt x="251" y="13"/>
                        <a:pt x="13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7" name="Google Shape;7537;p31"/>
                <p:cNvSpPr/>
                <p:nvPr/>
              </p:nvSpPr>
              <p:spPr>
                <a:xfrm>
                  <a:off x="2573225" y="1144925"/>
                  <a:ext cx="7775" cy="6450"/>
                </a:xfrm>
                <a:custGeom>
                  <a:rect b="b" l="l" r="r" t="t"/>
                  <a:pathLst>
                    <a:path extrusionOk="0" h="258" w="311">
                      <a:moveTo>
                        <a:pt x="132" y="0"/>
                      </a:moveTo>
                      <a:cubicBezTo>
                        <a:pt x="60" y="0"/>
                        <a:pt x="1" y="48"/>
                        <a:pt x="1" y="131"/>
                      </a:cubicBezTo>
                      <a:cubicBezTo>
                        <a:pt x="1" y="206"/>
                        <a:pt x="64" y="257"/>
                        <a:pt x="131" y="257"/>
                      </a:cubicBezTo>
                      <a:cubicBezTo>
                        <a:pt x="160" y="257"/>
                        <a:pt x="190" y="248"/>
                        <a:pt x="215" y="226"/>
                      </a:cubicBezTo>
                      <a:cubicBezTo>
                        <a:pt x="310" y="143"/>
                        <a:pt x="251" y="0"/>
                        <a:pt x="13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8" name="Google Shape;7538;p31"/>
                <p:cNvSpPr/>
                <p:nvPr/>
              </p:nvSpPr>
              <p:spPr>
                <a:xfrm>
                  <a:off x="3230150" y="1622050"/>
                  <a:ext cx="7475" cy="6650"/>
                </a:xfrm>
                <a:custGeom>
                  <a:rect b="b" l="l" r="r" t="t"/>
                  <a:pathLst>
                    <a:path extrusionOk="0" h="266" w="299">
                      <a:moveTo>
                        <a:pt x="132" y="1"/>
                      </a:moveTo>
                      <a:cubicBezTo>
                        <a:pt x="60" y="1"/>
                        <a:pt x="1" y="60"/>
                        <a:pt x="1" y="132"/>
                      </a:cubicBezTo>
                      <a:cubicBezTo>
                        <a:pt x="1" y="212"/>
                        <a:pt x="61" y="266"/>
                        <a:pt x="126" y="266"/>
                      </a:cubicBezTo>
                      <a:cubicBezTo>
                        <a:pt x="156" y="266"/>
                        <a:pt x="188" y="254"/>
                        <a:pt x="215" y="227"/>
                      </a:cubicBezTo>
                      <a:cubicBezTo>
                        <a:pt x="298" y="144"/>
                        <a:pt x="251" y="13"/>
                        <a:pt x="13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9" name="Google Shape;7539;p31"/>
                <p:cNvSpPr/>
                <p:nvPr/>
              </p:nvSpPr>
              <p:spPr>
                <a:xfrm>
                  <a:off x="3298900" y="1128550"/>
                  <a:ext cx="7475" cy="6500"/>
                </a:xfrm>
                <a:custGeom>
                  <a:rect b="b" l="l" r="r" t="t"/>
                  <a:pathLst>
                    <a:path extrusionOk="0" h="260" w="299">
                      <a:moveTo>
                        <a:pt x="144" y="0"/>
                      </a:moveTo>
                      <a:cubicBezTo>
                        <a:pt x="61" y="0"/>
                        <a:pt x="1" y="60"/>
                        <a:pt x="1" y="131"/>
                      </a:cubicBezTo>
                      <a:cubicBezTo>
                        <a:pt x="1" y="212"/>
                        <a:pt x="67" y="260"/>
                        <a:pt x="132" y="260"/>
                      </a:cubicBezTo>
                      <a:cubicBezTo>
                        <a:pt x="162" y="260"/>
                        <a:pt x="192" y="249"/>
                        <a:pt x="215" y="226"/>
                      </a:cubicBezTo>
                      <a:cubicBezTo>
                        <a:pt x="299" y="143"/>
                        <a:pt x="251" y="12"/>
                        <a:pt x="14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0" name="Google Shape;7540;p31"/>
                <p:cNvSpPr/>
                <p:nvPr/>
              </p:nvSpPr>
              <p:spPr>
                <a:xfrm>
                  <a:off x="3527800" y="2197100"/>
                  <a:ext cx="7775" cy="6375"/>
                </a:xfrm>
                <a:custGeom>
                  <a:rect b="b" l="l" r="r" t="t"/>
                  <a:pathLst>
                    <a:path extrusionOk="0" h="255" w="311">
                      <a:moveTo>
                        <a:pt x="125" y="0"/>
                      </a:moveTo>
                      <a:cubicBezTo>
                        <a:pt x="61" y="0"/>
                        <a:pt x="1" y="55"/>
                        <a:pt x="1" y="121"/>
                      </a:cubicBezTo>
                      <a:cubicBezTo>
                        <a:pt x="1" y="201"/>
                        <a:pt x="67" y="255"/>
                        <a:pt x="135" y="255"/>
                      </a:cubicBezTo>
                      <a:cubicBezTo>
                        <a:pt x="167" y="255"/>
                        <a:pt x="200" y="243"/>
                        <a:pt x="227" y="216"/>
                      </a:cubicBezTo>
                      <a:cubicBezTo>
                        <a:pt x="310" y="144"/>
                        <a:pt x="251" y="2"/>
                        <a:pt x="144" y="2"/>
                      </a:cubicBezTo>
                      <a:cubicBezTo>
                        <a:pt x="138" y="1"/>
                        <a:pt x="131" y="0"/>
                        <a:pt x="12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1" name="Google Shape;7541;p31"/>
                <p:cNvSpPr/>
                <p:nvPr/>
              </p:nvSpPr>
              <p:spPr>
                <a:xfrm>
                  <a:off x="3902050" y="2461450"/>
                  <a:ext cx="7675" cy="6650"/>
                </a:xfrm>
                <a:custGeom>
                  <a:rect b="b" l="l" r="r" t="t"/>
                  <a:pathLst>
                    <a:path extrusionOk="0" h="266" w="307">
                      <a:moveTo>
                        <a:pt x="140" y="0"/>
                      </a:moveTo>
                      <a:cubicBezTo>
                        <a:pt x="68" y="0"/>
                        <a:pt x="9" y="60"/>
                        <a:pt x="9" y="131"/>
                      </a:cubicBezTo>
                      <a:cubicBezTo>
                        <a:pt x="1" y="212"/>
                        <a:pt x="64" y="265"/>
                        <a:pt x="131" y="265"/>
                      </a:cubicBezTo>
                      <a:cubicBezTo>
                        <a:pt x="163" y="265"/>
                        <a:pt x="196" y="253"/>
                        <a:pt x="223" y="226"/>
                      </a:cubicBezTo>
                      <a:cubicBezTo>
                        <a:pt x="307" y="143"/>
                        <a:pt x="259" y="0"/>
                        <a:pt x="14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2" name="Google Shape;7542;p31"/>
                <p:cNvSpPr/>
                <p:nvPr/>
              </p:nvSpPr>
              <p:spPr>
                <a:xfrm>
                  <a:off x="3531375" y="2052175"/>
                  <a:ext cx="7475" cy="6650"/>
                </a:xfrm>
                <a:custGeom>
                  <a:rect b="b" l="l" r="r" t="t"/>
                  <a:pathLst>
                    <a:path extrusionOk="0" h="266" w="299">
                      <a:moveTo>
                        <a:pt x="132" y="0"/>
                      </a:moveTo>
                      <a:cubicBezTo>
                        <a:pt x="60" y="0"/>
                        <a:pt x="1" y="60"/>
                        <a:pt x="1" y="131"/>
                      </a:cubicBezTo>
                      <a:cubicBezTo>
                        <a:pt x="1" y="212"/>
                        <a:pt x="61" y="265"/>
                        <a:pt x="126" y="265"/>
                      </a:cubicBezTo>
                      <a:cubicBezTo>
                        <a:pt x="156" y="265"/>
                        <a:pt x="188" y="253"/>
                        <a:pt x="215" y="226"/>
                      </a:cubicBezTo>
                      <a:cubicBezTo>
                        <a:pt x="298" y="143"/>
                        <a:pt x="251" y="0"/>
                        <a:pt x="13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3" name="Google Shape;7543;p31"/>
                <p:cNvSpPr/>
                <p:nvPr/>
              </p:nvSpPr>
              <p:spPr>
                <a:xfrm>
                  <a:off x="1701100" y="2387900"/>
                  <a:ext cx="14900" cy="12800"/>
                </a:xfrm>
                <a:custGeom>
                  <a:rect b="b" l="l" r="r" t="t"/>
                  <a:pathLst>
                    <a:path extrusionOk="0" h="512" w="596">
                      <a:moveTo>
                        <a:pt x="253" y="1"/>
                      </a:moveTo>
                      <a:cubicBezTo>
                        <a:pt x="109" y="1"/>
                        <a:pt x="0" y="115"/>
                        <a:pt x="0" y="251"/>
                      </a:cubicBezTo>
                      <a:cubicBezTo>
                        <a:pt x="0" y="407"/>
                        <a:pt x="130" y="512"/>
                        <a:pt x="261" y="512"/>
                      </a:cubicBezTo>
                      <a:cubicBezTo>
                        <a:pt x="321" y="512"/>
                        <a:pt x="381" y="490"/>
                        <a:pt x="429" y="442"/>
                      </a:cubicBezTo>
                      <a:cubicBezTo>
                        <a:pt x="596" y="275"/>
                        <a:pt x="488" y="1"/>
                        <a:pt x="274" y="1"/>
                      </a:cubicBezTo>
                      <a:cubicBezTo>
                        <a:pt x="267" y="1"/>
                        <a:pt x="260" y="1"/>
                        <a:pt x="25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4" name="Google Shape;7544;p31"/>
                <p:cNvSpPr/>
                <p:nvPr/>
              </p:nvSpPr>
              <p:spPr>
                <a:xfrm>
                  <a:off x="864375" y="3061525"/>
                  <a:ext cx="14925" cy="12800"/>
                </a:xfrm>
                <a:custGeom>
                  <a:rect b="b" l="l" r="r" t="t"/>
                  <a:pathLst>
                    <a:path extrusionOk="0" h="512" w="597">
                      <a:moveTo>
                        <a:pt x="275" y="0"/>
                      </a:moveTo>
                      <a:cubicBezTo>
                        <a:pt x="132" y="0"/>
                        <a:pt x="13" y="107"/>
                        <a:pt x="1" y="262"/>
                      </a:cubicBezTo>
                      <a:cubicBezTo>
                        <a:pt x="1" y="409"/>
                        <a:pt x="129" y="511"/>
                        <a:pt x="260" y="511"/>
                      </a:cubicBezTo>
                      <a:cubicBezTo>
                        <a:pt x="320" y="511"/>
                        <a:pt x="381" y="490"/>
                        <a:pt x="429" y="441"/>
                      </a:cubicBezTo>
                      <a:cubicBezTo>
                        <a:pt x="596" y="286"/>
                        <a:pt x="489" y="12"/>
                        <a:pt x="27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5" name="Google Shape;7545;p31"/>
                <p:cNvSpPr/>
                <p:nvPr/>
              </p:nvSpPr>
              <p:spPr>
                <a:xfrm>
                  <a:off x="1461175" y="1886075"/>
                  <a:ext cx="14925" cy="12850"/>
                </a:xfrm>
                <a:custGeom>
                  <a:rect b="b" l="l" r="r" t="t"/>
                  <a:pathLst>
                    <a:path extrusionOk="0" h="514" w="597">
                      <a:moveTo>
                        <a:pt x="263" y="1"/>
                      </a:moveTo>
                      <a:cubicBezTo>
                        <a:pt x="120" y="1"/>
                        <a:pt x="1" y="120"/>
                        <a:pt x="1" y="262"/>
                      </a:cubicBezTo>
                      <a:cubicBezTo>
                        <a:pt x="1" y="415"/>
                        <a:pt x="120" y="514"/>
                        <a:pt x="249" y="514"/>
                      </a:cubicBezTo>
                      <a:cubicBezTo>
                        <a:pt x="311" y="514"/>
                        <a:pt x="375" y="491"/>
                        <a:pt x="429" y="441"/>
                      </a:cubicBezTo>
                      <a:cubicBezTo>
                        <a:pt x="596" y="286"/>
                        <a:pt x="489" y="12"/>
                        <a:pt x="26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6" name="Google Shape;7546;p31"/>
                <p:cNvSpPr/>
                <p:nvPr/>
              </p:nvSpPr>
              <p:spPr>
                <a:xfrm>
                  <a:off x="1077500" y="1742000"/>
                  <a:ext cx="14900" cy="12800"/>
                </a:xfrm>
                <a:custGeom>
                  <a:rect b="b" l="l" r="r" t="t"/>
                  <a:pathLst>
                    <a:path extrusionOk="0" h="512" w="596">
                      <a:moveTo>
                        <a:pt x="274" y="1"/>
                      </a:moveTo>
                      <a:cubicBezTo>
                        <a:pt x="120" y="1"/>
                        <a:pt x="1" y="108"/>
                        <a:pt x="1" y="263"/>
                      </a:cubicBezTo>
                      <a:cubicBezTo>
                        <a:pt x="1" y="410"/>
                        <a:pt x="129" y="512"/>
                        <a:pt x="260" y="512"/>
                      </a:cubicBezTo>
                      <a:cubicBezTo>
                        <a:pt x="320" y="512"/>
                        <a:pt x="381" y="490"/>
                        <a:pt x="429" y="441"/>
                      </a:cubicBezTo>
                      <a:cubicBezTo>
                        <a:pt x="596" y="287"/>
                        <a:pt x="489" y="13"/>
                        <a:pt x="27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7" name="Google Shape;7547;p31"/>
                <p:cNvSpPr/>
                <p:nvPr/>
              </p:nvSpPr>
              <p:spPr>
                <a:xfrm>
                  <a:off x="1835050" y="1697075"/>
                  <a:ext cx="14900" cy="12775"/>
                </a:xfrm>
                <a:custGeom>
                  <a:rect b="b" l="l" r="r" t="t"/>
                  <a:pathLst>
                    <a:path extrusionOk="0" h="511" w="596">
                      <a:moveTo>
                        <a:pt x="274" y="0"/>
                      </a:moveTo>
                      <a:cubicBezTo>
                        <a:pt x="119" y="0"/>
                        <a:pt x="0" y="107"/>
                        <a:pt x="0" y="250"/>
                      </a:cubicBezTo>
                      <a:cubicBezTo>
                        <a:pt x="0" y="406"/>
                        <a:pt x="130" y="511"/>
                        <a:pt x="261" y="511"/>
                      </a:cubicBezTo>
                      <a:cubicBezTo>
                        <a:pt x="320" y="511"/>
                        <a:pt x="380" y="489"/>
                        <a:pt x="429" y="441"/>
                      </a:cubicBezTo>
                      <a:cubicBezTo>
                        <a:pt x="595" y="286"/>
                        <a:pt x="488" y="12"/>
                        <a:pt x="27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8" name="Google Shape;7548;p31"/>
                <p:cNvSpPr/>
                <p:nvPr/>
              </p:nvSpPr>
              <p:spPr>
                <a:xfrm>
                  <a:off x="2043100" y="1415175"/>
                  <a:ext cx="14900" cy="12800"/>
                </a:xfrm>
                <a:custGeom>
                  <a:rect b="b" l="l" r="r" t="t"/>
                  <a:pathLst>
                    <a:path extrusionOk="0" h="512" w="596">
                      <a:moveTo>
                        <a:pt x="262" y="1"/>
                      </a:moveTo>
                      <a:cubicBezTo>
                        <a:pt x="120" y="1"/>
                        <a:pt x="1" y="108"/>
                        <a:pt x="1" y="251"/>
                      </a:cubicBezTo>
                      <a:cubicBezTo>
                        <a:pt x="1" y="406"/>
                        <a:pt x="124" y="511"/>
                        <a:pt x="256" y="511"/>
                      </a:cubicBezTo>
                      <a:cubicBezTo>
                        <a:pt x="316" y="511"/>
                        <a:pt x="377" y="490"/>
                        <a:pt x="429" y="441"/>
                      </a:cubicBezTo>
                      <a:cubicBezTo>
                        <a:pt x="596" y="287"/>
                        <a:pt x="489" y="13"/>
                        <a:pt x="26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9" name="Google Shape;7549;p31"/>
                <p:cNvSpPr/>
                <p:nvPr/>
              </p:nvSpPr>
              <p:spPr>
                <a:xfrm>
                  <a:off x="1567450" y="1319325"/>
                  <a:ext cx="14900" cy="12700"/>
                </a:xfrm>
                <a:custGeom>
                  <a:rect b="b" l="l" r="r" t="t"/>
                  <a:pathLst>
                    <a:path extrusionOk="0" h="508" w="596">
                      <a:moveTo>
                        <a:pt x="243" y="0"/>
                      </a:moveTo>
                      <a:cubicBezTo>
                        <a:pt x="109" y="0"/>
                        <a:pt x="0" y="115"/>
                        <a:pt x="0" y="251"/>
                      </a:cubicBezTo>
                      <a:cubicBezTo>
                        <a:pt x="0" y="404"/>
                        <a:pt x="120" y="508"/>
                        <a:pt x="249" y="508"/>
                      </a:cubicBezTo>
                      <a:cubicBezTo>
                        <a:pt x="311" y="508"/>
                        <a:pt x="375" y="484"/>
                        <a:pt x="429" y="430"/>
                      </a:cubicBezTo>
                      <a:cubicBezTo>
                        <a:pt x="596" y="275"/>
                        <a:pt x="488" y="1"/>
                        <a:pt x="262" y="1"/>
                      </a:cubicBezTo>
                      <a:cubicBezTo>
                        <a:pt x="256" y="1"/>
                        <a:pt x="249" y="0"/>
                        <a:pt x="24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0" name="Google Shape;7550;p31"/>
                <p:cNvSpPr/>
                <p:nvPr/>
              </p:nvSpPr>
              <p:spPr>
                <a:xfrm>
                  <a:off x="2514000" y="1936950"/>
                  <a:ext cx="14900" cy="12575"/>
                </a:xfrm>
                <a:custGeom>
                  <a:rect b="b" l="l" r="r" t="t"/>
                  <a:pathLst>
                    <a:path extrusionOk="0" h="503" w="596">
                      <a:moveTo>
                        <a:pt x="253" y="1"/>
                      </a:moveTo>
                      <a:cubicBezTo>
                        <a:pt x="108" y="1"/>
                        <a:pt x="0" y="115"/>
                        <a:pt x="0" y="252"/>
                      </a:cubicBezTo>
                      <a:cubicBezTo>
                        <a:pt x="0" y="404"/>
                        <a:pt x="120" y="503"/>
                        <a:pt x="249" y="503"/>
                      </a:cubicBezTo>
                      <a:cubicBezTo>
                        <a:pt x="311" y="503"/>
                        <a:pt x="375" y="480"/>
                        <a:pt x="429" y="430"/>
                      </a:cubicBezTo>
                      <a:cubicBezTo>
                        <a:pt x="596" y="275"/>
                        <a:pt x="488" y="2"/>
                        <a:pt x="274" y="2"/>
                      </a:cubicBezTo>
                      <a:cubicBezTo>
                        <a:pt x="267" y="1"/>
                        <a:pt x="260" y="1"/>
                        <a:pt x="25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1" name="Google Shape;7551;p31"/>
                <p:cNvSpPr/>
                <p:nvPr/>
              </p:nvSpPr>
              <p:spPr>
                <a:xfrm>
                  <a:off x="3094125" y="1260400"/>
                  <a:ext cx="14900" cy="12850"/>
                </a:xfrm>
                <a:custGeom>
                  <a:rect b="b" l="l" r="r" t="t"/>
                  <a:pathLst>
                    <a:path extrusionOk="0" h="514" w="596">
                      <a:moveTo>
                        <a:pt x="274" y="1"/>
                      </a:moveTo>
                      <a:cubicBezTo>
                        <a:pt x="131" y="1"/>
                        <a:pt x="12" y="120"/>
                        <a:pt x="0" y="263"/>
                      </a:cubicBezTo>
                      <a:cubicBezTo>
                        <a:pt x="0" y="415"/>
                        <a:pt x="126" y="514"/>
                        <a:pt x="254" y="514"/>
                      </a:cubicBezTo>
                      <a:cubicBezTo>
                        <a:pt x="316" y="514"/>
                        <a:pt x="379" y="491"/>
                        <a:pt x="429" y="441"/>
                      </a:cubicBezTo>
                      <a:cubicBezTo>
                        <a:pt x="596" y="286"/>
                        <a:pt x="489" y="13"/>
                        <a:pt x="27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2" name="Google Shape;7552;p31"/>
                <p:cNvSpPr/>
                <p:nvPr/>
              </p:nvSpPr>
              <p:spPr>
                <a:xfrm>
                  <a:off x="2049650" y="2034300"/>
                  <a:ext cx="14900" cy="12800"/>
                </a:xfrm>
                <a:custGeom>
                  <a:rect b="b" l="l" r="r" t="t"/>
                  <a:pathLst>
                    <a:path extrusionOk="0" h="512" w="596">
                      <a:moveTo>
                        <a:pt x="274" y="1"/>
                      </a:moveTo>
                      <a:cubicBezTo>
                        <a:pt x="131" y="1"/>
                        <a:pt x="12" y="108"/>
                        <a:pt x="0" y="251"/>
                      </a:cubicBezTo>
                      <a:cubicBezTo>
                        <a:pt x="0" y="406"/>
                        <a:pt x="130" y="511"/>
                        <a:pt x="265" y="511"/>
                      </a:cubicBezTo>
                      <a:cubicBezTo>
                        <a:pt x="326" y="511"/>
                        <a:pt x="389" y="490"/>
                        <a:pt x="441" y="441"/>
                      </a:cubicBezTo>
                      <a:cubicBezTo>
                        <a:pt x="596" y="287"/>
                        <a:pt x="501" y="13"/>
                        <a:pt x="27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3" name="Google Shape;7553;p31"/>
                <p:cNvSpPr/>
                <p:nvPr/>
              </p:nvSpPr>
              <p:spPr>
                <a:xfrm>
                  <a:off x="2491075" y="3399650"/>
                  <a:ext cx="14900" cy="12800"/>
                </a:xfrm>
                <a:custGeom>
                  <a:rect b="b" l="l" r="r" t="t"/>
                  <a:pathLst>
                    <a:path extrusionOk="0" h="512" w="596">
                      <a:moveTo>
                        <a:pt x="274" y="1"/>
                      </a:moveTo>
                      <a:cubicBezTo>
                        <a:pt x="131" y="1"/>
                        <a:pt x="12" y="108"/>
                        <a:pt x="0" y="251"/>
                      </a:cubicBezTo>
                      <a:cubicBezTo>
                        <a:pt x="0" y="406"/>
                        <a:pt x="130" y="511"/>
                        <a:pt x="265" y="511"/>
                      </a:cubicBezTo>
                      <a:cubicBezTo>
                        <a:pt x="326" y="511"/>
                        <a:pt x="389" y="490"/>
                        <a:pt x="441" y="441"/>
                      </a:cubicBezTo>
                      <a:cubicBezTo>
                        <a:pt x="596" y="286"/>
                        <a:pt x="500" y="13"/>
                        <a:pt x="27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4" name="Google Shape;7554;p31"/>
                <p:cNvSpPr/>
                <p:nvPr/>
              </p:nvSpPr>
              <p:spPr>
                <a:xfrm>
                  <a:off x="2840525" y="3715475"/>
                  <a:ext cx="14900" cy="12800"/>
                </a:xfrm>
                <a:custGeom>
                  <a:rect b="b" l="l" r="r" t="t"/>
                  <a:pathLst>
                    <a:path extrusionOk="0" h="512" w="596">
                      <a:moveTo>
                        <a:pt x="262" y="0"/>
                      </a:moveTo>
                      <a:cubicBezTo>
                        <a:pt x="119" y="0"/>
                        <a:pt x="0" y="107"/>
                        <a:pt x="0" y="262"/>
                      </a:cubicBezTo>
                      <a:cubicBezTo>
                        <a:pt x="0" y="409"/>
                        <a:pt x="129" y="511"/>
                        <a:pt x="260" y="511"/>
                      </a:cubicBezTo>
                      <a:cubicBezTo>
                        <a:pt x="320" y="511"/>
                        <a:pt x="380" y="489"/>
                        <a:pt x="429" y="441"/>
                      </a:cubicBezTo>
                      <a:cubicBezTo>
                        <a:pt x="596" y="286"/>
                        <a:pt x="489" y="12"/>
                        <a:pt x="26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5" name="Google Shape;7555;p31"/>
                <p:cNvSpPr/>
                <p:nvPr/>
              </p:nvSpPr>
              <p:spPr>
                <a:xfrm>
                  <a:off x="2212775" y="4039900"/>
                  <a:ext cx="14900" cy="12800"/>
                </a:xfrm>
                <a:custGeom>
                  <a:rect b="b" l="l" r="r" t="t"/>
                  <a:pathLst>
                    <a:path extrusionOk="0" h="512" w="596">
                      <a:moveTo>
                        <a:pt x="262" y="1"/>
                      </a:moveTo>
                      <a:cubicBezTo>
                        <a:pt x="119" y="1"/>
                        <a:pt x="0" y="108"/>
                        <a:pt x="0" y="263"/>
                      </a:cubicBezTo>
                      <a:cubicBezTo>
                        <a:pt x="0" y="410"/>
                        <a:pt x="129" y="512"/>
                        <a:pt x="259" y="512"/>
                      </a:cubicBezTo>
                      <a:cubicBezTo>
                        <a:pt x="319" y="512"/>
                        <a:pt x="380" y="490"/>
                        <a:pt x="429" y="442"/>
                      </a:cubicBezTo>
                      <a:cubicBezTo>
                        <a:pt x="595" y="287"/>
                        <a:pt x="488" y="13"/>
                        <a:pt x="26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6" name="Google Shape;7556;p31"/>
                <p:cNvSpPr/>
                <p:nvPr/>
              </p:nvSpPr>
              <p:spPr>
                <a:xfrm>
                  <a:off x="3233425" y="3608875"/>
                  <a:ext cx="14900" cy="12600"/>
                </a:xfrm>
                <a:custGeom>
                  <a:rect b="b" l="l" r="r" t="t"/>
                  <a:pathLst>
                    <a:path extrusionOk="0" h="504" w="596">
                      <a:moveTo>
                        <a:pt x="255" y="1"/>
                      </a:moveTo>
                      <a:cubicBezTo>
                        <a:pt x="121" y="1"/>
                        <a:pt x="12" y="116"/>
                        <a:pt x="1" y="252"/>
                      </a:cubicBezTo>
                      <a:cubicBezTo>
                        <a:pt x="1" y="405"/>
                        <a:pt x="126" y="503"/>
                        <a:pt x="255" y="503"/>
                      </a:cubicBezTo>
                      <a:cubicBezTo>
                        <a:pt x="316" y="503"/>
                        <a:pt x="379" y="481"/>
                        <a:pt x="429" y="430"/>
                      </a:cubicBezTo>
                      <a:cubicBezTo>
                        <a:pt x="596" y="276"/>
                        <a:pt x="489" y="14"/>
                        <a:pt x="274" y="2"/>
                      </a:cubicBezTo>
                      <a:cubicBezTo>
                        <a:pt x="268" y="1"/>
                        <a:pt x="261" y="1"/>
                        <a:pt x="25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7" name="Google Shape;7557;p31"/>
                <p:cNvSpPr/>
                <p:nvPr/>
              </p:nvSpPr>
              <p:spPr>
                <a:xfrm>
                  <a:off x="3660575" y="3771725"/>
                  <a:ext cx="14900" cy="12775"/>
                </a:xfrm>
                <a:custGeom>
                  <a:rect b="b" l="l" r="r" t="t"/>
                  <a:pathLst>
                    <a:path extrusionOk="0" h="511" w="596">
                      <a:moveTo>
                        <a:pt x="262" y="0"/>
                      </a:moveTo>
                      <a:cubicBezTo>
                        <a:pt x="119" y="0"/>
                        <a:pt x="0" y="108"/>
                        <a:pt x="0" y="251"/>
                      </a:cubicBezTo>
                      <a:cubicBezTo>
                        <a:pt x="0" y="406"/>
                        <a:pt x="124" y="511"/>
                        <a:pt x="256" y="511"/>
                      </a:cubicBezTo>
                      <a:cubicBezTo>
                        <a:pt x="315" y="511"/>
                        <a:pt x="377" y="489"/>
                        <a:pt x="429" y="441"/>
                      </a:cubicBezTo>
                      <a:cubicBezTo>
                        <a:pt x="595" y="286"/>
                        <a:pt x="488" y="12"/>
                        <a:pt x="26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8" name="Google Shape;7558;p31"/>
                <p:cNvSpPr/>
                <p:nvPr/>
              </p:nvSpPr>
              <p:spPr>
                <a:xfrm>
                  <a:off x="2879225" y="3022800"/>
                  <a:ext cx="14900" cy="12800"/>
                </a:xfrm>
                <a:custGeom>
                  <a:rect b="b" l="l" r="r" t="t"/>
                  <a:pathLst>
                    <a:path extrusionOk="0" h="512" w="596">
                      <a:moveTo>
                        <a:pt x="253" y="1"/>
                      </a:moveTo>
                      <a:cubicBezTo>
                        <a:pt x="108" y="1"/>
                        <a:pt x="0" y="115"/>
                        <a:pt x="0" y="251"/>
                      </a:cubicBezTo>
                      <a:cubicBezTo>
                        <a:pt x="0" y="407"/>
                        <a:pt x="130" y="512"/>
                        <a:pt x="261" y="512"/>
                      </a:cubicBezTo>
                      <a:cubicBezTo>
                        <a:pt x="321" y="512"/>
                        <a:pt x="380" y="490"/>
                        <a:pt x="429" y="442"/>
                      </a:cubicBezTo>
                      <a:cubicBezTo>
                        <a:pt x="595" y="287"/>
                        <a:pt x="500" y="1"/>
                        <a:pt x="274" y="1"/>
                      </a:cubicBezTo>
                      <a:cubicBezTo>
                        <a:pt x="267" y="1"/>
                        <a:pt x="260" y="1"/>
                        <a:pt x="25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9" name="Google Shape;7559;p31"/>
                <p:cNvSpPr/>
                <p:nvPr/>
              </p:nvSpPr>
              <p:spPr>
                <a:xfrm>
                  <a:off x="2879225" y="3450525"/>
                  <a:ext cx="14900" cy="12825"/>
                </a:xfrm>
                <a:custGeom>
                  <a:rect b="b" l="l" r="r" t="t"/>
                  <a:pathLst>
                    <a:path extrusionOk="0" h="513" w="596">
                      <a:moveTo>
                        <a:pt x="253" y="1"/>
                      </a:moveTo>
                      <a:cubicBezTo>
                        <a:pt x="108" y="1"/>
                        <a:pt x="0" y="115"/>
                        <a:pt x="0" y="252"/>
                      </a:cubicBezTo>
                      <a:cubicBezTo>
                        <a:pt x="0" y="407"/>
                        <a:pt x="130" y="512"/>
                        <a:pt x="261" y="512"/>
                      </a:cubicBezTo>
                      <a:cubicBezTo>
                        <a:pt x="321" y="512"/>
                        <a:pt x="380" y="491"/>
                        <a:pt x="429" y="442"/>
                      </a:cubicBezTo>
                      <a:cubicBezTo>
                        <a:pt x="595" y="287"/>
                        <a:pt x="488" y="14"/>
                        <a:pt x="274" y="2"/>
                      </a:cubicBezTo>
                      <a:cubicBezTo>
                        <a:pt x="267" y="1"/>
                        <a:pt x="260" y="1"/>
                        <a:pt x="25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0" name="Google Shape;7560;p31"/>
                <p:cNvSpPr/>
                <p:nvPr/>
              </p:nvSpPr>
              <p:spPr>
                <a:xfrm>
                  <a:off x="3305175" y="3364825"/>
                  <a:ext cx="14900" cy="12850"/>
                </a:xfrm>
                <a:custGeom>
                  <a:rect b="b" l="l" r="r" t="t"/>
                  <a:pathLst>
                    <a:path extrusionOk="0" h="514" w="596">
                      <a:moveTo>
                        <a:pt x="274" y="1"/>
                      </a:moveTo>
                      <a:cubicBezTo>
                        <a:pt x="119" y="1"/>
                        <a:pt x="0" y="120"/>
                        <a:pt x="0" y="263"/>
                      </a:cubicBezTo>
                      <a:cubicBezTo>
                        <a:pt x="0" y="416"/>
                        <a:pt x="125" y="514"/>
                        <a:pt x="258" y="514"/>
                      </a:cubicBezTo>
                      <a:cubicBezTo>
                        <a:pt x="321" y="514"/>
                        <a:pt x="387" y="491"/>
                        <a:pt x="441" y="441"/>
                      </a:cubicBezTo>
                      <a:cubicBezTo>
                        <a:pt x="595" y="286"/>
                        <a:pt x="488" y="13"/>
                        <a:pt x="27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1" name="Google Shape;7561;p31"/>
                <p:cNvSpPr/>
                <p:nvPr/>
              </p:nvSpPr>
              <p:spPr>
                <a:xfrm>
                  <a:off x="4574375" y="2764450"/>
                  <a:ext cx="14900" cy="12800"/>
                </a:xfrm>
                <a:custGeom>
                  <a:rect b="b" l="l" r="r" t="t"/>
                  <a:pathLst>
                    <a:path extrusionOk="0" h="512" w="596">
                      <a:moveTo>
                        <a:pt x="262" y="1"/>
                      </a:moveTo>
                      <a:cubicBezTo>
                        <a:pt x="119" y="1"/>
                        <a:pt x="0" y="120"/>
                        <a:pt x="0" y="263"/>
                      </a:cubicBezTo>
                      <a:cubicBezTo>
                        <a:pt x="0" y="410"/>
                        <a:pt x="129" y="512"/>
                        <a:pt x="259" y="512"/>
                      </a:cubicBezTo>
                      <a:cubicBezTo>
                        <a:pt x="320" y="512"/>
                        <a:pt x="380" y="490"/>
                        <a:pt x="429" y="441"/>
                      </a:cubicBezTo>
                      <a:cubicBezTo>
                        <a:pt x="596" y="287"/>
                        <a:pt x="488" y="13"/>
                        <a:pt x="26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2" name="Google Shape;7562;p31"/>
                <p:cNvSpPr/>
                <p:nvPr/>
              </p:nvSpPr>
              <p:spPr>
                <a:xfrm>
                  <a:off x="3424225" y="2839175"/>
                  <a:ext cx="13425" cy="12825"/>
                </a:xfrm>
                <a:custGeom>
                  <a:rect b="b" l="l" r="r" t="t"/>
                  <a:pathLst>
                    <a:path extrusionOk="0" h="513" w="537">
                      <a:moveTo>
                        <a:pt x="262" y="0"/>
                      </a:moveTo>
                      <a:cubicBezTo>
                        <a:pt x="120" y="0"/>
                        <a:pt x="1" y="107"/>
                        <a:pt x="1" y="250"/>
                      </a:cubicBezTo>
                      <a:cubicBezTo>
                        <a:pt x="1" y="393"/>
                        <a:pt x="120" y="512"/>
                        <a:pt x="262" y="512"/>
                      </a:cubicBezTo>
                      <a:cubicBezTo>
                        <a:pt x="417" y="512"/>
                        <a:pt x="536" y="393"/>
                        <a:pt x="536" y="250"/>
                      </a:cubicBezTo>
                      <a:cubicBezTo>
                        <a:pt x="536" y="107"/>
                        <a:pt x="417" y="0"/>
                        <a:pt x="26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3" name="Google Shape;7563;p31"/>
                <p:cNvSpPr/>
                <p:nvPr/>
              </p:nvSpPr>
              <p:spPr>
                <a:xfrm>
                  <a:off x="3175975" y="2653725"/>
                  <a:ext cx="13425" cy="12525"/>
                </a:xfrm>
                <a:custGeom>
                  <a:rect b="b" l="l" r="r" t="t"/>
                  <a:pathLst>
                    <a:path extrusionOk="0" h="501" w="537">
                      <a:moveTo>
                        <a:pt x="263" y="1"/>
                      </a:moveTo>
                      <a:cubicBezTo>
                        <a:pt x="120" y="1"/>
                        <a:pt x="1" y="108"/>
                        <a:pt x="1" y="251"/>
                      </a:cubicBezTo>
                      <a:cubicBezTo>
                        <a:pt x="1" y="394"/>
                        <a:pt x="120" y="501"/>
                        <a:pt x="263" y="501"/>
                      </a:cubicBezTo>
                      <a:cubicBezTo>
                        <a:pt x="417" y="501"/>
                        <a:pt x="536" y="394"/>
                        <a:pt x="536" y="251"/>
                      </a:cubicBezTo>
                      <a:cubicBezTo>
                        <a:pt x="536" y="108"/>
                        <a:pt x="417" y="1"/>
                        <a:pt x="26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4" name="Google Shape;7564;p31"/>
                <p:cNvSpPr/>
                <p:nvPr/>
              </p:nvSpPr>
              <p:spPr>
                <a:xfrm>
                  <a:off x="4679450" y="2461750"/>
                  <a:ext cx="13400" cy="12825"/>
                </a:xfrm>
                <a:custGeom>
                  <a:rect b="b" l="l" r="r" t="t"/>
                  <a:pathLst>
                    <a:path extrusionOk="0" h="513" w="536">
                      <a:moveTo>
                        <a:pt x="262" y="0"/>
                      </a:moveTo>
                      <a:cubicBezTo>
                        <a:pt x="119" y="0"/>
                        <a:pt x="0" y="119"/>
                        <a:pt x="0" y="250"/>
                      </a:cubicBezTo>
                      <a:cubicBezTo>
                        <a:pt x="0" y="393"/>
                        <a:pt x="119" y="512"/>
                        <a:pt x="262" y="512"/>
                      </a:cubicBezTo>
                      <a:cubicBezTo>
                        <a:pt x="417" y="512"/>
                        <a:pt x="536" y="393"/>
                        <a:pt x="536" y="250"/>
                      </a:cubicBezTo>
                      <a:cubicBezTo>
                        <a:pt x="536" y="119"/>
                        <a:pt x="417" y="0"/>
                        <a:pt x="26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5" name="Google Shape;7565;p31"/>
                <p:cNvSpPr/>
                <p:nvPr/>
              </p:nvSpPr>
              <p:spPr>
                <a:xfrm>
                  <a:off x="4420475" y="2324825"/>
                  <a:ext cx="13425" cy="12525"/>
                </a:xfrm>
                <a:custGeom>
                  <a:rect b="b" l="l" r="r" t="t"/>
                  <a:pathLst>
                    <a:path extrusionOk="0" h="501" w="537">
                      <a:moveTo>
                        <a:pt x="263" y="0"/>
                      </a:moveTo>
                      <a:cubicBezTo>
                        <a:pt x="120" y="0"/>
                        <a:pt x="1" y="107"/>
                        <a:pt x="1" y="250"/>
                      </a:cubicBezTo>
                      <a:cubicBezTo>
                        <a:pt x="1" y="393"/>
                        <a:pt x="120" y="500"/>
                        <a:pt x="263" y="500"/>
                      </a:cubicBezTo>
                      <a:cubicBezTo>
                        <a:pt x="417" y="500"/>
                        <a:pt x="537" y="393"/>
                        <a:pt x="537" y="250"/>
                      </a:cubicBezTo>
                      <a:cubicBezTo>
                        <a:pt x="537" y="107"/>
                        <a:pt x="417" y="0"/>
                        <a:pt x="26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6" name="Google Shape;7566;p31"/>
                <p:cNvSpPr/>
                <p:nvPr/>
              </p:nvSpPr>
              <p:spPr>
                <a:xfrm>
                  <a:off x="4200800" y="2052175"/>
                  <a:ext cx="13425" cy="12825"/>
                </a:xfrm>
                <a:custGeom>
                  <a:rect b="b" l="l" r="r" t="t"/>
                  <a:pathLst>
                    <a:path extrusionOk="0" h="513" w="537">
                      <a:moveTo>
                        <a:pt x="263" y="0"/>
                      </a:moveTo>
                      <a:cubicBezTo>
                        <a:pt x="120" y="0"/>
                        <a:pt x="1" y="119"/>
                        <a:pt x="1" y="262"/>
                      </a:cubicBezTo>
                      <a:cubicBezTo>
                        <a:pt x="1" y="393"/>
                        <a:pt x="120" y="512"/>
                        <a:pt x="263" y="512"/>
                      </a:cubicBezTo>
                      <a:cubicBezTo>
                        <a:pt x="406" y="512"/>
                        <a:pt x="537" y="393"/>
                        <a:pt x="537" y="262"/>
                      </a:cubicBezTo>
                      <a:cubicBezTo>
                        <a:pt x="537" y="119"/>
                        <a:pt x="406" y="0"/>
                        <a:pt x="26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7" name="Google Shape;7567;p31"/>
                <p:cNvSpPr/>
                <p:nvPr/>
              </p:nvSpPr>
              <p:spPr>
                <a:xfrm>
                  <a:off x="2892600" y="2091725"/>
                  <a:ext cx="14925" cy="12825"/>
                </a:xfrm>
                <a:custGeom>
                  <a:rect b="b" l="l" r="r" t="t"/>
                  <a:pathLst>
                    <a:path extrusionOk="0" h="513" w="597">
                      <a:moveTo>
                        <a:pt x="243" y="1"/>
                      </a:moveTo>
                      <a:cubicBezTo>
                        <a:pt x="109" y="1"/>
                        <a:pt x="1" y="116"/>
                        <a:pt x="1" y="252"/>
                      </a:cubicBezTo>
                      <a:cubicBezTo>
                        <a:pt x="1" y="407"/>
                        <a:pt x="125" y="512"/>
                        <a:pt x="256" y="512"/>
                      </a:cubicBezTo>
                      <a:cubicBezTo>
                        <a:pt x="316" y="512"/>
                        <a:pt x="378" y="491"/>
                        <a:pt x="430" y="442"/>
                      </a:cubicBezTo>
                      <a:cubicBezTo>
                        <a:pt x="596" y="287"/>
                        <a:pt x="489" y="14"/>
                        <a:pt x="263" y="2"/>
                      </a:cubicBezTo>
                      <a:cubicBezTo>
                        <a:pt x="256" y="1"/>
                        <a:pt x="250" y="1"/>
                        <a:pt x="24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8" name="Google Shape;7568;p31"/>
                <p:cNvSpPr/>
                <p:nvPr/>
              </p:nvSpPr>
              <p:spPr>
                <a:xfrm>
                  <a:off x="3100975" y="1773550"/>
                  <a:ext cx="14600" cy="12800"/>
                </a:xfrm>
                <a:custGeom>
                  <a:rect b="b" l="l" r="r" t="t"/>
                  <a:pathLst>
                    <a:path extrusionOk="0" h="512" w="584">
                      <a:moveTo>
                        <a:pt x="262" y="1"/>
                      </a:moveTo>
                      <a:cubicBezTo>
                        <a:pt x="119" y="1"/>
                        <a:pt x="0" y="108"/>
                        <a:pt x="0" y="251"/>
                      </a:cubicBezTo>
                      <a:cubicBezTo>
                        <a:pt x="0" y="407"/>
                        <a:pt x="124" y="511"/>
                        <a:pt x="256" y="511"/>
                      </a:cubicBezTo>
                      <a:cubicBezTo>
                        <a:pt x="316" y="511"/>
                        <a:pt x="377" y="490"/>
                        <a:pt x="429" y="442"/>
                      </a:cubicBezTo>
                      <a:cubicBezTo>
                        <a:pt x="584" y="287"/>
                        <a:pt x="488" y="13"/>
                        <a:pt x="26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9" name="Google Shape;7569;p31"/>
                <p:cNvSpPr/>
                <p:nvPr/>
              </p:nvSpPr>
              <p:spPr>
                <a:xfrm>
                  <a:off x="2931900" y="1586050"/>
                  <a:ext cx="14600" cy="12775"/>
                </a:xfrm>
                <a:custGeom>
                  <a:rect b="b" l="l" r="r" t="t"/>
                  <a:pathLst>
                    <a:path extrusionOk="0" h="511" w="584">
                      <a:moveTo>
                        <a:pt x="263" y="0"/>
                      </a:moveTo>
                      <a:cubicBezTo>
                        <a:pt x="120" y="0"/>
                        <a:pt x="1" y="107"/>
                        <a:pt x="1" y="250"/>
                      </a:cubicBezTo>
                      <a:cubicBezTo>
                        <a:pt x="1" y="406"/>
                        <a:pt x="124" y="511"/>
                        <a:pt x="256" y="511"/>
                      </a:cubicBezTo>
                      <a:cubicBezTo>
                        <a:pt x="316" y="511"/>
                        <a:pt x="377" y="489"/>
                        <a:pt x="429" y="441"/>
                      </a:cubicBezTo>
                      <a:cubicBezTo>
                        <a:pt x="584" y="286"/>
                        <a:pt x="489" y="12"/>
                        <a:pt x="26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0" name="Google Shape;7570;p31"/>
                <p:cNvSpPr/>
                <p:nvPr/>
              </p:nvSpPr>
              <p:spPr>
                <a:xfrm>
                  <a:off x="3553400" y="1378850"/>
                  <a:ext cx="14925" cy="12800"/>
                </a:xfrm>
                <a:custGeom>
                  <a:rect b="b" l="l" r="r" t="t"/>
                  <a:pathLst>
                    <a:path extrusionOk="0" h="512" w="597">
                      <a:moveTo>
                        <a:pt x="243" y="1"/>
                      </a:moveTo>
                      <a:cubicBezTo>
                        <a:pt x="109" y="1"/>
                        <a:pt x="1" y="115"/>
                        <a:pt x="1" y="251"/>
                      </a:cubicBezTo>
                      <a:cubicBezTo>
                        <a:pt x="1" y="407"/>
                        <a:pt x="130" y="512"/>
                        <a:pt x="262" y="512"/>
                      </a:cubicBezTo>
                      <a:cubicBezTo>
                        <a:pt x="321" y="512"/>
                        <a:pt x="381" y="490"/>
                        <a:pt x="429" y="442"/>
                      </a:cubicBezTo>
                      <a:cubicBezTo>
                        <a:pt x="596" y="275"/>
                        <a:pt x="489" y="1"/>
                        <a:pt x="263" y="1"/>
                      </a:cubicBezTo>
                      <a:cubicBezTo>
                        <a:pt x="256" y="1"/>
                        <a:pt x="250" y="1"/>
                        <a:pt x="24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1" name="Google Shape;7571;p31"/>
                <p:cNvSpPr/>
                <p:nvPr/>
              </p:nvSpPr>
              <p:spPr>
                <a:xfrm>
                  <a:off x="3559950" y="2535850"/>
                  <a:ext cx="14925" cy="12800"/>
                </a:xfrm>
                <a:custGeom>
                  <a:rect b="b" l="l" r="r" t="t"/>
                  <a:pathLst>
                    <a:path extrusionOk="0" h="512" w="597">
                      <a:moveTo>
                        <a:pt x="275" y="1"/>
                      </a:moveTo>
                      <a:cubicBezTo>
                        <a:pt x="132" y="1"/>
                        <a:pt x="13" y="108"/>
                        <a:pt x="1" y="251"/>
                      </a:cubicBezTo>
                      <a:cubicBezTo>
                        <a:pt x="1" y="406"/>
                        <a:pt x="130" y="511"/>
                        <a:pt x="265" y="511"/>
                      </a:cubicBezTo>
                      <a:cubicBezTo>
                        <a:pt x="327" y="511"/>
                        <a:pt x="389" y="490"/>
                        <a:pt x="441" y="441"/>
                      </a:cubicBezTo>
                      <a:cubicBezTo>
                        <a:pt x="596" y="287"/>
                        <a:pt x="501" y="13"/>
                        <a:pt x="27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2" name="Google Shape;7572;p31"/>
                <p:cNvSpPr/>
                <p:nvPr/>
              </p:nvSpPr>
              <p:spPr>
                <a:xfrm>
                  <a:off x="3821900" y="2024775"/>
                  <a:ext cx="14900" cy="12575"/>
                </a:xfrm>
                <a:custGeom>
                  <a:rect b="b" l="l" r="r" t="t"/>
                  <a:pathLst>
                    <a:path extrusionOk="0" h="503" w="596">
                      <a:moveTo>
                        <a:pt x="253" y="0"/>
                      </a:moveTo>
                      <a:cubicBezTo>
                        <a:pt x="109" y="0"/>
                        <a:pt x="0" y="115"/>
                        <a:pt x="0" y="251"/>
                      </a:cubicBezTo>
                      <a:cubicBezTo>
                        <a:pt x="0" y="404"/>
                        <a:pt x="125" y="502"/>
                        <a:pt x="254" y="502"/>
                      </a:cubicBezTo>
                      <a:cubicBezTo>
                        <a:pt x="316" y="502"/>
                        <a:pt x="379" y="480"/>
                        <a:pt x="429" y="429"/>
                      </a:cubicBezTo>
                      <a:cubicBezTo>
                        <a:pt x="596" y="275"/>
                        <a:pt x="488" y="1"/>
                        <a:pt x="274" y="1"/>
                      </a:cubicBezTo>
                      <a:cubicBezTo>
                        <a:pt x="267" y="0"/>
                        <a:pt x="260" y="0"/>
                        <a:pt x="25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3" name="Google Shape;7573;p31"/>
                <p:cNvSpPr/>
                <p:nvPr/>
              </p:nvSpPr>
              <p:spPr>
                <a:xfrm>
                  <a:off x="3681400" y="3347875"/>
                  <a:ext cx="14900" cy="12850"/>
                </a:xfrm>
                <a:custGeom>
                  <a:rect b="b" l="l" r="r" t="t"/>
                  <a:pathLst>
                    <a:path extrusionOk="0" h="514" w="596">
                      <a:moveTo>
                        <a:pt x="262" y="0"/>
                      </a:moveTo>
                      <a:cubicBezTo>
                        <a:pt x="120" y="0"/>
                        <a:pt x="1" y="119"/>
                        <a:pt x="1" y="262"/>
                      </a:cubicBezTo>
                      <a:cubicBezTo>
                        <a:pt x="1" y="415"/>
                        <a:pt x="126" y="513"/>
                        <a:pt x="254" y="513"/>
                      </a:cubicBezTo>
                      <a:cubicBezTo>
                        <a:pt x="316" y="513"/>
                        <a:pt x="379" y="491"/>
                        <a:pt x="429" y="441"/>
                      </a:cubicBezTo>
                      <a:cubicBezTo>
                        <a:pt x="596" y="286"/>
                        <a:pt x="489" y="12"/>
                        <a:pt x="26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4" name="Google Shape;7574;p31"/>
                <p:cNvSpPr/>
                <p:nvPr/>
              </p:nvSpPr>
              <p:spPr>
                <a:xfrm>
                  <a:off x="3958825" y="3324350"/>
                  <a:ext cx="14900" cy="12800"/>
                </a:xfrm>
                <a:custGeom>
                  <a:rect b="b" l="l" r="r" t="t"/>
                  <a:pathLst>
                    <a:path extrusionOk="0" h="512" w="596">
                      <a:moveTo>
                        <a:pt x="262" y="0"/>
                      </a:moveTo>
                      <a:cubicBezTo>
                        <a:pt x="119" y="0"/>
                        <a:pt x="0" y="119"/>
                        <a:pt x="0" y="262"/>
                      </a:cubicBezTo>
                      <a:cubicBezTo>
                        <a:pt x="0" y="409"/>
                        <a:pt x="129" y="511"/>
                        <a:pt x="259" y="511"/>
                      </a:cubicBezTo>
                      <a:cubicBezTo>
                        <a:pt x="319" y="511"/>
                        <a:pt x="380" y="490"/>
                        <a:pt x="429" y="441"/>
                      </a:cubicBezTo>
                      <a:cubicBezTo>
                        <a:pt x="595" y="286"/>
                        <a:pt x="488" y="12"/>
                        <a:pt x="26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5" name="Google Shape;7575;p31"/>
                <p:cNvSpPr/>
                <p:nvPr/>
              </p:nvSpPr>
              <p:spPr>
                <a:xfrm>
                  <a:off x="4214200" y="3088300"/>
                  <a:ext cx="14625" cy="12800"/>
                </a:xfrm>
                <a:custGeom>
                  <a:rect b="b" l="l" r="r" t="t"/>
                  <a:pathLst>
                    <a:path extrusionOk="0" h="512" w="585">
                      <a:moveTo>
                        <a:pt x="263" y="1"/>
                      </a:moveTo>
                      <a:cubicBezTo>
                        <a:pt x="120" y="1"/>
                        <a:pt x="1" y="108"/>
                        <a:pt x="1" y="251"/>
                      </a:cubicBezTo>
                      <a:cubicBezTo>
                        <a:pt x="1" y="406"/>
                        <a:pt x="125" y="511"/>
                        <a:pt x="256" y="511"/>
                      </a:cubicBezTo>
                      <a:cubicBezTo>
                        <a:pt x="316" y="511"/>
                        <a:pt x="377" y="490"/>
                        <a:pt x="429" y="441"/>
                      </a:cubicBezTo>
                      <a:cubicBezTo>
                        <a:pt x="584" y="287"/>
                        <a:pt x="489" y="13"/>
                        <a:pt x="26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6" name="Google Shape;7576;p31"/>
                <p:cNvSpPr/>
                <p:nvPr/>
              </p:nvSpPr>
              <p:spPr>
                <a:xfrm>
                  <a:off x="2329450" y="1421425"/>
                  <a:ext cx="14600" cy="12800"/>
                </a:xfrm>
                <a:custGeom>
                  <a:rect b="b" l="l" r="r" t="t"/>
                  <a:pathLst>
                    <a:path extrusionOk="0" h="512" w="584">
                      <a:moveTo>
                        <a:pt x="262" y="1"/>
                      </a:moveTo>
                      <a:cubicBezTo>
                        <a:pt x="119" y="1"/>
                        <a:pt x="0" y="108"/>
                        <a:pt x="0" y="263"/>
                      </a:cubicBezTo>
                      <a:cubicBezTo>
                        <a:pt x="0" y="410"/>
                        <a:pt x="123" y="512"/>
                        <a:pt x="254" y="512"/>
                      </a:cubicBezTo>
                      <a:cubicBezTo>
                        <a:pt x="314" y="512"/>
                        <a:pt x="376" y="490"/>
                        <a:pt x="429" y="441"/>
                      </a:cubicBezTo>
                      <a:cubicBezTo>
                        <a:pt x="584" y="287"/>
                        <a:pt x="488" y="13"/>
                        <a:pt x="26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7" name="Google Shape;7577;p31"/>
                <p:cNvSpPr/>
                <p:nvPr/>
              </p:nvSpPr>
              <p:spPr>
                <a:xfrm>
                  <a:off x="1648400" y="3363925"/>
                  <a:ext cx="32175" cy="32475"/>
                </a:xfrm>
                <a:custGeom>
                  <a:rect b="b" l="l" r="r" t="t"/>
                  <a:pathLst>
                    <a:path extrusionOk="0" h="1299" w="1287">
                      <a:moveTo>
                        <a:pt x="489" y="1"/>
                      </a:moveTo>
                      <a:lnTo>
                        <a:pt x="489" y="501"/>
                      </a:lnTo>
                      <a:lnTo>
                        <a:pt x="1" y="656"/>
                      </a:lnTo>
                      <a:lnTo>
                        <a:pt x="489" y="811"/>
                      </a:lnTo>
                      <a:lnTo>
                        <a:pt x="489" y="1299"/>
                      </a:lnTo>
                      <a:lnTo>
                        <a:pt x="799" y="906"/>
                      </a:lnTo>
                      <a:lnTo>
                        <a:pt x="1287" y="1061"/>
                      </a:lnTo>
                      <a:lnTo>
                        <a:pt x="989" y="656"/>
                      </a:lnTo>
                      <a:lnTo>
                        <a:pt x="1287" y="251"/>
                      </a:lnTo>
                      <a:lnTo>
                        <a:pt x="799" y="406"/>
                      </a:lnTo>
                      <a:lnTo>
                        <a:pt x="489"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8" name="Google Shape;7578;p31"/>
                <p:cNvSpPr/>
                <p:nvPr/>
              </p:nvSpPr>
              <p:spPr>
                <a:xfrm>
                  <a:off x="1724025" y="3057950"/>
                  <a:ext cx="32450" cy="32775"/>
                </a:xfrm>
                <a:custGeom>
                  <a:rect b="b" l="l" r="r" t="t"/>
                  <a:pathLst>
                    <a:path extrusionOk="0" h="1311" w="1298">
                      <a:moveTo>
                        <a:pt x="500" y="0"/>
                      </a:moveTo>
                      <a:lnTo>
                        <a:pt x="500" y="500"/>
                      </a:lnTo>
                      <a:lnTo>
                        <a:pt x="0" y="655"/>
                      </a:lnTo>
                      <a:lnTo>
                        <a:pt x="500" y="810"/>
                      </a:lnTo>
                      <a:lnTo>
                        <a:pt x="500" y="1310"/>
                      </a:lnTo>
                      <a:lnTo>
                        <a:pt x="810" y="905"/>
                      </a:lnTo>
                      <a:lnTo>
                        <a:pt x="1298" y="1060"/>
                      </a:lnTo>
                      <a:lnTo>
                        <a:pt x="988" y="655"/>
                      </a:lnTo>
                      <a:lnTo>
                        <a:pt x="1298" y="250"/>
                      </a:lnTo>
                      <a:lnTo>
                        <a:pt x="810" y="405"/>
                      </a:lnTo>
                      <a:lnTo>
                        <a:pt x="500"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9" name="Google Shape;7579;p31"/>
                <p:cNvSpPr/>
                <p:nvPr/>
              </p:nvSpPr>
              <p:spPr>
                <a:xfrm>
                  <a:off x="1903200" y="3678850"/>
                  <a:ext cx="32175" cy="32475"/>
                </a:xfrm>
                <a:custGeom>
                  <a:rect b="b" l="l" r="r" t="t"/>
                  <a:pathLst>
                    <a:path extrusionOk="0" h="1299" w="1287">
                      <a:moveTo>
                        <a:pt x="489" y="1"/>
                      </a:moveTo>
                      <a:lnTo>
                        <a:pt x="489" y="501"/>
                      </a:lnTo>
                      <a:lnTo>
                        <a:pt x="1" y="656"/>
                      </a:lnTo>
                      <a:lnTo>
                        <a:pt x="489" y="810"/>
                      </a:lnTo>
                      <a:lnTo>
                        <a:pt x="489" y="1299"/>
                      </a:lnTo>
                      <a:lnTo>
                        <a:pt x="798" y="906"/>
                      </a:lnTo>
                      <a:lnTo>
                        <a:pt x="1286" y="1048"/>
                      </a:lnTo>
                      <a:lnTo>
                        <a:pt x="989" y="656"/>
                      </a:lnTo>
                      <a:lnTo>
                        <a:pt x="1286" y="251"/>
                      </a:lnTo>
                      <a:lnTo>
                        <a:pt x="798" y="406"/>
                      </a:lnTo>
                      <a:lnTo>
                        <a:pt x="489"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0" name="Google Shape;7580;p31"/>
                <p:cNvSpPr/>
                <p:nvPr/>
              </p:nvSpPr>
              <p:spPr>
                <a:xfrm>
                  <a:off x="1379325" y="3424650"/>
                  <a:ext cx="7775" cy="6650"/>
                </a:xfrm>
                <a:custGeom>
                  <a:rect b="b" l="l" r="r" t="t"/>
                  <a:pathLst>
                    <a:path extrusionOk="0" h="266" w="311">
                      <a:moveTo>
                        <a:pt x="143" y="1"/>
                      </a:moveTo>
                      <a:cubicBezTo>
                        <a:pt x="72" y="1"/>
                        <a:pt x="1" y="60"/>
                        <a:pt x="1" y="132"/>
                      </a:cubicBezTo>
                      <a:cubicBezTo>
                        <a:pt x="1" y="213"/>
                        <a:pt x="66" y="266"/>
                        <a:pt x="135" y="266"/>
                      </a:cubicBezTo>
                      <a:cubicBezTo>
                        <a:pt x="167" y="266"/>
                        <a:pt x="200" y="254"/>
                        <a:pt x="227" y="227"/>
                      </a:cubicBezTo>
                      <a:cubicBezTo>
                        <a:pt x="310" y="144"/>
                        <a:pt x="251" y="13"/>
                        <a:pt x="14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1" name="Google Shape;7581;p31"/>
                <p:cNvSpPr/>
                <p:nvPr/>
              </p:nvSpPr>
              <p:spPr>
                <a:xfrm>
                  <a:off x="1782650" y="3521700"/>
                  <a:ext cx="7775" cy="6450"/>
                </a:xfrm>
                <a:custGeom>
                  <a:rect b="b" l="l" r="r" t="t"/>
                  <a:pathLst>
                    <a:path extrusionOk="0" h="258" w="311">
                      <a:moveTo>
                        <a:pt x="143" y="0"/>
                      </a:moveTo>
                      <a:cubicBezTo>
                        <a:pt x="60" y="0"/>
                        <a:pt x="1" y="48"/>
                        <a:pt x="1" y="131"/>
                      </a:cubicBezTo>
                      <a:cubicBezTo>
                        <a:pt x="1" y="206"/>
                        <a:pt x="70" y="258"/>
                        <a:pt x="141" y="258"/>
                      </a:cubicBezTo>
                      <a:cubicBezTo>
                        <a:pt x="171" y="258"/>
                        <a:pt x="202" y="248"/>
                        <a:pt x="227" y="226"/>
                      </a:cubicBezTo>
                      <a:cubicBezTo>
                        <a:pt x="310" y="143"/>
                        <a:pt x="251" y="0"/>
                        <a:pt x="14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2" name="Google Shape;7582;p31"/>
                <p:cNvSpPr/>
                <p:nvPr/>
              </p:nvSpPr>
              <p:spPr>
                <a:xfrm>
                  <a:off x="1982375" y="3265125"/>
                  <a:ext cx="7475" cy="6650"/>
                </a:xfrm>
                <a:custGeom>
                  <a:rect b="b" l="l" r="r" t="t"/>
                  <a:pathLst>
                    <a:path extrusionOk="0" h="266" w="299">
                      <a:moveTo>
                        <a:pt x="132" y="0"/>
                      </a:moveTo>
                      <a:cubicBezTo>
                        <a:pt x="60" y="0"/>
                        <a:pt x="1" y="60"/>
                        <a:pt x="1" y="131"/>
                      </a:cubicBezTo>
                      <a:cubicBezTo>
                        <a:pt x="1" y="212"/>
                        <a:pt x="61" y="265"/>
                        <a:pt x="126" y="265"/>
                      </a:cubicBezTo>
                      <a:cubicBezTo>
                        <a:pt x="156" y="265"/>
                        <a:pt x="188" y="253"/>
                        <a:pt x="215" y="226"/>
                      </a:cubicBezTo>
                      <a:cubicBezTo>
                        <a:pt x="298" y="143"/>
                        <a:pt x="251" y="0"/>
                        <a:pt x="13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3" name="Google Shape;7583;p31"/>
                <p:cNvSpPr/>
                <p:nvPr/>
              </p:nvSpPr>
              <p:spPr>
                <a:xfrm>
                  <a:off x="1567150" y="3227300"/>
                  <a:ext cx="7750" cy="6475"/>
                </a:xfrm>
                <a:custGeom>
                  <a:rect b="b" l="l" r="r" t="t"/>
                  <a:pathLst>
                    <a:path extrusionOk="0" h="259" w="310">
                      <a:moveTo>
                        <a:pt x="143" y="1"/>
                      </a:moveTo>
                      <a:cubicBezTo>
                        <a:pt x="72" y="1"/>
                        <a:pt x="0" y="61"/>
                        <a:pt x="0" y="132"/>
                      </a:cubicBezTo>
                      <a:cubicBezTo>
                        <a:pt x="0" y="207"/>
                        <a:pt x="70" y="258"/>
                        <a:pt x="140" y="258"/>
                      </a:cubicBezTo>
                      <a:cubicBezTo>
                        <a:pt x="171" y="258"/>
                        <a:pt x="201" y="249"/>
                        <a:pt x="227" y="227"/>
                      </a:cubicBezTo>
                      <a:cubicBezTo>
                        <a:pt x="310" y="144"/>
                        <a:pt x="250" y="1"/>
                        <a:pt x="14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4" name="Google Shape;7584;p31"/>
                <p:cNvSpPr/>
                <p:nvPr/>
              </p:nvSpPr>
              <p:spPr>
                <a:xfrm>
                  <a:off x="1779375" y="3314800"/>
                  <a:ext cx="14900" cy="12725"/>
                </a:xfrm>
                <a:custGeom>
                  <a:rect b="b" l="l" r="r" t="t"/>
                  <a:pathLst>
                    <a:path extrusionOk="0" h="509" w="596">
                      <a:moveTo>
                        <a:pt x="255" y="1"/>
                      </a:moveTo>
                      <a:cubicBezTo>
                        <a:pt x="121" y="1"/>
                        <a:pt x="12" y="115"/>
                        <a:pt x="1" y="251"/>
                      </a:cubicBezTo>
                      <a:cubicBezTo>
                        <a:pt x="1" y="404"/>
                        <a:pt x="125" y="508"/>
                        <a:pt x="258" y="508"/>
                      </a:cubicBezTo>
                      <a:cubicBezTo>
                        <a:pt x="322" y="508"/>
                        <a:pt x="387" y="484"/>
                        <a:pt x="441" y="430"/>
                      </a:cubicBezTo>
                      <a:cubicBezTo>
                        <a:pt x="596" y="275"/>
                        <a:pt x="501" y="1"/>
                        <a:pt x="274" y="1"/>
                      </a:cubicBezTo>
                      <a:cubicBezTo>
                        <a:pt x="268" y="1"/>
                        <a:pt x="261" y="1"/>
                        <a:pt x="25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5" name="Google Shape;7585;p31"/>
                <p:cNvSpPr/>
                <p:nvPr/>
              </p:nvSpPr>
              <p:spPr>
                <a:xfrm>
                  <a:off x="1654350" y="4108075"/>
                  <a:ext cx="32175" cy="32475"/>
                </a:xfrm>
                <a:custGeom>
                  <a:rect b="b" l="l" r="r" t="t"/>
                  <a:pathLst>
                    <a:path extrusionOk="0" h="1299" w="1287">
                      <a:moveTo>
                        <a:pt x="489" y="1"/>
                      </a:moveTo>
                      <a:lnTo>
                        <a:pt x="489" y="489"/>
                      </a:lnTo>
                      <a:lnTo>
                        <a:pt x="1" y="643"/>
                      </a:lnTo>
                      <a:lnTo>
                        <a:pt x="489" y="798"/>
                      </a:lnTo>
                      <a:lnTo>
                        <a:pt x="489" y="1298"/>
                      </a:lnTo>
                      <a:lnTo>
                        <a:pt x="799" y="893"/>
                      </a:lnTo>
                      <a:lnTo>
                        <a:pt x="1287" y="1048"/>
                      </a:lnTo>
                      <a:lnTo>
                        <a:pt x="989" y="643"/>
                      </a:lnTo>
                      <a:lnTo>
                        <a:pt x="1287" y="251"/>
                      </a:lnTo>
                      <a:lnTo>
                        <a:pt x="799" y="393"/>
                      </a:lnTo>
                      <a:lnTo>
                        <a:pt x="489"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6" name="Google Shape;7586;p31"/>
                <p:cNvSpPr/>
                <p:nvPr/>
              </p:nvSpPr>
              <p:spPr>
                <a:xfrm>
                  <a:off x="1129400" y="3853850"/>
                  <a:ext cx="9350" cy="6600"/>
                </a:xfrm>
                <a:custGeom>
                  <a:rect b="b" l="l" r="r" t="t"/>
                  <a:pathLst>
                    <a:path extrusionOk="0" h="264" w="374">
                      <a:moveTo>
                        <a:pt x="166" y="0"/>
                      </a:moveTo>
                      <a:cubicBezTo>
                        <a:pt x="0" y="0"/>
                        <a:pt x="3" y="264"/>
                        <a:pt x="176" y="264"/>
                      </a:cubicBezTo>
                      <a:cubicBezTo>
                        <a:pt x="179" y="264"/>
                        <a:pt x="183" y="264"/>
                        <a:pt x="187" y="264"/>
                      </a:cubicBezTo>
                      <a:cubicBezTo>
                        <a:pt x="191" y="264"/>
                        <a:pt x="194" y="264"/>
                        <a:pt x="198" y="264"/>
                      </a:cubicBezTo>
                      <a:cubicBezTo>
                        <a:pt x="370" y="264"/>
                        <a:pt x="374" y="0"/>
                        <a:pt x="208" y="0"/>
                      </a:cubicBezTo>
                      <a:cubicBezTo>
                        <a:pt x="201" y="0"/>
                        <a:pt x="194" y="1"/>
                        <a:pt x="187" y="2"/>
                      </a:cubicBezTo>
                      <a:cubicBezTo>
                        <a:pt x="179" y="1"/>
                        <a:pt x="172" y="0"/>
                        <a:pt x="16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7" name="Google Shape;7587;p31"/>
                <p:cNvSpPr/>
                <p:nvPr/>
              </p:nvSpPr>
              <p:spPr>
                <a:xfrm>
                  <a:off x="1533800" y="3950625"/>
                  <a:ext cx="7775" cy="6650"/>
                </a:xfrm>
                <a:custGeom>
                  <a:rect b="b" l="l" r="r" t="t"/>
                  <a:pathLst>
                    <a:path extrusionOk="0" h="266" w="311">
                      <a:moveTo>
                        <a:pt x="144" y="0"/>
                      </a:moveTo>
                      <a:cubicBezTo>
                        <a:pt x="72" y="0"/>
                        <a:pt x="13" y="60"/>
                        <a:pt x="1" y="131"/>
                      </a:cubicBezTo>
                      <a:cubicBezTo>
                        <a:pt x="1" y="212"/>
                        <a:pt x="67" y="265"/>
                        <a:pt x="135" y="265"/>
                      </a:cubicBezTo>
                      <a:cubicBezTo>
                        <a:pt x="167" y="265"/>
                        <a:pt x="200" y="253"/>
                        <a:pt x="227" y="226"/>
                      </a:cubicBezTo>
                      <a:cubicBezTo>
                        <a:pt x="310" y="143"/>
                        <a:pt x="251" y="12"/>
                        <a:pt x="14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8" name="Google Shape;7588;p31"/>
                <p:cNvSpPr/>
                <p:nvPr/>
              </p:nvSpPr>
              <p:spPr>
                <a:xfrm>
                  <a:off x="1733550" y="3694025"/>
                  <a:ext cx="7450" cy="6675"/>
                </a:xfrm>
                <a:custGeom>
                  <a:rect b="b" l="l" r="r" t="t"/>
                  <a:pathLst>
                    <a:path extrusionOk="0" h="267" w="298">
                      <a:moveTo>
                        <a:pt x="131" y="1"/>
                      </a:moveTo>
                      <a:cubicBezTo>
                        <a:pt x="60" y="1"/>
                        <a:pt x="0" y="60"/>
                        <a:pt x="0" y="132"/>
                      </a:cubicBezTo>
                      <a:cubicBezTo>
                        <a:pt x="0" y="213"/>
                        <a:pt x="60" y="266"/>
                        <a:pt x="125" y="266"/>
                      </a:cubicBezTo>
                      <a:cubicBezTo>
                        <a:pt x="156" y="266"/>
                        <a:pt x="187" y="254"/>
                        <a:pt x="214" y="227"/>
                      </a:cubicBezTo>
                      <a:cubicBezTo>
                        <a:pt x="298" y="144"/>
                        <a:pt x="250" y="13"/>
                        <a:pt x="13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9" name="Google Shape;7589;p31"/>
                <p:cNvSpPr/>
                <p:nvPr/>
              </p:nvSpPr>
              <p:spPr>
                <a:xfrm>
                  <a:off x="1318300" y="3656225"/>
                  <a:ext cx="7775" cy="6650"/>
                </a:xfrm>
                <a:custGeom>
                  <a:rect b="b" l="l" r="r" t="t"/>
                  <a:pathLst>
                    <a:path extrusionOk="0" h="266" w="311">
                      <a:moveTo>
                        <a:pt x="144" y="1"/>
                      </a:moveTo>
                      <a:cubicBezTo>
                        <a:pt x="72" y="1"/>
                        <a:pt x="13" y="60"/>
                        <a:pt x="1" y="132"/>
                      </a:cubicBezTo>
                      <a:cubicBezTo>
                        <a:pt x="1" y="213"/>
                        <a:pt x="66" y="266"/>
                        <a:pt x="135" y="266"/>
                      </a:cubicBezTo>
                      <a:cubicBezTo>
                        <a:pt x="167" y="266"/>
                        <a:pt x="200" y="254"/>
                        <a:pt x="227" y="227"/>
                      </a:cubicBezTo>
                      <a:cubicBezTo>
                        <a:pt x="310" y="144"/>
                        <a:pt x="251" y="13"/>
                        <a:pt x="14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0" name="Google Shape;7590;p31"/>
                <p:cNvSpPr/>
                <p:nvPr/>
              </p:nvSpPr>
              <p:spPr>
                <a:xfrm>
                  <a:off x="1530525" y="3743750"/>
                  <a:ext cx="14925" cy="12800"/>
                </a:xfrm>
                <a:custGeom>
                  <a:rect b="b" l="l" r="r" t="t"/>
                  <a:pathLst>
                    <a:path extrusionOk="0" h="512" w="597">
                      <a:moveTo>
                        <a:pt x="275" y="0"/>
                      </a:moveTo>
                      <a:cubicBezTo>
                        <a:pt x="132" y="0"/>
                        <a:pt x="13" y="107"/>
                        <a:pt x="1" y="262"/>
                      </a:cubicBezTo>
                      <a:cubicBezTo>
                        <a:pt x="1" y="409"/>
                        <a:pt x="129" y="511"/>
                        <a:pt x="264" y="511"/>
                      </a:cubicBezTo>
                      <a:cubicBezTo>
                        <a:pt x="326" y="511"/>
                        <a:pt x="389" y="490"/>
                        <a:pt x="441" y="441"/>
                      </a:cubicBezTo>
                      <a:cubicBezTo>
                        <a:pt x="596" y="286"/>
                        <a:pt x="501" y="12"/>
                        <a:pt x="27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1" name="Google Shape;7591;p31"/>
                <p:cNvSpPr/>
                <p:nvPr/>
              </p:nvSpPr>
              <p:spPr>
                <a:xfrm>
                  <a:off x="844725" y="3330900"/>
                  <a:ext cx="31875" cy="33650"/>
                </a:xfrm>
                <a:custGeom>
                  <a:rect b="b" l="l" r="r" t="t"/>
                  <a:pathLst>
                    <a:path extrusionOk="0" h="1346" w="1275">
                      <a:moveTo>
                        <a:pt x="727" y="0"/>
                      </a:moveTo>
                      <a:lnTo>
                        <a:pt x="489" y="453"/>
                      </a:lnTo>
                      <a:lnTo>
                        <a:pt x="1" y="358"/>
                      </a:lnTo>
                      <a:lnTo>
                        <a:pt x="334" y="739"/>
                      </a:lnTo>
                      <a:lnTo>
                        <a:pt x="84" y="1191"/>
                      </a:lnTo>
                      <a:lnTo>
                        <a:pt x="84" y="1191"/>
                      </a:lnTo>
                      <a:lnTo>
                        <a:pt x="537" y="965"/>
                      </a:lnTo>
                      <a:lnTo>
                        <a:pt x="870" y="1346"/>
                      </a:lnTo>
                      <a:lnTo>
                        <a:pt x="822" y="834"/>
                      </a:lnTo>
                      <a:lnTo>
                        <a:pt x="1275" y="608"/>
                      </a:lnTo>
                      <a:lnTo>
                        <a:pt x="787" y="512"/>
                      </a:lnTo>
                      <a:lnTo>
                        <a:pt x="727"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2" name="Google Shape;7592;p31"/>
                <p:cNvSpPr/>
                <p:nvPr/>
              </p:nvSpPr>
              <p:spPr>
                <a:xfrm>
                  <a:off x="1221925" y="2868625"/>
                  <a:ext cx="7700" cy="6600"/>
                </a:xfrm>
                <a:custGeom>
                  <a:rect b="b" l="l" r="r" t="t"/>
                  <a:pathLst>
                    <a:path extrusionOk="0" h="264" w="308">
                      <a:moveTo>
                        <a:pt x="174" y="0"/>
                      </a:moveTo>
                      <a:cubicBezTo>
                        <a:pt x="74" y="0"/>
                        <a:pt x="1" y="113"/>
                        <a:pt x="58" y="203"/>
                      </a:cubicBezTo>
                      <a:cubicBezTo>
                        <a:pt x="83" y="244"/>
                        <a:pt x="124" y="263"/>
                        <a:pt x="164" y="263"/>
                      </a:cubicBezTo>
                      <a:cubicBezTo>
                        <a:pt x="218" y="263"/>
                        <a:pt x="270" y="229"/>
                        <a:pt x="284" y="168"/>
                      </a:cubicBezTo>
                      <a:cubicBezTo>
                        <a:pt x="308" y="96"/>
                        <a:pt x="260" y="25"/>
                        <a:pt x="189" y="1"/>
                      </a:cubicBezTo>
                      <a:cubicBezTo>
                        <a:pt x="184" y="0"/>
                        <a:pt x="179" y="0"/>
                        <a:pt x="17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3" name="Google Shape;7593;p31"/>
                <p:cNvSpPr/>
                <p:nvPr/>
              </p:nvSpPr>
              <p:spPr>
                <a:xfrm>
                  <a:off x="1048500" y="3245700"/>
                  <a:ext cx="7900" cy="6350"/>
                </a:xfrm>
                <a:custGeom>
                  <a:rect b="b" l="l" r="r" t="t"/>
                  <a:pathLst>
                    <a:path extrusionOk="0" h="254" w="316">
                      <a:moveTo>
                        <a:pt x="166" y="0"/>
                      </a:moveTo>
                      <a:cubicBezTo>
                        <a:pt x="64" y="0"/>
                        <a:pt x="0" y="107"/>
                        <a:pt x="65" y="194"/>
                      </a:cubicBezTo>
                      <a:cubicBezTo>
                        <a:pt x="91" y="234"/>
                        <a:pt x="131" y="253"/>
                        <a:pt x="171" y="253"/>
                      </a:cubicBezTo>
                      <a:cubicBezTo>
                        <a:pt x="225" y="253"/>
                        <a:pt x="278" y="219"/>
                        <a:pt x="291" y="158"/>
                      </a:cubicBezTo>
                      <a:cubicBezTo>
                        <a:pt x="315" y="87"/>
                        <a:pt x="268" y="15"/>
                        <a:pt x="196" y="3"/>
                      </a:cubicBezTo>
                      <a:cubicBezTo>
                        <a:pt x="186" y="1"/>
                        <a:pt x="176" y="0"/>
                        <a:pt x="16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4" name="Google Shape;7594;p31"/>
                <p:cNvSpPr/>
                <p:nvPr/>
              </p:nvSpPr>
              <p:spPr>
                <a:xfrm>
                  <a:off x="1261325" y="3491250"/>
                  <a:ext cx="7900" cy="6350"/>
                </a:xfrm>
                <a:custGeom>
                  <a:rect b="b" l="l" r="r" t="t"/>
                  <a:pathLst>
                    <a:path extrusionOk="0" h="254" w="316">
                      <a:moveTo>
                        <a:pt x="166" y="1"/>
                      </a:moveTo>
                      <a:cubicBezTo>
                        <a:pt x="64" y="1"/>
                        <a:pt x="0" y="107"/>
                        <a:pt x="65" y="194"/>
                      </a:cubicBezTo>
                      <a:cubicBezTo>
                        <a:pt x="91" y="235"/>
                        <a:pt x="131" y="254"/>
                        <a:pt x="172" y="254"/>
                      </a:cubicBezTo>
                      <a:cubicBezTo>
                        <a:pt x="227" y="254"/>
                        <a:pt x="283" y="220"/>
                        <a:pt x="303" y="159"/>
                      </a:cubicBezTo>
                      <a:cubicBezTo>
                        <a:pt x="315" y="87"/>
                        <a:pt x="268" y="16"/>
                        <a:pt x="196" y="4"/>
                      </a:cubicBezTo>
                      <a:cubicBezTo>
                        <a:pt x="186" y="2"/>
                        <a:pt x="176" y="1"/>
                        <a:pt x="16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5" name="Google Shape;7595;p31"/>
                <p:cNvSpPr/>
                <p:nvPr/>
              </p:nvSpPr>
              <p:spPr>
                <a:xfrm>
                  <a:off x="1378425" y="3091225"/>
                  <a:ext cx="8525" cy="6925"/>
                </a:xfrm>
                <a:custGeom>
                  <a:rect b="b" l="l" r="r" t="t"/>
                  <a:pathLst>
                    <a:path extrusionOk="0" h="277" w="341">
                      <a:moveTo>
                        <a:pt x="186" y="0"/>
                      </a:moveTo>
                      <a:cubicBezTo>
                        <a:pt x="159" y="0"/>
                        <a:pt x="132" y="9"/>
                        <a:pt x="108" y="27"/>
                      </a:cubicBezTo>
                      <a:cubicBezTo>
                        <a:pt x="1" y="98"/>
                        <a:pt x="48" y="253"/>
                        <a:pt x="179" y="277"/>
                      </a:cubicBezTo>
                      <a:cubicBezTo>
                        <a:pt x="239" y="277"/>
                        <a:pt x="310" y="229"/>
                        <a:pt x="322" y="170"/>
                      </a:cubicBezTo>
                      <a:cubicBezTo>
                        <a:pt x="340" y="72"/>
                        <a:pt x="265" y="0"/>
                        <a:pt x="18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6" name="Google Shape;7596;p31"/>
                <p:cNvSpPr/>
                <p:nvPr/>
              </p:nvSpPr>
              <p:spPr>
                <a:xfrm>
                  <a:off x="1244750" y="3281925"/>
                  <a:ext cx="14950" cy="12700"/>
                </a:xfrm>
                <a:custGeom>
                  <a:rect b="b" l="l" r="r" t="t"/>
                  <a:pathLst>
                    <a:path extrusionOk="0" h="508" w="598">
                      <a:moveTo>
                        <a:pt x="313" y="1"/>
                      </a:moveTo>
                      <a:cubicBezTo>
                        <a:pt x="120" y="1"/>
                        <a:pt x="0" y="214"/>
                        <a:pt x="109" y="388"/>
                      </a:cubicBezTo>
                      <a:cubicBezTo>
                        <a:pt x="160" y="469"/>
                        <a:pt x="241" y="507"/>
                        <a:pt x="321" y="507"/>
                      </a:cubicBezTo>
                      <a:cubicBezTo>
                        <a:pt x="429" y="507"/>
                        <a:pt x="534" y="439"/>
                        <a:pt x="562" y="316"/>
                      </a:cubicBezTo>
                      <a:cubicBezTo>
                        <a:pt x="597" y="173"/>
                        <a:pt x="502" y="31"/>
                        <a:pt x="371" y="7"/>
                      </a:cubicBezTo>
                      <a:cubicBezTo>
                        <a:pt x="351" y="3"/>
                        <a:pt x="332" y="1"/>
                        <a:pt x="31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597" name="Google Shape;7597;p31"/>
            <p:cNvGrpSpPr/>
            <p:nvPr/>
          </p:nvGrpSpPr>
          <p:grpSpPr>
            <a:xfrm>
              <a:off x="5855125" y="-1113375"/>
              <a:ext cx="3916575" cy="3378125"/>
              <a:chOff x="780450" y="1002925"/>
              <a:chExt cx="3916575" cy="3378125"/>
            </a:xfrm>
          </p:grpSpPr>
          <p:sp>
            <p:nvSpPr>
              <p:cNvPr id="7598" name="Google Shape;7598;p31"/>
              <p:cNvSpPr/>
              <p:nvPr/>
            </p:nvSpPr>
            <p:spPr>
              <a:xfrm>
                <a:off x="2544350" y="2278100"/>
                <a:ext cx="32175" cy="32450"/>
              </a:xfrm>
              <a:custGeom>
                <a:rect b="b" l="l" r="r" t="t"/>
                <a:pathLst>
                  <a:path extrusionOk="0" h="1298" w="1287">
                    <a:moveTo>
                      <a:pt x="489" y="0"/>
                    </a:moveTo>
                    <a:lnTo>
                      <a:pt x="489" y="500"/>
                    </a:lnTo>
                    <a:lnTo>
                      <a:pt x="1" y="643"/>
                    </a:lnTo>
                    <a:lnTo>
                      <a:pt x="489" y="798"/>
                    </a:lnTo>
                    <a:lnTo>
                      <a:pt x="489" y="1298"/>
                    </a:lnTo>
                    <a:lnTo>
                      <a:pt x="798" y="893"/>
                    </a:lnTo>
                    <a:lnTo>
                      <a:pt x="1287" y="1048"/>
                    </a:lnTo>
                    <a:lnTo>
                      <a:pt x="989" y="643"/>
                    </a:lnTo>
                    <a:lnTo>
                      <a:pt x="1287" y="250"/>
                    </a:lnTo>
                    <a:lnTo>
                      <a:pt x="798" y="405"/>
                    </a:lnTo>
                    <a:lnTo>
                      <a:pt x="4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9" name="Google Shape;7599;p31"/>
              <p:cNvSpPr/>
              <p:nvPr/>
            </p:nvSpPr>
            <p:spPr>
              <a:xfrm>
                <a:off x="3345350" y="2331075"/>
                <a:ext cx="32175" cy="32475"/>
              </a:xfrm>
              <a:custGeom>
                <a:rect b="b" l="l" r="r" t="t"/>
                <a:pathLst>
                  <a:path extrusionOk="0" h="1299" w="1287">
                    <a:moveTo>
                      <a:pt x="489" y="0"/>
                    </a:moveTo>
                    <a:lnTo>
                      <a:pt x="489" y="500"/>
                    </a:lnTo>
                    <a:lnTo>
                      <a:pt x="0" y="655"/>
                    </a:lnTo>
                    <a:lnTo>
                      <a:pt x="489" y="798"/>
                    </a:lnTo>
                    <a:lnTo>
                      <a:pt x="489" y="1298"/>
                    </a:lnTo>
                    <a:lnTo>
                      <a:pt x="798" y="893"/>
                    </a:lnTo>
                    <a:lnTo>
                      <a:pt x="1286" y="1048"/>
                    </a:lnTo>
                    <a:lnTo>
                      <a:pt x="1286" y="1048"/>
                    </a:lnTo>
                    <a:lnTo>
                      <a:pt x="989" y="655"/>
                    </a:lnTo>
                    <a:lnTo>
                      <a:pt x="1286" y="250"/>
                    </a:lnTo>
                    <a:lnTo>
                      <a:pt x="798" y="405"/>
                    </a:lnTo>
                    <a:lnTo>
                      <a:pt x="4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0" name="Google Shape;7600;p31"/>
              <p:cNvSpPr/>
              <p:nvPr/>
            </p:nvSpPr>
            <p:spPr>
              <a:xfrm>
                <a:off x="2592275" y="1497050"/>
                <a:ext cx="32175" cy="32450"/>
              </a:xfrm>
              <a:custGeom>
                <a:rect b="b" l="l" r="r" t="t"/>
                <a:pathLst>
                  <a:path extrusionOk="0" h="1298" w="1287">
                    <a:moveTo>
                      <a:pt x="489" y="0"/>
                    </a:moveTo>
                    <a:lnTo>
                      <a:pt x="489" y="500"/>
                    </a:lnTo>
                    <a:lnTo>
                      <a:pt x="1" y="655"/>
                    </a:lnTo>
                    <a:lnTo>
                      <a:pt x="489" y="798"/>
                    </a:lnTo>
                    <a:lnTo>
                      <a:pt x="489" y="1298"/>
                    </a:lnTo>
                    <a:lnTo>
                      <a:pt x="798" y="893"/>
                    </a:lnTo>
                    <a:lnTo>
                      <a:pt x="1286" y="1048"/>
                    </a:lnTo>
                    <a:lnTo>
                      <a:pt x="989" y="655"/>
                    </a:lnTo>
                    <a:lnTo>
                      <a:pt x="1286" y="250"/>
                    </a:lnTo>
                    <a:lnTo>
                      <a:pt x="798" y="405"/>
                    </a:lnTo>
                    <a:lnTo>
                      <a:pt x="4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1" name="Google Shape;7601;p31"/>
              <p:cNvSpPr/>
              <p:nvPr/>
            </p:nvSpPr>
            <p:spPr>
              <a:xfrm>
                <a:off x="3361425" y="1920600"/>
                <a:ext cx="32475" cy="32475"/>
              </a:xfrm>
              <a:custGeom>
                <a:rect b="b" l="l" r="r" t="t"/>
                <a:pathLst>
                  <a:path extrusionOk="0" h="1299" w="1299">
                    <a:moveTo>
                      <a:pt x="488" y="1"/>
                    </a:moveTo>
                    <a:lnTo>
                      <a:pt x="488" y="501"/>
                    </a:lnTo>
                    <a:lnTo>
                      <a:pt x="0" y="656"/>
                    </a:lnTo>
                    <a:lnTo>
                      <a:pt x="488" y="798"/>
                    </a:lnTo>
                    <a:lnTo>
                      <a:pt x="488" y="1298"/>
                    </a:lnTo>
                    <a:lnTo>
                      <a:pt x="798" y="894"/>
                    </a:lnTo>
                    <a:lnTo>
                      <a:pt x="1298" y="1048"/>
                    </a:lnTo>
                    <a:lnTo>
                      <a:pt x="989" y="656"/>
                    </a:lnTo>
                    <a:lnTo>
                      <a:pt x="1298" y="251"/>
                    </a:lnTo>
                    <a:lnTo>
                      <a:pt x="798" y="405"/>
                    </a:lnTo>
                    <a:lnTo>
                      <a:pt x="48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2" name="Google Shape;7602;p31"/>
              <p:cNvSpPr/>
              <p:nvPr/>
            </p:nvSpPr>
            <p:spPr>
              <a:xfrm>
                <a:off x="1761525" y="2082225"/>
                <a:ext cx="32450" cy="32475"/>
              </a:xfrm>
              <a:custGeom>
                <a:rect b="b" l="l" r="r" t="t"/>
                <a:pathLst>
                  <a:path extrusionOk="0" h="1299" w="1298">
                    <a:moveTo>
                      <a:pt x="500" y="1"/>
                    </a:moveTo>
                    <a:lnTo>
                      <a:pt x="500" y="489"/>
                    </a:lnTo>
                    <a:lnTo>
                      <a:pt x="0" y="644"/>
                    </a:lnTo>
                    <a:lnTo>
                      <a:pt x="500" y="798"/>
                    </a:lnTo>
                    <a:lnTo>
                      <a:pt x="500" y="1299"/>
                    </a:lnTo>
                    <a:lnTo>
                      <a:pt x="798" y="894"/>
                    </a:lnTo>
                    <a:lnTo>
                      <a:pt x="1298" y="1048"/>
                    </a:lnTo>
                    <a:lnTo>
                      <a:pt x="988" y="644"/>
                    </a:lnTo>
                    <a:lnTo>
                      <a:pt x="1298" y="251"/>
                    </a:lnTo>
                    <a:lnTo>
                      <a:pt x="1298" y="251"/>
                    </a:lnTo>
                    <a:lnTo>
                      <a:pt x="798" y="394"/>
                    </a:lnTo>
                    <a:lnTo>
                      <a:pt x="50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3" name="Google Shape;7603;p31"/>
              <p:cNvSpPr/>
              <p:nvPr/>
            </p:nvSpPr>
            <p:spPr>
              <a:xfrm>
                <a:off x="1647825" y="2529000"/>
                <a:ext cx="32450" cy="32475"/>
              </a:xfrm>
              <a:custGeom>
                <a:rect b="b" l="l" r="r" t="t"/>
                <a:pathLst>
                  <a:path extrusionOk="0" h="1299" w="1298">
                    <a:moveTo>
                      <a:pt x="500" y="1"/>
                    </a:moveTo>
                    <a:lnTo>
                      <a:pt x="500" y="489"/>
                    </a:lnTo>
                    <a:lnTo>
                      <a:pt x="0" y="644"/>
                    </a:lnTo>
                    <a:lnTo>
                      <a:pt x="500" y="799"/>
                    </a:lnTo>
                    <a:lnTo>
                      <a:pt x="500" y="1299"/>
                    </a:lnTo>
                    <a:lnTo>
                      <a:pt x="798" y="894"/>
                    </a:lnTo>
                    <a:lnTo>
                      <a:pt x="1298" y="1049"/>
                    </a:lnTo>
                    <a:lnTo>
                      <a:pt x="1298" y="1049"/>
                    </a:lnTo>
                    <a:lnTo>
                      <a:pt x="988" y="644"/>
                    </a:lnTo>
                    <a:lnTo>
                      <a:pt x="1298" y="251"/>
                    </a:lnTo>
                    <a:lnTo>
                      <a:pt x="798" y="394"/>
                    </a:lnTo>
                    <a:lnTo>
                      <a:pt x="50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4" name="Google Shape;7604;p31"/>
              <p:cNvSpPr/>
              <p:nvPr/>
            </p:nvSpPr>
            <p:spPr>
              <a:xfrm>
                <a:off x="780450" y="2377800"/>
                <a:ext cx="32175" cy="32775"/>
              </a:xfrm>
              <a:custGeom>
                <a:rect b="b" l="l" r="r" t="t"/>
                <a:pathLst>
                  <a:path extrusionOk="0" h="1311" w="1287">
                    <a:moveTo>
                      <a:pt x="488" y="1"/>
                    </a:moveTo>
                    <a:lnTo>
                      <a:pt x="488" y="501"/>
                    </a:lnTo>
                    <a:lnTo>
                      <a:pt x="0" y="655"/>
                    </a:lnTo>
                    <a:lnTo>
                      <a:pt x="488" y="810"/>
                    </a:lnTo>
                    <a:lnTo>
                      <a:pt x="488" y="1310"/>
                    </a:lnTo>
                    <a:lnTo>
                      <a:pt x="798" y="905"/>
                    </a:lnTo>
                    <a:lnTo>
                      <a:pt x="1286" y="1060"/>
                    </a:lnTo>
                    <a:lnTo>
                      <a:pt x="988" y="655"/>
                    </a:lnTo>
                    <a:lnTo>
                      <a:pt x="1286" y="251"/>
                    </a:lnTo>
                    <a:lnTo>
                      <a:pt x="798" y="405"/>
                    </a:lnTo>
                    <a:lnTo>
                      <a:pt x="48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5" name="Google Shape;7605;p31"/>
              <p:cNvSpPr/>
              <p:nvPr/>
            </p:nvSpPr>
            <p:spPr>
              <a:xfrm>
                <a:off x="2243125" y="2420375"/>
                <a:ext cx="32175" cy="32450"/>
              </a:xfrm>
              <a:custGeom>
                <a:rect b="b" l="l" r="r" t="t"/>
                <a:pathLst>
                  <a:path extrusionOk="0" h="1298" w="1287">
                    <a:moveTo>
                      <a:pt x="489" y="0"/>
                    </a:moveTo>
                    <a:lnTo>
                      <a:pt x="489" y="500"/>
                    </a:lnTo>
                    <a:lnTo>
                      <a:pt x="1" y="655"/>
                    </a:lnTo>
                    <a:lnTo>
                      <a:pt x="489" y="810"/>
                    </a:lnTo>
                    <a:lnTo>
                      <a:pt x="489" y="1298"/>
                    </a:lnTo>
                    <a:lnTo>
                      <a:pt x="798" y="905"/>
                    </a:lnTo>
                    <a:lnTo>
                      <a:pt x="1286" y="1060"/>
                    </a:lnTo>
                    <a:lnTo>
                      <a:pt x="989" y="655"/>
                    </a:lnTo>
                    <a:lnTo>
                      <a:pt x="1286" y="250"/>
                    </a:lnTo>
                    <a:lnTo>
                      <a:pt x="1286" y="250"/>
                    </a:lnTo>
                    <a:lnTo>
                      <a:pt x="798" y="405"/>
                    </a:lnTo>
                    <a:lnTo>
                      <a:pt x="4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6" name="Google Shape;7606;p31"/>
              <p:cNvSpPr/>
              <p:nvPr/>
            </p:nvSpPr>
            <p:spPr>
              <a:xfrm>
                <a:off x="3166450" y="3111225"/>
                <a:ext cx="32475" cy="32475"/>
              </a:xfrm>
              <a:custGeom>
                <a:rect b="b" l="l" r="r" t="t"/>
                <a:pathLst>
                  <a:path extrusionOk="0" h="1299" w="1299">
                    <a:moveTo>
                      <a:pt x="501" y="1"/>
                    </a:moveTo>
                    <a:lnTo>
                      <a:pt x="501" y="501"/>
                    </a:lnTo>
                    <a:lnTo>
                      <a:pt x="1" y="643"/>
                    </a:lnTo>
                    <a:lnTo>
                      <a:pt x="501" y="798"/>
                    </a:lnTo>
                    <a:lnTo>
                      <a:pt x="501" y="1298"/>
                    </a:lnTo>
                    <a:lnTo>
                      <a:pt x="798" y="894"/>
                    </a:lnTo>
                    <a:lnTo>
                      <a:pt x="1298" y="1048"/>
                    </a:lnTo>
                    <a:lnTo>
                      <a:pt x="1298" y="1048"/>
                    </a:lnTo>
                    <a:lnTo>
                      <a:pt x="989" y="643"/>
                    </a:lnTo>
                    <a:lnTo>
                      <a:pt x="1298" y="251"/>
                    </a:lnTo>
                    <a:lnTo>
                      <a:pt x="798" y="405"/>
                    </a:lnTo>
                    <a:lnTo>
                      <a:pt x="50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7" name="Google Shape;7607;p31"/>
              <p:cNvSpPr/>
              <p:nvPr/>
            </p:nvSpPr>
            <p:spPr>
              <a:xfrm>
                <a:off x="3302475" y="3978300"/>
                <a:ext cx="32175" cy="32475"/>
              </a:xfrm>
              <a:custGeom>
                <a:rect b="b" l="l" r="r" t="t"/>
                <a:pathLst>
                  <a:path extrusionOk="0" h="1299" w="1287">
                    <a:moveTo>
                      <a:pt x="489" y="0"/>
                    </a:moveTo>
                    <a:lnTo>
                      <a:pt x="489" y="500"/>
                    </a:lnTo>
                    <a:lnTo>
                      <a:pt x="1" y="655"/>
                    </a:lnTo>
                    <a:lnTo>
                      <a:pt x="489" y="810"/>
                    </a:lnTo>
                    <a:lnTo>
                      <a:pt x="489" y="1298"/>
                    </a:lnTo>
                    <a:lnTo>
                      <a:pt x="799" y="893"/>
                    </a:lnTo>
                    <a:lnTo>
                      <a:pt x="1287" y="1048"/>
                    </a:lnTo>
                    <a:lnTo>
                      <a:pt x="989" y="655"/>
                    </a:lnTo>
                    <a:lnTo>
                      <a:pt x="1287" y="250"/>
                    </a:lnTo>
                    <a:lnTo>
                      <a:pt x="799" y="405"/>
                    </a:lnTo>
                    <a:lnTo>
                      <a:pt x="4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8" name="Google Shape;7608;p31"/>
              <p:cNvSpPr/>
              <p:nvPr/>
            </p:nvSpPr>
            <p:spPr>
              <a:xfrm>
                <a:off x="2336000" y="3689575"/>
                <a:ext cx="32475" cy="32475"/>
              </a:xfrm>
              <a:custGeom>
                <a:rect b="b" l="l" r="r" t="t"/>
                <a:pathLst>
                  <a:path extrusionOk="0" h="1299" w="1299">
                    <a:moveTo>
                      <a:pt x="500" y="0"/>
                    </a:moveTo>
                    <a:lnTo>
                      <a:pt x="500" y="489"/>
                    </a:lnTo>
                    <a:lnTo>
                      <a:pt x="0" y="643"/>
                    </a:lnTo>
                    <a:lnTo>
                      <a:pt x="500" y="798"/>
                    </a:lnTo>
                    <a:lnTo>
                      <a:pt x="500" y="1298"/>
                    </a:lnTo>
                    <a:lnTo>
                      <a:pt x="798" y="893"/>
                    </a:lnTo>
                    <a:lnTo>
                      <a:pt x="1298" y="1048"/>
                    </a:lnTo>
                    <a:lnTo>
                      <a:pt x="988" y="643"/>
                    </a:lnTo>
                    <a:lnTo>
                      <a:pt x="1298" y="238"/>
                    </a:lnTo>
                    <a:lnTo>
                      <a:pt x="798" y="393"/>
                    </a:lnTo>
                    <a:lnTo>
                      <a:pt x="5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9" name="Google Shape;7609;p31"/>
              <p:cNvSpPr/>
              <p:nvPr/>
            </p:nvSpPr>
            <p:spPr>
              <a:xfrm>
                <a:off x="2560425" y="3143675"/>
                <a:ext cx="32475" cy="32475"/>
              </a:xfrm>
              <a:custGeom>
                <a:rect b="b" l="l" r="r" t="t"/>
                <a:pathLst>
                  <a:path extrusionOk="0" h="1299" w="1299">
                    <a:moveTo>
                      <a:pt x="501" y="0"/>
                    </a:moveTo>
                    <a:lnTo>
                      <a:pt x="501" y="488"/>
                    </a:lnTo>
                    <a:lnTo>
                      <a:pt x="1" y="643"/>
                    </a:lnTo>
                    <a:lnTo>
                      <a:pt x="501" y="798"/>
                    </a:lnTo>
                    <a:lnTo>
                      <a:pt x="501" y="1298"/>
                    </a:lnTo>
                    <a:lnTo>
                      <a:pt x="798" y="893"/>
                    </a:lnTo>
                    <a:lnTo>
                      <a:pt x="1298" y="1048"/>
                    </a:lnTo>
                    <a:lnTo>
                      <a:pt x="989" y="643"/>
                    </a:lnTo>
                    <a:lnTo>
                      <a:pt x="1298" y="250"/>
                    </a:lnTo>
                    <a:lnTo>
                      <a:pt x="1298" y="250"/>
                    </a:lnTo>
                    <a:lnTo>
                      <a:pt x="798" y="405"/>
                    </a:lnTo>
                    <a:lnTo>
                      <a:pt x="50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0" name="Google Shape;7610;p31"/>
              <p:cNvSpPr/>
              <p:nvPr/>
            </p:nvSpPr>
            <p:spPr>
              <a:xfrm>
                <a:off x="1914525" y="1848875"/>
                <a:ext cx="32450" cy="32475"/>
              </a:xfrm>
              <a:custGeom>
                <a:rect b="b" l="l" r="r" t="t"/>
                <a:pathLst>
                  <a:path extrusionOk="0" h="1299" w="1298">
                    <a:moveTo>
                      <a:pt x="500" y="0"/>
                    </a:moveTo>
                    <a:lnTo>
                      <a:pt x="500" y="500"/>
                    </a:lnTo>
                    <a:lnTo>
                      <a:pt x="0" y="643"/>
                    </a:lnTo>
                    <a:lnTo>
                      <a:pt x="500" y="798"/>
                    </a:lnTo>
                    <a:lnTo>
                      <a:pt x="500" y="1298"/>
                    </a:lnTo>
                    <a:lnTo>
                      <a:pt x="810" y="893"/>
                    </a:lnTo>
                    <a:lnTo>
                      <a:pt x="1298" y="1048"/>
                    </a:lnTo>
                    <a:lnTo>
                      <a:pt x="988" y="643"/>
                    </a:lnTo>
                    <a:lnTo>
                      <a:pt x="1298" y="250"/>
                    </a:lnTo>
                    <a:lnTo>
                      <a:pt x="810" y="405"/>
                    </a:lnTo>
                    <a:lnTo>
                      <a:pt x="5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1" name="Google Shape;7611;p31"/>
              <p:cNvSpPr/>
              <p:nvPr/>
            </p:nvSpPr>
            <p:spPr>
              <a:xfrm>
                <a:off x="2360400" y="1131825"/>
                <a:ext cx="32475" cy="32450"/>
              </a:xfrm>
              <a:custGeom>
                <a:rect b="b" l="l" r="r" t="t"/>
                <a:pathLst>
                  <a:path extrusionOk="0" h="1298" w="1299">
                    <a:moveTo>
                      <a:pt x="501" y="0"/>
                    </a:moveTo>
                    <a:lnTo>
                      <a:pt x="501" y="500"/>
                    </a:lnTo>
                    <a:lnTo>
                      <a:pt x="1" y="655"/>
                    </a:lnTo>
                    <a:lnTo>
                      <a:pt x="501" y="798"/>
                    </a:lnTo>
                    <a:lnTo>
                      <a:pt x="501" y="1298"/>
                    </a:lnTo>
                    <a:lnTo>
                      <a:pt x="798" y="893"/>
                    </a:lnTo>
                    <a:lnTo>
                      <a:pt x="1298" y="1048"/>
                    </a:lnTo>
                    <a:lnTo>
                      <a:pt x="989" y="655"/>
                    </a:lnTo>
                    <a:lnTo>
                      <a:pt x="1298" y="250"/>
                    </a:lnTo>
                    <a:lnTo>
                      <a:pt x="798" y="405"/>
                    </a:lnTo>
                    <a:lnTo>
                      <a:pt x="50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2" name="Google Shape;7612;p31"/>
              <p:cNvSpPr/>
              <p:nvPr/>
            </p:nvSpPr>
            <p:spPr>
              <a:xfrm>
                <a:off x="2275275" y="2911200"/>
                <a:ext cx="32475" cy="32475"/>
              </a:xfrm>
              <a:custGeom>
                <a:rect b="b" l="l" r="r" t="t"/>
                <a:pathLst>
                  <a:path extrusionOk="0" h="1299" w="1299">
                    <a:moveTo>
                      <a:pt x="500" y="1"/>
                    </a:moveTo>
                    <a:lnTo>
                      <a:pt x="500" y="501"/>
                    </a:lnTo>
                    <a:lnTo>
                      <a:pt x="0" y="644"/>
                    </a:lnTo>
                    <a:lnTo>
                      <a:pt x="500" y="798"/>
                    </a:lnTo>
                    <a:lnTo>
                      <a:pt x="500" y="1298"/>
                    </a:lnTo>
                    <a:lnTo>
                      <a:pt x="798" y="894"/>
                    </a:lnTo>
                    <a:lnTo>
                      <a:pt x="1298" y="1048"/>
                    </a:lnTo>
                    <a:lnTo>
                      <a:pt x="989" y="644"/>
                    </a:lnTo>
                    <a:lnTo>
                      <a:pt x="1298" y="251"/>
                    </a:lnTo>
                    <a:lnTo>
                      <a:pt x="1298" y="251"/>
                    </a:lnTo>
                    <a:lnTo>
                      <a:pt x="798" y="393"/>
                    </a:lnTo>
                    <a:lnTo>
                      <a:pt x="50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3" name="Google Shape;7613;p31"/>
              <p:cNvSpPr/>
              <p:nvPr/>
            </p:nvSpPr>
            <p:spPr>
              <a:xfrm>
                <a:off x="2544350" y="3918175"/>
                <a:ext cx="32175" cy="32475"/>
              </a:xfrm>
              <a:custGeom>
                <a:rect b="b" l="l" r="r" t="t"/>
                <a:pathLst>
                  <a:path extrusionOk="0" h="1299" w="1287">
                    <a:moveTo>
                      <a:pt x="489" y="0"/>
                    </a:moveTo>
                    <a:lnTo>
                      <a:pt x="489" y="500"/>
                    </a:lnTo>
                    <a:lnTo>
                      <a:pt x="1" y="655"/>
                    </a:lnTo>
                    <a:lnTo>
                      <a:pt x="489" y="810"/>
                    </a:lnTo>
                    <a:lnTo>
                      <a:pt x="489" y="1298"/>
                    </a:lnTo>
                    <a:lnTo>
                      <a:pt x="798" y="905"/>
                    </a:lnTo>
                    <a:lnTo>
                      <a:pt x="1287" y="1048"/>
                    </a:lnTo>
                    <a:lnTo>
                      <a:pt x="989" y="655"/>
                    </a:lnTo>
                    <a:lnTo>
                      <a:pt x="1287" y="250"/>
                    </a:lnTo>
                    <a:lnTo>
                      <a:pt x="798" y="405"/>
                    </a:lnTo>
                    <a:lnTo>
                      <a:pt x="4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4" name="Google Shape;7614;p31"/>
              <p:cNvSpPr/>
              <p:nvPr/>
            </p:nvSpPr>
            <p:spPr>
              <a:xfrm>
                <a:off x="2670850" y="2694200"/>
                <a:ext cx="32175" cy="32475"/>
              </a:xfrm>
              <a:custGeom>
                <a:rect b="b" l="l" r="r" t="t"/>
                <a:pathLst>
                  <a:path extrusionOk="0" h="1299" w="1287">
                    <a:moveTo>
                      <a:pt x="489" y="1"/>
                    </a:moveTo>
                    <a:lnTo>
                      <a:pt x="489" y="489"/>
                    </a:lnTo>
                    <a:lnTo>
                      <a:pt x="1" y="644"/>
                    </a:lnTo>
                    <a:lnTo>
                      <a:pt x="489" y="799"/>
                    </a:lnTo>
                    <a:lnTo>
                      <a:pt x="489" y="1299"/>
                    </a:lnTo>
                    <a:lnTo>
                      <a:pt x="799" y="894"/>
                    </a:lnTo>
                    <a:lnTo>
                      <a:pt x="1287" y="1049"/>
                    </a:lnTo>
                    <a:lnTo>
                      <a:pt x="1287" y="1049"/>
                    </a:lnTo>
                    <a:lnTo>
                      <a:pt x="989" y="644"/>
                    </a:lnTo>
                    <a:lnTo>
                      <a:pt x="1287" y="251"/>
                    </a:lnTo>
                    <a:lnTo>
                      <a:pt x="799" y="394"/>
                    </a:lnTo>
                    <a:lnTo>
                      <a:pt x="48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5" name="Google Shape;7615;p31"/>
              <p:cNvSpPr/>
              <p:nvPr/>
            </p:nvSpPr>
            <p:spPr>
              <a:xfrm>
                <a:off x="2745875" y="1821775"/>
                <a:ext cx="32450" cy="32475"/>
              </a:xfrm>
              <a:custGeom>
                <a:rect b="b" l="l" r="r" t="t"/>
                <a:pathLst>
                  <a:path extrusionOk="0" h="1299" w="1298">
                    <a:moveTo>
                      <a:pt x="500" y="1"/>
                    </a:moveTo>
                    <a:lnTo>
                      <a:pt x="500" y="489"/>
                    </a:lnTo>
                    <a:lnTo>
                      <a:pt x="0" y="644"/>
                    </a:lnTo>
                    <a:lnTo>
                      <a:pt x="500" y="799"/>
                    </a:lnTo>
                    <a:lnTo>
                      <a:pt x="500" y="1299"/>
                    </a:lnTo>
                    <a:lnTo>
                      <a:pt x="810" y="894"/>
                    </a:lnTo>
                    <a:lnTo>
                      <a:pt x="1298" y="1049"/>
                    </a:lnTo>
                    <a:lnTo>
                      <a:pt x="988" y="644"/>
                    </a:lnTo>
                    <a:lnTo>
                      <a:pt x="1298" y="251"/>
                    </a:lnTo>
                    <a:lnTo>
                      <a:pt x="810" y="394"/>
                    </a:lnTo>
                    <a:lnTo>
                      <a:pt x="50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6" name="Google Shape;7616;p31"/>
              <p:cNvSpPr/>
              <p:nvPr/>
            </p:nvSpPr>
            <p:spPr>
              <a:xfrm>
                <a:off x="3651050" y="3127300"/>
                <a:ext cx="32450" cy="32475"/>
              </a:xfrm>
              <a:custGeom>
                <a:rect b="b" l="l" r="r" t="t"/>
                <a:pathLst>
                  <a:path extrusionOk="0" h="1299" w="1298">
                    <a:moveTo>
                      <a:pt x="488" y="0"/>
                    </a:moveTo>
                    <a:lnTo>
                      <a:pt x="488" y="501"/>
                    </a:lnTo>
                    <a:lnTo>
                      <a:pt x="0" y="655"/>
                    </a:lnTo>
                    <a:lnTo>
                      <a:pt x="488" y="810"/>
                    </a:lnTo>
                    <a:lnTo>
                      <a:pt x="488" y="1298"/>
                    </a:lnTo>
                    <a:lnTo>
                      <a:pt x="798" y="905"/>
                    </a:lnTo>
                    <a:lnTo>
                      <a:pt x="1298" y="1060"/>
                    </a:lnTo>
                    <a:lnTo>
                      <a:pt x="988" y="655"/>
                    </a:lnTo>
                    <a:lnTo>
                      <a:pt x="1298" y="251"/>
                    </a:lnTo>
                    <a:lnTo>
                      <a:pt x="798" y="405"/>
                    </a:lnTo>
                    <a:lnTo>
                      <a:pt x="48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7" name="Google Shape;7617;p31"/>
              <p:cNvSpPr/>
              <p:nvPr/>
            </p:nvSpPr>
            <p:spPr>
              <a:xfrm>
                <a:off x="4041275" y="2777250"/>
                <a:ext cx="32175" cy="32775"/>
              </a:xfrm>
              <a:custGeom>
                <a:rect b="b" l="l" r="r" t="t"/>
                <a:pathLst>
                  <a:path extrusionOk="0" h="1311" w="1287">
                    <a:moveTo>
                      <a:pt x="488" y="1"/>
                    </a:moveTo>
                    <a:lnTo>
                      <a:pt x="488" y="501"/>
                    </a:lnTo>
                    <a:lnTo>
                      <a:pt x="0" y="656"/>
                    </a:lnTo>
                    <a:lnTo>
                      <a:pt x="488" y="810"/>
                    </a:lnTo>
                    <a:lnTo>
                      <a:pt x="488" y="1310"/>
                    </a:lnTo>
                    <a:lnTo>
                      <a:pt x="798" y="906"/>
                    </a:lnTo>
                    <a:lnTo>
                      <a:pt x="1286" y="1060"/>
                    </a:lnTo>
                    <a:lnTo>
                      <a:pt x="988" y="656"/>
                    </a:lnTo>
                    <a:lnTo>
                      <a:pt x="1286" y="251"/>
                    </a:lnTo>
                    <a:lnTo>
                      <a:pt x="798" y="406"/>
                    </a:lnTo>
                    <a:lnTo>
                      <a:pt x="48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8" name="Google Shape;7618;p31"/>
              <p:cNvSpPr/>
              <p:nvPr/>
            </p:nvSpPr>
            <p:spPr>
              <a:xfrm>
                <a:off x="1419225" y="2245650"/>
                <a:ext cx="32450" cy="32475"/>
              </a:xfrm>
              <a:custGeom>
                <a:rect b="b" l="l" r="r" t="t"/>
                <a:pathLst>
                  <a:path extrusionOk="0" h="1299" w="1298">
                    <a:moveTo>
                      <a:pt x="500" y="0"/>
                    </a:moveTo>
                    <a:lnTo>
                      <a:pt x="500" y="500"/>
                    </a:lnTo>
                    <a:lnTo>
                      <a:pt x="0" y="655"/>
                    </a:lnTo>
                    <a:lnTo>
                      <a:pt x="500" y="810"/>
                    </a:lnTo>
                    <a:lnTo>
                      <a:pt x="500" y="1298"/>
                    </a:lnTo>
                    <a:lnTo>
                      <a:pt x="798" y="905"/>
                    </a:lnTo>
                    <a:lnTo>
                      <a:pt x="1298" y="1048"/>
                    </a:lnTo>
                    <a:lnTo>
                      <a:pt x="1298" y="1048"/>
                    </a:lnTo>
                    <a:lnTo>
                      <a:pt x="988" y="655"/>
                    </a:lnTo>
                    <a:lnTo>
                      <a:pt x="1298" y="250"/>
                    </a:lnTo>
                    <a:lnTo>
                      <a:pt x="798" y="405"/>
                    </a:lnTo>
                    <a:lnTo>
                      <a:pt x="5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9" name="Google Shape;7619;p31"/>
              <p:cNvSpPr/>
              <p:nvPr/>
            </p:nvSpPr>
            <p:spPr>
              <a:xfrm>
                <a:off x="3361425" y="3035625"/>
                <a:ext cx="32475" cy="32475"/>
              </a:xfrm>
              <a:custGeom>
                <a:rect b="b" l="l" r="r" t="t"/>
                <a:pathLst>
                  <a:path extrusionOk="0" h="1299" w="1299">
                    <a:moveTo>
                      <a:pt x="488" y="0"/>
                    </a:moveTo>
                    <a:lnTo>
                      <a:pt x="488" y="489"/>
                    </a:lnTo>
                    <a:lnTo>
                      <a:pt x="0" y="643"/>
                    </a:lnTo>
                    <a:lnTo>
                      <a:pt x="488" y="798"/>
                    </a:lnTo>
                    <a:lnTo>
                      <a:pt x="488" y="1298"/>
                    </a:lnTo>
                    <a:lnTo>
                      <a:pt x="798" y="893"/>
                    </a:lnTo>
                    <a:lnTo>
                      <a:pt x="1298" y="1048"/>
                    </a:lnTo>
                    <a:lnTo>
                      <a:pt x="989" y="643"/>
                    </a:lnTo>
                    <a:lnTo>
                      <a:pt x="1298" y="239"/>
                    </a:lnTo>
                    <a:lnTo>
                      <a:pt x="798" y="393"/>
                    </a:lnTo>
                    <a:lnTo>
                      <a:pt x="48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0" name="Google Shape;7620;p31"/>
              <p:cNvSpPr/>
              <p:nvPr/>
            </p:nvSpPr>
            <p:spPr>
              <a:xfrm>
                <a:off x="1792475" y="2761175"/>
                <a:ext cx="32175" cy="32475"/>
              </a:xfrm>
              <a:custGeom>
                <a:rect b="b" l="l" r="r" t="t"/>
                <a:pathLst>
                  <a:path extrusionOk="0" h="1299" w="1287">
                    <a:moveTo>
                      <a:pt x="489" y="1"/>
                    </a:moveTo>
                    <a:lnTo>
                      <a:pt x="489" y="501"/>
                    </a:lnTo>
                    <a:lnTo>
                      <a:pt x="0" y="644"/>
                    </a:lnTo>
                    <a:lnTo>
                      <a:pt x="489" y="799"/>
                    </a:lnTo>
                    <a:lnTo>
                      <a:pt x="489" y="1299"/>
                    </a:lnTo>
                    <a:lnTo>
                      <a:pt x="798" y="894"/>
                    </a:lnTo>
                    <a:lnTo>
                      <a:pt x="1286" y="1049"/>
                    </a:lnTo>
                    <a:lnTo>
                      <a:pt x="989" y="644"/>
                    </a:lnTo>
                    <a:lnTo>
                      <a:pt x="1286" y="251"/>
                    </a:lnTo>
                    <a:lnTo>
                      <a:pt x="798" y="406"/>
                    </a:lnTo>
                    <a:lnTo>
                      <a:pt x="48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1" name="Google Shape;7621;p31"/>
              <p:cNvSpPr/>
              <p:nvPr/>
            </p:nvSpPr>
            <p:spPr>
              <a:xfrm>
                <a:off x="1107275" y="2677850"/>
                <a:ext cx="32475" cy="32450"/>
              </a:xfrm>
              <a:custGeom>
                <a:rect b="b" l="l" r="r" t="t"/>
                <a:pathLst>
                  <a:path extrusionOk="0" h="1298" w="1299">
                    <a:moveTo>
                      <a:pt x="500" y="0"/>
                    </a:moveTo>
                    <a:lnTo>
                      <a:pt x="500" y="500"/>
                    </a:lnTo>
                    <a:lnTo>
                      <a:pt x="0" y="655"/>
                    </a:lnTo>
                    <a:lnTo>
                      <a:pt x="500" y="810"/>
                    </a:lnTo>
                    <a:lnTo>
                      <a:pt x="500" y="1298"/>
                    </a:lnTo>
                    <a:lnTo>
                      <a:pt x="810" y="905"/>
                    </a:lnTo>
                    <a:lnTo>
                      <a:pt x="1298" y="1048"/>
                    </a:lnTo>
                    <a:lnTo>
                      <a:pt x="988" y="655"/>
                    </a:lnTo>
                    <a:lnTo>
                      <a:pt x="1298" y="250"/>
                    </a:lnTo>
                    <a:lnTo>
                      <a:pt x="810" y="405"/>
                    </a:lnTo>
                    <a:lnTo>
                      <a:pt x="5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2" name="Google Shape;7622;p31"/>
              <p:cNvSpPr/>
              <p:nvPr/>
            </p:nvSpPr>
            <p:spPr>
              <a:xfrm>
                <a:off x="3018525" y="2280175"/>
                <a:ext cx="32475" cy="32475"/>
              </a:xfrm>
              <a:custGeom>
                <a:rect b="b" l="l" r="r" t="t"/>
                <a:pathLst>
                  <a:path extrusionOk="0" h="1299" w="1299">
                    <a:moveTo>
                      <a:pt x="500" y="0"/>
                    </a:moveTo>
                    <a:lnTo>
                      <a:pt x="500" y="500"/>
                    </a:lnTo>
                    <a:lnTo>
                      <a:pt x="0" y="655"/>
                    </a:lnTo>
                    <a:lnTo>
                      <a:pt x="500" y="810"/>
                    </a:lnTo>
                    <a:lnTo>
                      <a:pt x="500" y="1298"/>
                    </a:lnTo>
                    <a:lnTo>
                      <a:pt x="798" y="905"/>
                    </a:lnTo>
                    <a:lnTo>
                      <a:pt x="1298" y="1048"/>
                    </a:lnTo>
                    <a:lnTo>
                      <a:pt x="989" y="655"/>
                    </a:lnTo>
                    <a:lnTo>
                      <a:pt x="1298" y="250"/>
                    </a:lnTo>
                    <a:lnTo>
                      <a:pt x="798" y="405"/>
                    </a:lnTo>
                    <a:lnTo>
                      <a:pt x="5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3" name="Google Shape;7623;p31"/>
              <p:cNvSpPr/>
              <p:nvPr/>
            </p:nvSpPr>
            <p:spPr>
              <a:xfrm>
                <a:off x="2549425" y="2858225"/>
                <a:ext cx="14900" cy="12800"/>
              </a:xfrm>
              <a:custGeom>
                <a:rect b="b" l="l" r="r" t="t"/>
                <a:pathLst>
                  <a:path extrusionOk="0" h="512" w="596">
                    <a:moveTo>
                      <a:pt x="274" y="0"/>
                    </a:moveTo>
                    <a:cubicBezTo>
                      <a:pt x="119" y="0"/>
                      <a:pt x="0" y="119"/>
                      <a:pt x="0" y="262"/>
                    </a:cubicBezTo>
                    <a:cubicBezTo>
                      <a:pt x="0" y="409"/>
                      <a:pt x="129" y="511"/>
                      <a:pt x="259" y="511"/>
                    </a:cubicBezTo>
                    <a:cubicBezTo>
                      <a:pt x="319" y="511"/>
                      <a:pt x="380" y="490"/>
                      <a:pt x="429" y="441"/>
                    </a:cubicBezTo>
                    <a:cubicBezTo>
                      <a:pt x="595" y="286"/>
                      <a:pt x="488" y="12"/>
                      <a:pt x="27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4" name="Google Shape;7624;p31"/>
              <p:cNvSpPr/>
              <p:nvPr/>
            </p:nvSpPr>
            <p:spPr>
              <a:xfrm>
                <a:off x="2369925" y="2624550"/>
                <a:ext cx="7475" cy="6475"/>
              </a:xfrm>
              <a:custGeom>
                <a:rect b="b" l="l" r="r" t="t"/>
                <a:pathLst>
                  <a:path extrusionOk="0" h="259" w="299">
                    <a:moveTo>
                      <a:pt x="132" y="1"/>
                    </a:moveTo>
                    <a:cubicBezTo>
                      <a:pt x="60" y="1"/>
                      <a:pt x="1" y="60"/>
                      <a:pt x="1" y="132"/>
                    </a:cubicBezTo>
                    <a:cubicBezTo>
                      <a:pt x="1" y="207"/>
                      <a:pt x="64" y="258"/>
                      <a:pt x="131" y="258"/>
                    </a:cubicBezTo>
                    <a:cubicBezTo>
                      <a:pt x="160" y="258"/>
                      <a:pt x="190" y="249"/>
                      <a:pt x="215" y="227"/>
                    </a:cubicBezTo>
                    <a:cubicBezTo>
                      <a:pt x="298" y="144"/>
                      <a:pt x="251" y="1"/>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5" name="Google Shape;7625;p31"/>
              <p:cNvSpPr/>
              <p:nvPr/>
            </p:nvSpPr>
            <p:spPr>
              <a:xfrm>
                <a:off x="2025825" y="2983825"/>
                <a:ext cx="7475" cy="6650"/>
              </a:xfrm>
              <a:custGeom>
                <a:rect b="b" l="l" r="r" t="t"/>
                <a:pathLst>
                  <a:path extrusionOk="0" h="266" w="299">
                    <a:moveTo>
                      <a:pt x="132" y="1"/>
                    </a:moveTo>
                    <a:cubicBezTo>
                      <a:pt x="60" y="1"/>
                      <a:pt x="1" y="60"/>
                      <a:pt x="1" y="132"/>
                    </a:cubicBezTo>
                    <a:cubicBezTo>
                      <a:pt x="1" y="212"/>
                      <a:pt x="61" y="266"/>
                      <a:pt x="126" y="266"/>
                    </a:cubicBezTo>
                    <a:cubicBezTo>
                      <a:pt x="157" y="266"/>
                      <a:pt x="188" y="254"/>
                      <a:pt x="215" y="227"/>
                    </a:cubicBezTo>
                    <a:cubicBezTo>
                      <a:pt x="299" y="155"/>
                      <a:pt x="251" y="13"/>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6" name="Google Shape;7626;p31"/>
              <p:cNvSpPr/>
              <p:nvPr/>
            </p:nvSpPr>
            <p:spPr>
              <a:xfrm>
                <a:off x="2667000" y="2083975"/>
                <a:ext cx="7750" cy="6400"/>
              </a:xfrm>
              <a:custGeom>
                <a:rect b="b" l="l" r="r" t="t"/>
                <a:pathLst>
                  <a:path extrusionOk="0" h="256" w="310">
                    <a:moveTo>
                      <a:pt x="125" y="1"/>
                    </a:moveTo>
                    <a:cubicBezTo>
                      <a:pt x="60" y="1"/>
                      <a:pt x="0" y="57"/>
                      <a:pt x="0" y="133"/>
                    </a:cubicBezTo>
                    <a:cubicBezTo>
                      <a:pt x="0" y="205"/>
                      <a:pt x="65" y="256"/>
                      <a:pt x="132" y="256"/>
                    </a:cubicBezTo>
                    <a:cubicBezTo>
                      <a:pt x="165" y="256"/>
                      <a:pt x="199" y="244"/>
                      <a:pt x="226" y="216"/>
                    </a:cubicBezTo>
                    <a:cubicBezTo>
                      <a:pt x="310" y="145"/>
                      <a:pt x="250" y="2"/>
                      <a:pt x="143" y="2"/>
                    </a:cubicBezTo>
                    <a:cubicBezTo>
                      <a:pt x="137" y="1"/>
                      <a:pt x="131" y="1"/>
                      <a:pt x="12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7" name="Google Shape;7627;p31"/>
              <p:cNvSpPr/>
              <p:nvPr/>
            </p:nvSpPr>
            <p:spPr>
              <a:xfrm>
                <a:off x="2303550" y="2080750"/>
                <a:ext cx="7475" cy="6450"/>
              </a:xfrm>
              <a:custGeom>
                <a:rect b="b" l="l" r="r" t="t"/>
                <a:pathLst>
                  <a:path extrusionOk="0" h="258" w="299">
                    <a:moveTo>
                      <a:pt x="131" y="0"/>
                    </a:moveTo>
                    <a:cubicBezTo>
                      <a:pt x="60" y="0"/>
                      <a:pt x="0" y="48"/>
                      <a:pt x="0" y="131"/>
                    </a:cubicBezTo>
                    <a:cubicBezTo>
                      <a:pt x="0" y="206"/>
                      <a:pt x="64" y="258"/>
                      <a:pt x="131" y="258"/>
                    </a:cubicBezTo>
                    <a:cubicBezTo>
                      <a:pt x="160" y="258"/>
                      <a:pt x="190" y="248"/>
                      <a:pt x="215" y="226"/>
                    </a:cubicBezTo>
                    <a:cubicBezTo>
                      <a:pt x="298" y="143"/>
                      <a:pt x="251" y="0"/>
                      <a:pt x="13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8" name="Google Shape;7628;p31"/>
              <p:cNvSpPr/>
              <p:nvPr/>
            </p:nvSpPr>
            <p:spPr>
              <a:xfrm>
                <a:off x="1918475" y="2471525"/>
                <a:ext cx="9650" cy="6625"/>
              </a:xfrm>
              <a:custGeom>
                <a:rect b="b" l="l" r="r" t="t"/>
                <a:pathLst>
                  <a:path extrusionOk="0" h="265" w="386">
                    <a:moveTo>
                      <a:pt x="177" y="1"/>
                    </a:moveTo>
                    <a:cubicBezTo>
                      <a:pt x="1" y="1"/>
                      <a:pt x="4" y="264"/>
                      <a:pt x="188" y="264"/>
                    </a:cubicBezTo>
                    <a:cubicBezTo>
                      <a:pt x="191" y="264"/>
                      <a:pt x="195" y="264"/>
                      <a:pt x="199" y="264"/>
                    </a:cubicBezTo>
                    <a:cubicBezTo>
                      <a:pt x="203" y="264"/>
                      <a:pt x="207" y="264"/>
                      <a:pt x="210" y="264"/>
                    </a:cubicBezTo>
                    <a:cubicBezTo>
                      <a:pt x="383" y="264"/>
                      <a:pt x="386" y="1"/>
                      <a:pt x="220" y="1"/>
                    </a:cubicBezTo>
                    <a:cubicBezTo>
                      <a:pt x="214" y="1"/>
                      <a:pt x="207" y="1"/>
                      <a:pt x="199" y="2"/>
                    </a:cubicBezTo>
                    <a:cubicBezTo>
                      <a:pt x="191" y="1"/>
                      <a:pt x="184" y="1"/>
                      <a:pt x="17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9" name="Google Shape;7629;p31"/>
              <p:cNvSpPr/>
              <p:nvPr/>
            </p:nvSpPr>
            <p:spPr>
              <a:xfrm>
                <a:off x="2306625" y="3102300"/>
                <a:ext cx="7675" cy="6650"/>
              </a:xfrm>
              <a:custGeom>
                <a:rect b="b" l="l" r="r" t="t"/>
                <a:pathLst>
                  <a:path extrusionOk="0" h="266" w="307">
                    <a:moveTo>
                      <a:pt x="139" y="0"/>
                    </a:moveTo>
                    <a:cubicBezTo>
                      <a:pt x="68" y="0"/>
                      <a:pt x="8" y="60"/>
                      <a:pt x="8" y="131"/>
                    </a:cubicBezTo>
                    <a:cubicBezTo>
                      <a:pt x="0" y="212"/>
                      <a:pt x="63" y="265"/>
                      <a:pt x="131" y="265"/>
                    </a:cubicBezTo>
                    <a:cubicBezTo>
                      <a:pt x="163" y="265"/>
                      <a:pt x="196" y="253"/>
                      <a:pt x="223" y="227"/>
                    </a:cubicBezTo>
                    <a:cubicBezTo>
                      <a:pt x="306" y="143"/>
                      <a:pt x="258" y="12"/>
                      <a:pt x="139"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0" name="Google Shape;7630;p31"/>
              <p:cNvSpPr/>
              <p:nvPr/>
            </p:nvSpPr>
            <p:spPr>
              <a:xfrm>
                <a:off x="2209300" y="3393375"/>
                <a:ext cx="7650" cy="6375"/>
              </a:xfrm>
              <a:custGeom>
                <a:rect b="b" l="l" r="r" t="t"/>
                <a:pathLst>
                  <a:path extrusionOk="0" h="255" w="306">
                    <a:moveTo>
                      <a:pt x="121" y="0"/>
                    </a:moveTo>
                    <a:cubicBezTo>
                      <a:pt x="58" y="0"/>
                      <a:pt x="8" y="55"/>
                      <a:pt x="8" y="121"/>
                    </a:cubicBezTo>
                    <a:cubicBezTo>
                      <a:pt x="0" y="201"/>
                      <a:pt x="63" y="255"/>
                      <a:pt x="131" y="255"/>
                    </a:cubicBezTo>
                    <a:cubicBezTo>
                      <a:pt x="163" y="255"/>
                      <a:pt x="196" y="243"/>
                      <a:pt x="222" y="216"/>
                    </a:cubicBezTo>
                    <a:cubicBezTo>
                      <a:pt x="306" y="145"/>
                      <a:pt x="258" y="2"/>
                      <a:pt x="139" y="2"/>
                    </a:cubicBezTo>
                    <a:cubicBezTo>
                      <a:pt x="133" y="1"/>
                      <a:pt x="127" y="0"/>
                      <a:pt x="12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1" name="Google Shape;7631;p31"/>
              <p:cNvSpPr/>
              <p:nvPr/>
            </p:nvSpPr>
            <p:spPr>
              <a:xfrm>
                <a:off x="2083875" y="3702375"/>
                <a:ext cx="7775" cy="6650"/>
              </a:xfrm>
              <a:custGeom>
                <a:rect b="b" l="l" r="r" t="t"/>
                <a:pathLst>
                  <a:path extrusionOk="0" h="266" w="311">
                    <a:moveTo>
                      <a:pt x="144" y="0"/>
                    </a:moveTo>
                    <a:cubicBezTo>
                      <a:pt x="60" y="0"/>
                      <a:pt x="1" y="60"/>
                      <a:pt x="1" y="131"/>
                    </a:cubicBezTo>
                    <a:cubicBezTo>
                      <a:pt x="1" y="212"/>
                      <a:pt x="66" y="265"/>
                      <a:pt x="135" y="265"/>
                    </a:cubicBezTo>
                    <a:cubicBezTo>
                      <a:pt x="167" y="265"/>
                      <a:pt x="200" y="253"/>
                      <a:pt x="227" y="227"/>
                    </a:cubicBezTo>
                    <a:cubicBezTo>
                      <a:pt x="310" y="143"/>
                      <a:pt x="251" y="0"/>
                      <a:pt x="14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2" name="Google Shape;7632;p31"/>
              <p:cNvSpPr/>
              <p:nvPr/>
            </p:nvSpPr>
            <p:spPr>
              <a:xfrm>
                <a:off x="2559225" y="3660700"/>
                <a:ext cx="6875" cy="6275"/>
              </a:xfrm>
              <a:custGeom>
                <a:rect b="b" l="l" r="r" t="t"/>
                <a:pathLst>
                  <a:path extrusionOk="0" h="251" w="275">
                    <a:moveTo>
                      <a:pt x="132" y="0"/>
                    </a:moveTo>
                    <a:cubicBezTo>
                      <a:pt x="60" y="0"/>
                      <a:pt x="1" y="48"/>
                      <a:pt x="1" y="120"/>
                    </a:cubicBezTo>
                    <a:cubicBezTo>
                      <a:pt x="1" y="203"/>
                      <a:pt x="60" y="250"/>
                      <a:pt x="132" y="250"/>
                    </a:cubicBezTo>
                    <a:cubicBezTo>
                      <a:pt x="215" y="250"/>
                      <a:pt x="275" y="203"/>
                      <a:pt x="275" y="120"/>
                    </a:cubicBezTo>
                    <a:cubicBezTo>
                      <a:pt x="275" y="48"/>
                      <a:pt x="215" y="0"/>
                      <a:pt x="13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3" name="Google Shape;7633;p31"/>
              <p:cNvSpPr/>
              <p:nvPr/>
            </p:nvSpPr>
            <p:spPr>
              <a:xfrm>
                <a:off x="2366350" y="4374475"/>
                <a:ext cx="6875" cy="6575"/>
              </a:xfrm>
              <a:custGeom>
                <a:rect b="b" l="l" r="r" t="t"/>
                <a:pathLst>
                  <a:path extrusionOk="0" h="263" w="275">
                    <a:moveTo>
                      <a:pt x="144" y="1"/>
                    </a:moveTo>
                    <a:cubicBezTo>
                      <a:pt x="60" y="1"/>
                      <a:pt x="1" y="60"/>
                      <a:pt x="1" y="132"/>
                    </a:cubicBezTo>
                    <a:cubicBezTo>
                      <a:pt x="1" y="203"/>
                      <a:pt x="60" y="263"/>
                      <a:pt x="144" y="263"/>
                    </a:cubicBezTo>
                    <a:cubicBezTo>
                      <a:pt x="215" y="263"/>
                      <a:pt x="275" y="203"/>
                      <a:pt x="275" y="132"/>
                    </a:cubicBezTo>
                    <a:cubicBezTo>
                      <a:pt x="275" y="60"/>
                      <a:pt x="215" y="1"/>
                      <a:pt x="14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4" name="Google Shape;7634;p31"/>
              <p:cNvSpPr/>
              <p:nvPr/>
            </p:nvSpPr>
            <p:spPr>
              <a:xfrm>
                <a:off x="3070300" y="3765175"/>
                <a:ext cx="7475" cy="6650"/>
              </a:xfrm>
              <a:custGeom>
                <a:rect b="b" l="l" r="r" t="t"/>
                <a:pathLst>
                  <a:path extrusionOk="0" h="266" w="299">
                    <a:moveTo>
                      <a:pt x="132" y="1"/>
                    </a:moveTo>
                    <a:cubicBezTo>
                      <a:pt x="61" y="1"/>
                      <a:pt x="1" y="60"/>
                      <a:pt x="1" y="132"/>
                    </a:cubicBezTo>
                    <a:cubicBezTo>
                      <a:pt x="1" y="212"/>
                      <a:pt x="61" y="266"/>
                      <a:pt x="126" y="266"/>
                    </a:cubicBezTo>
                    <a:cubicBezTo>
                      <a:pt x="157" y="266"/>
                      <a:pt x="188" y="254"/>
                      <a:pt x="215" y="227"/>
                    </a:cubicBezTo>
                    <a:cubicBezTo>
                      <a:pt x="299" y="143"/>
                      <a:pt x="251" y="12"/>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5" name="Google Shape;7635;p31"/>
              <p:cNvSpPr/>
              <p:nvPr/>
            </p:nvSpPr>
            <p:spPr>
              <a:xfrm>
                <a:off x="2988150" y="3991400"/>
                <a:ext cx="7475" cy="6450"/>
              </a:xfrm>
              <a:custGeom>
                <a:rect b="b" l="l" r="r" t="t"/>
                <a:pathLst>
                  <a:path extrusionOk="0" h="258" w="299">
                    <a:moveTo>
                      <a:pt x="132" y="0"/>
                    </a:moveTo>
                    <a:cubicBezTo>
                      <a:pt x="60" y="0"/>
                      <a:pt x="1" y="48"/>
                      <a:pt x="1" y="131"/>
                    </a:cubicBezTo>
                    <a:cubicBezTo>
                      <a:pt x="1" y="206"/>
                      <a:pt x="65" y="258"/>
                      <a:pt x="132" y="258"/>
                    </a:cubicBezTo>
                    <a:cubicBezTo>
                      <a:pt x="161" y="258"/>
                      <a:pt x="190" y="248"/>
                      <a:pt x="215" y="226"/>
                    </a:cubicBezTo>
                    <a:cubicBezTo>
                      <a:pt x="299" y="143"/>
                      <a:pt x="251" y="0"/>
                      <a:pt x="13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6" name="Google Shape;7636;p31"/>
              <p:cNvSpPr/>
              <p:nvPr/>
            </p:nvSpPr>
            <p:spPr>
              <a:xfrm>
                <a:off x="2795575" y="4192900"/>
                <a:ext cx="7475" cy="6650"/>
              </a:xfrm>
              <a:custGeom>
                <a:rect b="b" l="l" r="r" t="t"/>
                <a:pathLst>
                  <a:path extrusionOk="0" h="266" w="299">
                    <a:moveTo>
                      <a:pt x="131" y="1"/>
                    </a:moveTo>
                    <a:cubicBezTo>
                      <a:pt x="60" y="1"/>
                      <a:pt x="1" y="60"/>
                      <a:pt x="1" y="132"/>
                    </a:cubicBezTo>
                    <a:cubicBezTo>
                      <a:pt x="1" y="212"/>
                      <a:pt x="61" y="266"/>
                      <a:pt x="125" y="266"/>
                    </a:cubicBezTo>
                    <a:cubicBezTo>
                      <a:pt x="156" y="266"/>
                      <a:pt x="188" y="254"/>
                      <a:pt x="215" y="227"/>
                    </a:cubicBezTo>
                    <a:cubicBezTo>
                      <a:pt x="298" y="144"/>
                      <a:pt x="251" y="13"/>
                      <a:pt x="13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7" name="Google Shape;7637;p31"/>
              <p:cNvSpPr/>
              <p:nvPr/>
            </p:nvSpPr>
            <p:spPr>
              <a:xfrm>
                <a:off x="3423925" y="3518125"/>
                <a:ext cx="7775" cy="6650"/>
              </a:xfrm>
              <a:custGeom>
                <a:rect b="b" l="l" r="r" t="t"/>
                <a:pathLst>
                  <a:path extrusionOk="0" h="266" w="311">
                    <a:moveTo>
                      <a:pt x="143" y="0"/>
                    </a:moveTo>
                    <a:cubicBezTo>
                      <a:pt x="72" y="0"/>
                      <a:pt x="1" y="60"/>
                      <a:pt x="1" y="131"/>
                    </a:cubicBezTo>
                    <a:cubicBezTo>
                      <a:pt x="1" y="212"/>
                      <a:pt x="66" y="265"/>
                      <a:pt x="135" y="265"/>
                    </a:cubicBezTo>
                    <a:cubicBezTo>
                      <a:pt x="167" y="265"/>
                      <a:pt x="200" y="253"/>
                      <a:pt x="227" y="227"/>
                    </a:cubicBezTo>
                    <a:cubicBezTo>
                      <a:pt x="310" y="143"/>
                      <a:pt x="263" y="0"/>
                      <a:pt x="14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8" name="Google Shape;7638;p31"/>
              <p:cNvSpPr/>
              <p:nvPr/>
            </p:nvSpPr>
            <p:spPr>
              <a:xfrm>
                <a:off x="4689275" y="3780950"/>
                <a:ext cx="7750" cy="6650"/>
              </a:xfrm>
              <a:custGeom>
                <a:rect b="b" l="l" r="r" t="t"/>
                <a:pathLst>
                  <a:path extrusionOk="0" h="266" w="310">
                    <a:moveTo>
                      <a:pt x="143" y="1"/>
                    </a:moveTo>
                    <a:cubicBezTo>
                      <a:pt x="60" y="1"/>
                      <a:pt x="0" y="60"/>
                      <a:pt x="0" y="132"/>
                    </a:cubicBezTo>
                    <a:cubicBezTo>
                      <a:pt x="0" y="212"/>
                      <a:pt x="66" y="266"/>
                      <a:pt x="134" y="266"/>
                    </a:cubicBezTo>
                    <a:cubicBezTo>
                      <a:pt x="166" y="266"/>
                      <a:pt x="199" y="254"/>
                      <a:pt x="226" y="227"/>
                    </a:cubicBezTo>
                    <a:cubicBezTo>
                      <a:pt x="310" y="143"/>
                      <a:pt x="250" y="1"/>
                      <a:pt x="1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9" name="Google Shape;7639;p31"/>
              <p:cNvSpPr/>
              <p:nvPr/>
            </p:nvSpPr>
            <p:spPr>
              <a:xfrm>
                <a:off x="3730525" y="4181600"/>
                <a:ext cx="7450" cy="6450"/>
              </a:xfrm>
              <a:custGeom>
                <a:rect b="b" l="l" r="r" t="t"/>
                <a:pathLst>
                  <a:path extrusionOk="0" h="258" w="298">
                    <a:moveTo>
                      <a:pt x="131" y="0"/>
                    </a:moveTo>
                    <a:cubicBezTo>
                      <a:pt x="60" y="0"/>
                      <a:pt x="0" y="60"/>
                      <a:pt x="0" y="131"/>
                    </a:cubicBezTo>
                    <a:cubicBezTo>
                      <a:pt x="0" y="206"/>
                      <a:pt x="64" y="258"/>
                      <a:pt x="131" y="258"/>
                    </a:cubicBezTo>
                    <a:cubicBezTo>
                      <a:pt x="160" y="258"/>
                      <a:pt x="189" y="248"/>
                      <a:pt x="214" y="227"/>
                    </a:cubicBezTo>
                    <a:cubicBezTo>
                      <a:pt x="298" y="143"/>
                      <a:pt x="250" y="12"/>
                      <a:pt x="13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0" name="Google Shape;7640;p31"/>
              <p:cNvSpPr/>
              <p:nvPr/>
            </p:nvSpPr>
            <p:spPr>
              <a:xfrm>
                <a:off x="3041150" y="3291300"/>
                <a:ext cx="6850" cy="6575"/>
              </a:xfrm>
              <a:custGeom>
                <a:rect b="b" l="l" r="r" t="t"/>
                <a:pathLst>
                  <a:path extrusionOk="0" h="263" w="274">
                    <a:moveTo>
                      <a:pt x="143" y="1"/>
                    </a:moveTo>
                    <a:cubicBezTo>
                      <a:pt x="72" y="1"/>
                      <a:pt x="0" y="60"/>
                      <a:pt x="0" y="132"/>
                    </a:cubicBezTo>
                    <a:cubicBezTo>
                      <a:pt x="0" y="203"/>
                      <a:pt x="72" y="263"/>
                      <a:pt x="143" y="263"/>
                    </a:cubicBezTo>
                    <a:cubicBezTo>
                      <a:pt x="214" y="263"/>
                      <a:pt x="274" y="203"/>
                      <a:pt x="274" y="132"/>
                    </a:cubicBezTo>
                    <a:cubicBezTo>
                      <a:pt x="274" y="60"/>
                      <a:pt x="214" y="1"/>
                      <a:pt x="1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1" name="Google Shape;7641;p31"/>
              <p:cNvSpPr/>
              <p:nvPr/>
            </p:nvSpPr>
            <p:spPr>
              <a:xfrm>
                <a:off x="2792000" y="3183250"/>
                <a:ext cx="7775" cy="6650"/>
              </a:xfrm>
              <a:custGeom>
                <a:rect b="b" l="l" r="r" t="t"/>
                <a:pathLst>
                  <a:path extrusionOk="0" h="266" w="311">
                    <a:moveTo>
                      <a:pt x="144" y="1"/>
                    </a:moveTo>
                    <a:cubicBezTo>
                      <a:pt x="60" y="1"/>
                      <a:pt x="1" y="60"/>
                      <a:pt x="1" y="132"/>
                    </a:cubicBezTo>
                    <a:cubicBezTo>
                      <a:pt x="1" y="213"/>
                      <a:pt x="66" y="266"/>
                      <a:pt x="135" y="266"/>
                    </a:cubicBezTo>
                    <a:cubicBezTo>
                      <a:pt x="167" y="266"/>
                      <a:pt x="200" y="254"/>
                      <a:pt x="227" y="227"/>
                    </a:cubicBezTo>
                    <a:cubicBezTo>
                      <a:pt x="310" y="144"/>
                      <a:pt x="251" y="1"/>
                      <a:pt x="14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2" name="Google Shape;7642;p31"/>
              <p:cNvSpPr/>
              <p:nvPr/>
            </p:nvSpPr>
            <p:spPr>
              <a:xfrm>
                <a:off x="2931600" y="2869500"/>
                <a:ext cx="7775" cy="6500"/>
              </a:xfrm>
              <a:custGeom>
                <a:rect b="b" l="l" r="r" t="t"/>
                <a:pathLst>
                  <a:path extrusionOk="0" h="260" w="311">
                    <a:moveTo>
                      <a:pt x="123" y="0"/>
                    </a:moveTo>
                    <a:cubicBezTo>
                      <a:pt x="50" y="0"/>
                      <a:pt x="1" y="56"/>
                      <a:pt x="1" y="133"/>
                    </a:cubicBezTo>
                    <a:cubicBezTo>
                      <a:pt x="1" y="208"/>
                      <a:pt x="70" y="259"/>
                      <a:pt x="141" y="259"/>
                    </a:cubicBezTo>
                    <a:cubicBezTo>
                      <a:pt x="171" y="259"/>
                      <a:pt x="202" y="249"/>
                      <a:pt x="227" y="228"/>
                    </a:cubicBezTo>
                    <a:cubicBezTo>
                      <a:pt x="310" y="145"/>
                      <a:pt x="251" y="2"/>
                      <a:pt x="144" y="2"/>
                    </a:cubicBezTo>
                    <a:cubicBezTo>
                      <a:pt x="136" y="1"/>
                      <a:pt x="129" y="0"/>
                      <a:pt x="12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3" name="Google Shape;7643;p31"/>
              <p:cNvSpPr/>
              <p:nvPr/>
            </p:nvSpPr>
            <p:spPr>
              <a:xfrm>
                <a:off x="2775025" y="2452800"/>
                <a:ext cx="7475" cy="6675"/>
              </a:xfrm>
              <a:custGeom>
                <a:rect b="b" l="l" r="r" t="t"/>
                <a:pathLst>
                  <a:path extrusionOk="0" h="267" w="299">
                    <a:moveTo>
                      <a:pt x="132" y="1"/>
                    </a:moveTo>
                    <a:cubicBezTo>
                      <a:pt x="61" y="1"/>
                      <a:pt x="1" y="61"/>
                      <a:pt x="1" y="132"/>
                    </a:cubicBezTo>
                    <a:cubicBezTo>
                      <a:pt x="1" y="213"/>
                      <a:pt x="61" y="266"/>
                      <a:pt x="126" y="266"/>
                    </a:cubicBezTo>
                    <a:cubicBezTo>
                      <a:pt x="157" y="266"/>
                      <a:pt x="188" y="254"/>
                      <a:pt x="215" y="227"/>
                    </a:cubicBezTo>
                    <a:cubicBezTo>
                      <a:pt x="299" y="156"/>
                      <a:pt x="251" y="13"/>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4" name="Google Shape;7644;p31"/>
              <p:cNvSpPr/>
              <p:nvPr/>
            </p:nvSpPr>
            <p:spPr>
              <a:xfrm>
                <a:off x="3629900" y="2809400"/>
                <a:ext cx="7775" cy="6650"/>
              </a:xfrm>
              <a:custGeom>
                <a:rect b="b" l="l" r="r" t="t"/>
                <a:pathLst>
                  <a:path extrusionOk="0" h="266" w="311">
                    <a:moveTo>
                      <a:pt x="144" y="1"/>
                    </a:moveTo>
                    <a:cubicBezTo>
                      <a:pt x="72" y="1"/>
                      <a:pt x="1" y="60"/>
                      <a:pt x="1" y="132"/>
                    </a:cubicBezTo>
                    <a:cubicBezTo>
                      <a:pt x="1" y="212"/>
                      <a:pt x="66" y="266"/>
                      <a:pt x="135" y="266"/>
                    </a:cubicBezTo>
                    <a:cubicBezTo>
                      <a:pt x="167" y="266"/>
                      <a:pt x="200" y="254"/>
                      <a:pt x="227" y="227"/>
                    </a:cubicBezTo>
                    <a:cubicBezTo>
                      <a:pt x="310" y="144"/>
                      <a:pt x="251" y="1"/>
                      <a:pt x="14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5" name="Google Shape;7645;p31"/>
              <p:cNvSpPr/>
              <p:nvPr/>
            </p:nvSpPr>
            <p:spPr>
              <a:xfrm>
                <a:off x="3815350" y="3113600"/>
                <a:ext cx="7450" cy="6650"/>
              </a:xfrm>
              <a:custGeom>
                <a:rect b="b" l="l" r="r" t="t"/>
                <a:pathLst>
                  <a:path extrusionOk="0" h="266" w="298">
                    <a:moveTo>
                      <a:pt x="131" y="1"/>
                    </a:moveTo>
                    <a:cubicBezTo>
                      <a:pt x="60" y="1"/>
                      <a:pt x="0" y="60"/>
                      <a:pt x="0" y="132"/>
                    </a:cubicBezTo>
                    <a:cubicBezTo>
                      <a:pt x="0" y="213"/>
                      <a:pt x="61" y="266"/>
                      <a:pt x="125" y="266"/>
                    </a:cubicBezTo>
                    <a:cubicBezTo>
                      <a:pt x="156" y="266"/>
                      <a:pt x="188" y="254"/>
                      <a:pt x="215" y="227"/>
                    </a:cubicBezTo>
                    <a:cubicBezTo>
                      <a:pt x="298" y="156"/>
                      <a:pt x="250" y="13"/>
                      <a:pt x="13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6" name="Google Shape;7646;p31"/>
              <p:cNvSpPr/>
              <p:nvPr/>
            </p:nvSpPr>
            <p:spPr>
              <a:xfrm>
                <a:off x="2695275" y="3010025"/>
                <a:ext cx="6850" cy="6575"/>
              </a:xfrm>
              <a:custGeom>
                <a:rect b="b" l="l" r="r" t="t"/>
                <a:pathLst>
                  <a:path extrusionOk="0" h="263" w="274">
                    <a:moveTo>
                      <a:pt x="131" y="0"/>
                    </a:moveTo>
                    <a:cubicBezTo>
                      <a:pt x="60" y="0"/>
                      <a:pt x="0" y="60"/>
                      <a:pt x="0" y="131"/>
                    </a:cubicBezTo>
                    <a:cubicBezTo>
                      <a:pt x="0" y="203"/>
                      <a:pt x="60" y="262"/>
                      <a:pt x="131" y="262"/>
                    </a:cubicBezTo>
                    <a:cubicBezTo>
                      <a:pt x="203" y="262"/>
                      <a:pt x="274" y="203"/>
                      <a:pt x="274" y="131"/>
                    </a:cubicBezTo>
                    <a:cubicBezTo>
                      <a:pt x="274" y="60"/>
                      <a:pt x="203" y="0"/>
                      <a:pt x="13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7" name="Google Shape;7647;p31"/>
              <p:cNvSpPr/>
              <p:nvPr/>
            </p:nvSpPr>
            <p:spPr>
              <a:xfrm>
                <a:off x="1995775" y="2767725"/>
                <a:ext cx="7750" cy="6475"/>
              </a:xfrm>
              <a:custGeom>
                <a:rect b="b" l="l" r="r" t="t"/>
                <a:pathLst>
                  <a:path extrusionOk="0" h="259" w="310">
                    <a:moveTo>
                      <a:pt x="143" y="1"/>
                    </a:moveTo>
                    <a:cubicBezTo>
                      <a:pt x="72" y="1"/>
                      <a:pt x="12" y="60"/>
                      <a:pt x="0" y="132"/>
                    </a:cubicBezTo>
                    <a:cubicBezTo>
                      <a:pt x="0" y="207"/>
                      <a:pt x="70" y="258"/>
                      <a:pt x="141" y="258"/>
                    </a:cubicBezTo>
                    <a:cubicBezTo>
                      <a:pt x="171" y="258"/>
                      <a:pt x="201" y="249"/>
                      <a:pt x="227" y="227"/>
                    </a:cubicBezTo>
                    <a:cubicBezTo>
                      <a:pt x="310" y="144"/>
                      <a:pt x="250" y="1"/>
                      <a:pt x="1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8" name="Google Shape;7648;p31"/>
              <p:cNvSpPr/>
              <p:nvPr/>
            </p:nvSpPr>
            <p:spPr>
              <a:xfrm>
                <a:off x="1842475" y="2609675"/>
                <a:ext cx="7475" cy="6525"/>
              </a:xfrm>
              <a:custGeom>
                <a:rect b="b" l="l" r="r" t="t"/>
                <a:pathLst>
                  <a:path extrusionOk="0" h="261" w="299">
                    <a:moveTo>
                      <a:pt x="132" y="1"/>
                    </a:moveTo>
                    <a:cubicBezTo>
                      <a:pt x="60" y="1"/>
                      <a:pt x="1" y="60"/>
                      <a:pt x="1" y="132"/>
                    </a:cubicBezTo>
                    <a:cubicBezTo>
                      <a:pt x="1" y="212"/>
                      <a:pt x="61" y="260"/>
                      <a:pt x="126" y="260"/>
                    </a:cubicBezTo>
                    <a:cubicBezTo>
                      <a:pt x="157" y="260"/>
                      <a:pt x="188" y="250"/>
                      <a:pt x="215" y="227"/>
                    </a:cubicBezTo>
                    <a:cubicBezTo>
                      <a:pt x="298" y="143"/>
                      <a:pt x="251" y="12"/>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9" name="Google Shape;7649;p31"/>
              <p:cNvSpPr/>
              <p:nvPr/>
            </p:nvSpPr>
            <p:spPr>
              <a:xfrm>
                <a:off x="1810500" y="1837825"/>
                <a:ext cx="9225" cy="6625"/>
              </a:xfrm>
              <a:custGeom>
                <a:rect b="b" l="l" r="r" t="t"/>
                <a:pathLst>
                  <a:path extrusionOk="0" h="265" w="369">
                    <a:moveTo>
                      <a:pt x="164" y="0"/>
                    </a:moveTo>
                    <a:cubicBezTo>
                      <a:pt x="1" y="0"/>
                      <a:pt x="1" y="265"/>
                      <a:pt x="164" y="265"/>
                    </a:cubicBezTo>
                    <a:cubicBezTo>
                      <a:pt x="170" y="265"/>
                      <a:pt x="177" y="265"/>
                      <a:pt x="184" y="264"/>
                    </a:cubicBezTo>
                    <a:cubicBezTo>
                      <a:pt x="191" y="265"/>
                      <a:pt x="198" y="265"/>
                      <a:pt x="205" y="265"/>
                    </a:cubicBezTo>
                    <a:cubicBezTo>
                      <a:pt x="368" y="265"/>
                      <a:pt x="368" y="0"/>
                      <a:pt x="205" y="0"/>
                    </a:cubicBezTo>
                    <a:cubicBezTo>
                      <a:pt x="198" y="0"/>
                      <a:pt x="191" y="1"/>
                      <a:pt x="184" y="2"/>
                    </a:cubicBezTo>
                    <a:cubicBezTo>
                      <a:pt x="177" y="1"/>
                      <a:pt x="170" y="0"/>
                      <a:pt x="16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0" name="Google Shape;7650;p31"/>
              <p:cNvSpPr/>
              <p:nvPr/>
            </p:nvSpPr>
            <p:spPr>
              <a:xfrm>
                <a:off x="1120375" y="1474375"/>
                <a:ext cx="7450" cy="6400"/>
              </a:xfrm>
              <a:custGeom>
                <a:rect b="b" l="l" r="r" t="t"/>
                <a:pathLst>
                  <a:path extrusionOk="0" h="256" w="298">
                    <a:moveTo>
                      <a:pt x="113" y="1"/>
                    </a:moveTo>
                    <a:cubicBezTo>
                      <a:pt x="50" y="1"/>
                      <a:pt x="0" y="57"/>
                      <a:pt x="0" y="133"/>
                    </a:cubicBezTo>
                    <a:cubicBezTo>
                      <a:pt x="0" y="205"/>
                      <a:pt x="59" y="256"/>
                      <a:pt x="124" y="256"/>
                    </a:cubicBezTo>
                    <a:cubicBezTo>
                      <a:pt x="155" y="256"/>
                      <a:pt x="187" y="244"/>
                      <a:pt x="214" y="217"/>
                    </a:cubicBezTo>
                    <a:cubicBezTo>
                      <a:pt x="298" y="145"/>
                      <a:pt x="250" y="2"/>
                      <a:pt x="131" y="2"/>
                    </a:cubicBezTo>
                    <a:cubicBezTo>
                      <a:pt x="125" y="1"/>
                      <a:pt x="119" y="1"/>
                      <a:pt x="11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1" name="Google Shape;7651;p31"/>
              <p:cNvSpPr/>
              <p:nvPr/>
            </p:nvSpPr>
            <p:spPr>
              <a:xfrm>
                <a:off x="1754675" y="1531525"/>
                <a:ext cx="7750" cy="6400"/>
              </a:xfrm>
              <a:custGeom>
                <a:rect b="b" l="l" r="r" t="t"/>
                <a:pathLst>
                  <a:path extrusionOk="0" h="256" w="310">
                    <a:moveTo>
                      <a:pt x="125" y="1"/>
                    </a:moveTo>
                    <a:cubicBezTo>
                      <a:pt x="60" y="1"/>
                      <a:pt x="0" y="57"/>
                      <a:pt x="0" y="133"/>
                    </a:cubicBezTo>
                    <a:cubicBezTo>
                      <a:pt x="0" y="205"/>
                      <a:pt x="65" y="256"/>
                      <a:pt x="133" y="256"/>
                    </a:cubicBezTo>
                    <a:cubicBezTo>
                      <a:pt x="166" y="256"/>
                      <a:pt x="199" y="244"/>
                      <a:pt x="227" y="217"/>
                    </a:cubicBezTo>
                    <a:cubicBezTo>
                      <a:pt x="310" y="145"/>
                      <a:pt x="250" y="2"/>
                      <a:pt x="143" y="2"/>
                    </a:cubicBezTo>
                    <a:cubicBezTo>
                      <a:pt x="137" y="1"/>
                      <a:pt x="131" y="1"/>
                      <a:pt x="12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2" name="Google Shape;7652;p31"/>
              <p:cNvSpPr/>
              <p:nvPr/>
            </p:nvSpPr>
            <p:spPr>
              <a:xfrm>
                <a:off x="1641050" y="1002925"/>
                <a:ext cx="7675" cy="6650"/>
              </a:xfrm>
              <a:custGeom>
                <a:rect b="b" l="l" r="r" t="t"/>
                <a:pathLst>
                  <a:path extrusionOk="0" h="266" w="307">
                    <a:moveTo>
                      <a:pt x="140" y="1"/>
                    </a:moveTo>
                    <a:cubicBezTo>
                      <a:pt x="69" y="1"/>
                      <a:pt x="9" y="60"/>
                      <a:pt x="9" y="132"/>
                    </a:cubicBezTo>
                    <a:cubicBezTo>
                      <a:pt x="1" y="212"/>
                      <a:pt x="64" y="266"/>
                      <a:pt x="132" y="266"/>
                    </a:cubicBezTo>
                    <a:cubicBezTo>
                      <a:pt x="164" y="266"/>
                      <a:pt x="197" y="254"/>
                      <a:pt x="223" y="227"/>
                    </a:cubicBezTo>
                    <a:cubicBezTo>
                      <a:pt x="307" y="144"/>
                      <a:pt x="259" y="1"/>
                      <a:pt x="14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3" name="Google Shape;7653;p31"/>
              <p:cNvSpPr/>
              <p:nvPr/>
            </p:nvSpPr>
            <p:spPr>
              <a:xfrm>
                <a:off x="1448075" y="2492100"/>
                <a:ext cx="7775" cy="6650"/>
              </a:xfrm>
              <a:custGeom>
                <a:rect b="b" l="l" r="r" t="t"/>
                <a:pathLst>
                  <a:path extrusionOk="0" h="266" w="311">
                    <a:moveTo>
                      <a:pt x="144" y="1"/>
                    </a:moveTo>
                    <a:cubicBezTo>
                      <a:pt x="72" y="1"/>
                      <a:pt x="13" y="60"/>
                      <a:pt x="1" y="132"/>
                    </a:cubicBezTo>
                    <a:cubicBezTo>
                      <a:pt x="1" y="212"/>
                      <a:pt x="67" y="266"/>
                      <a:pt x="135" y="266"/>
                    </a:cubicBezTo>
                    <a:cubicBezTo>
                      <a:pt x="167" y="266"/>
                      <a:pt x="200" y="254"/>
                      <a:pt x="227" y="227"/>
                    </a:cubicBezTo>
                    <a:cubicBezTo>
                      <a:pt x="310" y="155"/>
                      <a:pt x="263" y="13"/>
                      <a:pt x="14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4" name="Google Shape;7654;p31"/>
              <p:cNvSpPr/>
              <p:nvPr/>
            </p:nvSpPr>
            <p:spPr>
              <a:xfrm>
                <a:off x="1562550" y="2880800"/>
                <a:ext cx="9225" cy="6650"/>
              </a:xfrm>
              <a:custGeom>
                <a:rect b="b" l="l" r="r" t="t"/>
                <a:pathLst>
                  <a:path extrusionOk="0" h="266" w="369">
                    <a:moveTo>
                      <a:pt x="164" y="1"/>
                    </a:moveTo>
                    <a:cubicBezTo>
                      <a:pt x="1" y="1"/>
                      <a:pt x="1" y="265"/>
                      <a:pt x="164" y="265"/>
                    </a:cubicBezTo>
                    <a:cubicBezTo>
                      <a:pt x="171" y="265"/>
                      <a:pt x="177" y="265"/>
                      <a:pt x="184" y="264"/>
                    </a:cubicBezTo>
                    <a:cubicBezTo>
                      <a:pt x="191" y="265"/>
                      <a:pt x="198" y="265"/>
                      <a:pt x="205" y="265"/>
                    </a:cubicBezTo>
                    <a:cubicBezTo>
                      <a:pt x="368" y="265"/>
                      <a:pt x="368" y="1"/>
                      <a:pt x="205" y="1"/>
                    </a:cubicBezTo>
                    <a:cubicBezTo>
                      <a:pt x="198" y="1"/>
                      <a:pt x="191" y="1"/>
                      <a:pt x="184" y="2"/>
                    </a:cubicBezTo>
                    <a:cubicBezTo>
                      <a:pt x="177" y="1"/>
                      <a:pt x="171" y="1"/>
                      <a:pt x="16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5" name="Google Shape;7655;p31"/>
              <p:cNvSpPr/>
              <p:nvPr/>
            </p:nvSpPr>
            <p:spPr>
              <a:xfrm>
                <a:off x="2004500" y="2263775"/>
                <a:ext cx="9350" cy="6600"/>
              </a:xfrm>
              <a:custGeom>
                <a:rect b="b" l="l" r="r" t="t"/>
                <a:pathLst>
                  <a:path extrusionOk="0" h="264" w="374">
                    <a:moveTo>
                      <a:pt x="166" y="0"/>
                    </a:moveTo>
                    <a:cubicBezTo>
                      <a:pt x="0" y="0"/>
                      <a:pt x="4" y="264"/>
                      <a:pt x="176" y="264"/>
                    </a:cubicBezTo>
                    <a:cubicBezTo>
                      <a:pt x="180" y="264"/>
                      <a:pt x="183" y="264"/>
                      <a:pt x="187" y="263"/>
                    </a:cubicBezTo>
                    <a:cubicBezTo>
                      <a:pt x="191" y="264"/>
                      <a:pt x="195" y="264"/>
                      <a:pt x="198" y="264"/>
                    </a:cubicBezTo>
                    <a:cubicBezTo>
                      <a:pt x="371" y="264"/>
                      <a:pt x="374" y="0"/>
                      <a:pt x="208" y="0"/>
                    </a:cubicBezTo>
                    <a:cubicBezTo>
                      <a:pt x="202" y="0"/>
                      <a:pt x="195" y="1"/>
                      <a:pt x="187" y="2"/>
                    </a:cubicBezTo>
                    <a:cubicBezTo>
                      <a:pt x="180" y="1"/>
                      <a:pt x="173" y="0"/>
                      <a:pt x="16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6" name="Google Shape;7656;p31"/>
              <p:cNvSpPr/>
              <p:nvPr/>
            </p:nvSpPr>
            <p:spPr>
              <a:xfrm>
                <a:off x="1084350" y="2031025"/>
                <a:ext cx="7475" cy="6600"/>
              </a:xfrm>
              <a:custGeom>
                <a:rect b="b" l="l" r="r" t="t"/>
                <a:pathLst>
                  <a:path extrusionOk="0" h="264" w="299">
                    <a:moveTo>
                      <a:pt x="131" y="1"/>
                    </a:moveTo>
                    <a:cubicBezTo>
                      <a:pt x="60" y="1"/>
                      <a:pt x="0" y="60"/>
                      <a:pt x="0" y="132"/>
                    </a:cubicBezTo>
                    <a:cubicBezTo>
                      <a:pt x="0" y="206"/>
                      <a:pt x="64" y="264"/>
                      <a:pt x="130" y="264"/>
                    </a:cubicBezTo>
                    <a:cubicBezTo>
                      <a:pt x="160" y="264"/>
                      <a:pt x="189" y="253"/>
                      <a:pt x="215" y="227"/>
                    </a:cubicBezTo>
                    <a:cubicBezTo>
                      <a:pt x="298" y="144"/>
                      <a:pt x="251" y="1"/>
                      <a:pt x="13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7" name="Google Shape;7657;p31"/>
              <p:cNvSpPr/>
              <p:nvPr/>
            </p:nvSpPr>
            <p:spPr>
              <a:xfrm>
                <a:off x="1136450" y="2258750"/>
                <a:ext cx="7450" cy="6450"/>
              </a:xfrm>
              <a:custGeom>
                <a:rect b="b" l="l" r="r" t="t"/>
                <a:pathLst>
                  <a:path extrusionOk="0" h="258" w="298">
                    <a:moveTo>
                      <a:pt x="131" y="0"/>
                    </a:moveTo>
                    <a:cubicBezTo>
                      <a:pt x="60" y="0"/>
                      <a:pt x="0" y="48"/>
                      <a:pt x="0" y="131"/>
                    </a:cubicBezTo>
                    <a:cubicBezTo>
                      <a:pt x="0" y="206"/>
                      <a:pt x="64" y="258"/>
                      <a:pt x="131" y="258"/>
                    </a:cubicBezTo>
                    <a:cubicBezTo>
                      <a:pt x="160" y="258"/>
                      <a:pt x="189" y="248"/>
                      <a:pt x="214" y="226"/>
                    </a:cubicBezTo>
                    <a:cubicBezTo>
                      <a:pt x="298" y="143"/>
                      <a:pt x="250" y="0"/>
                      <a:pt x="13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8" name="Google Shape;7658;p31"/>
              <p:cNvSpPr/>
              <p:nvPr/>
            </p:nvSpPr>
            <p:spPr>
              <a:xfrm>
                <a:off x="2517275" y="1742000"/>
                <a:ext cx="7750" cy="6475"/>
              </a:xfrm>
              <a:custGeom>
                <a:rect b="b" l="l" r="r" t="t"/>
                <a:pathLst>
                  <a:path extrusionOk="0" h="259" w="310">
                    <a:moveTo>
                      <a:pt x="143" y="1"/>
                    </a:moveTo>
                    <a:cubicBezTo>
                      <a:pt x="60" y="1"/>
                      <a:pt x="0" y="60"/>
                      <a:pt x="0" y="132"/>
                    </a:cubicBezTo>
                    <a:cubicBezTo>
                      <a:pt x="0" y="207"/>
                      <a:pt x="70" y="258"/>
                      <a:pt x="140" y="258"/>
                    </a:cubicBezTo>
                    <a:cubicBezTo>
                      <a:pt x="171" y="258"/>
                      <a:pt x="201" y="249"/>
                      <a:pt x="226" y="227"/>
                    </a:cubicBezTo>
                    <a:cubicBezTo>
                      <a:pt x="310" y="144"/>
                      <a:pt x="250" y="1"/>
                      <a:pt x="1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9" name="Google Shape;7659;p31"/>
              <p:cNvSpPr/>
              <p:nvPr/>
            </p:nvSpPr>
            <p:spPr>
              <a:xfrm>
                <a:off x="2397900" y="1508950"/>
                <a:ext cx="6875" cy="6575"/>
              </a:xfrm>
              <a:custGeom>
                <a:rect b="b" l="l" r="r" t="t"/>
                <a:pathLst>
                  <a:path extrusionOk="0" h="263" w="275">
                    <a:moveTo>
                      <a:pt x="144" y="0"/>
                    </a:moveTo>
                    <a:cubicBezTo>
                      <a:pt x="60" y="0"/>
                      <a:pt x="1" y="60"/>
                      <a:pt x="1" y="131"/>
                    </a:cubicBezTo>
                    <a:cubicBezTo>
                      <a:pt x="1" y="203"/>
                      <a:pt x="60" y="262"/>
                      <a:pt x="144" y="262"/>
                    </a:cubicBezTo>
                    <a:cubicBezTo>
                      <a:pt x="215" y="262"/>
                      <a:pt x="275" y="203"/>
                      <a:pt x="275" y="131"/>
                    </a:cubicBezTo>
                    <a:cubicBezTo>
                      <a:pt x="275" y="60"/>
                      <a:pt x="215" y="0"/>
                      <a:pt x="14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0" name="Google Shape;7660;p31"/>
              <p:cNvSpPr/>
              <p:nvPr/>
            </p:nvSpPr>
            <p:spPr>
              <a:xfrm>
                <a:off x="2788725" y="1418150"/>
                <a:ext cx="7475" cy="6675"/>
              </a:xfrm>
              <a:custGeom>
                <a:rect b="b" l="l" r="r" t="t"/>
                <a:pathLst>
                  <a:path extrusionOk="0" h="267" w="299">
                    <a:moveTo>
                      <a:pt x="132" y="1"/>
                    </a:moveTo>
                    <a:cubicBezTo>
                      <a:pt x="60" y="1"/>
                      <a:pt x="1" y="60"/>
                      <a:pt x="1" y="132"/>
                    </a:cubicBezTo>
                    <a:cubicBezTo>
                      <a:pt x="1" y="213"/>
                      <a:pt x="61" y="266"/>
                      <a:pt x="126" y="266"/>
                    </a:cubicBezTo>
                    <a:cubicBezTo>
                      <a:pt x="156" y="266"/>
                      <a:pt x="188" y="254"/>
                      <a:pt x="215" y="227"/>
                    </a:cubicBezTo>
                    <a:cubicBezTo>
                      <a:pt x="298" y="156"/>
                      <a:pt x="251" y="13"/>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1" name="Google Shape;7661;p31"/>
              <p:cNvSpPr/>
              <p:nvPr/>
            </p:nvSpPr>
            <p:spPr>
              <a:xfrm>
                <a:off x="2573225" y="1144925"/>
                <a:ext cx="7775" cy="6450"/>
              </a:xfrm>
              <a:custGeom>
                <a:rect b="b" l="l" r="r" t="t"/>
                <a:pathLst>
                  <a:path extrusionOk="0" h="258" w="311">
                    <a:moveTo>
                      <a:pt x="132" y="0"/>
                    </a:moveTo>
                    <a:cubicBezTo>
                      <a:pt x="60" y="0"/>
                      <a:pt x="1" y="48"/>
                      <a:pt x="1" y="131"/>
                    </a:cubicBezTo>
                    <a:cubicBezTo>
                      <a:pt x="1" y="206"/>
                      <a:pt x="64" y="257"/>
                      <a:pt x="131" y="257"/>
                    </a:cubicBezTo>
                    <a:cubicBezTo>
                      <a:pt x="160" y="257"/>
                      <a:pt x="190" y="248"/>
                      <a:pt x="215" y="226"/>
                    </a:cubicBezTo>
                    <a:cubicBezTo>
                      <a:pt x="310" y="143"/>
                      <a:pt x="251" y="0"/>
                      <a:pt x="13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2" name="Google Shape;7662;p31"/>
              <p:cNvSpPr/>
              <p:nvPr/>
            </p:nvSpPr>
            <p:spPr>
              <a:xfrm>
                <a:off x="3230150" y="1622050"/>
                <a:ext cx="7475" cy="6650"/>
              </a:xfrm>
              <a:custGeom>
                <a:rect b="b" l="l" r="r" t="t"/>
                <a:pathLst>
                  <a:path extrusionOk="0" h="266" w="299">
                    <a:moveTo>
                      <a:pt x="132" y="1"/>
                    </a:moveTo>
                    <a:cubicBezTo>
                      <a:pt x="60" y="1"/>
                      <a:pt x="1" y="60"/>
                      <a:pt x="1" y="132"/>
                    </a:cubicBezTo>
                    <a:cubicBezTo>
                      <a:pt x="1" y="212"/>
                      <a:pt x="61" y="266"/>
                      <a:pt x="126" y="266"/>
                    </a:cubicBezTo>
                    <a:cubicBezTo>
                      <a:pt x="156" y="266"/>
                      <a:pt x="188" y="254"/>
                      <a:pt x="215" y="227"/>
                    </a:cubicBezTo>
                    <a:cubicBezTo>
                      <a:pt x="298" y="144"/>
                      <a:pt x="251" y="13"/>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3" name="Google Shape;7663;p31"/>
              <p:cNvSpPr/>
              <p:nvPr/>
            </p:nvSpPr>
            <p:spPr>
              <a:xfrm>
                <a:off x="3298900" y="1128550"/>
                <a:ext cx="7475" cy="6500"/>
              </a:xfrm>
              <a:custGeom>
                <a:rect b="b" l="l" r="r" t="t"/>
                <a:pathLst>
                  <a:path extrusionOk="0" h="260" w="299">
                    <a:moveTo>
                      <a:pt x="144" y="0"/>
                    </a:moveTo>
                    <a:cubicBezTo>
                      <a:pt x="61" y="0"/>
                      <a:pt x="1" y="60"/>
                      <a:pt x="1" y="131"/>
                    </a:cubicBezTo>
                    <a:cubicBezTo>
                      <a:pt x="1" y="212"/>
                      <a:pt x="67" y="260"/>
                      <a:pt x="132" y="260"/>
                    </a:cubicBezTo>
                    <a:cubicBezTo>
                      <a:pt x="162" y="260"/>
                      <a:pt x="192" y="249"/>
                      <a:pt x="215" y="226"/>
                    </a:cubicBezTo>
                    <a:cubicBezTo>
                      <a:pt x="299" y="143"/>
                      <a:pt x="251" y="12"/>
                      <a:pt x="14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4" name="Google Shape;7664;p31"/>
              <p:cNvSpPr/>
              <p:nvPr/>
            </p:nvSpPr>
            <p:spPr>
              <a:xfrm>
                <a:off x="3527800" y="2197100"/>
                <a:ext cx="7775" cy="6375"/>
              </a:xfrm>
              <a:custGeom>
                <a:rect b="b" l="l" r="r" t="t"/>
                <a:pathLst>
                  <a:path extrusionOk="0" h="255" w="311">
                    <a:moveTo>
                      <a:pt x="125" y="0"/>
                    </a:moveTo>
                    <a:cubicBezTo>
                      <a:pt x="61" y="0"/>
                      <a:pt x="1" y="55"/>
                      <a:pt x="1" y="121"/>
                    </a:cubicBezTo>
                    <a:cubicBezTo>
                      <a:pt x="1" y="201"/>
                      <a:pt x="67" y="255"/>
                      <a:pt x="135" y="255"/>
                    </a:cubicBezTo>
                    <a:cubicBezTo>
                      <a:pt x="167" y="255"/>
                      <a:pt x="200" y="243"/>
                      <a:pt x="227" y="216"/>
                    </a:cubicBezTo>
                    <a:cubicBezTo>
                      <a:pt x="310" y="144"/>
                      <a:pt x="251" y="2"/>
                      <a:pt x="144" y="2"/>
                    </a:cubicBezTo>
                    <a:cubicBezTo>
                      <a:pt x="138" y="1"/>
                      <a:pt x="131" y="0"/>
                      <a:pt x="12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5" name="Google Shape;7665;p31"/>
              <p:cNvSpPr/>
              <p:nvPr/>
            </p:nvSpPr>
            <p:spPr>
              <a:xfrm>
                <a:off x="3902050" y="2461450"/>
                <a:ext cx="7675" cy="6650"/>
              </a:xfrm>
              <a:custGeom>
                <a:rect b="b" l="l" r="r" t="t"/>
                <a:pathLst>
                  <a:path extrusionOk="0" h="266" w="307">
                    <a:moveTo>
                      <a:pt x="140" y="0"/>
                    </a:moveTo>
                    <a:cubicBezTo>
                      <a:pt x="68" y="0"/>
                      <a:pt x="9" y="60"/>
                      <a:pt x="9" y="131"/>
                    </a:cubicBezTo>
                    <a:cubicBezTo>
                      <a:pt x="1" y="212"/>
                      <a:pt x="64" y="265"/>
                      <a:pt x="131" y="265"/>
                    </a:cubicBezTo>
                    <a:cubicBezTo>
                      <a:pt x="163" y="265"/>
                      <a:pt x="196" y="253"/>
                      <a:pt x="223" y="226"/>
                    </a:cubicBezTo>
                    <a:cubicBezTo>
                      <a:pt x="307" y="143"/>
                      <a:pt x="259" y="0"/>
                      <a:pt x="14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6" name="Google Shape;7666;p31"/>
              <p:cNvSpPr/>
              <p:nvPr/>
            </p:nvSpPr>
            <p:spPr>
              <a:xfrm>
                <a:off x="3531375" y="2052175"/>
                <a:ext cx="7475" cy="6650"/>
              </a:xfrm>
              <a:custGeom>
                <a:rect b="b" l="l" r="r" t="t"/>
                <a:pathLst>
                  <a:path extrusionOk="0" h="266" w="299">
                    <a:moveTo>
                      <a:pt x="132" y="0"/>
                    </a:moveTo>
                    <a:cubicBezTo>
                      <a:pt x="60" y="0"/>
                      <a:pt x="1" y="60"/>
                      <a:pt x="1" y="131"/>
                    </a:cubicBezTo>
                    <a:cubicBezTo>
                      <a:pt x="1" y="212"/>
                      <a:pt x="61" y="265"/>
                      <a:pt x="126" y="265"/>
                    </a:cubicBezTo>
                    <a:cubicBezTo>
                      <a:pt x="156" y="265"/>
                      <a:pt x="188" y="253"/>
                      <a:pt x="215" y="226"/>
                    </a:cubicBezTo>
                    <a:cubicBezTo>
                      <a:pt x="298" y="143"/>
                      <a:pt x="251" y="0"/>
                      <a:pt x="13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7" name="Google Shape;7667;p31"/>
              <p:cNvSpPr/>
              <p:nvPr/>
            </p:nvSpPr>
            <p:spPr>
              <a:xfrm>
                <a:off x="1701100" y="2387900"/>
                <a:ext cx="14900" cy="12800"/>
              </a:xfrm>
              <a:custGeom>
                <a:rect b="b" l="l" r="r" t="t"/>
                <a:pathLst>
                  <a:path extrusionOk="0" h="512" w="596">
                    <a:moveTo>
                      <a:pt x="253" y="1"/>
                    </a:moveTo>
                    <a:cubicBezTo>
                      <a:pt x="109" y="1"/>
                      <a:pt x="0" y="115"/>
                      <a:pt x="0" y="251"/>
                    </a:cubicBezTo>
                    <a:cubicBezTo>
                      <a:pt x="0" y="407"/>
                      <a:pt x="130" y="512"/>
                      <a:pt x="261" y="512"/>
                    </a:cubicBezTo>
                    <a:cubicBezTo>
                      <a:pt x="321" y="512"/>
                      <a:pt x="381" y="490"/>
                      <a:pt x="429" y="442"/>
                    </a:cubicBezTo>
                    <a:cubicBezTo>
                      <a:pt x="596" y="275"/>
                      <a:pt x="488" y="1"/>
                      <a:pt x="274" y="1"/>
                    </a:cubicBezTo>
                    <a:cubicBezTo>
                      <a:pt x="267" y="1"/>
                      <a:pt x="260" y="1"/>
                      <a:pt x="25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8" name="Google Shape;7668;p31"/>
              <p:cNvSpPr/>
              <p:nvPr/>
            </p:nvSpPr>
            <p:spPr>
              <a:xfrm>
                <a:off x="864375" y="3061525"/>
                <a:ext cx="14925" cy="12800"/>
              </a:xfrm>
              <a:custGeom>
                <a:rect b="b" l="l" r="r" t="t"/>
                <a:pathLst>
                  <a:path extrusionOk="0" h="512" w="597">
                    <a:moveTo>
                      <a:pt x="275" y="0"/>
                    </a:moveTo>
                    <a:cubicBezTo>
                      <a:pt x="132" y="0"/>
                      <a:pt x="13" y="107"/>
                      <a:pt x="1" y="262"/>
                    </a:cubicBezTo>
                    <a:cubicBezTo>
                      <a:pt x="1" y="409"/>
                      <a:pt x="129" y="511"/>
                      <a:pt x="260" y="511"/>
                    </a:cubicBezTo>
                    <a:cubicBezTo>
                      <a:pt x="320" y="511"/>
                      <a:pt x="381" y="490"/>
                      <a:pt x="429" y="441"/>
                    </a:cubicBezTo>
                    <a:cubicBezTo>
                      <a:pt x="596" y="286"/>
                      <a:pt x="489" y="12"/>
                      <a:pt x="27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9" name="Google Shape;7669;p31"/>
              <p:cNvSpPr/>
              <p:nvPr/>
            </p:nvSpPr>
            <p:spPr>
              <a:xfrm>
                <a:off x="1461175" y="1886075"/>
                <a:ext cx="14925" cy="12850"/>
              </a:xfrm>
              <a:custGeom>
                <a:rect b="b" l="l" r="r" t="t"/>
                <a:pathLst>
                  <a:path extrusionOk="0" h="514" w="597">
                    <a:moveTo>
                      <a:pt x="263" y="1"/>
                    </a:moveTo>
                    <a:cubicBezTo>
                      <a:pt x="120" y="1"/>
                      <a:pt x="1" y="120"/>
                      <a:pt x="1" y="262"/>
                    </a:cubicBezTo>
                    <a:cubicBezTo>
                      <a:pt x="1" y="415"/>
                      <a:pt x="120" y="514"/>
                      <a:pt x="249" y="514"/>
                    </a:cubicBezTo>
                    <a:cubicBezTo>
                      <a:pt x="311" y="514"/>
                      <a:pt x="375" y="491"/>
                      <a:pt x="429" y="441"/>
                    </a:cubicBezTo>
                    <a:cubicBezTo>
                      <a:pt x="596" y="286"/>
                      <a:pt x="489" y="12"/>
                      <a:pt x="26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0" name="Google Shape;7670;p31"/>
              <p:cNvSpPr/>
              <p:nvPr/>
            </p:nvSpPr>
            <p:spPr>
              <a:xfrm>
                <a:off x="1077500" y="1742000"/>
                <a:ext cx="14900" cy="12800"/>
              </a:xfrm>
              <a:custGeom>
                <a:rect b="b" l="l" r="r" t="t"/>
                <a:pathLst>
                  <a:path extrusionOk="0" h="512" w="596">
                    <a:moveTo>
                      <a:pt x="274" y="1"/>
                    </a:moveTo>
                    <a:cubicBezTo>
                      <a:pt x="120" y="1"/>
                      <a:pt x="1" y="108"/>
                      <a:pt x="1" y="263"/>
                    </a:cubicBezTo>
                    <a:cubicBezTo>
                      <a:pt x="1" y="410"/>
                      <a:pt x="129" y="512"/>
                      <a:pt x="260" y="512"/>
                    </a:cubicBezTo>
                    <a:cubicBezTo>
                      <a:pt x="320" y="512"/>
                      <a:pt x="381" y="490"/>
                      <a:pt x="429" y="441"/>
                    </a:cubicBezTo>
                    <a:cubicBezTo>
                      <a:pt x="596" y="287"/>
                      <a:pt x="489" y="13"/>
                      <a:pt x="27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1" name="Google Shape;7671;p31"/>
              <p:cNvSpPr/>
              <p:nvPr/>
            </p:nvSpPr>
            <p:spPr>
              <a:xfrm>
                <a:off x="1835050" y="1697075"/>
                <a:ext cx="14900" cy="12775"/>
              </a:xfrm>
              <a:custGeom>
                <a:rect b="b" l="l" r="r" t="t"/>
                <a:pathLst>
                  <a:path extrusionOk="0" h="511" w="596">
                    <a:moveTo>
                      <a:pt x="274" y="0"/>
                    </a:moveTo>
                    <a:cubicBezTo>
                      <a:pt x="119" y="0"/>
                      <a:pt x="0" y="107"/>
                      <a:pt x="0" y="250"/>
                    </a:cubicBezTo>
                    <a:cubicBezTo>
                      <a:pt x="0" y="406"/>
                      <a:pt x="130" y="511"/>
                      <a:pt x="261" y="511"/>
                    </a:cubicBezTo>
                    <a:cubicBezTo>
                      <a:pt x="320" y="511"/>
                      <a:pt x="380" y="489"/>
                      <a:pt x="429" y="441"/>
                    </a:cubicBezTo>
                    <a:cubicBezTo>
                      <a:pt x="595" y="286"/>
                      <a:pt x="488" y="12"/>
                      <a:pt x="27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2" name="Google Shape;7672;p31"/>
              <p:cNvSpPr/>
              <p:nvPr/>
            </p:nvSpPr>
            <p:spPr>
              <a:xfrm>
                <a:off x="2043100" y="1415175"/>
                <a:ext cx="14900" cy="12800"/>
              </a:xfrm>
              <a:custGeom>
                <a:rect b="b" l="l" r="r" t="t"/>
                <a:pathLst>
                  <a:path extrusionOk="0" h="512" w="596">
                    <a:moveTo>
                      <a:pt x="262" y="1"/>
                    </a:moveTo>
                    <a:cubicBezTo>
                      <a:pt x="120" y="1"/>
                      <a:pt x="1" y="108"/>
                      <a:pt x="1" y="251"/>
                    </a:cubicBezTo>
                    <a:cubicBezTo>
                      <a:pt x="1" y="406"/>
                      <a:pt x="124" y="511"/>
                      <a:pt x="256" y="511"/>
                    </a:cubicBezTo>
                    <a:cubicBezTo>
                      <a:pt x="316" y="511"/>
                      <a:pt x="377" y="490"/>
                      <a:pt x="429" y="441"/>
                    </a:cubicBezTo>
                    <a:cubicBezTo>
                      <a:pt x="596" y="287"/>
                      <a:pt x="489" y="13"/>
                      <a:pt x="26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3" name="Google Shape;7673;p31"/>
              <p:cNvSpPr/>
              <p:nvPr/>
            </p:nvSpPr>
            <p:spPr>
              <a:xfrm>
                <a:off x="1567450" y="1319325"/>
                <a:ext cx="14900" cy="12700"/>
              </a:xfrm>
              <a:custGeom>
                <a:rect b="b" l="l" r="r" t="t"/>
                <a:pathLst>
                  <a:path extrusionOk="0" h="508" w="596">
                    <a:moveTo>
                      <a:pt x="243" y="0"/>
                    </a:moveTo>
                    <a:cubicBezTo>
                      <a:pt x="109" y="0"/>
                      <a:pt x="0" y="115"/>
                      <a:pt x="0" y="251"/>
                    </a:cubicBezTo>
                    <a:cubicBezTo>
                      <a:pt x="0" y="404"/>
                      <a:pt x="120" y="508"/>
                      <a:pt x="249" y="508"/>
                    </a:cubicBezTo>
                    <a:cubicBezTo>
                      <a:pt x="311" y="508"/>
                      <a:pt x="375" y="484"/>
                      <a:pt x="429" y="430"/>
                    </a:cubicBezTo>
                    <a:cubicBezTo>
                      <a:pt x="596" y="275"/>
                      <a:pt x="488" y="1"/>
                      <a:pt x="262" y="1"/>
                    </a:cubicBezTo>
                    <a:cubicBezTo>
                      <a:pt x="256" y="1"/>
                      <a:pt x="249" y="0"/>
                      <a:pt x="24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4" name="Google Shape;7674;p31"/>
              <p:cNvSpPr/>
              <p:nvPr/>
            </p:nvSpPr>
            <p:spPr>
              <a:xfrm>
                <a:off x="2514000" y="1936950"/>
                <a:ext cx="14900" cy="12575"/>
              </a:xfrm>
              <a:custGeom>
                <a:rect b="b" l="l" r="r" t="t"/>
                <a:pathLst>
                  <a:path extrusionOk="0" h="503" w="596">
                    <a:moveTo>
                      <a:pt x="253" y="1"/>
                    </a:moveTo>
                    <a:cubicBezTo>
                      <a:pt x="108" y="1"/>
                      <a:pt x="0" y="115"/>
                      <a:pt x="0" y="252"/>
                    </a:cubicBezTo>
                    <a:cubicBezTo>
                      <a:pt x="0" y="404"/>
                      <a:pt x="120" y="503"/>
                      <a:pt x="249" y="503"/>
                    </a:cubicBezTo>
                    <a:cubicBezTo>
                      <a:pt x="311" y="503"/>
                      <a:pt x="375" y="480"/>
                      <a:pt x="429" y="430"/>
                    </a:cubicBezTo>
                    <a:cubicBezTo>
                      <a:pt x="596" y="275"/>
                      <a:pt x="488" y="2"/>
                      <a:pt x="274" y="2"/>
                    </a:cubicBezTo>
                    <a:cubicBezTo>
                      <a:pt x="267" y="1"/>
                      <a:pt x="260" y="1"/>
                      <a:pt x="25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5" name="Google Shape;7675;p31"/>
              <p:cNvSpPr/>
              <p:nvPr/>
            </p:nvSpPr>
            <p:spPr>
              <a:xfrm>
                <a:off x="3094125" y="1260400"/>
                <a:ext cx="14900" cy="12850"/>
              </a:xfrm>
              <a:custGeom>
                <a:rect b="b" l="l" r="r" t="t"/>
                <a:pathLst>
                  <a:path extrusionOk="0" h="514" w="596">
                    <a:moveTo>
                      <a:pt x="274" y="1"/>
                    </a:moveTo>
                    <a:cubicBezTo>
                      <a:pt x="131" y="1"/>
                      <a:pt x="12" y="120"/>
                      <a:pt x="0" y="263"/>
                    </a:cubicBezTo>
                    <a:cubicBezTo>
                      <a:pt x="0" y="415"/>
                      <a:pt x="126" y="514"/>
                      <a:pt x="254" y="514"/>
                    </a:cubicBezTo>
                    <a:cubicBezTo>
                      <a:pt x="316" y="514"/>
                      <a:pt x="379" y="491"/>
                      <a:pt x="429" y="441"/>
                    </a:cubicBezTo>
                    <a:cubicBezTo>
                      <a:pt x="596" y="286"/>
                      <a:pt x="489" y="13"/>
                      <a:pt x="27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6" name="Google Shape;7676;p31"/>
              <p:cNvSpPr/>
              <p:nvPr/>
            </p:nvSpPr>
            <p:spPr>
              <a:xfrm>
                <a:off x="2049650" y="2034300"/>
                <a:ext cx="14900" cy="12800"/>
              </a:xfrm>
              <a:custGeom>
                <a:rect b="b" l="l" r="r" t="t"/>
                <a:pathLst>
                  <a:path extrusionOk="0" h="512" w="596">
                    <a:moveTo>
                      <a:pt x="274" y="1"/>
                    </a:moveTo>
                    <a:cubicBezTo>
                      <a:pt x="131" y="1"/>
                      <a:pt x="12" y="108"/>
                      <a:pt x="0" y="251"/>
                    </a:cubicBezTo>
                    <a:cubicBezTo>
                      <a:pt x="0" y="406"/>
                      <a:pt x="130" y="511"/>
                      <a:pt x="265" y="511"/>
                    </a:cubicBezTo>
                    <a:cubicBezTo>
                      <a:pt x="326" y="511"/>
                      <a:pt x="389" y="490"/>
                      <a:pt x="441" y="441"/>
                    </a:cubicBezTo>
                    <a:cubicBezTo>
                      <a:pt x="596" y="287"/>
                      <a:pt x="501" y="13"/>
                      <a:pt x="27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7" name="Google Shape;7677;p31"/>
              <p:cNvSpPr/>
              <p:nvPr/>
            </p:nvSpPr>
            <p:spPr>
              <a:xfrm>
                <a:off x="2491075" y="3399650"/>
                <a:ext cx="14900" cy="12800"/>
              </a:xfrm>
              <a:custGeom>
                <a:rect b="b" l="l" r="r" t="t"/>
                <a:pathLst>
                  <a:path extrusionOk="0" h="512" w="596">
                    <a:moveTo>
                      <a:pt x="274" y="1"/>
                    </a:moveTo>
                    <a:cubicBezTo>
                      <a:pt x="131" y="1"/>
                      <a:pt x="12" y="108"/>
                      <a:pt x="0" y="251"/>
                    </a:cubicBezTo>
                    <a:cubicBezTo>
                      <a:pt x="0" y="406"/>
                      <a:pt x="130" y="511"/>
                      <a:pt x="265" y="511"/>
                    </a:cubicBezTo>
                    <a:cubicBezTo>
                      <a:pt x="326" y="511"/>
                      <a:pt x="389" y="490"/>
                      <a:pt x="441" y="441"/>
                    </a:cubicBezTo>
                    <a:cubicBezTo>
                      <a:pt x="596" y="286"/>
                      <a:pt x="500" y="13"/>
                      <a:pt x="27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8" name="Google Shape;7678;p31"/>
              <p:cNvSpPr/>
              <p:nvPr/>
            </p:nvSpPr>
            <p:spPr>
              <a:xfrm>
                <a:off x="2840525" y="3715475"/>
                <a:ext cx="14900" cy="12800"/>
              </a:xfrm>
              <a:custGeom>
                <a:rect b="b" l="l" r="r" t="t"/>
                <a:pathLst>
                  <a:path extrusionOk="0" h="512" w="596">
                    <a:moveTo>
                      <a:pt x="262" y="0"/>
                    </a:moveTo>
                    <a:cubicBezTo>
                      <a:pt x="119" y="0"/>
                      <a:pt x="0" y="107"/>
                      <a:pt x="0" y="262"/>
                    </a:cubicBezTo>
                    <a:cubicBezTo>
                      <a:pt x="0" y="409"/>
                      <a:pt x="129" y="511"/>
                      <a:pt x="260" y="511"/>
                    </a:cubicBezTo>
                    <a:cubicBezTo>
                      <a:pt x="320" y="511"/>
                      <a:pt x="380" y="489"/>
                      <a:pt x="429" y="441"/>
                    </a:cubicBezTo>
                    <a:cubicBezTo>
                      <a:pt x="596" y="286"/>
                      <a:pt x="489" y="12"/>
                      <a:pt x="2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9" name="Google Shape;7679;p31"/>
              <p:cNvSpPr/>
              <p:nvPr/>
            </p:nvSpPr>
            <p:spPr>
              <a:xfrm>
                <a:off x="2212775" y="4039900"/>
                <a:ext cx="14900" cy="12800"/>
              </a:xfrm>
              <a:custGeom>
                <a:rect b="b" l="l" r="r" t="t"/>
                <a:pathLst>
                  <a:path extrusionOk="0" h="512" w="596">
                    <a:moveTo>
                      <a:pt x="262" y="1"/>
                    </a:moveTo>
                    <a:cubicBezTo>
                      <a:pt x="119" y="1"/>
                      <a:pt x="0" y="108"/>
                      <a:pt x="0" y="263"/>
                    </a:cubicBezTo>
                    <a:cubicBezTo>
                      <a:pt x="0" y="410"/>
                      <a:pt x="129" y="512"/>
                      <a:pt x="259" y="512"/>
                    </a:cubicBezTo>
                    <a:cubicBezTo>
                      <a:pt x="319" y="512"/>
                      <a:pt x="380" y="490"/>
                      <a:pt x="429" y="442"/>
                    </a:cubicBezTo>
                    <a:cubicBezTo>
                      <a:pt x="595" y="287"/>
                      <a:pt x="488" y="13"/>
                      <a:pt x="26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0" name="Google Shape;7680;p31"/>
              <p:cNvSpPr/>
              <p:nvPr/>
            </p:nvSpPr>
            <p:spPr>
              <a:xfrm>
                <a:off x="3233425" y="3608875"/>
                <a:ext cx="14900" cy="12600"/>
              </a:xfrm>
              <a:custGeom>
                <a:rect b="b" l="l" r="r" t="t"/>
                <a:pathLst>
                  <a:path extrusionOk="0" h="504" w="596">
                    <a:moveTo>
                      <a:pt x="255" y="1"/>
                    </a:moveTo>
                    <a:cubicBezTo>
                      <a:pt x="121" y="1"/>
                      <a:pt x="12" y="116"/>
                      <a:pt x="1" y="252"/>
                    </a:cubicBezTo>
                    <a:cubicBezTo>
                      <a:pt x="1" y="405"/>
                      <a:pt x="126" y="503"/>
                      <a:pt x="255" y="503"/>
                    </a:cubicBezTo>
                    <a:cubicBezTo>
                      <a:pt x="316" y="503"/>
                      <a:pt x="379" y="481"/>
                      <a:pt x="429" y="430"/>
                    </a:cubicBezTo>
                    <a:cubicBezTo>
                      <a:pt x="596" y="276"/>
                      <a:pt x="489" y="14"/>
                      <a:pt x="274" y="2"/>
                    </a:cubicBezTo>
                    <a:cubicBezTo>
                      <a:pt x="268" y="1"/>
                      <a:pt x="261" y="1"/>
                      <a:pt x="25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1" name="Google Shape;7681;p31"/>
              <p:cNvSpPr/>
              <p:nvPr/>
            </p:nvSpPr>
            <p:spPr>
              <a:xfrm>
                <a:off x="3660575" y="3771725"/>
                <a:ext cx="14900" cy="12775"/>
              </a:xfrm>
              <a:custGeom>
                <a:rect b="b" l="l" r="r" t="t"/>
                <a:pathLst>
                  <a:path extrusionOk="0" h="511" w="596">
                    <a:moveTo>
                      <a:pt x="262" y="0"/>
                    </a:moveTo>
                    <a:cubicBezTo>
                      <a:pt x="119" y="0"/>
                      <a:pt x="0" y="108"/>
                      <a:pt x="0" y="251"/>
                    </a:cubicBezTo>
                    <a:cubicBezTo>
                      <a:pt x="0" y="406"/>
                      <a:pt x="124" y="511"/>
                      <a:pt x="256" y="511"/>
                    </a:cubicBezTo>
                    <a:cubicBezTo>
                      <a:pt x="315" y="511"/>
                      <a:pt x="377" y="489"/>
                      <a:pt x="429" y="441"/>
                    </a:cubicBezTo>
                    <a:cubicBezTo>
                      <a:pt x="595" y="286"/>
                      <a:pt x="488" y="12"/>
                      <a:pt x="2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2" name="Google Shape;7682;p31"/>
              <p:cNvSpPr/>
              <p:nvPr/>
            </p:nvSpPr>
            <p:spPr>
              <a:xfrm>
                <a:off x="2879225" y="3022800"/>
                <a:ext cx="14900" cy="12800"/>
              </a:xfrm>
              <a:custGeom>
                <a:rect b="b" l="l" r="r" t="t"/>
                <a:pathLst>
                  <a:path extrusionOk="0" h="512" w="596">
                    <a:moveTo>
                      <a:pt x="253" y="1"/>
                    </a:moveTo>
                    <a:cubicBezTo>
                      <a:pt x="108" y="1"/>
                      <a:pt x="0" y="115"/>
                      <a:pt x="0" y="251"/>
                    </a:cubicBezTo>
                    <a:cubicBezTo>
                      <a:pt x="0" y="407"/>
                      <a:pt x="130" y="512"/>
                      <a:pt x="261" y="512"/>
                    </a:cubicBezTo>
                    <a:cubicBezTo>
                      <a:pt x="321" y="512"/>
                      <a:pt x="380" y="490"/>
                      <a:pt x="429" y="442"/>
                    </a:cubicBezTo>
                    <a:cubicBezTo>
                      <a:pt x="595" y="287"/>
                      <a:pt x="500" y="1"/>
                      <a:pt x="274" y="1"/>
                    </a:cubicBezTo>
                    <a:cubicBezTo>
                      <a:pt x="267" y="1"/>
                      <a:pt x="260" y="1"/>
                      <a:pt x="25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3" name="Google Shape;7683;p31"/>
              <p:cNvSpPr/>
              <p:nvPr/>
            </p:nvSpPr>
            <p:spPr>
              <a:xfrm>
                <a:off x="2879225" y="3450525"/>
                <a:ext cx="14900" cy="12825"/>
              </a:xfrm>
              <a:custGeom>
                <a:rect b="b" l="l" r="r" t="t"/>
                <a:pathLst>
                  <a:path extrusionOk="0" h="513" w="596">
                    <a:moveTo>
                      <a:pt x="253" y="1"/>
                    </a:moveTo>
                    <a:cubicBezTo>
                      <a:pt x="108" y="1"/>
                      <a:pt x="0" y="115"/>
                      <a:pt x="0" y="252"/>
                    </a:cubicBezTo>
                    <a:cubicBezTo>
                      <a:pt x="0" y="407"/>
                      <a:pt x="130" y="512"/>
                      <a:pt x="261" y="512"/>
                    </a:cubicBezTo>
                    <a:cubicBezTo>
                      <a:pt x="321" y="512"/>
                      <a:pt x="380" y="491"/>
                      <a:pt x="429" y="442"/>
                    </a:cubicBezTo>
                    <a:cubicBezTo>
                      <a:pt x="595" y="287"/>
                      <a:pt x="488" y="14"/>
                      <a:pt x="274" y="2"/>
                    </a:cubicBezTo>
                    <a:cubicBezTo>
                      <a:pt x="267" y="1"/>
                      <a:pt x="260" y="1"/>
                      <a:pt x="25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4" name="Google Shape;7684;p31"/>
              <p:cNvSpPr/>
              <p:nvPr/>
            </p:nvSpPr>
            <p:spPr>
              <a:xfrm>
                <a:off x="3305175" y="3364825"/>
                <a:ext cx="14900" cy="12850"/>
              </a:xfrm>
              <a:custGeom>
                <a:rect b="b" l="l" r="r" t="t"/>
                <a:pathLst>
                  <a:path extrusionOk="0" h="514" w="596">
                    <a:moveTo>
                      <a:pt x="274" y="1"/>
                    </a:moveTo>
                    <a:cubicBezTo>
                      <a:pt x="119" y="1"/>
                      <a:pt x="0" y="120"/>
                      <a:pt x="0" y="263"/>
                    </a:cubicBezTo>
                    <a:cubicBezTo>
                      <a:pt x="0" y="416"/>
                      <a:pt x="125" y="514"/>
                      <a:pt x="258" y="514"/>
                    </a:cubicBezTo>
                    <a:cubicBezTo>
                      <a:pt x="321" y="514"/>
                      <a:pt x="387" y="491"/>
                      <a:pt x="441" y="441"/>
                    </a:cubicBezTo>
                    <a:cubicBezTo>
                      <a:pt x="595" y="286"/>
                      <a:pt x="488" y="13"/>
                      <a:pt x="27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5" name="Google Shape;7685;p31"/>
              <p:cNvSpPr/>
              <p:nvPr/>
            </p:nvSpPr>
            <p:spPr>
              <a:xfrm>
                <a:off x="4574375" y="2764450"/>
                <a:ext cx="14900" cy="12800"/>
              </a:xfrm>
              <a:custGeom>
                <a:rect b="b" l="l" r="r" t="t"/>
                <a:pathLst>
                  <a:path extrusionOk="0" h="512" w="596">
                    <a:moveTo>
                      <a:pt x="262" y="1"/>
                    </a:moveTo>
                    <a:cubicBezTo>
                      <a:pt x="119" y="1"/>
                      <a:pt x="0" y="120"/>
                      <a:pt x="0" y="263"/>
                    </a:cubicBezTo>
                    <a:cubicBezTo>
                      <a:pt x="0" y="410"/>
                      <a:pt x="129" y="512"/>
                      <a:pt x="259" y="512"/>
                    </a:cubicBezTo>
                    <a:cubicBezTo>
                      <a:pt x="320" y="512"/>
                      <a:pt x="380" y="490"/>
                      <a:pt x="429" y="441"/>
                    </a:cubicBezTo>
                    <a:cubicBezTo>
                      <a:pt x="596" y="287"/>
                      <a:pt x="488" y="13"/>
                      <a:pt x="26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6" name="Google Shape;7686;p31"/>
              <p:cNvSpPr/>
              <p:nvPr/>
            </p:nvSpPr>
            <p:spPr>
              <a:xfrm>
                <a:off x="3424225" y="2839175"/>
                <a:ext cx="13425" cy="12825"/>
              </a:xfrm>
              <a:custGeom>
                <a:rect b="b" l="l" r="r" t="t"/>
                <a:pathLst>
                  <a:path extrusionOk="0" h="513" w="537">
                    <a:moveTo>
                      <a:pt x="262" y="0"/>
                    </a:moveTo>
                    <a:cubicBezTo>
                      <a:pt x="120" y="0"/>
                      <a:pt x="1" y="107"/>
                      <a:pt x="1" y="250"/>
                    </a:cubicBezTo>
                    <a:cubicBezTo>
                      <a:pt x="1" y="393"/>
                      <a:pt x="120" y="512"/>
                      <a:pt x="262" y="512"/>
                    </a:cubicBezTo>
                    <a:cubicBezTo>
                      <a:pt x="417" y="512"/>
                      <a:pt x="536" y="393"/>
                      <a:pt x="536" y="250"/>
                    </a:cubicBezTo>
                    <a:cubicBezTo>
                      <a:pt x="536" y="107"/>
                      <a:pt x="417" y="0"/>
                      <a:pt x="2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7" name="Google Shape;7687;p31"/>
              <p:cNvSpPr/>
              <p:nvPr/>
            </p:nvSpPr>
            <p:spPr>
              <a:xfrm>
                <a:off x="3175975" y="2653725"/>
                <a:ext cx="13425" cy="12525"/>
              </a:xfrm>
              <a:custGeom>
                <a:rect b="b" l="l" r="r" t="t"/>
                <a:pathLst>
                  <a:path extrusionOk="0" h="501" w="537">
                    <a:moveTo>
                      <a:pt x="263" y="1"/>
                    </a:moveTo>
                    <a:cubicBezTo>
                      <a:pt x="120" y="1"/>
                      <a:pt x="1" y="108"/>
                      <a:pt x="1" y="251"/>
                    </a:cubicBezTo>
                    <a:cubicBezTo>
                      <a:pt x="1" y="394"/>
                      <a:pt x="120" y="501"/>
                      <a:pt x="263" y="501"/>
                    </a:cubicBezTo>
                    <a:cubicBezTo>
                      <a:pt x="417" y="501"/>
                      <a:pt x="536" y="394"/>
                      <a:pt x="536" y="251"/>
                    </a:cubicBezTo>
                    <a:cubicBezTo>
                      <a:pt x="536" y="108"/>
                      <a:pt x="417" y="1"/>
                      <a:pt x="26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8" name="Google Shape;7688;p31"/>
              <p:cNvSpPr/>
              <p:nvPr/>
            </p:nvSpPr>
            <p:spPr>
              <a:xfrm>
                <a:off x="4679450" y="2461750"/>
                <a:ext cx="13400" cy="12825"/>
              </a:xfrm>
              <a:custGeom>
                <a:rect b="b" l="l" r="r" t="t"/>
                <a:pathLst>
                  <a:path extrusionOk="0" h="513" w="536">
                    <a:moveTo>
                      <a:pt x="262" y="0"/>
                    </a:moveTo>
                    <a:cubicBezTo>
                      <a:pt x="119" y="0"/>
                      <a:pt x="0" y="119"/>
                      <a:pt x="0" y="250"/>
                    </a:cubicBezTo>
                    <a:cubicBezTo>
                      <a:pt x="0" y="393"/>
                      <a:pt x="119" y="512"/>
                      <a:pt x="262" y="512"/>
                    </a:cubicBezTo>
                    <a:cubicBezTo>
                      <a:pt x="417" y="512"/>
                      <a:pt x="536" y="393"/>
                      <a:pt x="536" y="250"/>
                    </a:cubicBezTo>
                    <a:cubicBezTo>
                      <a:pt x="536" y="119"/>
                      <a:pt x="417" y="0"/>
                      <a:pt x="2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9" name="Google Shape;7689;p31"/>
              <p:cNvSpPr/>
              <p:nvPr/>
            </p:nvSpPr>
            <p:spPr>
              <a:xfrm>
                <a:off x="4420475" y="2324825"/>
                <a:ext cx="13425" cy="12525"/>
              </a:xfrm>
              <a:custGeom>
                <a:rect b="b" l="l" r="r" t="t"/>
                <a:pathLst>
                  <a:path extrusionOk="0" h="501" w="537">
                    <a:moveTo>
                      <a:pt x="263" y="0"/>
                    </a:moveTo>
                    <a:cubicBezTo>
                      <a:pt x="120" y="0"/>
                      <a:pt x="1" y="107"/>
                      <a:pt x="1" y="250"/>
                    </a:cubicBezTo>
                    <a:cubicBezTo>
                      <a:pt x="1" y="393"/>
                      <a:pt x="120" y="500"/>
                      <a:pt x="263" y="500"/>
                    </a:cubicBezTo>
                    <a:cubicBezTo>
                      <a:pt x="417" y="500"/>
                      <a:pt x="537" y="393"/>
                      <a:pt x="537" y="250"/>
                    </a:cubicBezTo>
                    <a:cubicBezTo>
                      <a:pt x="537" y="107"/>
                      <a:pt x="417" y="0"/>
                      <a:pt x="26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0" name="Google Shape;7690;p31"/>
              <p:cNvSpPr/>
              <p:nvPr/>
            </p:nvSpPr>
            <p:spPr>
              <a:xfrm>
                <a:off x="4200800" y="2052175"/>
                <a:ext cx="13425" cy="12825"/>
              </a:xfrm>
              <a:custGeom>
                <a:rect b="b" l="l" r="r" t="t"/>
                <a:pathLst>
                  <a:path extrusionOk="0" h="513" w="537">
                    <a:moveTo>
                      <a:pt x="263" y="0"/>
                    </a:moveTo>
                    <a:cubicBezTo>
                      <a:pt x="120" y="0"/>
                      <a:pt x="1" y="119"/>
                      <a:pt x="1" y="262"/>
                    </a:cubicBezTo>
                    <a:cubicBezTo>
                      <a:pt x="1" y="393"/>
                      <a:pt x="120" y="512"/>
                      <a:pt x="263" y="512"/>
                    </a:cubicBezTo>
                    <a:cubicBezTo>
                      <a:pt x="406" y="512"/>
                      <a:pt x="537" y="393"/>
                      <a:pt x="537" y="262"/>
                    </a:cubicBezTo>
                    <a:cubicBezTo>
                      <a:pt x="537" y="119"/>
                      <a:pt x="406" y="0"/>
                      <a:pt x="26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1" name="Google Shape;7691;p31"/>
              <p:cNvSpPr/>
              <p:nvPr/>
            </p:nvSpPr>
            <p:spPr>
              <a:xfrm>
                <a:off x="2892600" y="2091725"/>
                <a:ext cx="14925" cy="12825"/>
              </a:xfrm>
              <a:custGeom>
                <a:rect b="b" l="l" r="r" t="t"/>
                <a:pathLst>
                  <a:path extrusionOk="0" h="513" w="597">
                    <a:moveTo>
                      <a:pt x="243" y="1"/>
                    </a:moveTo>
                    <a:cubicBezTo>
                      <a:pt x="109" y="1"/>
                      <a:pt x="1" y="116"/>
                      <a:pt x="1" y="252"/>
                    </a:cubicBezTo>
                    <a:cubicBezTo>
                      <a:pt x="1" y="407"/>
                      <a:pt x="125" y="512"/>
                      <a:pt x="256" y="512"/>
                    </a:cubicBezTo>
                    <a:cubicBezTo>
                      <a:pt x="316" y="512"/>
                      <a:pt x="378" y="491"/>
                      <a:pt x="430" y="442"/>
                    </a:cubicBezTo>
                    <a:cubicBezTo>
                      <a:pt x="596" y="287"/>
                      <a:pt x="489" y="14"/>
                      <a:pt x="263" y="2"/>
                    </a:cubicBezTo>
                    <a:cubicBezTo>
                      <a:pt x="256" y="1"/>
                      <a:pt x="250" y="1"/>
                      <a:pt x="2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2" name="Google Shape;7692;p31"/>
              <p:cNvSpPr/>
              <p:nvPr/>
            </p:nvSpPr>
            <p:spPr>
              <a:xfrm>
                <a:off x="3100975" y="1773550"/>
                <a:ext cx="14600" cy="12800"/>
              </a:xfrm>
              <a:custGeom>
                <a:rect b="b" l="l" r="r" t="t"/>
                <a:pathLst>
                  <a:path extrusionOk="0" h="512" w="584">
                    <a:moveTo>
                      <a:pt x="262" y="1"/>
                    </a:moveTo>
                    <a:cubicBezTo>
                      <a:pt x="119" y="1"/>
                      <a:pt x="0" y="108"/>
                      <a:pt x="0" y="251"/>
                    </a:cubicBezTo>
                    <a:cubicBezTo>
                      <a:pt x="0" y="407"/>
                      <a:pt x="124" y="511"/>
                      <a:pt x="256" y="511"/>
                    </a:cubicBezTo>
                    <a:cubicBezTo>
                      <a:pt x="316" y="511"/>
                      <a:pt x="377" y="490"/>
                      <a:pt x="429" y="442"/>
                    </a:cubicBezTo>
                    <a:cubicBezTo>
                      <a:pt x="584" y="287"/>
                      <a:pt x="488" y="13"/>
                      <a:pt x="26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3" name="Google Shape;7693;p31"/>
              <p:cNvSpPr/>
              <p:nvPr/>
            </p:nvSpPr>
            <p:spPr>
              <a:xfrm>
                <a:off x="2931900" y="1586050"/>
                <a:ext cx="14600" cy="12775"/>
              </a:xfrm>
              <a:custGeom>
                <a:rect b="b" l="l" r="r" t="t"/>
                <a:pathLst>
                  <a:path extrusionOk="0" h="511" w="584">
                    <a:moveTo>
                      <a:pt x="263" y="0"/>
                    </a:moveTo>
                    <a:cubicBezTo>
                      <a:pt x="120" y="0"/>
                      <a:pt x="1" y="107"/>
                      <a:pt x="1" y="250"/>
                    </a:cubicBezTo>
                    <a:cubicBezTo>
                      <a:pt x="1" y="406"/>
                      <a:pt x="124" y="511"/>
                      <a:pt x="256" y="511"/>
                    </a:cubicBezTo>
                    <a:cubicBezTo>
                      <a:pt x="316" y="511"/>
                      <a:pt x="377" y="489"/>
                      <a:pt x="429" y="441"/>
                    </a:cubicBezTo>
                    <a:cubicBezTo>
                      <a:pt x="584" y="286"/>
                      <a:pt x="489" y="12"/>
                      <a:pt x="26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4" name="Google Shape;7694;p31"/>
              <p:cNvSpPr/>
              <p:nvPr/>
            </p:nvSpPr>
            <p:spPr>
              <a:xfrm>
                <a:off x="3553400" y="1378850"/>
                <a:ext cx="14925" cy="12800"/>
              </a:xfrm>
              <a:custGeom>
                <a:rect b="b" l="l" r="r" t="t"/>
                <a:pathLst>
                  <a:path extrusionOk="0" h="512" w="597">
                    <a:moveTo>
                      <a:pt x="243" y="1"/>
                    </a:moveTo>
                    <a:cubicBezTo>
                      <a:pt x="109" y="1"/>
                      <a:pt x="1" y="115"/>
                      <a:pt x="1" y="251"/>
                    </a:cubicBezTo>
                    <a:cubicBezTo>
                      <a:pt x="1" y="407"/>
                      <a:pt x="130" y="512"/>
                      <a:pt x="262" y="512"/>
                    </a:cubicBezTo>
                    <a:cubicBezTo>
                      <a:pt x="321" y="512"/>
                      <a:pt x="381" y="490"/>
                      <a:pt x="429" y="442"/>
                    </a:cubicBezTo>
                    <a:cubicBezTo>
                      <a:pt x="596" y="275"/>
                      <a:pt x="489" y="1"/>
                      <a:pt x="263" y="1"/>
                    </a:cubicBezTo>
                    <a:cubicBezTo>
                      <a:pt x="256" y="1"/>
                      <a:pt x="250" y="1"/>
                      <a:pt x="2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5" name="Google Shape;7695;p31"/>
              <p:cNvSpPr/>
              <p:nvPr/>
            </p:nvSpPr>
            <p:spPr>
              <a:xfrm>
                <a:off x="3559950" y="2535850"/>
                <a:ext cx="14925" cy="12800"/>
              </a:xfrm>
              <a:custGeom>
                <a:rect b="b" l="l" r="r" t="t"/>
                <a:pathLst>
                  <a:path extrusionOk="0" h="512" w="597">
                    <a:moveTo>
                      <a:pt x="275" y="1"/>
                    </a:moveTo>
                    <a:cubicBezTo>
                      <a:pt x="132" y="1"/>
                      <a:pt x="13" y="108"/>
                      <a:pt x="1" y="251"/>
                    </a:cubicBezTo>
                    <a:cubicBezTo>
                      <a:pt x="1" y="406"/>
                      <a:pt x="130" y="511"/>
                      <a:pt x="265" y="511"/>
                    </a:cubicBezTo>
                    <a:cubicBezTo>
                      <a:pt x="327" y="511"/>
                      <a:pt x="389" y="490"/>
                      <a:pt x="441" y="441"/>
                    </a:cubicBezTo>
                    <a:cubicBezTo>
                      <a:pt x="596" y="287"/>
                      <a:pt x="501" y="13"/>
                      <a:pt x="27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6" name="Google Shape;7696;p31"/>
              <p:cNvSpPr/>
              <p:nvPr/>
            </p:nvSpPr>
            <p:spPr>
              <a:xfrm>
                <a:off x="3821900" y="2024775"/>
                <a:ext cx="14900" cy="12575"/>
              </a:xfrm>
              <a:custGeom>
                <a:rect b="b" l="l" r="r" t="t"/>
                <a:pathLst>
                  <a:path extrusionOk="0" h="503" w="596">
                    <a:moveTo>
                      <a:pt x="253" y="0"/>
                    </a:moveTo>
                    <a:cubicBezTo>
                      <a:pt x="109" y="0"/>
                      <a:pt x="0" y="115"/>
                      <a:pt x="0" y="251"/>
                    </a:cubicBezTo>
                    <a:cubicBezTo>
                      <a:pt x="0" y="404"/>
                      <a:pt x="125" y="502"/>
                      <a:pt x="254" y="502"/>
                    </a:cubicBezTo>
                    <a:cubicBezTo>
                      <a:pt x="316" y="502"/>
                      <a:pt x="379" y="480"/>
                      <a:pt x="429" y="429"/>
                    </a:cubicBezTo>
                    <a:cubicBezTo>
                      <a:pt x="596" y="275"/>
                      <a:pt x="488" y="1"/>
                      <a:pt x="274" y="1"/>
                    </a:cubicBezTo>
                    <a:cubicBezTo>
                      <a:pt x="267" y="0"/>
                      <a:pt x="260" y="0"/>
                      <a:pt x="25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7" name="Google Shape;7697;p31"/>
              <p:cNvSpPr/>
              <p:nvPr/>
            </p:nvSpPr>
            <p:spPr>
              <a:xfrm>
                <a:off x="3681400" y="3347875"/>
                <a:ext cx="14900" cy="12850"/>
              </a:xfrm>
              <a:custGeom>
                <a:rect b="b" l="l" r="r" t="t"/>
                <a:pathLst>
                  <a:path extrusionOk="0" h="514" w="596">
                    <a:moveTo>
                      <a:pt x="262" y="0"/>
                    </a:moveTo>
                    <a:cubicBezTo>
                      <a:pt x="120" y="0"/>
                      <a:pt x="1" y="119"/>
                      <a:pt x="1" y="262"/>
                    </a:cubicBezTo>
                    <a:cubicBezTo>
                      <a:pt x="1" y="415"/>
                      <a:pt x="126" y="513"/>
                      <a:pt x="254" y="513"/>
                    </a:cubicBezTo>
                    <a:cubicBezTo>
                      <a:pt x="316" y="513"/>
                      <a:pt x="379" y="491"/>
                      <a:pt x="429" y="441"/>
                    </a:cubicBezTo>
                    <a:cubicBezTo>
                      <a:pt x="596" y="286"/>
                      <a:pt x="489" y="12"/>
                      <a:pt x="2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8" name="Google Shape;7698;p31"/>
              <p:cNvSpPr/>
              <p:nvPr/>
            </p:nvSpPr>
            <p:spPr>
              <a:xfrm>
                <a:off x="3958825" y="3324350"/>
                <a:ext cx="14900" cy="12800"/>
              </a:xfrm>
              <a:custGeom>
                <a:rect b="b" l="l" r="r" t="t"/>
                <a:pathLst>
                  <a:path extrusionOk="0" h="512" w="596">
                    <a:moveTo>
                      <a:pt x="262" y="0"/>
                    </a:moveTo>
                    <a:cubicBezTo>
                      <a:pt x="119" y="0"/>
                      <a:pt x="0" y="119"/>
                      <a:pt x="0" y="262"/>
                    </a:cubicBezTo>
                    <a:cubicBezTo>
                      <a:pt x="0" y="409"/>
                      <a:pt x="129" y="511"/>
                      <a:pt x="259" y="511"/>
                    </a:cubicBezTo>
                    <a:cubicBezTo>
                      <a:pt x="319" y="511"/>
                      <a:pt x="380" y="490"/>
                      <a:pt x="429" y="441"/>
                    </a:cubicBezTo>
                    <a:cubicBezTo>
                      <a:pt x="595" y="286"/>
                      <a:pt x="488" y="12"/>
                      <a:pt x="2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9" name="Google Shape;7699;p31"/>
              <p:cNvSpPr/>
              <p:nvPr/>
            </p:nvSpPr>
            <p:spPr>
              <a:xfrm>
                <a:off x="4214200" y="3088300"/>
                <a:ext cx="14625" cy="12800"/>
              </a:xfrm>
              <a:custGeom>
                <a:rect b="b" l="l" r="r" t="t"/>
                <a:pathLst>
                  <a:path extrusionOk="0" h="512" w="585">
                    <a:moveTo>
                      <a:pt x="263" y="1"/>
                    </a:moveTo>
                    <a:cubicBezTo>
                      <a:pt x="120" y="1"/>
                      <a:pt x="1" y="108"/>
                      <a:pt x="1" y="251"/>
                    </a:cubicBezTo>
                    <a:cubicBezTo>
                      <a:pt x="1" y="406"/>
                      <a:pt x="125" y="511"/>
                      <a:pt x="256" y="511"/>
                    </a:cubicBezTo>
                    <a:cubicBezTo>
                      <a:pt x="316" y="511"/>
                      <a:pt x="377" y="490"/>
                      <a:pt x="429" y="441"/>
                    </a:cubicBezTo>
                    <a:cubicBezTo>
                      <a:pt x="584" y="287"/>
                      <a:pt x="489" y="13"/>
                      <a:pt x="26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0" name="Google Shape;7700;p31"/>
              <p:cNvSpPr/>
              <p:nvPr/>
            </p:nvSpPr>
            <p:spPr>
              <a:xfrm>
                <a:off x="2329450" y="1421425"/>
                <a:ext cx="14600" cy="12800"/>
              </a:xfrm>
              <a:custGeom>
                <a:rect b="b" l="l" r="r" t="t"/>
                <a:pathLst>
                  <a:path extrusionOk="0" h="512" w="584">
                    <a:moveTo>
                      <a:pt x="262" y="1"/>
                    </a:moveTo>
                    <a:cubicBezTo>
                      <a:pt x="119" y="1"/>
                      <a:pt x="0" y="108"/>
                      <a:pt x="0" y="263"/>
                    </a:cubicBezTo>
                    <a:cubicBezTo>
                      <a:pt x="0" y="410"/>
                      <a:pt x="123" y="512"/>
                      <a:pt x="254" y="512"/>
                    </a:cubicBezTo>
                    <a:cubicBezTo>
                      <a:pt x="314" y="512"/>
                      <a:pt x="376" y="490"/>
                      <a:pt x="429" y="441"/>
                    </a:cubicBezTo>
                    <a:cubicBezTo>
                      <a:pt x="584" y="287"/>
                      <a:pt x="488" y="13"/>
                      <a:pt x="26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1" name="Google Shape;7701;p31"/>
              <p:cNvSpPr/>
              <p:nvPr/>
            </p:nvSpPr>
            <p:spPr>
              <a:xfrm>
                <a:off x="1648400" y="3363925"/>
                <a:ext cx="32175" cy="32475"/>
              </a:xfrm>
              <a:custGeom>
                <a:rect b="b" l="l" r="r" t="t"/>
                <a:pathLst>
                  <a:path extrusionOk="0" h="1299" w="1287">
                    <a:moveTo>
                      <a:pt x="489" y="1"/>
                    </a:moveTo>
                    <a:lnTo>
                      <a:pt x="489" y="501"/>
                    </a:lnTo>
                    <a:lnTo>
                      <a:pt x="1" y="656"/>
                    </a:lnTo>
                    <a:lnTo>
                      <a:pt x="489" y="811"/>
                    </a:lnTo>
                    <a:lnTo>
                      <a:pt x="489" y="1299"/>
                    </a:lnTo>
                    <a:lnTo>
                      <a:pt x="799" y="906"/>
                    </a:lnTo>
                    <a:lnTo>
                      <a:pt x="1287" y="1061"/>
                    </a:lnTo>
                    <a:lnTo>
                      <a:pt x="989" y="656"/>
                    </a:lnTo>
                    <a:lnTo>
                      <a:pt x="1287" y="251"/>
                    </a:lnTo>
                    <a:lnTo>
                      <a:pt x="799" y="406"/>
                    </a:lnTo>
                    <a:lnTo>
                      <a:pt x="48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2" name="Google Shape;7702;p31"/>
              <p:cNvSpPr/>
              <p:nvPr/>
            </p:nvSpPr>
            <p:spPr>
              <a:xfrm>
                <a:off x="1724025" y="3057950"/>
                <a:ext cx="32450" cy="32775"/>
              </a:xfrm>
              <a:custGeom>
                <a:rect b="b" l="l" r="r" t="t"/>
                <a:pathLst>
                  <a:path extrusionOk="0" h="1311" w="1298">
                    <a:moveTo>
                      <a:pt x="500" y="0"/>
                    </a:moveTo>
                    <a:lnTo>
                      <a:pt x="500" y="500"/>
                    </a:lnTo>
                    <a:lnTo>
                      <a:pt x="0" y="655"/>
                    </a:lnTo>
                    <a:lnTo>
                      <a:pt x="500" y="810"/>
                    </a:lnTo>
                    <a:lnTo>
                      <a:pt x="500" y="1310"/>
                    </a:lnTo>
                    <a:lnTo>
                      <a:pt x="810" y="905"/>
                    </a:lnTo>
                    <a:lnTo>
                      <a:pt x="1298" y="1060"/>
                    </a:lnTo>
                    <a:lnTo>
                      <a:pt x="988" y="655"/>
                    </a:lnTo>
                    <a:lnTo>
                      <a:pt x="1298" y="250"/>
                    </a:lnTo>
                    <a:lnTo>
                      <a:pt x="810" y="405"/>
                    </a:lnTo>
                    <a:lnTo>
                      <a:pt x="5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3" name="Google Shape;7703;p31"/>
              <p:cNvSpPr/>
              <p:nvPr/>
            </p:nvSpPr>
            <p:spPr>
              <a:xfrm>
                <a:off x="1903200" y="3678850"/>
                <a:ext cx="32175" cy="32475"/>
              </a:xfrm>
              <a:custGeom>
                <a:rect b="b" l="l" r="r" t="t"/>
                <a:pathLst>
                  <a:path extrusionOk="0" h="1299" w="1287">
                    <a:moveTo>
                      <a:pt x="489" y="1"/>
                    </a:moveTo>
                    <a:lnTo>
                      <a:pt x="489" y="501"/>
                    </a:lnTo>
                    <a:lnTo>
                      <a:pt x="1" y="656"/>
                    </a:lnTo>
                    <a:lnTo>
                      <a:pt x="489" y="810"/>
                    </a:lnTo>
                    <a:lnTo>
                      <a:pt x="489" y="1299"/>
                    </a:lnTo>
                    <a:lnTo>
                      <a:pt x="798" y="906"/>
                    </a:lnTo>
                    <a:lnTo>
                      <a:pt x="1286" y="1048"/>
                    </a:lnTo>
                    <a:lnTo>
                      <a:pt x="989" y="656"/>
                    </a:lnTo>
                    <a:lnTo>
                      <a:pt x="1286" y="251"/>
                    </a:lnTo>
                    <a:lnTo>
                      <a:pt x="798" y="406"/>
                    </a:lnTo>
                    <a:lnTo>
                      <a:pt x="48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4" name="Google Shape;7704;p31"/>
              <p:cNvSpPr/>
              <p:nvPr/>
            </p:nvSpPr>
            <p:spPr>
              <a:xfrm>
                <a:off x="1379325" y="3424650"/>
                <a:ext cx="7775" cy="6650"/>
              </a:xfrm>
              <a:custGeom>
                <a:rect b="b" l="l" r="r" t="t"/>
                <a:pathLst>
                  <a:path extrusionOk="0" h="266" w="311">
                    <a:moveTo>
                      <a:pt x="143" y="1"/>
                    </a:moveTo>
                    <a:cubicBezTo>
                      <a:pt x="72" y="1"/>
                      <a:pt x="1" y="60"/>
                      <a:pt x="1" y="132"/>
                    </a:cubicBezTo>
                    <a:cubicBezTo>
                      <a:pt x="1" y="213"/>
                      <a:pt x="66" y="266"/>
                      <a:pt x="135" y="266"/>
                    </a:cubicBezTo>
                    <a:cubicBezTo>
                      <a:pt x="167" y="266"/>
                      <a:pt x="200" y="254"/>
                      <a:pt x="227" y="227"/>
                    </a:cubicBezTo>
                    <a:cubicBezTo>
                      <a:pt x="310" y="144"/>
                      <a:pt x="251" y="13"/>
                      <a:pt x="1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5" name="Google Shape;7705;p31"/>
              <p:cNvSpPr/>
              <p:nvPr/>
            </p:nvSpPr>
            <p:spPr>
              <a:xfrm>
                <a:off x="1782650" y="3521700"/>
                <a:ext cx="7775" cy="6450"/>
              </a:xfrm>
              <a:custGeom>
                <a:rect b="b" l="l" r="r" t="t"/>
                <a:pathLst>
                  <a:path extrusionOk="0" h="258" w="311">
                    <a:moveTo>
                      <a:pt x="143" y="0"/>
                    </a:moveTo>
                    <a:cubicBezTo>
                      <a:pt x="60" y="0"/>
                      <a:pt x="1" y="48"/>
                      <a:pt x="1" y="131"/>
                    </a:cubicBezTo>
                    <a:cubicBezTo>
                      <a:pt x="1" y="206"/>
                      <a:pt x="70" y="258"/>
                      <a:pt x="141" y="258"/>
                    </a:cubicBezTo>
                    <a:cubicBezTo>
                      <a:pt x="171" y="258"/>
                      <a:pt x="202" y="248"/>
                      <a:pt x="227" y="226"/>
                    </a:cubicBezTo>
                    <a:cubicBezTo>
                      <a:pt x="310" y="143"/>
                      <a:pt x="251" y="0"/>
                      <a:pt x="14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6" name="Google Shape;7706;p31"/>
              <p:cNvSpPr/>
              <p:nvPr/>
            </p:nvSpPr>
            <p:spPr>
              <a:xfrm>
                <a:off x="1982375" y="3265125"/>
                <a:ext cx="7475" cy="6650"/>
              </a:xfrm>
              <a:custGeom>
                <a:rect b="b" l="l" r="r" t="t"/>
                <a:pathLst>
                  <a:path extrusionOk="0" h="266" w="299">
                    <a:moveTo>
                      <a:pt x="132" y="0"/>
                    </a:moveTo>
                    <a:cubicBezTo>
                      <a:pt x="60" y="0"/>
                      <a:pt x="1" y="60"/>
                      <a:pt x="1" y="131"/>
                    </a:cubicBezTo>
                    <a:cubicBezTo>
                      <a:pt x="1" y="212"/>
                      <a:pt x="61" y="265"/>
                      <a:pt x="126" y="265"/>
                    </a:cubicBezTo>
                    <a:cubicBezTo>
                      <a:pt x="156" y="265"/>
                      <a:pt x="188" y="253"/>
                      <a:pt x="215" y="226"/>
                    </a:cubicBezTo>
                    <a:cubicBezTo>
                      <a:pt x="298" y="143"/>
                      <a:pt x="251" y="0"/>
                      <a:pt x="13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7" name="Google Shape;7707;p31"/>
              <p:cNvSpPr/>
              <p:nvPr/>
            </p:nvSpPr>
            <p:spPr>
              <a:xfrm>
                <a:off x="1567150" y="3227300"/>
                <a:ext cx="7750" cy="6475"/>
              </a:xfrm>
              <a:custGeom>
                <a:rect b="b" l="l" r="r" t="t"/>
                <a:pathLst>
                  <a:path extrusionOk="0" h="259" w="310">
                    <a:moveTo>
                      <a:pt x="143" y="1"/>
                    </a:moveTo>
                    <a:cubicBezTo>
                      <a:pt x="72" y="1"/>
                      <a:pt x="0" y="61"/>
                      <a:pt x="0" y="132"/>
                    </a:cubicBezTo>
                    <a:cubicBezTo>
                      <a:pt x="0" y="207"/>
                      <a:pt x="70" y="258"/>
                      <a:pt x="140" y="258"/>
                    </a:cubicBezTo>
                    <a:cubicBezTo>
                      <a:pt x="171" y="258"/>
                      <a:pt x="201" y="249"/>
                      <a:pt x="227" y="227"/>
                    </a:cubicBezTo>
                    <a:cubicBezTo>
                      <a:pt x="310" y="144"/>
                      <a:pt x="250" y="1"/>
                      <a:pt x="1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8" name="Google Shape;7708;p31"/>
              <p:cNvSpPr/>
              <p:nvPr/>
            </p:nvSpPr>
            <p:spPr>
              <a:xfrm>
                <a:off x="1779375" y="3314800"/>
                <a:ext cx="14900" cy="12725"/>
              </a:xfrm>
              <a:custGeom>
                <a:rect b="b" l="l" r="r" t="t"/>
                <a:pathLst>
                  <a:path extrusionOk="0" h="509" w="596">
                    <a:moveTo>
                      <a:pt x="255" y="1"/>
                    </a:moveTo>
                    <a:cubicBezTo>
                      <a:pt x="121" y="1"/>
                      <a:pt x="12" y="115"/>
                      <a:pt x="1" y="251"/>
                    </a:cubicBezTo>
                    <a:cubicBezTo>
                      <a:pt x="1" y="404"/>
                      <a:pt x="125" y="508"/>
                      <a:pt x="258" y="508"/>
                    </a:cubicBezTo>
                    <a:cubicBezTo>
                      <a:pt x="322" y="508"/>
                      <a:pt x="387" y="484"/>
                      <a:pt x="441" y="430"/>
                    </a:cubicBezTo>
                    <a:cubicBezTo>
                      <a:pt x="596" y="275"/>
                      <a:pt x="501" y="1"/>
                      <a:pt x="274" y="1"/>
                    </a:cubicBezTo>
                    <a:cubicBezTo>
                      <a:pt x="268" y="1"/>
                      <a:pt x="261" y="1"/>
                      <a:pt x="25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9" name="Google Shape;7709;p31"/>
              <p:cNvSpPr/>
              <p:nvPr/>
            </p:nvSpPr>
            <p:spPr>
              <a:xfrm>
                <a:off x="1654350" y="4108075"/>
                <a:ext cx="32175" cy="32475"/>
              </a:xfrm>
              <a:custGeom>
                <a:rect b="b" l="l" r="r" t="t"/>
                <a:pathLst>
                  <a:path extrusionOk="0" h="1299" w="1287">
                    <a:moveTo>
                      <a:pt x="489" y="1"/>
                    </a:moveTo>
                    <a:lnTo>
                      <a:pt x="489" y="489"/>
                    </a:lnTo>
                    <a:lnTo>
                      <a:pt x="1" y="643"/>
                    </a:lnTo>
                    <a:lnTo>
                      <a:pt x="489" y="798"/>
                    </a:lnTo>
                    <a:lnTo>
                      <a:pt x="489" y="1298"/>
                    </a:lnTo>
                    <a:lnTo>
                      <a:pt x="799" y="893"/>
                    </a:lnTo>
                    <a:lnTo>
                      <a:pt x="1287" y="1048"/>
                    </a:lnTo>
                    <a:lnTo>
                      <a:pt x="989" y="643"/>
                    </a:lnTo>
                    <a:lnTo>
                      <a:pt x="1287" y="251"/>
                    </a:lnTo>
                    <a:lnTo>
                      <a:pt x="799" y="393"/>
                    </a:lnTo>
                    <a:lnTo>
                      <a:pt x="48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0" name="Google Shape;7710;p31"/>
              <p:cNvSpPr/>
              <p:nvPr/>
            </p:nvSpPr>
            <p:spPr>
              <a:xfrm>
                <a:off x="1129400" y="3853850"/>
                <a:ext cx="9350" cy="6600"/>
              </a:xfrm>
              <a:custGeom>
                <a:rect b="b" l="l" r="r" t="t"/>
                <a:pathLst>
                  <a:path extrusionOk="0" h="264" w="374">
                    <a:moveTo>
                      <a:pt x="166" y="0"/>
                    </a:moveTo>
                    <a:cubicBezTo>
                      <a:pt x="0" y="0"/>
                      <a:pt x="3" y="264"/>
                      <a:pt x="176" y="264"/>
                    </a:cubicBezTo>
                    <a:cubicBezTo>
                      <a:pt x="179" y="264"/>
                      <a:pt x="183" y="264"/>
                      <a:pt x="187" y="264"/>
                    </a:cubicBezTo>
                    <a:cubicBezTo>
                      <a:pt x="191" y="264"/>
                      <a:pt x="194" y="264"/>
                      <a:pt x="198" y="264"/>
                    </a:cubicBezTo>
                    <a:cubicBezTo>
                      <a:pt x="370" y="264"/>
                      <a:pt x="374" y="0"/>
                      <a:pt x="208" y="0"/>
                    </a:cubicBezTo>
                    <a:cubicBezTo>
                      <a:pt x="201" y="0"/>
                      <a:pt x="194" y="1"/>
                      <a:pt x="187" y="2"/>
                    </a:cubicBezTo>
                    <a:cubicBezTo>
                      <a:pt x="179" y="1"/>
                      <a:pt x="172" y="0"/>
                      <a:pt x="16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1" name="Google Shape;7711;p31"/>
              <p:cNvSpPr/>
              <p:nvPr/>
            </p:nvSpPr>
            <p:spPr>
              <a:xfrm>
                <a:off x="1533800" y="3950625"/>
                <a:ext cx="7775" cy="6650"/>
              </a:xfrm>
              <a:custGeom>
                <a:rect b="b" l="l" r="r" t="t"/>
                <a:pathLst>
                  <a:path extrusionOk="0" h="266" w="311">
                    <a:moveTo>
                      <a:pt x="144" y="0"/>
                    </a:moveTo>
                    <a:cubicBezTo>
                      <a:pt x="72" y="0"/>
                      <a:pt x="13" y="60"/>
                      <a:pt x="1" y="131"/>
                    </a:cubicBezTo>
                    <a:cubicBezTo>
                      <a:pt x="1" y="212"/>
                      <a:pt x="67" y="265"/>
                      <a:pt x="135" y="265"/>
                    </a:cubicBezTo>
                    <a:cubicBezTo>
                      <a:pt x="167" y="265"/>
                      <a:pt x="200" y="253"/>
                      <a:pt x="227" y="226"/>
                    </a:cubicBezTo>
                    <a:cubicBezTo>
                      <a:pt x="310" y="143"/>
                      <a:pt x="251" y="12"/>
                      <a:pt x="14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2" name="Google Shape;7712;p31"/>
              <p:cNvSpPr/>
              <p:nvPr/>
            </p:nvSpPr>
            <p:spPr>
              <a:xfrm>
                <a:off x="1733550" y="3694025"/>
                <a:ext cx="7450" cy="6675"/>
              </a:xfrm>
              <a:custGeom>
                <a:rect b="b" l="l" r="r" t="t"/>
                <a:pathLst>
                  <a:path extrusionOk="0" h="267" w="298">
                    <a:moveTo>
                      <a:pt x="131" y="1"/>
                    </a:moveTo>
                    <a:cubicBezTo>
                      <a:pt x="60" y="1"/>
                      <a:pt x="0" y="60"/>
                      <a:pt x="0" y="132"/>
                    </a:cubicBezTo>
                    <a:cubicBezTo>
                      <a:pt x="0" y="213"/>
                      <a:pt x="60" y="266"/>
                      <a:pt x="125" y="266"/>
                    </a:cubicBezTo>
                    <a:cubicBezTo>
                      <a:pt x="156" y="266"/>
                      <a:pt x="187" y="254"/>
                      <a:pt x="214" y="227"/>
                    </a:cubicBezTo>
                    <a:cubicBezTo>
                      <a:pt x="298" y="144"/>
                      <a:pt x="250" y="13"/>
                      <a:pt x="13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3" name="Google Shape;7713;p31"/>
              <p:cNvSpPr/>
              <p:nvPr/>
            </p:nvSpPr>
            <p:spPr>
              <a:xfrm>
                <a:off x="1318300" y="3656225"/>
                <a:ext cx="7775" cy="6650"/>
              </a:xfrm>
              <a:custGeom>
                <a:rect b="b" l="l" r="r" t="t"/>
                <a:pathLst>
                  <a:path extrusionOk="0" h="266" w="311">
                    <a:moveTo>
                      <a:pt x="144" y="1"/>
                    </a:moveTo>
                    <a:cubicBezTo>
                      <a:pt x="72" y="1"/>
                      <a:pt x="13" y="60"/>
                      <a:pt x="1" y="132"/>
                    </a:cubicBezTo>
                    <a:cubicBezTo>
                      <a:pt x="1" y="213"/>
                      <a:pt x="66" y="266"/>
                      <a:pt x="135" y="266"/>
                    </a:cubicBezTo>
                    <a:cubicBezTo>
                      <a:pt x="167" y="266"/>
                      <a:pt x="200" y="254"/>
                      <a:pt x="227" y="227"/>
                    </a:cubicBezTo>
                    <a:cubicBezTo>
                      <a:pt x="310" y="144"/>
                      <a:pt x="251" y="13"/>
                      <a:pt x="14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4" name="Google Shape;7714;p31"/>
              <p:cNvSpPr/>
              <p:nvPr/>
            </p:nvSpPr>
            <p:spPr>
              <a:xfrm>
                <a:off x="1530525" y="3743750"/>
                <a:ext cx="14925" cy="12800"/>
              </a:xfrm>
              <a:custGeom>
                <a:rect b="b" l="l" r="r" t="t"/>
                <a:pathLst>
                  <a:path extrusionOk="0" h="512" w="597">
                    <a:moveTo>
                      <a:pt x="275" y="0"/>
                    </a:moveTo>
                    <a:cubicBezTo>
                      <a:pt x="132" y="0"/>
                      <a:pt x="13" y="107"/>
                      <a:pt x="1" y="262"/>
                    </a:cubicBezTo>
                    <a:cubicBezTo>
                      <a:pt x="1" y="409"/>
                      <a:pt x="129" y="511"/>
                      <a:pt x="264" y="511"/>
                    </a:cubicBezTo>
                    <a:cubicBezTo>
                      <a:pt x="326" y="511"/>
                      <a:pt x="389" y="490"/>
                      <a:pt x="441" y="441"/>
                    </a:cubicBezTo>
                    <a:cubicBezTo>
                      <a:pt x="596" y="286"/>
                      <a:pt x="501" y="12"/>
                      <a:pt x="27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5" name="Google Shape;7715;p31"/>
              <p:cNvSpPr/>
              <p:nvPr/>
            </p:nvSpPr>
            <p:spPr>
              <a:xfrm>
                <a:off x="844725" y="3330900"/>
                <a:ext cx="31875" cy="33650"/>
              </a:xfrm>
              <a:custGeom>
                <a:rect b="b" l="l" r="r" t="t"/>
                <a:pathLst>
                  <a:path extrusionOk="0" h="1346" w="1275">
                    <a:moveTo>
                      <a:pt x="727" y="0"/>
                    </a:moveTo>
                    <a:lnTo>
                      <a:pt x="489" y="453"/>
                    </a:lnTo>
                    <a:lnTo>
                      <a:pt x="1" y="358"/>
                    </a:lnTo>
                    <a:lnTo>
                      <a:pt x="334" y="739"/>
                    </a:lnTo>
                    <a:lnTo>
                      <a:pt x="84" y="1191"/>
                    </a:lnTo>
                    <a:lnTo>
                      <a:pt x="84" y="1191"/>
                    </a:lnTo>
                    <a:lnTo>
                      <a:pt x="537" y="965"/>
                    </a:lnTo>
                    <a:lnTo>
                      <a:pt x="870" y="1346"/>
                    </a:lnTo>
                    <a:lnTo>
                      <a:pt x="822" y="834"/>
                    </a:lnTo>
                    <a:lnTo>
                      <a:pt x="1275" y="608"/>
                    </a:lnTo>
                    <a:lnTo>
                      <a:pt x="787" y="512"/>
                    </a:lnTo>
                    <a:lnTo>
                      <a:pt x="72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6" name="Google Shape;7716;p31"/>
              <p:cNvSpPr/>
              <p:nvPr/>
            </p:nvSpPr>
            <p:spPr>
              <a:xfrm>
                <a:off x="1221925" y="2868625"/>
                <a:ext cx="7700" cy="6600"/>
              </a:xfrm>
              <a:custGeom>
                <a:rect b="b" l="l" r="r" t="t"/>
                <a:pathLst>
                  <a:path extrusionOk="0" h="264" w="308">
                    <a:moveTo>
                      <a:pt x="174" y="0"/>
                    </a:moveTo>
                    <a:cubicBezTo>
                      <a:pt x="74" y="0"/>
                      <a:pt x="1" y="113"/>
                      <a:pt x="58" y="203"/>
                    </a:cubicBezTo>
                    <a:cubicBezTo>
                      <a:pt x="83" y="244"/>
                      <a:pt x="124" y="263"/>
                      <a:pt x="164" y="263"/>
                    </a:cubicBezTo>
                    <a:cubicBezTo>
                      <a:pt x="218" y="263"/>
                      <a:pt x="270" y="229"/>
                      <a:pt x="284" y="168"/>
                    </a:cubicBezTo>
                    <a:cubicBezTo>
                      <a:pt x="308" y="96"/>
                      <a:pt x="260" y="25"/>
                      <a:pt x="189" y="1"/>
                    </a:cubicBezTo>
                    <a:cubicBezTo>
                      <a:pt x="184" y="0"/>
                      <a:pt x="179" y="0"/>
                      <a:pt x="17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7" name="Google Shape;7717;p31"/>
              <p:cNvSpPr/>
              <p:nvPr/>
            </p:nvSpPr>
            <p:spPr>
              <a:xfrm>
                <a:off x="1048500" y="3245700"/>
                <a:ext cx="7900" cy="6350"/>
              </a:xfrm>
              <a:custGeom>
                <a:rect b="b" l="l" r="r" t="t"/>
                <a:pathLst>
                  <a:path extrusionOk="0" h="254" w="316">
                    <a:moveTo>
                      <a:pt x="166" y="0"/>
                    </a:moveTo>
                    <a:cubicBezTo>
                      <a:pt x="64" y="0"/>
                      <a:pt x="0" y="107"/>
                      <a:pt x="65" y="194"/>
                    </a:cubicBezTo>
                    <a:cubicBezTo>
                      <a:pt x="91" y="234"/>
                      <a:pt x="131" y="253"/>
                      <a:pt x="171" y="253"/>
                    </a:cubicBezTo>
                    <a:cubicBezTo>
                      <a:pt x="225" y="253"/>
                      <a:pt x="278" y="219"/>
                      <a:pt x="291" y="158"/>
                    </a:cubicBezTo>
                    <a:cubicBezTo>
                      <a:pt x="315" y="87"/>
                      <a:pt x="268" y="15"/>
                      <a:pt x="196" y="3"/>
                    </a:cubicBezTo>
                    <a:cubicBezTo>
                      <a:pt x="186" y="1"/>
                      <a:pt x="176" y="0"/>
                      <a:pt x="16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8" name="Google Shape;7718;p31"/>
              <p:cNvSpPr/>
              <p:nvPr/>
            </p:nvSpPr>
            <p:spPr>
              <a:xfrm>
                <a:off x="1261325" y="3491250"/>
                <a:ext cx="7900" cy="6350"/>
              </a:xfrm>
              <a:custGeom>
                <a:rect b="b" l="l" r="r" t="t"/>
                <a:pathLst>
                  <a:path extrusionOk="0" h="254" w="316">
                    <a:moveTo>
                      <a:pt x="166" y="1"/>
                    </a:moveTo>
                    <a:cubicBezTo>
                      <a:pt x="64" y="1"/>
                      <a:pt x="0" y="107"/>
                      <a:pt x="65" y="194"/>
                    </a:cubicBezTo>
                    <a:cubicBezTo>
                      <a:pt x="91" y="235"/>
                      <a:pt x="131" y="254"/>
                      <a:pt x="172" y="254"/>
                    </a:cubicBezTo>
                    <a:cubicBezTo>
                      <a:pt x="227" y="254"/>
                      <a:pt x="283" y="220"/>
                      <a:pt x="303" y="159"/>
                    </a:cubicBezTo>
                    <a:cubicBezTo>
                      <a:pt x="315" y="87"/>
                      <a:pt x="268" y="16"/>
                      <a:pt x="196" y="4"/>
                    </a:cubicBezTo>
                    <a:cubicBezTo>
                      <a:pt x="186" y="2"/>
                      <a:pt x="176" y="1"/>
                      <a:pt x="16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9" name="Google Shape;7719;p31"/>
              <p:cNvSpPr/>
              <p:nvPr/>
            </p:nvSpPr>
            <p:spPr>
              <a:xfrm>
                <a:off x="1378425" y="3091225"/>
                <a:ext cx="8525" cy="6925"/>
              </a:xfrm>
              <a:custGeom>
                <a:rect b="b" l="l" r="r" t="t"/>
                <a:pathLst>
                  <a:path extrusionOk="0" h="277" w="341">
                    <a:moveTo>
                      <a:pt x="186" y="0"/>
                    </a:moveTo>
                    <a:cubicBezTo>
                      <a:pt x="159" y="0"/>
                      <a:pt x="132" y="9"/>
                      <a:pt x="108" y="27"/>
                    </a:cubicBezTo>
                    <a:cubicBezTo>
                      <a:pt x="1" y="98"/>
                      <a:pt x="48" y="253"/>
                      <a:pt x="179" y="277"/>
                    </a:cubicBezTo>
                    <a:cubicBezTo>
                      <a:pt x="239" y="277"/>
                      <a:pt x="310" y="229"/>
                      <a:pt x="322" y="170"/>
                    </a:cubicBezTo>
                    <a:cubicBezTo>
                      <a:pt x="340" y="72"/>
                      <a:pt x="265" y="0"/>
                      <a:pt x="18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0" name="Google Shape;7720;p31"/>
              <p:cNvSpPr/>
              <p:nvPr/>
            </p:nvSpPr>
            <p:spPr>
              <a:xfrm>
                <a:off x="1244750" y="3281925"/>
                <a:ext cx="14950" cy="12700"/>
              </a:xfrm>
              <a:custGeom>
                <a:rect b="b" l="l" r="r" t="t"/>
                <a:pathLst>
                  <a:path extrusionOk="0" h="508" w="598">
                    <a:moveTo>
                      <a:pt x="313" y="1"/>
                    </a:moveTo>
                    <a:cubicBezTo>
                      <a:pt x="120" y="1"/>
                      <a:pt x="0" y="214"/>
                      <a:pt x="109" y="388"/>
                    </a:cubicBezTo>
                    <a:cubicBezTo>
                      <a:pt x="160" y="469"/>
                      <a:pt x="241" y="507"/>
                      <a:pt x="321" y="507"/>
                    </a:cubicBezTo>
                    <a:cubicBezTo>
                      <a:pt x="429" y="507"/>
                      <a:pt x="534" y="439"/>
                      <a:pt x="562" y="316"/>
                    </a:cubicBezTo>
                    <a:cubicBezTo>
                      <a:pt x="597" y="173"/>
                      <a:pt x="502" y="31"/>
                      <a:pt x="371" y="7"/>
                    </a:cubicBezTo>
                    <a:cubicBezTo>
                      <a:pt x="351" y="3"/>
                      <a:pt x="332" y="1"/>
                      <a:pt x="31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7721" name="Google Shape;7721;p31"/>
          <p:cNvSpPr txBox="1"/>
          <p:nvPr>
            <p:ph type="title"/>
          </p:nvPr>
        </p:nvSpPr>
        <p:spPr>
          <a:xfrm>
            <a:off x="3438275" y="448047"/>
            <a:ext cx="5064000" cy="1946100"/>
          </a:xfrm>
          <a:prstGeom prst="rect">
            <a:avLst/>
          </a:prstGeom>
        </p:spPr>
        <p:txBody>
          <a:bodyPr anchorCtr="0" anchor="ctr" bIns="91425" lIns="91425" spcFirstLastPara="1" rIns="91425" wrap="square" tIns="91425">
            <a:noAutofit/>
          </a:bodyPr>
          <a:lstStyle>
            <a:lvl1pPr lvl="0" rtl="0" algn="r">
              <a:lnSpc>
                <a:spcPct val="85000"/>
              </a:lnSpc>
              <a:spcBef>
                <a:spcPts val="0"/>
              </a:spcBef>
              <a:spcAft>
                <a:spcPts val="0"/>
              </a:spcAft>
              <a:buClr>
                <a:schemeClr val="accent5"/>
              </a:buClr>
              <a:buSzPts val="3000"/>
              <a:buNone/>
              <a:defRPr b="1" sz="6000">
                <a:solidFill>
                  <a:schemeClr val="accent5"/>
                </a:solidFill>
              </a:defRPr>
            </a:lvl1pPr>
            <a:lvl2pPr lvl="1" rtl="0" algn="ctr">
              <a:spcBef>
                <a:spcPts val="0"/>
              </a:spcBef>
              <a:spcAft>
                <a:spcPts val="0"/>
              </a:spcAft>
              <a:buSzPts val="3600"/>
              <a:buNone/>
              <a:defRPr sz="3600"/>
            </a:lvl2pPr>
            <a:lvl3pPr lvl="2" rtl="0" algn="ctr">
              <a:spcBef>
                <a:spcPts val="0"/>
              </a:spcBef>
              <a:spcAft>
                <a:spcPts val="0"/>
              </a:spcAft>
              <a:buSzPts val="3600"/>
              <a:buNone/>
              <a:defRPr sz="3600"/>
            </a:lvl3pPr>
            <a:lvl4pPr lvl="3" rtl="0" algn="ctr">
              <a:spcBef>
                <a:spcPts val="0"/>
              </a:spcBef>
              <a:spcAft>
                <a:spcPts val="0"/>
              </a:spcAft>
              <a:buSzPts val="3600"/>
              <a:buNone/>
              <a:defRPr sz="3600"/>
            </a:lvl4pPr>
            <a:lvl5pPr lvl="4" rtl="0" algn="ctr">
              <a:spcBef>
                <a:spcPts val="0"/>
              </a:spcBef>
              <a:spcAft>
                <a:spcPts val="0"/>
              </a:spcAft>
              <a:buSzPts val="3600"/>
              <a:buNone/>
              <a:defRPr sz="3600"/>
            </a:lvl5pPr>
            <a:lvl6pPr lvl="5" rtl="0" algn="ctr">
              <a:spcBef>
                <a:spcPts val="0"/>
              </a:spcBef>
              <a:spcAft>
                <a:spcPts val="0"/>
              </a:spcAft>
              <a:buSzPts val="3600"/>
              <a:buNone/>
              <a:defRPr sz="3600"/>
            </a:lvl6pPr>
            <a:lvl7pPr lvl="6" rtl="0" algn="ctr">
              <a:spcBef>
                <a:spcPts val="0"/>
              </a:spcBef>
              <a:spcAft>
                <a:spcPts val="0"/>
              </a:spcAft>
              <a:buSzPts val="3600"/>
              <a:buNone/>
              <a:defRPr sz="3600"/>
            </a:lvl7pPr>
            <a:lvl8pPr lvl="7" rtl="0" algn="ctr">
              <a:spcBef>
                <a:spcPts val="0"/>
              </a:spcBef>
              <a:spcAft>
                <a:spcPts val="0"/>
              </a:spcAft>
              <a:buSzPts val="3600"/>
              <a:buNone/>
              <a:defRPr sz="3600"/>
            </a:lvl8pPr>
            <a:lvl9pPr lvl="8" rtl="0" algn="ctr">
              <a:spcBef>
                <a:spcPts val="0"/>
              </a:spcBef>
              <a:spcAft>
                <a:spcPts val="0"/>
              </a:spcAft>
              <a:buSzPts val="3600"/>
              <a:buNone/>
              <a:defRPr sz="3600"/>
            </a:lvl9pPr>
          </a:lstStyle>
          <a:p/>
        </p:txBody>
      </p:sp>
      <p:sp>
        <p:nvSpPr>
          <p:cNvPr id="7722" name="Google Shape;7722;p31"/>
          <p:cNvSpPr txBox="1"/>
          <p:nvPr>
            <p:ph idx="1" type="subTitle"/>
          </p:nvPr>
        </p:nvSpPr>
        <p:spPr>
          <a:xfrm>
            <a:off x="3954275" y="3137247"/>
            <a:ext cx="4548000" cy="522900"/>
          </a:xfrm>
          <a:prstGeom prst="rect">
            <a:avLst/>
          </a:prstGeom>
        </p:spPr>
        <p:txBody>
          <a:bodyPr anchorCtr="0" anchor="t" bIns="91425" lIns="91425" spcFirstLastPara="1" rIns="91425" wrap="square" tIns="91425">
            <a:noAutofit/>
          </a:bodyPr>
          <a:lstStyle>
            <a:lvl1pPr lvl="0" rtl="0" algn="r">
              <a:spcBef>
                <a:spcPts val="0"/>
              </a:spcBef>
              <a:spcAft>
                <a:spcPts val="0"/>
              </a:spcAft>
              <a:buSzPts val="3500"/>
              <a:buNone/>
              <a:defRPr sz="3600">
                <a:solidFill>
                  <a:schemeClr val="lt2"/>
                </a:solidFill>
              </a:defRPr>
            </a:lvl1pPr>
            <a:lvl2pPr lvl="1" rtl="0">
              <a:spcBef>
                <a:spcPts val="0"/>
              </a:spcBef>
              <a:spcAft>
                <a:spcPts val="0"/>
              </a:spcAft>
              <a:buSzPts val="1500"/>
              <a:buNone/>
              <a:defRPr/>
            </a:lvl2pPr>
            <a:lvl3pPr lvl="2" rtl="0">
              <a:spcBef>
                <a:spcPts val="0"/>
              </a:spcBef>
              <a:spcAft>
                <a:spcPts val="0"/>
              </a:spcAft>
              <a:buSzPts val="1500"/>
              <a:buNone/>
              <a:defRPr/>
            </a:lvl3pPr>
            <a:lvl4pPr lvl="3" rtl="0">
              <a:spcBef>
                <a:spcPts val="0"/>
              </a:spcBef>
              <a:spcAft>
                <a:spcPts val="0"/>
              </a:spcAft>
              <a:buSzPts val="1500"/>
              <a:buNone/>
              <a:defRPr/>
            </a:lvl4pPr>
            <a:lvl5pPr lvl="4" rtl="0">
              <a:spcBef>
                <a:spcPts val="0"/>
              </a:spcBef>
              <a:spcAft>
                <a:spcPts val="0"/>
              </a:spcAft>
              <a:buSzPts val="1500"/>
              <a:buNone/>
              <a:defRPr/>
            </a:lvl5pPr>
            <a:lvl6pPr lvl="5" rtl="0">
              <a:spcBef>
                <a:spcPts val="0"/>
              </a:spcBef>
              <a:spcAft>
                <a:spcPts val="0"/>
              </a:spcAft>
              <a:buSzPts val="1500"/>
              <a:buNone/>
              <a:defRPr/>
            </a:lvl6pPr>
            <a:lvl7pPr lvl="6" rtl="0">
              <a:spcBef>
                <a:spcPts val="0"/>
              </a:spcBef>
              <a:spcAft>
                <a:spcPts val="0"/>
              </a:spcAft>
              <a:buSzPts val="1500"/>
              <a:buNone/>
              <a:defRPr/>
            </a:lvl7pPr>
            <a:lvl8pPr lvl="7" rtl="0">
              <a:spcBef>
                <a:spcPts val="0"/>
              </a:spcBef>
              <a:spcAft>
                <a:spcPts val="0"/>
              </a:spcAft>
              <a:buSzPts val="1500"/>
              <a:buNone/>
              <a:defRPr/>
            </a:lvl8pPr>
            <a:lvl9pPr lvl="8" rtl="0">
              <a:spcBef>
                <a:spcPts val="0"/>
              </a:spcBef>
              <a:spcAft>
                <a:spcPts val="0"/>
              </a:spcAft>
              <a:buSzPts val="1500"/>
              <a:buNone/>
              <a:defRPr/>
            </a:lvl9pPr>
          </a:lstStyle>
          <a:p/>
        </p:txBody>
      </p:sp>
      <p:sp>
        <p:nvSpPr>
          <p:cNvPr id="7723" name="Google Shape;7723;p31"/>
          <p:cNvSpPr txBox="1"/>
          <p:nvPr>
            <p:ph idx="12" type="sldNum"/>
          </p:nvPr>
        </p:nvSpPr>
        <p:spPr>
          <a:xfrm>
            <a:off x="8556784" y="4749851"/>
            <a:ext cx="548700" cy="393600"/>
          </a:xfrm>
          <a:prstGeom prst="rect">
            <a:avLst/>
          </a:prstGeom>
        </p:spPr>
        <p:txBody>
          <a:bodyPr anchorCtr="0" anchor="t" bIns="91425" lIns="91425" spcFirstLastPara="1" rIns="91425" wrap="square" tIns="91425">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indent="0" lvl="0" marL="0" rtl="0" algn="r">
              <a:spcBef>
                <a:spcPts val="0"/>
              </a:spcBef>
              <a:spcAft>
                <a:spcPts val="0"/>
              </a:spcAft>
              <a:buNone/>
            </a:pPr>
            <a:fld id="{00000000-1234-1234-1234-123412341234}" type="slidenum">
              <a:rPr lang="en"/>
              <a:t>‹#›</a:t>
            </a:fld>
            <a:endParaRPr/>
          </a:p>
        </p:txBody>
      </p:sp>
      <p:grpSp>
        <p:nvGrpSpPr>
          <p:cNvPr id="7724" name="Google Shape;7724;p31"/>
          <p:cNvGrpSpPr/>
          <p:nvPr/>
        </p:nvGrpSpPr>
        <p:grpSpPr>
          <a:xfrm>
            <a:off x="-1232575" y="309590"/>
            <a:ext cx="4167300" cy="4345835"/>
            <a:chOff x="-1232575" y="309590"/>
            <a:chExt cx="4167300" cy="4345835"/>
          </a:xfrm>
        </p:grpSpPr>
        <p:sp>
          <p:nvSpPr>
            <p:cNvPr id="7725" name="Google Shape;7725;p31"/>
            <p:cNvSpPr/>
            <p:nvPr/>
          </p:nvSpPr>
          <p:spPr>
            <a:xfrm>
              <a:off x="-1232575" y="488125"/>
              <a:ext cx="4167300" cy="4167300"/>
            </a:xfrm>
            <a:prstGeom prst="ellipse">
              <a:avLst/>
            </a:prstGeom>
            <a:noFill/>
            <a:ln cap="flat" cmpd="sng" w="19050">
              <a:solidFill>
                <a:srgbClr val="EDEDED"/>
              </a:solidFill>
              <a:prstDash val="dot"/>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726" name="Google Shape;7726;p31"/>
            <p:cNvGrpSpPr/>
            <p:nvPr/>
          </p:nvGrpSpPr>
          <p:grpSpPr>
            <a:xfrm>
              <a:off x="-1031365" y="840187"/>
              <a:ext cx="3764819" cy="3491623"/>
              <a:chOff x="3656253" y="2402862"/>
              <a:chExt cx="691300" cy="641135"/>
            </a:xfrm>
          </p:grpSpPr>
          <p:sp>
            <p:nvSpPr>
              <p:cNvPr id="7727" name="Google Shape;7727;p31"/>
              <p:cNvSpPr/>
              <p:nvPr/>
            </p:nvSpPr>
            <p:spPr>
              <a:xfrm>
                <a:off x="3656253" y="2402862"/>
                <a:ext cx="691300" cy="640917"/>
              </a:xfrm>
              <a:custGeom>
                <a:rect b="b" l="l" r="r" t="t"/>
                <a:pathLst>
                  <a:path extrusionOk="0" h="30721" w="33136">
                    <a:moveTo>
                      <a:pt x="16566" y="0"/>
                    </a:moveTo>
                    <a:cubicBezTo>
                      <a:pt x="12659" y="0"/>
                      <a:pt x="8750" y="1480"/>
                      <a:pt x="5751" y="4443"/>
                    </a:cubicBezTo>
                    <a:cubicBezTo>
                      <a:pt x="1346" y="8825"/>
                      <a:pt x="0" y="15421"/>
                      <a:pt x="2346" y="21171"/>
                    </a:cubicBezTo>
                    <a:cubicBezTo>
                      <a:pt x="4703" y="26922"/>
                      <a:pt x="10287" y="30696"/>
                      <a:pt x="16490" y="30720"/>
                    </a:cubicBezTo>
                    <a:cubicBezTo>
                      <a:pt x="16520" y="30720"/>
                      <a:pt x="16550" y="30720"/>
                      <a:pt x="16579" y="30720"/>
                    </a:cubicBezTo>
                    <a:cubicBezTo>
                      <a:pt x="22759" y="30720"/>
                      <a:pt x="28337" y="27014"/>
                      <a:pt x="30730" y="21314"/>
                    </a:cubicBezTo>
                    <a:cubicBezTo>
                      <a:pt x="33135" y="15575"/>
                      <a:pt x="31861" y="8967"/>
                      <a:pt x="27480" y="4550"/>
                    </a:cubicBezTo>
                    <a:cubicBezTo>
                      <a:pt x="24478" y="1518"/>
                      <a:pt x="20524" y="0"/>
                      <a:pt x="16566" y="0"/>
                    </a:cubicBezTo>
                    <a:close/>
                  </a:path>
                </a:pathLst>
              </a:custGeom>
              <a:solidFill>
                <a:srgbClr val="EDED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8" name="Google Shape;7728;p31"/>
              <p:cNvSpPr/>
              <p:nvPr/>
            </p:nvSpPr>
            <p:spPr>
              <a:xfrm>
                <a:off x="3755850" y="2740514"/>
                <a:ext cx="360692" cy="276094"/>
              </a:xfrm>
              <a:custGeom>
                <a:rect b="b" l="l" r="r" t="t"/>
                <a:pathLst>
                  <a:path extrusionOk="0" h="13234" w="17289">
                    <a:moveTo>
                      <a:pt x="10337" y="0"/>
                    </a:moveTo>
                    <a:cubicBezTo>
                      <a:pt x="9622" y="0"/>
                      <a:pt x="8977" y="791"/>
                      <a:pt x="9454" y="1569"/>
                    </a:cubicBezTo>
                    <a:cubicBezTo>
                      <a:pt x="9440" y="1569"/>
                      <a:pt x="9425" y="1569"/>
                      <a:pt x="9411" y="1569"/>
                    </a:cubicBezTo>
                    <a:cubicBezTo>
                      <a:pt x="8498" y="1569"/>
                      <a:pt x="7623" y="1936"/>
                      <a:pt x="6990" y="2569"/>
                    </a:cubicBezTo>
                    <a:cubicBezTo>
                      <a:pt x="6954" y="2605"/>
                      <a:pt x="6930" y="2629"/>
                      <a:pt x="6894" y="2665"/>
                    </a:cubicBezTo>
                    <a:cubicBezTo>
                      <a:pt x="6752" y="2391"/>
                      <a:pt x="6561" y="2141"/>
                      <a:pt x="6335" y="1914"/>
                    </a:cubicBezTo>
                    <a:cubicBezTo>
                      <a:pt x="5653" y="1221"/>
                      <a:pt x="4755" y="876"/>
                      <a:pt x="3856" y="876"/>
                    </a:cubicBezTo>
                    <a:cubicBezTo>
                      <a:pt x="2963" y="876"/>
                      <a:pt x="2069" y="1215"/>
                      <a:pt x="1382" y="1891"/>
                    </a:cubicBezTo>
                    <a:cubicBezTo>
                      <a:pt x="1" y="3248"/>
                      <a:pt x="1" y="5474"/>
                      <a:pt x="1358" y="6844"/>
                    </a:cubicBezTo>
                    <a:cubicBezTo>
                      <a:pt x="1560" y="7046"/>
                      <a:pt x="1787" y="7225"/>
                      <a:pt x="2025" y="7379"/>
                    </a:cubicBezTo>
                    <a:cubicBezTo>
                      <a:pt x="1572" y="7903"/>
                      <a:pt x="1822" y="8725"/>
                      <a:pt x="2489" y="8927"/>
                    </a:cubicBezTo>
                    <a:cubicBezTo>
                      <a:pt x="2583" y="8956"/>
                      <a:pt x="2677" y="8969"/>
                      <a:pt x="2768" y="8969"/>
                    </a:cubicBezTo>
                    <a:cubicBezTo>
                      <a:pt x="3326" y="8969"/>
                      <a:pt x="3799" y="8473"/>
                      <a:pt x="3727" y="7879"/>
                    </a:cubicBezTo>
                    <a:lnTo>
                      <a:pt x="3727" y="7879"/>
                    </a:lnTo>
                    <a:cubicBezTo>
                      <a:pt x="3776" y="7882"/>
                      <a:pt x="3825" y="7883"/>
                      <a:pt x="3874" y="7883"/>
                    </a:cubicBezTo>
                    <a:cubicBezTo>
                      <a:pt x="4361" y="7883"/>
                      <a:pt x="4845" y="7775"/>
                      <a:pt x="5299" y="7570"/>
                    </a:cubicBezTo>
                    <a:cubicBezTo>
                      <a:pt x="5584" y="8612"/>
                      <a:pt x="6507" y="9216"/>
                      <a:pt x="7454" y="9216"/>
                    </a:cubicBezTo>
                    <a:cubicBezTo>
                      <a:pt x="8011" y="9216"/>
                      <a:pt x="8576" y="9008"/>
                      <a:pt x="9026" y="8558"/>
                    </a:cubicBezTo>
                    <a:cubicBezTo>
                      <a:pt x="9049" y="8534"/>
                      <a:pt x="9085" y="8499"/>
                      <a:pt x="9109" y="8463"/>
                    </a:cubicBezTo>
                    <a:cubicBezTo>
                      <a:pt x="9217" y="8473"/>
                      <a:pt x="9324" y="8478"/>
                      <a:pt x="9431" y="8478"/>
                    </a:cubicBezTo>
                    <a:cubicBezTo>
                      <a:pt x="10331" y="8478"/>
                      <a:pt x="11197" y="8125"/>
                      <a:pt x="11836" y="7487"/>
                    </a:cubicBezTo>
                    <a:cubicBezTo>
                      <a:pt x="11978" y="7344"/>
                      <a:pt x="12109" y="7189"/>
                      <a:pt x="12228" y="7022"/>
                    </a:cubicBezTo>
                    <a:lnTo>
                      <a:pt x="12228" y="7022"/>
                    </a:lnTo>
                    <a:cubicBezTo>
                      <a:pt x="12121" y="7999"/>
                      <a:pt x="12621" y="8927"/>
                      <a:pt x="13479" y="9380"/>
                    </a:cubicBezTo>
                    <a:cubicBezTo>
                      <a:pt x="11776" y="10368"/>
                      <a:pt x="12288" y="12952"/>
                      <a:pt x="14241" y="13213"/>
                    </a:cubicBezTo>
                    <a:cubicBezTo>
                      <a:pt x="14341" y="13227"/>
                      <a:pt x="14440" y="13234"/>
                      <a:pt x="14536" y="13234"/>
                    </a:cubicBezTo>
                    <a:cubicBezTo>
                      <a:pt x="16297" y="13234"/>
                      <a:pt x="17288" y="11046"/>
                      <a:pt x="15979" y="9725"/>
                    </a:cubicBezTo>
                    <a:cubicBezTo>
                      <a:pt x="15872" y="9606"/>
                      <a:pt x="15753" y="9511"/>
                      <a:pt x="15622" y="9427"/>
                    </a:cubicBezTo>
                    <a:cubicBezTo>
                      <a:pt x="15860" y="9320"/>
                      <a:pt x="16086" y="9165"/>
                      <a:pt x="16277" y="8975"/>
                    </a:cubicBezTo>
                    <a:cubicBezTo>
                      <a:pt x="17205" y="8046"/>
                      <a:pt x="17217" y="6534"/>
                      <a:pt x="16288" y="5593"/>
                    </a:cubicBezTo>
                    <a:cubicBezTo>
                      <a:pt x="15821" y="5126"/>
                      <a:pt x="15209" y="4891"/>
                      <a:pt x="14596" y="4891"/>
                    </a:cubicBezTo>
                    <a:cubicBezTo>
                      <a:pt x="13992" y="4891"/>
                      <a:pt x="13386" y="5120"/>
                      <a:pt x="12919" y="5582"/>
                    </a:cubicBezTo>
                    <a:cubicBezTo>
                      <a:pt x="12871" y="5629"/>
                      <a:pt x="12836" y="5677"/>
                      <a:pt x="12800" y="5713"/>
                    </a:cubicBezTo>
                    <a:cubicBezTo>
                      <a:pt x="13121" y="4153"/>
                      <a:pt x="12336" y="2581"/>
                      <a:pt x="10895" y="1903"/>
                    </a:cubicBezTo>
                    <a:cubicBezTo>
                      <a:pt x="10954" y="1855"/>
                      <a:pt x="11002" y="1819"/>
                      <a:pt x="11050" y="1772"/>
                    </a:cubicBezTo>
                    <a:cubicBezTo>
                      <a:pt x="11455" y="1367"/>
                      <a:pt x="11455" y="712"/>
                      <a:pt x="11062" y="319"/>
                    </a:cubicBezTo>
                    <a:cubicBezTo>
                      <a:pt x="10841" y="95"/>
                      <a:pt x="10585" y="0"/>
                      <a:pt x="10337" y="0"/>
                    </a:cubicBezTo>
                    <a:close/>
                  </a:path>
                </a:pathLst>
              </a:custGeom>
              <a:solidFill>
                <a:srgbClr val="BCBC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9" name="Google Shape;7729;p31"/>
              <p:cNvSpPr/>
              <p:nvPr/>
            </p:nvSpPr>
            <p:spPr>
              <a:xfrm>
                <a:off x="3753451" y="2532123"/>
                <a:ext cx="198152" cy="220913"/>
              </a:xfrm>
              <a:custGeom>
                <a:rect b="b" l="l" r="r" t="t"/>
                <a:pathLst>
                  <a:path extrusionOk="0" h="10589" w="9498">
                    <a:moveTo>
                      <a:pt x="5057" y="5296"/>
                    </a:moveTo>
                    <a:cubicBezTo>
                      <a:pt x="5081" y="5343"/>
                      <a:pt x="5093" y="5367"/>
                      <a:pt x="5116" y="5415"/>
                    </a:cubicBezTo>
                    <a:cubicBezTo>
                      <a:pt x="5093" y="5367"/>
                      <a:pt x="5057" y="5331"/>
                      <a:pt x="5033" y="5296"/>
                    </a:cubicBezTo>
                    <a:close/>
                    <a:moveTo>
                      <a:pt x="5086" y="1"/>
                    </a:moveTo>
                    <a:cubicBezTo>
                      <a:pt x="4737" y="1"/>
                      <a:pt x="4380" y="72"/>
                      <a:pt x="4033" y="223"/>
                    </a:cubicBezTo>
                    <a:cubicBezTo>
                      <a:pt x="2390" y="926"/>
                      <a:pt x="1914" y="3021"/>
                      <a:pt x="3068" y="4379"/>
                    </a:cubicBezTo>
                    <a:cubicBezTo>
                      <a:pt x="3056" y="4379"/>
                      <a:pt x="3044" y="4378"/>
                      <a:pt x="3032" y="4378"/>
                    </a:cubicBezTo>
                    <a:cubicBezTo>
                      <a:pt x="1254" y="4378"/>
                      <a:pt x="0" y="6117"/>
                      <a:pt x="568" y="7808"/>
                    </a:cubicBezTo>
                    <a:cubicBezTo>
                      <a:pt x="945" y="8939"/>
                      <a:pt x="1980" y="9593"/>
                      <a:pt x="3048" y="9593"/>
                    </a:cubicBezTo>
                    <a:cubicBezTo>
                      <a:pt x="3598" y="9593"/>
                      <a:pt x="4158" y="9419"/>
                      <a:pt x="4640" y="9046"/>
                    </a:cubicBezTo>
                    <a:lnTo>
                      <a:pt x="4640" y="9046"/>
                    </a:lnTo>
                    <a:cubicBezTo>
                      <a:pt x="4618" y="9996"/>
                      <a:pt x="5384" y="10588"/>
                      <a:pt x="6164" y="10588"/>
                    </a:cubicBezTo>
                    <a:cubicBezTo>
                      <a:pt x="6626" y="10588"/>
                      <a:pt x="7092" y="10380"/>
                      <a:pt x="7402" y="9915"/>
                    </a:cubicBezTo>
                    <a:cubicBezTo>
                      <a:pt x="8119" y="8855"/>
                      <a:pt x="7286" y="7555"/>
                      <a:pt x="6174" y="7555"/>
                    </a:cubicBezTo>
                    <a:cubicBezTo>
                      <a:pt x="5975" y="7555"/>
                      <a:pt x="5767" y="7596"/>
                      <a:pt x="5557" y="7689"/>
                    </a:cubicBezTo>
                    <a:cubicBezTo>
                      <a:pt x="5735" y="6998"/>
                      <a:pt x="5652" y="6272"/>
                      <a:pt x="5295" y="5665"/>
                    </a:cubicBezTo>
                    <a:lnTo>
                      <a:pt x="5295" y="5665"/>
                    </a:lnTo>
                    <a:cubicBezTo>
                      <a:pt x="5343" y="5736"/>
                      <a:pt x="5402" y="5796"/>
                      <a:pt x="5462" y="5855"/>
                    </a:cubicBezTo>
                    <a:cubicBezTo>
                      <a:pt x="5881" y="6280"/>
                      <a:pt x="6426" y="6485"/>
                      <a:pt x="6968" y="6485"/>
                    </a:cubicBezTo>
                    <a:cubicBezTo>
                      <a:pt x="7656" y="6485"/>
                      <a:pt x="8340" y="6154"/>
                      <a:pt x="8760" y="5522"/>
                    </a:cubicBezTo>
                    <a:cubicBezTo>
                      <a:pt x="9498" y="4379"/>
                      <a:pt x="8986" y="2843"/>
                      <a:pt x="7712" y="2367"/>
                    </a:cubicBezTo>
                    <a:cubicBezTo>
                      <a:pt x="7562" y="970"/>
                      <a:pt x="6378" y="1"/>
                      <a:pt x="5086" y="1"/>
                    </a:cubicBezTo>
                    <a:close/>
                  </a:path>
                </a:pathLst>
              </a:custGeom>
              <a:solidFill>
                <a:srgbClr val="BCBC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0" name="Google Shape;7730;p31"/>
              <p:cNvSpPr/>
              <p:nvPr/>
            </p:nvSpPr>
            <p:spPr>
              <a:xfrm>
                <a:off x="3970213" y="2511031"/>
                <a:ext cx="66843" cy="50112"/>
              </a:xfrm>
              <a:custGeom>
                <a:rect b="b" l="l" r="r" t="t"/>
                <a:pathLst>
                  <a:path extrusionOk="0" h="2402" w="3204">
                    <a:moveTo>
                      <a:pt x="1602" y="1"/>
                    </a:moveTo>
                    <a:cubicBezTo>
                      <a:pt x="1298" y="1"/>
                      <a:pt x="993" y="117"/>
                      <a:pt x="763" y="353"/>
                    </a:cubicBezTo>
                    <a:cubicBezTo>
                      <a:pt x="1" y="1103"/>
                      <a:pt x="525" y="2389"/>
                      <a:pt x="1596" y="2401"/>
                    </a:cubicBezTo>
                    <a:cubicBezTo>
                      <a:pt x="2668" y="2401"/>
                      <a:pt x="3204" y="1115"/>
                      <a:pt x="2453" y="353"/>
                    </a:cubicBezTo>
                    <a:cubicBezTo>
                      <a:pt x="2220" y="120"/>
                      <a:pt x="1911" y="1"/>
                      <a:pt x="1602" y="1"/>
                    </a:cubicBezTo>
                    <a:close/>
                  </a:path>
                </a:pathLst>
              </a:custGeom>
              <a:solidFill>
                <a:srgbClr val="BCBC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1" name="Google Shape;7731;p31"/>
              <p:cNvSpPr/>
              <p:nvPr/>
            </p:nvSpPr>
            <p:spPr>
              <a:xfrm>
                <a:off x="3876081" y="2447965"/>
                <a:ext cx="118249" cy="84034"/>
              </a:xfrm>
              <a:custGeom>
                <a:rect b="b" l="l" r="r" t="t"/>
                <a:pathLst>
                  <a:path extrusionOk="0" h="4028" w="5668">
                    <a:moveTo>
                      <a:pt x="2238" y="1"/>
                    </a:moveTo>
                    <a:cubicBezTo>
                      <a:pt x="1836" y="1"/>
                      <a:pt x="1432" y="120"/>
                      <a:pt x="1084" y="364"/>
                    </a:cubicBezTo>
                    <a:cubicBezTo>
                      <a:pt x="286" y="936"/>
                      <a:pt x="0" y="1995"/>
                      <a:pt x="429" y="2876"/>
                    </a:cubicBezTo>
                    <a:cubicBezTo>
                      <a:pt x="774" y="3594"/>
                      <a:pt x="1487" y="4027"/>
                      <a:pt x="2243" y="4027"/>
                    </a:cubicBezTo>
                    <a:cubicBezTo>
                      <a:pt x="2427" y="4027"/>
                      <a:pt x="2614" y="4002"/>
                      <a:pt x="2798" y="3948"/>
                    </a:cubicBezTo>
                    <a:cubicBezTo>
                      <a:pt x="3739" y="3674"/>
                      <a:pt x="4358" y="2757"/>
                      <a:pt x="4239" y="1781"/>
                    </a:cubicBezTo>
                    <a:lnTo>
                      <a:pt x="4239" y="1781"/>
                    </a:lnTo>
                    <a:cubicBezTo>
                      <a:pt x="4378" y="1852"/>
                      <a:pt x="4522" y="1884"/>
                      <a:pt x="4661" y="1884"/>
                    </a:cubicBezTo>
                    <a:cubicBezTo>
                      <a:pt x="5198" y="1884"/>
                      <a:pt x="5667" y="1403"/>
                      <a:pt x="5572" y="817"/>
                    </a:cubicBezTo>
                    <a:cubicBezTo>
                      <a:pt x="5495" y="326"/>
                      <a:pt x="5080" y="29"/>
                      <a:pt x="4653" y="29"/>
                    </a:cubicBezTo>
                    <a:cubicBezTo>
                      <a:pt x="4427" y="29"/>
                      <a:pt x="4198" y="112"/>
                      <a:pt x="4013" y="293"/>
                    </a:cubicBezTo>
                    <a:lnTo>
                      <a:pt x="4013" y="305"/>
                    </a:lnTo>
                    <a:cubicBezTo>
                      <a:pt x="3894" y="412"/>
                      <a:pt x="3810" y="555"/>
                      <a:pt x="3775" y="697"/>
                    </a:cubicBezTo>
                    <a:cubicBezTo>
                      <a:pt x="3739" y="662"/>
                      <a:pt x="3703" y="626"/>
                      <a:pt x="3667" y="590"/>
                    </a:cubicBezTo>
                    <a:cubicBezTo>
                      <a:pt x="3278" y="201"/>
                      <a:pt x="2760" y="1"/>
                      <a:pt x="2238" y="1"/>
                    </a:cubicBezTo>
                    <a:close/>
                  </a:path>
                </a:pathLst>
              </a:custGeom>
              <a:solidFill>
                <a:srgbClr val="BCBC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2" name="Google Shape;7732;p31"/>
              <p:cNvSpPr/>
              <p:nvPr/>
            </p:nvSpPr>
            <p:spPr>
              <a:xfrm>
                <a:off x="3793445" y="2482617"/>
                <a:ext cx="61044" cy="45605"/>
              </a:xfrm>
              <a:custGeom>
                <a:rect b="b" l="l" r="r" t="t"/>
                <a:pathLst>
                  <a:path extrusionOk="0" h="2186" w="2926">
                    <a:moveTo>
                      <a:pt x="1458" y="1"/>
                    </a:moveTo>
                    <a:cubicBezTo>
                      <a:pt x="492" y="1"/>
                      <a:pt x="0" y="1171"/>
                      <a:pt x="687" y="1858"/>
                    </a:cubicBezTo>
                    <a:cubicBezTo>
                      <a:pt x="904" y="2076"/>
                      <a:pt x="1189" y="2186"/>
                      <a:pt x="1473" y="2186"/>
                    </a:cubicBezTo>
                    <a:cubicBezTo>
                      <a:pt x="1749" y="2186"/>
                      <a:pt x="2024" y="2082"/>
                      <a:pt x="2235" y="1870"/>
                    </a:cubicBezTo>
                    <a:cubicBezTo>
                      <a:pt x="2925" y="1180"/>
                      <a:pt x="2449" y="1"/>
                      <a:pt x="1473" y="1"/>
                    </a:cubicBezTo>
                    <a:cubicBezTo>
                      <a:pt x="1468" y="1"/>
                      <a:pt x="1463" y="1"/>
                      <a:pt x="1458" y="1"/>
                    </a:cubicBezTo>
                    <a:close/>
                  </a:path>
                </a:pathLst>
              </a:custGeom>
              <a:solidFill>
                <a:srgbClr val="BCBC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3" name="Google Shape;7733;p31"/>
              <p:cNvSpPr/>
              <p:nvPr/>
            </p:nvSpPr>
            <p:spPr>
              <a:xfrm>
                <a:off x="3721323" y="2812989"/>
                <a:ext cx="41516" cy="31064"/>
              </a:xfrm>
              <a:custGeom>
                <a:rect b="b" l="l" r="r" t="t"/>
                <a:pathLst>
                  <a:path extrusionOk="0" h="1489" w="1990">
                    <a:moveTo>
                      <a:pt x="989" y="0"/>
                    </a:moveTo>
                    <a:cubicBezTo>
                      <a:pt x="322" y="0"/>
                      <a:pt x="1" y="810"/>
                      <a:pt x="477" y="1274"/>
                    </a:cubicBezTo>
                    <a:cubicBezTo>
                      <a:pt x="620" y="1417"/>
                      <a:pt x="807" y="1488"/>
                      <a:pt x="995" y="1488"/>
                    </a:cubicBezTo>
                    <a:cubicBezTo>
                      <a:pt x="1182" y="1488"/>
                      <a:pt x="1370" y="1417"/>
                      <a:pt x="1513" y="1274"/>
                    </a:cubicBezTo>
                    <a:cubicBezTo>
                      <a:pt x="1989" y="810"/>
                      <a:pt x="1656" y="0"/>
                      <a:pt x="989" y="0"/>
                    </a:cubicBezTo>
                    <a:close/>
                  </a:path>
                </a:pathLst>
              </a:custGeom>
              <a:solidFill>
                <a:srgbClr val="BCBC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4" name="Google Shape;7734;p31"/>
              <p:cNvSpPr/>
              <p:nvPr/>
            </p:nvSpPr>
            <p:spPr>
              <a:xfrm>
                <a:off x="4066430" y="2733609"/>
                <a:ext cx="88374" cy="84159"/>
              </a:xfrm>
              <a:custGeom>
                <a:rect b="b" l="l" r="r" t="t"/>
                <a:pathLst>
                  <a:path extrusionOk="0" h="4034" w="4236">
                    <a:moveTo>
                      <a:pt x="2032" y="1"/>
                    </a:moveTo>
                    <a:cubicBezTo>
                      <a:pt x="1003" y="1"/>
                      <a:pt x="16" y="796"/>
                      <a:pt x="8" y="2007"/>
                    </a:cubicBezTo>
                    <a:cubicBezTo>
                      <a:pt x="0" y="3221"/>
                      <a:pt x="998" y="4033"/>
                      <a:pt x="2039" y="4033"/>
                    </a:cubicBezTo>
                    <a:cubicBezTo>
                      <a:pt x="2529" y="4033"/>
                      <a:pt x="3029" y="3852"/>
                      <a:pt x="3437" y="3448"/>
                    </a:cubicBezTo>
                    <a:cubicBezTo>
                      <a:pt x="4223" y="2662"/>
                      <a:pt x="4235" y="1388"/>
                      <a:pt x="3449" y="602"/>
                    </a:cubicBezTo>
                    <a:cubicBezTo>
                      <a:pt x="3038" y="187"/>
                      <a:pt x="2530" y="1"/>
                      <a:pt x="2032" y="1"/>
                    </a:cubicBezTo>
                    <a:close/>
                  </a:path>
                </a:pathLst>
              </a:custGeom>
              <a:solidFill>
                <a:srgbClr val="BCBC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5" name="Google Shape;7735;p31"/>
              <p:cNvSpPr/>
              <p:nvPr/>
            </p:nvSpPr>
            <p:spPr>
              <a:xfrm>
                <a:off x="4120256" y="2837440"/>
                <a:ext cx="75522" cy="56537"/>
              </a:xfrm>
              <a:custGeom>
                <a:rect b="b" l="l" r="r" t="t"/>
                <a:pathLst>
                  <a:path extrusionOk="0" h="2710" w="3620">
                    <a:moveTo>
                      <a:pt x="1809" y="1"/>
                    </a:moveTo>
                    <a:cubicBezTo>
                      <a:pt x="1466" y="1"/>
                      <a:pt x="1122" y="129"/>
                      <a:pt x="857" y="388"/>
                    </a:cubicBezTo>
                    <a:cubicBezTo>
                      <a:pt x="0" y="1245"/>
                      <a:pt x="595" y="2698"/>
                      <a:pt x="1798" y="2710"/>
                    </a:cubicBezTo>
                    <a:cubicBezTo>
                      <a:pt x="3001" y="2710"/>
                      <a:pt x="3620" y="1257"/>
                      <a:pt x="2774" y="400"/>
                    </a:cubicBezTo>
                    <a:cubicBezTo>
                      <a:pt x="2509" y="135"/>
                      <a:pt x="2159" y="1"/>
                      <a:pt x="1809" y="1"/>
                    </a:cubicBezTo>
                    <a:close/>
                  </a:path>
                </a:pathLst>
              </a:custGeom>
              <a:solidFill>
                <a:srgbClr val="BCBC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6" name="Google Shape;7736;p31"/>
              <p:cNvSpPr/>
              <p:nvPr/>
            </p:nvSpPr>
            <p:spPr>
              <a:xfrm>
                <a:off x="4170179" y="2794359"/>
                <a:ext cx="35529" cy="26600"/>
              </a:xfrm>
              <a:custGeom>
                <a:rect b="b" l="l" r="r" t="t"/>
                <a:pathLst>
                  <a:path extrusionOk="0" h="1275" w="1703">
                    <a:moveTo>
                      <a:pt x="847" y="0"/>
                    </a:moveTo>
                    <a:cubicBezTo>
                      <a:pt x="685" y="0"/>
                      <a:pt x="524" y="60"/>
                      <a:pt x="405" y="179"/>
                    </a:cubicBezTo>
                    <a:cubicBezTo>
                      <a:pt x="0" y="584"/>
                      <a:pt x="286" y="1274"/>
                      <a:pt x="846" y="1274"/>
                    </a:cubicBezTo>
                    <a:cubicBezTo>
                      <a:pt x="1417" y="1274"/>
                      <a:pt x="1703" y="584"/>
                      <a:pt x="1298" y="179"/>
                    </a:cubicBezTo>
                    <a:cubicBezTo>
                      <a:pt x="1173" y="60"/>
                      <a:pt x="1009" y="0"/>
                      <a:pt x="847" y="0"/>
                    </a:cubicBezTo>
                    <a:close/>
                  </a:path>
                </a:pathLst>
              </a:custGeom>
              <a:solidFill>
                <a:srgbClr val="BCBC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7" name="Google Shape;7737;p31"/>
              <p:cNvSpPr/>
              <p:nvPr/>
            </p:nvSpPr>
            <p:spPr>
              <a:xfrm>
                <a:off x="4105088" y="2994552"/>
                <a:ext cx="24868" cy="18651"/>
              </a:xfrm>
              <a:custGeom>
                <a:rect b="b" l="l" r="r" t="t"/>
                <a:pathLst>
                  <a:path extrusionOk="0" h="894" w="1192">
                    <a:moveTo>
                      <a:pt x="596" y="1"/>
                    </a:moveTo>
                    <a:cubicBezTo>
                      <a:pt x="480" y="1"/>
                      <a:pt x="364" y="48"/>
                      <a:pt x="275" y="144"/>
                    </a:cubicBezTo>
                    <a:cubicBezTo>
                      <a:pt x="1" y="417"/>
                      <a:pt x="203" y="894"/>
                      <a:pt x="596" y="894"/>
                    </a:cubicBezTo>
                    <a:cubicBezTo>
                      <a:pt x="989" y="894"/>
                      <a:pt x="1192" y="417"/>
                      <a:pt x="918" y="144"/>
                    </a:cubicBezTo>
                    <a:cubicBezTo>
                      <a:pt x="828" y="48"/>
                      <a:pt x="712" y="1"/>
                      <a:pt x="596" y="1"/>
                    </a:cubicBezTo>
                    <a:close/>
                  </a:path>
                </a:pathLst>
              </a:custGeom>
              <a:solidFill>
                <a:srgbClr val="BCBC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8" name="Google Shape;7738;p31"/>
              <p:cNvSpPr/>
              <p:nvPr/>
            </p:nvSpPr>
            <p:spPr>
              <a:xfrm>
                <a:off x="3946450" y="2942167"/>
                <a:ext cx="55828" cy="53387"/>
              </a:xfrm>
              <a:custGeom>
                <a:rect b="b" l="l" r="r" t="t"/>
                <a:pathLst>
                  <a:path extrusionOk="0" h="2559" w="2676">
                    <a:moveTo>
                      <a:pt x="1294" y="0"/>
                    </a:moveTo>
                    <a:cubicBezTo>
                      <a:pt x="639" y="0"/>
                      <a:pt x="9" y="509"/>
                      <a:pt x="9" y="1273"/>
                    </a:cubicBezTo>
                    <a:cubicBezTo>
                      <a:pt x="1" y="2043"/>
                      <a:pt x="632" y="2559"/>
                      <a:pt x="1291" y="2559"/>
                    </a:cubicBezTo>
                    <a:cubicBezTo>
                      <a:pt x="1601" y="2559"/>
                      <a:pt x="1917" y="2445"/>
                      <a:pt x="2176" y="2190"/>
                    </a:cubicBezTo>
                    <a:cubicBezTo>
                      <a:pt x="2676" y="1690"/>
                      <a:pt x="2676" y="880"/>
                      <a:pt x="2188" y="380"/>
                    </a:cubicBezTo>
                    <a:cubicBezTo>
                      <a:pt x="1929" y="118"/>
                      <a:pt x="1609" y="0"/>
                      <a:pt x="1294" y="0"/>
                    </a:cubicBezTo>
                    <a:close/>
                  </a:path>
                </a:pathLst>
              </a:custGeom>
              <a:solidFill>
                <a:srgbClr val="BCBC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9" name="Google Shape;7739;p31"/>
              <p:cNvSpPr/>
              <p:nvPr/>
            </p:nvSpPr>
            <p:spPr>
              <a:xfrm>
                <a:off x="4242468" y="2827384"/>
                <a:ext cx="41496" cy="31085"/>
              </a:xfrm>
              <a:custGeom>
                <a:rect b="b" l="l" r="r" t="t"/>
                <a:pathLst>
                  <a:path extrusionOk="0" h="1490" w="1989">
                    <a:moveTo>
                      <a:pt x="990" y="1"/>
                    </a:moveTo>
                    <a:cubicBezTo>
                      <a:pt x="798" y="1"/>
                      <a:pt x="607" y="72"/>
                      <a:pt x="464" y="215"/>
                    </a:cubicBezTo>
                    <a:cubicBezTo>
                      <a:pt x="0" y="691"/>
                      <a:pt x="333" y="1489"/>
                      <a:pt x="988" y="1489"/>
                    </a:cubicBezTo>
                    <a:cubicBezTo>
                      <a:pt x="1655" y="1489"/>
                      <a:pt x="1988" y="691"/>
                      <a:pt x="1524" y="215"/>
                    </a:cubicBezTo>
                    <a:cubicBezTo>
                      <a:pt x="1375" y="72"/>
                      <a:pt x="1182" y="1"/>
                      <a:pt x="990" y="1"/>
                    </a:cubicBezTo>
                    <a:close/>
                  </a:path>
                </a:pathLst>
              </a:custGeom>
              <a:solidFill>
                <a:srgbClr val="BCBC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0" name="Google Shape;7740;p31"/>
              <p:cNvSpPr/>
              <p:nvPr/>
            </p:nvSpPr>
            <p:spPr>
              <a:xfrm>
                <a:off x="4118503" y="2424746"/>
                <a:ext cx="78276" cy="46210"/>
              </a:xfrm>
              <a:custGeom>
                <a:rect b="b" l="l" r="r" t="t"/>
                <a:pathLst>
                  <a:path extrusionOk="0" h="2215" w="3752">
                    <a:moveTo>
                      <a:pt x="1" y="1"/>
                    </a:moveTo>
                    <a:lnTo>
                      <a:pt x="1" y="1"/>
                    </a:lnTo>
                    <a:cubicBezTo>
                      <a:pt x="144" y="489"/>
                      <a:pt x="406" y="941"/>
                      <a:pt x="763" y="1310"/>
                    </a:cubicBezTo>
                    <a:cubicBezTo>
                      <a:pt x="1352" y="1900"/>
                      <a:pt x="2136" y="2215"/>
                      <a:pt x="2943" y="2215"/>
                    </a:cubicBezTo>
                    <a:cubicBezTo>
                      <a:pt x="3212" y="2215"/>
                      <a:pt x="3483" y="2180"/>
                      <a:pt x="3751" y="2108"/>
                    </a:cubicBezTo>
                    <a:cubicBezTo>
                      <a:pt x="2608" y="1239"/>
                      <a:pt x="1346" y="525"/>
                      <a:pt x="1" y="1"/>
                    </a:cubicBezTo>
                    <a:close/>
                  </a:path>
                </a:pathLst>
              </a:custGeom>
              <a:solidFill>
                <a:srgbClr val="BCBC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1" name="Google Shape;7741;p31"/>
              <p:cNvSpPr/>
              <p:nvPr/>
            </p:nvSpPr>
            <p:spPr>
              <a:xfrm>
                <a:off x="3807777" y="2955686"/>
                <a:ext cx="211900" cy="88311"/>
              </a:xfrm>
              <a:custGeom>
                <a:rect b="b" l="l" r="r" t="t"/>
                <a:pathLst>
                  <a:path extrusionOk="0" h="4233" w="10157">
                    <a:moveTo>
                      <a:pt x="2760" y="0"/>
                    </a:moveTo>
                    <a:cubicBezTo>
                      <a:pt x="1792" y="0"/>
                      <a:pt x="809" y="344"/>
                      <a:pt x="0" y="1090"/>
                    </a:cubicBezTo>
                    <a:cubicBezTo>
                      <a:pt x="2679" y="3132"/>
                      <a:pt x="5946" y="4233"/>
                      <a:pt x="9305" y="4233"/>
                    </a:cubicBezTo>
                    <a:cubicBezTo>
                      <a:pt x="9588" y="4233"/>
                      <a:pt x="9872" y="4225"/>
                      <a:pt x="10156" y="4209"/>
                    </a:cubicBezTo>
                    <a:cubicBezTo>
                      <a:pt x="9761" y="3331"/>
                      <a:pt x="8897" y="2823"/>
                      <a:pt x="8007" y="2823"/>
                    </a:cubicBezTo>
                    <a:cubicBezTo>
                      <a:pt x="7582" y="2823"/>
                      <a:pt x="7151" y="2939"/>
                      <a:pt x="6763" y="3185"/>
                    </a:cubicBezTo>
                    <a:lnTo>
                      <a:pt x="6763" y="3173"/>
                    </a:lnTo>
                    <a:cubicBezTo>
                      <a:pt x="6299" y="1184"/>
                      <a:pt x="4557" y="0"/>
                      <a:pt x="2760" y="0"/>
                    </a:cubicBezTo>
                    <a:close/>
                  </a:path>
                </a:pathLst>
              </a:custGeom>
              <a:solidFill>
                <a:srgbClr val="BCBC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2" name="Google Shape;7742;p31"/>
              <p:cNvSpPr/>
              <p:nvPr/>
            </p:nvSpPr>
            <p:spPr>
              <a:xfrm>
                <a:off x="4223087" y="2619243"/>
                <a:ext cx="34548" cy="25849"/>
              </a:xfrm>
              <a:custGeom>
                <a:rect b="b" l="l" r="r" t="t"/>
                <a:pathLst>
                  <a:path extrusionOk="0" h="1239" w="1656">
                    <a:moveTo>
                      <a:pt x="828" y="0"/>
                    </a:moveTo>
                    <a:cubicBezTo>
                      <a:pt x="670" y="0"/>
                      <a:pt x="512" y="60"/>
                      <a:pt x="393" y="179"/>
                    </a:cubicBezTo>
                    <a:cubicBezTo>
                      <a:pt x="0" y="572"/>
                      <a:pt x="274" y="1239"/>
                      <a:pt x="834" y="1239"/>
                    </a:cubicBezTo>
                    <a:cubicBezTo>
                      <a:pt x="1381" y="1239"/>
                      <a:pt x="1655" y="572"/>
                      <a:pt x="1262" y="179"/>
                    </a:cubicBezTo>
                    <a:cubicBezTo>
                      <a:pt x="1143" y="60"/>
                      <a:pt x="986" y="0"/>
                      <a:pt x="828" y="0"/>
                    </a:cubicBezTo>
                    <a:close/>
                  </a:path>
                </a:pathLst>
              </a:custGeom>
              <a:solidFill>
                <a:srgbClr val="BCBC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3" name="Google Shape;7743;p31"/>
              <p:cNvSpPr/>
              <p:nvPr/>
            </p:nvSpPr>
            <p:spPr>
              <a:xfrm>
                <a:off x="4206188" y="2560162"/>
                <a:ext cx="68763" cy="51405"/>
              </a:xfrm>
              <a:custGeom>
                <a:rect b="b" l="l" r="r" t="t"/>
                <a:pathLst>
                  <a:path extrusionOk="0" h="2464" w="3296">
                    <a:moveTo>
                      <a:pt x="1650" y="0"/>
                    </a:moveTo>
                    <a:cubicBezTo>
                      <a:pt x="1336" y="0"/>
                      <a:pt x="1023" y="119"/>
                      <a:pt x="787" y="356"/>
                    </a:cubicBezTo>
                    <a:cubicBezTo>
                      <a:pt x="1" y="1130"/>
                      <a:pt x="548" y="2463"/>
                      <a:pt x="1644" y="2463"/>
                    </a:cubicBezTo>
                    <a:cubicBezTo>
                      <a:pt x="1649" y="2463"/>
                      <a:pt x="1654" y="2463"/>
                      <a:pt x="1658" y="2463"/>
                    </a:cubicBezTo>
                    <a:cubicBezTo>
                      <a:pt x="2744" y="2463"/>
                      <a:pt x="3295" y="1150"/>
                      <a:pt x="2525" y="368"/>
                    </a:cubicBezTo>
                    <a:cubicBezTo>
                      <a:pt x="2285" y="122"/>
                      <a:pt x="1967" y="0"/>
                      <a:pt x="1650" y="0"/>
                    </a:cubicBezTo>
                    <a:close/>
                  </a:path>
                </a:pathLst>
              </a:custGeom>
              <a:solidFill>
                <a:srgbClr val="BCBC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4" name="Google Shape;7744;p31"/>
              <p:cNvSpPr/>
              <p:nvPr/>
            </p:nvSpPr>
            <p:spPr>
              <a:xfrm>
                <a:off x="3733757" y="2646802"/>
                <a:ext cx="24847" cy="18651"/>
              </a:xfrm>
              <a:custGeom>
                <a:rect b="b" l="l" r="r" t="t"/>
                <a:pathLst>
                  <a:path extrusionOk="0" h="894" w="1191">
                    <a:moveTo>
                      <a:pt x="601" y="1"/>
                    </a:moveTo>
                    <a:cubicBezTo>
                      <a:pt x="485" y="1"/>
                      <a:pt x="369" y="49"/>
                      <a:pt x="286" y="144"/>
                    </a:cubicBezTo>
                    <a:cubicBezTo>
                      <a:pt x="0" y="418"/>
                      <a:pt x="202" y="894"/>
                      <a:pt x="595" y="894"/>
                    </a:cubicBezTo>
                    <a:cubicBezTo>
                      <a:pt x="1000" y="894"/>
                      <a:pt x="1191" y="418"/>
                      <a:pt x="917" y="144"/>
                    </a:cubicBezTo>
                    <a:cubicBezTo>
                      <a:pt x="833" y="49"/>
                      <a:pt x="717" y="1"/>
                      <a:pt x="601" y="1"/>
                    </a:cubicBezTo>
                    <a:close/>
                  </a:path>
                </a:pathLst>
              </a:custGeom>
              <a:solidFill>
                <a:srgbClr val="BCBC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745" name="Google Shape;7745;p31"/>
            <p:cNvSpPr/>
            <p:nvPr/>
          </p:nvSpPr>
          <p:spPr>
            <a:xfrm rot="739736">
              <a:off x="-132941" y="474946"/>
              <a:ext cx="1809634" cy="2410089"/>
            </a:xfrm>
            <a:prstGeom prst="arc">
              <a:avLst>
                <a:gd fmla="val 16646635" name="adj1"/>
                <a:gd fmla="val 0" name="adj2"/>
              </a:avLst>
            </a:prstGeom>
            <a:noFill/>
            <a:ln cap="flat" cmpd="sng" w="19050">
              <a:solidFill>
                <a:srgbClr val="DA3145"/>
              </a:solidFill>
              <a:prstDash val="dot"/>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6" name="Google Shape;7746;p31"/>
            <p:cNvSpPr/>
            <p:nvPr/>
          </p:nvSpPr>
          <p:spPr>
            <a:xfrm rot="2700000">
              <a:off x="1520976" y="1696176"/>
              <a:ext cx="274499" cy="274499"/>
            </a:xfrm>
            <a:prstGeom prst="mathPlus">
              <a:avLst>
                <a:gd fmla="val 10026" name="adj1"/>
              </a:avLst>
            </a:prstGeom>
            <a:solidFill>
              <a:srgbClr val="DA314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747" name="Google Shape;7747;p31"/>
            <p:cNvGrpSpPr/>
            <p:nvPr/>
          </p:nvGrpSpPr>
          <p:grpSpPr>
            <a:xfrm flipH="1" rot="-939819">
              <a:off x="1604487" y="1468160"/>
              <a:ext cx="325598" cy="326451"/>
              <a:chOff x="1345022" y="1519397"/>
              <a:chExt cx="325586" cy="326439"/>
            </a:xfrm>
          </p:grpSpPr>
          <p:sp>
            <p:nvSpPr>
              <p:cNvPr id="7748" name="Google Shape;7748;p31"/>
              <p:cNvSpPr/>
              <p:nvPr/>
            </p:nvSpPr>
            <p:spPr>
              <a:xfrm>
                <a:off x="1579040" y="1519397"/>
                <a:ext cx="91568" cy="326439"/>
              </a:xfrm>
              <a:custGeom>
                <a:rect b="b" l="l" r="r" t="t"/>
                <a:pathLst>
                  <a:path extrusionOk="0" h="35348" w="9918">
                    <a:moveTo>
                      <a:pt x="306" y="1"/>
                    </a:moveTo>
                    <a:cubicBezTo>
                      <a:pt x="153" y="1"/>
                      <a:pt x="1" y="127"/>
                      <a:pt x="71" y="323"/>
                    </a:cubicBezTo>
                    <a:lnTo>
                      <a:pt x="9417" y="35161"/>
                    </a:lnTo>
                    <a:cubicBezTo>
                      <a:pt x="9437" y="35271"/>
                      <a:pt x="9542" y="35348"/>
                      <a:pt x="9653" y="35348"/>
                    </a:cubicBezTo>
                    <a:cubicBezTo>
                      <a:pt x="9673" y="35348"/>
                      <a:pt x="9694" y="35345"/>
                      <a:pt x="9715" y="35340"/>
                    </a:cubicBezTo>
                    <a:cubicBezTo>
                      <a:pt x="9834" y="35304"/>
                      <a:pt x="9917" y="35173"/>
                      <a:pt x="9881" y="35042"/>
                    </a:cubicBezTo>
                    <a:lnTo>
                      <a:pt x="547" y="204"/>
                    </a:lnTo>
                    <a:cubicBezTo>
                      <a:pt x="518" y="62"/>
                      <a:pt x="412" y="1"/>
                      <a:pt x="306" y="1"/>
                    </a:cubicBezTo>
                    <a:close/>
                  </a:path>
                </a:pathLst>
              </a:custGeom>
              <a:solidFill>
                <a:srgbClr val="27272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749" name="Google Shape;7749;p31"/>
              <p:cNvGrpSpPr/>
              <p:nvPr/>
            </p:nvGrpSpPr>
            <p:grpSpPr>
              <a:xfrm flipH="1" rot="-927287">
                <a:off x="1361929" y="1554687"/>
                <a:ext cx="244472" cy="160105"/>
                <a:chOff x="4045391" y="1910950"/>
                <a:chExt cx="558237" cy="365509"/>
              </a:xfrm>
            </p:grpSpPr>
            <p:sp>
              <p:nvSpPr>
                <p:cNvPr id="7750" name="Google Shape;7750;p31"/>
                <p:cNvSpPr/>
                <p:nvPr/>
              </p:nvSpPr>
              <p:spPr>
                <a:xfrm>
                  <a:off x="4045655" y="1910950"/>
                  <a:ext cx="557708" cy="365498"/>
                </a:xfrm>
                <a:custGeom>
                  <a:rect b="b" l="l" r="r" t="t"/>
                  <a:pathLst>
                    <a:path extrusionOk="0" h="16574" w="25290">
                      <a:moveTo>
                        <a:pt x="429" y="0"/>
                      </a:moveTo>
                      <a:cubicBezTo>
                        <a:pt x="191" y="0"/>
                        <a:pt x="0" y="191"/>
                        <a:pt x="0" y="429"/>
                      </a:cubicBezTo>
                      <a:lnTo>
                        <a:pt x="0" y="16133"/>
                      </a:lnTo>
                      <a:cubicBezTo>
                        <a:pt x="0" y="16371"/>
                        <a:pt x="191" y="16574"/>
                        <a:pt x="429" y="16574"/>
                      </a:cubicBezTo>
                      <a:lnTo>
                        <a:pt x="24861" y="16574"/>
                      </a:lnTo>
                      <a:cubicBezTo>
                        <a:pt x="25099" y="16574"/>
                        <a:pt x="25289" y="16371"/>
                        <a:pt x="25289" y="16133"/>
                      </a:cubicBezTo>
                      <a:lnTo>
                        <a:pt x="25289" y="429"/>
                      </a:lnTo>
                      <a:cubicBezTo>
                        <a:pt x="25289" y="191"/>
                        <a:pt x="25099" y="0"/>
                        <a:pt x="24861" y="0"/>
                      </a:cubicBezTo>
                      <a:close/>
                    </a:path>
                  </a:pathLst>
                </a:custGeom>
                <a:solidFill>
                  <a:srgbClr val="EDED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1" name="Google Shape;7751;p31"/>
                <p:cNvSpPr/>
                <p:nvPr/>
              </p:nvSpPr>
              <p:spPr>
                <a:xfrm>
                  <a:off x="4045391" y="1910950"/>
                  <a:ext cx="557972" cy="28382"/>
                </a:xfrm>
                <a:custGeom>
                  <a:rect b="b" l="l" r="r" t="t"/>
                  <a:pathLst>
                    <a:path extrusionOk="0" h="1287" w="25302">
                      <a:moveTo>
                        <a:pt x="441" y="0"/>
                      </a:moveTo>
                      <a:cubicBezTo>
                        <a:pt x="203" y="0"/>
                        <a:pt x="1" y="203"/>
                        <a:pt x="1" y="441"/>
                      </a:cubicBezTo>
                      <a:lnTo>
                        <a:pt x="1" y="1286"/>
                      </a:lnTo>
                      <a:lnTo>
                        <a:pt x="25301" y="1286"/>
                      </a:lnTo>
                      <a:lnTo>
                        <a:pt x="25301" y="441"/>
                      </a:lnTo>
                      <a:cubicBezTo>
                        <a:pt x="25301" y="203"/>
                        <a:pt x="25099" y="0"/>
                        <a:pt x="24861" y="0"/>
                      </a:cubicBezTo>
                      <a:close/>
                    </a:path>
                  </a:pathLst>
                </a:custGeom>
                <a:solidFill>
                  <a:srgbClr val="DA314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2" name="Google Shape;7752;p31"/>
                <p:cNvSpPr/>
                <p:nvPr/>
              </p:nvSpPr>
              <p:spPr>
                <a:xfrm>
                  <a:off x="4045391" y="2023333"/>
                  <a:ext cx="557972" cy="28117"/>
                </a:xfrm>
                <a:custGeom>
                  <a:rect b="b" l="l" r="r" t="t"/>
                  <a:pathLst>
                    <a:path extrusionOk="0" h="1275" w="25302">
                      <a:moveTo>
                        <a:pt x="1" y="0"/>
                      </a:moveTo>
                      <a:lnTo>
                        <a:pt x="1" y="1274"/>
                      </a:lnTo>
                      <a:lnTo>
                        <a:pt x="25301" y="1274"/>
                      </a:lnTo>
                      <a:lnTo>
                        <a:pt x="25301" y="0"/>
                      </a:lnTo>
                      <a:close/>
                    </a:path>
                  </a:pathLst>
                </a:custGeom>
                <a:solidFill>
                  <a:srgbClr val="DA314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3" name="Google Shape;7753;p31"/>
                <p:cNvSpPr/>
                <p:nvPr/>
              </p:nvSpPr>
              <p:spPr>
                <a:xfrm>
                  <a:off x="4045391" y="1967142"/>
                  <a:ext cx="557972" cy="28117"/>
                </a:xfrm>
                <a:custGeom>
                  <a:rect b="b" l="l" r="r" t="t"/>
                  <a:pathLst>
                    <a:path extrusionOk="0" h="1275" w="25302">
                      <a:moveTo>
                        <a:pt x="1" y="0"/>
                      </a:moveTo>
                      <a:lnTo>
                        <a:pt x="1" y="1274"/>
                      </a:lnTo>
                      <a:lnTo>
                        <a:pt x="25301" y="1274"/>
                      </a:lnTo>
                      <a:lnTo>
                        <a:pt x="25301" y="0"/>
                      </a:lnTo>
                      <a:close/>
                    </a:path>
                  </a:pathLst>
                </a:custGeom>
                <a:solidFill>
                  <a:srgbClr val="DA314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4" name="Google Shape;7754;p31"/>
                <p:cNvSpPr/>
                <p:nvPr/>
              </p:nvSpPr>
              <p:spPr>
                <a:xfrm>
                  <a:off x="4045655" y="2079525"/>
                  <a:ext cx="557972" cy="28117"/>
                </a:xfrm>
                <a:custGeom>
                  <a:rect b="b" l="l" r="r" t="t"/>
                  <a:pathLst>
                    <a:path extrusionOk="0" h="1275" w="25302">
                      <a:moveTo>
                        <a:pt x="0" y="0"/>
                      </a:moveTo>
                      <a:lnTo>
                        <a:pt x="0" y="846"/>
                      </a:lnTo>
                      <a:cubicBezTo>
                        <a:pt x="0" y="1084"/>
                        <a:pt x="191" y="1274"/>
                        <a:pt x="441" y="1274"/>
                      </a:cubicBezTo>
                      <a:lnTo>
                        <a:pt x="25289" y="1274"/>
                      </a:lnTo>
                      <a:lnTo>
                        <a:pt x="25301" y="0"/>
                      </a:lnTo>
                      <a:close/>
                    </a:path>
                  </a:pathLst>
                </a:custGeom>
                <a:solidFill>
                  <a:srgbClr val="DA314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5" name="Google Shape;7755;p31"/>
                <p:cNvSpPr/>
                <p:nvPr/>
              </p:nvSpPr>
              <p:spPr>
                <a:xfrm>
                  <a:off x="4045391" y="2191908"/>
                  <a:ext cx="557972" cy="28360"/>
                </a:xfrm>
                <a:custGeom>
                  <a:rect b="b" l="l" r="r" t="t"/>
                  <a:pathLst>
                    <a:path extrusionOk="0" h="1286" w="25302">
                      <a:moveTo>
                        <a:pt x="1" y="0"/>
                      </a:moveTo>
                      <a:lnTo>
                        <a:pt x="1" y="1286"/>
                      </a:lnTo>
                      <a:lnTo>
                        <a:pt x="25301" y="1286"/>
                      </a:lnTo>
                      <a:lnTo>
                        <a:pt x="25301" y="0"/>
                      </a:lnTo>
                      <a:close/>
                    </a:path>
                  </a:pathLst>
                </a:custGeom>
                <a:solidFill>
                  <a:srgbClr val="DA314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6" name="Google Shape;7756;p31"/>
                <p:cNvSpPr/>
                <p:nvPr/>
              </p:nvSpPr>
              <p:spPr>
                <a:xfrm>
                  <a:off x="4045655" y="2248342"/>
                  <a:ext cx="557972" cy="28117"/>
                </a:xfrm>
                <a:custGeom>
                  <a:rect b="b" l="l" r="r" t="t"/>
                  <a:pathLst>
                    <a:path extrusionOk="0" h="1275" w="25302">
                      <a:moveTo>
                        <a:pt x="0" y="1"/>
                      </a:moveTo>
                      <a:lnTo>
                        <a:pt x="0" y="834"/>
                      </a:lnTo>
                      <a:cubicBezTo>
                        <a:pt x="0" y="1072"/>
                        <a:pt x="191" y="1275"/>
                        <a:pt x="429" y="1275"/>
                      </a:cubicBezTo>
                      <a:lnTo>
                        <a:pt x="24861" y="1275"/>
                      </a:lnTo>
                      <a:cubicBezTo>
                        <a:pt x="25099" y="1275"/>
                        <a:pt x="25301" y="1072"/>
                        <a:pt x="25301" y="834"/>
                      </a:cubicBezTo>
                      <a:lnTo>
                        <a:pt x="25301" y="1"/>
                      </a:lnTo>
                      <a:close/>
                    </a:path>
                  </a:pathLst>
                </a:custGeom>
                <a:solidFill>
                  <a:srgbClr val="DA314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7" name="Google Shape;7757;p31"/>
                <p:cNvSpPr/>
                <p:nvPr/>
              </p:nvSpPr>
              <p:spPr>
                <a:xfrm>
                  <a:off x="4045391" y="2135716"/>
                  <a:ext cx="557972" cy="28117"/>
                </a:xfrm>
                <a:custGeom>
                  <a:rect b="b" l="l" r="r" t="t"/>
                  <a:pathLst>
                    <a:path extrusionOk="0" h="1275" w="25302">
                      <a:moveTo>
                        <a:pt x="1" y="0"/>
                      </a:moveTo>
                      <a:lnTo>
                        <a:pt x="1" y="1274"/>
                      </a:lnTo>
                      <a:lnTo>
                        <a:pt x="25301" y="1274"/>
                      </a:lnTo>
                      <a:lnTo>
                        <a:pt x="25301" y="0"/>
                      </a:lnTo>
                      <a:close/>
                    </a:path>
                  </a:pathLst>
                </a:custGeom>
                <a:solidFill>
                  <a:srgbClr val="DA314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8" name="Google Shape;7758;p31"/>
                <p:cNvSpPr/>
                <p:nvPr/>
              </p:nvSpPr>
              <p:spPr>
                <a:xfrm>
                  <a:off x="4045655" y="1910950"/>
                  <a:ext cx="259690" cy="196686"/>
                </a:xfrm>
                <a:custGeom>
                  <a:rect b="b" l="l" r="r" t="t"/>
                  <a:pathLst>
                    <a:path extrusionOk="0" h="8919" w="11776">
                      <a:moveTo>
                        <a:pt x="429" y="0"/>
                      </a:moveTo>
                      <a:cubicBezTo>
                        <a:pt x="191" y="0"/>
                        <a:pt x="0" y="191"/>
                        <a:pt x="0" y="429"/>
                      </a:cubicBezTo>
                      <a:lnTo>
                        <a:pt x="0" y="8490"/>
                      </a:lnTo>
                      <a:cubicBezTo>
                        <a:pt x="0" y="8728"/>
                        <a:pt x="191" y="8918"/>
                        <a:pt x="429" y="8918"/>
                      </a:cubicBezTo>
                      <a:lnTo>
                        <a:pt x="11335" y="8918"/>
                      </a:lnTo>
                      <a:cubicBezTo>
                        <a:pt x="11573" y="8918"/>
                        <a:pt x="11776" y="8728"/>
                        <a:pt x="11776" y="8490"/>
                      </a:cubicBezTo>
                      <a:lnTo>
                        <a:pt x="11776" y="429"/>
                      </a:lnTo>
                      <a:cubicBezTo>
                        <a:pt x="11776" y="191"/>
                        <a:pt x="11573" y="0"/>
                        <a:pt x="11335" y="0"/>
                      </a:cubicBezTo>
                      <a:close/>
                    </a:path>
                  </a:pathLst>
                </a:custGeom>
                <a:solidFill>
                  <a:srgbClr val="2F8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9" name="Google Shape;7759;p31"/>
                <p:cNvSpPr/>
                <p:nvPr/>
              </p:nvSpPr>
              <p:spPr>
                <a:xfrm>
                  <a:off x="4060630" y="1932011"/>
                  <a:ext cx="229236" cy="154522"/>
                </a:xfrm>
                <a:custGeom>
                  <a:rect b="b" l="l" r="r" t="t"/>
                  <a:pathLst>
                    <a:path extrusionOk="0" h="7007" w="10395">
                      <a:moveTo>
                        <a:pt x="2846" y="1"/>
                      </a:moveTo>
                      <a:cubicBezTo>
                        <a:pt x="2822" y="1"/>
                        <a:pt x="2798" y="16"/>
                        <a:pt x="2798" y="46"/>
                      </a:cubicBezTo>
                      <a:lnTo>
                        <a:pt x="2703" y="331"/>
                      </a:lnTo>
                      <a:lnTo>
                        <a:pt x="2405" y="331"/>
                      </a:lnTo>
                      <a:cubicBezTo>
                        <a:pt x="2369" y="331"/>
                        <a:pt x="2346" y="379"/>
                        <a:pt x="2381" y="403"/>
                      </a:cubicBezTo>
                      <a:lnTo>
                        <a:pt x="2631" y="581"/>
                      </a:lnTo>
                      <a:lnTo>
                        <a:pt x="2536" y="879"/>
                      </a:lnTo>
                      <a:cubicBezTo>
                        <a:pt x="2527" y="914"/>
                        <a:pt x="2544" y="936"/>
                        <a:pt x="2568" y="936"/>
                      </a:cubicBezTo>
                      <a:cubicBezTo>
                        <a:pt x="2577" y="936"/>
                        <a:pt x="2586" y="933"/>
                        <a:pt x="2596" y="927"/>
                      </a:cubicBezTo>
                      <a:lnTo>
                        <a:pt x="2846" y="748"/>
                      </a:lnTo>
                      <a:lnTo>
                        <a:pt x="3096" y="927"/>
                      </a:lnTo>
                      <a:cubicBezTo>
                        <a:pt x="3102" y="933"/>
                        <a:pt x="3110" y="936"/>
                        <a:pt x="3118" y="936"/>
                      </a:cubicBezTo>
                      <a:cubicBezTo>
                        <a:pt x="3141" y="936"/>
                        <a:pt x="3164" y="914"/>
                        <a:pt x="3155" y="879"/>
                      </a:cubicBezTo>
                      <a:lnTo>
                        <a:pt x="3060" y="581"/>
                      </a:lnTo>
                      <a:lnTo>
                        <a:pt x="3310" y="403"/>
                      </a:lnTo>
                      <a:cubicBezTo>
                        <a:pt x="3346" y="379"/>
                        <a:pt x="3322" y="331"/>
                        <a:pt x="3286" y="331"/>
                      </a:cubicBezTo>
                      <a:lnTo>
                        <a:pt x="2989" y="331"/>
                      </a:lnTo>
                      <a:lnTo>
                        <a:pt x="2893" y="46"/>
                      </a:lnTo>
                      <a:cubicBezTo>
                        <a:pt x="2893" y="16"/>
                        <a:pt x="2870" y="1"/>
                        <a:pt x="2846" y="1"/>
                      </a:cubicBezTo>
                      <a:close/>
                      <a:moveTo>
                        <a:pt x="5203" y="19"/>
                      </a:moveTo>
                      <a:cubicBezTo>
                        <a:pt x="5188" y="19"/>
                        <a:pt x="5173" y="28"/>
                        <a:pt x="5167" y="46"/>
                      </a:cubicBezTo>
                      <a:lnTo>
                        <a:pt x="5072" y="331"/>
                      </a:lnTo>
                      <a:lnTo>
                        <a:pt x="4763" y="331"/>
                      </a:lnTo>
                      <a:cubicBezTo>
                        <a:pt x="4715" y="331"/>
                        <a:pt x="4703" y="391"/>
                        <a:pt x="4739" y="403"/>
                      </a:cubicBezTo>
                      <a:lnTo>
                        <a:pt x="4989" y="581"/>
                      </a:lnTo>
                      <a:lnTo>
                        <a:pt x="4894" y="879"/>
                      </a:lnTo>
                      <a:cubicBezTo>
                        <a:pt x="4885" y="914"/>
                        <a:pt x="4902" y="936"/>
                        <a:pt x="4925" y="936"/>
                      </a:cubicBezTo>
                      <a:cubicBezTo>
                        <a:pt x="4934" y="936"/>
                        <a:pt x="4944" y="933"/>
                        <a:pt x="4953" y="927"/>
                      </a:cubicBezTo>
                      <a:lnTo>
                        <a:pt x="5203" y="748"/>
                      </a:lnTo>
                      <a:lnTo>
                        <a:pt x="5453" y="927"/>
                      </a:lnTo>
                      <a:cubicBezTo>
                        <a:pt x="5463" y="933"/>
                        <a:pt x="5472" y="936"/>
                        <a:pt x="5481" y="936"/>
                      </a:cubicBezTo>
                      <a:cubicBezTo>
                        <a:pt x="5505" y="936"/>
                        <a:pt x="5521" y="914"/>
                        <a:pt x="5513" y="879"/>
                      </a:cubicBezTo>
                      <a:lnTo>
                        <a:pt x="5417" y="581"/>
                      </a:lnTo>
                      <a:lnTo>
                        <a:pt x="5668" y="403"/>
                      </a:lnTo>
                      <a:cubicBezTo>
                        <a:pt x="5703" y="391"/>
                        <a:pt x="5691" y="331"/>
                        <a:pt x="5644" y="331"/>
                      </a:cubicBezTo>
                      <a:lnTo>
                        <a:pt x="5334" y="331"/>
                      </a:lnTo>
                      <a:lnTo>
                        <a:pt x="5239" y="46"/>
                      </a:lnTo>
                      <a:cubicBezTo>
                        <a:pt x="5233" y="28"/>
                        <a:pt x="5218" y="19"/>
                        <a:pt x="5203" y="19"/>
                      </a:cubicBezTo>
                      <a:close/>
                      <a:moveTo>
                        <a:pt x="7549" y="1"/>
                      </a:moveTo>
                      <a:cubicBezTo>
                        <a:pt x="7525" y="1"/>
                        <a:pt x="7501" y="16"/>
                        <a:pt x="7501" y="46"/>
                      </a:cubicBezTo>
                      <a:lnTo>
                        <a:pt x="7406" y="331"/>
                      </a:lnTo>
                      <a:lnTo>
                        <a:pt x="7108" y="331"/>
                      </a:lnTo>
                      <a:cubicBezTo>
                        <a:pt x="7061" y="331"/>
                        <a:pt x="7049" y="391"/>
                        <a:pt x="7084" y="403"/>
                      </a:cubicBezTo>
                      <a:lnTo>
                        <a:pt x="7334" y="581"/>
                      </a:lnTo>
                      <a:lnTo>
                        <a:pt x="7239" y="879"/>
                      </a:lnTo>
                      <a:cubicBezTo>
                        <a:pt x="7230" y="914"/>
                        <a:pt x="7247" y="936"/>
                        <a:pt x="7271" y="936"/>
                      </a:cubicBezTo>
                      <a:cubicBezTo>
                        <a:pt x="7280" y="936"/>
                        <a:pt x="7289" y="933"/>
                        <a:pt x="7299" y="927"/>
                      </a:cubicBezTo>
                      <a:lnTo>
                        <a:pt x="7549" y="748"/>
                      </a:lnTo>
                      <a:lnTo>
                        <a:pt x="7799" y="927"/>
                      </a:lnTo>
                      <a:cubicBezTo>
                        <a:pt x="7805" y="933"/>
                        <a:pt x="7813" y="936"/>
                        <a:pt x="7821" y="936"/>
                      </a:cubicBezTo>
                      <a:cubicBezTo>
                        <a:pt x="7844" y="936"/>
                        <a:pt x="7867" y="914"/>
                        <a:pt x="7858" y="879"/>
                      </a:cubicBezTo>
                      <a:lnTo>
                        <a:pt x="7763" y="581"/>
                      </a:lnTo>
                      <a:lnTo>
                        <a:pt x="8013" y="403"/>
                      </a:lnTo>
                      <a:cubicBezTo>
                        <a:pt x="8049" y="391"/>
                        <a:pt x="8025" y="331"/>
                        <a:pt x="7989" y="331"/>
                      </a:cubicBezTo>
                      <a:lnTo>
                        <a:pt x="7692" y="331"/>
                      </a:lnTo>
                      <a:lnTo>
                        <a:pt x="7596" y="46"/>
                      </a:lnTo>
                      <a:cubicBezTo>
                        <a:pt x="7596" y="16"/>
                        <a:pt x="7573" y="1"/>
                        <a:pt x="7549" y="1"/>
                      </a:cubicBezTo>
                      <a:close/>
                      <a:moveTo>
                        <a:pt x="9894" y="1"/>
                      </a:moveTo>
                      <a:cubicBezTo>
                        <a:pt x="9870" y="1"/>
                        <a:pt x="9847" y="16"/>
                        <a:pt x="9847" y="46"/>
                      </a:cubicBezTo>
                      <a:lnTo>
                        <a:pt x="9751" y="331"/>
                      </a:lnTo>
                      <a:lnTo>
                        <a:pt x="9454" y="331"/>
                      </a:lnTo>
                      <a:cubicBezTo>
                        <a:pt x="9418" y="331"/>
                        <a:pt x="9406" y="379"/>
                        <a:pt x="9430" y="403"/>
                      </a:cubicBezTo>
                      <a:lnTo>
                        <a:pt x="9680" y="581"/>
                      </a:lnTo>
                      <a:lnTo>
                        <a:pt x="9585" y="879"/>
                      </a:lnTo>
                      <a:cubicBezTo>
                        <a:pt x="9576" y="914"/>
                        <a:pt x="9599" y="936"/>
                        <a:pt x="9622" y="936"/>
                      </a:cubicBezTo>
                      <a:cubicBezTo>
                        <a:pt x="9630" y="936"/>
                        <a:pt x="9638" y="933"/>
                        <a:pt x="9644" y="927"/>
                      </a:cubicBezTo>
                      <a:lnTo>
                        <a:pt x="9894" y="748"/>
                      </a:lnTo>
                      <a:lnTo>
                        <a:pt x="10144" y="927"/>
                      </a:lnTo>
                      <a:cubicBezTo>
                        <a:pt x="10154" y="933"/>
                        <a:pt x="10163" y="936"/>
                        <a:pt x="10172" y="936"/>
                      </a:cubicBezTo>
                      <a:cubicBezTo>
                        <a:pt x="10196" y="936"/>
                        <a:pt x="10213" y="914"/>
                        <a:pt x="10204" y="879"/>
                      </a:cubicBezTo>
                      <a:lnTo>
                        <a:pt x="10120" y="581"/>
                      </a:lnTo>
                      <a:lnTo>
                        <a:pt x="10359" y="403"/>
                      </a:lnTo>
                      <a:cubicBezTo>
                        <a:pt x="10394" y="379"/>
                        <a:pt x="10382" y="331"/>
                        <a:pt x="10335" y="331"/>
                      </a:cubicBezTo>
                      <a:lnTo>
                        <a:pt x="10037" y="331"/>
                      </a:lnTo>
                      <a:lnTo>
                        <a:pt x="9942" y="46"/>
                      </a:lnTo>
                      <a:cubicBezTo>
                        <a:pt x="9942" y="16"/>
                        <a:pt x="9918" y="1"/>
                        <a:pt x="9894" y="1"/>
                      </a:cubicBezTo>
                      <a:close/>
                      <a:moveTo>
                        <a:pt x="500" y="19"/>
                      </a:moveTo>
                      <a:cubicBezTo>
                        <a:pt x="485" y="19"/>
                        <a:pt x="470" y="28"/>
                        <a:pt x="464" y="46"/>
                      </a:cubicBezTo>
                      <a:lnTo>
                        <a:pt x="369" y="331"/>
                      </a:lnTo>
                      <a:lnTo>
                        <a:pt x="60" y="331"/>
                      </a:lnTo>
                      <a:cubicBezTo>
                        <a:pt x="24" y="331"/>
                        <a:pt x="0" y="379"/>
                        <a:pt x="36" y="403"/>
                      </a:cubicBezTo>
                      <a:lnTo>
                        <a:pt x="286" y="593"/>
                      </a:lnTo>
                      <a:lnTo>
                        <a:pt x="191" y="891"/>
                      </a:lnTo>
                      <a:cubicBezTo>
                        <a:pt x="182" y="917"/>
                        <a:pt x="204" y="936"/>
                        <a:pt x="226" y="936"/>
                      </a:cubicBezTo>
                      <a:cubicBezTo>
                        <a:pt x="235" y="936"/>
                        <a:pt x="244" y="933"/>
                        <a:pt x="250" y="927"/>
                      </a:cubicBezTo>
                      <a:lnTo>
                        <a:pt x="500" y="748"/>
                      </a:lnTo>
                      <a:lnTo>
                        <a:pt x="750" y="927"/>
                      </a:lnTo>
                      <a:cubicBezTo>
                        <a:pt x="760" y="933"/>
                        <a:pt x="770" y="936"/>
                        <a:pt x="779" y="936"/>
                      </a:cubicBezTo>
                      <a:cubicBezTo>
                        <a:pt x="802" y="936"/>
                        <a:pt x="818" y="917"/>
                        <a:pt x="810" y="891"/>
                      </a:cubicBezTo>
                      <a:lnTo>
                        <a:pt x="715" y="593"/>
                      </a:lnTo>
                      <a:lnTo>
                        <a:pt x="965" y="403"/>
                      </a:lnTo>
                      <a:cubicBezTo>
                        <a:pt x="1000" y="379"/>
                        <a:pt x="976" y="331"/>
                        <a:pt x="941" y="331"/>
                      </a:cubicBezTo>
                      <a:lnTo>
                        <a:pt x="643" y="331"/>
                      </a:lnTo>
                      <a:lnTo>
                        <a:pt x="536" y="46"/>
                      </a:lnTo>
                      <a:cubicBezTo>
                        <a:pt x="530" y="28"/>
                        <a:pt x="515" y="19"/>
                        <a:pt x="500" y="19"/>
                      </a:cubicBezTo>
                      <a:close/>
                      <a:moveTo>
                        <a:pt x="4018" y="739"/>
                      </a:moveTo>
                      <a:cubicBezTo>
                        <a:pt x="3998" y="739"/>
                        <a:pt x="3977" y="754"/>
                        <a:pt x="3977" y="784"/>
                      </a:cubicBezTo>
                      <a:lnTo>
                        <a:pt x="3882" y="1069"/>
                      </a:lnTo>
                      <a:lnTo>
                        <a:pt x="3584" y="1069"/>
                      </a:lnTo>
                      <a:cubicBezTo>
                        <a:pt x="3536" y="1069"/>
                        <a:pt x="3524" y="1129"/>
                        <a:pt x="3560" y="1153"/>
                      </a:cubicBezTo>
                      <a:lnTo>
                        <a:pt x="3798" y="1331"/>
                      </a:lnTo>
                      <a:lnTo>
                        <a:pt x="3715" y="1629"/>
                      </a:lnTo>
                      <a:cubicBezTo>
                        <a:pt x="3705" y="1658"/>
                        <a:pt x="3728" y="1680"/>
                        <a:pt x="3756" y="1680"/>
                      </a:cubicBezTo>
                      <a:cubicBezTo>
                        <a:pt x="3762" y="1680"/>
                        <a:pt x="3768" y="1679"/>
                        <a:pt x="3774" y="1677"/>
                      </a:cubicBezTo>
                      <a:lnTo>
                        <a:pt x="4024" y="1498"/>
                      </a:lnTo>
                      <a:lnTo>
                        <a:pt x="4263" y="1677"/>
                      </a:lnTo>
                      <a:cubicBezTo>
                        <a:pt x="4269" y="1679"/>
                        <a:pt x="4276" y="1680"/>
                        <a:pt x="4282" y="1680"/>
                      </a:cubicBezTo>
                      <a:cubicBezTo>
                        <a:pt x="4313" y="1680"/>
                        <a:pt x="4344" y="1658"/>
                        <a:pt x="4334" y="1629"/>
                      </a:cubicBezTo>
                      <a:lnTo>
                        <a:pt x="4239" y="1331"/>
                      </a:lnTo>
                      <a:lnTo>
                        <a:pt x="4489" y="1153"/>
                      </a:lnTo>
                      <a:cubicBezTo>
                        <a:pt x="4525" y="1129"/>
                        <a:pt x="4501" y="1069"/>
                        <a:pt x="4465" y="1069"/>
                      </a:cubicBezTo>
                      <a:lnTo>
                        <a:pt x="4167" y="1069"/>
                      </a:lnTo>
                      <a:lnTo>
                        <a:pt x="4060" y="784"/>
                      </a:lnTo>
                      <a:cubicBezTo>
                        <a:pt x="4060" y="754"/>
                        <a:pt x="4039" y="739"/>
                        <a:pt x="4018" y="739"/>
                      </a:cubicBezTo>
                      <a:close/>
                      <a:moveTo>
                        <a:pt x="6376" y="748"/>
                      </a:moveTo>
                      <a:cubicBezTo>
                        <a:pt x="6355" y="748"/>
                        <a:pt x="6334" y="760"/>
                        <a:pt x="6334" y="784"/>
                      </a:cubicBezTo>
                      <a:lnTo>
                        <a:pt x="6239" y="1081"/>
                      </a:lnTo>
                      <a:lnTo>
                        <a:pt x="5941" y="1081"/>
                      </a:lnTo>
                      <a:cubicBezTo>
                        <a:pt x="5894" y="1081"/>
                        <a:pt x="5882" y="1129"/>
                        <a:pt x="5918" y="1153"/>
                      </a:cubicBezTo>
                      <a:lnTo>
                        <a:pt x="6156" y="1331"/>
                      </a:lnTo>
                      <a:lnTo>
                        <a:pt x="6072" y="1629"/>
                      </a:lnTo>
                      <a:cubicBezTo>
                        <a:pt x="6063" y="1658"/>
                        <a:pt x="6085" y="1680"/>
                        <a:pt x="6113" y="1680"/>
                      </a:cubicBezTo>
                      <a:cubicBezTo>
                        <a:pt x="6119" y="1680"/>
                        <a:pt x="6126" y="1679"/>
                        <a:pt x="6132" y="1677"/>
                      </a:cubicBezTo>
                      <a:lnTo>
                        <a:pt x="6382" y="1498"/>
                      </a:lnTo>
                      <a:lnTo>
                        <a:pt x="6632" y="1677"/>
                      </a:lnTo>
                      <a:cubicBezTo>
                        <a:pt x="6636" y="1679"/>
                        <a:pt x="6641" y="1680"/>
                        <a:pt x="6646" y="1680"/>
                      </a:cubicBezTo>
                      <a:cubicBezTo>
                        <a:pt x="6671" y="1680"/>
                        <a:pt x="6701" y="1658"/>
                        <a:pt x="6691" y="1629"/>
                      </a:cubicBezTo>
                      <a:lnTo>
                        <a:pt x="6596" y="1331"/>
                      </a:lnTo>
                      <a:lnTo>
                        <a:pt x="6846" y="1153"/>
                      </a:lnTo>
                      <a:cubicBezTo>
                        <a:pt x="6870" y="1129"/>
                        <a:pt x="6858" y="1069"/>
                        <a:pt x="6822" y="1069"/>
                      </a:cubicBezTo>
                      <a:lnTo>
                        <a:pt x="6513" y="1069"/>
                      </a:lnTo>
                      <a:lnTo>
                        <a:pt x="6418" y="784"/>
                      </a:lnTo>
                      <a:cubicBezTo>
                        <a:pt x="6418" y="760"/>
                        <a:pt x="6397" y="748"/>
                        <a:pt x="6376" y="748"/>
                      </a:cubicBezTo>
                      <a:close/>
                      <a:moveTo>
                        <a:pt x="8726" y="739"/>
                      </a:moveTo>
                      <a:cubicBezTo>
                        <a:pt x="8704" y="739"/>
                        <a:pt x="8680" y="754"/>
                        <a:pt x="8680" y="784"/>
                      </a:cubicBezTo>
                      <a:lnTo>
                        <a:pt x="8585" y="1069"/>
                      </a:lnTo>
                      <a:lnTo>
                        <a:pt x="8287" y="1069"/>
                      </a:lnTo>
                      <a:cubicBezTo>
                        <a:pt x="8239" y="1069"/>
                        <a:pt x="8227" y="1129"/>
                        <a:pt x="8263" y="1153"/>
                      </a:cubicBezTo>
                      <a:lnTo>
                        <a:pt x="8501" y="1331"/>
                      </a:lnTo>
                      <a:lnTo>
                        <a:pt x="8418" y="1629"/>
                      </a:lnTo>
                      <a:cubicBezTo>
                        <a:pt x="8408" y="1658"/>
                        <a:pt x="8431" y="1680"/>
                        <a:pt x="8459" y="1680"/>
                      </a:cubicBezTo>
                      <a:cubicBezTo>
                        <a:pt x="8465" y="1680"/>
                        <a:pt x="8471" y="1679"/>
                        <a:pt x="8477" y="1677"/>
                      </a:cubicBezTo>
                      <a:lnTo>
                        <a:pt x="8727" y="1498"/>
                      </a:lnTo>
                      <a:lnTo>
                        <a:pt x="8966" y="1677"/>
                      </a:lnTo>
                      <a:cubicBezTo>
                        <a:pt x="8972" y="1679"/>
                        <a:pt x="8979" y="1680"/>
                        <a:pt x="8985" y="1680"/>
                      </a:cubicBezTo>
                      <a:cubicBezTo>
                        <a:pt x="9016" y="1680"/>
                        <a:pt x="9047" y="1658"/>
                        <a:pt x="9037" y="1629"/>
                      </a:cubicBezTo>
                      <a:lnTo>
                        <a:pt x="8942" y="1331"/>
                      </a:lnTo>
                      <a:lnTo>
                        <a:pt x="9192" y="1153"/>
                      </a:lnTo>
                      <a:cubicBezTo>
                        <a:pt x="9216" y="1129"/>
                        <a:pt x="9204" y="1069"/>
                        <a:pt x="9168" y="1069"/>
                      </a:cubicBezTo>
                      <a:lnTo>
                        <a:pt x="8870" y="1069"/>
                      </a:lnTo>
                      <a:lnTo>
                        <a:pt x="8763" y="784"/>
                      </a:lnTo>
                      <a:cubicBezTo>
                        <a:pt x="8769" y="754"/>
                        <a:pt x="8748" y="739"/>
                        <a:pt x="8726" y="739"/>
                      </a:cubicBezTo>
                      <a:close/>
                      <a:moveTo>
                        <a:pt x="1672" y="743"/>
                      </a:moveTo>
                      <a:cubicBezTo>
                        <a:pt x="1649" y="743"/>
                        <a:pt x="1625" y="759"/>
                        <a:pt x="1631" y="784"/>
                      </a:cubicBezTo>
                      <a:lnTo>
                        <a:pt x="1536" y="1081"/>
                      </a:lnTo>
                      <a:lnTo>
                        <a:pt x="1238" y="1081"/>
                      </a:lnTo>
                      <a:cubicBezTo>
                        <a:pt x="1191" y="1081"/>
                        <a:pt x="1179" y="1129"/>
                        <a:pt x="1215" y="1153"/>
                      </a:cubicBezTo>
                      <a:lnTo>
                        <a:pt x="1453" y="1331"/>
                      </a:lnTo>
                      <a:lnTo>
                        <a:pt x="1357" y="1629"/>
                      </a:lnTo>
                      <a:cubicBezTo>
                        <a:pt x="1348" y="1657"/>
                        <a:pt x="1375" y="1684"/>
                        <a:pt x="1404" y="1684"/>
                      </a:cubicBezTo>
                      <a:cubicBezTo>
                        <a:pt x="1412" y="1684"/>
                        <a:pt x="1421" y="1682"/>
                        <a:pt x="1429" y="1677"/>
                      </a:cubicBezTo>
                      <a:lnTo>
                        <a:pt x="1679" y="1498"/>
                      </a:lnTo>
                      <a:lnTo>
                        <a:pt x="1917" y="1677"/>
                      </a:lnTo>
                      <a:cubicBezTo>
                        <a:pt x="1925" y="1682"/>
                        <a:pt x="1934" y="1684"/>
                        <a:pt x="1942" y="1684"/>
                      </a:cubicBezTo>
                      <a:cubicBezTo>
                        <a:pt x="1971" y="1684"/>
                        <a:pt x="1998" y="1657"/>
                        <a:pt x="1988" y="1629"/>
                      </a:cubicBezTo>
                      <a:lnTo>
                        <a:pt x="1893" y="1331"/>
                      </a:lnTo>
                      <a:lnTo>
                        <a:pt x="2143" y="1153"/>
                      </a:lnTo>
                      <a:cubicBezTo>
                        <a:pt x="2179" y="1129"/>
                        <a:pt x="2155" y="1069"/>
                        <a:pt x="2119" y="1069"/>
                      </a:cubicBezTo>
                      <a:lnTo>
                        <a:pt x="1810" y="1069"/>
                      </a:lnTo>
                      <a:lnTo>
                        <a:pt x="1715" y="784"/>
                      </a:lnTo>
                      <a:cubicBezTo>
                        <a:pt x="1715" y="756"/>
                        <a:pt x="1693" y="743"/>
                        <a:pt x="1672" y="743"/>
                      </a:cubicBezTo>
                      <a:close/>
                      <a:moveTo>
                        <a:pt x="502" y="1524"/>
                      </a:moveTo>
                      <a:cubicBezTo>
                        <a:pt x="489" y="1524"/>
                        <a:pt x="474" y="1531"/>
                        <a:pt x="464" y="1546"/>
                      </a:cubicBezTo>
                      <a:lnTo>
                        <a:pt x="369" y="1843"/>
                      </a:lnTo>
                      <a:lnTo>
                        <a:pt x="60" y="1843"/>
                      </a:lnTo>
                      <a:cubicBezTo>
                        <a:pt x="24" y="1843"/>
                        <a:pt x="12" y="1891"/>
                        <a:pt x="36" y="1915"/>
                      </a:cubicBezTo>
                      <a:lnTo>
                        <a:pt x="286" y="2105"/>
                      </a:lnTo>
                      <a:lnTo>
                        <a:pt x="191" y="2403"/>
                      </a:lnTo>
                      <a:cubicBezTo>
                        <a:pt x="182" y="2429"/>
                        <a:pt x="204" y="2448"/>
                        <a:pt x="231" y="2448"/>
                      </a:cubicBezTo>
                      <a:cubicBezTo>
                        <a:pt x="241" y="2448"/>
                        <a:pt x="252" y="2445"/>
                        <a:pt x="262" y="2439"/>
                      </a:cubicBezTo>
                      <a:lnTo>
                        <a:pt x="500" y="2260"/>
                      </a:lnTo>
                      <a:lnTo>
                        <a:pt x="750" y="2451"/>
                      </a:lnTo>
                      <a:cubicBezTo>
                        <a:pt x="760" y="2457"/>
                        <a:pt x="770" y="2460"/>
                        <a:pt x="779" y="2460"/>
                      </a:cubicBezTo>
                      <a:cubicBezTo>
                        <a:pt x="802" y="2460"/>
                        <a:pt x="818" y="2441"/>
                        <a:pt x="810" y="2415"/>
                      </a:cubicBezTo>
                      <a:lnTo>
                        <a:pt x="726" y="2117"/>
                      </a:lnTo>
                      <a:lnTo>
                        <a:pt x="965" y="1927"/>
                      </a:lnTo>
                      <a:cubicBezTo>
                        <a:pt x="1000" y="1903"/>
                        <a:pt x="976" y="1855"/>
                        <a:pt x="941" y="1855"/>
                      </a:cubicBezTo>
                      <a:lnTo>
                        <a:pt x="643" y="1855"/>
                      </a:lnTo>
                      <a:lnTo>
                        <a:pt x="536" y="1558"/>
                      </a:lnTo>
                      <a:cubicBezTo>
                        <a:pt x="536" y="1537"/>
                        <a:pt x="520" y="1524"/>
                        <a:pt x="502" y="1524"/>
                      </a:cubicBezTo>
                      <a:close/>
                      <a:moveTo>
                        <a:pt x="2854" y="1507"/>
                      </a:moveTo>
                      <a:cubicBezTo>
                        <a:pt x="2835" y="1507"/>
                        <a:pt x="2815" y="1519"/>
                        <a:pt x="2810" y="1546"/>
                      </a:cubicBezTo>
                      <a:lnTo>
                        <a:pt x="2715" y="1843"/>
                      </a:lnTo>
                      <a:lnTo>
                        <a:pt x="2417" y="1843"/>
                      </a:lnTo>
                      <a:cubicBezTo>
                        <a:pt x="2369" y="1843"/>
                        <a:pt x="2358" y="1891"/>
                        <a:pt x="2393" y="1915"/>
                      </a:cubicBezTo>
                      <a:lnTo>
                        <a:pt x="2631" y="2093"/>
                      </a:lnTo>
                      <a:lnTo>
                        <a:pt x="2536" y="2391"/>
                      </a:lnTo>
                      <a:cubicBezTo>
                        <a:pt x="2527" y="2419"/>
                        <a:pt x="2553" y="2446"/>
                        <a:pt x="2582" y="2446"/>
                      </a:cubicBezTo>
                      <a:cubicBezTo>
                        <a:pt x="2591" y="2446"/>
                        <a:pt x="2600" y="2444"/>
                        <a:pt x="2608" y="2439"/>
                      </a:cubicBezTo>
                      <a:lnTo>
                        <a:pt x="2858" y="2260"/>
                      </a:lnTo>
                      <a:lnTo>
                        <a:pt x="3096" y="2451"/>
                      </a:lnTo>
                      <a:cubicBezTo>
                        <a:pt x="3106" y="2457"/>
                        <a:pt x="3117" y="2460"/>
                        <a:pt x="3127" y="2460"/>
                      </a:cubicBezTo>
                      <a:cubicBezTo>
                        <a:pt x="3153" y="2460"/>
                        <a:pt x="3176" y="2441"/>
                        <a:pt x="3167" y="2415"/>
                      </a:cubicBezTo>
                      <a:lnTo>
                        <a:pt x="3072" y="2117"/>
                      </a:lnTo>
                      <a:lnTo>
                        <a:pt x="3310" y="1927"/>
                      </a:lnTo>
                      <a:cubicBezTo>
                        <a:pt x="3346" y="1903"/>
                        <a:pt x="3322" y="1855"/>
                        <a:pt x="3286" y="1855"/>
                      </a:cubicBezTo>
                      <a:lnTo>
                        <a:pt x="2989" y="1855"/>
                      </a:lnTo>
                      <a:lnTo>
                        <a:pt x="2893" y="1558"/>
                      </a:lnTo>
                      <a:cubicBezTo>
                        <a:pt x="2900" y="1525"/>
                        <a:pt x="2878" y="1507"/>
                        <a:pt x="2854" y="1507"/>
                      </a:cubicBezTo>
                      <a:close/>
                      <a:moveTo>
                        <a:pt x="5202" y="1515"/>
                      </a:moveTo>
                      <a:cubicBezTo>
                        <a:pt x="5187" y="1515"/>
                        <a:pt x="5173" y="1525"/>
                        <a:pt x="5167" y="1546"/>
                      </a:cubicBezTo>
                      <a:lnTo>
                        <a:pt x="5072" y="1843"/>
                      </a:lnTo>
                      <a:lnTo>
                        <a:pt x="4763" y="1843"/>
                      </a:lnTo>
                      <a:cubicBezTo>
                        <a:pt x="4727" y="1843"/>
                        <a:pt x="4703" y="1891"/>
                        <a:pt x="4739" y="1915"/>
                      </a:cubicBezTo>
                      <a:lnTo>
                        <a:pt x="4989" y="2093"/>
                      </a:lnTo>
                      <a:lnTo>
                        <a:pt x="4894" y="2391"/>
                      </a:lnTo>
                      <a:cubicBezTo>
                        <a:pt x="4884" y="2419"/>
                        <a:pt x="4904" y="2446"/>
                        <a:pt x="4930" y="2446"/>
                      </a:cubicBezTo>
                      <a:cubicBezTo>
                        <a:pt x="4937" y="2446"/>
                        <a:pt x="4945" y="2444"/>
                        <a:pt x="4953" y="2439"/>
                      </a:cubicBezTo>
                      <a:lnTo>
                        <a:pt x="5203" y="2260"/>
                      </a:lnTo>
                      <a:lnTo>
                        <a:pt x="5453" y="2451"/>
                      </a:lnTo>
                      <a:cubicBezTo>
                        <a:pt x="5463" y="2457"/>
                        <a:pt x="5473" y="2460"/>
                        <a:pt x="5482" y="2460"/>
                      </a:cubicBezTo>
                      <a:cubicBezTo>
                        <a:pt x="5505" y="2460"/>
                        <a:pt x="5521" y="2441"/>
                        <a:pt x="5513" y="2415"/>
                      </a:cubicBezTo>
                      <a:lnTo>
                        <a:pt x="5417" y="2117"/>
                      </a:lnTo>
                      <a:lnTo>
                        <a:pt x="5668" y="1927"/>
                      </a:lnTo>
                      <a:cubicBezTo>
                        <a:pt x="5703" y="1903"/>
                        <a:pt x="5679" y="1855"/>
                        <a:pt x="5644" y="1855"/>
                      </a:cubicBezTo>
                      <a:lnTo>
                        <a:pt x="5334" y="1855"/>
                      </a:lnTo>
                      <a:lnTo>
                        <a:pt x="5239" y="1558"/>
                      </a:lnTo>
                      <a:cubicBezTo>
                        <a:pt x="5239" y="1531"/>
                        <a:pt x="5220" y="1515"/>
                        <a:pt x="5202" y="1515"/>
                      </a:cubicBezTo>
                      <a:close/>
                      <a:moveTo>
                        <a:pt x="7550" y="1507"/>
                      </a:moveTo>
                      <a:cubicBezTo>
                        <a:pt x="7529" y="1507"/>
                        <a:pt x="7506" y="1519"/>
                        <a:pt x="7501" y="1546"/>
                      </a:cubicBezTo>
                      <a:lnTo>
                        <a:pt x="7406" y="1843"/>
                      </a:lnTo>
                      <a:lnTo>
                        <a:pt x="7108" y="1843"/>
                      </a:lnTo>
                      <a:cubicBezTo>
                        <a:pt x="7072" y="1843"/>
                        <a:pt x="7049" y="1891"/>
                        <a:pt x="7084" y="1915"/>
                      </a:cubicBezTo>
                      <a:lnTo>
                        <a:pt x="7334" y="2093"/>
                      </a:lnTo>
                      <a:lnTo>
                        <a:pt x="7239" y="2391"/>
                      </a:lnTo>
                      <a:cubicBezTo>
                        <a:pt x="7230" y="2419"/>
                        <a:pt x="7249" y="2446"/>
                        <a:pt x="7275" y="2446"/>
                      </a:cubicBezTo>
                      <a:cubicBezTo>
                        <a:pt x="7283" y="2446"/>
                        <a:pt x="7291" y="2444"/>
                        <a:pt x="7299" y="2439"/>
                      </a:cubicBezTo>
                      <a:lnTo>
                        <a:pt x="7549" y="2260"/>
                      </a:lnTo>
                      <a:lnTo>
                        <a:pt x="7799" y="2451"/>
                      </a:lnTo>
                      <a:cubicBezTo>
                        <a:pt x="7809" y="2457"/>
                        <a:pt x="7820" y="2460"/>
                        <a:pt x="7830" y="2460"/>
                      </a:cubicBezTo>
                      <a:cubicBezTo>
                        <a:pt x="7856" y="2460"/>
                        <a:pt x="7879" y="2441"/>
                        <a:pt x="7870" y="2415"/>
                      </a:cubicBezTo>
                      <a:lnTo>
                        <a:pt x="7775" y="2117"/>
                      </a:lnTo>
                      <a:lnTo>
                        <a:pt x="8013" y="1927"/>
                      </a:lnTo>
                      <a:cubicBezTo>
                        <a:pt x="8037" y="1903"/>
                        <a:pt x="8025" y="1855"/>
                        <a:pt x="7989" y="1855"/>
                      </a:cubicBezTo>
                      <a:lnTo>
                        <a:pt x="7692" y="1855"/>
                      </a:lnTo>
                      <a:lnTo>
                        <a:pt x="7596" y="1558"/>
                      </a:lnTo>
                      <a:cubicBezTo>
                        <a:pt x="7603" y="1525"/>
                        <a:pt x="7577" y="1507"/>
                        <a:pt x="7550" y="1507"/>
                      </a:cubicBezTo>
                      <a:close/>
                      <a:moveTo>
                        <a:pt x="9903" y="1507"/>
                      </a:moveTo>
                      <a:cubicBezTo>
                        <a:pt x="9884" y="1507"/>
                        <a:pt x="9864" y="1519"/>
                        <a:pt x="9859" y="1546"/>
                      </a:cubicBezTo>
                      <a:lnTo>
                        <a:pt x="9763" y="1843"/>
                      </a:lnTo>
                      <a:lnTo>
                        <a:pt x="9466" y="1843"/>
                      </a:lnTo>
                      <a:cubicBezTo>
                        <a:pt x="9430" y="1843"/>
                        <a:pt x="9406" y="1891"/>
                        <a:pt x="9442" y="1915"/>
                      </a:cubicBezTo>
                      <a:lnTo>
                        <a:pt x="9692" y="2093"/>
                      </a:lnTo>
                      <a:lnTo>
                        <a:pt x="9597" y="2391"/>
                      </a:lnTo>
                      <a:cubicBezTo>
                        <a:pt x="9587" y="2419"/>
                        <a:pt x="9607" y="2446"/>
                        <a:pt x="9632" y="2446"/>
                      </a:cubicBezTo>
                      <a:cubicBezTo>
                        <a:pt x="9640" y="2446"/>
                        <a:pt x="9648" y="2444"/>
                        <a:pt x="9656" y="2439"/>
                      </a:cubicBezTo>
                      <a:lnTo>
                        <a:pt x="9906" y="2260"/>
                      </a:lnTo>
                      <a:lnTo>
                        <a:pt x="10156" y="2451"/>
                      </a:lnTo>
                      <a:cubicBezTo>
                        <a:pt x="10163" y="2457"/>
                        <a:pt x="10171" y="2460"/>
                        <a:pt x="10180" y="2460"/>
                      </a:cubicBezTo>
                      <a:cubicBezTo>
                        <a:pt x="10202" y="2460"/>
                        <a:pt x="10224" y="2441"/>
                        <a:pt x="10216" y="2415"/>
                      </a:cubicBezTo>
                      <a:lnTo>
                        <a:pt x="10120" y="2117"/>
                      </a:lnTo>
                      <a:lnTo>
                        <a:pt x="10359" y="1927"/>
                      </a:lnTo>
                      <a:cubicBezTo>
                        <a:pt x="10394" y="1903"/>
                        <a:pt x="10382" y="1855"/>
                        <a:pt x="10335" y="1855"/>
                      </a:cubicBezTo>
                      <a:lnTo>
                        <a:pt x="10037" y="1855"/>
                      </a:lnTo>
                      <a:lnTo>
                        <a:pt x="9942" y="1558"/>
                      </a:lnTo>
                      <a:cubicBezTo>
                        <a:pt x="9948" y="1525"/>
                        <a:pt x="9926" y="1507"/>
                        <a:pt x="9903" y="1507"/>
                      </a:cubicBezTo>
                      <a:close/>
                      <a:moveTo>
                        <a:pt x="1672" y="2249"/>
                      </a:moveTo>
                      <a:cubicBezTo>
                        <a:pt x="1654" y="2249"/>
                        <a:pt x="1636" y="2259"/>
                        <a:pt x="1631" y="2284"/>
                      </a:cubicBezTo>
                      <a:lnTo>
                        <a:pt x="1536" y="2582"/>
                      </a:lnTo>
                      <a:lnTo>
                        <a:pt x="1238" y="2582"/>
                      </a:lnTo>
                      <a:cubicBezTo>
                        <a:pt x="1203" y="2582"/>
                        <a:pt x="1179" y="2629"/>
                        <a:pt x="1215" y="2653"/>
                      </a:cubicBezTo>
                      <a:lnTo>
                        <a:pt x="1453" y="2843"/>
                      </a:lnTo>
                      <a:lnTo>
                        <a:pt x="1369" y="3141"/>
                      </a:lnTo>
                      <a:cubicBezTo>
                        <a:pt x="1361" y="3167"/>
                        <a:pt x="1377" y="3186"/>
                        <a:pt x="1400" y="3186"/>
                      </a:cubicBezTo>
                      <a:cubicBezTo>
                        <a:pt x="1409" y="3186"/>
                        <a:pt x="1419" y="3184"/>
                        <a:pt x="1429" y="3177"/>
                      </a:cubicBezTo>
                      <a:lnTo>
                        <a:pt x="1679" y="3010"/>
                      </a:lnTo>
                      <a:lnTo>
                        <a:pt x="1917" y="3201"/>
                      </a:lnTo>
                      <a:cubicBezTo>
                        <a:pt x="1925" y="3206"/>
                        <a:pt x="1934" y="3208"/>
                        <a:pt x="1942" y="3208"/>
                      </a:cubicBezTo>
                      <a:cubicBezTo>
                        <a:pt x="1971" y="3208"/>
                        <a:pt x="1998" y="3181"/>
                        <a:pt x="1988" y="3153"/>
                      </a:cubicBezTo>
                      <a:lnTo>
                        <a:pt x="1893" y="2855"/>
                      </a:lnTo>
                      <a:lnTo>
                        <a:pt x="2143" y="2677"/>
                      </a:lnTo>
                      <a:cubicBezTo>
                        <a:pt x="2167" y="2653"/>
                        <a:pt x="2155" y="2605"/>
                        <a:pt x="2119" y="2593"/>
                      </a:cubicBezTo>
                      <a:lnTo>
                        <a:pt x="1810" y="2593"/>
                      </a:lnTo>
                      <a:lnTo>
                        <a:pt x="1715" y="2296"/>
                      </a:lnTo>
                      <a:cubicBezTo>
                        <a:pt x="1722" y="2268"/>
                        <a:pt x="1696" y="2249"/>
                        <a:pt x="1672" y="2249"/>
                      </a:cubicBezTo>
                      <a:close/>
                      <a:moveTo>
                        <a:pt x="4017" y="2249"/>
                      </a:moveTo>
                      <a:cubicBezTo>
                        <a:pt x="3999" y="2249"/>
                        <a:pt x="3982" y="2259"/>
                        <a:pt x="3977" y="2284"/>
                      </a:cubicBezTo>
                      <a:lnTo>
                        <a:pt x="3882" y="2582"/>
                      </a:lnTo>
                      <a:lnTo>
                        <a:pt x="3584" y="2582"/>
                      </a:lnTo>
                      <a:cubicBezTo>
                        <a:pt x="3548" y="2582"/>
                        <a:pt x="3536" y="2629"/>
                        <a:pt x="3560" y="2653"/>
                      </a:cubicBezTo>
                      <a:lnTo>
                        <a:pt x="3810" y="2843"/>
                      </a:lnTo>
                      <a:lnTo>
                        <a:pt x="3715" y="3141"/>
                      </a:lnTo>
                      <a:cubicBezTo>
                        <a:pt x="3706" y="3167"/>
                        <a:pt x="3729" y="3186"/>
                        <a:pt x="3751" y="3186"/>
                      </a:cubicBezTo>
                      <a:cubicBezTo>
                        <a:pt x="3759" y="3186"/>
                        <a:pt x="3768" y="3184"/>
                        <a:pt x="3774" y="3177"/>
                      </a:cubicBezTo>
                      <a:lnTo>
                        <a:pt x="4024" y="3010"/>
                      </a:lnTo>
                      <a:lnTo>
                        <a:pt x="4274" y="3201"/>
                      </a:lnTo>
                      <a:cubicBezTo>
                        <a:pt x="4283" y="3206"/>
                        <a:pt x="4291" y="3208"/>
                        <a:pt x="4298" y="3208"/>
                      </a:cubicBezTo>
                      <a:cubicBezTo>
                        <a:pt x="4324" y="3208"/>
                        <a:pt x="4343" y="3181"/>
                        <a:pt x="4334" y="3153"/>
                      </a:cubicBezTo>
                      <a:lnTo>
                        <a:pt x="4251" y="2855"/>
                      </a:lnTo>
                      <a:lnTo>
                        <a:pt x="4489" y="2677"/>
                      </a:lnTo>
                      <a:cubicBezTo>
                        <a:pt x="4513" y="2653"/>
                        <a:pt x="4501" y="2593"/>
                        <a:pt x="4465" y="2593"/>
                      </a:cubicBezTo>
                      <a:lnTo>
                        <a:pt x="4167" y="2593"/>
                      </a:lnTo>
                      <a:lnTo>
                        <a:pt x="4060" y="2296"/>
                      </a:lnTo>
                      <a:cubicBezTo>
                        <a:pt x="4067" y="2268"/>
                        <a:pt x="4042" y="2249"/>
                        <a:pt x="4017" y="2249"/>
                      </a:cubicBezTo>
                      <a:close/>
                      <a:moveTo>
                        <a:pt x="6377" y="2255"/>
                      </a:moveTo>
                      <a:cubicBezTo>
                        <a:pt x="6359" y="2255"/>
                        <a:pt x="6340" y="2268"/>
                        <a:pt x="6334" y="2296"/>
                      </a:cubicBezTo>
                      <a:lnTo>
                        <a:pt x="6239" y="2593"/>
                      </a:lnTo>
                      <a:lnTo>
                        <a:pt x="5941" y="2593"/>
                      </a:lnTo>
                      <a:cubicBezTo>
                        <a:pt x="5894" y="2593"/>
                        <a:pt x="5882" y="2641"/>
                        <a:pt x="5918" y="2665"/>
                      </a:cubicBezTo>
                      <a:lnTo>
                        <a:pt x="6156" y="2843"/>
                      </a:lnTo>
                      <a:lnTo>
                        <a:pt x="6072" y="3141"/>
                      </a:lnTo>
                      <a:cubicBezTo>
                        <a:pt x="6064" y="3167"/>
                        <a:pt x="6080" y="3186"/>
                        <a:pt x="6103" y="3186"/>
                      </a:cubicBezTo>
                      <a:cubicBezTo>
                        <a:pt x="6112" y="3186"/>
                        <a:pt x="6122" y="3184"/>
                        <a:pt x="6132" y="3177"/>
                      </a:cubicBezTo>
                      <a:lnTo>
                        <a:pt x="6382" y="3010"/>
                      </a:lnTo>
                      <a:lnTo>
                        <a:pt x="6632" y="3201"/>
                      </a:lnTo>
                      <a:cubicBezTo>
                        <a:pt x="6637" y="3206"/>
                        <a:pt x="6644" y="3208"/>
                        <a:pt x="6651" y="3208"/>
                      </a:cubicBezTo>
                      <a:cubicBezTo>
                        <a:pt x="6674" y="3208"/>
                        <a:pt x="6701" y="3181"/>
                        <a:pt x="6691" y="3153"/>
                      </a:cubicBezTo>
                      <a:lnTo>
                        <a:pt x="6596" y="2855"/>
                      </a:lnTo>
                      <a:lnTo>
                        <a:pt x="6846" y="2677"/>
                      </a:lnTo>
                      <a:cubicBezTo>
                        <a:pt x="6870" y="2653"/>
                        <a:pt x="6858" y="2605"/>
                        <a:pt x="6822" y="2593"/>
                      </a:cubicBezTo>
                      <a:lnTo>
                        <a:pt x="6513" y="2593"/>
                      </a:lnTo>
                      <a:lnTo>
                        <a:pt x="6418" y="2296"/>
                      </a:lnTo>
                      <a:cubicBezTo>
                        <a:pt x="6418" y="2271"/>
                        <a:pt x="6398" y="2255"/>
                        <a:pt x="6377" y="2255"/>
                      </a:cubicBezTo>
                      <a:close/>
                      <a:moveTo>
                        <a:pt x="8720" y="2249"/>
                      </a:moveTo>
                      <a:cubicBezTo>
                        <a:pt x="8702" y="2249"/>
                        <a:pt x="8685" y="2259"/>
                        <a:pt x="8680" y="2284"/>
                      </a:cubicBezTo>
                      <a:lnTo>
                        <a:pt x="8585" y="2582"/>
                      </a:lnTo>
                      <a:lnTo>
                        <a:pt x="8287" y="2582"/>
                      </a:lnTo>
                      <a:cubicBezTo>
                        <a:pt x="8251" y="2582"/>
                        <a:pt x="8239" y="2629"/>
                        <a:pt x="8263" y="2653"/>
                      </a:cubicBezTo>
                      <a:lnTo>
                        <a:pt x="8513" y="2843"/>
                      </a:lnTo>
                      <a:lnTo>
                        <a:pt x="8418" y="3141"/>
                      </a:lnTo>
                      <a:cubicBezTo>
                        <a:pt x="8409" y="3167"/>
                        <a:pt x="8432" y="3186"/>
                        <a:pt x="8454" y="3186"/>
                      </a:cubicBezTo>
                      <a:cubicBezTo>
                        <a:pt x="8462" y="3186"/>
                        <a:pt x="8471" y="3184"/>
                        <a:pt x="8477" y="3177"/>
                      </a:cubicBezTo>
                      <a:lnTo>
                        <a:pt x="8727" y="3010"/>
                      </a:lnTo>
                      <a:lnTo>
                        <a:pt x="8977" y="3201"/>
                      </a:lnTo>
                      <a:cubicBezTo>
                        <a:pt x="8985" y="3206"/>
                        <a:pt x="8994" y="3208"/>
                        <a:pt x="9001" y="3208"/>
                      </a:cubicBezTo>
                      <a:cubicBezTo>
                        <a:pt x="9027" y="3208"/>
                        <a:pt x="9046" y="3181"/>
                        <a:pt x="9037" y="3153"/>
                      </a:cubicBezTo>
                      <a:lnTo>
                        <a:pt x="8954" y="2855"/>
                      </a:lnTo>
                      <a:lnTo>
                        <a:pt x="9192" y="2677"/>
                      </a:lnTo>
                      <a:cubicBezTo>
                        <a:pt x="9216" y="2653"/>
                        <a:pt x="9204" y="2605"/>
                        <a:pt x="9168" y="2593"/>
                      </a:cubicBezTo>
                      <a:lnTo>
                        <a:pt x="8870" y="2593"/>
                      </a:lnTo>
                      <a:lnTo>
                        <a:pt x="8763" y="2296"/>
                      </a:lnTo>
                      <a:cubicBezTo>
                        <a:pt x="8770" y="2268"/>
                        <a:pt x="8745" y="2249"/>
                        <a:pt x="8720" y="2249"/>
                      </a:cubicBezTo>
                      <a:close/>
                      <a:moveTo>
                        <a:pt x="500" y="3043"/>
                      </a:moveTo>
                      <a:cubicBezTo>
                        <a:pt x="485" y="3043"/>
                        <a:pt x="470" y="3052"/>
                        <a:pt x="464" y="3070"/>
                      </a:cubicBezTo>
                      <a:lnTo>
                        <a:pt x="369" y="3355"/>
                      </a:lnTo>
                      <a:lnTo>
                        <a:pt x="60" y="3355"/>
                      </a:lnTo>
                      <a:cubicBezTo>
                        <a:pt x="24" y="3355"/>
                        <a:pt x="12" y="3403"/>
                        <a:pt x="36" y="3427"/>
                      </a:cubicBezTo>
                      <a:lnTo>
                        <a:pt x="286" y="3617"/>
                      </a:lnTo>
                      <a:lnTo>
                        <a:pt x="191" y="3915"/>
                      </a:lnTo>
                      <a:cubicBezTo>
                        <a:pt x="181" y="3944"/>
                        <a:pt x="211" y="3966"/>
                        <a:pt x="242" y="3966"/>
                      </a:cubicBezTo>
                      <a:cubicBezTo>
                        <a:pt x="249" y="3966"/>
                        <a:pt x="256" y="3965"/>
                        <a:pt x="262" y="3963"/>
                      </a:cubicBezTo>
                      <a:lnTo>
                        <a:pt x="500" y="3784"/>
                      </a:lnTo>
                      <a:lnTo>
                        <a:pt x="750" y="3963"/>
                      </a:lnTo>
                      <a:cubicBezTo>
                        <a:pt x="758" y="3968"/>
                        <a:pt x="766" y="3970"/>
                        <a:pt x="774" y="3970"/>
                      </a:cubicBezTo>
                      <a:cubicBezTo>
                        <a:pt x="800" y="3970"/>
                        <a:pt x="819" y="3943"/>
                        <a:pt x="810" y="3915"/>
                      </a:cubicBezTo>
                      <a:lnTo>
                        <a:pt x="715" y="3617"/>
                      </a:lnTo>
                      <a:lnTo>
                        <a:pt x="965" y="3439"/>
                      </a:lnTo>
                      <a:cubicBezTo>
                        <a:pt x="1000" y="3415"/>
                        <a:pt x="976" y="3367"/>
                        <a:pt x="941" y="3367"/>
                      </a:cubicBezTo>
                      <a:lnTo>
                        <a:pt x="643" y="3367"/>
                      </a:lnTo>
                      <a:lnTo>
                        <a:pt x="536" y="3070"/>
                      </a:lnTo>
                      <a:cubicBezTo>
                        <a:pt x="530" y="3052"/>
                        <a:pt x="515" y="3043"/>
                        <a:pt x="500" y="3043"/>
                      </a:cubicBezTo>
                      <a:close/>
                      <a:moveTo>
                        <a:pt x="2846" y="3025"/>
                      </a:moveTo>
                      <a:cubicBezTo>
                        <a:pt x="2822" y="3025"/>
                        <a:pt x="2798" y="3040"/>
                        <a:pt x="2798" y="3070"/>
                      </a:cubicBezTo>
                      <a:lnTo>
                        <a:pt x="2703" y="3355"/>
                      </a:lnTo>
                      <a:lnTo>
                        <a:pt x="2405" y="3355"/>
                      </a:lnTo>
                      <a:cubicBezTo>
                        <a:pt x="2369" y="3367"/>
                        <a:pt x="2346" y="3415"/>
                        <a:pt x="2381" y="3439"/>
                      </a:cubicBezTo>
                      <a:lnTo>
                        <a:pt x="2631" y="3617"/>
                      </a:lnTo>
                      <a:lnTo>
                        <a:pt x="2536" y="3915"/>
                      </a:lnTo>
                      <a:cubicBezTo>
                        <a:pt x="2527" y="3943"/>
                        <a:pt x="2546" y="3970"/>
                        <a:pt x="2572" y="3970"/>
                      </a:cubicBezTo>
                      <a:cubicBezTo>
                        <a:pt x="2580" y="3970"/>
                        <a:pt x="2588" y="3968"/>
                        <a:pt x="2596" y="3963"/>
                      </a:cubicBezTo>
                      <a:lnTo>
                        <a:pt x="2846" y="3784"/>
                      </a:lnTo>
                      <a:lnTo>
                        <a:pt x="3096" y="3963"/>
                      </a:lnTo>
                      <a:cubicBezTo>
                        <a:pt x="3101" y="3968"/>
                        <a:pt x="3108" y="3970"/>
                        <a:pt x="3115" y="3970"/>
                      </a:cubicBezTo>
                      <a:cubicBezTo>
                        <a:pt x="3138" y="3970"/>
                        <a:pt x="3165" y="3943"/>
                        <a:pt x="3155" y="3915"/>
                      </a:cubicBezTo>
                      <a:lnTo>
                        <a:pt x="3060" y="3617"/>
                      </a:lnTo>
                      <a:lnTo>
                        <a:pt x="3310" y="3439"/>
                      </a:lnTo>
                      <a:cubicBezTo>
                        <a:pt x="3346" y="3415"/>
                        <a:pt x="3322" y="3367"/>
                        <a:pt x="3286" y="3355"/>
                      </a:cubicBezTo>
                      <a:lnTo>
                        <a:pt x="2989" y="3355"/>
                      </a:lnTo>
                      <a:lnTo>
                        <a:pt x="2893" y="3070"/>
                      </a:lnTo>
                      <a:cubicBezTo>
                        <a:pt x="2893" y="3040"/>
                        <a:pt x="2870" y="3025"/>
                        <a:pt x="2846" y="3025"/>
                      </a:cubicBezTo>
                      <a:close/>
                      <a:moveTo>
                        <a:pt x="5203" y="3043"/>
                      </a:moveTo>
                      <a:cubicBezTo>
                        <a:pt x="5188" y="3043"/>
                        <a:pt x="5173" y="3052"/>
                        <a:pt x="5167" y="3070"/>
                      </a:cubicBezTo>
                      <a:lnTo>
                        <a:pt x="5072" y="3355"/>
                      </a:lnTo>
                      <a:lnTo>
                        <a:pt x="4763" y="3355"/>
                      </a:lnTo>
                      <a:cubicBezTo>
                        <a:pt x="4715" y="3355"/>
                        <a:pt x="4703" y="3415"/>
                        <a:pt x="4739" y="3439"/>
                      </a:cubicBezTo>
                      <a:lnTo>
                        <a:pt x="4989" y="3617"/>
                      </a:lnTo>
                      <a:lnTo>
                        <a:pt x="4894" y="3915"/>
                      </a:lnTo>
                      <a:cubicBezTo>
                        <a:pt x="4884" y="3943"/>
                        <a:pt x="4904" y="3970"/>
                        <a:pt x="4930" y="3970"/>
                      </a:cubicBezTo>
                      <a:cubicBezTo>
                        <a:pt x="4937" y="3970"/>
                        <a:pt x="4945" y="3968"/>
                        <a:pt x="4953" y="3963"/>
                      </a:cubicBezTo>
                      <a:lnTo>
                        <a:pt x="5203" y="3784"/>
                      </a:lnTo>
                      <a:lnTo>
                        <a:pt x="5453" y="3963"/>
                      </a:lnTo>
                      <a:cubicBezTo>
                        <a:pt x="5461" y="3968"/>
                        <a:pt x="5469" y="3970"/>
                        <a:pt x="5477" y="3970"/>
                      </a:cubicBezTo>
                      <a:cubicBezTo>
                        <a:pt x="5503" y="3970"/>
                        <a:pt x="5522" y="3943"/>
                        <a:pt x="5513" y="3915"/>
                      </a:cubicBezTo>
                      <a:lnTo>
                        <a:pt x="5417" y="3617"/>
                      </a:lnTo>
                      <a:lnTo>
                        <a:pt x="5668" y="3439"/>
                      </a:lnTo>
                      <a:cubicBezTo>
                        <a:pt x="5703" y="3415"/>
                        <a:pt x="5691" y="3355"/>
                        <a:pt x="5644" y="3355"/>
                      </a:cubicBezTo>
                      <a:lnTo>
                        <a:pt x="5334" y="3355"/>
                      </a:lnTo>
                      <a:lnTo>
                        <a:pt x="5239" y="3070"/>
                      </a:lnTo>
                      <a:cubicBezTo>
                        <a:pt x="5233" y="3052"/>
                        <a:pt x="5218" y="3043"/>
                        <a:pt x="5203" y="3043"/>
                      </a:cubicBezTo>
                      <a:close/>
                      <a:moveTo>
                        <a:pt x="7549" y="3025"/>
                      </a:moveTo>
                      <a:cubicBezTo>
                        <a:pt x="7525" y="3025"/>
                        <a:pt x="7501" y="3040"/>
                        <a:pt x="7501" y="3070"/>
                      </a:cubicBezTo>
                      <a:lnTo>
                        <a:pt x="7406" y="3355"/>
                      </a:lnTo>
                      <a:lnTo>
                        <a:pt x="7108" y="3355"/>
                      </a:lnTo>
                      <a:cubicBezTo>
                        <a:pt x="7061" y="3355"/>
                        <a:pt x="7049" y="3415"/>
                        <a:pt x="7084" y="3427"/>
                      </a:cubicBezTo>
                      <a:lnTo>
                        <a:pt x="7334" y="3617"/>
                      </a:lnTo>
                      <a:lnTo>
                        <a:pt x="7239" y="3915"/>
                      </a:lnTo>
                      <a:cubicBezTo>
                        <a:pt x="7229" y="3944"/>
                        <a:pt x="7252" y="3966"/>
                        <a:pt x="7280" y="3966"/>
                      </a:cubicBezTo>
                      <a:cubicBezTo>
                        <a:pt x="7286" y="3966"/>
                        <a:pt x="7292" y="3965"/>
                        <a:pt x="7299" y="3963"/>
                      </a:cubicBezTo>
                      <a:lnTo>
                        <a:pt x="7549" y="3784"/>
                      </a:lnTo>
                      <a:lnTo>
                        <a:pt x="7799" y="3963"/>
                      </a:lnTo>
                      <a:cubicBezTo>
                        <a:pt x="7804" y="3968"/>
                        <a:pt x="7811" y="3970"/>
                        <a:pt x="7818" y="3970"/>
                      </a:cubicBezTo>
                      <a:cubicBezTo>
                        <a:pt x="7841" y="3970"/>
                        <a:pt x="7867" y="3943"/>
                        <a:pt x="7858" y="3915"/>
                      </a:cubicBezTo>
                      <a:lnTo>
                        <a:pt x="7763" y="3617"/>
                      </a:lnTo>
                      <a:lnTo>
                        <a:pt x="8013" y="3439"/>
                      </a:lnTo>
                      <a:cubicBezTo>
                        <a:pt x="8049" y="3415"/>
                        <a:pt x="8025" y="3355"/>
                        <a:pt x="7989" y="3355"/>
                      </a:cubicBezTo>
                      <a:lnTo>
                        <a:pt x="7692" y="3355"/>
                      </a:lnTo>
                      <a:lnTo>
                        <a:pt x="7596" y="3070"/>
                      </a:lnTo>
                      <a:cubicBezTo>
                        <a:pt x="7596" y="3040"/>
                        <a:pt x="7573" y="3025"/>
                        <a:pt x="7549" y="3025"/>
                      </a:cubicBezTo>
                      <a:close/>
                      <a:moveTo>
                        <a:pt x="9894" y="3025"/>
                      </a:moveTo>
                      <a:cubicBezTo>
                        <a:pt x="9870" y="3025"/>
                        <a:pt x="9847" y="3040"/>
                        <a:pt x="9847" y="3070"/>
                      </a:cubicBezTo>
                      <a:lnTo>
                        <a:pt x="9751" y="3355"/>
                      </a:lnTo>
                      <a:lnTo>
                        <a:pt x="9454" y="3355"/>
                      </a:lnTo>
                      <a:cubicBezTo>
                        <a:pt x="9418" y="3367"/>
                        <a:pt x="9406" y="3415"/>
                        <a:pt x="9430" y="3439"/>
                      </a:cubicBezTo>
                      <a:lnTo>
                        <a:pt x="9680" y="3617"/>
                      </a:lnTo>
                      <a:lnTo>
                        <a:pt x="9585" y="3915"/>
                      </a:lnTo>
                      <a:cubicBezTo>
                        <a:pt x="9575" y="3943"/>
                        <a:pt x="9602" y="3970"/>
                        <a:pt x="9625" y="3970"/>
                      </a:cubicBezTo>
                      <a:cubicBezTo>
                        <a:pt x="9632" y="3970"/>
                        <a:pt x="9639" y="3968"/>
                        <a:pt x="9644" y="3963"/>
                      </a:cubicBezTo>
                      <a:lnTo>
                        <a:pt x="9894" y="3784"/>
                      </a:lnTo>
                      <a:lnTo>
                        <a:pt x="10144" y="3963"/>
                      </a:lnTo>
                      <a:cubicBezTo>
                        <a:pt x="10152" y="3968"/>
                        <a:pt x="10160" y="3970"/>
                        <a:pt x="10168" y="3970"/>
                      </a:cubicBezTo>
                      <a:cubicBezTo>
                        <a:pt x="10194" y="3970"/>
                        <a:pt x="10213" y="3943"/>
                        <a:pt x="10204" y="3915"/>
                      </a:cubicBezTo>
                      <a:lnTo>
                        <a:pt x="10120" y="3617"/>
                      </a:lnTo>
                      <a:lnTo>
                        <a:pt x="10359" y="3439"/>
                      </a:lnTo>
                      <a:cubicBezTo>
                        <a:pt x="10394" y="3415"/>
                        <a:pt x="10382" y="3367"/>
                        <a:pt x="10335" y="3355"/>
                      </a:cubicBezTo>
                      <a:lnTo>
                        <a:pt x="10037" y="3355"/>
                      </a:lnTo>
                      <a:lnTo>
                        <a:pt x="9942" y="3070"/>
                      </a:lnTo>
                      <a:cubicBezTo>
                        <a:pt x="9942" y="3040"/>
                        <a:pt x="9918" y="3025"/>
                        <a:pt x="9894" y="3025"/>
                      </a:cubicBezTo>
                      <a:close/>
                      <a:moveTo>
                        <a:pt x="4018" y="3766"/>
                      </a:moveTo>
                      <a:cubicBezTo>
                        <a:pt x="3998" y="3766"/>
                        <a:pt x="3977" y="3784"/>
                        <a:pt x="3977" y="3820"/>
                      </a:cubicBezTo>
                      <a:lnTo>
                        <a:pt x="3882" y="4106"/>
                      </a:lnTo>
                      <a:lnTo>
                        <a:pt x="3584" y="4106"/>
                      </a:lnTo>
                      <a:cubicBezTo>
                        <a:pt x="3536" y="4106"/>
                        <a:pt x="3524" y="4153"/>
                        <a:pt x="3560" y="4177"/>
                      </a:cubicBezTo>
                      <a:lnTo>
                        <a:pt x="3798" y="4356"/>
                      </a:lnTo>
                      <a:lnTo>
                        <a:pt x="3715" y="4653"/>
                      </a:lnTo>
                      <a:cubicBezTo>
                        <a:pt x="3706" y="4681"/>
                        <a:pt x="3725" y="4709"/>
                        <a:pt x="3751" y="4709"/>
                      </a:cubicBezTo>
                      <a:cubicBezTo>
                        <a:pt x="3758" y="4709"/>
                        <a:pt x="3766" y="4706"/>
                        <a:pt x="3774" y="4701"/>
                      </a:cubicBezTo>
                      <a:lnTo>
                        <a:pt x="4024" y="4522"/>
                      </a:lnTo>
                      <a:lnTo>
                        <a:pt x="4263" y="4701"/>
                      </a:lnTo>
                      <a:cubicBezTo>
                        <a:pt x="4271" y="4706"/>
                        <a:pt x="4279" y="4709"/>
                        <a:pt x="4288" y="4709"/>
                      </a:cubicBezTo>
                      <a:cubicBezTo>
                        <a:pt x="4317" y="4709"/>
                        <a:pt x="4343" y="4681"/>
                        <a:pt x="4334" y="4653"/>
                      </a:cubicBezTo>
                      <a:lnTo>
                        <a:pt x="4239" y="4356"/>
                      </a:lnTo>
                      <a:lnTo>
                        <a:pt x="4489" y="4177"/>
                      </a:lnTo>
                      <a:cubicBezTo>
                        <a:pt x="4513" y="4153"/>
                        <a:pt x="4501" y="4106"/>
                        <a:pt x="4465" y="4106"/>
                      </a:cubicBezTo>
                      <a:lnTo>
                        <a:pt x="4167" y="4106"/>
                      </a:lnTo>
                      <a:lnTo>
                        <a:pt x="4060" y="3820"/>
                      </a:lnTo>
                      <a:cubicBezTo>
                        <a:pt x="4060" y="3784"/>
                        <a:pt x="4039" y="3766"/>
                        <a:pt x="4018" y="3766"/>
                      </a:cubicBezTo>
                      <a:close/>
                      <a:moveTo>
                        <a:pt x="6376" y="3775"/>
                      </a:moveTo>
                      <a:cubicBezTo>
                        <a:pt x="6355" y="3775"/>
                        <a:pt x="6334" y="3790"/>
                        <a:pt x="6334" y="3820"/>
                      </a:cubicBezTo>
                      <a:lnTo>
                        <a:pt x="6239" y="4106"/>
                      </a:lnTo>
                      <a:lnTo>
                        <a:pt x="5941" y="4106"/>
                      </a:lnTo>
                      <a:cubicBezTo>
                        <a:pt x="5894" y="4106"/>
                        <a:pt x="5870" y="4165"/>
                        <a:pt x="5918" y="4177"/>
                      </a:cubicBezTo>
                      <a:lnTo>
                        <a:pt x="6156" y="4356"/>
                      </a:lnTo>
                      <a:lnTo>
                        <a:pt x="6072" y="4653"/>
                      </a:lnTo>
                      <a:cubicBezTo>
                        <a:pt x="6063" y="4681"/>
                        <a:pt x="6082" y="4709"/>
                        <a:pt x="6108" y="4709"/>
                      </a:cubicBezTo>
                      <a:cubicBezTo>
                        <a:pt x="6116" y="4709"/>
                        <a:pt x="6124" y="4706"/>
                        <a:pt x="6132" y="4701"/>
                      </a:cubicBezTo>
                      <a:lnTo>
                        <a:pt x="6382" y="4522"/>
                      </a:lnTo>
                      <a:lnTo>
                        <a:pt x="6632" y="4701"/>
                      </a:lnTo>
                      <a:cubicBezTo>
                        <a:pt x="6637" y="4706"/>
                        <a:pt x="6644" y="4709"/>
                        <a:pt x="6651" y="4709"/>
                      </a:cubicBezTo>
                      <a:cubicBezTo>
                        <a:pt x="6674" y="4709"/>
                        <a:pt x="6701" y="4681"/>
                        <a:pt x="6691" y="4653"/>
                      </a:cubicBezTo>
                      <a:lnTo>
                        <a:pt x="6596" y="4356"/>
                      </a:lnTo>
                      <a:lnTo>
                        <a:pt x="6846" y="4177"/>
                      </a:lnTo>
                      <a:cubicBezTo>
                        <a:pt x="6882" y="4153"/>
                        <a:pt x="6858" y="4106"/>
                        <a:pt x="6822" y="4106"/>
                      </a:cubicBezTo>
                      <a:lnTo>
                        <a:pt x="6513" y="4106"/>
                      </a:lnTo>
                      <a:lnTo>
                        <a:pt x="6418" y="3820"/>
                      </a:lnTo>
                      <a:cubicBezTo>
                        <a:pt x="6418" y="3790"/>
                        <a:pt x="6397" y="3775"/>
                        <a:pt x="6376" y="3775"/>
                      </a:cubicBezTo>
                      <a:close/>
                      <a:moveTo>
                        <a:pt x="8726" y="3766"/>
                      </a:moveTo>
                      <a:cubicBezTo>
                        <a:pt x="8704" y="3766"/>
                        <a:pt x="8680" y="3784"/>
                        <a:pt x="8680" y="3820"/>
                      </a:cubicBezTo>
                      <a:lnTo>
                        <a:pt x="8585" y="4106"/>
                      </a:lnTo>
                      <a:lnTo>
                        <a:pt x="8287" y="4106"/>
                      </a:lnTo>
                      <a:cubicBezTo>
                        <a:pt x="8239" y="4106"/>
                        <a:pt x="8227" y="4153"/>
                        <a:pt x="8263" y="4177"/>
                      </a:cubicBezTo>
                      <a:lnTo>
                        <a:pt x="8501" y="4356"/>
                      </a:lnTo>
                      <a:lnTo>
                        <a:pt x="8418" y="4653"/>
                      </a:lnTo>
                      <a:cubicBezTo>
                        <a:pt x="8409" y="4681"/>
                        <a:pt x="8428" y="4709"/>
                        <a:pt x="8454" y="4709"/>
                      </a:cubicBezTo>
                      <a:cubicBezTo>
                        <a:pt x="8461" y="4709"/>
                        <a:pt x="8469" y="4706"/>
                        <a:pt x="8477" y="4701"/>
                      </a:cubicBezTo>
                      <a:lnTo>
                        <a:pt x="8727" y="4522"/>
                      </a:lnTo>
                      <a:lnTo>
                        <a:pt x="8966" y="4701"/>
                      </a:lnTo>
                      <a:cubicBezTo>
                        <a:pt x="8974" y="4706"/>
                        <a:pt x="8982" y="4709"/>
                        <a:pt x="8991" y="4709"/>
                      </a:cubicBezTo>
                      <a:cubicBezTo>
                        <a:pt x="9020" y="4709"/>
                        <a:pt x="9046" y="4681"/>
                        <a:pt x="9037" y="4653"/>
                      </a:cubicBezTo>
                      <a:lnTo>
                        <a:pt x="8942" y="4356"/>
                      </a:lnTo>
                      <a:lnTo>
                        <a:pt x="9192" y="4177"/>
                      </a:lnTo>
                      <a:cubicBezTo>
                        <a:pt x="9216" y="4153"/>
                        <a:pt x="9204" y="4106"/>
                        <a:pt x="9168" y="4106"/>
                      </a:cubicBezTo>
                      <a:lnTo>
                        <a:pt x="8870" y="4106"/>
                      </a:lnTo>
                      <a:lnTo>
                        <a:pt x="8763" y="3820"/>
                      </a:lnTo>
                      <a:cubicBezTo>
                        <a:pt x="8769" y="3784"/>
                        <a:pt x="8748" y="3766"/>
                        <a:pt x="8726" y="3766"/>
                      </a:cubicBezTo>
                      <a:close/>
                      <a:moveTo>
                        <a:pt x="1668" y="3775"/>
                      </a:moveTo>
                      <a:cubicBezTo>
                        <a:pt x="1646" y="3775"/>
                        <a:pt x="1625" y="3790"/>
                        <a:pt x="1631" y="3820"/>
                      </a:cubicBezTo>
                      <a:lnTo>
                        <a:pt x="1536" y="4106"/>
                      </a:lnTo>
                      <a:lnTo>
                        <a:pt x="1238" y="4106"/>
                      </a:lnTo>
                      <a:cubicBezTo>
                        <a:pt x="1191" y="4106"/>
                        <a:pt x="1179" y="4153"/>
                        <a:pt x="1215" y="4177"/>
                      </a:cubicBezTo>
                      <a:lnTo>
                        <a:pt x="1453" y="4367"/>
                      </a:lnTo>
                      <a:lnTo>
                        <a:pt x="1357" y="4665"/>
                      </a:lnTo>
                      <a:cubicBezTo>
                        <a:pt x="1349" y="4691"/>
                        <a:pt x="1371" y="4710"/>
                        <a:pt x="1398" y="4710"/>
                      </a:cubicBezTo>
                      <a:cubicBezTo>
                        <a:pt x="1408" y="4710"/>
                        <a:pt x="1419" y="4708"/>
                        <a:pt x="1429" y="4701"/>
                      </a:cubicBezTo>
                      <a:lnTo>
                        <a:pt x="1679" y="4534"/>
                      </a:lnTo>
                      <a:lnTo>
                        <a:pt x="1917" y="4701"/>
                      </a:lnTo>
                      <a:cubicBezTo>
                        <a:pt x="1927" y="4708"/>
                        <a:pt x="1938" y="4710"/>
                        <a:pt x="1948" y="4710"/>
                      </a:cubicBezTo>
                      <a:cubicBezTo>
                        <a:pt x="1975" y="4710"/>
                        <a:pt x="1997" y="4691"/>
                        <a:pt x="1988" y="4665"/>
                      </a:cubicBezTo>
                      <a:lnTo>
                        <a:pt x="1893" y="4367"/>
                      </a:lnTo>
                      <a:lnTo>
                        <a:pt x="2143" y="4177"/>
                      </a:lnTo>
                      <a:cubicBezTo>
                        <a:pt x="2167" y="4153"/>
                        <a:pt x="2155" y="4106"/>
                        <a:pt x="2119" y="4106"/>
                      </a:cubicBezTo>
                      <a:lnTo>
                        <a:pt x="1810" y="4106"/>
                      </a:lnTo>
                      <a:lnTo>
                        <a:pt x="1715" y="3820"/>
                      </a:lnTo>
                      <a:cubicBezTo>
                        <a:pt x="1715" y="3790"/>
                        <a:pt x="1691" y="3775"/>
                        <a:pt x="1668" y="3775"/>
                      </a:cubicBezTo>
                      <a:close/>
                      <a:moveTo>
                        <a:pt x="500" y="4555"/>
                      </a:moveTo>
                      <a:cubicBezTo>
                        <a:pt x="485" y="4555"/>
                        <a:pt x="470" y="4564"/>
                        <a:pt x="464" y="4582"/>
                      </a:cubicBezTo>
                      <a:lnTo>
                        <a:pt x="369" y="4879"/>
                      </a:lnTo>
                      <a:lnTo>
                        <a:pt x="60" y="4879"/>
                      </a:lnTo>
                      <a:cubicBezTo>
                        <a:pt x="24" y="4879"/>
                        <a:pt x="0" y="4927"/>
                        <a:pt x="36" y="4951"/>
                      </a:cubicBezTo>
                      <a:lnTo>
                        <a:pt x="286" y="5129"/>
                      </a:lnTo>
                      <a:lnTo>
                        <a:pt x="191" y="5427"/>
                      </a:lnTo>
                      <a:cubicBezTo>
                        <a:pt x="181" y="5455"/>
                        <a:pt x="208" y="5482"/>
                        <a:pt x="231" y="5482"/>
                      </a:cubicBezTo>
                      <a:cubicBezTo>
                        <a:pt x="238" y="5482"/>
                        <a:pt x="245" y="5480"/>
                        <a:pt x="250" y="5475"/>
                      </a:cubicBezTo>
                      <a:lnTo>
                        <a:pt x="500" y="5296"/>
                      </a:lnTo>
                      <a:lnTo>
                        <a:pt x="750" y="5475"/>
                      </a:lnTo>
                      <a:cubicBezTo>
                        <a:pt x="758" y="5480"/>
                        <a:pt x="766" y="5482"/>
                        <a:pt x="774" y="5482"/>
                      </a:cubicBezTo>
                      <a:cubicBezTo>
                        <a:pt x="800" y="5482"/>
                        <a:pt x="819" y="5455"/>
                        <a:pt x="810" y="5427"/>
                      </a:cubicBezTo>
                      <a:lnTo>
                        <a:pt x="715" y="5129"/>
                      </a:lnTo>
                      <a:lnTo>
                        <a:pt x="965" y="4951"/>
                      </a:lnTo>
                      <a:cubicBezTo>
                        <a:pt x="1000" y="4927"/>
                        <a:pt x="976" y="4879"/>
                        <a:pt x="941" y="4879"/>
                      </a:cubicBezTo>
                      <a:lnTo>
                        <a:pt x="643" y="4879"/>
                      </a:lnTo>
                      <a:lnTo>
                        <a:pt x="536" y="4582"/>
                      </a:lnTo>
                      <a:cubicBezTo>
                        <a:pt x="530" y="4564"/>
                        <a:pt x="515" y="4555"/>
                        <a:pt x="500" y="4555"/>
                      </a:cubicBezTo>
                      <a:close/>
                      <a:moveTo>
                        <a:pt x="2846" y="4537"/>
                      </a:moveTo>
                      <a:cubicBezTo>
                        <a:pt x="2822" y="4537"/>
                        <a:pt x="2798" y="4552"/>
                        <a:pt x="2798" y="4582"/>
                      </a:cubicBezTo>
                      <a:lnTo>
                        <a:pt x="2703" y="4879"/>
                      </a:lnTo>
                      <a:lnTo>
                        <a:pt x="2405" y="4879"/>
                      </a:lnTo>
                      <a:cubicBezTo>
                        <a:pt x="2369" y="4879"/>
                        <a:pt x="2346" y="4927"/>
                        <a:pt x="2381" y="4951"/>
                      </a:cubicBezTo>
                      <a:lnTo>
                        <a:pt x="2631" y="5129"/>
                      </a:lnTo>
                      <a:lnTo>
                        <a:pt x="2536" y="5427"/>
                      </a:lnTo>
                      <a:cubicBezTo>
                        <a:pt x="2527" y="5455"/>
                        <a:pt x="2546" y="5482"/>
                        <a:pt x="2572" y="5482"/>
                      </a:cubicBezTo>
                      <a:cubicBezTo>
                        <a:pt x="2580" y="5482"/>
                        <a:pt x="2588" y="5480"/>
                        <a:pt x="2596" y="5475"/>
                      </a:cubicBezTo>
                      <a:lnTo>
                        <a:pt x="2846" y="5296"/>
                      </a:lnTo>
                      <a:lnTo>
                        <a:pt x="3096" y="5475"/>
                      </a:lnTo>
                      <a:cubicBezTo>
                        <a:pt x="3101" y="5480"/>
                        <a:pt x="3108" y="5482"/>
                        <a:pt x="3115" y="5482"/>
                      </a:cubicBezTo>
                      <a:cubicBezTo>
                        <a:pt x="3138" y="5482"/>
                        <a:pt x="3165" y="5455"/>
                        <a:pt x="3155" y="5427"/>
                      </a:cubicBezTo>
                      <a:lnTo>
                        <a:pt x="3060" y="5129"/>
                      </a:lnTo>
                      <a:lnTo>
                        <a:pt x="3310" y="4951"/>
                      </a:lnTo>
                      <a:cubicBezTo>
                        <a:pt x="3346" y="4927"/>
                        <a:pt x="3322" y="4879"/>
                        <a:pt x="3286" y="4879"/>
                      </a:cubicBezTo>
                      <a:lnTo>
                        <a:pt x="2989" y="4879"/>
                      </a:lnTo>
                      <a:lnTo>
                        <a:pt x="2893" y="4582"/>
                      </a:lnTo>
                      <a:cubicBezTo>
                        <a:pt x="2893" y="4552"/>
                        <a:pt x="2870" y="4537"/>
                        <a:pt x="2846" y="4537"/>
                      </a:cubicBezTo>
                      <a:close/>
                      <a:moveTo>
                        <a:pt x="5203" y="4555"/>
                      </a:moveTo>
                      <a:cubicBezTo>
                        <a:pt x="5188" y="4555"/>
                        <a:pt x="5173" y="4564"/>
                        <a:pt x="5167" y="4582"/>
                      </a:cubicBezTo>
                      <a:lnTo>
                        <a:pt x="5072" y="4879"/>
                      </a:lnTo>
                      <a:lnTo>
                        <a:pt x="4763" y="4879"/>
                      </a:lnTo>
                      <a:cubicBezTo>
                        <a:pt x="4758" y="4878"/>
                        <a:pt x="4754" y="4878"/>
                        <a:pt x="4751" y="4878"/>
                      </a:cubicBezTo>
                      <a:cubicBezTo>
                        <a:pt x="4713" y="4878"/>
                        <a:pt x="4706" y="4929"/>
                        <a:pt x="4739" y="4951"/>
                      </a:cubicBezTo>
                      <a:lnTo>
                        <a:pt x="4989" y="5129"/>
                      </a:lnTo>
                      <a:lnTo>
                        <a:pt x="4894" y="5427"/>
                      </a:lnTo>
                      <a:cubicBezTo>
                        <a:pt x="4884" y="5455"/>
                        <a:pt x="4904" y="5482"/>
                        <a:pt x="4930" y="5482"/>
                      </a:cubicBezTo>
                      <a:cubicBezTo>
                        <a:pt x="4937" y="5482"/>
                        <a:pt x="4945" y="5480"/>
                        <a:pt x="4953" y="5475"/>
                      </a:cubicBezTo>
                      <a:lnTo>
                        <a:pt x="5203" y="5296"/>
                      </a:lnTo>
                      <a:lnTo>
                        <a:pt x="5453" y="5475"/>
                      </a:lnTo>
                      <a:cubicBezTo>
                        <a:pt x="5461" y="5480"/>
                        <a:pt x="5469" y="5482"/>
                        <a:pt x="5477" y="5482"/>
                      </a:cubicBezTo>
                      <a:cubicBezTo>
                        <a:pt x="5503" y="5482"/>
                        <a:pt x="5522" y="5455"/>
                        <a:pt x="5513" y="5427"/>
                      </a:cubicBezTo>
                      <a:lnTo>
                        <a:pt x="5417" y="5129"/>
                      </a:lnTo>
                      <a:lnTo>
                        <a:pt x="5668" y="4951"/>
                      </a:lnTo>
                      <a:cubicBezTo>
                        <a:pt x="5700" y="4929"/>
                        <a:pt x="5693" y="4878"/>
                        <a:pt x="5656" y="4878"/>
                      </a:cubicBezTo>
                      <a:cubicBezTo>
                        <a:pt x="5652" y="4878"/>
                        <a:pt x="5648" y="4878"/>
                        <a:pt x="5644" y="4879"/>
                      </a:cubicBezTo>
                      <a:lnTo>
                        <a:pt x="5334" y="4879"/>
                      </a:lnTo>
                      <a:lnTo>
                        <a:pt x="5239" y="4582"/>
                      </a:lnTo>
                      <a:cubicBezTo>
                        <a:pt x="5233" y="4564"/>
                        <a:pt x="5218" y="4555"/>
                        <a:pt x="5203" y="4555"/>
                      </a:cubicBezTo>
                      <a:close/>
                      <a:moveTo>
                        <a:pt x="7549" y="4537"/>
                      </a:moveTo>
                      <a:cubicBezTo>
                        <a:pt x="7525" y="4537"/>
                        <a:pt x="7501" y="4552"/>
                        <a:pt x="7501" y="4582"/>
                      </a:cubicBezTo>
                      <a:lnTo>
                        <a:pt x="7406" y="4879"/>
                      </a:lnTo>
                      <a:lnTo>
                        <a:pt x="7108" y="4879"/>
                      </a:lnTo>
                      <a:cubicBezTo>
                        <a:pt x="7104" y="4878"/>
                        <a:pt x="7100" y="4878"/>
                        <a:pt x="7096" y="4878"/>
                      </a:cubicBezTo>
                      <a:cubicBezTo>
                        <a:pt x="7059" y="4878"/>
                        <a:pt x="7052" y="4929"/>
                        <a:pt x="7084" y="4951"/>
                      </a:cubicBezTo>
                      <a:lnTo>
                        <a:pt x="7334" y="5129"/>
                      </a:lnTo>
                      <a:lnTo>
                        <a:pt x="7239" y="5427"/>
                      </a:lnTo>
                      <a:cubicBezTo>
                        <a:pt x="7230" y="5455"/>
                        <a:pt x="7249" y="5482"/>
                        <a:pt x="7275" y="5482"/>
                      </a:cubicBezTo>
                      <a:cubicBezTo>
                        <a:pt x="7283" y="5482"/>
                        <a:pt x="7291" y="5480"/>
                        <a:pt x="7299" y="5475"/>
                      </a:cubicBezTo>
                      <a:lnTo>
                        <a:pt x="7549" y="5296"/>
                      </a:lnTo>
                      <a:lnTo>
                        <a:pt x="7799" y="5475"/>
                      </a:lnTo>
                      <a:cubicBezTo>
                        <a:pt x="7804" y="5480"/>
                        <a:pt x="7811" y="5482"/>
                        <a:pt x="7818" y="5482"/>
                      </a:cubicBezTo>
                      <a:cubicBezTo>
                        <a:pt x="7841" y="5482"/>
                        <a:pt x="7867" y="5455"/>
                        <a:pt x="7858" y="5427"/>
                      </a:cubicBezTo>
                      <a:lnTo>
                        <a:pt x="7763" y="5129"/>
                      </a:lnTo>
                      <a:lnTo>
                        <a:pt x="8013" y="4951"/>
                      </a:lnTo>
                      <a:cubicBezTo>
                        <a:pt x="8046" y="4929"/>
                        <a:pt x="8029" y="4878"/>
                        <a:pt x="7998" y="4878"/>
                      </a:cubicBezTo>
                      <a:cubicBezTo>
                        <a:pt x="7996" y="4878"/>
                        <a:pt x="7992" y="4878"/>
                        <a:pt x="7989" y="4879"/>
                      </a:cubicBezTo>
                      <a:lnTo>
                        <a:pt x="7692" y="4879"/>
                      </a:lnTo>
                      <a:lnTo>
                        <a:pt x="7596" y="4582"/>
                      </a:lnTo>
                      <a:cubicBezTo>
                        <a:pt x="7596" y="4552"/>
                        <a:pt x="7573" y="4537"/>
                        <a:pt x="7549" y="4537"/>
                      </a:cubicBezTo>
                      <a:close/>
                      <a:moveTo>
                        <a:pt x="9894" y="4537"/>
                      </a:moveTo>
                      <a:cubicBezTo>
                        <a:pt x="9870" y="4537"/>
                        <a:pt x="9847" y="4552"/>
                        <a:pt x="9847" y="4582"/>
                      </a:cubicBezTo>
                      <a:lnTo>
                        <a:pt x="9751" y="4879"/>
                      </a:lnTo>
                      <a:lnTo>
                        <a:pt x="9454" y="4879"/>
                      </a:lnTo>
                      <a:cubicBezTo>
                        <a:pt x="9418" y="4879"/>
                        <a:pt x="9406" y="4927"/>
                        <a:pt x="9430" y="4951"/>
                      </a:cubicBezTo>
                      <a:lnTo>
                        <a:pt x="9680" y="5129"/>
                      </a:lnTo>
                      <a:lnTo>
                        <a:pt x="9585" y="5427"/>
                      </a:lnTo>
                      <a:cubicBezTo>
                        <a:pt x="9575" y="5455"/>
                        <a:pt x="9602" y="5482"/>
                        <a:pt x="9625" y="5482"/>
                      </a:cubicBezTo>
                      <a:cubicBezTo>
                        <a:pt x="9632" y="5482"/>
                        <a:pt x="9639" y="5480"/>
                        <a:pt x="9644" y="5475"/>
                      </a:cubicBezTo>
                      <a:lnTo>
                        <a:pt x="9894" y="5296"/>
                      </a:lnTo>
                      <a:lnTo>
                        <a:pt x="10144" y="5475"/>
                      </a:lnTo>
                      <a:cubicBezTo>
                        <a:pt x="10152" y="5480"/>
                        <a:pt x="10160" y="5482"/>
                        <a:pt x="10168" y="5482"/>
                      </a:cubicBezTo>
                      <a:cubicBezTo>
                        <a:pt x="10194" y="5482"/>
                        <a:pt x="10213" y="5455"/>
                        <a:pt x="10204" y="5427"/>
                      </a:cubicBezTo>
                      <a:lnTo>
                        <a:pt x="10120" y="5129"/>
                      </a:lnTo>
                      <a:lnTo>
                        <a:pt x="10359" y="4951"/>
                      </a:lnTo>
                      <a:cubicBezTo>
                        <a:pt x="10394" y="4927"/>
                        <a:pt x="10382" y="4879"/>
                        <a:pt x="10335" y="4879"/>
                      </a:cubicBezTo>
                      <a:lnTo>
                        <a:pt x="10037" y="4879"/>
                      </a:lnTo>
                      <a:lnTo>
                        <a:pt x="9942" y="4582"/>
                      </a:lnTo>
                      <a:cubicBezTo>
                        <a:pt x="9942" y="4552"/>
                        <a:pt x="9918" y="4537"/>
                        <a:pt x="9894" y="4537"/>
                      </a:cubicBezTo>
                      <a:close/>
                      <a:moveTo>
                        <a:pt x="4018" y="5287"/>
                      </a:moveTo>
                      <a:cubicBezTo>
                        <a:pt x="3998" y="5287"/>
                        <a:pt x="3977" y="5302"/>
                        <a:pt x="3977" y="5332"/>
                      </a:cubicBezTo>
                      <a:lnTo>
                        <a:pt x="3882" y="5618"/>
                      </a:lnTo>
                      <a:lnTo>
                        <a:pt x="3584" y="5618"/>
                      </a:lnTo>
                      <a:cubicBezTo>
                        <a:pt x="3536" y="5618"/>
                        <a:pt x="3524" y="5665"/>
                        <a:pt x="3560" y="5689"/>
                      </a:cubicBezTo>
                      <a:lnTo>
                        <a:pt x="3798" y="5868"/>
                      </a:lnTo>
                      <a:lnTo>
                        <a:pt x="3715" y="6165"/>
                      </a:lnTo>
                      <a:cubicBezTo>
                        <a:pt x="3706" y="6200"/>
                        <a:pt x="3723" y="6222"/>
                        <a:pt x="3747" y="6222"/>
                      </a:cubicBezTo>
                      <a:cubicBezTo>
                        <a:pt x="3755" y="6222"/>
                        <a:pt x="3765" y="6219"/>
                        <a:pt x="3774" y="6213"/>
                      </a:cubicBezTo>
                      <a:lnTo>
                        <a:pt x="4024" y="6034"/>
                      </a:lnTo>
                      <a:lnTo>
                        <a:pt x="4263" y="6213"/>
                      </a:lnTo>
                      <a:cubicBezTo>
                        <a:pt x="4272" y="6219"/>
                        <a:pt x="4283" y="6222"/>
                        <a:pt x="4292" y="6222"/>
                      </a:cubicBezTo>
                      <a:cubicBezTo>
                        <a:pt x="4320" y="6222"/>
                        <a:pt x="4343" y="6200"/>
                        <a:pt x="4334" y="6165"/>
                      </a:cubicBezTo>
                      <a:lnTo>
                        <a:pt x="4239" y="5868"/>
                      </a:lnTo>
                      <a:lnTo>
                        <a:pt x="4489" y="5689"/>
                      </a:lnTo>
                      <a:cubicBezTo>
                        <a:pt x="4525" y="5665"/>
                        <a:pt x="4501" y="5618"/>
                        <a:pt x="4465" y="5618"/>
                      </a:cubicBezTo>
                      <a:lnTo>
                        <a:pt x="4167" y="5618"/>
                      </a:lnTo>
                      <a:lnTo>
                        <a:pt x="4060" y="5332"/>
                      </a:lnTo>
                      <a:cubicBezTo>
                        <a:pt x="4060" y="5302"/>
                        <a:pt x="4039" y="5287"/>
                        <a:pt x="4018" y="5287"/>
                      </a:cubicBezTo>
                      <a:close/>
                      <a:moveTo>
                        <a:pt x="6379" y="5292"/>
                      </a:moveTo>
                      <a:cubicBezTo>
                        <a:pt x="6357" y="5292"/>
                        <a:pt x="6334" y="5307"/>
                        <a:pt x="6334" y="5332"/>
                      </a:cubicBezTo>
                      <a:lnTo>
                        <a:pt x="6239" y="5618"/>
                      </a:lnTo>
                      <a:lnTo>
                        <a:pt x="5941" y="5618"/>
                      </a:lnTo>
                      <a:cubicBezTo>
                        <a:pt x="5894" y="5618"/>
                        <a:pt x="5882" y="5677"/>
                        <a:pt x="5918" y="5701"/>
                      </a:cubicBezTo>
                      <a:lnTo>
                        <a:pt x="6156" y="5868"/>
                      </a:lnTo>
                      <a:lnTo>
                        <a:pt x="6072" y="6165"/>
                      </a:lnTo>
                      <a:cubicBezTo>
                        <a:pt x="6064" y="6200"/>
                        <a:pt x="6080" y="6222"/>
                        <a:pt x="6104" y="6222"/>
                      </a:cubicBezTo>
                      <a:cubicBezTo>
                        <a:pt x="6113" y="6222"/>
                        <a:pt x="6122" y="6219"/>
                        <a:pt x="6132" y="6213"/>
                      </a:cubicBezTo>
                      <a:lnTo>
                        <a:pt x="6382" y="6034"/>
                      </a:lnTo>
                      <a:lnTo>
                        <a:pt x="6632" y="6213"/>
                      </a:lnTo>
                      <a:cubicBezTo>
                        <a:pt x="6638" y="6219"/>
                        <a:pt x="6646" y="6222"/>
                        <a:pt x="6655" y="6222"/>
                      </a:cubicBezTo>
                      <a:cubicBezTo>
                        <a:pt x="6677" y="6222"/>
                        <a:pt x="6700" y="6200"/>
                        <a:pt x="6691" y="6165"/>
                      </a:cubicBezTo>
                      <a:lnTo>
                        <a:pt x="6596" y="5868"/>
                      </a:lnTo>
                      <a:lnTo>
                        <a:pt x="6846" y="5689"/>
                      </a:lnTo>
                      <a:cubicBezTo>
                        <a:pt x="6870" y="5665"/>
                        <a:pt x="6858" y="5618"/>
                        <a:pt x="6822" y="5618"/>
                      </a:cubicBezTo>
                      <a:lnTo>
                        <a:pt x="6513" y="5618"/>
                      </a:lnTo>
                      <a:lnTo>
                        <a:pt x="6418" y="5332"/>
                      </a:lnTo>
                      <a:cubicBezTo>
                        <a:pt x="6418" y="5304"/>
                        <a:pt x="6399" y="5292"/>
                        <a:pt x="6379" y="5292"/>
                      </a:cubicBezTo>
                      <a:close/>
                      <a:moveTo>
                        <a:pt x="8726" y="5287"/>
                      </a:moveTo>
                      <a:cubicBezTo>
                        <a:pt x="8704" y="5287"/>
                        <a:pt x="8680" y="5302"/>
                        <a:pt x="8680" y="5332"/>
                      </a:cubicBezTo>
                      <a:lnTo>
                        <a:pt x="8585" y="5618"/>
                      </a:lnTo>
                      <a:lnTo>
                        <a:pt x="8287" y="5618"/>
                      </a:lnTo>
                      <a:cubicBezTo>
                        <a:pt x="8239" y="5618"/>
                        <a:pt x="8227" y="5665"/>
                        <a:pt x="8263" y="5689"/>
                      </a:cubicBezTo>
                      <a:lnTo>
                        <a:pt x="8501" y="5868"/>
                      </a:lnTo>
                      <a:lnTo>
                        <a:pt x="8418" y="6165"/>
                      </a:lnTo>
                      <a:cubicBezTo>
                        <a:pt x="8409" y="6200"/>
                        <a:pt x="8426" y="6222"/>
                        <a:pt x="8450" y="6222"/>
                      </a:cubicBezTo>
                      <a:cubicBezTo>
                        <a:pt x="8458" y="6222"/>
                        <a:pt x="8468" y="6219"/>
                        <a:pt x="8477" y="6213"/>
                      </a:cubicBezTo>
                      <a:lnTo>
                        <a:pt x="8727" y="6034"/>
                      </a:lnTo>
                      <a:lnTo>
                        <a:pt x="8966" y="6213"/>
                      </a:lnTo>
                      <a:cubicBezTo>
                        <a:pt x="8975" y="6219"/>
                        <a:pt x="8986" y="6222"/>
                        <a:pt x="8995" y="6222"/>
                      </a:cubicBezTo>
                      <a:cubicBezTo>
                        <a:pt x="9023" y="6222"/>
                        <a:pt x="9046" y="6200"/>
                        <a:pt x="9037" y="6165"/>
                      </a:cubicBezTo>
                      <a:lnTo>
                        <a:pt x="8942" y="5868"/>
                      </a:lnTo>
                      <a:lnTo>
                        <a:pt x="9192" y="5689"/>
                      </a:lnTo>
                      <a:cubicBezTo>
                        <a:pt x="9216" y="5665"/>
                        <a:pt x="9204" y="5618"/>
                        <a:pt x="9168" y="5618"/>
                      </a:cubicBezTo>
                      <a:lnTo>
                        <a:pt x="8870" y="5618"/>
                      </a:lnTo>
                      <a:lnTo>
                        <a:pt x="8763" y="5332"/>
                      </a:lnTo>
                      <a:cubicBezTo>
                        <a:pt x="8769" y="5302"/>
                        <a:pt x="8748" y="5287"/>
                        <a:pt x="8726" y="5287"/>
                      </a:cubicBezTo>
                      <a:close/>
                      <a:moveTo>
                        <a:pt x="1668" y="5287"/>
                      </a:moveTo>
                      <a:cubicBezTo>
                        <a:pt x="1646" y="5287"/>
                        <a:pt x="1625" y="5302"/>
                        <a:pt x="1631" y="5332"/>
                      </a:cubicBezTo>
                      <a:lnTo>
                        <a:pt x="1536" y="5618"/>
                      </a:lnTo>
                      <a:lnTo>
                        <a:pt x="1238" y="5618"/>
                      </a:lnTo>
                      <a:cubicBezTo>
                        <a:pt x="1191" y="5618"/>
                        <a:pt x="1179" y="5677"/>
                        <a:pt x="1215" y="5689"/>
                      </a:cubicBezTo>
                      <a:lnTo>
                        <a:pt x="1453" y="5880"/>
                      </a:lnTo>
                      <a:lnTo>
                        <a:pt x="1357" y="6177"/>
                      </a:lnTo>
                      <a:cubicBezTo>
                        <a:pt x="1348" y="6205"/>
                        <a:pt x="1375" y="6233"/>
                        <a:pt x="1404" y="6233"/>
                      </a:cubicBezTo>
                      <a:cubicBezTo>
                        <a:pt x="1412" y="6233"/>
                        <a:pt x="1421" y="6230"/>
                        <a:pt x="1429" y="6225"/>
                      </a:cubicBezTo>
                      <a:lnTo>
                        <a:pt x="1679" y="6046"/>
                      </a:lnTo>
                      <a:lnTo>
                        <a:pt x="1917" y="6225"/>
                      </a:lnTo>
                      <a:cubicBezTo>
                        <a:pt x="1925" y="6230"/>
                        <a:pt x="1934" y="6233"/>
                        <a:pt x="1942" y="6233"/>
                      </a:cubicBezTo>
                      <a:cubicBezTo>
                        <a:pt x="1971" y="6233"/>
                        <a:pt x="1998" y="6205"/>
                        <a:pt x="1988" y="6177"/>
                      </a:cubicBezTo>
                      <a:lnTo>
                        <a:pt x="1893" y="5880"/>
                      </a:lnTo>
                      <a:lnTo>
                        <a:pt x="2143" y="5689"/>
                      </a:lnTo>
                      <a:cubicBezTo>
                        <a:pt x="2179" y="5665"/>
                        <a:pt x="2155" y="5618"/>
                        <a:pt x="2119" y="5618"/>
                      </a:cubicBezTo>
                      <a:lnTo>
                        <a:pt x="1810" y="5618"/>
                      </a:lnTo>
                      <a:lnTo>
                        <a:pt x="1715" y="5332"/>
                      </a:lnTo>
                      <a:cubicBezTo>
                        <a:pt x="1715" y="5302"/>
                        <a:pt x="1691" y="5287"/>
                        <a:pt x="1668" y="5287"/>
                      </a:cubicBezTo>
                      <a:close/>
                      <a:moveTo>
                        <a:pt x="502" y="6072"/>
                      </a:moveTo>
                      <a:cubicBezTo>
                        <a:pt x="489" y="6072"/>
                        <a:pt x="474" y="6079"/>
                        <a:pt x="464" y="6094"/>
                      </a:cubicBezTo>
                      <a:lnTo>
                        <a:pt x="369" y="6392"/>
                      </a:lnTo>
                      <a:lnTo>
                        <a:pt x="60" y="6392"/>
                      </a:lnTo>
                      <a:cubicBezTo>
                        <a:pt x="24" y="6392"/>
                        <a:pt x="12" y="6439"/>
                        <a:pt x="36" y="6463"/>
                      </a:cubicBezTo>
                      <a:lnTo>
                        <a:pt x="286" y="6642"/>
                      </a:lnTo>
                      <a:lnTo>
                        <a:pt x="191" y="6939"/>
                      </a:lnTo>
                      <a:cubicBezTo>
                        <a:pt x="181" y="6967"/>
                        <a:pt x="208" y="6995"/>
                        <a:pt x="237" y="6995"/>
                      </a:cubicBezTo>
                      <a:cubicBezTo>
                        <a:pt x="245" y="6995"/>
                        <a:pt x="254" y="6992"/>
                        <a:pt x="262" y="6987"/>
                      </a:cubicBezTo>
                      <a:lnTo>
                        <a:pt x="500" y="6820"/>
                      </a:lnTo>
                      <a:lnTo>
                        <a:pt x="750" y="6999"/>
                      </a:lnTo>
                      <a:cubicBezTo>
                        <a:pt x="758" y="7004"/>
                        <a:pt x="766" y="7006"/>
                        <a:pt x="774" y="7006"/>
                      </a:cubicBezTo>
                      <a:cubicBezTo>
                        <a:pt x="800" y="7006"/>
                        <a:pt x="819" y="6979"/>
                        <a:pt x="810" y="6951"/>
                      </a:cubicBezTo>
                      <a:lnTo>
                        <a:pt x="715" y="6653"/>
                      </a:lnTo>
                      <a:lnTo>
                        <a:pt x="965" y="6475"/>
                      </a:lnTo>
                      <a:cubicBezTo>
                        <a:pt x="1000" y="6451"/>
                        <a:pt x="976" y="6403"/>
                        <a:pt x="941" y="6403"/>
                      </a:cubicBezTo>
                      <a:lnTo>
                        <a:pt x="643" y="6403"/>
                      </a:lnTo>
                      <a:lnTo>
                        <a:pt x="536" y="6106"/>
                      </a:lnTo>
                      <a:cubicBezTo>
                        <a:pt x="536" y="6085"/>
                        <a:pt x="520" y="6072"/>
                        <a:pt x="502" y="6072"/>
                      </a:cubicBezTo>
                      <a:close/>
                      <a:moveTo>
                        <a:pt x="2846" y="6052"/>
                      </a:moveTo>
                      <a:cubicBezTo>
                        <a:pt x="2822" y="6052"/>
                        <a:pt x="2798" y="6070"/>
                        <a:pt x="2798" y="6106"/>
                      </a:cubicBezTo>
                      <a:lnTo>
                        <a:pt x="2703" y="6403"/>
                      </a:lnTo>
                      <a:lnTo>
                        <a:pt x="2405" y="6403"/>
                      </a:lnTo>
                      <a:cubicBezTo>
                        <a:pt x="2369" y="6403"/>
                        <a:pt x="2346" y="6451"/>
                        <a:pt x="2381" y="6475"/>
                      </a:cubicBezTo>
                      <a:lnTo>
                        <a:pt x="2631" y="6653"/>
                      </a:lnTo>
                      <a:lnTo>
                        <a:pt x="2536" y="6951"/>
                      </a:lnTo>
                      <a:cubicBezTo>
                        <a:pt x="2527" y="6979"/>
                        <a:pt x="2546" y="7006"/>
                        <a:pt x="2572" y="7006"/>
                      </a:cubicBezTo>
                      <a:cubicBezTo>
                        <a:pt x="2580" y="7006"/>
                        <a:pt x="2588" y="7004"/>
                        <a:pt x="2596" y="6999"/>
                      </a:cubicBezTo>
                      <a:lnTo>
                        <a:pt x="2846" y="6820"/>
                      </a:lnTo>
                      <a:lnTo>
                        <a:pt x="3096" y="6999"/>
                      </a:lnTo>
                      <a:cubicBezTo>
                        <a:pt x="3101" y="7004"/>
                        <a:pt x="3108" y="7006"/>
                        <a:pt x="3115" y="7006"/>
                      </a:cubicBezTo>
                      <a:cubicBezTo>
                        <a:pt x="3138" y="7006"/>
                        <a:pt x="3165" y="6979"/>
                        <a:pt x="3155" y="6951"/>
                      </a:cubicBezTo>
                      <a:lnTo>
                        <a:pt x="3060" y="6653"/>
                      </a:lnTo>
                      <a:lnTo>
                        <a:pt x="3310" y="6475"/>
                      </a:lnTo>
                      <a:cubicBezTo>
                        <a:pt x="3346" y="6451"/>
                        <a:pt x="3322" y="6403"/>
                        <a:pt x="3286" y="6403"/>
                      </a:cubicBezTo>
                      <a:lnTo>
                        <a:pt x="2989" y="6403"/>
                      </a:lnTo>
                      <a:lnTo>
                        <a:pt x="2893" y="6106"/>
                      </a:lnTo>
                      <a:cubicBezTo>
                        <a:pt x="2893" y="6070"/>
                        <a:pt x="2870" y="6052"/>
                        <a:pt x="2846" y="6052"/>
                      </a:cubicBezTo>
                      <a:close/>
                      <a:moveTo>
                        <a:pt x="5203" y="6070"/>
                      </a:moveTo>
                      <a:cubicBezTo>
                        <a:pt x="5188" y="6070"/>
                        <a:pt x="5173" y="6082"/>
                        <a:pt x="5167" y="6106"/>
                      </a:cubicBezTo>
                      <a:lnTo>
                        <a:pt x="5072" y="6403"/>
                      </a:lnTo>
                      <a:lnTo>
                        <a:pt x="4763" y="6403"/>
                      </a:lnTo>
                      <a:cubicBezTo>
                        <a:pt x="4727" y="6403"/>
                        <a:pt x="4703" y="6451"/>
                        <a:pt x="4739" y="6475"/>
                      </a:cubicBezTo>
                      <a:lnTo>
                        <a:pt x="4989" y="6653"/>
                      </a:lnTo>
                      <a:lnTo>
                        <a:pt x="4894" y="6951"/>
                      </a:lnTo>
                      <a:cubicBezTo>
                        <a:pt x="4884" y="6979"/>
                        <a:pt x="4904" y="7006"/>
                        <a:pt x="4930" y="7006"/>
                      </a:cubicBezTo>
                      <a:cubicBezTo>
                        <a:pt x="4937" y="7006"/>
                        <a:pt x="4945" y="7004"/>
                        <a:pt x="4953" y="6999"/>
                      </a:cubicBezTo>
                      <a:lnTo>
                        <a:pt x="5203" y="6820"/>
                      </a:lnTo>
                      <a:lnTo>
                        <a:pt x="5453" y="6999"/>
                      </a:lnTo>
                      <a:cubicBezTo>
                        <a:pt x="5461" y="7004"/>
                        <a:pt x="5469" y="7006"/>
                        <a:pt x="5477" y="7006"/>
                      </a:cubicBezTo>
                      <a:cubicBezTo>
                        <a:pt x="5503" y="7006"/>
                        <a:pt x="5522" y="6979"/>
                        <a:pt x="5513" y="6951"/>
                      </a:cubicBezTo>
                      <a:lnTo>
                        <a:pt x="5417" y="6653"/>
                      </a:lnTo>
                      <a:lnTo>
                        <a:pt x="5668" y="6475"/>
                      </a:lnTo>
                      <a:cubicBezTo>
                        <a:pt x="5703" y="6451"/>
                        <a:pt x="5679" y="6403"/>
                        <a:pt x="5644" y="6403"/>
                      </a:cubicBezTo>
                      <a:lnTo>
                        <a:pt x="5334" y="6403"/>
                      </a:lnTo>
                      <a:lnTo>
                        <a:pt x="5239" y="6106"/>
                      </a:lnTo>
                      <a:cubicBezTo>
                        <a:pt x="5233" y="6082"/>
                        <a:pt x="5218" y="6070"/>
                        <a:pt x="5203" y="6070"/>
                      </a:cubicBezTo>
                      <a:close/>
                      <a:moveTo>
                        <a:pt x="7547" y="6055"/>
                      </a:moveTo>
                      <a:cubicBezTo>
                        <a:pt x="7526" y="6055"/>
                        <a:pt x="7506" y="6067"/>
                        <a:pt x="7501" y="6094"/>
                      </a:cubicBezTo>
                      <a:lnTo>
                        <a:pt x="7406" y="6392"/>
                      </a:lnTo>
                      <a:lnTo>
                        <a:pt x="7108" y="6392"/>
                      </a:lnTo>
                      <a:cubicBezTo>
                        <a:pt x="7072" y="6392"/>
                        <a:pt x="7049" y="6439"/>
                        <a:pt x="7084" y="6463"/>
                      </a:cubicBezTo>
                      <a:lnTo>
                        <a:pt x="7334" y="6642"/>
                      </a:lnTo>
                      <a:lnTo>
                        <a:pt x="7239" y="6939"/>
                      </a:lnTo>
                      <a:cubicBezTo>
                        <a:pt x="7230" y="6967"/>
                        <a:pt x="7249" y="6995"/>
                        <a:pt x="7275" y="6995"/>
                      </a:cubicBezTo>
                      <a:cubicBezTo>
                        <a:pt x="7283" y="6995"/>
                        <a:pt x="7291" y="6992"/>
                        <a:pt x="7299" y="6987"/>
                      </a:cubicBezTo>
                      <a:lnTo>
                        <a:pt x="7549" y="6808"/>
                      </a:lnTo>
                      <a:lnTo>
                        <a:pt x="7799" y="6999"/>
                      </a:lnTo>
                      <a:cubicBezTo>
                        <a:pt x="7804" y="7004"/>
                        <a:pt x="7811" y="7006"/>
                        <a:pt x="7818" y="7006"/>
                      </a:cubicBezTo>
                      <a:cubicBezTo>
                        <a:pt x="7841" y="7006"/>
                        <a:pt x="7867" y="6979"/>
                        <a:pt x="7858" y="6951"/>
                      </a:cubicBezTo>
                      <a:lnTo>
                        <a:pt x="7763" y="6653"/>
                      </a:lnTo>
                      <a:lnTo>
                        <a:pt x="8013" y="6475"/>
                      </a:lnTo>
                      <a:cubicBezTo>
                        <a:pt x="8037" y="6451"/>
                        <a:pt x="8025" y="6403"/>
                        <a:pt x="7989" y="6403"/>
                      </a:cubicBezTo>
                      <a:lnTo>
                        <a:pt x="7692" y="6403"/>
                      </a:lnTo>
                      <a:lnTo>
                        <a:pt x="7596" y="6106"/>
                      </a:lnTo>
                      <a:cubicBezTo>
                        <a:pt x="7596" y="6073"/>
                        <a:pt x="7571" y="6055"/>
                        <a:pt x="7547" y="6055"/>
                      </a:cubicBezTo>
                      <a:close/>
                      <a:moveTo>
                        <a:pt x="9894" y="6052"/>
                      </a:moveTo>
                      <a:cubicBezTo>
                        <a:pt x="9870" y="6052"/>
                        <a:pt x="9847" y="6070"/>
                        <a:pt x="9847" y="6106"/>
                      </a:cubicBezTo>
                      <a:lnTo>
                        <a:pt x="9751" y="6403"/>
                      </a:lnTo>
                      <a:lnTo>
                        <a:pt x="9454" y="6403"/>
                      </a:lnTo>
                      <a:cubicBezTo>
                        <a:pt x="9418" y="6403"/>
                        <a:pt x="9406" y="6451"/>
                        <a:pt x="9430" y="6475"/>
                      </a:cubicBezTo>
                      <a:lnTo>
                        <a:pt x="9680" y="6653"/>
                      </a:lnTo>
                      <a:lnTo>
                        <a:pt x="9585" y="6951"/>
                      </a:lnTo>
                      <a:cubicBezTo>
                        <a:pt x="9575" y="6979"/>
                        <a:pt x="9602" y="7006"/>
                        <a:pt x="9625" y="7006"/>
                      </a:cubicBezTo>
                      <a:cubicBezTo>
                        <a:pt x="9632" y="7006"/>
                        <a:pt x="9639" y="7004"/>
                        <a:pt x="9644" y="6999"/>
                      </a:cubicBezTo>
                      <a:lnTo>
                        <a:pt x="9894" y="6820"/>
                      </a:lnTo>
                      <a:lnTo>
                        <a:pt x="10144" y="6999"/>
                      </a:lnTo>
                      <a:cubicBezTo>
                        <a:pt x="10152" y="7004"/>
                        <a:pt x="10160" y="7006"/>
                        <a:pt x="10168" y="7006"/>
                      </a:cubicBezTo>
                      <a:cubicBezTo>
                        <a:pt x="10194" y="7006"/>
                        <a:pt x="10213" y="6979"/>
                        <a:pt x="10204" y="6951"/>
                      </a:cubicBezTo>
                      <a:lnTo>
                        <a:pt x="10120" y="6653"/>
                      </a:lnTo>
                      <a:lnTo>
                        <a:pt x="10359" y="6475"/>
                      </a:lnTo>
                      <a:cubicBezTo>
                        <a:pt x="10394" y="6451"/>
                        <a:pt x="10382" y="6403"/>
                        <a:pt x="10335" y="6403"/>
                      </a:cubicBezTo>
                      <a:lnTo>
                        <a:pt x="10037" y="6403"/>
                      </a:lnTo>
                      <a:lnTo>
                        <a:pt x="9942" y="6106"/>
                      </a:lnTo>
                      <a:cubicBezTo>
                        <a:pt x="9942" y="6070"/>
                        <a:pt x="9918" y="6052"/>
                        <a:pt x="9894" y="6052"/>
                      </a:cubicBezTo>
                      <a:close/>
                    </a:path>
                  </a:pathLst>
                </a:custGeom>
                <a:solidFill>
                  <a:srgbClr val="EDED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Tree>
  </p:cSld>
  <p:clrMapOvr>
    <a:masterClrMapping/>
  </p:clrMapOvr>
</p:sldLayout>
</file>

<file path=ppt/slideLayouts/slideLayout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type="tx">
  <p:cSld name="TITLE_AND_BODY">
    <p:spTree>
      <p:nvGrpSpPr>
        <p:cNvPr id="16" name="Shape 16"/>
        <p:cNvGrpSpPr/>
        <p:nvPr/>
      </p:nvGrpSpPr>
      <p:grpSpPr>
        <a:xfrm>
          <a:off x="0" y="0"/>
          <a:ext cx="0" cy="0"/>
          <a:chOff x="0" y="0"/>
          <a:chExt cx="0" cy="0"/>
        </a:xfrm>
      </p:grpSpPr>
      <p:sp>
        <p:nvSpPr>
          <p:cNvPr id="17" name="Google Shape;17;p4"/>
          <p:cNvSpPr txBox="1"/>
          <p:nvPr>
            <p:ph type="title"/>
          </p:nvPr>
        </p:nvSpPr>
        <p:spPr>
          <a:xfrm>
            <a:off x="311700" y="445025"/>
            <a:ext cx="8520600" cy="572700"/>
          </a:xfrm>
          <a:prstGeom prst="rect">
            <a:avLst/>
          </a:prstGeom>
        </p:spPr>
        <p:txBody>
          <a:bodyPr anchorCtr="0" anchor="t" bIns="91425" lIns="91425" spcFirstLastPara="1" rIns="91425" wrap="square" tIns="91425">
            <a:normAutofit/>
          </a:bodyPr>
          <a:lstStyle>
            <a:lvl1pPr lvl="0">
              <a:spcBef>
                <a:spcPts val="0"/>
              </a:spcBef>
              <a:spcAft>
                <a:spcPts val="0"/>
              </a:spcAft>
              <a:buSzPts val="28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p:txBody>
      </p:sp>
      <p:sp>
        <p:nvSpPr>
          <p:cNvPr id="18" name="Google Shape;18;p4"/>
          <p:cNvSpPr txBox="1"/>
          <p:nvPr>
            <p:ph idx="1" type="body"/>
          </p:nvPr>
        </p:nvSpPr>
        <p:spPr>
          <a:xfrm>
            <a:off x="311700" y="1152475"/>
            <a:ext cx="8520600" cy="3416400"/>
          </a:xfrm>
          <a:prstGeom prst="rect">
            <a:avLst/>
          </a:prstGeom>
        </p:spPr>
        <p:txBody>
          <a:bodyPr anchorCtr="0" anchor="t" bIns="91425" lIns="91425" spcFirstLastPara="1" rIns="91425" wrap="square" tIns="91425">
            <a:normAutofit/>
          </a:bodyPr>
          <a:lstStyle>
            <a:lvl1pPr indent="-342900" lvl="0" marL="457200">
              <a:spcBef>
                <a:spcPts val="0"/>
              </a:spcBef>
              <a:spcAft>
                <a:spcPts val="0"/>
              </a:spcAft>
              <a:buSzPts val="1800"/>
              <a:buChar char="●"/>
              <a:defRPr/>
            </a:lvl1pPr>
            <a:lvl2pPr indent="-317500" lvl="1" marL="914400">
              <a:spcBef>
                <a:spcPts val="0"/>
              </a:spcBef>
              <a:spcAft>
                <a:spcPts val="0"/>
              </a:spcAft>
              <a:buSzPts val="1400"/>
              <a:buChar char="○"/>
              <a:defRPr/>
            </a:lvl2pPr>
            <a:lvl3pPr indent="-317500" lvl="2" marL="1371600">
              <a:spcBef>
                <a:spcPts val="0"/>
              </a:spcBef>
              <a:spcAft>
                <a:spcPts val="0"/>
              </a:spcAft>
              <a:buSzPts val="1400"/>
              <a:buChar char="■"/>
              <a:defRPr/>
            </a:lvl3pPr>
            <a:lvl4pPr indent="-317500" lvl="3" marL="1828800">
              <a:spcBef>
                <a:spcPts val="0"/>
              </a:spcBef>
              <a:spcAft>
                <a:spcPts val="0"/>
              </a:spcAft>
              <a:buSzPts val="1400"/>
              <a:buChar char="●"/>
              <a:defRPr/>
            </a:lvl4pPr>
            <a:lvl5pPr indent="-317500" lvl="4" marL="2286000">
              <a:spcBef>
                <a:spcPts val="0"/>
              </a:spcBef>
              <a:spcAft>
                <a:spcPts val="0"/>
              </a:spcAft>
              <a:buSzPts val="1400"/>
              <a:buChar char="○"/>
              <a:defRPr/>
            </a:lvl5pPr>
            <a:lvl6pPr indent="-317500" lvl="5" marL="2743200">
              <a:spcBef>
                <a:spcPts val="0"/>
              </a:spcBef>
              <a:spcAft>
                <a:spcPts val="0"/>
              </a:spcAft>
              <a:buSzPts val="1400"/>
              <a:buChar char="■"/>
              <a:defRPr/>
            </a:lvl6pPr>
            <a:lvl7pPr indent="-317500" lvl="6" marL="3200400">
              <a:spcBef>
                <a:spcPts val="0"/>
              </a:spcBef>
              <a:spcAft>
                <a:spcPts val="0"/>
              </a:spcAft>
              <a:buSzPts val="1400"/>
              <a:buChar char="●"/>
              <a:defRPr/>
            </a:lvl7pPr>
            <a:lvl8pPr indent="-317500" lvl="7" marL="3657600">
              <a:spcBef>
                <a:spcPts val="0"/>
              </a:spcBef>
              <a:spcAft>
                <a:spcPts val="0"/>
              </a:spcAft>
              <a:buSzPts val="1400"/>
              <a:buChar char="○"/>
              <a:defRPr/>
            </a:lvl8pPr>
            <a:lvl9pPr indent="-317500" lvl="8" marL="4114800">
              <a:spcBef>
                <a:spcPts val="0"/>
              </a:spcBef>
              <a:spcAft>
                <a:spcPts val="0"/>
              </a:spcAft>
              <a:buSzPts val="1400"/>
              <a:buChar char="■"/>
              <a:defRPr/>
            </a:lvl9pPr>
          </a:lstStyle>
          <a:p/>
        </p:txBody>
      </p:sp>
      <p:sp>
        <p:nvSpPr>
          <p:cNvPr id="19" name="Google Shape;19;p4"/>
          <p:cNvSpPr txBox="1"/>
          <p:nvPr>
            <p:ph idx="12" type="sldNum"/>
          </p:nvPr>
        </p:nvSpPr>
        <p:spPr>
          <a:xfrm>
            <a:off x="8472458" y="4663217"/>
            <a:ext cx="548700" cy="393600"/>
          </a:xfrm>
          <a:prstGeom prst="rect">
            <a:avLst/>
          </a:prstGeom>
        </p:spPr>
        <p:txBody>
          <a:bodyPr anchorCtr="0" anchor="ctr" bIns="91425" lIns="91425" spcFirstLastPara="1" rIns="91425" wrap="square" tIns="91425">
            <a:norm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3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Numbers and text">
  <p:cSld name="CUSTOM_1_1">
    <p:bg>
      <p:bgPr>
        <a:solidFill>
          <a:schemeClr val="dk1"/>
        </a:solidFill>
      </p:bgPr>
    </p:bg>
    <p:spTree>
      <p:nvGrpSpPr>
        <p:cNvPr id="7760" name="Shape 7760"/>
        <p:cNvGrpSpPr/>
        <p:nvPr/>
      </p:nvGrpSpPr>
      <p:grpSpPr>
        <a:xfrm>
          <a:off x="0" y="0"/>
          <a:ext cx="0" cy="0"/>
          <a:chOff x="0" y="0"/>
          <a:chExt cx="0" cy="0"/>
        </a:xfrm>
      </p:grpSpPr>
      <p:grpSp>
        <p:nvGrpSpPr>
          <p:cNvPr id="7761" name="Google Shape;7761;p32"/>
          <p:cNvGrpSpPr/>
          <p:nvPr/>
        </p:nvGrpSpPr>
        <p:grpSpPr>
          <a:xfrm>
            <a:off x="-1155476" y="-1463134"/>
            <a:ext cx="11875845" cy="6810343"/>
            <a:chOff x="-1155476" y="-1463134"/>
            <a:chExt cx="11875845" cy="6810343"/>
          </a:xfrm>
        </p:grpSpPr>
        <p:sp>
          <p:nvSpPr>
            <p:cNvPr id="7762" name="Google Shape;7762;p32"/>
            <p:cNvSpPr/>
            <p:nvPr/>
          </p:nvSpPr>
          <p:spPr>
            <a:xfrm>
              <a:off x="-1155476" y="968888"/>
              <a:ext cx="10318060" cy="1251170"/>
            </a:xfrm>
            <a:custGeom>
              <a:rect b="b" l="l" r="r" t="t"/>
              <a:pathLst>
                <a:path extrusionOk="0" h="15288" w="126076">
                  <a:moveTo>
                    <a:pt x="59089" y="1"/>
                  </a:moveTo>
                  <a:cubicBezTo>
                    <a:pt x="54525" y="1"/>
                    <a:pt x="49531" y="352"/>
                    <a:pt x="44078" y="1228"/>
                  </a:cubicBezTo>
                  <a:cubicBezTo>
                    <a:pt x="35277" y="2640"/>
                    <a:pt x="18210" y="7290"/>
                    <a:pt x="9247" y="7290"/>
                  </a:cubicBezTo>
                  <a:cubicBezTo>
                    <a:pt x="8084" y="7290"/>
                    <a:pt x="7058" y="7212"/>
                    <a:pt x="6204" y="7038"/>
                  </a:cubicBezTo>
                  <a:lnTo>
                    <a:pt x="1" y="10325"/>
                  </a:lnTo>
                  <a:cubicBezTo>
                    <a:pt x="1" y="10325"/>
                    <a:pt x="6332" y="14927"/>
                    <a:pt x="17749" y="14927"/>
                  </a:cubicBezTo>
                  <a:cubicBezTo>
                    <a:pt x="22796" y="14927"/>
                    <a:pt x="28839" y="14027"/>
                    <a:pt x="35767" y="11432"/>
                  </a:cubicBezTo>
                  <a:cubicBezTo>
                    <a:pt x="40647" y="9601"/>
                    <a:pt x="46516" y="8698"/>
                    <a:pt x="53350" y="8698"/>
                  </a:cubicBezTo>
                  <a:cubicBezTo>
                    <a:pt x="61623" y="8698"/>
                    <a:pt x="71310" y="10021"/>
                    <a:pt x="82368" y="12622"/>
                  </a:cubicBezTo>
                  <a:cubicBezTo>
                    <a:pt x="90771" y="14595"/>
                    <a:pt x="98053" y="15287"/>
                    <a:pt x="104133" y="15287"/>
                  </a:cubicBezTo>
                  <a:cubicBezTo>
                    <a:pt x="118419" y="15287"/>
                    <a:pt x="126076" y="11468"/>
                    <a:pt x="126076" y="11468"/>
                  </a:cubicBezTo>
                  <a:lnTo>
                    <a:pt x="126076" y="5895"/>
                  </a:lnTo>
                  <a:cubicBezTo>
                    <a:pt x="126076" y="5895"/>
                    <a:pt x="117555" y="6309"/>
                    <a:pt x="108633" y="6309"/>
                  </a:cubicBezTo>
                  <a:cubicBezTo>
                    <a:pt x="102048" y="6309"/>
                    <a:pt x="95245" y="6084"/>
                    <a:pt x="91488" y="5300"/>
                  </a:cubicBezTo>
                  <a:cubicBezTo>
                    <a:pt x="84679" y="3882"/>
                    <a:pt x="74254" y="1"/>
                    <a:pt x="5908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3" name="Google Shape;7763;p32"/>
            <p:cNvSpPr/>
            <p:nvPr/>
          </p:nvSpPr>
          <p:spPr>
            <a:xfrm>
              <a:off x="0" y="2982800"/>
              <a:ext cx="9143883" cy="2044090"/>
            </a:xfrm>
            <a:custGeom>
              <a:rect b="b" l="l" r="r" t="t"/>
              <a:pathLst>
                <a:path extrusionOk="0" h="17789" w="112599">
                  <a:moveTo>
                    <a:pt x="1" y="0"/>
                  </a:moveTo>
                  <a:lnTo>
                    <a:pt x="1" y="15240"/>
                  </a:lnTo>
                  <a:lnTo>
                    <a:pt x="21503" y="15240"/>
                  </a:lnTo>
                  <a:cubicBezTo>
                    <a:pt x="26218" y="15240"/>
                    <a:pt x="30719" y="14240"/>
                    <a:pt x="33838" y="12502"/>
                  </a:cubicBezTo>
                  <a:cubicBezTo>
                    <a:pt x="35517" y="11561"/>
                    <a:pt x="37946" y="11026"/>
                    <a:pt x="40482" y="11026"/>
                  </a:cubicBezTo>
                  <a:cubicBezTo>
                    <a:pt x="42256" y="11026"/>
                    <a:pt x="43959" y="11371"/>
                    <a:pt x="45209" y="11990"/>
                  </a:cubicBezTo>
                  <a:cubicBezTo>
                    <a:pt x="47673" y="13204"/>
                    <a:pt x="51019" y="13883"/>
                    <a:pt x="54508" y="13883"/>
                  </a:cubicBezTo>
                  <a:lnTo>
                    <a:pt x="71498" y="13883"/>
                  </a:lnTo>
                  <a:cubicBezTo>
                    <a:pt x="75046" y="13883"/>
                    <a:pt x="78344" y="14824"/>
                    <a:pt x="80094" y="16348"/>
                  </a:cubicBezTo>
                  <a:cubicBezTo>
                    <a:pt x="81118" y="17241"/>
                    <a:pt x="83035" y="17788"/>
                    <a:pt x="85119" y="17788"/>
                  </a:cubicBezTo>
                  <a:lnTo>
                    <a:pt x="112598" y="17788"/>
                  </a:lnTo>
                  <a:lnTo>
                    <a:pt x="112598" y="2548"/>
                  </a:lnTo>
                  <a:lnTo>
                    <a:pt x="91107" y="2548"/>
                  </a:lnTo>
                  <a:cubicBezTo>
                    <a:pt x="86381" y="2548"/>
                    <a:pt x="81892" y="3537"/>
                    <a:pt x="78772" y="5275"/>
                  </a:cubicBezTo>
                  <a:cubicBezTo>
                    <a:pt x="77082" y="6216"/>
                    <a:pt x="74665" y="6751"/>
                    <a:pt x="72117" y="6751"/>
                  </a:cubicBezTo>
                  <a:cubicBezTo>
                    <a:pt x="70343" y="6751"/>
                    <a:pt x="68652" y="6406"/>
                    <a:pt x="67390" y="5787"/>
                  </a:cubicBezTo>
                  <a:cubicBezTo>
                    <a:pt x="64926" y="4584"/>
                    <a:pt x="61592" y="3894"/>
                    <a:pt x="58103" y="3894"/>
                  </a:cubicBezTo>
                  <a:lnTo>
                    <a:pt x="41113" y="3894"/>
                  </a:lnTo>
                  <a:cubicBezTo>
                    <a:pt x="37553" y="3894"/>
                    <a:pt x="34267" y="2953"/>
                    <a:pt x="32517" y="1441"/>
                  </a:cubicBezTo>
                  <a:cubicBezTo>
                    <a:pt x="31493" y="548"/>
                    <a:pt x="29576" y="0"/>
                    <a:pt x="2749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764" name="Google Shape;7764;p32"/>
            <p:cNvGrpSpPr/>
            <p:nvPr/>
          </p:nvGrpSpPr>
          <p:grpSpPr>
            <a:xfrm>
              <a:off x="6057295" y="-147727"/>
              <a:ext cx="4663074" cy="4021996"/>
              <a:chOff x="780450" y="1002925"/>
              <a:chExt cx="3916575" cy="3378125"/>
            </a:xfrm>
          </p:grpSpPr>
          <p:sp>
            <p:nvSpPr>
              <p:cNvPr id="7765" name="Google Shape;7765;p32"/>
              <p:cNvSpPr/>
              <p:nvPr/>
            </p:nvSpPr>
            <p:spPr>
              <a:xfrm>
                <a:off x="2544350" y="2278100"/>
                <a:ext cx="32175" cy="32450"/>
              </a:xfrm>
              <a:custGeom>
                <a:rect b="b" l="l" r="r" t="t"/>
                <a:pathLst>
                  <a:path extrusionOk="0" h="1298" w="1287">
                    <a:moveTo>
                      <a:pt x="489" y="0"/>
                    </a:moveTo>
                    <a:lnTo>
                      <a:pt x="489" y="500"/>
                    </a:lnTo>
                    <a:lnTo>
                      <a:pt x="1" y="643"/>
                    </a:lnTo>
                    <a:lnTo>
                      <a:pt x="489" y="798"/>
                    </a:lnTo>
                    <a:lnTo>
                      <a:pt x="489" y="1298"/>
                    </a:lnTo>
                    <a:lnTo>
                      <a:pt x="798" y="893"/>
                    </a:lnTo>
                    <a:lnTo>
                      <a:pt x="1287" y="1048"/>
                    </a:lnTo>
                    <a:lnTo>
                      <a:pt x="989" y="643"/>
                    </a:lnTo>
                    <a:lnTo>
                      <a:pt x="1287" y="250"/>
                    </a:lnTo>
                    <a:lnTo>
                      <a:pt x="798" y="405"/>
                    </a:lnTo>
                    <a:lnTo>
                      <a:pt x="4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6" name="Google Shape;7766;p32"/>
              <p:cNvSpPr/>
              <p:nvPr/>
            </p:nvSpPr>
            <p:spPr>
              <a:xfrm>
                <a:off x="3345350" y="2331075"/>
                <a:ext cx="32175" cy="32475"/>
              </a:xfrm>
              <a:custGeom>
                <a:rect b="b" l="l" r="r" t="t"/>
                <a:pathLst>
                  <a:path extrusionOk="0" h="1299" w="1287">
                    <a:moveTo>
                      <a:pt x="489" y="0"/>
                    </a:moveTo>
                    <a:lnTo>
                      <a:pt x="489" y="500"/>
                    </a:lnTo>
                    <a:lnTo>
                      <a:pt x="0" y="655"/>
                    </a:lnTo>
                    <a:lnTo>
                      <a:pt x="489" y="798"/>
                    </a:lnTo>
                    <a:lnTo>
                      <a:pt x="489" y="1298"/>
                    </a:lnTo>
                    <a:lnTo>
                      <a:pt x="798" y="893"/>
                    </a:lnTo>
                    <a:lnTo>
                      <a:pt x="1286" y="1048"/>
                    </a:lnTo>
                    <a:lnTo>
                      <a:pt x="1286" y="1048"/>
                    </a:lnTo>
                    <a:lnTo>
                      <a:pt x="989" y="655"/>
                    </a:lnTo>
                    <a:lnTo>
                      <a:pt x="1286" y="250"/>
                    </a:lnTo>
                    <a:lnTo>
                      <a:pt x="798" y="405"/>
                    </a:lnTo>
                    <a:lnTo>
                      <a:pt x="4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7" name="Google Shape;7767;p32"/>
              <p:cNvSpPr/>
              <p:nvPr/>
            </p:nvSpPr>
            <p:spPr>
              <a:xfrm>
                <a:off x="2592275" y="1497050"/>
                <a:ext cx="32175" cy="32450"/>
              </a:xfrm>
              <a:custGeom>
                <a:rect b="b" l="l" r="r" t="t"/>
                <a:pathLst>
                  <a:path extrusionOk="0" h="1298" w="1287">
                    <a:moveTo>
                      <a:pt x="489" y="0"/>
                    </a:moveTo>
                    <a:lnTo>
                      <a:pt x="489" y="500"/>
                    </a:lnTo>
                    <a:lnTo>
                      <a:pt x="1" y="655"/>
                    </a:lnTo>
                    <a:lnTo>
                      <a:pt x="489" y="798"/>
                    </a:lnTo>
                    <a:lnTo>
                      <a:pt x="489" y="1298"/>
                    </a:lnTo>
                    <a:lnTo>
                      <a:pt x="798" y="893"/>
                    </a:lnTo>
                    <a:lnTo>
                      <a:pt x="1286" y="1048"/>
                    </a:lnTo>
                    <a:lnTo>
                      <a:pt x="989" y="655"/>
                    </a:lnTo>
                    <a:lnTo>
                      <a:pt x="1286" y="250"/>
                    </a:lnTo>
                    <a:lnTo>
                      <a:pt x="798" y="405"/>
                    </a:lnTo>
                    <a:lnTo>
                      <a:pt x="4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8" name="Google Shape;7768;p32"/>
              <p:cNvSpPr/>
              <p:nvPr/>
            </p:nvSpPr>
            <p:spPr>
              <a:xfrm>
                <a:off x="3361425" y="1920600"/>
                <a:ext cx="32475" cy="32475"/>
              </a:xfrm>
              <a:custGeom>
                <a:rect b="b" l="l" r="r" t="t"/>
                <a:pathLst>
                  <a:path extrusionOk="0" h="1299" w="1299">
                    <a:moveTo>
                      <a:pt x="488" y="1"/>
                    </a:moveTo>
                    <a:lnTo>
                      <a:pt x="488" y="501"/>
                    </a:lnTo>
                    <a:lnTo>
                      <a:pt x="0" y="656"/>
                    </a:lnTo>
                    <a:lnTo>
                      <a:pt x="488" y="798"/>
                    </a:lnTo>
                    <a:lnTo>
                      <a:pt x="488" y="1298"/>
                    </a:lnTo>
                    <a:lnTo>
                      <a:pt x="798" y="894"/>
                    </a:lnTo>
                    <a:lnTo>
                      <a:pt x="1298" y="1048"/>
                    </a:lnTo>
                    <a:lnTo>
                      <a:pt x="989" y="656"/>
                    </a:lnTo>
                    <a:lnTo>
                      <a:pt x="1298" y="251"/>
                    </a:lnTo>
                    <a:lnTo>
                      <a:pt x="798" y="405"/>
                    </a:lnTo>
                    <a:lnTo>
                      <a:pt x="48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9" name="Google Shape;7769;p32"/>
              <p:cNvSpPr/>
              <p:nvPr/>
            </p:nvSpPr>
            <p:spPr>
              <a:xfrm>
                <a:off x="1761525" y="2082225"/>
                <a:ext cx="32450" cy="32475"/>
              </a:xfrm>
              <a:custGeom>
                <a:rect b="b" l="l" r="r" t="t"/>
                <a:pathLst>
                  <a:path extrusionOk="0" h="1299" w="1298">
                    <a:moveTo>
                      <a:pt x="500" y="1"/>
                    </a:moveTo>
                    <a:lnTo>
                      <a:pt x="500" y="489"/>
                    </a:lnTo>
                    <a:lnTo>
                      <a:pt x="0" y="644"/>
                    </a:lnTo>
                    <a:lnTo>
                      <a:pt x="500" y="798"/>
                    </a:lnTo>
                    <a:lnTo>
                      <a:pt x="500" y="1299"/>
                    </a:lnTo>
                    <a:lnTo>
                      <a:pt x="798" y="894"/>
                    </a:lnTo>
                    <a:lnTo>
                      <a:pt x="1298" y="1048"/>
                    </a:lnTo>
                    <a:lnTo>
                      <a:pt x="988" y="644"/>
                    </a:lnTo>
                    <a:lnTo>
                      <a:pt x="1298" y="251"/>
                    </a:lnTo>
                    <a:lnTo>
                      <a:pt x="1298" y="251"/>
                    </a:lnTo>
                    <a:lnTo>
                      <a:pt x="798" y="394"/>
                    </a:lnTo>
                    <a:lnTo>
                      <a:pt x="50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0" name="Google Shape;7770;p32"/>
              <p:cNvSpPr/>
              <p:nvPr/>
            </p:nvSpPr>
            <p:spPr>
              <a:xfrm>
                <a:off x="1647825" y="2529000"/>
                <a:ext cx="32450" cy="32475"/>
              </a:xfrm>
              <a:custGeom>
                <a:rect b="b" l="l" r="r" t="t"/>
                <a:pathLst>
                  <a:path extrusionOk="0" h="1299" w="1298">
                    <a:moveTo>
                      <a:pt x="500" y="1"/>
                    </a:moveTo>
                    <a:lnTo>
                      <a:pt x="500" y="489"/>
                    </a:lnTo>
                    <a:lnTo>
                      <a:pt x="0" y="644"/>
                    </a:lnTo>
                    <a:lnTo>
                      <a:pt x="500" y="799"/>
                    </a:lnTo>
                    <a:lnTo>
                      <a:pt x="500" y="1299"/>
                    </a:lnTo>
                    <a:lnTo>
                      <a:pt x="798" y="894"/>
                    </a:lnTo>
                    <a:lnTo>
                      <a:pt x="1298" y="1049"/>
                    </a:lnTo>
                    <a:lnTo>
                      <a:pt x="1298" y="1049"/>
                    </a:lnTo>
                    <a:lnTo>
                      <a:pt x="988" y="644"/>
                    </a:lnTo>
                    <a:lnTo>
                      <a:pt x="1298" y="251"/>
                    </a:lnTo>
                    <a:lnTo>
                      <a:pt x="798" y="394"/>
                    </a:lnTo>
                    <a:lnTo>
                      <a:pt x="50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1" name="Google Shape;7771;p32"/>
              <p:cNvSpPr/>
              <p:nvPr/>
            </p:nvSpPr>
            <p:spPr>
              <a:xfrm>
                <a:off x="780450" y="2377800"/>
                <a:ext cx="32175" cy="32775"/>
              </a:xfrm>
              <a:custGeom>
                <a:rect b="b" l="l" r="r" t="t"/>
                <a:pathLst>
                  <a:path extrusionOk="0" h="1311" w="1287">
                    <a:moveTo>
                      <a:pt x="488" y="1"/>
                    </a:moveTo>
                    <a:lnTo>
                      <a:pt x="488" y="501"/>
                    </a:lnTo>
                    <a:lnTo>
                      <a:pt x="0" y="655"/>
                    </a:lnTo>
                    <a:lnTo>
                      <a:pt x="488" y="810"/>
                    </a:lnTo>
                    <a:lnTo>
                      <a:pt x="488" y="1310"/>
                    </a:lnTo>
                    <a:lnTo>
                      <a:pt x="798" y="905"/>
                    </a:lnTo>
                    <a:lnTo>
                      <a:pt x="1286" y="1060"/>
                    </a:lnTo>
                    <a:lnTo>
                      <a:pt x="988" y="655"/>
                    </a:lnTo>
                    <a:lnTo>
                      <a:pt x="1286" y="251"/>
                    </a:lnTo>
                    <a:lnTo>
                      <a:pt x="798" y="405"/>
                    </a:lnTo>
                    <a:lnTo>
                      <a:pt x="48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2" name="Google Shape;7772;p32"/>
              <p:cNvSpPr/>
              <p:nvPr/>
            </p:nvSpPr>
            <p:spPr>
              <a:xfrm>
                <a:off x="2243125" y="2420375"/>
                <a:ext cx="32175" cy="32450"/>
              </a:xfrm>
              <a:custGeom>
                <a:rect b="b" l="l" r="r" t="t"/>
                <a:pathLst>
                  <a:path extrusionOk="0" h="1298" w="1287">
                    <a:moveTo>
                      <a:pt x="489" y="0"/>
                    </a:moveTo>
                    <a:lnTo>
                      <a:pt x="489" y="500"/>
                    </a:lnTo>
                    <a:lnTo>
                      <a:pt x="1" y="655"/>
                    </a:lnTo>
                    <a:lnTo>
                      <a:pt x="489" y="810"/>
                    </a:lnTo>
                    <a:lnTo>
                      <a:pt x="489" y="1298"/>
                    </a:lnTo>
                    <a:lnTo>
                      <a:pt x="798" y="905"/>
                    </a:lnTo>
                    <a:lnTo>
                      <a:pt x="1286" y="1060"/>
                    </a:lnTo>
                    <a:lnTo>
                      <a:pt x="989" y="655"/>
                    </a:lnTo>
                    <a:lnTo>
                      <a:pt x="1286" y="250"/>
                    </a:lnTo>
                    <a:lnTo>
                      <a:pt x="1286" y="250"/>
                    </a:lnTo>
                    <a:lnTo>
                      <a:pt x="798" y="405"/>
                    </a:lnTo>
                    <a:lnTo>
                      <a:pt x="4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3" name="Google Shape;7773;p32"/>
              <p:cNvSpPr/>
              <p:nvPr/>
            </p:nvSpPr>
            <p:spPr>
              <a:xfrm>
                <a:off x="3166450" y="3111225"/>
                <a:ext cx="32475" cy="32475"/>
              </a:xfrm>
              <a:custGeom>
                <a:rect b="b" l="l" r="r" t="t"/>
                <a:pathLst>
                  <a:path extrusionOk="0" h="1299" w="1299">
                    <a:moveTo>
                      <a:pt x="501" y="1"/>
                    </a:moveTo>
                    <a:lnTo>
                      <a:pt x="501" y="501"/>
                    </a:lnTo>
                    <a:lnTo>
                      <a:pt x="1" y="643"/>
                    </a:lnTo>
                    <a:lnTo>
                      <a:pt x="501" y="798"/>
                    </a:lnTo>
                    <a:lnTo>
                      <a:pt x="501" y="1298"/>
                    </a:lnTo>
                    <a:lnTo>
                      <a:pt x="798" y="894"/>
                    </a:lnTo>
                    <a:lnTo>
                      <a:pt x="1298" y="1048"/>
                    </a:lnTo>
                    <a:lnTo>
                      <a:pt x="1298" y="1048"/>
                    </a:lnTo>
                    <a:lnTo>
                      <a:pt x="989" y="643"/>
                    </a:lnTo>
                    <a:lnTo>
                      <a:pt x="1298" y="251"/>
                    </a:lnTo>
                    <a:lnTo>
                      <a:pt x="798" y="405"/>
                    </a:lnTo>
                    <a:lnTo>
                      <a:pt x="50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4" name="Google Shape;7774;p32"/>
              <p:cNvSpPr/>
              <p:nvPr/>
            </p:nvSpPr>
            <p:spPr>
              <a:xfrm>
                <a:off x="3302475" y="3978300"/>
                <a:ext cx="32175" cy="32475"/>
              </a:xfrm>
              <a:custGeom>
                <a:rect b="b" l="l" r="r" t="t"/>
                <a:pathLst>
                  <a:path extrusionOk="0" h="1299" w="1287">
                    <a:moveTo>
                      <a:pt x="489" y="0"/>
                    </a:moveTo>
                    <a:lnTo>
                      <a:pt x="489" y="500"/>
                    </a:lnTo>
                    <a:lnTo>
                      <a:pt x="1" y="655"/>
                    </a:lnTo>
                    <a:lnTo>
                      <a:pt x="489" y="810"/>
                    </a:lnTo>
                    <a:lnTo>
                      <a:pt x="489" y="1298"/>
                    </a:lnTo>
                    <a:lnTo>
                      <a:pt x="799" y="893"/>
                    </a:lnTo>
                    <a:lnTo>
                      <a:pt x="1287" y="1048"/>
                    </a:lnTo>
                    <a:lnTo>
                      <a:pt x="989" y="655"/>
                    </a:lnTo>
                    <a:lnTo>
                      <a:pt x="1287" y="250"/>
                    </a:lnTo>
                    <a:lnTo>
                      <a:pt x="799" y="405"/>
                    </a:lnTo>
                    <a:lnTo>
                      <a:pt x="4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5" name="Google Shape;7775;p32"/>
              <p:cNvSpPr/>
              <p:nvPr/>
            </p:nvSpPr>
            <p:spPr>
              <a:xfrm>
                <a:off x="2336000" y="3689575"/>
                <a:ext cx="32475" cy="32475"/>
              </a:xfrm>
              <a:custGeom>
                <a:rect b="b" l="l" r="r" t="t"/>
                <a:pathLst>
                  <a:path extrusionOk="0" h="1299" w="1299">
                    <a:moveTo>
                      <a:pt x="500" y="0"/>
                    </a:moveTo>
                    <a:lnTo>
                      <a:pt x="500" y="489"/>
                    </a:lnTo>
                    <a:lnTo>
                      <a:pt x="0" y="643"/>
                    </a:lnTo>
                    <a:lnTo>
                      <a:pt x="500" y="798"/>
                    </a:lnTo>
                    <a:lnTo>
                      <a:pt x="500" y="1298"/>
                    </a:lnTo>
                    <a:lnTo>
                      <a:pt x="798" y="893"/>
                    </a:lnTo>
                    <a:lnTo>
                      <a:pt x="1298" y="1048"/>
                    </a:lnTo>
                    <a:lnTo>
                      <a:pt x="988" y="643"/>
                    </a:lnTo>
                    <a:lnTo>
                      <a:pt x="1298" y="238"/>
                    </a:lnTo>
                    <a:lnTo>
                      <a:pt x="798" y="393"/>
                    </a:lnTo>
                    <a:lnTo>
                      <a:pt x="5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6" name="Google Shape;7776;p32"/>
              <p:cNvSpPr/>
              <p:nvPr/>
            </p:nvSpPr>
            <p:spPr>
              <a:xfrm>
                <a:off x="2560425" y="3143675"/>
                <a:ext cx="32475" cy="32475"/>
              </a:xfrm>
              <a:custGeom>
                <a:rect b="b" l="l" r="r" t="t"/>
                <a:pathLst>
                  <a:path extrusionOk="0" h="1299" w="1299">
                    <a:moveTo>
                      <a:pt x="501" y="0"/>
                    </a:moveTo>
                    <a:lnTo>
                      <a:pt x="501" y="488"/>
                    </a:lnTo>
                    <a:lnTo>
                      <a:pt x="1" y="643"/>
                    </a:lnTo>
                    <a:lnTo>
                      <a:pt x="501" y="798"/>
                    </a:lnTo>
                    <a:lnTo>
                      <a:pt x="501" y="1298"/>
                    </a:lnTo>
                    <a:lnTo>
                      <a:pt x="798" y="893"/>
                    </a:lnTo>
                    <a:lnTo>
                      <a:pt x="1298" y="1048"/>
                    </a:lnTo>
                    <a:lnTo>
                      <a:pt x="989" y="643"/>
                    </a:lnTo>
                    <a:lnTo>
                      <a:pt x="1298" y="250"/>
                    </a:lnTo>
                    <a:lnTo>
                      <a:pt x="1298" y="250"/>
                    </a:lnTo>
                    <a:lnTo>
                      <a:pt x="798" y="405"/>
                    </a:lnTo>
                    <a:lnTo>
                      <a:pt x="50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7" name="Google Shape;7777;p32"/>
              <p:cNvSpPr/>
              <p:nvPr/>
            </p:nvSpPr>
            <p:spPr>
              <a:xfrm>
                <a:off x="1914525" y="1848875"/>
                <a:ext cx="32450" cy="32475"/>
              </a:xfrm>
              <a:custGeom>
                <a:rect b="b" l="l" r="r" t="t"/>
                <a:pathLst>
                  <a:path extrusionOk="0" h="1299" w="1298">
                    <a:moveTo>
                      <a:pt x="500" y="0"/>
                    </a:moveTo>
                    <a:lnTo>
                      <a:pt x="500" y="500"/>
                    </a:lnTo>
                    <a:lnTo>
                      <a:pt x="0" y="643"/>
                    </a:lnTo>
                    <a:lnTo>
                      <a:pt x="500" y="798"/>
                    </a:lnTo>
                    <a:lnTo>
                      <a:pt x="500" y="1298"/>
                    </a:lnTo>
                    <a:lnTo>
                      <a:pt x="810" y="893"/>
                    </a:lnTo>
                    <a:lnTo>
                      <a:pt x="1298" y="1048"/>
                    </a:lnTo>
                    <a:lnTo>
                      <a:pt x="988" y="643"/>
                    </a:lnTo>
                    <a:lnTo>
                      <a:pt x="1298" y="250"/>
                    </a:lnTo>
                    <a:lnTo>
                      <a:pt x="810" y="405"/>
                    </a:lnTo>
                    <a:lnTo>
                      <a:pt x="5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8" name="Google Shape;7778;p32"/>
              <p:cNvSpPr/>
              <p:nvPr/>
            </p:nvSpPr>
            <p:spPr>
              <a:xfrm>
                <a:off x="2360400" y="1131825"/>
                <a:ext cx="32475" cy="32450"/>
              </a:xfrm>
              <a:custGeom>
                <a:rect b="b" l="l" r="r" t="t"/>
                <a:pathLst>
                  <a:path extrusionOk="0" h="1298" w="1299">
                    <a:moveTo>
                      <a:pt x="501" y="0"/>
                    </a:moveTo>
                    <a:lnTo>
                      <a:pt x="501" y="500"/>
                    </a:lnTo>
                    <a:lnTo>
                      <a:pt x="1" y="655"/>
                    </a:lnTo>
                    <a:lnTo>
                      <a:pt x="501" y="798"/>
                    </a:lnTo>
                    <a:lnTo>
                      <a:pt x="501" y="1298"/>
                    </a:lnTo>
                    <a:lnTo>
                      <a:pt x="798" y="893"/>
                    </a:lnTo>
                    <a:lnTo>
                      <a:pt x="1298" y="1048"/>
                    </a:lnTo>
                    <a:lnTo>
                      <a:pt x="989" y="655"/>
                    </a:lnTo>
                    <a:lnTo>
                      <a:pt x="1298" y="250"/>
                    </a:lnTo>
                    <a:lnTo>
                      <a:pt x="798" y="405"/>
                    </a:lnTo>
                    <a:lnTo>
                      <a:pt x="50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9" name="Google Shape;7779;p32"/>
              <p:cNvSpPr/>
              <p:nvPr/>
            </p:nvSpPr>
            <p:spPr>
              <a:xfrm>
                <a:off x="2275275" y="2911200"/>
                <a:ext cx="32475" cy="32475"/>
              </a:xfrm>
              <a:custGeom>
                <a:rect b="b" l="l" r="r" t="t"/>
                <a:pathLst>
                  <a:path extrusionOk="0" h="1299" w="1299">
                    <a:moveTo>
                      <a:pt x="500" y="1"/>
                    </a:moveTo>
                    <a:lnTo>
                      <a:pt x="500" y="501"/>
                    </a:lnTo>
                    <a:lnTo>
                      <a:pt x="0" y="644"/>
                    </a:lnTo>
                    <a:lnTo>
                      <a:pt x="500" y="798"/>
                    </a:lnTo>
                    <a:lnTo>
                      <a:pt x="500" y="1298"/>
                    </a:lnTo>
                    <a:lnTo>
                      <a:pt x="798" y="894"/>
                    </a:lnTo>
                    <a:lnTo>
                      <a:pt x="1298" y="1048"/>
                    </a:lnTo>
                    <a:lnTo>
                      <a:pt x="989" y="644"/>
                    </a:lnTo>
                    <a:lnTo>
                      <a:pt x="1298" y="251"/>
                    </a:lnTo>
                    <a:lnTo>
                      <a:pt x="1298" y="251"/>
                    </a:lnTo>
                    <a:lnTo>
                      <a:pt x="798" y="393"/>
                    </a:lnTo>
                    <a:lnTo>
                      <a:pt x="50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0" name="Google Shape;7780;p32"/>
              <p:cNvSpPr/>
              <p:nvPr/>
            </p:nvSpPr>
            <p:spPr>
              <a:xfrm>
                <a:off x="2544350" y="3918175"/>
                <a:ext cx="32175" cy="32475"/>
              </a:xfrm>
              <a:custGeom>
                <a:rect b="b" l="l" r="r" t="t"/>
                <a:pathLst>
                  <a:path extrusionOk="0" h="1299" w="1287">
                    <a:moveTo>
                      <a:pt x="489" y="0"/>
                    </a:moveTo>
                    <a:lnTo>
                      <a:pt x="489" y="500"/>
                    </a:lnTo>
                    <a:lnTo>
                      <a:pt x="1" y="655"/>
                    </a:lnTo>
                    <a:lnTo>
                      <a:pt x="489" y="810"/>
                    </a:lnTo>
                    <a:lnTo>
                      <a:pt x="489" y="1298"/>
                    </a:lnTo>
                    <a:lnTo>
                      <a:pt x="798" y="905"/>
                    </a:lnTo>
                    <a:lnTo>
                      <a:pt x="1287" y="1048"/>
                    </a:lnTo>
                    <a:lnTo>
                      <a:pt x="989" y="655"/>
                    </a:lnTo>
                    <a:lnTo>
                      <a:pt x="1287" y="250"/>
                    </a:lnTo>
                    <a:lnTo>
                      <a:pt x="798" y="405"/>
                    </a:lnTo>
                    <a:lnTo>
                      <a:pt x="4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1" name="Google Shape;7781;p32"/>
              <p:cNvSpPr/>
              <p:nvPr/>
            </p:nvSpPr>
            <p:spPr>
              <a:xfrm>
                <a:off x="2670850" y="2694200"/>
                <a:ext cx="32175" cy="32475"/>
              </a:xfrm>
              <a:custGeom>
                <a:rect b="b" l="l" r="r" t="t"/>
                <a:pathLst>
                  <a:path extrusionOk="0" h="1299" w="1287">
                    <a:moveTo>
                      <a:pt x="489" y="1"/>
                    </a:moveTo>
                    <a:lnTo>
                      <a:pt x="489" y="489"/>
                    </a:lnTo>
                    <a:lnTo>
                      <a:pt x="1" y="644"/>
                    </a:lnTo>
                    <a:lnTo>
                      <a:pt x="489" y="799"/>
                    </a:lnTo>
                    <a:lnTo>
                      <a:pt x="489" y="1299"/>
                    </a:lnTo>
                    <a:lnTo>
                      <a:pt x="799" y="894"/>
                    </a:lnTo>
                    <a:lnTo>
                      <a:pt x="1287" y="1049"/>
                    </a:lnTo>
                    <a:lnTo>
                      <a:pt x="1287" y="1049"/>
                    </a:lnTo>
                    <a:lnTo>
                      <a:pt x="989" y="644"/>
                    </a:lnTo>
                    <a:lnTo>
                      <a:pt x="1287" y="251"/>
                    </a:lnTo>
                    <a:lnTo>
                      <a:pt x="799" y="394"/>
                    </a:lnTo>
                    <a:lnTo>
                      <a:pt x="48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2" name="Google Shape;7782;p32"/>
              <p:cNvSpPr/>
              <p:nvPr/>
            </p:nvSpPr>
            <p:spPr>
              <a:xfrm>
                <a:off x="2745875" y="1821775"/>
                <a:ext cx="32450" cy="32475"/>
              </a:xfrm>
              <a:custGeom>
                <a:rect b="b" l="l" r="r" t="t"/>
                <a:pathLst>
                  <a:path extrusionOk="0" h="1299" w="1298">
                    <a:moveTo>
                      <a:pt x="500" y="1"/>
                    </a:moveTo>
                    <a:lnTo>
                      <a:pt x="500" y="489"/>
                    </a:lnTo>
                    <a:lnTo>
                      <a:pt x="0" y="644"/>
                    </a:lnTo>
                    <a:lnTo>
                      <a:pt x="500" y="799"/>
                    </a:lnTo>
                    <a:lnTo>
                      <a:pt x="500" y="1299"/>
                    </a:lnTo>
                    <a:lnTo>
                      <a:pt x="810" y="894"/>
                    </a:lnTo>
                    <a:lnTo>
                      <a:pt x="1298" y="1049"/>
                    </a:lnTo>
                    <a:lnTo>
                      <a:pt x="988" y="644"/>
                    </a:lnTo>
                    <a:lnTo>
                      <a:pt x="1298" y="251"/>
                    </a:lnTo>
                    <a:lnTo>
                      <a:pt x="810" y="394"/>
                    </a:lnTo>
                    <a:lnTo>
                      <a:pt x="50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3" name="Google Shape;7783;p32"/>
              <p:cNvSpPr/>
              <p:nvPr/>
            </p:nvSpPr>
            <p:spPr>
              <a:xfrm>
                <a:off x="3651050" y="3127300"/>
                <a:ext cx="32450" cy="32475"/>
              </a:xfrm>
              <a:custGeom>
                <a:rect b="b" l="l" r="r" t="t"/>
                <a:pathLst>
                  <a:path extrusionOk="0" h="1299" w="1298">
                    <a:moveTo>
                      <a:pt x="488" y="0"/>
                    </a:moveTo>
                    <a:lnTo>
                      <a:pt x="488" y="501"/>
                    </a:lnTo>
                    <a:lnTo>
                      <a:pt x="0" y="655"/>
                    </a:lnTo>
                    <a:lnTo>
                      <a:pt x="488" y="810"/>
                    </a:lnTo>
                    <a:lnTo>
                      <a:pt x="488" y="1298"/>
                    </a:lnTo>
                    <a:lnTo>
                      <a:pt x="798" y="905"/>
                    </a:lnTo>
                    <a:lnTo>
                      <a:pt x="1298" y="1060"/>
                    </a:lnTo>
                    <a:lnTo>
                      <a:pt x="988" y="655"/>
                    </a:lnTo>
                    <a:lnTo>
                      <a:pt x="1298" y="251"/>
                    </a:lnTo>
                    <a:lnTo>
                      <a:pt x="798" y="405"/>
                    </a:lnTo>
                    <a:lnTo>
                      <a:pt x="48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4" name="Google Shape;7784;p32"/>
              <p:cNvSpPr/>
              <p:nvPr/>
            </p:nvSpPr>
            <p:spPr>
              <a:xfrm>
                <a:off x="4041275" y="2777250"/>
                <a:ext cx="32175" cy="32775"/>
              </a:xfrm>
              <a:custGeom>
                <a:rect b="b" l="l" r="r" t="t"/>
                <a:pathLst>
                  <a:path extrusionOk="0" h="1311" w="1287">
                    <a:moveTo>
                      <a:pt x="488" y="1"/>
                    </a:moveTo>
                    <a:lnTo>
                      <a:pt x="488" y="501"/>
                    </a:lnTo>
                    <a:lnTo>
                      <a:pt x="0" y="656"/>
                    </a:lnTo>
                    <a:lnTo>
                      <a:pt x="488" y="810"/>
                    </a:lnTo>
                    <a:lnTo>
                      <a:pt x="488" y="1310"/>
                    </a:lnTo>
                    <a:lnTo>
                      <a:pt x="798" y="906"/>
                    </a:lnTo>
                    <a:lnTo>
                      <a:pt x="1286" y="1060"/>
                    </a:lnTo>
                    <a:lnTo>
                      <a:pt x="988" y="656"/>
                    </a:lnTo>
                    <a:lnTo>
                      <a:pt x="1286" y="251"/>
                    </a:lnTo>
                    <a:lnTo>
                      <a:pt x="798" y="406"/>
                    </a:lnTo>
                    <a:lnTo>
                      <a:pt x="48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5" name="Google Shape;7785;p32"/>
              <p:cNvSpPr/>
              <p:nvPr/>
            </p:nvSpPr>
            <p:spPr>
              <a:xfrm>
                <a:off x="1419225" y="2245650"/>
                <a:ext cx="32450" cy="32475"/>
              </a:xfrm>
              <a:custGeom>
                <a:rect b="b" l="l" r="r" t="t"/>
                <a:pathLst>
                  <a:path extrusionOk="0" h="1299" w="1298">
                    <a:moveTo>
                      <a:pt x="500" y="0"/>
                    </a:moveTo>
                    <a:lnTo>
                      <a:pt x="500" y="500"/>
                    </a:lnTo>
                    <a:lnTo>
                      <a:pt x="0" y="655"/>
                    </a:lnTo>
                    <a:lnTo>
                      <a:pt x="500" y="810"/>
                    </a:lnTo>
                    <a:lnTo>
                      <a:pt x="500" y="1298"/>
                    </a:lnTo>
                    <a:lnTo>
                      <a:pt x="798" y="905"/>
                    </a:lnTo>
                    <a:lnTo>
                      <a:pt x="1298" y="1048"/>
                    </a:lnTo>
                    <a:lnTo>
                      <a:pt x="1298" y="1048"/>
                    </a:lnTo>
                    <a:lnTo>
                      <a:pt x="988" y="655"/>
                    </a:lnTo>
                    <a:lnTo>
                      <a:pt x="1298" y="250"/>
                    </a:lnTo>
                    <a:lnTo>
                      <a:pt x="798" y="405"/>
                    </a:lnTo>
                    <a:lnTo>
                      <a:pt x="5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6" name="Google Shape;7786;p32"/>
              <p:cNvSpPr/>
              <p:nvPr/>
            </p:nvSpPr>
            <p:spPr>
              <a:xfrm>
                <a:off x="3361425" y="3035625"/>
                <a:ext cx="32475" cy="32475"/>
              </a:xfrm>
              <a:custGeom>
                <a:rect b="b" l="l" r="r" t="t"/>
                <a:pathLst>
                  <a:path extrusionOk="0" h="1299" w="1299">
                    <a:moveTo>
                      <a:pt x="488" y="0"/>
                    </a:moveTo>
                    <a:lnTo>
                      <a:pt x="488" y="489"/>
                    </a:lnTo>
                    <a:lnTo>
                      <a:pt x="0" y="643"/>
                    </a:lnTo>
                    <a:lnTo>
                      <a:pt x="488" y="798"/>
                    </a:lnTo>
                    <a:lnTo>
                      <a:pt x="488" y="1298"/>
                    </a:lnTo>
                    <a:lnTo>
                      <a:pt x="798" y="893"/>
                    </a:lnTo>
                    <a:lnTo>
                      <a:pt x="1298" y="1048"/>
                    </a:lnTo>
                    <a:lnTo>
                      <a:pt x="989" y="643"/>
                    </a:lnTo>
                    <a:lnTo>
                      <a:pt x="1298" y="239"/>
                    </a:lnTo>
                    <a:lnTo>
                      <a:pt x="798" y="393"/>
                    </a:lnTo>
                    <a:lnTo>
                      <a:pt x="48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7" name="Google Shape;7787;p32"/>
              <p:cNvSpPr/>
              <p:nvPr/>
            </p:nvSpPr>
            <p:spPr>
              <a:xfrm>
                <a:off x="1792475" y="2761175"/>
                <a:ext cx="32175" cy="32475"/>
              </a:xfrm>
              <a:custGeom>
                <a:rect b="b" l="l" r="r" t="t"/>
                <a:pathLst>
                  <a:path extrusionOk="0" h="1299" w="1287">
                    <a:moveTo>
                      <a:pt x="489" y="1"/>
                    </a:moveTo>
                    <a:lnTo>
                      <a:pt x="489" y="501"/>
                    </a:lnTo>
                    <a:lnTo>
                      <a:pt x="0" y="644"/>
                    </a:lnTo>
                    <a:lnTo>
                      <a:pt x="489" y="799"/>
                    </a:lnTo>
                    <a:lnTo>
                      <a:pt x="489" y="1299"/>
                    </a:lnTo>
                    <a:lnTo>
                      <a:pt x="798" y="894"/>
                    </a:lnTo>
                    <a:lnTo>
                      <a:pt x="1286" y="1049"/>
                    </a:lnTo>
                    <a:lnTo>
                      <a:pt x="989" y="644"/>
                    </a:lnTo>
                    <a:lnTo>
                      <a:pt x="1286" y="251"/>
                    </a:lnTo>
                    <a:lnTo>
                      <a:pt x="798" y="406"/>
                    </a:lnTo>
                    <a:lnTo>
                      <a:pt x="48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8" name="Google Shape;7788;p32"/>
              <p:cNvSpPr/>
              <p:nvPr/>
            </p:nvSpPr>
            <p:spPr>
              <a:xfrm>
                <a:off x="1107275" y="2677850"/>
                <a:ext cx="32475" cy="32450"/>
              </a:xfrm>
              <a:custGeom>
                <a:rect b="b" l="l" r="r" t="t"/>
                <a:pathLst>
                  <a:path extrusionOk="0" h="1298" w="1299">
                    <a:moveTo>
                      <a:pt x="500" y="0"/>
                    </a:moveTo>
                    <a:lnTo>
                      <a:pt x="500" y="500"/>
                    </a:lnTo>
                    <a:lnTo>
                      <a:pt x="0" y="655"/>
                    </a:lnTo>
                    <a:lnTo>
                      <a:pt x="500" y="810"/>
                    </a:lnTo>
                    <a:lnTo>
                      <a:pt x="500" y="1298"/>
                    </a:lnTo>
                    <a:lnTo>
                      <a:pt x="810" y="905"/>
                    </a:lnTo>
                    <a:lnTo>
                      <a:pt x="1298" y="1048"/>
                    </a:lnTo>
                    <a:lnTo>
                      <a:pt x="988" y="655"/>
                    </a:lnTo>
                    <a:lnTo>
                      <a:pt x="1298" y="250"/>
                    </a:lnTo>
                    <a:lnTo>
                      <a:pt x="810" y="405"/>
                    </a:lnTo>
                    <a:lnTo>
                      <a:pt x="5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9" name="Google Shape;7789;p32"/>
              <p:cNvSpPr/>
              <p:nvPr/>
            </p:nvSpPr>
            <p:spPr>
              <a:xfrm>
                <a:off x="3018525" y="2280175"/>
                <a:ext cx="32475" cy="32475"/>
              </a:xfrm>
              <a:custGeom>
                <a:rect b="b" l="l" r="r" t="t"/>
                <a:pathLst>
                  <a:path extrusionOk="0" h="1299" w="1299">
                    <a:moveTo>
                      <a:pt x="500" y="0"/>
                    </a:moveTo>
                    <a:lnTo>
                      <a:pt x="500" y="500"/>
                    </a:lnTo>
                    <a:lnTo>
                      <a:pt x="0" y="655"/>
                    </a:lnTo>
                    <a:lnTo>
                      <a:pt x="500" y="810"/>
                    </a:lnTo>
                    <a:lnTo>
                      <a:pt x="500" y="1298"/>
                    </a:lnTo>
                    <a:lnTo>
                      <a:pt x="798" y="905"/>
                    </a:lnTo>
                    <a:lnTo>
                      <a:pt x="1298" y="1048"/>
                    </a:lnTo>
                    <a:lnTo>
                      <a:pt x="989" y="655"/>
                    </a:lnTo>
                    <a:lnTo>
                      <a:pt x="1298" y="250"/>
                    </a:lnTo>
                    <a:lnTo>
                      <a:pt x="798" y="405"/>
                    </a:lnTo>
                    <a:lnTo>
                      <a:pt x="5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0" name="Google Shape;7790;p32"/>
              <p:cNvSpPr/>
              <p:nvPr/>
            </p:nvSpPr>
            <p:spPr>
              <a:xfrm>
                <a:off x="2549425" y="2858225"/>
                <a:ext cx="14900" cy="12800"/>
              </a:xfrm>
              <a:custGeom>
                <a:rect b="b" l="l" r="r" t="t"/>
                <a:pathLst>
                  <a:path extrusionOk="0" h="512" w="596">
                    <a:moveTo>
                      <a:pt x="274" y="0"/>
                    </a:moveTo>
                    <a:cubicBezTo>
                      <a:pt x="119" y="0"/>
                      <a:pt x="0" y="119"/>
                      <a:pt x="0" y="262"/>
                    </a:cubicBezTo>
                    <a:cubicBezTo>
                      <a:pt x="0" y="409"/>
                      <a:pt x="129" y="511"/>
                      <a:pt x="259" y="511"/>
                    </a:cubicBezTo>
                    <a:cubicBezTo>
                      <a:pt x="319" y="511"/>
                      <a:pt x="380" y="490"/>
                      <a:pt x="429" y="441"/>
                    </a:cubicBezTo>
                    <a:cubicBezTo>
                      <a:pt x="595" y="286"/>
                      <a:pt x="488" y="12"/>
                      <a:pt x="27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1" name="Google Shape;7791;p32"/>
              <p:cNvSpPr/>
              <p:nvPr/>
            </p:nvSpPr>
            <p:spPr>
              <a:xfrm>
                <a:off x="2369925" y="2624550"/>
                <a:ext cx="7475" cy="6475"/>
              </a:xfrm>
              <a:custGeom>
                <a:rect b="b" l="l" r="r" t="t"/>
                <a:pathLst>
                  <a:path extrusionOk="0" h="259" w="299">
                    <a:moveTo>
                      <a:pt x="132" y="1"/>
                    </a:moveTo>
                    <a:cubicBezTo>
                      <a:pt x="60" y="1"/>
                      <a:pt x="1" y="60"/>
                      <a:pt x="1" y="132"/>
                    </a:cubicBezTo>
                    <a:cubicBezTo>
                      <a:pt x="1" y="207"/>
                      <a:pt x="64" y="258"/>
                      <a:pt x="131" y="258"/>
                    </a:cubicBezTo>
                    <a:cubicBezTo>
                      <a:pt x="160" y="258"/>
                      <a:pt x="190" y="249"/>
                      <a:pt x="215" y="227"/>
                    </a:cubicBezTo>
                    <a:cubicBezTo>
                      <a:pt x="298" y="144"/>
                      <a:pt x="251" y="1"/>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2" name="Google Shape;7792;p32"/>
              <p:cNvSpPr/>
              <p:nvPr/>
            </p:nvSpPr>
            <p:spPr>
              <a:xfrm>
                <a:off x="2025825" y="2983825"/>
                <a:ext cx="7475" cy="6650"/>
              </a:xfrm>
              <a:custGeom>
                <a:rect b="b" l="l" r="r" t="t"/>
                <a:pathLst>
                  <a:path extrusionOk="0" h="266" w="299">
                    <a:moveTo>
                      <a:pt x="132" y="1"/>
                    </a:moveTo>
                    <a:cubicBezTo>
                      <a:pt x="60" y="1"/>
                      <a:pt x="1" y="60"/>
                      <a:pt x="1" y="132"/>
                    </a:cubicBezTo>
                    <a:cubicBezTo>
                      <a:pt x="1" y="212"/>
                      <a:pt x="61" y="266"/>
                      <a:pt x="126" y="266"/>
                    </a:cubicBezTo>
                    <a:cubicBezTo>
                      <a:pt x="157" y="266"/>
                      <a:pt x="188" y="254"/>
                      <a:pt x="215" y="227"/>
                    </a:cubicBezTo>
                    <a:cubicBezTo>
                      <a:pt x="299" y="155"/>
                      <a:pt x="251" y="13"/>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3" name="Google Shape;7793;p32"/>
              <p:cNvSpPr/>
              <p:nvPr/>
            </p:nvSpPr>
            <p:spPr>
              <a:xfrm>
                <a:off x="2667000" y="2083975"/>
                <a:ext cx="7750" cy="6400"/>
              </a:xfrm>
              <a:custGeom>
                <a:rect b="b" l="l" r="r" t="t"/>
                <a:pathLst>
                  <a:path extrusionOk="0" h="256" w="310">
                    <a:moveTo>
                      <a:pt x="125" y="1"/>
                    </a:moveTo>
                    <a:cubicBezTo>
                      <a:pt x="60" y="1"/>
                      <a:pt x="0" y="57"/>
                      <a:pt x="0" y="133"/>
                    </a:cubicBezTo>
                    <a:cubicBezTo>
                      <a:pt x="0" y="205"/>
                      <a:pt x="65" y="256"/>
                      <a:pt x="132" y="256"/>
                    </a:cubicBezTo>
                    <a:cubicBezTo>
                      <a:pt x="165" y="256"/>
                      <a:pt x="199" y="244"/>
                      <a:pt x="226" y="216"/>
                    </a:cubicBezTo>
                    <a:cubicBezTo>
                      <a:pt x="310" y="145"/>
                      <a:pt x="250" y="2"/>
                      <a:pt x="143" y="2"/>
                    </a:cubicBezTo>
                    <a:cubicBezTo>
                      <a:pt x="137" y="1"/>
                      <a:pt x="131" y="1"/>
                      <a:pt x="12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4" name="Google Shape;7794;p32"/>
              <p:cNvSpPr/>
              <p:nvPr/>
            </p:nvSpPr>
            <p:spPr>
              <a:xfrm>
                <a:off x="2303550" y="2080750"/>
                <a:ext cx="7475" cy="6450"/>
              </a:xfrm>
              <a:custGeom>
                <a:rect b="b" l="l" r="r" t="t"/>
                <a:pathLst>
                  <a:path extrusionOk="0" h="258" w="299">
                    <a:moveTo>
                      <a:pt x="131" y="0"/>
                    </a:moveTo>
                    <a:cubicBezTo>
                      <a:pt x="60" y="0"/>
                      <a:pt x="0" y="48"/>
                      <a:pt x="0" y="131"/>
                    </a:cubicBezTo>
                    <a:cubicBezTo>
                      <a:pt x="0" y="206"/>
                      <a:pt x="64" y="258"/>
                      <a:pt x="131" y="258"/>
                    </a:cubicBezTo>
                    <a:cubicBezTo>
                      <a:pt x="160" y="258"/>
                      <a:pt x="190" y="248"/>
                      <a:pt x="215" y="226"/>
                    </a:cubicBezTo>
                    <a:cubicBezTo>
                      <a:pt x="298" y="143"/>
                      <a:pt x="251" y="0"/>
                      <a:pt x="13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5" name="Google Shape;7795;p32"/>
              <p:cNvSpPr/>
              <p:nvPr/>
            </p:nvSpPr>
            <p:spPr>
              <a:xfrm>
                <a:off x="1918475" y="2471525"/>
                <a:ext cx="9650" cy="6625"/>
              </a:xfrm>
              <a:custGeom>
                <a:rect b="b" l="l" r="r" t="t"/>
                <a:pathLst>
                  <a:path extrusionOk="0" h="265" w="386">
                    <a:moveTo>
                      <a:pt x="177" y="1"/>
                    </a:moveTo>
                    <a:cubicBezTo>
                      <a:pt x="1" y="1"/>
                      <a:pt x="4" y="264"/>
                      <a:pt x="188" y="264"/>
                    </a:cubicBezTo>
                    <a:cubicBezTo>
                      <a:pt x="191" y="264"/>
                      <a:pt x="195" y="264"/>
                      <a:pt x="199" y="264"/>
                    </a:cubicBezTo>
                    <a:cubicBezTo>
                      <a:pt x="203" y="264"/>
                      <a:pt x="207" y="264"/>
                      <a:pt x="210" y="264"/>
                    </a:cubicBezTo>
                    <a:cubicBezTo>
                      <a:pt x="383" y="264"/>
                      <a:pt x="386" y="1"/>
                      <a:pt x="220" y="1"/>
                    </a:cubicBezTo>
                    <a:cubicBezTo>
                      <a:pt x="214" y="1"/>
                      <a:pt x="207" y="1"/>
                      <a:pt x="199" y="2"/>
                    </a:cubicBezTo>
                    <a:cubicBezTo>
                      <a:pt x="191" y="1"/>
                      <a:pt x="184" y="1"/>
                      <a:pt x="17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6" name="Google Shape;7796;p32"/>
              <p:cNvSpPr/>
              <p:nvPr/>
            </p:nvSpPr>
            <p:spPr>
              <a:xfrm>
                <a:off x="2306625" y="3102300"/>
                <a:ext cx="7675" cy="6650"/>
              </a:xfrm>
              <a:custGeom>
                <a:rect b="b" l="l" r="r" t="t"/>
                <a:pathLst>
                  <a:path extrusionOk="0" h="266" w="307">
                    <a:moveTo>
                      <a:pt x="139" y="0"/>
                    </a:moveTo>
                    <a:cubicBezTo>
                      <a:pt x="68" y="0"/>
                      <a:pt x="8" y="60"/>
                      <a:pt x="8" y="131"/>
                    </a:cubicBezTo>
                    <a:cubicBezTo>
                      <a:pt x="0" y="212"/>
                      <a:pt x="63" y="265"/>
                      <a:pt x="131" y="265"/>
                    </a:cubicBezTo>
                    <a:cubicBezTo>
                      <a:pt x="163" y="265"/>
                      <a:pt x="196" y="253"/>
                      <a:pt x="223" y="227"/>
                    </a:cubicBezTo>
                    <a:cubicBezTo>
                      <a:pt x="306" y="143"/>
                      <a:pt x="258" y="12"/>
                      <a:pt x="139"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7" name="Google Shape;7797;p32"/>
              <p:cNvSpPr/>
              <p:nvPr/>
            </p:nvSpPr>
            <p:spPr>
              <a:xfrm>
                <a:off x="2209300" y="3393375"/>
                <a:ext cx="7650" cy="6375"/>
              </a:xfrm>
              <a:custGeom>
                <a:rect b="b" l="l" r="r" t="t"/>
                <a:pathLst>
                  <a:path extrusionOk="0" h="255" w="306">
                    <a:moveTo>
                      <a:pt x="121" y="0"/>
                    </a:moveTo>
                    <a:cubicBezTo>
                      <a:pt x="58" y="0"/>
                      <a:pt x="8" y="55"/>
                      <a:pt x="8" y="121"/>
                    </a:cubicBezTo>
                    <a:cubicBezTo>
                      <a:pt x="0" y="201"/>
                      <a:pt x="63" y="255"/>
                      <a:pt x="131" y="255"/>
                    </a:cubicBezTo>
                    <a:cubicBezTo>
                      <a:pt x="163" y="255"/>
                      <a:pt x="196" y="243"/>
                      <a:pt x="222" y="216"/>
                    </a:cubicBezTo>
                    <a:cubicBezTo>
                      <a:pt x="306" y="145"/>
                      <a:pt x="258" y="2"/>
                      <a:pt x="139" y="2"/>
                    </a:cubicBezTo>
                    <a:cubicBezTo>
                      <a:pt x="133" y="1"/>
                      <a:pt x="127" y="0"/>
                      <a:pt x="12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8" name="Google Shape;7798;p32"/>
              <p:cNvSpPr/>
              <p:nvPr/>
            </p:nvSpPr>
            <p:spPr>
              <a:xfrm>
                <a:off x="2083875" y="3702375"/>
                <a:ext cx="7775" cy="6650"/>
              </a:xfrm>
              <a:custGeom>
                <a:rect b="b" l="l" r="r" t="t"/>
                <a:pathLst>
                  <a:path extrusionOk="0" h="266" w="311">
                    <a:moveTo>
                      <a:pt x="144" y="0"/>
                    </a:moveTo>
                    <a:cubicBezTo>
                      <a:pt x="60" y="0"/>
                      <a:pt x="1" y="60"/>
                      <a:pt x="1" y="131"/>
                    </a:cubicBezTo>
                    <a:cubicBezTo>
                      <a:pt x="1" y="212"/>
                      <a:pt x="66" y="265"/>
                      <a:pt x="135" y="265"/>
                    </a:cubicBezTo>
                    <a:cubicBezTo>
                      <a:pt x="167" y="265"/>
                      <a:pt x="200" y="253"/>
                      <a:pt x="227" y="227"/>
                    </a:cubicBezTo>
                    <a:cubicBezTo>
                      <a:pt x="310" y="143"/>
                      <a:pt x="251" y="0"/>
                      <a:pt x="14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9" name="Google Shape;7799;p32"/>
              <p:cNvSpPr/>
              <p:nvPr/>
            </p:nvSpPr>
            <p:spPr>
              <a:xfrm>
                <a:off x="2559225" y="3660700"/>
                <a:ext cx="6875" cy="6275"/>
              </a:xfrm>
              <a:custGeom>
                <a:rect b="b" l="l" r="r" t="t"/>
                <a:pathLst>
                  <a:path extrusionOk="0" h="251" w="275">
                    <a:moveTo>
                      <a:pt x="132" y="0"/>
                    </a:moveTo>
                    <a:cubicBezTo>
                      <a:pt x="60" y="0"/>
                      <a:pt x="1" y="48"/>
                      <a:pt x="1" y="120"/>
                    </a:cubicBezTo>
                    <a:cubicBezTo>
                      <a:pt x="1" y="203"/>
                      <a:pt x="60" y="250"/>
                      <a:pt x="132" y="250"/>
                    </a:cubicBezTo>
                    <a:cubicBezTo>
                      <a:pt x="215" y="250"/>
                      <a:pt x="275" y="203"/>
                      <a:pt x="275" y="120"/>
                    </a:cubicBezTo>
                    <a:cubicBezTo>
                      <a:pt x="275" y="48"/>
                      <a:pt x="215" y="0"/>
                      <a:pt x="13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0" name="Google Shape;7800;p32"/>
              <p:cNvSpPr/>
              <p:nvPr/>
            </p:nvSpPr>
            <p:spPr>
              <a:xfrm>
                <a:off x="2366350" y="4374475"/>
                <a:ext cx="6875" cy="6575"/>
              </a:xfrm>
              <a:custGeom>
                <a:rect b="b" l="l" r="r" t="t"/>
                <a:pathLst>
                  <a:path extrusionOk="0" h="263" w="275">
                    <a:moveTo>
                      <a:pt x="144" y="1"/>
                    </a:moveTo>
                    <a:cubicBezTo>
                      <a:pt x="60" y="1"/>
                      <a:pt x="1" y="60"/>
                      <a:pt x="1" y="132"/>
                    </a:cubicBezTo>
                    <a:cubicBezTo>
                      <a:pt x="1" y="203"/>
                      <a:pt x="60" y="263"/>
                      <a:pt x="144" y="263"/>
                    </a:cubicBezTo>
                    <a:cubicBezTo>
                      <a:pt x="215" y="263"/>
                      <a:pt x="275" y="203"/>
                      <a:pt x="275" y="132"/>
                    </a:cubicBezTo>
                    <a:cubicBezTo>
                      <a:pt x="275" y="60"/>
                      <a:pt x="215" y="1"/>
                      <a:pt x="14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1" name="Google Shape;7801;p32"/>
              <p:cNvSpPr/>
              <p:nvPr/>
            </p:nvSpPr>
            <p:spPr>
              <a:xfrm>
                <a:off x="3070300" y="3765175"/>
                <a:ext cx="7475" cy="6650"/>
              </a:xfrm>
              <a:custGeom>
                <a:rect b="b" l="l" r="r" t="t"/>
                <a:pathLst>
                  <a:path extrusionOk="0" h="266" w="299">
                    <a:moveTo>
                      <a:pt x="132" y="1"/>
                    </a:moveTo>
                    <a:cubicBezTo>
                      <a:pt x="61" y="1"/>
                      <a:pt x="1" y="60"/>
                      <a:pt x="1" y="132"/>
                    </a:cubicBezTo>
                    <a:cubicBezTo>
                      <a:pt x="1" y="212"/>
                      <a:pt x="61" y="266"/>
                      <a:pt x="126" y="266"/>
                    </a:cubicBezTo>
                    <a:cubicBezTo>
                      <a:pt x="157" y="266"/>
                      <a:pt x="188" y="254"/>
                      <a:pt x="215" y="227"/>
                    </a:cubicBezTo>
                    <a:cubicBezTo>
                      <a:pt x="299" y="143"/>
                      <a:pt x="251" y="12"/>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2" name="Google Shape;7802;p32"/>
              <p:cNvSpPr/>
              <p:nvPr/>
            </p:nvSpPr>
            <p:spPr>
              <a:xfrm>
                <a:off x="2988150" y="3991400"/>
                <a:ext cx="7475" cy="6450"/>
              </a:xfrm>
              <a:custGeom>
                <a:rect b="b" l="l" r="r" t="t"/>
                <a:pathLst>
                  <a:path extrusionOk="0" h="258" w="299">
                    <a:moveTo>
                      <a:pt x="132" y="0"/>
                    </a:moveTo>
                    <a:cubicBezTo>
                      <a:pt x="60" y="0"/>
                      <a:pt x="1" y="48"/>
                      <a:pt x="1" y="131"/>
                    </a:cubicBezTo>
                    <a:cubicBezTo>
                      <a:pt x="1" y="206"/>
                      <a:pt x="65" y="258"/>
                      <a:pt x="132" y="258"/>
                    </a:cubicBezTo>
                    <a:cubicBezTo>
                      <a:pt x="161" y="258"/>
                      <a:pt x="190" y="248"/>
                      <a:pt x="215" y="226"/>
                    </a:cubicBezTo>
                    <a:cubicBezTo>
                      <a:pt x="299" y="143"/>
                      <a:pt x="251" y="0"/>
                      <a:pt x="13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3" name="Google Shape;7803;p32"/>
              <p:cNvSpPr/>
              <p:nvPr/>
            </p:nvSpPr>
            <p:spPr>
              <a:xfrm>
                <a:off x="2795575" y="4192900"/>
                <a:ext cx="7475" cy="6650"/>
              </a:xfrm>
              <a:custGeom>
                <a:rect b="b" l="l" r="r" t="t"/>
                <a:pathLst>
                  <a:path extrusionOk="0" h="266" w="299">
                    <a:moveTo>
                      <a:pt x="131" y="1"/>
                    </a:moveTo>
                    <a:cubicBezTo>
                      <a:pt x="60" y="1"/>
                      <a:pt x="1" y="60"/>
                      <a:pt x="1" y="132"/>
                    </a:cubicBezTo>
                    <a:cubicBezTo>
                      <a:pt x="1" y="212"/>
                      <a:pt x="61" y="266"/>
                      <a:pt x="125" y="266"/>
                    </a:cubicBezTo>
                    <a:cubicBezTo>
                      <a:pt x="156" y="266"/>
                      <a:pt x="188" y="254"/>
                      <a:pt x="215" y="227"/>
                    </a:cubicBezTo>
                    <a:cubicBezTo>
                      <a:pt x="298" y="144"/>
                      <a:pt x="251" y="13"/>
                      <a:pt x="13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4" name="Google Shape;7804;p32"/>
              <p:cNvSpPr/>
              <p:nvPr/>
            </p:nvSpPr>
            <p:spPr>
              <a:xfrm>
                <a:off x="3423925" y="3518125"/>
                <a:ext cx="7775" cy="6650"/>
              </a:xfrm>
              <a:custGeom>
                <a:rect b="b" l="l" r="r" t="t"/>
                <a:pathLst>
                  <a:path extrusionOk="0" h="266" w="311">
                    <a:moveTo>
                      <a:pt x="143" y="0"/>
                    </a:moveTo>
                    <a:cubicBezTo>
                      <a:pt x="72" y="0"/>
                      <a:pt x="1" y="60"/>
                      <a:pt x="1" y="131"/>
                    </a:cubicBezTo>
                    <a:cubicBezTo>
                      <a:pt x="1" y="212"/>
                      <a:pt x="66" y="265"/>
                      <a:pt x="135" y="265"/>
                    </a:cubicBezTo>
                    <a:cubicBezTo>
                      <a:pt x="167" y="265"/>
                      <a:pt x="200" y="253"/>
                      <a:pt x="227" y="227"/>
                    </a:cubicBezTo>
                    <a:cubicBezTo>
                      <a:pt x="310" y="143"/>
                      <a:pt x="263" y="0"/>
                      <a:pt x="14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5" name="Google Shape;7805;p32"/>
              <p:cNvSpPr/>
              <p:nvPr/>
            </p:nvSpPr>
            <p:spPr>
              <a:xfrm>
                <a:off x="4689275" y="3780950"/>
                <a:ext cx="7750" cy="6650"/>
              </a:xfrm>
              <a:custGeom>
                <a:rect b="b" l="l" r="r" t="t"/>
                <a:pathLst>
                  <a:path extrusionOk="0" h="266" w="310">
                    <a:moveTo>
                      <a:pt x="143" y="1"/>
                    </a:moveTo>
                    <a:cubicBezTo>
                      <a:pt x="60" y="1"/>
                      <a:pt x="0" y="60"/>
                      <a:pt x="0" y="132"/>
                    </a:cubicBezTo>
                    <a:cubicBezTo>
                      <a:pt x="0" y="212"/>
                      <a:pt x="66" y="266"/>
                      <a:pt x="134" y="266"/>
                    </a:cubicBezTo>
                    <a:cubicBezTo>
                      <a:pt x="166" y="266"/>
                      <a:pt x="199" y="254"/>
                      <a:pt x="226" y="227"/>
                    </a:cubicBezTo>
                    <a:cubicBezTo>
                      <a:pt x="310" y="143"/>
                      <a:pt x="250" y="1"/>
                      <a:pt x="1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6" name="Google Shape;7806;p32"/>
              <p:cNvSpPr/>
              <p:nvPr/>
            </p:nvSpPr>
            <p:spPr>
              <a:xfrm>
                <a:off x="3730525" y="4181600"/>
                <a:ext cx="7450" cy="6450"/>
              </a:xfrm>
              <a:custGeom>
                <a:rect b="b" l="l" r="r" t="t"/>
                <a:pathLst>
                  <a:path extrusionOk="0" h="258" w="298">
                    <a:moveTo>
                      <a:pt x="131" y="0"/>
                    </a:moveTo>
                    <a:cubicBezTo>
                      <a:pt x="60" y="0"/>
                      <a:pt x="0" y="60"/>
                      <a:pt x="0" y="131"/>
                    </a:cubicBezTo>
                    <a:cubicBezTo>
                      <a:pt x="0" y="206"/>
                      <a:pt x="64" y="258"/>
                      <a:pt x="131" y="258"/>
                    </a:cubicBezTo>
                    <a:cubicBezTo>
                      <a:pt x="160" y="258"/>
                      <a:pt x="189" y="248"/>
                      <a:pt x="214" y="227"/>
                    </a:cubicBezTo>
                    <a:cubicBezTo>
                      <a:pt x="298" y="143"/>
                      <a:pt x="250" y="12"/>
                      <a:pt x="13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7" name="Google Shape;7807;p32"/>
              <p:cNvSpPr/>
              <p:nvPr/>
            </p:nvSpPr>
            <p:spPr>
              <a:xfrm>
                <a:off x="3041150" y="3291300"/>
                <a:ext cx="6850" cy="6575"/>
              </a:xfrm>
              <a:custGeom>
                <a:rect b="b" l="l" r="r" t="t"/>
                <a:pathLst>
                  <a:path extrusionOk="0" h="263" w="274">
                    <a:moveTo>
                      <a:pt x="143" y="1"/>
                    </a:moveTo>
                    <a:cubicBezTo>
                      <a:pt x="72" y="1"/>
                      <a:pt x="0" y="60"/>
                      <a:pt x="0" y="132"/>
                    </a:cubicBezTo>
                    <a:cubicBezTo>
                      <a:pt x="0" y="203"/>
                      <a:pt x="72" y="263"/>
                      <a:pt x="143" y="263"/>
                    </a:cubicBezTo>
                    <a:cubicBezTo>
                      <a:pt x="214" y="263"/>
                      <a:pt x="274" y="203"/>
                      <a:pt x="274" y="132"/>
                    </a:cubicBezTo>
                    <a:cubicBezTo>
                      <a:pt x="274" y="60"/>
                      <a:pt x="214" y="1"/>
                      <a:pt x="1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8" name="Google Shape;7808;p32"/>
              <p:cNvSpPr/>
              <p:nvPr/>
            </p:nvSpPr>
            <p:spPr>
              <a:xfrm>
                <a:off x="2792000" y="3183250"/>
                <a:ext cx="7775" cy="6650"/>
              </a:xfrm>
              <a:custGeom>
                <a:rect b="b" l="l" r="r" t="t"/>
                <a:pathLst>
                  <a:path extrusionOk="0" h="266" w="311">
                    <a:moveTo>
                      <a:pt x="144" y="1"/>
                    </a:moveTo>
                    <a:cubicBezTo>
                      <a:pt x="60" y="1"/>
                      <a:pt x="1" y="60"/>
                      <a:pt x="1" y="132"/>
                    </a:cubicBezTo>
                    <a:cubicBezTo>
                      <a:pt x="1" y="213"/>
                      <a:pt x="66" y="266"/>
                      <a:pt x="135" y="266"/>
                    </a:cubicBezTo>
                    <a:cubicBezTo>
                      <a:pt x="167" y="266"/>
                      <a:pt x="200" y="254"/>
                      <a:pt x="227" y="227"/>
                    </a:cubicBezTo>
                    <a:cubicBezTo>
                      <a:pt x="310" y="144"/>
                      <a:pt x="251" y="1"/>
                      <a:pt x="14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9" name="Google Shape;7809;p32"/>
              <p:cNvSpPr/>
              <p:nvPr/>
            </p:nvSpPr>
            <p:spPr>
              <a:xfrm>
                <a:off x="2931600" y="2869500"/>
                <a:ext cx="7775" cy="6500"/>
              </a:xfrm>
              <a:custGeom>
                <a:rect b="b" l="l" r="r" t="t"/>
                <a:pathLst>
                  <a:path extrusionOk="0" h="260" w="311">
                    <a:moveTo>
                      <a:pt x="123" y="0"/>
                    </a:moveTo>
                    <a:cubicBezTo>
                      <a:pt x="50" y="0"/>
                      <a:pt x="1" y="56"/>
                      <a:pt x="1" y="133"/>
                    </a:cubicBezTo>
                    <a:cubicBezTo>
                      <a:pt x="1" y="208"/>
                      <a:pt x="70" y="259"/>
                      <a:pt x="141" y="259"/>
                    </a:cubicBezTo>
                    <a:cubicBezTo>
                      <a:pt x="171" y="259"/>
                      <a:pt x="202" y="249"/>
                      <a:pt x="227" y="228"/>
                    </a:cubicBezTo>
                    <a:cubicBezTo>
                      <a:pt x="310" y="145"/>
                      <a:pt x="251" y="2"/>
                      <a:pt x="144" y="2"/>
                    </a:cubicBezTo>
                    <a:cubicBezTo>
                      <a:pt x="136" y="1"/>
                      <a:pt x="129" y="0"/>
                      <a:pt x="12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0" name="Google Shape;7810;p32"/>
              <p:cNvSpPr/>
              <p:nvPr/>
            </p:nvSpPr>
            <p:spPr>
              <a:xfrm>
                <a:off x="2775025" y="2452800"/>
                <a:ext cx="7475" cy="6675"/>
              </a:xfrm>
              <a:custGeom>
                <a:rect b="b" l="l" r="r" t="t"/>
                <a:pathLst>
                  <a:path extrusionOk="0" h="267" w="299">
                    <a:moveTo>
                      <a:pt x="132" y="1"/>
                    </a:moveTo>
                    <a:cubicBezTo>
                      <a:pt x="61" y="1"/>
                      <a:pt x="1" y="61"/>
                      <a:pt x="1" y="132"/>
                    </a:cubicBezTo>
                    <a:cubicBezTo>
                      <a:pt x="1" y="213"/>
                      <a:pt x="61" y="266"/>
                      <a:pt x="126" y="266"/>
                    </a:cubicBezTo>
                    <a:cubicBezTo>
                      <a:pt x="157" y="266"/>
                      <a:pt x="188" y="254"/>
                      <a:pt x="215" y="227"/>
                    </a:cubicBezTo>
                    <a:cubicBezTo>
                      <a:pt x="299" y="156"/>
                      <a:pt x="251" y="13"/>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1" name="Google Shape;7811;p32"/>
              <p:cNvSpPr/>
              <p:nvPr/>
            </p:nvSpPr>
            <p:spPr>
              <a:xfrm>
                <a:off x="3629900" y="2809400"/>
                <a:ext cx="7775" cy="6650"/>
              </a:xfrm>
              <a:custGeom>
                <a:rect b="b" l="l" r="r" t="t"/>
                <a:pathLst>
                  <a:path extrusionOk="0" h="266" w="311">
                    <a:moveTo>
                      <a:pt x="144" y="1"/>
                    </a:moveTo>
                    <a:cubicBezTo>
                      <a:pt x="72" y="1"/>
                      <a:pt x="1" y="60"/>
                      <a:pt x="1" y="132"/>
                    </a:cubicBezTo>
                    <a:cubicBezTo>
                      <a:pt x="1" y="212"/>
                      <a:pt x="66" y="266"/>
                      <a:pt x="135" y="266"/>
                    </a:cubicBezTo>
                    <a:cubicBezTo>
                      <a:pt x="167" y="266"/>
                      <a:pt x="200" y="254"/>
                      <a:pt x="227" y="227"/>
                    </a:cubicBezTo>
                    <a:cubicBezTo>
                      <a:pt x="310" y="144"/>
                      <a:pt x="251" y="1"/>
                      <a:pt x="14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2" name="Google Shape;7812;p32"/>
              <p:cNvSpPr/>
              <p:nvPr/>
            </p:nvSpPr>
            <p:spPr>
              <a:xfrm>
                <a:off x="3815350" y="3113600"/>
                <a:ext cx="7450" cy="6650"/>
              </a:xfrm>
              <a:custGeom>
                <a:rect b="b" l="l" r="r" t="t"/>
                <a:pathLst>
                  <a:path extrusionOk="0" h="266" w="298">
                    <a:moveTo>
                      <a:pt x="131" y="1"/>
                    </a:moveTo>
                    <a:cubicBezTo>
                      <a:pt x="60" y="1"/>
                      <a:pt x="0" y="60"/>
                      <a:pt x="0" y="132"/>
                    </a:cubicBezTo>
                    <a:cubicBezTo>
                      <a:pt x="0" y="213"/>
                      <a:pt x="61" y="266"/>
                      <a:pt x="125" y="266"/>
                    </a:cubicBezTo>
                    <a:cubicBezTo>
                      <a:pt x="156" y="266"/>
                      <a:pt x="188" y="254"/>
                      <a:pt x="215" y="227"/>
                    </a:cubicBezTo>
                    <a:cubicBezTo>
                      <a:pt x="298" y="156"/>
                      <a:pt x="250" y="13"/>
                      <a:pt x="13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3" name="Google Shape;7813;p32"/>
              <p:cNvSpPr/>
              <p:nvPr/>
            </p:nvSpPr>
            <p:spPr>
              <a:xfrm>
                <a:off x="2695275" y="3010025"/>
                <a:ext cx="6850" cy="6575"/>
              </a:xfrm>
              <a:custGeom>
                <a:rect b="b" l="l" r="r" t="t"/>
                <a:pathLst>
                  <a:path extrusionOk="0" h="263" w="274">
                    <a:moveTo>
                      <a:pt x="131" y="0"/>
                    </a:moveTo>
                    <a:cubicBezTo>
                      <a:pt x="60" y="0"/>
                      <a:pt x="0" y="60"/>
                      <a:pt x="0" y="131"/>
                    </a:cubicBezTo>
                    <a:cubicBezTo>
                      <a:pt x="0" y="203"/>
                      <a:pt x="60" y="262"/>
                      <a:pt x="131" y="262"/>
                    </a:cubicBezTo>
                    <a:cubicBezTo>
                      <a:pt x="203" y="262"/>
                      <a:pt x="274" y="203"/>
                      <a:pt x="274" y="131"/>
                    </a:cubicBezTo>
                    <a:cubicBezTo>
                      <a:pt x="274" y="60"/>
                      <a:pt x="203" y="0"/>
                      <a:pt x="13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4" name="Google Shape;7814;p32"/>
              <p:cNvSpPr/>
              <p:nvPr/>
            </p:nvSpPr>
            <p:spPr>
              <a:xfrm>
                <a:off x="1995775" y="2767725"/>
                <a:ext cx="7750" cy="6475"/>
              </a:xfrm>
              <a:custGeom>
                <a:rect b="b" l="l" r="r" t="t"/>
                <a:pathLst>
                  <a:path extrusionOk="0" h="259" w="310">
                    <a:moveTo>
                      <a:pt x="143" y="1"/>
                    </a:moveTo>
                    <a:cubicBezTo>
                      <a:pt x="72" y="1"/>
                      <a:pt x="12" y="60"/>
                      <a:pt x="0" y="132"/>
                    </a:cubicBezTo>
                    <a:cubicBezTo>
                      <a:pt x="0" y="207"/>
                      <a:pt x="70" y="258"/>
                      <a:pt x="141" y="258"/>
                    </a:cubicBezTo>
                    <a:cubicBezTo>
                      <a:pt x="171" y="258"/>
                      <a:pt x="201" y="249"/>
                      <a:pt x="227" y="227"/>
                    </a:cubicBezTo>
                    <a:cubicBezTo>
                      <a:pt x="310" y="144"/>
                      <a:pt x="250" y="1"/>
                      <a:pt x="1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5" name="Google Shape;7815;p32"/>
              <p:cNvSpPr/>
              <p:nvPr/>
            </p:nvSpPr>
            <p:spPr>
              <a:xfrm>
                <a:off x="1842475" y="2609675"/>
                <a:ext cx="7475" cy="6525"/>
              </a:xfrm>
              <a:custGeom>
                <a:rect b="b" l="l" r="r" t="t"/>
                <a:pathLst>
                  <a:path extrusionOk="0" h="261" w="299">
                    <a:moveTo>
                      <a:pt x="132" y="1"/>
                    </a:moveTo>
                    <a:cubicBezTo>
                      <a:pt x="60" y="1"/>
                      <a:pt x="1" y="60"/>
                      <a:pt x="1" y="132"/>
                    </a:cubicBezTo>
                    <a:cubicBezTo>
                      <a:pt x="1" y="212"/>
                      <a:pt x="61" y="260"/>
                      <a:pt x="126" y="260"/>
                    </a:cubicBezTo>
                    <a:cubicBezTo>
                      <a:pt x="157" y="260"/>
                      <a:pt x="188" y="250"/>
                      <a:pt x="215" y="227"/>
                    </a:cubicBezTo>
                    <a:cubicBezTo>
                      <a:pt x="298" y="143"/>
                      <a:pt x="251" y="12"/>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6" name="Google Shape;7816;p32"/>
              <p:cNvSpPr/>
              <p:nvPr/>
            </p:nvSpPr>
            <p:spPr>
              <a:xfrm>
                <a:off x="1810500" y="1837825"/>
                <a:ext cx="9225" cy="6625"/>
              </a:xfrm>
              <a:custGeom>
                <a:rect b="b" l="l" r="r" t="t"/>
                <a:pathLst>
                  <a:path extrusionOk="0" h="265" w="369">
                    <a:moveTo>
                      <a:pt x="164" y="0"/>
                    </a:moveTo>
                    <a:cubicBezTo>
                      <a:pt x="1" y="0"/>
                      <a:pt x="1" y="265"/>
                      <a:pt x="164" y="265"/>
                    </a:cubicBezTo>
                    <a:cubicBezTo>
                      <a:pt x="170" y="265"/>
                      <a:pt x="177" y="265"/>
                      <a:pt x="184" y="264"/>
                    </a:cubicBezTo>
                    <a:cubicBezTo>
                      <a:pt x="191" y="265"/>
                      <a:pt x="198" y="265"/>
                      <a:pt x="205" y="265"/>
                    </a:cubicBezTo>
                    <a:cubicBezTo>
                      <a:pt x="368" y="265"/>
                      <a:pt x="368" y="0"/>
                      <a:pt x="205" y="0"/>
                    </a:cubicBezTo>
                    <a:cubicBezTo>
                      <a:pt x="198" y="0"/>
                      <a:pt x="191" y="1"/>
                      <a:pt x="184" y="2"/>
                    </a:cubicBezTo>
                    <a:cubicBezTo>
                      <a:pt x="177" y="1"/>
                      <a:pt x="170" y="0"/>
                      <a:pt x="16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7" name="Google Shape;7817;p32"/>
              <p:cNvSpPr/>
              <p:nvPr/>
            </p:nvSpPr>
            <p:spPr>
              <a:xfrm>
                <a:off x="1120375" y="1474375"/>
                <a:ext cx="7450" cy="6400"/>
              </a:xfrm>
              <a:custGeom>
                <a:rect b="b" l="l" r="r" t="t"/>
                <a:pathLst>
                  <a:path extrusionOk="0" h="256" w="298">
                    <a:moveTo>
                      <a:pt x="113" y="1"/>
                    </a:moveTo>
                    <a:cubicBezTo>
                      <a:pt x="50" y="1"/>
                      <a:pt x="0" y="57"/>
                      <a:pt x="0" y="133"/>
                    </a:cubicBezTo>
                    <a:cubicBezTo>
                      <a:pt x="0" y="205"/>
                      <a:pt x="59" y="256"/>
                      <a:pt x="124" y="256"/>
                    </a:cubicBezTo>
                    <a:cubicBezTo>
                      <a:pt x="155" y="256"/>
                      <a:pt x="187" y="244"/>
                      <a:pt x="214" y="217"/>
                    </a:cubicBezTo>
                    <a:cubicBezTo>
                      <a:pt x="298" y="145"/>
                      <a:pt x="250" y="2"/>
                      <a:pt x="131" y="2"/>
                    </a:cubicBezTo>
                    <a:cubicBezTo>
                      <a:pt x="125" y="1"/>
                      <a:pt x="119" y="1"/>
                      <a:pt x="11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8" name="Google Shape;7818;p32"/>
              <p:cNvSpPr/>
              <p:nvPr/>
            </p:nvSpPr>
            <p:spPr>
              <a:xfrm>
                <a:off x="1754675" y="1531525"/>
                <a:ext cx="7750" cy="6400"/>
              </a:xfrm>
              <a:custGeom>
                <a:rect b="b" l="l" r="r" t="t"/>
                <a:pathLst>
                  <a:path extrusionOk="0" h="256" w="310">
                    <a:moveTo>
                      <a:pt x="125" y="1"/>
                    </a:moveTo>
                    <a:cubicBezTo>
                      <a:pt x="60" y="1"/>
                      <a:pt x="0" y="57"/>
                      <a:pt x="0" y="133"/>
                    </a:cubicBezTo>
                    <a:cubicBezTo>
                      <a:pt x="0" y="205"/>
                      <a:pt x="65" y="256"/>
                      <a:pt x="133" y="256"/>
                    </a:cubicBezTo>
                    <a:cubicBezTo>
                      <a:pt x="166" y="256"/>
                      <a:pt x="199" y="244"/>
                      <a:pt x="227" y="217"/>
                    </a:cubicBezTo>
                    <a:cubicBezTo>
                      <a:pt x="310" y="145"/>
                      <a:pt x="250" y="2"/>
                      <a:pt x="143" y="2"/>
                    </a:cubicBezTo>
                    <a:cubicBezTo>
                      <a:pt x="137" y="1"/>
                      <a:pt x="131" y="1"/>
                      <a:pt x="12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9" name="Google Shape;7819;p32"/>
              <p:cNvSpPr/>
              <p:nvPr/>
            </p:nvSpPr>
            <p:spPr>
              <a:xfrm>
                <a:off x="1641050" y="1002925"/>
                <a:ext cx="7675" cy="6650"/>
              </a:xfrm>
              <a:custGeom>
                <a:rect b="b" l="l" r="r" t="t"/>
                <a:pathLst>
                  <a:path extrusionOk="0" h="266" w="307">
                    <a:moveTo>
                      <a:pt x="140" y="1"/>
                    </a:moveTo>
                    <a:cubicBezTo>
                      <a:pt x="69" y="1"/>
                      <a:pt x="9" y="60"/>
                      <a:pt x="9" y="132"/>
                    </a:cubicBezTo>
                    <a:cubicBezTo>
                      <a:pt x="1" y="212"/>
                      <a:pt x="64" y="266"/>
                      <a:pt x="132" y="266"/>
                    </a:cubicBezTo>
                    <a:cubicBezTo>
                      <a:pt x="164" y="266"/>
                      <a:pt x="197" y="254"/>
                      <a:pt x="223" y="227"/>
                    </a:cubicBezTo>
                    <a:cubicBezTo>
                      <a:pt x="307" y="144"/>
                      <a:pt x="259" y="1"/>
                      <a:pt x="14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0" name="Google Shape;7820;p32"/>
              <p:cNvSpPr/>
              <p:nvPr/>
            </p:nvSpPr>
            <p:spPr>
              <a:xfrm>
                <a:off x="1448075" y="2492100"/>
                <a:ext cx="7775" cy="6650"/>
              </a:xfrm>
              <a:custGeom>
                <a:rect b="b" l="l" r="r" t="t"/>
                <a:pathLst>
                  <a:path extrusionOk="0" h="266" w="311">
                    <a:moveTo>
                      <a:pt x="144" y="1"/>
                    </a:moveTo>
                    <a:cubicBezTo>
                      <a:pt x="72" y="1"/>
                      <a:pt x="13" y="60"/>
                      <a:pt x="1" y="132"/>
                    </a:cubicBezTo>
                    <a:cubicBezTo>
                      <a:pt x="1" y="212"/>
                      <a:pt x="67" y="266"/>
                      <a:pt x="135" y="266"/>
                    </a:cubicBezTo>
                    <a:cubicBezTo>
                      <a:pt x="167" y="266"/>
                      <a:pt x="200" y="254"/>
                      <a:pt x="227" y="227"/>
                    </a:cubicBezTo>
                    <a:cubicBezTo>
                      <a:pt x="310" y="155"/>
                      <a:pt x="263" y="13"/>
                      <a:pt x="14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1" name="Google Shape;7821;p32"/>
              <p:cNvSpPr/>
              <p:nvPr/>
            </p:nvSpPr>
            <p:spPr>
              <a:xfrm>
                <a:off x="1562550" y="2880800"/>
                <a:ext cx="9225" cy="6650"/>
              </a:xfrm>
              <a:custGeom>
                <a:rect b="b" l="l" r="r" t="t"/>
                <a:pathLst>
                  <a:path extrusionOk="0" h="266" w="369">
                    <a:moveTo>
                      <a:pt x="164" y="1"/>
                    </a:moveTo>
                    <a:cubicBezTo>
                      <a:pt x="1" y="1"/>
                      <a:pt x="1" y="265"/>
                      <a:pt x="164" y="265"/>
                    </a:cubicBezTo>
                    <a:cubicBezTo>
                      <a:pt x="171" y="265"/>
                      <a:pt x="177" y="265"/>
                      <a:pt x="184" y="264"/>
                    </a:cubicBezTo>
                    <a:cubicBezTo>
                      <a:pt x="191" y="265"/>
                      <a:pt x="198" y="265"/>
                      <a:pt x="205" y="265"/>
                    </a:cubicBezTo>
                    <a:cubicBezTo>
                      <a:pt x="368" y="265"/>
                      <a:pt x="368" y="1"/>
                      <a:pt x="205" y="1"/>
                    </a:cubicBezTo>
                    <a:cubicBezTo>
                      <a:pt x="198" y="1"/>
                      <a:pt x="191" y="1"/>
                      <a:pt x="184" y="2"/>
                    </a:cubicBezTo>
                    <a:cubicBezTo>
                      <a:pt x="177" y="1"/>
                      <a:pt x="171" y="1"/>
                      <a:pt x="16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2" name="Google Shape;7822;p32"/>
              <p:cNvSpPr/>
              <p:nvPr/>
            </p:nvSpPr>
            <p:spPr>
              <a:xfrm>
                <a:off x="2004500" y="2263775"/>
                <a:ext cx="9350" cy="6600"/>
              </a:xfrm>
              <a:custGeom>
                <a:rect b="b" l="l" r="r" t="t"/>
                <a:pathLst>
                  <a:path extrusionOk="0" h="264" w="374">
                    <a:moveTo>
                      <a:pt x="166" y="0"/>
                    </a:moveTo>
                    <a:cubicBezTo>
                      <a:pt x="0" y="0"/>
                      <a:pt x="4" y="264"/>
                      <a:pt x="176" y="264"/>
                    </a:cubicBezTo>
                    <a:cubicBezTo>
                      <a:pt x="180" y="264"/>
                      <a:pt x="183" y="264"/>
                      <a:pt x="187" y="263"/>
                    </a:cubicBezTo>
                    <a:cubicBezTo>
                      <a:pt x="191" y="264"/>
                      <a:pt x="195" y="264"/>
                      <a:pt x="198" y="264"/>
                    </a:cubicBezTo>
                    <a:cubicBezTo>
                      <a:pt x="371" y="264"/>
                      <a:pt x="374" y="0"/>
                      <a:pt x="208" y="0"/>
                    </a:cubicBezTo>
                    <a:cubicBezTo>
                      <a:pt x="202" y="0"/>
                      <a:pt x="195" y="1"/>
                      <a:pt x="187" y="2"/>
                    </a:cubicBezTo>
                    <a:cubicBezTo>
                      <a:pt x="180" y="1"/>
                      <a:pt x="173" y="0"/>
                      <a:pt x="16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3" name="Google Shape;7823;p32"/>
              <p:cNvSpPr/>
              <p:nvPr/>
            </p:nvSpPr>
            <p:spPr>
              <a:xfrm>
                <a:off x="1084350" y="2031025"/>
                <a:ext cx="7475" cy="6600"/>
              </a:xfrm>
              <a:custGeom>
                <a:rect b="b" l="l" r="r" t="t"/>
                <a:pathLst>
                  <a:path extrusionOk="0" h="264" w="299">
                    <a:moveTo>
                      <a:pt x="131" y="1"/>
                    </a:moveTo>
                    <a:cubicBezTo>
                      <a:pt x="60" y="1"/>
                      <a:pt x="0" y="60"/>
                      <a:pt x="0" y="132"/>
                    </a:cubicBezTo>
                    <a:cubicBezTo>
                      <a:pt x="0" y="206"/>
                      <a:pt x="64" y="264"/>
                      <a:pt x="130" y="264"/>
                    </a:cubicBezTo>
                    <a:cubicBezTo>
                      <a:pt x="160" y="264"/>
                      <a:pt x="189" y="253"/>
                      <a:pt x="215" y="227"/>
                    </a:cubicBezTo>
                    <a:cubicBezTo>
                      <a:pt x="298" y="144"/>
                      <a:pt x="251" y="1"/>
                      <a:pt x="13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4" name="Google Shape;7824;p32"/>
              <p:cNvSpPr/>
              <p:nvPr/>
            </p:nvSpPr>
            <p:spPr>
              <a:xfrm>
                <a:off x="1136450" y="2258750"/>
                <a:ext cx="7450" cy="6450"/>
              </a:xfrm>
              <a:custGeom>
                <a:rect b="b" l="l" r="r" t="t"/>
                <a:pathLst>
                  <a:path extrusionOk="0" h="258" w="298">
                    <a:moveTo>
                      <a:pt x="131" y="0"/>
                    </a:moveTo>
                    <a:cubicBezTo>
                      <a:pt x="60" y="0"/>
                      <a:pt x="0" y="48"/>
                      <a:pt x="0" y="131"/>
                    </a:cubicBezTo>
                    <a:cubicBezTo>
                      <a:pt x="0" y="206"/>
                      <a:pt x="64" y="258"/>
                      <a:pt x="131" y="258"/>
                    </a:cubicBezTo>
                    <a:cubicBezTo>
                      <a:pt x="160" y="258"/>
                      <a:pt x="189" y="248"/>
                      <a:pt x="214" y="226"/>
                    </a:cubicBezTo>
                    <a:cubicBezTo>
                      <a:pt x="298" y="143"/>
                      <a:pt x="250" y="0"/>
                      <a:pt x="13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5" name="Google Shape;7825;p32"/>
              <p:cNvSpPr/>
              <p:nvPr/>
            </p:nvSpPr>
            <p:spPr>
              <a:xfrm>
                <a:off x="2517275" y="1742000"/>
                <a:ext cx="7750" cy="6475"/>
              </a:xfrm>
              <a:custGeom>
                <a:rect b="b" l="l" r="r" t="t"/>
                <a:pathLst>
                  <a:path extrusionOk="0" h="259" w="310">
                    <a:moveTo>
                      <a:pt x="143" y="1"/>
                    </a:moveTo>
                    <a:cubicBezTo>
                      <a:pt x="60" y="1"/>
                      <a:pt x="0" y="60"/>
                      <a:pt x="0" y="132"/>
                    </a:cubicBezTo>
                    <a:cubicBezTo>
                      <a:pt x="0" y="207"/>
                      <a:pt x="70" y="258"/>
                      <a:pt x="140" y="258"/>
                    </a:cubicBezTo>
                    <a:cubicBezTo>
                      <a:pt x="171" y="258"/>
                      <a:pt x="201" y="249"/>
                      <a:pt x="226" y="227"/>
                    </a:cubicBezTo>
                    <a:cubicBezTo>
                      <a:pt x="310" y="144"/>
                      <a:pt x="250" y="1"/>
                      <a:pt x="1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6" name="Google Shape;7826;p32"/>
              <p:cNvSpPr/>
              <p:nvPr/>
            </p:nvSpPr>
            <p:spPr>
              <a:xfrm>
                <a:off x="2397900" y="1508950"/>
                <a:ext cx="6875" cy="6575"/>
              </a:xfrm>
              <a:custGeom>
                <a:rect b="b" l="l" r="r" t="t"/>
                <a:pathLst>
                  <a:path extrusionOk="0" h="263" w="275">
                    <a:moveTo>
                      <a:pt x="144" y="0"/>
                    </a:moveTo>
                    <a:cubicBezTo>
                      <a:pt x="60" y="0"/>
                      <a:pt x="1" y="60"/>
                      <a:pt x="1" y="131"/>
                    </a:cubicBezTo>
                    <a:cubicBezTo>
                      <a:pt x="1" y="203"/>
                      <a:pt x="60" y="262"/>
                      <a:pt x="144" y="262"/>
                    </a:cubicBezTo>
                    <a:cubicBezTo>
                      <a:pt x="215" y="262"/>
                      <a:pt x="275" y="203"/>
                      <a:pt x="275" y="131"/>
                    </a:cubicBezTo>
                    <a:cubicBezTo>
                      <a:pt x="275" y="60"/>
                      <a:pt x="215" y="0"/>
                      <a:pt x="14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7" name="Google Shape;7827;p32"/>
              <p:cNvSpPr/>
              <p:nvPr/>
            </p:nvSpPr>
            <p:spPr>
              <a:xfrm>
                <a:off x="2788725" y="1418150"/>
                <a:ext cx="7475" cy="6675"/>
              </a:xfrm>
              <a:custGeom>
                <a:rect b="b" l="l" r="r" t="t"/>
                <a:pathLst>
                  <a:path extrusionOk="0" h="267" w="299">
                    <a:moveTo>
                      <a:pt x="132" y="1"/>
                    </a:moveTo>
                    <a:cubicBezTo>
                      <a:pt x="60" y="1"/>
                      <a:pt x="1" y="60"/>
                      <a:pt x="1" y="132"/>
                    </a:cubicBezTo>
                    <a:cubicBezTo>
                      <a:pt x="1" y="213"/>
                      <a:pt x="61" y="266"/>
                      <a:pt x="126" y="266"/>
                    </a:cubicBezTo>
                    <a:cubicBezTo>
                      <a:pt x="156" y="266"/>
                      <a:pt x="188" y="254"/>
                      <a:pt x="215" y="227"/>
                    </a:cubicBezTo>
                    <a:cubicBezTo>
                      <a:pt x="298" y="156"/>
                      <a:pt x="251" y="13"/>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8" name="Google Shape;7828;p32"/>
              <p:cNvSpPr/>
              <p:nvPr/>
            </p:nvSpPr>
            <p:spPr>
              <a:xfrm>
                <a:off x="2573225" y="1144925"/>
                <a:ext cx="7775" cy="6450"/>
              </a:xfrm>
              <a:custGeom>
                <a:rect b="b" l="l" r="r" t="t"/>
                <a:pathLst>
                  <a:path extrusionOk="0" h="258" w="311">
                    <a:moveTo>
                      <a:pt x="132" y="0"/>
                    </a:moveTo>
                    <a:cubicBezTo>
                      <a:pt x="60" y="0"/>
                      <a:pt x="1" y="48"/>
                      <a:pt x="1" y="131"/>
                    </a:cubicBezTo>
                    <a:cubicBezTo>
                      <a:pt x="1" y="206"/>
                      <a:pt x="64" y="257"/>
                      <a:pt x="131" y="257"/>
                    </a:cubicBezTo>
                    <a:cubicBezTo>
                      <a:pt x="160" y="257"/>
                      <a:pt x="190" y="248"/>
                      <a:pt x="215" y="226"/>
                    </a:cubicBezTo>
                    <a:cubicBezTo>
                      <a:pt x="310" y="143"/>
                      <a:pt x="251" y="0"/>
                      <a:pt x="13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9" name="Google Shape;7829;p32"/>
              <p:cNvSpPr/>
              <p:nvPr/>
            </p:nvSpPr>
            <p:spPr>
              <a:xfrm>
                <a:off x="3230150" y="1622050"/>
                <a:ext cx="7475" cy="6650"/>
              </a:xfrm>
              <a:custGeom>
                <a:rect b="b" l="l" r="r" t="t"/>
                <a:pathLst>
                  <a:path extrusionOk="0" h="266" w="299">
                    <a:moveTo>
                      <a:pt x="132" y="1"/>
                    </a:moveTo>
                    <a:cubicBezTo>
                      <a:pt x="60" y="1"/>
                      <a:pt x="1" y="60"/>
                      <a:pt x="1" y="132"/>
                    </a:cubicBezTo>
                    <a:cubicBezTo>
                      <a:pt x="1" y="212"/>
                      <a:pt x="61" y="266"/>
                      <a:pt x="126" y="266"/>
                    </a:cubicBezTo>
                    <a:cubicBezTo>
                      <a:pt x="156" y="266"/>
                      <a:pt x="188" y="254"/>
                      <a:pt x="215" y="227"/>
                    </a:cubicBezTo>
                    <a:cubicBezTo>
                      <a:pt x="298" y="144"/>
                      <a:pt x="251" y="13"/>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0" name="Google Shape;7830;p32"/>
              <p:cNvSpPr/>
              <p:nvPr/>
            </p:nvSpPr>
            <p:spPr>
              <a:xfrm>
                <a:off x="3298900" y="1128550"/>
                <a:ext cx="7475" cy="6500"/>
              </a:xfrm>
              <a:custGeom>
                <a:rect b="b" l="l" r="r" t="t"/>
                <a:pathLst>
                  <a:path extrusionOk="0" h="260" w="299">
                    <a:moveTo>
                      <a:pt x="144" y="0"/>
                    </a:moveTo>
                    <a:cubicBezTo>
                      <a:pt x="61" y="0"/>
                      <a:pt x="1" y="60"/>
                      <a:pt x="1" y="131"/>
                    </a:cubicBezTo>
                    <a:cubicBezTo>
                      <a:pt x="1" y="212"/>
                      <a:pt x="67" y="260"/>
                      <a:pt x="132" y="260"/>
                    </a:cubicBezTo>
                    <a:cubicBezTo>
                      <a:pt x="162" y="260"/>
                      <a:pt x="192" y="249"/>
                      <a:pt x="215" y="226"/>
                    </a:cubicBezTo>
                    <a:cubicBezTo>
                      <a:pt x="299" y="143"/>
                      <a:pt x="251" y="12"/>
                      <a:pt x="14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1" name="Google Shape;7831;p32"/>
              <p:cNvSpPr/>
              <p:nvPr/>
            </p:nvSpPr>
            <p:spPr>
              <a:xfrm>
                <a:off x="3527800" y="2197100"/>
                <a:ext cx="7775" cy="6375"/>
              </a:xfrm>
              <a:custGeom>
                <a:rect b="b" l="l" r="r" t="t"/>
                <a:pathLst>
                  <a:path extrusionOk="0" h="255" w="311">
                    <a:moveTo>
                      <a:pt x="125" y="0"/>
                    </a:moveTo>
                    <a:cubicBezTo>
                      <a:pt x="61" y="0"/>
                      <a:pt x="1" y="55"/>
                      <a:pt x="1" y="121"/>
                    </a:cubicBezTo>
                    <a:cubicBezTo>
                      <a:pt x="1" y="201"/>
                      <a:pt x="67" y="255"/>
                      <a:pt x="135" y="255"/>
                    </a:cubicBezTo>
                    <a:cubicBezTo>
                      <a:pt x="167" y="255"/>
                      <a:pt x="200" y="243"/>
                      <a:pt x="227" y="216"/>
                    </a:cubicBezTo>
                    <a:cubicBezTo>
                      <a:pt x="310" y="144"/>
                      <a:pt x="251" y="2"/>
                      <a:pt x="144" y="2"/>
                    </a:cubicBezTo>
                    <a:cubicBezTo>
                      <a:pt x="138" y="1"/>
                      <a:pt x="131" y="0"/>
                      <a:pt x="12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2" name="Google Shape;7832;p32"/>
              <p:cNvSpPr/>
              <p:nvPr/>
            </p:nvSpPr>
            <p:spPr>
              <a:xfrm>
                <a:off x="3902050" y="2461450"/>
                <a:ext cx="7675" cy="6650"/>
              </a:xfrm>
              <a:custGeom>
                <a:rect b="b" l="l" r="r" t="t"/>
                <a:pathLst>
                  <a:path extrusionOk="0" h="266" w="307">
                    <a:moveTo>
                      <a:pt x="140" y="0"/>
                    </a:moveTo>
                    <a:cubicBezTo>
                      <a:pt x="68" y="0"/>
                      <a:pt x="9" y="60"/>
                      <a:pt x="9" y="131"/>
                    </a:cubicBezTo>
                    <a:cubicBezTo>
                      <a:pt x="1" y="212"/>
                      <a:pt x="64" y="265"/>
                      <a:pt x="131" y="265"/>
                    </a:cubicBezTo>
                    <a:cubicBezTo>
                      <a:pt x="163" y="265"/>
                      <a:pt x="196" y="253"/>
                      <a:pt x="223" y="226"/>
                    </a:cubicBezTo>
                    <a:cubicBezTo>
                      <a:pt x="307" y="143"/>
                      <a:pt x="259" y="0"/>
                      <a:pt x="14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3" name="Google Shape;7833;p32"/>
              <p:cNvSpPr/>
              <p:nvPr/>
            </p:nvSpPr>
            <p:spPr>
              <a:xfrm>
                <a:off x="3531375" y="2052175"/>
                <a:ext cx="7475" cy="6650"/>
              </a:xfrm>
              <a:custGeom>
                <a:rect b="b" l="l" r="r" t="t"/>
                <a:pathLst>
                  <a:path extrusionOk="0" h="266" w="299">
                    <a:moveTo>
                      <a:pt x="132" y="0"/>
                    </a:moveTo>
                    <a:cubicBezTo>
                      <a:pt x="60" y="0"/>
                      <a:pt x="1" y="60"/>
                      <a:pt x="1" y="131"/>
                    </a:cubicBezTo>
                    <a:cubicBezTo>
                      <a:pt x="1" y="212"/>
                      <a:pt x="61" y="265"/>
                      <a:pt x="126" y="265"/>
                    </a:cubicBezTo>
                    <a:cubicBezTo>
                      <a:pt x="156" y="265"/>
                      <a:pt x="188" y="253"/>
                      <a:pt x="215" y="226"/>
                    </a:cubicBezTo>
                    <a:cubicBezTo>
                      <a:pt x="298" y="143"/>
                      <a:pt x="251" y="0"/>
                      <a:pt x="13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4" name="Google Shape;7834;p32"/>
              <p:cNvSpPr/>
              <p:nvPr/>
            </p:nvSpPr>
            <p:spPr>
              <a:xfrm>
                <a:off x="1701100" y="2387900"/>
                <a:ext cx="14900" cy="12800"/>
              </a:xfrm>
              <a:custGeom>
                <a:rect b="b" l="l" r="r" t="t"/>
                <a:pathLst>
                  <a:path extrusionOk="0" h="512" w="596">
                    <a:moveTo>
                      <a:pt x="253" y="1"/>
                    </a:moveTo>
                    <a:cubicBezTo>
                      <a:pt x="109" y="1"/>
                      <a:pt x="0" y="115"/>
                      <a:pt x="0" y="251"/>
                    </a:cubicBezTo>
                    <a:cubicBezTo>
                      <a:pt x="0" y="407"/>
                      <a:pt x="130" y="512"/>
                      <a:pt x="261" y="512"/>
                    </a:cubicBezTo>
                    <a:cubicBezTo>
                      <a:pt x="321" y="512"/>
                      <a:pt x="381" y="490"/>
                      <a:pt x="429" y="442"/>
                    </a:cubicBezTo>
                    <a:cubicBezTo>
                      <a:pt x="596" y="275"/>
                      <a:pt x="488" y="1"/>
                      <a:pt x="274" y="1"/>
                    </a:cubicBezTo>
                    <a:cubicBezTo>
                      <a:pt x="267" y="1"/>
                      <a:pt x="260" y="1"/>
                      <a:pt x="25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5" name="Google Shape;7835;p32"/>
              <p:cNvSpPr/>
              <p:nvPr/>
            </p:nvSpPr>
            <p:spPr>
              <a:xfrm>
                <a:off x="864375" y="3061525"/>
                <a:ext cx="14925" cy="12800"/>
              </a:xfrm>
              <a:custGeom>
                <a:rect b="b" l="l" r="r" t="t"/>
                <a:pathLst>
                  <a:path extrusionOk="0" h="512" w="597">
                    <a:moveTo>
                      <a:pt x="275" y="0"/>
                    </a:moveTo>
                    <a:cubicBezTo>
                      <a:pt x="132" y="0"/>
                      <a:pt x="13" y="107"/>
                      <a:pt x="1" y="262"/>
                    </a:cubicBezTo>
                    <a:cubicBezTo>
                      <a:pt x="1" y="409"/>
                      <a:pt x="129" y="511"/>
                      <a:pt x="260" y="511"/>
                    </a:cubicBezTo>
                    <a:cubicBezTo>
                      <a:pt x="320" y="511"/>
                      <a:pt x="381" y="490"/>
                      <a:pt x="429" y="441"/>
                    </a:cubicBezTo>
                    <a:cubicBezTo>
                      <a:pt x="596" y="286"/>
                      <a:pt x="489" y="12"/>
                      <a:pt x="27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6" name="Google Shape;7836;p32"/>
              <p:cNvSpPr/>
              <p:nvPr/>
            </p:nvSpPr>
            <p:spPr>
              <a:xfrm>
                <a:off x="1461175" y="1886075"/>
                <a:ext cx="14925" cy="12850"/>
              </a:xfrm>
              <a:custGeom>
                <a:rect b="b" l="l" r="r" t="t"/>
                <a:pathLst>
                  <a:path extrusionOk="0" h="514" w="597">
                    <a:moveTo>
                      <a:pt x="263" y="1"/>
                    </a:moveTo>
                    <a:cubicBezTo>
                      <a:pt x="120" y="1"/>
                      <a:pt x="1" y="120"/>
                      <a:pt x="1" y="262"/>
                    </a:cubicBezTo>
                    <a:cubicBezTo>
                      <a:pt x="1" y="415"/>
                      <a:pt x="120" y="514"/>
                      <a:pt x="249" y="514"/>
                    </a:cubicBezTo>
                    <a:cubicBezTo>
                      <a:pt x="311" y="514"/>
                      <a:pt x="375" y="491"/>
                      <a:pt x="429" y="441"/>
                    </a:cubicBezTo>
                    <a:cubicBezTo>
                      <a:pt x="596" y="286"/>
                      <a:pt x="489" y="12"/>
                      <a:pt x="26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7" name="Google Shape;7837;p32"/>
              <p:cNvSpPr/>
              <p:nvPr/>
            </p:nvSpPr>
            <p:spPr>
              <a:xfrm>
                <a:off x="1077500" y="1742000"/>
                <a:ext cx="14900" cy="12800"/>
              </a:xfrm>
              <a:custGeom>
                <a:rect b="b" l="l" r="r" t="t"/>
                <a:pathLst>
                  <a:path extrusionOk="0" h="512" w="596">
                    <a:moveTo>
                      <a:pt x="274" y="1"/>
                    </a:moveTo>
                    <a:cubicBezTo>
                      <a:pt x="120" y="1"/>
                      <a:pt x="1" y="108"/>
                      <a:pt x="1" y="263"/>
                    </a:cubicBezTo>
                    <a:cubicBezTo>
                      <a:pt x="1" y="410"/>
                      <a:pt x="129" y="512"/>
                      <a:pt x="260" y="512"/>
                    </a:cubicBezTo>
                    <a:cubicBezTo>
                      <a:pt x="320" y="512"/>
                      <a:pt x="381" y="490"/>
                      <a:pt x="429" y="441"/>
                    </a:cubicBezTo>
                    <a:cubicBezTo>
                      <a:pt x="596" y="287"/>
                      <a:pt x="489" y="13"/>
                      <a:pt x="27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8" name="Google Shape;7838;p32"/>
              <p:cNvSpPr/>
              <p:nvPr/>
            </p:nvSpPr>
            <p:spPr>
              <a:xfrm>
                <a:off x="1835050" y="1697075"/>
                <a:ext cx="14900" cy="12775"/>
              </a:xfrm>
              <a:custGeom>
                <a:rect b="b" l="l" r="r" t="t"/>
                <a:pathLst>
                  <a:path extrusionOk="0" h="511" w="596">
                    <a:moveTo>
                      <a:pt x="274" y="0"/>
                    </a:moveTo>
                    <a:cubicBezTo>
                      <a:pt x="119" y="0"/>
                      <a:pt x="0" y="107"/>
                      <a:pt x="0" y="250"/>
                    </a:cubicBezTo>
                    <a:cubicBezTo>
                      <a:pt x="0" y="406"/>
                      <a:pt x="130" y="511"/>
                      <a:pt x="261" y="511"/>
                    </a:cubicBezTo>
                    <a:cubicBezTo>
                      <a:pt x="320" y="511"/>
                      <a:pt x="380" y="489"/>
                      <a:pt x="429" y="441"/>
                    </a:cubicBezTo>
                    <a:cubicBezTo>
                      <a:pt x="595" y="286"/>
                      <a:pt x="488" y="12"/>
                      <a:pt x="27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9" name="Google Shape;7839;p32"/>
              <p:cNvSpPr/>
              <p:nvPr/>
            </p:nvSpPr>
            <p:spPr>
              <a:xfrm>
                <a:off x="2043100" y="1415175"/>
                <a:ext cx="14900" cy="12800"/>
              </a:xfrm>
              <a:custGeom>
                <a:rect b="b" l="l" r="r" t="t"/>
                <a:pathLst>
                  <a:path extrusionOk="0" h="512" w="596">
                    <a:moveTo>
                      <a:pt x="262" y="1"/>
                    </a:moveTo>
                    <a:cubicBezTo>
                      <a:pt x="120" y="1"/>
                      <a:pt x="1" y="108"/>
                      <a:pt x="1" y="251"/>
                    </a:cubicBezTo>
                    <a:cubicBezTo>
                      <a:pt x="1" y="406"/>
                      <a:pt x="124" y="511"/>
                      <a:pt x="256" y="511"/>
                    </a:cubicBezTo>
                    <a:cubicBezTo>
                      <a:pt x="316" y="511"/>
                      <a:pt x="377" y="490"/>
                      <a:pt x="429" y="441"/>
                    </a:cubicBezTo>
                    <a:cubicBezTo>
                      <a:pt x="596" y="287"/>
                      <a:pt x="489" y="13"/>
                      <a:pt x="26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0" name="Google Shape;7840;p32"/>
              <p:cNvSpPr/>
              <p:nvPr/>
            </p:nvSpPr>
            <p:spPr>
              <a:xfrm>
                <a:off x="1567450" y="1319325"/>
                <a:ext cx="14900" cy="12700"/>
              </a:xfrm>
              <a:custGeom>
                <a:rect b="b" l="l" r="r" t="t"/>
                <a:pathLst>
                  <a:path extrusionOk="0" h="508" w="596">
                    <a:moveTo>
                      <a:pt x="243" y="0"/>
                    </a:moveTo>
                    <a:cubicBezTo>
                      <a:pt x="109" y="0"/>
                      <a:pt x="0" y="115"/>
                      <a:pt x="0" y="251"/>
                    </a:cubicBezTo>
                    <a:cubicBezTo>
                      <a:pt x="0" y="404"/>
                      <a:pt x="120" y="508"/>
                      <a:pt x="249" y="508"/>
                    </a:cubicBezTo>
                    <a:cubicBezTo>
                      <a:pt x="311" y="508"/>
                      <a:pt x="375" y="484"/>
                      <a:pt x="429" y="430"/>
                    </a:cubicBezTo>
                    <a:cubicBezTo>
                      <a:pt x="596" y="275"/>
                      <a:pt x="488" y="1"/>
                      <a:pt x="262" y="1"/>
                    </a:cubicBezTo>
                    <a:cubicBezTo>
                      <a:pt x="256" y="1"/>
                      <a:pt x="249" y="0"/>
                      <a:pt x="24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1" name="Google Shape;7841;p32"/>
              <p:cNvSpPr/>
              <p:nvPr/>
            </p:nvSpPr>
            <p:spPr>
              <a:xfrm>
                <a:off x="2514000" y="1936950"/>
                <a:ext cx="14900" cy="12575"/>
              </a:xfrm>
              <a:custGeom>
                <a:rect b="b" l="l" r="r" t="t"/>
                <a:pathLst>
                  <a:path extrusionOk="0" h="503" w="596">
                    <a:moveTo>
                      <a:pt x="253" y="1"/>
                    </a:moveTo>
                    <a:cubicBezTo>
                      <a:pt x="108" y="1"/>
                      <a:pt x="0" y="115"/>
                      <a:pt x="0" y="252"/>
                    </a:cubicBezTo>
                    <a:cubicBezTo>
                      <a:pt x="0" y="404"/>
                      <a:pt x="120" y="503"/>
                      <a:pt x="249" y="503"/>
                    </a:cubicBezTo>
                    <a:cubicBezTo>
                      <a:pt x="311" y="503"/>
                      <a:pt x="375" y="480"/>
                      <a:pt x="429" y="430"/>
                    </a:cubicBezTo>
                    <a:cubicBezTo>
                      <a:pt x="596" y="275"/>
                      <a:pt x="488" y="2"/>
                      <a:pt x="274" y="2"/>
                    </a:cubicBezTo>
                    <a:cubicBezTo>
                      <a:pt x="267" y="1"/>
                      <a:pt x="260" y="1"/>
                      <a:pt x="25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2" name="Google Shape;7842;p32"/>
              <p:cNvSpPr/>
              <p:nvPr/>
            </p:nvSpPr>
            <p:spPr>
              <a:xfrm>
                <a:off x="3094125" y="1260400"/>
                <a:ext cx="14900" cy="12850"/>
              </a:xfrm>
              <a:custGeom>
                <a:rect b="b" l="l" r="r" t="t"/>
                <a:pathLst>
                  <a:path extrusionOk="0" h="514" w="596">
                    <a:moveTo>
                      <a:pt x="274" y="1"/>
                    </a:moveTo>
                    <a:cubicBezTo>
                      <a:pt x="131" y="1"/>
                      <a:pt x="12" y="120"/>
                      <a:pt x="0" y="263"/>
                    </a:cubicBezTo>
                    <a:cubicBezTo>
                      <a:pt x="0" y="415"/>
                      <a:pt x="126" y="514"/>
                      <a:pt x="254" y="514"/>
                    </a:cubicBezTo>
                    <a:cubicBezTo>
                      <a:pt x="316" y="514"/>
                      <a:pt x="379" y="491"/>
                      <a:pt x="429" y="441"/>
                    </a:cubicBezTo>
                    <a:cubicBezTo>
                      <a:pt x="596" y="286"/>
                      <a:pt x="489" y="13"/>
                      <a:pt x="27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3" name="Google Shape;7843;p32"/>
              <p:cNvSpPr/>
              <p:nvPr/>
            </p:nvSpPr>
            <p:spPr>
              <a:xfrm>
                <a:off x="2049650" y="2034300"/>
                <a:ext cx="14900" cy="12800"/>
              </a:xfrm>
              <a:custGeom>
                <a:rect b="b" l="l" r="r" t="t"/>
                <a:pathLst>
                  <a:path extrusionOk="0" h="512" w="596">
                    <a:moveTo>
                      <a:pt x="274" y="1"/>
                    </a:moveTo>
                    <a:cubicBezTo>
                      <a:pt x="131" y="1"/>
                      <a:pt x="12" y="108"/>
                      <a:pt x="0" y="251"/>
                    </a:cubicBezTo>
                    <a:cubicBezTo>
                      <a:pt x="0" y="406"/>
                      <a:pt x="130" y="511"/>
                      <a:pt x="265" y="511"/>
                    </a:cubicBezTo>
                    <a:cubicBezTo>
                      <a:pt x="326" y="511"/>
                      <a:pt x="389" y="490"/>
                      <a:pt x="441" y="441"/>
                    </a:cubicBezTo>
                    <a:cubicBezTo>
                      <a:pt x="596" y="287"/>
                      <a:pt x="501" y="13"/>
                      <a:pt x="27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4" name="Google Shape;7844;p32"/>
              <p:cNvSpPr/>
              <p:nvPr/>
            </p:nvSpPr>
            <p:spPr>
              <a:xfrm>
                <a:off x="2491075" y="3399650"/>
                <a:ext cx="14900" cy="12800"/>
              </a:xfrm>
              <a:custGeom>
                <a:rect b="b" l="l" r="r" t="t"/>
                <a:pathLst>
                  <a:path extrusionOk="0" h="512" w="596">
                    <a:moveTo>
                      <a:pt x="274" y="1"/>
                    </a:moveTo>
                    <a:cubicBezTo>
                      <a:pt x="131" y="1"/>
                      <a:pt x="12" y="108"/>
                      <a:pt x="0" y="251"/>
                    </a:cubicBezTo>
                    <a:cubicBezTo>
                      <a:pt x="0" y="406"/>
                      <a:pt x="130" y="511"/>
                      <a:pt x="265" y="511"/>
                    </a:cubicBezTo>
                    <a:cubicBezTo>
                      <a:pt x="326" y="511"/>
                      <a:pt x="389" y="490"/>
                      <a:pt x="441" y="441"/>
                    </a:cubicBezTo>
                    <a:cubicBezTo>
                      <a:pt x="596" y="286"/>
                      <a:pt x="500" y="13"/>
                      <a:pt x="27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5" name="Google Shape;7845;p32"/>
              <p:cNvSpPr/>
              <p:nvPr/>
            </p:nvSpPr>
            <p:spPr>
              <a:xfrm>
                <a:off x="2840525" y="3715475"/>
                <a:ext cx="14900" cy="12800"/>
              </a:xfrm>
              <a:custGeom>
                <a:rect b="b" l="l" r="r" t="t"/>
                <a:pathLst>
                  <a:path extrusionOk="0" h="512" w="596">
                    <a:moveTo>
                      <a:pt x="262" y="0"/>
                    </a:moveTo>
                    <a:cubicBezTo>
                      <a:pt x="119" y="0"/>
                      <a:pt x="0" y="107"/>
                      <a:pt x="0" y="262"/>
                    </a:cubicBezTo>
                    <a:cubicBezTo>
                      <a:pt x="0" y="409"/>
                      <a:pt x="129" y="511"/>
                      <a:pt x="260" y="511"/>
                    </a:cubicBezTo>
                    <a:cubicBezTo>
                      <a:pt x="320" y="511"/>
                      <a:pt x="380" y="489"/>
                      <a:pt x="429" y="441"/>
                    </a:cubicBezTo>
                    <a:cubicBezTo>
                      <a:pt x="596" y="286"/>
                      <a:pt x="489" y="12"/>
                      <a:pt x="2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6" name="Google Shape;7846;p32"/>
              <p:cNvSpPr/>
              <p:nvPr/>
            </p:nvSpPr>
            <p:spPr>
              <a:xfrm>
                <a:off x="2212775" y="4039900"/>
                <a:ext cx="14900" cy="12800"/>
              </a:xfrm>
              <a:custGeom>
                <a:rect b="b" l="l" r="r" t="t"/>
                <a:pathLst>
                  <a:path extrusionOk="0" h="512" w="596">
                    <a:moveTo>
                      <a:pt x="262" y="1"/>
                    </a:moveTo>
                    <a:cubicBezTo>
                      <a:pt x="119" y="1"/>
                      <a:pt x="0" y="108"/>
                      <a:pt x="0" y="263"/>
                    </a:cubicBezTo>
                    <a:cubicBezTo>
                      <a:pt x="0" y="410"/>
                      <a:pt x="129" y="512"/>
                      <a:pt x="259" y="512"/>
                    </a:cubicBezTo>
                    <a:cubicBezTo>
                      <a:pt x="319" y="512"/>
                      <a:pt x="380" y="490"/>
                      <a:pt x="429" y="442"/>
                    </a:cubicBezTo>
                    <a:cubicBezTo>
                      <a:pt x="595" y="287"/>
                      <a:pt x="488" y="13"/>
                      <a:pt x="26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7" name="Google Shape;7847;p32"/>
              <p:cNvSpPr/>
              <p:nvPr/>
            </p:nvSpPr>
            <p:spPr>
              <a:xfrm>
                <a:off x="3233425" y="3608875"/>
                <a:ext cx="14900" cy="12600"/>
              </a:xfrm>
              <a:custGeom>
                <a:rect b="b" l="l" r="r" t="t"/>
                <a:pathLst>
                  <a:path extrusionOk="0" h="504" w="596">
                    <a:moveTo>
                      <a:pt x="255" y="1"/>
                    </a:moveTo>
                    <a:cubicBezTo>
                      <a:pt x="121" y="1"/>
                      <a:pt x="12" y="116"/>
                      <a:pt x="1" y="252"/>
                    </a:cubicBezTo>
                    <a:cubicBezTo>
                      <a:pt x="1" y="405"/>
                      <a:pt x="126" y="503"/>
                      <a:pt x="255" y="503"/>
                    </a:cubicBezTo>
                    <a:cubicBezTo>
                      <a:pt x="316" y="503"/>
                      <a:pt x="379" y="481"/>
                      <a:pt x="429" y="430"/>
                    </a:cubicBezTo>
                    <a:cubicBezTo>
                      <a:pt x="596" y="276"/>
                      <a:pt x="489" y="14"/>
                      <a:pt x="274" y="2"/>
                    </a:cubicBezTo>
                    <a:cubicBezTo>
                      <a:pt x="268" y="1"/>
                      <a:pt x="261" y="1"/>
                      <a:pt x="25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8" name="Google Shape;7848;p32"/>
              <p:cNvSpPr/>
              <p:nvPr/>
            </p:nvSpPr>
            <p:spPr>
              <a:xfrm>
                <a:off x="3660575" y="3771725"/>
                <a:ext cx="14900" cy="12775"/>
              </a:xfrm>
              <a:custGeom>
                <a:rect b="b" l="l" r="r" t="t"/>
                <a:pathLst>
                  <a:path extrusionOk="0" h="511" w="596">
                    <a:moveTo>
                      <a:pt x="262" y="0"/>
                    </a:moveTo>
                    <a:cubicBezTo>
                      <a:pt x="119" y="0"/>
                      <a:pt x="0" y="108"/>
                      <a:pt x="0" y="251"/>
                    </a:cubicBezTo>
                    <a:cubicBezTo>
                      <a:pt x="0" y="406"/>
                      <a:pt x="124" y="511"/>
                      <a:pt x="256" y="511"/>
                    </a:cubicBezTo>
                    <a:cubicBezTo>
                      <a:pt x="315" y="511"/>
                      <a:pt x="377" y="489"/>
                      <a:pt x="429" y="441"/>
                    </a:cubicBezTo>
                    <a:cubicBezTo>
                      <a:pt x="595" y="286"/>
                      <a:pt x="488" y="12"/>
                      <a:pt x="2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9" name="Google Shape;7849;p32"/>
              <p:cNvSpPr/>
              <p:nvPr/>
            </p:nvSpPr>
            <p:spPr>
              <a:xfrm>
                <a:off x="2879225" y="3022800"/>
                <a:ext cx="14900" cy="12800"/>
              </a:xfrm>
              <a:custGeom>
                <a:rect b="b" l="l" r="r" t="t"/>
                <a:pathLst>
                  <a:path extrusionOk="0" h="512" w="596">
                    <a:moveTo>
                      <a:pt x="253" y="1"/>
                    </a:moveTo>
                    <a:cubicBezTo>
                      <a:pt x="108" y="1"/>
                      <a:pt x="0" y="115"/>
                      <a:pt x="0" y="251"/>
                    </a:cubicBezTo>
                    <a:cubicBezTo>
                      <a:pt x="0" y="407"/>
                      <a:pt x="130" y="512"/>
                      <a:pt x="261" y="512"/>
                    </a:cubicBezTo>
                    <a:cubicBezTo>
                      <a:pt x="321" y="512"/>
                      <a:pt x="380" y="490"/>
                      <a:pt x="429" y="442"/>
                    </a:cubicBezTo>
                    <a:cubicBezTo>
                      <a:pt x="595" y="287"/>
                      <a:pt x="500" y="1"/>
                      <a:pt x="274" y="1"/>
                    </a:cubicBezTo>
                    <a:cubicBezTo>
                      <a:pt x="267" y="1"/>
                      <a:pt x="260" y="1"/>
                      <a:pt x="25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0" name="Google Shape;7850;p32"/>
              <p:cNvSpPr/>
              <p:nvPr/>
            </p:nvSpPr>
            <p:spPr>
              <a:xfrm>
                <a:off x="2879225" y="3450525"/>
                <a:ext cx="14900" cy="12825"/>
              </a:xfrm>
              <a:custGeom>
                <a:rect b="b" l="l" r="r" t="t"/>
                <a:pathLst>
                  <a:path extrusionOk="0" h="513" w="596">
                    <a:moveTo>
                      <a:pt x="253" y="1"/>
                    </a:moveTo>
                    <a:cubicBezTo>
                      <a:pt x="108" y="1"/>
                      <a:pt x="0" y="115"/>
                      <a:pt x="0" y="252"/>
                    </a:cubicBezTo>
                    <a:cubicBezTo>
                      <a:pt x="0" y="407"/>
                      <a:pt x="130" y="512"/>
                      <a:pt x="261" y="512"/>
                    </a:cubicBezTo>
                    <a:cubicBezTo>
                      <a:pt x="321" y="512"/>
                      <a:pt x="380" y="491"/>
                      <a:pt x="429" y="442"/>
                    </a:cubicBezTo>
                    <a:cubicBezTo>
                      <a:pt x="595" y="287"/>
                      <a:pt x="488" y="14"/>
                      <a:pt x="274" y="2"/>
                    </a:cubicBezTo>
                    <a:cubicBezTo>
                      <a:pt x="267" y="1"/>
                      <a:pt x="260" y="1"/>
                      <a:pt x="25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1" name="Google Shape;7851;p32"/>
              <p:cNvSpPr/>
              <p:nvPr/>
            </p:nvSpPr>
            <p:spPr>
              <a:xfrm>
                <a:off x="3305175" y="3364825"/>
                <a:ext cx="14900" cy="12850"/>
              </a:xfrm>
              <a:custGeom>
                <a:rect b="b" l="l" r="r" t="t"/>
                <a:pathLst>
                  <a:path extrusionOk="0" h="514" w="596">
                    <a:moveTo>
                      <a:pt x="274" y="1"/>
                    </a:moveTo>
                    <a:cubicBezTo>
                      <a:pt x="119" y="1"/>
                      <a:pt x="0" y="120"/>
                      <a:pt x="0" y="263"/>
                    </a:cubicBezTo>
                    <a:cubicBezTo>
                      <a:pt x="0" y="416"/>
                      <a:pt x="125" y="514"/>
                      <a:pt x="258" y="514"/>
                    </a:cubicBezTo>
                    <a:cubicBezTo>
                      <a:pt x="321" y="514"/>
                      <a:pt x="387" y="491"/>
                      <a:pt x="441" y="441"/>
                    </a:cubicBezTo>
                    <a:cubicBezTo>
                      <a:pt x="595" y="286"/>
                      <a:pt x="488" y="13"/>
                      <a:pt x="27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2" name="Google Shape;7852;p32"/>
              <p:cNvSpPr/>
              <p:nvPr/>
            </p:nvSpPr>
            <p:spPr>
              <a:xfrm>
                <a:off x="4574375" y="2764450"/>
                <a:ext cx="14900" cy="12800"/>
              </a:xfrm>
              <a:custGeom>
                <a:rect b="b" l="l" r="r" t="t"/>
                <a:pathLst>
                  <a:path extrusionOk="0" h="512" w="596">
                    <a:moveTo>
                      <a:pt x="262" y="1"/>
                    </a:moveTo>
                    <a:cubicBezTo>
                      <a:pt x="119" y="1"/>
                      <a:pt x="0" y="120"/>
                      <a:pt x="0" y="263"/>
                    </a:cubicBezTo>
                    <a:cubicBezTo>
                      <a:pt x="0" y="410"/>
                      <a:pt x="129" y="512"/>
                      <a:pt x="259" y="512"/>
                    </a:cubicBezTo>
                    <a:cubicBezTo>
                      <a:pt x="320" y="512"/>
                      <a:pt x="380" y="490"/>
                      <a:pt x="429" y="441"/>
                    </a:cubicBezTo>
                    <a:cubicBezTo>
                      <a:pt x="596" y="287"/>
                      <a:pt x="488" y="13"/>
                      <a:pt x="26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3" name="Google Shape;7853;p32"/>
              <p:cNvSpPr/>
              <p:nvPr/>
            </p:nvSpPr>
            <p:spPr>
              <a:xfrm>
                <a:off x="3424225" y="2839175"/>
                <a:ext cx="13425" cy="12825"/>
              </a:xfrm>
              <a:custGeom>
                <a:rect b="b" l="l" r="r" t="t"/>
                <a:pathLst>
                  <a:path extrusionOk="0" h="513" w="537">
                    <a:moveTo>
                      <a:pt x="262" y="0"/>
                    </a:moveTo>
                    <a:cubicBezTo>
                      <a:pt x="120" y="0"/>
                      <a:pt x="1" y="107"/>
                      <a:pt x="1" y="250"/>
                    </a:cubicBezTo>
                    <a:cubicBezTo>
                      <a:pt x="1" y="393"/>
                      <a:pt x="120" y="512"/>
                      <a:pt x="262" y="512"/>
                    </a:cubicBezTo>
                    <a:cubicBezTo>
                      <a:pt x="417" y="512"/>
                      <a:pt x="536" y="393"/>
                      <a:pt x="536" y="250"/>
                    </a:cubicBezTo>
                    <a:cubicBezTo>
                      <a:pt x="536" y="107"/>
                      <a:pt x="417" y="0"/>
                      <a:pt x="2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4" name="Google Shape;7854;p32"/>
              <p:cNvSpPr/>
              <p:nvPr/>
            </p:nvSpPr>
            <p:spPr>
              <a:xfrm>
                <a:off x="3175975" y="2653725"/>
                <a:ext cx="13425" cy="12525"/>
              </a:xfrm>
              <a:custGeom>
                <a:rect b="b" l="l" r="r" t="t"/>
                <a:pathLst>
                  <a:path extrusionOk="0" h="501" w="537">
                    <a:moveTo>
                      <a:pt x="263" y="1"/>
                    </a:moveTo>
                    <a:cubicBezTo>
                      <a:pt x="120" y="1"/>
                      <a:pt x="1" y="108"/>
                      <a:pt x="1" y="251"/>
                    </a:cubicBezTo>
                    <a:cubicBezTo>
                      <a:pt x="1" y="394"/>
                      <a:pt x="120" y="501"/>
                      <a:pt x="263" y="501"/>
                    </a:cubicBezTo>
                    <a:cubicBezTo>
                      <a:pt x="417" y="501"/>
                      <a:pt x="536" y="394"/>
                      <a:pt x="536" y="251"/>
                    </a:cubicBezTo>
                    <a:cubicBezTo>
                      <a:pt x="536" y="108"/>
                      <a:pt x="417" y="1"/>
                      <a:pt x="26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5" name="Google Shape;7855;p32"/>
              <p:cNvSpPr/>
              <p:nvPr/>
            </p:nvSpPr>
            <p:spPr>
              <a:xfrm>
                <a:off x="4679450" y="2461750"/>
                <a:ext cx="13400" cy="12825"/>
              </a:xfrm>
              <a:custGeom>
                <a:rect b="b" l="l" r="r" t="t"/>
                <a:pathLst>
                  <a:path extrusionOk="0" h="513" w="536">
                    <a:moveTo>
                      <a:pt x="262" y="0"/>
                    </a:moveTo>
                    <a:cubicBezTo>
                      <a:pt x="119" y="0"/>
                      <a:pt x="0" y="119"/>
                      <a:pt x="0" y="250"/>
                    </a:cubicBezTo>
                    <a:cubicBezTo>
                      <a:pt x="0" y="393"/>
                      <a:pt x="119" y="512"/>
                      <a:pt x="262" y="512"/>
                    </a:cubicBezTo>
                    <a:cubicBezTo>
                      <a:pt x="417" y="512"/>
                      <a:pt x="536" y="393"/>
                      <a:pt x="536" y="250"/>
                    </a:cubicBezTo>
                    <a:cubicBezTo>
                      <a:pt x="536" y="119"/>
                      <a:pt x="417" y="0"/>
                      <a:pt x="2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6" name="Google Shape;7856;p32"/>
              <p:cNvSpPr/>
              <p:nvPr/>
            </p:nvSpPr>
            <p:spPr>
              <a:xfrm>
                <a:off x="4420475" y="2324825"/>
                <a:ext cx="13425" cy="12525"/>
              </a:xfrm>
              <a:custGeom>
                <a:rect b="b" l="l" r="r" t="t"/>
                <a:pathLst>
                  <a:path extrusionOk="0" h="501" w="537">
                    <a:moveTo>
                      <a:pt x="263" y="0"/>
                    </a:moveTo>
                    <a:cubicBezTo>
                      <a:pt x="120" y="0"/>
                      <a:pt x="1" y="107"/>
                      <a:pt x="1" y="250"/>
                    </a:cubicBezTo>
                    <a:cubicBezTo>
                      <a:pt x="1" y="393"/>
                      <a:pt x="120" y="500"/>
                      <a:pt x="263" y="500"/>
                    </a:cubicBezTo>
                    <a:cubicBezTo>
                      <a:pt x="417" y="500"/>
                      <a:pt x="537" y="393"/>
                      <a:pt x="537" y="250"/>
                    </a:cubicBezTo>
                    <a:cubicBezTo>
                      <a:pt x="537" y="107"/>
                      <a:pt x="417" y="0"/>
                      <a:pt x="26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7" name="Google Shape;7857;p32"/>
              <p:cNvSpPr/>
              <p:nvPr/>
            </p:nvSpPr>
            <p:spPr>
              <a:xfrm>
                <a:off x="4200800" y="2052175"/>
                <a:ext cx="13425" cy="12825"/>
              </a:xfrm>
              <a:custGeom>
                <a:rect b="b" l="l" r="r" t="t"/>
                <a:pathLst>
                  <a:path extrusionOk="0" h="513" w="537">
                    <a:moveTo>
                      <a:pt x="263" y="0"/>
                    </a:moveTo>
                    <a:cubicBezTo>
                      <a:pt x="120" y="0"/>
                      <a:pt x="1" y="119"/>
                      <a:pt x="1" y="262"/>
                    </a:cubicBezTo>
                    <a:cubicBezTo>
                      <a:pt x="1" y="393"/>
                      <a:pt x="120" y="512"/>
                      <a:pt x="263" y="512"/>
                    </a:cubicBezTo>
                    <a:cubicBezTo>
                      <a:pt x="406" y="512"/>
                      <a:pt x="537" y="393"/>
                      <a:pt x="537" y="262"/>
                    </a:cubicBezTo>
                    <a:cubicBezTo>
                      <a:pt x="537" y="119"/>
                      <a:pt x="406" y="0"/>
                      <a:pt x="26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8" name="Google Shape;7858;p32"/>
              <p:cNvSpPr/>
              <p:nvPr/>
            </p:nvSpPr>
            <p:spPr>
              <a:xfrm>
                <a:off x="2892600" y="2091725"/>
                <a:ext cx="14925" cy="12825"/>
              </a:xfrm>
              <a:custGeom>
                <a:rect b="b" l="l" r="r" t="t"/>
                <a:pathLst>
                  <a:path extrusionOk="0" h="513" w="597">
                    <a:moveTo>
                      <a:pt x="243" y="1"/>
                    </a:moveTo>
                    <a:cubicBezTo>
                      <a:pt x="109" y="1"/>
                      <a:pt x="1" y="116"/>
                      <a:pt x="1" y="252"/>
                    </a:cubicBezTo>
                    <a:cubicBezTo>
                      <a:pt x="1" y="407"/>
                      <a:pt x="125" y="512"/>
                      <a:pt x="256" y="512"/>
                    </a:cubicBezTo>
                    <a:cubicBezTo>
                      <a:pt x="316" y="512"/>
                      <a:pt x="378" y="491"/>
                      <a:pt x="430" y="442"/>
                    </a:cubicBezTo>
                    <a:cubicBezTo>
                      <a:pt x="596" y="287"/>
                      <a:pt x="489" y="14"/>
                      <a:pt x="263" y="2"/>
                    </a:cubicBezTo>
                    <a:cubicBezTo>
                      <a:pt x="256" y="1"/>
                      <a:pt x="250" y="1"/>
                      <a:pt x="2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9" name="Google Shape;7859;p32"/>
              <p:cNvSpPr/>
              <p:nvPr/>
            </p:nvSpPr>
            <p:spPr>
              <a:xfrm>
                <a:off x="3100975" y="1773550"/>
                <a:ext cx="14600" cy="12800"/>
              </a:xfrm>
              <a:custGeom>
                <a:rect b="b" l="l" r="r" t="t"/>
                <a:pathLst>
                  <a:path extrusionOk="0" h="512" w="584">
                    <a:moveTo>
                      <a:pt x="262" y="1"/>
                    </a:moveTo>
                    <a:cubicBezTo>
                      <a:pt x="119" y="1"/>
                      <a:pt x="0" y="108"/>
                      <a:pt x="0" y="251"/>
                    </a:cubicBezTo>
                    <a:cubicBezTo>
                      <a:pt x="0" y="407"/>
                      <a:pt x="124" y="511"/>
                      <a:pt x="256" y="511"/>
                    </a:cubicBezTo>
                    <a:cubicBezTo>
                      <a:pt x="316" y="511"/>
                      <a:pt x="377" y="490"/>
                      <a:pt x="429" y="442"/>
                    </a:cubicBezTo>
                    <a:cubicBezTo>
                      <a:pt x="584" y="287"/>
                      <a:pt x="488" y="13"/>
                      <a:pt x="26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0" name="Google Shape;7860;p32"/>
              <p:cNvSpPr/>
              <p:nvPr/>
            </p:nvSpPr>
            <p:spPr>
              <a:xfrm>
                <a:off x="2931900" y="1586050"/>
                <a:ext cx="14600" cy="12775"/>
              </a:xfrm>
              <a:custGeom>
                <a:rect b="b" l="l" r="r" t="t"/>
                <a:pathLst>
                  <a:path extrusionOk="0" h="511" w="584">
                    <a:moveTo>
                      <a:pt x="263" y="0"/>
                    </a:moveTo>
                    <a:cubicBezTo>
                      <a:pt x="120" y="0"/>
                      <a:pt x="1" y="107"/>
                      <a:pt x="1" y="250"/>
                    </a:cubicBezTo>
                    <a:cubicBezTo>
                      <a:pt x="1" y="406"/>
                      <a:pt x="124" y="511"/>
                      <a:pt x="256" y="511"/>
                    </a:cubicBezTo>
                    <a:cubicBezTo>
                      <a:pt x="316" y="511"/>
                      <a:pt x="377" y="489"/>
                      <a:pt x="429" y="441"/>
                    </a:cubicBezTo>
                    <a:cubicBezTo>
                      <a:pt x="584" y="286"/>
                      <a:pt x="489" y="12"/>
                      <a:pt x="26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1" name="Google Shape;7861;p32"/>
              <p:cNvSpPr/>
              <p:nvPr/>
            </p:nvSpPr>
            <p:spPr>
              <a:xfrm>
                <a:off x="3553400" y="1378850"/>
                <a:ext cx="14925" cy="12800"/>
              </a:xfrm>
              <a:custGeom>
                <a:rect b="b" l="l" r="r" t="t"/>
                <a:pathLst>
                  <a:path extrusionOk="0" h="512" w="597">
                    <a:moveTo>
                      <a:pt x="243" y="1"/>
                    </a:moveTo>
                    <a:cubicBezTo>
                      <a:pt x="109" y="1"/>
                      <a:pt x="1" y="115"/>
                      <a:pt x="1" y="251"/>
                    </a:cubicBezTo>
                    <a:cubicBezTo>
                      <a:pt x="1" y="407"/>
                      <a:pt x="130" y="512"/>
                      <a:pt x="262" y="512"/>
                    </a:cubicBezTo>
                    <a:cubicBezTo>
                      <a:pt x="321" y="512"/>
                      <a:pt x="381" y="490"/>
                      <a:pt x="429" y="442"/>
                    </a:cubicBezTo>
                    <a:cubicBezTo>
                      <a:pt x="596" y="275"/>
                      <a:pt x="489" y="1"/>
                      <a:pt x="263" y="1"/>
                    </a:cubicBezTo>
                    <a:cubicBezTo>
                      <a:pt x="256" y="1"/>
                      <a:pt x="250" y="1"/>
                      <a:pt x="2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2" name="Google Shape;7862;p32"/>
              <p:cNvSpPr/>
              <p:nvPr/>
            </p:nvSpPr>
            <p:spPr>
              <a:xfrm>
                <a:off x="3559950" y="2535850"/>
                <a:ext cx="14925" cy="12800"/>
              </a:xfrm>
              <a:custGeom>
                <a:rect b="b" l="l" r="r" t="t"/>
                <a:pathLst>
                  <a:path extrusionOk="0" h="512" w="597">
                    <a:moveTo>
                      <a:pt x="275" y="1"/>
                    </a:moveTo>
                    <a:cubicBezTo>
                      <a:pt x="132" y="1"/>
                      <a:pt x="13" y="108"/>
                      <a:pt x="1" y="251"/>
                    </a:cubicBezTo>
                    <a:cubicBezTo>
                      <a:pt x="1" y="406"/>
                      <a:pt x="130" y="511"/>
                      <a:pt x="265" y="511"/>
                    </a:cubicBezTo>
                    <a:cubicBezTo>
                      <a:pt x="327" y="511"/>
                      <a:pt x="389" y="490"/>
                      <a:pt x="441" y="441"/>
                    </a:cubicBezTo>
                    <a:cubicBezTo>
                      <a:pt x="596" y="287"/>
                      <a:pt x="501" y="13"/>
                      <a:pt x="27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3" name="Google Shape;7863;p32"/>
              <p:cNvSpPr/>
              <p:nvPr/>
            </p:nvSpPr>
            <p:spPr>
              <a:xfrm>
                <a:off x="3821900" y="2024775"/>
                <a:ext cx="14900" cy="12575"/>
              </a:xfrm>
              <a:custGeom>
                <a:rect b="b" l="l" r="r" t="t"/>
                <a:pathLst>
                  <a:path extrusionOk="0" h="503" w="596">
                    <a:moveTo>
                      <a:pt x="253" y="0"/>
                    </a:moveTo>
                    <a:cubicBezTo>
                      <a:pt x="109" y="0"/>
                      <a:pt x="0" y="115"/>
                      <a:pt x="0" y="251"/>
                    </a:cubicBezTo>
                    <a:cubicBezTo>
                      <a:pt x="0" y="404"/>
                      <a:pt x="125" y="502"/>
                      <a:pt x="254" y="502"/>
                    </a:cubicBezTo>
                    <a:cubicBezTo>
                      <a:pt x="316" y="502"/>
                      <a:pt x="379" y="480"/>
                      <a:pt x="429" y="429"/>
                    </a:cubicBezTo>
                    <a:cubicBezTo>
                      <a:pt x="596" y="275"/>
                      <a:pt x="488" y="1"/>
                      <a:pt x="274" y="1"/>
                    </a:cubicBezTo>
                    <a:cubicBezTo>
                      <a:pt x="267" y="0"/>
                      <a:pt x="260" y="0"/>
                      <a:pt x="25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4" name="Google Shape;7864;p32"/>
              <p:cNvSpPr/>
              <p:nvPr/>
            </p:nvSpPr>
            <p:spPr>
              <a:xfrm>
                <a:off x="3681400" y="3347875"/>
                <a:ext cx="14900" cy="12850"/>
              </a:xfrm>
              <a:custGeom>
                <a:rect b="b" l="l" r="r" t="t"/>
                <a:pathLst>
                  <a:path extrusionOk="0" h="514" w="596">
                    <a:moveTo>
                      <a:pt x="262" y="0"/>
                    </a:moveTo>
                    <a:cubicBezTo>
                      <a:pt x="120" y="0"/>
                      <a:pt x="1" y="119"/>
                      <a:pt x="1" y="262"/>
                    </a:cubicBezTo>
                    <a:cubicBezTo>
                      <a:pt x="1" y="415"/>
                      <a:pt x="126" y="513"/>
                      <a:pt x="254" y="513"/>
                    </a:cubicBezTo>
                    <a:cubicBezTo>
                      <a:pt x="316" y="513"/>
                      <a:pt x="379" y="491"/>
                      <a:pt x="429" y="441"/>
                    </a:cubicBezTo>
                    <a:cubicBezTo>
                      <a:pt x="596" y="286"/>
                      <a:pt x="489" y="12"/>
                      <a:pt x="2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5" name="Google Shape;7865;p32"/>
              <p:cNvSpPr/>
              <p:nvPr/>
            </p:nvSpPr>
            <p:spPr>
              <a:xfrm>
                <a:off x="3958825" y="3324350"/>
                <a:ext cx="14900" cy="12800"/>
              </a:xfrm>
              <a:custGeom>
                <a:rect b="b" l="l" r="r" t="t"/>
                <a:pathLst>
                  <a:path extrusionOk="0" h="512" w="596">
                    <a:moveTo>
                      <a:pt x="262" y="0"/>
                    </a:moveTo>
                    <a:cubicBezTo>
                      <a:pt x="119" y="0"/>
                      <a:pt x="0" y="119"/>
                      <a:pt x="0" y="262"/>
                    </a:cubicBezTo>
                    <a:cubicBezTo>
                      <a:pt x="0" y="409"/>
                      <a:pt x="129" y="511"/>
                      <a:pt x="259" y="511"/>
                    </a:cubicBezTo>
                    <a:cubicBezTo>
                      <a:pt x="319" y="511"/>
                      <a:pt x="380" y="490"/>
                      <a:pt x="429" y="441"/>
                    </a:cubicBezTo>
                    <a:cubicBezTo>
                      <a:pt x="595" y="286"/>
                      <a:pt x="488" y="12"/>
                      <a:pt x="2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6" name="Google Shape;7866;p32"/>
              <p:cNvSpPr/>
              <p:nvPr/>
            </p:nvSpPr>
            <p:spPr>
              <a:xfrm>
                <a:off x="4214200" y="3088300"/>
                <a:ext cx="14625" cy="12800"/>
              </a:xfrm>
              <a:custGeom>
                <a:rect b="b" l="l" r="r" t="t"/>
                <a:pathLst>
                  <a:path extrusionOk="0" h="512" w="585">
                    <a:moveTo>
                      <a:pt x="263" y="1"/>
                    </a:moveTo>
                    <a:cubicBezTo>
                      <a:pt x="120" y="1"/>
                      <a:pt x="1" y="108"/>
                      <a:pt x="1" y="251"/>
                    </a:cubicBezTo>
                    <a:cubicBezTo>
                      <a:pt x="1" y="406"/>
                      <a:pt x="125" y="511"/>
                      <a:pt x="256" y="511"/>
                    </a:cubicBezTo>
                    <a:cubicBezTo>
                      <a:pt x="316" y="511"/>
                      <a:pt x="377" y="490"/>
                      <a:pt x="429" y="441"/>
                    </a:cubicBezTo>
                    <a:cubicBezTo>
                      <a:pt x="584" y="287"/>
                      <a:pt x="489" y="13"/>
                      <a:pt x="26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7" name="Google Shape;7867;p32"/>
              <p:cNvSpPr/>
              <p:nvPr/>
            </p:nvSpPr>
            <p:spPr>
              <a:xfrm>
                <a:off x="2329450" y="1421425"/>
                <a:ext cx="14600" cy="12800"/>
              </a:xfrm>
              <a:custGeom>
                <a:rect b="b" l="l" r="r" t="t"/>
                <a:pathLst>
                  <a:path extrusionOk="0" h="512" w="584">
                    <a:moveTo>
                      <a:pt x="262" y="1"/>
                    </a:moveTo>
                    <a:cubicBezTo>
                      <a:pt x="119" y="1"/>
                      <a:pt x="0" y="108"/>
                      <a:pt x="0" y="263"/>
                    </a:cubicBezTo>
                    <a:cubicBezTo>
                      <a:pt x="0" y="410"/>
                      <a:pt x="123" y="512"/>
                      <a:pt x="254" y="512"/>
                    </a:cubicBezTo>
                    <a:cubicBezTo>
                      <a:pt x="314" y="512"/>
                      <a:pt x="376" y="490"/>
                      <a:pt x="429" y="441"/>
                    </a:cubicBezTo>
                    <a:cubicBezTo>
                      <a:pt x="584" y="287"/>
                      <a:pt x="488" y="13"/>
                      <a:pt x="26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8" name="Google Shape;7868;p32"/>
              <p:cNvSpPr/>
              <p:nvPr/>
            </p:nvSpPr>
            <p:spPr>
              <a:xfrm>
                <a:off x="1648400" y="3363925"/>
                <a:ext cx="32175" cy="32475"/>
              </a:xfrm>
              <a:custGeom>
                <a:rect b="b" l="l" r="r" t="t"/>
                <a:pathLst>
                  <a:path extrusionOk="0" h="1299" w="1287">
                    <a:moveTo>
                      <a:pt x="489" y="1"/>
                    </a:moveTo>
                    <a:lnTo>
                      <a:pt x="489" y="501"/>
                    </a:lnTo>
                    <a:lnTo>
                      <a:pt x="1" y="656"/>
                    </a:lnTo>
                    <a:lnTo>
                      <a:pt x="489" y="811"/>
                    </a:lnTo>
                    <a:lnTo>
                      <a:pt x="489" y="1299"/>
                    </a:lnTo>
                    <a:lnTo>
                      <a:pt x="799" y="906"/>
                    </a:lnTo>
                    <a:lnTo>
                      <a:pt x="1287" y="1061"/>
                    </a:lnTo>
                    <a:lnTo>
                      <a:pt x="989" y="656"/>
                    </a:lnTo>
                    <a:lnTo>
                      <a:pt x="1287" y="251"/>
                    </a:lnTo>
                    <a:lnTo>
                      <a:pt x="799" y="406"/>
                    </a:lnTo>
                    <a:lnTo>
                      <a:pt x="48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9" name="Google Shape;7869;p32"/>
              <p:cNvSpPr/>
              <p:nvPr/>
            </p:nvSpPr>
            <p:spPr>
              <a:xfrm>
                <a:off x="1724025" y="3057950"/>
                <a:ext cx="32450" cy="32775"/>
              </a:xfrm>
              <a:custGeom>
                <a:rect b="b" l="l" r="r" t="t"/>
                <a:pathLst>
                  <a:path extrusionOk="0" h="1311" w="1298">
                    <a:moveTo>
                      <a:pt x="500" y="0"/>
                    </a:moveTo>
                    <a:lnTo>
                      <a:pt x="500" y="500"/>
                    </a:lnTo>
                    <a:lnTo>
                      <a:pt x="0" y="655"/>
                    </a:lnTo>
                    <a:lnTo>
                      <a:pt x="500" y="810"/>
                    </a:lnTo>
                    <a:lnTo>
                      <a:pt x="500" y="1310"/>
                    </a:lnTo>
                    <a:lnTo>
                      <a:pt x="810" y="905"/>
                    </a:lnTo>
                    <a:lnTo>
                      <a:pt x="1298" y="1060"/>
                    </a:lnTo>
                    <a:lnTo>
                      <a:pt x="988" y="655"/>
                    </a:lnTo>
                    <a:lnTo>
                      <a:pt x="1298" y="250"/>
                    </a:lnTo>
                    <a:lnTo>
                      <a:pt x="810" y="405"/>
                    </a:lnTo>
                    <a:lnTo>
                      <a:pt x="5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0" name="Google Shape;7870;p32"/>
              <p:cNvSpPr/>
              <p:nvPr/>
            </p:nvSpPr>
            <p:spPr>
              <a:xfrm>
                <a:off x="1903200" y="3678850"/>
                <a:ext cx="32175" cy="32475"/>
              </a:xfrm>
              <a:custGeom>
                <a:rect b="b" l="l" r="r" t="t"/>
                <a:pathLst>
                  <a:path extrusionOk="0" h="1299" w="1287">
                    <a:moveTo>
                      <a:pt x="489" y="1"/>
                    </a:moveTo>
                    <a:lnTo>
                      <a:pt x="489" y="501"/>
                    </a:lnTo>
                    <a:lnTo>
                      <a:pt x="1" y="656"/>
                    </a:lnTo>
                    <a:lnTo>
                      <a:pt x="489" y="810"/>
                    </a:lnTo>
                    <a:lnTo>
                      <a:pt x="489" y="1299"/>
                    </a:lnTo>
                    <a:lnTo>
                      <a:pt x="798" y="906"/>
                    </a:lnTo>
                    <a:lnTo>
                      <a:pt x="1286" y="1048"/>
                    </a:lnTo>
                    <a:lnTo>
                      <a:pt x="989" y="656"/>
                    </a:lnTo>
                    <a:lnTo>
                      <a:pt x="1286" y="251"/>
                    </a:lnTo>
                    <a:lnTo>
                      <a:pt x="798" y="406"/>
                    </a:lnTo>
                    <a:lnTo>
                      <a:pt x="48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1" name="Google Shape;7871;p32"/>
              <p:cNvSpPr/>
              <p:nvPr/>
            </p:nvSpPr>
            <p:spPr>
              <a:xfrm>
                <a:off x="1379325" y="3424650"/>
                <a:ext cx="7775" cy="6650"/>
              </a:xfrm>
              <a:custGeom>
                <a:rect b="b" l="l" r="r" t="t"/>
                <a:pathLst>
                  <a:path extrusionOk="0" h="266" w="311">
                    <a:moveTo>
                      <a:pt x="143" y="1"/>
                    </a:moveTo>
                    <a:cubicBezTo>
                      <a:pt x="72" y="1"/>
                      <a:pt x="1" y="60"/>
                      <a:pt x="1" y="132"/>
                    </a:cubicBezTo>
                    <a:cubicBezTo>
                      <a:pt x="1" y="213"/>
                      <a:pt x="66" y="266"/>
                      <a:pt x="135" y="266"/>
                    </a:cubicBezTo>
                    <a:cubicBezTo>
                      <a:pt x="167" y="266"/>
                      <a:pt x="200" y="254"/>
                      <a:pt x="227" y="227"/>
                    </a:cubicBezTo>
                    <a:cubicBezTo>
                      <a:pt x="310" y="144"/>
                      <a:pt x="251" y="13"/>
                      <a:pt x="1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2" name="Google Shape;7872;p32"/>
              <p:cNvSpPr/>
              <p:nvPr/>
            </p:nvSpPr>
            <p:spPr>
              <a:xfrm>
                <a:off x="1782650" y="3521700"/>
                <a:ext cx="7775" cy="6450"/>
              </a:xfrm>
              <a:custGeom>
                <a:rect b="b" l="l" r="r" t="t"/>
                <a:pathLst>
                  <a:path extrusionOk="0" h="258" w="311">
                    <a:moveTo>
                      <a:pt x="143" y="0"/>
                    </a:moveTo>
                    <a:cubicBezTo>
                      <a:pt x="60" y="0"/>
                      <a:pt x="1" y="48"/>
                      <a:pt x="1" y="131"/>
                    </a:cubicBezTo>
                    <a:cubicBezTo>
                      <a:pt x="1" y="206"/>
                      <a:pt x="70" y="258"/>
                      <a:pt x="141" y="258"/>
                    </a:cubicBezTo>
                    <a:cubicBezTo>
                      <a:pt x="171" y="258"/>
                      <a:pt x="202" y="248"/>
                      <a:pt x="227" y="226"/>
                    </a:cubicBezTo>
                    <a:cubicBezTo>
                      <a:pt x="310" y="143"/>
                      <a:pt x="251" y="0"/>
                      <a:pt x="14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3" name="Google Shape;7873;p32"/>
              <p:cNvSpPr/>
              <p:nvPr/>
            </p:nvSpPr>
            <p:spPr>
              <a:xfrm>
                <a:off x="1982375" y="3265125"/>
                <a:ext cx="7475" cy="6650"/>
              </a:xfrm>
              <a:custGeom>
                <a:rect b="b" l="l" r="r" t="t"/>
                <a:pathLst>
                  <a:path extrusionOk="0" h="266" w="299">
                    <a:moveTo>
                      <a:pt x="132" y="0"/>
                    </a:moveTo>
                    <a:cubicBezTo>
                      <a:pt x="60" y="0"/>
                      <a:pt x="1" y="60"/>
                      <a:pt x="1" y="131"/>
                    </a:cubicBezTo>
                    <a:cubicBezTo>
                      <a:pt x="1" y="212"/>
                      <a:pt x="61" y="265"/>
                      <a:pt x="126" y="265"/>
                    </a:cubicBezTo>
                    <a:cubicBezTo>
                      <a:pt x="156" y="265"/>
                      <a:pt x="188" y="253"/>
                      <a:pt x="215" y="226"/>
                    </a:cubicBezTo>
                    <a:cubicBezTo>
                      <a:pt x="298" y="143"/>
                      <a:pt x="251" y="0"/>
                      <a:pt x="13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4" name="Google Shape;7874;p32"/>
              <p:cNvSpPr/>
              <p:nvPr/>
            </p:nvSpPr>
            <p:spPr>
              <a:xfrm>
                <a:off x="1567150" y="3227300"/>
                <a:ext cx="7750" cy="6475"/>
              </a:xfrm>
              <a:custGeom>
                <a:rect b="b" l="l" r="r" t="t"/>
                <a:pathLst>
                  <a:path extrusionOk="0" h="259" w="310">
                    <a:moveTo>
                      <a:pt x="143" y="1"/>
                    </a:moveTo>
                    <a:cubicBezTo>
                      <a:pt x="72" y="1"/>
                      <a:pt x="0" y="61"/>
                      <a:pt x="0" y="132"/>
                    </a:cubicBezTo>
                    <a:cubicBezTo>
                      <a:pt x="0" y="207"/>
                      <a:pt x="70" y="258"/>
                      <a:pt x="140" y="258"/>
                    </a:cubicBezTo>
                    <a:cubicBezTo>
                      <a:pt x="171" y="258"/>
                      <a:pt x="201" y="249"/>
                      <a:pt x="227" y="227"/>
                    </a:cubicBezTo>
                    <a:cubicBezTo>
                      <a:pt x="310" y="144"/>
                      <a:pt x="250" y="1"/>
                      <a:pt x="1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5" name="Google Shape;7875;p32"/>
              <p:cNvSpPr/>
              <p:nvPr/>
            </p:nvSpPr>
            <p:spPr>
              <a:xfrm>
                <a:off x="1779375" y="3314800"/>
                <a:ext cx="14900" cy="12725"/>
              </a:xfrm>
              <a:custGeom>
                <a:rect b="b" l="l" r="r" t="t"/>
                <a:pathLst>
                  <a:path extrusionOk="0" h="509" w="596">
                    <a:moveTo>
                      <a:pt x="255" y="1"/>
                    </a:moveTo>
                    <a:cubicBezTo>
                      <a:pt x="121" y="1"/>
                      <a:pt x="12" y="115"/>
                      <a:pt x="1" y="251"/>
                    </a:cubicBezTo>
                    <a:cubicBezTo>
                      <a:pt x="1" y="404"/>
                      <a:pt x="125" y="508"/>
                      <a:pt x="258" y="508"/>
                    </a:cubicBezTo>
                    <a:cubicBezTo>
                      <a:pt x="322" y="508"/>
                      <a:pt x="387" y="484"/>
                      <a:pt x="441" y="430"/>
                    </a:cubicBezTo>
                    <a:cubicBezTo>
                      <a:pt x="596" y="275"/>
                      <a:pt x="501" y="1"/>
                      <a:pt x="274" y="1"/>
                    </a:cubicBezTo>
                    <a:cubicBezTo>
                      <a:pt x="268" y="1"/>
                      <a:pt x="261" y="1"/>
                      <a:pt x="25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6" name="Google Shape;7876;p32"/>
              <p:cNvSpPr/>
              <p:nvPr/>
            </p:nvSpPr>
            <p:spPr>
              <a:xfrm>
                <a:off x="1654350" y="4108075"/>
                <a:ext cx="32175" cy="32475"/>
              </a:xfrm>
              <a:custGeom>
                <a:rect b="b" l="l" r="r" t="t"/>
                <a:pathLst>
                  <a:path extrusionOk="0" h="1299" w="1287">
                    <a:moveTo>
                      <a:pt x="489" y="1"/>
                    </a:moveTo>
                    <a:lnTo>
                      <a:pt x="489" y="489"/>
                    </a:lnTo>
                    <a:lnTo>
                      <a:pt x="1" y="643"/>
                    </a:lnTo>
                    <a:lnTo>
                      <a:pt x="489" y="798"/>
                    </a:lnTo>
                    <a:lnTo>
                      <a:pt x="489" y="1298"/>
                    </a:lnTo>
                    <a:lnTo>
                      <a:pt x="799" y="893"/>
                    </a:lnTo>
                    <a:lnTo>
                      <a:pt x="1287" y="1048"/>
                    </a:lnTo>
                    <a:lnTo>
                      <a:pt x="989" y="643"/>
                    </a:lnTo>
                    <a:lnTo>
                      <a:pt x="1287" y="251"/>
                    </a:lnTo>
                    <a:lnTo>
                      <a:pt x="799" y="393"/>
                    </a:lnTo>
                    <a:lnTo>
                      <a:pt x="48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7" name="Google Shape;7877;p32"/>
              <p:cNvSpPr/>
              <p:nvPr/>
            </p:nvSpPr>
            <p:spPr>
              <a:xfrm>
                <a:off x="1129400" y="3853850"/>
                <a:ext cx="9350" cy="6600"/>
              </a:xfrm>
              <a:custGeom>
                <a:rect b="b" l="l" r="r" t="t"/>
                <a:pathLst>
                  <a:path extrusionOk="0" h="264" w="374">
                    <a:moveTo>
                      <a:pt x="166" y="0"/>
                    </a:moveTo>
                    <a:cubicBezTo>
                      <a:pt x="0" y="0"/>
                      <a:pt x="3" y="264"/>
                      <a:pt x="176" y="264"/>
                    </a:cubicBezTo>
                    <a:cubicBezTo>
                      <a:pt x="179" y="264"/>
                      <a:pt x="183" y="264"/>
                      <a:pt x="187" y="264"/>
                    </a:cubicBezTo>
                    <a:cubicBezTo>
                      <a:pt x="191" y="264"/>
                      <a:pt x="194" y="264"/>
                      <a:pt x="198" y="264"/>
                    </a:cubicBezTo>
                    <a:cubicBezTo>
                      <a:pt x="370" y="264"/>
                      <a:pt x="374" y="0"/>
                      <a:pt x="208" y="0"/>
                    </a:cubicBezTo>
                    <a:cubicBezTo>
                      <a:pt x="201" y="0"/>
                      <a:pt x="194" y="1"/>
                      <a:pt x="187" y="2"/>
                    </a:cubicBezTo>
                    <a:cubicBezTo>
                      <a:pt x="179" y="1"/>
                      <a:pt x="172" y="0"/>
                      <a:pt x="16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8" name="Google Shape;7878;p32"/>
              <p:cNvSpPr/>
              <p:nvPr/>
            </p:nvSpPr>
            <p:spPr>
              <a:xfrm>
                <a:off x="1533800" y="3950625"/>
                <a:ext cx="7775" cy="6650"/>
              </a:xfrm>
              <a:custGeom>
                <a:rect b="b" l="l" r="r" t="t"/>
                <a:pathLst>
                  <a:path extrusionOk="0" h="266" w="311">
                    <a:moveTo>
                      <a:pt x="144" y="0"/>
                    </a:moveTo>
                    <a:cubicBezTo>
                      <a:pt x="72" y="0"/>
                      <a:pt x="13" y="60"/>
                      <a:pt x="1" y="131"/>
                    </a:cubicBezTo>
                    <a:cubicBezTo>
                      <a:pt x="1" y="212"/>
                      <a:pt x="67" y="265"/>
                      <a:pt x="135" y="265"/>
                    </a:cubicBezTo>
                    <a:cubicBezTo>
                      <a:pt x="167" y="265"/>
                      <a:pt x="200" y="253"/>
                      <a:pt x="227" y="226"/>
                    </a:cubicBezTo>
                    <a:cubicBezTo>
                      <a:pt x="310" y="143"/>
                      <a:pt x="251" y="12"/>
                      <a:pt x="14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9" name="Google Shape;7879;p32"/>
              <p:cNvSpPr/>
              <p:nvPr/>
            </p:nvSpPr>
            <p:spPr>
              <a:xfrm>
                <a:off x="1733550" y="3694025"/>
                <a:ext cx="7450" cy="6675"/>
              </a:xfrm>
              <a:custGeom>
                <a:rect b="b" l="l" r="r" t="t"/>
                <a:pathLst>
                  <a:path extrusionOk="0" h="267" w="298">
                    <a:moveTo>
                      <a:pt x="131" y="1"/>
                    </a:moveTo>
                    <a:cubicBezTo>
                      <a:pt x="60" y="1"/>
                      <a:pt x="0" y="60"/>
                      <a:pt x="0" y="132"/>
                    </a:cubicBezTo>
                    <a:cubicBezTo>
                      <a:pt x="0" y="213"/>
                      <a:pt x="60" y="266"/>
                      <a:pt x="125" y="266"/>
                    </a:cubicBezTo>
                    <a:cubicBezTo>
                      <a:pt x="156" y="266"/>
                      <a:pt x="187" y="254"/>
                      <a:pt x="214" y="227"/>
                    </a:cubicBezTo>
                    <a:cubicBezTo>
                      <a:pt x="298" y="144"/>
                      <a:pt x="250" y="13"/>
                      <a:pt x="13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0" name="Google Shape;7880;p32"/>
              <p:cNvSpPr/>
              <p:nvPr/>
            </p:nvSpPr>
            <p:spPr>
              <a:xfrm>
                <a:off x="1318300" y="3656225"/>
                <a:ext cx="7775" cy="6650"/>
              </a:xfrm>
              <a:custGeom>
                <a:rect b="b" l="l" r="r" t="t"/>
                <a:pathLst>
                  <a:path extrusionOk="0" h="266" w="311">
                    <a:moveTo>
                      <a:pt x="144" y="1"/>
                    </a:moveTo>
                    <a:cubicBezTo>
                      <a:pt x="72" y="1"/>
                      <a:pt x="13" y="60"/>
                      <a:pt x="1" y="132"/>
                    </a:cubicBezTo>
                    <a:cubicBezTo>
                      <a:pt x="1" y="213"/>
                      <a:pt x="66" y="266"/>
                      <a:pt x="135" y="266"/>
                    </a:cubicBezTo>
                    <a:cubicBezTo>
                      <a:pt x="167" y="266"/>
                      <a:pt x="200" y="254"/>
                      <a:pt x="227" y="227"/>
                    </a:cubicBezTo>
                    <a:cubicBezTo>
                      <a:pt x="310" y="144"/>
                      <a:pt x="251" y="13"/>
                      <a:pt x="14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1" name="Google Shape;7881;p32"/>
              <p:cNvSpPr/>
              <p:nvPr/>
            </p:nvSpPr>
            <p:spPr>
              <a:xfrm>
                <a:off x="1530525" y="3743750"/>
                <a:ext cx="14925" cy="12800"/>
              </a:xfrm>
              <a:custGeom>
                <a:rect b="b" l="l" r="r" t="t"/>
                <a:pathLst>
                  <a:path extrusionOk="0" h="512" w="597">
                    <a:moveTo>
                      <a:pt x="275" y="0"/>
                    </a:moveTo>
                    <a:cubicBezTo>
                      <a:pt x="132" y="0"/>
                      <a:pt x="13" y="107"/>
                      <a:pt x="1" y="262"/>
                    </a:cubicBezTo>
                    <a:cubicBezTo>
                      <a:pt x="1" y="409"/>
                      <a:pt x="129" y="511"/>
                      <a:pt x="264" y="511"/>
                    </a:cubicBezTo>
                    <a:cubicBezTo>
                      <a:pt x="326" y="511"/>
                      <a:pt x="389" y="490"/>
                      <a:pt x="441" y="441"/>
                    </a:cubicBezTo>
                    <a:cubicBezTo>
                      <a:pt x="596" y="286"/>
                      <a:pt x="501" y="12"/>
                      <a:pt x="27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2" name="Google Shape;7882;p32"/>
              <p:cNvSpPr/>
              <p:nvPr/>
            </p:nvSpPr>
            <p:spPr>
              <a:xfrm>
                <a:off x="844725" y="3330900"/>
                <a:ext cx="31875" cy="33650"/>
              </a:xfrm>
              <a:custGeom>
                <a:rect b="b" l="l" r="r" t="t"/>
                <a:pathLst>
                  <a:path extrusionOk="0" h="1346" w="1275">
                    <a:moveTo>
                      <a:pt x="727" y="0"/>
                    </a:moveTo>
                    <a:lnTo>
                      <a:pt x="489" y="453"/>
                    </a:lnTo>
                    <a:lnTo>
                      <a:pt x="1" y="358"/>
                    </a:lnTo>
                    <a:lnTo>
                      <a:pt x="334" y="739"/>
                    </a:lnTo>
                    <a:lnTo>
                      <a:pt x="84" y="1191"/>
                    </a:lnTo>
                    <a:lnTo>
                      <a:pt x="84" y="1191"/>
                    </a:lnTo>
                    <a:lnTo>
                      <a:pt x="537" y="965"/>
                    </a:lnTo>
                    <a:lnTo>
                      <a:pt x="870" y="1346"/>
                    </a:lnTo>
                    <a:lnTo>
                      <a:pt x="822" y="834"/>
                    </a:lnTo>
                    <a:lnTo>
                      <a:pt x="1275" y="608"/>
                    </a:lnTo>
                    <a:lnTo>
                      <a:pt x="787" y="512"/>
                    </a:lnTo>
                    <a:lnTo>
                      <a:pt x="72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3" name="Google Shape;7883;p32"/>
              <p:cNvSpPr/>
              <p:nvPr/>
            </p:nvSpPr>
            <p:spPr>
              <a:xfrm>
                <a:off x="1221925" y="2868625"/>
                <a:ext cx="7700" cy="6600"/>
              </a:xfrm>
              <a:custGeom>
                <a:rect b="b" l="l" r="r" t="t"/>
                <a:pathLst>
                  <a:path extrusionOk="0" h="264" w="308">
                    <a:moveTo>
                      <a:pt x="174" y="0"/>
                    </a:moveTo>
                    <a:cubicBezTo>
                      <a:pt x="74" y="0"/>
                      <a:pt x="1" y="113"/>
                      <a:pt x="58" y="203"/>
                    </a:cubicBezTo>
                    <a:cubicBezTo>
                      <a:pt x="83" y="244"/>
                      <a:pt x="124" y="263"/>
                      <a:pt x="164" y="263"/>
                    </a:cubicBezTo>
                    <a:cubicBezTo>
                      <a:pt x="218" y="263"/>
                      <a:pt x="270" y="229"/>
                      <a:pt x="284" y="168"/>
                    </a:cubicBezTo>
                    <a:cubicBezTo>
                      <a:pt x="308" y="96"/>
                      <a:pt x="260" y="25"/>
                      <a:pt x="189" y="1"/>
                    </a:cubicBezTo>
                    <a:cubicBezTo>
                      <a:pt x="184" y="0"/>
                      <a:pt x="179" y="0"/>
                      <a:pt x="17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4" name="Google Shape;7884;p32"/>
              <p:cNvSpPr/>
              <p:nvPr/>
            </p:nvSpPr>
            <p:spPr>
              <a:xfrm>
                <a:off x="1048500" y="3245700"/>
                <a:ext cx="7900" cy="6350"/>
              </a:xfrm>
              <a:custGeom>
                <a:rect b="b" l="l" r="r" t="t"/>
                <a:pathLst>
                  <a:path extrusionOk="0" h="254" w="316">
                    <a:moveTo>
                      <a:pt x="166" y="0"/>
                    </a:moveTo>
                    <a:cubicBezTo>
                      <a:pt x="64" y="0"/>
                      <a:pt x="0" y="107"/>
                      <a:pt x="65" y="194"/>
                    </a:cubicBezTo>
                    <a:cubicBezTo>
                      <a:pt x="91" y="234"/>
                      <a:pt x="131" y="253"/>
                      <a:pt x="171" y="253"/>
                    </a:cubicBezTo>
                    <a:cubicBezTo>
                      <a:pt x="225" y="253"/>
                      <a:pt x="278" y="219"/>
                      <a:pt x="291" y="158"/>
                    </a:cubicBezTo>
                    <a:cubicBezTo>
                      <a:pt x="315" y="87"/>
                      <a:pt x="268" y="15"/>
                      <a:pt x="196" y="3"/>
                    </a:cubicBezTo>
                    <a:cubicBezTo>
                      <a:pt x="186" y="1"/>
                      <a:pt x="176" y="0"/>
                      <a:pt x="16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5" name="Google Shape;7885;p32"/>
              <p:cNvSpPr/>
              <p:nvPr/>
            </p:nvSpPr>
            <p:spPr>
              <a:xfrm>
                <a:off x="1261325" y="3491250"/>
                <a:ext cx="7900" cy="6350"/>
              </a:xfrm>
              <a:custGeom>
                <a:rect b="b" l="l" r="r" t="t"/>
                <a:pathLst>
                  <a:path extrusionOk="0" h="254" w="316">
                    <a:moveTo>
                      <a:pt x="166" y="1"/>
                    </a:moveTo>
                    <a:cubicBezTo>
                      <a:pt x="64" y="1"/>
                      <a:pt x="0" y="107"/>
                      <a:pt x="65" y="194"/>
                    </a:cubicBezTo>
                    <a:cubicBezTo>
                      <a:pt x="91" y="235"/>
                      <a:pt x="131" y="254"/>
                      <a:pt x="172" y="254"/>
                    </a:cubicBezTo>
                    <a:cubicBezTo>
                      <a:pt x="227" y="254"/>
                      <a:pt x="283" y="220"/>
                      <a:pt x="303" y="159"/>
                    </a:cubicBezTo>
                    <a:cubicBezTo>
                      <a:pt x="315" y="87"/>
                      <a:pt x="268" y="16"/>
                      <a:pt x="196" y="4"/>
                    </a:cubicBezTo>
                    <a:cubicBezTo>
                      <a:pt x="186" y="2"/>
                      <a:pt x="176" y="1"/>
                      <a:pt x="16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6" name="Google Shape;7886;p32"/>
              <p:cNvSpPr/>
              <p:nvPr/>
            </p:nvSpPr>
            <p:spPr>
              <a:xfrm>
                <a:off x="1378425" y="3091225"/>
                <a:ext cx="8525" cy="6925"/>
              </a:xfrm>
              <a:custGeom>
                <a:rect b="b" l="l" r="r" t="t"/>
                <a:pathLst>
                  <a:path extrusionOk="0" h="277" w="341">
                    <a:moveTo>
                      <a:pt x="186" y="0"/>
                    </a:moveTo>
                    <a:cubicBezTo>
                      <a:pt x="159" y="0"/>
                      <a:pt x="132" y="9"/>
                      <a:pt x="108" y="27"/>
                    </a:cubicBezTo>
                    <a:cubicBezTo>
                      <a:pt x="1" y="98"/>
                      <a:pt x="48" y="253"/>
                      <a:pt x="179" y="277"/>
                    </a:cubicBezTo>
                    <a:cubicBezTo>
                      <a:pt x="239" y="277"/>
                      <a:pt x="310" y="229"/>
                      <a:pt x="322" y="170"/>
                    </a:cubicBezTo>
                    <a:cubicBezTo>
                      <a:pt x="340" y="72"/>
                      <a:pt x="265" y="0"/>
                      <a:pt x="18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7" name="Google Shape;7887;p32"/>
              <p:cNvSpPr/>
              <p:nvPr/>
            </p:nvSpPr>
            <p:spPr>
              <a:xfrm>
                <a:off x="1244750" y="3281925"/>
                <a:ext cx="14950" cy="12700"/>
              </a:xfrm>
              <a:custGeom>
                <a:rect b="b" l="l" r="r" t="t"/>
                <a:pathLst>
                  <a:path extrusionOk="0" h="508" w="598">
                    <a:moveTo>
                      <a:pt x="313" y="1"/>
                    </a:moveTo>
                    <a:cubicBezTo>
                      <a:pt x="120" y="1"/>
                      <a:pt x="0" y="214"/>
                      <a:pt x="109" y="388"/>
                    </a:cubicBezTo>
                    <a:cubicBezTo>
                      <a:pt x="160" y="469"/>
                      <a:pt x="241" y="507"/>
                      <a:pt x="321" y="507"/>
                    </a:cubicBezTo>
                    <a:cubicBezTo>
                      <a:pt x="429" y="507"/>
                      <a:pt x="534" y="439"/>
                      <a:pt x="562" y="316"/>
                    </a:cubicBezTo>
                    <a:cubicBezTo>
                      <a:pt x="597" y="173"/>
                      <a:pt x="502" y="31"/>
                      <a:pt x="371" y="7"/>
                    </a:cubicBezTo>
                    <a:cubicBezTo>
                      <a:pt x="351" y="3"/>
                      <a:pt x="332" y="1"/>
                      <a:pt x="31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88" name="Google Shape;7888;p32"/>
            <p:cNvGrpSpPr/>
            <p:nvPr/>
          </p:nvGrpSpPr>
          <p:grpSpPr>
            <a:xfrm>
              <a:off x="-697014" y="1625191"/>
              <a:ext cx="4315282" cy="3722018"/>
              <a:chOff x="780450" y="1002925"/>
              <a:chExt cx="3916575" cy="3378125"/>
            </a:xfrm>
          </p:grpSpPr>
          <p:sp>
            <p:nvSpPr>
              <p:cNvPr id="7889" name="Google Shape;7889;p32"/>
              <p:cNvSpPr/>
              <p:nvPr/>
            </p:nvSpPr>
            <p:spPr>
              <a:xfrm>
                <a:off x="2544350" y="2278100"/>
                <a:ext cx="32175" cy="32450"/>
              </a:xfrm>
              <a:custGeom>
                <a:rect b="b" l="l" r="r" t="t"/>
                <a:pathLst>
                  <a:path extrusionOk="0" h="1298" w="1287">
                    <a:moveTo>
                      <a:pt x="489" y="0"/>
                    </a:moveTo>
                    <a:lnTo>
                      <a:pt x="489" y="500"/>
                    </a:lnTo>
                    <a:lnTo>
                      <a:pt x="1" y="643"/>
                    </a:lnTo>
                    <a:lnTo>
                      <a:pt x="489" y="798"/>
                    </a:lnTo>
                    <a:lnTo>
                      <a:pt x="489" y="1298"/>
                    </a:lnTo>
                    <a:lnTo>
                      <a:pt x="798" y="893"/>
                    </a:lnTo>
                    <a:lnTo>
                      <a:pt x="1287" y="1048"/>
                    </a:lnTo>
                    <a:lnTo>
                      <a:pt x="989" y="643"/>
                    </a:lnTo>
                    <a:lnTo>
                      <a:pt x="1287" y="250"/>
                    </a:lnTo>
                    <a:lnTo>
                      <a:pt x="798" y="405"/>
                    </a:lnTo>
                    <a:lnTo>
                      <a:pt x="4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0" name="Google Shape;7890;p32"/>
              <p:cNvSpPr/>
              <p:nvPr/>
            </p:nvSpPr>
            <p:spPr>
              <a:xfrm>
                <a:off x="3345350" y="2331075"/>
                <a:ext cx="32175" cy="32475"/>
              </a:xfrm>
              <a:custGeom>
                <a:rect b="b" l="l" r="r" t="t"/>
                <a:pathLst>
                  <a:path extrusionOk="0" h="1299" w="1287">
                    <a:moveTo>
                      <a:pt x="489" y="0"/>
                    </a:moveTo>
                    <a:lnTo>
                      <a:pt x="489" y="500"/>
                    </a:lnTo>
                    <a:lnTo>
                      <a:pt x="0" y="655"/>
                    </a:lnTo>
                    <a:lnTo>
                      <a:pt x="489" y="798"/>
                    </a:lnTo>
                    <a:lnTo>
                      <a:pt x="489" y="1298"/>
                    </a:lnTo>
                    <a:lnTo>
                      <a:pt x="798" y="893"/>
                    </a:lnTo>
                    <a:lnTo>
                      <a:pt x="1286" y="1048"/>
                    </a:lnTo>
                    <a:lnTo>
                      <a:pt x="1286" y="1048"/>
                    </a:lnTo>
                    <a:lnTo>
                      <a:pt x="989" y="655"/>
                    </a:lnTo>
                    <a:lnTo>
                      <a:pt x="1286" y="250"/>
                    </a:lnTo>
                    <a:lnTo>
                      <a:pt x="798" y="405"/>
                    </a:lnTo>
                    <a:lnTo>
                      <a:pt x="4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1" name="Google Shape;7891;p32"/>
              <p:cNvSpPr/>
              <p:nvPr/>
            </p:nvSpPr>
            <p:spPr>
              <a:xfrm>
                <a:off x="2592275" y="1497050"/>
                <a:ext cx="32175" cy="32450"/>
              </a:xfrm>
              <a:custGeom>
                <a:rect b="b" l="l" r="r" t="t"/>
                <a:pathLst>
                  <a:path extrusionOk="0" h="1298" w="1287">
                    <a:moveTo>
                      <a:pt x="489" y="0"/>
                    </a:moveTo>
                    <a:lnTo>
                      <a:pt x="489" y="500"/>
                    </a:lnTo>
                    <a:lnTo>
                      <a:pt x="1" y="655"/>
                    </a:lnTo>
                    <a:lnTo>
                      <a:pt x="489" y="798"/>
                    </a:lnTo>
                    <a:lnTo>
                      <a:pt x="489" y="1298"/>
                    </a:lnTo>
                    <a:lnTo>
                      <a:pt x="798" y="893"/>
                    </a:lnTo>
                    <a:lnTo>
                      <a:pt x="1286" y="1048"/>
                    </a:lnTo>
                    <a:lnTo>
                      <a:pt x="989" y="655"/>
                    </a:lnTo>
                    <a:lnTo>
                      <a:pt x="1286" y="250"/>
                    </a:lnTo>
                    <a:lnTo>
                      <a:pt x="798" y="405"/>
                    </a:lnTo>
                    <a:lnTo>
                      <a:pt x="4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2" name="Google Shape;7892;p32"/>
              <p:cNvSpPr/>
              <p:nvPr/>
            </p:nvSpPr>
            <p:spPr>
              <a:xfrm>
                <a:off x="3361425" y="1920600"/>
                <a:ext cx="32475" cy="32475"/>
              </a:xfrm>
              <a:custGeom>
                <a:rect b="b" l="l" r="r" t="t"/>
                <a:pathLst>
                  <a:path extrusionOk="0" h="1299" w="1299">
                    <a:moveTo>
                      <a:pt x="488" y="1"/>
                    </a:moveTo>
                    <a:lnTo>
                      <a:pt x="488" y="501"/>
                    </a:lnTo>
                    <a:lnTo>
                      <a:pt x="0" y="656"/>
                    </a:lnTo>
                    <a:lnTo>
                      <a:pt x="488" y="798"/>
                    </a:lnTo>
                    <a:lnTo>
                      <a:pt x="488" y="1298"/>
                    </a:lnTo>
                    <a:lnTo>
                      <a:pt x="798" y="894"/>
                    </a:lnTo>
                    <a:lnTo>
                      <a:pt x="1298" y="1048"/>
                    </a:lnTo>
                    <a:lnTo>
                      <a:pt x="989" y="656"/>
                    </a:lnTo>
                    <a:lnTo>
                      <a:pt x="1298" y="251"/>
                    </a:lnTo>
                    <a:lnTo>
                      <a:pt x="798" y="405"/>
                    </a:lnTo>
                    <a:lnTo>
                      <a:pt x="48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3" name="Google Shape;7893;p32"/>
              <p:cNvSpPr/>
              <p:nvPr/>
            </p:nvSpPr>
            <p:spPr>
              <a:xfrm>
                <a:off x="1761525" y="2082225"/>
                <a:ext cx="32450" cy="32475"/>
              </a:xfrm>
              <a:custGeom>
                <a:rect b="b" l="l" r="r" t="t"/>
                <a:pathLst>
                  <a:path extrusionOk="0" h="1299" w="1298">
                    <a:moveTo>
                      <a:pt x="500" y="1"/>
                    </a:moveTo>
                    <a:lnTo>
                      <a:pt x="500" y="489"/>
                    </a:lnTo>
                    <a:lnTo>
                      <a:pt x="0" y="644"/>
                    </a:lnTo>
                    <a:lnTo>
                      <a:pt x="500" y="798"/>
                    </a:lnTo>
                    <a:lnTo>
                      <a:pt x="500" y="1299"/>
                    </a:lnTo>
                    <a:lnTo>
                      <a:pt x="798" y="894"/>
                    </a:lnTo>
                    <a:lnTo>
                      <a:pt x="1298" y="1048"/>
                    </a:lnTo>
                    <a:lnTo>
                      <a:pt x="988" y="644"/>
                    </a:lnTo>
                    <a:lnTo>
                      <a:pt x="1298" y="251"/>
                    </a:lnTo>
                    <a:lnTo>
                      <a:pt x="1298" y="251"/>
                    </a:lnTo>
                    <a:lnTo>
                      <a:pt x="798" y="394"/>
                    </a:lnTo>
                    <a:lnTo>
                      <a:pt x="50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4" name="Google Shape;7894;p32"/>
              <p:cNvSpPr/>
              <p:nvPr/>
            </p:nvSpPr>
            <p:spPr>
              <a:xfrm>
                <a:off x="1647825" y="2529000"/>
                <a:ext cx="32450" cy="32475"/>
              </a:xfrm>
              <a:custGeom>
                <a:rect b="b" l="l" r="r" t="t"/>
                <a:pathLst>
                  <a:path extrusionOk="0" h="1299" w="1298">
                    <a:moveTo>
                      <a:pt x="500" y="1"/>
                    </a:moveTo>
                    <a:lnTo>
                      <a:pt x="500" y="489"/>
                    </a:lnTo>
                    <a:lnTo>
                      <a:pt x="0" y="644"/>
                    </a:lnTo>
                    <a:lnTo>
                      <a:pt x="500" y="799"/>
                    </a:lnTo>
                    <a:lnTo>
                      <a:pt x="500" y="1299"/>
                    </a:lnTo>
                    <a:lnTo>
                      <a:pt x="798" y="894"/>
                    </a:lnTo>
                    <a:lnTo>
                      <a:pt x="1298" y="1049"/>
                    </a:lnTo>
                    <a:lnTo>
                      <a:pt x="1298" y="1049"/>
                    </a:lnTo>
                    <a:lnTo>
                      <a:pt x="988" y="644"/>
                    </a:lnTo>
                    <a:lnTo>
                      <a:pt x="1298" y="251"/>
                    </a:lnTo>
                    <a:lnTo>
                      <a:pt x="798" y="394"/>
                    </a:lnTo>
                    <a:lnTo>
                      <a:pt x="50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5" name="Google Shape;7895;p32"/>
              <p:cNvSpPr/>
              <p:nvPr/>
            </p:nvSpPr>
            <p:spPr>
              <a:xfrm>
                <a:off x="780450" y="2377800"/>
                <a:ext cx="32175" cy="32775"/>
              </a:xfrm>
              <a:custGeom>
                <a:rect b="b" l="l" r="r" t="t"/>
                <a:pathLst>
                  <a:path extrusionOk="0" h="1311" w="1287">
                    <a:moveTo>
                      <a:pt x="488" y="1"/>
                    </a:moveTo>
                    <a:lnTo>
                      <a:pt x="488" y="501"/>
                    </a:lnTo>
                    <a:lnTo>
                      <a:pt x="0" y="655"/>
                    </a:lnTo>
                    <a:lnTo>
                      <a:pt x="488" y="810"/>
                    </a:lnTo>
                    <a:lnTo>
                      <a:pt x="488" y="1310"/>
                    </a:lnTo>
                    <a:lnTo>
                      <a:pt x="798" y="905"/>
                    </a:lnTo>
                    <a:lnTo>
                      <a:pt x="1286" y="1060"/>
                    </a:lnTo>
                    <a:lnTo>
                      <a:pt x="988" y="655"/>
                    </a:lnTo>
                    <a:lnTo>
                      <a:pt x="1286" y="251"/>
                    </a:lnTo>
                    <a:lnTo>
                      <a:pt x="798" y="405"/>
                    </a:lnTo>
                    <a:lnTo>
                      <a:pt x="48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6" name="Google Shape;7896;p32"/>
              <p:cNvSpPr/>
              <p:nvPr/>
            </p:nvSpPr>
            <p:spPr>
              <a:xfrm>
                <a:off x="2243125" y="2420375"/>
                <a:ext cx="32175" cy="32450"/>
              </a:xfrm>
              <a:custGeom>
                <a:rect b="b" l="l" r="r" t="t"/>
                <a:pathLst>
                  <a:path extrusionOk="0" h="1298" w="1287">
                    <a:moveTo>
                      <a:pt x="489" y="0"/>
                    </a:moveTo>
                    <a:lnTo>
                      <a:pt x="489" y="500"/>
                    </a:lnTo>
                    <a:lnTo>
                      <a:pt x="1" y="655"/>
                    </a:lnTo>
                    <a:lnTo>
                      <a:pt x="489" y="810"/>
                    </a:lnTo>
                    <a:lnTo>
                      <a:pt x="489" y="1298"/>
                    </a:lnTo>
                    <a:lnTo>
                      <a:pt x="798" y="905"/>
                    </a:lnTo>
                    <a:lnTo>
                      <a:pt x="1286" y="1060"/>
                    </a:lnTo>
                    <a:lnTo>
                      <a:pt x="989" y="655"/>
                    </a:lnTo>
                    <a:lnTo>
                      <a:pt x="1286" y="250"/>
                    </a:lnTo>
                    <a:lnTo>
                      <a:pt x="1286" y="250"/>
                    </a:lnTo>
                    <a:lnTo>
                      <a:pt x="798" y="405"/>
                    </a:lnTo>
                    <a:lnTo>
                      <a:pt x="4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7" name="Google Shape;7897;p32"/>
              <p:cNvSpPr/>
              <p:nvPr/>
            </p:nvSpPr>
            <p:spPr>
              <a:xfrm>
                <a:off x="3166450" y="3111225"/>
                <a:ext cx="32475" cy="32475"/>
              </a:xfrm>
              <a:custGeom>
                <a:rect b="b" l="l" r="r" t="t"/>
                <a:pathLst>
                  <a:path extrusionOk="0" h="1299" w="1299">
                    <a:moveTo>
                      <a:pt x="501" y="1"/>
                    </a:moveTo>
                    <a:lnTo>
                      <a:pt x="501" y="501"/>
                    </a:lnTo>
                    <a:lnTo>
                      <a:pt x="1" y="643"/>
                    </a:lnTo>
                    <a:lnTo>
                      <a:pt x="501" y="798"/>
                    </a:lnTo>
                    <a:lnTo>
                      <a:pt x="501" y="1298"/>
                    </a:lnTo>
                    <a:lnTo>
                      <a:pt x="798" y="894"/>
                    </a:lnTo>
                    <a:lnTo>
                      <a:pt x="1298" y="1048"/>
                    </a:lnTo>
                    <a:lnTo>
                      <a:pt x="1298" y="1048"/>
                    </a:lnTo>
                    <a:lnTo>
                      <a:pt x="989" y="643"/>
                    </a:lnTo>
                    <a:lnTo>
                      <a:pt x="1298" y="251"/>
                    </a:lnTo>
                    <a:lnTo>
                      <a:pt x="798" y="405"/>
                    </a:lnTo>
                    <a:lnTo>
                      <a:pt x="50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8" name="Google Shape;7898;p32"/>
              <p:cNvSpPr/>
              <p:nvPr/>
            </p:nvSpPr>
            <p:spPr>
              <a:xfrm>
                <a:off x="3302475" y="3978300"/>
                <a:ext cx="32175" cy="32475"/>
              </a:xfrm>
              <a:custGeom>
                <a:rect b="b" l="l" r="r" t="t"/>
                <a:pathLst>
                  <a:path extrusionOk="0" h="1299" w="1287">
                    <a:moveTo>
                      <a:pt x="489" y="0"/>
                    </a:moveTo>
                    <a:lnTo>
                      <a:pt x="489" y="500"/>
                    </a:lnTo>
                    <a:lnTo>
                      <a:pt x="1" y="655"/>
                    </a:lnTo>
                    <a:lnTo>
                      <a:pt x="489" y="810"/>
                    </a:lnTo>
                    <a:lnTo>
                      <a:pt x="489" y="1298"/>
                    </a:lnTo>
                    <a:lnTo>
                      <a:pt x="799" y="893"/>
                    </a:lnTo>
                    <a:lnTo>
                      <a:pt x="1287" y="1048"/>
                    </a:lnTo>
                    <a:lnTo>
                      <a:pt x="989" y="655"/>
                    </a:lnTo>
                    <a:lnTo>
                      <a:pt x="1287" y="250"/>
                    </a:lnTo>
                    <a:lnTo>
                      <a:pt x="799" y="405"/>
                    </a:lnTo>
                    <a:lnTo>
                      <a:pt x="4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9" name="Google Shape;7899;p32"/>
              <p:cNvSpPr/>
              <p:nvPr/>
            </p:nvSpPr>
            <p:spPr>
              <a:xfrm>
                <a:off x="2336000" y="3689575"/>
                <a:ext cx="32475" cy="32475"/>
              </a:xfrm>
              <a:custGeom>
                <a:rect b="b" l="l" r="r" t="t"/>
                <a:pathLst>
                  <a:path extrusionOk="0" h="1299" w="1299">
                    <a:moveTo>
                      <a:pt x="500" y="0"/>
                    </a:moveTo>
                    <a:lnTo>
                      <a:pt x="500" y="489"/>
                    </a:lnTo>
                    <a:lnTo>
                      <a:pt x="0" y="643"/>
                    </a:lnTo>
                    <a:lnTo>
                      <a:pt x="500" y="798"/>
                    </a:lnTo>
                    <a:lnTo>
                      <a:pt x="500" y="1298"/>
                    </a:lnTo>
                    <a:lnTo>
                      <a:pt x="798" y="893"/>
                    </a:lnTo>
                    <a:lnTo>
                      <a:pt x="1298" y="1048"/>
                    </a:lnTo>
                    <a:lnTo>
                      <a:pt x="988" y="643"/>
                    </a:lnTo>
                    <a:lnTo>
                      <a:pt x="1298" y="238"/>
                    </a:lnTo>
                    <a:lnTo>
                      <a:pt x="798" y="393"/>
                    </a:lnTo>
                    <a:lnTo>
                      <a:pt x="5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0" name="Google Shape;7900;p32"/>
              <p:cNvSpPr/>
              <p:nvPr/>
            </p:nvSpPr>
            <p:spPr>
              <a:xfrm>
                <a:off x="2560425" y="3143675"/>
                <a:ext cx="32475" cy="32475"/>
              </a:xfrm>
              <a:custGeom>
                <a:rect b="b" l="l" r="r" t="t"/>
                <a:pathLst>
                  <a:path extrusionOk="0" h="1299" w="1299">
                    <a:moveTo>
                      <a:pt x="501" y="0"/>
                    </a:moveTo>
                    <a:lnTo>
                      <a:pt x="501" y="488"/>
                    </a:lnTo>
                    <a:lnTo>
                      <a:pt x="1" y="643"/>
                    </a:lnTo>
                    <a:lnTo>
                      <a:pt x="501" y="798"/>
                    </a:lnTo>
                    <a:lnTo>
                      <a:pt x="501" y="1298"/>
                    </a:lnTo>
                    <a:lnTo>
                      <a:pt x="798" y="893"/>
                    </a:lnTo>
                    <a:lnTo>
                      <a:pt x="1298" y="1048"/>
                    </a:lnTo>
                    <a:lnTo>
                      <a:pt x="989" y="643"/>
                    </a:lnTo>
                    <a:lnTo>
                      <a:pt x="1298" y="250"/>
                    </a:lnTo>
                    <a:lnTo>
                      <a:pt x="1298" y="250"/>
                    </a:lnTo>
                    <a:lnTo>
                      <a:pt x="798" y="405"/>
                    </a:lnTo>
                    <a:lnTo>
                      <a:pt x="50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1" name="Google Shape;7901;p32"/>
              <p:cNvSpPr/>
              <p:nvPr/>
            </p:nvSpPr>
            <p:spPr>
              <a:xfrm>
                <a:off x="1914525" y="1848875"/>
                <a:ext cx="32450" cy="32475"/>
              </a:xfrm>
              <a:custGeom>
                <a:rect b="b" l="l" r="r" t="t"/>
                <a:pathLst>
                  <a:path extrusionOk="0" h="1299" w="1298">
                    <a:moveTo>
                      <a:pt x="500" y="0"/>
                    </a:moveTo>
                    <a:lnTo>
                      <a:pt x="500" y="500"/>
                    </a:lnTo>
                    <a:lnTo>
                      <a:pt x="0" y="643"/>
                    </a:lnTo>
                    <a:lnTo>
                      <a:pt x="500" y="798"/>
                    </a:lnTo>
                    <a:lnTo>
                      <a:pt x="500" y="1298"/>
                    </a:lnTo>
                    <a:lnTo>
                      <a:pt x="810" y="893"/>
                    </a:lnTo>
                    <a:lnTo>
                      <a:pt x="1298" y="1048"/>
                    </a:lnTo>
                    <a:lnTo>
                      <a:pt x="988" y="643"/>
                    </a:lnTo>
                    <a:lnTo>
                      <a:pt x="1298" y="250"/>
                    </a:lnTo>
                    <a:lnTo>
                      <a:pt x="810" y="405"/>
                    </a:lnTo>
                    <a:lnTo>
                      <a:pt x="5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2" name="Google Shape;7902;p32"/>
              <p:cNvSpPr/>
              <p:nvPr/>
            </p:nvSpPr>
            <p:spPr>
              <a:xfrm>
                <a:off x="2360400" y="1131825"/>
                <a:ext cx="32475" cy="32450"/>
              </a:xfrm>
              <a:custGeom>
                <a:rect b="b" l="l" r="r" t="t"/>
                <a:pathLst>
                  <a:path extrusionOk="0" h="1298" w="1299">
                    <a:moveTo>
                      <a:pt x="501" y="0"/>
                    </a:moveTo>
                    <a:lnTo>
                      <a:pt x="501" y="500"/>
                    </a:lnTo>
                    <a:lnTo>
                      <a:pt x="1" y="655"/>
                    </a:lnTo>
                    <a:lnTo>
                      <a:pt x="501" y="798"/>
                    </a:lnTo>
                    <a:lnTo>
                      <a:pt x="501" y="1298"/>
                    </a:lnTo>
                    <a:lnTo>
                      <a:pt x="798" y="893"/>
                    </a:lnTo>
                    <a:lnTo>
                      <a:pt x="1298" y="1048"/>
                    </a:lnTo>
                    <a:lnTo>
                      <a:pt x="989" y="655"/>
                    </a:lnTo>
                    <a:lnTo>
                      <a:pt x="1298" y="250"/>
                    </a:lnTo>
                    <a:lnTo>
                      <a:pt x="798" y="405"/>
                    </a:lnTo>
                    <a:lnTo>
                      <a:pt x="50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3" name="Google Shape;7903;p32"/>
              <p:cNvSpPr/>
              <p:nvPr/>
            </p:nvSpPr>
            <p:spPr>
              <a:xfrm>
                <a:off x="2275275" y="2911200"/>
                <a:ext cx="32475" cy="32475"/>
              </a:xfrm>
              <a:custGeom>
                <a:rect b="b" l="l" r="r" t="t"/>
                <a:pathLst>
                  <a:path extrusionOk="0" h="1299" w="1299">
                    <a:moveTo>
                      <a:pt x="500" y="1"/>
                    </a:moveTo>
                    <a:lnTo>
                      <a:pt x="500" y="501"/>
                    </a:lnTo>
                    <a:lnTo>
                      <a:pt x="0" y="644"/>
                    </a:lnTo>
                    <a:lnTo>
                      <a:pt x="500" y="798"/>
                    </a:lnTo>
                    <a:lnTo>
                      <a:pt x="500" y="1298"/>
                    </a:lnTo>
                    <a:lnTo>
                      <a:pt x="798" y="894"/>
                    </a:lnTo>
                    <a:lnTo>
                      <a:pt x="1298" y="1048"/>
                    </a:lnTo>
                    <a:lnTo>
                      <a:pt x="989" y="644"/>
                    </a:lnTo>
                    <a:lnTo>
                      <a:pt x="1298" y="251"/>
                    </a:lnTo>
                    <a:lnTo>
                      <a:pt x="1298" y="251"/>
                    </a:lnTo>
                    <a:lnTo>
                      <a:pt x="798" y="393"/>
                    </a:lnTo>
                    <a:lnTo>
                      <a:pt x="50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4" name="Google Shape;7904;p32"/>
              <p:cNvSpPr/>
              <p:nvPr/>
            </p:nvSpPr>
            <p:spPr>
              <a:xfrm>
                <a:off x="2544350" y="3918175"/>
                <a:ext cx="32175" cy="32475"/>
              </a:xfrm>
              <a:custGeom>
                <a:rect b="b" l="l" r="r" t="t"/>
                <a:pathLst>
                  <a:path extrusionOk="0" h="1299" w="1287">
                    <a:moveTo>
                      <a:pt x="489" y="0"/>
                    </a:moveTo>
                    <a:lnTo>
                      <a:pt x="489" y="500"/>
                    </a:lnTo>
                    <a:lnTo>
                      <a:pt x="1" y="655"/>
                    </a:lnTo>
                    <a:lnTo>
                      <a:pt x="489" y="810"/>
                    </a:lnTo>
                    <a:lnTo>
                      <a:pt x="489" y="1298"/>
                    </a:lnTo>
                    <a:lnTo>
                      <a:pt x="798" y="905"/>
                    </a:lnTo>
                    <a:lnTo>
                      <a:pt x="1287" y="1048"/>
                    </a:lnTo>
                    <a:lnTo>
                      <a:pt x="989" y="655"/>
                    </a:lnTo>
                    <a:lnTo>
                      <a:pt x="1287" y="250"/>
                    </a:lnTo>
                    <a:lnTo>
                      <a:pt x="798" y="405"/>
                    </a:lnTo>
                    <a:lnTo>
                      <a:pt x="4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5" name="Google Shape;7905;p32"/>
              <p:cNvSpPr/>
              <p:nvPr/>
            </p:nvSpPr>
            <p:spPr>
              <a:xfrm>
                <a:off x="2670850" y="2694200"/>
                <a:ext cx="32175" cy="32475"/>
              </a:xfrm>
              <a:custGeom>
                <a:rect b="b" l="l" r="r" t="t"/>
                <a:pathLst>
                  <a:path extrusionOk="0" h="1299" w="1287">
                    <a:moveTo>
                      <a:pt x="489" y="1"/>
                    </a:moveTo>
                    <a:lnTo>
                      <a:pt x="489" y="489"/>
                    </a:lnTo>
                    <a:lnTo>
                      <a:pt x="1" y="644"/>
                    </a:lnTo>
                    <a:lnTo>
                      <a:pt x="489" y="799"/>
                    </a:lnTo>
                    <a:lnTo>
                      <a:pt x="489" y="1299"/>
                    </a:lnTo>
                    <a:lnTo>
                      <a:pt x="799" y="894"/>
                    </a:lnTo>
                    <a:lnTo>
                      <a:pt x="1287" y="1049"/>
                    </a:lnTo>
                    <a:lnTo>
                      <a:pt x="1287" y="1049"/>
                    </a:lnTo>
                    <a:lnTo>
                      <a:pt x="989" y="644"/>
                    </a:lnTo>
                    <a:lnTo>
                      <a:pt x="1287" y="251"/>
                    </a:lnTo>
                    <a:lnTo>
                      <a:pt x="799" y="394"/>
                    </a:lnTo>
                    <a:lnTo>
                      <a:pt x="48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6" name="Google Shape;7906;p32"/>
              <p:cNvSpPr/>
              <p:nvPr/>
            </p:nvSpPr>
            <p:spPr>
              <a:xfrm>
                <a:off x="2745875" y="1821775"/>
                <a:ext cx="32450" cy="32475"/>
              </a:xfrm>
              <a:custGeom>
                <a:rect b="b" l="l" r="r" t="t"/>
                <a:pathLst>
                  <a:path extrusionOk="0" h="1299" w="1298">
                    <a:moveTo>
                      <a:pt x="500" y="1"/>
                    </a:moveTo>
                    <a:lnTo>
                      <a:pt x="500" y="489"/>
                    </a:lnTo>
                    <a:lnTo>
                      <a:pt x="0" y="644"/>
                    </a:lnTo>
                    <a:lnTo>
                      <a:pt x="500" y="799"/>
                    </a:lnTo>
                    <a:lnTo>
                      <a:pt x="500" y="1299"/>
                    </a:lnTo>
                    <a:lnTo>
                      <a:pt x="810" y="894"/>
                    </a:lnTo>
                    <a:lnTo>
                      <a:pt x="1298" y="1049"/>
                    </a:lnTo>
                    <a:lnTo>
                      <a:pt x="988" y="644"/>
                    </a:lnTo>
                    <a:lnTo>
                      <a:pt x="1298" y="251"/>
                    </a:lnTo>
                    <a:lnTo>
                      <a:pt x="810" y="394"/>
                    </a:lnTo>
                    <a:lnTo>
                      <a:pt x="50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7" name="Google Shape;7907;p32"/>
              <p:cNvSpPr/>
              <p:nvPr/>
            </p:nvSpPr>
            <p:spPr>
              <a:xfrm>
                <a:off x="3651050" y="3127300"/>
                <a:ext cx="32450" cy="32475"/>
              </a:xfrm>
              <a:custGeom>
                <a:rect b="b" l="l" r="r" t="t"/>
                <a:pathLst>
                  <a:path extrusionOk="0" h="1299" w="1298">
                    <a:moveTo>
                      <a:pt x="488" y="0"/>
                    </a:moveTo>
                    <a:lnTo>
                      <a:pt x="488" y="501"/>
                    </a:lnTo>
                    <a:lnTo>
                      <a:pt x="0" y="655"/>
                    </a:lnTo>
                    <a:lnTo>
                      <a:pt x="488" y="810"/>
                    </a:lnTo>
                    <a:lnTo>
                      <a:pt x="488" y="1298"/>
                    </a:lnTo>
                    <a:lnTo>
                      <a:pt x="798" y="905"/>
                    </a:lnTo>
                    <a:lnTo>
                      <a:pt x="1298" y="1060"/>
                    </a:lnTo>
                    <a:lnTo>
                      <a:pt x="988" y="655"/>
                    </a:lnTo>
                    <a:lnTo>
                      <a:pt x="1298" y="251"/>
                    </a:lnTo>
                    <a:lnTo>
                      <a:pt x="798" y="405"/>
                    </a:lnTo>
                    <a:lnTo>
                      <a:pt x="48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8" name="Google Shape;7908;p32"/>
              <p:cNvSpPr/>
              <p:nvPr/>
            </p:nvSpPr>
            <p:spPr>
              <a:xfrm>
                <a:off x="4041275" y="2777250"/>
                <a:ext cx="32175" cy="32775"/>
              </a:xfrm>
              <a:custGeom>
                <a:rect b="b" l="l" r="r" t="t"/>
                <a:pathLst>
                  <a:path extrusionOk="0" h="1311" w="1287">
                    <a:moveTo>
                      <a:pt x="488" y="1"/>
                    </a:moveTo>
                    <a:lnTo>
                      <a:pt x="488" y="501"/>
                    </a:lnTo>
                    <a:lnTo>
                      <a:pt x="0" y="656"/>
                    </a:lnTo>
                    <a:lnTo>
                      <a:pt x="488" y="810"/>
                    </a:lnTo>
                    <a:lnTo>
                      <a:pt x="488" y="1310"/>
                    </a:lnTo>
                    <a:lnTo>
                      <a:pt x="798" y="906"/>
                    </a:lnTo>
                    <a:lnTo>
                      <a:pt x="1286" y="1060"/>
                    </a:lnTo>
                    <a:lnTo>
                      <a:pt x="988" y="656"/>
                    </a:lnTo>
                    <a:lnTo>
                      <a:pt x="1286" y="251"/>
                    </a:lnTo>
                    <a:lnTo>
                      <a:pt x="798" y="406"/>
                    </a:lnTo>
                    <a:lnTo>
                      <a:pt x="48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9" name="Google Shape;7909;p32"/>
              <p:cNvSpPr/>
              <p:nvPr/>
            </p:nvSpPr>
            <p:spPr>
              <a:xfrm>
                <a:off x="1419225" y="2245650"/>
                <a:ext cx="32450" cy="32475"/>
              </a:xfrm>
              <a:custGeom>
                <a:rect b="b" l="l" r="r" t="t"/>
                <a:pathLst>
                  <a:path extrusionOk="0" h="1299" w="1298">
                    <a:moveTo>
                      <a:pt x="500" y="0"/>
                    </a:moveTo>
                    <a:lnTo>
                      <a:pt x="500" y="500"/>
                    </a:lnTo>
                    <a:lnTo>
                      <a:pt x="0" y="655"/>
                    </a:lnTo>
                    <a:lnTo>
                      <a:pt x="500" y="810"/>
                    </a:lnTo>
                    <a:lnTo>
                      <a:pt x="500" y="1298"/>
                    </a:lnTo>
                    <a:lnTo>
                      <a:pt x="798" y="905"/>
                    </a:lnTo>
                    <a:lnTo>
                      <a:pt x="1298" y="1048"/>
                    </a:lnTo>
                    <a:lnTo>
                      <a:pt x="1298" y="1048"/>
                    </a:lnTo>
                    <a:lnTo>
                      <a:pt x="988" y="655"/>
                    </a:lnTo>
                    <a:lnTo>
                      <a:pt x="1298" y="250"/>
                    </a:lnTo>
                    <a:lnTo>
                      <a:pt x="798" y="405"/>
                    </a:lnTo>
                    <a:lnTo>
                      <a:pt x="5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0" name="Google Shape;7910;p32"/>
              <p:cNvSpPr/>
              <p:nvPr/>
            </p:nvSpPr>
            <p:spPr>
              <a:xfrm>
                <a:off x="3361425" y="3035625"/>
                <a:ext cx="32475" cy="32475"/>
              </a:xfrm>
              <a:custGeom>
                <a:rect b="b" l="l" r="r" t="t"/>
                <a:pathLst>
                  <a:path extrusionOk="0" h="1299" w="1299">
                    <a:moveTo>
                      <a:pt x="488" y="0"/>
                    </a:moveTo>
                    <a:lnTo>
                      <a:pt x="488" y="489"/>
                    </a:lnTo>
                    <a:lnTo>
                      <a:pt x="0" y="643"/>
                    </a:lnTo>
                    <a:lnTo>
                      <a:pt x="488" y="798"/>
                    </a:lnTo>
                    <a:lnTo>
                      <a:pt x="488" y="1298"/>
                    </a:lnTo>
                    <a:lnTo>
                      <a:pt x="798" y="893"/>
                    </a:lnTo>
                    <a:lnTo>
                      <a:pt x="1298" y="1048"/>
                    </a:lnTo>
                    <a:lnTo>
                      <a:pt x="989" y="643"/>
                    </a:lnTo>
                    <a:lnTo>
                      <a:pt x="1298" y="239"/>
                    </a:lnTo>
                    <a:lnTo>
                      <a:pt x="798" y="393"/>
                    </a:lnTo>
                    <a:lnTo>
                      <a:pt x="48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1" name="Google Shape;7911;p32"/>
              <p:cNvSpPr/>
              <p:nvPr/>
            </p:nvSpPr>
            <p:spPr>
              <a:xfrm>
                <a:off x="1792475" y="2761175"/>
                <a:ext cx="32175" cy="32475"/>
              </a:xfrm>
              <a:custGeom>
                <a:rect b="b" l="l" r="r" t="t"/>
                <a:pathLst>
                  <a:path extrusionOk="0" h="1299" w="1287">
                    <a:moveTo>
                      <a:pt x="489" y="1"/>
                    </a:moveTo>
                    <a:lnTo>
                      <a:pt x="489" y="501"/>
                    </a:lnTo>
                    <a:lnTo>
                      <a:pt x="0" y="644"/>
                    </a:lnTo>
                    <a:lnTo>
                      <a:pt x="489" y="799"/>
                    </a:lnTo>
                    <a:lnTo>
                      <a:pt x="489" y="1299"/>
                    </a:lnTo>
                    <a:lnTo>
                      <a:pt x="798" y="894"/>
                    </a:lnTo>
                    <a:lnTo>
                      <a:pt x="1286" y="1049"/>
                    </a:lnTo>
                    <a:lnTo>
                      <a:pt x="989" y="644"/>
                    </a:lnTo>
                    <a:lnTo>
                      <a:pt x="1286" y="251"/>
                    </a:lnTo>
                    <a:lnTo>
                      <a:pt x="798" y="406"/>
                    </a:lnTo>
                    <a:lnTo>
                      <a:pt x="48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2" name="Google Shape;7912;p32"/>
              <p:cNvSpPr/>
              <p:nvPr/>
            </p:nvSpPr>
            <p:spPr>
              <a:xfrm>
                <a:off x="1107275" y="2677850"/>
                <a:ext cx="32475" cy="32450"/>
              </a:xfrm>
              <a:custGeom>
                <a:rect b="b" l="l" r="r" t="t"/>
                <a:pathLst>
                  <a:path extrusionOk="0" h="1298" w="1299">
                    <a:moveTo>
                      <a:pt x="500" y="0"/>
                    </a:moveTo>
                    <a:lnTo>
                      <a:pt x="500" y="500"/>
                    </a:lnTo>
                    <a:lnTo>
                      <a:pt x="0" y="655"/>
                    </a:lnTo>
                    <a:lnTo>
                      <a:pt x="500" y="810"/>
                    </a:lnTo>
                    <a:lnTo>
                      <a:pt x="500" y="1298"/>
                    </a:lnTo>
                    <a:lnTo>
                      <a:pt x="810" y="905"/>
                    </a:lnTo>
                    <a:lnTo>
                      <a:pt x="1298" y="1048"/>
                    </a:lnTo>
                    <a:lnTo>
                      <a:pt x="988" y="655"/>
                    </a:lnTo>
                    <a:lnTo>
                      <a:pt x="1298" y="250"/>
                    </a:lnTo>
                    <a:lnTo>
                      <a:pt x="810" y="405"/>
                    </a:lnTo>
                    <a:lnTo>
                      <a:pt x="5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3" name="Google Shape;7913;p32"/>
              <p:cNvSpPr/>
              <p:nvPr/>
            </p:nvSpPr>
            <p:spPr>
              <a:xfrm>
                <a:off x="3018525" y="2280175"/>
                <a:ext cx="32475" cy="32475"/>
              </a:xfrm>
              <a:custGeom>
                <a:rect b="b" l="l" r="r" t="t"/>
                <a:pathLst>
                  <a:path extrusionOk="0" h="1299" w="1299">
                    <a:moveTo>
                      <a:pt x="500" y="0"/>
                    </a:moveTo>
                    <a:lnTo>
                      <a:pt x="500" y="500"/>
                    </a:lnTo>
                    <a:lnTo>
                      <a:pt x="0" y="655"/>
                    </a:lnTo>
                    <a:lnTo>
                      <a:pt x="500" y="810"/>
                    </a:lnTo>
                    <a:lnTo>
                      <a:pt x="500" y="1298"/>
                    </a:lnTo>
                    <a:lnTo>
                      <a:pt x="798" y="905"/>
                    </a:lnTo>
                    <a:lnTo>
                      <a:pt x="1298" y="1048"/>
                    </a:lnTo>
                    <a:lnTo>
                      <a:pt x="989" y="655"/>
                    </a:lnTo>
                    <a:lnTo>
                      <a:pt x="1298" y="250"/>
                    </a:lnTo>
                    <a:lnTo>
                      <a:pt x="798" y="405"/>
                    </a:lnTo>
                    <a:lnTo>
                      <a:pt x="5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4" name="Google Shape;7914;p32"/>
              <p:cNvSpPr/>
              <p:nvPr/>
            </p:nvSpPr>
            <p:spPr>
              <a:xfrm>
                <a:off x="2549425" y="2858225"/>
                <a:ext cx="14900" cy="12800"/>
              </a:xfrm>
              <a:custGeom>
                <a:rect b="b" l="l" r="r" t="t"/>
                <a:pathLst>
                  <a:path extrusionOk="0" h="512" w="596">
                    <a:moveTo>
                      <a:pt x="274" y="0"/>
                    </a:moveTo>
                    <a:cubicBezTo>
                      <a:pt x="119" y="0"/>
                      <a:pt x="0" y="119"/>
                      <a:pt x="0" y="262"/>
                    </a:cubicBezTo>
                    <a:cubicBezTo>
                      <a:pt x="0" y="409"/>
                      <a:pt x="129" y="511"/>
                      <a:pt x="259" y="511"/>
                    </a:cubicBezTo>
                    <a:cubicBezTo>
                      <a:pt x="319" y="511"/>
                      <a:pt x="380" y="490"/>
                      <a:pt x="429" y="441"/>
                    </a:cubicBezTo>
                    <a:cubicBezTo>
                      <a:pt x="595" y="286"/>
                      <a:pt x="488" y="12"/>
                      <a:pt x="27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5" name="Google Shape;7915;p32"/>
              <p:cNvSpPr/>
              <p:nvPr/>
            </p:nvSpPr>
            <p:spPr>
              <a:xfrm>
                <a:off x="2369925" y="2624550"/>
                <a:ext cx="7475" cy="6475"/>
              </a:xfrm>
              <a:custGeom>
                <a:rect b="b" l="l" r="r" t="t"/>
                <a:pathLst>
                  <a:path extrusionOk="0" h="259" w="299">
                    <a:moveTo>
                      <a:pt x="132" y="1"/>
                    </a:moveTo>
                    <a:cubicBezTo>
                      <a:pt x="60" y="1"/>
                      <a:pt x="1" y="60"/>
                      <a:pt x="1" y="132"/>
                    </a:cubicBezTo>
                    <a:cubicBezTo>
                      <a:pt x="1" y="207"/>
                      <a:pt x="64" y="258"/>
                      <a:pt x="131" y="258"/>
                    </a:cubicBezTo>
                    <a:cubicBezTo>
                      <a:pt x="160" y="258"/>
                      <a:pt x="190" y="249"/>
                      <a:pt x="215" y="227"/>
                    </a:cubicBezTo>
                    <a:cubicBezTo>
                      <a:pt x="298" y="144"/>
                      <a:pt x="251" y="1"/>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6" name="Google Shape;7916;p32"/>
              <p:cNvSpPr/>
              <p:nvPr/>
            </p:nvSpPr>
            <p:spPr>
              <a:xfrm>
                <a:off x="2025825" y="2983825"/>
                <a:ext cx="7475" cy="6650"/>
              </a:xfrm>
              <a:custGeom>
                <a:rect b="b" l="l" r="r" t="t"/>
                <a:pathLst>
                  <a:path extrusionOk="0" h="266" w="299">
                    <a:moveTo>
                      <a:pt x="132" y="1"/>
                    </a:moveTo>
                    <a:cubicBezTo>
                      <a:pt x="60" y="1"/>
                      <a:pt x="1" y="60"/>
                      <a:pt x="1" y="132"/>
                    </a:cubicBezTo>
                    <a:cubicBezTo>
                      <a:pt x="1" y="212"/>
                      <a:pt x="61" y="266"/>
                      <a:pt x="126" y="266"/>
                    </a:cubicBezTo>
                    <a:cubicBezTo>
                      <a:pt x="157" y="266"/>
                      <a:pt x="188" y="254"/>
                      <a:pt x="215" y="227"/>
                    </a:cubicBezTo>
                    <a:cubicBezTo>
                      <a:pt x="299" y="155"/>
                      <a:pt x="251" y="13"/>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7" name="Google Shape;7917;p32"/>
              <p:cNvSpPr/>
              <p:nvPr/>
            </p:nvSpPr>
            <p:spPr>
              <a:xfrm>
                <a:off x="2667000" y="2083975"/>
                <a:ext cx="7750" cy="6400"/>
              </a:xfrm>
              <a:custGeom>
                <a:rect b="b" l="l" r="r" t="t"/>
                <a:pathLst>
                  <a:path extrusionOk="0" h="256" w="310">
                    <a:moveTo>
                      <a:pt x="125" y="1"/>
                    </a:moveTo>
                    <a:cubicBezTo>
                      <a:pt x="60" y="1"/>
                      <a:pt x="0" y="57"/>
                      <a:pt x="0" y="133"/>
                    </a:cubicBezTo>
                    <a:cubicBezTo>
                      <a:pt x="0" y="205"/>
                      <a:pt x="65" y="256"/>
                      <a:pt x="132" y="256"/>
                    </a:cubicBezTo>
                    <a:cubicBezTo>
                      <a:pt x="165" y="256"/>
                      <a:pt x="199" y="244"/>
                      <a:pt x="226" y="216"/>
                    </a:cubicBezTo>
                    <a:cubicBezTo>
                      <a:pt x="310" y="145"/>
                      <a:pt x="250" y="2"/>
                      <a:pt x="143" y="2"/>
                    </a:cubicBezTo>
                    <a:cubicBezTo>
                      <a:pt x="137" y="1"/>
                      <a:pt x="131" y="1"/>
                      <a:pt x="12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8" name="Google Shape;7918;p32"/>
              <p:cNvSpPr/>
              <p:nvPr/>
            </p:nvSpPr>
            <p:spPr>
              <a:xfrm>
                <a:off x="2303550" y="2080750"/>
                <a:ext cx="7475" cy="6450"/>
              </a:xfrm>
              <a:custGeom>
                <a:rect b="b" l="l" r="r" t="t"/>
                <a:pathLst>
                  <a:path extrusionOk="0" h="258" w="299">
                    <a:moveTo>
                      <a:pt x="131" y="0"/>
                    </a:moveTo>
                    <a:cubicBezTo>
                      <a:pt x="60" y="0"/>
                      <a:pt x="0" y="48"/>
                      <a:pt x="0" y="131"/>
                    </a:cubicBezTo>
                    <a:cubicBezTo>
                      <a:pt x="0" y="206"/>
                      <a:pt x="64" y="258"/>
                      <a:pt x="131" y="258"/>
                    </a:cubicBezTo>
                    <a:cubicBezTo>
                      <a:pt x="160" y="258"/>
                      <a:pt x="190" y="248"/>
                      <a:pt x="215" y="226"/>
                    </a:cubicBezTo>
                    <a:cubicBezTo>
                      <a:pt x="298" y="143"/>
                      <a:pt x="251" y="0"/>
                      <a:pt x="13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9" name="Google Shape;7919;p32"/>
              <p:cNvSpPr/>
              <p:nvPr/>
            </p:nvSpPr>
            <p:spPr>
              <a:xfrm>
                <a:off x="1918475" y="2471525"/>
                <a:ext cx="9650" cy="6625"/>
              </a:xfrm>
              <a:custGeom>
                <a:rect b="b" l="l" r="r" t="t"/>
                <a:pathLst>
                  <a:path extrusionOk="0" h="265" w="386">
                    <a:moveTo>
                      <a:pt x="177" y="1"/>
                    </a:moveTo>
                    <a:cubicBezTo>
                      <a:pt x="1" y="1"/>
                      <a:pt x="4" y="264"/>
                      <a:pt x="188" y="264"/>
                    </a:cubicBezTo>
                    <a:cubicBezTo>
                      <a:pt x="191" y="264"/>
                      <a:pt x="195" y="264"/>
                      <a:pt x="199" y="264"/>
                    </a:cubicBezTo>
                    <a:cubicBezTo>
                      <a:pt x="203" y="264"/>
                      <a:pt x="207" y="264"/>
                      <a:pt x="210" y="264"/>
                    </a:cubicBezTo>
                    <a:cubicBezTo>
                      <a:pt x="383" y="264"/>
                      <a:pt x="386" y="1"/>
                      <a:pt x="220" y="1"/>
                    </a:cubicBezTo>
                    <a:cubicBezTo>
                      <a:pt x="214" y="1"/>
                      <a:pt x="207" y="1"/>
                      <a:pt x="199" y="2"/>
                    </a:cubicBezTo>
                    <a:cubicBezTo>
                      <a:pt x="191" y="1"/>
                      <a:pt x="184" y="1"/>
                      <a:pt x="17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0" name="Google Shape;7920;p32"/>
              <p:cNvSpPr/>
              <p:nvPr/>
            </p:nvSpPr>
            <p:spPr>
              <a:xfrm>
                <a:off x="2306625" y="3102300"/>
                <a:ext cx="7675" cy="6650"/>
              </a:xfrm>
              <a:custGeom>
                <a:rect b="b" l="l" r="r" t="t"/>
                <a:pathLst>
                  <a:path extrusionOk="0" h="266" w="307">
                    <a:moveTo>
                      <a:pt x="139" y="0"/>
                    </a:moveTo>
                    <a:cubicBezTo>
                      <a:pt x="68" y="0"/>
                      <a:pt x="8" y="60"/>
                      <a:pt x="8" y="131"/>
                    </a:cubicBezTo>
                    <a:cubicBezTo>
                      <a:pt x="0" y="212"/>
                      <a:pt x="63" y="265"/>
                      <a:pt x="131" y="265"/>
                    </a:cubicBezTo>
                    <a:cubicBezTo>
                      <a:pt x="163" y="265"/>
                      <a:pt x="196" y="253"/>
                      <a:pt x="223" y="227"/>
                    </a:cubicBezTo>
                    <a:cubicBezTo>
                      <a:pt x="306" y="143"/>
                      <a:pt x="258" y="12"/>
                      <a:pt x="139"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1" name="Google Shape;7921;p32"/>
              <p:cNvSpPr/>
              <p:nvPr/>
            </p:nvSpPr>
            <p:spPr>
              <a:xfrm>
                <a:off x="2209300" y="3393375"/>
                <a:ext cx="7650" cy="6375"/>
              </a:xfrm>
              <a:custGeom>
                <a:rect b="b" l="l" r="r" t="t"/>
                <a:pathLst>
                  <a:path extrusionOk="0" h="255" w="306">
                    <a:moveTo>
                      <a:pt x="121" y="0"/>
                    </a:moveTo>
                    <a:cubicBezTo>
                      <a:pt x="58" y="0"/>
                      <a:pt x="8" y="55"/>
                      <a:pt x="8" y="121"/>
                    </a:cubicBezTo>
                    <a:cubicBezTo>
                      <a:pt x="0" y="201"/>
                      <a:pt x="63" y="255"/>
                      <a:pt x="131" y="255"/>
                    </a:cubicBezTo>
                    <a:cubicBezTo>
                      <a:pt x="163" y="255"/>
                      <a:pt x="196" y="243"/>
                      <a:pt x="222" y="216"/>
                    </a:cubicBezTo>
                    <a:cubicBezTo>
                      <a:pt x="306" y="145"/>
                      <a:pt x="258" y="2"/>
                      <a:pt x="139" y="2"/>
                    </a:cubicBezTo>
                    <a:cubicBezTo>
                      <a:pt x="133" y="1"/>
                      <a:pt x="127" y="0"/>
                      <a:pt x="12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2" name="Google Shape;7922;p32"/>
              <p:cNvSpPr/>
              <p:nvPr/>
            </p:nvSpPr>
            <p:spPr>
              <a:xfrm>
                <a:off x="2083875" y="3702375"/>
                <a:ext cx="7775" cy="6650"/>
              </a:xfrm>
              <a:custGeom>
                <a:rect b="b" l="l" r="r" t="t"/>
                <a:pathLst>
                  <a:path extrusionOk="0" h="266" w="311">
                    <a:moveTo>
                      <a:pt x="144" y="0"/>
                    </a:moveTo>
                    <a:cubicBezTo>
                      <a:pt x="60" y="0"/>
                      <a:pt x="1" y="60"/>
                      <a:pt x="1" y="131"/>
                    </a:cubicBezTo>
                    <a:cubicBezTo>
                      <a:pt x="1" y="212"/>
                      <a:pt x="66" y="265"/>
                      <a:pt x="135" y="265"/>
                    </a:cubicBezTo>
                    <a:cubicBezTo>
                      <a:pt x="167" y="265"/>
                      <a:pt x="200" y="253"/>
                      <a:pt x="227" y="227"/>
                    </a:cubicBezTo>
                    <a:cubicBezTo>
                      <a:pt x="310" y="143"/>
                      <a:pt x="251" y="0"/>
                      <a:pt x="14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3" name="Google Shape;7923;p32"/>
              <p:cNvSpPr/>
              <p:nvPr/>
            </p:nvSpPr>
            <p:spPr>
              <a:xfrm>
                <a:off x="2559225" y="3660700"/>
                <a:ext cx="6875" cy="6275"/>
              </a:xfrm>
              <a:custGeom>
                <a:rect b="b" l="l" r="r" t="t"/>
                <a:pathLst>
                  <a:path extrusionOk="0" h="251" w="275">
                    <a:moveTo>
                      <a:pt x="132" y="0"/>
                    </a:moveTo>
                    <a:cubicBezTo>
                      <a:pt x="60" y="0"/>
                      <a:pt x="1" y="48"/>
                      <a:pt x="1" y="120"/>
                    </a:cubicBezTo>
                    <a:cubicBezTo>
                      <a:pt x="1" y="203"/>
                      <a:pt x="60" y="250"/>
                      <a:pt x="132" y="250"/>
                    </a:cubicBezTo>
                    <a:cubicBezTo>
                      <a:pt x="215" y="250"/>
                      <a:pt x="275" y="203"/>
                      <a:pt x="275" y="120"/>
                    </a:cubicBezTo>
                    <a:cubicBezTo>
                      <a:pt x="275" y="48"/>
                      <a:pt x="215" y="0"/>
                      <a:pt x="13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4" name="Google Shape;7924;p32"/>
              <p:cNvSpPr/>
              <p:nvPr/>
            </p:nvSpPr>
            <p:spPr>
              <a:xfrm>
                <a:off x="2366350" y="4374475"/>
                <a:ext cx="6875" cy="6575"/>
              </a:xfrm>
              <a:custGeom>
                <a:rect b="b" l="l" r="r" t="t"/>
                <a:pathLst>
                  <a:path extrusionOk="0" h="263" w="275">
                    <a:moveTo>
                      <a:pt x="144" y="1"/>
                    </a:moveTo>
                    <a:cubicBezTo>
                      <a:pt x="60" y="1"/>
                      <a:pt x="1" y="60"/>
                      <a:pt x="1" y="132"/>
                    </a:cubicBezTo>
                    <a:cubicBezTo>
                      <a:pt x="1" y="203"/>
                      <a:pt x="60" y="263"/>
                      <a:pt x="144" y="263"/>
                    </a:cubicBezTo>
                    <a:cubicBezTo>
                      <a:pt x="215" y="263"/>
                      <a:pt x="275" y="203"/>
                      <a:pt x="275" y="132"/>
                    </a:cubicBezTo>
                    <a:cubicBezTo>
                      <a:pt x="275" y="60"/>
                      <a:pt x="215" y="1"/>
                      <a:pt x="14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5" name="Google Shape;7925;p32"/>
              <p:cNvSpPr/>
              <p:nvPr/>
            </p:nvSpPr>
            <p:spPr>
              <a:xfrm>
                <a:off x="3070300" y="3765175"/>
                <a:ext cx="7475" cy="6650"/>
              </a:xfrm>
              <a:custGeom>
                <a:rect b="b" l="l" r="r" t="t"/>
                <a:pathLst>
                  <a:path extrusionOk="0" h="266" w="299">
                    <a:moveTo>
                      <a:pt x="132" y="1"/>
                    </a:moveTo>
                    <a:cubicBezTo>
                      <a:pt x="61" y="1"/>
                      <a:pt x="1" y="60"/>
                      <a:pt x="1" y="132"/>
                    </a:cubicBezTo>
                    <a:cubicBezTo>
                      <a:pt x="1" y="212"/>
                      <a:pt x="61" y="266"/>
                      <a:pt x="126" y="266"/>
                    </a:cubicBezTo>
                    <a:cubicBezTo>
                      <a:pt x="157" y="266"/>
                      <a:pt x="188" y="254"/>
                      <a:pt x="215" y="227"/>
                    </a:cubicBezTo>
                    <a:cubicBezTo>
                      <a:pt x="299" y="143"/>
                      <a:pt x="251" y="12"/>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6" name="Google Shape;7926;p32"/>
              <p:cNvSpPr/>
              <p:nvPr/>
            </p:nvSpPr>
            <p:spPr>
              <a:xfrm>
                <a:off x="2988150" y="3991400"/>
                <a:ext cx="7475" cy="6450"/>
              </a:xfrm>
              <a:custGeom>
                <a:rect b="b" l="l" r="r" t="t"/>
                <a:pathLst>
                  <a:path extrusionOk="0" h="258" w="299">
                    <a:moveTo>
                      <a:pt x="132" y="0"/>
                    </a:moveTo>
                    <a:cubicBezTo>
                      <a:pt x="60" y="0"/>
                      <a:pt x="1" y="48"/>
                      <a:pt x="1" y="131"/>
                    </a:cubicBezTo>
                    <a:cubicBezTo>
                      <a:pt x="1" y="206"/>
                      <a:pt x="65" y="258"/>
                      <a:pt x="132" y="258"/>
                    </a:cubicBezTo>
                    <a:cubicBezTo>
                      <a:pt x="161" y="258"/>
                      <a:pt x="190" y="248"/>
                      <a:pt x="215" y="226"/>
                    </a:cubicBezTo>
                    <a:cubicBezTo>
                      <a:pt x="299" y="143"/>
                      <a:pt x="251" y="0"/>
                      <a:pt x="13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7" name="Google Shape;7927;p32"/>
              <p:cNvSpPr/>
              <p:nvPr/>
            </p:nvSpPr>
            <p:spPr>
              <a:xfrm>
                <a:off x="2795575" y="4192900"/>
                <a:ext cx="7475" cy="6650"/>
              </a:xfrm>
              <a:custGeom>
                <a:rect b="b" l="l" r="r" t="t"/>
                <a:pathLst>
                  <a:path extrusionOk="0" h="266" w="299">
                    <a:moveTo>
                      <a:pt x="131" y="1"/>
                    </a:moveTo>
                    <a:cubicBezTo>
                      <a:pt x="60" y="1"/>
                      <a:pt x="1" y="60"/>
                      <a:pt x="1" y="132"/>
                    </a:cubicBezTo>
                    <a:cubicBezTo>
                      <a:pt x="1" y="212"/>
                      <a:pt x="61" y="266"/>
                      <a:pt x="125" y="266"/>
                    </a:cubicBezTo>
                    <a:cubicBezTo>
                      <a:pt x="156" y="266"/>
                      <a:pt x="188" y="254"/>
                      <a:pt x="215" y="227"/>
                    </a:cubicBezTo>
                    <a:cubicBezTo>
                      <a:pt x="298" y="144"/>
                      <a:pt x="251" y="13"/>
                      <a:pt x="13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8" name="Google Shape;7928;p32"/>
              <p:cNvSpPr/>
              <p:nvPr/>
            </p:nvSpPr>
            <p:spPr>
              <a:xfrm>
                <a:off x="3423925" y="3518125"/>
                <a:ext cx="7775" cy="6650"/>
              </a:xfrm>
              <a:custGeom>
                <a:rect b="b" l="l" r="r" t="t"/>
                <a:pathLst>
                  <a:path extrusionOk="0" h="266" w="311">
                    <a:moveTo>
                      <a:pt x="143" y="0"/>
                    </a:moveTo>
                    <a:cubicBezTo>
                      <a:pt x="72" y="0"/>
                      <a:pt x="1" y="60"/>
                      <a:pt x="1" y="131"/>
                    </a:cubicBezTo>
                    <a:cubicBezTo>
                      <a:pt x="1" y="212"/>
                      <a:pt x="66" y="265"/>
                      <a:pt x="135" y="265"/>
                    </a:cubicBezTo>
                    <a:cubicBezTo>
                      <a:pt x="167" y="265"/>
                      <a:pt x="200" y="253"/>
                      <a:pt x="227" y="227"/>
                    </a:cubicBezTo>
                    <a:cubicBezTo>
                      <a:pt x="310" y="143"/>
                      <a:pt x="263" y="0"/>
                      <a:pt x="14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9" name="Google Shape;7929;p32"/>
              <p:cNvSpPr/>
              <p:nvPr/>
            </p:nvSpPr>
            <p:spPr>
              <a:xfrm>
                <a:off x="4689275" y="3780950"/>
                <a:ext cx="7750" cy="6650"/>
              </a:xfrm>
              <a:custGeom>
                <a:rect b="b" l="l" r="r" t="t"/>
                <a:pathLst>
                  <a:path extrusionOk="0" h="266" w="310">
                    <a:moveTo>
                      <a:pt x="143" y="1"/>
                    </a:moveTo>
                    <a:cubicBezTo>
                      <a:pt x="60" y="1"/>
                      <a:pt x="0" y="60"/>
                      <a:pt x="0" y="132"/>
                    </a:cubicBezTo>
                    <a:cubicBezTo>
                      <a:pt x="0" y="212"/>
                      <a:pt x="66" y="266"/>
                      <a:pt x="134" y="266"/>
                    </a:cubicBezTo>
                    <a:cubicBezTo>
                      <a:pt x="166" y="266"/>
                      <a:pt x="199" y="254"/>
                      <a:pt x="226" y="227"/>
                    </a:cubicBezTo>
                    <a:cubicBezTo>
                      <a:pt x="310" y="143"/>
                      <a:pt x="250" y="1"/>
                      <a:pt x="1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0" name="Google Shape;7930;p32"/>
              <p:cNvSpPr/>
              <p:nvPr/>
            </p:nvSpPr>
            <p:spPr>
              <a:xfrm>
                <a:off x="3730525" y="4181600"/>
                <a:ext cx="7450" cy="6450"/>
              </a:xfrm>
              <a:custGeom>
                <a:rect b="b" l="l" r="r" t="t"/>
                <a:pathLst>
                  <a:path extrusionOk="0" h="258" w="298">
                    <a:moveTo>
                      <a:pt x="131" y="0"/>
                    </a:moveTo>
                    <a:cubicBezTo>
                      <a:pt x="60" y="0"/>
                      <a:pt x="0" y="60"/>
                      <a:pt x="0" y="131"/>
                    </a:cubicBezTo>
                    <a:cubicBezTo>
                      <a:pt x="0" y="206"/>
                      <a:pt x="64" y="258"/>
                      <a:pt x="131" y="258"/>
                    </a:cubicBezTo>
                    <a:cubicBezTo>
                      <a:pt x="160" y="258"/>
                      <a:pt x="189" y="248"/>
                      <a:pt x="214" y="227"/>
                    </a:cubicBezTo>
                    <a:cubicBezTo>
                      <a:pt x="298" y="143"/>
                      <a:pt x="250" y="12"/>
                      <a:pt x="13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1" name="Google Shape;7931;p32"/>
              <p:cNvSpPr/>
              <p:nvPr/>
            </p:nvSpPr>
            <p:spPr>
              <a:xfrm>
                <a:off x="3041150" y="3291300"/>
                <a:ext cx="6850" cy="6575"/>
              </a:xfrm>
              <a:custGeom>
                <a:rect b="b" l="l" r="r" t="t"/>
                <a:pathLst>
                  <a:path extrusionOk="0" h="263" w="274">
                    <a:moveTo>
                      <a:pt x="143" y="1"/>
                    </a:moveTo>
                    <a:cubicBezTo>
                      <a:pt x="72" y="1"/>
                      <a:pt x="0" y="60"/>
                      <a:pt x="0" y="132"/>
                    </a:cubicBezTo>
                    <a:cubicBezTo>
                      <a:pt x="0" y="203"/>
                      <a:pt x="72" y="263"/>
                      <a:pt x="143" y="263"/>
                    </a:cubicBezTo>
                    <a:cubicBezTo>
                      <a:pt x="214" y="263"/>
                      <a:pt x="274" y="203"/>
                      <a:pt x="274" y="132"/>
                    </a:cubicBezTo>
                    <a:cubicBezTo>
                      <a:pt x="274" y="60"/>
                      <a:pt x="214" y="1"/>
                      <a:pt x="1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2" name="Google Shape;7932;p32"/>
              <p:cNvSpPr/>
              <p:nvPr/>
            </p:nvSpPr>
            <p:spPr>
              <a:xfrm>
                <a:off x="2792000" y="3183250"/>
                <a:ext cx="7775" cy="6650"/>
              </a:xfrm>
              <a:custGeom>
                <a:rect b="b" l="l" r="r" t="t"/>
                <a:pathLst>
                  <a:path extrusionOk="0" h="266" w="311">
                    <a:moveTo>
                      <a:pt x="144" y="1"/>
                    </a:moveTo>
                    <a:cubicBezTo>
                      <a:pt x="60" y="1"/>
                      <a:pt x="1" y="60"/>
                      <a:pt x="1" y="132"/>
                    </a:cubicBezTo>
                    <a:cubicBezTo>
                      <a:pt x="1" y="213"/>
                      <a:pt x="66" y="266"/>
                      <a:pt x="135" y="266"/>
                    </a:cubicBezTo>
                    <a:cubicBezTo>
                      <a:pt x="167" y="266"/>
                      <a:pt x="200" y="254"/>
                      <a:pt x="227" y="227"/>
                    </a:cubicBezTo>
                    <a:cubicBezTo>
                      <a:pt x="310" y="144"/>
                      <a:pt x="251" y="1"/>
                      <a:pt x="14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3" name="Google Shape;7933;p32"/>
              <p:cNvSpPr/>
              <p:nvPr/>
            </p:nvSpPr>
            <p:spPr>
              <a:xfrm>
                <a:off x="2931600" y="2869500"/>
                <a:ext cx="7775" cy="6500"/>
              </a:xfrm>
              <a:custGeom>
                <a:rect b="b" l="l" r="r" t="t"/>
                <a:pathLst>
                  <a:path extrusionOk="0" h="260" w="311">
                    <a:moveTo>
                      <a:pt x="123" y="0"/>
                    </a:moveTo>
                    <a:cubicBezTo>
                      <a:pt x="50" y="0"/>
                      <a:pt x="1" y="56"/>
                      <a:pt x="1" y="133"/>
                    </a:cubicBezTo>
                    <a:cubicBezTo>
                      <a:pt x="1" y="208"/>
                      <a:pt x="70" y="259"/>
                      <a:pt x="141" y="259"/>
                    </a:cubicBezTo>
                    <a:cubicBezTo>
                      <a:pt x="171" y="259"/>
                      <a:pt x="202" y="249"/>
                      <a:pt x="227" y="228"/>
                    </a:cubicBezTo>
                    <a:cubicBezTo>
                      <a:pt x="310" y="145"/>
                      <a:pt x="251" y="2"/>
                      <a:pt x="144" y="2"/>
                    </a:cubicBezTo>
                    <a:cubicBezTo>
                      <a:pt x="136" y="1"/>
                      <a:pt x="129" y="0"/>
                      <a:pt x="12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4" name="Google Shape;7934;p32"/>
              <p:cNvSpPr/>
              <p:nvPr/>
            </p:nvSpPr>
            <p:spPr>
              <a:xfrm>
                <a:off x="2775025" y="2452800"/>
                <a:ext cx="7475" cy="6675"/>
              </a:xfrm>
              <a:custGeom>
                <a:rect b="b" l="l" r="r" t="t"/>
                <a:pathLst>
                  <a:path extrusionOk="0" h="267" w="299">
                    <a:moveTo>
                      <a:pt x="132" y="1"/>
                    </a:moveTo>
                    <a:cubicBezTo>
                      <a:pt x="61" y="1"/>
                      <a:pt x="1" y="61"/>
                      <a:pt x="1" y="132"/>
                    </a:cubicBezTo>
                    <a:cubicBezTo>
                      <a:pt x="1" y="213"/>
                      <a:pt x="61" y="266"/>
                      <a:pt x="126" y="266"/>
                    </a:cubicBezTo>
                    <a:cubicBezTo>
                      <a:pt x="157" y="266"/>
                      <a:pt x="188" y="254"/>
                      <a:pt x="215" y="227"/>
                    </a:cubicBezTo>
                    <a:cubicBezTo>
                      <a:pt x="299" y="156"/>
                      <a:pt x="251" y="13"/>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5" name="Google Shape;7935;p32"/>
              <p:cNvSpPr/>
              <p:nvPr/>
            </p:nvSpPr>
            <p:spPr>
              <a:xfrm>
                <a:off x="3629900" y="2809400"/>
                <a:ext cx="7775" cy="6650"/>
              </a:xfrm>
              <a:custGeom>
                <a:rect b="b" l="l" r="r" t="t"/>
                <a:pathLst>
                  <a:path extrusionOk="0" h="266" w="311">
                    <a:moveTo>
                      <a:pt x="144" y="1"/>
                    </a:moveTo>
                    <a:cubicBezTo>
                      <a:pt x="72" y="1"/>
                      <a:pt x="1" y="60"/>
                      <a:pt x="1" y="132"/>
                    </a:cubicBezTo>
                    <a:cubicBezTo>
                      <a:pt x="1" y="212"/>
                      <a:pt x="66" y="266"/>
                      <a:pt x="135" y="266"/>
                    </a:cubicBezTo>
                    <a:cubicBezTo>
                      <a:pt x="167" y="266"/>
                      <a:pt x="200" y="254"/>
                      <a:pt x="227" y="227"/>
                    </a:cubicBezTo>
                    <a:cubicBezTo>
                      <a:pt x="310" y="144"/>
                      <a:pt x="251" y="1"/>
                      <a:pt x="14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6" name="Google Shape;7936;p32"/>
              <p:cNvSpPr/>
              <p:nvPr/>
            </p:nvSpPr>
            <p:spPr>
              <a:xfrm>
                <a:off x="3815350" y="3113600"/>
                <a:ext cx="7450" cy="6650"/>
              </a:xfrm>
              <a:custGeom>
                <a:rect b="b" l="l" r="r" t="t"/>
                <a:pathLst>
                  <a:path extrusionOk="0" h="266" w="298">
                    <a:moveTo>
                      <a:pt x="131" y="1"/>
                    </a:moveTo>
                    <a:cubicBezTo>
                      <a:pt x="60" y="1"/>
                      <a:pt x="0" y="60"/>
                      <a:pt x="0" y="132"/>
                    </a:cubicBezTo>
                    <a:cubicBezTo>
                      <a:pt x="0" y="213"/>
                      <a:pt x="61" y="266"/>
                      <a:pt x="125" y="266"/>
                    </a:cubicBezTo>
                    <a:cubicBezTo>
                      <a:pt x="156" y="266"/>
                      <a:pt x="188" y="254"/>
                      <a:pt x="215" y="227"/>
                    </a:cubicBezTo>
                    <a:cubicBezTo>
                      <a:pt x="298" y="156"/>
                      <a:pt x="250" y="13"/>
                      <a:pt x="13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7" name="Google Shape;7937;p32"/>
              <p:cNvSpPr/>
              <p:nvPr/>
            </p:nvSpPr>
            <p:spPr>
              <a:xfrm>
                <a:off x="2695275" y="3010025"/>
                <a:ext cx="6850" cy="6575"/>
              </a:xfrm>
              <a:custGeom>
                <a:rect b="b" l="l" r="r" t="t"/>
                <a:pathLst>
                  <a:path extrusionOk="0" h="263" w="274">
                    <a:moveTo>
                      <a:pt x="131" y="0"/>
                    </a:moveTo>
                    <a:cubicBezTo>
                      <a:pt x="60" y="0"/>
                      <a:pt x="0" y="60"/>
                      <a:pt x="0" y="131"/>
                    </a:cubicBezTo>
                    <a:cubicBezTo>
                      <a:pt x="0" y="203"/>
                      <a:pt x="60" y="262"/>
                      <a:pt x="131" y="262"/>
                    </a:cubicBezTo>
                    <a:cubicBezTo>
                      <a:pt x="203" y="262"/>
                      <a:pt x="274" y="203"/>
                      <a:pt x="274" y="131"/>
                    </a:cubicBezTo>
                    <a:cubicBezTo>
                      <a:pt x="274" y="60"/>
                      <a:pt x="203" y="0"/>
                      <a:pt x="13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8" name="Google Shape;7938;p32"/>
              <p:cNvSpPr/>
              <p:nvPr/>
            </p:nvSpPr>
            <p:spPr>
              <a:xfrm>
                <a:off x="1995775" y="2767725"/>
                <a:ext cx="7750" cy="6475"/>
              </a:xfrm>
              <a:custGeom>
                <a:rect b="b" l="l" r="r" t="t"/>
                <a:pathLst>
                  <a:path extrusionOk="0" h="259" w="310">
                    <a:moveTo>
                      <a:pt x="143" y="1"/>
                    </a:moveTo>
                    <a:cubicBezTo>
                      <a:pt x="72" y="1"/>
                      <a:pt x="12" y="60"/>
                      <a:pt x="0" y="132"/>
                    </a:cubicBezTo>
                    <a:cubicBezTo>
                      <a:pt x="0" y="207"/>
                      <a:pt x="70" y="258"/>
                      <a:pt x="141" y="258"/>
                    </a:cubicBezTo>
                    <a:cubicBezTo>
                      <a:pt x="171" y="258"/>
                      <a:pt x="201" y="249"/>
                      <a:pt x="227" y="227"/>
                    </a:cubicBezTo>
                    <a:cubicBezTo>
                      <a:pt x="310" y="144"/>
                      <a:pt x="250" y="1"/>
                      <a:pt x="1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9" name="Google Shape;7939;p32"/>
              <p:cNvSpPr/>
              <p:nvPr/>
            </p:nvSpPr>
            <p:spPr>
              <a:xfrm>
                <a:off x="1842475" y="2609675"/>
                <a:ext cx="7475" cy="6525"/>
              </a:xfrm>
              <a:custGeom>
                <a:rect b="b" l="l" r="r" t="t"/>
                <a:pathLst>
                  <a:path extrusionOk="0" h="261" w="299">
                    <a:moveTo>
                      <a:pt x="132" y="1"/>
                    </a:moveTo>
                    <a:cubicBezTo>
                      <a:pt x="60" y="1"/>
                      <a:pt x="1" y="60"/>
                      <a:pt x="1" y="132"/>
                    </a:cubicBezTo>
                    <a:cubicBezTo>
                      <a:pt x="1" y="212"/>
                      <a:pt x="61" y="260"/>
                      <a:pt x="126" y="260"/>
                    </a:cubicBezTo>
                    <a:cubicBezTo>
                      <a:pt x="157" y="260"/>
                      <a:pt x="188" y="250"/>
                      <a:pt x="215" y="227"/>
                    </a:cubicBezTo>
                    <a:cubicBezTo>
                      <a:pt x="298" y="143"/>
                      <a:pt x="251" y="12"/>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0" name="Google Shape;7940;p32"/>
              <p:cNvSpPr/>
              <p:nvPr/>
            </p:nvSpPr>
            <p:spPr>
              <a:xfrm>
                <a:off x="1810500" y="1837825"/>
                <a:ext cx="9225" cy="6625"/>
              </a:xfrm>
              <a:custGeom>
                <a:rect b="b" l="l" r="r" t="t"/>
                <a:pathLst>
                  <a:path extrusionOk="0" h="265" w="369">
                    <a:moveTo>
                      <a:pt x="164" y="0"/>
                    </a:moveTo>
                    <a:cubicBezTo>
                      <a:pt x="1" y="0"/>
                      <a:pt x="1" y="265"/>
                      <a:pt x="164" y="265"/>
                    </a:cubicBezTo>
                    <a:cubicBezTo>
                      <a:pt x="170" y="265"/>
                      <a:pt x="177" y="265"/>
                      <a:pt x="184" y="264"/>
                    </a:cubicBezTo>
                    <a:cubicBezTo>
                      <a:pt x="191" y="265"/>
                      <a:pt x="198" y="265"/>
                      <a:pt x="205" y="265"/>
                    </a:cubicBezTo>
                    <a:cubicBezTo>
                      <a:pt x="368" y="265"/>
                      <a:pt x="368" y="0"/>
                      <a:pt x="205" y="0"/>
                    </a:cubicBezTo>
                    <a:cubicBezTo>
                      <a:pt x="198" y="0"/>
                      <a:pt x="191" y="1"/>
                      <a:pt x="184" y="2"/>
                    </a:cubicBezTo>
                    <a:cubicBezTo>
                      <a:pt x="177" y="1"/>
                      <a:pt x="170" y="0"/>
                      <a:pt x="16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1" name="Google Shape;7941;p32"/>
              <p:cNvSpPr/>
              <p:nvPr/>
            </p:nvSpPr>
            <p:spPr>
              <a:xfrm>
                <a:off x="1120375" y="1474375"/>
                <a:ext cx="7450" cy="6400"/>
              </a:xfrm>
              <a:custGeom>
                <a:rect b="b" l="l" r="r" t="t"/>
                <a:pathLst>
                  <a:path extrusionOk="0" h="256" w="298">
                    <a:moveTo>
                      <a:pt x="113" y="1"/>
                    </a:moveTo>
                    <a:cubicBezTo>
                      <a:pt x="50" y="1"/>
                      <a:pt x="0" y="57"/>
                      <a:pt x="0" y="133"/>
                    </a:cubicBezTo>
                    <a:cubicBezTo>
                      <a:pt x="0" y="205"/>
                      <a:pt x="59" y="256"/>
                      <a:pt x="124" y="256"/>
                    </a:cubicBezTo>
                    <a:cubicBezTo>
                      <a:pt x="155" y="256"/>
                      <a:pt x="187" y="244"/>
                      <a:pt x="214" y="217"/>
                    </a:cubicBezTo>
                    <a:cubicBezTo>
                      <a:pt x="298" y="145"/>
                      <a:pt x="250" y="2"/>
                      <a:pt x="131" y="2"/>
                    </a:cubicBezTo>
                    <a:cubicBezTo>
                      <a:pt x="125" y="1"/>
                      <a:pt x="119" y="1"/>
                      <a:pt x="11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2" name="Google Shape;7942;p32"/>
              <p:cNvSpPr/>
              <p:nvPr/>
            </p:nvSpPr>
            <p:spPr>
              <a:xfrm>
                <a:off x="1754675" y="1531525"/>
                <a:ext cx="7750" cy="6400"/>
              </a:xfrm>
              <a:custGeom>
                <a:rect b="b" l="l" r="r" t="t"/>
                <a:pathLst>
                  <a:path extrusionOk="0" h="256" w="310">
                    <a:moveTo>
                      <a:pt x="125" y="1"/>
                    </a:moveTo>
                    <a:cubicBezTo>
                      <a:pt x="60" y="1"/>
                      <a:pt x="0" y="57"/>
                      <a:pt x="0" y="133"/>
                    </a:cubicBezTo>
                    <a:cubicBezTo>
                      <a:pt x="0" y="205"/>
                      <a:pt x="65" y="256"/>
                      <a:pt x="133" y="256"/>
                    </a:cubicBezTo>
                    <a:cubicBezTo>
                      <a:pt x="166" y="256"/>
                      <a:pt x="199" y="244"/>
                      <a:pt x="227" y="217"/>
                    </a:cubicBezTo>
                    <a:cubicBezTo>
                      <a:pt x="310" y="145"/>
                      <a:pt x="250" y="2"/>
                      <a:pt x="143" y="2"/>
                    </a:cubicBezTo>
                    <a:cubicBezTo>
                      <a:pt x="137" y="1"/>
                      <a:pt x="131" y="1"/>
                      <a:pt x="12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3" name="Google Shape;7943;p32"/>
              <p:cNvSpPr/>
              <p:nvPr/>
            </p:nvSpPr>
            <p:spPr>
              <a:xfrm>
                <a:off x="1641050" y="1002925"/>
                <a:ext cx="7675" cy="6650"/>
              </a:xfrm>
              <a:custGeom>
                <a:rect b="b" l="l" r="r" t="t"/>
                <a:pathLst>
                  <a:path extrusionOk="0" h="266" w="307">
                    <a:moveTo>
                      <a:pt x="140" y="1"/>
                    </a:moveTo>
                    <a:cubicBezTo>
                      <a:pt x="69" y="1"/>
                      <a:pt x="9" y="60"/>
                      <a:pt x="9" y="132"/>
                    </a:cubicBezTo>
                    <a:cubicBezTo>
                      <a:pt x="1" y="212"/>
                      <a:pt x="64" y="266"/>
                      <a:pt x="132" y="266"/>
                    </a:cubicBezTo>
                    <a:cubicBezTo>
                      <a:pt x="164" y="266"/>
                      <a:pt x="197" y="254"/>
                      <a:pt x="223" y="227"/>
                    </a:cubicBezTo>
                    <a:cubicBezTo>
                      <a:pt x="307" y="144"/>
                      <a:pt x="259" y="1"/>
                      <a:pt x="14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4" name="Google Shape;7944;p32"/>
              <p:cNvSpPr/>
              <p:nvPr/>
            </p:nvSpPr>
            <p:spPr>
              <a:xfrm>
                <a:off x="1448075" y="2492100"/>
                <a:ext cx="7775" cy="6650"/>
              </a:xfrm>
              <a:custGeom>
                <a:rect b="b" l="l" r="r" t="t"/>
                <a:pathLst>
                  <a:path extrusionOk="0" h="266" w="311">
                    <a:moveTo>
                      <a:pt x="144" y="1"/>
                    </a:moveTo>
                    <a:cubicBezTo>
                      <a:pt x="72" y="1"/>
                      <a:pt x="13" y="60"/>
                      <a:pt x="1" y="132"/>
                    </a:cubicBezTo>
                    <a:cubicBezTo>
                      <a:pt x="1" y="212"/>
                      <a:pt x="67" y="266"/>
                      <a:pt x="135" y="266"/>
                    </a:cubicBezTo>
                    <a:cubicBezTo>
                      <a:pt x="167" y="266"/>
                      <a:pt x="200" y="254"/>
                      <a:pt x="227" y="227"/>
                    </a:cubicBezTo>
                    <a:cubicBezTo>
                      <a:pt x="310" y="155"/>
                      <a:pt x="263" y="13"/>
                      <a:pt x="14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5" name="Google Shape;7945;p32"/>
              <p:cNvSpPr/>
              <p:nvPr/>
            </p:nvSpPr>
            <p:spPr>
              <a:xfrm>
                <a:off x="1562550" y="2880800"/>
                <a:ext cx="9225" cy="6650"/>
              </a:xfrm>
              <a:custGeom>
                <a:rect b="b" l="l" r="r" t="t"/>
                <a:pathLst>
                  <a:path extrusionOk="0" h="266" w="369">
                    <a:moveTo>
                      <a:pt x="164" y="1"/>
                    </a:moveTo>
                    <a:cubicBezTo>
                      <a:pt x="1" y="1"/>
                      <a:pt x="1" y="265"/>
                      <a:pt x="164" y="265"/>
                    </a:cubicBezTo>
                    <a:cubicBezTo>
                      <a:pt x="171" y="265"/>
                      <a:pt x="177" y="265"/>
                      <a:pt x="184" y="264"/>
                    </a:cubicBezTo>
                    <a:cubicBezTo>
                      <a:pt x="191" y="265"/>
                      <a:pt x="198" y="265"/>
                      <a:pt x="205" y="265"/>
                    </a:cubicBezTo>
                    <a:cubicBezTo>
                      <a:pt x="368" y="265"/>
                      <a:pt x="368" y="1"/>
                      <a:pt x="205" y="1"/>
                    </a:cubicBezTo>
                    <a:cubicBezTo>
                      <a:pt x="198" y="1"/>
                      <a:pt x="191" y="1"/>
                      <a:pt x="184" y="2"/>
                    </a:cubicBezTo>
                    <a:cubicBezTo>
                      <a:pt x="177" y="1"/>
                      <a:pt x="171" y="1"/>
                      <a:pt x="16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6" name="Google Shape;7946;p32"/>
              <p:cNvSpPr/>
              <p:nvPr/>
            </p:nvSpPr>
            <p:spPr>
              <a:xfrm>
                <a:off x="2004500" y="2263775"/>
                <a:ext cx="9350" cy="6600"/>
              </a:xfrm>
              <a:custGeom>
                <a:rect b="b" l="l" r="r" t="t"/>
                <a:pathLst>
                  <a:path extrusionOk="0" h="264" w="374">
                    <a:moveTo>
                      <a:pt x="166" y="0"/>
                    </a:moveTo>
                    <a:cubicBezTo>
                      <a:pt x="0" y="0"/>
                      <a:pt x="4" y="264"/>
                      <a:pt x="176" y="264"/>
                    </a:cubicBezTo>
                    <a:cubicBezTo>
                      <a:pt x="180" y="264"/>
                      <a:pt x="183" y="264"/>
                      <a:pt x="187" y="263"/>
                    </a:cubicBezTo>
                    <a:cubicBezTo>
                      <a:pt x="191" y="264"/>
                      <a:pt x="195" y="264"/>
                      <a:pt x="198" y="264"/>
                    </a:cubicBezTo>
                    <a:cubicBezTo>
                      <a:pt x="371" y="264"/>
                      <a:pt x="374" y="0"/>
                      <a:pt x="208" y="0"/>
                    </a:cubicBezTo>
                    <a:cubicBezTo>
                      <a:pt x="202" y="0"/>
                      <a:pt x="195" y="1"/>
                      <a:pt x="187" y="2"/>
                    </a:cubicBezTo>
                    <a:cubicBezTo>
                      <a:pt x="180" y="1"/>
                      <a:pt x="173" y="0"/>
                      <a:pt x="16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7" name="Google Shape;7947;p32"/>
              <p:cNvSpPr/>
              <p:nvPr/>
            </p:nvSpPr>
            <p:spPr>
              <a:xfrm>
                <a:off x="1084350" y="2031025"/>
                <a:ext cx="7475" cy="6600"/>
              </a:xfrm>
              <a:custGeom>
                <a:rect b="b" l="l" r="r" t="t"/>
                <a:pathLst>
                  <a:path extrusionOk="0" h="264" w="299">
                    <a:moveTo>
                      <a:pt x="131" y="1"/>
                    </a:moveTo>
                    <a:cubicBezTo>
                      <a:pt x="60" y="1"/>
                      <a:pt x="0" y="60"/>
                      <a:pt x="0" y="132"/>
                    </a:cubicBezTo>
                    <a:cubicBezTo>
                      <a:pt x="0" y="206"/>
                      <a:pt x="64" y="264"/>
                      <a:pt x="130" y="264"/>
                    </a:cubicBezTo>
                    <a:cubicBezTo>
                      <a:pt x="160" y="264"/>
                      <a:pt x="189" y="253"/>
                      <a:pt x="215" y="227"/>
                    </a:cubicBezTo>
                    <a:cubicBezTo>
                      <a:pt x="298" y="144"/>
                      <a:pt x="251" y="1"/>
                      <a:pt x="13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8" name="Google Shape;7948;p32"/>
              <p:cNvSpPr/>
              <p:nvPr/>
            </p:nvSpPr>
            <p:spPr>
              <a:xfrm>
                <a:off x="1136450" y="2258750"/>
                <a:ext cx="7450" cy="6450"/>
              </a:xfrm>
              <a:custGeom>
                <a:rect b="b" l="l" r="r" t="t"/>
                <a:pathLst>
                  <a:path extrusionOk="0" h="258" w="298">
                    <a:moveTo>
                      <a:pt x="131" y="0"/>
                    </a:moveTo>
                    <a:cubicBezTo>
                      <a:pt x="60" y="0"/>
                      <a:pt x="0" y="48"/>
                      <a:pt x="0" y="131"/>
                    </a:cubicBezTo>
                    <a:cubicBezTo>
                      <a:pt x="0" y="206"/>
                      <a:pt x="64" y="258"/>
                      <a:pt x="131" y="258"/>
                    </a:cubicBezTo>
                    <a:cubicBezTo>
                      <a:pt x="160" y="258"/>
                      <a:pt x="189" y="248"/>
                      <a:pt x="214" y="226"/>
                    </a:cubicBezTo>
                    <a:cubicBezTo>
                      <a:pt x="298" y="143"/>
                      <a:pt x="250" y="0"/>
                      <a:pt x="13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9" name="Google Shape;7949;p32"/>
              <p:cNvSpPr/>
              <p:nvPr/>
            </p:nvSpPr>
            <p:spPr>
              <a:xfrm>
                <a:off x="2517275" y="1742000"/>
                <a:ext cx="7750" cy="6475"/>
              </a:xfrm>
              <a:custGeom>
                <a:rect b="b" l="l" r="r" t="t"/>
                <a:pathLst>
                  <a:path extrusionOk="0" h="259" w="310">
                    <a:moveTo>
                      <a:pt x="143" y="1"/>
                    </a:moveTo>
                    <a:cubicBezTo>
                      <a:pt x="60" y="1"/>
                      <a:pt x="0" y="60"/>
                      <a:pt x="0" y="132"/>
                    </a:cubicBezTo>
                    <a:cubicBezTo>
                      <a:pt x="0" y="207"/>
                      <a:pt x="70" y="258"/>
                      <a:pt x="140" y="258"/>
                    </a:cubicBezTo>
                    <a:cubicBezTo>
                      <a:pt x="171" y="258"/>
                      <a:pt x="201" y="249"/>
                      <a:pt x="226" y="227"/>
                    </a:cubicBezTo>
                    <a:cubicBezTo>
                      <a:pt x="310" y="144"/>
                      <a:pt x="250" y="1"/>
                      <a:pt x="1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0" name="Google Shape;7950;p32"/>
              <p:cNvSpPr/>
              <p:nvPr/>
            </p:nvSpPr>
            <p:spPr>
              <a:xfrm>
                <a:off x="2397900" y="1508950"/>
                <a:ext cx="6875" cy="6575"/>
              </a:xfrm>
              <a:custGeom>
                <a:rect b="b" l="l" r="r" t="t"/>
                <a:pathLst>
                  <a:path extrusionOk="0" h="263" w="275">
                    <a:moveTo>
                      <a:pt x="144" y="0"/>
                    </a:moveTo>
                    <a:cubicBezTo>
                      <a:pt x="60" y="0"/>
                      <a:pt x="1" y="60"/>
                      <a:pt x="1" y="131"/>
                    </a:cubicBezTo>
                    <a:cubicBezTo>
                      <a:pt x="1" y="203"/>
                      <a:pt x="60" y="262"/>
                      <a:pt x="144" y="262"/>
                    </a:cubicBezTo>
                    <a:cubicBezTo>
                      <a:pt x="215" y="262"/>
                      <a:pt x="275" y="203"/>
                      <a:pt x="275" y="131"/>
                    </a:cubicBezTo>
                    <a:cubicBezTo>
                      <a:pt x="275" y="60"/>
                      <a:pt x="215" y="0"/>
                      <a:pt x="14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1" name="Google Shape;7951;p32"/>
              <p:cNvSpPr/>
              <p:nvPr/>
            </p:nvSpPr>
            <p:spPr>
              <a:xfrm>
                <a:off x="2788725" y="1418150"/>
                <a:ext cx="7475" cy="6675"/>
              </a:xfrm>
              <a:custGeom>
                <a:rect b="b" l="l" r="r" t="t"/>
                <a:pathLst>
                  <a:path extrusionOk="0" h="267" w="299">
                    <a:moveTo>
                      <a:pt x="132" y="1"/>
                    </a:moveTo>
                    <a:cubicBezTo>
                      <a:pt x="60" y="1"/>
                      <a:pt x="1" y="60"/>
                      <a:pt x="1" y="132"/>
                    </a:cubicBezTo>
                    <a:cubicBezTo>
                      <a:pt x="1" y="213"/>
                      <a:pt x="61" y="266"/>
                      <a:pt x="126" y="266"/>
                    </a:cubicBezTo>
                    <a:cubicBezTo>
                      <a:pt x="156" y="266"/>
                      <a:pt x="188" y="254"/>
                      <a:pt x="215" y="227"/>
                    </a:cubicBezTo>
                    <a:cubicBezTo>
                      <a:pt x="298" y="156"/>
                      <a:pt x="251" y="13"/>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2" name="Google Shape;7952;p32"/>
              <p:cNvSpPr/>
              <p:nvPr/>
            </p:nvSpPr>
            <p:spPr>
              <a:xfrm>
                <a:off x="2573225" y="1144925"/>
                <a:ext cx="7775" cy="6450"/>
              </a:xfrm>
              <a:custGeom>
                <a:rect b="b" l="l" r="r" t="t"/>
                <a:pathLst>
                  <a:path extrusionOk="0" h="258" w="311">
                    <a:moveTo>
                      <a:pt x="132" y="0"/>
                    </a:moveTo>
                    <a:cubicBezTo>
                      <a:pt x="60" y="0"/>
                      <a:pt x="1" y="48"/>
                      <a:pt x="1" y="131"/>
                    </a:cubicBezTo>
                    <a:cubicBezTo>
                      <a:pt x="1" y="206"/>
                      <a:pt x="64" y="257"/>
                      <a:pt x="131" y="257"/>
                    </a:cubicBezTo>
                    <a:cubicBezTo>
                      <a:pt x="160" y="257"/>
                      <a:pt x="190" y="248"/>
                      <a:pt x="215" y="226"/>
                    </a:cubicBezTo>
                    <a:cubicBezTo>
                      <a:pt x="310" y="143"/>
                      <a:pt x="251" y="0"/>
                      <a:pt x="13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3" name="Google Shape;7953;p32"/>
              <p:cNvSpPr/>
              <p:nvPr/>
            </p:nvSpPr>
            <p:spPr>
              <a:xfrm>
                <a:off x="3230150" y="1622050"/>
                <a:ext cx="7475" cy="6650"/>
              </a:xfrm>
              <a:custGeom>
                <a:rect b="b" l="l" r="r" t="t"/>
                <a:pathLst>
                  <a:path extrusionOk="0" h="266" w="299">
                    <a:moveTo>
                      <a:pt x="132" y="1"/>
                    </a:moveTo>
                    <a:cubicBezTo>
                      <a:pt x="60" y="1"/>
                      <a:pt x="1" y="60"/>
                      <a:pt x="1" y="132"/>
                    </a:cubicBezTo>
                    <a:cubicBezTo>
                      <a:pt x="1" y="212"/>
                      <a:pt x="61" y="266"/>
                      <a:pt x="126" y="266"/>
                    </a:cubicBezTo>
                    <a:cubicBezTo>
                      <a:pt x="156" y="266"/>
                      <a:pt x="188" y="254"/>
                      <a:pt x="215" y="227"/>
                    </a:cubicBezTo>
                    <a:cubicBezTo>
                      <a:pt x="298" y="144"/>
                      <a:pt x="251" y="13"/>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4" name="Google Shape;7954;p32"/>
              <p:cNvSpPr/>
              <p:nvPr/>
            </p:nvSpPr>
            <p:spPr>
              <a:xfrm>
                <a:off x="3298900" y="1128550"/>
                <a:ext cx="7475" cy="6500"/>
              </a:xfrm>
              <a:custGeom>
                <a:rect b="b" l="l" r="r" t="t"/>
                <a:pathLst>
                  <a:path extrusionOk="0" h="260" w="299">
                    <a:moveTo>
                      <a:pt x="144" y="0"/>
                    </a:moveTo>
                    <a:cubicBezTo>
                      <a:pt x="61" y="0"/>
                      <a:pt x="1" y="60"/>
                      <a:pt x="1" y="131"/>
                    </a:cubicBezTo>
                    <a:cubicBezTo>
                      <a:pt x="1" y="212"/>
                      <a:pt x="67" y="260"/>
                      <a:pt x="132" y="260"/>
                    </a:cubicBezTo>
                    <a:cubicBezTo>
                      <a:pt x="162" y="260"/>
                      <a:pt x="192" y="249"/>
                      <a:pt x="215" y="226"/>
                    </a:cubicBezTo>
                    <a:cubicBezTo>
                      <a:pt x="299" y="143"/>
                      <a:pt x="251" y="12"/>
                      <a:pt x="14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5" name="Google Shape;7955;p32"/>
              <p:cNvSpPr/>
              <p:nvPr/>
            </p:nvSpPr>
            <p:spPr>
              <a:xfrm>
                <a:off x="3527800" y="2197100"/>
                <a:ext cx="7775" cy="6375"/>
              </a:xfrm>
              <a:custGeom>
                <a:rect b="b" l="l" r="r" t="t"/>
                <a:pathLst>
                  <a:path extrusionOk="0" h="255" w="311">
                    <a:moveTo>
                      <a:pt x="125" y="0"/>
                    </a:moveTo>
                    <a:cubicBezTo>
                      <a:pt x="61" y="0"/>
                      <a:pt x="1" y="55"/>
                      <a:pt x="1" y="121"/>
                    </a:cubicBezTo>
                    <a:cubicBezTo>
                      <a:pt x="1" y="201"/>
                      <a:pt x="67" y="255"/>
                      <a:pt x="135" y="255"/>
                    </a:cubicBezTo>
                    <a:cubicBezTo>
                      <a:pt x="167" y="255"/>
                      <a:pt x="200" y="243"/>
                      <a:pt x="227" y="216"/>
                    </a:cubicBezTo>
                    <a:cubicBezTo>
                      <a:pt x="310" y="144"/>
                      <a:pt x="251" y="2"/>
                      <a:pt x="144" y="2"/>
                    </a:cubicBezTo>
                    <a:cubicBezTo>
                      <a:pt x="138" y="1"/>
                      <a:pt x="131" y="0"/>
                      <a:pt x="12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6" name="Google Shape;7956;p32"/>
              <p:cNvSpPr/>
              <p:nvPr/>
            </p:nvSpPr>
            <p:spPr>
              <a:xfrm>
                <a:off x="3902050" y="2461450"/>
                <a:ext cx="7675" cy="6650"/>
              </a:xfrm>
              <a:custGeom>
                <a:rect b="b" l="l" r="r" t="t"/>
                <a:pathLst>
                  <a:path extrusionOk="0" h="266" w="307">
                    <a:moveTo>
                      <a:pt x="140" y="0"/>
                    </a:moveTo>
                    <a:cubicBezTo>
                      <a:pt x="68" y="0"/>
                      <a:pt x="9" y="60"/>
                      <a:pt x="9" y="131"/>
                    </a:cubicBezTo>
                    <a:cubicBezTo>
                      <a:pt x="1" y="212"/>
                      <a:pt x="64" y="265"/>
                      <a:pt x="131" y="265"/>
                    </a:cubicBezTo>
                    <a:cubicBezTo>
                      <a:pt x="163" y="265"/>
                      <a:pt x="196" y="253"/>
                      <a:pt x="223" y="226"/>
                    </a:cubicBezTo>
                    <a:cubicBezTo>
                      <a:pt x="307" y="143"/>
                      <a:pt x="259" y="0"/>
                      <a:pt x="14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7" name="Google Shape;7957;p32"/>
              <p:cNvSpPr/>
              <p:nvPr/>
            </p:nvSpPr>
            <p:spPr>
              <a:xfrm>
                <a:off x="3531375" y="2052175"/>
                <a:ext cx="7475" cy="6650"/>
              </a:xfrm>
              <a:custGeom>
                <a:rect b="b" l="l" r="r" t="t"/>
                <a:pathLst>
                  <a:path extrusionOk="0" h="266" w="299">
                    <a:moveTo>
                      <a:pt x="132" y="0"/>
                    </a:moveTo>
                    <a:cubicBezTo>
                      <a:pt x="60" y="0"/>
                      <a:pt x="1" y="60"/>
                      <a:pt x="1" y="131"/>
                    </a:cubicBezTo>
                    <a:cubicBezTo>
                      <a:pt x="1" y="212"/>
                      <a:pt x="61" y="265"/>
                      <a:pt x="126" y="265"/>
                    </a:cubicBezTo>
                    <a:cubicBezTo>
                      <a:pt x="156" y="265"/>
                      <a:pt x="188" y="253"/>
                      <a:pt x="215" y="226"/>
                    </a:cubicBezTo>
                    <a:cubicBezTo>
                      <a:pt x="298" y="143"/>
                      <a:pt x="251" y="0"/>
                      <a:pt x="13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8" name="Google Shape;7958;p32"/>
              <p:cNvSpPr/>
              <p:nvPr/>
            </p:nvSpPr>
            <p:spPr>
              <a:xfrm>
                <a:off x="1701100" y="2387900"/>
                <a:ext cx="14900" cy="12800"/>
              </a:xfrm>
              <a:custGeom>
                <a:rect b="b" l="l" r="r" t="t"/>
                <a:pathLst>
                  <a:path extrusionOk="0" h="512" w="596">
                    <a:moveTo>
                      <a:pt x="253" y="1"/>
                    </a:moveTo>
                    <a:cubicBezTo>
                      <a:pt x="109" y="1"/>
                      <a:pt x="0" y="115"/>
                      <a:pt x="0" y="251"/>
                    </a:cubicBezTo>
                    <a:cubicBezTo>
                      <a:pt x="0" y="407"/>
                      <a:pt x="130" y="512"/>
                      <a:pt x="261" y="512"/>
                    </a:cubicBezTo>
                    <a:cubicBezTo>
                      <a:pt x="321" y="512"/>
                      <a:pt x="381" y="490"/>
                      <a:pt x="429" y="442"/>
                    </a:cubicBezTo>
                    <a:cubicBezTo>
                      <a:pt x="596" y="275"/>
                      <a:pt x="488" y="1"/>
                      <a:pt x="274" y="1"/>
                    </a:cubicBezTo>
                    <a:cubicBezTo>
                      <a:pt x="267" y="1"/>
                      <a:pt x="260" y="1"/>
                      <a:pt x="25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9" name="Google Shape;7959;p32"/>
              <p:cNvSpPr/>
              <p:nvPr/>
            </p:nvSpPr>
            <p:spPr>
              <a:xfrm>
                <a:off x="864375" y="3061525"/>
                <a:ext cx="14925" cy="12800"/>
              </a:xfrm>
              <a:custGeom>
                <a:rect b="b" l="l" r="r" t="t"/>
                <a:pathLst>
                  <a:path extrusionOk="0" h="512" w="597">
                    <a:moveTo>
                      <a:pt x="275" y="0"/>
                    </a:moveTo>
                    <a:cubicBezTo>
                      <a:pt x="132" y="0"/>
                      <a:pt x="13" y="107"/>
                      <a:pt x="1" y="262"/>
                    </a:cubicBezTo>
                    <a:cubicBezTo>
                      <a:pt x="1" y="409"/>
                      <a:pt x="129" y="511"/>
                      <a:pt x="260" y="511"/>
                    </a:cubicBezTo>
                    <a:cubicBezTo>
                      <a:pt x="320" y="511"/>
                      <a:pt x="381" y="490"/>
                      <a:pt x="429" y="441"/>
                    </a:cubicBezTo>
                    <a:cubicBezTo>
                      <a:pt x="596" y="286"/>
                      <a:pt x="489" y="12"/>
                      <a:pt x="27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0" name="Google Shape;7960;p32"/>
              <p:cNvSpPr/>
              <p:nvPr/>
            </p:nvSpPr>
            <p:spPr>
              <a:xfrm>
                <a:off x="1461175" y="1886075"/>
                <a:ext cx="14925" cy="12850"/>
              </a:xfrm>
              <a:custGeom>
                <a:rect b="b" l="l" r="r" t="t"/>
                <a:pathLst>
                  <a:path extrusionOk="0" h="514" w="597">
                    <a:moveTo>
                      <a:pt x="263" y="1"/>
                    </a:moveTo>
                    <a:cubicBezTo>
                      <a:pt x="120" y="1"/>
                      <a:pt x="1" y="120"/>
                      <a:pt x="1" y="262"/>
                    </a:cubicBezTo>
                    <a:cubicBezTo>
                      <a:pt x="1" y="415"/>
                      <a:pt x="120" y="514"/>
                      <a:pt x="249" y="514"/>
                    </a:cubicBezTo>
                    <a:cubicBezTo>
                      <a:pt x="311" y="514"/>
                      <a:pt x="375" y="491"/>
                      <a:pt x="429" y="441"/>
                    </a:cubicBezTo>
                    <a:cubicBezTo>
                      <a:pt x="596" y="286"/>
                      <a:pt x="489" y="12"/>
                      <a:pt x="26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1" name="Google Shape;7961;p32"/>
              <p:cNvSpPr/>
              <p:nvPr/>
            </p:nvSpPr>
            <p:spPr>
              <a:xfrm>
                <a:off x="1077500" y="1742000"/>
                <a:ext cx="14900" cy="12800"/>
              </a:xfrm>
              <a:custGeom>
                <a:rect b="b" l="l" r="r" t="t"/>
                <a:pathLst>
                  <a:path extrusionOk="0" h="512" w="596">
                    <a:moveTo>
                      <a:pt x="274" y="1"/>
                    </a:moveTo>
                    <a:cubicBezTo>
                      <a:pt x="120" y="1"/>
                      <a:pt x="1" y="108"/>
                      <a:pt x="1" y="263"/>
                    </a:cubicBezTo>
                    <a:cubicBezTo>
                      <a:pt x="1" y="410"/>
                      <a:pt x="129" y="512"/>
                      <a:pt x="260" y="512"/>
                    </a:cubicBezTo>
                    <a:cubicBezTo>
                      <a:pt x="320" y="512"/>
                      <a:pt x="381" y="490"/>
                      <a:pt x="429" y="441"/>
                    </a:cubicBezTo>
                    <a:cubicBezTo>
                      <a:pt x="596" y="287"/>
                      <a:pt x="489" y="13"/>
                      <a:pt x="27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2" name="Google Shape;7962;p32"/>
              <p:cNvSpPr/>
              <p:nvPr/>
            </p:nvSpPr>
            <p:spPr>
              <a:xfrm>
                <a:off x="1835050" y="1697075"/>
                <a:ext cx="14900" cy="12775"/>
              </a:xfrm>
              <a:custGeom>
                <a:rect b="b" l="l" r="r" t="t"/>
                <a:pathLst>
                  <a:path extrusionOk="0" h="511" w="596">
                    <a:moveTo>
                      <a:pt x="274" y="0"/>
                    </a:moveTo>
                    <a:cubicBezTo>
                      <a:pt x="119" y="0"/>
                      <a:pt x="0" y="107"/>
                      <a:pt x="0" y="250"/>
                    </a:cubicBezTo>
                    <a:cubicBezTo>
                      <a:pt x="0" y="406"/>
                      <a:pt x="130" y="511"/>
                      <a:pt x="261" y="511"/>
                    </a:cubicBezTo>
                    <a:cubicBezTo>
                      <a:pt x="320" y="511"/>
                      <a:pt x="380" y="489"/>
                      <a:pt x="429" y="441"/>
                    </a:cubicBezTo>
                    <a:cubicBezTo>
                      <a:pt x="595" y="286"/>
                      <a:pt x="488" y="12"/>
                      <a:pt x="27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3" name="Google Shape;7963;p32"/>
              <p:cNvSpPr/>
              <p:nvPr/>
            </p:nvSpPr>
            <p:spPr>
              <a:xfrm>
                <a:off x="2043100" y="1415175"/>
                <a:ext cx="14900" cy="12800"/>
              </a:xfrm>
              <a:custGeom>
                <a:rect b="b" l="l" r="r" t="t"/>
                <a:pathLst>
                  <a:path extrusionOk="0" h="512" w="596">
                    <a:moveTo>
                      <a:pt x="262" y="1"/>
                    </a:moveTo>
                    <a:cubicBezTo>
                      <a:pt x="120" y="1"/>
                      <a:pt x="1" y="108"/>
                      <a:pt x="1" y="251"/>
                    </a:cubicBezTo>
                    <a:cubicBezTo>
                      <a:pt x="1" y="406"/>
                      <a:pt x="124" y="511"/>
                      <a:pt x="256" y="511"/>
                    </a:cubicBezTo>
                    <a:cubicBezTo>
                      <a:pt x="316" y="511"/>
                      <a:pt x="377" y="490"/>
                      <a:pt x="429" y="441"/>
                    </a:cubicBezTo>
                    <a:cubicBezTo>
                      <a:pt x="596" y="287"/>
                      <a:pt x="489" y="13"/>
                      <a:pt x="26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4" name="Google Shape;7964;p32"/>
              <p:cNvSpPr/>
              <p:nvPr/>
            </p:nvSpPr>
            <p:spPr>
              <a:xfrm>
                <a:off x="1567450" y="1319325"/>
                <a:ext cx="14900" cy="12700"/>
              </a:xfrm>
              <a:custGeom>
                <a:rect b="b" l="l" r="r" t="t"/>
                <a:pathLst>
                  <a:path extrusionOk="0" h="508" w="596">
                    <a:moveTo>
                      <a:pt x="243" y="0"/>
                    </a:moveTo>
                    <a:cubicBezTo>
                      <a:pt x="109" y="0"/>
                      <a:pt x="0" y="115"/>
                      <a:pt x="0" y="251"/>
                    </a:cubicBezTo>
                    <a:cubicBezTo>
                      <a:pt x="0" y="404"/>
                      <a:pt x="120" y="508"/>
                      <a:pt x="249" y="508"/>
                    </a:cubicBezTo>
                    <a:cubicBezTo>
                      <a:pt x="311" y="508"/>
                      <a:pt x="375" y="484"/>
                      <a:pt x="429" y="430"/>
                    </a:cubicBezTo>
                    <a:cubicBezTo>
                      <a:pt x="596" y="275"/>
                      <a:pt x="488" y="1"/>
                      <a:pt x="262" y="1"/>
                    </a:cubicBezTo>
                    <a:cubicBezTo>
                      <a:pt x="256" y="1"/>
                      <a:pt x="249" y="0"/>
                      <a:pt x="24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5" name="Google Shape;7965;p32"/>
              <p:cNvSpPr/>
              <p:nvPr/>
            </p:nvSpPr>
            <p:spPr>
              <a:xfrm>
                <a:off x="2514000" y="1936950"/>
                <a:ext cx="14900" cy="12575"/>
              </a:xfrm>
              <a:custGeom>
                <a:rect b="b" l="l" r="r" t="t"/>
                <a:pathLst>
                  <a:path extrusionOk="0" h="503" w="596">
                    <a:moveTo>
                      <a:pt x="253" y="1"/>
                    </a:moveTo>
                    <a:cubicBezTo>
                      <a:pt x="108" y="1"/>
                      <a:pt x="0" y="115"/>
                      <a:pt x="0" y="252"/>
                    </a:cubicBezTo>
                    <a:cubicBezTo>
                      <a:pt x="0" y="404"/>
                      <a:pt x="120" y="503"/>
                      <a:pt x="249" y="503"/>
                    </a:cubicBezTo>
                    <a:cubicBezTo>
                      <a:pt x="311" y="503"/>
                      <a:pt x="375" y="480"/>
                      <a:pt x="429" y="430"/>
                    </a:cubicBezTo>
                    <a:cubicBezTo>
                      <a:pt x="596" y="275"/>
                      <a:pt x="488" y="2"/>
                      <a:pt x="274" y="2"/>
                    </a:cubicBezTo>
                    <a:cubicBezTo>
                      <a:pt x="267" y="1"/>
                      <a:pt x="260" y="1"/>
                      <a:pt x="25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6" name="Google Shape;7966;p32"/>
              <p:cNvSpPr/>
              <p:nvPr/>
            </p:nvSpPr>
            <p:spPr>
              <a:xfrm>
                <a:off x="3094125" y="1260400"/>
                <a:ext cx="14900" cy="12850"/>
              </a:xfrm>
              <a:custGeom>
                <a:rect b="b" l="l" r="r" t="t"/>
                <a:pathLst>
                  <a:path extrusionOk="0" h="514" w="596">
                    <a:moveTo>
                      <a:pt x="274" y="1"/>
                    </a:moveTo>
                    <a:cubicBezTo>
                      <a:pt x="131" y="1"/>
                      <a:pt x="12" y="120"/>
                      <a:pt x="0" y="263"/>
                    </a:cubicBezTo>
                    <a:cubicBezTo>
                      <a:pt x="0" y="415"/>
                      <a:pt x="126" y="514"/>
                      <a:pt x="254" y="514"/>
                    </a:cubicBezTo>
                    <a:cubicBezTo>
                      <a:pt x="316" y="514"/>
                      <a:pt x="379" y="491"/>
                      <a:pt x="429" y="441"/>
                    </a:cubicBezTo>
                    <a:cubicBezTo>
                      <a:pt x="596" y="286"/>
                      <a:pt x="489" y="13"/>
                      <a:pt x="27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7" name="Google Shape;7967;p32"/>
              <p:cNvSpPr/>
              <p:nvPr/>
            </p:nvSpPr>
            <p:spPr>
              <a:xfrm>
                <a:off x="2049650" y="2034300"/>
                <a:ext cx="14900" cy="12800"/>
              </a:xfrm>
              <a:custGeom>
                <a:rect b="b" l="l" r="r" t="t"/>
                <a:pathLst>
                  <a:path extrusionOk="0" h="512" w="596">
                    <a:moveTo>
                      <a:pt x="274" y="1"/>
                    </a:moveTo>
                    <a:cubicBezTo>
                      <a:pt x="131" y="1"/>
                      <a:pt x="12" y="108"/>
                      <a:pt x="0" y="251"/>
                    </a:cubicBezTo>
                    <a:cubicBezTo>
                      <a:pt x="0" y="406"/>
                      <a:pt x="130" y="511"/>
                      <a:pt x="265" y="511"/>
                    </a:cubicBezTo>
                    <a:cubicBezTo>
                      <a:pt x="326" y="511"/>
                      <a:pt x="389" y="490"/>
                      <a:pt x="441" y="441"/>
                    </a:cubicBezTo>
                    <a:cubicBezTo>
                      <a:pt x="596" y="287"/>
                      <a:pt x="501" y="13"/>
                      <a:pt x="27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8" name="Google Shape;7968;p32"/>
              <p:cNvSpPr/>
              <p:nvPr/>
            </p:nvSpPr>
            <p:spPr>
              <a:xfrm>
                <a:off x="2491075" y="3399650"/>
                <a:ext cx="14900" cy="12800"/>
              </a:xfrm>
              <a:custGeom>
                <a:rect b="b" l="l" r="r" t="t"/>
                <a:pathLst>
                  <a:path extrusionOk="0" h="512" w="596">
                    <a:moveTo>
                      <a:pt x="274" y="1"/>
                    </a:moveTo>
                    <a:cubicBezTo>
                      <a:pt x="131" y="1"/>
                      <a:pt x="12" y="108"/>
                      <a:pt x="0" y="251"/>
                    </a:cubicBezTo>
                    <a:cubicBezTo>
                      <a:pt x="0" y="406"/>
                      <a:pt x="130" y="511"/>
                      <a:pt x="265" y="511"/>
                    </a:cubicBezTo>
                    <a:cubicBezTo>
                      <a:pt x="326" y="511"/>
                      <a:pt x="389" y="490"/>
                      <a:pt x="441" y="441"/>
                    </a:cubicBezTo>
                    <a:cubicBezTo>
                      <a:pt x="596" y="286"/>
                      <a:pt x="500" y="13"/>
                      <a:pt x="27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9" name="Google Shape;7969;p32"/>
              <p:cNvSpPr/>
              <p:nvPr/>
            </p:nvSpPr>
            <p:spPr>
              <a:xfrm>
                <a:off x="2840525" y="3715475"/>
                <a:ext cx="14900" cy="12800"/>
              </a:xfrm>
              <a:custGeom>
                <a:rect b="b" l="l" r="r" t="t"/>
                <a:pathLst>
                  <a:path extrusionOk="0" h="512" w="596">
                    <a:moveTo>
                      <a:pt x="262" y="0"/>
                    </a:moveTo>
                    <a:cubicBezTo>
                      <a:pt x="119" y="0"/>
                      <a:pt x="0" y="107"/>
                      <a:pt x="0" y="262"/>
                    </a:cubicBezTo>
                    <a:cubicBezTo>
                      <a:pt x="0" y="409"/>
                      <a:pt x="129" y="511"/>
                      <a:pt x="260" y="511"/>
                    </a:cubicBezTo>
                    <a:cubicBezTo>
                      <a:pt x="320" y="511"/>
                      <a:pt x="380" y="489"/>
                      <a:pt x="429" y="441"/>
                    </a:cubicBezTo>
                    <a:cubicBezTo>
                      <a:pt x="596" y="286"/>
                      <a:pt x="489" y="12"/>
                      <a:pt x="2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0" name="Google Shape;7970;p32"/>
              <p:cNvSpPr/>
              <p:nvPr/>
            </p:nvSpPr>
            <p:spPr>
              <a:xfrm>
                <a:off x="2212775" y="4039900"/>
                <a:ext cx="14900" cy="12800"/>
              </a:xfrm>
              <a:custGeom>
                <a:rect b="b" l="l" r="r" t="t"/>
                <a:pathLst>
                  <a:path extrusionOk="0" h="512" w="596">
                    <a:moveTo>
                      <a:pt x="262" y="1"/>
                    </a:moveTo>
                    <a:cubicBezTo>
                      <a:pt x="119" y="1"/>
                      <a:pt x="0" y="108"/>
                      <a:pt x="0" y="263"/>
                    </a:cubicBezTo>
                    <a:cubicBezTo>
                      <a:pt x="0" y="410"/>
                      <a:pt x="129" y="512"/>
                      <a:pt x="259" y="512"/>
                    </a:cubicBezTo>
                    <a:cubicBezTo>
                      <a:pt x="319" y="512"/>
                      <a:pt x="380" y="490"/>
                      <a:pt x="429" y="442"/>
                    </a:cubicBezTo>
                    <a:cubicBezTo>
                      <a:pt x="595" y="287"/>
                      <a:pt x="488" y="13"/>
                      <a:pt x="26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1" name="Google Shape;7971;p32"/>
              <p:cNvSpPr/>
              <p:nvPr/>
            </p:nvSpPr>
            <p:spPr>
              <a:xfrm>
                <a:off x="3233425" y="3608875"/>
                <a:ext cx="14900" cy="12600"/>
              </a:xfrm>
              <a:custGeom>
                <a:rect b="b" l="l" r="r" t="t"/>
                <a:pathLst>
                  <a:path extrusionOk="0" h="504" w="596">
                    <a:moveTo>
                      <a:pt x="255" y="1"/>
                    </a:moveTo>
                    <a:cubicBezTo>
                      <a:pt x="121" y="1"/>
                      <a:pt x="12" y="116"/>
                      <a:pt x="1" y="252"/>
                    </a:cubicBezTo>
                    <a:cubicBezTo>
                      <a:pt x="1" y="405"/>
                      <a:pt x="126" y="503"/>
                      <a:pt x="255" y="503"/>
                    </a:cubicBezTo>
                    <a:cubicBezTo>
                      <a:pt x="316" y="503"/>
                      <a:pt x="379" y="481"/>
                      <a:pt x="429" y="430"/>
                    </a:cubicBezTo>
                    <a:cubicBezTo>
                      <a:pt x="596" y="276"/>
                      <a:pt x="489" y="14"/>
                      <a:pt x="274" y="2"/>
                    </a:cubicBezTo>
                    <a:cubicBezTo>
                      <a:pt x="268" y="1"/>
                      <a:pt x="261" y="1"/>
                      <a:pt x="25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2" name="Google Shape;7972;p32"/>
              <p:cNvSpPr/>
              <p:nvPr/>
            </p:nvSpPr>
            <p:spPr>
              <a:xfrm>
                <a:off x="3660575" y="3771725"/>
                <a:ext cx="14900" cy="12775"/>
              </a:xfrm>
              <a:custGeom>
                <a:rect b="b" l="l" r="r" t="t"/>
                <a:pathLst>
                  <a:path extrusionOk="0" h="511" w="596">
                    <a:moveTo>
                      <a:pt x="262" y="0"/>
                    </a:moveTo>
                    <a:cubicBezTo>
                      <a:pt x="119" y="0"/>
                      <a:pt x="0" y="108"/>
                      <a:pt x="0" y="251"/>
                    </a:cubicBezTo>
                    <a:cubicBezTo>
                      <a:pt x="0" y="406"/>
                      <a:pt x="124" y="511"/>
                      <a:pt x="256" y="511"/>
                    </a:cubicBezTo>
                    <a:cubicBezTo>
                      <a:pt x="315" y="511"/>
                      <a:pt x="377" y="489"/>
                      <a:pt x="429" y="441"/>
                    </a:cubicBezTo>
                    <a:cubicBezTo>
                      <a:pt x="595" y="286"/>
                      <a:pt x="488" y="12"/>
                      <a:pt x="2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3" name="Google Shape;7973;p32"/>
              <p:cNvSpPr/>
              <p:nvPr/>
            </p:nvSpPr>
            <p:spPr>
              <a:xfrm>
                <a:off x="2879225" y="3022800"/>
                <a:ext cx="14900" cy="12800"/>
              </a:xfrm>
              <a:custGeom>
                <a:rect b="b" l="l" r="r" t="t"/>
                <a:pathLst>
                  <a:path extrusionOk="0" h="512" w="596">
                    <a:moveTo>
                      <a:pt x="253" y="1"/>
                    </a:moveTo>
                    <a:cubicBezTo>
                      <a:pt x="108" y="1"/>
                      <a:pt x="0" y="115"/>
                      <a:pt x="0" y="251"/>
                    </a:cubicBezTo>
                    <a:cubicBezTo>
                      <a:pt x="0" y="407"/>
                      <a:pt x="130" y="512"/>
                      <a:pt x="261" y="512"/>
                    </a:cubicBezTo>
                    <a:cubicBezTo>
                      <a:pt x="321" y="512"/>
                      <a:pt x="380" y="490"/>
                      <a:pt x="429" y="442"/>
                    </a:cubicBezTo>
                    <a:cubicBezTo>
                      <a:pt x="595" y="287"/>
                      <a:pt x="500" y="1"/>
                      <a:pt x="274" y="1"/>
                    </a:cubicBezTo>
                    <a:cubicBezTo>
                      <a:pt x="267" y="1"/>
                      <a:pt x="260" y="1"/>
                      <a:pt x="25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4" name="Google Shape;7974;p32"/>
              <p:cNvSpPr/>
              <p:nvPr/>
            </p:nvSpPr>
            <p:spPr>
              <a:xfrm>
                <a:off x="2879225" y="3450525"/>
                <a:ext cx="14900" cy="12825"/>
              </a:xfrm>
              <a:custGeom>
                <a:rect b="b" l="l" r="r" t="t"/>
                <a:pathLst>
                  <a:path extrusionOk="0" h="513" w="596">
                    <a:moveTo>
                      <a:pt x="253" y="1"/>
                    </a:moveTo>
                    <a:cubicBezTo>
                      <a:pt x="108" y="1"/>
                      <a:pt x="0" y="115"/>
                      <a:pt x="0" y="252"/>
                    </a:cubicBezTo>
                    <a:cubicBezTo>
                      <a:pt x="0" y="407"/>
                      <a:pt x="130" y="512"/>
                      <a:pt x="261" y="512"/>
                    </a:cubicBezTo>
                    <a:cubicBezTo>
                      <a:pt x="321" y="512"/>
                      <a:pt x="380" y="491"/>
                      <a:pt x="429" y="442"/>
                    </a:cubicBezTo>
                    <a:cubicBezTo>
                      <a:pt x="595" y="287"/>
                      <a:pt x="488" y="14"/>
                      <a:pt x="274" y="2"/>
                    </a:cubicBezTo>
                    <a:cubicBezTo>
                      <a:pt x="267" y="1"/>
                      <a:pt x="260" y="1"/>
                      <a:pt x="25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5" name="Google Shape;7975;p32"/>
              <p:cNvSpPr/>
              <p:nvPr/>
            </p:nvSpPr>
            <p:spPr>
              <a:xfrm>
                <a:off x="3305175" y="3364825"/>
                <a:ext cx="14900" cy="12850"/>
              </a:xfrm>
              <a:custGeom>
                <a:rect b="b" l="l" r="r" t="t"/>
                <a:pathLst>
                  <a:path extrusionOk="0" h="514" w="596">
                    <a:moveTo>
                      <a:pt x="274" y="1"/>
                    </a:moveTo>
                    <a:cubicBezTo>
                      <a:pt x="119" y="1"/>
                      <a:pt x="0" y="120"/>
                      <a:pt x="0" y="263"/>
                    </a:cubicBezTo>
                    <a:cubicBezTo>
                      <a:pt x="0" y="416"/>
                      <a:pt x="125" y="514"/>
                      <a:pt x="258" y="514"/>
                    </a:cubicBezTo>
                    <a:cubicBezTo>
                      <a:pt x="321" y="514"/>
                      <a:pt x="387" y="491"/>
                      <a:pt x="441" y="441"/>
                    </a:cubicBezTo>
                    <a:cubicBezTo>
                      <a:pt x="595" y="286"/>
                      <a:pt x="488" y="13"/>
                      <a:pt x="27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6" name="Google Shape;7976;p32"/>
              <p:cNvSpPr/>
              <p:nvPr/>
            </p:nvSpPr>
            <p:spPr>
              <a:xfrm>
                <a:off x="4574375" y="2764450"/>
                <a:ext cx="14900" cy="12800"/>
              </a:xfrm>
              <a:custGeom>
                <a:rect b="b" l="l" r="r" t="t"/>
                <a:pathLst>
                  <a:path extrusionOk="0" h="512" w="596">
                    <a:moveTo>
                      <a:pt x="262" y="1"/>
                    </a:moveTo>
                    <a:cubicBezTo>
                      <a:pt x="119" y="1"/>
                      <a:pt x="0" y="120"/>
                      <a:pt x="0" y="263"/>
                    </a:cubicBezTo>
                    <a:cubicBezTo>
                      <a:pt x="0" y="410"/>
                      <a:pt x="129" y="512"/>
                      <a:pt x="259" y="512"/>
                    </a:cubicBezTo>
                    <a:cubicBezTo>
                      <a:pt x="320" y="512"/>
                      <a:pt x="380" y="490"/>
                      <a:pt x="429" y="441"/>
                    </a:cubicBezTo>
                    <a:cubicBezTo>
                      <a:pt x="596" y="287"/>
                      <a:pt x="488" y="13"/>
                      <a:pt x="26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7" name="Google Shape;7977;p32"/>
              <p:cNvSpPr/>
              <p:nvPr/>
            </p:nvSpPr>
            <p:spPr>
              <a:xfrm>
                <a:off x="3424225" y="2839175"/>
                <a:ext cx="13425" cy="12825"/>
              </a:xfrm>
              <a:custGeom>
                <a:rect b="b" l="l" r="r" t="t"/>
                <a:pathLst>
                  <a:path extrusionOk="0" h="513" w="537">
                    <a:moveTo>
                      <a:pt x="262" y="0"/>
                    </a:moveTo>
                    <a:cubicBezTo>
                      <a:pt x="120" y="0"/>
                      <a:pt x="1" y="107"/>
                      <a:pt x="1" y="250"/>
                    </a:cubicBezTo>
                    <a:cubicBezTo>
                      <a:pt x="1" y="393"/>
                      <a:pt x="120" y="512"/>
                      <a:pt x="262" y="512"/>
                    </a:cubicBezTo>
                    <a:cubicBezTo>
                      <a:pt x="417" y="512"/>
                      <a:pt x="536" y="393"/>
                      <a:pt x="536" y="250"/>
                    </a:cubicBezTo>
                    <a:cubicBezTo>
                      <a:pt x="536" y="107"/>
                      <a:pt x="417" y="0"/>
                      <a:pt x="2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8" name="Google Shape;7978;p32"/>
              <p:cNvSpPr/>
              <p:nvPr/>
            </p:nvSpPr>
            <p:spPr>
              <a:xfrm>
                <a:off x="3175975" y="2653725"/>
                <a:ext cx="13425" cy="12525"/>
              </a:xfrm>
              <a:custGeom>
                <a:rect b="b" l="l" r="r" t="t"/>
                <a:pathLst>
                  <a:path extrusionOk="0" h="501" w="537">
                    <a:moveTo>
                      <a:pt x="263" y="1"/>
                    </a:moveTo>
                    <a:cubicBezTo>
                      <a:pt x="120" y="1"/>
                      <a:pt x="1" y="108"/>
                      <a:pt x="1" y="251"/>
                    </a:cubicBezTo>
                    <a:cubicBezTo>
                      <a:pt x="1" y="394"/>
                      <a:pt x="120" y="501"/>
                      <a:pt x="263" y="501"/>
                    </a:cubicBezTo>
                    <a:cubicBezTo>
                      <a:pt x="417" y="501"/>
                      <a:pt x="536" y="394"/>
                      <a:pt x="536" y="251"/>
                    </a:cubicBezTo>
                    <a:cubicBezTo>
                      <a:pt x="536" y="108"/>
                      <a:pt x="417" y="1"/>
                      <a:pt x="26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9" name="Google Shape;7979;p32"/>
              <p:cNvSpPr/>
              <p:nvPr/>
            </p:nvSpPr>
            <p:spPr>
              <a:xfrm>
                <a:off x="4679450" y="2461750"/>
                <a:ext cx="13400" cy="12825"/>
              </a:xfrm>
              <a:custGeom>
                <a:rect b="b" l="l" r="r" t="t"/>
                <a:pathLst>
                  <a:path extrusionOk="0" h="513" w="536">
                    <a:moveTo>
                      <a:pt x="262" y="0"/>
                    </a:moveTo>
                    <a:cubicBezTo>
                      <a:pt x="119" y="0"/>
                      <a:pt x="0" y="119"/>
                      <a:pt x="0" y="250"/>
                    </a:cubicBezTo>
                    <a:cubicBezTo>
                      <a:pt x="0" y="393"/>
                      <a:pt x="119" y="512"/>
                      <a:pt x="262" y="512"/>
                    </a:cubicBezTo>
                    <a:cubicBezTo>
                      <a:pt x="417" y="512"/>
                      <a:pt x="536" y="393"/>
                      <a:pt x="536" y="250"/>
                    </a:cubicBezTo>
                    <a:cubicBezTo>
                      <a:pt x="536" y="119"/>
                      <a:pt x="417" y="0"/>
                      <a:pt x="2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0" name="Google Shape;7980;p32"/>
              <p:cNvSpPr/>
              <p:nvPr/>
            </p:nvSpPr>
            <p:spPr>
              <a:xfrm>
                <a:off x="4420475" y="2324825"/>
                <a:ext cx="13425" cy="12525"/>
              </a:xfrm>
              <a:custGeom>
                <a:rect b="b" l="l" r="r" t="t"/>
                <a:pathLst>
                  <a:path extrusionOk="0" h="501" w="537">
                    <a:moveTo>
                      <a:pt x="263" y="0"/>
                    </a:moveTo>
                    <a:cubicBezTo>
                      <a:pt x="120" y="0"/>
                      <a:pt x="1" y="107"/>
                      <a:pt x="1" y="250"/>
                    </a:cubicBezTo>
                    <a:cubicBezTo>
                      <a:pt x="1" y="393"/>
                      <a:pt x="120" y="500"/>
                      <a:pt x="263" y="500"/>
                    </a:cubicBezTo>
                    <a:cubicBezTo>
                      <a:pt x="417" y="500"/>
                      <a:pt x="537" y="393"/>
                      <a:pt x="537" y="250"/>
                    </a:cubicBezTo>
                    <a:cubicBezTo>
                      <a:pt x="537" y="107"/>
                      <a:pt x="417" y="0"/>
                      <a:pt x="26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1" name="Google Shape;7981;p32"/>
              <p:cNvSpPr/>
              <p:nvPr/>
            </p:nvSpPr>
            <p:spPr>
              <a:xfrm>
                <a:off x="4200800" y="2052175"/>
                <a:ext cx="13425" cy="12825"/>
              </a:xfrm>
              <a:custGeom>
                <a:rect b="b" l="l" r="r" t="t"/>
                <a:pathLst>
                  <a:path extrusionOk="0" h="513" w="537">
                    <a:moveTo>
                      <a:pt x="263" y="0"/>
                    </a:moveTo>
                    <a:cubicBezTo>
                      <a:pt x="120" y="0"/>
                      <a:pt x="1" y="119"/>
                      <a:pt x="1" y="262"/>
                    </a:cubicBezTo>
                    <a:cubicBezTo>
                      <a:pt x="1" y="393"/>
                      <a:pt x="120" y="512"/>
                      <a:pt x="263" y="512"/>
                    </a:cubicBezTo>
                    <a:cubicBezTo>
                      <a:pt x="406" y="512"/>
                      <a:pt x="537" y="393"/>
                      <a:pt x="537" y="262"/>
                    </a:cubicBezTo>
                    <a:cubicBezTo>
                      <a:pt x="537" y="119"/>
                      <a:pt x="406" y="0"/>
                      <a:pt x="26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2" name="Google Shape;7982;p32"/>
              <p:cNvSpPr/>
              <p:nvPr/>
            </p:nvSpPr>
            <p:spPr>
              <a:xfrm>
                <a:off x="2892600" y="2091725"/>
                <a:ext cx="14925" cy="12825"/>
              </a:xfrm>
              <a:custGeom>
                <a:rect b="b" l="l" r="r" t="t"/>
                <a:pathLst>
                  <a:path extrusionOk="0" h="513" w="597">
                    <a:moveTo>
                      <a:pt x="243" y="1"/>
                    </a:moveTo>
                    <a:cubicBezTo>
                      <a:pt x="109" y="1"/>
                      <a:pt x="1" y="116"/>
                      <a:pt x="1" y="252"/>
                    </a:cubicBezTo>
                    <a:cubicBezTo>
                      <a:pt x="1" y="407"/>
                      <a:pt x="125" y="512"/>
                      <a:pt x="256" y="512"/>
                    </a:cubicBezTo>
                    <a:cubicBezTo>
                      <a:pt x="316" y="512"/>
                      <a:pt x="378" y="491"/>
                      <a:pt x="430" y="442"/>
                    </a:cubicBezTo>
                    <a:cubicBezTo>
                      <a:pt x="596" y="287"/>
                      <a:pt x="489" y="14"/>
                      <a:pt x="263" y="2"/>
                    </a:cubicBezTo>
                    <a:cubicBezTo>
                      <a:pt x="256" y="1"/>
                      <a:pt x="250" y="1"/>
                      <a:pt x="2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3" name="Google Shape;7983;p32"/>
              <p:cNvSpPr/>
              <p:nvPr/>
            </p:nvSpPr>
            <p:spPr>
              <a:xfrm>
                <a:off x="3100975" y="1773550"/>
                <a:ext cx="14600" cy="12800"/>
              </a:xfrm>
              <a:custGeom>
                <a:rect b="b" l="l" r="r" t="t"/>
                <a:pathLst>
                  <a:path extrusionOk="0" h="512" w="584">
                    <a:moveTo>
                      <a:pt x="262" y="1"/>
                    </a:moveTo>
                    <a:cubicBezTo>
                      <a:pt x="119" y="1"/>
                      <a:pt x="0" y="108"/>
                      <a:pt x="0" y="251"/>
                    </a:cubicBezTo>
                    <a:cubicBezTo>
                      <a:pt x="0" y="407"/>
                      <a:pt x="124" y="511"/>
                      <a:pt x="256" y="511"/>
                    </a:cubicBezTo>
                    <a:cubicBezTo>
                      <a:pt x="316" y="511"/>
                      <a:pt x="377" y="490"/>
                      <a:pt x="429" y="442"/>
                    </a:cubicBezTo>
                    <a:cubicBezTo>
                      <a:pt x="584" y="287"/>
                      <a:pt x="488" y="13"/>
                      <a:pt x="26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4" name="Google Shape;7984;p32"/>
              <p:cNvSpPr/>
              <p:nvPr/>
            </p:nvSpPr>
            <p:spPr>
              <a:xfrm>
                <a:off x="2931900" y="1586050"/>
                <a:ext cx="14600" cy="12775"/>
              </a:xfrm>
              <a:custGeom>
                <a:rect b="b" l="l" r="r" t="t"/>
                <a:pathLst>
                  <a:path extrusionOk="0" h="511" w="584">
                    <a:moveTo>
                      <a:pt x="263" y="0"/>
                    </a:moveTo>
                    <a:cubicBezTo>
                      <a:pt x="120" y="0"/>
                      <a:pt x="1" y="107"/>
                      <a:pt x="1" y="250"/>
                    </a:cubicBezTo>
                    <a:cubicBezTo>
                      <a:pt x="1" y="406"/>
                      <a:pt x="124" y="511"/>
                      <a:pt x="256" y="511"/>
                    </a:cubicBezTo>
                    <a:cubicBezTo>
                      <a:pt x="316" y="511"/>
                      <a:pt x="377" y="489"/>
                      <a:pt x="429" y="441"/>
                    </a:cubicBezTo>
                    <a:cubicBezTo>
                      <a:pt x="584" y="286"/>
                      <a:pt x="489" y="12"/>
                      <a:pt x="26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5" name="Google Shape;7985;p32"/>
              <p:cNvSpPr/>
              <p:nvPr/>
            </p:nvSpPr>
            <p:spPr>
              <a:xfrm>
                <a:off x="3553400" y="1378850"/>
                <a:ext cx="14925" cy="12800"/>
              </a:xfrm>
              <a:custGeom>
                <a:rect b="b" l="l" r="r" t="t"/>
                <a:pathLst>
                  <a:path extrusionOk="0" h="512" w="597">
                    <a:moveTo>
                      <a:pt x="243" y="1"/>
                    </a:moveTo>
                    <a:cubicBezTo>
                      <a:pt x="109" y="1"/>
                      <a:pt x="1" y="115"/>
                      <a:pt x="1" y="251"/>
                    </a:cubicBezTo>
                    <a:cubicBezTo>
                      <a:pt x="1" y="407"/>
                      <a:pt x="130" y="512"/>
                      <a:pt x="262" y="512"/>
                    </a:cubicBezTo>
                    <a:cubicBezTo>
                      <a:pt x="321" y="512"/>
                      <a:pt x="381" y="490"/>
                      <a:pt x="429" y="442"/>
                    </a:cubicBezTo>
                    <a:cubicBezTo>
                      <a:pt x="596" y="275"/>
                      <a:pt x="489" y="1"/>
                      <a:pt x="263" y="1"/>
                    </a:cubicBezTo>
                    <a:cubicBezTo>
                      <a:pt x="256" y="1"/>
                      <a:pt x="250" y="1"/>
                      <a:pt x="2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6" name="Google Shape;7986;p32"/>
              <p:cNvSpPr/>
              <p:nvPr/>
            </p:nvSpPr>
            <p:spPr>
              <a:xfrm>
                <a:off x="3559950" y="2535850"/>
                <a:ext cx="14925" cy="12800"/>
              </a:xfrm>
              <a:custGeom>
                <a:rect b="b" l="l" r="r" t="t"/>
                <a:pathLst>
                  <a:path extrusionOk="0" h="512" w="597">
                    <a:moveTo>
                      <a:pt x="275" y="1"/>
                    </a:moveTo>
                    <a:cubicBezTo>
                      <a:pt x="132" y="1"/>
                      <a:pt x="13" y="108"/>
                      <a:pt x="1" y="251"/>
                    </a:cubicBezTo>
                    <a:cubicBezTo>
                      <a:pt x="1" y="406"/>
                      <a:pt x="130" y="511"/>
                      <a:pt x="265" y="511"/>
                    </a:cubicBezTo>
                    <a:cubicBezTo>
                      <a:pt x="327" y="511"/>
                      <a:pt x="389" y="490"/>
                      <a:pt x="441" y="441"/>
                    </a:cubicBezTo>
                    <a:cubicBezTo>
                      <a:pt x="596" y="287"/>
                      <a:pt x="501" y="13"/>
                      <a:pt x="27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7" name="Google Shape;7987;p32"/>
              <p:cNvSpPr/>
              <p:nvPr/>
            </p:nvSpPr>
            <p:spPr>
              <a:xfrm>
                <a:off x="3821900" y="2024775"/>
                <a:ext cx="14900" cy="12575"/>
              </a:xfrm>
              <a:custGeom>
                <a:rect b="b" l="l" r="r" t="t"/>
                <a:pathLst>
                  <a:path extrusionOk="0" h="503" w="596">
                    <a:moveTo>
                      <a:pt x="253" y="0"/>
                    </a:moveTo>
                    <a:cubicBezTo>
                      <a:pt x="109" y="0"/>
                      <a:pt x="0" y="115"/>
                      <a:pt x="0" y="251"/>
                    </a:cubicBezTo>
                    <a:cubicBezTo>
                      <a:pt x="0" y="404"/>
                      <a:pt x="125" y="502"/>
                      <a:pt x="254" y="502"/>
                    </a:cubicBezTo>
                    <a:cubicBezTo>
                      <a:pt x="316" y="502"/>
                      <a:pt x="379" y="480"/>
                      <a:pt x="429" y="429"/>
                    </a:cubicBezTo>
                    <a:cubicBezTo>
                      <a:pt x="596" y="275"/>
                      <a:pt x="488" y="1"/>
                      <a:pt x="274" y="1"/>
                    </a:cubicBezTo>
                    <a:cubicBezTo>
                      <a:pt x="267" y="0"/>
                      <a:pt x="260" y="0"/>
                      <a:pt x="25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8" name="Google Shape;7988;p32"/>
              <p:cNvSpPr/>
              <p:nvPr/>
            </p:nvSpPr>
            <p:spPr>
              <a:xfrm>
                <a:off x="3681400" y="3347875"/>
                <a:ext cx="14900" cy="12850"/>
              </a:xfrm>
              <a:custGeom>
                <a:rect b="b" l="l" r="r" t="t"/>
                <a:pathLst>
                  <a:path extrusionOk="0" h="514" w="596">
                    <a:moveTo>
                      <a:pt x="262" y="0"/>
                    </a:moveTo>
                    <a:cubicBezTo>
                      <a:pt x="120" y="0"/>
                      <a:pt x="1" y="119"/>
                      <a:pt x="1" y="262"/>
                    </a:cubicBezTo>
                    <a:cubicBezTo>
                      <a:pt x="1" y="415"/>
                      <a:pt x="126" y="513"/>
                      <a:pt x="254" y="513"/>
                    </a:cubicBezTo>
                    <a:cubicBezTo>
                      <a:pt x="316" y="513"/>
                      <a:pt x="379" y="491"/>
                      <a:pt x="429" y="441"/>
                    </a:cubicBezTo>
                    <a:cubicBezTo>
                      <a:pt x="596" y="286"/>
                      <a:pt x="489" y="12"/>
                      <a:pt x="2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9" name="Google Shape;7989;p32"/>
              <p:cNvSpPr/>
              <p:nvPr/>
            </p:nvSpPr>
            <p:spPr>
              <a:xfrm>
                <a:off x="3958825" y="3324350"/>
                <a:ext cx="14900" cy="12800"/>
              </a:xfrm>
              <a:custGeom>
                <a:rect b="b" l="l" r="r" t="t"/>
                <a:pathLst>
                  <a:path extrusionOk="0" h="512" w="596">
                    <a:moveTo>
                      <a:pt x="262" y="0"/>
                    </a:moveTo>
                    <a:cubicBezTo>
                      <a:pt x="119" y="0"/>
                      <a:pt x="0" y="119"/>
                      <a:pt x="0" y="262"/>
                    </a:cubicBezTo>
                    <a:cubicBezTo>
                      <a:pt x="0" y="409"/>
                      <a:pt x="129" y="511"/>
                      <a:pt x="259" y="511"/>
                    </a:cubicBezTo>
                    <a:cubicBezTo>
                      <a:pt x="319" y="511"/>
                      <a:pt x="380" y="490"/>
                      <a:pt x="429" y="441"/>
                    </a:cubicBezTo>
                    <a:cubicBezTo>
                      <a:pt x="595" y="286"/>
                      <a:pt x="488" y="12"/>
                      <a:pt x="2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0" name="Google Shape;7990;p32"/>
              <p:cNvSpPr/>
              <p:nvPr/>
            </p:nvSpPr>
            <p:spPr>
              <a:xfrm>
                <a:off x="4214200" y="3088300"/>
                <a:ext cx="14625" cy="12800"/>
              </a:xfrm>
              <a:custGeom>
                <a:rect b="b" l="l" r="r" t="t"/>
                <a:pathLst>
                  <a:path extrusionOk="0" h="512" w="585">
                    <a:moveTo>
                      <a:pt x="263" y="1"/>
                    </a:moveTo>
                    <a:cubicBezTo>
                      <a:pt x="120" y="1"/>
                      <a:pt x="1" y="108"/>
                      <a:pt x="1" y="251"/>
                    </a:cubicBezTo>
                    <a:cubicBezTo>
                      <a:pt x="1" y="406"/>
                      <a:pt x="125" y="511"/>
                      <a:pt x="256" y="511"/>
                    </a:cubicBezTo>
                    <a:cubicBezTo>
                      <a:pt x="316" y="511"/>
                      <a:pt x="377" y="490"/>
                      <a:pt x="429" y="441"/>
                    </a:cubicBezTo>
                    <a:cubicBezTo>
                      <a:pt x="584" y="287"/>
                      <a:pt x="489" y="13"/>
                      <a:pt x="26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1" name="Google Shape;7991;p32"/>
              <p:cNvSpPr/>
              <p:nvPr/>
            </p:nvSpPr>
            <p:spPr>
              <a:xfrm>
                <a:off x="2329450" y="1421425"/>
                <a:ext cx="14600" cy="12800"/>
              </a:xfrm>
              <a:custGeom>
                <a:rect b="b" l="l" r="r" t="t"/>
                <a:pathLst>
                  <a:path extrusionOk="0" h="512" w="584">
                    <a:moveTo>
                      <a:pt x="262" y="1"/>
                    </a:moveTo>
                    <a:cubicBezTo>
                      <a:pt x="119" y="1"/>
                      <a:pt x="0" y="108"/>
                      <a:pt x="0" y="263"/>
                    </a:cubicBezTo>
                    <a:cubicBezTo>
                      <a:pt x="0" y="410"/>
                      <a:pt x="123" y="512"/>
                      <a:pt x="254" y="512"/>
                    </a:cubicBezTo>
                    <a:cubicBezTo>
                      <a:pt x="314" y="512"/>
                      <a:pt x="376" y="490"/>
                      <a:pt x="429" y="441"/>
                    </a:cubicBezTo>
                    <a:cubicBezTo>
                      <a:pt x="584" y="287"/>
                      <a:pt x="488" y="13"/>
                      <a:pt x="26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2" name="Google Shape;7992;p32"/>
              <p:cNvSpPr/>
              <p:nvPr/>
            </p:nvSpPr>
            <p:spPr>
              <a:xfrm>
                <a:off x="1648400" y="3363925"/>
                <a:ext cx="32175" cy="32475"/>
              </a:xfrm>
              <a:custGeom>
                <a:rect b="b" l="l" r="r" t="t"/>
                <a:pathLst>
                  <a:path extrusionOk="0" h="1299" w="1287">
                    <a:moveTo>
                      <a:pt x="489" y="1"/>
                    </a:moveTo>
                    <a:lnTo>
                      <a:pt x="489" y="501"/>
                    </a:lnTo>
                    <a:lnTo>
                      <a:pt x="1" y="656"/>
                    </a:lnTo>
                    <a:lnTo>
                      <a:pt x="489" y="811"/>
                    </a:lnTo>
                    <a:lnTo>
                      <a:pt x="489" y="1299"/>
                    </a:lnTo>
                    <a:lnTo>
                      <a:pt x="799" y="906"/>
                    </a:lnTo>
                    <a:lnTo>
                      <a:pt x="1287" y="1061"/>
                    </a:lnTo>
                    <a:lnTo>
                      <a:pt x="989" y="656"/>
                    </a:lnTo>
                    <a:lnTo>
                      <a:pt x="1287" y="251"/>
                    </a:lnTo>
                    <a:lnTo>
                      <a:pt x="799" y="406"/>
                    </a:lnTo>
                    <a:lnTo>
                      <a:pt x="48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3" name="Google Shape;7993;p32"/>
              <p:cNvSpPr/>
              <p:nvPr/>
            </p:nvSpPr>
            <p:spPr>
              <a:xfrm>
                <a:off x="1724025" y="3057950"/>
                <a:ext cx="32450" cy="32775"/>
              </a:xfrm>
              <a:custGeom>
                <a:rect b="b" l="l" r="r" t="t"/>
                <a:pathLst>
                  <a:path extrusionOk="0" h="1311" w="1298">
                    <a:moveTo>
                      <a:pt x="500" y="0"/>
                    </a:moveTo>
                    <a:lnTo>
                      <a:pt x="500" y="500"/>
                    </a:lnTo>
                    <a:lnTo>
                      <a:pt x="0" y="655"/>
                    </a:lnTo>
                    <a:lnTo>
                      <a:pt x="500" y="810"/>
                    </a:lnTo>
                    <a:lnTo>
                      <a:pt x="500" y="1310"/>
                    </a:lnTo>
                    <a:lnTo>
                      <a:pt x="810" y="905"/>
                    </a:lnTo>
                    <a:lnTo>
                      <a:pt x="1298" y="1060"/>
                    </a:lnTo>
                    <a:lnTo>
                      <a:pt x="988" y="655"/>
                    </a:lnTo>
                    <a:lnTo>
                      <a:pt x="1298" y="250"/>
                    </a:lnTo>
                    <a:lnTo>
                      <a:pt x="810" y="405"/>
                    </a:lnTo>
                    <a:lnTo>
                      <a:pt x="5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4" name="Google Shape;7994;p32"/>
              <p:cNvSpPr/>
              <p:nvPr/>
            </p:nvSpPr>
            <p:spPr>
              <a:xfrm>
                <a:off x="1903200" y="3678850"/>
                <a:ext cx="32175" cy="32475"/>
              </a:xfrm>
              <a:custGeom>
                <a:rect b="b" l="l" r="r" t="t"/>
                <a:pathLst>
                  <a:path extrusionOk="0" h="1299" w="1287">
                    <a:moveTo>
                      <a:pt x="489" y="1"/>
                    </a:moveTo>
                    <a:lnTo>
                      <a:pt x="489" y="501"/>
                    </a:lnTo>
                    <a:lnTo>
                      <a:pt x="1" y="656"/>
                    </a:lnTo>
                    <a:lnTo>
                      <a:pt x="489" y="810"/>
                    </a:lnTo>
                    <a:lnTo>
                      <a:pt x="489" y="1299"/>
                    </a:lnTo>
                    <a:lnTo>
                      <a:pt x="798" y="906"/>
                    </a:lnTo>
                    <a:lnTo>
                      <a:pt x="1286" y="1048"/>
                    </a:lnTo>
                    <a:lnTo>
                      <a:pt x="989" y="656"/>
                    </a:lnTo>
                    <a:lnTo>
                      <a:pt x="1286" y="251"/>
                    </a:lnTo>
                    <a:lnTo>
                      <a:pt x="798" y="406"/>
                    </a:lnTo>
                    <a:lnTo>
                      <a:pt x="48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5" name="Google Shape;7995;p32"/>
              <p:cNvSpPr/>
              <p:nvPr/>
            </p:nvSpPr>
            <p:spPr>
              <a:xfrm>
                <a:off x="1379325" y="3424650"/>
                <a:ext cx="7775" cy="6650"/>
              </a:xfrm>
              <a:custGeom>
                <a:rect b="b" l="l" r="r" t="t"/>
                <a:pathLst>
                  <a:path extrusionOk="0" h="266" w="311">
                    <a:moveTo>
                      <a:pt x="143" y="1"/>
                    </a:moveTo>
                    <a:cubicBezTo>
                      <a:pt x="72" y="1"/>
                      <a:pt x="1" y="60"/>
                      <a:pt x="1" y="132"/>
                    </a:cubicBezTo>
                    <a:cubicBezTo>
                      <a:pt x="1" y="213"/>
                      <a:pt x="66" y="266"/>
                      <a:pt x="135" y="266"/>
                    </a:cubicBezTo>
                    <a:cubicBezTo>
                      <a:pt x="167" y="266"/>
                      <a:pt x="200" y="254"/>
                      <a:pt x="227" y="227"/>
                    </a:cubicBezTo>
                    <a:cubicBezTo>
                      <a:pt x="310" y="144"/>
                      <a:pt x="251" y="13"/>
                      <a:pt x="1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6" name="Google Shape;7996;p32"/>
              <p:cNvSpPr/>
              <p:nvPr/>
            </p:nvSpPr>
            <p:spPr>
              <a:xfrm>
                <a:off x="1782650" y="3521700"/>
                <a:ext cx="7775" cy="6450"/>
              </a:xfrm>
              <a:custGeom>
                <a:rect b="b" l="l" r="r" t="t"/>
                <a:pathLst>
                  <a:path extrusionOk="0" h="258" w="311">
                    <a:moveTo>
                      <a:pt x="143" y="0"/>
                    </a:moveTo>
                    <a:cubicBezTo>
                      <a:pt x="60" y="0"/>
                      <a:pt x="1" y="48"/>
                      <a:pt x="1" y="131"/>
                    </a:cubicBezTo>
                    <a:cubicBezTo>
                      <a:pt x="1" y="206"/>
                      <a:pt x="70" y="258"/>
                      <a:pt x="141" y="258"/>
                    </a:cubicBezTo>
                    <a:cubicBezTo>
                      <a:pt x="171" y="258"/>
                      <a:pt x="202" y="248"/>
                      <a:pt x="227" y="226"/>
                    </a:cubicBezTo>
                    <a:cubicBezTo>
                      <a:pt x="310" y="143"/>
                      <a:pt x="251" y="0"/>
                      <a:pt x="14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7" name="Google Shape;7997;p32"/>
              <p:cNvSpPr/>
              <p:nvPr/>
            </p:nvSpPr>
            <p:spPr>
              <a:xfrm>
                <a:off x="1982375" y="3265125"/>
                <a:ext cx="7475" cy="6650"/>
              </a:xfrm>
              <a:custGeom>
                <a:rect b="b" l="l" r="r" t="t"/>
                <a:pathLst>
                  <a:path extrusionOk="0" h="266" w="299">
                    <a:moveTo>
                      <a:pt x="132" y="0"/>
                    </a:moveTo>
                    <a:cubicBezTo>
                      <a:pt x="60" y="0"/>
                      <a:pt x="1" y="60"/>
                      <a:pt x="1" y="131"/>
                    </a:cubicBezTo>
                    <a:cubicBezTo>
                      <a:pt x="1" y="212"/>
                      <a:pt x="61" y="265"/>
                      <a:pt x="126" y="265"/>
                    </a:cubicBezTo>
                    <a:cubicBezTo>
                      <a:pt x="156" y="265"/>
                      <a:pt x="188" y="253"/>
                      <a:pt x="215" y="226"/>
                    </a:cubicBezTo>
                    <a:cubicBezTo>
                      <a:pt x="298" y="143"/>
                      <a:pt x="251" y="0"/>
                      <a:pt x="13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8" name="Google Shape;7998;p32"/>
              <p:cNvSpPr/>
              <p:nvPr/>
            </p:nvSpPr>
            <p:spPr>
              <a:xfrm>
                <a:off x="1567150" y="3227300"/>
                <a:ext cx="7750" cy="6475"/>
              </a:xfrm>
              <a:custGeom>
                <a:rect b="b" l="l" r="r" t="t"/>
                <a:pathLst>
                  <a:path extrusionOk="0" h="259" w="310">
                    <a:moveTo>
                      <a:pt x="143" y="1"/>
                    </a:moveTo>
                    <a:cubicBezTo>
                      <a:pt x="72" y="1"/>
                      <a:pt x="0" y="61"/>
                      <a:pt x="0" y="132"/>
                    </a:cubicBezTo>
                    <a:cubicBezTo>
                      <a:pt x="0" y="207"/>
                      <a:pt x="70" y="258"/>
                      <a:pt x="140" y="258"/>
                    </a:cubicBezTo>
                    <a:cubicBezTo>
                      <a:pt x="171" y="258"/>
                      <a:pt x="201" y="249"/>
                      <a:pt x="227" y="227"/>
                    </a:cubicBezTo>
                    <a:cubicBezTo>
                      <a:pt x="310" y="144"/>
                      <a:pt x="250" y="1"/>
                      <a:pt x="1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9" name="Google Shape;7999;p32"/>
              <p:cNvSpPr/>
              <p:nvPr/>
            </p:nvSpPr>
            <p:spPr>
              <a:xfrm>
                <a:off x="1779375" y="3314800"/>
                <a:ext cx="14900" cy="12725"/>
              </a:xfrm>
              <a:custGeom>
                <a:rect b="b" l="l" r="r" t="t"/>
                <a:pathLst>
                  <a:path extrusionOk="0" h="509" w="596">
                    <a:moveTo>
                      <a:pt x="255" y="1"/>
                    </a:moveTo>
                    <a:cubicBezTo>
                      <a:pt x="121" y="1"/>
                      <a:pt x="12" y="115"/>
                      <a:pt x="1" y="251"/>
                    </a:cubicBezTo>
                    <a:cubicBezTo>
                      <a:pt x="1" y="404"/>
                      <a:pt x="125" y="508"/>
                      <a:pt x="258" y="508"/>
                    </a:cubicBezTo>
                    <a:cubicBezTo>
                      <a:pt x="322" y="508"/>
                      <a:pt x="387" y="484"/>
                      <a:pt x="441" y="430"/>
                    </a:cubicBezTo>
                    <a:cubicBezTo>
                      <a:pt x="596" y="275"/>
                      <a:pt x="501" y="1"/>
                      <a:pt x="274" y="1"/>
                    </a:cubicBezTo>
                    <a:cubicBezTo>
                      <a:pt x="268" y="1"/>
                      <a:pt x="261" y="1"/>
                      <a:pt x="25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0" name="Google Shape;8000;p32"/>
              <p:cNvSpPr/>
              <p:nvPr/>
            </p:nvSpPr>
            <p:spPr>
              <a:xfrm>
                <a:off x="1654350" y="4108075"/>
                <a:ext cx="32175" cy="32475"/>
              </a:xfrm>
              <a:custGeom>
                <a:rect b="b" l="l" r="r" t="t"/>
                <a:pathLst>
                  <a:path extrusionOk="0" h="1299" w="1287">
                    <a:moveTo>
                      <a:pt x="489" y="1"/>
                    </a:moveTo>
                    <a:lnTo>
                      <a:pt x="489" y="489"/>
                    </a:lnTo>
                    <a:lnTo>
                      <a:pt x="1" y="643"/>
                    </a:lnTo>
                    <a:lnTo>
                      <a:pt x="489" y="798"/>
                    </a:lnTo>
                    <a:lnTo>
                      <a:pt x="489" y="1298"/>
                    </a:lnTo>
                    <a:lnTo>
                      <a:pt x="799" y="893"/>
                    </a:lnTo>
                    <a:lnTo>
                      <a:pt x="1287" y="1048"/>
                    </a:lnTo>
                    <a:lnTo>
                      <a:pt x="989" y="643"/>
                    </a:lnTo>
                    <a:lnTo>
                      <a:pt x="1287" y="251"/>
                    </a:lnTo>
                    <a:lnTo>
                      <a:pt x="799" y="393"/>
                    </a:lnTo>
                    <a:lnTo>
                      <a:pt x="48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1" name="Google Shape;8001;p32"/>
              <p:cNvSpPr/>
              <p:nvPr/>
            </p:nvSpPr>
            <p:spPr>
              <a:xfrm>
                <a:off x="1129400" y="3853850"/>
                <a:ext cx="9350" cy="6600"/>
              </a:xfrm>
              <a:custGeom>
                <a:rect b="b" l="l" r="r" t="t"/>
                <a:pathLst>
                  <a:path extrusionOk="0" h="264" w="374">
                    <a:moveTo>
                      <a:pt x="166" y="0"/>
                    </a:moveTo>
                    <a:cubicBezTo>
                      <a:pt x="0" y="0"/>
                      <a:pt x="3" y="264"/>
                      <a:pt x="176" y="264"/>
                    </a:cubicBezTo>
                    <a:cubicBezTo>
                      <a:pt x="179" y="264"/>
                      <a:pt x="183" y="264"/>
                      <a:pt x="187" y="264"/>
                    </a:cubicBezTo>
                    <a:cubicBezTo>
                      <a:pt x="191" y="264"/>
                      <a:pt x="194" y="264"/>
                      <a:pt x="198" y="264"/>
                    </a:cubicBezTo>
                    <a:cubicBezTo>
                      <a:pt x="370" y="264"/>
                      <a:pt x="374" y="0"/>
                      <a:pt x="208" y="0"/>
                    </a:cubicBezTo>
                    <a:cubicBezTo>
                      <a:pt x="201" y="0"/>
                      <a:pt x="194" y="1"/>
                      <a:pt x="187" y="2"/>
                    </a:cubicBezTo>
                    <a:cubicBezTo>
                      <a:pt x="179" y="1"/>
                      <a:pt x="172" y="0"/>
                      <a:pt x="16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2" name="Google Shape;8002;p32"/>
              <p:cNvSpPr/>
              <p:nvPr/>
            </p:nvSpPr>
            <p:spPr>
              <a:xfrm>
                <a:off x="1533800" y="3950625"/>
                <a:ext cx="7775" cy="6650"/>
              </a:xfrm>
              <a:custGeom>
                <a:rect b="b" l="l" r="r" t="t"/>
                <a:pathLst>
                  <a:path extrusionOk="0" h="266" w="311">
                    <a:moveTo>
                      <a:pt x="144" y="0"/>
                    </a:moveTo>
                    <a:cubicBezTo>
                      <a:pt x="72" y="0"/>
                      <a:pt x="13" y="60"/>
                      <a:pt x="1" y="131"/>
                    </a:cubicBezTo>
                    <a:cubicBezTo>
                      <a:pt x="1" y="212"/>
                      <a:pt x="67" y="265"/>
                      <a:pt x="135" y="265"/>
                    </a:cubicBezTo>
                    <a:cubicBezTo>
                      <a:pt x="167" y="265"/>
                      <a:pt x="200" y="253"/>
                      <a:pt x="227" y="226"/>
                    </a:cubicBezTo>
                    <a:cubicBezTo>
                      <a:pt x="310" y="143"/>
                      <a:pt x="251" y="12"/>
                      <a:pt x="14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3" name="Google Shape;8003;p32"/>
              <p:cNvSpPr/>
              <p:nvPr/>
            </p:nvSpPr>
            <p:spPr>
              <a:xfrm>
                <a:off x="1733550" y="3694025"/>
                <a:ext cx="7450" cy="6675"/>
              </a:xfrm>
              <a:custGeom>
                <a:rect b="b" l="l" r="r" t="t"/>
                <a:pathLst>
                  <a:path extrusionOk="0" h="267" w="298">
                    <a:moveTo>
                      <a:pt x="131" y="1"/>
                    </a:moveTo>
                    <a:cubicBezTo>
                      <a:pt x="60" y="1"/>
                      <a:pt x="0" y="60"/>
                      <a:pt x="0" y="132"/>
                    </a:cubicBezTo>
                    <a:cubicBezTo>
                      <a:pt x="0" y="213"/>
                      <a:pt x="60" y="266"/>
                      <a:pt x="125" y="266"/>
                    </a:cubicBezTo>
                    <a:cubicBezTo>
                      <a:pt x="156" y="266"/>
                      <a:pt x="187" y="254"/>
                      <a:pt x="214" y="227"/>
                    </a:cubicBezTo>
                    <a:cubicBezTo>
                      <a:pt x="298" y="144"/>
                      <a:pt x="250" y="13"/>
                      <a:pt x="13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4" name="Google Shape;8004;p32"/>
              <p:cNvSpPr/>
              <p:nvPr/>
            </p:nvSpPr>
            <p:spPr>
              <a:xfrm>
                <a:off x="1318300" y="3656225"/>
                <a:ext cx="7775" cy="6650"/>
              </a:xfrm>
              <a:custGeom>
                <a:rect b="b" l="l" r="r" t="t"/>
                <a:pathLst>
                  <a:path extrusionOk="0" h="266" w="311">
                    <a:moveTo>
                      <a:pt x="144" y="1"/>
                    </a:moveTo>
                    <a:cubicBezTo>
                      <a:pt x="72" y="1"/>
                      <a:pt x="13" y="60"/>
                      <a:pt x="1" y="132"/>
                    </a:cubicBezTo>
                    <a:cubicBezTo>
                      <a:pt x="1" y="213"/>
                      <a:pt x="66" y="266"/>
                      <a:pt x="135" y="266"/>
                    </a:cubicBezTo>
                    <a:cubicBezTo>
                      <a:pt x="167" y="266"/>
                      <a:pt x="200" y="254"/>
                      <a:pt x="227" y="227"/>
                    </a:cubicBezTo>
                    <a:cubicBezTo>
                      <a:pt x="310" y="144"/>
                      <a:pt x="251" y="13"/>
                      <a:pt x="14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5" name="Google Shape;8005;p32"/>
              <p:cNvSpPr/>
              <p:nvPr/>
            </p:nvSpPr>
            <p:spPr>
              <a:xfrm>
                <a:off x="1530525" y="3743750"/>
                <a:ext cx="14925" cy="12800"/>
              </a:xfrm>
              <a:custGeom>
                <a:rect b="b" l="l" r="r" t="t"/>
                <a:pathLst>
                  <a:path extrusionOk="0" h="512" w="597">
                    <a:moveTo>
                      <a:pt x="275" y="0"/>
                    </a:moveTo>
                    <a:cubicBezTo>
                      <a:pt x="132" y="0"/>
                      <a:pt x="13" y="107"/>
                      <a:pt x="1" y="262"/>
                    </a:cubicBezTo>
                    <a:cubicBezTo>
                      <a:pt x="1" y="409"/>
                      <a:pt x="129" y="511"/>
                      <a:pt x="264" y="511"/>
                    </a:cubicBezTo>
                    <a:cubicBezTo>
                      <a:pt x="326" y="511"/>
                      <a:pt x="389" y="490"/>
                      <a:pt x="441" y="441"/>
                    </a:cubicBezTo>
                    <a:cubicBezTo>
                      <a:pt x="596" y="286"/>
                      <a:pt x="501" y="12"/>
                      <a:pt x="27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6" name="Google Shape;8006;p32"/>
              <p:cNvSpPr/>
              <p:nvPr/>
            </p:nvSpPr>
            <p:spPr>
              <a:xfrm>
                <a:off x="844725" y="3330900"/>
                <a:ext cx="31875" cy="33650"/>
              </a:xfrm>
              <a:custGeom>
                <a:rect b="b" l="l" r="r" t="t"/>
                <a:pathLst>
                  <a:path extrusionOk="0" h="1346" w="1275">
                    <a:moveTo>
                      <a:pt x="727" y="0"/>
                    </a:moveTo>
                    <a:lnTo>
                      <a:pt x="489" y="453"/>
                    </a:lnTo>
                    <a:lnTo>
                      <a:pt x="1" y="358"/>
                    </a:lnTo>
                    <a:lnTo>
                      <a:pt x="334" y="739"/>
                    </a:lnTo>
                    <a:lnTo>
                      <a:pt x="84" y="1191"/>
                    </a:lnTo>
                    <a:lnTo>
                      <a:pt x="84" y="1191"/>
                    </a:lnTo>
                    <a:lnTo>
                      <a:pt x="537" y="965"/>
                    </a:lnTo>
                    <a:lnTo>
                      <a:pt x="870" y="1346"/>
                    </a:lnTo>
                    <a:lnTo>
                      <a:pt x="822" y="834"/>
                    </a:lnTo>
                    <a:lnTo>
                      <a:pt x="1275" y="608"/>
                    </a:lnTo>
                    <a:lnTo>
                      <a:pt x="787" y="512"/>
                    </a:lnTo>
                    <a:lnTo>
                      <a:pt x="72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7" name="Google Shape;8007;p32"/>
              <p:cNvSpPr/>
              <p:nvPr/>
            </p:nvSpPr>
            <p:spPr>
              <a:xfrm>
                <a:off x="1221925" y="2868625"/>
                <a:ext cx="7700" cy="6600"/>
              </a:xfrm>
              <a:custGeom>
                <a:rect b="b" l="l" r="r" t="t"/>
                <a:pathLst>
                  <a:path extrusionOk="0" h="264" w="308">
                    <a:moveTo>
                      <a:pt x="174" y="0"/>
                    </a:moveTo>
                    <a:cubicBezTo>
                      <a:pt x="74" y="0"/>
                      <a:pt x="1" y="113"/>
                      <a:pt x="58" y="203"/>
                    </a:cubicBezTo>
                    <a:cubicBezTo>
                      <a:pt x="83" y="244"/>
                      <a:pt x="124" y="263"/>
                      <a:pt x="164" y="263"/>
                    </a:cubicBezTo>
                    <a:cubicBezTo>
                      <a:pt x="218" y="263"/>
                      <a:pt x="270" y="229"/>
                      <a:pt x="284" y="168"/>
                    </a:cubicBezTo>
                    <a:cubicBezTo>
                      <a:pt x="308" y="96"/>
                      <a:pt x="260" y="25"/>
                      <a:pt x="189" y="1"/>
                    </a:cubicBezTo>
                    <a:cubicBezTo>
                      <a:pt x="184" y="0"/>
                      <a:pt x="179" y="0"/>
                      <a:pt x="17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8" name="Google Shape;8008;p32"/>
              <p:cNvSpPr/>
              <p:nvPr/>
            </p:nvSpPr>
            <p:spPr>
              <a:xfrm>
                <a:off x="1048500" y="3245700"/>
                <a:ext cx="7900" cy="6350"/>
              </a:xfrm>
              <a:custGeom>
                <a:rect b="b" l="l" r="r" t="t"/>
                <a:pathLst>
                  <a:path extrusionOk="0" h="254" w="316">
                    <a:moveTo>
                      <a:pt x="166" y="0"/>
                    </a:moveTo>
                    <a:cubicBezTo>
                      <a:pt x="64" y="0"/>
                      <a:pt x="0" y="107"/>
                      <a:pt x="65" y="194"/>
                    </a:cubicBezTo>
                    <a:cubicBezTo>
                      <a:pt x="91" y="234"/>
                      <a:pt x="131" y="253"/>
                      <a:pt x="171" y="253"/>
                    </a:cubicBezTo>
                    <a:cubicBezTo>
                      <a:pt x="225" y="253"/>
                      <a:pt x="278" y="219"/>
                      <a:pt x="291" y="158"/>
                    </a:cubicBezTo>
                    <a:cubicBezTo>
                      <a:pt x="315" y="87"/>
                      <a:pt x="268" y="15"/>
                      <a:pt x="196" y="3"/>
                    </a:cubicBezTo>
                    <a:cubicBezTo>
                      <a:pt x="186" y="1"/>
                      <a:pt x="176" y="0"/>
                      <a:pt x="16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9" name="Google Shape;8009;p32"/>
              <p:cNvSpPr/>
              <p:nvPr/>
            </p:nvSpPr>
            <p:spPr>
              <a:xfrm>
                <a:off x="1261325" y="3491250"/>
                <a:ext cx="7900" cy="6350"/>
              </a:xfrm>
              <a:custGeom>
                <a:rect b="b" l="l" r="r" t="t"/>
                <a:pathLst>
                  <a:path extrusionOk="0" h="254" w="316">
                    <a:moveTo>
                      <a:pt x="166" y="1"/>
                    </a:moveTo>
                    <a:cubicBezTo>
                      <a:pt x="64" y="1"/>
                      <a:pt x="0" y="107"/>
                      <a:pt x="65" y="194"/>
                    </a:cubicBezTo>
                    <a:cubicBezTo>
                      <a:pt x="91" y="235"/>
                      <a:pt x="131" y="254"/>
                      <a:pt x="172" y="254"/>
                    </a:cubicBezTo>
                    <a:cubicBezTo>
                      <a:pt x="227" y="254"/>
                      <a:pt x="283" y="220"/>
                      <a:pt x="303" y="159"/>
                    </a:cubicBezTo>
                    <a:cubicBezTo>
                      <a:pt x="315" y="87"/>
                      <a:pt x="268" y="16"/>
                      <a:pt x="196" y="4"/>
                    </a:cubicBezTo>
                    <a:cubicBezTo>
                      <a:pt x="186" y="2"/>
                      <a:pt x="176" y="1"/>
                      <a:pt x="16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0" name="Google Shape;8010;p32"/>
              <p:cNvSpPr/>
              <p:nvPr/>
            </p:nvSpPr>
            <p:spPr>
              <a:xfrm>
                <a:off x="1378425" y="3091225"/>
                <a:ext cx="8525" cy="6925"/>
              </a:xfrm>
              <a:custGeom>
                <a:rect b="b" l="l" r="r" t="t"/>
                <a:pathLst>
                  <a:path extrusionOk="0" h="277" w="341">
                    <a:moveTo>
                      <a:pt x="186" y="0"/>
                    </a:moveTo>
                    <a:cubicBezTo>
                      <a:pt x="159" y="0"/>
                      <a:pt x="132" y="9"/>
                      <a:pt x="108" y="27"/>
                    </a:cubicBezTo>
                    <a:cubicBezTo>
                      <a:pt x="1" y="98"/>
                      <a:pt x="48" y="253"/>
                      <a:pt x="179" y="277"/>
                    </a:cubicBezTo>
                    <a:cubicBezTo>
                      <a:pt x="239" y="277"/>
                      <a:pt x="310" y="229"/>
                      <a:pt x="322" y="170"/>
                    </a:cubicBezTo>
                    <a:cubicBezTo>
                      <a:pt x="340" y="72"/>
                      <a:pt x="265" y="0"/>
                      <a:pt x="18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1" name="Google Shape;8011;p32"/>
              <p:cNvSpPr/>
              <p:nvPr/>
            </p:nvSpPr>
            <p:spPr>
              <a:xfrm>
                <a:off x="1244750" y="3281925"/>
                <a:ext cx="14950" cy="12700"/>
              </a:xfrm>
              <a:custGeom>
                <a:rect b="b" l="l" r="r" t="t"/>
                <a:pathLst>
                  <a:path extrusionOk="0" h="508" w="598">
                    <a:moveTo>
                      <a:pt x="313" y="1"/>
                    </a:moveTo>
                    <a:cubicBezTo>
                      <a:pt x="120" y="1"/>
                      <a:pt x="0" y="214"/>
                      <a:pt x="109" y="388"/>
                    </a:cubicBezTo>
                    <a:cubicBezTo>
                      <a:pt x="160" y="469"/>
                      <a:pt x="241" y="507"/>
                      <a:pt x="321" y="507"/>
                    </a:cubicBezTo>
                    <a:cubicBezTo>
                      <a:pt x="429" y="507"/>
                      <a:pt x="534" y="439"/>
                      <a:pt x="562" y="316"/>
                    </a:cubicBezTo>
                    <a:cubicBezTo>
                      <a:pt x="597" y="173"/>
                      <a:pt x="502" y="31"/>
                      <a:pt x="371" y="7"/>
                    </a:cubicBezTo>
                    <a:cubicBezTo>
                      <a:pt x="351" y="3"/>
                      <a:pt x="332" y="1"/>
                      <a:pt x="31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12" name="Google Shape;8012;p32"/>
            <p:cNvGrpSpPr/>
            <p:nvPr/>
          </p:nvGrpSpPr>
          <p:grpSpPr>
            <a:xfrm>
              <a:off x="131525" y="269319"/>
              <a:ext cx="1264805" cy="99218"/>
              <a:chOff x="6291500" y="380394"/>
              <a:chExt cx="1264805" cy="99218"/>
            </a:xfrm>
          </p:grpSpPr>
          <p:sp>
            <p:nvSpPr>
              <p:cNvPr id="8013" name="Google Shape;8013;p32"/>
              <p:cNvSpPr/>
              <p:nvPr/>
            </p:nvSpPr>
            <p:spPr>
              <a:xfrm>
                <a:off x="6291500" y="380394"/>
                <a:ext cx="1012331" cy="99218"/>
              </a:xfrm>
              <a:custGeom>
                <a:rect b="b" l="l" r="r" t="t"/>
                <a:pathLst>
                  <a:path extrusionOk="0" h="1502" w="15325">
                    <a:moveTo>
                      <a:pt x="763" y="1"/>
                    </a:moveTo>
                    <a:cubicBezTo>
                      <a:pt x="346" y="1"/>
                      <a:pt x="1" y="334"/>
                      <a:pt x="13" y="751"/>
                    </a:cubicBezTo>
                    <a:cubicBezTo>
                      <a:pt x="13" y="1168"/>
                      <a:pt x="346" y="1501"/>
                      <a:pt x="763" y="1501"/>
                    </a:cubicBezTo>
                    <a:lnTo>
                      <a:pt x="14574" y="1501"/>
                    </a:lnTo>
                    <a:cubicBezTo>
                      <a:pt x="14991" y="1501"/>
                      <a:pt x="15324" y="1168"/>
                      <a:pt x="15324" y="751"/>
                    </a:cubicBezTo>
                    <a:cubicBezTo>
                      <a:pt x="15324" y="334"/>
                      <a:pt x="14991" y="1"/>
                      <a:pt x="1457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4" name="Google Shape;8014;p32"/>
              <p:cNvSpPr/>
              <p:nvPr/>
            </p:nvSpPr>
            <p:spPr>
              <a:xfrm>
                <a:off x="7401268" y="380394"/>
                <a:ext cx="155037" cy="99218"/>
              </a:xfrm>
              <a:custGeom>
                <a:rect b="b" l="l" r="r" t="t"/>
                <a:pathLst>
                  <a:path extrusionOk="0" h="1502" w="2347">
                    <a:moveTo>
                      <a:pt x="763" y="1"/>
                    </a:moveTo>
                    <a:cubicBezTo>
                      <a:pt x="346" y="1"/>
                      <a:pt x="1" y="334"/>
                      <a:pt x="1" y="751"/>
                    </a:cubicBezTo>
                    <a:cubicBezTo>
                      <a:pt x="1" y="1168"/>
                      <a:pt x="346" y="1501"/>
                      <a:pt x="763" y="1501"/>
                    </a:cubicBezTo>
                    <a:lnTo>
                      <a:pt x="1584" y="1501"/>
                    </a:lnTo>
                    <a:cubicBezTo>
                      <a:pt x="2001" y="1501"/>
                      <a:pt x="2346" y="1168"/>
                      <a:pt x="2346" y="751"/>
                    </a:cubicBezTo>
                    <a:cubicBezTo>
                      <a:pt x="2346" y="334"/>
                      <a:pt x="2001" y="1"/>
                      <a:pt x="158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15" name="Google Shape;8015;p32"/>
            <p:cNvGrpSpPr/>
            <p:nvPr/>
          </p:nvGrpSpPr>
          <p:grpSpPr>
            <a:xfrm>
              <a:off x="7646800" y="4762919"/>
              <a:ext cx="1264805" cy="99218"/>
              <a:chOff x="6291500" y="380394"/>
              <a:chExt cx="1264805" cy="99218"/>
            </a:xfrm>
          </p:grpSpPr>
          <p:sp>
            <p:nvSpPr>
              <p:cNvPr id="8016" name="Google Shape;8016;p32"/>
              <p:cNvSpPr/>
              <p:nvPr/>
            </p:nvSpPr>
            <p:spPr>
              <a:xfrm>
                <a:off x="6291500" y="380394"/>
                <a:ext cx="1012331" cy="99218"/>
              </a:xfrm>
              <a:custGeom>
                <a:rect b="b" l="l" r="r" t="t"/>
                <a:pathLst>
                  <a:path extrusionOk="0" h="1502" w="15325">
                    <a:moveTo>
                      <a:pt x="763" y="1"/>
                    </a:moveTo>
                    <a:cubicBezTo>
                      <a:pt x="346" y="1"/>
                      <a:pt x="1" y="334"/>
                      <a:pt x="13" y="751"/>
                    </a:cubicBezTo>
                    <a:cubicBezTo>
                      <a:pt x="13" y="1168"/>
                      <a:pt x="346" y="1501"/>
                      <a:pt x="763" y="1501"/>
                    </a:cubicBezTo>
                    <a:lnTo>
                      <a:pt x="14574" y="1501"/>
                    </a:lnTo>
                    <a:cubicBezTo>
                      <a:pt x="14991" y="1501"/>
                      <a:pt x="15324" y="1168"/>
                      <a:pt x="15324" y="751"/>
                    </a:cubicBezTo>
                    <a:cubicBezTo>
                      <a:pt x="15324" y="334"/>
                      <a:pt x="14991" y="1"/>
                      <a:pt x="1457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7" name="Google Shape;8017;p32"/>
              <p:cNvSpPr/>
              <p:nvPr/>
            </p:nvSpPr>
            <p:spPr>
              <a:xfrm>
                <a:off x="7401268" y="380394"/>
                <a:ext cx="155037" cy="99218"/>
              </a:xfrm>
              <a:custGeom>
                <a:rect b="b" l="l" r="r" t="t"/>
                <a:pathLst>
                  <a:path extrusionOk="0" h="1502" w="2347">
                    <a:moveTo>
                      <a:pt x="763" y="1"/>
                    </a:moveTo>
                    <a:cubicBezTo>
                      <a:pt x="346" y="1"/>
                      <a:pt x="1" y="334"/>
                      <a:pt x="1" y="751"/>
                    </a:cubicBezTo>
                    <a:cubicBezTo>
                      <a:pt x="1" y="1168"/>
                      <a:pt x="346" y="1501"/>
                      <a:pt x="763" y="1501"/>
                    </a:cubicBezTo>
                    <a:lnTo>
                      <a:pt x="1584" y="1501"/>
                    </a:lnTo>
                    <a:cubicBezTo>
                      <a:pt x="2001" y="1501"/>
                      <a:pt x="2346" y="1168"/>
                      <a:pt x="2346" y="751"/>
                    </a:cubicBezTo>
                    <a:cubicBezTo>
                      <a:pt x="2346" y="334"/>
                      <a:pt x="2001" y="1"/>
                      <a:pt x="158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018" name="Google Shape;8018;p32"/>
            <p:cNvSpPr/>
            <p:nvPr/>
          </p:nvSpPr>
          <p:spPr>
            <a:xfrm>
              <a:off x="8514694" y="174823"/>
              <a:ext cx="486117" cy="64604"/>
            </a:xfrm>
            <a:custGeom>
              <a:rect b="b" l="l" r="r" t="t"/>
              <a:pathLst>
                <a:path extrusionOk="0" h="978" w="7359">
                  <a:moveTo>
                    <a:pt x="489" y="1"/>
                  </a:moveTo>
                  <a:cubicBezTo>
                    <a:pt x="215" y="1"/>
                    <a:pt x="1" y="215"/>
                    <a:pt x="1" y="489"/>
                  </a:cubicBezTo>
                  <a:cubicBezTo>
                    <a:pt x="1" y="763"/>
                    <a:pt x="215" y="977"/>
                    <a:pt x="489" y="977"/>
                  </a:cubicBezTo>
                  <a:lnTo>
                    <a:pt x="6871" y="977"/>
                  </a:lnTo>
                  <a:cubicBezTo>
                    <a:pt x="7133" y="977"/>
                    <a:pt x="7359" y="763"/>
                    <a:pt x="7359" y="489"/>
                  </a:cubicBezTo>
                  <a:cubicBezTo>
                    <a:pt x="7359" y="215"/>
                    <a:pt x="7133" y="1"/>
                    <a:pt x="687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019" name="Google Shape;8019;p32"/>
            <p:cNvGrpSpPr/>
            <p:nvPr/>
          </p:nvGrpSpPr>
          <p:grpSpPr>
            <a:xfrm>
              <a:off x="131536" y="-1463134"/>
              <a:ext cx="4315282" cy="3722018"/>
              <a:chOff x="780450" y="1002925"/>
              <a:chExt cx="3916575" cy="3378125"/>
            </a:xfrm>
          </p:grpSpPr>
          <p:sp>
            <p:nvSpPr>
              <p:cNvPr id="8020" name="Google Shape;8020;p32"/>
              <p:cNvSpPr/>
              <p:nvPr/>
            </p:nvSpPr>
            <p:spPr>
              <a:xfrm>
                <a:off x="2544350" y="2278100"/>
                <a:ext cx="32175" cy="32450"/>
              </a:xfrm>
              <a:custGeom>
                <a:rect b="b" l="l" r="r" t="t"/>
                <a:pathLst>
                  <a:path extrusionOk="0" h="1298" w="1287">
                    <a:moveTo>
                      <a:pt x="489" y="0"/>
                    </a:moveTo>
                    <a:lnTo>
                      <a:pt x="489" y="500"/>
                    </a:lnTo>
                    <a:lnTo>
                      <a:pt x="1" y="643"/>
                    </a:lnTo>
                    <a:lnTo>
                      <a:pt x="489" y="798"/>
                    </a:lnTo>
                    <a:lnTo>
                      <a:pt x="489" y="1298"/>
                    </a:lnTo>
                    <a:lnTo>
                      <a:pt x="798" y="893"/>
                    </a:lnTo>
                    <a:lnTo>
                      <a:pt x="1287" y="1048"/>
                    </a:lnTo>
                    <a:lnTo>
                      <a:pt x="989" y="643"/>
                    </a:lnTo>
                    <a:lnTo>
                      <a:pt x="1287" y="250"/>
                    </a:lnTo>
                    <a:lnTo>
                      <a:pt x="798" y="405"/>
                    </a:lnTo>
                    <a:lnTo>
                      <a:pt x="4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1" name="Google Shape;8021;p32"/>
              <p:cNvSpPr/>
              <p:nvPr/>
            </p:nvSpPr>
            <p:spPr>
              <a:xfrm>
                <a:off x="3345350" y="2331075"/>
                <a:ext cx="32175" cy="32475"/>
              </a:xfrm>
              <a:custGeom>
                <a:rect b="b" l="l" r="r" t="t"/>
                <a:pathLst>
                  <a:path extrusionOk="0" h="1299" w="1287">
                    <a:moveTo>
                      <a:pt x="489" y="0"/>
                    </a:moveTo>
                    <a:lnTo>
                      <a:pt x="489" y="500"/>
                    </a:lnTo>
                    <a:lnTo>
                      <a:pt x="0" y="655"/>
                    </a:lnTo>
                    <a:lnTo>
                      <a:pt x="489" y="798"/>
                    </a:lnTo>
                    <a:lnTo>
                      <a:pt x="489" y="1298"/>
                    </a:lnTo>
                    <a:lnTo>
                      <a:pt x="798" y="893"/>
                    </a:lnTo>
                    <a:lnTo>
                      <a:pt x="1286" y="1048"/>
                    </a:lnTo>
                    <a:lnTo>
                      <a:pt x="1286" y="1048"/>
                    </a:lnTo>
                    <a:lnTo>
                      <a:pt x="989" y="655"/>
                    </a:lnTo>
                    <a:lnTo>
                      <a:pt x="1286" y="250"/>
                    </a:lnTo>
                    <a:lnTo>
                      <a:pt x="798" y="405"/>
                    </a:lnTo>
                    <a:lnTo>
                      <a:pt x="4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2" name="Google Shape;8022;p32"/>
              <p:cNvSpPr/>
              <p:nvPr/>
            </p:nvSpPr>
            <p:spPr>
              <a:xfrm>
                <a:off x="2592275" y="1497050"/>
                <a:ext cx="32175" cy="32450"/>
              </a:xfrm>
              <a:custGeom>
                <a:rect b="b" l="l" r="r" t="t"/>
                <a:pathLst>
                  <a:path extrusionOk="0" h="1298" w="1287">
                    <a:moveTo>
                      <a:pt x="489" y="0"/>
                    </a:moveTo>
                    <a:lnTo>
                      <a:pt x="489" y="500"/>
                    </a:lnTo>
                    <a:lnTo>
                      <a:pt x="1" y="655"/>
                    </a:lnTo>
                    <a:lnTo>
                      <a:pt x="489" y="798"/>
                    </a:lnTo>
                    <a:lnTo>
                      <a:pt x="489" y="1298"/>
                    </a:lnTo>
                    <a:lnTo>
                      <a:pt x="798" y="893"/>
                    </a:lnTo>
                    <a:lnTo>
                      <a:pt x="1286" y="1048"/>
                    </a:lnTo>
                    <a:lnTo>
                      <a:pt x="989" y="655"/>
                    </a:lnTo>
                    <a:lnTo>
                      <a:pt x="1286" y="250"/>
                    </a:lnTo>
                    <a:lnTo>
                      <a:pt x="798" y="405"/>
                    </a:lnTo>
                    <a:lnTo>
                      <a:pt x="4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3" name="Google Shape;8023;p32"/>
              <p:cNvSpPr/>
              <p:nvPr/>
            </p:nvSpPr>
            <p:spPr>
              <a:xfrm>
                <a:off x="3361425" y="1920600"/>
                <a:ext cx="32475" cy="32475"/>
              </a:xfrm>
              <a:custGeom>
                <a:rect b="b" l="l" r="r" t="t"/>
                <a:pathLst>
                  <a:path extrusionOk="0" h="1299" w="1299">
                    <a:moveTo>
                      <a:pt x="488" y="1"/>
                    </a:moveTo>
                    <a:lnTo>
                      <a:pt x="488" y="501"/>
                    </a:lnTo>
                    <a:lnTo>
                      <a:pt x="0" y="656"/>
                    </a:lnTo>
                    <a:lnTo>
                      <a:pt x="488" y="798"/>
                    </a:lnTo>
                    <a:lnTo>
                      <a:pt x="488" y="1298"/>
                    </a:lnTo>
                    <a:lnTo>
                      <a:pt x="798" y="894"/>
                    </a:lnTo>
                    <a:lnTo>
                      <a:pt x="1298" y="1048"/>
                    </a:lnTo>
                    <a:lnTo>
                      <a:pt x="989" y="656"/>
                    </a:lnTo>
                    <a:lnTo>
                      <a:pt x="1298" y="251"/>
                    </a:lnTo>
                    <a:lnTo>
                      <a:pt x="798" y="405"/>
                    </a:lnTo>
                    <a:lnTo>
                      <a:pt x="48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4" name="Google Shape;8024;p32"/>
              <p:cNvSpPr/>
              <p:nvPr/>
            </p:nvSpPr>
            <p:spPr>
              <a:xfrm>
                <a:off x="1761525" y="2082225"/>
                <a:ext cx="32450" cy="32475"/>
              </a:xfrm>
              <a:custGeom>
                <a:rect b="b" l="l" r="r" t="t"/>
                <a:pathLst>
                  <a:path extrusionOk="0" h="1299" w="1298">
                    <a:moveTo>
                      <a:pt x="500" y="1"/>
                    </a:moveTo>
                    <a:lnTo>
                      <a:pt x="500" y="489"/>
                    </a:lnTo>
                    <a:lnTo>
                      <a:pt x="0" y="644"/>
                    </a:lnTo>
                    <a:lnTo>
                      <a:pt x="500" y="798"/>
                    </a:lnTo>
                    <a:lnTo>
                      <a:pt x="500" y="1299"/>
                    </a:lnTo>
                    <a:lnTo>
                      <a:pt x="798" y="894"/>
                    </a:lnTo>
                    <a:lnTo>
                      <a:pt x="1298" y="1048"/>
                    </a:lnTo>
                    <a:lnTo>
                      <a:pt x="988" y="644"/>
                    </a:lnTo>
                    <a:lnTo>
                      <a:pt x="1298" y="251"/>
                    </a:lnTo>
                    <a:lnTo>
                      <a:pt x="1298" y="251"/>
                    </a:lnTo>
                    <a:lnTo>
                      <a:pt x="798" y="394"/>
                    </a:lnTo>
                    <a:lnTo>
                      <a:pt x="50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5" name="Google Shape;8025;p32"/>
              <p:cNvSpPr/>
              <p:nvPr/>
            </p:nvSpPr>
            <p:spPr>
              <a:xfrm>
                <a:off x="1647825" y="2529000"/>
                <a:ext cx="32450" cy="32475"/>
              </a:xfrm>
              <a:custGeom>
                <a:rect b="b" l="l" r="r" t="t"/>
                <a:pathLst>
                  <a:path extrusionOk="0" h="1299" w="1298">
                    <a:moveTo>
                      <a:pt x="500" y="1"/>
                    </a:moveTo>
                    <a:lnTo>
                      <a:pt x="500" y="489"/>
                    </a:lnTo>
                    <a:lnTo>
                      <a:pt x="0" y="644"/>
                    </a:lnTo>
                    <a:lnTo>
                      <a:pt x="500" y="799"/>
                    </a:lnTo>
                    <a:lnTo>
                      <a:pt x="500" y="1299"/>
                    </a:lnTo>
                    <a:lnTo>
                      <a:pt x="798" y="894"/>
                    </a:lnTo>
                    <a:lnTo>
                      <a:pt x="1298" y="1049"/>
                    </a:lnTo>
                    <a:lnTo>
                      <a:pt x="1298" y="1049"/>
                    </a:lnTo>
                    <a:lnTo>
                      <a:pt x="988" y="644"/>
                    </a:lnTo>
                    <a:lnTo>
                      <a:pt x="1298" y="251"/>
                    </a:lnTo>
                    <a:lnTo>
                      <a:pt x="798" y="394"/>
                    </a:lnTo>
                    <a:lnTo>
                      <a:pt x="50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6" name="Google Shape;8026;p32"/>
              <p:cNvSpPr/>
              <p:nvPr/>
            </p:nvSpPr>
            <p:spPr>
              <a:xfrm>
                <a:off x="780450" y="2377800"/>
                <a:ext cx="32175" cy="32775"/>
              </a:xfrm>
              <a:custGeom>
                <a:rect b="b" l="l" r="r" t="t"/>
                <a:pathLst>
                  <a:path extrusionOk="0" h="1311" w="1287">
                    <a:moveTo>
                      <a:pt x="488" y="1"/>
                    </a:moveTo>
                    <a:lnTo>
                      <a:pt x="488" y="501"/>
                    </a:lnTo>
                    <a:lnTo>
                      <a:pt x="0" y="655"/>
                    </a:lnTo>
                    <a:lnTo>
                      <a:pt x="488" y="810"/>
                    </a:lnTo>
                    <a:lnTo>
                      <a:pt x="488" y="1310"/>
                    </a:lnTo>
                    <a:lnTo>
                      <a:pt x="798" y="905"/>
                    </a:lnTo>
                    <a:lnTo>
                      <a:pt x="1286" y="1060"/>
                    </a:lnTo>
                    <a:lnTo>
                      <a:pt x="988" y="655"/>
                    </a:lnTo>
                    <a:lnTo>
                      <a:pt x="1286" y="251"/>
                    </a:lnTo>
                    <a:lnTo>
                      <a:pt x="798" y="405"/>
                    </a:lnTo>
                    <a:lnTo>
                      <a:pt x="48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7" name="Google Shape;8027;p32"/>
              <p:cNvSpPr/>
              <p:nvPr/>
            </p:nvSpPr>
            <p:spPr>
              <a:xfrm>
                <a:off x="2243125" y="2420375"/>
                <a:ext cx="32175" cy="32450"/>
              </a:xfrm>
              <a:custGeom>
                <a:rect b="b" l="l" r="r" t="t"/>
                <a:pathLst>
                  <a:path extrusionOk="0" h="1298" w="1287">
                    <a:moveTo>
                      <a:pt x="489" y="0"/>
                    </a:moveTo>
                    <a:lnTo>
                      <a:pt x="489" y="500"/>
                    </a:lnTo>
                    <a:lnTo>
                      <a:pt x="1" y="655"/>
                    </a:lnTo>
                    <a:lnTo>
                      <a:pt x="489" y="810"/>
                    </a:lnTo>
                    <a:lnTo>
                      <a:pt x="489" y="1298"/>
                    </a:lnTo>
                    <a:lnTo>
                      <a:pt x="798" y="905"/>
                    </a:lnTo>
                    <a:lnTo>
                      <a:pt x="1286" y="1060"/>
                    </a:lnTo>
                    <a:lnTo>
                      <a:pt x="989" y="655"/>
                    </a:lnTo>
                    <a:lnTo>
                      <a:pt x="1286" y="250"/>
                    </a:lnTo>
                    <a:lnTo>
                      <a:pt x="1286" y="250"/>
                    </a:lnTo>
                    <a:lnTo>
                      <a:pt x="798" y="405"/>
                    </a:lnTo>
                    <a:lnTo>
                      <a:pt x="4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8" name="Google Shape;8028;p32"/>
              <p:cNvSpPr/>
              <p:nvPr/>
            </p:nvSpPr>
            <p:spPr>
              <a:xfrm>
                <a:off x="3166450" y="3111225"/>
                <a:ext cx="32475" cy="32475"/>
              </a:xfrm>
              <a:custGeom>
                <a:rect b="b" l="l" r="r" t="t"/>
                <a:pathLst>
                  <a:path extrusionOk="0" h="1299" w="1299">
                    <a:moveTo>
                      <a:pt x="501" y="1"/>
                    </a:moveTo>
                    <a:lnTo>
                      <a:pt x="501" y="501"/>
                    </a:lnTo>
                    <a:lnTo>
                      <a:pt x="1" y="643"/>
                    </a:lnTo>
                    <a:lnTo>
                      <a:pt x="501" y="798"/>
                    </a:lnTo>
                    <a:lnTo>
                      <a:pt x="501" y="1298"/>
                    </a:lnTo>
                    <a:lnTo>
                      <a:pt x="798" y="894"/>
                    </a:lnTo>
                    <a:lnTo>
                      <a:pt x="1298" y="1048"/>
                    </a:lnTo>
                    <a:lnTo>
                      <a:pt x="1298" y="1048"/>
                    </a:lnTo>
                    <a:lnTo>
                      <a:pt x="989" y="643"/>
                    </a:lnTo>
                    <a:lnTo>
                      <a:pt x="1298" y="251"/>
                    </a:lnTo>
                    <a:lnTo>
                      <a:pt x="798" y="405"/>
                    </a:lnTo>
                    <a:lnTo>
                      <a:pt x="50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9" name="Google Shape;8029;p32"/>
              <p:cNvSpPr/>
              <p:nvPr/>
            </p:nvSpPr>
            <p:spPr>
              <a:xfrm>
                <a:off x="3302475" y="3978300"/>
                <a:ext cx="32175" cy="32475"/>
              </a:xfrm>
              <a:custGeom>
                <a:rect b="b" l="l" r="r" t="t"/>
                <a:pathLst>
                  <a:path extrusionOk="0" h="1299" w="1287">
                    <a:moveTo>
                      <a:pt x="489" y="0"/>
                    </a:moveTo>
                    <a:lnTo>
                      <a:pt x="489" y="500"/>
                    </a:lnTo>
                    <a:lnTo>
                      <a:pt x="1" y="655"/>
                    </a:lnTo>
                    <a:lnTo>
                      <a:pt x="489" y="810"/>
                    </a:lnTo>
                    <a:lnTo>
                      <a:pt x="489" y="1298"/>
                    </a:lnTo>
                    <a:lnTo>
                      <a:pt x="799" y="893"/>
                    </a:lnTo>
                    <a:lnTo>
                      <a:pt x="1287" y="1048"/>
                    </a:lnTo>
                    <a:lnTo>
                      <a:pt x="989" y="655"/>
                    </a:lnTo>
                    <a:lnTo>
                      <a:pt x="1287" y="250"/>
                    </a:lnTo>
                    <a:lnTo>
                      <a:pt x="799" y="405"/>
                    </a:lnTo>
                    <a:lnTo>
                      <a:pt x="4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0" name="Google Shape;8030;p32"/>
              <p:cNvSpPr/>
              <p:nvPr/>
            </p:nvSpPr>
            <p:spPr>
              <a:xfrm>
                <a:off x="2336000" y="3689575"/>
                <a:ext cx="32475" cy="32475"/>
              </a:xfrm>
              <a:custGeom>
                <a:rect b="b" l="l" r="r" t="t"/>
                <a:pathLst>
                  <a:path extrusionOk="0" h="1299" w="1299">
                    <a:moveTo>
                      <a:pt x="500" y="0"/>
                    </a:moveTo>
                    <a:lnTo>
                      <a:pt x="500" y="489"/>
                    </a:lnTo>
                    <a:lnTo>
                      <a:pt x="0" y="643"/>
                    </a:lnTo>
                    <a:lnTo>
                      <a:pt x="500" y="798"/>
                    </a:lnTo>
                    <a:lnTo>
                      <a:pt x="500" y="1298"/>
                    </a:lnTo>
                    <a:lnTo>
                      <a:pt x="798" y="893"/>
                    </a:lnTo>
                    <a:lnTo>
                      <a:pt x="1298" y="1048"/>
                    </a:lnTo>
                    <a:lnTo>
                      <a:pt x="988" y="643"/>
                    </a:lnTo>
                    <a:lnTo>
                      <a:pt x="1298" y="238"/>
                    </a:lnTo>
                    <a:lnTo>
                      <a:pt x="798" y="393"/>
                    </a:lnTo>
                    <a:lnTo>
                      <a:pt x="5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1" name="Google Shape;8031;p32"/>
              <p:cNvSpPr/>
              <p:nvPr/>
            </p:nvSpPr>
            <p:spPr>
              <a:xfrm>
                <a:off x="2560425" y="3143675"/>
                <a:ext cx="32475" cy="32475"/>
              </a:xfrm>
              <a:custGeom>
                <a:rect b="b" l="l" r="r" t="t"/>
                <a:pathLst>
                  <a:path extrusionOk="0" h="1299" w="1299">
                    <a:moveTo>
                      <a:pt x="501" y="0"/>
                    </a:moveTo>
                    <a:lnTo>
                      <a:pt x="501" y="488"/>
                    </a:lnTo>
                    <a:lnTo>
                      <a:pt x="1" y="643"/>
                    </a:lnTo>
                    <a:lnTo>
                      <a:pt x="501" y="798"/>
                    </a:lnTo>
                    <a:lnTo>
                      <a:pt x="501" y="1298"/>
                    </a:lnTo>
                    <a:lnTo>
                      <a:pt x="798" y="893"/>
                    </a:lnTo>
                    <a:lnTo>
                      <a:pt x="1298" y="1048"/>
                    </a:lnTo>
                    <a:lnTo>
                      <a:pt x="989" y="643"/>
                    </a:lnTo>
                    <a:lnTo>
                      <a:pt x="1298" y="250"/>
                    </a:lnTo>
                    <a:lnTo>
                      <a:pt x="1298" y="250"/>
                    </a:lnTo>
                    <a:lnTo>
                      <a:pt x="798" y="405"/>
                    </a:lnTo>
                    <a:lnTo>
                      <a:pt x="50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2" name="Google Shape;8032;p32"/>
              <p:cNvSpPr/>
              <p:nvPr/>
            </p:nvSpPr>
            <p:spPr>
              <a:xfrm>
                <a:off x="1914525" y="1848875"/>
                <a:ext cx="32450" cy="32475"/>
              </a:xfrm>
              <a:custGeom>
                <a:rect b="b" l="l" r="r" t="t"/>
                <a:pathLst>
                  <a:path extrusionOk="0" h="1299" w="1298">
                    <a:moveTo>
                      <a:pt x="500" y="0"/>
                    </a:moveTo>
                    <a:lnTo>
                      <a:pt x="500" y="500"/>
                    </a:lnTo>
                    <a:lnTo>
                      <a:pt x="0" y="643"/>
                    </a:lnTo>
                    <a:lnTo>
                      <a:pt x="500" y="798"/>
                    </a:lnTo>
                    <a:lnTo>
                      <a:pt x="500" y="1298"/>
                    </a:lnTo>
                    <a:lnTo>
                      <a:pt x="810" y="893"/>
                    </a:lnTo>
                    <a:lnTo>
                      <a:pt x="1298" y="1048"/>
                    </a:lnTo>
                    <a:lnTo>
                      <a:pt x="988" y="643"/>
                    </a:lnTo>
                    <a:lnTo>
                      <a:pt x="1298" y="250"/>
                    </a:lnTo>
                    <a:lnTo>
                      <a:pt x="810" y="405"/>
                    </a:lnTo>
                    <a:lnTo>
                      <a:pt x="5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3" name="Google Shape;8033;p32"/>
              <p:cNvSpPr/>
              <p:nvPr/>
            </p:nvSpPr>
            <p:spPr>
              <a:xfrm>
                <a:off x="2360400" y="1131825"/>
                <a:ext cx="32475" cy="32450"/>
              </a:xfrm>
              <a:custGeom>
                <a:rect b="b" l="l" r="r" t="t"/>
                <a:pathLst>
                  <a:path extrusionOk="0" h="1298" w="1299">
                    <a:moveTo>
                      <a:pt x="501" y="0"/>
                    </a:moveTo>
                    <a:lnTo>
                      <a:pt x="501" y="500"/>
                    </a:lnTo>
                    <a:lnTo>
                      <a:pt x="1" y="655"/>
                    </a:lnTo>
                    <a:lnTo>
                      <a:pt x="501" y="798"/>
                    </a:lnTo>
                    <a:lnTo>
                      <a:pt x="501" y="1298"/>
                    </a:lnTo>
                    <a:lnTo>
                      <a:pt x="798" y="893"/>
                    </a:lnTo>
                    <a:lnTo>
                      <a:pt x="1298" y="1048"/>
                    </a:lnTo>
                    <a:lnTo>
                      <a:pt x="989" y="655"/>
                    </a:lnTo>
                    <a:lnTo>
                      <a:pt x="1298" y="250"/>
                    </a:lnTo>
                    <a:lnTo>
                      <a:pt x="798" y="405"/>
                    </a:lnTo>
                    <a:lnTo>
                      <a:pt x="50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4" name="Google Shape;8034;p32"/>
              <p:cNvSpPr/>
              <p:nvPr/>
            </p:nvSpPr>
            <p:spPr>
              <a:xfrm>
                <a:off x="2275275" y="2911200"/>
                <a:ext cx="32475" cy="32475"/>
              </a:xfrm>
              <a:custGeom>
                <a:rect b="b" l="l" r="r" t="t"/>
                <a:pathLst>
                  <a:path extrusionOk="0" h="1299" w="1299">
                    <a:moveTo>
                      <a:pt x="500" y="1"/>
                    </a:moveTo>
                    <a:lnTo>
                      <a:pt x="500" y="501"/>
                    </a:lnTo>
                    <a:lnTo>
                      <a:pt x="0" y="644"/>
                    </a:lnTo>
                    <a:lnTo>
                      <a:pt x="500" y="798"/>
                    </a:lnTo>
                    <a:lnTo>
                      <a:pt x="500" y="1298"/>
                    </a:lnTo>
                    <a:lnTo>
                      <a:pt x="798" y="894"/>
                    </a:lnTo>
                    <a:lnTo>
                      <a:pt x="1298" y="1048"/>
                    </a:lnTo>
                    <a:lnTo>
                      <a:pt x="989" y="644"/>
                    </a:lnTo>
                    <a:lnTo>
                      <a:pt x="1298" y="251"/>
                    </a:lnTo>
                    <a:lnTo>
                      <a:pt x="1298" y="251"/>
                    </a:lnTo>
                    <a:lnTo>
                      <a:pt x="798" y="393"/>
                    </a:lnTo>
                    <a:lnTo>
                      <a:pt x="50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5" name="Google Shape;8035;p32"/>
              <p:cNvSpPr/>
              <p:nvPr/>
            </p:nvSpPr>
            <p:spPr>
              <a:xfrm>
                <a:off x="2544350" y="3918175"/>
                <a:ext cx="32175" cy="32475"/>
              </a:xfrm>
              <a:custGeom>
                <a:rect b="b" l="l" r="r" t="t"/>
                <a:pathLst>
                  <a:path extrusionOk="0" h="1299" w="1287">
                    <a:moveTo>
                      <a:pt x="489" y="0"/>
                    </a:moveTo>
                    <a:lnTo>
                      <a:pt x="489" y="500"/>
                    </a:lnTo>
                    <a:lnTo>
                      <a:pt x="1" y="655"/>
                    </a:lnTo>
                    <a:lnTo>
                      <a:pt x="489" y="810"/>
                    </a:lnTo>
                    <a:lnTo>
                      <a:pt x="489" y="1298"/>
                    </a:lnTo>
                    <a:lnTo>
                      <a:pt x="798" y="905"/>
                    </a:lnTo>
                    <a:lnTo>
                      <a:pt x="1287" y="1048"/>
                    </a:lnTo>
                    <a:lnTo>
                      <a:pt x="989" y="655"/>
                    </a:lnTo>
                    <a:lnTo>
                      <a:pt x="1287" y="250"/>
                    </a:lnTo>
                    <a:lnTo>
                      <a:pt x="798" y="405"/>
                    </a:lnTo>
                    <a:lnTo>
                      <a:pt x="4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6" name="Google Shape;8036;p32"/>
              <p:cNvSpPr/>
              <p:nvPr/>
            </p:nvSpPr>
            <p:spPr>
              <a:xfrm>
                <a:off x="2670850" y="2694200"/>
                <a:ext cx="32175" cy="32475"/>
              </a:xfrm>
              <a:custGeom>
                <a:rect b="b" l="l" r="r" t="t"/>
                <a:pathLst>
                  <a:path extrusionOk="0" h="1299" w="1287">
                    <a:moveTo>
                      <a:pt x="489" y="1"/>
                    </a:moveTo>
                    <a:lnTo>
                      <a:pt x="489" y="489"/>
                    </a:lnTo>
                    <a:lnTo>
                      <a:pt x="1" y="644"/>
                    </a:lnTo>
                    <a:lnTo>
                      <a:pt x="489" y="799"/>
                    </a:lnTo>
                    <a:lnTo>
                      <a:pt x="489" y="1299"/>
                    </a:lnTo>
                    <a:lnTo>
                      <a:pt x="799" y="894"/>
                    </a:lnTo>
                    <a:lnTo>
                      <a:pt x="1287" y="1049"/>
                    </a:lnTo>
                    <a:lnTo>
                      <a:pt x="1287" y="1049"/>
                    </a:lnTo>
                    <a:lnTo>
                      <a:pt x="989" y="644"/>
                    </a:lnTo>
                    <a:lnTo>
                      <a:pt x="1287" y="251"/>
                    </a:lnTo>
                    <a:lnTo>
                      <a:pt x="799" y="394"/>
                    </a:lnTo>
                    <a:lnTo>
                      <a:pt x="48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7" name="Google Shape;8037;p32"/>
              <p:cNvSpPr/>
              <p:nvPr/>
            </p:nvSpPr>
            <p:spPr>
              <a:xfrm>
                <a:off x="2745875" y="1821775"/>
                <a:ext cx="32450" cy="32475"/>
              </a:xfrm>
              <a:custGeom>
                <a:rect b="b" l="l" r="r" t="t"/>
                <a:pathLst>
                  <a:path extrusionOk="0" h="1299" w="1298">
                    <a:moveTo>
                      <a:pt x="500" y="1"/>
                    </a:moveTo>
                    <a:lnTo>
                      <a:pt x="500" y="489"/>
                    </a:lnTo>
                    <a:lnTo>
                      <a:pt x="0" y="644"/>
                    </a:lnTo>
                    <a:lnTo>
                      <a:pt x="500" y="799"/>
                    </a:lnTo>
                    <a:lnTo>
                      <a:pt x="500" y="1299"/>
                    </a:lnTo>
                    <a:lnTo>
                      <a:pt x="810" y="894"/>
                    </a:lnTo>
                    <a:lnTo>
                      <a:pt x="1298" y="1049"/>
                    </a:lnTo>
                    <a:lnTo>
                      <a:pt x="988" y="644"/>
                    </a:lnTo>
                    <a:lnTo>
                      <a:pt x="1298" y="251"/>
                    </a:lnTo>
                    <a:lnTo>
                      <a:pt x="810" y="394"/>
                    </a:lnTo>
                    <a:lnTo>
                      <a:pt x="50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8" name="Google Shape;8038;p32"/>
              <p:cNvSpPr/>
              <p:nvPr/>
            </p:nvSpPr>
            <p:spPr>
              <a:xfrm>
                <a:off x="3651050" y="3127300"/>
                <a:ext cx="32450" cy="32475"/>
              </a:xfrm>
              <a:custGeom>
                <a:rect b="b" l="l" r="r" t="t"/>
                <a:pathLst>
                  <a:path extrusionOk="0" h="1299" w="1298">
                    <a:moveTo>
                      <a:pt x="488" y="0"/>
                    </a:moveTo>
                    <a:lnTo>
                      <a:pt x="488" y="501"/>
                    </a:lnTo>
                    <a:lnTo>
                      <a:pt x="0" y="655"/>
                    </a:lnTo>
                    <a:lnTo>
                      <a:pt x="488" y="810"/>
                    </a:lnTo>
                    <a:lnTo>
                      <a:pt x="488" y="1298"/>
                    </a:lnTo>
                    <a:lnTo>
                      <a:pt x="798" y="905"/>
                    </a:lnTo>
                    <a:lnTo>
                      <a:pt x="1298" y="1060"/>
                    </a:lnTo>
                    <a:lnTo>
                      <a:pt x="988" y="655"/>
                    </a:lnTo>
                    <a:lnTo>
                      <a:pt x="1298" y="251"/>
                    </a:lnTo>
                    <a:lnTo>
                      <a:pt x="798" y="405"/>
                    </a:lnTo>
                    <a:lnTo>
                      <a:pt x="48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9" name="Google Shape;8039;p32"/>
              <p:cNvSpPr/>
              <p:nvPr/>
            </p:nvSpPr>
            <p:spPr>
              <a:xfrm>
                <a:off x="4041275" y="2777250"/>
                <a:ext cx="32175" cy="32775"/>
              </a:xfrm>
              <a:custGeom>
                <a:rect b="b" l="l" r="r" t="t"/>
                <a:pathLst>
                  <a:path extrusionOk="0" h="1311" w="1287">
                    <a:moveTo>
                      <a:pt x="488" y="1"/>
                    </a:moveTo>
                    <a:lnTo>
                      <a:pt x="488" y="501"/>
                    </a:lnTo>
                    <a:lnTo>
                      <a:pt x="0" y="656"/>
                    </a:lnTo>
                    <a:lnTo>
                      <a:pt x="488" y="810"/>
                    </a:lnTo>
                    <a:lnTo>
                      <a:pt x="488" y="1310"/>
                    </a:lnTo>
                    <a:lnTo>
                      <a:pt x="798" y="906"/>
                    </a:lnTo>
                    <a:lnTo>
                      <a:pt x="1286" y="1060"/>
                    </a:lnTo>
                    <a:lnTo>
                      <a:pt x="988" y="656"/>
                    </a:lnTo>
                    <a:lnTo>
                      <a:pt x="1286" y="251"/>
                    </a:lnTo>
                    <a:lnTo>
                      <a:pt x="798" y="406"/>
                    </a:lnTo>
                    <a:lnTo>
                      <a:pt x="48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0" name="Google Shape;8040;p32"/>
              <p:cNvSpPr/>
              <p:nvPr/>
            </p:nvSpPr>
            <p:spPr>
              <a:xfrm>
                <a:off x="1419225" y="2245650"/>
                <a:ext cx="32450" cy="32475"/>
              </a:xfrm>
              <a:custGeom>
                <a:rect b="b" l="l" r="r" t="t"/>
                <a:pathLst>
                  <a:path extrusionOk="0" h="1299" w="1298">
                    <a:moveTo>
                      <a:pt x="500" y="0"/>
                    </a:moveTo>
                    <a:lnTo>
                      <a:pt x="500" y="500"/>
                    </a:lnTo>
                    <a:lnTo>
                      <a:pt x="0" y="655"/>
                    </a:lnTo>
                    <a:lnTo>
                      <a:pt x="500" y="810"/>
                    </a:lnTo>
                    <a:lnTo>
                      <a:pt x="500" y="1298"/>
                    </a:lnTo>
                    <a:lnTo>
                      <a:pt x="798" y="905"/>
                    </a:lnTo>
                    <a:lnTo>
                      <a:pt x="1298" y="1048"/>
                    </a:lnTo>
                    <a:lnTo>
                      <a:pt x="1298" y="1048"/>
                    </a:lnTo>
                    <a:lnTo>
                      <a:pt x="988" y="655"/>
                    </a:lnTo>
                    <a:lnTo>
                      <a:pt x="1298" y="250"/>
                    </a:lnTo>
                    <a:lnTo>
                      <a:pt x="798" y="405"/>
                    </a:lnTo>
                    <a:lnTo>
                      <a:pt x="5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1" name="Google Shape;8041;p32"/>
              <p:cNvSpPr/>
              <p:nvPr/>
            </p:nvSpPr>
            <p:spPr>
              <a:xfrm>
                <a:off x="3361425" y="3035625"/>
                <a:ext cx="32475" cy="32475"/>
              </a:xfrm>
              <a:custGeom>
                <a:rect b="b" l="l" r="r" t="t"/>
                <a:pathLst>
                  <a:path extrusionOk="0" h="1299" w="1299">
                    <a:moveTo>
                      <a:pt x="488" y="0"/>
                    </a:moveTo>
                    <a:lnTo>
                      <a:pt x="488" y="489"/>
                    </a:lnTo>
                    <a:lnTo>
                      <a:pt x="0" y="643"/>
                    </a:lnTo>
                    <a:lnTo>
                      <a:pt x="488" y="798"/>
                    </a:lnTo>
                    <a:lnTo>
                      <a:pt x="488" y="1298"/>
                    </a:lnTo>
                    <a:lnTo>
                      <a:pt x="798" y="893"/>
                    </a:lnTo>
                    <a:lnTo>
                      <a:pt x="1298" y="1048"/>
                    </a:lnTo>
                    <a:lnTo>
                      <a:pt x="989" y="643"/>
                    </a:lnTo>
                    <a:lnTo>
                      <a:pt x="1298" y="239"/>
                    </a:lnTo>
                    <a:lnTo>
                      <a:pt x="798" y="393"/>
                    </a:lnTo>
                    <a:lnTo>
                      <a:pt x="48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2" name="Google Shape;8042;p32"/>
              <p:cNvSpPr/>
              <p:nvPr/>
            </p:nvSpPr>
            <p:spPr>
              <a:xfrm>
                <a:off x="1792475" y="2761175"/>
                <a:ext cx="32175" cy="32475"/>
              </a:xfrm>
              <a:custGeom>
                <a:rect b="b" l="l" r="r" t="t"/>
                <a:pathLst>
                  <a:path extrusionOk="0" h="1299" w="1287">
                    <a:moveTo>
                      <a:pt x="489" y="1"/>
                    </a:moveTo>
                    <a:lnTo>
                      <a:pt x="489" y="501"/>
                    </a:lnTo>
                    <a:lnTo>
                      <a:pt x="0" y="644"/>
                    </a:lnTo>
                    <a:lnTo>
                      <a:pt x="489" y="799"/>
                    </a:lnTo>
                    <a:lnTo>
                      <a:pt x="489" y="1299"/>
                    </a:lnTo>
                    <a:lnTo>
                      <a:pt x="798" y="894"/>
                    </a:lnTo>
                    <a:lnTo>
                      <a:pt x="1286" y="1049"/>
                    </a:lnTo>
                    <a:lnTo>
                      <a:pt x="989" y="644"/>
                    </a:lnTo>
                    <a:lnTo>
                      <a:pt x="1286" y="251"/>
                    </a:lnTo>
                    <a:lnTo>
                      <a:pt x="798" y="406"/>
                    </a:lnTo>
                    <a:lnTo>
                      <a:pt x="48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3" name="Google Shape;8043;p32"/>
              <p:cNvSpPr/>
              <p:nvPr/>
            </p:nvSpPr>
            <p:spPr>
              <a:xfrm>
                <a:off x="1107275" y="2677850"/>
                <a:ext cx="32475" cy="32450"/>
              </a:xfrm>
              <a:custGeom>
                <a:rect b="b" l="l" r="r" t="t"/>
                <a:pathLst>
                  <a:path extrusionOk="0" h="1298" w="1299">
                    <a:moveTo>
                      <a:pt x="500" y="0"/>
                    </a:moveTo>
                    <a:lnTo>
                      <a:pt x="500" y="500"/>
                    </a:lnTo>
                    <a:lnTo>
                      <a:pt x="0" y="655"/>
                    </a:lnTo>
                    <a:lnTo>
                      <a:pt x="500" y="810"/>
                    </a:lnTo>
                    <a:lnTo>
                      <a:pt x="500" y="1298"/>
                    </a:lnTo>
                    <a:lnTo>
                      <a:pt x="810" y="905"/>
                    </a:lnTo>
                    <a:lnTo>
                      <a:pt x="1298" y="1048"/>
                    </a:lnTo>
                    <a:lnTo>
                      <a:pt x="988" y="655"/>
                    </a:lnTo>
                    <a:lnTo>
                      <a:pt x="1298" y="250"/>
                    </a:lnTo>
                    <a:lnTo>
                      <a:pt x="810" y="405"/>
                    </a:lnTo>
                    <a:lnTo>
                      <a:pt x="5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4" name="Google Shape;8044;p32"/>
              <p:cNvSpPr/>
              <p:nvPr/>
            </p:nvSpPr>
            <p:spPr>
              <a:xfrm>
                <a:off x="3018525" y="2280175"/>
                <a:ext cx="32475" cy="32475"/>
              </a:xfrm>
              <a:custGeom>
                <a:rect b="b" l="l" r="r" t="t"/>
                <a:pathLst>
                  <a:path extrusionOk="0" h="1299" w="1299">
                    <a:moveTo>
                      <a:pt x="500" y="0"/>
                    </a:moveTo>
                    <a:lnTo>
                      <a:pt x="500" y="500"/>
                    </a:lnTo>
                    <a:lnTo>
                      <a:pt x="0" y="655"/>
                    </a:lnTo>
                    <a:lnTo>
                      <a:pt x="500" y="810"/>
                    </a:lnTo>
                    <a:lnTo>
                      <a:pt x="500" y="1298"/>
                    </a:lnTo>
                    <a:lnTo>
                      <a:pt x="798" y="905"/>
                    </a:lnTo>
                    <a:lnTo>
                      <a:pt x="1298" y="1048"/>
                    </a:lnTo>
                    <a:lnTo>
                      <a:pt x="989" y="655"/>
                    </a:lnTo>
                    <a:lnTo>
                      <a:pt x="1298" y="250"/>
                    </a:lnTo>
                    <a:lnTo>
                      <a:pt x="798" y="405"/>
                    </a:lnTo>
                    <a:lnTo>
                      <a:pt x="5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5" name="Google Shape;8045;p32"/>
              <p:cNvSpPr/>
              <p:nvPr/>
            </p:nvSpPr>
            <p:spPr>
              <a:xfrm>
                <a:off x="2549425" y="2858225"/>
                <a:ext cx="14900" cy="12800"/>
              </a:xfrm>
              <a:custGeom>
                <a:rect b="b" l="l" r="r" t="t"/>
                <a:pathLst>
                  <a:path extrusionOk="0" h="512" w="596">
                    <a:moveTo>
                      <a:pt x="274" y="0"/>
                    </a:moveTo>
                    <a:cubicBezTo>
                      <a:pt x="119" y="0"/>
                      <a:pt x="0" y="119"/>
                      <a:pt x="0" y="262"/>
                    </a:cubicBezTo>
                    <a:cubicBezTo>
                      <a:pt x="0" y="409"/>
                      <a:pt x="129" y="511"/>
                      <a:pt x="259" y="511"/>
                    </a:cubicBezTo>
                    <a:cubicBezTo>
                      <a:pt x="319" y="511"/>
                      <a:pt x="380" y="490"/>
                      <a:pt x="429" y="441"/>
                    </a:cubicBezTo>
                    <a:cubicBezTo>
                      <a:pt x="595" y="286"/>
                      <a:pt x="488" y="12"/>
                      <a:pt x="27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6" name="Google Shape;8046;p32"/>
              <p:cNvSpPr/>
              <p:nvPr/>
            </p:nvSpPr>
            <p:spPr>
              <a:xfrm>
                <a:off x="2369925" y="2624550"/>
                <a:ext cx="7475" cy="6475"/>
              </a:xfrm>
              <a:custGeom>
                <a:rect b="b" l="l" r="r" t="t"/>
                <a:pathLst>
                  <a:path extrusionOk="0" h="259" w="299">
                    <a:moveTo>
                      <a:pt x="132" y="1"/>
                    </a:moveTo>
                    <a:cubicBezTo>
                      <a:pt x="60" y="1"/>
                      <a:pt x="1" y="60"/>
                      <a:pt x="1" y="132"/>
                    </a:cubicBezTo>
                    <a:cubicBezTo>
                      <a:pt x="1" y="207"/>
                      <a:pt x="64" y="258"/>
                      <a:pt x="131" y="258"/>
                    </a:cubicBezTo>
                    <a:cubicBezTo>
                      <a:pt x="160" y="258"/>
                      <a:pt x="190" y="249"/>
                      <a:pt x="215" y="227"/>
                    </a:cubicBezTo>
                    <a:cubicBezTo>
                      <a:pt x="298" y="144"/>
                      <a:pt x="251" y="1"/>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7" name="Google Shape;8047;p32"/>
              <p:cNvSpPr/>
              <p:nvPr/>
            </p:nvSpPr>
            <p:spPr>
              <a:xfrm>
                <a:off x="2025825" y="2983825"/>
                <a:ext cx="7475" cy="6650"/>
              </a:xfrm>
              <a:custGeom>
                <a:rect b="b" l="l" r="r" t="t"/>
                <a:pathLst>
                  <a:path extrusionOk="0" h="266" w="299">
                    <a:moveTo>
                      <a:pt x="132" y="1"/>
                    </a:moveTo>
                    <a:cubicBezTo>
                      <a:pt x="60" y="1"/>
                      <a:pt x="1" y="60"/>
                      <a:pt x="1" y="132"/>
                    </a:cubicBezTo>
                    <a:cubicBezTo>
                      <a:pt x="1" y="212"/>
                      <a:pt x="61" y="266"/>
                      <a:pt x="126" y="266"/>
                    </a:cubicBezTo>
                    <a:cubicBezTo>
                      <a:pt x="157" y="266"/>
                      <a:pt x="188" y="254"/>
                      <a:pt x="215" y="227"/>
                    </a:cubicBezTo>
                    <a:cubicBezTo>
                      <a:pt x="299" y="155"/>
                      <a:pt x="251" y="13"/>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8" name="Google Shape;8048;p32"/>
              <p:cNvSpPr/>
              <p:nvPr/>
            </p:nvSpPr>
            <p:spPr>
              <a:xfrm>
                <a:off x="2667000" y="2083975"/>
                <a:ext cx="7750" cy="6400"/>
              </a:xfrm>
              <a:custGeom>
                <a:rect b="b" l="l" r="r" t="t"/>
                <a:pathLst>
                  <a:path extrusionOk="0" h="256" w="310">
                    <a:moveTo>
                      <a:pt x="125" y="1"/>
                    </a:moveTo>
                    <a:cubicBezTo>
                      <a:pt x="60" y="1"/>
                      <a:pt x="0" y="57"/>
                      <a:pt x="0" y="133"/>
                    </a:cubicBezTo>
                    <a:cubicBezTo>
                      <a:pt x="0" y="205"/>
                      <a:pt x="65" y="256"/>
                      <a:pt x="132" y="256"/>
                    </a:cubicBezTo>
                    <a:cubicBezTo>
                      <a:pt x="165" y="256"/>
                      <a:pt x="199" y="244"/>
                      <a:pt x="226" y="216"/>
                    </a:cubicBezTo>
                    <a:cubicBezTo>
                      <a:pt x="310" y="145"/>
                      <a:pt x="250" y="2"/>
                      <a:pt x="143" y="2"/>
                    </a:cubicBezTo>
                    <a:cubicBezTo>
                      <a:pt x="137" y="1"/>
                      <a:pt x="131" y="1"/>
                      <a:pt x="12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9" name="Google Shape;8049;p32"/>
              <p:cNvSpPr/>
              <p:nvPr/>
            </p:nvSpPr>
            <p:spPr>
              <a:xfrm>
                <a:off x="2303550" y="2080750"/>
                <a:ext cx="7475" cy="6450"/>
              </a:xfrm>
              <a:custGeom>
                <a:rect b="b" l="l" r="r" t="t"/>
                <a:pathLst>
                  <a:path extrusionOk="0" h="258" w="299">
                    <a:moveTo>
                      <a:pt x="131" y="0"/>
                    </a:moveTo>
                    <a:cubicBezTo>
                      <a:pt x="60" y="0"/>
                      <a:pt x="0" y="48"/>
                      <a:pt x="0" y="131"/>
                    </a:cubicBezTo>
                    <a:cubicBezTo>
                      <a:pt x="0" y="206"/>
                      <a:pt x="64" y="258"/>
                      <a:pt x="131" y="258"/>
                    </a:cubicBezTo>
                    <a:cubicBezTo>
                      <a:pt x="160" y="258"/>
                      <a:pt x="190" y="248"/>
                      <a:pt x="215" y="226"/>
                    </a:cubicBezTo>
                    <a:cubicBezTo>
                      <a:pt x="298" y="143"/>
                      <a:pt x="251" y="0"/>
                      <a:pt x="13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0" name="Google Shape;8050;p32"/>
              <p:cNvSpPr/>
              <p:nvPr/>
            </p:nvSpPr>
            <p:spPr>
              <a:xfrm>
                <a:off x="1918475" y="2471525"/>
                <a:ext cx="9650" cy="6625"/>
              </a:xfrm>
              <a:custGeom>
                <a:rect b="b" l="l" r="r" t="t"/>
                <a:pathLst>
                  <a:path extrusionOk="0" h="265" w="386">
                    <a:moveTo>
                      <a:pt x="177" y="1"/>
                    </a:moveTo>
                    <a:cubicBezTo>
                      <a:pt x="1" y="1"/>
                      <a:pt x="4" y="264"/>
                      <a:pt x="188" y="264"/>
                    </a:cubicBezTo>
                    <a:cubicBezTo>
                      <a:pt x="191" y="264"/>
                      <a:pt x="195" y="264"/>
                      <a:pt x="199" y="264"/>
                    </a:cubicBezTo>
                    <a:cubicBezTo>
                      <a:pt x="203" y="264"/>
                      <a:pt x="207" y="264"/>
                      <a:pt x="210" y="264"/>
                    </a:cubicBezTo>
                    <a:cubicBezTo>
                      <a:pt x="383" y="264"/>
                      <a:pt x="386" y="1"/>
                      <a:pt x="220" y="1"/>
                    </a:cubicBezTo>
                    <a:cubicBezTo>
                      <a:pt x="214" y="1"/>
                      <a:pt x="207" y="1"/>
                      <a:pt x="199" y="2"/>
                    </a:cubicBezTo>
                    <a:cubicBezTo>
                      <a:pt x="191" y="1"/>
                      <a:pt x="184" y="1"/>
                      <a:pt x="17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1" name="Google Shape;8051;p32"/>
              <p:cNvSpPr/>
              <p:nvPr/>
            </p:nvSpPr>
            <p:spPr>
              <a:xfrm>
                <a:off x="2306625" y="3102300"/>
                <a:ext cx="7675" cy="6650"/>
              </a:xfrm>
              <a:custGeom>
                <a:rect b="b" l="l" r="r" t="t"/>
                <a:pathLst>
                  <a:path extrusionOk="0" h="266" w="307">
                    <a:moveTo>
                      <a:pt x="139" y="0"/>
                    </a:moveTo>
                    <a:cubicBezTo>
                      <a:pt x="68" y="0"/>
                      <a:pt x="8" y="60"/>
                      <a:pt x="8" y="131"/>
                    </a:cubicBezTo>
                    <a:cubicBezTo>
                      <a:pt x="0" y="212"/>
                      <a:pt x="63" y="265"/>
                      <a:pt x="131" y="265"/>
                    </a:cubicBezTo>
                    <a:cubicBezTo>
                      <a:pt x="163" y="265"/>
                      <a:pt x="196" y="253"/>
                      <a:pt x="223" y="227"/>
                    </a:cubicBezTo>
                    <a:cubicBezTo>
                      <a:pt x="306" y="143"/>
                      <a:pt x="258" y="12"/>
                      <a:pt x="139"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2" name="Google Shape;8052;p32"/>
              <p:cNvSpPr/>
              <p:nvPr/>
            </p:nvSpPr>
            <p:spPr>
              <a:xfrm>
                <a:off x="2209300" y="3393375"/>
                <a:ext cx="7650" cy="6375"/>
              </a:xfrm>
              <a:custGeom>
                <a:rect b="b" l="l" r="r" t="t"/>
                <a:pathLst>
                  <a:path extrusionOk="0" h="255" w="306">
                    <a:moveTo>
                      <a:pt x="121" y="0"/>
                    </a:moveTo>
                    <a:cubicBezTo>
                      <a:pt x="58" y="0"/>
                      <a:pt x="8" y="55"/>
                      <a:pt x="8" y="121"/>
                    </a:cubicBezTo>
                    <a:cubicBezTo>
                      <a:pt x="0" y="201"/>
                      <a:pt x="63" y="255"/>
                      <a:pt x="131" y="255"/>
                    </a:cubicBezTo>
                    <a:cubicBezTo>
                      <a:pt x="163" y="255"/>
                      <a:pt x="196" y="243"/>
                      <a:pt x="222" y="216"/>
                    </a:cubicBezTo>
                    <a:cubicBezTo>
                      <a:pt x="306" y="145"/>
                      <a:pt x="258" y="2"/>
                      <a:pt x="139" y="2"/>
                    </a:cubicBezTo>
                    <a:cubicBezTo>
                      <a:pt x="133" y="1"/>
                      <a:pt x="127" y="0"/>
                      <a:pt x="12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3" name="Google Shape;8053;p32"/>
              <p:cNvSpPr/>
              <p:nvPr/>
            </p:nvSpPr>
            <p:spPr>
              <a:xfrm>
                <a:off x="2083875" y="3702375"/>
                <a:ext cx="7775" cy="6650"/>
              </a:xfrm>
              <a:custGeom>
                <a:rect b="b" l="l" r="r" t="t"/>
                <a:pathLst>
                  <a:path extrusionOk="0" h="266" w="311">
                    <a:moveTo>
                      <a:pt x="144" y="0"/>
                    </a:moveTo>
                    <a:cubicBezTo>
                      <a:pt x="60" y="0"/>
                      <a:pt x="1" y="60"/>
                      <a:pt x="1" y="131"/>
                    </a:cubicBezTo>
                    <a:cubicBezTo>
                      <a:pt x="1" y="212"/>
                      <a:pt x="66" y="265"/>
                      <a:pt x="135" y="265"/>
                    </a:cubicBezTo>
                    <a:cubicBezTo>
                      <a:pt x="167" y="265"/>
                      <a:pt x="200" y="253"/>
                      <a:pt x="227" y="227"/>
                    </a:cubicBezTo>
                    <a:cubicBezTo>
                      <a:pt x="310" y="143"/>
                      <a:pt x="251" y="0"/>
                      <a:pt x="14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4" name="Google Shape;8054;p32"/>
              <p:cNvSpPr/>
              <p:nvPr/>
            </p:nvSpPr>
            <p:spPr>
              <a:xfrm>
                <a:off x="2559225" y="3660700"/>
                <a:ext cx="6875" cy="6275"/>
              </a:xfrm>
              <a:custGeom>
                <a:rect b="b" l="l" r="r" t="t"/>
                <a:pathLst>
                  <a:path extrusionOk="0" h="251" w="275">
                    <a:moveTo>
                      <a:pt x="132" y="0"/>
                    </a:moveTo>
                    <a:cubicBezTo>
                      <a:pt x="60" y="0"/>
                      <a:pt x="1" y="48"/>
                      <a:pt x="1" y="120"/>
                    </a:cubicBezTo>
                    <a:cubicBezTo>
                      <a:pt x="1" y="203"/>
                      <a:pt x="60" y="250"/>
                      <a:pt x="132" y="250"/>
                    </a:cubicBezTo>
                    <a:cubicBezTo>
                      <a:pt x="215" y="250"/>
                      <a:pt x="275" y="203"/>
                      <a:pt x="275" y="120"/>
                    </a:cubicBezTo>
                    <a:cubicBezTo>
                      <a:pt x="275" y="48"/>
                      <a:pt x="215" y="0"/>
                      <a:pt x="13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5" name="Google Shape;8055;p32"/>
              <p:cNvSpPr/>
              <p:nvPr/>
            </p:nvSpPr>
            <p:spPr>
              <a:xfrm>
                <a:off x="2366350" y="4374475"/>
                <a:ext cx="6875" cy="6575"/>
              </a:xfrm>
              <a:custGeom>
                <a:rect b="b" l="l" r="r" t="t"/>
                <a:pathLst>
                  <a:path extrusionOk="0" h="263" w="275">
                    <a:moveTo>
                      <a:pt x="144" y="1"/>
                    </a:moveTo>
                    <a:cubicBezTo>
                      <a:pt x="60" y="1"/>
                      <a:pt x="1" y="60"/>
                      <a:pt x="1" y="132"/>
                    </a:cubicBezTo>
                    <a:cubicBezTo>
                      <a:pt x="1" y="203"/>
                      <a:pt x="60" y="263"/>
                      <a:pt x="144" y="263"/>
                    </a:cubicBezTo>
                    <a:cubicBezTo>
                      <a:pt x="215" y="263"/>
                      <a:pt x="275" y="203"/>
                      <a:pt x="275" y="132"/>
                    </a:cubicBezTo>
                    <a:cubicBezTo>
                      <a:pt x="275" y="60"/>
                      <a:pt x="215" y="1"/>
                      <a:pt x="14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6" name="Google Shape;8056;p32"/>
              <p:cNvSpPr/>
              <p:nvPr/>
            </p:nvSpPr>
            <p:spPr>
              <a:xfrm>
                <a:off x="3070300" y="3765175"/>
                <a:ext cx="7475" cy="6650"/>
              </a:xfrm>
              <a:custGeom>
                <a:rect b="b" l="l" r="r" t="t"/>
                <a:pathLst>
                  <a:path extrusionOk="0" h="266" w="299">
                    <a:moveTo>
                      <a:pt x="132" y="1"/>
                    </a:moveTo>
                    <a:cubicBezTo>
                      <a:pt x="61" y="1"/>
                      <a:pt x="1" y="60"/>
                      <a:pt x="1" y="132"/>
                    </a:cubicBezTo>
                    <a:cubicBezTo>
                      <a:pt x="1" y="212"/>
                      <a:pt x="61" y="266"/>
                      <a:pt x="126" y="266"/>
                    </a:cubicBezTo>
                    <a:cubicBezTo>
                      <a:pt x="157" y="266"/>
                      <a:pt x="188" y="254"/>
                      <a:pt x="215" y="227"/>
                    </a:cubicBezTo>
                    <a:cubicBezTo>
                      <a:pt x="299" y="143"/>
                      <a:pt x="251" y="12"/>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7" name="Google Shape;8057;p32"/>
              <p:cNvSpPr/>
              <p:nvPr/>
            </p:nvSpPr>
            <p:spPr>
              <a:xfrm>
                <a:off x="2988150" y="3991400"/>
                <a:ext cx="7475" cy="6450"/>
              </a:xfrm>
              <a:custGeom>
                <a:rect b="b" l="l" r="r" t="t"/>
                <a:pathLst>
                  <a:path extrusionOk="0" h="258" w="299">
                    <a:moveTo>
                      <a:pt x="132" y="0"/>
                    </a:moveTo>
                    <a:cubicBezTo>
                      <a:pt x="60" y="0"/>
                      <a:pt x="1" y="48"/>
                      <a:pt x="1" y="131"/>
                    </a:cubicBezTo>
                    <a:cubicBezTo>
                      <a:pt x="1" y="206"/>
                      <a:pt x="65" y="258"/>
                      <a:pt x="132" y="258"/>
                    </a:cubicBezTo>
                    <a:cubicBezTo>
                      <a:pt x="161" y="258"/>
                      <a:pt x="190" y="248"/>
                      <a:pt x="215" y="226"/>
                    </a:cubicBezTo>
                    <a:cubicBezTo>
                      <a:pt x="299" y="143"/>
                      <a:pt x="251" y="0"/>
                      <a:pt x="13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8" name="Google Shape;8058;p32"/>
              <p:cNvSpPr/>
              <p:nvPr/>
            </p:nvSpPr>
            <p:spPr>
              <a:xfrm>
                <a:off x="2795575" y="4192900"/>
                <a:ext cx="7475" cy="6650"/>
              </a:xfrm>
              <a:custGeom>
                <a:rect b="b" l="l" r="r" t="t"/>
                <a:pathLst>
                  <a:path extrusionOk="0" h="266" w="299">
                    <a:moveTo>
                      <a:pt x="131" y="1"/>
                    </a:moveTo>
                    <a:cubicBezTo>
                      <a:pt x="60" y="1"/>
                      <a:pt x="1" y="60"/>
                      <a:pt x="1" y="132"/>
                    </a:cubicBezTo>
                    <a:cubicBezTo>
                      <a:pt x="1" y="212"/>
                      <a:pt x="61" y="266"/>
                      <a:pt x="125" y="266"/>
                    </a:cubicBezTo>
                    <a:cubicBezTo>
                      <a:pt x="156" y="266"/>
                      <a:pt x="188" y="254"/>
                      <a:pt x="215" y="227"/>
                    </a:cubicBezTo>
                    <a:cubicBezTo>
                      <a:pt x="298" y="144"/>
                      <a:pt x="251" y="13"/>
                      <a:pt x="13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9" name="Google Shape;8059;p32"/>
              <p:cNvSpPr/>
              <p:nvPr/>
            </p:nvSpPr>
            <p:spPr>
              <a:xfrm>
                <a:off x="3423925" y="3518125"/>
                <a:ext cx="7775" cy="6650"/>
              </a:xfrm>
              <a:custGeom>
                <a:rect b="b" l="l" r="r" t="t"/>
                <a:pathLst>
                  <a:path extrusionOk="0" h="266" w="311">
                    <a:moveTo>
                      <a:pt x="143" y="0"/>
                    </a:moveTo>
                    <a:cubicBezTo>
                      <a:pt x="72" y="0"/>
                      <a:pt x="1" y="60"/>
                      <a:pt x="1" y="131"/>
                    </a:cubicBezTo>
                    <a:cubicBezTo>
                      <a:pt x="1" y="212"/>
                      <a:pt x="66" y="265"/>
                      <a:pt x="135" y="265"/>
                    </a:cubicBezTo>
                    <a:cubicBezTo>
                      <a:pt x="167" y="265"/>
                      <a:pt x="200" y="253"/>
                      <a:pt x="227" y="227"/>
                    </a:cubicBezTo>
                    <a:cubicBezTo>
                      <a:pt x="310" y="143"/>
                      <a:pt x="263" y="0"/>
                      <a:pt x="14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0" name="Google Shape;8060;p32"/>
              <p:cNvSpPr/>
              <p:nvPr/>
            </p:nvSpPr>
            <p:spPr>
              <a:xfrm>
                <a:off x="4689275" y="3780950"/>
                <a:ext cx="7750" cy="6650"/>
              </a:xfrm>
              <a:custGeom>
                <a:rect b="b" l="l" r="r" t="t"/>
                <a:pathLst>
                  <a:path extrusionOk="0" h="266" w="310">
                    <a:moveTo>
                      <a:pt x="143" y="1"/>
                    </a:moveTo>
                    <a:cubicBezTo>
                      <a:pt x="60" y="1"/>
                      <a:pt x="0" y="60"/>
                      <a:pt x="0" y="132"/>
                    </a:cubicBezTo>
                    <a:cubicBezTo>
                      <a:pt x="0" y="212"/>
                      <a:pt x="66" y="266"/>
                      <a:pt x="134" y="266"/>
                    </a:cubicBezTo>
                    <a:cubicBezTo>
                      <a:pt x="166" y="266"/>
                      <a:pt x="199" y="254"/>
                      <a:pt x="226" y="227"/>
                    </a:cubicBezTo>
                    <a:cubicBezTo>
                      <a:pt x="310" y="143"/>
                      <a:pt x="250" y="1"/>
                      <a:pt x="1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1" name="Google Shape;8061;p32"/>
              <p:cNvSpPr/>
              <p:nvPr/>
            </p:nvSpPr>
            <p:spPr>
              <a:xfrm>
                <a:off x="3730525" y="4181600"/>
                <a:ext cx="7450" cy="6450"/>
              </a:xfrm>
              <a:custGeom>
                <a:rect b="b" l="l" r="r" t="t"/>
                <a:pathLst>
                  <a:path extrusionOk="0" h="258" w="298">
                    <a:moveTo>
                      <a:pt x="131" y="0"/>
                    </a:moveTo>
                    <a:cubicBezTo>
                      <a:pt x="60" y="0"/>
                      <a:pt x="0" y="60"/>
                      <a:pt x="0" y="131"/>
                    </a:cubicBezTo>
                    <a:cubicBezTo>
                      <a:pt x="0" y="206"/>
                      <a:pt x="64" y="258"/>
                      <a:pt x="131" y="258"/>
                    </a:cubicBezTo>
                    <a:cubicBezTo>
                      <a:pt x="160" y="258"/>
                      <a:pt x="189" y="248"/>
                      <a:pt x="214" y="227"/>
                    </a:cubicBezTo>
                    <a:cubicBezTo>
                      <a:pt x="298" y="143"/>
                      <a:pt x="250" y="12"/>
                      <a:pt x="13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2" name="Google Shape;8062;p32"/>
              <p:cNvSpPr/>
              <p:nvPr/>
            </p:nvSpPr>
            <p:spPr>
              <a:xfrm>
                <a:off x="3041150" y="3291300"/>
                <a:ext cx="6850" cy="6575"/>
              </a:xfrm>
              <a:custGeom>
                <a:rect b="b" l="l" r="r" t="t"/>
                <a:pathLst>
                  <a:path extrusionOk="0" h="263" w="274">
                    <a:moveTo>
                      <a:pt x="143" y="1"/>
                    </a:moveTo>
                    <a:cubicBezTo>
                      <a:pt x="72" y="1"/>
                      <a:pt x="0" y="60"/>
                      <a:pt x="0" y="132"/>
                    </a:cubicBezTo>
                    <a:cubicBezTo>
                      <a:pt x="0" y="203"/>
                      <a:pt x="72" y="263"/>
                      <a:pt x="143" y="263"/>
                    </a:cubicBezTo>
                    <a:cubicBezTo>
                      <a:pt x="214" y="263"/>
                      <a:pt x="274" y="203"/>
                      <a:pt x="274" y="132"/>
                    </a:cubicBezTo>
                    <a:cubicBezTo>
                      <a:pt x="274" y="60"/>
                      <a:pt x="214" y="1"/>
                      <a:pt x="1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3" name="Google Shape;8063;p32"/>
              <p:cNvSpPr/>
              <p:nvPr/>
            </p:nvSpPr>
            <p:spPr>
              <a:xfrm>
                <a:off x="2792000" y="3183250"/>
                <a:ext cx="7775" cy="6650"/>
              </a:xfrm>
              <a:custGeom>
                <a:rect b="b" l="l" r="r" t="t"/>
                <a:pathLst>
                  <a:path extrusionOk="0" h="266" w="311">
                    <a:moveTo>
                      <a:pt x="144" y="1"/>
                    </a:moveTo>
                    <a:cubicBezTo>
                      <a:pt x="60" y="1"/>
                      <a:pt x="1" y="60"/>
                      <a:pt x="1" y="132"/>
                    </a:cubicBezTo>
                    <a:cubicBezTo>
                      <a:pt x="1" y="213"/>
                      <a:pt x="66" y="266"/>
                      <a:pt x="135" y="266"/>
                    </a:cubicBezTo>
                    <a:cubicBezTo>
                      <a:pt x="167" y="266"/>
                      <a:pt x="200" y="254"/>
                      <a:pt x="227" y="227"/>
                    </a:cubicBezTo>
                    <a:cubicBezTo>
                      <a:pt x="310" y="144"/>
                      <a:pt x="251" y="1"/>
                      <a:pt x="14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4" name="Google Shape;8064;p32"/>
              <p:cNvSpPr/>
              <p:nvPr/>
            </p:nvSpPr>
            <p:spPr>
              <a:xfrm>
                <a:off x="2931600" y="2869500"/>
                <a:ext cx="7775" cy="6500"/>
              </a:xfrm>
              <a:custGeom>
                <a:rect b="b" l="l" r="r" t="t"/>
                <a:pathLst>
                  <a:path extrusionOk="0" h="260" w="311">
                    <a:moveTo>
                      <a:pt x="123" y="0"/>
                    </a:moveTo>
                    <a:cubicBezTo>
                      <a:pt x="50" y="0"/>
                      <a:pt x="1" y="56"/>
                      <a:pt x="1" y="133"/>
                    </a:cubicBezTo>
                    <a:cubicBezTo>
                      <a:pt x="1" y="208"/>
                      <a:pt x="70" y="259"/>
                      <a:pt x="141" y="259"/>
                    </a:cubicBezTo>
                    <a:cubicBezTo>
                      <a:pt x="171" y="259"/>
                      <a:pt x="202" y="249"/>
                      <a:pt x="227" y="228"/>
                    </a:cubicBezTo>
                    <a:cubicBezTo>
                      <a:pt x="310" y="145"/>
                      <a:pt x="251" y="2"/>
                      <a:pt x="144" y="2"/>
                    </a:cubicBezTo>
                    <a:cubicBezTo>
                      <a:pt x="136" y="1"/>
                      <a:pt x="129" y="0"/>
                      <a:pt x="12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5" name="Google Shape;8065;p32"/>
              <p:cNvSpPr/>
              <p:nvPr/>
            </p:nvSpPr>
            <p:spPr>
              <a:xfrm>
                <a:off x="2775025" y="2452800"/>
                <a:ext cx="7475" cy="6675"/>
              </a:xfrm>
              <a:custGeom>
                <a:rect b="b" l="l" r="r" t="t"/>
                <a:pathLst>
                  <a:path extrusionOk="0" h="267" w="299">
                    <a:moveTo>
                      <a:pt x="132" y="1"/>
                    </a:moveTo>
                    <a:cubicBezTo>
                      <a:pt x="61" y="1"/>
                      <a:pt x="1" y="61"/>
                      <a:pt x="1" y="132"/>
                    </a:cubicBezTo>
                    <a:cubicBezTo>
                      <a:pt x="1" y="213"/>
                      <a:pt x="61" y="266"/>
                      <a:pt x="126" y="266"/>
                    </a:cubicBezTo>
                    <a:cubicBezTo>
                      <a:pt x="157" y="266"/>
                      <a:pt x="188" y="254"/>
                      <a:pt x="215" y="227"/>
                    </a:cubicBezTo>
                    <a:cubicBezTo>
                      <a:pt x="299" y="156"/>
                      <a:pt x="251" y="13"/>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6" name="Google Shape;8066;p32"/>
              <p:cNvSpPr/>
              <p:nvPr/>
            </p:nvSpPr>
            <p:spPr>
              <a:xfrm>
                <a:off x="3629900" y="2809400"/>
                <a:ext cx="7775" cy="6650"/>
              </a:xfrm>
              <a:custGeom>
                <a:rect b="b" l="l" r="r" t="t"/>
                <a:pathLst>
                  <a:path extrusionOk="0" h="266" w="311">
                    <a:moveTo>
                      <a:pt x="144" y="1"/>
                    </a:moveTo>
                    <a:cubicBezTo>
                      <a:pt x="72" y="1"/>
                      <a:pt x="1" y="60"/>
                      <a:pt x="1" y="132"/>
                    </a:cubicBezTo>
                    <a:cubicBezTo>
                      <a:pt x="1" y="212"/>
                      <a:pt x="66" y="266"/>
                      <a:pt x="135" y="266"/>
                    </a:cubicBezTo>
                    <a:cubicBezTo>
                      <a:pt x="167" y="266"/>
                      <a:pt x="200" y="254"/>
                      <a:pt x="227" y="227"/>
                    </a:cubicBezTo>
                    <a:cubicBezTo>
                      <a:pt x="310" y="144"/>
                      <a:pt x="251" y="1"/>
                      <a:pt x="14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7" name="Google Shape;8067;p32"/>
              <p:cNvSpPr/>
              <p:nvPr/>
            </p:nvSpPr>
            <p:spPr>
              <a:xfrm>
                <a:off x="3815350" y="3113600"/>
                <a:ext cx="7450" cy="6650"/>
              </a:xfrm>
              <a:custGeom>
                <a:rect b="b" l="l" r="r" t="t"/>
                <a:pathLst>
                  <a:path extrusionOk="0" h="266" w="298">
                    <a:moveTo>
                      <a:pt x="131" y="1"/>
                    </a:moveTo>
                    <a:cubicBezTo>
                      <a:pt x="60" y="1"/>
                      <a:pt x="0" y="60"/>
                      <a:pt x="0" y="132"/>
                    </a:cubicBezTo>
                    <a:cubicBezTo>
                      <a:pt x="0" y="213"/>
                      <a:pt x="61" y="266"/>
                      <a:pt x="125" y="266"/>
                    </a:cubicBezTo>
                    <a:cubicBezTo>
                      <a:pt x="156" y="266"/>
                      <a:pt x="188" y="254"/>
                      <a:pt x="215" y="227"/>
                    </a:cubicBezTo>
                    <a:cubicBezTo>
                      <a:pt x="298" y="156"/>
                      <a:pt x="250" y="13"/>
                      <a:pt x="13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8" name="Google Shape;8068;p32"/>
              <p:cNvSpPr/>
              <p:nvPr/>
            </p:nvSpPr>
            <p:spPr>
              <a:xfrm>
                <a:off x="2695275" y="3010025"/>
                <a:ext cx="6850" cy="6575"/>
              </a:xfrm>
              <a:custGeom>
                <a:rect b="b" l="l" r="r" t="t"/>
                <a:pathLst>
                  <a:path extrusionOk="0" h="263" w="274">
                    <a:moveTo>
                      <a:pt x="131" y="0"/>
                    </a:moveTo>
                    <a:cubicBezTo>
                      <a:pt x="60" y="0"/>
                      <a:pt x="0" y="60"/>
                      <a:pt x="0" y="131"/>
                    </a:cubicBezTo>
                    <a:cubicBezTo>
                      <a:pt x="0" y="203"/>
                      <a:pt x="60" y="262"/>
                      <a:pt x="131" y="262"/>
                    </a:cubicBezTo>
                    <a:cubicBezTo>
                      <a:pt x="203" y="262"/>
                      <a:pt x="274" y="203"/>
                      <a:pt x="274" y="131"/>
                    </a:cubicBezTo>
                    <a:cubicBezTo>
                      <a:pt x="274" y="60"/>
                      <a:pt x="203" y="0"/>
                      <a:pt x="13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9" name="Google Shape;8069;p32"/>
              <p:cNvSpPr/>
              <p:nvPr/>
            </p:nvSpPr>
            <p:spPr>
              <a:xfrm>
                <a:off x="1995775" y="2767725"/>
                <a:ext cx="7750" cy="6475"/>
              </a:xfrm>
              <a:custGeom>
                <a:rect b="b" l="l" r="r" t="t"/>
                <a:pathLst>
                  <a:path extrusionOk="0" h="259" w="310">
                    <a:moveTo>
                      <a:pt x="143" y="1"/>
                    </a:moveTo>
                    <a:cubicBezTo>
                      <a:pt x="72" y="1"/>
                      <a:pt x="12" y="60"/>
                      <a:pt x="0" y="132"/>
                    </a:cubicBezTo>
                    <a:cubicBezTo>
                      <a:pt x="0" y="207"/>
                      <a:pt x="70" y="258"/>
                      <a:pt x="141" y="258"/>
                    </a:cubicBezTo>
                    <a:cubicBezTo>
                      <a:pt x="171" y="258"/>
                      <a:pt x="201" y="249"/>
                      <a:pt x="227" y="227"/>
                    </a:cubicBezTo>
                    <a:cubicBezTo>
                      <a:pt x="310" y="144"/>
                      <a:pt x="250" y="1"/>
                      <a:pt x="1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0" name="Google Shape;8070;p32"/>
              <p:cNvSpPr/>
              <p:nvPr/>
            </p:nvSpPr>
            <p:spPr>
              <a:xfrm>
                <a:off x="1842475" y="2609675"/>
                <a:ext cx="7475" cy="6525"/>
              </a:xfrm>
              <a:custGeom>
                <a:rect b="b" l="l" r="r" t="t"/>
                <a:pathLst>
                  <a:path extrusionOk="0" h="261" w="299">
                    <a:moveTo>
                      <a:pt x="132" y="1"/>
                    </a:moveTo>
                    <a:cubicBezTo>
                      <a:pt x="60" y="1"/>
                      <a:pt x="1" y="60"/>
                      <a:pt x="1" y="132"/>
                    </a:cubicBezTo>
                    <a:cubicBezTo>
                      <a:pt x="1" y="212"/>
                      <a:pt x="61" y="260"/>
                      <a:pt x="126" y="260"/>
                    </a:cubicBezTo>
                    <a:cubicBezTo>
                      <a:pt x="157" y="260"/>
                      <a:pt x="188" y="250"/>
                      <a:pt x="215" y="227"/>
                    </a:cubicBezTo>
                    <a:cubicBezTo>
                      <a:pt x="298" y="143"/>
                      <a:pt x="251" y="12"/>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1" name="Google Shape;8071;p32"/>
              <p:cNvSpPr/>
              <p:nvPr/>
            </p:nvSpPr>
            <p:spPr>
              <a:xfrm>
                <a:off x="1810500" y="1837825"/>
                <a:ext cx="9225" cy="6625"/>
              </a:xfrm>
              <a:custGeom>
                <a:rect b="b" l="l" r="r" t="t"/>
                <a:pathLst>
                  <a:path extrusionOk="0" h="265" w="369">
                    <a:moveTo>
                      <a:pt x="164" y="0"/>
                    </a:moveTo>
                    <a:cubicBezTo>
                      <a:pt x="1" y="0"/>
                      <a:pt x="1" y="265"/>
                      <a:pt x="164" y="265"/>
                    </a:cubicBezTo>
                    <a:cubicBezTo>
                      <a:pt x="170" y="265"/>
                      <a:pt x="177" y="265"/>
                      <a:pt x="184" y="264"/>
                    </a:cubicBezTo>
                    <a:cubicBezTo>
                      <a:pt x="191" y="265"/>
                      <a:pt x="198" y="265"/>
                      <a:pt x="205" y="265"/>
                    </a:cubicBezTo>
                    <a:cubicBezTo>
                      <a:pt x="368" y="265"/>
                      <a:pt x="368" y="0"/>
                      <a:pt x="205" y="0"/>
                    </a:cubicBezTo>
                    <a:cubicBezTo>
                      <a:pt x="198" y="0"/>
                      <a:pt x="191" y="1"/>
                      <a:pt x="184" y="2"/>
                    </a:cubicBezTo>
                    <a:cubicBezTo>
                      <a:pt x="177" y="1"/>
                      <a:pt x="170" y="0"/>
                      <a:pt x="16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2" name="Google Shape;8072;p32"/>
              <p:cNvSpPr/>
              <p:nvPr/>
            </p:nvSpPr>
            <p:spPr>
              <a:xfrm>
                <a:off x="1120375" y="1474375"/>
                <a:ext cx="7450" cy="6400"/>
              </a:xfrm>
              <a:custGeom>
                <a:rect b="b" l="l" r="r" t="t"/>
                <a:pathLst>
                  <a:path extrusionOk="0" h="256" w="298">
                    <a:moveTo>
                      <a:pt x="113" y="1"/>
                    </a:moveTo>
                    <a:cubicBezTo>
                      <a:pt x="50" y="1"/>
                      <a:pt x="0" y="57"/>
                      <a:pt x="0" y="133"/>
                    </a:cubicBezTo>
                    <a:cubicBezTo>
                      <a:pt x="0" y="205"/>
                      <a:pt x="59" y="256"/>
                      <a:pt x="124" y="256"/>
                    </a:cubicBezTo>
                    <a:cubicBezTo>
                      <a:pt x="155" y="256"/>
                      <a:pt x="187" y="244"/>
                      <a:pt x="214" y="217"/>
                    </a:cubicBezTo>
                    <a:cubicBezTo>
                      <a:pt x="298" y="145"/>
                      <a:pt x="250" y="2"/>
                      <a:pt x="131" y="2"/>
                    </a:cubicBezTo>
                    <a:cubicBezTo>
                      <a:pt x="125" y="1"/>
                      <a:pt x="119" y="1"/>
                      <a:pt x="11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3" name="Google Shape;8073;p32"/>
              <p:cNvSpPr/>
              <p:nvPr/>
            </p:nvSpPr>
            <p:spPr>
              <a:xfrm>
                <a:off x="1754675" y="1531525"/>
                <a:ext cx="7750" cy="6400"/>
              </a:xfrm>
              <a:custGeom>
                <a:rect b="b" l="l" r="r" t="t"/>
                <a:pathLst>
                  <a:path extrusionOk="0" h="256" w="310">
                    <a:moveTo>
                      <a:pt x="125" y="1"/>
                    </a:moveTo>
                    <a:cubicBezTo>
                      <a:pt x="60" y="1"/>
                      <a:pt x="0" y="57"/>
                      <a:pt x="0" y="133"/>
                    </a:cubicBezTo>
                    <a:cubicBezTo>
                      <a:pt x="0" y="205"/>
                      <a:pt x="65" y="256"/>
                      <a:pt x="133" y="256"/>
                    </a:cubicBezTo>
                    <a:cubicBezTo>
                      <a:pt x="166" y="256"/>
                      <a:pt x="199" y="244"/>
                      <a:pt x="227" y="217"/>
                    </a:cubicBezTo>
                    <a:cubicBezTo>
                      <a:pt x="310" y="145"/>
                      <a:pt x="250" y="2"/>
                      <a:pt x="143" y="2"/>
                    </a:cubicBezTo>
                    <a:cubicBezTo>
                      <a:pt x="137" y="1"/>
                      <a:pt x="131" y="1"/>
                      <a:pt x="12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4" name="Google Shape;8074;p32"/>
              <p:cNvSpPr/>
              <p:nvPr/>
            </p:nvSpPr>
            <p:spPr>
              <a:xfrm>
                <a:off x="1641050" y="1002925"/>
                <a:ext cx="7675" cy="6650"/>
              </a:xfrm>
              <a:custGeom>
                <a:rect b="b" l="l" r="r" t="t"/>
                <a:pathLst>
                  <a:path extrusionOk="0" h="266" w="307">
                    <a:moveTo>
                      <a:pt x="140" y="1"/>
                    </a:moveTo>
                    <a:cubicBezTo>
                      <a:pt x="69" y="1"/>
                      <a:pt x="9" y="60"/>
                      <a:pt x="9" y="132"/>
                    </a:cubicBezTo>
                    <a:cubicBezTo>
                      <a:pt x="1" y="212"/>
                      <a:pt x="64" y="266"/>
                      <a:pt x="132" y="266"/>
                    </a:cubicBezTo>
                    <a:cubicBezTo>
                      <a:pt x="164" y="266"/>
                      <a:pt x="197" y="254"/>
                      <a:pt x="223" y="227"/>
                    </a:cubicBezTo>
                    <a:cubicBezTo>
                      <a:pt x="307" y="144"/>
                      <a:pt x="259" y="1"/>
                      <a:pt x="14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5" name="Google Shape;8075;p32"/>
              <p:cNvSpPr/>
              <p:nvPr/>
            </p:nvSpPr>
            <p:spPr>
              <a:xfrm>
                <a:off x="1448075" y="2492100"/>
                <a:ext cx="7775" cy="6650"/>
              </a:xfrm>
              <a:custGeom>
                <a:rect b="b" l="l" r="r" t="t"/>
                <a:pathLst>
                  <a:path extrusionOk="0" h="266" w="311">
                    <a:moveTo>
                      <a:pt x="144" y="1"/>
                    </a:moveTo>
                    <a:cubicBezTo>
                      <a:pt x="72" y="1"/>
                      <a:pt x="13" y="60"/>
                      <a:pt x="1" y="132"/>
                    </a:cubicBezTo>
                    <a:cubicBezTo>
                      <a:pt x="1" y="212"/>
                      <a:pt x="67" y="266"/>
                      <a:pt x="135" y="266"/>
                    </a:cubicBezTo>
                    <a:cubicBezTo>
                      <a:pt x="167" y="266"/>
                      <a:pt x="200" y="254"/>
                      <a:pt x="227" y="227"/>
                    </a:cubicBezTo>
                    <a:cubicBezTo>
                      <a:pt x="310" y="155"/>
                      <a:pt x="263" y="13"/>
                      <a:pt x="14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6" name="Google Shape;8076;p32"/>
              <p:cNvSpPr/>
              <p:nvPr/>
            </p:nvSpPr>
            <p:spPr>
              <a:xfrm>
                <a:off x="1562550" y="2880800"/>
                <a:ext cx="9225" cy="6650"/>
              </a:xfrm>
              <a:custGeom>
                <a:rect b="b" l="l" r="r" t="t"/>
                <a:pathLst>
                  <a:path extrusionOk="0" h="266" w="369">
                    <a:moveTo>
                      <a:pt x="164" y="1"/>
                    </a:moveTo>
                    <a:cubicBezTo>
                      <a:pt x="1" y="1"/>
                      <a:pt x="1" y="265"/>
                      <a:pt x="164" y="265"/>
                    </a:cubicBezTo>
                    <a:cubicBezTo>
                      <a:pt x="171" y="265"/>
                      <a:pt x="177" y="265"/>
                      <a:pt x="184" y="264"/>
                    </a:cubicBezTo>
                    <a:cubicBezTo>
                      <a:pt x="191" y="265"/>
                      <a:pt x="198" y="265"/>
                      <a:pt x="205" y="265"/>
                    </a:cubicBezTo>
                    <a:cubicBezTo>
                      <a:pt x="368" y="265"/>
                      <a:pt x="368" y="1"/>
                      <a:pt x="205" y="1"/>
                    </a:cubicBezTo>
                    <a:cubicBezTo>
                      <a:pt x="198" y="1"/>
                      <a:pt x="191" y="1"/>
                      <a:pt x="184" y="2"/>
                    </a:cubicBezTo>
                    <a:cubicBezTo>
                      <a:pt x="177" y="1"/>
                      <a:pt x="171" y="1"/>
                      <a:pt x="16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7" name="Google Shape;8077;p32"/>
              <p:cNvSpPr/>
              <p:nvPr/>
            </p:nvSpPr>
            <p:spPr>
              <a:xfrm>
                <a:off x="2004500" y="2263775"/>
                <a:ext cx="9350" cy="6600"/>
              </a:xfrm>
              <a:custGeom>
                <a:rect b="b" l="l" r="r" t="t"/>
                <a:pathLst>
                  <a:path extrusionOk="0" h="264" w="374">
                    <a:moveTo>
                      <a:pt x="166" y="0"/>
                    </a:moveTo>
                    <a:cubicBezTo>
                      <a:pt x="0" y="0"/>
                      <a:pt x="4" y="264"/>
                      <a:pt x="176" y="264"/>
                    </a:cubicBezTo>
                    <a:cubicBezTo>
                      <a:pt x="180" y="264"/>
                      <a:pt x="183" y="264"/>
                      <a:pt x="187" y="263"/>
                    </a:cubicBezTo>
                    <a:cubicBezTo>
                      <a:pt x="191" y="264"/>
                      <a:pt x="195" y="264"/>
                      <a:pt x="198" y="264"/>
                    </a:cubicBezTo>
                    <a:cubicBezTo>
                      <a:pt x="371" y="264"/>
                      <a:pt x="374" y="0"/>
                      <a:pt x="208" y="0"/>
                    </a:cubicBezTo>
                    <a:cubicBezTo>
                      <a:pt x="202" y="0"/>
                      <a:pt x="195" y="1"/>
                      <a:pt x="187" y="2"/>
                    </a:cubicBezTo>
                    <a:cubicBezTo>
                      <a:pt x="180" y="1"/>
                      <a:pt x="173" y="0"/>
                      <a:pt x="16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8" name="Google Shape;8078;p32"/>
              <p:cNvSpPr/>
              <p:nvPr/>
            </p:nvSpPr>
            <p:spPr>
              <a:xfrm>
                <a:off x="1084350" y="2031025"/>
                <a:ext cx="7475" cy="6600"/>
              </a:xfrm>
              <a:custGeom>
                <a:rect b="b" l="l" r="r" t="t"/>
                <a:pathLst>
                  <a:path extrusionOk="0" h="264" w="299">
                    <a:moveTo>
                      <a:pt x="131" y="1"/>
                    </a:moveTo>
                    <a:cubicBezTo>
                      <a:pt x="60" y="1"/>
                      <a:pt x="0" y="60"/>
                      <a:pt x="0" y="132"/>
                    </a:cubicBezTo>
                    <a:cubicBezTo>
                      <a:pt x="0" y="206"/>
                      <a:pt x="64" y="264"/>
                      <a:pt x="130" y="264"/>
                    </a:cubicBezTo>
                    <a:cubicBezTo>
                      <a:pt x="160" y="264"/>
                      <a:pt x="189" y="253"/>
                      <a:pt x="215" y="227"/>
                    </a:cubicBezTo>
                    <a:cubicBezTo>
                      <a:pt x="298" y="144"/>
                      <a:pt x="251" y="1"/>
                      <a:pt x="13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9" name="Google Shape;8079;p32"/>
              <p:cNvSpPr/>
              <p:nvPr/>
            </p:nvSpPr>
            <p:spPr>
              <a:xfrm>
                <a:off x="1136450" y="2258750"/>
                <a:ext cx="7450" cy="6450"/>
              </a:xfrm>
              <a:custGeom>
                <a:rect b="b" l="l" r="r" t="t"/>
                <a:pathLst>
                  <a:path extrusionOk="0" h="258" w="298">
                    <a:moveTo>
                      <a:pt x="131" y="0"/>
                    </a:moveTo>
                    <a:cubicBezTo>
                      <a:pt x="60" y="0"/>
                      <a:pt x="0" y="48"/>
                      <a:pt x="0" y="131"/>
                    </a:cubicBezTo>
                    <a:cubicBezTo>
                      <a:pt x="0" y="206"/>
                      <a:pt x="64" y="258"/>
                      <a:pt x="131" y="258"/>
                    </a:cubicBezTo>
                    <a:cubicBezTo>
                      <a:pt x="160" y="258"/>
                      <a:pt x="189" y="248"/>
                      <a:pt x="214" y="226"/>
                    </a:cubicBezTo>
                    <a:cubicBezTo>
                      <a:pt x="298" y="143"/>
                      <a:pt x="250" y="0"/>
                      <a:pt x="13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0" name="Google Shape;8080;p32"/>
              <p:cNvSpPr/>
              <p:nvPr/>
            </p:nvSpPr>
            <p:spPr>
              <a:xfrm>
                <a:off x="2517275" y="1742000"/>
                <a:ext cx="7750" cy="6475"/>
              </a:xfrm>
              <a:custGeom>
                <a:rect b="b" l="l" r="r" t="t"/>
                <a:pathLst>
                  <a:path extrusionOk="0" h="259" w="310">
                    <a:moveTo>
                      <a:pt x="143" y="1"/>
                    </a:moveTo>
                    <a:cubicBezTo>
                      <a:pt x="60" y="1"/>
                      <a:pt x="0" y="60"/>
                      <a:pt x="0" y="132"/>
                    </a:cubicBezTo>
                    <a:cubicBezTo>
                      <a:pt x="0" y="207"/>
                      <a:pt x="70" y="258"/>
                      <a:pt x="140" y="258"/>
                    </a:cubicBezTo>
                    <a:cubicBezTo>
                      <a:pt x="171" y="258"/>
                      <a:pt x="201" y="249"/>
                      <a:pt x="226" y="227"/>
                    </a:cubicBezTo>
                    <a:cubicBezTo>
                      <a:pt x="310" y="144"/>
                      <a:pt x="250" y="1"/>
                      <a:pt x="1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1" name="Google Shape;8081;p32"/>
              <p:cNvSpPr/>
              <p:nvPr/>
            </p:nvSpPr>
            <p:spPr>
              <a:xfrm>
                <a:off x="2397900" y="1508950"/>
                <a:ext cx="6875" cy="6575"/>
              </a:xfrm>
              <a:custGeom>
                <a:rect b="b" l="l" r="r" t="t"/>
                <a:pathLst>
                  <a:path extrusionOk="0" h="263" w="275">
                    <a:moveTo>
                      <a:pt x="144" y="0"/>
                    </a:moveTo>
                    <a:cubicBezTo>
                      <a:pt x="60" y="0"/>
                      <a:pt x="1" y="60"/>
                      <a:pt x="1" y="131"/>
                    </a:cubicBezTo>
                    <a:cubicBezTo>
                      <a:pt x="1" y="203"/>
                      <a:pt x="60" y="262"/>
                      <a:pt x="144" y="262"/>
                    </a:cubicBezTo>
                    <a:cubicBezTo>
                      <a:pt x="215" y="262"/>
                      <a:pt x="275" y="203"/>
                      <a:pt x="275" y="131"/>
                    </a:cubicBezTo>
                    <a:cubicBezTo>
                      <a:pt x="275" y="60"/>
                      <a:pt x="215" y="0"/>
                      <a:pt x="14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2" name="Google Shape;8082;p32"/>
              <p:cNvSpPr/>
              <p:nvPr/>
            </p:nvSpPr>
            <p:spPr>
              <a:xfrm>
                <a:off x="2788725" y="1418150"/>
                <a:ext cx="7475" cy="6675"/>
              </a:xfrm>
              <a:custGeom>
                <a:rect b="b" l="l" r="r" t="t"/>
                <a:pathLst>
                  <a:path extrusionOk="0" h="267" w="299">
                    <a:moveTo>
                      <a:pt x="132" y="1"/>
                    </a:moveTo>
                    <a:cubicBezTo>
                      <a:pt x="60" y="1"/>
                      <a:pt x="1" y="60"/>
                      <a:pt x="1" y="132"/>
                    </a:cubicBezTo>
                    <a:cubicBezTo>
                      <a:pt x="1" y="213"/>
                      <a:pt x="61" y="266"/>
                      <a:pt x="126" y="266"/>
                    </a:cubicBezTo>
                    <a:cubicBezTo>
                      <a:pt x="156" y="266"/>
                      <a:pt x="188" y="254"/>
                      <a:pt x="215" y="227"/>
                    </a:cubicBezTo>
                    <a:cubicBezTo>
                      <a:pt x="298" y="156"/>
                      <a:pt x="251" y="13"/>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3" name="Google Shape;8083;p32"/>
              <p:cNvSpPr/>
              <p:nvPr/>
            </p:nvSpPr>
            <p:spPr>
              <a:xfrm>
                <a:off x="2573225" y="1144925"/>
                <a:ext cx="7775" cy="6450"/>
              </a:xfrm>
              <a:custGeom>
                <a:rect b="b" l="l" r="r" t="t"/>
                <a:pathLst>
                  <a:path extrusionOk="0" h="258" w="311">
                    <a:moveTo>
                      <a:pt x="132" y="0"/>
                    </a:moveTo>
                    <a:cubicBezTo>
                      <a:pt x="60" y="0"/>
                      <a:pt x="1" y="48"/>
                      <a:pt x="1" y="131"/>
                    </a:cubicBezTo>
                    <a:cubicBezTo>
                      <a:pt x="1" y="206"/>
                      <a:pt x="64" y="257"/>
                      <a:pt x="131" y="257"/>
                    </a:cubicBezTo>
                    <a:cubicBezTo>
                      <a:pt x="160" y="257"/>
                      <a:pt x="190" y="248"/>
                      <a:pt x="215" y="226"/>
                    </a:cubicBezTo>
                    <a:cubicBezTo>
                      <a:pt x="310" y="143"/>
                      <a:pt x="251" y="0"/>
                      <a:pt x="13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4" name="Google Shape;8084;p32"/>
              <p:cNvSpPr/>
              <p:nvPr/>
            </p:nvSpPr>
            <p:spPr>
              <a:xfrm>
                <a:off x="3230150" y="1622050"/>
                <a:ext cx="7475" cy="6650"/>
              </a:xfrm>
              <a:custGeom>
                <a:rect b="b" l="l" r="r" t="t"/>
                <a:pathLst>
                  <a:path extrusionOk="0" h="266" w="299">
                    <a:moveTo>
                      <a:pt x="132" y="1"/>
                    </a:moveTo>
                    <a:cubicBezTo>
                      <a:pt x="60" y="1"/>
                      <a:pt x="1" y="60"/>
                      <a:pt x="1" y="132"/>
                    </a:cubicBezTo>
                    <a:cubicBezTo>
                      <a:pt x="1" y="212"/>
                      <a:pt x="61" y="266"/>
                      <a:pt x="126" y="266"/>
                    </a:cubicBezTo>
                    <a:cubicBezTo>
                      <a:pt x="156" y="266"/>
                      <a:pt x="188" y="254"/>
                      <a:pt x="215" y="227"/>
                    </a:cubicBezTo>
                    <a:cubicBezTo>
                      <a:pt x="298" y="144"/>
                      <a:pt x="251" y="13"/>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5" name="Google Shape;8085;p32"/>
              <p:cNvSpPr/>
              <p:nvPr/>
            </p:nvSpPr>
            <p:spPr>
              <a:xfrm>
                <a:off x="3298900" y="1128550"/>
                <a:ext cx="7475" cy="6500"/>
              </a:xfrm>
              <a:custGeom>
                <a:rect b="b" l="l" r="r" t="t"/>
                <a:pathLst>
                  <a:path extrusionOk="0" h="260" w="299">
                    <a:moveTo>
                      <a:pt x="144" y="0"/>
                    </a:moveTo>
                    <a:cubicBezTo>
                      <a:pt x="61" y="0"/>
                      <a:pt x="1" y="60"/>
                      <a:pt x="1" y="131"/>
                    </a:cubicBezTo>
                    <a:cubicBezTo>
                      <a:pt x="1" y="212"/>
                      <a:pt x="67" y="260"/>
                      <a:pt x="132" y="260"/>
                    </a:cubicBezTo>
                    <a:cubicBezTo>
                      <a:pt x="162" y="260"/>
                      <a:pt x="192" y="249"/>
                      <a:pt x="215" y="226"/>
                    </a:cubicBezTo>
                    <a:cubicBezTo>
                      <a:pt x="299" y="143"/>
                      <a:pt x="251" y="12"/>
                      <a:pt x="14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6" name="Google Shape;8086;p32"/>
              <p:cNvSpPr/>
              <p:nvPr/>
            </p:nvSpPr>
            <p:spPr>
              <a:xfrm>
                <a:off x="3527800" y="2197100"/>
                <a:ext cx="7775" cy="6375"/>
              </a:xfrm>
              <a:custGeom>
                <a:rect b="b" l="l" r="r" t="t"/>
                <a:pathLst>
                  <a:path extrusionOk="0" h="255" w="311">
                    <a:moveTo>
                      <a:pt x="125" y="0"/>
                    </a:moveTo>
                    <a:cubicBezTo>
                      <a:pt x="61" y="0"/>
                      <a:pt x="1" y="55"/>
                      <a:pt x="1" y="121"/>
                    </a:cubicBezTo>
                    <a:cubicBezTo>
                      <a:pt x="1" y="201"/>
                      <a:pt x="67" y="255"/>
                      <a:pt x="135" y="255"/>
                    </a:cubicBezTo>
                    <a:cubicBezTo>
                      <a:pt x="167" y="255"/>
                      <a:pt x="200" y="243"/>
                      <a:pt x="227" y="216"/>
                    </a:cubicBezTo>
                    <a:cubicBezTo>
                      <a:pt x="310" y="144"/>
                      <a:pt x="251" y="2"/>
                      <a:pt x="144" y="2"/>
                    </a:cubicBezTo>
                    <a:cubicBezTo>
                      <a:pt x="138" y="1"/>
                      <a:pt x="131" y="0"/>
                      <a:pt x="12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7" name="Google Shape;8087;p32"/>
              <p:cNvSpPr/>
              <p:nvPr/>
            </p:nvSpPr>
            <p:spPr>
              <a:xfrm>
                <a:off x="3902050" y="2461450"/>
                <a:ext cx="7675" cy="6650"/>
              </a:xfrm>
              <a:custGeom>
                <a:rect b="b" l="l" r="r" t="t"/>
                <a:pathLst>
                  <a:path extrusionOk="0" h="266" w="307">
                    <a:moveTo>
                      <a:pt x="140" y="0"/>
                    </a:moveTo>
                    <a:cubicBezTo>
                      <a:pt x="68" y="0"/>
                      <a:pt x="9" y="60"/>
                      <a:pt x="9" y="131"/>
                    </a:cubicBezTo>
                    <a:cubicBezTo>
                      <a:pt x="1" y="212"/>
                      <a:pt x="64" y="265"/>
                      <a:pt x="131" y="265"/>
                    </a:cubicBezTo>
                    <a:cubicBezTo>
                      <a:pt x="163" y="265"/>
                      <a:pt x="196" y="253"/>
                      <a:pt x="223" y="226"/>
                    </a:cubicBezTo>
                    <a:cubicBezTo>
                      <a:pt x="307" y="143"/>
                      <a:pt x="259" y="0"/>
                      <a:pt x="14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8" name="Google Shape;8088;p32"/>
              <p:cNvSpPr/>
              <p:nvPr/>
            </p:nvSpPr>
            <p:spPr>
              <a:xfrm>
                <a:off x="3531375" y="2052175"/>
                <a:ext cx="7475" cy="6650"/>
              </a:xfrm>
              <a:custGeom>
                <a:rect b="b" l="l" r="r" t="t"/>
                <a:pathLst>
                  <a:path extrusionOk="0" h="266" w="299">
                    <a:moveTo>
                      <a:pt x="132" y="0"/>
                    </a:moveTo>
                    <a:cubicBezTo>
                      <a:pt x="60" y="0"/>
                      <a:pt x="1" y="60"/>
                      <a:pt x="1" y="131"/>
                    </a:cubicBezTo>
                    <a:cubicBezTo>
                      <a:pt x="1" y="212"/>
                      <a:pt x="61" y="265"/>
                      <a:pt x="126" y="265"/>
                    </a:cubicBezTo>
                    <a:cubicBezTo>
                      <a:pt x="156" y="265"/>
                      <a:pt x="188" y="253"/>
                      <a:pt x="215" y="226"/>
                    </a:cubicBezTo>
                    <a:cubicBezTo>
                      <a:pt x="298" y="143"/>
                      <a:pt x="251" y="0"/>
                      <a:pt x="13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9" name="Google Shape;8089;p32"/>
              <p:cNvSpPr/>
              <p:nvPr/>
            </p:nvSpPr>
            <p:spPr>
              <a:xfrm>
                <a:off x="1701100" y="2387900"/>
                <a:ext cx="14900" cy="12800"/>
              </a:xfrm>
              <a:custGeom>
                <a:rect b="b" l="l" r="r" t="t"/>
                <a:pathLst>
                  <a:path extrusionOk="0" h="512" w="596">
                    <a:moveTo>
                      <a:pt x="253" y="1"/>
                    </a:moveTo>
                    <a:cubicBezTo>
                      <a:pt x="109" y="1"/>
                      <a:pt x="0" y="115"/>
                      <a:pt x="0" y="251"/>
                    </a:cubicBezTo>
                    <a:cubicBezTo>
                      <a:pt x="0" y="407"/>
                      <a:pt x="130" y="512"/>
                      <a:pt x="261" y="512"/>
                    </a:cubicBezTo>
                    <a:cubicBezTo>
                      <a:pt x="321" y="512"/>
                      <a:pt x="381" y="490"/>
                      <a:pt x="429" y="442"/>
                    </a:cubicBezTo>
                    <a:cubicBezTo>
                      <a:pt x="596" y="275"/>
                      <a:pt x="488" y="1"/>
                      <a:pt x="274" y="1"/>
                    </a:cubicBezTo>
                    <a:cubicBezTo>
                      <a:pt x="267" y="1"/>
                      <a:pt x="260" y="1"/>
                      <a:pt x="25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0" name="Google Shape;8090;p32"/>
              <p:cNvSpPr/>
              <p:nvPr/>
            </p:nvSpPr>
            <p:spPr>
              <a:xfrm>
                <a:off x="864375" y="3061525"/>
                <a:ext cx="14925" cy="12800"/>
              </a:xfrm>
              <a:custGeom>
                <a:rect b="b" l="l" r="r" t="t"/>
                <a:pathLst>
                  <a:path extrusionOk="0" h="512" w="597">
                    <a:moveTo>
                      <a:pt x="275" y="0"/>
                    </a:moveTo>
                    <a:cubicBezTo>
                      <a:pt x="132" y="0"/>
                      <a:pt x="13" y="107"/>
                      <a:pt x="1" y="262"/>
                    </a:cubicBezTo>
                    <a:cubicBezTo>
                      <a:pt x="1" y="409"/>
                      <a:pt x="129" y="511"/>
                      <a:pt x="260" y="511"/>
                    </a:cubicBezTo>
                    <a:cubicBezTo>
                      <a:pt x="320" y="511"/>
                      <a:pt x="381" y="490"/>
                      <a:pt x="429" y="441"/>
                    </a:cubicBezTo>
                    <a:cubicBezTo>
                      <a:pt x="596" y="286"/>
                      <a:pt x="489" y="12"/>
                      <a:pt x="27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1" name="Google Shape;8091;p32"/>
              <p:cNvSpPr/>
              <p:nvPr/>
            </p:nvSpPr>
            <p:spPr>
              <a:xfrm>
                <a:off x="1461175" y="1886075"/>
                <a:ext cx="14925" cy="12850"/>
              </a:xfrm>
              <a:custGeom>
                <a:rect b="b" l="l" r="r" t="t"/>
                <a:pathLst>
                  <a:path extrusionOk="0" h="514" w="597">
                    <a:moveTo>
                      <a:pt x="263" y="1"/>
                    </a:moveTo>
                    <a:cubicBezTo>
                      <a:pt x="120" y="1"/>
                      <a:pt x="1" y="120"/>
                      <a:pt x="1" y="262"/>
                    </a:cubicBezTo>
                    <a:cubicBezTo>
                      <a:pt x="1" y="415"/>
                      <a:pt x="120" y="514"/>
                      <a:pt x="249" y="514"/>
                    </a:cubicBezTo>
                    <a:cubicBezTo>
                      <a:pt x="311" y="514"/>
                      <a:pt x="375" y="491"/>
                      <a:pt x="429" y="441"/>
                    </a:cubicBezTo>
                    <a:cubicBezTo>
                      <a:pt x="596" y="286"/>
                      <a:pt x="489" y="12"/>
                      <a:pt x="26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2" name="Google Shape;8092;p32"/>
              <p:cNvSpPr/>
              <p:nvPr/>
            </p:nvSpPr>
            <p:spPr>
              <a:xfrm>
                <a:off x="1077500" y="1742000"/>
                <a:ext cx="14900" cy="12800"/>
              </a:xfrm>
              <a:custGeom>
                <a:rect b="b" l="l" r="r" t="t"/>
                <a:pathLst>
                  <a:path extrusionOk="0" h="512" w="596">
                    <a:moveTo>
                      <a:pt x="274" y="1"/>
                    </a:moveTo>
                    <a:cubicBezTo>
                      <a:pt x="120" y="1"/>
                      <a:pt x="1" y="108"/>
                      <a:pt x="1" y="263"/>
                    </a:cubicBezTo>
                    <a:cubicBezTo>
                      <a:pt x="1" y="410"/>
                      <a:pt x="129" y="512"/>
                      <a:pt x="260" y="512"/>
                    </a:cubicBezTo>
                    <a:cubicBezTo>
                      <a:pt x="320" y="512"/>
                      <a:pt x="381" y="490"/>
                      <a:pt x="429" y="441"/>
                    </a:cubicBezTo>
                    <a:cubicBezTo>
                      <a:pt x="596" y="287"/>
                      <a:pt x="489" y="13"/>
                      <a:pt x="27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3" name="Google Shape;8093;p32"/>
              <p:cNvSpPr/>
              <p:nvPr/>
            </p:nvSpPr>
            <p:spPr>
              <a:xfrm>
                <a:off x="1835050" y="1697075"/>
                <a:ext cx="14900" cy="12775"/>
              </a:xfrm>
              <a:custGeom>
                <a:rect b="b" l="l" r="r" t="t"/>
                <a:pathLst>
                  <a:path extrusionOk="0" h="511" w="596">
                    <a:moveTo>
                      <a:pt x="274" y="0"/>
                    </a:moveTo>
                    <a:cubicBezTo>
                      <a:pt x="119" y="0"/>
                      <a:pt x="0" y="107"/>
                      <a:pt x="0" y="250"/>
                    </a:cubicBezTo>
                    <a:cubicBezTo>
                      <a:pt x="0" y="406"/>
                      <a:pt x="130" y="511"/>
                      <a:pt x="261" y="511"/>
                    </a:cubicBezTo>
                    <a:cubicBezTo>
                      <a:pt x="320" y="511"/>
                      <a:pt x="380" y="489"/>
                      <a:pt x="429" y="441"/>
                    </a:cubicBezTo>
                    <a:cubicBezTo>
                      <a:pt x="595" y="286"/>
                      <a:pt x="488" y="12"/>
                      <a:pt x="27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4" name="Google Shape;8094;p32"/>
              <p:cNvSpPr/>
              <p:nvPr/>
            </p:nvSpPr>
            <p:spPr>
              <a:xfrm>
                <a:off x="2043100" y="1415175"/>
                <a:ext cx="14900" cy="12800"/>
              </a:xfrm>
              <a:custGeom>
                <a:rect b="b" l="l" r="r" t="t"/>
                <a:pathLst>
                  <a:path extrusionOk="0" h="512" w="596">
                    <a:moveTo>
                      <a:pt x="262" y="1"/>
                    </a:moveTo>
                    <a:cubicBezTo>
                      <a:pt x="120" y="1"/>
                      <a:pt x="1" y="108"/>
                      <a:pt x="1" y="251"/>
                    </a:cubicBezTo>
                    <a:cubicBezTo>
                      <a:pt x="1" y="406"/>
                      <a:pt x="124" y="511"/>
                      <a:pt x="256" y="511"/>
                    </a:cubicBezTo>
                    <a:cubicBezTo>
                      <a:pt x="316" y="511"/>
                      <a:pt x="377" y="490"/>
                      <a:pt x="429" y="441"/>
                    </a:cubicBezTo>
                    <a:cubicBezTo>
                      <a:pt x="596" y="287"/>
                      <a:pt x="489" y="13"/>
                      <a:pt x="26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5" name="Google Shape;8095;p32"/>
              <p:cNvSpPr/>
              <p:nvPr/>
            </p:nvSpPr>
            <p:spPr>
              <a:xfrm>
                <a:off x="1567450" y="1319325"/>
                <a:ext cx="14900" cy="12700"/>
              </a:xfrm>
              <a:custGeom>
                <a:rect b="b" l="l" r="r" t="t"/>
                <a:pathLst>
                  <a:path extrusionOk="0" h="508" w="596">
                    <a:moveTo>
                      <a:pt x="243" y="0"/>
                    </a:moveTo>
                    <a:cubicBezTo>
                      <a:pt x="109" y="0"/>
                      <a:pt x="0" y="115"/>
                      <a:pt x="0" y="251"/>
                    </a:cubicBezTo>
                    <a:cubicBezTo>
                      <a:pt x="0" y="404"/>
                      <a:pt x="120" y="508"/>
                      <a:pt x="249" y="508"/>
                    </a:cubicBezTo>
                    <a:cubicBezTo>
                      <a:pt x="311" y="508"/>
                      <a:pt x="375" y="484"/>
                      <a:pt x="429" y="430"/>
                    </a:cubicBezTo>
                    <a:cubicBezTo>
                      <a:pt x="596" y="275"/>
                      <a:pt x="488" y="1"/>
                      <a:pt x="262" y="1"/>
                    </a:cubicBezTo>
                    <a:cubicBezTo>
                      <a:pt x="256" y="1"/>
                      <a:pt x="249" y="0"/>
                      <a:pt x="24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6" name="Google Shape;8096;p32"/>
              <p:cNvSpPr/>
              <p:nvPr/>
            </p:nvSpPr>
            <p:spPr>
              <a:xfrm>
                <a:off x="2514000" y="1936950"/>
                <a:ext cx="14900" cy="12575"/>
              </a:xfrm>
              <a:custGeom>
                <a:rect b="b" l="l" r="r" t="t"/>
                <a:pathLst>
                  <a:path extrusionOk="0" h="503" w="596">
                    <a:moveTo>
                      <a:pt x="253" y="1"/>
                    </a:moveTo>
                    <a:cubicBezTo>
                      <a:pt x="108" y="1"/>
                      <a:pt x="0" y="115"/>
                      <a:pt x="0" y="252"/>
                    </a:cubicBezTo>
                    <a:cubicBezTo>
                      <a:pt x="0" y="404"/>
                      <a:pt x="120" y="503"/>
                      <a:pt x="249" y="503"/>
                    </a:cubicBezTo>
                    <a:cubicBezTo>
                      <a:pt x="311" y="503"/>
                      <a:pt x="375" y="480"/>
                      <a:pt x="429" y="430"/>
                    </a:cubicBezTo>
                    <a:cubicBezTo>
                      <a:pt x="596" y="275"/>
                      <a:pt x="488" y="2"/>
                      <a:pt x="274" y="2"/>
                    </a:cubicBezTo>
                    <a:cubicBezTo>
                      <a:pt x="267" y="1"/>
                      <a:pt x="260" y="1"/>
                      <a:pt x="25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7" name="Google Shape;8097;p32"/>
              <p:cNvSpPr/>
              <p:nvPr/>
            </p:nvSpPr>
            <p:spPr>
              <a:xfrm>
                <a:off x="3094125" y="1260400"/>
                <a:ext cx="14900" cy="12850"/>
              </a:xfrm>
              <a:custGeom>
                <a:rect b="b" l="l" r="r" t="t"/>
                <a:pathLst>
                  <a:path extrusionOk="0" h="514" w="596">
                    <a:moveTo>
                      <a:pt x="274" y="1"/>
                    </a:moveTo>
                    <a:cubicBezTo>
                      <a:pt x="131" y="1"/>
                      <a:pt x="12" y="120"/>
                      <a:pt x="0" y="263"/>
                    </a:cubicBezTo>
                    <a:cubicBezTo>
                      <a:pt x="0" y="415"/>
                      <a:pt x="126" y="514"/>
                      <a:pt x="254" y="514"/>
                    </a:cubicBezTo>
                    <a:cubicBezTo>
                      <a:pt x="316" y="514"/>
                      <a:pt x="379" y="491"/>
                      <a:pt x="429" y="441"/>
                    </a:cubicBezTo>
                    <a:cubicBezTo>
                      <a:pt x="596" y="286"/>
                      <a:pt x="489" y="13"/>
                      <a:pt x="27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8" name="Google Shape;8098;p32"/>
              <p:cNvSpPr/>
              <p:nvPr/>
            </p:nvSpPr>
            <p:spPr>
              <a:xfrm>
                <a:off x="2049650" y="2034300"/>
                <a:ext cx="14900" cy="12800"/>
              </a:xfrm>
              <a:custGeom>
                <a:rect b="b" l="l" r="r" t="t"/>
                <a:pathLst>
                  <a:path extrusionOk="0" h="512" w="596">
                    <a:moveTo>
                      <a:pt x="274" y="1"/>
                    </a:moveTo>
                    <a:cubicBezTo>
                      <a:pt x="131" y="1"/>
                      <a:pt x="12" y="108"/>
                      <a:pt x="0" y="251"/>
                    </a:cubicBezTo>
                    <a:cubicBezTo>
                      <a:pt x="0" y="406"/>
                      <a:pt x="130" y="511"/>
                      <a:pt x="265" y="511"/>
                    </a:cubicBezTo>
                    <a:cubicBezTo>
                      <a:pt x="326" y="511"/>
                      <a:pt x="389" y="490"/>
                      <a:pt x="441" y="441"/>
                    </a:cubicBezTo>
                    <a:cubicBezTo>
                      <a:pt x="596" y="287"/>
                      <a:pt x="501" y="13"/>
                      <a:pt x="27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9" name="Google Shape;8099;p32"/>
              <p:cNvSpPr/>
              <p:nvPr/>
            </p:nvSpPr>
            <p:spPr>
              <a:xfrm>
                <a:off x="2491075" y="3399650"/>
                <a:ext cx="14900" cy="12800"/>
              </a:xfrm>
              <a:custGeom>
                <a:rect b="b" l="l" r="r" t="t"/>
                <a:pathLst>
                  <a:path extrusionOk="0" h="512" w="596">
                    <a:moveTo>
                      <a:pt x="274" y="1"/>
                    </a:moveTo>
                    <a:cubicBezTo>
                      <a:pt x="131" y="1"/>
                      <a:pt x="12" y="108"/>
                      <a:pt x="0" y="251"/>
                    </a:cubicBezTo>
                    <a:cubicBezTo>
                      <a:pt x="0" y="406"/>
                      <a:pt x="130" y="511"/>
                      <a:pt x="265" y="511"/>
                    </a:cubicBezTo>
                    <a:cubicBezTo>
                      <a:pt x="326" y="511"/>
                      <a:pt x="389" y="490"/>
                      <a:pt x="441" y="441"/>
                    </a:cubicBezTo>
                    <a:cubicBezTo>
                      <a:pt x="596" y="286"/>
                      <a:pt x="500" y="13"/>
                      <a:pt x="27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0" name="Google Shape;8100;p32"/>
              <p:cNvSpPr/>
              <p:nvPr/>
            </p:nvSpPr>
            <p:spPr>
              <a:xfrm>
                <a:off x="2840525" y="3715475"/>
                <a:ext cx="14900" cy="12800"/>
              </a:xfrm>
              <a:custGeom>
                <a:rect b="b" l="l" r="r" t="t"/>
                <a:pathLst>
                  <a:path extrusionOk="0" h="512" w="596">
                    <a:moveTo>
                      <a:pt x="262" y="0"/>
                    </a:moveTo>
                    <a:cubicBezTo>
                      <a:pt x="119" y="0"/>
                      <a:pt x="0" y="107"/>
                      <a:pt x="0" y="262"/>
                    </a:cubicBezTo>
                    <a:cubicBezTo>
                      <a:pt x="0" y="409"/>
                      <a:pt x="129" y="511"/>
                      <a:pt x="260" y="511"/>
                    </a:cubicBezTo>
                    <a:cubicBezTo>
                      <a:pt x="320" y="511"/>
                      <a:pt x="380" y="489"/>
                      <a:pt x="429" y="441"/>
                    </a:cubicBezTo>
                    <a:cubicBezTo>
                      <a:pt x="596" y="286"/>
                      <a:pt x="489" y="12"/>
                      <a:pt x="2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1" name="Google Shape;8101;p32"/>
              <p:cNvSpPr/>
              <p:nvPr/>
            </p:nvSpPr>
            <p:spPr>
              <a:xfrm>
                <a:off x="2212775" y="4039900"/>
                <a:ext cx="14900" cy="12800"/>
              </a:xfrm>
              <a:custGeom>
                <a:rect b="b" l="l" r="r" t="t"/>
                <a:pathLst>
                  <a:path extrusionOk="0" h="512" w="596">
                    <a:moveTo>
                      <a:pt x="262" y="1"/>
                    </a:moveTo>
                    <a:cubicBezTo>
                      <a:pt x="119" y="1"/>
                      <a:pt x="0" y="108"/>
                      <a:pt x="0" y="263"/>
                    </a:cubicBezTo>
                    <a:cubicBezTo>
                      <a:pt x="0" y="410"/>
                      <a:pt x="129" y="512"/>
                      <a:pt x="259" y="512"/>
                    </a:cubicBezTo>
                    <a:cubicBezTo>
                      <a:pt x="319" y="512"/>
                      <a:pt x="380" y="490"/>
                      <a:pt x="429" y="442"/>
                    </a:cubicBezTo>
                    <a:cubicBezTo>
                      <a:pt x="595" y="287"/>
                      <a:pt x="488" y="13"/>
                      <a:pt x="26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2" name="Google Shape;8102;p32"/>
              <p:cNvSpPr/>
              <p:nvPr/>
            </p:nvSpPr>
            <p:spPr>
              <a:xfrm>
                <a:off x="3233425" y="3608875"/>
                <a:ext cx="14900" cy="12600"/>
              </a:xfrm>
              <a:custGeom>
                <a:rect b="b" l="l" r="r" t="t"/>
                <a:pathLst>
                  <a:path extrusionOk="0" h="504" w="596">
                    <a:moveTo>
                      <a:pt x="255" y="1"/>
                    </a:moveTo>
                    <a:cubicBezTo>
                      <a:pt x="121" y="1"/>
                      <a:pt x="12" y="116"/>
                      <a:pt x="1" y="252"/>
                    </a:cubicBezTo>
                    <a:cubicBezTo>
                      <a:pt x="1" y="405"/>
                      <a:pt x="126" y="503"/>
                      <a:pt x="255" y="503"/>
                    </a:cubicBezTo>
                    <a:cubicBezTo>
                      <a:pt x="316" y="503"/>
                      <a:pt x="379" y="481"/>
                      <a:pt x="429" y="430"/>
                    </a:cubicBezTo>
                    <a:cubicBezTo>
                      <a:pt x="596" y="276"/>
                      <a:pt x="489" y="14"/>
                      <a:pt x="274" y="2"/>
                    </a:cubicBezTo>
                    <a:cubicBezTo>
                      <a:pt x="268" y="1"/>
                      <a:pt x="261" y="1"/>
                      <a:pt x="25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3" name="Google Shape;8103;p32"/>
              <p:cNvSpPr/>
              <p:nvPr/>
            </p:nvSpPr>
            <p:spPr>
              <a:xfrm>
                <a:off x="3660575" y="3771725"/>
                <a:ext cx="14900" cy="12775"/>
              </a:xfrm>
              <a:custGeom>
                <a:rect b="b" l="l" r="r" t="t"/>
                <a:pathLst>
                  <a:path extrusionOk="0" h="511" w="596">
                    <a:moveTo>
                      <a:pt x="262" y="0"/>
                    </a:moveTo>
                    <a:cubicBezTo>
                      <a:pt x="119" y="0"/>
                      <a:pt x="0" y="108"/>
                      <a:pt x="0" y="251"/>
                    </a:cubicBezTo>
                    <a:cubicBezTo>
                      <a:pt x="0" y="406"/>
                      <a:pt x="124" y="511"/>
                      <a:pt x="256" y="511"/>
                    </a:cubicBezTo>
                    <a:cubicBezTo>
                      <a:pt x="315" y="511"/>
                      <a:pt x="377" y="489"/>
                      <a:pt x="429" y="441"/>
                    </a:cubicBezTo>
                    <a:cubicBezTo>
                      <a:pt x="595" y="286"/>
                      <a:pt x="488" y="12"/>
                      <a:pt x="2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4" name="Google Shape;8104;p32"/>
              <p:cNvSpPr/>
              <p:nvPr/>
            </p:nvSpPr>
            <p:spPr>
              <a:xfrm>
                <a:off x="2879225" y="3022800"/>
                <a:ext cx="14900" cy="12800"/>
              </a:xfrm>
              <a:custGeom>
                <a:rect b="b" l="l" r="r" t="t"/>
                <a:pathLst>
                  <a:path extrusionOk="0" h="512" w="596">
                    <a:moveTo>
                      <a:pt x="253" y="1"/>
                    </a:moveTo>
                    <a:cubicBezTo>
                      <a:pt x="108" y="1"/>
                      <a:pt x="0" y="115"/>
                      <a:pt x="0" y="251"/>
                    </a:cubicBezTo>
                    <a:cubicBezTo>
                      <a:pt x="0" y="407"/>
                      <a:pt x="130" y="512"/>
                      <a:pt x="261" y="512"/>
                    </a:cubicBezTo>
                    <a:cubicBezTo>
                      <a:pt x="321" y="512"/>
                      <a:pt x="380" y="490"/>
                      <a:pt x="429" y="442"/>
                    </a:cubicBezTo>
                    <a:cubicBezTo>
                      <a:pt x="595" y="287"/>
                      <a:pt x="500" y="1"/>
                      <a:pt x="274" y="1"/>
                    </a:cubicBezTo>
                    <a:cubicBezTo>
                      <a:pt x="267" y="1"/>
                      <a:pt x="260" y="1"/>
                      <a:pt x="25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5" name="Google Shape;8105;p32"/>
              <p:cNvSpPr/>
              <p:nvPr/>
            </p:nvSpPr>
            <p:spPr>
              <a:xfrm>
                <a:off x="2879225" y="3450525"/>
                <a:ext cx="14900" cy="12825"/>
              </a:xfrm>
              <a:custGeom>
                <a:rect b="b" l="l" r="r" t="t"/>
                <a:pathLst>
                  <a:path extrusionOk="0" h="513" w="596">
                    <a:moveTo>
                      <a:pt x="253" y="1"/>
                    </a:moveTo>
                    <a:cubicBezTo>
                      <a:pt x="108" y="1"/>
                      <a:pt x="0" y="115"/>
                      <a:pt x="0" y="252"/>
                    </a:cubicBezTo>
                    <a:cubicBezTo>
                      <a:pt x="0" y="407"/>
                      <a:pt x="130" y="512"/>
                      <a:pt x="261" y="512"/>
                    </a:cubicBezTo>
                    <a:cubicBezTo>
                      <a:pt x="321" y="512"/>
                      <a:pt x="380" y="491"/>
                      <a:pt x="429" y="442"/>
                    </a:cubicBezTo>
                    <a:cubicBezTo>
                      <a:pt x="595" y="287"/>
                      <a:pt x="488" y="14"/>
                      <a:pt x="274" y="2"/>
                    </a:cubicBezTo>
                    <a:cubicBezTo>
                      <a:pt x="267" y="1"/>
                      <a:pt x="260" y="1"/>
                      <a:pt x="25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6" name="Google Shape;8106;p32"/>
              <p:cNvSpPr/>
              <p:nvPr/>
            </p:nvSpPr>
            <p:spPr>
              <a:xfrm>
                <a:off x="3305175" y="3364825"/>
                <a:ext cx="14900" cy="12850"/>
              </a:xfrm>
              <a:custGeom>
                <a:rect b="b" l="l" r="r" t="t"/>
                <a:pathLst>
                  <a:path extrusionOk="0" h="514" w="596">
                    <a:moveTo>
                      <a:pt x="274" y="1"/>
                    </a:moveTo>
                    <a:cubicBezTo>
                      <a:pt x="119" y="1"/>
                      <a:pt x="0" y="120"/>
                      <a:pt x="0" y="263"/>
                    </a:cubicBezTo>
                    <a:cubicBezTo>
                      <a:pt x="0" y="416"/>
                      <a:pt x="125" y="514"/>
                      <a:pt x="258" y="514"/>
                    </a:cubicBezTo>
                    <a:cubicBezTo>
                      <a:pt x="321" y="514"/>
                      <a:pt x="387" y="491"/>
                      <a:pt x="441" y="441"/>
                    </a:cubicBezTo>
                    <a:cubicBezTo>
                      <a:pt x="595" y="286"/>
                      <a:pt x="488" y="13"/>
                      <a:pt x="27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7" name="Google Shape;8107;p32"/>
              <p:cNvSpPr/>
              <p:nvPr/>
            </p:nvSpPr>
            <p:spPr>
              <a:xfrm>
                <a:off x="4574375" y="2764450"/>
                <a:ext cx="14900" cy="12800"/>
              </a:xfrm>
              <a:custGeom>
                <a:rect b="b" l="l" r="r" t="t"/>
                <a:pathLst>
                  <a:path extrusionOk="0" h="512" w="596">
                    <a:moveTo>
                      <a:pt x="262" y="1"/>
                    </a:moveTo>
                    <a:cubicBezTo>
                      <a:pt x="119" y="1"/>
                      <a:pt x="0" y="120"/>
                      <a:pt x="0" y="263"/>
                    </a:cubicBezTo>
                    <a:cubicBezTo>
                      <a:pt x="0" y="410"/>
                      <a:pt x="129" y="512"/>
                      <a:pt x="259" y="512"/>
                    </a:cubicBezTo>
                    <a:cubicBezTo>
                      <a:pt x="320" y="512"/>
                      <a:pt x="380" y="490"/>
                      <a:pt x="429" y="441"/>
                    </a:cubicBezTo>
                    <a:cubicBezTo>
                      <a:pt x="596" y="287"/>
                      <a:pt x="488" y="13"/>
                      <a:pt x="26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8" name="Google Shape;8108;p32"/>
              <p:cNvSpPr/>
              <p:nvPr/>
            </p:nvSpPr>
            <p:spPr>
              <a:xfrm>
                <a:off x="3424225" y="2839175"/>
                <a:ext cx="13425" cy="12825"/>
              </a:xfrm>
              <a:custGeom>
                <a:rect b="b" l="l" r="r" t="t"/>
                <a:pathLst>
                  <a:path extrusionOk="0" h="513" w="537">
                    <a:moveTo>
                      <a:pt x="262" y="0"/>
                    </a:moveTo>
                    <a:cubicBezTo>
                      <a:pt x="120" y="0"/>
                      <a:pt x="1" y="107"/>
                      <a:pt x="1" y="250"/>
                    </a:cubicBezTo>
                    <a:cubicBezTo>
                      <a:pt x="1" y="393"/>
                      <a:pt x="120" y="512"/>
                      <a:pt x="262" y="512"/>
                    </a:cubicBezTo>
                    <a:cubicBezTo>
                      <a:pt x="417" y="512"/>
                      <a:pt x="536" y="393"/>
                      <a:pt x="536" y="250"/>
                    </a:cubicBezTo>
                    <a:cubicBezTo>
                      <a:pt x="536" y="107"/>
                      <a:pt x="417" y="0"/>
                      <a:pt x="2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9" name="Google Shape;8109;p32"/>
              <p:cNvSpPr/>
              <p:nvPr/>
            </p:nvSpPr>
            <p:spPr>
              <a:xfrm>
                <a:off x="3175975" y="2653725"/>
                <a:ext cx="13425" cy="12525"/>
              </a:xfrm>
              <a:custGeom>
                <a:rect b="b" l="l" r="r" t="t"/>
                <a:pathLst>
                  <a:path extrusionOk="0" h="501" w="537">
                    <a:moveTo>
                      <a:pt x="263" y="1"/>
                    </a:moveTo>
                    <a:cubicBezTo>
                      <a:pt x="120" y="1"/>
                      <a:pt x="1" y="108"/>
                      <a:pt x="1" y="251"/>
                    </a:cubicBezTo>
                    <a:cubicBezTo>
                      <a:pt x="1" y="394"/>
                      <a:pt x="120" y="501"/>
                      <a:pt x="263" y="501"/>
                    </a:cubicBezTo>
                    <a:cubicBezTo>
                      <a:pt x="417" y="501"/>
                      <a:pt x="536" y="394"/>
                      <a:pt x="536" y="251"/>
                    </a:cubicBezTo>
                    <a:cubicBezTo>
                      <a:pt x="536" y="108"/>
                      <a:pt x="417" y="1"/>
                      <a:pt x="26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0" name="Google Shape;8110;p32"/>
              <p:cNvSpPr/>
              <p:nvPr/>
            </p:nvSpPr>
            <p:spPr>
              <a:xfrm>
                <a:off x="4679450" y="2461750"/>
                <a:ext cx="13400" cy="12825"/>
              </a:xfrm>
              <a:custGeom>
                <a:rect b="b" l="l" r="r" t="t"/>
                <a:pathLst>
                  <a:path extrusionOk="0" h="513" w="536">
                    <a:moveTo>
                      <a:pt x="262" y="0"/>
                    </a:moveTo>
                    <a:cubicBezTo>
                      <a:pt x="119" y="0"/>
                      <a:pt x="0" y="119"/>
                      <a:pt x="0" y="250"/>
                    </a:cubicBezTo>
                    <a:cubicBezTo>
                      <a:pt x="0" y="393"/>
                      <a:pt x="119" y="512"/>
                      <a:pt x="262" y="512"/>
                    </a:cubicBezTo>
                    <a:cubicBezTo>
                      <a:pt x="417" y="512"/>
                      <a:pt x="536" y="393"/>
                      <a:pt x="536" y="250"/>
                    </a:cubicBezTo>
                    <a:cubicBezTo>
                      <a:pt x="536" y="119"/>
                      <a:pt x="417" y="0"/>
                      <a:pt x="2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1" name="Google Shape;8111;p32"/>
              <p:cNvSpPr/>
              <p:nvPr/>
            </p:nvSpPr>
            <p:spPr>
              <a:xfrm>
                <a:off x="4420475" y="2324825"/>
                <a:ext cx="13425" cy="12525"/>
              </a:xfrm>
              <a:custGeom>
                <a:rect b="b" l="l" r="r" t="t"/>
                <a:pathLst>
                  <a:path extrusionOk="0" h="501" w="537">
                    <a:moveTo>
                      <a:pt x="263" y="0"/>
                    </a:moveTo>
                    <a:cubicBezTo>
                      <a:pt x="120" y="0"/>
                      <a:pt x="1" y="107"/>
                      <a:pt x="1" y="250"/>
                    </a:cubicBezTo>
                    <a:cubicBezTo>
                      <a:pt x="1" y="393"/>
                      <a:pt x="120" y="500"/>
                      <a:pt x="263" y="500"/>
                    </a:cubicBezTo>
                    <a:cubicBezTo>
                      <a:pt x="417" y="500"/>
                      <a:pt x="537" y="393"/>
                      <a:pt x="537" y="250"/>
                    </a:cubicBezTo>
                    <a:cubicBezTo>
                      <a:pt x="537" y="107"/>
                      <a:pt x="417" y="0"/>
                      <a:pt x="26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2" name="Google Shape;8112;p32"/>
              <p:cNvSpPr/>
              <p:nvPr/>
            </p:nvSpPr>
            <p:spPr>
              <a:xfrm>
                <a:off x="4200800" y="2052175"/>
                <a:ext cx="13425" cy="12825"/>
              </a:xfrm>
              <a:custGeom>
                <a:rect b="b" l="l" r="r" t="t"/>
                <a:pathLst>
                  <a:path extrusionOk="0" h="513" w="537">
                    <a:moveTo>
                      <a:pt x="263" y="0"/>
                    </a:moveTo>
                    <a:cubicBezTo>
                      <a:pt x="120" y="0"/>
                      <a:pt x="1" y="119"/>
                      <a:pt x="1" y="262"/>
                    </a:cubicBezTo>
                    <a:cubicBezTo>
                      <a:pt x="1" y="393"/>
                      <a:pt x="120" y="512"/>
                      <a:pt x="263" y="512"/>
                    </a:cubicBezTo>
                    <a:cubicBezTo>
                      <a:pt x="406" y="512"/>
                      <a:pt x="537" y="393"/>
                      <a:pt x="537" y="262"/>
                    </a:cubicBezTo>
                    <a:cubicBezTo>
                      <a:pt x="537" y="119"/>
                      <a:pt x="406" y="0"/>
                      <a:pt x="26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3" name="Google Shape;8113;p32"/>
              <p:cNvSpPr/>
              <p:nvPr/>
            </p:nvSpPr>
            <p:spPr>
              <a:xfrm>
                <a:off x="2892600" y="2091725"/>
                <a:ext cx="14925" cy="12825"/>
              </a:xfrm>
              <a:custGeom>
                <a:rect b="b" l="l" r="r" t="t"/>
                <a:pathLst>
                  <a:path extrusionOk="0" h="513" w="597">
                    <a:moveTo>
                      <a:pt x="243" y="1"/>
                    </a:moveTo>
                    <a:cubicBezTo>
                      <a:pt x="109" y="1"/>
                      <a:pt x="1" y="116"/>
                      <a:pt x="1" y="252"/>
                    </a:cubicBezTo>
                    <a:cubicBezTo>
                      <a:pt x="1" y="407"/>
                      <a:pt x="125" y="512"/>
                      <a:pt x="256" y="512"/>
                    </a:cubicBezTo>
                    <a:cubicBezTo>
                      <a:pt x="316" y="512"/>
                      <a:pt x="378" y="491"/>
                      <a:pt x="430" y="442"/>
                    </a:cubicBezTo>
                    <a:cubicBezTo>
                      <a:pt x="596" y="287"/>
                      <a:pt x="489" y="14"/>
                      <a:pt x="263" y="2"/>
                    </a:cubicBezTo>
                    <a:cubicBezTo>
                      <a:pt x="256" y="1"/>
                      <a:pt x="250" y="1"/>
                      <a:pt x="2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4" name="Google Shape;8114;p32"/>
              <p:cNvSpPr/>
              <p:nvPr/>
            </p:nvSpPr>
            <p:spPr>
              <a:xfrm>
                <a:off x="3100975" y="1773550"/>
                <a:ext cx="14600" cy="12800"/>
              </a:xfrm>
              <a:custGeom>
                <a:rect b="b" l="l" r="r" t="t"/>
                <a:pathLst>
                  <a:path extrusionOk="0" h="512" w="584">
                    <a:moveTo>
                      <a:pt x="262" y="1"/>
                    </a:moveTo>
                    <a:cubicBezTo>
                      <a:pt x="119" y="1"/>
                      <a:pt x="0" y="108"/>
                      <a:pt x="0" y="251"/>
                    </a:cubicBezTo>
                    <a:cubicBezTo>
                      <a:pt x="0" y="407"/>
                      <a:pt x="124" y="511"/>
                      <a:pt x="256" y="511"/>
                    </a:cubicBezTo>
                    <a:cubicBezTo>
                      <a:pt x="316" y="511"/>
                      <a:pt x="377" y="490"/>
                      <a:pt x="429" y="442"/>
                    </a:cubicBezTo>
                    <a:cubicBezTo>
                      <a:pt x="584" y="287"/>
                      <a:pt x="488" y="13"/>
                      <a:pt x="26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5" name="Google Shape;8115;p32"/>
              <p:cNvSpPr/>
              <p:nvPr/>
            </p:nvSpPr>
            <p:spPr>
              <a:xfrm>
                <a:off x="2931900" y="1586050"/>
                <a:ext cx="14600" cy="12775"/>
              </a:xfrm>
              <a:custGeom>
                <a:rect b="b" l="l" r="r" t="t"/>
                <a:pathLst>
                  <a:path extrusionOk="0" h="511" w="584">
                    <a:moveTo>
                      <a:pt x="263" y="0"/>
                    </a:moveTo>
                    <a:cubicBezTo>
                      <a:pt x="120" y="0"/>
                      <a:pt x="1" y="107"/>
                      <a:pt x="1" y="250"/>
                    </a:cubicBezTo>
                    <a:cubicBezTo>
                      <a:pt x="1" y="406"/>
                      <a:pt x="124" y="511"/>
                      <a:pt x="256" y="511"/>
                    </a:cubicBezTo>
                    <a:cubicBezTo>
                      <a:pt x="316" y="511"/>
                      <a:pt x="377" y="489"/>
                      <a:pt x="429" y="441"/>
                    </a:cubicBezTo>
                    <a:cubicBezTo>
                      <a:pt x="584" y="286"/>
                      <a:pt x="489" y="12"/>
                      <a:pt x="26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6" name="Google Shape;8116;p32"/>
              <p:cNvSpPr/>
              <p:nvPr/>
            </p:nvSpPr>
            <p:spPr>
              <a:xfrm>
                <a:off x="3553400" y="1378850"/>
                <a:ext cx="14925" cy="12800"/>
              </a:xfrm>
              <a:custGeom>
                <a:rect b="b" l="l" r="r" t="t"/>
                <a:pathLst>
                  <a:path extrusionOk="0" h="512" w="597">
                    <a:moveTo>
                      <a:pt x="243" y="1"/>
                    </a:moveTo>
                    <a:cubicBezTo>
                      <a:pt x="109" y="1"/>
                      <a:pt x="1" y="115"/>
                      <a:pt x="1" y="251"/>
                    </a:cubicBezTo>
                    <a:cubicBezTo>
                      <a:pt x="1" y="407"/>
                      <a:pt x="130" y="512"/>
                      <a:pt x="262" y="512"/>
                    </a:cubicBezTo>
                    <a:cubicBezTo>
                      <a:pt x="321" y="512"/>
                      <a:pt x="381" y="490"/>
                      <a:pt x="429" y="442"/>
                    </a:cubicBezTo>
                    <a:cubicBezTo>
                      <a:pt x="596" y="275"/>
                      <a:pt x="489" y="1"/>
                      <a:pt x="263" y="1"/>
                    </a:cubicBezTo>
                    <a:cubicBezTo>
                      <a:pt x="256" y="1"/>
                      <a:pt x="250" y="1"/>
                      <a:pt x="2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7" name="Google Shape;8117;p32"/>
              <p:cNvSpPr/>
              <p:nvPr/>
            </p:nvSpPr>
            <p:spPr>
              <a:xfrm>
                <a:off x="3559950" y="2535850"/>
                <a:ext cx="14925" cy="12800"/>
              </a:xfrm>
              <a:custGeom>
                <a:rect b="b" l="l" r="r" t="t"/>
                <a:pathLst>
                  <a:path extrusionOk="0" h="512" w="597">
                    <a:moveTo>
                      <a:pt x="275" y="1"/>
                    </a:moveTo>
                    <a:cubicBezTo>
                      <a:pt x="132" y="1"/>
                      <a:pt x="13" y="108"/>
                      <a:pt x="1" y="251"/>
                    </a:cubicBezTo>
                    <a:cubicBezTo>
                      <a:pt x="1" y="406"/>
                      <a:pt x="130" y="511"/>
                      <a:pt x="265" y="511"/>
                    </a:cubicBezTo>
                    <a:cubicBezTo>
                      <a:pt x="327" y="511"/>
                      <a:pt x="389" y="490"/>
                      <a:pt x="441" y="441"/>
                    </a:cubicBezTo>
                    <a:cubicBezTo>
                      <a:pt x="596" y="287"/>
                      <a:pt x="501" y="13"/>
                      <a:pt x="27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8" name="Google Shape;8118;p32"/>
              <p:cNvSpPr/>
              <p:nvPr/>
            </p:nvSpPr>
            <p:spPr>
              <a:xfrm>
                <a:off x="3821900" y="2024775"/>
                <a:ext cx="14900" cy="12575"/>
              </a:xfrm>
              <a:custGeom>
                <a:rect b="b" l="l" r="r" t="t"/>
                <a:pathLst>
                  <a:path extrusionOk="0" h="503" w="596">
                    <a:moveTo>
                      <a:pt x="253" y="0"/>
                    </a:moveTo>
                    <a:cubicBezTo>
                      <a:pt x="109" y="0"/>
                      <a:pt x="0" y="115"/>
                      <a:pt x="0" y="251"/>
                    </a:cubicBezTo>
                    <a:cubicBezTo>
                      <a:pt x="0" y="404"/>
                      <a:pt x="125" y="502"/>
                      <a:pt x="254" y="502"/>
                    </a:cubicBezTo>
                    <a:cubicBezTo>
                      <a:pt x="316" y="502"/>
                      <a:pt x="379" y="480"/>
                      <a:pt x="429" y="429"/>
                    </a:cubicBezTo>
                    <a:cubicBezTo>
                      <a:pt x="596" y="275"/>
                      <a:pt x="488" y="1"/>
                      <a:pt x="274" y="1"/>
                    </a:cubicBezTo>
                    <a:cubicBezTo>
                      <a:pt x="267" y="0"/>
                      <a:pt x="260" y="0"/>
                      <a:pt x="25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9" name="Google Shape;8119;p32"/>
              <p:cNvSpPr/>
              <p:nvPr/>
            </p:nvSpPr>
            <p:spPr>
              <a:xfrm>
                <a:off x="3681400" y="3347875"/>
                <a:ext cx="14900" cy="12850"/>
              </a:xfrm>
              <a:custGeom>
                <a:rect b="b" l="l" r="r" t="t"/>
                <a:pathLst>
                  <a:path extrusionOk="0" h="514" w="596">
                    <a:moveTo>
                      <a:pt x="262" y="0"/>
                    </a:moveTo>
                    <a:cubicBezTo>
                      <a:pt x="120" y="0"/>
                      <a:pt x="1" y="119"/>
                      <a:pt x="1" y="262"/>
                    </a:cubicBezTo>
                    <a:cubicBezTo>
                      <a:pt x="1" y="415"/>
                      <a:pt x="126" y="513"/>
                      <a:pt x="254" y="513"/>
                    </a:cubicBezTo>
                    <a:cubicBezTo>
                      <a:pt x="316" y="513"/>
                      <a:pt x="379" y="491"/>
                      <a:pt x="429" y="441"/>
                    </a:cubicBezTo>
                    <a:cubicBezTo>
                      <a:pt x="596" y="286"/>
                      <a:pt x="489" y="12"/>
                      <a:pt x="2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0" name="Google Shape;8120;p32"/>
              <p:cNvSpPr/>
              <p:nvPr/>
            </p:nvSpPr>
            <p:spPr>
              <a:xfrm>
                <a:off x="3958825" y="3324350"/>
                <a:ext cx="14900" cy="12800"/>
              </a:xfrm>
              <a:custGeom>
                <a:rect b="b" l="l" r="r" t="t"/>
                <a:pathLst>
                  <a:path extrusionOk="0" h="512" w="596">
                    <a:moveTo>
                      <a:pt x="262" y="0"/>
                    </a:moveTo>
                    <a:cubicBezTo>
                      <a:pt x="119" y="0"/>
                      <a:pt x="0" y="119"/>
                      <a:pt x="0" y="262"/>
                    </a:cubicBezTo>
                    <a:cubicBezTo>
                      <a:pt x="0" y="409"/>
                      <a:pt x="129" y="511"/>
                      <a:pt x="259" y="511"/>
                    </a:cubicBezTo>
                    <a:cubicBezTo>
                      <a:pt x="319" y="511"/>
                      <a:pt x="380" y="490"/>
                      <a:pt x="429" y="441"/>
                    </a:cubicBezTo>
                    <a:cubicBezTo>
                      <a:pt x="595" y="286"/>
                      <a:pt x="488" y="12"/>
                      <a:pt x="2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1" name="Google Shape;8121;p32"/>
              <p:cNvSpPr/>
              <p:nvPr/>
            </p:nvSpPr>
            <p:spPr>
              <a:xfrm>
                <a:off x="4214200" y="3088300"/>
                <a:ext cx="14625" cy="12800"/>
              </a:xfrm>
              <a:custGeom>
                <a:rect b="b" l="l" r="r" t="t"/>
                <a:pathLst>
                  <a:path extrusionOk="0" h="512" w="585">
                    <a:moveTo>
                      <a:pt x="263" y="1"/>
                    </a:moveTo>
                    <a:cubicBezTo>
                      <a:pt x="120" y="1"/>
                      <a:pt x="1" y="108"/>
                      <a:pt x="1" y="251"/>
                    </a:cubicBezTo>
                    <a:cubicBezTo>
                      <a:pt x="1" y="406"/>
                      <a:pt x="125" y="511"/>
                      <a:pt x="256" y="511"/>
                    </a:cubicBezTo>
                    <a:cubicBezTo>
                      <a:pt x="316" y="511"/>
                      <a:pt x="377" y="490"/>
                      <a:pt x="429" y="441"/>
                    </a:cubicBezTo>
                    <a:cubicBezTo>
                      <a:pt x="584" y="287"/>
                      <a:pt x="489" y="13"/>
                      <a:pt x="26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2" name="Google Shape;8122;p32"/>
              <p:cNvSpPr/>
              <p:nvPr/>
            </p:nvSpPr>
            <p:spPr>
              <a:xfrm>
                <a:off x="2329450" y="1421425"/>
                <a:ext cx="14600" cy="12800"/>
              </a:xfrm>
              <a:custGeom>
                <a:rect b="b" l="l" r="r" t="t"/>
                <a:pathLst>
                  <a:path extrusionOk="0" h="512" w="584">
                    <a:moveTo>
                      <a:pt x="262" y="1"/>
                    </a:moveTo>
                    <a:cubicBezTo>
                      <a:pt x="119" y="1"/>
                      <a:pt x="0" y="108"/>
                      <a:pt x="0" y="263"/>
                    </a:cubicBezTo>
                    <a:cubicBezTo>
                      <a:pt x="0" y="410"/>
                      <a:pt x="123" y="512"/>
                      <a:pt x="254" y="512"/>
                    </a:cubicBezTo>
                    <a:cubicBezTo>
                      <a:pt x="314" y="512"/>
                      <a:pt x="376" y="490"/>
                      <a:pt x="429" y="441"/>
                    </a:cubicBezTo>
                    <a:cubicBezTo>
                      <a:pt x="584" y="287"/>
                      <a:pt x="488" y="13"/>
                      <a:pt x="26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3" name="Google Shape;8123;p32"/>
              <p:cNvSpPr/>
              <p:nvPr/>
            </p:nvSpPr>
            <p:spPr>
              <a:xfrm>
                <a:off x="1648400" y="3363925"/>
                <a:ext cx="32175" cy="32475"/>
              </a:xfrm>
              <a:custGeom>
                <a:rect b="b" l="l" r="r" t="t"/>
                <a:pathLst>
                  <a:path extrusionOk="0" h="1299" w="1287">
                    <a:moveTo>
                      <a:pt x="489" y="1"/>
                    </a:moveTo>
                    <a:lnTo>
                      <a:pt x="489" y="501"/>
                    </a:lnTo>
                    <a:lnTo>
                      <a:pt x="1" y="656"/>
                    </a:lnTo>
                    <a:lnTo>
                      <a:pt x="489" y="811"/>
                    </a:lnTo>
                    <a:lnTo>
                      <a:pt x="489" y="1299"/>
                    </a:lnTo>
                    <a:lnTo>
                      <a:pt x="799" y="906"/>
                    </a:lnTo>
                    <a:lnTo>
                      <a:pt x="1287" y="1061"/>
                    </a:lnTo>
                    <a:lnTo>
                      <a:pt x="989" y="656"/>
                    </a:lnTo>
                    <a:lnTo>
                      <a:pt x="1287" y="251"/>
                    </a:lnTo>
                    <a:lnTo>
                      <a:pt x="799" y="406"/>
                    </a:lnTo>
                    <a:lnTo>
                      <a:pt x="48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4" name="Google Shape;8124;p32"/>
              <p:cNvSpPr/>
              <p:nvPr/>
            </p:nvSpPr>
            <p:spPr>
              <a:xfrm>
                <a:off x="1724025" y="3057950"/>
                <a:ext cx="32450" cy="32775"/>
              </a:xfrm>
              <a:custGeom>
                <a:rect b="b" l="l" r="r" t="t"/>
                <a:pathLst>
                  <a:path extrusionOk="0" h="1311" w="1298">
                    <a:moveTo>
                      <a:pt x="500" y="0"/>
                    </a:moveTo>
                    <a:lnTo>
                      <a:pt x="500" y="500"/>
                    </a:lnTo>
                    <a:lnTo>
                      <a:pt x="0" y="655"/>
                    </a:lnTo>
                    <a:lnTo>
                      <a:pt x="500" y="810"/>
                    </a:lnTo>
                    <a:lnTo>
                      <a:pt x="500" y="1310"/>
                    </a:lnTo>
                    <a:lnTo>
                      <a:pt x="810" y="905"/>
                    </a:lnTo>
                    <a:lnTo>
                      <a:pt x="1298" y="1060"/>
                    </a:lnTo>
                    <a:lnTo>
                      <a:pt x="988" y="655"/>
                    </a:lnTo>
                    <a:lnTo>
                      <a:pt x="1298" y="250"/>
                    </a:lnTo>
                    <a:lnTo>
                      <a:pt x="810" y="405"/>
                    </a:lnTo>
                    <a:lnTo>
                      <a:pt x="5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5" name="Google Shape;8125;p32"/>
              <p:cNvSpPr/>
              <p:nvPr/>
            </p:nvSpPr>
            <p:spPr>
              <a:xfrm>
                <a:off x="1903200" y="3678850"/>
                <a:ext cx="32175" cy="32475"/>
              </a:xfrm>
              <a:custGeom>
                <a:rect b="b" l="l" r="r" t="t"/>
                <a:pathLst>
                  <a:path extrusionOk="0" h="1299" w="1287">
                    <a:moveTo>
                      <a:pt x="489" y="1"/>
                    </a:moveTo>
                    <a:lnTo>
                      <a:pt x="489" y="501"/>
                    </a:lnTo>
                    <a:lnTo>
                      <a:pt x="1" y="656"/>
                    </a:lnTo>
                    <a:lnTo>
                      <a:pt x="489" y="810"/>
                    </a:lnTo>
                    <a:lnTo>
                      <a:pt x="489" y="1299"/>
                    </a:lnTo>
                    <a:lnTo>
                      <a:pt x="798" y="906"/>
                    </a:lnTo>
                    <a:lnTo>
                      <a:pt x="1286" y="1048"/>
                    </a:lnTo>
                    <a:lnTo>
                      <a:pt x="989" y="656"/>
                    </a:lnTo>
                    <a:lnTo>
                      <a:pt x="1286" y="251"/>
                    </a:lnTo>
                    <a:lnTo>
                      <a:pt x="798" y="406"/>
                    </a:lnTo>
                    <a:lnTo>
                      <a:pt x="48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6" name="Google Shape;8126;p32"/>
              <p:cNvSpPr/>
              <p:nvPr/>
            </p:nvSpPr>
            <p:spPr>
              <a:xfrm>
                <a:off x="1379325" y="3424650"/>
                <a:ext cx="7775" cy="6650"/>
              </a:xfrm>
              <a:custGeom>
                <a:rect b="b" l="l" r="r" t="t"/>
                <a:pathLst>
                  <a:path extrusionOk="0" h="266" w="311">
                    <a:moveTo>
                      <a:pt x="143" y="1"/>
                    </a:moveTo>
                    <a:cubicBezTo>
                      <a:pt x="72" y="1"/>
                      <a:pt x="1" y="60"/>
                      <a:pt x="1" y="132"/>
                    </a:cubicBezTo>
                    <a:cubicBezTo>
                      <a:pt x="1" y="213"/>
                      <a:pt x="66" y="266"/>
                      <a:pt x="135" y="266"/>
                    </a:cubicBezTo>
                    <a:cubicBezTo>
                      <a:pt x="167" y="266"/>
                      <a:pt x="200" y="254"/>
                      <a:pt x="227" y="227"/>
                    </a:cubicBezTo>
                    <a:cubicBezTo>
                      <a:pt x="310" y="144"/>
                      <a:pt x="251" y="13"/>
                      <a:pt x="1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7" name="Google Shape;8127;p32"/>
              <p:cNvSpPr/>
              <p:nvPr/>
            </p:nvSpPr>
            <p:spPr>
              <a:xfrm>
                <a:off x="1782650" y="3521700"/>
                <a:ext cx="7775" cy="6450"/>
              </a:xfrm>
              <a:custGeom>
                <a:rect b="b" l="l" r="r" t="t"/>
                <a:pathLst>
                  <a:path extrusionOk="0" h="258" w="311">
                    <a:moveTo>
                      <a:pt x="143" y="0"/>
                    </a:moveTo>
                    <a:cubicBezTo>
                      <a:pt x="60" y="0"/>
                      <a:pt x="1" y="48"/>
                      <a:pt x="1" y="131"/>
                    </a:cubicBezTo>
                    <a:cubicBezTo>
                      <a:pt x="1" y="206"/>
                      <a:pt x="70" y="258"/>
                      <a:pt x="141" y="258"/>
                    </a:cubicBezTo>
                    <a:cubicBezTo>
                      <a:pt x="171" y="258"/>
                      <a:pt x="202" y="248"/>
                      <a:pt x="227" y="226"/>
                    </a:cubicBezTo>
                    <a:cubicBezTo>
                      <a:pt x="310" y="143"/>
                      <a:pt x="251" y="0"/>
                      <a:pt x="14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8" name="Google Shape;8128;p32"/>
              <p:cNvSpPr/>
              <p:nvPr/>
            </p:nvSpPr>
            <p:spPr>
              <a:xfrm>
                <a:off x="1982375" y="3265125"/>
                <a:ext cx="7475" cy="6650"/>
              </a:xfrm>
              <a:custGeom>
                <a:rect b="b" l="l" r="r" t="t"/>
                <a:pathLst>
                  <a:path extrusionOk="0" h="266" w="299">
                    <a:moveTo>
                      <a:pt x="132" y="0"/>
                    </a:moveTo>
                    <a:cubicBezTo>
                      <a:pt x="60" y="0"/>
                      <a:pt x="1" y="60"/>
                      <a:pt x="1" y="131"/>
                    </a:cubicBezTo>
                    <a:cubicBezTo>
                      <a:pt x="1" y="212"/>
                      <a:pt x="61" y="265"/>
                      <a:pt x="126" y="265"/>
                    </a:cubicBezTo>
                    <a:cubicBezTo>
                      <a:pt x="156" y="265"/>
                      <a:pt x="188" y="253"/>
                      <a:pt x="215" y="226"/>
                    </a:cubicBezTo>
                    <a:cubicBezTo>
                      <a:pt x="298" y="143"/>
                      <a:pt x="251" y="0"/>
                      <a:pt x="13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9" name="Google Shape;8129;p32"/>
              <p:cNvSpPr/>
              <p:nvPr/>
            </p:nvSpPr>
            <p:spPr>
              <a:xfrm>
                <a:off x="1567150" y="3227300"/>
                <a:ext cx="7750" cy="6475"/>
              </a:xfrm>
              <a:custGeom>
                <a:rect b="b" l="l" r="r" t="t"/>
                <a:pathLst>
                  <a:path extrusionOk="0" h="259" w="310">
                    <a:moveTo>
                      <a:pt x="143" y="1"/>
                    </a:moveTo>
                    <a:cubicBezTo>
                      <a:pt x="72" y="1"/>
                      <a:pt x="0" y="61"/>
                      <a:pt x="0" y="132"/>
                    </a:cubicBezTo>
                    <a:cubicBezTo>
                      <a:pt x="0" y="207"/>
                      <a:pt x="70" y="258"/>
                      <a:pt x="140" y="258"/>
                    </a:cubicBezTo>
                    <a:cubicBezTo>
                      <a:pt x="171" y="258"/>
                      <a:pt x="201" y="249"/>
                      <a:pt x="227" y="227"/>
                    </a:cubicBezTo>
                    <a:cubicBezTo>
                      <a:pt x="310" y="144"/>
                      <a:pt x="250" y="1"/>
                      <a:pt x="1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0" name="Google Shape;8130;p32"/>
              <p:cNvSpPr/>
              <p:nvPr/>
            </p:nvSpPr>
            <p:spPr>
              <a:xfrm>
                <a:off x="1779375" y="3314800"/>
                <a:ext cx="14900" cy="12725"/>
              </a:xfrm>
              <a:custGeom>
                <a:rect b="b" l="l" r="r" t="t"/>
                <a:pathLst>
                  <a:path extrusionOk="0" h="509" w="596">
                    <a:moveTo>
                      <a:pt x="255" y="1"/>
                    </a:moveTo>
                    <a:cubicBezTo>
                      <a:pt x="121" y="1"/>
                      <a:pt x="12" y="115"/>
                      <a:pt x="1" y="251"/>
                    </a:cubicBezTo>
                    <a:cubicBezTo>
                      <a:pt x="1" y="404"/>
                      <a:pt x="125" y="508"/>
                      <a:pt x="258" y="508"/>
                    </a:cubicBezTo>
                    <a:cubicBezTo>
                      <a:pt x="322" y="508"/>
                      <a:pt x="387" y="484"/>
                      <a:pt x="441" y="430"/>
                    </a:cubicBezTo>
                    <a:cubicBezTo>
                      <a:pt x="596" y="275"/>
                      <a:pt x="501" y="1"/>
                      <a:pt x="274" y="1"/>
                    </a:cubicBezTo>
                    <a:cubicBezTo>
                      <a:pt x="268" y="1"/>
                      <a:pt x="261" y="1"/>
                      <a:pt x="25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1" name="Google Shape;8131;p32"/>
              <p:cNvSpPr/>
              <p:nvPr/>
            </p:nvSpPr>
            <p:spPr>
              <a:xfrm>
                <a:off x="1654350" y="4108075"/>
                <a:ext cx="32175" cy="32475"/>
              </a:xfrm>
              <a:custGeom>
                <a:rect b="b" l="l" r="r" t="t"/>
                <a:pathLst>
                  <a:path extrusionOk="0" h="1299" w="1287">
                    <a:moveTo>
                      <a:pt x="489" y="1"/>
                    </a:moveTo>
                    <a:lnTo>
                      <a:pt x="489" y="489"/>
                    </a:lnTo>
                    <a:lnTo>
                      <a:pt x="1" y="643"/>
                    </a:lnTo>
                    <a:lnTo>
                      <a:pt x="489" y="798"/>
                    </a:lnTo>
                    <a:lnTo>
                      <a:pt x="489" y="1298"/>
                    </a:lnTo>
                    <a:lnTo>
                      <a:pt x="799" y="893"/>
                    </a:lnTo>
                    <a:lnTo>
                      <a:pt x="1287" y="1048"/>
                    </a:lnTo>
                    <a:lnTo>
                      <a:pt x="989" y="643"/>
                    </a:lnTo>
                    <a:lnTo>
                      <a:pt x="1287" y="251"/>
                    </a:lnTo>
                    <a:lnTo>
                      <a:pt x="799" y="393"/>
                    </a:lnTo>
                    <a:lnTo>
                      <a:pt x="48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2" name="Google Shape;8132;p32"/>
              <p:cNvSpPr/>
              <p:nvPr/>
            </p:nvSpPr>
            <p:spPr>
              <a:xfrm>
                <a:off x="1129400" y="3853850"/>
                <a:ext cx="9350" cy="6600"/>
              </a:xfrm>
              <a:custGeom>
                <a:rect b="b" l="l" r="r" t="t"/>
                <a:pathLst>
                  <a:path extrusionOk="0" h="264" w="374">
                    <a:moveTo>
                      <a:pt x="166" y="0"/>
                    </a:moveTo>
                    <a:cubicBezTo>
                      <a:pt x="0" y="0"/>
                      <a:pt x="3" y="264"/>
                      <a:pt x="176" y="264"/>
                    </a:cubicBezTo>
                    <a:cubicBezTo>
                      <a:pt x="179" y="264"/>
                      <a:pt x="183" y="264"/>
                      <a:pt x="187" y="264"/>
                    </a:cubicBezTo>
                    <a:cubicBezTo>
                      <a:pt x="191" y="264"/>
                      <a:pt x="194" y="264"/>
                      <a:pt x="198" y="264"/>
                    </a:cubicBezTo>
                    <a:cubicBezTo>
                      <a:pt x="370" y="264"/>
                      <a:pt x="374" y="0"/>
                      <a:pt x="208" y="0"/>
                    </a:cubicBezTo>
                    <a:cubicBezTo>
                      <a:pt x="201" y="0"/>
                      <a:pt x="194" y="1"/>
                      <a:pt x="187" y="2"/>
                    </a:cubicBezTo>
                    <a:cubicBezTo>
                      <a:pt x="179" y="1"/>
                      <a:pt x="172" y="0"/>
                      <a:pt x="16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3" name="Google Shape;8133;p32"/>
              <p:cNvSpPr/>
              <p:nvPr/>
            </p:nvSpPr>
            <p:spPr>
              <a:xfrm>
                <a:off x="1533800" y="3950625"/>
                <a:ext cx="7775" cy="6650"/>
              </a:xfrm>
              <a:custGeom>
                <a:rect b="b" l="l" r="r" t="t"/>
                <a:pathLst>
                  <a:path extrusionOk="0" h="266" w="311">
                    <a:moveTo>
                      <a:pt x="144" y="0"/>
                    </a:moveTo>
                    <a:cubicBezTo>
                      <a:pt x="72" y="0"/>
                      <a:pt x="13" y="60"/>
                      <a:pt x="1" y="131"/>
                    </a:cubicBezTo>
                    <a:cubicBezTo>
                      <a:pt x="1" y="212"/>
                      <a:pt x="67" y="265"/>
                      <a:pt x="135" y="265"/>
                    </a:cubicBezTo>
                    <a:cubicBezTo>
                      <a:pt x="167" y="265"/>
                      <a:pt x="200" y="253"/>
                      <a:pt x="227" y="226"/>
                    </a:cubicBezTo>
                    <a:cubicBezTo>
                      <a:pt x="310" y="143"/>
                      <a:pt x="251" y="12"/>
                      <a:pt x="14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4" name="Google Shape;8134;p32"/>
              <p:cNvSpPr/>
              <p:nvPr/>
            </p:nvSpPr>
            <p:spPr>
              <a:xfrm>
                <a:off x="1733550" y="3694025"/>
                <a:ext cx="7450" cy="6675"/>
              </a:xfrm>
              <a:custGeom>
                <a:rect b="b" l="l" r="r" t="t"/>
                <a:pathLst>
                  <a:path extrusionOk="0" h="267" w="298">
                    <a:moveTo>
                      <a:pt x="131" y="1"/>
                    </a:moveTo>
                    <a:cubicBezTo>
                      <a:pt x="60" y="1"/>
                      <a:pt x="0" y="60"/>
                      <a:pt x="0" y="132"/>
                    </a:cubicBezTo>
                    <a:cubicBezTo>
                      <a:pt x="0" y="213"/>
                      <a:pt x="60" y="266"/>
                      <a:pt x="125" y="266"/>
                    </a:cubicBezTo>
                    <a:cubicBezTo>
                      <a:pt x="156" y="266"/>
                      <a:pt x="187" y="254"/>
                      <a:pt x="214" y="227"/>
                    </a:cubicBezTo>
                    <a:cubicBezTo>
                      <a:pt x="298" y="144"/>
                      <a:pt x="250" y="13"/>
                      <a:pt x="13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5" name="Google Shape;8135;p32"/>
              <p:cNvSpPr/>
              <p:nvPr/>
            </p:nvSpPr>
            <p:spPr>
              <a:xfrm>
                <a:off x="1318300" y="3656225"/>
                <a:ext cx="7775" cy="6650"/>
              </a:xfrm>
              <a:custGeom>
                <a:rect b="b" l="l" r="r" t="t"/>
                <a:pathLst>
                  <a:path extrusionOk="0" h="266" w="311">
                    <a:moveTo>
                      <a:pt x="144" y="1"/>
                    </a:moveTo>
                    <a:cubicBezTo>
                      <a:pt x="72" y="1"/>
                      <a:pt x="13" y="60"/>
                      <a:pt x="1" y="132"/>
                    </a:cubicBezTo>
                    <a:cubicBezTo>
                      <a:pt x="1" y="213"/>
                      <a:pt x="66" y="266"/>
                      <a:pt x="135" y="266"/>
                    </a:cubicBezTo>
                    <a:cubicBezTo>
                      <a:pt x="167" y="266"/>
                      <a:pt x="200" y="254"/>
                      <a:pt x="227" y="227"/>
                    </a:cubicBezTo>
                    <a:cubicBezTo>
                      <a:pt x="310" y="144"/>
                      <a:pt x="251" y="13"/>
                      <a:pt x="14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6" name="Google Shape;8136;p32"/>
              <p:cNvSpPr/>
              <p:nvPr/>
            </p:nvSpPr>
            <p:spPr>
              <a:xfrm>
                <a:off x="1530525" y="3743750"/>
                <a:ext cx="14925" cy="12800"/>
              </a:xfrm>
              <a:custGeom>
                <a:rect b="b" l="l" r="r" t="t"/>
                <a:pathLst>
                  <a:path extrusionOk="0" h="512" w="597">
                    <a:moveTo>
                      <a:pt x="275" y="0"/>
                    </a:moveTo>
                    <a:cubicBezTo>
                      <a:pt x="132" y="0"/>
                      <a:pt x="13" y="107"/>
                      <a:pt x="1" y="262"/>
                    </a:cubicBezTo>
                    <a:cubicBezTo>
                      <a:pt x="1" y="409"/>
                      <a:pt x="129" y="511"/>
                      <a:pt x="264" y="511"/>
                    </a:cubicBezTo>
                    <a:cubicBezTo>
                      <a:pt x="326" y="511"/>
                      <a:pt x="389" y="490"/>
                      <a:pt x="441" y="441"/>
                    </a:cubicBezTo>
                    <a:cubicBezTo>
                      <a:pt x="596" y="286"/>
                      <a:pt x="501" y="12"/>
                      <a:pt x="27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7" name="Google Shape;8137;p32"/>
              <p:cNvSpPr/>
              <p:nvPr/>
            </p:nvSpPr>
            <p:spPr>
              <a:xfrm>
                <a:off x="844725" y="3330900"/>
                <a:ext cx="31875" cy="33650"/>
              </a:xfrm>
              <a:custGeom>
                <a:rect b="b" l="l" r="r" t="t"/>
                <a:pathLst>
                  <a:path extrusionOk="0" h="1346" w="1275">
                    <a:moveTo>
                      <a:pt x="727" y="0"/>
                    </a:moveTo>
                    <a:lnTo>
                      <a:pt x="489" y="453"/>
                    </a:lnTo>
                    <a:lnTo>
                      <a:pt x="1" y="358"/>
                    </a:lnTo>
                    <a:lnTo>
                      <a:pt x="334" y="739"/>
                    </a:lnTo>
                    <a:lnTo>
                      <a:pt x="84" y="1191"/>
                    </a:lnTo>
                    <a:lnTo>
                      <a:pt x="84" y="1191"/>
                    </a:lnTo>
                    <a:lnTo>
                      <a:pt x="537" y="965"/>
                    </a:lnTo>
                    <a:lnTo>
                      <a:pt x="870" y="1346"/>
                    </a:lnTo>
                    <a:lnTo>
                      <a:pt x="822" y="834"/>
                    </a:lnTo>
                    <a:lnTo>
                      <a:pt x="1275" y="608"/>
                    </a:lnTo>
                    <a:lnTo>
                      <a:pt x="787" y="512"/>
                    </a:lnTo>
                    <a:lnTo>
                      <a:pt x="72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8" name="Google Shape;8138;p32"/>
              <p:cNvSpPr/>
              <p:nvPr/>
            </p:nvSpPr>
            <p:spPr>
              <a:xfrm>
                <a:off x="1221925" y="2868625"/>
                <a:ext cx="7700" cy="6600"/>
              </a:xfrm>
              <a:custGeom>
                <a:rect b="b" l="l" r="r" t="t"/>
                <a:pathLst>
                  <a:path extrusionOk="0" h="264" w="308">
                    <a:moveTo>
                      <a:pt x="174" y="0"/>
                    </a:moveTo>
                    <a:cubicBezTo>
                      <a:pt x="74" y="0"/>
                      <a:pt x="1" y="113"/>
                      <a:pt x="58" y="203"/>
                    </a:cubicBezTo>
                    <a:cubicBezTo>
                      <a:pt x="83" y="244"/>
                      <a:pt x="124" y="263"/>
                      <a:pt x="164" y="263"/>
                    </a:cubicBezTo>
                    <a:cubicBezTo>
                      <a:pt x="218" y="263"/>
                      <a:pt x="270" y="229"/>
                      <a:pt x="284" y="168"/>
                    </a:cubicBezTo>
                    <a:cubicBezTo>
                      <a:pt x="308" y="96"/>
                      <a:pt x="260" y="25"/>
                      <a:pt x="189" y="1"/>
                    </a:cubicBezTo>
                    <a:cubicBezTo>
                      <a:pt x="184" y="0"/>
                      <a:pt x="179" y="0"/>
                      <a:pt x="17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9" name="Google Shape;8139;p32"/>
              <p:cNvSpPr/>
              <p:nvPr/>
            </p:nvSpPr>
            <p:spPr>
              <a:xfrm>
                <a:off x="1048500" y="3245700"/>
                <a:ext cx="7900" cy="6350"/>
              </a:xfrm>
              <a:custGeom>
                <a:rect b="b" l="l" r="r" t="t"/>
                <a:pathLst>
                  <a:path extrusionOk="0" h="254" w="316">
                    <a:moveTo>
                      <a:pt x="166" y="0"/>
                    </a:moveTo>
                    <a:cubicBezTo>
                      <a:pt x="64" y="0"/>
                      <a:pt x="0" y="107"/>
                      <a:pt x="65" y="194"/>
                    </a:cubicBezTo>
                    <a:cubicBezTo>
                      <a:pt x="91" y="234"/>
                      <a:pt x="131" y="253"/>
                      <a:pt x="171" y="253"/>
                    </a:cubicBezTo>
                    <a:cubicBezTo>
                      <a:pt x="225" y="253"/>
                      <a:pt x="278" y="219"/>
                      <a:pt x="291" y="158"/>
                    </a:cubicBezTo>
                    <a:cubicBezTo>
                      <a:pt x="315" y="87"/>
                      <a:pt x="268" y="15"/>
                      <a:pt x="196" y="3"/>
                    </a:cubicBezTo>
                    <a:cubicBezTo>
                      <a:pt x="186" y="1"/>
                      <a:pt x="176" y="0"/>
                      <a:pt x="16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0" name="Google Shape;8140;p32"/>
              <p:cNvSpPr/>
              <p:nvPr/>
            </p:nvSpPr>
            <p:spPr>
              <a:xfrm>
                <a:off x="1261325" y="3491250"/>
                <a:ext cx="7900" cy="6350"/>
              </a:xfrm>
              <a:custGeom>
                <a:rect b="b" l="l" r="r" t="t"/>
                <a:pathLst>
                  <a:path extrusionOk="0" h="254" w="316">
                    <a:moveTo>
                      <a:pt x="166" y="1"/>
                    </a:moveTo>
                    <a:cubicBezTo>
                      <a:pt x="64" y="1"/>
                      <a:pt x="0" y="107"/>
                      <a:pt x="65" y="194"/>
                    </a:cubicBezTo>
                    <a:cubicBezTo>
                      <a:pt x="91" y="235"/>
                      <a:pt x="131" y="254"/>
                      <a:pt x="172" y="254"/>
                    </a:cubicBezTo>
                    <a:cubicBezTo>
                      <a:pt x="227" y="254"/>
                      <a:pt x="283" y="220"/>
                      <a:pt x="303" y="159"/>
                    </a:cubicBezTo>
                    <a:cubicBezTo>
                      <a:pt x="315" y="87"/>
                      <a:pt x="268" y="16"/>
                      <a:pt x="196" y="4"/>
                    </a:cubicBezTo>
                    <a:cubicBezTo>
                      <a:pt x="186" y="2"/>
                      <a:pt x="176" y="1"/>
                      <a:pt x="16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1" name="Google Shape;8141;p32"/>
              <p:cNvSpPr/>
              <p:nvPr/>
            </p:nvSpPr>
            <p:spPr>
              <a:xfrm>
                <a:off x="1378425" y="3091225"/>
                <a:ext cx="8525" cy="6925"/>
              </a:xfrm>
              <a:custGeom>
                <a:rect b="b" l="l" r="r" t="t"/>
                <a:pathLst>
                  <a:path extrusionOk="0" h="277" w="341">
                    <a:moveTo>
                      <a:pt x="186" y="0"/>
                    </a:moveTo>
                    <a:cubicBezTo>
                      <a:pt x="159" y="0"/>
                      <a:pt x="132" y="9"/>
                      <a:pt x="108" y="27"/>
                    </a:cubicBezTo>
                    <a:cubicBezTo>
                      <a:pt x="1" y="98"/>
                      <a:pt x="48" y="253"/>
                      <a:pt x="179" y="277"/>
                    </a:cubicBezTo>
                    <a:cubicBezTo>
                      <a:pt x="239" y="277"/>
                      <a:pt x="310" y="229"/>
                      <a:pt x="322" y="170"/>
                    </a:cubicBezTo>
                    <a:cubicBezTo>
                      <a:pt x="340" y="72"/>
                      <a:pt x="265" y="0"/>
                      <a:pt x="18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2" name="Google Shape;8142;p32"/>
              <p:cNvSpPr/>
              <p:nvPr/>
            </p:nvSpPr>
            <p:spPr>
              <a:xfrm>
                <a:off x="1244750" y="3281925"/>
                <a:ext cx="14950" cy="12700"/>
              </a:xfrm>
              <a:custGeom>
                <a:rect b="b" l="l" r="r" t="t"/>
                <a:pathLst>
                  <a:path extrusionOk="0" h="508" w="598">
                    <a:moveTo>
                      <a:pt x="313" y="1"/>
                    </a:moveTo>
                    <a:cubicBezTo>
                      <a:pt x="120" y="1"/>
                      <a:pt x="0" y="214"/>
                      <a:pt x="109" y="388"/>
                    </a:cubicBezTo>
                    <a:cubicBezTo>
                      <a:pt x="160" y="469"/>
                      <a:pt x="241" y="507"/>
                      <a:pt x="321" y="507"/>
                    </a:cubicBezTo>
                    <a:cubicBezTo>
                      <a:pt x="429" y="507"/>
                      <a:pt x="534" y="439"/>
                      <a:pt x="562" y="316"/>
                    </a:cubicBezTo>
                    <a:cubicBezTo>
                      <a:pt x="597" y="173"/>
                      <a:pt x="502" y="31"/>
                      <a:pt x="371" y="7"/>
                    </a:cubicBezTo>
                    <a:cubicBezTo>
                      <a:pt x="351" y="3"/>
                      <a:pt x="332" y="1"/>
                      <a:pt x="31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8143" name="Google Shape;8143;p32"/>
          <p:cNvSpPr txBox="1"/>
          <p:nvPr>
            <p:ph hasCustomPrompt="1" type="title"/>
          </p:nvPr>
        </p:nvSpPr>
        <p:spPr>
          <a:xfrm>
            <a:off x="3834475" y="641155"/>
            <a:ext cx="4391100" cy="6840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3000"/>
              <a:buNone/>
              <a:defRPr sz="5000">
                <a:solidFill>
                  <a:schemeClr val="accent6"/>
                </a:solidFill>
              </a:defRPr>
            </a:lvl1pPr>
            <a:lvl2pPr lvl="1" rtl="0" algn="ctr">
              <a:spcBef>
                <a:spcPts val="0"/>
              </a:spcBef>
              <a:spcAft>
                <a:spcPts val="0"/>
              </a:spcAft>
              <a:buSzPts val="3000"/>
              <a:buNone/>
              <a:defRPr sz="3000"/>
            </a:lvl2pPr>
            <a:lvl3pPr lvl="2" rtl="0" algn="ctr">
              <a:spcBef>
                <a:spcPts val="0"/>
              </a:spcBef>
              <a:spcAft>
                <a:spcPts val="0"/>
              </a:spcAft>
              <a:buSzPts val="3000"/>
              <a:buNone/>
              <a:defRPr sz="3000"/>
            </a:lvl3pPr>
            <a:lvl4pPr lvl="3" rtl="0" algn="ctr">
              <a:spcBef>
                <a:spcPts val="0"/>
              </a:spcBef>
              <a:spcAft>
                <a:spcPts val="0"/>
              </a:spcAft>
              <a:buSzPts val="3000"/>
              <a:buNone/>
              <a:defRPr sz="3000"/>
            </a:lvl4pPr>
            <a:lvl5pPr lvl="4" rtl="0" algn="ctr">
              <a:spcBef>
                <a:spcPts val="0"/>
              </a:spcBef>
              <a:spcAft>
                <a:spcPts val="0"/>
              </a:spcAft>
              <a:buSzPts val="3000"/>
              <a:buNone/>
              <a:defRPr sz="3000"/>
            </a:lvl5pPr>
            <a:lvl6pPr lvl="5" rtl="0" algn="ctr">
              <a:spcBef>
                <a:spcPts val="0"/>
              </a:spcBef>
              <a:spcAft>
                <a:spcPts val="0"/>
              </a:spcAft>
              <a:buSzPts val="3000"/>
              <a:buNone/>
              <a:defRPr sz="3000"/>
            </a:lvl6pPr>
            <a:lvl7pPr lvl="6" rtl="0" algn="ctr">
              <a:spcBef>
                <a:spcPts val="0"/>
              </a:spcBef>
              <a:spcAft>
                <a:spcPts val="0"/>
              </a:spcAft>
              <a:buSzPts val="3000"/>
              <a:buNone/>
              <a:defRPr sz="3000"/>
            </a:lvl7pPr>
            <a:lvl8pPr lvl="7" rtl="0" algn="ctr">
              <a:spcBef>
                <a:spcPts val="0"/>
              </a:spcBef>
              <a:spcAft>
                <a:spcPts val="0"/>
              </a:spcAft>
              <a:buSzPts val="3000"/>
              <a:buNone/>
              <a:defRPr sz="3000"/>
            </a:lvl8pPr>
            <a:lvl9pPr lvl="8" rtl="0" algn="ctr">
              <a:spcBef>
                <a:spcPts val="0"/>
              </a:spcBef>
              <a:spcAft>
                <a:spcPts val="0"/>
              </a:spcAft>
              <a:buSzPts val="3000"/>
              <a:buNone/>
              <a:defRPr sz="3000"/>
            </a:lvl9pPr>
          </a:lstStyle>
          <a:p>
            <a:r>
              <a:t>xx%</a:t>
            </a:r>
          </a:p>
        </p:txBody>
      </p:sp>
      <p:sp>
        <p:nvSpPr>
          <p:cNvPr id="8144" name="Google Shape;8144;p32"/>
          <p:cNvSpPr txBox="1"/>
          <p:nvPr>
            <p:ph idx="1" type="subTitle"/>
          </p:nvPr>
        </p:nvSpPr>
        <p:spPr>
          <a:xfrm>
            <a:off x="3834475" y="1266155"/>
            <a:ext cx="4391100" cy="495300"/>
          </a:xfrm>
          <a:prstGeom prst="rect">
            <a:avLst/>
          </a:prstGeom>
        </p:spPr>
        <p:txBody>
          <a:bodyPr anchorCtr="0" anchor="ctr" bIns="91425" lIns="91425" spcFirstLastPara="1" rIns="91425" wrap="square" tIns="91425">
            <a:noAutofit/>
          </a:bodyPr>
          <a:lstStyle>
            <a:lvl1pPr lvl="0" rtl="0" algn="ctr">
              <a:spcBef>
                <a:spcPts val="0"/>
              </a:spcBef>
              <a:spcAft>
                <a:spcPts val="0"/>
              </a:spcAft>
              <a:buClr>
                <a:schemeClr val="lt2"/>
              </a:buClr>
              <a:buSzPts val="1600"/>
              <a:buNone/>
              <a:defRPr sz="1600">
                <a:solidFill>
                  <a:schemeClr val="lt2"/>
                </a:solidFill>
              </a:defRPr>
            </a:lvl1pPr>
            <a:lvl2pPr lvl="1" rtl="0">
              <a:spcBef>
                <a:spcPts val="0"/>
              </a:spcBef>
              <a:spcAft>
                <a:spcPts val="0"/>
              </a:spcAft>
              <a:buClr>
                <a:schemeClr val="lt2"/>
              </a:buClr>
              <a:buSzPts val="1600"/>
              <a:buNone/>
              <a:defRPr sz="1600">
                <a:solidFill>
                  <a:schemeClr val="lt2"/>
                </a:solidFill>
              </a:defRPr>
            </a:lvl2pPr>
            <a:lvl3pPr lvl="2" rtl="0">
              <a:spcBef>
                <a:spcPts val="0"/>
              </a:spcBef>
              <a:spcAft>
                <a:spcPts val="0"/>
              </a:spcAft>
              <a:buClr>
                <a:schemeClr val="lt2"/>
              </a:buClr>
              <a:buSzPts val="1600"/>
              <a:buNone/>
              <a:defRPr sz="1600">
                <a:solidFill>
                  <a:schemeClr val="lt2"/>
                </a:solidFill>
              </a:defRPr>
            </a:lvl3pPr>
            <a:lvl4pPr lvl="3" rtl="0">
              <a:spcBef>
                <a:spcPts val="0"/>
              </a:spcBef>
              <a:spcAft>
                <a:spcPts val="0"/>
              </a:spcAft>
              <a:buClr>
                <a:schemeClr val="lt2"/>
              </a:buClr>
              <a:buSzPts val="1600"/>
              <a:buNone/>
              <a:defRPr sz="1600">
                <a:solidFill>
                  <a:schemeClr val="lt2"/>
                </a:solidFill>
              </a:defRPr>
            </a:lvl4pPr>
            <a:lvl5pPr lvl="4" rtl="0">
              <a:spcBef>
                <a:spcPts val="0"/>
              </a:spcBef>
              <a:spcAft>
                <a:spcPts val="0"/>
              </a:spcAft>
              <a:buClr>
                <a:schemeClr val="lt2"/>
              </a:buClr>
              <a:buSzPts val="1600"/>
              <a:buNone/>
              <a:defRPr sz="1600">
                <a:solidFill>
                  <a:schemeClr val="lt2"/>
                </a:solidFill>
              </a:defRPr>
            </a:lvl5pPr>
            <a:lvl6pPr lvl="5" rtl="0">
              <a:spcBef>
                <a:spcPts val="0"/>
              </a:spcBef>
              <a:spcAft>
                <a:spcPts val="0"/>
              </a:spcAft>
              <a:buClr>
                <a:schemeClr val="lt2"/>
              </a:buClr>
              <a:buSzPts val="1600"/>
              <a:buNone/>
              <a:defRPr sz="1600">
                <a:solidFill>
                  <a:schemeClr val="lt2"/>
                </a:solidFill>
              </a:defRPr>
            </a:lvl6pPr>
            <a:lvl7pPr lvl="6" rtl="0">
              <a:spcBef>
                <a:spcPts val="0"/>
              </a:spcBef>
              <a:spcAft>
                <a:spcPts val="0"/>
              </a:spcAft>
              <a:buClr>
                <a:schemeClr val="lt2"/>
              </a:buClr>
              <a:buSzPts val="1600"/>
              <a:buNone/>
              <a:defRPr sz="1600">
                <a:solidFill>
                  <a:schemeClr val="lt2"/>
                </a:solidFill>
              </a:defRPr>
            </a:lvl7pPr>
            <a:lvl8pPr lvl="7" rtl="0">
              <a:spcBef>
                <a:spcPts val="0"/>
              </a:spcBef>
              <a:spcAft>
                <a:spcPts val="0"/>
              </a:spcAft>
              <a:buClr>
                <a:schemeClr val="lt2"/>
              </a:buClr>
              <a:buSzPts val="1600"/>
              <a:buNone/>
              <a:defRPr sz="1600">
                <a:solidFill>
                  <a:schemeClr val="lt2"/>
                </a:solidFill>
              </a:defRPr>
            </a:lvl8pPr>
            <a:lvl9pPr lvl="8" rtl="0">
              <a:spcBef>
                <a:spcPts val="0"/>
              </a:spcBef>
              <a:spcAft>
                <a:spcPts val="0"/>
              </a:spcAft>
              <a:buClr>
                <a:schemeClr val="lt2"/>
              </a:buClr>
              <a:buSzPts val="1600"/>
              <a:buNone/>
              <a:defRPr sz="1600">
                <a:solidFill>
                  <a:schemeClr val="lt2"/>
                </a:solidFill>
              </a:defRPr>
            </a:lvl9pPr>
          </a:lstStyle>
          <a:p/>
        </p:txBody>
      </p:sp>
      <p:sp>
        <p:nvSpPr>
          <p:cNvPr id="8145" name="Google Shape;8145;p32"/>
          <p:cNvSpPr txBox="1"/>
          <p:nvPr>
            <p:ph hasCustomPrompt="1" idx="2" type="title"/>
          </p:nvPr>
        </p:nvSpPr>
        <p:spPr>
          <a:xfrm>
            <a:off x="3834475" y="2066255"/>
            <a:ext cx="4391100" cy="6840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3000"/>
              <a:buNone/>
              <a:defRPr sz="5000">
                <a:solidFill>
                  <a:schemeClr val="accent6"/>
                </a:solidFill>
              </a:defRPr>
            </a:lvl1pPr>
            <a:lvl2pPr lvl="1" rtl="0" algn="ctr">
              <a:spcBef>
                <a:spcPts val="0"/>
              </a:spcBef>
              <a:spcAft>
                <a:spcPts val="0"/>
              </a:spcAft>
              <a:buSzPts val="3000"/>
              <a:buNone/>
              <a:defRPr sz="3000"/>
            </a:lvl2pPr>
            <a:lvl3pPr lvl="2" rtl="0" algn="ctr">
              <a:spcBef>
                <a:spcPts val="0"/>
              </a:spcBef>
              <a:spcAft>
                <a:spcPts val="0"/>
              </a:spcAft>
              <a:buSzPts val="3000"/>
              <a:buNone/>
              <a:defRPr sz="3000"/>
            </a:lvl3pPr>
            <a:lvl4pPr lvl="3" rtl="0" algn="ctr">
              <a:spcBef>
                <a:spcPts val="0"/>
              </a:spcBef>
              <a:spcAft>
                <a:spcPts val="0"/>
              </a:spcAft>
              <a:buSzPts val="3000"/>
              <a:buNone/>
              <a:defRPr sz="3000"/>
            </a:lvl4pPr>
            <a:lvl5pPr lvl="4" rtl="0" algn="ctr">
              <a:spcBef>
                <a:spcPts val="0"/>
              </a:spcBef>
              <a:spcAft>
                <a:spcPts val="0"/>
              </a:spcAft>
              <a:buSzPts val="3000"/>
              <a:buNone/>
              <a:defRPr sz="3000"/>
            </a:lvl5pPr>
            <a:lvl6pPr lvl="5" rtl="0" algn="ctr">
              <a:spcBef>
                <a:spcPts val="0"/>
              </a:spcBef>
              <a:spcAft>
                <a:spcPts val="0"/>
              </a:spcAft>
              <a:buSzPts val="3000"/>
              <a:buNone/>
              <a:defRPr sz="3000"/>
            </a:lvl6pPr>
            <a:lvl7pPr lvl="6" rtl="0" algn="ctr">
              <a:spcBef>
                <a:spcPts val="0"/>
              </a:spcBef>
              <a:spcAft>
                <a:spcPts val="0"/>
              </a:spcAft>
              <a:buSzPts val="3000"/>
              <a:buNone/>
              <a:defRPr sz="3000"/>
            </a:lvl7pPr>
            <a:lvl8pPr lvl="7" rtl="0" algn="ctr">
              <a:spcBef>
                <a:spcPts val="0"/>
              </a:spcBef>
              <a:spcAft>
                <a:spcPts val="0"/>
              </a:spcAft>
              <a:buSzPts val="3000"/>
              <a:buNone/>
              <a:defRPr sz="3000"/>
            </a:lvl8pPr>
            <a:lvl9pPr lvl="8" rtl="0" algn="ctr">
              <a:spcBef>
                <a:spcPts val="0"/>
              </a:spcBef>
              <a:spcAft>
                <a:spcPts val="0"/>
              </a:spcAft>
              <a:buSzPts val="3000"/>
              <a:buNone/>
              <a:defRPr sz="3000"/>
            </a:lvl9pPr>
          </a:lstStyle>
          <a:p>
            <a:r>
              <a:t>xx%</a:t>
            </a:r>
          </a:p>
        </p:txBody>
      </p:sp>
      <p:sp>
        <p:nvSpPr>
          <p:cNvPr id="8146" name="Google Shape;8146;p32"/>
          <p:cNvSpPr txBox="1"/>
          <p:nvPr>
            <p:ph idx="3" type="subTitle"/>
          </p:nvPr>
        </p:nvSpPr>
        <p:spPr>
          <a:xfrm>
            <a:off x="3834475" y="2691305"/>
            <a:ext cx="4391100" cy="495300"/>
          </a:xfrm>
          <a:prstGeom prst="rect">
            <a:avLst/>
          </a:prstGeom>
        </p:spPr>
        <p:txBody>
          <a:bodyPr anchorCtr="0" anchor="ctr" bIns="91425" lIns="91425" spcFirstLastPara="1" rIns="91425" wrap="square" tIns="91425">
            <a:noAutofit/>
          </a:bodyPr>
          <a:lstStyle>
            <a:lvl1pPr lvl="0" rtl="0" algn="ctr">
              <a:spcBef>
                <a:spcPts val="0"/>
              </a:spcBef>
              <a:spcAft>
                <a:spcPts val="0"/>
              </a:spcAft>
              <a:buClr>
                <a:schemeClr val="lt2"/>
              </a:buClr>
              <a:buSzPts val="1600"/>
              <a:buNone/>
              <a:defRPr sz="1600">
                <a:solidFill>
                  <a:schemeClr val="lt2"/>
                </a:solidFill>
              </a:defRPr>
            </a:lvl1pPr>
            <a:lvl2pPr lvl="1" rtl="0">
              <a:spcBef>
                <a:spcPts val="0"/>
              </a:spcBef>
              <a:spcAft>
                <a:spcPts val="0"/>
              </a:spcAft>
              <a:buClr>
                <a:schemeClr val="lt2"/>
              </a:buClr>
              <a:buSzPts val="1600"/>
              <a:buNone/>
              <a:defRPr sz="1600">
                <a:solidFill>
                  <a:schemeClr val="lt2"/>
                </a:solidFill>
              </a:defRPr>
            </a:lvl2pPr>
            <a:lvl3pPr lvl="2" rtl="0">
              <a:spcBef>
                <a:spcPts val="0"/>
              </a:spcBef>
              <a:spcAft>
                <a:spcPts val="0"/>
              </a:spcAft>
              <a:buClr>
                <a:schemeClr val="lt2"/>
              </a:buClr>
              <a:buSzPts val="1600"/>
              <a:buNone/>
              <a:defRPr sz="1600">
                <a:solidFill>
                  <a:schemeClr val="lt2"/>
                </a:solidFill>
              </a:defRPr>
            </a:lvl3pPr>
            <a:lvl4pPr lvl="3" rtl="0">
              <a:spcBef>
                <a:spcPts val="0"/>
              </a:spcBef>
              <a:spcAft>
                <a:spcPts val="0"/>
              </a:spcAft>
              <a:buClr>
                <a:schemeClr val="lt2"/>
              </a:buClr>
              <a:buSzPts val="1600"/>
              <a:buNone/>
              <a:defRPr sz="1600">
                <a:solidFill>
                  <a:schemeClr val="lt2"/>
                </a:solidFill>
              </a:defRPr>
            </a:lvl4pPr>
            <a:lvl5pPr lvl="4" rtl="0">
              <a:spcBef>
                <a:spcPts val="0"/>
              </a:spcBef>
              <a:spcAft>
                <a:spcPts val="0"/>
              </a:spcAft>
              <a:buClr>
                <a:schemeClr val="lt2"/>
              </a:buClr>
              <a:buSzPts val="1600"/>
              <a:buNone/>
              <a:defRPr sz="1600">
                <a:solidFill>
                  <a:schemeClr val="lt2"/>
                </a:solidFill>
              </a:defRPr>
            </a:lvl5pPr>
            <a:lvl6pPr lvl="5" rtl="0">
              <a:spcBef>
                <a:spcPts val="0"/>
              </a:spcBef>
              <a:spcAft>
                <a:spcPts val="0"/>
              </a:spcAft>
              <a:buClr>
                <a:schemeClr val="lt2"/>
              </a:buClr>
              <a:buSzPts val="1600"/>
              <a:buNone/>
              <a:defRPr sz="1600">
                <a:solidFill>
                  <a:schemeClr val="lt2"/>
                </a:solidFill>
              </a:defRPr>
            </a:lvl6pPr>
            <a:lvl7pPr lvl="6" rtl="0">
              <a:spcBef>
                <a:spcPts val="0"/>
              </a:spcBef>
              <a:spcAft>
                <a:spcPts val="0"/>
              </a:spcAft>
              <a:buClr>
                <a:schemeClr val="lt2"/>
              </a:buClr>
              <a:buSzPts val="1600"/>
              <a:buNone/>
              <a:defRPr sz="1600">
                <a:solidFill>
                  <a:schemeClr val="lt2"/>
                </a:solidFill>
              </a:defRPr>
            </a:lvl7pPr>
            <a:lvl8pPr lvl="7" rtl="0">
              <a:spcBef>
                <a:spcPts val="0"/>
              </a:spcBef>
              <a:spcAft>
                <a:spcPts val="0"/>
              </a:spcAft>
              <a:buClr>
                <a:schemeClr val="lt2"/>
              </a:buClr>
              <a:buSzPts val="1600"/>
              <a:buNone/>
              <a:defRPr sz="1600">
                <a:solidFill>
                  <a:schemeClr val="lt2"/>
                </a:solidFill>
              </a:defRPr>
            </a:lvl8pPr>
            <a:lvl9pPr lvl="8" rtl="0">
              <a:spcBef>
                <a:spcPts val="0"/>
              </a:spcBef>
              <a:spcAft>
                <a:spcPts val="0"/>
              </a:spcAft>
              <a:buClr>
                <a:schemeClr val="lt2"/>
              </a:buClr>
              <a:buSzPts val="1600"/>
              <a:buNone/>
              <a:defRPr sz="1600">
                <a:solidFill>
                  <a:schemeClr val="lt2"/>
                </a:solidFill>
              </a:defRPr>
            </a:lvl9pPr>
          </a:lstStyle>
          <a:p/>
        </p:txBody>
      </p:sp>
      <p:sp>
        <p:nvSpPr>
          <p:cNvPr id="8147" name="Google Shape;8147;p32"/>
          <p:cNvSpPr txBox="1"/>
          <p:nvPr>
            <p:ph hasCustomPrompt="1" idx="4" type="title"/>
          </p:nvPr>
        </p:nvSpPr>
        <p:spPr>
          <a:xfrm>
            <a:off x="3834475" y="3491405"/>
            <a:ext cx="4391100" cy="6840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3000"/>
              <a:buNone/>
              <a:defRPr sz="5000">
                <a:solidFill>
                  <a:schemeClr val="accent6"/>
                </a:solidFill>
              </a:defRPr>
            </a:lvl1pPr>
            <a:lvl2pPr lvl="1" rtl="0" algn="ctr">
              <a:spcBef>
                <a:spcPts val="0"/>
              </a:spcBef>
              <a:spcAft>
                <a:spcPts val="0"/>
              </a:spcAft>
              <a:buSzPts val="3000"/>
              <a:buNone/>
              <a:defRPr sz="3000"/>
            </a:lvl2pPr>
            <a:lvl3pPr lvl="2" rtl="0" algn="ctr">
              <a:spcBef>
                <a:spcPts val="0"/>
              </a:spcBef>
              <a:spcAft>
                <a:spcPts val="0"/>
              </a:spcAft>
              <a:buSzPts val="3000"/>
              <a:buNone/>
              <a:defRPr sz="3000"/>
            </a:lvl3pPr>
            <a:lvl4pPr lvl="3" rtl="0" algn="ctr">
              <a:spcBef>
                <a:spcPts val="0"/>
              </a:spcBef>
              <a:spcAft>
                <a:spcPts val="0"/>
              </a:spcAft>
              <a:buSzPts val="3000"/>
              <a:buNone/>
              <a:defRPr sz="3000"/>
            </a:lvl4pPr>
            <a:lvl5pPr lvl="4" rtl="0" algn="ctr">
              <a:spcBef>
                <a:spcPts val="0"/>
              </a:spcBef>
              <a:spcAft>
                <a:spcPts val="0"/>
              </a:spcAft>
              <a:buSzPts val="3000"/>
              <a:buNone/>
              <a:defRPr sz="3000"/>
            </a:lvl5pPr>
            <a:lvl6pPr lvl="5" rtl="0" algn="ctr">
              <a:spcBef>
                <a:spcPts val="0"/>
              </a:spcBef>
              <a:spcAft>
                <a:spcPts val="0"/>
              </a:spcAft>
              <a:buSzPts val="3000"/>
              <a:buNone/>
              <a:defRPr sz="3000"/>
            </a:lvl6pPr>
            <a:lvl7pPr lvl="6" rtl="0" algn="ctr">
              <a:spcBef>
                <a:spcPts val="0"/>
              </a:spcBef>
              <a:spcAft>
                <a:spcPts val="0"/>
              </a:spcAft>
              <a:buSzPts val="3000"/>
              <a:buNone/>
              <a:defRPr sz="3000"/>
            </a:lvl7pPr>
            <a:lvl8pPr lvl="7" rtl="0" algn="ctr">
              <a:spcBef>
                <a:spcPts val="0"/>
              </a:spcBef>
              <a:spcAft>
                <a:spcPts val="0"/>
              </a:spcAft>
              <a:buSzPts val="3000"/>
              <a:buNone/>
              <a:defRPr sz="3000"/>
            </a:lvl8pPr>
            <a:lvl9pPr lvl="8" rtl="0" algn="ctr">
              <a:spcBef>
                <a:spcPts val="0"/>
              </a:spcBef>
              <a:spcAft>
                <a:spcPts val="0"/>
              </a:spcAft>
              <a:buSzPts val="3000"/>
              <a:buNone/>
              <a:defRPr sz="3000"/>
            </a:lvl9pPr>
          </a:lstStyle>
          <a:p>
            <a:r>
              <a:t>xx%</a:t>
            </a:r>
          </a:p>
        </p:txBody>
      </p:sp>
      <p:sp>
        <p:nvSpPr>
          <p:cNvPr id="8148" name="Google Shape;8148;p32"/>
          <p:cNvSpPr txBox="1"/>
          <p:nvPr>
            <p:ph idx="5" type="subTitle"/>
          </p:nvPr>
        </p:nvSpPr>
        <p:spPr>
          <a:xfrm>
            <a:off x="3834475" y="4116455"/>
            <a:ext cx="4391100" cy="495300"/>
          </a:xfrm>
          <a:prstGeom prst="rect">
            <a:avLst/>
          </a:prstGeom>
        </p:spPr>
        <p:txBody>
          <a:bodyPr anchorCtr="0" anchor="ctr" bIns="91425" lIns="91425" spcFirstLastPara="1" rIns="91425" wrap="square" tIns="91425">
            <a:noAutofit/>
          </a:bodyPr>
          <a:lstStyle>
            <a:lvl1pPr lvl="0" rtl="0" algn="ctr">
              <a:spcBef>
                <a:spcPts val="0"/>
              </a:spcBef>
              <a:spcAft>
                <a:spcPts val="0"/>
              </a:spcAft>
              <a:buClr>
                <a:schemeClr val="lt2"/>
              </a:buClr>
              <a:buSzPts val="1600"/>
              <a:buNone/>
              <a:defRPr sz="1600">
                <a:solidFill>
                  <a:schemeClr val="lt2"/>
                </a:solidFill>
              </a:defRPr>
            </a:lvl1pPr>
            <a:lvl2pPr lvl="1" rtl="0">
              <a:spcBef>
                <a:spcPts val="0"/>
              </a:spcBef>
              <a:spcAft>
                <a:spcPts val="0"/>
              </a:spcAft>
              <a:buClr>
                <a:schemeClr val="lt2"/>
              </a:buClr>
              <a:buSzPts val="1600"/>
              <a:buNone/>
              <a:defRPr sz="1600">
                <a:solidFill>
                  <a:schemeClr val="lt2"/>
                </a:solidFill>
              </a:defRPr>
            </a:lvl2pPr>
            <a:lvl3pPr lvl="2" rtl="0">
              <a:spcBef>
                <a:spcPts val="0"/>
              </a:spcBef>
              <a:spcAft>
                <a:spcPts val="0"/>
              </a:spcAft>
              <a:buClr>
                <a:schemeClr val="lt2"/>
              </a:buClr>
              <a:buSzPts val="1600"/>
              <a:buNone/>
              <a:defRPr sz="1600">
                <a:solidFill>
                  <a:schemeClr val="lt2"/>
                </a:solidFill>
              </a:defRPr>
            </a:lvl3pPr>
            <a:lvl4pPr lvl="3" rtl="0">
              <a:spcBef>
                <a:spcPts val="0"/>
              </a:spcBef>
              <a:spcAft>
                <a:spcPts val="0"/>
              </a:spcAft>
              <a:buClr>
                <a:schemeClr val="lt2"/>
              </a:buClr>
              <a:buSzPts val="1600"/>
              <a:buNone/>
              <a:defRPr sz="1600">
                <a:solidFill>
                  <a:schemeClr val="lt2"/>
                </a:solidFill>
              </a:defRPr>
            </a:lvl4pPr>
            <a:lvl5pPr lvl="4" rtl="0">
              <a:spcBef>
                <a:spcPts val="0"/>
              </a:spcBef>
              <a:spcAft>
                <a:spcPts val="0"/>
              </a:spcAft>
              <a:buClr>
                <a:schemeClr val="lt2"/>
              </a:buClr>
              <a:buSzPts val="1600"/>
              <a:buNone/>
              <a:defRPr sz="1600">
                <a:solidFill>
                  <a:schemeClr val="lt2"/>
                </a:solidFill>
              </a:defRPr>
            </a:lvl5pPr>
            <a:lvl6pPr lvl="5" rtl="0">
              <a:spcBef>
                <a:spcPts val="0"/>
              </a:spcBef>
              <a:spcAft>
                <a:spcPts val="0"/>
              </a:spcAft>
              <a:buClr>
                <a:schemeClr val="lt2"/>
              </a:buClr>
              <a:buSzPts val="1600"/>
              <a:buNone/>
              <a:defRPr sz="1600">
                <a:solidFill>
                  <a:schemeClr val="lt2"/>
                </a:solidFill>
              </a:defRPr>
            </a:lvl6pPr>
            <a:lvl7pPr lvl="6" rtl="0">
              <a:spcBef>
                <a:spcPts val="0"/>
              </a:spcBef>
              <a:spcAft>
                <a:spcPts val="0"/>
              </a:spcAft>
              <a:buClr>
                <a:schemeClr val="lt2"/>
              </a:buClr>
              <a:buSzPts val="1600"/>
              <a:buNone/>
              <a:defRPr sz="1600">
                <a:solidFill>
                  <a:schemeClr val="lt2"/>
                </a:solidFill>
              </a:defRPr>
            </a:lvl7pPr>
            <a:lvl8pPr lvl="7" rtl="0">
              <a:spcBef>
                <a:spcPts val="0"/>
              </a:spcBef>
              <a:spcAft>
                <a:spcPts val="0"/>
              </a:spcAft>
              <a:buClr>
                <a:schemeClr val="lt2"/>
              </a:buClr>
              <a:buSzPts val="1600"/>
              <a:buNone/>
              <a:defRPr sz="1600">
                <a:solidFill>
                  <a:schemeClr val="lt2"/>
                </a:solidFill>
              </a:defRPr>
            </a:lvl8pPr>
            <a:lvl9pPr lvl="8" rtl="0">
              <a:spcBef>
                <a:spcPts val="0"/>
              </a:spcBef>
              <a:spcAft>
                <a:spcPts val="0"/>
              </a:spcAft>
              <a:buClr>
                <a:schemeClr val="lt2"/>
              </a:buClr>
              <a:buSzPts val="1600"/>
              <a:buNone/>
              <a:defRPr sz="1600">
                <a:solidFill>
                  <a:schemeClr val="lt2"/>
                </a:solidFill>
              </a:defRPr>
            </a:lvl9pPr>
          </a:lstStyle>
          <a:p/>
        </p:txBody>
      </p:sp>
      <p:sp>
        <p:nvSpPr>
          <p:cNvPr id="8149" name="Google Shape;8149;p32"/>
          <p:cNvSpPr txBox="1"/>
          <p:nvPr>
            <p:ph idx="12" type="sldNum"/>
          </p:nvPr>
        </p:nvSpPr>
        <p:spPr>
          <a:xfrm>
            <a:off x="8556784" y="4749851"/>
            <a:ext cx="548700" cy="393600"/>
          </a:xfrm>
          <a:prstGeom prst="rect">
            <a:avLst/>
          </a:prstGeom>
        </p:spPr>
        <p:txBody>
          <a:bodyPr anchorCtr="0" anchor="t" bIns="91425" lIns="91425" spcFirstLastPara="1" rIns="91425" wrap="square" tIns="91425">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3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hree columns 1">
  <p:cSld name="CUSTOM_2">
    <p:bg>
      <p:bgPr>
        <a:solidFill>
          <a:schemeClr val="dk1"/>
        </a:solidFill>
      </p:bgPr>
    </p:bg>
    <p:spTree>
      <p:nvGrpSpPr>
        <p:cNvPr id="8150" name="Shape 8150"/>
        <p:cNvGrpSpPr/>
        <p:nvPr/>
      </p:nvGrpSpPr>
      <p:grpSpPr>
        <a:xfrm>
          <a:off x="0" y="0"/>
          <a:ext cx="0" cy="0"/>
          <a:chOff x="0" y="0"/>
          <a:chExt cx="0" cy="0"/>
        </a:xfrm>
      </p:grpSpPr>
      <p:grpSp>
        <p:nvGrpSpPr>
          <p:cNvPr id="8151" name="Google Shape;8151;p33"/>
          <p:cNvGrpSpPr/>
          <p:nvPr/>
        </p:nvGrpSpPr>
        <p:grpSpPr>
          <a:xfrm>
            <a:off x="-868400" y="-808850"/>
            <a:ext cx="11746423" cy="6894325"/>
            <a:chOff x="-868400" y="-808850"/>
            <a:chExt cx="11746423" cy="6894325"/>
          </a:xfrm>
        </p:grpSpPr>
        <p:sp>
          <p:nvSpPr>
            <p:cNvPr id="8152" name="Google Shape;8152;p33"/>
            <p:cNvSpPr/>
            <p:nvPr/>
          </p:nvSpPr>
          <p:spPr>
            <a:xfrm flipH="1" rot="-5400000">
              <a:off x="7635833" y="-499603"/>
              <a:ext cx="1516160" cy="4968221"/>
            </a:xfrm>
            <a:custGeom>
              <a:rect b="b" l="l" r="r" t="t"/>
              <a:pathLst>
                <a:path extrusionOk="0" h="62128" w="46900">
                  <a:moveTo>
                    <a:pt x="29849" y="1"/>
                  </a:moveTo>
                  <a:cubicBezTo>
                    <a:pt x="29178" y="1"/>
                    <a:pt x="28507" y="3"/>
                    <a:pt x="27837" y="7"/>
                  </a:cubicBezTo>
                  <a:cubicBezTo>
                    <a:pt x="23456" y="31"/>
                    <a:pt x="18932" y="400"/>
                    <a:pt x="15050" y="2626"/>
                  </a:cubicBezTo>
                  <a:cubicBezTo>
                    <a:pt x="13526" y="3495"/>
                    <a:pt x="12228" y="4710"/>
                    <a:pt x="11228" y="6150"/>
                  </a:cubicBezTo>
                  <a:cubicBezTo>
                    <a:pt x="10288" y="7520"/>
                    <a:pt x="9549" y="9246"/>
                    <a:pt x="9883" y="10937"/>
                  </a:cubicBezTo>
                  <a:cubicBezTo>
                    <a:pt x="10228" y="12580"/>
                    <a:pt x="11621" y="13889"/>
                    <a:pt x="12907" y="14842"/>
                  </a:cubicBezTo>
                  <a:cubicBezTo>
                    <a:pt x="14336" y="15902"/>
                    <a:pt x="15919" y="16699"/>
                    <a:pt x="17384" y="17687"/>
                  </a:cubicBezTo>
                  <a:cubicBezTo>
                    <a:pt x="18134" y="18164"/>
                    <a:pt x="18836" y="18723"/>
                    <a:pt x="19467" y="19354"/>
                  </a:cubicBezTo>
                  <a:cubicBezTo>
                    <a:pt x="20063" y="19950"/>
                    <a:pt x="20658" y="20676"/>
                    <a:pt x="20932" y="21486"/>
                  </a:cubicBezTo>
                  <a:cubicBezTo>
                    <a:pt x="21372" y="22807"/>
                    <a:pt x="20396" y="23712"/>
                    <a:pt x="19408" y="24391"/>
                  </a:cubicBezTo>
                  <a:cubicBezTo>
                    <a:pt x="18408" y="25081"/>
                    <a:pt x="17217" y="25665"/>
                    <a:pt x="16527" y="26700"/>
                  </a:cubicBezTo>
                  <a:cubicBezTo>
                    <a:pt x="16134" y="27296"/>
                    <a:pt x="16038" y="27998"/>
                    <a:pt x="16455" y="28605"/>
                  </a:cubicBezTo>
                  <a:cubicBezTo>
                    <a:pt x="16896" y="29248"/>
                    <a:pt x="17598" y="29653"/>
                    <a:pt x="18146" y="30189"/>
                  </a:cubicBezTo>
                  <a:cubicBezTo>
                    <a:pt x="18920" y="30963"/>
                    <a:pt x="19658" y="31832"/>
                    <a:pt x="19956" y="32904"/>
                  </a:cubicBezTo>
                  <a:cubicBezTo>
                    <a:pt x="20229" y="33832"/>
                    <a:pt x="20325" y="34797"/>
                    <a:pt x="20241" y="35761"/>
                  </a:cubicBezTo>
                  <a:cubicBezTo>
                    <a:pt x="20051" y="37714"/>
                    <a:pt x="18908" y="39333"/>
                    <a:pt x="17265" y="40357"/>
                  </a:cubicBezTo>
                  <a:cubicBezTo>
                    <a:pt x="15895" y="41201"/>
                    <a:pt x="14376" y="41481"/>
                    <a:pt x="12830" y="41481"/>
                  </a:cubicBezTo>
                  <a:cubicBezTo>
                    <a:pt x="12064" y="41481"/>
                    <a:pt x="11291" y="41412"/>
                    <a:pt x="10526" y="41309"/>
                  </a:cubicBezTo>
                  <a:cubicBezTo>
                    <a:pt x="9430" y="41155"/>
                    <a:pt x="8347" y="40964"/>
                    <a:pt x="7252" y="40821"/>
                  </a:cubicBezTo>
                  <a:cubicBezTo>
                    <a:pt x="6736" y="40751"/>
                    <a:pt x="6211" y="40684"/>
                    <a:pt x="5688" y="40684"/>
                  </a:cubicBezTo>
                  <a:cubicBezTo>
                    <a:pt x="5330" y="40684"/>
                    <a:pt x="4973" y="40715"/>
                    <a:pt x="4620" y="40797"/>
                  </a:cubicBezTo>
                  <a:cubicBezTo>
                    <a:pt x="1596" y="41512"/>
                    <a:pt x="465" y="45060"/>
                    <a:pt x="191" y="47774"/>
                  </a:cubicBezTo>
                  <a:cubicBezTo>
                    <a:pt x="1" y="49632"/>
                    <a:pt x="167" y="51549"/>
                    <a:pt x="525" y="53370"/>
                  </a:cubicBezTo>
                  <a:cubicBezTo>
                    <a:pt x="929" y="55430"/>
                    <a:pt x="1608" y="57466"/>
                    <a:pt x="2691" y="59264"/>
                  </a:cubicBezTo>
                  <a:cubicBezTo>
                    <a:pt x="3120" y="59978"/>
                    <a:pt x="3620" y="60645"/>
                    <a:pt x="4180" y="61264"/>
                  </a:cubicBezTo>
                  <a:cubicBezTo>
                    <a:pt x="4625" y="61709"/>
                    <a:pt x="5178" y="62127"/>
                    <a:pt x="5815" y="62127"/>
                  </a:cubicBezTo>
                  <a:cubicBezTo>
                    <a:pt x="5911" y="62127"/>
                    <a:pt x="6009" y="62118"/>
                    <a:pt x="6109" y="62098"/>
                  </a:cubicBezTo>
                  <a:cubicBezTo>
                    <a:pt x="6180" y="62086"/>
                    <a:pt x="6204" y="62002"/>
                    <a:pt x="6180" y="61943"/>
                  </a:cubicBezTo>
                  <a:cubicBezTo>
                    <a:pt x="6144" y="61883"/>
                    <a:pt x="6097" y="61836"/>
                    <a:pt x="6061" y="61788"/>
                  </a:cubicBezTo>
                  <a:cubicBezTo>
                    <a:pt x="6061" y="61764"/>
                    <a:pt x="6049" y="61740"/>
                    <a:pt x="6025" y="61729"/>
                  </a:cubicBezTo>
                  <a:cubicBezTo>
                    <a:pt x="5406" y="61431"/>
                    <a:pt x="5216" y="60693"/>
                    <a:pt x="5180" y="60062"/>
                  </a:cubicBezTo>
                  <a:cubicBezTo>
                    <a:pt x="5132" y="59300"/>
                    <a:pt x="5216" y="58538"/>
                    <a:pt x="5406" y="57800"/>
                  </a:cubicBezTo>
                  <a:cubicBezTo>
                    <a:pt x="5835" y="56037"/>
                    <a:pt x="7049" y="54573"/>
                    <a:pt x="8406" y="53430"/>
                  </a:cubicBezTo>
                  <a:cubicBezTo>
                    <a:pt x="9240" y="52727"/>
                    <a:pt x="10181" y="52168"/>
                    <a:pt x="11193" y="51775"/>
                  </a:cubicBezTo>
                  <a:cubicBezTo>
                    <a:pt x="12062" y="51454"/>
                    <a:pt x="12990" y="51346"/>
                    <a:pt x="13919" y="51287"/>
                  </a:cubicBezTo>
                  <a:cubicBezTo>
                    <a:pt x="15634" y="51168"/>
                    <a:pt x="17443" y="51251"/>
                    <a:pt x="19063" y="50549"/>
                  </a:cubicBezTo>
                  <a:cubicBezTo>
                    <a:pt x="20884" y="49751"/>
                    <a:pt x="21968" y="48025"/>
                    <a:pt x="22301" y="46108"/>
                  </a:cubicBezTo>
                  <a:cubicBezTo>
                    <a:pt x="22480" y="45119"/>
                    <a:pt x="22480" y="44131"/>
                    <a:pt x="22527" y="43131"/>
                  </a:cubicBezTo>
                  <a:cubicBezTo>
                    <a:pt x="22575" y="42083"/>
                    <a:pt x="22742" y="41036"/>
                    <a:pt x="23456" y="40226"/>
                  </a:cubicBezTo>
                  <a:cubicBezTo>
                    <a:pt x="24512" y="39035"/>
                    <a:pt x="26141" y="38735"/>
                    <a:pt x="27672" y="38735"/>
                  </a:cubicBezTo>
                  <a:cubicBezTo>
                    <a:pt x="27763" y="38735"/>
                    <a:pt x="27854" y="38736"/>
                    <a:pt x="27945" y="38738"/>
                  </a:cubicBezTo>
                  <a:cubicBezTo>
                    <a:pt x="29576" y="38773"/>
                    <a:pt x="31183" y="39107"/>
                    <a:pt x="32802" y="39309"/>
                  </a:cubicBezTo>
                  <a:cubicBezTo>
                    <a:pt x="33241" y="39364"/>
                    <a:pt x="33683" y="39395"/>
                    <a:pt x="34122" y="39395"/>
                  </a:cubicBezTo>
                  <a:cubicBezTo>
                    <a:pt x="35293" y="39395"/>
                    <a:pt x="36449" y="39179"/>
                    <a:pt x="37505" y="38642"/>
                  </a:cubicBezTo>
                  <a:cubicBezTo>
                    <a:pt x="38851" y="37976"/>
                    <a:pt x="39863" y="36797"/>
                    <a:pt x="40303" y="35380"/>
                  </a:cubicBezTo>
                  <a:cubicBezTo>
                    <a:pt x="40875" y="33535"/>
                    <a:pt x="40458" y="31487"/>
                    <a:pt x="39875" y="29713"/>
                  </a:cubicBezTo>
                  <a:cubicBezTo>
                    <a:pt x="39184" y="27617"/>
                    <a:pt x="38077" y="25677"/>
                    <a:pt x="36779" y="23903"/>
                  </a:cubicBezTo>
                  <a:cubicBezTo>
                    <a:pt x="35648" y="22355"/>
                    <a:pt x="34338" y="20985"/>
                    <a:pt x="33029" y="19581"/>
                  </a:cubicBezTo>
                  <a:cubicBezTo>
                    <a:pt x="31802" y="18283"/>
                    <a:pt x="30576" y="16890"/>
                    <a:pt x="29814" y="15259"/>
                  </a:cubicBezTo>
                  <a:cubicBezTo>
                    <a:pt x="29445" y="14509"/>
                    <a:pt x="29254" y="13687"/>
                    <a:pt x="29266" y="12854"/>
                  </a:cubicBezTo>
                  <a:cubicBezTo>
                    <a:pt x="29326" y="11984"/>
                    <a:pt x="29683" y="11151"/>
                    <a:pt x="30266" y="10508"/>
                  </a:cubicBezTo>
                  <a:cubicBezTo>
                    <a:pt x="31445" y="9139"/>
                    <a:pt x="33219" y="8567"/>
                    <a:pt x="34946" y="8293"/>
                  </a:cubicBezTo>
                  <a:cubicBezTo>
                    <a:pt x="36731" y="7996"/>
                    <a:pt x="38553" y="7984"/>
                    <a:pt x="40351" y="7770"/>
                  </a:cubicBezTo>
                  <a:cubicBezTo>
                    <a:pt x="41137" y="7662"/>
                    <a:pt x="41923" y="7520"/>
                    <a:pt x="42708" y="7365"/>
                  </a:cubicBezTo>
                  <a:cubicBezTo>
                    <a:pt x="43566" y="7198"/>
                    <a:pt x="44447" y="6996"/>
                    <a:pt x="45233" y="6603"/>
                  </a:cubicBezTo>
                  <a:cubicBezTo>
                    <a:pt x="45911" y="6269"/>
                    <a:pt x="46661" y="5698"/>
                    <a:pt x="46768" y="4888"/>
                  </a:cubicBezTo>
                  <a:cubicBezTo>
                    <a:pt x="46899" y="4114"/>
                    <a:pt x="46328" y="3483"/>
                    <a:pt x="45768" y="3043"/>
                  </a:cubicBezTo>
                  <a:cubicBezTo>
                    <a:pt x="44304" y="1852"/>
                    <a:pt x="42423" y="1174"/>
                    <a:pt x="40601" y="757"/>
                  </a:cubicBezTo>
                  <a:cubicBezTo>
                    <a:pt x="38553" y="292"/>
                    <a:pt x="36446" y="114"/>
                    <a:pt x="34350" y="54"/>
                  </a:cubicBezTo>
                  <a:cubicBezTo>
                    <a:pt x="32853" y="13"/>
                    <a:pt x="31350" y="1"/>
                    <a:pt x="2984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3" name="Google Shape;8153;p33"/>
            <p:cNvSpPr/>
            <p:nvPr/>
          </p:nvSpPr>
          <p:spPr>
            <a:xfrm>
              <a:off x="0" y="3842525"/>
              <a:ext cx="9143976" cy="1300970"/>
            </a:xfrm>
            <a:custGeom>
              <a:rect b="b" l="l" r="r" t="t"/>
              <a:pathLst>
                <a:path extrusionOk="0" h="7347" w="51639">
                  <a:moveTo>
                    <a:pt x="43483" y="0"/>
                  </a:moveTo>
                  <a:cubicBezTo>
                    <a:pt x="39613" y="0"/>
                    <a:pt x="35874" y="989"/>
                    <a:pt x="32922" y="2798"/>
                  </a:cubicBezTo>
                  <a:cubicBezTo>
                    <a:pt x="31183" y="3858"/>
                    <a:pt x="28981" y="4441"/>
                    <a:pt x="26719" y="4441"/>
                  </a:cubicBezTo>
                  <a:lnTo>
                    <a:pt x="18598" y="4441"/>
                  </a:lnTo>
                  <a:cubicBezTo>
                    <a:pt x="18560" y="4441"/>
                    <a:pt x="18522" y="4441"/>
                    <a:pt x="18484" y="4441"/>
                  </a:cubicBezTo>
                  <a:cubicBezTo>
                    <a:pt x="12213" y="4441"/>
                    <a:pt x="5977" y="5418"/>
                    <a:pt x="1" y="7347"/>
                  </a:cubicBezTo>
                  <a:lnTo>
                    <a:pt x="51638" y="7347"/>
                  </a:lnTo>
                  <a:lnTo>
                    <a:pt x="51638"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4" name="Google Shape;8154;p33"/>
            <p:cNvSpPr/>
            <p:nvPr/>
          </p:nvSpPr>
          <p:spPr>
            <a:xfrm flipH="1" rot="10800000">
              <a:off x="0" y="-17"/>
              <a:ext cx="9144053" cy="2262267"/>
            </a:xfrm>
            <a:custGeom>
              <a:rect b="b" l="l" r="r" t="t"/>
              <a:pathLst>
                <a:path extrusionOk="0" h="18434" w="74510">
                  <a:moveTo>
                    <a:pt x="289" y="1"/>
                  </a:moveTo>
                  <a:cubicBezTo>
                    <a:pt x="193" y="1"/>
                    <a:pt x="96" y="1"/>
                    <a:pt x="0" y="3"/>
                  </a:cubicBezTo>
                  <a:lnTo>
                    <a:pt x="96" y="18433"/>
                  </a:lnTo>
                  <a:lnTo>
                    <a:pt x="74510" y="18433"/>
                  </a:lnTo>
                  <a:lnTo>
                    <a:pt x="74510" y="13314"/>
                  </a:lnTo>
                  <a:cubicBezTo>
                    <a:pt x="74081" y="13230"/>
                    <a:pt x="73688" y="13183"/>
                    <a:pt x="73498" y="13159"/>
                  </a:cubicBezTo>
                  <a:cubicBezTo>
                    <a:pt x="72975" y="13079"/>
                    <a:pt x="72448" y="13040"/>
                    <a:pt x="71922" y="13040"/>
                  </a:cubicBezTo>
                  <a:cubicBezTo>
                    <a:pt x="70401" y="13040"/>
                    <a:pt x="68889" y="13370"/>
                    <a:pt x="67509" y="14016"/>
                  </a:cubicBezTo>
                  <a:cubicBezTo>
                    <a:pt x="65025" y="15197"/>
                    <a:pt x="62728" y="17044"/>
                    <a:pt x="60024" y="17044"/>
                  </a:cubicBezTo>
                  <a:cubicBezTo>
                    <a:pt x="59320" y="17044"/>
                    <a:pt x="58588" y="16919"/>
                    <a:pt x="57817" y="16624"/>
                  </a:cubicBezTo>
                  <a:cubicBezTo>
                    <a:pt x="56269" y="16031"/>
                    <a:pt x="54843" y="14871"/>
                    <a:pt x="53109" y="14871"/>
                  </a:cubicBezTo>
                  <a:cubicBezTo>
                    <a:pt x="52962" y="14871"/>
                    <a:pt x="52813" y="14880"/>
                    <a:pt x="52662" y="14897"/>
                  </a:cubicBezTo>
                  <a:cubicBezTo>
                    <a:pt x="51126" y="15076"/>
                    <a:pt x="49864" y="16314"/>
                    <a:pt x="48507" y="16921"/>
                  </a:cubicBezTo>
                  <a:cubicBezTo>
                    <a:pt x="47162" y="17532"/>
                    <a:pt x="45638" y="17787"/>
                    <a:pt x="44077" y="17787"/>
                  </a:cubicBezTo>
                  <a:cubicBezTo>
                    <a:pt x="41435" y="17787"/>
                    <a:pt x="38687" y="17056"/>
                    <a:pt x="36517" y="16076"/>
                  </a:cubicBezTo>
                  <a:cubicBezTo>
                    <a:pt x="34183" y="15016"/>
                    <a:pt x="32516" y="13088"/>
                    <a:pt x="30171" y="11992"/>
                  </a:cubicBezTo>
                  <a:cubicBezTo>
                    <a:pt x="27373" y="10694"/>
                    <a:pt x="24515" y="9313"/>
                    <a:pt x="21432" y="8873"/>
                  </a:cubicBezTo>
                  <a:cubicBezTo>
                    <a:pt x="20876" y="8791"/>
                    <a:pt x="20315" y="8765"/>
                    <a:pt x="19752" y="8765"/>
                  </a:cubicBezTo>
                  <a:cubicBezTo>
                    <a:pt x="18744" y="8765"/>
                    <a:pt x="17731" y="8849"/>
                    <a:pt x="16741" y="8849"/>
                  </a:cubicBezTo>
                  <a:cubicBezTo>
                    <a:pt x="15135" y="8849"/>
                    <a:pt x="13589" y="8628"/>
                    <a:pt x="12216" y="7468"/>
                  </a:cubicBezTo>
                  <a:cubicBezTo>
                    <a:pt x="10478" y="6015"/>
                    <a:pt x="9573" y="3824"/>
                    <a:pt x="7871" y="2324"/>
                  </a:cubicBezTo>
                  <a:cubicBezTo>
                    <a:pt x="5790" y="497"/>
                    <a:pt x="2977" y="1"/>
                    <a:pt x="28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155" name="Google Shape;8155;p33"/>
            <p:cNvGrpSpPr/>
            <p:nvPr/>
          </p:nvGrpSpPr>
          <p:grpSpPr>
            <a:xfrm>
              <a:off x="8025205" y="184649"/>
              <a:ext cx="883939" cy="70936"/>
              <a:chOff x="5933780" y="1496474"/>
              <a:chExt cx="883939" cy="70936"/>
            </a:xfrm>
          </p:grpSpPr>
          <p:sp>
            <p:nvSpPr>
              <p:cNvPr id="8156" name="Google Shape;8156;p33"/>
              <p:cNvSpPr/>
              <p:nvPr/>
            </p:nvSpPr>
            <p:spPr>
              <a:xfrm>
                <a:off x="6278778" y="1496474"/>
                <a:ext cx="538942" cy="70936"/>
              </a:xfrm>
              <a:custGeom>
                <a:rect b="b" l="l" r="r" t="t"/>
                <a:pathLst>
                  <a:path extrusionOk="0" h="989" w="7514">
                    <a:moveTo>
                      <a:pt x="500" y="1"/>
                    </a:moveTo>
                    <a:cubicBezTo>
                      <a:pt x="227" y="1"/>
                      <a:pt x="0" y="215"/>
                      <a:pt x="0" y="489"/>
                    </a:cubicBezTo>
                    <a:cubicBezTo>
                      <a:pt x="0" y="763"/>
                      <a:pt x="227" y="989"/>
                      <a:pt x="500" y="989"/>
                    </a:cubicBezTo>
                    <a:lnTo>
                      <a:pt x="7013" y="989"/>
                    </a:lnTo>
                    <a:cubicBezTo>
                      <a:pt x="7287" y="989"/>
                      <a:pt x="7513" y="763"/>
                      <a:pt x="7513" y="489"/>
                    </a:cubicBezTo>
                    <a:cubicBezTo>
                      <a:pt x="7513" y="215"/>
                      <a:pt x="7287" y="1"/>
                      <a:pt x="701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7" name="Google Shape;8157;p33"/>
              <p:cNvSpPr/>
              <p:nvPr/>
            </p:nvSpPr>
            <p:spPr>
              <a:xfrm>
                <a:off x="5933780" y="1496474"/>
                <a:ext cx="248527" cy="70936"/>
              </a:xfrm>
              <a:custGeom>
                <a:rect b="b" l="l" r="r" t="t"/>
                <a:pathLst>
                  <a:path extrusionOk="0" h="989" w="3465">
                    <a:moveTo>
                      <a:pt x="500" y="1"/>
                    </a:moveTo>
                    <a:cubicBezTo>
                      <a:pt x="226" y="1"/>
                      <a:pt x="0" y="215"/>
                      <a:pt x="0" y="489"/>
                    </a:cubicBezTo>
                    <a:cubicBezTo>
                      <a:pt x="0" y="763"/>
                      <a:pt x="226" y="989"/>
                      <a:pt x="500" y="989"/>
                    </a:cubicBezTo>
                    <a:lnTo>
                      <a:pt x="2977" y="989"/>
                    </a:lnTo>
                    <a:cubicBezTo>
                      <a:pt x="3251" y="989"/>
                      <a:pt x="3465" y="763"/>
                      <a:pt x="3465" y="489"/>
                    </a:cubicBezTo>
                    <a:cubicBezTo>
                      <a:pt x="3465" y="215"/>
                      <a:pt x="3251" y="1"/>
                      <a:pt x="297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58" name="Google Shape;8158;p33"/>
            <p:cNvGrpSpPr/>
            <p:nvPr/>
          </p:nvGrpSpPr>
          <p:grpSpPr>
            <a:xfrm>
              <a:off x="177405" y="4846399"/>
              <a:ext cx="883939" cy="70936"/>
              <a:chOff x="5933780" y="1496474"/>
              <a:chExt cx="883939" cy="70936"/>
            </a:xfrm>
          </p:grpSpPr>
          <p:sp>
            <p:nvSpPr>
              <p:cNvPr id="8159" name="Google Shape;8159;p33"/>
              <p:cNvSpPr/>
              <p:nvPr/>
            </p:nvSpPr>
            <p:spPr>
              <a:xfrm>
                <a:off x="6278778" y="1496474"/>
                <a:ext cx="538942" cy="70936"/>
              </a:xfrm>
              <a:custGeom>
                <a:rect b="b" l="l" r="r" t="t"/>
                <a:pathLst>
                  <a:path extrusionOk="0" h="989" w="7514">
                    <a:moveTo>
                      <a:pt x="500" y="1"/>
                    </a:moveTo>
                    <a:cubicBezTo>
                      <a:pt x="227" y="1"/>
                      <a:pt x="0" y="215"/>
                      <a:pt x="0" y="489"/>
                    </a:cubicBezTo>
                    <a:cubicBezTo>
                      <a:pt x="0" y="763"/>
                      <a:pt x="227" y="989"/>
                      <a:pt x="500" y="989"/>
                    </a:cubicBezTo>
                    <a:lnTo>
                      <a:pt x="7013" y="989"/>
                    </a:lnTo>
                    <a:cubicBezTo>
                      <a:pt x="7287" y="989"/>
                      <a:pt x="7513" y="763"/>
                      <a:pt x="7513" y="489"/>
                    </a:cubicBezTo>
                    <a:cubicBezTo>
                      <a:pt x="7513" y="215"/>
                      <a:pt x="7287" y="1"/>
                      <a:pt x="701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0" name="Google Shape;8160;p33"/>
              <p:cNvSpPr/>
              <p:nvPr/>
            </p:nvSpPr>
            <p:spPr>
              <a:xfrm>
                <a:off x="5933780" y="1496474"/>
                <a:ext cx="248527" cy="70936"/>
              </a:xfrm>
              <a:custGeom>
                <a:rect b="b" l="l" r="r" t="t"/>
                <a:pathLst>
                  <a:path extrusionOk="0" h="989" w="3465">
                    <a:moveTo>
                      <a:pt x="500" y="1"/>
                    </a:moveTo>
                    <a:cubicBezTo>
                      <a:pt x="226" y="1"/>
                      <a:pt x="0" y="215"/>
                      <a:pt x="0" y="489"/>
                    </a:cubicBezTo>
                    <a:cubicBezTo>
                      <a:pt x="0" y="763"/>
                      <a:pt x="226" y="989"/>
                      <a:pt x="500" y="989"/>
                    </a:cubicBezTo>
                    <a:lnTo>
                      <a:pt x="2977" y="989"/>
                    </a:lnTo>
                    <a:cubicBezTo>
                      <a:pt x="3251" y="989"/>
                      <a:pt x="3465" y="763"/>
                      <a:pt x="3465" y="489"/>
                    </a:cubicBezTo>
                    <a:cubicBezTo>
                      <a:pt x="3465" y="215"/>
                      <a:pt x="3251" y="1"/>
                      <a:pt x="297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61" name="Google Shape;8161;p33"/>
            <p:cNvGrpSpPr/>
            <p:nvPr/>
          </p:nvGrpSpPr>
          <p:grpSpPr>
            <a:xfrm>
              <a:off x="7988377" y="4639063"/>
              <a:ext cx="1568639" cy="125876"/>
              <a:chOff x="5933780" y="1496474"/>
              <a:chExt cx="883939" cy="70936"/>
            </a:xfrm>
          </p:grpSpPr>
          <p:sp>
            <p:nvSpPr>
              <p:cNvPr id="8162" name="Google Shape;8162;p33"/>
              <p:cNvSpPr/>
              <p:nvPr/>
            </p:nvSpPr>
            <p:spPr>
              <a:xfrm>
                <a:off x="6278778" y="1496474"/>
                <a:ext cx="538942" cy="70936"/>
              </a:xfrm>
              <a:custGeom>
                <a:rect b="b" l="l" r="r" t="t"/>
                <a:pathLst>
                  <a:path extrusionOk="0" h="989" w="7514">
                    <a:moveTo>
                      <a:pt x="500" y="1"/>
                    </a:moveTo>
                    <a:cubicBezTo>
                      <a:pt x="227" y="1"/>
                      <a:pt x="0" y="215"/>
                      <a:pt x="0" y="489"/>
                    </a:cubicBezTo>
                    <a:cubicBezTo>
                      <a:pt x="0" y="763"/>
                      <a:pt x="227" y="989"/>
                      <a:pt x="500" y="989"/>
                    </a:cubicBezTo>
                    <a:lnTo>
                      <a:pt x="7013" y="989"/>
                    </a:lnTo>
                    <a:cubicBezTo>
                      <a:pt x="7287" y="989"/>
                      <a:pt x="7513" y="763"/>
                      <a:pt x="7513" y="489"/>
                    </a:cubicBezTo>
                    <a:cubicBezTo>
                      <a:pt x="7513" y="215"/>
                      <a:pt x="7287" y="1"/>
                      <a:pt x="701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3" name="Google Shape;8163;p33"/>
              <p:cNvSpPr/>
              <p:nvPr/>
            </p:nvSpPr>
            <p:spPr>
              <a:xfrm>
                <a:off x="5933780" y="1496474"/>
                <a:ext cx="248527" cy="70936"/>
              </a:xfrm>
              <a:custGeom>
                <a:rect b="b" l="l" r="r" t="t"/>
                <a:pathLst>
                  <a:path extrusionOk="0" h="989" w="3465">
                    <a:moveTo>
                      <a:pt x="500" y="1"/>
                    </a:moveTo>
                    <a:cubicBezTo>
                      <a:pt x="226" y="1"/>
                      <a:pt x="0" y="215"/>
                      <a:pt x="0" y="489"/>
                    </a:cubicBezTo>
                    <a:cubicBezTo>
                      <a:pt x="0" y="763"/>
                      <a:pt x="226" y="989"/>
                      <a:pt x="500" y="989"/>
                    </a:cubicBezTo>
                    <a:lnTo>
                      <a:pt x="2977" y="989"/>
                    </a:lnTo>
                    <a:cubicBezTo>
                      <a:pt x="3251" y="989"/>
                      <a:pt x="3465" y="763"/>
                      <a:pt x="3465" y="489"/>
                    </a:cubicBezTo>
                    <a:cubicBezTo>
                      <a:pt x="3465" y="215"/>
                      <a:pt x="3251" y="1"/>
                      <a:pt x="297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64" name="Google Shape;8164;p33"/>
            <p:cNvGrpSpPr/>
            <p:nvPr/>
          </p:nvGrpSpPr>
          <p:grpSpPr>
            <a:xfrm>
              <a:off x="343280" y="113724"/>
              <a:ext cx="883939" cy="70936"/>
              <a:chOff x="5933780" y="1496474"/>
              <a:chExt cx="883939" cy="70936"/>
            </a:xfrm>
          </p:grpSpPr>
          <p:sp>
            <p:nvSpPr>
              <p:cNvPr id="8165" name="Google Shape;8165;p33"/>
              <p:cNvSpPr/>
              <p:nvPr/>
            </p:nvSpPr>
            <p:spPr>
              <a:xfrm>
                <a:off x="6278778" y="1496474"/>
                <a:ext cx="538942" cy="70936"/>
              </a:xfrm>
              <a:custGeom>
                <a:rect b="b" l="l" r="r" t="t"/>
                <a:pathLst>
                  <a:path extrusionOk="0" h="989" w="7514">
                    <a:moveTo>
                      <a:pt x="500" y="1"/>
                    </a:moveTo>
                    <a:cubicBezTo>
                      <a:pt x="227" y="1"/>
                      <a:pt x="0" y="215"/>
                      <a:pt x="0" y="489"/>
                    </a:cubicBezTo>
                    <a:cubicBezTo>
                      <a:pt x="0" y="763"/>
                      <a:pt x="227" y="989"/>
                      <a:pt x="500" y="989"/>
                    </a:cubicBezTo>
                    <a:lnTo>
                      <a:pt x="7013" y="989"/>
                    </a:lnTo>
                    <a:cubicBezTo>
                      <a:pt x="7287" y="989"/>
                      <a:pt x="7513" y="763"/>
                      <a:pt x="7513" y="489"/>
                    </a:cubicBezTo>
                    <a:cubicBezTo>
                      <a:pt x="7513" y="215"/>
                      <a:pt x="7287" y="1"/>
                      <a:pt x="701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6" name="Google Shape;8166;p33"/>
              <p:cNvSpPr/>
              <p:nvPr/>
            </p:nvSpPr>
            <p:spPr>
              <a:xfrm>
                <a:off x="5933780" y="1496474"/>
                <a:ext cx="248527" cy="70936"/>
              </a:xfrm>
              <a:custGeom>
                <a:rect b="b" l="l" r="r" t="t"/>
                <a:pathLst>
                  <a:path extrusionOk="0" h="989" w="3465">
                    <a:moveTo>
                      <a:pt x="500" y="1"/>
                    </a:moveTo>
                    <a:cubicBezTo>
                      <a:pt x="226" y="1"/>
                      <a:pt x="0" y="215"/>
                      <a:pt x="0" y="489"/>
                    </a:cubicBezTo>
                    <a:cubicBezTo>
                      <a:pt x="0" y="763"/>
                      <a:pt x="226" y="989"/>
                      <a:pt x="500" y="989"/>
                    </a:cubicBezTo>
                    <a:lnTo>
                      <a:pt x="2977" y="989"/>
                    </a:lnTo>
                    <a:cubicBezTo>
                      <a:pt x="3251" y="989"/>
                      <a:pt x="3465" y="763"/>
                      <a:pt x="3465" y="489"/>
                    </a:cubicBezTo>
                    <a:cubicBezTo>
                      <a:pt x="3465" y="215"/>
                      <a:pt x="3251" y="1"/>
                      <a:pt x="297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67" name="Google Shape;8167;p33"/>
            <p:cNvGrpSpPr/>
            <p:nvPr/>
          </p:nvGrpSpPr>
          <p:grpSpPr>
            <a:xfrm>
              <a:off x="-868400" y="-357525"/>
              <a:ext cx="3916575" cy="3378125"/>
              <a:chOff x="780450" y="1002925"/>
              <a:chExt cx="3916575" cy="3378125"/>
            </a:xfrm>
          </p:grpSpPr>
          <p:sp>
            <p:nvSpPr>
              <p:cNvPr id="8168" name="Google Shape;8168;p33"/>
              <p:cNvSpPr/>
              <p:nvPr/>
            </p:nvSpPr>
            <p:spPr>
              <a:xfrm>
                <a:off x="2544350" y="2278100"/>
                <a:ext cx="32175" cy="32450"/>
              </a:xfrm>
              <a:custGeom>
                <a:rect b="b" l="l" r="r" t="t"/>
                <a:pathLst>
                  <a:path extrusionOk="0" h="1298" w="1287">
                    <a:moveTo>
                      <a:pt x="489" y="0"/>
                    </a:moveTo>
                    <a:lnTo>
                      <a:pt x="489" y="500"/>
                    </a:lnTo>
                    <a:lnTo>
                      <a:pt x="1" y="643"/>
                    </a:lnTo>
                    <a:lnTo>
                      <a:pt x="489" y="798"/>
                    </a:lnTo>
                    <a:lnTo>
                      <a:pt x="489" y="1298"/>
                    </a:lnTo>
                    <a:lnTo>
                      <a:pt x="798" y="893"/>
                    </a:lnTo>
                    <a:lnTo>
                      <a:pt x="1287" y="1048"/>
                    </a:lnTo>
                    <a:lnTo>
                      <a:pt x="989" y="643"/>
                    </a:lnTo>
                    <a:lnTo>
                      <a:pt x="1287" y="250"/>
                    </a:lnTo>
                    <a:lnTo>
                      <a:pt x="798" y="405"/>
                    </a:lnTo>
                    <a:lnTo>
                      <a:pt x="4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9" name="Google Shape;8169;p33"/>
              <p:cNvSpPr/>
              <p:nvPr/>
            </p:nvSpPr>
            <p:spPr>
              <a:xfrm>
                <a:off x="3345350" y="2331075"/>
                <a:ext cx="32175" cy="32475"/>
              </a:xfrm>
              <a:custGeom>
                <a:rect b="b" l="l" r="r" t="t"/>
                <a:pathLst>
                  <a:path extrusionOk="0" h="1299" w="1287">
                    <a:moveTo>
                      <a:pt x="489" y="0"/>
                    </a:moveTo>
                    <a:lnTo>
                      <a:pt x="489" y="500"/>
                    </a:lnTo>
                    <a:lnTo>
                      <a:pt x="0" y="655"/>
                    </a:lnTo>
                    <a:lnTo>
                      <a:pt x="489" y="798"/>
                    </a:lnTo>
                    <a:lnTo>
                      <a:pt x="489" y="1298"/>
                    </a:lnTo>
                    <a:lnTo>
                      <a:pt x="798" y="893"/>
                    </a:lnTo>
                    <a:lnTo>
                      <a:pt x="1286" y="1048"/>
                    </a:lnTo>
                    <a:lnTo>
                      <a:pt x="1286" y="1048"/>
                    </a:lnTo>
                    <a:lnTo>
                      <a:pt x="989" y="655"/>
                    </a:lnTo>
                    <a:lnTo>
                      <a:pt x="1286" y="250"/>
                    </a:lnTo>
                    <a:lnTo>
                      <a:pt x="798" y="405"/>
                    </a:lnTo>
                    <a:lnTo>
                      <a:pt x="4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0" name="Google Shape;8170;p33"/>
              <p:cNvSpPr/>
              <p:nvPr/>
            </p:nvSpPr>
            <p:spPr>
              <a:xfrm>
                <a:off x="2592275" y="1497050"/>
                <a:ext cx="32175" cy="32450"/>
              </a:xfrm>
              <a:custGeom>
                <a:rect b="b" l="l" r="r" t="t"/>
                <a:pathLst>
                  <a:path extrusionOk="0" h="1298" w="1287">
                    <a:moveTo>
                      <a:pt x="489" y="0"/>
                    </a:moveTo>
                    <a:lnTo>
                      <a:pt x="489" y="500"/>
                    </a:lnTo>
                    <a:lnTo>
                      <a:pt x="1" y="655"/>
                    </a:lnTo>
                    <a:lnTo>
                      <a:pt x="489" y="798"/>
                    </a:lnTo>
                    <a:lnTo>
                      <a:pt x="489" y="1298"/>
                    </a:lnTo>
                    <a:lnTo>
                      <a:pt x="798" y="893"/>
                    </a:lnTo>
                    <a:lnTo>
                      <a:pt x="1286" y="1048"/>
                    </a:lnTo>
                    <a:lnTo>
                      <a:pt x="989" y="655"/>
                    </a:lnTo>
                    <a:lnTo>
                      <a:pt x="1286" y="250"/>
                    </a:lnTo>
                    <a:lnTo>
                      <a:pt x="798" y="405"/>
                    </a:lnTo>
                    <a:lnTo>
                      <a:pt x="4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1" name="Google Shape;8171;p33"/>
              <p:cNvSpPr/>
              <p:nvPr/>
            </p:nvSpPr>
            <p:spPr>
              <a:xfrm>
                <a:off x="3361425" y="1920600"/>
                <a:ext cx="32475" cy="32475"/>
              </a:xfrm>
              <a:custGeom>
                <a:rect b="b" l="l" r="r" t="t"/>
                <a:pathLst>
                  <a:path extrusionOk="0" h="1299" w="1299">
                    <a:moveTo>
                      <a:pt x="488" y="1"/>
                    </a:moveTo>
                    <a:lnTo>
                      <a:pt x="488" y="501"/>
                    </a:lnTo>
                    <a:lnTo>
                      <a:pt x="0" y="656"/>
                    </a:lnTo>
                    <a:lnTo>
                      <a:pt x="488" y="798"/>
                    </a:lnTo>
                    <a:lnTo>
                      <a:pt x="488" y="1298"/>
                    </a:lnTo>
                    <a:lnTo>
                      <a:pt x="798" y="894"/>
                    </a:lnTo>
                    <a:lnTo>
                      <a:pt x="1298" y="1048"/>
                    </a:lnTo>
                    <a:lnTo>
                      <a:pt x="989" y="656"/>
                    </a:lnTo>
                    <a:lnTo>
                      <a:pt x="1298" y="251"/>
                    </a:lnTo>
                    <a:lnTo>
                      <a:pt x="798" y="405"/>
                    </a:lnTo>
                    <a:lnTo>
                      <a:pt x="48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2" name="Google Shape;8172;p33"/>
              <p:cNvSpPr/>
              <p:nvPr/>
            </p:nvSpPr>
            <p:spPr>
              <a:xfrm>
                <a:off x="1761525" y="2082225"/>
                <a:ext cx="32450" cy="32475"/>
              </a:xfrm>
              <a:custGeom>
                <a:rect b="b" l="l" r="r" t="t"/>
                <a:pathLst>
                  <a:path extrusionOk="0" h="1299" w="1298">
                    <a:moveTo>
                      <a:pt x="500" y="1"/>
                    </a:moveTo>
                    <a:lnTo>
                      <a:pt x="500" y="489"/>
                    </a:lnTo>
                    <a:lnTo>
                      <a:pt x="0" y="644"/>
                    </a:lnTo>
                    <a:lnTo>
                      <a:pt x="500" y="798"/>
                    </a:lnTo>
                    <a:lnTo>
                      <a:pt x="500" y="1299"/>
                    </a:lnTo>
                    <a:lnTo>
                      <a:pt x="798" y="894"/>
                    </a:lnTo>
                    <a:lnTo>
                      <a:pt x="1298" y="1048"/>
                    </a:lnTo>
                    <a:lnTo>
                      <a:pt x="988" y="644"/>
                    </a:lnTo>
                    <a:lnTo>
                      <a:pt x="1298" y="251"/>
                    </a:lnTo>
                    <a:lnTo>
                      <a:pt x="1298" y="251"/>
                    </a:lnTo>
                    <a:lnTo>
                      <a:pt x="798" y="394"/>
                    </a:lnTo>
                    <a:lnTo>
                      <a:pt x="50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3" name="Google Shape;8173;p33"/>
              <p:cNvSpPr/>
              <p:nvPr/>
            </p:nvSpPr>
            <p:spPr>
              <a:xfrm>
                <a:off x="1647825" y="2529000"/>
                <a:ext cx="32450" cy="32475"/>
              </a:xfrm>
              <a:custGeom>
                <a:rect b="b" l="l" r="r" t="t"/>
                <a:pathLst>
                  <a:path extrusionOk="0" h="1299" w="1298">
                    <a:moveTo>
                      <a:pt x="500" y="1"/>
                    </a:moveTo>
                    <a:lnTo>
                      <a:pt x="500" y="489"/>
                    </a:lnTo>
                    <a:lnTo>
                      <a:pt x="0" y="644"/>
                    </a:lnTo>
                    <a:lnTo>
                      <a:pt x="500" y="799"/>
                    </a:lnTo>
                    <a:lnTo>
                      <a:pt x="500" y="1299"/>
                    </a:lnTo>
                    <a:lnTo>
                      <a:pt x="798" y="894"/>
                    </a:lnTo>
                    <a:lnTo>
                      <a:pt x="1298" y="1049"/>
                    </a:lnTo>
                    <a:lnTo>
                      <a:pt x="1298" y="1049"/>
                    </a:lnTo>
                    <a:lnTo>
                      <a:pt x="988" y="644"/>
                    </a:lnTo>
                    <a:lnTo>
                      <a:pt x="1298" y="251"/>
                    </a:lnTo>
                    <a:lnTo>
                      <a:pt x="798" y="394"/>
                    </a:lnTo>
                    <a:lnTo>
                      <a:pt x="50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4" name="Google Shape;8174;p33"/>
              <p:cNvSpPr/>
              <p:nvPr/>
            </p:nvSpPr>
            <p:spPr>
              <a:xfrm>
                <a:off x="780450" y="2377800"/>
                <a:ext cx="32175" cy="32775"/>
              </a:xfrm>
              <a:custGeom>
                <a:rect b="b" l="l" r="r" t="t"/>
                <a:pathLst>
                  <a:path extrusionOk="0" h="1311" w="1287">
                    <a:moveTo>
                      <a:pt x="488" y="1"/>
                    </a:moveTo>
                    <a:lnTo>
                      <a:pt x="488" y="501"/>
                    </a:lnTo>
                    <a:lnTo>
                      <a:pt x="0" y="655"/>
                    </a:lnTo>
                    <a:lnTo>
                      <a:pt x="488" y="810"/>
                    </a:lnTo>
                    <a:lnTo>
                      <a:pt x="488" y="1310"/>
                    </a:lnTo>
                    <a:lnTo>
                      <a:pt x="798" y="905"/>
                    </a:lnTo>
                    <a:lnTo>
                      <a:pt x="1286" y="1060"/>
                    </a:lnTo>
                    <a:lnTo>
                      <a:pt x="988" y="655"/>
                    </a:lnTo>
                    <a:lnTo>
                      <a:pt x="1286" y="251"/>
                    </a:lnTo>
                    <a:lnTo>
                      <a:pt x="798" y="405"/>
                    </a:lnTo>
                    <a:lnTo>
                      <a:pt x="48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5" name="Google Shape;8175;p33"/>
              <p:cNvSpPr/>
              <p:nvPr/>
            </p:nvSpPr>
            <p:spPr>
              <a:xfrm>
                <a:off x="2243125" y="2420375"/>
                <a:ext cx="32175" cy="32450"/>
              </a:xfrm>
              <a:custGeom>
                <a:rect b="b" l="l" r="r" t="t"/>
                <a:pathLst>
                  <a:path extrusionOk="0" h="1298" w="1287">
                    <a:moveTo>
                      <a:pt x="489" y="0"/>
                    </a:moveTo>
                    <a:lnTo>
                      <a:pt x="489" y="500"/>
                    </a:lnTo>
                    <a:lnTo>
                      <a:pt x="1" y="655"/>
                    </a:lnTo>
                    <a:lnTo>
                      <a:pt x="489" y="810"/>
                    </a:lnTo>
                    <a:lnTo>
                      <a:pt x="489" y="1298"/>
                    </a:lnTo>
                    <a:lnTo>
                      <a:pt x="798" y="905"/>
                    </a:lnTo>
                    <a:lnTo>
                      <a:pt x="1286" y="1060"/>
                    </a:lnTo>
                    <a:lnTo>
                      <a:pt x="989" y="655"/>
                    </a:lnTo>
                    <a:lnTo>
                      <a:pt x="1286" y="250"/>
                    </a:lnTo>
                    <a:lnTo>
                      <a:pt x="1286" y="250"/>
                    </a:lnTo>
                    <a:lnTo>
                      <a:pt x="798" y="405"/>
                    </a:lnTo>
                    <a:lnTo>
                      <a:pt x="4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6" name="Google Shape;8176;p33"/>
              <p:cNvSpPr/>
              <p:nvPr/>
            </p:nvSpPr>
            <p:spPr>
              <a:xfrm>
                <a:off x="3166450" y="3111225"/>
                <a:ext cx="32475" cy="32475"/>
              </a:xfrm>
              <a:custGeom>
                <a:rect b="b" l="l" r="r" t="t"/>
                <a:pathLst>
                  <a:path extrusionOk="0" h="1299" w="1299">
                    <a:moveTo>
                      <a:pt x="501" y="1"/>
                    </a:moveTo>
                    <a:lnTo>
                      <a:pt x="501" y="501"/>
                    </a:lnTo>
                    <a:lnTo>
                      <a:pt x="1" y="643"/>
                    </a:lnTo>
                    <a:lnTo>
                      <a:pt x="501" y="798"/>
                    </a:lnTo>
                    <a:lnTo>
                      <a:pt x="501" y="1298"/>
                    </a:lnTo>
                    <a:lnTo>
                      <a:pt x="798" y="894"/>
                    </a:lnTo>
                    <a:lnTo>
                      <a:pt x="1298" y="1048"/>
                    </a:lnTo>
                    <a:lnTo>
                      <a:pt x="1298" y="1048"/>
                    </a:lnTo>
                    <a:lnTo>
                      <a:pt x="989" y="643"/>
                    </a:lnTo>
                    <a:lnTo>
                      <a:pt x="1298" y="251"/>
                    </a:lnTo>
                    <a:lnTo>
                      <a:pt x="798" y="405"/>
                    </a:lnTo>
                    <a:lnTo>
                      <a:pt x="50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7" name="Google Shape;8177;p33"/>
              <p:cNvSpPr/>
              <p:nvPr/>
            </p:nvSpPr>
            <p:spPr>
              <a:xfrm>
                <a:off x="3302475" y="3978300"/>
                <a:ext cx="32175" cy="32475"/>
              </a:xfrm>
              <a:custGeom>
                <a:rect b="b" l="l" r="r" t="t"/>
                <a:pathLst>
                  <a:path extrusionOk="0" h="1299" w="1287">
                    <a:moveTo>
                      <a:pt x="489" y="0"/>
                    </a:moveTo>
                    <a:lnTo>
                      <a:pt x="489" y="500"/>
                    </a:lnTo>
                    <a:lnTo>
                      <a:pt x="1" y="655"/>
                    </a:lnTo>
                    <a:lnTo>
                      <a:pt x="489" y="810"/>
                    </a:lnTo>
                    <a:lnTo>
                      <a:pt x="489" y="1298"/>
                    </a:lnTo>
                    <a:lnTo>
                      <a:pt x="799" y="893"/>
                    </a:lnTo>
                    <a:lnTo>
                      <a:pt x="1287" y="1048"/>
                    </a:lnTo>
                    <a:lnTo>
                      <a:pt x="989" y="655"/>
                    </a:lnTo>
                    <a:lnTo>
                      <a:pt x="1287" y="250"/>
                    </a:lnTo>
                    <a:lnTo>
                      <a:pt x="799" y="405"/>
                    </a:lnTo>
                    <a:lnTo>
                      <a:pt x="4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8" name="Google Shape;8178;p33"/>
              <p:cNvSpPr/>
              <p:nvPr/>
            </p:nvSpPr>
            <p:spPr>
              <a:xfrm>
                <a:off x="2336000" y="3689575"/>
                <a:ext cx="32475" cy="32475"/>
              </a:xfrm>
              <a:custGeom>
                <a:rect b="b" l="l" r="r" t="t"/>
                <a:pathLst>
                  <a:path extrusionOk="0" h="1299" w="1299">
                    <a:moveTo>
                      <a:pt x="500" y="0"/>
                    </a:moveTo>
                    <a:lnTo>
                      <a:pt x="500" y="489"/>
                    </a:lnTo>
                    <a:lnTo>
                      <a:pt x="0" y="643"/>
                    </a:lnTo>
                    <a:lnTo>
                      <a:pt x="500" y="798"/>
                    </a:lnTo>
                    <a:lnTo>
                      <a:pt x="500" y="1298"/>
                    </a:lnTo>
                    <a:lnTo>
                      <a:pt x="798" y="893"/>
                    </a:lnTo>
                    <a:lnTo>
                      <a:pt x="1298" y="1048"/>
                    </a:lnTo>
                    <a:lnTo>
                      <a:pt x="988" y="643"/>
                    </a:lnTo>
                    <a:lnTo>
                      <a:pt x="1298" y="238"/>
                    </a:lnTo>
                    <a:lnTo>
                      <a:pt x="798" y="393"/>
                    </a:lnTo>
                    <a:lnTo>
                      <a:pt x="5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9" name="Google Shape;8179;p33"/>
              <p:cNvSpPr/>
              <p:nvPr/>
            </p:nvSpPr>
            <p:spPr>
              <a:xfrm>
                <a:off x="2560425" y="3143675"/>
                <a:ext cx="32475" cy="32475"/>
              </a:xfrm>
              <a:custGeom>
                <a:rect b="b" l="l" r="r" t="t"/>
                <a:pathLst>
                  <a:path extrusionOk="0" h="1299" w="1299">
                    <a:moveTo>
                      <a:pt x="501" y="0"/>
                    </a:moveTo>
                    <a:lnTo>
                      <a:pt x="501" y="488"/>
                    </a:lnTo>
                    <a:lnTo>
                      <a:pt x="1" y="643"/>
                    </a:lnTo>
                    <a:lnTo>
                      <a:pt x="501" y="798"/>
                    </a:lnTo>
                    <a:lnTo>
                      <a:pt x="501" y="1298"/>
                    </a:lnTo>
                    <a:lnTo>
                      <a:pt x="798" y="893"/>
                    </a:lnTo>
                    <a:lnTo>
                      <a:pt x="1298" y="1048"/>
                    </a:lnTo>
                    <a:lnTo>
                      <a:pt x="989" y="643"/>
                    </a:lnTo>
                    <a:lnTo>
                      <a:pt x="1298" y="250"/>
                    </a:lnTo>
                    <a:lnTo>
                      <a:pt x="1298" y="250"/>
                    </a:lnTo>
                    <a:lnTo>
                      <a:pt x="798" y="405"/>
                    </a:lnTo>
                    <a:lnTo>
                      <a:pt x="50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0" name="Google Shape;8180;p33"/>
              <p:cNvSpPr/>
              <p:nvPr/>
            </p:nvSpPr>
            <p:spPr>
              <a:xfrm>
                <a:off x="1914525" y="1848875"/>
                <a:ext cx="32450" cy="32475"/>
              </a:xfrm>
              <a:custGeom>
                <a:rect b="b" l="l" r="r" t="t"/>
                <a:pathLst>
                  <a:path extrusionOk="0" h="1299" w="1298">
                    <a:moveTo>
                      <a:pt x="500" y="0"/>
                    </a:moveTo>
                    <a:lnTo>
                      <a:pt x="500" y="500"/>
                    </a:lnTo>
                    <a:lnTo>
                      <a:pt x="0" y="643"/>
                    </a:lnTo>
                    <a:lnTo>
                      <a:pt x="500" y="798"/>
                    </a:lnTo>
                    <a:lnTo>
                      <a:pt x="500" y="1298"/>
                    </a:lnTo>
                    <a:lnTo>
                      <a:pt x="810" y="893"/>
                    </a:lnTo>
                    <a:lnTo>
                      <a:pt x="1298" y="1048"/>
                    </a:lnTo>
                    <a:lnTo>
                      <a:pt x="988" y="643"/>
                    </a:lnTo>
                    <a:lnTo>
                      <a:pt x="1298" y="250"/>
                    </a:lnTo>
                    <a:lnTo>
                      <a:pt x="810" y="405"/>
                    </a:lnTo>
                    <a:lnTo>
                      <a:pt x="5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1" name="Google Shape;8181;p33"/>
              <p:cNvSpPr/>
              <p:nvPr/>
            </p:nvSpPr>
            <p:spPr>
              <a:xfrm>
                <a:off x="2360400" y="1131825"/>
                <a:ext cx="32475" cy="32450"/>
              </a:xfrm>
              <a:custGeom>
                <a:rect b="b" l="l" r="r" t="t"/>
                <a:pathLst>
                  <a:path extrusionOk="0" h="1298" w="1299">
                    <a:moveTo>
                      <a:pt x="501" y="0"/>
                    </a:moveTo>
                    <a:lnTo>
                      <a:pt x="501" y="500"/>
                    </a:lnTo>
                    <a:lnTo>
                      <a:pt x="1" y="655"/>
                    </a:lnTo>
                    <a:lnTo>
                      <a:pt x="501" y="798"/>
                    </a:lnTo>
                    <a:lnTo>
                      <a:pt x="501" y="1298"/>
                    </a:lnTo>
                    <a:lnTo>
                      <a:pt x="798" y="893"/>
                    </a:lnTo>
                    <a:lnTo>
                      <a:pt x="1298" y="1048"/>
                    </a:lnTo>
                    <a:lnTo>
                      <a:pt x="989" y="655"/>
                    </a:lnTo>
                    <a:lnTo>
                      <a:pt x="1298" y="250"/>
                    </a:lnTo>
                    <a:lnTo>
                      <a:pt x="798" y="405"/>
                    </a:lnTo>
                    <a:lnTo>
                      <a:pt x="50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2" name="Google Shape;8182;p33"/>
              <p:cNvSpPr/>
              <p:nvPr/>
            </p:nvSpPr>
            <p:spPr>
              <a:xfrm>
                <a:off x="2275275" y="2911200"/>
                <a:ext cx="32475" cy="32475"/>
              </a:xfrm>
              <a:custGeom>
                <a:rect b="b" l="l" r="r" t="t"/>
                <a:pathLst>
                  <a:path extrusionOk="0" h="1299" w="1299">
                    <a:moveTo>
                      <a:pt x="500" y="1"/>
                    </a:moveTo>
                    <a:lnTo>
                      <a:pt x="500" y="501"/>
                    </a:lnTo>
                    <a:lnTo>
                      <a:pt x="0" y="644"/>
                    </a:lnTo>
                    <a:lnTo>
                      <a:pt x="500" y="798"/>
                    </a:lnTo>
                    <a:lnTo>
                      <a:pt x="500" y="1298"/>
                    </a:lnTo>
                    <a:lnTo>
                      <a:pt x="798" y="894"/>
                    </a:lnTo>
                    <a:lnTo>
                      <a:pt x="1298" y="1048"/>
                    </a:lnTo>
                    <a:lnTo>
                      <a:pt x="989" y="644"/>
                    </a:lnTo>
                    <a:lnTo>
                      <a:pt x="1298" y="251"/>
                    </a:lnTo>
                    <a:lnTo>
                      <a:pt x="1298" y="251"/>
                    </a:lnTo>
                    <a:lnTo>
                      <a:pt x="798" y="393"/>
                    </a:lnTo>
                    <a:lnTo>
                      <a:pt x="50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3" name="Google Shape;8183;p33"/>
              <p:cNvSpPr/>
              <p:nvPr/>
            </p:nvSpPr>
            <p:spPr>
              <a:xfrm>
                <a:off x="2544350" y="3918175"/>
                <a:ext cx="32175" cy="32475"/>
              </a:xfrm>
              <a:custGeom>
                <a:rect b="b" l="l" r="r" t="t"/>
                <a:pathLst>
                  <a:path extrusionOk="0" h="1299" w="1287">
                    <a:moveTo>
                      <a:pt x="489" y="0"/>
                    </a:moveTo>
                    <a:lnTo>
                      <a:pt x="489" y="500"/>
                    </a:lnTo>
                    <a:lnTo>
                      <a:pt x="1" y="655"/>
                    </a:lnTo>
                    <a:lnTo>
                      <a:pt x="489" y="810"/>
                    </a:lnTo>
                    <a:lnTo>
                      <a:pt x="489" y="1298"/>
                    </a:lnTo>
                    <a:lnTo>
                      <a:pt x="798" y="905"/>
                    </a:lnTo>
                    <a:lnTo>
                      <a:pt x="1287" y="1048"/>
                    </a:lnTo>
                    <a:lnTo>
                      <a:pt x="989" y="655"/>
                    </a:lnTo>
                    <a:lnTo>
                      <a:pt x="1287" y="250"/>
                    </a:lnTo>
                    <a:lnTo>
                      <a:pt x="798" y="405"/>
                    </a:lnTo>
                    <a:lnTo>
                      <a:pt x="4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4" name="Google Shape;8184;p33"/>
              <p:cNvSpPr/>
              <p:nvPr/>
            </p:nvSpPr>
            <p:spPr>
              <a:xfrm>
                <a:off x="2670850" y="2694200"/>
                <a:ext cx="32175" cy="32475"/>
              </a:xfrm>
              <a:custGeom>
                <a:rect b="b" l="l" r="r" t="t"/>
                <a:pathLst>
                  <a:path extrusionOk="0" h="1299" w="1287">
                    <a:moveTo>
                      <a:pt x="489" y="1"/>
                    </a:moveTo>
                    <a:lnTo>
                      <a:pt x="489" y="489"/>
                    </a:lnTo>
                    <a:lnTo>
                      <a:pt x="1" y="644"/>
                    </a:lnTo>
                    <a:lnTo>
                      <a:pt x="489" y="799"/>
                    </a:lnTo>
                    <a:lnTo>
                      <a:pt x="489" y="1299"/>
                    </a:lnTo>
                    <a:lnTo>
                      <a:pt x="799" y="894"/>
                    </a:lnTo>
                    <a:lnTo>
                      <a:pt x="1287" y="1049"/>
                    </a:lnTo>
                    <a:lnTo>
                      <a:pt x="1287" y="1049"/>
                    </a:lnTo>
                    <a:lnTo>
                      <a:pt x="989" y="644"/>
                    </a:lnTo>
                    <a:lnTo>
                      <a:pt x="1287" y="251"/>
                    </a:lnTo>
                    <a:lnTo>
                      <a:pt x="799" y="394"/>
                    </a:lnTo>
                    <a:lnTo>
                      <a:pt x="48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5" name="Google Shape;8185;p33"/>
              <p:cNvSpPr/>
              <p:nvPr/>
            </p:nvSpPr>
            <p:spPr>
              <a:xfrm>
                <a:off x="2745875" y="1821775"/>
                <a:ext cx="32450" cy="32475"/>
              </a:xfrm>
              <a:custGeom>
                <a:rect b="b" l="l" r="r" t="t"/>
                <a:pathLst>
                  <a:path extrusionOk="0" h="1299" w="1298">
                    <a:moveTo>
                      <a:pt x="500" y="1"/>
                    </a:moveTo>
                    <a:lnTo>
                      <a:pt x="500" y="489"/>
                    </a:lnTo>
                    <a:lnTo>
                      <a:pt x="0" y="644"/>
                    </a:lnTo>
                    <a:lnTo>
                      <a:pt x="500" y="799"/>
                    </a:lnTo>
                    <a:lnTo>
                      <a:pt x="500" y="1299"/>
                    </a:lnTo>
                    <a:lnTo>
                      <a:pt x="810" y="894"/>
                    </a:lnTo>
                    <a:lnTo>
                      <a:pt x="1298" y="1049"/>
                    </a:lnTo>
                    <a:lnTo>
                      <a:pt x="988" y="644"/>
                    </a:lnTo>
                    <a:lnTo>
                      <a:pt x="1298" y="251"/>
                    </a:lnTo>
                    <a:lnTo>
                      <a:pt x="810" y="394"/>
                    </a:lnTo>
                    <a:lnTo>
                      <a:pt x="50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6" name="Google Shape;8186;p33"/>
              <p:cNvSpPr/>
              <p:nvPr/>
            </p:nvSpPr>
            <p:spPr>
              <a:xfrm>
                <a:off x="3651050" y="3127300"/>
                <a:ext cx="32450" cy="32475"/>
              </a:xfrm>
              <a:custGeom>
                <a:rect b="b" l="l" r="r" t="t"/>
                <a:pathLst>
                  <a:path extrusionOk="0" h="1299" w="1298">
                    <a:moveTo>
                      <a:pt x="488" y="0"/>
                    </a:moveTo>
                    <a:lnTo>
                      <a:pt x="488" y="501"/>
                    </a:lnTo>
                    <a:lnTo>
                      <a:pt x="0" y="655"/>
                    </a:lnTo>
                    <a:lnTo>
                      <a:pt x="488" y="810"/>
                    </a:lnTo>
                    <a:lnTo>
                      <a:pt x="488" y="1298"/>
                    </a:lnTo>
                    <a:lnTo>
                      <a:pt x="798" y="905"/>
                    </a:lnTo>
                    <a:lnTo>
                      <a:pt x="1298" y="1060"/>
                    </a:lnTo>
                    <a:lnTo>
                      <a:pt x="988" y="655"/>
                    </a:lnTo>
                    <a:lnTo>
                      <a:pt x="1298" y="251"/>
                    </a:lnTo>
                    <a:lnTo>
                      <a:pt x="798" y="405"/>
                    </a:lnTo>
                    <a:lnTo>
                      <a:pt x="48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7" name="Google Shape;8187;p33"/>
              <p:cNvSpPr/>
              <p:nvPr/>
            </p:nvSpPr>
            <p:spPr>
              <a:xfrm>
                <a:off x="4041275" y="2777250"/>
                <a:ext cx="32175" cy="32775"/>
              </a:xfrm>
              <a:custGeom>
                <a:rect b="b" l="l" r="r" t="t"/>
                <a:pathLst>
                  <a:path extrusionOk="0" h="1311" w="1287">
                    <a:moveTo>
                      <a:pt x="488" y="1"/>
                    </a:moveTo>
                    <a:lnTo>
                      <a:pt x="488" y="501"/>
                    </a:lnTo>
                    <a:lnTo>
                      <a:pt x="0" y="656"/>
                    </a:lnTo>
                    <a:lnTo>
                      <a:pt x="488" y="810"/>
                    </a:lnTo>
                    <a:lnTo>
                      <a:pt x="488" y="1310"/>
                    </a:lnTo>
                    <a:lnTo>
                      <a:pt x="798" y="906"/>
                    </a:lnTo>
                    <a:lnTo>
                      <a:pt x="1286" y="1060"/>
                    </a:lnTo>
                    <a:lnTo>
                      <a:pt x="988" y="656"/>
                    </a:lnTo>
                    <a:lnTo>
                      <a:pt x="1286" y="251"/>
                    </a:lnTo>
                    <a:lnTo>
                      <a:pt x="798" y="406"/>
                    </a:lnTo>
                    <a:lnTo>
                      <a:pt x="48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8" name="Google Shape;8188;p33"/>
              <p:cNvSpPr/>
              <p:nvPr/>
            </p:nvSpPr>
            <p:spPr>
              <a:xfrm>
                <a:off x="1419225" y="2245650"/>
                <a:ext cx="32450" cy="32475"/>
              </a:xfrm>
              <a:custGeom>
                <a:rect b="b" l="l" r="r" t="t"/>
                <a:pathLst>
                  <a:path extrusionOk="0" h="1299" w="1298">
                    <a:moveTo>
                      <a:pt x="500" y="0"/>
                    </a:moveTo>
                    <a:lnTo>
                      <a:pt x="500" y="500"/>
                    </a:lnTo>
                    <a:lnTo>
                      <a:pt x="0" y="655"/>
                    </a:lnTo>
                    <a:lnTo>
                      <a:pt x="500" y="810"/>
                    </a:lnTo>
                    <a:lnTo>
                      <a:pt x="500" y="1298"/>
                    </a:lnTo>
                    <a:lnTo>
                      <a:pt x="798" y="905"/>
                    </a:lnTo>
                    <a:lnTo>
                      <a:pt x="1298" y="1048"/>
                    </a:lnTo>
                    <a:lnTo>
                      <a:pt x="1298" y="1048"/>
                    </a:lnTo>
                    <a:lnTo>
                      <a:pt x="988" y="655"/>
                    </a:lnTo>
                    <a:lnTo>
                      <a:pt x="1298" y="250"/>
                    </a:lnTo>
                    <a:lnTo>
                      <a:pt x="798" y="405"/>
                    </a:lnTo>
                    <a:lnTo>
                      <a:pt x="5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9" name="Google Shape;8189;p33"/>
              <p:cNvSpPr/>
              <p:nvPr/>
            </p:nvSpPr>
            <p:spPr>
              <a:xfrm>
                <a:off x="3361425" y="3035625"/>
                <a:ext cx="32475" cy="32475"/>
              </a:xfrm>
              <a:custGeom>
                <a:rect b="b" l="l" r="r" t="t"/>
                <a:pathLst>
                  <a:path extrusionOk="0" h="1299" w="1299">
                    <a:moveTo>
                      <a:pt x="488" y="0"/>
                    </a:moveTo>
                    <a:lnTo>
                      <a:pt x="488" y="489"/>
                    </a:lnTo>
                    <a:lnTo>
                      <a:pt x="0" y="643"/>
                    </a:lnTo>
                    <a:lnTo>
                      <a:pt x="488" y="798"/>
                    </a:lnTo>
                    <a:lnTo>
                      <a:pt x="488" y="1298"/>
                    </a:lnTo>
                    <a:lnTo>
                      <a:pt x="798" y="893"/>
                    </a:lnTo>
                    <a:lnTo>
                      <a:pt x="1298" y="1048"/>
                    </a:lnTo>
                    <a:lnTo>
                      <a:pt x="989" y="643"/>
                    </a:lnTo>
                    <a:lnTo>
                      <a:pt x="1298" y="239"/>
                    </a:lnTo>
                    <a:lnTo>
                      <a:pt x="798" y="393"/>
                    </a:lnTo>
                    <a:lnTo>
                      <a:pt x="48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0" name="Google Shape;8190;p33"/>
              <p:cNvSpPr/>
              <p:nvPr/>
            </p:nvSpPr>
            <p:spPr>
              <a:xfrm>
                <a:off x="1792475" y="2761175"/>
                <a:ext cx="32175" cy="32475"/>
              </a:xfrm>
              <a:custGeom>
                <a:rect b="b" l="l" r="r" t="t"/>
                <a:pathLst>
                  <a:path extrusionOk="0" h="1299" w="1287">
                    <a:moveTo>
                      <a:pt x="489" y="1"/>
                    </a:moveTo>
                    <a:lnTo>
                      <a:pt x="489" y="501"/>
                    </a:lnTo>
                    <a:lnTo>
                      <a:pt x="0" y="644"/>
                    </a:lnTo>
                    <a:lnTo>
                      <a:pt x="489" y="799"/>
                    </a:lnTo>
                    <a:lnTo>
                      <a:pt x="489" y="1299"/>
                    </a:lnTo>
                    <a:lnTo>
                      <a:pt x="798" y="894"/>
                    </a:lnTo>
                    <a:lnTo>
                      <a:pt x="1286" y="1049"/>
                    </a:lnTo>
                    <a:lnTo>
                      <a:pt x="989" y="644"/>
                    </a:lnTo>
                    <a:lnTo>
                      <a:pt x="1286" y="251"/>
                    </a:lnTo>
                    <a:lnTo>
                      <a:pt x="798" y="406"/>
                    </a:lnTo>
                    <a:lnTo>
                      <a:pt x="48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1" name="Google Shape;8191;p33"/>
              <p:cNvSpPr/>
              <p:nvPr/>
            </p:nvSpPr>
            <p:spPr>
              <a:xfrm>
                <a:off x="1107275" y="2677850"/>
                <a:ext cx="32475" cy="32450"/>
              </a:xfrm>
              <a:custGeom>
                <a:rect b="b" l="l" r="r" t="t"/>
                <a:pathLst>
                  <a:path extrusionOk="0" h="1298" w="1299">
                    <a:moveTo>
                      <a:pt x="500" y="0"/>
                    </a:moveTo>
                    <a:lnTo>
                      <a:pt x="500" y="500"/>
                    </a:lnTo>
                    <a:lnTo>
                      <a:pt x="0" y="655"/>
                    </a:lnTo>
                    <a:lnTo>
                      <a:pt x="500" y="810"/>
                    </a:lnTo>
                    <a:lnTo>
                      <a:pt x="500" y="1298"/>
                    </a:lnTo>
                    <a:lnTo>
                      <a:pt x="810" y="905"/>
                    </a:lnTo>
                    <a:lnTo>
                      <a:pt x="1298" y="1048"/>
                    </a:lnTo>
                    <a:lnTo>
                      <a:pt x="988" y="655"/>
                    </a:lnTo>
                    <a:lnTo>
                      <a:pt x="1298" y="250"/>
                    </a:lnTo>
                    <a:lnTo>
                      <a:pt x="810" y="405"/>
                    </a:lnTo>
                    <a:lnTo>
                      <a:pt x="5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2" name="Google Shape;8192;p33"/>
              <p:cNvSpPr/>
              <p:nvPr/>
            </p:nvSpPr>
            <p:spPr>
              <a:xfrm>
                <a:off x="3018525" y="2280175"/>
                <a:ext cx="32475" cy="32475"/>
              </a:xfrm>
              <a:custGeom>
                <a:rect b="b" l="l" r="r" t="t"/>
                <a:pathLst>
                  <a:path extrusionOk="0" h="1299" w="1299">
                    <a:moveTo>
                      <a:pt x="500" y="0"/>
                    </a:moveTo>
                    <a:lnTo>
                      <a:pt x="500" y="500"/>
                    </a:lnTo>
                    <a:lnTo>
                      <a:pt x="0" y="655"/>
                    </a:lnTo>
                    <a:lnTo>
                      <a:pt x="500" y="810"/>
                    </a:lnTo>
                    <a:lnTo>
                      <a:pt x="500" y="1298"/>
                    </a:lnTo>
                    <a:lnTo>
                      <a:pt x="798" y="905"/>
                    </a:lnTo>
                    <a:lnTo>
                      <a:pt x="1298" y="1048"/>
                    </a:lnTo>
                    <a:lnTo>
                      <a:pt x="989" y="655"/>
                    </a:lnTo>
                    <a:lnTo>
                      <a:pt x="1298" y="250"/>
                    </a:lnTo>
                    <a:lnTo>
                      <a:pt x="798" y="405"/>
                    </a:lnTo>
                    <a:lnTo>
                      <a:pt x="5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3" name="Google Shape;8193;p33"/>
              <p:cNvSpPr/>
              <p:nvPr/>
            </p:nvSpPr>
            <p:spPr>
              <a:xfrm>
                <a:off x="2549425" y="2858225"/>
                <a:ext cx="14900" cy="12800"/>
              </a:xfrm>
              <a:custGeom>
                <a:rect b="b" l="l" r="r" t="t"/>
                <a:pathLst>
                  <a:path extrusionOk="0" h="512" w="596">
                    <a:moveTo>
                      <a:pt x="274" y="0"/>
                    </a:moveTo>
                    <a:cubicBezTo>
                      <a:pt x="119" y="0"/>
                      <a:pt x="0" y="119"/>
                      <a:pt x="0" y="262"/>
                    </a:cubicBezTo>
                    <a:cubicBezTo>
                      <a:pt x="0" y="409"/>
                      <a:pt x="129" y="511"/>
                      <a:pt x="259" y="511"/>
                    </a:cubicBezTo>
                    <a:cubicBezTo>
                      <a:pt x="319" y="511"/>
                      <a:pt x="380" y="490"/>
                      <a:pt x="429" y="441"/>
                    </a:cubicBezTo>
                    <a:cubicBezTo>
                      <a:pt x="595" y="286"/>
                      <a:pt x="488" y="12"/>
                      <a:pt x="27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4" name="Google Shape;8194;p33"/>
              <p:cNvSpPr/>
              <p:nvPr/>
            </p:nvSpPr>
            <p:spPr>
              <a:xfrm>
                <a:off x="2369925" y="2624550"/>
                <a:ext cx="7475" cy="6475"/>
              </a:xfrm>
              <a:custGeom>
                <a:rect b="b" l="l" r="r" t="t"/>
                <a:pathLst>
                  <a:path extrusionOk="0" h="259" w="299">
                    <a:moveTo>
                      <a:pt x="132" y="1"/>
                    </a:moveTo>
                    <a:cubicBezTo>
                      <a:pt x="60" y="1"/>
                      <a:pt x="1" y="60"/>
                      <a:pt x="1" y="132"/>
                    </a:cubicBezTo>
                    <a:cubicBezTo>
                      <a:pt x="1" y="207"/>
                      <a:pt x="64" y="258"/>
                      <a:pt x="131" y="258"/>
                    </a:cubicBezTo>
                    <a:cubicBezTo>
                      <a:pt x="160" y="258"/>
                      <a:pt x="190" y="249"/>
                      <a:pt x="215" y="227"/>
                    </a:cubicBezTo>
                    <a:cubicBezTo>
                      <a:pt x="298" y="144"/>
                      <a:pt x="251" y="1"/>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5" name="Google Shape;8195;p33"/>
              <p:cNvSpPr/>
              <p:nvPr/>
            </p:nvSpPr>
            <p:spPr>
              <a:xfrm>
                <a:off x="2025825" y="2983825"/>
                <a:ext cx="7475" cy="6650"/>
              </a:xfrm>
              <a:custGeom>
                <a:rect b="b" l="l" r="r" t="t"/>
                <a:pathLst>
                  <a:path extrusionOk="0" h="266" w="299">
                    <a:moveTo>
                      <a:pt x="132" y="1"/>
                    </a:moveTo>
                    <a:cubicBezTo>
                      <a:pt x="60" y="1"/>
                      <a:pt x="1" y="60"/>
                      <a:pt x="1" y="132"/>
                    </a:cubicBezTo>
                    <a:cubicBezTo>
                      <a:pt x="1" y="212"/>
                      <a:pt x="61" y="266"/>
                      <a:pt x="126" y="266"/>
                    </a:cubicBezTo>
                    <a:cubicBezTo>
                      <a:pt x="157" y="266"/>
                      <a:pt x="188" y="254"/>
                      <a:pt x="215" y="227"/>
                    </a:cubicBezTo>
                    <a:cubicBezTo>
                      <a:pt x="299" y="155"/>
                      <a:pt x="251" y="13"/>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6" name="Google Shape;8196;p33"/>
              <p:cNvSpPr/>
              <p:nvPr/>
            </p:nvSpPr>
            <p:spPr>
              <a:xfrm>
                <a:off x="2667000" y="2083975"/>
                <a:ext cx="7750" cy="6400"/>
              </a:xfrm>
              <a:custGeom>
                <a:rect b="b" l="l" r="r" t="t"/>
                <a:pathLst>
                  <a:path extrusionOk="0" h="256" w="310">
                    <a:moveTo>
                      <a:pt x="125" y="1"/>
                    </a:moveTo>
                    <a:cubicBezTo>
                      <a:pt x="60" y="1"/>
                      <a:pt x="0" y="57"/>
                      <a:pt x="0" y="133"/>
                    </a:cubicBezTo>
                    <a:cubicBezTo>
                      <a:pt x="0" y="205"/>
                      <a:pt x="65" y="256"/>
                      <a:pt x="132" y="256"/>
                    </a:cubicBezTo>
                    <a:cubicBezTo>
                      <a:pt x="165" y="256"/>
                      <a:pt x="199" y="244"/>
                      <a:pt x="226" y="216"/>
                    </a:cubicBezTo>
                    <a:cubicBezTo>
                      <a:pt x="310" y="145"/>
                      <a:pt x="250" y="2"/>
                      <a:pt x="143" y="2"/>
                    </a:cubicBezTo>
                    <a:cubicBezTo>
                      <a:pt x="137" y="1"/>
                      <a:pt x="131" y="1"/>
                      <a:pt x="12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7" name="Google Shape;8197;p33"/>
              <p:cNvSpPr/>
              <p:nvPr/>
            </p:nvSpPr>
            <p:spPr>
              <a:xfrm>
                <a:off x="2303550" y="2080750"/>
                <a:ext cx="7475" cy="6450"/>
              </a:xfrm>
              <a:custGeom>
                <a:rect b="b" l="l" r="r" t="t"/>
                <a:pathLst>
                  <a:path extrusionOk="0" h="258" w="299">
                    <a:moveTo>
                      <a:pt x="131" y="0"/>
                    </a:moveTo>
                    <a:cubicBezTo>
                      <a:pt x="60" y="0"/>
                      <a:pt x="0" y="48"/>
                      <a:pt x="0" y="131"/>
                    </a:cubicBezTo>
                    <a:cubicBezTo>
                      <a:pt x="0" y="206"/>
                      <a:pt x="64" y="258"/>
                      <a:pt x="131" y="258"/>
                    </a:cubicBezTo>
                    <a:cubicBezTo>
                      <a:pt x="160" y="258"/>
                      <a:pt x="190" y="248"/>
                      <a:pt x="215" y="226"/>
                    </a:cubicBezTo>
                    <a:cubicBezTo>
                      <a:pt x="298" y="143"/>
                      <a:pt x="251" y="0"/>
                      <a:pt x="13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8" name="Google Shape;8198;p33"/>
              <p:cNvSpPr/>
              <p:nvPr/>
            </p:nvSpPr>
            <p:spPr>
              <a:xfrm>
                <a:off x="1918475" y="2471525"/>
                <a:ext cx="9650" cy="6625"/>
              </a:xfrm>
              <a:custGeom>
                <a:rect b="b" l="l" r="r" t="t"/>
                <a:pathLst>
                  <a:path extrusionOk="0" h="265" w="386">
                    <a:moveTo>
                      <a:pt x="177" y="1"/>
                    </a:moveTo>
                    <a:cubicBezTo>
                      <a:pt x="1" y="1"/>
                      <a:pt x="4" y="264"/>
                      <a:pt x="188" y="264"/>
                    </a:cubicBezTo>
                    <a:cubicBezTo>
                      <a:pt x="191" y="264"/>
                      <a:pt x="195" y="264"/>
                      <a:pt x="199" y="264"/>
                    </a:cubicBezTo>
                    <a:cubicBezTo>
                      <a:pt x="203" y="264"/>
                      <a:pt x="207" y="264"/>
                      <a:pt x="210" y="264"/>
                    </a:cubicBezTo>
                    <a:cubicBezTo>
                      <a:pt x="383" y="264"/>
                      <a:pt x="386" y="1"/>
                      <a:pt x="220" y="1"/>
                    </a:cubicBezTo>
                    <a:cubicBezTo>
                      <a:pt x="214" y="1"/>
                      <a:pt x="207" y="1"/>
                      <a:pt x="199" y="2"/>
                    </a:cubicBezTo>
                    <a:cubicBezTo>
                      <a:pt x="191" y="1"/>
                      <a:pt x="184" y="1"/>
                      <a:pt x="17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9" name="Google Shape;8199;p33"/>
              <p:cNvSpPr/>
              <p:nvPr/>
            </p:nvSpPr>
            <p:spPr>
              <a:xfrm>
                <a:off x="2306625" y="3102300"/>
                <a:ext cx="7675" cy="6650"/>
              </a:xfrm>
              <a:custGeom>
                <a:rect b="b" l="l" r="r" t="t"/>
                <a:pathLst>
                  <a:path extrusionOk="0" h="266" w="307">
                    <a:moveTo>
                      <a:pt x="139" y="0"/>
                    </a:moveTo>
                    <a:cubicBezTo>
                      <a:pt x="68" y="0"/>
                      <a:pt x="8" y="60"/>
                      <a:pt x="8" y="131"/>
                    </a:cubicBezTo>
                    <a:cubicBezTo>
                      <a:pt x="0" y="212"/>
                      <a:pt x="63" y="265"/>
                      <a:pt x="131" y="265"/>
                    </a:cubicBezTo>
                    <a:cubicBezTo>
                      <a:pt x="163" y="265"/>
                      <a:pt x="196" y="253"/>
                      <a:pt x="223" y="227"/>
                    </a:cubicBezTo>
                    <a:cubicBezTo>
                      <a:pt x="306" y="143"/>
                      <a:pt x="258" y="12"/>
                      <a:pt x="139"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0" name="Google Shape;8200;p33"/>
              <p:cNvSpPr/>
              <p:nvPr/>
            </p:nvSpPr>
            <p:spPr>
              <a:xfrm>
                <a:off x="2209300" y="3393375"/>
                <a:ext cx="7650" cy="6375"/>
              </a:xfrm>
              <a:custGeom>
                <a:rect b="b" l="l" r="r" t="t"/>
                <a:pathLst>
                  <a:path extrusionOk="0" h="255" w="306">
                    <a:moveTo>
                      <a:pt x="121" y="0"/>
                    </a:moveTo>
                    <a:cubicBezTo>
                      <a:pt x="58" y="0"/>
                      <a:pt x="8" y="55"/>
                      <a:pt x="8" y="121"/>
                    </a:cubicBezTo>
                    <a:cubicBezTo>
                      <a:pt x="0" y="201"/>
                      <a:pt x="63" y="255"/>
                      <a:pt x="131" y="255"/>
                    </a:cubicBezTo>
                    <a:cubicBezTo>
                      <a:pt x="163" y="255"/>
                      <a:pt x="196" y="243"/>
                      <a:pt x="222" y="216"/>
                    </a:cubicBezTo>
                    <a:cubicBezTo>
                      <a:pt x="306" y="145"/>
                      <a:pt x="258" y="2"/>
                      <a:pt x="139" y="2"/>
                    </a:cubicBezTo>
                    <a:cubicBezTo>
                      <a:pt x="133" y="1"/>
                      <a:pt x="127" y="0"/>
                      <a:pt x="12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1" name="Google Shape;8201;p33"/>
              <p:cNvSpPr/>
              <p:nvPr/>
            </p:nvSpPr>
            <p:spPr>
              <a:xfrm>
                <a:off x="2083875" y="3702375"/>
                <a:ext cx="7775" cy="6650"/>
              </a:xfrm>
              <a:custGeom>
                <a:rect b="b" l="l" r="r" t="t"/>
                <a:pathLst>
                  <a:path extrusionOk="0" h="266" w="311">
                    <a:moveTo>
                      <a:pt x="144" y="0"/>
                    </a:moveTo>
                    <a:cubicBezTo>
                      <a:pt x="60" y="0"/>
                      <a:pt x="1" y="60"/>
                      <a:pt x="1" y="131"/>
                    </a:cubicBezTo>
                    <a:cubicBezTo>
                      <a:pt x="1" y="212"/>
                      <a:pt x="66" y="265"/>
                      <a:pt x="135" y="265"/>
                    </a:cubicBezTo>
                    <a:cubicBezTo>
                      <a:pt x="167" y="265"/>
                      <a:pt x="200" y="253"/>
                      <a:pt x="227" y="227"/>
                    </a:cubicBezTo>
                    <a:cubicBezTo>
                      <a:pt x="310" y="143"/>
                      <a:pt x="251" y="0"/>
                      <a:pt x="14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2" name="Google Shape;8202;p33"/>
              <p:cNvSpPr/>
              <p:nvPr/>
            </p:nvSpPr>
            <p:spPr>
              <a:xfrm>
                <a:off x="2559225" y="3660700"/>
                <a:ext cx="6875" cy="6275"/>
              </a:xfrm>
              <a:custGeom>
                <a:rect b="b" l="l" r="r" t="t"/>
                <a:pathLst>
                  <a:path extrusionOk="0" h="251" w="275">
                    <a:moveTo>
                      <a:pt x="132" y="0"/>
                    </a:moveTo>
                    <a:cubicBezTo>
                      <a:pt x="60" y="0"/>
                      <a:pt x="1" y="48"/>
                      <a:pt x="1" y="120"/>
                    </a:cubicBezTo>
                    <a:cubicBezTo>
                      <a:pt x="1" y="203"/>
                      <a:pt x="60" y="250"/>
                      <a:pt x="132" y="250"/>
                    </a:cubicBezTo>
                    <a:cubicBezTo>
                      <a:pt x="215" y="250"/>
                      <a:pt x="275" y="203"/>
                      <a:pt x="275" y="120"/>
                    </a:cubicBezTo>
                    <a:cubicBezTo>
                      <a:pt x="275" y="48"/>
                      <a:pt x="215" y="0"/>
                      <a:pt x="13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3" name="Google Shape;8203;p33"/>
              <p:cNvSpPr/>
              <p:nvPr/>
            </p:nvSpPr>
            <p:spPr>
              <a:xfrm>
                <a:off x="2366350" y="4374475"/>
                <a:ext cx="6875" cy="6575"/>
              </a:xfrm>
              <a:custGeom>
                <a:rect b="b" l="l" r="r" t="t"/>
                <a:pathLst>
                  <a:path extrusionOk="0" h="263" w="275">
                    <a:moveTo>
                      <a:pt x="144" y="1"/>
                    </a:moveTo>
                    <a:cubicBezTo>
                      <a:pt x="60" y="1"/>
                      <a:pt x="1" y="60"/>
                      <a:pt x="1" y="132"/>
                    </a:cubicBezTo>
                    <a:cubicBezTo>
                      <a:pt x="1" y="203"/>
                      <a:pt x="60" y="263"/>
                      <a:pt x="144" y="263"/>
                    </a:cubicBezTo>
                    <a:cubicBezTo>
                      <a:pt x="215" y="263"/>
                      <a:pt x="275" y="203"/>
                      <a:pt x="275" y="132"/>
                    </a:cubicBezTo>
                    <a:cubicBezTo>
                      <a:pt x="275" y="60"/>
                      <a:pt x="215" y="1"/>
                      <a:pt x="14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4" name="Google Shape;8204;p33"/>
              <p:cNvSpPr/>
              <p:nvPr/>
            </p:nvSpPr>
            <p:spPr>
              <a:xfrm>
                <a:off x="3070300" y="3765175"/>
                <a:ext cx="7475" cy="6650"/>
              </a:xfrm>
              <a:custGeom>
                <a:rect b="b" l="l" r="r" t="t"/>
                <a:pathLst>
                  <a:path extrusionOk="0" h="266" w="299">
                    <a:moveTo>
                      <a:pt x="132" y="1"/>
                    </a:moveTo>
                    <a:cubicBezTo>
                      <a:pt x="61" y="1"/>
                      <a:pt x="1" y="60"/>
                      <a:pt x="1" y="132"/>
                    </a:cubicBezTo>
                    <a:cubicBezTo>
                      <a:pt x="1" y="212"/>
                      <a:pt x="61" y="266"/>
                      <a:pt x="126" y="266"/>
                    </a:cubicBezTo>
                    <a:cubicBezTo>
                      <a:pt x="157" y="266"/>
                      <a:pt x="188" y="254"/>
                      <a:pt x="215" y="227"/>
                    </a:cubicBezTo>
                    <a:cubicBezTo>
                      <a:pt x="299" y="143"/>
                      <a:pt x="251" y="12"/>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5" name="Google Shape;8205;p33"/>
              <p:cNvSpPr/>
              <p:nvPr/>
            </p:nvSpPr>
            <p:spPr>
              <a:xfrm>
                <a:off x="2988150" y="3991400"/>
                <a:ext cx="7475" cy="6450"/>
              </a:xfrm>
              <a:custGeom>
                <a:rect b="b" l="l" r="r" t="t"/>
                <a:pathLst>
                  <a:path extrusionOk="0" h="258" w="299">
                    <a:moveTo>
                      <a:pt x="132" y="0"/>
                    </a:moveTo>
                    <a:cubicBezTo>
                      <a:pt x="60" y="0"/>
                      <a:pt x="1" y="48"/>
                      <a:pt x="1" y="131"/>
                    </a:cubicBezTo>
                    <a:cubicBezTo>
                      <a:pt x="1" y="206"/>
                      <a:pt x="65" y="258"/>
                      <a:pt x="132" y="258"/>
                    </a:cubicBezTo>
                    <a:cubicBezTo>
                      <a:pt x="161" y="258"/>
                      <a:pt x="190" y="248"/>
                      <a:pt x="215" y="226"/>
                    </a:cubicBezTo>
                    <a:cubicBezTo>
                      <a:pt x="299" y="143"/>
                      <a:pt x="251" y="0"/>
                      <a:pt x="13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6" name="Google Shape;8206;p33"/>
              <p:cNvSpPr/>
              <p:nvPr/>
            </p:nvSpPr>
            <p:spPr>
              <a:xfrm>
                <a:off x="2795575" y="4192900"/>
                <a:ext cx="7475" cy="6650"/>
              </a:xfrm>
              <a:custGeom>
                <a:rect b="b" l="l" r="r" t="t"/>
                <a:pathLst>
                  <a:path extrusionOk="0" h="266" w="299">
                    <a:moveTo>
                      <a:pt x="131" y="1"/>
                    </a:moveTo>
                    <a:cubicBezTo>
                      <a:pt x="60" y="1"/>
                      <a:pt x="1" y="60"/>
                      <a:pt x="1" y="132"/>
                    </a:cubicBezTo>
                    <a:cubicBezTo>
                      <a:pt x="1" y="212"/>
                      <a:pt x="61" y="266"/>
                      <a:pt x="125" y="266"/>
                    </a:cubicBezTo>
                    <a:cubicBezTo>
                      <a:pt x="156" y="266"/>
                      <a:pt x="188" y="254"/>
                      <a:pt x="215" y="227"/>
                    </a:cubicBezTo>
                    <a:cubicBezTo>
                      <a:pt x="298" y="144"/>
                      <a:pt x="251" y="13"/>
                      <a:pt x="13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7" name="Google Shape;8207;p33"/>
              <p:cNvSpPr/>
              <p:nvPr/>
            </p:nvSpPr>
            <p:spPr>
              <a:xfrm>
                <a:off x="3423925" y="3518125"/>
                <a:ext cx="7775" cy="6650"/>
              </a:xfrm>
              <a:custGeom>
                <a:rect b="b" l="l" r="r" t="t"/>
                <a:pathLst>
                  <a:path extrusionOk="0" h="266" w="311">
                    <a:moveTo>
                      <a:pt x="143" y="0"/>
                    </a:moveTo>
                    <a:cubicBezTo>
                      <a:pt x="72" y="0"/>
                      <a:pt x="1" y="60"/>
                      <a:pt x="1" y="131"/>
                    </a:cubicBezTo>
                    <a:cubicBezTo>
                      <a:pt x="1" y="212"/>
                      <a:pt x="66" y="265"/>
                      <a:pt x="135" y="265"/>
                    </a:cubicBezTo>
                    <a:cubicBezTo>
                      <a:pt x="167" y="265"/>
                      <a:pt x="200" y="253"/>
                      <a:pt x="227" y="227"/>
                    </a:cubicBezTo>
                    <a:cubicBezTo>
                      <a:pt x="310" y="143"/>
                      <a:pt x="263" y="0"/>
                      <a:pt x="14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8" name="Google Shape;8208;p33"/>
              <p:cNvSpPr/>
              <p:nvPr/>
            </p:nvSpPr>
            <p:spPr>
              <a:xfrm>
                <a:off x="4689275" y="3780950"/>
                <a:ext cx="7750" cy="6650"/>
              </a:xfrm>
              <a:custGeom>
                <a:rect b="b" l="l" r="r" t="t"/>
                <a:pathLst>
                  <a:path extrusionOk="0" h="266" w="310">
                    <a:moveTo>
                      <a:pt x="143" y="1"/>
                    </a:moveTo>
                    <a:cubicBezTo>
                      <a:pt x="60" y="1"/>
                      <a:pt x="0" y="60"/>
                      <a:pt x="0" y="132"/>
                    </a:cubicBezTo>
                    <a:cubicBezTo>
                      <a:pt x="0" y="212"/>
                      <a:pt x="66" y="266"/>
                      <a:pt x="134" y="266"/>
                    </a:cubicBezTo>
                    <a:cubicBezTo>
                      <a:pt x="166" y="266"/>
                      <a:pt x="199" y="254"/>
                      <a:pt x="226" y="227"/>
                    </a:cubicBezTo>
                    <a:cubicBezTo>
                      <a:pt x="310" y="143"/>
                      <a:pt x="250" y="1"/>
                      <a:pt x="1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9" name="Google Shape;8209;p33"/>
              <p:cNvSpPr/>
              <p:nvPr/>
            </p:nvSpPr>
            <p:spPr>
              <a:xfrm>
                <a:off x="3730525" y="4181600"/>
                <a:ext cx="7450" cy="6450"/>
              </a:xfrm>
              <a:custGeom>
                <a:rect b="b" l="l" r="r" t="t"/>
                <a:pathLst>
                  <a:path extrusionOk="0" h="258" w="298">
                    <a:moveTo>
                      <a:pt x="131" y="0"/>
                    </a:moveTo>
                    <a:cubicBezTo>
                      <a:pt x="60" y="0"/>
                      <a:pt x="0" y="60"/>
                      <a:pt x="0" y="131"/>
                    </a:cubicBezTo>
                    <a:cubicBezTo>
                      <a:pt x="0" y="206"/>
                      <a:pt x="64" y="258"/>
                      <a:pt x="131" y="258"/>
                    </a:cubicBezTo>
                    <a:cubicBezTo>
                      <a:pt x="160" y="258"/>
                      <a:pt x="189" y="248"/>
                      <a:pt x="214" y="227"/>
                    </a:cubicBezTo>
                    <a:cubicBezTo>
                      <a:pt x="298" y="143"/>
                      <a:pt x="250" y="12"/>
                      <a:pt x="13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0" name="Google Shape;8210;p33"/>
              <p:cNvSpPr/>
              <p:nvPr/>
            </p:nvSpPr>
            <p:spPr>
              <a:xfrm>
                <a:off x="3041150" y="3291300"/>
                <a:ext cx="6850" cy="6575"/>
              </a:xfrm>
              <a:custGeom>
                <a:rect b="b" l="l" r="r" t="t"/>
                <a:pathLst>
                  <a:path extrusionOk="0" h="263" w="274">
                    <a:moveTo>
                      <a:pt x="143" y="1"/>
                    </a:moveTo>
                    <a:cubicBezTo>
                      <a:pt x="72" y="1"/>
                      <a:pt x="0" y="60"/>
                      <a:pt x="0" y="132"/>
                    </a:cubicBezTo>
                    <a:cubicBezTo>
                      <a:pt x="0" y="203"/>
                      <a:pt x="72" y="263"/>
                      <a:pt x="143" y="263"/>
                    </a:cubicBezTo>
                    <a:cubicBezTo>
                      <a:pt x="214" y="263"/>
                      <a:pt x="274" y="203"/>
                      <a:pt x="274" y="132"/>
                    </a:cubicBezTo>
                    <a:cubicBezTo>
                      <a:pt x="274" y="60"/>
                      <a:pt x="214" y="1"/>
                      <a:pt x="1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1" name="Google Shape;8211;p33"/>
              <p:cNvSpPr/>
              <p:nvPr/>
            </p:nvSpPr>
            <p:spPr>
              <a:xfrm>
                <a:off x="2792000" y="3183250"/>
                <a:ext cx="7775" cy="6650"/>
              </a:xfrm>
              <a:custGeom>
                <a:rect b="b" l="l" r="r" t="t"/>
                <a:pathLst>
                  <a:path extrusionOk="0" h="266" w="311">
                    <a:moveTo>
                      <a:pt x="144" y="1"/>
                    </a:moveTo>
                    <a:cubicBezTo>
                      <a:pt x="60" y="1"/>
                      <a:pt x="1" y="60"/>
                      <a:pt x="1" y="132"/>
                    </a:cubicBezTo>
                    <a:cubicBezTo>
                      <a:pt x="1" y="213"/>
                      <a:pt x="66" y="266"/>
                      <a:pt x="135" y="266"/>
                    </a:cubicBezTo>
                    <a:cubicBezTo>
                      <a:pt x="167" y="266"/>
                      <a:pt x="200" y="254"/>
                      <a:pt x="227" y="227"/>
                    </a:cubicBezTo>
                    <a:cubicBezTo>
                      <a:pt x="310" y="144"/>
                      <a:pt x="251" y="1"/>
                      <a:pt x="14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2" name="Google Shape;8212;p33"/>
              <p:cNvSpPr/>
              <p:nvPr/>
            </p:nvSpPr>
            <p:spPr>
              <a:xfrm>
                <a:off x="2931600" y="2869500"/>
                <a:ext cx="7775" cy="6500"/>
              </a:xfrm>
              <a:custGeom>
                <a:rect b="b" l="l" r="r" t="t"/>
                <a:pathLst>
                  <a:path extrusionOk="0" h="260" w="311">
                    <a:moveTo>
                      <a:pt x="123" y="0"/>
                    </a:moveTo>
                    <a:cubicBezTo>
                      <a:pt x="50" y="0"/>
                      <a:pt x="1" y="56"/>
                      <a:pt x="1" y="133"/>
                    </a:cubicBezTo>
                    <a:cubicBezTo>
                      <a:pt x="1" y="208"/>
                      <a:pt x="70" y="259"/>
                      <a:pt x="141" y="259"/>
                    </a:cubicBezTo>
                    <a:cubicBezTo>
                      <a:pt x="171" y="259"/>
                      <a:pt x="202" y="249"/>
                      <a:pt x="227" y="228"/>
                    </a:cubicBezTo>
                    <a:cubicBezTo>
                      <a:pt x="310" y="145"/>
                      <a:pt x="251" y="2"/>
                      <a:pt x="144" y="2"/>
                    </a:cubicBezTo>
                    <a:cubicBezTo>
                      <a:pt x="136" y="1"/>
                      <a:pt x="129" y="0"/>
                      <a:pt x="12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3" name="Google Shape;8213;p33"/>
              <p:cNvSpPr/>
              <p:nvPr/>
            </p:nvSpPr>
            <p:spPr>
              <a:xfrm>
                <a:off x="2775025" y="2452800"/>
                <a:ext cx="7475" cy="6675"/>
              </a:xfrm>
              <a:custGeom>
                <a:rect b="b" l="l" r="r" t="t"/>
                <a:pathLst>
                  <a:path extrusionOk="0" h="267" w="299">
                    <a:moveTo>
                      <a:pt x="132" y="1"/>
                    </a:moveTo>
                    <a:cubicBezTo>
                      <a:pt x="61" y="1"/>
                      <a:pt x="1" y="61"/>
                      <a:pt x="1" y="132"/>
                    </a:cubicBezTo>
                    <a:cubicBezTo>
                      <a:pt x="1" y="213"/>
                      <a:pt x="61" y="266"/>
                      <a:pt x="126" y="266"/>
                    </a:cubicBezTo>
                    <a:cubicBezTo>
                      <a:pt x="157" y="266"/>
                      <a:pt x="188" y="254"/>
                      <a:pt x="215" y="227"/>
                    </a:cubicBezTo>
                    <a:cubicBezTo>
                      <a:pt x="299" y="156"/>
                      <a:pt x="251" y="13"/>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4" name="Google Shape;8214;p33"/>
              <p:cNvSpPr/>
              <p:nvPr/>
            </p:nvSpPr>
            <p:spPr>
              <a:xfrm>
                <a:off x="3629900" y="2809400"/>
                <a:ext cx="7775" cy="6650"/>
              </a:xfrm>
              <a:custGeom>
                <a:rect b="b" l="l" r="r" t="t"/>
                <a:pathLst>
                  <a:path extrusionOk="0" h="266" w="311">
                    <a:moveTo>
                      <a:pt x="144" y="1"/>
                    </a:moveTo>
                    <a:cubicBezTo>
                      <a:pt x="72" y="1"/>
                      <a:pt x="1" y="60"/>
                      <a:pt x="1" y="132"/>
                    </a:cubicBezTo>
                    <a:cubicBezTo>
                      <a:pt x="1" y="212"/>
                      <a:pt x="66" y="266"/>
                      <a:pt x="135" y="266"/>
                    </a:cubicBezTo>
                    <a:cubicBezTo>
                      <a:pt x="167" y="266"/>
                      <a:pt x="200" y="254"/>
                      <a:pt x="227" y="227"/>
                    </a:cubicBezTo>
                    <a:cubicBezTo>
                      <a:pt x="310" y="144"/>
                      <a:pt x="251" y="1"/>
                      <a:pt x="14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5" name="Google Shape;8215;p33"/>
              <p:cNvSpPr/>
              <p:nvPr/>
            </p:nvSpPr>
            <p:spPr>
              <a:xfrm>
                <a:off x="3815350" y="3113600"/>
                <a:ext cx="7450" cy="6650"/>
              </a:xfrm>
              <a:custGeom>
                <a:rect b="b" l="l" r="r" t="t"/>
                <a:pathLst>
                  <a:path extrusionOk="0" h="266" w="298">
                    <a:moveTo>
                      <a:pt x="131" y="1"/>
                    </a:moveTo>
                    <a:cubicBezTo>
                      <a:pt x="60" y="1"/>
                      <a:pt x="0" y="60"/>
                      <a:pt x="0" y="132"/>
                    </a:cubicBezTo>
                    <a:cubicBezTo>
                      <a:pt x="0" y="213"/>
                      <a:pt x="61" y="266"/>
                      <a:pt x="125" y="266"/>
                    </a:cubicBezTo>
                    <a:cubicBezTo>
                      <a:pt x="156" y="266"/>
                      <a:pt x="188" y="254"/>
                      <a:pt x="215" y="227"/>
                    </a:cubicBezTo>
                    <a:cubicBezTo>
                      <a:pt x="298" y="156"/>
                      <a:pt x="250" y="13"/>
                      <a:pt x="13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6" name="Google Shape;8216;p33"/>
              <p:cNvSpPr/>
              <p:nvPr/>
            </p:nvSpPr>
            <p:spPr>
              <a:xfrm>
                <a:off x="2695275" y="3010025"/>
                <a:ext cx="6850" cy="6575"/>
              </a:xfrm>
              <a:custGeom>
                <a:rect b="b" l="l" r="r" t="t"/>
                <a:pathLst>
                  <a:path extrusionOk="0" h="263" w="274">
                    <a:moveTo>
                      <a:pt x="131" y="0"/>
                    </a:moveTo>
                    <a:cubicBezTo>
                      <a:pt x="60" y="0"/>
                      <a:pt x="0" y="60"/>
                      <a:pt x="0" y="131"/>
                    </a:cubicBezTo>
                    <a:cubicBezTo>
                      <a:pt x="0" y="203"/>
                      <a:pt x="60" y="262"/>
                      <a:pt x="131" y="262"/>
                    </a:cubicBezTo>
                    <a:cubicBezTo>
                      <a:pt x="203" y="262"/>
                      <a:pt x="274" y="203"/>
                      <a:pt x="274" y="131"/>
                    </a:cubicBezTo>
                    <a:cubicBezTo>
                      <a:pt x="274" y="60"/>
                      <a:pt x="203" y="0"/>
                      <a:pt x="13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7" name="Google Shape;8217;p33"/>
              <p:cNvSpPr/>
              <p:nvPr/>
            </p:nvSpPr>
            <p:spPr>
              <a:xfrm>
                <a:off x="1995775" y="2767725"/>
                <a:ext cx="7750" cy="6475"/>
              </a:xfrm>
              <a:custGeom>
                <a:rect b="b" l="l" r="r" t="t"/>
                <a:pathLst>
                  <a:path extrusionOk="0" h="259" w="310">
                    <a:moveTo>
                      <a:pt x="143" y="1"/>
                    </a:moveTo>
                    <a:cubicBezTo>
                      <a:pt x="72" y="1"/>
                      <a:pt x="12" y="60"/>
                      <a:pt x="0" y="132"/>
                    </a:cubicBezTo>
                    <a:cubicBezTo>
                      <a:pt x="0" y="207"/>
                      <a:pt x="70" y="258"/>
                      <a:pt x="141" y="258"/>
                    </a:cubicBezTo>
                    <a:cubicBezTo>
                      <a:pt x="171" y="258"/>
                      <a:pt x="201" y="249"/>
                      <a:pt x="227" y="227"/>
                    </a:cubicBezTo>
                    <a:cubicBezTo>
                      <a:pt x="310" y="144"/>
                      <a:pt x="250" y="1"/>
                      <a:pt x="1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8" name="Google Shape;8218;p33"/>
              <p:cNvSpPr/>
              <p:nvPr/>
            </p:nvSpPr>
            <p:spPr>
              <a:xfrm>
                <a:off x="1842475" y="2609675"/>
                <a:ext cx="7475" cy="6525"/>
              </a:xfrm>
              <a:custGeom>
                <a:rect b="b" l="l" r="r" t="t"/>
                <a:pathLst>
                  <a:path extrusionOk="0" h="261" w="299">
                    <a:moveTo>
                      <a:pt x="132" y="1"/>
                    </a:moveTo>
                    <a:cubicBezTo>
                      <a:pt x="60" y="1"/>
                      <a:pt x="1" y="60"/>
                      <a:pt x="1" y="132"/>
                    </a:cubicBezTo>
                    <a:cubicBezTo>
                      <a:pt x="1" y="212"/>
                      <a:pt x="61" y="260"/>
                      <a:pt x="126" y="260"/>
                    </a:cubicBezTo>
                    <a:cubicBezTo>
                      <a:pt x="157" y="260"/>
                      <a:pt x="188" y="250"/>
                      <a:pt x="215" y="227"/>
                    </a:cubicBezTo>
                    <a:cubicBezTo>
                      <a:pt x="298" y="143"/>
                      <a:pt x="251" y="12"/>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9" name="Google Shape;8219;p33"/>
              <p:cNvSpPr/>
              <p:nvPr/>
            </p:nvSpPr>
            <p:spPr>
              <a:xfrm>
                <a:off x="1810500" y="1837825"/>
                <a:ext cx="9225" cy="6625"/>
              </a:xfrm>
              <a:custGeom>
                <a:rect b="b" l="l" r="r" t="t"/>
                <a:pathLst>
                  <a:path extrusionOk="0" h="265" w="369">
                    <a:moveTo>
                      <a:pt x="164" y="0"/>
                    </a:moveTo>
                    <a:cubicBezTo>
                      <a:pt x="1" y="0"/>
                      <a:pt x="1" y="265"/>
                      <a:pt x="164" y="265"/>
                    </a:cubicBezTo>
                    <a:cubicBezTo>
                      <a:pt x="170" y="265"/>
                      <a:pt x="177" y="265"/>
                      <a:pt x="184" y="264"/>
                    </a:cubicBezTo>
                    <a:cubicBezTo>
                      <a:pt x="191" y="265"/>
                      <a:pt x="198" y="265"/>
                      <a:pt x="205" y="265"/>
                    </a:cubicBezTo>
                    <a:cubicBezTo>
                      <a:pt x="368" y="265"/>
                      <a:pt x="368" y="0"/>
                      <a:pt x="205" y="0"/>
                    </a:cubicBezTo>
                    <a:cubicBezTo>
                      <a:pt x="198" y="0"/>
                      <a:pt x="191" y="1"/>
                      <a:pt x="184" y="2"/>
                    </a:cubicBezTo>
                    <a:cubicBezTo>
                      <a:pt x="177" y="1"/>
                      <a:pt x="170" y="0"/>
                      <a:pt x="16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0" name="Google Shape;8220;p33"/>
              <p:cNvSpPr/>
              <p:nvPr/>
            </p:nvSpPr>
            <p:spPr>
              <a:xfrm>
                <a:off x="1120375" y="1474375"/>
                <a:ext cx="7450" cy="6400"/>
              </a:xfrm>
              <a:custGeom>
                <a:rect b="b" l="l" r="r" t="t"/>
                <a:pathLst>
                  <a:path extrusionOk="0" h="256" w="298">
                    <a:moveTo>
                      <a:pt x="113" y="1"/>
                    </a:moveTo>
                    <a:cubicBezTo>
                      <a:pt x="50" y="1"/>
                      <a:pt x="0" y="57"/>
                      <a:pt x="0" y="133"/>
                    </a:cubicBezTo>
                    <a:cubicBezTo>
                      <a:pt x="0" y="205"/>
                      <a:pt x="59" y="256"/>
                      <a:pt x="124" y="256"/>
                    </a:cubicBezTo>
                    <a:cubicBezTo>
                      <a:pt x="155" y="256"/>
                      <a:pt x="187" y="244"/>
                      <a:pt x="214" y="217"/>
                    </a:cubicBezTo>
                    <a:cubicBezTo>
                      <a:pt x="298" y="145"/>
                      <a:pt x="250" y="2"/>
                      <a:pt x="131" y="2"/>
                    </a:cubicBezTo>
                    <a:cubicBezTo>
                      <a:pt x="125" y="1"/>
                      <a:pt x="119" y="1"/>
                      <a:pt x="11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1" name="Google Shape;8221;p33"/>
              <p:cNvSpPr/>
              <p:nvPr/>
            </p:nvSpPr>
            <p:spPr>
              <a:xfrm>
                <a:off x="1754675" y="1531525"/>
                <a:ext cx="7750" cy="6400"/>
              </a:xfrm>
              <a:custGeom>
                <a:rect b="b" l="l" r="r" t="t"/>
                <a:pathLst>
                  <a:path extrusionOk="0" h="256" w="310">
                    <a:moveTo>
                      <a:pt x="125" y="1"/>
                    </a:moveTo>
                    <a:cubicBezTo>
                      <a:pt x="60" y="1"/>
                      <a:pt x="0" y="57"/>
                      <a:pt x="0" y="133"/>
                    </a:cubicBezTo>
                    <a:cubicBezTo>
                      <a:pt x="0" y="205"/>
                      <a:pt x="65" y="256"/>
                      <a:pt x="133" y="256"/>
                    </a:cubicBezTo>
                    <a:cubicBezTo>
                      <a:pt x="166" y="256"/>
                      <a:pt x="199" y="244"/>
                      <a:pt x="227" y="217"/>
                    </a:cubicBezTo>
                    <a:cubicBezTo>
                      <a:pt x="310" y="145"/>
                      <a:pt x="250" y="2"/>
                      <a:pt x="143" y="2"/>
                    </a:cubicBezTo>
                    <a:cubicBezTo>
                      <a:pt x="137" y="1"/>
                      <a:pt x="131" y="1"/>
                      <a:pt x="12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2" name="Google Shape;8222;p33"/>
              <p:cNvSpPr/>
              <p:nvPr/>
            </p:nvSpPr>
            <p:spPr>
              <a:xfrm>
                <a:off x="1641050" y="1002925"/>
                <a:ext cx="7675" cy="6650"/>
              </a:xfrm>
              <a:custGeom>
                <a:rect b="b" l="l" r="r" t="t"/>
                <a:pathLst>
                  <a:path extrusionOk="0" h="266" w="307">
                    <a:moveTo>
                      <a:pt x="140" y="1"/>
                    </a:moveTo>
                    <a:cubicBezTo>
                      <a:pt x="69" y="1"/>
                      <a:pt x="9" y="60"/>
                      <a:pt x="9" y="132"/>
                    </a:cubicBezTo>
                    <a:cubicBezTo>
                      <a:pt x="1" y="212"/>
                      <a:pt x="64" y="266"/>
                      <a:pt x="132" y="266"/>
                    </a:cubicBezTo>
                    <a:cubicBezTo>
                      <a:pt x="164" y="266"/>
                      <a:pt x="197" y="254"/>
                      <a:pt x="223" y="227"/>
                    </a:cubicBezTo>
                    <a:cubicBezTo>
                      <a:pt x="307" y="144"/>
                      <a:pt x="259" y="1"/>
                      <a:pt x="14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3" name="Google Shape;8223;p33"/>
              <p:cNvSpPr/>
              <p:nvPr/>
            </p:nvSpPr>
            <p:spPr>
              <a:xfrm>
                <a:off x="1448075" y="2492100"/>
                <a:ext cx="7775" cy="6650"/>
              </a:xfrm>
              <a:custGeom>
                <a:rect b="b" l="l" r="r" t="t"/>
                <a:pathLst>
                  <a:path extrusionOk="0" h="266" w="311">
                    <a:moveTo>
                      <a:pt x="144" y="1"/>
                    </a:moveTo>
                    <a:cubicBezTo>
                      <a:pt x="72" y="1"/>
                      <a:pt x="13" y="60"/>
                      <a:pt x="1" y="132"/>
                    </a:cubicBezTo>
                    <a:cubicBezTo>
                      <a:pt x="1" y="212"/>
                      <a:pt x="67" y="266"/>
                      <a:pt x="135" y="266"/>
                    </a:cubicBezTo>
                    <a:cubicBezTo>
                      <a:pt x="167" y="266"/>
                      <a:pt x="200" y="254"/>
                      <a:pt x="227" y="227"/>
                    </a:cubicBezTo>
                    <a:cubicBezTo>
                      <a:pt x="310" y="155"/>
                      <a:pt x="263" y="13"/>
                      <a:pt x="14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4" name="Google Shape;8224;p33"/>
              <p:cNvSpPr/>
              <p:nvPr/>
            </p:nvSpPr>
            <p:spPr>
              <a:xfrm>
                <a:off x="1562550" y="2880800"/>
                <a:ext cx="9225" cy="6650"/>
              </a:xfrm>
              <a:custGeom>
                <a:rect b="b" l="l" r="r" t="t"/>
                <a:pathLst>
                  <a:path extrusionOk="0" h="266" w="369">
                    <a:moveTo>
                      <a:pt x="164" y="1"/>
                    </a:moveTo>
                    <a:cubicBezTo>
                      <a:pt x="1" y="1"/>
                      <a:pt x="1" y="265"/>
                      <a:pt x="164" y="265"/>
                    </a:cubicBezTo>
                    <a:cubicBezTo>
                      <a:pt x="171" y="265"/>
                      <a:pt x="177" y="265"/>
                      <a:pt x="184" y="264"/>
                    </a:cubicBezTo>
                    <a:cubicBezTo>
                      <a:pt x="191" y="265"/>
                      <a:pt x="198" y="265"/>
                      <a:pt x="205" y="265"/>
                    </a:cubicBezTo>
                    <a:cubicBezTo>
                      <a:pt x="368" y="265"/>
                      <a:pt x="368" y="1"/>
                      <a:pt x="205" y="1"/>
                    </a:cubicBezTo>
                    <a:cubicBezTo>
                      <a:pt x="198" y="1"/>
                      <a:pt x="191" y="1"/>
                      <a:pt x="184" y="2"/>
                    </a:cubicBezTo>
                    <a:cubicBezTo>
                      <a:pt x="177" y="1"/>
                      <a:pt x="171" y="1"/>
                      <a:pt x="16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5" name="Google Shape;8225;p33"/>
              <p:cNvSpPr/>
              <p:nvPr/>
            </p:nvSpPr>
            <p:spPr>
              <a:xfrm>
                <a:off x="2004500" y="2263775"/>
                <a:ext cx="9350" cy="6600"/>
              </a:xfrm>
              <a:custGeom>
                <a:rect b="b" l="l" r="r" t="t"/>
                <a:pathLst>
                  <a:path extrusionOk="0" h="264" w="374">
                    <a:moveTo>
                      <a:pt x="166" y="0"/>
                    </a:moveTo>
                    <a:cubicBezTo>
                      <a:pt x="0" y="0"/>
                      <a:pt x="4" y="264"/>
                      <a:pt x="176" y="264"/>
                    </a:cubicBezTo>
                    <a:cubicBezTo>
                      <a:pt x="180" y="264"/>
                      <a:pt x="183" y="264"/>
                      <a:pt x="187" y="263"/>
                    </a:cubicBezTo>
                    <a:cubicBezTo>
                      <a:pt x="191" y="264"/>
                      <a:pt x="195" y="264"/>
                      <a:pt x="198" y="264"/>
                    </a:cubicBezTo>
                    <a:cubicBezTo>
                      <a:pt x="371" y="264"/>
                      <a:pt x="374" y="0"/>
                      <a:pt x="208" y="0"/>
                    </a:cubicBezTo>
                    <a:cubicBezTo>
                      <a:pt x="202" y="0"/>
                      <a:pt x="195" y="1"/>
                      <a:pt x="187" y="2"/>
                    </a:cubicBezTo>
                    <a:cubicBezTo>
                      <a:pt x="180" y="1"/>
                      <a:pt x="173" y="0"/>
                      <a:pt x="16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6" name="Google Shape;8226;p33"/>
              <p:cNvSpPr/>
              <p:nvPr/>
            </p:nvSpPr>
            <p:spPr>
              <a:xfrm>
                <a:off x="1084350" y="2031025"/>
                <a:ext cx="7475" cy="6600"/>
              </a:xfrm>
              <a:custGeom>
                <a:rect b="b" l="l" r="r" t="t"/>
                <a:pathLst>
                  <a:path extrusionOk="0" h="264" w="299">
                    <a:moveTo>
                      <a:pt x="131" y="1"/>
                    </a:moveTo>
                    <a:cubicBezTo>
                      <a:pt x="60" y="1"/>
                      <a:pt x="0" y="60"/>
                      <a:pt x="0" y="132"/>
                    </a:cubicBezTo>
                    <a:cubicBezTo>
                      <a:pt x="0" y="206"/>
                      <a:pt x="64" y="264"/>
                      <a:pt x="130" y="264"/>
                    </a:cubicBezTo>
                    <a:cubicBezTo>
                      <a:pt x="160" y="264"/>
                      <a:pt x="189" y="253"/>
                      <a:pt x="215" y="227"/>
                    </a:cubicBezTo>
                    <a:cubicBezTo>
                      <a:pt x="298" y="144"/>
                      <a:pt x="251" y="1"/>
                      <a:pt x="13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7" name="Google Shape;8227;p33"/>
              <p:cNvSpPr/>
              <p:nvPr/>
            </p:nvSpPr>
            <p:spPr>
              <a:xfrm>
                <a:off x="1136450" y="2258750"/>
                <a:ext cx="7450" cy="6450"/>
              </a:xfrm>
              <a:custGeom>
                <a:rect b="b" l="l" r="r" t="t"/>
                <a:pathLst>
                  <a:path extrusionOk="0" h="258" w="298">
                    <a:moveTo>
                      <a:pt x="131" y="0"/>
                    </a:moveTo>
                    <a:cubicBezTo>
                      <a:pt x="60" y="0"/>
                      <a:pt x="0" y="48"/>
                      <a:pt x="0" y="131"/>
                    </a:cubicBezTo>
                    <a:cubicBezTo>
                      <a:pt x="0" y="206"/>
                      <a:pt x="64" y="258"/>
                      <a:pt x="131" y="258"/>
                    </a:cubicBezTo>
                    <a:cubicBezTo>
                      <a:pt x="160" y="258"/>
                      <a:pt x="189" y="248"/>
                      <a:pt x="214" y="226"/>
                    </a:cubicBezTo>
                    <a:cubicBezTo>
                      <a:pt x="298" y="143"/>
                      <a:pt x="250" y="0"/>
                      <a:pt x="13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8" name="Google Shape;8228;p33"/>
              <p:cNvSpPr/>
              <p:nvPr/>
            </p:nvSpPr>
            <p:spPr>
              <a:xfrm>
                <a:off x="2517275" y="1742000"/>
                <a:ext cx="7750" cy="6475"/>
              </a:xfrm>
              <a:custGeom>
                <a:rect b="b" l="l" r="r" t="t"/>
                <a:pathLst>
                  <a:path extrusionOk="0" h="259" w="310">
                    <a:moveTo>
                      <a:pt x="143" y="1"/>
                    </a:moveTo>
                    <a:cubicBezTo>
                      <a:pt x="60" y="1"/>
                      <a:pt x="0" y="60"/>
                      <a:pt x="0" y="132"/>
                    </a:cubicBezTo>
                    <a:cubicBezTo>
                      <a:pt x="0" y="207"/>
                      <a:pt x="70" y="258"/>
                      <a:pt x="140" y="258"/>
                    </a:cubicBezTo>
                    <a:cubicBezTo>
                      <a:pt x="171" y="258"/>
                      <a:pt x="201" y="249"/>
                      <a:pt x="226" y="227"/>
                    </a:cubicBezTo>
                    <a:cubicBezTo>
                      <a:pt x="310" y="144"/>
                      <a:pt x="250" y="1"/>
                      <a:pt x="1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9" name="Google Shape;8229;p33"/>
              <p:cNvSpPr/>
              <p:nvPr/>
            </p:nvSpPr>
            <p:spPr>
              <a:xfrm>
                <a:off x="2397900" y="1508950"/>
                <a:ext cx="6875" cy="6575"/>
              </a:xfrm>
              <a:custGeom>
                <a:rect b="b" l="l" r="r" t="t"/>
                <a:pathLst>
                  <a:path extrusionOk="0" h="263" w="275">
                    <a:moveTo>
                      <a:pt x="144" y="0"/>
                    </a:moveTo>
                    <a:cubicBezTo>
                      <a:pt x="60" y="0"/>
                      <a:pt x="1" y="60"/>
                      <a:pt x="1" y="131"/>
                    </a:cubicBezTo>
                    <a:cubicBezTo>
                      <a:pt x="1" y="203"/>
                      <a:pt x="60" y="262"/>
                      <a:pt x="144" y="262"/>
                    </a:cubicBezTo>
                    <a:cubicBezTo>
                      <a:pt x="215" y="262"/>
                      <a:pt x="275" y="203"/>
                      <a:pt x="275" y="131"/>
                    </a:cubicBezTo>
                    <a:cubicBezTo>
                      <a:pt x="275" y="60"/>
                      <a:pt x="215" y="0"/>
                      <a:pt x="14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0" name="Google Shape;8230;p33"/>
              <p:cNvSpPr/>
              <p:nvPr/>
            </p:nvSpPr>
            <p:spPr>
              <a:xfrm>
                <a:off x="2788725" y="1418150"/>
                <a:ext cx="7475" cy="6675"/>
              </a:xfrm>
              <a:custGeom>
                <a:rect b="b" l="l" r="r" t="t"/>
                <a:pathLst>
                  <a:path extrusionOk="0" h="267" w="299">
                    <a:moveTo>
                      <a:pt x="132" y="1"/>
                    </a:moveTo>
                    <a:cubicBezTo>
                      <a:pt x="60" y="1"/>
                      <a:pt x="1" y="60"/>
                      <a:pt x="1" y="132"/>
                    </a:cubicBezTo>
                    <a:cubicBezTo>
                      <a:pt x="1" y="213"/>
                      <a:pt x="61" y="266"/>
                      <a:pt x="126" y="266"/>
                    </a:cubicBezTo>
                    <a:cubicBezTo>
                      <a:pt x="156" y="266"/>
                      <a:pt x="188" y="254"/>
                      <a:pt x="215" y="227"/>
                    </a:cubicBezTo>
                    <a:cubicBezTo>
                      <a:pt x="298" y="156"/>
                      <a:pt x="251" y="13"/>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1" name="Google Shape;8231;p33"/>
              <p:cNvSpPr/>
              <p:nvPr/>
            </p:nvSpPr>
            <p:spPr>
              <a:xfrm>
                <a:off x="2573225" y="1144925"/>
                <a:ext cx="7775" cy="6450"/>
              </a:xfrm>
              <a:custGeom>
                <a:rect b="b" l="l" r="r" t="t"/>
                <a:pathLst>
                  <a:path extrusionOk="0" h="258" w="311">
                    <a:moveTo>
                      <a:pt x="132" y="0"/>
                    </a:moveTo>
                    <a:cubicBezTo>
                      <a:pt x="60" y="0"/>
                      <a:pt x="1" y="48"/>
                      <a:pt x="1" y="131"/>
                    </a:cubicBezTo>
                    <a:cubicBezTo>
                      <a:pt x="1" y="206"/>
                      <a:pt x="64" y="257"/>
                      <a:pt x="131" y="257"/>
                    </a:cubicBezTo>
                    <a:cubicBezTo>
                      <a:pt x="160" y="257"/>
                      <a:pt x="190" y="248"/>
                      <a:pt x="215" y="226"/>
                    </a:cubicBezTo>
                    <a:cubicBezTo>
                      <a:pt x="310" y="143"/>
                      <a:pt x="251" y="0"/>
                      <a:pt x="13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2" name="Google Shape;8232;p33"/>
              <p:cNvSpPr/>
              <p:nvPr/>
            </p:nvSpPr>
            <p:spPr>
              <a:xfrm>
                <a:off x="3230150" y="1622050"/>
                <a:ext cx="7475" cy="6650"/>
              </a:xfrm>
              <a:custGeom>
                <a:rect b="b" l="l" r="r" t="t"/>
                <a:pathLst>
                  <a:path extrusionOk="0" h="266" w="299">
                    <a:moveTo>
                      <a:pt x="132" y="1"/>
                    </a:moveTo>
                    <a:cubicBezTo>
                      <a:pt x="60" y="1"/>
                      <a:pt x="1" y="60"/>
                      <a:pt x="1" y="132"/>
                    </a:cubicBezTo>
                    <a:cubicBezTo>
                      <a:pt x="1" y="212"/>
                      <a:pt x="61" y="266"/>
                      <a:pt x="126" y="266"/>
                    </a:cubicBezTo>
                    <a:cubicBezTo>
                      <a:pt x="156" y="266"/>
                      <a:pt x="188" y="254"/>
                      <a:pt x="215" y="227"/>
                    </a:cubicBezTo>
                    <a:cubicBezTo>
                      <a:pt x="298" y="144"/>
                      <a:pt x="251" y="13"/>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3" name="Google Shape;8233;p33"/>
              <p:cNvSpPr/>
              <p:nvPr/>
            </p:nvSpPr>
            <p:spPr>
              <a:xfrm>
                <a:off x="3298900" y="1128550"/>
                <a:ext cx="7475" cy="6500"/>
              </a:xfrm>
              <a:custGeom>
                <a:rect b="b" l="l" r="r" t="t"/>
                <a:pathLst>
                  <a:path extrusionOk="0" h="260" w="299">
                    <a:moveTo>
                      <a:pt x="144" y="0"/>
                    </a:moveTo>
                    <a:cubicBezTo>
                      <a:pt x="61" y="0"/>
                      <a:pt x="1" y="60"/>
                      <a:pt x="1" y="131"/>
                    </a:cubicBezTo>
                    <a:cubicBezTo>
                      <a:pt x="1" y="212"/>
                      <a:pt x="67" y="260"/>
                      <a:pt x="132" y="260"/>
                    </a:cubicBezTo>
                    <a:cubicBezTo>
                      <a:pt x="162" y="260"/>
                      <a:pt x="192" y="249"/>
                      <a:pt x="215" y="226"/>
                    </a:cubicBezTo>
                    <a:cubicBezTo>
                      <a:pt x="299" y="143"/>
                      <a:pt x="251" y="12"/>
                      <a:pt x="14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4" name="Google Shape;8234;p33"/>
              <p:cNvSpPr/>
              <p:nvPr/>
            </p:nvSpPr>
            <p:spPr>
              <a:xfrm>
                <a:off x="3527800" y="2197100"/>
                <a:ext cx="7775" cy="6375"/>
              </a:xfrm>
              <a:custGeom>
                <a:rect b="b" l="l" r="r" t="t"/>
                <a:pathLst>
                  <a:path extrusionOk="0" h="255" w="311">
                    <a:moveTo>
                      <a:pt x="125" y="0"/>
                    </a:moveTo>
                    <a:cubicBezTo>
                      <a:pt x="61" y="0"/>
                      <a:pt x="1" y="55"/>
                      <a:pt x="1" y="121"/>
                    </a:cubicBezTo>
                    <a:cubicBezTo>
                      <a:pt x="1" y="201"/>
                      <a:pt x="67" y="255"/>
                      <a:pt x="135" y="255"/>
                    </a:cubicBezTo>
                    <a:cubicBezTo>
                      <a:pt x="167" y="255"/>
                      <a:pt x="200" y="243"/>
                      <a:pt x="227" y="216"/>
                    </a:cubicBezTo>
                    <a:cubicBezTo>
                      <a:pt x="310" y="144"/>
                      <a:pt x="251" y="2"/>
                      <a:pt x="144" y="2"/>
                    </a:cubicBezTo>
                    <a:cubicBezTo>
                      <a:pt x="138" y="1"/>
                      <a:pt x="131" y="0"/>
                      <a:pt x="12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5" name="Google Shape;8235;p33"/>
              <p:cNvSpPr/>
              <p:nvPr/>
            </p:nvSpPr>
            <p:spPr>
              <a:xfrm>
                <a:off x="3902050" y="2461450"/>
                <a:ext cx="7675" cy="6650"/>
              </a:xfrm>
              <a:custGeom>
                <a:rect b="b" l="l" r="r" t="t"/>
                <a:pathLst>
                  <a:path extrusionOk="0" h="266" w="307">
                    <a:moveTo>
                      <a:pt x="140" y="0"/>
                    </a:moveTo>
                    <a:cubicBezTo>
                      <a:pt x="68" y="0"/>
                      <a:pt x="9" y="60"/>
                      <a:pt x="9" y="131"/>
                    </a:cubicBezTo>
                    <a:cubicBezTo>
                      <a:pt x="1" y="212"/>
                      <a:pt x="64" y="265"/>
                      <a:pt x="131" y="265"/>
                    </a:cubicBezTo>
                    <a:cubicBezTo>
                      <a:pt x="163" y="265"/>
                      <a:pt x="196" y="253"/>
                      <a:pt x="223" y="226"/>
                    </a:cubicBezTo>
                    <a:cubicBezTo>
                      <a:pt x="307" y="143"/>
                      <a:pt x="259" y="0"/>
                      <a:pt x="14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6" name="Google Shape;8236;p33"/>
              <p:cNvSpPr/>
              <p:nvPr/>
            </p:nvSpPr>
            <p:spPr>
              <a:xfrm>
                <a:off x="3531375" y="2052175"/>
                <a:ext cx="7475" cy="6650"/>
              </a:xfrm>
              <a:custGeom>
                <a:rect b="b" l="l" r="r" t="t"/>
                <a:pathLst>
                  <a:path extrusionOk="0" h="266" w="299">
                    <a:moveTo>
                      <a:pt x="132" y="0"/>
                    </a:moveTo>
                    <a:cubicBezTo>
                      <a:pt x="60" y="0"/>
                      <a:pt x="1" y="60"/>
                      <a:pt x="1" y="131"/>
                    </a:cubicBezTo>
                    <a:cubicBezTo>
                      <a:pt x="1" y="212"/>
                      <a:pt x="61" y="265"/>
                      <a:pt x="126" y="265"/>
                    </a:cubicBezTo>
                    <a:cubicBezTo>
                      <a:pt x="156" y="265"/>
                      <a:pt x="188" y="253"/>
                      <a:pt x="215" y="226"/>
                    </a:cubicBezTo>
                    <a:cubicBezTo>
                      <a:pt x="298" y="143"/>
                      <a:pt x="251" y="0"/>
                      <a:pt x="13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7" name="Google Shape;8237;p33"/>
              <p:cNvSpPr/>
              <p:nvPr/>
            </p:nvSpPr>
            <p:spPr>
              <a:xfrm>
                <a:off x="1701100" y="2387900"/>
                <a:ext cx="14900" cy="12800"/>
              </a:xfrm>
              <a:custGeom>
                <a:rect b="b" l="l" r="r" t="t"/>
                <a:pathLst>
                  <a:path extrusionOk="0" h="512" w="596">
                    <a:moveTo>
                      <a:pt x="253" y="1"/>
                    </a:moveTo>
                    <a:cubicBezTo>
                      <a:pt x="109" y="1"/>
                      <a:pt x="0" y="115"/>
                      <a:pt x="0" y="251"/>
                    </a:cubicBezTo>
                    <a:cubicBezTo>
                      <a:pt x="0" y="407"/>
                      <a:pt x="130" y="512"/>
                      <a:pt x="261" y="512"/>
                    </a:cubicBezTo>
                    <a:cubicBezTo>
                      <a:pt x="321" y="512"/>
                      <a:pt x="381" y="490"/>
                      <a:pt x="429" y="442"/>
                    </a:cubicBezTo>
                    <a:cubicBezTo>
                      <a:pt x="596" y="275"/>
                      <a:pt x="488" y="1"/>
                      <a:pt x="274" y="1"/>
                    </a:cubicBezTo>
                    <a:cubicBezTo>
                      <a:pt x="267" y="1"/>
                      <a:pt x="260" y="1"/>
                      <a:pt x="25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8" name="Google Shape;8238;p33"/>
              <p:cNvSpPr/>
              <p:nvPr/>
            </p:nvSpPr>
            <p:spPr>
              <a:xfrm>
                <a:off x="864375" y="3061525"/>
                <a:ext cx="14925" cy="12800"/>
              </a:xfrm>
              <a:custGeom>
                <a:rect b="b" l="l" r="r" t="t"/>
                <a:pathLst>
                  <a:path extrusionOk="0" h="512" w="597">
                    <a:moveTo>
                      <a:pt x="275" y="0"/>
                    </a:moveTo>
                    <a:cubicBezTo>
                      <a:pt x="132" y="0"/>
                      <a:pt x="13" y="107"/>
                      <a:pt x="1" y="262"/>
                    </a:cubicBezTo>
                    <a:cubicBezTo>
                      <a:pt x="1" y="409"/>
                      <a:pt x="129" y="511"/>
                      <a:pt x="260" y="511"/>
                    </a:cubicBezTo>
                    <a:cubicBezTo>
                      <a:pt x="320" y="511"/>
                      <a:pt x="381" y="490"/>
                      <a:pt x="429" y="441"/>
                    </a:cubicBezTo>
                    <a:cubicBezTo>
                      <a:pt x="596" y="286"/>
                      <a:pt x="489" y="12"/>
                      <a:pt x="27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9" name="Google Shape;8239;p33"/>
              <p:cNvSpPr/>
              <p:nvPr/>
            </p:nvSpPr>
            <p:spPr>
              <a:xfrm>
                <a:off x="1461175" y="1886075"/>
                <a:ext cx="14925" cy="12850"/>
              </a:xfrm>
              <a:custGeom>
                <a:rect b="b" l="l" r="r" t="t"/>
                <a:pathLst>
                  <a:path extrusionOk="0" h="514" w="597">
                    <a:moveTo>
                      <a:pt x="263" y="1"/>
                    </a:moveTo>
                    <a:cubicBezTo>
                      <a:pt x="120" y="1"/>
                      <a:pt x="1" y="120"/>
                      <a:pt x="1" y="262"/>
                    </a:cubicBezTo>
                    <a:cubicBezTo>
                      <a:pt x="1" y="415"/>
                      <a:pt x="120" y="514"/>
                      <a:pt x="249" y="514"/>
                    </a:cubicBezTo>
                    <a:cubicBezTo>
                      <a:pt x="311" y="514"/>
                      <a:pt x="375" y="491"/>
                      <a:pt x="429" y="441"/>
                    </a:cubicBezTo>
                    <a:cubicBezTo>
                      <a:pt x="596" y="286"/>
                      <a:pt x="489" y="12"/>
                      <a:pt x="26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0" name="Google Shape;8240;p33"/>
              <p:cNvSpPr/>
              <p:nvPr/>
            </p:nvSpPr>
            <p:spPr>
              <a:xfrm>
                <a:off x="1077500" y="1742000"/>
                <a:ext cx="14900" cy="12800"/>
              </a:xfrm>
              <a:custGeom>
                <a:rect b="b" l="l" r="r" t="t"/>
                <a:pathLst>
                  <a:path extrusionOk="0" h="512" w="596">
                    <a:moveTo>
                      <a:pt x="274" y="1"/>
                    </a:moveTo>
                    <a:cubicBezTo>
                      <a:pt x="120" y="1"/>
                      <a:pt x="1" y="108"/>
                      <a:pt x="1" y="263"/>
                    </a:cubicBezTo>
                    <a:cubicBezTo>
                      <a:pt x="1" y="410"/>
                      <a:pt x="129" y="512"/>
                      <a:pt x="260" y="512"/>
                    </a:cubicBezTo>
                    <a:cubicBezTo>
                      <a:pt x="320" y="512"/>
                      <a:pt x="381" y="490"/>
                      <a:pt x="429" y="441"/>
                    </a:cubicBezTo>
                    <a:cubicBezTo>
                      <a:pt x="596" y="287"/>
                      <a:pt x="489" y="13"/>
                      <a:pt x="27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1" name="Google Shape;8241;p33"/>
              <p:cNvSpPr/>
              <p:nvPr/>
            </p:nvSpPr>
            <p:spPr>
              <a:xfrm>
                <a:off x="1835050" y="1697075"/>
                <a:ext cx="14900" cy="12775"/>
              </a:xfrm>
              <a:custGeom>
                <a:rect b="b" l="l" r="r" t="t"/>
                <a:pathLst>
                  <a:path extrusionOk="0" h="511" w="596">
                    <a:moveTo>
                      <a:pt x="274" y="0"/>
                    </a:moveTo>
                    <a:cubicBezTo>
                      <a:pt x="119" y="0"/>
                      <a:pt x="0" y="107"/>
                      <a:pt x="0" y="250"/>
                    </a:cubicBezTo>
                    <a:cubicBezTo>
                      <a:pt x="0" y="406"/>
                      <a:pt x="130" y="511"/>
                      <a:pt x="261" y="511"/>
                    </a:cubicBezTo>
                    <a:cubicBezTo>
                      <a:pt x="320" y="511"/>
                      <a:pt x="380" y="489"/>
                      <a:pt x="429" y="441"/>
                    </a:cubicBezTo>
                    <a:cubicBezTo>
                      <a:pt x="595" y="286"/>
                      <a:pt x="488" y="12"/>
                      <a:pt x="27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2" name="Google Shape;8242;p33"/>
              <p:cNvSpPr/>
              <p:nvPr/>
            </p:nvSpPr>
            <p:spPr>
              <a:xfrm>
                <a:off x="2043100" y="1415175"/>
                <a:ext cx="14900" cy="12800"/>
              </a:xfrm>
              <a:custGeom>
                <a:rect b="b" l="l" r="r" t="t"/>
                <a:pathLst>
                  <a:path extrusionOk="0" h="512" w="596">
                    <a:moveTo>
                      <a:pt x="262" y="1"/>
                    </a:moveTo>
                    <a:cubicBezTo>
                      <a:pt x="120" y="1"/>
                      <a:pt x="1" y="108"/>
                      <a:pt x="1" y="251"/>
                    </a:cubicBezTo>
                    <a:cubicBezTo>
                      <a:pt x="1" y="406"/>
                      <a:pt x="124" y="511"/>
                      <a:pt x="256" y="511"/>
                    </a:cubicBezTo>
                    <a:cubicBezTo>
                      <a:pt x="316" y="511"/>
                      <a:pt x="377" y="490"/>
                      <a:pt x="429" y="441"/>
                    </a:cubicBezTo>
                    <a:cubicBezTo>
                      <a:pt x="596" y="287"/>
                      <a:pt x="489" y="13"/>
                      <a:pt x="26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3" name="Google Shape;8243;p33"/>
              <p:cNvSpPr/>
              <p:nvPr/>
            </p:nvSpPr>
            <p:spPr>
              <a:xfrm>
                <a:off x="1567450" y="1319325"/>
                <a:ext cx="14900" cy="12700"/>
              </a:xfrm>
              <a:custGeom>
                <a:rect b="b" l="l" r="r" t="t"/>
                <a:pathLst>
                  <a:path extrusionOk="0" h="508" w="596">
                    <a:moveTo>
                      <a:pt x="243" y="0"/>
                    </a:moveTo>
                    <a:cubicBezTo>
                      <a:pt x="109" y="0"/>
                      <a:pt x="0" y="115"/>
                      <a:pt x="0" y="251"/>
                    </a:cubicBezTo>
                    <a:cubicBezTo>
                      <a:pt x="0" y="404"/>
                      <a:pt x="120" y="508"/>
                      <a:pt x="249" y="508"/>
                    </a:cubicBezTo>
                    <a:cubicBezTo>
                      <a:pt x="311" y="508"/>
                      <a:pt x="375" y="484"/>
                      <a:pt x="429" y="430"/>
                    </a:cubicBezTo>
                    <a:cubicBezTo>
                      <a:pt x="596" y="275"/>
                      <a:pt x="488" y="1"/>
                      <a:pt x="262" y="1"/>
                    </a:cubicBezTo>
                    <a:cubicBezTo>
                      <a:pt x="256" y="1"/>
                      <a:pt x="249" y="0"/>
                      <a:pt x="24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4" name="Google Shape;8244;p33"/>
              <p:cNvSpPr/>
              <p:nvPr/>
            </p:nvSpPr>
            <p:spPr>
              <a:xfrm>
                <a:off x="2514000" y="1936950"/>
                <a:ext cx="14900" cy="12575"/>
              </a:xfrm>
              <a:custGeom>
                <a:rect b="b" l="l" r="r" t="t"/>
                <a:pathLst>
                  <a:path extrusionOk="0" h="503" w="596">
                    <a:moveTo>
                      <a:pt x="253" y="1"/>
                    </a:moveTo>
                    <a:cubicBezTo>
                      <a:pt x="108" y="1"/>
                      <a:pt x="0" y="115"/>
                      <a:pt x="0" y="252"/>
                    </a:cubicBezTo>
                    <a:cubicBezTo>
                      <a:pt x="0" y="404"/>
                      <a:pt x="120" y="503"/>
                      <a:pt x="249" y="503"/>
                    </a:cubicBezTo>
                    <a:cubicBezTo>
                      <a:pt x="311" y="503"/>
                      <a:pt x="375" y="480"/>
                      <a:pt x="429" y="430"/>
                    </a:cubicBezTo>
                    <a:cubicBezTo>
                      <a:pt x="596" y="275"/>
                      <a:pt x="488" y="2"/>
                      <a:pt x="274" y="2"/>
                    </a:cubicBezTo>
                    <a:cubicBezTo>
                      <a:pt x="267" y="1"/>
                      <a:pt x="260" y="1"/>
                      <a:pt x="25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5" name="Google Shape;8245;p33"/>
              <p:cNvSpPr/>
              <p:nvPr/>
            </p:nvSpPr>
            <p:spPr>
              <a:xfrm>
                <a:off x="3094125" y="1260400"/>
                <a:ext cx="14900" cy="12850"/>
              </a:xfrm>
              <a:custGeom>
                <a:rect b="b" l="l" r="r" t="t"/>
                <a:pathLst>
                  <a:path extrusionOk="0" h="514" w="596">
                    <a:moveTo>
                      <a:pt x="274" y="1"/>
                    </a:moveTo>
                    <a:cubicBezTo>
                      <a:pt x="131" y="1"/>
                      <a:pt x="12" y="120"/>
                      <a:pt x="0" y="263"/>
                    </a:cubicBezTo>
                    <a:cubicBezTo>
                      <a:pt x="0" y="415"/>
                      <a:pt x="126" y="514"/>
                      <a:pt x="254" y="514"/>
                    </a:cubicBezTo>
                    <a:cubicBezTo>
                      <a:pt x="316" y="514"/>
                      <a:pt x="379" y="491"/>
                      <a:pt x="429" y="441"/>
                    </a:cubicBezTo>
                    <a:cubicBezTo>
                      <a:pt x="596" y="286"/>
                      <a:pt x="489" y="13"/>
                      <a:pt x="27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6" name="Google Shape;8246;p33"/>
              <p:cNvSpPr/>
              <p:nvPr/>
            </p:nvSpPr>
            <p:spPr>
              <a:xfrm>
                <a:off x="2049650" y="2034300"/>
                <a:ext cx="14900" cy="12800"/>
              </a:xfrm>
              <a:custGeom>
                <a:rect b="b" l="l" r="r" t="t"/>
                <a:pathLst>
                  <a:path extrusionOk="0" h="512" w="596">
                    <a:moveTo>
                      <a:pt x="274" y="1"/>
                    </a:moveTo>
                    <a:cubicBezTo>
                      <a:pt x="131" y="1"/>
                      <a:pt x="12" y="108"/>
                      <a:pt x="0" y="251"/>
                    </a:cubicBezTo>
                    <a:cubicBezTo>
                      <a:pt x="0" y="406"/>
                      <a:pt x="130" y="511"/>
                      <a:pt x="265" y="511"/>
                    </a:cubicBezTo>
                    <a:cubicBezTo>
                      <a:pt x="326" y="511"/>
                      <a:pt x="389" y="490"/>
                      <a:pt x="441" y="441"/>
                    </a:cubicBezTo>
                    <a:cubicBezTo>
                      <a:pt x="596" y="287"/>
                      <a:pt x="501" y="13"/>
                      <a:pt x="27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7" name="Google Shape;8247;p33"/>
              <p:cNvSpPr/>
              <p:nvPr/>
            </p:nvSpPr>
            <p:spPr>
              <a:xfrm>
                <a:off x="2491075" y="3399650"/>
                <a:ext cx="14900" cy="12800"/>
              </a:xfrm>
              <a:custGeom>
                <a:rect b="b" l="l" r="r" t="t"/>
                <a:pathLst>
                  <a:path extrusionOk="0" h="512" w="596">
                    <a:moveTo>
                      <a:pt x="274" y="1"/>
                    </a:moveTo>
                    <a:cubicBezTo>
                      <a:pt x="131" y="1"/>
                      <a:pt x="12" y="108"/>
                      <a:pt x="0" y="251"/>
                    </a:cubicBezTo>
                    <a:cubicBezTo>
                      <a:pt x="0" y="406"/>
                      <a:pt x="130" y="511"/>
                      <a:pt x="265" y="511"/>
                    </a:cubicBezTo>
                    <a:cubicBezTo>
                      <a:pt x="326" y="511"/>
                      <a:pt x="389" y="490"/>
                      <a:pt x="441" y="441"/>
                    </a:cubicBezTo>
                    <a:cubicBezTo>
                      <a:pt x="596" y="286"/>
                      <a:pt x="500" y="13"/>
                      <a:pt x="27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8" name="Google Shape;8248;p33"/>
              <p:cNvSpPr/>
              <p:nvPr/>
            </p:nvSpPr>
            <p:spPr>
              <a:xfrm>
                <a:off x="2840525" y="3715475"/>
                <a:ext cx="14900" cy="12800"/>
              </a:xfrm>
              <a:custGeom>
                <a:rect b="b" l="l" r="r" t="t"/>
                <a:pathLst>
                  <a:path extrusionOk="0" h="512" w="596">
                    <a:moveTo>
                      <a:pt x="262" y="0"/>
                    </a:moveTo>
                    <a:cubicBezTo>
                      <a:pt x="119" y="0"/>
                      <a:pt x="0" y="107"/>
                      <a:pt x="0" y="262"/>
                    </a:cubicBezTo>
                    <a:cubicBezTo>
                      <a:pt x="0" y="409"/>
                      <a:pt x="129" y="511"/>
                      <a:pt x="260" y="511"/>
                    </a:cubicBezTo>
                    <a:cubicBezTo>
                      <a:pt x="320" y="511"/>
                      <a:pt x="380" y="489"/>
                      <a:pt x="429" y="441"/>
                    </a:cubicBezTo>
                    <a:cubicBezTo>
                      <a:pt x="596" y="286"/>
                      <a:pt x="489" y="12"/>
                      <a:pt x="2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9" name="Google Shape;8249;p33"/>
              <p:cNvSpPr/>
              <p:nvPr/>
            </p:nvSpPr>
            <p:spPr>
              <a:xfrm>
                <a:off x="2212775" y="4039900"/>
                <a:ext cx="14900" cy="12800"/>
              </a:xfrm>
              <a:custGeom>
                <a:rect b="b" l="l" r="r" t="t"/>
                <a:pathLst>
                  <a:path extrusionOk="0" h="512" w="596">
                    <a:moveTo>
                      <a:pt x="262" y="1"/>
                    </a:moveTo>
                    <a:cubicBezTo>
                      <a:pt x="119" y="1"/>
                      <a:pt x="0" y="108"/>
                      <a:pt x="0" y="263"/>
                    </a:cubicBezTo>
                    <a:cubicBezTo>
                      <a:pt x="0" y="410"/>
                      <a:pt x="129" y="512"/>
                      <a:pt x="259" y="512"/>
                    </a:cubicBezTo>
                    <a:cubicBezTo>
                      <a:pt x="319" y="512"/>
                      <a:pt x="380" y="490"/>
                      <a:pt x="429" y="442"/>
                    </a:cubicBezTo>
                    <a:cubicBezTo>
                      <a:pt x="595" y="287"/>
                      <a:pt x="488" y="13"/>
                      <a:pt x="26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0" name="Google Shape;8250;p33"/>
              <p:cNvSpPr/>
              <p:nvPr/>
            </p:nvSpPr>
            <p:spPr>
              <a:xfrm>
                <a:off x="3233425" y="3608875"/>
                <a:ext cx="14900" cy="12600"/>
              </a:xfrm>
              <a:custGeom>
                <a:rect b="b" l="l" r="r" t="t"/>
                <a:pathLst>
                  <a:path extrusionOk="0" h="504" w="596">
                    <a:moveTo>
                      <a:pt x="255" y="1"/>
                    </a:moveTo>
                    <a:cubicBezTo>
                      <a:pt x="121" y="1"/>
                      <a:pt x="12" y="116"/>
                      <a:pt x="1" y="252"/>
                    </a:cubicBezTo>
                    <a:cubicBezTo>
                      <a:pt x="1" y="405"/>
                      <a:pt x="126" y="503"/>
                      <a:pt x="255" y="503"/>
                    </a:cubicBezTo>
                    <a:cubicBezTo>
                      <a:pt x="316" y="503"/>
                      <a:pt x="379" y="481"/>
                      <a:pt x="429" y="430"/>
                    </a:cubicBezTo>
                    <a:cubicBezTo>
                      <a:pt x="596" y="276"/>
                      <a:pt x="489" y="14"/>
                      <a:pt x="274" y="2"/>
                    </a:cubicBezTo>
                    <a:cubicBezTo>
                      <a:pt x="268" y="1"/>
                      <a:pt x="261" y="1"/>
                      <a:pt x="25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1" name="Google Shape;8251;p33"/>
              <p:cNvSpPr/>
              <p:nvPr/>
            </p:nvSpPr>
            <p:spPr>
              <a:xfrm>
                <a:off x="3660575" y="3771725"/>
                <a:ext cx="14900" cy="12775"/>
              </a:xfrm>
              <a:custGeom>
                <a:rect b="b" l="l" r="r" t="t"/>
                <a:pathLst>
                  <a:path extrusionOk="0" h="511" w="596">
                    <a:moveTo>
                      <a:pt x="262" y="0"/>
                    </a:moveTo>
                    <a:cubicBezTo>
                      <a:pt x="119" y="0"/>
                      <a:pt x="0" y="108"/>
                      <a:pt x="0" y="251"/>
                    </a:cubicBezTo>
                    <a:cubicBezTo>
                      <a:pt x="0" y="406"/>
                      <a:pt x="124" y="511"/>
                      <a:pt x="256" y="511"/>
                    </a:cubicBezTo>
                    <a:cubicBezTo>
                      <a:pt x="315" y="511"/>
                      <a:pt x="377" y="489"/>
                      <a:pt x="429" y="441"/>
                    </a:cubicBezTo>
                    <a:cubicBezTo>
                      <a:pt x="595" y="286"/>
                      <a:pt x="488" y="12"/>
                      <a:pt x="2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2" name="Google Shape;8252;p33"/>
              <p:cNvSpPr/>
              <p:nvPr/>
            </p:nvSpPr>
            <p:spPr>
              <a:xfrm>
                <a:off x="2879225" y="3022800"/>
                <a:ext cx="14900" cy="12800"/>
              </a:xfrm>
              <a:custGeom>
                <a:rect b="b" l="l" r="r" t="t"/>
                <a:pathLst>
                  <a:path extrusionOk="0" h="512" w="596">
                    <a:moveTo>
                      <a:pt x="253" y="1"/>
                    </a:moveTo>
                    <a:cubicBezTo>
                      <a:pt x="108" y="1"/>
                      <a:pt x="0" y="115"/>
                      <a:pt x="0" y="251"/>
                    </a:cubicBezTo>
                    <a:cubicBezTo>
                      <a:pt x="0" y="407"/>
                      <a:pt x="130" y="512"/>
                      <a:pt x="261" y="512"/>
                    </a:cubicBezTo>
                    <a:cubicBezTo>
                      <a:pt x="321" y="512"/>
                      <a:pt x="380" y="490"/>
                      <a:pt x="429" y="442"/>
                    </a:cubicBezTo>
                    <a:cubicBezTo>
                      <a:pt x="595" y="287"/>
                      <a:pt x="500" y="1"/>
                      <a:pt x="274" y="1"/>
                    </a:cubicBezTo>
                    <a:cubicBezTo>
                      <a:pt x="267" y="1"/>
                      <a:pt x="260" y="1"/>
                      <a:pt x="25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3" name="Google Shape;8253;p33"/>
              <p:cNvSpPr/>
              <p:nvPr/>
            </p:nvSpPr>
            <p:spPr>
              <a:xfrm>
                <a:off x="2879225" y="3450525"/>
                <a:ext cx="14900" cy="12825"/>
              </a:xfrm>
              <a:custGeom>
                <a:rect b="b" l="l" r="r" t="t"/>
                <a:pathLst>
                  <a:path extrusionOk="0" h="513" w="596">
                    <a:moveTo>
                      <a:pt x="253" y="1"/>
                    </a:moveTo>
                    <a:cubicBezTo>
                      <a:pt x="108" y="1"/>
                      <a:pt x="0" y="115"/>
                      <a:pt x="0" y="252"/>
                    </a:cubicBezTo>
                    <a:cubicBezTo>
                      <a:pt x="0" y="407"/>
                      <a:pt x="130" y="512"/>
                      <a:pt x="261" y="512"/>
                    </a:cubicBezTo>
                    <a:cubicBezTo>
                      <a:pt x="321" y="512"/>
                      <a:pt x="380" y="491"/>
                      <a:pt x="429" y="442"/>
                    </a:cubicBezTo>
                    <a:cubicBezTo>
                      <a:pt x="595" y="287"/>
                      <a:pt x="488" y="14"/>
                      <a:pt x="274" y="2"/>
                    </a:cubicBezTo>
                    <a:cubicBezTo>
                      <a:pt x="267" y="1"/>
                      <a:pt x="260" y="1"/>
                      <a:pt x="25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4" name="Google Shape;8254;p33"/>
              <p:cNvSpPr/>
              <p:nvPr/>
            </p:nvSpPr>
            <p:spPr>
              <a:xfrm>
                <a:off x="3305175" y="3364825"/>
                <a:ext cx="14900" cy="12850"/>
              </a:xfrm>
              <a:custGeom>
                <a:rect b="b" l="l" r="r" t="t"/>
                <a:pathLst>
                  <a:path extrusionOk="0" h="514" w="596">
                    <a:moveTo>
                      <a:pt x="274" y="1"/>
                    </a:moveTo>
                    <a:cubicBezTo>
                      <a:pt x="119" y="1"/>
                      <a:pt x="0" y="120"/>
                      <a:pt x="0" y="263"/>
                    </a:cubicBezTo>
                    <a:cubicBezTo>
                      <a:pt x="0" y="416"/>
                      <a:pt x="125" y="514"/>
                      <a:pt x="258" y="514"/>
                    </a:cubicBezTo>
                    <a:cubicBezTo>
                      <a:pt x="321" y="514"/>
                      <a:pt x="387" y="491"/>
                      <a:pt x="441" y="441"/>
                    </a:cubicBezTo>
                    <a:cubicBezTo>
                      <a:pt x="595" y="286"/>
                      <a:pt x="488" y="13"/>
                      <a:pt x="27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5" name="Google Shape;8255;p33"/>
              <p:cNvSpPr/>
              <p:nvPr/>
            </p:nvSpPr>
            <p:spPr>
              <a:xfrm>
                <a:off x="4574375" y="2764450"/>
                <a:ext cx="14900" cy="12800"/>
              </a:xfrm>
              <a:custGeom>
                <a:rect b="b" l="l" r="r" t="t"/>
                <a:pathLst>
                  <a:path extrusionOk="0" h="512" w="596">
                    <a:moveTo>
                      <a:pt x="262" y="1"/>
                    </a:moveTo>
                    <a:cubicBezTo>
                      <a:pt x="119" y="1"/>
                      <a:pt x="0" y="120"/>
                      <a:pt x="0" y="263"/>
                    </a:cubicBezTo>
                    <a:cubicBezTo>
                      <a:pt x="0" y="410"/>
                      <a:pt x="129" y="512"/>
                      <a:pt x="259" y="512"/>
                    </a:cubicBezTo>
                    <a:cubicBezTo>
                      <a:pt x="320" y="512"/>
                      <a:pt x="380" y="490"/>
                      <a:pt x="429" y="441"/>
                    </a:cubicBezTo>
                    <a:cubicBezTo>
                      <a:pt x="596" y="287"/>
                      <a:pt x="488" y="13"/>
                      <a:pt x="26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6" name="Google Shape;8256;p33"/>
              <p:cNvSpPr/>
              <p:nvPr/>
            </p:nvSpPr>
            <p:spPr>
              <a:xfrm>
                <a:off x="3424225" y="2839175"/>
                <a:ext cx="13425" cy="12825"/>
              </a:xfrm>
              <a:custGeom>
                <a:rect b="b" l="l" r="r" t="t"/>
                <a:pathLst>
                  <a:path extrusionOk="0" h="513" w="537">
                    <a:moveTo>
                      <a:pt x="262" y="0"/>
                    </a:moveTo>
                    <a:cubicBezTo>
                      <a:pt x="120" y="0"/>
                      <a:pt x="1" y="107"/>
                      <a:pt x="1" y="250"/>
                    </a:cubicBezTo>
                    <a:cubicBezTo>
                      <a:pt x="1" y="393"/>
                      <a:pt x="120" y="512"/>
                      <a:pt x="262" y="512"/>
                    </a:cubicBezTo>
                    <a:cubicBezTo>
                      <a:pt x="417" y="512"/>
                      <a:pt x="536" y="393"/>
                      <a:pt x="536" y="250"/>
                    </a:cubicBezTo>
                    <a:cubicBezTo>
                      <a:pt x="536" y="107"/>
                      <a:pt x="417" y="0"/>
                      <a:pt x="2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7" name="Google Shape;8257;p33"/>
              <p:cNvSpPr/>
              <p:nvPr/>
            </p:nvSpPr>
            <p:spPr>
              <a:xfrm>
                <a:off x="3175975" y="2653725"/>
                <a:ext cx="13425" cy="12525"/>
              </a:xfrm>
              <a:custGeom>
                <a:rect b="b" l="l" r="r" t="t"/>
                <a:pathLst>
                  <a:path extrusionOk="0" h="501" w="537">
                    <a:moveTo>
                      <a:pt x="263" y="1"/>
                    </a:moveTo>
                    <a:cubicBezTo>
                      <a:pt x="120" y="1"/>
                      <a:pt x="1" y="108"/>
                      <a:pt x="1" y="251"/>
                    </a:cubicBezTo>
                    <a:cubicBezTo>
                      <a:pt x="1" y="394"/>
                      <a:pt x="120" y="501"/>
                      <a:pt x="263" y="501"/>
                    </a:cubicBezTo>
                    <a:cubicBezTo>
                      <a:pt x="417" y="501"/>
                      <a:pt x="536" y="394"/>
                      <a:pt x="536" y="251"/>
                    </a:cubicBezTo>
                    <a:cubicBezTo>
                      <a:pt x="536" y="108"/>
                      <a:pt x="417" y="1"/>
                      <a:pt x="26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8" name="Google Shape;8258;p33"/>
              <p:cNvSpPr/>
              <p:nvPr/>
            </p:nvSpPr>
            <p:spPr>
              <a:xfrm>
                <a:off x="4679450" y="2461750"/>
                <a:ext cx="13400" cy="12825"/>
              </a:xfrm>
              <a:custGeom>
                <a:rect b="b" l="l" r="r" t="t"/>
                <a:pathLst>
                  <a:path extrusionOk="0" h="513" w="536">
                    <a:moveTo>
                      <a:pt x="262" y="0"/>
                    </a:moveTo>
                    <a:cubicBezTo>
                      <a:pt x="119" y="0"/>
                      <a:pt x="0" y="119"/>
                      <a:pt x="0" y="250"/>
                    </a:cubicBezTo>
                    <a:cubicBezTo>
                      <a:pt x="0" y="393"/>
                      <a:pt x="119" y="512"/>
                      <a:pt x="262" y="512"/>
                    </a:cubicBezTo>
                    <a:cubicBezTo>
                      <a:pt x="417" y="512"/>
                      <a:pt x="536" y="393"/>
                      <a:pt x="536" y="250"/>
                    </a:cubicBezTo>
                    <a:cubicBezTo>
                      <a:pt x="536" y="119"/>
                      <a:pt x="417" y="0"/>
                      <a:pt x="2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9" name="Google Shape;8259;p33"/>
              <p:cNvSpPr/>
              <p:nvPr/>
            </p:nvSpPr>
            <p:spPr>
              <a:xfrm>
                <a:off x="4420475" y="2324825"/>
                <a:ext cx="13425" cy="12525"/>
              </a:xfrm>
              <a:custGeom>
                <a:rect b="b" l="l" r="r" t="t"/>
                <a:pathLst>
                  <a:path extrusionOk="0" h="501" w="537">
                    <a:moveTo>
                      <a:pt x="263" y="0"/>
                    </a:moveTo>
                    <a:cubicBezTo>
                      <a:pt x="120" y="0"/>
                      <a:pt x="1" y="107"/>
                      <a:pt x="1" y="250"/>
                    </a:cubicBezTo>
                    <a:cubicBezTo>
                      <a:pt x="1" y="393"/>
                      <a:pt x="120" y="500"/>
                      <a:pt x="263" y="500"/>
                    </a:cubicBezTo>
                    <a:cubicBezTo>
                      <a:pt x="417" y="500"/>
                      <a:pt x="537" y="393"/>
                      <a:pt x="537" y="250"/>
                    </a:cubicBezTo>
                    <a:cubicBezTo>
                      <a:pt x="537" y="107"/>
                      <a:pt x="417" y="0"/>
                      <a:pt x="26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0" name="Google Shape;8260;p33"/>
              <p:cNvSpPr/>
              <p:nvPr/>
            </p:nvSpPr>
            <p:spPr>
              <a:xfrm>
                <a:off x="4200800" y="2052175"/>
                <a:ext cx="13425" cy="12825"/>
              </a:xfrm>
              <a:custGeom>
                <a:rect b="b" l="l" r="r" t="t"/>
                <a:pathLst>
                  <a:path extrusionOk="0" h="513" w="537">
                    <a:moveTo>
                      <a:pt x="263" y="0"/>
                    </a:moveTo>
                    <a:cubicBezTo>
                      <a:pt x="120" y="0"/>
                      <a:pt x="1" y="119"/>
                      <a:pt x="1" y="262"/>
                    </a:cubicBezTo>
                    <a:cubicBezTo>
                      <a:pt x="1" y="393"/>
                      <a:pt x="120" y="512"/>
                      <a:pt x="263" y="512"/>
                    </a:cubicBezTo>
                    <a:cubicBezTo>
                      <a:pt x="406" y="512"/>
                      <a:pt x="537" y="393"/>
                      <a:pt x="537" y="262"/>
                    </a:cubicBezTo>
                    <a:cubicBezTo>
                      <a:pt x="537" y="119"/>
                      <a:pt x="406" y="0"/>
                      <a:pt x="26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1" name="Google Shape;8261;p33"/>
              <p:cNvSpPr/>
              <p:nvPr/>
            </p:nvSpPr>
            <p:spPr>
              <a:xfrm>
                <a:off x="2892600" y="2091725"/>
                <a:ext cx="14925" cy="12825"/>
              </a:xfrm>
              <a:custGeom>
                <a:rect b="b" l="l" r="r" t="t"/>
                <a:pathLst>
                  <a:path extrusionOk="0" h="513" w="597">
                    <a:moveTo>
                      <a:pt x="243" y="1"/>
                    </a:moveTo>
                    <a:cubicBezTo>
                      <a:pt x="109" y="1"/>
                      <a:pt x="1" y="116"/>
                      <a:pt x="1" y="252"/>
                    </a:cubicBezTo>
                    <a:cubicBezTo>
                      <a:pt x="1" y="407"/>
                      <a:pt x="125" y="512"/>
                      <a:pt x="256" y="512"/>
                    </a:cubicBezTo>
                    <a:cubicBezTo>
                      <a:pt x="316" y="512"/>
                      <a:pt x="378" y="491"/>
                      <a:pt x="430" y="442"/>
                    </a:cubicBezTo>
                    <a:cubicBezTo>
                      <a:pt x="596" y="287"/>
                      <a:pt x="489" y="14"/>
                      <a:pt x="263" y="2"/>
                    </a:cubicBezTo>
                    <a:cubicBezTo>
                      <a:pt x="256" y="1"/>
                      <a:pt x="250" y="1"/>
                      <a:pt x="2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2" name="Google Shape;8262;p33"/>
              <p:cNvSpPr/>
              <p:nvPr/>
            </p:nvSpPr>
            <p:spPr>
              <a:xfrm>
                <a:off x="3100975" y="1773550"/>
                <a:ext cx="14600" cy="12800"/>
              </a:xfrm>
              <a:custGeom>
                <a:rect b="b" l="l" r="r" t="t"/>
                <a:pathLst>
                  <a:path extrusionOk="0" h="512" w="584">
                    <a:moveTo>
                      <a:pt x="262" y="1"/>
                    </a:moveTo>
                    <a:cubicBezTo>
                      <a:pt x="119" y="1"/>
                      <a:pt x="0" y="108"/>
                      <a:pt x="0" y="251"/>
                    </a:cubicBezTo>
                    <a:cubicBezTo>
                      <a:pt x="0" y="407"/>
                      <a:pt x="124" y="511"/>
                      <a:pt x="256" y="511"/>
                    </a:cubicBezTo>
                    <a:cubicBezTo>
                      <a:pt x="316" y="511"/>
                      <a:pt x="377" y="490"/>
                      <a:pt x="429" y="442"/>
                    </a:cubicBezTo>
                    <a:cubicBezTo>
                      <a:pt x="584" y="287"/>
                      <a:pt x="488" y="13"/>
                      <a:pt x="26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3" name="Google Shape;8263;p33"/>
              <p:cNvSpPr/>
              <p:nvPr/>
            </p:nvSpPr>
            <p:spPr>
              <a:xfrm>
                <a:off x="2931900" y="1586050"/>
                <a:ext cx="14600" cy="12775"/>
              </a:xfrm>
              <a:custGeom>
                <a:rect b="b" l="l" r="r" t="t"/>
                <a:pathLst>
                  <a:path extrusionOk="0" h="511" w="584">
                    <a:moveTo>
                      <a:pt x="263" y="0"/>
                    </a:moveTo>
                    <a:cubicBezTo>
                      <a:pt x="120" y="0"/>
                      <a:pt x="1" y="107"/>
                      <a:pt x="1" y="250"/>
                    </a:cubicBezTo>
                    <a:cubicBezTo>
                      <a:pt x="1" y="406"/>
                      <a:pt x="124" y="511"/>
                      <a:pt x="256" y="511"/>
                    </a:cubicBezTo>
                    <a:cubicBezTo>
                      <a:pt x="316" y="511"/>
                      <a:pt x="377" y="489"/>
                      <a:pt x="429" y="441"/>
                    </a:cubicBezTo>
                    <a:cubicBezTo>
                      <a:pt x="584" y="286"/>
                      <a:pt x="489" y="12"/>
                      <a:pt x="26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4" name="Google Shape;8264;p33"/>
              <p:cNvSpPr/>
              <p:nvPr/>
            </p:nvSpPr>
            <p:spPr>
              <a:xfrm>
                <a:off x="3553400" y="1378850"/>
                <a:ext cx="14925" cy="12800"/>
              </a:xfrm>
              <a:custGeom>
                <a:rect b="b" l="l" r="r" t="t"/>
                <a:pathLst>
                  <a:path extrusionOk="0" h="512" w="597">
                    <a:moveTo>
                      <a:pt x="243" y="1"/>
                    </a:moveTo>
                    <a:cubicBezTo>
                      <a:pt x="109" y="1"/>
                      <a:pt x="1" y="115"/>
                      <a:pt x="1" y="251"/>
                    </a:cubicBezTo>
                    <a:cubicBezTo>
                      <a:pt x="1" y="407"/>
                      <a:pt x="130" y="512"/>
                      <a:pt x="262" y="512"/>
                    </a:cubicBezTo>
                    <a:cubicBezTo>
                      <a:pt x="321" y="512"/>
                      <a:pt x="381" y="490"/>
                      <a:pt x="429" y="442"/>
                    </a:cubicBezTo>
                    <a:cubicBezTo>
                      <a:pt x="596" y="275"/>
                      <a:pt x="489" y="1"/>
                      <a:pt x="263" y="1"/>
                    </a:cubicBezTo>
                    <a:cubicBezTo>
                      <a:pt x="256" y="1"/>
                      <a:pt x="250" y="1"/>
                      <a:pt x="2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5" name="Google Shape;8265;p33"/>
              <p:cNvSpPr/>
              <p:nvPr/>
            </p:nvSpPr>
            <p:spPr>
              <a:xfrm>
                <a:off x="3559950" y="2535850"/>
                <a:ext cx="14925" cy="12800"/>
              </a:xfrm>
              <a:custGeom>
                <a:rect b="b" l="l" r="r" t="t"/>
                <a:pathLst>
                  <a:path extrusionOk="0" h="512" w="597">
                    <a:moveTo>
                      <a:pt x="275" y="1"/>
                    </a:moveTo>
                    <a:cubicBezTo>
                      <a:pt x="132" y="1"/>
                      <a:pt x="13" y="108"/>
                      <a:pt x="1" y="251"/>
                    </a:cubicBezTo>
                    <a:cubicBezTo>
                      <a:pt x="1" y="406"/>
                      <a:pt x="130" y="511"/>
                      <a:pt x="265" y="511"/>
                    </a:cubicBezTo>
                    <a:cubicBezTo>
                      <a:pt x="327" y="511"/>
                      <a:pt x="389" y="490"/>
                      <a:pt x="441" y="441"/>
                    </a:cubicBezTo>
                    <a:cubicBezTo>
                      <a:pt x="596" y="287"/>
                      <a:pt x="501" y="13"/>
                      <a:pt x="27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6" name="Google Shape;8266;p33"/>
              <p:cNvSpPr/>
              <p:nvPr/>
            </p:nvSpPr>
            <p:spPr>
              <a:xfrm>
                <a:off x="3821900" y="2024775"/>
                <a:ext cx="14900" cy="12575"/>
              </a:xfrm>
              <a:custGeom>
                <a:rect b="b" l="l" r="r" t="t"/>
                <a:pathLst>
                  <a:path extrusionOk="0" h="503" w="596">
                    <a:moveTo>
                      <a:pt x="253" y="0"/>
                    </a:moveTo>
                    <a:cubicBezTo>
                      <a:pt x="109" y="0"/>
                      <a:pt x="0" y="115"/>
                      <a:pt x="0" y="251"/>
                    </a:cubicBezTo>
                    <a:cubicBezTo>
                      <a:pt x="0" y="404"/>
                      <a:pt x="125" y="502"/>
                      <a:pt x="254" y="502"/>
                    </a:cubicBezTo>
                    <a:cubicBezTo>
                      <a:pt x="316" y="502"/>
                      <a:pt x="379" y="480"/>
                      <a:pt x="429" y="429"/>
                    </a:cubicBezTo>
                    <a:cubicBezTo>
                      <a:pt x="596" y="275"/>
                      <a:pt x="488" y="1"/>
                      <a:pt x="274" y="1"/>
                    </a:cubicBezTo>
                    <a:cubicBezTo>
                      <a:pt x="267" y="0"/>
                      <a:pt x="260" y="0"/>
                      <a:pt x="25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7" name="Google Shape;8267;p33"/>
              <p:cNvSpPr/>
              <p:nvPr/>
            </p:nvSpPr>
            <p:spPr>
              <a:xfrm>
                <a:off x="3681400" y="3347875"/>
                <a:ext cx="14900" cy="12850"/>
              </a:xfrm>
              <a:custGeom>
                <a:rect b="b" l="l" r="r" t="t"/>
                <a:pathLst>
                  <a:path extrusionOk="0" h="514" w="596">
                    <a:moveTo>
                      <a:pt x="262" y="0"/>
                    </a:moveTo>
                    <a:cubicBezTo>
                      <a:pt x="120" y="0"/>
                      <a:pt x="1" y="119"/>
                      <a:pt x="1" y="262"/>
                    </a:cubicBezTo>
                    <a:cubicBezTo>
                      <a:pt x="1" y="415"/>
                      <a:pt x="126" y="513"/>
                      <a:pt x="254" y="513"/>
                    </a:cubicBezTo>
                    <a:cubicBezTo>
                      <a:pt x="316" y="513"/>
                      <a:pt x="379" y="491"/>
                      <a:pt x="429" y="441"/>
                    </a:cubicBezTo>
                    <a:cubicBezTo>
                      <a:pt x="596" y="286"/>
                      <a:pt x="489" y="12"/>
                      <a:pt x="2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8" name="Google Shape;8268;p33"/>
              <p:cNvSpPr/>
              <p:nvPr/>
            </p:nvSpPr>
            <p:spPr>
              <a:xfrm>
                <a:off x="3958825" y="3324350"/>
                <a:ext cx="14900" cy="12800"/>
              </a:xfrm>
              <a:custGeom>
                <a:rect b="b" l="l" r="r" t="t"/>
                <a:pathLst>
                  <a:path extrusionOk="0" h="512" w="596">
                    <a:moveTo>
                      <a:pt x="262" y="0"/>
                    </a:moveTo>
                    <a:cubicBezTo>
                      <a:pt x="119" y="0"/>
                      <a:pt x="0" y="119"/>
                      <a:pt x="0" y="262"/>
                    </a:cubicBezTo>
                    <a:cubicBezTo>
                      <a:pt x="0" y="409"/>
                      <a:pt x="129" y="511"/>
                      <a:pt x="259" y="511"/>
                    </a:cubicBezTo>
                    <a:cubicBezTo>
                      <a:pt x="319" y="511"/>
                      <a:pt x="380" y="490"/>
                      <a:pt x="429" y="441"/>
                    </a:cubicBezTo>
                    <a:cubicBezTo>
                      <a:pt x="595" y="286"/>
                      <a:pt x="488" y="12"/>
                      <a:pt x="2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9" name="Google Shape;8269;p33"/>
              <p:cNvSpPr/>
              <p:nvPr/>
            </p:nvSpPr>
            <p:spPr>
              <a:xfrm>
                <a:off x="4214200" y="3088300"/>
                <a:ext cx="14625" cy="12800"/>
              </a:xfrm>
              <a:custGeom>
                <a:rect b="b" l="l" r="r" t="t"/>
                <a:pathLst>
                  <a:path extrusionOk="0" h="512" w="585">
                    <a:moveTo>
                      <a:pt x="263" y="1"/>
                    </a:moveTo>
                    <a:cubicBezTo>
                      <a:pt x="120" y="1"/>
                      <a:pt x="1" y="108"/>
                      <a:pt x="1" y="251"/>
                    </a:cubicBezTo>
                    <a:cubicBezTo>
                      <a:pt x="1" y="406"/>
                      <a:pt x="125" y="511"/>
                      <a:pt x="256" y="511"/>
                    </a:cubicBezTo>
                    <a:cubicBezTo>
                      <a:pt x="316" y="511"/>
                      <a:pt x="377" y="490"/>
                      <a:pt x="429" y="441"/>
                    </a:cubicBezTo>
                    <a:cubicBezTo>
                      <a:pt x="584" y="287"/>
                      <a:pt x="489" y="13"/>
                      <a:pt x="26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0" name="Google Shape;8270;p33"/>
              <p:cNvSpPr/>
              <p:nvPr/>
            </p:nvSpPr>
            <p:spPr>
              <a:xfrm>
                <a:off x="2329450" y="1421425"/>
                <a:ext cx="14600" cy="12800"/>
              </a:xfrm>
              <a:custGeom>
                <a:rect b="b" l="l" r="r" t="t"/>
                <a:pathLst>
                  <a:path extrusionOk="0" h="512" w="584">
                    <a:moveTo>
                      <a:pt x="262" y="1"/>
                    </a:moveTo>
                    <a:cubicBezTo>
                      <a:pt x="119" y="1"/>
                      <a:pt x="0" y="108"/>
                      <a:pt x="0" y="263"/>
                    </a:cubicBezTo>
                    <a:cubicBezTo>
                      <a:pt x="0" y="410"/>
                      <a:pt x="123" y="512"/>
                      <a:pt x="254" y="512"/>
                    </a:cubicBezTo>
                    <a:cubicBezTo>
                      <a:pt x="314" y="512"/>
                      <a:pt x="376" y="490"/>
                      <a:pt x="429" y="441"/>
                    </a:cubicBezTo>
                    <a:cubicBezTo>
                      <a:pt x="584" y="287"/>
                      <a:pt x="488" y="13"/>
                      <a:pt x="26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1" name="Google Shape;8271;p33"/>
              <p:cNvSpPr/>
              <p:nvPr/>
            </p:nvSpPr>
            <p:spPr>
              <a:xfrm>
                <a:off x="1648400" y="3363925"/>
                <a:ext cx="32175" cy="32475"/>
              </a:xfrm>
              <a:custGeom>
                <a:rect b="b" l="l" r="r" t="t"/>
                <a:pathLst>
                  <a:path extrusionOk="0" h="1299" w="1287">
                    <a:moveTo>
                      <a:pt x="489" y="1"/>
                    </a:moveTo>
                    <a:lnTo>
                      <a:pt x="489" y="501"/>
                    </a:lnTo>
                    <a:lnTo>
                      <a:pt x="1" y="656"/>
                    </a:lnTo>
                    <a:lnTo>
                      <a:pt x="489" y="811"/>
                    </a:lnTo>
                    <a:lnTo>
                      <a:pt x="489" y="1299"/>
                    </a:lnTo>
                    <a:lnTo>
                      <a:pt x="799" y="906"/>
                    </a:lnTo>
                    <a:lnTo>
                      <a:pt x="1287" y="1061"/>
                    </a:lnTo>
                    <a:lnTo>
                      <a:pt x="989" y="656"/>
                    </a:lnTo>
                    <a:lnTo>
                      <a:pt x="1287" y="251"/>
                    </a:lnTo>
                    <a:lnTo>
                      <a:pt x="799" y="406"/>
                    </a:lnTo>
                    <a:lnTo>
                      <a:pt x="48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2" name="Google Shape;8272;p33"/>
              <p:cNvSpPr/>
              <p:nvPr/>
            </p:nvSpPr>
            <p:spPr>
              <a:xfrm>
                <a:off x="1724025" y="3057950"/>
                <a:ext cx="32450" cy="32775"/>
              </a:xfrm>
              <a:custGeom>
                <a:rect b="b" l="l" r="r" t="t"/>
                <a:pathLst>
                  <a:path extrusionOk="0" h="1311" w="1298">
                    <a:moveTo>
                      <a:pt x="500" y="0"/>
                    </a:moveTo>
                    <a:lnTo>
                      <a:pt x="500" y="500"/>
                    </a:lnTo>
                    <a:lnTo>
                      <a:pt x="0" y="655"/>
                    </a:lnTo>
                    <a:lnTo>
                      <a:pt x="500" y="810"/>
                    </a:lnTo>
                    <a:lnTo>
                      <a:pt x="500" y="1310"/>
                    </a:lnTo>
                    <a:lnTo>
                      <a:pt x="810" y="905"/>
                    </a:lnTo>
                    <a:lnTo>
                      <a:pt x="1298" y="1060"/>
                    </a:lnTo>
                    <a:lnTo>
                      <a:pt x="988" y="655"/>
                    </a:lnTo>
                    <a:lnTo>
                      <a:pt x="1298" y="250"/>
                    </a:lnTo>
                    <a:lnTo>
                      <a:pt x="810" y="405"/>
                    </a:lnTo>
                    <a:lnTo>
                      <a:pt x="5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3" name="Google Shape;8273;p33"/>
              <p:cNvSpPr/>
              <p:nvPr/>
            </p:nvSpPr>
            <p:spPr>
              <a:xfrm>
                <a:off x="1903200" y="3678850"/>
                <a:ext cx="32175" cy="32475"/>
              </a:xfrm>
              <a:custGeom>
                <a:rect b="b" l="l" r="r" t="t"/>
                <a:pathLst>
                  <a:path extrusionOk="0" h="1299" w="1287">
                    <a:moveTo>
                      <a:pt x="489" y="1"/>
                    </a:moveTo>
                    <a:lnTo>
                      <a:pt x="489" y="501"/>
                    </a:lnTo>
                    <a:lnTo>
                      <a:pt x="1" y="656"/>
                    </a:lnTo>
                    <a:lnTo>
                      <a:pt x="489" y="810"/>
                    </a:lnTo>
                    <a:lnTo>
                      <a:pt x="489" y="1299"/>
                    </a:lnTo>
                    <a:lnTo>
                      <a:pt x="798" y="906"/>
                    </a:lnTo>
                    <a:lnTo>
                      <a:pt x="1286" y="1048"/>
                    </a:lnTo>
                    <a:lnTo>
                      <a:pt x="989" y="656"/>
                    </a:lnTo>
                    <a:lnTo>
                      <a:pt x="1286" y="251"/>
                    </a:lnTo>
                    <a:lnTo>
                      <a:pt x="798" y="406"/>
                    </a:lnTo>
                    <a:lnTo>
                      <a:pt x="48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4" name="Google Shape;8274;p33"/>
              <p:cNvSpPr/>
              <p:nvPr/>
            </p:nvSpPr>
            <p:spPr>
              <a:xfrm>
                <a:off x="1379325" y="3424650"/>
                <a:ext cx="7775" cy="6650"/>
              </a:xfrm>
              <a:custGeom>
                <a:rect b="b" l="l" r="r" t="t"/>
                <a:pathLst>
                  <a:path extrusionOk="0" h="266" w="311">
                    <a:moveTo>
                      <a:pt x="143" y="1"/>
                    </a:moveTo>
                    <a:cubicBezTo>
                      <a:pt x="72" y="1"/>
                      <a:pt x="1" y="60"/>
                      <a:pt x="1" y="132"/>
                    </a:cubicBezTo>
                    <a:cubicBezTo>
                      <a:pt x="1" y="213"/>
                      <a:pt x="66" y="266"/>
                      <a:pt x="135" y="266"/>
                    </a:cubicBezTo>
                    <a:cubicBezTo>
                      <a:pt x="167" y="266"/>
                      <a:pt x="200" y="254"/>
                      <a:pt x="227" y="227"/>
                    </a:cubicBezTo>
                    <a:cubicBezTo>
                      <a:pt x="310" y="144"/>
                      <a:pt x="251" y="13"/>
                      <a:pt x="1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5" name="Google Shape;8275;p33"/>
              <p:cNvSpPr/>
              <p:nvPr/>
            </p:nvSpPr>
            <p:spPr>
              <a:xfrm>
                <a:off x="1782650" y="3521700"/>
                <a:ext cx="7775" cy="6450"/>
              </a:xfrm>
              <a:custGeom>
                <a:rect b="b" l="l" r="r" t="t"/>
                <a:pathLst>
                  <a:path extrusionOk="0" h="258" w="311">
                    <a:moveTo>
                      <a:pt x="143" y="0"/>
                    </a:moveTo>
                    <a:cubicBezTo>
                      <a:pt x="60" y="0"/>
                      <a:pt x="1" y="48"/>
                      <a:pt x="1" y="131"/>
                    </a:cubicBezTo>
                    <a:cubicBezTo>
                      <a:pt x="1" y="206"/>
                      <a:pt x="70" y="258"/>
                      <a:pt x="141" y="258"/>
                    </a:cubicBezTo>
                    <a:cubicBezTo>
                      <a:pt x="171" y="258"/>
                      <a:pt x="202" y="248"/>
                      <a:pt x="227" y="226"/>
                    </a:cubicBezTo>
                    <a:cubicBezTo>
                      <a:pt x="310" y="143"/>
                      <a:pt x="251" y="0"/>
                      <a:pt x="14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6" name="Google Shape;8276;p33"/>
              <p:cNvSpPr/>
              <p:nvPr/>
            </p:nvSpPr>
            <p:spPr>
              <a:xfrm>
                <a:off x="1982375" y="3265125"/>
                <a:ext cx="7475" cy="6650"/>
              </a:xfrm>
              <a:custGeom>
                <a:rect b="b" l="l" r="r" t="t"/>
                <a:pathLst>
                  <a:path extrusionOk="0" h="266" w="299">
                    <a:moveTo>
                      <a:pt x="132" y="0"/>
                    </a:moveTo>
                    <a:cubicBezTo>
                      <a:pt x="60" y="0"/>
                      <a:pt x="1" y="60"/>
                      <a:pt x="1" y="131"/>
                    </a:cubicBezTo>
                    <a:cubicBezTo>
                      <a:pt x="1" y="212"/>
                      <a:pt x="61" y="265"/>
                      <a:pt x="126" y="265"/>
                    </a:cubicBezTo>
                    <a:cubicBezTo>
                      <a:pt x="156" y="265"/>
                      <a:pt x="188" y="253"/>
                      <a:pt x="215" y="226"/>
                    </a:cubicBezTo>
                    <a:cubicBezTo>
                      <a:pt x="298" y="143"/>
                      <a:pt x="251" y="0"/>
                      <a:pt x="13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7" name="Google Shape;8277;p33"/>
              <p:cNvSpPr/>
              <p:nvPr/>
            </p:nvSpPr>
            <p:spPr>
              <a:xfrm>
                <a:off x="1567150" y="3227300"/>
                <a:ext cx="7750" cy="6475"/>
              </a:xfrm>
              <a:custGeom>
                <a:rect b="b" l="l" r="r" t="t"/>
                <a:pathLst>
                  <a:path extrusionOk="0" h="259" w="310">
                    <a:moveTo>
                      <a:pt x="143" y="1"/>
                    </a:moveTo>
                    <a:cubicBezTo>
                      <a:pt x="72" y="1"/>
                      <a:pt x="0" y="61"/>
                      <a:pt x="0" y="132"/>
                    </a:cubicBezTo>
                    <a:cubicBezTo>
                      <a:pt x="0" y="207"/>
                      <a:pt x="70" y="258"/>
                      <a:pt x="140" y="258"/>
                    </a:cubicBezTo>
                    <a:cubicBezTo>
                      <a:pt x="171" y="258"/>
                      <a:pt x="201" y="249"/>
                      <a:pt x="227" y="227"/>
                    </a:cubicBezTo>
                    <a:cubicBezTo>
                      <a:pt x="310" y="144"/>
                      <a:pt x="250" y="1"/>
                      <a:pt x="1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8" name="Google Shape;8278;p33"/>
              <p:cNvSpPr/>
              <p:nvPr/>
            </p:nvSpPr>
            <p:spPr>
              <a:xfrm>
                <a:off x="1779375" y="3314800"/>
                <a:ext cx="14900" cy="12725"/>
              </a:xfrm>
              <a:custGeom>
                <a:rect b="b" l="l" r="r" t="t"/>
                <a:pathLst>
                  <a:path extrusionOk="0" h="509" w="596">
                    <a:moveTo>
                      <a:pt x="255" y="1"/>
                    </a:moveTo>
                    <a:cubicBezTo>
                      <a:pt x="121" y="1"/>
                      <a:pt x="12" y="115"/>
                      <a:pt x="1" y="251"/>
                    </a:cubicBezTo>
                    <a:cubicBezTo>
                      <a:pt x="1" y="404"/>
                      <a:pt x="125" y="508"/>
                      <a:pt x="258" y="508"/>
                    </a:cubicBezTo>
                    <a:cubicBezTo>
                      <a:pt x="322" y="508"/>
                      <a:pt x="387" y="484"/>
                      <a:pt x="441" y="430"/>
                    </a:cubicBezTo>
                    <a:cubicBezTo>
                      <a:pt x="596" y="275"/>
                      <a:pt x="501" y="1"/>
                      <a:pt x="274" y="1"/>
                    </a:cubicBezTo>
                    <a:cubicBezTo>
                      <a:pt x="268" y="1"/>
                      <a:pt x="261" y="1"/>
                      <a:pt x="25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9" name="Google Shape;8279;p33"/>
              <p:cNvSpPr/>
              <p:nvPr/>
            </p:nvSpPr>
            <p:spPr>
              <a:xfrm>
                <a:off x="1654350" y="4108075"/>
                <a:ext cx="32175" cy="32475"/>
              </a:xfrm>
              <a:custGeom>
                <a:rect b="b" l="l" r="r" t="t"/>
                <a:pathLst>
                  <a:path extrusionOk="0" h="1299" w="1287">
                    <a:moveTo>
                      <a:pt x="489" y="1"/>
                    </a:moveTo>
                    <a:lnTo>
                      <a:pt x="489" y="489"/>
                    </a:lnTo>
                    <a:lnTo>
                      <a:pt x="1" y="643"/>
                    </a:lnTo>
                    <a:lnTo>
                      <a:pt x="489" y="798"/>
                    </a:lnTo>
                    <a:lnTo>
                      <a:pt x="489" y="1298"/>
                    </a:lnTo>
                    <a:lnTo>
                      <a:pt x="799" y="893"/>
                    </a:lnTo>
                    <a:lnTo>
                      <a:pt x="1287" y="1048"/>
                    </a:lnTo>
                    <a:lnTo>
                      <a:pt x="989" y="643"/>
                    </a:lnTo>
                    <a:lnTo>
                      <a:pt x="1287" y="251"/>
                    </a:lnTo>
                    <a:lnTo>
                      <a:pt x="799" y="393"/>
                    </a:lnTo>
                    <a:lnTo>
                      <a:pt x="48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0" name="Google Shape;8280;p33"/>
              <p:cNvSpPr/>
              <p:nvPr/>
            </p:nvSpPr>
            <p:spPr>
              <a:xfrm>
                <a:off x="1129400" y="3853850"/>
                <a:ext cx="9350" cy="6600"/>
              </a:xfrm>
              <a:custGeom>
                <a:rect b="b" l="l" r="r" t="t"/>
                <a:pathLst>
                  <a:path extrusionOk="0" h="264" w="374">
                    <a:moveTo>
                      <a:pt x="166" y="0"/>
                    </a:moveTo>
                    <a:cubicBezTo>
                      <a:pt x="0" y="0"/>
                      <a:pt x="3" y="264"/>
                      <a:pt x="176" y="264"/>
                    </a:cubicBezTo>
                    <a:cubicBezTo>
                      <a:pt x="179" y="264"/>
                      <a:pt x="183" y="264"/>
                      <a:pt x="187" y="264"/>
                    </a:cubicBezTo>
                    <a:cubicBezTo>
                      <a:pt x="191" y="264"/>
                      <a:pt x="194" y="264"/>
                      <a:pt x="198" y="264"/>
                    </a:cubicBezTo>
                    <a:cubicBezTo>
                      <a:pt x="370" y="264"/>
                      <a:pt x="374" y="0"/>
                      <a:pt x="208" y="0"/>
                    </a:cubicBezTo>
                    <a:cubicBezTo>
                      <a:pt x="201" y="0"/>
                      <a:pt x="194" y="1"/>
                      <a:pt x="187" y="2"/>
                    </a:cubicBezTo>
                    <a:cubicBezTo>
                      <a:pt x="179" y="1"/>
                      <a:pt x="172" y="0"/>
                      <a:pt x="16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1" name="Google Shape;8281;p33"/>
              <p:cNvSpPr/>
              <p:nvPr/>
            </p:nvSpPr>
            <p:spPr>
              <a:xfrm>
                <a:off x="1533800" y="3950625"/>
                <a:ext cx="7775" cy="6650"/>
              </a:xfrm>
              <a:custGeom>
                <a:rect b="b" l="l" r="r" t="t"/>
                <a:pathLst>
                  <a:path extrusionOk="0" h="266" w="311">
                    <a:moveTo>
                      <a:pt x="144" y="0"/>
                    </a:moveTo>
                    <a:cubicBezTo>
                      <a:pt x="72" y="0"/>
                      <a:pt x="13" y="60"/>
                      <a:pt x="1" y="131"/>
                    </a:cubicBezTo>
                    <a:cubicBezTo>
                      <a:pt x="1" y="212"/>
                      <a:pt x="67" y="265"/>
                      <a:pt x="135" y="265"/>
                    </a:cubicBezTo>
                    <a:cubicBezTo>
                      <a:pt x="167" y="265"/>
                      <a:pt x="200" y="253"/>
                      <a:pt x="227" y="226"/>
                    </a:cubicBezTo>
                    <a:cubicBezTo>
                      <a:pt x="310" y="143"/>
                      <a:pt x="251" y="12"/>
                      <a:pt x="14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2" name="Google Shape;8282;p33"/>
              <p:cNvSpPr/>
              <p:nvPr/>
            </p:nvSpPr>
            <p:spPr>
              <a:xfrm>
                <a:off x="1733550" y="3694025"/>
                <a:ext cx="7450" cy="6675"/>
              </a:xfrm>
              <a:custGeom>
                <a:rect b="b" l="l" r="r" t="t"/>
                <a:pathLst>
                  <a:path extrusionOk="0" h="267" w="298">
                    <a:moveTo>
                      <a:pt x="131" y="1"/>
                    </a:moveTo>
                    <a:cubicBezTo>
                      <a:pt x="60" y="1"/>
                      <a:pt x="0" y="60"/>
                      <a:pt x="0" y="132"/>
                    </a:cubicBezTo>
                    <a:cubicBezTo>
                      <a:pt x="0" y="213"/>
                      <a:pt x="60" y="266"/>
                      <a:pt x="125" y="266"/>
                    </a:cubicBezTo>
                    <a:cubicBezTo>
                      <a:pt x="156" y="266"/>
                      <a:pt x="187" y="254"/>
                      <a:pt x="214" y="227"/>
                    </a:cubicBezTo>
                    <a:cubicBezTo>
                      <a:pt x="298" y="144"/>
                      <a:pt x="250" y="13"/>
                      <a:pt x="13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3" name="Google Shape;8283;p33"/>
              <p:cNvSpPr/>
              <p:nvPr/>
            </p:nvSpPr>
            <p:spPr>
              <a:xfrm>
                <a:off x="1318300" y="3656225"/>
                <a:ext cx="7775" cy="6650"/>
              </a:xfrm>
              <a:custGeom>
                <a:rect b="b" l="l" r="r" t="t"/>
                <a:pathLst>
                  <a:path extrusionOk="0" h="266" w="311">
                    <a:moveTo>
                      <a:pt x="144" y="1"/>
                    </a:moveTo>
                    <a:cubicBezTo>
                      <a:pt x="72" y="1"/>
                      <a:pt x="13" y="60"/>
                      <a:pt x="1" y="132"/>
                    </a:cubicBezTo>
                    <a:cubicBezTo>
                      <a:pt x="1" y="213"/>
                      <a:pt x="66" y="266"/>
                      <a:pt x="135" y="266"/>
                    </a:cubicBezTo>
                    <a:cubicBezTo>
                      <a:pt x="167" y="266"/>
                      <a:pt x="200" y="254"/>
                      <a:pt x="227" y="227"/>
                    </a:cubicBezTo>
                    <a:cubicBezTo>
                      <a:pt x="310" y="144"/>
                      <a:pt x="251" y="13"/>
                      <a:pt x="14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4" name="Google Shape;8284;p33"/>
              <p:cNvSpPr/>
              <p:nvPr/>
            </p:nvSpPr>
            <p:spPr>
              <a:xfrm>
                <a:off x="1530525" y="3743750"/>
                <a:ext cx="14925" cy="12800"/>
              </a:xfrm>
              <a:custGeom>
                <a:rect b="b" l="l" r="r" t="t"/>
                <a:pathLst>
                  <a:path extrusionOk="0" h="512" w="597">
                    <a:moveTo>
                      <a:pt x="275" y="0"/>
                    </a:moveTo>
                    <a:cubicBezTo>
                      <a:pt x="132" y="0"/>
                      <a:pt x="13" y="107"/>
                      <a:pt x="1" y="262"/>
                    </a:cubicBezTo>
                    <a:cubicBezTo>
                      <a:pt x="1" y="409"/>
                      <a:pt x="129" y="511"/>
                      <a:pt x="264" y="511"/>
                    </a:cubicBezTo>
                    <a:cubicBezTo>
                      <a:pt x="326" y="511"/>
                      <a:pt x="389" y="490"/>
                      <a:pt x="441" y="441"/>
                    </a:cubicBezTo>
                    <a:cubicBezTo>
                      <a:pt x="596" y="286"/>
                      <a:pt x="501" y="12"/>
                      <a:pt x="27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5" name="Google Shape;8285;p33"/>
              <p:cNvSpPr/>
              <p:nvPr/>
            </p:nvSpPr>
            <p:spPr>
              <a:xfrm>
                <a:off x="844725" y="3330900"/>
                <a:ext cx="31875" cy="33650"/>
              </a:xfrm>
              <a:custGeom>
                <a:rect b="b" l="l" r="r" t="t"/>
                <a:pathLst>
                  <a:path extrusionOk="0" h="1346" w="1275">
                    <a:moveTo>
                      <a:pt x="727" y="0"/>
                    </a:moveTo>
                    <a:lnTo>
                      <a:pt x="489" y="453"/>
                    </a:lnTo>
                    <a:lnTo>
                      <a:pt x="1" y="358"/>
                    </a:lnTo>
                    <a:lnTo>
                      <a:pt x="334" y="739"/>
                    </a:lnTo>
                    <a:lnTo>
                      <a:pt x="84" y="1191"/>
                    </a:lnTo>
                    <a:lnTo>
                      <a:pt x="84" y="1191"/>
                    </a:lnTo>
                    <a:lnTo>
                      <a:pt x="537" y="965"/>
                    </a:lnTo>
                    <a:lnTo>
                      <a:pt x="870" y="1346"/>
                    </a:lnTo>
                    <a:lnTo>
                      <a:pt x="822" y="834"/>
                    </a:lnTo>
                    <a:lnTo>
                      <a:pt x="1275" y="608"/>
                    </a:lnTo>
                    <a:lnTo>
                      <a:pt x="787" y="512"/>
                    </a:lnTo>
                    <a:lnTo>
                      <a:pt x="72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6" name="Google Shape;8286;p33"/>
              <p:cNvSpPr/>
              <p:nvPr/>
            </p:nvSpPr>
            <p:spPr>
              <a:xfrm>
                <a:off x="1221925" y="2868625"/>
                <a:ext cx="7700" cy="6600"/>
              </a:xfrm>
              <a:custGeom>
                <a:rect b="b" l="l" r="r" t="t"/>
                <a:pathLst>
                  <a:path extrusionOk="0" h="264" w="308">
                    <a:moveTo>
                      <a:pt x="174" y="0"/>
                    </a:moveTo>
                    <a:cubicBezTo>
                      <a:pt x="74" y="0"/>
                      <a:pt x="1" y="113"/>
                      <a:pt x="58" y="203"/>
                    </a:cubicBezTo>
                    <a:cubicBezTo>
                      <a:pt x="83" y="244"/>
                      <a:pt x="124" y="263"/>
                      <a:pt x="164" y="263"/>
                    </a:cubicBezTo>
                    <a:cubicBezTo>
                      <a:pt x="218" y="263"/>
                      <a:pt x="270" y="229"/>
                      <a:pt x="284" y="168"/>
                    </a:cubicBezTo>
                    <a:cubicBezTo>
                      <a:pt x="308" y="96"/>
                      <a:pt x="260" y="25"/>
                      <a:pt x="189" y="1"/>
                    </a:cubicBezTo>
                    <a:cubicBezTo>
                      <a:pt x="184" y="0"/>
                      <a:pt x="179" y="0"/>
                      <a:pt x="17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7" name="Google Shape;8287;p33"/>
              <p:cNvSpPr/>
              <p:nvPr/>
            </p:nvSpPr>
            <p:spPr>
              <a:xfrm>
                <a:off x="1048500" y="3245700"/>
                <a:ext cx="7900" cy="6350"/>
              </a:xfrm>
              <a:custGeom>
                <a:rect b="b" l="l" r="r" t="t"/>
                <a:pathLst>
                  <a:path extrusionOk="0" h="254" w="316">
                    <a:moveTo>
                      <a:pt x="166" y="0"/>
                    </a:moveTo>
                    <a:cubicBezTo>
                      <a:pt x="64" y="0"/>
                      <a:pt x="0" y="107"/>
                      <a:pt x="65" y="194"/>
                    </a:cubicBezTo>
                    <a:cubicBezTo>
                      <a:pt x="91" y="234"/>
                      <a:pt x="131" y="253"/>
                      <a:pt x="171" y="253"/>
                    </a:cubicBezTo>
                    <a:cubicBezTo>
                      <a:pt x="225" y="253"/>
                      <a:pt x="278" y="219"/>
                      <a:pt x="291" y="158"/>
                    </a:cubicBezTo>
                    <a:cubicBezTo>
                      <a:pt x="315" y="87"/>
                      <a:pt x="268" y="15"/>
                      <a:pt x="196" y="3"/>
                    </a:cubicBezTo>
                    <a:cubicBezTo>
                      <a:pt x="186" y="1"/>
                      <a:pt x="176" y="0"/>
                      <a:pt x="16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8" name="Google Shape;8288;p33"/>
              <p:cNvSpPr/>
              <p:nvPr/>
            </p:nvSpPr>
            <p:spPr>
              <a:xfrm>
                <a:off x="1261325" y="3491250"/>
                <a:ext cx="7900" cy="6350"/>
              </a:xfrm>
              <a:custGeom>
                <a:rect b="b" l="l" r="r" t="t"/>
                <a:pathLst>
                  <a:path extrusionOk="0" h="254" w="316">
                    <a:moveTo>
                      <a:pt x="166" y="1"/>
                    </a:moveTo>
                    <a:cubicBezTo>
                      <a:pt x="64" y="1"/>
                      <a:pt x="0" y="107"/>
                      <a:pt x="65" y="194"/>
                    </a:cubicBezTo>
                    <a:cubicBezTo>
                      <a:pt x="91" y="235"/>
                      <a:pt x="131" y="254"/>
                      <a:pt x="172" y="254"/>
                    </a:cubicBezTo>
                    <a:cubicBezTo>
                      <a:pt x="227" y="254"/>
                      <a:pt x="283" y="220"/>
                      <a:pt x="303" y="159"/>
                    </a:cubicBezTo>
                    <a:cubicBezTo>
                      <a:pt x="315" y="87"/>
                      <a:pt x="268" y="16"/>
                      <a:pt x="196" y="4"/>
                    </a:cubicBezTo>
                    <a:cubicBezTo>
                      <a:pt x="186" y="2"/>
                      <a:pt x="176" y="1"/>
                      <a:pt x="16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9" name="Google Shape;8289;p33"/>
              <p:cNvSpPr/>
              <p:nvPr/>
            </p:nvSpPr>
            <p:spPr>
              <a:xfrm>
                <a:off x="1378425" y="3091225"/>
                <a:ext cx="8525" cy="6925"/>
              </a:xfrm>
              <a:custGeom>
                <a:rect b="b" l="l" r="r" t="t"/>
                <a:pathLst>
                  <a:path extrusionOk="0" h="277" w="341">
                    <a:moveTo>
                      <a:pt x="186" y="0"/>
                    </a:moveTo>
                    <a:cubicBezTo>
                      <a:pt x="159" y="0"/>
                      <a:pt x="132" y="9"/>
                      <a:pt x="108" y="27"/>
                    </a:cubicBezTo>
                    <a:cubicBezTo>
                      <a:pt x="1" y="98"/>
                      <a:pt x="48" y="253"/>
                      <a:pt x="179" y="277"/>
                    </a:cubicBezTo>
                    <a:cubicBezTo>
                      <a:pt x="239" y="277"/>
                      <a:pt x="310" y="229"/>
                      <a:pt x="322" y="170"/>
                    </a:cubicBezTo>
                    <a:cubicBezTo>
                      <a:pt x="340" y="72"/>
                      <a:pt x="265" y="0"/>
                      <a:pt x="18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0" name="Google Shape;8290;p33"/>
              <p:cNvSpPr/>
              <p:nvPr/>
            </p:nvSpPr>
            <p:spPr>
              <a:xfrm>
                <a:off x="1244750" y="3281925"/>
                <a:ext cx="14950" cy="12700"/>
              </a:xfrm>
              <a:custGeom>
                <a:rect b="b" l="l" r="r" t="t"/>
                <a:pathLst>
                  <a:path extrusionOk="0" h="508" w="598">
                    <a:moveTo>
                      <a:pt x="313" y="1"/>
                    </a:moveTo>
                    <a:cubicBezTo>
                      <a:pt x="120" y="1"/>
                      <a:pt x="0" y="214"/>
                      <a:pt x="109" y="388"/>
                    </a:cubicBezTo>
                    <a:cubicBezTo>
                      <a:pt x="160" y="469"/>
                      <a:pt x="241" y="507"/>
                      <a:pt x="321" y="507"/>
                    </a:cubicBezTo>
                    <a:cubicBezTo>
                      <a:pt x="429" y="507"/>
                      <a:pt x="534" y="439"/>
                      <a:pt x="562" y="316"/>
                    </a:cubicBezTo>
                    <a:cubicBezTo>
                      <a:pt x="597" y="173"/>
                      <a:pt x="502" y="31"/>
                      <a:pt x="371" y="7"/>
                    </a:cubicBezTo>
                    <a:cubicBezTo>
                      <a:pt x="351" y="3"/>
                      <a:pt x="332" y="1"/>
                      <a:pt x="31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91" name="Google Shape;8291;p33"/>
            <p:cNvGrpSpPr/>
            <p:nvPr/>
          </p:nvGrpSpPr>
          <p:grpSpPr>
            <a:xfrm>
              <a:off x="2108875" y="2707350"/>
              <a:ext cx="3916575" cy="3378125"/>
              <a:chOff x="780450" y="1002925"/>
              <a:chExt cx="3916575" cy="3378125"/>
            </a:xfrm>
          </p:grpSpPr>
          <p:sp>
            <p:nvSpPr>
              <p:cNvPr id="8292" name="Google Shape;8292;p33"/>
              <p:cNvSpPr/>
              <p:nvPr/>
            </p:nvSpPr>
            <p:spPr>
              <a:xfrm>
                <a:off x="2544350" y="2278100"/>
                <a:ext cx="32175" cy="32450"/>
              </a:xfrm>
              <a:custGeom>
                <a:rect b="b" l="l" r="r" t="t"/>
                <a:pathLst>
                  <a:path extrusionOk="0" h="1298" w="1287">
                    <a:moveTo>
                      <a:pt x="489" y="0"/>
                    </a:moveTo>
                    <a:lnTo>
                      <a:pt x="489" y="500"/>
                    </a:lnTo>
                    <a:lnTo>
                      <a:pt x="1" y="643"/>
                    </a:lnTo>
                    <a:lnTo>
                      <a:pt x="489" y="798"/>
                    </a:lnTo>
                    <a:lnTo>
                      <a:pt x="489" y="1298"/>
                    </a:lnTo>
                    <a:lnTo>
                      <a:pt x="798" y="893"/>
                    </a:lnTo>
                    <a:lnTo>
                      <a:pt x="1287" y="1048"/>
                    </a:lnTo>
                    <a:lnTo>
                      <a:pt x="989" y="643"/>
                    </a:lnTo>
                    <a:lnTo>
                      <a:pt x="1287" y="250"/>
                    </a:lnTo>
                    <a:lnTo>
                      <a:pt x="798" y="405"/>
                    </a:lnTo>
                    <a:lnTo>
                      <a:pt x="4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3" name="Google Shape;8293;p33"/>
              <p:cNvSpPr/>
              <p:nvPr/>
            </p:nvSpPr>
            <p:spPr>
              <a:xfrm>
                <a:off x="3345350" y="2331075"/>
                <a:ext cx="32175" cy="32475"/>
              </a:xfrm>
              <a:custGeom>
                <a:rect b="b" l="l" r="r" t="t"/>
                <a:pathLst>
                  <a:path extrusionOk="0" h="1299" w="1287">
                    <a:moveTo>
                      <a:pt x="489" y="0"/>
                    </a:moveTo>
                    <a:lnTo>
                      <a:pt x="489" y="500"/>
                    </a:lnTo>
                    <a:lnTo>
                      <a:pt x="0" y="655"/>
                    </a:lnTo>
                    <a:lnTo>
                      <a:pt x="489" y="798"/>
                    </a:lnTo>
                    <a:lnTo>
                      <a:pt x="489" y="1298"/>
                    </a:lnTo>
                    <a:lnTo>
                      <a:pt x="798" y="893"/>
                    </a:lnTo>
                    <a:lnTo>
                      <a:pt x="1286" y="1048"/>
                    </a:lnTo>
                    <a:lnTo>
                      <a:pt x="1286" y="1048"/>
                    </a:lnTo>
                    <a:lnTo>
                      <a:pt x="989" y="655"/>
                    </a:lnTo>
                    <a:lnTo>
                      <a:pt x="1286" y="250"/>
                    </a:lnTo>
                    <a:lnTo>
                      <a:pt x="798" y="405"/>
                    </a:lnTo>
                    <a:lnTo>
                      <a:pt x="4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4" name="Google Shape;8294;p33"/>
              <p:cNvSpPr/>
              <p:nvPr/>
            </p:nvSpPr>
            <p:spPr>
              <a:xfrm>
                <a:off x="2592275" y="1497050"/>
                <a:ext cx="32175" cy="32450"/>
              </a:xfrm>
              <a:custGeom>
                <a:rect b="b" l="l" r="r" t="t"/>
                <a:pathLst>
                  <a:path extrusionOk="0" h="1298" w="1287">
                    <a:moveTo>
                      <a:pt x="489" y="0"/>
                    </a:moveTo>
                    <a:lnTo>
                      <a:pt x="489" y="500"/>
                    </a:lnTo>
                    <a:lnTo>
                      <a:pt x="1" y="655"/>
                    </a:lnTo>
                    <a:lnTo>
                      <a:pt x="489" y="798"/>
                    </a:lnTo>
                    <a:lnTo>
                      <a:pt x="489" y="1298"/>
                    </a:lnTo>
                    <a:lnTo>
                      <a:pt x="798" y="893"/>
                    </a:lnTo>
                    <a:lnTo>
                      <a:pt x="1286" y="1048"/>
                    </a:lnTo>
                    <a:lnTo>
                      <a:pt x="989" y="655"/>
                    </a:lnTo>
                    <a:lnTo>
                      <a:pt x="1286" y="250"/>
                    </a:lnTo>
                    <a:lnTo>
                      <a:pt x="798" y="405"/>
                    </a:lnTo>
                    <a:lnTo>
                      <a:pt x="4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5" name="Google Shape;8295;p33"/>
              <p:cNvSpPr/>
              <p:nvPr/>
            </p:nvSpPr>
            <p:spPr>
              <a:xfrm>
                <a:off x="3361425" y="1920600"/>
                <a:ext cx="32475" cy="32475"/>
              </a:xfrm>
              <a:custGeom>
                <a:rect b="b" l="l" r="r" t="t"/>
                <a:pathLst>
                  <a:path extrusionOk="0" h="1299" w="1299">
                    <a:moveTo>
                      <a:pt x="488" y="1"/>
                    </a:moveTo>
                    <a:lnTo>
                      <a:pt x="488" y="501"/>
                    </a:lnTo>
                    <a:lnTo>
                      <a:pt x="0" y="656"/>
                    </a:lnTo>
                    <a:lnTo>
                      <a:pt x="488" y="798"/>
                    </a:lnTo>
                    <a:lnTo>
                      <a:pt x="488" y="1298"/>
                    </a:lnTo>
                    <a:lnTo>
                      <a:pt x="798" y="894"/>
                    </a:lnTo>
                    <a:lnTo>
                      <a:pt x="1298" y="1048"/>
                    </a:lnTo>
                    <a:lnTo>
                      <a:pt x="989" y="656"/>
                    </a:lnTo>
                    <a:lnTo>
                      <a:pt x="1298" y="251"/>
                    </a:lnTo>
                    <a:lnTo>
                      <a:pt x="798" y="405"/>
                    </a:lnTo>
                    <a:lnTo>
                      <a:pt x="48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6" name="Google Shape;8296;p33"/>
              <p:cNvSpPr/>
              <p:nvPr/>
            </p:nvSpPr>
            <p:spPr>
              <a:xfrm>
                <a:off x="1761525" y="2082225"/>
                <a:ext cx="32450" cy="32475"/>
              </a:xfrm>
              <a:custGeom>
                <a:rect b="b" l="l" r="r" t="t"/>
                <a:pathLst>
                  <a:path extrusionOk="0" h="1299" w="1298">
                    <a:moveTo>
                      <a:pt x="500" y="1"/>
                    </a:moveTo>
                    <a:lnTo>
                      <a:pt x="500" y="489"/>
                    </a:lnTo>
                    <a:lnTo>
                      <a:pt x="0" y="644"/>
                    </a:lnTo>
                    <a:lnTo>
                      <a:pt x="500" y="798"/>
                    </a:lnTo>
                    <a:lnTo>
                      <a:pt x="500" y="1299"/>
                    </a:lnTo>
                    <a:lnTo>
                      <a:pt x="798" y="894"/>
                    </a:lnTo>
                    <a:lnTo>
                      <a:pt x="1298" y="1048"/>
                    </a:lnTo>
                    <a:lnTo>
                      <a:pt x="988" y="644"/>
                    </a:lnTo>
                    <a:lnTo>
                      <a:pt x="1298" y="251"/>
                    </a:lnTo>
                    <a:lnTo>
                      <a:pt x="1298" y="251"/>
                    </a:lnTo>
                    <a:lnTo>
                      <a:pt x="798" y="394"/>
                    </a:lnTo>
                    <a:lnTo>
                      <a:pt x="50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7" name="Google Shape;8297;p33"/>
              <p:cNvSpPr/>
              <p:nvPr/>
            </p:nvSpPr>
            <p:spPr>
              <a:xfrm>
                <a:off x="1647825" y="2529000"/>
                <a:ext cx="32450" cy="32475"/>
              </a:xfrm>
              <a:custGeom>
                <a:rect b="b" l="l" r="r" t="t"/>
                <a:pathLst>
                  <a:path extrusionOk="0" h="1299" w="1298">
                    <a:moveTo>
                      <a:pt x="500" y="1"/>
                    </a:moveTo>
                    <a:lnTo>
                      <a:pt x="500" y="489"/>
                    </a:lnTo>
                    <a:lnTo>
                      <a:pt x="0" y="644"/>
                    </a:lnTo>
                    <a:lnTo>
                      <a:pt x="500" y="799"/>
                    </a:lnTo>
                    <a:lnTo>
                      <a:pt x="500" y="1299"/>
                    </a:lnTo>
                    <a:lnTo>
                      <a:pt x="798" y="894"/>
                    </a:lnTo>
                    <a:lnTo>
                      <a:pt x="1298" y="1049"/>
                    </a:lnTo>
                    <a:lnTo>
                      <a:pt x="1298" y="1049"/>
                    </a:lnTo>
                    <a:lnTo>
                      <a:pt x="988" y="644"/>
                    </a:lnTo>
                    <a:lnTo>
                      <a:pt x="1298" y="251"/>
                    </a:lnTo>
                    <a:lnTo>
                      <a:pt x="798" y="394"/>
                    </a:lnTo>
                    <a:lnTo>
                      <a:pt x="50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8" name="Google Shape;8298;p33"/>
              <p:cNvSpPr/>
              <p:nvPr/>
            </p:nvSpPr>
            <p:spPr>
              <a:xfrm>
                <a:off x="780450" y="2377800"/>
                <a:ext cx="32175" cy="32775"/>
              </a:xfrm>
              <a:custGeom>
                <a:rect b="b" l="l" r="r" t="t"/>
                <a:pathLst>
                  <a:path extrusionOk="0" h="1311" w="1287">
                    <a:moveTo>
                      <a:pt x="488" y="1"/>
                    </a:moveTo>
                    <a:lnTo>
                      <a:pt x="488" y="501"/>
                    </a:lnTo>
                    <a:lnTo>
                      <a:pt x="0" y="655"/>
                    </a:lnTo>
                    <a:lnTo>
                      <a:pt x="488" y="810"/>
                    </a:lnTo>
                    <a:lnTo>
                      <a:pt x="488" y="1310"/>
                    </a:lnTo>
                    <a:lnTo>
                      <a:pt x="798" y="905"/>
                    </a:lnTo>
                    <a:lnTo>
                      <a:pt x="1286" y="1060"/>
                    </a:lnTo>
                    <a:lnTo>
                      <a:pt x="988" y="655"/>
                    </a:lnTo>
                    <a:lnTo>
                      <a:pt x="1286" y="251"/>
                    </a:lnTo>
                    <a:lnTo>
                      <a:pt x="798" y="405"/>
                    </a:lnTo>
                    <a:lnTo>
                      <a:pt x="48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9" name="Google Shape;8299;p33"/>
              <p:cNvSpPr/>
              <p:nvPr/>
            </p:nvSpPr>
            <p:spPr>
              <a:xfrm>
                <a:off x="2243125" y="2420375"/>
                <a:ext cx="32175" cy="32450"/>
              </a:xfrm>
              <a:custGeom>
                <a:rect b="b" l="l" r="r" t="t"/>
                <a:pathLst>
                  <a:path extrusionOk="0" h="1298" w="1287">
                    <a:moveTo>
                      <a:pt x="489" y="0"/>
                    </a:moveTo>
                    <a:lnTo>
                      <a:pt x="489" y="500"/>
                    </a:lnTo>
                    <a:lnTo>
                      <a:pt x="1" y="655"/>
                    </a:lnTo>
                    <a:lnTo>
                      <a:pt x="489" y="810"/>
                    </a:lnTo>
                    <a:lnTo>
                      <a:pt x="489" y="1298"/>
                    </a:lnTo>
                    <a:lnTo>
                      <a:pt x="798" y="905"/>
                    </a:lnTo>
                    <a:lnTo>
                      <a:pt x="1286" y="1060"/>
                    </a:lnTo>
                    <a:lnTo>
                      <a:pt x="989" y="655"/>
                    </a:lnTo>
                    <a:lnTo>
                      <a:pt x="1286" y="250"/>
                    </a:lnTo>
                    <a:lnTo>
                      <a:pt x="1286" y="250"/>
                    </a:lnTo>
                    <a:lnTo>
                      <a:pt x="798" y="405"/>
                    </a:lnTo>
                    <a:lnTo>
                      <a:pt x="4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0" name="Google Shape;8300;p33"/>
              <p:cNvSpPr/>
              <p:nvPr/>
            </p:nvSpPr>
            <p:spPr>
              <a:xfrm>
                <a:off x="3166450" y="3111225"/>
                <a:ext cx="32475" cy="32475"/>
              </a:xfrm>
              <a:custGeom>
                <a:rect b="b" l="l" r="r" t="t"/>
                <a:pathLst>
                  <a:path extrusionOk="0" h="1299" w="1299">
                    <a:moveTo>
                      <a:pt x="501" y="1"/>
                    </a:moveTo>
                    <a:lnTo>
                      <a:pt x="501" y="501"/>
                    </a:lnTo>
                    <a:lnTo>
                      <a:pt x="1" y="643"/>
                    </a:lnTo>
                    <a:lnTo>
                      <a:pt x="501" y="798"/>
                    </a:lnTo>
                    <a:lnTo>
                      <a:pt x="501" y="1298"/>
                    </a:lnTo>
                    <a:lnTo>
                      <a:pt x="798" y="894"/>
                    </a:lnTo>
                    <a:lnTo>
                      <a:pt x="1298" y="1048"/>
                    </a:lnTo>
                    <a:lnTo>
                      <a:pt x="1298" y="1048"/>
                    </a:lnTo>
                    <a:lnTo>
                      <a:pt x="989" y="643"/>
                    </a:lnTo>
                    <a:lnTo>
                      <a:pt x="1298" y="251"/>
                    </a:lnTo>
                    <a:lnTo>
                      <a:pt x="798" y="405"/>
                    </a:lnTo>
                    <a:lnTo>
                      <a:pt x="50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1" name="Google Shape;8301;p33"/>
              <p:cNvSpPr/>
              <p:nvPr/>
            </p:nvSpPr>
            <p:spPr>
              <a:xfrm>
                <a:off x="3302475" y="3978300"/>
                <a:ext cx="32175" cy="32475"/>
              </a:xfrm>
              <a:custGeom>
                <a:rect b="b" l="l" r="r" t="t"/>
                <a:pathLst>
                  <a:path extrusionOk="0" h="1299" w="1287">
                    <a:moveTo>
                      <a:pt x="489" y="0"/>
                    </a:moveTo>
                    <a:lnTo>
                      <a:pt x="489" y="500"/>
                    </a:lnTo>
                    <a:lnTo>
                      <a:pt x="1" y="655"/>
                    </a:lnTo>
                    <a:lnTo>
                      <a:pt x="489" y="810"/>
                    </a:lnTo>
                    <a:lnTo>
                      <a:pt x="489" y="1298"/>
                    </a:lnTo>
                    <a:lnTo>
                      <a:pt x="799" y="893"/>
                    </a:lnTo>
                    <a:lnTo>
                      <a:pt x="1287" y="1048"/>
                    </a:lnTo>
                    <a:lnTo>
                      <a:pt x="989" y="655"/>
                    </a:lnTo>
                    <a:lnTo>
                      <a:pt x="1287" y="250"/>
                    </a:lnTo>
                    <a:lnTo>
                      <a:pt x="799" y="405"/>
                    </a:lnTo>
                    <a:lnTo>
                      <a:pt x="4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2" name="Google Shape;8302;p33"/>
              <p:cNvSpPr/>
              <p:nvPr/>
            </p:nvSpPr>
            <p:spPr>
              <a:xfrm>
                <a:off x="2336000" y="3689575"/>
                <a:ext cx="32475" cy="32475"/>
              </a:xfrm>
              <a:custGeom>
                <a:rect b="b" l="l" r="r" t="t"/>
                <a:pathLst>
                  <a:path extrusionOk="0" h="1299" w="1299">
                    <a:moveTo>
                      <a:pt x="500" y="0"/>
                    </a:moveTo>
                    <a:lnTo>
                      <a:pt x="500" y="489"/>
                    </a:lnTo>
                    <a:lnTo>
                      <a:pt x="0" y="643"/>
                    </a:lnTo>
                    <a:lnTo>
                      <a:pt x="500" y="798"/>
                    </a:lnTo>
                    <a:lnTo>
                      <a:pt x="500" y="1298"/>
                    </a:lnTo>
                    <a:lnTo>
                      <a:pt x="798" y="893"/>
                    </a:lnTo>
                    <a:lnTo>
                      <a:pt x="1298" y="1048"/>
                    </a:lnTo>
                    <a:lnTo>
                      <a:pt x="988" y="643"/>
                    </a:lnTo>
                    <a:lnTo>
                      <a:pt x="1298" y="238"/>
                    </a:lnTo>
                    <a:lnTo>
                      <a:pt x="798" y="393"/>
                    </a:lnTo>
                    <a:lnTo>
                      <a:pt x="5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3" name="Google Shape;8303;p33"/>
              <p:cNvSpPr/>
              <p:nvPr/>
            </p:nvSpPr>
            <p:spPr>
              <a:xfrm>
                <a:off x="2560425" y="3143675"/>
                <a:ext cx="32475" cy="32475"/>
              </a:xfrm>
              <a:custGeom>
                <a:rect b="b" l="l" r="r" t="t"/>
                <a:pathLst>
                  <a:path extrusionOk="0" h="1299" w="1299">
                    <a:moveTo>
                      <a:pt x="501" y="0"/>
                    </a:moveTo>
                    <a:lnTo>
                      <a:pt x="501" y="488"/>
                    </a:lnTo>
                    <a:lnTo>
                      <a:pt x="1" y="643"/>
                    </a:lnTo>
                    <a:lnTo>
                      <a:pt x="501" y="798"/>
                    </a:lnTo>
                    <a:lnTo>
                      <a:pt x="501" y="1298"/>
                    </a:lnTo>
                    <a:lnTo>
                      <a:pt x="798" y="893"/>
                    </a:lnTo>
                    <a:lnTo>
                      <a:pt x="1298" y="1048"/>
                    </a:lnTo>
                    <a:lnTo>
                      <a:pt x="989" y="643"/>
                    </a:lnTo>
                    <a:lnTo>
                      <a:pt x="1298" y="250"/>
                    </a:lnTo>
                    <a:lnTo>
                      <a:pt x="1298" y="250"/>
                    </a:lnTo>
                    <a:lnTo>
                      <a:pt x="798" y="405"/>
                    </a:lnTo>
                    <a:lnTo>
                      <a:pt x="50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4" name="Google Shape;8304;p33"/>
              <p:cNvSpPr/>
              <p:nvPr/>
            </p:nvSpPr>
            <p:spPr>
              <a:xfrm>
                <a:off x="1914525" y="1848875"/>
                <a:ext cx="32450" cy="32475"/>
              </a:xfrm>
              <a:custGeom>
                <a:rect b="b" l="l" r="r" t="t"/>
                <a:pathLst>
                  <a:path extrusionOk="0" h="1299" w="1298">
                    <a:moveTo>
                      <a:pt x="500" y="0"/>
                    </a:moveTo>
                    <a:lnTo>
                      <a:pt x="500" y="500"/>
                    </a:lnTo>
                    <a:lnTo>
                      <a:pt x="0" y="643"/>
                    </a:lnTo>
                    <a:lnTo>
                      <a:pt x="500" y="798"/>
                    </a:lnTo>
                    <a:lnTo>
                      <a:pt x="500" y="1298"/>
                    </a:lnTo>
                    <a:lnTo>
                      <a:pt x="810" y="893"/>
                    </a:lnTo>
                    <a:lnTo>
                      <a:pt x="1298" y="1048"/>
                    </a:lnTo>
                    <a:lnTo>
                      <a:pt x="988" y="643"/>
                    </a:lnTo>
                    <a:lnTo>
                      <a:pt x="1298" y="250"/>
                    </a:lnTo>
                    <a:lnTo>
                      <a:pt x="810" y="405"/>
                    </a:lnTo>
                    <a:lnTo>
                      <a:pt x="5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5" name="Google Shape;8305;p33"/>
              <p:cNvSpPr/>
              <p:nvPr/>
            </p:nvSpPr>
            <p:spPr>
              <a:xfrm>
                <a:off x="2360400" y="1131825"/>
                <a:ext cx="32475" cy="32450"/>
              </a:xfrm>
              <a:custGeom>
                <a:rect b="b" l="l" r="r" t="t"/>
                <a:pathLst>
                  <a:path extrusionOk="0" h="1298" w="1299">
                    <a:moveTo>
                      <a:pt x="501" y="0"/>
                    </a:moveTo>
                    <a:lnTo>
                      <a:pt x="501" y="500"/>
                    </a:lnTo>
                    <a:lnTo>
                      <a:pt x="1" y="655"/>
                    </a:lnTo>
                    <a:lnTo>
                      <a:pt x="501" y="798"/>
                    </a:lnTo>
                    <a:lnTo>
                      <a:pt x="501" y="1298"/>
                    </a:lnTo>
                    <a:lnTo>
                      <a:pt x="798" y="893"/>
                    </a:lnTo>
                    <a:lnTo>
                      <a:pt x="1298" y="1048"/>
                    </a:lnTo>
                    <a:lnTo>
                      <a:pt x="989" y="655"/>
                    </a:lnTo>
                    <a:lnTo>
                      <a:pt x="1298" y="250"/>
                    </a:lnTo>
                    <a:lnTo>
                      <a:pt x="798" y="405"/>
                    </a:lnTo>
                    <a:lnTo>
                      <a:pt x="50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6" name="Google Shape;8306;p33"/>
              <p:cNvSpPr/>
              <p:nvPr/>
            </p:nvSpPr>
            <p:spPr>
              <a:xfrm>
                <a:off x="2275275" y="2911200"/>
                <a:ext cx="32475" cy="32475"/>
              </a:xfrm>
              <a:custGeom>
                <a:rect b="b" l="l" r="r" t="t"/>
                <a:pathLst>
                  <a:path extrusionOk="0" h="1299" w="1299">
                    <a:moveTo>
                      <a:pt x="500" y="1"/>
                    </a:moveTo>
                    <a:lnTo>
                      <a:pt x="500" y="501"/>
                    </a:lnTo>
                    <a:lnTo>
                      <a:pt x="0" y="644"/>
                    </a:lnTo>
                    <a:lnTo>
                      <a:pt x="500" y="798"/>
                    </a:lnTo>
                    <a:lnTo>
                      <a:pt x="500" y="1298"/>
                    </a:lnTo>
                    <a:lnTo>
                      <a:pt x="798" y="894"/>
                    </a:lnTo>
                    <a:lnTo>
                      <a:pt x="1298" y="1048"/>
                    </a:lnTo>
                    <a:lnTo>
                      <a:pt x="989" y="644"/>
                    </a:lnTo>
                    <a:lnTo>
                      <a:pt x="1298" y="251"/>
                    </a:lnTo>
                    <a:lnTo>
                      <a:pt x="1298" y="251"/>
                    </a:lnTo>
                    <a:lnTo>
                      <a:pt x="798" y="393"/>
                    </a:lnTo>
                    <a:lnTo>
                      <a:pt x="50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7" name="Google Shape;8307;p33"/>
              <p:cNvSpPr/>
              <p:nvPr/>
            </p:nvSpPr>
            <p:spPr>
              <a:xfrm>
                <a:off x="2544350" y="3918175"/>
                <a:ext cx="32175" cy="32475"/>
              </a:xfrm>
              <a:custGeom>
                <a:rect b="b" l="l" r="r" t="t"/>
                <a:pathLst>
                  <a:path extrusionOk="0" h="1299" w="1287">
                    <a:moveTo>
                      <a:pt x="489" y="0"/>
                    </a:moveTo>
                    <a:lnTo>
                      <a:pt x="489" y="500"/>
                    </a:lnTo>
                    <a:lnTo>
                      <a:pt x="1" y="655"/>
                    </a:lnTo>
                    <a:lnTo>
                      <a:pt x="489" y="810"/>
                    </a:lnTo>
                    <a:lnTo>
                      <a:pt x="489" y="1298"/>
                    </a:lnTo>
                    <a:lnTo>
                      <a:pt x="798" y="905"/>
                    </a:lnTo>
                    <a:lnTo>
                      <a:pt x="1287" y="1048"/>
                    </a:lnTo>
                    <a:lnTo>
                      <a:pt x="989" y="655"/>
                    </a:lnTo>
                    <a:lnTo>
                      <a:pt x="1287" y="250"/>
                    </a:lnTo>
                    <a:lnTo>
                      <a:pt x="798" y="405"/>
                    </a:lnTo>
                    <a:lnTo>
                      <a:pt x="4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8" name="Google Shape;8308;p33"/>
              <p:cNvSpPr/>
              <p:nvPr/>
            </p:nvSpPr>
            <p:spPr>
              <a:xfrm>
                <a:off x="2670850" y="2694200"/>
                <a:ext cx="32175" cy="32475"/>
              </a:xfrm>
              <a:custGeom>
                <a:rect b="b" l="l" r="r" t="t"/>
                <a:pathLst>
                  <a:path extrusionOk="0" h="1299" w="1287">
                    <a:moveTo>
                      <a:pt x="489" y="1"/>
                    </a:moveTo>
                    <a:lnTo>
                      <a:pt x="489" y="489"/>
                    </a:lnTo>
                    <a:lnTo>
                      <a:pt x="1" y="644"/>
                    </a:lnTo>
                    <a:lnTo>
                      <a:pt x="489" y="799"/>
                    </a:lnTo>
                    <a:lnTo>
                      <a:pt x="489" y="1299"/>
                    </a:lnTo>
                    <a:lnTo>
                      <a:pt x="799" y="894"/>
                    </a:lnTo>
                    <a:lnTo>
                      <a:pt x="1287" y="1049"/>
                    </a:lnTo>
                    <a:lnTo>
                      <a:pt x="1287" y="1049"/>
                    </a:lnTo>
                    <a:lnTo>
                      <a:pt x="989" y="644"/>
                    </a:lnTo>
                    <a:lnTo>
                      <a:pt x="1287" y="251"/>
                    </a:lnTo>
                    <a:lnTo>
                      <a:pt x="799" y="394"/>
                    </a:lnTo>
                    <a:lnTo>
                      <a:pt x="48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9" name="Google Shape;8309;p33"/>
              <p:cNvSpPr/>
              <p:nvPr/>
            </p:nvSpPr>
            <p:spPr>
              <a:xfrm>
                <a:off x="2745875" y="1821775"/>
                <a:ext cx="32450" cy="32475"/>
              </a:xfrm>
              <a:custGeom>
                <a:rect b="b" l="l" r="r" t="t"/>
                <a:pathLst>
                  <a:path extrusionOk="0" h="1299" w="1298">
                    <a:moveTo>
                      <a:pt x="500" y="1"/>
                    </a:moveTo>
                    <a:lnTo>
                      <a:pt x="500" y="489"/>
                    </a:lnTo>
                    <a:lnTo>
                      <a:pt x="0" y="644"/>
                    </a:lnTo>
                    <a:lnTo>
                      <a:pt x="500" y="799"/>
                    </a:lnTo>
                    <a:lnTo>
                      <a:pt x="500" y="1299"/>
                    </a:lnTo>
                    <a:lnTo>
                      <a:pt x="810" y="894"/>
                    </a:lnTo>
                    <a:lnTo>
                      <a:pt x="1298" y="1049"/>
                    </a:lnTo>
                    <a:lnTo>
                      <a:pt x="988" y="644"/>
                    </a:lnTo>
                    <a:lnTo>
                      <a:pt x="1298" y="251"/>
                    </a:lnTo>
                    <a:lnTo>
                      <a:pt x="810" y="394"/>
                    </a:lnTo>
                    <a:lnTo>
                      <a:pt x="50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0" name="Google Shape;8310;p33"/>
              <p:cNvSpPr/>
              <p:nvPr/>
            </p:nvSpPr>
            <p:spPr>
              <a:xfrm>
                <a:off x="3651050" y="3127300"/>
                <a:ext cx="32450" cy="32475"/>
              </a:xfrm>
              <a:custGeom>
                <a:rect b="b" l="l" r="r" t="t"/>
                <a:pathLst>
                  <a:path extrusionOk="0" h="1299" w="1298">
                    <a:moveTo>
                      <a:pt x="488" y="0"/>
                    </a:moveTo>
                    <a:lnTo>
                      <a:pt x="488" y="501"/>
                    </a:lnTo>
                    <a:lnTo>
                      <a:pt x="0" y="655"/>
                    </a:lnTo>
                    <a:lnTo>
                      <a:pt x="488" y="810"/>
                    </a:lnTo>
                    <a:lnTo>
                      <a:pt x="488" y="1298"/>
                    </a:lnTo>
                    <a:lnTo>
                      <a:pt x="798" y="905"/>
                    </a:lnTo>
                    <a:lnTo>
                      <a:pt x="1298" y="1060"/>
                    </a:lnTo>
                    <a:lnTo>
                      <a:pt x="988" y="655"/>
                    </a:lnTo>
                    <a:lnTo>
                      <a:pt x="1298" y="251"/>
                    </a:lnTo>
                    <a:lnTo>
                      <a:pt x="798" y="405"/>
                    </a:lnTo>
                    <a:lnTo>
                      <a:pt x="48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1" name="Google Shape;8311;p33"/>
              <p:cNvSpPr/>
              <p:nvPr/>
            </p:nvSpPr>
            <p:spPr>
              <a:xfrm>
                <a:off x="4041275" y="2777250"/>
                <a:ext cx="32175" cy="32775"/>
              </a:xfrm>
              <a:custGeom>
                <a:rect b="b" l="l" r="r" t="t"/>
                <a:pathLst>
                  <a:path extrusionOk="0" h="1311" w="1287">
                    <a:moveTo>
                      <a:pt x="488" y="1"/>
                    </a:moveTo>
                    <a:lnTo>
                      <a:pt x="488" y="501"/>
                    </a:lnTo>
                    <a:lnTo>
                      <a:pt x="0" y="656"/>
                    </a:lnTo>
                    <a:lnTo>
                      <a:pt x="488" y="810"/>
                    </a:lnTo>
                    <a:lnTo>
                      <a:pt x="488" y="1310"/>
                    </a:lnTo>
                    <a:lnTo>
                      <a:pt x="798" y="906"/>
                    </a:lnTo>
                    <a:lnTo>
                      <a:pt x="1286" y="1060"/>
                    </a:lnTo>
                    <a:lnTo>
                      <a:pt x="988" y="656"/>
                    </a:lnTo>
                    <a:lnTo>
                      <a:pt x="1286" y="251"/>
                    </a:lnTo>
                    <a:lnTo>
                      <a:pt x="798" y="406"/>
                    </a:lnTo>
                    <a:lnTo>
                      <a:pt x="48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2" name="Google Shape;8312;p33"/>
              <p:cNvSpPr/>
              <p:nvPr/>
            </p:nvSpPr>
            <p:spPr>
              <a:xfrm>
                <a:off x="1419225" y="2245650"/>
                <a:ext cx="32450" cy="32475"/>
              </a:xfrm>
              <a:custGeom>
                <a:rect b="b" l="l" r="r" t="t"/>
                <a:pathLst>
                  <a:path extrusionOk="0" h="1299" w="1298">
                    <a:moveTo>
                      <a:pt x="500" y="0"/>
                    </a:moveTo>
                    <a:lnTo>
                      <a:pt x="500" y="500"/>
                    </a:lnTo>
                    <a:lnTo>
                      <a:pt x="0" y="655"/>
                    </a:lnTo>
                    <a:lnTo>
                      <a:pt x="500" y="810"/>
                    </a:lnTo>
                    <a:lnTo>
                      <a:pt x="500" y="1298"/>
                    </a:lnTo>
                    <a:lnTo>
                      <a:pt x="798" y="905"/>
                    </a:lnTo>
                    <a:lnTo>
                      <a:pt x="1298" y="1048"/>
                    </a:lnTo>
                    <a:lnTo>
                      <a:pt x="1298" y="1048"/>
                    </a:lnTo>
                    <a:lnTo>
                      <a:pt x="988" y="655"/>
                    </a:lnTo>
                    <a:lnTo>
                      <a:pt x="1298" y="250"/>
                    </a:lnTo>
                    <a:lnTo>
                      <a:pt x="798" y="405"/>
                    </a:lnTo>
                    <a:lnTo>
                      <a:pt x="5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3" name="Google Shape;8313;p33"/>
              <p:cNvSpPr/>
              <p:nvPr/>
            </p:nvSpPr>
            <p:spPr>
              <a:xfrm>
                <a:off x="3361425" y="3035625"/>
                <a:ext cx="32475" cy="32475"/>
              </a:xfrm>
              <a:custGeom>
                <a:rect b="b" l="l" r="r" t="t"/>
                <a:pathLst>
                  <a:path extrusionOk="0" h="1299" w="1299">
                    <a:moveTo>
                      <a:pt x="488" y="0"/>
                    </a:moveTo>
                    <a:lnTo>
                      <a:pt x="488" y="489"/>
                    </a:lnTo>
                    <a:lnTo>
                      <a:pt x="0" y="643"/>
                    </a:lnTo>
                    <a:lnTo>
                      <a:pt x="488" y="798"/>
                    </a:lnTo>
                    <a:lnTo>
                      <a:pt x="488" y="1298"/>
                    </a:lnTo>
                    <a:lnTo>
                      <a:pt x="798" y="893"/>
                    </a:lnTo>
                    <a:lnTo>
                      <a:pt x="1298" y="1048"/>
                    </a:lnTo>
                    <a:lnTo>
                      <a:pt x="989" y="643"/>
                    </a:lnTo>
                    <a:lnTo>
                      <a:pt x="1298" y="239"/>
                    </a:lnTo>
                    <a:lnTo>
                      <a:pt x="798" y="393"/>
                    </a:lnTo>
                    <a:lnTo>
                      <a:pt x="48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4" name="Google Shape;8314;p33"/>
              <p:cNvSpPr/>
              <p:nvPr/>
            </p:nvSpPr>
            <p:spPr>
              <a:xfrm>
                <a:off x="1792475" y="2761175"/>
                <a:ext cx="32175" cy="32475"/>
              </a:xfrm>
              <a:custGeom>
                <a:rect b="b" l="l" r="r" t="t"/>
                <a:pathLst>
                  <a:path extrusionOk="0" h="1299" w="1287">
                    <a:moveTo>
                      <a:pt x="489" y="1"/>
                    </a:moveTo>
                    <a:lnTo>
                      <a:pt x="489" y="501"/>
                    </a:lnTo>
                    <a:lnTo>
                      <a:pt x="0" y="644"/>
                    </a:lnTo>
                    <a:lnTo>
                      <a:pt x="489" y="799"/>
                    </a:lnTo>
                    <a:lnTo>
                      <a:pt x="489" y="1299"/>
                    </a:lnTo>
                    <a:lnTo>
                      <a:pt x="798" y="894"/>
                    </a:lnTo>
                    <a:lnTo>
                      <a:pt x="1286" y="1049"/>
                    </a:lnTo>
                    <a:lnTo>
                      <a:pt x="989" y="644"/>
                    </a:lnTo>
                    <a:lnTo>
                      <a:pt x="1286" y="251"/>
                    </a:lnTo>
                    <a:lnTo>
                      <a:pt x="798" y="406"/>
                    </a:lnTo>
                    <a:lnTo>
                      <a:pt x="48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5" name="Google Shape;8315;p33"/>
              <p:cNvSpPr/>
              <p:nvPr/>
            </p:nvSpPr>
            <p:spPr>
              <a:xfrm>
                <a:off x="1107275" y="2677850"/>
                <a:ext cx="32475" cy="32450"/>
              </a:xfrm>
              <a:custGeom>
                <a:rect b="b" l="l" r="r" t="t"/>
                <a:pathLst>
                  <a:path extrusionOk="0" h="1298" w="1299">
                    <a:moveTo>
                      <a:pt x="500" y="0"/>
                    </a:moveTo>
                    <a:lnTo>
                      <a:pt x="500" y="500"/>
                    </a:lnTo>
                    <a:lnTo>
                      <a:pt x="0" y="655"/>
                    </a:lnTo>
                    <a:lnTo>
                      <a:pt x="500" y="810"/>
                    </a:lnTo>
                    <a:lnTo>
                      <a:pt x="500" y="1298"/>
                    </a:lnTo>
                    <a:lnTo>
                      <a:pt x="810" y="905"/>
                    </a:lnTo>
                    <a:lnTo>
                      <a:pt x="1298" y="1048"/>
                    </a:lnTo>
                    <a:lnTo>
                      <a:pt x="988" y="655"/>
                    </a:lnTo>
                    <a:lnTo>
                      <a:pt x="1298" y="250"/>
                    </a:lnTo>
                    <a:lnTo>
                      <a:pt x="810" y="405"/>
                    </a:lnTo>
                    <a:lnTo>
                      <a:pt x="5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6" name="Google Shape;8316;p33"/>
              <p:cNvSpPr/>
              <p:nvPr/>
            </p:nvSpPr>
            <p:spPr>
              <a:xfrm>
                <a:off x="3018525" y="2280175"/>
                <a:ext cx="32475" cy="32475"/>
              </a:xfrm>
              <a:custGeom>
                <a:rect b="b" l="l" r="r" t="t"/>
                <a:pathLst>
                  <a:path extrusionOk="0" h="1299" w="1299">
                    <a:moveTo>
                      <a:pt x="500" y="0"/>
                    </a:moveTo>
                    <a:lnTo>
                      <a:pt x="500" y="500"/>
                    </a:lnTo>
                    <a:lnTo>
                      <a:pt x="0" y="655"/>
                    </a:lnTo>
                    <a:lnTo>
                      <a:pt x="500" y="810"/>
                    </a:lnTo>
                    <a:lnTo>
                      <a:pt x="500" y="1298"/>
                    </a:lnTo>
                    <a:lnTo>
                      <a:pt x="798" y="905"/>
                    </a:lnTo>
                    <a:lnTo>
                      <a:pt x="1298" y="1048"/>
                    </a:lnTo>
                    <a:lnTo>
                      <a:pt x="989" y="655"/>
                    </a:lnTo>
                    <a:lnTo>
                      <a:pt x="1298" y="250"/>
                    </a:lnTo>
                    <a:lnTo>
                      <a:pt x="798" y="405"/>
                    </a:lnTo>
                    <a:lnTo>
                      <a:pt x="5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7" name="Google Shape;8317;p33"/>
              <p:cNvSpPr/>
              <p:nvPr/>
            </p:nvSpPr>
            <p:spPr>
              <a:xfrm>
                <a:off x="2549425" y="2858225"/>
                <a:ext cx="14900" cy="12800"/>
              </a:xfrm>
              <a:custGeom>
                <a:rect b="b" l="l" r="r" t="t"/>
                <a:pathLst>
                  <a:path extrusionOk="0" h="512" w="596">
                    <a:moveTo>
                      <a:pt x="274" y="0"/>
                    </a:moveTo>
                    <a:cubicBezTo>
                      <a:pt x="119" y="0"/>
                      <a:pt x="0" y="119"/>
                      <a:pt x="0" y="262"/>
                    </a:cubicBezTo>
                    <a:cubicBezTo>
                      <a:pt x="0" y="409"/>
                      <a:pt x="129" y="511"/>
                      <a:pt x="259" y="511"/>
                    </a:cubicBezTo>
                    <a:cubicBezTo>
                      <a:pt x="319" y="511"/>
                      <a:pt x="380" y="490"/>
                      <a:pt x="429" y="441"/>
                    </a:cubicBezTo>
                    <a:cubicBezTo>
                      <a:pt x="595" y="286"/>
                      <a:pt x="488" y="12"/>
                      <a:pt x="27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8" name="Google Shape;8318;p33"/>
              <p:cNvSpPr/>
              <p:nvPr/>
            </p:nvSpPr>
            <p:spPr>
              <a:xfrm>
                <a:off x="2369925" y="2624550"/>
                <a:ext cx="7475" cy="6475"/>
              </a:xfrm>
              <a:custGeom>
                <a:rect b="b" l="l" r="r" t="t"/>
                <a:pathLst>
                  <a:path extrusionOk="0" h="259" w="299">
                    <a:moveTo>
                      <a:pt x="132" y="1"/>
                    </a:moveTo>
                    <a:cubicBezTo>
                      <a:pt x="60" y="1"/>
                      <a:pt x="1" y="60"/>
                      <a:pt x="1" y="132"/>
                    </a:cubicBezTo>
                    <a:cubicBezTo>
                      <a:pt x="1" y="207"/>
                      <a:pt x="64" y="258"/>
                      <a:pt x="131" y="258"/>
                    </a:cubicBezTo>
                    <a:cubicBezTo>
                      <a:pt x="160" y="258"/>
                      <a:pt x="190" y="249"/>
                      <a:pt x="215" y="227"/>
                    </a:cubicBezTo>
                    <a:cubicBezTo>
                      <a:pt x="298" y="144"/>
                      <a:pt x="251" y="1"/>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9" name="Google Shape;8319;p33"/>
              <p:cNvSpPr/>
              <p:nvPr/>
            </p:nvSpPr>
            <p:spPr>
              <a:xfrm>
                <a:off x="2025825" y="2983825"/>
                <a:ext cx="7475" cy="6650"/>
              </a:xfrm>
              <a:custGeom>
                <a:rect b="b" l="l" r="r" t="t"/>
                <a:pathLst>
                  <a:path extrusionOk="0" h="266" w="299">
                    <a:moveTo>
                      <a:pt x="132" y="1"/>
                    </a:moveTo>
                    <a:cubicBezTo>
                      <a:pt x="60" y="1"/>
                      <a:pt x="1" y="60"/>
                      <a:pt x="1" y="132"/>
                    </a:cubicBezTo>
                    <a:cubicBezTo>
                      <a:pt x="1" y="212"/>
                      <a:pt x="61" y="266"/>
                      <a:pt x="126" y="266"/>
                    </a:cubicBezTo>
                    <a:cubicBezTo>
                      <a:pt x="157" y="266"/>
                      <a:pt x="188" y="254"/>
                      <a:pt x="215" y="227"/>
                    </a:cubicBezTo>
                    <a:cubicBezTo>
                      <a:pt x="299" y="155"/>
                      <a:pt x="251" y="13"/>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0" name="Google Shape;8320;p33"/>
              <p:cNvSpPr/>
              <p:nvPr/>
            </p:nvSpPr>
            <p:spPr>
              <a:xfrm>
                <a:off x="2667000" y="2083975"/>
                <a:ext cx="7750" cy="6400"/>
              </a:xfrm>
              <a:custGeom>
                <a:rect b="b" l="l" r="r" t="t"/>
                <a:pathLst>
                  <a:path extrusionOk="0" h="256" w="310">
                    <a:moveTo>
                      <a:pt x="125" y="1"/>
                    </a:moveTo>
                    <a:cubicBezTo>
                      <a:pt x="60" y="1"/>
                      <a:pt x="0" y="57"/>
                      <a:pt x="0" y="133"/>
                    </a:cubicBezTo>
                    <a:cubicBezTo>
                      <a:pt x="0" y="205"/>
                      <a:pt x="65" y="256"/>
                      <a:pt x="132" y="256"/>
                    </a:cubicBezTo>
                    <a:cubicBezTo>
                      <a:pt x="165" y="256"/>
                      <a:pt x="199" y="244"/>
                      <a:pt x="226" y="216"/>
                    </a:cubicBezTo>
                    <a:cubicBezTo>
                      <a:pt x="310" y="145"/>
                      <a:pt x="250" y="2"/>
                      <a:pt x="143" y="2"/>
                    </a:cubicBezTo>
                    <a:cubicBezTo>
                      <a:pt x="137" y="1"/>
                      <a:pt x="131" y="1"/>
                      <a:pt x="12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1" name="Google Shape;8321;p33"/>
              <p:cNvSpPr/>
              <p:nvPr/>
            </p:nvSpPr>
            <p:spPr>
              <a:xfrm>
                <a:off x="2303550" y="2080750"/>
                <a:ext cx="7475" cy="6450"/>
              </a:xfrm>
              <a:custGeom>
                <a:rect b="b" l="l" r="r" t="t"/>
                <a:pathLst>
                  <a:path extrusionOk="0" h="258" w="299">
                    <a:moveTo>
                      <a:pt x="131" y="0"/>
                    </a:moveTo>
                    <a:cubicBezTo>
                      <a:pt x="60" y="0"/>
                      <a:pt x="0" y="48"/>
                      <a:pt x="0" y="131"/>
                    </a:cubicBezTo>
                    <a:cubicBezTo>
                      <a:pt x="0" y="206"/>
                      <a:pt x="64" y="258"/>
                      <a:pt x="131" y="258"/>
                    </a:cubicBezTo>
                    <a:cubicBezTo>
                      <a:pt x="160" y="258"/>
                      <a:pt x="190" y="248"/>
                      <a:pt x="215" y="226"/>
                    </a:cubicBezTo>
                    <a:cubicBezTo>
                      <a:pt x="298" y="143"/>
                      <a:pt x="251" y="0"/>
                      <a:pt x="13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2" name="Google Shape;8322;p33"/>
              <p:cNvSpPr/>
              <p:nvPr/>
            </p:nvSpPr>
            <p:spPr>
              <a:xfrm>
                <a:off x="1918475" y="2471525"/>
                <a:ext cx="9650" cy="6625"/>
              </a:xfrm>
              <a:custGeom>
                <a:rect b="b" l="l" r="r" t="t"/>
                <a:pathLst>
                  <a:path extrusionOk="0" h="265" w="386">
                    <a:moveTo>
                      <a:pt x="177" y="1"/>
                    </a:moveTo>
                    <a:cubicBezTo>
                      <a:pt x="1" y="1"/>
                      <a:pt x="4" y="264"/>
                      <a:pt x="188" y="264"/>
                    </a:cubicBezTo>
                    <a:cubicBezTo>
                      <a:pt x="191" y="264"/>
                      <a:pt x="195" y="264"/>
                      <a:pt x="199" y="264"/>
                    </a:cubicBezTo>
                    <a:cubicBezTo>
                      <a:pt x="203" y="264"/>
                      <a:pt x="207" y="264"/>
                      <a:pt x="210" y="264"/>
                    </a:cubicBezTo>
                    <a:cubicBezTo>
                      <a:pt x="383" y="264"/>
                      <a:pt x="386" y="1"/>
                      <a:pt x="220" y="1"/>
                    </a:cubicBezTo>
                    <a:cubicBezTo>
                      <a:pt x="214" y="1"/>
                      <a:pt x="207" y="1"/>
                      <a:pt x="199" y="2"/>
                    </a:cubicBezTo>
                    <a:cubicBezTo>
                      <a:pt x="191" y="1"/>
                      <a:pt x="184" y="1"/>
                      <a:pt x="17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3" name="Google Shape;8323;p33"/>
              <p:cNvSpPr/>
              <p:nvPr/>
            </p:nvSpPr>
            <p:spPr>
              <a:xfrm>
                <a:off x="2306625" y="3102300"/>
                <a:ext cx="7675" cy="6650"/>
              </a:xfrm>
              <a:custGeom>
                <a:rect b="b" l="l" r="r" t="t"/>
                <a:pathLst>
                  <a:path extrusionOk="0" h="266" w="307">
                    <a:moveTo>
                      <a:pt x="139" y="0"/>
                    </a:moveTo>
                    <a:cubicBezTo>
                      <a:pt x="68" y="0"/>
                      <a:pt x="8" y="60"/>
                      <a:pt x="8" y="131"/>
                    </a:cubicBezTo>
                    <a:cubicBezTo>
                      <a:pt x="0" y="212"/>
                      <a:pt x="63" y="265"/>
                      <a:pt x="131" y="265"/>
                    </a:cubicBezTo>
                    <a:cubicBezTo>
                      <a:pt x="163" y="265"/>
                      <a:pt x="196" y="253"/>
                      <a:pt x="223" y="227"/>
                    </a:cubicBezTo>
                    <a:cubicBezTo>
                      <a:pt x="306" y="143"/>
                      <a:pt x="258" y="12"/>
                      <a:pt x="139"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4" name="Google Shape;8324;p33"/>
              <p:cNvSpPr/>
              <p:nvPr/>
            </p:nvSpPr>
            <p:spPr>
              <a:xfrm>
                <a:off x="2209300" y="3393375"/>
                <a:ext cx="7650" cy="6375"/>
              </a:xfrm>
              <a:custGeom>
                <a:rect b="b" l="l" r="r" t="t"/>
                <a:pathLst>
                  <a:path extrusionOk="0" h="255" w="306">
                    <a:moveTo>
                      <a:pt x="121" y="0"/>
                    </a:moveTo>
                    <a:cubicBezTo>
                      <a:pt x="58" y="0"/>
                      <a:pt x="8" y="55"/>
                      <a:pt x="8" y="121"/>
                    </a:cubicBezTo>
                    <a:cubicBezTo>
                      <a:pt x="0" y="201"/>
                      <a:pt x="63" y="255"/>
                      <a:pt x="131" y="255"/>
                    </a:cubicBezTo>
                    <a:cubicBezTo>
                      <a:pt x="163" y="255"/>
                      <a:pt x="196" y="243"/>
                      <a:pt x="222" y="216"/>
                    </a:cubicBezTo>
                    <a:cubicBezTo>
                      <a:pt x="306" y="145"/>
                      <a:pt x="258" y="2"/>
                      <a:pt x="139" y="2"/>
                    </a:cubicBezTo>
                    <a:cubicBezTo>
                      <a:pt x="133" y="1"/>
                      <a:pt x="127" y="0"/>
                      <a:pt x="12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5" name="Google Shape;8325;p33"/>
              <p:cNvSpPr/>
              <p:nvPr/>
            </p:nvSpPr>
            <p:spPr>
              <a:xfrm>
                <a:off x="2083875" y="3702375"/>
                <a:ext cx="7775" cy="6650"/>
              </a:xfrm>
              <a:custGeom>
                <a:rect b="b" l="l" r="r" t="t"/>
                <a:pathLst>
                  <a:path extrusionOk="0" h="266" w="311">
                    <a:moveTo>
                      <a:pt x="144" y="0"/>
                    </a:moveTo>
                    <a:cubicBezTo>
                      <a:pt x="60" y="0"/>
                      <a:pt x="1" y="60"/>
                      <a:pt x="1" y="131"/>
                    </a:cubicBezTo>
                    <a:cubicBezTo>
                      <a:pt x="1" y="212"/>
                      <a:pt x="66" y="265"/>
                      <a:pt x="135" y="265"/>
                    </a:cubicBezTo>
                    <a:cubicBezTo>
                      <a:pt x="167" y="265"/>
                      <a:pt x="200" y="253"/>
                      <a:pt x="227" y="227"/>
                    </a:cubicBezTo>
                    <a:cubicBezTo>
                      <a:pt x="310" y="143"/>
                      <a:pt x="251" y="0"/>
                      <a:pt x="14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6" name="Google Shape;8326;p33"/>
              <p:cNvSpPr/>
              <p:nvPr/>
            </p:nvSpPr>
            <p:spPr>
              <a:xfrm>
                <a:off x="2559225" y="3660700"/>
                <a:ext cx="6875" cy="6275"/>
              </a:xfrm>
              <a:custGeom>
                <a:rect b="b" l="l" r="r" t="t"/>
                <a:pathLst>
                  <a:path extrusionOk="0" h="251" w="275">
                    <a:moveTo>
                      <a:pt x="132" y="0"/>
                    </a:moveTo>
                    <a:cubicBezTo>
                      <a:pt x="60" y="0"/>
                      <a:pt x="1" y="48"/>
                      <a:pt x="1" y="120"/>
                    </a:cubicBezTo>
                    <a:cubicBezTo>
                      <a:pt x="1" y="203"/>
                      <a:pt x="60" y="250"/>
                      <a:pt x="132" y="250"/>
                    </a:cubicBezTo>
                    <a:cubicBezTo>
                      <a:pt x="215" y="250"/>
                      <a:pt x="275" y="203"/>
                      <a:pt x="275" y="120"/>
                    </a:cubicBezTo>
                    <a:cubicBezTo>
                      <a:pt x="275" y="48"/>
                      <a:pt x="215" y="0"/>
                      <a:pt x="13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7" name="Google Shape;8327;p33"/>
              <p:cNvSpPr/>
              <p:nvPr/>
            </p:nvSpPr>
            <p:spPr>
              <a:xfrm>
                <a:off x="2366350" y="4374475"/>
                <a:ext cx="6875" cy="6575"/>
              </a:xfrm>
              <a:custGeom>
                <a:rect b="b" l="l" r="r" t="t"/>
                <a:pathLst>
                  <a:path extrusionOk="0" h="263" w="275">
                    <a:moveTo>
                      <a:pt x="144" y="1"/>
                    </a:moveTo>
                    <a:cubicBezTo>
                      <a:pt x="60" y="1"/>
                      <a:pt x="1" y="60"/>
                      <a:pt x="1" y="132"/>
                    </a:cubicBezTo>
                    <a:cubicBezTo>
                      <a:pt x="1" y="203"/>
                      <a:pt x="60" y="263"/>
                      <a:pt x="144" y="263"/>
                    </a:cubicBezTo>
                    <a:cubicBezTo>
                      <a:pt x="215" y="263"/>
                      <a:pt x="275" y="203"/>
                      <a:pt x="275" y="132"/>
                    </a:cubicBezTo>
                    <a:cubicBezTo>
                      <a:pt x="275" y="60"/>
                      <a:pt x="215" y="1"/>
                      <a:pt x="14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8" name="Google Shape;8328;p33"/>
              <p:cNvSpPr/>
              <p:nvPr/>
            </p:nvSpPr>
            <p:spPr>
              <a:xfrm>
                <a:off x="3070300" y="3765175"/>
                <a:ext cx="7475" cy="6650"/>
              </a:xfrm>
              <a:custGeom>
                <a:rect b="b" l="l" r="r" t="t"/>
                <a:pathLst>
                  <a:path extrusionOk="0" h="266" w="299">
                    <a:moveTo>
                      <a:pt x="132" y="1"/>
                    </a:moveTo>
                    <a:cubicBezTo>
                      <a:pt x="61" y="1"/>
                      <a:pt x="1" y="60"/>
                      <a:pt x="1" y="132"/>
                    </a:cubicBezTo>
                    <a:cubicBezTo>
                      <a:pt x="1" y="212"/>
                      <a:pt x="61" y="266"/>
                      <a:pt x="126" y="266"/>
                    </a:cubicBezTo>
                    <a:cubicBezTo>
                      <a:pt x="157" y="266"/>
                      <a:pt x="188" y="254"/>
                      <a:pt x="215" y="227"/>
                    </a:cubicBezTo>
                    <a:cubicBezTo>
                      <a:pt x="299" y="143"/>
                      <a:pt x="251" y="12"/>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9" name="Google Shape;8329;p33"/>
              <p:cNvSpPr/>
              <p:nvPr/>
            </p:nvSpPr>
            <p:spPr>
              <a:xfrm>
                <a:off x="2988150" y="3991400"/>
                <a:ext cx="7475" cy="6450"/>
              </a:xfrm>
              <a:custGeom>
                <a:rect b="b" l="l" r="r" t="t"/>
                <a:pathLst>
                  <a:path extrusionOk="0" h="258" w="299">
                    <a:moveTo>
                      <a:pt x="132" y="0"/>
                    </a:moveTo>
                    <a:cubicBezTo>
                      <a:pt x="60" y="0"/>
                      <a:pt x="1" y="48"/>
                      <a:pt x="1" y="131"/>
                    </a:cubicBezTo>
                    <a:cubicBezTo>
                      <a:pt x="1" y="206"/>
                      <a:pt x="65" y="258"/>
                      <a:pt x="132" y="258"/>
                    </a:cubicBezTo>
                    <a:cubicBezTo>
                      <a:pt x="161" y="258"/>
                      <a:pt x="190" y="248"/>
                      <a:pt x="215" y="226"/>
                    </a:cubicBezTo>
                    <a:cubicBezTo>
                      <a:pt x="299" y="143"/>
                      <a:pt x="251" y="0"/>
                      <a:pt x="13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0" name="Google Shape;8330;p33"/>
              <p:cNvSpPr/>
              <p:nvPr/>
            </p:nvSpPr>
            <p:spPr>
              <a:xfrm>
                <a:off x="2795575" y="4192900"/>
                <a:ext cx="7475" cy="6650"/>
              </a:xfrm>
              <a:custGeom>
                <a:rect b="b" l="l" r="r" t="t"/>
                <a:pathLst>
                  <a:path extrusionOk="0" h="266" w="299">
                    <a:moveTo>
                      <a:pt x="131" y="1"/>
                    </a:moveTo>
                    <a:cubicBezTo>
                      <a:pt x="60" y="1"/>
                      <a:pt x="1" y="60"/>
                      <a:pt x="1" y="132"/>
                    </a:cubicBezTo>
                    <a:cubicBezTo>
                      <a:pt x="1" y="212"/>
                      <a:pt x="61" y="266"/>
                      <a:pt x="125" y="266"/>
                    </a:cubicBezTo>
                    <a:cubicBezTo>
                      <a:pt x="156" y="266"/>
                      <a:pt x="188" y="254"/>
                      <a:pt x="215" y="227"/>
                    </a:cubicBezTo>
                    <a:cubicBezTo>
                      <a:pt x="298" y="144"/>
                      <a:pt x="251" y="13"/>
                      <a:pt x="13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1" name="Google Shape;8331;p33"/>
              <p:cNvSpPr/>
              <p:nvPr/>
            </p:nvSpPr>
            <p:spPr>
              <a:xfrm>
                <a:off x="3423925" y="3518125"/>
                <a:ext cx="7775" cy="6650"/>
              </a:xfrm>
              <a:custGeom>
                <a:rect b="b" l="l" r="r" t="t"/>
                <a:pathLst>
                  <a:path extrusionOk="0" h="266" w="311">
                    <a:moveTo>
                      <a:pt x="143" y="0"/>
                    </a:moveTo>
                    <a:cubicBezTo>
                      <a:pt x="72" y="0"/>
                      <a:pt x="1" y="60"/>
                      <a:pt x="1" y="131"/>
                    </a:cubicBezTo>
                    <a:cubicBezTo>
                      <a:pt x="1" y="212"/>
                      <a:pt x="66" y="265"/>
                      <a:pt x="135" y="265"/>
                    </a:cubicBezTo>
                    <a:cubicBezTo>
                      <a:pt x="167" y="265"/>
                      <a:pt x="200" y="253"/>
                      <a:pt x="227" y="227"/>
                    </a:cubicBezTo>
                    <a:cubicBezTo>
                      <a:pt x="310" y="143"/>
                      <a:pt x="263" y="0"/>
                      <a:pt x="14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2" name="Google Shape;8332;p33"/>
              <p:cNvSpPr/>
              <p:nvPr/>
            </p:nvSpPr>
            <p:spPr>
              <a:xfrm>
                <a:off x="4689275" y="3780950"/>
                <a:ext cx="7750" cy="6650"/>
              </a:xfrm>
              <a:custGeom>
                <a:rect b="b" l="l" r="r" t="t"/>
                <a:pathLst>
                  <a:path extrusionOk="0" h="266" w="310">
                    <a:moveTo>
                      <a:pt x="143" y="1"/>
                    </a:moveTo>
                    <a:cubicBezTo>
                      <a:pt x="60" y="1"/>
                      <a:pt x="0" y="60"/>
                      <a:pt x="0" y="132"/>
                    </a:cubicBezTo>
                    <a:cubicBezTo>
                      <a:pt x="0" y="212"/>
                      <a:pt x="66" y="266"/>
                      <a:pt x="134" y="266"/>
                    </a:cubicBezTo>
                    <a:cubicBezTo>
                      <a:pt x="166" y="266"/>
                      <a:pt x="199" y="254"/>
                      <a:pt x="226" y="227"/>
                    </a:cubicBezTo>
                    <a:cubicBezTo>
                      <a:pt x="310" y="143"/>
                      <a:pt x="250" y="1"/>
                      <a:pt x="1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3" name="Google Shape;8333;p33"/>
              <p:cNvSpPr/>
              <p:nvPr/>
            </p:nvSpPr>
            <p:spPr>
              <a:xfrm>
                <a:off x="3730525" y="4181600"/>
                <a:ext cx="7450" cy="6450"/>
              </a:xfrm>
              <a:custGeom>
                <a:rect b="b" l="l" r="r" t="t"/>
                <a:pathLst>
                  <a:path extrusionOk="0" h="258" w="298">
                    <a:moveTo>
                      <a:pt x="131" y="0"/>
                    </a:moveTo>
                    <a:cubicBezTo>
                      <a:pt x="60" y="0"/>
                      <a:pt x="0" y="60"/>
                      <a:pt x="0" y="131"/>
                    </a:cubicBezTo>
                    <a:cubicBezTo>
                      <a:pt x="0" y="206"/>
                      <a:pt x="64" y="258"/>
                      <a:pt x="131" y="258"/>
                    </a:cubicBezTo>
                    <a:cubicBezTo>
                      <a:pt x="160" y="258"/>
                      <a:pt x="189" y="248"/>
                      <a:pt x="214" y="227"/>
                    </a:cubicBezTo>
                    <a:cubicBezTo>
                      <a:pt x="298" y="143"/>
                      <a:pt x="250" y="12"/>
                      <a:pt x="13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4" name="Google Shape;8334;p33"/>
              <p:cNvSpPr/>
              <p:nvPr/>
            </p:nvSpPr>
            <p:spPr>
              <a:xfrm>
                <a:off x="3041150" y="3291300"/>
                <a:ext cx="6850" cy="6575"/>
              </a:xfrm>
              <a:custGeom>
                <a:rect b="b" l="l" r="r" t="t"/>
                <a:pathLst>
                  <a:path extrusionOk="0" h="263" w="274">
                    <a:moveTo>
                      <a:pt x="143" y="1"/>
                    </a:moveTo>
                    <a:cubicBezTo>
                      <a:pt x="72" y="1"/>
                      <a:pt x="0" y="60"/>
                      <a:pt x="0" y="132"/>
                    </a:cubicBezTo>
                    <a:cubicBezTo>
                      <a:pt x="0" y="203"/>
                      <a:pt x="72" y="263"/>
                      <a:pt x="143" y="263"/>
                    </a:cubicBezTo>
                    <a:cubicBezTo>
                      <a:pt x="214" y="263"/>
                      <a:pt x="274" y="203"/>
                      <a:pt x="274" y="132"/>
                    </a:cubicBezTo>
                    <a:cubicBezTo>
                      <a:pt x="274" y="60"/>
                      <a:pt x="214" y="1"/>
                      <a:pt x="1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5" name="Google Shape;8335;p33"/>
              <p:cNvSpPr/>
              <p:nvPr/>
            </p:nvSpPr>
            <p:spPr>
              <a:xfrm>
                <a:off x="2792000" y="3183250"/>
                <a:ext cx="7775" cy="6650"/>
              </a:xfrm>
              <a:custGeom>
                <a:rect b="b" l="l" r="r" t="t"/>
                <a:pathLst>
                  <a:path extrusionOk="0" h="266" w="311">
                    <a:moveTo>
                      <a:pt x="144" y="1"/>
                    </a:moveTo>
                    <a:cubicBezTo>
                      <a:pt x="60" y="1"/>
                      <a:pt x="1" y="60"/>
                      <a:pt x="1" y="132"/>
                    </a:cubicBezTo>
                    <a:cubicBezTo>
                      <a:pt x="1" y="213"/>
                      <a:pt x="66" y="266"/>
                      <a:pt x="135" y="266"/>
                    </a:cubicBezTo>
                    <a:cubicBezTo>
                      <a:pt x="167" y="266"/>
                      <a:pt x="200" y="254"/>
                      <a:pt x="227" y="227"/>
                    </a:cubicBezTo>
                    <a:cubicBezTo>
                      <a:pt x="310" y="144"/>
                      <a:pt x="251" y="1"/>
                      <a:pt x="14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6" name="Google Shape;8336;p33"/>
              <p:cNvSpPr/>
              <p:nvPr/>
            </p:nvSpPr>
            <p:spPr>
              <a:xfrm>
                <a:off x="2931600" y="2869500"/>
                <a:ext cx="7775" cy="6500"/>
              </a:xfrm>
              <a:custGeom>
                <a:rect b="b" l="l" r="r" t="t"/>
                <a:pathLst>
                  <a:path extrusionOk="0" h="260" w="311">
                    <a:moveTo>
                      <a:pt x="123" y="0"/>
                    </a:moveTo>
                    <a:cubicBezTo>
                      <a:pt x="50" y="0"/>
                      <a:pt x="1" y="56"/>
                      <a:pt x="1" y="133"/>
                    </a:cubicBezTo>
                    <a:cubicBezTo>
                      <a:pt x="1" y="208"/>
                      <a:pt x="70" y="259"/>
                      <a:pt x="141" y="259"/>
                    </a:cubicBezTo>
                    <a:cubicBezTo>
                      <a:pt x="171" y="259"/>
                      <a:pt x="202" y="249"/>
                      <a:pt x="227" y="228"/>
                    </a:cubicBezTo>
                    <a:cubicBezTo>
                      <a:pt x="310" y="145"/>
                      <a:pt x="251" y="2"/>
                      <a:pt x="144" y="2"/>
                    </a:cubicBezTo>
                    <a:cubicBezTo>
                      <a:pt x="136" y="1"/>
                      <a:pt x="129" y="0"/>
                      <a:pt x="12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7" name="Google Shape;8337;p33"/>
              <p:cNvSpPr/>
              <p:nvPr/>
            </p:nvSpPr>
            <p:spPr>
              <a:xfrm>
                <a:off x="2775025" y="2452800"/>
                <a:ext cx="7475" cy="6675"/>
              </a:xfrm>
              <a:custGeom>
                <a:rect b="b" l="l" r="r" t="t"/>
                <a:pathLst>
                  <a:path extrusionOk="0" h="267" w="299">
                    <a:moveTo>
                      <a:pt x="132" y="1"/>
                    </a:moveTo>
                    <a:cubicBezTo>
                      <a:pt x="61" y="1"/>
                      <a:pt x="1" y="61"/>
                      <a:pt x="1" y="132"/>
                    </a:cubicBezTo>
                    <a:cubicBezTo>
                      <a:pt x="1" y="213"/>
                      <a:pt x="61" y="266"/>
                      <a:pt x="126" y="266"/>
                    </a:cubicBezTo>
                    <a:cubicBezTo>
                      <a:pt x="157" y="266"/>
                      <a:pt x="188" y="254"/>
                      <a:pt x="215" y="227"/>
                    </a:cubicBezTo>
                    <a:cubicBezTo>
                      <a:pt x="299" y="156"/>
                      <a:pt x="251" y="13"/>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8" name="Google Shape;8338;p33"/>
              <p:cNvSpPr/>
              <p:nvPr/>
            </p:nvSpPr>
            <p:spPr>
              <a:xfrm>
                <a:off x="3629900" y="2809400"/>
                <a:ext cx="7775" cy="6650"/>
              </a:xfrm>
              <a:custGeom>
                <a:rect b="b" l="l" r="r" t="t"/>
                <a:pathLst>
                  <a:path extrusionOk="0" h="266" w="311">
                    <a:moveTo>
                      <a:pt x="144" y="1"/>
                    </a:moveTo>
                    <a:cubicBezTo>
                      <a:pt x="72" y="1"/>
                      <a:pt x="1" y="60"/>
                      <a:pt x="1" y="132"/>
                    </a:cubicBezTo>
                    <a:cubicBezTo>
                      <a:pt x="1" y="212"/>
                      <a:pt x="66" y="266"/>
                      <a:pt x="135" y="266"/>
                    </a:cubicBezTo>
                    <a:cubicBezTo>
                      <a:pt x="167" y="266"/>
                      <a:pt x="200" y="254"/>
                      <a:pt x="227" y="227"/>
                    </a:cubicBezTo>
                    <a:cubicBezTo>
                      <a:pt x="310" y="144"/>
                      <a:pt x="251" y="1"/>
                      <a:pt x="14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9" name="Google Shape;8339;p33"/>
              <p:cNvSpPr/>
              <p:nvPr/>
            </p:nvSpPr>
            <p:spPr>
              <a:xfrm>
                <a:off x="3815350" y="3113600"/>
                <a:ext cx="7450" cy="6650"/>
              </a:xfrm>
              <a:custGeom>
                <a:rect b="b" l="l" r="r" t="t"/>
                <a:pathLst>
                  <a:path extrusionOk="0" h="266" w="298">
                    <a:moveTo>
                      <a:pt x="131" y="1"/>
                    </a:moveTo>
                    <a:cubicBezTo>
                      <a:pt x="60" y="1"/>
                      <a:pt x="0" y="60"/>
                      <a:pt x="0" y="132"/>
                    </a:cubicBezTo>
                    <a:cubicBezTo>
                      <a:pt x="0" y="213"/>
                      <a:pt x="61" y="266"/>
                      <a:pt x="125" y="266"/>
                    </a:cubicBezTo>
                    <a:cubicBezTo>
                      <a:pt x="156" y="266"/>
                      <a:pt x="188" y="254"/>
                      <a:pt x="215" y="227"/>
                    </a:cubicBezTo>
                    <a:cubicBezTo>
                      <a:pt x="298" y="156"/>
                      <a:pt x="250" y="13"/>
                      <a:pt x="13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0" name="Google Shape;8340;p33"/>
              <p:cNvSpPr/>
              <p:nvPr/>
            </p:nvSpPr>
            <p:spPr>
              <a:xfrm>
                <a:off x="2695275" y="3010025"/>
                <a:ext cx="6850" cy="6575"/>
              </a:xfrm>
              <a:custGeom>
                <a:rect b="b" l="l" r="r" t="t"/>
                <a:pathLst>
                  <a:path extrusionOk="0" h="263" w="274">
                    <a:moveTo>
                      <a:pt x="131" y="0"/>
                    </a:moveTo>
                    <a:cubicBezTo>
                      <a:pt x="60" y="0"/>
                      <a:pt x="0" y="60"/>
                      <a:pt x="0" y="131"/>
                    </a:cubicBezTo>
                    <a:cubicBezTo>
                      <a:pt x="0" y="203"/>
                      <a:pt x="60" y="262"/>
                      <a:pt x="131" y="262"/>
                    </a:cubicBezTo>
                    <a:cubicBezTo>
                      <a:pt x="203" y="262"/>
                      <a:pt x="274" y="203"/>
                      <a:pt x="274" y="131"/>
                    </a:cubicBezTo>
                    <a:cubicBezTo>
                      <a:pt x="274" y="60"/>
                      <a:pt x="203" y="0"/>
                      <a:pt x="13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1" name="Google Shape;8341;p33"/>
              <p:cNvSpPr/>
              <p:nvPr/>
            </p:nvSpPr>
            <p:spPr>
              <a:xfrm>
                <a:off x="1995775" y="2767725"/>
                <a:ext cx="7750" cy="6475"/>
              </a:xfrm>
              <a:custGeom>
                <a:rect b="b" l="l" r="r" t="t"/>
                <a:pathLst>
                  <a:path extrusionOk="0" h="259" w="310">
                    <a:moveTo>
                      <a:pt x="143" y="1"/>
                    </a:moveTo>
                    <a:cubicBezTo>
                      <a:pt x="72" y="1"/>
                      <a:pt x="12" y="60"/>
                      <a:pt x="0" y="132"/>
                    </a:cubicBezTo>
                    <a:cubicBezTo>
                      <a:pt x="0" y="207"/>
                      <a:pt x="70" y="258"/>
                      <a:pt x="141" y="258"/>
                    </a:cubicBezTo>
                    <a:cubicBezTo>
                      <a:pt x="171" y="258"/>
                      <a:pt x="201" y="249"/>
                      <a:pt x="227" y="227"/>
                    </a:cubicBezTo>
                    <a:cubicBezTo>
                      <a:pt x="310" y="144"/>
                      <a:pt x="250" y="1"/>
                      <a:pt x="1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2" name="Google Shape;8342;p33"/>
              <p:cNvSpPr/>
              <p:nvPr/>
            </p:nvSpPr>
            <p:spPr>
              <a:xfrm>
                <a:off x="1842475" y="2609675"/>
                <a:ext cx="7475" cy="6525"/>
              </a:xfrm>
              <a:custGeom>
                <a:rect b="b" l="l" r="r" t="t"/>
                <a:pathLst>
                  <a:path extrusionOk="0" h="261" w="299">
                    <a:moveTo>
                      <a:pt x="132" y="1"/>
                    </a:moveTo>
                    <a:cubicBezTo>
                      <a:pt x="60" y="1"/>
                      <a:pt x="1" y="60"/>
                      <a:pt x="1" y="132"/>
                    </a:cubicBezTo>
                    <a:cubicBezTo>
                      <a:pt x="1" y="212"/>
                      <a:pt x="61" y="260"/>
                      <a:pt x="126" y="260"/>
                    </a:cubicBezTo>
                    <a:cubicBezTo>
                      <a:pt x="157" y="260"/>
                      <a:pt x="188" y="250"/>
                      <a:pt x="215" y="227"/>
                    </a:cubicBezTo>
                    <a:cubicBezTo>
                      <a:pt x="298" y="143"/>
                      <a:pt x="251" y="12"/>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3" name="Google Shape;8343;p33"/>
              <p:cNvSpPr/>
              <p:nvPr/>
            </p:nvSpPr>
            <p:spPr>
              <a:xfrm>
                <a:off x="1810500" y="1837825"/>
                <a:ext cx="9225" cy="6625"/>
              </a:xfrm>
              <a:custGeom>
                <a:rect b="b" l="l" r="r" t="t"/>
                <a:pathLst>
                  <a:path extrusionOk="0" h="265" w="369">
                    <a:moveTo>
                      <a:pt x="164" y="0"/>
                    </a:moveTo>
                    <a:cubicBezTo>
                      <a:pt x="1" y="0"/>
                      <a:pt x="1" y="265"/>
                      <a:pt x="164" y="265"/>
                    </a:cubicBezTo>
                    <a:cubicBezTo>
                      <a:pt x="170" y="265"/>
                      <a:pt x="177" y="265"/>
                      <a:pt x="184" y="264"/>
                    </a:cubicBezTo>
                    <a:cubicBezTo>
                      <a:pt x="191" y="265"/>
                      <a:pt x="198" y="265"/>
                      <a:pt x="205" y="265"/>
                    </a:cubicBezTo>
                    <a:cubicBezTo>
                      <a:pt x="368" y="265"/>
                      <a:pt x="368" y="0"/>
                      <a:pt x="205" y="0"/>
                    </a:cubicBezTo>
                    <a:cubicBezTo>
                      <a:pt x="198" y="0"/>
                      <a:pt x="191" y="1"/>
                      <a:pt x="184" y="2"/>
                    </a:cubicBezTo>
                    <a:cubicBezTo>
                      <a:pt x="177" y="1"/>
                      <a:pt x="170" y="0"/>
                      <a:pt x="16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4" name="Google Shape;8344;p33"/>
              <p:cNvSpPr/>
              <p:nvPr/>
            </p:nvSpPr>
            <p:spPr>
              <a:xfrm>
                <a:off x="1120375" y="1474375"/>
                <a:ext cx="7450" cy="6400"/>
              </a:xfrm>
              <a:custGeom>
                <a:rect b="b" l="l" r="r" t="t"/>
                <a:pathLst>
                  <a:path extrusionOk="0" h="256" w="298">
                    <a:moveTo>
                      <a:pt x="113" y="1"/>
                    </a:moveTo>
                    <a:cubicBezTo>
                      <a:pt x="50" y="1"/>
                      <a:pt x="0" y="57"/>
                      <a:pt x="0" y="133"/>
                    </a:cubicBezTo>
                    <a:cubicBezTo>
                      <a:pt x="0" y="205"/>
                      <a:pt x="59" y="256"/>
                      <a:pt x="124" y="256"/>
                    </a:cubicBezTo>
                    <a:cubicBezTo>
                      <a:pt x="155" y="256"/>
                      <a:pt x="187" y="244"/>
                      <a:pt x="214" y="217"/>
                    </a:cubicBezTo>
                    <a:cubicBezTo>
                      <a:pt x="298" y="145"/>
                      <a:pt x="250" y="2"/>
                      <a:pt x="131" y="2"/>
                    </a:cubicBezTo>
                    <a:cubicBezTo>
                      <a:pt x="125" y="1"/>
                      <a:pt x="119" y="1"/>
                      <a:pt x="11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5" name="Google Shape;8345;p33"/>
              <p:cNvSpPr/>
              <p:nvPr/>
            </p:nvSpPr>
            <p:spPr>
              <a:xfrm>
                <a:off x="1754675" y="1531525"/>
                <a:ext cx="7750" cy="6400"/>
              </a:xfrm>
              <a:custGeom>
                <a:rect b="b" l="l" r="r" t="t"/>
                <a:pathLst>
                  <a:path extrusionOk="0" h="256" w="310">
                    <a:moveTo>
                      <a:pt x="125" y="1"/>
                    </a:moveTo>
                    <a:cubicBezTo>
                      <a:pt x="60" y="1"/>
                      <a:pt x="0" y="57"/>
                      <a:pt x="0" y="133"/>
                    </a:cubicBezTo>
                    <a:cubicBezTo>
                      <a:pt x="0" y="205"/>
                      <a:pt x="65" y="256"/>
                      <a:pt x="133" y="256"/>
                    </a:cubicBezTo>
                    <a:cubicBezTo>
                      <a:pt x="166" y="256"/>
                      <a:pt x="199" y="244"/>
                      <a:pt x="227" y="217"/>
                    </a:cubicBezTo>
                    <a:cubicBezTo>
                      <a:pt x="310" y="145"/>
                      <a:pt x="250" y="2"/>
                      <a:pt x="143" y="2"/>
                    </a:cubicBezTo>
                    <a:cubicBezTo>
                      <a:pt x="137" y="1"/>
                      <a:pt x="131" y="1"/>
                      <a:pt x="12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6" name="Google Shape;8346;p33"/>
              <p:cNvSpPr/>
              <p:nvPr/>
            </p:nvSpPr>
            <p:spPr>
              <a:xfrm>
                <a:off x="1641050" y="1002925"/>
                <a:ext cx="7675" cy="6650"/>
              </a:xfrm>
              <a:custGeom>
                <a:rect b="b" l="l" r="r" t="t"/>
                <a:pathLst>
                  <a:path extrusionOk="0" h="266" w="307">
                    <a:moveTo>
                      <a:pt x="140" y="1"/>
                    </a:moveTo>
                    <a:cubicBezTo>
                      <a:pt x="69" y="1"/>
                      <a:pt x="9" y="60"/>
                      <a:pt x="9" y="132"/>
                    </a:cubicBezTo>
                    <a:cubicBezTo>
                      <a:pt x="1" y="212"/>
                      <a:pt x="64" y="266"/>
                      <a:pt x="132" y="266"/>
                    </a:cubicBezTo>
                    <a:cubicBezTo>
                      <a:pt x="164" y="266"/>
                      <a:pt x="197" y="254"/>
                      <a:pt x="223" y="227"/>
                    </a:cubicBezTo>
                    <a:cubicBezTo>
                      <a:pt x="307" y="144"/>
                      <a:pt x="259" y="1"/>
                      <a:pt x="14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7" name="Google Shape;8347;p33"/>
              <p:cNvSpPr/>
              <p:nvPr/>
            </p:nvSpPr>
            <p:spPr>
              <a:xfrm>
                <a:off x="1448075" y="2492100"/>
                <a:ext cx="7775" cy="6650"/>
              </a:xfrm>
              <a:custGeom>
                <a:rect b="b" l="l" r="r" t="t"/>
                <a:pathLst>
                  <a:path extrusionOk="0" h="266" w="311">
                    <a:moveTo>
                      <a:pt x="144" y="1"/>
                    </a:moveTo>
                    <a:cubicBezTo>
                      <a:pt x="72" y="1"/>
                      <a:pt x="13" y="60"/>
                      <a:pt x="1" y="132"/>
                    </a:cubicBezTo>
                    <a:cubicBezTo>
                      <a:pt x="1" y="212"/>
                      <a:pt x="67" y="266"/>
                      <a:pt x="135" y="266"/>
                    </a:cubicBezTo>
                    <a:cubicBezTo>
                      <a:pt x="167" y="266"/>
                      <a:pt x="200" y="254"/>
                      <a:pt x="227" y="227"/>
                    </a:cubicBezTo>
                    <a:cubicBezTo>
                      <a:pt x="310" y="155"/>
                      <a:pt x="263" y="13"/>
                      <a:pt x="14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8" name="Google Shape;8348;p33"/>
              <p:cNvSpPr/>
              <p:nvPr/>
            </p:nvSpPr>
            <p:spPr>
              <a:xfrm>
                <a:off x="1562550" y="2880800"/>
                <a:ext cx="9225" cy="6650"/>
              </a:xfrm>
              <a:custGeom>
                <a:rect b="b" l="l" r="r" t="t"/>
                <a:pathLst>
                  <a:path extrusionOk="0" h="266" w="369">
                    <a:moveTo>
                      <a:pt x="164" y="1"/>
                    </a:moveTo>
                    <a:cubicBezTo>
                      <a:pt x="1" y="1"/>
                      <a:pt x="1" y="265"/>
                      <a:pt x="164" y="265"/>
                    </a:cubicBezTo>
                    <a:cubicBezTo>
                      <a:pt x="171" y="265"/>
                      <a:pt x="177" y="265"/>
                      <a:pt x="184" y="264"/>
                    </a:cubicBezTo>
                    <a:cubicBezTo>
                      <a:pt x="191" y="265"/>
                      <a:pt x="198" y="265"/>
                      <a:pt x="205" y="265"/>
                    </a:cubicBezTo>
                    <a:cubicBezTo>
                      <a:pt x="368" y="265"/>
                      <a:pt x="368" y="1"/>
                      <a:pt x="205" y="1"/>
                    </a:cubicBezTo>
                    <a:cubicBezTo>
                      <a:pt x="198" y="1"/>
                      <a:pt x="191" y="1"/>
                      <a:pt x="184" y="2"/>
                    </a:cubicBezTo>
                    <a:cubicBezTo>
                      <a:pt x="177" y="1"/>
                      <a:pt x="171" y="1"/>
                      <a:pt x="16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9" name="Google Shape;8349;p33"/>
              <p:cNvSpPr/>
              <p:nvPr/>
            </p:nvSpPr>
            <p:spPr>
              <a:xfrm>
                <a:off x="2004500" y="2263775"/>
                <a:ext cx="9350" cy="6600"/>
              </a:xfrm>
              <a:custGeom>
                <a:rect b="b" l="l" r="r" t="t"/>
                <a:pathLst>
                  <a:path extrusionOk="0" h="264" w="374">
                    <a:moveTo>
                      <a:pt x="166" y="0"/>
                    </a:moveTo>
                    <a:cubicBezTo>
                      <a:pt x="0" y="0"/>
                      <a:pt x="4" y="264"/>
                      <a:pt x="176" y="264"/>
                    </a:cubicBezTo>
                    <a:cubicBezTo>
                      <a:pt x="180" y="264"/>
                      <a:pt x="183" y="264"/>
                      <a:pt x="187" y="263"/>
                    </a:cubicBezTo>
                    <a:cubicBezTo>
                      <a:pt x="191" y="264"/>
                      <a:pt x="195" y="264"/>
                      <a:pt x="198" y="264"/>
                    </a:cubicBezTo>
                    <a:cubicBezTo>
                      <a:pt x="371" y="264"/>
                      <a:pt x="374" y="0"/>
                      <a:pt x="208" y="0"/>
                    </a:cubicBezTo>
                    <a:cubicBezTo>
                      <a:pt x="202" y="0"/>
                      <a:pt x="195" y="1"/>
                      <a:pt x="187" y="2"/>
                    </a:cubicBezTo>
                    <a:cubicBezTo>
                      <a:pt x="180" y="1"/>
                      <a:pt x="173" y="0"/>
                      <a:pt x="16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0" name="Google Shape;8350;p33"/>
              <p:cNvSpPr/>
              <p:nvPr/>
            </p:nvSpPr>
            <p:spPr>
              <a:xfrm>
                <a:off x="1084350" y="2031025"/>
                <a:ext cx="7475" cy="6600"/>
              </a:xfrm>
              <a:custGeom>
                <a:rect b="b" l="l" r="r" t="t"/>
                <a:pathLst>
                  <a:path extrusionOk="0" h="264" w="299">
                    <a:moveTo>
                      <a:pt x="131" y="1"/>
                    </a:moveTo>
                    <a:cubicBezTo>
                      <a:pt x="60" y="1"/>
                      <a:pt x="0" y="60"/>
                      <a:pt x="0" y="132"/>
                    </a:cubicBezTo>
                    <a:cubicBezTo>
                      <a:pt x="0" y="206"/>
                      <a:pt x="64" y="264"/>
                      <a:pt x="130" y="264"/>
                    </a:cubicBezTo>
                    <a:cubicBezTo>
                      <a:pt x="160" y="264"/>
                      <a:pt x="189" y="253"/>
                      <a:pt x="215" y="227"/>
                    </a:cubicBezTo>
                    <a:cubicBezTo>
                      <a:pt x="298" y="144"/>
                      <a:pt x="251" y="1"/>
                      <a:pt x="13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1" name="Google Shape;8351;p33"/>
              <p:cNvSpPr/>
              <p:nvPr/>
            </p:nvSpPr>
            <p:spPr>
              <a:xfrm>
                <a:off x="1136450" y="2258750"/>
                <a:ext cx="7450" cy="6450"/>
              </a:xfrm>
              <a:custGeom>
                <a:rect b="b" l="l" r="r" t="t"/>
                <a:pathLst>
                  <a:path extrusionOk="0" h="258" w="298">
                    <a:moveTo>
                      <a:pt x="131" y="0"/>
                    </a:moveTo>
                    <a:cubicBezTo>
                      <a:pt x="60" y="0"/>
                      <a:pt x="0" y="48"/>
                      <a:pt x="0" y="131"/>
                    </a:cubicBezTo>
                    <a:cubicBezTo>
                      <a:pt x="0" y="206"/>
                      <a:pt x="64" y="258"/>
                      <a:pt x="131" y="258"/>
                    </a:cubicBezTo>
                    <a:cubicBezTo>
                      <a:pt x="160" y="258"/>
                      <a:pt x="189" y="248"/>
                      <a:pt x="214" y="226"/>
                    </a:cubicBezTo>
                    <a:cubicBezTo>
                      <a:pt x="298" y="143"/>
                      <a:pt x="250" y="0"/>
                      <a:pt x="13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2" name="Google Shape;8352;p33"/>
              <p:cNvSpPr/>
              <p:nvPr/>
            </p:nvSpPr>
            <p:spPr>
              <a:xfrm>
                <a:off x="2517275" y="1742000"/>
                <a:ext cx="7750" cy="6475"/>
              </a:xfrm>
              <a:custGeom>
                <a:rect b="b" l="l" r="r" t="t"/>
                <a:pathLst>
                  <a:path extrusionOk="0" h="259" w="310">
                    <a:moveTo>
                      <a:pt x="143" y="1"/>
                    </a:moveTo>
                    <a:cubicBezTo>
                      <a:pt x="60" y="1"/>
                      <a:pt x="0" y="60"/>
                      <a:pt x="0" y="132"/>
                    </a:cubicBezTo>
                    <a:cubicBezTo>
                      <a:pt x="0" y="207"/>
                      <a:pt x="70" y="258"/>
                      <a:pt x="140" y="258"/>
                    </a:cubicBezTo>
                    <a:cubicBezTo>
                      <a:pt x="171" y="258"/>
                      <a:pt x="201" y="249"/>
                      <a:pt x="226" y="227"/>
                    </a:cubicBezTo>
                    <a:cubicBezTo>
                      <a:pt x="310" y="144"/>
                      <a:pt x="250" y="1"/>
                      <a:pt x="1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3" name="Google Shape;8353;p33"/>
              <p:cNvSpPr/>
              <p:nvPr/>
            </p:nvSpPr>
            <p:spPr>
              <a:xfrm>
                <a:off x="2397900" y="1508950"/>
                <a:ext cx="6875" cy="6575"/>
              </a:xfrm>
              <a:custGeom>
                <a:rect b="b" l="l" r="r" t="t"/>
                <a:pathLst>
                  <a:path extrusionOk="0" h="263" w="275">
                    <a:moveTo>
                      <a:pt x="144" y="0"/>
                    </a:moveTo>
                    <a:cubicBezTo>
                      <a:pt x="60" y="0"/>
                      <a:pt x="1" y="60"/>
                      <a:pt x="1" y="131"/>
                    </a:cubicBezTo>
                    <a:cubicBezTo>
                      <a:pt x="1" y="203"/>
                      <a:pt x="60" y="262"/>
                      <a:pt x="144" y="262"/>
                    </a:cubicBezTo>
                    <a:cubicBezTo>
                      <a:pt x="215" y="262"/>
                      <a:pt x="275" y="203"/>
                      <a:pt x="275" y="131"/>
                    </a:cubicBezTo>
                    <a:cubicBezTo>
                      <a:pt x="275" y="60"/>
                      <a:pt x="215" y="0"/>
                      <a:pt x="14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4" name="Google Shape;8354;p33"/>
              <p:cNvSpPr/>
              <p:nvPr/>
            </p:nvSpPr>
            <p:spPr>
              <a:xfrm>
                <a:off x="2788725" y="1418150"/>
                <a:ext cx="7475" cy="6675"/>
              </a:xfrm>
              <a:custGeom>
                <a:rect b="b" l="l" r="r" t="t"/>
                <a:pathLst>
                  <a:path extrusionOk="0" h="267" w="299">
                    <a:moveTo>
                      <a:pt x="132" y="1"/>
                    </a:moveTo>
                    <a:cubicBezTo>
                      <a:pt x="60" y="1"/>
                      <a:pt x="1" y="60"/>
                      <a:pt x="1" y="132"/>
                    </a:cubicBezTo>
                    <a:cubicBezTo>
                      <a:pt x="1" y="213"/>
                      <a:pt x="61" y="266"/>
                      <a:pt x="126" y="266"/>
                    </a:cubicBezTo>
                    <a:cubicBezTo>
                      <a:pt x="156" y="266"/>
                      <a:pt x="188" y="254"/>
                      <a:pt x="215" y="227"/>
                    </a:cubicBezTo>
                    <a:cubicBezTo>
                      <a:pt x="298" y="156"/>
                      <a:pt x="251" y="13"/>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5" name="Google Shape;8355;p33"/>
              <p:cNvSpPr/>
              <p:nvPr/>
            </p:nvSpPr>
            <p:spPr>
              <a:xfrm>
                <a:off x="2573225" y="1144925"/>
                <a:ext cx="7775" cy="6450"/>
              </a:xfrm>
              <a:custGeom>
                <a:rect b="b" l="l" r="r" t="t"/>
                <a:pathLst>
                  <a:path extrusionOk="0" h="258" w="311">
                    <a:moveTo>
                      <a:pt x="132" y="0"/>
                    </a:moveTo>
                    <a:cubicBezTo>
                      <a:pt x="60" y="0"/>
                      <a:pt x="1" y="48"/>
                      <a:pt x="1" y="131"/>
                    </a:cubicBezTo>
                    <a:cubicBezTo>
                      <a:pt x="1" y="206"/>
                      <a:pt x="64" y="257"/>
                      <a:pt x="131" y="257"/>
                    </a:cubicBezTo>
                    <a:cubicBezTo>
                      <a:pt x="160" y="257"/>
                      <a:pt x="190" y="248"/>
                      <a:pt x="215" y="226"/>
                    </a:cubicBezTo>
                    <a:cubicBezTo>
                      <a:pt x="310" y="143"/>
                      <a:pt x="251" y="0"/>
                      <a:pt x="13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6" name="Google Shape;8356;p33"/>
              <p:cNvSpPr/>
              <p:nvPr/>
            </p:nvSpPr>
            <p:spPr>
              <a:xfrm>
                <a:off x="3230150" y="1622050"/>
                <a:ext cx="7475" cy="6650"/>
              </a:xfrm>
              <a:custGeom>
                <a:rect b="b" l="l" r="r" t="t"/>
                <a:pathLst>
                  <a:path extrusionOk="0" h="266" w="299">
                    <a:moveTo>
                      <a:pt x="132" y="1"/>
                    </a:moveTo>
                    <a:cubicBezTo>
                      <a:pt x="60" y="1"/>
                      <a:pt x="1" y="60"/>
                      <a:pt x="1" y="132"/>
                    </a:cubicBezTo>
                    <a:cubicBezTo>
                      <a:pt x="1" y="212"/>
                      <a:pt x="61" y="266"/>
                      <a:pt x="126" y="266"/>
                    </a:cubicBezTo>
                    <a:cubicBezTo>
                      <a:pt x="156" y="266"/>
                      <a:pt x="188" y="254"/>
                      <a:pt x="215" y="227"/>
                    </a:cubicBezTo>
                    <a:cubicBezTo>
                      <a:pt x="298" y="144"/>
                      <a:pt x="251" y="13"/>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7" name="Google Shape;8357;p33"/>
              <p:cNvSpPr/>
              <p:nvPr/>
            </p:nvSpPr>
            <p:spPr>
              <a:xfrm>
                <a:off x="3298900" y="1128550"/>
                <a:ext cx="7475" cy="6500"/>
              </a:xfrm>
              <a:custGeom>
                <a:rect b="b" l="l" r="r" t="t"/>
                <a:pathLst>
                  <a:path extrusionOk="0" h="260" w="299">
                    <a:moveTo>
                      <a:pt x="144" y="0"/>
                    </a:moveTo>
                    <a:cubicBezTo>
                      <a:pt x="61" y="0"/>
                      <a:pt x="1" y="60"/>
                      <a:pt x="1" y="131"/>
                    </a:cubicBezTo>
                    <a:cubicBezTo>
                      <a:pt x="1" y="212"/>
                      <a:pt x="67" y="260"/>
                      <a:pt x="132" y="260"/>
                    </a:cubicBezTo>
                    <a:cubicBezTo>
                      <a:pt x="162" y="260"/>
                      <a:pt x="192" y="249"/>
                      <a:pt x="215" y="226"/>
                    </a:cubicBezTo>
                    <a:cubicBezTo>
                      <a:pt x="299" y="143"/>
                      <a:pt x="251" y="12"/>
                      <a:pt x="14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8" name="Google Shape;8358;p33"/>
              <p:cNvSpPr/>
              <p:nvPr/>
            </p:nvSpPr>
            <p:spPr>
              <a:xfrm>
                <a:off x="3527800" y="2197100"/>
                <a:ext cx="7775" cy="6375"/>
              </a:xfrm>
              <a:custGeom>
                <a:rect b="b" l="l" r="r" t="t"/>
                <a:pathLst>
                  <a:path extrusionOk="0" h="255" w="311">
                    <a:moveTo>
                      <a:pt x="125" y="0"/>
                    </a:moveTo>
                    <a:cubicBezTo>
                      <a:pt x="61" y="0"/>
                      <a:pt x="1" y="55"/>
                      <a:pt x="1" y="121"/>
                    </a:cubicBezTo>
                    <a:cubicBezTo>
                      <a:pt x="1" y="201"/>
                      <a:pt x="67" y="255"/>
                      <a:pt x="135" y="255"/>
                    </a:cubicBezTo>
                    <a:cubicBezTo>
                      <a:pt x="167" y="255"/>
                      <a:pt x="200" y="243"/>
                      <a:pt x="227" y="216"/>
                    </a:cubicBezTo>
                    <a:cubicBezTo>
                      <a:pt x="310" y="144"/>
                      <a:pt x="251" y="2"/>
                      <a:pt x="144" y="2"/>
                    </a:cubicBezTo>
                    <a:cubicBezTo>
                      <a:pt x="138" y="1"/>
                      <a:pt x="131" y="0"/>
                      <a:pt x="12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9" name="Google Shape;8359;p33"/>
              <p:cNvSpPr/>
              <p:nvPr/>
            </p:nvSpPr>
            <p:spPr>
              <a:xfrm>
                <a:off x="3902050" y="2461450"/>
                <a:ext cx="7675" cy="6650"/>
              </a:xfrm>
              <a:custGeom>
                <a:rect b="b" l="l" r="r" t="t"/>
                <a:pathLst>
                  <a:path extrusionOk="0" h="266" w="307">
                    <a:moveTo>
                      <a:pt x="140" y="0"/>
                    </a:moveTo>
                    <a:cubicBezTo>
                      <a:pt x="68" y="0"/>
                      <a:pt x="9" y="60"/>
                      <a:pt x="9" y="131"/>
                    </a:cubicBezTo>
                    <a:cubicBezTo>
                      <a:pt x="1" y="212"/>
                      <a:pt x="64" y="265"/>
                      <a:pt x="131" y="265"/>
                    </a:cubicBezTo>
                    <a:cubicBezTo>
                      <a:pt x="163" y="265"/>
                      <a:pt x="196" y="253"/>
                      <a:pt x="223" y="226"/>
                    </a:cubicBezTo>
                    <a:cubicBezTo>
                      <a:pt x="307" y="143"/>
                      <a:pt x="259" y="0"/>
                      <a:pt x="14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0" name="Google Shape;8360;p33"/>
              <p:cNvSpPr/>
              <p:nvPr/>
            </p:nvSpPr>
            <p:spPr>
              <a:xfrm>
                <a:off x="3531375" y="2052175"/>
                <a:ext cx="7475" cy="6650"/>
              </a:xfrm>
              <a:custGeom>
                <a:rect b="b" l="l" r="r" t="t"/>
                <a:pathLst>
                  <a:path extrusionOk="0" h="266" w="299">
                    <a:moveTo>
                      <a:pt x="132" y="0"/>
                    </a:moveTo>
                    <a:cubicBezTo>
                      <a:pt x="60" y="0"/>
                      <a:pt x="1" y="60"/>
                      <a:pt x="1" y="131"/>
                    </a:cubicBezTo>
                    <a:cubicBezTo>
                      <a:pt x="1" y="212"/>
                      <a:pt x="61" y="265"/>
                      <a:pt x="126" y="265"/>
                    </a:cubicBezTo>
                    <a:cubicBezTo>
                      <a:pt x="156" y="265"/>
                      <a:pt x="188" y="253"/>
                      <a:pt x="215" y="226"/>
                    </a:cubicBezTo>
                    <a:cubicBezTo>
                      <a:pt x="298" y="143"/>
                      <a:pt x="251" y="0"/>
                      <a:pt x="13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1" name="Google Shape;8361;p33"/>
              <p:cNvSpPr/>
              <p:nvPr/>
            </p:nvSpPr>
            <p:spPr>
              <a:xfrm>
                <a:off x="1701100" y="2387900"/>
                <a:ext cx="14900" cy="12800"/>
              </a:xfrm>
              <a:custGeom>
                <a:rect b="b" l="l" r="r" t="t"/>
                <a:pathLst>
                  <a:path extrusionOk="0" h="512" w="596">
                    <a:moveTo>
                      <a:pt x="253" y="1"/>
                    </a:moveTo>
                    <a:cubicBezTo>
                      <a:pt x="109" y="1"/>
                      <a:pt x="0" y="115"/>
                      <a:pt x="0" y="251"/>
                    </a:cubicBezTo>
                    <a:cubicBezTo>
                      <a:pt x="0" y="407"/>
                      <a:pt x="130" y="512"/>
                      <a:pt x="261" y="512"/>
                    </a:cubicBezTo>
                    <a:cubicBezTo>
                      <a:pt x="321" y="512"/>
                      <a:pt x="381" y="490"/>
                      <a:pt x="429" y="442"/>
                    </a:cubicBezTo>
                    <a:cubicBezTo>
                      <a:pt x="596" y="275"/>
                      <a:pt x="488" y="1"/>
                      <a:pt x="274" y="1"/>
                    </a:cubicBezTo>
                    <a:cubicBezTo>
                      <a:pt x="267" y="1"/>
                      <a:pt x="260" y="1"/>
                      <a:pt x="25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2" name="Google Shape;8362;p33"/>
              <p:cNvSpPr/>
              <p:nvPr/>
            </p:nvSpPr>
            <p:spPr>
              <a:xfrm>
                <a:off x="864375" y="3061525"/>
                <a:ext cx="14925" cy="12800"/>
              </a:xfrm>
              <a:custGeom>
                <a:rect b="b" l="l" r="r" t="t"/>
                <a:pathLst>
                  <a:path extrusionOk="0" h="512" w="597">
                    <a:moveTo>
                      <a:pt x="275" y="0"/>
                    </a:moveTo>
                    <a:cubicBezTo>
                      <a:pt x="132" y="0"/>
                      <a:pt x="13" y="107"/>
                      <a:pt x="1" y="262"/>
                    </a:cubicBezTo>
                    <a:cubicBezTo>
                      <a:pt x="1" y="409"/>
                      <a:pt x="129" y="511"/>
                      <a:pt x="260" y="511"/>
                    </a:cubicBezTo>
                    <a:cubicBezTo>
                      <a:pt x="320" y="511"/>
                      <a:pt x="381" y="490"/>
                      <a:pt x="429" y="441"/>
                    </a:cubicBezTo>
                    <a:cubicBezTo>
                      <a:pt x="596" y="286"/>
                      <a:pt x="489" y="12"/>
                      <a:pt x="27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3" name="Google Shape;8363;p33"/>
              <p:cNvSpPr/>
              <p:nvPr/>
            </p:nvSpPr>
            <p:spPr>
              <a:xfrm>
                <a:off x="1461175" y="1886075"/>
                <a:ext cx="14925" cy="12850"/>
              </a:xfrm>
              <a:custGeom>
                <a:rect b="b" l="l" r="r" t="t"/>
                <a:pathLst>
                  <a:path extrusionOk="0" h="514" w="597">
                    <a:moveTo>
                      <a:pt x="263" y="1"/>
                    </a:moveTo>
                    <a:cubicBezTo>
                      <a:pt x="120" y="1"/>
                      <a:pt x="1" y="120"/>
                      <a:pt x="1" y="262"/>
                    </a:cubicBezTo>
                    <a:cubicBezTo>
                      <a:pt x="1" y="415"/>
                      <a:pt x="120" y="514"/>
                      <a:pt x="249" y="514"/>
                    </a:cubicBezTo>
                    <a:cubicBezTo>
                      <a:pt x="311" y="514"/>
                      <a:pt x="375" y="491"/>
                      <a:pt x="429" y="441"/>
                    </a:cubicBezTo>
                    <a:cubicBezTo>
                      <a:pt x="596" y="286"/>
                      <a:pt x="489" y="12"/>
                      <a:pt x="26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4" name="Google Shape;8364;p33"/>
              <p:cNvSpPr/>
              <p:nvPr/>
            </p:nvSpPr>
            <p:spPr>
              <a:xfrm>
                <a:off x="1077500" y="1742000"/>
                <a:ext cx="14900" cy="12800"/>
              </a:xfrm>
              <a:custGeom>
                <a:rect b="b" l="l" r="r" t="t"/>
                <a:pathLst>
                  <a:path extrusionOk="0" h="512" w="596">
                    <a:moveTo>
                      <a:pt x="274" y="1"/>
                    </a:moveTo>
                    <a:cubicBezTo>
                      <a:pt x="120" y="1"/>
                      <a:pt x="1" y="108"/>
                      <a:pt x="1" y="263"/>
                    </a:cubicBezTo>
                    <a:cubicBezTo>
                      <a:pt x="1" y="410"/>
                      <a:pt x="129" y="512"/>
                      <a:pt x="260" y="512"/>
                    </a:cubicBezTo>
                    <a:cubicBezTo>
                      <a:pt x="320" y="512"/>
                      <a:pt x="381" y="490"/>
                      <a:pt x="429" y="441"/>
                    </a:cubicBezTo>
                    <a:cubicBezTo>
                      <a:pt x="596" y="287"/>
                      <a:pt x="489" y="13"/>
                      <a:pt x="27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5" name="Google Shape;8365;p33"/>
              <p:cNvSpPr/>
              <p:nvPr/>
            </p:nvSpPr>
            <p:spPr>
              <a:xfrm>
                <a:off x="1835050" y="1697075"/>
                <a:ext cx="14900" cy="12775"/>
              </a:xfrm>
              <a:custGeom>
                <a:rect b="b" l="l" r="r" t="t"/>
                <a:pathLst>
                  <a:path extrusionOk="0" h="511" w="596">
                    <a:moveTo>
                      <a:pt x="274" y="0"/>
                    </a:moveTo>
                    <a:cubicBezTo>
                      <a:pt x="119" y="0"/>
                      <a:pt x="0" y="107"/>
                      <a:pt x="0" y="250"/>
                    </a:cubicBezTo>
                    <a:cubicBezTo>
                      <a:pt x="0" y="406"/>
                      <a:pt x="130" y="511"/>
                      <a:pt x="261" y="511"/>
                    </a:cubicBezTo>
                    <a:cubicBezTo>
                      <a:pt x="320" y="511"/>
                      <a:pt x="380" y="489"/>
                      <a:pt x="429" y="441"/>
                    </a:cubicBezTo>
                    <a:cubicBezTo>
                      <a:pt x="595" y="286"/>
                      <a:pt x="488" y="12"/>
                      <a:pt x="27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6" name="Google Shape;8366;p33"/>
              <p:cNvSpPr/>
              <p:nvPr/>
            </p:nvSpPr>
            <p:spPr>
              <a:xfrm>
                <a:off x="2043100" y="1415175"/>
                <a:ext cx="14900" cy="12800"/>
              </a:xfrm>
              <a:custGeom>
                <a:rect b="b" l="l" r="r" t="t"/>
                <a:pathLst>
                  <a:path extrusionOk="0" h="512" w="596">
                    <a:moveTo>
                      <a:pt x="262" y="1"/>
                    </a:moveTo>
                    <a:cubicBezTo>
                      <a:pt x="120" y="1"/>
                      <a:pt x="1" y="108"/>
                      <a:pt x="1" y="251"/>
                    </a:cubicBezTo>
                    <a:cubicBezTo>
                      <a:pt x="1" y="406"/>
                      <a:pt x="124" y="511"/>
                      <a:pt x="256" y="511"/>
                    </a:cubicBezTo>
                    <a:cubicBezTo>
                      <a:pt x="316" y="511"/>
                      <a:pt x="377" y="490"/>
                      <a:pt x="429" y="441"/>
                    </a:cubicBezTo>
                    <a:cubicBezTo>
                      <a:pt x="596" y="287"/>
                      <a:pt x="489" y="13"/>
                      <a:pt x="26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7" name="Google Shape;8367;p33"/>
              <p:cNvSpPr/>
              <p:nvPr/>
            </p:nvSpPr>
            <p:spPr>
              <a:xfrm>
                <a:off x="1567450" y="1319325"/>
                <a:ext cx="14900" cy="12700"/>
              </a:xfrm>
              <a:custGeom>
                <a:rect b="b" l="l" r="r" t="t"/>
                <a:pathLst>
                  <a:path extrusionOk="0" h="508" w="596">
                    <a:moveTo>
                      <a:pt x="243" y="0"/>
                    </a:moveTo>
                    <a:cubicBezTo>
                      <a:pt x="109" y="0"/>
                      <a:pt x="0" y="115"/>
                      <a:pt x="0" y="251"/>
                    </a:cubicBezTo>
                    <a:cubicBezTo>
                      <a:pt x="0" y="404"/>
                      <a:pt x="120" y="508"/>
                      <a:pt x="249" y="508"/>
                    </a:cubicBezTo>
                    <a:cubicBezTo>
                      <a:pt x="311" y="508"/>
                      <a:pt x="375" y="484"/>
                      <a:pt x="429" y="430"/>
                    </a:cubicBezTo>
                    <a:cubicBezTo>
                      <a:pt x="596" y="275"/>
                      <a:pt x="488" y="1"/>
                      <a:pt x="262" y="1"/>
                    </a:cubicBezTo>
                    <a:cubicBezTo>
                      <a:pt x="256" y="1"/>
                      <a:pt x="249" y="0"/>
                      <a:pt x="24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8" name="Google Shape;8368;p33"/>
              <p:cNvSpPr/>
              <p:nvPr/>
            </p:nvSpPr>
            <p:spPr>
              <a:xfrm>
                <a:off x="2514000" y="1936950"/>
                <a:ext cx="14900" cy="12575"/>
              </a:xfrm>
              <a:custGeom>
                <a:rect b="b" l="l" r="r" t="t"/>
                <a:pathLst>
                  <a:path extrusionOk="0" h="503" w="596">
                    <a:moveTo>
                      <a:pt x="253" y="1"/>
                    </a:moveTo>
                    <a:cubicBezTo>
                      <a:pt x="108" y="1"/>
                      <a:pt x="0" y="115"/>
                      <a:pt x="0" y="252"/>
                    </a:cubicBezTo>
                    <a:cubicBezTo>
                      <a:pt x="0" y="404"/>
                      <a:pt x="120" y="503"/>
                      <a:pt x="249" y="503"/>
                    </a:cubicBezTo>
                    <a:cubicBezTo>
                      <a:pt x="311" y="503"/>
                      <a:pt x="375" y="480"/>
                      <a:pt x="429" y="430"/>
                    </a:cubicBezTo>
                    <a:cubicBezTo>
                      <a:pt x="596" y="275"/>
                      <a:pt x="488" y="2"/>
                      <a:pt x="274" y="2"/>
                    </a:cubicBezTo>
                    <a:cubicBezTo>
                      <a:pt x="267" y="1"/>
                      <a:pt x="260" y="1"/>
                      <a:pt x="25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9" name="Google Shape;8369;p33"/>
              <p:cNvSpPr/>
              <p:nvPr/>
            </p:nvSpPr>
            <p:spPr>
              <a:xfrm>
                <a:off x="3094125" y="1260400"/>
                <a:ext cx="14900" cy="12850"/>
              </a:xfrm>
              <a:custGeom>
                <a:rect b="b" l="l" r="r" t="t"/>
                <a:pathLst>
                  <a:path extrusionOk="0" h="514" w="596">
                    <a:moveTo>
                      <a:pt x="274" y="1"/>
                    </a:moveTo>
                    <a:cubicBezTo>
                      <a:pt x="131" y="1"/>
                      <a:pt x="12" y="120"/>
                      <a:pt x="0" y="263"/>
                    </a:cubicBezTo>
                    <a:cubicBezTo>
                      <a:pt x="0" y="415"/>
                      <a:pt x="126" y="514"/>
                      <a:pt x="254" y="514"/>
                    </a:cubicBezTo>
                    <a:cubicBezTo>
                      <a:pt x="316" y="514"/>
                      <a:pt x="379" y="491"/>
                      <a:pt x="429" y="441"/>
                    </a:cubicBezTo>
                    <a:cubicBezTo>
                      <a:pt x="596" y="286"/>
                      <a:pt x="489" y="13"/>
                      <a:pt x="27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0" name="Google Shape;8370;p33"/>
              <p:cNvSpPr/>
              <p:nvPr/>
            </p:nvSpPr>
            <p:spPr>
              <a:xfrm>
                <a:off x="2049650" y="2034300"/>
                <a:ext cx="14900" cy="12800"/>
              </a:xfrm>
              <a:custGeom>
                <a:rect b="b" l="l" r="r" t="t"/>
                <a:pathLst>
                  <a:path extrusionOk="0" h="512" w="596">
                    <a:moveTo>
                      <a:pt x="274" y="1"/>
                    </a:moveTo>
                    <a:cubicBezTo>
                      <a:pt x="131" y="1"/>
                      <a:pt x="12" y="108"/>
                      <a:pt x="0" y="251"/>
                    </a:cubicBezTo>
                    <a:cubicBezTo>
                      <a:pt x="0" y="406"/>
                      <a:pt x="130" y="511"/>
                      <a:pt x="265" y="511"/>
                    </a:cubicBezTo>
                    <a:cubicBezTo>
                      <a:pt x="326" y="511"/>
                      <a:pt x="389" y="490"/>
                      <a:pt x="441" y="441"/>
                    </a:cubicBezTo>
                    <a:cubicBezTo>
                      <a:pt x="596" y="287"/>
                      <a:pt x="501" y="13"/>
                      <a:pt x="27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1" name="Google Shape;8371;p33"/>
              <p:cNvSpPr/>
              <p:nvPr/>
            </p:nvSpPr>
            <p:spPr>
              <a:xfrm>
                <a:off x="2491075" y="3399650"/>
                <a:ext cx="14900" cy="12800"/>
              </a:xfrm>
              <a:custGeom>
                <a:rect b="b" l="l" r="r" t="t"/>
                <a:pathLst>
                  <a:path extrusionOk="0" h="512" w="596">
                    <a:moveTo>
                      <a:pt x="274" y="1"/>
                    </a:moveTo>
                    <a:cubicBezTo>
                      <a:pt x="131" y="1"/>
                      <a:pt x="12" y="108"/>
                      <a:pt x="0" y="251"/>
                    </a:cubicBezTo>
                    <a:cubicBezTo>
                      <a:pt x="0" y="406"/>
                      <a:pt x="130" y="511"/>
                      <a:pt x="265" y="511"/>
                    </a:cubicBezTo>
                    <a:cubicBezTo>
                      <a:pt x="326" y="511"/>
                      <a:pt x="389" y="490"/>
                      <a:pt x="441" y="441"/>
                    </a:cubicBezTo>
                    <a:cubicBezTo>
                      <a:pt x="596" y="286"/>
                      <a:pt x="500" y="13"/>
                      <a:pt x="27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2" name="Google Shape;8372;p33"/>
              <p:cNvSpPr/>
              <p:nvPr/>
            </p:nvSpPr>
            <p:spPr>
              <a:xfrm>
                <a:off x="2840525" y="3715475"/>
                <a:ext cx="14900" cy="12800"/>
              </a:xfrm>
              <a:custGeom>
                <a:rect b="b" l="l" r="r" t="t"/>
                <a:pathLst>
                  <a:path extrusionOk="0" h="512" w="596">
                    <a:moveTo>
                      <a:pt x="262" y="0"/>
                    </a:moveTo>
                    <a:cubicBezTo>
                      <a:pt x="119" y="0"/>
                      <a:pt x="0" y="107"/>
                      <a:pt x="0" y="262"/>
                    </a:cubicBezTo>
                    <a:cubicBezTo>
                      <a:pt x="0" y="409"/>
                      <a:pt x="129" y="511"/>
                      <a:pt x="260" y="511"/>
                    </a:cubicBezTo>
                    <a:cubicBezTo>
                      <a:pt x="320" y="511"/>
                      <a:pt x="380" y="489"/>
                      <a:pt x="429" y="441"/>
                    </a:cubicBezTo>
                    <a:cubicBezTo>
                      <a:pt x="596" y="286"/>
                      <a:pt x="489" y="12"/>
                      <a:pt x="2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3" name="Google Shape;8373;p33"/>
              <p:cNvSpPr/>
              <p:nvPr/>
            </p:nvSpPr>
            <p:spPr>
              <a:xfrm>
                <a:off x="2212775" y="4039900"/>
                <a:ext cx="14900" cy="12800"/>
              </a:xfrm>
              <a:custGeom>
                <a:rect b="b" l="l" r="r" t="t"/>
                <a:pathLst>
                  <a:path extrusionOk="0" h="512" w="596">
                    <a:moveTo>
                      <a:pt x="262" y="1"/>
                    </a:moveTo>
                    <a:cubicBezTo>
                      <a:pt x="119" y="1"/>
                      <a:pt x="0" y="108"/>
                      <a:pt x="0" y="263"/>
                    </a:cubicBezTo>
                    <a:cubicBezTo>
                      <a:pt x="0" y="410"/>
                      <a:pt x="129" y="512"/>
                      <a:pt x="259" y="512"/>
                    </a:cubicBezTo>
                    <a:cubicBezTo>
                      <a:pt x="319" y="512"/>
                      <a:pt x="380" y="490"/>
                      <a:pt x="429" y="442"/>
                    </a:cubicBezTo>
                    <a:cubicBezTo>
                      <a:pt x="595" y="287"/>
                      <a:pt x="488" y="13"/>
                      <a:pt x="26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4" name="Google Shape;8374;p33"/>
              <p:cNvSpPr/>
              <p:nvPr/>
            </p:nvSpPr>
            <p:spPr>
              <a:xfrm>
                <a:off x="3233425" y="3608875"/>
                <a:ext cx="14900" cy="12600"/>
              </a:xfrm>
              <a:custGeom>
                <a:rect b="b" l="l" r="r" t="t"/>
                <a:pathLst>
                  <a:path extrusionOk="0" h="504" w="596">
                    <a:moveTo>
                      <a:pt x="255" y="1"/>
                    </a:moveTo>
                    <a:cubicBezTo>
                      <a:pt x="121" y="1"/>
                      <a:pt x="12" y="116"/>
                      <a:pt x="1" y="252"/>
                    </a:cubicBezTo>
                    <a:cubicBezTo>
                      <a:pt x="1" y="405"/>
                      <a:pt x="126" y="503"/>
                      <a:pt x="255" y="503"/>
                    </a:cubicBezTo>
                    <a:cubicBezTo>
                      <a:pt x="316" y="503"/>
                      <a:pt x="379" y="481"/>
                      <a:pt x="429" y="430"/>
                    </a:cubicBezTo>
                    <a:cubicBezTo>
                      <a:pt x="596" y="276"/>
                      <a:pt x="489" y="14"/>
                      <a:pt x="274" y="2"/>
                    </a:cubicBezTo>
                    <a:cubicBezTo>
                      <a:pt x="268" y="1"/>
                      <a:pt x="261" y="1"/>
                      <a:pt x="25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5" name="Google Shape;8375;p33"/>
              <p:cNvSpPr/>
              <p:nvPr/>
            </p:nvSpPr>
            <p:spPr>
              <a:xfrm>
                <a:off x="3660575" y="3771725"/>
                <a:ext cx="14900" cy="12775"/>
              </a:xfrm>
              <a:custGeom>
                <a:rect b="b" l="l" r="r" t="t"/>
                <a:pathLst>
                  <a:path extrusionOk="0" h="511" w="596">
                    <a:moveTo>
                      <a:pt x="262" y="0"/>
                    </a:moveTo>
                    <a:cubicBezTo>
                      <a:pt x="119" y="0"/>
                      <a:pt x="0" y="108"/>
                      <a:pt x="0" y="251"/>
                    </a:cubicBezTo>
                    <a:cubicBezTo>
                      <a:pt x="0" y="406"/>
                      <a:pt x="124" y="511"/>
                      <a:pt x="256" y="511"/>
                    </a:cubicBezTo>
                    <a:cubicBezTo>
                      <a:pt x="315" y="511"/>
                      <a:pt x="377" y="489"/>
                      <a:pt x="429" y="441"/>
                    </a:cubicBezTo>
                    <a:cubicBezTo>
                      <a:pt x="595" y="286"/>
                      <a:pt x="488" y="12"/>
                      <a:pt x="2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6" name="Google Shape;8376;p33"/>
              <p:cNvSpPr/>
              <p:nvPr/>
            </p:nvSpPr>
            <p:spPr>
              <a:xfrm>
                <a:off x="2879225" y="3022800"/>
                <a:ext cx="14900" cy="12800"/>
              </a:xfrm>
              <a:custGeom>
                <a:rect b="b" l="l" r="r" t="t"/>
                <a:pathLst>
                  <a:path extrusionOk="0" h="512" w="596">
                    <a:moveTo>
                      <a:pt x="253" y="1"/>
                    </a:moveTo>
                    <a:cubicBezTo>
                      <a:pt x="108" y="1"/>
                      <a:pt x="0" y="115"/>
                      <a:pt x="0" y="251"/>
                    </a:cubicBezTo>
                    <a:cubicBezTo>
                      <a:pt x="0" y="407"/>
                      <a:pt x="130" y="512"/>
                      <a:pt x="261" y="512"/>
                    </a:cubicBezTo>
                    <a:cubicBezTo>
                      <a:pt x="321" y="512"/>
                      <a:pt x="380" y="490"/>
                      <a:pt x="429" y="442"/>
                    </a:cubicBezTo>
                    <a:cubicBezTo>
                      <a:pt x="595" y="287"/>
                      <a:pt x="500" y="1"/>
                      <a:pt x="274" y="1"/>
                    </a:cubicBezTo>
                    <a:cubicBezTo>
                      <a:pt x="267" y="1"/>
                      <a:pt x="260" y="1"/>
                      <a:pt x="25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7" name="Google Shape;8377;p33"/>
              <p:cNvSpPr/>
              <p:nvPr/>
            </p:nvSpPr>
            <p:spPr>
              <a:xfrm>
                <a:off x="2879225" y="3450525"/>
                <a:ext cx="14900" cy="12825"/>
              </a:xfrm>
              <a:custGeom>
                <a:rect b="b" l="l" r="r" t="t"/>
                <a:pathLst>
                  <a:path extrusionOk="0" h="513" w="596">
                    <a:moveTo>
                      <a:pt x="253" y="1"/>
                    </a:moveTo>
                    <a:cubicBezTo>
                      <a:pt x="108" y="1"/>
                      <a:pt x="0" y="115"/>
                      <a:pt x="0" y="252"/>
                    </a:cubicBezTo>
                    <a:cubicBezTo>
                      <a:pt x="0" y="407"/>
                      <a:pt x="130" y="512"/>
                      <a:pt x="261" y="512"/>
                    </a:cubicBezTo>
                    <a:cubicBezTo>
                      <a:pt x="321" y="512"/>
                      <a:pt x="380" y="491"/>
                      <a:pt x="429" y="442"/>
                    </a:cubicBezTo>
                    <a:cubicBezTo>
                      <a:pt x="595" y="287"/>
                      <a:pt x="488" y="14"/>
                      <a:pt x="274" y="2"/>
                    </a:cubicBezTo>
                    <a:cubicBezTo>
                      <a:pt x="267" y="1"/>
                      <a:pt x="260" y="1"/>
                      <a:pt x="25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8" name="Google Shape;8378;p33"/>
              <p:cNvSpPr/>
              <p:nvPr/>
            </p:nvSpPr>
            <p:spPr>
              <a:xfrm>
                <a:off x="3305175" y="3364825"/>
                <a:ext cx="14900" cy="12850"/>
              </a:xfrm>
              <a:custGeom>
                <a:rect b="b" l="l" r="r" t="t"/>
                <a:pathLst>
                  <a:path extrusionOk="0" h="514" w="596">
                    <a:moveTo>
                      <a:pt x="274" y="1"/>
                    </a:moveTo>
                    <a:cubicBezTo>
                      <a:pt x="119" y="1"/>
                      <a:pt x="0" y="120"/>
                      <a:pt x="0" y="263"/>
                    </a:cubicBezTo>
                    <a:cubicBezTo>
                      <a:pt x="0" y="416"/>
                      <a:pt x="125" y="514"/>
                      <a:pt x="258" y="514"/>
                    </a:cubicBezTo>
                    <a:cubicBezTo>
                      <a:pt x="321" y="514"/>
                      <a:pt x="387" y="491"/>
                      <a:pt x="441" y="441"/>
                    </a:cubicBezTo>
                    <a:cubicBezTo>
                      <a:pt x="595" y="286"/>
                      <a:pt x="488" y="13"/>
                      <a:pt x="27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9" name="Google Shape;8379;p33"/>
              <p:cNvSpPr/>
              <p:nvPr/>
            </p:nvSpPr>
            <p:spPr>
              <a:xfrm>
                <a:off x="4574375" y="2764450"/>
                <a:ext cx="14900" cy="12800"/>
              </a:xfrm>
              <a:custGeom>
                <a:rect b="b" l="l" r="r" t="t"/>
                <a:pathLst>
                  <a:path extrusionOk="0" h="512" w="596">
                    <a:moveTo>
                      <a:pt x="262" y="1"/>
                    </a:moveTo>
                    <a:cubicBezTo>
                      <a:pt x="119" y="1"/>
                      <a:pt x="0" y="120"/>
                      <a:pt x="0" y="263"/>
                    </a:cubicBezTo>
                    <a:cubicBezTo>
                      <a:pt x="0" y="410"/>
                      <a:pt x="129" y="512"/>
                      <a:pt x="259" y="512"/>
                    </a:cubicBezTo>
                    <a:cubicBezTo>
                      <a:pt x="320" y="512"/>
                      <a:pt x="380" y="490"/>
                      <a:pt x="429" y="441"/>
                    </a:cubicBezTo>
                    <a:cubicBezTo>
                      <a:pt x="596" y="287"/>
                      <a:pt x="488" y="13"/>
                      <a:pt x="26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0" name="Google Shape;8380;p33"/>
              <p:cNvSpPr/>
              <p:nvPr/>
            </p:nvSpPr>
            <p:spPr>
              <a:xfrm>
                <a:off x="3424225" y="2839175"/>
                <a:ext cx="13425" cy="12825"/>
              </a:xfrm>
              <a:custGeom>
                <a:rect b="b" l="l" r="r" t="t"/>
                <a:pathLst>
                  <a:path extrusionOk="0" h="513" w="537">
                    <a:moveTo>
                      <a:pt x="262" y="0"/>
                    </a:moveTo>
                    <a:cubicBezTo>
                      <a:pt x="120" y="0"/>
                      <a:pt x="1" y="107"/>
                      <a:pt x="1" y="250"/>
                    </a:cubicBezTo>
                    <a:cubicBezTo>
                      <a:pt x="1" y="393"/>
                      <a:pt x="120" y="512"/>
                      <a:pt x="262" y="512"/>
                    </a:cubicBezTo>
                    <a:cubicBezTo>
                      <a:pt x="417" y="512"/>
                      <a:pt x="536" y="393"/>
                      <a:pt x="536" y="250"/>
                    </a:cubicBezTo>
                    <a:cubicBezTo>
                      <a:pt x="536" y="107"/>
                      <a:pt x="417" y="0"/>
                      <a:pt x="2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1" name="Google Shape;8381;p33"/>
              <p:cNvSpPr/>
              <p:nvPr/>
            </p:nvSpPr>
            <p:spPr>
              <a:xfrm>
                <a:off x="3175975" y="2653725"/>
                <a:ext cx="13425" cy="12525"/>
              </a:xfrm>
              <a:custGeom>
                <a:rect b="b" l="l" r="r" t="t"/>
                <a:pathLst>
                  <a:path extrusionOk="0" h="501" w="537">
                    <a:moveTo>
                      <a:pt x="263" y="1"/>
                    </a:moveTo>
                    <a:cubicBezTo>
                      <a:pt x="120" y="1"/>
                      <a:pt x="1" y="108"/>
                      <a:pt x="1" y="251"/>
                    </a:cubicBezTo>
                    <a:cubicBezTo>
                      <a:pt x="1" y="394"/>
                      <a:pt x="120" y="501"/>
                      <a:pt x="263" y="501"/>
                    </a:cubicBezTo>
                    <a:cubicBezTo>
                      <a:pt x="417" y="501"/>
                      <a:pt x="536" y="394"/>
                      <a:pt x="536" y="251"/>
                    </a:cubicBezTo>
                    <a:cubicBezTo>
                      <a:pt x="536" y="108"/>
                      <a:pt x="417" y="1"/>
                      <a:pt x="26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2" name="Google Shape;8382;p33"/>
              <p:cNvSpPr/>
              <p:nvPr/>
            </p:nvSpPr>
            <p:spPr>
              <a:xfrm>
                <a:off x="4679450" y="2461750"/>
                <a:ext cx="13400" cy="12825"/>
              </a:xfrm>
              <a:custGeom>
                <a:rect b="b" l="l" r="r" t="t"/>
                <a:pathLst>
                  <a:path extrusionOk="0" h="513" w="536">
                    <a:moveTo>
                      <a:pt x="262" y="0"/>
                    </a:moveTo>
                    <a:cubicBezTo>
                      <a:pt x="119" y="0"/>
                      <a:pt x="0" y="119"/>
                      <a:pt x="0" y="250"/>
                    </a:cubicBezTo>
                    <a:cubicBezTo>
                      <a:pt x="0" y="393"/>
                      <a:pt x="119" y="512"/>
                      <a:pt x="262" y="512"/>
                    </a:cubicBezTo>
                    <a:cubicBezTo>
                      <a:pt x="417" y="512"/>
                      <a:pt x="536" y="393"/>
                      <a:pt x="536" y="250"/>
                    </a:cubicBezTo>
                    <a:cubicBezTo>
                      <a:pt x="536" y="119"/>
                      <a:pt x="417" y="0"/>
                      <a:pt x="2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3" name="Google Shape;8383;p33"/>
              <p:cNvSpPr/>
              <p:nvPr/>
            </p:nvSpPr>
            <p:spPr>
              <a:xfrm>
                <a:off x="4420475" y="2324825"/>
                <a:ext cx="13425" cy="12525"/>
              </a:xfrm>
              <a:custGeom>
                <a:rect b="b" l="l" r="r" t="t"/>
                <a:pathLst>
                  <a:path extrusionOk="0" h="501" w="537">
                    <a:moveTo>
                      <a:pt x="263" y="0"/>
                    </a:moveTo>
                    <a:cubicBezTo>
                      <a:pt x="120" y="0"/>
                      <a:pt x="1" y="107"/>
                      <a:pt x="1" y="250"/>
                    </a:cubicBezTo>
                    <a:cubicBezTo>
                      <a:pt x="1" y="393"/>
                      <a:pt x="120" y="500"/>
                      <a:pt x="263" y="500"/>
                    </a:cubicBezTo>
                    <a:cubicBezTo>
                      <a:pt x="417" y="500"/>
                      <a:pt x="537" y="393"/>
                      <a:pt x="537" y="250"/>
                    </a:cubicBezTo>
                    <a:cubicBezTo>
                      <a:pt x="537" y="107"/>
                      <a:pt x="417" y="0"/>
                      <a:pt x="26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4" name="Google Shape;8384;p33"/>
              <p:cNvSpPr/>
              <p:nvPr/>
            </p:nvSpPr>
            <p:spPr>
              <a:xfrm>
                <a:off x="4200800" y="2052175"/>
                <a:ext cx="13425" cy="12825"/>
              </a:xfrm>
              <a:custGeom>
                <a:rect b="b" l="l" r="r" t="t"/>
                <a:pathLst>
                  <a:path extrusionOk="0" h="513" w="537">
                    <a:moveTo>
                      <a:pt x="263" y="0"/>
                    </a:moveTo>
                    <a:cubicBezTo>
                      <a:pt x="120" y="0"/>
                      <a:pt x="1" y="119"/>
                      <a:pt x="1" y="262"/>
                    </a:cubicBezTo>
                    <a:cubicBezTo>
                      <a:pt x="1" y="393"/>
                      <a:pt x="120" y="512"/>
                      <a:pt x="263" y="512"/>
                    </a:cubicBezTo>
                    <a:cubicBezTo>
                      <a:pt x="406" y="512"/>
                      <a:pt x="537" y="393"/>
                      <a:pt x="537" y="262"/>
                    </a:cubicBezTo>
                    <a:cubicBezTo>
                      <a:pt x="537" y="119"/>
                      <a:pt x="406" y="0"/>
                      <a:pt x="26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5" name="Google Shape;8385;p33"/>
              <p:cNvSpPr/>
              <p:nvPr/>
            </p:nvSpPr>
            <p:spPr>
              <a:xfrm>
                <a:off x="2892600" y="2091725"/>
                <a:ext cx="14925" cy="12825"/>
              </a:xfrm>
              <a:custGeom>
                <a:rect b="b" l="l" r="r" t="t"/>
                <a:pathLst>
                  <a:path extrusionOk="0" h="513" w="597">
                    <a:moveTo>
                      <a:pt x="243" y="1"/>
                    </a:moveTo>
                    <a:cubicBezTo>
                      <a:pt x="109" y="1"/>
                      <a:pt x="1" y="116"/>
                      <a:pt x="1" y="252"/>
                    </a:cubicBezTo>
                    <a:cubicBezTo>
                      <a:pt x="1" y="407"/>
                      <a:pt x="125" y="512"/>
                      <a:pt x="256" y="512"/>
                    </a:cubicBezTo>
                    <a:cubicBezTo>
                      <a:pt x="316" y="512"/>
                      <a:pt x="378" y="491"/>
                      <a:pt x="430" y="442"/>
                    </a:cubicBezTo>
                    <a:cubicBezTo>
                      <a:pt x="596" y="287"/>
                      <a:pt x="489" y="14"/>
                      <a:pt x="263" y="2"/>
                    </a:cubicBezTo>
                    <a:cubicBezTo>
                      <a:pt x="256" y="1"/>
                      <a:pt x="250" y="1"/>
                      <a:pt x="2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6" name="Google Shape;8386;p33"/>
              <p:cNvSpPr/>
              <p:nvPr/>
            </p:nvSpPr>
            <p:spPr>
              <a:xfrm>
                <a:off x="3100975" y="1773550"/>
                <a:ext cx="14600" cy="12800"/>
              </a:xfrm>
              <a:custGeom>
                <a:rect b="b" l="l" r="r" t="t"/>
                <a:pathLst>
                  <a:path extrusionOk="0" h="512" w="584">
                    <a:moveTo>
                      <a:pt x="262" y="1"/>
                    </a:moveTo>
                    <a:cubicBezTo>
                      <a:pt x="119" y="1"/>
                      <a:pt x="0" y="108"/>
                      <a:pt x="0" y="251"/>
                    </a:cubicBezTo>
                    <a:cubicBezTo>
                      <a:pt x="0" y="407"/>
                      <a:pt x="124" y="511"/>
                      <a:pt x="256" y="511"/>
                    </a:cubicBezTo>
                    <a:cubicBezTo>
                      <a:pt x="316" y="511"/>
                      <a:pt x="377" y="490"/>
                      <a:pt x="429" y="442"/>
                    </a:cubicBezTo>
                    <a:cubicBezTo>
                      <a:pt x="584" y="287"/>
                      <a:pt x="488" y="13"/>
                      <a:pt x="26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7" name="Google Shape;8387;p33"/>
              <p:cNvSpPr/>
              <p:nvPr/>
            </p:nvSpPr>
            <p:spPr>
              <a:xfrm>
                <a:off x="2931900" y="1586050"/>
                <a:ext cx="14600" cy="12775"/>
              </a:xfrm>
              <a:custGeom>
                <a:rect b="b" l="l" r="r" t="t"/>
                <a:pathLst>
                  <a:path extrusionOk="0" h="511" w="584">
                    <a:moveTo>
                      <a:pt x="263" y="0"/>
                    </a:moveTo>
                    <a:cubicBezTo>
                      <a:pt x="120" y="0"/>
                      <a:pt x="1" y="107"/>
                      <a:pt x="1" y="250"/>
                    </a:cubicBezTo>
                    <a:cubicBezTo>
                      <a:pt x="1" y="406"/>
                      <a:pt x="124" y="511"/>
                      <a:pt x="256" y="511"/>
                    </a:cubicBezTo>
                    <a:cubicBezTo>
                      <a:pt x="316" y="511"/>
                      <a:pt x="377" y="489"/>
                      <a:pt x="429" y="441"/>
                    </a:cubicBezTo>
                    <a:cubicBezTo>
                      <a:pt x="584" y="286"/>
                      <a:pt x="489" y="12"/>
                      <a:pt x="26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8" name="Google Shape;8388;p33"/>
              <p:cNvSpPr/>
              <p:nvPr/>
            </p:nvSpPr>
            <p:spPr>
              <a:xfrm>
                <a:off x="3553400" y="1378850"/>
                <a:ext cx="14925" cy="12800"/>
              </a:xfrm>
              <a:custGeom>
                <a:rect b="b" l="l" r="r" t="t"/>
                <a:pathLst>
                  <a:path extrusionOk="0" h="512" w="597">
                    <a:moveTo>
                      <a:pt x="243" y="1"/>
                    </a:moveTo>
                    <a:cubicBezTo>
                      <a:pt x="109" y="1"/>
                      <a:pt x="1" y="115"/>
                      <a:pt x="1" y="251"/>
                    </a:cubicBezTo>
                    <a:cubicBezTo>
                      <a:pt x="1" y="407"/>
                      <a:pt x="130" y="512"/>
                      <a:pt x="262" y="512"/>
                    </a:cubicBezTo>
                    <a:cubicBezTo>
                      <a:pt x="321" y="512"/>
                      <a:pt x="381" y="490"/>
                      <a:pt x="429" y="442"/>
                    </a:cubicBezTo>
                    <a:cubicBezTo>
                      <a:pt x="596" y="275"/>
                      <a:pt x="489" y="1"/>
                      <a:pt x="263" y="1"/>
                    </a:cubicBezTo>
                    <a:cubicBezTo>
                      <a:pt x="256" y="1"/>
                      <a:pt x="250" y="1"/>
                      <a:pt x="2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9" name="Google Shape;8389;p33"/>
              <p:cNvSpPr/>
              <p:nvPr/>
            </p:nvSpPr>
            <p:spPr>
              <a:xfrm>
                <a:off x="3559950" y="2535850"/>
                <a:ext cx="14925" cy="12800"/>
              </a:xfrm>
              <a:custGeom>
                <a:rect b="b" l="l" r="r" t="t"/>
                <a:pathLst>
                  <a:path extrusionOk="0" h="512" w="597">
                    <a:moveTo>
                      <a:pt x="275" y="1"/>
                    </a:moveTo>
                    <a:cubicBezTo>
                      <a:pt x="132" y="1"/>
                      <a:pt x="13" y="108"/>
                      <a:pt x="1" y="251"/>
                    </a:cubicBezTo>
                    <a:cubicBezTo>
                      <a:pt x="1" y="406"/>
                      <a:pt x="130" y="511"/>
                      <a:pt x="265" y="511"/>
                    </a:cubicBezTo>
                    <a:cubicBezTo>
                      <a:pt x="327" y="511"/>
                      <a:pt x="389" y="490"/>
                      <a:pt x="441" y="441"/>
                    </a:cubicBezTo>
                    <a:cubicBezTo>
                      <a:pt x="596" y="287"/>
                      <a:pt x="501" y="13"/>
                      <a:pt x="27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0" name="Google Shape;8390;p33"/>
              <p:cNvSpPr/>
              <p:nvPr/>
            </p:nvSpPr>
            <p:spPr>
              <a:xfrm>
                <a:off x="3821900" y="2024775"/>
                <a:ext cx="14900" cy="12575"/>
              </a:xfrm>
              <a:custGeom>
                <a:rect b="b" l="l" r="r" t="t"/>
                <a:pathLst>
                  <a:path extrusionOk="0" h="503" w="596">
                    <a:moveTo>
                      <a:pt x="253" y="0"/>
                    </a:moveTo>
                    <a:cubicBezTo>
                      <a:pt x="109" y="0"/>
                      <a:pt x="0" y="115"/>
                      <a:pt x="0" y="251"/>
                    </a:cubicBezTo>
                    <a:cubicBezTo>
                      <a:pt x="0" y="404"/>
                      <a:pt x="125" y="502"/>
                      <a:pt x="254" y="502"/>
                    </a:cubicBezTo>
                    <a:cubicBezTo>
                      <a:pt x="316" y="502"/>
                      <a:pt x="379" y="480"/>
                      <a:pt x="429" y="429"/>
                    </a:cubicBezTo>
                    <a:cubicBezTo>
                      <a:pt x="596" y="275"/>
                      <a:pt x="488" y="1"/>
                      <a:pt x="274" y="1"/>
                    </a:cubicBezTo>
                    <a:cubicBezTo>
                      <a:pt x="267" y="0"/>
                      <a:pt x="260" y="0"/>
                      <a:pt x="25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1" name="Google Shape;8391;p33"/>
              <p:cNvSpPr/>
              <p:nvPr/>
            </p:nvSpPr>
            <p:spPr>
              <a:xfrm>
                <a:off x="3681400" y="3347875"/>
                <a:ext cx="14900" cy="12850"/>
              </a:xfrm>
              <a:custGeom>
                <a:rect b="b" l="l" r="r" t="t"/>
                <a:pathLst>
                  <a:path extrusionOk="0" h="514" w="596">
                    <a:moveTo>
                      <a:pt x="262" y="0"/>
                    </a:moveTo>
                    <a:cubicBezTo>
                      <a:pt x="120" y="0"/>
                      <a:pt x="1" y="119"/>
                      <a:pt x="1" y="262"/>
                    </a:cubicBezTo>
                    <a:cubicBezTo>
                      <a:pt x="1" y="415"/>
                      <a:pt x="126" y="513"/>
                      <a:pt x="254" y="513"/>
                    </a:cubicBezTo>
                    <a:cubicBezTo>
                      <a:pt x="316" y="513"/>
                      <a:pt x="379" y="491"/>
                      <a:pt x="429" y="441"/>
                    </a:cubicBezTo>
                    <a:cubicBezTo>
                      <a:pt x="596" y="286"/>
                      <a:pt x="489" y="12"/>
                      <a:pt x="2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2" name="Google Shape;8392;p33"/>
              <p:cNvSpPr/>
              <p:nvPr/>
            </p:nvSpPr>
            <p:spPr>
              <a:xfrm>
                <a:off x="3958825" y="3324350"/>
                <a:ext cx="14900" cy="12800"/>
              </a:xfrm>
              <a:custGeom>
                <a:rect b="b" l="l" r="r" t="t"/>
                <a:pathLst>
                  <a:path extrusionOk="0" h="512" w="596">
                    <a:moveTo>
                      <a:pt x="262" y="0"/>
                    </a:moveTo>
                    <a:cubicBezTo>
                      <a:pt x="119" y="0"/>
                      <a:pt x="0" y="119"/>
                      <a:pt x="0" y="262"/>
                    </a:cubicBezTo>
                    <a:cubicBezTo>
                      <a:pt x="0" y="409"/>
                      <a:pt x="129" y="511"/>
                      <a:pt x="259" y="511"/>
                    </a:cubicBezTo>
                    <a:cubicBezTo>
                      <a:pt x="319" y="511"/>
                      <a:pt x="380" y="490"/>
                      <a:pt x="429" y="441"/>
                    </a:cubicBezTo>
                    <a:cubicBezTo>
                      <a:pt x="595" y="286"/>
                      <a:pt x="488" y="12"/>
                      <a:pt x="2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3" name="Google Shape;8393;p33"/>
              <p:cNvSpPr/>
              <p:nvPr/>
            </p:nvSpPr>
            <p:spPr>
              <a:xfrm>
                <a:off x="4214200" y="3088300"/>
                <a:ext cx="14625" cy="12800"/>
              </a:xfrm>
              <a:custGeom>
                <a:rect b="b" l="l" r="r" t="t"/>
                <a:pathLst>
                  <a:path extrusionOk="0" h="512" w="585">
                    <a:moveTo>
                      <a:pt x="263" y="1"/>
                    </a:moveTo>
                    <a:cubicBezTo>
                      <a:pt x="120" y="1"/>
                      <a:pt x="1" y="108"/>
                      <a:pt x="1" y="251"/>
                    </a:cubicBezTo>
                    <a:cubicBezTo>
                      <a:pt x="1" y="406"/>
                      <a:pt x="125" y="511"/>
                      <a:pt x="256" y="511"/>
                    </a:cubicBezTo>
                    <a:cubicBezTo>
                      <a:pt x="316" y="511"/>
                      <a:pt x="377" y="490"/>
                      <a:pt x="429" y="441"/>
                    </a:cubicBezTo>
                    <a:cubicBezTo>
                      <a:pt x="584" y="287"/>
                      <a:pt x="489" y="13"/>
                      <a:pt x="26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4" name="Google Shape;8394;p33"/>
              <p:cNvSpPr/>
              <p:nvPr/>
            </p:nvSpPr>
            <p:spPr>
              <a:xfrm>
                <a:off x="2329450" y="1421425"/>
                <a:ext cx="14600" cy="12800"/>
              </a:xfrm>
              <a:custGeom>
                <a:rect b="b" l="l" r="r" t="t"/>
                <a:pathLst>
                  <a:path extrusionOk="0" h="512" w="584">
                    <a:moveTo>
                      <a:pt x="262" y="1"/>
                    </a:moveTo>
                    <a:cubicBezTo>
                      <a:pt x="119" y="1"/>
                      <a:pt x="0" y="108"/>
                      <a:pt x="0" y="263"/>
                    </a:cubicBezTo>
                    <a:cubicBezTo>
                      <a:pt x="0" y="410"/>
                      <a:pt x="123" y="512"/>
                      <a:pt x="254" y="512"/>
                    </a:cubicBezTo>
                    <a:cubicBezTo>
                      <a:pt x="314" y="512"/>
                      <a:pt x="376" y="490"/>
                      <a:pt x="429" y="441"/>
                    </a:cubicBezTo>
                    <a:cubicBezTo>
                      <a:pt x="584" y="287"/>
                      <a:pt x="488" y="13"/>
                      <a:pt x="26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5" name="Google Shape;8395;p33"/>
              <p:cNvSpPr/>
              <p:nvPr/>
            </p:nvSpPr>
            <p:spPr>
              <a:xfrm>
                <a:off x="1648400" y="3363925"/>
                <a:ext cx="32175" cy="32475"/>
              </a:xfrm>
              <a:custGeom>
                <a:rect b="b" l="l" r="r" t="t"/>
                <a:pathLst>
                  <a:path extrusionOk="0" h="1299" w="1287">
                    <a:moveTo>
                      <a:pt x="489" y="1"/>
                    </a:moveTo>
                    <a:lnTo>
                      <a:pt x="489" y="501"/>
                    </a:lnTo>
                    <a:lnTo>
                      <a:pt x="1" y="656"/>
                    </a:lnTo>
                    <a:lnTo>
                      <a:pt x="489" y="811"/>
                    </a:lnTo>
                    <a:lnTo>
                      <a:pt x="489" y="1299"/>
                    </a:lnTo>
                    <a:lnTo>
                      <a:pt x="799" y="906"/>
                    </a:lnTo>
                    <a:lnTo>
                      <a:pt x="1287" y="1061"/>
                    </a:lnTo>
                    <a:lnTo>
                      <a:pt x="989" y="656"/>
                    </a:lnTo>
                    <a:lnTo>
                      <a:pt x="1287" y="251"/>
                    </a:lnTo>
                    <a:lnTo>
                      <a:pt x="799" y="406"/>
                    </a:lnTo>
                    <a:lnTo>
                      <a:pt x="48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6" name="Google Shape;8396;p33"/>
              <p:cNvSpPr/>
              <p:nvPr/>
            </p:nvSpPr>
            <p:spPr>
              <a:xfrm>
                <a:off x="1724025" y="3057950"/>
                <a:ext cx="32450" cy="32775"/>
              </a:xfrm>
              <a:custGeom>
                <a:rect b="b" l="l" r="r" t="t"/>
                <a:pathLst>
                  <a:path extrusionOk="0" h="1311" w="1298">
                    <a:moveTo>
                      <a:pt x="500" y="0"/>
                    </a:moveTo>
                    <a:lnTo>
                      <a:pt x="500" y="500"/>
                    </a:lnTo>
                    <a:lnTo>
                      <a:pt x="0" y="655"/>
                    </a:lnTo>
                    <a:lnTo>
                      <a:pt x="500" y="810"/>
                    </a:lnTo>
                    <a:lnTo>
                      <a:pt x="500" y="1310"/>
                    </a:lnTo>
                    <a:lnTo>
                      <a:pt x="810" y="905"/>
                    </a:lnTo>
                    <a:lnTo>
                      <a:pt x="1298" y="1060"/>
                    </a:lnTo>
                    <a:lnTo>
                      <a:pt x="988" y="655"/>
                    </a:lnTo>
                    <a:lnTo>
                      <a:pt x="1298" y="250"/>
                    </a:lnTo>
                    <a:lnTo>
                      <a:pt x="810" y="405"/>
                    </a:lnTo>
                    <a:lnTo>
                      <a:pt x="5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7" name="Google Shape;8397;p33"/>
              <p:cNvSpPr/>
              <p:nvPr/>
            </p:nvSpPr>
            <p:spPr>
              <a:xfrm>
                <a:off x="1903200" y="3678850"/>
                <a:ext cx="32175" cy="32475"/>
              </a:xfrm>
              <a:custGeom>
                <a:rect b="b" l="l" r="r" t="t"/>
                <a:pathLst>
                  <a:path extrusionOk="0" h="1299" w="1287">
                    <a:moveTo>
                      <a:pt x="489" y="1"/>
                    </a:moveTo>
                    <a:lnTo>
                      <a:pt x="489" y="501"/>
                    </a:lnTo>
                    <a:lnTo>
                      <a:pt x="1" y="656"/>
                    </a:lnTo>
                    <a:lnTo>
                      <a:pt x="489" y="810"/>
                    </a:lnTo>
                    <a:lnTo>
                      <a:pt x="489" y="1299"/>
                    </a:lnTo>
                    <a:lnTo>
                      <a:pt x="798" y="906"/>
                    </a:lnTo>
                    <a:lnTo>
                      <a:pt x="1286" y="1048"/>
                    </a:lnTo>
                    <a:lnTo>
                      <a:pt x="989" y="656"/>
                    </a:lnTo>
                    <a:lnTo>
                      <a:pt x="1286" y="251"/>
                    </a:lnTo>
                    <a:lnTo>
                      <a:pt x="798" y="406"/>
                    </a:lnTo>
                    <a:lnTo>
                      <a:pt x="48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8" name="Google Shape;8398;p33"/>
              <p:cNvSpPr/>
              <p:nvPr/>
            </p:nvSpPr>
            <p:spPr>
              <a:xfrm>
                <a:off x="1379325" y="3424650"/>
                <a:ext cx="7775" cy="6650"/>
              </a:xfrm>
              <a:custGeom>
                <a:rect b="b" l="l" r="r" t="t"/>
                <a:pathLst>
                  <a:path extrusionOk="0" h="266" w="311">
                    <a:moveTo>
                      <a:pt x="143" y="1"/>
                    </a:moveTo>
                    <a:cubicBezTo>
                      <a:pt x="72" y="1"/>
                      <a:pt x="1" y="60"/>
                      <a:pt x="1" y="132"/>
                    </a:cubicBezTo>
                    <a:cubicBezTo>
                      <a:pt x="1" y="213"/>
                      <a:pt x="66" y="266"/>
                      <a:pt x="135" y="266"/>
                    </a:cubicBezTo>
                    <a:cubicBezTo>
                      <a:pt x="167" y="266"/>
                      <a:pt x="200" y="254"/>
                      <a:pt x="227" y="227"/>
                    </a:cubicBezTo>
                    <a:cubicBezTo>
                      <a:pt x="310" y="144"/>
                      <a:pt x="251" y="13"/>
                      <a:pt x="1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9" name="Google Shape;8399;p33"/>
              <p:cNvSpPr/>
              <p:nvPr/>
            </p:nvSpPr>
            <p:spPr>
              <a:xfrm>
                <a:off x="1782650" y="3521700"/>
                <a:ext cx="7775" cy="6450"/>
              </a:xfrm>
              <a:custGeom>
                <a:rect b="b" l="l" r="r" t="t"/>
                <a:pathLst>
                  <a:path extrusionOk="0" h="258" w="311">
                    <a:moveTo>
                      <a:pt x="143" y="0"/>
                    </a:moveTo>
                    <a:cubicBezTo>
                      <a:pt x="60" y="0"/>
                      <a:pt x="1" y="48"/>
                      <a:pt x="1" y="131"/>
                    </a:cubicBezTo>
                    <a:cubicBezTo>
                      <a:pt x="1" y="206"/>
                      <a:pt x="70" y="258"/>
                      <a:pt x="141" y="258"/>
                    </a:cubicBezTo>
                    <a:cubicBezTo>
                      <a:pt x="171" y="258"/>
                      <a:pt x="202" y="248"/>
                      <a:pt x="227" y="226"/>
                    </a:cubicBezTo>
                    <a:cubicBezTo>
                      <a:pt x="310" y="143"/>
                      <a:pt x="251" y="0"/>
                      <a:pt x="14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0" name="Google Shape;8400;p33"/>
              <p:cNvSpPr/>
              <p:nvPr/>
            </p:nvSpPr>
            <p:spPr>
              <a:xfrm>
                <a:off x="1982375" y="3265125"/>
                <a:ext cx="7475" cy="6650"/>
              </a:xfrm>
              <a:custGeom>
                <a:rect b="b" l="l" r="r" t="t"/>
                <a:pathLst>
                  <a:path extrusionOk="0" h="266" w="299">
                    <a:moveTo>
                      <a:pt x="132" y="0"/>
                    </a:moveTo>
                    <a:cubicBezTo>
                      <a:pt x="60" y="0"/>
                      <a:pt x="1" y="60"/>
                      <a:pt x="1" y="131"/>
                    </a:cubicBezTo>
                    <a:cubicBezTo>
                      <a:pt x="1" y="212"/>
                      <a:pt x="61" y="265"/>
                      <a:pt x="126" y="265"/>
                    </a:cubicBezTo>
                    <a:cubicBezTo>
                      <a:pt x="156" y="265"/>
                      <a:pt x="188" y="253"/>
                      <a:pt x="215" y="226"/>
                    </a:cubicBezTo>
                    <a:cubicBezTo>
                      <a:pt x="298" y="143"/>
                      <a:pt x="251" y="0"/>
                      <a:pt x="13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1" name="Google Shape;8401;p33"/>
              <p:cNvSpPr/>
              <p:nvPr/>
            </p:nvSpPr>
            <p:spPr>
              <a:xfrm>
                <a:off x="1567150" y="3227300"/>
                <a:ext cx="7750" cy="6475"/>
              </a:xfrm>
              <a:custGeom>
                <a:rect b="b" l="l" r="r" t="t"/>
                <a:pathLst>
                  <a:path extrusionOk="0" h="259" w="310">
                    <a:moveTo>
                      <a:pt x="143" y="1"/>
                    </a:moveTo>
                    <a:cubicBezTo>
                      <a:pt x="72" y="1"/>
                      <a:pt x="0" y="61"/>
                      <a:pt x="0" y="132"/>
                    </a:cubicBezTo>
                    <a:cubicBezTo>
                      <a:pt x="0" y="207"/>
                      <a:pt x="70" y="258"/>
                      <a:pt x="140" y="258"/>
                    </a:cubicBezTo>
                    <a:cubicBezTo>
                      <a:pt x="171" y="258"/>
                      <a:pt x="201" y="249"/>
                      <a:pt x="227" y="227"/>
                    </a:cubicBezTo>
                    <a:cubicBezTo>
                      <a:pt x="310" y="144"/>
                      <a:pt x="250" y="1"/>
                      <a:pt x="1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2" name="Google Shape;8402;p33"/>
              <p:cNvSpPr/>
              <p:nvPr/>
            </p:nvSpPr>
            <p:spPr>
              <a:xfrm>
                <a:off x="1779375" y="3314800"/>
                <a:ext cx="14900" cy="12725"/>
              </a:xfrm>
              <a:custGeom>
                <a:rect b="b" l="l" r="r" t="t"/>
                <a:pathLst>
                  <a:path extrusionOk="0" h="509" w="596">
                    <a:moveTo>
                      <a:pt x="255" y="1"/>
                    </a:moveTo>
                    <a:cubicBezTo>
                      <a:pt x="121" y="1"/>
                      <a:pt x="12" y="115"/>
                      <a:pt x="1" y="251"/>
                    </a:cubicBezTo>
                    <a:cubicBezTo>
                      <a:pt x="1" y="404"/>
                      <a:pt x="125" y="508"/>
                      <a:pt x="258" y="508"/>
                    </a:cubicBezTo>
                    <a:cubicBezTo>
                      <a:pt x="322" y="508"/>
                      <a:pt x="387" y="484"/>
                      <a:pt x="441" y="430"/>
                    </a:cubicBezTo>
                    <a:cubicBezTo>
                      <a:pt x="596" y="275"/>
                      <a:pt x="501" y="1"/>
                      <a:pt x="274" y="1"/>
                    </a:cubicBezTo>
                    <a:cubicBezTo>
                      <a:pt x="268" y="1"/>
                      <a:pt x="261" y="1"/>
                      <a:pt x="25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3" name="Google Shape;8403;p33"/>
              <p:cNvSpPr/>
              <p:nvPr/>
            </p:nvSpPr>
            <p:spPr>
              <a:xfrm>
                <a:off x="1654350" y="4108075"/>
                <a:ext cx="32175" cy="32475"/>
              </a:xfrm>
              <a:custGeom>
                <a:rect b="b" l="l" r="r" t="t"/>
                <a:pathLst>
                  <a:path extrusionOk="0" h="1299" w="1287">
                    <a:moveTo>
                      <a:pt x="489" y="1"/>
                    </a:moveTo>
                    <a:lnTo>
                      <a:pt x="489" y="489"/>
                    </a:lnTo>
                    <a:lnTo>
                      <a:pt x="1" y="643"/>
                    </a:lnTo>
                    <a:lnTo>
                      <a:pt x="489" y="798"/>
                    </a:lnTo>
                    <a:lnTo>
                      <a:pt x="489" y="1298"/>
                    </a:lnTo>
                    <a:lnTo>
                      <a:pt x="799" y="893"/>
                    </a:lnTo>
                    <a:lnTo>
                      <a:pt x="1287" y="1048"/>
                    </a:lnTo>
                    <a:lnTo>
                      <a:pt x="989" y="643"/>
                    </a:lnTo>
                    <a:lnTo>
                      <a:pt x="1287" y="251"/>
                    </a:lnTo>
                    <a:lnTo>
                      <a:pt x="799" y="393"/>
                    </a:lnTo>
                    <a:lnTo>
                      <a:pt x="48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4" name="Google Shape;8404;p33"/>
              <p:cNvSpPr/>
              <p:nvPr/>
            </p:nvSpPr>
            <p:spPr>
              <a:xfrm>
                <a:off x="1129400" y="3853850"/>
                <a:ext cx="9350" cy="6600"/>
              </a:xfrm>
              <a:custGeom>
                <a:rect b="b" l="l" r="r" t="t"/>
                <a:pathLst>
                  <a:path extrusionOk="0" h="264" w="374">
                    <a:moveTo>
                      <a:pt x="166" y="0"/>
                    </a:moveTo>
                    <a:cubicBezTo>
                      <a:pt x="0" y="0"/>
                      <a:pt x="3" y="264"/>
                      <a:pt x="176" y="264"/>
                    </a:cubicBezTo>
                    <a:cubicBezTo>
                      <a:pt x="179" y="264"/>
                      <a:pt x="183" y="264"/>
                      <a:pt x="187" y="264"/>
                    </a:cubicBezTo>
                    <a:cubicBezTo>
                      <a:pt x="191" y="264"/>
                      <a:pt x="194" y="264"/>
                      <a:pt x="198" y="264"/>
                    </a:cubicBezTo>
                    <a:cubicBezTo>
                      <a:pt x="370" y="264"/>
                      <a:pt x="374" y="0"/>
                      <a:pt x="208" y="0"/>
                    </a:cubicBezTo>
                    <a:cubicBezTo>
                      <a:pt x="201" y="0"/>
                      <a:pt x="194" y="1"/>
                      <a:pt x="187" y="2"/>
                    </a:cubicBezTo>
                    <a:cubicBezTo>
                      <a:pt x="179" y="1"/>
                      <a:pt x="172" y="0"/>
                      <a:pt x="16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5" name="Google Shape;8405;p33"/>
              <p:cNvSpPr/>
              <p:nvPr/>
            </p:nvSpPr>
            <p:spPr>
              <a:xfrm>
                <a:off x="1533800" y="3950625"/>
                <a:ext cx="7775" cy="6650"/>
              </a:xfrm>
              <a:custGeom>
                <a:rect b="b" l="l" r="r" t="t"/>
                <a:pathLst>
                  <a:path extrusionOk="0" h="266" w="311">
                    <a:moveTo>
                      <a:pt x="144" y="0"/>
                    </a:moveTo>
                    <a:cubicBezTo>
                      <a:pt x="72" y="0"/>
                      <a:pt x="13" y="60"/>
                      <a:pt x="1" y="131"/>
                    </a:cubicBezTo>
                    <a:cubicBezTo>
                      <a:pt x="1" y="212"/>
                      <a:pt x="67" y="265"/>
                      <a:pt x="135" y="265"/>
                    </a:cubicBezTo>
                    <a:cubicBezTo>
                      <a:pt x="167" y="265"/>
                      <a:pt x="200" y="253"/>
                      <a:pt x="227" y="226"/>
                    </a:cubicBezTo>
                    <a:cubicBezTo>
                      <a:pt x="310" y="143"/>
                      <a:pt x="251" y="12"/>
                      <a:pt x="14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6" name="Google Shape;8406;p33"/>
              <p:cNvSpPr/>
              <p:nvPr/>
            </p:nvSpPr>
            <p:spPr>
              <a:xfrm>
                <a:off x="1733550" y="3694025"/>
                <a:ext cx="7450" cy="6675"/>
              </a:xfrm>
              <a:custGeom>
                <a:rect b="b" l="l" r="r" t="t"/>
                <a:pathLst>
                  <a:path extrusionOk="0" h="267" w="298">
                    <a:moveTo>
                      <a:pt x="131" y="1"/>
                    </a:moveTo>
                    <a:cubicBezTo>
                      <a:pt x="60" y="1"/>
                      <a:pt x="0" y="60"/>
                      <a:pt x="0" y="132"/>
                    </a:cubicBezTo>
                    <a:cubicBezTo>
                      <a:pt x="0" y="213"/>
                      <a:pt x="60" y="266"/>
                      <a:pt x="125" y="266"/>
                    </a:cubicBezTo>
                    <a:cubicBezTo>
                      <a:pt x="156" y="266"/>
                      <a:pt x="187" y="254"/>
                      <a:pt x="214" y="227"/>
                    </a:cubicBezTo>
                    <a:cubicBezTo>
                      <a:pt x="298" y="144"/>
                      <a:pt x="250" y="13"/>
                      <a:pt x="13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7" name="Google Shape;8407;p33"/>
              <p:cNvSpPr/>
              <p:nvPr/>
            </p:nvSpPr>
            <p:spPr>
              <a:xfrm>
                <a:off x="1318300" y="3656225"/>
                <a:ext cx="7775" cy="6650"/>
              </a:xfrm>
              <a:custGeom>
                <a:rect b="b" l="l" r="r" t="t"/>
                <a:pathLst>
                  <a:path extrusionOk="0" h="266" w="311">
                    <a:moveTo>
                      <a:pt x="144" y="1"/>
                    </a:moveTo>
                    <a:cubicBezTo>
                      <a:pt x="72" y="1"/>
                      <a:pt x="13" y="60"/>
                      <a:pt x="1" y="132"/>
                    </a:cubicBezTo>
                    <a:cubicBezTo>
                      <a:pt x="1" y="213"/>
                      <a:pt x="66" y="266"/>
                      <a:pt x="135" y="266"/>
                    </a:cubicBezTo>
                    <a:cubicBezTo>
                      <a:pt x="167" y="266"/>
                      <a:pt x="200" y="254"/>
                      <a:pt x="227" y="227"/>
                    </a:cubicBezTo>
                    <a:cubicBezTo>
                      <a:pt x="310" y="144"/>
                      <a:pt x="251" y="13"/>
                      <a:pt x="14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8" name="Google Shape;8408;p33"/>
              <p:cNvSpPr/>
              <p:nvPr/>
            </p:nvSpPr>
            <p:spPr>
              <a:xfrm>
                <a:off x="1530525" y="3743750"/>
                <a:ext cx="14925" cy="12800"/>
              </a:xfrm>
              <a:custGeom>
                <a:rect b="b" l="l" r="r" t="t"/>
                <a:pathLst>
                  <a:path extrusionOk="0" h="512" w="597">
                    <a:moveTo>
                      <a:pt x="275" y="0"/>
                    </a:moveTo>
                    <a:cubicBezTo>
                      <a:pt x="132" y="0"/>
                      <a:pt x="13" y="107"/>
                      <a:pt x="1" y="262"/>
                    </a:cubicBezTo>
                    <a:cubicBezTo>
                      <a:pt x="1" y="409"/>
                      <a:pt x="129" y="511"/>
                      <a:pt x="264" y="511"/>
                    </a:cubicBezTo>
                    <a:cubicBezTo>
                      <a:pt x="326" y="511"/>
                      <a:pt x="389" y="490"/>
                      <a:pt x="441" y="441"/>
                    </a:cubicBezTo>
                    <a:cubicBezTo>
                      <a:pt x="596" y="286"/>
                      <a:pt x="501" y="12"/>
                      <a:pt x="27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9" name="Google Shape;8409;p33"/>
              <p:cNvSpPr/>
              <p:nvPr/>
            </p:nvSpPr>
            <p:spPr>
              <a:xfrm>
                <a:off x="844725" y="3330900"/>
                <a:ext cx="31875" cy="33650"/>
              </a:xfrm>
              <a:custGeom>
                <a:rect b="b" l="l" r="r" t="t"/>
                <a:pathLst>
                  <a:path extrusionOk="0" h="1346" w="1275">
                    <a:moveTo>
                      <a:pt x="727" y="0"/>
                    </a:moveTo>
                    <a:lnTo>
                      <a:pt x="489" y="453"/>
                    </a:lnTo>
                    <a:lnTo>
                      <a:pt x="1" y="358"/>
                    </a:lnTo>
                    <a:lnTo>
                      <a:pt x="334" y="739"/>
                    </a:lnTo>
                    <a:lnTo>
                      <a:pt x="84" y="1191"/>
                    </a:lnTo>
                    <a:lnTo>
                      <a:pt x="84" y="1191"/>
                    </a:lnTo>
                    <a:lnTo>
                      <a:pt x="537" y="965"/>
                    </a:lnTo>
                    <a:lnTo>
                      <a:pt x="870" y="1346"/>
                    </a:lnTo>
                    <a:lnTo>
                      <a:pt x="822" y="834"/>
                    </a:lnTo>
                    <a:lnTo>
                      <a:pt x="1275" y="608"/>
                    </a:lnTo>
                    <a:lnTo>
                      <a:pt x="787" y="512"/>
                    </a:lnTo>
                    <a:lnTo>
                      <a:pt x="72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0" name="Google Shape;8410;p33"/>
              <p:cNvSpPr/>
              <p:nvPr/>
            </p:nvSpPr>
            <p:spPr>
              <a:xfrm>
                <a:off x="1221925" y="2868625"/>
                <a:ext cx="7700" cy="6600"/>
              </a:xfrm>
              <a:custGeom>
                <a:rect b="b" l="l" r="r" t="t"/>
                <a:pathLst>
                  <a:path extrusionOk="0" h="264" w="308">
                    <a:moveTo>
                      <a:pt x="174" y="0"/>
                    </a:moveTo>
                    <a:cubicBezTo>
                      <a:pt x="74" y="0"/>
                      <a:pt x="1" y="113"/>
                      <a:pt x="58" y="203"/>
                    </a:cubicBezTo>
                    <a:cubicBezTo>
                      <a:pt x="83" y="244"/>
                      <a:pt x="124" y="263"/>
                      <a:pt x="164" y="263"/>
                    </a:cubicBezTo>
                    <a:cubicBezTo>
                      <a:pt x="218" y="263"/>
                      <a:pt x="270" y="229"/>
                      <a:pt x="284" y="168"/>
                    </a:cubicBezTo>
                    <a:cubicBezTo>
                      <a:pt x="308" y="96"/>
                      <a:pt x="260" y="25"/>
                      <a:pt x="189" y="1"/>
                    </a:cubicBezTo>
                    <a:cubicBezTo>
                      <a:pt x="184" y="0"/>
                      <a:pt x="179" y="0"/>
                      <a:pt x="17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1" name="Google Shape;8411;p33"/>
              <p:cNvSpPr/>
              <p:nvPr/>
            </p:nvSpPr>
            <p:spPr>
              <a:xfrm>
                <a:off x="1048500" y="3245700"/>
                <a:ext cx="7900" cy="6350"/>
              </a:xfrm>
              <a:custGeom>
                <a:rect b="b" l="l" r="r" t="t"/>
                <a:pathLst>
                  <a:path extrusionOk="0" h="254" w="316">
                    <a:moveTo>
                      <a:pt x="166" y="0"/>
                    </a:moveTo>
                    <a:cubicBezTo>
                      <a:pt x="64" y="0"/>
                      <a:pt x="0" y="107"/>
                      <a:pt x="65" y="194"/>
                    </a:cubicBezTo>
                    <a:cubicBezTo>
                      <a:pt x="91" y="234"/>
                      <a:pt x="131" y="253"/>
                      <a:pt x="171" y="253"/>
                    </a:cubicBezTo>
                    <a:cubicBezTo>
                      <a:pt x="225" y="253"/>
                      <a:pt x="278" y="219"/>
                      <a:pt x="291" y="158"/>
                    </a:cubicBezTo>
                    <a:cubicBezTo>
                      <a:pt x="315" y="87"/>
                      <a:pt x="268" y="15"/>
                      <a:pt x="196" y="3"/>
                    </a:cubicBezTo>
                    <a:cubicBezTo>
                      <a:pt x="186" y="1"/>
                      <a:pt x="176" y="0"/>
                      <a:pt x="16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2" name="Google Shape;8412;p33"/>
              <p:cNvSpPr/>
              <p:nvPr/>
            </p:nvSpPr>
            <p:spPr>
              <a:xfrm>
                <a:off x="1261325" y="3491250"/>
                <a:ext cx="7900" cy="6350"/>
              </a:xfrm>
              <a:custGeom>
                <a:rect b="b" l="l" r="r" t="t"/>
                <a:pathLst>
                  <a:path extrusionOk="0" h="254" w="316">
                    <a:moveTo>
                      <a:pt x="166" y="1"/>
                    </a:moveTo>
                    <a:cubicBezTo>
                      <a:pt x="64" y="1"/>
                      <a:pt x="0" y="107"/>
                      <a:pt x="65" y="194"/>
                    </a:cubicBezTo>
                    <a:cubicBezTo>
                      <a:pt x="91" y="235"/>
                      <a:pt x="131" y="254"/>
                      <a:pt x="172" y="254"/>
                    </a:cubicBezTo>
                    <a:cubicBezTo>
                      <a:pt x="227" y="254"/>
                      <a:pt x="283" y="220"/>
                      <a:pt x="303" y="159"/>
                    </a:cubicBezTo>
                    <a:cubicBezTo>
                      <a:pt x="315" y="87"/>
                      <a:pt x="268" y="16"/>
                      <a:pt x="196" y="4"/>
                    </a:cubicBezTo>
                    <a:cubicBezTo>
                      <a:pt x="186" y="2"/>
                      <a:pt x="176" y="1"/>
                      <a:pt x="16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3" name="Google Shape;8413;p33"/>
              <p:cNvSpPr/>
              <p:nvPr/>
            </p:nvSpPr>
            <p:spPr>
              <a:xfrm>
                <a:off x="1378425" y="3091225"/>
                <a:ext cx="8525" cy="6925"/>
              </a:xfrm>
              <a:custGeom>
                <a:rect b="b" l="l" r="r" t="t"/>
                <a:pathLst>
                  <a:path extrusionOk="0" h="277" w="341">
                    <a:moveTo>
                      <a:pt x="186" y="0"/>
                    </a:moveTo>
                    <a:cubicBezTo>
                      <a:pt x="159" y="0"/>
                      <a:pt x="132" y="9"/>
                      <a:pt x="108" y="27"/>
                    </a:cubicBezTo>
                    <a:cubicBezTo>
                      <a:pt x="1" y="98"/>
                      <a:pt x="48" y="253"/>
                      <a:pt x="179" y="277"/>
                    </a:cubicBezTo>
                    <a:cubicBezTo>
                      <a:pt x="239" y="277"/>
                      <a:pt x="310" y="229"/>
                      <a:pt x="322" y="170"/>
                    </a:cubicBezTo>
                    <a:cubicBezTo>
                      <a:pt x="340" y="72"/>
                      <a:pt x="265" y="0"/>
                      <a:pt x="18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4" name="Google Shape;8414;p33"/>
              <p:cNvSpPr/>
              <p:nvPr/>
            </p:nvSpPr>
            <p:spPr>
              <a:xfrm>
                <a:off x="1244750" y="3281925"/>
                <a:ext cx="14950" cy="12700"/>
              </a:xfrm>
              <a:custGeom>
                <a:rect b="b" l="l" r="r" t="t"/>
                <a:pathLst>
                  <a:path extrusionOk="0" h="508" w="598">
                    <a:moveTo>
                      <a:pt x="313" y="1"/>
                    </a:moveTo>
                    <a:cubicBezTo>
                      <a:pt x="120" y="1"/>
                      <a:pt x="0" y="214"/>
                      <a:pt x="109" y="388"/>
                    </a:cubicBezTo>
                    <a:cubicBezTo>
                      <a:pt x="160" y="469"/>
                      <a:pt x="241" y="507"/>
                      <a:pt x="321" y="507"/>
                    </a:cubicBezTo>
                    <a:cubicBezTo>
                      <a:pt x="429" y="507"/>
                      <a:pt x="534" y="439"/>
                      <a:pt x="562" y="316"/>
                    </a:cubicBezTo>
                    <a:cubicBezTo>
                      <a:pt x="597" y="173"/>
                      <a:pt x="502" y="31"/>
                      <a:pt x="371" y="7"/>
                    </a:cubicBezTo>
                    <a:cubicBezTo>
                      <a:pt x="351" y="3"/>
                      <a:pt x="332" y="1"/>
                      <a:pt x="31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15" name="Google Shape;8415;p33"/>
            <p:cNvGrpSpPr/>
            <p:nvPr/>
          </p:nvGrpSpPr>
          <p:grpSpPr>
            <a:xfrm>
              <a:off x="5980875" y="-808850"/>
              <a:ext cx="3916575" cy="3378125"/>
              <a:chOff x="780450" y="1002925"/>
              <a:chExt cx="3916575" cy="3378125"/>
            </a:xfrm>
          </p:grpSpPr>
          <p:sp>
            <p:nvSpPr>
              <p:cNvPr id="8416" name="Google Shape;8416;p33"/>
              <p:cNvSpPr/>
              <p:nvPr/>
            </p:nvSpPr>
            <p:spPr>
              <a:xfrm>
                <a:off x="2544350" y="2278100"/>
                <a:ext cx="32175" cy="32450"/>
              </a:xfrm>
              <a:custGeom>
                <a:rect b="b" l="l" r="r" t="t"/>
                <a:pathLst>
                  <a:path extrusionOk="0" h="1298" w="1287">
                    <a:moveTo>
                      <a:pt x="489" y="0"/>
                    </a:moveTo>
                    <a:lnTo>
                      <a:pt x="489" y="500"/>
                    </a:lnTo>
                    <a:lnTo>
                      <a:pt x="1" y="643"/>
                    </a:lnTo>
                    <a:lnTo>
                      <a:pt x="489" y="798"/>
                    </a:lnTo>
                    <a:lnTo>
                      <a:pt x="489" y="1298"/>
                    </a:lnTo>
                    <a:lnTo>
                      <a:pt x="798" y="893"/>
                    </a:lnTo>
                    <a:lnTo>
                      <a:pt x="1287" y="1048"/>
                    </a:lnTo>
                    <a:lnTo>
                      <a:pt x="989" y="643"/>
                    </a:lnTo>
                    <a:lnTo>
                      <a:pt x="1287" y="250"/>
                    </a:lnTo>
                    <a:lnTo>
                      <a:pt x="798" y="405"/>
                    </a:lnTo>
                    <a:lnTo>
                      <a:pt x="4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7" name="Google Shape;8417;p33"/>
              <p:cNvSpPr/>
              <p:nvPr/>
            </p:nvSpPr>
            <p:spPr>
              <a:xfrm>
                <a:off x="3345350" y="2331075"/>
                <a:ext cx="32175" cy="32475"/>
              </a:xfrm>
              <a:custGeom>
                <a:rect b="b" l="l" r="r" t="t"/>
                <a:pathLst>
                  <a:path extrusionOk="0" h="1299" w="1287">
                    <a:moveTo>
                      <a:pt x="489" y="0"/>
                    </a:moveTo>
                    <a:lnTo>
                      <a:pt x="489" y="500"/>
                    </a:lnTo>
                    <a:lnTo>
                      <a:pt x="0" y="655"/>
                    </a:lnTo>
                    <a:lnTo>
                      <a:pt x="489" y="798"/>
                    </a:lnTo>
                    <a:lnTo>
                      <a:pt x="489" y="1298"/>
                    </a:lnTo>
                    <a:lnTo>
                      <a:pt x="798" y="893"/>
                    </a:lnTo>
                    <a:lnTo>
                      <a:pt x="1286" y="1048"/>
                    </a:lnTo>
                    <a:lnTo>
                      <a:pt x="1286" y="1048"/>
                    </a:lnTo>
                    <a:lnTo>
                      <a:pt x="989" y="655"/>
                    </a:lnTo>
                    <a:lnTo>
                      <a:pt x="1286" y="250"/>
                    </a:lnTo>
                    <a:lnTo>
                      <a:pt x="798" y="405"/>
                    </a:lnTo>
                    <a:lnTo>
                      <a:pt x="4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8" name="Google Shape;8418;p33"/>
              <p:cNvSpPr/>
              <p:nvPr/>
            </p:nvSpPr>
            <p:spPr>
              <a:xfrm>
                <a:off x="2592275" y="1497050"/>
                <a:ext cx="32175" cy="32450"/>
              </a:xfrm>
              <a:custGeom>
                <a:rect b="b" l="l" r="r" t="t"/>
                <a:pathLst>
                  <a:path extrusionOk="0" h="1298" w="1287">
                    <a:moveTo>
                      <a:pt x="489" y="0"/>
                    </a:moveTo>
                    <a:lnTo>
                      <a:pt x="489" y="500"/>
                    </a:lnTo>
                    <a:lnTo>
                      <a:pt x="1" y="655"/>
                    </a:lnTo>
                    <a:lnTo>
                      <a:pt x="489" y="798"/>
                    </a:lnTo>
                    <a:lnTo>
                      <a:pt x="489" y="1298"/>
                    </a:lnTo>
                    <a:lnTo>
                      <a:pt x="798" y="893"/>
                    </a:lnTo>
                    <a:lnTo>
                      <a:pt x="1286" y="1048"/>
                    </a:lnTo>
                    <a:lnTo>
                      <a:pt x="989" y="655"/>
                    </a:lnTo>
                    <a:lnTo>
                      <a:pt x="1286" y="250"/>
                    </a:lnTo>
                    <a:lnTo>
                      <a:pt x="798" y="405"/>
                    </a:lnTo>
                    <a:lnTo>
                      <a:pt x="4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9" name="Google Shape;8419;p33"/>
              <p:cNvSpPr/>
              <p:nvPr/>
            </p:nvSpPr>
            <p:spPr>
              <a:xfrm>
                <a:off x="3361425" y="1920600"/>
                <a:ext cx="32475" cy="32475"/>
              </a:xfrm>
              <a:custGeom>
                <a:rect b="b" l="l" r="r" t="t"/>
                <a:pathLst>
                  <a:path extrusionOk="0" h="1299" w="1299">
                    <a:moveTo>
                      <a:pt x="488" y="1"/>
                    </a:moveTo>
                    <a:lnTo>
                      <a:pt x="488" y="501"/>
                    </a:lnTo>
                    <a:lnTo>
                      <a:pt x="0" y="656"/>
                    </a:lnTo>
                    <a:lnTo>
                      <a:pt x="488" y="798"/>
                    </a:lnTo>
                    <a:lnTo>
                      <a:pt x="488" y="1298"/>
                    </a:lnTo>
                    <a:lnTo>
                      <a:pt x="798" y="894"/>
                    </a:lnTo>
                    <a:lnTo>
                      <a:pt x="1298" y="1048"/>
                    </a:lnTo>
                    <a:lnTo>
                      <a:pt x="989" y="656"/>
                    </a:lnTo>
                    <a:lnTo>
                      <a:pt x="1298" y="251"/>
                    </a:lnTo>
                    <a:lnTo>
                      <a:pt x="798" y="405"/>
                    </a:lnTo>
                    <a:lnTo>
                      <a:pt x="48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0" name="Google Shape;8420;p33"/>
              <p:cNvSpPr/>
              <p:nvPr/>
            </p:nvSpPr>
            <p:spPr>
              <a:xfrm>
                <a:off x="1761525" y="2082225"/>
                <a:ext cx="32450" cy="32475"/>
              </a:xfrm>
              <a:custGeom>
                <a:rect b="b" l="l" r="r" t="t"/>
                <a:pathLst>
                  <a:path extrusionOk="0" h="1299" w="1298">
                    <a:moveTo>
                      <a:pt x="500" y="1"/>
                    </a:moveTo>
                    <a:lnTo>
                      <a:pt x="500" y="489"/>
                    </a:lnTo>
                    <a:lnTo>
                      <a:pt x="0" y="644"/>
                    </a:lnTo>
                    <a:lnTo>
                      <a:pt x="500" y="798"/>
                    </a:lnTo>
                    <a:lnTo>
                      <a:pt x="500" y="1299"/>
                    </a:lnTo>
                    <a:lnTo>
                      <a:pt x="798" y="894"/>
                    </a:lnTo>
                    <a:lnTo>
                      <a:pt x="1298" y="1048"/>
                    </a:lnTo>
                    <a:lnTo>
                      <a:pt x="988" y="644"/>
                    </a:lnTo>
                    <a:lnTo>
                      <a:pt x="1298" y="251"/>
                    </a:lnTo>
                    <a:lnTo>
                      <a:pt x="1298" y="251"/>
                    </a:lnTo>
                    <a:lnTo>
                      <a:pt x="798" y="394"/>
                    </a:lnTo>
                    <a:lnTo>
                      <a:pt x="50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1" name="Google Shape;8421;p33"/>
              <p:cNvSpPr/>
              <p:nvPr/>
            </p:nvSpPr>
            <p:spPr>
              <a:xfrm>
                <a:off x="1647825" y="2529000"/>
                <a:ext cx="32450" cy="32475"/>
              </a:xfrm>
              <a:custGeom>
                <a:rect b="b" l="l" r="r" t="t"/>
                <a:pathLst>
                  <a:path extrusionOk="0" h="1299" w="1298">
                    <a:moveTo>
                      <a:pt x="500" y="1"/>
                    </a:moveTo>
                    <a:lnTo>
                      <a:pt x="500" y="489"/>
                    </a:lnTo>
                    <a:lnTo>
                      <a:pt x="0" y="644"/>
                    </a:lnTo>
                    <a:lnTo>
                      <a:pt x="500" y="799"/>
                    </a:lnTo>
                    <a:lnTo>
                      <a:pt x="500" y="1299"/>
                    </a:lnTo>
                    <a:lnTo>
                      <a:pt x="798" y="894"/>
                    </a:lnTo>
                    <a:lnTo>
                      <a:pt x="1298" y="1049"/>
                    </a:lnTo>
                    <a:lnTo>
                      <a:pt x="1298" y="1049"/>
                    </a:lnTo>
                    <a:lnTo>
                      <a:pt x="988" y="644"/>
                    </a:lnTo>
                    <a:lnTo>
                      <a:pt x="1298" y="251"/>
                    </a:lnTo>
                    <a:lnTo>
                      <a:pt x="798" y="394"/>
                    </a:lnTo>
                    <a:lnTo>
                      <a:pt x="50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2" name="Google Shape;8422;p33"/>
              <p:cNvSpPr/>
              <p:nvPr/>
            </p:nvSpPr>
            <p:spPr>
              <a:xfrm>
                <a:off x="780450" y="2377800"/>
                <a:ext cx="32175" cy="32775"/>
              </a:xfrm>
              <a:custGeom>
                <a:rect b="b" l="l" r="r" t="t"/>
                <a:pathLst>
                  <a:path extrusionOk="0" h="1311" w="1287">
                    <a:moveTo>
                      <a:pt x="488" y="1"/>
                    </a:moveTo>
                    <a:lnTo>
                      <a:pt x="488" y="501"/>
                    </a:lnTo>
                    <a:lnTo>
                      <a:pt x="0" y="655"/>
                    </a:lnTo>
                    <a:lnTo>
                      <a:pt x="488" y="810"/>
                    </a:lnTo>
                    <a:lnTo>
                      <a:pt x="488" y="1310"/>
                    </a:lnTo>
                    <a:lnTo>
                      <a:pt x="798" y="905"/>
                    </a:lnTo>
                    <a:lnTo>
                      <a:pt x="1286" y="1060"/>
                    </a:lnTo>
                    <a:lnTo>
                      <a:pt x="988" y="655"/>
                    </a:lnTo>
                    <a:lnTo>
                      <a:pt x="1286" y="251"/>
                    </a:lnTo>
                    <a:lnTo>
                      <a:pt x="798" y="405"/>
                    </a:lnTo>
                    <a:lnTo>
                      <a:pt x="48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3" name="Google Shape;8423;p33"/>
              <p:cNvSpPr/>
              <p:nvPr/>
            </p:nvSpPr>
            <p:spPr>
              <a:xfrm>
                <a:off x="2243125" y="2420375"/>
                <a:ext cx="32175" cy="32450"/>
              </a:xfrm>
              <a:custGeom>
                <a:rect b="b" l="l" r="r" t="t"/>
                <a:pathLst>
                  <a:path extrusionOk="0" h="1298" w="1287">
                    <a:moveTo>
                      <a:pt x="489" y="0"/>
                    </a:moveTo>
                    <a:lnTo>
                      <a:pt x="489" y="500"/>
                    </a:lnTo>
                    <a:lnTo>
                      <a:pt x="1" y="655"/>
                    </a:lnTo>
                    <a:lnTo>
                      <a:pt x="489" y="810"/>
                    </a:lnTo>
                    <a:lnTo>
                      <a:pt x="489" y="1298"/>
                    </a:lnTo>
                    <a:lnTo>
                      <a:pt x="798" y="905"/>
                    </a:lnTo>
                    <a:lnTo>
                      <a:pt x="1286" y="1060"/>
                    </a:lnTo>
                    <a:lnTo>
                      <a:pt x="989" y="655"/>
                    </a:lnTo>
                    <a:lnTo>
                      <a:pt x="1286" y="250"/>
                    </a:lnTo>
                    <a:lnTo>
                      <a:pt x="1286" y="250"/>
                    </a:lnTo>
                    <a:lnTo>
                      <a:pt x="798" y="405"/>
                    </a:lnTo>
                    <a:lnTo>
                      <a:pt x="4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4" name="Google Shape;8424;p33"/>
              <p:cNvSpPr/>
              <p:nvPr/>
            </p:nvSpPr>
            <p:spPr>
              <a:xfrm>
                <a:off x="3166450" y="3111225"/>
                <a:ext cx="32475" cy="32475"/>
              </a:xfrm>
              <a:custGeom>
                <a:rect b="b" l="l" r="r" t="t"/>
                <a:pathLst>
                  <a:path extrusionOk="0" h="1299" w="1299">
                    <a:moveTo>
                      <a:pt x="501" y="1"/>
                    </a:moveTo>
                    <a:lnTo>
                      <a:pt x="501" y="501"/>
                    </a:lnTo>
                    <a:lnTo>
                      <a:pt x="1" y="643"/>
                    </a:lnTo>
                    <a:lnTo>
                      <a:pt x="501" y="798"/>
                    </a:lnTo>
                    <a:lnTo>
                      <a:pt x="501" y="1298"/>
                    </a:lnTo>
                    <a:lnTo>
                      <a:pt x="798" y="894"/>
                    </a:lnTo>
                    <a:lnTo>
                      <a:pt x="1298" y="1048"/>
                    </a:lnTo>
                    <a:lnTo>
                      <a:pt x="1298" y="1048"/>
                    </a:lnTo>
                    <a:lnTo>
                      <a:pt x="989" y="643"/>
                    </a:lnTo>
                    <a:lnTo>
                      <a:pt x="1298" y="251"/>
                    </a:lnTo>
                    <a:lnTo>
                      <a:pt x="798" y="405"/>
                    </a:lnTo>
                    <a:lnTo>
                      <a:pt x="50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5" name="Google Shape;8425;p33"/>
              <p:cNvSpPr/>
              <p:nvPr/>
            </p:nvSpPr>
            <p:spPr>
              <a:xfrm>
                <a:off x="3302475" y="3978300"/>
                <a:ext cx="32175" cy="32475"/>
              </a:xfrm>
              <a:custGeom>
                <a:rect b="b" l="l" r="r" t="t"/>
                <a:pathLst>
                  <a:path extrusionOk="0" h="1299" w="1287">
                    <a:moveTo>
                      <a:pt x="489" y="0"/>
                    </a:moveTo>
                    <a:lnTo>
                      <a:pt x="489" y="500"/>
                    </a:lnTo>
                    <a:lnTo>
                      <a:pt x="1" y="655"/>
                    </a:lnTo>
                    <a:lnTo>
                      <a:pt x="489" y="810"/>
                    </a:lnTo>
                    <a:lnTo>
                      <a:pt x="489" y="1298"/>
                    </a:lnTo>
                    <a:lnTo>
                      <a:pt x="799" y="893"/>
                    </a:lnTo>
                    <a:lnTo>
                      <a:pt x="1287" y="1048"/>
                    </a:lnTo>
                    <a:lnTo>
                      <a:pt x="989" y="655"/>
                    </a:lnTo>
                    <a:lnTo>
                      <a:pt x="1287" y="250"/>
                    </a:lnTo>
                    <a:lnTo>
                      <a:pt x="799" y="405"/>
                    </a:lnTo>
                    <a:lnTo>
                      <a:pt x="4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6" name="Google Shape;8426;p33"/>
              <p:cNvSpPr/>
              <p:nvPr/>
            </p:nvSpPr>
            <p:spPr>
              <a:xfrm>
                <a:off x="2336000" y="3689575"/>
                <a:ext cx="32475" cy="32475"/>
              </a:xfrm>
              <a:custGeom>
                <a:rect b="b" l="l" r="r" t="t"/>
                <a:pathLst>
                  <a:path extrusionOk="0" h="1299" w="1299">
                    <a:moveTo>
                      <a:pt x="500" y="0"/>
                    </a:moveTo>
                    <a:lnTo>
                      <a:pt x="500" y="489"/>
                    </a:lnTo>
                    <a:lnTo>
                      <a:pt x="0" y="643"/>
                    </a:lnTo>
                    <a:lnTo>
                      <a:pt x="500" y="798"/>
                    </a:lnTo>
                    <a:lnTo>
                      <a:pt x="500" y="1298"/>
                    </a:lnTo>
                    <a:lnTo>
                      <a:pt x="798" y="893"/>
                    </a:lnTo>
                    <a:lnTo>
                      <a:pt x="1298" y="1048"/>
                    </a:lnTo>
                    <a:lnTo>
                      <a:pt x="988" y="643"/>
                    </a:lnTo>
                    <a:lnTo>
                      <a:pt x="1298" y="238"/>
                    </a:lnTo>
                    <a:lnTo>
                      <a:pt x="798" y="393"/>
                    </a:lnTo>
                    <a:lnTo>
                      <a:pt x="5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7" name="Google Shape;8427;p33"/>
              <p:cNvSpPr/>
              <p:nvPr/>
            </p:nvSpPr>
            <p:spPr>
              <a:xfrm>
                <a:off x="2560425" y="3143675"/>
                <a:ext cx="32475" cy="32475"/>
              </a:xfrm>
              <a:custGeom>
                <a:rect b="b" l="l" r="r" t="t"/>
                <a:pathLst>
                  <a:path extrusionOk="0" h="1299" w="1299">
                    <a:moveTo>
                      <a:pt x="501" y="0"/>
                    </a:moveTo>
                    <a:lnTo>
                      <a:pt x="501" y="488"/>
                    </a:lnTo>
                    <a:lnTo>
                      <a:pt x="1" y="643"/>
                    </a:lnTo>
                    <a:lnTo>
                      <a:pt x="501" y="798"/>
                    </a:lnTo>
                    <a:lnTo>
                      <a:pt x="501" y="1298"/>
                    </a:lnTo>
                    <a:lnTo>
                      <a:pt x="798" y="893"/>
                    </a:lnTo>
                    <a:lnTo>
                      <a:pt x="1298" y="1048"/>
                    </a:lnTo>
                    <a:lnTo>
                      <a:pt x="989" y="643"/>
                    </a:lnTo>
                    <a:lnTo>
                      <a:pt x="1298" y="250"/>
                    </a:lnTo>
                    <a:lnTo>
                      <a:pt x="1298" y="250"/>
                    </a:lnTo>
                    <a:lnTo>
                      <a:pt x="798" y="405"/>
                    </a:lnTo>
                    <a:lnTo>
                      <a:pt x="50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8" name="Google Shape;8428;p33"/>
              <p:cNvSpPr/>
              <p:nvPr/>
            </p:nvSpPr>
            <p:spPr>
              <a:xfrm>
                <a:off x="1914525" y="1848875"/>
                <a:ext cx="32450" cy="32475"/>
              </a:xfrm>
              <a:custGeom>
                <a:rect b="b" l="l" r="r" t="t"/>
                <a:pathLst>
                  <a:path extrusionOk="0" h="1299" w="1298">
                    <a:moveTo>
                      <a:pt x="500" y="0"/>
                    </a:moveTo>
                    <a:lnTo>
                      <a:pt x="500" y="500"/>
                    </a:lnTo>
                    <a:lnTo>
                      <a:pt x="0" y="643"/>
                    </a:lnTo>
                    <a:lnTo>
                      <a:pt x="500" y="798"/>
                    </a:lnTo>
                    <a:lnTo>
                      <a:pt x="500" y="1298"/>
                    </a:lnTo>
                    <a:lnTo>
                      <a:pt x="810" y="893"/>
                    </a:lnTo>
                    <a:lnTo>
                      <a:pt x="1298" y="1048"/>
                    </a:lnTo>
                    <a:lnTo>
                      <a:pt x="988" y="643"/>
                    </a:lnTo>
                    <a:lnTo>
                      <a:pt x="1298" y="250"/>
                    </a:lnTo>
                    <a:lnTo>
                      <a:pt x="810" y="405"/>
                    </a:lnTo>
                    <a:lnTo>
                      <a:pt x="5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9" name="Google Shape;8429;p33"/>
              <p:cNvSpPr/>
              <p:nvPr/>
            </p:nvSpPr>
            <p:spPr>
              <a:xfrm>
                <a:off x="2360400" y="1131825"/>
                <a:ext cx="32475" cy="32450"/>
              </a:xfrm>
              <a:custGeom>
                <a:rect b="b" l="l" r="r" t="t"/>
                <a:pathLst>
                  <a:path extrusionOk="0" h="1298" w="1299">
                    <a:moveTo>
                      <a:pt x="501" y="0"/>
                    </a:moveTo>
                    <a:lnTo>
                      <a:pt x="501" y="500"/>
                    </a:lnTo>
                    <a:lnTo>
                      <a:pt x="1" y="655"/>
                    </a:lnTo>
                    <a:lnTo>
                      <a:pt x="501" y="798"/>
                    </a:lnTo>
                    <a:lnTo>
                      <a:pt x="501" y="1298"/>
                    </a:lnTo>
                    <a:lnTo>
                      <a:pt x="798" y="893"/>
                    </a:lnTo>
                    <a:lnTo>
                      <a:pt x="1298" y="1048"/>
                    </a:lnTo>
                    <a:lnTo>
                      <a:pt x="989" y="655"/>
                    </a:lnTo>
                    <a:lnTo>
                      <a:pt x="1298" y="250"/>
                    </a:lnTo>
                    <a:lnTo>
                      <a:pt x="798" y="405"/>
                    </a:lnTo>
                    <a:lnTo>
                      <a:pt x="50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0" name="Google Shape;8430;p33"/>
              <p:cNvSpPr/>
              <p:nvPr/>
            </p:nvSpPr>
            <p:spPr>
              <a:xfrm>
                <a:off x="2275275" y="2911200"/>
                <a:ext cx="32475" cy="32475"/>
              </a:xfrm>
              <a:custGeom>
                <a:rect b="b" l="l" r="r" t="t"/>
                <a:pathLst>
                  <a:path extrusionOk="0" h="1299" w="1299">
                    <a:moveTo>
                      <a:pt x="500" y="1"/>
                    </a:moveTo>
                    <a:lnTo>
                      <a:pt x="500" y="501"/>
                    </a:lnTo>
                    <a:lnTo>
                      <a:pt x="0" y="644"/>
                    </a:lnTo>
                    <a:lnTo>
                      <a:pt x="500" y="798"/>
                    </a:lnTo>
                    <a:lnTo>
                      <a:pt x="500" y="1298"/>
                    </a:lnTo>
                    <a:lnTo>
                      <a:pt x="798" y="894"/>
                    </a:lnTo>
                    <a:lnTo>
                      <a:pt x="1298" y="1048"/>
                    </a:lnTo>
                    <a:lnTo>
                      <a:pt x="989" y="644"/>
                    </a:lnTo>
                    <a:lnTo>
                      <a:pt x="1298" y="251"/>
                    </a:lnTo>
                    <a:lnTo>
                      <a:pt x="1298" y="251"/>
                    </a:lnTo>
                    <a:lnTo>
                      <a:pt x="798" y="393"/>
                    </a:lnTo>
                    <a:lnTo>
                      <a:pt x="50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1" name="Google Shape;8431;p33"/>
              <p:cNvSpPr/>
              <p:nvPr/>
            </p:nvSpPr>
            <p:spPr>
              <a:xfrm>
                <a:off x="2544350" y="3918175"/>
                <a:ext cx="32175" cy="32475"/>
              </a:xfrm>
              <a:custGeom>
                <a:rect b="b" l="l" r="r" t="t"/>
                <a:pathLst>
                  <a:path extrusionOk="0" h="1299" w="1287">
                    <a:moveTo>
                      <a:pt x="489" y="0"/>
                    </a:moveTo>
                    <a:lnTo>
                      <a:pt x="489" y="500"/>
                    </a:lnTo>
                    <a:lnTo>
                      <a:pt x="1" y="655"/>
                    </a:lnTo>
                    <a:lnTo>
                      <a:pt x="489" y="810"/>
                    </a:lnTo>
                    <a:lnTo>
                      <a:pt x="489" y="1298"/>
                    </a:lnTo>
                    <a:lnTo>
                      <a:pt x="798" y="905"/>
                    </a:lnTo>
                    <a:lnTo>
                      <a:pt x="1287" y="1048"/>
                    </a:lnTo>
                    <a:lnTo>
                      <a:pt x="989" y="655"/>
                    </a:lnTo>
                    <a:lnTo>
                      <a:pt x="1287" y="250"/>
                    </a:lnTo>
                    <a:lnTo>
                      <a:pt x="798" y="405"/>
                    </a:lnTo>
                    <a:lnTo>
                      <a:pt x="4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2" name="Google Shape;8432;p33"/>
              <p:cNvSpPr/>
              <p:nvPr/>
            </p:nvSpPr>
            <p:spPr>
              <a:xfrm>
                <a:off x="2670850" y="2694200"/>
                <a:ext cx="32175" cy="32475"/>
              </a:xfrm>
              <a:custGeom>
                <a:rect b="b" l="l" r="r" t="t"/>
                <a:pathLst>
                  <a:path extrusionOk="0" h="1299" w="1287">
                    <a:moveTo>
                      <a:pt x="489" y="1"/>
                    </a:moveTo>
                    <a:lnTo>
                      <a:pt x="489" y="489"/>
                    </a:lnTo>
                    <a:lnTo>
                      <a:pt x="1" y="644"/>
                    </a:lnTo>
                    <a:lnTo>
                      <a:pt x="489" y="799"/>
                    </a:lnTo>
                    <a:lnTo>
                      <a:pt x="489" y="1299"/>
                    </a:lnTo>
                    <a:lnTo>
                      <a:pt x="799" y="894"/>
                    </a:lnTo>
                    <a:lnTo>
                      <a:pt x="1287" y="1049"/>
                    </a:lnTo>
                    <a:lnTo>
                      <a:pt x="1287" y="1049"/>
                    </a:lnTo>
                    <a:lnTo>
                      <a:pt x="989" y="644"/>
                    </a:lnTo>
                    <a:lnTo>
                      <a:pt x="1287" y="251"/>
                    </a:lnTo>
                    <a:lnTo>
                      <a:pt x="799" y="394"/>
                    </a:lnTo>
                    <a:lnTo>
                      <a:pt x="48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3" name="Google Shape;8433;p33"/>
              <p:cNvSpPr/>
              <p:nvPr/>
            </p:nvSpPr>
            <p:spPr>
              <a:xfrm>
                <a:off x="2745875" y="1821775"/>
                <a:ext cx="32450" cy="32475"/>
              </a:xfrm>
              <a:custGeom>
                <a:rect b="b" l="l" r="r" t="t"/>
                <a:pathLst>
                  <a:path extrusionOk="0" h="1299" w="1298">
                    <a:moveTo>
                      <a:pt x="500" y="1"/>
                    </a:moveTo>
                    <a:lnTo>
                      <a:pt x="500" y="489"/>
                    </a:lnTo>
                    <a:lnTo>
                      <a:pt x="0" y="644"/>
                    </a:lnTo>
                    <a:lnTo>
                      <a:pt x="500" y="799"/>
                    </a:lnTo>
                    <a:lnTo>
                      <a:pt x="500" y="1299"/>
                    </a:lnTo>
                    <a:lnTo>
                      <a:pt x="810" y="894"/>
                    </a:lnTo>
                    <a:lnTo>
                      <a:pt x="1298" y="1049"/>
                    </a:lnTo>
                    <a:lnTo>
                      <a:pt x="988" y="644"/>
                    </a:lnTo>
                    <a:lnTo>
                      <a:pt x="1298" y="251"/>
                    </a:lnTo>
                    <a:lnTo>
                      <a:pt x="810" y="394"/>
                    </a:lnTo>
                    <a:lnTo>
                      <a:pt x="50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4" name="Google Shape;8434;p33"/>
              <p:cNvSpPr/>
              <p:nvPr/>
            </p:nvSpPr>
            <p:spPr>
              <a:xfrm>
                <a:off x="3651050" y="3127300"/>
                <a:ext cx="32450" cy="32475"/>
              </a:xfrm>
              <a:custGeom>
                <a:rect b="b" l="l" r="r" t="t"/>
                <a:pathLst>
                  <a:path extrusionOk="0" h="1299" w="1298">
                    <a:moveTo>
                      <a:pt x="488" y="0"/>
                    </a:moveTo>
                    <a:lnTo>
                      <a:pt x="488" y="501"/>
                    </a:lnTo>
                    <a:lnTo>
                      <a:pt x="0" y="655"/>
                    </a:lnTo>
                    <a:lnTo>
                      <a:pt x="488" y="810"/>
                    </a:lnTo>
                    <a:lnTo>
                      <a:pt x="488" y="1298"/>
                    </a:lnTo>
                    <a:lnTo>
                      <a:pt x="798" y="905"/>
                    </a:lnTo>
                    <a:lnTo>
                      <a:pt x="1298" y="1060"/>
                    </a:lnTo>
                    <a:lnTo>
                      <a:pt x="988" y="655"/>
                    </a:lnTo>
                    <a:lnTo>
                      <a:pt x="1298" y="251"/>
                    </a:lnTo>
                    <a:lnTo>
                      <a:pt x="798" y="405"/>
                    </a:lnTo>
                    <a:lnTo>
                      <a:pt x="48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5" name="Google Shape;8435;p33"/>
              <p:cNvSpPr/>
              <p:nvPr/>
            </p:nvSpPr>
            <p:spPr>
              <a:xfrm>
                <a:off x="4041275" y="2777250"/>
                <a:ext cx="32175" cy="32775"/>
              </a:xfrm>
              <a:custGeom>
                <a:rect b="b" l="l" r="r" t="t"/>
                <a:pathLst>
                  <a:path extrusionOk="0" h="1311" w="1287">
                    <a:moveTo>
                      <a:pt x="488" y="1"/>
                    </a:moveTo>
                    <a:lnTo>
                      <a:pt x="488" y="501"/>
                    </a:lnTo>
                    <a:lnTo>
                      <a:pt x="0" y="656"/>
                    </a:lnTo>
                    <a:lnTo>
                      <a:pt x="488" y="810"/>
                    </a:lnTo>
                    <a:lnTo>
                      <a:pt x="488" y="1310"/>
                    </a:lnTo>
                    <a:lnTo>
                      <a:pt x="798" y="906"/>
                    </a:lnTo>
                    <a:lnTo>
                      <a:pt x="1286" y="1060"/>
                    </a:lnTo>
                    <a:lnTo>
                      <a:pt x="988" y="656"/>
                    </a:lnTo>
                    <a:lnTo>
                      <a:pt x="1286" y="251"/>
                    </a:lnTo>
                    <a:lnTo>
                      <a:pt x="798" y="406"/>
                    </a:lnTo>
                    <a:lnTo>
                      <a:pt x="48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6" name="Google Shape;8436;p33"/>
              <p:cNvSpPr/>
              <p:nvPr/>
            </p:nvSpPr>
            <p:spPr>
              <a:xfrm>
                <a:off x="1419225" y="2245650"/>
                <a:ext cx="32450" cy="32475"/>
              </a:xfrm>
              <a:custGeom>
                <a:rect b="b" l="l" r="r" t="t"/>
                <a:pathLst>
                  <a:path extrusionOk="0" h="1299" w="1298">
                    <a:moveTo>
                      <a:pt x="500" y="0"/>
                    </a:moveTo>
                    <a:lnTo>
                      <a:pt x="500" y="500"/>
                    </a:lnTo>
                    <a:lnTo>
                      <a:pt x="0" y="655"/>
                    </a:lnTo>
                    <a:lnTo>
                      <a:pt x="500" y="810"/>
                    </a:lnTo>
                    <a:lnTo>
                      <a:pt x="500" y="1298"/>
                    </a:lnTo>
                    <a:lnTo>
                      <a:pt x="798" y="905"/>
                    </a:lnTo>
                    <a:lnTo>
                      <a:pt x="1298" y="1048"/>
                    </a:lnTo>
                    <a:lnTo>
                      <a:pt x="1298" y="1048"/>
                    </a:lnTo>
                    <a:lnTo>
                      <a:pt x="988" y="655"/>
                    </a:lnTo>
                    <a:lnTo>
                      <a:pt x="1298" y="250"/>
                    </a:lnTo>
                    <a:lnTo>
                      <a:pt x="798" y="405"/>
                    </a:lnTo>
                    <a:lnTo>
                      <a:pt x="5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7" name="Google Shape;8437;p33"/>
              <p:cNvSpPr/>
              <p:nvPr/>
            </p:nvSpPr>
            <p:spPr>
              <a:xfrm>
                <a:off x="3361425" y="3035625"/>
                <a:ext cx="32475" cy="32475"/>
              </a:xfrm>
              <a:custGeom>
                <a:rect b="b" l="l" r="r" t="t"/>
                <a:pathLst>
                  <a:path extrusionOk="0" h="1299" w="1299">
                    <a:moveTo>
                      <a:pt x="488" y="0"/>
                    </a:moveTo>
                    <a:lnTo>
                      <a:pt x="488" y="489"/>
                    </a:lnTo>
                    <a:lnTo>
                      <a:pt x="0" y="643"/>
                    </a:lnTo>
                    <a:lnTo>
                      <a:pt x="488" y="798"/>
                    </a:lnTo>
                    <a:lnTo>
                      <a:pt x="488" y="1298"/>
                    </a:lnTo>
                    <a:lnTo>
                      <a:pt x="798" y="893"/>
                    </a:lnTo>
                    <a:lnTo>
                      <a:pt x="1298" y="1048"/>
                    </a:lnTo>
                    <a:lnTo>
                      <a:pt x="989" y="643"/>
                    </a:lnTo>
                    <a:lnTo>
                      <a:pt x="1298" y="239"/>
                    </a:lnTo>
                    <a:lnTo>
                      <a:pt x="798" y="393"/>
                    </a:lnTo>
                    <a:lnTo>
                      <a:pt x="48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8" name="Google Shape;8438;p33"/>
              <p:cNvSpPr/>
              <p:nvPr/>
            </p:nvSpPr>
            <p:spPr>
              <a:xfrm>
                <a:off x="1792475" y="2761175"/>
                <a:ext cx="32175" cy="32475"/>
              </a:xfrm>
              <a:custGeom>
                <a:rect b="b" l="l" r="r" t="t"/>
                <a:pathLst>
                  <a:path extrusionOk="0" h="1299" w="1287">
                    <a:moveTo>
                      <a:pt x="489" y="1"/>
                    </a:moveTo>
                    <a:lnTo>
                      <a:pt x="489" y="501"/>
                    </a:lnTo>
                    <a:lnTo>
                      <a:pt x="0" y="644"/>
                    </a:lnTo>
                    <a:lnTo>
                      <a:pt x="489" y="799"/>
                    </a:lnTo>
                    <a:lnTo>
                      <a:pt x="489" y="1299"/>
                    </a:lnTo>
                    <a:lnTo>
                      <a:pt x="798" y="894"/>
                    </a:lnTo>
                    <a:lnTo>
                      <a:pt x="1286" y="1049"/>
                    </a:lnTo>
                    <a:lnTo>
                      <a:pt x="989" y="644"/>
                    </a:lnTo>
                    <a:lnTo>
                      <a:pt x="1286" y="251"/>
                    </a:lnTo>
                    <a:lnTo>
                      <a:pt x="798" y="406"/>
                    </a:lnTo>
                    <a:lnTo>
                      <a:pt x="48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9" name="Google Shape;8439;p33"/>
              <p:cNvSpPr/>
              <p:nvPr/>
            </p:nvSpPr>
            <p:spPr>
              <a:xfrm>
                <a:off x="1107275" y="2677850"/>
                <a:ext cx="32475" cy="32450"/>
              </a:xfrm>
              <a:custGeom>
                <a:rect b="b" l="l" r="r" t="t"/>
                <a:pathLst>
                  <a:path extrusionOk="0" h="1298" w="1299">
                    <a:moveTo>
                      <a:pt x="500" y="0"/>
                    </a:moveTo>
                    <a:lnTo>
                      <a:pt x="500" y="500"/>
                    </a:lnTo>
                    <a:lnTo>
                      <a:pt x="0" y="655"/>
                    </a:lnTo>
                    <a:lnTo>
                      <a:pt x="500" y="810"/>
                    </a:lnTo>
                    <a:lnTo>
                      <a:pt x="500" y="1298"/>
                    </a:lnTo>
                    <a:lnTo>
                      <a:pt x="810" y="905"/>
                    </a:lnTo>
                    <a:lnTo>
                      <a:pt x="1298" y="1048"/>
                    </a:lnTo>
                    <a:lnTo>
                      <a:pt x="988" y="655"/>
                    </a:lnTo>
                    <a:lnTo>
                      <a:pt x="1298" y="250"/>
                    </a:lnTo>
                    <a:lnTo>
                      <a:pt x="810" y="405"/>
                    </a:lnTo>
                    <a:lnTo>
                      <a:pt x="5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0" name="Google Shape;8440;p33"/>
              <p:cNvSpPr/>
              <p:nvPr/>
            </p:nvSpPr>
            <p:spPr>
              <a:xfrm>
                <a:off x="3018525" y="2280175"/>
                <a:ext cx="32475" cy="32475"/>
              </a:xfrm>
              <a:custGeom>
                <a:rect b="b" l="l" r="r" t="t"/>
                <a:pathLst>
                  <a:path extrusionOk="0" h="1299" w="1299">
                    <a:moveTo>
                      <a:pt x="500" y="0"/>
                    </a:moveTo>
                    <a:lnTo>
                      <a:pt x="500" y="500"/>
                    </a:lnTo>
                    <a:lnTo>
                      <a:pt x="0" y="655"/>
                    </a:lnTo>
                    <a:lnTo>
                      <a:pt x="500" y="810"/>
                    </a:lnTo>
                    <a:lnTo>
                      <a:pt x="500" y="1298"/>
                    </a:lnTo>
                    <a:lnTo>
                      <a:pt x="798" y="905"/>
                    </a:lnTo>
                    <a:lnTo>
                      <a:pt x="1298" y="1048"/>
                    </a:lnTo>
                    <a:lnTo>
                      <a:pt x="989" y="655"/>
                    </a:lnTo>
                    <a:lnTo>
                      <a:pt x="1298" y="250"/>
                    </a:lnTo>
                    <a:lnTo>
                      <a:pt x="798" y="405"/>
                    </a:lnTo>
                    <a:lnTo>
                      <a:pt x="5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1" name="Google Shape;8441;p33"/>
              <p:cNvSpPr/>
              <p:nvPr/>
            </p:nvSpPr>
            <p:spPr>
              <a:xfrm>
                <a:off x="2549425" y="2858225"/>
                <a:ext cx="14900" cy="12800"/>
              </a:xfrm>
              <a:custGeom>
                <a:rect b="b" l="l" r="r" t="t"/>
                <a:pathLst>
                  <a:path extrusionOk="0" h="512" w="596">
                    <a:moveTo>
                      <a:pt x="274" y="0"/>
                    </a:moveTo>
                    <a:cubicBezTo>
                      <a:pt x="119" y="0"/>
                      <a:pt x="0" y="119"/>
                      <a:pt x="0" y="262"/>
                    </a:cubicBezTo>
                    <a:cubicBezTo>
                      <a:pt x="0" y="409"/>
                      <a:pt x="129" y="511"/>
                      <a:pt x="259" y="511"/>
                    </a:cubicBezTo>
                    <a:cubicBezTo>
                      <a:pt x="319" y="511"/>
                      <a:pt x="380" y="490"/>
                      <a:pt x="429" y="441"/>
                    </a:cubicBezTo>
                    <a:cubicBezTo>
                      <a:pt x="595" y="286"/>
                      <a:pt x="488" y="12"/>
                      <a:pt x="27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2" name="Google Shape;8442;p33"/>
              <p:cNvSpPr/>
              <p:nvPr/>
            </p:nvSpPr>
            <p:spPr>
              <a:xfrm>
                <a:off x="2369925" y="2624550"/>
                <a:ext cx="7475" cy="6475"/>
              </a:xfrm>
              <a:custGeom>
                <a:rect b="b" l="l" r="r" t="t"/>
                <a:pathLst>
                  <a:path extrusionOk="0" h="259" w="299">
                    <a:moveTo>
                      <a:pt x="132" y="1"/>
                    </a:moveTo>
                    <a:cubicBezTo>
                      <a:pt x="60" y="1"/>
                      <a:pt x="1" y="60"/>
                      <a:pt x="1" y="132"/>
                    </a:cubicBezTo>
                    <a:cubicBezTo>
                      <a:pt x="1" y="207"/>
                      <a:pt x="64" y="258"/>
                      <a:pt x="131" y="258"/>
                    </a:cubicBezTo>
                    <a:cubicBezTo>
                      <a:pt x="160" y="258"/>
                      <a:pt x="190" y="249"/>
                      <a:pt x="215" y="227"/>
                    </a:cubicBezTo>
                    <a:cubicBezTo>
                      <a:pt x="298" y="144"/>
                      <a:pt x="251" y="1"/>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3" name="Google Shape;8443;p33"/>
              <p:cNvSpPr/>
              <p:nvPr/>
            </p:nvSpPr>
            <p:spPr>
              <a:xfrm>
                <a:off x="2025825" y="2983825"/>
                <a:ext cx="7475" cy="6650"/>
              </a:xfrm>
              <a:custGeom>
                <a:rect b="b" l="l" r="r" t="t"/>
                <a:pathLst>
                  <a:path extrusionOk="0" h="266" w="299">
                    <a:moveTo>
                      <a:pt x="132" y="1"/>
                    </a:moveTo>
                    <a:cubicBezTo>
                      <a:pt x="60" y="1"/>
                      <a:pt x="1" y="60"/>
                      <a:pt x="1" y="132"/>
                    </a:cubicBezTo>
                    <a:cubicBezTo>
                      <a:pt x="1" y="212"/>
                      <a:pt x="61" y="266"/>
                      <a:pt x="126" y="266"/>
                    </a:cubicBezTo>
                    <a:cubicBezTo>
                      <a:pt x="157" y="266"/>
                      <a:pt x="188" y="254"/>
                      <a:pt x="215" y="227"/>
                    </a:cubicBezTo>
                    <a:cubicBezTo>
                      <a:pt x="299" y="155"/>
                      <a:pt x="251" y="13"/>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4" name="Google Shape;8444;p33"/>
              <p:cNvSpPr/>
              <p:nvPr/>
            </p:nvSpPr>
            <p:spPr>
              <a:xfrm>
                <a:off x="2667000" y="2083975"/>
                <a:ext cx="7750" cy="6400"/>
              </a:xfrm>
              <a:custGeom>
                <a:rect b="b" l="l" r="r" t="t"/>
                <a:pathLst>
                  <a:path extrusionOk="0" h="256" w="310">
                    <a:moveTo>
                      <a:pt x="125" y="1"/>
                    </a:moveTo>
                    <a:cubicBezTo>
                      <a:pt x="60" y="1"/>
                      <a:pt x="0" y="57"/>
                      <a:pt x="0" y="133"/>
                    </a:cubicBezTo>
                    <a:cubicBezTo>
                      <a:pt x="0" y="205"/>
                      <a:pt x="65" y="256"/>
                      <a:pt x="132" y="256"/>
                    </a:cubicBezTo>
                    <a:cubicBezTo>
                      <a:pt x="165" y="256"/>
                      <a:pt x="199" y="244"/>
                      <a:pt x="226" y="216"/>
                    </a:cubicBezTo>
                    <a:cubicBezTo>
                      <a:pt x="310" y="145"/>
                      <a:pt x="250" y="2"/>
                      <a:pt x="143" y="2"/>
                    </a:cubicBezTo>
                    <a:cubicBezTo>
                      <a:pt x="137" y="1"/>
                      <a:pt x="131" y="1"/>
                      <a:pt x="12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5" name="Google Shape;8445;p33"/>
              <p:cNvSpPr/>
              <p:nvPr/>
            </p:nvSpPr>
            <p:spPr>
              <a:xfrm>
                <a:off x="2303550" y="2080750"/>
                <a:ext cx="7475" cy="6450"/>
              </a:xfrm>
              <a:custGeom>
                <a:rect b="b" l="l" r="r" t="t"/>
                <a:pathLst>
                  <a:path extrusionOk="0" h="258" w="299">
                    <a:moveTo>
                      <a:pt x="131" y="0"/>
                    </a:moveTo>
                    <a:cubicBezTo>
                      <a:pt x="60" y="0"/>
                      <a:pt x="0" y="48"/>
                      <a:pt x="0" y="131"/>
                    </a:cubicBezTo>
                    <a:cubicBezTo>
                      <a:pt x="0" y="206"/>
                      <a:pt x="64" y="258"/>
                      <a:pt x="131" y="258"/>
                    </a:cubicBezTo>
                    <a:cubicBezTo>
                      <a:pt x="160" y="258"/>
                      <a:pt x="190" y="248"/>
                      <a:pt x="215" y="226"/>
                    </a:cubicBezTo>
                    <a:cubicBezTo>
                      <a:pt x="298" y="143"/>
                      <a:pt x="251" y="0"/>
                      <a:pt x="13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6" name="Google Shape;8446;p33"/>
              <p:cNvSpPr/>
              <p:nvPr/>
            </p:nvSpPr>
            <p:spPr>
              <a:xfrm>
                <a:off x="1918475" y="2471525"/>
                <a:ext cx="9650" cy="6625"/>
              </a:xfrm>
              <a:custGeom>
                <a:rect b="b" l="l" r="r" t="t"/>
                <a:pathLst>
                  <a:path extrusionOk="0" h="265" w="386">
                    <a:moveTo>
                      <a:pt x="177" y="1"/>
                    </a:moveTo>
                    <a:cubicBezTo>
                      <a:pt x="1" y="1"/>
                      <a:pt x="4" y="264"/>
                      <a:pt x="188" y="264"/>
                    </a:cubicBezTo>
                    <a:cubicBezTo>
                      <a:pt x="191" y="264"/>
                      <a:pt x="195" y="264"/>
                      <a:pt x="199" y="264"/>
                    </a:cubicBezTo>
                    <a:cubicBezTo>
                      <a:pt x="203" y="264"/>
                      <a:pt x="207" y="264"/>
                      <a:pt x="210" y="264"/>
                    </a:cubicBezTo>
                    <a:cubicBezTo>
                      <a:pt x="383" y="264"/>
                      <a:pt x="386" y="1"/>
                      <a:pt x="220" y="1"/>
                    </a:cubicBezTo>
                    <a:cubicBezTo>
                      <a:pt x="214" y="1"/>
                      <a:pt x="207" y="1"/>
                      <a:pt x="199" y="2"/>
                    </a:cubicBezTo>
                    <a:cubicBezTo>
                      <a:pt x="191" y="1"/>
                      <a:pt x="184" y="1"/>
                      <a:pt x="17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7" name="Google Shape;8447;p33"/>
              <p:cNvSpPr/>
              <p:nvPr/>
            </p:nvSpPr>
            <p:spPr>
              <a:xfrm>
                <a:off x="2306625" y="3102300"/>
                <a:ext cx="7675" cy="6650"/>
              </a:xfrm>
              <a:custGeom>
                <a:rect b="b" l="l" r="r" t="t"/>
                <a:pathLst>
                  <a:path extrusionOk="0" h="266" w="307">
                    <a:moveTo>
                      <a:pt x="139" y="0"/>
                    </a:moveTo>
                    <a:cubicBezTo>
                      <a:pt x="68" y="0"/>
                      <a:pt x="8" y="60"/>
                      <a:pt x="8" y="131"/>
                    </a:cubicBezTo>
                    <a:cubicBezTo>
                      <a:pt x="0" y="212"/>
                      <a:pt x="63" y="265"/>
                      <a:pt x="131" y="265"/>
                    </a:cubicBezTo>
                    <a:cubicBezTo>
                      <a:pt x="163" y="265"/>
                      <a:pt x="196" y="253"/>
                      <a:pt x="223" y="227"/>
                    </a:cubicBezTo>
                    <a:cubicBezTo>
                      <a:pt x="306" y="143"/>
                      <a:pt x="258" y="12"/>
                      <a:pt x="139"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8" name="Google Shape;8448;p33"/>
              <p:cNvSpPr/>
              <p:nvPr/>
            </p:nvSpPr>
            <p:spPr>
              <a:xfrm>
                <a:off x="2209300" y="3393375"/>
                <a:ext cx="7650" cy="6375"/>
              </a:xfrm>
              <a:custGeom>
                <a:rect b="b" l="l" r="r" t="t"/>
                <a:pathLst>
                  <a:path extrusionOk="0" h="255" w="306">
                    <a:moveTo>
                      <a:pt x="121" y="0"/>
                    </a:moveTo>
                    <a:cubicBezTo>
                      <a:pt x="58" y="0"/>
                      <a:pt x="8" y="55"/>
                      <a:pt x="8" y="121"/>
                    </a:cubicBezTo>
                    <a:cubicBezTo>
                      <a:pt x="0" y="201"/>
                      <a:pt x="63" y="255"/>
                      <a:pt x="131" y="255"/>
                    </a:cubicBezTo>
                    <a:cubicBezTo>
                      <a:pt x="163" y="255"/>
                      <a:pt x="196" y="243"/>
                      <a:pt x="222" y="216"/>
                    </a:cubicBezTo>
                    <a:cubicBezTo>
                      <a:pt x="306" y="145"/>
                      <a:pt x="258" y="2"/>
                      <a:pt x="139" y="2"/>
                    </a:cubicBezTo>
                    <a:cubicBezTo>
                      <a:pt x="133" y="1"/>
                      <a:pt x="127" y="0"/>
                      <a:pt x="12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9" name="Google Shape;8449;p33"/>
              <p:cNvSpPr/>
              <p:nvPr/>
            </p:nvSpPr>
            <p:spPr>
              <a:xfrm>
                <a:off x="2083875" y="3702375"/>
                <a:ext cx="7775" cy="6650"/>
              </a:xfrm>
              <a:custGeom>
                <a:rect b="b" l="l" r="r" t="t"/>
                <a:pathLst>
                  <a:path extrusionOk="0" h="266" w="311">
                    <a:moveTo>
                      <a:pt x="144" y="0"/>
                    </a:moveTo>
                    <a:cubicBezTo>
                      <a:pt x="60" y="0"/>
                      <a:pt x="1" y="60"/>
                      <a:pt x="1" y="131"/>
                    </a:cubicBezTo>
                    <a:cubicBezTo>
                      <a:pt x="1" y="212"/>
                      <a:pt x="66" y="265"/>
                      <a:pt x="135" y="265"/>
                    </a:cubicBezTo>
                    <a:cubicBezTo>
                      <a:pt x="167" y="265"/>
                      <a:pt x="200" y="253"/>
                      <a:pt x="227" y="227"/>
                    </a:cubicBezTo>
                    <a:cubicBezTo>
                      <a:pt x="310" y="143"/>
                      <a:pt x="251" y="0"/>
                      <a:pt x="14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0" name="Google Shape;8450;p33"/>
              <p:cNvSpPr/>
              <p:nvPr/>
            </p:nvSpPr>
            <p:spPr>
              <a:xfrm>
                <a:off x="2559225" y="3660700"/>
                <a:ext cx="6875" cy="6275"/>
              </a:xfrm>
              <a:custGeom>
                <a:rect b="b" l="l" r="r" t="t"/>
                <a:pathLst>
                  <a:path extrusionOk="0" h="251" w="275">
                    <a:moveTo>
                      <a:pt x="132" y="0"/>
                    </a:moveTo>
                    <a:cubicBezTo>
                      <a:pt x="60" y="0"/>
                      <a:pt x="1" y="48"/>
                      <a:pt x="1" y="120"/>
                    </a:cubicBezTo>
                    <a:cubicBezTo>
                      <a:pt x="1" y="203"/>
                      <a:pt x="60" y="250"/>
                      <a:pt x="132" y="250"/>
                    </a:cubicBezTo>
                    <a:cubicBezTo>
                      <a:pt x="215" y="250"/>
                      <a:pt x="275" y="203"/>
                      <a:pt x="275" y="120"/>
                    </a:cubicBezTo>
                    <a:cubicBezTo>
                      <a:pt x="275" y="48"/>
                      <a:pt x="215" y="0"/>
                      <a:pt x="13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1" name="Google Shape;8451;p33"/>
              <p:cNvSpPr/>
              <p:nvPr/>
            </p:nvSpPr>
            <p:spPr>
              <a:xfrm>
                <a:off x="2366350" y="4374475"/>
                <a:ext cx="6875" cy="6575"/>
              </a:xfrm>
              <a:custGeom>
                <a:rect b="b" l="l" r="r" t="t"/>
                <a:pathLst>
                  <a:path extrusionOk="0" h="263" w="275">
                    <a:moveTo>
                      <a:pt x="144" y="1"/>
                    </a:moveTo>
                    <a:cubicBezTo>
                      <a:pt x="60" y="1"/>
                      <a:pt x="1" y="60"/>
                      <a:pt x="1" y="132"/>
                    </a:cubicBezTo>
                    <a:cubicBezTo>
                      <a:pt x="1" y="203"/>
                      <a:pt x="60" y="263"/>
                      <a:pt x="144" y="263"/>
                    </a:cubicBezTo>
                    <a:cubicBezTo>
                      <a:pt x="215" y="263"/>
                      <a:pt x="275" y="203"/>
                      <a:pt x="275" y="132"/>
                    </a:cubicBezTo>
                    <a:cubicBezTo>
                      <a:pt x="275" y="60"/>
                      <a:pt x="215" y="1"/>
                      <a:pt x="14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2" name="Google Shape;8452;p33"/>
              <p:cNvSpPr/>
              <p:nvPr/>
            </p:nvSpPr>
            <p:spPr>
              <a:xfrm>
                <a:off x="3070300" y="3765175"/>
                <a:ext cx="7475" cy="6650"/>
              </a:xfrm>
              <a:custGeom>
                <a:rect b="b" l="l" r="r" t="t"/>
                <a:pathLst>
                  <a:path extrusionOk="0" h="266" w="299">
                    <a:moveTo>
                      <a:pt x="132" y="1"/>
                    </a:moveTo>
                    <a:cubicBezTo>
                      <a:pt x="61" y="1"/>
                      <a:pt x="1" y="60"/>
                      <a:pt x="1" y="132"/>
                    </a:cubicBezTo>
                    <a:cubicBezTo>
                      <a:pt x="1" y="212"/>
                      <a:pt x="61" y="266"/>
                      <a:pt x="126" y="266"/>
                    </a:cubicBezTo>
                    <a:cubicBezTo>
                      <a:pt x="157" y="266"/>
                      <a:pt x="188" y="254"/>
                      <a:pt x="215" y="227"/>
                    </a:cubicBezTo>
                    <a:cubicBezTo>
                      <a:pt x="299" y="143"/>
                      <a:pt x="251" y="12"/>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3" name="Google Shape;8453;p33"/>
              <p:cNvSpPr/>
              <p:nvPr/>
            </p:nvSpPr>
            <p:spPr>
              <a:xfrm>
                <a:off x="2988150" y="3991400"/>
                <a:ext cx="7475" cy="6450"/>
              </a:xfrm>
              <a:custGeom>
                <a:rect b="b" l="l" r="r" t="t"/>
                <a:pathLst>
                  <a:path extrusionOk="0" h="258" w="299">
                    <a:moveTo>
                      <a:pt x="132" y="0"/>
                    </a:moveTo>
                    <a:cubicBezTo>
                      <a:pt x="60" y="0"/>
                      <a:pt x="1" y="48"/>
                      <a:pt x="1" y="131"/>
                    </a:cubicBezTo>
                    <a:cubicBezTo>
                      <a:pt x="1" y="206"/>
                      <a:pt x="65" y="258"/>
                      <a:pt x="132" y="258"/>
                    </a:cubicBezTo>
                    <a:cubicBezTo>
                      <a:pt x="161" y="258"/>
                      <a:pt x="190" y="248"/>
                      <a:pt x="215" y="226"/>
                    </a:cubicBezTo>
                    <a:cubicBezTo>
                      <a:pt x="299" y="143"/>
                      <a:pt x="251" y="0"/>
                      <a:pt x="13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4" name="Google Shape;8454;p33"/>
              <p:cNvSpPr/>
              <p:nvPr/>
            </p:nvSpPr>
            <p:spPr>
              <a:xfrm>
                <a:off x="2795575" y="4192900"/>
                <a:ext cx="7475" cy="6650"/>
              </a:xfrm>
              <a:custGeom>
                <a:rect b="b" l="l" r="r" t="t"/>
                <a:pathLst>
                  <a:path extrusionOk="0" h="266" w="299">
                    <a:moveTo>
                      <a:pt x="131" y="1"/>
                    </a:moveTo>
                    <a:cubicBezTo>
                      <a:pt x="60" y="1"/>
                      <a:pt x="1" y="60"/>
                      <a:pt x="1" y="132"/>
                    </a:cubicBezTo>
                    <a:cubicBezTo>
                      <a:pt x="1" y="212"/>
                      <a:pt x="61" y="266"/>
                      <a:pt x="125" y="266"/>
                    </a:cubicBezTo>
                    <a:cubicBezTo>
                      <a:pt x="156" y="266"/>
                      <a:pt x="188" y="254"/>
                      <a:pt x="215" y="227"/>
                    </a:cubicBezTo>
                    <a:cubicBezTo>
                      <a:pt x="298" y="144"/>
                      <a:pt x="251" y="13"/>
                      <a:pt x="13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5" name="Google Shape;8455;p33"/>
              <p:cNvSpPr/>
              <p:nvPr/>
            </p:nvSpPr>
            <p:spPr>
              <a:xfrm>
                <a:off x="3423925" y="3518125"/>
                <a:ext cx="7775" cy="6650"/>
              </a:xfrm>
              <a:custGeom>
                <a:rect b="b" l="l" r="r" t="t"/>
                <a:pathLst>
                  <a:path extrusionOk="0" h="266" w="311">
                    <a:moveTo>
                      <a:pt x="143" y="0"/>
                    </a:moveTo>
                    <a:cubicBezTo>
                      <a:pt x="72" y="0"/>
                      <a:pt x="1" y="60"/>
                      <a:pt x="1" y="131"/>
                    </a:cubicBezTo>
                    <a:cubicBezTo>
                      <a:pt x="1" y="212"/>
                      <a:pt x="66" y="265"/>
                      <a:pt x="135" y="265"/>
                    </a:cubicBezTo>
                    <a:cubicBezTo>
                      <a:pt x="167" y="265"/>
                      <a:pt x="200" y="253"/>
                      <a:pt x="227" y="227"/>
                    </a:cubicBezTo>
                    <a:cubicBezTo>
                      <a:pt x="310" y="143"/>
                      <a:pt x="263" y="0"/>
                      <a:pt x="14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6" name="Google Shape;8456;p33"/>
              <p:cNvSpPr/>
              <p:nvPr/>
            </p:nvSpPr>
            <p:spPr>
              <a:xfrm>
                <a:off x="4689275" y="3780950"/>
                <a:ext cx="7750" cy="6650"/>
              </a:xfrm>
              <a:custGeom>
                <a:rect b="b" l="l" r="r" t="t"/>
                <a:pathLst>
                  <a:path extrusionOk="0" h="266" w="310">
                    <a:moveTo>
                      <a:pt x="143" y="1"/>
                    </a:moveTo>
                    <a:cubicBezTo>
                      <a:pt x="60" y="1"/>
                      <a:pt x="0" y="60"/>
                      <a:pt x="0" y="132"/>
                    </a:cubicBezTo>
                    <a:cubicBezTo>
                      <a:pt x="0" y="212"/>
                      <a:pt x="66" y="266"/>
                      <a:pt x="134" y="266"/>
                    </a:cubicBezTo>
                    <a:cubicBezTo>
                      <a:pt x="166" y="266"/>
                      <a:pt x="199" y="254"/>
                      <a:pt x="226" y="227"/>
                    </a:cubicBezTo>
                    <a:cubicBezTo>
                      <a:pt x="310" y="143"/>
                      <a:pt x="250" y="1"/>
                      <a:pt x="1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7" name="Google Shape;8457;p33"/>
              <p:cNvSpPr/>
              <p:nvPr/>
            </p:nvSpPr>
            <p:spPr>
              <a:xfrm>
                <a:off x="3730525" y="4181600"/>
                <a:ext cx="7450" cy="6450"/>
              </a:xfrm>
              <a:custGeom>
                <a:rect b="b" l="l" r="r" t="t"/>
                <a:pathLst>
                  <a:path extrusionOk="0" h="258" w="298">
                    <a:moveTo>
                      <a:pt x="131" y="0"/>
                    </a:moveTo>
                    <a:cubicBezTo>
                      <a:pt x="60" y="0"/>
                      <a:pt x="0" y="60"/>
                      <a:pt x="0" y="131"/>
                    </a:cubicBezTo>
                    <a:cubicBezTo>
                      <a:pt x="0" y="206"/>
                      <a:pt x="64" y="258"/>
                      <a:pt x="131" y="258"/>
                    </a:cubicBezTo>
                    <a:cubicBezTo>
                      <a:pt x="160" y="258"/>
                      <a:pt x="189" y="248"/>
                      <a:pt x="214" y="227"/>
                    </a:cubicBezTo>
                    <a:cubicBezTo>
                      <a:pt x="298" y="143"/>
                      <a:pt x="250" y="12"/>
                      <a:pt x="13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8" name="Google Shape;8458;p33"/>
              <p:cNvSpPr/>
              <p:nvPr/>
            </p:nvSpPr>
            <p:spPr>
              <a:xfrm>
                <a:off x="3041150" y="3291300"/>
                <a:ext cx="6850" cy="6575"/>
              </a:xfrm>
              <a:custGeom>
                <a:rect b="b" l="l" r="r" t="t"/>
                <a:pathLst>
                  <a:path extrusionOk="0" h="263" w="274">
                    <a:moveTo>
                      <a:pt x="143" y="1"/>
                    </a:moveTo>
                    <a:cubicBezTo>
                      <a:pt x="72" y="1"/>
                      <a:pt x="0" y="60"/>
                      <a:pt x="0" y="132"/>
                    </a:cubicBezTo>
                    <a:cubicBezTo>
                      <a:pt x="0" y="203"/>
                      <a:pt x="72" y="263"/>
                      <a:pt x="143" y="263"/>
                    </a:cubicBezTo>
                    <a:cubicBezTo>
                      <a:pt x="214" y="263"/>
                      <a:pt x="274" y="203"/>
                      <a:pt x="274" y="132"/>
                    </a:cubicBezTo>
                    <a:cubicBezTo>
                      <a:pt x="274" y="60"/>
                      <a:pt x="214" y="1"/>
                      <a:pt x="1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9" name="Google Shape;8459;p33"/>
              <p:cNvSpPr/>
              <p:nvPr/>
            </p:nvSpPr>
            <p:spPr>
              <a:xfrm>
                <a:off x="2792000" y="3183250"/>
                <a:ext cx="7775" cy="6650"/>
              </a:xfrm>
              <a:custGeom>
                <a:rect b="b" l="l" r="r" t="t"/>
                <a:pathLst>
                  <a:path extrusionOk="0" h="266" w="311">
                    <a:moveTo>
                      <a:pt x="144" y="1"/>
                    </a:moveTo>
                    <a:cubicBezTo>
                      <a:pt x="60" y="1"/>
                      <a:pt x="1" y="60"/>
                      <a:pt x="1" y="132"/>
                    </a:cubicBezTo>
                    <a:cubicBezTo>
                      <a:pt x="1" y="213"/>
                      <a:pt x="66" y="266"/>
                      <a:pt x="135" y="266"/>
                    </a:cubicBezTo>
                    <a:cubicBezTo>
                      <a:pt x="167" y="266"/>
                      <a:pt x="200" y="254"/>
                      <a:pt x="227" y="227"/>
                    </a:cubicBezTo>
                    <a:cubicBezTo>
                      <a:pt x="310" y="144"/>
                      <a:pt x="251" y="1"/>
                      <a:pt x="14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0" name="Google Shape;8460;p33"/>
              <p:cNvSpPr/>
              <p:nvPr/>
            </p:nvSpPr>
            <p:spPr>
              <a:xfrm>
                <a:off x="2931600" y="2869500"/>
                <a:ext cx="7775" cy="6500"/>
              </a:xfrm>
              <a:custGeom>
                <a:rect b="b" l="l" r="r" t="t"/>
                <a:pathLst>
                  <a:path extrusionOk="0" h="260" w="311">
                    <a:moveTo>
                      <a:pt x="123" y="0"/>
                    </a:moveTo>
                    <a:cubicBezTo>
                      <a:pt x="50" y="0"/>
                      <a:pt x="1" y="56"/>
                      <a:pt x="1" y="133"/>
                    </a:cubicBezTo>
                    <a:cubicBezTo>
                      <a:pt x="1" y="208"/>
                      <a:pt x="70" y="259"/>
                      <a:pt x="141" y="259"/>
                    </a:cubicBezTo>
                    <a:cubicBezTo>
                      <a:pt x="171" y="259"/>
                      <a:pt x="202" y="249"/>
                      <a:pt x="227" y="228"/>
                    </a:cubicBezTo>
                    <a:cubicBezTo>
                      <a:pt x="310" y="145"/>
                      <a:pt x="251" y="2"/>
                      <a:pt x="144" y="2"/>
                    </a:cubicBezTo>
                    <a:cubicBezTo>
                      <a:pt x="136" y="1"/>
                      <a:pt x="129" y="0"/>
                      <a:pt x="12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1" name="Google Shape;8461;p33"/>
              <p:cNvSpPr/>
              <p:nvPr/>
            </p:nvSpPr>
            <p:spPr>
              <a:xfrm>
                <a:off x="2775025" y="2452800"/>
                <a:ext cx="7475" cy="6675"/>
              </a:xfrm>
              <a:custGeom>
                <a:rect b="b" l="l" r="r" t="t"/>
                <a:pathLst>
                  <a:path extrusionOk="0" h="267" w="299">
                    <a:moveTo>
                      <a:pt x="132" y="1"/>
                    </a:moveTo>
                    <a:cubicBezTo>
                      <a:pt x="61" y="1"/>
                      <a:pt x="1" y="61"/>
                      <a:pt x="1" y="132"/>
                    </a:cubicBezTo>
                    <a:cubicBezTo>
                      <a:pt x="1" y="213"/>
                      <a:pt x="61" y="266"/>
                      <a:pt x="126" y="266"/>
                    </a:cubicBezTo>
                    <a:cubicBezTo>
                      <a:pt x="157" y="266"/>
                      <a:pt x="188" y="254"/>
                      <a:pt x="215" y="227"/>
                    </a:cubicBezTo>
                    <a:cubicBezTo>
                      <a:pt x="299" y="156"/>
                      <a:pt x="251" y="13"/>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2" name="Google Shape;8462;p33"/>
              <p:cNvSpPr/>
              <p:nvPr/>
            </p:nvSpPr>
            <p:spPr>
              <a:xfrm>
                <a:off x="3629900" y="2809400"/>
                <a:ext cx="7775" cy="6650"/>
              </a:xfrm>
              <a:custGeom>
                <a:rect b="b" l="l" r="r" t="t"/>
                <a:pathLst>
                  <a:path extrusionOk="0" h="266" w="311">
                    <a:moveTo>
                      <a:pt x="144" y="1"/>
                    </a:moveTo>
                    <a:cubicBezTo>
                      <a:pt x="72" y="1"/>
                      <a:pt x="1" y="60"/>
                      <a:pt x="1" y="132"/>
                    </a:cubicBezTo>
                    <a:cubicBezTo>
                      <a:pt x="1" y="212"/>
                      <a:pt x="66" y="266"/>
                      <a:pt x="135" y="266"/>
                    </a:cubicBezTo>
                    <a:cubicBezTo>
                      <a:pt x="167" y="266"/>
                      <a:pt x="200" y="254"/>
                      <a:pt x="227" y="227"/>
                    </a:cubicBezTo>
                    <a:cubicBezTo>
                      <a:pt x="310" y="144"/>
                      <a:pt x="251" y="1"/>
                      <a:pt x="14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3" name="Google Shape;8463;p33"/>
              <p:cNvSpPr/>
              <p:nvPr/>
            </p:nvSpPr>
            <p:spPr>
              <a:xfrm>
                <a:off x="3815350" y="3113600"/>
                <a:ext cx="7450" cy="6650"/>
              </a:xfrm>
              <a:custGeom>
                <a:rect b="b" l="l" r="r" t="t"/>
                <a:pathLst>
                  <a:path extrusionOk="0" h="266" w="298">
                    <a:moveTo>
                      <a:pt x="131" y="1"/>
                    </a:moveTo>
                    <a:cubicBezTo>
                      <a:pt x="60" y="1"/>
                      <a:pt x="0" y="60"/>
                      <a:pt x="0" y="132"/>
                    </a:cubicBezTo>
                    <a:cubicBezTo>
                      <a:pt x="0" y="213"/>
                      <a:pt x="61" y="266"/>
                      <a:pt x="125" y="266"/>
                    </a:cubicBezTo>
                    <a:cubicBezTo>
                      <a:pt x="156" y="266"/>
                      <a:pt x="188" y="254"/>
                      <a:pt x="215" y="227"/>
                    </a:cubicBezTo>
                    <a:cubicBezTo>
                      <a:pt x="298" y="156"/>
                      <a:pt x="250" y="13"/>
                      <a:pt x="13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4" name="Google Shape;8464;p33"/>
              <p:cNvSpPr/>
              <p:nvPr/>
            </p:nvSpPr>
            <p:spPr>
              <a:xfrm>
                <a:off x="2695275" y="3010025"/>
                <a:ext cx="6850" cy="6575"/>
              </a:xfrm>
              <a:custGeom>
                <a:rect b="b" l="l" r="r" t="t"/>
                <a:pathLst>
                  <a:path extrusionOk="0" h="263" w="274">
                    <a:moveTo>
                      <a:pt x="131" y="0"/>
                    </a:moveTo>
                    <a:cubicBezTo>
                      <a:pt x="60" y="0"/>
                      <a:pt x="0" y="60"/>
                      <a:pt x="0" y="131"/>
                    </a:cubicBezTo>
                    <a:cubicBezTo>
                      <a:pt x="0" y="203"/>
                      <a:pt x="60" y="262"/>
                      <a:pt x="131" y="262"/>
                    </a:cubicBezTo>
                    <a:cubicBezTo>
                      <a:pt x="203" y="262"/>
                      <a:pt x="274" y="203"/>
                      <a:pt x="274" y="131"/>
                    </a:cubicBezTo>
                    <a:cubicBezTo>
                      <a:pt x="274" y="60"/>
                      <a:pt x="203" y="0"/>
                      <a:pt x="13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5" name="Google Shape;8465;p33"/>
              <p:cNvSpPr/>
              <p:nvPr/>
            </p:nvSpPr>
            <p:spPr>
              <a:xfrm>
                <a:off x="1995775" y="2767725"/>
                <a:ext cx="7750" cy="6475"/>
              </a:xfrm>
              <a:custGeom>
                <a:rect b="b" l="l" r="r" t="t"/>
                <a:pathLst>
                  <a:path extrusionOk="0" h="259" w="310">
                    <a:moveTo>
                      <a:pt x="143" y="1"/>
                    </a:moveTo>
                    <a:cubicBezTo>
                      <a:pt x="72" y="1"/>
                      <a:pt x="12" y="60"/>
                      <a:pt x="0" y="132"/>
                    </a:cubicBezTo>
                    <a:cubicBezTo>
                      <a:pt x="0" y="207"/>
                      <a:pt x="70" y="258"/>
                      <a:pt x="141" y="258"/>
                    </a:cubicBezTo>
                    <a:cubicBezTo>
                      <a:pt x="171" y="258"/>
                      <a:pt x="201" y="249"/>
                      <a:pt x="227" y="227"/>
                    </a:cubicBezTo>
                    <a:cubicBezTo>
                      <a:pt x="310" y="144"/>
                      <a:pt x="250" y="1"/>
                      <a:pt x="1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6" name="Google Shape;8466;p33"/>
              <p:cNvSpPr/>
              <p:nvPr/>
            </p:nvSpPr>
            <p:spPr>
              <a:xfrm>
                <a:off x="1842475" y="2609675"/>
                <a:ext cx="7475" cy="6525"/>
              </a:xfrm>
              <a:custGeom>
                <a:rect b="b" l="l" r="r" t="t"/>
                <a:pathLst>
                  <a:path extrusionOk="0" h="261" w="299">
                    <a:moveTo>
                      <a:pt x="132" y="1"/>
                    </a:moveTo>
                    <a:cubicBezTo>
                      <a:pt x="60" y="1"/>
                      <a:pt x="1" y="60"/>
                      <a:pt x="1" y="132"/>
                    </a:cubicBezTo>
                    <a:cubicBezTo>
                      <a:pt x="1" y="212"/>
                      <a:pt x="61" y="260"/>
                      <a:pt x="126" y="260"/>
                    </a:cubicBezTo>
                    <a:cubicBezTo>
                      <a:pt x="157" y="260"/>
                      <a:pt x="188" y="250"/>
                      <a:pt x="215" y="227"/>
                    </a:cubicBezTo>
                    <a:cubicBezTo>
                      <a:pt x="298" y="143"/>
                      <a:pt x="251" y="12"/>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7" name="Google Shape;8467;p33"/>
              <p:cNvSpPr/>
              <p:nvPr/>
            </p:nvSpPr>
            <p:spPr>
              <a:xfrm>
                <a:off x="1810500" y="1837825"/>
                <a:ext cx="9225" cy="6625"/>
              </a:xfrm>
              <a:custGeom>
                <a:rect b="b" l="l" r="r" t="t"/>
                <a:pathLst>
                  <a:path extrusionOk="0" h="265" w="369">
                    <a:moveTo>
                      <a:pt x="164" y="0"/>
                    </a:moveTo>
                    <a:cubicBezTo>
                      <a:pt x="1" y="0"/>
                      <a:pt x="1" y="265"/>
                      <a:pt x="164" y="265"/>
                    </a:cubicBezTo>
                    <a:cubicBezTo>
                      <a:pt x="170" y="265"/>
                      <a:pt x="177" y="265"/>
                      <a:pt x="184" y="264"/>
                    </a:cubicBezTo>
                    <a:cubicBezTo>
                      <a:pt x="191" y="265"/>
                      <a:pt x="198" y="265"/>
                      <a:pt x="205" y="265"/>
                    </a:cubicBezTo>
                    <a:cubicBezTo>
                      <a:pt x="368" y="265"/>
                      <a:pt x="368" y="0"/>
                      <a:pt x="205" y="0"/>
                    </a:cubicBezTo>
                    <a:cubicBezTo>
                      <a:pt x="198" y="0"/>
                      <a:pt x="191" y="1"/>
                      <a:pt x="184" y="2"/>
                    </a:cubicBezTo>
                    <a:cubicBezTo>
                      <a:pt x="177" y="1"/>
                      <a:pt x="170" y="0"/>
                      <a:pt x="16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8" name="Google Shape;8468;p33"/>
              <p:cNvSpPr/>
              <p:nvPr/>
            </p:nvSpPr>
            <p:spPr>
              <a:xfrm>
                <a:off x="1120375" y="1474375"/>
                <a:ext cx="7450" cy="6400"/>
              </a:xfrm>
              <a:custGeom>
                <a:rect b="b" l="l" r="r" t="t"/>
                <a:pathLst>
                  <a:path extrusionOk="0" h="256" w="298">
                    <a:moveTo>
                      <a:pt x="113" y="1"/>
                    </a:moveTo>
                    <a:cubicBezTo>
                      <a:pt x="50" y="1"/>
                      <a:pt x="0" y="57"/>
                      <a:pt x="0" y="133"/>
                    </a:cubicBezTo>
                    <a:cubicBezTo>
                      <a:pt x="0" y="205"/>
                      <a:pt x="59" y="256"/>
                      <a:pt x="124" y="256"/>
                    </a:cubicBezTo>
                    <a:cubicBezTo>
                      <a:pt x="155" y="256"/>
                      <a:pt x="187" y="244"/>
                      <a:pt x="214" y="217"/>
                    </a:cubicBezTo>
                    <a:cubicBezTo>
                      <a:pt x="298" y="145"/>
                      <a:pt x="250" y="2"/>
                      <a:pt x="131" y="2"/>
                    </a:cubicBezTo>
                    <a:cubicBezTo>
                      <a:pt x="125" y="1"/>
                      <a:pt x="119" y="1"/>
                      <a:pt x="11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9" name="Google Shape;8469;p33"/>
              <p:cNvSpPr/>
              <p:nvPr/>
            </p:nvSpPr>
            <p:spPr>
              <a:xfrm>
                <a:off x="1754675" y="1531525"/>
                <a:ext cx="7750" cy="6400"/>
              </a:xfrm>
              <a:custGeom>
                <a:rect b="b" l="l" r="r" t="t"/>
                <a:pathLst>
                  <a:path extrusionOk="0" h="256" w="310">
                    <a:moveTo>
                      <a:pt x="125" y="1"/>
                    </a:moveTo>
                    <a:cubicBezTo>
                      <a:pt x="60" y="1"/>
                      <a:pt x="0" y="57"/>
                      <a:pt x="0" y="133"/>
                    </a:cubicBezTo>
                    <a:cubicBezTo>
                      <a:pt x="0" y="205"/>
                      <a:pt x="65" y="256"/>
                      <a:pt x="133" y="256"/>
                    </a:cubicBezTo>
                    <a:cubicBezTo>
                      <a:pt x="166" y="256"/>
                      <a:pt x="199" y="244"/>
                      <a:pt x="227" y="217"/>
                    </a:cubicBezTo>
                    <a:cubicBezTo>
                      <a:pt x="310" y="145"/>
                      <a:pt x="250" y="2"/>
                      <a:pt x="143" y="2"/>
                    </a:cubicBezTo>
                    <a:cubicBezTo>
                      <a:pt x="137" y="1"/>
                      <a:pt x="131" y="1"/>
                      <a:pt x="12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0" name="Google Shape;8470;p33"/>
              <p:cNvSpPr/>
              <p:nvPr/>
            </p:nvSpPr>
            <p:spPr>
              <a:xfrm>
                <a:off x="1641050" y="1002925"/>
                <a:ext cx="7675" cy="6650"/>
              </a:xfrm>
              <a:custGeom>
                <a:rect b="b" l="l" r="r" t="t"/>
                <a:pathLst>
                  <a:path extrusionOk="0" h="266" w="307">
                    <a:moveTo>
                      <a:pt x="140" y="1"/>
                    </a:moveTo>
                    <a:cubicBezTo>
                      <a:pt x="69" y="1"/>
                      <a:pt x="9" y="60"/>
                      <a:pt x="9" y="132"/>
                    </a:cubicBezTo>
                    <a:cubicBezTo>
                      <a:pt x="1" y="212"/>
                      <a:pt x="64" y="266"/>
                      <a:pt x="132" y="266"/>
                    </a:cubicBezTo>
                    <a:cubicBezTo>
                      <a:pt x="164" y="266"/>
                      <a:pt x="197" y="254"/>
                      <a:pt x="223" y="227"/>
                    </a:cubicBezTo>
                    <a:cubicBezTo>
                      <a:pt x="307" y="144"/>
                      <a:pt x="259" y="1"/>
                      <a:pt x="14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1" name="Google Shape;8471;p33"/>
              <p:cNvSpPr/>
              <p:nvPr/>
            </p:nvSpPr>
            <p:spPr>
              <a:xfrm>
                <a:off x="1448075" y="2492100"/>
                <a:ext cx="7775" cy="6650"/>
              </a:xfrm>
              <a:custGeom>
                <a:rect b="b" l="l" r="r" t="t"/>
                <a:pathLst>
                  <a:path extrusionOk="0" h="266" w="311">
                    <a:moveTo>
                      <a:pt x="144" y="1"/>
                    </a:moveTo>
                    <a:cubicBezTo>
                      <a:pt x="72" y="1"/>
                      <a:pt x="13" y="60"/>
                      <a:pt x="1" y="132"/>
                    </a:cubicBezTo>
                    <a:cubicBezTo>
                      <a:pt x="1" y="212"/>
                      <a:pt x="67" y="266"/>
                      <a:pt x="135" y="266"/>
                    </a:cubicBezTo>
                    <a:cubicBezTo>
                      <a:pt x="167" y="266"/>
                      <a:pt x="200" y="254"/>
                      <a:pt x="227" y="227"/>
                    </a:cubicBezTo>
                    <a:cubicBezTo>
                      <a:pt x="310" y="155"/>
                      <a:pt x="263" y="13"/>
                      <a:pt x="14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2" name="Google Shape;8472;p33"/>
              <p:cNvSpPr/>
              <p:nvPr/>
            </p:nvSpPr>
            <p:spPr>
              <a:xfrm>
                <a:off x="1562550" y="2880800"/>
                <a:ext cx="9225" cy="6650"/>
              </a:xfrm>
              <a:custGeom>
                <a:rect b="b" l="l" r="r" t="t"/>
                <a:pathLst>
                  <a:path extrusionOk="0" h="266" w="369">
                    <a:moveTo>
                      <a:pt x="164" y="1"/>
                    </a:moveTo>
                    <a:cubicBezTo>
                      <a:pt x="1" y="1"/>
                      <a:pt x="1" y="265"/>
                      <a:pt x="164" y="265"/>
                    </a:cubicBezTo>
                    <a:cubicBezTo>
                      <a:pt x="171" y="265"/>
                      <a:pt x="177" y="265"/>
                      <a:pt x="184" y="264"/>
                    </a:cubicBezTo>
                    <a:cubicBezTo>
                      <a:pt x="191" y="265"/>
                      <a:pt x="198" y="265"/>
                      <a:pt x="205" y="265"/>
                    </a:cubicBezTo>
                    <a:cubicBezTo>
                      <a:pt x="368" y="265"/>
                      <a:pt x="368" y="1"/>
                      <a:pt x="205" y="1"/>
                    </a:cubicBezTo>
                    <a:cubicBezTo>
                      <a:pt x="198" y="1"/>
                      <a:pt x="191" y="1"/>
                      <a:pt x="184" y="2"/>
                    </a:cubicBezTo>
                    <a:cubicBezTo>
                      <a:pt x="177" y="1"/>
                      <a:pt x="171" y="1"/>
                      <a:pt x="16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3" name="Google Shape;8473;p33"/>
              <p:cNvSpPr/>
              <p:nvPr/>
            </p:nvSpPr>
            <p:spPr>
              <a:xfrm>
                <a:off x="2004500" y="2263775"/>
                <a:ext cx="9350" cy="6600"/>
              </a:xfrm>
              <a:custGeom>
                <a:rect b="b" l="l" r="r" t="t"/>
                <a:pathLst>
                  <a:path extrusionOk="0" h="264" w="374">
                    <a:moveTo>
                      <a:pt x="166" y="0"/>
                    </a:moveTo>
                    <a:cubicBezTo>
                      <a:pt x="0" y="0"/>
                      <a:pt x="4" y="264"/>
                      <a:pt x="176" y="264"/>
                    </a:cubicBezTo>
                    <a:cubicBezTo>
                      <a:pt x="180" y="264"/>
                      <a:pt x="183" y="264"/>
                      <a:pt x="187" y="263"/>
                    </a:cubicBezTo>
                    <a:cubicBezTo>
                      <a:pt x="191" y="264"/>
                      <a:pt x="195" y="264"/>
                      <a:pt x="198" y="264"/>
                    </a:cubicBezTo>
                    <a:cubicBezTo>
                      <a:pt x="371" y="264"/>
                      <a:pt x="374" y="0"/>
                      <a:pt x="208" y="0"/>
                    </a:cubicBezTo>
                    <a:cubicBezTo>
                      <a:pt x="202" y="0"/>
                      <a:pt x="195" y="1"/>
                      <a:pt x="187" y="2"/>
                    </a:cubicBezTo>
                    <a:cubicBezTo>
                      <a:pt x="180" y="1"/>
                      <a:pt x="173" y="0"/>
                      <a:pt x="16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4" name="Google Shape;8474;p33"/>
              <p:cNvSpPr/>
              <p:nvPr/>
            </p:nvSpPr>
            <p:spPr>
              <a:xfrm>
                <a:off x="1084350" y="2031025"/>
                <a:ext cx="7475" cy="6600"/>
              </a:xfrm>
              <a:custGeom>
                <a:rect b="b" l="l" r="r" t="t"/>
                <a:pathLst>
                  <a:path extrusionOk="0" h="264" w="299">
                    <a:moveTo>
                      <a:pt x="131" y="1"/>
                    </a:moveTo>
                    <a:cubicBezTo>
                      <a:pt x="60" y="1"/>
                      <a:pt x="0" y="60"/>
                      <a:pt x="0" y="132"/>
                    </a:cubicBezTo>
                    <a:cubicBezTo>
                      <a:pt x="0" y="206"/>
                      <a:pt x="64" y="264"/>
                      <a:pt x="130" y="264"/>
                    </a:cubicBezTo>
                    <a:cubicBezTo>
                      <a:pt x="160" y="264"/>
                      <a:pt x="189" y="253"/>
                      <a:pt x="215" y="227"/>
                    </a:cubicBezTo>
                    <a:cubicBezTo>
                      <a:pt x="298" y="144"/>
                      <a:pt x="251" y="1"/>
                      <a:pt x="13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5" name="Google Shape;8475;p33"/>
              <p:cNvSpPr/>
              <p:nvPr/>
            </p:nvSpPr>
            <p:spPr>
              <a:xfrm>
                <a:off x="1136450" y="2258750"/>
                <a:ext cx="7450" cy="6450"/>
              </a:xfrm>
              <a:custGeom>
                <a:rect b="b" l="l" r="r" t="t"/>
                <a:pathLst>
                  <a:path extrusionOk="0" h="258" w="298">
                    <a:moveTo>
                      <a:pt x="131" y="0"/>
                    </a:moveTo>
                    <a:cubicBezTo>
                      <a:pt x="60" y="0"/>
                      <a:pt x="0" y="48"/>
                      <a:pt x="0" y="131"/>
                    </a:cubicBezTo>
                    <a:cubicBezTo>
                      <a:pt x="0" y="206"/>
                      <a:pt x="64" y="258"/>
                      <a:pt x="131" y="258"/>
                    </a:cubicBezTo>
                    <a:cubicBezTo>
                      <a:pt x="160" y="258"/>
                      <a:pt x="189" y="248"/>
                      <a:pt x="214" y="226"/>
                    </a:cubicBezTo>
                    <a:cubicBezTo>
                      <a:pt x="298" y="143"/>
                      <a:pt x="250" y="0"/>
                      <a:pt x="13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6" name="Google Shape;8476;p33"/>
              <p:cNvSpPr/>
              <p:nvPr/>
            </p:nvSpPr>
            <p:spPr>
              <a:xfrm>
                <a:off x="2517275" y="1742000"/>
                <a:ext cx="7750" cy="6475"/>
              </a:xfrm>
              <a:custGeom>
                <a:rect b="b" l="l" r="r" t="t"/>
                <a:pathLst>
                  <a:path extrusionOk="0" h="259" w="310">
                    <a:moveTo>
                      <a:pt x="143" y="1"/>
                    </a:moveTo>
                    <a:cubicBezTo>
                      <a:pt x="60" y="1"/>
                      <a:pt x="0" y="60"/>
                      <a:pt x="0" y="132"/>
                    </a:cubicBezTo>
                    <a:cubicBezTo>
                      <a:pt x="0" y="207"/>
                      <a:pt x="70" y="258"/>
                      <a:pt x="140" y="258"/>
                    </a:cubicBezTo>
                    <a:cubicBezTo>
                      <a:pt x="171" y="258"/>
                      <a:pt x="201" y="249"/>
                      <a:pt x="226" y="227"/>
                    </a:cubicBezTo>
                    <a:cubicBezTo>
                      <a:pt x="310" y="144"/>
                      <a:pt x="250" y="1"/>
                      <a:pt x="1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7" name="Google Shape;8477;p33"/>
              <p:cNvSpPr/>
              <p:nvPr/>
            </p:nvSpPr>
            <p:spPr>
              <a:xfrm>
                <a:off x="2397900" y="1508950"/>
                <a:ext cx="6875" cy="6575"/>
              </a:xfrm>
              <a:custGeom>
                <a:rect b="b" l="l" r="r" t="t"/>
                <a:pathLst>
                  <a:path extrusionOk="0" h="263" w="275">
                    <a:moveTo>
                      <a:pt x="144" y="0"/>
                    </a:moveTo>
                    <a:cubicBezTo>
                      <a:pt x="60" y="0"/>
                      <a:pt x="1" y="60"/>
                      <a:pt x="1" y="131"/>
                    </a:cubicBezTo>
                    <a:cubicBezTo>
                      <a:pt x="1" y="203"/>
                      <a:pt x="60" y="262"/>
                      <a:pt x="144" y="262"/>
                    </a:cubicBezTo>
                    <a:cubicBezTo>
                      <a:pt x="215" y="262"/>
                      <a:pt x="275" y="203"/>
                      <a:pt x="275" y="131"/>
                    </a:cubicBezTo>
                    <a:cubicBezTo>
                      <a:pt x="275" y="60"/>
                      <a:pt x="215" y="0"/>
                      <a:pt x="14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8" name="Google Shape;8478;p33"/>
              <p:cNvSpPr/>
              <p:nvPr/>
            </p:nvSpPr>
            <p:spPr>
              <a:xfrm>
                <a:off x="2788725" y="1418150"/>
                <a:ext cx="7475" cy="6675"/>
              </a:xfrm>
              <a:custGeom>
                <a:rect b="b" l="l" r="r" t="t"/>
                <a:pathLst>
                  <a:path extrusionOk="0" h="267" w="299">
                    <a:moveTo>
                      <a:pt x="132" y="1"/>
                    </a:moveTo>
                    <a:cubicBezTo>
                      <a:pt x="60" y="1"/>
                      <a:pt x="1" y="60"/>
                      <a:pt x="1" y="132"/>
                    </a:cubicBezTo>
                    <a:cubicBezTo>
                      <a:pt x="1" y="213"/>
                      <a:pt x="61" y="266"/>
                      <a:pt x="126" y="266"/>
                    </a:cubicBezTo>
                    <a:cubicBezTo>
                      <a:pt x="156" y="266"/>
                      <a:pt x="188" y="254"/>
                      <a:pt x="215" y="227"/>
                    </a:cubicBezTo>
                    <a:cubicBezTo>
                      <a:pt x="298" y="156"/>
                      <a:pt x="251" y="13"/>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9" name="Google Shape;8479;p33"/>
              <p:cNvSpPr/>
              <p:nvPr/>
            </p:nvSpPr>
            <p:spPr>
              <a:xfrm>
                <a:off x="2573225" y="1144925"/>
                <a:ext cx="7775" cy="6450"/>
              </a:xfrm>
              <a:custGeom>
                <a:rect b="b" l="l" r="r" t="t"/>
                <a:pathLst>
                  <a:path extrusionOk="0" h="258" w="311">
                    <a:moveTo>
                      <a:pt x="132" y="0"/>
                    </a:moveTo>
                    <a:cubicBezTo>
                      <a:pt x="60" y="0"/>
                      <a:pt x="1" y="48"/>
                      <a:pt x="1" y="131"/>
                    </a:cubicBezTo>
                    <a:cubicBezTo>
                      <a:pt x="1" y="206"/>
                      <a:pt x="64" y="257"/>
                      <a:pt x="131" y="257"/>
                    </a:cubicBezTo>
                    <a:cubicBezTo>
                      <a:pt x="160" y="257"/>
                      <a:pt x="190" y="248"/>
                      <a:pt x="215" y="226"/>
                    </a:cubicBezTo>
                    <a:cubicBezTo>
                      <a:pt x="310" y="143"/>
                      <a:pt x="251" y="0"/>
                      <a:pt x="13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0" name="Google Shape;8480;p33"/>
              <p:cNvSpPr/>
              <p:nvPr/>
            </p:nvSpPr>
            <p:spPr>
              <a:xfrm>
                <a:off x="3230150" y="1622050"/>
                <a:ext cx="7475" cy="6650"/>
              </a:xfrm>
              <a:custGeom>
                <a:rect b="b" l="l" r="r" t="t"/>
                <a:pathLst>
                  <a:path extrusionOk="0" h="266" w="299">
                    <a:moveTo>
                      <a:pt x="132" y="1"/>
                    </a:moveTo>
                    <a:cubicBezTo>
                      <a:pt x="60" y="1"/>
                      <a:pt x="1" y="60"/>
                      <a:pt x="1" y="132"/>
                    </a:cubicBezTo>
                    <a:cubicBezTo>
                      <a:pt x="1" y="212"/>
                      <a:pt x="61" y="266"/>
                      <a:pt x="126" y="266"/>
                    </a:cubicBezTo>
                    <a:cubicBezTo>
                      <a:pt x="156" y="266"/>
                      <a:pt x="188" y="254"/>
                      <a:pt x="215" y="227"/>
                    </a:cubicBezTo>
                    <a:cubicBezTo>
                      <a:pt x="298" y="144"/>
                      <a:pt x="251" y="13"/>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1" name="Google Shape;8481;p33"/>
              <p:cNvSpPr/>
              <p:nvPr/>
            </p:nvSpPr>
            <p:spPr>
              <a:xfrm>
                <a:off x="3298900" y="1128550"/>
                <a:ext cx="7475" cy="6500"/>
              </a:xfrm>
              <a:custGeom>
                <a:rect b="b" l="l" r="r" t="t"/>
                <a:pathLst>
                  <a:path extrusionOk="0" h="260" w="299">
                    <a:moveTo>
                      <a:pt x="144" y="0"/>
                    </a:moveTo>
                    <a:cubicBezTo>
                      <a:pt x="61" y="0"/>
                      <a:pt x="1" y="60"/>
                      <a:pt x="1" y="131"/>
                    </a:cubicBezTo>
                    <a:cubicBezTo>
                      <a:pt x="1" y="212"/>
                      <a:pt x="67" y="260"/>
                      <a:pt x="132" y="260"/>
                    </a:cubicBezTo>
                    <a:cubicBezTo>
                      <a:pt x="162" y="260"/>
                      <a:pt x="192" y="249"/>
                      <a:pt x="215" y="226"/>
                    </a:cubicBezTo>
                    <a:cubicBezTo>
                      <a:pt x="299" y="143"/>
                      <a:pt x="251" y="12"/>
                      <a:pt x="14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2" name="Google Shape;8482;p33"/>
              <p:cNvSpPr/>
              <p:nvPr/>
            </p:nvSpPr>
            <p:spPr>
              <a:xfrm>
                <a:off x="3527800" y="2197100"/>
                <a:ext cx="7775" cy="6375"/>
              </a:xfrm>
              <a:custGeom>
                <a:rect b="b" l="l" r="r" t="t"/>
                <a:pathLst>
                  <a:path extrusionOk="0" h="255" w="311">
                    <a:moveTo>
                      <a:pt x="125" y="0"/>
                    </a:moveTo>
                    <a:cubicBezTo>
                      <a:pt x="61" y="0"/>
                      <a:pt x="1" y="55"/>
                      <a:pt x="1" y="121"/>
                    </a:cubicBezTo>
                    <a:cubicBezTo>
                      <a:pt x="1" y="201"/>
                      <a:pt x="67" y="255"/>
                      <a:pt x="135" y="255"/>
                    </a:cubicBezTo>
                    <a:cubicBezTo>
                      <a:pt x="167" y="255"/>
                      <a:pt x="200" y="243"/>
                      <a:pt x="227" y="216"/>
                    </a:cubicBezTo>
                    <a:cubicBezTo>
                      <a:pt x="310" y="144"/>
                      <a:pt x="251" y="2"/>
                      <a:pt x="144" y="2"/>
                    </a:cubicBezTo>
                    <a:cubicBezTo>
                      <a:pt x="138" y="1"/>
                      <a:pt x="131" y="0"/>
                      <a:pt x="12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3" name="Google Shape;8483;p33"/>
              <p:cNvSpPr/>
              <p:nvPr/>
            </p:nvSpPr>
            <p:spPr>
              <a:xfrm>
                <a:off x="3902050" y="2461450"/>
                <a:ext cx="7675" cy="6650"/>
              </a:xfrm>
              <a:custGeom>
                <a:rect b="b" l="l" r="r" t="t"/>
                <a:pathLst>
                  <a:path extrusionOk="0" h="266" w="307">
                    <a:moveTo>
                      <a:pt x="140" y="0"/>
                    </a:moveTo>
                    <a:cubicBezTo>
                      <a:pt x="68" y="0"/>
                      <a:pt x="9" y="60"/>
                      <a:pt x="9" y="131"/>
                    </a:cubicBezTo>
                    <a:cubicBezTo>
                      <a:pt x="1" y="212"/>
                      <a:pt x="64" y="265"/>
                      <a:pt x="131" y="265"/>
                    </a:cubicBezTo>
                    <a:cubicBezTo>
                      <a:pt x="163" y="265"/>
                      <a:pt x="196" y="253"/>
                      <a:pt x="223" y="226"/>
                    </a:cubicBezTo>
                    <a:cubicBezTo>
                      <a:pt x="307" y="143"/>
                      <a:pt x="259" y="0"/>
                      <a:pt x="14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4" name="Google Shape;8484;p33"/>
              <p:cNvSpPr/>
              <p:nvPr/>
            </p:nvSpPr>
            <p:spPr>
              <a:xfrm>
                <a:off x="3531375" y="2052175"/>
                <a:ext cx="7475" cy="6650"/>
              </a:xfrm>
              <a:custGeom>
                <a:rect b="b" l="l" r="r" t="t"/>
                <a:pathLst>
                  <a:path extrusionOk="0" h="266" w="299">
                    <a:moveTo>
                      <a:pt x="132" y="0"/>
                    </a:moveTo>
                    <a:cubicBezTo>
                      <a:pt x="60" y="0"/>
                      <a:pt x="1" y="60"/>
                      <a:pt x="1" y="131"/>
                    </a:cubicBezTo>
                    <a:cubicBezTo>
                      <a:pt x="1" y="212"/>
                      <a:pt x="61" y="265"/>
                      <a:pt x="126" y="265"/>
                    </a:cubicBezTo>
                    <a:cubicBezTo>
                      <a:pt x="156" y="265"/>
                      <a:pt x="188" y="253"/>
                      <a:pt x="215" y="226"/>
                    </a:cubicBezTo>
                    <a:cubicBezTo>
                      <a:pt x="298" y="143"/>
                      <a:pt x="251" y="0"/>
                      <a:pt x="13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5" name="Google Shape;8485;p33"/>
              <p:cNvSpPr/>
              <p:nvPr/>
            </p:nvSpPr>
            <p:spPr>
              <a:xfrm>
                <a:off x="1701100" y="2387900"/>
                <a:ext cx="14900" cy="12800"/>
              </a:xfrm>
              <a:custGeom>
                <a:rect b="b" l="l" r="r" t="t"/>
                <a:pathLst>
                  <a:path extrusionOk="0" h="512" w="596">
                    <a:moveTo>
                      <a:pt x="253" y="1"/>
                    </a:moveTo>
                    <a:cubicBezTo>
                      <a:pt x="109" y="1"/>
                      <a:pt x="0" y="115"/>
                      <a:pt x="0" y="251"/>
                    </a:cubicBezTo>
                    <a:cubicBezTo>
                      <a:pt x="0" y="407"/>
                      <a:pt x="130" y="512"/>
                      <a:pt x="261" y="512"/>
                    </a:cubicBezTo>
                    <a:cubicBezTo>
                      <a:pt x="321" y="512"/>
                      <a:pt x="381" y="490"/>
                      <a:pt x="429" y="442"/>
                    </a:cubicBezTo>
                    <a:cubicBezTo>
                      <a:pt x="596" y="275"/>
                      <a:pt x="488" y="1"/>
                      <a:pt x="274" y="1"/>
                    </a:cubicBezTo>
                    <a:cubicBezTo>
                      <a:pt x="267" y="1"/>
                      <a:pt x="260" y="1"/>
                      <a:pt x="25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6" name="Google Shape;8486;p33"/>
              <p:cNvSpPr/>
              <p:nvPr/>
            </p:nvSpPr>
            <p:spPr>
              <a:xfrm>
                <a:off x="864375" y="3061525"/>
                <a:ext cx="14925" cy="12800"/>
              </a:xfrm>
              <a:custGeom>
                <a:rect b="b" l="l" r="r" t="t"/>
                <a:pathLst>
                  <a:path extrusionOk="0" h="512" w="597">
                    <a:moveTo>
                      <a:pt x="275" y="0"/>
                    </a:moveTo>
                    <a:cubicBezTo>
                      <a:pt x="132" y="0"/>
                      <a:pt x="13" y="107"/>
                      <a:pt x="1" y="262"/>
                    </a:cubicBezTo>
                    <a:cubicBezTo>
                      <a:pt x="1" y="409"/>
                      <a:pt x="129" y="511"/>
                      <a:pt x="260" y="511"/>
                    </a:cubicBezTo>
                    <a:cubicBezTo>
                      <a:pt x="320" y="511"/>
                      <a:pt x="381" y="490"/>
                      <a:pt x="429" y="441"/>
                    </a:cubicBezTo>
                    <a:cubicBezTo>
                      <a:pt x="596" y="286"/>
                      <a:pt x="489" y="12"/>
                      <a:pt x="27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7" name="Google Shape;8487;p33"/>
              <p:cNvSpPr/>
              <p:nvPr/>
            </p:nvSpPr>
            <p:spPr>
              <a:xfrm>
                <a:off x="1461175" y="1886075"/>
                <a:ext cx="14925" cy="12850"/>
              </a:xfrm>
              <a:custGeom>
                <a:rect b="b" l="l" r="r" t="t"/>
                <a:pathLst>
                  <a:path extrusionOk="0" h="514" w="597">
                    <a:moveTo>
                      <a:pt x="263" y="1"/>
                    </a:moveTo>
                    <a:cubicBezTo>
                      <a:pt x="120" y="1"/>
                      <a:pt x="1" y="120"/>
                      <a:pt x="1" y="262"/>
                    </a:cubicBezTo>
                    <a:cubicBezTo>
                      <a:pt x="1" y="415"/>
                      <a:pt x="120" y="514"/>
                      <a:pt x="249" y="514"/>
                    </a:cubicBezTo>
                    <a:cubicBezTo>
                      <a:pt x="311" y="514"/>
                      <a:pt x="375" y="491"/>
                      <a:pt x="429" y="441"/>
                    </a:cubicBezTo>
                    <a:cubicBezTo>
                      <a:pt x="596" y="286"/>
                      <a:pt x="489" y="12"/>
                      <a:pt x="26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8" name="Google Shape;8488;p33"/>
              <p:cNvSpPr/>
              <p:nvPr/>
            </p:nvSpPr>
            <p:spPr>
              <a:xfrm>
                <a:off x="1077500" y="1742000"/>
                <a:ext cx="14900" cy="12800"/>
              </a:xfrm>
              <a:custGeom>
                <a:rect b="b" l="l" r="r" t="t"/>
                <a:pathLst>
                  <a:path extrusionOk="0" h="512" w="596">
                    <a:moveTo>
                      <a:pt x="274" y="1"/>
                    </a:moveTo>
                    <a:cubicBezTo>
                      <a:pt x="120" y="1"/>
                      <a:pt x="1" y="108"/>
                      <a:pt x="1" y="263"/>
                    </a:cubicBezTo>
                    <a:cubicBezTo>
                      <a:pt x="1" y="410"/>
                      <a:pt x="129" y="512"/>
                      <a:pt x="260" y="512"/>
                    </a:cubicBezTo>
                    <a:cubicBezTo>
                      <a:pt x="320" y="512"/>
                      <a:pt x="381" y="490"/>
                      <a:pt x="429" y="441"/>
                    </a:cubicBezTo>
                    <a:cubicBezTo>
                      <a:pt x="596" y="287"/>
                      <a:pt x="489" y="13"/>
                      <a:pt x="27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9" name="Google Shape;8489;p33"/>
              <p:cNvSpPr/>
              <p:nvPr/>
            </p:nvSpPr>
            <p:spPr>
              <a:xfrm>
                <a:off x="1835050" y="1697075"/>
                <a:ext cx="14900" cy="12775"/>
              </a:xfrm>
              <a:custGeom>
                <a:rect b="b" l="l" r="r" t="t"/>
                <a:pathLst>
                  <a:path extrusionOk="0" h="511" w="596">
                    <a:moveTo>
                      <a:pt x="274" y="0"/>
                    </a:moveTo>
                    <a:cubicBezTo>
                      <a:pt x="119" y="0"/>
                      <a:pt x="0" y="107"/>
                      <a:pt x="0" y="250"/>
                    </a:cubicBezTo>
                    <a:cubicBezTo>
                      <a:pt x="0" y="406"/>
                      <a:pt x="130" y="511"/>
                      <a:pt x="261" y="511"/>
                    </a:cubicBezTo>
                    <a:cubicBezTo>
                      <a:pt x="320" y="511"/>
                      <a:pt x="380" y="489"/>
                      <a:pt x="429" y="441"/>
                    </a:cubicBezTo>
                    <a:cubicBezTo>
                      <a:pt x="595" y="286"/>
                      <a:pt x="488" y="12"/>
                      <a:pt x="27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0" name="Google Shape;8490;p33"/>
              <p:cNvSpPr/>
              <p:nvPr/>
            </p:nvSpPr>
            <p:spPr>
              <a:xfrm>
                <a:off x="2043100" y="1415175"/>
                <a:ext cx="14900" cy="12800"/>
              </a:xfrm>
              <a:custGeom>
                <a:rect b="b" l="l" r="r" t="t"/>
                <a:pathLst>
                  <a:path extrusionOk="0" h="512" w="596">
                    <a:moveTo>
                      <a:pt x="262" y="1"/>
                    </a:moveTo>
                    <a:cubicBezTo>
                      <a:pt x="120" y="1"/>
                      <a:pt x="1" y="108"/>
                      <a:pt x="1" y="251"/>
                    </a:cubicBezTo>
                    <a:cubicBezTo>
                      <a:pt x="1" y="406"/>
                      <a:pt x="124" y="511"/>
                      <a:pt x="256" y="511"/>
                    </a:cubicBezTo>
                    <a:cubicBezTo>
                      <a:pt x="316" y="511"/>
                      <a:pt x="377" y="490"/>
                      <a:pt x="429" y="441"/>
                    </a:cubicBezTo>
                    <a:cubicBezTo>
                      <a:pt x="596" y="287"/>
                      <a:pt x="489" y="13"/>
                      <a:pt x="26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1" name="Google Shape;8491;p33"/>
              <p:cNvSpPr/>
              <p:nvPr/>
            </p:nvSpPr>
            <p:spPr>
              <a:xfrm>
                <a:off x="1567450" y="1319325"/>
                <a:ext cx="14900" cy="12700"/>
              </a:xfrm>
              <a:custGeom>
                <a:rect b="b" l="l" r="r" t="t"/>
                <a:pathLst>
                  <a:path extrusionOk="0" h="508" w="596">
                    <a:moveTo>
                      <a:pt x="243" y="0"/>
                    </a:moveTo>
                    <a:cubicBezTo>
                      <a:pt x="109" y="0"/>
                      <a:pt x="0" y="115"/>
                      <a:pt x="0" y="251"/>
                    </a:cubicBezTo>
                    <a:cubicBezTo>
                      <a:pt x="0" y="404"/>
                      <a:pt x="120" y="508"/>
                      <a:pt x="249" y="508"/>
                    </a:cubicBezTo>
                    <a:cubicBezTo>
                      <a:pt x="311" y="508"/>
                      <a:pt x="375" y="484"/>
                      <a:pt x="429" y="430"/>
                    </a:cubicBezTo>
                    <a:cubicBezTo>
                      <a:pt x="596" y="275"/>
                      <a:pt x="488" y="1"/>
                      <a:pt x="262" y="1"/>
                    </a:cubicBezTo>
                    <a:cubicBezTo>
                      <a:pt x="256" y="1"/>
                      <a:pt x="249" y="0"/>
                      <a:pt x="24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2" name="Google Shape;8492;p33"/>
              <p:cNvSpPr/>
              <p:nvPr/>
            </p:nvSpPr>
            <p:spPr>
              <a:xfrm>
                <a:off x="2514000" y="1936950"/>
                <a:ext cx="14900" cy="12575"/>
              </a:xfrm>
              <a:custGeom>
                <a:rect b="b" l="l" r="r" t="t"/>
                <a:pathLst>
                  <a:path extrusionOk="0" h="503" w="596">
                    <a:moveTo>
                      <a:pt x="253" y="1"/>
                    </a:moveTo>
                    <a:cubicBezTo>
                      <a:pt x="108" y="1"/>
                      <a:pt x="0" y="115"/>
                      <a:pt x="0" y="252"/>
                    </a:cubicBezTo>
                    <a:cubicBezTo>
                      <a:pt x="0" y="404"/>
                      <a:pt x="120" y="503"/>
                      <a:pt x="249" y="503"/>
                    </a:cubicBezTo>
                    <a:cubicBezTo>
                      <a:pt x="311" y="503"/>
                      <a:pt x="375" y="480"/>
                      <a:pt x="429" y="430"/>
                    </a:cubicBezTo>
                    <a:cubicBezTo>
                      <a:pt x="596" y="275"/>
                      <a:pt x="488" y="2"/>
                      <a:pt x="274" y="2"/>
                    </a:cubicBezTo>
                    <a:cubicBezTo>
                      <a:pt x="267" y="1"/>
                      <a:pt x="260" y="1"/>
                      <a:pt x="25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3" name="Google Shape;8493;p33"/>
              <p:cNvSpPr/>
              <p:nvPr/>
            </p:nvSpPr>
            <p:spPr>
              <a:xfrm>
                <a:off x="3094125" y="1260400"/>
                <a:ext cx="14900" cy="12850"/>
              </a:xfrm>
              <a:custGeom>
                <a:rect b="b" l="l" r="r" t="t"/>
                <a:pathLst>
                  <a:path extrusionOk="0" h="514" w="596">
                    <a:moveTo>
                      <a:pt x="274" y="1"/>
                    </a:moveTo>
                    <a:cubicBezTo>
                      <a:pt x="131" y="1"/>
                      <a:pt x="12" y="120"/>
                      <a:pt x="0" y="263"/>
                    </a:cubicBezTo>
                    <a:cubicBezTo>
                      <a:pt x="0" y="415"/>
                      <a:pt x="126" y="514"/>
                      <a:pt x="254" y="514"/>
                    </a:cubicBezTo>
                    <a:cubicBezTo>
                      <a:pt x="316" y="514"/>
                      <a:pt x="379" y="491"/>
                      <a:pt x="429" y="441"/>
                    </a:cubicBezTo>
                    <a:cubicBezTo>
                      <a:pt x="596" y="286"/>
                      <a:pt x="489" y="13"/>
                      <a:pt x="27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4" name="Google Shape;8494;p33"/>
              <p:cNvSpPr/>
              <p:nvPr/>
            </p:nvSpPr>
            <p:spPr>
              <a:xfrm>
                <a:off x="2049650" y="2034300"/>
                <a:ext cx="14900" cy="12800"/>
              </a:xfrm>
              <a:custGeom>
                <a:rect b="b" l="l" r="r" t="t"/>
                <a:pathLst>
                  <a:path extrusionOk="0" h="512" w="596">
                    <a:moveTo>
                      <a:pt x="274" y="1"/>
                    </a:moveTo>
                    <a:cubicBezTo>
                      <a:pt x="131" y="1"/>
                      <a:pt x="12" y="108"/>
                      <a:pt x="0" y="251"/>
                    </a:cubicBezTo>
                    <a:cubicBezTo>
                      <a:pt x="0" y="406"/>
                      <a:pt x="130" y="511"/>
                      <a:pt x="265" y="511"/>
                    </a:cubicBezTo>
                    <a:cubicBezTo>
                      <a:pt x="326" y="511"/>
                      <a:pt x="389" y="490"/>
                      <a:pt x="441" y="441"/>
                    </a:cubicBezTo>
                    <a:cubicBezTo>
                      <a:pt x="596" y="287"/>
                      <a:pt x="501" y="13"/>
                      <a:pt x="27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5" name="Google Shape;8495;p33"/>
              <p:cNvSpPr/>
              <p:nvPr/>
            </p:nvSpPr>
            <p:spPr>
              <a:xfrm>
                <a:off x="2491075" y="3399650"/>
                <a:ext cx="14900" cy="12800"/>
              </a:xfrm>
              <a:custGeom>
                <a:rect b="b" l="l" r="r" t="t"/>
                <a:pathLst>
                  <a:path extrusionOk="0" h="512" w="596">
                    <a:moveTo>
                      <a:pt x="274" y="1"/>
                    </a:moveTo>
                    <a:cubicBezTo>
                      <a:pt x="131" y="1"/>
                      <a:pt x="12" y="108"/>
                      <a:pt x="0" y="251"/>
                    </a:cubicBezTo>
                    <a:cubicBezTo>
                      <a:pt x="0" y="406"/>
                      <a:pt x="130" y="511"/>
                      <a:pt x="265" y="511"/>
                    </a:cubicBezTo>
                    <a:cubicBezTo>
                      <a:pt x="326" y="511"/>
                      <a:pt x="389" y="490"/>
                      <a:pt x="441" y="441"/>
                    </a:cubicBezTo>
                    <a:cubicBezTo>
                      <a:pt x="596" y="286"/>
                      <a:pt x="500" y="13"/>
                      <a:pt x="27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6" name="Google Shape;8496;p33"/>
              <p:cNvSpPr/>
              <p:nvPr/>
            </p:nvSpPr>
            <p:spPr>
              <a:xfrm>
                <a:off x="2840525" y="3715475"/>
                <a:ext cx="14900" cy="12800"/>
              </a:xfrm>
              <a:custGeom>
                <a:rect b="b" l="l" r="r" t="t"/>
                <a:pathLst>
                  <a:path extrusionOk="0" h="512" w="596">
                    <a:moveTo>
                      <a:pt x="262" y="0"/>
                    </a:moveTo>
                    <a:cubicBezTo>
                      <a:pt x="119" y="0"/>
                      <a:pt x="0" y="107"/>
                      <a:pt x="0" y="262"/>
                    </a:cubicBezTo>
                    <a:cubicBezTo>
                      <a:pt x="0" y="409"/>
                      <a:pt x="129" y="511"/>
                      <a:pt x="260" y="511"/>
                    </a:cubicBezTo>
                    <a:cubicBezTo>
                      <a:pt x="320" y="511"/>
                      <a:pt x="380" y="489"/>
                      <a:pt x="429" y="441"/>
                    </a:cubicBezTo>
                    <a:cubicBezTo>
                      <a:pt x="596" y="286"/>
                      <a:pt x="489" y="12"/>
                      <a:pt x="2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7" name="Google Shape;8497;p33"/>
              <p:cNvSpPr/>
              <p:nvPr/>
            </p:nvSpPr>
            <p:spPr>
              <a:xfrm>
                <a:off x="2212775" y="4039900"/>
                <a:ext cx="14900" cy="12800"/>
              </a:xfrm>
              <a:custGeom>
                <a:rect b="b" l="l" r="r" t="t"/>
                <a:pathLst>
                  <a:path extrusionOk="0" h="512" w="596">
                    <a:moveTo>
                      <a:pt x="262" y="1"/>
                    </a:moveTo>
                    <a:cubicBezTo>
                      <a:pt x="119" y="1"/>
                      <a:pt x="0" y="108"/>
                      <a:pt x="0" y="263"/>
                    </a:cubicBezTo>
                    <a:cubicBezTo>
                      <a:pt x="0" y="410"/>
                      <a:pt x="129" y="512"/>
                      <a:pt x="259" y="512"/>
                    </a:cubicBezTo>
                    <a:cubicBezTo>
                      <a:pt x="319" y="512"/>
                      <a:pt x="380" y="490"/>
                      <a:pt x="429" y="442"/>
                    </a:cubicBezTo>
                    <a:cubicBezTo>
                      <a:pt x="595" y="287"/>
                      <a:pt x="488" y="13"/>
                      <a:pt x="26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8" name="Google Shape;8498;p33"/>
              <p:cNvSpPr/>
              <p:nvPr/>
            </p:nvSpPr>
            <p:spPr>
              <a:xfrm>
                <a:off x="3233425" y="3608875"/>
                <a:ext cx="14900" cy="12600"/>
              </a:xfrm>
              <a:custGeom>
                <a:rect b="b" l="l" r="r" t="t"/>
                <a:pathLst>
                  <a:path extrusionOk="0" h="504" w="596">
                    <a:moveTo>
                      <a:pt x="255" y="1"/>
                    </a:moveTo>
                    <a:cubicBezTo>
                      <a:pt x="121" y="1"/>
                      <a:pt x="12" y="116"/>
                      <a:pt x="1" y="252"/>
                    </a:cubicBezTo>
                    <a:cubicBezTo>
                      <a:pt x="1" y="405"/>
                      <a:pt x="126" y="503"/>
                      <a:pt x="255" y="503"/>
                    </a:cubicBezTo>
                    <a:cubicBezTo>
                      <a:pt x="316" y="503"/>
                      <a:pt x="379" y="481"/>
                      <a:pt x="429" y="430"/>
                    </a:cubicBezTo>
                    <a:cubicBezTo>
                      <a:pt x="596" y="276"/>
                      <a:pt x="489" y="14"/>
                      <a:pt x="274" y="2"/>
                    </a:cubicBezTo>
                    <a:cubicBezTo>
                      <a:pt x="268" y="1"/>
                      <a:pt x="261" y="1"/>
                      <a:pt x="25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9" name="Google Shape;8499;p33"/>
              <p:cNvSpPr/>
              <p:nvPr/>
            </p:nvSpPr>
            <p:spPr>
              <a:xfrm>
                <a:off x="3660575" y="3771725"/>
                <a:ext cx="14900" cy="12775"/>
              </a:xfrm>
              <a:custGeom>
                <a:rect b="b" l="l" r="r" t="t"/>
                <a:pathLst>
                  <a:path extrusionOk="0" h="511" w="596">
                    <a:moveTo>
                      <a:pt x="262" y="0"/>
                    </a:moveTo>
                    <a:cubicBezTo>
                      <a:pt x="119" y="0"/>
                      <a:pt x="0" y="108"/>
                      <a:pt x="0" y="251"/>
                    </a:cubicBezTo>
                    <a:cubicBezTo>
                      <a:pt x="0" y="406"/>
                      <a:pt x="124" y="511"/>
                      <a:pt x="256" y="511"/>
                    </a:cubicBezTo>
                    <a:cubicBezTo>
                      <a:pt x="315" y="511"/>
                      <a:pt x="377" y="489"/>
                      <a:pt x="429" y="441"/>
                    </a:cubicBezTo>
                    <a:cubicBezTo>
                      <a:pt x="595" y="286"/>
                      <a:pt x="488" y="12"/>
                      <a:pt x="2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0" name="Google Shape;8500;p33"/>
              <p:cNvSpPr/>
              <p:nvPr/>
            </p:nvSpPr>
            <p:spPr>
              <a:xfrm>
                <a:off x="2879225" y="3022800"/>
                <a:ext cx="14900" cy="12800"/>
              </a:xfrm>
              <a:custGeom>
                <a:rect b="b" l="l" r="r" t="t"/>
                <a:pathLst>
                  <a:path extrusionOk="0" h="512" w="596">
                    <a:moveTo>
                      <a:pt x="253" y="1"/>
                    </a:moveTo>
                    <a:cubicBezTo>
                      <a:pt x="108" y="1"/>
                      <a:pt x="0" y="115"/>
                      <a:pt x="0" y="251"/>
                    </a:cubicBezTo>
                    <a:cubicBezTo>
                      <a:pt x="0" y="407"/>
                      <a:pt x="130" y="512"/>
                      <a:pt x="261" y="512"/>
                    </a:cubicBezTo>
                    <a:cubicBezTo>
                      <a:pt x="321" y="512"/>
                      <a:pt x="380" y="490"/>
                      <a:pt x="429" y="442"/>
                    </a:cubicBezTo>
                    <a:cubicBezTo>
                      <a:pt x="595" y="287"/>
                      <a:pt x="500" y="1"/>
                      <a:pt x="274" y="1"/>
                    </a:cubicBezTo>
                    <a:cubicBezTo>
                      <a:pt x="267" y="1"/>
                      <a:pt x="260" y="1"/>
                      <a:pt x="25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1" name="Google Shape;8501;p33"/>
              <p:cNvSpPr/>
              <p:nvPr/>
            </p:nvSpPr>
            <p:spPr>
              <a:xfrm>
                <a:off x="2879225" y="3450525"/>
                <a:ext cx="14900" cy="12825"/>
              </a:xfrm>
              <a:custGeom>
                <a:rect b="b" l="l" r="r" t="t"/>
                <a:pathLst>
                  <a:path extrusionOk="0" h="513" w="596">
                    <a:moveTo>
                      <a:pt x="253" y="1"/>
                    </a:moveTo>
                    <a:cubicBezTo>
                      <a:pt x="108" y="1"/>
                      <a:pt x="0" y="115"/>
                      <a:pt x="0" y="252"/>
                    </a:cubicBezTo>
                    <a:cubicBezTo>
                      <a:pt x="0" y="407"/>
                      <a:pt x="130" y="512"/>
                      <a:pt x="261" y="512"/>
                    </a:cubicBezTo>
                    <a:cubicBezTo>
                      <a:pt x="321" y="512"/>
                      <a:pt x="380" y="491"/>
                      <a:pt x="429" y="442"/>
                    </a:cubicBezTo>
                    <a:cubicBezTo>
                      <a:pt x="595" y="287"/>
                      <a:pt x="488" y="14"/>
                      <a:pt x="274" y="2"/>
                    </a:cubicBezTo>
                    <a:cubicBezTo>
                      <a:pt x="267" y="1"/>
                      <a:pt x="260" y="1"/>
                      <a:pt x="25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2" name="Google Shape;8502;p33"/>
              <p:cNvSpPr/>
              <p:nvPr/>
            </p:nvSpPr>
            <p:spPr>
              <a:xfrm>
                <a:off x="3305175" y="3364825"/>
                <a:ext cx="14900" cy="12850"/>
              </a:xfrm>
              <a:custGeom>
                <a:rect b="b" l="l" r="r" t="t"/>
                <a:pathLst>
                  <a:path extrusionOk="0" h="514" w="596">
                    <a:moveTo>
                      <a:pt x="274" y="1"/>
                    </a:moveTo>
                    <a:cubicBezTo>
                      <a:pt x="119" y="1"/>
                      <a:pt x="0" y="120"/>
                      <a:pt x="0" y="263"/>
                    </a:cubicBezTo>
                    <a:cubicBezTo>
                      <a:pt x="0" y="416"/>
                      <a:pt x="125" y="514"/>
                      <a:pt x="258" y="514"/>
                    </a:cubicBezTo>
                    <a:cubicBezTo>
                      <a:pt x="321" y="514"/>
                      <a:pt x="387" y="491"/>
                      <a:pt x="441" y="441"/>
                    </a:cubicBezTo>
                    <a:cubicBezTo>
                      <a:pt x="595" y="286"/>
                      <a:pt x="488" y="13"/>
                      <a:pt x="27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3" name="Google Shape;8503;p33"/>
              <p:cNvSpPr/>
              <p:nvPr/>
            </p:nvSpPr>
            <p:spPr>
              <a:xfrm>
                <a:off x="4574375" y="2764450"/>
                <a:ext cx="14900" cy="12800"/>
              </a:xfrm>
              <a:custGeom>
                <a:rect b="b" l="l" r="r" t="t"/>
                <a:pathLst>
                  <a:path extrusionOk="0" h="512" w="596">
                    <a:moveTo>
                      <a:pt x="262" y="1"/>
                    </a:moveTo>
                    <a:cubicBezTo>
                      <a:pt x="119" y="1"/>
                      <a:pt x="0" y="120"/>
                      <a:pt x="0" y="263"/>
                    </a:cubicBezTo>
                    <a:cubicBezTo>
                      <a:pt x="0" y="410"/>
                      <a:pt x="129" y="512"/>
                      <a:pt x="259" y="512"/>
                    </a:cubicBezTo>
                    <a:cubicBezTo>
                      <a:pt x="320" y="512"/>
                      <a:pt x="380" y="490"/>
                      <a:pt x="429" y="441"/>
                    </a:cubicBezTo>
                    <a:cubicBezTo>
                      <a:pt x="596" y="287"/>
                      <a:pt x="488" y="13"/>
                      <a:pt x="26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4" name="Google Shape;8504;p33"/>
              <p:cNvSpPr/>
              <p:nvPr/>
            </p:nvSpPr>
            <p:spPr>
              <a:xfrm>
                <a:off x="3424225" y="2839175"/>
                <a:ext cx="13425" cy="12825"/>
              </a:xfrm>
              <a:custGeom>
                <a:rect b="b" l="l" r="r" t="t"/>
                <a:pathLst>
                  <a:path extrusionOk="0" h="513" w="537">
                    <a:moveTo>
                      <a:pt x="262" y="0"/>
                    </a:moveTo>
                    <a:cubicBezTo>
                      <a:pt x="120" y="0"/>
                      <a:pt x="1" y="107"/>
                      <a:pt x="1" y="250"/>
                    </a:cubicBezTo>
                    <a:cubicBezTo>
                      <a:pt x="1" y="393"/>
                      <a:pt x="120" y="512"/>
                      <a:pt x="262" y="512"/>
                    </a:cubicBezTo>
                    <a:cubicBezTo>
                      <a:pt x="417" y="512"/>
                      <a:pt x="536" y="393"/>
                      <a:pt x="536" y="250"/>
                    </a:cubicBezTo>
                    <a:cubicBezTo>
                      <a:pt x="536" y="107"/>
                      <a:pt x="417" y="0"/>
                      <a:pt x="2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5" name="Google Shape;8505;p33"/>
              <p:cNvSpPr/>
              <p:nvPr/>
            </p:nvSpPr>
            <p:spPr>
              <a:xfrm>
                <a:off x="3175975" y="2653725"/>
                <a:ext cx="13425" cy="12525"/>
              </a:xfrm>
              <a:custGeom>
                <a:rect b="b" l="l" r="r" t="t"/>
                <a:pathLst>
                  <a:path extrusionOk="0" h="501" w="537">
                    <a:moveTo>
                      <a:pt x="263" y="1"/>
                    </a:moveTo>
                    <a:cubicBezTo>
                      <a:pt x="120" y="1"/>
                      <a:pt x="1" y="108"/>
                      <a:pt x="1" y="251"/>
                    </a:cubicBezTo>
                    <a:cubicBezTo>
                      <a:pt x="1" y="394"/>
                      <a:pt x="120" y="501"/>
                      <a:pt x="263" y="501"/>
                    </a:cubicBezTo>
                    <a:cubicBezTo>
                      <a:pt x="417" y="501"/>
                      <a:pt x="536" y="394"/>
                      <a:pt x="536" y="251"/>
                    </a:cubicBezTo>
                    <a:cubicBezTo>
                      <a:pt x="536" y="108"/>
                      <a:pt x="417" y="1"/>
                      <a:pt x="26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6" name="Google Shape;8506;p33"/>
              <p:cNvSpPr/>
              <p:nvPr/>
            </p:nvSpPr>
            <p:spPr>
              <a:xfrm>
                <a:off x="4679450" y="2461750"/>
                <a:ext cx="13400" cy="12825"/>
              </a:xfrm>
              <a:custGeom>
                <a:rect b="b" l="l" r="r" t="t"/>
                <a:pathLst>
                  <a:path extrusionOk="0" h="513" w="536">
                    <a:moveTo>
                      <a:pt x="262" y="0"/>
                    </a:moveTo>
                    <a:cubicBezTo>
                      <a:pt x="119" y="0"/>
                      <a:pt x="0" y="119"/>
                      <a:pt x="0" y="250"/>
                    </a:cubicBezTo>
                    <a:cubicBezTo>
                      <a:pt x="0" y="393"/>
                      <a:pt x="119" y="512"/>
                      <a:pt x="262" y="512"/>
                    </a:cubicBezTo>
                    <a:cubicBezTo>
                      <a:pt x="417" y="512"/>
                      <a:pt x="536" y="393"/>
                      <a:pt x="536" y="250"/>
                    </a:cubicBezTo>
                    <a:cubicBezTo>
                      <a:pt x="536" y="119"/>
                      <a:pt x="417" y="0"/>
                      <a:pt x="2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7" name="Google Shape;8507;p33"/>
              <p:cNvSpPr/>
              <p:nvPr/>
            </p:nvSpPr>
            <p:spPr>
              <a:xfrm>
                <a:off x="4420475" y="2324825"/>
                <a:ext cx="13425" cy="12525"/>
              </a:xfrm>
              <a:custGeom>
                <a:rect b="b" l="l" r="r" t="t"/>
                <a:pathLst>
                  <a:path extrusionOk="0" h="501" w="537">
                    <a:moveTo>
                      <a:pt x="263" y="0"/>
                    </a:moveTo>
                    <a:cubicBezTo>
                      <a:pt x="120" y="0"/>
                      <a:pt x="1" y="107"/>
                      <a:pt x="1" y="250"/>
                    </a:cubicBezTo>
                    <a:cubicBezTo>
                      <a:pt x="1" y="393"/>
                      <a:pt x="120" y="500"/>
                      <a:pt x="263" y="500"/>
                    </a:cubicBezTo>
                    <a:cubicBezTo>
                      <a:pt x="417" y="500"/>
                      <a:pt x="537" y="393"/>
                      <a:pt x="537" y="250"/>
                    </a:cubicBezTo>
                    <a:cubicBezTo>
                      <a:pt x="537" y="107"/>
                      <a:pt x="417" y="0"/>
                      <a:pt x="26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8" name="Google Shape;8508;p33"/>
              <p:cNvSpPr/>
              <p:nvPr/>
            </p:nvSpPr>
            <p:spPr>
              <a:xfrm>
                <a:off x="4200800" y="2052175"/>
                <a:ext cx="13425" cy="12825"/>
              </a:xfrm>
              <a:custGeom>
                <a:rect b="b" l="l" r="r" t="t"/>
                <a:pathLst>
                  <a:path extrusionOk="0" h="513" w="537">
                    <a:moveTo>
                      <a:pt x="263" y="0"/>
                    </a:moveTo>
                    <a:cubicBezTo>
                      <a:pt x="120" y="0"/>
                      <a:pt x="1" y="119"/>
                      <a:pt x="1" y="262"/>
                    </a:cubicBezTo>
                    <a:cubicBezTo>
                      <a:pt x="1" y="393"/>
                      <a:pt x="120" y="512"/>
                      <a:pt x="263" y="512"/>
                    </a:cubicBezTo>
                    <a:cubicBezTo>
                      <a:pt x="406" y="512"/>
                      <a:pt x="537" y="393"/>
                      <a:pt x="537" y="262"/>
                    </a:cubicBezTo>
                    <a:cubicBezTo>
                      <a:pt x="537" y="119"/>
                      <a:pt x="406" y="0"/>
                      <a:pt x="26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9" name="Google Shape;8509;p33"/>
              <p:cNvSpPr/>
              <p:nvPr/>
            </p:nvSpPr>
            <p:spPr>
              <a:xfrm>
                <a:off x="2892600" y="2091725"/>
                <a:ext cx="14925" cy="12825"/>
              </a:xfrm>
              <a:custGeom>
                <a:rect b="b" l="l" r="r" t="t"/>
                <a:pathLst>
                  <a:path extrusionOk="0" h="513" w="597">
                    <a:moveTo>
                      <a:pt x="243" y="1"/>
                    </a:moveTo>
                    <a:cubicBezTo>
                      <a:pt x="109" y="1"/>
                      <a:pt x="1" y="116"/>
                      <a:pt x="1" y="252"/>
                    </a:cubicBezTo>
                    <a:cubicBezTo>
                      <a:pt x="1" y="407"/>
                      <a:pt x="125" y="512"/>
                      <a:pt x="256" y="512"/>
                    </a:cubicBezTo>
                    <a:cubicBezTo>
                      <a:pt x="316" y="512"/>
                      <a:pt x="378" y="491"/>
                      <a:pt x="430" y="442"/>
                    </a:cubicBezTo>
                    <a:cubicBezTo>
                      <a:pt x="596" y="287"/>
                      <a:pt x="489" y="14"/>
                      <a:pt x="263" y="2"/>
                    </a:cubicBezTo>
                    <a:cubicBezTo>
                      <a:pt x="256" y="1"/>
                      <a:pt x="250" y="1"/>
                      <a:pt x="2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0" name="Google Shape;8510;p33"/>
              <p:cNvSpPr/>
              <p:nvPr/>
            </p:nvSpPr>
            <p:spPr>
              <a:xfrm>
                <a:off x="3100975" y="1773550"/>
                <a:ext cx="14600" cy="12800"/>
              </a:xfrm>
              <a:custGeom>
                <a:rect b="b" l="l" r="r" t="t"/>
                <a:pathLst>
                  <a:path extrusionOk="0" h="512" w="584">
                    <a:moveTo>
                      <a:pt x="262" y="1"/>
                    </a:moveTo>
                    <a:cubicBezTo>
                      <a:pt x="119" y="1"/>
                      <a:pt x="0" y="108"/>
                      <a:pt x="0" y="251"/>
                    </a:cubicBezTo>
                    <a:cubicBezTo>
                      <a:pt x="0" y="407"/>
                      <a:pt x="124" y="511"/>
                      <a:pt x="256" y="511"/>
                    </a:cubicBezTo>
                    <a:cubicBezTo>
                      <a:pt x="316" y="511"/>
                      <a:pt x="377" y="490"/>
                      <a:pt x="429" y="442"/>
                    </a:cubicBezTo>
                    <a:cubicBezTo>
                      <a:pt x="584" y="287"/>
                      <a:pt x="488" y="13"/>
                      <a:pt x="26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1" name="Google Shape;8511;p33"/>
              <p:cNvSpPr/>
              <p:nvPr/>
            </p:nvSpPr>
            <p:spPr>
              <a:xfrm>
                <a:off x="2931900" y="1586050"/>
                <a:ext cx="14600" cy="12775"/>
              </a:xfrm>
              <a:custGeom>
                <a:rect b="b" l="l" r="r" t="t"/>
                <a:pathLst>
                  <a:path extrusionOk="0" h="511" w="584">
                    <a:moveTo>
                      <a:pt x="263" y="0"/>
                    </a:moveTo>
                    <a:cubicBezTo>
                      <a:pt x="120" y="0"/>
                      <a:pt x="1" y="107"/>
                      <a:pt x="1" y="250"/>
                    </a:cubicBezTo>
                    <a:cubicBezTo>
                      <a:pt x="1" y="406"/>
                      <a:pt x="124" y="511"/>
                      <a:pt x="256" y="511"/>
                    </a:cubicBezTo>
                    <a:cubicBezTo>
                      <a:pt x="316" y="511"/>
                      <a:pt x="377" y="489"/>
                      <a:pt x="429" y="441"/>
                    </a:cubicBezTo>
                    <a:cubicBezTo>
                      <a:pt x="584" y="286"/>
                      <a:pt x="489" y="12"/>
                      <a:pt x="26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2" name="Google Shape;8512;p33"/>
              <p:cNvSpPr/>
              <p:nvPr/>
            </p:nvSpPr>
            <p:spPr>
              <a:xfrm>
                <a:off x="3553400" y="1378850"/>
                <a:ext cx="14925" cy="12800"/>
              </a:xfrm>
              <a:custGeom>
                <a:rect b="b" l="l" r="r" t="t"/>
                <a:pathLst>
                  <a:path extrusionOk="0" h="512" w="597">
                    <a:moveTo>
                      <a:pt x="243" y="1"/>
                    </a:moveTo>
                    <a:cubicBezTo>
                      <a:pt x="109" y="1"/>
                      <a:pt x="1" y="115"/>
                      <a:pt x="1" y="251"/>
                    </a:cubicBezTo>
                    <a:cubicBezTo>
                      <a:pt x="1" y="407"/>
                      <a:pt x="130" y="512"/>
                      <a:pt x="262" y="512"/>
                    </a:cubicBezTo>
                    <a:cubicBezTo>
                      <a:pt x="321" y="512"/>
                      <a:pt x="381" y="490"/>
                      <a:pt x="429" y="442"/>
                    </a:cubicBezTo>
                    <a:cubicBezTo>
                      <a:pt x="596" y="275"/>
                      <a:pt x="489" y="1"/>
                      <a:pt x="263" y="1"/>
                    </a:cubicBezTo>
                    <a:cubicBezTo>
                      <a:pt x="256" y="1"/>
                      <a:pt x="250" y="1"/>
                      <a:pt x="2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3" name="Google Shape;8513;p33"/>
              <p:cNvSpPr/>
              <p:nvPr/>
            </p:nvSpPr>
            <p:spPr>
              <a:xfrm>
                <a:off x="3559950" y="2535850"/>
                <a:ext cx="14925" cy="12800"/>
              </a:xfrm>
              <a:custGeom>
                <a:rect b="b" l="l" r="r" t="t"/>
                <a:pathLst>
                  <a:path extrusionOk="0" h="512" w="597">
                    <a:moveTo>
                      <a:pt x="275" y="1"/>
                    </a:moveTo>
                    <a:cubicBezTo>
                      <a:pt x="132" y="1"/>
                      <a:pt x="13" y="108"/>
                      <a:pt x="1" y="251"/>
                    </a:cubicBezTo>
                    <a:cubicBezTo>
                      <a:pt x="1" y="406"/>
                      <a:pt x="130" y="511"/>
                      <a:pt x="265" y="511"/>
                    </a:cubicBezTo>
                    <a:cubicBezTo>
                      <a:pt x="327" y="511"/>
                      <a:pt x="389" y="490"/>
                      <a:pt x="441" y="441"/>
                    </a:cubicBezTo>
                    <a:cubicBezTo>
                      <a:pt x="596" y="287"/>
                      <a:pt x="501" y="13"/>
                      <a:pt x="27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4" name="Google Shape;8514;p33"/>
              <p:cNvSpPr/>
              <p:nvPr/>
            </p:nvSpPr>
            <p:spPr>
              <a:xfrm>
                <a:off x="3821900" y="2024775"/>
                <a:ext cx="14900" cy="12575"/>
              </a:xfrm>
              <a:custGeom>
                <a:rect b="b" l="l" r="r" t="t"/>
                <a:pathLst>
                  <a:path extrusionOk="0" h="503" w="596">
                    <a:moveTo>
                      <a:pt x="253" y="0"/>
                    </a:moveTo>
                    <a:cubicBezTo>
                      <a:pt x="109" y="0"/>
                      <a:pt x="0" y="115"/>
                      <a:pt x="0" y="251"/>
                    </a:cubicBezTo>
                    <a:cubicBezTo>
                      <a:pt x="0" y="404"/>
                      <a:pt x="125" y="502"/>
                      <a:pt x="254" y="502"/>
                    </a:cubicBezTo>
                    <a:cubicBezTo>
                      <a:pt x="316" y="502"/>
                      <a:pt x="379" y="480"/>
                      <a:pt x="429" y="429"/>
                    </a:cubicBezTo>
                    <a:cubicBezTo>
                      <a:pt x="596" y="275"/>
                      <a:pt x="488" y="1"/>
                      <a:pt x="274" y="1"/>
                    </a:cubicBezTo>
                    <a:cubicBezTo>
                      <a:pt x="267" y="0"/>
                      <a:pt x="260" y="0"/>
                      <a:pt x="25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5" name="Google Shape;8515;p33"/>
              <p:cNvSpPr/>
              <p:nvPr/>
            </p:nvSpPr>
            <p:spPr>
              <a:xfrm>
                <a:off x="3681400" y="3347875"/>
                <a:ext cx="14900" cy="12850"/>
              </a:xfrm>
              <a:custGeom>
                <a:rect b="b" l="l" r="r" t="t"/>
                <a:pathLst>
                  <a:path extrusionOk="0" h="514" w="596">
                    <a:moveTo>
                      <a:pt x="262" y="0"/>
                    </a:moveTo>
                    <a:cubicBezTo>
                      <a:pt x="120" y="0"/>
                      <a:pt x="1" y="119"/>
                      <a:pt x="1" y="262"/>
                    </a:cubicBezTo>
                    <a:cubicBezTo>
                      <a:pt x="1" y="415"/>
                      <a:pt x="126" y="513"/>
                      <a:pt x="254" y="513"/>
                    </a:cubicBezTo>
                    <a:cubicBezTo>
                      <a:pt x="316" y="513"/>
                      <a:pt x="379" y="491"/>
                      <a:pt x="429" y="441"/>
                    </a:cubicBezTo>
                    <a:cubicBezTo>
                      <a:pt x="596" y="286"/>
                      <a:pt x="489" y="12"/>
                      <a:pt x="2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6" name="Google Shape;8516;p33"/>
              <p:cNvSpPr/>
              <p:nvPr/>
            </p:nvSpPr>
            <p:spPr>
              <a:xfrm>
                <a:off x="3958825" y="3324350"/>
                <a:ext cx="14900" cy="12800"/>
              </a:xfrm>
              <a:custGeom>
                <a:rect b="b" l="l" r="r" t="t"/>
                <a:pathLst>
                  <a:path extrusionOk="0" h="512" w="596">
                    <a:moveTo>
                      <a:pt x="262" y="0"/>
                    </a:moveTo>
                    <a:cubicBezTo>
                      <a:pt x="119" y="0"/>
                      <a:pt x="0" y="119"/>
                      <a:pt x="0" y="262"/>
                    </a:cubicBezTo>
                    <a:cubicBezTo>
                      <a:pt x="0" y="409"/>
                      <a:pt x="129" y="511"/>
                      <a:pt x="259" y="511"/>
                    </a:cubicBezTo>
                    <a:cubicBezTo>
                      <a:pt x="319" y="511"/>
                      <a:pt x="380" y="490"/>
                      <a:pt x="429" y="441"/>
                    </a:cubicBezTo>
                    <a:cubicBezTo>
                      <a:pt x="595" y="286"/>
                      <a:pt x="488" y="12"/>
                      <a:pt x="2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7" name="Google Shape;8517;p33"/>
              <p:cNvSpPr/>
              <p:nvPr/>
            </p:nvSpPr>
            <p:spPr>
              <a:xfrm>
                <a:off x="4214200" y="3088300"/>
                <a:ext cx="14625" cy="12800"/>
              </a:xfrm>
              <a:custGeom>
                <a:rect b="b" l="l" r="r" t="t"/>
                <a:pathLst>
                  <a:path extrusionOk="0" h="512" w="585">
                    <a:moveTo>
                      <a:pt x="263" y="1"/>
                    </a:moveTo>
                    <a:cubicBezTo>
                      <a:pt x="120" y="1"/>
                      <a:pt x="1" y="108"/>
                      <a:pt x="1" y="251"/>
                    </a:cubicBezTo>
                    <a:cubicBezTo>
                      <a:pt x="1" y="406"/>
                      <a:pt x="125" y="511"/>
                      <a:pt x="256" y="511"/>
                    </a:cubicBezTo>
                    <a:cubicBezTo>
                      <a:pt x="316" y="511"/>
                      <a:pt x="377" y="490"/>
                      <a:pt x="429" y="441"/>
                    </a:cubicBezTo>
                    <a:cubicBezTo>
                      <a:pt x="584" y="287"/>
                      <a:pt x="489" y="13"/>
                      <a:pt x="26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8" name="Google Shape;8518;p33"/>
              <p:cNvSpPr/>
              <p:nvPr/>
            </p:nvSpPr>
            <p:spPr>
              <a:xfrm>
                <a:off x="2329450" y="1421425"/>
                <a:ext cx="14600" cy="12800"/>
              </a:xfrm>
              <a:custGeom>
                <a:rect b="b" l="l" r="r" t="t"/>
                <a:pathLst>
                  <a:path extrusionOk="0" h="512" w="584">
                    <a:moveTo>
                      <a:pt x="262" y="1"/>
                    </a:moveTo>
                    <a:cubicBezTo>
                      <a:pt x="119" y="1"/>
                      <a:pt x="0" y="108"/>
                      <a:pt x="0" y="263"/>
                    </a:cubicBezTo>
                    <a:cubicBezTo>
                      <a:pt x="0" y="410"/>
                      <a:pt x="123" y="512"/>
                      <a:pt x="254" y="512"/>
                    </a:cubicBezTo>
                    <a:cubicBezTo>
                      <a:pt x="314" y="512"/>
                      <a:pt x="376" y="490"/>
                      <a:pt x="429" y="441"/>
                    </a:cubicBezTo>
                    <a:cubicBezTo>
                      <a:pt x="584" y="287"/>
                      <a:pt x="488" y="13"/>
                      <a:pt x="26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9" name="Google Shape;8519;p33"/>
              <p:cNvSpPr/>
              <p:nvPr/>
            </p:nvSpPr>
            <p:spPr>
              <a:xfrm>
                <a:off x="1648400" y="3363925"/>
                <a:ext cx="32175" cy="32475"/>
              </a:xfrm>
              <a:custGeom>
                <a:rect b="b" l="l" r="r" t="t"/>
                <a:pathLst>
                  <a:path extrusionOk="0" h="1299" w="1287">
                    <a:moveTo>
                      <a:pt x="489" y="1"/>
                    </a:moveTo>
                    <a:lnTo>
                      <a:pt x="489" y="501"/>
                    </a:lnTo>
                    <a:lnTo>
                      <a:pt x="1" y="656"/>
                    </a:lnTo>
                    <a:lnTo>
                      <a:pt x="489" y="811"/>
                    </a:lnTo>
                    <a:lnTo>
                      <a:pt x="489" y="1299"/>
                    </a:lnTo>
                    <a:lnTo>
                      <a:pt x="799" y="906"/>
                    </a:lnTo>
                    <a:lnTo>
                      <a:pt x="1287" y="1061"/>
                    </a:lnTo>
                    <a:lnTo>
                      <a:pt x="989" y="656"/>
                    </a:lnTo>
                    <a:lnTo>
                      <a:pt x="1287" y="251"/>
                    </a:lnTo>
                    <a:lnTo>
                      <a:pt x="799" y="406"/>
                    </a:lnTo>
                    <a:lnTo>
                      <a:pt x="48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0" name="Google Shape;8520;p33"/>
              <p:cNvSpPr/>
              <p:nvPr/>
            </p:nvSpPr>
            <p:spPr>
              <a:xfrm>
                <a:off x="1724025" y="3057950"/>
                <a:ext cx="32450" cy="32775"/>
              </a:xfrm>
              <a:custGeom>
                <a:rect b="b" l="l" r="r" t="t"/>
                <a:pathLst>
                  <a:path extrusionOk="0" h="1311" w="1298">
                    <a:moveTo>
                      <a:pt x="500" y="0"/>
                    </a:moveTo>
                    <a:lnTo>
                      <a:pt x="500" y="500"/>
                    </a:lnTo>
                    <a:lnTo>
                      <a:pt x="0" y="655"/>
                    </a:lnTo>
                    <a:lnTo>
                      <a:pt x="500" y="810"/>
                    </a:lnTo>
                    <a:lnTo>
                      <a:pt x="500" y="1310"/>
                    </a:lnTo>
                    <a:lnTo>
                      <a:pt x="810" y="905"/>
                    </a:lnTo>
                    <a:lnTo>
                      <a:pt x="1298" y="1060"/>
                    </a:lnTo>
                    <a:lnTo>
                      <a:pt x="988" y="655"/>
                    </a:lnTo>
                    <a:lnTo>
                      <a:pt x="1298" y="250"/>
                    </a:lnTo>
                    <a:lnTo>
                      <a:pt x="810" y="405"/>
                    </a:lnTo>
                    <a:lnTo>
                      <a:pt x="5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1" name="Google Shape;8521;p33"/>
              <p:cNvSpPr/>
              <p:nvPr/>
            </p:nvSpPr>
            <p:spPr>
              <a:xfrm>
                <a:off x="1903200" y="3678850"/>
                <a:ext cx="32175" cy="32475"/>
              </a:xfrm>
              <a:custGeom>
                <a:rect b="b" l="l" r="r" t="t"/>
                <a:pathLst>
                  <a:path extrusionOk="0" h="1299" w="1287">
                    <a:moveTo>
                      <a:pt x="489" y="1"/>
                    </a:moveTo>
                    <a:lnTo>
                      <a:pt x="489" y="501"/>
                    </a:lnTo>
                    <a:lnTo>
                      <a:pt x="1" y="656"/>
                    </a:lnTo>
                    <a:lnTo>
                      <a:pt x="489" y="810"/>
                    </a:lnTo>
                    <a:lnTo>
                      <a:pt x="489" y="1299"/>
                    </a:lnTo>
                    <a:lnTo>
                      <a:pt x="798" y="906"/>
                    </a:lnTo>
                    <a:lnTo>
                      <a:pt x="1286" y="1048"/>
                    </a:lnTo>
                    <a:lnTo>
                      <a:pt x="989" y="656"/>
                    </a:lnTo>
                    <a:lnTo>
                      <a:pt x="1286" y="251"/>
                    </a:lnTo>
                    <a:lnTo>
                      <a:pt x="798" y="406"/>
                    </a:lnTo>
                    <a:lnTo>
                      <a:pt x="48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2" name="Google Shape;8522;p33"/>
              <p:cNvSpPr/>
              <p:nvPr/>
            </p:nvSpPr>
            <p:spPr>
              <a:xfrm>
                <a:off x="1379325" y="3424650"/>
                <a:ext cx="7775" cy="6650"/>
              </a:xfrm>
              <a:custGeom>
                <a:rect b="b" l="l" r="r" t="t"/>
                <a:pathLst>
                  <a:path extrusionOk="0" h="266" w="311">
                    <a:moveTo>
                      <a:pt x="143" y="1"/>
                    </a:moveTo>
                    <a:cubicBezTo>
                      <a:pt x="72" y="1"/>
                      <a:pt x="1" y="60"/>
                      <a:pt x="1" y="132"/>
                    </a:cubicBezTo>
                    <a:cubicBezTo>
                      <a:pt x="1" y="213"/>
                      <a:pt x="66" y="266"/>
                      <a:pt x="135" y="266"/>
                    </a:cubicBezTo>
                    <a:cubicBezTo>
                      <a:pt x="167" y="266"/>
                      <a:pt x="200" y="254"/>
                      <a:pt x="227" y="227"/>
                    </a:cubicBezTo>
                    <a:cubicBezTo>
                      <a:pt x="310" y="144"/>
                      <a:pt x="251" y="13"/>
                      <a:pt x="1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3" name="Google Shape;8523;p33"/>
              <p:cNvSpPr/>
              <p:nvPr/>
            </p:nvSpPr>
            <p:spPr>
              <a:xfrm>
                <a:off x="1782650" y="3521700"/>
                <a:ext cx="7775" cy="6450"/>
              </a:xfrm>
              <a:custGeom>
                <a:rect b="b" l="l" r="r" t="t"/>
                <a:pathLst>
                  <a:path extrusionOk="0" h="258" w="311">
                    <a:moveTo>
                      <a:pt x="143" y="0"/>
                    </a:moveTo>
                    <a:cubicBezTo>
                      <a:pt x="60" y="0"/>
                      <a:pt x="1" y="48"/>
                      <a:pt x="1" y="131"/>
                    </a:cubicBezTo>
                    <a:cubicBezTo>
                      <a:pt x="1" y="206"/>
                      <a:pt x="70" y="258"/>
                      <a:pt x="141" y="258"/>
                    </a:cubicBezTo>
                    <a:cubicBezTo>
                      <a:pt x="171" y="258"/>
                      <a:pt x="202" y="248"/>
                      <a:pt x="227" y="226"/>
                    </a:cubicBezTo>
                    <a:cubicBezTo>
                      <a:pt x="310" y="143"/>
                      <a:pt x="251" y="0"/>
                      <a:pt x="14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4" name="Google Shape;8524;p33"/>
              <p:cNvSpPr/>
              <p:nvPr/>
            </p:nvSpPr>
            <p:spPr>
              <a:xfrm>
                <a:off x="1982375" y="3265125"/>
                <a:ext cx="7475" cy="6650"/>
              </a:xfrm>
              <a:custGeom>
                <a:rect b="b" l="l" r="r" t="t"/>
                <a:pathLst>
                  <a:path extrusionOk="0" h="266" w="299">
                    <a:moveTo>
                      <a:pt x="132" y="0"/>
                    </a:moveTo>
                    <a:cubicBezTo>
                      <a:pt x="60" y="0"/>
                      <a:pt x="1" y="60"/>
                      <a:pt x="1" y="131"/>
                    </a:cubicBezTo>
                    <a:cubicBezTo>
                      <a:pt x="1" y="212"/>
                      <a:pt x="61" y="265"/>
                      <a:pt x="126" y="265"/>
                    </a:cubicBezTo>
                    <a:cubicBezTo>
                      <a:pt x="156" y="265"/>
                      <a:pt x="188" y="253"/>
                      <a:pt x="215" y="226"/>
                    </a:cubicBezTo>
                    <a:cubicBezTo>
                      <a:pt x="298" y="143"/>
                      <a:pt x="251" y="0"/>
                      <a:pt x="13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5" name="Google Shape;8525;p33"/>
              <p:cNvSpPr/>
              <p:nvPr/>
            </p:nvSpPr>
            <p:spPr>
              <a:xfrm>
                <a:off x="1567150" y="3227300"/>
                <a:ext cx="7750" cy="6475"/>
              </a:xfrm>
              <a:custGeom>
                <a:rect b="b" l="l" r="r" t="t"/>
                <a:pathLst>
                  <a:path extrusionOk="0" h="259" w="310">
                    <a:moveTo>
                      <a:pt x="143" y="1"/>
                    </a:moveTo>
                    <a:cubicBezTo>
                      <a:pt x="72" y="1"/>
                      <a:pt x="0" y="61"/>
                      <a:pt x="0" y="132"/>
                    </a:cubicBezTo>
                    <a:cubicBezTo>
                      <a:pt x="0" y="207"/>
                      <a:pt x="70" y="258"/>
                      <a:pt x="140" y="258"/>
                    </a:cubicBezTo>
                    <a:cubicBezTo>
                      <a:pt x="171" y="258"/>
                      <a:pt x="201" y="249"/>
                      <a:pt x="227" y="227"/>
                    </a:cubicBezTo>
                    <a:cubicBezTo>
                      <a:pt x="310" y="144"/>
                      <a:pt x="250" y="1"/>
                      <a:pt x="1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6" name="Google Shape;8526;p33"/>
              <p:cNvSpPr/>
              <p:nvPr/>
            </p:nvSpPr>
            <p:spPr>
              <a:xfrm>
                <a:off x="1779375" y="3314800"/>
                <a:ext cx="14900" cy="12725"/>
              </a:xfrm>
              <a:custGeom>
                <a:rect b="b" l="l" r="r" t="t"/>
                <a:pathLst>
                  <a:path extrusionOk="0" h="509" w="596">
                    <a:moveTo>
                      <a:pt x="255" y="1"/>
                    </a:moveTo>
                    <a:cubicBezTo>
                      <a:pt x="121" y="1"/>
                      <a:pt x="12" y="115"/>
                      <a:pt x="1" y="251"/>
                    </a:cubicBezTo>
                    <a:cubicBezTo>
                      <a:pt x="1" y="404"/>
                      <a:pt x="125" y="508"/>
                      <a:pt x="258" y="508"/>
                    </a:cubicBezTo>
                    <a:cubicBezTo>
                      <a:pt x="322" y="508"/>
                      <a:pt x="387" y="484"/>
                      <a:pt x="441" y="430"/>
                    </a:cubicBezTo>
                    <a:cubicBezTo>
                      <a:pt x="596" y="275"/>
                      <a:pt x="501" y="1"/>
                      <a:pt x="274" y="1"/>
                    </a:cubicBezTo>
                    <a:cubicBezTo>
                      <a:pt x="268" y="1"/>
                      <a:pt x="261" y="1"/>
                      <a:pt x="25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7" name="Google Shape;8527;p33"/>
              <p:cNvSpPr/>
              <p:nvPr/>
            </p:nvSpPr>
            <p:spPr>
              <a:xfrm>
                <a:off x="1654350" y="4108075"/>
                <a:ext cx="32175" cy="32475"/>
              </a:xfrm>
              <a:custGeom>
                <a:rect b="b" l="l" r="r" t="t"/>
                <a:pathLst>
                  <a:path extrusionOk="0" h="1299" w="1287">
                    <a:moveTo>
                      <a:pt x="489" y="1"/>
                    </a:moveTo>
                    <a:lnTo>
                      <a:pt x="489" y="489"/>
                    </a:lnTo>
                    <a:lnTo>
                      <a:pt x="1" y="643"/>
                    </a:lnTo>
                    <a:lnTo>
                      <a:pt x="489" y="798"/>
                    </a:lnTo>
                    <a:lnTo>
                      <a:pt x="489" y="1298"/>
                    </a:lnTo>
                    <a:lnTo>
                      <a:pt x="799" y="893"/>
                    </a:lnTo>
                    <a:lnTo>
                      <a:pt x="1287" y="1048"/>
                    </a:lnTo>
                    <a:lnTo>
                      <a:pt x="989" y="643"/>
                    </a:lnTo>
                    <a:lnTo>
                      <a:pt x="1287" y="251"/>
                    </a:lnTo>
                    <a:lnTo>
                      <a:pt x="799" y="393"/>
                    </a:lnTo>
                    <a:lnTo>
                      <a:pt x="48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8" name="Google Shape;8528;p33"/>
              <p:cNvSpPr/>
              <p:nvPr/>
            </p:nvSpPr>
            <p:spPr>
              <a:xfrm>
                <a:off x="1129400" y="3853850"/>
                <a:ext cx="9350" cy="6600"/>
              </a:xfrm>
              <a:custGeom>
                <a:rect b="b" l="l" r="r" t="t"/>
                <a:pathLst>
                  <a:path extrusionOk="0" h="264" w="374">
                    <a:moveTo>
                      <a:pt x="166" y="0"/>
                    </a:moveTo>
                    <a:cubicBezTo>
                      <a:pt x="0" y="0"/>
                      <a:pt x="3" y="264"/>
                      <a:pt x="176" y="264"/>
                    </a:cubicBezTo>
                    <a:cubicBezTo>
                      <a:pt x="179" y="264"/>
                      <a:pt x="183" y="264"/>
                      <a:pt x="187" y="264"/>
                    </a:cubicBezTo>
                    <a:cubicBezTo>
                      <a:pt x="191" y="264"/>
                      <a:pt x="194" y="264"/>
                      <a:pt x="198" y="264"/>
                    </a:cubicBezTo>
                    <a:cubicBezTo>
                      <a:pt x="370" y="264"/>
                      <a:pt x="374" y="0"/>
                      <a:pt x="208" y="0"/>
                    </a:cubicBezTo>
                    <a:cubicBezTo>
                      <a:pt x="201" y="0"/>
                      <a:pt x="194" y="1"/>
                      <a:pt x="187" y="2"/>
                    </a:cubicBezTo>
                    <a:cubicBezTo>
                      <a:pt x="179" y="1"/>
                      <a:pt x="172" y="0"/>
                      <a:pt x="16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9" name="Google Shape;8529;p33"/>
              <p:cNvSpPr/>
              <p:nvPr/>
            </p:nvSpPr>
            <p:spPr>
              <a:xfrm>
                <a:off x="1533800" y="3950625"/>
                <a:ext cx="7775" cy="6650"/>
              </a:xfrm>
              <a:custGeom>
                <a:rect b="b" l="l" r="r" t="t"/>
                <a:pathLst>
                  <a:path extrusionOk="0" h="266" w="311">
                    <a:moveTo>
                      <a:pt x="144" y="0"/>
                    </a:moveTo>
                    <a:cubicBezTo>
                      <a:pt x="72" y="0"/>
                      <a:pt x="13" y="60"/>
                      <a:pt x="1" y="131"/>
                    </a:cubicBezTo>
                    <a:cubicBezTo>
                      <a:pt x="1" y="212"/>
                      <a:pt x="67" y="265"/>
                      <a:pt x="135" y="265"/>
                    </a:cubicBezTo>
                    <a:cubicBezTo>
                      <a:pt x="167" y="265"/>
                      <a:pt x="200" y="253"/>
                      <a:pt x="227" y="226"/>
                    </a:cubicBezTo>
                    <a:cubicBezTo>
                      <a:pt x="310" y="143"/>
                      <a:pt x="251" y="12"/>
                      <a:pt x="14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0" name="Google Shape;8530;p33"/>
              <p:cNvSpPr/>
              <p:nvPr/>
            </p:nvSpPr>
            <p:spPr>
              <a:xfrm>
                <a:off x="1733550" y="3694025"/>
                <a:ext cx="7450" cy="6675"/>
              </a:xfrm>
              <a:custGeom>
                <a:rect b="b" l="l" r="r" t="t"/>
                <a:pathLst>
                  <a:path extrusionOk="0" h="267" w="298">
                    <a:moveTo>
                      <a:pt x="131" y="1"/>
                    </a:moveTo>
                    <a:cubicBezTo>
                      <a:pt x="60" y="1"/>
                      <a:pt x="0" y="60"/>
                      <a:pt x="0" y="132"/>
                    </a:cubicBezTo>
                    <a:cubicBezTo>
                      <a:pt x="0" y="213"/>
                      <a:pt x="60" y="266"/>
                      <a:pt x="125" y="266"/>
                    </a:cubicBezTo>
                    <a:cubicBezTo>
                      <a:pt x="156" y="266"/>
                      <a:pt x="187" y="254"/>
                      <a:pt x="214" y="227"/>
                    </a:cubicBezTo>
                    <a:cubicBezTo>
                      <a:pt x="298" y="144"/>
                      <a:pt x="250" y="13"/>
                      <a:pt x="13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1" name="Google Shape;8531;p33"/>
              <p:cNvSpPr/>
              <p:nvPr/>
            </p:nvSpPr>
            <p:spPr>
              <a:xfrm>
                <a:off x="1318300" y="3656225"/>
                <a:ext cx="7775" cy="6650"/>
              </a:xfrm>
              <a:custGeom>
                <a:rect b="b" l="l" r="r" t="t"/>
                <a:pathLst>
                  <a:path extrusionOk="0" h="266" w="311">
                    <a:moveTo>
                      <a:pt x="144" y="1"/>
                    </a:moveTo>
                    <a:cubicBezTo>
                      <a:pt x="72" y="1"/>
                      <a:pt x="13" y="60"/>
                      <a:pt x="1" y="132"/>
                    </a:cubicBezTo>
                    <a:cubicBezTo>
                      <a:pt x="1" y="213"/>
                      <a:pt x="66" y="266"/>
                      <a:pt x="135" y="266"/>
                    </a:cubicBezTo>
                    <a:cubicBezTo>
                      <a:pt x="167" y="266"/>
                      <a:pt x="200" y="254"/>
                      <a:pt x="227" y="227"/>
                    </a:cubicBezTo>
                    <a:cubicBezTo>
                      <a:pt x="310" y="144"/>
                      <a:pt x="251" y="13"/>
                      <a:pt x="14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2" name="Google Shape;8532;p33"/>
              <p:cNvSpPr/>
              <p:nvPr/>
            </p:nvSpPr>
            <p:spPr>
              <a:xfrm>
                <a:off x="1530525" y="3743750"/>
                <a:ext cx="14925" cy="12800"/>
              </a:xfrm>
              <a:custGeom>
                <a:rect b="b" l="l" r="r" t="t"/>
                <a:pathLst>
                  <a:path extrusionOk="0" h="512" w="597">
                    <a:moveTo>
                      <a:pt x="275" y="0"/>
                    </a:moveTo>
                    <a:cubicBezTo>
                      <a:pt x="132" y="0"/>
                      <a:pt x="13" y="107"/>
                      <a:pt x="1" y="262"/>
                    </a:cubicBezTo>
                    <a:cubicBezTo>
                      <a:pt x="1" y="409"/>
                      <a:pt x="129" y="511"/>
                      <a:pt x="264" y="511"/>
                    </a:cubicBezTo>
                    <a:cubicBezTo>
                      <a:pt x="326" y="511"/>
                      <a:pt x="389" y="490"/>
                      <a:pt x="441" y="441"/>
                    </a:cubicBezTo>
                    <a:cubicBezTo>
                      <a:pt x="596" y="286"/>
                      <a:pt x="501" y="12"/>
                      <a:pt x="27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3" name="Google Shape;8533;p33"/>
              <p:cNvSpPr/>
              <p:nvPr/>
            </p:nvSpPr>
            <p:spPr>
              <a:xfrm>
                <a:off x="844725" y="3330900"/>
                <a:ext cx="31875" cy="33650"/>
              </a:xfrm>
              <a:custGeom>
                <a:rect b="b" l="l" r="r" t="t"/>
                <a:pathLst>
                  <a:path extrusionOk="0" h="1346" w="1275">
                    <a:moveTo>
                      <a:pt x="727" y="0"/>
                    </a:moveTo>
                    <a:lnTo>
                      <a:pt x="489" y="453"/>
                    </a:lnTo>
                    <a:lnTo>
                      <a:pt x="1" y="358"/>
                    </a:lnTo>
                    <a:lnTo>
                      <a:pt x="334" y="739"/>
                    </a:lnTo>
                    <a:lnTo>
                      <a:pt x="84" y="1191"/>
                    </a:lnTo>
                    <a:lnTo>
                      <a:pt x="84" y="1191"/>
                    </a:lnTo>
                    <a:lnTo>
                      <a:pt x="537" y="965"/>
                    </a:lnTo>
                    <a:lnTo>
                      <a:pt x="870" y="1346"/>
                    </a:lnTo>
                    <a:lnTo>
                      <a:pt x="822" y="834"/>
                    </a:lnTo>
                    <a:lnTo>
                      <a:pt x="1275" y="608"/>
                    </a:lnTo>
                    <a:lnTo>
                      <a:pt x="787" y="512"/>
                    </a:lnTo>
                    <a:lnTo>
                      <a:pt x="72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4" name="Google Shape;8534;p33"/>
              <p:cNvSpPr/>
              <p:nvPr/>
            </p:nvSpPr>
            <p:spPr>
              <a:xfrm>
                <a:off x="1221925" y="2868625"/>
                <a:ext cx="7700" cy="6600"/>
              </a:xfrm>
              <a:custGeom>
                <a:rect b="b" l="l" r="r" t="t"/>
                <a:pathLst>
                  <a:path extrusionOk="0" h="264" w="308">
                    <a:moveTo>
                      <a:pt x="174" y="0"/>
                    </a:moveTo>
                    <a:cubicBezTo>
                      <a:pt x="74" y="0"/>
                      <a:pt x="1" y="113"/>
                      <a:pt x="58" y="203"/>
                    </a:cubicBezTo>
                    <a:cubicBezTo>
                      <a:pt x="83" y="244"/>
                      <a:pt x="124" y="263"/>
                      <a:pt x="164" y="263"/>
                    </a:cubicBezTo>
                    <a:cubicBezTo>
                      <a:pt x="218" y="263"/>
                      <a:pt x="270" y="229"/>
                      <a:pt x="284" y="168"/>
                    </a:cubicBezTo>
                    <a:cubicBezTo>
                      <a:pt x="308" y="96"/>
                      <a:pt x="260" y="25"/>
                      <a:pt x="189" y="1"/>
                    </a:cubicBezTo>
                    <a:cubicBezTo>
                      <a:pt x="184" y="0"/>
                      <a:pt x="179" y="0"/>
                      <a:pt x="17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5" name="Google Shape;8535;p33"/>
              <p:cNvSpPr/>
              <p:nvPr/>
            </p:nvSpPr>
            <p:spPr>
              <a:xfrm>
                <a:off x="1048500" y="3245700"/>
                <a:ext cx="7900" cy="6350"/>
              </a:xfrm>
              <a:custGeom>
                <a:rect b="b" l="l" r="r" t="t"/>
                <a:pathLst>
                  <a:path extrusionOk="0" h="254" w="316">
                    <a:moveTo>
                      <a:pt x="166" y="0"/>
                    </a:moveTo>
                    <a:cubicBezTo>
                      <a:pt x="64" y="0"/>
                      <a:pt x="0" y="107"/>
                      <a:pt x="65" y="194"/>
                    </a:cubicBezTo>
                    <a:cubicBezTo>
                      <a:pt x="91" y="234"/>
                      <a:pt x="131" y="253"/>
                      <a:pt x="171" y="253"/>
                    </a:cubicBezTo>
                    <a:cubicBezTo>
                      <a:pt x="225" y="253"/>
                      <a:pt x="278" y="219"/>
                      <a:pt x="291" y="158"/>
                    </a:cubicBezTo>
                    <a:cubicBezTo>
                      <a:pt x="315" y="87"/>
                      <a:pt x="268" y="15"/>
                      <a:pt x="196" y="3"/>
                    </a:cubicBezTo>
                    <a:cubicBezTo>
                      <a:pt x="186" y="1"/>
                      <a:pt x="176" y="0"/>
                      <a:pt x="16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6" name="Google Shape;8536;p33"/>
              <p:cNvSpPr/>
              <p:nvPr/>
            </p:nvSpPr>
            <p:spPr>
              <a:xfrm>
                <a:off x="1261325" y="3491250"/>
                <a:ext cx="7900" cy="6350"/>
              </a:xfrm>
              <a:custGeom>
                <a:rect b="b" l="l" r="r" t="t"/>
                <a:pathLst>
                  <a:path extrusionOk="0" h="254" w="316">
                    <a:moveTo>
                      <a:pt x="166" y="1"/>
                    </a:moveTo>
                    <a:cubicBezTo>
                      <a:pt x="64" y="1"/>
                      <a:pt x="0" y="107"/>
                      <a:pt x="65" y="194"/>
                    </a:cubicBezTo>
                    <a:cubicBezTo>
                      <a:pt x="91" y="235"/>
                      <a:pt x="131" y="254"/>
                      <a:pt x="172" y="254"/>
                    </a:cubicBezTo>
                    <a:cubicBezTo>
                      <a:pt x="227" y="254"/>
                      <a:pt x="283" y="220"/>
                      <a:pt x="303" y="159"/>
                    </a:cubicBezTo>
                    <a:cubicBezTo>
                      <a:pt x="315" y="87"/>
                      <a:pt x="268" y="16"/>
                      <a:pt x="196" y="4"/>
                    </a:cubicBezTo>
                    <a:cubicBezTo>
                      <a:pt x="186" y="2"/>
                      <a:pt x="176" y="1"/>
                      <a:pt x="16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7" name="Google Shape;8537;p33"/>
              <p:cNvSpPr/>
              <p:nvPr/>
            </p:nvSpPr>
            <p:spPr>
              <a:xfrm>
                <a:off x="1378425" y="3091225"/>
                <a:ext cx="8525" cy="6925"/>
              </a:xfrm>
              <a:custGeom>
                <a:rect b="b" l="l" r="r" t="t"/>
                <a:pathLst>
                  <a:path extrusionOk="0" h="277" w="341">
                    <a:moveTo>
                      <a:pt x="186" y="0"/>
                    </a:moveTo>
                    <a:cubicBezTo>
                      <a:pt x="159" y="0"/>
                      <a:pt x="132" y="9"/>
                      <a:pt x="108" y="27"/>
                    </a:cubicBezTo>
                    <a:cubicBezTo>
                      <a:pt x="1" y="98"/>
                      <a:pt x="48" y="253"/>
                      <a:pt x="179" y="277"/>
                    </a:cubicBezTo>
                    <a:cubicBezTo>
                      <a:pt x="239" y="277"/>
                      <a:pt x="310" y="229"/>
                      <a:pt x="322" y="170"/>
                    </a:cubicBezTo>
                    <a:cubicBezTo>
                      <a:pt x="340" y="72"/>
                      <a:pt x="265" y="0"/>
                      <a:pt x="18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8" name="Google Shape;8538;p33"/>
              <p:cNvSpPr/>
              <p:nvPr/>
            </p:nvSpPr>
            <p:spPr>
              <a:xfrm>
                <a:off x="1244750" y="3281925"/>
                <a:ext cx="14950" cy="12700"/>
              </a:xfrm>
              <a:custGeom>
                <a:rect b="b" l="l" r="r" t="t"/>
                <a:pathLst>
                  <a:path extrusionOk="0" h="508" w="598">
                    <a:moveTo>
                      <a:pt x="313" y="1"/>
                    </a:moveTo>
                    <a:cubicBezTo>
                      <a:pt x="120" y="1"/>
                      <a:pt x="0" y="214"/>
                      <a:pt x="109" y="388"/>
                    </a:cubicBezTo>
                    <a:cubicBezTo>
                      <a:pt x="160" y="469"/>
                      <a:pt x="241" y="507"/>
                      <a:pt x="321" y="507"/>
                    </a:cubicBezTo>
                    <a:cubicBezTo>
                      <a:pt x="429" y="507"/>
                      <a:pt x="534" y="439"/>
                      <a:pt x="562" y="316"/>
                    </a:cubicBezTo>
                    <a:cubicBezTo>
                      <a:pt x="597" y="173"/>
                      <a:pt x="502" y="31"/>
                      <a:pt x="371" y="7"/>
                    </a:cubicBezTo>
                    <a:cubicBezTo>
                      <a:pt x="351" y="3"/>
                      <a:pt x="332" y="1"/>
                      <a:pt x="31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8539" name="Google Shape;8539;p33"/>
          <p:cNvSpPr txBox="1"/>
          <p:nvPr>
            <p:ph type="title"/>
          </p:nvPr>
        </p:nvSpPr>
        <p:spPr>
          <a:xfrm>
            <a:off x="3346912" y="2021550"/>
            <a:ext cx="2450400" cy="572700"/>
          </a:xfrm>
          <a:prstGeom prst="rect">
            <a:avLst/>
          </a:prstGeom>
        </p:spPr>
        <p:txBody>
          <a:bodyPr anchorCtr="0" anchor="b" bIns="91425" lIns="91425" spcFirstLastPara="1" rIns="91425" wrap="square" tIns="91425">
            <a:noAutofit/>
          </a:bodyPr>
          <a:lstStyle>
            <a:lvl1pPr lvl="0" rtl="0">
              <a:spcBef>
                <a:spcPts val="0"/>
              </a:spcBef>
              <a:spcAft>
                <a:spcPts val="0"/>
              </a:spcAft>
              <a:buSzPts val="2000"/>
              <a:buNone/>
              <a:defRPr b="1" sz="2300">
                <a:solidFill>
                  <a:schemeClr val="accent6"/>
                </a:solidFill>
              </a:defRPr>
            </a:lvl1pPr>
            <a:lvl2pPr lvl="1" rtl="0">
              <a:spcBef>
                <a:spcPts val="0"/>
              </a:spcBef>
              <a:spcAft>
                <a:spcPts val="0"/>
              </a:spcAft>
              <a:buSzPts val="2000"/>
              <a:buNone/>
              <a:defRPr sz="2000"/>
            </a:lvl2pPr>
            <a:lvl3pPr lvl="2" rtl="0">
              <a:spcBef>
                <a:spcPts val="0"/>
              </a:spcBef>
              <a:spcAft>
                <a:spcPts val="0"/>
              </a:spcAft>
              <a:buSzPts val="2000"/>
              <a:buNone/>
              <a:defRPr sz="2000"/>
            </a:lvl3pPr>
            <a:lvl4pPr lvl="3" rtl="0">
              <a:spcBef>
                <a:spcPts val="0"/>
              </a:spcBef>
              <a:spcAft>
                <a:spcPts val="0"/>
              </a:spcAft>
              <a:buSzPts val="2000"/>
              <a:buNone/>
              <a:defRPr sz="2000"/>
            </a:lvl4pPr>
            <a:lvl5pPr lvl="4" rtl="0">
              <a:spcBef>
                <a:spcPts val="0"/>
              </a:spcBef>
              <a:spcAft>
                <a:spcPts val="0"/>
              </a:spcAft>
              <a:buSzPts val="2000"/>
              <a:buNone/>
              <a:defRPr sz="2000"/>
            </a:lvl5pPr>
            <a:lvl6pPr lvl="5" rtl="0">
              <a:spcBef>
                <a:spcPts val="0"/>
              </a:spcBef>
              <a:spcAft>
                <a:spcPts val="0"/>
              </a:spcAft>
              <a:buSzPts val="2000"/>
              <a:buNone/>
              <a:defRPr sz="2000"/>
            </a:lvl6pPr>
            <a:lvl7pPr lvl="6" rtl="0">
              <a:spcBef>
                <a:spcPts val="0"/>
              </a:spcBef>
              <a:spcAft>
                <a:spcPts val="0"/>
              </a:spcAft>
              <a:buSzPts val="2000"/>
              <a:buNone/>
              <a:defRPr sz="2000"/>
            </a:lvl7pPr>
            <a:lvl8pPr lvl="7" rtl="0">
              <a:spcBef>
                <a:spcPts val="0"/>
              </a:spcBef>
              <a:spcAft>
                <a:spcPts val="0"/>
              </a:spcAft>
              <a:buSzPts val="2000"/>
              <a:buNone/>
              <a:defRPr sz="2000"/>
            </a:lvl8pPr>
            <a:lvl9pPr lvl="8" rtl="0">
              <a:spcBef>
                <a:spcPts val="0"/>
              </a:spcBef>
              <a:spcAft>
                <a:spcPts val="0"/>
              </a:spcAft>
              <a:buSzPts val="2000"/>
              <a:buNone/>
              <a:defRPr sz="2000"/>
            </a:lvl9pPr>
          </a:lstStyle>
          <a:p/>
        </p:txBody>
      </p:sp>
      <p:sp>
        <p:nvSpPr>
          <p:cNvPr id="8540" name="Google Shape;8540;p33"/>
          <p:cNvSpPr txBox="1"/>
          <p:nvPr>
            <p:ph idx="2" type="title"/>
          </p:nvPr>
        </p:nvSpPr>
        <p:spPr>
          <a:xfrm>
            <a:off x="597775" y="2707350"/>
            <a:ext cx="2450400" cy="572700"/>
          </a:xfrm>
          <a:prstGeom prst="rect">
            <a:avLst/>
          </a:prstGeom>
        </p:spPr>
        <p:txBody>
          <a:bodyPr anchorCtr="0" anchor="b" bIns="91425" lIns="91425" spcFirstLastPara="1" rIns="91425" wrap="square" tIns="91425">
            <a:noAutofit/>
          </a:bodyPr>
          <a:lstStyle>
            <a:lvl1pPr lvl="0" rtl="0">
              <a:spcBef>
                <a:spcPts val="0"/>
              </a:spcBef>
              <a:spcAft>
                <a:spcPts val="0"/>
              </a:spcAft>
              <a:buSzPts val="2000"/>
              <a:buNone/>
              <a:defRPr b="1" sz="2300">
                <a:solidFill>
                  <a:schemeClr val="accent6"/>
                </a:solidFill>
              </a:defRPr>
            </a:lvl1pPr>
            <a:lvl2pPr lvl="1" rtl="0">
              <a:spcBef>
                <a:spcPts val="0"/>
              </a:spcBef>
              <a:spcAft>
                <a:spcPts val="0"/>
              </a:spcAft>
              <a:buSzPts val="2000"/>
              <a:buNone/>
              <a:defRPr sz="2000"/>
            </a:lvl2pPr>
            <a:lvl3pPr lvl="2" rtl="0">
              <a:spcBef>
                <a:spcPts val="0"/>
              </a:spcBef>
              <a:spcAft>
                <a:spcPts val="0"/>
              </a:spcAft>
              <a:buSzPts val="2000"/>
              <a:buNone/>
              <a:defRPr sz="2000"/>
            </a:lvl3pPr>
            <a:lvl4pPr lvl="3" rtl="0">
              <a:spcBef>
                <a:spcPts val="0"/>
              </a:spcBef>
              <a:spcAft>
                <a:spcPts val="0"/>
              </a:spcAft>
              <a:buSzPts val="2000"/>
              <a:buNone/>
              <a:defRPr sz="2000"/>
            </a:lvl4pPr>
            <a:lvl5pPr lvl="4" rtl="0">
              <a:spcBef>
                <a:spcPts val="0"/>
              </a:spcBef>
              <a:spcAft>
                <a:spcPts val="0"/>
              </a:spcAft>
              <a:buSzPts val="2000"/>
              <a:buNone/>
              <a:defRPr sz="2000"/>
            </a:lvl5pPr>
            <a:lvl6pPr lvl="5" rtl="0">
              <a:spcBef>
                <a:spcPts val="0"/>
              </a:spcBef>
              <a:spcAft>
                <a:spcPts val="0"/>
              </a:spcAft>
              <a:buSzPts val="2000"/>
              <a:buNone/>
              <a:defRPr sz="2000"/>
            </a:lvl6pPr>
            <a:lvl7pPr lvl="6" rtl="0">
              <a:spcBef>
                <a:spcPts val="0"/>
              </a:spcBef>
              <a:spcAft>
                <a:spcPts val="0"/>
              </a:spcAft>
              <a:buSzPts val="2000"/>
              <a:buNone/>
              <a:defRPr sz="2000"/>
            </a:lvl7pPr>
            <a:lvl8pPr lvl="7" rtl="0">
              <a:spcBef>
                <a:spcPts val="0"/>
              </a:spcBef>
              <a:spcAft>
                <a:spcPts val="0"/>
              </a:spcAft>
              <a:buSzPts val="2000"/>
              <a:buNone/>
              <a:defRPr sz="2000"/>
            </a:lvl8pPr>
            <a:lvl9pPr lvl="8" rtl="0">
              <a:spcBef>
                <a:spcPts val="0"/>
              </a:spcBef>
              <a:spcAft>
                <a:spcPts val="0"/>
              </a:spcAft>
              <a:buSzPts val="2000"/>
              <a:buNone/>
              <a:defRPr sz="2000"/>
            </a:lvl9pPr>
          </a:lstStyle>
          <a:p/>
        </p:txBody>
      </p:sp>
      <p:sp>
        <p:nvSpPr>
          <p:cNvPr id="8541" name="Google Shape;8541;p33"/>
          <p:cNvSpPr txBox="1"/>
          <p:nvPr>
            <p:ph idx="3" type="title"/>
          </p:nvPr>
        </p:nvSpPr>
        <p:spPr>
          <a:xfrm>
            <a:off x="6095825" y="2707350"/>
            <a:ext cx="2450400" cy="572700"/>
          </a:xfrm>
          <a:prstGeom prst="rect">
            <a:avLst/>
          </a:prstGeom>
        </p:spPr>
        <p:txBody>
          <a:bodyPr anchorCtr="0" anchor="b" bIns="91425" lIns="91425" spcFirstLastPara="1" rIns="91425" wrap="square" tIns="91425">
            <a:noAutofit/>
          </a:bodyPr>
          <a:lstStyle>
            <a:lvl1pPr lvl="0" rtl="0">
              <a:spcBef>
                <a:spcPts val="0"/>
              </a:spcBef>
              <a:spcAft>
                <a:spcPts val="0"/>
              </a:spcAft>
              <a:buSzPts val="2000"/>
              <a:buNone/>
              <a:defRPr b="1" sz="2300">
                <a:solidFill>
                  <a:schemeClr val="accent6"/>
                </a:solidFill>
              </a:defRPr>
            </a:lvl1pPr>
            <a:lvl2pPr lvl="1" rtl="0">
              <a:spcBef>
                <a:spcPts val="0"/>
              </a:spcBef>
              <a:spcAft>
                <a:spcPts val="0"/>
              </a:spcAft>
              <a:buSzPts val="2000"/>
              <a:buNone/>
              <a:defRPr sz="2000"/>
            </a:lvl2pPr>
            <a:lvl3pPr lvl="2" rtl="0">
              <a:spcBef>
                <a:spcPts val="0"/>
              </a:spcBef>
              <a:spcAft>
                <a:spcPts val="0"/>
              </a:spcAft>
              <a:buSzPts val="2000"/>
              <a:buNone/>
              <a:defRPr sz="2000"/>
            </a:lvl3pPr>
            <a:lvl4pPr lvl="3" rtl="0">
              <a:spcBef>
                <a:spcPts val="0"/>
              </a:spcBef>
              <a:spcAft>
                <a:spcPts val="0"/>
              </a:spcAft>
              <a:buSzPts val="2000"/>
              <a:buNone/>
              <a:defRPr sz="2000"/>
            </a:lvl4pPr>
            <a:lvl5pPr lvl="4" rtl="0">
              <a:spcBef>
                <a:spcPts val="0"/>
              </a:spcBef>
              <a:spcAft>
                <a:spcPts val="0"/>
              </a:spcAft>
              <a:buSzPts val="2000"/>
              <a:buNone/>
              <a:defRPr sz="2000"/>
            </a:lvl5pPr>
            <a:lvl6pPr lvl="5" rtl="0">
              <a:spcBef>
                <a:spcPts val="0"/>
              </a:spcBef>
              <a:spcAft>
                <a:spcPts val="0"/>
              </a:spcAft>
              <a:buSzPts val="2000"/>
              <a:buNone/>
              <a:defRPr sz="2000"/>
            </a:lvl6pPr>
            <a:lvl7pPr lvl="6" rtl="0">
              <a:spcBef>
                <a:spcPts val="0"/>
              </a:spcBef>
              <a:spcAft>
                <a:spcPts val="0"/>
              </a:spcAft>
              <a:buSzPts val="2000"/>
              <a:buNone/>
              <a:defRPr sz="2000"/>
            </a:lvl7pPr>
            <a:lvl8pPr lvl="7" rtl="0">
              <a:spcBef>
                <a:spcPts val="0"/>
              </a:spcBef>
              <a:spcAft>
                <a:spcPts val="0"/>
              </a:spcAft>
              <a:buSzPts val="2000"/>
              <a:buNone/>
              <a:defRPr sz="2000"/>
            </a:lvl8pPr>
            <a:lvl9pPr lvl="8" rtl="0">
              <a:spcBef>
                <a:spcPts val="0"/>
              </a:spcBef>
              <a:spcAft>
                <a:spcPts val="0"/>
              </a:spcAft>
              <a:buSzPts val="2000"/>
              <a:buNone/>
              <a:defRPr sz="2000"/>
            </a:lvl9pPr>
          </a:lstStyle>
          <a:p/>
        </p:txBody>
      </p:sp>
      <p:sp>
        <p:nvSpPr>
          <p:cNvPr id="8542" name="Google Shape;8542;p33"/>
          <p:cNvSpPr txBox="1"/>
          <p:nvPr>
            <p:ph idx="4" type="title"/>
          </p:nvPr>
        </p:nvSpPr>
        <p:spPr>
          <a:xfrm>
            <a:off x="758775" y="384166"/>
            <a:ext cx="7626300" cy="572700"/>
          </a:xfrm>
          <a:prstGeom prst="rect">
            <a:avLst/>
          </a:prstGeom>
        </p:spPr>
        <p:txBody>
          <a:bodyPr anchorCtr="0" anchor="ctr" bIns="91425" lIns="91425" spcFirstLastPara="1" rIns="91425" wrap="square" tIns="91425">
            <a:noAutofit/>
          </a:bodyPr>
          <a:lstStyle>
            <a:lvl1pPr lvl="0" rtl="0">
              <a:spcBef>
                <a:spcPts val="0"/>
              </a:spcBef>
              <a:spcAft>
                <a:spcPts val="0"/>
              </a:spcAft>
              <a:buSzPts val="3400"/>
              <a:buNone/>
              <a:defRPr>
                <a:solidFill>
                  <a:schemeClr val="accent6"/>
                </a:solidFill>
              </a:defRPr>
            </a:lvl1pPr>
            <a:lvl2pPr lvl="1" rtl="0">
              <a:spcBef>
                <a:spcPts val="0"/>
              </a:spcBef>
              <a:spcAft>
                <a:spcPts val="0"/>
              </a:spcAft>
              <a:buSzPts val="3400"/>
              <a:buNone/>
              <a:defRPr/>
            </a:lvl2pPr>
            <a:lvl3pPr lvl="2" rtl="0">
              <a:spcBef>
                <a:spcPts val="0"/>
              </a:spcBef>
              <a:spcAft>
                <a:spcPts val="0"/>
              </a:spcAft>
              <a:buSzPts val="3400"/>
              <a:buNone/>
              <a:defRPr/>
            </a:lvl3pPr>
            <a:lvl4pPr lvl="3" rtl="0">
              <a:spcBef>
                <a:spcPts val="0"/>
              </a:spcBef>
              <a:spcAft>
                <a:spcPts val="0"/>
              </a:spcAft>
              <a:buSzPts val="3400"/>
              <a:buNone/>
              <a:defRPr/>
            </a:lvl4pPr>
            <a:lvl5pPr lvl="4" rtl="0">
              <a:spcBef>
                <a:spcPts val="0"/>
              </a:spcBef>
              <a:spcAft>
                <a:spcPts val="0"/>
              </a:spcAft>
              <a:buSzPts val="3400"/>
              <a:buNone/>
              <a:defRPr/>
            </a:lvl5pPr>
            <a:lvl6pPr lvl="5" rtl="0">
              <a:spcBef>
                <a:spcPts val="0"/>
              </a:spcBef>
              <a:spcAft>
                <a:spcPts val="0"/>
              </a:spcAft>
              <a:buSzPts val="3400"/>
              <a:buNone/>
              <a:defRPr/>
            </a:lvl6pPr>
            <a:lvl7pPr lvl="6" rtl="0">
              <a:spcBef>
                <a:spcPts val="0"/>
              </a:spcBef>
              <a:spcAft>
                <a:spcPts val="0"/>
              </a:spcAft>
              <a:buSzPts val="3400"/>
              <a:buNone/>
              <a:defRPr/>
            </a:lvl7pPr>
            <a:lvl8pPr lvl="7" rtl="0">
              <a:spcBef>
                <a:spcPts val="0"/>
              </a:spcBef>
              <a:spcAft>
                <a:spcPts val="0"/>
              </a:spcAft>
              <a:buSzPts val="3400"/>
              <a:buNone/>
              <a:defRPr/>
            </a:lvl8pPr>
            <a:lvl9pPr lvl="8" rtl="0">
              <a:spcBef>
                <a:spcPts val="0"/>
              </a:spcBef>
              <a:spcAft>
                <a:spcPts val="0"/>
              </a:spcAft>
              <a:buSzPts val="3400"/>
              <a:buNone/>
              <a:defRPr/>
            </a:lvl9pPr>
          </a:lstStyle>
          <a:p/>
        </p:txBody>
      </p:sp>
      <p:sp>
        <p:nvSpPr>
          <p:cNvPr id="8543" name="Google Shape;8543;p33"/>
          <p:cNvSpPr txBox="1"/>
          <p:nvPr>
            <p:ph idx="5" type="title"/>
          </p:nvPr>
        </p:nvSpPr>
        <p:spPr>
          <a:xfrm>
            <a:off x="3417008" y="2518050"/>
            <a:ext cx="2310000" cy="924300"/>
          </a:xfrm>
          <a:prstGeom prst="rect">
            <a:avLst/>
          </a:prstGeom>
        </p:spPr>
        <p:txBody>
          <a:bodyPr anchorCtr="0" anchor="t" bIns="91425" lIns="91425" spcFirstLastPara="1" rIns="91425" wrap="square" tIns="91425">
            <a:noAutofit/>
          </a:bodyPr>
          <a:lstStyle>
            <a:lvl1pPr lvl="0" rtl="0">
              <a:spcBef>
                <a:spcPts val="0"/>
              </a:spcBef>
              <a:spcAft>
                <a:spcPts val="0"/>
              </a:spcAft>
              <a:buSzPts val="1400"/>
              <a:buFont typeface="Cairo"/>
              <a:buNone/>
              <a:defRPr b="0" sz="1600">
                <a:solidFill>
                  <a:schemeClr val="lt2"/>
                </a:solidFill>
                <a:latin typeface="Cairo"/>
                <a:ea typeface="Cairo"/>
                <a:cs typeface="Cairo"/>
                <a:sym typeface="Cairo"/>
              </a:defRPr>
            </a:lvl1pPr>
            <a:lvl2pPr lvl="1" rtl="0">
              <a:spcBef>
                <a:spcPts val="0"/>
              </a:spcBef>
              <a:spcAft>
                <a:spcPts val="0"/>
              </a:spcAft>
              <a:buSzPts val="1400"/>
              <a:buFont typeface="Cairo"/>
              <a:buNone/>
              <a:defRPr b="0" sz="1400">
                <a:latin typeface="Cairo"/>
                <a:ea typeface="Cairo"/>
                <a:cs typeface="Cairo"/>
                <a:sym typeface="Cairo"/>
              </a:defRPr>
            </a:lvl2pPr>
            <a:lvl3pPr lvl="2" rtl="0">
              <a:spcBef>
                <a:spcPts val="0"/>
              </a:spcBef>
              <a:spcAft>
                <a:spcPts val="0"/>
              </a:spcAft>
              <a:buSzPts val="1400"/>
              <a:buFont typeface="Cairo"/>
              <a:buNone/>
              <a:defRPr b="0" sz="1400">
                <a:latin typeface="Cairo"/>
                <a:ea typeface="Cairo"/>
                <a:cs typeface="Cairo"/>
                <a:sym typeface="Cairo"/>
              </a:defRPr>
            </a:lvl3pPr>
            <a:lvl4pPr lvl="3" rtl="0">
              <a:spcBef>
                <a:spcPts val="0"/>
              </a:spcBef>
              <a:spcAft>
                <a:spcPts val="0"/>
              </a:spcAft>
              <a:buSzPts val="1400"/>
              <a:buFont typeface="Cairo"/>
              <a:buNone/>
              <a:defRPr b="0" sz="1400">
                <a:latin typeface="Cairo"/>
                <a:ea typeface="Cairo"/>
                <a:cs typeface="Cairo"/>
                <a:sym typeface="Cairo"/>
              </a:defRPr>
            </a:lvl4pPr>
            <a:lvl5pPr lvl="4" rtl="0">
              <a:spcBef>
                <a:spcPts val="0"/>
              </a:spcBef>
              <a:spcAft>
                <a:spcPts val="0"/>
              </a:spcAft>
              <a:buSzPts val="1400"/>
              <a:buFont typeface="Cairo"/>
              <a:buNone/>
              <a:defRPr b="0" sz="1400">
                <a:latin typeface="Cairo"/>
                <a:ea typeface="Cairo"/>
                <a:cs typeface="Cairo"/>
                <a:sym typeface="Cairo"/>
              </a:defRPr>
            </a:lvl5pPr>
            <a:lvl6pPr lvl="5" rtl="0">
              <a:spcBef>
                <a:spcPts val="0"/>
              </a:spcBef>
              <a:spcAft>
                <a:spcPts val="0"/>
              </a:spcAft>
              <a:buSzPts val="1400"/>
              <a:buFont typeface="Cairo"/>
              <a:buNone/>
              <a:defRPr b="0" sz="1400">
                <a:latin typeface="Cairo"/>
                <a:ea typeface="Cairo"/>
                <a:cs typeface="Cairo"/>
                <a:sym typeface="Cairo"/>
              </a:defRPr>
            </a:lvl6pPr>
            <a:lvl7pPr lvl="6" rtl="0">
              <a:spcBef>
                <a:spcPts val="0"/>
              </a:spcBef>
              <a:spcAft>
                <a:spcPts val="0"/>
              </a:spcAft>
              <a:buSzPts val="1400"/>
              <a:buFont typeface="Cairo"/>
              <a:buNone/>
              <a:defRPr b="0" sz="1400">
                <a:latin typeface="Cairo"/>
                <a:ea typeface="Cairo"/>
                <a:cs typeface="Cairo"/>
                <a:sym typeface="Cairo"/>
              </a:defRPr>
            </a:lvl7pPr>
            <a:lvl8pPr lvl="7" rtl="0">
              <a:spcBef>
                <a:spcPts val="0"/>
              </a:spcBef>
              <a:spcAft>
                <a:spcPts val="0"/>
              </a:spcAft>
              <a:buSzPts val="1400"/>
              <a:buFont typeface="Cairo"/>
              <a:buNone/>
              <a:defRPr b="0" sz="1400">
                <a:latin typeface="Cairo"/>
                <a:ea typeface="Cairo"/>
                <a:cs typeface="Cairo"/>
                <a:sym typeface="Cairo"/>
              </a:defRPr>
            </a:lvl8pPr>
            <a:lvl9pPr lvl="8" rtl="0">
              <a:spcBef>
                <a:spcPts val="0"/>
              </a:spcBef>
              <a:spcAft>
                <a:spcPts val="0"/>
              </a:spcAft>
              <a:buSzPts val="1400"/>
              <a:buFont typeface="Cairo"/>
              <a:buNone/>
              <a:defRPr b="0" sz="1400">
                <a:latin typeface="Cairo"/>
                <a:ea typeface="Cairo"/>
                <a:cs typeface="Cairo"/>
                <a:sym typeface="Cairo"/>
              </a:defRPr>
            </a:lvl9pPr>
          </a:lstStyle>
          <a:p/>
        </p:txBody>
      </p:sp>
      <p:sp>
        <p:nvSpPr>
          <p:cNvPr id="8544" name="Google Shape;8544;p33"/>
          <p:cNvSpPr txBox="1"/>
          <p:nvPr>
            <p:ph idx="6" type="title"/>
          </p:nvPr>
        </p:nvSpPr>
        <p:spPr>
          <a:xfrm>
            <a:off x="667800" y="3203850"/>
            <a:ext cx="2310000" cy="924300"/>
          </a:xfrm>
          <a:prstGeom prst="rect">
            <a:avLst/>
          </a:prstGeom>
        </p:spPr>
        <p:txBody>
          <a:bodyPr anchorCtr="0" anchor="t" bIns="91425" lIns="91425" spcFirstLastPara="1" rIns="91425" wrap="square" tIns="91425">
            <a:noAutofit/>
          </a:bodyPr>
          <a:lstStyle>
            <a:lvl1pPr lvl="0" rtl="0">
              <a:spcBef>
                <a:spcPts val="0"/>
              </a:spcBef>
              <a:spcAft>
                <a:spcPts val="0"/>
              </a:spcAft>
              <a:buSzPts val="1400"/>
              <a:buFont typeface="Cairo"/>
              <a:buNone/>
              <a:defRPr b="0" sz="1600">
                <a:solidFill>
                  <a:schemeClr val="lt2"/>
                </a:solidFill>
                <a:latin typeface="Cairo"/>
                <a:ea typeface="Cairo"/>
                <a:cs typeface="Cairo"/>
                <a:sym typeface="Cairo"/>
              </a:defRPr>
            </a:lvl1pPr>
            <a:lvl2pPr lvl="1" rtl="0">
              <a:spcBef>
                <a:spcPts val="0"/>
              </a:spcBef>
              <a:spcAft>
                <a:spcPts val="0"/>
              </a:spcAft>
              <a:buSzPts val="1400"/>
              <a:buFont typeface="Cairo"/>
              <a:buNone/>
              <a:defRPr b="0" sz="1400">
                <a:latin typeface="Cairo"/>
                <a:ea typeface="Cairo"/>
                <a:cs typeface="Cairo"/>
                <a:sym typeface="Cairo"/>
              </a:defRPr>
            </a:lvl2pPr>
            <a:lvl3pPr lvl="2" rtl="0">
              <a:spcBef>
                <a:spcPts val="0"/>
              </a:spcBef>
              <a:spcAft>
                <a:spcPts val="0"/>
              </a:spcAft>
              <a:buSzPts val="1400"/>
              <a:buFont typeface="Cairo"/>
              <a:buNone/>
              <a:defRPr b="0" sz="1400">
                <a:latin typeface="Cairo"/>
                <a:ea typeface="Cairo"/>
                <a:cs typeface="Cairo"/>
                <a:sym typeface="Cairo"/>
              </a:defRPr>
            </a:lvl3pPr>
            <a:lvl4pPr lvl="3" rtl="0">
              <a:spcBef>
                <a:spcPts val="0"/>
              </a:spcBef>
              <a:spcAft>
                <a:spcPts val="0"/>
              </a:spcAft>
              <a:buSzPts val="1400"/>
              <a:buFont typeface="Cairo"/>
              <a:buNone/>
              <a:defRPr b="0" sz="1400">
                <a:latin typeface="Cairo"/>
                <a:ea typeface="Cairo"/>
                <a:cs typeface="Cairo"/>
                <a:sym typeface="Cairo"/>
              </a:defRPr>
            </a:lvl4pPr>
            <a:lvl5pPr lvl="4" rtl="0">
              <a:spcBef>
                <a:spcPts val="0"/>
              </a:spcBef>
              <a:spcAft>
                <a:spcPts val="0"/>
              </a:spcAft>
              <a:buSzPts val="1400"/>
              <a:buFont typeface="Cairo"/>
              <a:buNone/>
              <a:defRPr b="0" sz="1400">
                <a:latin typeface="Cairo"/>
                <a:ea typeface="Cairo"/>
                <a:cs typeface="Cairo"/>
                <a:sym typeface="Cairo"/>
              </a:defRPr>
            </a:lvl5pPr>
            <a:lvl6pPr lvl="5" rtl="0">
              <a:spcBef>
                <a:spcPts val="0"/>
              </a:spcBef>
              <a:spcAft>
                <a:spcPts val="0"/>
              </a:spcAft>
              <a:buSzPts val="1400"/>
              <a:buFont typeface="Cairo"/>
              <a:buNone/>
              <a:defRPr b="0" sz="1400">
                <a:latin typeface="Cairo"/>
                <a:ea typeface="Cairo"/>
                <a:cs typeface="Cairo"/>
                <a:sym typeface="Cairo"/>
              </a:defRPr>
            </a:lvl6pPr>
            <a:lvl7pPr lvl="6" rtl="0">
              <a:spcBef>
                <a:spcPts val="0"/>
              </a:spcBef>
              <a:spcAft>
                <a:spcPts val="0"/>
              </a:spcAft>
              <a:buSzPts val="1400"/>
              <a:buFont typeface="Cairo"/>
              <a:buNone/>
              <a:defRPr b="0" sz="1400">
                <a:latin typeface="Cairo"/>
                <a:ea typeface="Cairo"/>
                <a:cs typeface="Cairo"/>
                <a:sym typeface="Cairo"/>
              </a:defRPr>
            </a:lvl7pPr>
            <a:lvl8pPr lvl="7" rtl="0">
              <a:spcBef>
                <a:spcPts val="0"/>
              </a:spcBef>
              <a:spcAft>
                <a:spcPts val="0"/>
              </a:spcAft>
              <a:buSzPts val="1400"/>
              <a:buFont typeface="Cairo"/>
              <a:buNone/>
              <a:defRPr b="0" sz="1400">
                <a:latin typeface="Cairo"/>
                <a:ea typeface="Cairo"/>
                <a:cs typeface="Cairo"/>
                <a:sym typeface="Cairo"/>
              </a:defRPr>
            </a:lvl8pPr>
            <a:lvl9pPr lvl="8" rtl="0">
              <a:spcBef>
                <a:spcPts val="0"/>
              </a:spcBef>
              <a:spcAft>
                <a:spcPts val="0"/>
              </a:spcAft>
              <a:buSzPts val="1400"/>
              <a:buFont typeface="Cairo"/>
              <a:buNone/>
              <a:defRPr b="0" sz="1400">
                <a:latin typeface="Cairo"/>
                <a:ea typeface="Cairo"/>
                <a:cs typeface="Cairo"/>
                <a:sym typeface="Cairo"/>
              </a:defRPr>
            </a:lvl9pPr>
          </a:lstStyle>
          <a:p/>
        </p:txBody>
      </p:sp>
      <p:sp>
        <p:nvSpPr>
          <p:cNvPr id="8545" name="Google Shape;8545;p33"/>
          <p:cNvSpPr txBox="1"/>
          <p:nvPr>
            <p:ph idx="7" type="title"/>
          </p:nvPr>
        </p:nvSpPr>
        <p:spPr>
          <a:xfrm>
            <a:off x="6166079" y="3203850"/>
            <a:ext cx="2310000" cy="924300"/>
          </a:xfrm>
          <a:prstGeom prst="rect">
            <a:avLst/>
          </a:prstGeom>
        </p:spPr>
        <p:txBody>
          <a:bodyPr anchorCtr="0" anchor="t" bIns="91425" lIns="91425" spcFirstLastPara="1" rIns="91425" wrap="square" tIns="91425">
            <a:noAutofit/>
          </a:bodyPr>
          <a:lstStyle>
            <a:lvl1pPr lvl="0" rtl="0">
              <a:spcBef>
                <a:spcPts val="0"/>
              </a:spcBef>
              <a:spcAft>
                <a:spcPts val="0"/>
              </a:spcAft>
              <a:buSzPts val="1400"/>
              <a:buFont typeface="Cairo"/>
              <a:buNone/>
              <a:defRPr b="0" sz="1600">
                <a:solidFill>
                  <a:schemeClr val="lt2"/>
                </a:solidFill>
                <a:latin typeface="Cairo"/>
                <a:ea typeface="Cairo"/>
                <a:cs typeface="Cairo"/>
                <a:sym typeface="Cairo"/>
              </a:defRPr>
            </a:lvl1pPr>
            <a:lvl2pPr lvl="1" rtl="0">
              <a:spcBef>
                <a:spcPts val="0"/>
              </a:spcBef>
              <a:spcAft>
                <a:spcPts val="0"/>
              </a:spcAft>
              <a:buSzPts val="1400"/>
              <a:buFont typeface="Cairo"/>
              <a:buNone/>
              <a:defRPr b="0" sz="1400">
                <a:latin typeface="Cairo"/>
                <a:ea typeface="Cairo"/>
                <a:cs typeface="Cairo"/>
                <a:sym typeface="Cairo"/>
              </a:defRPr>
            </a:lvl2pPr>
            <a:lvl3pPr lvl="2" rtl="0">
              <a:spcBef>
                <a:spcPts val="0"/>
              </a:spcBef>
              <a:spcAft>
                <a:spcPts val="0"/>
              </a:spcAft>
              <a:buSzPts val="1400"/>
              <a:buFont typeface="Cairo"/>
              <a:buNone/>
              <a:defRPr b="0" sz="1400">
                <a:latin typeface="Cairo"/>
                <a:ea typeface="Cairo"/>
                <a:cs typeface="Cairo"/>
                <a:sym typeface="Cairo"/>
              </a:defRPr>
            </a:lvl3pPr>
            <a:lvl4pPr lvl="3" rtl="0">
              <a:spcBef>
                <a:spcPts val="0"/>
              </a:spcBef>
              <a:spcAft>
                <a:spcPts val="0"/>
              </a:spcAft>
              <a:buSzPts val="1400"/>
              <a:buFont typeface="Cairo"/>
              <a:buNone/>
              <a:defRPr b="0" sz="1400">
                <a:latin typeface="Cairo"/>
                <a:ea typeface="Cairo"/>
                <a:cs typeface="Cairo"/>
                <a:sym typeface="Cairo"/>
              </a:defRPr>
            </a:lvl4pPr>
            <a:lvl5pPr lvl="4" rtl="0">
              <a:spcBef>
                <a:spcPts val="0"/>
              </a:spcBef>
              <a:spcAft>
                <a:spcPts val="0"/>
              </a:spcAft>
              <a:buSzPts val="1400"/>
              <a:buFont typeface="Cairo"/>
              <a:buNone/>
              <a:defRPr b="0" sz="1400">
                <a:latin typeface="Cairo"/>
                <a:ea typeface="Cairo"/>
                <a:cs typeface="Cairo"/>
                <a:sym typeface="Cairo"/>
              </a:defRPr>
            </a:lvl5pPr>
            <a:lvl6pPr lvl="5" rtl="0">
              <a:spcBef>
                <a:spcPts val="0"/>
              </a:spcBef>
              <a:spcAft>
                <a:spcPts val="0"/>
              </a:spcAft>
              <a:buSzPts val="1400"/>
              <a:buFont typeface="Cairo"/>
              <a:buNone/>
              <a:defRPr b="0" sz="1400">
                <a:latin typeface="Cairo"/>
                <a:ea typeface="Cairo"/>
                <a:cs typeface="Cairo"/>
                <a:sym typeface="Cairo"/>
              </a:defRPr>
            </a:lvl6pPr>
            <a:lvl7pPr lvl="6" rtl="0">
              <a:spcBef>
                <a:spcPts val="0"/>
              </a:spcBef>
              <a:spcAft>
                <a:spcPts val="0"/>
              </a:spcAft>
              <a:buSzPts val="1400"/>
              <a:buFont typeface="Cairo"/>
              <a:buNone/>
              <a:defRPr b="0" sz="1400">
                <a:latin typeface="Cairo"/>
                <a:ea typeface="Cairo"/>
                <a:cs typeface="Cairo"/>
                <a:sym typeface="Cairo"/>
              </a:defRPr>
            </a:lvl7pPr>
            <a:lvl8pPr lvl="7" rtl="0">
              <a:spcBef>
                <a:spcPts val="0"/>
              </a:spcBef>
              <a:spcAft>
                <a:spcPts val="0"/>
              </a:spcAft>
              <a:buSzPts val="1400"/>
              <a:buFont typeface="Cairo"/>
              <a:buNone/>
              <a:defRPr b="0" sz="1400">
                <a:latin typeface="Cairo"/>
                <a:ea typeface="Cairo"/>
                <a:cs typeface="Cairo"/>
                <a:sym typeface="Cairo"/>
              </a:defRPr>
            </a:lvl8pPr>
            <a:lvl9pPr lvl="8" rtl="0">
              <a:spcBef>
                <a:spcPts val="0"/>
              </a:spcBef>
              <a:spcAft>
                <a:spcPts val="0"/>
              </a:spcAft>
              <a:buSzPts val="1400"/>
              <a:buFont typeface="Cairo"/>
              <a:buNone/>
              <a:defRPr b="0" sz="1400">
                <a:latin typeface="Cairo"/>
                <a:ea typeface="Cairo"/>
                <a:cs typeface="Cairo"/>
                <a:sym typeface="Cairo"/>
              </a:defRPr>
            </a:lvl9pPr>
          </a:lstStyle>
          <a:p/>
        </p:txBody>
      </p:sp>
      <p:sp>
        <p:nvSpPr>
          <p:cNvPr id="8546" name="Google Shape;8546;p33"/>
          <p:cNvSpPr txBox="1"/>
          <p:nvPr>
            <p:ph idx="12" type="sldNum"/>
          </p:nvPr>
        </p:nvSpPr>
        <p:spPr>
          <a:xfrm>
            <a:off x="8556784" y="4749851"/>
            <a:ext cx="548700" cy="393600"/>
          </a:xfrm>
          <a:prstGeom prst="rect">
            <a:avLst/>
          </a:prstGeom>
        </p:spPr>
        <p:txBody>
          <a:bodyPr anchorCtr="0" anchor="t" bIns="91425" lIns="91425" spcFirstLastPara="1" rIns="91425" wrap="square" tIns="91425">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3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2">
  <p:cSld name="CUSTOM_2_2">
    <p:bg>
      <p:bgPr>
        <a:solidFill>
          <a:schemeClr val="dk1"/>
        </a:solidFill>
      </p:bgPr>
    </p:bg>
    <p:spTree>
      <p:nvGrpSpPr>
        <p:cNvPr id="8547" name="Shape 8547"/>
        <p:cNvGrpSpPr/>
        <p:nvPr/>
      </p:nvGrpSpPr>
      <p:grpSpPr>
        <a:xfrm>
          <a:off x="0" y="0"/>
          <a:ext cx="0" cy="0"/>
          <a:chOff x="0" y="0"/>
          <a:chExt cx="0" cy="0"/>
        </a:xfrm>
      </p:grpSpPr>
      <p:grpSp>
        <p:nvGrpSpPr>
          <p:cNvPr id="8548" name="Google Shape;8548;p34"/>
          <p:cNvGrpSpPr/>
          <p:nvPr/>
        </p:nvGrpSpPr>
        <p:grpSpPr>
          <a:xfrm>
            <a:off x="-1355678" y="-1756440"/>
            <a:ext cx="11985769" cy="7735915"/>
            <a:chOff x="-1355678" y="-1756440"/>
            <a:chExt cx="11985769" cy="7735915"/>
          </a:xfrm>
        </p:grpSpPr>
        <p:sp>
          <p:nvSpPr>
            <p:cNvPr id="8549" name="Google Shape;8549;p34"/>
            <p:cNvSpPr/>
            <p:nvPr/>
          </p:nvSpPr>
          <p:spPr>
            <a:xfrm rot="4155279">
              <a:off x="6865801" y="1952711"/>
              <a:ext cx="1304193" cy="4273031"/>
            </a:xfrm>
            <a:custGeom>
              <a:rect b="b" l="l" r="r" t="t"/>
              <a:pathLst>
                <a:path extrusionOk="0" h="62128" w="46900">
                  <a:moveTo>
                    <a:pt x="29849" y="1"/>
                  </a:moveTo>
                  <a:cubicBezTo>
                    <a:pt x="29178" y="1"/>
                    <a:pt x="28507" y="3"/>
                    <a:pt x="27837" y="7"/>
                  </a:cubicBezTo>
                  <a:cubicBezTo>
                    <a:pt x="23456" y="31"/>
                    <a:pt x="18932" y="400"/>
                    <a:pt x="15050" y="2626"/>
                  </a:cubicBezTo>
                  <a:cubicBezTo>
                    <a:pt x="13526" y="3495"/>
                    <a:pt x="12228" y="4710"/>
                    <a:pt x="11228" y="6150"/>
                  </a:cubicBezTo>
                  <a:cubicBezTo>
                    <a:pt x="10288" y="7520"/>
                    <a:pt x="9549" y="9246"/>
                    <a:pt x="9883" y="10937"/>
                  </a:cubicBezTo>
                  <a:cubicBezTo>
                    <a:pt x="10228" y="12580"/>
                    <a:pt x="11621" y="13889"/>
                    <a:pt x="12907" y="14842"/>
                  </a:cubicBezTo>
                  <a:cubicBezTo>
                    <a:pt x="14336" y="15902"/>
                    <a:pt x="15919" y="16699"/>
                    <a:pt x="17384" y="17687"/>
                  </a:cubicBezTo>
                  <a:cubicBezTo>
                    <a:pt x="18134" y="18164"/>
                    <a:pt x="18836" y="18723"/>
                    <a:pt x="19467" y="19354"/>
                  </a:cubicBezTo>
                  <a:cubicBezTo>
                    <a:pt x="20063" y="19950"/>
                    <a:pt x="20658" y="20676"/>
                    <a:pt x="20932" y="21486"/>
                  </a:cubicBezTo>
                  <a:cubicBezTo>
                    <a:pt x="21372" y="22807"/>
                    <a:pt x="20396" y="23712"/>
                    <a:pt x="19408" y="24391"/>
                  </a:cubicBezTo>
                  <a:cubicBezTo>
                    <a:pt x="18408" y="25081"/>
                    <a:pt x="17217" y="25665"/>
                    <a:pt x="16527" y="26700"/>
                  </a:cubicBezTo>
                  <a:cubicBezTo>
                    <a:pt x="16134" y="27296"/>
                    <a:pt x="16038" y="27998"/>
                    <a:pt x="16455" y="28605"/>
                  </a:cubicBezTo>
                  <a:cubicBezTo>
                    <a:pt x="16896" y="29248"/>
                    <a:pt x="17598" y="29653"/>
                    <a:pt x="18146" y="30189"/>
                  </a:cubicBezTo>
                  <a:cubicBezTo>
                    <a:pt x="18920" y="30963"/>
                    <a:pt x="19658" y="31832"/>
                    <a:pt x="19956" y="32904"/>
                  </a:cubicBezTo>
                  <a:cubicBezTo>
                    <a:pt x="20229" y="33832"/>
                    <a:pt x="20325" y="34797"/>
                    <a:pt x="20241" y="35761"/>
                  </a:cubicBezTo>
                  <a:cubicBezTo>
                    <a:pt x="20051" y="37714"/>
                    <a:pt x="18908" y="39333"/>
                    <a:pt x="17265" y="40357"/>
                  </a:cubicBezTo>
                  <a:cubicBezTo>
                    <a:pt x="15895" y="41201"/>
                    <a:pt x="14376" y="41481"/>
                    <a:pt x="12830" y="41481"/>
                  </a:cubicBezTo>
                  <a:cubicBezTo>
                    <a:pt x="12064" y="41481"/>
                    <a:pt x="11291" y="41412"/>
                    <a:pt x="10526" y="41309"/>
                  </a:cubicBezTo>
                  <a:cubicBezTo>
                    <a:pt x="9430" y="41155"/>
                    <a:pt x="8347" y="40964"/>
                    <a:pt x="7252" y="40821"/>
                  </a:cubicBezTo>
                  <a:cubicBezTo>
                    <a:pt x="6736" y="40751"/>
                    <a:pt x="6211" y="40684"/>
                    <a:pt x="5688" y="40684"/>
                  </a:cubicBezTo>
                  <a:cubicBezTo>
                    <a:pt x="5330" y="40684"/>
                    <a:pt x="4973" y="40715"/>
                    <a:pt x="4620" y="40797"/>
                  </a:cubicBezTo>
                  <a:cubicBezTo>
                    <a:pt x="1596" y="41512"/>
                    <a:pt x="465" y="45060"/>
                    <a:pt x="191" y="47774"/>
                  </a:cubicBezTo>
                  <a:cubicBezTo>
                    <a:pt x="1" y="49632"/>
                    <a:pt x="167" y="51549"/>
                    <a:pt x="525" y="53370"/>
                  </a:cubicBezTo>
                  <a:cubicBezTo>
                    <a:pt x="929" y="55430"/>
                    <a:pt x="1608" y="57466"/>
                    <a:pt x="2691" y="59264"/>
                  </a:cubicBezTo>
                  <a:cubicBezTo>
                    <a:pt x="3120" y="59978"/>
                    <a:pt x="3620" y="60645"/>
                    <a:pt x="4180" y="61264"/>
                  </a:cubicBezTo>
                  <a:cubicBezTo>
                    <a:pt x="4625" y="61709"/>
                    <a:pt x="5178" y="62127"/>
                    <a:pt x="5815" y="62127"/>
                  </a:cubicBezTo>
                  <a:cubicBezTo>
                    <a:pt x="5911" y="62127"/>
                    <a:pt x="6009" y="62118"/>
                    <a:pt x="6109" y="62098"/>
                  </a:cubicBezTo>
                  <a:cubicBezTo>
                    <a:pt x="6180" y="62086"/>
                    <a:pt x="6204" y="62002"/>
                    <a:pt x="6180" y="61943"/>
                  </a:cubicBezTo>
                  <a:cubicBezTo>
                    <a:pt x="6144" y="61883"/>
                    <a:pt x="6097" y="61836"/>
                    <a:pt x="6061" y="61788"/>
                  </a:cubicBezTo>
                  <a:cubicBezTo>
                    <a:pt x="6061" y="61764"/>
                    <a:pt x="6049" y="61740"/>
                    <a:pt x="6025" y="61729"/>
                  </a:cubicBezTo>
                  <a:cubicBezTo>
                    <a:pt x="5406" y="61431"/>
                    <a:pt x="5216" y="60693"/>
                    <a:pt x="5180" y="60062"/>
                  </a:cubicBezTo>
                  <a:cubicBezTo>
                    <a:pt x="5132" y="59300"/>
                    <a:pt x="5216" y="58538"/>
                    <a:pt x="5406" y="57800"/>
                  </a:cubicBezTo>
                  <a:cubicBezTo>
                    <a:pt x="5835" y="56037"/>
                    <a:pt x="7049" y="54573"/>
                    <a:pt x="8406" y="53430"/>
                  </a:cubicBezTo>
                  <a:cubicBezTo>
                    <a:pt x="9240" y="52727"/>
                    <a:pt x="10181" y="52168"/>
                    <a:pt x="11193" y="51775"/>
                  </a:cubicBezTo>
                  <a:cubicBezTo>
                    <a:pt x="12062" y="51454"/>
                    <a:pt x="12990" y="51346"/>
                    <a:pt x="13919" y="51287"/>
                  </a:cubicBezTo>
                  <a:cubicBezTo>
                    <a:pt x="15634" y="51168"/>
                    <a:pt x="17443" y="51251"/>
                    <a:pt x="19063" y="50549"/>
                  </a:cubicBezTo>
                  <a:cubicBezTo>
                    <a:pt x="20884" y="49751"/>
                    <a:pt x="21968" y="48025"/>
                    <a:pt x="22301" y="46108"/>
                  </a:cubicBezTo>
                  <a:cubicBezTo>
                    <a:pt x="22480" y="45119"/>
                    <a:pt x="22480" y="44131"/>
                    <a:pt x="22527" y="43131"/>
                  </a:cubicBezTo>
                  <a:cubicBezTo>
                    <a:pt x="22575" y="42083"/>
                    <a:pt x="22742" y="41036"/>
                    <a:pt x="23456" y="40226"/>
                  </a:cubicBezTo>
                  <a:cubicBezTo>
                    <a:pt x="24512" y="39035"/>
                    <a:pt x="26141" y="38735"/>
                    <a:pt x="27672" y="38735"/>
                  </a:cubicBezTo>
                  <a:cubicBezTo>
                    <a:pt x="27763" y="38735"/>
                    <a:pt x="27854" y="38736"/>
                    <a:pt x="27945" y="38738"/>
                  </a:cubicBezTo>
                  <a:cubicBezTo>
                    <a:pt x="29576" y="38773"/>
                    <a:pt x="31183" y="39107"/>
                    <a:pt x="32802" y="39309"/>
                  </a:cubicBezTo>
                  <a:cubicBezTo>
                    <a:pt x="33241" y="39364"/>
                    <a:pt x="33683" y="39395"/>
                    <a:pt x="34122" y="39395"/>
                  </a:cubicBezTo>
                  <a:cubicBezTo>
                    <a:pt x="35293" y="39395"/>
                    <a:pt x="36449" y="39179"/>
                    <a:pt x="37505" y="38642"/>
                  </a:cubicBezTo>
                  <a:cubicBezTo>
                    <a:pt x="38851" y="37976"/>
                    <a:pt x="39863" y="36797"/>
                    <a:pt x="40303" y="35380"/>
                  </a:cubicBezTo>
                  <a:cubicBezTo>
                    <a:pt x="40875" y="33535"/>
                    <a:pt x="40458" y="31487"/>
                    <a:pt x="39875" y="29713"/>
                  </a:cubicBezTo>
                  <a:cubicBezTo>
                    <a:pt x="39184" y="27617"/>
                    <a:pt x="38077" y="25677"/>
                    <a:pt x="36779" y="23903"/>
                  </a:cubicBezTo>
                  <a:cubicBezTo>
                    <a:pt x="35648" y="22355"/>
                    <a:pt x="34338" y="20985"/>
                    <a:pt x="33029" y="19581"/>
                  </a:cubicBezTo>
                  <a:cubicBezTo>
                    <a:pt x="31802" y="18283"/>
                    <a:pt x="30576" y="16890"/>
                    <a:pt x="29814" y="15259"/>
                  </a:cubicBezTo>
                  <a:cubicBezTo>
                    <a:pt x="29445" y="14509"/>
                    <a:pt x="29254" y="13687"/>
                    <a:pt x="29266" y="12854"/>
                  </a:cubicBezTo>
                  <a:cubicBezTo>
                    <a:pt x="29326" y="11984"/>
                    <a:pt x="29683" y="11151"/>
                    <a:pt x="30266" y="10508"/>
                  </a:cubicBezTo>
                  <a:cubicBezTo>
                    <a:pt x="31445" y="9139"/>
                    <a:pt x="33219" y="8567"/>
                    <a:pt x="34946" y="8293"/>
                  </a:cubicBezTo>
                  <a:cubicBezTo>
                    <a:pt x="36731" y="7996"/>
                    <a:pt x="38553" y="7984"/>
                    <a:pt x="40351" y="7770"/>
                  </a:cubicBezTo>
                  <a:cubicBezTo>
                    <a:pt x="41137" y="7662"/>
                    <a:pt x="41923" y="7520"/>
                    <a:pt x="42708" y="7365"/>
                  </a:cubicBezTo>
                  <a:cubicBezTo>
                    <a:pt x="43566" y="7198"/>
                    <a:pt x="44447" y="6996"/>
                    <a:pt x="45233" y="6603"/>
                  </a:cubicBezTo>
                  <a:cubicBezTo>
                    <a:pt x="45911" y="6269"/>
                    <a:pt x="46661" y="5698"/>
                    <a:pt x="46768" y="4888"/>
                  </a:cubicBezTo>
                  <a:cubicBezTo>
                    <a:pt x="46899" y="4114"/>
                    <a:pt x="46328" y="3483"/>
                    <a:pt x="45768" y="3043"/>
                  </a:cubicBezTo>
                  <a:cubicBezTo>
                    <a:pt x="44304" y="1852"/>
                    <a:pt x="42423" y="1174"/>
                    <a:pt x="40601" y="757"/>
                  </a:cubicBezTo>
                  <a:cubicBezTo>
                    <a:pt x="38553" y="292"/>
                    <a:pt x="36446" y="114"/>
                    <a:pt x="34350" y="54"/>
                  </a:cubicBezTo>
                  <a:cubicBezTo>
                    <a:pt x="32853" y="13"/>
                    <a:pt x="31350" y="1"/>
                    <a:pt x="29849" y="1"/>
                  </a:cubicBezTo>
                  <a:close/>
                </a:path>
              </a:pathLst>
            </a:custGeom>
            <a:solidFill>
              <a:srgbClr val="363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550" name="Google Shape;8550;p34"/>
            <p:cNvGrpSpPr/>
            <p:nvPr/>
          </p:nvGrpSpPr>
          <p:grpSpPr>
            <a:xfrm>
              <a:off x="7113953" y="4684655"/>
              <a:ext cx="573363" cy="95700"/>
              <a:chOff x="7289565" y="849931"/>
              <a:chExt cx="377585" cy="63019"/>
            </a:xfrm>
          </p:grpSpPr>
          <p:sp>
            <p:nvSpPr>
              <p:cNvPr id="8551" name="Google Shape;8551;p34"/>
              <p:cNvSpPr/>
              <p:nvPr/>
            </p:nvSpPr>
            <p:spPr>
              <a:xfrm>
                <a:off x="7289565" y="849931"/>
                <a:ext cx="218716" cy="63019"/>
              </a:xfrm>
              <a:custGeom>
                <a:rect b="b" l="l" r="r" t="t"/>
                <a:pathLst>
                  <a:path extrusionOk="0" h="954" w="3311">
                    <a:moveTo>
                      <a:pt x="477" y="1"/>
                    </a:moveTo>
                    <a:cubicBezTo>
                      <a:pt x="215" y="1"/>
                      <a:pt x="1" y="215"/>
                      <a:pt x="1" y="477"/>
                    </a:cubicBezTo>
                    <a:cubicBezTo>
                      <a:pt x="1" y="739"/>
                      <a:pt x="215" y="953"/>
                      <a:pt x="477" y="953"/>
                    </a:cubicBezTo>
                    <a:lnTo>
                      <a:pt x="2835" y="953"/>
                    </a:lnTo>
                    <a:cubicBezTo>
                      <a:pt x="3097" y="953"/>
                      <a:pt x="3311" y="739"/>
                      <a:pt x="3311" y="477"/>
                    </a:cubicBezTo>
                    <a:cubicBezTo>
                      <a:pt x="3311" y="215"/>
                      <a:pt x="3097" y="1"/>
                      <a:pt x="283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2" name="Google Shape;8552;p34"/>
              <p:cNvSpPr/>
              <p:nvPr/>
            </p:nvSpPr>
            <p:spPr>
              <a:xfrm>
                <a:off x="7569583" y="849931"/>
                <a:ext cx="97567" cy="63019"/>
              </a:xfrm>
              <a:custGeom>
                <a:rect b="b" l="l" r="r" t="t"/>
                <a:pathLst>
                  <a:path extrusionOk="0" h="954" w="1477">
                    <a:moveTo>
                      <a:pt x="489" y="1"/>
                    </a:moveTo>
                    <a:cubicBezTo>
                      <a:pt x="215" y="1"/>
                      <a:pt x="1" y="215"/>
                      <a:pt x="1" y="477"/>
                    </a:cubicBezTo>
                    <a:cubicBezTo>
                      <a:pt x="1" y="739"/>
                      <a:pt x="215" y="953"/>
                      <a:pt x="477" y="953"/>
                    </a:cubicBezTo>
                    <a:lnTo>
                      <a:pt x="1001" y="953"/>
                    </a:lnTo>
                    <a:cubicBezTo>
                      <a:pt x="1263" y="953"/>
                      <a:pt x="1477" y="739"/>
                      <a:pt x="1477" y="477"/>
                    </a:cubicBezTo>
                    <a:cubicBezTo>
                      <a:pt x="1477" y="215"/>
                      <a:pt x="1263" y="1"/>
                      <a:pt x="100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553" name="Google Shape;8553;p34"/>
            <p:cNvSpPr/>
            <p:nvPr/>
          </p:nvSpPr>
          <p:spPr>
            <a:xfrm>
              <a:off x="0" y="-206787"/>
              <a:ext cx="9143929" cy="1602200"/>
            </a:xfrm>
            <a:custGeom>
              <a:rect b="b" l="l" r="r" t="t"/>
              <a:pathLst>
                <a:path extrusionOk="0" h="13039" w="74415">
                  <a:moveTo>
                    <a:pt x="72676" y="1"/>
                  </a:moveTo>
                  <a:cubicBezTo>
                    <a:pt x="69628" y="1"/>
                    <a:pt x="66616" y="775"/>
                    <a:pt x="63949" y="2239"/>
                  </a:cubicBezTo>
                  <a:cubicBezTo>
                    <a:pt x="60758" y="3977"/>
                    <a:pt x="57198" y="4894"/>
                    <a:pt x="53566" y="4894"/>
                  </a:cubicBezTo>
                  <a:lnTo>
                    <a:pt x="46173" y="4894"/>
                  </a:lnTo>
                  <a:cubicBezTo>
                    <a:pt x="44327" y="4894"/>
                    <a:pt x="42482" y="4728"/>
                    <a:pt x="40660" y="4394"/>
                  </a:cubicBezTo>
                  <a:lnTo>
                    <a:pt x="27266" y="1930"/>
                  </a:lnTo>
                  <a:cubicBezTo>
                    <a:pt x="25569" y="1618"/>
                    <a:pt x="23853" y="1463"/>
                    <a:pt x="22138" y="1463"/>
                  </a:cubicBezTo>
                  <a:cubicBezTo>
                    <a:pt x="20508" y="1463"/>
                    <a:pt x="18877" y="1603"/>
                    <a:pt x="17264" y="1882"/>
                  </a:cubicBezTo>
                  <a:lnTo>
                    <a:pt x="0" y="4894"/>
                  </a:lnTo>
                  <a:lnTo>
                    <a:pt x="0" y="13038"/>
                  </a:lnTo>
                  <a:lnTo>
                    <a:pt x="1739" y="13038"/>
                  </a:lnTo>
                  <a:cubicBezTo>
                    <a:pt x="4787" y="13026"/>
                    <a:pt x="7787" y="12264"/>
                    <a:pt x="10466" y="10800"/>
                  </a:cubicBezTo>
                  <a:cubicBezTo>
                    <a:pt x="13645" y="9061"/>
                    <a:pt x="17217" y="8145"/>
                    <a:pt x="20836" y="8145"/>
                  </a:cubicBezTo>
                  <a:lnTo>
                    <a:pt x="28230" y="8145"/>
                  </a:lnTo>
                  <a:cubicBezTo>
                    <a:pt x="30087" y="8145"/>
                    <a:pt x="31933" y="8323"/>
                    <a:pt x="33754" y="8657"/>
                  </a:cubicBezTo>
                  <a:lnTo>
                    <a:pt x="47149" y="11109"/>
                  </a:lnTo>
                  <a:cubicBezTo>
                    <a:pt x="48846" y="11421"/>
                    <a:pt x="50561" y="11575"/>
                    <a:pt x="52276" y="11575"/>
                  </a:cubicBezTo>
                  <a:cubicBezTo>
                    <a:pt x="53907" y="11575"/>
                    <a:pt x="55537" y="11435"/>
                    <a:pt x="57150" y="11157"/>
                  </a:cubicBezTo>
                  <a:lnTo>
                    <a:pt x="74414" y="8157"/>
                  </a:lnTo>
                  <a:lnTo>
                    <a:pt x="74414"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4" name="Google Shape;8554;p34"/>
            <p:cNvSpPr/>
            <p:nvPr/>
          </p:nvSpPr>
          <p:spPr>
            <a:xfrm>
              <a:off x="1" y="2881243"/>
              <a:ext cx="9144053" cy="2262267"/>
            </a:xfrm>
            <a:custGeom>
              <a:rect b="b" l="l" r="r" t="t"/>
              <a:pathLst>
                <a:path extrusionOk="0" h="18434" w="74510">
                  <a:moveTo>
                    <a:pt x="289" y="1"/>
                  </a:moveTo>
                  <a:cubicBezTo>
                    <a:pt x="193" y="1"/>
                    <a:pt x="96" y="1"/>
                    <a:pt x="0" y="3"/>
                  </a:cubicBezTo>
                  <a:lnTo>
                    <a:pt x="96" y="18433"/>
                  </a:lnTo>
                  <a:lnTo>
                    <a:pt x="74510" y="18433"/>
                  </a:lnTo>
                  <a:lnTo>
                    <a:pt x="74510" y="13314"/>
                  </a:lnTo>
                  <a:cubicBezTo>
                    <a:pt x="74081" y="13230"/>
                    <a:pt x="73688" y="13183"/>
                    <a:pt x="73498" y="13159"/>
                  </a:cubicBezTo>
                  <a:cubicBezTo>
                    <a:pt x="72975" y="13079"/>
                    <a:pt x="72448" y="13040"/>
                    <a:pt x="71922" y="13040"/>
                  </a:cubicBezTo>
                  <a:cubicBezTo>
                    <a:pt x="70401" y="13040"/>
                    <a:pt x="68889" y="13370"/>
                    <a:pt x="67509" y="14016"/>
                  </a:cubicBezTo>
                  <a:cubicBezTo>
                    <a:pt x="65025" y="15197"/>
                    <a:pt x="62728" y="17044"/>
                    <a:pt x="60024" y="17044"/>
                  </a:cubicBezTo>
                  <a:cubicBezTo>
                    <a:pt x="59320" y="17044"/>
                    <a:pt x="58588" y="16919"/>
                    <a:pt x="57817" y="16624"/>
                  </a:cubicBezTo>
                  <a:cubicBezTo>
                    <a:pt x="56269" y="16031"/>
                    <a:pt x="54843" y="14871"/>
                    <a:pt x="53109" y="14871"/>
                  </a:cubicBezTo>
                  <a:cubicBezTo>
                    <a:pt x="52962" y="14871"/>
                    <a:pt x="52813" y="14880"/>
                    <a:pt x="52662" y="14897"/>
                  </a:cubicBezTo>
                  <a:cubicBezTo>
                    <a:pt x="51126" y="15076"/>
                    <a:pt x="49864" y="16314"/>
                    <a:pt x="48507" y="16921"/>
                  </a:cubicBezTo>
                  <a:cubicBezTo>
                    <a:pt x="47162" y="17532"/>
                    <a:pt x="45638" y="17787"/>
                    <a:pt x="44077" y="17787"/>
                  </a:cubicBezTo>
                  <a:cubicBezTo>
                    <a:pt x="41435" y="17787"/>
                    <a:pt x="38687" y="17056"/>
                    <a:pt x="36517" y="16076"/>
                  </a:cubicBezTo>
                  <a:cubicBezTo>
                    <a:pt x="34183" y="15016"/>
                    <a:pt x="32516" y="13088"/>
                    <a:pt x="30171" y="11992"/>
                  </a:cubicBezTo>
                  <a:cubicBezTo>
                    <a:pt x="27373" y="10694"/>
                    <a:pt x="24515" y="9313"/>
                    <a:pt x="21432" y="8873"/>
                  </a:cubicBezTo>
                  <a:cubicBezTo>
                    <a:pt x="20876" y="8791"/>
                    <a:pt x="20315" y="8765"/>
                    <a:pt x="19752" y="8765"/>
                  </a:cubicBezTo>
                  <a:cubicBezTo>
                    <a:pt x="18744" y="8765"/>
                    <a:pt x="17731" y="8849"/>
                    <a:pt x="16741" y="8849"/>
                  </a:cubicBezTo>
                  <a:cubicBezTo>
                    <a:pt x="15135" y="8849"/>
                    <a:pt x="13589" y="8628"/>
                    <a:pt x="12216" y="7468"/>
                  </a:cubicBezTo>
                  <a:cubicBezTo>
                    <a:pt x="10478" y="6015"/>
                    <a:pt x="9573" y="3824"/>
                    <a:pt x="7871" y="2324"/>
                  </a:cubicBezTo>
                  <a:cubicBezTo>
                    <a:pt x="5790" y="497"/>
                    <a:pt x="2977" y="1"/>
                    <a:pt x="28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555" name="Google Shape;8555;p34"/>
            <p:cNvGrpSpPr/>
            <p:nvPr/>
          </p:nvGrpSpPr>
          <p:grpSpPr>
            <a:xfrm>
              <a:off x="305296" y="4753780"/>
              <a:ext cx="1620974" cy="127168"/>
              <a:chOff x="6291500" y="380394"/>
              <a:chExt cx="1264805" cy="99218"/>
            </a:xfrm>
          </p:grpSpPr>
          <p:sp>
            <p:nvSpPr>
              <p:cNvPr id="8556" name="Google Shape;8556;p34"/>
              <p:cNvSpPr/>
              <p:nvPr/>
            </p:nvSpPr>
            <p:spPr>
              <a:xfrm>
                <a:off x="6291500" y="380394"/>
                <a:ext cx="1012331" cy="99218"/>
              </a:xfrm>
              <a:custGeom>
                <a:rect b="b" l="l" r="r" t="t"/>
                <a:pathLst>
                  <a:path extrusionOk="0" h="1502" w="15325">
                    <a:moveTo>
                      <a:pt x="763" y="1"/>
                    </a:moveTo>
                    <a:cubicBezTo>
                      <a:pt x="346" y="1"/>
                      <a:pt x="1" y="334"/>
                      <a:pt x="13" y="751"/>
                    </a:cubicBezTo>
                    <a:cubicBezTo>
                      <a:pt x="13" y="1168"/>
                      <a:pt x="346" y="1501"/>
                      <a:pt x="763" y="1501"/>
                    </a:cubicBezTo>
                    <a:lnTo>
                      <a:pt x="14574" y="1501"/>
                    </a:lnTo>
                    <a:cubicBezTo>
                      <a:pt x="14991" y="1501"/>
                      <a:pt x="15324" y="1168"/>
                      <a:pt x="15324" y="751"/>
                    </a:cubicBezTo>
                    <a:cubicBezTo>
                      <a:pt x="15324" y="334"/>
                      <a:pt x="14991" y="1"/>
                      <a:pt x="1457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7" name="Google Shape;8557;p34"/>
              <p:cNvSpPr/>
              <p:nvPr/>
            </p:nvSpPr>
            <p:spPr>
              <a:xfrm>
                <a:off x="7401268" y="380394"/>
                <a:ext cx="155037" cy="99218"/>
              </a:xfrm>
              <a:custGeom>
                <a:rect b="b" l="l" r="r" t="t"/>
                <a:pathLst>
                  <a:path extrusionOk="0" h="1502" w="2347">
                    <a:moveTo>
                      <a:pt x="763" y="1"/>
                    </a:moveTo>
                    <a:cubicBezTo>
                      <a:pt x="346" y="1"/>
                      <a:pt x="1" y="334"/>
                      <a:pt x="1" y="751"/>
                    </a:cubicBezTo>
                    <a:cubicBezTo>
                      <a:pt x="1" y="1168"/>
                      <a:pt x="346" y="1501"/>
                      <a:pt x="763" y="1501"/>
                    </a:cubicBezTo>
                    <a:lnTo>
                      <a:pt x="1584" y="1501"/>
                    </a:lnTo>
                    <a:cubicBezTo>
                      <a:pt x="2001" y="1501"/>
                      <a:pt x="2346" y="1168"/>
                      <a:pt x="2346" y="751"/>
                    </a:cubicBezTo>
                    <a:cubicBezTo>
                      <a:pt x="2346" y="334"/>
                      <a:pt x="2001" y="1"/>
                      <a:pt x="158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58" name="Google Shape;8558;p34"/>
            <p:cNvGrpSpPr/>
            <p:nvPr/>
          </p:nvGrpSpPr>
          <p:grpSpPr>
            <a:xfrm>
              <a:off x="8049652" y="310261"/>
              <a:ext cx="761891" cy="127172"/>
              <a:chOff x="7289565" y="849931"/>
              <a:chExt cx="377585" cy="63019"/>
            </a:xfrm>
          </p:grpSpPr>
          <p:sp>
            <p:nvSpPr>
              <p:cNvPr id="8559" name="Google Shape;8559;p34"/>
              <p:cNvSpPr/>
              <p:nvPr/>
            </p:nvSpPr>
            <p:spPr>
              <a:xfrm>
                <a:off x="7289565" y="849931"/>
                <a:ext cx="218716" cy="63019"/>
              </a:xfrm>
              <a:custGeom>
                <a:rect b="b" l="l" r="r" t="t"/>
                <a:pathLst>
                  <a:path extrusionOk="0" h="954" w="3311">
                    <a:moveTo>
                      <a:pt x="477" y="1"/>
                    </a:moveTo>
                    <a:cubicBezTo>
                      <a:pt x="215" y="1"/>
                      <a:pt x="1" y="215"/>
                      <a:pt x="1" y="477"/>
                    </a:cubicBezTo>
                    <a:cubicBezTo>
                      <a:pt x="1" y="739"/>
                      <a:pt x="215" y="953"/>
                      <a:pt x="477" y="953"/>
                    </a:cubicBezTo>
                    <a:lnTo>
                      <a:pt x="2835" y="953"/>
                    </a:lnTo>
                    <a:cubicBezTo>
                      <a:pt x="3097" y="953"/>
                      <a:pt x="3311" y="739"/>
                      <a:pt x="3311" y="477"/>
                    </a:cubicBezTo>
                    <a:cubicBezTo>
                      <a:pt x="3311" y="215"/>
                      <a:pt x="3097" y="1"/>
                      <a:pt x="283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0" name="Google Shape;8560;p34"/>
              <p:cNvSpPr/>
              <p:nvPr/>
            </p:nvSpPr>
            <p:spPr>
              <a:xfrm>
                <a:off x="7569583" y="849931"/>
                <a:ext cx="97567" cy="63019"/>
              </a:xfrm>
              <a:custGeom>
                <a:rect b="b" l="l" r="r" t="t"/>
                <a:pathLst>
                  <a:path extrusionOk="0" h="954" w="1477">
                    <a:moveTo>
                      <a:pt x="489" y="1"/>
                    </a:moveTo>
                    <a:cubicBezTo>
                      <a:pt x="215" y="1"/>
                      <a:pt x="1" y="215"/>
                      <a:pt x="1" y="477"/>
                    </a:cubicBezTo>
                    <a:cubicBezTo>
                      <a:pt x="1" y="739"/>
                      <a:pt x="215" y="953"/>
                      <a:pt x="477" y="953"/>
                    </a:cubicBezTo>
                    <a:lnTo>
                      <a:pt x="1001" y="953"/>
                    </a:lnTo>
                    <a:cubicBezTo>
                      <a:pt x="1263" y="953"/>
                      <a:pt x="1477" y="739"/>
                      <a:pt x="1477" y="477"/>
                    </a:cubicBezTo>
                    <a:cubicBezTo>
                      <a:pt x="1477" y="215"/>
                      <a:pt x="1263" y="1"/>
                      <a:pt x="100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61" name="Google Shape;8561;p34"/>
            <p:cNvGrpSpPr/>
            <p:nvPr/>
          </p:nvGrpSpPr>
          <p:grpSpPr>
            <a:xfrm>
              <a:off x="140280" y="1096109"/>
              <a:ext cx="761967" cy="127172"/>
              <a:chOff x="7289565" y="849931"/>
              <a:chExt cx="377585" cy="63019"/>
            </a:xfrm>
          </p:grpSpPr>
          <p:sp>
            <p:nvSpPr>
              <p:cNvPr id="8562" name="Google Shape;8562;p34"/>
              <p:cNvSpPr/>
              <p:nvPr/>
            </p:nvSpPr>
            <p:spPr>
              <a:xfrm>
                <a:off x="7289565" y="849931"/>
                <a:ext cx="218716" cy="63019"/>
              </a:xfrm>
              <a:custGeom>
                <a:rect b="b" l="l" r="r" t="t"/>
                <a:pathLst>
                  <a:path extrusionOk="0" h="954" w="3311">
                    <a:moveTo>
                      <a:pt x="477" y="1"/>
                    </a:moveTo>
                    <a:cubicBezTo>
                      <a:pt x="215" y="1"/>
                      <a:pt x="1" y="215"/>
                      <a:pt x="1" y="477"/>
                    </a:cubicBezTo>
                    <a:cubicBezTo>
                      <a:pt x="1" y="739"/>
                      <a:pt x="215" y="953"/>
                      <a:pt x="477" y="953"/>
                    </a:cubicBezTo>
                    <a:lnTo>
                      <a:pt x="2835" y="953"/>
                    </a:lnTo>
                    <a:cubicBezTo>
                      <a:pt x="3097" y="953"/>
                      <a:pt x="3311" y="739"/>
                      <a:pt x="3311" y="477"/>
                    </a:cubicBezTo>
                    <a:cubicBezTo>
                      <a:pt x="3311" y="215"/>
                      <a:pt x="3097" y="1"/>
                      <a:pt x="283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3" name="Google Shape;8563;p34"/>
              <p:cNvSpPr/>
              <p:nvPr/>
            </p:nvSpPr>
            <p:spPr>
              <a:xfrm>
                <a:off x="7569583" y="849931"/>
                <a:ext cx="97567" cy="63019"/>
              </a:xfrm>
              <a:custGeom>
                <a:rect b="b" l="l" r="r" t="t"/>
                <a:pathLst>
                  <a:path extrusionOk="0" h="954" w="1477">
                    <a:moveTo>
                      <a:pt x="489" y="1"/>
                    </a:moveTo>
                    <a:cubicBezTo>
                      <a:pt x="215" y="1"/>
                      <a:pt x="1" y="215"/>
                      <a:pt x="1" y="477"/>
                    </a:cubicBezTo>
                    <a:cubicBezTo>
                      <a:pt x="1" y="739"/>
                      <a:pt x="215" y="953"/>
                      <a:pt x="477" y="953"/>
                    </a:cubicBezTo>
                    <a:lnTo>
                      <a:pt x="1001" y="953"/>
                    </a:lnTo>
                    <a:cubicBezTo>
                      <a:pt x="1263" y="953"/>
                      <a:pt x="1477" y="739"/>
                      <a:pt x="1477" y="477"/>
                    </a:cubicBezTo>
                    <a:cubicBezTo>
                      <a:pt x="1477" y="215"/>
                      <a:pt x="1263" y="1"/>
                      <a:pt x="100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64" name="Google Shape;8564;p34"/>
            <p:cNvGrpSpPr/>
            <p:nvPr/>
          </p:nvGrpSpPr>
          <p:grpSpPr>
            <a:xfrm>
              <a:off x="-797087" y="2448950"/>
              <a:ext cx="3916575" cy="3378125"/>
              <a:chOff x="780450" y="1002925"/>
              <a:chExt cx="3916575" cy="3378125"/>
            </a:xfrm>
          </p:grpSpPr>
          <p:sp>
            <p:nvSpPr>
              <p:cNvPr id="8565" name="Google Shape;8565;p34"/>
              <p:cNvSpPr/>
              <p:nvPr/>
            </p:nvSpPr>
            <p:spPr>
              <a:xfrm>
                <a:off x="2544350" y="2278100"/>
                <a:ext cx="32175" cy="32450"/>
              </a:xfrm>
              <a:custGeom>
                <a:rect b="b" l="l" r="r" t="t"/>
                <a:pathLst>
                  <a:path extrusionOk="0" h="1298" w="1287">
                    <a:moveTo>
                      <a:pt x="489" y="0"/>
                    </a:moveTo>
                    <a:lnTo>
                      <a:pt x="489" y="500"/>
                    </a:lnTo>
                    <a:lnTo>
                      <a:pt x="1" y="643"/>
                    </a:lnTo>
                    <a:lnTo>
                      <a:pt x="489" y="798"/>
                    </a:lnTo>
                    <a:lnTo>
                      <a:pt x="489" y="1298"/>
                    </a:lnTo>
                    <a:lnTo>
                      <a:pt x="798" y="893"/>
                    </a:lnTo>
                    <a:lnTo>
                      <a:pt x="1287" y="1048"/>
                    </a:lnTo>
                    <a:lnTo>
                      <a:pt x="989" y="643"/>
                    </a:lnTo>
                    <a:lnTo>
                      <a:pt x="1287" y="250"/>
                    </a:lnTo>
                    <a:lnTo>
                      <a:pt x="798" y="405"/>
                    </a:lnTo>
                    <a:lnTo>
                      <a:pt x="4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6" name="Google Shape;8566;p34"/>
              <p:cNvSpPr/>
              <p:nvPr/>
            </p:nvSpPr>
            <p:spPr>
              <a:xfrm>
                <a:off x="3345350" y="2331075"/>
                <a:ext cx="32175" cy="32475"/>
              </a:xfrm>
              <a:custGeom>
                <a:rect b="b" l="l" r="r" t="t"/>
                <a:pathLst>
                  <a:path extrusionOk="0" h="1299" w="1287">
                    <a:moveTo>
                      <a:pt x="489" y="0"/>
                    </a:moveTo>
                    <a:lnTo>
                      <a:pt x="489" y="500"/>
                    </a:lnTo>
                    <a:lnTo>
                      <a:pt x="0" y="655"/>
                    </a:lnTo>
                    <a:lnTo>
                      <a:pt x="489" y="798"/>
                    </a:lnTo>
                    <a:lnTo>
                      <a:pt x="489" y="1298"/>
                    </a:lnTo>
                    <a:lnTo>
                      <a:pt x="798" y="893"/>
                    </a:lnTo>
                    <a:lnTo>
                      <a:pt x="1286" y="1048"/>
                    </a:lnTo>
                    <a:lnTo>
                      <a:pt x="1286" y="1048"/>
                    </a:lnTo>
                    <a:lnTo>
                      <a:pt x="989" y="655"/>
                    </a:lnTo>
                    <a:lnTo>
                      <a:pt x="1286" y="250"/>
                    </a:lnTo>
                    <a:lnTo>
                      <a:pt x="798" y="405"/>
                    </a:lnTo>
                    <a:lnTo>
                      <a:pt x="4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7" name="Google Shape;8567;p34"/>
              <p:cNvSpPr/>
              <p:nvPr/>
            </p:nvSpPr>
            <p:spPr>
              <a:xfrm>
                <a:off x="2592275" y="1497050"/>
                <a:ext cx="32175" cy="32450"/>
              </a:xfrm>
              <a:custGeom>
                <a:rect b="b" l="l" r="r" t="t"/>
                <a:pathLst>
                  <a:path extrusionOk="0" h="1298" w="1287">
                    <a:moveTo>
                      <a:pt x="489" y="0"/>
                    </a:moveTo>
                    <a:lnTo>
                      <a:pt x="489" y="500"/>
                    </a:lnTo>
                    <a:lnTo>
                      <a:pt x="1" y="655"/>
                    </a:lnTo>
                    <a:lnTo>
                      <a:pt x="489" y="798"/>
                    </a:lnTo>
                    <a:lnTo>
                      <a:pt x="489" y="1298"/>
                    </a:lnTo>
                    <a:lnTo>
                      <a:pt x="798" y="893"/>
                    </a:lnTo>
                    <a:lnTo>
                      <a:pt x="1286" y="1048"/>
                    </a:lnTo>
                    <a:lnTo>
                      <a:pt x="989" y="655"/>
                    </a:lnTo>
                    <a:lnTo>
                      <a:pt x="1286" y="250"/>
                    </a:lnTo>
                    <a:lnTo>
                      <a:pt x="798" y="405"/>
                    </a:lnTo>
                    <a:lnTo>
                      <a:pt x="4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8" name="Google Shape;8568;p34"/>
              <p:cNvSpPr/>
              <p:nvPr/>
            </p:nvSpPr>
            <p:spPr>
              <a:xfrm>
                <a:off x="3361425" y="1920600"/>
                <a:ext cx="32475" cy="32475"/>
              </a:xfrm>
              <a:custGeom>
                <a:rect b="b" l="l" r="r" t="t"/>
                <a:pathLst>
                  <a:path extrusionOk="0" h="1299" w="1299">
                    <a:moveTo>
                      <a:pt x="488" y="1"/>
                    </a:moveTo>
                    <a:lnTo>
                      <a:pt x="488" y="501"/>
                    </a:lnTo>
                    <a:lnTo>
                      <a:pt x="0" y="656"/>
                    </a:lnTo>
                    <a:lnTo>
                      <a:pt x="488" y="798"/>
                    </a:lnTo>
                    <a:lnTo>
                      <a:pt x="488" y="1298"/>
                    </a:lnTo>
                    <a:lnTo>
                      <a:pt x="798" y="894"/>
                    </a:lnTo>
                    <a:lnTo>
                      <a:pt x="1298" y="1048"/>
                    </a:lnTo>
                    <a:lnTo>
                      <a:pt x="989" y="656"/>
                    </a:lnTo>
                    <a:lnTo>
                      <a:pt x="1298" y="251"/>
                    </a:lnTo>
                    <a:lnTo>
                      <a:pt x="798" y="405"/>
                    </a:lnTo>
                    <a:lnTo>
                      <a:pt x="48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9" name="Google Shape;8569;p34"/>
              <p:cNvSpPr/>
              <p:nvPr/>
            </p:nvSpPr>
            <p:spPr>
              <a:xfrm>
                <a:off x="1761525" y="2082225"/>
                <a:ext cx="32450" cy="32475"/>
              </a:xfrm>
              <a:custGeom>
                <a:rect b="b" l="l" r="r" t="t"/>
                <a:pathLst>
                  <a:path extrusionOk="0" h="1299" w="1298">
                    <a:moveTo>
                      <a:pt x="500" y="1"/>
                    </a:moveTo>
                    <a:lnTo>
                      <a:pt x="500" y="489"/>
                    </a:lnTo>
                    <a:lnTo>
                      <a:pt x="0" y="644"/>
                    </a:lnTo>
                    <a:lnTo>
                      <a:pt x="500" y="798"/>
                    </a:lnTo>
                    <a:lnTo>
                      <a:pt x="500" y="1299"/>
                    </a:lnTo>
                    <a:lnTo>
                      <a:pt x="798" y="894"/>
                    </a:lnTo>
                    <a:lnTo>
                      <a:pt x="1298" y="1048"/>
                    </a:lnTo>
                    <a:lnTo>
                      <a:pt x="988" y="644"/>
                    </a:lnTo>
                    <a:lnTo>
                      <a:pt x="1298" y="251"/>
                    </a:lnTo>
                    <a:lnTo>
                      <a:pt x="1298" y="251"/>
                    </a:lnTo>
                    <a:lnTo>
                      <a:pt x="798" y="394"/>
                    </a:lnTo>
                    <a:lnTo>
                      <a:pt x="50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0" name="Google Shape;8570;p34"/>
              <p:cNvSpPr/>
              <p:nvPr/>
            </p:nvSpPr>
            <p:spPr>
              <a:xfrm>
                <a:off x="1647825" y="2529000"/>
                <a:ext cx="32450" cy="32475"/>
              </a:xfrm>
              <a:custGeom>
                <a:rect b="b" l="l" r="r" t="t"/>
                <a:pathLst>
                  <a:path extrusionOk="0" h="1299" w="1298">
                    <a:moveTo>
                      <a:pt x="500" y="1"/>
                    </a:moveTo>
                    <a:lnTo>
                      <a:pt x="500" y="489"/>
                    </a:lnTo>
                    <a:lnTo>
                      <a:pt x="0" y="644"/>
                    </a:lnTo>
                    <a:lnTo>
                      <a:pt x="500" y="799"/>
                    </a:lnTo>
                    <a:lnTo>
                      <a:pt x="500" y="1299"/>
                    </a:lnTo>
                    <a:lnTo>
                      <a:pt x="798" y="894"/>
                    </a:lnTo>
                    <a:lnTo>
                      <a:pt x="1298" y="1049"/>
                    </a:lnTo>
                    <a:lnTo>
                      <a:pt x="1298" y="1049"/>
                    </a:lnTo>
                    <a:lnTo>
                      <a:pt x="988" y="644"/>
                    </a:lnTo>
                    <a:lnTo>
                      <a:pt x="1298" y="251"/>
                    </a:lnTo>
                    <a:lnTo>
                      <a:pt x="798" y="394"/>
                    </a:lnTo>
                    <a:lnTo>
                      <a:pt x="50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1" name="Google Shape;8571;p34"/>
              <p:cNvSpPr/>
              <p:nvPr/>
            </p:nvSpPr>
            <p:spPr>
              <a:xfrm>
                <a:off x="780450" y="2377800"/>
                <a:ext cx="32175" cy="32775"/>
              </a:xfrm>
              <a:custGeom>
                <a:rect b="b" l="l" r="r" t="t"/>
                <a:pathLst>
                  <a:path extrusionOk="0" h="1311" w="1287">
                    <a:moveTo>
                      <a:pt x="488" y="1"/>
                    </a:moveTo>
                    <a:lnTo>
                      <a:pt x="488" y="501"/>
                    </a:lnTo>
                    <a:lnTo>
                      <a:pt x="0" y="655"/>
                    </a:lnTo>
                    <a:lnTo>
                      <a:pt x="488" y="810"/>
                    </a:lnTo>
                    <a:lnTo>
                      <a:pt x="488" y="1310"/>
                    </a:lnTo>
                    <a:lnTo>
                      <a:pt x="798" y="905"/>
                    </a:lnTo>
                    <a:lnTo>
                      <a:pt x="1286" y="1060"/>
                    </a:lnTo>
                    <a:lnTo>
                      <a:pt x="988" y="655"/>
                    </a:lnTo>
                    <a:lnTo>
                      <a:pt x="1286" y="251"/>
                    </a:lnTo>
                    <a:lnTo>
                      <a:pt x="798" y="405"/>
                    </a:lnTo>
                    <a:lnTo>
                      <a:pt x="48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2" name="Google Shape;8572;p34"/>
              <p:cNvSpPr/>
              <p:nvPr/>
            </p:nvSpPr>
            <p:spPr>
              <a:xfrm>
                <a:off x="2243125" y="2420375"/>
                <a:ext cx="32175" cy="32450"/>
              </a:xfrm>
              <a:custGeom>
                <a:rect b="b" l="l" r="r" t="t"/>
                <a:pathLst>
                  <a:path extrusionOk="0" h="1298" w="1287">
                    <a:moveTo>
                      <a:pt x="489" y="0"/>
                    </a:moveTo>
                    <a:lnTo>
                      <a:pt x="489" y="500"/>
                    </a:lnTo>
                    <a:lnTo>
                      <a:pt x="1" y="655"/>
                    </a:lnTo>
                    <a:lnTo>
                      <a:pt x="489" y="810"/>
                    </a:lnTo>
                    <a:lnTo>
                      <a:pt x="489" y="1298"/>
                    </a:lnTo>
                    <a:lnTo>
                      <a:pt x="798" y="905"/>
                    </a:lnTo>
                    <a:lnTo>
                      <a:pt x="1286" y="1060"/>
                    </a:lnTo>
                    <a:lnTo>
                      <a:pt x="989" y="655"/>
                    </a:lnTo>
                    <a:lnTo>
                      <a:pt x="1286" y="250"/>
                    </a:lnTo>
                    <a:lnTo>
                      <a:pt x="1286" y="250"/>
                    </a:lnTo>
                    <a:lnTo>
                      <a:pt x="798" y="405"/>
                    </a:lnTo>
                    <a:lnTo>
                      <a:pt x="4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3" name="Google Shape;8573;p34"/>
              <p:cNvSpPr/>
              <p:nvPr/>
            </p:nvSpPr>
            <p:spPr>
              <a:xfrm>
                <a:off x="3166450" y="3111225"/>
                <a:ext cx="32475" cy="32475"/>
              </a:xfrm>
              <a:custGeom>
                <a:rect b="b" l="l" r="r" t="t"/>
                <a:pathLst>
                  <a:path extrusionOk="0" h="1299" w="1299">
                    <a:moveTo>
                      <a:pt x="501" y="1"/>
                    </a:moveTo>
                    <a:lnTo>
                      <a:pt x="501" y="501"/>
                    </a:lnTo>
                    <a:lnTo>
                      <a:pt x="1" y="643"/>
                    </a:lnTo>
                    <a:lnTo>
                      <a:pt x="501" y="798"/>
                    </a:lnTo>
                    <a:lnTo>
                      <a:pt x="501" y="1298"/>
                    </a:lnTo>
                    <a:lnTo>
                      <a:pt x="798" y="894"/>
                    </a:lnTo>
                    <a:lnTo>
                      <a:pt x="1298" y="1048"/>
                    </a:lnTo>
                    <a:lnTo>
                      <a:pt x="1298" y="1048"/>
                    </a:lnTo>
                    <a:lnTo>
                      <a:pt x="989" y="643"/>
                    </a:lnTo>
                    <a:lnTo>
                      <a:pt x="1298" y="251"/>
                    </a:lnTo>
                    <a:lnTo>
                      <a:pt x="798" y="405"/>
                    </a:lnTo>
                    <a:lnTo>
                      <a:pt x="50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4" name="Google Shape;8574;p34"/>
              <p:cNvSpPr/>
              <p:nvPr/>
            </p:nvSpPr>
            <p:spPr>
              <a:xfrm>
                <a:off x="3302475" y="3978300"/>
                <a:ext cx="32175" cy="32475"/>
              </a:xfrm>
              <a:custGeom>
                <a:rect b="b" l="l" r="r" t="t"/>
                <a:pathLst>
                  <a:path extrusionOk="0" h="1299" w="1287">
                    <a:moveTo>
                      <a:pt x="489" y="0"/>
                    </a:moveTo>
                    <a:lnTo>
                      <a:pt x="489" y="500"/>
                    </a:lnTo>
                    <a:lnTo>
                      <a:pt x="1" y="655"/>
                    </a:lnTo>
                    <a:lnTo>
                      <a:pt x="489" y="810"/>
                    </a:lnTo>
                    <a:lnTo>
                      <a:pt x="489" y="1298"/>
                    </a:lnTo>
                    <a:lnTo>
                      <a:pt x="799" y="893"/>
                    </a:lnTo>
                    <a:lnTo>
                      <a:pt x="1287" y="1048"/>
                    </a:lnTo>
                    <a:lnTo>
                      <a:pt x="989" y="655"/>
                    </a:lnTo>
                    <a:lnTo>
                      <a:pt x="1287" y="250"/>
                    </a:lnTo>
                    <a:lnTo>
                      <a:pt x="799" y="405"/>
                    </a:lnTo>
                    <a:lnTo>
                      <a:pt x="4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5" name="Google Shape;8575;p34"/>
              <p:cNvSpPr/>
              <p:nvPr/>
            </p:nvSpPr>
            <p:spPr>
              <a:xfrm>
                <a:off x="2336000" y="3689575"/>
                <a:ext cx="32475" cy="32475"/>
              </a:xfrm>
              <a:custGeom>
                <a:rect b="b" l="l" r="r" t="t"/>
                <a:pathLst>
                  <a:path extrusionOk="0" h="1299" w="1299">
                    <a:moveTo>
                      <a:pt x="500" y="0"/>
                    </a:moveTo>
                    <a:lnTo>
                      <a:pt x="500" y="489"/>
                    </a:lnTo>
                    <a:lnTo>
                      <a:pt x="0" y="643"/>
                    </a:lnTo>
                    <a:lnTo>
                      <a:pt x="500" y="798"/>
                    </a:lnTo>
                    <a:lnTo>
                      <a:pt x="500" y="1298"/>
                    </a:lnTo>
                    <a:lnTo>
                      <a:pt x="798" y="893"/>
                    </a:lnTo>
                    <a:lnTo>
                      <a:pt x="1298" y="1048"/>
                    </a:lnTo>
                    <a:lnTo>
                      <a:pt x="988" y="643"/>
                    </a:lnTo>
                    <a:lnTo>
                      <a:pt x="1298" y="238"/>
                    </a:lnTo>
                    <a:lnTo>
                      <a:pt x="798" y="393"/>
                    </a:lnTo>
                    <a:lnTo>
                      <a:pt x="5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6" name="Google Shape;8576;p34"/>
              <p:cNvSpPr/>
              <p:nvPr/>
            </p:nvSpPr>
            <p:spPr>
              <a:xfrm>
                <a:off x="2560425" y="3143675"/>
                <a:ext cx="32475" cy="32475"/>
              </a:xfrm>
              <a:custGeom>
                <a:rect b="b" l="l" r="r" t="t"/>
                <a:pathLst>
                  <a:path extrusionOk="0" h="1299" w="1299">
                    <a:moveTo>
                      <a:pt x="501" y="0"/>
                    </a:moveTo>
                    <a:lnTo>
                      <a:pt x="501" y="488"/>
                    </a:lnTo>
                    <a:lnTo>
                      <a:pt x="1" y="643"/>
                    </a:lnTo>
                    <a:lnTo>
                      <a:pt x="501" y="798"/>
                    </a:lnTo>
                    <a:lnTo>
                      <a:pt x="501" y="1298"/>
                    </a:lnTo>
                    <a:lnTo>
                      <a:pt x="798" y="893"/>
                    </a:lnTo>
                    <a:lnTo>
                      <a:pt x="1298" y="1048"/>
                    </a:lnTo>
                    <a:lnTo>
                      <a:pt x="989" y="643"/>
                    </a:lnTo>
                    <a:lnTo>
                      <a:pt x="1298" y="250"/>
                    </a:lnTo>
                    <a:lnTo>
                      <a:pt x="1298" y="250"/>
                    </a:lnTo>
                    <a:lnTo>
                      <a:pt x="798" y="405"/>
                    </a:lnTo>
                    <a:lnTo>
                      <a:pt x="50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7" name="Google Shape;8577;p34"/>
              <p:cNvSpPr/>
              <p:nvPr/>
            </p:nvSpPr>
            <p:spPr>
              <a:xfrm>
                <a:off x="1914525" y="1848875"/>
                <a:ext cx="32450" cy="32475"/>
              </a:xfrm>
              <a:custGeom>
                <a:rect b="b" l="l" r="r" t="t"/>
                <a:pathLst>
                  <a:path extrusionOk="0" h="1299" w="1298">
                    <a:moveTo>
                      <a:pt x="500" y="0"/>
                    </a:moveTo>
                    <a:lnTo>
                      <a:pt x="500" y="500"/>
                    </a:lnTo>
                    <a:lnTo>
                      <a:pt x="0" y="643"/>
                    </a:lnTo>
                    <a:lnTo>
                      <a:pt x="500" y="798"/>
                    </a:lnTo>
                    <a:lnTo>
                      <a:pt x="500" y="1298"/>
                    </a:lnTo>
                    <a:lnTo>
                      <a:pt x="810" y="893"/>
                    </a:lnTo>
                    <a:lnTo>
                      <a:pt x="1298" y="1048"/>
                    </a:lnTo>
                    <a:lnTo>
                      <a:pt x="988" y="643"/>
                    </a:lnTo>
                    <a:lnTo>
                      <a:pt x="1298" y="250"/>
                    </a:lnTo>
                    <a:lnTo>
                      <a:pt x="810" y="405"/>
                    </a:lnTo>
                    <a:lnTo>
                      <a:pt x="5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8" name="Google Shape;8578;p34"/>
              <p:cNvSpPr/>
              <p:nvPr/>
            </p:nvSpPr>
            <p:spPr>
              <a:xfrm>
                <a:off x="2360400" y="1131825"/>
                <a:ext cx="32475" cy="32450"/>
              </a:xfrm>
              <a:custGeom>
                <a:rect b="b" l="l" r="r" t="t"/>
                <a:pathLst>
                  <a:path extrusionOk="0" h="1298" w="1299">
                    <a:moveTo>
                      <a:pt x="501" y="0"/>
                    </a:moveTo>
                    <a:lnTo>
                      <a:pt x="501" y="500"/>
                    </a:lnTo>
                    <a:lnTo>
                      <a:pt x="1" y="655"/>
                    </a:lnTo>
                    <a:lnTo>
                      <a:pt x="501" y="798"/>
                    </a:lnTo>
                    <a:lnTo>
                      <a:pt x="501" y="1298"/>
                    </a:lnTo>
                    <a:lnTo>
                      <a:pt x="798" y="893"/>
                    </a:lnTo>
                    <a:lnTo>
                      <a:pt x="1298" y="1048"/>
                    </a:lnTo>
                    <a:lnTo>
                      <a:pt x="989" y="655"/>
                    </a:lnTo>
                    <a:lnTo>
                      <a:pt x="1298" y="250"/>
                    </a:lnTo>
                    <a:lnTo>
                      <a:pt x="798" y="405"/>
                    </a:lnTo>
                    <a:lnTo>
                      <a:pt x="50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9" name="Google Shape;8579;p34"/>
              <p:cNvSpPr/>
              <p:nvPr/>
            </p:nvSpPr>
            <p:spPr>
              <a:xfrm>
                <a:off x="2275275" y="2911200"/>
                <a:ext cx="32475" cy="32475"/>
              </a:xfrm>
              <a:custGeom>
                <a:rect b="b" l="l" r="r" t="t"/>
                <a:pathLst>
                  <a:path extrusionOk="0" h="1299" w="1299">
                    <a:moveTo>
                      <a:pt x="500" y="1"/>
                    </a:moveTo>
                    <a:lnTo>
                      <a:pt x="500" y="501"/>
                    </a:lnTo>
                    <a:lnTo>
                      <a:pt x="0" y="644"/>
                    </a:lnTo>
                    <a:lnTo>
                      <a:pt x="500" y="798"/>
                    </a:lnTo>
                    <a:lnTo>
                      <a:pt x="500" y="1298"/>
                    </a:lnTo>
                    <a:lnTo>
                      <a:pt x="798" y="894"/>
                    </a:lnTo>
                    <a:lnTo>
                      <a:pt x="1298" y="1048"/>
                    </a:lnTo>
                    <a:lnTo>
                      <a:pt x="989" y="644"/>
                    </a:lnTo>
                    <a:lnTo>
                      <a:pt x="1298" y="251"/>
                    </a:lnTo>
                    <a:lnTo>
                      <a:pt x="1298" y="251"/>
                    </a:lnTo>
                    <a:lnTo>
                      <a:pt x="798" y="393"/>
                    </a:lnTo>
                    <a:lnTo>
                      <a:pt x="50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0" name="Google Shape;8580;p34"/>
              <p:cNvSpPr/>
              <p:nvPr/>
            </p:nvSpPr>
            <p:spPr>
              <a:xfrm>
                <a:off x="2544350" y="3918175"/>
                <a:ext cx="32175" cy="32475"/>
              </a:xfrm>
              <a:custGeom>
                <a:rect b="b" l="l" r="r" t="t"/>
                <a:pathLst>
                  <a:path extrusionOk="0" h="1299" w="1287">
                    <a:moveTo>
                      <a:pt x="489" y="0"/>
                    </a:moveTo>
                    <a:lnTo>
                      <a:pt x="489" y="500"/>
                    </a:lnTo>
                    <a:lnTo>
                      <a:pt x="1" y="655"/>
                    </a:lnTo>
                    <a:lnTo>
                      <a:pt x="489" y="810"/>
                    </a:lnTo>
                    <a:lnTo>
                      <a:pt x="489" y="1298"/>
                    </a:lnTo>
                    <a:lnTo>
                      <a:pt x="798" y="905"/>
                    </a:lnTo>
                    <a:lnTo>
                      <a:pt x="1287" y="1048"/>
                    </a:lnTo>
                    <a:lnTo>
                      <a:pt x="989" y="655"/>
                    </a:lnTo>
                    <a:lnTo>
                      <a:pt x="1287" y="250"/>
                    </a:lnTo>
                    <a:lnTo>
                      <a:pt x="798" y="405"/>
                    </a:lnTo>
                    <a:lnTo>
                      <a:pt x="4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1" name="Google Shape;8581;p34"/>
              <p:cNvSpPr/>
              <p:nvPr/>
            </p:nvSpPr>
            <p:spPr>
              <a:xfrm>
                <a:off x="2670850" y="2694200"/>
                <a:ext cx="32175" cy="32475"/>
              </a:xfrm>
              <a:custGeom>
                <a:rect b="b" l="l" r="r" t="t"/>
                <a:pathLst>
                  <a:path extrusionOk="0" h="1299" w="1287">
                    <a:moveTo>
                      <a:pt x="489" y="1"/>
                    </a:moveTo>
                    <a:lnTo>
                      <a:pt x="489" y="489"/>
                    </a:lnTo>
                    <a:lnTo>
                      <a:pt x="1" y="644"/>
                    </a:lnTo>
                    <a:lnTo>
                      <a:pt x="489" y="799"/>
                    </a:lnTo>
                    <a:lnTo>
                      <a:pt x="489" y="1299"/>
                    </a:lnTo>
                    <a:lnTo>
                      <a:pt x="799" y="894"/>
                    </a:lnTo>
                    <a:lnTo>
                      <a:pt x="1287" y="1049"/>
                    </a:lnTo>
                    <a:lnTo>
                      <a:pt x="1287" y="1049"/>
                    </a:lnTo>
                    <a:lnTo>
                      <a:pt x="989" y="644"/>
                    </a:lnTo>
                    <a:lnTo>
                      <a:pt x="1287" y="251"/>
                    </a:lnTo>
                    <a:lnTo>
                      <a:pt x="799" y="394"/>
                    </a:lnTo>
                    <a:lnTo>
                      <a:pt x="48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2" name="Google Shape;8582;p34"/>
              <p:cNvSpPr/>
              <p:nvPr/>
            </p:nvSpPr>
            <p:spPr>
              <a:xfrm>
                <a:off x="2745875" y="1821775"/>
                <a:ext cx="32450" cy="32475"/>
              </a:xfrm>
              <a:custGeom>
                <a:rect b="b" l="l" r="r" t="t"/>
                <a:pathLst>
                  <a:path extrusionOk="0" h="1299" w="1298">
                    <a:moveTo>
                      <a:pt x="500" y="1"/>
                    </a:moveTo>
                    <a:lnTo>
                      <a:pt x="500" y="489"/>
                    </a:lnTo>
                    <a:lnTo>
                      <a:pt x="0" y="644"/>
                    </a:lnTo>
                    <a:lnTo>
                      <a:pt x="500" y="799"/>
                    </a:lnTo>
                    <a:lnTo>
                      <a:pt x="500" y="1299"/>
                    </a:lnTo>
                    <a:lnTo>
                      <a:pt x="810" y="894"/>
                    </a:lnTo>
                    <a:lnTo>
                      <a:pt x="1298" y="1049"/>
                    </a:lnTo>
                    <a:lnTo>
                      <a:pt x="988" y="644"/>
                    </a:lnTo>
                    <a:lnTo>
                      <a:pt x="1298" y="251"/>
                    </a:lnTo>
                    <a:lnTo>
                      <a:pt x="810" y="394"/>
                    </a:lnTo>
                    <a:lnTo>
                      <a:pt x="50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3" name="Google Shape;8583;p34"/>
              <p:cNvSpPr/>
              <p:nvPr/>
            </p:nvSpPr>
            <p:spPr>
              <a:xfrm>
                <a:off x="3651050" y="3127300"/>
                <a:ext cx="32450" cy="32475"/>
              </a:xfrm>
              <a:custGeom>
                <a:rect b="b" l="l" r="r" t="t"/>
                <a:pathLst>
                  <a:path extrusionOk="0" h="1299" w="1298">
                    <a:moveTo>
                      <a:pt x="488" y="0"/>
                    </a:moveTo>
                    <a:lnTo>
                      <a:pt x="488" y="501"/>
                    </a:lnTo>
                    <a:lnTo>
                      <a:pt x="0" y="655"/>
                    </a:lnTo>
                    <a:lnTo>
                      <a:pt x="488" y="810"/>
                    </a:lnTo>
                    <a:lnTo>
                      <a:pt x="488" y="1298"/>
                    </a:lnTo>
                    <a:lnTo>
                      <a:pt x="798" y="905"/>
                    </a:lnTo>
                    <a:lnTo>
                      <a:pt x="1298" y="1060"/>
                    </a:lnTo>
                    <a:lnTo>
                      <a:pt x="988" y="655"/>
                    </a:lnTo>
                    <a:lnTo>
                      <a:pt x="1298" y="251"/>
                    </a:lnTo>
                    <a:lnTo>
                      <a:pt x="798" y="405"/>
                    </a:lnTo>
                    <a:lnTo>
                      <a:pt x="48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4" name="Google Shape;8584;p34"/>
              <p:cNvSpPr/>
              <p:nvPr/>
            </p:nvSpPr>
            <p:spPr>
              <a:xfrm>
                <a:off x="4041275" y="2777250"/>
                <a:ext cx="32175" cy="32775"/>
              </a:xfrm>
              <a:custGeom>
                <a:rect b="b" l="l" r="r" t="t"/>
                <a:pathLst>
                  <a:path extrusionOk="0" h="1311" w="1287">
                    <a:moveTo>
                      <a:pt x="488" y="1"/>
                    </a:moveTo>
                    <a:lnTo>
                      <a:pt x="488" y="501"/>
                    </a:lnTo>
                    <a:lnTo>
                      <a:pt x="0" y="656"/>
                    </a:lnTo>
                    <a:lnTo>
                      <a:pt x="488" y="810"/>
                    </a:lnTo>
                    <a:lnTo>
                      <a:pt x="488" y="1310"/>
                    </a:lnTo>
                    <a:lnTo>
                      <a:pt x="798" y="906"/>
                    </a:lnTo>
                    <a:lnTo>
                      <a:pt x="1286" y="1060"/>
                    </a:lnTo>
                    <a:lnTo>
                      <a:pt x="988" y="656"/>
                    </a:lnTo>
                    <a:lnTo>
                      <a:pt x="1286" y="251"/>
                    </a:lnTo>
                    <a:lnTo>
                      <a:pt x="798" y="406"/>
                    </a:lnTo>
                    <a:lnTo>
                      <a:pt x="48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5" name="Google Shape;8585;p34"/>
              <p:cNvSpPr/>
              <p:nvPr/>
            </p:nvSpPr>
            <p:spPr>
              <a:xfrm>
                <a:off x="1419225" y="2245650"/>
                <a:ext cx="32450" cy="32475"/>
              </a:xfrm>
              <a:custGeom>
                <a:rect b="b" l="l" r="r" t="t"/>
                <a:pathLst>
                  <a:path extrusionOk="0" h="1299" w="1298">
                    <a:moveTo>
                      <a:pt x="500" y="0"/>
                    </a:moveTo>
                    <a:lnTo>
                      <a:pt x="500" y="500"/>
                    </a:lnTo>
                    <a:lnTo>
                      <a:pt x="0" y="655"/>
                    </a:lnTo>
                    <a:lnTo>
                      <a:pt x="500" y="810"/>
                    </a:lnTo>
                    <a:lnTo>
                      <a:pt x="500" y="1298"/>
                    </a:lnTo>
                    <a:lnTo>
                      <a:pt x="798" y="905"/>
                    </a:lnTo>
                    <a:lnTo>
                      <a:pt x="1298" y="1048"/>
                    </a:lnTo>
                    <a:lnTo>
                      <a:pt x="1298" y="1048"/>
                    </a:lnTo>
                    <a:lnTo>
                      <a:pt x="988" y="655"/>
                    </a:lnTo>
                    <a:lnTo>
                      <a:pt x="1298" y="250"/>
                    </a:lnTo>
                    <a:lnTo>
                      <a:pt x="798" y="405"/>
                    </a:lnTo>
                    <a:lnTo>
                      <a:pt x="5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6" name="Google Shape;8586;p34"/>
              <p:cNvSpPr/>
              <p:nvPr/>
            </p:nvSpPr>
            <p:spPr>
              <a:xfrm>
                <a:off x="3361425" y="3035625"/>
                <a:ext cx="32475" cy="32475"/>
              </a:xfrm>
              <a:custGeom>
                <a:rect b="b" l="l" r="r" t="t"/>
                <a:pathLst>
                  <a:path extrusionOk="0" h="1299" w="1299">
                    <a:moveTo>
                      <a:pt x="488" y="0"/>
                    </a:moveTo>
                    <a:lnTo>
                      <a:pt x="488" y="489"/>
                    </a:lnTo>
                    <a:lnTo>
                      <a:pt x="0" y="643"/>
                    </a:lnTo>
                    <a:lnTo>
                      <a:pt x="488" y="798"/>
                    </a:lnTo>
                    <a:lnTo>
                      <a:pt x="488" y="1298"/>
                    </a:lnTo>
                    <a:lnTo>
                      <a:pt x="798" y="893"/>
                    </a:lnTo>
                    <a:lnTo>
                      <a:pt x="1298" y="1048"/>
                    </a:lnTo>
                    <a:lnTo>
                      <a:pt x="989" y="643"/>
                    </a:lnTo>
                    <a:lnTo>
                      <a:pt x="1298" y="239"/>
                    </a:lnTo>
                    <a:lnTo>
                      <a:pt x="798" y="393"/>
                    </a:lnTo>
                    <a:lnTo>
                      <a:pt x="48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7" name="Google Shape;8587;p34"/>
              <p:cNvSpPr/>
              <p:nvPr/>
            </p:nvSpPr>
            <p:spPr>
              <a:xfrm>
                <a:off x="1792475" y="2761175"/>
                <a:ext cx="32175" cy="32475"/>
              </a:xfrm>
              <a:custGeom>
                <a:rect b="b" l="l" r="r" t="t"/>
                <a:pathLst>
                  <a:path extrusionOk="0" h="1299" w="1287">
                    <a:moveTo>
                      <a:pt x="489" y="1"/>
                    </a:moveTo>
                    <a:lnTo>
                      <a:pt x="489" y="501"/>
                    </a:lnTo>
                    <a:lnTo>
                      <a:pt x="0" y="644"/>
                    </a:lnTo>
                    <a:lnTo>
                      <a:pt x="489" y="799"/>
                    </a:lnTo>
                    <a:lnTo>
                      <a:pt x="489" y="1299"/>
                    </a:lnTo>
                    <a:lnTo>
                      <a:pt x="798" y="894"/>
                    </a:lnTo>
                    <a:lnTo>
                      <a:pt x="1286" y="1049"/>
                    </a:lnTo>
                    <a:lnTo>
                      <a:pt x="989" y="644"/>
                    </a:lnTo>
                    <a:lnTo>
                      <a:pt x="1286" y="251"/>
                    </a:lnTo>
                    <a:lnTo>
                      <a:pt x="798" y="406"/>
                    </a:lnTo>
                    <a:lnTo>
                      <a:pt x="48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8" name="Google Shape;8588;p34"/>
              <p:cNvSpPr/>
              <p:nvPr/>
            </p:nvSpPr>
            <p:spPr>
              <a:xfrm>
                <a:off x="1107275" y="2677850"/>
                <a:ext cx="32475" cy="32450"/>
              </a:xfrm>
              <a:custGeom>
                <a:rect b="b" l="l" r="r" t="t"/>
                <a:pathLst>
                  <a:path extrusionOk="0" h="1298" w="1299">
                    <a:moveTo>
                      <a:pt x="500" y="0"/>
                    </a:moveTo>
                    <a:lnTo>
                      <a:pt x="500" y="500"/>
                    </a:lnTo>
                    <a:lnTo>
                      <a:pt x="0" y="655"/>
                    </a:lnTo>
                    <a:lnTo>
                      <a:pt x="500" y="810"/>
                    </a:lnTo>
                    <a:lnTo>
                      <a:pt x="500" y="1298"/>
                    </a:lnTo>
                    <a:lnTo>
                      <a:pt x="810" y="905"/>
                    </a:lnTo>
                    <a:lnTo>
                      <a:pt x="1298" y="1048"/>
                    </a:lnTo>
                    <a:lnTo>
                      <a:pt x="988" y="655"/>
                    </a:lnTo>
                    <a:lnTo>
                      <a:pt x="1298" y="250"/>
                    </a:lnTo>
                    <a:lnTo>
                      <a:pt x="810" y="405"/>
                    </a:lnTo>
                    <a:lnTo>
                      <a:pt x="5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9" name="Google Shape;8589;p34"/>
              <p:cNvSpPr/>
              <p:nvPr/>
            </p:nvSpPr>
            <p:spPr>
              <a:xfrm>
                <a:off x="3018525" y="2280175"/>
                <a:ext cx="32475" cy="32475"/>
              </a:xfrm>
              <a:custGeom>
                <a:rect b="b" l="l" r="r" t="t"/>
                <a:pathLst>
                  <a:path extrusionOk="0" h="1299" w="1299">
                    <a:moveTo>
                      <a:pt x="500" y="0"/>
                    </a:moveTo>
                    <a:lnTo>
                      <a:pt x="500" y="500"/>
                    </a:lnTo>
                    <a:lnTo>
                      <a:pt x="0" y="655"/>
                    </a:lnTo>
                    <a:lnTo>
                      <a:pt x="500" y="810"/>
                    </a:lnTo>
                    <a:lnTo>
                      <a:pt x="500" y="1298"/>
                    </a:lnTo>
                    <a:lnTo>
                      <a:pt x="798" y="905"/>
                    </a:lnTo>
                    <a:lnTo>
                      <a:pt x="1298" y="1048"/>
                    </a:lnTo>
                    <a:lnTo>
                      <a:pt x="989" y="655"/>
                    </a:lnTo>
                    <a:lnTo>
                      <a:pt x="1298" y="250"/>
                    </a:lnTo>
                    <a:lnTo>
                      <a:pt x="798" y="405"/>
                    </a:lnTo>
                    <a:lnTo>
                      <a:pt x="5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0" name="Google Shape;8590;p34"/>
              <p:cNvSpPr/>
              <p:nvPr/>
            </p:nvSpPr>
            <p:spPr>
              <a:xfrm>
                <a:off x="2549425" y="2858225"/>
                <a:ext cx="14900" cy="12800"/>
              </a:xfrm>
              <a:custGeom>
                <a:rect b="b" l="l" r="r" t="t"/>
                <a:pathLst>
                  <a:path extrusionOk="0" h="512" w="596">
                    <a:moveTo>
                      <a:pt x="274" y="0"/>
                    </a:moveTo>
                    <a:cubicBezTo>
                      <a:pt x="119" y="0"/>
                      <a:pt x="0" y="119"/>
                      <a:pt x="0" y="262"/>
                    </a:cubicBezTo>
                    <a:cubicBezTo>
                      <a:pt x="0" y="409"/>
                      <a:pt x="129" y="511"/>
                      <a:pt x="259" y="511"/>
                    </a:cubicBezTo>
                    <a:cubicBezTo>
                      <a:pt x="319" y="511"/>
                      <a:pt x="380" y="490"/>
                      <a:pt x="429" y="441"/>
                    </a:cubicBezTo>
                    <a:cubicBezTo>
                      <a:pt x="595" y="286"/>
                      <a:pt x="488" y="12"/>
                      <a:pt x="27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1" name="Google Shape;8591;p34"/>
              <p:cNvSpPr/>
              <p:nvPr/>
            </p:nvSpPr>
            <p:spPr>
              <a:xfrm>
                <a:off x="2369925" y="2624550"/>
                <a:ext cx="7475" cy="6475"/>
              </a:xfrm>
              <a:custGeom>
                <a:rect b="b" l="l" r="r" t="t"/>
                <a:pathLst>
                  <a:path extrusionOk="0" h="259" w="299">
                    <a:moveTo>
                      <a:pt x="132" y="1"/>
                    </a:moveTo>
                    <a:cubicBezTo>
                      <a:pt x="60" y="1"/>
                      <a:pt x="1" y="60"/>
                      <a:pt x="1" y="132"/>
                    </a:cubicBezTo>
                    <a:cubicBezTo>
                      <a:pt x="1" y="207"/>
                      <a:pt x="64" y="258"/>
                      <a:pt x="131" y="258"/>
                    </a:cubicBezTo>
                    <a:cubicBezTo>
                      <a:pt x="160" y="258"/>
                      <a:pt x="190" y="249"/>
                      <a:pt x="215" y="227"/>
                    </a:cubicBezTo>
                    <a:cubicBezTo>
                      <a:pt x="298" y="144"/>
                      <a:pt x="251" y="1"/>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2" name="Google Shape;8592;p34"/>
              <p:cNvSpPr/>
              <p:nvPr/>
            </p:nvSpPr>
            <p:spPr>
              <a:xfrm>
                <a:off x="2025825" y="2983825"/>
                <a:ext cx="7475" cy="6650"/>
              </a:xfrm>
              <a:custGeom>
                <a:rect b="b" l="l" r="r" t="t"/>
                <a:pathLst>
                  <a:path extrusionOk="0" h="266" w="299">
                    <a:moveTo>
                      <a:pt x="132" y="1"/>
                    </a:moveTo>
                    <a:cubicBezTo>
                      <a:pt x="60" y="1"/>
                      <a:pt x="1" y="60"/>
                      <a:pt x="1" y="132"/>
                    </a:cubicBezTo>
                    <a:cubicBezTo>
                      <a:pt x="1" y="212"/>
                      <a:pt x="61" y="266"/>
                      <a:pt x="126" y="266"/>
                    </a:cubicBezTo>
                    <a:cubicBezTo>
                      <a:pt x="157" y="266"/>
                      <a:pt x="188" y="254"/>
                      <a:pt x="215" y="227"/>
                    </a:cubicBezTo>
                    <a:cubicBezTo>
                      <a:pt x="299" y="155"/>
                      <a:pt x="251" y="13"/>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3" name="Google Shape;8593;p34"/>
              <p:cNvSpPr/>
              <p:nvPr/>
            </p:nvSpPr>
            <p:spPr>
              <a:xfrm>
                <a:off x="2667000" y="2083975"/>
                <a:ext cx="7750" cy="6400"/>
              </a:xfrm>
              <a:custGeom>
                <a:rect b="b" l="l" r="r" t="t"/>
                <a:pathLst>
                  <a:path extrusionOk="0" h="256" w="310">
                    <a:moveTo>
                      <a:pt x="125" y="1"/>
                    </a:moveTo>
                    <a:cubicBezTo>
                      <a:pt x="60" y="1"/>
                      <a:pt x="0" y="57"/>
                      <a:pt x="0" y="133"/>
                    </a:cubicBezTo>
                    <a:cubicBezTo>
                      <a:pt x="0" y="205"/>
                      <a:pt x="65" y="256"/>
                      <a:pt x="132" y="256"/>
                    </a:cubicBezTo>
                    <a:cubicBezTo>
                      <a:pt x="165" y="256"/>
                      <a:pt x="199" y="244"/>
                      <a:pt x="226" y="216"/>
                    </a:cubicBezTo>
                    <a:cubicBezTo>
                      <a:pt x="310" y="145"/>
                      <a:pt x="250" y="2"/>
                      <a:pt x="143" y="2"/>
                    </a:cubicBezTo>
                    <a:cubicBezTo>
                      <a:pt x="137" y="1"/>
                      <a:pt x="131" y="1"/>
                      <a:pt x="12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4" name="Google Shape;8594;p34"/>
              <p:cNvSpPr/>
              <p:nvPr/>
            </p:nvSpPr>
            <p:spPr>
              <a:xfrm>
                <a:off x="2303550" y="2080750"/>
                <a:ext cx="7475" cy="6450"/>
              </a:xfrm>
              <a:custGeom>
                <a:rect b="b" l="l" r="r" t="t"/>
                <a:pathLst>
                  <a:path extrusionOk="0" h="258" w="299">
                    <a:moveTo>
                      <a:pt x="131" y="0"/>
                    </a:moveTo>
                    <a:cubicBezTo>
                      <a:pt x="60" y="0"/>
                      <a:pt x="0" y="48"/>
                      <a:pt x="0" y="131"/>
                    </a:cubicBezTo>
                    <a:cubicBezTo>
                      <a:pt x="0" y="206"/>
                      <a:pt x="64" y="258"/>
                      <a:pt x="131" y="258"/>
                    </a:cubicBezTo>
                    <a:cubicBezTo>
                      <a:pt x="160" y="258"/>
                      <a:pt x="190" y="248"/>
                      <a:pt x="215" y="226"/>
                    </a:cubicBezTo>
                    <a:cubicBezTo>
                      <a:pt x="298" y="143"/>
                      <a:pt x="251" y="0"/>
                      <a:pt x="13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5" name="Google Shape;8595;p34"/>
              <p:cNvSpPr/>
              <p:nvPr/>
            </p:nvSpPr>
            <p:spPr>
              <a:xfrm>
                <a:off x="1918475" y="2471525"/>
                <a:ext cx="9650" cy="6625"/>
              </a:xfrm>
              <a:custGeom>
                <a:rect b="b" l="l" r="r" t="t"/>
                <a:pathLst>
                  <a:path extrusionOk="0" h="265" w="386">
                    <a:moveTo>
                      <a:pt x="177" y="1"/>
                    </a:moveTo>
                    <a:cubicBezTo>
                      <a:pt x="1" y="1"/>
                      <a:pt x="4" y="264"/>
                      <a:pt x="188" y="264"/>
                    </a:cubicBezTo>
                    <a:cubicBezTo>
                      <a:pt x="191" y="264"/>
                      <a:pt x="195" y="264"/>
                      <a:pt x="199" y="264"/>
                    </a:cubicBezTo>
                    <a:cubicBezTo>
                      <a:pt x="203" y="264"/>
                      <a:pt x="207" y="264"/>
                      <a:pt x="210" y="264"/>
                    </a:cubicBezTo>
                    <a:cubicBezTo>
                      <a:pt x="383" y="264"/>
                      <a:pt x="386" y="1"/>
                      <a:pt x="220" y="1"/>
                    </a:cubicBezTo>
                    <a:cubicBezTo>
                      <a:pt x="214" y="1"/>
                      <a:pt x="207" y="1"/>
                      <a:pt x="199" y="2"/>
                    </a:cubicBezTo>
                    <a:cubicBezTo>
                      <a:pt x="191" y="1"/>
                      <a:pt x="184" y="1"/>
                      <a:pt x="17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6" name="Google Shape;8596;p34"/>
              <p:cNvSpPr/>
              <p:nvPr/>
            </p:nvSpPr>
            <p:spPr>
              <a:xfrm>
                <a:off x="2306625" y="3102300"/>
                <a:ext cx="7675" cy="6650"/>
              </a:xfrm>
              <a:custGeom>
                <a:rect b="b" l="l" r="r" t="t"/>
                <a:pathLst>
                  <a:path extrusionOk="0" h="266" w="307">
                    <a:moveTo>
                      <a:pt x="139" y="0"/>
                    </a:moveTo>
                    <a:cubicBezTo>
                      <a:pt x="68" y="0"/>
                      <a:pt x="8" y="60"/>
                      <a:pt x="8" y="131"/>
                    </a:cubicBezTo>
                    <a:cubicBezTo>
                      <a:pt x="0" y="212"/>
                      <a:pt x="63" y="265"/>
                      <a:pt x="131" y="265"/>
                    </a:cubicBezTo>
                    <a:cubicBezTo>
                      <a:pt x="163" y="265"/>
                      <a:pt x="196" y="253"/>
                      <a:pt x="223" y="227"/>
                    </a:cubicBezTo>
                    <a:cubicBezTo>
                      <a:pt x="306" y="143"/>
                      <a:pt x="258" y="12"/>
                      <a:pt x="139"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7" name="Google Shape;8597;p34"/>
              <p:cNvSpPr/>
              <p:nvPr/>
            </p:nvSpPr>
            <p:spPr>
              <a:xfrm>
                <a:off x="2209300" y="3393375"/>
                <a:ext cx="7650" cy="6375"/>
              </a:xfrm>
              <a:custGeom>
                <a:rect b="b" l="l" r="r" t="t"/>
                <a:pathLst>
                  <a:path extrusionOk="0" h="255" w="306">
                    <a:moveTo>
                      <a:pt x="121" y="0"/>
                    </a:moveTo>
                    <a:cubicBezTo>
                      <a:pt x="58" y="0"/>
                      <a:pt x="8" y="55"/>
                      <a:pt x="8" y="121"/>
                    </a:cubicBezTo>
                    <a:cubicBezTo>
                      <a:pt x="0" y="201"/>
                      <a:pt x="63" y="255"/>
                      <a:pt x="131" y="255"/>
                    </a:cubicBezTo>
                    <a:cubicBezTo>
                      <a:pt x="163" y="255"/>
                      <a:pt x="196" y="243"/>
                      <a:pt x="222" y="216"/>
                    </a:cubicBezTo>
                    <a:cubicBezTo>
                      <a:pt x="306" y="145"/>
                      <a:pt x="258" y="2"/>
                      <a:pt x="139" y="2"/>
                    </a:cubicBezTo>
                    <a:cubicBezTo>
                      <a:pt x="133" y="1"/>
                      <a:pt x="127" y="0"/>
                      <a:pt x="12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8" name="Google Shape;8598;p34"/>
              <p:cNvSpPr/>
              <p:nvPr/>
            </p:nvSpPr>
            <p:spPr>
              <a:xfrm>
                <a:off x="2083875" y="3702375"/>
                <a:ext cx="7775" cy="6650"/>
              </a:xfrm>
              <a:custGeom>
                <a:rect b="b" l="l" r="r" t="t"/>
                <a:pathLst>
                  <a:path extrusionOk="0" h="266" w="311">
                    <a:moveTo>
                      <a:pt x="144" y="0"/>
                    </a:moveTo>
                    <a:cubicBezTo>
                      <a:pt x="60" y="0"/>
                      <a:pt x="1" y="60"/>
                      <a:pt x="1" y="131"/>
                    </a:cubicBezTo>
                    <a:cubicBezTo>
                      <a:pt x="1" y="212"/>
                      <a:pt x="66" y="265"/>
                      <a:pt x="135" y="265"/>
                    </a:cubicBezTo>
                    <a:cubicBezTo>
                      <a:pt x="167" y="265"/>
                      <a:pt x="200" y="253"/>
                      <a:pt x="227" y="227"/>
                    </a:cubicBezTo>
                    <a:cubicBezTo>
                      <a:pt x="310" y="143"/>
                      <a:pt x="251" y="0"/>
                      <a:pt x="14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9" name="Google Shape;8599;p34"/>
              <p:cNvSpPr/>
              <p:nvPr/>
            </p:nvSpPr>
            <p:spPr>
              <a:xfrm>
                <a:off x="2559225" y="3660700"/>
                <a:ext cx="6875" cy="6275"/>
              </a:xfrm>
              <a:custGeom>
                <a:rect b="b" l="l" r="r" t="t"/>
                <a:pathLst>
                  <a:path extrusionOk="0" h="251" w="275">
                    <a:moveTo>
                      <a:pt x="132" y="0"/>
                    </a:moveTo>
                    <a:cubicBezTo>
                      <a:pt x="60" y="0"/>
                      <a:pt x="1" y="48"/>
                      <a:pt x="1" y="120"/>
                    </a:cubicBezTo>
                    <a:cubicBezTo>
                      <a:pt x="1" y="203"/>
                      <a:pt x="60" y="250"/>
                      <a:pt x="132" y="250"/>
                    </a:cubicBezTo>
                    <a:cubicBezTo>
                      <a:pt x="215" y="250"/>
                      <a:pt x="275" y="203"/>
                      <a:pt x="275" y="120"/>
                    </a:cubicBezTo>
                    <a:cubicBezTo>
                      <a:pt x="275" y="48"/>
                      <a:pt x="215" y="0"/>
                      <a:pt x="13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0" name="Google Shape;8600;p34"/>
              <p:cNvSpPr/>
              <p:nvPr/>
            </p:nvSpPr>
            <p:spPr>
              <a:xfrm>
                <a:off x="2366350" y="4374475"/>
                <a:ext cx="6875" cy="6575"/>
              </a:xfrm>
              <a:custGeom>
                <a:rect b="b" l="l" r="r" t="t"/>
                <a:pathLst>
                  <a:path extrusionOk="0" h="263" w="275">
                    <a:moveTo>
                      <a:pt x="144" y="1"/>
                    </a:moveTo>
                    <a:cubicBezTo>
                      <a:pt x="60" y="1"/>
                      <a:pt x="1" y="60"/>
                      <a:pt x="1" y="132"/>
                    </a:cubicBezTo>
                    <a:cubicBezTo>
                      <a:pt x="1" y="203"/>
                      <a:pt x="60" y="263"/>
                      <a:pt x="144" y="263"/>
                    </a:cubicBezTo>
                    <a:cubicBezTo>
                      <a:pt x="215" y="263"/>
                      <a:pt x="275" y="203"/>
                      <a:pt x="275" y="132"/>
                    </a:cubicBezTo>
                    <a:cubicBezTo>
                      <a:pt x="275" y="60"/>
                      <a:pt x="215" y="1"/>
                      <a:pt x="14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1" name="Google Shape;8601;p34"/>
              <p:cNvSpPr/>
              <p:nvPr/>
            </p:nvSpPr>
            <p:spPr>
              <a:xfrm>
                <a:off x="3070300" y="3765175"/>
                <a:ext cx="7475" cy="6650"/>
              </a:xfrm>
              <a:custGeom>
                <a:rect b="b" l="l" r="r" t="t"/>
                <a:pathLst>
                  <a:path extrusionOk="0" h="266" w="299">
                    <a:moveTo>
                      <a:pt x="132" y="1"/>
                    </a:moveTo>
                    <a:cubicBezTo>
                      <a:pt x="61" y="1"/>
                      <a:pt x="1" y="60"/>
                      <a:pt x="1" y="132"/>
                    </a:cubicBezTo>
                    <a:cubicBezTo>
                      <a:pt x="1" y="212"/>
                      <a:pt x="61" y="266"/>
                      <a:pt x="126" y="266"/>
                    </a:cubicBezTo>
                    <a:cubicBezTo>
                      <a:pt x="157" y="266"/>
                      <a:pt x="188" y="254"/>
                      <a:pt x="215" y="227"/>
                    </a:cubicBezTo>
                    <a:cubicBezTo>
                      <a:pt x="299" y="143"/>
                      <a:pt x="251" y="12"/>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2" name="Google Shape;8602;p34"/>
              <p:cNvSpPr/>
              <p:nvPr/>
            </p:nvSpPr>
            <p:spPr>
              <a:xfrm>
                <a:off x="2988150" y="3991400"/>
                <a:ext cx="7475" cy="6450"/>
              </a:xfrm>
              <a:custGeom>
                <a:rect b="b" l="l" r="r" t="t"/>
                <a:pathLst>
                  <a:path extrusionOk="0" h="258" w="299">
                    <a:moveTo>
                      <a:pt x="132" y="0"/>
                    </a:moveTo>
                    <a:cubicBezTo>
                      <a:pt x="60" y="0"/>
                      <a:pt x="1" y="48"/>
                      <a:pt x="1" y="131"/>
                    </a:cubicBezTo>
                    <a:cubicBezTo>
                      <a:pt x="1" y="206"/>
                      <a:pt x="65" y="258"/>
                      <a:pt x="132" y="258"/>
                    </a:cubicBezTo>
                    <a:cubicBezTo>
                      <a:pt x="161" y="258"/>
                      <a:pt x="190" y="248"/>
                      <a:pt x="215" y="226"/>
                    </a:cubicBezTo>
                    <a:cubicBezTo>
                      <a:pt x="299" y="143"/>
                      <a:pt x="251" y="0"/>
                      <a:pt x="13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3" name="Google Shape;8603;p34"/>
              <p:cNvSpPr/>
              <p:nvPr/>
            </p:nvSpPr>
            <p:spPr>
              <a:xfrm>
                <a:off x="2795575" y="4192900"/>
                <a:ext cx="7475" cy="6650"/>
              </a:xfrm>
              <a:custGeom>
                <a:rect b="b" l="l" r="r" t="t"/>
                <a:pathLst>
                  <a:path extrusionOk="0" h="266" w="299">
                    <a:moveTo>
                      <a:pt x="131" y="1"/>
                    </a:moveTo>
                    <a:cubicBezTo>
                      <a:pt x="60" y="1"/>
                      <a:pt x="1" y="60"/>
                      <a:pt x="1" y="132"/>
                    </a:cubicBezTo>
                    <a:cubicBezTo>
                      <a:pt x="1" y="212"/>
                      <a:pt x="61" y="266"/>
                      <a:pt x="125" y="266"/>
                    </a:cubicBezTo>
                    <a:cubicBezTo>
                      <a:pt x="156" y="266"/>
                      <a:pt x="188" y="254"/>
                      <a:pt x="215" y="227"/>
                    </a:cubicBezTo>
                    <a:cubicBezTo>
                      <a:pt x="298" y="144"/>
                      <a:pt x="251" y="13"/>
                      <a:pt x="13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4" name="Google Shape;8604;p34"/>
              <p:cNvSpPr/>
              <p:nvPr/>
            </p:nvSpPr>
            <p:spPr>
              <a:xfrm>
                <a:off x="3423925" y="3518125"/>
                <a:ext cx="7775" cy="6650"/>
              </a:xfrm>
              <a:custGeom>
                <a:rect b="b" l="l" r="r" t="t"/>
                <a:pathLst>
                  <a:path extrusionOk="0" h="266" w="311">
                    <a:moveTo>
                      <a:pt x="143" y="0"/>
                    </a:moveTo>
                    <a:cubicBezTo>
                      <a:pt x="72" y="0"/>
                      <a:pt x="1" y="60"/>
                      <a:pt x="1" y="131"/>
                    </a:cubicBezTo>
                    <a:cubicBezTo>
                      <a:pt x="1" y="212"/>
                      <a:pt x="66" y="265"/>
                      <a:pt x="135" y="265"/>
                    </a:cubicBezTo>
                    <a:cubicBezTo>
                      <a:pt x="167" y="265"/>
                      <a:pt x="200" y="253"/>
                      <a:pt x="227" y="227"/>
                    </a:cubicBezTo>
                    <a:cubicBezTo>
                      <a:pt x="310" y="143"/>
                      <a:pt x="263" y="0"/>
                      <a:pt x="14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5" name="Google Shape;8605;p34"/>
              <p:cNvSpPr/>
              <p:nvPr/>
            </p:nvSpPr>
            <p:spPr>
              <a:xfrm>
                <a:off x="4689275" y="3780950"/>
                <a:ext cx="7750" cy="6650"/>
              </a:xfrm>
              <a:custGeom>
                <a:rect b="b" l="l" r="r" t="t"/>
                <a:pathLst>
                  <a:path extrusionOk="0" h="266" w="310">
                    <a:moveTo>
                      <a:pt x="143" y="1"/>
                    </a:moveTo>
                    <a:cubicBezTo>
                      <a:pt x="60" y="1"/>
                      <a:pt x="0" y="60"/>
                      <a:pt x="0" y="132"/>
                    </a:cubicBezTo>
                    <a:cubicBezTo>
                      <a:pt x="0" y="212"/>
                      <a:pt x="66" y="266"/>
                      <a:pt x="134" y="266"/>
                    </a:cubicBezTo>
                    <a:cubicBezTo>
                      <a:pt x="166" y="266"/>
                      <a:pt x="199" y="254"/>
                      <a:pt x="226" y="227"/>
                    </a:cubicBezTo>
                    <a:cubicBezTo>
                      <a:pt x="310" y="143"/>
                      <a:pt x="250" y="1"/>
                      <a:pt x="1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6" name="Google Shape;8606;p34"/>
              <p:cNvSpPr/>
              <p:nvPr/>
            </p:nvSpPr>
            <p:spPr>
              <a:xfrm>
                <a:off x="3730525" y="4181600"/>
                <a:ext cx="7450" cy="6450"/>
              </a:xfrm>
              <a:custGeom>
                <a:rect b="b" l="l" r="r" t="t"/>
                <a:pathLst>
                  <a:path extrusionOk="0" h="258" w="298">
                    <a:moveTo>
                      <a:pt x="131" y="0"/>
                    </a:moveTo>
                    <a:cubicBezTo>
                      <a:pt x="60" y="0"/>
                      <a:pt x="0" y="60"/>
                      <a:pt x="0" y="131"/>
                    </a:cubicBezTo>
                    <a:cubicBezTo>
                      <a:pt x="0" y="206"/>
                      <a:pt x="64" y="258"/>
                      <a:pt x="131" y="258"/>
                    </a:cubicBezTo>
                    <a:cubicBezTo>
                      <a:pt x="160" y="258"/>
                      <a:pt x="189" y="248"/>
                      <a:pt x="214" y="227"/>
                    </a:cubicBezTo>
                    <a:cubicBezTo>
                      <a:pt x="298" y="143"/>
                      <a:pt x="250" y="12"/>
                      <a:pt x="13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7" name="Google Shape;8607;p34"/>
              <p:cNvSpPr/>
              <p:nvPr/>
            </p:nvSpPr>
            <p:spPr>
              <a:xfrm>
                <a:off x="3041150" y="3291300"/>
                <a:ext cx="6850" cy="6575"/>
              </a:xfrm>
              <a:custGeom>
                <a:rect b="b" l="l" r="r" t="t"/>
                <a:pathLst>
                  <a:path extrusionOk="0" h="263" w="274">
                    <a:moveTo>
                      <a:pt x="143" y="1"/>
                    </a:moveTo>
                    <a:cubicBezTo>
                      <a:pt x="72" y="1"/>
                      <a:pt x="0" y="60"/>
                      <a:pt x="0" y="132"/>
                    </a:cubicBezTo>
                    <a:cubicBezTo>
                      <a:pt x="0" y="203"/>
                      <a:pt x="72" y="263"/>
                      <a:pt x="143" y="263"/>
                    </a:cubicBezTo>
                    <a:cubicBezTo>
                      <a:pt x="214" y="263"/>
                      <a:pt x="274" y="203"/>
                      <a:pt x="274" y="132"/>
                    </a:cubicBezTo>
                    <a:cubicBezTo>
                      <a:pt x="274" y="60"/>
                      <a:pt x="214" y="1"/>
                      <a:pt x="1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8" name="Google Shape;8608;p34"/>
              <p:cNvSpPr/>
              <p:nvPr/>
            </p:nvSpPr>
            <p:spPr>
              <a:xfrm>
                <a:off x="2792000" y="3183250"/>
                <a:ext cx="7775" cy="6650"/>
              </a:xfrm>
              <a:custGeom>
                <a:rect b="b" l="l" r="r" t="t"/>
                <a:pathLst>
                  <a:path extrusionOk="0" h="266" w="311">
                    <a:moveTo>
                      <a:pt x="144" y="1"/>
                    </a:moveTo>
                    <a:cubicBezTo>
                      <a:pt x="60" y="1"/>
                      <a:pt x="1" y="60"/>
                      <a:pt x="1" y="132"/>
                    </a:cubicBezTo>
                    <a:cubicBezTo>
                      <a:pt x="1" y="213"/>
                      <a:pt x="66" y="266"/>
                      <a:pt x="135" y="266"/>
                    </a:cubicBezTo>
                    <a:cubicBezTo>
                      <a:pt x="167" y="266"/>
                      <a:pt x="200" y="254"/>
                      <a:pt x="227" y="227"/>
                    </a:cubicBezTo>
                    <a:cubicBezTo>
                      <a:pt x="310" y="144"/>
                      <a:pt x="251" y="1"/>
                      <a:pt x="14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9" name="Google Shape;8609;p34"/>
              <p:cNvSpPr/>
              <p:nvPr/>
            </p:nvSpPr>
            <p:spPr>
              <a:xfrm>
                <a:off x="2931600" y="2869500"/>
                <a:ext cx="7775" cy="6500"/>
              </a:xfrm>
              <a:custGeom>
                <a:rect b="b" l="l" r="r" t="t"/>
                <a:pathLst>
                  <a:path extrusionOk="0" h="260" w="311">
                    <a:moveTo>
                      <a:pt x="123" y="0"/>
                    </a:moveTo>
                    <a:cubicBezTo>
                      <a:pt x="50" y="0"/>
                      <a:pt x="1" y="56"/>
                      <a:pt x="1" y="133"/>
                    </a:cubicBezTo>
                    <a:cubicBezTo>
                      <a:pt x="1" y="208"/>
                      <a:pt x="70" y="259"/>
                      <a:pt x="141" y="259"/>
                    </a:cubicBezTo>
                    <a:cubicBezTo>
                      <a:pt x="171" y="259"/>
                      <a:pt x="202" y="249"/>
                      <a:pt x="227" y="228"/>
                    </a:cubicBezTo>
                    <a:cubicBezTo>
                      <a:pt x="310" y="145"/>
                      <a:pt x="251" y="2"/>
                      <a:pt x="144" y="2"/>
                    </a:cubicBezTo>
                    <a:cubicBezTo>
                      <a:pt x="136" y="1"/>
                      <a:pt x="129" y="0"/>
                      <a:pt x="12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0" name="Google Shape;8610;p34"/>
              <p:cNvSpPr/>
              <p:nvPr/>
            </p:nvSpPr>
            <p:spPr>
              <a:xfrm>
                <a:off x="2775025" y="2452800"/>
                <a:ext cx="7475" cy="6675"/>
              </a:xfrm>
              <a:custGeom>
                <a:rect b="b" l="l" r="r" t="t"/>
                <a:pathLst>
                  <a:path extrusionOk="0" h="267" w="299">
                    <a:moveTo>
                      <a:pt x="132" y="1"/>
                    </a:moveTo>
                    <a:cubicBezTo>
                      <a:pt x="61" y="1"/>
                      <a:pt x="1" y="61"/>
                      <a:pt x="1" y="132"/>
                    </a:cubicBezTo>
                    <a:cubicBezTo>
                      <a:pt x="1" y="213"/>
                      <a:pt x="61" y="266"/>
                      <a:pt x="126" y="266"/>
                    </a:cubicBezTo>
                    <a:cubicBezTo>
                      <a:pt x="157" y="266"/>
                      <a:pt x="188" y="254"/>
                      <a:pt x="215" y="227"/>
                    </a:cubicBezTo>
                    <a:cubicBezTo>
                      <a:pt x="299" y="156"/>
                      <a:pt x="251" y="13"/>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1" name="Google Shape;8611;p34"/>
              <p:cNvSpPr/>
              <p:nvPr/>
            </p:nvSpPr>
            <p:spPr>
              <a:xfrm>
                <a:off x="3629900" y="2809400"/>
                <a:ext cx="7775" cy="6650"/>
              </a:xfrm>
              <a:custGeom>
                <a:rect b="b" l="l" r="r" t="t"/>
                <a:pathLst>
                  <a:path extrusionOk="0" h="266" w="311">
                    <a:moveTo>
                      <a:pt x="144" y="1"/>
                    </a:moveTo>
                    <a:cubicBezTo>
                      <a:pt x="72" y="1"/>
                      <a:pt x="1" y="60"/>
                      <a:pt x="1" y="132"/>
                    </a:cubicBezTo>
                    <a:cubicBezTo>
                      <a:pt x="1" y="212"/>
                      <a:pt x="66" y="266"/>
                      <a:pt x="135" y="266"/>
                    </a:cubicBezTo>
                    <a:cubicBezTo>
                      <a:pt x="167" y="266"/>
                      <a:pt x="200" y="254"/>
                      <a:pt x="227" y="227"/>
                    </a:cubicBezTo>
                    <a:cubicBezTo>
                      <a:pt x="310" y="144"/>
                      <a:pt x="251" y="1"/>
                      <a:pt x="14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2" name="Google Shape;8612;p34"/>
              <p:cNvSpPr/>
              <p:nvPr/>
            </p:nvSpPr>
            <p:spPr>
              <a:xfrm>
                <a:off x="3815350" y="3113600"/>
                <a:ext cx="7450" cy="6650"/>
              </a:xfrm>
              <a:custGeom>
                <a:rect b="b" l="l" r="r" t="t"/>
                <a:pathLst>
                  <a:path extrusionOk="0" h="266" w="298">
                    <a:moveTo>
                      <a:pt x="131" y="1"/>
                    </a:moveTo>
                    <a:cubicBezTo>
                      <a:pt x="60" y="1"/>
                      <a:pt x="0" y="60"/>
                      <a:pt x="0" y="132"/>
                    </a:cubicBezTo>
                    <a:cubicBezTo>
                      <a:pt x="0" y="213"/>
                      <a:pt x="61" y="266"/>
                      <a:pt x="125" y="266"/>
                    </a:cubicBezTo>
                    <a:cubicBezTo>
                      <a:pt x="156" y="266"/>
                      <a:pt x="188" y="254"/>
                      <a:pt x="215" y="227"/>
                    </a:cubicBezTo>
                    <a:cubicBezTo>
                      <a:pt x="298" y="156"/>
                      <a:pt x="250" y="13"/>
                      <a:pt x="13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3" name="Google Shape;8613;p34"/>
              <p:cNvSpPr/>
              <p:nvPr/>
            </p:nvSpPr>
            <p:spPr>
              <a:xfrm>
                <a:off x="2695275" y="3010025"/>
                <a:ext cx="6850" cy="6575"/>
              </a:xfrm>
              <a:custGeom>
                <a:rect b="b" l="l" r="r" t="t"/>
                <a:pathLst>
                  <a:path extrusionOk="0" h="263" w="274">
                    <a:moveTo>
                      <a:pt x="131" y="0"/>
                    </a:moveTo>
                    <a:cubicBezTo>
                      <a:pt x="60" y="0"/>
                      <a:pt x="0" y="60"/>
                      <a:pt x="0" y="131"/>
                    </a:cubicBezTo>
                    <a:cubicBezTo>
                      <a:pt x="0" y="203"/>
                      <a:pt x="60" y="262"/>
                      <a:pt x="131" y="262"/>
                    </a:cubicBezTo>
                    <a:cubicBezTo>
                      <a:pt x="203" y="262"/>
                      <a:pt x="274" y="203"/>
                      <a:pt x="274" y="131"/>
                    </a:cubicBezTo>
                    <a:cubicBezTo>
                      <a:pt x="274" y="60"/>
                      <a:pt x="203" y="0"/>
                      <a:pt x="13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4" name="Google Shape;8614;p34"/>
              <p:cNvSpPr/>
              <p:nvPr/>
            </p:nvSpPr>
            <p:spPr>
              <a:xfrm>
                <a:off x="1995775" y="2767725"/>
                <a:ext cx="7750" cy="6475"/>
              </a:xfrm>
              <a:custGeom>
                <a:rect b="b" l="l" r="r" t="t"/>
                <a:pathLst>
                  <a:path extrusionOk="0" h="259" w="310">
                    <a:moveTo>
                      <a:pt x="143" y="1"/>
                    </a:moveTo>
                    <a:cubicBezTo>
                      <a:pt x="72" y="1"/>
                      <a:pt x="12" y="60"/>
                      <a:pt x="0" y="132"/>
                    </a:cubicBezTo>
                    <a:cubicBezTo>
                      <a:pt x="0" y="207"/>
                      <a:pt x="70" y="258"/>
                      <a:pt x="141" y="258"/>
                    </a:cubicBezTo>
                    <a:cubicBezTo>
                      <a:pt x="171" y="258"/>
                      <a:pt x="201" y="249"/>
                      <a:pt x="227" y="227"/>
                    </a:cubicBezTo>
                    <a:cubicBezTo>
                      <a:pt x="310" y="144"/>
                      <a:pt x="250" y="1"/>
                      <a:pt x="1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5" name="Google Shape;8615;p34"/>
              <p:cNvSpPr/>
              <p:nvPr/>
            </p:nvSpPr>
            <p:spPr>
              <a:xfrm>
                <a:off x="1842475" y="2609675"/>
                <a:ext cx="7475" cy="6525"/>
              </a:xfrm>
              <a:custGeom>
                <a:rect b="b" l="l" r="r" t="t"/>
                <a:pathLst>
                  <a:path extrusionOk="0" h="261" w="299">
                    <a:moveTo>
                      <a:pt x="132" y="1"/>
                    </a:moveTo>
                    <a:cubicBezTo>
                      <a:pt x="60" y="1"/>
                      <a:pt x="1" y="60"/>
                      <a:pt x="1" y="132"/>
                    </a:cubicBezTo>
                    <a:cubicBezTo>
                      <a:pt x="1" y="212"/>
                      <a:pt x="61" y="260"/>
                      <a:pt x="126" y="260"/>
                    </a:cubicBezTo>
                    <a:cubicBezTo>
                      <a:pt x="157" y="260"/>
                      <a:pt x="188" y="250"/>
                      <a:pt x="215" y="227"/>
                    </a:cubicBezTo>
                    <a:cubicBezTo>
                      <a:pt x="298" y="143"/>
                      <a:pt x="251" y="12"/>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6" name="Google Shape;8616;p34"/>
              <p:cNvSpPr/>
              <p:nvPr/>
            </p:nvSpPr>
            <p:spPr>
              <a:xfrm>
                <a:off x="1810500" y="1837825"/>
                <a:ext cx="9225" cy="6625"/>
              </a:xfrm>
              <a:custGeom>
                <a:rect b="b" l="l" r="r" t="t"/>
                <a:pathLst>
                  <a:path extrusionOk="0" h="265" w="369">
                    <a:moveTo>
                      <a:pt x="164" y="0"/>
                    </a:moveTo>
                    <a:cubicBezTo>
                      <a:pt x="1" y="0"/>
                      <a:pt x="1" y="265"/>
                      <a:pt x="164" y="265"/>
                    </a:cubicBezTo>
                    <a:cubicBezTo>
                      <a:pt x="170" y="265"/>
                      <a:pt x="177" y="265"/>
                      <a:pt x="184" y="264"/>
                    </a:cubicBezTo>
                    <a:cubicBezTo>
                      <a:pt x="191" y="265"/>
                      <a:pt x="198" y="265"/>
                      <a:pt x="205" y="265"/>
                    </a:cubicBezTo>
                    <a:cubicBezTo>
                      <a:pt x="368" y="265"/>
                      <a:pt x="368" y="0"/>
                      <a:pt x="205" y="0"/>
                    </a:cubicBezTo>
                    <a:cubicBezTo>
                      <a:pt x="198" y="0"/>
                      <a:pt x="191" y="1"/>
                      <a:pt x="184" y="2"/>
                    </a:cubicBezTo>
                    <a:cubicBezTo>
                      <a:pt x="177" y="1"/>
                      <a:pt x="170" y="0"/>
                      <a:pt x="16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7" name="Google Shape;8617;p34"/>
              <p:cNvSpPr/>
              <p:nvPr/>
            </p:nvSpPr>
            <p:spPr>
              <a:xfrm>
                <a:off x="1120375" y="1474375"/>
                <a:ext cx="7450" cy="6400"/>
              </a:xfrm>
              <a:custGeom>
                <a:rect b="b" l="l" r="r" t="t"/>
                <a:pathLst>
                  <a:path extrusionOk="0" h="256" w="298">
                    <a:moveTo>
                      <a:pt x="113" y="1"/>
                    </a:moveTo>
                    <a:cubicBezTo>
                      <a:pt x="50" y="1"/>
                      <a:pt x="0" y="57"/>
                      <a:pt x="0" y="133"/>
                    </a:cubicBezTo>
                    <a:cubicBezTo>
                      <a:pt x="0" y="205"/>
                      <a:pt x="59" y="256"/>
                      <a:pt x="124" y="256"/>
                    </a:cubicBezTo>
                    <a:cubicBezTo>
                      <a:pt x="155" y="256"/>
                      <a:pt x="187" y="244"/>
                      <a:pt x="214" y="217"/>
                    </a:cubicBezTo>
                    <a:cubicBezTo>
                      <a:pt x="298" y="145"/>
                      <a:pt x="250" y="2"/>
                      <a:pt x="131" y="2"/>
                    </a:cubicBezTo>
                    <a:cubicBezTo>
                      <a:pt x="125" y="1"/>
                      <a:pt x="119" y="1"/>
                      <a:pt x="11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8" name="Google Shape;8618;p34"/>
              <p:cNvSpPr/>
              <p:nvPr/>
            </p:nvSpPr>
            <p:spPr>
              <a:xfrm>
                <a:off x="1754675" y="1531525"/>
                <a:ext cx="7750" cy="6400"/>
              </a:xfrm>
              <a:custGeom>
                <a:rect b="b" l="l" r="r" t="t"/>
                <a:pathLst>
                  <a:path extrusionOk="0" h="256" w="310">
                    <a:moveTo>
                      <a:pt x="125" y="1"/>
                    </a:moveTo>
                    <a:cubicBezTo>
                      <a:pt x="60" y="1"/>
                      <a:pt x="0" y="57"/>
                      <a:pt x="0" y="133"/>
                    </a:cubicBezTo>
                    <a:cubicBezTo>
                      <a:pt x="0" y="205"/>
                      <a:pt x="65" y="256"/>
                      <a:pt x="133" y="256"/>
                    </a:cubicBezTo>
                    <a:cubicBezTo>
                      <a:pt x="166" y="256"/>
                      <a:pt x="199" y="244"/>
                      <a:pt x="227" y="217"/>
                    </a:cubicBezTo>
                    <a:cubicBezTo>
                      <a:pt x="310" y="145"/>
                      <a:pt x="250" y="2"/>
                      <a:pt x="143" y="2"/>
                    </a:cubicBezTo>
                    <a:cubicBezTo>
                      <a:pt x="137" y="1"/>
                      <a:pt x="131" y="1"/>
                      <a:pt x="12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9" name="Google Shape;8619;p34"/>
              <p:cNvSpPr/>
              <p:nvPr/>
            </p:nvSpPr>
            <p:spPr>
              <a:xfrm>
                <a:off x="1641050" y="1002925"/>
                <a:ext cx="7675" cy="6650"/>
              </a:xfrm>
              <a:custGeom>
                <a:rect b="b" l="l" r="r" t="t"/>
                <a:pathLst>
                  <a:path extrusionOk="0" h="266" w="307">
                    <a:moveTo>
                      <a:pt x="140" y="1"/>
                    </a:moveTo>
                    <a:cubicBezTo>
                      <a:pt x="69" y="1"/>
                      <a:pt x="9" y="60"/>
                      <a:pt x="9" y="132"/>
                    </a:cubicBezTo>
                    <a:cubicBezTo>
                      <a:pt x="1" y="212"/>
                      <a:pt x="64" y="266"/>
                      <a:pt x="132" y="266"/>
                    </a:cubicBezTo>
                    <a:cubicBezTo>
                      <a:pt x="164" y="266"/>
                      <a:pt x="197" y="254"/>
                      <a:pt x="223" y="227"/>
                    </a:cubicBezTo>
                    <a:cubicBezTo>
                      <a:pt x="307" y="144"/>
                      <a:pt x="259" y="1"/>
                      <a:pt x="14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0" name="Google Shape;8620;p34"/>
              <p:cNvSpPr/>
              <p:nvPr/>
            </p:nvSpPr>
            <p:spPr>
              <a:xfrm>
                <a:off x="1448075" y="2492100"/>
                <a:ext cx="7775" cy="6650"/>
              </a:xfrm>
              <a:custGeom>
                <a:rect b="b" l="l" r="r" t="t"/>
                <a:pathLst>
                  <a:path extrusionOk="0" h="266" w="311">
                    <a:moveTo>
                      <a:pt x="144" y="1"/>
                    </a:moveTo>
                    <a:cubicBezTo>
                      <a:pt x="72" y="1"/>
                      <a:pt x="13" y="60"/>
                      <a:pt x="1" y="132"/>
                    </a:cubicBezTo>
                    <a:cubicBezTo>
                      <a:pt x="1" y="212"/>
                      <a:pt x="67" y="266"/>
                      <a:pt x="135" y="266"/>
                    </a:cubicBezTo>
                    <a:cubicBezTo>
                      <a:pt x="167" y="266"/>
                      <a:pt x="200" y="254"/>
                      <a:pt x="227" y="227"/>
                    </a:cubicBezTo>
                    <a:cubicBezTo>
                      <a:pt x="310" y="155"/>
                      <a:pt x="263" y="13"/>
                      <a:pt x="14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1" name="Google Shape;8621;p34"/>
              <p:cNvSpPr/>
              <p:nvPr/>
            </p:nvSpPr>
            <p:spPr>
              <a:xfrm>
                <a:off x="1562550" y="2880800"/>
                <a:ext cx="9225" cy="6650"/>
              </a:xfrm>
              <a:custGeom>
                <a:rect b="b" l="l" r="r" t="t"/>
                <a:pathLst>
                  <a:path extrusionOk="0" h="266" w="369">
                    <a:moveTo>
                      <a:pt x="164" y="1"/>
                    </a:moveTo>
                    <a:cubicBezTo>
                      <a:pt x="1" y="1"/>
                      <a:pt x="1" y="265"/>
                      <a:pt x="164" y="265"/>
                    </a:cubicBezTo>
                    <a:cubicBezTo>
                      <a:pt x="171" y="265"/>
                      <a:pt x="177" y="265"/>
                      <a:pt x="184" y="264"/>
                    </a:cubicBezTo>
                    <a:cubicBezTo>
                      <a:pt x="191" y="265"/>
                      <a:pt x="198" y="265"/>
                      <a:pt x="205" y="265"/>
                    </a:cubicBezTo>
                    <a:cubicBezTo>
                      <a:pt x="368" y="265"/>
                      <a:pt x="368" y="1"/>
                      <a:pt x="205" y="1"/>
                    </a:cubicBezTo>
                    <a:cubicBezTo>
                      <a:pt x="198" y="1"/>
                      <a:pt x="191" y="1"/>
                      <a:pt x="184" y="2"/>
                    </a:cubicBezTo>
                    <a:cubicBezTo>
                      <a:pt x="177" y="1"/>
                      <a:pt x="171" y="1"/>
                      <a:pt x="16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2" name="Google Shape;8622;p34"/>
              <p:cNvSpPr/>
              <p:nvPr/>
            </p:nvSpPr>
            <p:spPr>
              <a:xfrm>
                <a:off x="2004500" y="2263775"/>
                <a:ext cx="9350" cy="6600"/>
              </a:xfrm>
              <a:custGeom>
                <a:rect b="b" l="l" r="r" t="t"/>
                <a:pathLst>
                  <a:path extrusionOk="0" h="264" w="374">
                    <a:moveTo>
                      <a:pt x="166" y="0"/>
                    </a:moveTo>
                    <a:cubicBezTo>
                      <a:pt x="0" y="0"/>
                      <a:pt x="4" y="264"/>
                      <a:pt x="176" y="264"/>
                    </a:cubicBezTo>
                    <a:cubicBezTo>
                      <a:pt x="180" y="264"/>
                      <a:pt x="183" y="264"/>
                      <a:pt x="187" y="263"/>
                    </a:cubicBezTo>
                    <a:cubicBezTo>
                      <a:pt x="191" y="264"/>
                      <a:pt x="195" y="264"/>
                      <a:pt x="198" y="264"/>
                    </a:cubicBezTo>
                    <a:cubicBezTo>
                      <a:pt x="371" y="264"/>
                      <a:pt x="374" y="0"/>
                      <a:pt x="208" y="0"/>
                    </a:cubicBezTo>
                    <a:cubicBezTo>
                      <a:pt x="202" y="0"/>
                      <a:pt x="195" y="1"/>
                      <a:pt x="187" y="2"/>
                    </a:cubicBezTo>
                    <a:cubicBezTo>
                      <a:pt x="180" y="1"/>
                      <a:pt x="173" y="0"/>
                      <a:pt x="16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3" name="Google Shape;8623;p34"/>
              <p:cNvSpPr/>
              <p:nvPr/>
            </p:nvSpPr>
            <p:spPr>
              <a:xfrm>
                <a:off x="1084350" y="2031025"/>
                <a:ext cx="7475" cy="6600"/>
              </a:xfrm>
              <a:custGeom>
                <a:rect b="b" l="l" r="r" t="t"/>
                <a:pathLst>
                  <a:path extrusionOk="0" h="264" w="299">
                    <a:moveTo>
                      <a:pt x="131" y="1"/>
                    </a:moveTo>
                    <a:cubicBezTo>
                      <a:pt x="60" y="1"/>
                      <a:pt x="0" y="60"/>
                      <a:pt x="0" y="132"/>
                    </a:cubicBezTo>
                    <a:cubicBezTo>
                      <a:pt x="0" y="206"/>
                      <a:pt x="64" y="264"/>
                      <a:pt x="130" y="264"/>
                    </a:cubicBezTo>
                    <a:cubicBezTo>
                      <a:pt x="160" y="264"/>
                      <a:pt x="189" y="253"/>
                      <a:pt x="215" y="227"/>
                    </a:cubicBezTo>
                    <a:cubicBezTo>
                      <a:pt x="298" y="144"/>
                      <a:pt x="251" y="1"/>
                      <a:pt x="13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4" name="Google Shape;8624;p34"/>
              <p:cNvSpPr/>
              <p:nvPr/>
            </p:nvSpPr>
            <p:spPr>
              <a:xfrm>
                <a:off x="1136450" y="2258750"/>
                <a:ext cx="7450" cy="6450"/>
              </a:xfrm>
              <a:custGeom>
                <a:rect b="b" l="l" r="r" t="t"/>
                <a:pathLst>
                  <a:path extrusionOk="0" h="258" w="298">
                    <a:moveTo>
                      <a:pt x="131" y="0"/>
                    </a:moveTo>
                    <a:cubicBezTo>
                      <a:pt x="60" y="0"/>
                      <a:pt x="0" y="48"/>
                      <a:pt x="0" y="131"/>
                    </a:cubicBezTo>
                    <a:cubicBezTo>
                      <a:pt x="0" y="206"/>
                      <a:pt x="64" y="258"/>
                      <a:pt x="131" y="258"/>
                    </a:cubicBezTo>
                    <a:cubicBezTo>
                      <a:pt x="160" y="258"/>
                      <a:pt x="189" y="248"/>
                      <a:pt x="214" y="226"/>
                    </a:cubicBezTo>
                    <a:cubicBezTo>
                      <a:pt x="298" y="143"/>
                      <a:pt x="250" y="0"/>
                      <a:pt x="13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5" name="Google Shape;8625;p34"/>
              <p:cNvSpPr/>
              <p:nvPr/>
            </p:nvSpPr>
            <p:spPr>
              <a:xfrm>
                <a:off x="2517275" y="1742000"/>
                <a:ext cx="7750" cy="6475"/>
              </a:xfrm>
              <a:custGeom>
                <a:rect b="b" l="l" r="r" t="t"/>
                <a:pathLst>
                  <a:path extrusionOk="0" h="259" w="310">
                    <a:moveTo>
                      <a:pt x="143" y="1"/>
                    </a:moveTo>
                    <a:cubicBezTo>
                      <a:pt x="60" y="1"/>
                      <a:pt x="0" y="60"/>
                      <a:pt x="0" y="132"/>
                    </a:cubicBezTo>
                    <a:cubicBezTo>
                      <a:pt x="0" y="207"/>
                      <a:pt x="70" y="258"/>
                      <a:pt x="140" y="258"/>
                    </a:cubicBezTo>
                    <a:cubicBezTo>
                      <a:pt x="171" y="258"/>
                      <a:pt x="201" y="249"/>
                      <a:pt x="226" y="227"/>
                    </a:cubicBezTo>
                    <a:cubicBezTo>
                      <a:pt x="310" y="144"/>
                      <a:pt x="250" y="1"/>
                      <a:pt x="1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6" name="Google Shape;8626;p34"/>
              <p:cNvSpPr/>
              <p:nvPr/>
            </p:nvSpPr>
            <p:spPr>
              <a:xfrm>
                <a:off x="2397900" y="1508950"/>
                <a:ext cx="6875" cy="6575"/>
              </a:xfrm>
              <a:custGeom>
                <a:rect b="b" l="l" r="r" t="t"/>
                <a:pathLst>
                  <a:path extrusionOk="0" h="263" w="275">
                    <a:moveTo>
                      <a:pt x="144" y="0"/>
                    </a:moveTo>
                    <a:cubicBezTo>
                      <a:pt x="60" y="0"/>
                      <a:pt x="1" y="60"/>
                      <a:pt x="1" y="131"/>
                    </a:cubicBezTo>
                    <a:cubicBezTo>
                      <a:pt x="1" y="203"/>
                      <a:pt x="60" y="262"/>
                      <a:pt x="144" y="262"/>
                    </a:cubicBezTo>
                    <a:cubicBezTo>
                      <a:pt x="215" y="262"/>
                      <a:pt x="275" y="203"/>
                      <a:pt x="275" y="131"/>
                    </a:cubicBezTo>
                    <a:cubicBezTo>
                      <a:pt x="275" y="60"/>
                      <a:pt x="215" y="0"/>
                      <a:pt x="14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7" name="Google Shape;8627;p34"/>
              <p:cNvSpPr/>
              <p:nvPr/>
            </p:nvSpPr>
            <p:spPr>
              <a:xfrm>
                <a:off x="2788725" y="1418150"/>
                <a:ext cx="7475" cy="6675"/>
              </a:xfrm>
              <a:custGeom>
                <a:rect b="b" l="l" r="r" t="t"/>
                <a:pathLst>
                  <a:path extrusionOk="0" h="267" w="299">
                    <a:moveTo>
                      <a:pt x="132" y="1"/>
                    </a:moveTo>
                    <a:cubicBezTo>
                      <a:pt x="60" y="1"/>
                      <a:pt x="1" y="60"/>
                      <a:pt x="1" y="132"/>
                    </a:cubicBezTo>
                    <a:cubicBezTo>
                      <a:pt x="1" y="213"/>
                      <a:pt x="61" y="266"/>
                      <a:pt x="126" y="266"/>
                    </a:cubicBezTo>
                    <a:cubicBezTo>
                      <a:pt x="156" y="266"/>
                      <a:pt x="188" y="254"/>
                      <a:pt x="215" y="227"/>
                    </a:cubicBezTo>
                    <a:cubicBezTo>
                      <a:pt x="298" y="156"/>
                      <a:pt x="251" y="13"/>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8" name="Google Shape;8628;p34"/>
              <p:cNvSpPr/>
              <p:nvPr/>
            </p:nvSpPr>
            <p:spPr>
              <a:xfrm>
                <a:off x="2573225" y="1144925"/>
                <a:ext cx="7775" cy="6450"/>
              </a:xfrm>
              <a:custGeom>
                <a:rect b="b" l="l" r="r" t="t"/>
                <a:pathLst>
                  <a:path extrusionOk="0" h="258" w="311">
                    <a:moveTo>
                      <a:pt x="132" y="0"/>
                    </a:moveTo>
                    <a:cubicBezTo>
                      <a:pt x="60" y="0"/>
                      <a:pt x="1" y="48"/>
                      <a:pt x="1" y="131"/>
                    </a:cubicBezTo>
                    <a:cubicBezTo>
                      <a:pt x="1" y="206"/>
                      <a:pt x="64" y="257"/>
                      <a:pt x="131" y="257"/>
                    </a:cubicBezTo>
                    <a:cubicBezTo>
                      <a:pt x="160" y="257"/>
                      <a:pt x="190" y="248"/>
                      <a:pt x="215" y="226"/>
                    </a:cubicBezTo>
                    <a:cubicBezTo>
                      <a:pt x="310" y="143"/>
                      <a:pt x="251" y="0"/>
                      <a:pt x="13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9" name="Google Shape;8629;p34"/>
              <p:cNvSpPr/>
              <p:nvPr/>
            </p:nvSpPr>
            <p:spPr>
              <a:xfrm>
                <a:off x="3230150" y="1622050"/>
                <a:ext cx="7475" cy="6650"/>
              </a:xfrm>
              <a:custGeom>
                <a:rect b="b" l="l" r="r" t="t"/>
                <a:pathLst>
                  <a:path extrusionOk="0" h="266" w="299">
                    <a:moveTo>
                      <a:pt x="132" y="1"/>
                    </a:moveTo>
                    <a:cubicBezTo>
                      <a:pt x="60" y="1"/>
                      <a:pt x="1" y="60"/>
                      <a:pt x="1" y="132"/>
                    </a:cubicBezTo>
                    <a:cubicBezTo>
                      <a:pt x="1" y="212"/>
                      <a:pt x="61" y="266"/>
                      <a:pt x="126" y="266"/>
                    </a:cubicBezTo>
                    <a:cubicBezTo>
                      <a:pt x="156" y="266"/>
                      <a:pt x="188" y="254"/>
                      <a:pt x="215" y="227"/>
                    </a:cubicBezTo>
                    <a:cubicBezTo>
                      <a:pt x="298" y="144"/>
                      <a:pt x="251" y="13"/>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0" name="Google Shape;8630;p34"/>
              <p:cNvSpPr/>
              <p:nvPr/>
            </p:nvSpPr>
            <p:spPr>
              <a:xfrm>
                <a:off x="3298900" y="1128550"/>
                <a:ext cx="7475" cy="6500"/>
              </a:xfrm>
              <a:custGeom>
                <a:rect b="b" l="l" r="r" t="t"/>
                <a:pathLst>
                  <a:path extrusionOk="0" h="260" w="299">
                    <a:moveTo>
                      <a:pt x="144" y="0"/>
                    </a:moveTo>
                    <a:cubicBezTo>
                      <a:pt x="61" y="0"/>
                      <a:pt x="1" y="60"/>
                      <a:pt x="1" y="131"/>
                    </a:cubicBezTo>
                    <a:cubicBezTo>
                      <a:pt x="1" y="212"/>
                      <a:pt x="67" y="260"/>
                      <a:pt x="132" y="260"/>
                    </a:cubicBezTo>
                    <a:cubicBezTo>
                      <a:pt x="162" y="260"/>
                      <a:pt x="192" y="249"/>
                      <a:pt x="215" y="226"/>
                    </a:cubicBezTo>
                    <a:cubicBezTo>
                      <a:pt x="299" y="143"/>
                      <a:pt x="251" y="12"/>
                      <a:pt x="14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1" name="Google Shape;8631;p34"/>
              <p:cNvSpPr/>
              <p:nvPr/>
            </p:nvSpPr>
            <p:spPr>
              <a:xfrm>
                <a:off x="3527800" y="2197100"/>
                <a:ext cx="7775" cy="6375"/>
              </a:xfrm>
              <a:custGeom>
                <a:rect b="b" l="l" r="r" t="t"/>
                <a:pathLst>
                  <a:path extrusionOk="0" h="255" w="311">
                    <a:moveTo>
                      <a:pt x="125" y="0"/>
                    </a:moveTo>
                    <a:cubicBezTo>
                      <a:pt x="61" y="0"/>
                      <a:pt x="1" y="55"/>
                      <a:pt x="1" y="121"/>
                    </a:cubicBezTo>
                    <a:cubicBezTo>
                      <a:pt x="1" y="201"/>
                      <a:pt x="67" y="255"/>
                      <a:pt x="135" y="255"/>
                    </a:cubicBezTo>
                    <a:cubicBezTo>
                      <a:pt x="167" y="255"/>
                      <a:pt x="200" y="243"/>
                      <a:pt x="227" y="216"/>
                    </a:cubicBezTo>
                    <a:cubicBezTo>
                      <a:pt x="310" y="144"/>
                      <a:pt x="251" y="2"/>
                      <a:pt x="144" y="2"/>
                    </a:cubicBezTo>
                    <a:cubicBezTo>
                      <a:pt x="138" y="1"/>
                      <a:pt x="131" y="0"/>
                      <a:pt x="12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2" name="Google Shape;8632;p34"/>
              <p:cNvSpPr/>
              <p:nvPr/>
            </p:nvSpPr>
            <p:spPr>
              <a:xfrm>
                <a:off x="3902050" y="2461450"/>
                <a:ext cx="7675" cy="6650"/>
              </a:xfrm>
              <a:custGeom>
                <a:rect b="b" l="l" r="r" t="t"/>
                <a:pathLst>
                  <a:path extrusionOk="0" h="266" w="307">
                    <a:moveTo>
                      <a:pt x="140" y="0"/>
                    </a:moveTo>
                    <a:cubicBezTo>
                      <a:pt x="68" y="0"/>
                      <a:pt x="9" y="60"/>
                      <a:pt x="9" y="131"/>
                    </a:cubicBezTo>
                    <a:cubicBezTo>
                      <a:pt x="1" y="212"/>
                      <a:pt x="64" y="265"/>
                      <a:pt x="131" y="265"/>
                    </a:cubicBezTo>
                    <a:cubicBezTo>
                      <a:pt x="163" y="265"/>
                      <a:pt x="196" y="253"/>
                      <a:pt x="223" y="226"/>
                    </a:cubicBezTo>
                    <a:cubicBezTo>
                      <a:pt x="307" y="143"/>
                      <a:pt x="259" y="0"/>
                      <a:pt x="14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3" name="Google Shape;8633;p34"/>
              <p:cNvSpPr/>
              <p:nvPr/>
            </p:nvSpPr>
            <p:spPr>
              <a:xfrm>
                <a:off x="3531375" y="2052175"/>
                <a:ext cx="7475" cy="6650"/>
              </a:xfrm>
              <a:custGeom>
                <a:rect b="b" l="l" r="r" t="t"/>
                <a:pathLst>
                  <a:path extrusionOk="0" h="266" w="299">
                    <a:moveTo>
                      <a:pt x="132" y="0"/>
                    </a:moveTo>
                    <a:cubicBezTo>
                      <a:pt x="60" y="0"/>
                      <a:pt x="1" y="60"/>
                      <a:pt x="1" y="131"/>
                    </a:cubicBezTo>
                    <a:cubicBezTo>
                      <a:pt x="1" y="212"/>
                      <a:pt x="61" y="265"/>
                      <a:pt x="126" y="265"/>
                    </a:cubicBezTo>
                    <a:cubicBezTo>
                      <a:pt x="156" y="265"/>
                      <a:pt x="188" y="253"/>
                      <a:pt x="215" y="226"/>
                    </a:cubicBezTo>
                    <a:cubicBezTo>
                      <a:pt x="298" y="143"/>
                      <a:pt x="251" y="0"/>
                      <a:pt x="13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4" name="Google Shape;8634;p34"/>
              <p:cNvSpPr/>
              <p:nvPr/>
            </p:nvSpPr>
            <p:spPr>
              <a:xfrm>
                <a:off x="1701100" y="2387900"/>
                <a:ext cx="14900" cy="12800"/>
              </a:xfrm>
              <a:custGeom>
                <a:rect b="b" l="l" r="r" t="t"/>
                <a:pathLst>
                  <a:path extrusionOk="0" h="512" w="596">
                    <a:moveTo>
                      <a:pt x="253" y="1"/>
                    </a:moveTo>
                    <a:cubicBezTo>
                      <a:pt x="109" y="1"/>
                      <a:pt x="0" y="115"/>
                      <a:pt x="0" y="251"/>
                    </a:cubicBezTo>
                    <a:cubicBezTo>
                      <a:pt x="0" y="407"/>
                      <a:pt x="130" y="512"/>
                      <a:pt x="261" y="512"/>
                    </a:cubicBezTo>
                    <a:cubicBezTo>
                      <a:pt x="321" y="512"/>
                      <a:pt x="381" y="490"/>
                      <a:pt x="429" y="442"/>
                    </a:cubicBezTo>
                    <a:cubicBezTo>
                      <a:pt x="596" y="275"/>
                      <a:pt x="488" y="1"/>
                      <a:pt x="274" y="1"/>
                    </a:cubicBezTo>
                    <a:cubicBezTo>
                      <a:pt x="267" y="1"/>
                      <a:pt x="260" y="1"/>
                      <a:pt x="25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5" name="Google Shape;8635;p34"/>
              <p:cNvSpPr/>
              <p:nvPr/>
            </p:nvSpPr>
            <p:spPr>
              <a:xfrm>
                <a:off x="864375" y="3061525"/>
                <a:ext cx="14925" cy="12800"/>
              </a:xfrm>
              <a:custGeom>
                <a:rect b="b" l="l" r="r" t="t"/>
                <a:pathLst>
                  <a:path extrusionOk="0" h="512" w="597">
                    <a:moveTo>
                      <a:pt x="275" y="0"/>
                    </a:moveTo>
                    <a:cubicBezTo>
                      <a:pt x="132" y="0"/>
                      <a:pt x="13" y="107"/>
                      <a:pt x="1" y="262"/>
                    </a:cubicBezTo>
                    <a:cubicBezTo>
                      <a:pt x="1" y="409"/>
                      <a:pt x="129" y="511"/>
                      <a:pt x="260" y="511"/>
                    </a:cubicBezTo>
                    <a:cubicBezTo>
                      <a:pt x="320" y="511"/>
                      <a:pt x="381" y="490"/>
                      <a:pt x="429" y="441"/>
                    </a:cubicBezTo>
                    <a:cubicBezTo>
                      <a:pt x="596" y="286"/>
                      <a:pt x="489" y="12"/>
                      <a:pt x="27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6" name="Google Shape;8636;p34"/>
              <p:cNvSpPr/>
              <p:nvPr/>
            </p:nvSpPr>
            <p:spPr>
              <a:xfrm>
                <a:off x="1461175" y="1886075"/>
                <a:ext cx="14925" cy="12850"/>
              </a:xfrm>
              <a:custGeom>
                <a:rect b="b" l="l" r="r" t="t"/>
                <a:pathLst>
                  <a:path extrusionOk="0" h="514" w="597">
                    <a:moveTo>
                      <a:pt x="263" y="1"/>
                    </a:moveTo>
                    <a:cubicBezTo>
                      <a:pt x="120" y="1"/>
                      <a:pt x="1" y="120"/>
                      <a:pt x="1" y="262"/>
                    </a:cubicBezTo>
                    <a:cubicBezTo>
                      <a:pt x="1" y="415"/>
                      <a:pt x="120" y="514"/>
                      <a:pt x="249" y="514"/>
                    </a:cubicBezTo>
                    <a:cubicBezTo>
                      <a:pt x="311" y="514"/>
                      <a:pt x="375" y="491"/>
                      <a:pt x="429" y="441"/>
                    </a:cubicBezTo>
                    <a:cubicBezTo>
                      <a:pt x="596" y="286"/>
                      <a:pt x="489" y="12"/>
                      <a:pt x="26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7" name="Google Shape;8637;p34"/>
              <p:cNvSpPr/>
              <p:nvPr/>
            </p:nvSpPr>
            <p:spPr>
              <a:xfrm>
                <a:off x="1077500" y="1742000"/>
                <a:ext cx="14900" cy="12800"/>
              </a:xfrm>
              <a:custGeom>
                <a:rect b="b" l="l" r="r" t="t"/>
                <a:pathLst>
                  <a:path extrusionOk="0" h="512" w="596">
                    <a:moveTo>
                      <a:pt x="274" y="1"/>
                    </a:moveTo>
                    <a:cubicBezTo>
                      <a:pt x="120" y="1"/>
                      <a:pt x="1" y="108"/>
                      <a:pt x="1" y="263"/>
                    </a:cubicBezTo>
                    <a:cubicBezTo>
                      <a:pt x="1" y="410"/>
                      <a:pt x="129" y="512"/>
                      <a:pt x="260" y="512"/>
                    </a:cubicBezTo>
                    <a:cubicBezTo>
                      <a:pt x="320" y="512"/>
                      <a:pt x="381" y="490"/>
                      <a:pt x="429" y="441"/>
                    </a:cubicBezTo>
                    <a:cubicBezTo>
                      <a:pt x="596" y="287"/>
                      <a:pt x="489" y="13"/>
                      <a:pt x="27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8" name="Google Shape;8638;p34"/>
              <p:cNvSpPr/>
              <p:nvPr/>
            </p:nvSpPr>
            <p:spPr>
              <a:xfrm>
                <a:off x="1835050" y="1697075"/>
                <a:ext cx="14900" cy="12775"/>
              </a:xfrm>
              <a:custGeom>
                <a:rect b="b" l="l" r="r" t="t"/>
                <a:pathLst>
                  <a:path extrusionOk="0" h="511" w="596">
                    <a:moveTo>
                      <a:pt x="274" y="0"/>
                    </a:moveTo>
                    <a:cubicBezTo>
                      <a:pt x="119" y="0"/>
                      <a:pt x="0" y="107"/>
                      <a:pt x="0" y="250"/>
                    </a:cubicBezTo>
                    <a:cubicBezTo>
                      <a:pt x="0" y="406"/>
                      <a:pt x="130" y="511"/>
                      <a:pt x="261" y="511"/>
                    </a:cubicBezTo>
                    <a:cubicBezTo>
                      <a:pt x="320" y="511"/>
                      <a:pt x="380" y="489"/>
                      <a:pt x="429" y="441"/>
                    </a:cubicBezTo>
                    <a:cubicBezTo>
                      <a:pt x="595" y="286"/>
                      <a:pt x="488" y="12"/>
                      <a:pt x="27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9" name="Google Shape;8639;p34"/>
              <p:cNvSpPr/>
              <p:nvPr/>
            </p:nvSpPr>
            <p:spPr>
              <a:xfrm>
                <a:off x="2043100" y="1415175"/>
                <a:ext cx="14900" cy="12800"/>
              </a:xfrm>
              <a:custGeom>
                <a:rect b="b" l="l" r="r" t="t"/>
                <a:pathLst>
                  <a:path extrusionOk="0" h="512" w="596">
                    <a:moveTo>
                      <a:pt x="262" y="1"/>
                    </a:moveTo>
                    <a:cubicBezTo>
                      <a:pt x="120" y="1"/>
                      <a:pt x="1" y="108"/>
                      <a:pt x="1" y="251"/>
                    </a:cubicBezTo>
                    <a:cubicBezTo>
                      <a:pt x="1" y="406"/>
                      <a:pt x="124" y="511"/>
                      <a:pt x="256" y="511"/>
                    </a:cubicBezTo>
                    <a:cubicBezTo>
                      <a:pt x="316" y="511"/>
                      <a:pt x="377" y="490"/>
                      <a:pt x="429" y="441"/>
                    </a:cubicBezTo>
                    <a:cubicBezTo>
                      <a:pt x="596" y="287"/>
                      <a:pt x="489" y="13"/>
                      <a:pt x="26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0" name="Google Shape;8640;p34"/>
              <p:cNvSpPr/>
              <p:nvPr/>
            </p:nvSpPr>
            <p:spPr>
              <a:xfrm>
                <a:off x="1567450" y="1319325"/>
                <a:ext cx="14900" cy="12700"/>
              </a:xfrm>
              <a:custGeom>
                <a:rect b="b" l="l" r="r" t="t"/>
                <a:pathLst>
                  <a:path extrusionOk="0" h="508" w="596">
                    <a:moveTo>
                      <a:pt x="243" y="0"/>
                    </a:moveTo>
                    <a:cubicBezTo>
                      <a:pt x="109" y="0"/>
                      <a:pt x="0" y="115"/>
                      <a:pt x="0" y="251"/>
                    </a:cubicBezTo>
                    <a:cubicBezTo>
                      <a:pt x="0" y="404"/>
                      <a:pt x="120" y="508"/>
                      <a:pt x="249" y="508"/>
                    </a:cubicBezTo>
                    <a:cubicBezTo>
                      <a:pt x="311" y="508"/>
                      <a:pt x="375" y="484"/>
                      <a:pt x="429" y="430"/>
                    </a:cubicBezTo>
                    <a:cubicBezTo>
                      <a:pt x="596" y="275"/>
                      <a:pt x="488" y="1"/>
                      <a:pt x="262" y="1"/>
                    </a:cubicBezTo>
                    <a:cubicBezTo>
                      <a:pt x="256" y="1"/>
                      <a:pt x="249" y="0"/>
                      <a:pt x="24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1" name="Google Shape;8641;p34"/>
              <p:cNvSpPr/>
              <p:nvPr/>
            </p:nvSpPr>
            <p:spPr>
              <a:xfrm>
                <a:off x="2514000" y="1936950"/>
                <a:ext cx="14900" cy="12575"/>
              </a:xfrm>
              <a:custGeom>
                <a:rect b="b" l="l" r="r" t="t"/>
                <a:pathLst>
                  <a:path extrusionOk="0" h="503" w="596">
                    <a:moveTo>
                      <a:pt x="253" y="1"/>
                    </a:moveTo>
                    <a:cubicBezTo>
                      <a:pt x="108" y="1"/>
                      <a:pt x="0" y="115"/>
                      <a:pt x="0" y="252"/>
                    </a:cubicBezTo>
                    <a:cubicBezTo>
                      <a:pt x="0" y="404"/>
                      <a:pt x="120" y="503"/>
                      <a:pt x="249" y="503"/>
                    </a:cubicBezTo>
                    <a:cubicBezTo>
                      <a:pt x="311" y="503"/>
                      <a:pt x="375" y="480"/>
                      <a:pt x="429" y="430"/>
                    </a:cubicBezTo>
                    <a:cubicBezTo>
                      <a:pt x="596" y="275"/>
                      <a:pt x="488" y="2"/>
                      <a:pt x="274" y="2"/>
                    </a:cubicBezTo>
                    <a:cubicBezTo>
                      <a:pt x="267" y="1"/>
                      <a:pt x="260" y="1"/>
                      <a:pt x="25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2" name="Google Shape;8642;p34"/>
              <p:cNvSpPr/>
              <p:nvPr/>
            </p:nvSpPr>
            <p:spPr>
              <a:xfrm>
                <a:off x="3094125" y="1260400"/>
                <a:ext cx="14900" cy="12850"/>
              </a:xfrm>
              <a:custGeom>
                <a:rect b="b" l="l" r="r" t="t"/>
                <a:pathLst>
                  <a:path extrusionOk="0" h="514" w="596">
                    <a:moveTo>
                      <a:pt x="274" y="1"/>
                    </a:moveTo>
                    <a:cubicBezTo>
                      <a:pt x="131" y="1"/>
                      <a:pt x="12" y="120"/>
                      <a:pt x="0" y="263"/>
                    </a:cubicBezTo>
                    <a:cubicBezTo>
                      <a:pt x="0" y="415"/>
                      <a:pt x="126" y="514"/>
                      <a:pt x="254" y="514"/>
                    </a:cubicBezTo>
                    <a:cubicBezTo>
                      <a:pt x="316" y="514"/>
                      <a:pt x="379" y="491"/>
                      <a:pt x="429" y="441"/>
                    </a:cubicBezTo>
                    <a:cubicBezTo>
                      <a:pt x="596" y="286"/>
                      <a:pt x="489" y="13"/>
                      <a:pt x="27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3" name="Google Shape;8643;p34"/>
              <p:cNvSpPr/>
              <p:nvPr/>
            </p:nvSpPr>
            <p:spPr>
              <a:xfrm>
                <a:off x="2049650" y="2034300"/>
                <a:ext cx="14900" cy="12800"/>
              </a:xfrm>
              <a:custGeom>
                <a:rect b="b" l="l" r="r" t="t"/>
                <a:pathLst>
                  <a:path extrusionOk="0" h="512" w="596">
                    <a:moveTo>
                      <a:pt x="274" y="1"/>
                    </a:moveTo>
                    <a:cubicBezTo>
                      <a:pt x="131" y="1"/>
                      <a:pt x="12" y="108"/>
                      <a:pt x="0" y="251"/>
                    </a:cubicBezTo>
                    <a:cubicBezTo>
                      <a:pt x="0" y="406"/>
                      <a:pt x="130" y="511"/>
                      <a:pt x="265" y="511"/>
                    </a:cubicBezTo>
                    <a:cubicBezTo>
                      <a:pt x="326" y="511"/>
                      <a:pt x="389" y="490"/>
                      <a:pt x="441" y="441"/>
                    </a:cubicBezTo>
                    <a:cubicBezTo>
                      <a:pt x="596" y="287"/>
                      <a:pt x="501" y="13"/>
                      <a:pt x="27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4" name="Google Shape;8644;p34"/>
              <p:cNvSpPr/>
              <p:nvPr/>
            </p:nvSpPr>
            <p:spPr>
              <a:xfrm>
                <a:off x="2491075" y="3399650"/>
                <a:ext cx="14900" cy="12800"/>
              </a:xfrm>
              <a:custGeom>
                <a:rect b="b" l="l" r="r" t="t"/>
                <a:pathLst>
                  <a:path extrusionOk="0" h="512" w="596">
                    <a:moveTo>
                      <a:pt x="274" y="1"/>
                    </a:moveTo>
                    <a:cubicBezTo>
                      <a:pt x="131" y="1"/>
                      <a:pt x="12" y="108"/>
                      <a:pt x="0" y="251"/>
                    </a:cubicBezTo>
                    <a:cubicBezTo>
                      <a:pt x="0" y="406"/>
                      <a:pt x="130" y="511"/>
                      <a:pt x="265" y="511"/>
                    </a:cubicBezTo>
                    <a:cubicBezTo>
                      <a:pt x="326" y="511"/>
                      <a:pt x="389" y="490"/>
                      <a:pt x="441" y="441"/>
                    </a:cubicBezTo>
                    <a:cubicBezTo>
                      <a:pt x="596" y="286"/>
                      <a:pt x="500" y="13"/>
                      <a:pt x="27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5" name="Google Shape;8645;p34"/>
              <p:cNvSpPr/>
              <p:nvPr/>
            </p:nvSpPr>
            <p:spPr>
              <a:xfrm>
                <a:off x="2840525" y="3715475"/>
                <a:ext cx="14900" cy="12800"/>
              </a:xfrm>
              <a:custGeom>
                <a:rect b="b" l="l" r="r" t="t"/>
                <a:pathLst>
                  <a:path extrusionOk="0" h="512" w="596">
                    <a:moveTo>
                      <a:pt x="262" y="0"/>
                    </a:moveTo>
                    <a:cubicBezTo>
                      <a:pt x="119" y="0"/>
                      <a:pt x="0" y="107"/>
                      <a:pt x="0" y="262"/>
                    </a:cubicBezTo>
                    <a:cubicBezTo>
                      <a:pt x="0" y="409"/>
                      <a:pt x="129" y="511"/>
                      <a:pt x="260" y="511"/>
                    </a:cubicBezTo>
                    <a:cubicBezTo>
                      <a:pt x="320" y="511"/>
                      <a:pt x="380" y="489"/>
                      <a:pt x="429" y="441"/>
                    </a:cubicBezTo>
                    <a:cubicBezTo>
                      <a:pt x="596" y="286"/>
                      <a:pt x="489" y="12"/>
                      <a:pt x="2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6" name="Google Shape;8646;p34"/>
              <p:cNvSpPr/>
              <p:nvPr/>
            </p:nvSpPr>
            <p:spPr>
              <a:xfrm>
                <a:off x="2212775" y="4039900"/>
                <a:ext cx="14900" cy="12800"/>
              </a:xfrm>
              <a:custGeom>
                <a:rect b="b" l="l" r="r" t="t"/>
                <a:pathLst>
                  <a:path extrusionOk="0" h="512" w="596">
                    <a:moveTo>
                      <a:pt x="262" y="1"/>
                    </a:moveTo>
                    <a:cubicBezTo>
                      <a:pt x="119" y="1"/>
                      <a:pt x="0" y="108"/>
                      <a:pt x="0" y="263"/>
                    </a:cubicBezTo>
                    <a:cubicBezTo>
                      <a:pt x="0" y="410"/>
                      <a:pt x="129" y="512"/>
                      <a:pt x="259" y="512"/>
                    </a:cubicBezTo>
                    <a:cubicBezTo>
                      <a:pt x="319" y="512"/>
                      <a:pt x="380" y="490"/>
                      <a:pt x="429" y="442"/>
                    </a:cubicBezTo>
                    <a:cubicBezTo>
                      <a:pt x="595" y="287"/>
                      <a:pt x="488" y="13"/>
                      <a:pt x="26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7" name="Google Shape;8647;p34"/>
              <p:cNvSpPr/>
              <p:nvPr/>
            </p:nvSpPr>
            <p:spPr>
              <a:xfrm>
                <a:off x="3233425" y="3608875"/>
                <a:ext cx="14900" cy="12600"/>
              </a:xfrm>
              <a:custGeom>
                <a:rect b="b" l="l" r="r" t="t"/>
                <a:pathLst>
                  <a:path extrusionOk="0" h="504" w="596">
                    <a:moveTo>
                      <a:pt x="255" y="1"/>
                    </a:moveTo>
                    <a:cubicBezTo>
                      <a:pt x="121" y="1"/>
                      <a:pt x="12" y="116"/>
                      <a:pt x="1" y="252"/>
                    </a:cubicBezTo>
                    <a:cubicBezTo>
                      <a:pt x="1" y="405"/>
                      <a:pt x="126" y="503"/>
                      <a:pt x="255" y="503"/>
                    </a:cubicBezTo>
                    <a:cubicBezTo>
                      <a:pt x="316" y="503"/>
                      <a:pt x="379" y="481"/>
                      <a:pt x="429" y="430"/>
                    </a:cubicBezTo>
                    <a:cubicBezTo>
                      <a:pt x="596" y="276"/>
                      <a:pt x="489" y="14"/>
                      <a:pt x="274" y="2"/>
                    </a:cubicBezTo>
                    <a:cubicBezTo>
                      <a:pt x="268" y="1"/>
                      <a:pt x="261" y="1"/>
                      <a:pt x="25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8" name="Google Shape;8648;p34"/>
              <p:cNvSpPr/>
              <p:nvPr/>
            </p:nvSpPr>
            <p:spPr>
              <a:xfrm>
                <a:off x="3660575" y="3771725"/>
                <a:ext cx="14900" cy="12775"/>
              </a:xfrm>
              <a:custGeom>
                <a:rect b="b" l="l" r="r" t="t"/>
                <a:pathLst>
                  <a:path extrusionOk="0" h="511" w="596">
                    <a:moveTo>
                      <a:pt x="262" y="0"/>
                    </a:moveTo>
                    <a:cubicBezTo>
                      <a:pt x="119" y="0"/>
                      <a:pt x="0" y="108"/>
                      <a:pt x="0" y="251"/>
                    </a:cubicBezTo>
                    <a:cubicBezTo>
                      <a:pt x="0" y="406"/>
                      <a:pt x="124" y="511"/>
                      <a:pt x="256" y="511"/>
                    </a:cubicBezTo>
                    <a:cubicBezTo>
                      <a:pt x="315" y="511"/>
                      <a:pt x="377" y="489"/>
                      <a:pt x="429" y="441"/>
                    </a:cubicBezTo>
                    <a:cubicBezTo>
                      <a:pt x="595" y="286"/>
                      <a:pt x="488" y="12"/>
                      <a:pt x="2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9" name="Google Shape;8649;p34"/>
              <p:cNvSpPr/>
              <p:nvPr/>
            </p:nvSpPr>
            <p:spPr>
              <a:xfrm>
                <a:off x="2879225" y="3022800"/>
                <a:ext cx="14900" cy="12800"/>
              </a:xfrm>
              <a:custGeom>
                <a:rect b="b" l="l" r="r" t="t"/>
                <a:pathLst>
                  <a:path extrusionOk="0" h="512" w="596">
                    <a:moveTo>
                      <a:pt x="253" y="1"/>
                    </a:moveTo>
                    <a:cubicBezTo>
                      <a:pt x="108" y="1"/>
                      <a:pt x="0" y="115"/>
                      <a:pt x="0" y="251"/>
                    </a:cubicBezTo>
                    <a:cubicBezTo>
                      <a:pt x="0" y="407"/>
                      <a:pt x="130" y="512"/>
                      <a:pt x="261" y="512"/>
                    </a:cubicBezTo>
                    <a:cubicBezTo>
                      <a:pt x="321" y="512"/>
                      <a:pt x="380" y="490"/>
                      <a:pt x="429" y="442"/>
                    </a:cubicBezTo>
                    <a:cubicBezTo>
                      <a:pt x="595" y="287"/>
                      <a:pt x="500" y="1"/>
                      <a:pt x="274" y="1"/>
                    </a:cubicBezTo>
                    <a:cubicBezTo>
                      <a:pt x="267" y="1"/>
                      <a:pt x="260" y="1"/>
                      <a:pt x="25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0" name="Google Shape;8650;p34"/>
              <p:cNvSpPr/>
              <p:nvPr/>
            </p:nvSpPr>
            <p:spPr>
              <a:xfrm>
                <a:off x="2879225" y="3450525"/>
                <a:ext cx="14900" cy="12825"/>
              </a:xfrm>
              <a:custGeom>
                <a:rect b="b" l="l" r="r" t="t"/>
                <a:pathLst>
                  <a:path extrusionOk="0" h="513" w="596">
                    <a:moveTo>
                      <a:pt x="253" y="1"/>
                    </a:moveTo>
                    <a:cubicBezTo>
                      <a:pt x="108" y="1"/>
                      <a:pt x="0" y="115"/>
                      <a:pt x="0" y="252"/>
                    </a:cubicBezTo>
                    <a:cubicBezTo>
                      <a:pt x="0" y="407"/>
                      <a:pt x="130" y="512"/>
                      <a:pt x="261" y="512"/>
                    </a:cubicBezTo>
                    <a:cubicBezTo>
                      <a:pt x="321" y="512"/>
                      <a:pt x="380" y="491"/>
                      <a:pt x="429" y="442"/>
                    </a:cubicBezTo>
                    <a:cubicBezTo>
                      <a:pt x="595" y="287"/>
                      <a:pt x="488" y="14"/>
                      <a:pt x="274" y="2"/>
                    </a:cubicBezTo>
                    <a:cubicBezTo>
                      <a:pt x="267" y="1"/>
                      <a:pt x="260" y="1"/>
                      <a:pt x="25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1" name="Google Shape;8651;p34"/>
              <p:cNvSpPr/>
              <p:nvPr/>
            </p:nvSpPr>
            <p:spPr>
              <a:xfrm>
                <a:off x="3305175" y="3364825"/>
                <a:ext cx="14900" cy="12850"/>
              </a:xfrm>
              <a:custGeom>
                <a:rect b="b" l="l" r="r" t="t"/>
                <a:pathLst>
                  <a:path extrusionOk="0" h="514" w="596">
                    <a:moveTo>
                      <a:pt x="274" y="1"/>
                    </a:moveTo>
                    <a:cubicBezTo>
                      <a:pt x="119" y="1"/>
                      <a:pt x="0" y="120"/>
                      <a:pt x="0" y="263"/>
                    </a:cubicBezTo>
                    <a:cubicBezTo>
                      <a:pt x="0" y="416"/>
                      <a:pt x="125" y="514"/>
                      <a:pt x="258" y="514"/>
                    </a:cubicBezTo>
                    <a:cubicBezTo>
                      <a:pt x="321" y="514"/>
                      <a:pt x="387" y="491"/>
                      <a:pt x="441" y="441"/>
                    </a:cubicBezTo>
                    <a:cubicBezTo>
                      <a:pt x="595" y="286"/>
                      <a:pt x="488" y="13"/>
                      <a:pt x="27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2" name="Google Shape;8652;p34"/>
              <p:cNvSpPr/>
              <p:nvPr/>
            </p:nvSpPr>
            <p:spPr>
              <a:xfrm>
                <a:off x="4574375" y="2764450"/>
                <a:ext cx="14900" cy="12800"/>
              </a:xfrm>
              <a:custGeom>
                <a:rect b="b" l="l" r="r" t="t"/>
                <a:pathLst>
                  <a:path extrusionOk="0" h="512" w="596">
                    <a:moveTo>
                      <a:pt x="262" y="1"/>
                    </a:moveTo>
                    <a:cubicBezTo>
                      <a:pt x="119" y="1"/>
                      <a:pt x="0" y="120"/>
                      <a:pt x="0" y="263"/>
                    </a:cubicBezTo>
                    <a:cubicBezTo>
                      <a:pt x="0" y="410"/>
                      <a:pt x="129" y="512"/>
                      <a:pt x="259" y="512"/>
                    </a:cubicBezTo>
                    <a:cubicBezTo>
                      <a:pt x="320" y="512"/>
                      <a:pt x="380" y="490"/>
                      <a:pt x="429" y="441"/>
                    </a:cubicBezTo>
                    <a:cubicBezTo>
                      <a:pt x="596" y="287"/>
                      <a:pt x="488" y="13"/>
                      <a:pt x="26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3" name="Google Shape;8653;p34"/>
              <p:cNvSpPr/>
              <p:nvPr/>
            </p:nvSpPr>
            <p:spPr>
              <a:xfrm>
                <a:off x="3424225" y="2839175"/>
                <a:ext cx="13425" cy="12825"/>
              </a:xfrm>
              <a:custGeom>
                <a:rect b="b" l="l" r="r" t="t"/>
                <a:pathLst>
                  <a:path extrusionOk="0" h="513" w="537">
                    <a:moveTo>
                      <a:pt x="262" y="0"/>
                    </a:moveTo>
                    <a:cubicBezTo>
                      <a:pt x="120" y="0"/>
                      <a:pt x="1" y="107"/>
                      <a:pt x="1" y="250"/>
                    </a:cubicBezTo>
                    <a:cubicBezTo>
                      <a:pt x="1" y="393"/>
                      <a:pt x="120" y="512"/>
                      <a:pt x="262" y="512"/>
                    </a:cubicBezTo>
                    <a:cubicBezTo>
                      <a:pt x="417" y="512"/>
                      <a:pt x="536" y="393"/>
                      <a:pt x="536" y="250"/>
                    </a:cubicBezTo>
                    <a:cubicBezTo>
                      <a:pt x="536" y="107"/>
                      <a:pt x="417" y="0"/>
                      <a:pt x="2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4" name="Google Shape;8654;p34"/>
              <p:cNvSpPr/>
              <p:nvPr/>
            </p:nvSpPr>
            <p:spPr>
              <a:xfrm>
                <a:off x="3175975" y="2653725"/>
                <a:ext cx="13425" cy="12525"/>
              </a:xfrm>
              <a:custGeom>
                <a:rect b="b" l="l" r="r" t="t"/>
                <a:pathLst>
                  <a:path extrusionOk="0" h="501" w="537">
                    <a:moveTo>
                      <a:pt x="263" y="1"/>
                    </a:moveTo>
                    <a:cubicBezTo>
                      <a:pt x="120" y="1"/>
                      <a:pt x="1" y="108"/>
                      <a:pt x="1" y="251"/>
                    </a:cubicBezTo>
                    <a:cubicBezTo>
                      <a:pt x="1" y="394"/>
                      <a:pt x="120" y="501"/>
                      <a:pt x="263" y="501"/>
                    </a:cubicBezTo>
                    <a:cubicBezTo>
                      <a:pt x="417" y="501"/>
                      <a:pt x="536" y="394"/>
                      <a:pt x="536" y="251"/>
                    </a:cubicBezTo>
                    <a:cubicBezTo>
                      <a:pt x="536" y="108"/>
                      <a:pt x="417" y="1"/>
                      <a:pt x="26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5" name="Google Shape;8655;p34"/>
              <p:cNvSpPr/>
              <p:nvPr/>
            </p:nvSpPr>
            <p:spPr>
              <a:xfrm>
                <a:off x="4679450" y="2461750"/>
                <a:ext cx="13400" cy="12825"/>
              </a:xfrm>
              <a:custGeom>
                <a:rect b="b" l="l" r="r" t="t"/>
                <a:pathLst>
                  <a:path extrusionOk="0" h="513" w="536">
                    <a:moveTo>
                      <a:pt x="262" y="0"/>
                    </a:moveTo>
                    <a:cubicBezTo>
                      <a:pt x="119" y="0"/>
                      <a:pt x="0" y="119"/>
                      <a:pt x="0" y="250"/>
                    </a:cubicBezTo>
                    <a:cubicBezTo>
                      <a:pt x="0" y="393"/>
                      <a:pt x="119" y="512"/>
                      <a:pt x="262" y="512"/>
                    </a:cubicBezTo>
                    <a:cubicBezTo>
                      <a:pt x="417" y="512"/>
                      <a:pt x="536" y="393"/>
                      <a:pt x="536" y="250"/>
                    </a:cubicBezTo>
                    <a:cubicBezTo>
                      <a:pt x="536" y="119"/>
                      <a:pt x="417" y="0"/>
                      <a:pt x="2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6" name="Google Shape;8656;p34"/>
              <p:cNvSpPr/>
              <p:nvPr/>
            </p:nvSpPr>
            <p:spPr>
              <a:xfrm>
                <a:off x="4420475" y="2324825"/>
                <a:ext cx="13425" cy="12525"/>
              </a:xfrm>
              <a:custGeom>
                <a:rect b="b" l="l" r="r" t="t"/>
                <a:pathLst>
                  <a:path extrusionOk="0" h="501" w="537">
                    <a:moveTo>
                      <a:pt x="263" y="0"/>
                    </a:moveTo>
                    <a:cubicBezTo>
                      <a:pt x="120" y="0"/>
                      <a:pt x="1" y="107"/>
                      <a:pt x="1" y="250"/>
                    </a:cubicBezTo>
                    <a:cubicBezTo>
                      <a:pt x="1" y="393"/>
                      <a:pt x="120" y="500"/>
                      <a:pt x="263" y="500"/>
                    </a:cubicBezTo>
                    <a:cubicBezTo>
                      <a:pt x="417" y="500"/>
                      <a:pt x="537" y="393"/>
                      <a:pt x="537" y="250"/>
                    </a:cubicBezTo>
                    <a:cubicBezTo>
                      <a:pt x="537" y="107"/>
                      <a:pt x="417" y="0"/>
                      <a:pt x="26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7" name="Google Shape;8657;p34"/>
              <p:cNvSpPr/>
              <p:nvPr/>
            </p:nvSpPr>
            <p:spPr>
              <a:xfrm>
                <a:off x="4200800" y="2052175"/>
                <a:ext cx="13425" cy="12825"/>
              </a:xfrm>
              <a:custGeom>
                <a:rect b="b" l="l" r="r" t="t"/>
                <a:pathLst>
                  <a:path extrusionOk="0" h="513" w="537">
                    <a:moveTo>
                      <a:pt x="263" y="0"/>
                    </a:moveTo>
                    <a:cubicBezTo>
                      <a:pt x="120" y="0"/>
                      <a:pt x="1" y="119"/>
                      <a:pt x="1" y="262"/>
                    </a:cubicBezTo>
                    <a:cubicBezTo>
                      <a:pt x="1" y="393"/>
                      <a:pt x="120" y="512"/>
                      <a:pt x="263" y="512"/>
                    </a:cubicBezTo>
                    <a:cubicBezTo>
                      <a:pt x="406" y="512"/>
                      <a:pt x="537" y="393"/>
                      <a:pt x="537" y="262"/>
                    </a:cubicBezTo>
                    <a:cubicBezTo>
                      <a:pt x="537" y="119"/>
                      <a:pt x="406" y="0"/>
                      <a:pt x="26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8" name="Google Shape;8658;p34"/>
              <p:cNvSpPr/>
              <p:nvPr/>
            </p:nvSpPr>
            <p:spPr>
              <a:xfrm>
                <a:off x="2892600" y="2091725"/>
                <a:ext cx="14925" cy="12825"/>
              </a:xfrm>
              <a:custGeom>
                <a:rect b="b" l="l" r="r" t="t"/>
                <a:pathLst>
                  <a:path extrusionOk="0" h="513" w="597">
                    <a:moveTo>
                      <a:pt x="243" y="1"/>
                    </a:moveTo>
                    <a:cubicBezTo>
                      <a:pt x="109" y="1"/>
                      <a:pt x="1" y="116"/>
                      <a:pt x="1" y="252"/>
                    </a:cubicBezTo>
                    <a:cubicBezTo>
                      <a:pt x="1" y="407"/>
                      <a:pt x="125" y="512"/>
                      <a:pt x="256" y="512"/>
                    </a:cubicBezTo>
                    <a:cubicBezTo>
                      <a:pt x="316" y="512"/>
                      <a:pt x="378" y="491"/>
                      <a:pt x="430" y="442"/>
                    </a:cubicBezTo>
                    <a:cubicBezTo>
                      <a:pt x="596" y="287"/>
                      <a:pt x="489" y="14"/>
                      <a:pt x="263" y="2"/>
                    </a:cubicBezTo>
                    <a:cubicBezTo>
                      <a:pt x="256" y="1"/>
                      <a:pt x="250" y="1"/>
                      <a:pt x="2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9" name="Google Shape;8659;p34"/>
              <p:cNvSpPr/>
              <p:nvPr/>
            </p:nvSpPr>
            <p:spPr>
              <a:xfrm>
                <a:off x="3100975" y="1773550"/>
                <a:ext cx="14600" cy="12800"/>
              </a:xfrm>
              <a:custGeom>
                <a:rect b="b" l="l" r="r" t="t"/>
                <a:pathLst>
                  <a:path extrusionOk="0" h="512" w="584">
                    <a:moveTo>
                      <a:pt x="262" y="1"/>
                    </a:moveTo>
                    <a:cubicBezTo>
                      <a:pt x="119" y="1"/>
                      <a:pt x="0" y="108"/>
                      <a:pt x="0" y="251"/>
                    </a:cubicBezTo>
                    <a:cubicBezTo>
                      <a:pt x="0" y="407"/>
                      <a:pt x="124" y="511"/>
                      <a:pt x="256" y="511"/>
                    </a:cubicBezTo>
                    <a:cubicBezTo>
                      <a:pt x="316" y="511"/>
                      <a:pt x="377" y="490"/>
                      <a:pt x="429" y="442"/>
                    </a:cubicBezTo>
                    <a:cubicBezTo>
                      <a:pt x="584" y="287"/>
                      <a:pt x="488" y="13"/>
                      <a:pt x="26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0" name="Google Shape;8660;p34"/>
              <p:cNvSpPr/>
              <p:nvPr/>
            </p:nvSpPr>
            <p:spPr>
              <a:xfrm>
                <a:off x="2931900" y="1586050"/>
                <a:ext cx="14600" cy="12775"/>
              </a:xfrm>
              <a:custGeom>
                <a:rect b="b" l="l" r="r" t="t"/>
                <a:pathLst>
                  <a:path extrusionOk="0" h="511" w="584">
                    <a:moveTo>
                      <a:pt x="263" y="0"/>
                    </a:moveTo>
                    <a:cubicBezTo>
                      <a:pt x="120" y="0"/>
                      <a:pt x="1" y="107"/>
                      <a:pt x="1" y="250"/>
                    </a:cubicBezTo>
                    <a:cubicBezTo>
                      <a:pt x="1" y="406"/>
                      <a:pt x="124" y="511"/>
                      <a:pt x="256" y="511"/>
                    </a:cubicBezTo>
                    <a:cubicBezTo>
                      <a:pt x="316" y="511"/>
                      <a:pt x="377" y="489"/>
                      <a:pt x="429" y="441"/>
                    </a:cubicBezTo>
                    <a:cubicBezTo>
                      <a:pt x="584" y="286"/>
                      <a:pt x="489" y="12"/>
                      <a:pt x="26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1" name="Google Shape;8661;p34"/>
              <p:cNvSpPr/>
              <p:nvPr/>
            </p:nvSpPr>
            <p:spPr>
              <a:xfrm>
                <a:off x="3553400" y="1378850"/>
                <a:ext cx="14925" cy="12800"/>
              </a:xfrm>
              <a:custGeom>
                <a:rect b="b" l="l" r="r" t="t"/>
                <a:pathLst>
                  <a:path extrusionOk="0" h="512" w="597">
                    <a:moveTo>
                      <a:pt x="243" y="1"/>
                    </a:moveTo>
                    <a:cubicBezTo>
                      <a:pt x="109" y="1"/>
                      <a:pt x="1" y="115"/>
                      <a:pt x="1" y="251"/>
                    </a:cubicBezTo>
                    <a:cubicBezTo>
                      <a:pt x="1" y="407"/>
                      <a:pt x="130" y="512"/>
                      <a:pt x="262" y="512"/>
                    </a:cubicBezTo>
                    <a:cubicBezTo>
                      <a:pt x="321" y="512"/>
                      <a:pt x="381" y="490"/>
                      <a:pt x="429" y="442"/>
                    </a:cubicBezTo>
                    <a:cubicBezTo>
                      <a:pt x="596" y="275"/>
                      <a:pt x="489" y="1"/>
                      <a:pt x="263" y="1"/>
                    </a:cubicBezTo>
                    <a:cubicBezTo>
                      <a:pt x="256" y="1"/>
                      <a:pt x="250" y="1"/>
                      <a:pt x="2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2" name="Google Shape;8662;p34"/>
              <p:cNvSpPr/>
              <p:nvPr/>
            </p:nvSpPr>
            <p:spPr>
              <a:xfrm>
                <a:off x="3559950" y="2535850"/>
                <a:ext cx="14925" cy="12800"/>
              </a:xfrm>
              <a:custGeom>
                <a:rect b="b" l="l" r="r" t="t"/>
                <a:pathLst>
                  <a:path extrusionOk="0" h="512" w="597">
                    <a:moveTo>
                      <a:pt x="275" y="1"/>
                    </a:moveTo>
                    <a:cubicBezTo>
                      <a:pt x="132" y="1"/>
                      <a:pt x="13" y="108"/>
                      <a:pt x="1" y="251"/>
                    </a:cubicBezTo>
                    <a:cubicBezTo>
                      <a:pt x="1" y="406"/>
                      <a:pt x="130" y="511"/>
                      <a:pt x="265" y="511"/>
                    </a:cubicBezTo>
                    <a:cubicBezTo>
                      <a:pt x="327" y="511"/>
                      <a:pt x="389" y="490"/>
                      <a:pt x="441" y="441"/>
                    </a:cubicBezTo>
                    <a:cubicBezTo>
                      <a:pt x="596" y="287"/>
                      <a:pt x="501" y="13"/>
                      <a:pt x="27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3" name="Google Shape;8663;p34"/>
              <p:cNvSpPr/>
              <p:nvPr/>
            </p:nvSpPr>
            <p:spPr>
              <a:xfrm>
                <a:off x="3821900" y="2024775"/>
                <a:ext cx="14900" cy="12575"/>
              </a:xfrm>
              <a:custGeom>
                <a:rect b="b" l="l" r="r" t="t"/>
                <a:pathLst>
                  <a:path extrusionOk="0" h="503" w="596">
                    <a:moveTo>
                      <a:pt x="253" y="0"/>
                    </a:moveTo>
                    <a:cubicBezTo>
                      <a:pt x="109" y="0"/>
                      <a:pt x="0" y="115"/>
                      <a:pt x="0" y="251"/>
                    </a:cubicBezTo>
                    <a:cubicBezTo>
                      <a:pt x="0" y="404"/>
                      <a:pt x="125" y="502"/>
                      <a:pt x="254" y="502"/>
                    </a:cubicBezTo>
                    <a:cubicBezTo>
                      <a:pt x="316" y="502"/>
                      <a:pt x="379" y="480"/>
                      <a:pt x="429" y="429"/>
                    </a:cubicBezTo>
                    <a:cubicBezTo>
                      <a:pt x="596" y="275"/>
                      <a:pt x="488" y="1"/>
                      <a:pt x="274" y="1"/>
                    </a:cubicBezTo>
                    <a:cubicBezTo>
                      <a:pt x="267" y="0"/>
                      <a:pt x="260" y="0"/>
                      <a:pt x="25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4" name="Google Shape;8664;p34"/>
              <p:cNvSpPr/>
              <p:nvPr/>
            </p:nvSpPr>
            <p:spPr>
              <a:xfrm>
                <a:off x="3681400" y="3347875"/>
                <a:ext cx="14900" cy="12850"/>
              </a:xfrm>
              <a:custGeom>
                <a:rect b="b" l="l" r="r" t="t"/>
                <a:pathLst>
                  <a:path extrusionOk="0" h="514" w="596">
                    <a:moveTo>
                      <a:pt x="262" y="0"/>
                    </a:moveTo>
                    <a:cubicBezTo>
                      <a:pt x="120" y="0"/>
                      <a:pt x="1" y="119"/>
                      <a:pt x="1" y="262"/>
                    </a:cubicBezTo>
                    <a:cubicBezTo>
                      <a:pt x="1" y="415"/>
                      <a:pt x="126" y="513"/>
                      <a:pt x="254" y="513"/>
                    </a:cubicBezTo>
                    <a:cubicBezTo>
                      <a:pt x="316" y="513"/>
                      <a:pt x="379" y="491"/>
                      <a:pt x="429" y="441"/>
                    </a:cubicBezTo>
                    <a:cubicBezTo>
                      <a:pt x="596" y="286"/>
                      <a:pt x="489" y="12"/>
                      <a:pt x="2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5" name="Google Shape;8665;p34"/>
              <p:cNvSpPr/>
              <p:nvPr/>
            </p:nvSpPr>
            <p:spPr>
              <a:xfrm>
                <a:off x="3958825" y="3324350"/>
                <a:ext cx="14900" cy="12800"/>
              </a:xfrm>
              <a:custGeom>
                <a:rect b="b" l="l" r="r" t="t"/>
                <a:pathLst>
                  <a:path extrusionOk="0" h="512" w="596">
                    <a:moveTo>
                      <a:pt x="262" y="0"/>
                    </a:moveTo>
                    <a:cubicBezTo>
                      <a:pt x="119" y="0"/>
                      <a:pt x="0" y="119"/>
                      <a:pt x="0" y="262"/>
                    </a:cubicBezTo>
                    <a:cubicBezTo>
                      <a:pt x="0" y="409"/>
                      <a:pt x="129" y="511"/>
                      <a:pt x="259" y="511"/>
                    </a:cubicBezTo>
                    <a:cubicBezTo>
                      <a:pt x="319" y="511"/>
                      <a:pt x="380" y="490"/>
                      <a:pt x="429" y="441"/>
                    </a:cubicBezTo>
                    <a:cubicBezTo>
                      <a:pt x="595" y="286"/>
                      <a:pt x="488" y="12"/>
                      <a:pt x="2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6" name="Google Shape;8666;p34"/>
              <p:cNvSpPr/>
              <p:nvPr/>
            </p:nvSpPr>
            <p:spPr>
              <a:xfrm>
                <a:off x="4214200" y="3088300"/>
                <a:ext cx="14625" cy="12800"/>
              </a:xfrm>
              <a:custGeom>
                <a:rect b="b" l="l" r="r" t="t"/>
                <a:pathLst>
                  <a:path extrusionOk="0" h="512" w="585">
                    <a:moveTo>
                      <a:pt x="263" y="1"/>
                    </a:moveTo>
                    <a:cubicBezTo>
                      <a:pt x="120" y="1"/>
                      <a:pt x="1" y="108"/>
                      <a:pt x="1" y="251"/>
                    </a:cubicBezTo>
                    <a:cubicBezTo>
                      <a:pt x="1" y="406"/>
                      <a:pt x="125" y="511"/>
                      <a:pt x="256" y="511"/>
                    </a:cubicBezTo>
                    <a:cubicBezTo>
                      <a:pt x="316" y="511"/>
                      <a:pt x="377" y="490"/>
                      <a:pt x="429" y="441"/>
                    </a:cubicBezTo>
                    <a:cubicBezTo>
                      <a:pt x="584" y="287"/>
                      <a:pt x="489" y="13"/>
                      <a:pt x="26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7" name="Google Shape;8667;p34"/>
              <p:cNvSpPr/>
              <p:nvPr/>
            </p:nvSpPr>
            <p:spPr>
              <a:xfrm>
                <a:off x="2329450" y="1421425"/>
                <a:ext cx="14600" cy="12800"/>
              </a:xfrm>
              <a:custGeom>
                <a:rect b="b" l="l" r="r" t="t"/>
                <a:pathLst>
                  <a:path extrusionOk="0" h="512" w="584">
                    <a:moveTo>
                      <a:pt x="262" y="1"/>
                    </a:moveTo>
                    <a:cubicBezTo>
                      <a:pt x="119" y="1"/>
                      <a:pt x="0" y="108"/>
                      <a:pt x="0" y="263"/>
                    </a:cubicBezTo>
                    <a:cubicBezTo>
                      <a:pt x="0" y="410"/>
                      <a:pt x="123" y="512"/>
                      <a:pt x="254" y="512"/>
                    </a:cubicBezTo>
                    <a:cubicBezTo>
                      <a:pt x="314" y="512"/>
                      <a:pt x="376" y="490"/>
                      <a:pt x="429" y="441"/>
                    </a:cubicBezTo>
                    <a:cubicBezTo>
                      <a:pt x="584" y="287"/>
                      <a:pt x="488" y="13"/>
                      <a:pt x="26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8" name="Google Shape;8668;p34"/>
              <p:cNvSpPr/>
              <p:nvPr/>
            </p:nvSpPr>
            <p:spPr>
              <a:xfrm>
                <a:off x="1648400" y="3363925"/>
                <a:ext cx="32175" cy="32475"/>
              </a:xfrm>
              <a:custGeom>
                <a:rect b="b" l="l" r="r" t="t"/>
                <a:pathLst>
                  <a:path extrusionOk="0" h="1299" w="1287">
                    <a:moveTo>
                      <a:pt x="489" y="1"/>
                    </a:moveTo>
                    <a:lnTo>
                      <a:pt x="489" y="501"/>
                    </a:lnTo>
                    <a:lnTo>
                      <a:pt x="1" y="656"/>
                    </a:lnTo>
                    <a:lnTo>
                      <a:pt x="489" y="811"/>
                    </a:lnTo>
                    <a:lnTo>
                      <a:pt x="489" y="1299"/>
                    </a:lnTo>
                    <a:lnTo>
                      <a:pt x="799" y="906"/>
                    </a:lnTo>
                    <a:lnTo>
                      <a:pt x="1287" y="1061"/>
                    </a:lnTo>
                    <a:lnTo>
                      <a:pt x="989" y="656"/>
                    </a:lnTo>
                    <a:lnTo>
                      <a:pt x="1287" y="251"/>
                    </a:lnTo>
                    <a:lnTo>
                      <a:pt x="799" y="406"/>
                    </a:lnTo>
                    <a:lnTo>
                      <a:pt x="48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9" name="Google Shape;8669;p34"/>
              <p:cNvSpPr/>
              <p:nvPr/>
            </p:nvSpPr>
            <p:spPr>
              <a:xfrm>
                <a:off x="1724025" y="3057950"/>
                <a:ext cx="32450" cy="32775"/>
              </a:xfrm>
              <a:custGeom>
                <a:rect b="b" l="l" r="r" t="t"/>
                <a:pathLst>
                  <a:path extrusionOk="0" h="1311" w="1298">
                    <a:moveTo>
                      <a:pt x="500" y="0"/>
                    </a:moveTo>
                    <a:lnTo>
                      <a:pt x="500" y="500"/>
                    </a:lnTo>
                    <a:lnTo>
                      <a:pt x="0" y="655"/>
                    </a:lnTo>
                    <a:lnTo>
                      <a:pt x="500" y="810"/>
                    </a:lnTo>
                    <a:lnTo>
                      <a:pt x="500" y="1310"/>
                    </a:lnTo>
                    <a:lnTo>
                      <a:pt x="810" y="905"/>
                    </a:lnTo>
                    <a:lnTo>
                      <a:pt x="1298" y="1060"/>
                    </a:lnTo>
                    <a:lnTo>
                      <a:pt x="988" y="655"/>
                    </a:lnTo>
                    <a:lnTo>
                      <a:pt x="1298" y="250"/>
                    </a:lnTo>
                    <a:lnTo>
                      <a:pt x="810" y="405"/>
                    </a:lnTo>
                    <a:lnTo>
                      <a:pt x="5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0" name="Google Shape;8670;p34"/>
              <p:cNvSpPr/>
              <p:nvPr/>
            </p:nvSpPr>
            <p:spPr>
              <a:xfrm>
                <a:off x="1903200" y="3678850"/>
                <a:ext cx="32175" cy="32475"/>
              </a:xfrm>
              <a:custGeom>
                <a:rect b="b" l="l" r="r" t="t"/>
                <a:pathLst>
                  <a:path extrusionOk="0" h="1299" w="1287">
                    <a:moveTo>
                      <a:pt x="489" y="1"/>
                    </a:moveTo>
                    <a:lnTo>
                      <a:pt x="489" y="501"/>
                    </a:lnTo>
                    <a:lnTo>
                      <a:pt x="1" y="656"/>
                    </a:lnTo>
                    <a:lnTo>
                      <a:pt x="489" y="810"/>
                    </a:lnTo>
                    <a:lnTo>
                      <a:pt x="489" y="1299"/>
                    </a:lnTo>
                    <a:lnTo>
                      <a:pt x="798" y="906"/>
                    </a:lnTo>
                    <a:lnTo>
                      <a:pt x="1286" y="1048"/>
                    </a:lnTo>
                    <a:lnTo>
                      <a:pt x="989" y="656"/>
                    </a:lnTo>
                    <a:lnTo>
                      <a:pt x="1286" y="251"/>
                    </a:lnTo>
                    <a:lnTo>
                      <a:pt x="798" y="406"/>
                    </a:lnTo>
                    <a:lnTo>
                      <a:pt x="48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1" name="Google Shape;8671;p34"/>
              <p:cNvSpPr/>
              <p:nvPr/>
            </p:nvSpPr>
            <p:spPr>
              <a:xfrm>
                <a:off x="1379325" y="3424650"/>
                <a:ext cx="7775" cy="6650"/>
              </a:xfrm>
              <a:custGeom>
                <a:rect b="b" l="l" r="r" t="t"/>
                <a:pathLst>
                  <a:path extrusionOk="0" h="266" w="311">
                    <a:moveTo>
                      <a:pt x="143" y="1"/>
                    </a:moveTo>
                    <a:cubicBezTo>
                      <a:pt x="72" y="1"/>
                      <a:pt x="1" y="60"/>
                      <a:pt x="1" y="132"/>
                    </a:cubicBezTo>
                    <a:cubicBezTo>
                      <a:pt x="1" y="213"/>
                      <a:pt x="66" y="266"/>
                      <a:pt x="135" y="266"/>
                    </a:cubicBezTo>
                    <a:cubicBezTo>
                      <a:pt x="167" y="266"/>
                      <a:pt x="200" y="254"/>
                      <a:pt x="227" y="227"/>
                    </a:cubicBezTo>
                    <a:cubicBezTo>
                      <a:pt x="310" y="144"/>
                      <a:pt x="251" y="13"/>
                      <a:pt x="1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2" name="Google Shape;8672;p34"/>
              <p:cNvSpPr/>
              <p:nvPr/>
            </p:nvSpPr>
            <p:spPr>
              <a:xfrm>
                <a:off x="1782650" y="3521700"/>
                <a:ext cx="7775" cy="6450"/>
              </a:xfrm>
              <a:custGeom>
                <a:rect b="b" l="l" r="r" t="t"/>
                <a:pathLst>
                  <a:path extrusionOk="0" h="258" w="311">
                    <a:moveTo>
                      <a:pt x="143" y="0"/>
                    </a:moveTo>
                    <a:cubicBezTo>
                      <a:pt x="60" y="0"/>
                      <a:pt x="1" y="48"/>
                      <a:pt x="1" y="131"/>
                    </a:cubicBezTo>
                    <a:cubicBezTo>
                      <a:pt x="1" y="206"/>
                      <a:pt x="70" y="258"/>
                      <a:pt x="141" y="258"/>
                    </a:cubicBezTo>
                    <a:cubicBezTo>
                      <a:pt x="171" y="258"/>
                      <a:pt x="202" y="248"/>
                      <a:pt x="227" y="226"/>
                    </a:cubicBezTo>
                    <a:cubicBezTo>
                      <a:pt x="310" y="143"/>
                      <a:pt x="251" y="0"/>
                      <a:pt x="14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3" name="Google Shape;8673;p34"/>
              <p:cNvSpPr/>
              <p:nvPr/>
            </p:nvSpPr>
            <p:spPr>
              <a:xfrm>
                <a:off x="1982375" y="3265125"/>
                <a:ext cx="7475" cy="6650"/>
              </a:xfrm>
              <a:custGeom>
                <a:rect b="b" l="l" r="r" t="t"/>
                <a:pathLst>
                  <a:path extrusionOk="0" h="266" w="299">
                    <a:moveTo>
                      <a:pt x="132" y="0"/>
                    </a:moveTo>
                    <a:cubicBezTo>
                      <a:pt x="60" y="0"/>
                      <a:pt x="1" y="60"/>
                      <a:pt x="1" y="131"/>
                    </a:cubicBezTo>
                    <a:cubicBezTo>
                      <a:pt x="1" y="212"/>
                      <a:pt x="61" y="265"/>
                      <a:pt x="126" y="265"/>
                    </a:cubicBezTo>
                    <a:cubicBezTo>
                      <a:pt x="156" y="265"/>
                      <a:pt x="188" y="253"/>
                      <a:pt x="215" y="226"/>
                    </a:cubicBezTo>
                    <a:cubicBezTo>
                      <a:pt x="298" y="143"/>
                      <a:pt x="251" y="0"/>
                      <a:pt x="13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4" name="Google Shape;8674;p34"/>
              <p:cNvSpPr/>
              <p:nvPr/>
            </p:nvSpPr>
            <p:spPr>
              <a:xfrm>
                <a:off x="1567150" y="3227300"/>
                <a:ext cx="7750" cy="6475"/>
              </a:xfrm>
              <a:custGeom>
                <a:rect b="b" l="l" r="r" t="t"/>
                <a:pathLst>
                  <a:path extrusionOk="0" h="259" w="310">
                    <a:moveTo>
                      <a:pt x="143" y="1"/>
                    </a:moveTo>
                    <a:cubicBezTo>
                      <a:pt x="72" y="1"/>
                      <a:pt x="0" y="61"/>
                      <a:pt x="0" y="132"/>
                    </a:cubicBezTo>
                    <a:cubicBezTo>
                      <a:pt x="0" y="207"/>
                      <a:pt x="70" y="258"/>
                      <a:pt x="140" y="258"/>
                    </a:cubicBezTo>
                    <a:cubicBezTo>
                      <a:pt x="171" y="258"/>
                      <a:pt x="201" y="249"/>
                      <a:pt x="227" y="227"/>
                    </a:cubicBezTo>
                    <a:cubicBezTo>
                      <a:pt x="310" y="144"/>
                      <a:pt x="250" y="1"/>
                      <a:pt x="1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5" name="Google Shape;8675;p34"/>
              <p:cNvSpPr/>
              <p:nvPr/>
            </p:nvSpPr>
            <p:spPr>
              <a:xfrm>
                <a:off x="1779375" y="3314800"/>
                <a:ext cx="14900" cy="12725"/>
              </a:xfrm>
              <a:custGeom>
                <a:rect b="b" l="l" r="r" t="t"/>
                <a:pathLst>
                  <a:path extrusionOk="0" h="509" w="596">
                    <a:moveTo>
                      <a:pt x="255" y="1"/>
                    </a:moveTo>
                    <a:cubicBezTo>
                      <a:pt x="121" y="1"/>
                      <a:pt x="12" y="115"/>
                      <a:pt x="1" y="251"/>
                    </a:cubicBezTo>
                    <a:cubicBezTo>
                      <a:pt x="1" y="404"/>
                      <a:pt x="125" y="508"/>
                      <a:pt x="258" y="508"/>
                    </a:cubicBezTo>
                    <a:cubicBezTo>
                      <a:pt x="322" y="508"/>
                      <a:pt x="387" y="484"/>
                      <a:pt x="441" y="430"/>
                    </a:cubicBezTo>
                    <a:cubicBezTo>
                      <a:pt x="596" y="275"/>
                      <a:pt x="501" y="1"/>
                      <a:pt x="274" y="1"/>
                    </a:cubicBezTo>
                    <a:cubicBezTo>
                      <a:pt x="268" y="1"/>
                      <a:pt x="261" y="1"/>
                      <a:pt x="25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6" name="Google Shape;8676;p34"/>
              <p:cNvSpPr/>
              <p:nvPr/>
            </p:nvSpPr>
            <p:spPr>
              <a:xfrm>
                <a:off x="1654350" y="4108075"/>
                <a:ext cx="32175" cy="32475"/>
              </a:xfrm>
              <a:custGeom>
                <a:rect b="b" l="l" r="r" t="t"/>
                <a:pathLst>
                  <a:path extrusionOk="0" h="1299" w="1287">
                    <a:moveTo>
                      <a:pt x="489" y="1"/>
                    </a:moveTo>
                    <a:lnTo>
                      <a:pt x="489" y="489"/>
                    </a:lnTo>
                    <a:lnTo>
                      <a:pt x="1" y="643"/>
                    </a:lnTo>
                    <a:lnTo>
                      <a:pt x="489" y="798"/>
                    </a:lnTo>
                    <a:lnTo>
                      <a:pt x="489" y="1298"/>
                    </a:lnTo>
                    <a:lnTo>
                      <a:pt x="799" y="893"/>
                    </a:lnTo>
                    <a:lnTo>
                      <a:pt x="1287" y="1048"/>
                    </a:lnTo>
                    <a:lnTo>
                      <a:pt x="989" y="643"/>
                    </a:lnTo>
                    <a:lnTo>
                      <a:pt x="1287" y="251"/>
                    </a:lnTo>
                    <a:lnTo>
                      <a:pt x="799" y="393"/>
                    </a:lnTo>
                    <a:lnTo>
                      <a:pt x="48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7" name="Google Shape;8677;p34"/>
              <p:cNvSpPr/>
              <p:nvPr/>
            </p:nvSpPr>
            <p:spPr>
              <a:xfrm>
                <a:off x="1129400" y="3853850"/>
                <a:ext cx="9350" cy="6600"/>
              </a:xfrm>
              <a:custGeom>
                <a:rect b="b" l="l" r="r" t="t"/>
                <a:pathLst>
                  <a:path extrusionOk="0" h="264" w="374">
                    <a:moveTo>
                      <a:pt x="166" y="0"/>
                    </a:moveTo>
                    <a:cubicBezTo>
                      <a:pt x="0" y="0"/>
                      <a:pt x="3" y="264"/>
                      <a:pt x="176" y="264"/>
                    </a:cubicBezTo>
                    <a:cubicBezTo>
                      <a:pt x="179" y="264"/>
                      <a:pt x="183" y="264"/>
                      <a:pt x="187" y="264"/>
                    </a:cubicBezTo>
                    <a:cubicBezTo>
                      <a:pt x="191" y="264"/>
                      <a:pt x="194" y="264"/>
                      <a:pt x="198" y="264"/>
                    </a:cubicBezTo>
                    <a:cubicBezTo>
                      <a:pt x="370" y="264"/>
                      <a:pt x="374" y="0"/>
                      <a:pt x="208" y="0"/>
                    </a:cubicBezTo>
                    <a:cubicBezTo>
                      <a:pt x="201" y="0"/>
                      <a:pt x="194" y="1"/>
                      <a:pt x="187" y="2"/>
                    </a:cubicBezTo>
                    <a:cubicBezTo>
                      <a:pt x="179" y="1"/>
                      <a:pt x="172" y="0"/>
                      <a:pt x="16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8" name="Google Shape;8678;p34"/>
              <p:cNvSpPr/>
              <p:nvPr/>
            </p:nvSpPr>
            <p:spPr>
              <a:xfrm>
                <a:off x="1533800" y="3950625"/>
                <a:ext cx="7775" cy="6650"/>
              </a:xfrm>
              <a:custGeom>
                <a:rect b="b" l="l" r="r" t="t"/>
                <a:pathLst>
                  <a:path extrusionOk="0" h="266" w="311">
                    <a:moveTo>
                      <a:pt x="144" y="0"/>
                    </a:moveTo>
                    <a:cubicBezTo>
                      <a:pt x="72" y="0"/>
                      <a:pt x="13" y="60"/>
                      <a:pt x="1" y="131"/>
                    </a:cubicBezTo>
                    <a:cubicBezTo>
                      <a:pt x="1" y="212"/>
                      <a:pt x="67" y="265"/>
                      <a:pt x="135" y="265"/>
                    </a:cubicBezTo>
                    <a:cubicBezTo>
                      <a:pt x="167" y="265"/>
                      <a:pt x="200" y="253"/>
                      <a:pt x="227" y="226"/>
                    </a:cubicBezTo>
                    <a:cubicBezTo>
                      <a:pt x="310" y="143"/>
                      <a:pt x="251" y="12"/>
                      <a:pt x="14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9" name="Google Shape;8679;p34"/>
              <p:cNvSpPr/>
              <p:nvPr/>
            </p:nvSpPr>
            <p:spPr>
              <a:xfrm>
                <a:off x="1733550" y="3694025"/>
                <a:ext cx="7450" cy="6675"/>
              </a:xfrm>
              <a:custGeom>
                <a:rect b="b" l="l" r="r" t="t"/>
                <a:pathLst>
                  <a:path extrusionOk="0" h="267" w="298">
                    <a:moveTo>
                      <a:pt x="131" y="1"/>
                    </a:moveTo>
                    <a:cubicBezTo>
                      <a:pt x="60" y="1"/>
                      <a:pt x="0" y="60"/>
                      <a:pt x="0" y="132"/>
                    </a:cubicBezTo>
                    <a:cubicBezTo>
                      <a:pt x="0" y="213"/>
                      <a:pt x="60" y="266"/>
                      <a:pt x="125" y="266"/>
                    </a:cubicBezTo>
                    <a:cubicBezTo>
                      <a:pt x="156" y="266"/>
                      <a:pt x="187" y="254"/>
                      <a:pt x="214" y="227"/>
                    </a:cubicBezTo>
                    <a:cubicBezTo>
                      <a:pt x="298" y="144"/>
                      <a:pt x="250" y="13"/>
                      <a:pt x="13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0" name="Google Shape;8680;p34"/>
              <p:cNvSpPr/>
              <p:nvPr/>
            </p:nvSpPr>
            <p:spPr>
              <a:xfrm>
                <a:off x="1318300" y="3656225"/>
                <a:ext cx="7775" cy="6650"/>
              </a:xfrm>
              <a:custGeom>
                <a:rect b="b" l="l" r="r" t="t"/>
                <a:pathLst>
                  <a:path extrusionOk="0" h="266" w="311">
                    <a:moveTo>
                      <a:pt x="144" y="1"/>
                    </a:moveTo>
                    <a:cubicBezTo>
                      <a:pt x="72" y="1"/>
                      <a:pt x="13" y="60"/>
                      <a:pt x="1" y="132"/>
                    </a:cubicBezTo>
                    <a:cubicBezTo>
                      <a:pt x="1" y="213"/>
                      <a:pt x="66" y="266"/>
                      <a:pt x="135" y="266"/>
                    </a:cubicBezTo>
                    <a:cubicBezTo>
                      <a:pt x="167" y="266"/>
                      <a:pt x="200" y="254"/>
                      <a:pt x="227" y="227"/>
                    </a:cubicBezTo>
                    <a:cubicBezTo>
                      <a:pt x="310" y="144"/>
                      <a:pt x="251" y="13"/>
                      <a:pt x="14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1" name="Google Shape;8681;p34"/>
              <p:cNvSpPr/>
              <p:nvPr/>
            </p:nvSpPr>
            <p:spPr>
              <a:xfrm>
                <a:off x="1530525" y="3743750"/>
                <a:ext cx="14925" cy="12800"/>
              </a:xfrm>
              <a:custGeom>
                <a:rect b="b" l="l" r="r" t="t"/>
                <a:pathLst>
                  <a:path extrusionOk="0" h="512" w="597">
                    <a:moveTo>
                      <a:pt x="275" y="0"/>
                    </a:moveTo>
                    <a:cubicBezTo>
                      <a:pt x="132" y="0"/>
                      <a:pt x="13" y="107"/>
                      <a:pt x="1" y="262"/>
                    </a:cubicBezTo>
                    <a:cubicBezTo>
                      <a:pt x="1" y="409"/>
                      <a:pt x="129" y="511"/>
                      <a:pt x="264" y="511"/>
                    </a:cubicBezTo>
                    <a:cubicBezTo>
                      <a:pt x="326" y="511"/>
                      <a:pt x="389" y="490"/>
                      <a:pt x="441" y="441"/>
                    </a:cubicBezTo>
                    <a:cubicBezTo>
                      <a:pt x="596" y="286"/>
                      <a:pt x="501" y="12"/>
                      <a:pt x="27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2" name="Google Shape;8682;p34"/>
              <p:cNvSpPr/>
              <p:nvPr/>
            </p:nvSpPr>
            <p:spPr>
              <a:xfrm>
                <a:off x="844725" y="3330900"/>
                <a:ext cx="31875" cy="33650"/>
              </a:xfrm>
              <a:custGeom>
                <a:rect b="b" l="l" r="r" t="t"/>
                <a:pathLst>
                  <a:path extrusionOk="0" h="1346" w="1275">
                    <a:moveTo>
                      <a:pt x="727" y="0"/>
                    </a:moveTo>
                    <a:lnTo>
                      <a:pt x="489" y="453"/>
                    </a:lnTo>
                    <a:lnTo>
                      <a:pt x="1" y="358"/>
                    </a:lnTo>
                    <a:lnTo>
                      <a:pt x="334" y="739"/>
                    </a:lnTo>
                    <a:lnTo>
                      <a:pt x="84" y="1191"/>
                    </a:lnTo>
                    <a:lnTo>
                      <a:pt x="84" y="1191"/>
                    </a:lnTo>
                    <a:lnTo>
                      <a:pt x="537" y="965"/>
                    </a:lnTo>
                    <a:lnTo>
                      <a:pt x="870" y="1346"/>
                    </a:lnTo>
                    <a:lnTo>
                      <a:pt x="822" y="834"/>
                    </a:lnTo>
                    <a:lnTo>
                      <a:pt x="1275" y="608"/>
                    </a:lnTo>
                    <a:lnTo>
                      <a:pt x="787" y="512"/>
                    </a:lnTo>
                    <a:lnTo>
                      <a:pt x="72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3" name="Google Shape;8683;p34"/>
              <p:cNvSpPr/>
              <p:nvPr/>
            </p:nvSpPr>
            <p:spPr>
              <a:xfrm>
                <a:off x="1221925" y="2868625"/>
                <a:ext cx="7700" cy="6600"/>
              </a:xfrm>
              <a:custGeom>
                <a:rect b="b" l="l" r="r" t="t"/>
                <a:pathLst>
                  <a:path extrusionOk="0" h="264" w="308">
                    <a:moveTo>
                      <a:pt x="174" y="0"/>
                    </a:moveTo>
                    <a:cubicBezTo>
                      <a:pt x="74" y="0"/>
                      <a:pt x="1" y="113"/>
                      <a:pt x="58" y="203"/>
                    </a:cubicBezTo>
                    <a:cubicBezTo>
                      <a:pt x="83" y="244"/>
                      <a:pt x="124" y="263"/>
                      <a:pt x="164" y="263"/>
                    </a:cubicBezTo>
                    <a:cubicBezTo>
                      <a:pt x="218" y="263"/>
                      <a:pt x="270" y="229"/>
                      <a:pt x="284" y="168"/>
                    </a:cubicBezTo>
                    <a:cubicBezTo>
                      <a:pt x="308" y="96"/>
                      <a:pt x="260" y="25"/>
                      <a:pt x="189" y="1"/>
                    </a:cubicBezTo>
                    <a:cubicBezTo>
                      <a:pt x="184" y="0"/>
                      <a:pt x="179" y="0"/>
                      <a:pt x="17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4" name="Google Shape;8684;p34"/>
              <p:cNvSpPr/>
              <p:nvPr/>
            </p:nvSpPr>
            <p:spPr>
              <a:xfrm>
                <a:off x="1048500" y="3245700"/>
                <a:ext cx="7900" cy="6350"/>
              </a:xfrm>
              <a:custGeom>
                <a:rect b="b" l="l" r="r" t="t"/>
                <a:pathLst>
                  <a:path extrusionOk="0" h="254" w="316">
                    <a:moveTo>
                      <a:pt x="166" y="0"/>
                    </a:moveTo>
                    <a:cubicBezTo>
                      <a:pt x="64" y="0"/>
                      <a:pt x="0" y="107"/>
                      <a:pt x="65" y="194"/>
                    </a:cubicBezTo>
                    <a:cubicBezTo>
                      <a:pt x="91" y="234"/>
                      <a:pt x="131" y="253"/>
                      <a:pt x="171" y="253"/>
                    </a:cubicBezTo>
                    <a:cubicBezTo>
                      <a:pt x="225" y="253"/>
                      <a:pt x="278" y="219"/>
                      <a:pt x="291" y="158"/>
                    </a:cubicBezTo>
                    <a:cubicBezTo>
                      <a:pt x="315" y="87"/>
                      <a:pt x="268" y="15"/>
                      <a:pt x="196" y="3"/>
                    </a:cubicBezTo>
                    <a:cubicBezTo>
                      <a:pt x="186" y="1"/>
                      <a:pt x="176" y="0"/>
                      <a:pt x="16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5" name="Google Shape;8685;p34"/>
              <p:cNvSpPr/>
              <p:nvPr/>
            </p:nvSpPr>
            <p:spPr>
              <a:xfrm>
                <a:off x="1261325" y="3491250"/>
                <a:ext cx="7900" cy="6350"/>
              </a:xfrm>
              <a:custGeom>
                <a:rect b="b" l="l" r="r" t="t"/>
                <a:pathLst>
                  <a:path extrusionOk="0" h="254" w="316">
                    <a:moveTo>
                      <a:pt x="166" y="1"/>
                    </a:moveTo>
                    <a:cubicBezTo>
                      <a:pt x="64" y="1"/>
                      <a:pt x="0" y="107"/>
                      <a:pt x="65" y="194"/>
                    </a:cubicBezTo>
                    <a:cubicBezTo>
                      <a:pt x="91" y="235"/>
                      <a:pt x="131" y="254"/>
                      <a:pt x="172" y="254"/>
                    </a:cubicBezTo>
                    <a:cubicBezTo>
                      <a:pt x="227" y="254"/>
                      <a:pt x="283" y="220"/>
                      <a:pt x="303" y="159"/>
                    </a:cubicBezTo>
                    <a:cubicBezTo>
                      <a:pt x="315" y="87"/>
                      <a:pt x="268" y="16"/>
                      <a:pt x="196" y="4"/>
                    </a:cubicBezTo>
                    <a:cubicBezTo>
                      <a:pt x="186" y="2"/>
                      <a:pt x="176" y="1"/>
                      <a:pt x="16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6" name="Google Shape;8686;p34"/>
              <p:cNvSpPr/>
              <p:nvPr/>
            </p:nvSpPr>
            <p:spPr>
              <a:xfrm>
                <a:off x="1378425" y="3091225"/>
                <a:ext cx="8525" cy="6925"/>
              </a:xfrm>
              <a:custGeom>
                <a:rect b="b" l="l" r="r" t="t"/>
                <a:pathLst>
                  <a:path extrusionOk="0" h="277" w="341">
                    <a:moveTo>
                      <a:pt x="186" y="0"/>
                    </a:moveTo>
                    <a:cubicBezTo>
                      <a:pt x="159" y="0"/>
                      <a:pt x="132" y="9"/>
                      <a:pt x="108" y="27"/>
                    </a:cubicBezTo>
                    <a:cubicBezTo>
                      <a:pt x="1" y="98"/>
                      <a:pt x="48" y="253"/>
                      <a:pt x="179" y="277"/>
                    </a:cubicBezTo>
                    <a:cubicBezTo>
                      <a:pt x="239" y="277"/>
                      <a:pt x="310" y="229"/>
                      <a:pt x="322" y="170"/>
                    </a:cubicBezTo>
                    <a:cubicBezTo>
                      <a:pt x="340" y="72"/>
                      <a:pt x="265" y="0"/>
                      <a:pt x="18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7" name="Google Shape;8687;p34"/>
              <p:cNvSpPr/>
              <p:nvPr/>
            </p:nvSpPr>
            <p:spPr>
              <a:xfrm>
                <a:off x="1244750" y="3281925"/>
                <a:ext cx="14950" cy="12700"/>
              </a:xfrm>
              <a:custGeom>
                <a:rect b="b" l="l" r="r" t="t"/>
                <a:pathLst>
                  <a:path extrusionOk="0" h="508" w="598">
                    <a:moveTo>
                      <a:pt x="313" y="1"/>
                    </a:moveTo>
                    <a:cubicBezTo>
                      <a:pt x="120" y="1"/>
                      <a:pt x="0" y="214"/>
                      <a:pt x="109" y="388"/>
                    </a:cubicBezTo>
                    <a:cubicBezTo>
                      <a:pt x="160" y="469"/>
                      <a:pt x="241" y="507"/>
                      <a:pt x="321" y="507"/>
                    </a:cubicBezTo>
                    <a:cubicBezTo>
                      <a:pt x="429" y="507"/>
                      <a:pt x="534" y="439"/>
                      <a:pt x="562" y="316"/>
                    </a:cubicBezTo>
                    <a:cubicBezTo>
                      <a:pt x="597" y="173"/>
                      <a:pt x="502" y="31"/>
                      <a:pt x="371" y="7"/>
                    </a:cubicBezTo>
                    <a:cubicBezTo>
                      <a:pt x="351" y="3"/>
                      <a:pt x="332" y="1"/>
                      <a:pt x="31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88" name="Google Shape;8688;p34"/>
            <p:cNvGrpSpPr/>
            <p:nvPr/>
          </p:nvGrpSpPr>
          <p:grpSpPr>
            <a:xfrm rot="3599956">
              <a:off x="-872051" y="-905057"/>
              <a:ext cx="3916489" cy="3378051"/>
              <a:chOff x="780450" y="1002925"/>
              <a:chExt cx="3916575" cy="3378125"/>
            </a:xfrm>
          </p:grpSpPr>
          <p:sp>
            <p:nvSpPr>
              <p:cNvPr id="8689" name="Google Shape;8689;p34"/>
              <p:cNvSpPr/>
              <p:nvPr/>
            </p:nvSpPr>
            <p:spPr>
              <a:xfrm>
                <a:off x="2544350" y="2278100"/>
                <a:ext cx="32175" cy="32450"/>
              </a:xfrm>
              <a:custGeom>
                <a:rect b="b" l="l" r="r" t="t"/>
                <a:pathLst>
                  <a:path extrusionOk="0" h="1298" w="1287">
                    <a:moveTo>
                      <a:pt x="489" y="0"/>
                    </a:moveTo>
                    <a:lnTo>
                      <a:pt x="489" y="500"/>
                    </a:lnTo>
                    <a:lnTo>
                      <a:pt x="1" y="643"/>
                    </a:lnTo>
                    <a:lnTo>
                      <a:pt x="489" y="798"/>
                    </a:lnTo>
                    <a:lnTo>
                      <a:pt x="489" y="1298"/>
                    </a:lnTo>
                    <a:lnTo>
                      <a:pt x="798" y="893"/>
                    </a:lnTo>
                    <a:lnTo>
                      <a:pt x="1287" y="1048"/>
                    </a:lnTo>
                    <a:lnTo>
                      <a:pt x="989" y="643"/>
                    </a:lnTo>
                    <a:lnTo>
                      <a:pt x="1287" y="250"/>
                    </a:lnTo>
                    <a:lnTo>
                      <a:pt x="798" y="405"/>
                    </a:lnTo>
                    <a:lnTo>
                      <a:pt x="4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0" name="Google Shape;8690;p34"/>
              <p:cNvSpPr/>
              <p:nvPr/>
            </p:nvSpPr>
            <p:spPr>
              <a:xfrm>
                <a:off x="3345350" y="2331075"/>
                <a:ext cx="32175" cy="32475"/>
              </a:xfrm>
              <a:custGeom>
                <a:rect b="b" l="l" r="r" t="t"/>
                <a:pathLst>
                  <a:path extrusionOk="0" h="1299" w="1287">
                    <a:moveTo>
                      <a:pt x="489" y="0"/>
                    </a:moveTo>
                    <a:lnTo>
                      <a:pt x="489" y="500"/>
                    </a:lnTo>
                    <a:lnTo>
                      <a:pt x="0" y="655"/>
                    </a:lnTo>
                    <a:lnTo>
                      <a:pt x="489" y="798"/>
                    </a:lnTo>
                    <a:lnTo>
                      <a:pt x="489" y="1298"/>
                    </a:lnTo>
                    <a:lnTo>
                      <a:pt x="798" y="893"/>
                    </a:lnTo>
                    <a:lnTo>
                      <a:pt x="1286" y="1048"/>
                    </a:lnTo>
                    <a:lnTo>
                      <a:pt x="1286" y="1048"/>
                    </a:lnTo>
                    <a:lnTo>
                      <a:pt x="989" y="655"/>
                    </a:lnTo>
                    <a:lnTo>
                      <a:pt x="1286" y="250"/>
                    </a:lnTo>
                    <a:lnTo>
                      <a:pt x="798" y="405"/>
                    </a:lnTo>
                    <a:lnTo>
                      <a:pt x="4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1" name="Google Shape;8691;p34"/>
              <p:cNvSpPr/>
              <p:nvPr/>
            </p:nvSpPr>
            <p:spPr>
              <a:xfrm>
                <a:off x="2592275" y="1497050"/>
                <a:ext cx="32175" cy="32450"/>
              </a:xfrm>
              <a:custGeom>
                <a:rect b="b" l="l" r="r" t="t"/>
                <a:pathLst>
                  <a:path extrusionOk="0" h="1298" w="1287">
                    <a:moveTo>
                      <a:pt x="489" y="0"/>
                    </a:moveTo>
                    <a:lnTo>
                      <a:pt x="489" y="500"/>
                    </a:lnTo>
                    <a:lnTo>
                      <a:pt x="1" y="655"/>
                    </a:lnTo>
                    <a:lnTo>
                      <a:pt x="489" y="798"/>
                    </a:lnTo>
                    <a:lnTo>
                      <a:pt x="489" y="1298"/>
                    </a:lnTo>
                    <a:lnTo>
                      <a:pt x="798" y="893"/>
                    </a:lnTo>
                    <a:lnTo>
                      <a:pt x="1286" y="1048"/>
                    </a:lnTo>
                    <a:lnTo>
                      <a:pt x="989" y="655"/>
                    </a:lnTo>
                    <a:lnTo>
                      <a:pt x="1286" y="250"/>
                    </a:lnTo>
                    <a:lnTo>
                      <a:pt x="798" y="405"/>
                    </a:lnTo>
                    <a:lnTo>
                      <a:pt x="4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2" name="Google Shape;8692;p34"/>
              <p:cNvSpPr/>
              <p:nvPr/>
            </p:nvSpPr>
            <p:spPr>
              <a:xfrm>
                <a:off x="3361425" y="1920600"/>
                <a:ext cx="32475" cy="32475"/>
              </a:xfrm>
              <a:custGeom>
                <a:rect b="b" l="l" r="r" t="t"/>
                <a:pathLst>
                  <a:path extrusionOk="0" h="1299" w="1299">
                    <a:moveTo>
                      <a:pt x="488" y="1"/>
                    </a:moveTo>
                    <a:lnTo>
                      <a:pt x="488" y="501"/>
                    </a:lnTo>
                    <a:lnTo>
                      <a:pt x="0" y="656"/>
                    </a:lnTo>
                    <a:lnTo>
                      <a:pt x="488" y="798"/>
                    </a:lnTo>
                    <a:lnTo>
                      <a:pt x="488" y="1298"/>
                    </a:lnTo>
                    <a:lnTo>
                      <a:pt x="798" y="894"/>
                    </a:lnTo>
                    <a:lnTo>
                      <a:pt x="1298" y="1048"/>
                    </a:lnTo>
                    <a:lnTo>
                      <a:pt x="989" y="656"/>
                    </a:lnTo>
                    <a:lnTo>
                      <a:pt x="1298" y="251"/>
                    </a:lnTo>
                    <a:lnTo>
                      <a:pt x="798" y="405"/>
                    </a:lnTo>
                    <a:lnTo>
                      <a:pt x="48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3" name="Google Shape;8693;p34"/>
              <p:cNvSpPr/>
              <p:nvPr/>
            </p:nvSpPr>
            <p:spPr>
              <a:xfrm>
                <a:off x="1761525" y="2082225"/>
                <a:ext cx="32450" cy="32475"/>
              </a:xfrm>
              <a:custGeom>
                <a:rect b="b" l="l" r="r" t="t"/>
                <a:pathLst>
                  <a:path extrusionOk="0" h="1299" w="1298">
                    <a:moveTo>
                      <a:pt x="500" y="1"/>
                    </a:moveTo>
                    <a:lnTo>
                      <a:pt x="500" y="489"/>
                    </a:lnTo>
                    <a:lnTo>
                      <a:pt x="0" y="644"/>
                    </a:lnTo>
                    <a:lnTo>
                      <a:pt x="500" y="798"/>
                    </a:lnTo>
                    <a:lnTo>
                      <a:pt x="500" y="1299"/>
                    </a:lnTo>
                    <a:lnTo>
                      <a:pt x="798" y="894"/>
                    </a:lnTo>
                    <a:lnTo>
                      <a:pt x="1298" y="1048"/>
                    </a:lnTo>
                    <a:lnTo>
                      <a:pt x="988" y="644"/>
                    </a:lnTo>
                    <a:lnTo>
                      <a:pt x="1298" y="251"/>
                    </a:lnTo>
                    <a:lnTo>
                      <a:pt x="1298" y="251"/>
                    </a:lnTo>
                    <a:lnTo>
                      <a:pt x="798" y="394"/>
                    </a:lnTo>
                    <a:lnTo>
                      <a:pt x="50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4" name="Google Shape;8694;p34"/>
              <p:cNvSpPr/>
              <p:nvPr/>
            </p:nvSpPr>
            <p:spPr>
              <a:xfrm>
                <a:off x="1647825" y="2529000"/>
                <a:ext cx="32450" cy="32475"/>
              </a:xfrm>
              <a:custGeom>
                <a:rect b="b" l="l" r="r" t="t"/>
                <a:pathLst>
                  <a:path extrusionOk="0" h="1299" w="1298">
                    <a:moveTo>
                      <a:pt x="500" y="1"/>
                    </a:moveTo>
                    <a:lnTo>
                      <a:pt x="500" y="489"/>
                    </a:lnTo>
                    <a:lnTo>
                      <a:pt x="0" y="644"/>
                    </a:lnTo>
                    <a:lnTo>
                      <a:pt x="500" y="799"/>
                    </a:lnTo>
                    <a:lnTo>
                      <a:pt x="500" y="1299"/>
                    </a:lnTo>
                    <a:lnTo>
                      <a:pt x="798" y="894"/>
                    </a:lnTo>
                    <a:lnTo>
                      <a:pt x="1298" y="1049"/>
                    </a:lnTo>
                    <a:lnTo>
                      <a:pt x="1298" y="1049"/>
                    </a:lnTo>
                    <a:lnTo>
                      <a:pt x="988" y="644"/>
                    </a:lnTo>
                    <a:lnTo>
                      <a:pt x="1298" y="251"/>
                    </a:lnTo>
                    <a:lnTo>
                      <a:pt x="798" y="394"/>
                    </a:lnTo>
                    <a:lnTo>
                      <a:pt x="50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5" name="Google Shape;8695;p34"/>
              <p:cNvSpPr/>
              <p:nvPr/>
            </p:nvSpPr>
            <p:spPr>
              <a:xfrm>
                <a:off x="780450" y="2377800"/>
                <a:ext cx="32175" cy="32775"/>
              </a:xfrm>
              <a:custGeom>
                <a:rect b="b" l="l" r="r" t="t"/>
                <a:pathLst>
                  <a:path extrusionOk="0" h="1311" w="1287">
                    <a:moveTo>
                      <a:pt x="488" y="1"/>
                    </a:moveTo>
                    <a:lnTo>
                      <a:pt x="488" y="501"/>
                    </a:lnTo>
                    <a:lnTo>
                      <a:pt x="0" y="655"/>
                    </a:lnTo>
                    <a:lnTo>
                      <a:pt x="488" y="810"/>
                    </a:lnTo>
                    <a:lnTo>
                      <a:pt x="488" y="1310"/>
                    </a:lnTo>
                    <a:lnTo>
                      <a:pt x="798" y="905"/>
                    </a:lnTo>
                    <a:lnTo>
                      <a:pt x="1286" y="1060"/>
                    </a:lnTo>
                    <a:lnTo>
                      <a:pt x="988" y="655"/>
                    </a:lnTo>
                    <a:lnTo>
                      <a:pt x="1286" y="251"/>
                    </a:lnTo>
                    <a:lnTo>
                      <a:pt x="798" y="405"/>
                    </a:lnTo>
                    <a:lnTo>
                      <a:pt x="48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6" name="Google Shape;8696;p34"/>
              <p:cNvSpPr/>
              <p:nvPr/>
            </p:nvSpPr>
            <p:spPr>
              <a:xfrm>
                <a:off x="2243125" y="2420375"/>
                <a:ext cx="32175" cy="32450"/>
              </a:xfrm>
              <a:custGeom>
                <a:rect b="b" l="l" r="r" t="t"/>
                <a:pathLst>
                  <a:path extrusionOk="0" h="1298" w="1287">
                    <a:moveTo>
                      <a:pt x="489" y="0"/>
                    </a:moveTo>
                    <a:lnTo>
                      <a:pt x="489" y="500"/>
                    </a:lnTo>
                    <a:lnTo>
                      <a:pt x="1" y="655"/>
                    </a:lnTo>
                    <a:lnTo>
                      <a:pt x="489" y="810"/>
                    </a:lnTo>
                    <a:lnTo>
                      <a:pt x="489" y="1298"/>
                    </a:lnTo>
                    <a:lnTo>
                      <a:pt x="798" y="905"/>
                    </a:lnTo>
                    <a:lnTo>
                      <a:pt x="1286" y="1060"/>
                    </a:lnTo>
                    <a:lnTo>
                      <a:pt x="989" y="655"/>
                    </a:lnTo>
                    <a:lnTo>
                      <a:pt x="1286" y="250"/>
                    </a:lnTo>
                    <a:lnTo>
                      <a:pt x="1286" y="250"/>
                    </a:lnTo>
                    <a:lnTo>
                      <a:pt x="798" y="405"/>
                    </a:lnTo>
                    <a:lnTo>
                      <a:pt x="4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7" name="Google Shape;8697;p34"/>
              <p:cNvSpPr/>
              <p:nvPr/>
            </p:nvSpPr>
            <p:spPr>
              <a:xfrm>
                <a:off x="3166450" y="3111225"/>
                <a:ext cx="32475" cy="32475"/>
              </a:xfrm>
              <a:custGeom>
                <a:rect b="b" l="l" r="r" t="t"/>
                <a:pathLst>
                  <a:path extrusionOk="0" h="1299" w="1299">
                    <a:moveTo>
                      <a:pt x="501" y="1"/>
                    </a:moveTo>
                    <a:lnTo>
                      <a:pt x="501" y="501"/>
                    </a:lnTo>
                    <a:lnTo>
                      <a:pt x="1" y="643"/>
                    </a:lnTo>
                    <a:lnTo>
                      <a:pt x="501" y="798"/>
                    </a:lnTo>
                    <a:lnTo>
                      <a:pt x="501" y="1298"/>
                    </a:lnTo>
                    <a:lnTo>
                      <a:pt x="798" y="894"/>
                    </a:lnTo>
                    <a:lnTo>
                      <a:pt x="1298" y="1048"/>
                    </a:lnTo>
                    <a:lnTo>
                      <a:pt x="1298" y="1048"/>
                    </a:lnTo>
                    <a:lnTo>
                      <a:pt x="989" y="643"/>
                    </a:lnTo>
                    <a:lnTo>
                      <a:pt x="1298" y="251"/>
                    </a:lnTo>
                    <a:lnTo>
                      <a:pt x="798" y="405"/>
                    </a:lnTo>
                    <a:lnTo>
                      <a:pt x="50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8" name="Google Shape;8698;p34"/>
              <p:cNvSpPr/>
              <p:nvPr/>
            </p:nvSpPr>
            <p:spPr>
              <a:xfrm>
                <a:off x="3302475" y="3978300"/>
                <a:ext cx="32175" cy="32475"/>
              </a:xfrm>
              <a:custGeom>
                <a:rect b="b" l="l" r="r" t="t"/>
                <a:pathLst>
                  <a:path extrusionOk="0" h="1299" w="1287">
                    <a:moveTo>
                      <a:pt x="489" y="0"/>
                    </a:moveTo>
                    <a:lnTo>
                      <a:pt x="489" y="500"/>
                    </a:lnTo>
                    <a:lnTo>
                      <a:pt x="1" y="655"/>
                    </a:lnTo>
                    <a:lnTo>
                      <a:pt x="489" y="810"/>
                    </a:lnTo>
                    <a:lnTo>
                      <a:pt x="489" y="1298"/>
                    </a:lnTo>
                    <a:lnTo>
                      <a:pt x="799" y="893"/>
                    </a:lnTo>
                    <a:lnTo>
                      <a:pt x="1287" y="1048"/>
                    </a:lnTo>
                    <a:lnTo>
                      <a:pt x="989" y="655"/>
                    </a:lnTo>
                    <a:lnTo>
                      <a:pt x="1287" y="250"/>
                    </a:lnTo>
                    <a:lnTo>
                      <a:pt x="799" y="405"/>
                    </a:lnTo>
                    <a:lnTo>
                      <a:pt x="4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9" name="Google Shape;8699;p34"/>
              <p:cNvSpPr/>
              <p:nvPr/>
            </p:nvSpPr>
            <p:spPr>
              <a:xfrm>
                <a:off x="2336000" y="3689575"/>
                <a:ext cx="32475" cy="32475"/>
              </a:xfrm>
              <a:custGeom>
                <a:rect b="b" l="l" r="r" t="t"/>
                <a:pathLst>
                  <a:path extrusionOk="0" h="1299" w="1299">
                    <a:moveTo>
                      <a:pt x="500" y="0"/>
                    </a:moveTo>
                    <a:lnTo>
                      <a:pt x="500" y="489"/>
                    </a:lnTo>
                    <a:lnTo>
                      <a:pt x="0" y="643"/>
                    </a:lnTo>
                    <a:lnTo>
                      <a:pt x="500" y="798"/>
                    </a:lnTo>
                    <a:lnTo>
                      <a:pt x="500" y="1298"/>
                    </a:lnTo>
                    <a:lnTo>
                      <a:pt x="798" y="893"/>
                    </a:lnTo>
                    <a:lnTo>
                      <a:pt x="1298" y="1048"/>
                    </a:lnTo>
                    <a:lnTo>
                      <a:pt x="988" y="643"/>
                    </a:lnTo>
                    <a:lnTo>
                      <a:pt x="1298" y="238"/>
                    </a:lnTo>
                    <a:lnTo>
                      <a:pt x="798" y="393"/>
                    </a:lnTo>
                    <a:lnTo>
                      <a:pt x="5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0" name="Google Shape;8700;p34"/>
              <p:cNvSpPr/>
              <p:nvPr/>
            </p:nvSpPr>
            <p:spPr>
              <a:xfrm>
                <a:off x="2560425" y="3143675"/>
                <a:ext cx="32475" cy="32475"/>
              </a:xfrm>
              <a:custGeom>
                <a:rect b="b" l="l" r="r" t="t"/>
                <a:pathLst>
                  <a:path extrusionOk="0" h="1299" w="1299">
                    <a:moveTo>
                      <a:pt x="501" y="0"/>
                    </a:moveTo>
                    <a:lnTo>
                      <a:pt x="501" y="488"/>
                    </a:lnTo>
                    <a:lnTo>
                      <a:pt x="1" y="643"/>
                    </a:lnTo>
                    <a:lnTo>
                      <a:pt x="501" y="798"/>
                    </a:lnTo>
                    <a:lnTo>
                      <a:pt x="501" y="1298"/>
                    </a:lnTo>
                    <a:lnTo>
                      <a:pt x="798" y="893"/>
                    </a:lnTo>
                    <a:lnTo>
                      <a:pt x="1298" y="1048"/>
                    </a:lnTo>
                    <a:lnTo>
                      <a:pt x="989" y="643"/>
                    </a:lnTo>
                    <a:lnTo>
                      <a:pt x="1298" y="250"/>
                    </a:lnTo>
                    <a:lnTo>
                      <a:pt x="1298" y="250"/>
                    </a:lnTo>
                    <a:lnTo>
                      <a:pt x="798" y="405"/>
                    </a:lnTo>
                    <a:lnTo>
                      <a:pt x="50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1" name="Google Shape;8701;p34"/>
              <p:cNvSpPr/>
              <p:nvPr/>
            </p:nvSpPr>
            <p:spPr>
              <a:xfrm>
                <a:off x="1914525" y="1848875"/>
                <a:ext cx="32450" cy="32475"/>
              </a:xfrm>
              <a:custGeom>
                <a:rect b="b" l="l" r="r" t="t"/>
                <a:pathLst>
                  <a:path extrusionOk="0" h="1299" w="1298">
                    <a:moveTo>
                      <a:pt x="500" y="0"/>
                    </a:moveTo>
                    <a:lnTo>
                      <a:pt x="500" y="500"/>
                    </a:lnTo>
                    <a:lnTo>
                      <a:pt x="0" y="643"/>
                    </a:lnTo>
                    <a:lnTo>
                      <a:pt x="500" y="798"/>
                    </a:lnTo>
                    <a:lnTo>
                      <a:pt x="500" y="1298"/>
                    </a:lnTo>
                    <a:lnTo>
                      <a:pt x="810" y="893"/>
                    </a:lnTo>
                    <a:lnTo>
                      <a:pt x="1298" y="1048"/>
                    </a:lnTo>
                    <a:lnTo>
                      <a:pt x="988" y="643"/>
                    </a:lnTo>
                    <a:lnTo>
                      <a:pt x="1298" y="250"/>
                    </a:lnTo>
                    <a:lnTo>
                      <a:pt x="810" y="405"/>
                    </a:lnTo>
                    <a:lnTo>
                      <a:pt x="5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2" name="Google Shape;8702;p34"/>
              <p:cNvSpPr/>
              <p:nvPr/>
            </p:nvSpPr>
            <p:spPr>
              <a:xfrm>
                <a:off x="2360400" y="1131825"/>
                <a:ext cx="32475" cy="32450"/>
              </a:xfrm>
              <a:custGeom>
                <a:rect b="b" l="l" r="r" t="t"/>
                <a:pathLst>
                  <a:path extrusionOk="0" h="1298" w="1299">
                    <a:moveTo>
                      <a:pt x="501" y="0"/>
                    </a:moveTo>
                    <a:lnTo>
                      <a:pt x="501" y="500"/>
                    </a:lnTo>
                    <a:lnTo>
                      <a:pt x="1" y="655"/>
                    </a:lnTo>
                    <a:lnTo>
                      <a:pt x="501" y="798"/>
                    </a:lnTo>
                    <a:lnTo>
                      <a:pt x="501" y="1298"/>
                    </a:lnTo>
                    <a:lnTo>
                      <a:pt x="798" y="893"/>
                    </a:lnTo>
                    <a:lnTo>
                      <a:pt x="1298" y="1048"/>
                    </a:lnTo>
                    <a:lnTo>
                      <a:pt x="989" y="655"/>
                    </a:lnTo>
                    <a:lnTo>
                      <a:pt x="1298" y="250"/>
                    </a:lnTo>
                    <a:lnTo>
                      <a:pt x="798" y="405"/>
                    </a:lnTo>
                    <a:lnTo>
                      <a:pt x="50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3" name="Google Shape;8703;p34"/>
              <p:cNvSpPr/>
              <p:nvPr/>
            </p:nvSpPr>
            <p:spPr>
              <a:xfrm>
                <a:off x="2275275" y="2911200"/>
                <a:ext cx="32475" cy="32475"/>
              </a:xfrm>
              <a:custGeom>
                <a:rect b="b" l="l" r="r" t="t"/>
                <a:pathLst>
                  <a:path extrusionOk="0" h="1299" w="1299">
                    <a:moveTo>
                      <a:pt x="500" y="1"/>
                    </a:moveTo>
                    <a:lnTo>
                      <a:pt x="500" y="501"/>
                    </a:lnTo>
                    <a:lnTo>
                      <a:pt x="0" y="644"/>
                    </a:lnTo>
                    <a:lnTo>
                      <a:pt x="500" y="798"/>
                    </a:lnTo>
                    <a:lnTo>
                      <a:pt x="500" y="1298"/>
                    </a:lnTo>
                    <a:lnTo>
                      <a:pt x="798" y="894"/>
                    </a:lnTo>
                    <a:lnTo>
                      <a:pt x="1298" y="1048"/>
                    </a:lnTo>
                    <a:lnTo>
                      <a:pt x="989" y="644"/>
                    </a:lnTo>
                    <a:lnTo>
                      <a:pt x="1298" y="251"/>
                    </a:lnTo>
                    <a:lnTo>
                      <a:pt x="1298" y="251"/>
                    </a:lnTo>
                    <a:lnTo>
                      <a:pt x="798" y="393"/>
                    </a:lnTo>
                    <a:lnTo>
                      <a:pt x="50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4" name="Google Shape;8704;p34"/>
              <p:cNvSpPr/>
              <p:nvPr/>
            </p:nvSpPr>
            <p:spPr>
              <a:xfrm>
                <a:off x="2544350" y="3918175"/>
                <a:ext cx="32175" cy="32475"/>
              </a:xfrm>
              <a:custGeom>
                <a:rect b="b" l="l" r="r" t="t"/>
                <a:pathLst>
                  <a:path extrusionOk="0" h="1299" w="1287">
                    <a:moveTo>
                      <a:pt x="489" y="0"/>
                    </a:moveTo>
                    <a:lnTo>
                      <a:pt x="489" y="500"/>
                    </a:lnTo>
                    <a:lnTo>
                      <a:pt x="1" y="655"/>
                    </a:lnTo>
                    <a:lnTo>
                      <a:pt x="489" y="810"/>
                    </a:lnTo>
                    <a:lnTo>
                      <a:pt x="489" y="1298"/>
                    </a:lnTo>
                    <a:lnTo>
                      <a:pt x="798" y="905"/>
                    </a:lnTo>
                    <a:lnTo>
                      <a:pt x="1287" y="1048"/>
                    </a:lnTo>
                    <a:lnTo>
                      <a:pt x="989" y="655"/>
                    </a:lnTo>
                    <a:lnTo>
                      <a:pt x="1287" y="250"/>
                    </a:lnTo>
                    <a:lnTo>
                      <a:pt x="798" y="405"/>
                    </a:lnTo>
                    <a:lnTo>
                      <a:pt x="4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5" name="Google Shape;8705;p34"/>
              <p:cNvSpPr/>
              <p:nvPr/>
            </p:nvSpPr>
            <p:spPr>
              <a:xfrm>
                <a:off x="2670850" y="2694200"/>
                <a:ext cx="32175" cy="32475"/>
              </a:xfrm>
              <a:custGeom>
                <a:rect b="b" l="l" r="r" t="t"/>
                <a:pathLst>
                  <a:path extrusionOk="0" h="1299" w="1287">
                    <a:moveTo>
                      <a:pt x="489" y="1"/>
                    </a:moveTo>
                    <a:lnTo>
                      <a:pt x="489" y="489"/>
                    </a:lnTo>
                    <a:lnTo>
                      <a:pt x="1" y="644"/>
                    </a:lnTo>
                    <a:lnTo>
                      <a:pt x="489" y="799"/>
                    </a:lnTo>
                    <a:lnTo>
                      <a:pt x="489" y="1299"/>
                    </a:lnTo>
                    <a:lnTo>
                      <a:pt x="799" y="894"/>
                    </a:lnTo>
                    <a:lnTo>
                      <a:pt x="1287" y="1049"/>
                    </a:lnTo>
                    <a:lnTo>
                      <a:pt x="1287" y="1049"/>
                    </a:lnTo>
                    <a:lnTo>
                      <a:pt x="989" y="644"/>
                    </a:lnTo>
                    <a:lnTo>
                      <a:pt x="1287" y="251"/>
                    </a:lnTo>
                    <a:lnTo>
                      <a:pt x="799" y="394"/>
                    </a:lnTo>
                    <a:lnTo>
                      <a:pt x="48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6" name="Google Shape;8706;p34"/>
              <p:cNvSpPr/>
              <p:nvPr/>
            </p:nvSpPr>
            <p:spPr>
              <a:xfrm>
                <a:off x="2745875" y="1821775"/>
                <a:ext cx="32450" cy="32475"/>
              </a:xfrm>
              <a:custGeom>
                <a:rect b="b" l="l" r="r" t="t"/>
                <a:pathLst>
                  <a:path extrusionOk="0" h="1299" w="1298">
                    <a:moveTo>
                      <a:pt x="500" y="1"/>
                    </a:moveTo>
                    <a:lnTo>
                      <a:pt x="500" y="489"/>
                    </a:lnTo>
                    <a:lnTo>
                      <a:pt x="0" y="644"/>
                    </a:lnTo>
                    <a:lnTo>
                      <a:pt x="500" y="799"/>
                    </a:lnTo>
                    <a:lnTo>
                      <a:pt x="500" y="1299"/>
                    </a:lnTo>
                    <a:lnTo>
                      <a:pt x="810" y="894"/>
                    </a:lnTo>
                    <a:lnTo>
                      <a:pt x="1298" y="1049"/>
                    </a:lnTo>
                    <a:lnTo>
                      <a:pt x="988" y="644"/>
                    </a:lnTo>
                    <a:lnTo>
                      <a:pt x="1298" y="251"/>
                    </a:lnTo>
                    <a:lnTo>
                      <a:pt x="810" y="394"/>
                    </a:lnTo>
                    <a:lnTo>
                      <a:pt x="50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7" name="Google Shape;8707;p34"/>
              <p:cNvSpPr/>
              <p:nvPr/>
            </p:nvSpPr>
            <p:spPr>
              <a:xfrm>
                <a:off x="3651050" y="3127300"/>
                <a:ext cx="32450" cy="32475"/>
              </a:xfrm>
              <a:custGeom>
                <a:rect b="b" l="l" r="r" t="t"/>
                <a:pathLst>
                  <a:path extrusionOk="0" h="1299" w="1298">
                    <a:moveTo>
                      <a:pt x="488" y="0"/>
                    </a:moveTo>
                    <a:lnTo>
                      <a:pt x="488" y="501"/>
                    </a:lnTo>
                    <a:lnTo>
                      <a:pt x="0" y="655"/>
                    </a:lnTo>
                    <a:lnTo>
                      <a:pt x="488" y="810"/>
                    </a:lnTo>
                    <a:lnTo>
                      <a:pt x="488" y="1298"/>
                    </a:lnTo>
                    <a:lnTo>
                      <a:pt x="798" y="905"/>
                    </a:lnTo>
                    <a:lnTo>
                      <a:pt x="1298" y="1060"/>
                    </a:lnTo>
                    <a:lnTo>
                      <a:pt x="988" y="655"/>
                    </a:lnTo>
                    <a:lnTo>
                      <a:pt x="1298" y="251"/>
                    </a:lnTo>
                    <a:lnTo>
                      <a:pt x="798" y="405"/>
                    </a:lnTo>
                    <a:lnTo>
                      <a:pt x="48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8" name="Google Shape;8708;p34"/>
              <p:cNvSpPr/>
              <p:nvPr/>
            </p:nvSpPr>
            <p:spPr>
              <a:xfrm>
                <a:off x="4041275" y="2777250"/>
                <a:ext cx="32175" cy="32775"/>
              </a:xfrm>
              <a:custGeom>
                <a:rect b="b" l="l" r="r" t="t"/>
                <a:pathLst>
                  <a:path extrusionOk="0" h="1311" w="1287">
                    <a:moveTo>
                      <a:pt x="488" y="1"/>
                    </a:moveTo>
                    <a:lnTo>
                      <a:pt x="488" y="501"/>
                    </a:lnTo>
                    <a:lnTo>
                      <a:pt x="0" y="656"/>
                    </a:lnTo>
                    <a:lnTo>
                      <a:pt x="488" y="810"/>
                    </a:lnTo>
                    <a:lnTo>
                      <a:pt x="488" y="1310"/>
                    </a:lnTo>
                    <a:lnTo>
                      <a:pt x="798" y="906"/>
                    </a:lnTo>
                    <a:lnTo>
                      <a:pt x="1286" y="1060"/>
                    </a:lnTo>
                    <a:lnTo>
                      <a:pt x="988" y="656"/>
                    </a:lnTo>
                    <a:lnTo>
                      <a:pt x="1286" y="251"/>
                    </a:lnTo>
                    <a:lnTo>
                      <a:pt x="798" y="406"/>
                    </a:lnTo>
                    <a:lnTo>
                      <a:pt x="48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9" name="Google Shape;8709;p34"/>
              <p:cNvSpPr/>
              <p:nvPr/>
            </p:nvSpPr>
            <p:spPr>
              <a:xfrm>
                <a:off x="1419225" y="2245650"/>
                <a:ext cx="32450" cy="32475"/>
              </a:xfrm>
              <a:custGeom>
                <a:rect b="b" l="l" r="r" t="t"/>
                <a:pathLst>
                  <a:path extrusionOk="0" h="1299" w="1298">
                    <a:moveTo>
                      <a:pt x="500" y="0"/>
                    </a:moveTo>
                    <a:lnTo>
                      <a:pt x="500" y="500"/>
                    </a:lnTo>
                    <a:lnTo>
                      <a:pt x="0" y="655"/>
                    </a:lnTo>
                    <a:lnTo>
                      <a:pt x="500" y="810"/>
                    </a:lnTo>
                    <a:lnTo>
                      <a:pt x="500" y="1298"/>
                    </a:lnTo>
                    <a:lnTo>
                      <a:pt x="798" y="905"/>
                    </a:lnTo>
                    <a:lnTo>
                      <a:pt x="1298" y="1048"/>
                    </a:lnTo>
                    <a:lnTo>
                      <a:pt x="1298" y="1048"/>
                    </a:lnTo>
                    <a:lnTo>
                      <a:pt x="988" y="655"/>
                    </a:lnTo>
                    <a:lnTo>
                      <a:pt x="1298" y="250"/>
                    </a:lnTo>
                    <a:lnTo>
                      <a:pt x="798" y="405"/>
                    </a:lnTo>
                    <a:lnTo>
                      <a:pt x="5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0" name="Google Shape;8710;p34"/>
              <p:cNvSpPr/>
              <p:nvPr/>
            </p:nvSpPr>
            <p:spPr>
              <a:xfrm>
                <a:off x="3361425" y="3035625"/>
                <a:ext cx="32475" cy="32475"/>
              </a:xfrm>
              <a:custGeom>
                <a:rect b="b" l="l" r="r" t="t"/>
                <a:pathLst>
                  <a:path extrusionOk="0" h="1299" w="1299">
                    <a:moveTo>
                      <a:pt x="488" y="0"/>
                    </a:moveTo>
                    <a:lnTo>
                      <a:pt x="488" y="489"/>
                    </a:lnTo>
                    <a:lnTo>
                      <a:pt x="0" y="643"/>
                    </a:lnTo>
                    <a:lnTo>
                      <a:pt x="488" y="798"/>
                    </a:lnTo>
                    <a:lnTo>
                      <a:pt x="488" y="1298"/>
                    </a:lnTo>
                    <a:lnTo>
                      <a:pt x="798" y="893"/>
                    </a:lnTo>
                    <a:lnTo>
                      <a:pt x="1298" y="1048"/>
                    </a:lnTo>
                    <a:lnTo>
                      <a:pt x="989" y="643"/>
                    </a:lnTo>
                    <a:lnTo>
                      <a:pt x="1298" y="239"/>
                    </a:lnTo>
                    <a:lnTo>
                      <a:pt x="798" y="393"/>
                    </a:lnTo>
                    <a:lnTo>
                      <a:pt x="48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1" name="Google Shape;8711;p34"/>
              <p:cNvSpPr/>
              <p:nvPr/>
            </p:nvSpPr>
            <p:spPr>
              <a:xfrm>
                <a:off x="1792475" y="2761175"/>
                <a:ext cx="32175" cy="32475"/>
              </a:xfrm>
              <a:custGeom>
                <a:rect b="b" l="l" r="r" t="t"/>
                <a:pathLst>
                  <a:path extrusionOk="0" h="1299" w="1287">
                    <a:moveTo>
                      <a:pt x="489" y="1"/>
                    </a:moveTo>
                    <a:lnTo>
                      <a:pt x="489" y="501"/>
                    </a:lnTo>
                    <a:lnTo>
                      <a:pt x="0" y="644"/>
                    </a:lnTo>
                    <a:lnTo>
                      <a:pt x="489" y="799"/>
                    </a:lnTo>
                    <a:lnTo>
                      <a:pt x="489" y="1299"/>
                    </a:lnTo>
                    <a:lnTo>
                      <a:pt x="798" y="894"/>
                    </a:lnTo>
                    <a:lnTo>
                      <a:pt x="1286" y="1049"/>
                    </a:lnTo>
                    <a:lnTo>
                      <a:pt x="989" y="644"/>
                    </a:lnTo>
                    <a:lnTo>
                      <a:pt x="1286" y="251"/>
                    </a:lnTo>
                    <a:lnTo>
                      <a:pt x="798" y="406"/>
                    </a:lnTo>
                    <a:lnTo>
                      <a:pt x="48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2" name="Google Shape;8712;p34"/>
              <p:cNvSpPr/>
              <p:nvPr/>
            </p:nvSpPr>
            <p:spPr>
              <a:xfrm>
                <a:off x="1107275" y="2677850"/>
                <a:ext cx="32475" cy="32450"/>
              </a:xfrm>
              <a:custGeom>
                <a:rect b="b" l="l" r="r" t="t"/>
                <a:pathLst>
                  <a:path extrusionOk="0" h="1298" w="1299">
                    <a:moveTo>
                      <a:pt x="500" y="0"/>
                    </a:moveTo>
                    <a:lnTo>
                      <a:pt x="500" y="500"/>
                    </a:lnTo>
                    <a:lnTo>
                      <a:pt x="0" y="655"/>
                    </a:lnTo>
                    <a:lnTo>
                      <a:pt x="500" y="810"/>
                    </a:lnTo>
                    <a:lnTo>
                      <a:pt x="500" y="1298"/>
                    </a:lnTo>
                    <a:lnTo>
                      <a:pt x="810" y="905"/>
                    </a:lnTo>
                    <a:lnTo>
                      <a:pt x="1298" y="1048"/>
                    </a:lnTo>
                    <a:lnTo>
                      <a:pt x="988" y="655"/>
                    </a:lnTo>
                    <a:lnTo>
                      <a:pt x="1298" y="250"/>
                    </a:lnTo>
                    <a:lnTo>
                      <a:pt x="810" y="405"/>
                    </a:lnTo>
                    <a:lnTo>
                      <a:pt x="5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3" name="Google Shape;8713;p34"/>
              <p:cNvSpPr/>
              <p:nvPr/>
            </p:nvSpPr>
            <p:spPr>
              <a:xfrm>
                <a:off x="3018525" y="2280175"/>
                <a:ext cx="32475" cy="32475"/>
              </a:xfrm>
              <a:custGeom>
                <a:rect b="b" l="l" r="r" t="t"/>
                <a:pathLst>
                  <a:path extrusionOk="0" h="1299" w="1299">
                    <a:moveTo>
                      <a:pt x="500" y="0"/>
                    </a:moveTo>
                    <a:lnTo>
                      <a:pt x="500" y="500"/>
                    </a:lnTo>
                    <a:lnTo>
                      <a:pt x="0" y="655"/>
                    </a:lnTo>
                    <a:lnTo>
                      <a:pt x="500" y="810"/>
                    </a:lnTo>
                    <a:lnTo>
                      <a:pt x="500" y="1298"/>
                    </a:lnTo>
                    <a:lnTo>
                      <a:pt x="798" y="905"/>
                    </a:lnTo>
                    <a:lnTo>
                      <a:pt x="1298" y="1048"/>
                    </a:lnTo>
                    <a:lnTo>
                      <a:pt x="989" y="655"/>
                    </a:lnTo>
                    <a:lnTo>
                      <a:pt x="1298" y="250"/>
                    </a:lnTo>
                    <a:lnTo>
                      <a:pt x="798" y="405"/>
                    </a:lnTo>
                    <a:lnTo>
                      <a:pt x="5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4" name="Google Shape;8714;p34"/>
              <p:cNvSpPr/>
              <p:nvPr/>
            </p:nvSpPr>
            <p:spPr>
              <a:xfrm>
                <a:off x="2549425" y="2858225"/>
                <a:ext cx="14900" cy="12800"/>
              </a:xfrm>
              <a:custGeom>
                <a:rect b="b" l="l" r="r" t="t"/>
                <a:pathLst>
                  <a:path extrusionOk="0" h="512" w="596">
                    <a:moveTo>
                      <a:pt x="274" y="0"/>
                    </a:moveTo>
                    <a:cubicBezTo>
                      <a:pt x="119" y="0"/>
                      <a:pt x="0" y="119"/>
                      <a:pt x="0" y="262"/>
                    </a:cubicBezTo>
                    <a:cubicBezTo>
                      <a:pt x="0" y="409"/>
                      <a:pt x="129" y="511"/>
                      <a:pt x="259" y="511"/>
                    </a:cubicBezTo>
                    <a:cubicBezTo>
                      <a:pt x="319" y="511"/>
                      <a:pt x="380" y="490"/>
                      <a:pt x="429" y="441"/>
                    </a:cubicBezTo>
                    <a:cubicBezTo>
                      <a:pt x="595" y="286"/>
                      <a:pt x="488" y="12"/>
                      <a:pt x="27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5" name="Google Shape;8715;p34"/>
              <p:cNvSpPr/>
              <p:nvPr/>
            </p:nvSpPr>
            <p:spPr>
              <a:xfrm>
                <a:off x="2369925" y="2624550"/>
                <a:ext cx="7475" cy="6475"/>
              </a:xfrm>
              <a:custGeom>
                <a:rect b="b" l="l" r="r" t="t"/>
                <a:pathLst>
                  <a:path extrusionOk="0" h="259" w="299">
                    <a:moveTo>
                      <a:pt x="132" y="1"/>
                    </a:moveTo>
                    <a:cubicBezTo>
                      <a:pt x="60" y="1"/>
                      <a:pt x="1" y="60"/>
                      <a:pt x="1" y="132"/>
                    </a:cubicBezTo>
                    <a:cubicBezTo>
                      <a:pt x="1" y="207"/>
                      <a:pt x="64" y="258"/>
                      <a:pt x="131" y="258"/>
                    </a:cubicBezTo>
                    <a:cubicBezTo>
                      <a:pt x="160" y="258"/>
                      <a:pt x="190" y="249"/>
                      <a:pt x="215" y="227"/>
                    </a:cubicBezTo>
                    <a:cubicBezTo>
                      <a:pt x="298" y="144"/>
                      <a:pt x="251" y="1"/>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6" name="Google Shape;8716;p34"/>
              <p:cNvSpPr/>
              <p:nvPr/>
            </p:nvSpPr>
            <p:spPr>
              <a:xfrm>
                <a:off x="2025825" y="2983825"/>
                <a:ext cx="7475" cy="6650"/>
              </a:xfrm>
              <a:custGeom>
                <a:rect b="b" l="l" r="r" t="t"/>
                <a:pathLst>
                  <a:path extrusionOk="0" h="266" w="299">
                    <a:moveTo>
                      <a:pt x="132" y="1"/>
                    </a:moveTo>
                    <a:cubicBezTo>
                      <a:pt x="60" y="1"/>
                      <a:pt x="1" y="60"/>
                      <a:pt x="1" y="132"/>
                    </a:cubicBezTo>
                    <a:cubicBezTo>
                      <a:pt x="1" y="212"/>
                      <a:pt x="61" y="266"/>
                      <a:pt x="126" y="266"/>
                    </a:cubicBezTo>
                    <a:cubicBezTo>
                      <a:pt x="157" y="266"/>
                      <a:pt x="188" y="254"/>
                      <a:pt x="215" y="227"/>
                    </a:cubicBezTo>
                    <a:cubicBezTo>
                      <a:pt x="299" y="155"/>
                      <a:pt x="251" y="13"/>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7" name="Google Shape;8717;p34"/>
              <p:cNvSpPr/>
              <p:nvPr/>
            </p:nvSpPr>
            <p:spPr>
              <a:xfrm>
                <a:off x="2667000" y="2083975"/>
                <a:ext cx="7750" cy="6400"/>
              </a:xfrm>
              <a:custGeom>
                <a:rect b="b" l="l" r="r" t="t"/>
                <a:pathLst>
                  <a:path extrusionOk="0" h="256" w="310">
                    <a:moveTo>
                      <a:pt x="125" y="1"/>
                    </a:moveTo>
                    <a:cubicBezTo>
                      <a:pt x="60" y="1"/>
                      <a:pt x="0" y="57"/>
                      <a:pt x="0" y="133"/>
                    </a:cubicBezTo>
                    <a:cubicBezTo>
                      <a:pt x="0" y="205"/>
                      <a:pt x="65" y="256"/>
                      <a:pt x="132" y="256"/>
                    </a:cubicBezTo>
                    <a:cubicBezTo>
                      <a:pt x="165" y="256"/>
                      <a:pt x="199" y="244"/>
                      <a:pt x="226" y="216"/>
                    </a:cubicBezTo>
                    <a:cubicBezTo>
                      <a:pt x="310" y="145"/>
                      <a:pt x="250" y="2"/>
                      <a:pt x="143" y="2"/>
                    </a:cubicBezTo>
                    <a:cubicBezTo>
                      <a:pt x="137" y="1"/>
                      <a:pt x="131" y="1"/>
                      <a:pt x="12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8" name="Google Shape;8718;p34"/>
              <p:cNvSpPr/>
              <p:nvPr/>
            </p:nvSpPr>
            <p:spPr>
              <a:xfrm>
                <a:off x="2303550" y="2080750"/>
                <a:ext cx="7475" cy="6450"/>
              </a:xfrm>
              <a:custGeom>
                <a:rect b="b" l="l" r="r" t="t"/>
                <a:pathLst>
                  <a:path extrusionOk="0" h="258" w="299">
                    <a:moveTo>
                      <a:pt x="131" y="0"/>
                    </a:moveTo>
                    <a:cubicBezTo>
                      <a:pt x="60" y="0"/>
                      <a:pt x="0" y="48"/>
                      <a:pt x="0" y="131"/>
                    </a:cubicBezTo>
                    <a:cubicBezTo>
                      <a:pt x="0" y="206"/>
                      <a:pt x="64" y="258"/>
                      <a:pt x="131" y="258"/>
                    </a:cubicBezTo>
                    <a:cubicBezTo>
                      <a:pt x="160" y="258"/>
                      <a:pt x="190" y="248"/>
                      <a:pt x="215" y="226"/>
                    </a:cubicBezTo>
                    <a:cubicBezTo>
                      <a:pt x="298" y="143"/>
                      <a:pt x="251" y="0"/>
                      <a:pt x="13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9" name="Google Shape;8719;p34"/>
              <p:cNvSpPr/>
              <p:nvPr/>
            </p:nvSpPr>
            <p:spPr>
              <a:xfrm>
                <a:off x="1918475" y="2471525"/>
                <a:ext cx="9650" cy="6625"/>
              </a:xfrm>
              <a:custGeom>
                <a:rect b="b" l="l" r="r" t="t"/>
                <a:pathLst>
                  <a:path extrusionOk="0" h="265" w="386">
                    <a:moveTo>
                      <a:pt x="177" y="1"/>
                    </a:moveTo>
                    <a:cubicBezTo>
                      <a:pt x="1" y="1"/>
                      <a:pt x="4" y="264"/>
                      <a:pt x="188" y="264"/>
                    </a:cubicBezTo>
                    <a:cubicBezTo>
                      <a:pt x="191" y="264"/>
                      <a:pt x="195" y="264"/>
                      <a:pt x="199" y="264"/>
                    </a:cubicBezTo>
                    <a:cubicBezTo>
                      <a:pt x="203" y="264"/>
                      <a:pt x="207" y="264"/>
                      <a:pt x="210" y="264"/>
                    </a:cubicBezTo>
                    <a:cubicBezTo>
                      <a:pt x="383" y="264"/>
                      <a:pt x="386" y="1"/>
                      <a:pt x="220" y="1"/>
                    </a:cubicBezTo>
                    <a:cubicBezTo>
                      <a:pt x="214" y="1"/>
                      <a:pt x="207" y="1"/>
                      <a:pt x="199" y="2"/>
                    </a:cubicBezTo>
                    <a:cubicBezTo>
                      <a:pt x="191" y="1"/>
                      <a:pt x="184" y="1"/>
                      <a:pt x="17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0" name="Google Shape;8720;p34"/>
              <p:cNvSpPr/>
              <p:nvPr/>
            </p:nvSpPr>
            <p:spPr>
              <a:xfrm>
                <a:off x="2306625" y="3102300"/>
                <a:ext cx="7675" cy="6650"/>
              </a:xfrm>
              <a:custGeom>
                <a:rect b="b" l="l" r="r" t="t"/>
                <a:pathLst>
                  <a:path extrusionOk="0" h="266" w="307">
                    <a:moveTo>
                      <a:pt x="139" y="0"/>
                    </a:moveTo>
                    <a:cubicBezTo>
                      <a:pt x="68" y="0"/>
                      <a:pt x="8" y="60"/>
                      <a:pt x="8" y="131"/>
                    </a:cubicBezTo>
                    <a:cubicBezTo>
                      <a:pt x="0" y="212"/>
                      <a:pt x="63" y="265"/>
                      <a:pt x="131" y="265"/>
                    </a:cubicBezTo>
                    <a:cubicBezTo>
                      <a:pt x="163" y="265"/>
                      <a:pt x="196" y="253"/>
                      <a:pt x="223" y="227"/>
                    </a:cubicBezTo>
                    <a:cubicBezTo>
                      <a:pt x="306" y="143"/>
                      <a:pt x="258" y="12"/>
                      <a:pt x="139"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1" name="Google Shape;8721;p34"/>
              <p:cNvSpPr/>
              <p:nvPr/>
            </p:nvSpPr>
            <p:spPr>
              <a:xfrm>
                <a:off x="2209300" y="3393375"/>
                <a:ext cx="7650" cy="6375"/>
              </a:xfrm>
              <a:custGeom>
                <a:rect b="b" l="l" r="r" t="t"/>
                <a:pathLst>
                  <a:path extrusionOk="0" h="255" w="306">
                    <a:moveTo>
                      <a:pt x="121" y="0"/>
                    </a:moveTo>
                    <a:cubicBezTo>
                      <a:pt x="58" y="0"/>
                      <a:pt x="8" y="55"/>
                      <a:pt x="8" y="121"/>
                    </a:cubicBezTo>
                    <a:cubicBezTo>
                      <a:pt x="0" y="201"/>
                      <a:pt x="63" y="255"/>
                      <a:pt x="131" y="255"/>
                    </a:cubicBezTo>
                    <a:cubicBezTo>
                      <a:pt x="163" y="255"/>
                      <a:pt x="196" y="243"/>
                      <a:pt x="222" y="216"/>
                    </a:cubicBezTo>
                    <a:cubicBezTo>
                      <a:pt x="306" y="145"/>
                      <a:pt x="258" y="2"/>
                      <a:pt x="139" y="2"/>
                    </a:cubicBezTo>
                    <a:cubicBezTo>
                      <a:pt x="133" y="1"/>
                      <a:pt x="127" y="0"/>
                      <a:pt x="12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2" name="Google Shape;8722;p34"/>
              <p:cNvSpPr/>
              <p:nvPr/>
            </p:nvSpPr>
            <p:spPr>
              <a:xfrm>
                <a:off x="2083875" y="3702375"/>
                <a:ext cx="7775" cy="6650"/>
              </a:xfrm>
              <a:custGeom>
                <a:rect b="b" l="l" r="r" t="t"/>
                <a:pathLst>
                  <a:path extrusionOk="0" h="266" w="311">
                    <a:moveTo>
                      <a:pt x="144" y="0"/>
                    </a:moveTo>
                    <a:cubicBezTo>
                      <a:pt x="60" y="0"/>
                      <a:pt x="1" y="60"/>
                      <a:pt x="1" y="131"/>
                    </a:cubicBezTo>
                    <a:cubicBezTo>
                      <a:pt x="1" y="212"/>
                      <a:pt x="66" y="265"/>
                      <a:pt x="135" y="265"/>
                    </a:cubicBezTo>
                    <a:cubicBezTo>
                      <a:pt x="167" y="265"/>
                      <a:pt x="200" y="253"/>
                      <a:pt x="227" y="227"/>
                    </a:cubicBezTo>
                    <a:cubicBezTo>
                      <a:pt x="310" y="143"/>
                      <a:pt x="251" y="0"/>
                      <a:pt x="14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3" name="Google Shape;8723;p34"/>
              <p:cNvSpPr/>
              <p:nvPr/>
            </p:nvSpPr>
            <p:spPr>
              <a:xfrm>
                <a:off x="2559225" y="3660700"/>
                <a:ext cx="6875" cy="6275"/>
              </a:xfrm>
              <a:custGeom>
                <a:rect b="b" l="l" r="r" t="t"/>
                <a:pathLst>
                  <a:path extrusionOk="0" h="251" w="275">
                    <a:moveTo>
                      <a:pt x="132" y="0"/>
                    </a:moveTo>
                    <a:cubicBezTo>
                      <a:pt x="60" y="0"/>
                      <a:pt x="1" y="48"/>
                      <a:pt x="1" y="120"/>
                    </a:cubicBezTo>
                    <a:cubicBezTo>
                      <a:pt x="1" y="203"/>
                      <a:pt x="60" y="250"/>
                      <a:pt x="132" y="250"/>
                    </a:cubicBezTo>
                    <a:cubicBezTo>
                      <a:pt x="215" y="250"/>
                      <a:pt x="275" y="203"/>
                      <a:pt x="275" y="120"/>
                    </a:cubicBezTo>
                    <a:cubicBezTo>
                      <a:pt x="275" y="48"/>
                      <a:pt x="215" y="0"/>
                      <a:pt x="13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4" name="Google Shape;8724;p34"/>
              <p:cNvSpPr/>
              <p:nvPr/>
            </p:nvSpPr>
            <p:spPr>
              <a:xfrm>
                <a:off x="2366350" y="4374475"/>
                <a:ext cx="6875" cy="6575"/>
              </a:xfrm>
              <a:custGeom>
                <a:rect b="b" l="l" r="r" t="t"/>
                <a:pathLst>
                  <a:path extrusionOk="0" h="263" w="275">
                    <a:moveTo>
                      <a:pt x="144" y="1"/>
                    </a:moveTo>
                    <a:cubicBezTo>
                      <a:pt x="60" y="1"/>
                      <a:pt x="1" y="60"/>
                      <a:pt x="1" y="132"/>
                    </a:cubicBezTo>
                    <a:cubicBezTo>
                      <a:pt x="1" y="203"/>
                      <a:pt x="60" y="263"/>
                      <a:pt x="144" y="263"/>
                    </a:cubicBezTo>
                    <a:cubicBezTo>
                      <a:pt x="215" y="263"/>
                      <a:pt x="275" y="203"/>
                      <a:pt x="275" y="132"/>
                    </a:cubicBezTo>
                    <a:cubicBezTo>
                      <a:pt x="275" y="60"/>
                      <a:pt x="215" y="1"/>
                      <a:pt x="14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5" name="Google Shape;8725;p34"/>
              <p:cNvSpPr/>
              <p:nvPr/>
            </p:nvSpPr>
            <p:spPr>
              <a:xfrm>
                <a:off x="3070300" y="3765175"/>
                <a:ext cx="7475" cy="6650"/>
              </a:xfrm>
              <a:custGeom>
                <a:rect b="b" l="l" r="r" t="t"/>
                <a:pathLst>
                  <a:path extrusionOk="0" h="266" w="299">
                    <a:moveTo>
                      <a:pt x="132" y="1"/>
                    </a:moveTo>
                    <a:cubicBezTo>
                      <a:pt x="61" y="1"/>
                      <a:pt x="1" y="60"/>
                      <a:pt x="1" y="132"/>
                    </a:cubicBezTo>
                    <a:cubicBezTo>
                      <a:pt x="1" y="212"/>
                      <a:pt x="61" y="266"/>
                      <a:pt x="126" y="266"/>
                    </a:cubicBezTo>
                    <a:cubicBezTo>
                      <a:pt x="157" y="266"/>
                      <a:pt x="188" y="254"/>
                      <a:pt x="215" y="227"/>
                    </a:cubicBezTo>
                    <a:cubicBezTo>
                      <a:pt x="299" y="143"/>
                      <a:pt x="251" y="12"/>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6" name="Google Shape;8726;p34"/>
              <p:cNvSpPr/>
              <p:nvPr/>
            </p:nvSpPr>
            <p:spPr>
              <a:xfrm>
                <a:off x="2988150" y="3991400"/>
                <a:ext cx="7475" cy="6450"/>
              </a:xfrm>
              <a:custGeom>
                <a:rect b="b" l="l" r="r" t="t"/>
                <a:pathLst>
                  <a:path extrusionOk="0" h="258" w="299">
                    <a:moveTo>
                      <a:pt x="132" y="0"/>
                    </a:moveTo>
                    <a:cubicBezTo>
                      <a:pt x="60" y="0"/>
                      <a:pt x="1" y="48"/>
                      <a:pt x="1" y="131"/>
                    </a:cubicBezTo>
                    <a:cubicBezTo>
                      <a:pt x="1" y="206"/>
                      <a:pt x="65" y="258"/>
                      <a:pt x="132" y="258"/>
                    </a:cubicBezTo>
                    <a:cubicBezTo>
                      <a:pt x="161" y="258"/>
                      <a:pt x="190" y="248"/>
                      <a:pt x="215" y="226"/>
                    </a:cubicBezTo>
                    <a:cubicBezTo>
                      <a:pt x="299" y="143"/>
                      <a:pt x="251" y="0"/>
                      <a:pt x="13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7" name="Google Shape;8727;p34"/>
              <p:cNvSpPr/>
              <p:nvPr/>
            </p:nvSpPr>
            <p:spPr>
              <a:xfrm>
                <a:off x="2795575" y="4192900"/>
                <a:ext cx="7475" cy="6650"/>
              </a:xfrm>
              <a:custGeom>
                <a:rect b="b" l="l" r="r" t="t"/>
                <a:pathLst>
                  <a:path extrusionOk="0" h="266" w="299">
                    <a:moveTo>
                      <a:pt x="131" y="1"/>
                    </a:moveTo>
                    <a:cubicBezTo>
                      <a:pt x="60" y="1"/>
                      <a:pt x="1" y="60"/>
                      <a:pt x="1" y="132"/>
                    </a:cubicBezTo>
                    <a:cubicBezTo>
                      <a:pt x="1" y="212"/>
                      <a:pt x="61" y="266"/>
                      <a:pt x="125" y="266"/>
                    </a:cubicBezTo>
                    <a:cubicBezTo>
                      <a:pt x="156" y="266"/>
                      <a:pt x="188" y="254"/>
                      <a:pt x="215" y="227"/>
                    </a:cubicBezTo>
                    <a:cubicBezTo>
                      <a:pt x="298" y="144"/>
                      <a:pt x="251" y="13"/>
                      <a:pt x="13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8" name="Google Shape;8728;p34"/>
              <p:cNvSpPr/>
              <p:nvPr/>
            </p:nvSpPr>
            <p:spPr>
              <a:xfrm>
                <a:off x="3423925" y="3518125"/>
                <a:ext cx="7775" cy="6650"/>
              </a:xfrm>
              <a:custGeom>
                <a:rect b="b" l="l" r="r" t="t"/>
                <a:pathLst>
                  <a:path extrusionOk="0" h="266" w="311">
                    <a:moveTo>
                      <a:pt x="143" y="0"/>
                    </a:moveTo>
                    <a:cubicBezTo>
                      <a:pt x="72" y="0"/>
                      <a:pt x="1" y="60"/>
                      <a:pt x="1" y="131"/>
                    </a:cubicBezTo>
                    <a:cubicBezTo>
                      <a:pt x="1" y="212"/>
                      <a:pt x="66" y="265"/>
                      <a:pt x="135" y="265"/>
                    </a:cubicBezTo>
                    <a:cubicBezTo>
                      <a:pt x="167" y="265"/>
                      <a:pt x="200" y="253"/>
                      <a:pt x="227" y="227"/>
                    </a:cubicBezTo>
                    <a:cubicBezTo>
                      <a:pt x="310" y="143"/>
                      <a:pt x="263" y="0"/>
                      <a:pt x="14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9" name="Google Shape;8729;p34"/>
              <p:cNvSpPr/>
              <p:nvPr/>
            </p:nvSpPr>
            <p:spPr>
              <a:xfrm>
                <a:off x="4689275" y="3780950"/>
                <a:ext cx="7750" cy="6650"/>
              </a:xfrm>
              <a:custGeom>
                <a:rect b="b" l="l" r="r" t="t"/>
                <a:pathLst>
                  <a:path extrusionOk="0" h="266" w="310">
                    <a:moveTo>
                      <a:pt x="143" y="1"/>
                    </a:moveTo>
                    <a:cubicBezTo>
                      <a:pt x="60" y="1"/>
                      <a:pt x="0" y="60"/>
                      <a:pt x="0" y="132"/>
                    </a:cubicBezTo>
                    <a:cubicBezTo>
                      <a:pt x="0" y="212"/>
                      <a:pt x="66" y="266"/>
                      <a:pt x="134" y="266"/>
                    </a:cubicBezTo>
                    <a:cubicBezTo>
                      <a:pt x="166" y="266"/>
                      <a:pt x="199" y="254"/>
                      <a:pt x="226" y="227"/>
                    </a:cubicBezTo>
                    <a:cubicBezTo>
                      <a:pt x="310" y="143"/>
                      <a:pt x="250" y="1"/>
                      <a:pt x="1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0" name="Google Shape;8730;p34"/>
              <p:cNvSpPr/>
              <p:nvPr/>
            </p:nvSpPr>
            <p:spPr>
              <a:xfrm>
                <a:off x="3730525" y="4181600"/>
                <a:ext cx="7450" cy="6450"/>
              </a:xfrm>
              <a:custGeom>
                <a:rect b="b" l="l" r="r" t="t"/>
                <a:pathLst>
                  <a:path extrusionOk="0" h="258" w="298">
                    <a:moveTo>
                      <a:pt x="131" y="0"/>
                    </a:moveTo>
                    <a:cubicBezTo>
                      <a:pt x="60" y="0"/>
                      <a:pt x="0" y="60"/>
                      <a:pt x="0" y="131"/>
                    </a:cubicBezTo>
                    <a:cubicBezTo>
                      <a:pt x="0" y="206"/>
                      <a:pt x="64" y="258"/>
                      <a:pt x="131" y="258"/>
                    </a:cubicBezTo>
                    <a:cubicBezTo>
                      <a:pt x="160" y="258"/>
                      <a:pt x="189" y="248"/>
                      <a:pt x="214" y="227"/>
                    </a:cubicBezTo>
                    <a:cubicBezTo>
                      <a:pt x="298" y="143"/>
                      <a:pt x="250" y="12"/>
                      <a:pt x="13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1" name="Google Shape;8731;p34"/>
              <p:cNvSpPr/>
              <p:nvPr/>
            </p:nvSpPr>
            <p:spPr>
              <a:xfrm>
                <a:off x="3041150" y="3291300"/>
                <a:ext cx="6850" cy="6575"/>
              </a:xfrm>
              <a:custGeom>
                <a:rect b="b" l="l" r="r" t="t"/>
                <a:pathLst>
                  <a:path extrusionOk="0" h="263" w="274">
                    <a:moveTo>
                      <a:pt x="143" y="1"/>
                    </a:moveTo>
                    <a:cubicBezTo>
                      <a:pt x="72" y="1"/>
                      <a:pt x="0" y="60"/>
                      <a:pt x="0" y="132"/>
                    </a:cubicBezTo>
                    <a:cubicBezTo>
                      <a:pt x="0" y="203"/>
                      <a:pt x="72" y="263"/>
                      <a:pt x="143" y="263"/>
                    </a:cubicBezTo>
                    <a:cubicBezTo>
                      <a:pt x="214" y="263"/>
                      <a:pt x="274" y="203"/>
                      <a:pt x="274" y="132"/>
                    </a:cubicBezTo>
                    <a:cubicBezTo>
                      <a:pt x="274" y="60"/>
                      <a:pt x="214" y="1"/>
                      <a:pt x="1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2" name="Google Shape;8732;p34"/>
              <p:cNvSpPr/>
              <p:nvPr/>
            </p:nvSpPr>
            <p:spPr>
              <a:xfrm>
                <a:off x="2792000" y="3183250"/>
                <a:ext cx="7775" cy="6650"/>
              </a:xfrm>
              <a:custGeom>
                <a:rect b="b" l="l" r="r" t="t"/>
                <a:pathLst>
                  <a:path extrusionOk="0" h="266" w="311">
                    <a:moveTo>
                      <a:pt x="144" y="1"/>
                    </a:moveTo>
                    <a:cubicBezTo>
                      <a:pt x="60" y="1"/>
                      <a:pt x="1" y="60"/>
                      <a:pt x="1" y="132"/>
                    </a:cubicBezTo>
                    <a:cubicBezTo>
                      <a:pt x="1" y="213"/>
                      <a:pt x="66" y="266"/>
                      <a:pt x="135" y="266"/>
                    </a:cubicBezTo>
                    <a:cubicBezTo>
                      <a:pt x="167" y="266"/>
                      <a:pt x="200" y="254"/>
                      <a:pt x="227" y="227"/>
                    </a:cubicBezTo>
                    <a:cubicBezTo>
                      <a:pt x="310" y="144"/>
                      <a:pt x="251" y="1"/>
                      <a:pt x="14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3" name="Google Shape;8733;p34"/>
              <p:cNvSpPr/>
              <p:nvPr/>
            </p:nvSpPr>
            <p:spPr>
              <a:xfrm>
                <a:off x="2931600" y="2869500"/>
                <a:ext cx="7775" cy="6500"/>
              </a:xfrm>
              <a:custGeom>
                <a:rect b="b" l="l" r="r" t="t"/>
                <a:pathLst>
                  <a:path extrusionOk="0" h="260" w="311">
                    <a:moveTo>
                      <a:pt x="123" y="0"/>
                    </a:moveTo>
                    <a:cubicBezTo>
                      <a:pt x="50" y="0"/>
                      <a:pt x="1" y="56"/>
                      <a:pt x="1" y="133"/>
                    </a:cubicBezTo>
                    <a:cubicBezTo>
                      <a:pt x="1" y="208"/>
                      <a:pt x="70" y="259"/>
                      <a:pt x="141" y="259"/>
                    </a:cubicBezTo>
                    <a:cubicBezTo>
                      <a:pt x="171" y="259"/>
                      <a:pt x="202" y="249"/>
                      <a:pt x="227" y="228"/>
                    </a:cubicBezTo>
                    <a:cubicBezTo>
                      <a:pt x="310" y="145"/>
                      <a:pt x="251" y="2"/>
                      <a:pt x="144" y="2"/>
                    </a:cubicBezTo>
                    <a:cubicBezTo>
                      <a:pt x="136" y="1"/>
                      <a:pt x="129" y="0"/>
                      <a:pt x="12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4" name="Google Shape;8734;p34"/>
              <p:cNvSpPr/>
              <p:nvPr/>
            </p:nvSpPr>
            <p:spPr>
              <a:xfrm>
                <a:off x="2775025" y="2452800"/>
                <a:ext cx="7475" cy="6675"/>
              </a:xfrm>
              <a:custGeom>
                <a:rect b="b" l="l" r="r" t="t"/>
                <a:pathLst>
                  <a:path extrusionOk="0" h="267" w="299">
                    <a:moveTo>
                      <a:pt x="132" y="1"/>
                    </a:moveTo>
                    <a:cubicBezTo>
                      <a:pt x="61" y="1"/>
                      <a:pt x="1" y="61"/>
                      <a:pt x="1" y="132"/>
                    </a:cubicBezTo>
                    <a:cubicBezTo>
                      <a:pt x="1" y="213"/>
                      <a:pt x="61" y="266"/>
                      <a:pt x="126" y="266"/>
                    </a:cubicBezTo>
                    <a:cubicBezTo>
                      <a:pt x="157" y="266"/>
                      <a:pt x="188" y="254"/>
                      <a:pt x="215" y="227"/>
                    </a:cubicBezTo>
                    <a:cubicBezTo>
                      <a:pt x="299" y="156"/>
                      <a:pt x="251" y="13"/>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5" name="Google Shape;8735;p34"/>
              <p:cNvSpPr/>
              <p:nvPr/>
            </p:nvSpPr>
            <p:spPr>
              <a:xfrm>
                <a:off x="3629900" y="2809400"/>
                <a:ext cx="7775" cy="6650"/>
              </a:xfrm>
              <a:custGeom>
                <a:rect b="b" l="l" r="r" t="t"/>
                <a:pathLst>
                  <a:path extrusionOk="0" h="266" w="311">
                    <a:moveTo>
                      <a:pt x="144" y="1"/>
                    </a:moveTo>
                    <a:cubicBezTo>
                      <a:pt x="72" y="1"/>
                      <a:pt x="1" y="60"/>
                      <a:pt x="1" y="132"/>
                    </a:cubicBezTo>
                    <a:cubicBezTo>
                      <a:pt x="1" y="212"/>
                      <a:pt x="66" y="266"/>
                      <a:pt x="135" y="266"/>
                    </a:cubicBezTo>
                    <a:cubicBezTo>
                      <a:pt x="167" y="266"/>
                      <a:pt x="200" y="254"/>
                      <a:pt x="227" y="227"/>
                    </a:cubicBezTo>
                    <a:cubicBezTo>
                      <a:pt x="310" y="144"/>
                      <a:pt x="251" y="1"/>
                      <a:pt x="14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6" name="Google Shape;8736;p34"/>
              <p:cNvSpPr/>
              <p:nvPr/>
            </p:nvSpPr>
            <p:spPr>
              <a:xfrm>
                <a:off x="3815350" y="3113600"/>
                <a:ext cx="7450" cy="6650"/>
              </a:xfrm>
              <a:custGeom>
                <a:rect b="b" l="l" r="r" t="t"/>
                <a:pathLst>
                  <a:path extrusionOk="0" h="266" w="298">
                    <a:moveTo>
                      <a:pt x="131" y="1"/>
                    </a:moveTo>
                    <a:cubicBezTo>
                      <a:pt x="60" y="1"/>
                      <a:pt x="0" y="60"/>
                      <a:pt x="0" y="132"/>
                    </a:cubicBezTo>
                    <a:cubicBezTo>
                      <a:pt x="0" y="213"/>
                      <a:pt x="61" y="266"/>
                      <a:pt x="125" y="266"/>
                    </a:cubicBezTo>
                    <a:cubicBezTo>
                      <a:pt x="156" y="266"/>
                      <a:pt x="188" y="254"/>
                      <a:pt x="215" y="227"/>
                    </a:cubicBezTo>
                    <a:cubicBezTo>
                      <a:pt x="298" y="156"/>
                      <a:pt x="250" y="13"/>
                      <a:pt x="13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7" name="Google Shape;8737;p34"/>
              <p:cNvSpPr/>
              <p:nvPr/>
            </p:nvSpPr>
            <p:spPr>
              <a:xfrm>
                <a:off x="2695275" y="3010025"/>
                <a:ext cx="6850" cy="6575"/>
              </a:xfrm>
              <a:custGeom>
                <a:rect b="b" l="l" r="r" t="t"/>
                <a:pathLst>
                  <a:path extrusionOk="0" h="263" w="274">
                    <a:moveTo>
                      <a:pt x="131" y="0"/>
                    </a:moveTo>
                    <a:cubicBezTo>
                      <a:pt x="60" y="0"/>
                      <a:pt x="0" y="60"/>
                      <a:pt x="0" y="131"/>
                    </a:cubicBezTo>
                    <a:cubicBezTo>
                      <a:pt x="0" y="203"/>
                      <a:pt x="60" y="262"/>
                      <a:pt x="131" y="262"/>
                    </a:cubicBezTo>
                    <a:cubicBezTo>
                      <a:pt x="203" y="262"/>
                      <a:pt x="274" y="203"/>
                      <a:pt x="274" y="131"/>
                    </a:cubicBezTo>
                    <a:cubicBezTo>
                      <a:pt x="274" y="60"/>
                      <a:pt x="203" y="0"/>
                      <a:pt x="13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8" name="Google Shape;8738;p34"/>
              <p:cNvSpPr/>
              <p:nvPr/>
            </p:nvSpPr>
            <p:spPr>
              <a:xfrm>
                <a:off x="1995775" y="2767725"/>
                <a:ext cx="7750" cy="6475"/>
              </a:xfrm>
              <a:custGeom>
                <a:rect b="b" l="l" r="r" t="t"/>
                <a:pathLst>
                  <a:path extrusionOk="0" h="259" w="310">
                    <a:moveTo>
                      <a:pt x="143" y="1"/>
                    </a:moveTo>
                    <a:cubicBezTo>
                      <a:pt x="72" y="1"/>
                      <a:pt x="12" y="60"/>
                      <a:pt x="0" y="132"/>
                    </a:cubicBezTo>
                    <a:cubicBezTo>
                      <a:pt x="0" y="207"/>
                      <a:pt x="70" y="258"/>
                      <a:pt x="141" y="258"/>
                    </a:cubicBezTo>
                    <a:cubicBezTo>
                      <a:pt x="171" y="258"/>
                      <a:pt x="201" y="249"/>
                      <a:pt x="227" y="227"/>
                    </a:cubicBezTo>
                    <a:cubicBezTo>
                      <a:pt x="310" y="144"/>
                      <a:pt x="250" y="1"/>
                      <a:pt x="1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9" name="Google Shape;8739;p34"/>
              <p:cNvSpPr/>
              <p:nvPr/>
            </p:nvSpPr>
            <p:spPr>
              <a:xfrm>
                <a:off x="1842475" y="2609675"/>
                <a:ext cx="7475" cy="6525"/>
              </a:xfrm>
              <a:custGeom>
                <a:rect b="b" l="l" r="r" t="t"/>
                <a:pathLst>
                  <a:path extrusionOk="0" h="261" w="299">
                    <a:moveTo>
                      <a:pt x="132" y="1"/>
                    </a:moveTo>
                    <a:cubicBezTo>
                      <a:pt x="60" y="1"/>
                      <a:pt x="1" y="60"/>
                      <a:pt x="1" y="132"/>
                    </a:cubicBezTo>
                    <a:cubicBezTo>
                      <a:pt x="1" y="212"/>
                      <a:pt x="61" y="260"/>
                      <a:pt x="126" y="260"/>
                    </a:cubicBezTo>
                    <a:cubicBezTo>
                      <a:pt x="157" y="260"/>
                      <a:pt x="188" y="250"/>
                      <a:pt x="215" y="227"/>
                    </a:cubicBezTo>
                    <a:cubicBezTo>
                      <a:pt x="298" y="143"/>
                      <a:pt x="251" y="12"/>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0" name="Google Shape;8740;p34"/>
              <p:cNvSpPr/>
              <p:nvPr/>
            </p:nvSpPr>
            <p:spPr>
              <a:xfrm>
                <a:off x="1810500" y="1837825"/>
                <a:ext cx="9225" cy="6625"/>
              </a:xfrm>
              <a:custGeom>
                <a:rect b="b" l="l" r="r" t="t"/>
                <a:pathLst>
                  <a:path extrusionOk="0" h="265" w="369">
                    <a:moveTo>
                      <a:pt x="164" y="0"/>
                    </a:moveTo>
                    <a:cubicBezTo>
                      <a:pt x="1" y="0"/>
                      <a:pt x="1" y="265"/>
                      <a:pt x="164" y="265"/>
                    </a:cubicBezTo>
                    <a:cubicBezTo>
                      <a:pt x="170" y="265"/>
                      <a:pt x="177" y="265"/>
                      <a:pt x="184" y="264"/>
                    </a:cubicBezTo>
                    <a:cubicBezTo>
                      <a:pt x="191" y="265"/>
                      <a:pt x="198" y="265"/>
                      <a:pt x="205" y="265"/>
                    </a:cubicBezTo>
                    <a:cubicBezTo>
                      <a:pt x="368" y="265"/>
                      <a:pt x="368" y="0"/>
                      <a:pt x="205" y="0"/>
                    </a:cubicBezTo>
                    <a:cubicBezTo>
                      <a:pt x="198" y="0"/>
                      <a:pt x="191" y="1"/>
                      <a:pt x="184" y="2"/>
                    </a:cubicBezTo>
                    <a:cubicBezTo>
                      <a:pt x="177" y="1"/>
                      <a:pt x="170" y="0"/>
                      <a:pt x="16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1" name="Google Shape;8741;p34"/>
              <p:cNvSpPr/>
              <p:nvPr/>
            </p:nvSpPr>
            <p:spPr>
              <a:xfrm>
                <a:off x="1120375" y="1474375"/>
                <a:ext cx="7450" cy="6400"/>
              </a:xfrm>
              <a:custGeom>
                <a:rect b="b" l="l" r="r" t="t"/>
                <a:pathLst>
                  <a:path extrusionOk="0" h="256" w="298">
                    <a:moveTo>
                      <a:pt x="113" y="1"/>
                    </a:moveTo>
                    <a:cubicBezTo>
                      <a:pt x="50" y="1"/>
                      <a:pt x="0" y="57"/>
                      <a:pt x="0" y="133"/>
                    </a:cubicBezTo>
                    <a:cubicBezTo>
                      <a:pt x="0" y="205"/>
                      <a:pt x="59" y="256"/>
                      <a:pt x="124" y="256"/>
                    </a:cubicBezTo>
                    <a:cubicBezTo>
                      <a:pt x="155" y="256"/>
                      <a:pt x="187" y="244"/>
                      <a:pt x="214" y="217"/>
                    </a:cubicBezTo>
                    <a:cubicBezTo>
                      <a:pt x="298" y="145"/>
                      <a:pt x="250" y="2"/>
                      <a:pt x="131" y="2"/>
                    </a:cubicBezTo>
                    <a:cubicBezTo>
                      <a:pt x="125" y="1"/>
                      <a:pt x="119" y="1"/>
                      <a:pt x="11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2" name="Google Shape;8742;p34"/>
              <p:cNvSpPr/>
              <p:nvPr/>
            </p:nvSpPr>
            <p:spPr>
              <a:xfrm>
                <a:off x="1754675" y="1531525"/>
                <a:ext cx="7750" cy="6400"/>
              </a:xfrm>
              <a:custGeom>
                <a:rect b="b" l="l" r="r" t="t"/>
                <a:pathLst>
                  <a:path extrusionOk="0" h="256" w="310">
                    <a:moveTo>
                      <a:pt x="125" y="1"/>
                    </a:moveTo>
                    <a:cubicBezTo>
                      <a:pt x="60" y="1"/>
                      <a:pt x="0" y="57"/>
                      <a:pt x="0" y="133"/>
                    </a:cubicBezTo>
                    <a:cubicBezTo>
                      <a:pt x="0" y="205"/>
                      <a:pt x="65" y="256"/>
                      <a:pt x="133" y="256"/>
                    </a:cubicBezTo>
                    <a:cubicBezTo>
                      <a:pt x="166" y="256"/>
                      <a:pt x="199" y="244"/>
                      <a:pt x="227" y="217"/>
                    </a:cubicBezTo>
                    <a:cubicBezTo>
                      <a:pt x="310" y="145"/>
                      <a:pt x="250" y="2"/>
                      <a:pt x="143" y="2"/>
                    </a:cubicBezTo>
                    <a:cubicBezTo>
                      <a:pt x="137" y="1"/>
                      <a:pt x="131" y="1"/>
                      <a:pt x="12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3" name="Google Shape;8743;p34"/>
              <p:cNvSpPr/>
              <p:nvPr/>
            </p:nvSpPr>
            <p:spPr>
              <a:xfrm>
                <a:off x="1641050" y="1002925"/>
                <a:ext cx="7675" cy="6650"/>
              </a:xfrm>
              <a:custGeom>
                <a:rect b="b" l="l" r="r" t="t"/>
                <a:pathLst>
                  <a:path extrusionOk="0" h="266" w="307">
                    <a:moveTo>
                      <a:pt x="140" y="1"/>
                    </a:moveTo>
                    <a:cubicBezTo>
                      <a:pt x="69" y="1"/>
                      <a:pt x="9" y="60"/>
                      <a:pt x="9" y="132"/>
                    </a:cubicBezTo>
                    <a:cubicBezTo>
                      <a:pt x="1" y="212"/>
                      <a:pt x="64" y="266"/>
                      <a:pt x="132" y="266"/>
                    </a:cubicBezTo>
                    <a:cubicBezTo>
                      <a:pt x="164" y="266"/>
                      <a:pt x="197" y="254"/>
                      <a:pt x="223" y="227"/>
                    </a:cubicBezTo>
                    <a:cubicBezTo>
                      <a:pt x="307" y="144"/>
                      <a:pt x="259" y="1"/>
                      <a:pt x="14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4" name="Google Shape;8744;p34"/>
              <p:cNvSpPr/>
              <p:nvPr/>
            </p:nvSpPr>
            <p:spPr>
              <a:xfrm>
                <a:off x="1448075" y="2492100"/>
                <a:ext cx="7775" cy="6650"/>
              </a:xfrm>
              <a:custGeom>
                <a:rect b="b" l="l" r="r" t="t"/>
                <a:pathLst>
                  <a:path extrusionOk="0" h="266" w="311">
                    <a:moveTo>
                      <a:pt x="144" y="1"/>
                    </a:moveTo>
                    <a:cubicBezTo>
                      <a:pt x="72" y="1"/>
                      <a:pt x="13" y="60"/>
                      <a:pt x="1" y="132"/>
                    </a:cubicBezTo>
                    <a:cubicBezTo>
                      <a:pt x="1" y="212"/>
                      <a:pt x="67" y="266"/>
                      <a:pt x="135" y="266"/>
                    </a:cubicBezTo>
                    <a:cubicBezTo>
                      <a:pt x="167" y="266"/>
                      <a:pt x="200" y="254"/>
                      <a:pt x="227" y="227"/>
                    </a:cubicBezTo>
                    <a:cubicBezTo>
                      <a:pt x="310" y="155"/>
                      <a:pt x="263" y="13"/>
                      <a:pt x="14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5" name="Google Shape;8745;p34"/>
              <p:cNvSpPr/>
              <p:nvPr/>
            </p:nvSpPr>
            <p:spPr>
              <a:xfrm>
                <a:off x="1562550" y="2880800"/>
                <a:ext cx="9225" cy="6650"/>
              </a:xfrm>
              <a:custGeom>
                <a:rect b="b" l="l" r="r" t="t"/>
                <a:pathLst>
                  <a:path extrusionOk="0" h="266" w="369">
                    <a:moveTo>
                      <a:pt x="164" y="1"/>
                    </a:moveTo>
                    <a:cubicBezTo>
                      <a:pt x="1" y="1"/>
                      <a:pt x="1" y="265"/>
                      <a:pt x="164" y="265"/>
                    </a:cubicBezTo>
                    <a:cubicBezTo>
                      <a:pt x="171" y="265"/>
                      <a:pt x="177" y="265"/>
                      <a:pt x="184" y="264"/>
                    </a:cubicBezTo>
                    <a:cubicBezTo>
                      <a:pt x="191" y="265"/>
                      <a:pt x="198" y="265"/>
                      <a:pt x="205" y="265"/>
                    </a:cubicBezTo>
                    <a:cubicBezTo>
                      <a:pt x="368" y="265"/>
                      <a:pt x="368" y="1"/>
                      <a:pt x="205" y="1"/>
                    </a:cubicBezTo>
                    <a:cubicBezTo>
                      <a:pt x="198" y="1"/>
                      <a:pt x="191" y="1"/>
                      <a:pt x="184" y="2"/>
                    </a:cubicBezTo>
                    <a:cubicBezTo>
                      <a:pt x="177" y="1"/>
                      <a:pt x="171" y="1"/>
                      <a:pt x="16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6" name="Google Shape;8746;p34"/>
              <p:cNvSpPr/>
              <p:nvPr/>
            </p:nvSpPr>
            <p:spPr>
              <a:xfrm>
                <a:off x="2004500" y="2263775"/>
                <a:ext cx="9350" cy="6600"/>
              </a:xfrm>
              <a:custGeom>
                <a:rect b="b" l="l" r="r" t="t"/>
                <a:pathLst>
                  <a:path extrusionOk="0" h="264" w="374">
                    <a:moveTo>
                      <a:pt x="166" y="0"/>
                    </a:moveTo>
                    <a:cubicBezTo>
                      <a:pt x="0" y="0"/>
                      <a:pt x="4" y="264"/>
                      <a:pt x="176" y="264"/>
                    </a:cubicBezTo>
                    <a:cubicBezTo>
                      <a:pt x="180" y="264"/>
                      <a:pt x="183" y="264"/>
                      <a:pt x="187" y="263"/>
                    </a:cubicBezTo>
                    <a:cubicBezTo>
                      <a:pt x="191" y="264"/>
                      <a:pt x="195" y="264"/>
                      <a:pt x="198" y="264"/>
                    </a:cubicBezTo>
                    <a:cubicBezTo>
                      <a:pt x="371" y="264"/>
                      <a:pt x="374" y="0"/>
                      <a:pt x="208" y="0"/>
                    </a:cubicBezTo>
                    <a:cubicBezTo>
                      <a:pt x="202" y="0"/>
                      <a:pt x="195" y="1"/>
                      <a:pt x="187" y="2"/>
                    </a:cubicBezTo>
                    <a:cubicBezTo>
                      <a:pt x="180" y="1"/>
                      <a:pt x="173" y="0"/>
                      <a:pt x="16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7" name="Google Shape;8747;p34"/>
              <p:cNvSpPr/>
              <p:nvPr/>
            </p:nvSpPr>
            <p:spPr>
              <a:xfrm>
                <a:off x="1084350" y="2031025"/>
                <a:ext cx="7475" cy="6600"/>
              </a:xfrm>
              <a:custGeom>
                <a:rect b="b" l="l" r="r" t="t"/>
                <a:pathLst>
                  <a:path extrusionOk="0" h="264" w="299">
                    <a:moveTo>
                      <a:pt x="131" y="1"/>
                    </a:moveTo>
                    <a:cubicBezTo>
                      <a:pt x="60" y="1"/>
                      <a:pt x="0" y="60"/>
                      <a:pt x="0" y="132"/>
                    </a:cubicBezTo>
                    <a:cubicBezTo>
                      <a:pt x="0" y="206"/>
                      <a:pt x="64" y="264"/>
                      <a:pt x="130" y="264"/>
                    </a:cubicBezTo>
                    <a:cubicBezTo>
                      <a:pt x="160" y="264"/>
                      <a:pt x="189" y="253"/>
                      <a:pt x="215" y="227"/>
                    </a:cubicBezTo>
                    <a:cubicBezTo>
                      <a:pt x="298" y="144"/>
                      <a:pt x="251" y="1"/>
                      <a:pt x="13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8" name="Google Shape;8748;p34"/>
              <p:cNvSpPr/>
              <p:nvPr/>
            </p:nvSpPr>
            <p:spPr>
              <a:xfrm>
                <a:off x="1136450" y="2258750"/>
                <a:ext cx="7450" cy="6450"/>
              </a:xfrm>
              <a:custGeom>
                <a:rect b="b" l="l" r="r" t="t"/>
                <a:pathLst>
                  <a:path extrusionOk="0" h="258" w="298">
                    <a:moveTo>
                      <a:pt x="131" y="0"/>
                    </a:moveTo>
                    <a:cubicBezTo>
                      <a:pt x="60" y="0"/>
                      <a:pt x="0" y="48"/>
                      <a:pt x="0" y="131"/>
                    </a:cubicBezTo>
                    <a:cubicBezTo>
                      <a:pt x="0" y="206"/>
                      <a:pt x="64" y="258"/>
                      <a:pt x="131" y="258"/>
                    </a:cubicBezTo>
                    <a:cubicBezTo>
                      <a:pt x="160" y="258"/>
                      <a:pt x="189" y="248"/>
                      <a:pt x="214" y="226"/>
                    </a:cubicBezTo>
                    <a:cubicBezTo>
                      <a:pt x="298" y="143"/>
                      <a:pt x="250" y="0"/>
                      <a:pt x="13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9" name="Google Shape;8749;p34"/>
              <p:cNvSpPr/>
              <p:nvPr/>
            </p:nvSpPr>
            <p:spPr>
              <a:xfrm>
                <a:off x="2517275" y="1742000"/>
                <a:ext cx="7750" cy="6475"/>
              </a:xfrm>
              <a:custGeom>
                <a:rect b="b" l="l" r="r" t="t"/>
                <a:pathLst>
                  <a:path extrusionOk="0" h="259" w="310">
                    <a:moveTo>
                      <a:pt x="143" y="1"/>
                    </a:moveTo>
                    <a:cubicBezTo>
                      <a:pt x="60" y="1"/>
                      <a:pt x="0" y="60"/>
                      <a:pt x="0" y="132"/>
                    </a:cubicBezTo>
                    <a:cubicBezTo>
                      <a:pt x="0" y="207"/>
                      <a:pt x="70" y="258"/>
                      <a:pt x="140" y="258"/>
                    </a:cubicBezTo>
                    <a:cubicBezTo>
                      <a:pt x="171" y="258"/>
                      <a:pt x="201" y="249"/>
                      <a:pt x="226" y="227"/>
                    </a:cubicBezTo>
                    <a:cubicBezTo>
                      <a:pt x="310" y="144"/>
                      <a:pt x="250" y="1"/>
                      <a:pt x="1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0" name="Google Shape;8750;p34"/>
              <p:cNvSpPr/>
              <p:nvPr/>
            </p:nvSpPr>
            <p:spPr>
              <a:xfrm>
                <a:off x="2397900" y="1508950"/>
                <a:ext cx="6875" cy="6575"/>
              </a:xfrm>
              <a:custGeom>
                <a:rect b="b" l="l" r="r" t="t"/>
                <a:pathLst>
                  <a:path extrusionOk="0" h="263" w="275">
                    <a:moveTo>
                      <a:pt x="144" y="0"/>
                    </a:moveTo>
                    <a:cubicBezTo>
                      <a:pt x="60" y="0"/>
                      <a:pt x="1" y="60"/>
                      <a:pt x="1" y="131"/>
                    </a:cubicBezTo>
                    <a:cubicBezTo>
                      <a:pt x="1" y="203"/>
                      <a:pt x="60" y="262"/>
                      <a:pt x="144" y="262"/>
                    </a:cubicBezTo>
                    <a:cubicBezTo>
                      <a:pt x="215" y="262"/>
                      <a:pt x="275" y="203"/>
                      <a:pt x="275" y="131"/>
                    </a:cubicBezTo>
                    <a:cubicBezTo>
                      <a:pt x="275" y="60"/>
                      <a:pt x="215" y="0"/>
                      <a:pt x="14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1" name="Google Shape;8751;p34"/>
              <p:cNvSpPr/>
              <p:nvPr/>
            </p:nvSpPr>
            <p:spPr>
              <a:xfrm>
                <a:off x="2788725" y="1418150"/>
                <a:ext cx="7475" cy="6675"/>
              </a:xfrm>
              <a:custGeom>
                <a:rect b="b" l="l" r="r" t="t"/>
                <a:pathLst>
                  <a:path extrusionOk="0" h="267" w="299">
                    <a:moveTo>
                      <a:pt x="132" y="1"/>
                    </a:moveTo>
                    <a:cubicBezTo>
                      <a:pt x="60" y="1"/>
                      <a:pt x="1" y="60"/>
                      <a:pt x="1" y="132"/>
                    </a:cubicBezTo>
                    <a:cubicBezTo>
                      <a:pt x="1" y="213"/>
                      <a:pt x="61" y="266"/>
                      <a:pt x="126" y="266"/>
                    </a:cubicBezTo>
                    <a:cubicBezTo>
                      <a:pt x="156" y="266"/>
                      <a:pt x="188" y="254"/>
                      <a:pt x="215" y="227"/>
                    </a:cubicBezTo>
                    <a:cubicBezTo>
                      <a:pt x="298" y="156"/>
                      <a:pt x="251" y="13"/>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2" name="Google Shape;8752;p34"/>
              <p:cNvSpPr/>
              <p:nvPr/>
            </p:nvSpPr>
            <p:spPr>
              <a:xfrm>
                <a:off x="2573225" y="1144925"/>
                <a:ext cx="7775" cy="6450"/>
              </a:xfrm>
              <a:custGeom>
                <a:rect b="b" l="l" r="r" t="t"/>
                <a:pathLst>
                  <a:path extrusionOk="0" h="258" w="311">
                    <a:moveTo>
                      <a:pt x="132" y="0"/>
                    </a:moveTo>
                    <a:cubicBezTo>
                      <a:pt x="60" y="0"/>
                      <a:pt x="1" y="48"/>
                      <a:pt x="1" y="131"/>
                    </a:cubicBezTo>
                    <a:cubicBezTo>
                      <a:pt x="1" y="206"/>
                      <a:pt x="64" y="257"/>
                      <a:pt x="131" y="257"/>
                    </a:cubicBezTo>
                    <a:cubicBezTo>
                      <a:pt x="160" y="257"/>
                      <a:pt x="190" y="248"/>
                      <a:pt x="215" y="226"/>
                    </a:cubicBezTo>
                    <a:cubicBezTo>
                      <a:pt x="310" y="143"/>
                      <a:pt x="251" y="0"/>
                      <a:pt x="13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3" name="Google Shape;8753;p34"/>
              <p:cNvSpPr/>
              <p:nvPr/>
            </p:nvSpPr>
            <p:spPr>
              <a:xfrm>
                <a:off x="3230150" y="1622050"/>
                <a:ext cx="7475" cy="6650"/>
              </a:xfrm>
              <a:custGeom>
                <a:rect b="b" l="l" r="r" t="t"/>
                <a:pathLst>
                  <a:path extrusionOk="0" h="266" w="299">
                    <a:moveTo>
                      <a:pt x="132" y="1"/>
                    </a:moveTo>
                    <a:cubicBezTo>
                      <a:pt x="60" y="1"/>
                      <a:pt x="1" y="60"/>
                      <a:pt x="1" y="132"/>
                    </a:cubicBezTo>
                    <a:cubicBezTo>
                      <a:pt x="1" y="212"/>
                      <a:pt x="61" y="266"/>
                      <a:pt x="126" y="266"/>
                    </a:cubicBezTo>
                    <a:cubicBezTo>
                      <a:pt x="156" y="266"/>
                      <a:pt x="188" y="254"/>
                      <a:pt x="215" y="227"/>
                    </a:cubicBezTo>
                    <a:cubicBezTo>
                      <a:pt x="298" y="144"/>
                      <a:pt x="251" y="13"/>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4" name="Google Shape;8754;p34"/>
              <p:cNvSpPr/>
              <p:nvPr/>
            </p:nvSpPr>
            <p:spPr>
              <a:xfrm>
                <a:off x="3298900" y="1128550"/>
                <a:ext cx="7475" cy="6500"/>
              </a:xfrm>
              <a:custGeom>
                <a:rect b="b" l="l" r="r" t="t"/>
                <a:pathLst>
                  <a:path extrusionOk="0" h="260" w="299">
                    <a:moveTo>
                      <a:pt x="144" y="0"/>
                    </a:moveTo>
                    <a:cubicBezTo>
                      <a:pt x="61" y="0"/>
                      <a:pt x="1" y="60"/>
                      <a:pt x="1" y="131"/>
                    </a:cubicBezTo>
                    <a:cubicBezTo>
                      <a:pt x="1" y="212"/>
                      <a:pt x="67" y="260"/>
                      <a:pt x="132" y="260"/>
                    </a:cubicBezTo>
                    <a:cubicBezTo>
                      <a:pt x="162" y="260"/>
                      <a:pt x="192" y="249"/>
                      <a:pt x="215" y="226"/>
                    </a:cubicBezTo>
                    <a:cubicBezTo>
                      <a:pt x="299" y="143"/>
                      <a:pt x="251" y="12"/>
                      <a:pt x="14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5" name="Google Shape;8755;p34"/>
              <p:cNvSpPr/>
              <p:nvPr/>
            </p:nvSpPr>
            <p:spPr>
              <a:xfrm>
                <a:off x="3527800" y="2197100"/>
                <a:ext cx="7775" cy="6375"/>
              </a:xfrm>
              <a:custGeom>
                <a:rect b="b" l="l" r="r" t="t"/>
                <a:pathLst>
                  <a:path extrusionOk="0" h="255" w="311">
                    <a:moveTo>
                      <a:pt x="125" y="0"/>
                    </a:moveTo>
                    <a:cubicBezTo>
                      <a:pt x="61" y="0"/>
                      <a:pt x="1" y="55"/>
                      <a:pt x="1" y="121"/>
                    </a:cubicBezTo>
                    <a:cubicBezTo>
                      <a:pt x="1" y="201"/>
                      <a:pt x="67" y="255"/>
                      <a:pt x="135" y="255"/>
                    </a:cubicBezTo>
                    <a:cubicBezTo>
                      <a:pt x="167" y="255"/>
                      <a:pt x="200" y="243"/>
                      <a:pt x="227" y="216"/>
                    </a:cubicBezTo>
                    <a:cubicBezTo>
                      <a:pt x="310" y="144"/>
                      <a:pt x="251" y="2"/>
                      <a:pt x="144" y="2"/>
                    </a:cubicBezTo>
                    <a:cubicBezTo>
                      <a:pt x="138" y="1"/>
                      <a:pt x="131" y="0"/>
                      <a:pt x="12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6" name="Google Shape;8756;p34"/>
              <p:cNvSpPr/>
              <p:nvPr/>
            </p:nvSpPr>
            <p:spPr>
              <a:xfrm>
                <a:off x="3902050" y="2461450"/>
                <a:ext cx="7675" cy="6650"/>
              </a:xfrm>
              <a:custGeom>
                <a:rect b="b" l="l" r="r" t="t"/>
                <a:pathLst>
                  <a:path extrusionOk="0" h="266" w="307">
                    <a:moveTo>
                      <a:pt x="140" y="0"/>
                    </a:moveTo>
                    <a:cubicBezTo>
                      <a:pt x="68" y="0"/>
                      <a:pt x="9" y="60"/>
                      <a:pt x="9" y="131"/>
                    </a:cubicBezTo>
                    <a:cubicBezTo>
                      <a:pt x="1" y="212"/>
                      <a:pt x="64" y="265"/>
                      <a:pt x="131" y="265"/>
                    </a:cubicBezTo>
                    <a:cubicBezTo>
                      <a:pt x="163" y="265"/>
                      <a:pt x="196" y="253"/>
                      <a:pt x="223" y="226"/>
                    </a:cubicBezTo>
                    <a:cubicBezTo>
                      <a:pt x="307" y="143"/>
                      <a:pt x="259" y="0"/>
                      <a:pt x="14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7" name="Google Shape;8757;p34"/>
              <p:cNvSpPr/>
              <p:nvPr/>
            </p:nvSpPr>
            <p:spPr>
              <a:xfrm>
                <a:off x="3531375" y="2052175"/>
                <a:ext cx="7475" cy="6650"/>
              </a:xfrm>
              <a:custGeom>
                <a:rect b="b" l="l" r="r" t="t"/>
                <a:pathLst>
                  <a:path extrusionOk="0" h="266" w="299">
                    <a:moveTo>
                      <a:pt x="132" y="0"/>
                    </a:moveTo>
                    <a:cubicBezTo>
                      <a:pt x="60" y="0"/>
                      <a:pt x="1" y="60"/>
                      <a:pt x="1" y="131"/>
                    </a:cubicBezTo>
                    <a:cubicBezTo>
                      <a:pt x="1" y="212"/>
                      <a:pt x="61" y="265"/>
                      <a:pt x="126" y="265"/>
                    </a:cubicBezTo>
                    <a:cubicBezTo>
                      <a:pt x="156" y="265"/>
                      <a:pt x="188" y="253"/>
                      <a:pt x="215" y="226"/>
                    </a:cubicBezTo>
                    <a:cubicBezTo>
                      <a:pt x="298" y="143"/>
                      <a:pt x="251" y="0"/>
                      <a:pt x="13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8" name="Google Shape;8758;p34"/>
              <p:cNvSpPr/>
              <p:nvPr/>
            </p:nvSpPr>
            <p:spPr>
              <a:xfrm>
                <a:off x="1701100" y="2387900"/>
                <a:ext cx="14900" cy="12800"/>
              </a:xfrm>
              <a:custGeom>
                <a:rect b="b" l="l" r="r" t="t"/>
                <a:pathLst>
                  <a:path extrusionOk="0" h="512" w="596">
                    <a:moveTo>
                      <a:pt x="253" y="1"/>
                    </a:moveTo>
                    <a:cubicBezTo>
                      <a:pt x="109" y="1"/>
                      <a:pt x="0" y="115"/>
                      <a:pt x="0" y="251"/>
                    </a:cubicBezTo>
                    <a:cubicBezTo>
                      <a:pt x="0" y="407"/>
                      <a:pt x="130" y="512"/>
                      <a:pt x="261" y="512"/>
                    </a:cubicBezTo>
                    <a:cubicBezTo>
                      <a:pt x="321" y="512"/>
                      <a:pt x="381" y="490"/>
                      <a:pt x="429" y="442"/>
                    </a:cubicBezTo>
                    <a:cubicBezTo>
                      <a:pt x="596" y="275"/>
                      <a:pt x="488" y="1"/>
                      <a:pt x="274" y="1"/>
                    </a:cubicBezTo>
                    <a:cubicBezTo>
                      <a:pt x="267" y="1"/>
                      <a:pt x="260" y="1"/>
                      <a:pt x="25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9" name="Google Shape;8759;p34"/>
              <p:cNvSpPr/>
              <p:nvPr/>
            </p:nvSpPr>
            <p:spPr>
              <a:xfrm>
                <a:off x="864375" y="3061525"/>
                <a:ext cx="14925" cy="12800"/>
              </a:xfrm>
              <a:custGeom>
                <a:rect b="b" l="l" r="r" t="t"/>
                <a:pathLst>
                  <a:path extrusionOk="0" h="512" w="597">
                    <a:moveTo>
                      <a:pt x="275" y="0"/>
                    </a:moveTo>
                    <a:cubicBezTo>
                      <a:pt x="132" y="0"/>
                      <a:pt x="13" y="107"/>
                      <a:pt x="1" y="262"/>
                    </a:cubicBezTo>
                    <a:cubicBezTo>
                      <a:pt x="1" y="409"/>
                      <a:pt x="129" y="511"/>
                      <a:pt x="260" y="511"/>
                    </a:cubicBezTo>
                    <a:cubicBezTo>
                      <a:pt x="320" y="511"/>
                      <a:pt x="381" y="490"/>
                      <a:pt x="429" y="441"/>
                    </a:cubicBezTo>
                    <a:cubicBezTo>
                      <a:pt x="596" y="286"/>
                      <a:pt x="489" y="12"/>
                      <a:pt x="27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0" name="Google Shape;8760;p34"/>
              <p:cNvSpPr/>
              <p:nvPr/>
            </p:nvSpPr>
            <p:spPr>
              <a:xfrm>
                <a:off x="1461175" y="1886075"/>
                <a:ext cx="14925" cy="12850"/>
              </a:xfrm>
              <a:custGeom>
                <a:rect b="b" l="l" r="r" t="t"/>
                <a:pathLst>
                  <a:path extrusionOk="0" h="514" w="597">
                    <a:moveTo>
                      <a:pt x="263" y="1"/>
                    </a:moveTo>
                    <a:cubicBezTo>
                      <a:pt x="120" y="1"/>
                      <a:pt x="1" y="120"/>
                      <a:pt x="1" y="262"/>
                    </a:cubicBezTo>
                    <a:cubicBezTo>
                      <a:pt x="1" y="415"/>
                      <a:pt x="120" y="514"/>
                      <a:pt x="249" y="514"/>
                    </a:cubicBezTo>
                    <a:cubicBezTo>
                      <a:pt x="311" y="514"/>
                      <a:pt x="375" y="491"/>
                      <a:pt x="429" y="441"/>
                    </a:cubicBezTo>
                    <a:cubicBezTo>
                      <a:pt x="596" y="286"/>
                      <a:pt x="489" y="12"/>
                      <a:pt x="26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1" name="Google Shape;8761;p34"/>
              <p:cNvSpPr/>
              <p:nvPr/>
            </p:nvSpPr>
            <p:spPr>
              <a:xfrm>
                <a:off x="1077500" y="1742000"/>
                <a:ext cx="14900" cy="12800"/>
              </a:xfrm>
              <a:custGeom>
                <a:rect b="b" l="l" r="r" t="t"/>
                <a:pathLst>
                  <a:path extrusionOk="0" h="512" w="596">
                    <a:moveTo>
                      <a:pt x="274" y="1"/>
                    </a:moveTo>
                    <a:cubicBezTo>
                      <a:pt x="120" y="1"/>
                      <a:pt x="1" y="108"/>
                      <a:pt x="1" y="263"/>
                    </a:cubicBezTo>
                    <a:cubicBezTo>
                      <a:pt x="1" y="410"/>
                      <a:pt x="129" y="512"/>
                      <a:pt x="260" y="512"/>
                    </a:cubicBezTo>
                    <a:cubicBezTo>
                      <a:pt x="320" y="512"/>
                      <a:pt x="381" y="490"/>
                      <a:pt x="429" y="441"/>
                    </a:cubicBezTo>
                    <a:cubicBezTo>
                      <a:pt x="596" y="287"/>
                      <a:pt x="489" y="13"/>
                      <a:pt x="27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2" name="Google Shape;8762;p34"/>
              <p:cNvSpPr/>
              <p:nvPr/>
            </p:nvSpPr>
            <p:spPr>
              <a:xfrm>
                <a:off x="1835050" y="1697075"/>
                <a:ext cx="14900" cy="12775"/>
              </a:xfrm>
              <a:custGeom>
                <a:rect b="b" l="l" r="r" t="t"/>
                <a:pathLst>
                  <a:path extrusionOk="0" h="511" w="596">
                    <a:moveTo>
                      <a:pt x="274" y="0"/>
                    </a:moveTo>
                    <a:cubicBezTo>
                      <a:pt x="119" y="0"/>
                      <a:pt x="0" y="107"/>
                      <a:pt x="0" y="250"/>
                    </a:cubicBezTo>
                    <a:cubicBezTo>
                      <a:pt x="0" y="406"/>
                      <a:pt x="130" y="511"/>
                      <a:pt x="261" y="511"/>
                    </a:cubicBezTo>
                    <a:cubicBezTo>
                      <a:pt x="320" y="511"/>
                      <a:pt x="380" y="489"/>
                      <a:pt x="429" y="441"/>
                    </a:cubicBezTo>
                    <a:cubicBezTo>
                      <a:pt x="595" y="286"/>
                      <a:pt x="488" y="12"/>
                      <a:pt x="27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3" name="Google Shape;8763;p34"/>
              <p:cNvSpPr/>
              <p:nvPr/>
            </p:nvSpPr>
            <p:spPr>
              <a:xfrm>
                <a:off x="2043100" y="1415175"/>
                <a:ext cx="14900" cy="12800"/>
              </a:xfrm>
              <a:custGeom>
                <a:rect b="b" l="l" r="r" t="t"/>
                <a:pathLst>
                  <a:path extrusionOk="0" h="512" w="596">
                    <a:moveTo>
                      <a:pt x="262" y="1"/>
                    </a:moveTo>
                    <a:cubicBezTo>
                      <a:pt x="120" y="1"/>
                      <a:pt x="1" y="108"/>
                      <a:pt x="1" y="251"/>
                    </a:cubicBezTo>
                    <a:cubicBezTo>
                      <a:pt x="1" y="406"/>
                      <a:pt x="124" y="511"/>
                      <a:pt x="256" y="511"/>
                    </a:cubicBezTo>
                    <a:cubicBezTo>
                      <a:pt x="316" y="511"/>
                      <a:pt x="377" y="490"/>
                      <a:pt x="429" y="441"/>
                    </a:cubicBezTo>
                    <a:cubicBezTo>
                      <a:pt x="596" y="287"/>
                      <a:pt x="489" y="13"/>
                      <a:pt x="26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4" name="Google Shape;8764;p34"/>
              <p:cNvSpPr/>
              <p:nvPr/>
            </p:nvSpPr>
            <p:spPr>
              <a:xfrm>
                <a:off x="1567450" y="1319325"/>
                <a:ext cx="14900" cy="12700"/>
              </a:xfrm>
              <a:custGeom>
                <a:rect b="b" l="l" r="r" t="t"/>
                <a:pathLst>
                  <a:path extrusionOk="0" h="508" w="596">
                    <a:moveTo>
                      <a:pt x="243" y="0"/>
                    </a:moveTo>
                    <a:cubicBezTo>
                      <a:pt x="109" y="0"/>
                      <a:pt x="0" y="115"/>
                      <a:pt x="0" y="251"/>
                    </a:cubicBezTo>
                    <a:cubicBezTo>
                      <a:pt x="0" y="404"/>
                      <a:pt x="120" y="508"/>
                      <a:pt x="249" y="508"/>
                    </a:cubicBezTo>
                    <a:cubicBezTo>
                      <a:pt x="311" y="508"/>
                      <a:pt x="375" y="484"/>
                      <a:pt x="429" y="430"/>
                    </a:cubicBezTo>
                    <a:cubicBezTo>
                      <a:pt x="596" y="275"/>
                      <a:pt x="488" y="1"/>
                      <a:pt x="262" y="1"/>
                    </a:cubicBezTo>
                    <a:cubicBezTo>
                      <a:pt x="256" y="1"/>
                      <a:pt x="249" y="0"/>
                      <a:pt x="24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5" name="Google Shape;8765;p34"/>
              <p:cNvSpPr/>
              <p:nvPr/>
            </p:nvSpPr>
            <p:spPr>
              <a:xfrm>
                <a:off x="2514000" y="1936950"/>
                <a:ext cx="14900" cy="12575"/>
              </a:xfrm>
              <a:custGeom>
                <a:rect b="b" l="l" r="r" t="t"/>
                <a:pathLst>
                  <a:path extrusionOk="0" h="503" w="596">
                    <a:moveTo>
                      <a:pt x="253" y="1"/>
                    </a:moveTo>
                    <a:cubicBezTo>
                      <a:pt x="108" y="1"/>
                      <a:pt x="0" y="115"/>
                      <a:pt x="0" y="252"/>
                    </a:cubicBezTo>
                    <a:cubicBezTo>
                      <a:pt x="0" y="404"/>
                      <a:pt x="120" y="503"/>
                      <a:pt x="249" y="503"/>
                    </a:cubicBezTo>
                    <a:cubicBezTo>
                      <a:pt x="311" y="503"/>
                      <a:pt x="375" y="480"/>
                      <a:pt x="429" y="430"/>
                    </a:cubicBezTo>
                    <a:cubicBezTo>
                      <a:pt x="596" y="275"/>
                      <a:pt x="488" y="2"/>
                      <a:pt x="274" y="2"/>
                    </a:cubicBezTo>
                    <a:cubicBezTo>
                      <a:pt x="267" y="1"/>
                      <a:pt x="260" y="1"/>
                      <a:pt x="25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6" name="Google Shape;8766;p34"/>
              <p:cNvSpPr/>
              <p:nvPr/>
            </p:nvSpPr>
            <p:spPr>
              <a:xfrm>
                <a:off x="3094125" y="1260400"/>
                <a:ext cx="14900" cy="12850"/>
              </a:xfrm>
              <a:custGeom>
                <a:rect b="b" l="l" r="r" t="t"/>
                <a:pathLst>
                  <a:path extrusionOk="0" h="514" w="596">
                    <a:moveTo>
                      <a:pt x="274" y="1"/>
                    </a:moveTo>
                    <a:cubicBezTo>
                      <a:pt x="131" y="1"/>
                      <a:pt x="12" y="120"/>
                      <a:pt x="0" y="263"/>
                    </a:cubicBezTo>
                    <a:cubicBezTo>
                      <a:pt x="0" y="415"/>
                      <a:pt x="126" y="514"/>
                      <a:pt x="254" y="514"/>
                    </a:cubicBezTo>
                    <a:cubicBezTo>
                      <a:pt x="316" y="514"/>
                      <a:pt x="379" y="491"/>
                      <a:pt x="429" y="441"/>
                    </a:cubicBezTo>
                    <a:cubicBezTo>
                      <a:pt x="596" y="286"/>
                      <a:pt x="489" y="13"/>
                      <a:pt x="27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7" name="Google Shape;8767;p34"/>
              <p:cNvSpPr/>
              <p:nvPr/>
            </p:nvSpPr>
            <p:spPr>
              <a:xfrm>
                <a:off x="2049650" y="2034300"/>
                <a:ext cx="14900" cy="12800"/>
              </a:xfrm>
              <a:custGeom>
                <a:rect b="b" l="l" r="r" t="t"/>
                <a:pathLst>
                  <a:path extrusionOk="0" h="512" w="596">
                    <a:moveTo>
                      <a:pt x="274" y="1"/>
                    </a:moveTo>
                    <a:cubicBezTo>
                      <a:pt x="131" y="1"/>
                      <a:pt x="12" y="108"/>
                      <a:pt x="0" y="251"/>
                    </a:cubicBezTo>
                    <a:cubicBezTo>
                      <a:pt x="0" y="406"/>
                      <a:pt x="130" y="511"/>
                      <a:pt x="265" y="511"/>
                    </a:cubicBezTo>
                    <a:cubicBezTo>
                      <a:pt x="326" y="511"/>
                      <a:pt x="389" y="490"/>
                      <a:pt x="441" y="441"/>
                    </a:cubicBezTo>
                    <a:cubicBezTo>
                      <a:pt x="596" y="287"/>
                      <a:pt x="501" y="13"/>
                      <a:pt x="27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8" name="Google Shape;8768;p34"/>
              <p:cNvSpPr/>
              <p:nvPr/>
            </p:nvSpPr>
            <p:spPr>
              <a:xfrm>
                <a:off x="2491075" y="3399650"/>
                <a:ext cx="14900" cy="12800"/>
              </a:xfrm>
              <a:custGeom>
                <a:rect b="b" l="l" r="r" t="t"/>
                <a:pathLst>
                  <a:path extrusionOk="0" h="512" w="596">
                    <a:moveTo>
                      <a:pt x="274" y="1"/>
                    </a:moveTo>
                    <a:cubicBezTo>
                      <a:pt x="131" y="1"/>
                      <a:pt x="12" y="108"/>
                      <a:pt x="0" y="251"/>
                    </a:cubicBezTo>
                    <a:cubicBezTo>
                      <a:pt x="0" y="406"/>
                      <a:pt x="130" y="511"/>
                      <a:pt x="265" y="511"/>
                    </a:cubicBezTo>
                    <a:cubicBezTo>
                      <a:pt x="326" y="511"/>
                      <a:pt x="389" y="490"/>
                      <a:pt x="441" y="441"/>
                    </a:cubicBezTo>
                    <a:cubicBezTo>
                      <a:pt x="596" y="286"/>
                      <a:pt x="500" y="13"/>
                      <a:pt x="27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9" name="Google Shape;8769;p34"/>
              <p:cNvSpPr/>
              <p:nvPr/>
            </p:nvSpPr>
            <p:spPr>
              <a:xfrm>
                <a:off x="2840525" y="3715475"/>
                <a:ext cx="14900" cy="12800"/>
              </a:xfrm>
              <a:custGeom>
                <a:rect b="b" l="l" r="r" t="t"/>
                <a:pathLst>
                  <a:path extrusionOk="0" h="512" w="596">
                    <a:moveTo>
                      <a:pt x="262" y="0"/>
                    </a:moveTo>
                    <a:cubicBezTo>
                      <a:pt x="119" y="0"/>
                      <a:pt x="0" y="107"/>
                      <a:pt x="0" y="262"/>
                    </a:cubicBezTo>
                    <a:cubicBezTo>
                      <a:pt x="0" y="409"/>
                      <a:pt x="129" y="511"/>
                      <a:pt x="260" y="511"/>
                    </a:cubicBezTo>
                    <a:cubicBezTo>
                      <a:pt x="320" y="511"/>
                      <a:pt x="380" y="489"/>
                      <a:pt x="429" y="441"/>
                    </a:cubicBezTo>
                    <a:cubicBezTo>
                      <a:pt x="596" y="286"/>
                      <a:pt x="489" y="12"/>
                      <a:pt x="2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0" name="Google Shape;8770;p34"/>
              <p:cNvSpPr/>
              <p:nvPr/>
            </p:nvSpPr>
            <p:spPr>
              <a:xfrm>
                <a:off x="2212775" y="4039900"/>
                <a:ext cx="14900" cy="12800"/>
              </a:xfrm>
              <a:custGeom>
                <a:rect b="b" l="l" r="r" t="t"/>
                <a:pathLst>
                  <a:path extrusionOk="0" h="512" w="596">
                    <a:moveTo>
                      <a:pt x="262" y="1"/>
                    </a:moveTo>
                    <a:cubicBezTo>
                      <a:pt x="119" y="1"/>
                      <a:pt x="0" y="108"/>
                      <a:pt x="0" y="263"/>
                    </a:cubicBezTo>
                    <a:cubicBezTo>
                      <a:pt x="0" y="410"/>
                      <a:pt x="129" y="512"/>
                      <a:pt x="259" y="512"/>
                    </a:cubicBezTo>
                    <a:cubicBezTo>
                      <a:pt x="319" y="512"/>
                      <a:pt x="380" y="490"/>
                      <a:pt x="429" y="442"/>
                    </a:cubicBezTo>
                    <a:cubicBezTo>
                      <a:pt x="595" y="287"/>
                      <a:pt x="488" y="13"/>
                      <a:pt x="26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1" name="Google Shape;8771;p34"/>
              <p:cNvSpPr/>
              <p:nvPr/>
            </p:nvSpPr>
            <p:spPr>
              <a:xfrm>
                <a:off x="3233425" y="3608875"/>
                <a:ext cx="14900" cy="12600"/>
              </a:xfrm>
              <a:custGeom>
                <a:rect b="b" l="l" r="r" t="t"/>
                <a:pathLst>
                  <a:path extrusionOk="0" h="504" w="596">
                    <a:moveTo>
                      <a:pt x="255" y="1"/>
                    </a:moveTo>
                    <a:cubicBezTo>
                      <a:pt x="121" y="1"/>
                      <a:pt x="12" y="116"/>
                      <a:pt x="1" y="252"/>
                    </a:cubicBezTo>
                    <a:cubicBezTo>
                      <a:pt x="1" y="405"/>
                      <a:pt x="126" y="503"/>
                      <a:pt x="255" y="503"/>
                    </a:cubicBezTo>
                    <a:cubicBezTo>
                      <a:pt x="316" y="503"/>
                      <a:pt x="379" y="481"/>
                      <a:pt x="429" y="430"/>
                    </a:cubicBezTo>
                    <a:cubicBezTo>
                      <a:pt x="596" y="276"/>
                      <a:pt x="489" y="14"/>
                      <a:pt x="274" y="2"/>
                    </a:cubicBezTo>
                    <a:cubicBezTo>
                      <a:pt x="268" y="1"/>
                      <a:pt x="261" y="1"/>
                      <a:pt x="25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2" name="Google Shape;8772;p34"/>
              <p:cNvSpPr/>
              <p:nvPr/>
            </p:nvSpPr>
            <p:spPr>
              <a:xfrm>
                <a:off x="3660575" y="3771725"/>
                <a:ext cx="14900" cy="12775"/>
              </a:xfrm>
              <a:custGeom>
                <a:rect b="b" l="l" r="r" t="t"/>
                <a:pathLst>
                  <a:path extrusionOk="0" h="511" w="596">
                    <a:moveTo>
                      <a:pt x="262" y="0"/>
                    </a:moveTo>
                    <a:cubicBezTo>
                      <a:pt x="119" y="0"/>
                      <a:pt x="0" y="108"/>
                      <a:pt x="0" y="251"/>
                    </a:cubicBezTo>
                    <a:cubicBezTo>
                      <a:pt x="0" y="406"/>
                      <a:pt x="124" y="511"/>
                      <a:pt x="256" y="511"/>
                    </a:cubicBezTo>
                    <a:cubicBezTo>
                      <a:pt x="315" y="511"/>
                      <a:pt x="377" y="489"/>
                      <a:pt x="429" y="441"/>
                    </a:cubicBezTo>
                    <a:cubicBezTo>
                      <a:pt x="595" y="286"/>
                      <a:pt x="488" y="12"/>
                      <a:pt x="2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3" name="Google Shape;8773;p34"/>
              <p:cNvSpPr/>
              <p:nvPr/>
            </p:nvSpPr>
            <p:spPr>
              <a:xfrm>
                <a:off x="2879225" y="3022800"/>
                <a:ext cx="14900" cy="12800"/>
              </a:xfrm>
              <a:custGeom>
                <a:rect b="b" l="l" r="r" t="t"/>
                <a:pathLst>
                  <a:path extrusionOk="0" h="512" w="596">
                    <a:moveTo>
                      <a:pt x="253" y="1"/>
                    </a:moveTo>
                    <a:cubicBezTo>
                      <a:pt x="108" y="1"/>
                      <a:pt x="0" y="115"/>
                      <a:pt x="0" y="251"/>
                    </a:cubicBezTo>
                    <a:cubicBezTo>
                      <a:pt x="0" y="407"/>
                      <a:pt x="130" y="512"/>
                      <a:pt x="261" y="512"/>
                    </a:cubicBezTo>
                    <a:cubicBezTo>
                      <a:pt x="321" y="512"/>
                      <a:pt x="380" y="490"/>
                      <a:pt x="429" y="442"/>
                    </a:cubicBezTo>
                    <a:cubicBezTo>
                      <a:pt x="595" y="287"/>
                      <a:pt x="500" y="1"/>
                      <a:pt x="274" y="1"/>
                    </a:cubicBezTo>
                    <a:cubicBezTo>
                      <a:pt x="267" y="1"/>
                      <a:pt x="260" y="1"/>
                      <a:pt x="25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4" name="Google Shape;8774;p34"/>
              <p:cNvSpPr/>
              <p:nvPr/>
            </p:nvSpPr>
            <p:spPr>
              <a:xfrm>
                <a:off x="2879225" y="3450525"/>
                <a:ext cx="14900" cy="12825"/>
              </a:xfrm>
              <a:custGeom>
                <a:rect b="b" l="l" r="r" t="t"/>
                <a:pathLst>
                  <a:path extrusionOk="0" h="513" w="596">
                    <a:moveTo>
                      <a:pt x="253" y="1"/>
                    </a:moveTo>
                    <a:cubicBezTo>
                      <a:pt x="108" y="1"/>
                      <a:pt x="0" y="115"/>
                      <a:pt x="0" y="252"/>
                    </a:cubicBezTo>
                    <a:cubicBezTo>
                      <a:pt x="0" y="407"/>
                      <a:pt x="130" y="512"/>
                      <a:pt x="261" y="512"/>
                    </a:cubicBezTo>
                    <a:cubicBezTo>
                      <a:pt x="321" y="512"/>
                      <a:pt x="380" y="491"/>
                      <a:pt x="429" y="442"/>
                    </a:cubicBezTo>
                    <a:cubicBezTo>
                      <a:pt x="595" y="287"/>
                      <a:pt x="488" y="14"/>
                      <a:pt x="274" y="2"/>
                    </a:cubicBezTo>
                    <a:cubicBezTo>
                      <a:pt x="267" y="1"/>
                      <a:pt x="260" y="1"/>
                      <a:pt x="25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5" name="Google Shape;8775;p34"/>
              <p:cNvSpPr/>
              <p:nvPr/>
            </p:nvSpPr>
            <p:spPr>
              <a:xfrm>
                <a:off x="3305175" y="3364825"/>
                <a:ext cx="14900" cy="12850"/>
              </a:xfrm>
              <a:custGeom>
                <a:rect b="b" l="l" r="r" t="t"/>
                <a:pathLst>
                  <a:path extrusionOk="0" h="514" w="596">
                    <a:moveTo>
                      <a:pt x="274" y="1"/>
                    </a:moveTo>
                    <a:cubicBezTo>
                      <a:pt x="119" y="1"/>
                      <a:pt x="0" y="120"/>
                      <a:pt x="0" y="263"/>
                    </a:cubicBezTo>
                    <a:cubicBezTo>
                      <a:pt x="0" y="416"/>
                      <a:pt x="125" y="514"/>
                      <a:pt x="258" y="514"/>
                    </a:cubicBezTo>
                    <a:cubicBezTo>
                      <a:pt x="321" y="514"/>
                      <a:pt x="387" y="491"/>
                      <a:pt x="441" y="441"/>
                    </a:cubicBezTo>
                    <a:cubicBezTo>
                      <a:pt x="595" y="286"/>
                      <a:pt x="488" y="13"/>
                      <a:pt x="27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6" name="Google Shape;8776;p34"/>
              <p:cNvSpPr/>
              <p:nvPr/>
            </p:nvSpPr>
            <p:spPr>
              <a:xfrm>
                <a:off x="4574375" y="2764450"/>
                <a:ext cx="14900" cy="12800"/>
              </a:xfrm>
              <a:custGeom>
                <a:rect b="b" l="l" r="r" t="t"/>
                <a:pathLst>
                  <a:path extrusionOk="0" h="512" w="596">
                    <a:moveTo>
                      <a:pt x="262" y="1"/>
                    </a:moveTo>
                    <a:cubicBezTo>
                      <a:pt x="119" y="1"/>
                      <a:pt x="0" y="120"/>
                      <a:pt x="0" y="263"/>
                    </a:cubicBezTo>
                    <a:cubicBezTo>
                      <a:pt x="0" y="410"/>
                      <a:pt x="129" y="512"/>
                      <a:pt x="259" y="512"/>
                    </a:cubicBezTo>
                    <a:cubicBezTo>
                      <a:pt x="320" y="512"/>
                      <a:pt x="380" y="490"/>
                      <a:pt x="429" y="441"/>
                    </a:cubicBezTo>
                    <a:cubicBezTo>
                      <a:pt x="596" y="287"/>
                      <a:pt x="488" y="13"/>
                      <a:pt x="26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7" name="Google Shape;8777;p34"/>
              <p:cNvSpPr/>
              <p:nvPr/>
            </p:nvSpPr>
            <p:spPr>
              <a:xfrm>
                <a:off x="3424225" y="2839175"/>
                <a:ext cx="13425" cy="12825"/>
              </a:xfrm>
              <a:custGeom>
                <a:rect b="b" l="l" r="r" t="t"/>
                <a:pathLst>
                  <a:path extrusionOk="0" h="513" w="537">
                    <a:moveTo>
                      <a:pt x="262" y="0"/>
                    </a:moveTo>
                    <a:cubicBezTo>
                      <a:pt x="120" y="0"/>
                      <a:pt x="1" y="107"/>
                      <a:pt x="1" y="250"/>
                    </a:cubicBezTo>
                    <a:cubicBezTo>
                      <a:pt x="1" y="393"/>
                      <a:pt x="120" y="512"/>
                      <a:pt x="262" y="512"/>
                    </a:cubicBezTo>
                    <a:cubicBezTo>
                      <a:pt x="417" y="512"/>
                      <a:pt x="536" y="393"/>
                      <a:pt x="536" y="250"/>
                    </a:cubicBezTo>
                    <a:cubicBezTo>
                      <a:pt x="536" y="107"/>
                      <a:pt x="417" y="0"/>
                      <a:pt x="2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8" name="Google Shape;8778;p34"/>
              <p:cNvSpPr/>
              <p:nvPr/>
            </p:nvSpPr>
            <p:spPr>
              <a:xfrm>
                <a:off x="3175975" y="2653725"/>
                <a:ext cx="13425" cy="12525"/>
              </a:xfrm>
              <a:custGeom>
                <a:rect b="b" l="l" r="r" t="t"/>
                <a:pathLst>
                  <a:path extrusionOk="0" h="501" w="537">
                    <a:moveTo>
                      <a:pt x="263" y="1"/>
                    </a:moveTo>
                    <a:cubicBezTo>
                      <a:pt x="120" y="1"/>
                      <a:pt x="1" y="108"/>
                      <a:pt x="1" y="251"/>
                    </a:cubicBezTo>
                    <a:cubicBezTo>
                      <a:pt x="1" y="394"/>
                      <a:pt x="120" y="501"/>
                      <a:pt x="263" y="501"/>
                    </a:cubicBezTo>
                    <a:cubicBezTo>
                      <a:pt x="417" y="501"/>
                      <a:pt x="536" y="394"/>
                      <a:pt x="536" y="251"/>
                    </a:cubicBezTo>
                    <a:cubicBezTo>
                      <a:pt x="536" y="108"/>
                      <a:pt x="417" y="1"/>
                      <a:pt x="26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9" name="Google Shape;8779;p34"/>
              <p:cNvSpPr/>
              <p:nvPr/>
            </p:nvSpPr>
            <p:spPr>
              <a:xfrm>
                <a:off x="4679450" y="2461750"/>
                <a:ext cx="13400" cy="12825"/>
              </a:xfrm>
              <a:custGeom>
                <a:rect b="b" l="l" r="r" t="t"/>
                <a:pathLst>
                  <a:path extrusionOk="0" h="513" w="536">
                    <a:moveTo>
                      <a:pt x="262" y="0"/>
                    </a:moveTo>
                    <a:cubicBezTo>
                      <a:pt x="119" y="0"/>
                      <a:pt x="0" y="119"/>
                      <a:pt x="0" y="250"/>
                    </a:cubicBezTo>
                    <a:cubicBezTo>
                      <a:pt x="0" y="393"/>
                      <a:pt x="119" y="512"/>
                      <a:pt x="262" y="512"/>
                    </a:cubicBezTo>
                    <a:cubicBezTo>
                      <a:pt x="417" y="512"/>
                      <a:pt x="536" y="393"/>
                      <a:pt x="536" y="250"/>
                    </a:cubicBezTo>
                    <a:cubicBezTo>
                      <a:pt x="536" y="119"/>
                      <a:pt x="417" y="0"/>
                      <a:pt x="2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0" name="Google Shape;8780;p34"/>
              <p:cNvSpPr/>
              <p:nvPr/>
            </p:nvSpPr>
            <p:spPr>
              <a:xfrm>
                <a:off x="4420475" y="2324825"/>
                <a:ext cx="13425" cy="12525"/>
              </a:xfrm>
              <a:custGeom>
                <a:rect b="b" l="l" r="r" t="t"/>
                <a:pathLst>
                  <a:path extrusionOk="0" h="501" w="537">
                    <a:moveTo>
                      <a:pt x="263" y="0"/>
                    </a:moveTo>
                    <a:cubicBezTo>
                      <a:pt x="120" y="0"/>
                      <a:pt x="1" y="107"/>
                      <a:pt x="1" y="250"/>
                    </a:cubicBezTo>
                    <a:cubicBezTo>
                      <a:pt x="1" y="393"/>
                      <a:pt x="120" y="500"/>
                      <a:pt x="263" y="500"/>
                    </a:cubicBezTo>
                    <a:cubicBezTo>
                      <a:pt x="417" y="500"/>
                      <a:pt x="537" y="393"/>
                      <a:pt x="537" y="250"/>
                    </a:cubicBezTo>
                    <a:cubicBezTo>
                      <a:pt x="537" y="107"/>
                      <a:pt x="417" y="0"/>
                      <a:pt x="26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1" name="Google Shape;8781;p34"/>
              <p:cNvSpPr/>
              <p:nvPr/>
            </p:nvSpPr>
            <p:spPr>
              <a:xfrm>
                <a:off x="4200800" y="2052175"/>
                <a:ext cx="13425" cy="12825"/>
              </a:xfrm>
              <a:custGeom>
                <a:rect b="b" l="l" r="r" t="t"/>
                <a:pathLst>
                  <a:path extrusionOk="0" h="513" w="537">
                    <a:moveTo>
                      <a:pt x="263" y="0"/>
                    </a:moveTo>
                    <a:cubicBezTo>
                      <a:pt x="120" y="0"/>
                      <a:pt x="1" y="119"/>
                      <a:pt x="1" y="262"/>
                    </a:cubicBezTo>
                    <a:cubicBezTo>
                      <a:pt x="1" y="393"/>
                      <a:pt x="120" y="512"/>
                      <a:pt x="263" y="512"/>
                    </a:cubicBezTo>
                    <a:cubicBezTo>
                      <a:pt x="406" y="512"/>
                      <a:pt x="537" y="393"/>
                      <a:pt x="537" y="262"/>
                    </a:cubicBezTo>
                    <a:cubicBezTo>
                      <a:pt x="537" y="119"/>
                      <a:pt x="406" y="0"/>
                      <a:pt x="26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2" name="Google Shape;8782;p34"/>
              <p:cNvSpPr/>
              <p:nvPr/>
            </p:nvSpPr>
            <p:spPr>
              <a:xfrm>
                <a:off x="2892600" y="2091725"/>
                <a:ext cx="14925" cy="12825"/>
              </a:xfrm>
              <a:custGeom>
                <a:rect b="b" l="l" r="r" t="t"/>
                <a:pathLst>
                  <a:path extrusionOk="0" h="513" w="597">
                    <a:moveTo>
                      <a:pt x="243" y="1"/>
                    </a:moveTo>
                    <a:cubicBezTo>
                      <a:pt x="109" y="1"/>
                      <a:pt x="1" y="116"/>
                      <a:pt x="1" y="252"/>
                    </a:cubicBezTo>
                    <a:cubicBezTo>
                      <a:pt x="1" y="407"/>
                      <a:pt x="125" y="512"/>
                      <a:pt x="256" y="512"/>
                    </a:cubicBezTo>
                    <a:cubicBezTo>
                      <a:pt x="316" y="512"/>
                      <a:pt x="378" y="491"/>
                      <a:pt x="430" y="442"/>
                    </a:cubicBezTo>
                    <a:cubicBezTo>
                      <a:pt x="596" y="287"/>
                      <a:pt x="489" y="14"/>
                      <a:pt x="263" y="2"/>
                    </a:cubicBezTo>
                    <a:cubicBezTo>
                      <a:pt x="256" y="1"/>
                      <a:pt x="250" y="1"/>
                      <a:pt x="2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3" name="Google Shape;8783;p34"/>
              <p:cNvSpPr/>
              <p:nvPr/>
            </p:nvSpPr>
            <p:spPr>
              <a:xfrm>
                <a:off x="3100975" y="1773550"/>
                <a:ext cx="14600" cy="12800"/>
              </a:xfrm>
              <a:custGeom>
                <a:rect b="b" l="l" r="r" t="t"/>
                <a:pathLst>
                  <a:path extrusionOk="0" h="512" w="584">
                    <a:moveTo>
                      <a:pt x="262" y="1"/>
                    </a:moveTo>
                    <a:cubicBezTo>
                      <a:pt x="119" y="1"/>
                      <a:pt x="0" y="108"/>
                      <a:pt x="0" y="251"/>
                    </a:cubicBezTo>
                    <a:cubicBezTo>
                      <a:pt x="0" y="407"/>
                      <a:pt x="124" y="511"/>
                      <a:pt x="256" y="511"/>
                    </a:cubicBezTo>
                    <a:cubicBezTo>
                      <a:pt x="316" y="511"/>
                      <a:pt x="377" y="490"/>
                      <a:pt x="429" y="442"/>
                    </a:cubicBezTo>
                    <a:cubicBezTo>
                      <a:pt x="584" y="287"/>
                      <a:pt x="488" y="13"/>
                      <a:pt x="26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4" name="Google Shape;8784;p34"/>
              <p:cNvSpPr/>
              <p:nvPr/>
            </p:nvSpPr>
            <p:spPr>
              <a:xfrm>
                <a:off x="2931900" y="1586050"/>
                <a:ext cx="14600" cy="12775"/>
              </a:xfrm>
              <a:custGeom>
                <a:rect b="b" l="l" r="r" t="t"/>
                <a:pathLst>
                  <a:path extrusionOk="0" h="511" w="584">
                    <a:moveTo>
                      <a:pt x="263" y="0"/>
                    </a:moveTo>
                    <a:cubicBezTo>
                      <a:pt x="120" y="0"/>
                      <a:pt x="1" y="107"/>
                      <a:pt x="1" y="250"/>
                    </a:cubicBezTo>
                    <a:cubicBezTo>
                      <a:pt x="1" y="406"/>
                      <a:pt x="124" y="511"/>
                      <a:pt x="256" y="511"/>
                    </a:cubicBezTo>
                    <a:cubicBezTo>
                      <a:pt x="316" y="511"/>
                      <a:pt x="377" y="489"/>
                      <a:pt x="429" y="441"/>
                    </a:cubicBezTo>
                    <a:cubicBezTo>
                      <a:pt x="584" y="286"/>
                      <a:pt x="489" y="12"/>
                      <a:pt x="26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5" name="Google Shape;8785;p34"/>
              <p:cNvSpPr/>
              <p:nvPr/>
            </p:nvSpPr>
            <p:spPr>
              <a:xfrm>
                <a:off x="3553400" y="1378850"/>
                <a:ext cx="14925" cy="12800"/>
              </a:xfrm>
              <a:custGeom>
                <a:rect b="b" l="l" r="r" t="t"/>
                <a:pathLst>
                  <a:path extrusionOk="0" h="512" w="597">
                    <a:moveTo>
                      <a:pt x="243" y="1"/>
                    </a:moveTo>
                    <a:cubicBezTo>
                      <a:pt x="109" y="1"/>
                      <a:pt x="1" y="115"/>
                      <a:pt x="1" y="251"/>
                    </a:cubicBezTo>
                    <a:cubicBezTo>
                      <a:pt x="1" y="407"/>
                      <a:pt x="130" y="512"/>
                      <a:pt x="262" y="512"/>
                    </a:cubicBezTo>
                    <a:cubicBezTo>
                      <a:pt x="321" y="512"/>
                      <a:pt x="381" y="490"/>
                      <a:pt x="429" y="442"/>
                    </a:cubicBezTo>
                    <a:cubicBezTo>
                      <a:pt x="596" y="275"/>
                      <a:pt x="489" y="1"/>
                      <a:pt x="263" y="1"/>
                    </a:cubicBezTo>
                    <a:cubicBezTo>
                      <a:pt x="256" y="1"/>
                      <a:pt x="250" y="1"/>
                      <a:pt x="2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6" name="Google Shape;8786;p34"/>
              <p:cNvSpPr/>
              <p:nvPr/>
            </p:nvSpPr>
            <p:spPr>
              <a:xfrm>
                <a:off x="3559950" y="2535850"/>
                <a:ext cx="14925" cy="12800"/>
              </a:xfrm>
              <a:custGeom>
                <a:rect b="b" l="l" r="r" t="t"/>
                <a:pathLst>
                  <a:path extrusionOk="0" h="512" w="597">
                    <a:moveTo>
                      <a:pt x="275" y="1"/>
                    </a:moveTo>
                    <a:cubicBezTo>
                      <a:pt x="132" y="1"/>
                      <a:pt x="13" y="108"/>
                      <a:pt x="1" y="251"/>
                    </a:cubicBezTo>
                    <a:cubicBezTo>
                      <a:pt x="1" y="406"/>
                      <a:pt x="130" y="511"/>
                      <a:pt x="265" y="511"/>
                    </a:cubicBezTo>
                    <a:cubicBezTo>
                      <a:pt x="327" y="511"/>
                      <a:pt x="389" y="490"/>
                      <a:pt x="441" y="441"/>
                    </a:cubicBezTo>
                    <a:cubicBezTo>
                      <a:pt x="596" y="287"/>
                      <a:pt x="501" y="13"/>
                      <a:pt x="27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7" name="Google Shape;8787;p34"/>
              <p:cNvSpPr/>
              <p:nvPr/>
            </p:nvSpPr>
            <p:spPr>
              <a:xfrm>
                <a:off x="3821900" y="2024775"/>
                <a:ext cx="14900" cy="12575"/>
              </a:xfrm>
              <a:custGeom>
                <a:rect b="b" l="l" r="r" t="t"/>
                <a:pathLst>
                  <a:path extrusionOk="0" h="503" w="596">
                    <a:moveTo>
                      <a:pt x="253" y="0"/>
                    </a:moveTo>
                    <a:cubicBezTo>
                      <a:pt x="109" y="0"/>
                      <a:pt x="0" y="115"/>
                      <a:pt x="0" y="251"/>
                    </a:cubicBezTo>
                    <a:cubicBezTo>
                      <a:pt x="0" y="404"/>
                      <a:pt x="125" y="502"/>
                      <a:pt x="254" y="502"/>
                    </a:cubicBezTo>
                    <a:cubicBezTo>
                      <a:pt x="316" y="502"/>
                      <a:pt x="379" y="480"/>
                      <a:pt x="429" y="429"/>
                    </a:cubicBezTo>
                    <a:cubicBezTo>
                      <a:pt x="596" y="275"/>
                      <a:pt x="488" y="1"/>
                      <a:pt x="274" y="1"/>
                    </a:cubicBezTo>
                    <a:cubicBezTo>
                      <a:pt x="267" y="0"/>
                      <a:pt x="260" y="0"/>
                      <a:pt x="25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8" name="Google Shape;8788;p34"/>
              <p:cNvSpPr/>
              <p:nvPr/>
            </p:nvSpPr>
            <p:spPr>
              <a:xfrm>
                <a:off x="3681400" y="3347875"/>
                <a:ext cx="14900" cy="12850"/>
              </a:xfrm>
              <a:custGeom>
                <a:rect b="b" l="l" r="r" t="t"/>
                <a:pathLst>
                  <a:path extrusionOk="0" h="514" w="596">
                    <a:moveTo>
                      <a:pt x="262" y="0"/>
                    </a:moveTo>
                    <a:cubicBezTo>
                      <a:pt x="120" y="0"/>
                      <a:pt x="1" y="119"/>
                      <a:pt x="1" y="262"/>
                    </a:cubicBezTo>
                    <a:cubicBezTo>
                      <a:pt x="1" y="415"/>
                      <a:pt x="126" y="513"/>
                      <a:pt x="254" y="513"/>
                    </a:cubicBezTo>
                    <a:cubicBezTo>
                      <a:pt x="316" y="513"/>
                      <a:pt x="379" y="491"/>
                      <a:pt x="429" y="441"/>
                    </a:cubicBezTo>
                    <a:cubicBezTo>
                      <a:pt x="596" y="286"/>
                      <a:pt x="489" y="12"/>
                      <a:pt x="2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9" name="Google Shape;8789;p34"/>
              <p:cNvSpPr/>
              <p:nvPr/>
            </p:nvSpPr>
            <p:spPr>
              <a:xfrm>
                <a:off x="3958825" y="3324350"/>
                <a:ext cx="14900" cy="12800"/>
              </a:xfrm>
              <a:custGeom>
                <a:rect b="b" l="l" r="r" t="t"/>
                <a:pathLst>
                  <a:path extrusionOk="0" h="512" w="596">
                    <a:moveTo>
                      <a:pt x="262" y="0"/>
                    </a:moveTo>
                    <a:cubicBezTo>
                      <a:pt x="119" y="0"/>
                      <a:pt x="0" y="119"/>
                      <a:pt x="0" y="262"/>
                    </a:cubicBezTo>
                    <a:cubicBezTo>
                      <a:pt x="0" y="409"/>
                      <a:pt x="129" y="511"/>
                      <a:pt x="259" y="511"/>
                    </a:cubicBezTo>
                    <a:cubicBezTo>
                      <a:pt x="319" y="511"/>
                      <a:pt x="380" y="490"/>
                      <a:pt x="429" y="441"/>
                    </a:cubicBezTo>
                    <a:cubicBezTo>
                      <a:pt x="595" y="286"/>
                      <a:pt x="488" y="12"/>
                      <a:pt x="2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0" name="Google Shape;8790;p34"/>
              <p:cNvSpPr/>
              <p:nvPr/>
            </p:nvSpPr>
            <p:spPr>
              <a:xfrm>
                <a:off x="4214200" y="3088300"/>
                <a:ext cx="14625" cy="12800"/>
              </a:xfrm>
              <a:custGeom>
                <a:rect b="b" l="l" r="r" t="t"/>
                <a:pathLst>
                  <a:path extrusionOk="0" h="512" w="585">
                    <a:moveTo>
                      <a:pt x="263" y="1"/>
                    </a:moveTo>
                    <a:cubicBezTo>
                      <a:pt x="120" y="1"/>
                      <a:pt x="1" y="108"/>
                      <a:pt x="1" y="251"/>
                    </a:cubicBezTo>
                    <a:cubicBezTo>
                      <a:pt x="1" y="406"/>
                      <a:pt x="125" y="511"/>
                      <a:pt x="256" y="511"/>
                    </a:cubicBezTo>
                    <a:cubicBezTo>
                      <a:pt x="316" y="511"/>
                      <a:pt x="377" y="490"/>
                      <a:pt x="429" y="441"/>
                    </a:cubicBezTo>
                    <a:cubicBezTo>
                      <a:pt x="584" y="287"/>
                      <a:pt x="489" y="13"/>
                      <a:pt x="26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1" name="Google Shape;8791;p34"/>
              <p:cNvSpPr/>
              <p:nvPr/>
            </p:nvSpPr>
            <p:spPr>
              <a:xfrm>
                <a:off x="2329450" y="1421425"/>
                <a:ext cx="14600" cy="12800"/>
              </a:xfrm>
              <a:custGeom>
                <a:rect b="b" l="l" r="r" t="t"/>
                <a:pathLst>
                  <a:path extrusionOk="0" h="512" w="584">
                    <a:moveTo>
                      <a:pt x="262" y="1"/>
                    </a:moveTo>
                    <a:cubicBezTo>
                      <a:pt x="119" y="1"/>
                      <a:pt x="0" y="108"/>
                      <a:pt x="0" y="263"/>
                    </a:cubicBezTo>
                    <a:cubicBezTo>
                      <a:pt x="0" y="410"/>
                      <a:pt x="123" y="512"/>
                      <a:pt x="254" y="512"/>
                    </a:cubicBezTo>
                    <a:cubicBezTo>
                      <a:pt x="314" y="512"/>
                      <a:pt x="376" y="490"/>
                      <a:pt x="429" y="441"/>
                    </a:cubicBezTo>
                    <a:cubicBezTo>
                      <a:pt x="584" y="287"/>
                      <a:pt x="488" y="13"/>
                      <a:pt x="26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2" name="Google Shape;8792;p34"/>
              <p:cNvSpPr/>
              <p:nvPr/>
            </p:nvSpPr>
            <p:spPr>
              <a:xfrm>
                <a:off x="1648400" y="3363925"/>
                <a:ext cx="32175" cy="32475"/>
              </a:xfrm>
              <a:custGeom>
                <a:rect b="b" l="l" r="r" t="t"/>
                <a:pathLst>
                  <a:path extrusionOk="0" h="1299" w="1287">
                    <a:moveTo>
                      <a:pt x="489" y="1"/>
                    </a:moveTo>
                    <a:lnTo>
                      <a:pt x="489" y="501"/>
                    </a:lnTo>
                    <a:lnTo>
                      <a:pt x="1" y="656"/>
                    </a:lnTo>
                    <a:lnTo>
                      <a:pt x="489" y="811"/>
                    </a:lnTo>
                    <a:lnTo>
                      <a:pt x="489" y="1299"/>
                    </a:lnTo>
                    <a:lnTo>
                      <a:pt x="799" y="906"/>
                    </a:lnTo>
                    <a:lnTo>
                      <a:pt x="1287" y="1061"/>
                    </a:lnTo>
                    <a:lnTo>
                      <a:pt x="989" y="656"/>
                    </a:lnTo>
                    <a:lnTo>
                      <a:pt x="1287" y="251"/>
                    </a:lnTo>
                    <a:lnTo>
                      <a:pt x="799" y="406"/>
                    </a:lnTo>
                    <a:lnTo>
                      <a:pt x="48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3" name="Google Shape;8793;p34"/>
              <p:cNvSpPr/>
              <p:nvPr/>
            </p:nvSpPr>
            <p:spPr>
              <a:xfrm>
                <a:off x="1724025" y="3057950"/>
                <a:ext cx="32450" cy="32775"/>
              </a:xfrm>
              <a:custGeom>
                <a:rect b="b" l="l" r="r" t="t"/>
                <a:pathLst>
                  <a:path extrusionOk="0" h="1311" w="1298">
                    <a:moveTo>
                      <a:pt x="500" y="0"/>
                    </a:moveTo>
                    <a:lnTo>
                      <a:pt x="500" y="500"/>
                    </a:lnTo>
                    <a:lnTo>
                      <a:pt x="0" y="655"/>
                    </a:lnTo>
                    <a:lnTo>
                      <a:pt x="500" y="810"/>
                    </a:lnTo>
                    <a:lnTo>
                      <a:pt x="500" y="1310"/>
                    </a:lnTo>
                    <a:lnTo>
                      <a:pt x="810" y="905"/>
                    </a:lnTo>
                    <a:lnTo>
                      <a:pt x="1298" y="1060"/>
                    </a:lnTo>
                    <a:lnTo>
                      <a:pt x="988" y="655"/>
                    </a:lnTo>
                    <a:lnTo>
                      <a:pt x="1298" y="250"/>
                    </a:lnTo>
                    <a:lnTo>
                      <a:pt x="810" y="405"/>
                    </a:lnTo>
                    <a:lnTo>
                      <a:pt x="5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4" name="Google Shape;8794;p34"/>
              <p:cNvSpPr/>
              <p:nvPr/>
            </p:nvSpPr>
            <p:spPr>
              <a:xfrm>
                <a:off x="1903200" y="3678850"/>
                <a:ext cx="32175" cy="32475"/>
              </a:xfrm>
              <a:custGeom>
                <a:rect b="b" l="l" r="r" t="t"/>
                <a:pathLst>
                  <a:path extrusionOk="0" h="1299" w="1287">
                    <a:moveTo>
                      <a:pt x="489" y="1"/>
                    </a:moveTo>
                    <a:lnTo>
                      <a:pt x="489" y="501"/>
                    </a:lnTo>
                    <a:lnTo>
                      <a:pt x="1" y="656"/>
                    </a:lnTo>
                    <a:lnTo>
                      <a:pt x="489" y="810"/>
                    </a:lnTo>
                    <a:lnTo>
                      <a:pt x="489" y="1299"/>
                    </a:lnTo>
                    <a:lnTo>
                      <a:pt x="798" y="906"/>
                    </a:lnTo>
                    <a:lnTo>
                      <a:pt x="1286" y="1048"/>
                    </a:lnTo>
                    <a:lnTo>
                      <a:pt x="989" y="656"/>
                    </a:lnTo>
                    <a:lnTo>
                      <a:pt x="1286" y="251"/>
                    </a:lnTo>
                    <a:lnTo>
                      <a:pt x="798" y="406"/>
                    </a:lnTo>
                    <a:lnTo>
                      <a:pt x="48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5" name="Google Shape;8795;p34"/>
              <p:cNvSpPr/>
              <p:nvPr/>
            </p:nvSpPr>
            <p:spPr>
              <a:xfrm>
                <a:off x="1379325" y="3424650"/>
                <a:ext cx="7775" cy="6650"/>
              </a:xfrm>
              <a:custGeom>
                <a:rect b="b" l="l" r="r" t="t"/>
                <a:pathLst>
                  <a:path extrusionOk="0" h="266" w="311">
                    <a:moveTo>
                      <a:pt x="143" y="1"/>
                    </a:moveTo>
                    <a:cubicBezTo>
                      <a:pt x="72" y="1"/>
                      <a:pt x="1" y="60"/>
                      <a:pt x="1" y="132"/>
                    </a:cubicBezTo>
                    <a:cubicBezTo>
                      <a:pt x="1" y="213"/>
                      <a:pt x="66" y="266"/>
                      <a:pt x="135" y="266"/>
                    </a:cubicBezTo>
                    <a:cubicBezTo>
                      <a:pt x="167" y="266"/>
                      <a:pt x="200" y="254"/>
                      <a:pt x="227" y="227"/>
                    </a:cubicBezTo>
                    <a:cubicBezTo>
                      <a:pt x="310" y="144"/>
                      <a:pt x="251" y="13"/>
                      <a:pt x="1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6" name="Google Shape;8796;p34"/>
              <p:cNvSpPr/>
              <p:nvPr/>
            </p:nvSpPr>
            <p:spPr>
              <a:xfrm>
                <a:off x="1782650" y="3521700"/>
                <a:ext cx="7775" cy="6450"/>
              </a:xfrm>
              <a:custGeom>
                <a:rect b="b" l="l" r="r" t="t"/>
                <a:pathLst>
                  <a:path extrusionOk="0" h="258" w="311">
                    <a:moveTo>
                      <a:pt x="143" y="0"/>
                    </a:moveTo>
                    <a:cubicBezTo>
                      <a:pt x="60" y="0"/>
                      <a:pt x="1" y="48"/>
                      <a:pt x="1" y="131"/>
                    </a:cubicBezTo>
                    <a:cubicBezTo>
                      <a:pt x="1" y="206"/>
                      <a:pt x="70" y="258"/>
                      <a:pt x="141" y="258"/>
                    </a:cubicBezTo>
                    <a:cubicBezTo>
                      <a:pt x="171" y="258"/>
                      <a:pt x="202" y="248"/>
                      <a:pt x="227" y="226"/>
                    </a:cubicBezTo>
                    <a:cubicBezTo>
                      <a:pt x="310" y="143"/>
                      <a:pt x="251" y="0"/>
                      <a:pt x="14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7" name="Google Shape;8797;p34"/>
              <p:cNvSpPr/>
              <p:nvPr/>
            </p:nvSpPr>
            <p:spPr>
              <a:xfrm>
                <a:off x="1982375" y="3265125"/>
                <a:ext cx="7475" cy="6650"/>
              </a:xfrm>
              <a:custGeom>
                <a:rect b="b" l="l" r="r" t="t"/>
                <a:pathLst>
                  <a:path extrusionOk="0" h="266" w="299">
                    <a:moveTo>
                      <a:pt x="132" y="0"/>
                    </a:moveTo>
                    <a:cubicBezTo>
                      <a:pt x="60" y="0"/>
                      <a:pt x="1" y="60"/>
                      <a:pt x="1" y="131"/>
                    </a:cubicBezTo>
                    <a:cubicBezTo>
                      <a:pt x="1" y="212"/>
                      <a:pt x="61" y="265"/>
                      <a:pt x="126" y="265"/>
                    </a:cubicBezTo>
                    <a:cubicBezTo>
                      <a:pt x="156" y="265"/>
                      <a:pt x="188" y="253"/>
                      <a:pt x="215" y="226"/>
                    </a:cubicBezTo>
                    <a:cubicBezTo>
                      <a:pt x="298" y="143"/>
                      <a:pt x="251" y="0"/>
                      <a:pt x="13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8" name="Google Shape;8798;p34"/>
              <p:cNvSpPr/>
              <p:nvPr/>
            </p:nvSpPr>
            <p:spPr>
              <a:xfrm>
                <a:off x="1567150" y="3227300"/>
                <a:ext cx="7750" cy="6475"/>
              </a:xfrm>
              <a:custGeom>
                <a:rect b="b" l="l" r="r" t="t"/>
                <a:pathLst>
                  <a:path extrusionOk="0" h="259" w="310">
                    <a:moveTo>
                      <a:pt x="143" y="1"/>
                    </a:moveTo>
                    <a:cubicBezTo>
                      <a:pt x="72" y="1"/>
                      <a:pt x="0" y="61"/>
                      <a:pt x="0" y="132"/>
                    </a:cubicBezTo>
                    <a:cubicBezTo>
                      <a:pt x="0" y="207"/>
                      <a:pt x="70" y="258"/>
                      <a:pt x="140" y="258"/>
                    </a:cubicBezTo>
                    <a:cubicBezTo>
                      <a:pt x="171" y="258"/>
                      <a:pt x="201" y="249"/>
                      <a:pt x="227" y="227"/>
                    </a:cubicBezTo>
                    <a:cubicBezTo>
                      <a:pt x="310" y="144"/>
                      <a:pt x="250" y="1"/>
                      <a:pt x="1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9" name="Google Shape;8799;p34"/>
              <p:cNvSpPr/>
              <p:nvPr/>
            </p:nvSpPr>
            <p:spPr>
              <a:xfrm>
                <a:off x="1779375" y="3314800"/>
                <a:ext cx="14900" cy="12725"/>
              </a:xfrm>
              <a:custGeom>
                <a:rect b="b" l="l" r="r" t="t"/>
                <a:pathLst>
                  <a:path extrusionOk="0" h="509" w="596">
                    <a:moveTo>
                      <a:pt x="255" y="1"/>
                    </a:moveTo>
                    <a:cubicBezTo>
                      <a:pt x="121" y="1"/>
                      <a:pt x="12" y="115"/>
                      <a:pt x="1" y="251"/>
                    </a:cubicBezTo>
                    <a:cubicBezTo>
                      <a:pt x="1" y="404"/>
                      <a:pt x="125" y="508"/>
                      <a:pt x="258" y="508"/>
                    </a:cubicBezTo>
                    <a:cubicBezTo>
                      <a:pt x="322" y="508"/>
                      <a:pt x="387" y="484"/>
                      <a:pt x="441" y="430"/>
                    </a:cubicBezTo>
                    <a:cubicBezTo>
                      <a:pt x="596" y="275"/>
                      <a:pt x="501" y="1"/>
                      <a:pt x="274" y="1"/>
                    </a:cubicBezTo>
                    <a:cubicBezTo>
                      <a:pt x="268" y="1"/>
                      <a:pt x="261" y="1"/>
                      <a:pt x="25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0" name="Google Shape;8800;p34"/>
              <p:cNvSpPr/>
              <p:nvPr/>
            </p:nvSpPr>
            <p:spPr>
              <a:xfrm>
                <a:off x="1654350" y="4108075"/>
                <a:ext cx="32175" cy="32475"/>
              </a:xfrm>
              <a:custGeom>
                <a:rect b="b" l="l" r="r" t="t"/>
                <a:pathLst>
                  <a:path extrusionOk="0" h="1299" w="1287">
                    <a:moveTo>
                      <a:pt x="489" y="1"/>
                    </a:moveTo>
                    <a:lnTo>
                      <a:pt x="489" y="489"/>
                    </a:lnTo>
                    <a:lnTo>
                      <a:pt x="1" y="643"/>
                    </a:lnTo>
                    <a:lnTo>
                      <a:pt x="489" y="798"/>
                    </a:lnTo>
                    <a:lnTo>
                      <a:pt x="489" y="1298"/>
                    </a:lnTo>
                    <a:lnTo>
                      <a:pt x="799" y="893"/>
                    </a:lnTo>
                    <a:lnTo>
                      <a:pt x="1287" y="1048"/>
                    </a:lnTo>
                    <a:lnTo>
                      <a:pt x="989" y="643"/>
                    </a:lnTo>
                    <a:lnTo>
                      <a:pt x="1287" y="251"/>
                    </a:lnTo>
                    <a:lnTo>
                      <a:pt x="799" y="393"/>
                    </a:lnTo>
                    <a:lnTo>
                      <a:pt x="48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1" name="Google Shape;8801;p34"/>
              <p:cNvSpPr/>
              <p:nvPr/>
            </p:nvSpPr>
            <p:spPr>
              <a:xfrm>
                <a:off x="1129400" y="3853850"/>
                <a:ext cx="9350" cy="6600"/>
              </a:xfrm>
              <a:custGeom>
                <a:rect b="b" l="l" r="r" t="t"/>
                <a:pathLst>
                  <a:path extrusionOk="0" h="264" w="374">
                    <a:moveTo>
                      <a:pt x="166" y="0"/>
                    </a:moveTo>
                    <a:cubicBezTo>
                      <a:pt x="0" y="0"/>
                      <a:pt x="3" y="264"/>
                      <a:pt x="176" y="264"/>
                    </a:cubicBezTo>
                    <a:cubicBezTo>
                      <a:pt x="179" y="264"/>
                      <a:pt x="183" y="264"/>
                      <a:pt x="187" y="264"/>
                    </a:cubicBezTo>
                    <a:cubicBezTo>
                      <a:pt x="191" y="264"/>
                      <a:pt x="194" y="264"/>
                      <a:pt x="198" y="264"/>
                    </a:cubicBezTo>
                    <a:cubicBezTo>
                      <a:pt x="370" y="264"/>
                      <a:pt x="374" y="0"/>
                      <a:pt x="208" y="0"/>
                    </a:cubicBezTo>
                    <a:cubicBezTo>
                      <a:pt x="201" y="0"/>
                      <a:pt x="194" y="1"/>
                      <a:pt x="187" y="2"/>
                    </a:cubicBezTo>
                    <a:cubicBezTo>
                      <a:pt x="179" y="1"/>
                      <a:pt x="172" y="0"/>
                      <a:pt x="16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2" name="Google Shape;8802;p34"/>
              <p:cNvSpPr/>
              <p:nvPr/>
            </p:nvSpPr>
            <p:spPr>
              <a:xfrm>
                <a:off x="1533800" y="3950625"/>
                <a:ext cx="7775" cy="6650"/>
              </a:xfrm>
              <a:custGeom>
                <a:rect b="b" l="l" r="r" t="t"/>
                <a:pathLst>
                  <a:path extrusionOk="0" h="266" w="311">
                    <a:moveTo>
                      <a:pt x="144" y="0"/>
                    </a:moveTo>
                    <a:cubicBezTo>
                      <a:pt x="72" y="0"/>
                      <a:pt x="13" y="60"/>
                      <a:pt x="1" y="131"/>
                    </a:cubicBezTo>
                    <a:cubicBezTo>
                      <a:pt x="1" y="212"/>
                      <a:pt x="67" y="265"/>
                      <a:pt x="135" y="265"/>
                    </a:cubicBezTo>
                    <a:cubicBezTo>
                      <a:pt x="167" y="265"/>
                      <a:pt x="200" y="253"/>
                      <a:pt x="227" y="226"/>
                    </a:cubicBezTo>
                    <a:cubicBezTo>
                      <a:pt x="310" y="143"/>
                      <a:pt x="251" y="12"/>
                      <a:pt x="14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3" name="Google Shape;8803;p34"/>
              <p:cNvSpPr/>
              <p:nvPr/>
            </p:nvSpPr>
            <p:spPr>
              <a:xfrm>
                <a:off x="1733550" y="3694025"/>
                <a:ext cx="7450" cy="6675"/>
              </a:xfrm>
              <a:custGeom>
                <a:rect b="b" l="l" r="r" t="t"/>
                <a:pathLst>
                  <a:path extrusionOk="0" h="267" w="298">
                    <a:moveTo>
                      <a:pt x="131" y="1"/>
                    </a:moveTo>
                    <a:cubicBezTo>
                      <a:pt x="60" y="1"/>
                      <a:pt x="0" y="60"/>
                      <a:pt x="0" y="132"/>
                    </a:cubicBezTo>
                    <a:cubicBezTo>
                      <a:pt x="0" y="213"/>
                      <a:pt x="60" y="266"/>
                      <a:pt x="125" y="266"/>
                    </a:cubicBezTo>
                    <a:cubicBezTo>
                      <a:pt x="156" y="266"/>
                      <a:pt x="187" y="254"/>
                      <a:pt x="214" y="227"/>
                    </a:cubicBezTo>
                    <a:cubicBezTo>
                      <a:pt x="298" y="144"/>
                      <a:pt x="250" y="13"/>
                      <a:pt x="13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4" name="Google Shape;8804;p34"/>
              <p:cNvSpPr/>
              <p:nvPr/>
            </p:nvSpPr>
            <p:spPr>
              <a:xfrm>
                <a:off x="1318300" y="3656225"/>
                <a:ext cx="7775" cy="6650"/>
              </a:xfrm>
              <a:custGeom>
                <a:rect b="b" l="l" r="r" t="t"/>
                <a:pathLst>
                  <a:path extrusionOk="0" h="266" w="311">
                    <a:moveTo>
                      <a:pt x="144" y="1"/>
                    </a:moveTo>
                    <a:cubicBezTo>
                      <a:pt x="72" y="1"/>
                      <a:pt x="13" y="60"/>
                      <a:pt x="1" y="132"/>
                    </a:cubicBezTo>
                    <a:cubicBezTo>
                      <a:pt x="1" y="213"/>
                      <a:pt x="66" y="266"/>
                      <a:pt x="135" y="266"/>
                    </a:cubicBezTo>
                    <a:cubicBezTo>
                      <a:pt x="167" y="266"/>
                      <a:pt x="200" y="254"/>
                      <a:pt x="227" y="227"/>
                    </a:cubicBezTo>
                    <a:cubicBezTo>
                      <a:pt x="310" y="144"/>
                      <a:pt x="251" y="13"/>
                      <a:pt x="14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5" name="Google Shape;8805;p34"/>
              <p:cNvSpPr/>
              <p:nvPr/>
            </p:nvSpPr>
            <p:spPr>
              <a:xfrm>
                <a:off x="1530525" y="3743750"/>
                <a:ext cx="14925" cy="12800"/>
              </a:xfrm>
              <a:custGeom>
                <a:rect b="b" l="l" r="r" t="t"/>
                <a:pathLst>
                  <a:path extrusionOk="0" h="512" w="597">
                    <a:moveTo>
                      <a:pt x="275" y="0"/>
                    </a:moveTo>
                    <a:cubicBezTo>
                      <a:pt x="132" y="0"/>
                      <a:pt x="13" y="107"/>
                      <a:pt x="1" y="262"/>
                    </a:cubicBezTo>
                    <a:cubicBezTo>
                      <a:pt x="1" y="409"/>
                      <a:pt x="129" y="511"/>
                      <a:pt x="264" y="511"/>
                    </a:cubicBezTo>
                    <a:cubicBezTo>
                      <a:pt x="326" y="511"/>
                      <a:pt x="389" y="490"/>
                      <a:pt x="441" y="441"/>
                    </a:cubicBezTo>
                    <a:cubicBezTo>
                      <a:pt x="596" y="286"/>
                      <a:pt x="501" y="12"/>
                      <a:pt x="27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6" name="Google Shape;8806;p34"/>
              <p:cNvSpPr/>
              <p:nvPr/>
            </p:nvSpPr>
            <p:spPr>
              <a:xfrm>
                <a:off x="844725" y="3330900"/>
                <a:ext cx="31875" cy="33650"/>
              </a:xfrm>
              <a:custGeom>
                <a:rect b="b" l="l" r="r" t="t"/>
                <a:pathLst>
                  <a:path extrusionOk="0" h="1346" w="1275">
                    <a:moveTo>
                      <a:pt x="727" y="0"/>
                    </a:moveTo>
                    <a:lnTo>
                      <a:pt x="489" y="453"/>
                    </a:lnTo>
                    <a:lnTo>
                      <a:pt x="1" y="358"/>
                    </a:lnTo>
                    <a:lnTo>
                      <a:pt x="334" y="739"/>
                    </a:lnTo>
                    <a:lnTo>
                      <a:pt x="84" y="1191"/>
                    </a:lnTo>
                    <a:lnTo>
                      <a:pt x="84" y="1191"/>
                    </a:lnTo>
                    <a:lnTo>
                      <a:pt x="537" y="965"/>
                    </a:lnTo>
                    <a:lnTo>
                      <a:pt x="870" y="1346"/>
                    </a:lnTo>
                    <a:lnTo>
                      <a:pt x="822" y="834"/>
                    </a:lnTo>
                    <a:lnTo>
                      <a:pt x="1275" y="608"/>
                    </a:lnTo>
                    <a:lnTo>
                      <a:pt x="787" y="512"/>
                    </a:lnTo>
                    <a:lnTo>
                      <a:pt x="72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7" name="Google Shape;8807;p34"/>
              <p:cNvSpPr/>
              <p:nvPr/>
            </p:nvSpPr>
            <p:spPr>
              <a:xfrm>
                <a:off x="1221925" y="2868625"/>
                <a:ext cx="7700" cy="6600"/>
              </a:xfrm>
              <a:custGeom>
                <a:rect b="b" l="l" r="r" t="t"/>
                <a:pathLst>
                  <a:path extrusionOk="0" h="264" w="308">
                    <a:moveTo>
                      <a:pt x="174" y="0"/>
                    </a:moveTo>
                    <a:cubicBezTo>
                      <a:pt x="74" y="0"/>
                      <a:pt x="1" y="113"/>
                      <a:pt x="58" y="203"/>
                    </a:cubicBezTo>
                    <a:cubicBezTo>
                      <a:pt x="83" y="244"/>
                      <a:pt x="124" y="263"/>
                      <a:pt x="164" y="263"/>
                    </a:cubicBezTo>
                    <a:cubicBezTo>
                      <a:pt x="218" y="263"/>
                      <a:pt x="270" y="229"/>
                      <a:pt x="284" y="168"/>
                    </a:cubicBezTo>
                    <a:cubicBezTo>
                      <a:pt x="308" y="96"/>
                      <a:pt x="260" y="25"/>
                      <a:pt x="189" y="1"/>
                    </a:cubicBezTo>
                    <a:cubicBezTo>
                      <a:pt x="184" y="0"/>
                      <a:pt x="179" y="0"/>
                      <a:pt x="17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8" name="Google Shape;8808;p34"/>
              <p:cNvSpPr/>
              <p:nvPr/>
            </p:nvSpPr>
            <p:spPr>
              <a:xfrm>
                <a:off x="1048500" y="3245700"/>
                <a:ext cx="7900" cy="6350"/>
              </a:xfrm>
              <a:custGeom>
                <a:rect b="b" l="l" r="r" t="t"/>
                <a:pathLst>
                  <a:path extrusionOk="0" h="254" w="316">
                    <a:moveTo>
                      <a:pt x="166" y="0"/>
                    </a:moveTo>
                    <a:cubicBezTo>
                      <a:pt x="64" y="0"/>
                      <a:pt x="0" y="107"/>
                      <a:pt x="65" y="194"/>
                    </a:cubicBezTo>
                    <a:cubicBezTo>
                      <a:pt x="91" y="234"/>
                      <a:pt x="131" y="253"/>
                      <a:pt x="171" y="253"/>
                    </a:cubicBezTo>
                    <a:cubicBezTo>
                      <a:pt x="225" y="253"/>
                      <a:pt x="278" y="219"/>
                      <a:pt x="291" y="158"/>
                    </a:cubicBezTo>
                    <a:cubicBezTo>
                      <a:pt x="315" y="87"/>
                      <a:pt x="268" y="15"/>
                      <a:pt x="196" y="3"/>
                    </a:cubicBezTo>
                    <a:cubicBezTo>
                      <a:pt x="186" y="1"/>
                      <a:pt x="176" y="0"/>
                      <a:pt x="16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9" name="Google Shape;8809;p34"/>
              <p:cNvSpPr/>
              <p:nvPr/>
            </p:nvSpPr>
            <p:spPr>
              <a:xfrm>
                <a:off x="1261325" y="3491250"/>
                <a:ext cx="7900" cy="6350"/>
              </a:xfrm>
              <a:custGeom>
                <a:rect b="b" l="l" r="r" t="t"/>
                <a:pathLst>
                  <a:path extrusionOk="0" h="254" w="316">
                    <a:moveTo>
                      <a:pt x="166" y="1"/>
                    </a:moveTo>
                    <a:cubicBezTo>
                      <a:pt x="64" y="1"/>
                      <a:pt x="0" y="107"/>
                      <a:pt x="65" y="194"/>
                    </a:cubicBezTo>
                    <a:cubicBezTo>
                      <a:pt x="91" y="235"/>
                      <a:pt x="131" y="254"/>
                      <a:pt x="172" y="254"/>
                    </a:cubicBezTo>
                    <a:cubicBezTo>
                      <a:pt x="227" y="254"/>
                      <a:pt x="283" y="220"/>
                      <a:pt x="303" y="159"/>
                    </a:cubicBezTo>
                    <a:cubicBezTo>
                      <a:pt x="315" y="87"/>
                      <a:pt x="268" y="16"/>
                      <a:pt x="196" y="4"/>
                    </a:cubicBezTo>
                    <a:cubicBezTo>
                      <a:pt x="186" y="2"/>
                      <a:pt x="176" y="1"/>
                      <a:pt x="16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0" name="Google Shape;8810;p34"/>
              <p:cNvSpPr/>
              <p:nvPr/>
            </p:nvSpPr>
            <p:spPr>
              <a:xfrm>
                <a:off x="1378425" y="3091225"/>
                <a:ext cx="8525" cy="6925"/>
              </a:xfrm>
              <a:custGeom>
                <a:rect b="b" l="l" r="r" t="t"/>
                <a:pathLst>
                  <a:path extrusionOk="0" h="277" w="341">
                    <a:moveTo>
                      <a:pt x="186" y="0"/>
                    </a:moveTo>
                    <a:cubicBezTo>
                      <a:pt x="159" y="0"/>
                      <a:pt x="132" y="9"/>
                      <a:pt x="108" y="27"/>
                    </a:cubicBezTo>
                    <a:cubicBezTo>
                      <a:pt x="1" y="98"/>
                      <a:pt x="48" y="253"/>
                      <a:pt x="179" y="277"/>
                    </a:cubicBezTo>
                    <a:cubicBezTo>
                      <a:pt x="239" y="277"/>
                      <a:pt x="310" y="229"/>
                      <a:pt x="322" y="170"/>
                    </a:cubicBezTo>
                    <a:cubicBezTo>
                      <a:pt x="340" y="72"/>
                      <a:pt x="265" y="0"/>
                      <a:pt x="18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1" name="Google Shape;8811;p34"/>
              <p:cNvSpPr/>
              <p:nvPr/>
            </p:nvSpPr>
            <p:spPr>
              <a:xfrm>
                <a:off x="1244750" y="3281925"/>
                <a:ext cx="14950" cy="12700"/>
              </a:xfrm>
              <a:custGeom>
                <a:rect b="b" l="l" r="r" t="t"/>
                <a:pathLst>
                  <a:path extrusionOk="0" h="508" w="598">
                    <a:moveTo>
                      <a:pt x="313" y="1"/>
                    </a:moveTo>
                    <a:cubicBezTo>
                      <a:pt x="120" y="1"/>
                      <a:pt x="0" y="214"/>
                      <a:pt x="109" y="388"/>
                    </a:cubicBezTo>
                    <a:cubicBezTo>
                      <a:pt x="160" y="469"/>
                      <a:pt x="241" y="507"/>
                      <a:pt x="321" y="507"/>
                    </a:cubicBezTo>
                    <a:cubicBezTo>
                      <a:pt x="429" y="507"/>
                      <a:pt x="534" y="439"/>
                      <a:pt x="562" y="316"/>
                    </a:cubicBezTo>
                    <a:cubicBezTo>
                      <a:pt x="597" y="173"/>
                      <a:pt x="502" y="31"/>
                      <a:pt x="371" y="7"/>
                    </a:cubicBezTo>
                    <a:cubicBezTo>
                      <a:pt x="351" y="3"/>
                      <a:pt x="332" y="1"/>
                      <a:pt x="31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12" name="Google Shape;8812;p34"/>
            <p:cNvGrpSpPr/>
            <p:nvPr/>
          </p:nvGrpSpPr>
          <p:grpSpPr>
            <a:xfrm>
              <a:off x="4628538" y="2601350"/>
              <a:ext cx="3916575" cy="3378125"/>
              <a:chOff x="780450" y="1002925"/>
              <a:chExt cx="3916575" cy="3378125"/>
            </a:xfrm>
          </p:grpSpPr>
          <p:sp>
            <p:nvSpPr>
              <p:cNvPr id="8813" name="Google Shape;8813;p34"/>
              <p:cNvSpPr/>
              <p:nvPr/>
            </p:nvSpPr>
            <p:spPr>
              <a:xfrm>
                <a:off x="2544350" y="2278100"/>
                <a:ext cx="32175" cy="32450"/>
              </a:xfrm>
              <a:custGeom>
                <a:rect b="b" l="l" r="r" t="t"/>
                <a:pathLst>
                  <a:path extrusionOk="0" h="1298" w="1287">
                    <a:moveTo>
                      <a:pt x="489" y="0"/>
                    </a:moveTo>
                    <a:lnTo>
                      <a:pt x="489" y="500"/>
                    </a:lnTo>
                    <a:lnTo>
                      <a:pt x="1" y="643"/>
                    </a:lnTo>
                    <a:lnTo>
                      <a:pt x="489" y="798"/>
                    </a:lnTo>
                    <a:lnTo>
                      <a:pt x="489" y="1298"/>
                    </a:lnTo>
                    <a:lnTo>
                      <a:pt x="798" y="893"/>
                    </a:lnTo>
                    <a:lnTo>
                      <a:pt x="1287" y="1048"/>
                    </a:lnTo>
                    <a:lnTo>
                      <a:pt x="989" y="643"/>
                    </a:lnTo>
                    <a:lnTo>
                      <a:pt x="1287" y="250"/>
                    </a:lnTo>
                    <a:lnTo>
                      <a:pt x="798" y="405"/>
                    </a:lnTo>
                    <a:lnTo>
                      <a:pt x="4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4" name="Google Shape;8814;p34"/>
              <p:cNvSpPr/>
              <p:nvPr/>
            </p:nvSpPr>
            <p:spPr>
              <a:xfrm>
                <a:off x="3345350" y="2331075"/>
                <a:ext cx="32175" cy="32475"/>
              </a:xfrm>
              <a:custGeom>
                <a:rect b="b" l="l" r="r" t="t"/>
                <a:pathLst>
                  <a:path extrusionOk="0" h="1299" w="1287">
                    <a:moveTo>
                      <a:pt x="489" y="0"/>
                    </a:moveTo>
                    <a:lnTo>
                      <a:pt x="489" y="500"/>
                    </a:lnTo>
                    <a:lnTo>
                      <a:pt x="0" y="655"/>
                    </a:lnTo>
                    <a:lnTo>
                      <a:pt x="489" y="798"/>
                    </a:lnTo>
                    <a:lnTo>
                      <a:pt x="489" y="1298"/>
                    </a:lnTo>
                    <a:lnTo>
                      <a:pt x="798" y="893"/>
                    </a:lnTo>
                    <a:lnTo>
                      <a:pt x="1286" y="1048"/>
                    </a:lnTo>
                    <a:lnTo>
                      <a:pt x="1286" y="1048"/>
                    </a:lnTo>
                    <a:lnTo>
                      <a:pt x="989" y="655"/>
                    </a:lnTo>
                    <a:lnTo>
                      <a:pt x="1286" y="250"/>
                    </a:lnTo>
                    <a:lnTo>
                      <a:pt x="798" y="405"/>
                    </a:lnTo>
                    <a:lnTo>
                      <a:pt x="4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5" name="Google Shape;8815;p34"/>
              <p:cNvSpPr/>
              <p:nvPr/>
            </p:nvSpPr>
            <p:spPr>
              <a:xfrm>
                <a:off x="2592275" y="1497050"/>
                <a:ext cx="32175" cy="32450"/>
              </a:xfrm>
              <a:custGeom>
                <a:rect b="b" l="l" r="r" t="t"/>
                <a:pathLst>
                  <a:path extrusionOk="0" h="1298" w="1287">
                    <a:moveTo>
                      <a:pt x="489" y="0"/>
                    </a:moveTo>
                    <a:lnTo>
                      <a:pt x="489" y="500"/>
                    </a:lnTo>
                    <a:lnTo>
                      <a:pt x="1" y="655"/>
                    </a:lnTo>
                    <a:lnTo>
                      <a:pt x="489" y="798"/>
                    </a:lnTo>
                    <a:lnTo>
                      <a:pt x="489" y="1298"/>
                    </a:lnTo>
                    <a:lnTo>
                      <a:pt x="798" y="893"/>
                    </a:lnTo>
                    <a:lnTo>
                      <a:pt x="1286" y="1048"/>
                    </a:lnTo>
                    <a:lnTo>
                      <a:pt x="989" y="655"/>
                    </a:lnTo>
                    <a:lnTo>
                      <a:pt x="1286" y="250"/>
                    </a:lnTo>
                    <a:lnTo>
                      <a:pt x="798" y="405"/>
                    </a:lnTo>
                    <a:lnTo>
                      <a:pt x="4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6" name="Google Shape;8816;p34"/>
              <p:cNvSpPr/>
              <p:nvPr/>
            </p:nvSpPr>
            <p:spPr>
              <a:xfrm>
                <a:off x="3361425" y="1920600"/>
                <a:ext cx="32475" cy="32475"/>
              </a:xfrm>
              <a:custGeom>
                <a:rect b="b" l="l" r="r" t="t"/>
                <a:pathLst>
                  <a:path extrusionOk="0" h="1299" w="1299">
                    <a:moveTo>
                      <a:pt x="488" y="1"/>
                    </a:moveTo>
                    <a:lnTo>
                      <a:pt x="488" y="501"/>
                    </a:lnTo>
                    <a:lnTo>
                      <a:pt x="0" y="656"/>
                    </a:lnTo>
                    <a:lnTo>
                      <a:pt x="488" y="798"/>
                    </a:lnTo>
                    <a:lnTo>
                      <a:pt x="488" y="1298"/>
                    </a:lnTo>
                    <a:lnTo>
                      <a:pt x="798" y="894"/>
                    </a:lnTo>
                    <a:lnTo>
                      <a:pt x="1298" y="1048"/>
                    </a:lnTo>
                    <a:lnTo>
                      <a:pt x="989" y="656"/>
                    </a:lnTo>
                    <a:lnTo>
                      <a:pt x="1298" y="251"/>
                    </a:lnTo>
                    <a:lnTo>
                      <a:pt x="798" y="405"/>
                    </a:lnTo>
                    <a:lnTo>
                      <a:pt x="48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7" name="Google Shape;8817;p34"/>
              <p:cNvSpPr/>
              <p:nvPr/>
            </p:nvSpPr>
            <p:spPr>
              <a:xfrm>
                <a:off x="1761525" y="2082225"/>
                <a:ext cx="32450" cy="32475"/>
              </a:xfrm>
              <a:custGeom>
                <a:rect b="b" l="l" r="r" t="t"/>
                <a:pathLst>
                  <a:path extrusionOk="0" h="1299" w="1298">
                    <a:moveTo>
                      <a:pt x="500" y="1"/>
                    </a:moveTo>
                    <a:lnTo>
                      <a:pt x="500" y="489"/>
                    </a:lnTo>
                    <a:lnTo>
                      <a:pt x="0" y="644"/>
                    </a:lnTo>
                    <a:lnTo>
                      <a:pt x="500" y="798"/>
                    </a:lnTo>
                    <a:lnTo>
                      <a:pt x="500" y="1299"/>
                    </a:lnTo>
                    <a:lnTo>
                      <a:pt x="798" y="894"/>
                    </a:lnTo>
                    <a:lnTo>
                      <a:pt x="1298" y="1048"/>
                    </a:lnTo>
                    <a:lnTo>
                      <a:pt x="988" y="644"/>
                    </a:lnTo>
                    <a:lnTo>
                      <a:pt x="1298" y="251"/>
                    </a:lnTo>
                    <a:lnTo>
                      <a:pt x="1298" y="251"/>
                    </a:lnTo>
                    <a:lnTo>
                      <a:pt x="798" y="394"/>
                    </a:lnTo>
                    <a:lnTo>
                      <a:pt x="50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8" name="Google Shape;8818;p34"/>
              <p:cNvSpPr/>
              <p:nvPr/>
            </p:nvSpPr>
            <p:spPr>
              <a:xfrm>
                <a:off x="1647825" y="2529000"/>
                <a:ext cx="32450" cy="32475"/>
              </a:xfrm>
              <a:custGeom>
                <a:rect b="b" l="l" r="r" t="t"/>
                <a:pathLst>
                  <a:path extrusionOk="0" h="1299" w="1298">
                    <a:moveTo>
                      <a:pt x="500" y="1"/>
                    </a:moveTo>
                    <a:lnTo>
                      <a:pt x="500" y="489"/>
                    </a:lnTo>
                    <a:lnTo>
                      <a:pt x="0" y="644"/>
                    </a:lnTo>
                    <a:lnTo>
                      <a:pt x="500" y="799"/>
                    </a:lnTo>
                    <a:lnTo>
                      <a:pt x="500" y="1299"/>
                    </a:lnTo>
                    <a:lnTo>
                      <a:pt x="798" y="894"/>
                    </a:lnTo>
                    <a:lnTo>
                      <a:pt x="1298" y="1049"/>
                    </a:lnTo>
                    <a:lnTo>
                      <a:pt x="1298" y="1049"/>
                    </a:lnTo>
                    <a:lnTo>
                      <a:pt x="988" y="644"/>
                    </a:lnTo>
                    <a:lnTo>
                      <a:pt x="1298" y="251"/>
                    </a:lnTo>
                    <a:lnTo>
                      <a:pt x="798" y="394"/>
                    </a:lnTo>
                    <a:lnTo>
                      <a:pt x="50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9" name="Google Shape;8819;p34"/>
              <p:cNvSpPr/>
              <p:nvPr/>
            </p:nvSpPr>
            <p:spPr>
              <a:xfrm>
                <a:off x="780450" y="2377800"/>
                <a:ext cx="32175" cy="32775"/>
              </a:xfrm>
              <a:custGeom>
                <a:rect b="b" l="l" r="r" t="t"/>
                <a:pathLst>
                  <a:path extrusionOk="0" h="1311" w="1287">
                    <a:moveTo>
                      <a:pt x="488" y="1"/>
                    </a:moveTo>
                    <a:lnTo>
                      <a:pt x="488" y="501"/>
                    </a:lnTo>
                    <a:lnTo>
                      <a:pt x="0" y="655"/>
                    </a:lnTo>
                    <a:lnTo>
                      <a:pt x="488" y="810"/>
                    </a:lnTo>
                    <a:lnTo>
                      <a:pt x="488" y="1310"/>
                    </a:lnTo>
                    <a:lnTo>
                      <a:pt x="798" y="905"/>
                    </a:lnTo>
                    <a:lnTo>
                      <a:pt x="1286" y="1060"/>
                    </a:lnTo>
                    <a:lnTo>
                      <a:pt x="988" y="655"/>
                    </a:lnTo>
                    <a:lnTo>
                      <a:pt x="1286" y="251"/>
                    </a:lnTo>
                    <a:lnTo>
                      <a:pt x="798" y="405"/>
                    </a:lnTo>
                    <a:lnTo>
                      <a:pt x="48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0" name="Google Shape;8820;p34"/>
              <p:cNvSpPr/>
              <p:nvPr/>
            </p:nvSpPr>
            <p:spPr>
              <a:xfrm>
                <a:off x="2243125" y="2420375"/>
                <a:ext cx="32175" cy="32450"/>
              </a:xfrm>
              <a:custGeom>
                <a:rect b="b" l="l" r="r" t="t"/>
                <a:pathLst>
                  <a:path extrusionOk="0" h="1298" w="1287">
                    <a:moveTo>
                      <a:pt x="489" y="0"/>
                    </a:moveTo>
                    <a:lnTo>
                      <a:pt x="489" y="500"/>
                    </a:lnTo>
                    <a:lnTo>
                      <a:pt x="1" y="655"/>
                    </a:lnTo>
                    <a:lnTo>
                      <a:pt x="489" y="810"/>
                    </a:lnTo>
                    <a:lnTo>
                      <a:pt x="489" y="1298"/>
                    </a:lnTo>
                    <a:lnTo>
                      <a:pt x="798" y="905"/>
                    </a:lnTo>
                    <a:lnTo>
                      <a:pt x="1286" y="1060"/>
                    </a:lnTo>
                    <a:lnTo>
                      <a:pt x="989" y="655"/>
                    </a:lnTo>
                    <a:lnTo>
                      <a:pt x="1286" y="250"/>
                    </a:lnTo>
                    <a:lnTo>
                      <a:pt x="1286" y="250"/>
                    </a:lnTo>
                    <a:lnTo>
                      <a:pt x="798" y="405"/>
                    </a:lnTo>
                    <a:lnTo>
                      <a:pt x="4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1" name="Google Shape;8821;p34"/>
              <p:cNvSpPr/>
              <p:nvPr/>
            </p:nvSpPr>
            <p:spPr>
              <a:xfrm>
                <a:off x="3166450" y="3111225"/>
                <a:ext cx="32475" cy="32475"/>
              </a:xfrm>
              <a:custGeom>
                <a:rect b="b" l="l" r="r" t="t"/>
                <a:pathLst>
                  <a:path extrusionOk="0" h="1299" w="1299">
                    <a:moveTo>
                      <a:pt x="501" y="1"/>
                    </a:moveTo>
                    <a:lnTo>
                      <a:pt x="501" y="501"/>
                    </a:lnTo>
                    <a:lnTo>
                      <a:pt x="1" y="643"/>
                    </a:lnTo>
                    <a:lnTo>
                      <a:pt x="501" y="798"/>
                    </a:lnTo>
                    <a:lnTo>
                      <a:pt x="501" y="1298"/>
                    </a:lnTo>
                    <a:lnTo>
                      <a:pt x="798" y="894"/>
                    </a:lnTo>
                    <a:lnTo>
                      <a:pt x="1298" y="1048"/>
                    </a:lnTo>
                    <a:lnTo>
                      <a:pt x="1298" y="1048"/>
                    </a:lnTo>
                    <a:lnTo>
                      <a:pt x="989" y="643"/>
                    </a:lnTo>
                    <a:lnTo>
                      <a:pt x="1298" y="251"/>
                    </a:lnTo>
                    <a:lnTo>
                      <a:pt x="798" y="405"/>
                    </a:lnTo>
                    <a:lnTo>
                      <a:pt x="50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2" name="Google Shape;8822;p34"/>
              <p:cNvSpPr/>
              <p:nvPr/>
            </p:nvSpPr>
            <p:spPr>
              <a:xfrm>
                <a:off x="3302475" y="3978300"/>
                <a:ext cx="32175" cy="32475"/>
              </a:xfrm>
              <a:custGeom>
                <a:rect b="b" l="l" r="r" t="t"/>
                <a:pathLst>
                  <a:path extrusionOk="0" h="1299" w="1287">
                    <a:moveTo>
                      <a:pt x="489" y="0"/>
                    </a:moveTo>
                    <a:lnTo>
                      <a:pt x="489" y="500"/>
                    </a:lnTo>
                    <a:lnTo>
                      <a:pt x="1" y="655"/>
                    </a:lnTo>
                    <a:lnTo>
                      <a:pt x="489" y="810"/>
                    </a:lnTo>
                    <a:lnTo>
                      <a:pt x="489" y="1298"/>
                    </a:lnTo>
                    <a:lnTo>
                      <a:pt x="799" y="893"/>
                    </a:lnTo>
                    <a:lnTo>
                      <a:pt x="1287" y="1048"/>
                    </a:lnTo>
                    <a:lnTo>
                      <a:pt x="989" y="655"/>
                    </a:lnTo>
                    <a:lnTo>
                      <a:pt x="1287" y="250"/>
                    </a:lnTo>
                    <a:lnTo>
                      <a:pt x="799" y="405"/>
                    </a:lnTo>
                    <a:lnTo>
                      <a:pt x="4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3" name="Google Shape;8823;p34"/>
              <p:cNvSpPr/>
              <p:nvPr/>
            </p:nvSpPr>
            <p:spPr>
              <a:xfrm>
                <a:off x="2336000" y="3689575"/>
                <a:ext cx="32475" cy="32475"/>
              </a:xfrm>
              <a:custGeom>
                <a:rect b="b" l="l" r="r" t="t"/>
                <a:pathLst>
                  <a:path extrusionOk="0" h="1299" w="1299">
                    <a:moveTo>
                      <a:pt x="500" y="0"/>
                    </a:moveTo>
                    <a:lnTo>
                      <a:pt x="500" y="489"/>
                    </a:lnTo>
                    <a:lnTo>
                      <a:pt x="0" y="643"/>
                    </a:lnTo>
                    <a:lnTo>
                      <a:pt x="500" y="798"/>
                    </a:lnTo>
                    <a:lnTo>
                      <a:pt x="500" y="1298"/>
                    </a:lnTo>
                    <a:lnTo>
                      <a:pt x="798" y="893"/>
                    </a:lnTo>
                    <a:lnTo>
                      <a:pt x="1298" y="1048"/>
                    </a:lnTo>
                    <a:lnTo>
                      <a:pt x="988" y="643"/>
                    </a:lnTo>
                    <a:lnTo>
                      <a:pt x="1298" y="238"/>
                    </a:lnTo>
                    <a:lnTo>
                      <a:pt x="798" y="393"/>
                    </a:lnTo>
                    <a:lnTo>
                      <a:pt x="5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4" name="Google Shape;8824;p34"/>
              <p:cNvSpPr/>
              <p:nvPr/>
            </p:nvSpPr>
            <p:spPr>
              <a:xfrm>
                <a:off x="2560425" y="3143675"/>
                <a:ext cx="32475" cy="32475"/>
              </a:xfrm>
              <a:custGeom>
                <a:rect b="b" l="l" r="r" t="t"/>
                <a:pathLst>
                  <a:path extrusionOk="0" h="1299" w="1299">
                    <a:moveTo>
                      <a:pt x="501" y="0"/>
                    </a:moveTo>
                    <a:lnTo>
                      <a:pt x="501" y="488"/>
                    </a:lnTo>
                    <a:lnTo>
                      <a:pt x="1" y="643"/>
                    </a:lnTo>
                    <a:lnTo>
                      <a:pt x="501" y="798"/>
                    </a:lnTo>
                    <a:lnTo>
                      <a:pt x="501" y="1298"/>
                    </a:lnTo>
                    <a:lnTo>
                      <a:pt x="798" y="893"/>
                    </a:lnTo>
                    <a:lnTo>
                      <a:pt x="1298" y="1048"/>
                    </a:lnTo>
                    <a:lnTo>
                      <a:pt x="989" y="643"/>
                    </a:lnTo>
                    <a:lnTo>
                      <a:pt x="1298" y="250"/>
                    </a:lnTo>
                    <a:lnTo>
                      <a:pt x="1298" y="250"/>
                    </a:lnTo>
                    <a:lnTo>
                      <a:pt x="798" y="405"/>
                    </a:lnTo>
                    <a:lnTo>
                      <a:pt x="50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5" name="Google Shape;8825;p34"/>
              <p:cNvSpPr/>
              <p:nvPr/>
            </p:nvSpPr>
            <p:spPr>
              <a:xfrm>
                <a:off x="1914525" y="1848875"/>
                <a:ext cx="32450" cy="32475"/>
              </a:xfrm>
              <a:custGeom>
                <a:rect b="b" l="l" r="r" t="t"/>
                <a:pathLst>
                  <a:path extrusionOk="0" h="1299" w="1298">
                    <a:moveTo>
                      <a:pt x="500" y="0"/>
                    </a:moveTo>
                    <a:lnTo>
                      <a:pt x="500" y="500"/>
                    </a:lnTo>
                    <a:lnTo>
                      <a:pt x="0" y="643"/>
                    </a:lnTo>
                    <a:lnTo>
                      <a:pt x="500" y="798"/>
                    </a:lnTo>
                    <a:lnTo>
                      <a:pt x="500" y="1298"/>
                    </a:lnTo>
                    <a:lnTo>
                      <a:pt x="810" y="893"/>
                    </a:lnTo>
                    <a:lnTo>
                      <a:pt x="1298" y="1048"/>
                    </a:lnTo>
                    <a:lnTo>
                      <a:pt x="988" y="643"/>
                    </a:lnTo>
                    <a:lnTo>
                      <a:pt x="1298" y="250"/>
                    </a:lnTo>
                    <a:lnTo>
                      <a:pt x="810" y="405"/>
                    </a:lnTo>
                    <a:lnTo>
                      <a:pt x="5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6" name="Google Shape;8826;p34"/>
              <p:cNvSpPr/>
              <p:nvPr/>
            </p:nvSpPr>
            <p:spPr>
              <a:xfrm>
                <a:off x="2360400" y="1131825"/>
                <a:ext cx="32475" cy="32450"/>
              </a:xfrm>
              <a:custGeom>
                <a:rect b="b" l="l" r="r" t="t"/>
                <a:pathLst>
                  <a:path extrusionOk="0" h="1298" w="1299">
                    <a:moveTo>
                      <a:pt x="501" y="0"/>
                    </a:moveTo>
                    <a:lnTo>
                      <a:pt x="501" y="500"/>
                    </a:lnTo>
                    <a:lnTo>
                      <a:pt x="1" y="655"/>
                    </a:lnTo>
                    <a:lnTo>
                      <a:pt x="501" y="798"/>
                    </a:lnTo>
                    <a:lnTo>
                      <a:pt x="501" y="1298"/>
                    </a:lnTo>
                    <a:lnTo>
                      <a:pt x="798" y="893"/>
                    </a:lnTo>
                    <a:lnTo>
                      <a:pt x="1298" y="1048"/>
                    </a:lnTo>
                    <a:lnTo>
                      <a:pt x="989" y="655"/>
                    </a:lnTo>
                    <a:lnTo>
                      <a:pt x="1298" y="250"/>
                    </a:lnTo>
                    <a:lnTo>
                      <a:pt x="798" y="405"/>
                    </a:lnTo>
                    <a:lnTo>
                      <a:pt x="50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7" name="Google Shape;8827;p34"/>
              <p:cNvSpPr/>
              <p:nvPr/>
            </p:nvSpPr>
            <p:spPr>
              <a:xfrm>
                <a:off x="2275275" y="2911200"/>
                <a:ext cx="32475" cy="32475"/>
              </a:xfrm>
              <a:custGeom>
                <a:rect b="b" l="l" r="r" t="t"/>
                <a:pathLst>
                  <a:path extrusionOk="0" h="1299" w="1299">
                    <a:moveTo>
                      <a:pt x="500" y="1"/>
                    </a:moveTo>
                    <a:lnTo>
                      <a:pt x="500" y="501"/>
                    </a:lnTo>
                    <a:lnTo>
                      <a:pt x="0" y="644"/>
                    </a:lnTo>
                    <a:lnTo>
                      <a:pt x="500" y="798"/>
                    </a:lnTo>
                    <a:lnTo>
                      <a:pt x="500" y="1298"/>
                    </a:lnTo>
                    <a:lnTo>
                      <a:pt x="798" y="894"/>
                    </a:lnTo>
                    <a:lnTo>
                      <a:pt x="1298" y="1048"/>
                    </a:lnTo>
                    <a:lnTo>
                      <a:pt x="989" y="644"/>
                    </a:lnTo>
                    <a:lnTo>
                      <a:pt x="1298" y="251"/>
                    </a:lnTo>
                    <a:lnTo>
                      <a:pt x="1298" y="251"/>
                    </a:lnTo>
                    <a:lnTo>
                      <a:pt x="798" y="393"/>
                    </a:lnTo>
                    <a:lnTo>
                      <a:pt x="50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8" name="Google Shape;8828;p34"/>
              <p:cNvSpPr/>
              <p:nvPr/>
            </p:nvSpPr>
            <p:spPr>
              <a:xfrm>
                <a:off x="2544350" y="3918175"/>
                <a:ext cx="32175" cy="32475"/>
              </a:xfrm>
              <a:custGeom>
                <a:rect b="b" l="l" r="r" t="t"/>
                <a:pathLst>
                  <a:path extrusionOk="0" h="1299" w="1287">
                    <a:moveTo>
                      <a:pt x="489" y="0"/>
                    </a:moveTo>
                    <a:lnTo>
                      <a:pt x="489" y="500"/>
                    </a:lnTo>
                    <a:lnTo>
                      <a:pt x="1" y="655"/>
                    </a:lnTo>
                    <a:lnTo>
                      <a:pt x="489" y="810"/>
                    </a:lnTo>
                    <a:lnTo>
                      <a:pt x="489" y="1298"/>
                    </a:lnTo>
                    <a:lnTo>
                      <a:pt x="798" y="905"/>
                    </a:lnTo>
                    <a:lnTo>
                      <a:pt x="1287" y="1048"/>
                    </a:lnTo>
                    <a:lnTo>
                      <a:pt x="989" y="655"/>
                    </a:lnTo>
                    <a:lnTo>
                      <a:pt x="1287" y="250"/>
                    </a:lnTo>
                    <a:lnTo>
                      <a:pt x="798" y="405"/>
                    </a:lnTo>
                    <a:lnTo>
                      <a:pt x="4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9" name="Google Shape;8829;p34"/>
              <p:cNvSpPr/>
              <p:nvPr/>
            </p:nvSpPr>
            <p:spPr>
              <a:xfrm>
                <a:off x="2670850" y="2694200"/>
                <a:ext cx="32175" cy="32475"/>
              </a:xfrm>
              <a:custGeom>
                <a:rect b="b" l="l" r="r" t="t"/>
                <a:pathLst>
                  <a:path extrusionOk="0" h="1299" w="1287">
                    <a:moveTo>
                      <a:pt x="489" y="1"/>
                    </a:moveTo>
                    <a:lnTo>
                      <a:pt x="489" y="489"/>
                    </a:lnTo>
                    <a:lnTo>
                      <a:pt x="1" y="644"/>
                    </a:lnTo>
                    <a:lnTo>
                      <a:pt x="489" y="799"/>
                    </a:lnTo>
                    <a:lnTo>
                      <a:pt x="489" y="1299"/>
                    </a:lnTo>
                    <a:lnTo>
                      <a:pt x="799" y="894"/>
                    </a:lnTo>
                    <a:lnTo>
                      <a:pt x="1287" y="1049"/>
                    </a:lnTo>
                    <a:lnTo>
                      <a:pt x="1287" y="1049"/>
                    </a:lnTo>
                    <a:lnTo>
                      <a:pt x="989" y="644"/>
                    </a:lnTo>
                    <a:lnTo>
                      <a:pt x="1287" y="251"/>
                    </a:lnTo>
                    <a:lnTo>
                      <a:pt x="799" y="394"/>
                    </a:lnTo>
                    <a:lnTo>
                      <a:pt x="48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0" name="Google Shape;8830;p34"/>
              <p:cNvSpPr/>
              <p:nvPr/>
            </p:nvSpPr>
            <p:spPr>
              <a:xfrm>
                <a:off x="2745875" y="1821775"/>
                <a:ext cx="32450" cy="32475"/>
              </a:xfrm>
              <a:custGeom>
                <a:rect b="b" l="l" r="r" t="t"/>
                <a:pathLst>
                  <a:path extrusionOk="0" h="1299" w="1298">
                    <a:moveTo>
                      <a:pt x="500" y="1"/>
                    </a:moveTo>
                    <a:lnTo>
                      <a:pt x="500" y="489"/>
                    </a:lnTo>
                    <a:lnTo>
                      <a:pt x="0" y="644"/>
                    </a:lnTo>
                    <a:lnTo>
                      <a:pt x="500" y="799"/>
                    </a:lnTo>
                    <a:lnTo>
                      <a:pt x="500" y="1299"/>
                    </a:lnTo>
                    <a:lnTo>
                      <a:pt x="810" y="894"/>
                    </a:lnTo>
                    <a:lnTo>
                      <a:pt x="1298" y="1049"/>
                    </a:lnTo>
                    <a:lnTo>
                      <a:pt x="988" y="644"/>
                    </a:lnTo>
                    <a:lnTo>
                      <a:pt x="1298" y="251"/>
                    </a:lnTo>
                    <a:lnTo>
                      <a:pt x="810" y="394"/>
                    </a:lnTo>
                    <a:lnTo>
                      <a:pt x="50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1" name="Google Shape;8831;p34"/>
              <p:cNvSpPr/>
              <p:nvPr/>
            </p:nvSpPr>
            <p:spPr>
              <a:xfrm>
                <a:off x="3651050" y="3127300"/>
                <a:ext cx="32450" cy="32475"/>
              </a:xfrm>
              <a:custGeom>
                <a:rect b="b" l="l" r="r" t="t"/>
                <a:pathLst>
                  <a:path extrusionOk="0" h="1299" w="1298">
                    <a:moveTo>
                      <a:pt x="488" y="0"/>
                    </a:moveTo>
                    <a:lnTo>
                      <a:pt x="488" y="501"/>
                    </a:lnTo>
                    <a:lnTo>
                      <a:pt x="0" y="655"/>
                    </a:lnTo>
                    <a:lnTo>
                      <a:pt x="488" y="810"/>
                    </a:lnTo>
                    <a:lnTo>
                      <a:pt x="488" y="1298"/>
                    </a:lnTo>
                    <a:lnTo>
                      <a:pt x="798" y="905"/>
                    </a:lnTo>
                    <a:lnTo>
                      <a:pt x="1298" y="1060"/>
                    </a:lnTo>
                    <a:lnTo>
                      <a:pt x="988" y="655"/>
                    </a:lnTo>
                    <a:lnTo>
                      <a:pt x="1298" y="251"/>
                    </a:lnTo>
                    <a:lnTo>
                      <a:pt x="798" y="405"/>
                    </a:lnTo>
                    <a:lnTo>
                      <a:pt x="48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2" name="Google Shape;8832;p34"/>
              <p:cNvSpPr/>
              <p:nvPr/>
            </p:nvSpPr>
            <p:spPr>
              <a:xfrm>
                <a:off x="4041275" y="2777250"/>
                <a:ext cx="32175" cy="32775"/>
              </a:xfrm>
              <a:custGeom>
                <a:rect b="b" l="l" r="r" t="t"/>
                <a:pathLst>
                  <a:path extrusionOk="0" h="1311" w="1287">
                    <a:moveTo>
                      <a:pt x="488" y="1"/>
                    </a:moveTo>
                    <a:lnTo>
                      <a:pt x="488" y="501"/>
                    </a:lnTo>
                    <a:lnTo>
                      <a:pt x="0" y="656"/>
                    </a:lnTo>
                    <a:lnTo>
                      <a:pt x="488" y="810"/>
                    </a:lnTo>
                    <a:lnTo>
                      <a:pt x="488" y="1310"/>
                    </a:lnTo>
                    <a:lnTo>
                      <a:pt x="798" y="906"/>
                    </a:lnTo>
                    <a:lnTo>
                      <a:pt x="1286" y="1060"/>
                    </a:lnTo>
                    <a:lnTo>
                      <a:pt x="988" y="656"/>
                    </a:lnTo>
                    <a:lnTo>
                      <a:pt x="1286" y="251"/>
                    </a:lnTo>
                    <a:lnTo>
                      <a:pt x="798" y="406"/>
                    </a:lnTo>
                    <a:lnTo>
                      <a:pt x="48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3" name="Google Shape;8833;p34"/>
              <p:cNvSpPr/>
              <p:nvPr/>
            </p:nvSpPr>
            <p:spPr>
              <a:xfrm>
                <a:off x="1419225" y="2245650"/>
                <a:ext cx="32450" cy="32475"/>
              </a:xfrm>
              <a:custGeom>
                <a:rect b="b" l="l" r="r" t="t"/>
                <a:pathLst>
                  <a:path extrusionOk="0" h="1299" w="1298">
                    <a:moveTo>
                      <a:pt x="500" y="0"/>
                    </a:moveTo>
                    <a:lnTo>
                      <a:pt x="500" y="500"/>
                    </a:lnTo>
                    <a:lnTo>
                      <a:pt x="0" y="655"/>
                    </a:lnTo>
                    <a:lnTo>
                      <a:pt x="500" y="810"/>
                    </a:lnTo>
                    <a:lnTo>
                      <a:pt x="500" y="1298"/>
                    </a:lnTo>
                    <a:lnTo>
                      <a:pt x="798" y="905"/>
                    </a:lnTo>
                    <a:lnTo>
                      <a:pt x="1298" y="1048"/>
                    </a:lnTo>
                    <a:lnTo>
                      <a:pt x="1298" y="1048"/>
                    </a:lnTo>
                    <a:lnTo>
                      <a:pt x="988" y="655"/>
                    </a:lnTo>
                    <a:lnTo>
                      <a:pt x="1298" y="250"/>
                    </a:lnTo>
                    <a:lnTo>
                      <a:pt x="798" y="405"/>
                    </a:lnTo>
                    <a:lnTo>
                      <a:pt x="5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4" name="Google Shape;8834;p34"/>
              <p:cNvSpPr/>
              <p:nvPr/>
            </p:nvSpPr>
            <p:spPr>
              <a:xfrm>
                <a:off x="3361425" y="3035625"/>
                <a:ext cx="32475" cy="32475"/>
              </a:xfrm>
              <a:custGeom>
                <a:rect b="b" l="l" r="r" t="t"/>
                <a:pathLst>
                  <a:path extrusionOk="0" h="1299" w="1299">
                    <a:moveTo>
                      <a:pt x="488" y="0"/>
                    </a:moveTo>
                    <a:lnTo>
                      <a:pt x="488" y="489"/>
                    </a:lnTo>
                    <a:lnTo>
                      <a:pt x="0" y="643"/>
                    </a:lnTo>
                    <a:lnTo>
                      <a:pt x="488" y="798"/>
                    </a:lnTo>
                    <a:lnTo>
                      <a:pt x="488" y="1298"/>
                    </a:lnTo>
                    <a:lnTo>
                      <a:pt x="798" y="893"/>
                    </a:lnTo>
                    <a:lnTo>
                      <a:pt x="1298" y="1048"/>
                    </a:lnTo>
                    <a:lnTo>
                      <a:pt x="989" y="643"/>
                    </a:lnTo>
                    <a:lnTo>
                      <a:pt x="1298" y="239"/>
                    </a:lnTo>
                    <a:lnTo>
                      <a:pt x="798" y="393"/>
                    </a:lnTo>
                    <a:lnTo>
                      <a:pt x="48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5" name="Google Shape;8835;p34"/>
              <p:cNvSpPr/>
              <p:nvPr/>
            </p:nvSpPr>
            <p:spPr>
              <a:xfrm>
                <a:off x="1792475" y="2761175"/>
                <a:ext cx="32175" cy="32475"/>
              </a:xfrm>
              <a:custGeom>
                <a:rect b="b" l="l" r="r" t="t"/>
                <a:pathLst>
                  <a:path extrusionOk="0" h="1299" w="1287">
                    <a:moveTo>
                      <a:pt x="489" y="1"/>
                    </a:moveTo>
                    <a:lnTo>
                      <a:pt x="489" y="501"/>
                    </a:lnTo>
                    <a:lnTo>
                      <a:pt x="0" y="644"/>
                    </a:lnTo>
                    <a:lnTo>
                      <a:pt x="489" y="799"/>
                    </a:lnTo>
                    <a:lnTo>
                      <a:pt x="489" y="1299"/>
                    </a:lnTo>
                    <a:lnTo>
                      <a:pt x="798" y="894"/>
                    </a:lnTo>
                    <a:lnTo>
                      <a:pt x="1286" y="1049"/>
                    </a:lnTo>
                    <a:lnTo>
                      <a:pt x="989" y="644"/>
                    </a:lnTo>
                    <a:lnTo>
                      <a:pt x="1286" y="251"/>
                    </a:lnTo>
                    <a:lnTo>
                      <a:pt x="798" y="406"/>
                    </a:lnTo>
                    <a:lnTo>
                      <a:pt x="48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6" name="Google Shape;8836;p34"/>
              <p:cNvSpPr/>
              <p:nvPr/>
            </p:nvSpPr>
            <p:spPr>
              <a:xfrm>
                <a:off x="1107275" y="2677850"/>
                <a:ext cx="32475" cy="32450"/>
              </a:xfrm>
              <a:custGeom>
                <a:rect b="b" l="l" r="r" t="t"/>
                <a:pathLst>
                  <a:path extrusionOk="0" h="1298" w="1299">
                    <a:moveTo>
                      <a:pt x="500" y="0"/>
                    </a:moveTo>
                    <a:lnTo>
                      <a:pt x="500" y="500"/>
                    </a:lnTo>
                    <a:lnTo>
                      <a:pt x="0" y="655"/>
                    </a:lnTo>
                    <a:lnTo>
                      <a:pt x="500" y="810"/>
                    </a:lnTo>
                    <a:lnTo>
                      <a:pt x="500" y="1298"/>
                    </a:lnTo>
                    <a:lnTo>
                      <a:pt x="810" y="905"/>
                    </a:lnTo>
                    <a:lnTo>
                      <a:pt x="1298" y="1048"/>
                    </a:lnTo>
                    <a:lnTo>
                      <a:pt x="988" y="655"/>
                    </a:lnTo>
                    <a:lnTo>
                      <a:pt x="1298" y="250"/>
                    </a:lnTo>
                    <a:lnTo>
                      <a:pt x="810" y="405"/>
                    </a:lnTo>
                    <a:lnTo>
                      <a:pt x="5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7" name="Google Shape;8837;p34"/>
              <p:cNvSpPr/>
              <p:nvPr/>
            </p:nvSpPr>
            <p:spPr>
              <a:xfrm>
                <a:off x="3018525" y="2280175"/>
                <a:ext cx="32475" cy="32475"/>
              </a:xfrm>
              <a:custGeom>
                <a:rect b="b" l="l" r="r" t="t"/>
                <a:pathLst>
                  <a:path extrusionOk="0" h="1299" w="1299">
                    <a:moveTo>
                      <a:pt x="500" y="0"/>
                    </a:moveTo>
                    <a:lnTo>
                      <a:pt x="500" y="500"/>
                    </a:lnTo>
                    <a:lnTo>
                      <a:pt x="0" y="655"/>
                    </a:lnTo>
                    <a:lnTo>
                      <a:pt x="500" y="810"/>
                    </a:lnTo>
                    <a:lnTo>
                      <a:pt x="500" y="1298"/>
                    </a:lnTo>
                    <a:lnTo>
                      <a:pt x="798" y="905"/>
                    </a:lnTo>
                    <a:lnTo>
                      <a:pt x="1298" y="1048"/>
                    </a:lnTo>
                    <a:lnTo>
                      <a:pt x="989" y="655"/>
                    </a:lnTo>
                    <a:lnTo>
                      <a:pt x="1298" y="250"/>
                    </a:lnTo>
                    <a:lnTo>
                      <a:pt x="798" y="405"/>
                    </a:lnTo>
                    <a:lnTo>
                      <a:pt x="5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8" name="Google Shape;8838;p34"/>
              <p:cNvSpPr/>
              <p:nvPr/>
            </p:nvSpPr>
            <p:spPr>
              <a:xfrm>
                <a:off x="2549425" y="2858225"/>
                <a:ext cx="14900" cy="12800"/>
              </a:xfrm>
              <a:custGeom>
                <a:rect b="b" l="l" r="r" t="t"/>
                <a:pathLst>
                  <a:path extrusionOk="0" h="512" w="596">
                    <a:moveTo>
                      <a:pt x="274" y="0"/>
                    </a:moveTo>
                    <a:cubicBezTo>
                      <a:pt x="119" y="0"/>
                      <a:pt x="0" y="119"/>
                      <a:pt x="0" y="262"/>
                    </a:cubicBezTo>
                    <a:cubicBezTo>
                      <a:pt x="0" y="409"/>
                      <a:pt x="129" y="511"/>
                      <a:pt x="259" y="511"/>
                    </a:cubicBezTo>
                    <a:cubicBezTo>
                      <a:pt x="319" y="511"/>
                      <a:pt x="380" y="490"/>
                      <a:pt x="429" y="441"/>
                    </a:cubicBezTo>
                    <a:cubicBezTo>
                      <a:pt x="595" y="286"/>
                      <a:pt x="488" y="12"/>
                      <a:pt x="27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9" name="Google Shape;8839;p34"/>
              <p:cNvSpPr/>
              <p:nvPr/>
            </p:nvSpPr>
            <p:spPr>
              <a:xfrm>
                <a:off x="2369925" y="2624550"/>
                <a:ext cx="7475" cy="6475"/>
              </a:xfrm>
              <a:custGeom>
                <a:rect b="b" l="l" r="r" t="t"/>
                <a:pathLst>
                  <a:path extrusionOk="0" h="259" w="299">
                    <a:moveTo>
                      <a:pt x="132" y="1"/>
                    </a:moveTo>
                    <a:cubicBezTo>
                      <a:pt x="60" y="1"/>
                      <a:pt x="1" y="60"/>
                      <a:pt x="1" y="132"/>
                    </a:cubicBezTo>
                    <a:cubicBezTo>
                      <a:pt x="1" y="207"/>
                      <a:pt x="64" y="258"/>
                      <a:pt x="131" y="258"/>
                    </a:cubicBezTo>
                    <a:cubicBezTo>
                      <a:pt x="160" y="258"/>
                      <a:pt x="190" y="249"/>
                      <a:pt x="215" y="227"/>
                    </a:cubicBezTo>
                    <a:cubicBezTo>
                      <a:pt x="298" y="144"/>
                      <a:pt x="251" y="1"/>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0" name="Google Shape;8840;p34"/>
              <p:cNvSpPr/>
              <p:nvPr/>
            </p:nvSpPr>
            <p:spPr>
              <a:xfrm>
                <a:off x="2025825" y="2983825"/>
                <a:ext cx="7475" cy="6650"/>
              </a:xfrm>
              <a:custGeom>
                <a:rect b="b" l="l" r="r" t="t"/>
                <a:pathLst>
                  <a:path extrusionOk="0" h="266" w="299">
                    <a:moveTo>
                      <a:pt x="132" y="1"/>
                    </a:moveTo>
                    <a:cubicBezTo>
                      <a:pt x="60" y="1"/>
                      <a:pt x="1" y="60"/>
                      <a:pt x="1" y="132"/>
                    </a:cubicBezTo>
                    <a:cubicBezTo>
                      <a:pt x="1" y="212"/>
                      <a:pt x="61" y="266"/>
                      <a:pt x="126" y="266"/>
                    </a:cubicBezTo>
                    <a:cubicBezTo>
                      <a:pt x="157" y="266"/>
                      <a:pt x="188" y="254"/>
                      <a:pt x="215" y="227"/>
                    </a:cubicBezTo>
                    <a:cubicBezTo>
                      <a:pt x="299" y="155"/>
                      <a:pt x="251" y="13"/>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1" name="Google Shape;8841;p34"/>
              <p:cNvSpPr/>
              <p:nvPr/>
            </p:nvSpPr>
            <p:spPr>
              <a:xfrm>
                <a:off x="2667000" y="2083975"/>
                <a:ext cx="7750" cy="6400"/>
              </a:xfrm>
              <a:custGeom>
                <a:rect b="b" l="l" r="r" t="t"/>
                <a:pathLst>
                  <a:path extrusionOk="0" h="256" w="310">
                    <a:moveTo>
                      <a:pt x="125" y="1"/>
                    </a:moveTo>
                    <a:cubicBezTo>
                      <a:pt x="60" y="1"/>
                      <a:pt x="0" y="57"/>
                      <a:pt x="0" y="133"/>
                    </a:cubicBezTo>
                    <a:cubicBezTo>
                      <a:pt x="0" y="205"/>
                      <a:pt x="65" y="256"/>
                      <a:pt x="132" y="256"/>
                    </a:cubicBezTo>
                    <a:cubicBezTo>
                      <a:pt x="165" y="256"/>
                      <a:pt x="199" y="244"/>
                      <a:pt x="226" y="216"/>
                    </a:cubicBezTo>
                    <a:cubicBezTo>
                      <a:pt x="310" y="145"/>
                      <a:pt x="250" y="2"/>
                      <a:pt x="143" y="2"/>
                    </a:cubicBezTo>
                    <a:cubicBezTo>
                      <a:pt x="137" y="1"/>
                      <a:pt x="131" y="1"/>
                      <a:pt x="12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2" name="Google Shape;8842;p34"/>
              <p:cNvSpPr/>
              <p:nvPr/>
            </p:nvSpPr>
            <p:spPr>
              <a:xfrm>
                <a:off x="2303550" y="2080750"/>
                <a:ext cx="7475" cy="6450"/>
              </a:xfrm>
              <a:custGeom>
                <a:rect b="b" l="l" r="r" t="t"/>
                <a:pathLst>
                  <a:path extrusionOk="0" h="258" w="299">
                    <a:moveTo>
                      <a:pt x="131" y="0"/>
                    </a:moveTo>
                    <a:cubicBezTo>
                      <a:pt x="60" y="0"/>
                      <a:pt x="0" y="48"/>
                      <a:pt x="0" y="131"/>
                    </a:cubicBezTo>
                    <a:cubicBezTo>
                      <a:pt x="0" y="206"/>
                      <a:pt x="64" y="258"/>
                      <a:pt x="131" y="258"/>
                    </a:cubicBezTo>
                    <a:cubicBezTo>
                      <a:pt x="160" y="258"/>
                      <a:pt x="190" y="248"/>
                      <a:pt x="215" y="226"/>
                    </a:cubicBezTo>
                    <a:cubicBezTo>
                      <a:pt x="298" y="143"/>
                      <a:pt x="251" y="0"/>
                      <a:pt x="13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3" name="Google Shape;8843;p34"/>
              <p:cNvSpPr/>
              <p:nvPr/>
            </p:nvSpPr>
            <p:spPr>
              <a:xfrm>
                <a:off x="1918475" y="2471525"/>
                <a:ext cx="9650" cy="6625"/>
              </a:xfrm>
              <a:custGeom>
                <a:rect b="b" l="l" r="r" t="t"/>
                <a:pathLst>
                  <a:path extrusionOk="0" h="265" w="386">
                    <a:moveTo>
                      <a:pt x="177" y="1"/>
                    </a:moveTo>
                    <a:cubicBezTo>
                      <a:pt x="1" y="1"/>
                      <a:pt x="4" y="264"/>
                      <a:pt x="188" y="264"/>
                    </a:cubicBezTo>
                    <a:cubicBezTo>
                      <a:pt x="191" y="264"/>
                      <a:pt x="195" y="264"/>
                      <a:pt x="199" y="264"/>
                    </a:cubicBezTo>
                    <a:cubicBezTo>
                      <a:pt x="203" y="264"/>
                      <a:pt x="207" y="264"/>
                      <a:pt x="210" y="264"/>
                    </a:cubicBezTo>
                    <a:cubicBezTo>
                      <a:pt x="383" y="264"/>
                      <a:pt x="386" y="1"/>
                      <a:pt x="220" y="1"/>
                    </a:cubicBezTo>
                    <a:cubicBezTo>
                      <a:pt x="214" y="1"/>
                      <a:pt x="207" y="1"/>
                      <a:pt x="199" y="2"/>
                    </a:cubicBezTo>
                    <a:cubicBezTo>
                      <a:pt x="191" y="1"/>
                      <a:pt x="184" y="1"/>
                      <a:pt x="17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4" name="Google Shape;8844;p34"/>
              <p:cNvSpPr/>
              <p:nvPr/>
            </p:nvSpPr>
            <p:spPr>
              <a:xfrm>
                <a:off x="2306625" y="3102300"/>
                <a:ext cx="7675" cy="6650"/>
              </a:xfrm>
              <a:custGeom>
                <a:rect b="b" l="l" r="r" t="t"/>
                <a:pathLst>
                  <a:path extrusionOk="0" h="266" w="307">
                    <a:moveTo>
                      <a:pt x="139" y="0"/>
                    </a:moveTo>
                    <a:cubicBezTo>
                      <a:pt x="68" y="0"/>
                      <a:pt x="8" y="60"/>
                      <a:pt x="8" y="131"/>
                    </a:cubicBezTo>
                    <a:cubicBezTo>
                      <a:pt x="0" y="212"/>
                      <a:pt x="63" y="265"/>
                      <a:pt x="131" y="265"/>
                    </a:cubicBezTo>
                    <a:cubicBezTo>
                      <a:pt x="163" y="265"/>
                      <a:pt x="196" y="253"/>
                      <a:pt x="223" y="227"/>
                    </a:cubicBezTo>
                    <a:cubicBezTo>
                      <a:pt x="306" y="143"/>
                      <a:pt x="258" y="12"/>
                      <a:pt x="139"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5" name="Google Shape;8845;p34"/>
              <p:cNvSpPr/>
              <p:nvPr/>
            </p:nvSpPr>
            <p:spPr>
              <a:xfrm>
                <a:off x="2209300" y="3393375"/>
                <a:ext cx="7650" cy="6375"/>
              </a:xfrm>
              <a:custGeom>
                <a:rect b="b" l="l" r="r" t="t"/>
                <a:pathLst>
                  <a:path extrusionOk="0" h="255" w="306">
                    <a:moveTo>
                      <a:pt x="121" y="0"/>
                    </a:moveTo>
                    <a:cubicBezTo>
                      <a:pt x="58" y="0"/>
                      <a:pt x="8" y="55"/>
                      <a:pt x="8" y="121"/>
                    </a:cubicBezTo>
                    <a:cubicBezTo>
                      <a:pt x="0" y="201"/>
                      <a:pt x="63" y="255"/>
                      <a:pt x="131" y="255"/>
                    </a:cubicBezTo>
                    <a:cubicBezTo>
                      <a:pt x="163" y="255"/>
                      <a:pt x="196" y="243"/>
                      <a:pt x="222" y="216"/>
                    </a:cubicBezTo>
                    <a:cubicBezTo>
                      <a:pt x="306" y="145"/>
                      <a:pt x="258" y="2"/>
                      <a:pt x="139" y="2"/>
                    </a:cubicBezTo>
                    <a:cubicBezTo>
                      <a:pt x="133" y="1"/>
                      <a:pt x="127" y="0"/>
                      <a:pt x="12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6" name="Google Shape;8846;p34"/>
              <p:cNvSpPr/>
              <p:nvPr/>
            </p:nvSpPr>
            <p:spPr>
              <a:xfrm>
                <a:off x="2083875" y="3702375"/>
                <a:ext cx="7775" cy="6650"/>
              </a:xfrm>
              <a:custGeom>
                <a:rect b="b" l="l" r="r" t="t"/>
                <a:pathLst>
                  <a:path extrusionOk="0" h="266" w="311">
                    <a:moveTo>
                      <a:pt x="144" y="0"/>
                    </a:moveTo>
                    <a:cubicBezTo>
                      <a:pt x="60" y="0"/>
                      <a:pt x="1" y="60"/>
                      <a:pt x="1" y="131"/>
                    </a:cubicBezTo>
                    <a:cubicBezTo>
                      <a:pt x="1" y="212"/>
                      <a:pt x="66" y="265"/>
                      <a:pt x="135" y="265"/>
                    </a:cubicBezTo>
                    <a:cubicBezTo>
                      <a:pt x="167" y="265"/>
                      <a:pt x="200" y="253"/>
                      <a:pt x="227" y="227"/>
                    </a:cubicBezTo>
                    <a:cubicBezTo>
                      <a:pt x="310" y="143"/>
                      <a:pt x="251" y="0"/>
                      <a:pt x="14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7" name="Google Shape;8847;p34"/>
              <p:cNvSpPr/>
              <p:nvPr/>
            </p:nvSpPr>
            <p:spPr>
              <a:xfrm>
                <a:off x="2559225" y="3660700"/>
                <a:ext cx="6875" cy="6275"/>
              </a:xfrm>
              <a:custGeom>
                <a:rect b="b" l="l" r="r" t="t"/>
                <a:pathLst>
                  <a:path extrusionOk="0" h="251" w="275">
                    <a:moveTo>
                      <a:pt x="132" y="0"/>
                    </a:moveTo>
                    <a:cubicBezTo>
                      <a:pt x="60" y="0"/>
                      <a:pt x="1" y="48"/>
                      <a:pt x="1" y="120"/>
                    </a:cubicBezTo>
                    <a:cubicBezTo>
                      <a:pt x="1" y="203"/>
                      <a:pt x="60" y="250"/>
                      <a:pt x="132" y="250"/>
                    </a:cubicBezTo>
                    <a:cubicBezTo>
                      <a:pt x="215" y="250"/>
                      <a:pt x="275" y="203"/>
                      <a:pt x="275" y="120"/>
                    </a:cubicBezTo>
                    <a:cubicBezTo>
                      <a:pt x="275" y="48"/>
                      <a:pt x="215" y="0"/>
                      <a:pt x="13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8" name="Google Shape;8848;p34"/>
              <p:cNvSpPr/>
              <p:nvPr/>
            </p:nvSpPr>
            <p:spPr>
              <a:xfrm>
                <a:off x="2366350" y="4374475"/>
                <a:ext cx="6875" cy="6575"/>
              </a:xfrm>
              <a:custGeom>
                <a:rect b="b" l="l" r="r" t="t"/>
                <a:pathLst>
                  <a:path extrusionOk="0" h="263" w="275">
                    <a:moveTo>
                      <a:pt x="144" y="1"/>
                    </a:moveTo>
                    <a:cubicBezTo>
                      <a:pt x="60" y="1"/>
                      <a:pt x="1" y="60"/>
                      <a:pt x="1" y="132"/>
                    </a:cubicBezTo>
                    <a:cubicBezTo>
                      <a:pt x="1" y="203"/>
                      <a:pt x="60" y="263"/>
                      <a:pt x="144" y="263"/>
                    </a:cubicBezTo>
                    <a:cubicBezTo>
                      <a:pt x="215" y="263"/>
                      <a:pt x="275" y="203"/>
                      <a:pt x="275" y="132"/>
                    </a:cubicBezTo>
                    <a:cubicBezTo>
                      <a:pt x="275" y="60"/>
                      <a:pt x="215" y="1"/>
                      <a:pt x="14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9" name="Google Shape;8849;p34"/>
              <p:cNvSpPr/>
              <p:nvPr/>
            </p:nvSpPr>
            <p:spPr>
              <a:xfrm>
                <a:off x="3070300" y="3765175"/>
                <a:ext cx="7475" cy="6650"/>
              </a:xfrm>
              <a:custGeom>
                <a:rect b="b" l="l" r="r" t="t"/>
                <a:pathLst>
                  <a:path extrusionOk="0" h="266" w="299">
                    <a:moveTo>
                      <a:pt x="132" y="1"/>
                    </a:moveTo>
                    <a:cubicBezTo>
                      <a:pt x="61" y="1"/>
                      <a:pt x="1" y="60"/>
                      <a:pt x="1" y="132"/>
                    </a:cubicBezTo>
                    <a:cubicBezTo>
                      <a:pt x="1" y="212"/>
                      <a:pt x="61" y="266"/>
                      <a:pt x="126" y="266"/>
                    </a:cubicBezTo>
                    <a:cubicBezTo>
                      <a:pt x="157" y="266"/>
                      <a:pt x="188" y="254"/>
                      <a:pt x="215" y="227"/>
                    </a:cubicBezTo>
                    <a:cubicBezTo>
                      <a:pt x="299" y="143"/>
                      <a:pt x="251" y="12"/>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0" name="Google Shape;8850;p34"/>
              <p:cNvSpPr/>
              <p:nvPr/>
            </p:nvSpPr>
            <p:spPr>
              <a:xfrm>
                <a:off x="2988150" y="3991400"/>
                <a:ext cx="7475" cy="6450"/>
              </a:xfrm>
              <a:custGeom>
                <a:rect b="b" l="l" r="r" t="t"/>
                <a:pathLst>
                  <a:path extrusionOk="0" h="258" w="299">
                    <a:moveTo>
                      <a:pt x="132" y="0"/>
                    </a:moveTo>
                    <a:cubicBezTo>
                      <a:pt x="60" y="0"/>
                      <a:pt x="1" y="48"/>
                      <a:pt x="1" y="131"/>
                    </a:cubicBezTo>
                    <a:cubicBezTo>
                      <a:pt x="1" y="206"/>
                      <a:pt x="65" y="258"/>
                      <a:pt x="132" y="258"/>
                    </a:cubicBezTo>
                    <a:cubicBezTo>
                      <a:pt x="161" y="258"/>
                      <a:pt x="190" y="248"/>
                      <a:pt x="215" y="226"/>
                    </a:cubicBezTo>
                    <a:cubicBezTo>
                      <a:pt x="299" y="143"/>
                      <a:pt x="251" y="0"/>
                      <a:pt x="13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1" name="Google Shape;8851;p34"/>
              <p:cNvSpPr/>
              <p:nvPr/>
            </p:nvSpPr>
            <p:spPr>
              <a:xfrm>
                <a:off x="2795575" y="4192900"/>
                <a:ext cx="7475" cy="6650"/>
              </a:xfrm>
              <a:custGeom>
                <a:rect b="b" l="l" r="r" t="t"/>
                <a:pathLst>
                  <a:path extrusionOk="0" h="266" w="299">
                    <a:moveTo>
                      <a:pt x="131" y="1"/>
                    </a:moveTo>
                    <a:cubicBezTo>
                      <a:pt x="60" y="1"/>
                      <a:pt x="1" y="60"/>
                      <a:pt x="1" y="132"/>
                    </a:cubicBezTo>
                    <a:cubicBezTo>
                      <a:pt x="1" y="212"/>
                      <a:pt x="61" y="266"/>
                      <a:pt x="125" y="266"/>
                    </a:cubicBezTo>
                    <a:cubicBezTo>
                      <a:pt x="156" y="266"/>
                      <a:pt x="188" y="254"/>
                      <a:pt x="215" y="227"/>
                    </a:cubicBezTo>
                    <a:cubicBezTo>
                      <a:pt x="298" y="144"/>
                      <a:pt x="251" y="13"/>
                      <a:pt x="13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2" name="Google Shape;8852;p34"/>
              <p:cNvSpPr/>
              <p:nvPr/>
            </p:nvSpPr>
            <p:spPr>
              <a:xfrm>
                <a:off x="3423925" y="3518125"/>
                <a:ext cx="7775" cy="6650"/>
              </a:xfrm>
              <a:custGeom>
                <a:rect b="b" l="l" r="r" t="t"/>
                <a:pathLst>
                  <a:path extrusionOk="0" h="266" w="311">
                    <a:moveTo>
                      <a:pt x="143" y="0"/>
                    </a:moveTo>
                    <a:cubicBezTo>
                      <a:pt x="72" y="0"/>
                      <a:pt x="1" y="60"/>
                      <a:pt x="1" y="131"/>
                    </a:cubicBezTo>
                    <a:cubicBezTo>
                      <a:pt x="1" y="212"/>
                      <a:pt x="66" y="265"/>
                      <a:pt x="135" y="265"/>
                    </a:cubicBezTo>
                    <a:cubicBezTo>
                      <a:pt x="167" y="265"/>
                      <a:pt x="200" y="253"/>
                      <a:pt x="227" y="227"/>
                    </a:cubicBezTo>
                    <a:cubicBezTo>
                      <a:pt x="310" y="143"/>
                      <a:pt x="263" y="0"/>
                      <a:pt x="14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3" name="Google Shape;8853;p34"/>
              <p:cNvSpPr/>
              <p:nvPr/>
            </p:nvSpPr>
            <p:spPr>
              <a:xfrm>
                <a:off x="4689275" y="3780950"/>
                <a:ext cx="7750" cy="6650"/>
              </a:xfrm>
              <a:custGeom>
                <a:rect b="b" l="l" r="r" t="t"/>
                <a:pathLst>
                  <a:path extrusionOk="0" h="266" w="310">
                    <a:moveTo>
                      <a:pt x="143" y="1"/>
                    </a:moveTo>
                    <a:cubicBezTo>
                      <a:pt x="60" y="1"/>
                      <a:pt x="0" y="60"/>
                      <a:pt x="0" y="132"/>
                    </a:cubicBezTo>
                    <a:cubicBezTo>
                      <a:pt x="0" y="212"/>
                      <a:pt x="66" y="266"/>
                      <a:pt x="134" y="266"/>
                    </a:cubicBezTo>
                    <a:cubicBezTo>
                      <a:pt x="166" y="266"/>
                      <a:pt x="199" y="254"/>
                      <a:pt x="226" y="227"/>
                    </a:cubicBezTo>
                    <a:cubicBezTo>
                      <a:pt x="310" y="143"/>
                      <a:pt x="250" y="1"/>
                      <a:pt x="1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4" name="Google Shape;8854;p34"/>
              <p:cNvSpPr/>
              <p:nvPr/>
            </p:nvSpPr>
            <p:spPr>
              <a:xfrm>
                <a:off x="3730525" y="4181600"/>
                <a:ext cx="7450" cy="6450"/>
              </a:xfrm>
              <a:custGeom>
                <a:rect b="b" l="l" r="r" t="t"/>
                <a:pathLst>
                  <a:path extrusionOk="0" h="258" w="298">
                    <a:moveTo>
                      <a:pt x="131" y="0"/>
                    </a:moveTo>
                    <a:cubicBezTo>
                      <a:pt x="60" y="0"/>
                      <a:pt x="0" y="60"/>
                      <a:pt x="0" y="131"/>
                    </a:cubicBezTo>
                    <a:cubicBezTo>
                      <a:pt x="0" y="206"/>
                      <a:pt x="64" y="258"/>
                      <a:pt x="131" y="258"/>
                    </a:cubicBezTo>
                    <a:cubicBezTo>
                      <a:pt x="160" y="258"/>
                      <a:pt x="189" y="248"/>
                      <a:pt x="214" y="227"/>
                    </a:cubicBezTo>
                    <a:cubicBezTo>
                      <a:pt x="298" y="143"/>
                      <a:pt x="250" y="12"/>
                      <a:pt x="13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5" name="Google Shape;8855;p34"/>
              <p:cNvSpPr/>
              <p:nvPr/>
            </p:nvSpPr>
            <p:spPr>
              <a:xfrm>
                <a:off x="3041150" y="3291300"/>
                <a:ext cx="6850" cy="6575"/>
              </a:xfrm>
              <a:custGeom>
                <a:rect b="b" l="l" r="r" t="t"/>
                <a:pathLst>
                  <a:path extrusionOk="0" h="263" w="274">
                    <a:moveTo>
                      <a:pt x="143" y="1"/>
                    </a:moveTo>
                    <a:cubicBezTo>
                      <a:pt x="72" y="1"/>
                      <a:pt x="0" y="60"/>
                      <a:pt x="0" y="132"/>
                    </a:cubicBezTo>
                    <a:cubicBezTo>
                      <a:pt x="0" y="203"/>
                      <a:pt x="72" y="263"/>
                      <a:pt x="143" y="263"/>
                    </a:cubicBezTo>
                    <a:cubicBezTo>
                      <a:pt x="214" y="263"/>
                      <a:pt x="274" y="203"/>
                      <a:pt x="274" y="132"/>
                    </a:cubicBezTo>
                    <a:cubicBezTo>
                      <a:pt x="274" y="60"/>
                      <a:pt x="214" y="1"/>
                      <a:pt x="1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6" name="Google Shape;8856;p34"/>
              <p:cNvSpPr/>
              <p:nvPr/>
            </p:nvSpPr>
            <p:spPr>
              <a:xfrm>
                <a:off x="2792000" y="3183250"/>
                <a:ext cx="7775" cy="6650"/>
              </a:xfrm>
              <a:custGeom>
                <a:rect b="b" l="l" r="r" t="t"/>
                <a:pathLst>
                  <a:path extrusionOk="0" h="266" w="311">
                    <a:moveTo>
                      <a:pt x="144" y="1"/>
                    </a:moveTo>
                    <a:cubicBezTo>
                      <a:pt x="60" y="1"/>
                      <a:pt x="1" y="60"/>
                      <a:pt x="1" y="132"/>
                    </a:cubicBezTo>
                    <a:cubicBezTo>
                      <a:pt x="1" y="213"/>
                      <a:pt x="66" y="266"/>
                      <a:pt x="135" y="266"/>
                    </a:cubicBezTo>
                    <a:cubicBezTo>
                      <a:pt x="167" y="266"/>
                      <a:pt x="200" y="254"/>
                      <a:pt x="227" y="227"/>
                    </a:cubicBezTo>
                    <a:cubicBezTo>
                      <a:pt x="310" y="144"/>
                      <a:pt x="251" y="1"/>
                      <a:pt x="14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7" name="Google Shape;8857;p34"/>
              <p:cNvSpPr/>
              <p:nvPr/>
            </p:nvSpPr>
            <p:spPr>
              <a:xfrm>
                <a:off x="2931600" y="2869500"/>
                <a:ext cx="7775" cy="6500"/>
              </a:xfrm>
              <a:custGeom>
                <a:rect b="b" l="l" r="r" t="t"/>
                <a:pathLst>
                  <a:path extrusionOk="0" h="260" w="311">
                    <a:moveTo>
                      <a:pt x="123" y="0"/>
                    </a:moveTo>
                    <a:cubicBezTo>
                      <a:pt x="50" y="0"/>
                      <a:pt x="1" y="56"/>
                      <a:pt x="1" y="133"/>
                    </a:cubicBezTo>
                    <a:cubicBezTo>
                      <a:pt x="1" y="208"/>
                      <a:pt x="70" y="259"/>
                      <a:pt x="141" y="259"/>
                    </a:cubicBezTo>
                    <a:cubicBezTo>
                      <a:pt x="171" y="259"/>
                      <a:pt x="202" y="249"/>
                      <a:pt x="227" y="228"/>
                    </a:cubicBezTo>
                    <a:cubicBezTo>
                      <a:pt x="310" y="145"/>
                      <a:pt x="251" y="2"/>
                      <a:pt x="144" y="2"/>
                    </a:cubicBezTo>
                    <a:cubicBezTo>
                      <a:pt x="136" y="1"/>
                      <a:pt x="129" y="0"/>
                      <a:pt x="12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8" name="Google Shape;8858;p34"/>
              <p:cNvSpPr/>
              <p:nvPr/>
            </p:nvSpPr>
            <p:spPr>
              <a:xfrm>
                <a:off x="2775025" y="2452800"/>
                <a:ext cx="7475" cy="6675"/>
              </a:xfrm>
              <a:custGeom>
                <a:rect b="b" l="l" r="r" t="t"/>
                <a:pathLst>
                  <a:path extrusionOk="0" h="267" w="299">
                    <a:moveTo>
                      <a:pt x="132" y="1"/>
                    </a:moveTo>
                    <a:cubicBezTo>
                      <a:pt x="61" y="1"/>
                      <a:pt x="1" y="61"/>
                      <a:pt x="1" y="132"/>
                    </a:cubicBezTo>
                    <a:cubicBezTo>
                      <a:pt x="1" y="213"/>
                      <a:pt x="61" y="266"/>
                      <a:pt x="126" y="266"/>
                    </a:cubicBezTo>
                    <a:cubicBezTo>
                      <a:pt x="157" y="266"/>
                      <a:pt x="188" y="254"/>
                      <a:pt x="215" y="227"/>
                    </a:cubicBezTo>
                    <a:cubicBezTo>
                      <a:pt x="299" y="156"/>
                      <a:pt x="251" y="13"/>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9" name="Google Shape;8859;p34"/>
              <p:cNvSpPr/>
              <p:nvPr/>
            </p:nvSpPr>
            <p:spPr>
              <a:xfrm>
                <a:off x="3629900" y="2809400"/>
                <a:ext cx="7775" cy="6650"/>
              </a:xfrm>
              <a:custGeom>
                <a:rect b="b" l="l" r="r" t="t"/>
                <a:pathLst>
                  <a:path extrusionOk="0" h="266" w="311">
                    <a:moveTo>
                      <a:pt x="144" y="1"/>
                    </a:moveTo>
                    <a:cubicBezTo>
                      <a:pt x="72" y="1"/>
                      <a:pt x="1" y="60"/>
                      <a:pt x="1" y="132"/>
                    </a:cubicBezTo>
                    <a:cubicBezTo>
                      <a:pt x="1" y="212"/>
                      <a:pt x="66" y="266"/>
                      <a:pt x="135" y="266"/>
                    </a:cubicBezTo>
                    <a:cubicBezTo>
                      <a:pt x="167" y="266"/>
                      <a:pt x="200" y="254"/>
                      <a:pt x="227" y="227"/>
                    </a:cubicBezTo>
                    <a:cubicBezTo>
                      <a:pt x="310" y="144"/>
                      <a:pt x="251" y="1"/>
                      <a:pt x="14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0" name="Google Shape;8860;p34"/>
              <p:cNvSpPr/>
              <p:nvPr/>
            </p:nvSpPr>
            <p:spPr>
              <a:xfrm>
                <a:off x="3815350" y="3113600"/>
                <a:ext cx="7450" cy="6650"/>
              </a:xfrm>
              <a:custGeom>
                <a:rect b="b" l="l" r="r" t="t"/>
                <a:pathLst>
                  <a:path extrusionOk="0" h="266" w="298">
                    <a:moveTo>
                      <a:pt x="131" y="1"/>
                    </a:moveTo>
                    <a:cubicBezTo>
                      <a:pt x="60" y="1"/>
                      <a:pt x="0" y="60"/>
                      <a:pt x="0" y="132"/>
                    </a:cubicBezTo>
                    <a:cubicBezTo>
                      <a:pt x="0" y="213"/>
                      <a:pt x="61" y="266"/>
                      <a:pt x="125" y="266"/>
                    </a:cubicBezTo>
                    <a:cubicBezTo>
                      <a:pt x="156" y="266"/>
                      <a:pt x="188" y="254"/>
                      <a:pt x="215" y="227"/>
                    </a:cubicBezTo>
                    <a:cubicBezTo>
                      <a:pt x="298" y="156"/>
                      <a:pt x="250" y="13"/>
                      <a:pt x="13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1" name="Google Shape;8861;p34"/>
              <p:cNvSpPr/>
              <p:nvPr/>
            </p:nvSpPr>
            <p:spPr>
              <a:xfrm>
                <a:off x="2695275" y="3010025"/>
                <a:ext cx="6850" cy="6575"/>
              </a:xfrm>
              <a:custGeom>
                <a:rect b="b" l="l" r="r" t="t"/>
                <a:pathLst>
                  <a:path extrusionOk="0" h="263" w="274">
                    <a:moveTo>
                      <a:pt x="131" y="0"/>
                    </a:moveTo>
                    <a:cubicBezTo>
                      <a:pt x="60" y="0"/>
                      <a:pt x="0" y="60"/>
                      <a:pt x="0" y="131"/>
                    </a:cubicBezTo>
                    <a:cubicBezTo>
                      <a:pt x="0" y="203"/>
                      <a:pt x="60" y="262"/>
                      <a:pt x="131" y="262"/>
                    </a:cubicBezTo>
                    <a:cubicBezTo>
                      <a:pt x="203" y="262"/>
                      <a:pt x="274" y="203"/>
                      <a:pt x="274" y="131"/>
                    </a:cubicBezTo>
                    <a:cubicBezTo>
                      <a:pt x="274" y="60"/>
                      <a:pt x="203" y="0"/>
                      <a:pt x="13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2" name="Google Shape;8862;p34"/>
              <p:cNvSpPr/>
              <p:nvPr/>
            </p:nvSpPr>
            <p:spPr>
              <a:xfrm>
                <a:off x="1995775" y="2767725"/>
                <a:ext cx="7750" cy="6475"/>
              </a:xfrm>
              <a:custGeom>
                <a:rect b="b" l="l" r="r" t="t"/>
                <a:pathLst>
                  <a:path extrusionOk="0" h="259" w="310">
                    <a:moveTo>
                      <a:pt x="143" y="1"/>
                    </a:moveTo>
                    <a:cubicBezTo>
                      <a:pt x="72" y="1"/>
                      <a:pt x="12" y="60"/>
                      <a:pt x="0" y="132"/>
                    </a:cubicBezTo>
                    <a:cubicBezTo>
                      <a:pt x="0" y="207"/>
                      <a:pt x="70" y="258"/>
                      <a:pt x="141" y="258"/>
                    </a:cubicBezTo>
                    <a:cubicBezTo>
                      <a:pt x="171" y="258"/>
                      <a:pt x="201" y="249"/>
                      <a:pt x="227" y="227"/>
                    </a:cubicBezTo>
                    <a:cubicBezTo>
                      <a:pt x="310" y="144"/>
                      <a:pt x="250" y="1"/>
                      <a:pt x="1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3" name="Google Shape;8863;p34"/>
              <p:cNvSpPr/>
              <p:nvPr/>
            </p:nvSpPr>
            <p:spPr>
              <a:xfrm>
                <a:off x="1842475" y="2609675"/>
                <a:ext cx="7475" cy="6525"/>
              </a:xfrm>
              <a:custGeom>
                <a:rect b="b" l="l" r="r" t="t"/>
                <a:pathLst>
                  <a:path extrusionOk="0" h="261" w="299">
                    <a:moveTo>
                      <a:pt x="132" y="1"/>
                    </a:moveTo>
                    <a:cubicBezTo>
                      <a:pt x="60" y="1"/>
                      <a:pt x="1" y="60"/>
                      <a:pt x="1" y="132"/>
                    </a:cubicBezTo>
                    <a:cubicBezTo>
                      <a:pt x="1" y="212"/>
                      <a:pt x="61" y="260"/>
                      <a:pt x="126" y="260"/>
                    </a:cubicBezTo>
                    <a:cubicBezTo>
                      <a:pt x="157" y="260"/>
                      <a:pt x="188" y="250"/>
                      <a:pt x="215" y="227"/>
                    </a:cubicBezTo>
                    <a:cubicBezTo>
                      <a:pt x="298" y="143"/>
                      <a:pt x="251" y="12"/>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4" name="Google Shape;8864;p34"/>
              <p:cNvSpPr/>
              <p:nvPr/>
            </p:nvSpPr>
            <p:spPr>
              <a:xfrm>
                <a:off x="1810500" y="1837825"/>
                <a:ext cx="9225" cy="6625"/>
              </a:xfrm>
              <a:custGeom>
                <a:rect b="b" l="l" r="r" t="t"/>
                <a:pathLst>
                  <a:path extrusionOk="0" h="265" w="369">
                    <a:moveTo>
                      <a:pt x="164" y="0"/>
                    </a:moveTo>
                    <a:cubicBezTo>
                      <a:pt x="1" y="0"/>
                      <a:pt x="1" y="265"/>
                      <a:pt x="164" y="265"/>
                    </a:cubicBezTo>
                    <a:cubicBezTo>
                      <a:pt x="170" y="265"/>
                      <a:pt x="177" y="265"/>
                      <a:pt x="184" y="264"/>
                    </a:cubicBezTo>
                    <a:cubicBezTo>
                      <a:pt x="191" y="265"/>
                      <a:pt x="198" y="265"/>
                      <a:pt x="205" y="265"/>
                    </a:cubicBezTo>
                    <a:cubicBezTo>
                      <a:pt x="368" y="265"/>
                      <a:pt x="368" y="0"/>
                      <a:pt x="205" y="0"/>
                    </a:cubicBezTo>
                    <a:cubicBezTo>
                      <a:pt x="198" y="0"/>
                      <a:pt x="191" y="1"/>
                      <a:pt x="184" y="2"/>
                    </a:cubicBezTo>
                    <a:cubicBezTo>
                      <a:pt x="177" y="1"/>
                      <a:pt x="170" y="0"/>
                      <a:pt x="16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5" name="Google Shape;8865;p34"/>
              <p:cNvSpPr/>
              <p:nvPr/>
            </p:nvSpPr>
            <p:spPr>
              <a:xfrm>
                <a:off x="1120375" y="1474375"/>
                <a:ext cx="7450" cy="6400"/>
              </a:xfrm>
              <a:custGeom>
                <a:rect b="b" l="l" r="r" t="t"/>
                <a:pathLst>
                  <a:path extrusionOk="0" h="256" w="298">
                    <a:moveTo>
                      <a:pt x="113" y="1"/>
                    </a:moveTo>
                    <a:cubicBezTo>
                      <a:pt x="50" y="1"/>
                      <a:pt x="0" y="57"/>
                      <a:pt x="0" y="133"/>
                    </a:cubicBezTo>
                    <a:cubicBezTo>
                      <a:pt x="0" y="205"/>
                      <a:pt x="59" y="256"/>
                      <a:pt x="124" y="256"/>
                    </a:cubicBezTo>
                    <a:cubicBezTo>
                      <a:pt x="155" y="256"/>
                      <a:pt x="187" y="244"/>
                      <a:pt x="214" y="217"/>
                    </a:cubicBezTo>
                    <a:cubicBezTo>
                      <a:pt x="298" y="145"/>
                      <a:pt x="250" y="2"/>
                      <a:pt x="131" y="2"/>
                    </a:cubicBezTo>
                    <a:cubicBezTo>
                      <a:pt x="125" y="1"/>
                      <a:pt x="119" y="1"/>
                      <a:pt x="11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6" name="Google Shape;8866;p34"/>
              <p:cNvSpPr/>
              <p:nvPr/>
            </p:nvSpPr>
            <p:spPr>
              <a:xfrm>
                <a:off x="1754675" y="1531525"/>
                <a:ext cx="7750" cy="6400"/>
              </a:xfrm>
              <a:custGeom>
                <a:rect b="b" l="l" r="r" t="t"/>
                <a:pathLst>
                  <a:path extrusionOk="0" h="256" w="310">
                    <a:moveTo>
                      <a:pt x="125" y="1"/>
                    </a:moveTo>
                    <a:cubicBezTo>
                      <a:pt x="60" y="1"/>
                      <a:pt x="0" y="57"/>
                      <a:pt x="0" y="133"/>
                    </a:cubicBezTo>
                    <a:cubicBezTo>
                      <a:pt x="0" y="205"/>
                      <a:pt x="65" y="256"/>
                      <a:pt x="133" y="256"/>
                    </a:cubicBezTo>
                    <a:cubicBezTo>
                      <a:pt x="166" y="256"/>
                      <a:pt x="199" y="244"/>
                      <a:pt x="227" y="217"/>
                    </a:cubicBezTo>
                    <a:cubicBezTo>
                      <a:pt x="310" y="145"/>
                      <a:pt x="250" y="2"/>
                      <a:pt x="143" y="2"/>
                    </a:cubicBezTo>
                    <a:cubicBezTo>
                      <a:pt x="137" y="1"/>
                      <a:pt x="131" y="1"/>
                      <a:pt x="12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7" name="Google Shape;8867;p34"/>
              <p:cNvSpPr/>
              <p:nvPr/>
            </p:nvSpPr>
            <p:spPr>
              <a:xfrm>
                <a:off x="1641050" y="1002925"/>
                <a:ext cx="7675" cy="6650"/>
              </a:xfrm>
              <a:custGeom>
                <a:rect b="b" l="l" r="r" t="t"/>
                <a:pathLst>
                  <a:path extrusionOk="0" h="266" w="307">
                    <a:moveTo>
                      <a:pt x="140" y="1"/>
                    </a:moveTo>
                    <a:cubicBezTo>
                      <a:pt x="69" y="1"/>
                      <a:pt x="9" y="60"/>
                      <a:pt x="9" y="132"/>
                    </a:cubicBezTo>
                    <a:cubicBezTo>
                      <a:pt x="1" y="212"/>
                      <a:pt x="64" y="266"/>
                      <a:pt x="132" y="266"/>
                    </a:cubicBezTo>
                    <a:cubicBezTo>
                      <a:pt x="164" y="266"/>
                      <a:pt x="197" y="254"/>
                      <a:pt x="223" y="227"/>
                    </a:cubicBezTo>
                    <a:cubicBezTo>
                      <a:pt x="307" y="144"/>
                      <a:pt x="259" y="1"/>
                      <a:pt x="14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8" name="Google Shape;8868;p34"/>
              <p:cNvSpPr/>
              <p:nvPr/>
            </p:nvSpPr>
            <p:spPr>
              <a:xfrm>
                <a:off x="1448075" y="2492100"/>
                <a:ext cx="7775" cy="6650"/>
              </a:xfrm>
              <a:custGeom>
                <a:rect b="b" l="l" r="r" t="t"/>
                <a:pathLst>
                  <a:path extrusionOk="0" h="266" w="311">
                    <a:moveTo>
                      <a:pt x="144" y="1"/>
                    </a:moveTo>
                    <a:cubicBezTo>
                      <a:pt x="72" y="1"/>
                      <a:pt x="13" y="60"/>
                      <a:pt x="1" y="132"/>
                    </a:cubicBezTo>
                    <a:cubicBezTo>
                      <a:pt x="1" y="212"/>
                      <a:pt x="67" y="266"/>
                      <a:pt x="135" y="266"/>
                    </a:cubicBezTo>
                    <a:cubicBezTo>
                      <a:pt x="167" y="266"/>
                      <a:pt x="200" y="254"/>
                      <a:pt x="227" y="227"/>
                    </a:cubicBezTo>
                    <a:cubicBezTo>
                      <a:pt x="310" y="155"/>
                      <a:pt x="263" y="13"/>
                      <a:pt x="14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9" name="Google Shape;8869;p34"/>
              <p:cNvSpPr/>
              <p:nvPr/>
            </p:nvSpPr>
            <p:spPr>
              <a:xfrm>
                <a:off x="1562550" y="2880800"/>
                <a:ext cx="9225" cy="6650"/>
              </a:xfrm>
              <a:custGeom>
                <a:rect b="b" l="l" r="r" t="t"/>
                <a:pathLst>
                  <a:path extrusionOk="0" h="266" w="369">
                    <a:moveTo>
                      <a:pt x="164" y="1"/>
                    </a:moveTo>
                    <a:cubicBezTo>
                      <a:pt x="1" y="1"/>
                      <a:pt x="1" y="265"/>
                      <a:pt x="164" y="265"/>
                    </a:cubicBezTo>
                    <a:cubicBezTo>
                      <a:pt x="171" y="265"/>
                      <a:pt x="177" y="265"/>
                      <a:pt x="184" y="264"/>
                    </a:cubicBezTo>
                    <a:cubicBezTo>
                      <a:pt x="191" y="265"/>
                      <a:pt x="198" y="265"/>
                      <a:pt x="205" y="265"/>
                    </a:cubicBezTo>
                    <a:cubicBezTo>
                      <a:pt x="368" y="265"/>
                      <a:pt x="368" y="1"/>
                      <a:pt x="205" y="1"/>
                    </a:cubicBezTo>
                    <a:cubicBezTo>
                      <a:pt x="198" y="1"/>
                      <a:pt x="191" y="1"/>
                      <a:pt x="184" y="2"/>
                    </a:cubicBezTo>
                    <a:cubicBezTo>
                      <a:pt x="177" y="1"/>
                      <a:pt x="171" y="1"/>
                      <a:pt x="16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0" name="Google Shape;8870;p34"/>
              <p:cNvSpPr/>
              <p:nvPr/>
            </p:nvSpPr>
            <p:spPr>
              <a:xfrm>
                <a:off x="2004500" y="2263775"/>
                <a:ext cx="9350" cy="6600"/>
              </a:xfrm>
              <a:custGeom>
                <a:rect b="b" l="l" r="r" t="t"/>
                <a:pathLst>
                  <a:path extrusionOk="0" h="264" w="374">
                    <a:moveTo>
                      <a:pt x="166" y="0"/>
                    </a:moveTo>
                    <a:cubicBezTo>
                      <a:pt x="0" y="0"/>
                      <a:pt x="4" y="264"/>
                      <a:pt x="176" y="264"/>
                    </a:cubicBezTo>
                    <a:cubicBezTo>
                      <a:pt x="180" y="264"/>
                      <a:pt x="183" y="264"/>
                      <a:pt x="187" y="263"/>
                    </a:cubicBezTo>
                    <a:cubicBezTo>
                      <a:pt x="191" y="264"/>
                      <a:pt x="195" y="264"/>
                      <a:pt x="198" y="264"/>
                    </a:cubicBezTo>
                    <a:cubicBezTo>
                      <a:pt x="371" y="264"/>
                      <a:pt x="374" y="0"/>
                      <a:pt x="208" y="0"/>
                    </a:cubicBezTo>
                    <a:cubicBezTo>
                      <a:pt x="202" y="0"/>
                      <a:pt x="195" y="1"/>
                      <a:pt x="187" y="2"/>
                    </a:cubicBezTo>
                    <a:cubicBezTo>
                      <a:pt x="180" y="1"/>
                      <a:pt x="173" y="0"/>
                      <a:pt x="16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1" name="Google Shape;8871;p34"/>
              <p:cNvSpPr/>
              <p:nvPr/>
            </p:nvSpPr>
            <p:spPr>
              <a:xfrm>
                <a:off x="1084350" y="2031025"/>
                <a:ext cx="7475" cy="6600"/>
              </a:xfrm>
              <a:custGeom>
                <a:rect b="b" l="l" r="r" t="t"/>
                <a:pathLst>
                  <a:path extrusionOk="0" h="264" w="299">
                    <a:moveTo>
                      <a:pt x="131" y="1"/>
                    </a:moveTo>
                    <a:cubicBezTo>
                      <a:pt x="60" y="1"/>
                      <a:pt x="0" y="60"/>
                      <a:pt x="0" y="132"/>
                    </a:cubicBezTo>
                    <a:cubicBezTo>
                      <a:pt x="0" y="206"/>
                      <a:pt x="64" y="264"/>
                      <a:pt x="130" y="264"/>
                    </a:cubicBezTo>
                    <a:cubicBezTo>
                      <a:pt x="160" y="264"/>
                      <a:pt x="189" y="253"/>
                      <a:pt x="215" y="227"/>
                    </a:cubicBezTo>
                    <a:cubicBezTo>
                      <a:pt x="298" y="144"/>
                      <a:pt x="251" y="1"/>
                      <a:pt x="13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2" name="Google Shape;8872;p34"/>
              <p:cNvSpPr/>
              <p:nvPr/>
            </p:nvSpPr>
            <p:spPr>
              <a:xfrm>
                <a:off x="1136450" y="2258750"/>
                <a:ext cx="7450" cy="6450"/>
              </a:xfrm>
              <a:custGeom>
                <a:rect b="b" l="l" r="r" t="t"/>
                <a:pathLst>
                  <a:path extrusionOk="0" h="258" w="298">
                    <a:moveTo>
                      <a:pt x="131" y="0"/>
                    </a:moveTo>
                    <a:cubicBezTo>
                      <a:pt x="60" y="0"/>
                      <a:pt x="0" y="48"/>
                      <a:pt x="0" y="131"/>
                    </a:cubicBezTo>
                    <a:cubicBezTo>
                      <a:pt x="0" y="206"/>
                      <a:pt x="64" y="258"/>
                      <a:pt x="131" y="258"/>
                    </a:cubicBezTo>
                    <a:cubicBezTo>
                      <a:pt x="160" y="258"/>
                      <a:pt x="189" y="248"/>
                      <a:pt x="214" y="226"/>
                    </a:cubicBezTo>
                    <a:cubicBezTo>
                      <a:pt x="298" y="143"/>
                      <a:pt x="250" y="0"/>
                      <a:pt x="13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3" name="Google Shape;8873;p34"/>
              <p:cNvSpPr/>
              <p:nvPr/>
            </p:nvSpPr>
            <p:spPr>
              <a:xfrm>
                <a:off x="2517275" y="1742000"/>
                <a:ext cx="7750" cy="6475"/>
              </a:xfrm>
              <a:custGeom>
                <a:rect b="b" l="l" r="r" t="t"/>
                <a:pathLst>
                  <a:path extrusionOk="0" h="259" w="310">
                    <a:moveTo>
                      <a:pt x="143" y="1"/>
                    </a:moveTo>
                    <a:cubicBezTo>
                      <a:pt x="60" y="1"/>
                      <a:pt x="0" y="60"/>
                      <a:pt x="0" y="132"/>
                    </a:cubicBezTo>
                    <a:cubicBezTo>
                      <a:pt x="0" y="207"/>
                      <a:pt x="70" y="258"/>
                      <a:pt x="140" y="258"/>
                    </a:cubicBezTo>
                    <a:cubicBezTo>
                      <a:pt x="171" y="258"/>
                      <a:pt x="201" y="249"/>
                      <a:pt x="226" y="227"/>
                    </a:cubicBezTo>
                    <a:cubicBezTo>
                      <a:pt x="310" y="144"/>
                      <a:pt x="250" y="1"/>
                      <a:pt x="1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4" name="Google Shape;8874;p34"/>
              <p:cNvSpPr/>
              <p:nvPr/>
            </p:nvSpPr>
            <p:spPr>
              <a:xfrm>
                <a:off x="2397900" y="1508950"/>
                <a:ext cx="6875" cy="6575"/>
              </a:xfrm>
              <a:custGeom>
                <a:rect b="b" l="l" r="r" t="t"/>
                <a:pathLst>
                  <a:path extrusionOk="0" h="263" w="275">
                    <a:moveTo>
                      <a:pt x="144" y="0"/>
                    </a:moveTo>
                    <a:cubicBezTo>
                      <a:pt x="60" y="0"/>
                      <a:pt x="1" y="60"/>
                      <a:pt x="1" y="131"/>
                    </a:cubicBezTo>
                    <a:cubicBezTo>
                      <a:pt x="1" y="203"/>
                      <a:pt x="60" y="262"/>
                      <a:pt x="144" y="262"/>
                    </a:cubicBezTo>
                    <a:cubicBezTo>
                      <a:pt x="215" y="262"/>
                      <a:pt x="275" y="203"/>
                      <a:pt x="275" y="131"/>
                    </a:cubicBezTo>
                    <a:cubicBezTo>
                      <a:pt x="275" y="60"/>
                      <a:pt x="215" y="0"/>
                      <a:pt x="14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5" name="Google Shape;8875;p34"/>
              <p:cNvSpPr/>
              <p:nvPr/>
            </p:nvSpPr>
            <p:spPr>
              <a:xfrm>
                <a:off x="2788725" y="1418150"/>
                <a:ext cx="7475" cy="6675"/>
              </a:xfrm>
              <a:custGeom>
                <a:rect b="b" l="l" r="r" t="t"/>
                <a:pathLst>
                  <a:path extrusionOk="0" h="267" w="299">
                    <a:moveTo>
                      <a:pt x="132" y="1"/>
                    </a:moveTo>
                    <a:cubicBezTo>
                      <a:pt x="60" y="1"/>
                      <a:pt x="1" y="60"/>
                      <a:pt x="1" y="132"/>
                    </a:cubicBezTo>
                    <a:cubicBezTo>
                      <a:pt x="1" y="213"/>
                      <a:pt x="61" y="266"/>
                      <a:pt x="126" y="266"/>
                    </a:cubicBezTo>
                    <a:cubicBezTo>
                      <a:pt x="156" y="266"/>
                      <a:pt x="188" y="254"/>
                      <a:pt x="215" y="227"/>
                    </a:cubicBezTo>
                    <a:cubicBezTo>
                      <a:pt x="298" y="156"/>
                      <a:pt x="251" y="13"/>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6" name="Google Shape;8876;p34"/>
              <p:cNvSpPr/>
              <p:nvPr/>
            </p:nvSpPr>
            <p:spPr>
              <a:xfrm>
                <a:off x="2573225" y="1144925"/>
                <a:ext cx="7775" cy="6450"/>
              </a:xfrm>
              <a:custGeom>
                <a:rect b="b" l="l" r="r" t="t"/>
                <a:pathLst>
                  <a:path extrusionOk="0" h="258" w="311">
                    <a:moveTo>
                      <a:pt x="132" y="0"/>
                    </a:moveTo>
                    <a:cubicBezTo>
                      <a:pt x="60" y="0"/>
                      <a:pt x="1" y="48"/>
                      <a:pt x="1" y="131"/>
                    </a:cubicBezTo>
                    <a:cubicBezTo>
                      <a:pt x="1" y="206"/>
                      <a:pt x="64" y="257"/>
                      <a:pt x="131" y="257"/>
                    </a:cubicBezTo>
                    <a:cubicBezTo>
                      <a:pt x="160" y="257"/>
                      <a:pt x="190" y="248"/>
                      <a:pt x="215" y="226"/>
                    </a:cubicBezTo>
                    <a:cubicBezTo>
                      <a:pt x="310" y="143"/>
                      <a:pt x="251" y="0"/>
                      <a:pt x="13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7" name="Google Shape;8877;p34"/>
              <p:cNvSpPr/>
              <p:nvPr/>
            </p:nvSpPr>
            <p:spPr>
              <a:xfrm>
                <a:off x="3230150" y="1622050"/>
                <a:ext cx="7475" cy="6650"/>
              </a:xfrm>
              <a:custGeom>
                <a:rect b="b" l="l" r="r" t="t"/>
                <a:pathLst>
                  <a:path extrusionOk="0" h="266" w="299">
                    <a:moveTo>
                      <a:pt x="132" y="1"/>
                    </a:moveTo>
                    <a:cubicBezTo>
                      <a:pt x="60" y="1"/>
                      <a:pt x="1" y="60"/>
                      <a:pt x="1" y="132"/>
                    </a:cubicBezTo>
                    <a:cubicBezTo>
                      <a:pt x="1" y="212"/>
                      <a:pt x="61" y="266"/>
                      <a:pt x="126" y="266"/>
                    </a:cubicBezTo>
                    <a:cubicBezTo>
                      <a:pt x="156" y="266"/>
                      <a:pt x="188" y="254"/>
                      <a:pt x="215" y="227"/>
                    </a:cubicBezTo>
                    <a:cubicBezTo>
                      <a:pt x="298" y="144"/>
                      <a:pt x="251" y="13"/>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8" name="Google Shape;8878;p34"/>
              <p:cNvSpPr/>
              <p:nvPr/>
            </p:nvSpPr>
            <p:spPr>
              <a:xfrm>
                <a:off x="3298900" y="1128550"/>
                <a:ext cx="7475" cy="6500"/>
              </a:xfrm>
              <a:custGeom>
                <a:rect b="b" l="l" r="r" t="t"/>
                <a:pathLst>
                  <a:path extrusionOk="0" h="260" w="299">
                    <a:moveTo>
                      <a:pt x="144" y="0"/>
                    </a:moveTo>
                    <a:cubicBezTo>
                      <a:pt x="61" y="0"/>
                      <a:pt x="1" y="60"/>
                      <a:pt x="1" y="131"/>
                    </a:cubicBezTo>
                    <a:cubicBezTo>
                      <a:pt x="1" y="212"/>
                      <a:pt x="67" y="260"/>
                      <a:pt x="132" y="260"/>
                    </a:cubicBezTo>
                    <a:cubicBezTo>
                      <a:pt x="162" y="260"/>
                      <a:pt x="192" y="249"/>
                      <a:pt x="215" y="226"/>
                    </a:cubicBezTo>
                    <a:cubicBezTo>
                      <a:pt x="299" y="143"/>
                      <a:pt x="251" y="12"/>
                      <a:pt x="14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9" name="Google Shape;8879;p34"/>
              <p:cNvSpPr/>
              <p:nvPr/>
            </p:nvSpPr>
            <p:spPr>
              <a:xfrm>
                <a:off x="3527800" y="2197100"/>
                <a:ext cx="7775" cy="6375"/>
              </a:xfrm>
              <a:custGeom>
                <a:rect b="b" l="l" r="r" t="t"/>
                <a:pathLst>
                  <a:path extrusionOk="0" h="255" w="311">
                    <a:moveTo>
                      <a:pt x="125" y="0"/>
                    </a:moveTo>
                    <a:cubicBezTo>
                      <a:pt x="61" y="0"/>
                      <a:pt x="1" y="55"/>
                      <a:pt x="1" y="121"/>
                    </a:cubicBezTo>
                    <a:cubicBezTo>
                      <a:pt x="1" y="201"/>
                      <a:pt x="67" y="255"/>
                      <a:pt x="135" y="255"/>
                    </a:cubicBezTo>
                    <a:cubicBezTo>
                      <a:pt x="167" y="255"/>
                      <a:pt x="200" y="243"/>
                      <a:pt x="227" y="216"/>
                    </a:cubicBezTo>
                    <a:cubicBezTo>
                      <a:pt x="310" y="144"/>
                      <a:pt x="251" y="2"/>
                      <a:pt x="144" y="2"/>
                    </a:cubicBezTo>
                    <a:cubicBezTo>
                      <a:pt x="138" y="1"/>
                      <a:pt x="131" y="0"/>
                      <a:pt x="12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0" name="Google Shape;8880;p34"/>
              <p:cNvSpPr/>
              <p:nvPr/>
            </p:nvSpPr>
            <p:spPr>
              <a:xfrm>
                <a:off x="3902050" y="2461450"/>
                <a:ext cx="7675" cy="6650"/>
              </a:xfrm>
              <a:custGeom>
                <a:rect b="b" l="l" r="r" t="t"/>
                <a:pathLst>
                  <a:path extrusionOk="0" h="266" w="307">
                    <a:moveTo>
                      <a:pt x="140" y="0"/>
                    </a:moveTo>
                    <a:cubicBezTo>
                      <a:pt x="68" y="0"/>
                      <a:pt x="9" y="60"/>
                      <a:pt x="9" y="131"/>
                    </a:cubicBezTo>
                    <a:cubicBezTo>
                      <a:pt x="1" y="212"/>
                      <a:pt x="64" y="265"/>
                      <a:pt x="131" y="265"/>
                    </a:cubicBezTo>
                    <a:cubicBezTo>
                      <a:pt x="163" y="265"/>
                      <a:pt x="196" y="253"/>
                      <a:pt x="223" y="226"/>
                    </a:cubicBezTo>
                    <a:cubicBezTo>
                      <a:pt x="307" y="143"/>
                      <a:pt x="259" y="0"/>
                      <a:pt x="14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1" name="Google Shape;8881;p34"/>
              <p:cNvSpPr/>
              <p:nvPr/>
            </p:nvSpPr>
            <p:spPr>
              <a:xfrm>
                <a:off x="3531375" y="2052175"/>
                <a:ext cx="7475" cy="6650"/>
              </a:xfrm>
              <a:custGeom>
                <a:rect b="b" l="l" r="r" t="t"/>
                <a:pathLst>
                  <a:path extrusionOk="0" h="266" w="299">
                    <a:moveTo>
                      <a:pt x="132" y="0"/>
                    </a:moveTo>
                    <a:cubicBezTo>
                      <a:pt x="60" y="0"/>
                      <a:pt x="1" y="60"/>
                      <a:pt x="1" y="131"/>
                    </a:cubicBezTo>
                    <a:cubicBezTo>
                      <a:pt x="1" y="212"/>
                      <a:pt x="61" y="265"/>
                      <a:pt x="126" y="265"/>
                    </a:cubicBezTo>
                    <a:cubicBezTo>
                      <a:pt x="156" y="265"/>
                      <a:pt x="188" y="253"/>
                      <a:pt x="215" y="226"/>
                    </a:cubicBezTo>
                    <a:cubicBezTo>
                      <a:pt x="298" y="143"/>
                      <a:pt x="251" y="0"/>
                      <a:pt x="13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2" name="Google Shape;8882;p34"/>
              <p:cNvSpPr/>
              <p:nvPr/>
            </p:nvSpPr>
            <p:spPr>
              <a:xfrm>
                <a:off x="1701100" y="2387900"/>
                <a:ext cx="14900" cy="12800"/>
              </a:xfrm>
              <a:custGeom>
                <a:rect b="b" l="l" r="r" t="t"/>
                <a:pathLst>
                  <a:path extrusionOk="0" h="512" w="596">
                    <a:moveTo>
                      <a:pt x="253" y="1"/>
                    </a:moveTo>
                    <a:cubicBezTo>
                      <a:pt x="109" y="1"/>
                      <a:pt x="0" y="115"/>
                      <a:pt x="0" y="251"/>
                    </a:cubicBezTo>
                    <a:cubicBezTo>
                      <a:pt x="0" y="407"/>
                      <a:pt x="130" y="512"/>
                      <a:pt x="261" y="512"/>
                    </a:cubicBezTo>
                    <a:cubicBezTo>
                      <a:pt x="321" y="512"/>
                      <a:pt x="381" y="490"/>
                      <a:pt x="429" y="442"/>
                    </a:cubicBezTo>
                    <a:cubicBezTo>
                      <a:pt x="596" y="275"/>
                      <a:pt x="488" y="1"/>
                      <a:pt x="274" y="1"/>
                    </a:cubicBezTo>
                    <a:cubicBezTo>
                      <a:pt x="267" y="1"/>
                      <a:pt x="260" y="1"/>
                      <a:pt x="25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3" name="Google Shape;8883;p34"/>
              <p:cNvSpPr/>
              <p:nvPr/>
            </p:nvSpPr>
            <p:spPr>
              <a:xfrm>
                <a:off x="864375" y="3061525"/>
                <a:ext cx="14925" cy="12800"/>
              </a:xfrm>
              <a:custGeom>
                <a:rect b="b" l="l" r="r" t="t"/>
                <a:pathLst>
                  <a:path extrusionOk="0" h="512" w="597">
                    <a:moveTo>
                      <a:pt x="275" y="0"/>
                    </a:moveTo>
                    <a:cubicBezTo>
                      <a:pt x="132" y="0"/>
                      <a:pt x="13" y="107"/>
                      <a:pt x="1" y="262"/>
                    </a:cubicBezTo>
                    <a:cubicBezTo>
                      <a:pt x="1" y="409"/>
                      <a:pt x="129" y="511"/>
                      <a:pt x="260" y="511"/>
                    </a:cubicBezTo>
                    <a:cubicBezTo>
                      <a:pt x="320" y="511"/>
                      <a:pt x="381" y="490"/>
                      <a:pt x="429" y="441"/>
                    </a:cubicBezTo>
                    <a:cubicBezTo>
                      <a:pt x="596" y="286"/>
                      <a:pt x="489" y="12"/>
                      <a:pt x="27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4" name="Google Shape;8884;p34"/>
              <p:cNvSpPr/>
              <p:nvPr/>
            </p:nvSpPr>
            <p:spPr>
              <a:xfrm>
                <a:off x="1461175" y="1886075"/>
                <a:ext cx="14925" cy="12850"/>
              </a:xfrm>
              <a:custGeom>
                <a:rect b="b" l="l" r="r" t="t"/>
                <a:pathLst>
                  <a:path extrusionOk="0" h="514" w="597">
                    <a:moveTo>
                      <a:pt x="263" y="1"/>
                    </a:moveTo>
                    <a:cubicBezTo>
                      <a:pt x="120" y="1"/>
                      <a:pt x="1" y="120"/>
                      <a:pt x="1" y="262"/>
                    </a:cubicBezTo>
                    <a:cubicBezTo>
                      <a:pt x="1" y="415"/>
                      <a:pt x="120" y="514"/>
                      <a:pt x="249" y="514"/>
                    </a:cubicBezTo>
                    <a:cubicBezTo>
                      <a:pt x="311" y="514"/>
                      <a:pt x="375" y="491"/>
                      <a:pt x="429" y="441"/>
                    </a:cubicBezTo>
                    <a:cubicBezTo>
                      <a:pt x="596" y="286"/>
                      <a:pt x="489" y="12"/>
                      <a:pt x="26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5" name="Google Shape;8885;p34"/>
              <p:cNvSpPr/>
              <p:nvPr/>
            </p:nvSpPr>
            <p:spPr>
              <a:xfrm>
                <a:off x="1077500" y="1742000"/>
                <a:ext cx="14900" cy="12800"/>
              </a:xfrm>
              <a:custGeom>
                <a:rect b="b" l="l" r="r" t="t"/>
                <a:pathLst>
                  <a:path extrusionOk="0" h="512" w="596">
                    <a:moveTo>
                      <a:pt x="274" y="1"/>
                    </a:moveTo>
                    <a:cubicBezTo>
                      <a:pt x="120" y="1"/>
                      <a:pt x="1" y="108"/>
                      <a:pt x="1" y="263"/>
                    </a:cubicBezTo>
                    <a:cubicBezTo>
                      <a:pt x="1" y="410"/>
                      <a:pt x="129" y="512"/>
                      <a:pt x="260" y="512"/>
                    </a:cubicBezTo>
                    <a:cubicBezTo>
                      <a:pt x="320" y="512"/>
                      <a:pt x="381" y="490"/>
                      <a:pt x="429" y="441"/>
                    </a:cubicBezTo>
                    <a:cubicBezTo>
                      <a:pt x="596" y="287"/>
                      <a:pt x="489" y="13"/>
                      <a:pt x="27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6" name="Google Shape;8886;p34"/>
              <p:cNvSpPr/>
              <p:nvPr/>
            </p:nvSpPr>
            <p:spPr>
              <a:xfrm>
                <a:off x="1835050" y="1697075"/>
                <a:ext cx="14900" cy="12775"/>
              </a:xfrm>
              <a:custGeom>
                <a:rect b="b" l="l" r="r" t="t"/>
                <a:pathLst>
                  <a:path extrusionOk="0" h="511" w="596">
                    <a:moveTo>
                      <a:pt x="274" y="0"/>
                    </a:moveTo>
                    <a:cubicBezTo>
                      <a:pt x="119" y="0"/>
                      <a:pt x="0" y="107"/>
                      <a:pt x="0" y="250"/>
                    </a:cubicBezTo>
                    <a:cubicBezTo>
                      <a:pt x="0" y="406"/>
                      <a:pt x="130" y="511"/>
                      <a:pt x="261" y="511"/>
                    </a:cubicBezTo>
                    <a:cubicBezTo>
                      <a:pt x="320" y="511"/>
                      <a:pt x="380" y="489"/>
                      <a:pt x="429" y="441"/>
                    </a:cubicBezTo>
                    <a:cubicBezTo>
                      <a:pt x="595" y="286"/>
                      <a:pt x="488" y="12"/>
                      <a:pt x="27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7" name="Google Shape;8887;p34"/>
              <p:cNvSpPr/>
              <p:nvPr/>
            </p:nvSpPr>
            <p:spPr>
              <a:xfrm>
                <a:off x="2043100" y="1415175"/>
                <a:ext cx="14900" cy="12800"/>
              </a:xfrm>
              <a:custGeom>
                <a:rect b="b" l="l" r="r" t="t"/>
                <a:pathLst>
                  <a:path extrusionOk="0" h="512" w="596">
                    <a:moveTo>
                      <a:pt x="262" y="1"/>
                    </a:moveTo>
                    <a:cubicBezTo>
                      <a:pt x="120" y="1"/>
                      <a:pt x="1" y="108"/>
                      <a:pt x="1" y="251"/>
                    </a:cubicBezTo>
                    <a:cubicBezTo>
                      <a:pt x="1" y="406"/>
                      <a:pt x="124" y="511"/>
                      <a:pt x="256" y="511"/>
                    </a:cubicBezTo>
                    <a:cubicBezTo>
                      <a:pt x="316" y="511"/>
                      <a:pt x="377" y="490"/>
                      <a:pt x="429" y="441"/>
                    </a:cubicBezTo>
                    <a:cubicBezTo>
                      <a:pt x="596" y="287"/>
                      <a:pt x="489" y="13"/>
                      <a:pt x="26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8" name="Google Shape;8888;p34"/>
              <p:cNvSpPr/>
              <p:nvPr/>
            </p:nvSpPr>
            <p:spPr>
              <a:xfrm>
                <a:off x="1567450" y="1319325"/>
                <a:ext cx="14900" cy="12700"/>
              </a:xfrm>
              <a:custGeom>
                <a:rect b="b" l="l" r="r" t="t"/>
                <a:pathLst>
                  <a:path extrusionOk="0" h="508" w="596">
                    <a:moveTo>
                      <a:pt x="243" y="0"/>
                    </a:moveTo>
                    <a:cubicBezTo>
                      <a:pt x="109" y="0"/>
                      <a:pt x="0" y="115"/>
                      <a:pt x="0" y="251"/>
                    </a:cubicBezTo>
                    <a:cubicBezTo>
                      <a:pt x="0" y="404"/>
                      <a:pt x="120" y="508"/>
                      <a:pt x="249" y="508"/>
                    </a:cubicBezTo>
                    <a:cubicBezTo>
                      <a:pt x="311" y="508"/>
                      <a:pt x="375" y="484"/>
                      <a:pt x="429" y="430"/>
                    </a:cubicBezTo>
                    <a:cubicBezTo>
                      <a:pt x="596" y="275"/>
                      <a:pt x="488" y="1"/>
                      <a:pt x="262" y="1"/>
                    </a:cubicBezTo>
                    <a:cubicBezTo>
                      <a:pt x="256" y="1"/>
                      <a:pt x="249" y="0"/>
                      <a:pt x="24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9" name="Google Shape;8889;p34"/>
              <p:cNvSpPr/>
              <p:nvPr/>
            </p:nvSpPr>
            <p:spPr>
              <a:xfrm>
                <a:off x="2514000" y="1936950"/>
                <a:ext cx="14900" cy="12575"/>
              </a:xfrm>
              <a:custGeom>
                <a:rect b="b" l="l" r="r" t="t"/>
                <a:pathLst>
                  <a:path extrusionOk="0" h="503" w="596">
                    <a:moveTo>
                      <a:pt x="253" y="1"/>
                    </a:moveTo>
                    <a:cubicBezTo>
                      <a:pt x="108" y="1"/>
                      <a:pt x="0" y="115"/>
                      <a:pt x="0" y="252"/>
                    </a:cubicBezTo>
                    <a:cubicBezTo>
                      <a:pt x="0" y="404"/>
                      <a:pt x="120" y="503"/>
                      <a:pt x="249" y="503"/>
                    </a:cubicBezTo>
                    <a:cubicBezTo>
                      <a:pt x="311" y="503"/>
                      <a:pt x="375" y="480"/>
                      <a:pt x="429" y="430"/>
                    </a:cubicBezTo>
                    <a:cubicBezTo>
                      <a:pt x="596" y="275"/>
                      <a:pt x="488" y="2"/>
                      <a:pt x="274" y="2"/>
                    </a:cubicBezTo>
                    <a:cubicBezTo>
                      <a:pt x="267" y="1"/>
                      <a:pt x="260" y="1"/>
                      <a:pt x="25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0" name="Google Shape;8890;p34"/>
              <p:cNvSpPr/>
              <p:nvPr/>
            </p:nvSpPr>
            <p:spPr>
              <a:xfrm>
                <a:off x="3094125" y="1260400"/>
                <a:ext cx="14900" cy="12850"/>
              </a:xfrm>
              <a:custGeom>
                <a:rect b="b" l="l" r="r" t="t"/>
                <a:pathLst>
                  <a:path extrusionOk="0" h="514" w="596">
                    <a:moveTo>
                      <a:pt x="274" y="1"/>
                    </a:moveTo>
                    <a:cubicBezTo>
                      <a:pt x="131" y="1"/>
                      <a:pt x="12" y="120"/>
                      <a:pt x="0" y="263"/>
                    </a:cubicBezTo>
                    <a:cubicBezTo>
                      <a:pt x="0" y="415"/>
                      <a:pt x="126" y="514"/>
                      <a:pt x="254" y="514"/>
                    </a:cubicBezTo>
                    <a:cubicBezTo>
                      <a:pt x="316" y="514"/>
                      <a:pt x="379" y="491"/>
                      <a:pt x="429" y="441"/>
                    </a:cubicBezTo>
                    <a:cubicBezTo>
                      <a:pt x="596" y="286"/>
                      <a:pt x="489" y="13"/>
                      <a:pt x="27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1" name="Google Shape;8891;p34"/>
              <p:cNvSpPr/>
              <p:nvPr/>
            </p:nvSpPr>
            <p:spPr>
              <a:xfrm>
                <a:off x="2049650" y="2034300"/>
                <a:ext cx="14900" cy="12800"/>
              </a:xfrm>
              <a:custGeom>
                <a:rect b="b" l="l" r="r" t="t"/>
                <a:pathLst>
                  <a:path extrusionOk="0" h="512" w="596">
                    <a:moveTo>
                      <a:pt x="274" y="1"/>
                    </a:moveTo>
                    <a:cubicBezTo>
                      <a:pt x="131" y="1"/>
                      <a:pt x="12" y="108"/>
                      <a:pt x="0" y="251"/>
                    </a:cubicBezTo>
                    <a:cubicBezTo>
                      <a:pt x="0" y="406"/>
                      <a:pt x="130" y="511"/>
                      <a:pt x="265" y="511"/>
                    </a:cubicBezTo>
                    <a:cubicBezTo>
                      <a:pt x="326" y="511"/>
                      <a:pt x="389" y="490"/>
                      <a:pt x="441" y="441"/>
                    </a:cubicBezTo>
                    <a:cubicBezTo>
                      <a:pt x="596" y="287"/>
                      <a:pt x="501" y="13"/>
                      <a:pt x="27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2" name="Google Shape;8892;p34"/>
              <p:cNvSpPr/>
              <p:nvPr/>
            </p:nvSpPr>
            <p:spPr>
              <a:xfrm>
                <a:off x="2491075" y="3399650"/>
                <a:ext cx="14900" cy="12800"/>
              </a:xfrm>
              <a:custGeom>
                <a:rect b="b" l="l" r="r" t="t"/>
                <a:pathLst>
                  <a:path extrusionOk="0" h="512" w="596">
                    <a:moveTo>
                      <a:pt x="274" y="1"/>
                    </a:moveTo>
                    <a:cubicBezTo>
                      <a:pt x="131" y="1"/>
                      <a:pt x="12" y="108"/>
                      <a:pt x="0" y="251"/>
                    </a:cubicBezTo>
                    <a:cubicBezTo>
                      <a:pt x="0" y="406"/>
                      <a:pt x="130" y="511"/>
                      <a:pt x="265" y="511"/>
                    </a:cubicBezTo>
                    <a:cubicBezTo>
                      <a:pt x="326" y="511"/>
                      <a:pt x="389" y="490"/>
                      <a:pt x="441" y="441"/>
                    </a:cubicBezTo>
                    <a:cubicBezTo>
                      <a:pt x="596" y="286"/>
                      <a:pt x="500" y="13"/>
                      <a:pt x="27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3" name="Google Shape;8893;p34"/>
              <p:cNvSpPr/>
              <p:nvPr/>
            </p:nvSpPr>
            <p:spPr>
              <a:xfrm>
                <a:off x="2840525" y="3715475"/>
                <a:ext cx="14900" cy="12800"/>
              </a:xfrm>
              <a:custGeom>
                <a:rect b="b" l="l" r="r" t="t"/>
                <a:pathLst>
                  <a:path extrusionOk="0" h="512" w="596">
                    <a:moveTo>
                      <a:pt x="262" y="0"/>
                    </a:moveTo>
                    <a:cubicBezTo>
                      <a:pt x="119" y="0"/>
                      <a:pt x="0" y="107"/>
                      <a:pt x="0" y="262"/>
                    </a:cubicBezTo>
                    <a:cubicBezTo>
                      <a:pt x="0" y="409"/>
                      <a:pt x="129" y="511"/>
                      <a:pt x="260" y="511"/>
                    </a:cubicBezTo>
                    <a:cubicBezTo>
                      <a:pt x="320" y="511"/>
                      <a:pt x="380" y="489"/>
                      <a:pt x="429" y="441"/>
                    </a:cubicBezTo>
                    <a:cubicBezTo>
                      <a:pt x="596" y="286"/>
                      <a:pt x="489" y="12"/>
                      <a:pt x="2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4" name="Google Shape;8894;p34"/>
              <p:cNvSpPr/>
              <p:nvPr/>
            </p:nvSpPr>
            <p:spPr>
              <a:xfrm>
                <a:off x="2212775" y="4039900"/>
                <a:ext cx="14900" cy="12800"/>
              </a:xfrm>
              <a:custGeom>
                <a:rect b="b" l="l" r="r" t="t"/>
                <a:pathLst>
                  <a:path extrusionOk="0" h="512" w="596">
                    <a:moveTo>
                      <a:pt x="262" y="1"/>
                    </a:moveTo>
                    <a:cubicBezTo>
                      <a:pt x="119" y="1"/>
                      <a:pt x="0" y="108"/>
                      <a:pt x="0" y="263"/>
                    </a:cubicBezTo>
                    <a:cubicBezTo>
                      <a:pt x="0" y="410"/>
                      <a:pt x="129" y="512"/>
                      <a:pt x="259" y="512"/>
                    </a:cubicBezTo>
                    <a:cubicBezTo>
                      <a:pt x="319" y="512"/>
                      <a:pt x="380" y="490"/>
                      <a:pt x="429" y="442"/>
                    </a:cubicBezTo>
                    <a:cubicBezTo>
                      <a:pt x="595" y="287"/>
                      <a:pt x="488" y="13"/>
                      <a:pt x="26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5" name="Google Shape;8895;p34"/>
              <p:cNvSpPr/>
              <p:nvPr/>
            </p:nvSpPr>
            <p:spPr>
              <a:xfrm>
                <a:off x="3233425" y="3608875"/>
                <a:ext cx="14900" cy="12600"/>
              </a:xfrm>
              <a:custGeom>
                <a:rect b="b" l="l" r="r" t="t"/>
                <a:pathLst>
                  <a:path extrusionOk="0" h="504" w="596">
                    <a:moveTo>
                      <a:pt x="255" y="1"/>
                    </a:moveTo>
                    <a:cubicBezTo>
                      <a:pt x="121" y="1"/>
                      <a:pt x="12" y="116"/>
                      <a:pt x="1" y="252"/>
                    </a:cubicBezTo>
                    <a:cubicBezTo>
                      <a:pt x="1" y="405"/>
                      <a:pt x="126" y="503"/>
                      <a:pt x="255" y="503"/>
                    </a:cubicBezTo>
                    <a:cubicBezTo>
                      <a:pt x="316" y="503"/>
                      <a:pt x="379" y="481"/>
                      <a:pt x="429" y="430"/>
                    </a:cubicBezTo>
                    <a:cubicBezTo>
                      <a:pt x="596" y="276"/>
                      <a:pt x="489" y="14"/>
                      <a:pt x="274" y="2"/>
                    </a:cubicBezTo>
                    <a:cubicBezTo>
                      <a:pt x="268" y="1"/>
                      <a:pt x="261" y="1"/>
                      <a:pt x="25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6" name="Google Shape;8896;p34"/>
              <p:cNvSpPr/>
              <p:nvPr/>
            </p:nvSpPr>
            <p:spPr>
              <a:xfrm>
                <a:off x="3660575" y="3771725"/>
                <a:ext cx="14900" cy="12775"/>
              </a:xfrm>
              <a:custGeom>
                <a:rect b="b" l="l" r="r" t="t"/>
                <a:pathLst>
                  <a:path extrusionOk="0" h="511" w="596">
                    <a:moveTo>
                      <a:pt x="262" y="0"/>
                    </a:moveTo>
                    <a:cubicBezTo>
                      <a:pt x="119" y="0"/>
                      <a:pt x="0" y="108"/>
                      <a:pt x="0" y="251"/>
                    </a:cubicBezTo>
                    <a:cubicBezTo>
                      <a:pt x="0" y="406"/>
                      <a:pt x="124" y="511"/>
                      <a:pt x="256" y="511"/>
                    </a:cubicBezTo>
                    <a:cubicBezTo>
                      <a:pt x="315" y="511"/>
                      <a:pt x="377" y="489"/>
                      <a:pt x="429" y="441"/>
                    </a:cubicBezTo>
                    <a:cubicBezTo>
                      <a:pt x="595" y="286"/>
                      <a:pt x="488" y="12"/>
                      <a:pt x="2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7" name="Google Shape;8897;p34"/>
              <p:cNvSpPr/>
              <p:nvPr/>
            </p:nvSpPr>
            <p:spPr>
              <a:xfrm>
                <a:off x="2879225" y="3022800"/>
                <a:ext cx="14900" cy="12800"/>
              </a:xfrm>
              <a:custGeom>
                <a:rect b="b" l="l" r="r" t="t"/>
                <a:pathLst>
                  <a:path extrusionOk="0" h="512" w="596">
                    <a:moveTo>
                      <a:pt x="253" y="1"/>
                    </a:moveTo>
                    <a:cubicBezTo>
                      <a:pt x="108" y="1"/>
                      <a:pt x="0" y="115"/>
                      <a:pt x="0" y="251"/>
                    </a:cubicBezTo>
                    <a:cubicBezTo>
                      <a:pt x="0" y="407"/>
                      <a:pt x="130" y="512"/>
                      <a:pt x="261" y="512"/>
                    </a:cubicBezTo>
                    <a:cubicBezTo>
                      <a:pt x="321" y="512"/>
                      <a:pt x="380" y="490"/>
                      <a:pt x="429" y="442"/>
                    </a:cubicBezTo>
                    <a:cubicBezTo>
                      <a:pt x="595" y="287"/>
                      <a:pt x="500" y="1"/>
                      <a:pt x="274" y="1"/>
                    </a:cubicBezTo>
                    <a:cubicBezTo>
                      <a:pt x="267" y="1"/>
                      <a:pt x="260" y="1"/>
                      <a:pt x="25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8" name="Google Shape;8898;p34"/>
              <p:cNvSpPr/>
              <p:nvPr/>
            </p:nvSpPr>
            <p:spPr>
              <a:xfrm>
                <a:off x="2879225" y="3450525"/>
                <a:ext cx="14900" cy="12825"/>
              </a:xfrm>
              <a:custGeom>
                <a:rect b="b" l="l" r="r" t="t"/>
                <a:pathLst>
                  <a:path extrusionOk="0" h="513" w="596">
                    <a:moveTo>
                      <a:pt x="253" y="1"/>
                    </a:moveTo>
                    <a:cubicBezTo>
                      <a:pt x="108" y="1"/>
                      <a:pt x="0" y="115"/>
                      <a:pt x="0" y="252"/>
                    </a:cubicBezTo>
                    <a:cubicBezTo>
                      <a:pt x="0" y="407"/>
                      <a:pt x="130" y="512"/>
                      <a:pt x="261" y="512"/>
                    </a:cubicBezTo>
                    <a:cubicBezTo>
                      <a:pt x="321" y="512"/>
                      <a:pt x="380" y="491"/>
                      <a:pt x="429" y="442"/>
                    </a:cubicBezTo>
                    <a:cubicBezTo>
                      <a:pt x="595" y="287"/>
                      <a:pt x="488" y="14"/>
                      <a:pt x="274" y="2"/>
                    </a:cubicBezTo>
                    <a:cubicBezTo>
                      <a:pt x="267" y="1"/>
                      <a:pt x="260" y="1"/>
                      <a:pt x="25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9" name="Google Shape;8899;p34"/>
              <p:cNvSpPr/>
              <p:nvPr/>
            </p:nvSpPr>
            <p:spPr>
              <a:xfrm>
                <a:off x="3305175" y="3364825"/>
                <a:ext cx="14900" cy="12850"/>
              </a:xfrm>
              <a:custGeom>
                <a:rect b="b" l="l" r="r" t="t"/>
                <a:pathLst>
                  <a:path extrusionOk="0" h="514" w="596">
                    <a:moveTo>
                      <a:pt x="274" y="1"/>
                    </a:moveTo>
                    <a:cubicBezTo>
                      <a:pt x="119" y="1"/>
                      <a:pt x="0" y="120"/>
                      <a:pt x="0" y="263"/>
                    </a:cubicBezTo>
                    <a:cubicBezTo>
                      <a:pt x="0" y="416"/>
                      <a:pt x="125" y="514"/>
                      <a:pt x="258" y="514"/>
                    </a:cubicBezTo>
                    <a:cubicBezTo>
                      <a:pt x="321" y="514"/>
                      <a:pt x="387" y="491"/>
                      <a:pt x="441" y="441"/>
                    </a:cubicBezTo>
                    <a:cubicBezTo>
                      <a:pt x="595" y="286"/>
                      <a:pt x="488" y="13"/>
                      <a:pt x="27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0" name="Google Shape;8900;p34"/>
              <p:cNvSpPr/>
              <p:nvPr/>
            </p:nvSpPr>
            <p:spPr>
              <a:xfrm>
                <a:off x="4574375" y="2764450"/>
                <a:ext cx="14900" cy="12800"/>
              </a:xfrm>
              <a:custGeom>
                <a:rect b="b" l="l" r="r" t="t"/>
                <a:pathLst>
                  <a:path extrusionOk="0" h="512" w="596">
                    <a:moveTo>
                      <a:pt x="262" y="1"/>
                    </a:moveTo>
                    <a:cubicBezTo>
                      <a:pt x="119" y="1"/>
                      <a:pt x="0" y="120"/>
                      <a:pt x="0" y="263"/>
                    </a:cubicBezTo>
                    <a:cubicBezTo>
                      <a:pt x="0" y="410"/>
                      <a:pt x="129" y="512"/>
                      <a:pt x="259" y="512"/>
                    </a:cubicBezTo>
                    <a:cubicBezTo>
                      <a:pt x="320" y="512"/>
                      <a:pt x="380" y="490"/>
                      <a:pt x="429" y="441"/>
                    </a:cubicBezTo>
                    <a:cubicBezTo>
                      <a:pt x="596" y="287"/>
                      <a:pt x="488" y="13"/>
                      <a:pt x="26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1" name="Google Shape;8901;p34"/>
              <p:cNvSpPr/>
              <p:nvPr/>
            </p:nvSpPr>
            <p:spPr>
              <a:xfrm>
                <a:off x="3424225" y="2839175"/>
                <a:ext cx="13425" cy="12825"/>
              </a:xfrm>
              <a:custGeom>
                <a:rect b="b" l="l" r="r" t="t"/>
                <a:pathLst>
                  <a:path extrusionOk="0" h="513" w="537">
                    <a:moveTo>
                      <a:pt x="262" y="0"/>
                    </a:moveTo>
                    <a:cubicBezTo>
                      <a:pt x="120" y="0"/>
                      <a:pt x="1" y="107"/>
                      <a:pt x="1" y="250"/>
                    </a:cubicBezTo>
                    <a:cubicBezTo>
                      <a:pt x="1" y="393"/>
                      <a:pt x="120" y="512"/>
                      <a:pt x="262" y="512"/>
                    </a:cubicBezTo>
                    <a:cubicBezTo>
                      <a:pt x="417" y="512"/>
                      <a:pt x="536" y="393"/>
                      <a:pt x="536" y="250"/>
                    </a:cubicBezTo>
                    <a:cubicBezTo>
                      <a:pt x="536" y="107"/>
                      <a:pt x="417" y="0"/>
                      <a:pt x="2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2" name="Google Shape;8902;p34"/>
              <p:cNvSpPr/>
              <p:nvPr/>
            </p:nvSpPr>
            <p:spPr>
              <a:xfrm>
                <a:off x="3175975" y="2653725"/>
                <a:ext cx="13425" cy="12525"/>
              </a:xfrm>
              <a:custGeom>
                <a:rect b="b" l="l" r="r" t="t"/>
                <a:pathLst>
                  <a:path extrusionOk="0" h="501" w="537">
                    <a:moveTo>
                      <a:pt x="263" y="1"/>
                    </a:moveTo>
                    <a:cubicBezTo>
                      <a:pt x="120" y="1"/>
                      <a:pt x="1" y="108"/>
                      <a:pt x="1" y="251"/>
                    </a:cubicBezTo>
                    <a:cubicBezTo>
                      <a:pt x="1" y="394"/>
                      <a:pt x="120" y="501"/>
                      <a:pt x="263" y="501"/>
                    </a:cubicBezTo>
                    <a:cubicBezTo>
                      <a:pt x="417" y="501"/>
                      <a:pt x="536" y="394"/>
                      <a:pt x="536" y="251"/>
                    </a:cubicBezTo>
                    <a:cubicBezTo>
                      <a:pt x="536" y="108"/>
                      <a:pt x="417" y="1"/>
                      <a:pt x="26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3" name="Google Shape;8903;p34"/>
              <p:cNvSpPr/>
              <p:nvPr/>
            </p:nvSpPr>
            <p:spPr>
              <a:xfrm>
                <a:off x="4679450" y="2461750"/>
                <a:ext cx="13400" cy="12825"/>
              </a:xfrm>
              <a:custGeom>
                <a:rect b="b" l="l" r="r" t="t"/>
                <a:pathLst>
                  <a:path extrusionOk="0" h="513" w="536">
                    <a:moveTo>
                      <a:pt x="262" y="0"/>
                    </a:moveTo>
                    <a:cubicBezTo>
                      <a:pt x="119" y="0"/>
                      <a:pt x="0" y="119"/>
                      <a:pt x="0" y="250"/>
                    </a:cubicBezTo>
                    <a:cubicBezTo>
                      <a:pt x="0" y="393"/>
                      <a:pt x="119" y="512"/>
                      <a:pt x="262" y="512"/>
                    </a:cubicBezTo>
                    <a:cubicBezTo>
                      <a:pt x="417" y="512"/>
                      <a:pt x="536" y="393"/>
                      <a:pt x="536" y="250"/>
                    </a:cubicBezTo>
                    <a:cubicBezTo>
                      <a:pt x="536" y="119"/>
                      <a:pt x="417" y="0"/>
                      <a:pt x="2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4" name="Google Shape;8904;p34"/>
              <p:cNvSpPr/>
              <p:nvPr/>
            </p:nvSpPr>
            <p:spPr>
              <a:xfrm>
                <a:off x="4420475" y="2324825"/>
                <a:ext cx="13425" cy="12525"/>
              </a:xfrm>
              <a:custGeom>
                <a:rect b="b" l="l" r="r" t="t"/>
                <a:pathLst>
                  <a:path extrusionOk="0" h="501" w="537">
                    <a:moveTo>
                      <a:pt x="263" y="0"/>
                    </a:moveTo>
                    <a:cubicBezTo>
                      <a:pt x="120" y="0"/>
                      <a:pt x="1" y="107"/>
                      <a:pt x="1" y="250"/>
                    </a:cubicBezTo>
                    <a:cubicBezTo>
                      <a:pt x="1" y="393"/>
                      <a:pt x="120" y="500"/>
                      <a:pt x="263" y="500"/>
                    </a:cubicBezTo>
                    <a:cubicBezTo>
                      <a:pt x="417" y="500"/>
                      <a:pt x="537" y="393"/>
                      <a:pt x="537" y="250"/>
                    </a:cubicBezTo>
                    <a:cubicBezTo>
                      <a:pt x="537" y="107"/>
                      <a:pt x="417" y="0"/>
                      <a:pt x="26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5" name="Google Shape;8905;p34"/>
              <p:cNvSpPr/>
              <p:nvPr/>
            </p:nvSpPr>
            <p:spPr>
              <a:xfrm>
                <a:off x="4200800" y="2052175"/>
                <a:ext cx="13425" cy="12825"/>
              </a:xfrm>
              <a:custGeom>
                <a:rect b="b" l="l" r="r" t="t"/>
                <a:pathLst>
                  <a:path extrusionOk="0" h="513" w="537">
                    <a:moveTo>
                      <a:pt x="263" y="0"/>
                    </a:moveTo>
                    <a:cubicBezTo>
                      <a:pt x="120" y="0"/>
                      <a:pt x="1" y="119"/>
                      <a:pt x="1" y="262"/>
                    </a:cubicBezTo>
                    <a:cubicBezTo>
                      <a:pt x="1" y="393"/>
                      <a:pt x="120" y="512"/>
                      <a:pt x="263" y="512"/>
                    </a:cubicBezTo>
                    <a:cubicBezTo>
                      <a:pt x="406" y="512"/>
                      <a:pt x="537" y="393"/>
                      <a:pt x="537" y="262"/>
                    </a:cubicBezTo>
                    <a:cubicBezTo>
                      <a:pt x="537" y="119"/>
                      <a:pt x="406" y="0"/>
                      <a:pt x="26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6" name="Google Shape;8906;p34"/>
              <p:cNvSpPr/>
              <p:nvPr/>
            </p:nvSpPr>
            <p:spPr>
              <a:xfrm>
                <a:off x="2892600" y="2091725"/>
                <a:ext cx="14925" cy="12825"/>
              </a:xfrm>
              <a:custGeom>
                <a:rect b="b" l="l" r="r" t="t"/>
                <a:pathLst>
                  <a:path extrusionOk="0" h="513" w="597">
                    <a:moveTo>
                      <a:pt x="243" y="1"/>
                    </a:moveTo>
                    <a:cubicBezTo>
                      <a:pt x="109" y="1"/>
                      <a:pt x="1" y="116"/>
                      <a:pt x="1" y="252"/>
                    </a:cubicBezTo>
                    <a:cubicBezTo>
                      <a:pt x="1" y="407"/>
                      <a:pt x="125" y="512"/>
                      <a:pt x="256" y="512"/>
                    </a:cubicBezTo>
                    <a:cubicBezTo>
                      <a:pt x="316" y="512"/>
                      <a:pt x="378" y="491"/>
                      <a:pt x="430" y="442"/>
                    </a:cubicBezTo>
                    <a:cubicBezTo>
                      <a:pt x="596" y="287"/>
                      <a:pt x="489" y="14"/>
                      <a:pt x="263" y="2"/>
                    </a:cubicBezTo>
                    <a:cubicBezTo>
                      <a:pt x="256" y="1"/>
                      <a:pt x="250" y="1"/>
                      <a:pt x="2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7" name="Google Shape;8907;p34"/>
              <p:cNvSpPr/>
              <p:nvPr/>
            </p:nvSpPr>
            <p:spPr>
              <a:xfrm>
                <a:off x="3100975" y="1773550"/>
                <a:ext cx="14600" cy="12800"/>
              </a:xfrm>
              <a:custGeom>
                <a:rect b="b" l="l" r="r" t="t"/>
                <a:pathLst>
                  <a:path extrusionOk="0" h="512" w="584">
                    <a:moveTo>
                      <a:pt x="262" y="1"/>
                    </a:moveTo>
                    <a:cubicBezTo>
                      <a:pt x="119" y="1"/>
                      <a:pt x="0" y="108"/>
                      <a:pt x="0" y="251"/>
                    </a:cubicBezTo>
                    <a:cubicBezTo>
                      <a:pt x="0" y="407"/>
                      <a:pt x="124" y="511"/>
                      <a:pt x="256" y="511"/>
                    </a:cubicBezTo>
                    <a:cubicBezTo>
                      <a:pt x="316" y="511"/>
                      <a:pt x="377" y="490"/>
                      <a:pt x="429" y="442"/>
                    </a:cubicBezTo>
                    <a:cubicBezTo>
                      <a:pt x="584" y="287"/>
                      <a:pt x="488" y="13"/>
                      <a:pt x="26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8" name="Google Shape;8908;p34"/>
              <p:cNvSpPr/>
              <p:nvPr/>
            </p:nvSpPr>
            <p:spPr>
              <a:xfrm>
                <a:off x="2931900" y="1586050"/>
                <a:ext cx="14600" cy="12775"/>
              </a:xfrm>
              <a:custGeom>
                <a:rect b="b" l="l" r="r" t="t"/>
                <a:pathLst>
                  <a:path extrusionOk="0" h="511" w="584">
                    <a:moveTo>
                      <a:pt x="263" y="0"/>
                    </a:moveTo>
                    <a:cubicBezTo>
                      <a:pt x="120" y="0"/>
                      <a:pt x="1" y="107"/>
                      <a:pt x="1" y="250"/>
                    </a:cubicBezTo>
                    <a:cubicBezTo>
                      <a:pt x="1" y="406"/>
                      <a:pt x="124" y="511"/>
                      <a:pt x="256" y="511"/>
                    </a:cubicBezTo>
                    <a:cubicBezTo>
                      <a:pt x="316" y="511"/>
                      <a:pt x="377" y="489"/>
                      <a:pt x="429" y="441"/>
                    </a:cubicBezTo>
                    <a:cubicBezTo>
                      <a:pt x="584" y="286"/>
                      <a:pt x="489" y="12"/>
                      <a:pt x="26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9" name="Google Shape;8909;p34"/>
              <p:cNvSpPr/>
              <p:nvPr/>
            </p:nvSpPr>
            <p:spPr>
              <a:xfrm>
                <a:off x="3553400" y="1378850"/>
                <a:ext cx="14925" cy="12800"/>
              </a:xfrm>
              <a:custGeom>
                <a:rect b="b" l="l" r="r" t="t"/>
                <a:pathLst>
                  <a:path extrusionOk="0" h="512" w="597">
                    <a:moveTo>
                      <a:pt x="243" y="1"/>
                    </a:moveTo>
                    <a:cubicBezTo>
                      <a:pt x="109" y="1"/>
                      <a:pt x="1" y="115"/>
                      <a:pt x="1" y="251"/>
                    </a:cubicBezTo>
                    <a:cubicBezTo>
                      <a:pt x="1" y="407"/>
                      <a:pt x="130" y="512"/>
                      <a:pt x="262" y="512"/>
                    </a:cubicBezTo>
                    <a:cubicBezTo>
                      <a:pt x="321" y="512"/>
                      <a:pt x="381" y="490"/>
                      <a:pt x="429" y="442"/>
                    </a:cubicBezTo>
                    <a:cubicBezTo>
                      <a:pt x="596" y="275"/>
                      <a:pt x="489" y="1"/>
                      <a:pt x="263" y="1"/>
                    </a:cubicBezTo>
                    <a:cubicBezTo>
                      <a:pt x="256" y="1"/>
                      <a:pt x="250" y="1"/>
                      <a:pt x="2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0" name="Google Shape;8910;p34"/>
              <p:cNvSpPr/>
              <p:nvPr/>
            </p:nvSpPr>
            <p:spPr>
              <a:xfrm>
                <a:off x="3559950" y="2535850"/>
                <a:ext cx="14925" cy="12800"/>
              </a:xfrm>
              <a:custGeom>
                <a:rect b="b" l="l" r="r" t="t"/>
                <a:pathLst>
                  <a:path extrusionOk="0" h="512" w="597">
                    <a:moveTo>
                      <a:pt x="275" y="1"/>
                    </a:moveTo>
                    <a:cubicBezTo>
                      <a:pt x="132" y="1"/>
                      <a:pt x="13" y="108"/>
                      <a:pt x="1" y="251"/>
                    </a:cubicBezTo>
                    <a:cubicBezTo>
                      <a:pt x="1" y="406"/>
                      <a:pt x="130" y="511"/>
                      <a:pt x="265" y="511"/>
                    </a:cubicBezTo>
                    <a:cubicBezTo>
                      <a:pt x="327" y="511"/>
                      <a:pt x="389" y="490"/>
                      <a:pt x="441" y="441"/>
                    </a:cubicBezTo>
                    <a:cubicBezTo>
                      <a:pt x="596" y="287"/>
                      <a:pt x="501" y="13"/>
                      <a:pt x="27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1" name="Google Shape;8911;p34"/>
              <p:cNvSpPr/>
              <p:nvPr/>
            </p:nvSpPr>
            <p:spPr>
              <a:xfrm>
                <a:off x="3821900" y="2024775"/>
                <a:ext cx="14900" cy="12575"/>
              </a:xfrm>
              <a:custGeom>
                <a:rect b="b" l="l" r="r" t="t"/>
                <a:pathLst>
                  <a:path extrusionOk="0" h="503" w="596">
                    <a:moveTo>
                      <a:pt x="253" y="0"/>
                    </a:moveTo>
                    <a:cubicBezTo>
                      <a:pt x="109" y="0"/>
                      <a:pt x="0" y="115"/>
                      <a:pt x="0" y="251"/>
                    </a:cubicBezTo>
                    <a:cubicBezTo>
                      <a:pt x="0" y="404"/>
                      <a:pt x="125" y="502"/>
                      <a:pt x="254" y="502"/>
                    </a:cubicBezTo>
                    <a:cubicBezTo>
                      <a:pt x="316" y="502"/>
                      <a:pt x="379" y="480"/>
                      <a:pt x="429" y="429"/>
                    </a:cubicBezTo>
                    <a:cubicBezTo>
                      <a:pt x="596" y="275"/>
                      <a:pt x="488" y="1"/>
                      <a:pt x="274" y="1"/>
                    </a:cubicBezTo>
                    <a:cubicBezTo>
                      <a:pt x="267" y="0"/>
                      <a:pt x="260" y="0"/>
                      <a:pt x="25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2" name="Google Shape;8912;p34"/>
              <p:cNvSpPr/>
              <p:nvPr/>
            </p:nvSpPr>
            <p:spPr>
              <a:xfrm>
                <a:off x="3681400" y="3347875"/>
                <a:ext cx="14900" cy="12850"/>
              </a:xfrm>
              <a:custGeom>
                <a:rect b="b" l="l" r="r" t="t"/>
                <a:pathLst>
                  <a:path extrusionOk="0" h="514" w="596">
                    <a:moveTo>
                      <a:pt x="262" y="0"/>
                    </a:moveTo>
                    <a:cubicBezTo>
                      <a:pt x="120" y="0"/>
                      <a:pt x="1" y="119"/>
                      <a:pt x="1" y="262"/>
                    </a:cubicBezTo>
                    <a:cubicBezTo>
                      <a:pt x="1" y="415"/>
                      <a:pt x="126" y="513"/>
                      <a:pt x="254" y="513"/>
                    </a:cubicBezTo>
                    <a:cubicBezTo>
                      <a:pt x="316" y="513"/>
                      <a:pt x="379" y="491"/>
                      <a:pt x="429" y="441"/>
                    </a:cubicBezTo>
                    <a:cubicBezTo>
                      <a:pt x="596" y="286"/>
                      <a:pt x="489" y="12"/>
                      <a:pt x="2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3" name="Google Shape;8913;p34"/>
              <p:cNvSpPr/>
              <p:nvPr/>
            </p:nvSpPr>
            <p:spPr>
              <a:xfrm>
                <a:off x="3958825" y="3324350"/>
                <a:ext cx="14900" cy="12800"/>
              </a:xfrm>
              <a:custGeom>
                <a:rect b="b" l="l" r="r" t="t"/>
                <a:pathLst>
                  <a:path extrusionOk="0" h="512" w="596">
                    <a:moveTo>
                      <a:pt x="262" y="0"/>
                    </a:moveTo>
                    <a:cubicBezTo>
                      <a:pt x="119" y="0"/>
                      <a:pt x="0" y="119"/>
                      <a:pt x="0" y="262"/>
                    </a:cubicBezTo>
                    <a:cubicBezTo>
                      <a:pt x="0" y="409"/>
                      <a:pt x="129" y="511"/>
                      <a:pt x="259" y="511"/>
                    </a:cubicBezTo>
                    <a:cubicBezTo>
                      <a:pt x="319" y="511"/>
                      <a:pt x="380" y="490"/>
                      <a:pt x="429" y="441"/>
                    </a:cubicBezTo>
                    <a:cubicBezTo>
                      <a:pt x="595" y="286"/>
                      <a:pt x="488" y="12"/>
                      <a:pt x="2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4" name="Google Shape;8914;p34"/>
              <p:cNvSpPr/>
              <p:nvPr/>
            </p:nvSpPr>
            <p:spPr>
              <a:xfrm>
                <a:off x="4214200" y="3088300"/>
                <a:ext cx="14625" cy="12800"/>
              </a:xfrm>
              <a:custGeom>
                <a:rect b="b" l="l" r="r" t="t"/>
                <a:pathLst>
                  <a:path extrusionOk="0" h="512" w="585">
                    <a:moveTo>
                      <a:pt x="263" y="1"/>
                    </a:moveTo>
                    <a:cubicBezTo>
                      <a:pt x="120" y="1"/>
                      <a:pt x="1" y="108"/>
                      <a:pt x="1" y="251"/>
                    </a:cubicBezTo>
                    <a:cubicBezTo>
                      <a:pt x="1" y="406"/>
                      <a:pt x="125" y="511"/>
                      <a:pt x="256" y="511"/>
                    </a:cubicBezTo>
                    <a:cubicBezTo>
                      <a:pt x="316" y="511"/>
                      <a:pt x="377" y="490"/>
                      <a:pt x="429" y="441"/>
                    </a:cubicBezTo>
                    <a:cubicBezTo>
                      <a:pt x="584" y="287"/>
                      <a:pt x="489" y="13"/>
                      <a:pt x="26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5" name="Google Shape;8915;p34"/>
              <p:cNvSpPr/>
              <p:nvPr/>
            </p:nvSpPr>
            <p:spPr>
              <a:xfrm>
                <a:off x="2329450" y="1421425"/>
                <a:ext cx="14600" cy="12800"/>
              </a:xfrm>
              <a:custGeom>
                <a:rect b="b" l="l" r="r" t="t"/>
                <a:pathLst>
                  <a:path extrusionOk="0" h="512" w="584">
                    <a:moveTo>
                      <a:pt x="262" y="1"/>
                    </a:moveTo>
                    <a:cubicBezTo>
                      <a:pt x="119" y="1"/>
                      <a:pt x="0" y="108"/>
                      <a:pt x="0" y="263"/>
                    </a:cubicBezTo>
                    <a:cubicBezTo>
                      <a:pt x="0" y="410"/>
                      <a:pt x="123" y="512"/>
                      <a:pt x="254" y="512"/>
                    </a:cubicBezTo>
                    <a:cubicBezTo>
                      <a:pt x="314" y="512"/>
                      <a:pt x="376" y="490"/>
                      <a:pt x="429" y="441"/>
                    </a:cubicBezTo>
                    <a:cubicBezTo>
                      <a:pt x="584" y="287"/>
                      <a:pt x="488" y="13"/>
                      <a:pt x="26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6" name="Google Shape;8916;p34"/>
              <p:cNvSpPr/>
              <p:nvPr/>
            </p:nvSpPr>
            <p:spPr>
              <a:xfrm>
                <a:off x="1648400" y="3363925"/>
                <a:ext cx="32175" cy="32475"/>
              </a:xfrm>
              <a:custGeom>
                <a:rect b="b" l="l" r="r" t="t"/>
                <a:pathLst>
                  <a:path extrusionOk="0" h="1299" w="1287">
                    <a:moveTo>
                      <a:pt x="489" y="1"/>
                    </a:moveTo>
                    <a:lnTo>
                      <a:pt x="489" y="501"/>
                    </a:lnTo>
                    <a:lnTo>
                      <a:pt x="1" y="656"/>
                    </a:lnTo>
                    <a:lnTo>
                      <a:pt x="489" y="811"/>
                    </a:lnTo>
                    <a:lnTo>
                      <a:pt x="489" y="1299"/>
                    </a:lnTo>
                    <a:lnTo>
                      <a:pt x="799" y="906"/>
                    </a:lnTo>
                    <a:lnTo>
                      <a:pt x="1287" y="1061"/>
                    </a:lnTo>
                    <a:lnTo>
                      <a:pt x="989" y="656"/>
                    </a:lnTo>
                    <a:lnTo>
                      <a:pt x="1287" y="251"/>
                    </a:lnTo>
                    <a:lnTo>
                      <a:pt x="799" y="406"/>
                    </a:lnTo>
                    <a:lnTo>
                      <a:pt x="48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7" name="Google Shape;8917;p34"/>
              <p:cNvSpPr/>
              <p:nvPr/>
            </p:nvSpPr>
            <p:spPr>
              <a:xfrm>
                <a:off x="1724025" y="3057950"/>
                <a:ext cx="32450" cy="32775"/>
              </a:xfrm>
              <a:custGeom>
                <a:rect b="b" l="l" r="r" t="t"/>
                <a:pathLst>
                  <a:path extrusionOk="0" h="1311" w="1298">
                    <a:moveTo>
                      <a:pt x="500" y="0"/>
                    </a:moveTo>
                    <a:lnTo>
                      <a:pt x="500" y="500"/>
                    </a:lnTo>
                    <a:lnTo>
                      <a:pt x="0" y="655"/>
                    </a:lnTo>
                    <a:lnTo>
                      <a:pt x="500" y="810"/>
                    </a:lnTo>
                    <a:lnTo>
                      <a:pt x="500" y="1310"/>
                    </a:lnTo>
                    <a:lnTo>
                      <a:pt x="810" y="905"/>
                    </a:lnTo>
                    <a:lnTo>
                      <a:pt x="1298" y="1060"/>
                    </a:lnTo>
                    <a:lnTo>
                      <a:pt x="988" y="655"/>
                    </a:lnTo>
                    <a:lnTo>
                      <a:pt x="1298" y="250"/>
                    </a:lnTo>
                    <a:lnTo>
                      <a:pt x="810" y="405"/>
                    </a:lnTo>
                    <a:lnTo>
                      <a:pt x="5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8" name="Google Shape;8918;p34"/>
              <p:cNvSpPr/>
              <p:nvPr/>
            </p:nvSpPr>
            <p:spPr>
              <a:xfrm>
                <a:off x="1903200" y="3678850"/>
                <a:ext cx="32175" cy="32475"/>
              </a:xfrm>
              <a:custGeom>
                <a:rect b="b" l="l" r="r" t="t"/>
                <a:pathLst>
                  <a:path extrusionOk="0" h="1299" w="1287">
                    <a:moveTo>
                      <a:pt x="489" y="1"/>
                    </a:moveTo>
                    <a:lnTo>
                      <a:pt x="489" y="501"/>
                    </a:lnTo>
                    <a:lnTo>
                      <a:pt x="1" y="656"/>
                    </a:lnTo>
                    <a:lnTo>
                      <a:pt x="489" y="810"/>
                    </a:lnTo>
                    <a:lnTo>
                      <a:pt x="489" y="1299"/>
                    </a:lnTo>
                    <a:lnTo>
                      <a:pt x="798" y="906"/>
                    </a:lnTo>
                    <a:lnTo>
                      <a:pt x="1286" y="1048"/>
                    </a:lnTo>
                    <a:lnTo>
                      <a:pt x="989" y="656"/>
                    </a:lnTo>
                    <a:lnTo>
                      <a:pt x="1286" y="251"/>
                    </a:lnTo>
                    <a:lnTo>
                      <a:pt x="798" y="406"/>
                    </a:lnTo>
                    <a:lnTo>
                      <a:pt x="48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9" name="Google Shape;8919;p34"/>
              <p:cNvSpPr/>
              <p:nvPr/>
            </p:nvSpPr>
            <p:spPr>
              <a:xfrm>
                <a:off x="1379325" y="3424650"/>
                <a:ext cx="7775" cy="6650"/>
              </a:xfrm>
              <a:custGeom>
                <a:rect b="b" l="l" r="r" t="t"/>
                <a:pathLst>
                  <a:path extrusionOk="0" h="266" w="311">
                    <a:moveTo>
                      <a:pt x="143" y="1"/>
                    </a:moveTo>
                    <a:cubicBezTo>
                      <a:pt x="72" y="1"/>
                      <a:pt x="1" y="60"/>
                      <a:pt x="1" y="132"/>
                    </a:cubicBezTo>
                    <a:cubicBezTo>
                      <a:pt x="1" y="213"/>
                      <a:pt x="66" y="266"/>
                      <a:pt x="135" y="266"/>
                    </a:cubicBezTo>
                    <a:cubicBezTo>
                      <a:pt x="167" y="266"/>
                      <a:pt x="200" y="254"/>
                      <a:pt x="227" y="227"/>
                    </a:cubicBezTo>
                    <a:cubicBezTo>
                      <a:pt x="310" y="144"/>
                      <a:pt x="251" y="13"/>
                      <a:pt x="1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0" name="Google Shape;8920;p34"/>
              <p:cNvSpPr/>
              <p:nvPr/>
            </p:nvSpPr>
            <p:spPr>
              <a:xfrm>
                <a:off x="1782650" y="3521700"/>
                <a:ext cx="7775" cy="6450"/>
              </a:xfrm>
              <a:custGeom>
                <a:rect b="b" l="l" r="r" t="t"/>
                <a:pathLst>
                  <a:path extrusionOk="0" h="258" w="311">
                    <a:moveTo>
                      <a:pt x="143" y="0"/>
                    </a:moveTo>
                    <a:cubicBezTo>
                      <a:pt x="60" y="0"/>
                      <a:pt x="1" y="48"/>
                      <a:pt x="1" y="131"/>
                    </a:cubicBezTo>
                    <a:cubicBezTo>
                      <a:pt x="1" y="206"/>
                      <a:pt x="70" y="258"/>
                      <a:pt x="141" y="258"/>
                    </a:cubicBezTo>
                    <a:cubicBezTo>
                      <a:pt x="171" y="258"/>
                      <a:pt x="202" y="248"/>
                      <a:pt x="227" y="226"/>
                    </a:cubicBezTo>
                    <a:cubicBezTo>
                      <a:pt x="310" y="143"/>
                      <a:pt x="251" y="0"/>
                      <a:pt x="14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1" name="Google Shape;8921;p34"/>
              <p:cNvSpPr/>
              <p:nvPr/>
            </p:nvSpPr>
            <p:spPr>
              <a:xfrm>
                <a:off x="1982375" y="3265125"/>
                <a:ext cx="7475" cy="6650"/>
              </a:xfrm>
              <a:custGeom>
                <a:rect b="b" l="l" r="r" t="t"/>
                <a:pathLst>
                  <a:path extrusionOk="0" h="266" w="299">
                    <a:moveTo>
                      <a:pt x="132" y="0"/>
                    </a:moveTo>
                    <a:cubicBezTo>
                      <a:pt x="60" y="0"/>
                      <a:pt x="1" y="60"/>
                      <a:pt x="1" y="131"/>
                    </a:cubicBezTo>
                    <a:cubicBezTo>
                      <a:pt x="1" y="212"/>
                      <a:pt x="61" y="265"/>
                      <a:pt x="126" y="265"/>
                    </a:cubicBezTo>
                    <a:cubicBezTo>
                      <a:pt x="156" y="265"/>
                      <a:pt x="188" y="253"/>
                      <a:pt x="215" y="226"/>
                    </a:cubicBezTo>
                    <a:cubicBezTo>
                      <a:pt x="298" y="143"/>
                      <a:pt x="251" y="0"/>
                      <a:pt x="13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2" name="Google Shape;8922;p34"/>
              <p:cNvSpPr/>
              <p:nvPr/>
            </p:nvSpPr>
            <p:spPr>
              <a:xfrm>
                <a:off x="1567150" y="3227300"/>
                <a:ext cx="7750" cy="6475"/>
              </a:xfrm>
              <a:custGeom>
                <a:rect b="b" l="l" r="r" t="t"/>
                <a:pathLst>
                  <a:path extrusionOk="0" h="259" w="310">
                    <a:moveTo>
                      <a:pt x="143" y="1"/>
                    </a:moveTo>
                    <a:cubicBezTo>
                      <a:pt x="72" y="1"/>
                      <a:pt x="0" y="61"/>
                      <a:pt x="0" y="132"/>
                    </a:cubicBezTo>
                    <a:cubicBezTo>
                      <a:pt x="0" y="207"/>
                      <a:pt x="70" y="258"/>
                      <a:pt x="140" y="258"/>
                    </a:cubicBezTo>
                    <a:cubicBezTo>
                      <a:pt x="171" y="258"/>
                      <a:pt x="201" y="249"/>
                      <a:pt x="227" y="227"/>
                    </a:cubicBezTo>
                    <a:cubicBezTo>
                      <a:pt x="310" y="144"/>
                      <a:pt x="250" y="1"/>
                      <a:pt x="1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3" name="Google Shape;8923;p34"/>
              <p:cNvSpPr/>
              <p:nvPr/>
            </p:nvSpPr>
            <p:spPr>
              <a:xfrm>
                <a:off x="1779375" y="3314800"/>
                <a:ext cx="14900" cy="12725"/>
              </a:xfrm>
              <a:custGeom>
                <a:rect b="b" l="l" r="r" t="t"/>
                <a:pathLst>
                  <a:path extrusionOk="0" h="509" w="596">
                    <a:moveTo>
                      <a:pt x="255" y="1"/>
                    </a:moveTo>
                    <a:cubicBezTo>
                      <a:pt x="121" y="1"/>
                      <a:pt x="12" y="115"/>
                      <a:pt x="1" y="251"/>
                    </a:cubicBezTo>
                    <a:cubicBezTo>
                      <a:pt x="1" y="404"/>
                      <a:pt x="125" y="508"/>
                      <a:pt x="258" y="508"/>
                    </a:cubicBezTo>
                    <a:cubicBezTo>
                      <a:pt x="322" y="508"/>
                      <a:pt x="387" y="484"/>
                      <a:pt x="441" y="430"/>
                    </a:cubicBezTo>
                    <a:cubicBezTo>
                      <a:pt x="596" y="275"/>
                      <a:pt x="501" y="1"/>
                      <a:pt x="274" y="1"/>
                    </a:cubicBezTo>
                    <a:cubicBezTo>
                      <a:pt x="268" y="1"/>
                      <a:pt x="261" y="1"/>
                      <a:pt x="25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4" name="Google Shape;8924;p34"/>
              <p:cNvSpPr/>
              <p:nvPr/>
            </p:nvSpPr>
            <p:spPr>
              <a:xfrm>
                <a:off x="1654350" y="4108075"/>
                <a:ext cx="32175" cy="32475"/>
              </a:xfrm>
              <a:custGeom>
                <a:rect b="b" l="l" r="r" t="t"/>
                <a:pathLst>
                  <a:path extrusionOk="0" h="1299" w="1287">
                    <a:moveTo>
                      <a:pt x="489" y="1"/>
                    </a:moveTo>
                    <a:lnTo>
                      <a:pt x="489" y="489"/>
                    </a:lnTo>
                    <a:lnTo>
                      <a:pt x="1" y="643"/>
                    </a:lnTo>
                    <a:lnTo>
                      <a:pt x="489" y="798"/>
                    </a:lnTo>
                    <a:lnTo>
                      <a:pt x="489" y="1298"/>
                    </a:lnTo>
                    <a:lnTo>
                      <a:pt x="799" y="893"/>
                    </a:lnTo>
                    <a:lnTo>
                      <a:pt x="1287" y="1048"/>
                    </a:lnTo>
                    <a:lnTo>
                      <a:pt x="989" y="643"/>
                    </a:lnTo>
                    <a:lnTo>
                      <a:pt x="1287" y="251"/>
                    </a:lnTo>
                    <a:lnTo>
                      <a:pt x="799" y="393"/>
                    </a:lnTo>
                    <a:lnTo>
                      <a:pt x="48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5" name="Google Shape;8925;p34"/>
              <p:cNvSpPr/>
              <p:nvPr/>
            </p:nvSpPr>
            <p:spPr>
              <a:xfrm>
                <a:off x="1129400" y="3853850"/>
                <a:ext cx="9350" cy="6600"/>
              </a:xfrm>
              <a:custGeom>
                <a:rect b="b" l="l" r="r" t="t"/>
                <a:pathLst>
                  <a:path extrusionOk="0" h="264" w="374">
                    <a:moveTo>
                      <a:pt x="166" y="0"/>
                    </a:moveTo>
                    <a:cubicBezTo>
                      <a:pt x="0" y="0"/>
                      <a:pt x="3" y="264"/>
                      <a:pt x="176" y="264"/>
                    </a:cubicBezTo>
                    <a:cubicBezTo>
                      <a:pt x="179" y="264"/>
                      <a:pt x="183" y="264"/>
                      <a:pt x="187" y="264"/>
                    </a:cubicBezTo>
                    <a:cubicBezTo>
                      <a:pt x="191" y="264"/>
                      <a:pt x="194" y="264"/>
                      <a:pt x="198" y="264"/>
                    </a:cubicBezTo>
                    <a:cubicBezTo>
                      <a:pt x="370" y="264"/>
                      <a:pt x="374" y="0"/>
                      <a:pt x="208" y="0"/>
                    </a:cubicBezTo>
                    <a:cubicBezTo>
                      <a:pt x="201" y="0"/>
                      <a:pt x="194" y="1"/>
                      <a:pt x="187" y="2"/>
                    </a:cubicBezTo>
                    <a:cubicBezTo>
                      <a:pt x="179" y="1"/>
                      <a:pt x="172" y="0"/>
                      <a:pt x="16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6" name="Google Shape;8926;p34"/>
              <p:cNvSpPr/>
              <p:nvPr/>
            </p:nvSpPr>
            <p:spPr>
              <a:xfrm>
                <a:off x="1533800" y="3950625"/>
                <a:ext cx="7775" cy="6650"/>
              </a:xfrm>
              <a:custGeom>
                <a:rect b="b" l="l" r="r" t="t"/>
                <a:pathLst>
                  <a:path extrusionOk="0" h="266" w="311">
                    <a:moveTo>
                      <a:pt x="144" y="0"/>
                    </a:moveTo>
                    <a:cubicBezTo>
                      <a:pt x="72" y="0"/>
                      <a:pt x="13" y="60"/>
                      <a:pt x="1" y="131"/>
                    </a:cubicBezTo>
                    <a:cubicBezTo>
                      <a:pt x="1" y="212"/>
                      <a:pt x="67" y="265"/>
                      <a:pt x="135" y="265"/>
                    </a:cubicBezTo>
                    <a:cubicBezTo>
                      <a:pt x="167" y="265"/>
                      <a:pt x="200" y="253"/>
                      <a:pt x="227" y="226"/>
                    </a:cubicBezTo>
                    <a:cubicBezTo>
                      <a:pt x="310" y="143"/>
                      <a:pt x="251" y="12"/>
                      <a:pt x="14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7" name="Google Shape;8927;p34"/>
              <p:cNvSpPr/>
              <p:nvPr/>
            </p:nvSpPr>
            <p:spPr>
              <a:xfrm>
                <a:off x="1733550" y="3694025"/>
                <a:ext cx="7450" cy="6675"/>
              </a:xfrm>
              <a:custGeom>
                <a:rect b="b" l="l" r="r" t="t"/>
                <a:pathLst>
                  <a:path extrusionOk="0" h="267" w="298">
                    <a:moveTo>
                      <a:pt x="131" y="1"/>
                    </a:moveTo>
                    <a:cubicBezTo>
                      <a:pt x="60" y="1"/>
                      <a:pt x="0" y="60"/>
                      <a:pt x="0" y="132"/>
                    </a:cubicBezTo>
                    <a:cubicBezTo>
                      <a:pt x="0" y="213"/>
                      <a:pt x="60" y="266"/>
                      <a:pt x="125" y="266"/>
                    </a:cubicBezTo>
                    <a:cubicBezTo>
                      <a:pt x="156" y="266"/>
                      <a:pt x="187" y="254"/>
                      <a:pt x="214" y="227"/>
                    </a:cubicBezTo>
                    <a:cubicBezTo>
                      <a:pt x="298" y="144"/>
                      <a:pt x="250" y="13"/>
                      <a:pt x="13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8" name="Google Shape;8928;p34"/>
              <p:cNvSpPr/>
              <p:nvPr/>
            </p:nvSpPr>
            <p:spPr>
              <a:xfrm>
                <a:off x="1318300" y="3656225"/>
                <a:ext cx="7775" cy="6650"/>
              </a:xfrm>
              <a:custGeom>
                <a:rect b="b" l="l" r="r" t="t"/>
                <a:pathLst>
                  <a:path extrusionOk="0" h="266" w="311">
                    <a:moveTo>
                      <a:pt x="144" y="1"/>
                    </a:moveTo>
                    <a:cubicBezTo>
                      <a:pt x="72" y="1"/>
                      <a:pt x="13" y="60"/>
                      <a:pt x="1" y="132"/>
                    </a:cubicBezTo>
                    <a:cubicBezTo>
                      <a:pt x="1" y="213"/>
                      <a:pt x="66" y="266"/>
                      <a:pt x="135" y="266"/>
                    </a:cubicBezTo>
                    <a:cubicBezTo>
                      <a:pt x="167" y="266"/>
                      <a:pt x="200" y="254"/>
                      <a:pt x="227" y="227"/>
                    </a:cubicBezTo>
                    <a:cubicBezTo>
                      <a:pt x="310" y="144"/>
                      <a:pt x="251" y="13"/>
                      <a:pt x="14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9" name="Google Shape;8929;p34"/>
              <p:cNvSpPr/>
              <p:nvPr/>
            </p:nvSpPr>
            <p:spPr>
              <a:xfrm>
                <a:off x="1530525" y="3743750"/>
                <a:ext cx="14925" cy="12800"/>
              </a:xfrm>
              <a:custGeom>
                <a:rect b="b" l="l" r="r" t="t"/>
                <a:pathLst>
                  <a:path extrusionOk="0" h="512" w="597">
                    <a:moveTo>
                      <a:pt x="275" y="0"/>
                    </a:moveTo>
                    <a:cubicBezTo>
                      <a:pt x="132" y="0"/>
                      <a:pt x="13" y="107"/>
                      <a:pt x="1" y="262"/>
                    </a:cubicBezTo>
                    <a:cubicBezTo>
                      <a:pt x="1" y="409"/>
                      <a:pt x="129" y="511"/>
                      <a:pt x="264" y="511"/>
                    </a:cubicBezTo>
                    <a:cubicBezTo>
                      <a:pt x="326" y="511"/>
                      <a:pt x="389" y="490"/>
                      <a:pt x="441" y="441"/>
                    </a:cubicBezTo>
                    <a:cubicBezTo>
                      <a:pt x="596" y="286"/>
                      <a:pt x="501" y="12"/>
                      <a:pt x="27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0" name="Google Shape;8930;p34"/>
              <p:cNvSpPr/>
              <p:nvPr/>
            </p:nvSpPr>
            <p:spPr>
              <a:xfrm>
                <a:off x="844725" y="3330900"/>
                <a:ext cx="31875" cy="33650"/>
              </a:xfrm>
              <a:custGeom>
                <a:rect b="b" l="l" r="r" t="t"/>
                <a:pathLst>
                  <a:path extrusionOk="0" h="1346" w="1275">
                    <a:moveTo>
                      <a:pt x="727" y="0"/>
                    </a:moveTo>
                    <a:lnTo>
                      <a:pt x="489" y="453"/>
                    </a:lnTo>
                    <a:lnTo>
                      <a:pt x="1" y="358"/>
                    </a:lnTo>
                    <a:lnTo>
                      <a:pt x="334" y="739"/>
                    </a:lnTo>
                    <a:lnTo>
                      <a:pt x="84" y="1191"/>
                    </a:lnTo>
                    <a:lnTo>
                      <a:pt x="84" y="1191"/>
                    </a:lnTo>
                    <a:lnTo>
                      <a:pt x="537" y="965"/>
                    </a:lnTo>
                    <a:lnTo>
                      <a:pt x="870" y="1346"/>
                    </a:lnTo>
                    <a:lnTo>
                      <a:pt x="822" y="834"/>
                    </a:lnTo>
                    <a:lnTo>
                      <a:pt x="1275" y="608"/>
                    </a:lnTo>
                    <a:lnTo>
                      <a:pt x="787" y="512"/>
                    </a:lnTo>
                    <a:lnTo>
                      <a:pt x="72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1" name="Google Shape;8931;p34"/>
              <p:cNvSpPr/>
              <p:nvPr/>
            </p:nvSpPr>
            <p:spPr>
              <a:xfrm>
                <a:off x="1221925" y="2868625"/>
                <a:ext cx="7700" cy="6600"/>
              </a:xfrm>
              <a:custGeom>
                <a:rect b="b" l="l" r="r" t="t"/>
                <a:pathLst>
                  <a:path extrusionOk="0" h="264" w="308">
                    <a:moveTo>
                      <a:pt x="174" y="0"/>
                    </a:moveTo>
                    <a:cubicBezTo>
                      <a:pt x="74" y="0"/>
                      <a:pt x="1" y="113"/>
                      <a:pt x="58" y="203"/>
                    </a:cubicBezTo>
                    <a:cubicBezTo>
                      <a:pt x="83" y="244"/>
                      <a:pt x="124" y="263"/>
                      <a:pt x="164" y="263"/>
                    </a:cubicBezTo>
                    <a:cubicBezTo>
                      <a:pt x="218" y="263"/>
                      <a:pt x="270" y="229"/>
                      <a:pt x="284" y="168"/>
                    </a:cubicBezTo>
                    <a:cubicBezTo>
                      <a:pt x="308" y="96"/>
                      <a:pt x="260" y="25"/>
                      <a:pt x="189" y="1"/>
                    </a:cubicBezTo>
                    <a:cubicBezTo>
                      <a:pt x="184" y="0"/>
                      <a:pt x="179" y="0"/>
                      <a:pt x="17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2" name="Google Shape;8932;p34"/>
              <p:cNvSpPr/>
              <p:nvPr/>
            </p:nvSpPr>
            <p:spPr>
              <a:xfrm>
                <a:off x="1048500" y="3245700"/>
                <a:ext cx="7900" cy="6350"/>
              </a:xfrm>
              <a:custGeom>
                <a:rect b="b" l="l" r="r" t="t"/>
                <a:pathLst>
                  <a:path extrusionOk="0" h="254" w="316">
                    <a:moveTo>
                      <a:pt x="166" y="0"/>
                    </a:moveTo>
                    <a:cubicBezTo>
                      <a:pt x="64" y="0"/>
                      <a:pt x="0" y="107"/>
                      <a:pt x="65" y="194"/>
                    </a:cubicBezTo>
                    <a:cubicBezTo>
                      <a:pt x="91" y="234"/>
                      <a:pt x="131" y="253"/>
                      <a:pt x="171" y="253"/>
                    </a:cubicBezTo>
                    <a:cubicBezTo>
                      <a:pt x="225" y="253"/>
                      <a:pt x="278" y="219"/>
                      <a:pt x="291" y="158"/>
                    </a:cubicBezTo>
                    <a:cubicBezTo>
                      <a:pt x="315" y="87"/>
                      <a:pt x="268" y="15"/>
                      <a:pt x="196" y="3"/>
                    </a:cubicBezTo>
                    <a:cubicBezTo>
                      <a:pt x="186" y="1"/>
                      <a:pt x="176" y="0"/>
                      <a:pt x="16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3" name="Google Shape;8933;p34"/>
              <p:cNvSpPr/>
              <p:nvPr/>
            </p:nvSpPr>
            <p:spPr>
              <a:xfrm>
                <a:off x="1261325" y="3491250"/>
                <a:ext cx="7900" cy="6350"/>
              </a:xfrm>
              <a:custGeom>
                <a:rect b="b" l="l" r="r" t="t"/>
                <a:pathLst>
                  <a:path extrusionOk="0" h="254" w="316">
                    <a:moveTo>
                      <a:pt x="166" y="1"/>
                    </a:moveTo>
                    <a:cubicBezTo>
                      <a:pt x="64" y="1"/>
                      <a:pt x="0" y="107"/>
                      <a:pt x="65" y="194"/>
                    </a:cubicBezTo>
                    <a:cubicBezTo>
                      <a:pt x="91" y="235"/>
                      <a:pt x="131" y="254"/>
                      <a:pt x="172" y="254"/>
                    </a:cubicBezTo>
                    <a:cubicBezTo>
                      <a:pt x="227" y="254"/>
                      <a:pt x="283" y="220"/>
                      <a:pt x="303" y="159"/>
                    </a:cubicBezTo>
                    <a:cubicBezTo>
                      <a:pt x="315" y="87"/>
                      <a:pt x="268" y="16"/>
                      <a:pt x="196" y="4"/>
                    </a:cubicBezTo>
                    <a:cubicBezTo>
                      <a:pt x="186" y="2"/>
                      <a:pt x="176" y="1"/>
                      <a:pt x="16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4" name="Google Shape;8934;p34"/>
              <p:cNvSpPr/>
              <p:nvPr/>
            </p:nvSpPr>
            <p:spPr>
              <a:xfrm>
                <a:off x="1378425" y="3091225"/>
                <a:ext cx="8525" cy="6925"/>
              </a:xfrm>
              <a:custGeom>
                <a:rect b="b" l="l" r="r" t="t"/>
                <a:pathLst>
                  <a:path extrusionOk="0" h="277" w="341">
                    <a:moveTo>
                      <a:pt x="186" y="0"/>
                    </a:moveTo>
                    <a:cubicBezTo>
                      <a:pt x="159" y="0"/>
                      <a:pt x="132" y="9"/>
                      <a:pt x="108" y="27"/>
                    </a:cubicBezTo>
                    <a:cubicBezTo>
                      <a:pt x="1" y="98"/>
                      <a:pt x="48" y="253"/>
                      <a:pt x="179" y="277"/>
                    </a:cubicBezTo>
                    <a:cubicBezTo>
                      <a:pt x="239" y="277"/>
                      <a:pt x="310" y="229"/>
                      <a:pt x="322" y="170"/>
                    </a:cubicBezTo>
                    <a:cubicBezTo>
                      <a:pt x="340" y="72"/>
                      <a:pt x="265" y="0"/>
                      <a:pt x="18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5" name="Google Shape;8935;p34"/>
              <p:cNvSpPr/>
              <p:nvPr/>
            </p:nvSpPr>
            <p:spPr>
              <a:xfrm>
                <a:off x="1244750" y="3281925"/>
                <a:ext cx="14950" cy="12700"/>
              </a:xfrm>
              <a:custGeom>
                <a:rect b="b" l="l" r="r" t="t"/>
                <a:pathLst>
                  <a:path extrusionOk="0" h="508" w="598">
                    <a:moveTo>
                      <a:pt x="313" y="1"/>
                    </a:moveTo>
                    <a:cubicBezTo>
                      <a:pt x="120" y="1"/>
                      <a:pt x="0" y="214"/>
                      <a:pt x="109" y="388"/>
                    </a:cubicBezTo>
                    <a:cubicBezTo>
                      <a:pt x="160" y="469"/>
                      <a:pt x="241" y="507"/>
                      <a:pt x="321" y="507"/>
                    </a:cubicBezTo>
                    <a:cubicBezTo>
                      <a:pt x="429" y="507"/>
                      <a:pt x="534" y="439"/>
                      <a:pt x="562" y="316"/>
                    </a:cubicBezTo>
                    <a:cubicBezTo>
                      <a:pt x="597" y="173"/>
                      <a:pt x="502" y="31"/>
                      <a:pt x="371" y="7"/>
                    </a:cubicBezTo>
                    <a:cubicBezTo>
                      <a:pt x="351" y="3"/>
                      <a:pt x="332" y="1"/>
                      <a:pt x="31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36" name="Google Shape;8936;p34"/>
            <p:cNvGrpSpPr/>
            <p:nvPr/>
          </p:nvGrpSpPr>
          <p:grpSpPr>
            <a:xfrm rot="3599956">
              <a:off x="6229974" y="85543"/>
              <a:ext cx="3916489" cy="3378051"/>
              <a:chOff x="780450" y="1002925"/>
              <a:chExt cx="3916575" cy="3378125"/>
            </a:xfrm>
          </p:grpSpPr>
          <p:sp>
            <p:nvSpPr>
              <p:cNvPr id="8937" name="Google Shape;8937;p34"/>
              <p:cNvSpPr/>
              <p:nvPr/>
            </p:nvSpPr>
            <p:spPr>
              <a:xfrm>
                <a:off x="2544350" y="2278100"/>
                <a:ext cx="32175" cy="32450"/>
              </a:xfrm>
              <a:custGeom>
                <a:rect b="b" l="l" r="r" t="t"/>
                <a:pathLst>
                  <a:path extrusionOk="0" h="1298" w="1287">
                    <a:moveTo>
                      <a:pt x="489" y="0"/>
                    </a:moveTo>
                    <a:lnTo>
                      <a:pt x="489" y="500"/>
                    </a:lnTo>
                    <a:lnTo>
                      <a:pt x="1" y="643"/>
                    </a:lnTo>
                    <a:lnTo>
                      <a:pt x="489" y="798"/>
                    </a:lnTo>
                    <a:lnTo>
                      <a:pt x="489" y="1298"/>
                    </a:lnTo>
                    <a:lnTo>
                      <a:pt x="798" y="893"/>
                    </a:lnTo>
                    <a:lnTo>
                      <a:pt x="1287" y="1048"/>
                    </a:lnTo>
                    <a:lnTo>
                      <a:pt x="989" y="643"/>
                    </a:lnTo>
                    <a:lnTo>
                      <a:pt x="1287" y="250"/>
                    </a:lnTo>
                    <a:lnTo>
                      <a:pt x="798" y="405"/>
                    </a:lnTo>
                    <a:lnTo>
                      <a:pt x="4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8" name="Google Shape;8938;p34"/>
              <p:cNvSpPr/>
              <p:nvPr/>
            </p:nvSpPr>
            <p:spPr>
              <a:xfrm>
                <a:off x="3345350" y="2331075"/>
                <a:ext cx="32175" cy="32475"/>
              </a:xfrm>
              <a:custGeom>
                <a:rect b="b" l="l" r="r" t="t"/>
                <a:pathLst>
                  <a:path extrusionOk="0" h="1299" w="1287">
                    <a:moveTo>
                      <a:pt x="489" y="0"/>
                    </a:moveTo>
                    <a:lnTo>
                      <a:pt x="489" y="500"/>
                    </a:lnTo>
                    <a:lnTo>
                      <a:pt x="0" y="655"/>
                    </a:lnTo>
                    <a:lnTo>
                      <a:pt x="489" y="798"/>
                    </a:lnTo>
                    <a:lnTo>
                      <a:pt x="489" y="1298"/>
                    </a:lnTo>
                    <a:lnTo>
                      <a:pt x="798" y="893"/>
                    </a:lnTo>
                    <a:lnTo>
                      <a:pt x="1286" y="1048"/>
                    </a:lnTo>
                    <a:lnTo>
                      <a:pt x="1286" y="1048"/>
                    </a:lnTo>
                    <a:lnTo>
                      <a:pt x="989" y="655"/>
                    </a:lnTo>
                    <a:lnTo>
                      <a:pt x="1286" y="250"/>
                    </a:lnTo>
                    <a:lnTo>
                      <a:pt x="798" y="405"/>
                    </a:lnTo>
                    <a:lnTo>
                      <a:pt x="4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9" name="Google Shape;8939;p34"/>
              <p:cNvSpPr/>
              <p:nvPr/>
            </p:nvSpPr>
            <p:spPr>
              <a:xfrm>
                <a:off x="2592275" y="1497050"/>
                <a:ext cx="32175" cy="32450"/>
              </a:xfrm>
              <a:custGeom>
                <a:rect b="b" l="l" r="r" t="t"/>
                <a:pathLst>
                  <a:path extrusionOk="0" h="1298" w="1287">
                    <a:moveTo>
                      <a:pt x="489" y="0"/>
                    </a:moveTo>
                    <a:lnTo>
                      <a:pt x="489" y="500"/>
                    </a:lnTo>
                    <a:lnTo>
                      <a:pt x="1" y="655"/>
                    </a:lnTo>
                    <a:lnTo>
                      <a:pt x="489" y="798"/>
                    </a:lnTo>
                    <a:lnTo>
                      <a:pt x="489" y="1298"/>
                    </a:lnTo>
                    <a:lnTo>
                      <a:pt x="798" y="893"/>
                    </a:lnTo>
                    <a:lnTo>
                      <a:pt x="1286" y="1048"/>
                    </a:lnTo>
                    <a:lnTo>
                      <a:pt x="989" y="655"/>
                    </a:lnTo>
                    <a:lnTo>
                      <a:pt x="1286" y="250"/>
                    </a:lnTo>
                    <a:lnTo>
                      <a:pt x="798" y="405"/>
                    </a:lnTo>
                    <a:lnTo>
                      <a:pt x="4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0" name="Google Shape;8940;p34"/>
              <p:cNvSpPr/>
              <p:nvPr/>
            </p:nvSpPr>
            <p:spPr>
              <a:xfrm>
                <a:off x="3361425" y="1920600"/>
                <a:ext cx="32475" cy="32475"/>
              </a:xfrm>
              <a:custGeom>
                <a:rect b="b" l="l" r="r" t="t"/>
                <a:pathLst>
                  <a:path extrusionOk="0" h="1299" w="1299">
                    <a:moveTo>
                      <a:pt x="488" y="1"/>
                    </a:moveTo>
                    <a:lnTo>
                      <a:pt x="488" y="501"/>
                    </a:lnTo>
                    <a:lnTo>
                      <a:pt x="0" y="656"/>
                    </a:lnTo>
                    <a:lnTo>
                      <a:pt x="488" y="798"/>
                    </a:lnTo>
                    <a:lnTo>
                      <a:pt x="488" y="1298"/>
                    </a:lnTo>
                    <a:lnTo>
                      <a:pt x="798" y="894"/>
                    </a:lnTo>
                    <a:lnTo>
                      <a:pt x="1298" y="1048"/>
                    </a:lnTo>
                    <a:lnTo>
                      <a:pt x="989" y="656"/>
                    </a:lnTo>
                    <a:lnTo>
                      <a:pt x="1298" y="251"/>
                    </a:lnTo>
                    <a:lnTo>
                      <a:pt x="798" y="405"/>
                    </a:lnTo>
                    <a:lnTo>
                      <a:pt x="48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1" name="Google Shape;8941;p34"/>
              <p:cNvSpPr/>
              <p:nvPr/>
            </p:nvSpPr>
            <p:spPr>
              <a:xfrm>
                <a:off x="1761525" y="2082225"/>
                <a:ext cx="32450" cy="32475"/>
              </a:xfrm>
              <a:custGeom>
                <a:rect b="b" l="l" r="r" t="t"/>
                <a:pathLst>
                  <a:path extrusionOk="0" h="1299" w="1298">
                    <a:moveTo>
                      <a:pt x="500" y="1"/>
                    </a:moveTo>
                    <a:lnTo>
                      <a:pt x="500" y="489"/>
                    </a:lnTo>
                    <a:lnTo>
                      <a:pt x="0" y="644"/>
                    </a:lnTo>
                    <a:lnTo>
                      <a:pt x="500" y="798"/>
                    </a:lnTo>
                    <a:lnTo>
                      <a:pt x="500" y="1299"/>
                    </a:lnTo>
                    <a:lnTo>
                      <a:pt x="798" y="894"/>
                    </a:lnTo>
                    <a:lnTo>
                      <a:pt x="1298" y="1048"/>
                    </a:lnTo>
                    <a:lnTo>
                      <a:pt x="988" y="644"/>
                    </a:lnTo>
                    <a:lnTo>
                      <a:pt x="1298" y="251"/>
                    </a:lnTo>
                    <a:lnTo>
                      <a:pt x="1298" y="251"/>
                    </a:lnTo>
                    <a:lnTo>
                      <a:pt x="798" y="394"/>
                    </a:lnTo>
                    <a:lnTo>
                      <a:pt x="50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2" name="Google Shape;8942;p34"/>
              <p:cNvSpPr/>
              <p:nvPr/>
            </p:nvSpPr>
            <p:spPr>
              <a:xfrm>
                <a:off x="1647825" y="2529000"/>
                <a:ext cx="32450" cy="32475"/>
              </a:xfrm>
              <a:custGeom>
                <a:rect b="b" l="l" r="r" t="t"/>
                <a:pathLst>
                  <a:path extrusionOk="0" h="1299" w="1298">
                    <a:moveTo>
                      <a:pt x="500" y="1"/>
                    </a:moveTo>
                    <a:lnTo>
                      <a:pt x="500" y="489"/>
                    </a:lnTo>
                    <a:lnTo>
                      <a:pt x="0" y="644"/>
                    </a:lnTo>
                    <a:lnTo>
                      <a:pt x="500" y="799"/>
                    </a:lnTo>
                    <a:lnTo>
                      <a:pt x="500" y="1299"/>
                    </a:lnTo>
                    <a:lnTo>
                      <a:pt x="798" y="894"/>
                    </a:lnTo>
                    <a:lnTo>
                      <a:pt x="1298" y="1049"/>
                    </a:lnTo>
                    <a:lnTo>
                      <a:pt x="1298" y="1049"/>
                    </a:lnTo>
                    <a:lnTo>
                      <a:pt x="988" y="644"/>
                    </a:lnTo>
                    <a:lnTo>
                      <a:pt x="1298" y="251"/>
                    </a:lnTo>
                    <a:lnTo>
                      <a:pt x="798" y="394"/>
                    </a:lnTo>
                    <a:lnTo>
                      <a:pt x="50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3" name="Google Shape;8943;p34"/>
              <p:cNvSpPr/>
              <p:nvPr/>
            </p:nvSpPr>
            <p:spPr>
              <a:xfrm>
                <a:off x="780450" y="2377800"/>
                <a:ext cx="32175" cy="32775"/>
              </a:xfrm>
              <a:custGeom>
                <a:rect b="b" l="l" r="r" t="t"/>
                <a:pathLst>
                  <a:path extrusionOk="0" h="1311" w="1287">
                    <a:moveTo>
                      <a:pt x="488" y="1"/>
                    </a:moveTo>
                    <a:lnTo>
                      <a:pt x="488" y="501"/>
                    </a:lnTo>
                    <a:lnTo>
                      <a:pt x="0" y="655"/>
                    </a:lnTo>
                    <a:lnTo>
                      <a:pt x="488" y="810"/>
                    </a:lnTo>
                    <a:lnTo>
                      <a:pt x="488" y="1310"/>
                    </a:lnTo>
                    <a:lnTo>
                      <a:pt x="798" y="905"/>
                    </a:lnTo>
                    <a:lnTo>
                      <a:pt x="1286" y="1060"/>
                    </a:lnTo>
                    <a:lnTo>
                      <a:pt x="988" y="655"/>
                    </a:lnTo>
                    <a:lnTo>
                      <a:pt x="1286" y="251"/>
                    </a:lnTo>
                    <a:lnTo>
                      <a:pt x="798" y="405"/>
                    </a:lnTo>
                    <a:lnTo>
                      <a:pt x="48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4" name="Google Shape;8944;p34"/>
              <p:cNvSpPr/>
              <p:nvPr/>
            </p:nvSpPr>
            <p:spPr>
              <a:xfrm>
                <a:off x="2243125" y="2420375"/>
                <a:ext cx="32175" cy="32450"/>
              </a:xfrm>
              <a:custGeom>
                <a:rect b="b" l="l" r="r" t="t"/>
                <a:pathLst>
                  <a:path extrusionOk="0" h="1298" w="1287">
                    <a:moveTo>
                      <a:pt x="489" y="0"/>
                    </a:moveTo>
                    <a:lnTo>
                      <a:pt x="489" y="500"/>
                    </a:lnTo>
                    <a:lnTo>
                      <a:pt x="1" y="655"/>
                    </a:lnTo>
                    <a:lnTo>
                      <a:pt x="489" y="810"/>
                    </a:lnTo>
                    <a:lnTo>
                      <a:pt x="489" y="1298"/>
                    </a:lnTo>
                    <a:lnTo>
                      <a:pt x="798" y="905"/>
                    </a:lnTo>
                    <a:lnTo>
                      <a:pt x="1286" y="1060"/>
                    </a:lnTo>
                    <a:lnTo>
                      <a:pt x="989" y="655"/>
                    </a:lnTo>
                    <a:lnTo>
                      <a:pt x="1286" y="250"/>
                    </a:lnTo>
                    <a:lnTo>
                      <a:pt x="1286" y="250"/>
                    </a:lnTo>
                    <a:lnTo>
                      <a:pt x="798" y="405"/>
                    </a:lnTo>
                    <a:lnTo>
                      <a:pt x="4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5" name="Google Shape;8945;p34"/>
              <p:cNvSpPr/>
              <p:nvPr/>
            </p:nvSpPr>
            <p:spPr>
              <a:xfrm>
                <a:off x="3166450" y="3111225"/>
                <a:ext cx="32475" cy="32475"/>
              </a:xfrm>
              <a:custGeom>
                <a:rect b="b" l="l" r="r" t="t"/>
                <a:pathLst>
                  <a:path extrusionOk="0" h="1299" w="1299">
                    <a:moveTo>
                      <a:pt x="501" y="1"/>
                    </a:moveTo>
                    <a:lnTo>
                      <a:pt x="501" y="501"/>
                    </a:lnTo>
                    <a:lnTo>
                      <a:pt x="1" y="643"/>
                    </a:lnTo>
                    <a:lnTo>
                      <a:pt x="501" y="798"/>
                    </a:lnTo>
                    <a:lnTo>
                      <a:pt x="501" y="1298"/>
                    </a:lnTo>
                    <a:lnTo>
                      <a:pt x="798" y="894"/>
                    </a:lnTo>
                    <a:lnTo>
                      <a:pt x="1298" y="1048"/>
                    </a:lnTo>
                    <a:lnTo>
                      <a:pt x="1298" y="1048"/>
                    </a:lnTo>
                    <a:lnTo>
                      <a:pt x="989" y="643"/>
                    </a:lnTo>
                    <a:lnTo>
                      <a:pt x="1298" y="251"/>
                    </a:lnTo>
                    <a:lnTo>
                      <a:pt x="798" y="405"/>
                    </a:lnTo>
                    <a:lnTo>
                      <a:pt x="50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6" name="Google Shape;8946;p34"/>
              <p:cNvSpPr/>
              <p:nvPr/>
            </p:nvSpPr>
            <p:spPr>
              <a:xfrm>
                <a:off x="3302475" y="3978300"/>
                <a:ext cx="32175" cy="32475"/>
              </a:xfrm>
              <a:custGeom>
                <a:rect b="b" l="l" r="r" t="t"/>
                <a:pathLst>
                  <a:path extrusionOk="0" h="1299" w="1287">
                    <a:moveTo>
                      <a:pt x="489" y="0"/>
                    </a:moveTo>
                    <a:lnTo>
                      <a:pt x="489" y="500"/>
                    </a:lnTo>
                    <a:lnTo>
                      <a:pt x="1" y="655"/>
                    </a:lnTo>
                    <a:lnTo>
                      <a:pt x="489" y="810"/>
                    </a:lnTo>
                    <a:lnTo>
                      <a:pt x="489" y="1298"/>
                    </a:lnTo>
                    <a:lnTo>
                      <a:pt x="799" y="893"/>
                    </a:lnTo>
                    <a:lnTo>
                      <a:pt x="1287" y="1048"/>
                    </a:lnTo>
                    <a:lnTo>
                      <a:pt x="989" y="655"/>
                    </a:lnTo>
                    <a:lnTo>
                      <a:pt x="1287" y="250"/>
                    </a:lnTo>
                    <a:lnTo>
                      <a:pt x="799" y="405"/>
                    </a:lnTo>
                    <a:lnTo>
                      <a:pt x="4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7" name="Google Shape;8947;p34"/>
              <p:cNvSpPr/>
              <p:nvPr/>
            </p:nvSpPr>
            <p:spPr>
              <a:xfrm>
                <a:off x="2336000" y="3689575"/>
                <a:ext cx="32475" cy="32475"/>
              </a:xfrm>
              <a:custGeom>
                <a:rect b="b" l="l" r="r" t="t"/>
                <a:pathLst>
                  <a:path extrusionOk="0" h="1299" w="1299">
                    <a:moveTo>
                      <a:pt x="500" y="0"/>
                    </a:moveTo>
                    <a:lnTo>
                      <a:pt x="500" y="489"/>
                    </a:lnTo>
                    <a:lnTo>
                      <a:pt x="0" y="643"/>
                    </a:lnTo>
                    <a:lnTo>
                      <a:pt x="500" y="798"/>
                    </a:lnTo>
                    <a:lnTo>
                      <a:pt x="500" y="1298"/>
                    </a:lnTo>
                    <a:lnTo>
                      <a:pt x="798" y="893"/>
                    </a:lnTo>
                    <a:lnTo>
                      <a:pt x="1298" y="1048"/>
                    </a:lnTo>
                    <a:lnTo>
                      <a:pt x="988" y="643"/>
                    </a:lnTo>
                    <a:lnTo>
                      <a:pt x="1298" y="238"/>
                    </a:lnTo>
                    <a:lnTo>
                      <a:pt x="798" y="393"/>
                    </a:lnTo>
                    <a:lnTo>
                      <a:pt x="5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8" name="Google Shape;8948;p34"/>
              <p:cNvSpPr/>
              <p:nvPr/>
            </p:nvSpPr>
            <p:spPr>
              <a:xfrm>
                <a:off x="2560425" y="3143675"/>
                <a:ext cx="32475" cy="32475"/>
              </a:xfrm>
              <a:custGeom>
                <a:rect b="b" l="l" r="r" t="t"/>
                <a:pathLst>
                  <a:path extrusionOk="0" h="1299" w="1299">
                    <a:moveTo>
                      <a:pt x="501" y="0"/>
                    </a:moveTo>
                    <a:lnTo>
                      <a:pt x="501" y="488"/>
                    </a:lnTo>
                    <a:lnTo>
                      <a:pt x="1" y="643"/>
                    </a:lnTo>
                    <a:lnTo>
                      <a:pt x="501" y="798"/>
                    </a:lnTo>
                    <a:lnTo>
                      <a:pt x="501" y="1298"/>
                    </a:lnTo>
                    <a:lnTo>
                      <a:pt x="798" y="893"/>
                    </a:lnTo>
                    <a:lnTo>
                      <a:pt x="1298" y="1048"/>
                    </a:lnTo>
                    <a:lnTo>
                      <a:pt x="989" y="643"/>
                    </a:lnTo>
                    <a:lnTo>
                      <a:pt x="1298" y="250"/>
                    </a:lnTo>
                    <a:lnTo>
                      <a:pt x="1298" y="250"/>
                    </a:lnTo>
                    <a:lnTo>
                      <a:pt x="798" y="405"/>
                    </a:lnTo>
                    <a:lnTo>
                      <a:pt x="50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9" name="Google Shape;8949;p34"/>
              <p:cNvSpPr/>
              <p:nvPr/>
            </p:nvSpPr>
            <p:spPr>
              <a:xfrm>
                <a:off x="1914525" y="1848875"/>
                <a:ext cx="32450" cy="32475"/>
              </a:xfrm>
              <a:custGeom>
                <a:rect b="b" l="l" r="r" t="t"/>
                <a:pathLst>
                  <a:path extrusionOk="0" h="1299" w="1298">
                    <a:moveTo>
                      <a:pt x="500" y="0"/>
                    </a:moveTo>
                    <a:lnTo>
                      <a:pt x="500" y="500"/>
                    </a:lnTo>
                    <a:lnTo>
                      <a:pt x="0" y="643"/>
                    </a:lnTo>
                    <a:lnTo>
                      <a:pt x="500" y="798"/>
                    </a:lnTo>
                    <a:lnTo>
                      <a:pt x="500" y="1298"/>
                    </a:lnTo>
                    <a:lnTo>
                      <a:pt x="810" y="893"/>
                    </a:lnTo>
                    <a:lnTo>
                      <a:pt x="1298" y="1048"/>
                    </a:lnTo>
                    <a:lnTo>
                      <a:pt x="988" y="643"/>
                    </a:lnTo>
                    <a:lnTo>
                      <a:pt x="1298" y="250"/>
                    </a:lnTo>
                    <a:lnTo>
                      <a:pt x="810" y="405"/>
                    </a:lnTo>
                    <a:lnTo>
                      <a:pt x="5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0" name="Google Shape;8950;p34"/>
              <p:cNvSpPr/>
              <p:nvPr/>
            </p:nvSpPr>
            <p:spPr>
              <a:xfrm>
                <a:off x="2360400" y="1131825"/>
                <a:ext cx="32475" cy="32450"/>
              </a:xfrm>
              <a:custGeom>
                <a:rect b="b" l="l" r="r" t="t"/>
                <a:pathLst>
                  <a:path extrusionOk="0" h="1298" w="1299">
                    <a:moveTo>
                      <a:pt x="501" y="0"/>
                    </a:moveTo>
                    <a:lnTo>
                      <a:pt x="501" y="500"/>
                    </a:lnTo>
                    <a:lnTo>
                      <a:pt x="1" y="655"/>
                    </a:lnTo>
                    <a:lnTo>
                      <a:pt x="501" y="798"/>
                    </a:lnTo>
                    <a:lnTo>
                      <a:pt x="501" y="1298"/>
                    </a:lnTo>
                    <a:lnTo>
                      <a:pt x="798" y="893"/>
                    </a:lnTo>
                    <a:lnTo>
                      <a:pt x="1298" y="1048"/>
                    </a:lnTo>
                    <a:lnTo>
                      <a:pt x="989" y="655"/>
                    </a:lnTo>
                    <a:lnTo>
                      <a:pt x="1298" y="250"/>
                    </a:lnTo>
                    <a:lnTo>
                      <a:pt x="798" y="405"/>
                    </a:lnTo>
                    <a:lnTo>
                      <a:pt x="50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1" name="Google Shape;8951;p34"/>
              <p:cNvSpPr/>
              <p:nvPr/>
            </p:nvSpPr>
            <p:spPr>
              <a:xfrm>
                <a:off x="2275275" y="2911200"/>
                <a:ext cx="32475" cy="32475"/>
              </a:xfrm>
              <a:custGeom>
                <a:rect b="b" l="l" r="r" t="t"/>
                <a:pathLst>
                  <a:path extrusionOk="0" h="1299" w="1299">
                    <a:moveTo>
                      <a:pt x="500" y="1"/>
                    </a:moveTo>
                    <a:lnTo>
                      <a:pt x="500" y="501"/>
                    </a:lnTo>
                    <a:lnTo>
                      <a:pt x="0" y="644"/>
                    </a:lnTo>
                    <a:lnTo>
                      <a:pt x="500" y="798"/>
                    </a:lnTo>
                    <a:lnTo>
                      <a:pt x="500" y="1298"/>
                    </a:lnTo>
                    <a:lnTo>
                      <a:pt x="798" y="894"/>
                    </a:lnTo>
                    <a:lnTo>
                      <a:pt x="1298" y="1048"/>
                    </a:lnTo>
                    <a:lnTo>
                      <a:pt x="989" y="644"/>
                    </a:lnTo>
                    <a:lnTo>
                      <a:pt x="1298" y="251"/>
                    </a:lnTo>
                    <a:lnTo>
                      <a:pt x="1298" y="251"/>
                    </a:lnTo>
                    <a:lnTo>
                      <a:pt x="798" y="393"/>
                    </a:lnTo>
                    <a:lnTo>
                      <a:pt x="50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2" name="Google Shape;8952;p34"/>
              <p:cNvSpPr/>
              <p:nvPr/>
            </p:nvSpPr>
            <p:spPr>
              <a:xfrm>
                <a:off x="2544350" y="3918175"/>
                <a:ext cx="32175" cy="32475"/>
              </a:xfrm>
              <a:custGeom>
                <a:rect b="b" l="l" r="r" t="t"/>
                <a:pathLst>
                  <a:path extrusionOk="0" h="1299" w="1287">
                    <a:moveTo>
                      <a:pt x="489" y="0"/>
                    </a:moveTo>
                    <a:lnTo>
                      <a:pt x="489" y="500"/>
                    </a:lnTo>
                    <a:lnTo>
                      <a:pt x="1" y="655"/>
                    </a:lnTo>
                    <a:lnTo>
                      <a:pt x="489" y="810"/>
                    </a:lnTo>
                    <a:lnTo>
                      <a:pt x="489" y="1298"/>
                    </a:lnTo>
                    <a:lnTo>
                      <a:pt x="798" y="905"/>
                    </a:lnTo>
                    <a:lnTo>
                      <a:pt x="1287" y="1048"/>
                    </a:lnTo>
                    <a:lnTo>
                      <a:pt x="989" y="655"/>
                    </a:lnTo>
                    <a:lnTo>
                      <a:pt x="1287" y="250"/>
                    </a:lnTo>
                    <a:lnTo>
                      <a:pt x="798" y="405"/>
                    </a:lnTo>
                    <a:lnTo>
                      <a:pt x="4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3" name="Google Shape;8953;p34"/>
              <p:cNvSpPr/>
              <p:nvPr/>
            </p:nvSpPr>
            <p:spPr>
              <a:xfrm>
                <a:off x="2670850" y="2694200"/>
                <a:ext cx="32175" cy="32475"/>
              </a:xfrm>
              <a:custGeom>
                <a:rect b="b" l="l" r="r" t="t"/>
                <a:pathLst>
                  <a:path extrusionOk="0" h="1299" w="1287">
                    <a:moveTo>
                      <a:pt x="489" y="1"/>
                    </a:moveTo>
                    <a:lnTo>
                      <a:pt x="489" y="489"/>
                    </a:lnTo>
                    <a:lnTo>
                      <a:pt x="1" y="644"/>
                    </a:lnTo>
                    <a:lnTo>
                      <a:pt x="489" y="799"/>
                    </a:lnTo>
                    <a:lnTo>
                      <a:pt x="489" y="1299"/>
                    </a:lnTo>
                    <a:lnTo>
                      <a:pt x="799" y="894"/>
                    </a:lnTo>
                    <a:lnTo>
                      <a:pt x="1287" y="1049"/>
                    </a:lnTo>
                    <a:lnTo>
                      <a:pt x="1287" y="1049"/>
                    </a:lnTo>
                    <a:lnTo>
                      <a:pt x="989" y="644"/>
                    </a:lnTo>
                    <a:lnTo>
                      <a:pt x="1287" y="251"/>
                    </a:lnTo>
                    <a:lnTo>
                      <a:pt x="799" y="394"/>
                    </a:lnTo>
                    <a:lnTo>
                      <a:pt x="48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4" name="Google Shape;8954;p34"/>
              <p:cNvSpPr/>
              <p:nvPr/>
            </p:nvSpPr>
            <p:spPr>
              <a:xfrm>
                <a:off x="2745875" y="1821775"/>
                <a:ext cx="32450" cy="32475"/>
              </a:xfrm>
              <a:custGeom>
                <a:rect b="b" l="l" r="r" t="t"/>
                <a:pathLst>
                  <a:path extrusionOk="0" h="1299" w="1298">
                    <a:moveTo>
                      <a:pt x="500" y="1"/>
                    </a:moveTo>
                    <a:lnTo>
                      <a:pt x="500" y="489"/>
                    </a:lnTo>
                    <a:lnTo>
                      <a:pt x="0" y="644"/>
                    </a:lnTo>
                    <a:lnTo>
                      <a:pt x="500" y="799"/>
                    </a:lnTo>
                    <a:lnTo>
                      <a:pt x="500" y="1299"/>
                    </a:lnTo>
                    <a:lnTo>
                      <a:pt x="810" y="894"/>
                    </a:lnTo>
                    <a:lnTo>
                      <a:pt x="1298" y="1049"/>
                    </a:lnTo>
                    <a:lnTo>
                      <a:pt x="988" y="644"/>
                    </a:lnTo>
                    <a:lnTo>
                      <a:pt x="1298" y="251"/>
                    </a:lnTo>
                    <a:lnTo>
                      <a:pt x="810" y="394"/>
                    </a:lnTo>
                    <a:lnTo>
                      <a:pt x="50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5" name="Google Shape;8955;p34"/>
              <p:cNvSpPr/>
              <p:nvPr/>
            </p:nvSpPr>
            <p:spPr>
              <a:xfrm>
                <a:off x="3651050" y="3127300"/>
                <a:ext cx="32450" cy="32475"/>
              </a:xfrm>
              <a:custGeom>
                <a:rect b="b" l="l" r="r" t="t"/>
                <a:pathLst>
                  <a:path extrusionOk="0" h="1299" w="1298">
                    <a:moveTo>
                      <a:pt x="488" y="0"/>
                    </a:moveTo>
                    <a:lnTo>
                      <a:pt x="488" y="501"/>
                    </a:lnTo>
                    <a:lnTo>
                      <a:pt x="0" y="655"/>
                    </a:lnTo>
                    <a:lnTo>
                      <a:pt x="488" y="810"/>
                    </a:lnTo>
                    <a:lnTo>
                      <a:pt x="488" y="1298"/>
                    </a:lnTo>
                    <a:lnTo>
                      <a:pt x="798" y="905"/>
                    </a:lnTo>
                    <a:lnTo>
                      <a:pt x="1298" y="1060"/>
                    </a:lnTo>
                    <a:lnTo>
                      <a:pt x="988" y="655"/>
                    </a:lnTo>
                    <a:lnTo>
                      <a:pt x="1298" y="251"/>
                    </a:lnTo>
                    <a:lnTo>
                      <a:pt x="798" y="405"/>
                    </a:lnTo>
                    <a:lnTo>
                      <a:pt x="48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6" name="Google Shape;8956;p34"/>
              <p:cNvSpPr/>
              <p:nvPr/>
            </p:nvSpPr>
            <p:spPr>
              <a:xfrm>
                <a:off x="4041275" y="2777250"/>
                <a:ext cx="32175" cy="32775"/>
              </a:xfrm>
              <a:custGeom>
                <a:rect b="b" l="l" r="r" t="t"/>
                <a:pathLst>
                  <a:path extrusionOk="0" h="1311" w="1287">
                    <a:moveTo>
                      <a:pt x="488" y="1"/>
                    </a:moveTo>
                    <a:lnTo>
                      <a:pt x="488" y="501"/>
                    </a:lnTo>
                    <a:lnTo>
                      <a:pt x="0" y="656"/>
                    </a:lnTo>
                    <a:lnTo>
                      <a:pt x="488" y="810"/>
                    </a:lnTo>
                    <a:lnTo>
                      <a:pt x="488" y="1310"/>
                    </a:lnTo>
                    <a:lnTo>
                      <a:pt x="798" y="906"/>
                    </a:lnTo>
                    <a:lnTo>
                      <a:pt x="1286" y="1060"/>
                    </a:lnTo>
                    <a:lnTo>
                      <a:pt x="988" y="656"/>
                    </a:lnTo>
                    <a:lnTo>
                      <a:pt x="1286" y="251"/>
                    </a:lnTo>
                    <a:lnTo>
                      <a:pt x="798" y="406"/>
                    </a:lnTo>
                    <a:lnTo>
                      <a:pt x="48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7" name="Google Shape;8957;p34"/>
              <p:cNvSpPr/>
              <p:nvPr/>
            </p:nvSpPr>
            <p:spPr>
              <a:xfrm>
                <a:off x="1419225" y="2245650"/>
                <a:ext cx="32450" cy="32475"/>
              </a:xfrm>
              <a:custGeom>
                <a:rect b="b" l="l" r="r" t="t"/>
                <a:pathLst>
                  <a:path extrusionOk="0" h="1299" w="1298">
                    <a:moveTo>
                      <a:pt x="500" y="0"/>
                    </a:moveTo>
                    <a:lnTo>
                      <a:pt x="500" y="500"/>
                    </a:lnTo>
                    <a:lnTo>
                      <a:pt x="0" y="655"/>
                    </a:lnTo>
                    <a:lnTo>
                      <a:pt x="500" y="810"/>
                    </a:lnTo>
                    <a:lnTo>
                      <a:pt x="500" y="1298"/>
                    </a:lnTo>
                    <a:lnTo>
                      <a:pt x="798" y="905"/>
                    </a:lnTo>
                    <a:lnTo>
                      <a:pt x="1298" y="1048"/>
                    </a:lnTo>
                    <a:lnTo>
                      <a:pt x="1298" y="1048"/>
                    </a:lnTo>
                    <a:lnTo>
                      <a:pt x="988" y="655"/>
                    </a:lnTo>
                    <a:lnTo>
                      <a:pt x="1298" y="250"/>
                    </a:lnTo>
                    <a:lnTo>
                      <a:pt x="798" y="405"/>
                    </a:lnTo>
                    <a:lnTo>
                      <a:pt x="5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8" name="Google Shape;8958;p34"/>
              <p:cNvSpPr/>
              <p:nvPr/>
            </p:nvSpPr>
            <p:spPr>
              <a:xfrm>
                <a:off x="3361425" y="3035625"/>
                <a:ext cx="32475" cy="32475"/>
              </a:xfrm>
              <a:custGeom>
                <a:rect b="b" l="l" r="r" t="t"/>
                <a:pathLst>
                  <a:path extrusionOk="0" h="1299" w="1299">
                    <a:moveTo>
                      <a:pt x="488" y="0"/>
                    </a:moveTo>
                    <a:lnTo>
                      <a:pt x="488" y="489"/>
                    </a:lnTo>
                    <a:lnTo>
                      <a:pt x="0" y="643"/>
                    </a:lnTo>
                    <a:lnTo>
                      <a:pt x="488" y="798"/>
                    </a:lnTo>
                    <a:lnTo>
                      <a:pt x="488" y="1298"/>
                    </a:lnTo>
                    <a:lnTo>
                      <a:pt x="798" y="893"/>
                    </a:lnTo>
                    <a:lnTo>
                      <a:pt x="1298" y="1048"/>
                    </a:lnTo>
                    <a:lnTo>
                      <a:pt x="989" y="643"/>
                    </a:lnTo>
                    <a:lnTo>
                      <a:pt x="1298" y="239"/>
                    </a:lnTo>
                    <a:lnTo>
                      <a:pt x="798" y="393"/>
                    </a:lnTo>
                    <a:lnTo>
                      <a:pt x="48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9" name="Google Shape;8959;p34"/>
              <p:cNvSpPr/>
              <p:nvPr/>
            </p:nvSpPr>
            <p:spPr>
              <a:xfrm>
                <a:off x="1792475" y="2761175"/>
                <a:ext cx="32175" cy="32475"/>
              </a:xfrm>
              <a:custGeom>
                <a:rect b="b" l="l" r="r" t="t"/>
                <a:pathLst>
                  <a:path extrusionOk="0" h="1299" w="1287">
                    <a:moveTo>
                      <a:pt x="489" y="1"/>
                    </a:moveTo>
                    <a:lnTo>
                      <a:pt x="489" y="501"/>
                    </a:lnTo>
                    <a:lnTo>
                      <a:pt x="0" y="644"/>
                    </a:lnTo>
                    <a:lnTo>
                      <a:pt x="489" y="799"/>
                    </a:lnTo>
                    <a:lnTo>
                      <a:pt x="489" y="1299"/>
                    </a:lnTo>
                    <a:lnTo>
                      <a:pt x="798" y="894"/>
                    </a:lnTo>
                    <a:lnTo>
                      <a:pt x="1286" y="1049"/>
                    </a:lnTo>
                    <a:lnTo>
                      <a:pt x="989" y="644"/>
                    </a:lnTo>
                    <a:lnTo>
                      <a:pt x="1286" y="251"/>
                    </a:lnTo>
                    <a:lnTo>
                      <a:pt x="798" y="406"/>
                    </a:lnTo>
                    <a:lnTo>
                      <a:pt x="48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0" name="Google Shape;8960;p34"/>
              <p:cNvSpPr/>
              <p:nvPr/>
            </p:nvSpPr>
            <p:spPr>
              <a:xfrm>
                <a:off x="1107275" y="2677850"/>
                <a:ext cx="32475" cy="32450"/>
              </a:xfrm>
              <a:custGeom>
                <a:rect b="b" l="l" r="r" t="t"/>
                <a:pathLst>
                  <a:path extrusionOk="0" h="1298" w="1299">
                    <a:moveTo>
                      <a:pt x="500" y="0"/>
                    </a:moveTo>
                    <a:lnTo>
                      <a:pt x="500" y="500"/>
                    </a:lnTo>
                    <a:lnTo>
                      <a:pt x="0" y="655"/>
                    </a:lnTo>
                    <a:lnTo>
                      <a:pt x="500" y="810"/>
                    </a:lnTo>
                    <a:lnTo>
                      <a:pt x="500" y="1298"/>
                    </a:lnTo>
                    <a:lnTo>
                      <a:pt x="810" y="905"/>
                    </a:lnTo>
                    <a:lnTo>
                      <a:pt x="1298" y="1048"/>
                    </a:lnTo>
                    <a:lnTo>
                      <a:pt x="988" y="655"/>
                    </a:lnTo>
                    <a:lnTo>
                      <a:pt x="1298" y="250"/>
                    </a:lnTo>
                    <a:lnTo>
                      <a:pt x="810" y="405"/>
                    </a:lnTo>
                    <a:lnTo>
                      <a:pt x="5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1" name="Google Shape;8961;p34"/>
              <p:cNvSpPr/>
              <p:nvPr/>
            </p:nvSpPr>
            <p:spPr>
              <a:xfrm>
                <a:off x="3018525" y="2280175"/>
                <a:ext cx="32475" cy="32475"/>
              </a:xfrm>
              <a:custGeom>
                <a:rect b="b" l="l" r="r" t="t"/>
                <a:pathLst>
                  <a:path extrusionOk="0" h="1299" w="1299">
                    <a:moveTo>
                      <a:pt x="500" y="0"/>
                    </a:moveTo>
                    <a:lnTo>
                      <a:pt x="500" y="500"/>
                    </a:lnTo>
                    <a:lnTo>
                      <a:pt x="0" y="655"/>
                    </a:lnTo>
                    <a:lnTo>
                      <a:pt x="500" y="810"/>
                    </a:lnTo>
                    <a:lnTo>
                      <a:pt x="500" y="1298"/>
                    </a:lnTo>
                    <a:lnTo>
                      <a:pt x="798" y="905"/>
                    </a:lnTo>
                    <a:lnTo>
                      <a:pt x="1298" y="1048"/>
                    </a:lnTo>
                    <a:lnTo>
                      <a:pt x="989" y="655"/>
                    </a:lnTo>
                    <a:lnTo>
                      <a:pt x="1298" y="250"/>
                    </a:lnTo>
                    <a:lnTo>
                      <a:pt x="798" y="405"/>
                    </a:lnTo>
                    <a:lnTo>
                      <a:pt x="5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2" name="Google Shape;8962;p34"/>
              <p:cNvSpPr/>
              <p:nvPr/>
            </p:nvSpPr>
            <p:spPr>
              <a:xfrm>
                <a:off x="2549425" y="2858225"/>
                <a:ext cx="14900" cy="12800"/>
              </a:xfrm>
              <a:custGeom>
                <a:rect b="b" l="l" r="r" t="t"/>
                <a:pathLst>
                  <a:path extrusionOk="0" h="512" w="596">
                    <a:moveTo>
                      <a:pt x="274" y="0"/>
                    </a:moveTo>
                    <a:cubicBezTo>
                      <a:pt x="119" y="0"/>
                      <a:pt x="0" y="119"/>
                      <a:pt x="0" y="262"/>
                    </a:cubicBezTo>
                    <a:cubicBezTo>
                      <a:pt x="0" y="409"/>
                      <a:pt x="129" y="511"/>
                      <a:pt x="259" y="511"/>
                    </a:cubicBezTo>
                    <a:cubicBezTo>
                      <a:pt x="319" y="511"/>
                      <a:pt x="380" y="490"/>
                      <a:pt x="429" y="441"/>
                    </a:cubicBezTo>
                    <a:cubicBezTo>
                      <a:pt x="595" y="286"/>
                      <a:pt x="488" y="12"/>
                      <a:pt x="27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3" name="Google Shape;8963;p34"/>
              <p:cNvSpPr/>
              <p:nvPr/>
            </p:nvSpPr>
            <p:spPr>
              <a:xfrm>
                <a:off x="2369925" y="2624550"/>
                <a:ext cx="7475" cy="6475"/>
              </a:xfrm>
              <a:custGeom>
                <a:rect b="b" l="l" r="r" t="t"/>
                <a:pathLst>
                  <a:path extrusionOk="0" h="259" w="299">
                    <a:moveTo>
                      <a:pt x="132" y="1"/>
                    </a:moveTo>
                    <a:cubicBezTo>
                      <a:pt x="60" y="1"/>
                      <a:pt x="1" y="60"/>
                      <a:pt x="1" y="132"/>
                    </a:cubicBezTo>
                    <a:cubicBezTo>
                      <a:pt x="1" y="207"/>
                      <a:pt x="64" y="258"/>
                      <a:pt x="131" y="258"/>
                    </a:cubicBezTo>
                    <a:cubicBezTo>
                      <a:pt x="160" y="258"/>
                      <a:pt x="190" y="249"/>
                      <a:pt x="215" y="227"/>
                    </a:cubicBezTo>
                    <a:cubicBezTo>
                      <a:pt x="298" y="144"/>
                      <a:pt x="251" y="1"/>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4" name="Google Shape;8964;p34"/>
              <p:cNvSpPr/>
              <p:nvPr/>
            </p:nvSpPr>
            <p:spPr>
              <a:xfrm>
                <a:off x="2025825" y="2983825"/>
                <a:ext cx="7475" cy="6650"/>
              </a:xfrm>
              <a:custGeom>
                <a:rect b="b" l="l" r="r" t="t"/>
                <a:pathLst>
                  <a:path extrusionOk="0" h="266" w="299">
                    <a:moveTo>
                      <a:pt x="132" y="1"/>
                    </a:moveTo>
                    <a:cubicBezTo>
                      <a:pt x="60" y="1"/>
                      <a:pt x="1" y="60"/>
                      <a:pt x="1" y="132"/>
                    </a:cubicBezTo>
                    <a:cubicBezTo>
                      <a:pt x="1" y="212"/>
                      <a:pt x="61" y="266"/>
                      <a:pt x="126" y="266"/>
                    </a:cubicBezTo>
                    <a:cubicBezTo>
                      <a:pt x="157" y="266"/>
                      <a:pt x="188" y="254"/>
                      <a:pt x="215" y="227"/>
                    </a:cubicBezTo>
                    <a:cubicBezTo>
                      <a:pt x="299" y="155"/>
                      <a:pt x="251" y="13"/>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5" name="Google Shape;8965;p34"/>
              <p:cNvSpPr/>
              <p:nvPr/>
            </p:nvSpPr>
            <p:spPr>
              <a:xfrm>
                <a:off x="2667000" y="2083975"/>
                <a:ext cx="7750" cy="6400"/>
              </a:xfrm>
              <a:custGeom>
                <a:rect b="b" l="l" r="r" t="t"/>
                <a:pathLst>
                  <a:path extrusionOk="0" h="256" w="310">
                    <a:moveTo>
                      <a:pt x="125" y="1"/>
                    </a:moveTo>
                    <a:cubicBezTo>
                      <a:pt x="60" y="1"/>
                      <a:pt x="0" y="57"/>
                      <a:pt x="0" y="133"/>
                    </a:cubicBezTo>
                    <a:cubicBezTo>
                      <a:pt x="0" y="205"/>
                      <a:pt x="65" y="256"/>
                      <a:pt x="132" y="256"/>
                    </a:cubicBezTo>
                    <a:cubicBezTo>
                      <a:pt x="165" y="256"/>
                      <a:pt x="199" y="244"/>
                      <a:pt x="226" y="216"/>
                    </a:cubicBezTo>
                    <a:cubicBezTo>
                      <a:pt x="310" y="145"/>
                      <a:pt x="250" y="2"/>
                      <a:pt x="143" y="2"/>
                    </a:cubicBezTo>
                    <a:cubicBezTo>
                      <a:pt x="137" y="1"/>
                      <a:pt x="131" y="1"/>
                      <a:pt x="12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6" name="Google Shape;8966;p34"/>
              <p:cNvSpPr/>
              <p:nvPr/>
            </p:nvSpPr>
            <p:spPr>
              <a:xfrm>
                <a:off x="2303550" y="2080750"/>
                <a:ext cx="7475" cy="6450"/>
              </a:xfrm>
              <a:custGeom>
                <a:rect b="b" l="l" r="r" t="t"/>
                <a:pathLst>
                  <a:path extrusionOk="0" h="258" w="299">
                    <a:moveTo>
                      <a:pt x="131" y="0"/>
                    </a:moveTo>
                    <a:cubicBezTo>
                      <a:pt x="60" y="0"/>
                      <a:pt x="0" y="48"/>
                      <a:pt x="0" y="131"/>
                    </a:cubicBezTo>
                    <a:cubicBezTo>
                      <a:pt x="0" y="206"/>
                      <a:pt x="64" y="258"/>
                      <a:pt x="131" y="258"/>
                    </a:cubicBezTo>
                    <a:cubicBezTo>
                      <a:pt x="160" y="258"/>
                      <a:pt x="190" y="248"/>
                      <a:pt x="215" y="226"/>
                    </a:cubicBezTo>
                    <a:cubicBezTo>
                      <a:pt x="298" y="143"/>
                      <a:pt x="251" y="0"/>
                      <a:pt x="13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7" name="Google Shape;8967;p34"/>
              <p:cNvSpPr/>
              <p:nvPr/>
            </p:nvSpPr>
            <p:spPr>
              <a:xfrm>
                <a:off x="1918475" y="2471525"/>
                <a:ext cx="9650" cy="6625"/>
              </a:xfrm>
              <a:custGeom>
                <a:rect b="b" l="l" r="r" t="t"/>
                <a:pathLst>
                  <a:path extrusionOk="0" h="265" w="386">
                    <a:moveTo>
                      <a:pt x="177" y="1"/>
                    </a:moveTo>
                    <a:cubicBezTo>
                      <a:pt x="1" y="1"/>
                      <a:pt x="4" y="264"/>
                      <a:pt x="188" y="264"/>
                    </a:cubicBezTo>
                    <a:cubicBezTo>
                      <a:pt x="191" y="264"/>
                      <a:pt x="195" y="264"/>
                      <a:pt x="199" y="264"/>
                    </a:cubicBezTo>
                    <a:cubicBezTo>
                      <a:pt x="203" y="264"/>
                      <a:pt x="207" y="264"/>
                      <a:pt x="210" y="264"/>
                    </a:cubicBezTo>
                    <a:cubicBezTo>
                      <a:pt x="383" y="264"/>
                      <a:pt x="386" y="1"/>
                      <a:pt x="220" y="1"/>
                    </a:cubicBezTo>
                    <a:cubicBezTo>
                      <a:pt x="214" y="1"/>
                      <a:pt x="207" y="1"/>
                      <a:pt x="199" y="2"/>
                    </a:cubicBezTo>
                    <a:cubicBezTo>
                      <a:pt x="191" y="1"/>
                      <a:pt x="184" y="1"/>
                      <a:pt x="17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8" name="Google Shape;8968;p34"/>
              <p:cNvSpPr/>
              <p:nvPr/>
            </p:nvSpPr>
            <p:spPr>
              <a:xfrm>
                <a:off x="2306625" y="3102300"/>
                <a:ext cx="7675" cy="6650"/>
              </a:xfrm>
              <a:custGeom>
                <a:rect b="b" l="l" r="r" t="t"/>
                <a:pathLst>
                  <a:path extrusionOk="0" h="266" w="307">
                    <a:moveTo>
                      <a:pt x="139" y="0"/>
                    </a:moveTo>
                    <a:cubicBezTo>
                      <a:pt x="68" y="0"/>
                      <a:pt x="8" y="60"/>
                      <a:pt x="8" y="131"/>
                    </a:cubicBezTo>
                    <a:cubicBezTo>
                      <a:pt x="0" y="212"/>
                      <a:pt x="63" y="265"/>
                      <a:pt x="131" y="265"/>
                    </a:cubicBezTo>
                    <a:cubicBezTo>
                      <a:pt x="163" y="265"/>
                      <a:pt x="196" y="253"/>
                      <a:pt x="223" y="227"/>
                    </a:cubicBezTo>
                    <a:cubicBezTo>
                      <a:pt x="306" y="143"/>
                      <a:pt x="258" y="12"/>
                      <a:pt x="139"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9" name="Google Shape;8969;p34"/>
              <p:cNvSpPr/>
              <p:nvPr/>
            </p:nvSpPr>
            <p:spPr>
              <a:xfrm>
                <a:off x="2209300" y="3393375"/>
                <a:ext cx="7650" cy="6375"/>
              </a:xfrm>
              <a:custGeom>
                <a:rect b="b" l="l" r="r" t="t"/>
                <a:pathLst>
                  <a:path extrusionOk="0" h="255" w="306">
                    <a:moveTo>
                      <a:pt x="121" y="0"/>
                    </a:moveTo>
                    <a:cubicBezTo>
                      <a:pt x="58" y="0"/>
                      <a:pt x="8" y="55"/>
                      <a:pt x="8" y="121"/>
                    </a:cubicBezTo>
                    <a:cubicBezTo>
                      <a:pt x="0" y="201"/>
                      <a:pt x="63" y="255"/>
                      <a:pt x="131" y="255"/>
                    </a:cubicBezTo>
                    <a:cubicBezTo>
                      <a:pt x="163" y="255"/>
                      <a:pt x="196" y="243"/>
                      <a:pt x="222" y="216"/>
                    </a:cubicBezTo>
                    <a:cubicBezTo>
                      <a:pt x="306" y="145"/>
                      <a:pt x="258" y="2"/>
                      <a:pt x="139" y="2"/>
                    </a:cubicBezTo>
                    <a:cubicBezTo>
                      <a:pt x="133" y="1"/>
                      <a:pt x="127" y="0"/>
                      <a:pt x="12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0" name="Google Shape;8970;p34"/>
              <p:cNvSpPr/>
              <p:nvPr/>
            </p:nvSpPr>
            <p:spPr>
              <a:xfrm>
                <a:off x="2083875" y="3702375"/>
                <a:ext cx="7775" cy="6650"/>
              </a:xfrm>
              <a:custGeom>
                <a:rect b="b" l="l" r="r" t="t"/>
                <a:pathLst>
                  <a:path extrusionOk="0" h="266" w="311">
                    <a:moveTo>
                      <a:pt x="144" y="0"/>
                    </a:moveTo>
                    <a:cubicBezTo>
                      <a:pt x="60" y="0"/>
                      <a:pt x="1" y="60"/>
                      <a:pt x="1" y="131"/>
                    </a:cubicBezTo>
                    <a:cubicBezTo>
                      <a:pt x="1" y="212"/>
                      <a:pt x="66" y="265"/>
                      <a:pt x="135" y="265"/>
                    </a:cubicBezTo>
                    <a:cubicBezTo>
                      <a:pt x="167" y="265"/>
                      <a:pt x="200" y="253"/>
                      <a:pt x="227" y="227"/>
                    </a:cubicBezTo>
                    <a:cubicBezTo>
                      <a:pt x="310" y="143"/>
                      <a:pt x="251" y="0"/>
                      <a:pt x="14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1" name="Google Shape;8971;p34"/>
              <p:cNvSpPr/>
              <p:nvPr/>
            </p:nvSpPr>
            <p:spPr>
              <a:xfrm>
                <a:off x="2559225" y="3660700"/>
                <a:ext cx="6875" cy="6275"/>
              </a:xfrm>
              <a:custGeom>
                <a:rect b="b" l="l" r="r" t="t"/>
                <a:pathLst>
                  <a:path extrusionOk="0" h="251" w="275">
                    <a:moveTo>
                      <a:pt x="132" y="0"/>
                    </a:moveTo>
                    <a:cubicBezTo>
                      <a:pt x="60" y="0"/>
                      <a:pt x="1" y="48"/>
                      <a:pt x="1" y="120"/>
                    </a:cubicBezTo>
                    <a:cubicBezTo>
                      <a:pt x="1" y="203"/>
                      <a:pt x="60" y="250"/>
                      <a:pt x="132" y="250"/>
                    </a:cubicBezTo>
                    <a:cubicBezTo>
                      <a:pt x="215" y="250"/>
                      <a:pt x="275" y="203"/>
                      <a:pt x="275" y="120"/>
                    </a:cubicBezTo>
                    <a:cubicBezTo>
                      <a:pt x="275" y="48"/>
                      <a:pt x="215" y="0"/>
                      <a:pt x="13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2" name="Google Shape;8972;p34"/>
              <p:cNvSpPr/>
              <p:nvPr/>
            </p:nvSpPr>
            <p:spPr>
              <a:xfrm>
                <a:off x="2366350" y="4374475"/>
                <a:ext cx="6875" cy="6575"/>
              </a:xfrm>
              <a:custGeom>
                <a:rect b="b" l="l" r="r" t="t"/>
                <a:pathLst>
                  <a:path extrusionOk="0" h="263" w="275">
                    <a:moveTo>
                      <a:pt x="144" y="1"/>
                    </a:moveTo>
                    <a:cubicBezTo>
                      <a:pt x="60" y="1"/>
                      <a:pt x="1" y="60"/>
                      <a:pt x="1" y="132"/>
                    </a:cubicBezTo>
                    <a:cubicBezTo>
                      <a:pt x="1" y="203"/>
                      <a:pt x="60" y="263"/>
                      <a:pt x="144" y="263"/>
                    </a:cubicBezTo>
                    <a:cubicBezTo>
                      <a:pt x="215" y="263"/>
                      <a:pt x="275" y="203"/>
                      <a:pt x="275" y="132"/>
                    </a:cubicBezTo>
                    <a:cubicBezTo>
                      <a:pt x="275" y="60"/>
                      <a:pt x="215" y="1"/>
                      <a:pt x="14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3" name="Google Shape;8973;p34"/>
              <p:cNvSpPr/>
              <p:nvPr/>
            </p:nvSpPr>
            <p:spPr>
              <a:xfrm>
                <a:off x="3070300" y="3765175"/>
                <a:ext cx="7475" cy="6650"/>
              </a:xfrm>
              <a:custGeom>
                <a:rect b="b" l="l" r="r" t="t"/>
                <a:pathLst>
                  <a:path extrusionOk="0" h="266" w="299">
                    <a:moveTo>
                      <a:pt x="132" y="1"/>
                    </a:moveTo>
                    <a:cubicBezTo>
                      <a:pt x="61" y="1"/>
                      <a:pt x="1" y="60"/>
                      <a:pt x="1" y="132"/>
                    </a:cubicBezTo>
                    <a:cubicBezTo>
                      <a:pt x="1" y="212"/>
                      <a:pt x="61" y="266"/>
                      <a:pt x="126" y="266"/>
                    </a:cubicBezTo>
                    <a:cubicBezTo>
                      <a:pt x="157" y="266"/>
                      <a:pt x="188" y="254"/>
                      <a:pt x="215" y="227"/>
                    </a:cubicBezTo>
                    <a:cubicBezTo>
                      <a:pt x="299" y="143"/>
                      <a:pt x="251" y="12"/>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4" name="Google Shape;8974;p34"/>
              <p:cNvSpPr/>
              <p:nvPr/>
            </p:nvSpPr>
            <p:spPr>
              <a:xfrm>
                <a:off x="2988150" y="3991400"/>
                <a:ext cx="7475" cy="6450"/>
              </a:xfrm>
              <a:custGeom>
                <a:rect b="b" l="l" r="r" t="t"/>
                <a:pathLst>
                  <a:path extrusionOk="0" h="258" w="299">
                    <a:moveTo>
                      <a:pt x="132" y="0"/>
                    </a:moveTo>
                    <a:cubicBezTo>
                      <a:pt x="60" y="0"/>
                      <a:pt x="1" y="48"/>
                      <a:pt x="1" y="131"/>
                    </a:cubicBezTo>
                    <a:cubicBezTo>
                      <a:pt x="1" y="206"/>
                      <a:pt x="65" y="258"/>
                      <a:pt x="132" y="258"/>
                    </a:cubicBezTo>
                    <a:cubicBezTo>
                      <a:pt x="161" y="258"/>
                      <a:pt x="190" y="248"/>
                      <a:pt x="215" y="226"/>
                    </a:cubicBezTo>
                    <a:cubicBezTo>
                      <a:pt x="299" y="143"/>
                      <a:pt x="251" y="0"/>
                      <a:pt x="13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5" name="Google Shape;8975;p34"/>
              <p:cNvSpPr/>
              <p:nvPr/>
            </p:nvSpPr>
            <p:spPr>
              <a:xfrm>
                <a:off x="2795575" y="4192900"/>
                <a:ext cx="7475" cy="6650"/>
              </a:xfrm>
              <a:custGeom>
                <a:rect b="b" l="l" r="r" t="t"/>
                <a:pathLst>
                  <a:path extrusionOk="0" h="266" w="299">
                    <a:moveTo>
                      <a:pt x="131" y="1"/>
                    </a:moveTo>
                    <a:cubicBezTo>
                      <a:pt x="60" y="1"/>
                      <a:pt x="1" y="60"/>
                      <a:pt x="1" y="132"/>
                    </a:cubicBezTo>
                    <a:cubicBezTo>
                      <a:pt x="1" y="212"/>
                      <a:pt x="61" y="266"/>
                      <a:pt x="125" y="266"/>
                    </a:cubicBezTo>
                    <a:cubicBezTo>
                      <a:pt x="156" y="266"/>
                      <a:pt x="188" y="254"/>
                      <a:pt x="215" y="227"/>
                    </a:cubicBezTo>
                    <a:cubicBezTo>
                      <a:pt x="298" y="144"/>
                      <a:pt x="251" y="13"/>
                      <a:pt x="13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6" name="Google Shape;8976;p34"/>
              <p:cNvSpPr/>
              <p:nvPr/>
            </p:nvSpPr>
            <p:spPr>
              <a:xfrm>
                <a:off x="3423925" y="3518125"/>
                <a:ext cx="7775" cy="6650"/>
              </a:xfrm>
              <a:custGeom>
                <a:rect b="b" l="l" r="r" t="t"/>
                <a:pathLst>
                  <a:path extrusionOk="0" h="266" w="311">
                    <a:moveTo>
                      <a:pt x="143" y="0"/>
                    </a:moveTo>
                    <a:cubicBezTo>
                      <a:pt x="72" y="0"/>
                      <a:pt x="1" y="60"/>
                      <a:pt x="1" y="131"/>
                    </a:cubicBezTo>
                    <a:cubicBezTo>
                      <a:pt x="1" y="212"/>
                      <a:pt x="66" y="265"/>
                      <a:pt x="135" y="265"/>
                    </a:cubicBezTo>
                    <a:cubicBezTo>
                      <a:pt x="167" y="265"/>
                      <a:pt x="200" y="253"/>
                      <a:pt x="227" y="227"/>
                    </a:cubicBezTo>
                    <a:cubicBezTo>
                      <a:pt x="310" y="143"/>
                      <a:pt x="263" y="0"/>
                      <a:pt x="14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7" name="Google Shape;8977;p34"/>
              <p:cNvSpPr/>
              <p:nvPr/>
            </p:nvSpPr>
            <p:spPr>
              <a:xfrm>
                <a:off x="4689275" y="3780950"/>
                <a:ext cx="7750" cy="6650"/>
              </a:xfrm>
              <a:custGeom>
                <a:rect b="b" l="l" r="r" t="t"/>
                <a:pathLst>
                  <a:path extrusionOk="0" h="266" w="310">
                    <a:moveTo>
                      <a:pt x="143" y="1"/>
                    </a:moveTo>
                    <a:cubicBezTo>
                      <a:pt x="60" y="1"/>
                      <a:pt x="0" y="60"/>
                      <a:pt x="0" y="132"/>
                    </a:cubicBezTo>
                    <a:cubicBezTo>
                      <a:pt x="0" y="212"/>
                      <a:pt x="66" y="266"/>
                      <a:pt x="134" y="266"/>
                    </a:cubicBezTo>
                    <a:cubicBezTo>
                      <a:pt x="166" y="266"/>
                      <a:pt x="199" y="254"/>
                      <a:pt x="226" y="227"/>
                    </a:cubicBezTo>
                    <a:cubicBezTo>
                      <a:pt x="310" y="143"/>
                      <a:pt x="250" y="1"/>
                      <a:pt x="1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8" name="Google Shape;8978;p34"/>
              <p:cNvSpPr/>
              <p:nvPr/>
            </p:nvSpPr>
            <p:spPr>
              <a:xfrm>
                <a:off x="3730525" y="4181600"/>
                <a:ext cx="7450" cy="6450"/>
              </a:xfrm>
              <a:custGeom>
                <a:rect b="b" l="l" r="r" t="t"/>
                <a:pathLst>
                  <a:path extrusionOk="0" h="258" w="298">
                    <a:moveTo>
                      <a:pt x="131" y="0"/>
                    </a:moveTo>
                    <a:cubicBezTo>
                      <a:pt x="60" y="0"/>
                      <a:pt x="0" y="60"/>
                      <a:pt x="0" y="131"/>
                    </a:cubicBezTo>
                    <a:cubicBezTo>
                      <a:pt x="0" y="206"/>
                      <a:pt x="64" y="258"/>
                      <a:pt x="131" y="258"/>
                    </a:cubicBezTo>
                    <a:cubicBezTo>
                      <a:pt x="160" y="258"/>
                      <a:pt x="189" y="248"/>
                      <a:pt x="214" y="227"/>
                    </a:cubicBezTo>
                    <a:cubicBezTo>
                      <a:pt x="298" y="143"/>
                      <a:pt x="250" y="12"/>
                      <a:pt x="13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9" name="Google Shape;8979;p34"/>
              <p:cNvSpPr/>
              <p:nvPr/>
            </p:nvSpPr>
            <p:spPr>
              <a:xfrm>
                <a:off x="3041150" y="3291300"/>
                <a:ext cx="6850" cy="6575"/>
              </a:xfrm>
              <a:custGeom>
                <a:rect b="b" l="l" r="r" t="t"/>
                <a:pathLst>
                  <a:path extrusionOk="0" h="263" w="274">
                    <a:moveTo>
                      <a:pt x="143" y="1"/>
                    </a:moveTo>
                    <a:cubicBezTo>
                      <a:pt x="72" y="1"/>
                      <a:pt x="0" y="60"/>
                      <a:pt x="0" y="132"/>
                    </a:cubicBezTo>
                    <a:cubicBezTo>
                      <a:pt x="0" y="203"/>
                      <a:pt x="72" y="263"/>
                      <a:pt x="143" y="263"/>
                    </a:cubicBezTo>
                    <a:cubicBezTo>
                      <a:pt x="214" y="263"/>
                      <a:pt x="274" y="203"/>
                      <a:pt x="274" y="132"/>
                    </a:cubicBezTo>
                    <a:cubicBezTo>
                      <a:pt x="274" y="60"/>
                      <a:pt x="214" y="1"/>
                      <a:pt x="1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0" name="Google Shape;8980;p34"/>
              <p:cNvSpPr/>
              <p:nvPr/>
            </p:nvSpPr>
            <p:spPr>
              <a:xfrm>
                <a:off x="2792000" y="3183250"/>
                <a:ext cx="7775" cy="6650"/>
              </a:xfrm>
              <a:custGeom>
                <a:rect b="b" l="l" r="r" t="t"/>
                <a:pathLst>
                  <a:path extrusionOk="0" h="266" w="311">
                    <a:moveTo>
                      <a:pt x="144" y="1"/>
                    </a:moveTo>
                    <a:cubicBezTo>
                      <a:pt x="60" y="1"/>
                      <a:pt x="1" y="60"/>
                      <a:pt x="1" y="132"/>
                    </a:cubicBezTo>
                    <a:cubicBezTo>
                      <a:pt x="1" y="213"/>
                      <a:pt x="66" y="266"/>
                      <a:pt x="135" y="266"/>
                    </a:cubicBezTo>
                    <a:cubicBezTo>
                      <a:pt x="167" y="266"/>
                      <a:pt x="200" y="254"/>
                      <a:pt x="227" y="227"/>
                    </a:cubicBezTo>
                    <a:cubicBezTo>
                      <a:pt x="310" y="144"/>
                      <a:pt x="251" y="1"/>
                      <a:pt x="14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1" name="Google Shape;8981;p34"/>
              <p:cNvSpPr/>
              <p:nvPr/>
            </p:nvSpPr>
            <p:spPr>
              <a:xfrm>
                <a:off x="2931600" y="2869500"/>
                <a:ext cx="7775" cy="6500"/>
              </a:xfrm>
              <a:custGeom>
                <a:rect b="b" l="l" r="r" t="t"/>
                <a:pathLst>
                  <a:path extrusionOk="0" h="260" w="311">
                    <a:moveTo>
                      <a:pt x="123" y="0"/>
                    </a:moveTo>
                    <a:cubicBezTo>
                      <a:pt x="50" y="0"/>
                      <a:pt x="1" y="56"/>
                      <a:pt x="1" y="133"/>
                    </a:cubicBezTo>
                    <a:cubicBezTo>
                      <a:pt x="1" y="208"/>
                      <a:pt x="70" y="259"/>
                      <a:pt x="141" y="259"/>
                    </a:cubicBezTo>
                    <a:cubicBezTo>
                      <a:pt x="171" y="259"/>
                      <a:pt x="202" y="249"/>
                      <a:pt x="227" y="228"/>
                    </a:cubicBezTo>
                    <a:cubicBezTo>
                      <a:pt x="310" y="145"/>
                      <a:pt x="251" y="2"/>
                      <a:pt x="144" y="2"/>
                    </a:cubicBezTo>
                    <a:cubicBezTo>
                      <a:pt x="136" y="1"/>
                      <a:pt x="129" y="0"/>
                      <a:pt x="12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2" name="Google Shape;8982;p34"/>
              <p:cNvSpPr/>
              <p:nvPr/>
            </p:nvSpPr>
            <p:spPr>
              <a:xfrm>
                <a:off x="2775025" y="2452800"/>
                <a:ext cx="7475" cy="6675"/>
              </a:xfrm>
              <a:custGeom>
                <a:rect b="b" l="l" r="r" t="t"/>
                <a:pathLst>
                  <a:path extrusionOk="0" h="267" w="299">
                    <a:moveTo>
                      <a:pt x="132" y="1"/>
                    </a:moveTo>
                    <a:cubicBezTo>
                      <a:pt x="61" y="1"/>
                      <a:pt x="1" y="61"/>
                      <a:pt x="1" y="132"/>
                    </a:cubicBezTo>
                    <a:cubicBezTo>
                      <a:pt x="1" y="213"/>
                      <a:pt x="61" y="266"/>
                      <a:pt x="126" y="266"/>
                    </a:cubicBezTo>
                    <a:cubicBezTo>
                      <a:pt x="157" y="266"/>
                      <a:pt x="188" y="254"/>
                      <a:pt x="215" y="227"/>
                    </a:cubicBezTo>
                    <a:cubicBezTo>
                      <a:pt x="299" y="156"/>
                      <a:pt x="251" y="13"/>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3" name="Google Shape;8983;p34"/>
              <p:cNvSpPr/>
              <p:nvPr/>
            </p:nvSpPr>
            <p:spPr>
              <a:xfrm>
                <a:off x="3629900" y="2809400"/>
                <a:ext cx="7775" cy="6650"/>
              </a:xfrm>
              <a:custGeom>
                <a:rect b="b" l="l" r="r" t="t"/>
                <a:pathLst>
                  <a:path extrusionOk="0" h="266" w="311">
                    <a:moveTo>
                      <a:pt x="144" y="1"/>
                    </a:moveTo>
                    <a:cubicBezTo>
                      <a:pt x="72" y="1"/>
                      <a:pt x="1" y="60"/>
                      <a:pt x="1" y="132"/>
                    </a:cubicBezTo>
                    <a:cubicBezTo>
                      <a:pt x="1" y="212"/>
                      <a:pt x="66" y="266"/>
                      <a:pt x="135" y="266"/>
                    </a:cubicBezTo>
                    <a:cubicBezTo>
                      <a:pt x="167" y="266"/>
                      <a:pt x="200" y="254"/>
                      <a:pt x="227" y="227"/>
                    </a:cubicBezTo>
                    <a:cubicBezTo>
                      <a:pt x="310" y="144"/>
                      <a:pt x="251" y="1"/>
                      <a:pt x="14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4" name="Google Shape;8984;p34"/>
              <p:cNvSpPr/>
              <p:nvPr/>
            </p:nvSpPr>
            <p:spPr>
              <a:xfrm>
                <a:off x="3815350" y="3113600"/>
                <a:ext cx="7450" cy="6650"/>
              </a:xfrm>
              <a:custGeom>
                <a:rect b="b" l="l" r="r" t="t"/>
                <a:pathLst>
                  <a:path extrusionOk="0" h="266" w="298">
                    <a:moveTo>
                      <a:pt x="131" y="1"/>
                    </a:moveTo>
                    <a:cubicBezTo>
                      <a:pt x="60" y="1"/>
                      <a:pt x="0" y="60"/>
                      <a:pt x="0" y="132"/>
                    </a:cubicBezTo>
                    <a:cubicBezTo>
                      <a:pt x="0" y="213"/>
                      <a:pt x="61" y="266"/>
                      <a:pt x="125" y="266"/>
                    </a:cubicBezTo>
                    <a:cubicBezTo>
                      <a:pt x="156" y="266"/>
                      <a:pt x="188" y="254"/>
                      <a:pt x="215" y="227"/>
                    </a:cubicBezTo>
                    <a:cubicBezTo>
                      <a:pt x="298" y="156"/>
                      <a:pt x="250" y="13"/>
                      <a:pt x="13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5" name="Google Shape;8985;p34"/>
              <p:cNvSpPr/>
              <p:nvPr/>
            </p:nvSpPr>
            <p:spPr>
              <a:xfrm>
                <a:off x="2695275" y="3010025"/>
                <a:ext cx="6850" cy="6575"/>
              </a:xfrm>
              <a:custGeom>
                <a:rect b="b" l="l" r="r" t="t"/>
                <a:pathLst>
                  <a:path extrusionOk="0" h="263" w="274">
                    <a:moveTo>
                      <a:pt x="131" y="0"/>
                    </a:moveTo>
                    <a:cubicBezTo>
                      <a:pt x="60" y="0"/>
                      <a:pt x="0" y="60"/>
                      <a:pt x="0" y="131"/>
                    </a:cubicBezTo>
                    <a:cubicBezTo>
                      <a:pt x="0" y="203"/>
                      <a:pt x="60" y="262"/>
                      <a:pt x="131" y="262"/>
                    </a:cubicBezTo>
                    <a:cubicBezTo>
                      <a:pt x="203" y="262"/>
                      <a:pt x="274" y="203"/>
                      <a:pt x="274" y="131"/>
                    </a:cubicBezTo>
                    <a:cubicBezTo>
                      <a:pt x="274" y="60"/>
                      <a:pt x="203" y="0"/>
                      <a:pt x="13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6" name="Google Shape;8986;p34"/>
              <p:cNvSpPr/>
              <p:nvPr/>
            </p:nvSpPr>
            <p:spPr>
              <a:xfrm>
                <a:off x="1995775" y="2767725"/>
                <a:ext cx="7750" cy="6475"/>
              </a:xfrm>
              <a:custGeom>
                <a:rect b="b" l="l" r="r" t="t"/>
                <a:pathLst>
                  <a:path extrusionOk="0" h="259" w="310">
                    <a:moveTo>
                      <a:pt x="143" y="1"/>
                    </a:moveTo>
                    <a:cubicBezTo>
                      <a:pt x="72" y="1"/>
                      <a:pt x="12" y="60"/>
                      <a:pt x="0" y="132"/>
                    </a:cubicBezTo>
                    <a:cubicBezTo>
                      <a:pt x="0" y="207"/>
                      <a:pt x="70" y="258"/>
                      <a:pt x="141" y="258"/>
                    </a:cubicBezTo>
                    <a:cubicBezTo>
                      <a:pt x="171" y="258"/>
                      <a:pt x="201" y="249"/>
                      <a:pt x="227" y="227"/>
                    </a:cubicBezTo>
                    <a:cubicBezTo>
                      <a:pt x="310" y="144"/>
                      <a:pt x="250" y="1"/>
                      <a:pt x="1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7" name="Google Shape;8987;p34"/>
              <p:cNvSpPr/>
              <p:nvPr/>
            </p:nvSpPr>
            <p:spPr>
              <a:xfrm>
                <a:off x="1842475" y="2609675"/>
                <a:ext cx="7475" cy="6525"/>
              </a:xfrm>
              <a:custGeom>
                <a:rect b="b" l="l" r="r" t="t"/>
                <a:pathLst>
                  <a:path extrusionOk="0" h="261" w="299">
                    <a:moveTo>
                      <a:pt x="132" y="1"/>
                    </a:moveTo>
                    <a:cubicBezTo>
                      <a:pt x="60" y="1"/>
                      <a:pt x="1" y="60"/>
                      <a:pt x="1" y="132"/>
                    </a:cubicBezTo>
                    <a:cubicBezTo>
                      <a:pt x="1" y="212"/>
                      <a:pt x="61" y="260"/>
                      <a:pt x="126" y="260"/>
                    </a:cubicBezTo>
                    <a:cubicBezTo>
                      <a:pt x="157" y="260"/>
                      <a:pt x="188" y="250"/>
                      <a:pt x="215" y="227"/>
                    </a:cubicBezTo>
                    <a:cubicBezTo>
                      <a:pt x="298" y="143"/>
                      <a:pt x="251" y="12"/>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8" name="Google Shape;8988;p34"/>
              <p:cNvSpPr/>
              <p:nvPr/>
            </p:nvSpPr>
            <p:spPr>
              <a:xfrm>
                <a:off x="1810500" y="1837825"/>
                <a:ext cx="9225" cy="6625"/>
              </a:xfrm>
              <a:custGeom>
                <a:rect b="b" l="l" r="r" t="t"/>
                <a:pathLst>
                  <a:path extrusionOk="0" h="265" w="369">
                    <a:moveTo>
                      <a:pt x="164" y="0"/>
                    </a:moveTo>
                    <a:cubicBezTo>
                      <a:pt x="1" y="0"/>
                      <a:pt x="1" y="265"/>
                      <a:pt x="164" y="265"/>
                    </a:cubicBezTo>
                    <a:cubicBezTo>
                      <a:pt x="170" y="265"/>
                      <a:pt x="177" y="265"/>
                      <a:pt x="184" y="264"/>
                    </a:cubicBezTo>
                    <a:cubicBezTo>
                      <a:pt x="191" y="265"/>
                      <a:pt x="198" y="265"/>
                      <a:pt x="205" y="265"/>
                    </a:cubicBezTo>
                    <a:cubicBezTo>
                      <a:pt x="368" y="265"/>
                      <a:pt x="368" y="0"/>
                      <a:pt x="205" y="0"/>
                    </a:cubicBezTo>
                    <a:cubicBezTo>
                      <a:pt x="198" y="0"/>
                      <a:pt x="191" y="1"/>
                      <a:pt x="184" y="2"/>
                    </a:cubicBezTo>
                    <a:cubicBezTo>
                      <a:pt x="177" y="1"/>
                      <a:pt x="170" y="0"/>
                      <a:pt x="16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9" name="Google Shape;8989;p34"/>
              <p:cNvSpPr/>
              <p:nvPr/>
            </p:nvSpPr>
            <p:spPr>
              <a:xfrm>
                <a:off x="1120375" y="1474375"/>
                <a:ext cx="7450" cy="6400"/>
              </a:xfrm>
              <a:custGeom>
                <a:rect b="b" l="l" r="r" t="t"/>
                <a:pathLst>
                  <a:path extrusionOk="0" h="256" w="298">
                    <a:moveTo>
                      <a:pt x="113" y="1"/>
                    </a:moveTo>
                    <a:cubicBezTo>
                      <a:pt x="50" y="1"/>
                      <a:pt x="0" y="57"/>
                      <a:pt x="0" y="133"/>
                    </a:cubicBezTo>
                    <a:cubicBezTo>
                      <a:pt x="0" y="205"/>
                      <a:pt x="59" y="256"/>
                      <a:pt x="124" y="256"/>
                    </a:cubicBezTo>
                    <a:cubicBezTo>
                      <a:pt x="155" y="256"/>
                      <a:pt x="187" y="244"/>
                      <a:pt x="214" y="217"/>
                    </a:cubicBezTo>
                    <a:cubicBezTo>
                      <a:pt x="298" y="145"/>
                      <a:pt x="250" y="2"/>
                      <a:pt x="131" y="2"/>
                    </a:cubicBezTo>
                    <a:cubicBezTo>
                      <a:pt x="125" y="1"/>
                      <a:pt x="119" y="1"/>
                      <a:pt x="11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0" name="Google Shape;8990;p34"/>
              <p:cNvSpPr/>
              <p:nvPr/>
            </p:nvSpPr>
            <p:spPr>
              <a:xfrm>
                <a:off x="1754675" y="1531525"/>
                <a:ext cx="7750" cy="6400"/>
              </a:xfrm>
              <a:custGeom>
                <a:rect b="b" l="l" r="r" t="t"/>
                <a:pathLst>
                  <a:path extrusionOk="0" h="256" w="310">
                    <a:moveTo>
                      <a:pt x="125" y="1"/>
                    </a:moveTo>
                    <a:cubicBezTo>
                      <a:pt x="60" y="1"/>
                      <a:pt x="0" y="57"/>
                      <a:pt x="0" y="133"/>
                    </a:cubicBezTo>
                    <a:cubicBezTo>
                      <a:pt x="0" y="205"/>
                      <a:pt x="65" y="256"/>
                      <a:pt x="133" y="256"/>
                    </a:cubicBezTo>
                    <a:cubicBezTo>
                      <a:pt x="166" y="256"/>
                      <a:pt x="199" y="244"/>
                      <a:pt x="227" y="217"/>
                    </a:cubicBezTo>
                    <a:cubicBezTo>
                      <a:pt x="310" y="145"/>
                      <a:pt x="250" y="2"/>
                      <a:pt x="143" y="2"/>
                    </a:cubicBezTo>
                    <a:cubicBezTo>
                      <a:pt x="137" y="1"/>
                      <a:pt x="131" y="1"/>
                      <a:pt x="12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1" name="Google Shape;8991;p34"/>
              <p:cNvSpPr/>
              <p:nvPr/>
            </p:nvSpPr>
            <p:spPr>
              <a:xfrm>
                <a:off x="1641050" y="1002925"/>
                <a:ext cx="7675" cy="6650"/>
              </a:xfrm>
              <a:custGeom>
                <a:rect b="b" l="l" r="r" t="t"/>
                <a:pathLst>
                  <a:path extrusionOk="0" h="266" w="307">
                    <a:moveTo>
                      <a:pt x="140" y="1"/>
                    </a:moveTo>
                    <a:cubicBezTo>
                      <a:pt x="69" y="1"/>
                      <a:pt x="9" y="60"/>
                      <a:pt x="9" y="132"/>
                    </a:cubicBezTo>
                    <a:cubicBezTo>
                      <a:pt x="1" y="212"/>
                      <a:pt x="64" y="266"/>
                      <a:pt x="132" y="266"/>
                    </a:cubicBezTo>
                    <a:cubicBezTo>
                      <a:pt x="164" y="266"/>
                      <a:pt x="197" y="254"/>
                      <a:pt x="223" y="227"/>
                    </a:cubicBezTo>
                    <a:cubicBezTo>
                      <a:pt x="307" y="144"/>
                      <a:pt x="259" y="1"/>
                      <a:pt x="14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2" name="Google Shape;8992;p34"/>
              <p:cNvSpPr/>
              <p:nvPr/>
            </p:nvSpPr>
            <p:spPr>
              <a:xfrm>
                <a:off x="1448075" y="2492100"/>
                <a:ext cx="7775" cy="6650"/>
              </a:xfrm>
              <a:custGeom>
                <a:rect b="b" l="l" r="r" t="t"/>
                <a:pathLst>
                  <a:path extrusionOk="0" h="266" w="311">
                    <a:moveTo>
                      <a:pt x="144" y="1"/>
                    </a:moveTo>
                    <a:cubicBezTo>
                      <a:pt x="72" y="1"/>
                      <a:pt x="13" y="60"/>
                      <a:pt x="1" y="132"/>
                    </a:cubicBezTo>
                    <a:cubicBezTo>
                      <a:pt x="1" y="212"/>
                      <a:pt x="67" y="266"/>
                      <a:pt x="135" y="266"/>
                    </a:cubicBezTo>
                    <a:cubicBezTo>
                      <a:pt x="167" y="266"/>
                      <a:pt x="200" y="254"/>
                      <a:pt x="227" y="227"/>
                    </a:cubicBezTo>
                    <a:cubicBezTo>
                      <a:pt x="310" y="155"/>
                      <a:pt x="263" y="13"/>
                      <a:pt x="14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3" name="Google Shape;8993;p34"/>
              <p:cNvSpPr/>
              <p:nvPr/>
            </p:nvSpPr>
            <p:spPr>
              <a:xfrm>
                <a:off x="1562550" y="2880800"/>
                <a:ext cx="9225" cy="6650"/>
              </a:xfrm>
              <a:custGeom>
                <a:rect b="b" l="l" r="r" t="t"/>
                <a:pathLst>
                  <a:path extrusionOk="0" h="266" w="369">
                    <a:moveTo>
                      <a:pt x="164" y="1"/>
                    </a:moveTo>
                    <a:cubicBezTo>
                      <a:pt x="1" y="1"/>
                      <a:pt x="1" y="265"/>
                      <a:pt x="164" y="265"/>
                    </a:cubicBezTo>
                    <a:cubicBezTo>
                      <a:pt x="171" y="265"/>
                      <a:pt x="177" y="265"/>
                      <a:pt x="184" y="264"/>
                    </a:cubicBezTo>
                    <a:cubicBezTo>
                      <a:pt x="191" y="265"/>
                      <a:pt x="198" y="265"/>
                      <a:pt x="205" y="265"/>
                    </a:cubicBezTo>
                    <a:cubicBezTo>
                      <a:pt x="368" y="265"/>
                      <a:pt x="368" y="1"/>
                      <a:pt x="205" y="1"/>
                    </a:cubicBezTo>
                    <a:cubicBezTo>
                      <a:pt x="198" y="1"/>
                      <a:pt x="191" y="1"/>
                      <a:pt x="184" y="2"/>
                    </a:cubicBezTo>
                    <a:cubicBezTo>
                      <a:pt x="177" y="1"/>
                      <a:pt x="171" y="1"/>
                      <a:pt x="16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4" name="Google Shape;8994;p34"/>
              <p:cNvSpPr/>
              <p:nvPr/>
            </p:nvSpPr>
            <p:spPr>
              <a:xfrm>
                <a:off x="2004500" y="2263775"/>
                <a:ext cx="9350" cy="6600"/>
              </a:xfrm>
              <a:custGeom>
                <a:rect b="b" l="l" r="r" t="t"/>
                <a:pathLst>
                  <a:path extrusionOk="0" h="264" w="374">
                    <a:moveTo>
                      <a:pt x="166" y="0"/>
                    </a:moveTo>
                    <a:cubicBezTo>
                      <a:pt x="0" y="0"/>
                      <a:pt x="4" y="264"/>
                      <a:pt x="176" y="264"/>
                    </a:cubicBezTo>
                    <a:cubicBezTo>
                      <a:pt x="180" y="264"/>
                      <a:pt x="183" y="264"/>
                      <a:pt x="187" y="263"/>
                    </a:cubicBezTo>
                    <a:cubicBezTo>
                      <a:pt x="191" y="264"/>
                      <a:pt x="195" y="264"/>
                      <a:pt x="198" y="264"/>
                    </a:cubicBezTo>
                    <a:cubicBezTo>
                      <a:pt x="371" y="264"/>
                      <a:pt x="374" y="0"/>
                      <a:pt x="208" y="0"/>
                    </a:cubicBezTo>
                    <a:cubicBezTo>
                      <a:pt x="202" y="0"/>
                      <a:pt x="195" y="1"/>
                      <a:pt x="187" y="2"/>
                    </a:cubicBezTo>
                    <a:cubicBezTo>
                      <a:pt x="180" y="1"/>
                      <a:pt x="173" y="0"/>
                      <a:pt x="16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5" name="Google Shape;8995;p34"/>
              <p:cNvSpPr/>
              <p:nvPr/>
            </p:nvSpPr>
            <p:spPr>
              <a:xfrm>
                <a:off x="1084350" y="2031025"/>
                <a:ext cx="7475" cy="6600"/>
              </a:xfrm>
              <a:custGeom>
                <a:rect b="b" l="l" r="r" t="t"/>
                <a:pathLst>
                  <a:path extrusionOk="0" h="264" w="299">
                    <a:moveTo>
                      <a:pt x="131" y="1"/>
                    </a:moveTo>
                    <a:cubicBezTo>
                      <a:pt x="60" y="1"/>
                      <a:pt x="0" y="60"/>
                      <a:pt x="0" y="132"/>
                    </a:cubicBezTo>
                    <a:cubicBezTo>
                      <a:pt x="0" y="206"/>
                      <a:pt x="64" y="264"/>
                      <a:pt x="130" y="264"/>
                    </a:cubicBezTo>
                    <a:cubicBezTo>
                      <a:pt x="160" y="264"/>
                      <a:pt x="189" y="253"/>
                      <a:pt x="215" y="227"/>
                    </a:cubicBezTo>
                    <a:cubicBezTo>
                      <a:pt x="298" y="144"/>
                      <a:pt x="251" y="1"/>
                      <a:pt x="13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6" name="Google Shape;8996;p34"/>
              <p:cNvSpPr/>
              <p:nvPr/>
            </p:nvSpPr>
            <p:spPr>
              <a:xfrm>
                <a:off x="1136450" y="2258750"/>
                <a:ext cx="7450" cy="6450"/>
              </a:xfrm>
              <a:custGeom>
                <a:rect b="b" l="l" r="r" t="t"/>
                <a:pathLst>
                  <a:path extrusionOk="0" h="258" w="298">
                    <a:moveTo>
                      <a:pt x="131" y="0"/>
                    </a:moveTo>
                    <a:cubicBezTo>
                      <a:pt x="60" y="0"/>
                      <a:pt x="0" y="48"/>
                      <a:pt x="0" y="131"/>
                    </a:cubicBezTo>
                    <a:cubicBezTo>
                      <a:pt x="0" y="206"/>
                      <a:pt x="64" y="258"/>
                      <a:pt x="131" y="258"/>
                    </a:cubicBezTo>
                    <a:cubicBezTo>
                      <a:pt x="160" y="258"/>
                      <a:pt x="189" y="248"/>
                      <a:pt x="214" y="226"/>
                    </a:cubicBezTo>
                    <a:cubicBezTo>
                      <a:pt x="298" y="143"/>
                      <a:pt x="250" y="0"/>
                      <a:pt x="13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7" name="Google Shape;8997;p34"/>
              <p:cNvSpPr/>
              <p:nvPr/>
            </p:nvSpPr>
            <p:spPr>
              <a:xfrm>
                <a:off x="2517275" y="1742000"/>
                <a:ext cx="7750" cy="6475"/>
              </a:xfrm>
              <a:custGeom>
                <a:rect b="b" l="l" r="r" t="t"/>
                <a:pathLst>
                  <a:path extrusionOk="0" h="259" w="310">
                    <a:moveTo>
                      <a:pt x="143" y="1"/>
                    </a:moveTo>
                    <a:cubicBezTo>
                      <a:pt x="60" y="1"/>
                      <a:pt x="0" y="60"/>
                      <a:pt x="0" y="132"/>
                    </a:cubicBezTo>
                    <a:cubicBezTo>
                      <a:pt x="0" y="207"/>
                      <a:pt x="70" y="258"/>
                      <a:pt x="140" y="258"/>
                    </a:cubicBezTo>
                    <a:cubicBezTo>
                      <a:pt x="171" y="258"/>
                      <a:pt x="201" y="249"/>
                      <a:pt x="226" y="227"/>
                    </a:cubicBezTo>
                    <a:cubicBezTo>
                      <a:pt x="310" y="144"/>
                      <a:pt x="250" y="1"/>
                      <a:pt x="1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8" name="Google Shape;8998;p34"/>
              <p:cNvSpPr/>
              <p:nvPr/>
            </p:nvSpPr>
            <p:spPr>
              <a:xfrm>
                <a:off x="2397900" y="1508950"/>
                <a:ext cx="6875" cy="6575"/>
              </a:xfrm>
              <a:custGeom>
                <a:rect b="b" l="l" r="r" t="t"/>
                <a:pathLst>
                  <a:path extrusionOk="0" h="263" w="275">
                    <a:moveTo>
                      <a:pt x="144" y="0"/>
                    </a:moveTo>
                    <a:cubicBezTo>
                      <a:pt x="60" y="0"/>
                      <a:pt x="1" y="60"/>
                      <a:pt x="1" y="131"/>
                    </a:cubicBezTo>
                    <a:cubicBezTo>
                      <a:pt x="1" y="203"/>
                      <a:pt x="60" y="262"/>
                      <a:pt x="144" y="262"/>
                    </a:cubicBezTo>
                    <a:cubicBezTo>
                      <a:pt x="215" y="262"/>
                      <a:pt x="275" y="203"/>
                      <a:pt x="275" y="131"/>
                    </a:cubicBezTo>
                    <a:cubicBezTo>
                      <a:pt x="275" y="60"/>
                      <a:pt x="215" y="0"/>
                      <a:pt x="14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9" name="Google Shape;8999;p34"/>
              <p:cNvSpPr/>
              <p:nvPr/>
            </p:nvSpPr>
            <p:spPr>
              <a:xfrm>
                <a:off x="2788725" y="1418150"/>
                <a:ext cx="7475" cy="6675"/>
              </a:xfrm>
              <a:custGeom>
                <a:rect b="b" l="l" r="r" t="t"/>
                <a:pathLst>
                  <a:path extrusionOk="0" h="267" w="299">
                    <a:moveTo>
                      <a:pt x="132" y="1"/>
                    </a:moveTo>
                    <a:cubicBezTo>
                      <a:pt x="60" y="1"/>
                      <a:pt x="1" y="60"/>
                      <a:pt x="1" y="132"/>
                    </a:cubicBezTo>
                    <a:cubicBezTo>
                      <a:pt x="1" y="213"/>
                      <a:pt x="61" y="266"/>
                      <a:pt x="126" y="266"/>
                    </a:cubicBezTo>
                    <a:cubicBezTo>
                      <a:pt x="156" y="266"/>
                      <a:pt x="188" y="254"/>
                      <a:pt x="215" y="227"/>
                    </a:cubicBezTo>
                    <a:cubicBezTo>
                      <a:pt x="298" y="156"/>
                      <a:pt x="251" y="13"/>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0" name="Google Shape;9000;p34"/>
              <p:cNvSpPr/>
              <p:nvPr/>
            </p:nvSpPr>
            <p:spPr>
              <a:xfrm>
                <a:off x="2573225" y="1144925"/>
                <a:ext cx="7775" cy="6450"/>
              </a:xfrm>
              <a:custGeom>
                <a:rect b="b" l="l" r="r" t="t"/>
                <a:pathLst>
                  <a:path extrusionOk="0" h="258" w="311">
                    <a:moveTo>
                      <a:pt x="132" y="0"/>
                    </a:moveTo>
                    <a:cubicBezTo>
                      <a:pt x="60" y="0"/>
                      <a:pt x="1" y="48"/>
                      <a:pt x="1" y="131"/>
                    </a:cubicBezTo>
                    <a:cubicBezTo>
                      <a:pt x="1" y="206"/>
                      <a:pt x="64" y="257"/>
                      <a:pt x="131" y="257"/>
                    </a:cubicBezTo>
                    <a:cubicBezTo>
                      <a:pt x="160" y="257"/>
                      <a:pt x="190" y="248"/>
                      <a:pt x="215" y="226"/>
                    </a:cubicBezTo>
                    <a:cubicBezTo>
                      <a:pt x="310" y="143"/>
                      <a:pt x="251" y="0"/>
                      <a:pt x="13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1" name="Google Shape;9001;p34"/>
              <p:cNvSpPr/>
              <p:nvPr/>
            </p:nvSpPr>
            <p:spPr>
              <a:xfrm>
                <a:off x="3230150" y="1622050"/>
                <a:ext cx="7475" cy="6650"/>
              </a:xfrm>
              <a:custGeom>
                <a:rect b="b" l="l" r="r" t="t"/>
                <a:pathLst>
                  <a:path extrusionOk="0" h="266" w="299">
                    <a:moveTo>
                      <a:pt x="132" y="1"/>
                    </a:moveTo>
                    <a:cubicBezTo>
                      <a:pt x="60" y="1"/>
                      <a:pt x="1" y="60"/>
                      <a:pt x="1" y="132"/>
                    </a:cubicBezTo>
                    <a:cubicBezTo>
                      <a:pt x="1" y="212"/>
                      <a:pt x="61" y="266"/>
                      <a:pt x="126" y="266"/>
                    </a:cubicBezTo>
                    <a:cubicBezTo>
                      <a:pt x="156" y="266"/>
                      <a:pt x="188" y="254"/>
                      <a:pt x="215" y="227"/>
                    </a:cubicBezTo>
                    <a:cubicBezTo>
                      <a:pt x="298" y="144"/>
                      <a:pt x="251" y="13"/>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2" name="Google Shape;9002;p34"/>
              <p:cNvSpPr/>
              <p:nvPr/>
            </p:nvSpPr>
            <p:spPr>
              <a:xfrm>
                <a:off x="3298900" y="1128550"/>
                <a:ext cx="7475" cy="6500"/>
              </a:xfrm>
              <a:custGeom>
                <a:rect b="b" l="l" r="r" t="t"/>
                <a:pathLst>
                  <a:path extrusionOk="0" h="260" w="299">
                    <a:moveTo>
                      <a:pt x="144" y="0"/>
                    </a:moveTo>
                    <a:cubicBezTo>
                      <a:pt x="61" y="0"/>
                      <a:pt x="1" y="60"/>
                      <a:pt x="1" y="131"/>
                    </a:cubicBezTo>
                    <a:cubicBezTo>
                      <a:pt x="1" y="212"/>
                      <a:pt x="67" y="260"/>
                      <a:pt x="132" y="260"/>
                    </a:cubicBezTo>
                    <a:cubicBezTo>
                      <a:pt x="162" y="260"/>
                      <a:pt x="192" y="249"/>
                      <a:pt x="215" y="226"/>
                    </a:cubicBezTo>
                    <a:cubicBezTo>
                      <a:pt x="299" y="143"/>
                      <a:pt x="251" y="12"/>
                      <a:pt x="14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3" name="Google Shape;9003;p34"/>
              <p:cNvSpPr/>
              <p:nvPr/>
            </p:nvSpPr>
            <p:spPr>
              <a:xfrm>
                <a:off x="3527800" y="2197100"/>
                <a:ext cx="7775" cy="6375"/>
              </a:xfrm>
              <a:custGeom>
                <a:rect b="b" l="l" r="r" t="t"/>
                <a:pathLst>
                  <a:path extrusionOk="0" h="255" w="311">
                    <a:moveTo>
                      <a:pt x="125" y="0"/>
                    </a:moveTo>
                    <a:cubicBezTo>
                      <a:pt x="61" y="0"/>
                      <a:pt x="1" y="55"/>
                      <a:pt x="1" y="121"/>
                    </a:cubicBezTo>
                    <a:cubicBezTo>
                      <a:pt x="1" y="201"/>
                      <a:pt x="67" y="255"/>
                      <a:pt x="135" y="255"/>
                    </a:cubicBezTo>
                    <a:cubicBezTo>
                      <a:pt x="167" y="255"/>
                      <a:pt x="200" y="243"/>
                      <a:pt x="227" y="216"/>
                    </a:cubicBezTo>
                    <a:cubicBezTo>
                      <a:pt x="310" y="144"/>
                      <a:pt x="251" y="2"/>
                      <a:pt x="144" y="2"/>
                    </a:cubicBezTo>
                    <a:cubicBezTo>
                      <a:pt x="138" y="1"/>
                      <a:pt x="131" y="0"/>
                      <a:pt x="12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4" name="Google Shape;9004;p34"/>
              <p:cNvSpPr/>
              <p:nvPr/>
            </p:nvSpPr>
            <p:spPr>
              <a:xfrm>
                <a:off x="3902050" y="2461450"/>
                <a:ext cx="7675" cy="6650"/>
              </a:xfrm>
              <a:custGeom>
                <a:rect b="b" l="l" r="r" t="t"/>
                <a:pathLst>
                  <a:path extrusionOk="0" h="266" w="307">
                    <a:moveTo>
                      <a:pt x="140" y="0"/>
                    </a:moveTo>
                    <a:cubicBezTo>
                      <a:pt x="68" y="0"/>
                      <a:pt x="9" y="60"/>
                      <a:pt x="9" y="131"/>
                    </a:cubicBezTo>
                    <a:cubicBezTo>
                      <a:pt x="1" y="212"/>
                      <a:pt x="64" y="265"/>
                      <a:pt x="131" y="265"/>
                    </a:cubicBezTo>
                    <a:cubicBezTo>
                      <a:pt x="163" y="265"/>
                      <a:pt x="196" y="253"/>
                      <a:pt x="223" y="226"/>
                    </a:cubicBezTo>
                    <a:cubicBezTo>
                      <a:pt x="307" y="143"/>
                      <a:pt x="259" y="0"/>
                      <a:pt x="14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5" name="Google Shape;9005;p34"/>
              <p:cNvSpPr/>
              <p:nvPr/>
            </p:nvSpPr>
            <p:spPr>
              <a:xfrm>
                <a:off x="3531375" y="2052175"/>
                <a:ext cx="7475" cy="6650"/>
              </a:xfrm>
              <a:custGeom>
                <a:rect b="b" l="l" r="r" t="t"/>
                <a:pathLst>
                  <a:path extrusionOk="0" h="266" w="299">
                    <a:moveTo>
                      <a:pt x="132" y="0"/>
                    </a:moveTo>
                    <a:cubicBezTo>
                      <a:pt x="60" y="0"/>
                      <a:pt x="1" y="60"/>
                      <a:pt x="1" y="131"/>
                    </a:cubicBezTo>
                    <a:cubicBezTo>
                      <a:pt x="1" y="212"/>
                      <a:pt x="61" y="265"/>
                      <a:pt x="126" y="265"/>
                    </a:cubicBezTo>
                    <a:cubicBezTo>
                      <a:pt x="156" y="265"/>
                      <a:pt x="188" y="253"/>
                      <a:pt x="215" y="226"/>
                    </a:cubicBezTo>
                    <a:cubicBezTo>
                      <a:pt x="298" y="143"/>
                      <a:pt x="251" y="0"/>
                      <a:pt x="13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6" name="Google Shape;9006;p34"/>
              <p:cNvSpPr/>
              <p:nvPr/>
            </p:nvSpPr>
            <p:spPr>
              <a:xfrm>
                <a:off x="1701100" y="2387900"/>
                <a:ext cx="14900" cy="12800"/>
              </a:xfrm>
              <a:custGeom>
                <a:rect b="b" l="l" r="r" t="t"/>
                <a:pathLst>
                  <a:path extrusionOk="0" h="512" w="596">
                    <a:moveTo>
                      <a:pt x="253" y="1"/>
                    </a:moveTo>
                    <a:cubicBezTo>
                      <a:pt x="109" y="1"/>
                      <a:pt x="0" y="115"/>
                      <a:pt x="0" y="251"/>
                    </a:cubicBezTo>
                    <a:cubicBezTo>
                      <a:pt x="0" y="407"/>
                      <a:pt x="130" y="512"/>
                      <a:pt x="261" y="512"/>
                    </a:cubicBezTo>
                    <a:cubicBezTo>
                      <a:pt x="321" y="512"/>
                      <a:pt x="381" y="490"/>
                      <a:pt x="429" y="442"/>
                    </a:cubicBezTo>
                    <a:cubicBezTo>
                      <a:pt x="596" y="275"/>
                      <a:pt x="488" y="1"/>
                      <a:pt x="274" y="1"/>
                    </a:cubicBezTo>
                    <a:cubicBezTo>
                      <a:pt x="267" y="1"/>
                      <a:pt x="260" y="1"/>
                      <a:pt x="25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7" name="Google Shape;9007;p34"/>
              <p:cNvSpPr/>
              <p:nvPr/>
            </p:nvSpPr>
            <p:spPr>
              <a:xfrm>
                <a:off x="864375" y="3061525"/>
                <a:ext cx="14925" cy="12800"/>
              </a:xfrm>
              <a:custGeom>
                <a:rect b="b" l="l" r="r" t="t"/>
                <a:pathLst>
                  <a:path extrusionOk="0" h="512" w="597">
                    <a:moveTo>
                      <a:pt x="275" y="0"/>
                    </a:moveTo>
                    <a:cubicBezTo>
                      <a:pt x="132" y="0"/>
                      <a:pt x="13" y="107"/>
                      <a:pt x="1" y="262"/>
                    </a:cubicBezTo>
                    <a:cubicBezTo>
                      <a:pt x="1" y="409"/>
                      <a:pt x="129" y="511"/>
                      <a:pt x="260" y="511"/>
                    </a:cubicBezTo>
                    <a:cubicBezTo>
                      <a:pt x="320" y="511"/>
                      <a:pt x="381" y="490"/>
                      <a:pt x="429" y="441"/>
                    </a:cubicBezTo>
                    <a:cubicBezTo>
                      <a:pt x="596" y="286"/>
                      <a:pt x="489" y="12"/>
                      <a:pt x="27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8" name="Google Shape;9008;p34"/>
              <p:cNvSpPr/>
              <p:nvPr/>
            </p:nvSpPr>
            <p:spPr>
              <a:xfrm>
                <a:off x="1461175" y="1886075"/>
                <a:ext cx="14925" cy="12850"/>
              </a:xfrm>
              <a:custGeom>
                <a:rect b="b" l="l" r="r" t="t"/>
                <a:pathLst>
                  <a:path extrusionOk="0" h="514" w="597">
                    <a:moveTo>
                      <a:pt x="263" y="1"/>
                    </a:moveTo>
                    <a:cubicBezTo>
                      <a:pt x="120" y="1"/>
                      <a:pt x="1" y="120"/>
                      <a:pt x="1" y="262"/>
                    </a:cubicBezTo>
                    <a:cubicBezTo>
                      <a:pt x="1" y="415"/>
                      <a:pt x="120" y="514"/>
                      <a:pt x="249" y="514"/>
                    </a:cubicBezTo>
                    <a:cubicBezTo>
                      <a:pt x="311" y="514"/>
                      <a:pt x="375" y="491"/>
                      <a:pt x="429" y="441"/>
                    </a:cubicBezTo>
                    <a:cubicBezTo>
                      <a:pt x="596" y="286"/>
                      <a:pt x="489" y="12"/>
                      <a:pt x="26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9" name="Google Shape;9009;p34"/>
              <p:cNvSpPr/>
              <p:nvPr/>
            </p:nvSpPr>
            <p:spPr>
              <a:xfrm>
                <a:off x="1077500" y="1742000"/>
                <a:ext cx="14900" cy="12800"/>
              </a:xfrm>
              <a:custGeom>
                <a:rect b="b" l="l" r="r" t="t"/>
                <a:pathLst>
                  <a:path extrusionOk="0" h="512" w="596">
                    <a:moveTo>
                      <a:pt x="274" y="1"/>
                    </a:moveTo>
                    <a:cubicBezTo>
                      <a:pt x="120" y="1"/>
                      <a:pt x="1" y="108"/>
                      <a:pt x="1" y="263"/>
                    </a:cubicBezTo>
                    <a:cubicBezTo>
                      <a:pt x="1" y="410"/>
                      <a:pt x="129" y="512"/>
                      <a:pt x="260" y="512"/>
                    </a:cubicBezTo>
                    <a:cubicBezTo>
                      <a:pt x="320" y="512"/>
                      <a:pt x="381" y="490"/>
                      <a:pt x="429" y="441"/>
                    </a:cubicBezTo>
                    <a:cubicBezTo>
                      <a:pt x="596" y="287"/>
                      <a:pt x="489" y="13"/>
                      <a:pt x="27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0" name="Google Shape;9010;p34"/>
              <p:cNvSpPr/>
              <p:nvPr/>
            </p:nvSpPr>
            <p:spPr>
              <a:xfrm>
                <a:off x="1835050" y="1697075"/>
                <a:ext cx="14900" cy="12775"/>
              </a:xfrm>
              <a:custGeom>
                <a:rect b="b" l="l" r="r" t="t"/>
                <a:pathLst>
                  <a:path extrusionOk="0" h="511" w="596">
                    <a:moveTo>
                      <a:pt x="274" y="0"/>
                    </a:moveTo>
                    <a:cubicBezTo>
                      <a:pt x="119" y="0"/>
                      <a:pt x="0" y="107"/>
                      <a:pt x="0" y="250"/>
                    </a:cubicBezTo>
                    <a:cubicBezTo>
                      <a:pt x="0" y="406"/>
                      <a:pt x="130" y="511"/>
                      <a:pt x="261" y="511"/>
                    </a:cubicBezTo>
                    <a:cubicBezTo>
                      <a:pt x="320" y="511"/>
                      <a:pt x="380" y="489"/>
                      <a:pt x="429" y="441"/>
                    </a:cubicBezTo>
                    <a:cubicBezTo>
                      <a:pt x="595" y="286"/>
                      <a:pt x="488" y="12"/>
                      <a:pt x="27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1" name="Google Shape;9011;p34"/>
              <p:cNvSpPr/>
              <p:nvPr/>
            </p:nvSpPr>
            <p:spPr>
              <a:xfrm>
                <a:off x="2043100" y="1415175"/>
                <a:ext cx="14900" cy="12800"/>
              </a:xfrm>
              <a:custGeom>
                <a:rect b="b" l="l" r="r" t="t"/>
                <a:pathLst>
                  <a:path extrusionOk="0" h="512" w="596">
                    <a:moveTo>
                      <a:pt x="262" y="1"/>
                    </a:moveTo>
                    <a:cubicBezTo>
                      <a:pt x="120" y="1"/>
                      <a:pt x="1" y="108"/>
                      <a:pt x="1" y="251"/>
                    </a:cubicBezTo>
                    <a:cubicBezTo>
                      <a:pt x="1" y="406"/>
                      <a:pt x="124" y="511"/>
                      <a:pt x="256" y="511"/>
                    </a:cubicBezTo>
                    <a:cubicBezTo>
                      <a:pt x="316" y="511"/>
                      <a:pt x="377" y="490"/>
                      <a:pt x="429" y="441"/>
                    </a:cubicBezTo>
                    <a:cubicBezTo>
                      <a:pt x="596" y="287"/>
                      <a:pt x="489" y="13"/>
                      <a:pt x="26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2" name="Google Shape;9012;p34"/>
              <p:cNvSpPr/>
              <p:nvPr/>
            </p:nvSpPr>
            <p:spPr>
              <a:xfrm>
                <a:off x="1567450" y="1319325"/>
                <a:ext cx="14900" cy="12700"/>
              </a:xfrm>
              <a:custGeom>
                <a:rect b="b" l="l" r="r" t="t"/>
                <a:pathLst>
                  <a:path extrusionOk="0" h="508" w="596">
                    <a:moveTo>
                      <a:pt x="243" y="0"/>
                    </a:moveTo>
                    <a:cubicBezTo>
                      <a:pt x="109" y="0"/>
                      <a:pt x="0" y="115"/>
                      <a:pt x="0" y="251"/>
                    </a:cubicBezTo>
                    <a:cubicBezTo>
                      <a:pt x="0" y="404"/>
                      <a:pt x="120" y="508"/>
                      <a:pt x="249" y="508"/>
                    </a:cubicBezTo>
                    <a:cubicBezTo>
                      <a:pt x="311" y="508"/>
                      <a:pt x="375" y="484"/>
                      <a:pt x="429" y="430"/>
                    </a:cubicBezTo>
                    <a:cubicBezTo>
                      <a:pt x="596" y="275"/>
                      <a:pt x="488" y="1"/>
                      <a:pt x="262" y="1"/>
                    </a:cubicBezTo>
                    <a:cubicBezTo>
                      <a:pt x="256" y="1"/>
                      <a:pt x="249" y="0"/>
                      <a:pt x="24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3" name="Google Shape;9013;p34"/>
              <p:cNvSpPr/>
              <p:nvPr/>
            </p:nvSpPr>
            <p:spPr>
              <a:xfrm>
                <a:off x="2514000" y="1936950"/>
                <a:ext cx="14900" cy="12575"/>
              </a:xfrm>
              <a:custGeom>
                <a:rect b="b" l="l" r="r" t="t"/>
                <a:pathLst>
                  <a:path extrusionOk="0" h="503" w="596">
                    <a:moveTo>
                      <a:pt x="253" y="1"/>
                    </a:moveTo>
                    <a:cubicBezTo>
                      <a:pt x="108" y="1"/>
                      <a:pt x="0" y="115"/>
                      <a:pt x="0" y="252"/>
                    </a:cubicBezTo>
                    <a:cubicBezTo>
                      <a:pt x="0" y="404"/>
                      <a:pt x="120" y="503"/>
                      <a:pt x="249" y="503"/>
                    </a:cubicBezTo>
                    <a:cubicBezTo>
                      <a:pt x="311" y="503"/>
                      <a:pt x="375" y="480"/>
                      <a:pt x="429" y="430"/>
                    </a:cubicBezTo>
                    <a:cubicBezTo>
                      <a:pt x="596" y="275"/>
                      <a:pt x="488" y="2"/>
                      <a:pt x="274" y="2"/>
                    </a:cubicBezTo>
                    <a:cubicBezTo>
                      <a:pt x="267" y="1"/>
                      <a:pt x="260" y="1"/>
                      <a:pt x="25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4" name="Google Shape;9014;p34"/>
              <p:cNvSpPr/>
              <p:nvPr/>
            </p:nvSpPr>
            <p:spPr>
              <a:xfrm>
                <a:off x="3094125" y="1260400"/>
                <a:ext cx="14900" cy="12850"/>
              </a:xfrm>
              <a:custGeom>
                <a:rect b="b" l="l" r="r" t="t"/>
                <a:pathLst>
                  <a:path extrusionOk="0" h="514" w="596">
                    <a:moveTo>
                      <a:pt x="274" y="1"/>
                    </a:moveTo>
                    <a:cubicBezTo>
                      <a:pt x="131" y="1"/>
                      <a:pt x="12" y="120"/>
                      <a:pt x="0" y="263"/>
                    </a:cubicBezTo>
                    <a:cubicBezTo>
                      <a:pt x="0" y="415"/>
                      <a:pt x="126" y="514"/>
                      <a:pt x="254" y="514"/>
                    </a:cubicBezTo>
                    <a:cubicBezTo>
                      <a:pt x="316" y="514"/>
                      <a:pt x="379" y="491"/>
                      <a:pt x="429" y="441"/>
                    </a:cubicBezTo>
                    <a:cubicBezTo>
                      <a:pt x="596" y="286"/>
                      <a:pt x="489" y="13"/>
                      <a:pt x="27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5" name="Google Shape;9015;p34"/>
              <p:cNvSpPr/>
              <p:nvPr/>
            </p:nvSpPr>
            <p:spPr>
              <a:xfrm>
                <a:off x="2049650" y="2034300"/>
                <a:ext cx="14900" cy="12800"/>
              </a:xfrm>
              <a:custGeom>
                <a:rect b="b" l="l" r="r" t="t"/>
                <a:pathLst>
                  <a:path extrusionOk="0" h="512" w="596">
                    <a:moveTo>
                      <a:pt x="274" y="1"/>
                    </a:moveTo>
                    <a:cubicBezTo>
                      <a:pt x="131" y="1"/>
                      <a:pt x="12" y="108"/>
                      <a:pt x="0" y="251"/>
                    </a:cubicBezTo>
                    <a:cubicBezTo>
                      <a:pt x="0" y="406"/>
                      <a:pt x="130" y="511"/>
                      <a:pt x="265" y="511"/>
                    </a:cubicBezTo>
                    <a:cubicBezTo>
                      <a:pt x="326" y="511"/>
                      <a:pt x="389" y="490"/>
                      <a:pt x="441" y="441"/>
                    </a:cubicBezTo>
                    <a:cubicBezTo>
                      <a:pt x="596" y="287"/>
                      <a:pt x="501" y="13"/>
                      <a:pt x="27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6" name="Google Shape;9016;p34"/>
              <p:cNvSpPr/>
              <p:nvPr/>
            </p:nvSpPr>
            <p:spPr>
              <a:xfrm>
                <a:off x="2491075" y="3399650"/>
                <a:ext cx="14900" cy="12800"/>
              </a:xfrm>
              <a:custGeom>
                <a:rect b="b" l="l" r="r" t="t"/>
                <a:pathLst>
                  <a:path extrusionOk="0" h="512" w="596">
                    <a:moveTo>
                      <a:pt x="274" y="1"/>
                    </a:moveTo>
                    <a:cubicBezTo>
                      <a:pt x="131" y="1"/>
                      <a:pt x="12" y="108"/>
                      <a:pt x="0" y="251"/>
                    </a:cubicBezTo>
                    <a:cubicBezTo>
                      <a:pt x="0" y="406"/>
                      <a:pt x="130" y="511"/>
                      <a:pt x="265" y="511"/>
                    </a:cubicBezTo>
                    <a:cubicBezTo>
                      <a:pt x="326" y="511"/>
                      <a:pt x="389" y="490"/>
                      <a:pt x="441" y="441"/>
                    </a:cubicBezTo>
                    <a:cubicBezTo>
                      <a:pt x="596" y="286"/>
                      <a:pt x="500" y="13"/>
                      <a:pt x="27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7" name="Google Shape;9017;p34"/>
              <p:cNvSpPr/>
              <p:nvPr/>
            </p:nvSpPr>
            <p:spPr>
              <a:xfrm>
                <a:off x="2840525" y="3715475"/>
                <a:ext cx="14900" cy="12800"/>
              </a:xfrm>
              <a:custGeom>
                <a:rect b="b" l="l" r="r" t="t"/>
                <a:pathLst>
                  <a:path extrusionOk="0" h="512" w="596">
                    <a:moveTo>
                      <a:pt x="262" y="0"/>
                    </a:moveTo>
                    <a:cubicBezTo>
                      <a:pt x="119" y="0"/>
                      <a:pt x="0" y="107"/>
                      <a:pt x="0" y="262"/>
                    </a:cubicBezTo>
                    <a:cubicBezTo>
                      <a:pt x="0" y="409"/>
                      <a:pt x="129" y="511"/>
                      <a:pt x="260" y="511"/>
                    </a:cubicBezTo>
                    <a:cubicBezTo>
                      <a:pt x="320" y="511"/>
                      <a:pt x="380" y="489"/>
                      <a:pt x="429" y="441"/>
                    </a:cubicBezTo>
                    <a:cubicBezTo>
                      <a:pt x="596" y="286"/>
                      <a:pt x="489" y="12"/>
                      <a:pt x="2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8" name="Google Shape;9018;p34"/>
              <p:cNvSpPr/>
              <p:nvPr/>
            </p:nvSpPr>
            <p:spPr>
              <a:xfrm>
                <a:off x="2212775" y="4039900"/>
                <a:ext cx="14900" cy="12800"/>
              </a:xfrm>
              <a:custGeom>
                <a:rect b="b" l="l" r="r" t="t"/>
                <a:pathLst>
                  <a:path extrusionOk="0" h="512" w="596">
                    <a:moveTo>
                      <a:pt x="262" y="1"/>
                    </a:moveTo>
                    <a:cubicBezTo>
                      <a:pt x="119" y="1"/>
                      <a:pt x="0" y="108"/>
                      <a:pt x="0" y="263"/>
                    </a:cubicBezTo>
                    <a:cubicBezTo>
                      <a:pt x="0" y="410"/>
                      <a:pt x="129" y="512"/>
                      <a:pt x="259" y="512"/>
                    </a:cubicBezTo>
                    <a:cubicBezTo>
                      <a:pt x="319" y="512"/>
                      <a:pt x="380" y="490"/>
                      <a:pt x="429" y="442"/>
                    </a:cubicBezTo>
                    <a:cubicBezTo>
                      <a:pt x="595" y="287"/>
                      <a:pt x="488" y="13"/>
                      <a:pt x="26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9" name="Google Shape;9019;p34"/>
              <p:cNvSpPr/>
              <p:nvPr/>
            </p:nvSpPr>
            <p:spPr>
              <a:xfrm>
                <a:off x="3233425" y="3608875"/>
                <a:ext cx="14900" cy="12600"/>
              </a:xfrm>
              <a:custGeom>
                <a:rect b="b" l="l" r="r" t="t"/>
                <a:pathLst>
                  <a:path extrusionOk="0" h="504" w="596">
                    <a:moveTo>
                      <a:pt x="255" y="1"/>
                    </a:moveTo>
                    <a:cubicBezTo>
                      <a:pt x="121" y="1"/>
                      <a:pt x="12" y="116"/>
                      <a:pt x="1" y="252"/>
                    </a:cubicBezTo>
                    <a:cubicBezTo>
                      <a:pt x="1" y="405"/>
                      <a:pt x="126" y="503"/>
                      <a:pt x="255" y="503"/>
                    </a:cubicBezTo>
                    <a:cubicBezTo>
                      <a:pt x="316" y="503"/>
                      <a:pt x="379" y="481"/>
                      <a:pt x="429" y="430"/>
                    </a:cubicBezTo>
                    <a:cubicBezTo>
                      <a:pt x="596" y="276"/>
                      <a:pt x="489" y="14"/>
                      <a:pt x="274" y="2"/>
                    </a:cubicBezTo>
                    <a:cubicBezTo>
                      <a:pt x="268" y="1"/>
                      <a:pt x="261" y="1"/>
                      <a:pt x="25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0" name="Google Shape;9020;p34"/>
              <p:cNvSpPr/>
              <p:nvPr/>
            </p:nvSpPr>
            <p:spPr>
              <a:xfrm>
                <a:off x="3660575" y="3771725"/>
                <a:ext cx="14900" cy="12775"/>
              </a:xfrm>
              <a:custGeom>
                <a:rect b="b" l="l" r="r" t="t"/>
                <a:pathLst>
                  <a:path extrusionOk="0" h="511" w="596">
                    <a:moveTo>
                      <a:pt x="262" y="0"/>
                    </a:moveTo>
                    <a:cubicBezTo>
                      <a:pt x="119" y="0"/>
                      <a:pt x="0" y="108"/>
                      <a:pt x="0" y="251"/>
                    </a:cubicBezTo>
                    <a:cubicBezTo>
                      <a:pt x="0" y="406"/>
                      <a:pt x="124" y="511"/>
                      <a:pt x="256" y="511"/>
                    </a:cubicBezTo>
                    <a:cubicBezTo>
                      <a:pt x="315" y="511"/>
                      <a:pt x="377" y="489"/>
                      <a:pt x="429" y="441"/>
                    </a:cubicBezTo>
                    <a:cubicBezTo>
                      <a:pt x="595" y="286"/>
                      <a:pt x="488" y="12"/>
                      <a:pt x="2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1" name="Google Shape;9021;p34"/>
              <p:cNvSpPr/>
              <p:nvPr/>
            </p:nvSpPr>
            <p:spPr>
              <a:xfrm>
                <a:off x="2879225" y="3022800"/>
                <a:ext cx="14900" cy="12800"/>
              </a:xfrm>
              <a:custGeom>
                <a:rect b="b" l="l" r="r" t="t"/>
                <a:pathLst>
                  <a:path extrusionOk="0" h="512" w="596">
                    <a:moveTo>
                      <a:pt x="253" y="1"/>
                    </a:moveTo>
                    <a:cubicBezTo>
                      <a:pt x="108" y="1"/>
                      <a:pt x="0" y="115"/>
                      <a:pt x="0" y="251"/>
                    </a:cubicBezTo>
                    <a:cubicBezTo>
                      <a:pt x="0" y="407"/>
                      <a:pt x="130" y="512"/>
                      <a:pt x="261" y="512"/>
                    </a:cubicBezTo>
                    <a:cubicBezTo>
                      <a:pt x="321" y="512"/>
                      <a:pt x="380" y="490"/>
                      <a:pt x="429" y="442"/>
                    </a:cubicBezTo>
                    <a:cubicBezTo>
                      <a:pt x="595" y="287"/>
                      <a:pt x="500" y="1"/>
                      <a:pt x="274" y="1"/>
                    </a:cubicBezTo>
                    <a:cubicBezTo>
                      <a:pt x="267" y="1"/>
                      <a:pt x="260" y="1"/>
                      <a:pt x="25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2" name="Google Shape;9022;p34"/>
              <p:cNvSpPr/>
              <p:nvPr/>
            </p:nvSpPr>
            <p:spPr>
              <a:xfrm>
                <a:off x="2879225" y="3450525"/>
                <a:ext cx="14900" cy="12825"/>
              </a:xfrm>
              <a:custGeom>
                <a:rect b="b" l="l" r="r" t="t"/>
                <a:pathLst>
                  <a:path extrusionOk="0" h="513" w="596">
                    <a:moveTo>
                      <a:pt x="253" y="1"/>
                    </a:moveTo>
                    <a:cubicBezTo>
                      <a:pt x="108" y="1"/>
                      <a:pt x="0" y="115"/>
                      <a:pt x="0" y="252"/>
                    </a:cubicBezTo>
                    <a:cubicBezTo>
                      <a:pt x="0" y="407"/>
                      <a:pt x="130" y="512"/>
                      <a:pt x="261" y="512"/>
                    </a:cubicBezTo>
                    <a:cubicBezTo>
                      <a:pt x="321" y="512"/>
                      <a:pt x="380" y="491"/>
                      <a:pt x="429" y="442"/>
                    </a:cubicBezTo>
                    <a:cubicBezTo>
                      <a:pt x="595" y="287"/>
                      <a:pt x="488" y="14"/>
                      <a:pt x="274" y="2"/>
                    </a:cubicBezTo>
                    <a:cubicBezTo>
                      <a:pt x="267" y="1"/>
                      <a:pt x="260" y="1"/>
                      <a:pt x="25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3" name="Google Shape;9023;p34"/>
              <p:cNvSpPr/>
              <p:nvPr/>
            </p:nvSpPr>
            <p:spPr>
              <a:xfrm>
                <a:off x="3305175" y="3364825"/>
                <a:ext cx="14900" cy="12850"/>
              </a:xfrm>
              <a:custGeom>
                <a:rect b="b" l="l" r="r" t="t"/>
                <a:pathLst>
                  <a:path extrusionOk="0" h="514" w="596">
                    <a:moveTo>
                      <a:pt x="274" y="1"/>
                    </a:moveTo>
                    <a:cubicBezTo>
                      <a:pt x="119" y="1"/>
                      <a:pt x="0" y="120"/>
                      <a:pt x="0" y="263"/>
                    </a:cubicBezTo>
                    <a:cubicBezTo>
                      <a:pt x="0" y="416"/>
                      <a:pt x="125" y="514"/>
                      <a:pt x="258" y="514"/>
                    </a:cubicBezTo>
                    <a:cubicBezTo>
                      <a:pt x="321" y="514"/>
                      <a:pt x="387" y="491"/>
                      <a:pt x="441" y="441"/>
                    </a:cubicBezTo>
                    <a:cubicBezTo>
                      <a:pt x="595" y="286"/>
                      <a:pt x="488" y="13"/>
                      <a:pt x="27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4" name="Google Shape;9024;p34"/>
              <p:cNvSpPr/>
              <p:nvPr/>
            </p:nvSpPr>
            <p:spPr>
              <a:xfrm>
                <a:off x="4574375" y="2764450"/>
                <a:ext cx="14900" cy="12800"/>
              </a:xfrm>
              <a:custGeom>
                <a:rect b="b" l="l" r="r" t="t"/>
                <a:pathLst>
                  <a:path extrusionOk="0" h="512" w="596">
                    <a:moveTo>
                      <a:pt x="262" y="1"/>
                    </a:moveTo>
                    <a:cubicBezTo>
                      <a:pt x="119" y="1"/>
                      <a:pt x="0" y="120"/>
                      <a:pt x="0" y="263"/>
                    </a:cubicBezTo>
                    <a:cubicBezTo>
                      <a:pt x="0" y="410"/>
                      <a:pt x="129" y="512"/>
                      <a:pt x="259" y="512"/>
                    </a:cubicBezTo>
                    <a:cubicBezTo>
                      <a:pt x="320" y="512"/>
                      <a:pt x="380" y="490"/>
                      <a:pt x="429" y="441"/>
                    </a:cubicBezTo>
                    <a:cubicBezTo>
                      <a:pt x="596" y="287"/>
                      <a:pt x="488" y="13"/>
                      <a:pt x="26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5" name="Google Shape;9025;p34"/>
              <p:cNvSpPr/>
              <p:nvPr/>
            </p:nvSpPr>
            <p:spPr>
              <a:xfrm>
                <a:off x="3424225" y="2839175"/>
                <a:ext cx="13425" cy="12825"/>
              </a:xfrm>
              <a:custGeom>
                <a:rect b="b" l="l" r="r" t="t"/>
                <a:pathLst>
                  <a:path extrusionOk="0" h="513" w="537">
                    <a:moveTo>
                      <a:pt x="262" y="0"/>
                    </a:moveTo>
                    <a:cubicBezTo>
                      <a:pt x="120" y="0"/>
                      <a:pt x="1" y="107"/>
                      <a:pt x="1" y="250"/>
                    </a:cubicBezTo>
                    <a:cubicBezTo>
                      <a:pt x="1" y="393"/>
                      <a:pt x="120" y="512"/>
                      <a:pt x="262" y="512"/>
                    </a:cubicBezTo>
                    <a:cubicBezTo>
                      <a:pt x="417" y="512"/>
                      <a:pt x="536" y="393"/>
                      <a:pt x="536" y="250"/>
                    </a:cubicBezTo>
                    <a:cubicBezTo>
                      <a:pt x="536" y="107"/>
                      <a:pt x="417" y="0"/>
                      <a:pt x="2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6" name="Google Shape;9026;p34"/>
              <p:cNvSpPr/>
              <p:nvPr/>
            </p:nvSpPr>
            <p:spPr>
              <a:xfrm>
                <a:off x="3175975" y="2653725"/>
                <a:ext cx="13425" cy="12525"/>
              </a:xfrm>
              <a:custGeom>
                <a:rect b="b" l="l" r="r" t="t"/>
                <a:pathLst>
                  <a:path extrusionOk="0" h="501" w="537">
                    <a:moveTo>
                      <a:pt x="263" y="1"/>
                    </a:moveTo>
                    <a:cubicBezTo>
                      <a:pt x="120" y="1"/>
                      <a:pt x="1" y="108"/>
                      <a:pt x="1" y="251"/>
                    </a:cubicBezTo>
                    <a:cubicBezTo>
                      <a:pt x="1" y="394"/>
                      <a:pt x="120" y="501"/>
                      <a:pt x="263" y="501"/>
                    </a:cubicBezTo>
                    <a:cubicBezTo>
                      <a:pt x="417" y="501"/>
                      <a:pt x="536" y="394"/>
                      <a:pt x="536" y="251"/>
                    </a:cubicBezTo>
                    <a:cubicBezTo>
                      <a:pt x="536" y="108"/>
                      <a:pt x="417" y="1"/>
                      <a:pt x="26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7" name="Google Shape;9027;p34"/>
              <p:cNvSpPr/>
              <p:nvPr/>
            </p:nvSpPr>
            <p:spPr>
              <a:xfrm>
                <a:off x="4679450" y="2461750"/>
                <a:ext cx="13400" cy="12825"/>
              </a:xfrm>
              <a:custGeom>
                <a:rect b="b" l="l" r="r" t="t"/>
                <a:pathLst>
                  <a:path extrusionOk="0" h="513" w="536">
                    <a:moveTo>
                      <a:pt x="262" y="0"/>
                    </a:moveTo>
                    <a:cubicBezTo>
                      <a:pt x="119" y="0"/>
                      <a:pt x="0" y="119"/>
                      <a:pt x="0" y="250"/>
                    </a:cubicBezTo>
                    <a:cubicBezTo>
                      <a:pt x="0" y="393"/>
                      <a:pt x="119" y="512"/>
                      <a:pt x="262" y="512"/>
                    </a:cubicBezTo>
                    <a:cubicBezTo>
                      <a:pt x="417" y="512"/>
                      <a:pt x="536" y="393"/>
                      <a:pt x="536" y="250"/>
                    </a:cubicBezTo>
                    <a:cubicBezTo>
                      <a:pt x="536" y="119"/>
                      <a:pt x="417" y="0"/>
                      <a:pt x="2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8" name="Google Shape;9028;p34"/>
              <p:cNvSpPr/>
              <p:nvPr/>
            </p:nvSpPr>
            <p:spPr>
              <a:xfrm>
                <a:off x="4420475" y="2324825"/>
                <a:ext cx="13425" cy="12525"/>
              </a:xfrm>
              <a:custGeom>
                <a:rect b="b" l="l" r="r" t="t"/>
                <a:pathLst>
                  <a:path extrusionOk="0" h="501" w="537">
                    <a:moveTo>
                      <a:pt x="263" y="0"/>
                    </a:moveTo>
                    <a:cubicBezTo>
                      <a:pt x="120" y="0"/>
                      <a:pt x="1" y="107"/>
                      <a:pt x="1" y="250"/>
                    </a:cubicBezTo>
                    <a:cubicBezTo>
                      <a:pt x="1" y="393"/>
                      <a:pt x="120" y="500"/>
                      <a:pt x="263" y="500"/>
                    </a:cubicBezTo>
                    <a:cubicBezTo>
                      <a:pt x="417" y="500"/>
                      <a:pt x="537" y="393"/>
                      <a:pt x="537" y="250"/>
                    </a:cubicBezTo>
                    <a:cubicBezTo>
                      <a:pt x="537" y="107"/>
                      <a:pt x="417" y="0"/>
                      <a:pt x="26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9" name="Google Shape;9029;p34"/>
              <p:cNvSpPr/>
              <p:nvPr/>
            </p:nvSpPr>
            <p:spPr>
              <a:xfrm>
                <a:off x="4200800" y="2052175"/>
                <a:ext cx="13425" cy="12825"/>
              </a:xfrm>
              <a:custGeom>
                <a:rect b="b" l="l" r="r" t="t"/>
                <a:pathLst>
                  <a:path extrusionOk="0" h="513" w="537">
                    <a:moveTo>
                      <a:pt x="263" y="0"/>
                    </a:moveTo>
                    <a:cubicBezTo>
                      <a:pt x="120" y="0"/>
                      <a:pt x="1" y="119"/>
                      <a:pt x="1" y="262"/>
                    </a:cubicBezTo>
                    <a:cubicBezTo>
                      <a:pt x="1" y="393"/>
                      <a:pt x="120" y="512"/>
                      <a:pt x="263" y="512"/>
                    </a:cubicBezTo>
                    <a:cubicBezTo>
                      <a:pt x="406" y="512"/>
                      <a:pt x="537" y="393"/>
                      <a:pt x="537" y="262"/>
                    </a:cubicBezTo>
                    <a:cubicBezTo>
                      <a:pt x="537" y="119"/>
                      <a:pt x="406" y="0"/>
                      <a:pt x="26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0" name="Google Shape;9030;p34"/>
              <p:cNvSpPr/>
              <p:nvPr/>
            </p:nvSpPr>
            <p:spPr>
              <a:xfrm>
                <a:off x="2892600" y="2091725"/>
                <a:ext cx="14925" cy="12825"/>
              </a:xfrm>
              <a:custGeom>
                <a:rect b="b" l="l" r="r" t="t"/>
                <a:pathLst>
                  <a:path extrusionOk="0" h="513" w="597">
                    <a:moveTo>
                      <a:pt x="243" y="1"/>
                    </a:moveTo>
                    <a:cubicBezTo>
                      <a:pt x="109" y="1"/>
                      <a:pt x="1" y="116"/>
                      <a:pt x="1" y="252"/>
                    </a:cubicBezTo>
                    <a:cubicBezTo>
                      <a:pt x="1" y="407"/>
                      <a:pt x="125" y="512"/>
                      <a:pt x="256" y="512"/>
                    </a:cubicBezTo>
                    <a:cubicBezTo>
                      <a:pt x="316" y="512"/>
                      <a:pt x="378" y="491"/>
                      <a:pt x="430" y="442"/>
                    </a:cubicBezTo>
                    <a:cubicBezTo>
                      <a:pt x="596" y="287"/>
                      <a:pt x="489" y="14"/>
                      <a:pt x="263" y="2"/>
                    </a:cubicBezTo>
                    <a:cubicBezTo>
                      <a:pt x="256" y="1"/>
                      <a:pt x="250" y="1"/>
                      <a:pt x="2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1" name="Google Shape;9031;p34"/>
              <p:cNvSpPr/>
              <p:nvPr/>
            </p:nvSpPr>
            <p:spPr>
              <a:xfrm>
                <a:off x="3100975" y="1773550"/>
                <a:ext cx="14600" cy="12800"/>
              </a:xfrm>
              <a:custGeom>
                <a:rect b="b" l="l" r="r" t="t"/>
                <a:pathLst>
                  <a:path extrusionOk="0" h="512" w="584">
                    <a:moveTo>
                      <a:pt x="262" y="1"/>
                    </a:moveTo>
                    <a:cubicBezTo>
                      <a:pt x="119" y="1"/>
                      <a:pt x="0" y="108"/>
                      <a:pt x="0" y="251"/>
                    </a:cubicBezTo>
                    <a:cubicBezTo>
                      <a:pt x="0" y="407"/>
                      <a:pt x="124" y="511"/>
                      <a:pt x="256" y="511"/>
                    </a:cubicBezTo>
                    <a:cubicBezTo>
                      <a:pt x="316" y="511"/>
                      <a:pt x="377" y="490"/>
                      <a:pt x="429" y="442"/>
                    </a:cubicBezTo>
                    <a:cubicBezTo>
                      <a:pt x="584" y="287"/>
                      <a:pt x="488" y="13"/>
                      <a:pt x="26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2" name="Google Shape;9032;p34"/>
              <p:cNvSpPr/>
              <p:nvPr/>
            </p:nvSpPr>
            <p:spPr>
              <a:xfrm>
                <a:off x="2931900" y="1586050"/>
                <a:ext cx="14600" cy="12775"/>
              </a:xfrm>
              <a:custGeom>
                <a:rect b="b" l="l" r="r" t="t"/>
                <a:pathLst>
                  <a:path extrusionOk="0" h="511" w="584">
                    <a:moveTo>
                      <a:pt x="263" y="0"/>
                    </a:moveTo>
                    <a:cubicBezTo>
                      <a:pt x="120" y="0"/>
                      <a:pt x="1" y="107"/>
                      <a:pt x="1" y="250"/>
                    </a:cubicBezTo>
                    <a:cubicBezTo>
                      <a:pt x="1" y="406"/>
                      <a:pt x="124" y="511"/>
                      <a:pt x="256" y="511"/>
                    </a:cubicBezTo>
                    <a:cubicBezTo>
                      <a:pt x="316" y="511"/>
                      <a:pt x="377" y="489"/>
                      <a:pt x="429" y="441"/>
                    </a:cubicBezTo>
                    <a:cubicBezTo>
                      <a:pt x="584" y="286"/>
                      <a:pt x="489" y="12"/>
                      <a:pt x="26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3" name="Google Shape;9033;p34"/>
              <p:cNvSpPr/>
              <p:nvPr/>
            </p:nvSpPr>
            <p:spPr>
              <a:xfrm>
                <a:off x="3553400" y="1378850"/>
                <a:ext cx="14925" cy="12800"/>
              </a:xfrm>
              <a:custGeom>
                <a:rect b="b" l="l" r="r" t="t"/>
                <a:pathLst>
                  <a:path extrusionOk="0" h="512" w="597">
                    <a:moveTo>
                      <a:pt x="243" y="1"/>
                    </a:moveTo>
                    <a:cubicBezTo>
                      <a:pt x="109" y="1"/>
                      <a:pt x="1" y="115"/>
                      <a:pt x="1" y="251"/>
                    </a:cubicBezTo>
                    <a:cubicBezTo>
                      <a:pt x="1" y="407"/>
                      <a:pt x="130" y="512"/>
                      <a:pt x="262" y="512"/>
                    </a:cubicBezTo>
                    <a:cubicBezTo>
                      <a:pt x="321" y="512"/>
                      <a:pt x="381" y="490"/>
                      <a:pt x="429" y="442"/>
                    </a:cubicBezTo>
                    <a:cubicBezTo>
                      <a:pt x="596" y="275"/>
                      <a:pt x="489" y="1"/>
                      <a:pt x="263" y="1"/>
                    </a:cubicBezTo>
                    <a:cubicBezTo>
                      <a:pt x="256" y="1"/>
                      <a:pt x="250" y="1"/>
                      <a:pt x="2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4" name="Google Shape;9034;p34"/>
              <p:cNvSpPr/>
              <p:nvPr/>
            </p:nvSpPr>
            <p:spPr>
              <a:xfrm>
                <a:off x="3559950" y="2535850"/>
                <a:ext cx="14925" cy="12800"/>
              </a:xfrm>
              <a:custGeom>
                <a:rect b="b" l="l" r="r" t="t"/>
                <a:pathLst>
                  <a:path extrusionOk="0" h="512" w="597">
                    <a:moveTo>
                      <a:pt x="275" y="1"/>
                    </a:moveTo>
                    <a:cubicBezTo>
                      <a:pt x="132" y="1"/>
                      <a:pt x="13" y="108"/>
                      <a:pt x="1" y="251"/>
                    </a:cubicBezTo>
                    <a:cubicBezTo>
                      <a:pt x="1" y="406"/>
                      <a:pt x="130" y="511"/>
                      <a:pt x="265" y="511"/>
                    </a:cubicBezTo>
                    <a:cubicBezTo>
                      <a:pt x="327" y="511"/>
                      <a:pt x="389" y="490"/>
                      <a:pt x="441" y="441"/>
                    </a:cubicBezTo>
                    <a:cubicBezTo>
                      <a:pt x="596" y="287"/>
                      <a:pt x="501" y="13"/>
                      <a:pt x="27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5" name="Google Shape;9035;p34"/>
              <p:cNvSpPr/>
              <p:nvPr/>
            </p:nvSpPr>
            <p:spPr>
              <a:xfrm>
                <a:off x="3821900" y="2024775"/>
                <a:ext cx="14900" cy="12575"/>
              </a:xfrm>
              <a:custGeom>
                <a:rect b="b" l="l" r="r" t="t"/>
                <a:pathLst>
                  <a:path extrusionOk="0" h="503" w="596">
                    <a:moveTo>
                      <a:pt x="253" y="0"/>
                    </a:moveTo>
                    <a:cubicBezTo>
                      <a:pt x="109" y="0"/>
                      <a:pt x="0" y="115"/>
                      <a:pt x="0" y="251"/>
                    </a:cubicBezTo>
                    <a:cubicBezTo>
                      <a:pt x="0" y="404"/>
                      <a:pt x="125" y="502"/>
                      <a:pt x="254" y="502"/>
                    </a:cubicBezTo>
                    <a:cubicBezTo>
                      <a:pt x="316" y="502"/>
                      <a:pt x="379" y="480"/>
                      <a:pt x="429" y="429"/>
                    </a:cubicBezTo>
                    <a:cubicBezTo>
                      <a:pt x="596" y="275"/>
                      <a:pt x="488" y="1"/>
                      <a:pt x="274" y="1"/>
                    </a:cubicBezTo>
                    <a:cubicBezTo>
                      <a:pt x="267" y="0"/>
                      <a:pt x="260" y="0"/>
                      <a:pt x="25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6" name="Google Shape;9036;p34"/>
              <p:cNvSpPr/>
              <p:nvPr/>
            </p:nvSpPr>
            <p:spPr>
              <a:xfrm>
                <a:off x="3681400" y="3347875"/>
                <a:ext cx="14900" cy="12850"/>
              </a:xfrm>
              <a:custGeom>
                <a:rect b="b" l="l" r="r" t="t"/>
                <a:pathLst>
                  <a:path extrusionOk="0" h="514" w="596">
                    <a:moveTo>
                      <a:pt x="262" y="0"/>
                    </a:moveTo>
                    <a:cubicBezTo>
                      <a:pt x="120" y="0"/>
                      <a:pt x="1" y="119"/>
                      <a:pt x="1" y="262"/>
                    </a:cubicBezTo>
                    <a:cubicBezTo>
                      <a:pt x="1" y="415"/>
                      <a:pt x="126" y="513"/>
                      <a:pt x="254" y="513"/>
                    </a:cubicBezTo>
                    <a:cubicBezTo>
                      <a:pt x="316" y="513"/>
                      <a:pt x="379" y="491"/>
                      <a:pt x="429" y="441"/>
                    </a:cubicBezTo>
                    <a:cubicBezTo>
                      <a:pt x="596" y="286"/>
                      <a:pt x="489" y="12"/>
                      <a:pt x="2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7" name="Google Shape;9037;p34"/>
              <p:cNvSpPr/>
              <p:nvPr/>
            </p:nvSpPr>
            <p:spPr>
              <a:xfrm>
                <a:off x="3958825" y="3324350"/>
                <a:ext cx="14900" cy="12800"/>
              </a:xfrm>
              <a:custGeom>
                <a:rect b="b" l="l" r="r" t="t"/>
                <a:pathLst>
                  <a:path extrusionOk="0" h="512" w="596">
                    <a:moveTo>
                      <a:pt x="262" y="0"/>
                    </a:moveTo>
                    <a:cubicBezTo>
                      <a:pt x="119" y="0"/>
                      <a:pt x="0" y="119"/>
                      <a:pt x="0" y="262"/>
                    </a:cubicBezTo>
                    <a:cubicBezTo>
                      <a:pt x="0" y="409"/>
                      <a:pt x="129" y="511"/>
                      <a:pt x="259" y="511"/>
                    </a:cubicBezTo>
                    <a:cubicBezTo>
                      <a:pt x="319" y="511"/>
                      <a:pt x="380" y="490"/>
                      <a:pt x="429" y="441"/>
                    </a:cubicBezTo>
                    <a:cubicBezTo>
                      <a:pt x="595" y="286"/>
                      <a:pt x="488" y="12"/>
                      <a:pt x="2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8" name="Google Shape;9038;p34"/>
              <p:cNvSpPr/>
              <p:nvPr/>
            </p:nvSpPr>
            <p:spPr>
              <a:xfrm>
                <a:off x="4214200" y="3088300"/>
                <a:ext cx="14625" cy="12800"/>
              </a:xfrm>
              <a:custGeom>
                <a:rect b="b" l="l" r="r" t="t"/>
                <a:pathLst>
                  <a:path extrusionOk="0" h="512" w="585">
                    <a:moveTo>
                      <a:pt x="263" y="1"/>
                    </a:moveTo>
                    <a:cubicBezTo>
                      <a:pt x="120" y="1"/>
                      <a:pt x="1" y="108"/>
                      <a:pt x="1" y="251"/>
                    </a:cubicBezTo>
                    <a:cubicBezTo>
                      <a:pt x="1" y="406"/>
                      <a:pt x="125" y="511"/>
                      <a:pt x="256" y="511"/>
                    </a:cubicBezTo>
                    <a:cubicBezTo>
                      <a:pt x="316" y="511"/>
                      <a:pt x="377" y="490"/>
                      <a:pt x="429" y="441"/>
                    </a:cubicBezTo>
                    <a:cubicBezTo>
                      <a:pt x="584" y="287"/>
                      <a:pt x="489" y="13"/>
                      <a:pt x="26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9" name="Google Shape;9039;p34"/>
              <p:cNvSpPr/>
              <p:nvPr/>
            </p:nvSpPr>
            <p:spPr>
              <a:xfrm>
                <a:off x="2329450" y="1421425"/>
                <a:ext cx="14600" cy="12800"/>
              </a:xfrm>
              <a:custGeom>
                <a:rect b="b" l="l" r="r" t="t"/>
                <a:pathLst>
                  <a:path extrusionOk="0" h="512" w="584">
                    <a:moveTo>
                      <a:pt x="262" y="1"/>
                    </a:moveTo>
                    <a:cubicBezTo>
                      <a:pt x="119" y="1"/>
                      <a:pt x="0" y="108"/>
                      <a:pt x="0" y="263"/>
                    </a:cubicBezTo>
                    <a:cubicBezTo>
                      <a:pt x="0" y="410"/>
                      <a:pt x="123" y="512"/>
                      <a:pt x="254" y="512"/>
                    </a:cubicBezTo>
                    <a:cubicBezTo>
                      <a:pt x="314" y="512"/>
                      <a:pt x="376" y="490"/>
                      <a:pt x="429" y="441"/>
                    </a:cubicBezTo>
                    <a:cubicBezTo>
                      <a:pt x="584" y="287"/>
                      <a:pt x="488" y="13"/>
                      <a:pt x="26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0" name="Google Shape;9040;p34"/>
              <p:cNvSpPr/>
              <p:nvPr/>
            </p:nvSpPr>
            <p:spPr>
              <a:xfrm>
                <a:off x="1648400" y="3363925"/>
                <a:ext cx="32175" cy="32475"/>
              </a:xfrm>
              <a:custGeom>
                <a:rect b="b" l="l" r="r" t="t"/>
                <a:pathLst>
                  <a:path extrusionOk="0" h="1299" w="1287">
                    <a:moveTo>
                      <a:pt x="489" y="1"/>
                    </a:moveTo>
                    <a:lnTo>
                      <a:pt x="489" y="501"/>
                    </a:lnTo>
                    <a:lnTo>
                      <a:pt x="1" y="656"/>
                    </a:lnTo>
                    <a:lnTo>
                      <a:pt x="489" y="811"/>
                    </a:lnTo>
                    <a:lnTo>
                      <a:pt x="489" y="1299"/>
                    </a:lnTo>
                    <a:lnTo>
                      <a:pt x="799" y="906"/>
                    </a:lnTo>
                    <a:lnTo>
                      <a:pt x="1287" y="1061"/>
                    </a:lnTo>
                    <a:lnTo>
                      <a:pt x="989" y="656"/>
                    </a:lnTo>
                    <a:lnTo>
                      <a:pt x="1287" y="251"/>
                    </a:lnTo>
                    <a:lnTo>
                      <a:pt x="799" y="406"/>
                    </a:lnTo>
                    <a:lnTo>
                      <a:pt x="48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1" name="Google Shape;9041;p34"/>
              <p:cNvSpPr/>
              <p:nvPr/>
            </p:nvSpPr>
            <p:spPr>
              <a:xfrm>
                <a:off x="1724025" y="3057950"/>
                <a:ext cx="32450" cy="32775"/>
              </a:xfrm>
              <a:custGeom>
                <a:rect b="b" l="l" r="r" t="t"/>
                <a:pathLst>
                  <a:path extrusionOk="0" h="1311" w="1298">
                    <a:moveTo>
                      <a:pt x="500" y="0"/>
                    </a:moveTo>
                    <a:lnTo>
                      <a:pt x="500" y="500"/>
                    </a:lnTo>
                    <a:lnTo>
                      <a:pt x="0" y="655"/>
                    </a:lnTo>
                    <a:lnTo>
                      <a:pt x="500" y="810"/>
                    </a:lnTo>
                    <a:lnTo>
                      <a:pt x="500" y="1310"/>
                    </a:lnTo>
                    <a:lnTo>
                      <a:pt x="810" y="905"/>
                    </a:lnTo>
                    <a:lnTo>
                      <a:pt x="1298" y="1060"/>
                    </a:lnTo>
                    <a:lnTo>
                      <a:pt x="988" y="655"/>
                    </a:lnTo>
                    <a:lnTo>
                      <a:pt x="1298" y="250"/>
                    </a:lnTo>
                    <a:lnTo>
                      <a:pt x="810" y="405"/>
                    </a:lnTo>
                    <a:lnTo>
                      <a:pt x="5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2" name="Google Shape;9042;p34"/>
              <p:cNvSpPr/>
              <p:nvPr/>
            </p:nvSpPr>
            <p:spPr>
              <a:xfrm>
                <a:off x="1903200" y="3678850"/>
                <a:ext cx="32175" cy="32475"/>
              </a:xfrm>
              <a:custGeom>
                <a:rect b="b" l="l" r="r" t="t"/>
                <a:pathLst>
                  <a:path extrusionOk="0" h="1299" w="1287">
                    <a:moveTo>
                      <a:pt x="489" y="1"/>
                    </a:moveTo>
                    <a:lnTo>
                      <a:pt x="489" y="501"/>
                    </a:lnTo>
                    <a:lnTo>
                      <a:pt x="1" y="656"/>
                    </a:lnTo>
                    <a:lnTo>
                      <a:pt x="489" y="810"/>
                    </a:lnTo>
                    <a:lnTo>
                      <a:pt x="489" y="1299"/>
                    </a:lnTo>
                    <a:lnTo>
                      <a:pt x="798" y="906"/>
                    </a:lnTo>
                    <a:lnTo>
                      <a:pt x="1286" y="1048"/>
                    </a:lnTo>
                    <a:lnTo>
                      <a:pt x="989" y="656"/>
                    </a:lnTo>
                    <a:lnTo>
                      <a:pt x="1286" y="251"/>
                    </a:lnTo>
                    <a:lnTo>
                      <a:pt x="798" y="406"/>
                    </a:lnTo>
                    <a:lnTo>
                      <a:pt x="48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3" name="Google Shape;9043;p34"/>
              <p:cNvSpPr/>
              <p:nvPr/>
            </p:nvSpPr>
            <p:spPr>
              <a:xfrm>
                <a:off x="1379325" y="3424650"/>
                <a:ext cx="7775" cy="6650"/>
              </a:xfrm>
              <a:custGeom>
                <a:rect b="b" l="l" r="r" t="t"/>
                <a:pathLst>
                  <a:path extrusionOk="0" h="266" w="311">
                    <a:moveTo>
                      <a:pt x="143" y="1"/>
                    </a:moveTo>
                    <a:cubicBezTo>
                      <a:pt x="72" y="1"/>
                      <a:pt x="1" y="60"/>
                      <a:pt x="1" y="132"/>
                    </a:cubicBezTo>
                    <a:cubicBezTo>
                      <a:pt x="1" y="213"/>
                      <a:pt x="66" y="266"/>
                      <a:pt x="135" y="266"/>
                    </a:cubicBezTo>
                    <a:cubicBezTo>
                      <a:pt x="167" y="266"/>
                      <a:pt x="200" y="254"/>
                      <a:pt x="227" y="227"/>
                    </a:cubicBezTo>
                    <a:cubicBezTo>
                      <a:pt x="310" y="144"/>
                      <a:pt x="251" y="13"/>
                      <a:pt x="1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4" name="Google Shape;9044;p34"/>
              <p:cNvSpPr/>
              <p:nvPr/>
            </p:nvSpPr>
            <p:spPr>
              <a:xfrm>
                <a:off x="1782650" y="3521700"/>
                <a:ext cx="7775" cy="6450"/>
              </a:xfrm>
              <a:custGeom>
                <a:rect b="b" l="l" r="r" t="t"/>
                <a:pathLst>
                  <a:path extrusionOk="0" h="258" w="311">
                    <a:moveTo>
                      <a:pt x="143" y="0"/>
                    </a:moveTo>
                    <a:cubicBezTo>
                      <a:pt x="60" y="0"/>
                      <a:pt x="1" y="48"/>
                      <a:pt x="1" y="131"/>
                    </a:cubicBezTo>
                    <a:cubicBezTo>
                      <a:pt x="1" y="206"/>
                      <a:pt x="70" y="258"/>
                      <a:pt x="141" y="258"/>
                    </a:cubicBezTo>
                    <a:cubicBezTo>
                      <a:pt x="171" y="258"/>
                      <a:pt x="202" y="248"/>
                      <a:pt x="227" y="226"/>
                    </a:cubicBezTo>
                    <a:cubicBezTo>
                      <a:pt x="310" y="143"/>
                      <a:pt x="251" y="0"/>
                      <a:pt x="14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5" name="Google Shape;9045;p34"/>
              <p:cNvSpPr/>
              <p:nvPr/>
            </p:nvSpPr>
            <p:spPr>
              <a:xfrm>
                <a:off x="1982375" y="3265125"/>
                <a:ext cx="7475" cy="6650"/>
              </a:xfrm>
              <a:custGeom>
                <a:rect b="b" l="l" r="r" t="t"/>
                <a:pathLst>
                  <a:path extrusionOk="0" h="266" w="299">
                    <a:moveTo>
                      <a:pt x="132" y="0"/>
                    </a:moveTo>
                    <a:cubicBezTo>
                      <a:pt x="60" y="0"/>
                      <a:pt x="1" y="60"/>
                      <a:pt x="1" y="131"/>
                    </a:cubicBezTo>
                    <a:cubicBezTo>
                      <a:pt x="1" y="212"/>
                      <a:pt x="61" y="265"/>
                      <a:pt x="126" y="265"/>
                    </a:cubicBezTo>
                    <a:cubicBezTo>
                      <a:pt x="156" y="265"/>
                      <a:pt x="188" y="253"/>
                      <a:pt x="215" y="226"/>
                    </a:cubicBezTo>
                    <a:cubicBezTo>
                      <a:pt x="298" y="143"/>
                      <a:pt x="251" y="0"/>
                      <a:pt x="13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6" name="Google Shape;9046;p34"/>
              <p:cNvSpPr/>
              <p:nvPr/>
            </p:nvSpPr>
            <p:spPr>
              <a:xfrm>
                <a:off x="1567150" y="3227300"/>
                <a:ext cx="7750" cy="6475"/>
              </a:xfrm>
              <a:custGeom>
                <a:rect b="b" l="l" r="r" t="t"/>
                <a:pathLst>
                  <a:path extrusionOk="0" h="259" w="310">
                    <a:moveTo>
                      <a:pt x="143" y="1"/>
                    </a:moveTo>
                    <a:cubicBezTo>
                      <a:pt x="72" y="1"/>
                      <a:pt x="0" y="61"/>
                      <a:pt x="0" y="132"/>
                    </a:cubicBezTo>
                    <a:cubicBezTo>
                      <a:pt x="0" y="207"/>
                      <a:pt x="70" y="258"/>
                      <a:pt x="140" y="258"/>
                    </a:cubicBezTo>
                    <a:cubicBezTo>
                      <a:pt x="171" y="258"/>
                      <a:pt x="201" y="249"/>
                      <a:pt x="227" y="227"/>
                    </a:cubicBezTo>
                    <a:cubicBezTo>
                      <a:pt x="310" y="144"/>
                      <a:pt x="250" y="1"/>
                      <a:pt x="1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7" name="Google Shape;9047;p34"/>
              <p:cNvSpPr/>
              <p:nvPr/>
            </p:nvSpPr>
            <p:spPr>
              <a:xfrm>
                <a:off x="1779375" y="3314800"/>
                <a:ext cx="14900" cy="12725"/>
              </a:xfrm>
              <a:custGeom>
                <a:rect b="b" l="l" r="r" t="t"/>
                <a:pathLst>
                  <a:path extrusionOk="0" h="509" w="596">
                    <a:moveTo>
                      <a:pt x="255" y="1"/>
                    </a:moveTo>
                    <a:cubicBezTo>
                      <a:pt x="121" y="1"/>
                      <a:pt x="12" y="115"/>
                      <a:pt x="1" y="251"/>
                    </a:cubicBezTo>
                    <a:cubicBezTo>
                      <a:pt x="1" y="404"/>
                      <a:pt x="125" y="508"/>
                      <a:pt x="258" y="508"/>
                    </a:cubicBezTo>
                    <a:cubicBezTo>
                      <a:pt x="322" y="508"/>
                      <a:pt x="387" y="484"/>
                      <a:pt x="441" y="430"/>
                    </a:cubicBezTo>
                    <a:cubicBezTo>
                      <a:pt x="596" y="275"/>
                      <a:pt x="501" y="1"/>
                      <a:pt x="274" y="1"/>
                    </a:cubicBezTo>
                    <a:cubicBezTo>
                      <a:pt x="268" y="1"/>
                      <a:pt x="261" y="1"/>
                      <a:pt x="25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8" name="Google Shape;9048;p34"/>
              <p:cNvSpPr/>
              <p:nvPr/>
            </p:nvSpPr>
            <p:spPr>
              <a:xfrm>
                <a:off x="1654350" y="4108075"/>
                <a:ext cx="32175" cy="32475"/>
              </a:xfrm>
              <a:custGeom>
                <a:rect b="b" l="l" r="r" t="t"/>
                <a:pathLst>
                  <a:path extrusionOk="0" h="1299" w="1287">
                    <a:moveTo>
                      <a:pt x="489" y="1"/>
                    </a:moveTo>
                    <a:lnTo>
                      <a:pt x="489" y="489"/>
                    </a:lnTo>
                    <a:lnTo>
                      <a:pt x="1" y="643"/>
                    </a:lnTo>
                    <a:lnTo>
                      <a:pt x="489" y="798"/>
                    </a:lnTo>
                    <a:lnTo>
                      <a:pt x="489" y="1298"/>
                    </a:lnTo>
                    <a:lnTo>
                      <a:pt x="799" y="893"/>
                    </a:lnTo>
                    <a:lnTo>
                      <a:pt x="1287" y="1048"/>
                    </a:lnTo>
                    <a:lnTo>
                      <a:pt x="989" y="643"/>
                    </a:lnTo>
                    <a:lnTo>
                      <a:pt x="1287" y="251"/>
                    </a:lnTo>
                    <a:lnTo>
                      <a:pt x="799" y="393"/>
                    </a:lnTo>
                    <a:lnTo>
                      <a:pt x="48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9" name="Google Shape;9049;p34"/>
              <p:cNvSpPr/>
              <p:nvPr/>
            </p:nvSpPr>
            <p:spPr>
              <a:xfrm>
                <a:off x="1129400" y="3853850"/>
                <a:ext cx="9350" cy="6600"/>
              </a:xfrm>
              <a:custGeom>
                <a:rect b="b" l="l" r="r" t="t"/>
                <a:pathLst>
                  <a:path extrusionOk="0" h="264" w="374">
                    <a:moveTo>
                      <a:pt x="166" y="0"/>
                    </a:moveTo>
                    <a:cubicBezTo>
                      <a:pt x="0" y="0"/>
                      <a:pt x="3" y="264"/>
                      <a:pt x="176" y="264"/>
                    </a:cubicBezTo>
                    <a:cubicBezTo>
                      <a:pt x="179" y="264"/>
                      <a:pt x="183" y="264"/>
                      <a:pt x="187" y="264"/>
                    </a:cubicBezTo>
                    <a:cubicBezTo>
                      <a:pt x="191" y="264"/>
                      <a:pt x="194" y="264"/>
                      <a:pt x="198" y="264"/>
                    </a:cubicBezTo>
                    <a:cubicBezTo>
                      <a:pt x="370" y="264"/>
                      <a:pt x="374" y="0"/>
                      <a:pt x="208" y="0"/>
                    </a:cubicBezTo>
                    <a:cubicBezTo>
                      <a:pt x="201" y="0"/>
                      <a:pt x="194" y="1"/>
                      <a:pt x="187" y="2"/>
                    </a:cubicBezTo>
                    <a:cubicBezTo>
                      <a:pt x="179" y="1"/>
                      <a:pt x="172" y="0"/>
                      <a:pt x="16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0" name="Google Shape;9050;p34"/>
              <p:cNvSpPr/>
              <p:nvPr/>
            </p:nvSpPr>
            <p:spPr>
              <a:xfrm>
                <a:off x="1533800" y="3950625"/>
                <a:ext cx="7775" cy="6650"/>
              </a:xfrm>
              <a:custGeom>
                <a:rect b="b" l="l" r="r" t="t"/>
                <a:pathLst>
                  <a:path extrusionOk="0" h="266" w="311">
                    <a:moveTo>
                      <a:pt x="144" y="0"/>
                    </a:moveTo>
                    <a:cubicBezTo>
                      <a:pt x="72" y="0"/>
                      <a:pt x="13" y="60"/>
                      <a:pt x="1" y="131"/>
                    </a:cubicBezTo>
                    <a:cubicBezTo>
                      <a:pt x="1" y="212"/>
                      <a:pt x="67" y="265"/>
                      <a:pt x="135" y="265"/>
                    </a:cubicBezTo>
                    <a:cubicBezTo>
                      <a:pt x="167" y="265"/>
                      <a:pt x="200" y="253"/>
                      <a:pt x="227" y="226"/>
                    </a:cubicBezTo>
                    <a:cubicBezTo>
                      <a:pt x="310" y="143"/>
                      <a:pt x="251" y="12"/>
                      <a:pt x="14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1" name="Google Shape;9051;p34"/>
              <p:cNvSpPr/>
              <p:nvPr/>
            </p:nvSpPr>
            <p:spPr>
              <a:xfrm>
                <a:off x="1733550" y="3694025"/>
                <a:ext cx="7450" cy="6675"/>
              </a:xfrm>
              <a:custGeom>
                <a:rect b="b" l="l" r="r" t="t"/>
                <a:pathLst>
                  <a:path extrusionOk="0" h="267" w="298">
                    <a:moveTo>
                      <a:pt x="131" y="1"/>
                    </a:moveTo>
                    <a:cubicBezTo>
                      <a:pt x="60" y="1"/>
                      <a:pt x="0" y="60"/>
                      <a:pt x="0" y="132"/>
                    </a:cubicBezTo>
                    <a:cubicBezTo>
                      <a:pt x="0" y="213"/>
                      <a:pt x="60" y="266"/>
                      <a:pt x="125" y="266"/>
                    </a:cubicBezTo>
                    <a:cubicBezTo>
                      <a:pt x="156" y="266"/>
                      <a:pt x="187" y="254"/>
                      <a:pt x="214" y="227"/>
                    </a:cubicBezTo>
                    <a:cubicBezTo>
                      <a:pt x="298" y="144"/>
                      <a:pt x="250" y="13"/>
                      <a:pt x="13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2" name="Google Shape;9052;p34"/>
              <p:cNvSpPr/>
              <p:nvPr/>
            </p:nvSpPr>
            <p:spPr>
              <a:xfrm>
                <a:off x="1318300" y="3656225"/>
                <a:ext cx="7775" cy="6650"/>
              </a:xfrm>
              <a:custGeom>
                <a:rect b="b" l="l" r="r" t="t"/>
                <a:pathLst>
                  <a:path extrusionOk="0" h="266" w="311">
                    <a:moveTo>
                      <a:pt x="144" y="1"/>
                    </a:moveTo>
                    <a:cubicBezTo>
                      <a:pt x="72" y="1"/>
                      <a:pt x="13" y="60"/>
                      <a:pt x="1" y="132"/>
                    </a:cubicBezTo>
                    <a:cubicBezTo>
                      <a:pt x="1" y="213"/>
                      <a:pt x="66" y="266"/>
                      <a:pt x="135" y="266"/>
                    </a:cubicBezTo>
                    <a:cubicBezTo>
                      <a:pt x="167" y="266"/>
                      <a:pt x="200" y="254"/>
                      <a:pt x="227" y="227"/>
                    </a:cubicBezTo>
                    <a:cubicBezTo>
                      <a:pt x="310" y="144"/>
                      <a:pt x="251" y="13"/>
                      <a:pt x="14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3" name="Google Shape;9053;p34"/>
              <p:cNvSpPr/>
              <p:nvPr/>
            </p:nvSpPr>
            <p:spPr>
              <a:xfrm>
                <a:off x="1530525" y="3743750"/>
                <a:ext cx="14925" cy="12800"/>
              </a:xfrm>
              <a:custGeom>
                <a:rect b="b" l="l" r="r" t="t"/>
                <a:pathLst>
                  <a:path extrusionOk="0" h="512" w="597">
                    <a:moveTo>
                      <a:pt x="275" y="0"/>
                    </a:moveTo>
                    <a:cubicBezTo>
                      <a:pt x="132" y="0"/>
                      <a:pt x="13" y="107"/>
                      <a:pt x="1" y="262"/>
                    </a:cubicBezTo>
                    <a:cubicBezTo>
                      <a:pt x="1" y="409"/>
                      <a:pt x="129" y="511"/>
                      <a:pt x="264" y="511"/>
                    </a:cubicBezTo>
                    <a:cubicBezTo>
                      <a:pt x="326" y="511"/>
                      <a:pt x="389" y="490"/>
                      <a:pt x="441" y="441"/>
                    </a:cubicBezTo>
                    <a:cubicBezTo>
                      <a:pt x="596" y="286"/>
                      <a:pt x="501" y="12"/>
                      <a:pt x="27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4" name="Google Shape;9054;p34"/>
              <p:cNvSpPr/>
              <p:nvPr/>
            </p:nvSpPr>
            <p:spPr>
              <a:xfrm>
                <a:off x="844725" y="3330900"/>
                <a:ext cx="31875" cy="33650"/>
              </a:xfrm>
              <a:custGeom>
                <a:rect b="b" l="l" r="r" t="t"/>
                <a:pathLst>
                  <a:path extrusionOk="0" h="1346" w="1275">
                    <a:moveTo>
                      <a:pt x="727" y="0"/>
                    </a:moveTo>
                    <a:lnTo>
                      <a:pt x="489" y="453"/>
                    </a:lnTo>
                    <a:lnTo>
                      <a:pt x="1" y="358"/>
                    </a:lnTo>
                    <a:lnTo>
                      <a:pt x="334" y="739"/>
                    </a:lnTo>
                    <a:lnTo>
                      <a:pt x="84" y="1191"/>
                    </a:lnTo>
                    <a:lnTo>
                      <a:pt x="84" y="1191"/>
                    </a:lnTo>
                    <a:lnTo>
                      <a:pt x="537" y="965"/>
                    </a:lnTo>
                    <a:lnTo>
                      <a:pt x="870" y="1346"/>
                    </a:lnTo>
                    <a:lnTo>
                      <a:pt x="822" y="834"/>
                    </a:lnTo>
                    <a:lnTo>
                      <a:pt x="1275" y="608"/>
                    </a:lnTo>
                    <a:lnTo>
                      <a:pt x="787" y="512"/>
                    </a:lnTo>
                    <a:lnTo>
                      <a:pt x="72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5" name="Google Shape;9055;p34"/>
              <p:cNvSpPr/>
              <p:nvPr/>
            </p:nvSpPr>
            <p:spPr>
              <a:xfrm>
                <a:off x="1221925" y="2868625"/>
                <a:ext cx="7700" cy="6600"/>
              </a:xfrm>
              <a:custGeom>
                <a:rect b="b" l="l" r="r" t="t"/>
                <a:pathLst>
                  <a:path extrusionOk="0" h="264" w="308">
                    <a:moveTo>
                      <a:pt x="174" y="0"/>
                    </a:moveTo>
                    <a:cubicBezTo>
                      <a:pt x="74" y="0"/>
                      <a:pt x="1" y="113"/>
                      <a:pt x="58" y="203"/>
                    </a:cubicBezTo>
                    <a:cubicBezTo>
                      <a:pt x="83" y="244"/>
                      <a:pt x="124" y="263"/>
                      <a:pt x="164" y="263"/>
                    </a:cubicBezTo>
                    <a:cubicBezTo>
                      <a:pt x="218" y="263"/>
                      <a:pt x="270" y="229"/>
                      <a:pt x="284" y="168"/>
                    </a:cubicBezTo>
                    <a:cubicBezTo>
                      <a:pt x="308" y="96"/>
                      <a:pt x="260" y="25"/>
                      <a:pt x="189" y="1"/>
                    </a:cubicBezTo>
                    <a:cubicBezTo>
                      <a:pt x="184" y="0"/>
                      <a:pt x="179" y="0"/>
                      <a:pt x="17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6" name="Google Shape;9056;p34"/>
              <p:cNvSpPr/>
              <p:nvPr/>
            </p:nvSpPr>
            <p:spPr>
              <a:xfrm>
                <a:off x="1048500" y="3245700"/>
                <a:ext cx="7900" cy="6350"/>
              </a:xfrm>
              <a:custGeom>
                <a:rect b="b" l="l" r="r" t="t"/>
                <a:pathLst>
                  <a:path extrusionOk="0" h="254" w="316">
                    <a:moveTo>
                      <a:pt x="166" y="0"/>
                    </a:moveTo>
                    <a:cubicBezTo>
                      <a:pt x="64" y="0"/>
                      <a:pt x="0" y="107"/>
                      <a:pt x="65" y="194"/>
                    </a:cubicBezTo>
                    <a:cubicBezTo>
                      <a:pt x="91" y="234"/>
                      <a:pt x="131" y="253"/>
                      <a:pt x="171" y="253"/>
                    </a:cubicBezTo>
                    <a:cubicBezTo>
                      <a:pt x="225" y="253"/>
                      <a:pt x="278" y="219"/>
                      <a:pt x="291" y="158"/>
                    </a:cubicBezTo>
                    <a:cubicBezTo>
                      <a:pt x="315" y="87"/>
                      <a:pt x="268" y="15"/>
                      <a:pt x="196" y="3"/>
                    </a:cubicBezTo>
                    <a:cubicBezTo>
                      <a:pt x="186" y="1"/>
                      <a:pt x="176" y="0"/>
                      <a:pt x="16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7" name="Google Shape;9057;p34"/>
              <p:cNvSpPr/>
              <p:nvPr/>
            </p:nvSpPr>
            <p:spPr>
              <a:xfrm>
                <a:off x="1261325" y="3491250"/>
                <a:ext cx="7900" cy="6350"/>
              </a:xfrm>
              <a:custGeom>
                <a:rect b="b" l="l" r="r" t="t"/>
                <a:pathLst>
                  <a:path extrusionOk="0" h="254" w="316">
                    <a:moveTo>
                      <a:pt x="166" y="1"/>
                    </a:moveTo>
                    <a:cubicBezTo>
                      <a:pt x="64" y="1"/>
                      <a:pt x="0" y="107"/>
                      <a:pt x="65" y="194"/>
                    </a:cubicBezTo>
                    <a:cubicBezTo>
                      <a:pt x="91" y="235"/>
                      <a:pt x="131" y="254"/>
                      <a:pt x="172" y="254"/>
                    </a:cubicBezTo>
                    <a:cubicBezTo>
                      <a:pt x="227" y="254"/>
                      <a:pt x="283" y="220"/>
                      <a:pt x="303" y="159"/>
                    </a:cubicBezTo>
                    <a:cubicBezTo>
                      <a:pt x="315" y="87"/>
                      <a:pt x="268" y="16"/>
                      <a:pt x="196" y="4"/>
                    </a:cubicBezTo>
                    <a:cubicBezTo>
                      <a:pt x="186" y="2"/>
                      <a:pt x="176" y="1"/>
                      <a:pt x="16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8" name="Google Shape;9058;p34"/>
              <p:cNvSpPr/>
              <p:nvPr/>
            </p:nvSpPr>
            <p:spPr>
              <a:xfrm>
                <a:off x="1378425" y="3091225"/>
                <a:ext cx="8525" cy="6925"/>
              </a:xfrm>
              <a:custGeom>
                <a:rect b="b" l="l" r="r" t="t"/>
                <a:pathLst>
                  <a:path extrusionOk="0" h="277" w="341">
                    <a:moveTo>
                      <a:pt x="186" y="0"/>
                    </a:moveTo>
                    <a:cubicBezTo>
                      <a:pt x="159" y="0"/>
                      <a:pt x="132" y="9"/>
                      <a:pt x="108" y="27"/>
                    </a:cubicBezTo>
                    <a:cubicBezTo>
                      <a:pt x="1" y="98"/>
                      <a:pt x="48" y="253"/>
                      <a:pt x="179" y="277"/>
                    </a:cubicBezTo>
                    <a:cubicBezTo>
                      <a:pt x="239" y="277"/>
                      <a:pt x="310" y="229"/>
                      <a:pt x="322" y="170"/>
                    </a:cubicBezTo>
                    <a:cubicBezTo>
                      <a:pt x="340" y="72"/>
                      <a:pt x="265" y="0"/>
                      <a:pt x="18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9" name="Google Shape;9059;p34"/>
              <p:cNvSpPr/>
              <p:nvPr/>
            </p:nvSpPr>
            <p:spPr>
              <a:xfrm>
                <a:off x="1244750" y="3281925"/>
                <a:ext cx="14950" cy="12700"/>
              </a:xfrm>
              <a:custGeom>
                <a:rect b="b" l="l" r="r" t="t"/>
                <a:pathLst>
                  <a:path extrusionOk="0" h="508" w="598">
                    <a:moveTo>
                      <a:pt x="313" y="1"/>
                    </a:moveTo>
                    <a:cubicBezTo>
                      <a:pt x="120" y="1"/>
                      <a:pt x="0" y="214"/>
                      <a:pt x="109" y="388"/>
                    </a:cubicBezTo>
                    <a:cubicBezTo>
                      <a:pt x="160" y="469"/>
                      <a:pt x="241" y="507"/>
                      <a:pt x="321" y="507"/>
                    </a:cubicBezTo>
                    <a:cubicBezTo>
                      <a:pt x="429" y="507"/>
                      <a:pt x="534" y="439"/>
                      <a:pt x="562" y="316"/>
                    </a:cubicBezTo>
                    <a:cubicBezTo>
                      <a:pt x="597" y="173"/>
                      <a:pt x="502" y="31"/>
                      <a:pt x="371" y="7"/>
                    </a:cubicBezTo>
                    <a:cubicBezTo>
                      <a:pt x="351" y="3"/>
                      <a:pt x="332" y="1"/>
                      <a:pt x="31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9060" name="Google Shape;9060;p34"/>
          <p:cNvSpPr txBox="1"/>
          <p:nvPr>
            <p:ph type="title"/>
          </p:nvPr>
        </p:nvSpPr>
        <p:spPr>
          <a:xfrm>
            <a:off x="758775" y="384166"/>
            <a:ext cx="7626300" cy="572700"/>
          </a:xfrm>
          <a:prstGeom prst="rect">
            <a:avLst/>
          </a:prstGeom>
        </p:spPr>
        <p:txBody>
          <a:bodyPr anchorCtr="0" anchor="ctr" bIns="91425" lIns="91425" spcFirstLastPara="1" rIns="91425" wrap="square" tIns="91425">
            <a:noAutofit/>
          </a:bodyPr>
          <a:lstStyle>
            <a:lvl1pPr lvl="0" rtl="0">
              <a:spcBef>
                <a:spcPts val="0"/>
              </a:spcBef>
              <a:spcAft>
                <a:spcPts val="0"/>
              </a:spcAft>
              <a:buSzPts val="3400"/>
              <a:buNone/>
              <a:defRPr>
                <a:solidFill>
                  <a:schemeClr val="accent6"/>
                </a:solidFill>
              </a:defRPr>
            </a:lvl1pPr>
            <a:lvl2pPr lvl="1" rtl="0">
              <a:spcBef>
                <a:spcPts val="0"/>
              </a:spcBef>
              <a:spcAft>
                <a:spcPts val="0"/>
              </a:spcAft>
              <a:buSzPts val="3400"/>
              <a:buNone/>
              <a:defRPr/>
            </a:lvl2pPr>
            <a:lvl3pPr lvl="2" rtl="0">
              <a:spcBef>
                <a:spcPts val="0"/>
              </a:spcBef>
              <a:spcAft>
                <a:spcPts val="0"/>
              </a:spcAft>
              <a:buSzPts val="3400"/>
              <a:buNone/>
              <a:defRPr/>
            </a:lvl3pPr>
            <a:lvl4pPr lvl="3" rtl="0">
              <a:spcBef>
                <a:spcPts val="0"/>
              </a:spcBef>
              <a:spcAft>
                <a:spcPts val="0"/>
              </a:spcAft>
              <a:buSzPts val="3400"/>
              <a:buNone/>
              <a:defRPr/>
            </a:lvl4pPr>
            <a:lvl5pPr lvl="4" rtl="0">
              <a:spcBef>
                <a:spcPts val="0"/>
              </a:spcBef>
              <a:spcAft>
                <a:spcPts val="0"/>
              </a:spcAft>
              <a:buSzPts val="3400"/>
              <a:buNone/>
              <a:defRPr/>
            </a:lvl5pPr>
            <a:lvl6pPr lvl="5" rtl="0">
              <a:spcBef>
                <a:spcPts val="0"/>
              </a:spcBef>
              <a:spcAft>
                <a:spcPts val="0"/>
              </a:spcAft>
              <a:buSzPts val="3400"/>
              <a:buNone/>
              <a:defRPr/>
            </a:lvl6pPr>
            <a:lvl7pPr lvl="6" rtl="0">
              <a:spcBef>
                <a:spcPts val="0"/>
              </a:spcBef>
              <a:spcAft>
                <a:spcPts val="0"/>
              </a:spcAft>
              <a:buSzPts val="3400"/>
              <a:buNone/>
              <a:defRPr/>
            </a:lvl7pPr>
            <a:lvl8pPr lvl="7" rtl="0">
              <a:spcBef>
                <a:spcPts val="0"/>
              </a:spcBef>
              <a:spcAft>
                <a:spcPts val="0"/>
              </a:spcAft>
              <a:buSzPts val="3400"/>
              <a:buNone/>
              <a:defRPr/>
            </a:lvl8pPr>
            <a:lvl9pPr lvl="8" rtl="0">
              <a:spcBef>
                <a:spcPts val="0"/>
              </a:spcBef>
              <a:spcAft>
                <a:spcPts val="0"/>
              </a:spcAft>
              <a:buSzPts val="3400"/>
              <a:buNone/>
              <a:defRPr/>
            </a:lvl9pPr>
          </a:lstStyle>
          <a:p/>
        </p:txBody>
      </p:sp>
      <p:sp>
        <p:nvSpPr>
          <p:cNvPr id="9061" name="Google Shape;9061;p34"/>
          <p:cNvSpPr txBox="1"/>
          <p:nvPr>
            <p:ph idx="2" type="title"/>
          </p:nvPr>
        </p:nvSpPr>
        <p:spPr>
          <a:xfrm>
            <a:off x="4763969" y="2936050"/>
            <a:ext cx="2365200" cy="572700"/>
          </a:xfrm>
          <a:prstGeom prst="rect">
            <a:avLst/>
          </a:prstGeom>
        </p:spPr>
        <p:txBody>
          <a:bodyPr anchorCtr="0" anchor="b" bIns="91425" lIns="91425" spcFirstLastPara="1" rIns="91425" wrap="square" tIns="91425">
            <a:noAutofit/>
          </a:bodyPr>
          <a:lstStyle>
            <a:lvl1pPr lvl="0" rtl="0">
              <a:spcBef>
                <a:spcPts val="0"/>
              </a:spcBef>
              <a:spcAft>
                <a:spcPts val="0"/>
              </a:spcAft>
              <a:buSzPts val="2300"/>
              <a:buNone/>
              <a:defRPr b="1" sz="2500">
                <a:solidFill>
                  <a:schemeClr val="accent6"/>
                </a:solidFill>
              </a:defRPr>
            </a:lvl1pPr>
            <a:lvl2pPr lvl="1" rtl="0">
              <a:spcBef>
                <a:spcPts val="0"/>
              </a:spcBef>
              <a:spcAft>
                <a:spcPts val="0"/>
              </a:spcAft>
              <a:buSzPts val="2300"/>
              <a:buNone/>
              <a:defRPr sz="2300"/>
            </a:lvl2pPr>
            <a:lvl3pPr lvl="2" rtl="0">
              <a:spcBef>
                <a:spcPts val="0"/>
              </a:spcBef>
              <a:spcAft>
                <a:spcPts val="0"/>
              </a:spcAft>
              <a:buSzPts val="2300"/>
              <a:buNone/>
              <a:defRPr sz="2300"/>
            </a:lvl3pPr>
            <a:lvl4pPr lvl="3" rtl="0">
              <a:spcBef>
                <a:spcPts val="0"/>
              </a:spcBef>
              <a:spcAft>
                <a:spcPts val="0"/>
              </a:spcAft>
              <a:buSzPts val="2300"/>
              <a:buNone/>
              <a:defRPr sz="2300"/>
            </a:lvl4pPr>
            <a:lvl5pPr lvl="4" rtl="0">
              <a:spcBef>
                <a:spcPts val="0"/>
              </a:spcBef>
              <a:spcAft>
                <a:spcPts val="0"/>
              </a:spcAft>
              <a:buSzPts val="2300"/>
              <a:buNone/>
              <a:defRPr sz="2300"/>
            </a:lvl5pPr>
            <a:lvl6pPr lvl="5" rtl="0">
              <a:spcBef>
                <a:spcPts val="0"/>
              </a:spcBef>
              <a:spcAft>
                <a:spcPts val="0"/>
              </a:spcAft>
              <a:buSzPts val="2300"/>
              <a:buNone/>
              <a:defRPr sz="2300"/>
            </a:lvl6pPr>
            <a:lvl7pPr lvl="6" rtl="0">
              <a:spcBef>
                <a:spcPts val="0"/>
              </a:spcBef>
              <a:spcAft>
                <a:spcPts val="0"/>
              </a:spcAft>
              <a:buSzPts val="2300"/>
              <a:buNone/>
              <a:defRPr sz="2300"/>
            </a:lvl7pPr>
            <a:lvl8pPr lvl="7" rtl="0">
              <a:spcBef>
                <a:spcPts val="0"/>
              </a:spcBef>
              <a:spcAft>
                <a:spcPts val="0"/>
              </a:spcAft>
              <a:buSzPts val="2300"/>
              <a:buNone/>
              <a:defRPr sz="2300"/>
            </a:lvl8pPr>
            <a:lvl9pPr lvl="8" rtl="0">
              <a:spcBef>
                <a:spcPts val="0"/>
              </a:spcBef>
              <a:spcAft>
                <a:spcPts val="0"/>
              </a:spcAft>
              <a:buSzPts val="2300"/>
              <a:buNone/>
              <a:defRPr sz="2300"/>
            </a:lvl9pPr>
          </a:lstStyle>
          <a:p/>
        </p:txBody>
      </p:sp>
      <p:sp>
        <p:nvSpPr>
          <p:cNvPr id="9062" name="Google Shape;9062;p34"/>
          <p:cNvSpPr txBox="1"/>
          <p:nvPr>
            <p:ph idx="3" type="title"/>
          </p:nvPr>
        </p:nvSpPr>
        <p:spPr>
          <a:xfrm>
            <a:off x="4763966" y="3400919"/>
            <a:ext cx="2365200" cy="965400"/>
          </a:xfrm>
          <a:prstGeom prst="rect">
            <a:avLst/>
          </a:prstGeom>
        </p:spPr>
        <p:txBody>
          <a:bodyPr anchorCtr="0" anchor="t" bIns="91425" lIns="91425" spcFirstLastPara="1" rIns="91425" wrap="square" tIns="91425">
            <a:noAutofit/>
          </a:bodyPr>
          <a:lstStyle>
            <a:lvl1pPr lvl="0" rtl="0">
              <a:spcBef>
                <a:spcPts val="0"/>
              </a:spcBef>
              <a:spcAft>
                <a:spcPts val="0"/>
              </a:spcAft>
              <a:buClr>
                <a:schemeClr val="lt2"/>
              </a:buClr>
              <a:buSzPts val="1600"/>
              <a:buFont typeface="Exo 2"/>
              <a:buNone/>
              <a:defRPr b="0" sz="1600">
                <a:solidFill>
                  <a:schemeClr val="lt2"/>
                </a:solidFill>
                <a:latin typeface="Cairo"/>
                <a:ea typeface="Cairo"/>
                <a:cs typeface="Cairo"/>
                <a:sym typeface="Cairo"/>
              </a:defRPr>
            </a:lvl1pPr>
            <a:lvl2pPr lvl="1" rtl="0">
              <a:spcBef>
                <a:spcPts val="0"/>
              </a:spcBef>
              <a:spcAft>
                <a:spcPts val="0"/>
              </a:spcAft>
              <a:buClr>
                <a:schemeClr val="lt2"/>
              </a:buClr>
              <a:buSzPts val="1600"/>
              <a:buFont typeface="Exo 2"/>
              <a:buNone/>
              <a:defRPr sz="1600">
                <a:solidFill>
                  <a:schemeClr val="lt2"/>
                </a:solidFill>
                <a:latin typeface="Exo 2"/>
                <a:ea typeface="Exo 2"/>
                <a:cs typeface="Exo 2"/>
                <a:sym typeface="Exo 2"/>
              </a:defRPr>
            </a:lvl2pPr>
            <a:lvl3pPr lvl="2" rtl="0">
              <a:spcBef>
                <a:spcPts val="0"/>
              </a:spcBef>
              <a:spcAft>
                <a:spcPts val="0"/>
              </a:spcAft>
              <a:buClr>
                <a:schemeClr val="lt2"/>
              </a:buClr>
              <a:buSzPts val="1600"/>
              <a:buFont typeface="Exo 2"/>
              <a:buNone/>
              <a:defRPr sz="1600">
                <a:solidFill>
                  <a:schemeClr val="lt2"/>
                </a:solidFill>
                <a:latin typeface="Exo 2"/>
                <a:ea typeface="Exo 2"/>
                <a:cs typeface="Exo 2"/>
                <a:sym typeface="Exo 2"/>
              </a:defRPr>
            </a:lvl3pPr>
            <a:lvl4pPr lvl="3" rtl="0">
              <a:spcBef>
                <a:spcPts val="0"/>
              </a:spcBef>
              <a:spcAft>
                <a:spcPts val="0"/>
              </a:spcAft>
              <a:buClr>
                <a:schemeClr val="lt2"/>
              </a:buClr>
              <a:buSzPts val="1600"/>
              <a:buFont typeface="Exo 2"/>
              <a:buNone/>
              <a:defRPr sz="1600">
                <a:solidFill>
                  <a:schemeClr val="lt2"/>
                </a:solidFill>
                <a:latin typeface="Exo 2"/>
                <a:ea typeface="Exo 2"/>
                <a:cs typeface="Exo 2"/>
                <a:sym typeface="Exo 2"/>
              </a:defRPr>
            </a:lvl4pPr>
            <a:lvl5pPr lvl="4" rtl="0">
              <a:spcBef>
                <a:spcPts val="0"/>
              </a:spcBef>
              <a:spcAft>
                <a:spcPts val="0"/>
              </a:spcAft>
              <a:buClr>
                <a:schemeClr val="lt2"/>
              </a:buClr>
              <a:buSzPts val="1600"/>
              <a:buFont typeface="Exo 2"/>
              <a:buNone/>
              <a:defRPr sz="1600">
                <a:solidFill>
                  <a:schemeClr val="lt2"/>
                </a:solidFill>
                <a:latin typeface="Exo 2"/>
                <a:ea typeface="Exo 2"/>
                <a:cs typeface="Exo 2"/>
                <a:sym typeface="Exo 2"/>
              </a:defRPr>
            </a:lvl5pPr>
            <a:lvl6pPr lvl="5" rtl="0">
              <a:spcBef>
                <a:spcPts val="0"/>
              </a:spcBef>
              <a:spcAft>
                <a:spcPts val="0"/>
              </a:spcAft>
              <a:buClr>
                <a:schemeClr val="lt2"/>
              </a:buClr>
              <a:buSzPts val="1600"/>
              <a:buFont typeface="Exo 2"/>
              <a:buNone/>
              <a:defRPr sz="1600">
                <a:solidFill>
                  <a:schemeClr val="lt2"/>
                </a:solidFill>
                <a:latin typeface="Exo 2"/>
                <a:ea typeface="Exo 2"/>
                <a:cs typeface="Exo 2"/>
                <a:sym typeface="Exo 2"/>
              </a:defRPr>
            </a:lvl6pPr>
            <a:lvl7pPr lvl="6" rtl="0">
              <a:spcBef>
                <a:spcPts val="0"/>
              </a:spcBef>
              <a:spcAft>
                <a:spcPts val="0"/>
              </a:spcAft>
              <a:buClr>
                <a:schemeClr val="lt2"/>
              </a:buClr>
              <a:buSzPts val="1600"/>
              <a:buFont typeface="Exo 2"/>
              <a:buNone/>
              <a:defRPr sz="1600">
                <a:solidFill>
                  <a:schemeClr val="lt2"/>
                </a:solidFill>
                <a:latin typeface="Exo 2"/>
                <a:ea typeface="Exo 2"/>
                <a:cs typeface="Exo 2"/>
                <a:sym typeface="Exo 2"/>
              </a:defRPr>
            </a:lvl7pPr>
            <a:lvl8pPr lvl="7" rtl="0">
              <a:spcBef>
                <a:spcPts val="0"/>
              </a:spcBef>
              <a:spcAft>
                <a:spcPts val="0"/>
              </a:spcAft>
              <a:buClr>
                <a:schemeClr val="lt2"/>
              </a:buClr>
              <a:buSzPts val="1600"/>
              <a:buFont typeface="Exo 2"/>
              <a:buNone/>
              <a:defRPr sz="1600">
                <a:solidFill>
                  <a:schemeClr val="lt2"/>
                </a:solidFill>
                <a:latin typeface="Exo 2"/>
                <a:ea typeface="Exo 2"/>
                <a:cs typeface="Exo 2"/>
                <a:sym typeface="Exo 2"/>
              </a:defRPr>
            </a:lvl8pPr>
            <a:lvl9pPr lvl="8" rtl="0">
              <a:spcBef>
                <a:spcPts val="0"/>
              </a:spcBef>
              <a:spcAft>
                <a:spcPts val="0"/>
              </a:spcAft>
              <a:buClr>
                <a:schemeClr val="lt2"/>
              </a:buClr>
              <a:buSzPts val="1600"/>
              <a:buFont typeface="Exo 2"/>
              <a:buNone/>
              <a:defRPr sz="1600">
                <a:solidFill>
                  <a:schemeClr val="lt2"/>
                </a:solidFill>
                <a:latin typeface="Exo 2"/>
                <a:ea typeface="Exo 2"/>
                <a:cs typeface="Exo 2"/>
                <a:sym typeface="Exo 2"/>
              </a:defRPr>
            </a:lvl9pPr>
          </a:lstStyle>
          <a:p/>
        </p:txBody>
      </p:sp>
      <p:sp>
        <p:nvSpPr>
          <p:cNvPr id="9063" name="Google Shape;9063;p34"/>
          <p:cNvSpPr txBox="1"/>
          <p:nvPr>
            <p:ph idx="4" type="title"/>
          </p:nvPr>
        </p:nvSpPr>
        <p:spPr>
          <a:xfrm>
            <a:off x="2014925" y="2936050"/>
            <a:ext cx="2365200" cy="572700"/>
          </a:xfrm>
          <a:prstGeom prst="rect">
            <a:avLst/>
          </a:prstGeom>
        </p:spPr>
        <p:txBody>
          <a:bodyPr anchorCtr="0" anchor="b" bIns="91425" lIns="91425" spcFirstLastPara="1" rIns="91425" wrap="square" tIns="91425">
            <a:noAutofit/>
          </a:bodyPr>
          <a:lstStyle>
            <a:lvl1pPr lvl="0" rtl="0">
              <a:spcBef>
                <a:spcPts val="0"/>
              </a:spcBef>
              <a:spcAft>
                <a:spcPts val="0"/>
              </a:spcAft>
              <a:buSzPts val="2300"/>
              <a:buNone/>
              <a:defRPr b="1" sz="2500">
                <a:solidFill>
                  <a:schemeClr val="accent6"/>
                </a:solidFill>
              </a:defRPr>
            </a:lvl1pPr>
            <a:lvl2pPr lvl="1" rtl="0">
              <a:spcBef>
                <a:spcPts val="0"/>
              </a:spcBef>
              <a:spcAft>
                <a:spcPts val="0"/>
              </a:spcAft>
              <a:buSzPts val="2300"/>
              <a:buNone/>
              <a:defRPr sz="2300"/>
            </a:lvl2pPr>
            <a:lvl3pPr lvl="2" rtl="0">
              <a:spcBef>
                <a:spcPts val="0"/>
              </a:spcBef>
              <a:spcAft>
                <a:spcPts val="0"/>
              </a:spcAft>
              <a:buSzPts val="2300"/>
              <a:buNone/>
              <a:defRPr sz="2300"/>
            </a:lvl3pPr>
            <a:lvl4pPr lvl="3" rtl="0">
              <a:spcBef>
                <a:spcPts val="0"/>
              </a:spcBef>
              <a:spcAft>
                <a:spcPts val="0"/>
              </a:spcAft>
              <a:buSzPts val="2300"/>
              <a:buNone/>
              <a:defRPr sz="2300"/>
            </a:lvl4pPr>
            <a:lvl5pPr lvl="4" rtl="0">
              <a:spcBef>
                <a:spcPts val="0"/>
              </a:spcBef>
              <a:spcAft>
                <a:spcPts val="0"/>
              </a:spcAft>
              <a:buSzPts val="2300"/>
              <a:buNone/>
              <a:defRPr sz="2300"/>
            </a:lvl5pPr>
            <a:lvl6pPr lvl="5" rtl="0">
              <a:spcBef>
                <a:spcPts val="0"/>
              </a:spcBef>
              <a:spcAft>
                <a:spcPts val="0"/>
              </a:spcAft>
              <a:buSzPts val="2300"/>
              <a:buNone/>
              <a:defRPr sz="2300"/>
            </a:lvl6pPr>
            <a:lvl7pPr lvl="6" rtl="0">
              <a:spcBef>
                <a:spcPts val="0"/>
              </a:spcBef>
              <a:spcAft>
                <a:spcPts val="0"/>
              </a:spcAft>
              <a:buSzPts val="2300"/>
              <a:buNone/>
              <a:defRPr sz="2300"/>
            </a:lvl7pPr>
            <a:lvl8pPr lvl="7" rtl="0">
              <a:spcBef>
                <a:spcPts val="0"/>
              </a:spcBef>
              <a:spcAft>
                <a:spcPts val="0"/>
              </a:spcAft>
              <a:buSzPts val="2300"/>
              <a:buNone/>
              <a:defRPr sz="2300"/>
            </a:lvl8pPr>
            <a:lvl9pPr lvl="8" rtl="0">
              <a:spcBef>
                <a:spcPts val="0"/>
              </a:spcBef>
              <a:spcAft>
                <a:spcPts val="0"/>
              </a:spcAft>
              <a:buSzPts val="2300"/>
              <a:buNone/>
              <a:defRPr sz="2300"/>
            </a:lvl9pPr>
          </a:lstStyle>
          <a:p/>
        </p:txBody>
      </p:sp>
      <p:sp>
        <p:nvSpPr>
          <p:cNvPr id="9064" name="Google Shape;9064;p34"/>
          <p:cNvSpPr txBox="1"/>
          <p:nvPr>
            <p:ph idx="5" type="title"/>
          </p:nvPr>
        </p:nvSpPr>
        <p:spPr>
          <a:xfrm>
            <a:off x="2014825" y="3400919"/>
            <a:ext cx="2365200" cy="965400"/>
          </a:xfrm>
          <a:prstGeom prst="rect">
            <a:avLst/>
          </a:prstGeom>
        </p:spPr>
        <p:txBody>
          <a:bodyPr anchorCtr="0" anchor="t" bIns="91425" lIns="91425" spcFirstLastPara="1" rIns="91425" wrap="square" tIns="91425">
            <a:noAutofit/>
          </a:bodyPr>
          <a:lstStyle>
            <a:lvl1pPr lvl="0" rtl="0">
              <a:spcBef>
                <a:spcPts val="0"/>
              </a:spcBef>
              <a:spcAft>
                <a:spcPts val="0"/>
              </a:spcAft>
              <a:buClr>
                <a:schemeClr val="lt2"/>
              </a:buClr>
              <a:buSzPts val="1600"/>
              <a:buFont typeface="Exo 2"/>
              <a:buNone/>
              <a:defRPr b="0" sz="1600">
                <a:solidFill>
                  <a:schemeClr val="lt2"/>
                </a:solidFill>
                <a:latin typeface="Cairo"/>
                <a:ea typeface="Cairo"/>
                <a:cs typeface="Cairo"/>
                <a:sym typeface="Cairo"/>
              </a:defRPr>
            </a:lvl1pPr>
            <a:lvl2pPr lvl="1" rtl="0">
              <a:spcBef>
                <a:spcPts val="0"/>
              </a:spcBef>
              <a:spcAft>
                <a:spcPts val="0"/>
              </a:spcAft>
              <a:buClr>
                <a:schemeClr val="lt2"/>
              </a:buClr>
              <a:buSzPts val="1600"/>
              <a:buFont typeface="Exo 2"/>
              <a:buNone/>
              <a:defRPr sz="1600">
                <a:solidFill>
                  <a:schemeClr val="lt2"/>
                </a:solidFill>
                <a:latin typeface="Exo 2"/>
                <a:ea typeface="Exo 2"/>
                <a:cs typeface="Exo 2"/>
                <a:sym typeface="Exo 2"/>
              </a:defRPr>
            </a:lvl2pPr>
            <a:lvl3pPr lvl="2" rtl="0">
              <a:spcBef>
                <a:spcPts val="0"/>
              </a:spcBef>
              <a:spcAft>
                <a:spcPts val="0"/>
              </a:spcAft>
              <a:buClr>
                <a:schemeClr val="lt2"/>
              </a:buClr>
              <a:buSzPts val="1600"/>
              <a:buFont typeface="Exo 2"/>
              <a:buNone/>
              <a:defRPr sz="1600">
                <a:solidFill>
                  <a:schemeClr val="lt2"/>
                </a:solidFill>
                <a:latin typeface="Exo 2"/>
                <a:ea typeface="Exo 2"/>
                <a:cs typeface="Exo 2"/>
                <a:sym typeface="Exo 2"/>
              </a:defRPr>
            </a:lvl3pPr>
            <a:lvl4pPr lvl="3" rtl="0">
              <a:spcBef>
                <a:spcPts val="0"/>
              </a:spcBef>
              <a:spcAft>
                <a:spcPts val="0"/>
              </a:spcAft>
              <a:buClr>
                <a:schemeClr val="lt2"/>
              </a:buClr>
              <a:buSzPts val="1600"/>
              <a:buFont typeface="Exo 2"/>
              <a:buNone/>
              <a:defRPr sz="1600">
                <a:solidFill>
                  <a:schemeClr val="lt2"/>
                </a:solidFill>
                <a:latin typeface="Exo 2"/>
                <a:ea typeface="Exo 2"/>
                <a:cs typeface="Exo 2"/>
                <a:sym typeface="Exo 2"/>
              </a:defRPr>
            </a:lvl4pPr>
            <a:lvl5pPr lvl="4" rtl="0">
              <a:spcBef>
                <a:spcPts val="0"/>
              </a:spcBef>
              <a:spcAft>
                <a:spcPts val="0"/>
              </a:spcAft>
              <a:buClr>
                <a:schemeClr val="lt2"/>
              </a:buClr>
              <a:buSzPts val="1600"/>
              <a:buFont typeface="Exo 2"/>
              <a:buNone/>
              <a:defRPr sz="1600">
                <a:solidFill>
                  <a:schemeClr val="lt2"/>
                </a:solidFill>
                <a:latin typeface="Exo 2"/>
                <a:ea typeface="Exo 2"/>
                <a:cs typeface="Exo 2"/>
                <a:sym typeface="Exo 2"/>
              </a:defRPr>
            </a:lvl5pPr>
            <a:lvl6pPr lvl="5" rtl="0">
              <a:spcBef>
                <a:spcPts val="0"/>
              </a:spcBef>
              <a:spcAft>
                <a:spcPts val="0"/>
              </a:spcAft>
              <a:buClr>
                <a:schemeClr val="lt2"/>
              </a:buClr>
              <a:buSzPts val="1600"/>
              <a:buFont typeface="Exo 2"/>
              <a:buNone/>
              <a:defRPr sz="1600">
                <a:solidFill>
                  <a:schemeClr val="lt2"/>
                </a:solidFill>
                <a:latin typeface="Exo 2"/>
                <a:ea typeface="Exo 2"/>
                <a:cs typeface="Exo 2"/>
                <a:sym typeface="Exo 2"/>
              </a:defRPr>
            </a:lvl6pPr>
            <a:lvl7pPr lvl="6" rtl="0">
              <a:spcBef>
                <a:spcPts val="0"/>
              </a:spcBef>
              <a:spcAft>
                <a:spcPts val="0"/>
              </a:spcAft>
              <a:buClr>
                <a:schemeClr val="lt2"/>
              </a:buClr>
              <a:buSzPts val="1600"/>
              <a:buFont typeface="Exo 2"/>
              <a:buNone/>
              <a:defRPr sz="1600">
                <a:solidFill>
                  <a:schemeClr val="lt2"/>
                </a:solidFill>
                <a:latin typeface="Exo 2"/>
                <a:ea typeface="Exo 2"/>
                <a:cs typeface="Exo 2"/>
                <a:sym typeface="Exo 2"/>
              </a:defRPr>
            </a:lvl7pPr>
            <a:lvl8pPr lvl="7" rtl="0">
              <a:spcBef>
                <a:spcPts val="0"/>
              </a:spcBef>
              <a:spcAft>
                <a:spcPts val="0"/>
              </a:spcAft>
              <a:buClr>
                <a:schemeClr val="lt2"/>
              </a:buClr>
              <a:buSzPts val="1600"/>
              <a:buFont typeface="Exo 2"/>
              <a:buNone/>
              <a:defRPr sz="1600">
                <a:solidFill>
                  <a:schemeClr val="lt2"/>
                </a:solidFill>
                <a:latin typeface="Exo 2"/>
                <a:ea typeface="Exo 2"/>
                <a:cs typeface="Exo 2"/>
                <a:sym typeface="Exo 2"/>
              </a:defRPr>
            </a:lvl8pPr>
            <a:lvl9pPr lvl="8" rtl="0">
              <a:spcBef>
                <a:spcPts val="0"/>
              </a:spcBef>
              <a:spcAft>
                <a:spcPts val="0"/>
              </a:spcAft>
              <a:buClr>
                <a:schemeClr val="lt2"/>
              </a:buClr>
              <a:buSzPts val="1600"/>
              <a:buFont typeface="Exo 2"/>
              <a:buNone/>
              <a:defRPr sz="1600">
                <a:solidFill>
                  <a:schemeClr val="lt2"/>
                </a:solidFill>
                <a:latin typeface="Exo 2"/>
                <a:ea typeface="Exo 2"/>
                <a:cs typeface="Exo 2"/>
                <a:sym typeface="Exo 2"/>
              </a:defRPr>
            </a:lvl9pPr>
          </a:lstStyle>
          <a:p/>
        </p:txBody>
      </p:sp>
      <p:sp>
        <p:nvSpPr>
          <p:cNvPr id="9065" name="Google Shape;9065;p34"/>
          <p:cNvSpPr txBox="1"/>
          <p:nvPr>
            <p:ph idx="12" type="sldNum"/>
          </p:nvPr>
        </p:nvSpPr>
        <p:spPr>
          <a:xfrm>
            <a:off x="8556784" y="4749851"/>
            <a:ext cx="548700" cy="393600"/>
          </a:xfrm>
          <a:prstGeom prst="rect">
            <a:avLst/>
          </a:prstGeom>
        </p:spPr>
        <p:txBody>
          <a:bodyPr anchorCtr="0" anchor="t" bIns="91425" lIns="91425" spcFirstLastPara="1" rIns="91425" wrap="square" tIns="91425">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3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four columns">
  <p:cSld name="CUSTOM_2_1">
    <p:bg>
      <p:bgPr>
        <a:solidFill>
          <a:schemeClr val="dk1"/>
        </a:solidFill>
      </p:bgPr>
    </p:bg>
    <p:spTree>
      <p:nvGrpSpPr>
        <p:cNvPr id="9066" name="Shape 9066"/>
        <p:cNvGrpSpPr/>
        <p:nvPr/>
      </p:nvGrpSpPr>
      <p:grpSpPr>
        <a:xfrm>
          <a:off x="0" y="0"/>
          <a:ext cx="0" cy="0"/>
          <a:chOff x="0" y="0"/>
          <a:chExt cx="0" cy="0"/>
        </a:xfrm>
      </p:grpSpPr>
      <p:grpSp>
        <p:nvGrpSpPr>
          <p:cNvPr id="9067" name="Google Shape;9067;p35"/>
          <p:cNvGrpSpPr/>
          <p:nvPr/>
        </p:nvGrpSpPr>
        <p:grpSpPr>
          <a:xfrm>
            <a:off x="-1355678" y="-1756440"/>
            <a:ext cx="11985769" cy="7735915"/>
            <a:chOff x="-1355678" y="-1756440"/>
            <a:chExt cx="11985769" cy="7735915"/>
          </a:xfrm>
        </p:grpSpPr>
        <p:grpSp>
          <p:nvGrpSpPr>
            <p:cNvPr id="9068" name="Google Shape;9068;p35"/>
            <p:cNvGrpSpPr/>
            <p:nvPr/>
          </p:nvGrpSpPr>
          <p:grpSpPr>
            <a:xfrm>
              <a:off x="7113953" y="4684655"/>
              <a:ext cx="573363" cy="95700"/>
              <a:chOff x="7289565" y="849931"/>
              <a:chExt cx="377585" cy="63019"/>
            </a:xfrm>
          </p:grpSpPr>
          <p:sp>
            <p:nvSpPr>
              <p:cNvPr id="9069" name="Google Shape;9069;p35"/>
              <p:cNvSpPr/>
              <p:nvPr/>
            </p:nvSpPr>
            <p:spPr>
              <a:xfrm>
                <a:off x="7289565" y="849931"/>
                <a:ext cx="218716" cy="63019"/>
              </a:xfrm>
              <a:custGeom>
                <a:rect b="b" l="l" r="r" t="t"/>
                <a:pathLst>
                  <a:path extrusionOk="0" h="954" w="3311">
                    <a:moveTo>
                      <a:pt x="477" y="1"/>
                    </a:moveTo>
                    <a:cubicBezTo>
                      <a:pt x="215" y="1"/>
                      <a:pt x="1" y="215"/>
                      <a:pt x="1" y="477"/>
                    </a:cubicBezTo>
                    <a:cubicBezTo>
                      <a:pt x="1" y="739"/>
                      <a:pt x="215" y="953"/>
                      <a:pt x="477" y="953"/>
                    </a:cubicBezTo>
                    <a:lnTo>
                      <a:pt x="2835" y="953"/>
                    </a:lnTo>
                    <a:cubicBezTo>
                      <a:pt x="3097" y="953"/>
                      <a:pt x="3311" y="739"/>
                      <a:pt x="3311" y="477"/>
                    </a:cubicBezTo>
                    <a:cubicBezTo>
                      <a:pt x="3311" y="215"/>
                      <a:pt x="3097" y="1"/>
                      <a:pt x="283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0" name="Google Shape;9070;p35"/>
              <p:cNvSpPr/>
              <p:nvPr/>
            </p:nvSpPr>
            <p:spPr>
              <a:xfrm>
                <a:off x="7569583" y="849931"/>
                <a:ext cx="97567" cy="63019"/>
              </a:xfrm>
              <a:custGeom>
                <a:rect b="b" l="l" r="r" t="t"/>
                <a:pathLst>
                  <a:path extrusionOk="0" h="954" w="1477">
                    <a:moveTo>
                      <a:pt x="489" y="1"/>
                    </a:moveTo>
                    <a:cubicBezTo>
                      <a:pt x="215" y="1"/>
                      <a:pt x="1" y="215"/>
                      <a:pt x="1" y="477"/>
                    </a:cubicBezTo>
                    <a:cubicBezTo>
                      <a:pt x="1" y="739"/>
                      <a:pt x="215" y="953"/>
                      <a:pt x="477" y="953"/>
                    </a:cubicBezTo>
                    <a:lnTo>
                      <a:pt x="1001" y="953"/>
                    </a:lnTo>
                    <a:cubicBezTo>
                      <a:pt x="1263" y="953"/>
                      <a:pt x="1477" y="739"/>
                      <a:pt x="1477" y="477"/>
                    </a:cubicBezTo>
                    <a:cubicBezTo>
                      <a:pt x="1477" y="215"/>
                      <a:pt x="1263" y="1"/>
                      <a:pt x="100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071" name="Google Shape;9071;p35"/>
            <p:cNvSpPr/>
            <p:nvPr/>
          </p:nvSpPr>
          <p:spPr>
            <a:xfrm>
              <a:off x="0" y="-130587"/>
              <a:ext cx="9143929" cy="1602200"/>
            </a:xfrm>
            <a:custGeom>
              <a:rect b="b" l="l" r="r" t="t"/>
              <a:pathLst>
                <a:path extrusionOk="0" h="13039" w="74415">
                  <a:moveTo>
                    <a:pt x="72676" y="1"/>
                  </a:moveTo>
                  <a:cubicBezTo>
                    <a:pt x="69628" y="1"/>
                    <a:pt x="66616" y="775"/>
                    <a:pt x="63949" y="2239"/>
                  </a:cubicBezTo>
                  <a:cubicBezTo>
                    <a:pt x="60758" y="3977"/>
                    <a:pt x="57198" y="4894"/>
                    <a:pt x="53566" y="4894"/>
                  </a:cubicBezTo>
                  <a:lnTo>
                    <a:pt x="46173" y="4894"/>
                  </a:lnTo>
                  <a:cubicBezTo>
                    <a:pt x="44327" y="4894"/>
                    <a:pt x="42482" y="4728"/>
                    <a:pt x="40660" y="4394"/>
                  </a:cubicBezTo>
                  <a:lnTo>
                    <a:pt x="27266" y="1930"/>
                  </a:lnTo>
                  <a:cubicBezTo>
                    <a:pt x="25569" y="1618"/>
                    <a:pt x="23853" y="1463"/>
                    <a:pt x="22138" y="1463"/>
                  </a:cubicBezTo>
                  <a:cubicBezTo>
                    <a:pt x="20508" y="1463"/>
                    <a:pt x="18877" y="1603"/>
                    <a:pt x="17264" y="1882"/>
                  </a:cubicBezTo>
                  <a:lnTo>
                    <a:pt x="0" y="4894"/>
                  </a:lnTo>
                  <a:lnTo>
                    <a:pt x="0" y="13038"/>
                  </a:lnTo>
                  <a:lnTo>
                    <a:pt x="1739" y="13038"/>
                  </a:lnTo>
                  <a:cubicBezTo>
                    <a:pt x="4787" y="13026"/>
                    <a:pt x="7787" y="12264"/>
                    <a:pt x="10466" y="10800"/>
                  </a:cubicBezTo>
                  <a:cubicBezTo>
                    <a:pt x="13645" y="9061"/>
                    <a:pt x="17217" y="8145"/>
                    <a:pt x="20836" y="8145"/>
                  </a:cubicBezTo>
                  <a:lnTo>
                    <a:pt x="28230" y="8145"/>
                  </a:lnTo>
                  <a:cubicBezTo>
                    <a:pt x="30087" y="8145"/>
                    <a:pt x="31933" y="8323"/>
                    <a:pt x="33754" y="8657"/>
                  </a:cubicBezTo>
                  <a:lnTo>
                    <a:pt x="47149" y="11109"/>
                  </a:lnTo>
                  <a:cubicBezTo>
                    <a:pt x="48846" y="11421"/>
                    <a:pt x="50561" y="11575"/>
                    <a:pt x="52276" y="11575"/>
                  </a:cubicBezTo>
                  <a:cubicBezTo>
                    <a:pt x="53907" y="11575"/>
                    <a:pt x="55537" y="11435"/>
                    <a:pt x="57150" y="11157"/>
                  </a:cubicBezTo>
                  <a:lnTo>
                    <a:pt x="74414" y="8157"/>
                  </a:lnTo>
                  <a:lnTo>
                    <a:pt x="74414"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2" name="Google Shape;9072;p35"/>
            <p:cNvSpPr/>
            <p:nvPr/>
          </p:nvSpPr>
          <p:spPr>
            <a:xfrm>
              <a:off x="1" y="2881243"/>
              <a:ext cx="9144053" cy="2262267"/>
            </a:xfrm>
            <a:custGeom>
              <a:rect b="b" l="l" r="r" t="t"/>
              <a:pathLst>
                <a:path extrusionOk="0" h="18434" w="74510">
                  <a:moveTo>
                    <a:pt x="289" y="1"/>
                  </a:moveTo>
                  <a:cubicBezTo>
                    <a:pt x="193" y="1"/>
                    <a:pt x="96" y="1"/>
                    <a:pt x="0" y="3"/>
                  </a:cubicBezTo>
                  <a:lnTo>
                    <a:pt x="96" y="18433"/>
                  </a:lnTo>
                  <a:lnTo>
                    <a:pt x="74510" y="18433"/>
                  </a:lnTo>
                  <a:lnTo>
                    <a:pt x="74510" y="13314"/>
                  </a:lnTo>
                  <a:cubicBezTo>
                    <a:pt x="74081" y="13230"/>
                    <a:pt x="73688" y="13183"/>
                    <a:pt x="73498" y="13159"/>
                  </a:cubicBezTo>
                  <a:cubicBezTo>
                    <a:pt x="72975" y="13079"/>
                    <a:pt x="72448" y="13040"/>
                    <a:pt x="71922" y="13040"/>
                  </a:cubicBezTo>
                  <a:cubicBezTo>
                    <a:pt x="70401" y="13040"/>
                    <a:pt x="68889" y="13370"/>
                    <a:pt x="67509" y="14016"/>
                  </a:cubicBezTo>
                  <a:cubicBezTo>
                    <a:pt x="65025" y="15197"/>
                    <a:pt x="62728" y="17044"/>
                    <a:pt x="60024" y="17044"/>
                  </a:cubicBezTo>
                  <a:cubicBezTo>
                    <a:pt x="59320" y="17044"/>
                    <a:pt x="58588" y="16919"/>
                    <a:pt x="57817" y="16624"/>
                  </a:cubicBezTo>
                  <a:cubicBezTo>
                    <a:pt x="56269" y="16031"/>
                    <a:pt x="54843" y="14871"/>
                    <a:pt x="53109" y="14871"/>
                  </a:cubicBezTo>
                  <a:cubicBezTo>
                    <a:pt x="52962" y="14871"/>
                    <a:pt x="52813" y="14880"/>
                    <a:pt x="52662" y="14897"/>
                  </a:cubicBezTo>
                  <a:cubicBezTo>
                    <a:pt x="51126" y="15076"/>
                    <a:pt x="49864" y="16314"/>
                    <a:pt x="48507" y="16921"/>
                  </a:cubicBezTo>
                  <a:cubicBezTo>
                    <a:pt x="47162" y="17532"/>
                    <a:pt x="45638" y="17787"/>
                    <a:pt x="44077" y="17787"/>
                  </a:cubicBezTo>
                  <a:cubicBezTo>
                    <a:pt x="41435" y="17787"/>
                    <a:pt x="38687" y="17056"/>
                    <a:pt x="36517" y="16076"/>
                  </a:cubicBezTo>
                  <a:cubicBezTo>
                    <a:pt x="34183" y="15016"/>
                    <a:pt x="32516" y="13088"/>
                    <a:pt x="30171" y="11992"/>
                  </a:cubicBezTo>
                  <a:cubicBezTo>
                    <a:pt x="27373" y="10694"/>
                    <a:pt x="24515" y="9313"/>
                    <a:pt x="21432" y="8873"/>
                  </a:cubicBezTo>
                  <a:cubicBezTo>
                    <a:pt x="20876" y="8791"/>
                    <a:pt x="20315" y="8765"/>
                    <a:pt x="19752" y="8765"/>
                  </a:cubicBezTo>
                  <a:cubicBezTo>
                    <a:pt x="18744" y="8765"/>
                    <a:pt x="17731" y="8849"/>
                    <a:pt x="16741" y="8849"/>
                  </a:cubicBezTo>
                  <a:cubicBezTo>
                    <a:pt x="15135" y="8849"/>
                    <a:pt x="13589" y="8628"/>
                    <a:pt x="12216" y="7468"/>
                  </a:cubicBezTo>
                  <a:cubicBezTo>
                    <a:pt x="10478" y="6015"/>
                    <a:pt x="9573" y="3824"/>
                    <a:pt x="7871" y="2324"/>
                  </a:cubicBezTo>
                  <a:cubicBezTo>
                    <a:pt x="5790" y="497"/>
                    <a:pt x="2977" y="1"/>
                    <a:pt x="28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073" name="Google Shape;9073;p35"/>
            <p:cNvGrpSpPr/>
            <p:nvPr/>
          </p:nvGrpSpPr>
          <p:grpSpPr>
            <a:xfrm>
              <a:off x="305296" y="4753780"/>
              <a:ext cx="1620974" cy="127168"/>
              <a:chOff x="6291500" y="380394"/>
              <a:chExt cx="1264805" cy="99218"/>
            </a:xfrm>
          </p:grpSpPr>
          <p:sp>
            <p:nvSpPr>
              <p:cNvPr id="9074" name="Google Shape;9074;p35"/>
              <p:cNvSpPr/>
              <p:nvPr/>
            </p:nvSpPr>
            <p:spPr>
              <a:xfrm>
                <a:off x="6291500" y="380394"/>
                <a:ext cx="1012331" cy="99218"/>
              </a:xfrm>
              <a:custGeom>
                <a:rect b="b" l="l" r="r" t="t"/>
                <a:pathLst>
                  <a:path extrusionOk="0" h="1502" w="15325">
                    <a:moveTo>
                      <a:pt x="763" y="1"/>
                    </a:moveTo>
                    <a:cubicBezTo>
                      <a:pt x="346" y="1"/>
                      <a:pt x="1" y="334"/>
                      <a:pt x="13" y="751"/>
                    </a:cubicBezTo>
                    <a:cubicBezTo>
                      <a:pt x="13" y="1168"/>
                      <a:pt x="346" y="1501"/>
                      <a:pt x="763" y="1501"/>
                    </a:cubicBezTo>
                    <a:lnTo>
                      <a:pt x="14574" y="1501"/>
                    </a:lnTo>
                    <a:cubicBezTo>
                      <a:pt x="14991" y="1501"/>
                      <a:pt x="15324" y="1168"/>
                      <a:pt x="15324" y="751"/>
                    </a:cubicBezTo>
                    <a:cubicBezTo>
                      <a:pt x="15324" y="334"/>
                      <a:pt x="14991" y="1"/>
                      <a:pt x="1457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5" name="Google Shape;9075;p35"/>
              <p:cNvSpPr/>
              <p:nvPr/>
            </p:nvSpPr>
            <p:spPr>
              <a:xfrm>
                <a:off x="7401268" y="380394"/>
                <a:ext cx="155037" cy="99218"/>
              </a:xfrm>
              <a:custGeom>
                <a:rect b="b" l="l" r="r" t="t"/>
                <a:pathLst>
                  <a:path extrusionOk="0" h="1502" w="2347">
                    <a:moveTo>
                      <a:pt x="763" y="1"/>
                    </a:moveTo>
                    <a:cubicBezTo>
                      <a:pt x="346" y="1"/>
                      <a:pt x="1" y="334"/>
                      <a:pt x="1" y="751"/>
                    </a:cubicBezTo>
                    <a:cubicBezTo>
                      <a:pt x="1" y="1168"/>
                      <a:pt x="346" y="1501"/>
                      <a:pt x="763" y="1501"/>
                    </a:cubicBezTo>
                    <a:lnTo>
                      <a:pt x="1584" y="1501"/>
                    </a:lnTo>
                    <a:cubicBezTo>
                      <a:pt x="2001" y="1501"/>
                      <a:pt x="2346" y="1168"/>
                      <a:pt x="2346" y="751"/>
                    </a:cubicBezTo>
                    <a:cubicBezTo>
                      <a:pt x="2346" y="334"/>
                      <a:pt x="2001" y="1"/>
                      <a:pt x="158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76" name="Google Shape;9076;p35"/>
            <p:cNvGrpSpPr/>
            <p:nvPr/>
          </p:nvGrpSpPr>
          <p:grpSpPr>
            <a:xfrm>
              <a:off x="8049652" y="310261"/>
              <a:ext cx="761891" cy="127172"/>
              <a:chOff x="7289565" y="849931"/>
              <a:chExt cx="377585" cy="63019"/>
            </a:xfrm>
          </p:grpSpPr>
          <p:sp>
            <p:nvSpPr>
              <p:cNvPr id="9077" name="Google Shape;9077;p35"/>
              <p:cNvSpPr/>
              <p:nvPr/>
            </p:nvSpPr>
            <p:spPr>
              <a:xfrm>
                <a:off x="7289565" y="849931"/>
                <a:ext cx="218716" cy="63019"/>
              </a:xfrm>
              <a:custGeom>
                <a:rect b="b" l="l" r="r" t="t"/>
                <a:pathLst>
                  <a:path extrusionOk="0" h="954" w="3311">
                    <a:moveTo>
                      <a:pt x="477" y="1"/>
                    </a:moveTo>
                    <a:cubicBezTo>
                      <a:pt x="215" y="1"/>
                      <a:pt x="1" y="215"/>
                      <a:pt x="1" y="477"/>
                    </a:cubicBezTo>
                    <a:cubicBezTo>
                      <a:pt x="1" y="739"/>
                      <a:pt x="215" y="953"/>
                      <a:pt x="477" y="953"/>
                    </a:cubicBezTo>
                    <a:lnTo>
                      <a:pt x="2835" y="953"/>
                    </a:lnTo>
                    <a:cubicBezTo>
                      <a:pt x="3097" y="953"/>
                      <a:pt x="3311" y="739"/>
                      <a:pt x="3311" y="477"/>
                    </a:cubicBezTo>
                    <a:cubicBezTo>
                      <a:pt x="3311" y="215"/>
                      <a:pt x="3097" y="1"/>
                      <a:pt x="283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8" name="Google Shape;9078;p35"/>
              <p:cNvSpPr/>
              <p:nvPr/>
            </p:nvSpPr>
            <p:spPr>
              <a:xfrm>
                <a:off x="7569583" y="849931"/>
                <a:ext cx="97567" cy="63019"/>
              </a:xfrm>
              <a:custGeom>
                <a:rect b="b" l="l" r="r" t="t"/>
                <a:pathLst>
                  <a:path extrusionOk="0" h="954" w="1477">
                    <a:moveTo>
                      <a:pt x="489" y="1"/>
                    </a:moveTo>
                    <a:cubicBezTo>
                      <a:pt x="215" y="1"/>
                      <a:pt x="1" y="215"/>
                      <a:pt x="1" y="477"/>
                    </a:cubicBezTo>
                    <a:cubicBezTo>
                      <a:pt x="1" y="739"/>
                      <a:pt x="215" y="953"/>
                      <a:pt x="477" y="953"/>
                    </a:cubicBezTo>
                    <a:lnTo>
                      <a:pt x="1001" y="953"/>
                    </a:lnTo>
                    <a:cubicBezTo>
                      <a:pt x="1263" y="953"/>
                      <a:pt x="1477" y="739"/>
                      <a:pt x="1477" y="477"/>
                    </a:cubicBezTo>
                    <a:cubicBezTo>
                      <a:pt x="1477" y="215"/>
                      <a:pt x="1263" y="1"/>
                      <a:pt x="100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79" name="Google Shape;9079;p35"/>
            <p:cNvGrpSpPr/>
            <p:nvPr/>
          </p:nvGrpSpPr>
          <p:grpSpPr>
            <a:xfrm>
              <a:off x="140280" y="1172309"/>
              <a:ext cx="761967" cy="127172"/>
              <a:chOff x="7289565" y="849931"/>
              <a:chExt cx="377585" cy="63019"/>
            </a:xfrm>
          </p:grpSpPr>
          <p:sp>
            <p:nvSpPr>
              <p:cNvPr id="9080" name="Google Shape;9080;p35"/>
              <p:cNvSpPr/>
              <p:nvPr/>
            </p:nvSpPr>
            <p:spPr>
              <a:xfrm>
                <a:off x="7289565" y="849931"/>
                <a:ext cx="218716" cy="63019"/>
              </a:xfrm>
              <a:custGeom>
                <a:rect b="b" l="l" r="r" t="t"/>
                <a:pathLst>
                  <a:path extrusionOk="0" h="954" w="3311">
                    <a:moveTo>
                      <a:pt x="477" y="1"/>
                    </a:moveTo>
                    <a:cubicBezTo>
                      <a:pt x="215" y="1"/>
                      <a:pt x="1" y="215"/>
                      <a:pt x="1" y="477"/>
                    </a:cubicBezTo>
                    <a:cubicBezTo>
                      <a:pt x="1" y="739"/>
                      <a:pt x="215" y="953"/>
                      <a:pt x="477" y="953"/>
                    </a:cubicBezTo>
                    <a:lnTo>
                      <a:pt x="2835" y="953"/>
                    </a:lnTo>
                    <a:cubicBezTo>
                      <a:pt x="3097" y="953"/>
                      <a:pt x="3311" y="739"/>
                      <a:pt x="3311" y="477"/>
                    </a:cubicBezTo>
                    <a:cubicBezTo>
                      <a:pt x="3311" y="215"/>
                      <a:pt x="3097" y="1"/>
                      <a:pt x="283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1" name="Google Shape;9081;p35"/>
              <p:cNvSpPr/>
              <p:nvPr/>
            </p:nvSpPr>
            <p:spPr>
              <a:xfrm>
                <a:off x="7569583" y="849931"/>
                <a:ext cx="97567" cy="63019"/>
              </a:xfrm>
              <a:custGeom>
                <a:rect b="b" l="l" r="r" t="t"/>
                <a:pathLst>
                  <a:path extrusionOk="0" h="954" w="1477">
                    <a:moveTo>
                      <a:pt x="489" y="1"/>
                    </a:moveTo>
                    <a:cubicBezTo>
                      <a:pt x="215" y="1"/>
                      <a:pt x="1" y="215"/>
                      <a:pt x="1" y="477"/>
                    </a:cubicBezTo>
                    <a:cubicBezTo>
                      <a:pt x="1" y="739"/>
                      <a:pt x="215" y="953"/>
                      <a:pt x="477" y="953"/>
                    </a:cubicBezTo>
                    <a:lnTo>
                      <a:pt x="1001" y="953"/>
                    </a:lnTo>
                    <a:cubicBezTo>
                      <a:pt x="1263" y="953"/>
                      <a:pt x="1477" y="739"/>
                      <a:pt x="1477" y="477"/>
                    </a:cubicBezTo>
                    <a:cubicBezTo>
                      <a:pt x="1477" y="215"/>
                      <a:pt x="1263" y="1"/>
                      <a:pt x="100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82" name="Google Shape;9082;p35"/>
            <p:cNvGrpSpPr/>
            <p:nvPr/>
          </p:nvGrpSpPr>
          <p:grpSpPr>
            <a:xfrm>
              <a:off x="-797087" y="2448950"/>
              <a:ext cx="3916575" cy="3378125"/>
              <a:chOff x="780450" y="1002925"/>
              <a:chExt cx="3916575" cy="3378125"/>
            </a:xfrm>
          </p:grpSpPr>
          <p:sp>
            <p:nvSpPr>
              <p:cNvPr id="9083" name="Google Shape;9083;p35"/>
              <p:cNvSpPr/>
              <p:nvPr/>
            </p:nvSpPr>
            <p:spPr>
              <a:xfrm>
                <a:off x="2544350" y="2278100"/>
                <a:ext cx="32175" cy="32450"/>
              </a:xfrm>
              <a:custGeom>
                <a:rect b="b" l="l" r="r" t="t"/>
                <a:pathLst>
                  <a:path extrusionOk="0" h="1298" w="1287">
                    <a:moveTo>
                      <a:pt x="489" y="0"/>
                    </a:moveTo>
                    <a:lnTo>
                      <a:pt x="489" y="500"/>
                    </a:lnTo>
                    <a:lnTo>
                      <a:pt x="1" y="643"/>
                    </a:lnTo>
                    <a:lnTo>
                      <a:pt x="489" y="798"/>
                    </a:lnTo>
                    <a:lnTo>
                      <a:pt x="489" y="1298"/>
                    </a:lnTo>
                    <a:lnTo>
                      <a:pt x="798" y="893"/>
                    </a:lnTo>
                    <a:lnTo>
                      <a:pt x="1287" y="1048"/>
                    </a:lnTo>
                    <a:lnTo>
                      <a:pt x="989" y="643"/>
                    </a:lnTo>
                    <a:lnTo>
                      <a:pt x="1287" y="250"/>
                    </a:lnTo>
                    <a:lnTo>
                      <a:pt x="798" y="405"/>
                    </a:lnTo>
                    <a:lnTo>
                      <a:pt x="4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4" name="Google Shape;9084;p35"/>
              <p:cNvSpPr/>
              <p:nvPr/>
            </p:nvSpPr>
            <p:spPr>
              <a:xfrm>
                <a:off x="3345350" y="2331075"/>
                <a:ext cx="32175" cy="32475"/>
              </a:xfrm>
              <a:custGeom>
                <a:rect b="b" l="l" r="r" t="t"/>
                <a:pathLst>
                  <a:path extrusionOk="0" h="1299" w="1287">
                    <a:moveTo>
                      <a:pt x="489" y="0"/>
                    </a:moveTo>
                    <a:lnTo>
                      <a:pt x="489" y="500"/>
                    </a:lnTo>
                    <a:lnTo>
                      <a:pt x="0" y="655"/>
                    </a:lnTo>
                    <a:lnTo>
                      <a:pt x="489" y="798"/>
                    </a:lnTo>
                    <a:lnTo>
                      <a:pt x="489" y="1298"/>
                    </a:lnTo>
                    <a:lnTo>
                      <a:pt x="798" y="893"/>
                    </a:lnTo>
                    <a:lnTo>
                      <a:pt x="1286" y="1048"/>
                    </a:lnTo>
                    <a:lnTo>
                      <a:pt x="1286" y="1048"/>
                    </a:lnTo>
                    <a:lnTo>
                      <a:pt x="989" y="655"/>
                    </a:lnTo>
                    <a:lnTo>
                      <a:pt x="1286" y="250"/>
                    </a:lnTo>
                    <a:lnTo>
                      <a:pt x="798" y="405"/>
                    </a:lnTo>
                    <a:lnTo>
                      <a:pt x="4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5" name="Google Shape;9085;p35"/>
              <p:cNvSpPr/>
              <p:nvPr/>
            </p:nvSpPr>
            <p:spPr>
              <a:xfrm>
                <a:off x="2592275" y="1497050"/>
                <a:ext cx="32175" cy="32450"/>
              </a:xfrm>
              <a:custGeom>
                <a:rect b="b" l="l" r="r" t="t"/>
                <a:pathLst>
                  <a:path extrusionOk="0" h="1298" w="1287">
                    <a:moveTo>
                      <a:pt x="489" y="0"/>
                    </a:moveTo>
                    <a:lnTo>
                      <a:pt x="489" y="500"/>
                    </a:lnTo>
                    <a:lnTo>
                      <a:pt x="1" y="655"/>
                    </a:lnTo>
                    <a:lnTo>
                      <a:pt x="489" y="798"/>
                    </a:lnTo>
                    <a:lnTo>
                      <a:pt x="489" y="1298"/>
                    </a:lnTo>
                    <a:lnTo>
                      <a:pt x="798" y="893"/>
                    </a:lnTo>
                    <a:lnTo>
                      <a:pt x="1286" y="1048"/>
                    </a:lnTo>
                    <a:lnTo>
                      <a:pt x="989" y="655"/>
                    </a:lnTo>
                    <a:lnTo>
                      <a:pt x="1286" y="250"/>
                    </a:lnTo>
                    <a:lnTo>
                      <a:pt x="798" y="405"/>
                    </a:lnTo>
                    <a:lnTo>
                      <a:pt x="4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6" name="Google Shape;9086;p35"/>
              <p:cNvSpPr/>
              <p:nvPr/>
            </p:nvSpPr>
            <p:spPr>
              <a:xfrm>
                <a:off x="3361425" y="1920600"/>
                <a:ext cx="32475" cy="32475"/>
              </a:xfrm>
              <a:custGeom>
                <a:rect b="b" l="l" r="r" t="t"/>
                <a:pathLst>
                  <a:path extrusionOk="0" h="1299" w="1299">
                    <a:moveTo>
                      <a:pt x="488" y="1"/>
                    </a:moveTo>
                    <a:lnTo>
                      <a:pt x="488" y="501"/>
                    </a:lnTo>
                    <a:lnTo>
                      <a:pt x="0" y="656"/>
                    </a:lnTo>
                    <a:lnTo>
                      <a:pt x="488" y="798"/>
                    </a:lnTo>
                    <a:lnTo>
                      <a:pt x="488" y="1298"/>
                    </a:lnTo>
                    <a:lnTo>
                      <a:pt x="798" y="894"/>
                    </a:lnTo>
                    <a:lnTo>
                      <a:pt x="1298" y="1048"/>
                    </a:lnTo>
                    <a:lnTo>
                      <a:pt x="989" y="656"/>
                    </a:lnTo>
                    <a:lnTo>
                      <a:pt x="1298" y="251"/>
                    </a:lnTo>
                    <a:lnTo>
                      <a:pt x="798" y="405"/>
                    </a:lnTo>
                    <a:lnTo>
                      <a:pt x="48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7" name="Google Shape;9087;p35"/>
              <p:cNvSpPr/>
              <p:nvPr/>
            </p:nvSpPr>
            <p:spPr>
              <a:xfrm>
                <a:off x="1761525" y="2082225"/>
                <a:ext cx="32450" cy="32475"/>
              </a:xfrm>
              <a:custGeom>
                <a:rect b="b" l="l" r="r" t="t"/>
                <a:pathLst>
                  <a:path extrusionOk="0" h="1299" w="1298">
                    <a:moveTo>
                      <a:pt x="500" y="1"/>
                    </a:moveTo>
                    <a:lnTo>
                      <a:pt x="500" y="489"/>
                    </a:lnTo>
                    <a:lnTo>
                      <a:pt x="0" y="644"/>
                    </a:lnTo>
                    <a:lnTo>
                      <a:pt x="500" y="798"/>
                    </a:lnTo>
                    <a:lnTo>
                      <a:pt x="500" y="1299"/>
                    </a:lnTo>
                    <a:lnTo>
                      <a:pt x="798" y="894"/>
                    </a:lnTo>
                    <a:lnTo>
                      <a:pt x="1298" y="1048"/>
                    </a:lnTo>
                    <a:lnTo>
                      <a:pt x="988" y="644"/>
                    </a:lnTo>
                    <a:lnTo>
                      <a:pt x="1298" y="251"/>
                    </a:lnTo>
                    <a:lnTo>
                      <a:pt x="1298" y="251"/>
                    </a:lnTo>
                    <a:lnTo>
                      <a:pt x="798" y="394"/>
                    </a:lnTo>
                    <a:lnTo>
                      <a:pt x="50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8" name="Google Shape;9088;p35"/>
              <p:cNvSpPr/>
              <p:nvPr/>
            </p:nvSpPr>
            <p:spPr>
              <a:xfrm>
                <a:off x="1647825" y="2529000"/>
                <a:ext cx="32450" cy="32475"/>
              </a:xfrm>
              <a:custGeom>
                <a:rect b="b" l="l" r="r" t="t"/>
                <a:pathLst>
                  <a:path extrusionOk="0" h="1299" w="1298">
                    <a:moveTo>
                      <a:pt x="500" y="1"/>
                    </a:moveTo>
                    <a:lnTo>
                      <a:pt x="500" y="489"/>
                    </a:lnTo>
                    <a:lnTo>
                      <a:pt x="0" y="644"/>
                    </a:lnTo>
                    <a:lnTo>
                      <a:pt x="500" y="799"/>
                    </a:lnTo>
                    <a:lnTo>
                      <a:pt x="500" y="1299"/>
                    </a:lnTo>
                    <a:lnTo>
                      <a:pt x="798" y="894"/>
                    </a:lnTo>
                    <a:lnTo>
                      <a:pt x="1298" y="1049"/>
                    </a:lnTo>
                    <a:lnTo>
                      <a:pt x="1298" y="1049"/>
                    </a:lnTo>
                    <a:lnTo>
                      <a:pt x="988" y="644"/>
                    </a:lnTo>
                    <a:lnTo>
                      <a:pt x="1298" y="251"/>
                    </a:lnTo>
                    <a:lnTo>
                      <a:pt x="798" y="394"/>
                    </a:lnTo>
                    <a:lnTo>
                      <a:pt x="50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9" name="Google Shape;9089;p35"/>
              <p:cNvSpPr/>
              <p:nvPr/>
            </p:nvSpPr>
            <p:spPr>
              <a:xfrm>
                <a:off x="780450" y="2377800"/>
                <a:ext cx="32175" cy="32775"/>
              </a:xfrm>
              <a:custGeom>
                <a:rect b="b" l="l" r="r" t="t"/>
                <a:pathLst>
                  <a:path extrusionOk="0" h="1311" w="1287">
                    <a:moveTo>
                      <a:pt x="488" y="1"/>
                    </a:moveTo>
                    <a:lnTo>
                      <a:pt x="488" y="501"/>
                    </a:lnTo>
                    <a:lnTo>
                      <a:pt x="0" y="655"/>
                    </a:lnTo>
                    <a:lnTo>
                      <a:pt x="488" y="810"/>
                    </a:lnTo>
                    <a:lnTo>
                      <a:pt x="488" y="1310"/>
                    </a:lnTo>
                    <a:lnTo>
                      <a:pt x="798" y="905"/>
                    </a:lnTo>
                    <a:lnTo>
                      <a:pt x="1286" y="1060"/>
                    </a:lnTo>
                    <a:lnTo>
                      <a:pt x="988" y="655"/>
                    </a:lnTo>
                    <a:lnTo>
                      <a:pt x="1286" y="251"/>
                    </a:lnTo>
                    <a:lnTo>
                      <a:pt x="798" y="405"/>
                    </a:lnTo>
                    <a:lnTo>
                      <a:pt x="48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0" name="Google Shape;9090;p35"/>
              <p:cNvSpPr/>
              <p:nvPr/>
            </p:nvSpPr>
            <p:spPr>
              <a:xfrm>
                <a:off x="2243125" y="2420375"/>
                <a:ext cx="32175" cy="32450"/>
              </a:xfrm>
              <a:custGeom>
                <a:rect b="b" l="l" r="r" t="t"/>
                <a:pathLst>
                  <a:path extrusionOk="0" h="1298" w="1287">
                    <a:moveTo>
                      <a:pt x="489" y="0"/>
                    </a:moveTo>
                    <a:lnTo>
                      <a:pt x="489" y="500"/>
                    </a:lnTo>
                    <a:lnTo>
                      <a:pt x="1" y="655"/>
                    </a:lnTo>
                    <a:lnTo>
                      <a:pt x="489" y="810"/>
                    </a:lnTo>
                    <a:lnTo>
                      <a:pt x="489" y="1298"/>
                    </a:lnTo>
                    <a:lnTo>
                      <a:pt x="798" y="905"/>
                    </a:lnTo>
                    <a:lnTo>
                      <a:pt x="1286" y="1060"/>
                    </a:lnTo>
                    <a:lnTo>
                      <a:pt x="989" y="655"/>
                    </a:lnTo>
                    <a:lnTo>
                      <a:pt x="1286" y="250"/>
                    </a:lnTo>
                    <a:lnTo>
                      <a:pt x="1286" y="250"/>
                    </a:lnTo>
                    <a:lnTo>
                      <a:pt x="798" y="405"/>
                    </a:lnTo>
                    <a:lnTo>
                      <a:pt x="4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1" name="Google Shape;9091;p35"/>
              <p:cNvSpPr/>
              <p:nvPr/>
            </p:nvSpPr>
            <p:spPr>
              <a:xfrm>
                <a:off x="3166450" y="3111225"/>
                <a:ext cx="32475" cy="32475"/>
              </a:xfrm>
              <a:custGeom>
                <a:rect b="b" l="l" r="r" t="t"/>
                <a:pathLst>
                  <a:path extrusionOk="0" h="1299" w="1299">
                    <a:moveTo>
                      <a:pt x="501" y="1"/>
                    </a:moveTo>
                    <a:lnTo>
                      <a:pt x="501" y="501"/>
                    </a:lnTo>
                    <a:lnTo>
                      <a:pt x="1" y="643"/>
                    </a:lnTo>
                    <a:lnTo>
                      <a:pt x="501" y="798"/>
                    </a:lnTo>
                    <a:lnTo>
                      <a:pt x="501" y="1298"/>
                    </a:lnTo>
                    <a:lnTo>
                      <a:pt x="798" y="894"/>
                    </a:lnTo>
                    <a:lnTo>
                      <a:pt x="1298" y="1048"/>
                    </a:lnTo>
                    <a:lnTo>
                      <a:pt x="1298" y="1048"/>
                    </a:lnTo>
                    <a:lnTo>
                      <a:pt x="989" y="643"/>
                    </a:lnTo>
                    <a:lnTo>
                      <a:pt x="1298" y="251"/>
                    </a:lnTo>
                    <a:lnTo>
                      <a:pt x="798" y="405"/>
                    </a:lnTo>
                    <a:lnTo>
                      <a:pt x="50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2" name="Google Shape;9092;p35"/>
              <p:cNvSpPr/>
              <p:nvPr/>
            </p:nvSpPr>
            <p:spPr>
              <a:xfrm>
                <a:off x="3302475" y="3978300"/>
                <a:ext cx="32175" cy="32475"/>
              </a:xfrm>
              <a:custGeom>
                <a:rect b="b" l="l" r="r" t="t"/>
                <a:pathLst>
                  <a:path extrusionOk="0" h="1299" w="1287">
                    <a:moveTo>
                      <a:pt x="489" y="0"/>
                    </a:moveTo>
                    <a:lnTo>
                      <a:pt x="489" y="500"/>
                    </a:lnTo>
                    <a:lnTo>
                      <a:pt x="1" y="655"/>
                    </a:lnTo>
                    <a:lnTo>
                      <a:pt x="489" y="810"/>
                    </a:lnTo>
                    <a:lnTo>
                      <a:pt x="489" y="1298"/>
                    </a:lnTo>
                    <a:lnTo>
                      <a:pt x="799" y="893"/>
                    </a:lnTo>
                    <a:lnTo>
                      <a:pt x="1287" y="1048"/>
                    </a:lnTo>
                    <a:lnTo>
                      <a:pt x="989" y="655"/>
                    </a:lnTo>
                    <a:lnTo>
                      <a:pt x="1287" y="250"/>
                    </a:lnTo>
                    <a:lnTo>
                      <a:pt x="799" y="405"/>
                    </a:lnTo>
                    <a:lnTo>
                      <a:pt x="4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3" name="Google Shape;9093;p35"/>
              <p:cNvSpPr/>
              <p:nvPr/>
            </p:nvSpPr>
            <p:spPr>
              <a:xfrm>
                <a:off x="2336000" y="3689575"/>
                <a:ext cx="32475" cy="32475"/>
              </a:xfrm>
              <a:custGeom>
                <a:rect b="b" l="l" r="r" t="t"/>
                <a:pathLst>
                  <a:path extrusionOk="0" h="1299" w="1299">
                    <a:moveTo>
                      <a:pt x="500" y="0"/>
                    </a:moveTo>
                    <a:lnTo>
                      <a:pt x="500" y="489"/>
                    </a:lnTo>
                    <a:lnTo>
                      <a:pt x="0" y="643"/>
                    </a:lnTo>
                    <a:lnTo>
                      <a:pt x="500" y="798"/>
                    </a:lnTo>
                    <a:lnTo>
                      <a:pt x="500" y="1298"/>
                    </a:lnTo>
                    <a:lnTo>
                      <a:pt x="798" y="893"/>
                    </a:lnTo>
                    <a:lnTo>
                      <a:pt x="1298" y="1048"/>
                    </a:lnTo>
                    <a:lnTo>
                      <a:pt x="988" y="643"/>
                    </a:lnTo>
                    <a:lnTo>
                      <a:pt x="1298" y="238"/>
                    </a:lnTo>
                    <a:lnTo>
                      <a:pt x="798" y="393"/>
                    </a:lnTo>
                    <a:lnTo>
                      <a:pt x="5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4" name="Google Shape;9094;p35"/>
              <p:cNvSpPr/>
              <p:nvPr/>
            </p:nvSpPr>
            <p:spPr>
              <a:xfrm>
                <a:off x="2560425" y="3143675"/>
                <a:ext cx="32475" cy="32475"/>
              </a:xfrm>
              <a:custGeom>
                <a:rect b="b" l="l" r="r" t="t"/>
                <a:pathLst>
                  <a:path extrusionOk="0" h="1299" w="1299">
                    <a:moveTo>
                      <a:pt x="501" y="0"/>
                    </a:moveTo>
                    <a:lnTo>
                      <a:pt x="501" y="488"/>
                    </a:lnTo>
                    <a:lnTo>
                      <a:pt x="1" y="643"/>
                    </a:lnTo>
                    <a:lnTo>
                      <a:pt x="501" y="798"/>
                    </a:lnTo>
                    <a:lnTo>
                      <a:pt x="501" y="1298"/>
                    </a:lnTo>
                    <a:lnTo>
                      <a:pt x="798" y="893"/>
                    </a:lnTo>
                    <a:lnTo>
                      <a:pt x="1298" y="1048"/>
                    </a:lnTo>
                    <a:lnTo>
                      <a:pt x="989" y="643"/>
                    </a:lnTo>
                    <a:lnTo>
                      <a:pt x="1298" y="250"/>
                    </a:lnTo>
                    <a:lnTo>
                      <a:pt x="1298" y="250"/>
                    </a:lnTo>
                    <a:lnTo>
                      <a:pt x="798" y="405"/>
                    </a:lnTo>
                    <a:lnTo>
                      <a:pt x="50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5" name="Google Shape;9095;p35"/>
              <p:cNvSpPr/>
              <p:nvPr/>
            </p:nvSpPr>
            <p:spPr>
              <a:xfrm>
                <a:off x="1914525" y="1848875"/>
                <a:ext cx="32450" cy="32475"/>
              </a:xfrm>
              <a:custGeom>
                <a:rect b="b" l="l" r="r" t="t"/>
                <a:pathLst>
                  <a:path extrusionOk="0" h="1299" w="1298">
                    <a:moveTo>
                      <a:pt x="500" y="0"/>
                    </a:moveTo>
                    <a:lnTo>
                      <a:pt x="500" y="500"/>
                    </a:lnTo>
                    <a:lnTo>
                      <a:pt x="0" y="643"/>
                    </a:lnTo>
                    <a:lnTo>
                      <a:pt x="500" y="798"/>
                    </a:lnTo>
                    <a:lnTo>
                      <a:pt x="500" y="1298"/>
                    </a:lnTo>
                    <a:lnTo>
                      <a:pt x="810" y="893"/>
                    </a:lnTo>
                    <a:lnTo>
                      <a:pt x="1298" y="1048"/>
                    </a:lnTo>
                    <a:lnTo>
                      <a:pt x="988" y="643"/>
                    </a:lnTo>
                    <a:lnTo>
                      <a:pt x="1298" y="250"/>
                    </a:lnTo>
                    <a:lnTo>
                      <a:pt x="810" y="405"/>
                    </a:lnTo>
                    <a:lnTo>
                      <a:pt x="5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6" name="Google Shape;9096;p35"/>
              <p:cNvSpPr/>
              <p:nvPr/>
            </p:nvSpPr>
            <p:spPr>
              <a:xfrm>
                <a:off x="2360400" y="1131825"/>
                <a:ext cx="32475" cy="32450"/>
              </a:xfrm>
              <a:custGeom>
                <a:rect b="b" l="l" r="r" t="t"/>
                <a:pathLst>
                  <a:path extrusionOk="0" h="1298" w="1299">
                    <a:moveTo>
                      <a:pt x="501" y="0"/>
                    </a:moveTo>
                    <a:lnTo>
                      <a:pt x="501" y="500"/>
                    </a:lnTo>
                    <a:lnTo>
                      <a:pt x="1" y="655"/>
                    </a:lnTo>
                    <a:lnTo>
                      <a:pt x="501" y="798"/>
                    </a:lnTo>
                    <a:lnTo>
                      <a:pt x="501" y="1298"/>
                    </a:lnTo>
                    <a:lnTo>
                      <a:pt x="798" y="893"/>
                    </a:lnTo>
                    <a:lnTo>
                      <a:pt x="1298" y="1048"/>
                    </a:lnTo>
                    <a:lnTo>
                      <a:pt x="989" y="655"/>
                    </a:lnTo>
                    <a:lnTo>
                      <a:pt x="1298" y="250"/>
                    </a:lnTo>
                    <a:lnTo>
                      <a:pt x="798" y="405"/>
                    </a:lnTo>
                    <a:lnTo>
                      <a:pt x="50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7" name="Google Shape;9097;p35"/>
              <p:cNvSpPr/>
              <p:nvPr/>
            </p:nvSpPr>
            <p:spPr>
              <a:xfrm>
                <a:off x="2275275" y="2911200"/>
                <a:ext cx="32475" cy="32475"/>
              </a:xfrm>
              <a:custGeom>
                <a:rect b="b" l="l" r="r" t="t"/>
                <a:pathLst>
                  <a:path extrusionOk="0" h="1299" w="1299">
                    <a:moveTo>
                      <a:pt x="500" y="1"/>
                    </a:moveTo>
                    <a:lnTo>
                      <a:pt x="500" y="501"/>
                    </a:lnTo>
                    <a:lnTo>
                      <a:pt x="0" y="644"/>
                    </a:lnTo>
                    <a:lnTo>
                      <a:pt x="500" y="798"/>
                    </a:lnTo>
                    <a:lnTo>
                      <a:pt x="500" y="1298"/>
                    </a:lnTo>
                    <a:lnTo>
                      <a:pt x="798" y="894"/>
                    </a:lnTo>
                    <a:lnTo>
                      <a:pt x="1298" y="1048"/>
                    </a:lnTo>
                    <a:lnTo>
                      <a:pt x="989" y="644"/>
                    </a:lnTo>
                    <a:lnTo>
                      <a:pt x="1298" y="251"/>
                    </a:lnTo>
                    <a:lnTo>
                      <a:pt x="1298" y="251"/>
                    </a:lnTo>
                    <a:lnTo>
                      <a:pt x="798" y="393"/>
                    </a:lnTo>
                    <a:lnTo>
                      <a:pt x="50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8" name="Google Shape;9098;p35"/>
              <p:cNvSpPr/>
              <p:nvPr/>
            </p:nvSpPr>
            <p:spPr>
              <a:xfrm>
                <a:off x="2544350" y="3918175"/>
                <a:ext cx="32175" cy="32475"/>
              </a:xfrm>
              <a:custGeom>
                <a:rect b="b" l="l" r="r" t="t"/>
                <a:pathLst>
                  <a:path extrusionOk="0" h="1299" w="1287">
                    <a:moveTo>
                      <a:pt x="489" y="0"/>
                    </a:moveTo>
                    <a:lnTo>
                      <a:pt x="489" y="500"/>
                    </a:lnTo>
                    <a:lnTo>
                      <a:pt x="1" y="655"/>
                    </a:lnTo>
                    <a:lnTo>
                      <a:pt x="489" y="810"/>
                    </a:lnTo>
                    <a:lnTo>
                      <a:pt x="489" y="1298"/>
                    </a:lnTo>
                    <a:lnTo>
                      <a:pt x="798" y="905"/>
                    </a:lnTo>
                    <a:lnTo>
                      <a:pt x="1287" y="1048"/>
                    </a:lnTo>
                    <a:lnTo>
                      <a:pt x="989" y="655"/>
                    </a:lnTo>
                    <a:lnTo>
                      <a:pt x="1287" y="250"/>
                    </a:lnTo>
                    <a:lnTo>
                      <a:pt x="798" y="405"/>
                    </a:lnTo>
                    <a:lnTo>
                      <a:pt x="4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9" name="Google Shape;9099;p35"/>
              <p:cNvSpPr/>
              <p:nvPr/>
            </p:nvSpPr>
            <p:spPr>
              <a:xfrm>
                <a:off x="2670850" y="2694200"/>
                <a:ext cx="32175" cy="32475"/>
              </a:xfrm>
              <a:custGeom>
                <a:rect b="b" l="l" r="r" t="t"/>
                <a:pathLst>
                  <a:path extrusionOk="0" h="1299" w="1287">
                    <a:moveTo>
                      <a:pt x="489" y="1"/>
                    </a:moveTo>
                    <a:lnTo>
                      <a:pt x="489" y="489"/>
                    </a:lnTo>
                    <a:lnTo>
                      <a:pt x="1" y="644"/>
                    </a:lnTo>
                    <a:lnTo>
                      <a:pt x="489" y="799"/>
                    </a:lnTo>
                    <a:lnTo>
                      <a:pt x="489" y="1299"/>
                    </a:lnTo>
                    <a:lnTo>
                      <a:pt x="799" y="894"/>
                    </a:lnTo>
                    <a:lnTo>
                      <a:pt x="1287" y="1049"/>
                    </a:lnTo>
                    <a:lnTo>
                      <a:pt x="1287" y="1049"/>
                    </a:lnTo>
                    <a:lnTo>
                      <a:pt x="989" y="644"/>
                    </a:lnTo>
                    <a:lnTo>
                      <a:pt x="1287" y="251"/>
                    </a:lnTo>
                    <a:lnTo>
                      <a:pt x="799" y="394"/>
                    </a:lnTo>
                    <a:lnTo>
                      <a:pt x="48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0" name="Google Shape;9100;p35"/>
              <p:cNvSpPr/>
              <p:nvPr/>
            </p:nvSpPr>
            <p:spPr>
              <a:xfrm>
                <a:off x="2745875" y="1821775"/>
                <a:ext cx="32450" cy="32475"/>
              </a:xfrm>
              <a:custGeom>
                <a:rect b="b" l="l" r="r" t="t"/>
                <a:pathLst>
                  <a:path extrusionOk="0" h="1299" w="1298">
                    <a:moveTo>
                      <a:pt x="500" y="1"/>
                    </a:moveTo>
                    <a:lnTo>
                      <a:pt x="500" y="489"/>
                    </a:lnTo>
                    <a:lnTo>
                      <a:pt x="0" y="644"/>
                    </a:lnTo>
                    <a:lnTo>
                      <a:pt x="500" y="799"/>
                    </a:lnTo>
                    <a:lnTo>
                      <a:pt x="500" y="1299"/>
                    </a:lnTo>
                    <a:lnTo>
                      <a:pt x="810" y="894"/>
                    </a:lnTo>
                    <a:lnTo>
                      <a:pt x="1298" y="1049"/>
                    </a:lnTo>
                    <a:lnTo>
                      <a:pt x="988" y="644"/>
                    </a:lnTo>
                    <a:lnTo>
                      <a:pt x="1298" y="251"/>
                    </a:lnTo>
                    <a:lnTo>
                      <a:pt x="810" y="394"/>
                    </a:lnTo>
                    <a:lnTo>
                      <a:pt x="50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1" name="Google Shape;9101;p35"/>
              <p:cNvSpPr/>
              <p:nvPr/>
            </p:nvSpPr>
            <p:spPr>
              <a:xfrm>
                <a:off x="3651050" y="3127300"/>
                <a:ext cx="32450" cy="32475"/>
              </a:xfrm>
              <a:custGeom>
                <a:rect b="b" l="l" r="r" t="t"/>
                <a:pathLst>
                  <a:path extrusionOk="0" h="1299" w="1298">
                    <a:moveTo>
                      <a:pt x="488" y="0"/>
                    </a:moveTo>
                    <a:lnTo>
                      <a:pt x="488" y="501"/>
                    </a:lnTo>
                    <a:lnTo>
                      <a:pt x="0" y="655"/>
                    </a:lnTo>
                    <a:lnTo>
                      <a:pt x="488" y="810"/>
                    </a:lnTo>
                    <a:lnTo>
                      <a:pt x="488" y="1298"/>
                    </a:lnTo>
                    <a:lnTo>
                      <a:pt x="798" y="905"/>
                    </a:lnTo>
                    <a:lnTo>
                      <a:pt x="1298" y="1060"/>
                    </a:lnTo>
                    <a:lnTo>
                      <a:pt x="988" y="655"/>
                    </a:lnTo>
                    <a:lnTo>
                      <a:pt x="1298" y="251"/>
                    </a:lnTo>
                    <a:lnTo>
                      <a:pt x="798" y="405"/>
                    </a:lnTo>
                    <a:lnTo>
                      <a:pt x="48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2" name="Google Shape;9102;p35"/>
              <p:cNvSpPr/>
              <p:nvPr/>
            </p:nvSpPr>
            <p:spPr>
              <a:xfrm>
                <a:off x="4041275" y="2777250"/>
                <a:ext cx="32175" cy="32775"/>
              </a:xfrm>
              <a:custGeom>
                <a:rect b="b" l="l" r="r" t="t"/>
                <a:pathLst>
                  <a:path extrusionOk="0" h="1311" w="1287">
                    <a:moveTo>
                      <a:pt x="488" y="1"/>
                    </a:moveTo>
                    <a:lnTo>
                      <a:pt x="488" y="501"/>
                    </a:lnTo>
                    <a:lnTo>
                      <a:pt x="0" y="656"/>
                    </a:lnTo>
                    <a:lnTo>
                      <a:pt x="488" y="810"/>
                    </a:lnTo>
                    <a:lnTo>
                      <a:pt x="488" y="1310"/>
                    </a:lnTo>
                    <a:lnTo>
                      <a:pt x="798" y="906"/>
                    </a:lnTo>
                    <a:lnTo>
                      <a:pt x="1286" y="1060"/>
                    </a:lnTo>
                    <a:lnTo>
                      <a:pt x="988" y="656"/>
                    </a:lnTo>
                    <a:lnTo>
                      <a:pt x="1286" y="251"/>
                    </a:lnTo>
                    <a:lnTo>
                      <a:pt x="798" y="406"/>
                    </a:lnTo>
                    <a:lnTo>
                      <a:pt x="48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3" name="Google Shape;9103;p35"/>
              <p:cNvSpPr/>
              <p:nvPr/>
            </p:nvSpPr>
            <p:spPr>
              <a:xfrm>
                <a:off x="1419225" y="2245650"/>
                <a:ext cx="32450" cy="32475"/>
              </a:xfrm>
              <a:custGeom>
                <a:rect b="b" l="l" r="r" t="t"/>
                <a:pathLst>
                  <a:path extrusionOk="0" h="1299" w="1298">
                    <a:moveTo>
                      <a:pt x="500" y="0"/>
                    </a:moveTo>
                    <a:lnTo>
                      <a:pt x="500" y="500"/>
                    </a:lnTo>
                    <a:lnTo>
                      <a:pt x="0" y="655"/>
                    </a:lnTo>
                    <a:lnTo>
                      <a:pt x="500" y="810"/>
                    </a:lnTo>
                    <a:lnTo>
                      <a:pt x="500" y="1298"/>
                    </a:lnTo>
                    <a:lnTo>
                      <a:pt x="798" y="905"/>
                    </a:lnTo>
                    <a:lnTo>
                      <a:pt x="1298" y="1048"/>
                    </a:lnTo>
                    <a:lnTo>
                      <a:pt x="1298" y="1048"/>
                    </a:lnTo>
                    <a:lnTo>
                      <a:pt x="988" y="655"/>
                    </a:lnTo>
                    <a:lnTo>
                      <a:pt x="1298" y="250"/>
                    </a:lnTo>
                    <a:lnTo>
                      <a:pt x="798" y="405"/>
                    </a:lnTo>
                    <a:lnTo>
                      <a:pt x="5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4" name="Google Shape;9104;p35"/>
              <p:cNvSpPr/>
              <p:nvPr/>
            </p:nvSpPr>
            <p:spPr>
              <a:xfrm>
                <a:off x="3361425" y="3035625"/>
                <a:ext cx="32475" cy="32475"/>
              </a:xfrm>
              <a:custGeom>
                <a:rect b="b" l="l" r="r" t="t"/>
                <a:pathLst>
                  <a:path extrusionOk="0" h="1299" w="1299">
                    <a:moveTo>
                      <a:pt x="488" y="0"/>
                    </a:moveTo>
                    <a:lnTo>
                      <a:pt x="488" y="489"/>
                    </a:lnTo>
                    <a:lnTo>
                      <a:pt x="0" y="643"/>
                    </a:lnTo>
                    <a:lnTo>
                      <a:pt x="488" y="798"/>
                    </a:lnTo>
                    <a:lnTo>
                      <a:pt x="488" y="1298"/>
                    </a:lnTo>
                    <a:lnTo>
                      <a:pt x="798" y="893"/>
                    </a:lnTo>
                    <a:lnTo>
                      <a:pt x="1298" y="1048"/>
                    </a:lnTo>
                    <a:lnTo>
                      <a:pt x="989" y="643"/>
                    </a:lnTo>
                    <a:lnTo>
                      <a:pt x="1298" y="239"/>
                    </a:lnTo>
                    <a:lnTo>
                      <a:pt x="798" y="393"/>
                    </a:lnTo>
                    <a:lnTo>
                      <a:pt x="48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5" name="Google Shape;9105;p35"/>
              <p:cNvSpPr/>
              <p:nvPr/>
            </p:nvSpPr>
            <p:spPr>
              <a:xfrm>
                <a:off x="1792475" y="2761175"/>
                <a:ext cx="32175" cy="32475"/>
              </a:xfrm>
              <a:custGeom>
                <a:rect b="b" l="l" r="r" t="t"/>
                <a:pathLst>
                  <a:path extrusionOk="0" h="1299" w="1287">
                    <a:moveTo>
                      <a:pt x="489" y="1"/>
                    </a:moveTo>
                    <a:lnTo>
                      <a:pt x="489" y="501"/>
                    </a:lnTo>
                    <a:lnTo>
                      <a:pt x="0" y="644"/>
                    </a:lnTo>
                    <a:lnTo>
                      <a:pt x="489" y="799"/>
                    </a:lnTo>
                    <a:lnTo>
                      <a:pt x="489" y="1299"/>
                    </a:lnTo>
                    <a:lnTo>
                      <a:pt x="798" y="894"/>
                    </a:lnTo>
                    <a:lnTo>
                      <a:pt x="1286" y="1049"/>
                    </a:lnTo>
                    <a:lnTo>
                      <a:pt x="989" y="644"/>
                    </a:lnTo>
                    <a:lnTo>
                      <a:pt x="1286" y="251"/>
                    </a:lnTo>
                    <a:lnTo>
                      <a:pt x="798" y="406"/>
                    </a:lnTo>
                    <a:lnTo>
                      <a:pt x="48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6" name="Google Shape;9106;p35"/>
              <p:cNvSpPr/>
              <p:nvPr/>
            </p:nvSpPr>
            <p:spPr>
              <a:xfrm>
                <a:off x="1107275" y="2677850"/>
                <a:ext cx="32475" cy="32450"/>
              </a:xfrm>
              <a:custGeom>
                <a:rect b="b" l="l" r="r" t="t"/>
                <a:pathLst>
                  <a:path extrusionOk="0" h="1298" w="1299">
                    <a:moveTo>
                      <a:pt x="500" y="0"/>
                    </a:moveTo>
                    <a:lnTo>
                      <a:pt x="500" y="500"/>
                    </a:lnTo>
                    <a:lnTo>
                      <a:pt x="0" y="655"/>
                    </a:lnTo>
                    <a:lnTo>
                      <a:pt x="500" y="810"/>
                    </a:lnTo>
                    <a:lnTo>
                      <a:pt x="500" y="1298"/>
                    </a:lnTo>
                    <a:lnTo>
                      <a:pt x="810" y="905"/>
                    </a:lnTo>
                    <a:lnTo>
                      <a:pt x="1298" y="1048"/>
                    </a:lnTo>
                    <a:lnTo>
                      <a:pt x="988" y="655"/>
                    </a:lnTo>
                    <a:lnTo>
                      <a:pt x="1298" y="250"/>
                    </a:lnTo>
                    <a:lnTo>
                      <a:pt x="810" y="405"/>
                    </a:lnTo>
                    <a:lnTo>
                      <a:pt x="5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7" name="Google Shape;9107;p35"/>
              <p:cNvSpPr/>
              <p:nvPr/>
            </p:nvSpPr>
            <p:spPr>
              <a:xfrm>
                <a:off x="3018525" y="2280175"/>
                <a:ext cx="32475" cy="32475"/>
              </a:xfrm>
              <a:custGeom>
                <a:rect b="b" l="l" r="r" t="t"/>
                <a:pathLst>
                  <a:path extrusionOk="0" h="1299" w="1299">
                    <a:moveTo>
                      <a:pt x="500" y="0"/>
                    </a:moveTo>
                    <a:lnTo>
                      <a:pt x="500" y="500"/>
                    </a:lnTo>
                    <a:lnTo>
                      <a:pt x="0" y="655"/>
                    </a:lnTo>
                    <a:lnTo>
                      <a:pt x="500" y="810"/>
                    </a:lnTo>
                    <a:lnTo>
                      <a:pt x="500" y="1298"/>
                    </a:lnTo>
                    <a:lnTo>
                      <a:pt x="798" y="905"/>
                    </a:lnTo>
                    <a:lnTo>
                      <a:pt x="1298" y="1048"/>
                    </a:lnTo>
                    <a:lnTo>
                      <a:pt x="989" y="655"/>
                    </a:lnTo>
                    <a:lnTo>
                      <a:pt x="1298" y="250"/>
                    </a:lnTo>
                    <a:lnTo>
                      <a:pt x="798" y="405"/>
                    </a:lnTo>
                    <a:lnTo>
                      <a:pt x="5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8" name="Google Shape;9108;p35"/>
              <p:cNvSpPr/>
              <p:nvPr/>
            </p:nvSpPr>
            <p:spPr>
              <a:xfrm>
                <a:off x="2549425" y="2858225"/>
                <a:ext cx="14900" cy="12800"/>
              </a:xfrm>
              <a:custGeom>
                <a:rect b="b" l="l" r="r" t="t"/>
                <a:pathLst>
                  <a:path extrusionOk="0" h="512" w="596">
                    <a:moveTo>
                      <a:pt x="274" y="0"/>
                    </a:moveTo>
                    <a:cubicBezTo>
                      <a:pt x="119" y="0"/>
                      <a:pt x="0" y="119"/>
                      <a:pt x="0" y="262"/>
                    </a:cubicBezTo>
                    <a:cubicBezTo>
                      <a:pt x="0" y="409"/>
                      <a:pt x="129" y="511"/>
                      <a:pt x="259" y="511"/>
                    </a:cubicBezTo>
                    <a:cubicBezTo>
                      <a:pt x="319" y="511"/>
                      <a:pt x="380" y="490"/>
                      <a:pt x="429" y="441"/>
                    </a:cubicBezTo>
                    <a:cubicBezTo>
                      <a:pt x="595" y="286"/>
                      <a:pt x="488" y="12"/>
                      <a:pt x="27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9" name="Google Shape;9109;p35"/>
              <p:cNvSpPr/>
              <p:nvPr/>
            </p:nvSpPr>
            <p:spPr>
              <a:xfrm>
                <a:off x="2369925" y="2624550"/>
                <a:ext cx="7475" cy="6475"/>
              </a:xfrm>
              <a:custGeom>
                <a:rect b="b" l="l" r="r" t="t"/>
                <a:pathLst>
                  <a:path extrusionOk="0" h="259" w="299">
                    <a:moveTo>
                      <a:pt x="132" y="1"/>
                    </a:moveTo>
                    <a:cubicBezTo>
                      <a:pt x="60" y="1"/>
                      <a:pt x="1" y="60"/>
                      <a:pt x="1" y="132"/>
                    </a:cubicBezTo>
                    <a:cubicBezTo>
                      <a:pt x="1" y="207"/>
                      <a:pt x="64" y="258"/>
                      <a:pt x="131" y="258"/>
                    </a:cubicBezTo>
                    <a:cubicBezTo>
                      <a:pt x="160" y="258"/>
                      <a:pt x="190" y="249"/>
                      <a:pt x="215" y="227"/>
                    </a:cubicBezTo>
                    <a:cubicBezTo>
                      <a:pt x="298" y="144"/>
                      <a:pt x="251" y="1"/>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0" name="Google Shape;9110;p35"/>
              <p:cNvSpPr/>
              <p:nvPr/>
            </p:nvSpPr>
            <p:spPr>
              <a:xfrm>
                <a:off x="2025825" y="2983825"/>
                <a:ext cx="7475" cy="6650"/>
              </a:xfrm>
              <a:custGeom>
                <a:rect b="b" l="l" r="r" t="t"/>
                <a:pathLst>
                  <a:path extrusionOk="0" h="266" w="299">
                    <a:moveTo>
                      <a:pt x="132" y="1"/>
                    </a:moveTo>
                    <a:cubicBezTo>
                      <a:pt x="60" y="1"/>
                      <a:pt x="1" y="60"/>
                      <a:pt x="1" y="132"/>
                    </a:cubicBezTo>
                    <a:cubicBezTo>
                      <a:pt x="1" y="212"/>
                      <a:pt x="61" y="266"/>
                      <a:pt x="126" y="266"/>
                    </a:cubicBezTo>
                    <a:cubicBezTo>
                      <a:pt x="157" y="266"/>
                      <a:pt x="188" y="254"/>
                      <a:pt x="215" y="227"/>
                    </a:cubicBezTo>
                    <a:cubicBezTo>
                      <a:pt x="299" y="155"/>
                      <a:pt x="251" y="13"/>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1" name="Google Shape;9111;p35"/>
              <p:cNvSpPr/>
              <p:nvPr/>
            </p:nvSpPr>
            <p:spPr>
              <a:xfrm>
                <a:off x="2667000" y="2083975"/>
                <a:ext cx="7750" cy="6400"/>
              </a:xfrm>
              <a:custGeom>
                <a:rect b="b" l="l" r="r" t="t"/>
                <a:pathLst>
                  <a:path extrusionOk="0" h="256" w="310">
                    <a:moveTo>
                      <a:pt x="125" y="1"/>
                    </a:moveTo>
                    <a:cubicBezTo>
                      <a:pt x="60" y="1"/>
                      <a:pt x="0" y="57"/>
                      <a:pt x="0" y="133"/>
                    </a:cubicBezTo>
                    <a:cubicBezTo>
                      <a:pt x="0" y="205"/>
                      <a:pt x="65" y="256"/>
                      <a:pt x="132" y="256"/>
                    </a:cubicBezTo>
                    <a:cubicBezTo>
                      <a:pt x="165" y="256"/>
                      <a:pt x="199" y="244"/>
                      <a:pt x="226" y="216"/>
                    </a:cubicBezTo>
                    <a:cubicBezTo>
                      <a:pt x="310" y="145"/>
                      <a:pt x="250" y="2"/>
                      <a:pt x="143" y="2"/>
                    </a:cubicBezTo>
                    <a:cubicBezTo>
                      <a:pt x="137" y="1"/>
                      <a:pt x="131" y="1"/>
                      <a:pt x="12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2" name="Google Shape;9112;p35"/>
              <p:cNvSpPr/>
              <p:nvPr/>
            </p:nvSpPr>
            <p:spPr>
              <a:xfrm>
                <a:off x="2303550" y="2080750"/>
                <a:ext cx="7475" cy="6450"/>
              </a:xfrm>
              <a:custGeom>
                <a:rect b="b" l="l" r="r" t="t"/>
                <a:pathLst>
                  <a:path extrusionOk="0" h="258" w="299">
                    <a:moveTo>
                      <a:pt x="131" y="0"/>
                    </a:moveTo>
                    <a:cubicBezTo>
                      <a:pt x="60" y="0"/>
                      <a:pt x="0" y="48"/>
                      <a:pt x="0" y="131"/>
                    </a:cubicBezTo>
                    <a:cubicBezTo>
                      <a:pt x="0" y="206"/>
                      <a:pt x="64" y="258"/>
                      <a:pt x="131" y="258"/>
                    </a:cubicBezTo>
                    <a:cubicBezTo>
                      <a:pt x="160" y="258"/>
                      <a:pt x="190" y="248"/>
                      <a:pt x="215" y="226"/>
                    </a:cubicBezTo>
                    <a:cubicBezTo>
                      <a:pt x="298" y="143"/>
                      <a:pt x="251" y="0"/>
                      <a:pt x="13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3" name="Google Shape;9113;p35"/>
              <p:cNvSpPr/>
              <p:nvPr/>
            </p:nvSpPr>
            <p:spPr>
              <a:xfrm>
                <a:off x="1918475" y="2471525"/>
                <a:ext cx="9650" cy="6625"/>
              </a:xfrm>
              <a:custGeom>
                <a:rect b="b" l="l" r="r" t="t"/>
                <a:pathLst>
                  <a:path extrusionOk="0" h="265" w="386">
                    <a:moveTo>
                      <a:pt x="177" y="1"/>
                    </a:moveTo>
                    <a:cubicBezTo>
                      <a:pt x="1" y="1"/>
                      <a:pt x="4" y="264"/>
                      <a:pt x="188" y="264"/>
                    </a:cubicBezTo>
                    <a:cubicBezTo>
                      <a:pt x="191" y="264"/>
                      <a:pt x="195" y="264"/>
                      <a:pt x="199" y="264"/>
                    </a:cubicBezTo>
                    <a:cubicBezTo>
                      <a:pt x="203" y="264"/>
                      <a:pt x="207" y="264"/>
                      <a:pt x="210" y="264"/>
                    </a:cubicBezTo>
                    <a:cubicBezTo>
                      <a:pt x="383" y="264"/>
                      <a:pt x="386" y="1"/>
                      <a:pt x="220" y="1"/>
                    </a:cubicBezTo>
                    <a:cubicBezTo>
                      <a:pt x="214" y="1"/>
                      <a:pt x="207" y="1"/>
                      <a:pt x="199" y="2"/>
                    </a:cubicBezTo>
                    <a:cubicBezTo>
                      <a:pt x="191" y="1"/>
                      <a:pt x="184" y="1"/>
                      <a:pt x="17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4" name="Google Shape;9114;p35"/>
              <p:cNvSpPr/>
              <p:nvPr/>
            </p:nvSpPr>
            <p:spPr>
              <a:xfrm>
                <a:off x="2306625" y="3102300"/>
                <a:ext cx="7675" cy="6650"/>
              </a:xfrm>
              <a:custGeom>
                <a:rect b="b" l="l" r="r" t="t"/>
                <a:pathLst>
                  <a:path extrusionOk="0" h="266" w="307">
                    <a:moveTo>
                      <a:pt x="139" y="0"/>
                    </a:moveTo>
                    <a:cubicBezTo>
                      <a:pt x="68" y="0"/>
                      <a:pt x="8" y="60"/>
                      <a:pt x="8" y="131"/>
                    </a:cubicBezTo>
                    <a:cubicBezTo>
                      <a:pt x="0" y="212"/>
                      <a:pt x="63" y="265"/>
                      <a:pt x="131" y="265"/>
                    </a:cubicBezTo>
                    <a:cubicBezTo>
                      <a:pt x="163" y="265"/>
                      <a:pt x="196" y="253"/>
                      <a:pt x="223" y="227"/>
                    </a:cubicBezTo>
                    <a:cubicBezTo>
                      <a:pt x="306" y="143"/>
                      <a:pt x="258" y="12"/>
                      <a:pt x="139"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5" name="Google Shape;9115;p35"/>
              <p:cNvSpPr/>
              <p:nvPr/>
            </p:nvSpPr>
            <p:spPr>
              <a:xfrm>
                <a:off x="2209300" y="3393375"/>
                <a:ext cx="7650" cy="6375"/>
              </a:xfrm>
              <a:custGeom>
                <a:rect b="b" l="l" r="r" t="t"/>
                <a:pathLst>
                  <a:path extrusionOk="0" h="255" w="306">
                    <a:moveTo>
                      <a:pt x="121" y="0"/>
                    </a:moveTo>
                    <a:cubicBezTo>
                      <a:pt x="58" y="0"/>
                      <a:pt x="8" y="55"/>
                      <a:pt x="8" y="121"/>
                    </a:cubicBezTo>
                    <a:cubicBezTo>
                      <a:pt x="0" y="201"/>
                      <a:pt x="63" y="255"/>
                      <a:pt x="131" y="255"/>
                    </a:cubicBezTo>
                    <a:cubicBezTo>
                      <a:pt x="163" y="255"/>
                      <a:pt x="196" y="243"/>
                      <a:pt x="222" y="216"/>
                    </a:cubicBezTo>
                    <a:cubicBezTo>
                      <a:pt x="306" y="145"/>
                      <a:pt x="258" y="2"/>
                      <a:pt x="139" y="2"/>
                    </a:cubicBezTo>
                    <a:cubicBezTo>
                      <a:pt x="133" y="1"/>
                      <a:pt x="127" y="0"/>
                      <a:pt x="12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6" name="Google Shape;9116;p35"/>
              <p:cNvSpPr/>
              <p:nvPr/>
            </p:nvSpPr>
            <p:spPr>
              <a:xfrm>
                <a:off x="2083875" y="3702375"/>
                <a:ext cx="7775" cy="6650"/>
              </a:xfrm>
              <a:custGeom>
                <a:rect b="b" l="l" r="r" t="t"/>
                <a:pathLst>
                  <a:path extrusionOk="0" h="266" w="311">
                    <a:moveTo>
                      <a:pt x="144" y="0"/>
                    </a:moveTo>
                    <a:cubicBezTo>
                      <a:pt x="60" y="0"/>
                      <a:pt x="1" y="60"/>
                      <a:pt x="1" y="131"/>
                    </a:cubicBezTo>
                    <a:cubicBezTo>
                      <a:pt x="1" y="212"/>
                      <a:pt x="66" y="265"/>
                      <a:pt x="135" y="265"/>
                    </a:cubicBezTo>
                    <a:cubicBezTo>
                      <a:pt x="167" y="265"/>
                      <a:pt x="200" y="253"/>
                      <a:pt x="227" y="227"/>
                    </a:cubicBezTo>
                    <a:cubicBezTo>
                      <a:pt x="310" y="143"/>
                      <a:pt x="251" y="0"/>
                      <a:pt x="14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7" name="Google Shape;9117;p35"/>
              <p:cNvSpPr/>
              <p:nvPr/>
            </p:nvSpPr>
            <p:spPr>
              <a:xfrm>
                <a:off x="2559225" y="3660700"/>
                <a:ext cx="6875" cy="6275"/>
              </a:xfrm>
              <a:custGeom>
                <a:rect b="b" l="l" r="r" t="t"/>
                <a:pathLst>
                  <a:path extrusionOk="0" h="251" w="275">
                    <a:moveTo>
                      <a:pt x="132" y="0"/>
                    </a:moveTo>
                    <a:cubicBezTo>
                      <a:pt x="60" y="0"/>
                      <a:pt x="1" y="48"/>
                      <a:pt x="1" y="120"/>
                    </a:cubicBezTo>
                    <a:cubicBezTo>
                      <a:pt x="1" y="203"/>
                      <a:pt x="60" y="250"/>
                      <a:pt x="132" y="250"/>
                    </a:cubicBezTo>
                    <a:cubicBezTo>
                      <a:pt x="215" y="250"/>
                      <a:pt x="275" y="203"/>
                      <a:pt x="275" y="120"/>
                    </a:cubicBezTo>
                    <a:cubicBezTo>
                      <a:pt x="275" y="48"/>
                      <a:pt x="215" y="0"/>
                      <a:pt x="13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8" name="Google Shape;9118;p35"/>
              <p:cNvSpPr/>
              <p:nvPr/>
            </p:nvSpPr>
            <p:spPr>
              <a:xfrm>
                <a:off x="2366350" y="4374475"/>
                <a:ext cx="6875" cy="6575"/>
              </a:xfrm>
              <a:custGeom>
                <a:rect b="b" l="l" r="r" t="t"/>
                <a:pathLst>
                  <a:path extrusionOk="0" h="263" w="275">
                    <a:moveTo>
                      <a:pt x="144" y="1"/>
                    </a:moveTo>
                    <a:cubicBezTo>
                      <a:pt x="60" y="1"/>
                      <a:pt x="1" y="60"/>
                      <a:pt x="1" y="132"/>
                    </a:cubicBezTo>
                    <a:cubicBezTo>
                      <a:pt x="1" y="203"/>
                      <a:pt x="60" y="263"/>
                      <a:pt x="144" y="263"/>
                    </a:cubicBezTo>
                    <a:cubicBezTo>
                      <a:pt x="215" y="263"/>
                      <a:pt x="275" y="203"/>
                      <a:pt x="275" y="132"/>
                    </a:cubicBezTo>
                    <a:cubicBezTo>
                      <a:pt x="275" y="60"/>
                      <a:pt x="215" y="1"/>
                      <a:pt x="14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9" name="Google Shape;9119;p35"/>
              <p:cNvSpPr/>
              <p:nvPr/>
            </p:nvSpPr>
            <p:spPr>
              <a:xfrm>
                <a:off x="3070300" y="3765175"/>
                <a:ext cx="7475" cy="6650"/>
              </a:xfrm>
              <a:custGeom>
                <a:rect b="b" l="l" r="r" t="t"/>
                <a:pathLst>
                  <a:path extrusionOk="0" h="266" w="299">
                    <a:moveTo>
                      <a:pt x="132" y="1"/>
                    </a:moveTo>
                    <a:cubicBezTo>
                      <a:pt x="61" y="1"/>
                      <a:pt x="1" y="60"/>
                      <a:pt x="1" y="132"/>
                    </a:cubicBezTo>
                    <a:cubicBezTo>
                      <a:pt x="1" y="212"/>
                      <a:pt x="61" y="266"/>
                      <a:pt x="126" y="266"/>
                    </a:cubicBezTo>
                    <a:cubicBezTo>
                      <a:pt x="157" y="266"/>
                      <a:pt x="188" y="254"/>
                      <a:pt x="215" y="227"/>
                    </a:cubicBezTo>
                    <a:cubicBezTo>
                      <a:pt x="299" y="143"/>
                      <a:pt x="251" y="12"/>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0" name="Google Shape;9120;p35"/>
              <p:cNvSpPr/>
              <p:nvPr/>
            </p:nvSpPr>
            <p:spPr>
              <a:xfrm>
                <a:off x="2988150" y="3991400"/>
                <a:ext cx="7475" cy="6450"/>
              </a:xfrm>
              <a:custGeom>
                <a:rect b="b" l="l" r="r" t="t"/>
                <a:pathLst>
                  <a:path extrusionOk="0" h="258" w="299">
                    <a:moveTo>
                      <a:pt x="132" y="0"/>
                    </a:moveTo>
                    <a:cubicBezTo>
                      <a:pt x="60" y="0"/>
                      <a:pt x="1" y="48"/>
                      <a:pt x="1" y="131"/>
                    </a:cubicBezTo>
                    <a:cubicBezTo>
                      <a:pt x="1" y="206"/>
                      <a:pt x="65" y="258"/>
                      <a:pt x="132" y="258"/>
                    </a:cubicBezTo>
                    <a:cubicBezTo>
                      <a:pt x="161" y="258"/>
                      <a:pt x="190" y="248"/>
                      <a:pt x="215" y="226"/>
                    </a:cubicBezTo>
                    <a:cubicBezTo>
                      <a:pt x="299" y="143"/>
                      <a:pt x="251" y="0"/>
                      <a:pt x="13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1" name="Google Shape;9121;p35"/>
              <p:cNvSpPr/>
              <p:nvPr/>
            </p:nvSpPr>
            <p:spPr>
              <a:xfrm>
                <a:off x="2795575" y="4192900"/>
                <a:ext cx="7475" cy="6650"/>
              </a:xfrm>
              <a:custGeom>
                <a:rect b="b" l="l" r="r" t="t"/>
                <a:pathLst>
                  <a:path extrusionOk="0" h="266" w="299">
                    <a:moveTo>
                      <a:pt x="131" y="1"/>
                    </a:moveTo>
                    <a:cubicBezTo>
                      <a:pt x="60" y="1"/>
                      <a:pt x="1" y="60"/>
                      <a:pt x="1" y="132"/>
                    </a:cubicBezTo>
                    <a:cubicBezTo>
                      <a:pt x="1" y="212"/>
                      <a:pt x="61" y="266"/>
                      <a:pt x="125" y="266"/>
                    </a:cubicBezTo>
                    <a:cubicBezTo>
                      <a:pt x="156" y="266"/>
                      <a:pt x="188" y="254"/>
                      <a:pt x="215" y="227"/>
                    </a:cubicBezTo>
                    <a:cubicBezTo>
                      <a:pt x="298" y="144"/>
                      <a:pt x="251" y="13"/>
                      <a:pt x="13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2" name="Google Shape;9122;p35"/>
              <p:cNvSpPr/>
              <p:nvPr/>
            </p:nvSpPr>
            <p:spPr>
              <a:xfrm>
                <a:off x="3423925" y="3518125"/>
                <a:ext cx="7775" cy="6650"/>
              </a:xfrm>
              <a:custGeom>
                <a:rect b="b" l="l" r="r" t="t"/>
                <a:pathLst>
                  <a:path extrusionOk="0" h="266" w="311">
                    <a:moveTo>
                      <a:pt x="143" y="0"/>
                    </a:moveTo>
                    <a:cubicBezTo>
                      <a:pt x="72" y="0"/>
                      <a:pt x="1" y="60"/>
                      <a:pt x="1" y="131"/>
                    </a:cubicBezTo>
                    <a:cubicBezTo>
                      <a:pt x="1" y="212"/>
                      <a:pt x="66" y="265"/>
                      <a:pt x="135" y="265"/>
                    </a:cubicBezTo>
                    <a:cubicBezTo>
                      <a:pt x="167" y="265"/>
                      <a:pt x="200" y="253"/>
                      <a:pt x="227" y="227"/>
                    </a:cubicBezTo>
                    <a:cubicBezTo>
                      <a:pt x="310" y="143"/>
                      <a:pt x="263" y="0"/>
                      <a:pt x="14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3" name="Google Shape;9123;p35"/>
              <p:cNvSpPr/>
              <p:nvPr/>
            </p:nvSpPr>
            <p:spPr>
              <a:xfrm>
                <a:off x="4689275" y="3780950"/>
                <a:ext cx="7750" cy="6650"/>
              </a:xfrm>
              <a:custGeom>
                <a:rect b="b" l="l" r="r" t="t"/>
                <a:pathLst>
                  <a:path extrusionOk="0" h="266" w="310">
                    <a:moveTo>
                      <a:pt x="143" y="1"/>
                    </a:moveTo>
                    <a:cubicBezTo>
                      <a:pt x="60" y="1"/>
                      <a:pt x="0" y="60"/>
                      <a:pt x="0" y="132"/>
                    </a:cubicBezTo>
                    <a:cubicBezTo>
                      <a:pt x="0" y="212"/>
                      <a:pt x="66" y="266"/>
                      <a:pt x="134" y="266"/>
                    </a:cubicBezTo>
                    <a:cubicBezTo>
                      <a:pt x="166" y="266"/>
                      <a:pt x="199" y="254"/>
                      <a:pt x="226" y="227"/>
                    </a:cubicBezTo>
                    <a:cubicBezTo>
                      <a:pt x="310" y="143"/>
                      <a:pt x="250" y="1"/>
                      <a:pt x="1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4" name="Google Shape;9124;p35"/>
              <p:cNvSpPr/>
              <p:nvPr/>
            </p:nvSpPr>
            <p:spPr>
              <a:xfrm>
                <a:off x="3730525" y="4181600"/>
                <a:ext cx="7450" cy="6450"/>
              </a:xfrm>
              <a:custGeom>
                <a:rect b="b" l="l" r="r" t="t"/>
                <a:pathLst>
                  <a:path extrusionOk="0" h="258" w="298">
                    <a:moveTo>
                      <a:pt x="131" y="0"/>
                    </a:moveTo>
                    <a:cubicBezTo>
                      <a:pt x="60" y="0"/>
                      <a:pt x="0" y="60"/>
                      <a:pt x="0" y="131"/>
                    </a:cubicBezTo>
                    <a:cubicBezTo>
                      <a:pt x="0" y="206"/>
                      <a:pt x="64" y="258"/>
                      <a:pt x="131" y="258"/>
                    </a:cubicBezTo>
                    <a:cubicBezTo>
                      <a:pt x="160" y="258"/>
                      <a:pt x="189" y="248"/>
                      <a:pt x="214" y="227"/>
                    </a:cubicBezTo>
                    <a:cubicBezTo>
                      <a:pt x="298" y="143"/>
                      <a:pt x="250" y="12"/>
                      <a:pt x="13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5" name="Google Shape;9125;p35"/>
              <p:cNvSpPr/>
              <p:nvPr/>
            </p:nvSpPr>
            <p:spPr>
              <a:xfrm>
                <a:off x="3041150" y="3291300"/>
                <a:ext cx="6850" cy="6575"/>
              </a:xfrm>
              <a:custGeom>
                <a:rect b="b" l="l" r="r" t="t"/>
                <a:pathLst>
                  <a:path extrusionOk="0" h="263" w="274">
                    <a:moveTo>
                      <a:pt x="143" y="1"/>
                    </a:moveTo>
                    <a:cubicBezTo>
                      <a:pt x="72" y="1"/>
                      <a:pt x="0" y="60"/>
                      <a:pt x="0" y="132"/>
                    </a:cubicBezTo>
                    <a:cubicBezTo>
                      <a:pt x="0" y="203"/>
                      <a:pt x="72" y="263"/>
                      <a:pt x="143" y="263"/>
                    </a:cubicBezTo>
                    <a:cubicBezTo>
                      <a:pt x="214" y="263"/>
                      <a:pt x="274" y="203"/>
                      <a:pt x="274" y="132"/>
                    </a:cubicBezTo>
                    <a:cubicBezTo>
                      <a:pt x="274" y="60"/>
                      <a:pt x="214" y="1"/>
                      <a:pt x="1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6" name="Google Shape;9126;p35"/>
              <p:cNvSpPr/>
              <p:nvPr/>
            </p:nvSpPr>
            <p:spPr>
              <a:xfrm>
                <a:off x="2792000" y="3183250"/>
                <a:ext cx="7775" cy="6650"/>
              </a:xfrm>
              <a:custGeom>
                <a:rect b="b" l="l" r="r" t="t"/>
                <a:pathLst>
                  <a:path extrusionOk="0" h="266" w="311">
                    <a:moveTo>
                      <a:pt x="144" y="1"/>
                    </a:moveTo>
                    <a:cubicBezTo>
                      <a:pt x="60" y="1"/>
                      <a:pt x="1" y="60"/>
                      <a:pt x="1" y="132"/>
                    </a:cubicBezTo>
                    <a:cubicBezTo>
                      <a:pt x="1" y="213"/>
                      <a:pt x="66" y="266"/>
                      <a:pt x="135" y="266"/>
                    </a:cubicBezTo>
                    <a:cubicBezTo>
                      <a:pt x="167" y="266"/>
                      <a:pt x="200" y="254"/>
                      <a:pt x="227" y="227"/>
                    </a:cubicBezTo>
                    <a:cubicBezTo>
                      <a:pt x="310" y="144"/>
                      <a:pt x="251" y="1"/>
                      <a:pt x="14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7" name="Google Shape;9127;p35"/>
              <p:cNvSpPr/>
              <p:nvPr/>
            </p:nvSpPr>
            <p:spPr>
              <a:xfrm>
                <a:off x="2931600" y="2869500"/>
                <a:ext cx="7775" cy="6500"/>
              </a:xfrm>
              <a:custGeom>
                <a:rect b="b" l="l" r="r" t="t"/>
                <a:pathLst>
                  <a:path extrusionOk="0" h="260" w="311">
                    <a:moveTo>
                      <a:pt x="123" y="0"/>
                    </a:moveTo>
                    <a:cubicBezTo>
                      <a:pt x="50" y="0"/>
                      <a:pt x="1" y="56"/>
                      <a:pt x="1" y="133"/>
                    </a:cubicBezTo>
                    <a:cubicBezTo>
                      <a:pt x="1" y="208"/>
                      <a:pt x="70" y="259"/>
                      <a:pt x="141" y="259"/>
                    </a:cubicBezTo>
                    <a:cubicBezTo>
                      <a:pt x="171" y="259"/>
                      <a:pt x="202" y="249"/>
                      <a:pt x="227" y="228"/>
                    </a:cubicBezTo>
                    <a:cubicBezTo>
                      <a:pt x="310" y="145"/>
                      <a:pt x="251" y="2"/>
                      <a:pt x="144" y="2"/>
                    </a:cubicBezTo>
                    <a:cubicBezTo>
                      <a:pt x="136" y="1"/>
                      <a:pt x="129" y="0"/>
                      <a:pt x="12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8" name="Google Shape;9128;p35"/>
              <p:cNvSpPr/>
              <p:nvPr/>
            </p:nvSpPr>
            <p:spPr>
              <a:xfrm>
                <a:off x="2775025" y="2452800"/>
                <a:ext cx="7475" cy="6675"/>
              </a:xfrm>
              <a:custGeom>
                <a:rect b="b" l="l" r="r" t="t"/>
                <a:pathLst>
                  <a:path extrusionOk="0" h="267" w="299">
                    <a:moveTo>
                      <a:pt x="132" y="1"/>
                    </a:moveTo>
                    <a:cubicBezTo>
                      <a:pt x="61" y="1"/>
                      <a:pt x="1" y="61"/>
                      <a:pt x="1" y="132"/>
                    </a:cubicBezTo>
                    <a:cubicBezTo>
                      <a:pt x="1" y="213"/>
                      <a:pt x="61" y="266"/>
                      <a:pt x="126" y="266"/>
                    </a:cubicBezTo>
                    <a:cubicBezTo>
                      <a:pt x="157" y="266"/>
                      <a:pt x="188" y="254"/>
                      <a:pt x="215" y="227"/>
                    </a:cubicBezTo>
                    <a:cubicBezTo>
                      <a:pt x="299" y="156"/>
                      <a:pt x="251" y="13"/>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9" name="Google Shape;9129;p35"/>
              <p:cNvSpPr/>
              <p:nvPr/>
            </p:nvSpPr>
            <p:spPr>
              <a:xfrm>
                <a:off x="3629900" y="2809400"/>
                <a:ext cx="7775" cy="6650"/>
              </a:xfrm>
              <a:custGeom>
                <a:rect b="b" l="l" r="r" t="t"/>
                <a:pathLst>
                  <a:path extrusionOk="0" h="266" w="311">
                    <a:moveTo>
                      <a:pt x="144" y="1"/>
                    </a:moveTo>
                    <a:cubicBezTo>
                      <a:pt x="72" y="1"/>
                      <a:pt x="1" y="60"/>
                      <a:pt x="1" y="132"/>
                    </a:cubicBezTo>
                    <a:cubicBezTo>
                      <a:pt x="1" y="212"/>
                      <a:pt x="66" y="266"/>
                      <a:pt x="135" y="266"/>
                    </a:cubicBezTo>
                    <a:cubicBezTo>
                      <a:pt x="167" y="266"/>
                      <a:pt x="200" y="254"/>
                      <a:pt x="227" y="227"/>
                    </a:cubicBezTo>
                    <a:cubicBezTo>
                      <a:pt x="310" y="144"/>
                      <a:pt x="251" y="1"/>
                      <a:pt x="14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0" name="Google Shape;9130;p35"/>
              <p:cNvSpPr/>
              <p:nvPr/>
            </p:nvSpPr>
            <p:spPr>
              <a:xfrm>
                <a:off x="3815350" y="3113600"/>
                <a:ext cx="7450" cy="6650"/>
              </a:xfrm>
              <a:custGeom>
                <a:rect b="b" l="l" r="r" t="t"/>
                <a:pathLst>
                  <a:path extrusionOk="0" h="266" w="298">
                    <a:moveTo>
                      <a:pt x="131" y="1"/>
                    </a:moveTo>
                    <a:cubicBezTo>
                      <a:pt x="60" y="1"/>
                      <a:pt x="0" y="60"/>
                      <a:pt x="0" y="132"/>
                    </a:cubicBezTo>
                    <a:cubicBezTo>
                      <a:pt x="0" y="213"/>
                      <a:pt x="61" y="266"/>
                      <a:pt x="125" y="266"/>
                    </a:cubicBezTo>
                    <a:cubicBezTo>
                      <a:pt x="156" y="266"/>
                      <a:pt x="188" y="254"/>
                      <a:pt x="215" y="227"/>
                    </a:cubicBezTo>
                    <a:cubicBezTo>
                      <a:pt x="298" y="156"/>
                      <a:pt x="250" y="13"/>
                      <a:pt x="13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1" name="Google Shape;9131;p35"/>
              <p:cNvSpPr/>
              <p:nvPr/>
            </p:nvSpPr>
            <p:spPr>
              <a:xfrm>
                <a:off x="2695275" y="3010025"/>
                <a:ext cx="6850" cy="6575"/>
              </a:xfrm>
              <a:custGeom>
                <a:rect b="b" l="l" r="r" t="t"/>
                <a:pathLst>
                  <a:path extrusionOk="0" h="263" w="274">
                    <a:moveTo>
                      <a:pt x="131" y="0"/>
                    </a:moveTo>
                    <a:cubicBezTo>
                      <a:pt x="60" y="0"/>
                      <a:pt x="0" y="60"/>
                      <a:pt x="0" y="131"/>
                    </a:cubicBezTo>
                    <a:cubicBezTo>
                      <a:pt x="0" y="203"/>
                      <a:pt x="60" y="262"/>
                      <a:pt x="131" y="262"/>
                    </a:cubicBezTo>
                    <a:cubicBezTo>
                      <a:pt x="203" y="262"/>
                      <a:pt x="274" y="203"/>
                      <a:pt x="274" y="131"/>
                    </a:cubicBezTo>
                    <a:cubicBezTo>
                      <a:pt x="274" y="60"/>
                      <a:pt x="203" y="0"/>
                      <a:pt x="13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2" name="Google Shape;9132;p35"/>
              <p:cNvSpPr/>
              <p:nvPr/>
            </p:nvSpPr>
            <p:spPr>
              <a:xfrm>
                <a:off x="1995775" y="2767725"/>
                <a:ext cx="7750" cy="6475"/>
              </a:xfrm>
              <a:custGeom>
                <a:rect b="b" l="l" r="r" t="t"/>
                <a:pathLst>
                  <a:path extrusionOk="0" h="259" w="310">
                    <a:moveTo>
                      <a:pt x="143" y="1"/>
                    </a:moveTo>
                    <a:cubicBezTo>
                      <a:pt x="72" y="1"/>
                      <a:pt x="12" y="60"/>
                      <a:pt x="0" y="132"/>
                    </a:cubicBezTo>
                    <a:cubicBezTo>
                      <a:pt x="0" y="207"/>
                      <a:pt x="70" y="258"/>
                      <a:pt x="141" y="258"/>
                    </a:cubicBezTo>
                    <a:cubicBezTo>
                      <a:pt x="171" y="258"/>
                      <a:pt x="201" y="249"/>
                      <a:pt x="227" y="227"/>
                    </a:cubicBezTo>
                    <a:cubicBezTo>
                      <a:pt x="310" y="144"/>
                      <a:pt x="250" y="1"/>
                      <a:pt x="1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3" name="Google Shape;9133;p35"/>
              <p:cNvSpPr/>
              <p:nvPr/>
            </p:nvSpPr>
            <p:spPr>
              <a:xfrm>
                <a:off x="1842475" y="2609675"/>
                <a:ext cx="7475" cy="6525"/>
              </a:xfrm>
              <a:custGeom>
                <a:rect b="b" l="l" r="r" t="t"/>
                <a:pathLst>
                  <a:path extrusionOk="0" h="261" w="299">
                    <a:moveTo>
                      <a:pt x="132" y="1"/>
                    </a:moveTo>
                    <a:cubicBezTo>
                      <a:pt x="60" y="1"/>
                      <a:pt x="1" y="60"/>
                      <a:pt x="1" y="132"/>
                    </a:cubicBezTo>
                    <a:cubicBezTo>
                      <a:pt x="1" y="212"/>
                      <a:pt x="61" y="260"/>
                      <a:pt x="126" y="260"/>
                    </a:cubicBezTo>
                    <a:cubicBezTo>
                      <a:pt x="157" y="260"/>
                      <a:pt x="188" y="250"/>
                      <a:pt x="215" y="227"/>
                    </a:cubicBezTo>
                    <a:cubicBezTo>
                      <a:pt x="298" y="143"/>
                      <a:pt x="251" y="12"/>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4" name="Google Shape;9134;p35"/>
              <p:cNvSpPr/>
              <p:nvPr/>
            </p:nvSpPr>
            <p:spPr>
              <a:xfrm>
                <a:off x="1810500" y="1837825"/>
                <a:ext cx="9225" cy="6625"/>
              </a:xfrm>
              <a:custGeom>
                <a:rect b="b" l="l" r="r" t="t"/>
                <a:pathLst>
                  <a:path extrusionOk="0" h="265" w="369">
                    <a:moveTo>
                      <a:pt x="164" y="0"/>
                    </a:moveTo>
                    <a:cubicBezTo>
                      <a:pt x="1" y="0"/>
                      <a:pt x="1" y="265"/>
                      <a:pt x="164" y="265"/>
                    </a:cubicBezTo>
                    <a:cubicBezTo>
                      <a:pt x="170" y="265"/>
                      <a:pt x="177" y="265"/>
                      <a:pt x="184" y="264"/>
                    </a:cubicBezTo>
                    <a:cubicBezTo>
                      <a:pt x="191" y="265"/>
                      <a:pt x="198" y="265"/>
                      <a:pt x="205" y="265"/>
                    </a:cubicBezTo>
                    <a:cubicBezTo>
                      <a:pt x="368" y="265"/>
                      <a:pt x="368" y="0"/>
                      <a:pt x="205" y="0"/>
                    </a:cubicBezTo>
                    <a:cubicBezTo>
                      <a:pt x="198" y="0"/>
                      <a:pt x="191" y="1"/>
                      <a:pt x="184" y="2"/>
                    </a:cubicBezTo>
                    <a:cubicBezTo>
                      <a:pt x="177" y="1"/>
                      <a:pt x="170" y="0"/>
                      <a:pt x="16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5" name="Google Shape;9135;p35"/>
              <p:cNvSpPr/>
              <p:nvPr/>
            </p:nvSpPr>
            <p:spPr>
              <a:xfrm>
                <a:off x="1120375" y="1474375"/>
                <a:ext cx="7450" cy="6400"/>
              </a:xfrm>
              <a:custGeom>
                <a:rect b="b" l="l" r="r" t="t"/>
                <a:pathLst>
                  <a:path extrusionOk="0" h="256" w="298">
                    <a:moveTo>
                      <a:pt x="113" y="1"/>
                    </a:moveTo>
                    <a:cubicBezTo>
                      <a:pt x="50" y="1"/>
                      <a:pt x="0" y="57"/>
                      <a:pt x="0" y="133"/>
                    </a:cubicBezTo>
                    <a:cubicBezTo>
                      <a:pt x="0" y="205"/>
                      <a:pt x="59" y="256"/>
                      <a:pt x="124" y="256"/>
                    </a:cubicBezTo>
                    <a:cubicBezTo>
                      <a:pt x="155" y="256"/>
                      <a:pt x="187" y="244"/>
                      <a:pt x="214" y="217"/>
                    </a:cubicBezTo>
                    <a:cubicBezTo>
                      <a:pt x="298" y="145"/>
                      <a:pt x="250" y="2"/>
                      <a:pt x="131" y="2"/>
                    </a:cubicBezTo>
                    <a:cubicBezTo>
                      <a:pt x="125" y="1"/>
                      <a:pt x="119" y="1"/>
                      <a:pt x="11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6" name="Google Shape;9136;p35"/>
              <p:cNvSpPr/>
              <p:nvPr/>
            </p:nvSpPr>
            <p:spPr>
              <a:xfrm>
                <a:off x="1754675" y="1531525"/>
                <a:ext cx="7750" cy="6400"/>
              </a:xfrm>
              <a:custGeom>
                <a:rect b="b" l="l" r="r" t="t"/>
                <a:pathLst>
                  <a:path extrusionOk="0" h="256" w="310">
                    <a:moveTo>
                      <a:pt x="125" y="1"/>
                    </a:moveTo>
                    <a:cubicBezTo>
                      <a:pt x="60" y="1"/>
                      <a:pt x="0" y="57"/>
                      <a:pt x="0" y="133"/>
                    </a:cubicBezTo>
                    <a:cubicBezTo>
                      <a:pt x="0" y="205"/>
                      <a:pt x="65" y="256"/>
                      <a:pt x="133" y="256"/>
                    </a:cubicBezTo>
                    <a:cubicBezTo>
                      <a:pt x="166" y="256"/>
                      <a:pt x="199" y="244"/>
                      <a:pt x="227" y="217"/>
                    </a:cubicBezTo>
                    <a:cubicBezTo>
                      <a:pt x="310" y="145"/>
                      <a:pt x="250" y="2"/>
                      <a:pt x="143" y="2"/>
                    </a:cubicBezTo>
                    <a:cubicBezTo>
                      <a:pt x="137" y="1"/>
                      <a:pt x="131" y="1"/>
                      <a:pt x="12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7" name="Google Shape;9137;p35"/>
              <p:cNvSpPr/>
              <p:nvPr/>
            </p:nvSpPr>
            <p:spPr>
              <a:xfrm>
                <a:off x="1641050" y="1002925"/>
                <a:ext cx="7675" cy="6650"/>
              </a:xfrm>
              <a:custGeom>
                <a:rect b="b" l="l" r="r" t="t"/>
                <a:pathLst>
                  <a:path extrusionOk="0" h="266" w="307">
                    <a:moveTo>
                      <a:pt x="140" y="1"/>
                    </a:moveTo>
                    <a:cubicBezTo>
                      <a:pt x="69" y="1"/>
                      <a:pt x="9" y="60"/>
                      <a:pt x="9" y="132"/>
                    </a:cubicBezTo>
                    <a:cubicBezTo>
                      <a:pt x="1" y="212"/>
                      <a:pt x="64" y="266"/>
                      <a:pt x="132" y="266"/>
                    </a:cubicBezTo>
                    <a:cubicBezTo>
                      <a:pt x="164" y="266"/>
                      <a:pt x="197" y="254"/>
                      <a:pt x="223" y="227"/>
                    </a:cubicBezTo>
                    <a:cubicBezTo>
                      <a:pt x="307" y="144"/>
                      <a:pt x="259" y="1"/>
                      <a:pt x="14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8" name="Google Shape;9138;p35"/>
              <p:cNvSpPr/>
              <p:nvPr/>
            </p:nvSpPr>
            <p:spPr>
              <a:xfrm>
                <a:off x="1448075" y="2492100"/>
                <a:ext cx="7775" cy="6650"/>
              </a:xfrm>
              <a:custGeom>
                <a:rect b="b" l="l" r="r" t="t"/>
                <a:pathLst>
                  <a:path extrusionOk="0" h="266" w="311">
                    <a:moveTo>
                      <a:pt x="144" y="1"/>
                    </a:moveTo>
                    <a:cubicBezTo>
                      <a:pt x="72" y="1"/>
                      <a:pt x="13" y="60"/>
                      <a:pt x="1" y="132"/>
                    </a:cubicBezTo>
                    <a:cubicBezTo>
                      <a:pt x="1" y="212"/>
                      <a:pt x="67" y="266"/>
                      <a:pt x="135" y="266"/>
                    </a:cubicBezTo>
                    <a:cubicBezTo>
                      <a:pt x="167" y="266"/>
                      <a:pt x="200" y="254"/>
                      <a:pt x="227" y="227"/>
                    </a:cubicBezTo>
                    <a:cubicBezTo>
                      <a:pt x="310" y="155"/>
                      <a:pt x="263" y="13"/>
                      <a:pt x="14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9" name="Google Shape;9139;p35"/>
              <p:cNvSpPr/>
              <p:nvPr/>
            </p:nvSpPr>
            <p:spPr>
              <a:xfrm>
                <a:off x="1562550" y="2880800"/>
                <a:ext cx="9225" cy="6650"/>
              </a:xfrm>
              <a:custGeom>
                <a:rect b="b" l="l" r="r" t="t"/>
                <a:pathLst>
                  <a:path extrusionOk="0" h="266" w="369">
                    <a:moveTo>
                      <a:pt x="164" y="1"/>
                    </a:moveTo>
                    <a:cubicBezTo>
                      <a:pt x="1" y="1"/>
                      <a:pt x="1" y="265"/>
                      <a:pt x="164" y="265"/>
                    </a:cubicBezTo>
                    <a:cubicBezTo>
                      <a:pt x="171" y="265"/>
                      <a:pt x="177" y="265"/>
                      <a:pt x="184" y="264"/>
                    </a:cubicBezTo>
                    <a:cubicBezTo>
                      <a:pt x="191" y="265"/>
                      <a:pt x="198" y="265"/>
                      <a:pt x="205" y="265"/>
                    </a:cubicBezTo>
                    <a:cubicBezTo>
                      <a:pt x="368" y="265"/>
                      <a:pt x="368" y="1"/>
                      <a:pt x="205" y="1"/>
                    </a:cubicBezTo>
                    <a:cubicBezTo>
                      <a:pt x="198" y="1"/>
                      <a:pt x="191" y="1"/>
                      <a:pt x="184" y="2"/>
                    </a:cubicBezTo>
                    <a:cubicBezTo>
                      <a:pt x="177" y="1"/>
                      <a:pt x="171" y="1"/>
                      <a:pt x="16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0" name="Google Shape;9140;p35"/>
              <p:cNvSpPr/>
              <p:nvPr/>
            </p:nvSpPr>
            <p:spPr>
              <a:xfrm>
                <a:off x="2004500" y="2263775"/>
                <a:ext cx="9350" cy="6600"/>
              </a:xfrm>
              <a:custGeom>
                <a:rect b="b" l="l" r="r" t="t"/>
                <a:pathLst>
                  <a:path extrusionOk="0" h="264" w="374">
                    <a:moveTo>
                      <a:pt x="166" y="0"/>
                    </a:moveTo>
                    <a:cubicBezTo>
                      <a:pt x="0" y="0"/>
                      <a:pt x="4" y="264"/>
                      <a:pt x="176" y="264"/>
                    </a:cubicBezTo>
                    <a:cubicBezTo>
                      <a:pt x="180" y="264"/>
                      <a:pt x="183" y="264"/>
                      <a:pt x="187" y="263"/>
                    </a:cubicBezTo>
                    <a:cubicBezTo>
                      <a:pt x="191" y="264"/>
                      <a:pt x="195" y="264"/>
                      <a:pt x="198" y="264"/>
                    </a:cubicBezTo>
                    <a:cubicBezTo>
                      <a:pt x="371" y="264"/>
                      <a:pt x="374" y="0"/>
                      <a:pt x="208" y="0"/>
                    </a:cubicBezTo>
                    <a:cubicBezTo>
                      <a:pt x="202" y="0"/>
                      <a:pt x="195" y="1"/>
                      <a:pt x="187" y="2"/>
                    </a:cubicBezTo>
                    <a:cubicBezTo>
                      <a:pt x="180" y="1"/>
                      <a:pt x="173" y="0"/>
                      <a:pt x="16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1" name="Google Shape;9141;p35"/>
              <p:cNvSpPr/>
              <p:nvPr/>
            </p:nvSpPr>
            <p:spPr>
              <a:xfrm>
                <a:off x="1084350" y="2031025"/>
                <a:ext cx="7475" cy="6600"/>
              </a:xfrm>
              <a:custGeom>
                <a:rect b="b" l="l" r="r" t="t"/>
                <a:pathLst>
                  <a:path extrusionOk="0" h="264" w="299">
                    <a:moveTo>
                      <a:pt x="131" y="1"/>
                    </a:moveTo>
                    <a:cubicBezTo>
                      <a:pt x="60" y="1"/>
                      <a:pt x="0" y="60"/>
                      <a:pt x="0" y="132"/>
                    </a:cubicBezTo>
                    <a:cubicBezTo>
                      <a:pt x="0" y="206"/>
                      <a:pt x="64" y="264"/>
                      <a:pt x="130" y="264"/>
                    </a:cubicBezTo>
                    <a:cubicBezTo>
                      <a:pt x="160" y="264"/>
                      <a:pt x="189" y="253"/>
                      <a:pt x="215" y="227"/>
                    </a:cubicBezTo>
                    <a:cubicBezTo>
                      <a:pt x="298" y="144"/>
                      <a:pt x="251" y="1"/>
                      <a:pt x="13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2" name="Google Shape;9142;p35"/>
              <p:cNvSpPr/>
              <p:nvPr/>
            </p:nvSpPr>
            <p:spPr>
              <a:xfrm>
                <a:off x="1136450" y="2258750"/>
                <a:ext cx="7450" cy="6450"/>
              </a:xfrm>
              <a:custGeom>
                <a:rect b="b" l="l" r="r" t="t"/>
                <a:pathLst>
                  <a:path extrusionOk="0" h="258" w="298">
                    <a:moveTo>
                      <a:pt x="131" y="0"/>
                    </a:moveTo>
                    <a:cubicBezTo>
                      <a:pt x="60" y="0"/>
                      <a:pt x="0" y="48"/>
                      <a:pt x="0" y="131"/>
                    </a:cubicBezTo>
                    <a:cubicBezTo>
                      <a:pt x="0" y="206"/>
                      <a:pt x="64" y="258"/>
                      <a:pt x="131" y="258"/>
                    </a:cubicBezTo>
                    <a:cubicBezTo>
                      <a:pt x="160" y="258"/>
                      <a:pt x="189" y="248"/>
                      <a:pt x="214" y="226"/>
                    </a:cubicBezTo>
                    <a:cubicBezTo>
                      <a:pt x="298" y="143"/>
                      <a:pt x="250" y="0"/>
                      <a:pt x="13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3" name="Google Shape;9143;p35"/>
              <p:cNvSpPr/>
              <p:nvPr/>
            </p:nvSpPr>
            <p:spPr>
              <a:xfrm>
                <a:off x="2517275" y="1742000"/>
                <a:ext cx="7750" cy="6475"/>
              </a:xfrm>
              <a:custGeom>
                <a:rect b="b" l="l" r="r" t="t"/>
                <a:pathLst>
                  <a:path extrusionOk="0" h="259" w="310">
                    <a:moveTo>
                      <a:pt x="143" y="1"/>
                    </a:moveTo>
                    <a:cubicBezTo>
                      <a:pt x="60" y="1"/>
                      <a:pt x="0" y="60"/>
                      <a:pt x="0" y="132"/>
                    </a:cubicBezTo>
                    <a:cubicBezTo>
                      <a:pt x="0" y="207"/>
                      <a:pt x="70" y="258"/>
                      <a:pt x="140" y="258"/>
                    </a:cubicBezTo>
                    <a:cubicBezTo>
                      <a:pt x="171" y="258"/>
                      <a:pt x="201" y="249"/>
                      <a:pt x="226" y="227"/>
                    </a:cubicBezTo>
                    <a:cubicBezTo>
                      <a:pt x="310" y="144"/>
                      <a:pt x="250" y="1"/>
                      <a:pt x="1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4" name="Google Shape;9144;p35"/>
              <p:cNvSpPr/>
              <p:nvPr/>
            </p:nvSpPr>
            <p:spPr>
              <a:xfrm>
                <a:off x="2397900" y="1508950"/>
                <a:ext cx="6875" cy="6575"/>
              </a:xfrm>
              <a:custGeom>
                <a:rect b="b" l="l" r="r" t="t"/>
                <a:pathLst>
                  <a:path extrusionOk="0" h="263" w="275">
                    <a:moveTo>
                      <a:pt x="144" y="0"/>
                    </a:moveTo>
                    <a:cubicBezTo>
                      <a:pt x="60" y="0"/>
                      <a:pt x="1" y="60"/>
                      <a:pt x="1" y="131"/>
                    </a:cubicBezTo>
                    <a:cubicBezTo>
                      <a:pt x="1" y="203"/>
                      <a:pt x="60" y="262"/>
                      <a:pt x="144" y="262"/>
                    </a:cubicBezTo>
                    <a:cubicBezTo>
                      <a:pt x="215" y="262"/>
                      <a:pt x="275" y="203"/>
                      <a:pt x="275" y="131"/>
                    </a:cubicBezTo>
                    <a:cubicBezTo>
                      <a:pt x="275" y="60"/>
                      <a:pt x="215" y="0"/>
                      <a:pt x="14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5" name="Google Shape;9145;p35"/>
              <p:cNvSpPr/>
              <p:nvPr/>
            </p:nvSpPr>
            <p:spPr>
              <a:xfrm>
                <a:off x="2788725" y="1418150"/>
                <a:ext cx="7475" cy="6675"/>
              </a:xfrm>
              <a:custGeom>
                <a:rect b="b" l="l" r="r" t="t"/>
                <a:pathLst>
                  <a:path extrusionOk="0" h="267" w="299">
                    <a:moveTo>
                      <a:pt x="132" y="1"/>
                    </a:moveTo>
                    <a:cubicBezTo>
                      <a:pt x="60" y="1"/>
                      <a:pt x="1" y="60"/>
                      <a:pt x="1" y="132"/>
                    </a:cubicBezTo>
                    <a:cubicBezTo>
                      <a:pt x="1" y="213"/>
                      <a:pt x="61" y="266"/>
                      <a:pt x="126" y="266"/>
                    </a:cubicBezTo>
                    <a:cubicBezTo>
                      <a:pt x="156" y="266"/>
                      <a:pt x="188" y="254"/>
                      <a:pt x="215" y="227"/>
                    </a:cubicBezTo>
                    <a:cubicBezTo>
                      <a:pt x="298" y="156"/>
                      <a:pt x="251" y="13"/>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6" name="Google Shape;9146;p35"/>
              <p:cNvSpPr/>
              <p:nvPr/>
            </p:nvSpPr>
            <p:spPr>
              <a:xfrm>
                <a:off x="2573225" y="1144925"/>
                <a:ext cx="7775" cy="6450"/>
              </a:xfrm>
              <a:custGeom>
                <a:rect b="b" l="l" r="r" t="t"/>
                <a:pathLst>
                  <a:path extrusionOk="0" h="258" w="311">
                    <a:moveTo>
                      <a:pt x="132" y="0"/>
                    </a:moveTo>
                    <a:cubicBezTo>
                      <a:pt x="60" y="0"/>
                      <a:pt x="1" y="48"/>
                      <a:pt x="1" y="131"/>
                    </a:cubicBezTo>
                    <a:cubicBezTo>
                      <a:pt x="1" y="206"/>
                      <a:pt x="64" y="257"/>
                      <a:pt x="131" y="257"/>
                    </a:cubicBezTo>
                    <a:cubicBezTo>
                      <a:pt x="160" y="257"/>
                      <a:pt x="190" y="248"/>
                      <a:pt x="215" y="226"/>
                    </a:cubicBezTo>
                    <a:cubicBezTo>
                      <a:pt x="310" y="143"/>
                      <a:pt x="251" y="0"/>
                      <a:pt x="13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7" name="Google Shape;9147;p35"/>
              <p:cNvSpPr/>
              <p:nvPr/>
            </p:nvSpPr>
            <p:spPr>
              <a:xfrm>
                <a:off x="3230150" y="1622050"/>
                <a:ext cx="7475" cy="6650"/>
              </a:xfrm>
              <a:custGeom>
                <a:rect b="b" l="l" r="r" t="t"/>
                <a:pathLst>
                  <a:path extrusionOk="0" h="266" w="299">
                    <a:moveTo>
                      <a:pt x="132" y="1"/>
                    </a:moveTo>
                    <a:cubicBezTo>
                      <a:pt x="60" y="1"/>
                      <a:pt x="1" y="60"/>
                      <a:pt x="1" y="132"/>
                    </a:cubicBezTo>
                    <a:cubicBezTo>
                      <a:pt x="1" y="212"/>
                      <a:pt x="61" y="266"/>
                      <a:pt x="126" y="266"/>
                    </a:cubicBezTo>
                    <a:cubicBezTo>
                      <a:pt x="156" y="266"/>
                      <a:pt x="188" y="254"/>
                      <a:pt x="215" y="227"/>
                    </a:cubicBezTo>
                    <a:cubicBezTo>
                      <a:pt x="298" y="144"/>
                      <a:pt x="251" y="13"/>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8" name="Google Shape;9148;p35"/>
              <p:cNvSpPr/>
              <p:nvPr/>
            </p:nvSpPr>
            <p:spPr>
              <a:xfrm>
                <a:off x="3298900" y="1128550"/>
                <a:ext cx="7475" cy="6500"/>
              </a:xfrm>
              <a:custGeom>
                <a:rect b="b" l="l" r="r" t="t"/>
                <a:pathLst>
                  <a:path extrusionOk="0" h="260" w="299">
                    <a:moveTo>
                      <a:pt x="144" y="0"/>
                    </a:moveTo>
                    <a:cubicBezTo>
                      <a:pt x="61" y="0"/>
                      <a:pt x="1" y="60"/>
                      <a:pt x="1" y="131"/>
                    </a:cubicBezTo>
                    <a:cubicBezTo>
                      <a:pt x="1" y="212"/>
                      <a:pt x="67" y="260"/>
                      <a:pt x="132" y="260"/>
                    </a:cubicBezTo>
                    <a:cubicBezTo>
                      <a:pt x="162" y="260"/>
                      <a:pt x="192" y="249"/>
                      <a:pt x="215" y="226"/>
                    </a:cubicBezTo>
                    <a:cubicBezTo>
                      <a:pt x="299" y="143"/>
                      <a:pt x="251" y="12"/>
                      <a:pt x="14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9" name="Google Shape;9149;p35"/>
              <p:cNvSpPr/>
              <p:nvPr/>
            </p:nvSpPr>
            <p:spPr>
              <a:xfrm>
                <a:off x="3527800" y="2197100"/>
                <a:ext cx="7775" cy="6375"/>
              </a:xfrm>
              <a:custGeom>
                <a:rect b="b" l="l" r="r" t="t"/>
                <a:pathLst>
                  <a:path extrusionOk="0" h="255" w="311">
                    <a:moveTo>
                      <a:pt x="125" y="0"/>
                    </a:moveTo>
                    <a:cubicBezTo>
                      <a:pt x="61" y="0"/>
                      <a:pt x="1" y="55"/>
                      <a:pt x="1" y="121"/>
                    </a:cubicBezTo>
                    <a:cubicBezTo>
                      <a:pt x="1" y="201"/>
                      <a:pt x="67" y="255"/>
                      <a:pt x="135" y="255"/>
                    </a:cubicBezTo>
                    <a:cubicBezTo>
                      <a:pt x="167" y="255"/>
                      <a:pt x="200" y="243"/>
                      <a:pt x="227" y="216"/>
                    </a:cubicBezTo>
                    <a:cubicBezTo>
                      <a:pt x="310" y="144"/>
                      <a:pt x="251" y="2"/>
                      <a:pt x="144" y="2"/>
                    </a:cubicBezTo>
                    <a:cubicBezTo>
                      <a:pt x="138" y="1"/>
                      <a:pt x="131" y="0"/>
                      <a:pt x="12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0" name="Google Shape;9150;p35"/>
              <p:cNvSpPr/>
              <p:nvPr/>
            </p:nvSpPr>
            <p:spPr>
              <a:xfrm>
                <a:off x="3902050" y="2461450"/>
                <a:ext cx="7675" cy="6650"/>
              </a:xfrm>
              <a:custGeom>
                <a:rect b="b" l="l" r="r" t="t"/>
                <a:pathLst>
                  <a:path extrusionOk="0" h="266" w="307">
                    <a:moveTo>
                      <a:pt x="140" y="0"/>
                    </a:moveTo>
                    <a:cubicBezTo>
                      <a:pt x="68" y="0"/>
                      <a:pt x="9" y="60"/>
                      <a:pt x="9" y="131"/>
                    </a:cubicBezTo>
                    <a:cubicBezTo>
                      <a:pt x="1" y="212"/>
                      <a:pt x="64" y="265"/>
                      <a:pt x="131" y="265"/>
                    </a:cubicBezTo>
                    <a:cubicBezTo>
                      <a:pt x="163" y="265"/>
                      <a:pt x="196" y="253"/>
                      <a:pt x="223" y="226"/>
                    </a:cubicBezTo>
                    <a:cubicBezTo>
                      <a:pt x="307" y="143"/>
                      <a:pt x="259" y="0"/>
                      <a:pt x="14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1" name="Google Shape;9151;p35"/>
              <p:cNvSpPr/>
              <p:nvPr/>
            </p:nvSpPr>
            <p:spPr>
              <a:xfrm>
                <a:off x="3531375" y="2052175"/>
                <a:ext cx="7475" cy="6650"/>
              </a:xfrm>
              <a:custGeom>
                <a:rect b="b" l="l" r="r" t="t"/>
                <a:pathLst>
                  <a:path extrusionOk="0" h="266" w="299">
                    <a:moveTo>
                      <a:pt x="132" y="0"/>
                    </a:moveTo>
                    <a:cubicBezTo>
                      <a:pt x="60" y="0"/>
                      <a:pt x="1" y="60"/>
                      <a:pt x="1" y="131"/>
                    </a:cubicBezTo>
                    <a:cubicBezTo>
                      <a:pt x="1" y="212"/>
                      <a:pt x="61" y="265"/>
                      <a:pt x="126" y="265"/>
                    </a:cubicBezTo>
                    <a:cubicBezTo>
                      <a:pt x="156" y="265"/>
                      <a:pt x="188" y="253"/>
                      <a:pt x="215" y="226"/>
                    </a:cubicBezTo>
                    <a:cubicBezTo>
                      <a:pt x="298" y="143"/>
                      <a:pt x="251" y="0"/>
                      <a:pt x="13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2" name="Google Shape;9152;p35"/>
              <p:cNvSpPr/>
              <p:nvPr/>
            </p:nvSpPr>
            <p:spPr>
              <a:xfrm>
                <a:off x="1701100" y="2387900"/>
                <a:ext cx="14900" cy="12800"/>
              </a:xfrm>
              <a:custGeom>
                <a:rect b="b" l="l" r="r" t="t"/>
                <a:pathLst>
                  <a:path extrusionOk="0" h="512" w="596">
                    <a:moveTo>
                      <a:pt x="253" y="1"/>
                    </a:moveTo>
                    <a:cubicBezTo>
                      <a:pt x="109" y="1"/>
                      <a:pt x="0" y="115"/>
                      <a:pt x="0" y="251"/>
                    </a:cubicBezTo>
                    <a:cubicBezTo>
                      <a:pt x="0" y="407"/>
                      <a:pt x="130" y="512"/>
                      <a:pt x="261" y="512"/>
                    </a:cubicBezTo>
                    <a:cubicBezTo>
                      <a:pt x="321" y="512"/>
                      <a:pt x="381" y="490"/>
                      <a:pt x="429" y="442"/>
                    </a:cubicBezTo>
                    <a:cubicBezTo>
                      <a:pt x="596" y="275"/>
                      <a:pt x="488" y="1"/>
                      <a:pt x="274" y="1"/>
                    </a:cubicBezTo>
                    <a:cubicBezTo>
                      <a:pt x="267" y="1"/>
                      <a:pt x="260" y="1"/>
                      <a:pt x="25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3" name="Google Shape;9153;p35"/>
              <p:cNvSpPr/>
              <p:nvPr/>
            </p:nvSpPr>
            <p:spPr>
              <a:xfrm>
                <a:off x="864375" y="3061525"/>
                <a:ext cx="14925" cy="12800"/>
              </a:xfrm>
              <a:custGeom>
                <a:rect b="b" l="l" r="r" t="t"/>
                <a:pathLst>
                  <a:path extrusionOk="0" h="512" w="597">
                    <a:moveTo>
                      <a:pt x="275" y="0"/>
                    </a:moveTo>
                    <a:cubicBezTo>
                      <a:pt x="132" y="0"/>
                      <a:pt x="13" y="107"/>
                      <a:pt x="1" y="262"/>
                    </a:cubicBezTo>
                    <a:cubicBezTo>
                      <a:pt x="1" y="409"/>
                      <a:pt x="129" y="511"/>
                      <a:pt x="260" y="511"/>
                    </a:cubicBezTo>
                    <a:cubicBezTo>
                      <a:pt x="320" y="511"/>
                      <a:pt x="381" y="490"/>
                      <a:pt x="429" y="441"/>
                    </a:cubicBezTo>
                    <a:cubicBezTo>
                      <a:pt x="596" y="286"/>
                      <a:pt x="489" y="12"/>
                      <a:pt x="27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4" name="Google Shape;9154;p35"/>
              <p:cNvSpPr/>
              <p:nvPr/>
            </p:nvSpPr>
            <p:spPr>
              <a:xfrm>
                <a:off x="1461175" y="1886075"/>
                <a:ext cx="14925" cy="12850"/>
              </a:xfrm>
              <a:custGeom>
                <a:rect b="b" l="l" r="r" t="t"/>
                <a:pathLst>
                  <a:path extrusionOk="0" h="514" w="597">
                    <a:moveTo>
                      <a:pt x="263" y="1"/>
                    </a:moveTo>
                    <a:cubicBezTo>
                      <a:pt x="120" y="1"/>
                      <a:pt x="1" y="120"/>
                      <a:pt x="1" y="262"/>
                    </a:cubicBezTo>
                    <a:cubicBezTo>
                      <a:pt x="1" y="415"/>
                      <a:pt x="120" y="514"/>
                      <a:pt x="249" y="514"/>
                    </a:cubicBezTo>
                    <a:cubicBezTo>
                      <a:pt x="311" y="514"/>
                      <a:pt x="375" y="491"/>
                      <a:pt x="429" y="441"/>
                    </a:cubicBezTo>
                    <a:cubicBezTo>
                      <a:pt x="596" y="286"/>
                      <a:pt x="489" y="12"/>
                      <a:pt x="26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5" name="Google Shape;9155;p35"/>
              <p:cNvSpPr/>
              <p:nvPr/>
            </p:nvSpPr>
            <p:spPr>
              <a:xfrm>
                <a:off x="1077500" y="1742000"/>
                <a:ext cx="14900" cy="12800"/>
              </a:xfrm>
              <a:custGeom>
                <a:rect b="b" l="l" r="r" t="t"/>
                <a:pathLst>
                  <a:path extrusionOk="0" h="512" w="596">
                    <a:moveTo>
                      <a:pt x="274" y="1"/>
                    </a:moveTo>
                    <a:cubicBezTo>
                      <a:pt x="120" y="1"/>
                      <a:pt x="1" y="108"/>
                      <a:pt x="1" y="263"/>
                    </a:cubicBezTo>
                    <a:cubicBezTo>
                      <a:pt x="1" y="410"/>
                      <a:pt x="129" y="512"/>
                      <a:pt x="260" y="512"/>
                    </a:cubicBezTo>
                    <a:cubicBezTo>
                      <a:pt x="320" y="512"/>
                      <a:pt x="381" y="490"/>
                      <a:pt x="429" y="441"/>
                    </a:cubicBezTo>
                    <a:cubicBezTo>
                      <a:pt x="596" y="287"/>
                      <a:pt x="489" y="13"/>
                      <a:pt x="27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6" name="Google Shape;9156;p35"/>
              <p:cNvSpPr/>
              <p:nvPr/>
            </p:nvSpPr>
            <p:spPr>
              <a:xfrm>
                <a:off x="1835050" y="1697075"/>
                <a:ext cx="14900" cy="12775"/>
              </a:xfrm>
              <a:custGeom>
                <a:rect b="b" l="l" r="r" t="t"/>
                <a:pathLst>
                  <a:path extrusionOk="0" h="511" w="596">
                    <a:moveTo>
                      <a:pt x="274" y="0"/>
                    </a:moveTo>
                    <a:cubicBezTo>
                      <a:pt x="119" y="0"/>
                      <a:pt x="0" y="107"/>
                      <a:pt x="0" y="250"/>
                    </a:cubicBezTo>
                    <a:cubicBezTo>
                      <a:pt x="0" y="406"/>
                      <a:pt x="130" y="511"/>
                      <a:pt x="261" y="511"/>
                    </a:cubicBezTo>
                    <a:cubicBezTo>
                      <a:pt x="320" y="511"/>
                      <a:pt x="380" y="489"/>
                      <a:pt x="429" y="441"/>
                    </a:cubicBezTo>
                    <a:cubicBezTo>
                      <a:pt x="595" y="286"/>
                      <a:pt x="488" y="12"/>
                      <a:pt x="27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7" name="Google Shape;9157;p35"/>
              <p:cNvSpPr/>
              <p:nvPr/>
            </p:nvSpPr>
            <p:spPr>
              <a:xfrm>
                <a:off x="2043100" y="1415175"/>
                <a:ext cx="14900" cy="12800"/>
              </a:xfrm>
              <a:custGeom>
                <a:rect b="b" l="l" r="r" t="t"/>
                <a:pathLst>
                  <a:path extrusionOk="0" h="512" w="596">
                    <a:moveTo>
                      <a:pt x="262" y="1"/>
                    </a:moveTo>
                    <a:cubicBezTo>
                      <a:pt x="120" y="1"/>
                      <a:pt x="1" y="108"/>
                      <a:pt x="1" y="251"/>
                    </a:cubicBezTo>
                    <a:cubicBezTo>
                      <a:pt x="1" y="406"/>
                      <a:pt x="124" y="511"/>
                      <a:pt x="256" y="511"/>
                    </a:cubicBezTo>
                    <a:cubicBezTo>
                      <a:pt x="316" y="511"/>
                      <a:pt x="377" y="490"/>
                      <a:pt x="429" y="441"/>
                    </a:cubicBezTo>
                    <a:cubicBezTo>
                      <a:pt x="596" y="287"/>
                      <a:pt x="489" y="13"/>
                      <a:pt x="26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8" name="Google Shape;9158;p35"/>
              <p:cNvSpPr/>
              <p:nvPr/>
            </p:nvSpPr>
            <p:spPr>
              <a:xfrm>
                <a:off x="1567450" y="1319325"/>
                <a:ext cx="14900" cy="12700"/>
              </a:xfrm>
              <a:custGeom>
                <a:rect b="b" l="l" r="r" t="t"/>
                <a:pathLst>
                  <a:path extrusionOk="0" h="508" w="596">
                    <a:moveTo>
                      <a:pt x="243" y="0"/>
                    </a:moveTo>
                    <a:cubicBezTo>
                      <a:pt x="109" y="0"/>
                      <a:pt x="0" y="115"/>
                      <a:pt x="0" y="251"/>
                    </a:cubicBezTo>
                    <a:cubicBezTo>
                      <a:pt x="0" y="404"/>
                      <a:pt x="120" y="508"/>
                      <a:pt x="249" y="508"/>
                    </a:cubicBezTo>
                    <a:cubicBezTo>
                      <a:pt x="311" y="508"/>
                      <a:pt x="375" y="484"/>
                      <a:pt x="429" y="430"/>
                    </a:cubicBezTo>
                    <a:cubicBezTo>
                      <a:pt x="596" y="275"/>
                      <a:pt x="488" y="1"/>
                      <a:pt x="262" y="1"/>
                    </a:cubicBezTo>
                    <a:cubicBezTo>
                      <a:pt x="256" y="1"/>
                      <a:pt x="249" y="0"/>
                      <a:pt x="24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9" name="Google Shape;9159;p35"/>
              <p:cNvSpPr/>
              <p:nvPr/>
            </p:nvSpPr>
            <p:spPr>
              <a:xfrm>
                <a:off x="2514000" y="1936950"/>
                <a:ext cx="14900" cy="12575"/>
              </a:xfrm>
              <a:custGeom>
                <a:rect b="b" l="l" r="r" t="t"/>
                <a:pathLst>
                  <a:path extrusionOk="0" h="503" w="596">
                    <a:moveTo>
                      <a:pt x="253" y="1"/>
                    </a:moveTo>
                    <a:cubicBezTo>
                      <a:pt x="108" y="1"/>
                      <a:pt x="0" y="115"/>
                      <a:pt x="0" y="252"/>
                    </a:cubicBezTo>
                    <a:cubicBezTo>
                      <a:pt x="0" y="404"/>
                      <a:pt x="120" y="503"/>
                      <a:pt x="249" y="503"/>
                    </a:cubicBezTo>
                    <a:cubicBezTo>
                      <a:pt x="311" y="503"/>
                      <a:pt x="375" y="480"/>
                      <a:pt x="429" y="430"/>
                    </a:cubicBezTo>
                    <a:cubicBezTo>
                      <a:pt x="596" y="275"/>
                      <a:pt x="488" y="2"/>
                      <a:pt x="274" y="2"/>
                    </a:cubicBezTo>
                    <a:cubicBezTo>
                      <a:pt x="267" y="1"/>
                      <a:pt x="260" y="1"/>
                      <a:pt x="25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0" name="Google Shape;9160;p35"/>
              <p:cNvSpPr/>
              <p:nvPr/>
            </p:nvSpPr>
            <p:spPr>
              <a:xfrm>
                <a:off x="3094125" y="1260400"/>
                <a:ext cx="14900" cy="12850"/>
              </a:xfrm>
              <a:custGeom>
                <a:rect b="b" l="l" r="r" t="t"/>
                <a:pathLst>
                  <a:path extrusionOk="0" h="514" w="596">
                    <a:moveTo>
                      <a:pt x="274" y="1"/>
                    </a:moveTo>
                    <a:cubicBezTo>
                      <a:pt x="131" y="1"/>
                      <a:pt x="12" y="120"/>
                      <a:pt x="0" y="263"/>
                    </a:cubicBezTo>
                    <a:cubicBezTo>
                      <a:pt x="0" y="415"/>
                      <a:pt x="126" y="514"/>
                      <a:pt x="254" y="514"/>
                    </a:cubicBezTo>
                    <a:cubicBezTo>
                      <a:pt x="316" y="514"/>
                      <a:pt x="379" y="491"/>
                      <a:pt x="429" y="441"/>
                    </a:cubicBezTo>
                    <a:cubicBezTo>
                      <a:pt x="596" y="286"/>
                      <a:pt x="489" y="13"/>
                      <a:pt x="27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1" name="Google Shape;9161;p35"/>
              <p:cNvSpPr/>
              <p:nvPr/>
            </p:nvSpPr>
            <p:spPr>
              <a:xfrm>
                <a:off x="2049650" y="2034300"/>
                <a:ext cx="14900" cy="12800"/>
              </a:xfrm>
              <a:custGeom>
                <a:rect b="b" l="l" r="r" t="t"/>
                <a:pathLst>
                  <a:path extrusionOk="0" h="512" w="596">
                    <a:moveTo>
                      <a:pt x="274" y="1"/>
                    </a:moveTo>
                    <a:cubicBezTo>
                      <a:pt x="131" y="1"/>
                      <a:pt x="12" y="108"/>
                      <a:pt x="0" y="251"/>
                    </a:cubicBezTo>
                    <a:cubicBezTo>
                      <a:pt x="0" y="406"/>
                      <a:pt x="130" y="511"/>
                      <a:pt x="265" y="511"/>
                    </a:cubicBezTo>
                    <a:cubicBezTo>
                      <a:pt x="326" y="511"/>
                      <a:pt x="389" y="490"/>
                      <a:pt x="441" y="441"/>
                    </a:cubicBezTo>
                    <a:cubicBezTo>
                      <a:pt x="596" y="287"/>
                      <a:pt x="501" y="13"/>
                      <a:pt x="27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2" name="Google Shape;9162;p35"/>
              <p:cNvSpPr/>
              <p:nvPr/>
            </p:nvSpPr>
            <p:spPr>
              <a:xfrm>
                <a:off x="2491075" y="3399650"/>
                <a:ext cx="14900" cy="12800"/>
              </a:xfrm>
              <a:custGeom>
                <a:rect b="b" l="l" r="r" t="t"/>
                <a:pathLst>
                  <a:path extrusionOk="0" h="512" w="596">
                    <a:moveTo>
                      <a:pt x="274" y="1"/>
                    </a:moveTo>
                    <a:cubicBezTo>
                      <a:pt x="131" y="1"/>
                      <a:pt x="12" y="108"/>
                      <a:pt x="0" y="251"/>
                    </a:cubicBezTo>
                    <a:cubicBezTo>
                      <a:pt x="0" y="406"/>
                      <a:pt x="130" y="511"/>
                      <a:pt x="265" y="511"/>
                    </a:cubicBezTo>
                    <a:cubicBezTo>
                      <a:pt x="326" y="511"/>
                      <a:pt x="389" y="490"/>
                      <a:pt x="441" y="441"/>
                    </a:cubicBezTo>
                    <a:cubicBezTo>
                      <a:pt x="596" y="286"/>
                      <a:pt x="500" y="13"/>
                      <a:pt x="27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3" name="Google Shape;9163;p35"/>
              <p:cNvSpPr/>
              <p:nvPr/>
            </p:nvSpPr>
            <p:spPr>
              <a:xfrm>
                <a:off x="2840525" y="3715475"/>
                <a:ext cx="14900" cy="12800"/>
              </a:xfrm>
              <a:custGeom>
                <a:rect b="b" l="l" r="r" t="t"/>
                <a:pathLst>
                  <a:path extrusionOk="0" h="512" w="596">
                    <a:moveTo>
                      <a:pt x="262" y="0"/>
                    </a:moveTo>
                    <a:cubicBezTo>
                      <a:pt x="119" y="0"/>
                      <a:pt x="0" y="107"/>
                      <a:pt x="0" y="262"/>
                    </a:cubicBezTo>
                    <a:cubicBezTo>
                      <a:pt x="0" y="409"/>
                      <a:pt x="129" y="511"/>
                      <a:pt x="260" y="511"/>
                    </a:cubicBezTo>
                    <a:cubicBezTo>
                      <a:pt x="320" y="511"/>
                      <a:pt x="380" y="489"/>
                      <a:pt x="429" y="441"/>
                    </a:cubicBezTo>
                    <a:cubicBezTo>
                      <a:pt x="596" y="286"/>
                      <a:pt x="489" y="12"/>
                      <a:pt x="2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4" name="Google Shape;9164;p35"/>
              <p:cNvSpPr/>
              <p:nvPr/>
            </p:nvSpPr>
            <p:spPr>
              <a:xfrm>
                <a:off x="2212775" y="4039900"/>
                <a:ext cx="14900" cy="12800"/>
              </a:xfrm>
              <a:custGeom>
                <a:rect b="b" l="l" r="r" t="t"/>
                <a:pathLst>
                  <a:path extrusionOk="0" h="512" w="596">
                    <a:moveTo>
                      <a:pt x="262" y="1"/>
                    </a:moveTo>
                    <a:cubicBezTo>
                      <a:pt x="119" y="1"/>
                      <a:pt x="0" y="108"/>
                      <a:pt x="0" y="263"/>
                    </a:cubicBezTo>
                    <a:cubicBezTo>
                      <a:pt x="0" y="410"/>
                      <a:pt x="129" y="512"/>
                      <a:pt x="259" y="512"/>
                    </a:cubicBezTo>
                    <a:cubicBezTo>
                      <a:pt x="319" y="512"/>
                      <a:pt x="380" y="490"/>
                      <a:pt x="429" y="442"/>
                    </a:cubicBezTo>
                    <a:cubicBezTo>
                      <a:pt x="595" y="287"/>
                      <a:pt x="488" y="13"/>
                      <a:pt x="26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5" name="Google Shape;9165;p35"/>
              <p:cNvSpPr/>
              <p:nvPr/>
            </p:nvSpPr>
            <p:spPr>
              <a:xfrm>
                <a:off x="3233425" y="3608875"/>
                <a:ext cx="14900" cy="12600"/>
              </a:xfrm>
              <a:custGeom>
                <a:rect b="b" l="l" r="r" t="t"/>
                <a:pathLst>
                  <a:path extrusionOk="0" h="504" w="596">
                    <a:moveTo>
                      <a:pt x="255" y="1"/>
                    </a:moveTo>
                    <a:cubicBezTo>
                      <a:pt x="121" y="1"/>
                      <a:pt x="12" y="116"/>
                      <a:pt x="1" y="252"/>
                    </a:cubicBezTo>
                    <a:cubicBezTo>
                      <a:pt x="1" y="405"/>
                      <a:pt x="126" y="503"/>
                      <a:pt x="255" y="503"/>
                    </a:cubicBezTo>
                    <a:cubicBezTo>
                      <a:pt x="316" y="503"/>
                      <a:pt x="379" y="481"/>
                      <a:pt x="429" y="430"/>
                    </a:cubicBezTo>
                    <a:cubicBezTo>
                      <a:pt x="596" y="276"/>
                      <a:pt x="489" y="14"/>
                      <a:pt x="274" y="2"/>
                    </a:cubicBezTo>
                    <a:cubicBezTo>
                      <a:pt x="268" y="1"/>
                      <a:pt x="261" y="1"/>
                      <a:pt x="25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6" name="Google Shape;9166;p35"/>
              <p:cNvSpPr/>
              <p:nvPr/>
            </p:nvSpPr>
            <p:spPr>
              <a:xfrm>
                <a:off x="3660575" y="3771725"/>
                <a:ext cx="14900" cy="12775"/>
              </a:xfrm>
              <a:custGeom>
                <a:rect b="b" l="l" r="r" t="t"/>
                <a:pathLst>
                  <a:path extrusionOk="0" h="511" w="596">
                    <a:moveTo>
                      <a:pt x="262" y="0"/>
                    </a:moveTo>
                    <a:cubicBezTo>
                      <a:pt x="119" y="0"/>
                      <a:pt x="0" y="108"/>
                      <a:pt x="0" y="251"/>
                    </a:cubicBezTo>
                    <a:cubicBezTo>
                      <a:pt x="0" y="406"/>
                      <a:pt x="124" y="511"/>
                      <a:pt x="256" y="511"/>
                    </a:cubicBezTo>
                    <a:cubicBezTo>
                      <a:pt x="315" y="511"/>
                      <a:pt x="377" y="489"/>
                      <a:pt x="429" y="441"/>
                    </a:cubicBezTo>
                    <a:cubicBezTo>
                      <a:pt x="595" y="286"/>
                      <a:pt x="488" y="12"/>
                      <a:pt x="2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7" name="Google Shape;9167;p35"/>
              <p:cNvSpPr/>
              <p:nvPr/>
            </p:nvSpPr>
            <p:spPr>
              <a:xfrm>
                <a:off x="2879225" y="3022800"/>
                <a:ext cx="14900" cy="12800"/>
              </a:xfrm>
              <a:custGeom>
                <a:rect b="b" l="l" r="r" t="t"/>
                <a:pathLst>
                  <a:path extrusionOk="0" h="512" w="596">
                    <a:moveTo>
                      <a:pt x="253" y="1"/>
                    </a:moveTo>
                    <a:cubicBezTo>
                      <a:pt x="108" y="1"/>
                      <a:pt x="0" y="115"/>
                      <a:pt x="0" y="251"/>
                    </a:cubicBezTo>
                    <a:cubicBezTo>
                      <a:pt x="0" y="407"/>
                      <a:pt x="130" y="512"/>
                      <a:pt x="261" y="512"/>
                    </a:cubicBezTo>
                    <a:cubicBezTo>
                      <a:pt x="321" y="512"/>
                      <a:pt x="380" y="490"/>
                      <a:pt x="429" y="442"/>
                    </a:cubicBezTo>
                    <a:cubicBezTo>
                      <a:pt x="595" y="287"/>
                      <a:pt x="500" y="1"/>
                      <a:pt x="274" y="1"/>
                    </a:cubicBezTo>
                    <a:cubicBezTo>
                      <a:pt x="267" y="1"/>
                      <a:pt x="260" y="1"/>
                      <a:pt x="25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8" name="Google Shape;9168;p35"/>
              <p:cNvSpPr/>
              <p:nvPr/>
            </p:nvSpPr>
            <p:spPr>
              <a:xfrm>
                <a:off x="2879225" y="3450525"/>
                <a:ext cx="14900" cy="12825"/>
              </a:xfrm>
              <a:custGeom>
                <a:rect b="b" l="l" r="r" t="t"/>
                <a:pathLst>
                  <a:path extrusionOk="0" h="513" w="596">
                    <a:moveTo>
                      <a:pt x="253" y="1"/>
                    </a:moveTo>
                    <a:cubicBezTo>
                      <a:pt x="108" y="1"/>
                      <a:pt x="0" y="115"/>
                      <a:pt x="0" y="252"/>
                    </a:cubicBezTo>
                    <a:cubicBezTo>
                      <a:pt x="0" y="407"/>
                      <a:pt x="130" y="512"/>
                      <a:pt x="261" y="512"/>
                    </a:cubicBezTo>
                    <a:cubicBezTo>
                      <a:pt x="321" y="512"/>
                      <a:pt x="380" y="491"/>
                      <a:pt x="429" y="442"/>
                    </a:cubicBezTo>
                    <a:cubicBezTo>
                      <a:pt x="595" y="287"/>
                      <a:pt x="488" y="14"/>
                      <a:pt x="274" y="2"/>
                    </a:cubicBezTo>
                    <a:cubicBezTo>
                      <a:pt x="267" y="1"/>
                      <a:pt x="260" y="1"/>
                      <a:pt x="25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9" name="Google Shape;9169;p35"/>
              <p:cNvSpPr/>
              <p:nvPr/>
            </p:nvSpPr>
            <p:spPr>
              <a:xfrm>
                <a:off x="3305175" y="3364825"/>
                <a:ext cx="14900" cy="12850"/>
              </a:xfrm>
              <a:custGeom>
                <a:rect b="b" l="l" r="r" t="t"/>
                <a:pathLst>
                  <a:path extrusionOk="0" h="514" w="596">
                    <a:moveTo>
                      <a:pt x="274" y="1"/>
                    </a:moveTo>
                    <a:cubicBezTo>
                      <a:pt x="119" y="1"/>
                      <a:pt x="0" y="120"/>
                      <a:pt x="0" y="263"/>
                    </a:cubicBezTo>
                    <a:cubicBezTo>
                      <a:pt x="0" y="416"/>
                      <a:pt x="125" y="514"/>
                      <a:pt x="258" y="514"/>
                    </a:cubicBezTo>
                    <a:cubicBezTo>
                      <a:pt x="321" y="514"/>
                      <a:pt x="387" y="491"/>
                      <a:pt x="441" y="441"/>
                    </a:cubicBezTo>
                    <a:cubicBezTo>
                      <a:pt x="595" y="286"/>
                      <a:pt x="488" y="13"/>
                      <a:pt x="27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0" name="Google Shape;9170;p35"/>
              <p:cNvSpPr/>
              <p:nvPr/>
            </p:nvSpPr>
            <p:spPr>
              <a:xfrm>
                <a:off x="4574375" y="2764450"/>
                <a:ext cx="14900" cy="12800"/>
              </a:xfrm>
              <a:custGeom>
                <a:rect b="b" l="l" r="r" t="t"/>
                <a:pathLst>
                  <a:path extrusionOk="0" h="512" w="596">
                    <a:moveTo>
                      <a:pt x="262" y="1"/>
                    </a:moveTo>
                    <a:cubicBezTo>
                      <a:pt x="119" y="1"/>
                      <a:pt x="0" y="120"/>
                      <a:pt x="0" y="263"/>
                    </a:cubicBezTo>
                    <a:cubicBezTo>
                      <a:pt x="0" y="410"/>
                      <a:pt x="129" y="512"/>
                      <a:pt x="259" y="512"/>
                    </a:cubicBezTo>
                    <a:cubicBezTo>
                      <a:pt x="320" y="512"/>
                      <a:pt x="380" y="490"/>
                      <a:pt x="429" y="441"/>
                    </a:cubicBezTo>
                    <a:cubicBezTo>
                      <a:pt x="596" y="287"/>
                      <a:pt x="488" y="13"/>
                      <a:pt x="26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1" name="Google Shape;9171;p35"/>
              <p:cNvSpPr/>
              <p:nvPr/>
            </p:nvSpPr>
            <p:spPr>
              <a:xfrm>
                <a:off x="3424225" y="2839175"/>
                <a:ext cx="13425" cy="12825"/>
              </a:xfrm>
              <a:custGeom>
                <a:rect b="b" l="l" r="r" t="t"/>
                <a:pathLst>
                  <a:path extrusionOk="0" h="513" w="537">
                    <a:moveTo>
                      <a:pt x="262" y="0"/>
                    </a:moveTo>
                    <a:cubicBezTo>
                      <a:pt x="120" y="0"/>
                      <a:pt x="1" y="107"/>
                      <a:pt x="1" y="250"/>
                    </a:cubicBezTo>
                    <a:cubicBezTo>
                      <a:pt x="1" y="393"/>
                      <a:pt x="120" y="512"/>
                      <a:pt x="262" y="512"/>
                    </a:cubicBezTo>
                    <a:cubicBezTo>
                      <a:pt x="417" y="512"/>
                      <a:pt x="536" y="393"/>
                      <a:pt x="536" y="250"/>
                    </a:cubicBezTo>
                    <a:cubicBezTo>
                      <a:pt x="536" y="107"/>
                      <a:pt x="417" y="0"/>
                      <a:pt x="2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2" name="Google Shape;9172;p35"/>
              <p:cNvSpPr/>
              <p:nvPr/>
            </p:nvSpPr>
            <p:spPr>
              <a:xfrm>
                <a:off x="3175975" y="2653725"/>
                <a:ext cx="13425" cy="12525"/>
              </a:xfrm>
              <a:custGeom>
                <a:rect b="b" l="l" r="r" t="t"/>
                <a:pathLst>
                  <a:path extrusionOk="0" h="501" w="537">
                    <a:moveTo>
                      <a:pt x="263" y="1"/>
                    </a:moveTo>
                    <a:cubicBezTo>
                      <a:pt x="120" y="1"/>
                      <a:pt x="1" y="108"/>
                      <a:pt x="1" y="251"/>
                    </a:cubicBezTo>
                    <a:cubicBezTo>
                      <a:pt x="1" y="394"/>
                      <a:pt x="120" y="501"/>
                      <a:pt x="263" y="501"/>
                    </a:cubicBezTo>
                    <a:cubicBezTo>
                      <a:pt x="417" y="501"/>
                      <a:pt x="536" y="394"/>
                      <a:pt x="536" y="251"/>
                    </a:cubicBezTo>
                    <a:cubicBezTo>
                      <a:pt x="536" y="108"/>
                      <a:pt x="417" y="1"/>
                      <a:pt x="26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3" name="Google Shape;9173;p35"/>
              <p:cNvSpPr/>
              <p:nvPr/>
            </p:nvSpPr>
            <p:spPr>
              <a:xfrm>
                <a:off x="4679450" y="2461750"/>
                <a:ext cx="13400" cy="12825"/>
              </a:xfrm>
              <a:custGeom>
                <a:rect b="b" l="l" r="r" t="t"/>
                <a:pathLst>
                  <a:path extrusionOk="0" h="513" w="536">
                    <a:moveTo>
                      <a:pt x="262" y="0"/>
                    </a:moveTo>
                    <a:cubicBezTo>
                      <a:pt x="119" y="0"/>
                      <a:pt x="0" y="119"/>
                      <a:pt x="0" y="250"/>
                    </a:cubicBezTo>
                    <a:cubicBezTo>
                      <a:pt x="0" y="393"/>
                      <a:pt x="119" y="512"/>
                      <a:pt x="262" y="512"/>
                    </a:cubicBezTo>
                    <a:cubicBezTo>
                      <a:pt x="417" y="512"/>
                      <a:pt x="536" y="393"/>
                      <a:pt x="536" y="250"/>
                    </a:cubicBezTo>
                    <a:cubicBezTo>
                      <a:pt x="536" y="119"/>
                      <a:pt x="417" y="0"/>
                      <a:pt x="2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4" name="Google Shape;9174;p35"/>
              <p:cNvSpPr/>
              <p:nvPr/>
            </p:nvSpPr>
            <p:spPr>
              <a:xfrm>
                <a:off x="4420475" y="2324825"/>
                <a:ext cx="13425" cy="12525"/>
              </a:xfrm>
              <a:custGeom>
                <a:rect b="b" l="l" r="r" t="t"/>
                <a:pathLst>
                  <a:path extrusionOk="0" h="501" w="537">
                    <a:moveTo>
                      <a:pt x="263" y="0"/>
                    </a:moveTo>
                    <a:cubicBezTo>
                      <a:pt x="120" y="0"/>
                      <a:pt x="1" y="107"/>
                      <a:pt x="1" y="250"/>
                    </a:cubicBezTo>
                    <a:cubicBezTo>
                      <a:pt x="1" y="393"/>
                      <a:pt x="120" y="500"/>
                      <a:pt x="263" y="500"/>
                    </a:cubicBezTo>
                    <a:cubicBezTo>
                      <a:pt x="417" y="500"/>
                      <a:pt x="537" y="393"/>
                      <a:pt x="537" y="250"/>
                    </a:cubicBezTo>
                    <a:cubicBezTo>
                      <a:pt x="537" y="107"/>
                      <a:pt x="417" y="0"/>
                      <a:pt x="26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5" name="Google Shape;9175;p35"/>
              <p:cNvSpPr/>
              <p:nvPr/>
            </p:nvSpPr>
            <p:spPr>
              <a:xfrm>
                <a:off x="4200800" y="2052175"/>
                <a:ext cx="13425" cy="12825"/>
              </a:xfrm>
              <a:custGeom>
                <a:rect b="b" l="l" r="r" t="t"/>
                <a:pathLst>
                  <a:path extrusionOk="0" h="513" w="537">
                    <a:moveTo>
                      <a:pt x="263" y="0"/>
                    </a:moveTo>
                    <a:cubicBezTo>
                      <a:pt x="120" y="0"/>
                      <a:pt x="1" y="119"/>
                      <a:pt x="1" y="262"/>
                    </a:cubicBezTo>
                    <a:cubicBezTo>
                      <a:pt x="1" y="393"/>
                      <a:pt x="120" y="512"/>
                      <a:pt x="263" y="512"/>
                    </a:cubicBezTo>
                    <a:cubicBezTo>
                      <a:pt x="406" y="512"/>
                      <a:pt x="537" y="393"/>
                      <a:pt x="537" y="262"/>
                    </a:cubicBezTo>
                    <a:cubicBezTo>
                      <a:pt x="537" y="119"/>
                      <a:pt x="406" y="0"/>
                      <a:pt x="26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6" name="Google Shape;9176;p35"/>
              <p:cNvSpPr/>
              <p:nvPr/>
            </p:nvSpPr>
            <p:spPr>
              <a:xfrm>
                <a:off x="2892600" y="2091725"/>
                <a:ext cx="14925" cy="12825"/>
              </a:xfrm>
              <a:custGeom>
                <a:rect b="b" l="l" r="r" t="t"/>
                <a:pathLst>
                  <a:path extrusionOk="0" h="513" w="597">
                    <a:moveTo>
                      <a:pt x="243" y="1"/>
                    </a:moveTo>
                    <a:cubicBezTo>
                      <a:pt x="109" y="1"/>
                      <a:pt x="1" y="116"/>
                      <a:pt x="1" y="252"/>
                    </a:cubicBezTo>
                    <a:cubicBezTo>
                      <a:pt x="1" y="407"/>
                      <a:pt x="125" y="512"/>
                      <a:pt x="256" y="512"/>
                    </a:cubicBezTo>
                    <a:cubicBezTo>
                      <a:pt x="316" y="512"/>
                      <a:pt x="378" y="491"/>
                      <a:pt x="430" y="442"/>
                    </a:cubicBezTo>
                    <a:cubicBezTo>
                      <a:pt x="596" y="287"/>
                      <a:pt x="489" y="14"/>
                      <a:pt x="263" y="2"/>
                    </a:cubicBezTo>
                    <a:cubicBezTo>
                      <a:pt x="256" y="1"/>
                      <a:pt x="250" y="1"/>
                      <a:pt x="2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7" name="Google Shape;9177;p35"/>
              <p:cNvSpPr/>
              <p:nvPr/>
            </p:nvSpPr>
            <p:spPr>
              <a:xfrm>
                <a:off x="3100975" y="1773550"/>
                <a:ext cx="14600" cy="12800"/>
              </a:xfrm>
              <a:custGeom>
                <a:rect b="b" l="l" r="r" t="t"/>
                <a:pathLst>
                  <a:path extrusionOk="0" h="512" w="584">
                    <a:moveTo>
                      <a:pt x="262" y="1"/>
                    </a:moveTo>
                    <a:cubicBezTo>
                      <a:pt x="119" y="1"/>
                      <a:pt x="0" y="108"/>
                      <a:pt x="0" y="251"/>
                    </a:cubicBezTo>
                    <a:cubicBezTo>
                      <a:pt x="0" y="407"/>
                      <a:pt x="124" y="511"/>
                      <a:pt x="256" y="511"/>
                    </a:cubicBezTo>
                    <a:cubicBezTo>
                      <a:pt x="316" y="511"/>
                      <a:pt x="377" y="490"/>
                      <a:pt x="429" y="442"/>
                    </a:cubicBezTo>
                    <a:cubicBezTo>
                      <a:pt x="584" y="287"/>
                      <a:pt x="488" y="13"/>
                      <a:pt x="26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8" name="Google Shape;9178;p35"/>
              <p:cNvSpPr/>
              <p:nvPr/>
            </p:nvSpPr>
            <p:spPr>
              <a:xfrm>
                <a:off x="2931900" y="1586050"/>
                <a:ext cx="14600" cy="12775"/>
              </a:xfrm>
              <a:custGeom>
                <a:rect b="b" l="l" r="r" t="t"/>
                <a:pathLst>
                  <a:path extrusionOk="0" h="511" w="584">
                    <a:moveTo>
                      <a:pt x="263" y="0"/>
                    </a:moveTo>
                    <a:cubicBezTo>
                      <a:pt x="120" y="0"/>
                      <a:pt x="1" y="107"/>
                      <a:pt x="1" y="250"/>
                    </a:cubicBezTo>
                    <a:cubicBezTo>
                      <a:pt x="1" y="406"/>
                      <a:pt x="124" y="511"/>
                      <a:pt x="256" y="511"/>
                    </a:cubicBezTo>
                    <a:cubicBezTo>
                      <a:pt x="316" y="511"/>
                      <a:pt x="377" y="489"/>
                      <a:pt x="429" y="441"/>
                    </a:cubicBezTo>
                    <a:cubicBezTo>
                      <a:pt x="584" y="286"/>
                      <a:pt x="489" y="12"/>
                      <a:pt x="26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9" name="Google Shape;9179;p35"/>
              <p:cNvSpPr/>
              <p:nvPr/>
            </p:nvSpPr>
            <p:spPr>
              <a:xfrm>
                <a:off x="3553400" y="1378850"/>
                <a:ext cx="14925" cy="12800"/>
              </a:xfrm>
              <a:custGeom>
                <a:rect b="b" l="l" r="r" t="t"/>
                <a:pathLst>
                  <a:path extrusionOk="0" h="512" w="597">
                    <a:moveTo>
                      <a:pt x="243" y="1"/>
                    </a:moveTo>
                    <a:cubicBezTo>
                      <a:pt x="109" y="1"/>
                      <a:pt x="1" y="115"/>
                      <a:pt x="1" y="251"/>
                    </a:cubicBezTo>
                    <a:cubicBezTo>
                      <a:pt x="1" y="407"/>
                      <a:pt x="130" y="512"/>
                      <a:pt x="262" y="512"/>
                    </a:cubicBezTo>
                    <a:cubicBezTo>
                      <a:pt x="321" y="512"/>
                      <a:pt x="381" y="490"/>
                      <a:pt x="429" y="442"/>
                    </a:cubicBezTo>
                    <a:cubicBezTo>
                      <a:pt x="596" y="275"/>
                      <a:pt x="489" y="1"/>
                      <a:pt x="263" y="1"/>
                    </a:cubicBezTo>
                    <a:cubicBezTo>
                      <a:pt x="256" y="1"/>
                      <a:pt x="250" y="1"/>
                      <a:pt x="2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0" name="Google Shape;9180;p35"/>
              <p:cNvSpPr/>
              <p:nvPr/>
            </p:nvSpPr>
            <p:spPr>
              <a:xfrm>
                <a:off x="3559950" y="2535850"/>
                <a:ext cx="14925" cy="12800"/>
              </a:xfrm>
              <a:custGeom>
                <a:rect b="b" l="l" r="r" t="t"/>
                <a:pathLst>
                  <a:path extrusionOk="0" h="512" w="597">
                    <a:moveTo>
                      <a:pt x="275" y="1"/>
                    </a:moveTo>
                    <a:cubicBezTo>
                      <a:pt x="132" y="1"/>
                      <a:pt x="13" y="108"/>
                      <a:pt x="1" y="251"/>
                    </a:cubicBezTo>
                    <a:cubicBezTo>
                      <a:pt x="1" y="406"/>
                      <a:pt x="130" y="511"/>
                      <a:pt x="265" y="511"/>
                    </a:cubicBezTo>
                    <a:cubicBezTo>
                      <a:pt x="327" y="511"/>
                      <a:pt x="389" y="490"/>
                      <a:pt x="441" y="441"/>
                    </a:cubicBezTo>
                    <a:cubicBezTo>
                      <a:pt x="596" y="287"/>
                      <a:pt x="501" y="13"/>
                      <a:pt x="27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1" name="Google Shape;9181;p35"/>
              <p:cNvSpPr/>
              <p:nvPr/>
            </p:nvSpPr>
            <p:spPr>
              <a:xfrm>
                <a:off x="3821900" y="2024775"/>
                <a:ext cx="14900" cy="12575"/>
              </a:xfrm>
              <a:custGeom>
                <a:rect b="b" l="l" r="r" t="t"/>
                <a:pathLst>
                  <a:path extrusionOk="0" h="503" w="596">
                    <a:moveTo>
                      <a:pt x="253" y="0"/>
                    </a:moveTo>
                    <a:cubicBezTo>
                      <a:pt x="109" y="0"/>
                      <a:pt x="0" y="115"/>
                      <a:pt x="0" y="251"/>
                    </a:cubicBezTo>
                    <a:cubicBezTo>
                      <a:pt x="0" y="404"/>
                      <a:pt x="125" y="502"/>
                      <a:pt x="254" y="502"/>
                    </a:cubicBezTo>
                    <a:cubicBezTo>
                      <a:pt x="316" y="502"/>
                      <a:pt x="379" y="480"/>
                      <a:pt x="429" y="429"/>
                    </a:cubicBezTo>
                    <a:cubicBezTo>
                      <a:pt x="596" y="275"/>
                      <a:pt x="488" y="1"/>
                      <a:pt x="274" y="1"/>
                    </a:cubicBezTo>
                    <a:cubicBezTo>
                      <a:pt x="267" y="0"/>
                      <a:pt x="260" y="0"/>
                      <a:pt x="25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2" name="Google Shape;9182;p35"/>
              <p:cNvSpPr/>
              <p:nvPr/>
            </p:nvSpPr>
            <p:spPr>
              <a:xfrm>
                <a:off x="3681400" y="3347875"/>
                <a:ext cx="14900" cy="12850"/>
              </a:xfrm>
              <a:custGeom>
                <a:rect b="b" l="l" r="r" t="t"/>
                <a:pathLst>
                  <a:path extrusionOk="0" h="514" w="596">
                    <a:moveTo>
                      <a:pt x="262" y="0"/>
                    </a:moveTo>
                    <a:cubicBezTo>
                      <a:pt x="120" y="0"/>
                      <a:pt x="1" y="119"/>
                      <a:pt x="1" y="262"/>
                    </a:cubicBezTo>
                    <a:cubicBezTo>
                      <a:pt x="1" y="415"/>
                      <a:pt x="126" y="513"/>
                      <a:pt x="254" y="513"/>
                    </a:cubicBezTo>
                    <a:cubicBezTo>
                      <a:pt x="316" y="513"/>
                      <a:pt x="379" y="491"/>
                      <a:pt x="429" y="441"/>
                    </a:cubicBezTo>
                    <a:cubicBezTo>
                      <a:pt x="596" y="286"/>
                      <a:pt x="489" y="12"/>
                      <a:pt x="2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3" name="Google Shape;9183;p35"/>
              <p:cNvSpPr/>
              <p:nvPr/>
            </p:nvSpPr>
            <p:spPr>
              <a:xfrm>
                <a:off x="3958825" y="3324350"/>
                <a:ext cx="14900" cy="12800"/>
              </a:xfrm>
              <a:custGeom>
                <a:rect b="b" l="l" r="r" t="t"/>
                <a:pathLst>
                  <a:path extrusionOk="0" h="512" w="596">
                    <a:moveTo>
                      <a:pt x="262" y="0"/>
                    </a:moveTo>
                    <a:cubicBezTo>
                      <a:pt x="119" y="0"/>
                      <a:pt x="0" y="119"/>
                      <a:pt x="0" y="262"/>
                    </a:cubicBezTo>
                    <a:cubicBezTo>
                      <a:pt x="0" y="409"/>
                      <a:pt x="129" y="511"/>
                      <a:pt x="259" y="511"/>
                    </a:cubicBezTo>
                    <a:cubicBezTo>
                      <a:pt x="319" y="511"/>
                      <a:pt x="380" y="490"/>
                      <a:pt x="429" y="441"/>
                    </a:cubicBezTo>
                    <a:cubicBezTo>
                      <a:pt x="595" y="286"/>
                      <a:pt x="488" y="12"/>
                      <a:pt x="2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4" name="Google Shape;9184;p35"/>
              <p:cNvSpPr/>
              <p:nvPr/>
            </p:nvSpPr>
            <p:spPr>
              <a:xfrm>
                <a:off x="4214200" y="3088300"/>
                <a:ext cx="14625" cy="12800"/>
              </a:xfrm>
              <a:custGeom>
                <a:rect b="b" l="l" r="r" t="t"/>
                <a:pathLst>
                  <a:path extrusionOk="0" h="512" w="585">
                    <a:moveTo>
                      <a:pt x="263" y="1"/>
                    </a:moveTo>
                    <a:cubicBezTo>
                      <a:pt x="120" y="1"/>
                      <a:pt x="1" y="108"/>
                      <a:pt x="1" y="251"/>
                    </a:cubicBezTo>
                    <a:cubicBezTo>
                      <a:pt x="1" y="406"/>
                      <a:pt x="125" y="511"/>
                      <a:pt x="256" y="511"/>
                    </a:cubicBezTo>
                    <a:cubicBezTo>
                      <a:pt x="316" y="511"/>
                      <a:pt x="377" y="490"/>
                      <a:pt x="429" y="441"/>
                    </a:cubicBezTo>
                    <a:cubicBezTo>
                      <a:pt x="584" y="287"/>
                      <a:pt x="489" y="13"/>
                      <a:pt x="26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5" name="Google Shape;9185;p35"/>
              <p:cNvSpPr/>
              <p:nvPr/>
            </p:nvSpPr>
            <p:spPr>
              <a:xfrm>
                <a:off x="2329450" y="1421425"/>
                <a:ext cx="14600" cy="12800"/>
              </a:xfrm>
              <a:custGeom>
                <a:rect b="b" l="l" r="r" t="t"/>
                <a:pathLst>
                  <a:path extrusionOk="0" h="512" w="584">
                    <a:moveTo>
                      <a:pt x="262" y="1"/>
                    </a:moveTo>
                    <a:cubicBezTo>
                      <a:pt x="119" y="1"/>
                      <a:pt x="0" y="108"/>
                      <a:pt x="0" y="263"/>
                    </a:cubicBezTo>
                    <a:cubicBezTo>
                      <a:pt x="0" y="410"/>
                      <a:pt x="123" y="512"/>
                      <a:pt x="254" y="512"/>
                    </a:cubicBezTo>
                    <a:cubicBezTo>
                      <a:pt x="314" y="512"/>
                      <a:pt x="376" y="490"/>
                      <a:pt x="429" y="441"/>
                    </a:cubicBezTo>
                    <a:cubicBezTo>
                      <a:pt x="584" y="287"/>
                      <a:pt x="488" y="13"/>
                      <a:pt x="26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6" name="Google Shape;9186;p35"/>
              <p:cNvSpPr/>
              <p:nvPr/>
            </p:nvSpPr>
            <p:spPr>
              <a:xfrm>
                <a:off x="1648400" y="3363925"/>
                <a:ext cx="32175" cy="32475"/>
              </a:xfrm>
              <a:custGeom>
                <a:rect b="b" l="l" r="r" t="t"/>
                <a:pathLst>
                  <a:path extrusionOk="0" h="1299" w="1287">
                    <a:moveTo>
                      <a:pt x="489" y="1"/>
                    </a:moveTo>
                    <a:lnTo>
                      <a:pt x="489" y="501"/>
                    </a:lnTo>
                    <a:lnTo>
                      <a:pt x="1" y="656"/>
                    </a:lnTo>
                    <a:lnTo>
                      <a:pt x="489" y="811"/>
                    </a:lnTo>
                    <a:lnTo>
                      <a:pt x="489" y="1299"/>
                    </a:lnTo>
                    <a:lnTo>
                      <a:pt x="799" y="906"/>
                    </a:lnTo>
                    <a:lnTo>
                      <a:pt x="1287" y="1061"/>
                    </a:lnTo>
                    <a:lnTo>
                      <a:pt x="989" y="656"/>
                    </a:lnTo>
                    <a:lnTo>
                      <a:pt x="1287" y="251"/>
                    </a:lnTo>
                    <a:lnTo>
                      <a:pt x="799" y="406"/>
                    </a:lnTo>
                    <a:lnTo>
                      <a:pt x="48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7" name="Google Shape;9187;p35"/>
              <p:cNvSpPr/>
              <p:nvPr/>
            </p:nvSpPr>
            <p:spPr>
              <a:xfrm>
                <a:off x="1724025" y="3057950"/>
                <a:ext cx="32450" cy="32775"/>
              </a:xfrm>
              <a:custGeom>
                <a:rect b="b" l="l" r="r" t="t"/>
                <a:pathLst>
                  <a:path extrusionOk="0" h="1311" w="1298">
                    <a:moveTo>
                      <a:pt x="500" y="0"/>
                    </a:moveTo>
                    <a:lnTo>
                      <a:pt x="500" y="500"/>
                    </a:lnTo>
                    <a:lnTo>
                      <a:pt x="0" y="655"/>
                    </a:lnTo>
                    <a:lnTo>
                      <a:pt x="500" y="810"/>
                    </a:lnTo>
                    <a:lnTo>
                      <a:pt x="500" y="1310"/>
                    </a:lnTo>
                    <a:lnTo>
                      <a:pt x="810" y="905"/>
                    </a:lnTo>
                    <a:lnTo>
                      <a:pt x="1298" y="1060"/>
                    </a:lnTo>
                    <a:lnTo>
                      <a:pt x="988" y="655"/>
                    </a:lnTo>
                    <a:lnTo>
                      <a:pt x="1298" y="250"/>
                    </a:lnTo>
                    <a:lnTo>
                      <a:pt x="810" y="405"/>
                    </a:lnTo>
                    <a:lnTo>
                      <a:pt x="5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8" name="Google Shape;9188;p35"/>
              <p:cNvSpPr/>
              <p:nvPr/>
            </p:nvSpPr>
            <p:spPr>
              <a:xfrm>
                <a:off x="1903200" y="3678850"/>
                <a:ext cx="32175" cy="32475"/>
              </a:xfrm>
              <a:custGeom>
                <a:rect b="b" l="l" r="r" t="t"/>
                <a:pathLst>
                  <a:path extrusionOk="0" h="1299" w="1287">
                    <a:moveTo>
                      <a:pt x="489" y="1"/>
                    </a:moveTo>
                    <a:lnTo>
                      <a:pt x="489" y="501"/>
                    </a:lnTo>
                    <a:lnTo>
                      <a:pt x="1" y="656"/>
                    </a:lnTo>
                    <a:lnTo>
                      <a:pt x="489" y="810"/>
                    </a:lnTo>
                    <a:lnTo>
                      <a:pt x="489" y="1299"/>
                    </a:lnTo>
                    <a:lnTo>
                      <a:pt x="798" y="906"/>
                    </a:lnTo>
                    <a:lnTo>
                      <a:pt x="1286" y="1048"/>
                    </a:lnTo>
                    <a:lnTo>
                      <a:pt x="989" y="656"/>
                    </a:lnTo>
                    <a:lnTo>
                      <a:pt x="1286" y="251"/>
                    </a:lnTo>
                    <a:lnTo>
                      <a:pt x="798" y="406"/>
                    </a:lnTo>
                    <a:lnTo>
                      <a:pt x="48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9" name="Google Shape;9189;p35"/>
              <p:cNvSpPr/>
              <p:nvPr/>
            </p:nvSpPr>
            <p:spPr>
              <a:xfrm>
                <a:off x="1379325" y="3424650"/>
                <a:ext cx="7775" cy="6650"/>
              </a:xfrm>
              <a:custGeom>
                <a:rect b="b" l="l" r="r" t="t"/>
                <a:pathLst>
                  <a:path extrusionOk="0" h="266" w="311">
                    <a:moveTo>
                      <a:pt x="143" y="1"/>
                    </a:moveTo>
                    <a:cubicBezTo>
                      <a:pt x="72" y="1"/>
                      <a:pt x="1" y="60"/>
                      <a:pt x="1" y="132"/>
                    </a:cubicBezTo>
                    <a:cubicBezTo>
                      <a:pt x="1" y="213"/>
                      <a:pt x="66" y="266"/>
                      <a:pt x="135" y="266"/>
                    </a:cubicBezTo>
                    <a:cubicBezTo>
                      <a:pt x="167" y="266"/>
                      <a:pt x="200" y="254"/>
                      <a:pt x="227" y="227"/>
                    </a:cubicBezTo>
                    <a:cubicBezTo>
                      <a:pt x="310" y="144"/>
                      <a:pt x="251" y="13"/>
                      <a:pt x="1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0" name="Google Shape;9190;p35"/>
              <p:cNvSpPr/>
              <p:nvPr/>
            </p:nvSpPr>
            <p:spPr>
              <a:xfrm>
                <a:off x="1782650" y="3521700"/>
                <a:ext cx="7775" cy="6450"/>
              </a:xfrm>
              <a:custGeom>
                <a:rect b="b" l="l" r="r" t="t"/>
                <a:pathLst>
                  <a:path extrusionOk="0" h="258" w="311">
                    <a:moveTo>
                      <a:pt x="143" y="0"/>
                    </a:moveTo>
                    <a:cubicBezTo>
                      <a:pt x="60" y="0"/>
                      <a:pt x="1" y="48"/>
                      <a:pt x="1" y="131"/>
                    </a:cubicBezTo>
                    <a:cubicBezTo>
                      <a:pt x="1" y="206"/>
                      <a:pt x="70" y="258"/>
                      <a:pt x="141" y="258"/>
                    </a:cubicBezTo>
                    <a:cubicBezTo>
                      <a:pt x="171" y="258"/>
                      <a:pt x="202" y="248"/>
                      <a:pt x="227" y="226"/>
                    </a:cubicBezTo>
                    <a:cubicBezTo>
                      <a:pt x="310" y="143"/>
                      <a:pt x="251" y="0"/>
                      <a:pt x="14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1" name="Google Shape;9191;p35"/>
              <p:cNvSpPr/>
              <p:nvPr/>
            </p:nvSpPr>
            <p:spPr>
              <a:xfrm>
                <a:off x="1982375" y="3265125"/>
                <a:ext cx="7475" cy="6650"/>
              </a:xfrm>
              <a:custGeom>
                <a:rect b="b" l="l" r="r" t="t"/>
                <a:pathLst>
                  <a:path extrusionOk="0" h="266" w="299">
                    <a:moveTo>
                      <a:pt x="132" y="0"/>
                    </a:moveTo>
                    <a:cubicBezTo>
                      <a:pt x="60" y="0"/>
                      <a:pt x="1" y="60"/>
                      <a:pt x="1" y="131"/>
                    </a:cubicBezTo>
                    <a:cubicBezTo>
                      <a:pt x="1" y="212"/>
                      <a:pt x="61" y="265"/>
                      <a:pt x="126" y="265"/>
                    </a:cubicBezTo>
                    <a:cubicBezTo>
                      <a:pt x="156" y="265"/>
                      <a:pt x="188" y="253"/>
                      <a:pt x="215" y="226"/>
                    </a:cubicBezTo>
                    <a:cubicBezTo>
                      <a:pt x="298" y="143"/>
                      <a:pt x="251" y="0"/>
                      <a:pt x="13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2" name="Google Shape;9192;p35"/>
              <p:cNvSpPr/>
              <p:nvPr/>
            </p:nvSpPr>
            <p:spPr>
              <a:xfrm>
                <a:off x="1567150" y="3227300"/>
                <a:ext cx="7750" cy="6475"/>
              </a:xfrm>
              <a:custGeom>
                <a:rect b="b" l="l" r="r" t="t"/>
                <a:pathLst>
                  <a:path extrusionOk="0" h="259" w="310">
                    <a:moveTo>
                      <a:pt x="143" y="1"/>
                    </a:moveTo>
                    <a:cubicBezTo>
                      <a:pt x="72" y="1"/>
                      <a:pt x="0" y="61"/>
                      <a:pt x="0" y="132"/>
                    </a:cubicBezTo>
                    <a:cubicBezTo>
                      <a:pt x="0" y="207"/>
                      <a:pt x="70" y="258"/>
                      <a:pt x="140" y="258"/>
                    </a:cubicBezTo>
                    <a:cubicBezTo>
                      <a:pt x="171" y="258"/>
                      <a:pt x="201" y="249"/>
                      <a:pt x="227" y="227"/>
                    </a:cubicBezTo>
                    <a:cubicBezTo>
                      <a:pt x="310" y="144"/>
                      <a:pt x="250" y="1"/>
                      <a:pt x="1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3" name="Google Shape;9193;p35"/>
              <p:cNvSpPr/>
              <p:nvPr/>
            </p:nvSpPr>
            <p:spPr>
              <a:xfrm>
                <a:off x="1779375" y="3314800"/>
                <a:ext cx="14900" cy="12725"/>
              </a:xfrm>
              <a:custGeom>
                <a:rect b="b" l="l" r="r" t="t"/>
                <a:pathLst>
                  <a:path extrusionOk="0" h="509" w="596">
                    <a:moveTo>
                      <a:pt x="255" y="1"/>
                    </a:moveTo>
                    <a:cubicBezTo>
                      <a:pt x="121" y="1"/>
                      <a:pt x="12" y="115"/>
                      <a:pt x="1" y="251"/>
                    </a:cubicBezTo>
                    <a:cubicBezTo>
                      <a:pt x="1" y="404"/>
                      <a:pt x="125" y="508"/>
                      <a:pt x="258" y="508"/>
                    </a:cubicBezTo>
                    <a:cubicBezTo>
                      <a:pt x="322" y="508"/>
                      <a:pt x="387" y="484"/>
                      <a:pt x="441" y="430"/>
                    </a:cubicBezTo>
                    <a:cubicBezTo>
                      <a:pt x="596" y="275"/>
                      <a:pt x="501" y="1"/>
                      <a:pt x="274" y="1"/>
                    </a:cubicBezTo>
                    <a:cubicBezTo>
                      <a:pt x="268" y="1"/>
                      <a:pt x="261" y="1"/>
                      <a:pt x="25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4" name="Google Shape;9194;p35"/>
              <p:cNvSpPr/>
              <p:nvPr/>
            </p:nvSpPr>
            <p:spPr>
              <a:xfrm>
                <a:off x="1654350" y="4108075"/>
                <a:ext cx="32175" cy="32475"/>
              </a:xfrm>
              <a:custGeom>
                <a:rect b="b" l="l" r="r" t="t"/>
                <a:pathLst>
                  <a:path extrusionOk="0" h="1299" w="1287">
                    <a:moveTo>
                      <a:pt x="489" y="1"/>
                    </a:moveTo>
                    <a:lnTo>
                      <a:pt x="489" y="489"/>
                    </a:lnTo>
                    <a:lnTo>
                      <a:pt x="1" y="643"/>
                    </a:lnTo>
                    <a:lnTo>
                      <a:pt x="489" y="798"/>
                    </a:lnTo>
                    <a:lnTo>
                      <a:pt x="489" y="1298"/>
                    </a:lnTo>
                    <a:lnTo>
                      <a:pt x="799" y="893"/>
                    </a:lnTo>
                    <a:lnTo>
                      <a:pt x="1287" y="1048"/>
                    </a:lnTo>
                    <a:lnTo>
                      <a:pt x="989" y="643"/>
                    </a:lnTo>
                    <a:lnTo>
                      <a:pt x="1287" y="251"/>
                    </a:lnTo>
                    <a:lnTo>
                      <a:pt x="799" y="393"/>
                    </a:lnTo>
                    <a:lnTo>
                      <a:pt x="48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5" name="Google Shape;9195;p35"/>
              <p:cNvSpPr/>
              <p:nvPr/>
            </p:nvSpPr>
            <p:spPr>
              <a:xfrm>
                <a:off x="1129400" y="3853850"/>
                <a:ext cx="9350" cy="6600"/>
              </a:xfrm>
              <a:custGeom>
                <a:rect b="b" l="l" r="r" t="t"/>
                <a:pathLst>
                  <a:path extrusionOk="0" h="264" w="374">
                    <a:moveTo>
                      <a:pt x="166" y="0"/>
                    </a:moveTo>
                    <a:cubicBezTo>
                      <a:pt x="0" y="0"/>
                      <a:pt x="3" y="264"/>
                      <a:pt x="176" y="264"/>
                    </a:cubicBezTo>
                    <a:cubicBezTo>
                      <a:pt x="179" y="264"/>
                      <a:pt x="183" y="264"/>
                      <a:pt x="187" y="264"/>
                    </a:cubicBezTo>
                    <a:cubicBezTo>
                      <a:pt x="191" y="264"/>
                      <a:pt x="194" y="264"/>
                      <a:pt x="198" y="264"/>
                    </a:cubicBezTo>
                    <a:cubicBezTo>
                      <a:pt x="370" y="264"/>
                      <a:pt x="374" y="0"/>
                      <a:pt x="208" y="0"/>
                    </a:cubicBezTo>
                    <a:cubicBezTo>
                      <a:pt x="201" y="0"/>
                      <a:pt x="194" y="1"/>
                      <a:pt x="187" y="2"/>
                    </a:cubicBezTo>
                    <a:cubicBezTo>
                      <a:pt x="179" y="1"/>
                      <a:pt x="172" y="0"/>
                      <a:pt x="16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6" name="Google Shape;9196;p35"/>
              <p:cNvSpPr/>
              <p:nvPr/>
            </p:nvSpPr>
            <p:spPr>
              <a:xfrm>
                <a:off x="1533800" y="3950625"/>
                <a:ext cx="7775" cy="6650"/>
              </a:xfrm>
              <a:custGeom>
                <a:rect b="b" l="l" r="r" t="t"/>
                <a:pathLst>
                  <a:path extrusionOk="0" h="266" w="311">
                    <a:moveTo>
                      <a:pt x="144" y="0"/>
                    </a:moveTo>
                    <a:cubicBezTo>
                      <a:pt x="72" y="0"/>
                      <a:pt x="13" y="60"/>
                      <a:pt x="1" y="131"/>
                    </a:cubicBezTo>
                    <a:cubicBezTo>
                      <a:pt x="1" y="212"/>
                      <a:pt x="67" y="265"/>
                      <a:pt x="135" y="265"/>
                    </a:cubicBezTo>
                    <a:cubicBezTo>
                      <a:pt x="167" y="265"/>
                      <a:pt x="200" y="253"/>
                      <a:pt x="227" y="226"/>
                    </a:cubicBezTo>
                    <a:cubicBezTo>
                      <a:pt x="310" y="143"/>
                      <a:pt x="251" y="12"/>
                      <a:pt x="14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7" name="Google Shape;9197;p35"/>
              <p:cNvSpPr/>
              <p:nvPr/>
            </p:nvSpPr>
            <p:spPr>
              <a:xfrm>
                <a:off x="1733550" y="3694025"/>
                <a:ext cx="7450" cy="6675"/>
              </a:xfrm>
              <a:custGeom>
                <a:rect b="b" l="l" r="r" t="t"/>
                <a:pathLst>
                  <a:path extrusionOk="0" h="267" w="298">
                    <a:moveTo>
                      <a:pt x="131" y="1"/>
                    </a:moveTo>
                    <a:cubicBezTo>
                      <a:pt x="60" y="1"/>
                      <a:pt x="0" y="60"/>
                      <a:pt x="0" y="132"/>
                    </a:cubicBezTo>
                    <a:cubicBezTo>
                      <a:pt x="0" y="213"/>
                      <a:pt x="60" y="266"/>
                      <a:pt x="125" y="266"/>
                    </a:cubicBezTo>
                    <a:cubicBezTo>
                      <a:pt x="156" y="266"/>
                      <a:pt x="187" y="254"/>
                      <a:pt x="214" y="227"/>
                    </a:cubicBezTo>
                    <a:cubicBezTo>
                      <a:pt x="298" y="144"/>
                      <a:pt x="250" y="13"/>
                      <a:pt x="13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8" name="Google Shape;9198;p35"/>
              <p:cNvSpPr/>
              <p:nvPr/>
            </p:nvSpPr>
            <p:spPr>
              <a:xfrm>
                <a:off x="1318300" y="3656225"/>
                <a:ext cx="7775" cy="6650"/>
              </a:xfrm>
              <a:custGeom>
                <a:rect b="b" l="l" r="r" t="t"/>
                <a:pathLst>
                  <a:path extrusionOk="0" h="266" w="311">
                    <a:moveTo>
                      <a:pt x="144" y="1"/>
                    </a:moveTo>
                    <a:cubicBezTo>
                      <a:pt x="72" y="1"/>
                      <a:pt x="13" y="60"/>
                      <a:pt x="1" y="132"/>
                    </a:cubicBezTo>
                    <a:cubicBezTo>
                      <a:pt x="1" y="213"/>
                      <a:pt x="66" y="266"/>
                      <a:pt x="135" y="266"/>
                    </a:cubicBezTo>
                    <a:cubicBezTo>
                      <a:pt x="167" y="266"/>
                      <a:pt x="200" y="254"/>
                      <a:pt x="227" y="227"/>
                    </a:cubicBezTo>
                    <a:cubicBezTo>
                      <a:pt x="310" y="144"/>
                      <a:pt x="251" y="13"/>
                      <a:pt x="14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9" name="Google Shape;9199;p35"/>
              <p:cNvSpPr/>
              <p:nvPr/>
            </p:nvSpPr>
            <p:spPr>
              <a:xfrm>
                <a:off x="1530525" y="3743750"/>
                <a:ext cx="14925" cy="12800"/>
              </a:xfrm>
              <a:custGeom>
                <a:rect b="b" l="l" r="r" t="t"/>
                <a:pathLst>
                  <a:path extrusionOk="0" h="512" w="597">
                    <a:moveTo>
                      <a:pt x="275" y="0"/>
                    </a:moveTo>
                    <a:cubicBezTo>
                      <a:pt x="132" y="0"/>
                      <a:pt x="13" y="107"/>
                      <a:pt x="1" y="262"/>
                    </a:cubicBezTo>
                    <a:cubicBezTo>
                      <a:pt x="1" y="409"/>
                      <a:pt x="129" y="511"/>
                      <a:pt x="264" y="511"/>
                    </a:cubicBezTo>
                    <a:cubicBezTo>
                      <a:pt x="326" y="511"/>
                      <a:pt x="389" y="490"/>
                      <a:pt x="441" y="441"/>
                    </a:cubicBezTo>
                    <a:cubicBezTo>
                      <a:pt x="596" y="286"/>
                      <a:pt x="501" y="12"/>
                      <a:pt x="27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0" name="Google Shape;9200;p35"/>
              <p:cNvSpPr/>
              <p:nvPr/>
            </p:nvSpPr>
            <p:spPr>
              <a:xfrm>
                <a:off x="844725" y="3330900"/>
                <a:ext cx="31875" cy="33650"/>
              </a:xfrm>
              <a:custGeom>
                <a:rect b="b" l="l" r="r" t="t"/>
                <a:pathLst>
                  <a:path extrusionOk="0" h="1346" w="1275">
                    <a:moveTo>
                      <a:pt x="727" y="0"/>
                    </a:moveTo>
                    <a:lnTo>
                      <a:pt x="489" y="453"/>
                    </a:lnTo>
                    <a:lnTo>
                      <a:pt x="1" y="358"/>
                    </a:lnTo>
                    <a:lnTo>
                      <a:pt x="334" y="739"/>
                    </a:lnTo>
                    <a:lnTo>
                      <a:pt x="84" y="1191"/>
                    </a:lnTo>
                    <a:lnTo>
                      <a:pt x="84" y="1191"/>
                    </a:lnTo>
                    <a:lnTo>
                      <a:pt x="537" y="965"/>
                    </a:lnTo>
                    <a:lnTo>
                      <a:pt x="870" y="1346"/>
                    </a:lnTo>
                    <a:lnTo>
                      <a:pt x="822" y="834"/>
                    </a:lnTo>
                    <a:lnTo>
                      <a:pt x="1275" y="608"/>
                    </a:lnTo>
                    <a:lnTo>
                      <a:pt x="787" y="512"/>
                    </a:lnTo>
                    <a:lnTo>
                      <a:pt x="72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1" name="Google Shape;9201;p35"/>
              <p:cNvSpPr/>
              <p:nvPr/>
            </p:nvSpPr>
            <p:spPr>
              <a:xfrm>
                <a:off x="1221925" y="2868625"/>
                <a:ext cx="7700" cy="6600"/>
              </a:xfrm>
              <a:custGeom>
                <a:rect b="b" l="l" r="r" t="t"/>
                <a:pathLst>
                  <a:path extrusionOk="0" h="264" w="308">
                    <a:moveTo>
                      <a:pt x="174" y="0"/>
                    </a:moveTo>
                    <a:cubicBezTo>
                      <a:pt x="74" y="0"/>
                      <a:pt x="1" y="113"/>
                      <a:pt x="58" y="203"/>
                    </a:cubicBezTo>
                    <a:cubicBezTo>
                      <a:pt x="83" y="244"/>
                      <a:pt x="124" y="263"/>
                      <a:pt x="164" y="263"/>
                    </a:cubicBezTo>
                    <a:cubicBezTo>
                      <a:pt x="218" y="263"/>
                      <a:pt x="270" y="229"/>
                      <a:pt x="284" y="168"/>
                    </a:cubicBezTo>
                    <a:cubicBezTo>
                      <a:pt x="308" y="96"/>
                      <a:pt x="260" y="25"/>
                      <a:pt x="189" y="1"/>
                    </a:cubicBezTo>
                    <a:cubicBezTo>
                      <a:pt x="184" y="0"/>
                      <a:pt x="179" y="0"/>
                      <a:pt x="17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2" name="Google Shape;9202;p35"/>
              <p:cNvSpPr/>
              <p:nvPr/>
            </p:nvSpPr>
            <p:spPr>
              <a:xfrm>
                <a:off x="1048500" y="3245700"/>
                <a:ext cx="7900" cy="6350"/>
              </a:xfrm>
              <a:custGeom>
                <a:rect b="b" l="l" r="r" t="t"/>
                <a:pathLst>
                  <a:path extrusionOk="0" h="254" w="316">
                    <a:moveTo>
                      <a:pt x="166" y="0"/>
                    </a:moveTo>
                    <a:cubicBezTo>
                      <a:pt x="64" y="0"/>
                      <a:pt x="0" y="107"/>
                      <a:pt x="65" y="194"/>
                    </a:cubicBezTo>
                    <a:cubicBezTo>
                      <a:pt x="91" y="234"/>
                      <a:pt x="131" y="253"/>
                      <a:pt x="171" y="253"/>
                    </a:cubicBezTo>
                    <a:cubicBezTo>
                      <a:pt x="225" y="253"/>
                      <a:pt x="278" y="219"/>
                      <a:pt x="291" y="158"/>
                    </a:cubicBezTo>
                    <a:cubicBezTo>
                      <a:pt x="315" y="87"/>
                      <a:pt x="268" y="15"/>
                      <a:pt x="196" y="3"/>
                    </a:cubicBezTo>
                    <a:cubicBezTo>
                      <a:pt x="186" y="1"/>
                      <a:pt x="176" y="0"/>
                      <a:pt x="16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3" name="Google Shape;9203;p35"/>
              <p:cNvSpPr/>
              <p:nvPr/>
            </p:nvSpPr>
            <p:spPr>
              <a:xfrm>
                <a:off x="1261325" y="3491250"/>
                <a:ext cx="7900" cy="6350"/>
              </a:xfrm>
              <a:custGeom>
                <a:rect b="b" l="l" r="r" t="t"/>
                <a:pathLst>
                  <a:path extrusionOk="0" h="254" w="316">
                    <a:moveTo>
                      <a:pt x="166" y="1"/>
                    </a:moveTo>
                    <a:cubicBezTo>
                      <a:pt x="64" y="1"/>
                      <a:pt x="0" y="107"/>
                      <a:pt x="65" y="194"/>
                    </a:cubicBezTo>
                    <a:cubicBezTo>
                      <a:pt x="91" y="235"/>
                      <a:pt x="131" y="254"/>
                      <a:pt x="172" y="254"/>
                    </a:cubicBezTo>
                    <a:cubicBezTo>
                      <a:pt x="227" y="254"/>
                      <a:pt x="283" y="220"/>
                      <a:pt x="303" y="159"/>
                    </a:cubicBezTo>
                    <a:cubicBezTo>
                      <a:pt x="315" y="87"/>
                      <a:pt x="268" y="16"/>
                      <a:pt x="196" y="4"/>
                    </a:cubicBezTo>
                    <a:cubicBezTo>
                      <a:pt x="186" y="2"/>
                      <a:pt x="176" y="1"/>
                      <a:pt x="16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4" name="Google Shape;9204;p35"/>
              <p:cNvSpPr/>
              <p:nvPr/>
            </p:nvSpPr>
            <p:spPr>
              <a:xfrm>
                <a:off x="1378425" y="3091225"/>
                <a:ext cx="8525" cy="6925"/>
              </a:xfrm>
              <a:custGeom>
                <a:rect b="b" l="l" r="r" t="t"/>
                <a:pathLst>
                  <a:path extrusionOk="0" h="277" w="341">
                    <a:moveTo>
                      <a:pt x="186" y="0"/>
                    </a:moveTo>
                    <a:cubicBezTo>
                      <a:pt x="159" y="0"/>
                      <a:pt x="132" y="9"/>
                      <a:pt x="108" y="27"/>
                    </a:cubicBezTo>
                    <a:cubicBezTo>
                      <a:pt x="1" y="98"/>
                      <a:pt x="48" y="253"/>
                      <a:pt x="179" y="277"/>
                    </a:cubicBezTo>
                    <a:cubicBezTo>
                      <a:pt x="239" y="277"/>
                      <a:pt x="310" y="229"/>
                      <a:pt x="322" y="170"/>
                    </a:cubicBezTo>
                    <a:cubicBezTo>
                      <a:pt x="340" y="72"/>
                      <a:pt x="265" y="0"/>
                      <a:pt x="18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5" name="Google Shape;9205;p35"/>
              <p:cNvSpPr/>
              <p:nvPr/>
            </p:nvSpPr>
            <p:spPr>
              <a:xfrm>
                <a:off x="1244750" y="3281925"/>
                <a:ext cx="14950" cy="12700"/>
              </a:xfrm>
              <a:custGeom>
                <a:rect b="b" l="l" r="r" t="t"/>
                <a:pathLst>
                  <a:path extrusionOk="0" h="508" w="598">
                    <a:moveTo>
                      <a:pt x="313" y="1"/>
                    </a:moveTo>
                    <a:cubicBezTo>
                      <a:pt x="120" y="1"/>
                      <a:pt x="0" y="214"/>
                      <a:pt x="109" y="388"/>
                    </a:cubicBezTo>
                    <a:cubicBezTo>
                      <a:pt x="160" y="469"/>
                      <a:pt x="241" y="507"/>
                      <a:pt x="321" y="507"/>
                    </a:cubicBezTo>
                    <a:cubicBezTo>
                      <a:pt x="429" y="507"/>
                      <a:pt x="534" y="439"/>
                      <a:pt x="562" y="316"/>
                    </a:cubicBezTo>
                    <a:cubicBezTo>
                      <a:pt x="597" y="173"/>
                      <a:pt x="502" y="31"/>
                      <a:pt x="371" y="7"/>
                    </a:cubicBezTo>
                    <a:cubicBezTo>
                      <a:pt x="351" y="3"/>
                      <a:pt x="332" y="1"/>
                      <a:pt x="31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06" name="Google Shape;9206;p35"/>
            <p:cNvGrpSpPr/>
            <p:nvPr/>
          </p:nvGrpSpPr>
          <p:grpSpPr>
            <a:xfrm rot="3599956">
              <a:off x="-872051" y="-905057"/>
              <a:ext cx="3916489" cy="3378051"/>
              <a:chOff x="780450" y="1002925"/>
              <a:chExt cx="3916575" cy="3378125"/>
            </a:xfrm>
          </p:grpSpPr>
          <p:sp>
            <p:nvSpPr>
              <p:cNvPr id="9207" name="Google Shape;9207;p35"/>
              <p:cNvSpPr/>
              <p:nvPr/>
            </p:nvSpPr>
            <p:spPr>
              <a:xfrm>
                <a:off x="2544350" y="2278100"/>
                <a:ext cx="32175" cy="32450"/>
              </a:xfrm>
              <a:custGeom>
                <a:rect b="b" l="l" r="r" t="t"/>
                <a:pathLst>
                  <a:path extrusionOk="0" h="1298" w="1287">
                    <a:moveTo>
                      <a:pt x="489" y="0"/>
                    </a:moveTo>
                    <a:lnTo>
                      <a:pt x="489" y="500"/>
                    </a:lnTo>
                    <a:lnTo>
                      <a:pt x="1" y="643"/>
                    </a:lnTo>
                    <a:lnTo>
                      <a:pt x="489" y="798"/>
                    </a:lnTo>
                    <a:lnTo>
                      <a:pt x="489" y="1298"/>
                    </a:lnTo>
                    <a:lnTo>
                      <a:pt x="798" y="893"/>
                    </a:lnTo>
                    <a:lnTo>
                      <a:pt x="1287" y="1048"/>
                    </a:lnTo>
                    <a:lnTo>
                      <a:pt x="989" y="643"/>
                    </a:lnTo>
                    <a:lnTo>
                      <a:pt x="1287" y="250"/>
                    </a:lnTo>
                    <a:lnTo>
                      <a:pt x="798" y="405"/>
                    </a:lnTo>
                    <a:lnTo>
                      <a:pt x="4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8" name="Google Shape;9208;p35"/>
              <p:cNvSpPr/>
              <p:nvPr/>
            </p:nvSpPr>
            <p:spPr>
              <a:xfrm>
                <a:off x="3345350" y="2331075"/>
                <a:ext cx="32175" cy="32475"/>
              </a:xfrm>
              <a:custGeom>
                <a:rect b="b" l="l" r="r" t="t"/>
                <a:pathLst>
                  <a:path extrusionOk="0" h="1299" w="1287">
                    <a:moveTo>
                      <a:pt x="489" y="0"/>
                    </a:moveTo>
                    <a:lnTo>
                      <a:pt x="489" y="500"/>
                    </a:lnTo>
                    <a:lnTo>
                      <a:pt x="0" y="655"/>
                    </a:lnTo>
                    <a:lnTo>
                      <a:pt x="489" y="798"/>
                    </a:lnTo>
                    <a:lnTo>
                      <a:pt x="489" y="1298"/>
                    </a:lnTo>
                    <a:lnTo>
                      <a:pt x="798" y="893"/>
                    </a:lnTo>
                    <a:lnTo>
                      <a:pt x="1286" y="1048"/>
                    </a:lnTo>
                    <a:lnTo>
                      <a:pt x="1286" y="1048"/>
                    </a:lnTo>
                    <a:lnTo>
                      <a:pt x="989" y="655"/>
                    </a:lnTo>
                    <a:lnTo>
                      <a:pt x="1286" y="250"/>
                    </a:lnTo>
                    <a:lnTo>
                      <a:pt x="798" y="405"/>
                    </a:lnTo>
                    <a:lnTo>
                      <a:pt x="4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9" name="Google Shape;9209;p35"/>
              <p:cNvSpPr/>
              <p:nvPr/>
            </p:nvSpPr>
            <p:spPr>
              <a:xfrm>
                <a:off x="2592275" y="1497050"/>
                <a:ext cx="32175" cy="32450"/>
              </a:xfrm>
              <a:custGeom>
                <a:rect b="b" l="l" r="r" t="t"/>
                <a:pathLst>
                  <a:path extrusionOk="0" h="1298" w="1287">
                    <a:moveTo>
                      <a:pt x="489" y="0"/>
                    </a:moveTo>
                    <a:lnTo>
                      <a:pt x="489" y="500"/>
                    </a:lnTo>
                    <a:lnTo>
                      <a:pt x="1" y="655"/>
                    </a:lnTo>
                    <a:lnTo>
                      <a:pt x="489" y="798"/>
                    </a:lnTo>
                    <a:lnTo>
                      <a:pt x="489" y="1298"/>
                    </a:lnTo>
                    <a:lnTo>
                      <a:pt x="798" y="893"/>
                    </a:lnTo>
                    <a:lnTo>
                      <a:pt x="1286" y="1048"/>
                    </a:lnTo>
                    <a:lnTo>
                      <a:pt x="989" y="655"/>
                    </a:lnTo>
                    <a:lnTo>
                      <a:pt x="1286" y="250"/>
                    </a:lnTo>
                    <a:lnTo>
                      <a:pt x="798" y="405"/>
                    </a:lnTo>
                    <a:lnTo>
                      <a:pt x="4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0" name="Google Shape;9210;p35"/>
              <p:cNvSpPr/>
              <p:nvPr/>
            </p:nvSpPr>
            <p:spPr>
              <a:xfrm>
                <a:off x="3361425" y="1920600"/>
                <a:ext cx="32475" cy="32475"/>
              </a:xfrm>
              <a:custGeom>
                <a:rect b="b" l="l" r="r" t="t"/>
                <a:pathLst>
                  <a:path extrusionOk="0" h="1299" w="1299">
                    <a:moveTo>
                      <a:pt x="488" y="1"/>
                    </a:moveTo>
                    <a:lnTo>
                      <a:pt x="488" y="501"/>
                    </a:lnTo>
                    <a:lnTo>
                      <a:pt x="0" y="656"/>
                    </a:lnTo>
                    <a:lnTo>
                      <a:pt x="488" y="798"/>
                    </a:lnTo>
                    <a:lnTo>
                      <a:pt x="488" y="1298"/>
                    </a:lnTo>
                    <a:lnTo>
                      <a:pt x="798" y="894"/>
                    </a:lnTo>
                    <a:lnTo>
                      <a:pt x="1298" y="1048"/>
                    </a:lnTo>
                    <a:lnTo>
                      <a:pt x="989" y="656"/>
                    </a:lnTo>
                    <a:lnTo>
                      <a:pt x="1298" y="251"/>
                    </a:lnTo>
                    <a:lnTo>
                      <a:pt x="798" y="405"/>
                    </a:lnTo>
                    <a:lnTo>
                      <a:pt x="48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1" name="Google Shape;9211;p35"/>
              <p:cNvSpPr/>
              <p:nvPr/>
            </p:nvSpPr>
            <p:spPr>
              <a:xfrm>
                <a:off x="1761525" y="2082225"/>
                <a:ext cx="32450" cy="32475"/>
              </a:xfrm>
              <a:custGeom>
                <a:rect b="b" l="l" r="r" t="t"/>
                <a:pathLst>
                  <a:path extrusionOk="0" h="1299" w="1298">
                    <a:moveTo>
                      <a:pt x="500" y="1"/>
                    </a:moveTo>
                    <a:lnTo>
                      <a:pt x="500" y="489"/>
                    </a:lnTo>
                    <a:lnTo>
                      <a:pt x="0" y="644"/>
                    </a:lnTo>
                    <a:lnTo>
                      <a:pt x="500" y="798"/>
                    </a:lnTo>
                    <a:lnTo>
                      <a:pt x="500" y="1299"/>
                    </a:lnTo>
                    <a:lnTo>
                      <a:pt x="798" y="894"/>
                    </a:lnTo>
                    <a:lnTo>
                      <a:pt x="1298" y="1048"/>
                    </a:lnTo>
                    <a:lnTo>
                      <a:pt x="988" y="644"/>
                    </a:lnTo>
                    <a:lnTo>
                      <a:pt x="1298" y="251"/>
                    </a:lnTo>
                    <a:lnTo>
                      <a:pt x="1298" y="251"/>
                    </a:lnTo>
                    <a:lnTo>
                      <a:pt x="798" y="394"/>
                    </a:lnTo>
                    <a:lnTo>
                      <a:pt x="50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2" name="Google Shape;9212;p35"/>
              <p:cNvSpPr/>
              <p:nvPr/>
            </p:nvSpPr>
            <p:spPr>
              <a:xfrm>
                <a:off x="1647825" y="2529000"/>
                <a:ext cx="32450" cy="32475"/>
              </a:xfrm>
              <a:custGeom>
                <a:rect b="b" l="l" r="r" t="t"/>
                <a:pathLst>
                  <a:path extrusionOk="0" h="1299" w="1298">
                    <a:moveTo>
                      <a:pt x="500" y="1"/>
                    </a:moveTo>
                    <a:lnTo>
                      <a:pt x="500" y="489"/>
                    </a:lnTo>
                    <a:lnTo>
                      <a:pt x="0" y="644"/>
                    </a:lnTo>
                    <a:lnTo>
                      <a:pt x="500" y="799"/>
                    </a:lnTo>
                    <a:lnTo>
                      <a:pt x="500" y="1299"/>
                    </a:lnTo>
                    <a:lnTo>
                      <a:pt x="798" y="894"/>
                    </a:lnTo>
                    <a:lnTo>
                      <a:pt x="1298" y="1049"/>
                    </a:lnTo>
                    <a:lnTo>
                      <a:pt x="1298" y="1049"/>
                    </a:lnTo>
                    <a:lnTo>
                      <a:pt x="988" y="644"/>
                    </a:lnTo>
                    <a:lnTo>
                      <a:pt x="1298" y="251"/>
                    </a:lnTo>
                    <a:lnTo>
                      <a:pt x="798" y="394"/>
                    </a:lnTo>
                    <a:lnTo>
                      <a:pt x="50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3" name="Google Shape;9213;p35"/>
              <p:cNvSpPr/>
              <p:nvPr/>
            </p:nvSpPr>
            <p:spPr>
              <a:xfrm>
                <a:off x="780450" y="2377800"/>
                <a:ext cx="32175" cy="32775"/>
              </a:xfrm>
              <a:custGeom>
                <a:rect b="b" l="l" r="r" t="t"/>
                <a:pathLst>
                  <a:path extrusionOk="0" h="1311" w="1287">
                    <a:moveTo>
                      <a:pt x="488" y="1"/>
                    </a:moveTo>
                    <a:lnTo>
                      <a:pt x="488" y="501"/>
                    </a:lnTo>
                    <a:lnTo>
                      <a:pt x="0" y="655"/>
                    </a:lnTo>
                    <a:lnTo>
                      <a:pt x="488" y="810"/>
                    </a:lnTo>
                    <a:lnTo>
                      <a:pt x="488" y="1310"/>
                    </a:lnTo>
                    <a:lnTo>
                      <a:pt x="798" y="905"/>
                    </a:lnTo>
                    <a:lnTo>
                      <a:pt x="1286" y="1060"/>
                    </a:lnTo>
                    <a:lnTo>
                      <a:pt x="988" y="655"/>
                    </a:lnTo>
                    <a:lnTo>
                      <a:pt x="1286" y="251"/>
                    </a:lnTo>
                    <a:lnTo>
                      <a:pt x="798" y="405"/>
                    </a:lnTo>
                    <a:lnTo>
                      <a:pt x="48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4" name="Google Shape;9214;p35"/>
              <p:cNvSpPr/>
              <p:nvPr/>
            </p:nvSpPr>
            <p:spPr>
              <a:xfrm>
                <a:off x="2243125" y="2420375"/>
                <a:ext cx="32175" cy="32450"/>
              </a:xfrm>
              <a:custGeom>
                <a:rect b="b" l="l" r="r" t="t"/>
                <a:pathLst>
                  <a:path extrusionOk="0" h="1298" w="1287">
                    <a:moveTo>
                      <a:pt x="489" y="0"/>
                    </a:moveTo>
                    <a:lnTo>
                      <a:pt x="489" y="500"/>
                    </a:lnTo>
                    <a:lnTo>
                      <a:pt x="1" y="655"/>
                    </a:lnTo>
                    <a:lnTo>
                      <a:pt x="489" y="810"/>
                    </a:lnTo>
                    <a:lnTo>
                      <a:pt x="489" y="1298"/>
                    </a:lnTo>
                    <a:lnTo>
                      <a:pt x="798" y="905"/>
                    </a:lnTo>
                    <a:lnTo>
                      <a:pt x="1286" y="1060"/>
                    </a:lnTo>
                    <a:lnTo>
                      <a:pt x="989" y="655"/>
                    </a:lnTo>
                    <a:lnTo>
                      <a:pt x="1286" y="250"/>
                    </a:lnTo>
                    <a:lnTo>
                      <a:pt x="1286" y="250"/>
                    </a:lnTo>
                    <a:lnTo>
                      <a:pt x="798" y="405"/>
                    </a:lnTo>
                    <a:lnTo>
                      <a:pt x="4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5" name="Google Shape;9215;p35"/>
              <p:cNvSpPr/>
              <p:nvPr/>
            </p:nvSpPr>
            <p:spPr>
              <a:xfrm>
                <a:off x="3166450" y="3111225"/>
                <a:ext cx="32475" cy="32475"/>
              </a:xfrm>
              <a:custGeom>
                <a:rect b="b" l="l" r="r" t="t"/>
                <a:pathLst>
                  <a:path extrusionOk="0" h="1299" w="1299">
                    <a:moveTo>
                      <a:pt x="501" y="1"/>
                    </a:moveTo>
                    <a:lnTo>
                      <a:pt x="501" y="501"/>
                    </a:lnTo>
                    <a:lnTo>
                      <a:pt x="1" y="643"/>
                    </a:lnTo>
                    <a:lnTo>
                      <a:pt x="501" y="798"/>
                    </a:lnTo>
                    <a:lnTo>
                      <a:pt x="501" y="1298"/>
                    </a:lnTo>
                    <a:lnTo>
                      <a:pt x="798" y="894"/>
                    </a:lnTo>
                    <a:lnTo>
                      <a:pt x="1298" y="1048"/>
                    </a:lnTo>
                    <a:lnTo>
                      <a:pt x="1298" y="1048"/>
                    </a:lnTo>
                    <a:lnTo>
                      <a:pt x="989" y="643"/>
                    </a:lnTo>
                    <a:lnTo>
                      <a:pt x="1298" y="251"/>
                    </a:lnTo>
                    <a:lnTo>
                      <a:pt x="798" y="405"/>
                    </a:lnTo>
                    <a:lnTo>
                      <a:pt x="50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6" name="Google Shape;9216;p35"/>
              <p:cNvSpPr/>
              <p:nvPr/>
            </p:nvSpPr>
            <p:spPr>
              <a:xfrm>
                <a:off x="3302475" y="3978300"/>
                <a:ext cx="32175" cy="32475"/>
              </a:xfrm>
              <a:custGeom>
                <a:rect b="b" l="l" r="r" t="t"/>
                <a:pathLst>
                  <a:path extrusionOk="0" h="1299" w="1287">
                    <a:moveTo>
                      <a:pt x="489" y="0"/>
                    </a:moveTo>
                    <a:lnTo>
                      <a:pt x="489" y="500"/>
                    </a:lnTo>
                    <a:lnTo>
                      <a:pt x="1" y="655"/>
                    </a:lnTo>
                    <a:lnTo>
                      <a:pt x="489" y="810"/>
                    </a:lnTo>
                    <a:lnTo>
                      <a:pt x="489" y="1298"/>
                    </a:lnTo>
                    <a:lnTo>
                      <a:pt x="799" y="893"/>
                    </a:lnTo>
                    <a:lnTo>
                      <a:pt x="1287" y="1048"/>
                    </a:lnTo>
                    <a:lnTo>
                      <a:pt x="989" y="655"/>
                    </a:lnTo>
                    <a:lnTo>
                      <a:pt x="1287" y="250"/>
                    </a:lnTo>
                    <a:lnTo>
                      <a:pt x="799" y="405"/>
                    </a:lnTo>
                    <a:lnTo>
                      <a:pt x="4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7" name="Google Shape;9217;p35"/>
              <p:cNvSpPr/>
              <p:nvPr/>
            </p:nvSpPr>
            <p:spPr>
              <a:xfrm>
                <a:off x="2336000" y="3689575"/>
                <a:ext cx="32475" cy="32475"/>
              </a:xfrm>
              <a:custGeom>
                <a:rect b="b" l="l" r="r" t="t"/>
                <a:pathLst>
                  <a:path extrusionOk="0" h="1299" w="1299">
                    <a:moveTo>
                      <a:pt x="500" y="0"/>
                    </a:moveTo>
                    <a:lnTo>
                      <a:pt x="500" y="489"/>
                    </a:lnTo>
                    <a:lnTo>
                      <a:pt x="0" y="643"/>
                    </a:lnTo>
                    <a:lnTo>
                      <a:pt x="500" y="798"/>
                    </a:lnTo>
                    <a:lnTo>
                      <a:pt x="500" y="1298"/>
                    </a:lnTo>
                    <a:lnTo>
                      <a:pt x="798" y="893"/>
                    </a:lnTo>
                    <a:lnTo>
                      <a:pt x="1298" y="1048"/>
                    </a:lnTo>
                    <a:lnTo>
                      <a:pt x="988" y="643"/>
                    </a:lnTo>
                    <a:lnTo>
                      <a:pt x="1298" y="238"/>
                    </a:lnTo>
                    <a:lnTo>
                      <a:pt x="798" y="393"/>
                    </a:lnTo>
                    <a:lnTo>
                      <a:pt x="5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8" name="Google Shape;9218;p35"/>
              <p:cNvSpPr/>
              <p:nvPr/>
            </p:nvSpPr>
            <p:spPr>
              <a:xfrm>
                <a:off x="2560425" y="3143675"/>
                <a:ext cx="32475" cy="32475"/>
              </a:xfrm>
              <a:custGeom>
                <a:rect b="b" l="l" r="r" t="t"/>
                <a:pathLst>
                  <a:path extrusionOk="0" h="1299" w="1299">
                    <a:moveTo>
                      <a:pt x="501" y="0"/>
                    </a:moveTo>
                    <a:lnTo>
                      <a:pt x="501" y="488"/>
                    </a:lnTo>
                    <a:lnTo>
                      <a:pt x="1" y="643"/>
                    </a:lnTo>
                    <a:lnTo>
                      <a:pt x="501" y="798"/>
                    </a:lnTo>
                    <a:lnTo>
                      <a:pt x="501" y="1298"/>
                    </a:lnTo>
                    <a:lnTo>
                      <a:pt x="798" y="893"/>
                    </a:lnTo>
                    <a:lnTo>
                      <a:pt x="1298" y="1048"/>
                    </a:lnTo>
                    <a:lnTo>
                      <a:pt x="989" y="643"/>
                    </a:lnTo>
                    <a:lnTo>
                      <a:pt x="1298" y="250"/>
                    </a:lnTo>
                    <a:lnTo>
                      <a:pt x="1298" y="250"/>
                    </a:lnTo>
                    <a:lnTo>
                      <a:pt x="798" y="405"/>
                    </a:lnTo>
                    <a:lnTo>
                      <a:pt x="50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9" name="Google Shape;9219;p35"/>
              <p:cNvSpPr/>
              <p:nvPr/>
            </p:nvSpPr>
            <p:spPr>
              <a:xfrm>
                <a:off x="1914525" y="1848875"/>
                <a:ext cx="32450" cy="32475"/>
              </a:xfrm>
              <a:custGeom>
                <a:rect b="b" l="l" r="r" t="t"/>
                <a:pathLst>
                  <a:path extrusionOk="0" h="1299" w="1298">
                    <a:moveTo>
                      <a:pt x="500" y="0"/>
                    </a:moveTo>
                    <a:lnTo>
                      <a:pt x="500" y="500"/>
                    </a:lnTo>
                    <a:lnTo>
                      <a:pt x="0" y="643"/>
                    </a:lnTo>
                    <a:lnTo>
                      <a:pt x="500" y="798"/>
                    </a:lnTo>
                    <a:lnTo>
                      <a:pt x="500" y="1298"/>
                    </a:lnTo>
                    <a:lnTo>
                      <a:pt x="810" y="893"/>
                    </a:lnTo>
                    <a:lnTo>
                      <a:pt x="1298" y="1048"/>
                    </a:lnTo>
                    <a:lnTo>
                      <a:pt x="988" y="643"/>
                    </a:lnTo>
                    <a:lnTo>
                      <a:pt x="1298" y="250"/>
                    </a:lnTo>
                    <a:lnTo>
                      <a:pt x="810" y="405"/>
                    </a:lnTo>
                    <a:lnTo>
                      <a:pt x="5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0" name="Google Shape;9220;p35"/>
              <p:cNvSpPr/>
              <p:nvPr/>
            </p:nvSpPr>
            <p:spPr>
              <a:xfrm>
                <a:off x="2360400" y="1131825"/>
                <a:ext cx="32475" cy="32450"/>
              </a:xfrm>
              <a:custGeom>
                <a:rect b="b" l="l" r="r" t="t"/>
                <a:pathLst>
                  <a:path extrusionOk="0" h="1298" w="1299">
                    <a:moveTo>
                      <a:pt x="501" y="0"/>
                    </a:moveTo>
                    <a:lnTo>
                      <a:pt x="501" y="500"/>
                    </a:lnTo>
                    <a:lnTo>
                      <a:pt x="1" y="655"/>
                    </a:lnTo>
                    <a:lnTo>
                      <a:pt x="501" y="798"/>
                    </a:lnTo>
                    <a:lnTo>
                      <a:pt x="501" y="1298"/>
                    </a:lnTo>
                    <a:lnTo>
                      <a:pt x="798" y="893"/>
                    </a:lnTo>
                    <a:lnTo>
                      <a:pt x="1298" y="1048"/>
                    </a:lnTo>
                    <a:lnTo>
                      <a:pt x="989" y="655"/>
                    </a:lnTo>
                    <a:lnTo>
                      <a:pt x="1298" y="250"/>
                    </a:lnTo>
                    <a:lnTo>
                      <a:pt x="798" y="405"/>
                    </a:lnTo>
                    <a:lnTo>
                      <a:pt x="50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1" name="Google Shape;9221;p35"/>
              <p:cNvSpPr/>
              <p:nvPr/>
            </p:nvSpPr>
            <p:spPr>
              <a:xfrm>
                <a:off x="2275275" y="2911200"/>
                <a:ext cx="32475" cy="32475"/>
              </a:xfrm>
              <a:custGeom>
                <a:rect b="b" l="l" r="r" t="t"/>
                <a:pathLst>
                  <a:path extrusionOk="0" h="1299" w="1299">
                    <a:moveTo>
                      <a:pt x="500" y="1"/>
                    </a:moveTo>
                    <a:lnTo>
                      <a:pt x="500" y="501"/>
                    </a:lnTo>
                    <a:lnTo>
                      <a:pt x="0" y="644"/>
                    </a:lnTo>
                    <a:lnTo>
                      <a:pt x="500" y="798"/>
                    </a:lnTo>
                    <a:lnTo>
                      <a:pt x="500" y="1298"/>
                    </a:lnTo>
                    <a:lnTo>
                      <a:pt x="798" y="894"/>
                    </a:lnTo>
                    <a:lnTo>
                      <a:pt x="1298" y="1048"/>
                    </a:lnTo>
                    <a:lnTo>
                      <a:pt x="989" y="644"/>
                    </a:lnTo>
                    <a:lnTo>
                      <a:pt x="1298" y="251"/>
                    </a:lnTo>
                    <a:lnTo>
                      <a:pt x="1298" y="251"/>
                    </a:lnTo>
                    <a:lnTo>
                      <a:pt x="798" y="393"/>
                    </a:lnTo>
                    <a:lnTo>
                      <a:pt x="50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2" name="Google Shape;9222;p35"/>
              <p:cNvSpPr/>
              <p:nvPr/>
            </p:nvSpPr>
            <p:spPr>
              <a:xfrm>
                <a:off x="2544350" y="3918175"/>
                <a:ext cx="32175" cy="32475"/>
              </a:xfrm>
              <a:custGeom>
                <a:rect b="b" l="l" r="r" t="t"/>
                <a:pathLst>
                  <a:path extrusionOk="0" h="1299" w="1287">
                    <a:moveTo>
                      <a:pt x="489" y="0"/>
                    </a:moveTo>
                    <a:lnTo>
                      <a:pt x="489" y="500"/>
                    </a:lnTo>
                    <a:lnTo>
                      <a:pt x="1" y="655"/>
                    </a:lnTo>
                    <a:lnTo>
                      <a:pt x="489" y="810"/>
                    </a:lnTo>
                    <a:lnTo>
                      <a:pt x="489" y="1298"/>
                    </a:lnTo>
                    <a:lnTo>
                      <a:pt x="798" y="905"/>
                    </a:lnTo>
                    <a:lnTo>
                      <a:pt x="1287" y="1048"/>
                    </a:lnTo>
                    <a:lnTo>
                      <a:pt x="989" y="655"/>
                    </a:lnTo>
                    <a:lnTo>
                      <a:pt x="1287" y="250"/>
                    </a:lnTo>
                    <a:lnTo>
                      <a:pt x="798" y="405"/>
                    </a:lnTo>
                    <a:lnTo>
                      <a:pt x="4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3" name="Google Shape;9223;p35"/>
              <p:cNvSpPr/>
              <p:nvPr/>
            </p:nvSpPr>
            <p:spPr>
              <a:xfrm>
                <a:off x="2670850" y="2694200"/>
                <a:ext cx="32175" cy="32475"/>
              </a:xfrm>
              <a:custGeom>
                <a:rect b="b" l="l" r="r" t="t"/>
                <a:pathLst>
                  <a:path extrusionOk="0" h="1299" w="1287">
                    <a:moveTo>
                      <a:pt x="489" y="1"/>
                    </a:moveTo>
                    <a:lnTo>
                      <a:pt x="489" y="489"/>
                    </a:lnTo>
                    <a:lnTo>
                      <a:pt x="1" y="644"/>
                    </a:lnTo>
                    <a:lnTo>
                      <a:pt x="489" y="799"/>
                    </a:lnTo>
                    <a:lnTo>
                      <a:pt x="489" y="1299"/>
                    </a:lnTo>
                    <a:lnTo>
                      <a:pt x="799" y="894"/>
                    </a:lnTo>
                    <a:lnTo>
                      <a:pt x="1287" y="1049"/>
                    </a:lnTo>
                    <a:lnTo>
                      <a:pt x="1287" y="1049"/>
                    </a:lnTo>
                    <a:lnTo>
                      <a:pt x="989" y="644"/>
                    </a:lnTo>
                    <a:lnTo>
                      <a:pt x="1287" y="251"/>
                    </a:lnTo>
                    <a:lnTo>
                      <a:pt x="799" y="394"/>
                    </a:lnTo>
                    <a:lnTo>
                      <a:pt x="48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4" name="Google Shape;9224;p35"/>
              <p:cNvSpPr/>
              <p:nvPr/>
            </p:nvSpPr>
            <p:spPr>
              <a:xfrm>
                <a:off x="2745875" y="1821775"/>
                <a:ext cx="32450" cy="32475"/>
              </a:xfrm>
              <a:custGeom>
                <a:rect b="b" l="l" r="r" t="t"/>
                <a:pathLst>
                  <a:path extrusionOk="0" h="1299" w="1298">
                    <a:moveTo>
                      <a:pt x="500" y="1"/>
                    </a:moveTo>
                    <a:lnTo>
                      <a:pt x="500" y="489"/>
                    </a:lnTo>
                    <a:lnTo>
                      <a:pt x="0" y="644"/>
                    </a:lnTo>
                    <a:lnTo>
                      <a:pt x="500" y="799"/>
                    </a:lnTo>
                    <a:lnTo>
                      <a:pt x="500" y="1299"/>
                    </a:lnTo>
                    <a:lnTo>
                      <a:pt x="810" y="894"/>
                    </a:lnTo>
                    <a:lnTo>
                      <a:pt x="1298" y="1049"/>
                    </a:lnTo>
                    <a:lnTo>
                      <a:pt x="988" y="644"/>
                    </a:lnTo>
                    <a:lnTo>
                      <a:pt x="1298" y="251"/>
                    </a:lnTo>
                    <a:lnTo>
                      <a:pt x="810" y="394"/>
                    </a:lnTo>
                    <a:lnTo>
                      <a:pt x="50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5" name="Google Shape;9225;p35"/>
              <p:cNvSpPr/>
              <p:nvPr/>
            </p:nvSpPr>
            <p:spPr>
              <a:xfrm>
                <a:off x="3651050" y="3127300"/>
                <a:ext cx="32450" cy="32475"/>
              </a:xfrm>
              <a:custGeom>
                <a:rect b="b" l="l" r="r" t="t"/>
                <a:pathLst>
                  <a:path extrusionOk="0" h="1299" w="1298">
                    <a:moveTo>
                      <a:pt x="488" y="0"/>
                    </a:moveTo>
                    <a:lnTo>
                      <a:pt x="488" y="501"/>
                    </a:lnTo>
                    <a:lnTo>
                      <a:pt x="0" y="655"/>
                    </a:lnTo>
                    <a:lnTo>
                      <a:pt x="488" y="810"/>
                    </a:lnTo>
                    <a:lnTo>
                      <a:pt x="488" y="1298"/>
                    </a:lnTo>
                    <a:lnTo>
                      <a:pt x="798" y="905"/>
                    </a:lnTo>
                    <a:lnTo>
                      <a:pt x="1298" y="1060"/>
                    </a:lnTo>
                    <a:lnTo>
                      <a:pt x="988" y="655"/>
                    </a:lnTo>
                    <a:lnTo>
                      <a:pt x="1298" y="251"/>
                    </a:lnTo>
                    <a:lnTo>
                      <a:pt x="798" y="405"/>
                    </a:lnTo>
                    <a:lnTo>
                      <a:pt x="48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6" name="Google Shape;9226;p35"/>
              <p:cNvSpPr/>
              <p:nvPr/>
            </p:nvSpPr>
            <p:spPr>
              <a:xfrm>
                <a:off x="4041275" y="2777250"/>
                <a:ext cx="32175" cy="32775"/>
              </a:xfrm>
              <a:custGeom>
                <a:rect b="b" l="l" r="r" t="t"/>
                <a:pathLst>
                  <a:path extrusionOk="0" h="1311" w="1287">
                    <a:moveTo>
                      <a:pt x="488" y="1"/>
                    </a:moveTo>
                    <a:lnTo>
                      <a:pt x="488" y="501"/>
                    </a:lnTo>
                    <a:lnTo>
                      <a:pt x="0" y="656"/>
                    </a:lnTo>
                    <a:lnTo>
                      <a:pt x="488" y="810"/>
                    </a:lnTo>
                    <a:lnTo>
                      <a:pt x="488" y="1310"/>
                    </a:lnTo>
                    <a:lnTo>
                      <a:pt x="798" y="906"/>
                    </a:lnTo>
                    <a:lnTo>
                      <a:pt x="1286" y="1060"/>
                    </a:lnTo>
                    <a:lnTo>
                      <a:pt x="988" y="656"/>
                    </a:lnTo>
                    <a:lnTo>
                      <a:pt x="1286" y="251"/>
                    </a:lnTo>
                    <a:lnTo>
                      <a:pt x="798" y="406"/>
                    </a:lnTo>
                    <a:lnTo>
                      <a:pt x="48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7" name="Google Shape;9227;p35"/>
              <p:cNvSpPr/>
              <p:nvPr/>
            </p:nvSpPr>
            <p:spPr>
              <a:xfrm>
                <a:off x="1419225" y="2245650"/>
                <a:ext cx="32450" cy="32475"/>
              </a:xfrm>
              <a:custGeom>
                <a:rect b="b" l="l" r="r" t="t"/>
                <a:pathLst>
                  <a:path extrusionOk="0" h="1299" w="1298">
                    <a:moveTo>
                      <a:pt x="500" y="0"/>
                    </a:moveTo>
                    <a:lnTo>
                      <a:pt x="500" y="500"/>
                    </a:lnTo>
                    <a:lnTo>
                      <a:pt x="0" y="655"/>
                    </a:lnTo>
                    <a:lnTo>
                      <a:pt x="500" y="810"/>
                    </a:lnTo>
                    <a:lnTo>
                      <a:pt x="500" y="1298"/>
                    </a:lnTo>
                    <a:lnTo>
                      <a:pt x="798" y="905"/>
                    </a:lnTo>
                    <a:lnTo>
                      <a:pt x="1298" y="1048"/>
                    </a:lnTo>
                    <a:lnTo>
                      <a:pt x="1298" y="1048"/>
                    </a:lnTo>
                    <a:lnTo>
                      <a:pt x="988" y="655"/>
                    </a:lnTo>
                    <a:lnTo>
                      <a:pt x="1298" y="250"/>
                    </a:lnTo>
                    <a:lnTo>
                      <a:pt x="798" y="405"/>
                    </a:lnTo>
                    <a:lnTo>
                      <a:pt x="5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8" name="Google Shape;9228;p35"/>
              <p:cNvSpPr/>
              <p:nvPr/>
            </p:nvSpPr>
            <p:spPr>
              <a:xfrm>
                <a:off x="3361425" y="3035625"/>
                <a:ext cx="32475" cy="32475"/>
              </a:xfrm>
              <a:custGeom>
                <a:rect b="b" l="l" r="r" t="t"/>
                <a:pathLst>
                  <a:path extrusionOk="0" h="1299" w="1299">
                    <a:moveTo>
                      <a:pt x="488" y="0"/>
                    </a:moveTo>
                    <a:lnTo>
                      <a:pt x="488" y="489"/>
                    </a:lnTo>
                    <a:lnTo>
                      <a:pt x="0" y="643"/>
                    </a:lnTo>
                    <a:lnTo>
                      <a:pt x="488" y="798"/>
                    </a:lnTo>
                    <a:lnTo>
                      <a:pt x="488" y="1298"/>
                    </a:lnTo>
                    <a:lnTo>
                      <a:pt x="798" y="893"/>
                    </a:lnTo>
                    <a:lnTo>
                      <a:pt x="1298" y="1048"/>
                    </a:lnTo>
                    <a:lnTo>
                      <a:pt x="989" y="643"/>
                    </a:lnTo>
                    <a:lnTo>
                      <a:pt x="1298" y="239"/>
                    </a:lnTo>
                    <a:lnTo>
                      <a:pt x="798" y="393"/>
                    </a:lnTo>
                    <a:lnTo>
                      <a:pt x="48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9" name="Google Shape;9229;p35"/>
              <p:cNvSpPr/>
              <p:nvPr/>
            </p:nvSpPr>
            <p:spPr>
              <a:xfrm>
                <a:off x="1792475" y="2761175"/>
                <a:ext cx="32175" cy="32475"/>
              </a:xfrm>
              <a:custGeom>
                <a:rect b="b" l="l" r="r" t="t"/>
                <a:pathLst>
                  <a:path extrusionOk="0" h="1299" w="1287">
                    <a:moveTo>
                      <a:pt x="489" y="1"/>
                    </a:moveTo>
                    <a:lnTo>
                      <a:pt x="489" y="501"/>
                    </a:lnTo>
                    <a:lnTo>
                      <a:pt x="0" y="644"/>
                    </a:lnTo>
                    <a:lnTo>
                      <a:pt x="489" y="799"/>
                    </a:lnTo>
                    <a:lnTo>
                      <a:pt x="489" y="1299"/>
                    </a:lnTo>
                    <a:lnTo>
                      <a:pt x="798" y="894"/>
                    </a:lnTo>
                    <a:lnTo>
                      <a:pt x="1286" y="1049"/>
                    </a:lnTo>
                    <a:lnTo>
                      <a:pt x="989" y="644"/>
                    </a:lnTo>
                    <a:lnTo>
                      <a:pt x="1286" y="251"/>
                    </a:lnTo>
                    <a:lnTo>
                      <a:pt x="798" y="406"/>
                    </a:lnTo>
                    <a:lnTo>
                      <a:pt x="48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0" name="Google Shape;9230;p35"/>
              <p:cNvSpPr/>
              <p:nvPr/>
            </p:nvSpPr>
            <p:spPr>
              <a:xfrm>
                <a:off x="1107275" y="2677850"/>
                <a:ext cx="32475" cy="32450"/>
              </a:xfrm>
              <a:custGeom>
                <a:rect b="b" l="l" r="r" t="t"/>
                <a:pathLst>
                  <a:path extrusionOk="0" h="1298" w="1299">
                    <a:moveTo>
                      <a:pt x="500" y="0"/>
                    </a:moveTo>
                    <a:lnTo>
                      <a:pt x="500" y="500"/>
                    </a:lnTo>
                    <a:lnTo>
                      <a:pt x="0" y="655"/>
                    </a:lnTo>
                    <a:lnTo>
                      <a:pt x="500" y="810"/>
                    </a:lnTo>
                    <a:lnTo>
                      <a:pt x="500" y="1298"/>
                    </a:lnTo>
                    <a:lnTo>
                      <a:pt x="810" y="905"/>
                    </a:lnTo>
                    <a:lnTo>
                      <a:pt x="1298" y="1048"/>
                    </a:lnTo>
                    <a:lnTo>
                      <a:pt x="988" y="655"/>
                    </a:lnTo>
                    <a:lnTo>
                      <a:pt x="1298" y="250"/>
                    </a:lnTo>
                    <a:lnTo>
                      <a:pt x="810" y="405"/>
                    </a:lnTo>
                    <a:lnTo>
                      <a:pt x="5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1" name="Google Shape;9231;p35"/>
              <p:cNvSpPr/>
              <p:nvPr/>
            </p:nvSpPr>
            <p:spPr>
              <a:xfrm>
                <a:off x="3018525" y="2280175"/>
                <a:ext cx="32475" cy="32475"/>
              </a:xfrm>
              <a:custGeom>
                <a:rect b="b" l="l" r="r" t="t"/>
                <a:pathLst>
                  <a:path extrusionOk="0" h="1299" w="1299">
                    <a:moveTo>
                      <a:pt x="500" y="0"/>
                    </a:moveTo>
                    <a:lnTo>
                      <a:pt x="500" y="500"/>
                    </a:lnTo>
                    <a:lnTo>
                      <a:pt x="0" y="655"/>
                    </a:lnTo>
                    <a:lnTo>
                      <a:pt x="500" y="810"/>
                    </a:lnTo>
                    <a:lnTo>
                      <a:pt x="500" y="1298"/>
                    </a:lnTo>
                    <a:lnTo>
                      <a:pt x="798" y="905"/>
                    </a:lnTo>
                    <a:lnTo>
                      <a:pt x="1298" y="1048"/>
                    </a:lnTo>
                    <a:lnTo>
                      <a:pt x="989" y="655"/>
                    </a:lnTo>
                    <a:lnTo>
                      <a:pt x="1298" y="250"/>
                    </a:lnTo>
                    <a:lnTo>
                      <a:pt x="798" y="405"/>
                    </a:lnTo>
                    <a:lnTo>
                      <a:pt x="5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2" name="Google Shape;9232;p35"/>
              <p:cNvSpPr/>
              <p:nvPr/>
            </p:nvSpPr>
            <p:spPr>
              <a:xfrm>
                <a:off x="2549425" y="2858225"/>
                <a:ext cx="14900" cy="12800"/>
              </a:xfrm>
              <a:custGeom>
                <a:rect b="b" l="l" r="r" t="t"/>
                <a:pathLst>
                  <a:path extrusionOk="0" h="512" w="596">
                    <a:moveTo>
                      <a:pt x="274" y="0"/>
                    </a:moveTo>
                    <a:cubicBezTo>
                      <a:pt x="119" y="0"/>
                      <a:pt x="0" y="119"/>
                      <a:pt x="0" y="262"/>
                    </a:cubicBezTo>
                    <a:cubicBezTo>
                      <a:pt x="0" y="409"/>
                      <a:pt x="129" y="511"/>
                      <a:pt x="259" y="511"/>
                    </a:cubicBezTo>
                    <a:cubicBezTo>
                      <a:pt x="319" y="511"/>
                      <a:pt x="380" y="490"/>
                      <a:pt x="429" y="441"/>
                    </a:cubicBezTo>
                    <a:cubicBezTo>
                      <a:pt x="595" y="286"/>
                      <a:pt x="488" y="12"/>
                      <a:pt x="27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3" name="Google Shape;9233;p35"/>
              <p:cNvSpPr/>
              <p:nvPr/>
            </p:nvSpPr>
            <p:spPr>
              <a:xfrm>
                <a:off x="2369925" y="2624550"/>
                <a:ext cx="7475" cy="6475"/>
              </a:xfrm>
              <a:custGeom>
                <a:rect b="b" l="l" r="r" t="t"/>
                <a:pathLst>
                  <a:path extrusionOk="0" h="259" w="299">
                    <a:moveTo>
                      <a:pt x="132" y="1"/>
                    </a:moveTo>
                    <a:cubicBezTo>
                      <a:pt x="60" y="1"/>
                      <a:pt x="1" y="60"/>
                      <a:pt x="1" y="132"/>
                    </a:cubicBezTo>
                    <a:cubicBezTo>
                      <a:pt x="1" y="207"/>
                      <a:pt x="64" y="258"/>
                      <a:pt x="131" y="258"/>
                    </a:cubicBezTo>
                    <a:cubicBezTo>
                      <a:pt x="160" y="258"/>
                      <a:pt x="190" y="249"/>
                      <a:pt x="215" y="227"/>
                    </a:cubicBezTo>
                    <a:cubicBezTo>
                      <a:pt x="298" y="144"/>
                      <a:pt x="251" y="1"/>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4" name="Google Shape;9234;p35"/>
              <p:cNvSpPr/>
              <p:nvPr/>
            </p:nvSpPr>
            <p:spPr>
              <a:xfrm>
                <a:off x="2025825" y="2983825"/>
                <a:ext cx="7475" cy="6650"/>
              </a:xfrm>
              <a:custGeom>
                <a:rect b="b" l="l" r="r" t="t"/>
                <a:pathLst>
                  <a:path extrusionOk="0" h="266" w="299">
                    <a:moveTo>
                      <a:pt x="132" y="1"/>
                    </a:moveTo>
                    <a:cubicBezTo>
                      <a:pt x="60" y="1"/>
                      <a:pt x="1" y="60"/>
                      <a:pt x="1" y="132"/>
                    </a:cubicBezTo>
                    <a:cubicBezTo>
                      <a:pt x="1" y="212"/>
                      <a:pt x="61" y="266"/>
                      <a:pt x="126" y="266"/>
                    </a:cubicBezTo>
                    <a:cubicBezTo>
                      <a:pt x="157" y="266"/>
                      <a:pt x="188" y="254"/>
                      <a:pt x="215" y="227"/>
                    </a:cubicBezTo>
                    <a:cubicBezTo>
                      <a:pt x="299" y="155"/>
                      <a:pt x="251" y="13"/>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5" name="Google Shape;9235;p35"/>
              <p:cNvSpPr/>
              <p:nvPr/>
            </p:nvSpPr>
            <p:spPr>
              <a:xfrm>
                <a:off x="2667000" y="2083975"/>
                <a:ext cx="7750" cy="6400"/>
              </a:xfrm>
              <a:custGeom>
                <a:rect b="b" l="l" r="r" t="t"/>
                <a:pathLst>
                  <a:path extrusionOk="0" h="256" w="310">
                    <a:moveTo>
                      <a:pt x="125" y="1"/>
                    </a:moveTo>
                    <a:cubicBezTo>
                      <a:pt x="60" y="1"/>
                      <a:pt x="0" y="57"/>
                      <a:pt x="0" y="133"/>
                    </a:cubicBezTo>
                    <a:cubicBezTo>
                      <a:pt x="0" y="205"/>
                      <a:pt x="65" y="256"/>
                      <a:pt x="132" y="256"/>
                    </a:cubicBezTo>
                    <a:cubicBezTo>
                      <a:pt x="165" y="256"/>
                      <a:pt x="199" y="244"/>
                      <a:pt x="226" y="216"/>
                    </a:cubicBezTo>
                    <a:cubicBezTo>
                      <a:pt x="310" y="145"/>
                      <a:pt x="250" y="2"/>
                      <a:pt x="143" y="2"/>
                    </a:cubicBezTo>
                    <a:cubicBezTo>
                      <a:pt x="137" y="1"/>
                      <a:pt x="131" y="1"/>
                      <a:pt x="12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6" name="Google Shape;9236;p35"/>
              <p:cNvSpPr/>
              <p:nvPr/>
            </p:nvSpPr>
            <p:spPr>
              <a:xfrm>
                <a:off x="2303550" y="2080750"/>
                <a:ext cx="7475" cy="6450"/>
              </a:xfrm>
              <a:custGeom>
                <a:rect b="b" l="l" r="r" t="t"/>
                <a:pathLst>
                  <a:path extrusionOk="0" h="258" w="299">
                    <a:moveTo>
                      <a:pt x="131" y="0"/>
                    </a:moveTo>
                    <a:cubicBezTo>
                      <a:pt x="60" y="0"/>
                      <a:pt x="0" y="48"/>
                      <a:pt x="0" y="131"/>
                    </a:cubicBezTo>
                    <a:cubicBezTo>
                      <a:pt x="0" y="206"/>
                      <a:pt x="64" y="258"/>
                      <a:pt x="131" y="258"/>
                    </a:cubicBezTo>
                    <a:cubicBezTo>
                      <a:pt x="160" y="258"/>
                      <a:pt x="190" y="248"/>
                      <a:pt x="215" y="226"/>
                    </a:cubicBezTo>
                    <a:cubicBezTo>
                      <a:pt x="298" y="143"/>
                      <a:pt x="251" y="0"/>
                      <a:pt x="13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7" name="Google Shape;9237;p35"/>
              <p:cNvSpPr/>
              <p:nvPr/>
            </p:nvSpPr>
            <p:spPr>
              <a:xfrm>
                <a:off x="1918475" y="2471525"/>
                <a:ext cx="9650" cy="6625"/>
              </a:xfrm>
              <a:custGeom>
                <a:rect b="b" l="l" r="r" t="t"/>
                <a:pathLst>
                  <a:path extrusionOk="0" h="265" w="386">
                    <a:moveTo>
                      <a:pt x="177" y="1"/>
                    </a:moveTo>
                    <a:cubicBezTo>
                      <a:pt x="1" y="1"/>
                      <a:pt x="4" y="264"/>
                      <a:pt x="188" y="264"/>
                    </a:cubicBezTo>
                    <a:cubicBezTo>
                      <a:pt x="191" y="264"/>
                      <a:pt x="195" y="264"/>
                      <a:pt x="199" y="264"/>
                    </a:cubicBezTo>
                    <a:cubicBezTo>
                      <a:pt x="203" y="264"/>
                      <a:pt x="207" y="264"/>
                      <a:pt x="210" y="264"/>
                    </a:cubicBezTo>
                    <a:cubicBezTo>
                      <a:pt x="383" y="264"/>
                      <a:pt x="386" y="1"/>
                      <a:pt x="220" y="1"/>
                    </a:cubicBezTo>
                    <a:cubicBezTo>
                      <a:pt x="214" y="1"/>
                      <a:pt x="207" y="1"/>
                      <a:pt x="199" y="2"/>
                    </a:cubicBezTo>
                    <a:cubicBezTo>
                      <a:pt x="191" y="1"/>
                      <a:pt x="184" y="1"/>
                      <a:pt x="17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8" name="Google Shape;9238;p35"/>
              <p:cNvSpPr/>
              <p:nvPr/>
            </p:nvSpPr>
            <p:spPr>
              <a:xfrm>
                <a:off x="2306625" y="3102300"/>
                <a:ext cx="7675" cy="6650"/>
              </a:xfrm>
              <a:custGeom>
                <a:rect b="b" l="l" r="r" t="t"/>
                <a:pathLst>
                  <a:path extrusionOk="0" h="266" w="307">
                    <a:moveTo>
                      <a:pt x="139" y="0"/>
                    </a:moveTo>
                    <a:cubicBezTo>
                      <a:pt x="68" y="0"/>
                      <a:pt x="8" y="60"/>
                      <a:pt x="8" y="131"/>
                    </a:cubicBezTo>
                    <a:cubicBezTo>
                      <a:pt x="0" y="212"/>
                      <a:pt x="63" y="265"/>
                      <a:pt x="131" y="265"/>
                    </a:cubicBezTo>
                    <a:cubicBezTo>
                      <a:pt x="163" y="265"/>
                      <a:pt x="196" y="253"/>
                      <a:pt x="223" y="227"/>
                    </a:cubicBezTo>
                    <a:cubicBezTo>
                      <a:pt x="306" y="143"/>
                      <a:pt x="258" y="12"/>
                      <a:pt x="139"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9" name="Google Shape;9239;p35"/>
              <p:cNvSpPr/>
              <p:nvPr/>
            </p:nvSpPr>
            <p:spPr>
              <a:xfrm>
                <a:off x="2209300" y="3393375"/>
                <a:ext cx="7650" cy="6375"/>
              </a:xfrm>
              <a:custGeom>
                <a:rect b="b" l="l" r="r" t="t"/>
                <a:pathLst>
                  <a:path extrusionOk="0" h="255" w="306">
                    <a:moveTo>
                      <a:pt x="121" y="0"/>
                    </a:moveTo>
                    <a:cubicBezTo>
                      <a:pt x="58" y="0"/>
                      <a:pt x="8" y="55"/>
                      <a:pt x="8" y="121"/>
                    </a:cubicBezTo>
                    <a:cubicBezTo>
                      <a:pt x="0" y="201"/>
                      <a:pt x="63" y="255"/>
                      <a:pt x="131" y="255"/>
                    </a:cubicBezTo>
                    <a:cubicBezTo>
                      <a:pt x="163" y="255"/>
                      <a:pt x="196" y="243"/>
                      <a:pt x="222" y="216"/>
                    </a:cubicBezTo>
                    <a:cubicBezTo>
                      <a:pt x="306" y="145"/>
                      <a:pt x="258" y="2"/>
                      <a:pt x="139" y="2"/>
                    </a:cubicBezTo>
                    <a:cubicBezTo>
                      <a:pt x="133" y="1"/>
                      <a:pt x="127" y="0"/>
                      <a:pt x="12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0" name="Google Shape;9240;p35"/>
              <p:cNvSpPr/>
              <p:nvPr/>
            </p:nvSpPr>
            <p:spPr>
              <a:xfrm>
                <a:off x="2083875" y="3702375"/>
                <a:ext cx="7775" cy="6650"/>
              </a:xfrm>
              <a:custGeom>
                <a:rect b="b" l="l" r="r" t="t"/>
                <a:pathLst>
                  <a:path extrusionOk="0" h="266" w="311">
                    <a:moveTo>
                      <a:pt x="144" y="0"/>
                    </a:moveTo>
                    <a:cubicBezTo>
                      <a:pt x="60" y="0"/>
                      <a:pt x="1" y="60"/>
                      <a:pt x="1" y="131"/>
                    </a:cubicBezTo>
                    <a:cubicBezTo>
                      <a:pt x="1" y="212"/>
                      <a:pt x="66" y="265"/>
                      <a:pt x="135" y="265"/>
                    </a:cubicBezTo>
                    <a:cubicBezTo>
                      <a:pt x="167" y="265"/>
                      <a:pt x="200" y="253"/>
                      <a:pt x="227" y="227"/>
                    </a:cubicBezTo>
                    <a:cubicBezTo>
                      <a:pt x="310" y="143"/>
                      <a:pt x="251" y="0"/>
                      <a:pt x="14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1" name="Google Shape;9241;p35"/>
              <p:cNvSpPr/>
              <p:nvPr/>
            </p:nvSpPr>
            <p:spPr>
              <a:xfrm>
                <a:off x="2559225" y="3660700"/>
                <a:ext cx="6875" cy="6275"/>
              </a:xfrm>
              <a:custGeom>
                <a:rect b="b" l="l" r="r" t="t"/>
                <a:pathLst>
                  <a:path extrusionOk="0" h="251" w="275">
                    <a:moveTo>
                      <a:pt x="132" y="0"/>
                    </a:moveTo>
                    <a:cubicBezTo>
                      <a:pt x="60" y="0"/>
                      <a:pt x="1" y="48"/>
                      <a:pt x="1" y="120"/>
                    </a:cubicBezTo>
                    <a:cubicBezTo>
                      <a:pt x="1" y="203"/>
                      <a:pt x="60" y="250"/>
                      <a:pt x="132" y="250"/>
                    </a:cubicBezTo>
                    <a:cubicBezTo>
                      <a:pt x="215" y="250"/>
                      <a:pt x="275" y="203"/>
                      <a:pt x="275" y="120"/>
                    </a:cubicBezTo>
                    <a:cubicBezTo>
                      <a:pt x="275" y="48"/>
                      <a:pt x="215" y="0"/>
                      <a:pt x="13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2" name="Google Shape;9242;p35"/>
              <p:cNvSpPr/>
              <p:nvPr/>
            </p:nvSpPr>
            <p:spPr>
              <a:xfrm>
                <a:off x="2366350" y="4374475"/>
                <a:ext cx="6875" cy="6575"/>
              </a:xfrm>
              <a:custGeom>
                <a:rect b="b" l="l" r="r" t="t"/>
                <a:pathLst>
                  <a:path extrusionOk="0" h="263" w="275">
                    <a:moveTo>
                      <a:pt x="144" y="1"/>
                    </a:moveTo>
                    <a:cubicBezTo>
                      <a:pt x="60" y="1"/>
                      <a:pt x="1" y="60"/>
                      <a:pt x="1" y="132"/>
                    </a:cubicBezTo>
                    <a:cubicBezTo>
                      <a:pt x="1" y="203"/>
                      <a:pt x="60" y="263"/>
                      <a:pt x="144" y="263"/>
                    </a:cubicBezTo>
                    <a:cubicBezTo>
                      <a:pt x="215" y="263"/>
                      <a:pt x="275" y="203"/>
                      <a:pt x="275" y="132"/>
                    </a:cubicBezTo>
                    <a:cubicBezTo>
                      <a:pt x="275" y="60"/>
                      <a:pt x="215" y="1"/>
                      <a:pt x="14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3" name="Google Shape;9243;p35"/>
              <p:cNvSpPr/>
              <p:nvPr/>
            </p:nvSpPr>
            <p:spPr>
              <a:xfrm>
                <a:off x="3070300" y="3765175"/>
                <a:ext cx="7475" cy="6650"/>
              </a:xfrm>
              <a:custGeom>
                <a:rect b="b" l="l" r="r" t="t"/>
                <a:pathLst>
                  <a:path extrusionOk="0" h="266" w="299">
                    <a:moveTo>
                      <a:pt x="132" y="1"/>
                    </a:moveTo>
                    <a:cubicBezTo>
                      <a:pt x="61" y="1"/>
                      <a:pt x="1" y="60"/>
                      <a:pt x="1" y="132"/>
                    </a:cubicBezTo>
                    <a:cubicBezTo>
                      <a:pt x="1" y="212"/>
                      <a:pt x="61" y="266"/>
                      <a:pt x="126" y="266"/>
                    </a:cubicBezTo>
                    <a:cubicBezTo>
                      <a:pt x="157" y="266"/>
                      <a:pt x="188" y="254"/>
                      <a:pt x="215" y="227"/>
                    </a:cubicBezTo>
                    <a:cubicBezTo>
                      <a:pt x="299" y="143"/>
                      <a:pt x="251" y="12"/>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4" name="Google Shape;9244;p35"/>
              <p:cNvSpPr/>
              <p:nvPr/>
            </p:nvSpPr>
            <p:spPr>
              <a:xfrm>
                <a:off x="2988150" y="3991400"/>
                <a:ext cx="7475" cy="6450"/>
              </a:xfrm>
              <a:custGeom>
                <a:rect b="b" l="l" r="r" t="t"/>
                <a:pathLst>
                  <a:path extrusionOk="0" h="258" w="299">
                    <a:moveTo>
                      <a:pt x="132" y="0"/>
                    </a:moveTo>
                    <a:cubicBezTo>
                      <a:pt x="60" y="0"/>
                      <a:pt x="1" y="48"/>
                      <a:pt x="1" y="131"/>
                    </a:cubicBezTo>
                    <a:cubicBezTo>
                      <a:pt x="1" y="206"/>
                      <a:pt x="65" y="258"/>
                      <a:pt x="132" y="258"/>
                    </a:cubicBezTo>
                    <a:cubicBezTo>
                      <a:pt x="161" y="258"/>
                      <a:pt x="190" y="248"/>
                      <a:pt x="215" y="226"/>
                    </a:cubicBezTo>
                    <a:cubicBezTo>
                      <a:pt x="299" y="143"/>
                      <a:pt x="251" y="0"/>
                      <a:pt x="13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5" name="Google Shape;9245;p35"/>
              <p:cNvSpPr/>
              <p:nvPr/>
            </p:nvSpPr>
            <p:spPr>
              <a:xfrm>
                <a:off x="2795575" y="4192900"/>
                <a:ext cx="7475" cy="6650"/>
              </a:xfrm>
              <a:custGeom>
                <a:rect b="b" l="l" r="r" t="t"/>
                <a:pathLst>
                  <a:path extrusionOk="0" h="266" w="299">
                    <a:moveTo>
                      <a:pt x="131" y="1"/>
                    </a:moveTo>
                    <a:cubicBezTo>
                      <a:pt x="60" y="1"/>
                      <a:pt x="1" y="60"/>
                      <a:pt x="1" y="132"/>
                    </a:cubicBezTo>
                    <a:cubicBezTo>
                      <a:pt x="1" y="212"/>
                      <a:pt x="61" y="266"/>
                      <a:pt x="125" y="266"/>
                    </a:cubicBezTo>
                    <a:cubicBezTo>
                      <a:pt x="156" y="266"/>
                      <a:pt x="188" y="254"/>
                      <a:pt x="215" y="227"/>
                    </a:cubicBezTo>
                    <a:cubicBezTo>
                      <a:pt x="298" y="144"/>
                      <a:pt x="251" y="13"/>
                      <a:pt x="13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6" name="Google Shape;9246;p35"/>
              <p:cNvSpPr/>
              <p:nvPr/>
            </p:nvSpPr>
            <p:spPr>
              <a:xfrm>
                <a:off x="3423925" y="3518125"/>
                <a:ext cx="7775" cy="6650"/>
              </a:xfrm>
              <a:custGeom>
                <a:rect b="b" l="l" r="r" t="t"/>
                <a:pathLst>
                  <a:path extrusionOk="0" h="266" w="311">
                    <a:moveTo>
                      <a:pt x="143" y="0"/>
                    </a:moveTo>
                    <a:cubicBezTo>
                      <a:pt x="72" y="0"/>
                      <a:pt x="1" y="60"/>
                      <a:pt x="1" y="131"/>
                    </a:cubicBezTo>
                    <a:cubicBezTo>
                      <a:pt x="1" y="212"/>
                      <a:pt x="66" y="265"/>
                      <a:pt x="135" y="265"/>
                    </a:cubicBezTo>
                    <a:cubicBezTo>
                      <a:pt x="167" y="265"/>
                      <a:pt x="200" y="253"/>
                      <a:pt x="227" y="227"/>
                    </a:cubicBezTo>
                    <a:cubicBezTo>
                      <a:pt x="310" y="143"/>
                      <a:pt x="263" y="0"/>
                      <a:pt x="14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7" name="Google Shape;9247;p35"/>
              <p:cNvSpPr/>
              <p:nvPr/>
            </p:nvSpPr>
            <p:spPr>
              <a:xfrm>
                <a:off x="4689275" y="3780950"/>
                <a:ext cx="7750" cy="6650"/>
              </a:xfrm>
              <a:custGeom>
                <a:rect b="b" l="l" r="r" t="t"/>
                <a:pathLst>
                  <a:path extrusionOk="0" h="266" w="310">
                    <a:moveTo>
                      <a:pt x="143" y="1"/>
                    </a:moveTo>
                    <a:cubicBezTo>
                      <a:pt x="60" y="1"/>
                      <a:pt x="0" y="60"/>
                      <a:pt x="0" y="132"/>
                    </a:cubicBezTo>
                    <a:cubicBezTo>
                      <a:pt x="0" y="212"/>
                      <a:pt x="66" y="266"/>
                      <a:pt x="134" y="266"/>
                    </a:cubicBezTo>
                    <a:cubicBezTo>
                      <a:pt x="166" y="266"/>
                      <a:pt x="199" y="254"/>
                      <a:pt x="226" y="227"/>
                    </a:cubicBezTo>
                    <a:cubicBezTo>
                      <a:pt x="310" y="143"/>
                      <a:pt x="250" y="1"/>
                      <a:pt x="1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8" name="Google Shape;9248;p35"/>
              <p:cNvSpPr/>
              <p:nvPr/>
            </p:nvSpPr>
            <p:spPr>
              <a:xfrm>
                <a:off x="3730525" y="4181600"/>
                <a:ext cx="7450" cy="6450"/>
              </a:xfrm>
              <a:custGeom>
                <a:rect b="b" l="l" r="r" t="t"/>
                <a:pathLst>
                  <a:path extrusionOk="0" h="258" w="298">
                    <a:moveTo>
                      <a:pt x="131" y="0"/>
                    </a:moveTo>
                    <a:cubicBezTo>
                      <a:pt x="60" y="0"/>
                      <a:pt x="0" y="60"/>
                      <a:pt x="0" y="131"/>
                    </a:cubicBezTo>
                    <a:cubicBezTo>
                      <a:pt x="0" y="206"/>
                      <a:pt x="64" y="258"/>
                      <a:pt x="131" y="258"/>
                    </a:cubicBezTo>
                    <a:cubicBezTo>
                      <a:pt x="160" y="258"/>
                      <a:pt x="189" y="248"/>
                      <a:pt x="214" y="227"/>
                    </a:cubicBezTo>
                    <a:cubicBezTo>
                      <a:pt x="298" y="143"/>
                      <a:pt x="250" y="12"/>
                      <a:pt x="13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9" name="Google Shape;9249;p35"/>
              <p:cNvSpPr/>
              <p:nvPr/>
            </p:nvSpPr>
            <p:spPr>
              <a:xfrm>
                <a:off x="3041150" y="3291300"/>
                <a:ext cx="6850" cy="6575"/>
              </a:xfrm>
              <a:custGeom>
                <a:rect b="b" l="l" r="r" t="t"/>
                <a:pathLst>
                  <a:path extrusionOk="0" h="263" w="274">
                    <a:moveTo>
                      <a:pt x="143" y="1"/>
                    </a:moveTo>
                    <a:cubicBezTo>
                      <a:pt x="72" y="1"/>
                      <a:pt x="0" y="60"/>
                      <a:pt x="0" y="132"/>
                    </a:cubicBezTo>
                    <a:cubicBezTo>
                      <a:pt x="0" y="203"/>
                      <a:pt x="72" y="263"/>
                      <a:pt x="143" y="263"/>
                    </a:cubicBezTo>
                    <a:cubicBezTo>
                      <a:pt x="214" y="263"/>
                      <a:pt x="274" y="203"/>
                      <a:pt x="274" y="132"/>
                    </a:cubicBezTo>
                    <a:cubicBezTo>
                      <a:pt x="274" y="60"/>
                      <a:pt x="214" y="1"/>
                      <a:pt x="1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0" name="Google Shape;9250;p35"/>
              <p:cNvSpPr/>
              <p:nvPr/>
            </p:nvSpPr>
            <p:spPr>
              <a:xfrm>
                <a:off x="2792000" y="3183250"/>
                <a:ext cx="7775" cy="6650"/>
              </a:xfrm>
              <a:custGeom>
                <a:rect b="b" l="l" r="r" t="t"/>
                <a:pathLst>
                  <a:path extrusionOk="0" h="266" w="311">
                    <a:moveTo>
                      <a:pt x="144" y="1"/>
                    </a:moveTo>
                    <a:cubicBezTo>
                      <a:pt x="60" y="1"/>
                      <a:pt x="1" y="60"/>
                      <a:pt x="1" y="132"/>
                    </a:cubicBezTo>
                    <a:cubicBezTo>
                      <a:pt x="1" y="213"/>
                      <a:pt x="66" y="266"/>
                      <a:pt x="135" y="266"/>
                    </a:cubicBezTo>
                    <a:cubicBezTo>
                      <a:pt x="167" y="266"/>
                      <a:pt x="200" y="254"/>
                      <a:pt x="227" y="227"/>
                    </a:cubicBezTo>
                    <a:cubicBezTo>
                      <a:pt x="310" y="144"/>
                      <a:pt x="251" y="1"/>
                      <a:pt x="14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1" name="Google Shape;9251;p35"/>
              <p:cNvSpPr/>
              <p:nvPr/>
            </p:nvSpPr>
            <p:spPr>
              <a:xfrm>
                <a:off x="2931600" y="2869500"/>
                <a:ext cx="7775" cy="6500"/>
              </a:xfrm>
              <a:custGeom>
                <a:rect b="b" l="l" r="r" t="t"/>
                <a:pathLst>
                  <a:path extrusionOk="0" h="260" w="311">
                    <a:moveTo>
                      <a:pt x="123" y="0"/>
                    </a:moveTo>
                    <a:cubicBezTo>
                      <a:pt x="50" y="0"/>
                      <a:pt x="1" y="56"/>
                      <a:pt x="1" y="133"/>
                    </a:cubicBezTo>
                    <a:cubicBezTo>
                      <a:pt x="1" y="208"/>
                      <a:pt x="70" y="259"/>
                      <a:pt x="141" y="259"/>
                    </a:cubicBezTo>
                    <a:cubicBezTo>
                      <a:pt x="171" y="259"/>
                      <a:pt x="202" y="249"/>
                      <a:pt x="227" y="228"/>
                    </a:cubicBezTo>
                    <a:cubicBezTo>
                      <a:pt x="310" y="145"/>
                      <a:pt x="251" y="2"/>
                      <a:pt x="144" y="2"/>
                    </a:cubicBezTo>
                    <a:cubicBezTo>
                      <a:pt x="136" y="1"/>
                      <a:pt x="129" y="0"/>
                      <a:pt x="12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2" name="Google Shape;9252;p35"/>
              <p:cNvSpPr/>
              <p:nvPr/>
            </p:nvSpPr>
            <p:spPr>
              <a:xfrm>
                <a:off x="2775025" y="2452800"/>
                <a:ext cx="7475" cy="6675"/>
              </a:xfrm>
              <a:custGeom>
                <a:rect b="b" l="l" r="r" t="t"/>
                <a:pathLst>
                  <a:path extrusionOk="0" h="267" w="299">
                    <a:moveTo>
                      <a:pt x="132" y="1"/>
                    </a:moveTo>
                    <a:cubicBezTo>
                      <a:pt x="61" y="1"/>
                      <a:pt x="1" y="61"/>
                      <a:pt x="1" y="132"/>
                    </a:cubicBezTo>
                    <a:cubicBezTo>
                      <a:pt x="1" y="213"/>
                      <a:pt x="61" y="266"/>
                      <a:pt x="126" y="266"/>
                    </a:cubicBezTo>
                    <a:cubicBezTo>
                      <a:pt x="157" y="266"/>
                      <a:pt x="188" y="254"/>
                      <a:pt x="215" y="227"/>
                    </a:cubicBezTo>
                    <a:cubicBezTo>
                      <a:pt x="299" y="156"/>
                      <a:pt x="251" y="13"/>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3" name="Google Shape;9253;p35"/>
              <p:cNvSpPr/>
              <p:nvPr/>
            </p:nvSpPr>
            <p:spPr>
              <a:xfrm>
                <a:off x="3629900" y="2809400"/>
                <a:ext cx="7775" cy="6650"/>
              </a:xfrm>
              <a:custGeom>
                <a:rect b="b" l="l" r="r" t="t"/>
                <a:pathLst>
                  <a:path extrusionOk="0" h="266" w="311">
                    <a:moveTo>
                      <a:pt x="144" y="1"/>
                    </a:moveTo>
                    <a:cubicBezTo>
                      <a:pt x="72" y="1"/>
                      <a:pt x="1" y="60"/>
                      <a:pt x="1" y="132"/>
                    </a:cubicBezTo>
                    <a:cubicBezTo>
                      <a:pt x="1" y="212"/>
                      <a:pt x="66" y="266"/>
                      <a:pt x="135" y="266"/>
                    </a:cubicBezTo>
                    <a:cubicBezTo>
                      <a:pt x="167" y="266"/>
                      <a:pt x="200" y="254"/>
                      <a:pt x="227" y="227"/>
                    </a:cubicBezTo>
                    <a:cubicBezTo>
                      <a:pt x="310" y="144"/>
                      <a:pt x="251" y="1"/>
                      <a:pt x="14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4" name="Google Shape;9254;p35"/>
              <p:cNvSpPr/>
              <p:nvPr/>
            </p:nvSpPr>
            <p:spPr>
              <a:xfrm>
                <a:off x="3815350" y="3113600"/>
                <a:ext cx="7450" cy="6650"/>
              </a:xfrm>
              <a:custGeom>
                <a:rect b="b" l="l" r="r" t="t"/>
                <a:pathLst>
                  <a:path extrusionOk="0" h="266" w="298">
                    <a:moveTo>
                      <a:pt x="131" y="1"/>
                    </a:moveTo>
                    <a:cubicBezTo>
                      <a:pt x="60" y="1"/>
                      <a:pt x="0" y="60"/>
                      <a:pt x="0" y="132"/>
                    </a:cubicBezTo>
                    <a:cubicBezTo>
                      <a:pt x="0" y="213"/>
                      <a:pt x="61" y="266"/>
                      <a:pt x="125" y="266"/>
                    </a:cubicBezTo>
                    <a:cubicBezTo>
                      <a:pt x="156" y="266"/>
                      <a:pt x="188" y="254"/>
                      <a:pt x="215" y="227"/>
                    </a:cubicBezTo>
                    <a:cubicBezTo>
                      <a:pt x="298" y="156"/>
                      <a:pt x="250" y="13"/>
                      <a:pt x="13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5" name="Google Shape;9255;p35"/>
              <p:cNvSpPr/>
              <p:nvPr/>
            </p:nvSpPr>
            <p:spPr>
              <a:xfrm>
                <a:off x="2695275" y="3010025"/>
                <a:ext cx="6850" cy="6575"/>
              </a:xfrm>
              <a:custGeom>
                <a:rect b="b" l="l" r="r" t="t"/>
                <a:pathLst>
                  <a:path extrusionOk="0" h="263" w="274">
                    <a:moveTo>
                      <a:pt x="131" y="0"/>
                    </a:moveTo>
                    <a:cubicBezTo>
                      <a:pt x="60" y="0"/>
                      <a:pt x="0" y="60"/>
                      <a:pt x="0" y="131"/>
                    </a:cubicBezTo>
                    <a:cubicBezTo>
                      <a:pt x="0" y="203"/>
                      <a:pt x="60" y="262"/>
                      <a:pt x="131" y="262"/>
                    </a:cubicBezTo>
                    <a:cubicBezTo>
                      <a:pt x="203" y="262"/>
                      <a:pt x="274" y="203"/>
                      <a:pt x="274" y="131"/>
                    </a:cubicBezTo>
                    <a:cubicBezTo>
                      <a:pt x="274" y="60"/>
                      <a:pt x="203" y="0"/>
                      <a:pt x="13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6" name="Google Shape;9256;p35"/>
              <p:cNvSpPr/>
              <p:nvPr/>
            </p:nvSpPr>
            <p:spPr>
              <a:xfrm>
                <a:off x="1995775" y="2767725"/>
                <a:ext cx="7750" cy="6475"/>
              </a:xfrm>
              <a:custGeom>
                <a:rect b="b" l="l" r="r" t="t"/>
                <a:pathLst>
                  <a:path extrusionOk="0" h="259" w="310">
                    <a:moveTo>
                      <a:pt x="143" y="1"/>
                    </a:moveTo>
                    <a:cubicBezTo>
                      <a:pt x="72" y="1"/>
                      <a:pt x="12" y="60"/>
                      <a:pt x="0" y="132"/>
                    </a:cubicBezTo>
                    <a:cubicBezTo>
                      <a:pt x="0" y="207"/>
                      <a:pt x="70" y="258"/>
                      <a:pt x="141" y="258"/>
                    </a:cubicBezTo>
                    <a:cubicBezTo>
                      <a:pt x="171" y="258"/>
                      <a:pt x="201" y="249"/>
                      <a:pt x="227" y="227"/>
                    </a:cubicBezTo>
                    <a:cubicBezTo>
                      <a:pt x="310" y="144"/>
                      <a:pt x="250" y="1"/>
                      <a:pt x="1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7" name="Google Shape;9257;p35"/>
              <p:cNvSpPr/>
              <p:nvPr/>
            </p:nvSpPr>
            <p:spPr>
              <a:xfrm>
                <a:off x="1842475" y="2609675"/>
                <a:ext cx="7475" cy="6525"/>
              </a:xfrm>
              <a:custGeom>
                <a:rect b="b" l="l" r="r" t="t"/>
                <a:pathLst>
                  <a:path extrusionOk="0" h="261" w="299">
                    <a:moveTo>
                      <a:pt x="132" y="1"/>
                    </a:moveTo>
                    <a:cubicBezTo>
                      <a:pt x="60" y="1"/>
                      <a:pt x="1" y="60"/>
                      <a:pt x="1" y="132"/>
                    </a:cubicBezTo>
                    <a:cubicBezTo>
                      <a:pt x="1" y="212"/>
                      <a:pt x="61" y="260"/>
                      <a:pt x="126" y="260"/>
                    </a:cubicBezTo>
                    <a:cubicBezTo>
                      <a:pt x="157" y="260"/>
                      <a:pt x="188" y="250"/>
                      <a:pt x="215" y="227"/>
                    </a:cubicBezTo>
                    <a:cubicBezTo>
                      <a:pt x="298" y="143"/>
                      <a:pt x="251" y="12"/>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8" name="Google Shape;9258;p35"/>
              <p:cNvSpPr/>
              <p:nvPr/>
            </p:nvSpPr>
            <p:spPr>
              <a:xfrm>
                <a:off x="1810500" y="1837825"/>
                <a:ext cx="9225" cy="6625"/>
              </a:xfrm>
              <a:custGeom>
                <a:rect b="b" l="l" r="r" t="t"/>
                <a:pathLst>
                  <a:path extrusionOk="0" h="265" w="369">
                    <a:moveTo>
                      <a:pt x="164" y="0"/>
                    </a:moveTo>
                    <a:cubicBezTo>
                      <a:pt x="1" y="0"/>
                      <a:pt x="1" y="265"/>
                      <a:pt x="164" y="265"/>
                    </a:cubicBezTo>
                    <a:cubicBezTo>
                      <a:pt x="170" y="265"/>
                      <a:pt x="177" y="265"/>
                      <a:pt x="184" y="264"/>
                    </a:cubicBezTo>
                    <a:cubicBezTo>
                      <a:pt x="191" y="265"/>
                      <a:pt x="198" y="265"/>
                      <a:pt x="205" y="265"/>
                    </a:cubicBezTo>
                    <a:cubicBezTo>
                      <a:pt x="368" y="265"/>
                      <a:pt x="368" y="0"/>
                      <a:pt x="205" y="0"/>
                    </a:cubicBezTo>
                    <a:cubicBezTo>
                      <a:pt x="198" y="0"/>
                      <a:pt x="191" y="1"/>
                      <a:pt x="184" y="2"/>
                    </a:cubicBezTo>
                    <a:cubicBezTo>
                      <a:pt x="177" y="1"/>
                      <a:pt x="170" y="0"/>
                      <a:pt x="16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9" name="Google Shape;9259;p35"/>
              <p:cNvSpPr/>
              <p:nvPr/>
            </p:nvSpPr>
            <p:spPr>
              <a:xfrm>
                <a:off x="1120375" y="1474375"/>
                <a:ext cx="7450" cy="6400"/>
              </a:xfrm>
              <a:custGeom>
                <a:rect b="b" l="l" r="r" t="t"/>
                <a:pathLst>
                  <a:path extrusionOk="0" h="256" w="298">
                    <a:moveTo>
                      <a:pt x="113" y="1"/>
                    </a:moveTo>
                    <a:cubicBezTo>
                      <a:pt x="50" y="1"/>
                      <a:pt x="0" y="57"/>
                      <a:pt x="0" y="133"/>
                    </a:cubicBezTo>
                    <a:cubicBezTo>
                      <a:pt x="0" y="205"/>
                      <a:pt x="59" y="256"/>
                      <a:pt x="124" y="256"/>
                    </a:cubicBezTo>
                    <a:cubicBezTo>
                      <a:pt x="155" y="256"/>
                      <a:pt x="187" y="244"/>
                      <a:pt x="214" y="217"/>
                    </a:cubicBezTo>
                    <a:cubicBezTo>
                      <a:pt x="298" y="145"/>
                      <a:pt x="250" y="2"/>
                      <a:pt x="131" y="2"/>
                    </a:cubicBezTo>
                    <a:cubicBezTo>
                      <a:pt x="125" y="1"/>
                      <a:pt x="119" y="1"/>
                      <a:pt x="11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0" name="Google Shape;9260;p35"/>
              <p:cNvSpPr/>
              <p:nvPr/>
            </p:nvSpPr>
            <p:spPr>
              <a:xfrm>
                <a:off x="1754675" y="1531525"/>
                <a:ext cx="7750" cy="6400"/>
              </a:xfrm>
              <a:custGeom>
                <a:rect b="b" l="l" r="r" t="t"/>
                <a:pathLst>
                  <a:path extrusionOk="0" h="256" w="310">
                    <a:moveTo>
                      <a:pt x="125" y="1"/>
                    </a:moveTo>
                    <a:cubicBezTo>
                      <a:pt x="60" y="1"/>
                      <a:pt x="0" y="57"/>
                      <a:pt x="0" y="133"/>
                    </a:cubicBezTo>
                    <a:cubicBezTo>
                      <a:pt x="0" y="205"/>
                      <a:pt x="65" y="256"/>
                      <a:pt x="133" y="256"/>
                    </a:cubicBezTo>
                    <a:cubicBezTo>
                      <a:pt x="166" y="256"/>
                      <a:pt x="199" y="244"/>
                      <a:pt x="227" y="217"/>
                    </a:cubicBezTo>
                    <a:cubicBezTo>
                      <a:pt x="310" y="145"/>
                      <a:pt x="250" y="2"/>
                      <a:pt x="143" y="2"/>
                    </a:cubicBezTo>
                    <a:cubicBezTo>
                      <a:pt x="137" y="1"/>
                      <a:pt x="131" y="1"/>
                      <a:pt x="12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1" name="Google Shape;9261;p35"/>
              <p:cNvSpPr/>
              <p:nvPr/>
            </p:nvSpPr>
            <p:spPr>
              <a:xfrm>
                <a:off x="1641050" y="1002925"/>
                <a:ext cx="7675" cy="6650"/>
              </a:xfrm>
              <a:custGeom>
                <a:rect b="b" l="l" r="r" t="t"/>
                <a:pathLst>
                  <a:path extrusionOk="0" h="266" w="307">
                    <a:moveTo>
                      <a:pt x="140" y="1"/>
                    </a:moveTo>
                    <a:cubicBezTo>
                      <a:pt x="69" y="1"/>
                      <a:pt x="9" y="60"/>
                      <a:pt x="9" y="132"/>
                    </a:cubicBezTo>
                    <a:cubicBezTo>
                      <a:pt x="1" y="212"/>
                      <a:pt x="64" y="266"/>
                      <a:pt x="132" y="266"/>
                    </a:cubicBezTo>
                    <a:cubicBezTo>
                      <a:pt x="164" y="266"/>
                      <a:pt x="197" y="254"/>
                      <a:pt x="223" y="227"/>
                    </a:cubicBezTo>
                    <a:cubicBezTo>
                      <a:pt x="307" y="144"/>
                      <a:pt x="259" y="1"/>
                      <a:pt x="14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2" name="Google Shape;9262;p35"/>
              <p:cNvSpPr/>
              <p:nvPr/>
            </p:nvSpPr>
            <p:spPr>
              <a:xfrm>
                <a:off x="1448075" y="2492100"/>
                <a:ext cx="7775" cy="6650"/>
              </a:xfrm>
              <a:custGeom>
                <a:rect b="b" l="l" r="r" t="t"/>
                <a:pathLst>
                  <a:path extrusionOk="0" h="266" w="311">
                    <a:moveTo>
                      <a:pt x="144" y="1"/>
                    </a:moveTo>
                    <a:cubicBezTo>
                      <a:pt x="72" y="1"/>
                      <a:pt x="13" y="60"/>
                      <a:pt x="1" y="132"/>
                    </a:cubicBezTo>
                    <a:cubicBezTo>
                      <a:pt x="1" y="212"/>
                      <a:pt x="67" y="266"/>
                      <a:pt x="135" y="266"/>
                    </a:cubicBezTo>
                    <a:cubicBezTo>
                      <a:pt x="167" y="266"/>
                      <a:pt x="200" y="254"/>
                      <a:pt x="227" y="227"/>
                    </a:cubicBezTo>
                    <a:cubicBezTo>
                      <a:pt x="310" y="155"/>
                      <a:pt x="263" y="13"/>
                      <a:pt x="14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3" name="Google Shape;9263;p35"/>
              <p:cNvSpPr/>
              <p:nvPr/>
            </p:nvSpPr>
            <p:spPr>
              <a:xfrm>
                <a:off x="1562550" y="2880800"/>
                <a:ext cx="9225" cy="6650"/>
              </a:xfrm>
              <a:custGeom>
                <a:rect b="b" l="l" r="r" t="t"/>
                <a:pathLst>
                  <a:path extrusionOk="0" h="266" w="369">
                    <a:moveTo>
                      <a:pt x="164" y="1"/>
                    </a:moveTo>
                    <a:cubicBezTo>
                      <a:pt x="1" y="1"/>
                      <a:pt x="1" y="265"/>
                      <a:pt x="164" y="265"/>
                    </a:cubicBezTo>
                    <a:cubicBezTo>
                      <a:pt x="171" y="265"/>
                      <a:pt x="177" y="265"/>
                      <a:pt x="184" y="264"/>
                    </a:cubicBezTo>
                    <a:cubicBezTo>
                      <a:pt x="191" y="265"/>
                      <a:pt x="198" y="265"/>
                      <a:pt x="205" y="265"/>
                    </a:cubicBezTo>
                    <a:cubicBezTo>
                      <a:pt x="368" y="265"/>
                      <a:pt x="368" y="1"/>
                      <a:pt x="205" y="1"/>
                    </a:cubicBezTo>
                    <a:cubicBezTo>
                      <a:pt x="198" y="1"/>
                      <a:pt x="191" y="1"/>
                      <a:pt x="184" y="2"/>
                    </a:cubicBezTo>
                    <a:cubicBezTo>
                      <a:pt x="177" y="1"/>
                      <a:pt x="171" y="1"/>
                      <a:pt x="16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4" name="Google Shape;9264;p35"/>
              <p:cNvSpPr/>
              <p:nvPr/>
            </p:nvSpPr>
            <p:spPr>
              <a:xfrm>
                <a:off x="2004500" y="2263775"/>
                <a:ext cx="9350" cy="6600"/>
              </a:xfrm>
              <a:custGeom>
                <a:rect b="b" l="l" r="r" t="t"/>
                <a:pathLst>
                  <a:path extrusionOk="0" h="264" w="374">
                    <a:moveTo>
                      <a:pt x="166" y="0"/>
                    </a:moveTo>
                    <a:cubicBezTo>
                      <a:pt x="0" y="0"/>
                      <a:pt x="4" y="264"/>
                      <a:pt x="176" y="264"/>
                    </a:cubicBezTo>
                    <a:cubicBezTo>
                      <a:pt x="180" y="264"/>
                      <a:pt x="183" y="264"/>
                      <a:pt x="187" y="263"/>
                    </a:cubicBezTo>
                    <a:cubicBezTo>
                      <a:pt x="191" y="264"/>
                      <a:pt x="195" y="264"/>
                      <a:pt x="198" y="264"/>
                    </a:cubicBezTo>
                    <a:cubicBezTo>
                      <a:pt x="371" y="264"/>
                      <a:pt x="374" y="0"/>
                      <a:pt x="208" y="0"/>
                    </a:cubicBezTo>
                    <a:cubicBezTo>
                      <a:pt x="202" y="0"/>
                      <a:pt x="195" y="1"/>
                      <a:pt x="187" y="2"/>
                    </a:cubicBezTo>
                    <a:cubicBezTo>
                      <a:pt x="180" y="1"/>
                      <a:pt x="173" y="0"/>
                      <a:pt x="16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5" name="Google Shape;9265;p35"/>
              <p:cNvSpPr/>
              <p:nvPr/>
            </p:nvSpPr>
            <p:spPr>
              <a:xfrm>
                <a:off x="1084350" y="2031025"/>
                <a:ext cx="7475" cy="6600"/>
              </a:xfrm>
              <a:custGeom>
                <a:rect b="b" l="l" r="r" t="t"/>
                <a:pathLst>
                  <a:path extrusionOk="0" h="264" w="299">
                    <a:moveTo>
                      <a:pt x="131" y="1"/>
                    </a:moveTo>
                    <a:cubicBezTo>
                      <a:pt x="60" y="1"/>
                      <a:pt x="0" y="60"/>
                      <a:pt x="0" y="132"/>
                    </a:cubicBezTo>
                    <a:cubicBezTo>
                      <a:pt x="0" y="206"/>
                      <a:pt x="64" y="264"/>
                      <a:pt x="130" y="264"/>
                    </a:cubicBezTo>
                    <a:cubicBezTo>
                      <a:pt x="160" y="264"/>
                      <a:pt x="189" y="253"/>
                      <a:pt x="215" y="227"/>
                    </a:cubicBezTo>
                    <a:cubicBezTo>
                      <a:pt x="298" y="144"/>
                      <a:pt x="251" y="1"/>
                      <a:pt x="13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6" name="Google Shape;9266;p35"/>
              <p:cNvSpPr/>
              <p:nvPr/>
            </p:nvSpPr>
            <p:spPr>
              <a:xfrm>
                <a:off x="1136450" y="2258750"/>
                <a:ext cx="7450" cy="6450"/>
              </a:xfrm>
              <a:custGeom>
                <a:rect b="b" l="l" r="r" t="t"/>
                <a:pathLst>
                  <a:path extrusionOk="0" h="258" w="298">
                    <a:moveTo>
                      <a:pt x="131" y="0"/>
                    </a:moveTo>
                    <a:cubicBezTo>
                      <a:pt x="60" y="0"/>
                      <a:pt x="0" y="48"/>
                      <a:pt x="0" y="131"/>
                    </a:cubicBezTo>
                    <a:cubicBezTo>
                      <a:pt x="0" y="206"/>
                      <a:pt x="64" y="258"/>
                      <a:pt x="131" y="258"/>
                    </a:cubicBezTo>
                    <a:cubicBezTo>
                      <a:pt x="160" y="258"/>
                      <a:pt x="189" y="248"/>
                      <a:pt x="214" y="226"/>
                    </a:cubicBezTo>
                    <a:cubicBezTo>
                      <a:pt x="298" y="143"/>
                      <a:pt x="250" y="0"/>
                      <a:pt x="13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7" name="Google Shape;9267;p35"/>
              <p:cNvSpPr/>
              <p:nvPr/>
            </p:nvSpPr>
            <p:spPr>
              <a:xfrm>
                <a:off x="2517275" y="1742000"/>
                <a:ext cx="7750" cy="6475"/>
              </a:xfrm>
              <a:custGeom>
                <a:rect b="b" l="l" r="r" t="t"/>
                <a:pathLst>
                  <a:path extrusionOk="0" h="259" w="310">
                    <a:moveTo>
                      <a:pt x="143" y="1"/>
                    </a:moveTo>
                    <a:cubicBezTo>
                      <a:pt x="60" y="1"/>
                      <a:pt x="0" y="60"/>
                      <a:pt x="0" y="132"/>
                    </a:cubicBezTo>
                    <a:cubicBezTo>
                      <a:pt x="0" y="207"/>
                      <a:pt x="70" y="258"/>
                      <a:pt x="140" y="258"/>
                    </a:cubicBezTo>
                    <a:cubicBezTo>
                      <a:pt x="171" y="258"/>
                      <a:pt x="201" y="249"/>
                      <a:pt x="226" y="227"/>
                    </a:cubicBezTo>
                    <a:cubicBezTo>
                      <a:pt x="310" y="144"/>
                      <a:pt x="250" y="1"/>
                      <a:pt x="1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8" name="Google Shape;9268;p35"/>
              <p:cNvSpPr/>
              <p:nvPr/>
            </p:nvSpPr>
            <p:spPr>
              <a:xfrm>
                <a:off x="2397900" y="1508950"/>
                <a:ext cx="6875" cy="6575"/>
              </a:xfrm>
              <a:custGeom>
                <a:rect b="b" l="l" r="r" t="t"/>
                <a:pathLst>
                  <a:path extrusionOk="0" h="263" w="275">
                    <a:moveTo>
                      <a:pt x="144" y="0"/>
                    </a:moveTo>
                    <a:cubicBezTo>
                      <a:pt x="60" y="0"/>
                      <a:pt x="1" y="60"/>
                      <a:pt x="1" y="131"/>
                    </a:cubicBezTo>
                    <a:cubicBezTo>
                      <a:pt x="1" y="203"/>
                      <a:pt x="60" y="262"/>
                      <a:pt x="144" y="262"/>
                    </a:cubicBezTo>
                    <a:cubicBezTo>
                      <a:pt x="215" y="262"/>
                      <a:pt x="275" y="203"/>
                      <a:pt x="275" y="131"/>
                    </a:cubicBezTo>
                    <a:cubicBezTo>
                      <a:pt x="275" y="60"/>
                      <a:pt x="215" y="0"/>
                      <a:pt x="14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9" name="Google Shape;9269;p35"/>
              <p:cNvSpPr/>
              <p:nvPr/>
            </p:nvSpPr>
            <p:spPr>
              <a:xfrm>
                <a:off x="2788725" y="1418150"/>
                <a:ext cx="7475" cy="6675"/>
              </a:xfrm>
              <a:custGeom>
                <a:rect b="b" l="l" r="r" t="t"/>
                <a:pathLst>
                  <a:path extrusionOk="0" h="267" w="299">
                    <a:moveTo>
                      <a:pt x="132" y="1"/>
                    </a:moveTo>
                    <a:cubicBezTo>
                      <a:pt x="60" y="1"/>
                      <a:pt x="1" y="60"/>
                      <a:pt x="1" y="132"/>
                    </a:cubicBezTo>
                    <a:cubicBezTo>
                      <a:pt x="1" y="213"/>
                      <a:pt x="61" y="266"/>
                      <a:pt x="126" y="266"/>
                    </a:cubicBezTo>
                    <a:cubicBezTo>
                      <a:pt x="156" y="266"/>
                      <a:pt x="188" y="254"/>
                      <a:pt x="215" y="227"/>
                    </a:cubicBezTo>
                    <a:cubicBezTo>
                      <a:pt x="298" y="156"/>
                      <a:pt x="251" y="13"/>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0" name="Google Shape;9270;p35"/>
              <p:cNvSpPr/>
              <p:nvPr/>
            </p:nvSpPr>
            <p:spPr>
              <a:xfrm>
                <a:off x="2573225" y="1144925"/>
                <a:ext cx="7775" cy="6450"/>
              </a:xfrm>
              <a:custGeom>
                <a:rect b="b" l="l" r="r" t="t"/>
                <a:pathLst>
                  <a:path extrusionOk="0" h="258" w="311">
                    <a:moveTo>
                      <a:pt x="132" y="0"/>
                    </a:moveTo>
                    <a:cubicBezTo>
                      <a:pt x="60" y="0"/>
                      <a:pt x="1" y="48"/>
                      <a:pt x="1" y="131"/>
                    </a:cubicBezTo>
                    <a:cubicBezTo>
                      <a:pt x="1" y="206"/>
                      <a:pt x="64" y="257"/>
                      <a:pt x="131" y="257"/>
                    </a:cubicBezTo>
                    <a:cubicBezTo>
                      <a:pt x="160" y="257"/>
                      <a:pt x="190" y="248"/>
                      <a:pt x="215" y="226"/>
                    </a:cubicBezTo>
                    <a:cubicBezTo>
                      <a:pt x="310" y="143"/>
                      <a:pt x="251" y="0"/>
                      <a:pt x="13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1" name="Google Shape;9271;p35"/>
              <p:cNvSpPr/>
              <p:nvPr/>
            </p:nvSpPr>
            <p:spPr>
              <a:xfrm>
                <a:off x="3230150" y="1622050"/>
                <a:ext cx="7475" cy="6650"/>
              </a:xfrm>
              <a:custGeom>
                <a:rect b="b" l="l" r="r" t="t"/>
                <a:pathLst>
                  <a:path extrusionOk="0" h="266" w="299">
                    <a:moveTo>
                      <a:pt x="132" y="1"/>
                    </a:moveTo>
                    <a:cubicBezTo>
                      <a:pt x="60" y="1"/>
                      <a:pt x="1" y="60"/>
                      <a:pt x="1" y="132"/>
                    </a:cubicBezTo>
                    <a:cubicBezTo>
                      <a:pt x="1" y="212"/>
                      <a:pt x="61" y="266"/>
                      <a:pt x="126" y="266"/>
                    </a:cubicBezTo>
                    <a:cubicBezTo>
                      <a:pt x="156" y="266"/>
                      <a:pt x="188" y="254"/>
                      <a:pt x="215" y="227"/>
                    </a:cubicBezTo>
                    <a:cubicBezTo>
                      <a:pt x="298" y="144"/>
                      <a:pt x="251" y="13"/>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2" name="Google Shape;9272;p35"/>
              <p:cNvSpPr/>
              <p:nvPr/>
            </p:nvSpPr>
            <p:spPr>
              <a:xfrm>
                <a:off x="3298900" y="1128550"/>
                <a:ext cx="7475" cy="6500"/>
              </a:xfrm>
              <a:custGeom>
                <a:rect b="b" l="l" r="r" t="t"/>
                <a:pathLst>
                  <a:path extrusionOk="0" h="260" w="299">
                    <a:moveTo>
                      <a:pt x="144" y="0"/>
                    </a:moveTo>
                    <a:cubicBezTo>
                      <a:pt x="61" y="0"/>
                      <a:pt x="1" y="60"/>
                      <a:pt x="1" y="131"/>
                    </a:cubicBezTo>
                    <a:cubicBezTo>
                      <a:pt x="1" y="212"/>
                      <a:pt x="67" y="260"/>
                      <a:pt x="132" y="260"/>
                    </a:cubicBezTo>
                    <a:cubicBezTo>
                      <a:pt x="162" y="260"/>
                      <a:pt x="192" y="249"/>
                      <a:pt x="215" y="226"/>
                    </a:cubicBezTo>
                    <a:cubicBezTo>
                      <a:pt x="299" y="143"/>
                      <a:pt x="251" y="12"/>
                      <a:pt x="14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3" name="Google Shape;9273;p35"/>
              <p:cNvSpPr/>
              <p:nvPr/>
            </p:nvSpPr>
            <p:spPr>
              <a:xfrm>
                <a:off x="3527800" y="2197100"/>
                <a:ext cx="7775" cy="6375"/>
              </a:xfrm>
              <a:custGeom>
                <a:rect b="b" l="l" r="r" t="t"/>
                <a:pathLst>
                  <a:path extrusionOk="0" h="255" w="311">
                    <a:moveTo>
                      <a:pt x="125" y="0"/>
                    </a:moveTo>
                    <a:cubicBezTo>
                      <a:pt x="61" y="0"/>
                      <a:pt x="1" y="55"/>
                      <a:pt x="1" y="121"/>
                    </a:cubicBezTo>
                    <a:cubicBezTo>
                      <a:pt x="1" y="201"/>
                      <a:pt x="67" y="255"/>
                      <a:pt x="135" y="255"/>
                    </a:cubicBezTo>
                    <a:cubicBezTo>
                      <a:pt x="167" y="255"/>
                      <a:pt x="200" y="243"/>
                      <a:pt x="227" y="216"/>
                    </a:cubicBezTo>
                    <a:cubicBezTo>
                      <a:pt x="310" y="144"/>
                      <a:pt x="251" y="2"/>
                      <a:pt x="144" y="2"/>
                    </a:cubicBezTo>
                    <a:cubicBezTo>
                      <a:pt x="138" y="1"/>
                      <a:pt x="131" y="0"/>
                      <a:pt x="12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4" name="Google Shape;9274;p35"/>
              <p:cNvSpPr/>
              <p:nvPr/>
            </p:nvSpPr>
            <p:spPr>
              <a:xfrm>
                <a:off x="3902050" y="2461450"/>
                <a:ext cx="7675" cy="6650"/>
              </a:xfrm>
              <a:custGeom>
                <a:rect b="b" l="l" r="r" t="t"/>
                <a:pathLst>
                  <a:path extrusionOk="0" h="266" w="307">
                    <a:moveTo>
                      <a:pt x="140" y="0"/>
                    </a:moveTo>
                    <a:cubicBezTo>
                      <a:pt x="68" y="0"/>
                      <a:pt x="9" y="60"/>
                      <a:pt x="9" y="131"/>
                    </a:cubicBezTo>
                    <a:cubicBezTo>
                      <a:pt x="1" y="212"/>
                      <a:pt x="64" y="265"/>
                      <a:pt x="131" y="265"/>
                    </a:cubicBezTo>
                    <a:cubicBezTo>
                      <a:pt x="163" y="265"/>
                      <a:pt x="196" y="253"/>
                      <a:pt x="223" y="226"/>
                    </a:cubicBezTo>
                    <a:cubicBezTo>
                      <a:pt x="307" y="143"/>
                      <a:pt x="259" y="0"/>
                      <a:pt x="14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5" name="Google Shape;9275;p35"/>
              <p:cNvSpPr/>
              <p:nvPr/>
            </p:nvSpPr>
            <p:spPr>
              <a:xfrm>
                <a:off x="3531375" y="2052175"/>
                <a:ext cx="7475" cy="6650"/>
              </a:xfrm>
              <a:custGeom>
                <a:rect b="b" l="l" r="r" t="t"/>
                <a:pathLst>
                  <a:path extrusionOk="0" h="266" w="299">
                    <a:moveTo>
                      <a:pt x="132" y="0"/>
                    </a:moveTo>
                    <a:cubicBezTo>
                      <a:pt x="60" y="0"/>
                      <a:pt x="1" y="60"/>
                      <a:pt x="1" y="131"/>
                    </a:cubicBezTo>
                    <a:cubicBezTo>
                      <a:pt x="1" y="212"/>
                      <a:pt x="61" y="265"/>
                      <a:pt x="126" y="265"/>
                    </a:cubicBezTo>
                    <a:cubicBezTo>
                      <a:pt x="156" y="265"/>
                      <a:pt x="188" y="253"/>
                      <a:pt x="215" y="226"/>
                    </a:cubicBezTo>
                    <a:cubicBezTo>
                      <a:pt x="298" y="143"/>
                      <a:pt x="251" y="0"/>
                      <a:pt x="13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6" name="Google Shape;9276;p35"/>
              <p:cNvSpPr/>
              <p:nvPr/>
            </p:nvSpPr>
            <p:spPr>
              <a:xfrm>
                <a:off x="1701100" y="2387900"/>
                <a:ext cx="14900" cy="12800"/>
              </a:xfrm>
              <a:custGeom>
                <a:rect b="b" l="l" r="r" t="t"/>
                <a:pathLst>
                  <a:path extrusionOk="0" h="512" w="596">
                    <a:moveTo>
                      <a:pt x="253" y="1"/>
                    </a:moveTo>
                    <a:cubicBezTo>
                      <a:pt x="109" y="1"/>
                      <a:pt x="0" y="115"/>
                      <a:pt x="0" y="251"/>
                    </a:cubicBezTo>
                    <a:cubicBezTo>
                      <a:pt x="0" y="407"/>
                      <a:pt x="130" y="512"/>
                      <a:pt x="261" y="512"/>
                    </a:cubicBezTo>
                    <a:cubicBezTo>
                      <a:pt x="321" y="512"/>
                      <a:pt x="381" y="490"/>
                      <a:pt x="429" y="442"/>
                    </a:cubicBezTo>
                    <a:cubicBezTo>
                      <a:pt x="596" y="275"/>
                      <a:pt x="488" y="1"/>
                      <a:pt x="274" y="1"/>
                    </a:cubicBezTo>
                    <a:cubicBezTo>
                      <a:pt x="267" y="1"/>
                      <a:pt x="260" y="1"/>
                      <a:pt x="25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7" name="Google Shape;9277;p35"/>
              <p:cNvSpPr/>
              <p:nvPr/>
            </p:nvSpPr>
            <p:spPr>
              <a:xfrm>
                <a:off x="864375" y="3061525"/>
                <a:ext cx="14925" cy="12800"/>
              </a:xfrm>
              <a:custGeom>
                <a:rect b="b" l="l" r="r" t="t"/>
                <a:pathLst>
                  <a:path extrusionOk="0" h="512" w="597">
                    <a:moveTo>
                      <a:pt x="275" y="0"/>
                    </a:moveTo>
                    <a:cubicBezTo>
                      <a:pt x="132" y="0"/>
                      <a:pt x="13" y="107"/>
                      <a:pt x="1" y="262"/>
                    </a:cubicBezTo>
                    <a:cubicBezTo>
                      <a:pt x="1" y="409"/>
                      <a:pt x="129" y="511"/>
                      <a:pt x="260" y="511"/>
                    </a:cubicBezTo>
                    <a:cubicBezTo>
                      <a:pt x="320" y="511"/>
                      <a:pt x="381" y="490"/>
                      <a:pt x="429" y="441"/>
                    </a:cubicBezTo>
                    <a:cubicBezTo>
                      <a:pt x="596" y="286"/>
                      <a:pt x="489" y="12"/>
                      <a:pt x="27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8" name="Google Shape;9278;p35"/>
              <p:cNvSpPr/>
              <p:nvPr/>
            </p:nvSpPr>
            <p:spPr>
              <a:xfrm>
                <a:off x="1461175" y="1886075"/>
                <a:ext cx="14925" cy="12850"/>
              </a:xfrm>
              <a:custGeom>
                <a:rect b="b" l="l" r="r" t="t"/>
                <a:pathLst>
                  <a:path extrusionOk="0" h="514" w="597">
                    <a:moveTo>
                      <a:pt x="263" y="1"/>
                    </a:moveTo>
                    <a:cubicBezTo>
                      <a:pt x="120" y="1"/>
                      <a:pt x="1" y="120"/>
                      <a:pt x="1" y="262"/>
                    </a:cubicBezTo>
                    <a:cubicBezTo>
                      <a:pt x="1" y="415"/>
                      <a:pt x="120" y="514"/>
                      <a:pt x="249" y="514"/>
                    </a:cubicBezTo>
                    <a:cubicBezTo>
                      <a:pt x="311" y="514"/>
                      <a:pt x="375" y="491"/>
                      <a:pt x="429" y="441"/>
                    </a:cubicBezTo>
                    <a:cubicBezTo>
                      <a:pt x="596" y="286"/>
                      <a:pt x="489" y="12"/>
                      <a:pt x="26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9" name="Google Shape;9279;p35"/>
              <p:cNvSpPr/>
              <p:nvPr/>
            </p:nvSpPr>
            <p:spPr>
              <a:xfrm>
                <a:off x="1077500" y="1742000"/>
                <a:ext cx="14900" cy="12800"/>
              </a:xfrm>
              <a:custGeom>
                <a:rect b="b" l="l" r="r" t="t"/>
                <a:pathLst>
                  <a:path extrusionOk="0" h="512" w="596">
                    <a:moveTo>
                      <a:pt x="274" y="1"/>
                    </a:moveTo>
                    <a:cubicBezTo>
                      <a:pt x="120" y="1"/>
                      <a:pt x="1" y="108"/>
                      <a:pt x="1" y="263"/>
                    </a:cubicBezTo>
                    <a:cubicBezTo>
                      <a:pt x="1" y="410"/>
                      <a:pt x="129" y="512"/>
                      <a:pt x="260" y="512"/>
                    </a:cubicBezTo>
                    <a:cubicBezTo>
                      <a:pt x="320" y="512"/>
                      <a:pt x="381" y="490"/>
                      <a:pt x="429" y="441"/>
                    </a:cubicBezTo>
                    <a:cubicBezTo>
                      <a:pt x="596" y="287"/>
                      <a:pt x="489" y="13"/>
                      <a:pt x="27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0" name="Google Shape;9280;p35"/>
              <p:cNvSpPr/>
              <p:nvPr/>
            </p:nvSpPr>
            <p:spPr>
              <a:xfrm>
                <a:off x="1835050" y="1697075"/>
                <a:ext cx="14900" cy="12775"/>
              </a:xfrm>
              <a:custGeom>
                <a:rect b="b" l="l" r="r" t="t"/>
                <a:pathLst>
                  <a:path extrusionOk="0" h="511" w="596">
                    <a:moveTo>
                      <a:pt x="274" y="0"/>
                    </a:moveTo>
                    <a:cubicBezTo>
                      <a:pt x="119" y="0"/>
                      <a:pt x="0" y="107"/>
                      <a:pt x="0" y="250"/>
                    </a:cubicBezTo>
                    <a:cubicBezTo>
                      <a:pt x="0" y="406"/>
                      <a:pt x="130" y="511"/>
                      <a:pt x="261" y="511"/>
                    </a:cubicBezTo>
                    <a:cubicBezTo>
                      <a:pt x="320" y="511"/>
                      <a:pt x="380" y="489"/>
                      <a:pt x="429" y="441"/>
                    </a:cubicBezTo>
                    <a:cubicBezTo>
                      <a:pt x="595" y="286"/>
                      <a:pt x="488" y="12"/>
                      <a:pt x="27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1" name="Google Shape;9281;p35"/>
              <p:cNvSpPr/>
              <p:nvPr/>
            </p:nvSpPr>
            <p:spPr>
              <a:xfrm>
                <a:off x="2043100" y="1415175"/>
                <a:ext cx="14900" cy="12800"/>
              </a:xfrm>
              <a:custGeom>
                <a:rect b="b" l="l" r="r" t="t"/>
                <a:pathLst>
                  <a:path extrusionOk="0" h="512" w="596">
                    <a:moveTo>
                      <a:pt x="262" y="1"/>
                    </a:moveTo>
                    <a:cubicBezTo>
                      <a:pt x="120" y="1"/>
                      <a:pt x="1" y="108"/>
                      <a:pt x="1" y="251"/>
                    </a:cubicBezTo>
                    <a:cubicBezTo>
                      <a:pt x="1" y="406"/>
                      <a:pt x="124" y="511"/>
                      <a:pt x="256" y="511"/>
                    </a:cubicBezTo>
                    <a:cubicBezTo>
                      <a:pt x="316" y="511"/>
                      <a:pt x="377" y="490"/>
                      <a:pt x="429" y="441"/>
                    </a:cubicBezTo>
                    <a:cubicBezTo>
                      <a:pt x="596" y="287"/>
                      <a:pt x="489" y="13"/>
                      <a:pt x="26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2" name="Google Shape;9282;p35"/>
              <p:cNvSpPr/>
              <p:nvPr/>
            </p:nvSpPr>
            <p:spPr>
              <a:xfrm>
                <a:off x="1567450" y="1319325"/>
                <a:ext cx="14900" cy="12700"/>
              </a:xfrm>
              <a:custGeom>
                <a:rect b="b" l="l" r="r" t="t"/>
                <a:pathLst>
                  <a:path extrusionOk="0" h="508" w="596">
                    <a:moveTo>
                      <a:pt x="243" y="0"/>
                    </a:moveTo>
                    <a:cubicBezTo>
                      <a:pt x="109" y="0"/>
                      <a:pt x="0" y="115"/>
                      <a:pt x="0" y="251"/>
                    </a:cubicBezTo>
                    <a:cubicBezTo>
                      <a:pt x="0" y="404"/>
                      <a:pt x="120" y="508"/>
                      <a:pt x="249" y="508"/>
                    </a:cubicBezTo>
                    <a:cubicBezTo>
                      <a:pt x="311" y="508"/>
                      <a:pt x="375" y="484"/>
                      <a:pt x="429" y="430"/>
                    </a:cubicBezTo>
                    <a:cubicBezTo>
                      <a:pt x="596" y="275"/>
                      <a:pt x="488" y="1"/>
                      <a:pt x="262" y="1"/>
                    </a:cubicBezTo>
                    <a:cubicBezTo>
                      <a:pt x="256" y="1"/>
                      <a:pt x="249" y="0"/>
                      <a:pt x="24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3" name="Google Shape;9283;p35"/>
              <p:cNvSpPr/>
              <p:nvPr/>
            </p:nvSpPr>
            <p:spPr>
              <a:xfrm>
                <a:off x="2514000" y="1936950"/>
                <a:ext cx="14900" cy="12575"/>
              </a:xfrm>
              <a:custGeom>
                <a:rect b="b" l="l" r="r" t="t"/>
                <a:pathLst>
                  <a:path extrusionOk="0" h="503" w="596">
                    <a:moveTo>
                      <a:pt x="253" y="1"/>
                    </a:moveTo>
                    <a:cubicBezTo>
                      <a:pt x="108" y="1"/>
                      <a:pt x="0" y="115"/>
                      <a:pt x="0" y="252"/>
                    </a:cubicBezTo>
                    <a:cubicBezTo>
                      <a:pt x="0" y="404"/>
                      <a:pt x="120" y="503"/>
                      <a:pt x="249" y="503"/>
                    </a:cubicBezTo>
                    <a:cubicBezTo>
                      <a:pt x="311" y="503"/>
                      <a:pt x="375" y="480"/>
                      <a:pt x="429" y="430"/>
                    </a:cubicBezTo>
                    <a:cubicBezTo>
                      <a:pt x="596" y="275"/>
                      <a:pt x="488" y="2"/>
                      <a:pt x="274" y="2"/>
                    </a:cubicBezTo>
                    <a:cubicBezTo>
                      <a:pt x="267" y="1"/>
                      <a:pt x="260" y="1"/>
                      <a:pt x="25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4" name="Google Shape;9284;p35"/>
              <p:cNvSpPr/>
              <p:nvPr/>
            </p:nvSpPr>
            <p:spPr>
              <a:xfrm>
                <a:off x="3094125" y="1260400"/>
                <a:ext cx="14900" cy="12850"/>
              </a:xfrm>
              <a:custGeom>
                <a:rect b="b" l="l" r="r" t="t"/>
                <a:pathLst>
                  <a:path extrusionOk="0" h="514" w="596">
                    <a:moveTo>
                      <a:pt x="274" y="1"/>
                    </a:moveTo>
                    <a:cubicBezTo>
                      <a:pt x="131" y="1"/>
                      <a:pt x="12" y="120"/>
                      <a:pt x="0" y="263"/>
                    </a:cubicBezTo>
                    <a:cubicBezTo>
                      <a:pt x="0" y="415"/>
                      <a:pt x="126" y="514"/>
                      <a:pt x="254" y="514"/>
                    </a:cubicBezTo>
                    <a:cubicBezTo>
                      <a:pt x="316" y="514"/>
                      <a:pt x="379" y="491"/>
                      <a:pt x="429" y="441"/>
                    </a:cubicBezTo>
                    <a:cubicBezTo>
                      <a:pt x="596" y="286"/>
                      <a:pt x="489" y="13"/>
                      <a:pt x="27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5" name="Google Shape;9285;p35"/>
              <p:cNvSpPr/>
              <p:nvPr/>
            </p:nvSpPr>
            <p:spPr>
              <a:xfrm>
                <a:off x="2049650" y="2034300"/>
                <a:ext cx="14900" cy="12800"/>
              </a:xfrm>
              <a:custGeom>
                <a:rect b="b" l="l" r="r" t="t"/>
                <a:pathLst>
                  <a:path extrusionOk="0" h="512" w="596">
                    <a:moveTo>
                      <a:pt x="274" y="1"/>
                    </a:moveTo>
                    <a:cubicBezTo>
                      <a:pt x="131" y="1"/>
                      <a:pt x="12" y="108"/>
                      <a:pt x="0" y="251"/>
                    </a:cubicBezTo>
                    <a:cubicBezTo>
                      <a:pt x="0" y="406"/>
                      <a:pt x="130" y="511"/>
                      <a:pt x="265" y="511"/>
                    </a:cubicBezTo>
                    <a:cubicBezTo>
                      <a:pt x="326" y="511"/>
                      <a:pt x="389" y="490"/>
                      <a:pt x="441" y="441"/>
                    </a:cubicBezTo>
                    <a:cubicBezTo>
                      <a:pt x="596" y="287"/>
                      <a:pt x="501" y="13"/>
                      <a:pt x="27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6" name="Google Shape;9286;p35"/>
              <p:cNvSpPr/>
              <p:nvPr/>
            </p:nvSpPr>
            <p:spPr>
              <a:xfrm>
                <a:off x="2491075" y="3399650"/>
                <a:ext cx="14900" cy="12800"/>
              </a:xfrm>
              <a:custGeom>
                <a:rect b="b" l="l" r="r" t="t"/>
                <a:pathLst>
                  <a:path extrusionOk="0" h="512" w="596">
                    <a:moveTo>
                      <a:pt x="274" y="1"/>
                    </a:moveTo>
                    <a:cubicBezTo>
                      <a:pt x="131" y="1"/>
                      <a:pt x="12" y="108"/>
                      <a:pt x="0" y="251"/>
                    </a:cubicBezTo>
                    <a:cubicBezTo>
                      <a:pt x="0" y="406"/>
                      <a:pt x="130" y="511"/>
                      <a:pt x="265" y="511"/>
                    </a:cubicBezTo>
                    <a:cubicBezTo>
                      <a:pt x="326" y="511"/>
                      <a:pt x="389" y="490"/>
                      <a:pt x="441" y="441"/>
                    </a:cubicBezTo>
                    <a:cubicBezTo>
                      <a:pt x="596" y="286"/>
                      <a:pt x="500" y="13"/>
                      <a:pt x="27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7" name="Google Shape;9287;p35"/>
              <p:cNvSpPr/>
              <p:nvPr/>
            </p:nvSpPr>
            <p:spPr>
              <a:xfrm>
                <a:off x="2840525" y="3715475"/>
                <a:ext cx="14900" cy="12800"/>
              </a:xfrm>
              <a:custGeom>
                <a:rect b="b" l="l" r="r" t="t"/>
                <a:pathLst>
                  <a:path extrusionOk="0" h="512" w="596">
                    <a:moveTo>
                      <a:pt x="262" y="0"/>
                    </a:moveTo>
                    <a:cubicBezTo>
                      <a:pt x="119" y="0"/>
                      <a:pt x="0" y="107"/>
                      <a:pt x="0" y="262"/>
                    </a:cubicBezTo>
                    <a:cubicBezTo>
                      <a:pt x="0" y="409"/>
                      <a:pt x="129" y="511"/>
                      <a:pt x="260" y="511"/>
                    </a:cubicBezTo>
                    <a:cubicBezTo>
                      <a:pt x="320" y="511"/>
                      <a:pt x="380" y="489"/>
                      <a:pt x="429" y="441"/>
                    </a:cubicBezTo>
                    <a:cubicBezTo>
                      <a:pt x="596" y="286"/>
                      <a:pt x="489" y="12"/>
                      <a:pt x="2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8" name="Google Shape;9288;p35"/>
              <p:cNvSpPr/>
              <p:nvPr/>
            </p:nvSpPr>
            <p:spPr>
              <a:xfrm>
                <a:off x="2212775" y="4039900"/>
                <a:ext cx="14900" cy="12800"/>
              </a:xfrm>
              <a:custGeom>
                <a:rect b="b" l="l" r="r" t="t"/>
                <a:pathLst>
                  <a:path extrusionOk="0" h="512" w="596">
                    <a:moveTo>
                      <a:pt x="262" y="1"/>
                    </a:moveTo>
                    <a:cubicBezTo>
                      <a:pt x="119" y="1"/>
                      <a:pt x="0" y="108"/>
                      <a:pt x="0" y="263"/>
                    </a:cubicBezTo>
                    <a:cubicBezTo>
                      <a:pt x="0" y="410"/>
                      <a:pt x="129" y="512"/>
                      <a:pt x="259" y="512"/>
                    </a:cubicBezTo>
                    <a:cubicBezTo>
                      <a:pt x="319" y="512"/>
                      <a:pt x="380" y="490"/>
                      <a:pt x="429" y="442"/>
                    </a:cubicBezTo>
                    <a:cubicBezTo>
                      <a:pt x="595" y="287"/>
                      <a:pt x="488" y="13"/>
                      <a:pt x="26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9" name="Google Shape;9289;p35"/>
              <p:cNvSpPr/>
              <p:nvPr/>
            </p:nvSpPr>
            <p:spPr>
              <a:xfrm>
                <a:off x="3233425" y="3608875"/>
                <a:ext cx="14900" cy="12600"/>
              </a:xfrm>
              <a:custGeom>
                <a:rect b="b" l="l" r="r" t="t"/>
                <a:pathLst>
                  <a:path extrusionOk="0" h="504" w="596">
                    <a:moveTo>
                      <a:pt x="255" y="1"/>
                    </a:moveTo>
                    <a:cubicBezTo>
                      <a:pt x="121" y="1"/>
                      <a:pt x="12" y="116"/>
                      <a:pt x="1" y="252"/>
                    </a:cubicBezTo>
                    <a:cubicBezTo>
                      <a:pt x="1" y="405"/>
                      <a:pt x="126" y="503"/>
                      <a:pt x="255" y="503"/>
                    </a:cubicBezTo>
                    <a:cubicBezTo>
                      <a:pt x="316" y="503"/>
                      <a:pt x="379" y="481"/>
                      <a:pt x="429" y="430"/>
                    </a:cubicBezTo>
                    <a:cubicBezTo>
                      <a:pt x="596" y="276"/>
                      <a:pt x="489" y="14"/>
                      <a:pt x="274" y="2"/>
                    </a:cubicBezTo>
                    <a:cubicBezTo>
                      <a:pt x="268" y="1"/>
                      <a:pt x="261" y="1"/>
                      <a:pt x="25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0" name="Google Shape;9290;p35"/>
              <p:cNvSpPr/>
              <p:nvPr/>
            </p:nvSpPr>
            <p:spPr>
              <a:xfrm>
                <a:off x="3660575" y="3771725"/>
                <a:ext cx="14900" cy="12775"/>
              </a:xfrm>
              <a:custGeom>
                <a:rect b="b" l="l" r="r" t="t"/>
                <a:pathLst>
                  <a:path extrusionOk="0" h="511" w="596">
                    <a:moveTo>
                      <a:pt x="262" y="0"/>
                    </a:moveTo>
                    <a:cubicBezTo>
                      <a:pt x="119" y="0"/>
                      <a:pt x="0" y="108"/>
                      <a:pt x="0" y="251"/>
                    </a:cubicBezTo>
                    <a:cubicBezTo>
                      <a:pt x="0" y="406"/>
                      <a:pt x="124" y="511"/>
                      <a:pt x="256" y="511"/>
                    </a:cubicBezTo>
                    <a:cubicBezTo>
                      <a:pt x="315" y="511"/>
                      <a:pt x="377" y="489"/>
                      <a:pt x="429" y="441"/>
                    </a:cubicBezTo>
                    <a:cubicBezTo>
                      <a:pt x="595" y="286"/>
                      <a:pt x="488" y="12"/>
                      <a:pt x="2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1" name="Google Shape;9291;p35"/>
              <p:cNvSpPr/>
              <p:nvPr/>
            </p:nvSpPr>
            <p:spPr>
              <a:xfrm>
                <a:off x="2879225" y="3022800"/>
                <a:ext cx="14900" cy="12800"/>
              </a:xfrm>
              <a:custGeom>
                <a:rect b="b" l="l" r="r" t="t"/>
                <a:pathLst>
                  <a:path extrusionOk="0" h="512" w="596">
                    <a:moveTo>
                      <a:pt x="253" y="1"/>
                    </a:moveTo>
                    <a:cubicBezTo>
                      <a:pt x="108" y="1"/>
                      <a:pt x="0" y="115"/>
                      <a:pt x="0" y="251"/>
                    </a:cubicBezTo>
                    <a:cubicBezTo>
                      <a:pt x="0" y="407"/>
                      <a:pt x="130" y="512"/>
                      <a:pt x="261" y="512"/>
                    </a:cubicBezTo>
                    <a:cubicBezTo>
                      <a:pt x="321" y="512"/>
                      <a:pt x="380" y="490"/>
                      <a:pt x="429" y="442"/>
                    </a:cubicBezTo>
                    <a:cubicBezTo>
                      <a:pt x="595" y="287"/>
                      <a:pt x="500" y="1"/>
                      <a:pt x="274" y="1"/>
                    </a:cubicBezTo>
                    <a:cubicBezTo>
                      <a:pt x="267" y="1"/>
                      <a:pt x="260" y="1"/>
                      <a:pt x="25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2" name="Google Shape;9292;p35"/>
              <p:cNvSpPr/>
              <p:nvPr/>
            </p:nvSpPr>
            <p:spPr>
              <a:xfrm>
                <a:off x="2879225" y="3450525"/>
                <a:ext cx="14900" cy="12825"/>
              </a:xfrm>
              <a:custGeom>
                <a:rect b="b" l="l" r="r" t="t"/>
                <a:pathLst>
                  <a:path extrusionOk="0" h="513" w="596">
                    <a:moveTo>
                      <a:pt x="253" y="1"/>
                    </a:moveTo>
                    <a:cubicBezTo>
                      <a:pt x="108" y="1"/>
                      <a:pt x="0" y="115"/>
                      <a:pt x="0" y="252"/>
                    </a:cubicBezTo>
                    <a:cubicBezTo>
                      <a:pt x="0" y="407"/>
                      <a:pt x="130" y="512"/>
                      <a:pt x="261" y="512"/>
                    </a:cubicBezTo>
                    <a:cubicBezTo>
                      <a:pt x="321" y="512"/>
                      <a:pt x="380" y="491"/>
                      <a:pt x="429" y="442"/>
                    </a:cubicBezTo>
                    <a:cubicBezTo>
                      <a:pt x="595" y="287"/>
                      <a:pt x="488" y="14"/>
                      <a:pt x="274" y="2"/>
                    </a:cubicBezTo>
                    <a:cubicBezTo>
                      <a:pt x="267" y="1"/>
                      <a:pt x="260" y="1"/>
                      <a:pt x="25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3" name="Google Shape;9293;p35"/>
              <p:cNvSpPr/>
              <p:nvPr/>
            </p:nvSpPr>
            <p:spPr>
              <a:xfrm>
                <a:off x="3305175" y="3364825"/>
                <a:ext cx="14900" cy="12850"/>
              </a:xfrm>
              <a:custGeom>
                <a:rect b="b" l="l" r="r" t="t"/>
                <a:pathLst>
                  <a:path extrusionOk="0" h="514" w="596">
                    <a:moveTo>
                      <a:pt x="274" y="1"/>
                    </a:moveTo>
                    <a:cubicBezTo>
                      <a:pt x="119" y="1"/>
                      <a:pt x="0" y="120"/>
                      <a:pt x="0" y="263"/>
                    </a:cubicBezTo>
                    <a:cubicBezTo>
                      <a:pt x="0" y="416"/>
                      <a:pt x="125" y="514"/>
                      <a:pt x="258" y="514"/>
                    </a:cubicBezTo>
                    <a:cubicBezTo>
                      <a:pt x="321" y="514"/>
                      <a:pt x="387" y="491"/>
                      <a:pt x="441" y="441"/>
                    </a:cubicBezTo>
                    <a:cubicBezTo>
                      <a:pt x="595" y="286"/>
                      <a:pt x="488" y="13"/>
                      <a:pt x="27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4" name="Google Shape;9294;p35"/>
              <p:cNvSpPr/>
              <p:nvPr/>
            </p:nvSpPr>
            <p:spPr>
              <a:xfrm>
                <a:off x="4574375" y="2764450"/>
                <a:ext cx="14900" cy="12800"/>
              </a:xfrm>
              <a:custGeom>
                <a:rect b="b" l="l" r="r" t="t"/>
                <a:pathLst>
                  <a:path extrusionOk="0" h="512" w="596">
                    <a:moveTo>
                      <a:pt x="262" y="1"/>
                    </a:moveTo>
                    <a:cubicBezTo>
                      <a:pt x="119" y="1"/>
                      <a:pt x="0" y="120"/>
                      <a:pt x="0" y="263"/>
                    </a:cubicBezTo>
                    <a:cubicBezTo>
                      <a:pt x="0" y="410"/>
                      <a:pt x="129" y="512"/>
                      <a:pt x="259" y="512"/>
                    </a:cubicBezTo>
                    <a:cubicBezTo>
                      <a:pt x="320" y="512"/>
                      <a:pt x="380" y="490"/>
                      <a:pt x="429" y="441"/>
                    </a:cubicBezTo>
                    <a:cubicBezTo>
                      <a:pt x="596" y="287"/>
                      <a:pt x="488" y="13"/>
                      <a:pt x="26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5" name="Google Shape;9295;p35"/>
              <p:cNvSpPr/>
              <p:nvPr/>
            </p:nvSpPr>
            <p:spPr>
              <a:xfrm>
                <a:off x="3424225" y="2839175"/>
                <a:ext cx="13425" cy="12825"/>
              </a:xfrm>
              <a:custGeom>
                <a:rect b="b" l="l" r="r" t="t"/>
                <a:pathLst>
                  <a:path extrusionOk="0" h="513" w="537">
                    <a:moveTo>
                      <a:pt x="262" y="0"/>
                    </a:moveTo>
                    <a:cubicBezTo>
                      <a:pt x="120" y="0"/>
                      <a:pt x="1" y="107"/>
                      <a:pt x="1" y="250"/>
                    </a:cubicBezTo>
                    <a:cubicBezTo>
                      <a:pt x="1" y="393"/>
                      <a:pt x="120" y="512"/>
                      <a:pt x="262" y="512"/>
                    </a:cubicBezTo>
                    <a:cubicBezTo>
                      <a:pt x="417" y="512"/>
                      <a:pt x="536" y="393"/>
                      <a:pt x="536" y="250"/>
                    </a:cubicBezTo>
                    <a:cubicBezTo>
                      <a:pt x="536" y="107"/>
                      <a:pt x="417" y="0"/>
                      <a:pt x="2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6" name="Google Shape;9296;p35"/>
              <p:cNvSpPr/>
              <p:nvPr/>
            </p:nvSpPr>
            <p:spPr>
              <a:xfrm>
                <a:off x="3175975" y="2653725"/>
                <a:ext cx="13425" cy="12525"/>
              </a:xfrm>
              <a:custGeom>
                <a:rect b="b" l="l" r="r" t="t"/>
                <a:pathLst>
                  <a:path extrusionOk="0" h="501" w="537">
                    <a:moveTo>
                      <a:pt x="263" y="1"/>
                    </a:moveTo>
                    <a:cubicBezTo>
                      <a:pt x="120" y="1"/>
                      <a:pt x="1" y="108"/>
                      <a:pt x="1" y="251"/>
                    </a:cubicBezTo>
                    <a:cubicBezTo>
                      <a:pt x="1" y="394"/>
                      <a:pt x="120" y="501"/>
                      <a:pt x="263" y="501"/>
                    </a:cubicBezTo>
                    <a:cubicBezTo>
                      <a:pt x="417" y="501"/>
                      <a:pt x="536" y="394"/>
                      <a:pt x="536" y="251"/>
                    </a:cubicBezTo>
                    <a:cubicBezTo>
                      <a:pt x="536" y="108"/>
                      <a:pt x="417" y="1"/>
                      <a:pt x="26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7" name="Google Shape;9297;p35"/>
              <p:cNvSpPr/>
              <p:nvPr/>
            </p:nvSpPr>
            <p:spPr>
              <a:xfrm>
                <a:off x="4679450" y="2461750"/>
                <a:ext cx="13400" cy="12825"/>
              </a:xfrm>
              <a:custGeom>
                <a:rect b="b" l="l" r="r" t="t"/>
                <a:pathLst>
                  <a:path extrusionOk="0" h="513" w="536">
                    <a:moveTo>
                      <a:pt x="262" y="0"/>
                    </a:moveTo>
                    <a:cubicBezTo>
                      <a:pt x="119" y="0"/>
                      <a:pt x="0" y="119"/>
                      <a:pt x="0" y="250"/>
                    </a:cubicBezTo>
                    <a:cubicBezTo>
                      <a:pt x="0" y="393"/>
                      <a:pt x="119" y="512"/>
                      <a:pt x="262" y="512"/>
                    </a:cubicBezTo>
                    <a:cubicBezTo>
                      <a:pt x="417" y="512"/>
                      <a:pt x="536" y="393"/>
                      <a:pt x="536" y="250"/>
                    </a:cubicBezTo>
                    <a:cubicBezTo>
                      <a:pt x="536" y="119"/>
                      <a:pt x="417" y="0"/>
                      <a:pt x="2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8" name="Google Shape;9298;p35"/>
              <p:cNvSpPr/>
              <p:nvPr/>
            </p:nvSpPr>
            <p:spPr>
              <a:xfrm>
                <a:off x="4420475" y="2324825"/>
                <a:ext cx="13425" cy="12525"/>
              </a:xfrm>
              <a:custGeom>
                <a:rect b="b" l="l" r="r" t="t"/>
                <a:pathLst>
                  <a:path extrusionOk="0" h="501" w="537">
                    <a:moveTo>
                      <a:pt x="263" y="0"/>
                    </a:moveTo>
                    <a:cubicBezTo>
                      <a:pt x="120" y="0"/>
                      <a:pt x="1" y="107"/>
                      <a:pt x="1" y="250"/>
                    </a:cubicBezTo>
                    <a:cubicBezTo>
                      <a:pt x="1" y="393"/>
                      <a:pt x="120" y="500"/>
                      <a:pt x="263" y="500"/>
                    </a:cubicBezTo>
                    <a:cubicBezTo>
                      <a:pt x="417" y="500"/>
                      <a:pt x="537" y="393"/>
                      <a:pt x="537" y="250"/>
                    </a:cubicBezTo>
                    <a:cubicBezTo>
                      <a:pt x="537" y="107"/>
                      <a:pt x="417" y="0"/>
                      <a:pt x="26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9" name="Google Shape;9299;p35"/>
              <p:cNvSpPr/>
              <p:nvPr/>
            </p:nvSpPr>
            <p:spPr>
              <a:xfrm>
                <a:off x="4200800" y="2052175"/>
                <a:ext cx="13425" cy="12825"/>
              </a:xfrm>
              <a:custGeom>
                <a:rect b="b" l="l" r="r" t="t"/>
                <a:pathLst>
                  <a:path extrusionOk="0" h="513" w="537">
                    <a:moveTo>
                      <a:pt x="263" y="0"/>
                    </a:moveTo>
                    <a:cubicBezTo>
                      <a:pt x="120" y="0"/>
                      <a:pt x="1" y="119"/>
                      <a:pt x="1" y="262"/>
                    </a:cubicBezTo>
                    <a:cubicBezTo>
                      <a:pt x="1" y="393"/>
                      <a:pt x="120" y="512"/>
                      <a:pt x="263" y="512"/>
                    </a:cubicBezTo>
                    <a:cubicBezTo>
                      <a:pt x="406" y="512"/>
                      <a:pt x="537" y="393"/>
                      <a:pt x="537" y="262"/>
                    </a:cubicBezTo>
                    <a:cubicBezTo>
                      <a:pt x="537" y="119"/>
                      <a:pt x="406" y="0"/>
                      <a:pt x="26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0" name="Google Shape;9300;p35"/>
              <p:cNvSpPr/>
              <p:nvPr/>
            </p:nvSpPr>
            <p:spPr>
              <a:xfrm>
                <a:off x="2892600" y="2091725"/>
                <a:ext cx="14925" cy="12825"/>
              </a:xfrm>
              <a:custGeom>
                <a:rect b="b" l="l" r="r" t="t"/>
                <a:pathLst>
                  <a:path extrusionOk="0" h="513" w="597">
                    <a:moveTo>
                      <a:pt x="243" y="1"/>
                    </a:moveTo>
                    <a:cubicBezTo>
                      <a:pt x="109" y="1"/>
                      <a:pt x="1" y="116"/>
                      <a:pt x="1" y="252"/>
                    </a:cubicBezTo>
                    <a:cubicBezTo>
                      <a:pt x="1" y="407"/>
                      <a:pt x="125" y="512"/>
                      <a:pt x="256" y="512"/>
                    </a:cubicBezTo>
                    <a:cubicBezTo>
                      <a:pt x="316" y="512"/>
                      <a:pt x="378" y="491"/>
                      <a:pt x="430" y="442"/>
                    </a:cubicBezTo>
                    <a:cubicBezTo>
                      <a:pt x="596" y="287"/>
                      <a:pt x="489" y="14"/>
                      <a:pt x="263" y="2"/>
                    </a:cubicBezTo>
                    <a:cubicBezTo>
                      <a:pt x="256" y="1"/>
                      <a:pt x="250" y="1"/>
                      <a:pt x="2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1" name="Google Shape;9301;p35"/>
              <p:cNvSpPr/>
              <p:nvPr/>
            </p:nvSpPr>
            <p:spPr>
              <a:xfrm>
                <a:off x="3100975" y="1773550"/>
                <a:ext cx="14600" cy="12800"/>
              </a:xfrm>
              <a:custGeom>
                <a:rect b="b" l="l" r="r" t="t"/>
                <a:pathLst>
                  <a:path extrusionOk="0" h="512" w="584">
                    <a:moveTo>
                      <a:pt x="262" y="1"/>
                    </a:moveTo>
                    <a:cubicBezTo>
                      <a:pt x="119" y="1"/>
                      <a:pt x="0" y="108"/>
                      <a:pt x="0" y="251"/>
                    </a:cubicBezTo>
                    <a:cubicBezTo>
                      <a:pt x="0" y="407"/>
                      <a:pt x="124" y="511"/>
                      <a:pt x="256" y="511"/>
                    </a:cubicBezTo>
                    <a:cubicBezTo>
                      <a:pt x="316" y="511"/>
                      <a:pt x="377" y="490"/>
                      <a:pt x="429" y="442"/>
                    </a:cubicBezTo>
                    <a:cubicBezTo>
                      <a:pt x="584" y="287"/>
                      <a:pt x="488" y="13"/>
                      <a:pt x="26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2" name="Google Shape;9302;p35"/>
              <p:cNvSpPr/>
              <p:nvPr/>
            </p:nvSpPr>
            <p:spPr>
              <a:xfrm>
                <a:off x="2931900" y="1586050"/>
                <a:ext cx="14600" cy="12775"/>
              </a:xfrm>
              <a:custGeom>
                <a:rect b="b" l="l" r="r" t="t"/>
                <a:pathLst>
                  <a:path extrusionOk="0" h="511" w="584">
                    <a:moveTo>
                      <a:pt x="263" y="0"/>
                    </a:moveTo>
                    <a:cubicBezTo>
                      <a:pt x="120" y="0"/>
                      <a:pt x="1" y="107"/>
                      <a:pt x="1" y="250"/>
                    </a:cubicBezTo>
                    <a:cubicBezTo>
                      <a:pt x="1" y="406"/>
                      <a:pt x="124" y="511"/>
                      <a:pt x="256" y="511"/>
                    </a:cubicBezTo>
                    <a:cubicBezTo>
                      <a:pt x="316" y="511"/>
                      <a:pt x="377" y="489"/>
                      <a:pt x="429" y="441"/>
                    </a:cubicBezTo>
                    <a:cubicBezTo>
                      <a:pt x="584" y="286"/>
                      <a:pt x="489" y="12"/>
                      <a:pt x="26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3" name="Google Shape;9303;p35"/>
              <p:cNvSpPr/>
              <p:nvPr/>
            </p:nvSpPr>
            <p:spPr>
              <a:xfrm>
                <a:off x="3553400" y="1378850"/>
                <a:ext cx="14925" cy="12800"/>
              </a:xfrm>
              <a:custGeom>
                <a:rect b="b" l="l" r="r" t="t"/>
                <a:pathLst>
                  <a:path extrusionOk="0" h="512" w="597">
                    <a:moveTo>
                      <a:pt x="243" y="1"/>
                    </a:moveTo>
                    <a:cubicBezTo>
                      <a:pt x="109" y="1"/>
                      <a:pt x="1" y="115"/>
                      <a:pt x="1" y="251"/>
                    </a:cubicBezTo>
                    <a:cubicBezTo>
                      <a:pt x="1" y="407"/>
                      <a:pt x="130" y="512"/>
                      <a:pt x="262" y="512"/>
                    </a:cubicBezTo>
                    <a:cubicBezTo>
                      <a:pt x="321" y="512"/>
                      <a:pt x="381" y="490"/>
                      <a:pt x="429" y="442"/>
                    </a:cubicBezTo>
                    <a:cubicBezTo>
                      <a:pt x="596" y="275"/>
                      <a:pt x="489" y="1"/>
                      <a:pt x="263" y="1"/>
                    </a:cubicBezTo>
                    <a:cubicBezTo>
                      <a:pt x="256" y="1"/>
                      <a:pt x="250" y="1"/>
                      <a:pt x="2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4" name="Google Shape;9304;p35"/>
              <p:cNvSpPr/>
              <p:nvPr/>
            </p:nvSpPr>
            <p:spPr>
              <a:xfrm>
                <a:off x="3559950" y="2535850"/>
                <a:ext cx="14925" cy="12800"/>
              </a:xfrm>
              <a:custGeom>
                <a:rect b="b" l="l" r="r" t="t"/>
                <a:pathLst>
                  <a:path extrusionOk="0" h="512" w="597">
                    <a:moveTo>
                      <a:pt x="275" y="1"/>
                    </a:moveTo>
                    <a:cubicBezTo>
                      <a:pt x="132" y="1"/>
                      <a:pt x="13" y="108"/>
                      <a:pt x="1" y="251"/>
                    </a:cubicBezTo>
                    <a:cubicBezTo>
                      <a:pt x="1" y="406"/>
                      <a:pt x="130" y="511"/>
                      <a:pt x="265" y="511"/>
                    </a:cubicBezTo>
                    <a:cubicBezTo>
                      <a:pt x="327" y="511"/>
                      <a:pt x="389" y="490"/>
                      <a:pt x="441" y="441"/>
                    </a:cubicBezTo>
                    <a:cubicBezTo>
                      <a:pt x="596" y="287"/>
                      <a:pt x="501" y="13"/>
                      <a:pt x="27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5" name="Google Shape;9305;p35"/>
              <p:cNvSpPr/>
              <p:nvPr/>
            </p:nvSpPr>
            <p:spPr>
              <a:xfrm>
                <a:off x="3821900" y="2024775"/>
                <a:ext cx="14900" cy="12575"/>
              </a:xfrm>
              <a:custGeom>
                <a:rect b="b" l="l" r="r" t="t"/>
                <a:pathLst>
                  <a:path extrusionOk="0" h="503" w="596">
                    <a:moveTo>
                      <a:pt x="253" y="0"/>
                    </a:moveTo>
                    <a:cubicBezTo>
                      <a:pt x="109" y="0"/>
                      <a:pt x="0" y="115"/>
                      <a:pt x="0" y="251"/>
                    </a:cubicBezTo>
                    <a:cubicBezTo>
                      <a:pt x="0" y="404"/>
                      <a:pt x="125" y="502"/>
                      <a:pt x="254" y="502"/>
                    </a:cubicBezTo>
                    <a:cubicBezTo>
                      <a:pt x="316" y="502"/>
                      <a:pt x="379" y="480"/>
                      <a:pt x="429" y="429"/>
                    </a:cubicBezTo>
                    <a:cubicBezTo>
                      <a:pt x="596" y="275"/>
                      <a:pt x="488" y="1"/>
                      <a:pt x="274" y="1"/>
                    </a:cubicBezTo>
                    <a:cubicBezTo>
                      <a:pt x="267" y="0"/>
                      <a:pt x="260" y="0"/>
                      <a:pt x="25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6" name="Google Shape;9306;p35"/>
              <p:cNvSpPr/>
              <p:nvPr/>
            </p:nvSpPr>
            <p:spPr>
              <a:xfrm>
                <a:off x="3681400" y="3347875"/>
                <a:ext cx="14900" cy="12850"/>
              </a:xfrm>
              <a:custGeom>
                <a:rect b="b" l="l" r="r" t="t"/>
                <a:pathLst>
                  <a:path extrusionOk="0" h="514" w="596">
                    <a:moveTo>
                      <a:pt x="262" y="0"/>
                    </a:moveTo>
                    <a:cubicBezTo>
                      <a:pt x="120" y="0"/>
                      <a:pt x="1" y="119"/>
                      <a:pt x="1" y="262"/>
                    </a:cubicBezTo>
                    <a:cubicBezTo>
                      <a:pt x="1" y="415"/>
                      <a:pt x="126" y="513"/>
                      <a:pt x="254" y="513"/>
                    </a:cubicBezTo>
                    <a:cubicBezTo>
                      <a:pt x="316" y="513"/>
                      <a:pt x="379" y="491"/>
                      <a:pt x="429" y="441"/>
                    </a:cubicBezTo>
                    <a:cubicBezTo>
                      <a:pt x="596" y="286"/>
                      <a:pt x="489" y="12"/>
                      <a:pt x="2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7" name="Google Shape;9307;p35"/>
              <p:cNvSpPr/>
              <p:nvPr/>
            </p:nvSpPr>
            <p:spPr>
              <a:xfrm>
                <a:off x="3958825" y="3324350"/>
                <a:ext cx="14900" cy="12800"/>
              </a:xfrm>
              <a:custGeom>
                <a:rect b="b" l="l" r="r" t="t"/>
                <a:pathLst>
                  <a:path extrusionOk="0" h="512" w="596">
                    <a:moveTo>
                      <a:pt x="262" y="0"/>
                    </a:moveTo>
                    <a:cubicBezTo>
                      <a:pt x="119" y="0"/>
                      <a:pt x="0" y="119"/>
                      <a:pt x="0" y="262"/>
                    </a:cubicBezTo>
                    <a:cubicBezTo>
                      <a:pt x="0" y="409"/>
                      <a:pt x="129" y="511"/>
                      <a:pt x="259" y="511"/>
                    </a:cubicBezTo>
                    <a:cubicBezTo>
                      <a:pt x="319" y="511"/>
                      <a:pt x="380" y="490"/>
                      <a:pt x="429" y="441"/>
                    </a:cubicBezTo>
                    <a:cubicBezTo>
                      <a:pt x="595" y="286"/>
                      <a:pt x="488" y="12"/>
                      <a:pt x="2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8" name="Google Shape;9308;p35"/>
              <p:cNvSpPr/>
              <p:nvPr/>
            </p:nvSpPr>
            <p:spPr>
              <a:xfrm>
                <a:off x="4214200" y="3088300"/>
                <a:ext cx="14625" cy="12800"/>
              </a:xfrm>
              <a:custGeom>
                <a:rect b="b" l="l" r="r" t="t"/>
                <a:pathLst>
                  <a:path extrusionOk="0" h="512" w="585">
                    <a:moveTo>
                      <a:pt x="263" y="1"/>
                    </a:moveTo>
                    <a:cubicBezTo>
                      <a:pt x="120" y="1"/>
                      <a:pt x="1" y="108"/>
                      <a:pt x="1" y="251"/>
                    </a:cubicBezTo>
                    <a:cubicBezTo>
                      <a:pt x="1" y="406"/>
                      <a:pt x="125" y="511"/>
                      <a:pt x="256" y="511"/>
                    </a:cubicBezTo>
                    <a:cubicBezTo>
                      <a:pt x="316" y="511"/>
                      <a:pt x="377" y="490"/>
                      <a:pt x="429" y="441"/>
                    </a:cubicBezTo>
                    <a:cubicBezTo>
                      <a:pt x="584" y="287"/>
                      <a:pt x="489" y="13"/>
                      <a:pt x="26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9" name="Google Shape;9309;p35"/>
              <p:cNvSpPr/>
              <p:nvPr/>
            </p:nvSpPr>
            <p:spPr>
              <a:xfrm>
                <a:off x="2329450" y="1421425"/>
                <a:ext cx="14600" cy="12800"/>
              </a:xfrm>
              <a:custGeom>
                <a:rect b="b" l="l" r="r" t="t"/>
                <a:pathLst>
                  <a:path extrusionOk="0" h="512" w="584">
                    <a:moveTo>
                      <a:pt x="262" y="1"/>
                    </a:moveTo>
                    <a:cubicBezTo>
                      <a:pt x="119" y="1"/>
                      <a:pt x="0" y="108"/>
                      <a:pt x="0" y="263"/>
                    </a:cubicBezTo>
                    <a:cubicBezTo>
                      <a:pt x="0" y="410"/>
                      <a:pt x="123" y="512"/>
                      <a:pt x="254" y="512"/>
                    </a:cubicBezTo>
                    <a:cubicBezTo>
                      <a:pt x="314" y="512"/>
                      <a:pt x="376" y="490"/>
                      <a:pt x="429" y="441"/>
                    </a:cubicBezTo>
                    <a:cubicBezTo>
                      <a:pt x="584" y="287"/>
                      <a:pt x="488" y="13"/>
                      <a:pt x="26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0" name="Google Shape;9310;p35"/>
              <p:cNvSpPr/>
              <p:nvPr/>
            </p:nvSpPr>
            <p:spPr>
              <a:xfrm>
                <a:off x="1648400" y="3363925"/>
                <a:ext cx="32175" cy="32475"/>
              </a:xfrm>
              <a:custGeom>
                <a:rect b="b" l="l" r="r" t="t"/>
                <a:pathLst>
                  <a:path extrusionOk="0" h="1299" w="1287">
                    <a:moveTo>
                      <a:pt x="489" y="1"/>
                    </a:moveTo>
                    <a:lnTo>
                      <a:pt x="489" y="501"/>
                    </a:lnTo>
                    <a:lnTo>
                      <a:pt x="1" y="656"/>
                    </a:lnTo>
                    <a:lnTo>
                      <a:pt x="489" y="811"/>
                    </a:lnTo>
                    <a:lnTo>
                      <a:pt x="489" y="1299"/>
                    </a:lnTo>
                    <a:lnTo>
                      <a:pt x="799" y="906"/>
                    </a:lnTo>
                    <a:lnTo>
                      <a:pt x="1287" y="1061"/>
                    </a:lnTo>
                    <a:lnTo>
                      <a:pt x="989" y="656"/>
                    </a:lnTo>
                    <a:lnTo>
                      <a:pt x="1287" y="251"/>
                    </a:lnTo>
                    <a:lnTo>
                      <a:pt x="799" y="406"/>
                    </a:lnTo>
                    <a:lnTo>
                      <a:pt x="48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1" name="Google Shape;9311;p35"/>
              <p:cNvSpPr/>
              <p:nvPr/>
            </p:nvSpPr>
            <p:spPr>
              <a:xfrm>
                <a:off x="1724025" y="3057950"/>
                <a:ext cx="32450" cy="32775"/>
              </a:xfrm>
              <a:custGeom>
                <a:rect b="b" l="l" r="r" t="t"/>
                <a:pathLst>
                  <a:path extrusionOk="0" h="1311" w="1298">
                    <a:moveTo>
                      <a:pt x="500" y="0"/>
                    </a:moveTo>
                    <a:lnTo>
                      <a:pt x="500" y="500"/>
                    </a:lnTo>
                    <a:lnTo>
                      <a:pt x="0" y="655"/>
                    </a:lnTo>
                    <a:lnTo>
                      <a:pt x="500" y="810"/>
                    </a:lnTo>
                    <a:lnTo>
                      <a:pt x="500" y="1310"/>
                    </a:lnTo>
                    <a:lnTo>
                      <a:pt x="810" y="905"/>
                    </a:lnTo>
                    <a:lnTo>
                      <a:pt x="1298" y="1060"/>
                    </a:lnTo>
                    <a:lnTo>
                      <a:pt x="988" y="655"/>
                    </a:lnTo>
                    <a:lnTo>
                      <a:pt x="1298" y="250"/>
                    </a:lnTo>
                    <a:lnTo>
                      <a:pt x="810" y="405"/>
                    </a:lnTo>
                    <a:lnTo>
                      <a:pt x="5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2" name="Google Shape;9312;p35"/>
              <p:cNvSpPr/>
              <p:nvPr/>
            </p:nvSpPr>
            <p:spPr>
              <a:xfrm>
                <a:off x="1903200" y="3678850"/>
                <a:ext cx="32175" cy="32475"/>
              </a:xfrm>
              <a:custGeom>
                <a:rect b="b" l="l" r="r" t="t"/>
                <a:pathLst>
                  <a:path extrusionOk="0" h="1299" w="1287">
                    <a:moveTo>
                      <a:pt x="489" y="1"/>
                    </a:moveTo>
                    <a:lnTo>
                      <a:pt x="489" y="501"/>
                    </a:lnTo>
                    <a:lnTo>
                      <a:pt x="1" y="656"/>
                    </a:lnTo>
                    <a:lnTo>
                      <a:pt x="489" y="810"/>
                    </a:lnTo>
                    <a:lnTo>
                      <a:pt x="489" y="1299"/>
                    </a:lnTo>
                    <a:lnTo>
                      <a:pt x="798" y="906"/>
                    </a:lnTo>
                    <a:lnTo>
                      <a:pt x="1286" y="1048"/>
                    </a:lnTo>
                    <a:lnTo>
                      <a:pt x="989" y="656"/>
                    </a:lnTo>
                    <a:lnTo>
                      <a:pt x="1286" y="251"/>
                    </a:lnTo>
                    <a:lnTo>
                      <a:pt x="798" y="406"/>
                    </a:lnTo>
                    <a:lnTo>
                      <a:pt x="48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3" name="Google Shape;9313;p35"/>
              <p:cNvSpPr/>
              <p:nvPr/>
            </p:nvSpPr>
            <p:spPr>
              <a:xfrm>
                <a:off x="1379325" y="3424650"/>
                <a:ext cx="7775" cy="6650"/>
              </a:xfrm>
              <a:custGeom>
                <a:rect b="b" l="l" r="r" t="t"/>
                <a:pathLst>
                  <a:path extrusionOk="0" h="266" w="311">
                    <a:moveTo>
                      <a:pt x="143" y="1"/>
                    </a:moveTo>
                    <a:cubicBezTo>
                      <a:pt x="72" y="1"/>
                      <a:pt x="1" y="60"/>
                      <a:pt x="1" y="132"/>
                    </a:cubicBezTo>
                    <a:cubicBezTo>
                      <a:pt x="1" y="213"/>
                      <a:pt x="66" y="266"/>
                      <a:pt x="135" y="266"/>
                    </a:cubicBezTo>
                    <a:cubicBezTo>
                      <a:pt x="167" y="266"/>
                      <a:pt x="200" y="254"/>
                      <a:pt x="227" y="227"/>
                    </a:cubicBezTo>
                    <a:cubicBezTo>
                      <a:pt x="310" y="144"/>
                      <a:pt x="251" y="13"/>
                      <a:pt x="1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4" name="Google Shape;9314;p35"/>
              <p:cNvSpPr/>
              <p:nvPr/>
            </p:nvSpPr>
            <p:spPr>
              <a:xfrm>
                <a:off x="1782650" y="3521700"/>
                <a:ext cx="7775" cy="6450"/>
              </a:xfrm>
              <a:custGeom>
                <a:rect b="b" l="l" r="r" t="t"/>
                <a:pathLst>
                  <a:path extrusionOk="0" h="258" w="311">
                    <a:moveTo>
                      <a:pt x="143" y="0"/>
                    </a:moveTo>
                    <a:cubicBezTo>
                      <a:pt x="60" y="0"/>
                      <a:pt x="1" y="48"/>
                      <a:pt x="1" y="131"/>
                    </a:cubicBezTo>
                    <a:cubicBezTo>
                      <a:pt x="1" y="206"/>
                      <a:pt x="70" y="258"/>
                      <a:pt x="141" y="258"/>
                    </a:cubicBezTo>
                    <a:cubicBezTo>
                      <a:pt x="171" y="258"/>
                      <a:pt x="202" y="248"/>
                      <a:pt x="227" y="226"/>
                    </a:cubicBezTo>
                    <a:cubicBezTo>
                      <a:pt x="310" y="143"/>
                      <a:pt x="251" y="0"/>
                      <a:pt x="14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5" name="Google Shape;9315;p35"/>
              <p:cNvSpPr/>
              <p:nvPr/>
            </p:nvSpPr>
            <p:spPr>
              <a:xfrm>
                <a:off x="1982375" y="3265125"/>
                <a:ext cx="7475" cy="6650"/>
              </a:xfrm>
              <a:custGeom>
                <a:rect b="b" l="l" r="r" t="t"/>
                <a:pathLst>
                  <a:path extrusionOk="0" h="266" w="299">
                    <a:moveTo>
                      <a:pt x="132" y="0"/>
                    </a:moveTo>
                    <a:cubicBezTo>
                      <a:pt x="60" y="0"/>
                      <a:pt x="1" y="60"/>
                      <a:pt x="1" y="131"/>
                    </a:cubicBezTo>
                    <a:cubicBezTo>
                      <a:pt x="1" y="212"/>
                      <a:pt x="61" y="265"/>
                      <a:pt x="126" y="265"/>
                    </a:cubicBezTo>
                    <a:cubicBezTo>
                      <a:pt x="156" y="265"/>
                      <a:pt x="188" y="253"/>
                      <a:pt x="215" y="226"/>
                    </a:cubicBezTo>
                    <a:cubicBezTo>
                      <a:pt x="298" y="143"/>
                      <a:pt x="251" y="0"/>
                      <a:pt x="13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6" name="Google Shape;9316;p35"/>
              <p:cNvSpPr/>
              <p:nvPr/>
            </p:nvSpPr>
            <p:spPr>
              <a:xfrm>
                <a:off x="1567150" y="3227300"/>
                <a:ext cx="7750" cy="6475"/>
              </a:xfrm>
              <a:custGeom>
                <a:rect b="b" l="l" r="r" t="t"/>
                <a:pathLst>
                  <a:path extrusionOk="0" h="259" w="310">
                    <a:moveTo>
                      <a:pt x="143" y="1"/>
                    </a:moveTo>
                    <a:cubicBezTo>
                      <a:pt x="72" y="1"/>
                      <a:pt x="0" y="61"/>
                      <a:pt x="0" y="132"/>
                    </a:cubicBezTo>
                    <a:cubicBezTo>
                      <a:pt x="0" y="207"/>
                      <a:pt x="70" y="258"/>
                      <a:pt x="140" y="258"/>
                    </a:cubicBezTo>
                    <a:cubicBezTo>
                      <a:pt x="171" y="258"/>
                      <a:pt x="201" y="249"/>
                      <a:pt x="227" y="227"/>
                    </a:cubicBezTo>
                    <a:cubicBezTo>
                      <a:pt x="310" y="144"/>
                      <a:pt x="250" y="1"/>
                      <a:pt x="1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7" name="Google Shape;9317;p35"/>
              <p:cNvSpPr/>
              <p:nvPr/>
            </p:nvSpPr>
            <p:spPr>
              <a:xfrm>
                <a:off x="1779375" y="3314800"/>
                <a:ext cx="14900" cy="12725"/>
              </a:xfrm>
              <a:custGeom>
                <a:rect b="b" l="l" r="r" t="t"/>
                <a:pathLst>
                  <a:path extrusionOk="0" h="509" w="596">
                    <a:moveTo>
                      <a:pt x="255" y="1"/>
                    </a:moveTo>
                    <a:cubicBezTo>
                      <a:pt x="121" y="1"/>
                      <a:pt x="12" y="115"/>
                      <a:pt x="1" y="251"/>
                    </a:cubicBezTo>
                    <a:cubicBezTo>
                      <a:pt x="1" y="404"/>
                      <a:pt x="125" y="508"/>
                      <a:pt x="258" y="508"/>
                    </a:cubicBezTo>
                    <a:cubicBezTo>
                      <a:pt x="322" y="508"/>
                      <a:pt x="387" y="484"/>
                      <a:pt x="441" y="430"/>
                    </a:cubicBezTo>
                    <a:cubicBezTo>
                      <a:pt x="596" y="275"/>
                      <a:pt x="501" y="1"/>
                      <a:pt x="274" y="1"/>
                    </a:cubicBezTo>
                    <a:cubicBezTo>
                      <a:pt x="268" y="1"/>
                      <a:pt x="261" y="1"/>
                      <a:pt x="25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8" name="Google Shape;9318;p35"/>
              <p:cNvSpPr/>
              <p:nvPr/>
            </p:nvSpPr>
            <p:spPr>
              <a:xfrm>
                <a:off x="1654350" y="4108075"/>
                <a:ext cx="32175" cy="32475"/>
              </a:xfrm>
              <a:custGeom>
                <a:rect b="b" l="l" r="r" t="t"/>
                <a:pathLst>
                  <a:path extrusionOk="0" h="1299" w="1287">
                    <a:moveTo>
                      <a:pt x="489" y="1"/>
                    </a:moveTo>
                    <a:lnTo>
                      <a:pt x="489" y="489"/>
                    </a:lnTo>
                    <a:lnTo>
                      <a:pt x="1" y="643"/>
                    </a:lnTo>
                    <a:lnTo>
                      <a:pt x="489" y="798"/>
                    </a:lnTo>
                    <a:lnTo>
                      <a:pt x="489" y="1298"/>
                    </a:lnTo>
                    <a:lnTo>
                      <a:pt x="799" y="893"/>
                    </a:lnTo>
                    <a:lnTo>
                      <a:pt x="1287" y="1048"/>
                    </a:lnTo>
                    <a:lnTo>
                      <a:pt x="989" y="643"/>
                    </a:lnTo>
                    <a:lnTo>
                      <a:pt x="1287" y="251"/>
                    </a:lnTo>
                    <a:lnTo>
                      <a:pt x="799" y="393"/>
                    </a:lnTo>
                    <a:lnTo>
                      <a:pt x="48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9" name="Google Shape;9319;p35"/>
              <p:cNvSpPr/>
              <p:nvPr/>
            </p:nvSpPr>
            <p:spPr>
              <a:xfrm>
                <a:off x="1129400" y="3853850"/>
                <a:ext cx="9350" cy="6600"/>
              </a:xfrm>
              <a:custGeom>
                <a:rect b="b" l="l" r="r" t="t"/>
                <a:pathLst>
                  <a:path extrusionOk="0" h="264" w="374">
                    <a:moveTo>
                      <a:pt x="166" y="0"/>
                    </a:moveTo>
                    <a:cubicBezTo>
                      <a:pt x="0" y="0"/>
                      <a:pt x="3" y="264"/>
                      <a:pt x="176" y="264"/>
                    </a:cubicBezTo>
                    <a:cubicBezTo>
                      <a:pt x="179" y="264"/>
                      <a:pt x="183" y="264"/>
                      <a:pt x="187" y="264"/>
                    </a:cubicBezTo>
                    <a:cubicBezTo>
                      <a:pt x="191" y="264"/>
                      <a:pt x="194" y="264"/>
                      <a:pt x="198" y="264"/>
                    </a:cubicBezTo>
                    <a:cubicBezTo>
                      <a:pt x="370" y="264"/>
                      <a:pt x="374" y="0"/>
                      <a:pt x="208" y="0"/>
                    </a:cubicBezTo>
                    <a:cubicBezTo>
                      <a:pt x="201" y="0"/>
                      <a:pt x="194" y="1"/>
                      <a:pt x="187" y="2"/>
                    </a:cubicBezTo>
                    <a:cubicBezTo>
                      <a:pt x="179" y="1"/>
                      <a:pt x="172" y="0"/>
                      <a:pt x="16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0" name="Google Shape;9320;p35"/>
              <p:cNvSpPr/>
              <p:nvPr/>
            </p:nvSpPr>
            <p:spPr>
              <a:xfrm>
                <a:off x="1533800" y="3950625"/>
                <a:ext cx="7775" cy="6650"/>
              </a:xfrm>
              <a:custGeom>
                <a:rect b="b" l="l" r="r" t="t"/>
                <a:pathLst>
                  <a:path extrusionOk="0" h="266" w="311">
                    <a:moveTo>
                      <a:pt x="144" y="0"/>
                    </a:moveTo>
                    <a:cubicBezTo>
                      <a:pt x="72" y="0"/>
                      <a:pt x="13" y="60"/>
                      <a:pt x="1" y="131"/>
                    </a:cubicBezTo>
                    <a:cubicBezTo>
                      <a:pt x="1" y="212"/>
                      <a:pt x="67" y="265"/>
                      <a:pt x="135" y="265"/>
                    </a:cubicBezTo>
                    <a:cubicBezTo>
                      <a:pt x="167" y="265"/>
                      <a:pt x="200" y="253"/>
                      <a:pt x="227" y="226"/>
                    </a:cubicBezTo>
                    <a:cubicBezTo>
                      <a:pt x="310" y="143"/>
                      <a:pt x="251" y="12"/>
                      <a:pt x="14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1" name="Google Shape;9321;p35"/>
              <p:cNvSpPr/>
              <p:nvPr/>
            </p:nvSpPr>
            <p:spPr>
              <a:xfrm>
                <a:off x="1733550" y="3694025"/>
                <a:ext cx="7450" cy="6675"/>
              </a:xfrm>
              <a:custGeom>
                <a:rect b="b" l="l" r="r" t="t"/>
                <a:pathLst>
                  <a:path extrusionOk="0" h="267" w="298">
                    <a:moveTo>
                      <a:pt x="131" y="1"/>
                    </a:moveTo>
                    <a:cubicBezTo>
                      <a:pt x="60" y="1"/>
                      <a:pt x="0" y="60"/>
                      <a:pt x="0" y="132"/>
                    </a:cubicBezTo>
                    <a:cubicBezTo>
                      <a:pt x="0" y="213"/>
                      <a:pt x="60" y="266"/>
                      <a:pt x="125" y="266"/>
                    </a:cubicBezTo>
                    <a:cubicBezTo>
                      <a:pt x="156" y="266"/>
                      <a:pt x="187" y="254"/>
                      <a:pt x="214" y="227"/>
                    </a:cubicBezTo>
                    <a:cubicBezTo>
                      <a:pt x="298" y="144"/>
                      <a:pt x="250" y="13"/>
                      <a:pt x="13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2" name="Google Shape;9322;p35"/>
              <p:cNvSpPr/>
              <p:nvPr/>
            </p:nvSpPr>
            <p:spPr>
              <a:xfrm>
                <a:off x="1318300" y="3656225"/>
                <a:ext cx="7775" cy="6650"/>
              </a:xfrm>
              <a:custGeom>
                <a:rect b="b" l="l" r="r" t="t"/>
                <a:pathLst>
                  <a:path extrusionOk="0" h="266" w="311">
                    <a:moveTo>
                      <a:pt x="144" y="1"/>
                    </a:moveTo>
                    <a:cubicBezTo>
                      <a:pt x="72" y="1"/>
                      <a:pt x="13" y="60"/>
                      <a:pt x="1" y="132"/>
                    </a:cubicBezTo>
                    <a:cubicBezTo>
                      <a:pt x="1" y="213"/>
                      <a:pt x="66" y="266"/>
                      <a:pt x="135" y="266"/>
                    </a:cubicBezTo>
                    <a:cubicBezTo>
                      <a:pt x="167" y="266"/>
                      <a:pt x="200" y="254"/>
                      <a:pt x="227" y="227"/>
                    </a:cubicBezTo>
                    <a:cubicBezTo>
                      <a:pt x="310" y="144"/>
                      <a:pt x="251" y="13"/>
                      <a:pt x="14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3" name="Google Shape;9323;p35"/>
              <p:cNvSpPr/>
              <p:nvPr/>
            </p:nvSpPr>
            <p:spPr>
              <a:xfrm>
                <a:off x="1530525" y="3743750"/>
                <a:ext cx="14925" cy="12800"/>
              </a:xfrm>
              <a:custGeom>
                <a:rect b="b" l="l" r="r" t="t"/>
                <a:pathLst>
                  <a:path extrusionOk="0" h="512" w="597">
                    <a:moveTo>
                      <a:pt x="275" y="0"/>
                    </a:moveTo>
                    <a:cubicBezTo>
                      <a:pt x="132" y="0"/>
                      <a:pt x="13" y="107"/>
                      <a:pt x="1" y="262"/>
                    </a:cubicBezTo>
                    <a:cubicBezTo>
                      <a:pt x="1" y="409"/>
                      <a:pt x="129" y="511"/>
                      <a:pt x="264" y="511"/>
                    </a:cubicBezTo>
                    <a:cubicBezTo>
                      <a:pt x="326" y="511"/>
                      <a:pt x="389" y="490"/>
                      <a:pt x="441" y="441"/>
                    </a:cubicBezTo>
                    <a:cubicBezTo>
                      <a:pt x="596" y="286"/>
                      <a:pt x="501" y="12"/>
                      <a:pt x="27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4" name="Google Shape;9324;p35"/>
              <p:cNvSpPr/>
              <p:nvPr/>
            </p:nvSpPr>
            <p:spPr>
              <a:xfrm>
                <a:off x="844725" y="3330900"/>
                <a:ext cx="31875" cy="33650"/>
              </a:xfrm>
              <a:custGeom>
                <a:rect b="b" l="l" r="r" t="t"/>
                <a:pathLst>
                  <a:path extrusionOk="0" h="1346" w="1275">
                    <a:moveTo>
                      <a:pt x="727" y="0"/>
                    </a:moveTo>
                    <a:lnTo>
                      <a:pt x="489" y="453"/>
                    </a:lnTo>
                    <a:lnTo>
                      <a:pt x="1" y="358"/>
                    </a:lnTo>
                    <a:lnTo>
                      <a:pt x="334" y="739"/>
                    </a:lnTo>
                    <a:lnTo>
                      <a:pt x="84" y="1191"/>
                    </a:lnTo>
                    <a:lnTo>
                      <a:pt x="84" y="1191"/>
                    </a:lnTo>
                    <a:lnTo>
                      <a:pt x="537" y="965"/>
                    </a:lnTo>
                    <a:lnTo>
                      <a:pt x="870" y="1346"/>
                    </a:lnTo>
                    <a:lnTo>
                      <a:pt x="822" y="834"/>
                    </a:lnTo>
                    <a:lnTo>
                      <a:pt x="1275" y="608"/>
                    </a:lnTo>
                    <a:lnTo>
                      <a:pt x="787" y="512"/>
                    </a:lnTo>
                    <a:lnTo>
                      <a:pt x="72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5" name="Google Shape;9325;p35"/>
              <p:cNvSpPr/>
              <p:nvPr/>
            </p:nvSpPr>
            <p:spPr>
              <a:xfrm>
                <a:off x="1221925" y="2868625"/>
                <a:ext cx="7700" cy="6600"/>
              </a:xfrm>
              <a:custGeom>
                <a:rect b="b" l="l" r="r" t="t"/>
                <a:pathLst>
                  <a:path extrusionOk="0" h="264" w="308">
                    <a:moveTo>
                      <a:pt x="174" y="0"/>
                    </a:moveTo>
                    <a:cubicBezTo>
                      <a:pt x="74" y="0"/>
                      <a:pt x="1" y="113"/>
                      <a:pt x="58" y="203"/>
                    </a:cubicBezTo>
                    <a:cubicBezTo>
                      <a:pt x="83" y="244"/>
                      <a:pt x="124" y="263"/>
                      <a:pt x="164" y="263"/>
                    </a:cubicBezTo>
                    <a:cubicBezTo>
                      <a:pt x="218" y="263"/>
                      <a:pt x="270" y="229"/>
                      <a:pt x="284" y="168"/>
                    </a:cubicBezTo>
                    <a:cubicBezTo>
                      <a:pt x="308" y="96"/>
                      <a:pt x="260" y="25"/>
                      <a:pt x="189" y="1"/>
                    </a:cubicBezTo>
                    <a:cubicBezTo>
                      <a:pt x="184" y="0"/>
                      <a:pt x="179" y="0"/>
                      <a:pt x="17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6" name="Google Shape;9326;p35"/>
              <p:cNvSpPr/>
              <p:nvPr/>
            </p:nvSpPr>
            <p:spPr>
              <a:xfrm>
                <a:off x="1048500" y="3245700"/>
                <a:ext cx="7900" cy="6350"/>
              </a:xfrm>
              <a:custGeom>
                <a:rect b="b" l="l" r="r" t="t"/>
                <a:pathLst>
                  <a:path extrusionOk="0" h="254" w="316">
                    <a:moveTo>
                      <a:pt x="166" y="0"/>
                    </a:moveTo>
                    <a:cubicBezTo>
                      <a:pt x="64" y="0"/>
                      <a:pt x="0" y="107"/>
                      <a:pt x="65" y="194"/>
                    </a:cubicBezTo>
                    <a:cubicBezTo>
                      <a:pt x="91" y="234"/>
                      <a:pt x="131" y="253"/>
                      <a:pt x="171" y="253"/>
                    </a:cubicBezTo>
                    <a:cubicBezTo>
                      <a:pt x="225" y="253"/>
                      <a:pt x="278" y="219"/>
                      <a:pt x="291" y="158"/>
                    </a:cubicBezTo>
                    <a:cubicBezTo>
                      <a:pt x="315" y="87"/>
                      <a:pt x="268" y="15"/>
                      <a:pt x="196" y="3"/>
                    </a:cubicBezTo>
                    <a:cubicBezTo>
                      <a:pt x="186" y="1"/>
                      <a:pt x="176" y="0"/>
                      <a:pt x="16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7" name="Google Shape;9327;p35"/>
              <p:cNvSpPr/>
              <p:nvPr/>
            </p:nvSpPr>
            <p:spPr>
              <a:xfrm>
                <a:off x="1261325" y="3491250"/>
                <a:ext cx="7900" cy="6350"/>
              </a:xfrm>
              <a:custGeom>
                <a:rect b="b" l="l" r="r" t="t"/>
                <a:pathLst>
                  <a:path extrusionOk="0" h="254" w="316">
                    <a:moveTo>
                      <a:pt x="166" y="1"/>
                    </a:moveTo>
                    <a:cubicBezTo>
                      <a:pt x="64" y="1"/>
                      <a:pt x="0" y="107"/>
                      <a:pt x="65" y="194"/>
                    </a:cubicBezTo>
                    <a:cubicBezTo>
                      <a:pt x="91" y="235"/>
                      <a:pt x="131" y="254"/>
                      <a:pt x="172" y="254"/>
                    </a:cubicBezTo>
                    <a:cubicBezTo>
                      <a:pt x="227" y="254"/>
                      <a:pt x="283" y="220"/>
                      <a:pt x="303" y="159"/>
                    </a:cubicBezTo>
                    <a:cubicBezTo>
                      <a:pt x="315" y="87"/>
                      <a:pt x="268" y="16"/>
                      <a:pt x="196" y="4"/>
                    </a:cubicBezTo>
                    <a:cubicBezTo>
                      <a:pt x="186" y="2"/>
                      <a:pt x="176" y="1"/>
                      <a:pt x="16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8" name="Google Shape;9328;p35"/>
              <p:cNvSpPr/>
              <p:nvPr/>
            </p:nvSpPr>
            <p:spPr>
              <a:xfrm>
                <a:off x="1378425" y="3091225"/>
                <a:ext cx="8525" cy="6925"/>
              </a:xfrm>
              <a:custGeom>
                <a:rect b="b" l="l" r="r" t="t"/>
                <a:pathLst>
                  <a:path extrusionOk="0" h="277" w="341">
                    <a:moveTo>
                      <a:pt x="186" y="0"/>
                    </a:moveTo>
                    <a:cubicBezTo>
                      <a:pt x="159" y="0"/>
                      <a:pt x="132" y="9"/>
                      <a:pt x="108" y="27"/>
                    </a:cubicBezTo>
                    <a:cubicBezTo>
                      <a:pt x="1" y="98"/>
                      <a:pt x="48" y="253"/>
                      <a:pt x="179" y="277"/>
                    </a:cubicBezTo>
                    <a:cubicBezTo>
                      <a:pt x="239" y="277"/>
                      <a:pt x="310" y="229"/>
                      <a:pt x="322" y="170"/>
                    </a:cubicBezTo>
                    <a:cubicBezTo>
                      <a:pt x="340" y="72"/>
                      <a:pt x="265" y="0"/>
                      <a:pt x="18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9" name="Google Shape;9329;p35"/>
              <p:cNvSpPr/>
              <p:nvPr/>
            </p:nvSpPr>
            <p:spPr>
              <a:xfrm>
                <a:off x="1244750" y="3281925"/>
                <a:ext cx="14950" cy="12700"/>
              </a:xfrm>
              <a:custGeom>
                <a:rect b="b" l="l" r="r" t="t"/>
                <a:pathLst>
                  <a:path extrusionOk="0" h="508" w="598">
                    <a:moveTo>
                      <a:pt x="313" y="1"/>
                    </a:moveTo>
                    <a:cubicBezTo>
                      <a:pt x="120" y="1"/>
                      <a:pt x="0" y="214"/>
                      <a:pt x="109" y="388"/>
                    </a:cubicBezTo>
                    <a:cubicBezTo>
                      <a:pt x="160" y="469"/>
                      <a:pt x="241" y="507"/>
                      <a:pt x="321" y="507"/>
                    </a:cubicBezTo>
                    <a:cubicBezTo>
                      <a:pt x="429" y="507"/>
                      <a:pt x="534" y="439"/>
                      <a:pt x="562" y="316"/>
                    </a:cubicBezTo>
                    <a:cubicBezTo>
                      <a:pt x="597" y="173"/>
                      <a:pt x="502" y="31"/>
                      <a:pt x="371" y="7"/>
                    </a:cubicBezTo>
                    <a:cubicBezTo>
                      <a:pt x="351" y="3"/>
                      <a:pt x="332" y="1"/>
                      <a:pt x="31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30" name="Google Shape;9330;p35"/>
            <p:cNvGrpSpPr/>
            <p:nvPr/>
          </p:nvGrpSpPr>
          <p:grpSpPr>
            <a:xfrm>
              <a:off x="4628538" y="2601350"/>
              <a:ext cx="3916575" cy="3378125"/>
              <a:chOff x="780450" y="1002925"/>
              <a:chExt cx="3916575" cy="3378125"/>
            </a:xfrm>
          </p:grpSpPr>
          <p:sp>
            <p:nvSpPr>
              <p:cNvPr id="9331" name="Google Shape;9331;p35"/>
              <p:cNvSpPr/>
              <p:nvPr/>
            </p:nvSpPr>
            <p:spPr>
              <a:xfrm>
                <a:off x="2544350" y="2278100"/>
                <a:ext cx="32175" cy="32450"/>
              </a:xfrm>
              <a:custGeom>
                <a:rect b="b" l="l" r="r" t="t"/>
                <a:pathLst>
                  <a:path extrusionOk="0" h="1298" w="1287">
                    <a:moveTo>
                      <a:pt x="489" y="0"/>
                    </a:moveTo>
                    <a:lnTo>
                      <a:pt x="489" y="500"/>
                    </a:lnTo>
                    <a:lnTo>
                      <a:pt x="1" y="643"/>
                    </a:lnTo>
                    <a:lnTo>
                      <a:pt x="489" y="798"/>
                    </a:lnTo>
                    <a:lnTo>
                      <a:pt x="489" y="1298"/>
                    </a:lnTo>
                    <a:lnTo>
                      <a:pt x="798" y="893"/>
                    </a:lnTo>
                    <a:lnTo>
                      <a:pt x="1287" y="1048"/>
                    </a:lnTo>
                    <a:lnTo>
                      <a:pt x="989" y="643"/>
                    </a:lnTo>
                    <a:lnTo>
                      <a:pt x="1287" y="250"/>
                    </a:lnTo>
                    <a:lnTo>
                      <a:pt x="798" y="405"/>
                    </a:lnTo>
                    <a:lnTo>
                      <a:pt x="4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2" name="Google Shape;9332;p35"/>
              <p:cNvSpPr/>
              <p:nvPr/>
            </p:nvSpPr>
            <p:spPr>
              <a:xfrm>
                <a:off x="3345350" y="2331075"/>
                <a:ext cx="32175" cy="32475"/>
              </a:xfrm>
              <a:custGeom>
                <a:rect b="b" l="l" r="r" t="t"/>
                <a:pathLst>
                  <a:path extrusionOk="0" h="1299" w="1287">
                    <a:moveTo>
                      <a:pt x="489" y="0"/>
                    </a:moveTo>
                    <a:lnTo>
                      <a:pt x="489" y="500"/>
                    </a:lnTo>
                    <a:lnTo>
                      <a:pt x="0" y="655"/>
                    </a:lnTo>
                    <a:lnTo>
                      <a:pt x="489" y="798"/>
                    </a:lnTo>
                    <a:lnTo>
                      <a:pt x="489" y="1298"/>
                    </a:lnTo>
                    <a:lnTo>
                      <a:pt x="798" y="893"/>
                    </a:lnTo>
                    <a:lnTo>
                      <a:pt x="1286" y="1048"/>
                    </a:lnTo>
                    <a:lnTo>
                      <a:pt x="1286" y="1048"/>
                    </a:lnTo>
                    <a:lnTo>
                      <a:pt x="989" y="655"/>
                    </a:lnTo>
                    <a:lnTo>
                      <a:pt x="1286" y="250"/>
                    </a:lnTo>
                    <a:lnTo>
                      <a:pt x="798" y="405"/>
                    </a:lnTo>
                    <a:lnTo>
                      <a:pt x="4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3" name="Google Shape;9333;p35"/>
              <p:cNvSpPr/>
              <p:nvPr/>
            </p:nvSpPr>
            <p:spPr>
              <a:xfrm>
                <a:off x="2592275" y="1497050"/>
                <a:ext cx="32175" cy="32450"/>
              </a:xfrm>
              <a:custGeom>
                <a:rect b="b" l="l" r="r" t="t"/>
                <a:pathLst>
                  <a:path extrusionOk="0" h="1298" w="1287">
                    <a:moveTo>
                      <a:pt x="489" y="0"/>
                    </a:moveTo>
                    <a:lnTo>
                      <a:pt x="489" y="500"/>
                    </a:lnTo>
                    <a:lnTo>
                      <a:pt x="1" y="655"/>
                    </a:lnTo>
                    <a:lnTo>
                      <a:pt x="489" y="798"/>
                    </a:lnTo>
                    <a:lnTo>
                      <a:pt x="489" y="1298"/>
                    </a:lnTo>
                    <a:lnTo>
                      <a:pt x="798" y="893"/>
                    </a:lnTo>
                    <a:lnTo>
                      <a:pt x="1286" y="1048"/>
                    </a:lnTo>
                    <a:lnTo>
                      <a:pt x="989" y="655"/>
                    </a:lnTo>
                    <a:lnTo>
                      <a:pt x="1286" y="250"/>
                    </a:lnTo>
                    <a:lnTo>
                      <a:pt x="798" y="405"/>
                    </a:lnTo>
                    <a:lnTo>
                      <a:pt x="4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4" name="Google Shape;9334;p35"/>
              <p:cNvSpPr/>
              <p:nvPr/>
            </p:nvSpPr>
            <p:spPr>
              <a:xfrm>
                <a:off x="3361425" y="1920600"/>
                <a:ext cx="32475" cy="32475"/>
              </a:xfrm>
              <a:custGeom>
                <a:rect b="b" l="l" r="r" t="t"/>
                <a:pathLst>
                  <a:path extrusionOk="0" h="1299" w="1299">
                    <a:moveTo>
                      <a:pt x="488" y="1"/>
                    </a:moveTo>
                    <a:lnTo>
                      <a:pt x="488" y="501"/>
                    </a:lnTo>
                    <a:lnTo>
                      <a:pt x="0" y="656"/>
                    </a:lnTo>
                    <a:lnTo>
                      <a:pt x="488" y="798"/>
                    </a:lnTo>
                    <a:lnTo>
                      <a:pt x="488" y="1298"/>
                    </a:lnTo>
                    <a:lnTo>
                      <a:pt x="798" y="894"/>
                    </a:lnTo>
                    <a:lnTo>
                      <a:pt x="1298" y="1048"/>
                    </a:lnTo>
                    <a:lnTo>
                      <a:pt x="989" y="656"/>
                    </a:lnTo>
                    <a:lnTo>
                      <a:pt x="1298" y="251"/>
                    </a:lnTo>
                    <a:lnTo>
                      <a:pt x="798" y="405"/>
                    </a:lnTo>
                    <a:lnTo>
                      <a:pt x="48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5" name="Google Shape;9335;p35"/>
              <p:cNvSpPr/>
              <p:nvPr/>
            </p:nvSpPr>
            <p:spPr>
              <a:xfrm>
                <a:off x="1761525" y="2082225"/>
                <a:ext cx="32450" cy="32475"/>
              </a:xfrm>
              <a:custGeom>
                <a:rect b="b" l="l" r="r" t="t"/>
                <a:pathLst>
                  <a:path extrusionOk="0" h="1299" w="1298">
                    <a:moveTo>
                      <a:pt x="500" y="1"/>
                    </a:moveTo>
                    <a:lnTo>
                      <a:pt x="500" y="489"/>
                    </a:lnTo>
                    <a:lnTo>
                      <a:pt x="0" y="644"/>
                    </a:lnTo>
                    <a:lnTo>
                      <a:pt x="500" y="798"/>
                    </a:lnTo>
                    <a:lnTo>
                      <a:pt x="500" y="1299"/>
                    </a:lnTo>
                    <a:lnTo>
                      <a:pt x="798" y="894"/>
                    </a:lnTo>
                    <a:lnTo>
                      <a:pt x="1298" y="1048"/>
                    </a:lnTo>
                    <a:lnTo>
                      <a:pt x="988" y="644"/>
                    </a:lnTo>
                    <a:lnTo>
                      <a:pt x="1298" y="251"/>
                    </a:lnTo>
                    <a:lnTo>
                      <a:pt x="1298" y="251"/>
                    </a:lnTo>
                    <a:lnTo>
                      <a:pt x="798" y="394"/>
                    </a:lnTo>
                    <a:lnTo>
                      <a:pt x="50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6" name="Google Shape;9336;p35"/>
              <p:cNvSpPr/>
              <p:nvPr/>
            </p:nvSpPr>
            <p:spPr>
              <a:xfrm>
                <a:off x="1647825" y="2529000"/>
                <a:ext cx="32450" cy="32475"/>
              </a:xfrm>
              <a:custGeom>
                <a:rect b="b" l="l" r="r" t="t"/>
                <a:pathLst>
                  <a:path extrusionOk="0" h="1299" w="1298">
                    <a:moveTo>
                      <a:pt x="500" y="1"/>
                    </a:moveTo>
                    <a:lnTo>
                      <a:pt x="500" y="489"/>
                    </a:lnTo>
                    <a:lnTo>
                      <a:pt x="0" y="644"/>
                    </a:lnTo>
                    <a:lnTo>
                      <a:pt x="500" y="799"/>
                    </a:lnTo>
                    <a:lnTo>
                      <a:pt x="500" y="1299"/>
                    </a:lnTo>
                    <a:lnTo>
                      <a:pt x="798" y="894"/>
                    </a:lnTo>
                    <a:lnTo>
                      <a:pt x="1298" y="1049"/>
                    </a:lnTo>
                    <a:lnTo>
                      <a:pt x="1298" y="1049"/>
                    </a:lnTo>
                    <a:lnTo>
                      <a:pt x="988" y="644"/>
                    </a:lnTo>
                    <a:lnTo>
                      <a:pt x="1298" y="251"/>
                    </a:lnTo>
                    <a:lnTo>
                      <a:pt x="798" y="394"/>
                    </a:lnTo>
                    <a:lnTo>
                      <a:pt x="50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7" name="Google Shape;9337;p35"/>
              <p:cNvSpPr/>
              <p:nvPr/>
            </p:nvSpPr>
            <p:spPr>
              <a:xfrm>
                <a:off x="780450" y="2377800"/>
                <a:ext cx="32175" cy="32775"/>
              </a:xfrm>
              <a:custGeom>
                <a:rect b="b" l="l" r="r" t="t"/>
                <a:pathLst>
                  <a:path extrusionOk="0" h="1311" w="1287">
                    <a:moveTo>
                      <a:pt x="488" y="1"/>
                    </a:moveTo>
                    <a:lnTo>
                      <a:pt x="488" y="501"/>
                    </a:lnTo>
                    <a:lnTo>
                      <a:pt x="0" y="655"/>
                    </a:lnTo>
                    <a:lnTo>
                      <a:pt x="488" y="810"/>
                    </a:lnTo>
                    <a:lnTo>
                      <a:pt x="488" y="1310"/>
                    </a:lnTo>
                    <a:lnTo>
                      <a:pt x="798" y="905"/>
                    </a:lnTo>
                    <a:lnTo>
                      <a:pt x="1286" y="1060"/>
                    </a:lnTo>
                    <a:lnTo>
                      <a:pt x="988" y="655"/>
                    </a:lnTo>
                    <a:lnTo>
                      <a:pt x="1286" y="251"/>
                    </a:lnTo>
                    <a:lnTo>
                      <a:pt x="798" y="405"/>
                    </a:lnTo>
                    <a:lnTo>
                      <a:pt x="48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8" name="Google Shape;9338;p35"/>
              <p:cNvSpPr/>
              <p:nvPr/>
            </p:nvSpPr>
            <p:spPr>
              <a:xfrm>
                <a:off x="2243125" y="2420375"/>
                <a:ext cx="32175" cy="32450"/>
              </a:xfrm>
              <a:custGeom>
                <a:rect b="b" l="l" r="r" t="t"/>
                <a:pathLst>
                  <a:path extrusionOk="0" h="1298" w="1287">
                    <a:moveTo>
                      <a:pt x="489" y="0"/>
                    </a:moveTo>
                    <a:lnTo>
                      <a:pt x="489" y="500"/>
                    </a:lnTo>
                    <a:lnTo>
                      <a:pt x="1" y="655"/>
                    </a:lnTo>
                    <a:lnTo>
                      <a:pt x="489" y="810"/>
                    </a:lnTo>
                    <a:lnTo>
                      <a:pt x="489" y="1298"/>
                    </a:lnTo>
                    <a:lnTo>
                      <a:pt x="798" y="905"/>
                    </a:lnTo>
                    <a:lnTo>
                      <a:pt x="1286" y="1060"/>
                    </a:lnTo>
                    <a:lnTo>
                      <a:pt x="989" y="655"/>
                    </a:lnTo>
                    <a:lnTo>
                      <a:pt x="1286" y="250"/>
                    </a:lnTo>
                    <a:lnTo>
                      <a:pt x="1286" y="250"/>
                    </a:lnTo>
                    <a:lnTo>
                      <a:pt x="798" y="405"/>
                    </a:lnTo>
                    <a:lnTo>
                      <a:pt x="4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9" name="Google Shape;9339;p35"/>
              <p:cNvSpPr/>
              <p:nvPr/>
            </p:nvSpPr>
            <p:spPr>
              <a:xfrm>
                <a:off x="3166450" y="3111225"/>
                <a:ext cx="32475" cy="32475"/>
              </a:xfrm>
              <a:custGeom>
                <a:rect b="b" l="l" r="r" t="t"/>
                <a:pathLst>
                  <a:path extrusionOk="0" h="1299" w="1299">
                    <a:moveTo>
                      <a:pt x="501" y="1"/>
                    </a:moveTo>
                    <a:lnTo>
                      <a:pt x="501" y="501"/>
                    </a:lnTo>
                    <a:lnTo>
                      <a:pt x="1" y="643"/>
                    </a:lnTo>
                    <a:lnTo>
                      <a:pt x="501" y="798"/>
                    </a:lnTo>
                    <a:lnTo>
                      <a:pt x="501" y="1298"/>
                    </a:lnTo>
                    <a:lnTo>
                      <a:pt x="798" y="894"/>
                    </a:lnTo>
                    <a:lnTo>
                      <a:pt x="1298" y="1048"/>
                    </a:lnTo>
                    <a:lnTo>
                      <a:pt x="1298" y="1048"/>
                    </a:lnTo>
                    <a:lnTo>
                      <a:pt x="989" y="643"/>
                    </a:lnTo>
                    <a:lnTo>
                      <a:pt x="1298" y="251"/>
                    </a:lnTo>
                    <a:lnTo>
                      <a:pt x="798" y="405"/>
                    </a:lnTo>
                    <a:lnTo>
                      <a:pt x="50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0" name="Google Shape;9340;p35"/>
              <p:cNvSpPr/>
              <p:nvPr/>
            </p:nvSpPr>
            <p:spPr>
              <a:xfrm>
                <a:off x="3302475" y="3978300"/>
                <a:ext cx="32175" cy="32475"/>
              </a:xfrm>
              <a:custGeom>
                <a:rect b="b" l="l" r="r" t="t"/>
                <a:pathLst>
                  <a:path extrusionOk="0" h="1299" w="1287">
                    <a:moveTo>
                      <a:pt x="489" y="0"/>
                    </a:moveTo>
                    <a:lnTo>
                      <a:pt x="489" y="500"/>
                    </a:lnTo>
                    <a:lnTo>
                      <a:pt x="1" y="655"/>
                    </a:lnTo>
                    <a:lnTo>
                      <a:pt x="489" y="810"/>
                    </a:lnTo>
                    <a:lnTo>
                      <a:pt x="489" y="1298"/>
                    </a:lnTo>
                    <a:lnTo>
                      <a:pt x="799" y="893"/>
                    </a:lnTo>
                    <a:lnTo>
                      <a:pt x="1287" y="1048"/>
                    </a:lnTo>
                    <a:lnTo>
                      <a:pt x="989" y="655"/>
                    </a:lnTo>
                    <a:lnTo>
                      <a:pt x="1287" y="250"/>
                    </a:lnTo>
                    <a:lnTo>
                      <a:pt x="799" y="405"/>
                    </a:lnTo>
                    <a:lnTo>
                      <a:pt x="4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1" name="Google Shape;9341;p35"/>
              <p:cNvSpPr/>
              <p:nvPr/>
            </p:nvSpPr>
            <p:spPr>
              <a:xfrm>
                <a:off x="2336000" y="3689575"/>
                <a:ext cx="32475" cy="32475"/>
              </a:xfrm>
              <a:custGeom>
                <a:rect b="b" l="l" r="r" t="t"/>
                <a:pathLst>
                  <a:path extrusionOk="0" h="1299" w="1299">
                    <a:moveTo>
                      <a:pt x="500" y="0"/>
                    </a:moveTo>
                    <a:lnTo>
                      <a:pt x="500" y="489"/>
                    </a:lnTo>
                    <a:lnTo>
                      <a:pt x="0" y="643"/>
                    </a:lnTo>
                    <a:lnTo>
                      <a:pt x="500" y="798"/>
                    </a:lnTo>
                    <a:lnTo>
                      <a:pt x="500" y="1298"/>
                    </a:lnTo>
                    <a:lnTo>
                      <a:pt x="798" y="893"/>
                    </a:lnTo>
                    <a:lnTo>
                      <a:pt x="1298" y="1048"/>
                    </a:lnTo>
                    <a:lnTo>
                      <a:pt x="988" y="643"/>
                    </a:lnTo>
                    <a:lnTo>
                      <a:pt x="1298" y="238"/>
                    </a:lnTo>
                    <a:lnTo>
                      <a:pt x="798" y="393"/>
                    </a:lnTo>
                    <a:lnTo>
                      <a:pt x="5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2" name="Google Shape;9342;p35"/>
              <p:cNvSpPr/>
              <p:nvPr/>
            </p:nvSpPr>
            <p:spPr>
              <a:xfrm>
                <a:off x="2560425" y="3143675"/>
                <a:ext cx="32475" cy="32475"/>
              </a:xfrm>
              <a:custGeom>
                <a:rect b="b" l="l" r="r" t="t"/>
                <a:pathLst>
                  <a:path extrusionOk="0" h="1299" w="1299">
                    <a:moveTo>
                      <a:pt x="501" y="0"/>
                    </a:moveTo>
                    <a:lnTo>
                      <a:pt x="501" y="488"/>
                    </a:lnTo>
                    <a:lnTo>
                      <a:pt x="1" y="643"/>
                    </a:lnTo>
                    <a:lnTo>
                      <a:pt x="501" y="798"/>
                    </a:lnTo>
                    <a:lnTo>
                      <a:pt x="501" y="1298"/>
                    </a:lnTo>
                    <a:lnTo>
                      <a:pt x="798" y="893"/>
                    </a:lnTo>
                    <a:lnTo>
                      <a:pt x="1298" y="1048"/>
                    </a:lnTo>
                    <a:lnTo>
                      <a:pt x="989" y="643"/>
                    </a:lnTo>
                    <a:lnTo>
                      <a:pt x="1298" y="250"/>
                    </a:lnTo>
                    <a:lnTo>
                      <a:pt x="1298" y="250"/>
                    </a:lnTo>
                    <a:lnTo>
                      <a:pt x="798" y="405"/>
                    </a:lnTo>
                    <a:lnTo>
                      <a:pt x="50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3" name="Google Shape;9343;p35"/>
              <p:cNvSpPr/>
              <p:nvPr/>
            </p:nvSpPr>
            <p:spPr>
              <a:xfrm>
                <a:off x="1914525" y="1848875"/>
                <a:ext cx="32450" cy="32475"/>
              </a:xfrm>
              <a:custGeom>
                <a:rect b="b" l="l" r="r" t="t"/>
                <a:pathLst>
                  <a:path extrusionOk="0" h="1299" w="1298">
                    <a:moveTo>
                      <a:pt x="500" y="0"/>
                    </a:moveTo>
                    <a:lnTo>
                      <a:pt x="500" y="500"/>
                    </a:lnTo>
                    <a:lnTo>
                      <a:pt x="0" y="643"/>
                    </a:lnTo>
                    <a:lnTo>
                      <a:pt x="500" y="798"/>
                    </a:lnTo>
                    <a:lnTo>
                      <a:pt x="500" y="1298"/>
                    </a:lnTo>
                    <a:lnTo>
                      <a:pt x="810" y="893"/>
                    </a:lnTo>
                    <a:lnTo>
                      <a:pt x="1298" y="1048"/>
                    </a:lnTo>
                    <a:lnTo>
                      <a:pt x="988" y="643"/>
                    </a:lnTo>
                    <a:lnTo>
                      <a:pt x="1298" y="250"/>
                    </a:lnTo>
                    <a:lnTo>
                      <a:pt x="810" y="405"/>
                    </a:lnTo>
                    <a:lnTo>
                      <a:pt x="5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4" name="Google Shape;9344;p35"/>
              <p:cNvSpPr/>
              <p:nvPr/>
            </p:nvSpPr>
            <p:spPr>
              <a:xfrm>
                <a:off x="2360400" y="1131825"/>
                <a:ext cx="32475" cy="32450"/>
              </a:xfrm>
              <a:custGeom>
                <a:rect b="b" l="l" r="r" t="t"/>
                <a:pathLst>
                  <a:path extrusionOk="0" h="1298" w="1299">
                    <a:moveTo>
                      <a:pt x="501" y="0"/>
                    </a:moveTo>
                    <a:lnTo>
                      <a:pt x="501" y="500"/>
                    </a:lnTo>
                    <a:lnTo>
                      <a:pt x="1" y="655"/>
                    </a:lnTo>
                    <a:lnTo>
                      <a:pt x="501" y="798"/>
                    </a:lnTo>
                    <a:lnTo>
                      <a:pt x="501" y="1298"/>
                    </a:lnTo>
                    <a:lnTo>
                      <a:pt x="798" y="893"/>
                    </a:lnTo>
                    <a:lnTo>
                      <a:pt x="1298" y="1048"/>
                    </a:lnTo>
                    <a:lnTo>
                      <a:pt x="989" y="655"/>
                    </a:lnTo>
                    <a:lnTo>
                      <a:pt x="1298" y="250"/>
                    </a:lnTo>
                    <a:lnTo>
                      <a:pt x="798" y="405"/>
                    </a:lnTo>
                    <a:lnTo>
                      <a:pt x="50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5" name="Google Shape;9345;p35"/>
              <p:cNvSpPr/>
              <p:nvPr/>
            </p:nvSpPr>
            <p:spPr>
              <a:xfrm>
                <a:off x="2275275" y="2911200"/>
                <a:ext cx="32475" cy="32475"/>
              </a:xfrm>
              <a:custGeom>
                <a:rect b="b" l="l" r="r" t="t"/>
                <a:pathLst>
                  <a:path extrusionOk="0" h="1299" w="1299">
                    <a:moveTo>
                      <a:pt x="500" y="1"/>
                    </a:moveTo>
                    <a:lnTo>
                      <a:pt x="500" y="501"/>
                    </a:lnTo>
                    <a:lnTo>
                      <a:pt x="0" y="644"/>
                    </a:lnTo>
                    <a:lnTo>
                      <a:pt x="500" y="798"/>
                    </a:lnTo>
                    <a:lnTo>
                      <a:pt x="500" y="1298"/>
                    </a:lnTo>
                    <a:lnTo>
                      <a:pt x="798" y="894"/>
                    </a:lnTo>
                    <a:lnTo>
                      <a:pt x="1298" y="1048"/>
                    </a:lnTo>
                    <a:lnTo>
                      <a:pt x="989" y="644"/>
                    </a:lnTo>
                    <a:lnTo>
                      <a:pt x="1298" y="251"/>
                    </a:lnTo>
                    <a:lnTo>
                      <a:pt x="1298" y="251"/>
                    </a:lnTo>
                    <a:lnTo>
                      <a:pt x="798" y="393"/>
                    </a:lnTo>
                    <a:lnTo>
                      <a:pt x="50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6" name="Google Shape;9346;p35"/>
              <p:cNvSpPr/>
              <p:nvPr/>
            </p:nvSpPr>
            <p:spPr>
              <a:xfrm>
                <a:off x="2544350" y="3918175"/>
                <a:ext cx="32175" cy="32475"/>
              </a:xfrm>
              <a:custGeom>
                <a:rect b="b" l="l" r="r" t="t"/>
                <a:pathLst>
                  <a:path extrusionOk="0" h="1299" w="1287">
                    <a:moveTo>
                      <a:pt x="489" y="0"/>
                    </a:moveTo>
                    <a:lnTo>
                      <a:pt x="489" y="500"/>
                    </a:lnTo>
                    <a:lnTo>
                      <a:pt x="1" y="655"/>
                    </a:lnTo>
                    <a:lnTo>
                      <a:pt x="489" y="810"/>
                    </a:lnTo>
                    <a:lnTo>
                      <a:pt x="489" y="1298"/>
                    </a:lnTo>
                    <a:lnTo>
                      <a:pt x="798" y="905"/>
                    </a:lnTo>
                    <a:lnTo>
                      <a:pt x="1287" y="1048"/>
                    </a:lnTo>
                    <a:lnTo>
                      <a:pt x="989" y="655"/>
                    </a:lnTo>
                    <a:lnTo>
                      <a:pt x="1287" y="250"/>
                    </a:lnTo>
                    <a:lnTo>
                      <a:pt x="798" y="405"/>
                    </a:lnTo>
                    <a:lnTo>
                      <a:pt x="4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7" name="Google Shape;9347;p35"/>
              <p:cNvSpPr/>
              <p:nvPr/>
            </p:nvSpPr>
            <p:spPr>
              <a:xfrm>
                <a:off x="2670850" y="2694200"/>
                <a:ext cx="32175" cy="32475"/>
              </a:xfrm>
              <a:custGeom>
                <a:rect b="b" l="l" r="r" t="t"/>
                <a:pathLst>
                  <a:path extrusionOk="0" h="1299" w="1287">
                    <a:moveTo>
                      <a:pt x="489" y="1"/>
                    </a:moveTo>
                    <a:lnTo>
                      <a:pt x="489" y="489"/>
                    </a:lnTo>
                    <a:lnTo>
                      <a:pt x="1" y="644"/>
                    </a:lnTo>
                    <a:lnTo>
                      <a:pt x="489" y="799"/>
                    </a:lnTo>
                    <a:lnTo>
                      <a:pt x="489" y="1299"/>
                    </a:lnTo>
                    <a:lnTo>
                      <a:pt x="799" y="894"/>
                    </a:lnTo>
                    <a:lnTo>
                      <a:pt x="1287" y="1049"/>
                    </a:lnTo>
                    <a:lnTo>
                      <a:pt x="1287" y="1049"/>
                    </a:lnTo>
                    <a:lnTo>
                      <a:pt x="989" y="644"/>
                    </a:lnTo>
                    <a:lnTo>
                      <a:pt x="1287" y="251"/>
                    </a:lnTo>
                    <a:lnTo>
                      <a:pt x="799" y="394"/>
                    </a:lnTo>
                    <a:lnTo>
                      <a:pt x="48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8" name="Google Shape;9348;p35"/>
              <p:cNvSpPr/>
              <p:nvPr/>
            </p:nvSpPr>
            <p:spPr>
              <a:xfrm>
                <a:off x="2745875" y="1821775"/>
                <a:ext cx="32450" cy="32475"/>
              </a:xfrm>
              <a:custGeom>
                <a:rect b="b" l="l" r="r" t="t"/>
                <a:pathLst>
                  <a:path extrusionOk="0" h="1299" w="1298">
                    <a:moveTo>
                      <a:pt x="500" y="1"/>
                    </a:moveTo>
                    <a:lnTo>
                      <a:pt x="500" y="489"/>
                    </a:lnTo>
                    <a:lnTo>
                      <a:pt x="0" y="644"/>
                    </a:lnTo>
                    <a:lnTo>
                      <a:pt x="500" y="799"/>
                    </a:lnTo>
                    <a:lnTo>
                      <a:pt x="500" y="1299"/>
                    </a:lnTo>
                    <a:lnTo>
                      <a:pt x="810" y="894"/>
                    </a:lnTo>
                    <a:lnTo>
                      <a:pt x="1298" y="1049"/>
                    </a:lnTo>
                    <a:lnTo>
                      <a:pt x="988" y="644"/>
                    </a:lnTo>
                    <a:lnTo>
                      <a:pt x="1298" y="251"/>
                    </a:lnTo>
                    <a:lnTo>
                      <a:pt x="810" y="394"/>
                    </a:lnTo>
                    <a:lnTo>
                      <a:pt x="50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9" name="Google Shape;9349;p35"/>
              <p:cNvSpPr/>
              <p:nvPr/>
            </p:nvSpPr>
            <p:spPr>
              <a:xfrm>
                <a:off x="3651050" y="3127300"/>
                <a:ext cx="32450" cy="32475"/>
              </a:xfrm>
              <a:custGeom>
                <a:rect b="b" l="l" r="r" t="t"/>
                <a:pathLst>
                  <a:path extrusionOk="0" h="1299" w="1298">
                    <a:moveTo>
                      <a:pt x="488" y="0"/>
                    </a:moveTo>
                    <a:lnTo>
                      <a:pt x="488" y="501"/>
                    </a:lnTo>
                    <a:lnTo>
                      <a:pt x="0" y="655"/>
                    </a:lnTo>
                    <a:lnTo>
                      <a:pt x="488" y="810"/>
                    </a:lnTo>
                    <a:lnTo>
                      <a:pt x="488" y="1298"/>
                    </a:lnTo>
                    <a:lnTo>
                      <a:pt x="798" y="905"/>
                    </a:lnTo>
                    <a:lnTo>
                      <a:pt x="1298" y="1060"/>
                    </a:lnTo>
                    <a:lnTo>
                      <a:pt x="988" y="655"/>
                    </a:lnTo>
                    <a:lnTo>
                      <a:pt x="1298" y="251"/>
                    </a:lnTo>
                    <a:lnTo>
                      <a:pt x="798" y="405"/>
                    </a:lnTo>
                    <a:lnTo>
                      <a:pt x="48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0" name="Google Shape;9350;p35"/>
              <p:cNvSpPr/>
              <p:nvPr/>
            </p:nvSpPr>
            <p:spPr>
              <a:xfrm>
                <a:off x="4041275" y="2777250"/>
                <a:ext cx="32175" cy="32775"/>
              </a:xfrm>
              <a:custGeom>
                <a:rect b="b" l="l" r="r" t="t"/>
                <a:pathLst>
                  <a:path extrusionOk="0" h="1311" w="1287">
                    <a:moveTo>
                      <a:pt x="488" y="1"/>
                    </a:moveTo>
                    <a:lnTo>
                      <a:pt x="488" y="501"/>
                    </a:lnTo>
                    <a:lnTo>
                      <a:pt x="0" y="656"/>
                    </a:lnTo>
                    <a:lnTo>
                      <a:pt x="488" y="810"/>
                    </a:lnTo>
                    <a:lnTo>
                      <a:pt x="488" y="1310"/>
                    </a:lnTo>
                    <a:lnTo>
                      <a:pt x="798" y="906"/>
                    </a:lnTo>
                    <a:lnTo>
                      <a:pt x="1286" y="1060"/>
                    </a:lnTo>
                    <a:lnTo>
                      <a:pt x="988" y="656"/>
                    </a:lnTo>
                    <a:lnTo>
                      <a:pt x="1286" y="251"/>
                    </a:lnTo>
                    <a:lnTo>
                      <a:pt x="798" y="406"/>
                    </a:lnTo>
                    <a:lnTo>
                      <a:pt x="48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1" name="Google Shape;9351;p35"/>
              <p:cNvSpPr/>
              <p:nvPr/>
            </p:nvSpPr>
            <p:spPr>
              <a:xfrm>
                <a:off x="1419225" y="2245650"/>
                <a:ext cx="32450" cy="32475"/>
              </a:xfrm>
              <a:custGeom>
                <a:rect b="b" l="l" r="r" t="t"/>
                <a:pathLst>
                  <a:path extrusionOk="0" h="1299" w="1298">
                    <a:moveTo>
                      <a:pt x="500" y="0"/>
                    </a:moveTo>
                    <a:lnTo>
                      <a:pt x="500" y="500"/>
                    </a:lnTo>
                    <a:lnTo>
                      <a:pt x="0" y="655"/>
                    </a:lnTo>
                    <a:lnTo>
                      <a:pt x="500" y="810"/>
                    </a:lnTo>
                    <a:lnTo>
                      <a:pt x="500" y="1298"/>
                    </a:lnTo>
                    <a:lnTo>
                      <a:pt x="798" y="905"/>
                    </a:lnTo>
                    <a:lnTo>
                      <a:pt x="1298" y="1048"/>
                    </a:lnTo>
                    <a:lnTo>
                      <a:pt x="1298" y="1048"/>
                    </a:lnTo>
                    <a:lnTo>
                      <a:pt x="988" y="655"/>
                    </a:lnTo>
                    <a:lnTo>
                      <a:pt x="1298" y="250"/>
                    </a:lnTo>
                    <a:lnTo>
                      <a:pt x="798" y="405"/>
                    </a:lnTo>
                    <a:lnTo>
                      <a:pt x="5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2" name="Google Shape;9352;p35"/>
              <p:cNvSpPr/>
              <p:nvPr/>
            </p:nvSpPr>
            <p:spPr>
              <a:xfrm>
                <a:off x="3361425" y="3035625"/>
                <a:ext cx="32475" cy="32475"/>
              </a:xfrm>
              <a:custGeom>
                <a:rect b="b" l="l" r="r" t="t"/>
                <a:pathLst>
                  <a:path extrusionOk="0" h="1299" w="1299">
                    <a:moveTo>
                      <a:pt x="488" y="0"/>
                    </a:moveTo>
                    <a:lnTo>
                      <a:pt x="488" y="489"/>
                    </a:lnTo>
                    <a:lnTo>
                      <a:pt x="0" y="643"/>
                    </a:lnTo>
                    <a:lnTo>
                      <a:pt x="488" y="798"/>
                    </a:lnTo>
                    <a:lnTo>
                      <a:pt x="488" y="1298"/>
                    </a:lnTo>
                    <a:lnTo>
                      <a:pt x="798" y="893"/>
                    </a:lnTo>
                    <a:lnTo>
                      <a:pt x="1298" y="1048"/>
                    </a:lnTo>
                    <a:lnTo>
                      <a:pt x="989" y="643"/>
                    </a:lnTo>
                    <a:lnTo>
                      <a:pt x="1298" y="239"/>
                    </a:lnTo>
                    <a:lnTo>
                      <a:pt x="798" y="393"/>
                    </a:lnTo>
                    <a:lnTo>
                      <a:pt x="48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3" name="Google Shape;9353;p35"/>
              <p:cNvSpPr/>
              <p:nvPr/>
            </p:nvSpPr>
            <p:spPr>
              <a:xfrm>
                <a:off x="1792475" y="2761175"/>
                <a:ext cx="32175" cy="32475"/>
              </a:xfrm>
              <a:custGeom>
                <a:rect b="b" l="l" r="r" t="t"/>
                <a:pathLst>
                  <a:path extrusionOk="0" h="1299" w="1287">
                    <a:moveTo>
                      <a:pt x="489" y="1"/>
                    </a:moveTo>
                    <a:lnTo>
                      <a:pt x="489" y="501"/>
                    </a:lnTo>
                    <a:lnTo>
                      <a:pt x="0" y="644"/>
                    </a:lnTo>
                    <a:lnTo>
                      <a:pt x="489" y="799"/>
                    </a:lnTo>
                    <a:lnTo>
                      <a:pt x="489" y="1299"/>
                    </a:lnTo>
                    <a:lnTo>
                      <a:pt x="798" y="894"/>
                    </a:lnTo>
                    <a:lnTo>
                      <a:pt x="1286" y="1049"/>
                    </a:lnTo>
                    <a:lnTo>
                      <a:pt x="989" y="644"/>
                    </a:lnTo>
                    <a:lnTo>
                      <a:pt x="1286" y="251"/>
                    </a:lnTo>
                    <a:lnTo>
                      <a:pt x="798" y="406"/>
                    </a:lnTo>
                    <a:lnTo>
                      <a:pt x="48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4" name="Google Shape;9354;p35"/>
              <p:cNvSpPr/>
              <p:nvPr/>
            </p:nvSpPr>
            <p:spPr>
              <a:xfrm>
                <a:off x="1107275" y="2677850"/>
                <a:ext cx="32475" cy="32450"/>
              </a:xfrm>
              <a:custGeom>
                <a:rect b="b" l="l" r="r" t="t"/>
                <a:pathLst>
                  <a:path extrusionOk="0" h="1298" w="1299">
                    <a:moveTo>
                      <a:pt x="500" y="0"/>
                    </a:moveTo>
                    <a:lnTo>
                      <a:pt x="500" y="500"/>
                    </a:lnTo>
                    <a:lnTo>
                      <a:pt x="0" y="655"/>
                    </a:lnTo>
                    <a:lnTo>
                      <a:pt x="500" y="810"/>
                    </a:lnTo>
                    <a:lnTo>
                      <a:pt x="500" y="1298"/>
                    </a:lnTo>
                    <a:lnTo>
                      <a:pt x="810" y="905"/>
                    </a:lnTo>
                    <a:lnTo>
                      <a:pt x="1298" y="1048"/>
                    </a:lnTo>
                    <a:lnTo>
                      <a:pt x="988" y="655"/>
                    </a:lnTo>
                    <a:lnTo>
                      <a:pt x="1298" y="250"/>
                    </a:lnTo>
                    <a:lnTo>
                      <a:pt x="810" y="405"/>
                    </a:lnTo>
                    <a:lnTo>
                      <a:pt x="5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5" name="Google Shape;9355;p35"/>
              <p:cNvSpPr/>
              <p:nvPr/>
            </p:nvSpPr>
            <p:spPr>
              <a:xfrm>
                <a:off x="3018525" y="2280175"/>
                <a:ext cx="32475" cy="32475"/>
              </a:xfrm>
              <a:custGeom>
                <a:rect b="b" l="l" r="r" t="t"/>
                <a:pathLst>
                  <a:path extrusionOk="0" h="1299" w="1299">
                    <a:moveTo>
                      <a:pt x="500" y="0"/>
                    </a:moveTo>
                    <a:lnTo>
                      <a:pt x="500" y="500"/>
                    </a:lnTo>
                    <a:lnTo>
                      <a:pt x="0" y="655"/>
                    </a:lnTo>
                    <a:lnTo>
                      <a:pt x="500" y="810"/>
                    </a:lnTo>
                    <a:lnTo>
                      <a:pt x="500" y="1298"/>
                    </a:lnTo>
                    <a:lnTo>
                      <a:pt x="798" y="905"/>
                    </a:lnTo>
                    <a:lnTo>
                      <a:pt x="1298" y="1048"/>
                    </a:lnTo>
                    <a:lnTo>
                      <a:pt x="989" y="655"/>
                    </a:lnTo>
                    <a:lnTo>
                      <a:pt x="1298" y="250"/>
                    </a:lnTo>
                    <a:lnTo>
                      <a:pt x="798" y="405"/>
                    </a:lnTo>
                    <a:lnTo>
                      <a:pt x="5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6" name="Google Shape;9356;p35"/>
              <p:cNvSpPr/>
              <p:nvPr/>
            </p:nvSpPr>
            <p:spPr>
              <a:xfrm>
                <a:off x="2549425" y="2858225"/>
                <a:ext cx="14900" cy="12800"/>
              </a:xfrm>
              <a:custGeom>
                <a:rect b="b" l="l" r="r" t="t"/>
                <a:pathLst>
                  <a:path extrusionOk="0" h="512" w="596">
                    <a:moveTo>
                      <a:pt x="274" y="0"/>
                    </a:moveTo>
                    <a:cubicBezTo>
                      <a:pt x="119" y="0"/>
                      <a:pt x="0" y="119"/>
                      <a:pt x="0" y="262"/>
                    </a:cubicBezTo>
                    <a:cubicBezTo>
                      <a:pt x="0" y="409"/>
                      <a:pt x="129" y="511"/>
                      <a:pt x="259" y="511"/>
                    </a:cubicBezTo>
                    <a:cubicBezTo>
                      <a:pt x="319" y="511"/>
                      <a:pt x="380" y="490"/>
                      <a:pt x="429" y="441"/>
                    </a:cubicBezTo>
                    <a:cubicBezTo>
                      <a:pt x="595" y="286"/>
                      <a:pt x="488" y="12"/>
                      <a:pt x="27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7" name="Google Shape;9357;p35"/>
              <p:cNvSpPr/>
              <p:nvPr/>
            </p:nvSpPr>
            <p:spPr>
              <a:xfrm>
                <a:off x="2369925" y="2624550"/>
                <a:ext cx="7475" cy="6475"/>
              </a:xfrm>
              <a:custGeom>
                <a:rect b="b" l="l" r="r" t="t"/>
                <a:pathLst>
                  <a:path extrusionOk="0" h="259" w="299">
                    <a:moveTo>
                      <a:pt x="132" y="1"/>
                    </a:moveTo>
                    <a:cubicBezTo>
                      <a:pt x="60" y="1"/>
                      <a:pt x="1" y="60"/>
                      <a:pt x="1" y="132"/>
                    </a:cubicBezTo>
                    <a:cubicBezTo>
                      <a:pt x="1" y="207"/>
                      <a:pt x="64" y="258"/>
                      <a:pt x="131" y="258"/>
                    </a:cubicBezTo>
                    <a:cubicBezTo>
                      <a:pt x="160" y="258"/>
                      <a:pt x="190" y="249"/>
                      <a:pt x="215" y="227"/>
                    </a:cubicBezTo>
                    <a:cubicBezTo>
                      <a:pt x="298" y="144"/>
                      <a:pt x="251" y="1"/>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8" name="Google Shape;9358;p35"/>
              <p:cNvSpPr/>
              <p:nvPr/>
            </p:nvSpPr>
            <p:spPr>
              <a:xfrm>
                <a:off x="2025825" y="2983825"/>
                <a:ext cx="7475" cy="6650"/>
              </a:xfrm>
              <a:custGeom>
                <a:rect b="b" l="l" r="r" t="t"/>
                <a:pathLst>
                  <a:path extrusionOk="0" h="266" w="299">
                    <a:moveTo>
                      <a:pt x="132" y="1"/>
                    </a:moveTo>
                    <a:cubicBezTo>
                      <a:pt x="60" y="1"/>
                      <a:pt x="1" y="60"/>
                      <a:pt x="1" y="132"/>
                    </a:cubicBezTo>
                    <a:cubicBezTo>
                      <a:pt x="1" y="212"/>
                      <a:pt x="61" y="266"/>
                      <a:pt x="126" y="266"/>
                    </a:cubicBezTo>
                    <a:cubicBezTo>
                      <a:pt x="157" y="266"/>
                      <a:pt x="188" y="254"/>
                      <a:pt x="215" y="227"/>
                    </a:cubicBezTo>
                    <a:cubicBezTo>
                      <a:pt x="299" y="155"/>
                      <a:pt x="251" y="13"/>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9" name="Google Shape;9359;p35"/>
              <p:cNvSpPr/>
              <p:nvPr/>
            </p:nvSpPr>
            <p:spPr>
              <a:xfrm>
                <a:off x="2667000" y="2083975"/>
                <a:ext cx="7750" cy="6400"/>
              </a:xfrm>
              <a:custGeom>
                <a:rect b="b" l="l" r="r" t="t"/>
                <a:pathLst>
                  <a:path extrusionOk="0" h="256" w="310">
                    <a:moveTo>
                      <a:pt x="125" y="1"/>
                    </a:moveTo>
                    <a:cubicBezTo>
                      <a:pt x="60" y="1"/>
                      <a:pt x="0" y="57"/>
                      <a:pt x="0" y="133"/>
                    </a:cubicBezTo>
                    <a:cubicBezTo>
                      <a:pt x="0" y="205"/>
                      <a:pt x="65" y="256"/>
                      <a:pt x="132" y="256"/>
                    </a:cubicBezTo>
                    <a:cubicBezTo>
                      <a:pt x="165" y="256"/>
                      <a:pt x="199" y="244"/>
                      <a:pt x="226" y="216"/>
                    </a:cubicBezTo>
                    <a:cubicBezTo>
                      <a:pt x="310" y="145"/>
                      <a:pt x="250" y="2"/>
                      <a:pt x="143" y="2"/>
                    </a:cubicBezTo>
                    <a:cubicBezTo>
                      <a:pt x="137" y="1"/>
                      <a:pt x="131" y="1"/>
                      <a:pt x="12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0" name="Google Shape;9360;p35"/>
              <p:cNvSpPr/>
              <p:nvPr/>
            </p:nvSpPr>
            <p:spPr>
              <a:xfrm>
                <a:off x="2303550" y="2080750"/>
                <a:ext cx="7475" cy="6450"/>
              </a:xfrm>
              <a:custGeom>
                <a:rect b="b" l="l" r="r" t="t"/>
                <a:pathLst>
                  <a:path extrusionOk="0" h="258" w="299">
                    <a:moveTo>
                      <a:pt x="131" y="0"/>
                    </a:moveTo>
                    <a:cubicBezTo>
                      <a:pt x="60" y="0"/>
                      <a:pt x="0" y="48"/>
                      <a:pt x="0" y="131"/>
                    </a:cubicBezTo>
                    <a:cubicBezTo>
                      <a:pt x="0" y="206"/>
                      <a:pt x="64" y="258"/>
                      <a:pt x="131" y="258"/>
                    </a:cubicBezTo>
                    <a:cubicBezTo>
                      <a:pt x="160" y="258"/>
                      <a:pt x="190" y="248"/>
                      <a:pt x="215" y="226"/>
                    </a:cubicBezTo>
                    <a:cubicBezTo>
                      <a:pt x="298" y="143"/>
                      <a:pt x="251" y="0"/>
                      <a:pt x="13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1" name="Google Shape;9361;p35"/>
              <p:cNvSpPr/>
              <p:nvPr/>
            </p:nvSpPr>
            <p:spPr>
              <a:xfrm>
                <a:off x="1918475" y="2471525"/>
                <a:ext cx="9650" cy="6625"/>
              </a:xfrm>
              <a:custGeom>
                <a:rect b="b" l="l" r="r" t="t"/>
                <a:pathLst>
                  <a:path extrusionOk="0" h="265" w="386">
                    <a:moveTo>
                      <a:pt x="177" y="1"/>
                    </a:moveTo>
                    <a:cubicBezTo>
                      <a:pt x="1" y="1"/>
                      <a:pt x="4" y="264"/>
                      <a:pt x="188" y="264"/>
                    </a:cubicBezTo>
                    <a:cubicBezTo>
                      <a:pt x="191" y="264"/>
                      <a:pt x="195" y="264"/>
                      <a:pt x="199" y="264"/>
                    </a:cubicBezTo>
                    <a:cubicBezTo>
                      <a:pt x="203" y="264"/>
                      <a:pt x="207" y="264"/>
                      <a:pt x="210" y="264"/>
                    </a:cubicBezTo>
                    <a:cubicBezTo>
                      <a:pt x="383" y="264"/>
                      <a:pt x="386" y="1"/>
                      <a:pt x="220" y="1"/>
                    </a:cubicBezTo>
                    <a:cubicBezTo>
                      <a:pt x="214" y="1"/>
                      <a:pt x="207" y="1"/>
                      <a:pt x="199" y="2"/>
                    </a:cubicBezTo>
                    <a:cubicBezTo>
                      <a:pt x="191" y="1"/>
                      <a:pt x="184" y="1"/>
                      <a:pt x="17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2" name="Google Shape;9362;p35"/>
              <p:cNvSpPr/>
              <p:nvPr/>
            </p:nvSpPr>
            <p:spPr>
              <a:xfrm>
                <a:off x="2306625" y="3102300"/>
                <a:ext cx="7675" cy="6650"/>
              </a:xfrm>
              <a:custGeom>
                <a:rect b="b" l="l" r="r" t="t"/>
                <a:pathLst>
                  <a:path extrusionOk="0" h="266" w="307">
                    <a:moveTo>
                      <a:pt x="139" y="0"/>
                    </a:moveTo>
                    <a:cubicBezTo>
                      <a:pt x="68" y="0"/>
                      <a:pt x="8" y="60"/>
                      <a:pt x="8" y="131"/>
                    </a:cubicBezTo>
                    <a:cubicBezTo>
                      <a:pt x="0" y="212"/>
                      <a:pt x="63" y="265"/>
                      <a:pt x="131" y="265"/>
                    </a:cubicBezTo>
                    <a:cubicBezTo>
                      <a:pt x="163" y="265"/>
                      <a:pt x="196" y="253"/>
                      <a:pt x="223" y="227"/>
                    </a:cubicBezTo>
                    <a:cubicBezTo>
                      <a:pt x="306" y="143"/>
                      <a:pt x="258" y="12"/>
                      <a:pt x="139"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3" name="Google Shape;9363;p35"/>
              <p:cNvSpPr/>
              <p:nvPr/>
            </p:nvSpPr>
            <p:spPr>
              <a:xfrm>
                <a:off x="2209300" y="3393375"/>
                <a:ext cx="7650" cy="6375"/>
              </a:xfrm>
              <a:custGeom>
                <a:rect b="b" l="l" r="r" t="t"/>
                <a:pathLst>
                  <a:path extrusionOk="0" h="255" w="306">
                    <a:moveTo>
                      <a:pt x="121" y="0"/>
                    </a:moveTo>
                    <a:cubicBezTo>
                      <a:pt x="58" y="0"/>
                      <a:pt x="8" y="55"/>
                      <a:pt x="8" y="121"/>
                    </a:cubicBezTo>
                    <a:cubicBezTo>
                      <a:pt x="0" y="201"/>
                      <a:pt x="63" y="255"/>
                      <a:pt x="131" y="255"/>
                    </a:cubicBezTo>
                    <a:cubicBezTo>
                      <a:pt x="163" y="255"/>
                      <a:pt x="196" y="243"/>
                      <a:pt x="222" y="216"/>
                    </a:cubicBezTo>
                    <a:cubicBezTo>
                      <a:pt x="306" y="145"/>
                      <a:pt x="258" y="2"/>
                      <a:pt x="139" y="2"/>
                    </a:cubicBezTo>
                    <a:cubicBezTo>
                      <a:pt x="133" y="1"/>
                      <a:pt x="127" y="0"/>
                      <a:pt x="12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4" name="Google Shape;9364;p35"/>
              <p:cNvSpPr/>
              <p:nvPr/>
            </p:nvSpPr>
            <p:spPr>
              <a:xfrm>
                <a:off x="2083875" y="3702375"/>
                <a:ext cx="7775" cy="6650"/>
              </a:xfrm>
              <a:custGeom>
                <a:rect b="b" l="l" r="r" t="t"/>
                <a:pathLst>
                  <a:path extrusionOk="0" h="266" w="311">
                    <a:moveTo>
                      <a:pt x="144" y="0"/>
                    </a:moveTo>
                    <a:cubicBezTo>
                      <a:pt x="60" y="0"/>
                      <a:pt x="1" y="60"/>
                      <a:pt x="1" y="131"/>
                    </a:cubicBezTo>
                    <a:cubicBezTo>
                      <a:pt x="1" y="212"/>
                      <a:pt x="66" y="265"/>
                      <a:pt x="135" y="265"/>
                    </a:cubicBezTo>
                    <a:cubicBezTo>
                      <a:pt x="167" y="265"/>
                      <a:pt x="200" y="253"/>
                      <a:pt x="227" y="227"/>
                    </a:cubicBezTo>
                    <a:cubicBezTo>
                      <a:pt x="310" y="143"/>
                      <a:pt x="251" y="0"/>
                      <a:pt x="14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5" name="Google Shape;9365;p35"/>
              <p:cNvSpPr/>
              <p:nvPr/>
            </p:nvSpPr>
            <p:spPr>
              <a:xfrm>
                <a:off x="2559225" y="3660700"/>
                <a:ext cx="6875" cy="6275"/>
              </a:xfrm>
              <a:custGeom>
                <a:rect b="b" l="l" r="r" t="t"/>
                <a:pathLst>
                  <a:path extrusionOk="0" h="251" w="275">
                    <a:moveTo>
                      <a:pt x="132" y="0"/>
                    </a:moveTo>
                    <a:cubicBezTo>
                      <a:pt x="60" y="0"/>
                      <a:pt x="1" y="48"/>
                      <a:pt x="1" y="120"/>
                    </a:cubicBezTo>
                    <a:cubicBezTo>
                      <a:pt x="1" y="203"/>
                      <a:pt x="60" y="250"/>
                      <a:pt x="132" y="250"/>
                    </a:cubicBezTo>
                    <a:cubicBezTo>
                      <a:pt x="215" y="250"/>
                      <a:pt x="275" y="203"/>
                      <a:pt x="275" y="120"/>
                    </a:cubicBezTo>
                    <a:cubicBezTo>
                      <a:pt x="275" y="48"/>
                      <a:pt x="215" y="0"/>
                      <a:pt x="13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6" name="Google Shape;9366;p35"/>
              <p:cNvSpPr/>
              <p:nvPr/>
            </p:nvSpPr>
            <p:spPr>
              <a:xfrm>
                <a:off x="2366350" y="4374475"/>
                <a:ext cx="6875" cy="6575"/>
              </a:xfrm>
              <a:custGeom>
                <a:rect b="b" l="l" r="r" t="t"/>
                <a:pathLst>
                  <a:path extrusionOk="0" h="263" w="275">
                    <a:moveTo>
                      <a:pt x="144" y="1"/>
                    </a:moveTo>
                    <a:cubicBezTo>
                      <a:pt x="60" y="1"/>
                      <a:pt x="1" y="60"/>
                      <a:pt x="1" y="132"/>
                    </a:cubicBezTo>
                    <a:cubicBezTo>
                      <a:pt x="1" y="203"/>
                      <a:pt x="60" y="263"/>
                      <a:pt x="144" y="263"/>
                    </a:cubicBezTo>
                    <a:cubicBezTo>
                      <a:pt x="215" y="263"/>
                      <a:pt x="275" y="203"/>
                      <a:pt x="275" y="132"/>
                    </a:cubicBezTo>
                    <a:cubicBezTo>
                      <a:pt x="275" y="60"/>
                      <a:pt x="215" y="1"/>
                      <a:pt x="14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7" name="Google Shape;9367;p35"/>
              <p:cNvSpPr/>
              <p:nvPr/>
            </p:nvSpPr>
            <p:spPr>
              <a:xfrm>
                <a:off x="3070300" y="3765175"/>
                <a:ext cx="7475" cy="6650"/>
              </a:xfrm>
              <a:custGeom>
                <a:rect b="b" l="l" r="r" t="t"/>
                <a:pathLst>
                  <a:path extrusionOk="0" h="266" w="299">
                    <a:moveTo>
                      <a:pt x="132" y="1"/>
                    </a:moveTo>
                    <a:cubicBezTo>
                      <a:pt x="61" y="1"/>
                      <a:pt x="1" y="60"/>
                      <a:pt x="1" y="132"/>
                    </a:cubicBezTo>
                    <a:cubicBezTo>
                      <a:pt x="1" y="212"/>
                      <a:pt x="61" y="266"/>
                      <a:pt x="126" y="266"/>
                    </a:cubicBezTo>
                    <a:cubicBezTo>
                      <a:pt x="157" y="266"/>
                      <a:pt x="188" y="254"/>
                      <a:pt x="215" y="227"/>
                    </a:cubicBezTo>
                    <a:cubicBezTo>
                      <a:pt x="299" y="143"/>
                      <a:pt x="251" y="12"/>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8" name="Google Shape;9368;p35"/>
              <p:cNvSpPr/>
              <p:nvPr/>
            </p:nvSpPr>
            <p:spPr>
              <a:xfrm>
                <a:off x="2988150" y="3991400"/>
                <a:ext cx="7475" cy="6450"/>
              </a:xfrm>
              <a:custGeom>
                <a:rect b="b" l="l" r="r" t="t"/>
                <a:pathLst>
                  <a:path extrusionOk="0" h="258" w="299">
                    <a:moveTo>
                      <a:pt x="132" y="0"/>
                    </a:moveTo>
                    <a:cubicBezTo>
                      <a:pt x="60" y="0"/>
                      <a:pt x="1" y="48"/>
                      <a:pt x="1" y="131"/>
                    </a:cubicBezTo>
                    <a:cubicBezTo>
                      <a:pt x="1" y="206"/>
                      <a:pt x="65" y="258"/>
                      <a:pt x="132" y="258"/>
                    </a:cubicBezTo>
                    <a:cubicBezTo>
                      <a:pt x="161" y="258"/>
                      <a:pt x="190" y="248"/>
                      <a:pt x="215" y="226"/>
                    </a:cubicBezTo>
                    <a:cubicBezTo>
                      <a:pt x="299" y="143"/>
                      <a:pt x="251" y="0"/>
                      <a:pt x="13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9" name="Google Shape;9369;p35"/>
              <p:cNvSpPr/>
              <p:nvPr/>
            </p:nvSpPr>
            <p:spPr>
              <a:xfrm>
                <a:off x="2795575" y="4192900"/>
                <a:ext cx="7475" cy="6650"/>
              </a:xfrm>
              <a:custGeom>
                <a:rect b="b" l="l" r="r" t="t"/>
                <a:pathLst>
                  <a:path extrusionOk="0" h="266" w="299">
                    <a:moveTo>
                      <a:pt x="131" y="1"/>
                    </a:moveTo>
                    <a:cubicBezTo>
                      <a:pt x="60" y="1"/>
                      <a:pt x="1" y="60"/>
                      <a:pt x="1" y="132"/>
                    </a:cubicBezTo>
                    <a:cubicBezTo>
                      <a:pt x="1" y="212"/>
                      <a:pt x="61" y="266"/>
                      <a:pt x="125" y="266"/>
                    </a:cubicBezTo>
                    <a:cubicBezTo>
                      <a:pt x="156" y="266"/>
                      <a:pt x="188" y="254"/>
                      <a:pt x="215" y="227"/>
                    </a:cubicBezTo>
                    <a:cubicBezTo>
                      <a:pt x="298" y="144"/>
                      <a:pt x="251" y="13"/>
                      <a:pt x="13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0" name="Google Shape;9370;p35"/>
              <p:cNvSpPr/>
              <p:nvPr/>
            </p:nvSpPr>
            <p:spPr>
              <a:xfrm>
                <a:off x="3423925" y="3518125"/>
                <a:ext cx="7775" cy="6650"/>
              </a:xfrm>
              <a:custGeom>
                <a:rect b="b" l="l" r="r" t="t"/>
                <a:pathLst>
                  <a:path extrusionOk="0" h="266" w="311">
                    <a:moveTo>
                      <a:pt x="143" y="0"/>
                    </a:moveTo>
                    <a:cubicBezTo>
                      <a:pt x="72" y="0"/>
                      <a:pt x="1" y="60"/>
                      <a:pt x="1" y="131"/>
                    </a:cubicBezTo>
                    <a:cubicBezTo>
                      <a:pt x="1" y="212"/>
                      <a:pt x="66" y="265"/>
                      <a:pt x="135" y="265"/>
                    </a:cubicBezTo>
                    <a:cubicBezTo>
                      <a:pt x="167" y="265"/>
                      <a:pt x="200" y="253"/>
                      <a:pt x="227" y="227"/>
                    </a:cubicBezTo>
                    <a:cubicBezTo>
                      <a:pt x="310" y="143"/>
                      <a:pt x="263" y="0"/>
                      <a:pt x="14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1" name="Google Shape;9371;p35"/>
              <p:cNvSpPr/>
              <p:nvPr/>
            </p:nvSpPr>
            <p:spPr>
              <a:xfrm>
                <a:off x="4689275" y="3780950"/>
                <a:ext cx="7750" cy="6650"/>
              </a:xfrm>
              <a:custGeom>
                <a:rect b="b" l="l" r="r" t="t"/>
                <a:pathLst>
                  <a:path extrusionOk="0" h="266" w="310">
                    <a:moveTo>
                      <a:pt x="143" y="1"/>
                    </a:moveTo>
                    <a:cubicBezTo>
                      <a:pt x="60" y="1"/>
                      <a:pt x="0" y="60"/>
                      <a:pt x="0" y="132"/>
                    </a:cubicBezTo>
                    <a:cubicBezTo>
                      <a:pt x="0" y="212"/>
                      <a:pt x="66" y="266"/>
                      <a:pt x="134" y="266"/>
                    </a:cubicBezTo>
                    <a:cubicBezTo>
                      <a:pt x="166" y="266"/>
                      <a:pt x="199" y="254"/>
                      <a:pt x="226" y="227"/>
                    </a:cubicBezTo>
                    <a:cubicBezTo>
                      <a:pt x="310" y="143"/>
                      <a:pt x="250" y="1"/>
                      <a:pt x="1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2" name="Google Shape;9372;p35"/>
              <p:cNvSpPr/>
              <p:nvPr/>
            </p:nvSpPr>
            <p:spPr>
              <a:xfrm>
                <a:off x="3730525" y="4181600"/>
                <a:ext cx="7450" cy="6450"/>
              </a:xfrm>
              <a:custGeom>
                <a:rect b="b" l="l" r="r" t="t"/>
                <a:pathLst>
                  <a:path extrusionOk="0" h="258" w="298">
                    <a:moveTo>
                      <a:pt x="131" y="0"/>
                    </a:moveTo>
                    <a:cubicBezTo>
                      <a:pt x="60" y="0"/>
                      <a:pt x="0" y="60"/>
                      <a:pt x="0" y="131"/>
                    </a:cubicBezTo>
                    <a:cubicBezTo>
                      <a:pt x="0" y="206"/>
                      <a:pt x="64" y="258"/>
                      <a:pt x="131" y="258"/>
                    </a:cubicBezTo>
                    <a:cubicBezTo>
                      <a:pt x="160" y="258"/>
                      <a:pt x="189" y="248"/>
                      <a:pt x="214" y="227"/>
                    </a:cubicBezTo>
                    <a:cubicBezTo>
                      <a:pt x="298" y="143"/>
                      <a:pt x="250" y="12"/>
                      <a:pt x="13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3" name="Google Shape;9373;p35"/>
              <p:cNvSpPr/>
              <p:nvPr/>
            </p:nvSpPr>
            <p:spPr>
              <a:xfrm>
                <a:off x="3041150" y="3291300"/>
                <a:ext cx="6850" cy="6575"/>
              </a:xfrm>
              <a:custGeom>
                <a:rect b="b" l="l" r="r" t="t"/>
                <a:pathLst>
                  <a:path extrusionOk="0" h="263" w="274">
                    <a:moveTo>
                      <a:pt x="143" y="1"/>
                    </a:moveTo>
                    <a:cubicBezTo>
                      <a:pt x="72" y="1"/>
                      <a:pt x="0" y="60"/>
                      <a:pt x="0" y="132"/>
                    </a:cubicBezTo>
                    <a:cubicBezTo>
                      <a:pt x="0" y="203"/>
                      <a:pt x="72" y="263"/>
                      <a:pt x="143" y="263"/>
                    </a:cubicBezTo>
                    <a:cubicBezTo>
                      <a:pt x="214" y="263"/>
                      <a:pt x="274" y="203"/>
                      <a:pt x="274" y="132"/>
                    </a:cubicBezTo>
                    <a:cubicBezTo>
                      <a:pt x="274" y="60"/>
                      <a:pt x="214" y="1"/>
                      <a:pt x="1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4" name="Google Shape;9374;p35"/>
              <p:cNvSpPr/>
              <p:nvPr/>
            </p:nvSpPr>
            <p:spPr>
              <a:xfrm>
                <a:off x="2792000" y="3183250"/>
                <a:ext cx="7775" cy="6650"/>
              </a:xfrm>
              <a:custGeom>
                <a:rect b="b" l="l" r="r" t="t"/>
                <a:pathLst>
                  <a:path extrusionOk="0" h="266" w="311">
                    <a:moveTo>
                      <a:pt x="144" y="1"/>
                    </a:moveTo>
                    <a:cubicBezTo>
                      <a:pt x="60" y="1"/>
                      <a:pt x="1" y="60"/>
                      <a:pt x="1" y="132"/>
                    </a:cubicBezTo>
                    <a:cubicBezTo>
                      <a:pt x="1" y="213"/>
                      <a:pt x="66" y="266"/>
                      <a:pt x="135" y="266"/>
                    </a:cubicBezTo>
                    <a:cubicBezTo>
                      <a:pt x="167" y="266"/>
                      <a:pt x="200" y="254"/>
                      <a:pt x="227" y="227"/>
                    </a:cubicBezTo>
                    <a:cubicBezTo>
                      <a:pt x="310" y="144"/>
                      <a:pt x="251" y="1"/>
                      <a:pt x="14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5" name="Google Shape;9375;p35"/>
              <p:cNvSpPr/>
              <p:nvPr/>
            </p:nvSpPr>
            <p:spPr>
              <a:xfrm>
                <a:off x="2931600" y="2869500"/>
                <a:ext cx="7775" cy="6500"/>
              </a:xfrm>
              <a:custGeom>
                <a:rect b="b" l="l" r="r" t="t"/>
                <a:pathLst>
                  <a:path extrusionOk="0" h="260" w="311">
                    <a:moveTo>
                      <a:pt x="123" y="0"/>
                    </a:moveTo>
                    <a:cubicBezTo>
                      <a:pt x="50" y="0"/>
                      <a:pt x="1" y="56"/>
                      <a:pt x="1" y="133"/>
                    </a:cubicBezTo>
                    <a:cubicBezTo>
                      <a:pt x="1" y="208"/>
                      <a:pt x="70" y="259"/>
                      <a:pt x="141" y="259"/>
                    </a:cubicBezTo>
                    <a:cubicBezTo>
                      <a:pt x="171" y="259"/>
                      <a:pt x="202" y="249"/>
                      <a:pt x="227" y="228"/>
                    </a:cubicBezTo>
                    <a:cubicBezTo>
                      <a:pt x="310" y="145"/>
                      <a:pt x="251" y="2"/>
                      <a:pt x="144" y="2"/>
                    </a:cubicBezTo>
                    <a:cubicBezTo>
                      <a:pt x="136" y="1"/>
                      <a:pt x="129" y="0"/>
                      <a:pt x="12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6" name="Google Shape;9376;p35"/>
              <p:cNvSpPr/>
              <p:nvPr/>
            </p:nvSpPr>
            <p:spPr>
              <a:xfrm>
                <a:off x="2775025" y="2452800"/>
                <a:ext cx="7475" cy="6675"/>
              </a:xfrm>
              <a:custGeom>
                <a:rect b="b" l="l" r="r" t="t"/>
                <a:pathLst>
                  <a:path extrusionOk="0" h="267" w="299">
                    <a:moveTo>
                      <a:pt x="132" y="1"/>
                    </a:moveTo>
                    <a:cubicBezTo>
                      <a:pt x="61" y="1"/>
                      <a:pt x="1" y="61"/>
                      <a:pt x="1" y="132"/>
                    </a:cubicBezTo>
                    <a:cubicBezTo>
                      <a:pt x="1" y="213"/>
                      <a:pt x="61" y="266"/>
                      <a:pt x="126" y="266"/>
                    </a:cubicBezTo>
                    <a:cubicBezTo>
                      <a:pt x="157" y="266"/>
                      <a:pt x="188" y="254"/>
                      <a:pt x="215" y="227"/>
                    </a:cubicBezTo>
                    <a:cubicBezTo>
                      <a:pt x="299" y="156"/>
                      <a:pt x="251" y="13"/>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7" name="Google Shape;9377;p35"/>
              <p:cNvSpPr/>
              <p:nvPr/>
            </p:nvSpPr>
            <p:spPr>
              <a:xfrm>
                <a:off x="3629900" y="2809400"/>
                <a:ext cx="7775" cy="6650"/>
              </a:xfrm>
              <a:custGeom>
                <a:rect b="b" l="l" r="r" t="t"/>
                <a:pathLst>
                  <a:path extrusionOk="0" h="266" w="311">
                    <a:moveTo>
                      <a:pt x="144" y="1"/>
                    </a:moveTo>
                    <a:cubicBezTo>
                      <a:pt x="72" y="1"/>
                      <a:pt x="1" y="60"/>
                      <a:pt x="1" y="132"/>
                    </a:cubicBezTo>
                    <a:cubicBezTo>
                      <a:pt x="1" y="212"/>
                      <a:pt x="66" y="266"/>
                      <a:pt x="135" y="266"/>
                    </a:cubicBezTo>
                    <a:cubicBezTo>
                      <a:pt x="167" y="266"/>
                      <a:pt x="200" y="254"/>
                      <a:pt x="227" y="227"/>
                    </a:cubicBezTo>
                    <a:cubicBezTo>
                      <a:pt x="310" y="144"/>
                      <a:pt x="251" y="1"/>
                      <a:pt x="14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8" name="Google Shape;9378;p35"/>
              <p:cNvSpPr/>
              <p:nvPr/>
            </p:nvSpPr>
            <p:spPr>
              <a:xfrm>
                <a:off x="3815350" y="3113600"/>
                <a:ext cx="7450" cy="6650"/>
              </a:xfrm>
              <a:custGeom>
                <a:rect b="b" l="l" r="r" t="t"/>
                <a:pathLst>
                  <a:path extrusionOk="0" h="266" w="298">
                    <a:moveTo>
                      <a:pt x="131" y="1"/>
                    </a:moveTo>
                    <a:cubicBezTo>
                      <a:pt x="60" y="1"/>
                      <a:pt x="0" y="60"/>
                      <a:pt x="0" y="132"/>
                    </a:cubicBezTo>
                    <a:cubicBezTo>
                      <a:pt x="0" y="213"/>
                      <a:pt x="61" y="266"/>
                      <a:pt x="125" y="266"/>
                    </a:cubicBezTo>
                    <a:cubicBezTo>
                      <a:pt x="156" y="266"/>
                      <a:pt x="188" y="254"/>
                      <a:pt x="215" y="227"/>
                    </a:cubicBezTo>
                    <a:cubicBezTo>
                      <a:pt x="298" y="156"/>
                      <a:pt x="250" y="13"/>
                      <a:pt x="13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9" name="Google Shape;9379;p35"/>
              <p:cNvSpPr/>
              <p:nvPr/>
            </p:nvSpPr>
            <p:spPr>
              <a:xfrm>
                <a:off x="2695275" y="3010025"/>
                <a:ext cx="6850" cy="6575"/>
              </a:xfrm>
              <a:custGeom>
                <a:rect b="b" l="l" r="r" t="t"/>
                <a:pathLst>
                  <a:path extrusionOk="0" h="263" w="274">
                    <a:moveTo>
                      <a:pt x="131" y="0"/>
                    </a:moveTo>
                    <a:cubicBezTo>
                      <a:pt x="60" y="0"/>
                      <a:pt x="0" y="60"/>
                      <a:pt x="0" y="131"/>
                    </a:cubicBezTo>
                    <a:cubicBezTo>
                      <a:pt x="0" y="203"/>
                      <a:pt x="60" y="262"/>
                      <a:pt x="131" y="262"/>
                    </a:cubicBezTo>
                    <a:cubicBezTo>
                      <a:pt x="203" y="262"/>
                      <a:pt x="274" y="203"/>
                      <a:pt x="274" y="131"/>
                    </a:cubicBezTo>
                    <a:cubicBezTo>
                      <a:pt x="274" y="60"/>
                      <a:pt x="203" y="0"/>
                      <a:pt x="13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0" name="Google Shape;9380;p35"/>
              <p:cNvSpPr/>
              <p:nvPr/>
            </p:nvSpPr>
            <p:spPr>
              <a:xfrm>
                <a:off x="1995775" y="2767725"/>
                <a:ext cx="7750" cy="6475"/>
              </a:xfrm>
              <a:custGeom>
                <a:rect b="b" l="l" r="r" t="t"/>
                <a:pathLst>
                  <a:path extrusionOk="0" h="259" w="310">
                    <a:moveTo>
                      <a:pt x="143" y="1"/>
                    </a:moveTo>
                    <a:cubicBezTo>
                      <a:pt x="72" y="1"/>
                      <a:pt x="12" y="60"/>
                      <a:pt x="0" y="132"/>
                    </a:cubicBezTo>
                    <a:cubicBezTo>
                      <a:pt x="0" y="207"/>
                      <a:pt x="70" y="258"/>
                      <a:pt x="141" y="258"/>
                    </a:cubicBezTo>
                    <a:cubicBezTo>
                      <a:pt x="171" y="258"/>
                      <a:pt x="201" y="249"/>
                      <a:pt x="227" y="227"/>
                    </a:cubicBezTo>
                    <a:cubicBezTo>
                      <a:pt x="310" y="144"/>
                      <a:pt x="250" y="1"/>
                      <a:pt x="1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1" name="Google Shape;9381;p35"/>
              <p:cNvSpPr/>
              <p:nvPr/>
            </p:nvSpPr>
            <p:spPr>
              <a:xfrm>
                <a:off x="1842475" y="2609675"/>
                <a:ext cx="7475" cy="6525"/>
              </a:xfrm>
              <a:custGeom>
                <a:rect b="b" l="l" r="r" t="t"/>
                <a:pathLst>
                  <a:path extrusionOk="0" h="261" w="299">
                    <a:moveTo>
                      <a:pt x="132" y="1"/>
                    </a:moveTo>
                    <a:cubicBezTo>
                      <a:pt x="60" y="1"/>
                      <a:pt x="1" y="60"/>
                      <a:pt x="1" y="132"/>
                    </a:cubicBezTo>
                    <a:cubicBezTo>
                      <a:pt x="1" y="212"/>
                      <a:pt x="61" y="260"/>
                      <a:pt x="126" y="260"/>
                    </a:cubicBezTo>
                    <a:cubicBezTo>
                      <a:pt x="157" y="260"/>
                      <a:pt x="188" y="250"/>
                      <a:pt x="215" y="227"/>
                    </a:cubicBezTo>
                    <a:cubicBezTo>
                      <a:pt x="298" y="143"/>
                      <a:pt x="251" y="12"/>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2" name="Google Shape;9382;p35"/>
              <p:cNvSpPr/>
              <p:nvPr/>
            </p:nvSpPr>
            <p:spPr>
              <a:xfrm>
                <a:off x="1810500" y="1837825"/>
                <a:ext cx="9225" cy="6625"/>
              </a:xfrm>
              <a:custGeom>
                <a:rect b="b" l="l" r="r" t="t"/>
                <a:pathLst>
                  <a:path extrusionOk="0" h="265" w="369">
                    <a:moveTo>
                      <a:pt x="164" y="0"/>
                    </a:moveTo>
                    <a:cubicBezTo>
                      <a:pt x="1" y="0"/>
                      <a:pt x="1" y="265"/>
                      <a:pt x="164" y="265"/>
                    </a:cubicBezTo>
                    <a:cubicBezTo>
                      <a:pt x="170" y="265"/>
                      <a:pt x="177" y="265"/>
                      <a:pt x="184" y="264"/>
                    </a:cubicBezTo>
                    <a:cubicBezTo>
                      <a:pt x="191" y="265"/>
                      <a:pt x="198" y="265"/>
                      <a:pt x="205" y="265"/>
                    </a:cubicBezTo>
                    <a:cubicBezTo>
                      <a:pt x="368" y="265"/>
                      <a:pt x="368" y="0"/>
                      <a:pt x="205" y="0"/>
                    </a:cubicBezTo>
                    <a:cubicBezTo>
                      <a:pt x="198" y="0"/>
                      <a:pt x="191" y="1"/>
                      <a:pt x="184" y="2"/>
                    </a:cubicBezTo>
                    <a:cubicBezTo>
                      <a:pt x="177" y="1"/>
                      <a:pt x="170" y="0"/>
                      <a:pt x="16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3" name="Google Shape;9383;p35"/>
              <p:cNvSpPr/>
              <p:nvPr/>
            </p:nvSpPr>
            <p:spPr>
              <a:xfrm>
                <a:off x="1120375" y="1474375"/>
                <a:ext cx="7450" cy="6400"/>
              </a:xfrm>
              <a:custGeom>
                <a:rect b="b" l="l" r="r" t="t"/>
                <a:pathLst>
                  <a:path extrusionOk="0" h="256" w="298">
                    <a:moveTo>
                      <a:pt x="113" y="1"/>
                    </a:moveTo>
                    <a:cubicBezTo>
                      <a:pt x="50" y="1"/>
                      <a:pt x="0" y="57"/>
                      <a:pt x="0" y="133"/>
                    </a:cubicBezTo>
                    <a:cubicBezTo>
                      <a:pt x="0" y="205"/>
                      <a:pt x="59" y="256"/>
                      <a:pt x="124" y="256"/>
                    </a:cubicBezTo>
                    <a:cubicBezTo>
                      <a:pt x="155" y="256"/>
                      <a:pt x="187" y="244"/>
                      <a:pt x="214" y="217"/>
                    </a:cubicBezTo>
                    <a:cubicBezTo>
                      <a:pt x="298" y="145"/>
                      <a:pt x="250" y="2"/>
                      <a:pt x="131" y="2"/>
                    </a:cubicBezTo>
                    <a:cubicBezTo>
                      <a:pt x="125" y="1"/>
                      <a:pt x="119" y="1"/>
                      <a:pt x="11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4" name="Google Shape;9384;p35"/>
              <p:cNvSpPr/>
              <p:nvPr/>
            </p:nvSpPr>
            <p:spPr>
              <a:xfrm>
                <a:off x="1754675" y="1531525"/>
                <a:ext cx="7750" cy="6400"/>
              </a:xfrm>
              <a:custGeom>
                <a:rect b="b" l="l" r="r" t="t"/>
                <a:pathLst>
                  <a:path extrusionOk="0" h="256" w="310">
                    <a:moveTo>
                      <a:pt x="125" y="1"/>
                    </a:moveTo>
                    <a:cubicBezTo>
                      <a:pt x="60" y="1"/>
                      <a:pt x="0" y="57"/>
                      <a:pt x="0" y="133"/>
                    </a:cubicBezTo>
                    <a:cubicBezTo>
                      <a:pt x="0" y="205"/>
                      <a:pt x="65" y="256"/>
                      <a:pt x="133" y="256"/>
                    </a:cubicBezTo>
                    <a:cubicBezTo>
                      <a:pt x="166" y="256"/>
                      <a:pt x="199" y="244"/>
                      <a:pt x="227" y="217"/>
                    </a:cubicBezTo>
                    <a:cubicBezTo>
                      <a:pt x="310" y="145"/>
                      <a:pt x="250" y="2"/>
                      <a:pt x="143" y="2"/>
                    </a:cubicBezTo>
                    <a:cubicBezTo>
                      <a:pt x="137" y="1"/>
                      <a:pt x="131" y="1"/>
                      <a:pt x="12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5" name="Google Shape;9385;p35"/>
              <p:cNvSpPr/>
              <p:nvPr/>
            </p:nvSpPr>
            <p:spPr>
              <a:xfrm>
                <a:off x="1641050" y="1002925"/>
                <a:ext cx="7675" cy="6650"/>
              </a:xfrm>
              <a:custGeom>
                <a:rect b="b" l="l" r="r" t="t"/>
                <a:pathLst>
                  <a:path extrusionOk="0" h="266" w="307">
                    <a:moveTo>
                      <a:pt x="140" y="1"/>
                    </a:moveTo>
                    <a:cubicBezTo>
                      <a:pt x="69" y="1"/>
                      <a:pt x="9" y="60"/>
                      <a:pt x="9" y="132"/>
                    </a:cubicBezTo>
                    <a:cubicBezTo>
                      <a:pt x="1" y="212"/>
                      <a:pt x="64" y="266"/>
                      <a:pt x="132" y="266"/>
                    </a:cubicBezTo>
                    <a:cubicBezTo>
                      <a:pt x="164" y="266"/>
                      <a:pt x="197" y="254"/>
                      <a:pt x="223" y="227"/>
                    </a:cubicBezTo>
                    <a:cubicBezTo>
                      <a:pt x="307" y="144"/>
                      <a:pt x="259" y="1"/>
                      <a:pt x="14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6" name="Google Shape;9386;p35"/>
              <p:cNvSpPr/>
              <p:nvPr/>
            </p:nvSpPr>
            <p:spPr>
              <a:xfrm>
                <a:off x="1448075" y="2492100"/>
                <a:ext cx="7775" cy="6650"/>
              </a:xfrm>
              <a:custGeom>
                <a:rect b="b" l="l" r="r" t="t"/>
                <a:pathLst>
                  <a:path extrusionOk="0" h="266" w="311">
                    <a:moveTo>
                      <a:pt x="144" y="1"/>
                    </a:moveTo>
                    <a:cubicBezTo>
                      <a:pt x="72" y="1"/>
                      <a:pt x="13" y="60"/>
                      <a:pt x="1" y="132"/>
                    </a:cubicBezTo>
                    <a:cubicBezTo>
                      <a:pt x="1" y="212"/>
                      <a:pt x="67" y="266"/>
                      <a:pt x="135" y="266"/>
                    </a:cubicBezTo>
                    <a:cubicBezTo>
                      <a:pt x="167" y="266"/>
                      <a:pt x="200" y="254"/>
                      <a:pt x="227" y="227"/>
                    </a:cubicBezTo>
                    <a:cubicBezTo>
                      <a:pt x="310" y="155"/>
                      <a:pt x="263" y="13"/>
                      <a:pt x="14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7" name="Google Shape;9387;p35"/>
              <p:cNvSpPr/>
              <p:nvPr/>
            </p:nvSpPr>
            <p:spPr>
              <a:xfrm>
                <a:off x="1562550" y="2880800"/>
                <a:ext cx="9225" cy="6650"/>
              </a:xfrm>
              <a:custGeom>
                <a:rect b="b" l="l" r="r" t="t"/>
                <a:pathLst>
                  <a:path extrusionOk="0" h="266" w="369">
                    <a:moveTo>
                      <a:pt x="164" y="1"/>
                    </a:moveTo>
                    <a:cubicBezTo>
                      <a:pt x="1" y="1"/>
                      <a:pt x="1" y="265"/>
                      <a:pt x="164" y="265"/>
                    </a:cubicBezTo>
                    <a:cubicBezTo>
                      <a:pt x="171" y="265"/>
                      <a:pt x="177" y="265"/>
                      <a:pt x="184" y="264"/>
                    </a:cubicBezTo>
                    <a:cubicBezTo>
                      <a:pt x="191" y="265"/>
                      <a:pt x="198" y="265"/>
                      <a:pt x="205" y="265"/>
                    </a:cubicBezTo>
                    <a:cubicBezTo>
                      <a:pt x="368" y="265"/>
                      <a:pt x="368" y="1"/>
                      <a:pt x="205" y="1"/>
                    </a:cubicBezTo>
                    <a:cubicBezTo>
                      <a:pt x="198" y="1"/>
                      <a:pt x="191" y="1"/>
                      <a:pt x="184" y="2"/>
                    </a:cubicBezTo>
                    <a:cubicBezTo>
                      <a:pt x="177" y="1"/>
                      <a:pt x="171" y="1"/>
                      <a:pt x="16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8" name="Google Shape;9388;p35"/>
              <p:cNvSpPr/>
              <p:nvPr/>
            </p:nvSpPr>
            <p:spPr>
              <a:xfrm>
                <a:off x="2004500" y="2263775"/>
                <a:ext cx="9350" cy="6600"/>
              </a:xfrm>
              <a:custGeom>
                <a:rect b="b" l="l" r="r" t="t"/>
                <a:pathLst>
                  <a:path extrusionOk="0" h="264" w="374">
                    <a:moveTo>
                      <a:pt x="166" y="0"/>
                    </a:moveTo>
                    <a:cubicBezTo>
                      <a:pt x="0" y="0"/>
                      <a:pt x="4" y="264"/>
                      <a:pt x="176" y="264"/>
                    </a:cubicBezTo>
                    <a:cubicBezTo>
                      <a:pt x="180" y="264"/>
                      <a:pt x="183" y="264"/>
                      <a:pt x="187" y="263"/>
                    </a:cubicBezTo>
                    <a:cubicBezTo>
                      <a:pt x="191" y="264"/>
                      <a:pt x="195" y="264"/>
                      <a:pt x="198" y="264"/>
                    </a:cubicBezTo>
                    <a:cubicBezTo>
                      <a:pt x="371" y="264"/>
                      <a:pt x="374" y="0"/>
                      <a:pt x="208" y="0"/>
                    </a:cubicBezTo>
                    <a:cubicBezTo>
                      <a:pt x="202" y="0"/>
                      <a:pt x="195" y="1"/>
                      <a:pt x="187" y="2"/>
                    </a:cubicBezTo>
                    <a:cubicBezTo>
                      <a:pt x="180" y="1"/>
                      <a:pt x="173" y="0"/>
                      <a:pt x="16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9" name="Google Shape;9389;p35"/>
              <p:cNvSpPr/>
              <p:nvPr/>
            </p:nvSpPr>
            <p:spPr>
              <a:xfrm>
                <a:off x="1084350" y="2031025"/>
                <a:ext cx="7475" cy="6600"/>
              </a:xfrm>
              <a:custGeom>
                <a:rect b="b" l="l" r="r" t="t"/>
                <a:pathLst>
                  <a:path extrusionOk="0" h="264" w="299">
                    <a:moveTo>
                      <a:pt x="131" y="1"/>
                    </a:moveTo>
                    <a:cubicBezTo>
                      <a:pt x="60" y="1"/>
                      <a:pt x="0" y="60"/>
                      <a:pt x="0" y="132"/>
                    </a:cubicBezTo>
                    <a:cubicBezTo>
                      <a:pt x="0" y="206"/>
                      <a:pt x="64" y="264"/>
                      <a:pt x="130" y="264"/>
                    </a:cubicBezTo>
                    <a:cubicBezTo>
                      <a:pt x="160" y="264"/>
                      <a:pt x="189" y="253"/>
                      <a:pt x="215" y="227"/>
                    </a:cubicBezTo>
                    <a:cubicBezTo>
                      <a:pt x="298" y="144"/>
                      <a:pt x="251" y="1"/>
                      <a:pt x="13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0" name="Google Shape;9390;p35"/>
              <p:cNvSpPr/>
              <p:nvPr/>
            </p:nvSpPr>
            <p:spPr>
              <a:xfrm>
                <a:off x="1136450" y="2258750"/>
                <a:ext cx="7450" cy="6450"/>
              </a:xfrm>
              <a:custGeom>
                <a:rect b="b" l="l" r="r" t="t"/>
                <a:pathLst>
                  <a:path extrusionOk="0" h="258" w="298">
                    <a:moveTo>
                      <a:pt x="131" y="0"/>
                    </a:moveTo>
                    <a:cubicBezTo>
                      <a:pt x="60" y="0"/>
                      <a:pt x="0" y="48"/>
                      <a:pt x="0" y="131"/>
                    </a:cubicBezTo>
                    <a:cubicBezTo>
                      <a:pt x="0" y="206"/>
                      <a:pt x="64" y="258"/>
                      <a:pt x="131" y="258"/>
                    </a:cubicBezTo>
                    <a:cubicBezTo>
                      <a:pt x="160" y="258"/>
                      <a:pt x="189" y="248"/>
                      <a:pt x="214" y="226"/>
                    </a:cubicBezTo>
                    <a:cubicBezTo>
                      <a:pt x="298" y="143"/>
                      <a:pt x="250" y="0"/>
                      <a:pt x="13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1" name="Google Shape;9391;p35"/>
              <p:cNvSpPr/>
              <p:nvPr/>
            </p:nvSpPr>
            <p:spPr>
              <a:xfrm>
                <a:off x="2517275" y="1742000"/>
                <a:ext cx="7750" cy="6475"/>
              </a:xfrm>
              <a:custGeom>
                <a:rect b="b" l="l" r="r" t="t"/>
                <a:pathLst>
                  <a:path extrusionOk="0" h="259" w="310">
                    <a:moveTo>
                      <a:pt x="143" y="1"/>
                    </a:moveTo>
                    <a:cubicBezTo>
                      <a:pt x="60" y="1"/>
                      <a:pt x="0" y="60"/>
                      <a:pt x="0" y="132"/>
                    </a:cubicBezTo>
                    <a:cubicBezTo>
                      <a:pt x="0" y="207"/>
                      <a:pt x="70" y="258"/>
                      <a:pt x="140" y="258"/>
                    </a:cubicBezTo>
                    <a:cubicBezTo>
                      <a:pt x="171" y="258"/>
                      <a:pt x="201" y="249"/>
                      <a:pt x="226" y="227"/>
                    </a:cubicBezTo>
                    <a:cubicBezTo>
                      <a:pt x="310" y="144"/>
                      <a:pt x="250" y="1"/>
                      <a:pt x="1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2" name="Google Shape;9392;p35"/>
              <p:cNvSpPr/>
              <p:nvPr/>
            </p:nvSpPr>
            <p:spPr>
              <a:xfrm>
                <a:off x="2397900" y="1508950"/>
                <a:ext cx="6875" cy="6575"/>
              </a:xfrm>
              <a:custGeom>
                <a:rect b="b" l="l" r="r" t="t"/>
                <a:pathLst>
                  <a:path extrusionOk="0" h="263" w="275">
                    <a:moveTo>
                      <a:pt x="144" y="0"/>
                    </a:moveTo>
                    <a:cubicBezTo>
                      <a:pt x="60" y="0"/>
                      <a:pt x="1" y="60"/>
                      <a:pt x="1" y="131"/>
                    </a:cubicBezTo>
                    <a:cubicBezTo>
                      <a:pt x="1" y="203"/>
                      <a:pt x="60" y="262"/>
                      <a:pt x="144" y="262"/>
                    </a:cubicBezTo>
                    <a:cubicBezTo>
                      <a:pt x="215" y="262"/>
                      <a:pt x="275" y="203"/>
                      <a:pt x="275" y="131"/>
                    </a:cubicBezTo>
                    <a:cubicBezTo>
                      <a:pt x="275" y="60"/>
                      <a:pt x="215" y="0"/>
                      <a:pt x="14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3" name="Google Shape;9393;p35"/>
              <p:cNvSpPr/>
              <p:nvPr/>
            </p:nvSpPr>
            <p:spPr>
              <a:xfrm>
                <a:off x="2788725" y="1418150"/>
                <a:ext cx="7475" cy="6675"/>
              </a:xfrm>
              <a:custGeom>
                <a:rect b="b" l="l" r="r" t="t"/>
                <a:pathLst>
                  <a:path extrusionOk="0" h="267" w="299">
                    <a:moveTo>
                      <a:pt x="132" y="1"/>
                    </a:moveTo>
                    <a:cubicBezTo>
                      <a:pt x="60" y="1"/>
                      <a:pt x="1" y="60"/>
                      <a:pt x="1" y="132"/>
                    </a:cubicBezTo>
                    <a:cubicBezTo>
                      <a:pt x="1" y="213"/>
                      <a:pt x="61" y="266"/>
                      <a:pt x="126" y="266"/>
                    </a:cubicBezTo>
                    <a:cubicBezTo>
                      <a:pt x="156" y="266"/>
                      <a:pt x="188" y="254"/>
                      <a:pt x="215" y="227"/>
                    </a:cubicBezTo>
                    <a:cubicBezTo>
                      <a:pt x="298" y="156"/>
                      <a:pt x="251" y="13"/>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4" name="Google Shape;9394;p35"/>
              <p:cNvSpPr/>
              <p:nvPr/>
            </p:nvSpPr>
            <p:spPr>
              <a:xfrm>
                <a:off x="2573225" y="1144925"/>
                <a:ext cx="7775" cy="6450"/>
              </a:xfrm>
              <a:custGeom>
                <a:rect b="b" l="l" r="r" t="t"/>
                <a:pathLst>
                  <a:path extrusionOk="0" h="258" w="311">
                    <a:moveTo>
                      <a:pt x="132" y="0"/>
                    </a:moveTo>
                    <a:cubicBezTo>
                      <a:pt x="60" y="0"/>
                      <a:pt x="1" y="48"/>
                      <a:pt x="1" y="131"/>
                    </a:cubicBezTo>
                    <a:cubicBezTo>
                      <a:pt x="1" y="206"/>
                      <a:pt x="64" y="257"/>
                      <a:pt x="131" y="257"/>
                    </a:cubicBezTo>
                    <a:cubicBezTo>
                      <a:pt x="160" y="257"/>
                      <a:pt x="190" y="248"/>
                      <a:pt x="215" y="226"/>
                    </a:cubicBezTo>
                    <a:cubicBezTo>
                      <a:pt x="310" y="143"/>
                      <a:pt x="251" y="0"/>
                      <a:pt x="13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5" name="Google Shape;9395;p35"/>
              <p:cNvSpPr/>
              <p:nvPr/>
            </p:nvSpPr>
            <p:spPr>
              <a:xfrm>
                <a:off x="3230150" y="1622050"/>
                <a:ext cx="7475" cy="6650"/>
              </a:xfrm>
              <a:custGeom>
                <a:rect b="b" l="l" r="r" t="t"/>
                <a:pathLst>
                  <a:path extrusionOk="0" h="266" w="299">
                    <a:moveTo>
                      <a:pt x="132" y="1"/>
                    </a:moveTo>
                    <a:cubicBezTo>
                      <a:pt x="60" y="1"/>
                      <a:pt x="1" y="60"/>
                      <a:pt x="1" y="132"/>
                    </a:cubicBezTo>
                    <a:cubicBezTo>
                      <a:pt x="1" y="212"/>
                      <a:pt x="61" y="266"/>
                      <a:pt x="126" y="266"/>
                    </a:cubicBezTo>
                    <a:cubicBezTo>
                      <a:pt x="156" y="266"/>
                      <a:pt x="188" y="254"/>
                      <a:pt x="215" y="227"/>
                    </a:cubicBezTo>
                    <a:cubicBezTo>
                      <a:pt x="298" y="144"/>
                      <a:pt x="251" y="13"/>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6" name="Google Shape;9396;p35"/>
              <p:cNvSpPr/>
              <p:nvPr/>
            </p:nvSpPr>
            <p:spPr>
              <a:xfrm>
                <a:off x="3298900" y="1128550"/>
                <a:ext cx="7475" cy="6500"/>
              </a:xfrm>
              <a:custGeom>
                <a:rect b="b" l="l" r="r" t="t"/>
                <a:pathLst>
                  <a:path extrusionOk="0" h="260" w="299">
                    <a:moveTo>
                      <a:pt x="144" y="0"/>
                    </a:moveTo>
                    <a:cubicBezTo>
                      <a:pt x="61" y="0"/>
                      <a:pt x="1" y="60"/>
                      <a:pt x="1" y="131"/>
                    </a:cubicBezTo>
                    <a:cubicBezTo>
                      <a:pt x="1" y="212"/>
                      <a:pt x="67" y="260"/>
                      <a:pt x="132" y="260"/>
                    </a:cubicBezTo>
                    <a:cubicBezTo>
                      <a:pt x="162" y="260"/>
                      <a:pt x="192" y="249"/>
                      <a:pt x="215" y="226"/>
                    </a:cubicBezTo>
                    <a:cubicBezTo>
                      <a:pt x="299" y="143"/>
                      <a:pt x="251" y="12"/>
                      <a:pt x="14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7" name="Google Shape;9397;p35"/>
              <p:cNvSpPr/>
              <p:nvPr/>
            </p:nvSpPr>
            <p:spPr>
              <a:xfrm>
                <a:off x="3527800" y="2197100"/>
                <a:ext cx="7775" cy="6375"/>
              </a:xfrm>
              <a:custGeom>
                <a:rect b="b" l="l" r="r" t="t"/>
                <a:pathLst>
                  <a:path extrusionOk="0" h="255" w="311">
                    <a:moveTo>
                      <a:pt x="125" y="0"/>
                    </a:moveTo>
                    <a:cubicBezTo>
                      <a:pt x="61" y="0"/>
                      <a:pt x="1" y="55"/>
                      <a:pt x="1" y="121"/>
                    </a:cubicBezTo>
                    <a:cubicBezTo>
                      <a:pt x="1" y="201"/>
                      <a:pt x="67" y="255"/>
                      <a:pt x="135" y="255"/>
                    </a:cubicBezTo>
                    <a:cubicBezTo>
                      <a:pt x="167" y="255"/>
                      <a:pt x="200" y="243"/>
                      <a:pt x="227" y="216"/>
                    </a:cubicBezTo>
                    <a:cubicBezTo>
                      <a:pt x="310" y="144"/>
                      <a:pt x="251" y="2"/>
                      <a:pt x="144" y="2"/>
                    </a:cubicBezTo>
                    <a:cubicBezTo>
                      <a:pt x="138" y="1"/>
                      <a:pt x="131" y="0"/>
                      <a:pt x="12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8" name="Google Shape;9398;p35"/>
              <p:cNvSpPr/>
              <p:nvPr/>
            </p:nvSpPr>
            <p:spPr>
              <a:xfrm>
                <a:off x="3902050" y="2461450"/>
                <a:ext cx="7675" cy="6650"/>
              </a:xfrm>
              <a:custGeom>
                <a:rect b="b" l="l" r="r" t="t"/>
                <a:pathLst>
                  <a:path extrusionOk="0" h="266" w="307">
                    <a:moveTo>
                      <a:pt x="140" y="0"/>
                    </a:moveTo>
                    <a:cubicBezTo>
                      <a:pt x="68" y="0"/>
                      <a:pt x="9" y="60"/>
                      <a:pt x="9" y="131"/>
                    </a:cubicBezTo>
                    <a:cubicBezTo>
                      <a:pt x="1" y="212"/>
                      <a:pt x="64" y="265"/>
                      <a:pt x="131" y="265"/>
                    </a:cubicBezTo>
                    <a:cubicBezTo>
                      <a:pt x="163" y="265"/>
                      <a:pt x="196" y="253"/>
                      <a:pt x="223" y="226"/>
                    </a:cubicBezTo>
                    <a:cubicBezTo>
                      <a:pt x="307" y="143"/>
                      <a:pt x="259" y="0"/>
                      <a:pt x="14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9" name="Google Shape;9399;p35"/>
              <p:cNvSpPr/>
              <p:nvPr/>
            </p:nvSpPr>
            <p:spPr>
              <a:xfrm>
                <a:off x="3531375" y="2052175"/>
                <a:ext cx="7475" cy="6650"/>
              </a:xfrm>
              <a:custGeom>
                <a:rect b="b" l="l" r="r" t="t"/>
                <a:pathLst>
                  <a:path extrusionOk="0" h="266" w="299">
                    <a:moveTo>
                      <a:pt x="132" y="0"/>
                    </a:moveTo>
                    <a:cubicBezTo>
                      <a:pt x="60" y="0"/>
                      <a:pt x="1" y="60"/>
                      <a:pt x="1" y="131"/>
                    </a:cubicBezTo>
                    <a:cubicBezTo>
                      <a:pt x="1" y="212"/>
                      <a:pt x="61" y="265"/>
                      <a:pt x="126" y="265"/>
                    </a:cubicBezTo>
                    <a:cubicBezTo>
                      <a:pt x="156" y="265"/>
                      <a:pt x="188" y="253"/>
                      <a:pt x="215" y="226"/>
                    </a:cubicBezTo>
                    <a:cubicBezTo>
                      <a:pt x="298" y="143"/>
                      <a:pt x="251" y="0"/>
                      <a:pt x="13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0" name="Google Shape;9400;p35"/>
              <p:cNvSpPr/>
              <p:nvPr/>
            </p:nvSpPr>
            <p:spPr>
              <a:xfrm>
                <a:off x="1701100" y="2387900"/>
                <a:ext cx="14900" cy="12800"/>
              </a:xfrm>
              <a:custGeom>
                <a:rect b="b" l="l" r="r" t="t"/>
                <a:pathLst>
                  <a:path extrusionOk="0" h="512" w="596">
                    <a:moveTo>
                      <a:pt x="253" y="1"/>
                    </a:moveTo>
                    <a:cubicBezTo>
                      <a:pt x="109" y="1"/>
                      <a:pt x="0" y="115"/>
                      <a:pt x="0" y="251"/>
                    </a:cubicBezTo>
                    <a:cubicBezTo>
                      <a:pt x="0" y="407"/>
                      <a:pt x="130" y="512"/>
                      <a:pt x="261" y="512"/>
                    </a:cubicBezTo>
                    <a:cubicBezTo>
                      <a:pt x="321" y="512"/>
                      <a:pt x="381" y="490"/>
                      <a:pt x="429" y="442"/>
                    </a:cubicBezTo>
                    <a:cubicBezTo>
                      <a:pt x="596" y="275"/>
                      <a:pt x="488" y="1"/>
                      <a:pt x="274" y="1"/>
                    </a:cubicBezTo>
                    <a:cubicBezTo>
                      <a:pt x="267" y="1"/>
                      <a:pt x="260" y="1"/>
                      <a:pt x="25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1" name="Google Shape;9401;p35"/>
              <p:cNvSpPr/>
              <p:nvPr/>
            </p:nvSpPr>
            <p:spPr>
              <a:xfrm>
                <a:off x="864375" y="3061525"/>
                <a:ext cx="14925" cy="12800"/>
              </a:xfrm>
              <a:custGeom>
                <a:rect b="b" l="l" r="r" t="t"/>
                <a:pathLst>
                  <a:path extrusionOk="0" h="512" w="597">
                    <a:moveTo>
                      <a:pt x="275" y="0"/>
                    </a:moveTo>
                    <a:cubicBezTo>
                      <a:pt x="132" y="0"/>
                      <a:pt x="13" y="107"/>
                      <a:pt x="1" y="262"/>
                    </a:cubicBezTo>
                    <a:cubicBezTo>
                      <a:pt x="1" y="409"/>
                      <a:pt x="129" y="511"/>
                      <a:pt x="260" y="511"/>
                    </a:cubicBezTo>
                    <a:cubicBezTo>
                      <a:pt x="320" y="511"/>
                      <a:pt x="381" y="490"/>
                      <a:pt x="429" y="441"/>
                    </a:cubicBezTo>
                    <a:cubicBezTo>
                      <a:pt x="596" y="286"/>
                      <a:pt x="489" y="12"/>
                      <a:pt x="27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2" name="Google Shape;9402;p35"/>
              <p:cNvSpPr/>
              <p:nvPr/>
            </p:nvSpPr>
            <p:spPr>
              <a:xfrm>
                <a:off x="1461175" y="1886075"/>
                <a:ext cx="14925" cy="12850"/>
              </a:xfrm>
              <a:custGeom>
                <a:rect b="b" l="l" r="r" t="t"/>
                <a:pathLst>
                  <a:path extrusionOk="0" h="514" w="597">
                    <a:moveTo>
                      <a:pt x="263" y="1"/>
                    </a:moveTo>
                    <a:cubicBezTo>
                      <a:pt x="120" y="1"/>
                      <a:pt x="1" y="120"/>
                      <a:pt x="1" y="262"/>
                    </a:cubicBezTo>
                    <a:cubicBezTo>
                      <a:pt x="1" y="415"/>
                      <a:pt x="120" y="514"/>
                      <a:pt x="249" y="514"/>
                    </a:cubicBezTo>
                    <a:cubicBezTo>
                      <a:pt x="311" y="514"/>
                      <a:pt x="375" y="491"/>
                      <a:pt x="429" y="441"/>
                    </a:cubicBezTo>
                    <a:cubicBezTo>
                      <a:pt x="596" y="286"/>
                      <a:pt x="489" y="12"/>
                      <a:pt x="26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3" name="Google Shape;9403;p35"/>
              <p:cNvSpPr/>
              <p:nvPr/>
            </p:nvSpPr>
            <p:spPr>
              <a:xfrm>
                <a:off x="1077500" y="1742000"/>
                <a:ext cx="14900" cy="12800"/>
              </a:xfrm>
              <a:custGeom>
                <a:rect b="b" l="l" r="r" t="t"/>
                <a:pathLst>
                  <a:path extrusionOk="0" h="512" w="596">
                    <a:moveTo>
                      <a:pt x="274" y="1"/>
                    </a:moveTo>
                    <a:cubicBezTo>
                      <a:pt x="120" y="1"/>
                      <a:pt x="1" y="108"/>
                      <a:pt x="1" y="263"/>
                    </a:cubicBezTo>
                    <a:cubicBezTo>
                      <a:pt x="1" y="410"/>
                      <a:pt x="129" y="512"/>
                      <a:pt x="260" y="512"/>
                    </a:cubicBezTo>
                    <a:cubicBezTo>
                      <a:pt x="320" y="512"/>
                      <a:pt x="381" y="490"/>
                      <a:pt x="429" y="441"/>
                    </a:cubicBezTo>
                    <a:cubicBezTo>
                      <a:pt x="596" y="287"/>
                      <a:pt x="489" y="13"/>
                      <a:pt x="27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4" name="Google Shape;9404;p35"/>
              <p:cNvSpPr/>
              <p:nvPr/>
            </p:nvSpPr>
            <p:spPr>
              <a:xfrm>
                <a:off x="1835050" y="1697075"/>
                <a:ext cx="14900" cy="12775"/>
              </a:xfrm>
              <a:custGeom>
                <a:rect b="b" l="l" r="r" t="t"/>
                <a:pathLst>
                  <a:path extrusionOk="0" h="511" w="596">
                    <a:moveTo>
                      <a:pt x="274" y="0"/>
                    </a:moveTo>
                    <a:cubicBezTo>
                      <a:pt x="119" y="0"/>
                      <a:pt x="0" y="107"/>
                      <a:pt x="0" y="250"/>
                    </a:cubicBezTo>
                    <a:cubicBezTo>
                      <a:pt x="0" y="406"/>
                      <a:pt x="130" y="511"/>
                      <a:pt x="261" y="511"/>
                    </a:cubicBezTo>
                    <a:cubicBezTo>
                      <a:pt x="320" y="511"/>
                      <a:pt x="380" y="489"/>
                      <a:pt x="429" y="441"/>
                    </a:cubicBezTo>
                    <a:cubicBezTo>
                      <a:pt x="595" y="286"/>
                      <a:pt x="488" y="12"/>
                      <a:pt x="27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5" name="Google Shape;9405;p35"/>
              <p:cNvSpPr/>
              <p:nvPr/>
            </p:nvSpPr>
            <p:spPr>
              <a:xfrm>
                <a:off x="2043100" y="1415175"/>
                <a:ext cx="14900" cy="12800"/>
              </a:xfrm>
              <a:custGeom>
                <a:rect b="b" l="l" r="r" t="t"/>
                <a:pathLst>
                  <a:path extrusionOk="0" h="512" w="596">
                    <a:moveTo>
                      <a:pt x="262" y="1"/>
                    </a:moveTo>
                    <a:cubicBezTo>
                      <a:pt x="120" y="1"/>
                      <a:pt x="1" y="108"/>
                      <a:pt x="1" y="251"/>
                    </a:cubicBezTo>
                    <a:cubicBezTo>
                      <a:pt x="1" y="406"/>
                      <a:pt x="124" y="511"/>
                      <a:pt x="256" y="511"/>
                    </a:cubicBezTo>
                    <a:cubicBezTo>
                      <a:pt x="316" y="511"/>
                      <a:pt x="377" y="490"/>
                      <a:pt x="429" y="441"/>
                    </a:cubicBezTo>
                    <a:cubicBezTo>
                      <a:pt x="596" y="287"/>
                      <a:pt x="489" y="13"/>
                      <a:pt x="26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6" name="Google Shape;9406;p35"/>
              <p:cNvSpPr/>
              <p:nvPr/>
            </p:nvSpPr>
            <p:spPr>
              <a:xfrm>
                <a:off x="1567450" y="1319325"/>
                <a:ext cx="14900" cy="12700"/>
              </a:xfrm>
              <a:custGeom>
                <a:rect b="b" l="l" r="r" t="t"/>
                <a:pathLst>
                  <a:path extrusionOk="0" h="508" w="596">
                    <a:moveTo>
                      <a:pt x="243" y="0"/>
                    </a:moveTo>
                    <a:cubicBezTo>
                      <a:pt x="109" y="0"/>
                      <a:pt x="0" y="115"/>
                      <a:pt x="0" y="251"/>
                    </a:cubicBezTo>
                    <a:cubicBezTo>
                      <a:pt x="0" y="404"/>
                      <a:pt x="120" y="508"/>
                      <a:pt x="249" y="508"/>
                    </a:cubicBezTo>
                    <a:cubicBezTo>
                      <a:pt x="311" y="508"/>
                      <a:pt x="375" y="484"/>
                      <a:pt x="429" y="430"/>
                    </a:cubicBezTo>
                    <a:cubicBezTo>
                      <a:pt x="596" y="275"/>
                      <a:pt x="488" y="1"/>
                      <a:pt x="262" y="1"/>
                    </a:cubicBezTo>
                    <a:cubicBezTo>
                      <a:pt x="256" y="1"/>
                      <a:pt x="249" y="0"/>
                      <a:pt x="24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7" name="Google Shape;9407;p35"/>
              <p:cNvSpPr/>
              <p:nvPr/>
            </p:nvSpPr>
            <p:spPr>
              <a:xfrm>
                <a:off x="2514000" y="1936950"/>
                <a:ext cx="14900" cy="12575"/>
              </a:xfrm>
              <a:custGeom>
                <a:rect b="b" l="l" r="r" t="t"/>
                <a:pathLst>
                  <a:path extrusionOk="0" h="503" w="596">
                    <a:moveTo>
                      <a:pt x="253" y="1"/>
                    </a:moveTo>
                    <a:cubicBezTo>
                      <a:pt x="108" y="1"/>
                      <a:pt x="0" y="115"/>
                      <a:pt x="0" y="252"/>
                    </a:cubicBezTo>
                    <a:cubicBezTo>
                      <a:pt x="0" y="404"/>
                      <a:pt x="120" y="503"/>
                      <a:pt x="249" y="503"/>
                    </a:cubicBezTo>
                    <a:cubicBezTo>
                      <a:pt x="311" y="503"/>
                      <a:pt x="375" y="480"/>
                      <a:pt x="429" y="430"/>
                    </a:cubicBezTo>
                    <a:cubicBezTo>
                      <a:pt x="596" y="275"/>
                      <a:pt x="488" y="2"/>
                      <a:pt x="274" y="2"/>
                    </a:cubicBezTo>
                    <a:cubicBezTo>
                      <a:pt x="267" y="1"/>
                      <a:pt x="260" y="1"/>
                      <a:pt x="25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8" name="Google Shape;9408;p35"/>
              <p:cNvSpPr/>
              <p:nvPr/>
            </p:nvSpPr>
            <p:spPr>
              <a:xfrm>
                <a:off x="3094125" y="1260400"/>
                <a:ext cx="14900" cy="12850"/>
              </a:xfrm>
              <a:custGeom>
                <a:rect b="b" l="l" r="r" t="t"/>
                <a:pathLst>
                  <a:path extrusionOk="0" h="514" w="596">
                    <a:moveTo>
                      <a:pt x="274" y="1"/>
                    </a:moveTo>
                    <a:cubicBezTo>
                      <a:pt x="131" y="1"/>
                      <a:pt x="12" y="120"/>
                      <a:pt x="0" y="263"/>
                    </a:cubicBezTo>
                    <a:cubicBezTo>
                      <a:pt x="0" y="415"/>
                      <a:pt x="126" y="514"/>
                      <a:pt x="254" y="514"/>
                    </a:cubicBezTo>
                    <a:cubicBezTo>
                      <a:pt x="316" y="514"/>
                      <a:pt x="379" y="491"/>
                      <a:pt x="429" y="441"/>
                    </a:cubicBezTo>
                    <a:cubicBezTo>
                      <a:pt x="596" y="286"/>
                      <a:pt x="489" y="13"/>
                      <a:pt x="27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9" name="Google Shape;9409;p35"/>
              <p:cNvSpPr/>
              <p:nvPr/>
            </p:nvSpPr>
            <p:spPr>
              <a:xfrm>
                <a:off x="2049650" y="2034300"/>
                <a:ext cx="14900" cy="12800"/>
              </a:xfrm>
              <a:custGeom>
                <a:rect b="b" l="l" r="r" t="t"/>
                <a:pathLst>
                  <a:path extrusionOk="0" h="512" w="596">
                    <a:moveTo>
                      <a:pt x="274" y="1"/>
                    </a:moveTo>
                    <a:cubicBezTo>
                      <a:pt x="131" y="1"/>
                      <a:pt x="12" y="108"/>
                      <a:pt x="0" y="251"/>
                    </a:cubicBezTo>
                    <a:cubicBezTo>
                      <a:pt x="0" y="406"/>
                      <a:pt x="130" y="511"/>
                      <a:pt x="265" y="511"/>
                    </a:cubicBezTo>
                    <a:cubicBezTo>
                      <a:pt x="326" y="511"/>
                      <a:pt x="389" y="490"/>
                      <a:pt x="441" y="441"/>
                    </a:cubicBezTo>
                    <a:cubicBezTo>
                      <a:pt x="596" y="287"/>
                      <a:pt x="501" y="13"/>
                      <a:pt x="27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0" name="Google Shape;9410;p35"/>
              <p:cNvSpPr/>
              <p:nvPr/>
            </p:nvSpPr>
            <p:spPr>
              <a:xfrm>
                <a:off x="2491075" y="3399650"/>
                <a:ext cx="14900" cy="12800"/>
              </a:xfrm>
              <a:custGeom>
                <a:rect b="b" l="l" r="r" t="t"/>
                <a:pathLst>
                  <a:path extrusionOk="0" h="512" w="596">
                    <a:moveTo>
                      <a:pt x="274" y="1"/>
                    </a:moveTo>
                    <a:cubicBezTo>
                      <a:pt x="131" y="1"/>
                      <a:pt x="12" y="108"/>
                      <a:pt x="0" y="251"/>
                    </a:cubicBezTo>
                    <a:cubicBezTo>
                      <a:pt x="0" y="406"/>
                      <a:pt x="130" y="511"/>
                      <a:pt x="265" y="511"/>
                    </a:cubicBezTo>
                    <a:cubicBezTo>
                      <a:pt x="326" y="511"/>
                      <a:pt x="389" y="490"/>
                      <a:pt x="441" y="441"/>
                    </a:cubicBezTo>
                    <a:cubicBezTo>
                      <a:pt x="596" y="286"/>
                      <a:pt x="500" y="13"/>
                      <a:pt x="27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1" name="Google Shape;9411;p35"/>
              <p:cNvSpPr/>
              <p:nvPr/>
            </p:nvSpPr>
            <p:spPr>
              <a:xfrm>
                <a:off x="2840525" y="3715475"/>
                <a:ext cx="14900" cy="12800"/>
              </a:xfrm>
              <a:custGeom>
                <a:rect b="b" l="l" r="r" t="t"/>
                <a:pathLst>
                  <a:path extrusionOk="0" h="512" w="596">
                    <a:moveTo>
                      <a:pt x="262" y="0"/>
                    </a:moveTo>
                    <a:cubicBezTo>
                      <a:pt x="119" y="0"/>
                      <a:pt x="0" y="107"/>
                      <a:pt x="0" y="262"/>
                    </a:cubicBezTo>
                    <a:cubicBezTo>
                      <a:pt x="0" y="409"/>
                      <a:pt x="129" y="511"/>
                      <a:pt x="260" y="511"/>
                    </a:cubicBezTo>
                    <a:cubicBezTo>
                      <a:pt x="320" y="511"/>
                      <a:pt x="380" y="489"/>
                      <a:pt x="429" y="441"/>
                    </a:cubicBezTo>
                    <a:cubicBezTo>
                      <a:pt x="596" y="286"/>
                      <a:pt x="489" y="12"/>
                      <a:pt x="2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2" name="Google Shape;9412;p35"/>
              <p:cNvSpPr/>
              <p:nvPr/>
            </p:nvSpPr>
            <p:spPr>
              <a:xfrm>
                <a:off x="2212775" y="4039900"/>
                <a:ext cx="14900" cy="12800"/>
              </a:xfrm>
              <a:custGeom>
                <a:rect b="b" l="l" r="r" t="t"/>
                <a:pathLst>
                  <a:path extrusionOk="0" h="512" w="596">
                    <a:moveTo>
                      <a:pt x="262" y="1"/>
                    </a:moveTo>
                    <a:cubicBezTo>
                      <a:pt x="119" y="1"/>
                      <a:pt x="0" y="108"/>
                      <a:pt x="0" y="263"/>
                    </a:cubicBezTo>
                    <a:cubicBezTo>
                      <a:pt x="0" y="410"/>
                      <a:pt x="129" y="512"/>
                      <a:pt x="259" y="512"/>
                    </a:cubicBezTo>
                    <a:cubicBezTo>
                      <a:pt x="319" y="512"/>
                      <a:pt x="380" y="490"/>
                      <a:pt x="429" y="442"/>
                    </a:cubicBezTo>
                    <a:cubicBezTo>
                      <a:pt x="595" y="287"/>
                      <a:pt x="488" y="13"/>
                      <a:pt x="26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3" name="Google Shape;9413;p35"/>
              <p:cNvSpPr/>
              <p:nvPr/>
            </p:nvSpPr>
            <p:spPr>
              <a:xfrm>
                <a:off x="3233425" y="3608875"/>
                <a:ext cx="14900" cy="12600"/>
              </a:xfrm>
              <a:custGeom>
                <a:rect b="b" l="l" r="r" t="t"/>
                <a:pathLst>
                  <a:path extrusionOk="0" h="504" w="596">
                    <a:moveTo>
                      <a:pt x="255" y="1"/>
                    </a:moveTo>
                    <a:cubicBezTo>
                      <a:pt x="121" y="1"/>
                      <a:pt x="12" y="116"/>
                      <a:pt x="1" y="252"/>
                    </a:cubicBezTo>
                    <a:cubicBezTo>
                      <a:pt x="1" y="405"/>
                      <a:pt x="126" y="503"/>
                      <a:pt x="255" y="503"/>
                    </a:cubicBezTo>
                    <a:cubicBezTo>
                      <a:pt x="316" y="503"/>
                      <a:pt x="379" y="481"/>
                      <a:pt x="429" y="430"/>
                    </a:cubicBezTo>
                    <a:cubicBezTo>
                      <a:pt x="596" y="276"/>
                      <a:pt x="489" y="14"/>
                      <a:pt x="274" y="2"/>
                    </a:cubicBezTo>
                    <a:cubicBezTo>
                      <a:pt x="268" y="1"/>
                      <a:pt x="261" y="1"/>
                      <a:pt x="25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4" name="Google Shape;9414;p35"/>
              <p:cNvSpPr/>
              <p:nvPr/>
            </p:nvSpPr>
            <p:spPr>
              <a:xfrm>
                <a:off x="3660575" y="3771725"/>
                <a:ext cx="14900" cy="12775"/>
              </a:xfrm>
              <a:custGeom>
                <a:rect b="b" l="l" r="r" t="t"/>
                <a:pathLst>
                  <a:path extrusionOk="0" h="511" w="596">
                    <a:moveTo>
                      <a:pt x="262" y="0"/>
                    </a:moveTo>
                    <a:cubicBezTo>
                      <a:pt x="119" y="0"/>
                      <a:pt x="0" y="108"/>
                      <a:pt x="0" y="251"/>
                    </a:cubicBezTo>
                    <a:cubicBezTo>
                      <a:pt x="0" y="406"/>
                      <a:pt x="124" y="511"/>
                      <a:pt x="256" y="511"/>
                    </a:cubicBezTo>
                    <a:cubicBezTo>
                      <a:pt x="315" y="511"/>
                      <a:pt x="377" y="489"/>
                      <a:pt x="429" y="441"/>
                    </a:cubicBezTo>
                    <a:cubicBezTo>
                      <a:pt x="595" y="286"/>
                      <a:pt x="488" y="12"/>
                      <a:pt x="2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5" name="Google Shape;9415;p35"/>
              <p:cNvSpPr/>
              <p:nvPr/>
            </p:nvSpPr>
            <p:spPr>
              <a:xfrm>
                <a:off x="2879225" y="3022800"/>
                <a:ext cx="14900" cy="12800"/>
              </a:xfrm>
              <a:custGeom>
                <a:rect b="b" l="l" r="r" t="t"/>
                <a:pathLst>
                  <a:path extrusionOk="0" h="512" w="596">
                    <a:moveTo>
                      <a:pt x="253" y="1"/>
                    </a:moveTo>
                    <a:cubicBezTo>
                      <a:pt x="108" y="1"/>
                      <a:pt x="0" y="115"/>
                      <a:pt x="0" y="251"/>
                    </a:cubicBezTo>
                    <a:cubicBezTo>
                      <a:pt x="0" y="407"/>
                      <a:pt x="130" y="512"/>
                      <a:pt x="261" y="512"/>
                    </a:cubicBezTo>
                    <a:cubicBezTo>
                      <a:pt x="321" y="512"/>
                      <a:pt x="380" y="490"/>
                      <a:pt x="429" y="442"/>
                    </a:cubicBezTo>
                    <a:cubicBezTo>
                      <a:pt x="595" y="287"/>
                      <a:pt x="500" y="1"/>
                      <a:pt x="274" y="1"/>
                    </a:cubicBezTo>
                    <a:cubicBezTo>
                      <a:pt x="267" y="1"/>
                      <a:pt x="260" y="1"/>
                      <a:pt x="25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6" name="Google Shape;9416;p35"/>
              <p:cNvSpPr/>
              <p:nvPr/>
            </p:nvSpPr>
            <p:spPr>
              <a:xfrm>
                <a:off x="2879225" y="3450525"/>
                <a:ext cx="14900" cy="12825"/>
              </a:xfrm>
              <a:custGeom>
                <a:rect b="b" l="l" r="r" t="t"/>
                <a:pathLst>
                  <a:path extrusionOk="0" h="513" w="596">
                    <a:moveTo>
                      <a:pt x="253" y="1"/>
                    </a:moveTo>
                    <a:cubicBezTo>
                      <a:pt x="108" y="1"/>
                      <a:pt x="0" y="115"/>
                      <a:pt x="0" y="252"/>
                    </a:cubicBezTo>
                    <a:cubicBezTo>
                      <a:pt x="0" y="407"/>
                      <a:pt x="130" y="512"/>
                      <a:pt x="261" y="512"/>
                    </a:cubicBezTo>
                    <a:cubicBezTo>
                      <a:pt x="321" y="512"/>
                      <a:pt x="380" y="491"/>
                      <a:pt x="429" y="442"/>
                    </a:cubicBezTo>
                    <a:cubicBezTo>
                      <a:pt x="595" y="287"/>
                      <a:pt x="488" y="14"/>
                      <a:pt x="274" y="2"/>
                    </a:cubicBezTo>
                    <a:cubicBezTo>
                      <a:pt x="267" y="1"/>
                      <a:pt x="260" y="1"/>
                      <a:pt x="25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7" name="Google Shape;9417;p35"/>
              <p:cNvSpPr/>
              <p:nvPr/>
            </p:nvSpPr>
            <p:spPr>
              <a:xfrm>
                <a:off x="3305175" y="3364825"/>
                <a:ext cx="14900" cy="12850"/>
              </a:xfrm>
              <a:custGeom>
                <a:rect b="b" l="l" r="r" t="t"/>
                <a:pathLst>
                  <a:path extrusionOk="0" h="514" w="596">
                    <a:moveTo>
                      <a:pt x="274" y="1"/>
                    </a:moveTo>
                    <a:cubicBezTo>
                      <a:pt x="119" y="1"/>
                      <a:pt x="0" y="120"/>
                      <a:pt x="0" y="263"/>
                    </a:cubicBezTo>
                    <a:cubicBezTo>
                      <a:pt x="0" y="416"/>
                      <a:pt x="125" y="514"/>
                      <a:pt x="258" y="514"/>
                    </a:cubicBezTo>
                    <a:cubicBezTo>
                      <a:pt x="321" y="514"/>
                      <a:pt x="387" y="491"/>
                      <a:pt x="441" y="441"/>
                    </a:cubicBezTo>
                    <a:cubicBezTo>
                      <a:pt x="595" y="286"/>
                      <a:pt x="488" y="13"/>
                      <a:pt x="27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8" name="Google Shape;9418;p35"/>
              <p:cNvSpPr/>
              <p:nvPr/>
            </p:nvSpPr>
            <p:spPr>
              <a:xfrm>
                <a:off x="4574375" y="2764450"/>
                <a:ext cx="14900" cy="12800"/>
              </a:xfrm>
              <a:custGeom>
                <a:rect b="b" l="l" r="r" t="t"/>
                <a:pathLst>
                  <a:path extrusionOk="0" h="512" w="596">
                    <a:moveTo>
                      <a:pt x="262" y="1"/>
                    </a:moveTo>
                    <a:cubicBezTo>
                      <a:pt x="119" y="1"/>
                      <a:pt x="0" y="120"/>
                      <a:pt x="0" y="263"/>
                    </a:cubicBezTo>
                    <a:cubicBezTo>
                      <a:pt x="0" y="410"/>
                      <a:pt x="129" y="512"/>
                      <a:pt x="259" y="512"/>
                    </a:cubicBezTo>
                    <a:cubicBezTo>
                      <a:pt x="320" y="512"/>
                      <a:pt x="380" y="490"/>
                      <a:pt x="429" y="441"/>
                    </a:cubicBezTo>
                    <a:cubicBezTo>
                      <a:pt x="596" y="287"/>
                      <a:pt x="488" y="13"/>
                      <a:pt x="26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9" name="Google Shape;9419;p35"/>
              <p:cNvSpPr/>
              <p:nvPr/>
            </p:nvSpPr>
            <p:spPr>
              <a:xfrm>
                <a:off x="3424225" y="2839175"/>
                <a:ext cx="13425" cy="12825"/>
              </a:xfrm>
              <a:custGeom>
                <a:rect b="b" l="l" r="r" t="t"/>
                <a:pathLst>
                  <a:path extrusionOk="0" h="513" w="537">
                    <a:moveTo>
                      <a:pt x="262" y="0"/>
                    </a:moveTo>
                    <a:cubicBezTo>
                      <a:pt x="120" y="0"/>
                      <a:pt x="1" y="107"/>
                      <a:pt x="1" y="250"/>
                    </a:cubicBezTo>
                    <a:cubicBezTo>
                      <a:pt x="1" y="393"/>
                      <a:pt x="120" y="512"/>
                      <a:pt x="262" y="512"/>
                    </a:cubicBezTo>
                    <a:cubicBezTo>
                      <a:pt x="417" y="512"/>
                      <a:pt x="536" y="393"/>
                      <a:pt x="536" y="250"/>
                    </a:cubicBezTo>
                    <a:cubicBezTo>
                      <a:pt x="536" y="107"/>
                      <a:pt x="417" y="0"/>
                      <a:pt x="2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0" name="Google Shape;9420;p35"/>
              <p:cNvSpPr/>
              <p:nvPr/>
            </p:nvSpPr>
            <p:spPr>
              <a:xfrm>
                <a:off x="3175975" y="2653725"/>
                <a:ext cx="13425" cy="12525"/>
              </a:xfrm>
              <a:custGeom>
                <a:rect b="b" l="l" r="r" t="t"/>
                <a:pathLst>
                  <a:path extrusionOk="0" h="501" w="537">
                    <a:moveTo>
                      <a:pt x="263" y="1"/>
                    </a:moveTo>
                    <a:cubicBezTo>
                      <a:pt x="120" y="1"/>
                      <a:pt x="1" y="108"/>
                      <a:pt x="1" y="251"/>
                    </a:cubicBezTo>
                    <a:cubicBezTo>
                      <a:pt x="1" y="394"/>
                      <a:pt x="120" y="501"/>
                      <a:pt x="263" y="501"/>
                    </a:cubicBezTo>
                    <a:cubicBezTo>
                      <a:pt x="417" y="501"/>
                      <a:pt x="536" y="394"/>
                      <a:pt x="536" y="251"/>
                    </a:cubicBezTo>
                    <a:cubicBezTo>
                      <a:pt x="536" y="108"/>
                      <a:pt x="417" y="1"/>
                      <a:pt x="26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1" name="Google Shape;9421;p35"/>
              <p:cNvSpPr/>
              <p:nvPr/>
            </p:nvSpPr>
            <p:spPr>
              <a:xfrm>
                <a:off x="4679450" y="2461750"/>
                <a:ext cx="13400" cy="12825"/>
              </a:xfrm>
              <a:custGeom>
                <a:rect b="b" l="l" r="r" t="t"/>
                <a:pathLst>
                  <a:path extrusionOk="0" h="513" w="536">
                    <a:moveTo>
                      <a:pt x="262" y="0"/>
                    </a:moveTo>
                    <a:cubicBezTo>
                      <a:pt x="119" y="0"/>
                      <a:pt x="0" y="119"/>
                      <a:pt x="0" y="250"/>
                    </a:cubicBezTo>
                    <a:cubicBezTo>
                      <a:pt x="0" y="393"/>
                      <a:pt x="119" y="512"/>
                      <a:pt x="262" y="512"/>
                    </a:cubicBezTo>
                    <a:cubicBezTo>
                      <a:pt x="417" y="512"/>
                      <a:pt x="536" y="393"/>
                      <a:pt x="536" y="250"/>
                    </a:cubicBezTo>
                    <a:cubicBezTo>
                      <a:pt x="536" y="119"/>
                      <a:pt x="417" y="0"/>
                      <a:pt x="2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2" name="Google Shape;9422;p35"/>
              <p:cNvSpPr/>
              <p:nvPr/>
            </p:nvSpPr>
            <p:spPr>
              <a:xfrm>
                <a:off x="4420475" y="2324825"/>
                <a:ext cx="13425" cy="12525"/>
              </a:xfrm>
              <a:custGeom>
                <a:rect b="b" l="l" r="r" t="t"/>
                <a:pathLst>
                  <a:path extrusionOk="0" h="501" w="537">
                    <a:moveTo>
                      <a:pt x="263" y="0"/>
                    </a:moveTo>
                    <a:cubicBezTo>
                      <a:pt x="120" y="0"/>
                      <a:pt x="1" y="107"/>
                      <a:pt x="1" y="250"/>
                    </a:cubicBezTo>
                    <a:cubicBezTo>
                      <a:pt x="1" y="393"/>
                      <a:pt x="120" y="500"/>
                      <a:pt x="263" y="500"/>
                    </a:cubicBezTo>
                    <a:cubicBezTo>
                      <a:pt x="417" y="500"/>
                      <a:pt x="537" y="393"/>
                      <a:pt x="537" y="250"/>
                    </a:cubicBezTo>
                    <a:cubicBezTo>
                      <a:pt x="537" y="107"/>
                      <a:pt x="417" y="0"/>
                      <a:pt x="26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3" name="Google Shape;9423;p35"/>
              <p:cNvSpPr/>
              <p:nvPr/>
            </p:nvSpPr>
            <p:spPr>
              <a:xfrm>
                <a:off x="4200800" y="2052175"/>
                <a:ext cx="13425" cy="12825"/>
              </a:xfrm>
              <a:custGeom>
                <a:rect b="b" l="l" r="r" t="t"/>
                <a:pathLst>
                  <a:path extrusionOk="0" h="513" w="537">
                    <a:moveTo>
                      <a:pt x="263" y="0"/>
                    </a:moveTo>
                    <a:cubicBezTo>
                      <a:pt x="120" y="0"/>
                      <a:pt x="1" y="119"/>
                      <a:pt x="1" y="262"/>
                    </a:cubicBezTo>
                    <a:cubicBezTo>
                      <a:pt x="1" y="393"/>
                      <a:pt x="120" y="512"/>
                      <a:pt x="263" y="512"/>
                    </a:cubicBezTo>
                    <a:cubicBezTo>
                      <a:pt x="406" y="512"/>
                      <a:pt x="537" y="393"/>
                      <a:pt x="537" y="262"/>
                    </a:cubicBezTo>
                    <a:cubicBezTo>
                      <a:pt x="537" y="119"/>
                      <a:pt x="406" y="0"/>
                      <a:pt x="26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4" name="Google Shape;9424;p35"/>
              <p:cNvSpPr/>
              <p:nvPr/>
            </p:nvSpPr>
            <p:spPr>
              <a:xfrm>
                <a:off x="2892600" y="2091725"/>
                <a:ext cx="14925" cy="12825"/>
              </a:xfrm>
              <a:custGeom>
                <a:rect b="b" l="l" r="r" t="t"/>
                <a:pathLst>
                  <a:path extrusionOk="0" h="513" w="597">
                    <a:moveTo>
                      <a:pt x="243" y="1"/>
                    </a:moveTo>
                    <a:cubicBezTo>
                      <a:pt x="109" y="1"/>
                      <a:pt x="1" y="116"/>
                      <a:pt x="1" y="252"/>
                    </a:cubicBezTo>
                    <a:cubicBezTo>
                      <a:pt x="1" y="407"/>
                      <a:pt x="125" y="512"/>
                      <a:pt x="256" y="512"/>
                    </a:cubicBezTo>
                    <a:cubicBezTo>
                      <a:pt x="316" y="512"/>
                      <a:pt x="378" y="491"/>
                      <a:pt x="430" y="442"/>
                    </a:cubicBezTo>
                    <a:cubicBezTo>
                      <a:pt x="596" y="287"/>
                      <a:pt x="489" y="14"/>
                      <a:pt x="263" y="2"/>
                    </a:cubicBezTo>
                    <a:cubicBezTo>
                      <a:pt x="256" y="1"/>
                      <a:pt x="250" y="1"/>
                      <a:pt x="2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5" name="Google Shape;9425;p35"/>
              <p:cNvSpPr/>
              <p:nvPr/>
            </p:nvSpPr>
            <p:spPr>
              <a:xfrm>
                <a:off x="3100975" y="1773550"/>
                <a:ext cx="14600" cy="12800"/>
              </a:xfrm>
              <a:custGeom>
                <a:rect b="b" l="l" r="r" t="t"/>
                <a:pathLst>
                  <a:path extrusionOk="0" h="512" w="584">
                    <a:moveTo>
                      <a:pt x="262" y="1"/>
                    </a:moveTo>
                    <a:cubicBezTo>
                      <a:pt x="119" y="1"/>
                      <a:pt x="0" y="108"/>
                      <a:pt x="0" y="251"/>
                    </a:cubicBezTo>
                    <a:cubicBezTo>
                      <a:pt x="0" y="407"/>
                      <a:pt x="124" y="511"/>
                      <a:pt x="256" y="511"/>
                    </a:cubicBezTo>
                    <a:cubicBezTo>
                      <a:pt x="316" y="511"/>
                      <a:pt x="377" y="490"/>
                      <a:pt x="429" y="442"/>
                    </a:cubicBezTo>
                    <a:cubicBezTo>
                      <a:pt x="584" y="287"/>
                      <a:pt x="488" y="13"/>
                      <a:pt x="26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6" name="Google Shape;9426;p35"/>
              <p:cNvSpPr/>
              <p:nvPr/>
            </p:nvSpPr>
            <p:spPr>
              <a:xfrm>
                <a:off x="2931900" y="1586050"/>
                <a:ext cx="14600" cy="12775"/>
              </a:xfrm>
              <a:custGeom>
                <a:rect b="b" l="l" r="r" t="t"/>
                <a:pathLst>
                  <a:path extrusionOk="0" h="511" w="584">
                    <a:moveTo>
                      <a:pt x="263" y="0"/>
                    </a:moveTo>
                    <a:cubicBezTo>
                      <a:pt x="120" y="0"/>
                      <a:pt x="1" y="107"/>
                      <a:pt x="1" y="250"/>
                    </a:cubicBezTo>
                    <a:cubicBezTo>
                      <a:pt x="1" y="406"/>
                      <a:pt x="124" y="511"/>
                      <a:pt x="256" y="511"/>
                    </a:cubicBezTo>
                    <a:cubicBezTo>
                      <a:pt x="316" y="511"/>
                      <a:pt x="377" y="489"/>
                      <a:pt x="429" y="441"/>
                    </a:cubicBezTo>
                    <a:cubicBezTo>
                      <a:pt x="584" y="286"/>
                      <a:pt x="489" y="12"/>
                      <a:pt x="26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7" name="Google Shape;9427;p35"/>
              <p:cNvSpPr/>
              <p:nvPr/>
            </p:nvSpPr>
            <p:spPr>
              <a:xfrm>
                <a:off x="3553400" y="1378850"/>
                <a:ext cx="14925" cy="12800"/>
              </a:xfrm>
              <a:custGeom>
                <a:rect b="b" l="l" r="r" t="t"/>
                <a:pathLst>
                  <a:path extrusionOk="0" h="512" w="597">
                    <a:moveTo>
                      <a:pt x="243" y="1"/>
                    </a:moveTo>
                    <a:cubicBezTo>
                      <a:pt x="109" y="1"/>
                      <a:pt x="1" y="115"/>
                      <a:pt x="1" y="251"/>
                    </a:cubicBezTo>
                    <a:cubicBezTo>
                      <a:pt x="1" y="407"/>
                      <a:pt x="130" y="512"/>
                      <a:pt x="262" y="512"/>
                    </a:cubicBezTo>
                    <a:cubicBezTo>
                      <a:pt x="321" y="512"/>
                      <a:pt x="381" y="490"/>
                      <a:pt x="429" y="442"/>
                    </a:cubicBezTo>
                    <a:cubicBezTo>
                      <a:pt x="596" y="275"/>
                      <a:pt x="489" y="1"/>
                      <a:pt x="263" y="1"/>
                    </a:cubicBezTo>
                    <a:cubicBezTo>
                      <a:pt x="256" y="1"/>
                      <a:pt x="250" y="1"/>
                      <a:pt x="2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8" name="Google Shape;9428;p35"/>
              <p:cNvSpPr/>
              <p:nvPr/>
            </p:nvSpPr>
            <p:spPr>
              <a:xfrm>
                <a:off x="3559950" y="2535850"/>
                <a:ext cx="14925" cy="12800"/>
              </a:xfrm>
              <a:custGeom>
                <a:rect b="b" l="l" r="r" t="t"/>
                <a:pathLst>
                  <a:path extrusionOk="0" h="512" w="597">
                    <a:moveTo>
                      <a:pt x="275" y="1"/>
                    </a:moveTo>
                    <a:cubicBezTo>
                      <a:pt x="132" y="1"/>
                      <a:pt x="13" y="108"/>
                      <a:pt x="1" y="251"/>
                    </a:cubicBezTo>
                    <a:cubicBezTo>
                      <a:pt x="1" y="406"/>
                      <a:pt x="130" y="511"/>
                      <a:pt x="265" y="511"/>
                    </a:cubicBezTo>
                    <a:cubicBezTo>
                      <a:pt x="327" y="511"/>
                      <a:pt x="389" y="490"/>
                      <a:pt x="441" y="441"/>
                    </a:cubicBezTo>
                    <a:cubicBezTo>
                      <a:pt x="596" y="287"/>
                      <a:pt x="501" y="13"/>
                      <a:pt x="27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9" name="Google Shape;9429;p35"/>
              <p:cNvSpPr/>
              <p:nvPr/>
            </p:nvSpPr>
            <p:spPr>
              <a:xfrm>
                <a:off x="3821900" y="2024775"/>
                <a:ext cx="14900" cy="12575"/>
              </a:xfrm>
              <a:custGeom>
                <a:rect b="b" l="l" r="r" t="t"/>
                <a:pathLst>
                  <a:path extrusionOk="0" h="503" w="596">
                    <a:moveTo>
                      <a:pt x="253" y="0"/>
                    </a:moveTo>
                    <a:cubicBezTo>
                      <a:pt x="109" y="0"/>
                      <a:pt x="0" y="115"/>
                      <a:pt x="0" y="251"/>
                    </a:cubicBezTo>
                    <a:cubicBezTo>
                      <a:pt x="0" y="404"/>
                      <a:pt x="125" y="502"/>
                      <a:pt x="254" y="502"/>
                    </a:cubicBezTo>
                    <a:cubicBezTo>
                      <a:pt x="316" y="502"/>
                      <a:pt x="379" y="480"/>
                      <a:pt x="429" y="429"/>
                    </a:cubicBezTo>
                    <a:cubicBezTo>
                      <a:pt x="596" y="275"/>
                      <a:pt x="488" y="1"/>
                      <a:pt x="274" y="1"/>
                    </a:cubicBezTo>
                    <a:cubicBezTo>
                      <a:pt x="267" y="0"/>
                      <a:pt x="260" y="0"/>
                      <a:pt x="25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0" name="Google Shape;9430;p35"/>
              <p:cNvSpPr/>
              <p:nvPr/>
            </p:nvSpPr>
            <p:spPr>
              <a:xfrm>
                <a:off x="3681400" y="3347875"/>
                <a:ext cx="14900" cy="12850"/>
              </a:xfrm>
              <a:custGeom>
                <a:rect b="b" l="l" r="r" t="t"/>
                <a:pathLst>
                  <a:path extrusionOk="0" h="514" w="596">
                    <a:moveTo>
                      <a:pt x="262" y="0"/>
                    </a:moveTo>
                    <a:cubicBezTo>
                      <a:pt x="120" y="0"/>
                      <a:pt x="1" y="119"/>
                      <a:pt x="1" y="262"/>
                    </a:cubicBezTo>
                    <a:cubicBezTo>
                      <a:pt x="1" y="415"/>
                      <a:pt x="126" y="513"/>
                      <a:pt x="254" y="513"/>
                    </a:cubicBezTo>
                    <a:cubicBezTo>
                      <a:pt x="316" y="513"/>
                      <a:pt x="379" y="491"/>
                      <a:pt x="429" y="441"/>
                    </a:cubicBezTo>
                    <a:cubicBezTo>
                      <a:pt x="596" y="286"/>
                      <a:pt x="489" y="12"/>
                      <a:pt x="2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1" name="Google Shape;9431;p35"/>
              <p:cNvSpPr/>
              <p:nvPr/>
            </p:nvSpPr>
            <p:spPr>
              <a:xfrm>
                <a:off x="3958825" y="3324350"/>
                <a:ext cx="14900" cy="12800"/>
              </a:xfrm>
              <a:custGeom>
                <a:rect b="b" l="l" r="r" t="t"/>
                <a:pathLst>
                  <a:path extrusionOk="0" h="512" w="596">
                    <a:moveTo>
                      <a:pt x="262" y="0"/>
                    </a:moveTo>
                    <a:cubicBezTo>
                      <a:pt x="119" y="0"/>
                      <a:pt x="0" y="119"/>
                      <a:pt x="0" y="262"/>
                    </a:cubicBezTo>
                    <a:cubicBezTo>
                      <a:pt x="0" y="409"/>
                      <a:pt x="129" y="511"/>
                      <a:pt x="259" y="511"/>
                    </a:cubicBezTo>
                    <a:cubicBezTo>
                      <a:pt x="319" y="511"/>
                      <a:pt x="380" y="490"/>
                      <a:pt x="429" y="441"/>
                    </a:cubicBezTo>
                    <a:cubicBezTo>
                      <a:pt x="595" y="286"/>
                      <a:pt x="488" y="12"/>
                      <a:pt x="2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2" name="Google Shape;9432;p35"/>
              <p:cNvSpPr/>
              <p:nvPr/>
            </p:nvSpPr>
            <p:spPr>
              <a:xfrm>
                <a:off x="4214200" y="3088300"/>
                <a:ext cx="14625" cy="12800"/>
              </a:xfrm>
              <a:custGeom>
                <a:rect b="b" l="l" r="r" t="t"/>
                <a:pathLst>
                  <a:path extrusionOk="0" h="512" w="585">
                    <a:moveTo>
                      <a:pt x="263" y="1"/>
                    </a:moveTo>
                    <a:cubicBezTo>
                      <a:pt x="120" y="1"/>
                      <a:pt x="1" y="108"/>
                      <a:pt x="1" y="251"/>
                    </a:cubicBezTo>
                    <a:cubicBezTo>
                      <a:pt x="1" y="406"/>
                      <a:pt x="125" y="511"/>
                      <a:pt x="256" y="511"/>
                    </a:cubicBezTo>
                    <a:cubicBezTo>
                      <a:pt x="316" y="511"/>
                      <a:pt x="377" y="490"/>
                      <a:pt x="429" y="441"/>
                    </a:cubicBezTo>
                    <a:cubicBezTo>
                      <a:pt x="584" y="287"/>
                      <a:pt x="489" y="13"/>
                      <a:pt x="26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3" name="Google Shape;9433;p35"/>
              <p:cNvSpPr/>
              <p:nvPr/>
            </p:nvSpPr>
            <p:spPr>
              <a:xfrm>
                <a:off x="2329450" y="1421425"/>
                <a:ext cx="14600" cy="12800"/>
              </a:xfrm>
              <a:custGeom>
                <a:rect b="b" l="l" r="r" t="t"/>
                <a:pathLst>
                  <a:path extrusionOk="0" h="512" w="584">
                    <a:moveTo>
                      <a:pt x="262" y="1"/>
                    </a:moveTo>
                    <a:cubicBezTo>
                      <a:pt x="119" y="1"/>
                      <a:pt x="0" y="108"/>
                      <a:pt x="0" y="263"/>
                    </a:cubicBezTo>
                    <a:cubicBezTo>
                      <a:pt x="0" y="410"/>
                      <a:pt x="123" y="512"/>
                      <a:pt x="254" y="512"/>
                    </a:cubicBezTo>
                    <a:cubicBezTo>
                      <a:pt x="314" y="512"/>
                      <a:pt x="376" y="490"/>
                      <a:pt x="429" y="441"/>
                    </a:cubicBezTo>
                    <a:cubicBezTo>
                      <a:pt x="584" y="287"/>
                      <a:pt x="488" y="13"/>
                      <a:pt x="26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4" name="Google Shape;9434;p35"/>
              <p:cNvSpPr/>
              <p:nvPr/>
            </p:nvSpPr>
            <p:spPr>
              <a:xfrm>
                <a:off x="1648400" y="3363925"/>
                <a:ext cx="32175" cy="32475"/>
              </a:xfrm>
              <a:custGeom>
                <a:rect b="b" l="l" r="r" t="t"/>
                <a:pathLst>
                  <a:path extrusionOk="0" h="1299" w="1287">
                    <a:moveTo>
                      <a:pt x="489" y="1"/>
                    </a:moveTo>
                    <a:lnTo>
                      <a:pt x="489" y="501"/>
                    </a:lnTo>
                    <a:lnTo>
                      <a:pt x="1" y="656"/>
                    </a:lnTo>
                    <a:lnTo>
                      <a:pt x="489" y="811"/>
                    </a:lnTo>
                    <a:lnTo>
                      <a:pt x="489" y="1299"/>
                    </a:lnTo>
                    <a:lnTo>
                      <a:pt x="799" y="906"/>
                    </a:lnTo>
                    <a:lnTo>
                      <a:pt x="1287" y="1061"/>
                    </a:lnTo>
                    <a:lnTo>
                      <a:pt x="989" y="656"/>
                    </a:lnTo>
                    <a:lnTo>
                      <a:pt x="1287" y="251"/>
                    </a:lnTo>
                    <a:lnTo>
                      <a:pt x="799" y="406"/>
                    </a:lnTo>
                    <a:lnTo>
                      <a:pt x="48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5" name="Google Shape;9435;p35"/>
              <p:cNvSpPr/>
              <p:nvPr/>
            </p:nvSpPr>
            <p:spPr>
              <a:xfrm>
                <a:off x="1724025" y="3057950"/>
                <a:ext cx="32450" cy="32775"/>
              </a:xfrm>
              <a:custGeom>
                <a:rect b="b" l="l" r="r" t="t"/>
                <a:pathLst>
                  <a:path extrusionOk="0" h="1311" w="1298">
                    <a:moveTo>
                      <a:pt x="500" y="0"/>
                    </a:moveTo>
                    <a:lnTo>
                      <a:pt x="500" y="500"/>
                    </a:lnTo>
                    <a:lnTo>
                      <a:pt x="0" y="655"/>
                    </a:lnTo>
                    <a:lnTo>
                      <a:pt x="500" y="810"/>
                    </a:lnTo>
                    <a:lnTo>
                      <a:pt x="500" y="1310"/>
                    </a:lnTo>
                    <a:lnTo>
                      <a:pt x="810" y="905"/>
                    </a:lnTo>
                    <a:lnTo>
                      <a:pt x="1298" y="1060"/>
                    </a:lnTo>
                    <a:lnTo>
                      <a:pt x="988" y="655"/>
                    </a:lnTo>
                    <a:lnTo>
                      <a:pt x="1298" y="250"/>
                    </a:lnTo>
                    <a:lnTo>
                      <a:pt x="810" y="405"/>
                    </a:lnTo>
                    <a:lnTo>
                      <a:pt x="5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6" name="Google Shape;9436;p35"/>
              <p:cNvSpPr/>
              <p:nvPr/>
            </p:nvSpPr>
            <p:spPr>
              <a:xfrm>
                <a:off x="1903200" y="3678850"/>
                <a:ext cx="32175" cy="32475"/>
              </a:xfrm>
              <a:custGeom>
                <a:rect b="b" l="l" r="r" t="t"/>
                <a:pathLst>
                  <a:path extrusionOk="0" h="1299" w="1287">
                    <a:moveTo>
                      <a:pt x="489" y="1"/>
                    </a:moveTo>
                    <a:lnTo>
                      <a:pt x="489" y="501"/>
                    </a:lnTo>
                    <a:lnTo>
                      <a:pt x="1" y="656"/>
                    </a:lnTo>
                    <a:lnTo>
                      <a:pt x="489" y="810"/>
                    </a:lnTo>
                    <a:lnTo>
                      <a:pt x="489" y="1299"/>
                    </a:lnTo>
                    <a:lnTo>
                      <a:pt x="798" y="906"/>
                    </a:lnTo>
                    <a:lnTo>
                      <a:pt x="1286" y="1048"/>
                    </a:lnTo>
                    <a:lnTo>
                      <a:pt x="989" y="656"/>
                    </a:lnTo>
                    <a:lnTo>
                      <a:pt x="1286" y="251"/>
                    </a:lnTo>
                    <a:lnTo>
                      <a:pt x="798" y="406"/>
                    </a:lnTo>
                    <a:lnTo>
                      <a:pt x="48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7" name="Google Shape;9437;p35"/>
              <p:cNvSpPr/>
              <p:nvPr/>
            </p:nvSpPr>
            <p:spPr>
              <a:xfrm>
                <a:off x="1379325" y="3424650"/>
                <a:ext cx="7775" cy="6650"/>
              </a:xfrm>
              <a:custGeom>
                <a:rect b="b" l="l" r="r" t="t"/>
                <a:pathLst>
                  <a:path extrusionOk="0" h="266" w="311">
                    <a:moveTo>
                      <a:pt x="143" y="1"/>
                    </a:moveTo>
                    <a:cubicBezTo>
                      <a:pt x="72" y="1"/>
                      <a:pt x="1" y="60"/>
                      <a:pt x="1" y="132"/>
                    </a:cubicBezTo>
                    <a:cubicBezTo>
                      <a:pt x="1" y="213"/>
                      <a:pt x="66" y="266"/>
                      <a:pt x="135" y="266"/>
                    </a:cubicBezTo>
                    <a:cubicBezTo>
                      <a:pt x="167" y="266"/>
                      <a:pt x="200" y="254"/>
                      <a:pt x="227" y="227"/>
                    </a:cubicBezTo>
                    <a:cubicBezTo>
                      <a:pt x="310" y="144"/>
                      <a:pt x="251" y="13"/>
                      <a:pt x="1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8" name="Google Shape;9438;p35"/>
              <p:cNvSpPr/>
              <p:nvPr/>
            </p:nvSpPr>
            <p:spPr>
              <a:xfrm>
                <a:off x="1782650" y="3521700"/>
                <a:ext cx="7775" cy="6450"/>
              </a:xfrm>
              <a:custGeom>
                <a:rect b="b" l="l" r="r" t="t"/>
                <a:pathLst>
                  <a:path extrusionOk="0" h="258" w="311">
                    <a:moveTo>
                      <a:pt x="143" y="0"/>
                    </a:moveTo>
                    <a:cubicBezTo>
                      <a:pt x="60" y="0"/>
                      <a:pt x="1" y="48"/>
                      <a:pt x="1" y="131"/>
                    </a:cubicBezTo>
                    <a:cubicBezTo>
                      <a:pt x="1" y="206"/>
                      <a:pt x="70" y="258"/>
                      <a:pt x="141" y="258"/>
                    </a:cubicBezTo>
                    <a:cubicBezTo>
                      <a:pt x="171" y="258"/>
                      <a:pt x="202" y="248"/>
                      <a:pt x="227" y="226"/>
                    </a:cubicBezTo>
                    <a:cubicBezTo>
                      <a:pt x="310" y="143"/>
                      <a:pt x="251" y="0"/>
                      <a:pt x="14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9" name="Google Shape;9439;p35"/>
              <p:cNvSpPr/>
              <p:nvPr/>
            </p:nvSpPr>
            <p:spPr>
              <a:xfrm>
                <a:off x="1982375" y="3265125"/>
                <a:ext cx="7475" cy="6650"/>
              </a:xfrm>
              <a:custGeom>
                <a:rect b="b" l="l" r="r" t="t"/>
                <a:pathLst>
                  <a:path extrusionOk="0" h="266" w="299">
                    <a:moveTo>
                      <a:pt x="132" y="0"/>
                    </a:moveTo>
                    <a:cubicBezTo>
                      <a:pt x="60" y="0"/>
                      <a:pt x="1" y="60"/>
                      <a:pt x="1" y="131"/>
                    </a:cubicBezTo>
                    <a:cubicBezTo>
                      <a:pt x="1" y="212"/>
                      <a:pt x="61" y="265"/>
                      <a:pt x="126" y="265"/>
                    </a:cubicBezTo>
                    <a:cubicBezTo>
                      <a:pt x="156" y="265"/>
                      <a:pt x="188" y="253"/>
                      <a:pt x="215" y="226"/>
                    </a:cubicBezTo>
                    <a:cubicBezTo>
                      <a:pt x="298" y="143"/>
                      <a:pt x="251" y="0"/>
                      <a:pt x="13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0" name="Google Shape;9440;p35"/>
              <p:cNvSpPr/>
              <p:nvPr/>
            </p:nvSpPr>
            <p:spPr>
              <a:xfrm>
                <a:off x="1567150" y="3227300"/>
                <a:ext cx="7750" cy="6475"/>
              </a:xfrm>
              <a:custGeom>
                <a:rect b="b" l="l" r="r" t="t"/>
                <a:pathLst>
                  <a:path extrusionOk="0" h="259" w="310">
                    <a:moveTo>
                      <a:pt x="143" y="1"/>
                    </a:moveTo>
                    <a:cubicBezTo>
                      <a:pt x="72" y="1"/>
                      <a:pt x="0" y="61"/>
                      <a:pt x="0" y="132"/>
                    </a:cubicBezTo>
                    <a:cubicBezTo>
                      <a:pt x="0" y="207"/>
                      <a:pt x="70" y="258"/>
                      <a:pt x="140" y="258"/>
                    </a:cubicBezTo>
                    <a:cubicBezTo>
                      <a:pt x="171" y="258"/>
                      <a:pt x="201" y="249"/>
                      <a:pt x="227" y="227"/>
                    </a:cubicBezTo>
                    <a:cubicBezTo>
                      <a:pt x="310" y="144"/>
                      <a:pt x="250" y="1"/>
                      <a:pt x="1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1" name="Google Shape;9441;p35"/>
              <p:cNvSpPr/>
              <p:nvPr/>
            </p:nvSpPr>
            <p:spPr>
              <a:xfrm>
                <a:off x="1779375" y="3314800"/>
                <a:ext cx="14900" cy="12725"/>
              </a:xfrm>
              <a:custGeom>
                <a:rect b="b" l="l" r="r" t="t"/>
                <a:pathLst>
                  <a:path extrusionOk="0" h="509" w="596">
                    <a:moveTo>
                      <a:pt x="255" y="1"/>
                    </a:moveTo>
                    <a:cubicBezTo>
                      <a:pt x="121" y="1"/>
                      <a:pt x="12" y="115"/>
                      <a:pt x="1" y="251"/>
                    </a:cubicBezTo>
                    <a:cubicBezTo>
                      <a:pt x="1" y="404"/>
                      <a:pt x="125" y="508"/>
                      <a:pt x="258" y="508"/>
                    </a:cubicBezTo>
                    <a:cubicBezTo>
                      <a:pt x="322" y="508"/>
                      <a:pt x="387" y="484"/>
                      <a:pt x="441" y="430"/>
                    </a:cubicBezTo>
                    <a:cubicBezTo>
                      <a:pt x="596" y="275"/>
                      <a:pt x="501" y="1"/>
                      <a:pt x="274" y="1"/>
                    </a:cubicBezTo>
                    <a:cubicBezTo>
                      <a:pt x="268" y="1"/>
                      <a:pt x="261" y="1"/>
                      <a:pt x="25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2" name="Google Shape;9442;p35"/>
              <p:cNvSpPr/>
              <p:nvPr/>
            </p:nvSpPr>
            <p:spPr>
              <a:xfrm>
                <a:off x="1654350" y="4108075"/>
                <a:ext cx="32175" cy="32475"/>
              </a:xfrm>
              <a:custGeom>
                <a:rect b="b" l="l" r="r" t="t"/>
                <a:pathLst>
                  <a:path extrusionOk="0" h="1299" w="1287">
                    <a:moveTo>
                      <a:pt x="489" y="1"/>
                    </a:moveTo>
                    <a:lnTo>
                      <a:pt x="489" y="489"/>
                    </a:lnTo>
                    <a:lnTo>
                      <a:pt x="1" y="643"/>
                    </a:lnTo>
                    <a:lnTo>
                      <a:pt x="489" y="798"/>
                    </a:lnTo>
                    <a:lnTo>
                      <a:pt x="489" y="1298"/>
                    </a:lnTo>
                    <a:lnTo>
                      <a:pt x="799" y="893"/>
                    </a:lnTo>
                    <a:lnTo>
                      <a:pt x="1287" y="1048"/>
                    </a:lnTo>
                    <a:lnTo>
                      <a:pt x="989" y="643"/>
                    </a:lnTo>
                    <a:lnTo>
                      <a:pt x="1287" y="251"/>
                    </a:lnTo>
                    <a:lnTo>
                      <a:pt x="799" y="393"/>
                    </a:lnTo>
                    <a:lnTo>
                      <a:pt x="48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3" name="Google Shape;9443;p35"/>
              <p:cNvSpPr/>
              <p:nvPr/>
            </p:nvSpPr>
            <p:spPr>
              <a:xfrm>
                <a:off x="1129400" y="3853850"/>
                <a:ext cx="9350" cy="6600"/>
              </a:xfrm>
              <a:custGeom>
                <a:rect b="b" l="l" r="r" t="t"/>
                <a:pathLst>
                  <a:path extrusionOk="0" h="264" w="374">
                    <a:moveTo>
                      <a:pt x="166" y="0"/>
                    </a:moveTo>
                    <a:cubicBezTo>
                      <a:pt x="0" y="0"/>
                      <a:pt x="3" y="264"/>
                      <a:pt x="176" y="264"/>
                    </a:cubicBezTo>
                    <a:cubicBezTo>
                      <a:pt x="179" y="264"/>
                      <a:pt x="183" y="264"/>
                      <a:pt x="187" y="264"/>
                    </a:cubicBezTo>
                    <a:cubicBezTo>
                      <a:pt x="191" y="264"/>
                      <a:pt x="194" y="264"/>
                      <a:pt x="198" y="264"/>
                    </a:cubicBezTo>
                    <a:cubicBezTo>
                      <a:pt x="370" y="264"/>
                      <a:pt x="374" y="0"/>
                      <a:pt x="208" y="0"/>
                    </a:cubicBezTo>
                    <a:cubicBezTo>
                      <a:pt x="201" y="0"/>
                      <a:pt x="194" y="1"/>
                      <a:pt x="187" y="2"/>
                    </a:cubicBezTo>
                    <a:cubicBezTo>
                      <a:pt x="179" y="1"/>
                      <a:pt x="172" y="0"/>
                      <a:pt x="16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4" name="Google Shape;9444;p35"/>
              <p:cNvSpPr/>
              <p:nvPr/>
            </p:nvSpPr>
            <p:spPr>
              <a:xfrm>
                <a:off x="1533800" y="3950625"/>
                <a:ext cx="7775" cy="6650"/>
              </a:xfrm>
              <a:custGeom>
                <a:rect b="b" l="l" r="r" t="t"/>
                <a:pathLst>
                  <a:path extrusionOk="0" h="266" w="311">
                    <a:moveTo>
                      <a:pt x="144" y="0"/>
                    </a:moveTo>
                    <a:cubicBezTo>
                      <a:pt x="72" y="0"/>
                      <a:pt x="13" y="60"/>
                      <a:pt x="1" y="131"/>
                    </a:cubicBezTo>
                    <a:cubicBezTo>
                      <a:pt x="1" y="212"/>
                      <a:pt x="67" y="265"/>
                      <a:pt x="135" y="265"/>
                    </a:cubicBezTo>
                    <a:cubicBezTo>
                      <a:pt x="167" y="265"/>
                      <a:pt x="200" y="253"/>
                      <a:pt x="227" y="226"/>
                    </a:cubicBezTo>
                    <a:cubicBezTo>
                      <a:pt x="310" y="143"/>
                      <a:pt x="251" y="12"/>
                      <a:pt x="14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5" name="Google Shape;9445;p35"/>
              <p:cNvSpPr/>
              <p:nvPr/>
            </p:nvSpPr>
            <p:spPr>
              <a:xfrm>
                <a:off x="1733550" y="3694025"/>
                <a:ext cx="7450" cy="6675"/>
              </a:xfrm>
              <a:custGeom>
                <a:rect b="b" l="l" r="r" t="t"/>
                <a:pathLst>
                  <a:path extrusionOk="0" h="267" w="298">
                    <a:moveTo>
                      <a:pt x="131" y="1"/>
                    </a:moveTo>
                    <a:cubicBezTo>
                      <a:pt x="60" y="1"/>
                      <a:pt x="0" y="60"/>
                      <a:pt x="0" y="132"/>
                    </a:cubicBezTo>
                    <a:cubicBezTo>
                      <a:pt x="0" y="213"/>
                      <a:pt x="60" y="266"/>
                      <a:pt x="125" y="266"/>
                    </a:cubicBezTo>
                    <a:cubicBezTo>
                      <a:pt x="156" y="266"/>
                      <a:pt x="187" y="254"/>
                      <a:pt x="214" y="227"/>
                    </a:cubicBezTo>
                    <a:cubicBezTo>
                      <a:pt x="298" y="144"/>
                      <a:pt x="250" y="13"/>
                      <a:pt x="13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6" name="Google Shape;9446;p35"/>
              <p:cNvSpPr/>
              <p:nvPr/>
            </p:nvSpPr>
            <p:spPr>
              <a:xfrm>
                <a:off x="1318300" y="3656225"/>
                <a:ext cx="7775" cy="6650"/>
              </a:xfrm>
              <a:custGeom>
                <a:rect b="b" l="l" r="r" t="t"/>
                <a:pathLst>
                  <a:path extrusionOk="0" h="266" w="311">
                    <a:moveTo>
                      <a:pt x="144" y="1"/>
                    </a:moveTo>
                    <a:cubicBezTo>
                      <a:pt x="72" y="1"/>
                      <a:pt x="13" y="60"/>
                      <a:pt x="1" y="132"/>
                    </a:cubicBezTo>
                    <a:cubicBezTo>
                      <a:pt x="1" y="213"/>
                      <a:pt x="66" y="266"/>
                      <a:pt x="135" y="266"/>
                    </a:cubicBezTo>
                    <a:cubicBezTo>
                      <a:pt x="167" y="266"/>
                      <a:pt x="200" y="254"/>
                      <a:pt x="227" y="227"/>
                    </a:cubicBezTo>
                    <a:cubicBezTo>
                      <a:pt x="310" y="144"/>
                      <a:pt x="251" y="13"/>
                      <a:pt x="14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7" name="Google Shape;9447;p35"/>
              <p:cNvSpPr/>
              <p:nvPr/>
            </p:nvSpPr>
            <p:spPr>
              <a:xfrm>
                <a:off x="1530525" y="3743750"/>
                <a:ext cx="14925" cy="12800"/>
              </a:xfrm>
              <a:custGeom>
                <a:rect b="b" l="l" r="r" t="t"/>
                <a:pathLst>
                  <a:path extrusionOk="0" h="512" w="597">
                    <a:moveTo>
                      <a:pt x="275" y="0"/>
                    </a:moveTo>
                    <a:cubicBezTo>
                      <a:pt x="132" y="0"/>
                      <a:pt x="13" y="107"/>
                      <a:pt x="1" y="262"/>
                    </a:cubicBezTo>
                    <a:cubicBezTo>
                      <a:pt x="1" y="409"/>
                      <a:pt x="129" y="511"/>
                      <a:pt x="264" y="511"/>
                    </a:cubicBezTo>
                    <a:cubicBezTo>
                      <a:pt x="326" y="511"/>
                      <a:pt x="389" y="490"/>
                      <a:pt x="441" y="441"/>
                    </a:cubicBezTo>
                    <a:cubicBezTo>
                      <a:pt x="596" y="286"/>
                      <a:pt x="501" y="12"/>
                      <a:pt x="27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8" name="Google Shape;9448;p35"/>
              <p:cNvSpPr/>
              <p:nvPr/>
            </p:nvSpPr>
            <p:spPr>
              <a:xfrm>
                <a:off x="844725" y="3330900"/>
                <a:ext cx="31875" cy="33650"/>
              </a:xfrm>
              <a:custGeom>
                <a:rect b="b" l="l" r="r" t="t"/>
                <a:pathLst>
                  <a:path extrusionOk="0" h="1346" w="1275">
                    <a:moveTo>
                      <a:pt x="727" y="0"/>
                    </a:moveTo>
                    <a:lnTo>
                      <a:pt x="489" y="453"/>
                    </a:lnTo>
                    <a:lnTo>
                      <a:pt x="1" y="358"/>
                    </a:lnTo>
                    <a:lnTo>
                      <a:pt x="334" y="739"/>
                    </a:lnTo>
                    <a:lnTo>
                      <a:pt x="84" y="1191"/>
                    </a:lnTo>
                    <a:lnTo>
                      <a:pt x="84" y="1191"/>
                    </a:lnTo>
                    <a:lnTo>
                      <a:pt x="537" y="965"/>
                    </a:lnTo>
                    <a:lnTo>
                      <a:pt x="870" y="1346"/>
                    </a:lnTo>
                    <a:lnTo>
                      <a:pt x="822" y="834"/>
                    </a:lnTo>
                    <a:lnTo>
                      <a:pt x="1275" y="608"/>
                    </a:lnTo>
                    <a:lnTo>
                      <a:pt x="787" y="512"/>
                    </a:lnTo>
                    <a:lnTo>
                      <a:pt x="72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9" name="Google Shape;9449;p35"/>
              <p:cNvSpPr/>
              <p:nvPr/>
            </p:nvSpPr>
            <p:spPr>
              <a:xfrm>
                <a:off x="1221925" y="2868625"/>
                <a:ext cx="7700" cy="6600"/>
              </a:xfrm>
              <a:custGeom>
                <a:rect b="b" l="l" r="r" t="t"/>
                <a:pathLst>
                  <a:path extrusionOk="0" h="264" w="308">
                    <a:moveTo>
                      <a:pt x="174" y="0"/>
                    </a:moveTo>
                    <a:cubicBezTo>
                      <a:pt x="74" y="0"/>
                      <a:pt x="1" y="113"/>
                      <a:pt x="58" y="203"/>
                    </a:cubicBezTo>
                    <a:cubicBezTo>
                      <a:pt x="83" y="244"/>
                      <a:pt x="124" y="263"/>
                      <a:pt x="164" y="263"/>
                    </a:cubicBezTo>
                    <a:cubicBezTo>
                      <a:pt x="218" y="263"/>
                      <a:pt x="270" y="229"/>
                      <a:pt x="284" y="168"/>
                    </a:cubicBezTo>
                    <a:cubicBezTo>
                      <a:pt x="308" y="96"/>
                      <a:pt x="260" y="25"/>
                      <a:pt x="189" y="1"/>
                    </a:cubicBezTo>
                    <a:cubicBezTo>
                      <a:pt x="184" y="0"/>
                      <a:pt x="179" y="0"/>
                      <a:pt x="17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0" name="Google Shape;9450;p35"/>
              <p:cNvSpPr/>
              <p:nvPr/>
            </p:nvSpPr>
            <p:spPr>
              <a:xfrm>
                <a:off x="1048500" y="3245700"/>
                <a:ext cx="7900" cy="6350"/>
              </a:xfrm>
              <a:custGeom>
                <a:rect b="b" l="l" r="r" t="t"/>
                <a:pathLst>
                  <a:path extrusionOk="0" h="254" w="316">
                    <a:moveTo>
                      <a:pt x="166" y="0"/>
                    </a:moveTo>
                    <a:cubicBezTo>
                      <a:pt x="64" y="0"/>
                      <a:pt x="0" y="107"/>
                      <a:pt x="65" y="194"/>
                    </a:cubicBezTo>
                    <a:cubicBezTo>
                      <a:pt x="91" y="234"/>
                      <a:pt x="131" y="253"/>
                      <a:pt x="171" y="253"/>
                    </a:cubicBezTo>
                    <a:cubicBezTo>
                      <a:pt x="225" y="253"/>
                      <a:pt x="278" y="219"/>
                      <a:pt x="291" y="158"/>
                    </a:cubicBezTo>
                    <a:cubicBezTo>
                      <a:pt x="315" y="87"/>
                      <a:pt x="268" y="15"/>
                      <a:pt x="196" y="3"/>
                    </a:cubicBezTo>
                    <a:cubicBezTo>
                      <a:pt x="186" y="1"/>
                      <a:pt x="176" y="0"/>
                      <a:pt x="16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1" name="Google Shape;9451;p35"/>
              <p:cNvSpPr/>
              <p:nvPr/>
            </p:nvSpPr>
            <p:spPr>
              <a:xfrm>
                <a:off x="1261325" y="3491250"/>
                <a:ext cx="7900" cy="6350"/>
              </a:xfrm>
              <a:custGeom>
                <a:rect b="b" l="l" r="r" t="t"/>
                <a:pathLst>
                  <a:path extrusionOk="0" h="254" w="316">
                    <a:moveTo>
                      <a:pt x="166" y="1"/>
                    </a:moveTo>
                    <a:cubicBezTo>
                      <a:pt x="64" y="1"/>
                      <a:pt x="0" y="107"/>
                      <a:pt x="65" y="194"/>
                    </a:cubicBezTo>
                    <a:cubicBezTo>
                      <a:pt x="91" y="235"/>
                      <a:pt x="131" y="254"/>
                      <a:pt x="172" y="254"/>
                    </a:cubicBezTo>
                    <a:cubicBezTo>
                      <a:pt x="227" y="254"/>
                      <a:pt x="283" y="220"/>
                      <a:pt x="303" y="159"/>
                    </a:cubicBezTo>
                    <a:cubicBezTo>
                      <a:pt x="315" y="87"/>
                      <a:pt x="268" y="16"/>
                      <a:pt x="196" y="4"/>
                    </a:cubicBezTo>
                    <a:cubicBezTo>
                      <a:pt x="186" y="2"/>
                      <a:pt x="176" y="1"/>
                      <a:pt x="16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2" name="Google Shape;9452;p35"/>
              <p:cNvSpPr/>
              <p:nvPr/>
            </p:nvSpPr>
            <p:spPr>
              <a:xfrm>
                <a:off x="1378425" y="3091225"/>
                <a:ext cx="8525" cy="6925"/>
              </a:xfrm>
              <a:custGeom>
                <a:rect b="b" l="l" r="r" t="t"/>
                <a:pathLst>
                  <a:path extrusionOk="0" h="277" w="341">
                    <a:moveTo>
                      <a:pt x="186" y="0"/>
                    </a:moveTo>
                    <a:cubicBezTo>
                      <a:pt x="159" y="0"/>
                      <a:pt x="132" y="9"/>
                      <a:pt x="108" y="27"/>
                    </a:cubicBezTo>
                    <a:cubicBezTo>
                      <a:pt x="1" y="98"/>
                      <a:pt x="48" y="253"/>
                      <a:pt x="179" y="277"/>
                    </a:cubicBezTo>
                    <a:cubicBezTo>
                      <a:pt x="239" y="277"/>
                      <a:pt x="310" y="229"/>
                      <a:pt x="322" y="170"/>
                    </a:cubicBezTo>
                    <a:cubicBezTo>
                      <a:pt x="340" y="72"/>
                      <a:pt x="265" y="0"/>
                      <a:pt x="18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3" name="Google Shape;9453;p35"/>
              <p:cNvSpPr/>
              <p:nvPr/>
            </p:nvSpPr>
            <p:spPr>
              <a:xfrm>
                <a:off x="1244750" y="3281925"/>
                <a:ext cx="14950" cy="12700"/>
              </a:xfrm>
              <a:custGeom>
                <a:rect b="b" l="l" r="r" t="t"/>
                <a:pathLst>
                  <a:path extrusionOk="0" h="508" w="598">
                    <a:moveTo>
                      <a:pt x="313" y="1"/>
                    </a:moveTo>
                    <a:cubicBezTo>
                      <a:pt x="120" y="1"/>
                      <a:pt x="0" y="214"/>
                      <a:pt x="109" y="388"/>
                    </a:cubicBezTo>
                    <a:cubicBezTo>
                      <a:pt x="160" y="469"/>
                      <a:pt x="241" y="507"/>
                      <a:pt x="321" y="507"/>
                    </a:cubicBezTo>
                    <a:cubicBezTo>
                      <a:pt x="429" y="507"/>
                      <a:pt x="534" y="439"/>
                      <a:pt x="562" y="316"/>
                    </a:cubicBezTo>
                    <a:cubicBezTo>
                      <a:pt x="597" y="173"/>
                      <a:pt x="502" y="31"/>
                      <a:pt x="371" y="7"/>
                    </a:cubicBezTo>
                    <a:cubicBezTo>
                      <a:pt x="351" y="3"/>
                      <a:pt x="332" y="1"/>
                      <a:pt x="31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54" name="Google Shape;9454;p35"/>
            <p:cNvGrpSpPr/>
            <p:nvPr/>
          </p:nvGrpSpPr>
          <p:grpSpPr>
            <a:xfrm rot="3599956">
              <a:off x="6229974" y="85543"/>
              <a:ext cx="3916489" cy="3378051"/>
              <a:chOff x="780450" y="1002925"/>
              <a:chExt cx="3916575" cy="3378125"/>
            </a:xfrm>
          </p:grpSpPr>
          <p:sp>
            <p:nvSpPr>
              <p:cNvPr id="9455" name="Google Shape;9455;p35"/>
              <p:cNvSpPr/>
              <p:nvPr/>
            </p:nvSpPr>
            <p:spPr>
              <a:xfrm>
                <a:off x="2544350" y="2278100"/>
                <a:ext cx="32175" cy="32450"/>
              </a:xfrm>
              <a:custGeom>
                <a:rect b="b" l="l" r="r" t="t"/>
                <a:pathLst>
                  <a:path extrusionOk="0" h="1298" w="1287">
                    <a:moveTo>
                      <a:pt x="489" y="0"/>
                    </a:moveTo>
                    <a:lnTo>
                      <a:pt x="489" y="500"/>
                    </a:lnTo>
                    <a:lnTo>
                      <a:pt x="1" y="643"/>
                    </a:lnTo>
                    <a:lnTo>
                      <a:pt x="489" y="798"/>
                    </a:lnTo>
                    <a:lnTo>
                      <a:pt x="489" y="1298"/>
                    </a:lnTo>
                    <a:lnTo>
                      <a:pt x="798" y="893"/>
                    </a:lnTo>
                    <a:lnTo>
                      <a:pt x="1287" y="1048"/>
                    </a:lnTo>
                    <a:lnTo>
                      <a:pt x="989" y="643"/>
                    </a:lnTo>
                    <a:lnTo>
                      <a:pt x="1287" y="250"/>
                    </a:lnTo>
                    <a:lnTo>
                      <a:pt x="798" y="405"/>
                    </a:lnTo>
                    <a:lnTo>
                      <a:pt x="4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6" name="Google Shape;9456;p35"/>
              <p:cNvSpPr/>
              <p:nvPr/>
            </p:nvSpPr>
            <p:spPr>
              <a:xfrm>
                <a:off x="3345350" y="2331075"/>
                <a:ext cx="32175" cy="32475"/>
              </a:xfrm>
              <a:custGeom>
                <a:rect b="b" l="l" r="r" t="t"/>
                <a:pathLst>
                  <a:path extrusionOk="0" h="1299" w="1287">
                    <a:moveTo>
                      <a:pt x="489" y="0"/>
                    </a:moveTo>
                    <a:lnTo>
                      <a:pt x="489" y="500"/>
                    </a:lnTo>
                    <a:lnTo>
                      <a:pt x="0" y="655"/>
                    </a:lnTo>
                    <a:lnTo>
                      <a:pt x="489" y="798"/>
                    </a:lnTo>
                    <a:lnTo>
                      <a:pt x="489" y="1298"/>
                    </a:lnTo>
                    <a:lnTo>
                      <a:pt x="798" y="893"/>
                    </a:lnTo>
                    <a:lnTo>
                      <a:pt x="1286" y="1048"/>
                    </a:lnTo>
                    <a:lnTo>
                      <a:pt x="1286" y="1048"/>
                    </a:lnTo>
                    <a:lnTo>
                      <a:pt x="989" y="655"/>
                    </a:lnTo>
                    <a:lnTo>
                      <a:pt x="1286" y="250"/>
                    </a:lnTo>
                    <a:lnTo>
                      <a:pt x="798" y="405"/>
                    </a:lnTo>
                    <a:lnTo>
                      <a:pt x="4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7" name="Google Shape;9457;p35"/>
              <p:cNvSpPr/>
              <p:nvPr/>
            </p:nvSpPr>
            <p:spPr>
              <a:xfrm>
                <a:off x="2592275" y="1497050"/>
                <a:ext cx="32175" cy="32450"/>
              </a:xfrm>
              <a:custGeom>
                <a:rect b="b" l="l" r="r" t="t"/>
                <a:pathLst>
                  <a:path extrusionOk="0" h="1298" w="1287">
                    <a:moveTo>
                      <a:pt x="489" y="0"/>
                    </a:moveTo>
                    <a:lnTo>
                      <a:pt x="489" y="500"/>
                    </a:lnTo>
                    <a:lnTo>
                      <a:pt x="1" y="655"/>
                    </a:lnTo>
                    <a:lnTo>
                      <a:pt x="489" y="798"/>
                    </a:lnTo>
                    <a:lnTo>
                      <a:pt x="489" y="1298"/>
                    </a:lnTo>
                    <a:lnTo>
                      <a:pt x="798" y="893"/>
                    </a:lnTo>
                    <a:lnTo>
                      <a:pt x="1286" y="1048"/>
                    </a:lnTo>
                    <a:lnTo>
                      <a:pt x="989" y="655"/>
                    </a:lnTo>
                    <a:lnTo>
                      <a:pt x="1286" y="250"/>
                    </a:lnTo>
                    <a:lnTo>
                      <a:pt x="798" y="405"/>
                    </a:lnTo>
                    <a:lnTo>
                      <a:pt x="4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8" name="Google Shape;9458;p35"/>
              <p:cNvSpPr/>
              <p:nvPr/>
            </p:nvSpPr>
            <p:spPr>
              <a:xfrm>
                <a:off x="3361425" y="1920600"/>
                <a:ext cx="32475" cy="32475"/>
              </a:xfrm>
              <a:custGeom>
                <a:rect b="b" l="l" r="r" t="t"/>
                <a:pathLst>
                  <a:path extrusionOk="0" h="1299" w="1299">
                    <a:moveTo>
                      <a:pt x="488" y="1"/>
                    </a:moveTo>
                    <a:lnTo>
                      <a:pt x="488" y="501"/>
                    </a:lnTo>
                    <a:lnTo>
                      <a:pt x="0" y="656"/>
                    </a:lnTo>
                    <a:lnTo>
                      <a:pt x="488" y="798"/>
                    </a:lnTo>
                    <a:lnTo>
                      <a:pt x="488" y="1298"/>
                    </a:lnTo>
                    <a:lnTo>
                      <a:pt x="798" y="894"/>
                    </a:lnTo>
                    <a:lnTo>
                      <a:pt x="1298" y="1048"/>
                    </a:lnTo>
                    <a:lnTo>
                      <a:pt x="989" y="656"/>
                    </a:lnTo>
                    <a:lnTo>
                      <a:pt x="1298" y="251"/>
                    </a:lnTo>
                    <a:lnTo>
                      <a:pt x="798" y="405"/>
                    </a:lnTo>
                    <a:lnTo>
                      <a:pt x="48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9" name="Google Shape;9459;p35"/>
              <p:cNvSpPr/>
              <p:nvPr/>
            </p:nvSpPr>
            <p:spPr>
              <a:xfrm>
                <a:off x="1761525" y="2082225"/>
                <a:ext cx="32450" cy="32475"/>
              </a:xfrm>
              <a:custGeom>
                <a:rect b="b" l="l" r="r" t="t"/>
                <a:pathLst>
                  <a:path extrusionOk="0" h="1299" w="1298">
                    <a:moveTo>
                      <a:pt x="500" y="1"/>
                    </a:moveTo>
                    <a:lnTo>
                      <a:pt x="500" y="489"/>
                    </a:lnTo>
                    <a:lnTo>
                      <a:pt x="0" y="644"/>
                    </a:lnTo>
                    <a:lnTo>
                      <a:pt x="500" y="798"/>
                    </a:lnTo>
                    <a:lnTo>
                      <a:pt x="500" y="1299"/>
                    </a:lnTo>
                    <a:lnTo>
                      <a:pt x="798" y="894"/>
                    </a:lnTo>
                    <a:lnTo>
                      <a:pt x="1298" y="1048"/>
                    </a:lnTo>
                    <a:lnTo>
                      <a:pt x="988" y="644"/>
                    </a:lnTo>
                    <a:lnTo>
                      <a:pt x="1298" y="251"/>
                    </a:lnTo>
                    <a:lnTo>
                      <a:pt x="1298" y="251"/>
                    </a:lnTo>
                    <a:lnTo>
                      <a:pt x="798" y="394"/>
                    </a:lnTo>
                    <a:lnTo>
                      <a:pt x="50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0" name="Google Shape;9460;p35"/>
              <p:cNvSpPr/>
              <p:nvPr/>
            </p:nvSpPr>
            <p:spPr>
              <a:xfrm>
                <a:off x="1647825" y="2529000"/>
                <a:ext cx="32450" cy="32475"/>
              </a:xfrm>
              <a:custGeom>
                <a:rect b="b" l="l" r="r" t="t"/>
                <a:pathLst>
                  <a:path extrusionOk="0" h="1299" w="1298">
                    <a:moveTo>
                      <a:pt x="500" y="1"/>
                    </a:moveTo>
                    <a:lnTo>
                      <a:pt x="500" y="489"/>
                    </a:lnTo>
                    <a:lnTo>
                      <a:pt x="0" y="644"/>
                    </a:lnTo>
                    <a:lnTo>
                      <a:pt x="500" y="799"/>
                    </a:lnTo>
                    <a:lnTo>
                      <a:pt x="500" y="1299"/>
                    </a:lnTo>
                    <a:lnTo>
                      <a:pt x="798" y="894"/>
                    </a:lnTo>
                    <a:lnTo>
                      <a:pt x="1298" y="1049"/>
                    </a:lnTo>
                    <a:lnTo>
                      <a:pt x="1298" y="1049"/>
                    </a:lnTo>
                    <a:lnTo>
                      <a:pt x="988" y="644"/>
                    </a:lnTo>
                    <a:lnTo>
                      <a:pt x="1298" y="251"/>
                    </a:lnTo>
                    <a:lnTo>
                      <a:pt x="798" y="394"/>
                    </a:lnTo>
                    <a:lnTo>
                      <a:pt x="50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1" name="Google Shape;9461;p35"/>
              <p:cNvSpPr/>
              <p:nvPr/>
            </p:nvSpPr>
            <p:spPr>
              <a:xfrm>
                <a:off x="780450" y="2377800"/>
                <a:ext cx="32175" cy="32775"/>
              </a:xfrm>
              <a:custGeom>
                <a:rect b="b" l="l" r="r" t="t"/>
                <a:pathLst>
                  <a:path extrusionOk="0" h="1311" w="1287">
                    <a:moveTo>
                      <a:pt x="488" y="1"/>
                    </a:moveTo>
                    <a:lnTo>
                      <a:pt x="488" y="501"/>
                    </a:lnTo>
                    <a:lnTo>
                      <a:pt x="0" y="655"/>
                    </a:lnTo>
                    <a:lnTo>
                      <a:pt x="488" y="810"/>
                    </a:lnTo>
                    <a:lnTo>
                      <a:pt x="488" y="1310"/>
                    </a:lnTo>
                    <a:lnTo>
                      <a:pt x="798" y="905"/>
                    </a:lnTo>
                    <a:lnTo>
                      <a:pt x="1286" y="1060"/>
                    </a:lnTo>
                    <a:lnTo>
                      <a:pt x="988" y="655"/>
                    </a:lnTo>
                    <a:lnTo>
                      <a:pt x="1286" y="251"/>
                    </a:lnTo>
                    <a:lnTo>
                      <a:pt x="798" y="405"/>
                    </a:lnTo>
                    <a:lnTo>
                      <a:pt x="48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2" name="Google Shape;9462;p35"/>
              <p:cNvSpPr/>
              <p:nvPr/>
            </p:nvSpPr>
            <p:spPr>
              <a:xfrm>
                <a:off x="2243125" y="2420375"/>
                <a:ext cx="32175" cy="32450"/>
              </a:xfrm>
              <a:custGeom>
                <a:rect b="b" l="l" r="r" t="t"/>
                <a:pathLst>
                  <a:path extrusionOk="0" h="1298" w="1287">
                    <a:moveTo>
                      <a:pt x="489" y="0"/>
                    </a:moveTo>
                    <a:lnTo>
                      <a:pt x="489" y="500"/>
                    </a:lnTo>
                    <a:lnTo>
                      <a:pt x="1" y="655"/>
                    </a:lnTo>
                    <a:lnTo>
                      <a:pt x="489" y="810"/>
                    </a:lnTo>
                    <a:lnTo>
                      <a:pt x="489" y="1298"/>
                    </a:lnTo>
                    <a:lnTo>
                      <a:pt x="798" y="905"/>
                    </a:lnTo>
                    <a:lnTo>
                      <a:pt x="1286" y="1060"/>
                    </a:lnTo>
                    <a:lnTo>
                      <a:pt x="989" y="655"/>
                    </a:lnTo>
                    <a:lnTo>
                      <a:pt x="1286" y="250"/>
                    </a:lnTo>
                    <a:lnTo>
                      <a:pt x="1286" y="250"/>
                    </a:lnTo>
                    <a:lnTo>
                      <a:pt x="798" y="405"/>
                    </a:lnTo>
                    <a:lnTo>
                      <a:pt x="4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3" name="Google Shape;9463;p35"/>
              <p:cNvSpPr/>
              <p:nvPr/>
            </p:nvSpPr>
            <p:spPr>
              <a:xfrm>
                <a:off x="3166450" y="3111225"/>
                <a:ext cx="32475" cy="32475"/>
              </a:xfrm>
              <a:custGeom>
                <a:rect b="b" l="l" r="r" t="t"/>
                <a:pathLst>
                  <a:path extrusionOk="0" h="1299" w="1299">
                    <a:moveTo>
                      <a:pt x="501" y="1"/>
                    </a:moveTo>
                    <a:lnTo>
                      <a:pt x="501" y="501"/>
                    </a:lnTo>
                    <a:lnTo>
                      <a:pt x="1" y="643"/>
                    </a:lnTo>
                    <a:lnTo>
                      <a:pt x="501" y="798"/>
                    </a:lnTo>
                    <a:lnTo>
                      <a:pt x="501" y="1298"/>
                    </a:lnTo>
                    <a:lnTo>
                      <a:pt x="798" y="894"/>
                    </a:lnTo>
                    <a:lnTo>
                      <a:pt x="1298" y="1048"/>
                    </a:lnTo>
                    <a:lnTo>
                      <a:pt x="1298" y="1048"/>
                    </a:lnTo>
                    <a:lnTo>
                      <a:pt x="989" y="643"/>
                    </a:lnTo>
                    <a:lnTo>
                      <a:pt x="1298" y="251"/>
                    </a:lnTo>
                    <a:lnTo>
                      <a:pt x="798" y="405"/>
                    </a:lnTo>
                    <a:lnTo>
                      <a:pt x="50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4" name="Google Shape;9464;p35"/>
              <p:cNvSpPr/>
              <p:nvPr/>
            </p:nvSpPr>
            <p:spPr>
              <a:xfrm>
                <a:off x="3302475" y="3978300"/>
                <a:ext cx="32175" cy="32475"/>
              </a:xfrm>
              <a:custGeom>
                <a:rect b="b" l="l" r="r" t="t"/>
                <a:pathLst>
                  <a:path extrusionOk="0" h="1299" w="1287">
                    <a:moveTo>
                      <a:pt x="489" y="0"/>
                    </a:moveTo>
                    <a:lnTo>
                      <a:pt x="489" y="500"/>
                    </a:lnTo>
                    <a:lnTo>
                      <a:pt x="1" y="655"/>
                    </a:lnTo>
                    <a:lnTo>
                      <a:pt x="489" y="810"/>
                    </a:lnTo>
                    <a:lnTo>
                      <a:pt x="489" y="1298"/>
                    </a:lnTo>
                    <a:lnTo>
                      <a:pt x="799" y="893"/>
                    </a:lnTo>
                    <a:lnTo>
                      <a:pt x="1287" y="1048"/>
                    </a:lnTo>
                    <a:lnTo>
                      <a:pt x="989" y="655"/>
                    </a:lnTo>
                    <a:lnTo>
                      <a:pt x="1287" y="250"/>
                    </a:lnTo>
                    <a:lnTo>
                      <a:pt x="799" y="405"/>
                    </a:lnTo>
                    <a:lnTo>
                      <a:pt x="4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5" name="Google Shape;9465;p35"/>
              <p:cNvSpPr/>
              <p:nvPr/>
            </p:nvSpPr>
            <p:spPr>
              <a:xfrm>
                <a:off x="2336000" y="3689575"/>
                <a:ext cx="32475" cy="32475"/>
              </a:xfrm>
              <a:custGeom>
                <a:rect b="b" l="l" r="r" t="t"/>
                <a:pathLst>
                  <a:path extrusionOk="0" h="1299" w="1299">
                    <a:moveTo>
                      <a:pt x="500" y="0"/>
                    </a:moveTo>
                    <a:lnTo>
                      <a:pt x="500" y="489"/>
                    </a:lnTo>
                    <a:lnTo>
                      <a:pt x="0" y="643"/>
                    </a:lnTo>
                    <a:lnTo>
                      <a:pt x="500" y="798"/>
                    </a:lnTo>
                    <a:lnTo>
                      <a:pt x="500" y="1298"/>
                    </a:lnTo>
                    <a:lnTo>
                      <a:pt x="798" y="893"/>
                    </a:lnTo>
                    <a:lnTo>
                      <a:pt x="1298" y="1048"/>
                    </a:lnTo>
                    <a:lnTo>
                      <a:pt x="988" y="643"/>
                    </a:lnTo>
                    <a:lnTo>
                      <a:pt x="1298" y="238"/>
                    </a:lnTo>
                    <a:lnTo>
                      <a:pt x="798" y="393"/>
                    </a:lnTo>
                    <a:lnTo>
                      <a:pt x="5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6" name="Google Shape;9466;p35"/>
              <p:cNvSpPr/>
              <p:nvPr/>
            </p:nvSpPr>
            <p:spPr>
              <a:xfrm>
                <a:off x="2560425" y="3143675"/>
                <a:ext cx="32475" cy="32475"/>
              </a:xfrm>
              <a:custGeom>
                <a:rect b="b" l="l" r="r" t="t"/>
                <a:pathLst>
                  <a:path extrusionOk="0" h="1299" w="1299">
                    <a:moveTo>
                      <a:pt x="501" y="0"/>
                    </a:moveTo>
                    <a:lnTo>
                      <a:pt x="501" y="488"/>
                    </a:lnTo>
                    <a:lnTo>
                      <a:pt x="1" y="643"/>
                    </a:lnTo>
                    <a:lnTo>
                      <a:pt x="501" y="798"/>
                    </a:lnTo>
                    <a:lnTo>
                      <a:pt x="501" y="1298"/>
                    </a:lnTo>
                    <a:lnTo>
                      <a:pt x="798" y="893"/>
                    </a:lnTo>
                    <a:lnTo>
                      <a:pt x="1298" y="1048"/>
                    </a:lnTo>
                    <a:lnTo>
                      <a:pt x="989" y="643"/>
                    </a:lnTo>
                    <a:lnTo>
                      <a:pt x="1298" y="250"/>
                    </a:lnTo>
                    <a:lnTo>
                      <a:pt x="1298" y="250"/>
                    </a:lnTo>
                    <a:lnTo>
                      <a:pt x="798" y="405"/>
                    </a:lnTo>
                    <a:lnTo>
                      <a:pt x="50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7" name="Google Shape;9467;p35"/>
              <p:cNvSpPr/>
              <p:nvPr/>
            </p:nvSpPr>
            <p:spPr>
              <a:xfrm>
                <a:off x="1914525" y="1848875"/>
                <a:ext cx="32450" cy="32475"/>
              </a:xfrm>
              <a:custGeom>
                <a:rect b="b" l="l" r="r" t="t"/>
                <a:pathLst>
                  <a:path extrusionOk="0" h="1299" w="1298">
                    <a:moveTo>
                      <a:pt x="500" y="0"/>
                    </a:moveTo>
                    <a:lnTo>
                      <a:pt x="500" y="500"/>
                    </a:lnTo>
                    <a:lnTo>
                      <a:pt x="0" y="643"/>
                    </a:lnTo>
                    <a:lnTo>
                      <a:pt x="500" y="798"/>
                    </a:lnTo>
                    <a:lnTo>
                      <a:pt x="500" y="1298"/>
                    </a:lnTo>
                    <a:lnTo>
                      <a:pt x="810" y="893"/>
                    </a:lnTo>
                    <a:lnTo>
                      <a:pt x="1298" y="1048"/>
                    </a:lnTo>
                    <a:lnTo>
                      <a:pt x="988" y="643"/>
                    </a:lnTo>
                    <a:lnTo>
                      <a:pt x="1298" y="250"/>
                    </a:lnTo>
                    <a:lnTo>
                      <a:pt x="810" y="405"/>
                    </a:lnTo>
                    <a:lnTo>
                      <a:pt x="5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8" name="Google Shape;9468;p35"/>
              <p:cNvSpPr/>
              <p:nvPr/>
            </p:nvSpPr>
            <p:spPr>
              <a:xfrm>
                <a:off x="2360400" y="1131825"/>
                <a:ext cx="32475" cy="32450"/>
              </a:xfrm>
              <a:custGeom>
                <a:rect b="b" l="l" r="r" t="t"/>
                <a:pathLst>
                  <a:path extrusionOk="0" h="1298" w="1299">
                    <a:moveTo>
                      <a:pt x="501" y="0"/>
                    </a:moveTo>
                    <a:lnTo>
                      <a:pt x="501" y="500"/>
                    </a:lnTo>
                    <a:lnTo>
                      <a:pt x="1" y="655"/>
                    </a:lnTo>
                    <a:lnTo>
                      <a:pt x="501" y="798"/>
                    </a:lnTo>
                    <a:lnTo>
                      <a:pt x="501" y="1298"/>
                    </a:lnTo>
                    <a:lnTo>
                      <a:pt x="798" y="893"/>
                    </a:lnTo>
                    <a:lnTo>
                      <a:pt x="1298" y="1048"/>
                    </a:lnTo>
                    <a:lnTo>
                      <a:pt x="989" y="655"/>
                    </a:lnTo>
                    <a:lnTo>
                      <a:pt x="1298" y="250"/>
                    </a:lnTo>
                    <a:lnTo>
                      <a:pt x="798" y="405"/>
                    </a:lnTo>
                    <a:lnTo>
                      <a:pt x="50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9" name="Google Shape;9469;p35"/>
              <p:cNvSpPr/>
              <p:nvPr/>
            </p:nvSpPr>
            <p:spPr>
              <a:xfrm>
                <a:off x="2275275" y="2911200"/>
                <a:ext cx="32475" cy="32475"/>
              </a:xfrm>
              <a:custGeom>
                <a:rect b="b" l="l" r="r" t="t"/>
                <a:pathLst>
                  <a:path extrusionOk="0" h="1299" w="1299">
                    <a:moveTo>
                      <a:pt x="500" y="1"/>
                    </a:moveTo>
                    <a:lnTo>
                      <a:pt x="500" y="501"/>
                    </a:lnTo>
                    <a:lnTo>
                      <a:pt x="0" y="644"/>
                    </a:lnTo>
                    <a:lnTo>
                      <a:pt x="500" y="798"/>
                    </a:lnTo>
                    <a:lnTo>
                      <a:pt x="500" y="1298"/>
                    </a:lnTo>
                    <a:lnTo>
                      <a:pt x="798" y="894"/>
                    </a:lnTo>
                    <a:lnTo>
                      <a:pt x="1298" y="1048"/>
                    </a:lnTo>
                    <a:lnTo>
                      <a:pt x="989" y="644"/>
                    </a:lnTo>
                    <a:lnTo>
                      <a:pt x="1298" y="251"/>
                    </a:lnTo>
                    <a:lnTo>
                      <a:pt x="1298" y="251"/>
                    </a:lnTo>
                    <a:lnTo>
                      <a:pt x="798" y="393"/>
                    </a:lnTo>
                    <a:lnTo>
                      <a:pt x="50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0" name="Google Shape;9470;p35"/>
              <p:cNvSpPr/>
              <p:nvPr/>
            </p:nvSpPr>
            <p:spPr>
              <a:xfrm>
                <a:off x="2544350" y="3918175"/>
                <a:ext cx="32175" cy="32475"/>
              </a:xfrm>
              <a:custGeom>
                <a:rect b="b" l="l" r="r" t="t"/>
                <a:pathLst>
                  <a:path extrusionOk="0" h="1299" w="1287">
                    <a:moveTo>
                      <a:pt x="489" y="0"/>
                    </a:moveTo>
                    <a:lnTo>
                      <a:pt x="489" y="500"/>
                    </a:lnTo>
                    <a:lnTo>
                      <a:pt x="1" y="655"/>
                    </a:lnTo>
                    <a:lnTo>
                      <a:pt x="489" y="810"/>
                    </a:lnTo>
                    <a:lnTo>
                      <a:pt x="489" y="1298"/>
                    </a:lnTo>
                    <a:lnTo>
                      <a:pt x="798" y="905"/>
                    </a:lnTo>
                    <a:lnTo>
                      <a:pt x="1287" y="1048"/>
                    </a:lnTo>
                    <a:lnTo>
                      <a:pt x="989" y="655"/>
                    </a:lnTo>
                    <a:lnTo>
                      <a:pt x="1287" y="250"/>
                    </a:lnTo>
                    <a:lnTo>
                      <a:pt x="798" y="405"/>
                    </a:lnTo>
                    <a:lnTo>
                      <a:pt x="4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1" name="Google Shape;9471;p35"/>
              <p:cNvSpPr/>
              <p:nvPr/>
            </p:nvSpPr>
            <p:spPr>
              <a:xfrm>
                <a:off x="2670850" y="2694200"/>
                <a:ext cx="32175" cy="32475"/>
              </a:xfrm>
              <a:custGeom>
                <a:rect b="b" l="l" r="r" t="t"/>
                <a:pathLst>
                  <a:path extrusionOk="0" h="1299" w="1287">
                    <a:moveTo>
                      <a:pt x="489" y="1"/>
                    </a:moveTo>
                    <a:lnTo>
                      <a:pt x="489" y="489"/>
                    </a:lnTo>
                    <a:lnTo>
                      <a:pt x="1" y="644"/>
                    </a:lnTo>
                    <a:lnTo>
                      <a:pt x="489" y="799"/>
                    </a:lnTo>
                    <a:lnTo>
                      <a:pt x="489" y="1299"/>
                    </a:lnTo>
                    <a:lnTo>
                      <a:pt x="799" y="894"/>
                    </a:lnTo>
                    <a:lnTo>
                      <a:pt x="1287" y="1049"/>
                    </a:lnTo>
                    <a:lnTo>
                      <a:pt x="1287" y="1049"/>
                    </a:lnTo>
                    <a:lnTo>
                      <a:pt x="989" y="644"/>
                    </a:lnTo>
                    <a:lnTo>
                      <a:pt x="1287" y="251"/>
                    </a:lnTo>
                    <a:lnTo>
                      <a:pt x="799" y="394"/>
                    </a:lnTo>
                    <a:lnTo>
                      <a:pt x="48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2" name="Google Shape;9472;p35"/>
              <p:cNvSpPr/>
              <p:nvPr/>
            </p:nvSpPr>
            <p:spPr>
              <a:xfrm>
                <a:off x="2745875" y="1821775"/>
                <a:ext cx="32450" cy="32475"/>
              </a:xfrm>
              <a:custGeom>
                <a:rect b="b" l="l" r="r" t="t"/>
                <a:pathLst>
                  <a:path extrusionOk="0" h="1299" w="1298">
                    <a:moveTo>
                      <a:pt x="500" y="1"/>
                    </a:moveTo>
                    <a:lnTo>
                      <a:pt x="500" y="489"/>
                    </a:lnTo>
                    <a:lnTo>
                      <a:pt x="0" y="644"/>
                    </a:lnTo>
                    <a:lnTo>
                      <a:pt x="500" y="799"/>
                    </a:lnTo>
                    <a:lnTo>
                      <a:pt x="500" y="1299"/>
                    </a:lnTo>
                    <a:lnTo>
                      <a:pt x="810" y="894"/>
                    </a:lnTo>
                    <a:lnTo>
                      <a:pt x="1298" y="1049"/>
                    </a:lnTo>
                    <a:lnTo>
                      <a:pt x="988" y="644"/>
                    </a:lnTo>
                    <a:lnTo>
                      <a:pt x="1298" y="251"/>
                    </a:lnTo>
                    <a:lnTo>
                      <a:pt x="810" y="394"/>
                    </a:lnTo>
                    <a:lnTo>
                      <a:pt x="50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3" name="Google Shape;9473;p35"/>
              <p:cNvSpPr/>
              <p:nvPr/>
            </p:nvSpPr>
            <p:spPr>
              <a:xfrm>
                <a:off x="3651050" y="3127300"/>
                <a:ext cx="32450" cy="32475"/>
              </a:xfrm>
              <a:custGeom>
                <a:rect b="b" l="l" r="r" t="t"/>
                <a:pathLst>
                  <a:path extrusionOk="0" h="1299" w="1298">
                    <a:moveTo>
                      <a:pt x="488" y="0"/>
                    </a:moveTo>
                    <a:lnTo>
                      <a:pt x="488" y="501"/>
                    </a:lnTo>
                    <a:lnTo>
                      <a:pt x="0" y="655"/>
                    </a:lnTo>
                    <a:lnTo>
                      <a:pt x="488" y="810"/>
                    </a:lnTo>
                    <a:lnTo>
                      <a:pt x="488" y="1298"/>
                    </a:lnTo>
                    <a:lnTo>
                      <a:pt x="798" y="905"/>
                    </a:lnTo>
                    <a:lnTo>
                      <a:pt x="1298" y="1060"/>
                    </a:lnTo>
                    <a:lnTo>
                      <a:pt x="988" y="655"/>
                    </a:lnTo>
                    <a:lnTo>
                      <a:pt x="1298" y="251"/>
                    </a:lnTo>
                    <a:lnTo>
                      <a:pt x="798" y="405"/>
                    </a:lnTo>
                    <a:lnTo>
                      <a:pt x="48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4" name="Google Shape;9474;p35"/>
              <p:cNvSpPr/>
              <p:nvPr/>
            </p:nvSpPr>
            <p:spPr>
              <a:xfrm>
                <a:off x="4041275" y="2777250"/>
                <a:ext cx="32175" cy="32775"/>
              </a:xfrm>
              <a:custGeom>
                <a:rect b="b" l="l" r="r" t="t"/>
                <a:pathLst>
                  <a:path extrusionOk="0" h="1311" w="1287">
                    <a:moveTo>
                      <a:pt x="488" y="1"/>
                    </a:moveTo>
                    <a:lnTo>
                      <a:pt x="488" y="501"/>
                    </a:lnTo>
                    <a:lnTo>
                      <a:pt x="0" y="656"/>
                    </a:lnTo>
                    <a:lnTo>
                      <a:pt x="488" y="810"/>
                    </a:lnTo>
                    <a:lnTo>
                      <a:pt x="488" y="1310"/>
                    </a:lnTo>
                    <a:lnTo>
                      <a:pt x="798" y="906"/>
                    </a:lnTo>
                    <a:lnTo>
                      <a:pt x="1286" y="1060"/>
                    </a:lnTo>
                    <a:lnTo>
                      <a:pt x="988" y="656"/>
                    </a:lnTo>
                    <a:lnTo>
                      <a:pt x="1286" y="251"/>
                    </a:lnTo>
                    <a:lnTo>
                      <a:pt x="798" y="406"/>
                    </a:lnTo>
                    <a:lnTo>
                      <a:pt x="48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5" name="Google Shape;9475;p35"/>
              <p:cNvSpPr/>
              <p:nvPr/>
            </p:nvSpPr>
            <p:spPr>
              <a:xfrm>
                <a:off x="1419225" y="2245650"/>
                <a:ext cx="32450" cy="32475"/>
              </a:xfrm>
              <a:custGeom>
                <a:rect b="b" l="l" r="r" t="t"/>
                <a:pathLst>
                  <a:path extrusionOk="0" h="1299" w="1298">
                    <a:moveTo>
                      <a:pt x="500" y="0"/>
                    </a:moveTo>
                    <a:lnTo>
                      <a:pt x="500" y="500"/>
                    </a:lnTo>
                    <a:lnTo>
                      <a:pt x="0" y="655"/>
                    </a:lnTo>
                    <a:lnTo>
                      <a:pt x="500" y="810"/>
                    </a:lnTo>
                    <a:lnTo>
                      <a:pt x="500" y="1298"/>
                    </a:lnTo>
                    <a:lnTo>
                      <a:pt x="798" y="905"/>
                    </a:lnTo>
                    <a:lnTo>
                      <a:pt x="1298" y="1048"/>
                    </a:lnTo>
                    <a:lnTo>
                      <a:pt x="1298" y="1048"/>
                    </a:lnTo>
                    <a:lnTo>
                      <a:pt x="988" y="655"/>
                    </a:lnTo>
                    <a:lnTo>
                      <a:pt x="1298" y="250"/>
                    </a:lnTo>
                    <a:lnTo>
                      <a:pt x="798" y="405"/>
                    </a:lnTo>
                    <a:lnTo>
                      <a:pt x="5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6" name="Google Shape;9476;p35"/>
              <p:cNvSpPr/>
              <p:nvPr/>
            </p:nvSpPr>
            <p:spPr>
              <a:xfrm>
                <a:off x="3361425" y="3035625"/>
                <a:ext cx="32475" cy="32475"/>
              </a:xfrm>
              <a:custGeom>
                <a:rect b="b" l="l" r="r" t="t"/>
                <a:pathLst>
                  <a:path extrusionOk="0" h="1299" w="1299">
                    <a:moveTo>
                      <a:pt x="488" y="0"/>
                    </a:moveTo>
                    <a:lnTo>
                      <a:pt x="488" y="489"/>
                    </a:lnTo>
                    <a:lnTo>
                      <a:pt x="0" y="643"/>
                    </a:lnTo>
                    <a:lnTo>
                      <a:pt x="488" y="798"/>
                    </a:lnTo>
                    <a:lnTo>
                      <a:pt x="488" y="1298"/>
                    </a:lnTo>
                    <a:lnTo>
                      <a:pt x="798" y="893"/>
                    </a:lnTo>
                    <a:lnTo>
                      <a:pt x="1298" y="1048"/>
                    </a:lnTo>
                    <a:lnTo>
                      <a:pt x="989" y="643"/>
                    </a:lnTo>
                    <a:lnTo>
                      <a:pt x="1298" y="239"/>
                    </a:lnTo>
                    <a:lnTo>
                      <a:pt x="798" y="393"/>
                    </a:lnTo>
                    <a:lnTo>
                      <a:pt x="48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7" name="Google Shape;9477;p35"/>
              <p:cNvSpPr/>
              <p:nvPr/>
            </p:nvSpPr>
            <p:spPr>
              <a:xfrm>
                <a:off x="1792475" y="2761175"/>
                <a:ext cx="32175" cy="32475"/>
              </a:xfrm>
              <a:custGeom>
                <a:rect b="b" l="l" r="r" t="t"/>
                <a:pathLst>
                  <a:path extrusionOk="0" h="1299" w="1287">
                    <a:moveTo>
                      <a:pt x="489" y="1"/>
                    </a:moveTo>
                    <a:lnTo>
                      <a:pt x="489" y="501"/>
                    </a:lnTo>
                    <a:lnTo>
                      <a:pt x="0" y="644"/>
                    </a:lnTo>
                    <a:lnTo>
                      <a:pt x="489" y="799"/>
                    </a:lnTo>
                    <a:lnTo>
                      <a:pt x="489" y="1299"/>
                    </a:lnTo>
                    <a:lnTo>
                      <a:pt x="798" y="894"/>
                    </a:lnTo>
                    <a:lnTo>
                      <a:pt x="1286" y="1049"/>
                    </a:lnTo>
                    <a:lnTo>
                      <a:pt x="989" y="644"/>
                    </a:lnTo>
                    <a:lnTo>
                      <a:pt x="1286" y="251"/>
                    </a:lnTo>
                    <a:lnTo>
                      <a:pt x="798" y="406"/>
                    </a:lnTo>
                    <a:lnTo>
                      <a:pt x="48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8" name="Google Shape;9478;p35"/>
              <p:cNvSpPr/>
              <p:nvPr/>
            </p:nvSpPr>
            <p:spPr>
              <a:xfrm>
                <a:off x="1107275" y="2677850"/>
                <a:ext cx="32475" cy="32450"/>
              </a:xfrm>
              <a:custGeom>
                <a:rect b="b" l="l" r="r" t="t"/>
                <a:pathLst>
                  <a:path extrusionOk="0" h="1298" w="1299">
                    <a:moveTo>
                      <a:pt x="500" y="0"/>
                    </a:moveTo>
                    <a:lnTo>
                      <a:pt x="500" y="500"/>
                    </a:lnTo>
                    <a:lnTo>
                      <a:pt x="0" y="655"/>
                    </a:lnTo>
                    <a:lnTo>
                      <a:pt x="500" y="810"/>
                    </a:lnTo>
                    <a:lnTo>
                      <a:pt x="500" y="1298"/>
                    </a:lnTo>
                    <a:lnTo>
                      <a:pt x="810" y="905"/>
                    </a:lnTo>
                    <a:lnTo>
                      <a:pt x="1298" y="1048"/>
                    </a:lnTo>
                    <a:lnTo>
                      <a:pt x="988" y="655"/>
                    </a:lnTo>
                    <a:lnTo>
                      <a:pt x="1298" y="250"/>
                    </a:lnTo>
                    <a:lnTo>
                      <a:pt x="810" y="405"/>
                    </a:lnTo>
                    <a:lnTo>
                      <a:pt x="5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9" name="Google Shape;9479;p35"/>
              <p:cNvSpPr/>
              <p:nvPr/>
            </p:nvSpPr>
            <p:spPr>
              <a:xfrm>
                <a:off x="3018525" y="2280175"/>
                <a:ext cx="32475" cy="32475"/>
              </a:xfrm>
              <a:custGeom>
                <a:rect b="b" l="l" r="r" t="t"/>
                <a:pathLst>
                  <a:path extrusionOk="0" h="1299" w="1299">
                    <a:moveTo>
                      <a:pt x="500" y="0"/>
                    </a:moveTo>
                    <a:lnTo>
                      <a:pt x="500" y="500"/>
                    </a:lnTo>
                    <a:lnTo>
                      <a:pt x="0" y="655"/>
                    </a:lnTo>
                    <a:lnTo>
                      <a:pt x="500" y="810"/>
                    </a:lnTo>
                    <a:lnTo>
                      <a:pt x="500" y="1298"/>
                    </a:lnTo>
                    <a:lnTo>
                      <a:pt x="798" y="905"/>
                    </a:lnTo>
                    <a:lnTo>
                      <a:pt x="1298" y="1048"/>
                    </a:lnTo>
                    <a:lnTo>
                      <a:pt x="989" y="655"/>
                    </a:lnTo>
                    <a:lnTo>
                      <a:pt x="1298" y="250"/>
                    </a:lnTo>
                    <a:lnTo>
                      <a:pt x="798" y="405"/>
                    </a:lnTo>
                    <a:lnTo>
                      <a:pt x="5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0" name="Google Shape;9480;p35"/>
              <p:cNvSpPr/>
              <p:nvPr/>
            </p:nvSpPr>
            <p:spPr>
              <a:xfrm>
                <a:off x="2549425" y="2858225"/>
                <a:ext cx="14900" cy="12800"/>
              </a:xfrm>
              <a:custGeom>
                <a:rect b="b" l="l" r="r" t="t"/>
                <a:pathLst>
                  <a:path extrusionOk="0" h="512" w="596">
                    <a:moveTo>
                      <a:pt x="274" y="0"/>
                    </a:moveTo>
                    <a:cubicBezTo>
                      <a:pt x="119" y="0"/>
                      <a:pt x="0" y="119"/>
                      <a:pt x="0" y="262"/>
                    </a:cubicBezTo>
                    <a:cubicBezTo>
                      <a:pt x="0" y="409"/>
                      <a:pt x="129" y="511"/>
                      <a:pt x="259" y="511"/>
                    </a:cubicBezTo>
                    <a:cubicBezTo>
                      <a:pt x="319" y="511"/>
                      <a:pt x="380" y="490"/>
                      <a:pt x="429" y="441"/>
                    </a:cubicBezTo>
                    <a:cubicBezTo>
                      <a:pt x="595" y="286"/>
                      <a:pt x="488" y="12"/>
                      <a:pt x="27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1" name="Google Shape;9481;p35"/>
              <p:cNvSpPr/>
              <p:nvPr/>
            </p:nvSpPr>
            <p:spPr>
              <a:xfrm>
                <a:off x="2369925" y="2624550"/>
                <a:ext cx="7475" cy="6475"/>
              </a:xfrm>
              <a:custGeom>
                <a:rect b="b" l="l" r="r" t="t"/>
                <a:pathLst>
                  <a:path extrusionOk="0" h="259" w="299">
                    <a:moveTo>
                      <a:pt x="132" y="1"/>
                    </a:moveTo>
                    <a:cubicBezTo>
                      <a:pt x="60" y="1"/>
                      <a:pt x="1" y="60"/>
                      <a:pt x="1" y="132"/>
                    </a:cubicBezTo>
                    <a:cubicBezTo>
                      <a:pt x="1" y="207"/>
                      <a:pt x="64" y="258"/>
                      <a:pt x="131" y="258"/>
                    </a:cubicBezTo>
                    <a:cubicBezTo>
                      <a:pt x="160" y="258"/>
                      <a:pt x="190" y="249"/>
                      <a:pt x="215" y="227"/>
                    </a:cubicBezTo>
                    <a:cubicBezTo>
                      <a:pt x="298" y="144"/>
                      <a:pt x="251" y="1"/>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2" name="Google Shape;9482;p35"/>
              <p:cNvSpPr/>
              <p:nvPr/>
            </p:nvSpPr>
            <p:spPr>
              <a:xfrm>
                <a:off x="2025825" y="2983825"/>
                <a:ext cx="7475" cy="6650"/>
              </a:xfrm>
              <a:custGeom>
                <a:rect b="b" l="l" r="r" t="t"/>
                <a:pathLst>
                  <a:path extrusionOk="0" h="266" w="299">
                    <a:moveTo>
                      <a:pt x="132" y="1"/>
                    </a:moveTo>
                    <a:cubicBezTo>
                      <a:pt x="60" y="1"/>
                      <a:pt x="1" y="60"/>
                      <a:pt x="1" y="132"/>
                    </a:cubicBezTo>
                    <a:cubicBezTo>
                      <a:pt x="1" y="212"/>
                      <a:pt x="61" y="266"/>
                      <a:pt x="126" y="266"/>
                    </a:cubicBezTo>
                    <a:cubicBezTo>
                      <a:pt x="157" y="266"/>
                      <a:pt x="188" y="254"/>
                      <a:pt x="215" y="227"/>
                    </a:cubicBezTo>
                    <a:cubicBezTo>
                      <a:pt x="299" y="155"/>
                      <a:pt x="251" y="13"/>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3" name="Google Shape;9483;p35"/>
              <p:cNvSpPr/>
              <p:nvPr/>
            </p:nvSpPr>
            <p:spPr>
              <a:xfrm>
                <a:off x="2667000" y="2083975"/>
                <a:ext cx="7750" cy="6400"/>
              </a:xfrm>
              <a:custGeom>
                <a:rect b="b" l="l" r="r" t="t"/>
                <a:pathLst>
                  <a:path extrusionOk="0" h="256" w="310">
                    <a:moveTo>
                      <a:pt x="125" y="1"/>
                    </a:moveTo>
                    <a:cubicBezTo>
                      <a:pt x="60" y="1"/>
                      <a:pt x="0" y="57"/>
                      <a:pt x="0" y="133"/>
                    </a:cubicBezTo>
                    <a:cubicBezTo>
                      <a:pt x="0" y="205"/>
                      <a:pt x="65" y="256"/>
                      <a:pt x="132" y="256"/>
                    </a:cubicBezTo>
                    <a:cubicBezTo>
                      <a:pt x="165" y="256"/>
                      <a:pt x="199" y="244"/>
                      <a:pt x="226" y="216"/>
                    </a:cubicBezTo>
                    <a:cubicBezTo>
                      <a:pt x="310" y="145"/>
                      <a:pt x="250" y="2"/>
                      <a:pt x="143" y="2"/>
                    </a:cubicBezTo>
                    <a:cubicBezTo>
                      <a:pt x="137" y="1"/>
                      <a:pt x="131" y="1"/>
                      <a:pt x="12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4" name="Google Shape;9484;p35"/>
              <p:cNvSpPr/>
              <p:nvPr/>
            </p:nvSpPr>
            <p:spPr>
              <a:xfrm>
                <a:off x="2303550" y="2080750"/>
                <a:ext cx="7475" cy="6450"/>
              </a:xfrm>
              <a:custGeom>
                <a:rect b="b" l="l" r="r" t="t"/>
                <a:pathLst>
                  <a:path extrusionOk="0" h="258" w="299">
                    <a:moveTo>
                      <a:pt x="131" y="0"/>
                    </a:moveTo>
                    <a:cubicBezTo>
                      <a:pt x="60" y="0"/>
                      <a:pt x="0" y="48"/>
                      <a:pt x="0" y="131"/>
                    </a:cubicBezTo>
                    <a:cubicBezTo>
                      <a:pt x="0" y="206"/>
                      <a:pt x="64" y="258"/>
                      <a:pt x="131" y="258"/>
                    </a:cubicBezTo>
                    <a:cubicBezTo>
                      <a:pt x="160" y="258"/>
                      <a:pt x="190" y="248"/>
                      <a:pt x="215" y="226"/>
                    </a:cubicBezTo>
                    <a:cubicBezTo>
                      <a:pt x="298" y="143"/>
                      <a:pt x="251" y="0"/>
                      <a:pt x="13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5" name="Google Shape;9485;p35"/>
              <p:cNvSpPr/>
              <p:nvPr/>
            </p:nvSpPr>
            <p:spPr>
              <a:xfrm>
                <a:off x="1918475" y="2471525"/>
                <a:ext cx="9650" cy="6625"/>
              </a:xfrm>
              <a:custGeom>
                <a:rect b="b" l="l" r="r" t="t"/>
                <a:pathLst>
                  <a:path extrusionOk="0" h="265" w="386">
                    <a:moveTo>
                      <a:pt x="177" y="1"/>
                    </a:moveTo>
                    <a:cubicBezTo>
                      <a:pt x="1" y="1"/>
                      <a:pt x="4" y="264"/>
                      <a:pt x="188" y="264"/>
                    </a:cubicBezTo>
                    <a:cubicBezTo>
                      <a:pt x="191" y="264"/>
                      <a:pt x="195" y="264"/>
                      <a:pt x="199" y="264"/>
                    </a:cubicBezTo>
                    <a:cubicBezTo>
                      <a:pt x="203" y="264"/>
                      <a:pt x="207" y="264"/>
                      <a:pt x="210" y="264"/>
                    </a:cubicBezTo>
                    <a:cubicBezTo>
                      <a:pt x="383" y="264"/>
                      <a:pt x="386" y="1"/>
                      <a:pt x="220" y="1"/>
                    </a:cubicBezTo>
                    <a:cubicBezTo>
                      <a:pt x="214" y="1"/>
                      <a:pt x="207" y="1"/>
                      <a:pt x="199" y="2"/>
                    </a:cubicBezTo>
                    <a:cubicBezTo>
                      <a:pt x="191" y="1"/>
                      <a:pt x="184" y="1"/>
                      <a:pt x="17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6" name="Google Shape;9486;p35"/>
              <p:cNvSpPr/>
              <p:nvPr/>
            </p:nvSpPr>
            <p:spPr>
              <a:xfrm>
                <a:off x="2306625" y="3102300"/>
                <a:ext cx="7675" cy="6650"/>
              </a:xfrm>
              <a:custGeom>
                <a:rect b="b" l="l" r="r" t="t"/>
                <a:pathLst>
                  <a:path extrusionOk="0" h="266" w="307">
                    <a:moveTo>
                      <a:pt x="139" y="0"/>
                    </a:moveTo>
                    <a:cubicBezTo>
                      <a:pt x="68" y="0"/>
                      <a:pt x="8" y="60"/>
                      <a:pt x="8" y="131"/>
                    </a:cubicBezTo>
                    <a:cubicBezTo>
                      <a:pt x="0" y="212"/>
                      <a:pt x="63" y="265"/>
                      <a:pt x="131" y="265"/>
                    </a:cubicBezTo>
                    <a:cubicBezTo>
                      <a:pt x="163" y="265"/>
                      <a:pt x="196" y="253"/>
                      <a:pt x="223" y="227"/>
                    </a:cubicBezTo>
                    <a:cubicBezTo>
                      <a:pt x="306" y="143"/>
                      <a:pt x="258" y="12"/>
                      <a:pt x="139"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7" name="Google Shape;9487;p35"/>
              <p:cNvSpPr/>
              <p:nvPr/>
            </p:nvSpPr>
            <p:spPr>
              <a:xfrm>
                <a:off x="2209300" y="3393375"/>
                <a:ext cx="7650" cy="6375"/>
              </a:xfrm>
              <a:custGeom>
                <a:rect b="b" l="l" r="r" t="t"/>
                <a:pathLst>
                  <a:path extrusionOk="0" h="255" w="306">
                    <a:moveTo>
                      <a:pt x="121" y="0"/>
                    </a:moveTo>
                    <a:cubicBezTo>
                      <a:pt x="58" y="0"/>
                      <a:pt x="8" y="55"/>
                      <a:pt x="8" y="121"/>
                    </a:cubicBezTo>
                    <a:cubicBezTo>
                      <a:pt x="0" y="201"/>
                      <a:pt x="63" y="255"/>
                      <a:pt x="131" y="255"/>
                    </a:cubicBezTo>
                    <a:cubicBezTo>
                      <a:pt x="163" y="255"/>
                      <a:pt x="196" y="243"/>
                      <a:pt x="222" y="216"/>
                    </a:cubicBezTo>
                    <a:cubicBezTo>
                      <a:pt x="306" y="145"/>
                      <a:pt x="258" y="2"/>
                      <a:pt x="139" y="2"/>
                    </a:cubicBezTo>
                    <a:cubicBezTo>
                      <a:pt x="133" y="1"/>
                      <a:pt x="127" y="0"/>
                      <a:pt x="12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8" name="Google Shape;9488;p35"/>
              <p:cNvSpPr/>
              <p:nvPr/>
            </p:nvSpPr>
            <p:spPr>
              <a:xfrm>
                <a:off x="2083875" y="3702375"/>
                <a:ext cx="7775" cy="6650"/>
              </a:xfrm>
              <a:custGeom>
                <a:rect b="b" l="l" r="r" t="t"/>
                <a:pathLst>
                  <a:path extrusionOk="0" h="266" w="311">
                    <a:moveTo>
                      <a:pt x="144" y="0"/>
                    </a:moveTo>
                    <a:cubicBezTo>
                      <a:pt x="60" y="0"/>
                      <a:pt x="1" y="60"/>
                      <a:pt x="1" y="131"/>
                    </a:cubicBezTo>
                    <a:cubicBezTo>
                      <a:pt x="1" y="212"/>
                      <a:pt x="66" y="265"/>
                      <a:pt x="135" y="265"/>
                    </a:cubicBezTo>
                    <a:cubicBezTo>
                      <a:pt x="167" y="265"/>
                      <a:pt x="200" y="253"/>
                      <a:pt x="227" y="227"/>
                    </a:cubicBezTo>
                    <a:cubicBezTo>
                      <a:pt x="310" y="143"/>
                      <a:pt x="251" y="0"/>
                      <a:pt x="14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9" name="Google Shape;9489;p35"/>
              <p:cNvSpPr/>
              <p:nvPr/>
            </p:nvSpPr>
            <p:spPr>
              <a:xfrm>
                <a:off x="2559225" y="3660700"/>
                <a:ext cx="6875" cy="6275"/>
              </a:xfrm>
              <a:custGeom>
                <a:rect b="b" l="l" r="r" t="t"/>
                <a:pathLst>
                  <a:path extrusionOk="0" h="251" w="275">
                    <a:moveTo>
                      <a:pt x="132" y="0"/>
                    </a:moveTo>
                    <a:cubicBezTo>
                      <a:pt x="60" y="0"/>
                      <a:pt x="1" y="48"/>
                      <a:pt x="1" y="120"/>
                    </a:cubicBezTo>
                    <a:cubicBezTo>
                      <a:pt x="1" y="203"/>
                      <a:pt x="60" y="250"/>
                      <a:pt x="132" y="250"/>
                    </a:cubicBezTo>
                    <a:cubicBezTo>
                      <a:pt x="215" y="250"/>
                      <a:pt x="275" y="203"/>
                      <a:pt x="275" y="120"/>
                    </a:cubicBezTo>
                    <a:cubicBezTo>
                      <a:pt x="275" y="48"/>
                      <a:pt x="215" y="0"/>
                      <a:pt x="13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0" name="Google Shape;9490;p35"/>
              <p:cNvSpPr/>
              <p:nvPr/>
            </p:nvSpPr>
            <p:spPr>
              <a:xfrm>
                <a:off x="2366350" y="4374475"/>
                <a:ext cx="6875" cy="6575"/>
              </a:xfrm>
              <a:custGeom>
                <a:rect b="b" l="l" r="r" t="t"/>
                <a:pathLst>
                  <a:path extrusionOk="0" h="263" w="275">
                    <a:moveTo>
                      <a:pt x="144" y="1"/>
                    </a:moveTo>
                    <a:cubicBezTo>
                      <a:pt x="60" y="1"/>
                      <a:pt x="1" y="60"/>
                      <a:pt x="1" y="132"/>
                    </a:cubicBezTo>
                    <a:cubicBezTo>
                      <a:pt x="1" y="203"/>
                      <a:pt x="60" y="263"/>
                      <a:pt x="144" y="263"/>
                    </a:cubicBezTo>
                    <a:cubicBezTo>
                      <a:pt x="215" y="263"/>
                      <a:pt x="275" y="203"/>
                      <a:pt x="275" y="132"/>
                    </a:cubicBezTo>
                    <a:cubicBezTo>
                      <a:pt x="275" y="60"/>
                      <a:pt x="215" y="1"/>
                      <a:pt x="14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1" name="Google Shape;9491;p35"/>
              <p:cNvSpPr/>
              <p:nvPr/>
            </p:nvSpPr>
            <p:spPr>
              <a:xfrm>
                <a:off x="3070300" y="3765175"/>
                <a:ext cx="7475" cy="6650"/>
              </a:xfrm>
              <a:custGeom>
                <a:rect b="b" l="l" r="r" t="t"/>
                <a:pathLst>
                  <a:path extrusionOk="0" h="266" w="299">
                    <a:moveTo>
                      <a:pt x="132" y="1"/>
                    </a:moveTo>
                    <a:cubicBezTo>
                      <a:pt x="61" y="1"/>
                      <a:pt x="1" y="60"/>
                      <a:pt x="1" y="132"/>
                    </a:cubicBezTo>
                    <a:cubicBezTo>
                      <a:pt x="1" y="212"/>
                      <a:pt x="61" y="266"/>
                      <a:pt x="126" y="266"/>
                    </a:cubicBezTo>
                    <a:cubicBezTo>
                      <a:pt x="157" y="266"/>
                      <a:pt x="188" y="254"/>
                      <a:pt x="215" y="227"/>
                    </a:cubicBezTo>
                    <a:cubicBezTo>
                      <a:pt x="299" y="143"/>
                      <a:pt x="251" y="12"/>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2" name="Google Shape;9492;p35"/>
              <p:cNvSpPr/>
              <p:nvPr/>
            </p:nvSpPr>
            <p:spPr>
              <a:xfrm>
                <a:off x="2988150" y="3991400"/>
                <a:ext cx="7475" cy="6450"/>
              </a:xfrm>
              <a:custGeom>
                <a:rect b="b" l="l" r="r" t="t"/>
                <a:pathLst>
                  <a:path extrusionOk="0" h="258" w="299">
                    <a:moveTo>
                      <a:pt x="132" y="0"/>
                    </a:moveTo>
                    <a:cubicBezTo>
                      <a:pt x="60" y="0"/>
                      <a:pt x="1" y="48"/>
                      <a:pt x="1" y="131"/>
                    </a:cubicBezTo>
                    <a:cubicBezTo>
                      <a:pt x="1" y="206"/>
                      <a:pt x="65" y="258"/>
                      <a:pt x="132" y="258"/>
                    </a:cubicBezTo>
                    <a:cubicBezTo>
                      <a:pt x="161" y="258"/>
                      <a:pt x="190" y="248"/>
                      <a:pt x="215" y="226"/>
                    </a:cubicBezTo>
                    <a:cubicBezTo>
                      <a:pt x="299" y="143"/>
                      <a:pt x="251" y="0"/>
                      <a:pt x="13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3" name="Google Shape;9493;p35"/>
              <p:cNvSpPr/>
              <p:nvPr/>
            </p:nvSpPr>
            <p:spPr>
              <a:xfrm>
                <a:off x="2795575" y="4192900"/>
                <a:ext cx="7475" cy="6650"/>
              </a:xfrm>
              <a:custGeom>
                <a:rect b="b" l="l" r="r" t="t"/>
                <a:pathLst>
                  <a:path extrusionOk="0" h="266" w="299">
                    <a:moveTo>
                      <a:pt x="131" y="1"/>
                    </a:moveTo>
                    <a:cubicBezTo>
                      <a:pt x="60" y="1"/>
                      <a:pt x="1" y="60"/>
                      <a:pt x="1" y="132"/>
                    </a:cubicBezTo>
                    <a:cubicBezTo>
                      <a:pt x="1" y="212"/>
                      <a:pt x="61" y="266"/>
                      <a:pt x="125" y="266"/>
                    </a:cubicBezTo>
                    <a:cubicBezTo>
                      <a:pt x="156" y="266"/>
                      <a:pt x="188" y="254"/>
                      <a:pt x="215" y="227"/>
                    </a:cubicBezTo>
                    <a:cubicBezTo>
                      <a:pt x="298" y="144"/>
                      <a:pt x="251" y="13"/>
                      <a:pt x="13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4" name="Google Shape;9494;p35"/>
              <p:cNvSpPr/>
              <p:nvPr/>
            </p:nvSpPr>
            <p:spPr>
              <a:xfrm>
                <a:off x="3423925" y="3518125"/>
                <a:ext cx="7775" cy="6650"/>
              </a:xfrm>
              <a:custGeom>
                <a:rect b="b" l="l" r="r" t="t"/>
                <a:pathLst>
                  <a:path extrusionOk="0" h="266" w="311">
                    <a:moveTo>
                      <a:pt x="143" y="0"/>
                    </a:moveTo>
                    <a:cubicBezTo>
                      <a:pt x="72" y="0"/>
                      <a:pt x="1" y="60"/>
                      <a:pt x="1" y="131"/>
                    </a:cubicBezTo>
                    <a:cubicBezTo>
                      <a:pt x="1" y="212"/>
                      <a:pt x="66" y="265"/>
                      <a:pt x="135" y="265"/>
                    </a:cubicBezTo>
                    <a:cubicBezTo>
                      <a:pt x="167" y="265"/>
                      <a:pt x="200" y="253"/>
                      <a:pt x="227" y="227"/>
                    </a:cubicBezTo>
                    <a:cubicBezTo>
                      <a:pt x="310" y="143"/>
                      <a:pt x="263" y="0"/>
                      <a:pt x="14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5" name="Google Shape;9495;p35"/>
              <p:cNvSpPr/>
              <p:nvPr/>
            </p:nvSpPr>
            <p:spPr>
              <a:xfrm>
                <a:off x="4689275" y="3780950"/>
                <a:ext cx="7750" cy="6650"/>
              </a:xfrm>
              <a:custGeom>
                <a:rect b="b" l="l" r="r" t="t"/>
                <a:pathLst>
                  <a:path extrusionOk="0" h="266" w="310">
                    <a:moveTo>
                      <a:pt x="143" y="1"/>
                    </a:moveTo>
                    <a:cubicBezTo>
                      <a:pt x="60" y="1"/>
                      <a:pt x="0" y="60"/>
                      <a:pt x="0" y="132"/>
                    </a:cubicBezTo>
                    <a:cubicBezTo>
                      <a:pt x="0" y="212"/>
                      <a:pt x="66" y="266"/>
                      <a:pt x="134" y="266"/>
                    </a:cubicBezTo>
                    <a:cubicBezTo>
                      <a:pt x="166" y="266"/>
                      <a:pt x="199" y="254"/>
                      <a:pt x="226" y="227"/>
                    </a:cubicBezTo>
                    <a:cubicBezTo>
                      <a:pt x="310" y="143"/>
                      <a:pt x="250" y="1"/>
                      <a:pt x="1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6" name="Google Shape;9496;p35"/>
              <p:cNvSpPr/>
              <p:nvPr/>
            </p:nvSpPr>
            <p:spPr>
              <a:xfrm>
                <a:off x="3730525" y="4181600"/>
                <a:ext cx="7450" cy="6450"/>
              </a:xfrm>
              <a:custGeom>
                <a:rect b="b" l="l" r="r" t="t"/>
                <a:pathLst>
                  <a:path extrusionOk="0" h="258" w="298">
                    <a:moveTo>
                      <a:pt x="131" y="0"/>
                    </a:moveTo>
                    <a:cubicBezTo>
                      <a:pt x="60" y="0"/>
                      <a:pt x="0" y="60"/>
                      <a:pt x="0" y="131"/>
                    </a:cubicBezTo>
                    <a:cubicBezTo>
                      <a:pt x="0" y="206"/>
                      <a:pt x="64" y="258"/>
                      <a:pt x="131" y="258"/>
                    </a:cubicBezTo>
                    <a:cubicBezTo>
                      <a:pt x="160" y="258"/>
                      <a:pt x="189" y="248"/>
                      <a:pt x="214" y="227"/>
                    </a:cubicBezTo>
                    <a:cubicBezTo>
                      <a:pt x="298" y="143"/>
                      <a:pt x="250" y="12"/>
                      <a:pt x="13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7" name="Google Shape;9497;p35"/>
              <p:cNvSpPr/>
              <p:nvPr/>
            </p:nvSpPr>
            <p:spPr>
              <a:xfrm>
                <a:off x="3041150" y="3291300"/>
                <a:ext cx="6850" cy="6575"/>
              </a:xfrm>
              <a:custGeom>
                <a:rect b="b" l="l" r="r" t="t"/>
                <a:pathLst>
                  <a:path extrusionOk="0" h="263" w="274">
                    <a:moveTo>
                      <a:pt x="143" y="1"/>
                    </a:moveTo>
                    <a:cubicBezTo>
                      <a:pt x="72" y="1"/>
                      <a:pt x="0" y="60"/>
                      <a:pt x="0" y="132"/>
                    </a:cubicBezTo>
                    <a:cubicBezTo>
                      <a:pt x="0" y="203"/>
                      <a:pt x="72" y="263"/>
                      <a:pt x="143" y="263"/>
                    </a:cubicBezTo>
                    <a:cubicBezTo>
                      <a:pt x="214" y="263"/>
                      <a:pt x="274" y="203"/>
                      <a:pt x="274" y="132"/>
                    </a:cubicBezTo>
                    <a:cubicBezTo>
                      <a:pt x="274" y="60"/>
                      <a:pt x="214" y="1"/>
                      <a:pt x="1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8" name="Google Shape;9498;p35"/>
              <p:cNvSpPr/>
              <p:nvPr/>
            </p:nvSpPr>
            <p:spPr>
              <a:xfrm>
                <a:off x="2792000" y="3183250"/>
                <a:ext cx="7775" cy="6650"/>
              </a:xfrm>
              <a:custGeom>
                <a:rect b="b" l="l" r="r" t="t"/>
                <a:pathLst>
                  <a:path extrusionOk="0" h="266" w="311">
                    <a:moveTo>
                      <a:pt x="144" y="1"/>
                    </a:moveTo>
                    <a:cubicBezTo>
                      <a:pt x="60" y="1"/>
                      <a:pt x="1" y="60"/>
                      <a:pt x="1" y="132"/>
                    </a:cubicBezTo>
                    <a:cubicBezTo>
                      <a:pt x="1" y="213"/>
                      <a:pt x="66" y="266"/>
                      <a:pt x="135" y="266"/>
                    </a:cubicBezTo>
                    <a:cubicBezTo>
                      <a:pt x="167" y="266"/>
                      <a:pt x="200" y="254"/>
                      <a:pt x="227" y="227"/>
                    </a:cubicBezTo>
                    <a:cubicBezTo>
                      <a:pt x="310" y="144"/>
                      <a:pt x="251" y="1"/>
                      <a:pt x="14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9" name="Google Shape;9499;p35"/>
              <p:cNvSpPr/>
              <p:nvPr/>
            </p:nvSpPr>
            <p:spPr>
              <a:xfrm>
                <a:off x="2931600" y="2869500"/>
                <a:ext cx="7775" cy="6500"/>
              </a:xfrm>
              <a:custGeom>
                <a:rect b="b" l="l" r="r" t="t"/>
                <a:pathLst>
                  <a:path extrusionOk="0" h="260" w="311">
                    <a:moveTo>
                      <a:pt x="123" y="0"/>
                    </a:moveTo>
                    <a:cubicBezTo>
                      <a:pt x="50" y="0"/>
                      <a:pt x="1" y="56"/>
                      <a:pt x="1" y="133"/>
                    </a:cubicBezTo>
                    <a:cubicBezTo>
                      <a:pt x="1" y="208"/>
                      <a:pt x="70" y="259"/>
                      <a:pt x="141" y="259"/>
                    </a:cubicBezTo>
                    <a:cubicBezTo>
                      <a:pt x="171" y="259"/>
                      <a:pt x="202" y="249"/>
                      <a:pt x="227" y="228"/>
                    </a:cubicBezTo>
                    <a:cubicBezTo>
                      <a:pt x="310" y="145"/>
                      <a:pt x="251" y="2"/>
                      <a:pt x="144" y="2"/>
                    </a:cubicBezTo>
                    <a:cubicBezTo>
                      <a:pt x="136" y="1"/>
                      <a:pt x="129" y="0"/>
                      <a:pt x="12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0" name="Google Shape;9500;p35"/>
              <p:cNvSpPr/>
              <p:nvPr/>
            </p:nvSpPr>
            <p:spPr>
              <a:xfrm>
                <a:off x="2775025" y="2452800"/>
                <a:ext cx="7475" cy="6675"/>
              </a:xfrm>
              <a:custGeom>
                <a:rect b="b" l="l" r="r" t="t"/>
                <a:pathLst>
                  <a:path extrusionOk="0" h="267" w="299">
                    <a:moveTo>
                      <a:pt x="132" y="1"/>
                    </a:moveTo>
                    <a:cubicBezTo>
                      <a:pt x="61" y="1"/>
                      <a:pt x="1" y="61"/>
                      <a:pt x="1" y="132"/>
                    </a:cubicBezTo>
                    <a:cubicBezTo>
                      <a:pt x="1" y="213"/>
                      <a:pt x="61" y="266"/>
                      <a:pt x="126" y="266"/>
                    </a:cubicBezTo>
                    <a:cubicBezTo>
                      <a:pt x="157" y="266"/>
                      <a:pt x="188" y="254"/>
                      <a:pt x="215" y="227"/>
                    </a:cubicBezTo>
                    <a:cubicBezTo>
                      <a:pt x="299" y="156"/>
                      <a:pt x="251" y="13"/>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1" name="Google Shape;9501;p35"/>
              <p:cNvSpPr/>
              <p:nvPr/>
            </p:nvSpPr>
            <p:spPr>
              <a:xfrm>
                <a:off x="3629900" y="2809400"/>
                <a:ext cx="7775" cy="6650"/>
              </a:xfrm>
              <a:custGeom>
                <a:rect b="b" l="l" r="r" t="t"/>
                <a:pathLst>
                  <a:path extrusionOk="0" h="266" w="311">
                    <a:moveTo>
                      <a:pt x="144" y="1"/>
                    </a:moveTo>
                    <a:cubicBezTo>
                      <a:pt x="72" y="1"/>
                      <a:pt x="1" y="60"/>
                      <a:pt x="1" y="132"/>
                    </a:cubicBezTo>
                    <a:cubicBezTo>
                      <a:pt x="1" y="212"/>
                      <a:pt x="66" y="266"/>
                      <a:pt x="135" y="266"/>
                    </a:cubicBezTo>
                    <a:cubicBezTo>
                      <a:pt x="167" y="266"/>
                      <a:pt x="200" y="254"/>
                      <a:pt x="227" y="227"/>
                    </a:cubicBezTo>
                    <a:cubicBezTo>
                      <a:pt x="310" y="144"/>
                      <a:pt x="251" y="1"/>
                      <a:pt x="14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2" name="Google Shape;9502;p35"/>
              <p:cNvSpPr/>
              <p:nvPr/>
            </p:nvSpPr>
            <p:spPr>
              <a:xfrm>
                <a:off x="3815350" y="3113600"/>
                <a:ext cx="7450" cy="6650"/>
              </a:xfrm>
              <a:custGeom>
                <a:rect b="b" l="l" r="r" t="t"/>
                <a:pathLst>
                  <a:path extrusionOk="0" h="266" w="298">
                    <a:moveTo>
                      <a:pt x="131" y="1"/>
                    </a:moveTo>
                    <a:cubicBezTo>
                      <a:pt x="60" y="1"/>
                      <a:pt x="0" y="60"/>
                      <a:pt x="0" y="132"/>
                    </a:cubicBezTo>
                    <a:cubicBezTo>
                      <a:pt x="0" y="213"/>
                      <a:pt x="61" y="266"/>
                      <a:pt x="125" y="266"/>
                    </a:cubicBezTo>
                    <a:cubicBezTo>
                      <a:pt x="156" y="266"/>
                      <a:pt x="188" y="254"/>
                      <a:pt x="215" y="227"/>
                    </a:cubicBezTo>
                    <a:cubicBezTo>
                      <a:pt x="298" y="156"/>
                      <a:pt x="250" y="13"/>
                      <a:pt x="13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3" name="Google Shape;9503;p35"/>
              <p:cNvSpPr/>
              <p:nvPr/>
            </p:nvSpPr>
            <p:spPr>
              <a:xfrm>
                <a:off x="2695275" y="3010025"/>
                <a:ext cx="6850" cy="6575"/>
              </a:xfrm>
              <a:custGeom>
                <a:rect b="b" l="l" r="r" t="t"/>
                <a:pathLst>
                  <a:path extrusionOk="0" h="263" w="274">
                    <a:moveTo>
                      <a:pt x="131" y="0"/>
                    </a:moveTo>
                    <a:cubicBezTo>
                      <a:pt x="60" y="0"/>
                      <a:pt x="0" y="60"/>
                      <a:pt x="0" y="131"/>
                    </a:cubicBezTo>
                    <a:cubicBezTo>
                      <a:pt x="0" y="203"/>
                      <a:pt x="60" y="262"/>
                      <a:pt x="131" y="262"/>
                    </a:cubicBezTo>
                    <a:cubicBezTo>
                      <a:pt x="203" y="262"/>
                      <a:pt x="274" y="203"/>
                      <a:pt x="274" y="131"/>
                    </a:cubicBezTo>
                    <a:cubicBezTo>
                      <a:pt x="274" y="60"/>
                      <a:pt x="203" y="0"/>
                      <a:pt x="13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4" name="Google Shape;9504;p35"/>
              <p:cNvSpPr/>
              <p:nvPr/>
            </p:nvSpPr>
            <p:spPr>
              <a:xfrm>
                <a:off x="1995775" y="2767725"/>
                <a:ext cx="7750" cy="6475"/>
              </a:xfrm>
              <a:custGeom>
                <a:rect b="b" l="l" r="r" t="t"/>
                <a:pathLst>
                  <a:path extrusionOk="0" h="259" w="310">
                    <a:moveTo>
                      <a:pt x="143" y="1"/>
                    </a:moveTo>
                    <a:cubicBezTo>
                      <a:pt x="72" y="1"/>
                      <a:pt x="12" y="60"/>
                      <a:pt x="0" y="132"/>
                    </a:cubicBezTo>
                    <a:cubicBezTo>
                      <a:pt x="0" y="207"/>
                      <a:pt x="70" y="258"/>
                      <a:pt x="141" y="258"/>
                    </a:cubicBezTo>
                    <a:cubicBezTo>
                      <a:pt x="171" y="258"/>
                      <a:pt x="201" y="249"/>
                      <a:pt x="227" y="227"/>
                    </a:cubicBezTo>
                    <a:cubicBezTo>
                      <a:pt x="310" y="144"/>
                      <a:pt x="250" y="1"/>
                      <a:pt x="1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5" name="Google Shape;9505;p35"/>
              <p:cNvSpPr/>
              <p:nvPr/>
            </p:nvSpPr>
            <p:spPr>
              <a:xfrm>
                <a:off x="1842475" y="2609675"/>
                <a:ext cx="7475" cy="6525"/>
              </a:xfrm>
              <a:custGeom>
                <a:rect b="b" l="l" r="r" t="t"/>
                <a:pathLst>
                  <a:path extrusionOk="0" h="261" w="299">
                    <a:moveTo>
                      <a:pt x="132" y="1"/>
                    </a:moveTo>
                    <a:cubicBezTo>
                      <a:pt x="60" y="1"/>
                      <a:pt x="1" y="60"/>
                      <a:pt x="1" y="132"/>
                    </a:cubicBezTo>
                    <a:cubicBezTo>
                      <a:pt x="1" y="212"/>
                      <a:pt x="61" y="260"/>
                      <a:pt x="126" y="260"/>
                    </a:cubicBezTo>
                    <a:cubicBezTo>
                      <a:pt x="157" y="260"/>
                      <a:pt x="188" y="250"/>
                      <a:pt x="215" y="227"/>
                    </a:cubicBezTo>
                    <a:cubicBezTo>
                      <a:pt x="298" y="143"/>
                      <a:pt x="251" y="12"/>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6" name="Google Shape;9506;p35"/>
              <p:cNvSpPr/>
              <p:nvPr/>
            </p:nvSpPr>
            <p:spPr>
              <a:xfrm>
                <a:off x="1810500" y="1837825"/>
                <a:ext cx="9225" cy="6625"/>
              </a:xfrm>
              <a:custGeom>
                <a:rect b="b" l="l" r="r" t="t"/>
                <a:pathLst>
                  <a:path extrusionOk="0" h="265" w="369">
                    <a:moveTo>
                      <a:pt x="164" y="0"/>
                    </a:moveTo>
                    <a:cubicBezTo>
                      <a:pt x="1" y="0"/>
                      <a:pt x="1" y="265"/>
                      <a:pt x="164" y="265"/>
                    </a:cubicBezTo>
                    <a:cubicBezTo>
                      <a:pt x="170" y="265"/>
                      <a:pt x="177" y="265"/>
                      <a:pt x="184" y="264"/>
                    </a:cubicBezTo>
                    <a:cubicBezTo>
                      <a:pt x="191" y="265"/>
                      <a:pt x="198" y="265"/>
                      <a:pt x="205" y="265"/>
                    </a:cubicBezTo>
                    <a:cubicBezTo>
                      <a:pt x="368" y="265"/>
                      <a:pt x="368" y="0"/>
                      <a:pt x="205" y="0"/>
                    </a:cubicBezTo>
                    <a:cubicBezTo>
                      <a:pt x="198" y="0"/>
                      <a:pt x="191" y="1"/>
                      <a:pt x="184" y="2"/>
                    </a:cubicBezTo>
                    <a:cubicBezTo>
                      <a:pt x="177" y="1"/>
                      <a:pt x="170" y="0"/>
                      <a:pt x="16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7" name="Google Shape;9507;p35"/>
              <p:cNvSpPr/>
              <p:nvPr/>
            </p:nvSpPr>
            <p:spPr>
              <a:xfrm>
                <a:off x="1120375" y="1474375"/>
                <a:ext cx="7450" cy="6400"/>
              </a:xfrm>
              <a:custGeom>
                <a:rect b="b" l="l" r="r" t="t"/>
                <a:pathLst>
                  <a:path extrusionOk="0" h="256" w="298">
                    <a:moveTo>
                      <a:pt x="113" y="1"/>
                    </a:moveTo>
                    <a:cubicBezTo>
                      <a:pt x="50" y="1"/>
                      <a:pt x="0" y="57"/>
                      <a:pt x="0" y="133"/>
                    </a:cubicBezTo>
                    <a:cubicBezTo>
                      <a:pt x="0" y="205"/>
                      <a:pt x="59" y="256"/>
                      <a:pt x="124" y="256"/>
                    </a:cubicBezTo>
                    <a:cubicBezTo>
                      <a:pt x="155" y="256"/>
                      <a:pt x="187" y="244"/>
                      <a:pt x="214" y="217"/>
                    </a:cubicBezTo>
                    <a:cubicBezTo>
                      <a:pt x="298" y="145"/>
                      <a:pt x="250" y="2"/>
                      <a:pt x="131" y="2"/>
                    </a:cubicBezTo>
                    <a:cubicBezTo>
                      <a:pt x="125" y="1"/>
                      <a:pt x="119" y="1"/>
                      <a:pt x="11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8" name="Google Shape;9508;p35"/>
              <p:cNvSpPr/>
              <p:nvPr/>
            </p:nvSpPr>
            <p:spPr>
              <a:xfrm>
                <a:off x="1754675" y="1531525"/>
                <a:ext cx="7750" cy="6400"/>
              </a:xfrm>
              <a:custGeom>
                <a:rect b="b" l="l" r="r" t="t"/>
                <a:pathLst>
                  <a:path extrusionOk="0" h="256" w="310">
                    <a:moveTo>
                      <a:pt x="125" y="1"/>
                    </a:moveTo>
                    <a:cubicBezTo>
                      <a:pt x="60" y="1"/>
                      <a:pt x="0" y="57"/>
                      <a:pt x="0" y="133"/>
                    </a:cubicBezTo>
                    <a:cubicBezTo>
                      <a:pt x="0" y="205"/>
                      <a:pt x="65" y="256"/>
                      <a:pt x="133" y="256"/>
                    </a:cubicBezTo>
                    <a:cubicBezTo>
                      <a:pt x="166" y="256"/>
                      <a:pt x="199" y="244"/>
                      <a:pt x="227" y="217"/>
                    </a:cubicBezTo>
                    <a:cubicBezTo>
                      <a:pt x="310" y="145"/>
                      <a:pt x="250" y="2"/>
                      <a:pt x="143" y="2"/>
                    </a:cubicBezTo>
                    <a:cubicBezTo>
                      <a:pt x="137" y="1"/>
                      <a:pt x="131" y="1"/>
                      <a:pt x="12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9" name="Google Shape;9509;p35"/>
              <p:cNvSpPr/>
              <p:nvPr/>
            </p:nvSpPr>
            <p:spPr>
              <a:xfrm>
                <a:off x="1641050" y="1002925"/>
                <a:ext cx="7675" cy="6650"/>
              </a:xfrm>
              <a:custGeom>
                <a:rect b="b" l="l" r="r" t="t"/>
                <a:pathLst>
                  <a:path extrusionOk="0" h="266" w="307">
                    <a:moveTo>
                      <a:pt x="140" y="1"/>
                    </a:moveTo>
                    <a:cubicBezTo>
                      <a:pt x="69" y="1"/>
                      <a:pt x="9" y="60"/>
                      <a:pt x="9" y="132"/>
                    </a:cubicBezTo>
                    <a:cubicBezTo>
                      <a:pt x="1" y="212"/>
                      <a:pt x="64" y="266"/>
                      <a:pt x="132" y="266"/>
                    </a:cubicBezTo>
                    <a:cubicBezTo>
                      <a:pt x="164" y="266"/>
                      <a:pt x="197" y="254"/>
                      <a:pt x="223" y="227"/>
                    </a:cubicBezTo>
                    <a:cubicBezTo>
                      <a:pt x="307" y="144"/>
                      <a:pt x="259" y="1"/>
                      <a:pt x="14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0" name="Google Shape;9510;p35"/>
              <p:cNvSpPr/>
              <p:nvPr/>
            </p:nvSpPr>
            <p:spPr>
              <a:xfrm>
                <a:off x="1448075" y="2492100"/>
                <a:ext cx="7775" cy="6650"/>
              </a:xfrm>
              <a:custGeom>
                <a:rect b="b" l="l" r="r" t="t"/>
                <a:pathLst>
                  <a:path extrusionOk="0" h="266" w="311">
                    <a:moveTo>
                      <a:pt x="144" y="1"/>
                    </a:moveTo>
                    <a:cubicBezTo>
                      <a:pt x="72" y="1"/>
                      <a:pt x="13" y="60"/>
                      <a:pt x="1" y="132"/>
                    </a:cubicBezTo>
                    <a:cubicBezTo>
                      <a:pt x="1" y="212"/>
                      <a:pt x="67" y="266"/>
                      <a:pt x="135" y="266"/>
                    </a:cubicBezTo>
                    <a:cubicBezTo>
                      <a:pt x="167" y="266"/>
                      <a:pt x="200" y="254"/>
                      <a:pt x="227" y="227"/>
                    </a:cubicBezTo>
                    <a:cubicBezTo>
                      <a:pt x="310" y="155"/>
                      <a:pt x="263" y="13"/>
                      <a:pt x="14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1" name="Google Shape;9511;p35"/>
              <p:cNvSpPr/>
              <p:nvPr/>
            </p:nvSpPr>
            <p:spPr>
              <a:xfrm>
                <a:off x="1562550" y="2880800"/>
                <a:ext cx="9225" cy="6650"/>
              </a:xfrm>
              <a:custGeom>
                <a:rect b="b" l="l" r="r" t="t"/>
                <a:pathLst>
                  <a:path extrusionOk="0" h="266" w="369">
                    <a:moveTo>
                      <a:pt x="164" y="1"/>
                    </a:moveTo>
                    <a:cubicBezTo>
                      <a:pt x="1" y="1"/>
                      <a:pt x="1" y="265"/>
                      <a:pt x="164" y="265"/>
                    </a:cubicBezTo>
                    <a:cubicBezTo>
                      <a:pt x="171" y="265"/>
                      <a:pt x="177" y="265"/>
                      <a:pt x="184" y="264"/>
                    </a:cubicBezTo>
                    <a:cubicBezTo>
                      <a:pt x="191" y="265"/>
                      <a:pt x="198" y="265"/>
                      <a:pt x="205" y="265"/>
                    </a:cubicBezTo>
                    <a:cubicBezTo>
                      <a:pt x="368" y="265"/>
                      <a:pt x="368" y="1"/>
                      <a:pt x="205" y="1"/>
                    </a:cubicBezTo>
                    <a:cubicBezTo>
                      <a:pt x="198" y="1"/>
                      <a:pt x="191" y="1"/>
                      <a:pt x="184" y="2"/>
                    </a:cubicBezTo>
                    <a:cubicBezTo>
                      <a:pt x="177" y="1"/>
                      <a:pt x="171" y="1"/>
                      <a:pt x="16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2" name="Google Shape;9512;p35"/>
              <p:cNvSpPr/>
              <p:nvPr/>
            </p:nvSpPr>
            <p:spPr>
              <a:xfrm>
                <a:off x="2004500" y="2263775"/>
                <a:ext cx="9350" cy="6600"/>
              </a:xfrm>
              <a:custGeom>
                <a:rect b="b" l="l" r="r" t="t"/>
                <a:pathLst>
                  <a:path extrusionOk="0" h="264" w="374">
                    <a:moveTo>
                      <a:pt x="166" y="0"/>
                    </a:moveTo>
                    <a:cubicBezTo>
                      <a:pt x="0" y="0"/>
                      <a:pt x="4" y="264"/>
                      <a:pt x="176" y="264"/>
                    </a:cubicBezTo>
                    <a:cubicBezTo>
                      <a:pt x="180" y="264"/>
                      <a:pt x="183" y="264"/>
                      <a:pt x="187" y="263"/>
                    </a:cubicBezTo>
                    <a:cubicBezTo>
                      <a:pt x="191" y="264"/>
                      <a:pt x="195" y="264"/>
                      <a:pt x="198" y="264"/>
                    </a:cubicBezTo>
                    <a:cubicBezTo>
                      <a:pt x="371" y="264"/>
                      <a:pt x="374" y="0"/>
                      <a:pt x="208" y="0"/>
                    </a:cubicBezTo>
                    <a:cubicBezTo>
                      <a:pt x="202" y="0"/>
                      <a:pt x="195" y="1"/>
                      <a:pt x="187" y="2"/>
                    </a:cubicBezTo>
                    <a:cubicBezTo>
                      <a:pt x="180" y="1"/>
                      <a:pt x="173" y="0"/>
                      <a:pt x="16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3" name="Google Shape;9513;p35"/>
              <p:cNvSpPr/>
              <p:nvPr/>
            </p:nvSpPr>
            <p:spPr>
              <a:xfrm>
                <a:off x="1084350" y="2031025"/>
                <a:ext cx="7475" cy="6600"/>
              </a:xfrm>
              <a:custGeom>
                <a:rect b="b" l="l" r="r" t="t"/>
                <a:pathLst>
                  <a:path extrusionOk="0" h="264" w="299">
                    <a:moveTo>
                      <a:pt x="131" y="1"/>
                    </a:moveTo>
                    <a:cubicBezTo>
                      <a:pt x="60" y="1"/>
                      <a:pt x="0" y="60"/>
                      <a:pt x="0" y="132"/>
                    </a:cubicBezTo>
                    <a:cubicBezTo>
                      <a:pt x="0" y="206"/>
                      <a:pt x="64" y="264"/>
                      <a:pt x="130" y="264"/>
                    </a:cubicBezTo>
                    <a:cubicBezTo>
                      <a:pt x="160" y="264"/>
                      <a:pt x="189" y="253"/>
                      <a:pt x="215" y="227"/>
                    </a:cubicBezTo>
                    <a:cubicBezTo>
                      <a:pt x="298" y="144"/>
                      <a:pt x="251" y="1"/>
                      <a:pt x="13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4" name="Google Shape;9514;p35"/>
              <p:cNvSpPr/>
              <p:nvPr/>
            </p:nvSpPr>
            <p:spPr>
              <a:xfrm>
                <a:off x="1136450" y="2258750"/>
                <a:ext cx="7450" cy="6450"/>
              </a:xfrm>
              <a:custGeom>
                <a:rect b="b" l="l" r="r" t="t"/>
                <a:pathLst>
                  <a:path extrusionOk="0" h="258" w="298">
                    <a:moveTo>
                      <a:pt x="131" y="0"/>
                    </a:moveTo>
                    <a:cubicBezTo>
                      <a:pt x="60" y="0"/>
                      <a:pt x="0" y="48"/>
                      <a:pt x="0" y="131"/>
                    </a:cubicBezTo>
                    <a:cubicBezTo>
                      <a:pt x="0" y="206"/>
                      <a:pt x="64" y="258"/>
                      <a:pt x="131" y="258"/>
                    </a:cubicBezTo>
                    <a:cubicBezTo>
                      <a:pt x="160" y="258"/>
                      <a:pt x="189" y="248"/>
                      <a:pt x="214" y="226"/>
                    </a:cubicBezTo>
                    <a:cubicBezTo>
                      <a:pt x="298" y="143"/>
                      <a:pt x="250" y="0"/>
                      <a:pt x="13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5" name="Google Shape;9515;p35"/>
              <p:cNvSpPr/>
              <p:nvPr/>
            </p:nvSpPr>
            <p:spPr>
              <a:xfrm>
                <a:off x="2517275" y="1742000"/>
                <a:ext cx="7750" cy="6475"/>
              </a:xfrm>
              <a:custGeom>
                <a:rect b="b" l="l" r="r" t="t"/>
                <a:pathLst>
                  <a:path extrusionOk="0" h="259" w="310">
                    <a:moveTo>
                      <a:pt x="143" y="1"/>
                    </a:moveTo>
                    <a:cubicBezTo>
                      <a:pt x="60" y="1"/>
                      <a:pt x="0" y="60"/>
                      <a:pt x="0" y="132"/>
                    </a:cubicBezTo>
                    <a:cubicBezTo>
                      <a:pt x="0" y="207"/>
                      <a:pt x="70" y="258"/>
                      <a:pt x="140" y="258"/>
                    </a:cubicBezTo>
                    <a:cubicBezTo>
                      <a:pt x="171" y="258"/>
                      <a:pt x="201" y="249"/>
                      <a:pt x="226" y="227"/>
                    </a:cubicBezTo>
                    <a:cubicBezTo>
                      <a:pt x="310" y="144"/>
                      <a:pt x="250" y="1"/>
                      <a:pt x="1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6" name="Google Shape;9516;p35"/>
              <p:cNvSpPr/>
              <p:nvPr/>
            </p:nvSpPr>
            <p:spPr>
              <a:xfrm>
                <a:off x="2397900" y="1508950"/>
                <a:ext cx="6875" cy="6575"/>
              </a:xfrm>
              <a:custGeom>
                <a:rect b="b" l="l" r="r" t="t"/>
                <a:pathLst>
                  <a:path extrusionOk="0" h="263" w="275">
                    <a:moveTo>
                      <a:pt x="144" y="0"/>
                    </a:moveTo>
                    <a:cubicBezTo>
                      <a:pt x="60" y="0"/>
                      <a:pt x="1" y="60"/>
                      <a:pt x="1" y="131"/>
                    </a:cubicBezTo>
                    <a:cubicBezTo>
                      <a:pt x="1" y="203"/>
                      <a:pt x="60" y="262"/>
                      <a:pt x="144" y="262"/>
                    </a:cubicBezTo>
                    <a:cubicBezTo>
                      <a:pt x="215" y="262"/>
                      <a:pt x="275" y="203"/>
                      <a:pt x="275" y="131"/>
                    </a:cubicBezTo>
                    <a:cubicBezTo>
                      <a:pt x="275" y="60"/>
                      <a:pt x="215" y="0"/>
                      <a:pt x="14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7" name="Google Shape;9517;p35"/>
              <p:cNvSpPr/>
              <p:nvPr/>
            </p:nvSpPr>
            <p:spPr>
              <a:xfrm>
                <a:off x="2788725" y="1418150"/>
                <a:ext cx="7475" cy="6675"/>
              </a:xfrm>
              <a:custGeom>
                <a:rect b="b" l="l" r="r" t="t"/>
                <a:pathLst>
                  <a:path extrusionOk="0" h="267" w="299">
                    <a:moveTo>
                      <a:pt x="132" y="1"/>
                    </a:moveTo>
                    <a:cubicBezTo>
                      <a:pt x="60" y="1"/>
                      <a:pt x="1" y="60"/>
                      <a:pt x="1" y="132"/>
                    </a:cubicBezTo>
                    <a:cubicBezTo>
                      <a:pt x="1" y="213"/>
                      <a:pt x="61" y="266"/>
                      <a:pt x="126" y="266"/>
                    </a:cubicBezTo>
                    <a:cubicBezTo>
                      <a:pt x="156" y="266"/>
                      <a:pt x="188" y="254"/>
                      <a:pt x="215" y="227"/>
                    </a:cubicBezTo>
                    <a:cubicBezTo>
                      <a:pt x="298" y="156"/>
                      <a:pt x="251" y="13"/>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8" name="Google Shape;9518;p35"/>
              <p:cNvSpPr/>
              <p:nvPr/>
            </p:nvSpPr>
            <p:spPr>
              <a:xfrm>
                <a:off x="2573225" y="1144925"/>
                <a:ext cx="7775" cy="6450"/>
              </a:xfrm>
              <a:custGeom>
                <a:rect b="b" l="l" r="r" t="t"/>
                <a:pathLst>
                  <a:path extrusionOk="0" h="258" w="311">
                    <a:moveTo>
                      <a:pt x="132" y="0"/>
                    </a:moveTo>
                    <a:cubicBezTo>
                      <a:pt x="60" y="0"/>
                      <a:pt x="1" y="48"/>
                      <a:pt x="1" y="131"/>
                    </a:cubicBezTo>
                    <a:cubicBezTo>
                      <a:pt x="1" y="206"/>
                      <a:pt x="64" y="257"/>
                      <a:pt x="131" y="257"/>
                    </a:cubicBezTo>
                    <a:cubicBezTo>
                      <a:pt x="160" y="257"/>
                      <a:pt x="190" y="248"/>
                      <a:pt x="215" y="226"/>
                    </a:cubicBezTo>
                    <a:cubicBezTo>
                      <a:pt x="310" y="143"/>
                      <a:pt x="251" y="0"/>
                      <a:pt x="13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9" name="Google Shape;9519;p35"/>
              <p:cNvSpPr/>
              <p:nvPr/>
            </p:nvSpPr>
            <p:spPr>
              <a:xfrm>
                <a:off x="3230150" y="1622050"/>
                <a:ext cx="7475" cy="6650"/>
              </a:xfrm>
              <a:custGeom>
                <a:rect b="b" l="l" r="r" t="t"/>
                <a:pathLst>
                  <a:path extrusionOk="0" h="266" w="299">
                    <a:moveTo>
                      <a:pt x="132" y="1"/>
                    </a:moveTo>
                    <a:cubicBezTo>
                      <a:pt x="60" y="1"/>
                      <a:pt x="1" y="60"/>
                      <a:pt x="1" y="132"/>
                    </a:cubicBezTo>
                    <a:cubicBezTo>
                      <a:pt x="1" y="212"/>
                      <a:pt x="61" y="266"/>
                      <a:pt x="126" y="266"/>
                    </a:cubicBezTo>
                    <a:cubicBezTo>
                      <a:pt x="156" y="266"/>
                      <a:pt x="188" y="254"/>
                      <a:pt x="215" y="227"/>
                    </a:cubicBezTo>
                    <a:cubicBezTo>
                      <a:pt x="298" y="144"/>
                      <a:pt x="251" y="13"/>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0" name="Google Shape;9520;p35"/>
              <p:cNvSpPr/>
              <p:nvPr/>
            </p:nvSpPr>
            <p:spPr>
              <a:xfrm>
                <a:off x="3298900" y="1128550"/>
                <a:ext cx="7475" cy="6500"/>
              </a:xfrm>
              <a:custGeom>
                <a:rect b="b" l="l" r="r" t="t"/>
                <a:pathLst>
                  <a:path extrusionOk="0" h="260" w="299">
                    <a:moveTo>
                      <a:pt x="144" y="0"/>
                    </a:moveTo>
                    <a:cubicBezTo>
                      <a:pt x="61" y="0"/>
                      <a:pt x="1" y="60"/>
                      <a:pt x="1" y="131"/>
                    </a:cubicBezTo>
                    <a:cubicBezTo>
                      <a:pt x="1" y="212"/>
                      <a:pt x="67" y="260"/>
                      <a:pt x="132" y="260"/>
                    </a:cubicBezTo>
                    <a:cubicBezTo>
                      <a:pt x="162" y="260"/>
                      <a:pt x="192" y="249"/>
                      <a:pt x="215" y="226"/>
                    </a:cubicBezTo>
                    <a:cubicBezTo>
                      <a:pt x="299" y="143"/>
                      <a:pt x="251" y="12"/>
                      <a:pt x="14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1" name="Google Shape;9521;p35"/>
              <p:cNvSpPr/>
              <p:nvPr/>
            </p:nvSpPr>
            <p:spPr>
              <a:xfrm>
                <a:off x="3527800" y="2197100"/>
                <a:ext cx="7775" cy="6375"/>
              </a:xfrm>
              <a:custGeom>
                <a:rect b="b" l="l" r="r" t="t"/>
                <a:pathLst>
                  <a:path extrusionOk="0" h="255" w="311">
                    <a:moveTo>
                      <a:pt x="125" y="0"/>
                    </a:moveTo>
                    <a:cubicBezTo>
                      <a:pt x="61" y="0"/>
                      <a:pt x="1" y="55"/>
                      <a:pt x="1" y="121"/>
                    </a:cubicBezTo>
                    <a:cubicBezTo>
                      <a:pt x="1" y="201"/>
                      <a:pt x="67" y="255"/>
                      <a:pt x="135" y="255"/>
                    </a:cubicBezTo>
                    <a:cubicBezTo>
                      <a:pt x="167" y="255"/>
                      <a:pt x="200" y="243"/>
                      <a:pt x="227" y="216"/>
                    </a:cubicBezTo>
                    <a:cubicBezTo>
                      <a:pt x="310" y="144"/>
                      <a:pt x="251" y="2"/>
                      <a:pt x="144" y="2"/>
                    </a:cubicBezTo>
                    <a:cubicBezTo>
                      <a:pt x="138" y="1"/>
                      <a:pt x="131" y="0"/>
                      <a:pt x="12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2" name="Google Shape;9522;p35"/>
              <p:cNvSpPr/>
              <p:nvPr/>
            </p:nvSpPr>
            <p:spPr>
              <a:xfrm>
                <a:off x="3902050" y="2461450"/>
                <a:ext cx="7675" cy="6650"/>
              </a:xfrm>
              <a:custGeom>
                <a:rect b="b" l="l" r="r" t="t"/>
                <a:pathLst>
                  <a:path extrusionOk="0" h="266" w="307">
                    <a:moveTo>
                      <a:pt x="140" y="0"/>
                    </a:moveTo>
                    <a:cubicBezTo>
                      <a:pt x="68" y="0"/>
                      <a:pt x="9" y="60"/>
                      <a:pt x="9" y="131"/>
                    </a:cubicBezTo>
                    <a:cubicBezTo>
                      <a:pt x="1" y="212"/>
                      <a:pt x="64" y="265"/>
                      <a:pt x="131" y="265"/>
                    </a:cubicBezTo>
                    <a:cubicBezTo>
                      <a:pt x="163" y="265"/>
                      <a:pt x="196" y="253"/>
                      <a:pt x="223" y="226"/>
                    </a:cubicBezTo>
                    <a:cubicBezTo>
                      <a:pt x="307" y="143"/>
                      <a:pt x="259" y="0"/>
                      <a:pt x="14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3" name="Google Shape;9523;p35"/>
              <p:cNvSpPr/>
              <p:nvPr/>
            </p:nvSpPr>
            <p:spPr>
              <a:xfrm>
                <a:off x="3531375" y="2052175"/>
                <a:ext cx="7475" cy="6650"/>
              </a:xfrm>
              <a:custGeom>
                <a:rect b="b" l="l" r="r" t="t"/>
                <a:pathLst>
                  <a:path extrusionOk="0" h="266" w="299">
                    <a:moveTo>
                      <a:pt x="132" y="0"/>
                    </a:moveTo>
                    <a:cubicBezTo>
                      <a:pt x="60" y="0"/>
                      <a:pt x="1" y="60"/>
                      <a:pt x="1" y="131"/>
                    </a:cubicBezTo>
                    <a:cubicBezTo>
                      <a:pt x="1" y="212"/>
                      <a:pt x="61" y="265"/>
                      <a:pt x="126" y="265"/>
                    </a:cubicBezTo>
                    <a:cubicBezTo>
                      <a:pt x="156" y="265"/>
                      <a:pt x="188" y="253"/>
                      <a:pt x="215" y="226"/>
                    </a:cubicBezTo>
                    <a:cubicBezTo>
                      <a:pt x="298" y="143"/>
                      <a:pt x="251" y="0"/>
                      <a:pt x="13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4" name="Google Shape;9524;p35"/>
              <p:cNvSpPr/>
              <p:nvPr/>
            </p:nvSpPr>
            <p:spPr>
              <a:xfrm>
                <a:off x="1701100" y="2387900"/>
                <a:ext cx="14900" cy="12800"/>
              </a:xfrm>
              <a:custGeom>
                <a:rect b="b" l="l" r="r" t="t"/>
                <a:pathLst>
                  <a:path extrusionOk="0" h="512" w="596">
                    <a:moveTo>
                      <a:pt x="253" y="1"/>
                    </a:moveTo>
                    <a:cubicBezTo>
                      <a:pt x="109" y="1"/>
                      <a:pt x="0" y="115"/>
                      <a:pt x="0" y="251"/>
                    </a:cubicBezTo>
                    <a:cubicBezTo>
                      <a:pt x="0" y="407"/>
                      <a:pt x="130" y="512"/>
                      <a:pt x="261" y="512"/>
                    </a:cubicBezTo>
                    <a:cubicBezTo>
                      <a:pt x="321" y="512"/>
                      <a:pt x="381" y="490"/>
                      <a:pt x="429" y="442"/>
                    </a:cubicBezTo>
                    <a:cubicBezTo>
                      <a:pt x="596" y="275"/>
                      <a:pt x="488" y="1"/>
                      <a:pt x="274" y="1"/>
                    </a:cubicBezTo>
                    <a:cubicBezTo>
                      <a:pt x="267" y="1"/>
                      <a:pt x="260" y="1"/>
                      <a:pt x="25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5" name="Google Shape;9525;p35"/>
              <p:cNvSpPr/>
              <p:nvPr/>
            </p:nvSpPr>
            <p:spPr>
              <a:xfrm>
                <a:off x="864375" y="3061525"/>
                <a:ext cx="14925" cy="12800"/>
              </a:xfrm>
              <a:custGeom>
                <a:rect b="b" l="l" r="r" t="t"/>
                <a:pathLst>
                  <a:path extrusionOk="0" h="512" w="597">
                    <a:moveTo>
                      <a:pt x="275" y="0"/>
                    </a:moveTo>
                    <a:cubicBezTo>
                      <a:pt x="132" y="0"/>
                      <a:pt x="13" y="107"/>
                      <a:pt x="1" y="262"/>
                    </a:cubicBezTo>
                    <a:cubicBezTo>
                      <a:pt x="1" y="409"/>
                      <a:pt x="129" y="511"/>
                      <a:pt x="260" y="511"/>
                    </a:cubicBezTo>
                    <a:cubicBezTo>
                      <a:pt x="320" y="511"/>
                      <a:pt x="381" y="490"/>
                      <a:pt x="429" y="441"/>
                    </a:cubicBezTo>
                    <a:cubicBezTo>
                      <a:pt x="596" y="286"/>
                      <a:pt x="489" y="12"/>
                      <a:pt x="27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6" name="Google Shape;9526;p35"/>
              <p:cNvSpPr/>
              <p:nvPr/>
            </p:nvSpPr>
            <p:spPr>
              <a:xfrm>
                <a:off x="1461175" y="1886075"/>
                <a:ext cx="14925" cy="12850"/>
              </a:xfrm>
              <a:custGeom>
                <a:rect b="b" l="l" r="r" t="t"/>
                <a:pathLst>
                  <a:path extrusionOk="0" h="514" w="597">
                    <a:moveTo>
                      <a:pt x="263" y="1"/>
                    </a:moveTo>
                    <a:cubicBezTo>
                      <a:pt x="120" y="1"/>
                      <a:pt x="1" y="120"/>
                      <a:pt x="1" y="262"/>
                    </a:cubicBezTo>
                    <a:cubicBezTo>
                      <a:pt x="1" y="415"/>
                      <a:pt x="120" y="514"/>
                      <a:pt x="249" y="514"/>
                    </a:cubicBezTo>
                    <a:cubicBezTo>
                      <a:pt x="311" y="514"/>
                      <a:pt x="375" y="491"/>
                      <a:pt x="429" y="441"/>
                    </a:cubicBezTo>
                    <a:cubicBezTo>
                      <a:pt x="596" y="286"/>
                      <a:pt x="489" y="12"/>
                      <a:pt x="26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7" name="Google Shape;9527;p35"/>
              <p:cNvSpPr/>
              <p:nvPr/>
            </p:nvSpPr>
            <p:spPr>
              <a:xfrm>
                <a:off x="1077500" y="1742000"/>
                <a:ext cx="14900" cy="12800"/>
              </a:xfrm>
              <a:custGeom>
                <a:rect b="b" l="l" r="r" t="t"/>
                <a:pathLst>
                  <a:path extrusionOk="0" h="512" w="596">
                    <a:moveTo>
                      <a:pt x="274" y="1"/>
                    </a:moveTo>
                    <a:cubicBezTo>
                      <a:pt x="120" y="1"/>
                      <a:pt x="1" y="108"/>
                      <a:pt x="1" y="263"/>
                    </a:cubicBezTo>
                    <a:cubicBezTo>
                      <a:pt x="1" y="410"/>
                      <a:pt x="129" y="512"/>
                      <a:pt x="260" y="512"/>
                    </a:cubicBezTo>
                    <a:cubicBezTo>
                      <a:pt x="320" y="512"/>
                      <a:pt x="381" y="490"/>
                      <a:pt x="429" y="441"/>
                    </a:cubicBezTo>
                    <a:cubicBezTo>
                      <a:pt x="596" y="287"/>
                      <a:pt x="489" y="13"/>
                      <a:pt x="27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8" name="Google Shape;9528;p35"/>
              <p:cNvSpPr/>
              <p:nvPr/>
            </p:nvSpPr>
            <p:spPr>
              <a:xfrm>
                <a:off x="1835050" y="1697075"/>
                <a:ext cx="14900" cy="12775"/>
              </a:xfrm>
              <a:custGeom>
                <a:rect b="b" l="l" r="r" t="t"/>
                <a:pathLst>
                  <a:path extrusionOk="0" h="511" w="596">
                    <a:moveTo>
                      <a:pt x="274" y="0"/>
                    </a:moveTo>
                    <a:cubicBezTo>
                      <a:pt x="119" y="0"/>
                      <a:pt x="0" y="107"/>
                      <a:pt x="0" y="250"/>
                    </a:cubicBezTo>
                    <a:cubicBezTo>
                      <a:pt x="0" y="406"/>
                      <a:pt x="130" y="511"/>
                      <a:pt x="261" y="511"/>
                    </a:cubicBezTo>
                    <a:cubicBezTo>
                      <a:pt x="320" y="511"/>
                      <a:pt x="380" y="489"/>
                      <a:pt x="429" y="441"/>
                    </a:cubicBezTo>
                    <a:cubicBezTo>
                      <a:pt x="595" y="286"/>
                      <a:pt x="488" y="12"/>
                      <a:pt x="27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9" name="Google Shape;9529;p35"/>
              <p:cNvSpPr/>
              <p:nvPr/>
            </p:nvSpPr>
            <p:spPr>
              <a:xfrm>
                <a:off x="2043100" y="1415175"/>
                <a:ext cx="14900" cy="12800"/>
              </a:xfrm>
              <a:custGeom>
                <a:rect b="b" l="l" r="r" t="t"/>
                <a:pathLst>
                  <a:path extrusionOk="0" h="512" w="596">
                    <a:moveTo>
                      <a:pt x="262" y="1"/>
                    </a:moveTo>
                    <a:cubicBezTo>
                      <a:pt x="120" y="1"/>
                      <a:pt x="1" y="108"/>
                      <a:pt x="1" y="251"/>
                    </a:cubicBezTo>
                    <a:cubicBezTo>
                      <a:pt x="1" y="406"/>
                      <a:pt x="124" y="511"/>
                      <a:pt x="256" y="511"/>
                    </a:cubicBezTo>
                    <a:cubicBezTo>
                      <a:pt x="316" y="511"/>
                      <a:pt x="377" y="490"/>
                      <a:pt x="429" y="441"/>
                    </a:cubicBezTo>
                    <a:cubicBezTo>
                      <a:pt x="596" y="287"/>
                      <a:pt x="489" y="13"/>
                      <a:pt x="26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0" name="Google Shape;9530;p35"/>
              <p:cNvSpPr/>
              <p:nvPr/>
            </p:nvSpPr>
            <p:spPr>
              <a:xfrm>
                <a:off x="1567450" y="1319325"/>
                <a:ext cx="14900" cy="12700"/>
              </a:xfrm>
              <a:custGeom>
                <a:rect b="b" l="l" r="r" t="t"/>
                <a:pathLst>
                  <a:path extrusionOk="0" h="508" w="596">
                    <a:moveTo>
                      <a:pt x="243" y="0"/>
                    </a:moveTo>
                    <a:cubicBezTo>
                      <a:pt x="109" y="0"/>
                      <a:pt x="0" y="115"/>
                      <a:pt x="0" y="251"/>
                    </a:cubicBezTo>
                    <a:cubicBezTo>
                      <a:pt x="0" y="404"/>
                      <a:pt x="120" y="508"/>
                      <a:pt x="249" y="508"/>
                    </a:cubicBezTo>
                    <a:cubicBezTo>
                      <a:pt x="311" y="508"/>
                      <a:pt x="375" y="484"/>
                      <a:pt x="429" y="430"/>
                    </a:cubicBezTo>
                    <a:cubicBezTo>
                      <a:pt x="596" y="275"/>
                      <a:pt x="488" y="1"/>
                      <a:pt x="262" y="1"/>
                    </a:cubicBezTo>
                    <a:cubicBezTo>
                      <a:pt x="256" y="1"/>
                      <a:pt x="249" y="0"/>
                      <a:pt x="24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1" name="Google Shape;9531;p35"/>
              <p:cNvSpPr/>
              <p:nvPr/>
            </p:nvSpPr>
            <p:spPr>
              <a:xfrm>
                <a:off x="2514000" y="1936950"/>
                <a:ext cx="14900" cy="12575"/>
              </a:xfrm>
              <a:custGeom>
                <a:rect b="b" l="l" r="r" t="t"/>
                <a:pathLst>
                  <a:path extrusionOk="0" h="503" w="596">
                    <a:moveTo>
                      <a:pt x="253" y="1"/>
                    </a:moveTo>
                    <a:cubicBezTo>
                      <a:pt x="108" y="1"/>
                      <a:pt x="0" y="115"/>
                      <a:pt x="0" y="252"/>
                    </a:cubicBezTo>
                    <a:cubicBezTo>
                      <a:pt x="0" y="404"/>
                      <a:pt x="120" y="503"/>
                      <a:pt x="249" y="503"/>
                    </a:cubicBezTo>
                    <a:cubicBezTo>
                      <a:pt x="311" y="503"/>
                      <a:pt x="375" y="480"/>
                      <a:pt x="429" y="430"/>
                    </a:cubicBezTo>
                    <a:cubicBezTo>
                      <a:pt x="596" y="275"/>
                      <a:pt x="488" y="2"/>
                      <a:pt x="274" y="2"/>
                    </a:cubicBezTo>
                    <a:cubicBezTo>
                      <a:pt x="267" y="1"/>
                      <a:pt x="260" y="1"/>
                      <a:pt x="25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2" name="Google Shape;9532;p35"/>
              <p:cNvSpPr/>
              <p:nvPr/>
            </p:nvSpPr>
            <p:spPr>
              <a:xfrm>
                <a:off x="3094125" y="1260400"/>
                <a:ext cx="14900" cy="12850"/>
              </a:xfrm>
              <a:custGeom>
                <a:rect b="b" l="l" r="r" t="t"/>
                <a:pathLst>
                  <a:path extrusionOk="0" h="514" w="596">
                    <a:moveTo>
                      <a:pt x="274" y="1"/>
                    </a:moveTo>
                    <a:cubicBezTo>
                      <a:pt x="131" y="1"/>
                      <a:pt x="12" y="120"/>
                      <a:pt x="0" y="263"/>
                    </a:cubicBezTo>
                    <a:cubicBezTo>
                      <a:pt x="0" y="415"/>
                      <a:pt x="126" y="514"/>
                      <a:pt x="254" y="514"/>
                    </a:cubicBezTo>
                    <a:cubicBezTo>
                      <a:pt x="316" y="514"/>
                      <a:pt x="379" y="491"/>
                      <a:pt x="429" y="441"/>
                    </a:cubicBezTo>
                    <a:cubicBezTo>
                      <a:pt x="596" y="286"/>
                      <a:pt x="489" y="13"/>
                      <a:pt x="27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3" name="Google Shape;9533;p35"/>
              <p:cNvSpPr/>
              <p:nvPr/>
            </p:nvSpPr>
            <p:spPr>
              <a:xfrm>
                <a:off x="2049650" y="2034300"/>
                <a:ext cx="14900" cy="12800"/>
              </a:xfrm>
              <a:custGeom>
                <a:rect b="b" l="l" r="r" t="t"/>
                <a:pathLst>
                  <a:path extrusionOk="0" h="512" w="596">
                    <a:moveTo>
                      <a:pt x="274" y="1"/>
                    </a:moveTo>
                    <a:cubicBezTo>
                      <a:pt x="131" y="1"/>
                      <a:pt x="12" y="108"/>
                      <a:pt x="0" y="251"/>
                    </a:cubicBezTo>
                    <a:cubicBezTo>
                      <a:pt x="0" y="406"/>
                      <a:pt x="130" y="511"/>
                      <a:pt x="265" y="511"/>
                    </a:cubicBezTo>
                    <a:cubicBezTo>
                      <a:pt x="326" y="511"/>
                      <a:pt x="389" y="490"/>
                      <a:pt x="441" y="441"/>
                    </a:cubicBezTo>
                    <a:cubicBezTo>
                      <a:pt x="596" y="287"/>
                      <a:pt x="501" y="13"/>
                      <a:pt x="27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4" name="Google Shape;9534;p35"/>
              <p:cNvSpPr/>
              <p:nvPr/>
            </p:nvSpPr>
            <p:spPr>
              <a:xfrm>
                <a:off x="2491075" y="3399650"/>
                <a:ext cx="14900" cy="12800"/>
              </a:xfrm>
              <a:custGeom>
                <a:rect b="b" l="l" r="r" t="t"/>
                <a:pathLst>
                  <a:path extrusionOk="0" h="512" w="596">
                    <a:moveTo>
                      <a:pt x="274" y="1"/>
                    </a:moveTo>
                    <a:cubicBezTo>
                      <a:pt x="131" y="1"/>
                      <a:pt x="12" y="108"/>
                      <a:pt x="0" y="251"/>
                    </a:cubicBezTo>
                    <a:cubicBezTo>
                      <a:pt x="0" y="406"/>
                      <a:pt x="130" y="511"/>
                      <a:pt x="265" y="511"/>
                    </a:cubicBezTo>
                    <a:cubicBezTo>
                      <a:pt x="326" y="511"/>
                      <a:pt x="389" y="490"/>
                      <a:pt x="441" y="441"/>
                    </a:cubicBezTo>
                    <a:cubicBezTo>
                      <a:pt x="596" y="286"/>
                      <a:pt x="500" y="13"/>
                      <a:pt x="27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5" name="Google Shape;9535;p35"/>
              <p:cNvSpPr/>
              <p:nvPr/>
            </p:nvSpPr>
            <p:spPr>
              <a:xfrm>
                <a:off x="2840525" y="3715475"/>
                <a:ext cx="14900" cy="12800"/>
              </a:xfrm>
              <a:custGeom>
                <a:rect b="b" l="l" r="r" t="t"/>
                <a:pathLst>
                  <a:path extrusionOk="0" h="512" w="596">
                    <a:moveTo>
                      <a:pt x="262" y="0"/>
                    </a:moveTo>
                    <a:cubicBezTo>
                      <a:pt x="119" y="0"/>
                      <a:pt x="0" y="107"/>
                      <a:pt x="0" y="262"/>
                    </a:cubicBezTo>
                    <a:cubicBezTo>
                      <a:pt x="0" y="409"/>
                      <a:pt x="129" y="511"/>
                      <a:pt x="260" y="511"/>
                    </a:cubicBezTo>
                    <a:cubicBezTo>
                      <a:pt x="320" y="511"/>
                      <a:pt x="380" y="489"/>
                      <a:pt x="429" y="441"/>
                    </a:cubicBezTo>
                    <a:cubicBezTo>
                      <a:pt x="596" y="286"/>
                      <a:pt x="489" y="12"/>
                      <a:pt x="2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6" name="Google Shape;9536;p35"/>
              <p:cNvSpPr/>
              <p:nvPr/>
            </p:nvSpPr>
            <p:spPr>
              <a:xfrm>
                <a:off x="2212775" y="4039900"/>
                <a:ext cx="14900" cy="12800"/>
              </a:xfrm>
              <a:custGeom>
                <a:rect b="b" l="l" r="r" t="t"/>
                <a:pathLst>
                  <a:path extrusionOk="0" h="512" w="596">
                    <a:moveTo>
                      <a:pt x="262" y="1"/>
                    </a:moveTo>
                    <a:cubicBezTo>
                      <a:pt x="119" y="1"/>
                      <a:pt x="0" y="108"/>
                      <a:pt x="0" y="263"/>
                    </a:cubicBezTo>
                    <a:cubicBezTo>
                      <a:pt x="0" y="410"/>
                      <a:pt x="129" y="512"/>
                      <a:pt x="259" y="512"/>
                    </a:cubicBezTo>
                    <a:cubicBezTo>
                      <a:pt x="319" y="512"/>
                      <a:pt x="380" y="490"/>
                      <a:pt x="429" y="442"/>
                    </a:cubicBezTo>
                    <a:cubicBezTo>
                      <a:pt x="595" y="287"/>
                      <a:pt x="488" y="13"/>
                      <a:pt x="26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7" name="Google Shape;9537;p35"/>
              <p:cNvSpPr/>
              <p:nvPr/>
            </p:nvSpPr>
            <p:spPr>
              <a:xfrm>
                <a:off x="3233425" y="3608875"/>
                <a:ext cx="14900" cy="12600"/>
              </a:xfrm>
              <a:custGeom>
                <a:rect b="b" l="l" r="r" t="t"/>
                <a:pathLst>
                  <a:path extrusionOk="0" h="504" w="596">
                    <a:moveTo>
                      <a:pt x="255" y="1"/>
                    </a:moveTo>
                    <a:cubicBezTo>
                      <a:pt x="121" y="1"/>
                      <a:pt x="12" y="116"/>
                      <a:pt x="1" y="252"/>
                    </a:cubicBezTo>
                    <a:cubicBezTo>
                      <a:pt x="1" y="405"/>
                      <a:pt x="126" y="503"/>
                      <a:pt x="255" y="503"/>
                    </a:cubicBezTo>
                    <a:cubicBezTo>
                      <a:pt x="316" y="503"/>
                      <a:pt x="379" y="481"/>
                      <a:pt x="429" y="430"/>
                    </a:cubicBezTo>
                    <a:cubicBezTo>
                      <a:pt x="596" y="276"/>
                      <a:pt x="489" y="14"/>
                      <a:pt x="274" y="2"/>
                    </a:cubicBezTo>
                    <a:cubicBezTo>
                      <a:pt x="268" y="1"/>
                      <a:pt x="261" y="1"/>
                      <a:pt x="25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8" name="Google Shape;9538;p35"/>
              <p:cNvSpPr/>
              <p:nvPr/>
            </p:nvSpPr>
            <p:spPr>
              <a:xfrm>
                <a:off x="3660575" y="3771725"/>
                <a:ext cx="14900" cy="12775"/>
              </a:xfrm>
              <a:custGeom>
                <a:rect b="b" l="l" r="r" t="t"/>
                <a:pathLst>
                  <a:path extrusionOk="0" h="511" w="596">
                    <a:moveTo>
                      <a:pt x="262" y="0"/>
                    </a:moveTo>
                    <a:cubicBezTo>
                      <a:pt x="119" y="0"/>
                      <a:pt x="0" y="108"/>
                      <a:pt x="0" y="251"/>
                    </a:cubicBezTo>
                    <a:cubicBezTo>
                      <a:pt x="0" y="406"/>
                      <a:pt x="124" y="511"/>
                      <a:pt x="256" y="511"/>
                    </a:cubicBezTo>
                    <a:cubicBezTo>
                      <a:pt x="315" y="511"/>
                      <a:pt x="377" y="489"/>
                      <a:pt x="429" y="441"/>
                    </a:cubicBezTo>
                    <a:cubicBezTo>
                      <a:pt x="595" y="286"/>
                      <a:pt x="488" y="12"/>
                      <a:pt x="2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9" name="Google Shape;9539;p35"/>
              <p:cNvSpPr/>
              <p:nvPr/>
            </p:nvSpPr>
            <p:spPr>
              <a:xfrm>
                <a:off x="2879225" y="3022800"/>
                <a:ext cx="14900" cy="12800"/>
              </a:xfrm>
              <a:custGeom>
                <a:rect b="b" l="l" r="r" t="t"/>
                <a:pathLst>
                  <a:path extrusionOk="0" h="512" w="596">
                    <a:moveTo>
                      <a:pt x="253" y="1"/>
                    </a:moveTo>
                    <a:cubicBezTo>
                      <a:pt x="108" y="1"/>
                      <a:pt x="0" y="115"/>
                      <a:pt x="0" y="251"/>
                    </a:cubicBezTo>
                    <a:cubicBezTo>
                      <a:pt x="0" y="407"/>
                      <a:pt x="130" y="512"/>
                      <a:pt x="261" y="512"/>
                    </a:cubicBezTo>
                    <a:cubicBezTo>
                      <a:pt x="321" y="512"/>
                      <a:pt x="380" y="490"/>
                      <a:pt x="429" y="442"/>
                    </a:cubicBezTo>
                    <a:cubicBezTo>
                      <a:pt x="595" y="287"/>
                      <a:pt x="500" y="1"/>
                      <a:pt x="274" y="1"/>
                    </a:cubicBezTo>
                    <a:cubicBezTo>
                      <a:pt x="267" y="1"/>
                      <a:pt x="260" y="1"/>
                      <a:pt x="25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0" name="Google Shape;9540;p35"/>
              <p:cNvSpPr/>
              <p:nvPr/>
            </p:nvSpPr>
            <p:spPr>
              <a:xfrm>
                <a:off x="2879225" y="3450525"/>
                <a:ext cx="14900" cy="12825"/>
              </a:xfrm>
              <a:custGeom>
                <a:rect b="b" l="l" r="r" t="t"/>
                <a:pathLst>
                  <a:path extrusionOk="0" h="513" w="596">
                    <a:moveTo>
                      <a:pt x="253" y="1"/>
                    </a:moveTo>
                    <a:cubicBezTo>
                      <a:pt x="108" y="1"/>
                      <a:pt x="0" y="115"/>
                      <a:pt x="0" y="252"/>
                    </a:cubicBezTo>
                    <a:cubicBezTo>
                      <a:pt x="0" y="407"/>
                      <a:pt x="130" y="512"/>
                      <a:pt x="261" y="512"/>
                    </a:cubicBezTo>
                    <a:cubicBezTo>
                      <a:pt x="321" y="512"/>
                      <a:pt x="380" y="491"/>
                      <a:pt x="429" y="442"/>
                    </a:cubicBezTo>
                    <a:cubicBezTo>
                      <a:pt x="595" y="287"/>
                      <a:pt x="488" y="14"/>
                      <a:pt x="274" y="2"/>
                    </a:cubicBezTo>
                    <a:cubicBezTo>
                      <a:pt x="267" y="1"/>
                      <a:pt x="260" y="1"/>
                      <a:pt x="25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1" name="Google Shape;9541;p35"/>
              <p:cNvSpPr/>
              <p:nvPr/>
            </p:nvSpPr>
            <p:spPr>
              <a:xfrm>
                <a:off x="3305175" y="3364825"/>
                <a:ext cx="14900" cy="12850"/>
              </a:xfrm>
              <a:custGeom>
                <a:rect b="b" l="l" r="r" t="t"/>
                <a:pathLst>
                  <a:path extrusionOk="0" h="514" w="596">
                    <a:moveTo>
                      <a:pt x="274" y="1"/>
                    </a:moveTo>
                    <a:cubicBezTo>
                      <a:pt x="119" y="1"/>
                      <a:pt x="0" y="120"/>
                      <a:pt x="0" y="263"/>
                    </a:cubicBezTo>
                    <a:cubicBezTo>
                      <a:pt x="0" y="416"/>
                      <a:pt x="125" y="514"/>
                      <a:pt x="258" y="514"/>
                    </a:cubicBezTo>
                    <a:cubicBezTo>
                      <a:pt x="321" y="514"/>
                      <a:pt x="387" y="491"/>
                      <a:pt x="441" y="441"/>
                    </a:cubicBezTo>
                    <a:cubicBezTo>
                      <a:pt x="595" y="286"/>
                      <a:pt x="488" y="13"/>
                      <a:pt x="27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2" name="Google Shape;9542;p35"/>
              <p:cNvSpPr/>
              <p:nvPr/>
            </p:nvSpPr>
            <p:spPr>
              <a:xfrm>
                <a:off x="4574375" y="2764450"/>
                <a:ext cx="14900" cy="12800"/>
              </a:xfrm>
              <a:custGeom>
                <a:rect b="b" l="l" r="r" t="t"/>
                <a:pathLst>
                  <a:path extrusionOk="0" h="512" w="596">
                    <a:moveTo>
                      <a:pt x="262" y="1"/>
                    </a:moveTo>
                    <a:cubicBezTo>
                      <a:pt x="119" y="1"/>
                      <a:pt x="0" y="120"/>
                      <a:pt x="0" y="263"/>
                    </a:cubicBezTo>
                    <a:cubicBezTo>
                      <a:pt x="0" y="410"/>
                      <a:pt x="129" y="512"/>
                      <a:pt x="259" y="512"/>
                    </a:cubicBezTo>
                    <a:cubicBezTo>
                      <a:pt x="320" y="512"/>
                      <a:pt x="380" y="490"/>
                      <a:pt x="429" y="441"/>
                    </a:cubicBezTo>
                    <a:cubicBezTo>
                      <a:pt x="596" y="287"/>
                      <a:pt x="488" y="13"/>
                      <a:pt x="26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3" name="Google Shape;9543;p35"/>
              <p:cNvSpPr/>
              <p:nvPr/>
            </p:nvSpPr>
            <p:spPr>
              <a:xfrm>
                <a:off x="3424225" y="2839175"/>
                <a:ext cx="13425" cy="12825"/>
              </a:xfrm>
              <a:custGeom>
                <a:rect b="b" l="l" r="r" t="t"/>
                <a:pathLst>
                  <a:path extrusionOk="0" h="513" w="537">
                    <a:moveTo>
                      <a:pt x="262" y="0"/>
                    </a:moveTo>
                    <a:cubicBezTo>
                      <a:pt x="120" y="0"/>
                      <a:pt x="1" y="107"/>
                      <a:pt x="1" y="250"/>
                    </a:cubicBezTo>
                    <a:cubicBezTo>
                      <a:pt x="1" y="393"/>
                      <a:pt x="120" y="512"/>
                      <a:pt x="262" y="512"/>
                    </a:cubicBezTo>
                    <a:cubicBezTo>
                      <a:pt x="417" y="512"/>
                      <a:pt x="536" y="393"/>
                      <a:pt x="536" y="250"/>
                    </a:cubicBezTo>
                    <a:cubicBezTo>
                      <a:pt x="536" y="107"/>
                      <a:pt x="417" y="0"/>
                      <a:pt x="2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4" name="Google Shape;9544;p35"/>
              <p:cNvSpPr/>
              <p:nvPr/>
            </p:nvSpPr>
            <p:spPr>
              <a:xfrm>
                <a:off x="3175975" y="2653725"/>
                <a:ext cx="13425" cy="12525"/>
              </a:xfrm>
              <a:custGeom>
                <a:rect b="b" l="l" r="r" t="t"/>
                <a:pathLst>
                  <a:path extrusionOk="0" h="501" w="537">
                    <a:moveTo>
                      <a:pt x="263" y="1"/>
                    </a:moveTo>
                    <a:cubicBezTo>
                      <a:pt x="120" y="1"/>
                      <a:pt x="1" y="108"/>
                      <a:pt x="1" y="251"/>
                    </a:cubicBezTo>
                    <a:cubicBezTo>
                      <a:pt x="1" y="394"/>
                      <a:pt x="120" y="501"/>
                      <a:pt x="263" y="501"/>
                    </a:cubicBezTo>
                    <a:cubicBezTo>
                      <a:pt x="417" y="501"/>
                      <a:pt x="536" y="394"/>
                      <a:pt x="536" y="251"/>
                    </a:cubicBezTo>
                    <a:cubicBezTo>
                      <a:pt x="536" y="108"/>
                      <a:pt x="417" y="1"/>
                      <a:pt x="26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5" name="Google Shape;9545;p35"/>
              <p:cNvSpPr/>
              <p:nvPr/>
            </p:nvSpPr>
            <p:spPr>
              <a:xfrm>
                <a:off x="4679450" y="2461750"/>
                <a:ext cx="13400" cy="12825"/>
              </a:xfrm>
              <a:custGeom>
                <a:rect b="b" l="l" r="r" t="t"/>
                <a:pathLst>
                  <a:path extrusionOk="0" h="513" w="536">
                    <a:moveTo>
                      <a:pt x="262" y="0"/>
                    </a:moveTo>
                    <a:cubicBezTo>
                      <a:pt x="119" y="0"/>
                      <a:pt x="0" y="119"/>
                      <a:pt x="0" y="250"/>
                    </a:cubicBezTo>
                    <a:cubicBezTo>
                      <a:pt x="0" y="393"/>
                      <a:pt x="119" y="512"/>
                      <a:pt x="262" y="512"/>
                    </a:cubicBezTo>
                    <a:cubicBezTo>
                      <a:pt x="417" y="512"/>
                      <a:pt x="536" y="393"/>
                      <a:pt x="536" y="250"/>
                    </a:cubicBezTo>
                    <a:cubicBezTo>
                      <a:pt x="536" y="119"/>
                      <a:pt x="417" y="0"/>
                      <a:pt x="2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6" name="Google Shape;9546;p35"/>
              <p:cNvSpPr/>
              <p:nvPr/>
            </p:nvSpPr>
            <p:spPr>
              <a:xfrm>
                <a:off x="4420475" y="2324825"/>
                <a:ext cx="13425" cy="12525"/>
              </a:xfrm>
              <a:custGeom>
                <a:rect b="b" l="l" r="r" t="t"/>
                <a:pathLst>
                  <a:path extrusionOk="0" h="501" w="537">
                    <a:moveTo>
                      <a:pt x="263" y="0"/>
                    </a:moveTo>
                    <a:cubicBezTo>
                      <a:pt x="120" y="0"/>
                      <a:pt x="1" y="107"/>
                      <a:pt x="1" y="250"/>
                    </a:cubicBezTo>
                    <a:cubicBezTo>
                      <a:pt x="1" y="393"/>
                      <a:pt x="120" y="500"/>
                      <a:pt x="263" y="500"/>
                    </a:cubicBezTo>
                    <a:cubicBezTo>
                      <a:pt x="417" y="500"/>
                      <a:pt x="537" y="393"/>
                      <a:pt x="537" y="250"/>
                    </a:cubicBezTo>
                    <a:cubicBezTo>
                      <a:pt x="537" y="107"/>
                      <a:pt x="417" y="0"/>
                      <a:pt x="26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7" name="Google Shape;9547;p35"/>
              <p:cNvSpPr/>
              <p:nvPr/>
            </p:nvSpPr>
            <p:spPr>
              <a:xfrm>
                <a:off x="4200800" y="2052175"/>
                <a:ext cx="13425" cy="12825"/>
              </a:xfrm>
              <a:custGeom>
                <a:rect b="b" l="l" r="r" t="t"/>
                <a:pathLst>
                  <a:path extrusionOk="0" h="513" w="537">
                    <a:moveTo>
                      <a:pt x="263" y="0"/>
                    </a:moveTo>
                    <a:cubicBezTo>
                      <a:pt x="120" y="0"/>
                      <a:pt x="1" y="119"/>
                      <a:pt x="1" y="262"/>
                    </a:cubicBezTo>
                    <a:cubicBezTo>
                      <a:pt x="1" y="393"/>
                      <a:pt x="120" y="512"/>
                      <a:pt x="263" y="512"/>
                    </a:cubicBezTo>
                    <a:cubicBezTo>
                      <a:pt x="406" y="512"/>
                      <a:pt x="537" y="393"/>
                      <a:pt x="537" y="262"/>
                    </a:cubicBezTo>
                    <a:cubicBezTo>
                      <a:pt x="537" y="119"/>
                      <a:pt x="406" y="0"/>
                      <a:pt x="26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8" name="Google Shape;9548;p35"/>
              <p:cNvSpPr/>
              <p:nvPr/>
            </p:nvSpPr>
            <p:spPr>
              <a:xfrm>
                <a:off x="2892600" y="2091725"/>
                <a:ext cx="14925" cy="12825"/>
              </a:xfrm>
              <a:custGeom>
                <a:rect b="b" l="l" r="r" t="t"/>
                <a:pathLst>
                  <a:path extrusionOk="0" h="513" w="597">
                    <a:moveTo>
                      <a:pt x="243" y="1"/>
                    </a:moveTo>
                    <a:cubicBezTo>
                      <a:pt x="109" y="1"/>
                      <a:pt x="1" y="116"/>
                      <a:pt x="1" y="252"/>
                    </a:cubicBezTo>
                    <a:cubicBezTo>
                      <a:pt x="1" y="407"/>
                      <a:pt x="125" y="512"/>
                      <a:pt x="256" y="512"/>
                    </a:cubicBezTo>
                    <a:cubicBezTo>
                      <a:pt x="316" y="512"/>
                      <a:pt x="378" y="491"/>
                      <a:pt x="430" y="442"/>
                    </a:cubicBezTo>
                    <a:cubicBezTo>
                      <a:pt x="596" y="287"/>
                      <a:pt x="489" y="14"/>
                      <a:pt x="263" y="2"/>
                    </a:cubicBezTo>
                    <a:cubicBezTo>
                      <a:pt x="256" y="1"/>
                      <a:pt x="250" y="1"/>
                      <a:pt x="2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9" name="Google Shape;9549;p35"/>
              <p:cNvSpPr/>
              <p:nvPr/>
            </p:nvSpPr>
            <p:spPr>
              <a:xfrm>
                <a:off x="3100975" y="1773550"/>
                <a:ext cx="14600" cy="12800"/>
              </a:xfrm>
              <a:custGeom>
                <a:rect b="b" l="l" r="r" t="t"/>
                <a:pathLst>
                  <a:path extrusionOk="0" h="512" w="584">
                    <a:moveTo>
                      <a:pt x="262" y="1"/>
                    </a:moveTo>
                    <a:cubicBezTo>
                      <a:pt x="119" y="1"/>
                      <a:pt x="0" y="108"/>
                      <a:pt x="0" y="251"/>
                    </a:cubicBezTo>
                    <a:cubicBezTo>
                      <a:pt x="0" y="407"/>
                      <a:pt x="124" y="511"/>
                      <a:pt x="256" y="511"/>
                    </a:cubicBezTo>
                    <a:cubicBezTo>
                      <a:pt x="316" y="511"/>
                      <a:pt x="377" y="490"/>
                      <a:pt x="429" y="442"/>
                    </a:cubicBezTo>
                    <a:cubicBezTo>
                      <a:pt x="584" y="287"/>
                      <a:pt x="488" y="13"/>
                      <a:pt x="26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0" name="Google Shape;9550;p35"/>
              <p:cNvSpPr/>
              <p:nvPr/>
            </p:nvSpPr>
            <p:spPr>
              <a:xfrm>
                <a:off x="2931900" y="1586050"/>
                <a:ext cx="14600" cy="12775"/>
              </a:xfrm>
              <a:custGeom>
                <a:rect b="b" l="l" r="r" t="t"/>
                <a:pathLst>
                  <a:path extrusionOk="0" h="511" w="584">
                    <a:moveTo>
                      <a:pt x="263" y="0"/>
                    </a:moveTo>
                    <a:cubicBezTo>
                      <a:pt x="120" y="0"/>
                      <a:pt x="1" y="107"/>
                      <a:pt x="1" y="250"/>
                    </a:cubicBezTo>
                    <a:cubicBezTo>
                      <a:pt x="1" y="406"/>
                      <a:pt x="124" y="511"/>
                      <a:pt x="256" y="511"/>
                    </a:cubicBezTo>
                    <a:cubicBezTo>
                      <a:pt x="316" y="511"/>
                      <a:pt x="377" y="489"/>
                      <a:pt x="429" y="441"/>
                    </a:cubicBezTo>
                    <a:cubicBezTo>
                      <a:pt x="584" y="286"/>
                      <a:pt x="489" y="12"/>
                      <a:pt x="26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1" name="Google Shape;9551;p35"/>
              <p:cNvSpPr/>
              <p:nvPr/>
            </p:nvSpPr>
            <p:spPr>
              <a:xfrm>
                <a:off x="3553400" y="1378850"/>
                <a:ext cx="14925" cy="12800"/>
              </a:xfrm>
              <a:custGeom>
                <a:rect b="b" l="l" r="r" t="t"/>
                <a:pathLst>
                  <a:path extrusionOk="0" h="512" w="597">
                    <a:moveTo>
                      <a:pt x="243" y="1"/>
                    </a:moveTo>
                    <a:cubicBezTo>
                      <a:pt x="109" y="1"/>
                      <a:pt x="1" y="115"/>
                      <a:pt x="1" y="251"/>
                    </a:cubicBezTo>
                    <a:cubicBezTo>
                      <a:pt x="1" y="407"/>
                      <a:pt x="130" y="512"/>
                      <a:pt x="262" y="512"/>
                    </a:cubicBezTo>
                    <a:cubicBezTo>
                      <a:pt x="321" y="512"/>
                      <a:pt x="381" y="490"/>
                      <a:pt x="429" y="442"/>
                    </a:cubicBezTo>
                    <a:cubicBezTo>
                      <a:pt x="596" y="275"/>
                      <a:pt x="489" y="1"/>
                      <a:pt x="263" y="1"/>
                    </a:cubicBezTo>
                    <a:cubicBezTo>
                      <a:pt x="256" y="1"/>
                      <a:pt x="250" y="1"/>
                      <a:pt x="2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2" name="Google Shape;9552;p35"/>
              <p:cNvSpPr/>
              <p:nvPr/>
            </p:nvSpPr>
            <p:spPr>
              <a:xfrm>
                <a:off x="3559950" y="2535850"/>
                <a:ext cx="14925" cy="12800"/>
              </a:xfrm>
              <a:custGeom>
                <a:rect b="b" l="l" r="r" t="t"/>
                <a:pathLst>
                  <a:path extrusionOk="0" h="512" w="597">
                    <a:moveTo>
                      <a:pt x="275" y="1"/>
                    </a:moveTo>
                    <a:cubicBezTo>
                      <a:pt x="132" y="1"/>
                      <a:pt x="13" y="108"/>
                      <a:pt x="1" y="251"/>
                    </a:cubicBezTo>
                    <a:cubicBezTo>
                      <a:pt x="1" y="406"/>
                      <a:pt x="130" y="511"/>
                      <a:pt x="265" y="511"/>
                    </a:cubicBezTo>
                    <a:cubicBezTo>
                      <a:pt x="327" y="511"/>
                      <a:pt x="389" y="490"/>
                      <a:pt x="441" y="441"/>
                    </a:cubicBezTo>
                    <a:cubicBezTo>
                      <a:pt x="596" y="287"/>
                      <a:pt x="501" y="13"/>
                      <a:pt x="27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3" name="Google Shape;9553;p35"/>
              <p:cNvSpPr/>
              <p:nvPr/>
            </p:nvSpPr>
            <p:spPr>
              <a:xfrm>
                <a:off x="3821900" y="2024775"/>
                <a:ext cx="14900" cy="12575"/>
              </a:xfrm>
              <a:custGeom>
                <a:rect b="b" l="l" r="r" t="t"/>
                <a:pathLst>
                  <a:path extrusionOk="0" h="503" w="596">
                    <a:moveTo>
                      <a:pt x="253" y="0"/>
                    </a:moveTo>
                    <a:cubicBezTo>
                      <a:pt x="109" y="0"/>
                      <a:pt x="0" y="115"/>
                      <a:pt x="0" y="251"/>
                    </a:cubicBezTo>
                    <a:cubicBezTo>
                      <a:pt x="0" y="404"/>
                      <a:pt x="125" y="502"/>
                      <a:pt x="254" y="502"/>
                    </a:cubicBezTo>
                    <a:cubicBezTo>
                      <a:pt x="316" y="502"/>
                      <a:pt x="379" y="480"/>
                      <a:pt x="429" y="429"/>
                    </a:cubicBezTo>
                    <a:cubicBezTo>
                      <a:pt x="596" y="275"/>
                      <a:pt x="488" y="1"/>
                      <a:pt x="274" y="1"/>
                    </a:cubicBezTo>
                    <a:cubicBezTo>
                      <a:pt x="267" y="0"/>
                      <a:pt x="260" y="0"/>
                      <a:pt x="25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4" name="Google Shape;9554;p35"/>
              <p:cNvSpPr/>
              <p:nvPr/>
            </p:nvSpPr>
            <p:spPr>
              <a:xfrm>
                <a:off x="3681400" y="3347875"/>
                <a:ext cx="14900" cy="12850"/>
              </a:xfrm>
              <a:custGeom>
                <a:rect b="b" l="l" r="r" t="t"/>
                <a:pathLst>
                  <a:path extrusionOk="0" h="514" w="596">
                    <a:moveTo>
                      <a:pt x="262" y="0"/>
                    </a:moveTo>
                    <a:cubicBezTo>
                      <a:pt x="120" y="0"/>
                      <a:pt x="1" y="119"/>
                      <a:pt x="1" y="262"/>
                    </a:cubicBezTo>
                    <a:cubicBezTo>
                      <a:pt x="1" y="415"/>
                      <a:pt x="126" y="513"/>
                      <a:pt x="254" y="513"/>
                    </a:cubicBezTo>
                    <a:cubicBezTo>
                      <a:pt x="316" y="513"/>
                      <a:pt x="379" y="491"/>
                      <a:pt x="429" y="441"/>
                    </a:cubicBezTo>
                    <a:cubicBezTo>
                      <a:pt x="596" y="286"/>
                      <a:pt x="489" y="12"/>
                      <a:pt x="2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5" name="Google Shape;9555;p35"/>
              <p:cNvSpPr/>
              <p:nvPr/>
            </p:nvSpPr>
            <p:spPr>
              <a:xfrm>
                <a:off x="3958825" y="3324350"/>
                <a:ext cx="14900" cy="12800"/>
              </a:xfrm>
              <a:custGeom>
                <a:rect b="b" l="l" r="r" t="t"/>
                <a:pathLst>
                  <a:path extrusionOk="0" h="512" w="596">
                    <a:moveTo>
                      <a:pt x="262" y="0"/>
                    </a:moveTo>
                    <a:cubicBezTo>
                      <a:pt x="119" y="0"/>
                      <a:pt x="0" y="119"/>
                      <a:pt x="0" y="262"/>
                    </a:cubicBezTo>
                    <a:cubicBezTo>
                      <a:pt x="0" y="409"/>
                      <a:pt x="129" y="511"/>
                      <a:pt x="259" y="511"/>
                    </a:cubicBezTo>
                    <a:cubicBezTo>
                      <a:pt x="319" y="511"/>
                      <a:pt x="380" y="490"/>
                      <a:pt x="429" y="441"/>
                    </a:cubicBezTo>
                    <a:cubicBezTo>
                      <a:pt x="595" y="286"/>
                      <a:pt x="488" y="12"/>
                      <a:pt x="2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6" name="Google Shape;9556;p35"/>
              <p:cNvSpPr/>
              <p:nvPr/>
            </p:nvSpPr>
            <p:spPr>
              <a:xfrm>
                <a:off x="4214200" y="3088300"/>
                <a:ext cx="14625" cy="12800"/>
              </a:xfrm>
              <a:custGeom>
                <a:rect b="b" l="l" r="r" t="t"/>
                <a:pathLst>
                  <a:path extrusionOk="0" h="512" w="585">
                    <a:moveTo>
                      <a:pt x="263" y="1"/>
                    </a:moveTo>
                    <a:cubicBezTo>
                      <a:pt x="120" y="1"/>
                      <a:pt x="1" y="108"/>
                      <a:pt x="1" y="251"/>
                    </a:cubicBezTo>
                    <a:cubicBezTo>
                      <a:pt x="1" y="406"/>
                      <a:pt x="125" y="511"/>
                      <a:pt x="256" y="511"/>
                    </a:cubicBezTo>
                    <a:cubicBezTo>
                      <a:pt x="316" y="511"/>
                      <a:pt x="377" y="490"/>
                      <a:pt x="429" y="441"/>
                    </a:cubicBezTo>
                    <a:cubicBezTo>
                      <a:pt x="584" y="287"/>
                      <a:pt x="489" y="13"/>
                      <a:pt x="26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7" name="Google Shape;9557;p35"/>
              <p:cNvSpPr/>
              <p:nvPr/>
            </p:nvSpPr>
            <p:spPr>
              <a:xfrm>
                <a:off x="2329450" y="1421425"/>
                <a:ext cx="14600" cy="12800"/>
              </a:xfrm>
              <a:custGeom>
                <a:rect b="b" l="l" r="r" t="t"/>
                <a:pathLst>
                  <a:path extrusionOk="0" h="512" w="584">
                    <a:moveTo>
                      <a:pt x="262" y="1"/>
                    </a:moveTo>
                    <a:cubicBezTo>
                      <a:pt x="119" y="1"/>
                      <a:pt x="0" y="108"/>
                      <a:pt x="0" y="263"/>
                    </a:cubicBezTo>
                    <a:cubicBezTo>
                      <a:pt x="0" y="410"/>
                      <a:pt x="123" y="512"/>
                      <a:pt x="254" y="512"/>
                    </a:cubicBezTo>
                    <a:cubicBezTo>
                      <a:pt x="314" y="512"/>
                      <a:pt x="376" y="490"/>
                      <a:pt x="429" y="441"/>
                    </a:cubicBezTo>
                    <a:cubicBezTo>
                      <a:pt x="584" y="287"/>
                      <a:pt x="488" y="13"/>
                      <a:pt x="26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8" name="Google Shape;9558;p35"/>
              <p:cNvSpPr/>
              <p:nvPr/>
            </p:nvSpPr>
            <p:spPr>
              <a:xfrm>
                <a:off x="1648400" y="3363925"/>
                <a:ext cx="32175" cy="32475"/>
              </a:xfrm>
              <a:custGeom>
                <a:rect b="b" l="l" r="r" t="t"/>
                <a:pathLst>
                  <a:path extrusionOk="0" h="1299" w="1287">
                    <a:moveTo>
                      <a:pt x="489" y="1"/>
                    </a:moveTo>
                    <a:lnTo>
                      <a:pt x="489" y="501"/>
                    </a:lnTo>
                    <a:lnTo>
                      <a:pt x="1" y="656"/>
                    </a:lnTo>
                    <a:lnTo>
                      <a:pt x="489" y="811"/>
                    </a:lnTo>
                    <a:lnTo>
                      <a:pt x="489" y="1299"/>
                    </a:lnTo>
                    <a:lnTo>
                      <a:pt x="799" y="906"/>
                    </a:lnTo>
                    <a:lnTo>
                      <a:pt x="1287" y="1061"/>
                    </a:lnTo>
                    <a:lnTo>
                      <a:pt x="989" y="656"/>
                    </a:lnTo>
                    <a:lnTo>
                      <a:pt x="1287" y="251"/>
                    </a:lnTo>
                    <a:lnTo>
                      <a:pt x="799" y="406"/>
                    </a:lnTo>
                    <a:lnTo>
                      <a:pt x="48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9" name="Google Shape;9559;p35"/>
              <p:cNvSpPr/>
              <p:nvPr/>
            </p:nvSpPr>
            <p:spPr>
              <a:xfrm>
                <a:off x="1724025" y="3057950"/>
                <a:ext cx="32450" cy="32775"/>
              </a:xfrm>
              <a:custGeom>
                <a:rect b="b" l="l" r="r" t="t"/>
                <a:pathLst>
                  <a:path extrusionOk="0" h="1311" w="1298">
                    <a:moveTo>
                      <a:pt x="500" y="0"/>
                    </a:moveTo>
                    <a:lnTo>
                      <a:pt x="500" y="500"/>
                    </a:lnTo>
                    <a:lnTo>
                      <a:pt x="0" y="655"/>
                    </a:lnTo>
                    <a:lnTo>
                      <a:pt x="500" y="810"/>
                    </a:lnTo>
                    <a:lnTo>
                      <a:pt x="500" y="1310"/>
                    </a:lnTo>
                    <a:lnTo>
                      <a:pt x="810" y="905"/>
                    </a:lnTo>
                    <a:lnTo>
                      <a:pt x="1298" y="1060"/>
                    </a:lnTo>
                    <a:lnTo>
                      <a:pt x="988" y="655"/>
                    </a:lnTo>
                    <a:lnTo>
                      <a:pt x="1298" y="250"/>
                    </a:lnTo>
                    <a:lnTo>
                      <a:pt x="810" y="405"/>
                    </a:lnTo>
                    <a:lnTo>
                      <a:pt x="5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0" name="Google Shape;9560;p35"/>
              <p:cNvSpPr/>
              <p:nvPr/>
            </p:nvSpPr>
            <p:spPr>
              <a:xfrm>
                <a:off x="1903200" y="3678850"/>
                <a:ext cx="32175" cy="32475"/>
              </a:xfrm>
              <a:custGeom>
                <a:rect b="b" l="l" r="r" t="t"/>
                <a:pathLst>
                  <a:path extrusionOk="0" h="1299" w="1287">
                    <a:moveTo>
                      <a:pt x="489" y="1"/>
                    </a:moveTo>
                    <a:lnTo>
                      <a:pt x="489" y="501"/>
                    </a:lnTo>
                    <a:lnTo>
                      <a:pt x="1" y="656"/>
                    </a:lnTo>
                    <a:lnTo>
                      <a:pt x="489" y="810"/>
                    </a:lnTo>
                    <a:lnTo>
                      <a:pt x="489" y="1299"/>
                    </a:lnTo>
                    <a:lnTo>
                      <a:pt x="798" y="906"/>
                    </a:lnTo>
                    <a:lnTo>
                      <a:pt x="1286" y="1048"/>
                    </a:lnTo>
                    <a:lnTo>
                      <a:pt x="989" y="656"/>
                    </a:lnTo>
                    <a:lnTo>
                      <a:pt x="1286" y="251"/>
                    </a:lnTo>
                    <a:lnTo>
                      <a:pt x="798" y="406"/>
                    </a:lnTo>
                    <a:lnTo>
                      <a:pt x="48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1" name="Google Shape;9561;p35"/>
              <p:cNvSpPr/>
              <p:nvPr/>
            </p:nvSpPr>
            <p:spPr>
              <a:xfrm>
                <a:off x="1379325" y="3424650"/>
                <a:ext cx="7775" cy="6650"/>
              </a:xfrm>
              <a:custGeom>
                <a:rect b="b" l="l" r="r" t="t"/>
                <a:pathLst>
                  <a:path extrusionOk="0" h="266" w="311">
                    <a:moveTo>
                      <a:pt x="143" y="1"/>
                    </a:moveTo>
                    <a:cubicBezTo>
                      <a:pt x="72" y="1"/>
                      <a:pt x="1" y="60"/>
                      <a:pt x="1" y="132"/>
                    </a:cubicBezTo>
                    <a:cubicBezTo>
                      <a:pt x="1" y="213"/>
                      <a:pt x="66" y="266"/>
                      <a:pt x="135" y="266"/>
                    </a:cubicBezTo>
                    <a:cubicBezTo>
                      <a:pt x="167" y="266"/>
                      <a:pt x="200" y="254"/>
                      <a:pt x="227" y="227"/>
                    </a:cubicBezTo>
                    <a:cubicBezTo>
                      <a:pt x="310" y="144"/>
                      <a:pt x="251" y="13"/>
                      <a:pt x="1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2" name="Google Shape;9562;p35"/>
              <p:cNvSpPr/>
              <p:nvPr/>
            </p:nvSpPr>
            <p:spPr>
              <a:xfrm>
                <a:off x="1782650" y="3521700"/>
                <a:ext cx="7775" cy="6450"/>
              </a:xfrm>
              <a:custGeom>
                <a:rect b="b" l="l" r="r" t="t"/>
                <a:pathLst>
                  <a:path extrusionOk="0" h="258" w="311">
                    <a:moveTo>
                      <a:pt x="143" y="0"/>
                    </a:moveTo>
                    <a:cubicBezTo>
                      <a:pt x="60" y="0"/>
                      <a:pt x="1" y="48"/>
                      <a:pt x="1" y="131"/>
                    </a:cubicBezTo>
                    <a:cubicBezTo>
                      <a:pt x="1" y="206"/>
                      <a:pt x="70" y="258"/>
                      <a:pt x="141" y="258"/>
                    </a:cubicBezTo>
                    <a:cubicBezTo>
                      <a:pt x="171" y="258"/>
                      <a:pt x="202" y="248"/>
                      <a:pt x="227" y="226"/>
                    </a:cubicBezTo>
                    <a:cubicBezTo>
                      <a:pt x="310" y="143"/>
                      <a:pt x="251" y="0"/>
                      <a:pt x="14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3" name="Google Shape;9563;p35"/>
              <p:cNvSpPr/>
              <p:nvPr/>
            </p:nvSpPr>
            <p:spPr>
              <a:xfrm>
                <a:off x="1982375" y="3265125"/>
                <a:ext cx="7475" cy="6650"/>
              </a:xfrm>
              <a:custGeom>
                <a:rect b="b" l="l" r="r" t="t"/>
                <a:pathLst>
                  <a:path extrusionOk="0" h="266" w="299">
                    <a:moveTo>
                      <a:pt x="132" y="0"/>
                    </a:moveTo>
                    <a:cubicBezTo>
                      <a:pt x="60" y="0"/>
                      <a:pt x="1" y="60"/>
                      <a:pt x="1" y="131"/>
                    </a:cubicBezTo>
                    <a:cubicBezTo>
                      <a:pt x="1" y="212"/>
                      <a:pt x="61" y="265"/>
                      <a:pt x="126" y="265"/>
                    </a:cubicBezTo>
                    <a:cubicBezTo>
                      <a:pt x="156" y="265"/>
                      <a:pt x="188" y="253"/>
                      <a:pt x="215" y="226"/>
                    </a:cubicBezTo>
                    <a:cubicBezTo>
                      <a:pt x="298" y="143"/>
                      <a:pt x="251" y="0"/>
                      <a:pt x="13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4" name="Google Shape;9564;p35"/>
              <p:cNvSpPr/>
              <p:nvPr/>
            </p:nvSpPr>
            <p:spPr>
              <a:xfrm>
                <a:off x="1567150" y="3227300"/>
                <a:ext cx="7750" cy="6475"/>
              </a:xfrm>
              <a:custGeom>
                <a:rect b="b" l="l" r="r" t="t"/>
                <a:pathLst>
                  <a:path extrusionOk="0" h="259" w="310">
                    <a:moveTo>
                      <a:pt x="143" y="1"/>
                    </a:moveTo>
                    <a:cubicBezTo>
                      <a:pt x="72" y="1"/>
                      <a:pt x="0" y="61"/>
                      <a:pt x="0" y="132"/>
                    </a:cubicBezTo>
                    <a:cubicBezTo>
                      <a:pt x="0" y="207"/>
                      <a:pt x="70" y="258"/>
                      <a:pt x="140" y="258"/>
                    </a:cubicBezTo>
                    <a:cubicBezTo>
                      <a:pt x="171" y="258"/>
                      <a:pt x="201" y="249"/>
                      <a:pt x="227" y="227"/>
                    </a:cubicBezTo>
                    <a:cubicBezTo>
                      <a:pt x="310" y="144"/>
                      <a:pt x="250" y="1"/>
                      <a:pt x="1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5" name="Google Shape;9565;p35"/>
              <p:cNvSpPr/>
              <p:nvPr/>
            </p:nvSpPr>
            <p:spPr>
              <a:xfrm>
                <a:off x="1779375" y="3314800"/>
                <a:ext cx="14900" cy="12725"/>
              </a:xfrm>
              <a:custGeom>
                <a:rect b="b" l="l" r="r" t="t"/>
                <a:pathLst>
                  <a:path extrusionOk="0" h="509" w="596">
                    <a:moveTo>
                      <a:pt x="255" y="1"/>
                    </a:moveTo>
                    <a:cubicBezTo>
                      <a:pt x="121" y="1"/>
                      <a:pt x="12" y="115"/>
                      <a:pt x="1" y="251"/>
                    </a:cubicBezTo>
                    <a:cubicBezTo>
                      <a:pt x="1" y="404"/>
                      <a:pt x="125" y="508"/>
                      <a:pt x="258" y="508"/>
                    </a:cubicBezTo>
                    <a:cubicBezTo>
                      <a:pt x="322" y="508"/>
                      <a:pt x="387" y="484"/>
                      <a:pt x="441" y="430"/>
                    </a:cubicBezTo>
                    <a:cubicBezTo>
                      <a:pt x="596" y="275"/>
                      <a:pt x="501" y="1"/>
                      <a:pt x="274" y="1"/>
                    </a:cubicBezTo>
                    <a:cubicBezTo>
                      <a:pt x="268" y="1"/>
                      <a:pt x="261" y="1"/>
                      <a:pt x="25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6" name="Google Shape;9566;p35"/>
              <p:cNvSpPr/>
              <p:nvPr/>
            </p:nvSpPr>
            <p:spPr>
              <a:xfrm>
                <a:off x="1654350" y="4108075"/>
                <a:ext cx="32175" cy="32475"/>
              </a:xfrm>
              <a:custGeom>
                <a:rect b="b" l="l" r="r" t="t"/>
                <a:pathLst>
                  <a:path extrusionOk="0" h="1299" w="1287">
                    <a:moveTo>
                      <a:pt x="489" y="1"/>
                    </a:moveTo>
                    <a:lnTo>
                      <a:pt x="489" y="489"/>
                    </a:lnTo>
                    <a:lnTo>
                      <a:pt x="1" y="643"/>
                    </a:lnTo>
                    <a:lnTo>
                      <a:pt x="489" y="798"/>
                    </a:lnTo>
                    <a:lnTo>
                      <a:pt x="489" y="1298"/>
                    </a:lnTo>
                    <a:lnTo>
                      <a:pt x="799" y="893"/>
                    </a:lnTo>
                    <a:lnTo>
                      <a:pt x="1287" y="1048"/>
                    </a:lnTo>
                    <a:lnTo>
                      <a:pt x="989" y="643"/>
                    </a:lnTo>
                    <a:lnTo>
                      <a:pt x="1287" y="251"/>
                    </a:lnTo>
                    <a:lnTo>
                      <a:pt x="799" y="393"/>
                    </a:lnTo>
                    <a:lnTo>
                      <a:pt x="48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7" name="Google Shape;9567;p35"/>
              <p:cNvSpPr/>
              <p:nvPr/>
            </p:nvSpPr>
            <p:spPr>
              <a:xfrm>
                <a:off x="1129400" y="3853850"/>
                <a:ext cx="9350" cy="6600"/>
              </a:xfrm>
              <a:custGeom>
                <a:rect b="b" l="l" r="r" t="t"/>
                <a:pathLst>
                  <a:path extrusionOk="0" h="264" w="374">
                    <a:moveTo>
                      <a:pt x="166" y="0"/>
                    </a:moveTo>
                    <a:cubicBezTo>
                      <a:pt x="0" y="0"/>
                      <a:pt x="3" y="264"/>
                      <a:pt x="176" y="264"/>
                    </a:cubicBezTo>
                    <a:cubicBezTo>
                      <a:pt x="179" y="264"/>
                      <a:pt x="183" y="264"/>
                      <a:pt x="187" y="264"/>
                    </a:cubicBezTo>
                    <a:cubicBezTo>
                      <a:pt x="191" y="264"/>
                      <a:pt x="194" y="264"/>
                      <a:pt x="198" y="264"/>
                    </a:cubicBezTo>
                    <a:cubicBezTo>
                      <a:pt x="370" y="264"/>
                      <a:pt x="374" y="0"/>
                      <a:pt x="208" y="0"/>
                    </a:cubicBezTo>
                    <a:cubicBezTo>
                      <a:pt x="201" y="0"/>
                      <a:pt x="194" y="1"/>
                      <a:pt x="187" y="2"/>
                    </a:cubicBezTo>
                    <a:cubicBezTo>
                      <a:pt x="179" y="1"/>
                      <a:pt x="172" y="0"/>
                      <a:pt x="16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8" name="Google Shape;9568;p35"/>
              <p:cNvSpPr/>
              <p:nvPr/>
            </p:nvSpPr>
            <p:spPr>
              <a:xfrm>
                <a:off x="1533800" y="3950625"/>
                <a:ext cx="7775" cy="6650"/>
              </a:xfrm>
              <a:custGeom>
                <a:rect b="b" l="l" r="r" t="t"/>
                <a:pathLst>
                  <a:path extrusionOk="0" h="266" w="311">
                    <a:moveTo>
                      <a:pt x="144" y="0"/>
                    </a:moveTo>
                    <a:cubicBezTo>
                      <a:pt x="72" y="0"/>
                      <a:pt x="13" y="60"/>
                      <a:pt x="1" y="131"/>
                    </a:cubicBezTo>
                    <a:cubicBezTo>
                      <a:pt x="1" y="212"/>
                      <a:pt x="67" y="265"/>
                      <a:pt x="135" y="265"/>
                    </a:cubicBezTo>
                    <a:cubicBezTo>
                      <a:pt x="167" y="265"/>
                      <a:pt x="200" y="253"/>
                      <a:pt x="227" y="226"/>
                    </a:cubicBezTo>
                    <a:cubicBezTo>
                      <a:pt x="310" y="143"/>
                      <a:pt x="251" y="12"/>
                      <a:pt x="14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9" name="Google Shape;9569;p35"/>
              <p:cNvSpPr/>
              <p:nvPr/>
            </p:nvSpPr>
            <p:spPr>
              <a:xfrm>
                <a:off x="1733550" y="3694025"/>
                <a:ext cx="7450" cy="6675"/>
              </a:xfrm>
              <a:custGeom>
                <a:rect b="b" l="l" r="r" t="t"/>
                <a:pathLst>
                  <a:path extrusionOk="0" h="267" w="298">
                    <a:moveTo>
                      <a:pt x="131" y="1"/>
                    </a:moveTo>
                    <a:cubicBezTo>
                      <a:pt x="60" y="1"/>
                      <a:pt x="0" y="60"/>
                      <a:pt x="0" y="132"/>
                    </a:cubicBezTo>
                    <a:cubicBezTo>
                      <a:pt x="0" y="213"/>
                      <a:pt x="60" y="266"/>
                      <a:pt x="125" y="266"/>
                    </a:cubicBezTo>
                    <a:cubicBezTo>
                      <a:pt x="156" y="266"/>
                      <a:pt x="187" y="254"/>
                      <a:pt x="214" y="227"/>
                    </a:cubicBezTo>
                    <a:cubicBezTo>
                      <a:pt x="298" y="144"/>
                      <a:pt x="250" y="13"/>
                      <a:pt x="13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0" name="Google Shape;9570;p35"/>
              <p:cNvSpPr/>
              <p:nvPr/>
            </p:nvSpPr>
            <p:spPr>
              <a:xfrm>
                <a:off x="1318300" y="3656225"/>
                <a:ext cx="7775" cy="6650"/>
              </a:xfrm>
              <a:custGeom>
                <a:rect b="b" l="l" r="r" t="t"/>
                <a:pathLst>
                  <a:path extrusionOk="0" h="266" w="311">
                    <a:moveTo>
                      <a:pt x="144" y="1"/>
                    </a:moveTo>
                    <a:cubicBezTo>
                      <a:pt x="72" y="1"/>
                      <a:pt x="13" y="60"/>
                      <a:pt x="1" y="132"/>
                    </a:cubicBezTo>
                    <a:cubicBezTo>
                      <a:pt x="1" y="213"/>
                      <a:pt x="66" y="266"/>
                      <a:pt x="135" y="266"/>
                    </a:cubicBezTo>
                    <a:cubicBezTo>
                      <a:pt x="167" y="266"/>
                      <a:pt x="200" y="254"/>
                      <a:pt x="227" y="227"/>
                    </a:cubicBezTo>
                    <a:cubicBezTo>
                      <a:pt x="310" y="144"/>
                      <a:pt x="251" y="13"/>
                      <a:pt x="14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1" name="Google Shape;9571;p35"/>
              <p:cNvSpPr/>
              <p:nvPr/>
            </p:nvSpPr>
            <p:spPr>
              <a:xfrm>
                <a:off x="1530525" y="3743750"/>
                <a:ext cx="14925" cy="12800"/>
              </a:xfrm>
              <a:custGeom>
                <a:rect b="b" l="l" r="r" t="t"/>
                <a:pathLst>
                  <a:path extrusionOk="0" h="512" w="597">
                    <a:moveTo>
                      <a:pt x="275" y="0"/>
                    </a:moveTo>
                    <a:cubicBezTo>
                      <a:pt x="132" y="0"/>
                      <a:pt x="13" y="107"/>
                      <a:pt x="1" y="262"/>
                    </a:cubicBezTo>
                    <a:cubicBezTo>
                      <a:pt x="1" y="409"/>
                      <a:pt x="129" y="511"/>
                      <a:pt x="264" y="511"/>
                    </a:cubicBezTo>
                    <a:cubicBezTo>
                      <a:pt x="326" y="511"/>
                      <a:pt x="389" y="490"/>
                      <a:pt x="441" y="441"/>
                    </a:cubicBezTo>
                    <a:cubicBezTo>
                      <a:pt x="596" y="286"/>
                      <a:pt x="501" y="12"/>
                      <a:pt x="27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2" name="Google Shape;9572;p35"/>
              <p:cNvSpPr/>
              <p:nvPr/>
            </p:nvSpPr>
            <p:spPr>
              <a:xfrm>
                <a:off x="844725" y="3330900"/>
                <a:ext cx="31875" cy="33650"/>
              </a:xfrm>
              <a:custGeom>
                <a:rect b="b" l="l" r="r" t="t"/>
                <a:pathLst>
                  <a:path extrusionOk="0" h="1346" w="1275">
                    <a:moveTo>
                      <a:pt x="727" y="0"/>
                    </a:moveTo>
                    <a:lnTo>
                      <a:pt x="489" y="453"/>
                    </a:lnTo>
                    <a:lnTo>
                      <a:pt x="1" y="358"/>
                    </a:lnTo>
                    <a:lnTo>
                      <a:pt x="334" y="739"/>
                    </a:lnTo>
                    <a:lnTo>
                      <a:pt x="84" y="1191"/>
                    </a:lnTo>
                    <a:lnTo>
                      <a:pt x="84" y="1191"/>
                    </a:lnTo>
                    <a:lnTo>
                      <a:pt x="537" y="965"/>
                    </a:lnTo>
                    <a:lnTo>
                      <a:pt x="870" y="1346"/>
                    </a:lnTo>
                    <a:lnTo>
                      <a:pt x="822" y="834"/>
                    </a:lnTo>
                    <a:lnTo>
                      <a:pt x="1275" y="608"/>
                    </a:lnTo>
                    <a:lnTo>
                      <a:pt x="787" y="512"/>
                    </a:lnTo>
                    <a:lnTo>
                      <a:pt x="72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3" name="Google Shape;9573;p35"/>
              <p:cNvSpPr/>
              <p:nvPr/>
            </p:nvSpPr>
            <p:spPr>
              <a:xfrm>
                <a:off x="1221925" y="2868625"/>
                <a:ext cx="7700" cy="6600"/>
              </a:xfrm>
              <a:custGeom>
                <a:rect b="b" l="l" r="r" t="t"/>
                <a:pathLst>
                  <a:path extrusionOk="0" h="264" w="308">
                    <a:moveTo>
                      <a:pt x="174" y="0"/>
                    </a:moveTo>
                    <a:cubicBezTo>
                      <a:pt x="74" y="0"/>
                      <a:pt x="1" y="113"/>
                      <a:pt x="58" y="203"/>
                    </a:cubicBezTo>
                    <a:cubicBezTo>
                      <a:pt x="83" y="244"/>
                      <a:pt x="124" y="263"/>
                      <a:pt x="164" y="263"/>
                    </a:cubicBezTo>
                    <a:cubicBezTo>
                      <a:pt x="218" y="263"/>
                      <a:pt x="270" y="229"/>
                      <a:pt x="284" y="168"/>
                    </a:cubicBezTo>
                    <a:cubicBezTo>
                      <a:pt x="308" y="96"/>
                      <a:pt x="260" y="25"/>
                      <a:pt x="189" y="1"/>
                    </a:cubicBezTo>
                    <a:cubicBezTo>
                      <a:pt x="184" y="0"/>
                      <a:pt x="179" y="0"/>
                      <a:pt x="17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4" name="Google Shape;9574;p35"/>
              <p:cNvSpPr/>
              <p:nvPr/>
            </p:nvSpPr>
            <p:spPr>
              <a:xfrm>
                <a:off x="1048500" y="3245700"/>
                <a:ext cx="7900" cy="6350"/>
              </a:xfrm>
              <a:custGeom>
                <a:rect b="b" l="l" r="r" t="t"/>
                <a:pathLst>
                  <a:path extrusionOk="0" h="254" w="316">
                    <a:moveTo>
                      <a:pt x="166" y="0"/>
                    </a:moveTo>
                    <a:cubicBezTo>
                      <a:pt x="64" y="0"/>
                      <a:pt x="0" y="107"/>
                      <a:pt x="65" y="194"/>
                    </a:cubicBezTo>
                    <a:cubicBezTo>
                      <a:pt x="91" y="234"/>
                      <a:pt x="131" y="253"/>
                      <a:pt x="171" y="253"/>
                    </a:cubicBezTo>
                    <a:cubicBezTo>
                      <a:pt x="225" y="253"/>
                      <a:pt x="278" y="219"/>
                      <a:pt x="291" y="158"/>
                    </a:cubicBezTo>
                    <a:cubicBezTo>
                      <a:pt x="315" y="87"/>
                      <a:pt x="268" y="15"/>
                      <a:pt x="196" y="3"/>
                    </a:cubicBezTo>
                    <a:cubicBezTo>
                      <a:pt x="186" y="1"/>
                      <a:pt x="176" y="0"/>
                      <a:pt x="16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5" name="Google Shape;9575;p35"/>
              <p:cNvSpPr/>
              <p:nvPr/>
            </p:nvSpPr>
            <p:spPr>
              <a:xfrm>
                <a:off x="1261325" y="3491250"/>
                <a:ext cx="7900" cy="6350"/>
              </a:xfrm>
              <a:custGeom>
                <a:rect b="b" l="l" r="r" t="t"/>
                <a:pathLst>
                  <a:path extrusionOk="0" h="254" w="316">
                    <a:moveTo>
                      <a:pt x="166" y="1"/>
                    </a:moveTo>
                    <a:cubicBezTo>
                      <a:pt x="64" y="1"/>
                      <a:pt x="0" y="107"/>
                      <a:pt x="65" y="194"/>
                    </a:cubicBezTo>
                    <a:cubicBezTo>
                      <a:pt x="91" y="235"/>
                      <a:pt x="131" y="254"/>
                      <a:pt x="172" y="254"/>
                    </a:cubicBezTo>
                    <a:cubicBezTo>
                      <a:pt x="227" y="254"/>
                      <a:pt x="283" y="220"/>
                      <a:pt x="303" y="159"/>
                    </a:cubicBezTo>
                    <a:cubicBezTo>
                      <a:pt x="315" y="87"/>
                      <a:pt x="268" y="16"/>
                      <a:pt x="196" y="4"/>
                    </a:cubicBezTo>
                    <a:cubicBezTo>
                      <a:pt x="186" y="2"/>
                      <a:pt x="176" y="1"/>
                      <a:pt x="16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6" name="Google Shape;9576;p35"/>
              <p:cNvSpPr/>
              <p:nvPr/>
            </p:nvSpPr>
            <p:spPr>
              <a:xfrm>
                <a:off x="1378425" y="3091225"/>
                <a:ext cx="8525" cy="6925"/>
              </a:xfrm>
              <a:custGeom>
                <a:rect b="b" l="l" r="r" t="t"/>
                <a:pathLst>
                  <a:path extrusionOk="0" h="277" w="341">
                    <a:moveTo>
                      <a:pt x="186" y="0"/>
                    </a:moveTo>
                    <a:cubicBezTo>
                      <a:pt x="159" y="0"/>
                      <a:pt x="132" y="9"/>
                      <a:pt x="108" y="27"/>
                    </a:cubicBezTo>
                    <a:cubicBezTo>
                      <a:pt x="1" y="98"/>
                      <a:pt x="48" y="253"/>
                      <a:pt x="179" y="277"/>
                    </a:cubicBezTo>
                    <a:cubicBezTo>
                      <a:pt x="239" y="277"/>
                      <a:pt x="310" y="229"/>
                      <a:pt x="322" y="170"/>
                    </a:cubicBezTo>
                    <a:cubicBezTo>
                      <a:pt x="340" y="72"/>
                      <a:pt x="265" y="0"/>
                      <a:pt x="18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7" name="Google Shape;9577;p35"/>
              <p:cNvSpPr/>
              <p:nvPr/>
            </p:nvSpPr>
            <p:spPr>
              <a:xfrm>
                <a:off x="1244750" y="3281925"/>
                <a:ext cx="14950" cy="12700"/>
              </a:xfrm>
              <a:custGeom>
                <a:rect b="b" l="l" r="r" t="t"/>
                <a:pathLst>
                  <a:path extrusionOk="0" h="508" w="598">
                    <a:moveTo>
                      <a:pt x="313" y="1"/>
                    </a:moveTo>
                    <a:cubicBezTo>
                      <a:pt x="120" y="1"/>
                      <a:pt x="0" y="214"/>
                      <a:pt x="109" y="388"/>
                    </a:cubicBezTo>
                    <a:cubicBezTo>
                      <a:pt x="160" y="469"/>
                      <a:pt x="241" y="507"/>
                      <a:pt x="321" y="507"/>
                    </a:cubicBezTo>
                    <a:cubicBezTo>
                      <a:pt x="429" y="507"/>
                      <a:pt x="534" y="439"/>
                      <a:pt x="562" y="316"/>
                    </a:cubicBezTo>
                    <a:cubicBezTo>
                      <a:pt x="597" y="173"/>
                      <a:pt x="502" y="31"/>
                      <a:pt x="371" y="7"/>
                    </a:cubicBezTo>
                    <a:cubicBezTo>
                      <a:pt x="351" y="3"/>
                      <a:pt x="332" y="1"/>
                      <a:pt x="31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9578" name="Google Shape;9578;p35"/>
          <p:cNvSpPr txBox="1"/>
          <p:nvPr>
            <p:ph type="title"/>
          </p:nvPr>
        </p:nvSpPr>
        <p:spPr>
          <a:xfrm>
            <a:off x="758775" y="384166"/>
            <a:ext cx="7626300" cy="572700"/>
          </a:xfrm>
          <a:prstGeom prst="rect">
            <a:avLst/>
          </a:prstGeom>
        </p:spPr>
        <p:txBody>
          <a:bodyPr anchorCtr="0" anchor="ctr" bIns="91425" lIns="91425" spcFirstLastPara="1" rIns="91425" wrap="square" tIns="91425">
            <a:noAutofit/>
          </a:bodyPr>
          <a:lstStyle>
            <a:lvl1pPr lvl="0" rtl="0">
              <a:spcBef>
                <a:spcPts val="0"/>
              </a:spcBef>
              <a:spcAft>
                <a:spcPts val="0"/>
              </a:spcAft>
              <a:buSzPts val="3400"/>
              <a:buNone/>
              <a:defRPr>
                <a:solidFill>
                  <a:schemeClr val="accent6"/>
                </a:solidFill>
              </a:defRPr>
            </a:lvl1pPr>
            <a:lvl2pPr lvl="1" rtl="0">
              <a:spcBef>
                <a:spcPts val="0"/>
              </a:spcBef>
              <a:spcAft>
                <a:spcPts val="0"/>
              </a:spcAft>
              <a:buSzPts val="3400"/>
              <a:buNone/>
              <a:defRPr/>
            </a:lvl2pPr>
            <a:lvl3pPr lvl="2" rtl="0">
              <a:spcBef>
                <a:spcPts val="0"/>
              </a:spcBef>
              <a:spcAft>
                <a:spcPts val="0"/>
              </a:spcAft>
              <a:buSzPts val="3400"/>
              <a:buNone/>
              <a:defRPr/>
            </a:lvl3pPr>
            <a:lvl4pPr lvl="3" rtl="0">
              <a:spcBef>
                <a:spcPts val="0"/>
              </a:spcBef>
              <a:spcAft>
                <a:spcPts val="0"/>
              </a:spcAft>
              <a:buSzPts val="3400"/>
              <a:buNone/>
              <a:defRPr/>
            </a:lvl4pPr>
            <a:lvl5pPr lvl="4" rtl="0">
              <a:spcBef>
                <a:spcPts val="0"/>
              </a:spcBef>
              <a:spcAft>
                <a:spcPts val="0"/>
              </a:spcAft>
              <a:buSzPts val="3400"/>
              <a:buNone/>
              <a:defRPr/>
            </a:lvl5pPr>
            <a:lvl6pPr lvl="5" rtl="0">
              <a:spcBef>
                <a:spcPts val="0"/>
              </a:spcBef>
              <a:spcAft>
                <a:spcPts val="0"/>
              </a:spcAft>
              <a:buSzPts val="3400"/>
              <a:buNone/>
              <a:defRPr/>
            </a:lvl6pPr>
            <a:lvl7pPr lvl="6" rtl="0">
              <a:spcBef>
                <a:spcPts val="0"/>
              </a:spcBef>
              <a:spcAft>
                <a:spcPts val="0"/>
              </a:spcAft>
              <a:buSzPts val="3400"/>
              <a:buNone/>
              <a:defRPr/>
            </a:lvl7pPr>
            <a:lvl8pPr lvl="7" rtl="0">
              <a:spcBef>
                <a:spcPts val="0"/>
              </a:spcBef>
              <a:spcAft>
                <a:spcPts val="0"/>
              </a:spcAft>
              <a:buSzPts val="3400"/>
              <a:buNone/>
              <a:defRPr/>
            </a:lvl8pPr>
            <a:lvl9pPr lvl="8" rtl="0">
              <a:spcBef>
                <a:spcPts val="0"/>
              </a:spcBef>
              <a:spcAft>
                <a:spcPts val="0"/>
              </a:spcAft>
              <a:buSzPts val="3400"/>
              <a:buNone/>
              <a:defRPr/>
            </a:lvl9pPr>
          </a:lstStyle>
          <a:p/>
        </p:txBody>
      </p:sp>
      <p:sp>
        <p:nvSpPr>
          <p:cNvPr id="9579" name="Google Shape;9579;p35"/>
          <p:cNvSpPr txBox="1"/>
          <p:nvPr>
            <p:ph idx="2" type="title"/>
          </p:nvPr>
        </p:nvSpPr>
        <p:spPr>
          <a:xfrm>
            <a:off x="4876587" y="1655675"/>
            <a:ext cx="2978100" cy="531600"/>
          </a:xfrm>
          <a:prstGeom prst="rect">
            <a:avLst/>
          </a:prstGeom>
        </p:spPr>
        <p:txBody>
          <a:bodyPr anchorCtr="0" anchor="b" bIns="91425" lIns="91425" spcFirstLastPara="1" rIns="91425" wrap="square" tIns="91425">
            <a:noAutofit/>
          </a:bodyPr>
          <a:lstStyle>
            <a:lvl1pPr lvl="0" rtl="0">
              <a:spcBef>
                <a:spcPts val="0"/>
              </a:spcBef>
              <a:spcAft>
                <a:spcPts val="0"/>
              </a:spcAft>
              <a:buSzPts val="2300"/>
              <a:buNone/>
              <a:defRPr b="1" sz="2500">
                <a:solidFill>
                  <a:schemeClr val="accent6"/>
                </a:solidFill>
              </a:defRPr>
            </a:lvl1pPr>
            <a:lvl2pPr lvl="1" rtl="0">
              <a:spcBef>
                <a:spcPts val="0"/>
              </a:spcBef>
              <a:spcAft>
                <a:spcPts val="0"/>
              </a:spcAft>
              <a:buSzPts val="2300"/>
              <a:buNone/>
              <a:defRPr sz="2300"/>
            </a:lvl2pPr>
            <a:lvl3pPr lvl="2" rtl="0">
              <a:spcBef>
                <a:spcPts val="0"/>
              </a:spcBef>
              <a:spcAft>
                <a:spcPts val="0"/>
              </a:spcAft>
              <a:buSzPts val="2300"/>
              <a:buNone/>
              <a:defRPr sz="2300"/>
            </a:lvl3pPr>
            <a:lvl4pPr lvl="3" rtl="0">
              <a:spcBef>
                <a:spcPts val="0"/>
              </a:spcBef>
              <a:spcAft>
                <a:spcPts val="0"/>
              </a:spcAft>
              <a:buSzPts val="2300"/>
              <a:buNone/>
              <a:defRPr sz="2300"/>
            </a:lvl4pPr>
            <a:lvl5pPr lvl="4" rtl="0">
              <a:spcBef>
                <a:spcPts val="0"/>
              </a:spcBef>
              <a:spcAft>
                <a:spcPts val="0"/>
              </a:spcAft>
              <a:buSzPts val="2300"/>
              <a:buNone/>
              <a:defRPr sz="2300"/>
            </a:lvl5pPr>
            <a:lvl6pPr lvl="5" rtl="0">
              <a:spcBef>
                <a:spcPts val="0"/>
              </a:spcBef>
              <a:spcAft>
                <a:spcPts val="0"/>
              </a:spcAft>
              <a:buSzPts val="2300"/>
              <a:buNone/>
              <a:defRPr sz="2300"/>
            </a:lvl6pPr>
            <a:lvl7pPr lvl="6" rtl="0">
              <a:spcBef>
                <a:spcPts val="0"/>
              </a:spcBef>
              <a:spcAft>
                <a:spcPts val="0"/>
              </a:spcAft>
              <a:buSzPts val="2300"/>
              <a:buNone/>
              <a:defRPr sz="2300"/>
            </a:lvl7pPr>
            <a:lvl8pPr lvl="7" rtl="0">
              <a:spcBef>
                <a:spcPts val="0"/>
              </a:spcBef>
              <a:spcAft>
                <a:spcPts val="0"/>
              </a:spcAft>
              <a:buSzPts val="2300"/>
              <a:buNone/>
              <a:defRPr sz="2300"/>
            </a:lvl8pPr>
            <a:lvl9pPr lvl="8" rtl="0">
              <a:spcBef>
                <a:spcPts val="0"/>
              </a:spcBef>
              <a:spcAft>
                <a:spcPts val="0"/>
              </a:spcAft>
              <a:buSzPts val="2300"/>
              <a:buNone/>
              <a:defRPr sz="2300"/>
            </a:lvl9pPr>
          </a:lstStyle>
          <a:p/>
        </p:txBody>
      </p:sp>
      <p:sp>
        <p:nvSpPr>
          <p:cNvPr id="9580" name="Google Shape;9580;p35"/>
          <p:cNvSpPr txBox="1"/>
          <p:nvPr>
            <p:ph idx="3" type="title"/>
          </p:nvPr>
        </p:nvSpPr>
        <p:spPr>
          <a:xfrm>
            <a:off x="5058987" y="2111075"/>
            <a:ext cx="2613300" cy="753300"/>
          </a:xfrm>
          <a:prstGeom prst="rect">
            <a:avLst/>
          </a:prstGeom>
        </p:spPr>
        <p:txBody>
          <a:bodyPr anchorCtr="0" anchor="t" bIns="91425" lIns="91425" spcFirstLastPara="1" rIns="91425" wrap="square" tIns="91425">
            <a:noAutofit/>
          </a:bodyPr>
          <a:lstStyle>
            <a:lvl1pPr lvl="0" rtl="0">
              <a:spcBef>
                <a:spcPts val="0"/>
              </a:spcBef>
              <a:spcAft>
                <a:spcPts val="0"/>
              </a:spcAft>
              <a:buClr>
                <a:schemeClr val="lt2"/>
              </a:buClr>
              <a:buSzPts val="1600"/>
              <a:buFont typeface="Exo 2"/>
              <a:buNone/>
              <a:defRPr b="0" sz="1600">
                <a:solidFill>
                  <a:schemeClr val="lt2"/>
                </a:solidFill>
                <a:latin typeface="Cairo"/>
                <a:ea typeface="Cairo"/>
                <a:cs typeface="Cairo"/>
                <a:sym typeface="Cairo"/>
              </a:defRPr>
            </a:lvl1pPr>
            <a:lvl2pPr lvl="1" rtl="0">
              <a:spcBef>
                <a:spcPts val="0"/>
              </a:spcBef>
              <a:spcAft>
                <a:spcPts val="0"/>
              </a:spcAft>
              <a:buClr>
                <a:schemeClr val="lt2"/>
              </a:buClr>
              <a:buSzPts val="1600"/>
              <a:buFont typeface="Exo 2"/>
              <a:buNone/>
              <a:defRPr sz="1600">
                <a:solidFill>
                  <a:schemeClr val="lt2"/>
                </a:solidFill>
                <a:latin typeface="Exo 2"/>
                <a:ea typeface="Exo 2"/>
                <a:cs typeface="Exo 2"/>
                <a:sym typeface="Exo 2"/>
              </a:defRPr>
            </a:lvl2pPr>
            <a:lvl3pPr lvl="2" rtl="0">
              <a:spcBef>
                <a:spcPts val="0"/>
              </a:spcBef>
              <a:spcAft>
                <a:spcPts val="0"/>
              </a:spcAft>
              <a:buClr>
                <a:schemeClr val="lt2"/>
              </a:buClr>
              <a:buSzPts val="1600"/>
              <a:buFont typeface="Exo 2"/>
              <a:buNone/>
              <a:defRPr sz="1600">
                <a:solidFill>
                  <a:schemeClr val="lt2"/>
                </a:solidFill>
                <a:latin typeface="Exo 2"/>
                <a:ea typeface="Exo 2"/>
                <a:cs typeface="Exo 2"/>
                <a:sym typeface="Exo 2"/>
              </a:defRPr>
            </a:lvl3pPr>
            <a:lvl4pPr lvl="3" rtl="0">
              <a:spcBef>
                <a:spcPts val="0"/>
              </a:spcBef>
              <a:spcAft>
                <a:spcPts val="0"/>
              </a:spcAft>
              <a:buClr>
                <a:schemeClr val="lt2"/>
              </a:buClr>
              <a:buSzPts val="1600"/>
              <a:buFont typeface="Exo 2"/>
              <a:buNone/>
              <a:defRPr sz="1600">
                <a:solidFill>
                  <a:schemeClr val="lt2"/>
                </a:solidFill>
                <a:latin typeface="Exo 2"/>
                <a:ea typeface="Exo 2"/>
                <a:cs typeface="Exo 2"/>
                <a:sym typeface="Exo 2"/>
              </a:defRPr>
            </a:lvl4pPr>
            <a:lvl5pPr lvl="4" rtl="0">
              <a:spcBef>
                <a:spcPts val="0"/>
              </a:spcBef>
              <a:spcAft>
                <a:spcPts val="0"/>
              </a:spcAft>
              <a:buClr>
                <a:schemeClr val="lt2"/>
              </a:buClr>
              <a:buSzPts val="1600"/>
              <a:buFont typeface="Exo 2"/>
              <a:buNone/>
              <a:defRPr sz="1600">
                <a:solidFill>
                  <a:schemeClr val="lt2"/>
                </a:solidFill>
                <a:latin typeface="Exo 2"/>
                <a:ea typeface="Exo 2"/>
                <a:cs typeface="Exo 2"/>
                <a:sym typeface="Exo 2"/>
              </a:defRPr>
            </a:lvl5pPr>
            <a:lvl6pPr lvl="5" rtl="0">
              <a:spcBef>
                <a:spcPts val="0"/>
              </a:spcBef>
              <a:spcAft>
                <a:spcPts val="0"/>
              </a:spcAft>
              <a:buClr>
                <a:schemeClr val="lt2"/>
              </a:buClr>
              <a:buSzPts val="1600"/>
              <a:buFont typeface="Exo 2"/>
              <a:buNone/>
              <a:defRPr sz="1600">
                <a:solidFill>
                  <a:schemeClr val="lt2"/>
                </a:solidFill>
                <a:latin typeface="Exo 2"/>
                <a:ea typeface="Exo 2"/>
                <a:cs typeface="Exo 2"/>
                <a:sym typeface="Exo 2"/>
              </a:defRPr>
            </a:lvl6pPr>
            <a:lvl7pPr lvl="6" rtl="0">
              <a:spcBef>
                <a:spcPts val="0"/>
              </a:spcBef>
              <a:spcAft>
                <a:spcPts val="0"/>
              </a:spcAft>
              <a:buClr>
                <a:schemeClr val="lt2"/>
              </a:buClr>
              <a:buSzPts val="1600"/>
              <a:buFont typeface="Exo 2"/>
              <a:buNone/>
              <a:defRPr sz="1600">
                <a:solidFill>
                  <a:schemeClr val="lt2"/>
                </a:solidFill>
                <a:latin typeface="Exo 2"/>
                <a:ea typeface="Exo 2"/>
                <a:cs typeface="Exo 2"/>
                <a:sym typeface="Exo 2"/>
              </a:defRPr>
            </a:lvl7pPr>
            <a:lvl8pPr lvl="7" rtl="0">
              <a:spcBef>
                <a:spcPts val="0"/>
              </a:spcBef>
              <a:spcAft>
                <a:spcPts val="0"/>
              </a:spcAft>
              <a:buClr>
                <a:schemeClr val="lt2"/>
              </a:buClr>
              <a:buSzPts val="1600"/>
              <a:buFont typeface="Exo 2"/>
              <a:buNone/>
              <a:defRPr sz="1600">
                <a:solidFill>
                  <a:schemeClr val="lt2"/>
                </a:solidFill>
                <a:latin typeface="Exo 2"/>
                <a:ea typeface="Exo 2"/>
                <a:cs typeface="Exo 2"/>
                <a:sym typeface="Exo 2"/>
              </a:defRPr>
            </a:lvl8pPr>
            <a:lvl9pPr lvl="8" rtl="0">
              <a:spcBef>
                <a:spcPts val="0"/>
              </a:spcBef>
              <a:spcAft>
                <a:spcPts val="0"/>
              </a:spcAft>
              <a:buClr>
                <a:schemeClr val="lt2"/>
              </a:buClr>
              <a:buSzPts val="1600"/>
              <a:buFont typeface="Exo 2"/>
              <a:buNone/>
              <a:defRPr sz="1600">
                <a:solidFill>
                  <a:schemeClr val="lt2"/>
                </a:solidFill>
                <a:latin typeface="Exo 2"/>
                <a:ea typeface="Exo 2"/>
                <a:cs typeface="Exo 2"/>
                <a:sym typeface="Exo 2"/>
              </a:defRPr>
            </a:lvl9pPr>
          </a:lstStyle>
          <a:p/>
        </p:txBody>
      </p:sp>
      <p:sp>
        <p:nvSpPr>
          <p:cNvPr id="9581" name="Google Shape;9581;p35"/>
          <p:cNvSpPr txBox="1"/>
          <p:nvPr>
            <p:ph idx="4" type="title"/>
          </p:nvPr>
        </p:nvSpPr>
        <p:spPr>
          <a:xfrm>
            <a:off x="1289313" y="1655675"/>
            <a:ext cx="2978100" cy="531600"/>
          </a:xfrm>
          <a:prstGeom prst="rect">
            <a:avLst/>
          </a:prstGeom>
        </p:spPr>
        <p:txBody>
          <a:bodyPr anchorCtr="0" anchor="b" bIns="91425" lIns="91425" spcFirstLastPara="1" rIns="91425" wrap="square" tIns="91425">
            <a:noAutofit/>
          </a:bodyPr>
          <a:lstStyle>
            <a:lvl1pPr lvl="0" rtl="0">
              <a:spcBef>
                <a:spcPts val="0"/>
              </a:spcBef>
              <a:spcAft>
                <a:spcPts val="0"/>
              </a:spcAft>
              <a:buSzPts val="2300"/>
              <a:buNone/>
              <a:defRPr b="1" sz="2500">
                <a:solidFill>
                  <a:schemeClr val="accent6"/>
                </a:solidFill>
              </a:defRPr>
            </a:lvl1pPr>
            <a:lvl2pPr lvl="1" rtl="0">
              <a:spcBef>
                <a:spcPts val="0"/>
              </a:spcBef>
              <a:spcAft>
                <a:spcPts val="0"/>
              </a:spcAft>
              <a:buSzPts val="2300"/>
              <a:buNone/>
              <a:defRPr sz="2300"/>
            </a:lvl2pPr>
            <a:lvl3pPr lvl="2" rtl="0">
              <a:spcBef>
                <a:spcPts val="0"/>
              </a:spcBef>
              <a:spcAft>
                <a:spcPts val="0"/>
              </a:spcAft>
              <a:buSzPts val="2300"/>
              <a:buNone/>
              <a:defRPr sz="2300"/>
            </a:lvl3pPr>
            <a:lvl4pPr lvl="3" rtl="0">
              <a:spcBef>
                <a:spcPts val="0"/>
              </a:spcBef>
              <a:spcAft>
                <a:spcPts val="0"/>
              </a:spcAft>
              <a:buSzPts val="2300"/>
              <a:buNone/>
              <a:defRPr sz="2300"/>
            </a:lvl4pPr>
            <a:lvl5pPr lvl="4" rtl="0">
              <a:spcBef>
                <a:spcPts val="0"/>
              </a:spcBef>
              <a:spcAft>
                <a:spcPts val="0"/>
              </a:spcAft>
              <a:buSzPts val="2300"/>
              <a:buNone/>
              <a:defRPr sz="2300"/>
            </a:lvl5pPr>
            <a:lvl6pPr lvl="5" rtl="0">
              <a:spcBef>
                <a:spcPts val="0"/>
              </a:spcBef>
              <a:spcAft>
                <a:spcPts val="0"/>
              </a:spcAft>
              <a:buSzPts val="2300"/>
              <a:buNone/>
              <a:defRPr sz="2300"/>
            </a:lvl6pPr>
            <a:lvl7pPr lvl="6" rtl="0">
              <a:spcBef>
                <a:spcPts val="0"/>
              </a:spcBef>
              <a:spcAft>
                <a:spcPts val="0"/>
              </a:spcAft>
              <a:buSzPts val="2300"/>
              <a:buNone/>
              <a:defRPr sz="2300"/>
            </a:lvl7pPr>
            <a:lvl8pPr lvl="7" rtl="0">
              <a:spcBef>
                <a:spcPts val="0"/>
              </a:spcBef>
              <a:spcAft>
                <a:spcPts val="0"/>
              </a:spcAft>
              <a:buSzPts val="2300"/>
              <a:buNone/>
              <a:defRPr sz="2300"/>
            </a:lvl8pPr>
            <a:lvl9pPr lvl="8" rtl="0">
              <a:spcBef>
                <a:spcPts val="0"/>
              </a:spcBef>
              <a:spcAft>
                <a:spcPts val="0"/>
              </a:spcAft>
              <a:buSzPts val="2300"/>
              <a:buNone/>
              <a:defRPr sz="2300"/>
            </a:lvl9pPr>
          </a:lstStyle>
          <a:p/>
        </p:txBody>
      </p:sp>
      <p:sp>
        <p:nvSpPr>
          <p:cNvPr id="9582" name="Google Shape;9582;p35"/>
          <p:cNvSpPr txBox="1"/>
          <p:nvPr>
            <p:ph idx="5" type="title"/>
          </p:nvPr>
        </p:nvSpPr>
        <p:spPr>
          <a:xfrm>
            <a:off x="1471713" y="2111075"/>
            <a:ext cx="2613300" cy="753300"/>
          </a:xfrm>
          <a:prstGeom prst="rect">
            <a:avLst/>
          </a:prstGeom>
        </p:spPr>
        <p:txBody>
          <a:bodyPr anchorCtr="0" anchor="t" bIns="91425" lIns="91425" spcFirstLastPara="1" rIns="91425" wrap="square" tIns="91425">
            <a:noAutofit/>
          </a:bodyPr>
          <a:lstStyle>
            <a:lvl1pPr lvl="0" rtl="0">
              <a:spcBef>
                <a:spcPts val="0"/>
              </a:spcBef>
              <a:spcAft>
                <a:spcPts val="0"/>
              </a:spcAft>
              <a:buClr>
                <a:schemeClr val="lt2"/>
              </a:buClr>
              <a:buSzPts val="1600"/>
              <a:buFont typeface="Exo 2"/>
              <a:buNone/>
              <a:defRPr b="0" sz="1600">
                <a:solidFill>
                  <a:schemeClr val="lt2"/>
                </a:solidFill>
                <a:latin typeface="Cairo"/>
                <a:ea typeface="Cairo"/>
                <a:cs typeface="Cairo"/>
                <a:sym typeface="Cairo"/>
              </a:defRPr>
            </a:lvl1pPr>
            <a:lvl2pPr lvl="1" rtl="0">
              <a:spcBef>
                <a:spcPts val="0"/>
              </a:spcBef>
              <a:spcAft>
                <a:spcPts val="0"/>
              </a:spcAft>
              <a:buClr>
                <a:schemeClr val="lt2"/>
              </a:buClr>
              <a:buSzPts val="1600"/>
              <a:buFont typeface="Exo 2"/>
              <a:buNone/>
              <a:defRPr sz="1600">
                <a:solidFill>
                  <a:schemeClr val="lt2"/>
                </a:solidFill>
                <a:latin typeface="Exo 2"/>
                <a:ea typeface="Exo 2"/>
                <a:cs typeface="Exo 2"/>
                <a:sym typeface="Exo 2"/>
              </a:defRPr>
            </a:lvl2pPr>
            <a:lvl3pPr lvl="2" rtl="0">
              <a:spcBef>
                <a:spcPts val="0"/>
              </a:spcBef>
              <a:spcAft>
                <a:spcPts val="0"/>
              </a:spcAft>
              <a:buClr>
                <a:schemeClr val="lt2"/>
              </a:buClr>
              <a:buSzPts val="1600"/>
              <a:buFont typeface="Exo 2"/>
              <a:buNone/>
              <a:defRPr sz="1600">
                <a:solidFill>
                  <a:schemeClr val="lt2"/>
                </a:solidFill>
                <a:latin typeface="Exo 2"/>
                <a:ea typeface="Exo 2"/>
                <a:cs typeface="Exo 2"/>
                <a:sym typeface="Exo 2"/>
              </a:defRPr>
            </a:lvl3pPr>
            <a:lvl4pPr lvl="3" rtl="0">
              <a:spcBef>
                <a:spcPts val="0"/>
              </a:spcBef>
              <a:spcAft>
                <a:spcPts val="0"/>
              </a:spcAft>
              <a:buClr>
                <a:schemeClr val="lt2"/>
              </a:buClr>
              <a:buSzPts val="1600"/>
              <a:buFont typeface="Exo 2"/>
              <a:buNone/>
              <a:defRPr sz="1600">
                <a:solidFill>
                  <a:schemeClr val="lt2"/>
                </a:solidFill>
                <a:latin typeface="Exo 2"/>
                <a:ea typeface="Exo 2"/>
                <a:cs typeface="Exo 2"/>
                <a:sym typeface="Exo 2"/>
              </a:defRPr>
            </a:lvl4pPr>
            <a:lvl5pPr lvl="4" rtl="0">
              <a:spcBef>
                <a:spcPts val="0"/>
              </a:spcBef>
              <a:spcAft>
                <a:spcPts val="0"/>
              </a:spcAft>
              <a:buClr>
                <a:schemeClr val="lt2"/>
              </a:buClr>
              <a:buSzPts val="1600"/>
              <a:buFont typeface="Exo 2"/>
              <a:buNone/>
              <a:defRPr sz="1600">
                <a:solidFill>
                  <a:schemeClr val="lt2"/>
                </a:solidFill>
                <a:latin typeface="Exo 2"/>
                <a:ea typeface="Exo 2"/>
                <a:cs typeface="Exo 2"/>
                <a:sym typeface="Exo 2"/>
              </a:defRPr>
            </a:lvl5pPr>
            <a:lvl6pPr lvl="5" rtl="0">
              <a:spcBef>
                <a:spcPts val="0"/>
              </a:spcBef>
              <a:spcAft>
                <a:spcPts val="0"/>
              </a:spcAft>
              <a:buClr>
                <a:schemeClr val="lt2"/>
              </a:buClr>
              <a:buSzPts val="1600"/>
              <a:buFont typeface="Exo 2"/>
              <a:buNone/>
              <a:defRPr sz="1600">
                <a:solidFill>
                  <a:schemeClr val="lt2"/>
                </a:solidFill>
                <a:latin typeface="Exo 2"/>
                <a:ea typeface="Exo 2"/>
                <a:cs typeface="Exo 2"/>
                <a:sym typeface="Exo 2"/>
              </a:defRPr>
            </a:lvl6pPr>
            <a:lvl7pPr lvl="6" rtl="0">
              <a:spcBef>
                <a:spcPts val="0"/>
              </a:spcBef>
              <a:spcAft>
                <a:spcPts val="0"/>
              </a:spcAft>
              <a:buClr>
                <a:schemeClr val="lt2"/>
              </a:buClr>
              <a:buSzPts val="1600"/>
              <a:buFont typeface="Exo 2"/>
              <a:buNone/>
              <a:defRPr sz="1600">
                <a:solidFill>
                  <a:schemeClr val="lt2"/>
                </a:solidFill>
                <a:latin typeface="Exo 2"/>
                <a:ea typeface="Exo 2"/>
                <a:cs typeface="Exo 2"/>
                <a:sym typeface="Exo 2"/>
              </a:defRPr>
            </a:lvl7pPr>
            <a:lvl8pPr lvl="7" rtl="0">
              <a:spcBef>
                <a:spcPts val="0"/>
              </a:spcBef>
              <a:spcAft>
                <a:spcPts val="0"/>
              </a:spcAft>
              <a:buClr>
                <a:schemeClr val="lt2"/>
              </a:buClr>
              <a:buSzPts val="1600"/>
              <a:buFont typeface="Exo 2"/>
              <a:buNone/>
              <a:defRPr sz="1600">
                <a:solidFill>
                  <a:schemeClr val="lt2"/>
                </a:solidFill>
                <a:latin typeface="Exo 2"/>
                <a:ea typeface="Exo 2"/>
                <a:cs typeface="Exo 2"/>
                <a:sym typeface="Exo 2"/>
              </a:defRPr>
            </a:lvl8pPr>
            <a:lvl9pPr lvl="8" rtl="0">
              <a:spcBef>
                <a:spcPts val="0"/>
              </a:spcBef>
              <a:spcAft>
                <a:spcPts val="0"/>
              </a:spcAft>
              <a:buClr>
                <a:schemeClr val="lt2"/>
              </a:buClr>
              <a:buSzPts val="1600"/>
              <a:buFont typeface="Exo 2"/>
              <a:buNone/>
              <a:defRPr sz="1600">
                <a:solidFill>
                  <a:schemeClr val="lt2"/>
                </a:solidFill>
                <a:latin typeface="Exo 2"/>
                <a:ea typeface="Exo 2"/>
                <a:cs typeface="Exo 2"/>
                <a:sym typeface="Exo 2"/>
              </a:defRPr>
            </a:lvl9pPr>
          </a:lstStyle>
          <a:p/>
        </p:txBody>
      </p:sp>
      <p:sp>
        <p:nvSpPr>
          <p:cNvPr id="9583" name="Google Shape;9583;p35"/>
          <p:cNvSpPr txBox="1"/>
          <p:nvPr>
            <p:ph idx="6" type="title"/>
          </p:nvPr>
        </p:nvSpPr>
        <p:spPr>
          <a:xfrm>
            <a:off x="4876587" y="3480896"/>
            <a:ext cx="2978100" cy="531600"/>
          </a:xfrm>
          <a:prstGeom prst="rect">
            <a:avLst/>
          </a:prstGeom>
        </p:spPr>
        <p:txBody>
          <a:bodyPr anchorCtr="0" anchor="b" bIns="91425" lIns="91425" spcFirstLastPara="1" rIns="91425" wrap="square" tIns="91425">
            <a:noAutofit/>
          </a:bodyPr>
          <a:lstStyle>
            <a:lvl1pPr lvl="0" rtl="0">
              <a:spcBef>
                <a:spcPts val="0"/>
              </a:spcBef>
              <a:spcAft>
                <a:spcPts val="0"/>
              </a:spcAft>
              <a:buSzPts val="2300"/>
              <a:buNone/>
              <a:defRPr b="1" sz="2500">
                <a:solidFill>
                  <a:schemeClr val="accent6"/>
                </a:solidFill>
              </a:defRPr>
            </a:lvl1pPr>
            <a:lvl2pPr lvl="1" rtl="0">
              <a:spcBef>
                <a:spcPts val="0"/>
              </a:spcBef>
              <a:spcAft>
                <a:spcPts val="0"/>
              </a:spcAft>
              <a:buSzPts val="2300"/>
              <a:buNone/>
              <a:defRPr sz="2300"/>
            </a:lvl2pPr>
            <a:lvl3pPr lvl="2" rtl="0">
              <a:spcBef>
                <a:spcPts val="0"/>
              </a:spcBef>
              <a:spcAft>
                <a:spcPts val="0"/>
              </a:spcAft>
              <a:buSzPts val="2300"/>
              <a:buNone/>
              <a:defRPr sz="2300"/>
            </a:lvl3pPr>
            <a:lvl4pPr lvl="3" rtl="0">
              <a:spcBef>
                <a:spcPts val="0"/>
              </a:spcBef>
              <a:spcAft>
                <a:spcPts val="0"/>
              </a:spcAft>
              <a:buSzPts val="2300"/>
              <a:buNone/>
              <a:defRPr sz="2300"/>
            </a:lvl4pPr>
            <a:lvl5pPr lvl="4" rtl="0">
              <a:spcBef>
                <a:spcPts val="0"/>
              </a:spcBef>
              <a:spcAft>
                <a:spcPts val="0"/>
              </a:spcAft>
              <a:buSzPts val="2300"/>
              <a:buNone/>
              <a:defRPr sz="2300"/>
            </a:lvl5pPr>
            <a:lvl6pPr lvl="5" rtl="0">
              <a:spcBef>
                <a:spcPts val="0"/>
              </a:spcBef>
              <a:spcAft>
                <a:spcPts val="0"/>
              </a:spcAft>
              <a:buSzPts val="2300"/>
              <a:buNone/>
              <a:defRPr sz="2300"/>
            </a:lvl6pPr>
            <a:lvl7pPr lvl="6" rtl="0">
              <a:spcBef>
                <a:spcPts val="0"/>
              </a:spcBef>
              <a:spcAft>
                <a:spcPts val="0"/>
              </a:spcAft>
              <a:buSzPts val="2300"/>
              <a:buNone/>
              <a:defRPr sz="2300"/>
            </a:lvl7pPr>
            <a:lvl8pPr lvl="7" rtl="0">
              <a:spcBef>
                <a:spcPts val="0"/>
              </a:spcBef>
              <a:spcAft>
                <a:spcPts val="0"/>
              </a:spcAft>
              <a:buSzPts val="2300"/>
              <a:buNone/>
              <a:defRPr sz="2300"/>
            </a:lvl8pPr>
            <a:lvl9pPr lvl="8" rtl="0">
              <a:spcBef>
                <a:spcPts val="0"/>
              </a:spcBef>
              <a:spcAft>
                <a:spcPts val="0"/>
              </a:spcAft>
              <a:buSzPts val="2300"/>
              <a:buNone/>
              <a:defRPr sz="2300"/>
            </a:lvl9pPr>
          </a:lstStyle>
          <a:p/>
        </p:txBody>
      </p:sp>
      <p:sp>
        <p:nvSpPr>
          <p:cNvPr id="9584" name="Google Shape;9584;p35"/>
          <p:cNvSpPr txBox="1"/>
          <p:nvPr>
            <p:ph idx="7" type="title"/>
          </p:nvPr>
        </p:nvSpPr>
        <p:spPr>
          <a:xfrm>
            <a:off x="5058987" y="3936296"/>
            <a:ext cx="2613300" cy="753300"/>
          </a:xfrm>
          <a:prstGeom prst="rect">
            <a:avLst/>
          </a:prstGeom>
        </p:spPr>
        <p:txBody>
          <a:bodyPr anchorCtr="0" anchor="t" bIns="91425" lIns="91425" spcFirstLastPara="1" rIns="91425" wrap="square" tIns="91425">
            <a:noAutofit/>
          </a:bodyPr>
          <a:lstStyle>
            <a:lvl1pPr lvl="0" rtl="0">
              <a:spcBef>
                <a:spcPts val="0"/>
              </a:spcBef>
              <a:spcAft>
                <a:spcPts val="0"/>
              </a:spcAft>
              <a:buClr>
                <a:schemeClr val="lt2"/>
              </a:buClr>
              <a:buSzPts val="1600"/>
              <a:buFont typeface="Exo 2"/>
              <a:buNone/>
              <a:defRPr b="0" sz="1600">
                <a:solidFill>
                  <a:schemeClr val="lt2"/>
                </a:solidFill>
                <a:latin typeface="Cairo"/>
                <a:ea typeface="Cairo"/>
                <a:cs typeface="Cairo"/>
                <a:sym typeface="Cairo"/>
              </a:defRPr>
            </a:lvl1pPr>
            <a:lvl2pPr lvl="1" rtl="0">
              <a:spcBef>
                <a:spcPts val="0"/>
              </a:spcBef>
              <a:spcAft>
                <a:spcPts val="0"/>
              </a:spcAft>
              <a:buClr>
                <a:schemeClr val="lt2"/>
              </a:buClr>
              <a:buSzPts val="1600"/>
              <a:buFont typeface="Exo 2"/>
              <a:buNone/>
              <a:defRPr sz="1600">
                <a:solidFill>
                  <a:schemeClr val="lt2"/>
                </a:solidFill>
                <a:latin typeface="Exo 2"/>
                <a:ea typeface="Exo 2"/>
                <a:cs typeface="Exo 2"/>
                <a:sym typeface="Exo 2"/>
              </a:defRPr>
            </a:lvl2pPr>
            <a:lvl3pPr lvl="2" rtl="0">
              <a:spcBef>
                <a:spcPts val="0"/>
              </a:spcBef>
              <a:spcAft>
                <a:spcPts val="0"/>
              </a:spcAft>
              <a:buClr>
                <a:schemeClr val="lt2"/>
              </a:buClr>
              <a:buSzPts val="1600"/>
              <a:buFont typeface="Exo 2"/>
              <a:buNone/>
              <a:defRPr sz="1600">
                <a:solidFill>
                  <a:schemeClr val="lt2"/>
                </a:solidFill>
                <a:latin typeface="Exo 2"/>
                <a:ea typeface="Exo 2"/>
                <a:cs typeface="Exo 2"/>
                <a:sym typeface="Exo 2"/>
              </a:defRPr>
            </a:lvl3pPr>
            <a:lvl4pPr lvl="3" rtl="0">
              <a:spcBef>
                <a:spcPts val="0"/>
              </a:spcBef>
              <a:spcAft>
                <a:spcPts val="0"/>
              </a:spcAft>
              <a:buClr>
                <a:schemeClr val="lt2"/>
              </a:buClr>
              <a:buSzPts val="1600"/>
              <a:buFont typeface="Exo 2"/>
              <a:buNone/>
              <a:defRPr sz="1600">
                <a:solidFill>
                  <a:schemeClr val="lt2"/>
                </a:solidFill>
                <a:latin typeface="Exo 2"/>
                <a:ea typeface="Exo 2"/>
                <a:cs typeface="Exo 2"/>
                <a:sym typeface="Exo 2"/>
              </a:defRPr>
            </a:lvl4pPr>
            <a:lvl5pPr lvl="4" rtl="0">
              <a:spcBef>
                <a:spcPts val="0"/>
              </a:spcBef>
              <a:spcAft>
                <a:spcPts val="0"/>
              </a:spcAft>
              <a:buClr>
                <a:schemeClr val="lt2"/>
              </a:buClr>
              <a:buSzPts val="1600"/>
              <a:buFont typeface="Exo 2"/>
              <a:buNone/>
              <a:defRPr sz="1600">
                <a:solidFill>
                  <a:schemeClr val="lt2"/>
                </a:solidFill>
                <a:latin typeface="Exo 2"/>
                <a:ea typeface="Exo 2"/>
                <a:cs typeface="Exo 2"/>
                <a:sym typeface="Exo 2"/>
              </a:defRPr>
            </a:lvl5pPr>
            <a:lvl6pPr lvl="5" rtl="0">
              <a:spcBef>
                <a:spcPts val="0"/>
              </a:spcBef>
              <a:spcAft>
                <a:spcPts val="0"/>
              </a:spcAft>
              <a:buClr>
                <a:schemeClr val="lt2"/>
              </a:buClr>
              <a:buSzPts val="1600"/>
              <a:buFont typeface="Exo 2"/>
              <a:buNone/>
              <a:defRPr sz="1600">
                <a:solidFill>
                  <a:schemeClr val="lt2"/>
                </a:solidFill>
                <a:latin typeface="Exo 2"/>
                <a:ea typeface="Exo 2"/>
                <a:cs typeface="Exo 2"/>
                <a:sym typeface="Exo 2"/>
              </a:defRPr>
            </a:lvl6pPr>
            <a:lvl7pPr lvl="6" rtl="0">
              <a:spcBef>
                <a:spcPts val="0"/>
              </a:spcBef>
              <a:spcAft>
                <a:spcPts val="0"/>
              </a:spcAft>
              <a:buClr>
                <a:schemeClr val="lt2"/>
              </a:buClr>
              <a:buSzPts val="1600"/>
              <a:buFont typeface="Exo 2"/>
              <a:buNone/>
              <a:defRPr sz="1600">
                <a:solidFill>
                  <a:schemeClr val="lt2"/>
                </a:solidFill>
                <a:latin typeface="Exo 2"/>
                <a:ea typeface="Exo 2"/>
                <a:cs typeface="Exo 2"/>
                <a:sym typeface="Exo 2"/>
              </a:defRPr>
            </a:lvl7pPr>
            <a:lvl8pPr lvl="7" rtl="0">
              <a:spcBef>
                <a:spcPts val="0"/>
              </a:spcBef>
              <a:spcAft>
                <a:spcPts val="0"/>
              </a:spcAft>
              <a:buClr>
                <a:schemeClr val="lt2"/>
              </a:buClr>
              <a:buSzPts val="1600"/>
              <a:buFont typeface="Exo 2"/>
              <a:buNone/>
              <a:defRPr sz="1600">
                <a:solidFill>
                  <a:schemeClr val="lt2"/>
                </a:solidFill>
                <a:latin typeface="Exo 2"/>
                <a:ea typeface="Exo 2"/>
                <a:cs typeface="Exo 2"/>
                <a:sym typeface="Exo 2"/>
              </a:defRPr>
            </a:lvl8pPr>
            <a:lvl9pPr lvl="8" rtl="0">
              <a:spcBef>
                <a:spcPts val="0"/>
              </a:spcBef>
              <a:spcAft>
                <a:spcPts val="0"/>
              </a:spcAft>
              <a:buClr>
                <a:schemeClr val="lt2"/>
              </a:buClr>
              <a:buSzPts val="1600"/>
              <a:buFont typeface="Exo 2"/>
              <a:buNone/>
              <a:defRPr sz="1600">
                <a:solidFill>
                  <a:schemeClr val="lt2"/>
                </a:solidFill>
                <a:latin typeface="Exo 2"/>
                <a:ea typeface="Exo 2"/>
                <a:cs typeface="Exo 2"/>
                <a:sym typeface="Exo 2"/>
              </a:defRPr>
            </a:lvl9pPr>
          </a:lstStyle>
          <a:p/>
        </p:txBody>
      </p:sp>
      <p:sp>
        <p:nvSpPr>
          <p:cNvPr id="9585" name="Google Shape;9585;p35"/>
          <p:cNvSpPr txBox="1"/>
          <p:nvPr>
            <p:ph idx="8" type="title"/>
          </p:nvPr>
        </p:nvSpPr>
        <p:spPr>
          <a:xfrm>
            <a:off x="1289313" y="3480896"/>
            <a:ext cx="2978100" cy="531600"/>
          </a:xfrm>
          <a:prstGeom prst="rect">
            <a:avLst/>
          </a:prstGeom>
        </p:spPr>
        <p:txBody>
          <a:bodyPr anchorCtr="0" anchor="b" bIns="91425" lIns="91425" spcFirstLastPara="1" rIns="91425" wrap="square" tIns="91425">
            <a:noAutofit/>
          </a:bodyPr>
          <a:lstStyle>
            <a:lvl1pPr lvl="0" rtl="0">
              <a:spcBef>
                <a:spcPts val="0"/>
              </a:spcBef>
              <a:spcAft>
                <a:spcPts val="0"/>
              </a:spcAft>
              <a:buSzPts val="2300"/>
              <a:buNone/>
              <a:defRPr b="1" sz="2500">
                <a:solidFill>
                  <a:schemeClr val="accent6"/>
                </a:solidFill>
              </a:defRPr>
            </a:lvl1pPr>
            <a:lvl2pPr lvl="1" rtl="0">
              <a:spcBef>
                <a:spcPts val="0"/>
              </a:spcBef>
              <a:spcAft>
                <a:spcPts val="0"/>
              </a:spcAft>
              <a:buSzPts val="2300"/>
              <a:buNone/>
              <a:defRPr sz="2300"/>
            </a:lvl2pPr>
            <a:lvl3pPr lvl="2" rtl="0">
              <a:spcBef>
                <a:spcPts val="0"/>
              </a:spcBef>
              <a:spcAft>
                <a:spcPts val="0"/>
              </a:spcAft>
              <a:buSzPts val="2300"/>
              <a:buNone/>
              <a:defRPr sz="2300"/>
            </a:lvl3pPr>
            <a:lvl4pPr lvl="3" rtl="0">
              <a:spcBef>
                <a:spcPts val="0"/>
              </a:spcBef>
              <a:spcAft>
                <a:spcPts val="0"/>
              </a:spcAft>
              <a:buSzPts val="2300"/>
              <a:buNone/>
              <a:defRPr sz="2300"/>
            </a:lvl4pPr>
            <a:lvl5pPr lvl="4" rtl="0">
              <a:spcBef>
                <a:spcPts val="0"/>
              </a:spcBef>
              <a:spcAft>
                <a:spcPts val="0"/>
              </a:spcAft>
              <a:buSzPts val="2300"/>
              <a:buNone/>
              <a:defRPr sz="2300"/>
            </a:lvl5pPr>
            <a:lvl6pPr lvl="5" rtl="0">
              <a:spcBef>
                <a:spcPts val="0"/>
              </a:spcBef>
              <a:spcAft>
                <a:spcPts val="0"/>
              </a:spcAft>
              <a:buSzPts val="2300"/>
              <a:buNone/>
              <a:defRPr sz="2300"/>
            </a:lvl6pPr>
            <a:lvl7pPr lvl="6" rtl="0">
              <a:spcBef>
                <a:spcPts val="0"/>
              </a:spcBef>
              <a:spcAft>
                <a:spcPts val="0"/>
              </a:spcAft>
              <a:buSzPts val="2300"/>
              <a:buNone/>
              <a:defRPr sz="2300"/>
            </a:lvl7pPr>
            <a:lvl8pPr lvl="7" rtl="0">
              <a:spcBef>
                <a:spcPts val="0"/>
              </a:spcBef>
              <a:spcAft>
                <a:spcPts val="0"/>
              </a:spcAft>
              <a:buSzPts val="2300"/>
              <a:buNone/>
              <a:defRPr sz="2300"/>
            </a:lvl8pPr>
            <a:lvl9pPr lvl="8" rtl="0">
              <a:spcBef>
                <a:spcPts val="0"/>
              </a:spcBef>
              <a:spcAft>
                <a:spcPts val="0"/>
              </a:spcAft>
              <a:buSzPts val="2300"/>
              <a:buNone/>
              <a:defRPr sz="2300"/>
            </a:lvl9pPr>
          </a:lstStyle>
          <a:p/>
        </p:txBody>
      </p:sp>
      <p:sp>
        <p:nvSpPr>
          <p:cNvPr id="9586" name="Google Shape;9586;p35"/>
          <p:cNvSpPr txBox="1"/>
          <p:nvPr>
            <p:ph idx="9" type="title"/>
          </p:nvPr>
        </p:nvSpPr>
        <p:spPr>
          <a:xfrm>
            <a:off x="1471713" y="3936296"/>
            <a:ext cx="2613300" cy="753300"/>
          </a:xfrm>
          <a:prstGeom prst="rect">
            <a:avLst/>
          </a:prstGeom>
        </p:spPr>
        <p:txBody>
          <a:bodyPr anchorCtr="0" anchor="t" bIns="91425" lIns="91425" spcFirstLastPara="1" rIns="91425" wrap="square" tIns="91425">
            <a:noAutofit/>
          </a:bodyPr>
          <a:lstStyle>
            <a:lvl1pPr lvl="0" rtl="0">
              <a:spcBef>
                <a:spcPts val="0"/>
              </a:spcBef>
              <a:spcAft>
                <a:spcPts val="0"/>
              </a:spcAft>
              <a:buClr>
                <a:schemeClr val="lt2"/>
              </a:buClr>
              <a:buSzPts val="1600"/>
              <a:buFont typeface="Exo 2"/>
              <a:buNone/>
              <a:defRPr b="0" sz="1600">
                <a:solidFill>
                  <a:schemeClr val="lt2"/>
                </a:solidFill>
                <a:latin typeface="Cairo"/>
                <a:ea typeface="Cairo"/>
                <a:cs typeface="Cairo"/>
                <a:sym typeface="Cairo"/>
              </a:defRPr>
            </a:lvl1pPr>
            <a:lvl2pPr lvl="1" rtl="0">
              <a:spcBef>
                <a:spcPts val="0"/>
              </a:spcBef>
              <a:spcAft>
                <a:spcPts val="0"/>
              </a:spcAft>
              <a:buClr>
                <a:schemeClr val="lt2"/>
              </a:buClr>
              <a:buSzPts val="1600"/>
              <a:buFont typeface="Exo 2"/>
              <a:buNone/>
              <a:defRPr sz="1600">
                <a:solidFill>
                  <a:schemeClr val="lt2"/>
                </a:solidFill>
                <a:latin typeface="Exo 2"/>
                <a:ea typeface="Exo 2"/>
                <a:cs typeface="Exo 2"/>
                <a:sym typeface="Exo 2"/>
              </a:defRPr>
            </a:lvl2pPr>
            <a:lvl3pPr lvl="2" rtl="0">
              <a:spcBef>
                <a:spcPts val="0"/>
              </a:spcBef>
              <a:spcAft>
                <a:spcPts val="0"/>
              </a:spcAft>
              <a:buClr>
                <a:schemeClr val="lt2"/>
              </a:buClr>
              <a:buSzPts val="1600"/>
              <a:buFont typeface="Exo 2"/>
              <a:buNone/>
              <a:defRPr sz="1600">
                <a:solidFill>
                  <a:schemeClr val="lt2"/>
                </a:solidFill>
                <a:latin typeface="Exo 2"/>
                <a:ea typeface="Exo 2"/>
                <a:cs typeface="Exo 2"/>
                <a:sym typeface="Exo 2"/>
              </a:defRPr>
            </a:lvl3pPr>
            <a:lvl4pPr lvl="3" rtl="0">
              <a:spcBef>
                <a:spcPts val="0"/>
              </a:spcBef>
              <a:spcAft>
                <a:spcPts val="0"/>
              </a:spcAft>
              <a:buClr>
                <a:schemeClr val="lt2"/>
              </a:buClr>
              <a:buSzPts val="1600"/>
              <a:buFont typeface="Exo 2"/>
              <a:buNone/>
              <a:defRPr sz="1600">
                <a:solidFill>
                  <a:schemeClr val="lt2"/>
                </a:solidFill>
                <a:latin typeface="Exo 2"/>
                <a:ea typeface="Exo 2"/>
                <a:cs typeface="Exo 2"/>
                <a:sym typeface="Exo 2"/>
              </a:defRPr>
            </a:lvl4pPr>
            <a:lvl5pPr lvl="4" rtl="0">
              <a:spcBef>
                <a:spcPts val="0"/>
              </a:spcBef>
              <a:spcAft>
                <a:spcPts val="0"/>
              </a:spcAft>
              <a:buClr>
                <a:schemeClr val="lt2"/>
              </a:buClr>
              <a:buSzPts val="1600"/>
              <a:buFont typeface="Exo 2"/>
              <a:buNone/>
              <a:defRPr sz="1600">
                <a:solidFill>
                  <a:schemeClr val="lt2"/>
                </a:solidFill>
                <a:latin typeface="Exo 2"/>
                <a:ea typeface="Exo 2"/>
                <a:cs typeface="Exo 2"/>
                <a:sym typeface="Exo 2"/>
              </a:defRPr>
            </a:lvl5pPr>
            <a:lvl6pPr lvl="5" rtl="0">
              <a:spcBef>
                <a:spcPts val="0"/>
              </a:spcBef>
              <a:spcAft>
                <a:spcPts val="0"/>
              </a:spcAft>
              <a:buClr>
                <a:schemeClr val="lt2"/>
              </a:buClr>
              <a:buSzPts val="1600"/>
              <a:buFont typeface="Exo 2"/>
              <a:buNone/>
              <a:defRPr sz="1600">
                <a:solidFill>
                  <a:schemeClr val="lt2"/>
                </a:solidFill>
                <a:latin typeface="Exo 2"/>
                <a:ea typeface="Exo 2"/>
                <a:cs typeface="Exo 2"/>
                <a:sym typeface="Exo 2"/>
              </a:defRPr>
            </a:lvl6pPr>
            <a:lvl7pPr lvl="6" rtl="0">
              <a:spcBef>
                <a:spcPts val="0"/>
              </a:spcBef>
              <a:spcAft>
                <a:spcPts val="0"/>
              </a:spcAft>
              <a:buClr>
                <a:schemeClr val="lt2"/>
              </a:buClr>
              <a:buSzPts val="1600"/>
              <a:buFont typeface="Exo 2"/>
              <a:buNone/>
              <a:defRPr sz="1600">
                <a:solidFill>
                  <a:schemeClr val="lt2"/>
                </a:solidFill>
                <a:latin typeface="Exo 2"/>
                <a:ea typeface="Exo 2"/>
                <a:cs typeface="Exo 2"/>
                <a:sym typeface="Exo 2"/>
              </a:defRPr>
            </a:lvl7pPr>
            <a:lvl8pPr lvl="7" rtl="0">
              <a:spcBef>
                <a:spcPts val="0"/>
              </a:spcBef>
              <a:spcAft>
                <a:spcPts val="0"/>
              </a:spcAft>
              <a:buClr>
                <a:schemeClr val="lt2"/>
              </a:buClr>
              <a:buSzPts val="1600"/>
              <a:buFont typeface="Exo 2"/>
              <a:buNone/>
              <a:defRPr sz="1600">
                <a:solidFill>
                  <a:schemeClr val="lt2"/>
                </a:solidFill>
                <a:latin typeface="Exo 2"/>
                <a:ea typeface="Exo 2"/>
                <a:cs typeface="Exo 2"/>
                <a:sym typeface="Exo 2"/>
              </a:defRPr>
            </a:lvl8pPr>
            <a:lvl9pPr lvl="8" rtl="0">
              <a:spcBef>
                <a:spcPts val="0"/>
              </a:spcBef>
              <a:spcAft>
                <a:spcPts val="0"/>
              </a:spcAft>
              <a:buClr>
                <a:schemeClr val="lt2"/>
              </a:buClr>
              <a:buSzPts val="1600"/>
              <a:buFont typeface="Exo 2"/>
              <a:buNone/>
              <a:defRPr sz="1600">
                <a:solidFill>
                  <a:schemeClr val="lt2"/>
                </a:solidFill>
                <a:latin typeface="Exo 2"/>
                <a:ea typeface="Exo 2"/>
                <a:cs typeface="Exo 2"/>
                <a:sym typeface="Exo 2"/>
              </a:defRPr>
            </a:lvl9pPr>
          </a:lstStyle>
          <a:p/>
        </p:txBody>
      </p:sp>
      <p:sp>
        <p:nvSpPr>
          <p:cNvPr id="9587" name="Google Shape;9587;p35"/>
          <p:cNvSpPr txBox="1"/>
          <p:nvPr>
            <p:ph idx="12" type="sldNum"/>
          </p:nvPr>
        </p:nvSpPr>
        <p:spPr>
          <a:xfrm>
            <a:off x="8556784" y="4749851"/>
            <a:ext cx="548700" cy="393600"/>
          </a:xfrm>
          <a:prstGeom prst="rect">
            <a:avLst/>
          </a:prstGeom>
        </p:spPr>
        <p:txBody>
          <a:bodyPr anchorCtr="0" anchor="t" bIns="91425" lIns="91425" spcFirstLastPara="1" rIns="91425" wrap="square" tIns="91425">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3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five columns">
  <p:cSld name="CUSTOM_14">
    <p:bg>
      <p:bgPr>
        <a:solidFill>
          <a:schemeClr val="dk1"/>
        </a:solidFill>
      </p:bgPr>
    </p:bg>
    <p:spTree>
      <p:nvGrpSpPr>
        <p:cNvPr id="9588" name="Shape 9588"/>
        <p:cNvGrpSpPr/>
        <p:nvPr/>
      </p:nvGrpSpPr>
      <p:grpSpPr>
        <a:xfrm>
          <a:off x="0" y="0"/>
          <a:ext cx="0" cy="0"/>
          <a:chOff x="0" y="0"/>
          <a:chExt cx="0" cy="0"/>
        </a:xfrm>
      </p:grpSpPr>
      <p:grpSp>
        <p:nvGrpSpPr>
          <p:cNvPr id="9589" name="Google Shape;9589;p36"/>
          <p:cNvGrpSpPr/>
          <p:nvPr/>
        </p:nvGrpSpPr>
        <p:grpSpPr>
          <a:xfrm>
            <a:off x="-546082" y="-1478475"/>
            <a:ext cx="10681850" cy="7555275"/>
            <a:chOff x="-546082" y="-1478475"/>
            <a:chExt cx="10681850" cy="7555275"/>
          </a:xfrm>
        </p:grpSpPr>
        <p:sp>
          <p:nvSpPr>
            <p:cNvPr id="9590" name="Google Shape;9590;p36"/>
            <p:cNvSpPr/>
            <p:nvPr/>
          </p:nvSpPr>
          <p:spPr>
            <a:xfrm rot="10800000">
              <a:off x="-27" y="8"/>
              <a:ext cx="9144053" cy="2262267"/>
            </a:xfrm>
            <a:custGeom>
              <a:rect b="b" l="l" r="r" t="t"/>
              <a:pathLst>
                <a:path extrusionOk="0" h="18434" w="74510">
                  <a:moveTo>
                    <a:pt x="289" y="1"/>
                  </a:moveTo>
                  <a:cubicBezTo>
                    <a:pt x="193" y="1"/>
                    <a:pt x="96" y="1"/>
                    <a:pt x="0" y="3"/>
                  </a:cubicBezTo>
                  <a:lnTo>
                    <a:pt x="96" y="18433"/>
                  </a:lnTo>
                  <a:lnTo>
                    <a:pt x="74510" y="18433"/>
                  </a:lnTo>
                  <a:lnTo>
                    <a:pt x="74510" y="13314"/>
                  </a:lnTo>
                  <a:cubicBezTo>
                    <a:pt x="74081" y="13230"/>
                    <a:pt x="73688" y="13183"/>
                    <a:pt x="73498" y="13159"/>
                  </a:cubicBezTo>
                  <a:cubicBezTo>
                    <a:pt x="72975" y="13079"/>
                    <a:pt x="72448" y="13040"/>
                    <a:pt x="71922" y="13040"/>
                  </a:cubicBezTo>
                  <a:cubicBezTo>
                    <a:pt x="70401" y="13040"/>
                    <a:pt x="68889" y="13370"/>
                    <a:pt x="67509" y="14016"/>
                  </a:cubicBezTo>
                  <a:cubicBezTo>
                    <a:pt x="65025" y="15197"/>
                    <a:pt x="62728" y="17044"/>
                    <a:pt x="60024" y="17044"/>
                  </a:cubicBezTo>
                  <a:cubicBezTo>
                    <a:pt x="59320" y="17044"/>
                    <a:pt x="58588" y="16919"/>
                    <a:pt x="57817" y="16624"/>
                  </a:cubicBezTo>
                  <a:cubicBezTo>
                    <a:pt x="56269" y="16031"/>
                    <a:pt x="54843" y="14871"/>
                    <a:pt x="53109" y="14871"/>
                  </a:cubicBezTo>
                  <a:cubicBezTo>
                    <a:pt x="52962" y="14871"/>
                    <a:pt x="52813" y="14880"/>
                    <a:pt x="52662" y="14897"/>
                  </a:cubicBezTo>
                  <a:cubicBezTo>
                    <a:pt x="51126" y="15076"/>
                    <a:pt x="49864" y="16314"/>
                    <a:pt x="48507" y="16921"/>
                  </a:cubicBezTo>
                  <a:cubicBezTo>
                    <a:pt x="47162" y="17532"/>
                    <a:pt x="45638" y="17787"/>
                    <a:pt x="44077" y="17787"/>
                  </a:cubicBezTo>
                  <a:cubicBezTo>
                    <a:pt x="41435" y="17787"/>
                    <a:pt x="38687" y="17056"/>
                    <a:pt x="36517" y="16076"/>
                  </a:cubicBezTo>
                  <a:cubicBezTo>
                    <a:pt x="34183" y="15016"/>
                    <a:pt x="32516" y="13088"/>
                    <a:pt x="30171" y="11992"/>
                  </a:cubicBezTo>
                  <a:cubicBezTo>
                    <a:pt x="27373" y="10694"/>
                    <a:pt x="24515" y="9313"/>
                    <a:pt x="21432" y="8873"/>
                  </a:cubicBezTo>
                  <a:cubicBezTo>
                    <a:pt x="20876" y="8791"/>
                    <a:pt x="20315" y="8765"/>
                    <a:pt x="19752" y="8765"/>
                  </a:cubicBezTo>
                  <a:cubicBezTo>
                    <a:pt x="18744" y="8765"/>
                    <a:pt x="17731" y="8849"/>
                    <a:pt x="16741" y="8849"/>
                  </a:cubicBezTo>
                  <a:cubicBezTo>
                    <a:pt x="15135" y="8849"/>
                    <a:pt x="13589" y="8628"/>
                    <a:pt x="12216" y="7468"/>
                  </a:cubicBezTo>
                  <a:cubicBezTo>
                    <a:pt x="10478" y="6015"/>
                    <a:pt x="9573" y="3824"/>
                    <a:pt x="7871" y="2324"/>
                  </a:cubicBezTo>
                  <a:cubicBezTo>
                    <a:pt x="5790" y="497"/>
                    <a:pt x="2977" y="1"/>
                    <a:pt x="28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1" name="Google Shape;9591;p36"/>
            <p:cNvSpPr/>
            <p:nvPr/>
          </p:nvSpPr>
          <p:spPr>
            <a:xfrm flipH="1">
              <a:off x="13" y="3842525"/>
              <a:ext cx="9143976" cy="1300970"/>
            </a:xfrm>
            <a:custGeom>
              <a:rect b="b" l="l" r="r" t="t"/>
              <a:pathLst>
                <a:path extrusionOk="0" h="7347" w="51639">
                  <a:moveTo>
                    <a:pt x="43483" y="0"/>
                  </a:moveTo>
                  <a:cubicBezTo>
                    <a:pt x="39613" y="0"/>
                    <a:pt x="35874" y="989"/>
                    <a:pt x="32922" y="2798"/>
                  </a:cubicBezTo>
                  <a:cubicBezTo>
                    <a:pt x="31183" y="3858"/>
                    <a:pt x="28981" y="4441"/>
                    <a:pt x="26719" y="4441"/>
                  </a:cubicBezTo>
                  <a:lnTo>
                    <a:pt x="18598" y="4441"/>
                  </a:lnTo>
                  <a:cubicBezTo>
                    <a:pt x="18560" y="4441"/>
                    <a:pt x="18522" y="4441"/>
                    <a:pt x="18484" y="4441"/>
                  </a:cubicBezTo>
                  <a:cubicBezTo>
                    <a:pt x="12213" y="4441"/>
                    <a:pt x="5977" y="5418"/>
                    <a:pt x="1" y="7347"/>
                  </a:cubicBezTo>
                  <a:lnTo>
                    <a:pt x="51638" y="7347"/>
                  </a:lnTo>
                  <a:lnTo>
                    <a:pt x="51638"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592" name="Google Shape;9592;p36"/>
            <p:cNvGrpSpPr/>
            <p:nvPr/>
          </p:nvGrpSpPr>
          <p:grpSpPr>
            <a:xfrm flipH="1">
              <a:off x="-419045" y="2698675"/>
              <a:ext cx="3916575" cy="3378125"/>
              <a:chOff x="780450" y="1002925"/>
              <a:chExt cx="3916575" cy="3378125"/>
            </a:xfrm>
          </p:grpSpPr>
          <p:sp>
            <p:nvSpPr>
              <p:cNvPr id="9593" name="Google Shape;9593;p36"/>
              <p:cNvSpPr/>
              <p:nvPr/>
            </p:nvSpPr>
            <p:spPr>
              <a:xfrm>
                <a:off x="2544350" y="2278100"/>
                <a:ext cx="32175" cy="32450"/>
              </a:xfrm>
              <a:custGeom>
                <a:rect b="b" l="l" r="r" t="t"/>
                <a:pathLst>
                  <a:path extrusionOk="0" h="1298" w="1287">
                    <a:moveTo>
                      <a:pt x="489" y="0"/>
                    </a:moveTo>
                    <a:lnTo>
                      <a:pt x="489" y="500"/>
                    </a:lnTo>
                    <a:lnTo>
                      <a:pt x="1" y="643"/>
                    </a:lnTo>
                    <a:lnTo>
                      <a:pt x="489" y="798"/>
                    </a:lnTo>
                    <a:lnTo>
                      <a:pt x="489" y="1298"/>
                    </a:lnTo>
                    <a:lnTo>
                      <a:pt x="798" y="893"/>
                    </a:lnTo>
                    <a:lnTo>
                      <a:pt x="1287" y="1048"/>
                    </a:lnTo>
                    <a:lnTo>
                      <a:pt x="989" y="643"/>
                    </a:lnTo>
                    <a:lnTo>
                      <a:pt x="1287" y="250"/>
                    </a:lnTo>
                    <a:lnTo>
                      <a:pt x="798" y="405"/>
                    </a:lnTo>
                    <a:lnTo>
                      <a:pt x="489"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4" name="Google Shape;9594;p36"/>
              <p:cNvSpPr/>
              <p:nvPr/>
            </p:nvSpPr>
            <p:spPr>
              <a:xfrm>
                <a:off x="3345350" y="2331075"/>
                <a:ext cx="32175" cy="32475"/>
              </a:xfrm>
              <a:custGeom>
                <a:rect b="b" l="l" r="r" t="t"/>
                <a:pathLst>
                  <a:path extrusionOk="0" h="1299" w="1287">
                    <a:moveTo>
                      <a:pt x="489" y="0"/>
                    </a:moveTo>
                    <a:lnTo>
                      <a:pt x="489" y="500"/>
                    </a:lnTo>
                    <a:lnTo>
                      <a:pt x="0" y="655"/>
                    </a:lnTo>
                    <a:lnTo>
                      <a:pt x="489" y="798"/>
                    </a:lnTo>
                    <a:lnTo>
                      <a:pt x="489" y="1298"/>
                    </a:lnTo>
                    <a:lnTo>
                      <a:pt x="798" y="893"/>
                    </a:lnTo>
                    <a:lnTo>
                      <a:pt x="1286" y="1048"/>
                    </a:lnTo>
                    <a:lnTo>
                      <a:pt x="1286" y="1048"/>
                    </a:lnTo>
                    <a:lnTo>
                      <a:pt x="989" y="655"/>
                    </a:lnTo>
                    <a:lnTo>
                      <a:pt x="1286" y="250"/>
                    </a:lnTo>
                    <a:lnTo>
                      <a:pt x="798" y="405"/>
                    </a:lnTo>
                    <a:lnTo>
                      <a:pt x="489"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5" name="Google Shape;9595;p36"/>
              <p:cNvSpPr/>
              <p:nvPr/>
            </p:nvSpPr>
            <p:spPr>
              <a:xfrm>
                <a:off x="2592275" y="1497050"/>
                <a:ext cx="32175" cy="32450"/>
              </a:xfrm>
              <a:custGeom>
                <a:rect b="b" l="l" r="r" t="t"/>
                <a:pathLst>
                  <a:path extrusionOk="0" h="1298" w="1287">
                    <a:moveTo>
                      <a:pt x="489" y="0"/>
                    </a:moveTo>
                    <a:lnTo>
                      <a:pt x="489" y="500"/>
                    </a:lnTo>
                    <a:lnTo>
                      <a:pt x="1" y="655"/>
                    </a:lnTo>
                    <a:lnTo>
                      <a:pt x="489" y="798"/>
                    </a:lnTo>
                    <a:lnTo>
                      <a:pt x="489" y="1298"/>
                    </a:lnTo>
                    <a:lnTo>
                      <a:pt x="798" y="893"/>
                    </a:lnTo>
                    <a:lnTo>
                      <a:pt x="1286" y="1048"/>
                    </a:lnTo>
                    <a:lnTo>
                      <a:pt x="989" y="655"/>
                    </a:lnTo>
                    <a:lnTo>
                      <a:pt x="1286" y="250"/>
                    </a:lnTo>
                    <a:lnTo>
                      <a:pt x="798" y="405"/>
                    </a:lnTo>
                    <a:lnTo>
                      <a:pt x="489"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6" name="Google Shape;9596;p36"/>
              <p:cNvSpPr/>
              <p:nvPr/>
            </p:nvSpPr>
            <p:spPr>
              <a:xfrm>
                <a:off x="3361425" y="1920600"/>
                <a:ext cx="32475" cy="32475"/>
              </a:xfrm>
              <a:custGeom>
                <a:rect b="b" l="l" r="r" t="t"/>
                <a:pathLst>
                  <a:path extrusionOk="0" h="1299" w="1299">
                    <a:moveTo>
                      <a:pt x="488" y="1"/>
                    </a:moveTo>
                    <a:lnTo>
                      <a:pt x="488" y="501"/>
                    </a:lnTo>
                    <a:lnTo>
                      <a:pt x="0" y="656"/>
                    </a:lnTo>
                    <a:lnTo>
                      <a:pt x="488" y="798"/>
                    </a:lnTo>
                    <a:lnTo>
                      <a:pt x="488" y="1298"/>
                    </a:lnTo>
                    <a:lnTo>
                      <a:pt x="798" y="894"/>
                    </a:lnTo>
                    <a:lnTo>
                      <a:pt x="1298" y="1048"/>
                    </a:lnTo>
                    <a:lnTo>
                      <a:pt x="989" y="656"/>
                    </a:lnTo>
                    <a:lnTo>
                      <a:pt x="1298" y="251"/>
                    </a:lnTo>
                    <a:lnTo>
                      <a:pt x="798" y="405"/>
                    </a:lnTo>
                    <a:lnTo>
                      <a:pt x="488"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7" name="Google Shape;9597;p36"/>
              <p:cNvSpPr/>
              <p:nvPr/>
            </p:nvSpPr>
            <p:spPr>
              <a:xfrm>
                <a:off x="1761525" y="2082225"/>
                <a:ext cx="32450" cy="32475"/>
              </a:xfrm>
              <a:custGeom>
                <a:rect b="b" l="l" r="r" t="t"/>
                <a:pathLst>
                  <a:path extrusionOk="0" h="1299" w="1298">
                    <a:moveTo>
                      <a:pt x="500" y="1"/>
                    </a:moveTo>
                    <a:lnTo>
                      <a:pt x="500" y="489"/>
                    </a:lnTo>
                    <a:lnTo>
                      <a:pt x="0" y="644"/>
                    </a:lnTo>
                    <a:lnTo>
                      <a:pt x="500" y="798"/>
                    </a:lnTo>
                    <a:lnTo>
                      <a:pt x="500" y="1299"/>
                    </a:lnTo>
                    <a:lnTo>
                      <a:pt x="798" y="894"/>
                    </a:lnTo>
                    <a:lnTo>
                      <a:pt x="1298" y="1048"/>
                    </a:lnTo>
                    <a:lnTo>
                      <a:pt x="988" y="644"/>
                    </a:lnTo>
                    <a:lnTo>
                      <a:pt x="1298" y="251"/>
                    </a:lnTo>
                    <a:lnTo>
                      <a:pt x="1298" y="251"/>
                    </a:lnTo>
                    <a:lnTo>
                      <a:pt x="798" y="394"/>
                    </a:lnTo>
                    <a:lnTo>
                      <a:pt x="500"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8" name="Google Shape;9598;p36"/>
              <p:cNvSpPr/>
              <p:nvPr/>
            </p:nvSpPr>
            <p:spPr>
              <a:xfrm>
                <a:off x="1647825" y="2529000"/>
                <a:ext cx="32450" cy="32475"/>
              </a:xfrm>
              <a:custGeom>
                <a:rect b="b" l="l" r="r" t="t"/>
                <a:pathLst>
                  <a:path extrusionOk="0" h="1299" w="1298">
                    <a:moveTo>
                      <a:pt x="500" y="1"/>
                    </a:moveTo>
                    <a:lnTo>
                      <a:pt x="500" y="489"/>
                    </a:lnTo>
                    <a:lnTo>
                      <a:pt x="0" y="644"/>
                    </a:lnTo>
                    <a:lnTo>
                      <a:pt x="500" y="799"/>
                    </a:lnTo>
                    <a:lnTo>
                      <a:pt x="500" y="1299"/>
                    </a:lnTo>
                    <a:lnTo>
                      <a:pt x="798" y="894"/>
                    </a:lnTo>
                    <a:lnTo>
                      <a:pt x="1298" y="1049"/>
                    </a:lnTo>
                    <a:lnTo>
                      <a:pt x="1298" y="1049"/>
                    </a:lnTo>
                    <a:lnTo>
                      <a:pt x="988" y="644"/>
                    </a:lnTo>
                    <a:lnTo>
                      <a:pt x="1298" y="251"/>
                    </a:lnTo>
                    <a:lnTo>
                      <a:pt x="798" y="394"/>
                    </a:lnTo>
                    <a:lnTo>
                      <a:pt x="500"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9" name="Google Shape;9599;p36"/>
              <p:cNvSpPr/>
              <p:nvPr/>
            </p:nvSpPr>
            <p:spPr>
              <a:xfrm>
                <a:off x="780450" y="2377800"/>
                <a:ext cx="32175" cy="32775"/>
              </a:xfrm>
              <a:custGeom>
                <a:rect b="b" l="l" r="r" t="t"/>
                <a:pathLst>
                  <a:path extrusionOk="0" h="1311" w="1287">
                    <a:moveTo>
                      <a:pt x="488" y="1"/>
                    </a:moveTo>
                    <a:lnTo>
                      <a:pt x="488" y="501"/>
                    </a:lnTo>
                    <a:lnTo>
                      <a:pt x="0" y="655"/>
                    </a:lnTo>
                    <a:lnTo>
                      <a:pt x="488" y="810"/>
                    </a:lnTo>
                    <a:lnTo>
                      <a:pt x="488" y="1310"/>
                    </a:lnTo>
                    <a:lnTo>
                      <a:pt x="798" y="905"/>
                    </a:lnTo>
                    <a:lnTo>
                      <a:pt x="1286" y="1060"/>
                    </a:lnTo>
                    <a:lnTo>
                      <a:pt x="988" y="655"/>
                    </a:lnTo>
                    <a:lnTo>
                      <a:pt x="1286" y="251"/>
                    </a:lnTo>
                    <a:lnTo>
                      <a:pt x="798" y="405"/>
                    </a:lnTo>
                    <a:lnTo>
                      <a:pt x="488"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0" name="Google Shape;9600;p36"/>
              <p:cNvSpPr/>
              <p:nvPr/>
            </p:nvSpPr>
            <p:spPr>
              <a:xfrm>
                <a:off x="2243125" y="2420375"/>
                <a:ext cx="32175" cy="32450"/>
              </a:xfrm>
              <a:custGeom>
                <a:rect b="b" l="l" r="r" t="t"/>
                <a:pathLst>
                  <a:path extrusionOk="0" h="1298" w="1287">
                    <a:moveTo>
                      <a:pt x="489" y="0"/>
                    </a:moveTo>
                    <a:lnTo>
                      <a:pt x="489" y="500"/>
                    </a:lnTo>
                    <a:lnTo>
                      <a:pt x="1" y="655"/>
                    </a:lnTo>
                    <a:lnTo>
                      <a:pt x="489" y="810"/>
                    </a:lnTo>
                    <a:lnTo>
                      <a:pt x="489" y="1298"/>
                    </a:lnTo>
                    <a:lnTo>
                      <a:pt x="798" y="905"/>
                    </a:lnTo>
                    <a:lnTo>
                      <a:pt x="1286" y="1060"/>
                    </a:lnTo>
                    <a:lnTo>
                      <a:pt x="989" y="655"/>
                    </a:lnTo>
                    <a:lnTo>
                      <a:pt x="1286" y="250"/>
                    </a:lnTo>
                    <a:lnTo>
                      <a:pt x="1286" y="250"/>
                    </a:lnTo>
                    <a:lnTo>
                      <a:pt x="798" y="405"/>
                    </a:lnTo>
                    <a:lnTo>
                      <a:pt x="489"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1" name="Google Shape;9601;p36"/>
              <p:cNvSpPr/>
              <p:nvPr/>
            </p:nvSpPr>
            <p:spPr>
              <a:xfrm>
                <a:off x="3166450" y="3111225"/>
                <a:ext cx="32475" cy="32475"/>
              </a:xfrm>
              <a:custGeom>
                <a:rect b="b" l="l" r="r" t="t"/>
                <a:pathLst>
                  <a:path extrusionOk="0" h="1299" w="1299">
                    <a:moveTo>
                      <a:pt x="501" y="1"/>
                    </a:moveTo>
                    <a:lnTo>
                      <a:pt x="501" y="501"/>
                    </a:lnTo>
                    <a:lnTo>
                      <a:pt x="1" y="643"/>
                    </a:lnTo>
                    <a:lnTo>
                      <a:pt x="501" y="798"/>
                    </a:lnTo>
                    <a:lnTo>
                      <a:pt x="501" y="1298"/>
                    </a:lnTo>
                    <a:lnTo>
                      <a:pt x="798" y="894"/>
                    </a:lnTo>
                    <a:lnTo>
                      <a:pt x="1298" y="1048"/>
                    </a:lnTo>
                    <a:lnTo>
                      <a:pt x="1298" y="1048"/>
                    </a:lnTo>
                    <a:lnTo>
                      <a:pt x="989" y="643"/>
                    </a:lnTo>
                    <a:lnTo>
                      <a:pt x="1298" y="251"/>
                    </a:lnTo>
                    <a:lnTo>
                      <a:pt x="798" y="405"/>
                    </a:lnTo>
                    <a:lnTo>
                      <a:pt x="501"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2" name="Google Shape;9602;p36"/>
              <p:cNvSpPr/>
              <p:nvPr/>
            </p:nvSpPr>
            <p:spPr>
              <a:xfrm>
                <a:off x="3302475" y="3978300"/>
                <a:ext cx="32175" cy="32475"/>
              </a:xfrm>
              <a:custGeom>
                <a:rect b="b" l="l" r="r" t="t"/>
                <a:pathLst>
                  <a:path extrusionOk="0" h="1299" w="1287">
                    <a:moveTo>
                      <a:pt x="489" y="0"/>
                    </a:moveTo>
                    <a:lnTo>
                      <a:pt x="489" y="500"/>
                    </a:lnTo>
                    <a:lnTo>
                      <a:pt x="1" y="655"/>
                    </a:lnTo>
                    <a:lnTo>
                      <a:pt x="489" y="810"/>
                    </a:lnTo>
                    <a:lnTo>
                      <a:pt x="489" y="1298"/>
                    </a:lnTo>
                    <a:lnTo>
                      <a:pt x="799" y="893"/>
                    </a:lnTo>
                    <a:lnTo>
                      <a:pt x="1287" y="1048"/>
                    </a:lnTo>
                    <a:lnTo>
                      <a:pt x="989" y="655"/>
                    </a:lnTo>
                    <a:lnTo>
                      <a:pt x="1287" y="250"/>
                    </a:lnTo>
                    <a:lnTo>
                      <a:pt x="799" y="405"/>
                    </a:lnTo>
                    <a:lnTo>
                      <a:pt x="489"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3" name="Google Shape;9603;p36"/>
              <p:cNvSpPr/>
              <p:nvPr/>
            </p:nvSpPr>
            <p:spPr>
              <a:xfrm>
                <a:off x="2336000" y="3689575"/>
                <a:ext cx="32475" cy="32475"/>
              </a:xfrm>
              <a:custGeom>
                <a:rect b="b" l="l" r="r" t="t"/>
                <a:pathLst>
                  <a:path extrusionOk="0" h="1299" w="1299">
                    <a:moveTo>
                      <a:pt x="500" y="0"/>
                    </a:moveTo>
                    <a:lnTo>
                      <a:pt x="500" y="489"/>
                    </a:lnTo>
                    <a:lnTo>
                      <a:pt x="0" y="643"/>
                    </a:lnTo>
                    <a:lnTo>
                      <a:pt x="500" y="798"/>
                    </a:lnTo>
                    <a:lnTo>
                      <a:pt x="500" y="1298"/>
                    </a:lnTo>
                    <a:lnTo>
                      <a:pt x="798" y="893"/>
                    </a:lnTo>
                    <a:lnTo>
                      <a:pt x="1298" y="1048"/>
                    </a:lnTo>
                    <a:lnTo>
                      <a:pt x="988" y="643"/>
                    </a:lnTo>
                    <a:lnTo>
                      <a:pt x="1298" y="238"/>
                    </a:lnTo>
                    <a:lnTo>
                      <a:pt x="798" y="393"/>
                    </a:lnTo>
                    <a:lnTo>
                      <a:pt x="500"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4" name="Google Shape;9604;p36"/>
              <p:cNvSpPr/>
              <p:nvPr/>
            </p:nvSpPr>
            <p:spPr>
              <a:xfrm>
                <a:off x="2560425" y="3143675"/>
                <a:ext cx="32475" cy="32475"/>
              </a:xfrm>
              <a:custGeom>
                <a:rect b="b" l="l" r="r" t="t"/>
                <a:pathLst>
                  <a:path extrusionOk="0" h="1299" w="1299">
                    <a:moveTo>
                      <a:pt x="501" y="0"/>
                    </a:moveTo>
                    <a:lnTo>
                      <a:pt x="501" y="488"/>
                    </a:lnTo>
                    <a:lnTo>
                      <a:pt x="1" y="643"/>
                    </a:lnTo>
                    <a:lnTo>
                      <a:pt x="501" y="798"/>
                    </a:lnTo>
                    <a:lnTo>
                      <a:pt x="501" y="1298"/>
                    </a:lnTo>
                    <a:lnTo>
                      <a:pt x="798" y="893"/>
                    </a:lnTo>
                    <a:lnTo>
                      <a:pt x="1298" y="1048"/>
                    </a:lnTo>
                    <a:lnTo>
                      <a:pt x="989" y="643"/>
                    </a:lnTo>
                    <a:lnTo>
                      <a:pt x="1298" y="250"/>
                    </a:lnTo>
                    <a:lnTo>
                      <a:pt x="1298" y="250"/>
                    </a:lnTo>
                    <a:lnTo>
                      <a:pt x="798" y="405"/>
                    </a:lnTo>
                    <a:lnTo>
                      <a:pt x="501"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5" name="Google Shape;9605;p36"/>
              <p:cNvSpPr/>
              <p:nvPr/>
            </p:nvSpPr>
            <p:spPr>
              <a:xfrm>
                <a:off x="1914525" y="1848875"/>
                <a:ext cx="32450" cy="32475"/>
              </a:xfrm>
              <a:custGeom>
                <a:rect b="b" l="l" r="r" t="t"/>
                <a:pathLst>
                  <a:path extrusionOk="0" h="1299" w="1298">
                    <a:moveTo>
                      <a:pt x="500" y="0"/>
                    </a:moveTo>
                    <a:lnTo>
                      <a:pt x="500" y="500"/>
                    </a:lnTo>
                    <a:lnTo>
                      <a:pt x="0" y="643"/>
                    </a:lnTo>
                    <a:lnTo>
                      <a:pt x="500" y="798"/>
                    </a:lnTo>
                    <a:lnTo>
                      <a:pt x="500" y="1298"/>
                    </a:lnTo>
                    <a:lnTo>
                      <a:pt x="810" y="893"/>
                    </a:lnTo>
                    <a:lnTo>
                      <a:pt x="1298" y="1048"/>
                    </a:lnTo>
                    <a:lnTo>
                      <a:pt x="988" y="643"/>
                    </a:lnTo>
                    <a:lnTo>
                      <a:pt x="1298" y="250"/>
                    </a:lnTo>
                    <a:lnTo>
                      <a:pt x="810" y="405"/>
                    </a:lnTo>
                    <a:lnTo>
                      <a:pt x="500"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6" name="Google Shape;9606;p36"/>
              <p:cNvSpPr/>
              <p:nvPr/>
            </p:nvSpPr>
            <p:spPr>
              <a:xfrm>
                <a:off x="2360400" y="1131825"/>
                <a:ext cx="32475" cy="32450"/>
              </a:xfrm>
              <a:custGeom>
                <a:rect b="b" l="l" r="r" t="t"/>
                <a:pathLst>
                  <a:path extrusionOk="0" h="1298" w="1299">
                    <a:moveTo>
                      <a:pt x="501" y="0"/>
                    </a:moveTo>
                    <a:lnTo>
                      <a:pt x="501" y="500"/>
                    </a:lnTo>
                    <a:lnTo>
                      <a:pt x="1" y="655"/>
                    </a:lnTo>
                    <a:lnTo>
                      <a:pt x="501" y="798"/>
                    </a:lnTo>
                    <a:lnTo>
                      <a:pt x="501" y="1298"/>
                    </a:lnTo>
                    <a:lnTo>
                      <a:pt x="798" y="893"/>
                    </a:lnTo>
                    <a:lnTo>
                      <a:pt x="1298" y="1048"/>
                    </a:lnTo>
                    <a:lnTo>
                      <a:pt x="989" y="655"/>
                    </a:lnTo>
                    <a:lnTo>
                      <a:pt x="1298" y="250"/>
                    </a:lnTo>
                    <a:lnTo>
                      <a:pt x="798" y="405"/>
                    </a:lnTo>
                    <a:lnTo>
                      <a:pt x="501"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7" name="Google Shape;9607;p36"/>
              <p:cNvSpPr/>
              <p:nvPr/>
            </p:nvSpPr>
            <p:spPr>
              <a:xfrm>
                <a:off x="2275275" y="2911200"/>
                <a:ext cx="32475" cy="32475"/>
              </a:xfrm>
              <a:custGeom>
                <a:rect b="b" l="l" r="r" t="t"/>
                <a:pathLst>
                  <a:path extrusionOk="0" h="1299" w="1299">
                    <a:moveTo>
                      <a:pt x="500" y="1"/>
                    </a:moveTo>
                    <a:lnTo>
                      <a:pt x="500" y="501"/>
                    </a:lnTo>
                    <a:lnTo>
                      <a:pt x="0" y="644"/>
                    </a:lnTo>
                    <a:lnTo>
                      <a:pt x="500" y="798"/>
                    </a:lnTo>
                    <a:lnTo>
                      <a:pt x="500" y="1298"/>
                    </a:lnTo>
                    <a:lnTo>
                      <a:pt x="798" y="894"/>
                    </a:lnTo>
                    <a:lnTo>
                      <a:pt x="1298" y="1048"/>
                    </a:lnTo>
                    <a:lnTo>
                      <a:pt x="989" y="644"/>
                    </a:lnTo>
                    <a:lnTo>
                      <a:pt x="1298" y="251"/>
                    </a:lnTo>
                    <a:lnTo>
                      <a:pt x="1298" y="251"/>
                    </a:lnTo>
                    <a:lnTo>
                      <a:pt x="798" y="393"/>
                    </a:lnTo>
                    <a:lnTo>
                      <a:pt x="500"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8" name="Google Shape;9608;p36"/>
              <p:cNvSpPr/>
              <p:nvPr/>
            </p:nvSpPr>
            <p:spPr>
              <a:xfrm>
                <a:off x="2544350" y="3918175"/>
                <a:ext cx="32175" cy="32475"/>
              </a:xfrm>
              <a:custGeom>
                <a:rect b="b" l="l" r="r" t="t"/>
                <a:pathLst>
                  <a:path extrusionOk="0" h="1299" w="1287">
                    <a:moveTo>
                      <a:pt x="489" y="0"/>
                    </a:moveTo>
                    <a:lnTo>
                      <a:pt x="489" y="500"/>
                    </a:lnTo>
                    <a:lnTo>
                      <a:pt x="1" y="655"/>
                    </a:lnTo>
                    <a:lnTo>
                      <a:pt x="489" y="810"/>
                    </a:lnTo>
                    <a:lnTo>
                      <a:pt x="489" y="1298"/>
                    </a:lnTo>
                    <a:lnTo>
                      <a:pt x="798" y="905"/>
                    </a:lnTo>
                    <a:lnTo>
                      <a:pt x="1287" y="1048"/>
                    </a:lnTo>
                    <a:lnTo>
                      <a:pt x="989" y="655"/>
                    </a:lnTo>
                    <a:lnTo>
                      <a:pt x="1287" y="250"/>
                    </a:lnTo>
                    <a:lnTo>
                      <a:pt x="798" y="405"/>
                    </a:lnTo>
                    <a:lnTo>
                      <a:pt x="489"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9" name="Google Shape;9609;p36"/>
              <p:cNvSpPr/>
              <p:nvPr/>
            </p:nvSpPr>
            <p:spPr>
              <a:xfrm>
                <a:off x="2670850" y="2694200"/>
                <a:ext cx="32175" cy="32475"/>
              </a:xfrm>
              <a:custGeom>
                <a:rect b="b" l="l" r="r" t="t"/>
                <a:pathLst>
                  <a:path extrusionOk="0" h="1299" w="1287">
                    <a:moveTo>
                      <a:pt x="489" y="1"/>
                    </a:moveTo>
                    <a:lnTo>
                      <a:pt x="489" y="489"/>
                    </a:lnTo>
                    <a:lnTo>
                      <a:pt x="1" y="644"/>
                    </a:lnTo>
                    <a:lnTo>
                      <a:pt x="489" y="799"/>
                    </a:lnTo>
                    <a:lnTo>
                      <a:pt x="489" y="1299"/>
                    </a:lnTo>
                    <a:lnTo>
                      <a:pt x="799" y="894"/>
                    </a:lnTo>
                    <a:lnTo>
                      <a:pt x="1287" y="1049"/>
                    </a:lnTo>
                    <a:lnTo>
                      <a:pt x="1287" y="1049"/>
                    </a:lnTo>
                    <a:lnTo>
                      <a:pt x="989" y="644"/>
                    </a:lnTo>
                    <a:lnTo>
                      <a:pt x="1287" y="251"/>
                    </a:lnTo>
                    <a:lnTo>
                      <a:pt x="799" y="394"/>
                    </a:lnTo>
                    <a:lnTo>
                      <a:pt x="489"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0" name="Google Shape;9610;p36"/>
              <p:cNvSpPr/>
              <p:nvPr/>
            </p:nvSpPr>
            <p:spPr>
              <a:xfrm>
                <a:off x="2745875" y="1821775"/>
                <a:ext cx="32450" cy="32475"/>
              </a:xfrm>
              <a:custGeom>
                <a:rect b="b" l="l" r="r" t="t"/>
                <a:pathLst>
                  <a:path extrusionOk="0" h="1299" w="1298">
                    <a:moveTo>
                      <a:pt x="500" y="1"/>
                    </a:moveTo>
                    <a:lnTo>
                      <a:pt x="500" y="489"/>
                    </a:lnTo>
                    <a:lnTo>
                      <a:pt x="0" y="644"/>
                    </a:lnTo>
                    <a:lnTo>
                      <a:pt x="500" y="799"/>
                    </a:lnTo>
                    <a:lnTo>
                      <a:pt x="500" y="1299"/>
                    </a:lnTo>
                    <a:lnTo>
                      <a:pt x="810" y="894"/>
                    </a:lnTo>
                    <a:lnTo>
                      <a:pt x="1298" y="1049"/>
                    </a:lnTo>
                    <a:lnTo>
                      <a:pt x="988" y="644"/>
                    </a:lnTo>
                    <a:lnTo>
                      <a:pt x="1298" y="251"/>
                    </a:lnTo>
                    <a:lnTo>
                      <a:pt x="810" y="394"/>
                    </a:lnTo>
                    <a:lnTo>
                      <a:pt x="500"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1" name="Google Shape;9611;p36"/>
              <p:cNvSpPr/>
              <p:nvPr/>
            </p:nvSpPr>
            <p:spPr>
              <a:xfrm>
                <a:off x="3651050" y="3127300"/>
                <a:ext cx="32450" cy="32475"/>
              </a:xfrm>
              <a:custGeom>
                <a:rect b="b" l="l" r="r" t="t"/>
                <a:pathLst>
                  <a:path extrusionOk="0" h="1299" w="1298">
                    <a:moveTo>
                      <a:pt x="488" y="0"/>
                    </a:moveTo>
                    <a:lnTo>
                      <a:pt x="488" y="501"/>
                    </a:lnTo>
                    <a:lnTo>
                      <a:pt x="0" y="655"/>
                    </a:lnTo>
                    <a:lnTo>
                      <a:pt x="488" y="810"/>
                    </a:lnTo>
                    <a:lnTo>
                      <a:pt x="488" y="1298"/>
                    </a:lnTo>
                    <a:lnTo>
                      <a:pt x="798" y="905"/>
                    </a:lnTo>
                    <a:lnTo>
                      <a:pt x="1298" y="1060"/>
                    </a:lnTo>
                    <a:lnTo>
                      <a:pt x="988" y="655"/>
                    </a:lnTo>
                    <a:lnTo>
                      <a:pt x="1298" y="251"/>
                    </a:lnTo>
                    <a:lnTo>
                      <a:pt x="798" y="405"/>
                    </a:lnTo>
                    <a:lnTo>
                      <a:pt x="488"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2" name="Google Shape;9612;p36"/>
              <p:cNvSpPr/>
              <p:nvPr/>
            </p:nvSpPr>
            <p:spPr>
              <a:xfrm>
                <a:off x="4041275" y="2777250"/>
                <a:ext cx="32175" cy="32775"/>
              </a:xfrm>
              <a:custGeom>
                <a:rect b="b" l="l" r="r" t="t"/>
                <a:pathLst>
                  <a:path extrusionOk="0" h="1311" w="1287">
                    <a:moveTo>
                      <a:pt x="488" y="1"/>
                    </a:moveTo>
                    <a:lnTo>
                      <a:pt x="488" y="501"/>
                    </a:lnTo>
                    <a:lnTo>
                      <a:pt x="0" y="656"/>
                    </a:lnTo>
                    <a:lnTo>
                      <a:pt x="488" y="810"/>
                    </a:lnTo>
                    <a:lnTo>
                      <a:pt x="488" y="1310"/>
                    </a:lnTo>
                    <a:lnTo>
                      <a:pt x="798" y="906"/>
                    </a:lnTo>
                    <a:lnTo>
                      <a:pt x="1286" y="1060"/>
                    </a:lnTo>
                    <a:lnTo>
                      <a:pt x="988" y="656"/>
                    </a:lnTo>
                    <a:lnTo>
                      <a:pt x="1286" y="251"/>
                    </a:lnTo>
                    <a:lnTo>
                      <a:pt x="798" y="406"/>
                    </a:lnTo>
                    <a:lnTo>
                      <a:pt x="488"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3" name="Google Shape;9613;p36"/>
              <p:cNvSpPr/>
              <p:nvPr/>
            </p:nvSpPr>
            <p:spPr>
              <a:xfrm>
                <a:off x="1419225" y="2245650"/>
                <a:ext cx="32450" cy="32475"/>
              </a:xfrm>
              <a:custGeom>
                <a:rect b="b" l="l" r="r" t="t"/>
                <a:pathLst>
                  <a:path extrusionOk="0" h="1299" w="1298">
                    <a:moveTo>
                      <a:pt x="500" y="0"/>
                    </a:moveTo>
                    <a:lnTo>
                      <a:pt x="500" y="500"/>
                    </a:lnTo>
                    <a:lnTo>
                      <a:pt x="0" y="655"/>
                    </a:lnTo>
                    <a:lnTo>
                      <a:pt x="500" y="810"/>
                    </a:lnTo>
                    <a:lnTo>
                      <a:pt x="500" y="1298"/>
                    </a:lnTo>
                    <a:lnTo>
                      <a:pt x="798" y="905"/>
                    </a:lnTo>
                    <a:lnTo>
                      <a:pt x="1298" y="1048"/>
                    </a:lnTo>
                    <a:lnTo>
                      <a:pt x="1298" y="1048"/>
                    </a:lnTo>
                    <a:lnTo>
                      <a:pt x="988" y="655"/>
                    </a:lnTo>
                    <a:lnTo>
                      <a:pt x="1298" y="250"/>
                    </a:lnTo>
                    <a:lnTo>
                      <a:pt x="798" y="405"/>
                    </a:lnTo>
                    <a:lnTo>
                      <a:pt x="500"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4" name="Google Shape;9614;p36"/>
              <p:cNvSpPr/>
              <p:nvPr/>
            </p:nvSpPr>
            <p:spPr>
              <a:xfrm>
                <a:off x="3361425" y="3035625"/>
                <a:ext cx="32475" cy="32475"/>
              </a:xfrm>
              <a:custGeom>
                <a:rect b="b" l="l" r="r" t="t"/>
                <a:pathLst>
                  <a:path extrusionOk="0" h="1299" w="1299">
                    <a:moveTo>
                      <a:pt x="488" y="0"/>
                    </a:moveTo>
                    <a:lnTo>
                      <a:pt x="488" y="489"/>
                    </a:lnTo>
                    <a:lnTo>
                      <a:pt x="0" y="643"/>
                    </a:lnTo>
                    <a:lnTo>
                      <a:pt x="488" y="798"/>
                    </a:lnTo>
                    <a:lnTo>
                      <a:pt x="488" y="1298"/>
                    </a:lnTo>
                    <a:lnTo>
                      <a:pt x="798" y="893"/>
                    </a:lnTo>
                    <a:lnTo>
                      <a:pt x="1298" y="1048"/>
                    </a:lnTo>
                    <a:lnTo>
                      <a:pt x="989" y="643"/>
                    </a:lnTo>
                    <a:lnTo>
                      <a:pt x="1298" y="239"/>
                    </a:lnTo>
                    <a:lnTo>
                      <a:pt x="798" y="393"/>
                    </a:lnTo>
                    <a:lnTo>
                      <a:pt x="488"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5" name="Google Shape;9615;p36"/>
              <p:cNvSpPr/>
              <p:nvPr/>
            </p:nvSpPr>
            <p:spPr>
              <a:xfrm>
                <a:off x="1792475" y="2761175"/>
                <a:ext cx="32175" cy="32475"/>
              </a:xfrm>
              <a:custGeom>
                <a:rect b="b" l="l" r="r" t="t"/>
                <a:pathLst>
                  <a:path extrusionOk="0" h="1299" w="1287">
                    <a:moveTo>
                      <a:pt x="489" y="1"/>
                    </a:moveTo>
                    <a:lnTo>
                      <a:pt x="489" y="501"/>
                    </a:lnTo>
                    <a:lnTo>
                      <a:pt x="0" y="644"/>
                    </a:lnTo>
                    <a:lnTo>
                      <a:pt x="489" y="799"/>
                    </a:lnTo>
                    <a:lnTo>
                      <a:pt x="489" y="1299"/>
                    </a:lnTo>
                    <a:lnTo>
                      <a:pt x="798" y="894"/>
                    </a:lnTo>
                    <a:lnTo>
                      <a:pt x="1286" y="1049"/>
                    </a:lnTo>
                    <a:lnTo>
                      <a:pt x="989" y="644"/>
                    </a:lnTo>
                    <a:lnTo>
                      <a:pt x="1286" y="251"/>
                    </a:lnTo>
                    <a:lnTo>
                      <a:pt x="798" y="406"/>
                    </a:lnTo>
                    <a:lnTo>
                      <a:pt x="489"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6" name="Google Shape;9616;p36"/>
              <p:cNvSpPr/>
              <p:nvPr/>
            </p:nvSpPr>
            <p:spPr>
              <a:xfrm>
                <a:off x="1107275" y="2677850"/>
                <a:ext cx="32475" cy="32450"/>
              </a:xfrm>
              <a:custGeom>
                <a:rect b="b" l="l" r="r" t="t"/>
                <a:pathLst>
                  <a:path extrusionOk="0" h="1298" w="1299">
                    <a:moveTo>
                      <a:pt x="500" y="0"/>
                    </a:moveTo>
                    <a:lnTo>
                      <a:pt x="500" y="500"/>
                    </a:lnTo>
                    <a:lnTo>
                      <a:pt x="0" y="655"/>
                    </a:lnTo>
                    <a:lnTo>
                      <a:pt x="500" y="810"/>
                    </a:lnTo>
                    <a:lnTo>
                      <a:pt x="500" y="1298"/>
                    </a:lnTo>
                    <a:lnTo>
                      <a:pt x="810" y="905"/>
                    </a:lnTo>
                    <a:lnTo>
                      <a:pt x="1298" y="1048"/>
                    </a:lnTo>
                    <a:lnTo>
                      <a:pt x="988" y="655"/>
                    </a:lnTo>
                    <a:lnTo>
                      <a:pt x="1298" y="250"/>
                    </a:lnTo>
                    <a:lnTo>
                      <a:pt x="810" y="405"/>
                    </a:lnTo>
                    <a:lnTo>
                      <a:pt x="500"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7" name="Google Shape;9617;p36"/>
              <p:cNvSpPr/>
              <p:nvPr/>
            </p:nvSpPr>
            <p:spPr>
              <a:xfrm>
                <a:off x="3018525" y="2280175"/>
                <a:ext cx="32475" cy="32475"/>
              </a:xfrm>
              <a:custGeom>
                <a:rect b="b" l="l" r="r" t="t"/>
                <a:pathLst>
                  <a:path extrusionOk="0" h="1299" w="1299">
                    <a:moveTo>
                      <a:pt x="500" y="0"/>
                    </a:moveTo>
                    <a:lnTo>
                      <a:pt x="500" y="500"/>
                    </a:lnTo>
                    <a:lnTo>
                      <a:pt x="0" y="655"/>
                    </a:lnTo>
                    <a:lnTo>
                      <a:pt x="500" y="810"/>
                    </a:lnTo>
                    <a:lnTo>
                      <a:pt x="500" y="1298"/>
                    </a:lnTo>
                    <a:lnTo>
                      <a:pt x="798" y="905"/>
                    </a:lnTo>
                    <a:lnTo>
                      <a:pt x="1298" y="1048"/>
                    </a:lnTo>
                    <a:lnTo>
                      <a:pt x="989" y="655"/>
                    </a:lnTo>
                    <a:lnTo>
                      <a:pt x="1298" y="250"/>
                    </a:lnTo>
                    <a:lnTo>
                      <a:pt x="798" y="405"/>
                    </a:lnTo>
                    <a:lnTo>
                      <a:pt x="500"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8" name="Google Shape;9618;p36"/>
              <p:cNvSpPr/>
              <p:nvPr/>
            </p:nvSpPr>
            <p:spPr>
              <a:xfrm>
                <a:off x="2549425" y="2858225"/>
                <a:ext cx="14900" cy="12800"/>
              </a:xfrm>
              <a:custGeom>
                <a:rect b="b" l="l" r="r" t="t"/>
                <a:pathLst>
                  <a:path extrusionOk="0" h="512" w="596">
                    <a:moveTo>
                      <a:pt x="274" y="0"/>
                    </a:moveTo>
                    <a:cubicBezTo>
                      <a:pt x="119" y="0"/>
                      <a:pt x="0" y="119"/>
                      <a:pt x="0" y="262"/>
                    </a:cubicBezTo>
                    <a:cubicBezTo>
                      <a:pt x="0" y="409"/>
                      <a:pt x="129" y="511"/>
                      <a:pt x="259" y="511"/>
                    </a:cubicBezTo>
                    <a:cubicBezTo>
                      <a:pt x="319" y="511"/>
                      <a:pt x="380" y="490"/>
                      <a:pt x="429" y="441"/>
                    </a:cubicBezTo>
                    <a:cubicBezTo>
                      <a:pt x="595" y="286"/>
                      <a:pt x="488" y="12"/>
                      <a:pt x="27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9" name="Google Shape;9619;p36"/>
              <p:cNvSpPr/>
              <p:nvPr/>
            </p:nvSpPr>
            <p:spPr>
              <a:xfrm>
                <a:off x="2369925" y="2624550"/>
                <a:ext cx="7475" cy="6475"/>
              </a:xfrm>
              <a:custGeom>
                <a:rect b="b" l="l" r="r" t="t"/>
                <a:pathLst>
                  <a:path extrusionOk="0" h="259" w="299">
                    <a:moveTo>
                      <a:pt x="132" y="1"/>
                    </a:moveTo>
                    <a:cubicBezTo>
                      <a:pt x="60" y="1"/>
                      <a:pt x="1" y="60"/>
                      <a:pt x="1" y="132"/>
                    </a:cubicBezTo>
                    <a:cubicBezTo>
                      <a:pt x="1" y="207"/>
                      <a:pt x="64" y="258"/>
                      <a:pt x="131" y="258"/>
                    </a:cubicBezTo>
                    <a:cubicBezTo>
                      <a:pt x="160" y="258"/>
                      <a:pt x="190" y="249"/>
                      <a:pt x="215" y="227"/>
                    </a:cubicBezTo>
                    <a:cubicBezTo>
                      <a:pt x="298" y="144"/>
                      <a:pt x="251" y="1"/>
                      <a:pt x="13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0" name="Google Shape;9620;p36"/>
              <p:cNvSpPr/>
              <p:nvPr/>
            </p:nvSpPr>
            <p:spPr>
              <a:xfrm>
                <a:off x="2025825" y="2983825"/>
                <a:ext cx="7475" cy="6650"/>
              </a:xfrm>
              <a:custGeom>
                <a:rect b="b" l="l" r="r" t="t"/>
                <a:pathLst>
                  <a:path extrusionOk="0" h="266" w="299">
                    <a:moveTo>
                      <a:pt x="132" y="1"/>
                    </a:moveTo>
                    <a:cubicBezTo>
                      <a:pt x="60" y="1"/>
                      <a:pt x="1" y="60"/>
                      <a:pt x="1" y="132"/>
                    </a:cubicBezTo>
                    <a:cubicBezTo>
                      <a:pt x="1" y="212"/>
                      <a:pt x="61" y="266"/>
                      <a:pt x="126" y="266"/>
                    </a:cubicBezTo>
                    <a:cubicBezTo>
                      <a:pt x="157" y="266"/>
                      <a:pt x="188" y="254"/>
                      <a:pt x="215" y="227"/>
                    </a:cubicBezTo>
                    <a:cubicBezTo>
                      <a:pt x="299" y="155"/>
                      <a:pt x="251" y="13"/>
                      <a:pt x="13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1" name="Google Shape;9621;p36"/>
              <p:cNvSpPr/>
              <p:nvPr/>
            </p:nvSpPr>
            <p:spPr>
              <a:xfrm>
                <a:off x="2667000" y="2083975"/>
                <a:ext cx="7750" cy="6400"/>
              </a:xfrm>
              <a:custGeom>
                <a:rect b="b" l="l" r="r" t="t"/>
                <a:pathLst>
                  <a:path extrusionOk="0" h="256" w="310">
                    <a:moveTo>
                      <a:pt x="125" y="1"/>
                    </a:moveTo>
                    <a:cubicBezTo>
                      <a:pt x="60" y="1"/>
                      <a:pt x="0" y="57"/>
                      <a:pt x="0" y="133"/>
                    </a:cubicBezTo>
                    <a:cubicBezTo>
                      <a:pt x="0" y="205"/>
                      <a:pt x="65" y="256"/>
                      <a:pt x="132" y="256"/>
                    </a:cubicBezTo>
                    <a:cubicBezTo>
                      <a:pt x="165" y="256"/>
                      <a:pt x="199" y="244"/>
                      <a:pt x="226" y="216"/>
                    </a:cubicBezTo>
                    <a:cubicBezTo>
                      <a:pt x="310" y="145"/>
                      <a:pt x="250" y="2"/>
                      <a:pt x="143" y="2"/>
                    </a:cubicBezTo>
                    <a:cubicBezTo>
                      <a:pt x="137" y="1"/>
                      <a:pt x="131" y="1"/>
                      <a:pt x="12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2" name="Google Shape;9622;p36"/>
              <p:cNvSpPr/>
              <p:nvPr/>
            </p:nvSpPr>
            <p:spPr>
              <a:xfrm>
                <a:off x="2303550" y="2080750"/>
                <a:ext cx="7475" cy="6450"/>
              </a:xfrm>
              <a:custGeom>
                <a:rect b="b" l="l" r="r" t="t"/>
                <a:pathLst>
                  <a:path extrusionOk="0" h="258" w="299">
                    <a:moveTo>
                      <a:pt x="131" y="0"/>
                    </a:moveTo>
                    <a:cubicBezTo>
                      <a:pt x="60" y="0"/>
                      <a:pt x="0" y="48"/>
                      <a:pt x="0" y="131"/>
                    </a:cubicBezTo>
                    <a:cubicBezTo>
                      <a:pt x="0" y="206"/>
                      <a:pt x="64" y="258"/>
                      <a:pt x="131" y="258"/>
                    </a:cubicBezTo>
                    <a:cubicBezTo>
                      <a:pt x="160" y="258"/>
                      <a:pt x="190" y="248"/>
                      <a:pt x="215" y="226"/>
                    </a:cubicBezTo>
                    <a:cubicBezTo>
                      <a:pt x="298" y="143"/>
                      <a:pt x="251" y="0"/>
                      <a:pt x="13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3" name="Google Shape;9623;p36"/>
              <p:cNvSpPr/>
              <p:nvPr/>
            </p:nvSpPr>
            <p:spPr>
              <a:xfrm>
                <a:off x="1918475" y="2471525"/>
                <a:ext cx="9650" cy="6625"/>
              </a:xfrm>
              <a:custGeom>
                <a:rect b="b" l="l" r="r" t="t"/>
                <a:pathLst>
                  <a:path extrusionOk="0" h="265" w="386">
                    <a:moveTo>
                      <a:pt x="177" y="1"/>
                    </a:moveTo>
                    <a:cubicBezTo>
                      <a:pt x="1" y="1"/>
                      <a:pt x="4" y="264"/>
                      <a:pt x="188" y="264"/>
                    </a:cubicBezTo>
                    <a:cubicBezTo>
                      <a:pt x="191" y="264"/>
                      <a:pt x="195" y="264"/>
                      <a:pt x="199" y="264"/>
                    </a:cubicBezTo>
                    <a:cubicBezTo>
                      <a:pt x="203" y="264"/>
                      <a:pt x="207" y="264"/>
                      <a:pt x="210" y="264"/>
                    </a:cubicBezTo>
                    <a:cubicBezTo>
                      <a:pt x="383" y="264"/>
                      <a:pt x="386" y="1"/>
                      <a:pt x="220" y="1"/>
                    </a:cubicBezTo>
                    <a:cubicBezTo>
                      <a:pt x="214" y="1"/>
                      <a:pt x="207" y="1"/>
                      <a:pt x="199" y="2"/>
                    </a:cubicBezTo>
                    <a:cubicBezTo>
                      <a:pt x="191" y="1"/>
                      <a:pt x="184" y="1"/>
                      <a:pt x="17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4" name="Google Shape;9624;p36"/>
              <p:cNvSpPr/>
              <p:nvPr/>
            </p:nvSpPr>
            <p:spPr>
              <a:xfrm>
                <a:off x="2306625" y="3102300"/>
                <a:ext cx="7675" cy="6650"/>
              </a:xfrm>
              <a:custGeom>
                <a:rect b="b" l="l" r="r" t="t"/>
                <a:pathLst>
                  <a:path extrusionOk="0" h="266" w="307">
                    <a:moveTo>
                      <a:pt x="139" y="0"/>
                    </a:moveTo>
                    <a:cubicBezTo>
                      <a:pt x="68" y="0"/>
                      <a:pt x="8" y="60"/>
                      <a:pt x="8" y="131"/>
                    </a:cubicBezTo>
                    <a:cubicBezTo>
                      <a:pt x="0" y="212"/>
                      <a:pt x="63" y="265"/>
                      <a:pt x="131" y="265"/>
                    </a:cubicBezTo>
                    <a:cubicBezTo>
                      <a:pt x="163" y="265"/>
                      <a:pt x="196" y="253"/>
                      <a:pt x="223" y="227"/>
                    </a:cubicBezTo>
                    <a:cubicBezTo>
                      <a:pt x="306" y="143"/>
                      <a:pt x="258" y="12"/>
                      <a:pt x="13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5" name="Google Shape;9625;p36"/>
              <p:cNvSpPr/>
              <p:nvPr/>
            </p:nvSpPr>
            <p:spPr>
              <a:xfrm>
                <a:off x="2209300" y="3393375"/>
                <a:ext cx="7650" cy="6375"/>
              </a:xfrm>
              <a:custGeom>
                <a:rect b="b" l="l" r="r" t="t"/>
                <a:pathLst>
                  <a:path extrusionOk="0" h="255" w="306">
                    <a:moveTo>
                      <a:pt x="121" y="0"/>
                    </a:moveTo>
                    <a:cubicBezTo>
                      <a:pt x="58" y="0"/>
                      <a:pt x="8" y="55"/>
                      <a:pt x="8" y="121"/>
                    </a:cubicBezTo>
                    <a:cubicBezTo>
                      <a:pt x="0" y="201"/>
                      <a:pt x="63" y="255"/>
                      <a:pt x="131" y="255"/>
                    </a:cubicBezTo>
                    <a:cubicBezTo>
                      <a:pt x="163" y="255"/>
                      <a:pt x="196" y="243"/>
                      <a:pt x="222" y="216"/>
                    </a:cubicBezTo>
                    <a:cubicBezTo>
                      <a:pt x="306" y="145"/>
                      <a:pt x="258" y="2"/>
                      <a:pt x="139" y="2"/>
                    </a:cubicBezTo>
                    <a:cubicBezTo>
                      <a:pt x="133" y="1"/>
                      <a:pt x="127" y="0"/>
                      <a:pt x="12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6" name="Google Shape;9626;p36"/>
              <p:cNvSpPr/>
              <p:nvPr/>
            </p:nvSpPr>
            <p:spPr>
              <a:xfrm>
                <a:off x="2083875" y="3702375"/>
                <a:ext cx="7775" cy="6650"/>
              </a:xfrm>
              <a:custGeom>
                <a:rect b="b" l="l" r="r" t="t"/>
                <a:pathLst>
                  <a:path extrusionOk="0" h="266" w="311">
                    <a:moveTo>
                      <a:pt x="144" y="0"/>
                    </a:moveTo>
                    <a:cubicBezTo>
                      <a:pt x="60" y="0"/>
                      <a:pt x="1" y="60"/>
                      <a:pt x="1" y="131"/>
                    </a:cubicBezTo>
                    <a:cubicBezTo>
                      <a:pt x="1" y="212"/>
                      <a:pt x="66" y="265"/>
                      <a:pt x="135" y="265"/>
                    </a:cubicBezTo>
                    <a:cubicBezTo>
                      <a:pt x="167" y="265"/>
                      <a:pt x="200" y="253"/>
                      <a:pt x="227" y="227"/>
                    </a:cubicBezTo>
                    <a:cubicBezTo>
                      <a:pt x="310" y="143"/>
                      <a:pt x="251" y="0"/>
                      <a:pt x="14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7" name="Google Shape;9627;p36"/>
              <p:cNvSpPr/>
              <p:nvPr/>
            </p:nvSpPr>
            <p:spPr>
              <a:xfrm>
                <a:off x="2559225" y="3660700"/>
                <a:ext cx="6875" cy="6275"/>
              </a:xfrm>
              <a:custGeom>
                <a:rect b="b" l="l" r="r" t="t"/>
                <a:pathLst>
                  <a:path extrusionOk="0" h="251" w="275">
                    <a:moveTo>
                      <a:pt x="132" y="0"/>
                    </a:moveTo>
                    <a:cubicBezTo>
                      <a:pt x="60" y="0"/>
                      <a:pt x="1" y="48"/>
                      <a:pt x="1" y="120"/>
                    </a:cubicBezTo>
                    <a:cubicBezTo>
                      <a:pt x="1" y="203"/>
                      <a:pt x="60" y="250"/>
                      <a:pt x="132" y="250"/>
                    </a:cubicBezTo>
                    <a:cubicBezTo>
                      <a:pt x="215" y="250"/>
                      <a:pt x="275" y="203"/>
                      <a:pt x="275" y="120"/>
                    </a:cubicBezTo>
                    <a:cubicBezTo>
                      <a:pt x="275" y="48"/>
                      <a:pt x="215" y="0"/>
                      <a:pt x="13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8" name="Google Shape;9628;p36"/>
              <p:cNvSpPr/>
              <p:nvPr/>
            </p:nvSpPr>
            <p:spPr>
              <a:xfrm>
                <a:off x="2366350" y="4374475"/>
                <a:ext cx="6875" cy="6575"/>
              </a:xfrm>
              <a:custGeom>
                <a:rect b="b" l="l" r="r" t="t"/>
                <a:pathLst>
                  <a:path extrusionOk="0" h="263" w="275">
                    <a:moveTo>
                      <a:pt x="144" y="1"/>
                    </a:moveTo>
                    <a:cubicBezTo>
                      <a:pt x="60" y="1"/>
                      <a:pt x="1" y="60"/>
                      <a:pt x="1" y="132"/>
                    </a:cubicBezTo>
                    <a:cubicBezTo>
                      <a:pt x="1" y="203"/>
                      <a:pt x="60" y="263"/>
                      <a:pt x="144" y="263"/>
                    </a:cubicBezTo>
                    <a:cubicBezTo>
                      <a:pt x="215" y="263"/>
                      <a:pt x="275" y="203"/>
                      <a:pt x="275" y="132"/>
                    </a:cubicBezTo>
                    <a:cubicBezTo>
                      <a:pt x="275" y="60"/>
                      <a:pt x="215" y="1"/>
                      <a:pt x="14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9" name="Google Shape;9629;p36"/>
              <p:cNvSpPr/>
              <p:nvPr/>
            </p:nvSpPr>
            <p:spPr>
              <a:xfrm>
                <a:off x="3070300" y="3765175"/>
                <a:ext cx="7475" cy="6650"/>
              </a:xfrm>
              <a:custGeom>
                <a:rect b="b" l="l" r="r" t="t"/>
                <a:pathLst>
                  <a:path extrusionOk="0" h="266" w="299">
                    <a:moveTo>
                      <a:pt x="132" y="1"/>
                    </a:moveTo>
                    <a:cubicBezTo>
                      <a:pt x="61" y="1"/>
                      <a:pt x="1" y="60"/>
                      <a:pt x="1" y="132"/>
                    </a:cubicBezTo>
                    <a:cubicBezTo>
                      <a:pt x="1" y="212"/>
                      <a:pt x="61" y="266"/>
                      <a:pt x="126" y="266"/>
                    </a:cubicBezTo>
                    <a:cubicBezTo>
                      <a:pt x="157" y="266"/>
                      <a:pt x="188" y="254"/>
                      <a:pt x="215" y="227"/>
                    </a:cubicBezTo>
                    <a:cubicBezTo>
                      <a:pt x="299" y="143"/>
                      <a:pt x="251" y="12"/>
                      <a:pt x="13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0" name="Google Shape;9630;p36"/>
              <p:cNvSpPr/>
              <p:nvPr/>
            </p:nvSpPr>
            <p:spPr>
              <a:xfrm>
                <a:off x="2988150" y="3991400"/>
                <a:ext cx="7475" cy="6450"/>
              </a:xfrm>
              <a:custGeom>
                <a:rect b="b" l="l" r="r" t="t"/>
                <a:pathLst>
                  <a:path extrusionOk="0" h="258" w="299">
                    <a:moveTo>
                      <a:pt x="132" y="0"/>
                    </a:moveTo>
                    <a:cubicBezTo>
                      <a:pt x="60" y="0"/>
                      <a:pt x="1" y="48"/>
                      <a:pt x="1" y="131"/>
                    </a:cubicBezTo>
                    <a:cubicBezTo>
                      <a:pt x="1" y="206"/>
                      <a:pt x="65" y="258"/>
                      <a:pt x="132" y="258"/>
                    </a:cubicBezTo>
                    <a:cubicBezTo>
                      <a:pt x="161" y="258"/>
                      <a:pt x="190" y="248"/>
                      <a:pt x="215" y="226"/>
                    </a:cubicBezTo>
                    <a:cubicBezTo>
                      <a:pt x="299" y="143"/>
                      <a:pt x="251" y="0"/>
                      <a:pt x="13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1" name="Google Shape;9631;p36"/>
              <p:cNvSpPr/>
              <p:nvPr/>
            </p:nvSpPr>
            <p:spPr>
              <a:xfrm>
                <a:off x="2795575" y="4192900"/>
                <a:ext cx="7475" cy="6650"/>
              </a:xfrm>
              <a:custGeom>
                <a:rect b="b" l="l" r="r" t="t"/>
                <a:pathLst>
                  <a:path extrusionOk="0" h="266" w="299">
                    <a:moveTo>
                      <a:pt x="131" y="1"/>
                    </a:moveTo>
                    <a:cubicBezTo>
                      <a:pt x="60" y="1"/>
                      <a:pt x="1" y="60"/>
                      <a:pt x="1" y="132"/>
                    </a:cubicBezTo>
                    <a:cubicBezTo>
                      <a:pt x="1" y="212"/>
                      <a:pt x="61" y="266"/>
                      <a:pt x="125" y="266"/>
                    </a:cubicBezTo>
                    <a:cubicBezTo>
                      <a:pt x="156" y="266"/>
                      <a:pt x="188" y="254"/>
                      <a:pt x="215" y="227"/>
                    </a:cubicBezTo>
                    <a:cubicBezTo>
                      <a:pt x="298" y="144"/>
                      <a:pt x="251" y="13"/>
                      <a:pt x="13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2" name="Google Shape;9632;p36"/>
              <p:cNvSpPr/>
              <p:nvPr/>
            </p:nvSpPr>
            <p:spPr>
              <a:xfrm>
                <a:off x="3423925" y="3518125"/>
                <a:ext cx="7775" cy="6650"/>
              </a:xfrm>
              <a:custGeom>
                <a:rect b="b" l="l" r="r" t="t"/>
                <a:pathLst>
                  <a:path extrusionOk="0" h="266" w="311">
                    <a:moveTo>
                      <a:pt x="143" y="0"/>
                    </a:moveTo>
                    <a:cubicBezTo>
                      <a:pt x="72" y="0"/>
                      <a:pt x="1" y="60"/>
                      <a:pt x="1" y="131"/>
                    </a:cubicBezTo>
                    <a:cubicBezTo>
                      <a:pt x="1" y="212"/>
                      <a:pt x="66" y="265"/>
                      <a:pt x="135" y="265"/>
                    </a:cubicBezTo>
                    <a:cubicBezTo>
                      <a:pt x="167" y="265"/>
                      <a:pt x="200" y="253"/>
                      <a:pt x="227" y="227"/>
                    </a:cubicBezTo>
                    <a:cubicBezTo>
                      <a:pt x="310" y="143"/>
                      <a:pt x="263" y="0"/>
                      <a:pt x="14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3" name="Google Shape;9633;p36"/>
              <p:cNvSpPr/>
              <p:nvPr/>
            </p:nvSpPr>
            <p:spPr>
              <a:xfrm>
                <a:off x="4689275" y="3780950"/>
                <a:ext cx="7750" cy="6650"/>
              </a:xfrm>
              <a:custGeom>
                <a:rect b="b" l="l" r="r" t="t"/>
                <a:pathLst>
                  <a:path extrusionOk="0" h="266" w="310">
                    <a:moveTo>
                      <a:pt x="143" y="1"/>
                    </a:moveTo>
                    <a:cubicBezTo>
                      <a:pt x="60" y="1"/>
                      <a:pt x="0" y="60"/>
                      <a:pt x="0" y="132"/>
                    </a:cubicBezTo>
                    <a:cubicBezTo>
                      <a:pt x="0" y="212"/>
                      <a:pt x="66" y="266"/>
                      <a:pt x="134" y="266"/>
                    </a:cubicBezTo>
                    <a:cubicBezTo>
                      <a:pt x="166" y="266"/>
                      <a:pt x="199" y="254"/>
                      <a:pt x="226" y="227"/>
                    </a:cubicBezTo>
                    <a:cubicBezTo>
                      <a:pt x="310" y="143"/>
                      <a:pt x="250" y="1"/>
                      <a:pt x="14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4" name="Google Shape;9634;p36"/>
              <p:cNvSpPr/>
              <p:nvPr/>
            </p:nvSpPr>
            <p:spPr>
              <a:xfrm>
                <a:off x="3730525" y="4181600"/>
                <a:ext cx="7450" cy="6450"/>
              </a:xfrm>
              <a:custGeom>
                <a:rect b="b" l="l" r="r" t="t"/>
                <a:pathLst>
                  <a:path extrusionOk="0" h="258" w="298">
                    <a:moveTo>
                      <a:pt x="131" y="0"/>
                    </a:moveTo>
                    <a:cubicBezTo>
                      <a:pt x="60" y="0"/>
                      <a:pt x="0" y="60"/>
                      <a:pt x="0" y="131"/>
                    </a:cubicBezTo>
                    <a:cubicBezTo>
                      <a:pt x="0" y="206"/>
                      <a:pt x="64" y="258"/>
                      <a:pt x="131" y="258"/>
                    </a:cubicBezTo>
                    <a:cubicBezTo>
                      <a:pt x="160" y="258"/>
                      <a:pt x="189" y="248"/>
                      <a:pt x="214" y="227"/>
                    </a:cubicBezTo>
                    <a:cubicBezTo>
                      <a:pt x="298" y="143"/>
                      <a:pt x="250" y="12"/>
                      <a:pt x="13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5" name="Google Shape;9635;p36"/>
              <p:cNvSpPr/>
              <p:nvPr/>
            </p:nvSpPr>
            <p:spPr>
              <a:xfrm>
                <a:off x="3041150" y="3291300"/>
                <a:ext cx="6850" cy="6575"/>
              </a:xfrm>
              <a:custGeom>
                <a:rect b="b" l="l" r="r" t="t"/>
                <a:pathLst>
                  <a:path extrusionOk="0" h="263" w="274">
                    <a:moveTo>
                      <a:pt x="143" y="1"/>
                    </a:moveTo>
                    <a:cubicBezTo>
                      <a:pt x="72" y="1"/>
                      <a:pt x="0" y="60"/>
                      <a:pt x="0" y="132"/>
                    </a:cubicBezTo>
                    <a:cubicBezTo>
                      <a:pt x="0" y="203"/>
                      <a:pt x="72" y="263"/>
                      <a:pt x="143" y="263"/>
                    </a:cubicBezTo>
                    <a:cubicBezTo>
                      <a:pt x="214" y="263"/>
                      <a:pt x="274" y="203"/>
                      <a:pt x="274" y="132"/>
                    </a:cubicBezTo>
                    <a:cubicBezTo>
                      <a:pt x="274" y="60"/>
                      <a:pt x="214" y="1"/>
                      <a:pt x="14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6" name="Google Shape;9636;p36"/>
              <p:cNvSpPr/>
              <p:nvPr/>
            </p:nvSpPr>
            <p:spPr>
              <a:xfrm>
                <a:off x="2792000" y="3183250"/>
                <a:ext cx="7775" cy="6650"/>
              </a:xfrm>
              <a:custGeom>
                <a:rect b="b" l="l" r="r" t="t"/>
                <a:pathLst>
                  <a:path extrusionOk="0" h="266" w="311">
                    <a:moveTo>
                      <a:pt x="144" y="1"/>
                    </a:moveTo>
                    <a:cubicBezTo>
                      <a:pt x="60" y="1"/>
                      <a:pt x="1" y="60"/>
                      <a:pt x="1" y="132"/>
                    </a:cubicBezTo>
                    <a:cubicBezTo>
                      <a:pt x="1" y="213"/>
                      <a:pt x="66" y="266"/>
                      <a:pt x="135" y="266"/>
                    </a:cubicBezTo>
                    <a:cubicBezTo>
                      <a:pt x="167" y="266"/>
                      <a:pt x="200" y="254"/>
                      <a:pt x="227" y="227"/>
                    </a:cubicBezTo>
                    <a:cubicBezTo>
                      <a:pt x="310" y="144"/>
                      <a:pt x="251" y="1"/>
                      <a:pt x="14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7" name="Google Shape;9637;p36"/>
              <p:cNvSpPr/>
              <p:nvPr/>
            </p:nvSpPr>
            <p:spPr>
              <a:xfrm>
                <a:off x="2931600" y="2869500"/>
                <a:ext cx="7775" cy="6500"/>
              </a:xfrm>
              <a:custGeom>
                <a:rect b="b" l="l" r="r" t="t"/>
                <a:pathLst>
                  <a:path extrusionOk="0" h="260" w="311">
                    <a:moveTo>
                      <a:pt x="123" y="0"/>
                    </a:moveTo>
                    <a:cubicBezTo>
                      <a:pt x="50" y="0"/>
                      <a:pt x="1" y="56"/>
                      <a:pt x="1" y="133"/>
                    </a:cubicBezTo>
                    <a:cubicBezTo>
                      <a:pt x="1" y="208"/>
                      <a:pt x="70" y="259"/>
                      <a:pt x="141" y="259"/>
                    </a:cubicBezTo>
                    <a:cubicBezTo>
                      <a:pt x="171" y="259"/>
                      <a:pt x="202" y="249"/>
                      <a:pt x="227" y="228"/>
                    </a:cubicBezTo>
                    <a:cubicBezTo>
                      <a:pt x="310" y="145"/>
                      <a:pt x="251" y="2"/>
                      <a:pt x="144" y="2"/>
                    </a:cubicBezTo>
                    <a:cubicBezTo>
                      <a:pt x="136" y="1"/>
                      <a:pt x="129" y="0"/>
                      <a:pt x="12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8" name="Google Shape;9638;p36"/>
              <p:cNvSpPr/>
              <p:nvPr/>
            </p:nvSpPr>
            <p:spPr>
              <a:xfrm>
                <a:off x="2775025" y="2452800"/>
                <a:ext cx="7475" cy="6675"/>
              </a:xfrm>
              <a:custGeom>
                <a:rect b="b" l="l" r="r" t="t"/>
                <a:pathLst>
                  <a:path extrusionOk="0" h="267" w="299">
                    <a:moveTo>
                      <a:pt x="132" y="1"/>
                    </a:moveTo>
                    <a:cubicBezTo>
                      <a:pt x="61" y="1"/>
                      <a:pt x="1" y="61"/>
                      <a:pt x="1" y="132"/>
                    </a:cubicBezTo>
                    <a:cubicBezTo>
                      <a:pt x="1" y="213"/>
                      <a:pt x="61" y="266"/>
                      <a:pt x="126" y="266"/>
                    </a:cubicBezTo>
                    <a:cubicBezTo>
                      <a:pt x="157" y="266"/>
                      <a:pt x="188" y="254"/>
                      <a:pt x="215" y="227"/>
                    </a:cubicBezTo>
                    <a:cubicBezTo>
                      <a:pt x="299" y="156"/>
                      <a:pt x="251" y="13"/>
                      <a:pt x="13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9" name="Google Shape;9639;p36"/>
              <p:cNvSpPr/>
              <p:nvPr/>
            </p:nvSpPr>
            <p:spPr>
              <a:xfrm>
                <a:off x="3629900" y="2809400"/>
                <a:ext cx="7775" cy="6650"/>
              </a:xfrm>
              <a:custGeom>
                <a:rect b="b" l="l" r="r" t="t"/>
                <a:pathLst>
                  <a:path extrusionOk="0" h="266" w="311">
                    <a:moveTo>
                      <a:pt x="144" y="1"/>
                    </a:moveTo>
                    <a:cubicBezTo>
                      <a:pt x="72" y="1"/>
                      <a:pt x="1" y="60"/>
                      <a:pt x="1" y="132"/>
                    </a:cubicBezTo>
                    <a:cubicBezTo>
                      <a:pt x="1" y="212"/>
                      <a:pt x="66" y="266"/>
                      <a:pt x="135" y="266"/>
                    </a:cubicBezTo>
                    <a:cubicBezTo>
                      <a:pt x="167" y="266"/>
                      <a:pt x="200" y="254"/>
                      <a:pt x="227" y="227"/>
                    </a:cubicBezTo>
                    <a:cubicBezTo>
                      <a:pt x="310" y="144"/>
                      <a:pt x="251" y="1"/>
                      <a:pt x="14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0" name="Google Shape;9640;p36"/>
              <p:cNvSpPr/>
              <p:nvPr/>
            </p:nvSpPr>
            <p:spPr>
              <a:xfrm>
                <a:off x="3815350" y="3113600"/>
                <a:ext cx="7450" cy="6650"/>
              </a:xfrm>
              <a:custGeom>
                <a:rect b="b" l="l" r="r" t="t"/>
                <a:pathLst>
                  <a:path extrusionOk="0" h="266" w="298">
                    <a:moveTo>
                      <a:pt x="131" y="1"/>
                    </a:moveTo>
                    <a:cubicBezTo>
                      <a:pt x="60" y="1"/>
                      <a:pt x="0" y="60"/>
                      <a:pt x="0" y="132"/>
                    </a:cubicBezTo>
                    <a:cubicBezTo>
                      <a:pt x="0" y="213"/>
                      <a:pt x="61" y="266"/>
                      <a:pt x="125" y="266"/>
                    </a:cubicBezTo>
                    <a:cubicBezTo>
                      <a:pt x="156" y="266"/>
                      <a:pt x="188" y="254"/>
                      <a:pt x="215" y="227"/>
                    </a:cubicBezTo>
                    <a:cubicBezTo>
                      <a:pt x="298" y="156"/>
                      <a:pt x="250" y="13"/>
                      <a:pt x="13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1" name="Google Shape;9641;p36"/>
              <p:cNvSpPr/>
              <p:nvPr/>
            </p:nvSpPr>
            <p:spPr>
              <a:xfrm>
                <a:off x="2695275" y="3010025"/>
                <a:ext cx="6850" cy="6575"/>
              </a:xfrm>
              <a:custGeom>
                <a:rect b="b" l="l" r="r" t="t"/>
                <a:pathLst>
                  <a:path extrusionOk="0" h="263" w="274">
                    <a:moveTo>
                      <a:pt x="131" y="0"/>
                    </a:moveTo>
                    <a:cubicBezTo>
                      <a:pt x="60" y="0"/>
                      <a:pt x="0" y="60"/>
                      <a:pt x="0" y="131"/>
                    </a:cubicBezTo>
                    <a:cubicBezTo>
                      <a:pt x="0" y="203"/>
                      <a:pt x="60" y="262"/>
                      <a:pt x="131" y="262"/>
                    </a:cubicBezTo>
                    <a:cubicBezTo>
                      <a:pt x="203" y="262"/>
                      <a:pt x="274" y="203"/>
                      <a:pt x="274" y="131"/>
                    </a:cubicBezTo>
                    <a:cubicBezTo>
                      <a:pt x="274" y="60"/>
                      <a:pt x="203" y="0"/>
                      <a:pt x="13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2" name="Google Shape;9642;p36"/>
              <p:cNvSpPr/>
              <p:nvPr/>
            </p:nvSpPr>
            <p:spPr>
              <a:xfrm>
                <a:off x="1995775" y="2767725"/>
                <a:ext cx="7750" cy="6475"/>
              </a:xfrm>
              <a:custGeom>
                <a:rect b="b" l="l" r="r" t="t"/>
                <a:pathLst>
                  <a:path extrusionOk="0" h="259" w="310">
                    <a:moveTo>
                      <a:pt x="143" y="1"/>
                    </a:moveTo>
                    <a:cubicBezTo>
                      <a:pt x="72" y="1"/>
                      <a:pt x="12" y="60"/>
                      <a:pt x="0" y="132"/>
                    </a:cubicBezTo>
                    <a:cubicBezTo>
                      <a:pt x="0" y="207"/>
                      <a:pt x="70" y="258"/>
                      <a:pt x="141" y="258"/>
                    </a:cubicBezTo>
                    <a:cubicBezTo>
                      <a:pt x="171" y="258"/>
                      <a:pt x="201" y="249"/>
                      <a:pt x="227" y="227"/>
                    </a:cubicBezTo>
                    <a:cubicBezTo>
                      <a:pt x="310" y="144"/>
                      <a:pt x="250" y="1"/>
                      <a:pt x="14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3" name="Google Shape;9643;p36"/>
              <p:cNvSpPr/>
              <p:nvPr/>
            </p:nvSpPr>
            <p:spPr>
              <a:xfrm>
                <a:off x="1842475" y="2609675"/>
                <a:ext cx="7475" cy="6525"/>
              </a:xfrm>
              <a:custGeom>
                <a:rect b="b" l="l" r="r" t="t"/>
                <a:pathLst>
                  <a:path extrusionOk="0" h="261" w="299">
                    <a:moveTo>
                      <a:pt x="132" y="1"/>
                    </a:moveTo>
                    <a:cubicBezTo>
                      <a:pt x="60" y="1"/>
                      <a:pt x="1" y="60"/>
                      <a:pt x="1" y="132"/>
                    </a:cubicBezTo>
                    <a:cubicBezTo>
                      <a:pt x="1" y="212"/>
                      <a:pt x="61" y="260"/>
                      <a:pt x="126" y="260"/>
                    </a:cubicBezTo>
                    <a:cubicBezTo>
                      <a:pt x="157" y="260"/>
                      <a:pt x="188" y="250"/>
                      <a:pt x="215" y="227"/>
                    </a:cubicBezTo>
                    <a:cubicBezTo>
                      <a:pt x="298" y="143"/>
                      <a:pt x="251" y="12"/>
                      <a:pt x="13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4" name="Google Shape;9644;p36"/>
              <p:cNvSpPr/>
              <p:nvPr/>
            </p:nvSpPr>
            <p:spPr>
              <a:xfrm>
                <a:off x="1810500" y="1837825"/>
                <a:ext cx="9225" cy="6625"/>
              </a:xfrm>
              <a:custGeom>
                <a:rect b="b" l="l" r="r" t="t"/>
                <a:pathLst>
                  <a:path extrusionOk="0" h="265" w="369">
                    <a:moveTo>
                      <a:pt x="164" y="0"/>
                    </a:moveTo>
                    <a:cubicBezTo>
                      <a:pt x="1" y="0"/>
                      <a:pt x="1" y="265"/>
                      <a:pt x="164" y="265"/>
                    </a:cubicBezTo>
                    <a:cubicBezTo>
                      <a:pt x="170" y="265"/>
                      <a:pt x="177" y="265"/>
                      <a:pt x="184" y="264"/>
                    </a:cubicBezTo>
                    <a:cubicBezTo>
                      <a:pt x="191" y="265"/>
                      <a:pt x="198" y="265"/>
                      <a:pt x="205" y="265"/>
                    </a:cubicBezTo>
                    <a:cubicBezTo>
                      <a:pt x="368" y="265"/>
                      <a:pt x="368" y="0"/>
                      <a:pt x="205" y="0"/>
                    </a:cubicBezTo>
                    <a:cubicBezTo>
                      <a:pt x="198" y="0"/>
                      <a:pt x="191" y="1"/>
                      <a:pt x="184" y="2"/>
                    </a:cubicBezTo>
                    <a:cubicBezTo>
                      <a:pt x="177" y="1"/>
                      <a:pt x="170" y="0"/>
                      <a:pt x="16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5" name="Google Shape;9645;p36"/>
              <p:cNvSpPr/>
              <p:nvPr/>
            </p:nvSpPr>
            <p:spPr>
              <a:xfrm>
                <a:off x="1120375" y="1474375"/>
                <a:ext cx="7450" cy="6400"/>
              </a:xfrm>
              <a:custGeom>
                <a:rect b="b" l="l" r="r" t="t"/>
                <a:pathLst>
                  <a:path extrusionOk="0" h="256" w="298">
                    <a:moveTo>
                      <a:pt x="113" y="1"/>
                    </a:moveTo>
                    <a:cubicBezTo>
                      <a:pt x="50" y="1"/>
                      <a:pt x="0" y="57"/>
                      <a:pt x="0" y="133"/>
                    </a:cubicBezTo>
                    <a:cubicBezTo>
                      <a:pt x="0" y="205"/>
                      <a:pt x="59" y="256"/>
                      <a:pt x="124" y="256"/>
                    </a:cubicBezTo>
                    <a:cubicBezTo>
                      <a:pt x="155" y="256"/>
                      <a:pt x="187" y="244"/>
                      <a:pt x="214" y="217"/>
                    </a:cubicBezTo>
                    <a:cubicBezTo>
                      <a:pt x="298" y="145"/>
                      <a:pt x="250" y="2"/>
                      <a:pt x="131" y="2"/>
                    </a:cubicBezTo>
                    <a:cubicBezTo>
                      <a:pt x="125" y="1"/>
                      <a:pt x="119" y="1"/>
                      <a:pt x="11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6" name="Google Shape;9646;p36"/>
              <p:cNvSpPr/>
              <p:nvPr/>
            </p:nvSpPr>
            <p:spPr>
              <a:xfrm>
                <a:off x="1754675" y="1531525"/>
                <a:ext cx="7750" cy="6400"/>
              </a:xfrm>
              <a:custGeom>
                <a:rect b="b" l="l" r="r" t="t"/>
                <a:pathLst>
                  <a:path extrusionOk="0" h="256" w="310">
                    <a:moveTo>
                      <a:pt x="125" y="1"/>
                    </a:moveTo>
                    <a:cubicBezTo>
                      <a:pt x="60" y="1"/>
                      <a:pt x="0" y="57"/>
                      <a:pt x="0" y="133"/>
                    </a:cubicBezTo>
                    <a:cubicBezTo>
                      <a:pt x="0" y="205"/>
                      <a:pt x="65" y="256"/>
                      <a:pt x="133" y="256"/>
                    </a:cubicBezTo>
                    <a:cubicBezTo>
                      <a:pt x="166" y="256"/>
                      <a:pt x="199" y="244"/>
                      <a:pt x="227" y="217"/>
                    </a:cubicBezTo>
                    <a:cubicBezTo>
                      <a:pt x="310" y="145"/>
                      <a:pt x="250" y="2"/>
                      <a:pt x="143" y="2"/>
                    </a:cubicBezTo>
                    <a:cubicBezTo>
                      <a:pt x="137" y="1"/>
                      <a:pt x="131" y="1"/>
                      <a:pt x="12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7" name="Google Shape;9647;p36"/>
              <p:cNvSpPr/>
              <p:nvPr/>
            </p:nvSpPr>
            <p:spPr>
              <a:xfrm>
                <a:off x="1641050" y="1002925"/>
                <a:ext cx="7675" cy="6650"/>
              </a:xfrm>
              <a:custGeom>
                <a:rect b="b" l="l" r="r" t="t"/>
                <a:pathLst>
                  <a:path extrusionOk="0" h="266" w="307">
                    <a:moveTo>
                      <a:pt x="140" y="1"/>
                    </a:moveTo>
                    <a:cubicBezTo>
                      <a:pt x="69" y="1"/>
                      <a:pt x="9" y="60"/>
                      <a:pt x="9" y="132"/>
                    </a:cubicBezTo>
                    <a:cubicBezTo>
                      <a:pt x="1" y="212"/>
                      <a:pt x="64" y="266"/>
                      <a:pt x="132" y="266"/>
                    </a:cubicBezTo>
                    <a:cubicBezTo>
                      <a:pt x="164" y="266"/>
                      <a:pt x="197" y="254"/>
                      <a:pt x="223" y="227"/>
                    </a:cubicBezTo>
                    <a:cubicBezTo>
                      <a:pt x="307" y="144"/>
                      <a:pt x="259" y="1"/>
                      <a:pt x="14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8" name="Google Shape;9648;p36"/>
              <p:cNvSpPr/>
              <p:nvPr/>
            </p:nvSpPr>
            <p:spPr>
              <a:xfrm>
                <a:off x="1448075" y="2492100"/>
                <a:ext cx="7775" cy="6650"/>
              </a:xfrm>
              <a:custGeom>
                <a:rect b="b" l="l" r="r" t="t"/>
                <a:pathLst>
                  <a:path extrusionOk="0" h="266" w="311">
                    <a:moveTo>
                      <a:pt x="144" y="1"/>
                    </a:moveTo>
                    <a:cubicBezTo>
                      <a:pt x="72" y="1"/>
                      <a:pt x="13" y="60"/>
                      <a:pt x="1" y="132"/>
                    </a:cubicBezTo>
                    <a:cubicBezTo>
                      <a:pt x="1" y="212"/>
                      <a:pt x="67" y="266"/>
                      <a:pt x="135" y="266"/>
                    </a:cubicBezTo>
                    <a:cubicBezTo>
                      <a:pt x="167" y="266"/>
                      <a:pt x="200" y="254"/>
                      <a:pt x="227" y="227"/>
                    </a:cubicBezTo>
                    <a:cubicBezTo>
                      <a:pt x="310" y="155"/>
                      <a:pt x="263" y="13"/>
                      <a:pt x="14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9" name="Google Shape;9649;p36"/>
              <p:cNvSpPr/>
              <p:nvPr/>
            </p:nvSpPr>
            <p:spPr>
              <a:xfrm>
                <a:off x="1562550" y="2880800"/>
                <a:ext cx="9225" cy="6650"/>
              </a:xfrm>
              <a:custGeom>
                <a:rect b="b" l="l" r="r" t="t"/>
                <a:pathLst>
                  <a:path extrusionOk="0" h="266" w="369">
                    <a:moveTo>
                      <a:pt x="164" y="1"/>
                    </a:moveTo>
                    <a:cubicBezTo>
                      <a:pt x="1" y="1"/>
                      <a:pt x="1" y="265"/>
                      <a:pt x="164" y="265"/>
                    </a:cubicBezTo>
                    <a:cubicBezTo>
                      <a:pt x="171" y="265"/>
                      <a:pt x="177" y="265"/>
                      <a:pt x="184" y="264"/>
                    </a:cubicBezTo>
                    <a:cubicBezTo>
                      <a:pt x="191" y="265"/>
                      <a:pt x="198" y="265"/>
                      <a:pt x="205" y="265"/>
                    </a:cubicBezTo>
                    <a:cubicBezTo>
                      <a:pt x="368" y="265"/>
                      <a:pt x="368" y="1"/>
                      <a:pt x="205" y="1"/>
                    </a:cubicBezTo>
                    <a:cubicBezTo>
                      <a:pt x="198" y="1"/>
                      <a:pt x="191" y="1"/>
                      <a:pt x="184" y="2"/>
                    </a:cubicBezTo>
                    <a:cubicBezTo>
                      <a:pt x="177" y="1"/>
                      <a:pt x="171" y="1"/>
                      <a:pt x="16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0" name="Google Shape;9650;p36"/>
              <p:cNvSpPr/>
              <p:nvPr/>
            </p:nvSpPr>
            <p:spPr>
              <a:xfrm>
                <a:off x="2004500" y="2263775"/>
                <a:ext cx="9350" cy="6600"/>
              </a:xfrm>
              <a:custGeom>
                <a:rect b="b" l="l" r="r" t="t"/>
                <a:pathLst>
                  <a:path extrusionOk="0" h="264" w="374">
                    <a:moveTo>
                      <a:pt x="166" y="0"/>
                    </a:moveTo>
                    <a:cubicBezTo>
                      <a:pt x="0" y="0"/>
                      <a:pt x="4" y="264"/>
                      <a:pt x="176" y="264"/>
                    </a:cubicBezTo>
                    <a:cubicBezTo>
                      <a:pt x="180" y="264"/>
                      <a:pt x="183" y="264"/>
                      <a:pt x="187" y="263"/>
                    </a:cubicBezTo>
                    <a:cubicBezTo>
                      <a:pt x="191" y="264"/>
                      <a:pt x="195" y="264"/>
                      <a:pt x="198" y="264"/>
                    </a:cubicBezTo>
                    <a:cubicBezTo>
                      <a:pt x="371" y="264"/>
                      <a:pt x="374" y="0"/>
                      <a:pt x="208" y="0"/>
                    </a:cubicBezTo>
                    <a:cubicBezTo>
                      <a:pt x="202" y="0"/>
                      <a:pt x="195" y="1"/>
                      <a:pt x="187" y="2"/>
                    </a:cubicBezTo>
                    <a:cubicBezTo>
                      <a:pt x="180" y="1"/>
                      <a:pt x="173" y="0"/>
                      <a:pt x="16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1" name="Google Shape;9651;p36"/>
              <p:cNvSpPr/>
              <p:nvPr/>
            </p:nvSpPr>
            <p:spPr>
              <a:xfrm>
                <a:off x="1084350" y="2031025"/>
                <a:ext cx="7475" cy="6600"/>
              </a:xfrm>
              <a:custGeom>
                <a:rect b="b" l="l" r="r" t="t"/>
                <a:pathLst>
                  <a:path extrusionOk="0" h="264" w="299">
                    <a:moveTo>
                      <a:pt x="131" y="1"/>
                    </a:moveTo>
                    <a:cubicBezTo>
                      <a:pt x="60" y="1"/>
                      <a:pt x="0" y="60"/>
                      <a:pt x="0" y="132"/>
                    </a:cubicBezTo>
                    <a:cubicBezTo>
                      <a:pt x="0" y="206"/>
                      <a:pt x="64" y="264"/>
                      <a:pt x="130" y="264"/>
                    </a:cubicBezTo>
                    <a:cubicBezTo>
                      <a:pt x="160" y="264"/>
                      <a:pt x="189" y="253"/>
                      <a:pt x="215" y="227"/>
                    </a:cubicBezTo>
                    <a:cubicBezTo>
                      <a:pt x="298" y="144"/>
                      <a:pt x="251" y="1"/>
                      <a:pt x="13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2" name="Google Shape;9652;p36"/>
              <p:cNvSpPr/>
              <p:nvPr/>
            </p:nvSpPr>
            <p:spPr>
              <a:xfrm>
                <a:off x="1136450" y="2258750"/>
                <a:ext cx="7450" cy="6450"/>
              </a:xfrm>
              <a:custGeom>
                <a:rect b="b" l="l" r="r" t="t"/>
                <a:pathLst>
                  <a:path extrusionOk="0" h="258" w="298">
                    <a:moveTo>
                      <a:pt x="131" y="0"/>
                    </a:moveTo>
                    <a:cubicBezTo>
                      <a:pt x="60" y="0"/>
                      <a:pt x="0" y="48"/>
                      <a:pt x="0" y="131"/>
                    </a:cubicBezTo>
                    <a:cubicBezTo>
                      <a:pt x="0" y="206"/>
                      <a:pt x="64" y="258"/>
                      <a:pt x="131" y="258"/>
                    </a:cubicBezTo>
                    <a:cubicBezTo>
                      <a:pt x="160" y="258"/>
                      <a:pt x="189" y="248"/>
                      <a:pt x="214" y="226"/>
                    </a:cubicBezTo>
                    <a:cubicBezTo>
                      <a:pt x="298" y="143"/>
                      <a:pt x="250" y="0"/>
                      <a:pt x="13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3" name="Google Shape;9653;p36"/>
              <p:cNvSpPr/>
              <p:nvPr/>
            </p:nvSpPr>
            <p:spPr>
              <a:xfrm>
                <a:off x="2517275" y="1742000"/>
                <a:ext cx="7750" cy="6475"/>
              </a:xfrm>
              <a:custGeom>
                <a:rect b="b" l="l" r="r" t="t"/>
                <a:pathLst>
                  <a:path extrusionOk="0" h="259" w="310">
                    <a:moveTo>
                      <a:pt x="143" y="1"/>
                    </a:moveTo>
                    <a:cubicBezTo>
                      <a:pt x="60" y="1"/>
                      <a:pt x="0" y="60"/>
                      <a:pt x="0" y="132"/>
                    </a:cubicBezTo>
                    <a:cubicBezTo>
                      <a:pt x="0" y="207"/>
                      <a:pt x="70" y="258"/>
                      <a:pt x="140" y="258"/>
                    </a:cubicBezTo>
                    <a:cubicBezTo>
                      <a:pt x="171" y="258"/>
                      <a:pt x="201" y="249"/>
                      <a:pt x="226" y="227"/>
                    </a:cubicBezTo>
                    <a:cubicBezTo>
                      <a:pt x="310" y="144"/>
                      <a:pt x="250" y="1"/>
                      <a:pt x="14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4" name="Google Shape;9654;p36"/>
              <p:cNvSpPr/>
              <p:nvPr/>
            </p:nvSpPr>
            <p:spPr>
              <a:xfrm>
                <a:off x="2397900" y="1508950"/>
                <a:ext cx="6875" cy="6575"/>
              </a:xfrm>
              <a:custGeom>
                <a:rect b="b" l="l" r="r" t="t"/>
                <a:pathLst>
                  <a:path extrusionOk="0" h="263" w="275">
                    <a:moveTo>
                      <a:pt x="144" y="0"/>
                    </a:moveTo>
                    <a:cubicBezTo>
                      <a:pt x="60" y="0"/>
                      <a:pt x="1" y="60"/>
                      <a:pt x="1" y="131"/>
                    </a:cubicBezTo>
                    <a:cubicBezTo>
                      <a:pt x="1" y="203"/>
                      <a:pt x="60" y="262"/>
                      <a:pt x="144" y="262"/>
                    </a:cubicBezTo>
                    <a:cubicBezTo>
                      <a:pt x="215" y="262"/>
                      <a:pt x="275" y="203"/>
                      <a:pt x="275" y="131"/>
                    </a:cubicBezTo>
                    <a:cubicBezTo>
                      <a:pt x="275" y="60"/>
                      <a:pt x="215" y="0"/>
                      <a:pt x="14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5" name="Google Shape;9655;p36"/>
              <p:cNvSpPr/>
              <p:nvPr/>
            </p:nvSpPr>
            <p:spPr>
              <a:xfrm>
                <a:off x="2788725" y="1418150"/>
                <a:ext cx="7475" cy="6675"/>
              </a:xfrm>
              <a:custGeom>
                <a:rect b="b" l="l" r="r" t="t"/>
                <a:pathLst>
                  <a:path extrusionOk="0" h="267" w="299">
                    <a:moveTo>
                      <a:pt x="132" y="1"/>
                    </a:moveTo>
                    <a:cubicBezTo>
                      <a:pt x="60" y="1"/>
                      <a:pt x="1" y="60"/>
                      <a:pt x="1" y="132"/>
                    </a:cubicBezTo>
                    <a:cubicBezTo>
                      <a:pt x="1" y="213"/>
                      <a:pt x="61" y="266"/>
                      <a:pt x="126" y="266"/>
                    </a:cubicBezTo>
                    <a:cubicBezTo>
                      <a:pt x="156" y="266"/>
                      <a:pt x="188" y="254"/>
                      <a:pt x="215" y="227"/>
                    </a:cubicBezTo>
                    <a:cubicBezTo>
                      <a:pt x="298" y="156"/>
                      <a:pt x="251" y="13"/>
                      <a:pt x="13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6" name="Google Shape;9656;p36"/>
              <p:cNvSpPr/>
              <p:nvPr/>
            </p:nvSpPr>
            <p:spPr>
              <a:xfrm>
                <a:off x="2573225" y="1144925"/>
                <a:ext cx="7775" cy="6450"/>
              </a:xfrm>
              <a:custGeom>
                <a:rect b="b" l="l" r="r" t="t"/>
                <a:pathLst>
                  <a:path extrusionOk="0" h="258" w="311">
                    <a:moveTo>
                      <a:pt x="132" y="0"/>
                    </a:moveTo>
                    <a:cubicBezTo>
                      <a:pt x="60" y="0"/>
                      <a:pt x="1" y="48"/>
                      <a:pt x="1" y="131"/>
                    </a:cubicBezTo>
                    <a:cubicBezTo>
                      <a:pt x="1" y="206"/>
                      <a:pt x="64" y="257"/>
                      <a:pt x="131" y="257"/>
                    </a:cubicBezTo>
                    <a:cubicBezTo>
                      <a:pt x="160" y="257"/>
                      <a:pt x="190" y="248"/>
                      <a:pt x="215" y="226"/>
                    </a:cubicBezTo>
                    <a:cubicBezTo>
                      <a:pt x="310" y="143"/>
                      <a:pt x="251" y="0"/>
                      <a:pt x="13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7" name="Google Shape;9657;p36"/>
              <p:cNvSpPr/>
              <p:nvPr/>
            </p:nvSpPr>
            <p:spPr>
              <a:xfrm>
                <a:off x="3230150" y="1622050"/>
                <a:ext cx="7475" cy="6650"/>
              </a:xfrm>
              <a:custGeom>
                <a:rect b="b" l="l" r="r" t="t"/>
                <a:pathLst>
                  <a:path extrusionOk="0" h="266" w="299">
                    <a:moveTo>
                      <a:pt x="132" y="1"/>
                    </a:moveTo>
                    <a:cubicBezTo>
                      <a:pt x="60" y="1"/>
                      <a:pt x="1" y="60"/>
                      <a:pt x="1" y="132"/>
                    </a:cubicBezTo>
                    <a:cubicBezTo>
                      <a:pt x="1" y="212"/>
                      <a:pt x="61" y="266"/>
                      <a:pt x="126" y="266"/>
                    </a:cubicBezTo>
                    <a:cubicBezTo>
                      <a:pt x="156" y="266"/>
                      <a:pt x="188" y="254"/>
                      <a:pt x="215" y="227"/>
                    </a:cubicBezTo>
                    <a:cubicBezTo>
                      <a:pt x="298" y="144"/>
                      <a:pt x="251" y="13"/>
                      <a:pt x="13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8" name="Google Shape;9658;p36"/>
              <p:cNvSpPr/>
              <p:nvPr/>
            </p:nvSpPr>
            <p:spPr>
              <a:xfrm>
                <a:off x="3298900" y="1128550"/>
                <a:ext cx="7475" cy="6500"/>
              </a:xfrm>
              <a:custGeom>
                <a:rect b="b" l="l" r="r" t="t"/>
                <a:pathLst>
                  <a:path extrusionOk="0" h="260" w="299">
                    <a:moveTo>
                      <a:pt x="144" y="0"/>
                    </a:moveTo>
                    <a:cubicBezTo>
                      <a:pt x="61" y="0"/>
                      <a:pt x="1" y="60"/>
                      <a:pt x="1" y="131"/>
                    </a:cubicBezTo>
                    <a:cubicBezTo>
                      <a:pt x="1" y="212"/>
                      <a:pt x="67" y="260"/>
                      <a:pt x="132" y="260"/>
                    </a:cubicBezTo>
                    <a:cubicBezTo>
                      <a:pt x="162" y="260"/>
                      <a:pt x="192" y="249"/>
                      <a:pt x="215" y="226"/>
                    </a:cubicBezTo>
                    <a:cubicBezTo>
                      <a:pt x="299" y="143"/>
                      <a:pt x="251" y="12"/>
                      <a:pt x="14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9" name="Google Shape;9659;p36"/>
              <p:cNvSpPr/>
              <p:nvPr/>
            </p:nvSpPr>
            <p:spPr>
              <a:xfrm>
                <a:off x="3527800" y="2197100"/>
                <a:ext cx="7775" cy="6375"/>
              </a:xfrm>
              <a:custGeom>
                <a:rect b="b" l="l" r="r" t="t"/>
                <a:pathLst>
                  <a:path extrusionOk="0" h="255" w="311">
                    <a:moveTo>
                      <a:pt x="125" y="0"/>
                    </a:moveTo>
                    <a:cubicBezTo>
                      <a:pt x="61" y="0"/>
                      <a:pt x="1" y="55"/>
                      <a:pt x="1" y="121"/>
                    </a:cubicBezTo>
                    <a:cubicBezTo>
                      <a:pt x="1" y="201"/>
                      <a:pt x="67" y="255"/>
                      <a:pt x="135" y="255"/>
                    </a:cubicBezTo>
                    <a:cubicBezTo>
                      <a:pt x="167" y="255"/>
                      <a:pt x="200" y="243"/>
                      <a:pt x="227" y="216"/>
                    </a:cubicBezTo>
                    <a:cubicBezTo>
                      <a:pt x="310" y="144"/>
                      <a:pt x="251" y="2"/>
                      <a:pt x="144" y="2"/>
                    </a:cubicBezTo>
                    <a:cubicBezTo>
                      <a:pt x="138" y="1"/>
                      <a:pt x="131" y="0"/>
                      <a:pt x="12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0" name="Google Shape;9660;p36"/>
              <p:cNvSpPr/>
              <p:nvPr/>
            </p:nvSpPr>
            <p:spPr>
              <a:xfrm>
                <a:off x="3902050" y="2461450"/>
                <a:ext cx="7675" cy="6650"/>
              </a:xfrm>
              <a:custGeom>
                <a:rect b="b" l="l" r="r" t="t"/>
                <a:pathLst>
                  <a:path extrusionOk="0" h="266" w="307">
                    <a:moveTo>
                      <a:pt x="140" y="0"/>
                    </a:moveTo>
                    <a:cubicBezTo>
                      <a:pt x="68" y="0"/>
                      <a:pt x="9" y="60"/>
                      <a:pt x="9" y="131"/>
                    </a:cubicBezTo>
                    <a:cubicBezTo>
                      <a:pt x="1" y="212"/>
                      <a:pt x="64" y="265"/>
                      <a:pt x="131" y="265"/>
                    </a:cubicBezTo>
                    <a:cubicBezTo>
                      <a:pt x="163" y="265"/>
                      <a:pt x="196" y="253"/>
                      <a:pt x="223" y="226"/>
                    </a:cubicBezTo>
                    <a:cubicBezTo>
                      <a:pt x="307" y="143"/>
                      <a:pt x="259" y="0"/>
                      <a:pt x="14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1" name="Google Shape;9661;p36"/>
              <p:cNvSpPr/>
              <p:nvPr/>
            </p:nvSpPr>
            <p:spPr>
              <a:xfrm>
                <a:off x="3531375" y="2052175"/>
                <a:ext cx="7475" cy="6650"/>
              </a:xfrm>
              <a:custGeom>
                <a:rect b="b" l="l" r="r" t="t"/>
                <a:pathLst>
                  <a:path extrusionOk="0" h="266" w="299">
                    <a:moveTo>
                      <a:pt x="132" y="0"/>
                    </a:moveTo>
                    <a:cubicBezTo>
                      <a:pt x="60" y="0"/>
                      <a:pt x="1" y="60"/>
                      <a:pt x="1" y="131"/>
                    </a:cubicBezTo>
                    <a:cubicBezTo>
                      <a:pt x="1" y="212"/>
                      <a:pt x="61" y="265"/>
                      <a:pt x="126" y="265"/>
                    </a:cubicBezTo>
                    <a:cubicBezTo>
                      <a:pt x="156" y="265"/>
                      <a:pt x="188" y="253"/>
                      <a:pt x="215" y="226"/>
                    </a:cubicBezTo>
                    <a:cubicBezTo>
                      <a:pt x="298" y="143"/>
                      <a:pt x="251" y="0"/>
                      <a:pt x="13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2" name="Google Shape;9662;p36"/>
              <p:cNvSpPr/>
              <p:nvPr/>
            </p:nvSpPr>
            <p:spPr>
              <a:xfrm>
                <a:off x="1701100" y="2387900"/>
                <a:ext cx="14900" cy="12800"/>
              </a:xfrm>
              <a:custGeom>
                <a:rect b="b" l="l" r="r" t="t"/>
                <a:pathLst>
                  <a:path extrusionOk="0" h="512" w="596">
                    <a:moveTo>
                      <a:pt x="253" y="1"/>
                    </a:moveTo>
                    <a:cubicBezTo>
                      <a:pt x="109" y="1"/>
                      <a:pt x="0" y="115"/>
                      <a:pt x="0" y="251"/>
                    </a:cubicBezTo>
                    <a:cubicBezTo>
                      <a:pt x="0" y="407"/>
                      <a:pt x="130" y="512"/>
                      <a:pt x="261" y="512"/>
                    </a:cubicBezTo>
                    <a:cubicBezTo>
                      <a:pt x="321" y="512"/>
                      <a:pt x="381" y="490"/>
                      <a:pt x="429" y="442"/>
                    </a:cubicBezTo>
                    <a:cubicBezTo>
                      <a:pt x="596" y="275"/>
                      <a:pt x="488" y="1"/>
                      <a:pt x="274" y="1"/>
                    </a:cubicBezTo>
                    <a:cubicBezTo>
                      <a:pt x="267" y="1"/>
                      <a:pt x="260" y="1"/>
                      <a:pt x="25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3" name="Google Shape;9663;p36"/>
              <p:cNvSpPr/>
              <p:nvPr/>
            </p:nvSpPr>
            <p:spPr>
              <a:xfrm>
                <a:off x="864375" y="3061525"/>
                <a:ext cx="14925" cy="12800"/>
              </a:xfrm>
              <a:custGeom>
                <a:rect b="b" l="l" r="r" t="t"/>
                <a:pathLst>
                  <a:path extrusionOk="0" h="512" w="597">
                    <a:moveTo>
                      <a:pt x="275" y="0"/>
                    </a:moveTo>
                    <a:cubicBezTo>
                      <a:pt x="132" y="0"/>
                      <a:pt x="13" y="107"/>
                      <a:pt x="1" y="262"/>
                    </a:cubicBezTo>
                    <a:cubicBezTo>
                      <a:pt x="1" y="409"/>
                      <a:pt x="129" y="511"/>
                      <a:pt x="260" y="511"/>
                    </a:cubicBezTo>
                    <a:cubicBezTo>
                      <a:pt x="320" y="511"/>
                      <a:pt x="381" y="490"/>
                      <a:pt x="429" y="441"/>
                    </a:cubicBezTo>
                    <a:cubicBezTo>
                      <a:pt x="596" y="286"/>
                      <a:pt x="489" y="12"/>
                      <a:pt x="27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4" name="Google Shape;9664;p36"/>
              <p:cNvSpPr/>
              <p:nvPr/>
            </p:nvSpPr>
            <p:spPr>
              <a:xfrm>
                <a:off x="1461175" y="1886075"/>
                <a:ext cx="14925" cy="12850"/>
              </a:xfrm>
              <a:custGeom>
                <a:rect b="b" l="l" r="r" t="t"/>
                <a:pathLst>
                  <a:path extrusionOk="0" h="514" w="597">
                    <a:moveTo>
                      <a:pt x="263" y="1"/>
                    </a:moveTo>
                    <a:cubicBezTo>
                      <a:pt x="120" y="1"/>
                      <a:pt x="1" y="120"/>
                      <a:pt x="1" y="262"/>
                    </a:cubicBezTo>
                    <a:cubicBezTo>
                      <a:pt x="1" y="415"/>
                      <a:pt x="120" y="514"/>
                      <a:pt x="249" y="514"/>
                    </a:cubicBezTo>
                    <a:cubicBezTo>
                      <a:pt x="311" y="514"/>
                      <a:pt x="375" y="491"/>
                      <a:pt x="429" y="441"/>
                    </a:cubicBezTo>
                    <a:cubicBezTo>
                      <a:pt x="596" y="286"/>
                      <a:pt x="489" y="12"/>
                      <a:pt x="26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5" name="Google Shape;9665;p36"/>
              <p:cNvSpPr/>
              <p:nvPr/>
            </p:nvSpPr>
            <p:spPr>
              <a:xfrm>
                <a:off x="1077500" y="1742000"/>
                <a:ext cx="14900" cy="12800"/>
              </a:xfrm>
              <a:custGeom>
                <a:rect b="b" l="l" r="r" t="t"/>
                <a:pathLst>
                  <a:path extrusionOk="0" h="512" w="596">
                    <a:moveTo>
                      <a:pt x="274" y="1"/>
                    </a:moveTo>
                    <a:cubicBezTo>
                      <a:pt x="120" y="1"/>
                      <a:pt x="1" y="108"/>
                      <a:pt x="1" y="263"/>
                    </a:cubicBezTo>
                    <a:cubicBezTo>
                      <a:pt x="1" y="410"/>
                      <a:pt x="129" y="512"/>
                      <a:pt x="260" y="512"/>
                    </a:cubicBezTo>
                    <a:cubicBezTo>
                      <a:pt x="320" y="512"/>
                      <a:pt x="381" y="490"/>
                      <a:pt x="429" y="441"/>
                    </a:cubicBezTo>
                    <a:cubicBezTo>
                      <a:pt x="596" y="287"/>
                      <a:pt x="489" y="13"/>
                      <a:pt x="27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6" name="Google Shape;9666;p36"/>
              <p:cNvSpPr/>
              <p:nvPr/>
            </p:nvSpPr>
            <p:spPr>
              <a:xfrm>
                <a:off x="1835050" y="1697075"/>
                <a:ext cx="14900" cy="12775"/>
              </a:xfrm>
              <a:custGeom>
                <a:rect b="b" l="l" r="r" t="t"/>
                <a:pathLst>
                  <a:path extrusionOk="0" h="511" w="596">
                    <a:moveTo>
                      <a:pt x="274" y="0"/>
                    </a:moveTo>
                    <a:cubicBezTo>
                      <a:pt x="119" y="0"/>
                      <a:pt x="0" y="107"/>
                      <a:pt x="0" y="250"/>
                    </a:cubicBezTo>
                    <a:cubicBezTo>
                      <a:pt x="0" y="406"/>
                      <a:pt x="130" y="511"/>
                      <a:pt x="261" y="511"/>
                    </a:cubicBezTo>
                    <a:cubicBezTo>
                      <a:pt x="320" y="511"/>
                      <a:pt x="380" y="489"/>
                      <a:pt x="429" y="441"/>
                    </a:cubicBezTo>
                    <a:cubicBezTo>
                      <a:pt x="595" y="286"/>
                      <a:pt x="488" y="12"/>
                      <a:pt x="27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7" name="Google Shape;9667;p36"/>
              <p:cNvSpPr/>
              <p:nvPr/>
            </p:nvSpPr>
            <p:spPr>
              <a:xfrm>
                <a:off x="2043100" y="1415175"/>
                <a:ext cx="14900" cy="12800"/>
              </a:xfrm>
              <a:custGeom>
                <a:rect b="b" l="l" r="r" t="t"/>
                <a:pathLst>
                  <a:path extrusionOk="0" h="512" w="596">
                    <a:moveTo>
                      <a:pt x="262" y="1"/>
                    </a:moveTo>
                    <a:cubicBezTo>
                      <a:pt x="120" y="1"/>
                      <a:pt x="1" y="108"/>
                      <a:pt x="1" y="251"/>
                    </a:cubicBezTo>
                    <a:cubicBezTo>
                      <a:pt x="1" y="406"/>
                      <a:pt x="124" y="511"/>
                      <a:pt x="256" y="511"/>
                    </a:cubicBezTo>
                    <a:cubicBezTo>
                      <a:pt x="316" y="511"/>
                      <a:pt x="377" y="490"/>
                      <a:pt x="429" y="441"/>
                    </a:cubicBezTo>
                    <a:cubicBezTo>
                      <a:pt x="596" y="287"/>
                      <a:pt x="489" y="13"/>
                      <a:pt x="26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8" name="Google Shape;9668;p36"/>
              <p:cNvSpPr/>
              <p:nvPr/>
            </p:nvSpPr>
            <p:spPr>
              <a:xfrm>
                <a:off x="1567450" y="1319325"/>
                <a:ext cx="14900" cy="12700"/>
              </a:xfrm>
              <a:custGeom>
                <a:rect b="b" l="l" r="r" t="t"/>
                <a:pathLst>
                  <a:path extrusionOk="0" h="508" w="596">
                    <a:moveTo>
                      <a:pt x="243" y="0"/>
                    </a:moveTo>
                    <a:cubicBezTo>
                      <a:pt x="109" y="0"/>
                      <a:pt x="0" y="115"/>
                      <a:pt x="0" y="251"/>
                    </a:cubicBezTo>
                    <a:cubicBezTo>
                      <a:pt x="0" y="404"/>
                      <a:pt x="120" y="508"/>
                      <a:pt x="249" y="508"/>
                    </a:cubicBezTo>
                    <a:cubicBezTo>
                      <a:pt x="311" y="508"/>
                      <a:pt x="375" y="484"/>
                      <a:pt x="429" y="430"/>
                    </a:cubicBezTo>
                    <a:cubicBezTo>
                      <a:pt x="596" y="275"/>
                      <a:pt x="488" y="1"/>
                      <a:pt x="262" y="1"/>
                    </a:cubicBezTo>
                    <a:cubicBezTo>
                      <a:pt x="256" y="1"/>
                      <a:pt x="249" y="0"/>
                      <a:pt x="24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9" name="Google Shape;9669;p36"/>
              <p:cNvSpPr/>
              <p:nvPr/>
            </p:nvSpPr>
            <p:spPr>
              <a:xfrm>
                <a:off x="2514000" y="1936950"/>
                <a:ext cx="14900" cy="12575"/>
              </a:xfrm>
              <a:custGeom>
                <a:rect b="b" l="l" r="r" t="t"/>
                <a:pathLst>
                  <a:path extrusionOk="0" h="503" w="596">
                    <a:moveTo>
                      <a:pt x="253" y="1"/>
                    </a:moveTo>
                    <a:cubicBezTo>
                      <a:pt x="108" y="1"/>
                      <a:pt x="0" y="115"/>
                      <a:pt x="0" y="252"/>
                    </a:cubicBezTo>
                    <a:cubicBezTo>
                      <a:pt x="0" y="404"/>
                      <a:pt x="120" y="503"/>
                      <a:pt x="249" y="503"/>
                    </a:cubicBezTo>
                    <a:cubicBezTo>
                      <a:pt x="311" y="503"/>
                      <a:pt x="375" y="480"/>
                      <a:pt x="429" y="430"/>
                    </a:cubicBezTo>
                    <a:cubicBezTo>
                      <a:pt x="596" y="275"/>
                      <a:pt x="488" y="2"/>
                      <a:pt x="274" y="2"/>
                    </a:cubicBezTo>
                    <a:cubicBezTo>
                      <a:pt x="267" y="1"/>
                      <a:pt x="260" y="1"/>
                      <a:pt x="25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0" name="Google Shape;9670;p36"/>
              <p:cNvSpPr/>
              <p:nvPr/>
            </p:nvSpPr>
            <p:spPr>
              <a:xfrm>
                <a:off x="3094125" y="1260400"/>
                <a:ext cx="14900" cy="12850"/>
              </a:xfrm>
              <a:custGeom>
                <a:rect b="b" l="l" r="r" t="t"/>
                <a:pathLst>
                  <a:path extrusionOk="0" h="514" w="596">
                    <a:moveTo>
                      <a:pt x="274" y="1"/>
                    </a:moveTo>
                    <a:cubicBezTo>
                      <a:pt x="131" y="1"/>
                      <a:pt x="12" y="120"/>
                      <a:pt x="0" y="263"/>
                    </a:cubicBezTo>
                    <a:cubicBezTo>
                      <a:pt x="0" y="415"/>
                      <a:pt x="126" y="514"/>
                      <a:pt x="254" y="514"/>
                    </a:cubicBezTo>
                    <a:cubicBezTo>
                      <a:pt x="316" y="514"/>
                      <a:pt x="379" y="491"/>
                      <a:pt x="429" y="441"/>
                    </a:cubicBezTo>
                    <a:cubicBezTo>
                      <a:pt x="596" y="286"/>
                      <a:pt x="489" y="13"/>
                      <a:pt x="27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1" name="Google Shape;9671;p36"/>
              <p:cNvSpPr/>
              <p:nvPr/>
            </p:nvSpPr>
            <p:spPr>
              <a:xfrm>
                <a:off x="2049650" y="2034300"/>
                <a:ext cx="14900" cy="12800"/>
              </a:xfrm>
              <a:custGeom>
                <a:rect b="b" l="l" r="r" t="t"/>
                <a:pathLst>
                  <a:path extrusionOk="0" h="512" w="596">
                    <a:moveTo>
                      <a:pt x="274" y="1"/>
                    </a:moveTo>
                    <a:cubicBezTo>
                      <a:pt x="131" y="1"/>
                      <a:pt x="12" y="108"/>
                      <a:pt x="0" y="251"/>
                    </a:cubicBezTo>
                    <a:cubicBezTo>
                      <a:pt x="0" y="406"/>
                      <a:pt x="130" y="511"/>
                      <a:pt x="265" y="511"/>
                    </a:cubicBezTo>
                    <a:cubicBezTo>
                      <a:pt x="326" y="511"/>
                      <a:pt x="389" y="490"/>
                      <a:pt x="441" y="441"/>
                    </a:cubicBezTo>
                    <a:cubicBezTo>
                      <a:pt x="596" y="287"/>
                      <a:pt x="501" y="13"/>
                      <a:pt x="27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2" name="Google Shape;9672;p36"/>
              <p:cNvSpPr/>
              <p:nvPr/>
            </p:nvSpPr>
            <p:spPr>
              <a:xfrm>
                <a:off x="2491075" y="3399650"/>
                <a:ext cx="14900" cy="12800"/>
              </a:xfrm>
              <a:custGeom>
                <a:rect b="b" l="l" r="r" t="t"/>
                <a:pathLst>
                  <a:path extrusionOk="0" h="512" w="596">
                    <a:moveTo>
                      <a:pt x="274" y="1"/>
                    </a:moveTo>
                    <a:cubicBezTo>
                      <a:pt x="131" y="1"/>
                      <a:pt x="12" y="108"/>
                      <a:pt x="0" y="251"/>
                    </a:cubicBezTo>
                    <a:cubicBezTo>
                      <a:pt x="0" y="406"/>
                      <a:pt x="130" y="511"/>
                      <a:pt x="265" y="511"/>
                    </a:cubicBezTo>
                    <a:cubicBezTo>
                      <a:pt x="326" y="511"/>
                      <a:pt x="389" y="490"/>
                      <a:pt x="441" y="441"/>
                    </a:cubicBezTo>
                    <a:cubicBezTo>
                      <a:pt x="596" y="286"/>
                      <a:pt x="500" y="13"/>
                      <a:pt x="27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3" name="Google Shape;9673;p36"/>
              <p:cNvSpPr/>
              <p:nvPr/>
            </p:nvSpPr>
            <p:spPr>
              <a:xfrm>
                <a:off x="2840525" y="3715475"/>
                <a:ext cx="14900" cy="12800"/>
              </a:xfrm>
              <a:custGeom>
                <a:rect b="b" l="l" r="r" t="t"/>
                <a:pathLst>
                  <a:path extrusionOk="0" h="512" w="596">
                    <a:moveTo>
                      <a:pt x="262" y="0"/>
                    </a:moveTo>
                    <a:cubicBezTo>
                      <a:pt x="119" y="0"/>
                      <a:pt x="0" y="107"/>
                      <a:pt x="0" y="262"/>
                    </a:cubicBezTo>
                    <a:cubicBezTo>
                      <a:pt x="0" y="409"/>
                      <a:pt x="129" y="511"/>
                      <a:pt x="260" y="511"/>
                    </a:cubicBezTo>
                    <a:cubicBezTo>
                      <a:pt x="320" y="511"/>
                      <a:pt x="380" y="489"/>
                      <a:pt x="429" y="441"/>
                    </a:cubicBezTo>
                    <a:cubicBezTo>
                      <a:pt x="596" y="286"/>
                      <a:pt x="489" y="12"/>
                      <a:pt x="26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4" name="Google Shape;9674;p36"/>
              <p:cNvSpPr/>
              <p:nvPr/>
            </p:nvSpPr>
            <p:spPr>
              <a:xfrm>
                <a:off x="2212775" y="4039900"/>
                <a:ext cx="14900" cy="12800"/>
              </a:xfrm>
              <a:custGeom>
                <a:rect b="b" l="l" r="r" t="t"/>
                <a:pathLst>
                  <a:path extrusionOk="0" h="512" w="596">
                    <a:moveTo>
                      <a:pt x="262" y="1"/>
                    </a:moveTo>
                    <a:cubicBezTo>
                      <a:pt x="119" y="1"/>
                      <a:pt x="0" y="108"/>
                      <a:pt x="0" y="263"/>
                    </a:cubicBezTo>
                    <a:cubicBezTo>
                      <a:pt x="0" y="410"/>
                      <a:pt x="129" y="512"/>
                      <a:pt x="259" y="512"/>
                    </a:cubicBezTo>
                    <a:cubicBezTo>
                      <a:pt x="319" y="512"/>
                      <a:pt x="380" y="490"/>
                      <a:pt x="429" y="442"/>
                    </a:cubicBezTo>
                    <a:cubicBezTo>
                      <a:pt x="595" y="287"/>
                      <a:pt x="488" y="13"/>
                      <a:pt x="26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5" name="Google Shape;9675;p36"/>
              <p:cNvSpPr/>
              <p:nvPr/>
            </p:nvSpPr>
            <p:spPr>
              <a:xfrm>
                <a:off x="3233425" y="3608875"/>
                <a:ext cx="14900" cy="12600"/>
              </a:xfrm>
              <a:custGeom>
                <a:rect b="b" l="l" r="r" t="t"/>
                <a:pathLst>
                  <a:path extrusionOk="0" h="504" w="596">
                    <a:moveTo>
                      <a:pt x="255" y="1"/>
                    </a:moveTo>
                    <a:cubicBezTo>
                      <a:pt x="121" y="1"/>
                      <a:pt x="12" y="116"/>
                      <a:pt x="1" y="252"/>
                    </a:cubicBezTo>
                    <a:cubicBezTo>
                      <a:pt x="1" y="405"/>
                      <a:pt x="126" y="503"/>
                      <a:pt x="255" y="503"/>
                    </a:cubicBezTo>
                    <a:cubicBezTo>
                      <a:pt x="316" y="503"/>
                      <a:pt x="379" y="481"/>
                      <a:pt x="429" y="430"/>
                    </a:cubicBezTo>
                    <a:cubicBezTo>
                      <a:pt x="596" y="276"/>
                      <a:pt x="489" y="14"/>
                      <a:pt x="274" y="2"/>
                    </a:cubicBezTo>
                    <a:cubicBezTo>
                      <a:pt x="268" y="1"/>
                      <a:pt x="261" y="1"/>
                      <a:pt x="25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6" name="Google Shape;9676;p36"/>
              <p:cNvSpPr/>
              <p:nvPr/>
            </p:nvSpPr>
            <p:spPr>
              <a:xfrm>
                <a:off x="3660575" y="3771725"/>
                <a:ext cx="14900" cy="12775"/>
              </a:xfrm>
              <a:custGeom>
                <a:rect b="b" l="l" r="r" t="t"/>
                <a:pathLst>
                  <a:path extrusionOk="0" h="511" w="596">
                    <a:moveTo>
                      <a:pt x="262" y="0"/>
                    </a:moveTo>
                    <a:cubicBezTo>
                      <a:pt x="119" y="0"/>
                      <a:pt x="0" y="108"/>
                      <a:pt x="0" y="251"/>
                    </a:cubicBezTo>
                    <a:cubicBezTo>
                      <a:pt x="0" y="406"/>
                      <a:pt x="124" y="511"/>
                      <a:pt x="256" y="511"/>
                    </a:cubicBezTo>
                    <a:cubicBezTo>
                      <a:pt x="315" y="511"/>
                      <a:pt x="377" y="489"/>
                      <a:pt x="429" y="441"/>
                    </a:cubicBezTo>
                    <a:cubicBezTo>
                      <a:pt x="595" y="286"/>
                      <a:pt x="488" y="12"/>
                      <a:pt x="26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7" name="Google Shape;9677;p36"/>
              <p:cNvSpPr/>
              <p:nvPr/>
            </p:nvSpPr>
            <p:spPr>
              <a:xfrm>
                <a:off x="2879225" y="3022800"/>
                <a:ext cx="14900" cy="12800"/>
              </a:xfrm>
              <a:custGeom>
                <a:rect b="b" l="l" r="r" t="t"/>
                <a:pathLst>
                  <a:path extrusionOk="0" h="512" w="596">
                    <a:moveTo>
                      <a:pt x="253" y="1"/>
                    </a:moveTo>
                    <a:cubicBezTo>
                      <a:pt x="108" y="1"/>
                      <a:pt x="0" y="115"/>
                      <a:pt x="0" y="251"/>
                    </a:cubicBezTo>
                    <a:cubicBezTo>
                      <a:pt x="0" y="407"/>
                      <a:pt x="130" y="512"/>
                      <a:pt x="261" y="512"/>
                    </a:cubicBezTo>
                    <a:cubicBezTo>
                      <a:pt x="321" y="512"/>
                      <a:pt x="380" y="490"/>
                      <a:pt x="429" y="442"/>
                    </a:cubicBezTo>
                    <a:cubicBezTo>
                      <a:pt x="595" y="287"/>
                      <a:pt x="500" y="1"/>
                      <a:pt x="274" y="1"/>
                    </a:cubicBezTo>
                    <a:cubicBezTo>
                      <a:pt x="267" y="1"/>
                      <a:pt x="260" y="1"/>
                      <a:pt x="25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8" name="Google Shape;9678;p36"/>
              <p:cNvSpPr/>
              <p:nvPr/>
            </p:nvSpPr>
            <p:spPr>
              <a:xfrm>
                <a:off x="2879225" y="3450525"/>
                <a:ext cx="14900" cy="12825"/>
              </a:xfrm>
              <a:custGeom>
                <a:rect b="b" l="l" r="r" t="t"/>
                <a:pathLst>
                  <a:path extrusionOk="0" h="513" w="596">
                    <a:moveTo>
                      <a:pt x="253" y="1"/>
                    </a:moveTo>
                    <a:cubicBezTo>
                      <a:pt x="108" y="1"/>
                      <a:pt x="0" y="115"/>
                      <a:pt x="0" y="252"/>
                    </a:cubicBezTo>
                    <a:cubicBezTo>
                      <a:pt x="0" y="407"/>
                      <a:pt x="130" y="512"/>
                      <a:pt x="261" y="512"/>
                    </a:cubicBezTo>
                    <a:cubicBezTo>
                      <a:pt x="321" y="512"/>
                      <a:pt x="380" y="491"/>
                      <a:pt x="429" y="442"/>
                    </a:cubicBezTo>
                    <a:cubicBezTo>
                      <a:pt x="595" y="287"/>
                      <a:pt x="488" y="14"/>
                      <a:pt x="274" y="2"/>
                    </a:cubicBezTo>
                    <a:cubicBezTo>
                      <a:pt x="267" y="1"/>
                      <a:pt x="260" y="1"/>
                      <a:pt x="25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9" name="Google Shape;9679;p36"/>
              <p:cNvSpPr/>
              <p:nvPr/>
            </p:nvSpPr>
            <p:spPr>
              <a:xfrm>
                <a:off x="3305175" y="3364825"/>
                <a:ext cx="14900" cy="12850"/>
              </a:xfrm>
              <a:custGeom>
                <a:rect b="b" l="l" r="r" t="t"/>
                <a:pathLst>
                  <a:path extrusionOk="0" h="514" w="596">
                    <a:moveTo>
                      <a:pt x="274" y="1"/>
                    </a:moveTo>
                    <a:cubicBezTo>
                      <a:pt x="119" y="1"/>
                      <a:pt x="0" y="120"/>
                      <a:pt x="0" y="263"/>
                    </a:cubicBezTo>
                    <a:cubicBezTo>
                      <a:pt x="0" y="416"/>
                      <a:pt x="125" y="514"/>
                      <a:pt x="258" y="514"/>
                    </a:cubicBezTo>
                    <a:cubicBezTo>
                      <a:pt x="321" y="514"/>
                      <a:pt x="387" y="491"/>
                      <a:pt x="441" y="441"/>
                    </a:cubicBezTo>
                    <a:cubicBezTo>
                      <a:pt x="595" y="286"/>
                      <a:pt x="488" y="13"/>
                      <a:pt x="27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0" name="Google Shape;9680;p36"/>
              <p:cNvSpPr/>
              <p:nvPr/>
            </p:nvSpPr>
            <p:spPr>
              <a:xfrm>
                <a:off x="4574375" y="2764450"/>
                <a:ext cx="14900" cy="12800"/>
              </a:xfrm>
              <a:custGeom>
                <a:rect b="b" l="l" r="r" t="t"/>
                <a:pathLst>
                  <a:path extrusionOk="0" h="512" w="596">
                    <a:moveTo>
                      <a:pt x="262" y="1"/>
                    </a:moveTo>
                    <a:cubicBezTo>
                      <a:pt x="119" y="1"/>
                      <a:pt x="0" y="120"/>
                      <a:pt x="0" y="263"/>
                    </a:cubicBezTo>
                    <a:cubicBezTo>
                      <a:pt x="0" y="410"/>
                      <a:pt x="129" y="512"/>
                      <a:pt x="259" y="512"/>
                    </a:cubicBezTo>
                    <a:cubicBezTo>
                      <a:pt x="320" y="512"/>
                      <a:pt x="380" y="490"/>
                      <a:pt x="429" y="441"/>
                    </a:cubicBezTo>
                    <a:cubicBezTo>
                      <a:pt x="596" y="287"/>
                      <a:pt x="488" y="13"/>
                      <a:pt x="26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1" name="Google Shape;9681;p36"/>
              <p:cNvSpPr/>
              <p:nvPr/>
            </p:nvSpPr>
            <p:spPr>
              <a:xfrm>
                <a:off x="3424225" y="2839175"/>
                <a:ext cx="13425" cy="12825"/>
              </a:xfrm>
              <a:custGeom>
                <a:rect b="b" l="l" r="r" t="t"/>
                <a:pathLst>
                  <a:path extrusionOk="0" h="513" w="537">
                    <a:moveTo>
                      <a:pt x="262" y="0"/>
                    </a:moveTo>
                    <a:cubicBezTo>
                      <a:pt x="120" y="0"/>
                      <a:pt x="1" y="107"/>
                      <a:pt x="1" y="250"/>
                    </a:cubicBezTo>
                    <a:cubicBezTo>
                      <a:pt x="1" y="393"/>
                      <a:pt x="120" y="512"/>
                      <a:pt x="262" y="512"/>
                    </a:cubicBezTo>
                    <a:cubicBezTo>
                      <a:pt x="417" y="512"/>
                      <a:pt x="536" y="393"/>
                      <a:pt x="536" y="250"/>
                    </a:cubicBezTo>
                    <a:cubicBezTo>
                      <a:pt x="536" y="107"/>
                      <a:pt x="417" y="0"/>
                      <a:pt x="26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2" name="Google Shape;9682;p36"/>
              <p:cNvSpPr/>
              <p:nvPr/>
            </p:nvSpPr>
            <p:spPr>
              <a:xfrm>
                <a:off x="3175975" y="2653725"/>
                <a:ext cx="13425" cy="12525"/>
              </a:xfrm>
              <a:custGeom>
                <a:rect b="b" l="l" r="r" t="t"/>
                <a:pathLst>
                  <a:path extrusionOk="0" h="501" w="537">
                    <a:moveTo>
                      <a:pt x="263" y="1"/>
                    </a:moveTo>
                    <a:cubicBezTo>
                      <a:pt x="120" y="1"/>
                      <a:pt x="1" y="108"/>
                      <a:pt x="1" y="251"/>
                    </a:cubicBezTo>
                    <a:cubicBezTo>
                      <a:pt x="1" y="394"/>
                      <a:pt x="120" y="501"/>
                      <a:pt x="263" y="501"/>
                    </a:cubicBezTo>
                    <a:cubicBezTo>
                      <a:pt x="417" y="501"/>
                      <a:pt x="536" y="394"/>
                      <a:pt x="536" y="251"/>
                    </a:cubicBezTo>
                    <a:cubicBezTo>
                      <a:pt x="536" y="108"/>
                      <a:pt x="417" y="1"/>
                      <a:pt x="26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3" name="Google Shape;9683;p36"/>
              <p:cNvSpPr/>
              <p:nvPr/>
            </p:nvSpPr>
            <p:spPr>
              <a:xfrm>
                <a:off x="4679450" y="2461750"/>
                <a:ext cx="13400" cy="12825"/>
              </a:xfrm>
              <a:custGeom>
                <a:rect b="b" l="l" r="r" t="t"/>
                <a:pathLst>
                  <a:path extrusionOk="0" h="513" w="536">
                    <a:moveTo>
                      <a:pt x="262" y="0"/>
                    </a:moveTo>
                    <a:cubicBezTo>
                      <a:pt x="119" y="0"/>
                      <a:pt x="0" y="119"/>
                      <a:pt x="0" y="250"/>
                    </a:cubicBezTo>
                    <a:cubicBezTo>
                      <a:pt x="0" y="393"/>
                      <a:pt x="119" y="512"/>
                      <a:pt x="262" y="512"/>
                    </a:cubicBezTo>
                    <a:cubicBezTo>
                      <a:pt x="417" y="512"/>
                      <a:pt x="536" y="393"/>
                      <a:pt x="536" y="250"/>
                    </a:cubicBezTo>
                    <a:cubicBezTo>
                      <a:pt x="536" y="119"/>
                      <a:pt x="417" y="0"/>
                      <a:pt x="26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4" name="Google Shape;9684;p36"/>
              <p:cNvSpPr/>
              <p:nvPr/>
            </p:nvSpPr>
            <p:spPr>
              <a:xfrm>
                <a:off x="4420475" y="2324825"/>
                <a:ext cx="13425" cy="12525"/>
              </a:xfrm>
              <a:custGeom>
                <a:rect b="b" l="l" r="r" t="t"/>
                <a:pathLst>
                  <a:path extrusionOk="0" h="501" w="537">
                    <a:moveTo>
                      <a:pt x="263" y="0"/>
                    </a:moveTo>
                    <a:cubicBezTo>
                      <a:pt x="120" y="0"/>
                      <a:pt x="1" y="107"/>
                      <a:pt x="1" y="250"/>
                    </a:cubicBezTo>
                    <a:cubicBezTo>
                      <a:pt x="1" y="393"/>
                      <a:pt x="120" y="500"/>
                      <a:pt x="263" y="500"/>
                    </a:cubicBezTo>
                    <a:cubicBezTo>
                      <a:pt x="417" y="500"/>
                      <a:pt x="537" y="393"/>
                      <a:pt x="537" y="250"/>
                    </a:cubicBezTo>
                    <a:cubicBezTo>
                      <a:pt x="537" y="107"/>
                      <a:pt x="417" y="0"/>
                      <a:pt x="26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5" name="Google Shape;9685;p36"/>
              <p:cNvSpPr/>
              <p:nvPr/>
            </p:nvSpPr>
            <p:spPr>
              <a:xfrm>
                <a:off x="4200800" y="2052175"/>
                <a:ext cx="13425" cy="12825"/>
              </a:xfrm>
              <a:custGeom>
                <a:rect b="b" l="l" r="r" t="t"/>
                <a:pathLst>
                  <a:path extrusionOk="0" h="513" w="537">
                    <a:moveTo>
                      <a:pt x="263" y="0"/>
                    </a:moveTo>
                    <a:cubicBezTo>
                      <a:pt x="120" y="0"/>
                      <a:pt x="1" y="119"/>
                      <a:pt x="1" y="262"/>
                    </a:cubicBezTo>
                    <a:cubicBezTo>
                      <a:pt x="1" y="393"/>
                      <a:pt x="120" y="512"/>
                      <a:pt x="263" y="512"/>
                    </a:cubicBezTo>
                    <a:cubicBezTo>
                      <a:pt x="406" y="512"/>
                      <a:pt x="537" y="393"/>
                      <a:pt x="537" y="262"/>
                    </a:cubicBezTo>
                    <a:cubicBezTo>
                      <a:pt x="537" y="119"/>
                      <a:pt x="406" y="0"/>
                      <a:pt x="26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6" name="Google Shape;9686;p36"/>
              <p:cNvSpPr/>
              <p:nvPr/>
            </p:nvSpPr>
            <p:spPr>
              <a:xfrm>
                <a:off x="2892600" y="2091725"/>
                <a:ext cx="14925" cy="12825"/>
              </a:xfrm>
              <a:custGeom>
                <a:rect b="b" l="l" r="r" t="t"/>
                <a:pathLst>
                  <a:path extrusionOk="0" h="513" w="597">
                    <a:moveTo>
                      <a:pt x="243" y="1"/>
                    </a:moveTo>
                    <a:cubicBezTo>
                      <a:pt x="109" y="1"/>
                      <a:pt x="1" y="116"/>
                      <a:pt x="1" y="252"/>
                    </a:cubicBezTo>
                    <a:cubicBezTo>
                      <a:pt x="1" y="407"/>
                      <a:pt x="125" y="512"/>
                      <a:pt x="256" y="512"/>
                    </a:cubicBezTo>
                    <a:cubicBezTo>
                      <a:pt x="316" y="512"/>
                      <a:pt x="378" y="491"/>
                      <a:pt x="430" y="442"/>
                    </a:cubicBezTo>
                    <a:cubicBezTo>
                      <a:pt x="596" y="287"/>
                      <a:pt x="489" y="14"/>
                      <a:pt x="263" y="2"/>
                    </a:cubicBezTo>
                    <a:cubicBezTo>
                      <a:pt x="256" y="1"/>
                      <a:pt x="250" y="1"/>
                      <a:pt x="24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7" name="Google Shape;9687;p36"/>
              <p:cNvSpPr/>
              <p:nvPr/>
            </p:nvSpPr>
            <p:spPr>
              <a:xfrm>
                <a:off x="3100975" y="1773550"/>
                <a:ext cx="14600" cy="12800"/>
              </a:xfrm>
              <a:custGeom>
                <a:rect b="b" l="l" r="r" t="t"/>
                <a:pathLst>
                  <a:path extrusionOk="0" h="512" w="584">
                    <a:moveTo>
                      <a:pt x="262" y="1"/>
                    </a:moveTo>
                    <a:cubicBezTo>
                      <a:pt x="119" y="1"/>
                      <a:pt x="0" y="108"/>
                      <a:pt x="0" y="251"/>
                    </a:cubicBezTo>
                    <a:cubicBezTo>
                      <a:pt x="0" y="407"/>
                      <a:pt x="124" y="511"/>
                      <a:pt x="256" y="511"/>
                    </a:cubicBezTo>
                    <a:cubicBezTo>
                      <a:pt x="316" y="511"/>
                      <a:pt x="377" y="490"/>
                      <a:pt x="429" y="442"/>
                    </a:cubicBezTo>
                    <a:cubicBezTo>
                      <a:pt x="584" y="287"/>
                      <a:pt x="488" y="13"/>
                      <a:pt x="26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8" name="Google Shape;9688;p36"/>
              <p:cNvSpPr/>
              <p:nvPr/>
            </p:nvSpPr>
            <p:spPr>
              <a:xfrm>
                <a:off x="2931900" y="1586050"/>
                <a:ext cx="14600" cy="12775"/>
              </a:xfrm>
              <a:custGeom>
                <a:rect b="b" l="l" r="r" t="t"/>
                <a:pathLst>
                  <a:path extrusionOk="0" h="511" w="584">
                    <a:moveTo>
                      <a:pt x="263" y="0"/>
                    </a:moveTo>
                    <a:cubicBezTo>
                      <a:pt x="120" y="0"/>
                      <a:pt x="1" y="107"/>
                      <a:pt x="1" y="250"/>
                    </a:cubicBezTo>
                    <a:cubicBezTo>
                      <a:pt x="1" y="406"/>
                      <a:pt x="124" y="511"/>
                      <a:pt x="256" y="511"/>
                    </a:cubicBezTo>
                    <a:cubicBezTo>
                      <a:pt x="316" y="511"/>
                      <a:pt x="377" y="489"/>
                      <a:pt x="429" y="441"/>
                    </a:cubicBezTo>
                    <a:cubicBezTo>
                      <a:pt x="584" y="286"/>
                      <a:pt x="489" y="12"/>
                      <a:pt x="26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9" name="Google Shape;9689;p36"/>
              <p:cNvSpPr/>
              <p:nvPr/>
            </p:nvSpPr>
            <p:spPr>
              <a:xfrm>
                <a:off x="3553400" y="1378850"/>
                <a:ext cx="14925" cy="12800"/>
              </a:xfrm>
              <a:custGeom>
                <a:rect b="b" l="l" r="r" t="t"/>
                <a:pathLst>
                  <a:path extrusionOk="0" h="512" w="597">
                    <a:moveTo>
                      <a:pt x="243" y="1"/>
                    </a:moveTo>
                    <a:cubicBezTo>
                      <a:pt x="109" y="1"/>
                      <a:pt x="1" y="115"/>
                      <a:pt x="1" y="251"/>
                    </a:cubicBezTo>
                    <a:cubicBezTo>
                      <a:pt x="1" y="407"/>
                      <a:pt x="130" y="512"/>
                      <a:pt x="262" y="512"/>
                    </a:cubicBezTo>
                    <a:cubicBezTo>
                      <a:pt x="321" y="512"/>
                      <a:pt x="381" y="490"/>
                      <a:pt x="429" y="442"/>
                    </a:cubicBezTo>
                    <a:cubicBezTo>
                      <a:pt x="596" y="275"/>
                      <a:pt x="489" y="1"/>
                      <a:pt x="263" y="1"/>
                    </a:cubicBezTo>
                    <a:cubicBezTo>
                      <a:pt x="256" y="1"/>
                      <a:pt x="250" y="1"/>
                      <a:pt x="24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0" name="Google Shape;9690;p36"/>
              <p:cNvSpPr/>
              <p:nvPr/>
            </p:nvSpPr>
            <p:spPr>
              <a:xfrm>
                <a:off x="3559950" y="2535850"/>
                <a:ext cx="14925" cy="12800"/>
              </a:xfrm>
              <a:custGeom>
                <a:rect b="b" l="l" r="r" t="t"/>
                <a:pathLst>
                  <a:path extrusionOk="0" h="512" w="597">
                    <a:moveTo>
                      <a:pt x="275" y="1"/>
                    </a:moveTo>
                    <a:cubicBezTo>
                      <a:pt x="132" y="1"/>
                      <a:pt x="13" y="108"/>
                      <a:pt x="1" y="251"/>
                    </a:cubicBezTo>
                    <a:cubicBezTo>
                      <a:pt x="1" y="406"/>
                      <a:pt x="130" y="511"/>
                      <a:pt x="265" y="511"/>
                    </a:cubicBezTo>
                    <a:cubicBezTo>
                      <a:pt x="327" y="511"/>
                      <a:pt x="389" y="490"/>
                      <a:pt x="441" y="441"/>
                    </a:cubicBezTo>
                    <a:cubicBezTo>
                      <a:pt x="596" y="287"/>
                      <a:pt x="501" y="13"/>
                      <a:pt x="27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1" name="Google Shape;9691;p36"/>
              <p:cNvSpPr/>
              <p:nvPr/>
            </p:nvSpPr>
            <p:spPr>
              <a:xfrm>
                <a:off x="3821900" y="2024775"/>
                <a:ext cx="14900" cy="12575"/>
              </a:xfrm>
              <a:custGeom>
                <a:rect b="b" l="l" r="r" t="t"/>
                <a:pathLst>
                  <a:path extrusionOk="0" h="503" w="596">
                    <a:moveTo>
                      <a:pt x="253" y="0"/>
                    </a:moveTo>
                    <a:cubicBezTo>
                      <a:pt x="109" y="0"/>
                      <a:pt x="0" y="115"/>
                      <a:pt x="0" y="251"/>
                    </a:cubicBezTo>
                    <a:cubicBezTo>
                      <a:pt x="0" y="404"/>
                      <a:pt x="125" y="502"/>
                      <a:pt x="254" y="502"/>
                    </a:cubicBezTo>
                    <a:cubicBezTo>
                      <a:pt x="316" y="502"/>
                      <a:pt x="379" y="480"/>
                      <a:pt x="429" y="429"/>
                    </a:cubicBezTo>
                    <a:cubicBezTo>
                      <a:pt x="596" y="275"/>
                      <a:pt x="488" y="1"/>
                      <a:pt x="274" y="1"/>
                    </a:cubicBezTo>
                    <a:cubicBezTo>
                      <a:pt x="267" y="0"/>
                      <a:pt x="260" y="0"/>
                      <a:pt x="25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2" name="Google Shape;9692;p36"/>
              <p:cNvSpPr/>
              <p:nvPr/>
            </p:nvSpPr>
            <p:spPr>
              <a:xfrm>
                <a:off x="3681400" y="3347875"/>
                <a:ext cx="14900" cy="12850"/>
              </a:xfrm>
              <a:custGeom>
                <a:rect b="b" l="l" r="r" t="t"/>
                <a:pathLst>
                  <a:path extrusionOk="0" h="514" w="596">
                    <a:moveTo>
                      <a:pt x="262" y="0"/>
                    </a:moveTo>
                    <a:cubicBezTo>
                      <a:pt x="120" y="0"/>
                      <a:pt x="1" y="119"/>
                      <a:pt x="1" y="262"/>
                    </a:cubicBezTo>
                    <a:cubicBezTo>
                      <a:pt x="1" y="415"/>
                      <a:pt x="126" y="513"/>
                      <a:pt x="254" y="513"/>
                    </a:cubicBezTo>
                    <a:cubicBezTo>
                      <a:pt x="316" y="513"/>
                      <a:pt x="379" y="491"/>
                      <a:pt x="429" y="441"/>
                    </a:cubicBezTo>
                    <a:cubicBezTo>
                      <a:pt x="596" y="286"/>
                      <a:pt x="489" y="12"/>
                      <a:pt x="26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3" name="Google Shape;9693;p36"/>
              <p:cNvSpPr/>
              <p:nvPr/>
            </p:nvSpPr>
            <p:spPr>
              <a:xfrm>
                <a:off x="3958825" y="3324350"/>
                <a:ext cx="14900" cy="12800"/>
              </a:xfrm>
              <a:custGeom>
                <a:rect b="b" l="l" r="r" t="t"/>
                <a:pathLst>
                  <a:path extrusionOk="0" h="512" w="596">
                    <a:moveTo>
                      <a:pt x="262" y="0"/>
                    </a:moveTo>
                    <a:cubicBezTo>
                      <a:pt x="119" y="0"/>
                      <a:pt x="0" y="119"/>
                      <a:pt x="0" y="262"/>
                    </a:cubicBezTo>
                    <a:cubicBezTo>
                      <a:pt x="0" y="409"/>
                      <a:pt x="129" y="511"/>
                      <a:pt x="259" y="511"/>
                    </a:cubicBezTo>
                    <a:cubicBezTo>
                      <a:pt x="319" y="511"/>
                      <a:pt x="380" y="490"/>
                      <a:pt x="429" y="441"/>
                    </a:cubicBezTo>
                    <a:cubicBezTo>
                      <a:pt x="595" y="286"/>
                      <a:pt x="488" y="12"/>
                      <a:pt x="26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4" name="Google Shape;9694;p36"/>
              <p:cNvSpPr/>
              <p:nvPr/>
            </p:nvSpPr>
            <p:spPr>
              <a:xfrm>
                <a:off x="4214200" y="3088300"/>
                <a:ext cx="14625" cy="12800"/>
              </a:xfrm>
              <a:custGeom>
                <a:rect b="b" l="l" r="r" t="t"/>
                <a:pathLst>
                  <a:path extrusionOk="0" h="512" w="585">
                    <a:moveTo>
                      <a:pt x="263" y="1"/>
                    </a:moveTo>
                    <a:cubicBezTo>
                      <a:pt x="120" y="1"/>
                      <a:pt x="1" y="108"/>
                      <a:pt x="1" y="251"/>
                    </a:cubicBezTo>
                    <a:cubicBezTo>
                      <a:pt x="1" y="406"/>
                      <a:pt x="125" y="511"/>
                      <a:pt x="256" y="511"/>
                    </a:cubicBezTo>
                    <a:cubicBezTo>
                      <a:pt x="316" y="511"/>
                      <a:pt x="377" y="490"/>
                      <a:pt x="429" y="441"/>
                    </a:cubicBezTo>
                    <a:cubicBezTo>
                      <a:pt x="584" y="287"/>
                      <a:pt x="489" y="13"/>
                      <a:pt x="26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5" name="Google Shape;9695;p36"/>
              <p:cNvSpPr/>
              <p:nvPr/>
            </p:nvSpPr>
            <p:spPr>
              <a:xfrm>
                <a:off x="2329450" y="1421425"/>
                <a:ext cx="14600" cy="12800"/>
              </a:xfrm>
              <a:custGeom>
                <a:rect b="b" l="l" r="r" t="t"/>
                <a:pathLst>
                  <a:path extrusionOk="0" h="512" w="584">
                    <a:moveTo>
                      <a:pt x="262" y="1"/>
                    </a:moveTo>
                    <a:cubicBezTo>
                      <a:pt x="119" y="1"/>
                      <a:pt x="0" y="108"/>
                      <a:pt x="0" y="263"/>
                    </a:cubicBezTo>
                    <a:cubicBezTo>
                      <a:pt x="0" y="410"/>
                      <a:pt x="123" y="512"/>
                      <a:pt x="254" y="512"/>
                    </a:cubicBezTo>
                    <a:cubicBezTo>
                      <a:pt x="314" y="512"/>
                      <a:pt x="376" y="490"/>
                      <a:pt x="429" y="441"/>
                    </a:cubicBezTo>
                    <a:cubicBezTo>
                      <a:pt x="584" y="287"/>
                      <a:pt x="488" y="13"/>
                      <a:pt x="26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6" name="Google Shape;9696;p36"/>
              <p:cNvSpPr/>
              <p:nvPr/>
            </p:nvSpPr>
            <p:spPr>
              <a:xfrm>
                <a:off x="1648400" y="3363925"/>
                <a:ext cx="32175" cy="32475"/>
              </a:xfrm>
              <a:custGeom>
                <a:rect b="b" l="l" r="r" t="t"/>
                <a:pathLst>
                  <a:path extrusionOk="0" h="1299" w="1287">
                    <a:moveTo>
                      <a:pt x="489" y="1"/>
                    </a:moveTo>
                    <a:lnTo>
                      <a:pt x="489" y="501"/>
                    </a:lnTo>
                    <a:lnTo>
                      <a:pt x="1" y="656"/>
                    </a:lnTo>
                    <a:lnTo>
                      <a:pt x="489" y="811"/>
                    </a:lnTo>
                    <a:lnTo>
                      <a:pt x="489" y="1299"/>
                    </a:lnTo>
                    <a:lnTo>
                      <a:pt x="799" y="906"/>
                    </a:lnTo>
                    <a:lnTo>
                      <a:pt x="1287" y="1061"/>
                    </a:lnTo>
                    <a:lnTo>
                      <a:pt x="989" y="656"/>
                    </a:lnTo>
                    <a:lnTo>
                      <a:pt x="1287" y="251"/>
                    </a:lnTo>
                    <a:lnTo>
                      <a:pt x="799" y="406"/>
                    </a:lnTo>
                    <a:lnTo>
                      <a:pt x="489"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7" name="Google Shape;9697;p36"/>
              <p:cNvSpPr/>
              <p:nvPr/>
            </p:nvSpPr>
            <p:spPr>
              <a:xfrm>
                <a:off x="1724025" y="3057950"/>
                <a:ext cx="32450" cy="32775"/>
              </a:xfrm>
              <a:custGeom>
                <a:rect b="b" l="l" r="r" t="t"/>
                <a:pathLst>
                  <a:path extrusionOk="0" h="1311" w="1298">
                    <a:moveTo>
                      <a:pt x="500" y="0"/>
                    </a:moveTo>
                    <a:lnTo>
                      <a:pt x="500" y="500"/>
                    </a:lnTo>
                    <a:lnTo>
                      <a:pt x="0" y="655"/>
                    </a:lnTo>
                    <a:lnTo>
                      <a:pt x="500" y="810"/>
                    </a:lnTo>
                    <a:lnTo>
                      <a:pt x="500" y="1310"/>
                    </a:lnTo>
                    <a:lnTo>
                      <a:pt x="810" y="905"/>
                    </a:lnTo>
                    <a:lnTo>
                      <a:pt x="1298" y="1060"/>
                    </a:lnTo>
                    <a:lnTo>
                      <a:pt x="988" y="655"/>
                    </a:lnTo>
                    <a:lnTo>
                      <a:pt x="1298" y="250"/>
                    </a:lnTo>
                    <a:lnTo>
                      <a:pt x="810" y="405"/>
                    </a:lnTo>
                    <a:lnTo>
                      <a:pt x="500"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8" name="Google Shape;9698;p36"/>
              <p:cNvSpPr/>
              <p:nvPr/>
            </p:nvSpPr>
            <p:spPr>
              <a:xfrm>
                <a:off x="1903200" y="3678850"/>
                <a:ext cx="32175" cy="32475"/>
              </a:xfrm>
              <a:custGeom>
                <a:rect b="b" l="l" r="r" t="t"/>
                <a:pathLst>
                  <a:path extrusionOk="0" h="1299" w="1287">
                    <a:moveTo>
                      <a:pt x="489" y="1"/>
                    </a:moveTo>
                    <a:lnTo>
                      <a:pt x="489" y="501"/>
                    </a:lnTo>
                    <a:lnTo>
                      <a:pt x="1" y="656"/>
                    </a:lnTo>
                    <a:lnTo>
                      <a:pt x="489" y="810"/>
                    </a:lnTo>
                    <a:lnTo>
                      <a:pt x="489" y="1299"/>
                    </a:lnTo>
                    <a:lnTo>
                      <a:pt x="798" y="906"/>
                    </a:lnTo>
                    <a:lnTo>
                      <a:pt x="1286" y="1048"/>
                    </a:lnTo>
                    <a:lnTo>
                      <a:pt x="989" y="656"/>
                    </a:lnTo>
                    <a:lnTo>
                      <a:pt x="1286" y="251"/>
                    </a:lnTo>
                    <a:lnTo>
                      <a:pt x="798" y="406"/>
                    </a:lnTo>
                    <a:lnTo>
                      <a:pt x="489"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9" name="Google Shape;9699;p36"/>
              <p:cNvSpPr/>
              <p:nvPr/>
            </p:nvSpPr>
            <p:spPr>
              <a:xfrm>
                <a:off x="1379325" y="3424650"/>
                <a:ext cx="7775" cy="6650"/>
              </a:xfrm>
              <a:custGeom>
                <a:rect b="b" l="l" r="r" t="t"/>
                <a:pathLst>
                  <a:path extrusionOk="0" h="266" w="311">
                    <a:moveTo>
                      <a:pt x="143" y="1"/>
                    </a:moveTo>
                    <a:cubicBezTo>
                      <a:pt x="72" y="1"/>
                      <a:pt x="1" y="60"/>
                      <a:pt x="1" y="132"/>
                    </a:cubicBezTo>
                    <a:cubicBezTo>
                      <a:pt x="1" y="213"/>
                      <a:pt x="66" y="266"/>
                      <a:pt x="135" y="266"/>
                    </a:cubicBezTo>
                    <a:cubicBezTo>
                      <a:pt x="167" y="266"/>
                      <a:pt x="200" y="254"/>
                      <a:pt x="227" y="227"/>
                    </a:cubicBezTo>
                    <a:cubicBezTo>
                      <a:pt x="310" y="144"/>
                      <a:pt x="251" y="13"/>
                      <a:pt x="14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0" name="Google Shape;9700;p36"/>
              <p:cNvSpPr/>
              <p:nvPr/>
            </p:nvSpPr>
            <p:spPr>
              <a:xfrm>
                <a:off x="1782650" y="3521700"/>
                <a:ext cx="7775" cy="6450"/>
              </a:xfrm>
              <a:custGeom>
                <a:rect b="b" l="l" r="r" t="t"/>
                <a:pathLst>
                  <a:path extrusionOk="0" h="258" w="311">
                    <a:moveTo>
                      <a:pt x="143" y="0"/>
                    </a:moveTo>
                    <a:cubicBezTo>
                      <a:pt x="60" y="0"/>
                      <a:pt x="1" y="48"/>
                      <a:pt x="1" y="131"/>
                    </a:cubicBezTo>
                    <a:cubicBezTo>
                      <a:pt x="1" y="206"/>
                      <a:pt x="70" y="258"/>
                      <a:pt x="141" y="258"/>
                    </a:cubicBezTo>
                    <a:cubicBezTo>
                      <a:pt x="171" y="258"/>
                      <a:pt x="202" y="248"/>
                      <a:pt x="227" y="226"/>
                    </a:cubicBezTo>
                    <a:cubicBezTo>
                      <a:pt x="310" y="143"/>
                      <a:pt x="251" y="0"/>
                      <a:pt x="14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1" name="Google Shape;9701;p36"/>
              <p:cNvSpPr/>
              <p:nvPr/>
            </p:nvSpPr>
            <p:spPr>
              <a:xfrm>
                <a:off x="1982375" y="3265125"/>
                <a:ext cx="7475" cy="6650"/>
              </a:xfrm>
              <a:custGeom>
                <a:rect b="b" l="l" r="r" t="t"/>
                <a:pathLst>
                  <a:path extrusionOk="0" h="266" w="299">
                    <a:moveTo>
                      <a:pt x="132" y="0"/>
                    </a:moveTo>
                    <a:cubicBezTo>
                      <a:pt x="60" y="0"/>
                      <a:pt x="1" y="60"/>
                      <a:pt x="1" y="131"/>
                    </a:cubicBezTo>
                    <a:cubicBezTo>
                      <a:pt x="1" y="212"/>
                      <a:pt x="61" y="265"/>
                      <a:pt x="126" y="265"/>
                    </a:cubicBezTo>
                    <a:cubicBezTo>
                      <a:pt x="156" y="265"/>
                      <a:pt x="188" y="253"/>
                      <a:pt x="215" y="226"/>
                    </a:cubicBezTo>
                    <a:cubicBezTo>
                      <a:pt x="298" y="143"/>
                      <a:pt x="251" y="0"/>
                      <a:pt x="13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2" name="Google Shape;9702;p36"/>
              <p:cNvSpPr/>
              <p:nvPr/>
            </p:nvSpPr>
            <p:spPr>
              <a:xfrm>
                <a:off x="1567150" y="3227300"/>
                <a:ext cx="7750" cy="6475"/>
              </a:xfrm>
              <a:custGeom>
                <a:rect b="b" l="l" r="r" t="t"/>
                <a:pathLst>
                  <a:path extrusionOk="0" h="259" w="310">
                    <a:moveTo>
                      <a:pt x="143" y="1"/>
                    </a:moveTo>
                    <a:cubicBezTo>
                      <a:pt x="72" y="1"/>
                      <a:pt x="0" y="61"/>
                      <a:pt x="0" y="132"/>
                    </a:cubicBezTo>
                    <a:cubicBezTo>
                      <a:pt x="0" y="207"/>
                      <a:pt x="70" y="258"/>
                      <a:pt x="140" y="258"/>
                    </a:cubicBezTo>
                    <a:cubicBezTo>
                      <a:pt x="171" y="258"/>
                      <a:pt x="201" y="249"/>
                      <a:pt x="227" y="227"/>
                    </a:cubicBezTo>
                    <a:cubicBezTo>
                      <a:pt x="310" y="144"/>
                      <a:pt x="250" y="1"/>
                      <a:pt x="14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3" name="Google Shape;9703;p36"/>
              <p:cNvSpPr/>
              <p:nvPr/>
            </p:nvSpPr>
            <p:spPr>
              <a:xfrm>
                <a:off x="1779375" y="3314800"/>
                <a:ext cx="14900" cy="12725"/>
              </a:xfrm>
              <a:custGeom>
                <a:rect b="b" l="l" r="r" t="t"/>
                <a:pathLst>
                  <a:path extrusionOk="0" h="509" w="596">
                    <a:moveTo>
                      <a:pt x="255" y="1"/>
                    </a:moveTo>
                    <a:cubicBezTo>
                      <a:pt x="121" y="1"/>
                      <a:pt x="12" y="115"/>
                      <a:pt x="1" y="251"/>
                    </a:cubicBezTo>
                    <a:cubicBezTo>
                      <a:pt x="1" y="404"/>
                      <a:pt x="125" y="508"/>
                      <a:pt x="258" y="508"/>
                    </a:cubicBezTo>
                    <a:cubicBezTo>
                      <a:pt x="322" y="508"/>
                      <a:pt x="387" y="484"/>
                      <a:pt x="441" y="430"/>
                    </a:cubicBezTo>
                    <a:cubicBezTo>
                      <a:pt x="596" y="275"/>
                      <a:pt x="501" y="1"/>
                      <a:pt x="274" y="1"/>
                    </a:cubicBezTo>
                    <a:cubicBezTo>
                      <a:pt x="268" y="1"/>
                      <a:pt x="261" y="1"/>
                      <a:pt x="25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4" name="Google Shape;9704;p36"/>
              <p:cNvSpPr/>
              <p:nvPr/>
            </p:nvSpPr>
            <p:spPr>
              <a:xfrm>
                <a:off x="1654350" y="4108075"/>
                <a:ext cx="32175" cy="32475"/>
              </a:xfrm>
              <a:custGeom>
                <a:rect b="b" l="l" r="r" t="t"/>
                <a:pathLst>
                  <a:path extrusionOk="0" h="1299" w="1287">
                    <a:moveTo>
                      <a:pt x="489" y="1"/>
                    </a:moveTo>
                    <a:lnTo>
                      <a:pt x="489" y="489"/>
                    </a:lnTo>
                    <a:lnTo>
                      <a:pt x="1" y="643"/>
                    </a:lnTo>
                    <a:lnTo>
                      <a:pt x="489" y="798"/>
                    </a:lnTo>
                    <a:lnTo>
                      <a:pt x="489" y="1298"/>
                    </a:lnTo>
                    <a:lnTo>
                      <a:pt x="799" y="893"/>
                    </a:lnTo>
                    <a:lnTo>
                      <a:pt x="1287" y="1048"/>
                    </a:lnTo>
                    <a:lnTo>
                      <a:pt x="989" y="643"/>
                    </a:lnTo>
                    <a:lnTo>
                      <a:pt x="1287" y="251"/>
                    </a:lnTo>
                    <a:lnTo>
                      <a:pt x="799" y="393"/>
                    </a:lnTo>
                    <a:lnTo>
                      <a:pt x="489"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5" name="Google Shape;9705;p36"/>
              <p:cNvSpPr/>
              <p:nvPr/>
            </p:nvSpPr>
            <p:spPr>
              <a:xfrm>
                <a:off x="1129400" y="3853850"/>
                <a:ext cx="9350" cy="6600"/>
              </a:xfrm>
              <a:custGeom>
                <a:rect b="b" l="l" r="r" t="t"/>
                <a:pathLst>
                  <a:path extrusionOk="0" h="264" w="374">
                    <a:moveTo>
                      <a:pt x="166" y="0"/>
                    </a:moveTo>
                    <a:cubicBezTo>
                      <a:pt x="0" y="0"/>
                      <a:pt x="3" y="264"/>
                      <a:pt x="176" y="264"/>
                    </a:cubicBezTo>
                    <a:cubicBezTo>
                      <a:pt x="179" y="264"/>
                      <a:pt x="183" y="264"/>
                      <a:pt x="187" y="264"/>
                    </a:cubicBezTo>
                    <a:cubicBezTo>
                      <a:pt x="191" y="264"/>
                      <a:pt x="194" y="264"/>
                      <a:pt x="198" y="264"/>
                    </a:cubicBezTo>
                    <a:cubicBezTo>
                      <a:pt x="370" y="264"/>
                      <a:pt x="374" y="0"/>
                      <a:pt x="208" y="0"/>
                    </a:cubicBezTo>
                    <a:cubicBezTo>
                      <a:pt x="201" y="0"/>
                      <a:pt x="194" y="1"/>
                      <a:pt x="187" y="2"/>
                    </a:cubicBezTo>
                    <a:cubicBezTo>
                      <a:pt x="179" y="1"/>
                      <a:pt x="172" y="0"/>
                      <a:pt x="16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6" name="Google Shape;9706;p36"/>
              <p:cNvSpPr/>
              <p:nvPr/>
            </p:nvSpPr>
            <p:spPr>
              <a:xfrm>
                <a:off x="1533800" y="3950625"/>
                <a:ext cx="7775" cy="6650"/>
              </a:xfrm>
              <a:custGeom>
                <a:rect b="b" l="l" r="r" t="t"/>
                <a:pathLst>
                  <a:path extrusionOk="0" h="266" w="311">
                    <a:moveTo>
                      <a:pt x="144" y="0"/>
                    </a:moveTo>
                    <a:cubicBezTo>
                      <a:pt x="72" y="0"/>
                      <a:pt x="13" y="60"/>
                      <a:pt x="1" y="131"/>
                    </a:cubicBezTo>
                    <a:cubicBezTo>
                      <a:pt x="1" y="212"/>
                      <a:pt x="67" y="265"/>
                      <a:pt x="135" y="265"/>
                    </a:cubicBezTo>
                    <a:cubicBezTo>
                      <a:pt x="167" y="265"/>
                      <a:pt x="200" y="253"/>
                      <a:pt x="227" y="226"/>
                    </a:cubicBezTo>
                    <a:cubicBezTo>
                      <a:pt x="310" y="143"/>
                      <a:pt x="251" y="12"/>
                      <a:pt x="14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7" name="Google Shape;9707;p36"/>
              <p:cNvSpPr/>
              <p:nvPr/>
            </p:nvSpPr>
            <p:spPr>
              <a:xfrm>
                <a:off x="1733550" y="3694025"/>
                <a:ext cx="7450" cy="6675"/>
              </a:xfrm>
              <a:custGeom>
                <a:rect b="b" l="l" r="r" t="t"/>
                <a:pathLst>
                  <a:path extrusionOk="0" h="267" w="298">
                    <a:moveTo>
                      <a:pt x="131" y="1"/>
                    </a:moveTo>
                    <a:cubicBezTo>
                      <a:pt x="60" y="1"/>
                      <a:pt x="0" y="60"/>
                      <a:pt x="0" y="132"/>
                    </a:cubicBezTo>
                    <a:cubicBezTo>
                      <a:pt x="0" y="213"/>
                      <a:pt x="60" y="266"/>
                      <a:pt x="125" y="266"/>
                    </a:cubicBezTo>
                    <a:cubicBezTo>
                      <a:pt x="156" y="266"/>
                      <a:pt x="187" y="254"/>
                      <a:pt x="214" y="227"/>
                    </a:cubicBezTo>
                    <a:cubicBezTo>
                      <a:pt x="298" y="144"/>
                      <a:pt x="250" y="13"/>
                      <a:pt x="13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8" name="Google Shape;9708;p36"/>
              <p:cNvSpPr/>
              <p:nvPr/>
            </p:nvSpPr>
            <p:spPr>
              <a:xfrm>
                <a:off x="1318300" y="3656225"/>
                <a:ext cx="7775" cy="6650"/>
              </a:xfrm>
              <a:custGeom>
                <a:rect b="b" l="l" r="r" t="t"/>
                <a:pathLst>
                  <a:path extrusionOk="0" h="266" w="311">
                    <a:moveTo>
                      <a:pt x="144" y="1"/>
                    </a:moveTo>
                    <a:cubicBezTo>
                      <a:pt x="72" y="1"/>
                      <a:pt x="13" y="60"/>
                      <a:pt x="1" y="132"/>
                    </a:cubicBezTo>
                    <a:cubicBezTo>
                      <a:pt x="1" y="213"/>
                      <a:pt x="66" y="266"/>
                      <a:pt x="135" y="266"/>
                    </a:cubicBezTo>
                    <a:cubicBezTo>
                      <a:pt x="167" y="266"/>
                      <a:pt x="200" y="254"/>
                      <a:pt x="227" y="227"/>
                    </a:cubicBezTo>
                    <a:cubicBezTo>
                      <a:pt x="310" y="144"/>
                      <a:pt x="251" y="13"/>
                      <a:pt x="14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9" name="Google Shape;9709;p36"/>
              <p:cNvSpPr/>
              <p:nvPr/>
            </p:nvSpPr>
            <p:spPr>
              <a:xfrm>
                <a:off x="1530525" y="3743750"/>
                <a:ext cx="14925" cy="12800"/>
              </a:xfrm>
              <a:custGeom>
                <a:rect b="b" l="l" r="r" t="t"/>
                <a:pathLst>
                  <a:path extrusionOk="0" h="512" w="597">
                    <a:moveTo>
                      <a:pt x="275" y="0"/>
                    </a:moveTo>
                    <a:cubicBezTo>
                      <a:pt x="132" y="0"/>
                      <a:pt x="13" y="107"/>
                      <a:pt x="1" y="262"/>
                    </a:cubicBezTo>
                    <a:cubicBezTo>
                      <a:pt x="1" y="409"/>
                      <a:pt x="129" y="511"/>
                      <a:pt x="264" y="511"/>
                    </a:cubicBezTo>
                    <a:cubicBezTo>
                      <a:pt x="326" y="511"/>
                      <a:pt x="389" y="490"/>
                      <a:pt x="441" y="441"/>
                    </a:cubicBezTo>
                    <a:cubicBezTo>
                      <a:pt x="596" y="286"/>
                      <a:pt x="501" y="12"/>
                      <a:pt x="27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0" name="Google Shape;9710;p36"/>
              <p:cNvSpPr/>
              <p:nvPr/>
            </p:nvSpPr>
            <p:spPr>
              <a:xfrm>
                <a:off x="844725" y="3330900"/>
                <a:ext cx="31875" cy="33650"/>
              </a:xfrm>
              <a:custGeom>
                <a:rect b="b" l="l" r="r" t="t"/>
                <a:pathLst>
                  <a:path extrusionOk="0" h="1346" w="1275">
                    <a:moveTo>
                      <a:pt x="727" y="0"/>
                    </a:moveTo>
                    <a:lnTo>
                      <a:pt x="489" y="453"/>
                    </a:lnTo>
                    <a:lnTo>
                      <a:pt x="1" y="358"/>
                    </a:lnTo>
                    <a:lnTo>
                      <a:pt x="334" y="739"/>
                    </a:lnTo>
                    <a:lnTo>
                      <a:pt x="84" y="1191"/>
                    </a:lnTo>
                    <a:lnTo>
                      <a:pt x="84" y="1191"/>
                    </a:lnTo>
                    <a:lnTo>
                      <a:pt x="537" y="965"/>
                    </a:lnTo>
                    <a:lnTo>
                      <a:pt x="870" y="1346"/>
                    </a:lnTo>
                    <a:lnTo>
                      <a:pt x="822" y="834"/>
                    </a:lnTo>
                    <a:lnTo>
                      <a:pt x="1275" y="608"/>
                    </a:lnTo>
                    <a:lnTo>
                      <a:pt x="787" y="512"/>
                    </a:lnTo>
                    <a:lnTo>
                      <a:pt x="727"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1" name="Google Shape;9711;p36"/>
              <p:cNvSpPr/>
              <p:nvPr/>
            </p:nvSpPr>
            <p:spPr>
              <a:xfrm>
                <a:off x="1221925" y="2868625"/>
                <a:ext cx="7700" cy="6600"/>
              </a:xfrm>
              <a:custGeom>
                <a:rect b="b" l="l" r="r" t="t"/>
                <a:pathLst>
                  <a:path extrusionOk="0" h="264" w="308">
                    <a:moveTo>
                      <a:pt x="174" y="0"/>
                    </a:moveTo>
                    <a:cubicBezTo>
                      <a:pt x="74" y="0"/>
                      <a:pt x="1" y="113"/>
                      <a:pt x="58" y="203"/>
                    </a:cubicBezTo>
                    <a:cubicBezTo>
                      <a:pt x="83" y="244"/>
                      <a:pt x="124" y="263"/>
                      <a:pt x="164" y="263"/>
                    </a:cubicBezTo>
                    <a:cubicBezTo>
                      <a:pt x="218" y="263"/>
                      <a:pt x="270" y="229"/>
                      <a:pt x="284" y="168"/>
                    </a:cubicBezTo>
                    <a:cubicBezTo>
                      <a:pt x="308" y="96"/>
                      <a:pt x="260" y="25"/>
                      <a:pt x="189" y="1"/>
                    </a:cubicBezTo>
                    <a:cubicBezTo>
                      <a:pt x="184" y="0"/>
                      <a:pt x="179" y="0"/>
                      <a:pt x="17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2" name="Google Shape;9712;p36"/>
              <p:cNvSpPr/>
              <p:nvPr/>
            </p:nvSpPr>
            <p:spPr>
              <a:xfrm>
                <a:off x="1048500" y="3245700"/>
                <a:ext cx="7900" cy="6350"/>
              </a:xfrm>
              <a:custGeom>
                <a:rect b="b" l="l" r="r" t="t"/>
                <a:pathLst>
                  <a:path extrusionOk="0" h="254" w="316">
                    <a:moveTo>
                      <a:pt x="166" y="0"/>
                    </a:moveTo>
                    <a:cubicBezTo>
                      <a:pt x="64" y="0"/>
                      <a:pt x="0" y="107"/>
                      <a:pt x="65" y="194"/>
                    </a:cubicBezTo>
                    <a:cubicBezTo>
                      <a:pt x="91" y="234"/>
                      <a:pt x="131" y="253"/>
                      <a:pt x="171" y="253"/>
                    </a:cubicBezTo>
                    <a:cubicBezTo>
                      <a:pt x="225" y="253"/>
                      <a:pt x="278" y="219"/>
                      <a:pt x="291" y="158"/>
                    </a:cubicBezTo>
                    <a:cubicBezTo>
                      <a:pt x="315" y="87"/>
                      <a:pt x="268" y="15"/>
                      <a:pt x="196" y="3"/>
                    </a:cubicBezTo>
                    <a:cubicBezTo>
                      <a:pt x="186" y="1"/>
                      <a:pt x="176" y="0"/>
                      <a:pt x="16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3" name="Google Shape;9713;p36"/>
              <p:cNvSpPr/>
              <p:nvPr/>
            </p:nvSpPr>
            <p:spPr>
              <a:xfrm>
                <a:off x="1261325" y="3491250"/>
                <a:ext cx="7900" cy="6350"/>
              </a:xfrm>
              <a:custGeom>
                <a:rect b="b" l="l" r="r" t="t"/>
                <a:pathLst>
                  <a:path extrusionOk="0" h="254" w="316">
                    <a:moveTo>
                      <a:pt x="166" y="1"/>
                    </a:moveTo>
                    <a:cubicBezTo>
                      <a:pt x="64" y="1"/>
                      <a:pt x="0" y="107"/>
                      <a:pt x="65" y="194"/>
                    </a:cubicBezTo>
                    <a:cubicBezTo>
                      <a:pt x="91" y="235"/>
                      <a:pt x="131" y="254"/>
                      <a:pt x="172" y="254"/>
                    </a:cubicBezTo>
                    <a:cubicBezTo>
                      <a:pt x="227" y="254"/>
                      <a:pt x="283" y="220"/>
                      <a:pt x="303" y="159"/>
                    </a:cubicBezTo>
                    <a:cubicBezTo>
                      <a:pt x="315" y="87"/>
                      <a:pt x="268" y="16"/>
                      <a:pt x="196" y="4"/>
                    </a:cubicBezTo>
                    <a:cubicBezTo>
                      <a:pt x="186" y="2"/>
                      <a:pt x="176" y="1"/>
                      <a:pt x="16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4" name="Google Shape;9714;p36"/>
              <p:cNvSpPr/>
              <p:nvPr/>
            </p:nvSpPr>
            <p:spPr>
              <a:xfrm>
                <a:off x="1378425" y="3091225"/>
                <a:ext cx="8525" cy="6925"/>
              </a:xfrm>
              <a:custGeom>
                <a:rect b="b" l="l" r="r" t="t"/>
                <a:pathLst>
                  <a:path extrusionOk="0" h="277" w="341">
                    <a:moveTo>
                      <a:pt x="186" y="0"/>
                    </a:moveTo>
                    <a:cubicBezTo>
                      <a:pt x="159" y="0"/>
                      <a:pt x="132" y="9"/>
                      <a:pt x="108" y="27"/>
                    </a:cubicBezTo>
                    <a:cubicBezTo>
                      <a:pt x="1" y="98"/>
                      <a:pt x="48" y="253"/>
                      <a:pt x="179" y="277"/>
                    </a:cubicBezTo>
                    <a:cubicBezTo>
                      <a:pt x="239" y="277"/>
                      <a:pt x="310" y="229"/>
                      <a:pt x="322" y="170"/>
                    </a:cubicBezTo>
                    <a:cubicBezTo>
                      <a:pt x="340" y="72"/>
                      <a:pt x="265" y="0"/>
                      <a:pt x="18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5" name="Google Shape;9715;p36"/>
              <p:cNvSpPr/>
              <p:nvPr/>
            </p:nvSpPr>
            <p:spPr>
              <a:xfrm>
                <a:off x="1244750" y="3281925"/>
                <a:ext cx="14950" cy="12700"/>
              </a:xfrm>
              <a:custGeom>
                <a:rect b="b" l="l" r="r" t="t"/>
                <a:pathLst>
                  <a:path extrusionOk="0" h="508" w="598">
                    <a:moveTo>
                      <a:pt x="313" y="1"/>
                    </a:moveTo>
                    <a:cubicBezTo>
                      <a:pt x="120" y="1"/>
                      <a:pt x="0" y="214"/>
                      <a:pt x="109" y="388"/>
                    </a:cubicBezTo>
                    <a:cubicBezTo>
                      <a:pt x="160" y="469"/>
                      <a:pt x="241" y="507"/>
                      <a:pt x="321" y="507"/>
                    </a:cubicBezTo>
                    <a:cubicBezTo>
                      <a:pt x="429" y="507"/>
                      <a:pt x="534" y="439"/>
                      <a:pt x="562" y="316"/>
                    </a:cubicBezTo>
                    <a:cubicBezTo>
                      <a:pt x="597" y="173"/>
                      <a:pt x="502" y="31"/>
                      <a:pt x="371" y="7"/>
                    </a:cubicBezTo>
                    <a:cubicBezTo>
                      <a:pt x="351" y="3"/>
                      <a:pt x="332" y="1"/>
                      <a:pt x="31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16" name="Google Shape;9716;p36"/>
            <p:cNvGrpSpPr/>
            <p:nvPr/>
          </p:nvGrpSpPr>
          <p:grpSpPr>
            <a:xfrm flipH="1">
              <a:off x="-546082" y="-486300"/>
              <a:ext cx="3916575" cy="3378125"/>
              <a:chOff x="780450" y="1002925"/>
              <a:chExt cx="3916575" cy="3378125"/>
            </a:xfrm>
          </p:grpSpPr>
          <p:sp>
            <p:nvSpPr>
              <p:cNvPr id="9717" name="Google Shape;9717;p36"/>
              <p:cNvSpPr/>
              <p:nvPr/>
            </p:nvSpPr>
            <p:spPr>
              <a:xfrm>
                <a:off x="2544350" y="2278100"/>
                <a:ext cx="32175" cy="32450"/>
              </a:xfrm>
              <a:custGeom>
                <a:rect b="b" l="l" r="r" t="t"/>
                <a:pathLst>
                  <a:path extrusionOk="0" h="1298" w="1287">
                    <a:moveTo>
                      <a:pt x="489" y="0"/>
                    </a:moveTo>
                    <a:lnTo>
                      <a:pt x="489" y="500"/>
                    </a:lnTo>
                    <a:lnTo>
                      <a:pt x="1" y="643"/>
                    </a:lnTo>
                    <a:lnTo>
                      <a:pt x="489" y="798"/>
                    </a:lnTo>
                    <a:lnTo>
                      <a:pt x="489" y="1298"/>
                    </a:lnTo>
                    <a:lnTo>
                      <a:pt x="798" y="893"/>
                    </a:lnTo>
                    <a:lnTo>
                      <a:pt x="1287" y="1048"/>
                    </a:lnTo>
                    <a:lnTo>
                      <a:pt x="989" y="643"/>
                    </a:lnTo>
                    <a:lnTo>
                      <a:pt x="1287" y="250"/>
                    </a:lnTo>
                    <a:lnTo>
                      <a:pt x="798" y="405"/>
                    </a:lnTo>
                    <a:lnTo>
                      <a:pt x="489"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8" name="Google Shape;9718;p36"/>
              <p:cNvSpPr/>
              <p:nvPr/>
            </p:nvSpPr>
            <p:spPr>
              <a:xfrm>
                <a:off x="3345350" y="2331075"/>
                <a:ext cx="32175" cy="32475"/>
              </a:xfrm>
              <a:custGeom>
                <a:rect b="b" l="l" r="r" t="t"/>
                <a:pathLst>
                  <a:path extrusionOk="0" h="1299" w="1287">
                    <a:moveTo>
                      <a:pt x="489" y="0"/>
                    </a:moveTo>
                    <a:lnTo>
                      <a:pt x="489" y="500"/>
                    </a:lnTo>
                    <a:lnTo>
                      <a:pt x="0" y="655"/>
                    </a:lnTo>
                    <a:lnTo>
                      <a:pt x="489" y="798"/>
                    </a:lnTo>
                    <a:lnTo>
                      <a:pt x="489" y="1298"/>
                    </a:lnTo>
                    <a:lnTo>
                      <a:pt x="798" y="893"/>
                    </a:lnTo>
                    <a:lnTo>
                      <a:pt x="1286" y="1048"/>
                    </a:lnTo>
                    <a:lnTo>
                      <a:pt x="1286" y="1048"/>
                    </a:lnTo>
                    <a:lnTo>
                      <a:pt x="989" y="655"/>
                    </a:lnTo>
                    <a:lnTo>
                      <a:pt x="1286" y="250"/>
                    </a:lnTo>
                    <a:lnTo>
                      <a:pt x="798" y="405"/>
                    </a:lnTo>
                    <a:lnTo>
                      <a:pt x="489"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9" name="Google Shape;9719;p36"/>
              <p:cNvSpPr/>
              <p:nvPr/>
            </p:nvSpPr>
            <p:spPr>
              <a:xfrm>
                <a:off x="2592275" y="1497050"/>
                <a:ext cx="32175" cy="32450"/>
              </a:xfrm>
              <a:custGeom>
                <a:rect b="b" l="l" r="r" t="t"/>
                <a:pathLst>
                  <a:path extrusionOk="0" h="1298" w="1287">
                    <a:moveTo>
                      <a:pt x="489" y="0"/>
                    </a:moveTo>
                    <a:lnTo>
                      <a:pt x="489" y="500"/>
                    </a:lnTo>
                    <a:lnTo>
                      <a:pt x="1" y="655"/>
                    </a:lnTo>
                    <a:lnTo>
                      <a:pt x="489" y="798"/>
                    </a:lnTo>
                    <a:lnTo>
                      <a:pt x="489" y="1298"/>
                    </a:lnTo>
                    <a:lnTo>
                      <a:pt x="798" y="893"/>
                    </a:lnTo>
                    <a:lnTo>
                      <a:pt x="1286" y="1048"/>
                    </a:lnTo>
                    <a:lnTo>
                      <a:pt x="989" y="655"/>
                    </a:lnTo>
                    <a:lnTo>
                      <a:pt x="1286" y="250"/>
                    </a:lnTo>
                    <a:lnTo>
                      <a:pt x="798" y="405"/>
                    </a:lnTo>
                    <a:lnTo>
                      <a:pt x="489"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0" name="Google Shape;9720;p36"/>
              <p:cNvSpPr/>
              <p:nvPr/>
            </p:nvSpPr>
            <p:spPr>
              <a:xfrm>
                <a:off x="3361425" y="1920600"/>
                <a:ext cx="32475" cy="32475"/>
              </a:xfrm>
              <a:custGeom>
                <a:rect b="b" l="l" r="r" t="t"/>
                <a:pathLst>
                  <a:path extrusionOk="0" h="1299" w="1299">
                    <a:moveTo>
                      <a:pt x="488" y="1"/>
                    </a:moveTo>
                    <a:lnTo>
                      <a:pt x="488" y="501"/>
                    </a:lnTo>
                    <a:lnTo>
                      <a:pt x="0" y="656"/>
                    </a:lnTo>
                    <a:lnTo>
                      <a:pt x="488" y="798"/>
                    </a:lnTo>
                    <a:lnTo>
                      <a:pt x="488" y="1298"/>
                    </a:lnTo>
                    <a:lnTo>
                      <a:pt x="798" y="894"/>
                    </a:lnTo>
                    <a:lnTo>
                      <a:pt x="1298" y="1048"/>
                    </a:lnTo>
                    <a:lnTo>
                      <a:pt x="989" y="656"/>
                    </a:lnTo>
                    <a:lnTo>
                      <a:pt x="1298" y="251"/>
                    </a:lnTo>
                    <a:lnTo>
                      <a:pt x="798" y="405"/>
                    </a:lnTo>
                    <a:lnTo>
                      <a:pt x="488"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1" name="Google Shape;9721;p36"/>
              <p:cNvSpPr/>
              <p:nvPr/>
            </p:nvSpPr>
            <p:spPr>
              <a:xfrm>
                <a:off x="1761525" y="2082225"/>
                <a:ext cx="32450" cy="32475"/>
              </a:xfrm>
              <a:custGeom>
                <a:rect b="b" l="l" r="r" t="t"/>
                <a:pathLst>
                  <a:path extrusionOk="0" h="1299" w="1298">
                    <a:moveTo>
                      <a:pt x="500" y="1"/>
                    </a:moveTo>
                    <a:lnTo>
                      <a:pt x="500" y="489"/>
                    </a:lnTo>
                    <a:lnTo>
                      <a:pt x="0" y="644"/>
                    </a:lnTo>
                    <a:lnTo>
                      <a:pt x="500" y="798"/>
                    </a:lnTo>
                    <a:lnTo>
                      <a:pt x="500" y="1299"/>
                    </a:lnTo>
                    <a:lnTo>
                      <a:pt x="798" y="894"/>
                    </a:lnTo>
                    <a:lnTo>
                      <a:pt x="1298" y="1048"/>
                    </a:lnTo>
                    <a:lnTo>
                      <a:pt x="988" y="644"/>
                    </a:lnTo>
                    <a:lnTo>
                      <a:pt x="1298" y="251"/>
                    </a:lnTo>
                    <a:lnTo>
                      <a:pt x="1298" y="251"/>
                    </a:lnTo>
                    <a:lnTo>
                      <a:pt x="798" y="394"/>
                    </a:lnTo>
                    <a:lnTo>
                      <a:pt x="500"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2" name="Google Shape;9722;p36"/>
              <p:cNvSpPr/>
              <p:nvPr/>
            </p:nvSpPr>
            <p:spPr>
              <a:xfrm>
                <a:off x="1647825" y="2529000"/>
                <a:ext cx="32450" cy="32475"/>
              </a:xfrm>
              <a:custGeom>
                <a:rect b="b" l="l" r="r" t="t"/>
                <a:pathLst>
                  <a:path extrusionOk="0" h="1299" w="1298">
                    <a:moveTo>
                      <a:pt x="500" y="1"/>
                    </a:moveTo>
                    <a:lnTo>
                      <a:pt x="500" y="489"/>
                    </a:lnTo>
                    <a:lnTo>
                      <a:pt x="0" y="644"/>
                    </a:lnTo>
                    <a:lnTo>
                      <a:pt x="500" y="799"/>
                    </a:lnTo>
                    <a:lnTo>
                      <a:pt x="500" y="1299"/>
                    </a:lnTo>
                    <a:lnTo>
                      <a:pt x="798" y="894"/>
                    </a:lnTo>
                    <a:lnTo>
                      <a:pt x="1298" y="1049"/>
                    </a:lnTo>
                    <a:lnTo>
                      <a:pt x="1298" y="1049"/>
                    </a:lnTo>
                    <a:lnTo>
                      <a:pt x="988" y="644"/>
                    </a:lnTo>
                    <a:lnTo>
                      <a:pt x="1298" y="251"/>
                    </a:lnTo>
                    <a:lnTo>
                      <a:pt x="798" y="394"/>
                    </a:lnTo>
                    <a:lnTo>
                      <a:pt x="500"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3" name="Google Shape;9723;p36"/>
              <p:cNvSpPr/>
              <p:nvPr/>
            </p:nvSpPr>
            <p:spPr>
              <a:xfrm>
                <a:off x="780450" y="2377800"/>
                <a:ext cx="32175" cy="32775"/>
              </a:xfrm>
              <a:custGeom>
                <a:rect b="b" l="l" r="r" t="t"/>
                <a:pathLst>
                  <a:path extrusionOk="0" h="1311" w="1287">
                    <a:moveTo>
                      <a:pt x="488" y="1"/>
                    </a:moveTo>
                    <a:lnTo>
                      <a:pt x="488" y="501"/>
                    </a:lnTo>
                    <a:lnTo>
                      <a:pt x="0" y="655"/>
                    </a:lnTo>
                    <a:lnTo>
                      <a:pt x="488" y="810"/>
                    </a:lnTo>
                    <a:lnTo>
                      <a:pt x="488" y="1310"/>
                    </a:lnTo>
                    <a:lnTo>
                      <a:pt x="798" y="905"/>
                    </a:lnTo>
                    <a:lnTo>
                      <a:pt x="1286" y="1060"/>
                    </a:lnTo>
                    <a:lnTo>
                      <a:pt x="988" y="655"/>
                    </a:lnTo>
                    <a:lnTo>
                      <a:pt x="1286" y="251"/>
                    </a:lnTo>
                    <a:lnTo>
                      <a:pt x="798" y="405"/>
                    </a:lnTo>
                    <a:lnTo>
                      <a:pt x="488"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4" name="Google Shape;9724;p36"/>
              <p:cNvSpPr/>
              <p:nvPr/>
            </p:nvSpPr>
            <p:spPr>
              <a:xfrm>
                <a:off x="2243125" y="2420375"/>
                <a:ext cx="32175" cy="32450"/>
              </a:xfrm>
              <a:custGeom>
                <a:rect b="b" l="l" r="r" t="t"/>
                <a:pathLst>
                  <a:path extrusionOk="0" h="1298" w="1287">
                    <a:moveTo>
                      <a:pt x="489" y="0"/>
                    </a:moveTo>
                    <a:lnTo>
                      <a:pt x="489" y="500"/>
                    </a:lnTo>
                    <a:lnTo>
                      <a:pt x="1" y="655"/>
                    </a:lnTo>
                    <a:lnTo>
                      <a:pt x="489" y="810"/>
                    </a:lnTo>
                    <a:lnTo>
                      <a:pt x="489" y="1298"/>
                    </a:lnTo>
                    <a:lnTo>
                      <a:pt x="798" y="905"/>
                    </a:lnTo>
                    <a:lnTo>
                      <a:pt x="1286" y="1060"/>
                    </a:lnTo>
                    <a:lnTo>
                      <a:pt x="989" y="655"/>
                    </a:lnTo>
                    <a:lnTo>
                      <a:pt x="1286" y="250"/>
                    </a:lnTo>
                    <a:lnTo>
                      <a:pt x="1286" y="250"/>
                    </a:lnTo>
                    <a:lnTo>
                      <a:pt x="798" y="405"/>
                    </a:lnTo>
                    <a:lnTo>
                      <a:pt x="489"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5" name="Google Shape;9725;p36"/>
              <p:cNvSpPr/>
              <p:nvPr/>
            </p:nvSpPr>
            <p:spPr>
              <a:xfrm>
                <a:off x="3166450" y="3111225"/>
                <a:ext cx="32475" cy="32475"/>
              </a:xfrm>
              <a:custGeom>
                <a:rect b="b" l="l" r="r" t="t"/>
                <a:pathLst>
                  <a:path extrusionOk="0" h="1299" w="1299">
                    <a:moveTo>
                      <a:pt x="501" y="1"/>
                    </a:moveTo>
                    <a:lnTo>
                      <a:pt x="501" y="501"/>
                    </a:lnTo>
                    <a:lnTo>
                      <a:pt x="1" y="643"/>
                    </a:lnTo>
                    <a:lnTo>
                      <a:pt x="501" y="798"/>
                    </a:lnTo>
                    <a:lnTo>
                      <a:pt x="501" y="1298"/>
                    </a:lnTo>
                    <a:lnTo>
                      <a:pt x="798" y="894"/>
                    </a:lnTo>
                    <a:lnTo>
                      <a:pt x="1298" y="1048"/>
                    </a:lnTo>
                    <a:lnTo>
                      <a:pt x="1298" y="1048"/>
                    </a:lnTo>
                    <a:lnTo>
                      <a:pt x="989" y="643"/>
                    </a:lnTo>
                    <a:lnTo>
                      <a:pt x="1298" y="251"/>
                    </a:lnTo>
                    <a:lnTo>
                      <a:pt x="798" y="405"/>
                    </a:lnTo>
                    <a:lnTo>
                      <a:pt x="501"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6" name="Google Shape;9726;p36"/>
              <p:cNvSpPr/>
              <p:nvPr/>
            </p:nvSpPr>
            <p:spPr>
              <a:xfrm>
                <a:off x="3302475" y="3978300"/>
                <a:ext cx="32175" cy="32475"/>
              </a:xfrm>
              <a:custGeom>
                <a:rect b="b" l="l" r="r" t="t"/>
                <a:pathLst>
                  <a:path extrusionOk="0" h="1299" w="1287">
                    <a:moveTo>
                      <a:pt x="489" y="0"/>
                    </a:moveTo>
                    <a:lnTo>
                      <a:pt x="489" y="500"/>
                    </a:lnTo>
                    <a:lnTo>
                      <a:pt x="1" y="655"/>
                    </a:lnTo>
                    <a:lnTo>
                      <a:pt x="489" y="810"/>
                    </a:lnTo>
                    <a:lnTo>
                      <a:pt x="489" y="1298"/>
                    </a:lnTo>
                    <a:lnTo>
                      <a:pt x="799" y="893"/>
                    </a:lnTo>
                    <a:lnTo>
                      <a:pt x="1287" y="1048"/>
                    </a:lnTo>
                    <a:lnTo>
                      <a:pt x="989" y="655"/>
                    </a:lnTo>
                    <a:lnTo>
                      <a:pt x="1287" y="250"/>
                    </a:lnTo>
                    <a:lnTo>
                      <a:pt x="799" y="405"/>
                    </a:lnTo>
                    <a:lnTo>
                      <a:pt x="489"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7" name="Google Shape;9727;p36"/>
              <p:cNvSpPr/>
              <p:nvPr/>
            </p:nvSpPr>
            <p:spPr>
              <a:xfrm>
                <a:off x="2336000" y="3689575"/>
                <a:ext cx="32475" cy="32475"/>
              </a:xfrm>
              <a:custGeom>
                <a:rect b="b" l="l" r="r" t="t"/>
                <a:pathLst>
                  <a:path extrusionOk="0" h="1299" w="1299">
                    <a:moveTo>
                      <a:pt x="500" y="0"/>
                    </a:moveTo>
                    <a:lnTo>
                      <a:pt x="500" y="489"/>
                    </a:lnTo>
                    <a:lnTo>
                      <a:pt x="0" y="643"/>
                    </a:lnTo>
                    <a:lnTo>
                      <a:pt x="500" y="798"/>
                    </a:lnTo>
                    <a:lnTo>
                      <a:pt x="500" y="1298"/>
                    </a:lnTo>
                    <a:lnTo>
                      <a:pt x="798" y="893"/>
                    </a:lnTo>
                    <a:lnTo>
                      <a:pt x="1298" y="1048"/>
                    </a:lnTo>
                    <a:lnTo>
                      <a:pt x="988" y="643"/>
                    </a:lnTo>
                    <a:lnTo>
                      <a:pt x="1298" y="238"/>
                    </a:lnTo>
                    <a:lnTo>
                      <a:pt x="798" y="393"/>
                    </a:lnTo>
                    <a:lnTo>
                      <a:pt x="500"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8" name="Google Shape;9728;p36"/>
              <p:cNvSpPr/>
              <p:nvPr/>
            </p:nvSpPr>
            <p:spPr>
              <a:xfrm>
                <a:off x="2560425" y="3143675"/>
                <a:ext cx="32475" cy="32475"/>
              </a:xfrm>
              <a:custGeom>
                <a:rect b="b" l="l" r="r" t="t"/>
                <a:pathLst>
                  <a:path extrusionOk="0" h="1299" w="1299">
                    <a:moveTo>
                      <a:pt x="501" y="0"/>
                    </a:moveTo>
                    <a:lnTo>
                      <a:pt x="501" y="488"/>
                    </a:lnTo>
                    <a:lnTo>
                      <a:pt x="1" y="643"/>
                    </a:lnTo>
                    <a:lnTo>
                      <a:pt x="501" y="798"/>
                    </a:lnTo>
                    <a:lnTo>
                      <a:pt x="501" y="1298"/>
                    </a:lnTo>
                    <a:lnTo>
                      <a:pt x="798" y="893"/>
                    </a:lnTo>
                    <a:lnTo>
                      <a:pt x="1298" y="1048"/>
                    </a:lnTo>
                    <a:lnTo>
                      <a:pt x="989" y="643"/>
                    </a:lnTo>
                    <a:lnTo>
                      <a:pt x="1298" y="250"/>
                    </a:lnTo>
                    <a:lnTo>
                      <a:pt x="1298" y="250"/>
                    </a:lnTo>
                    <a:lnTo>
                      <a:pt x="798" y="405"/>
                    </a:lnTo>
                    <a:lnTo>
                      <a:pt x="501"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9" name="Google Shape;9729;p36"/>
              <p:cNvSpPr/>
              <p:nvPr/>
            </p:nvSpPr>
            <p:spPr>
              <a:xfrm>
                <a:off x="1914525" y="1848875"/>
                <a:ext cx="32450" cy="32475"/>
              </a:xfrm>
              <a:custGeom>
                <a:rect b="b" l="l" r="r" t="t"/>
                <a:pathLst>
                  <a:path extrusionOk="0" h="1299" w="1298">
                    <a:moveTo>
                      <a:pt x="500" y="0"/>
                    </a:moveTo>
                    <a:lnTo>
                      <a:pt x="500" y="500"/>
                    </a:lnTo>
                    <a:lnTo>
                      <a:pt x="0" y="643"/>
                    </a:lnTo>
                    <a:lnTo>
                      <a:pt x="500" y="798"/>
                    </a:lnTo>
                    <a:lnTo>
                      <a:pt x="500" y="1298"/>
                    </a:lnTo>
                    <a:lnTo>
                      <a:pt x="810" y="893"/>
                    </a:lnTo>
                    <a:lnTo>
                      <a:pt x="1298" y="1048"/>
                    </a:lnTo>
                    <a:lnTo>
                      <a:pt x="988" y="643"/>
                    </a:lnTo>
                    <a:lnTo>
                      <a:pt x="1298" y="250"/>
                    </a:lnTo>
                    <a:lnTo>
                      <a:pt x="810" y="405"/>
                    </a:lnTo>
                    <a:lnTo>
                      <a:pt x="500"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0" name="Google Shape;9730;p36"/>
              <p:cNvSpPr/>
              <p:nvPr/>
            </p:nvSpPr>
            <p:spPr>
              <a:xfrm>
                <a:off x="2360400" y="1131825"/>
                <a:ext cx="32475" cy="32450"/>
              </a:xfrm>
              <a:custGeom>
                <a:rect b="b" l="l" r="r" t="t"/>
                <a:pathLst>
                  <a:path extrusionOk="0" h="1298" w="1299">
                    <a:moveTo>
                      <a:pt x="501" y="0"/>
                    </a:moveTo>
                    <a:lnTo>
                      <a:pt x="501" y="500"/>
                    </a:lnTo>
                    <a:lnTo>
                      <a:pt x="1" y="655"/>
                    </a:lnTo>
                    <a:lnTo>
                      <a:pt x="501" y="798"/>
                    </a:lnTo>
                    <a:lnTo>
                      <a:pt x="501" y="1298"/>
                    </a:lnTo>
                    <a:lnTo>
                      <a:pt x="798" y="893"/>
                    </a:lnTo>
                    <a:lnTo>
                      <a:pt x="1298" y="1048"/>
                    </a:lnTo>
                    <a:lnTo>
                      <a:pt x="989" y="655"/>
                    </a:lnTo>
                    <a:lnTo>
                      <a:pt x="1298" y="250"/>
                    </a:lnTo>
                    <a:lnTo>
                      <a:pt x="798" y="405"/>
                    </a:lnTo>
                    <a:lnTo>
                      <a:pt x="501"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1" name="Google Shape;9731;p36"/>
              <p:cNvSpPr/>
              <p:nvPr/>
            </p:nvSpPr>
            <p:spPr>
              <a:xfrm>
                <a:off x="2275275" y="2911200"/>
                <a:ext cx="32475" cy="32475"/>
              </a:xfrm>
              <a:custGeom>
                <a:rect b="b" l="l" r="r" t="t"/>
                <a:pathLst>
                  <a:path extrusionOk="0" h="1299" w="1299">
                    <a:moveTo>
                      <a:pt x="500" y="1"/>
                    </a:moveTo>
                    <a:lnTo>
                      <a:pt x="500" y="501"/>
                    </a:lnTo>
                    <a:lnTo>
                      <a:pt x="0" y="644"/>
                    </a:lnTo>
                    <a:lnTo>
                      <a:pt x="500" y="798"/>
                    </a:lnTo>
                    <a:lnTo>
                      <a:pt x="500" y="1298"/>
                    </a:lnTo>
                    <a:lnTo>
                      <a:pt x="798" y="894"/>
                    </a:lnTo>
                    <a:lnTo>
                      <a:pt x="1298" y="1048"/>
                    </a:lnTo>
                    <a:lnTo>
                      <a:pt x="989" y="644"/>
                    </a:lnTo>
                    <a:lnTo>
                      <a:pt x="1298" y="251"/>
                    </a:lnTo>
                    <a:lnTo>
                      <a:pt x="1298" y="251"/>
                    </a:lnTo>
                    <a:lnTo>
                      <a:pt x="798" y="393"/>
                    </a:lnTo>
                    <a:lnTo>
                      <a:pt x="500"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2" name="Google Shape;9732;p36"/>
              <p:cNvSpPr/>
              <p:nvPr/>
            </p:nvSpPr>
            <p:spPr>
              <a:xfrm>
                <a:off x="2544350" y="3918175"/>
                <a:ext cx="32175" cy="32475"/>
              </a:xfrm>
              <a:custGeom>
                <a:rect b="b" l="l" r="r" t="t"/>
                <a:pathLst>
                  <a:path extrusionOk="0" h="1299" w="1287">
                    <a:moveTo>
                      <a:pt x="489" y="0"/>
                    </a:moveTo>
                    <a:lnTo>
                      <a:pt x="489" y="500"/>
                    </a:lnTo>
                    <a:lnTo>
                      <a:pt x="1" y="655"/>
                    </a:lnTo>
                    <a:lnTo>
                      <a:pt x="489" y="810"/>
                    </a:lnTo>
                    <a:lnTo>
                      <a:pt x="489" y="1298"/>
                    </a:lnTo>
                    <a:lnTo>
                      <a:pt x="798" y="905"/>
                    </a:lnTo>
                    <a:lnTo>
                      <a:pt x="1287" y="1048"/>
                    </a:lnTo>
                    <a:lnTo>
                      <a:pt x="989" y="655"/>
                    </a:lnTo>
                    <a:lnTo>
                      <a:pt x="1287" y="250"/>
                    </a:lnTo>
                    <a:lnTo>
                      <a:pt x="798" y="405"/>
                    </a:lnTo>
                    <a:lnTo>
                      <a:pt x="489"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3" name="Google Shape;9733;p36"/>
              <p:cNvSpPr/>
              <p:nvPr/>
            </p:nvSpPr>
            <p:spPr>
              <a:xfrm>
                <a:off x="2670850" y="2694200"/>
                <a:ext cx="32175" cy="32475"/>
              </a:xfrm>
              <a:custGeom>
                <a:rect b="b" l="l" r="r" t="t"/>
                <a:pathLst>
                  <a:path extrusionOk="0" h="1299" w="1287">
                    <a:moveTo>
                      <a:pt x="489" y="1"/>
                    </a:moveTo>
                    <a:lnTo>
                      <a:pt x="489" y="489"/>
                    </a:lnTo>
                    <a:lnTo>
                      <a:pt x="1" y="644"/>
                    </a:lnTo>
                    <a:lnTo>
                      <a:pt x="489" y="799"/>
                    </a:lnTo>
                    <a:lnTo>
                      <a:pt x="489" y="1299"/>
                    </a:lnTo>
                    <a:lnTo>
                      <a:pt x="799" y="894"/>
                    </a:lnTo>
                    <a:lnTo>
                      <a:pt x="1287" y="1049"/>
                    </a:lnTo>
                    <a:lnTo>
                      <a:pt x="1287" y="1049"/>
                    </a:lnTo>
                    <a:lnTo>
                      <a:pt x="989" y="644"/>
                    </a:lnTo>
                    <a:lnTo>
                      <a:pt x="1287" y="251"/>
                    </a:lnTo>
                    <a:lnTo>
                      <a:pt x="799" y="394"/>
                    </a:lnTo>
                    <a:lnTo>
                      <a:pt x="489"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4" name="Google Shape;9734;p36"/>
              <p:cNvSpPr/>
              <p:nvPr/>
            </p:nvSpPr>
            <p:spPr>
              <a:xfrm>
                <a:off x="2745875" y="1821775"/>
                <a:ext cx="32450" cy="32475"/>
              </a:xfrm>
              <a:custGeom>
                <a:rect b="b" l="l" r="r" t="t"/>
                <a:pathLst>
                  <a:path extrusionOk="0" h="1299" w="1298">
                    <a:moveTo>
                      <a:pt x="500" y="1"/>
                    </a:moveTo>
                    <a:lnTo>
                      <a:pt x="500" y="489"/>
                    </a:lnTo>
                    <a:lnTo>
                      <a:pt x="0" y="644"/>
                    </a:lnTo>
                    <a:lnTo>
                      <a:pt x="500" y="799"/>
                    </a:lnTo>
                    <a:lnTo>
                      <a:pt x="500" y="1299"/>
                    </a:lnTo>
                    <a:lnTo>
                      <a:pt x="810" y="894"/>
                    </a:lnTo>
                    <a:lnTo>
                      <a:pt x="1298" y="1049"/>
                    </a:lnTo>
                    <a:lnTo>
                      <a:pt x="988" y="644"/>
                    </a:lnTo>
                    <a:lnTo>
                      <a:pt x="1298" y="251"/>
                    </a:lnTo>
                    <a:lnTo>
                      <a:pt x="810" y="394"/>
                    </a:lnTo>
                    <a:lnTo>
                      <a:pt x="500"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5" name="Google Shape;9735;p36"/>
              <p:cNvSpPr/>
              <p:nvPr/>
            </p:nvSpPr>
            <p:spPr>
              <a:xfrm>
                <a:off x="3651050" y="3127300"/>
                <a:ext cx="32450" cy="32475"/>
              </a:xfrm>
              <a:custGeom>
                <a:rect b="b" l="l" r="r" t="t"/>
                <a:pathLst>
                  <a:path extrusionOk="0" h="1299" w="1298">
                    <a:moveTo>
                      <a:pt x="488" y="0"/>
                    </a:moveTo>
                    <a:lnTo>
                      <a:pt x="488" y="501"/>
                    </a:lnTo>
                    <a:lnTo>
                      <a:pt x="0" y="655"/>
                    </a:lnTo>
                    <a:lnTo>
                      <a:pt x="488" y="810"/>
                    </a:lnTo>
                    <a:lnTo>
                      <a:pt x="488" y="1298"/>
                    </a:lnTo>
                    <a:lnTo>
                      <a:pt x="798" y="905"/>
                    </a:lnTo>
                    <a:lnTo>
                      <a:pt x="1298" y="1060"/>
                    </a:lnTo>
                    <a:lnTo>
                      <a:pt x="988" y="655"/>
                    </a:lnTo>
                    <a:lnTo>
                      <a:pt x="1298" y="251"/>
                    </a:lnTo>
                    <a:lnTo>
                      <a:pt x="798" y="405"/>
                    </a:lnTo>
                    <a:lnTo>
                      <a:pt x="488"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6" name="Google Shape;9736;p36"/>
              <p:cNvSpPr/>
              <p:nvPr/>
            </p:nvSpPr>
            <p:spPr>
              <a:xfrm>
                <a:off x="4041275" y="2777250"/>
                <a:ext cx="32175" cy="32775"/>
              </a:xfrm>
              <a:custGeom>
                <a:rect b="b" l="l" r="r" t="t"/>
                <a:pathLst>
                  <a:path extrusionOk="0" h="1311" w="1287">
                    <a:moveTo>
                      <a:pt x="488" y="1"/>
                    </a:moveTo>
                    <a:lnTo>
                      <a:pt x="488" y="501"/>
                    </a:lnTo>
                    <a:lnTo>
                      <a:pt x="0" y="656"/>
                    </a:lnTo>
                    <a:lnTo>
                      <a:pt x="488" y="810"/>
                    </a:lnTo>
                    <a:lnTo>
                      <a:pt x="488" y="1310"/>
                    </a:lnTo>
                    <a:lnTo>
                      <a:pt x="798" y="906"/>
                    </a:lnTo>
                    <a:lnTo>
                      <a:pt x="1286" y="1060"/>
                    </a:lnTo>
                    <a:lnTo>
                      <a:pt x="988" y="656"/>
                    </a:lnTo>
                    <a:lnTo>
                      <a:pt x="1286" y="251"/>
                    </a:lnTo>
                    <a:lnTo>
                      <a:pt x="798" y="406"/>
                    </a:lnTo>
                    <a:lnTo>
                      <a:pt x="488"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7" name="Google Shape;9737;p36"/>
              <p:cNvSpPr/>
              <p:nvPr/>
            </p:nvSpPr>
            <p:spPr>
              <a:xfrm>
                <a:off x="1419225" y="2245650"/>
                <a:ext cx="32450" cy="32475"/>
              </a:xfrm>
              <a:custGeom>
                <a:rect b="b" l="l" r="r" t="t"/>
                <a:pathLst>
                  <a:path extrusionOk="0" h="1299" w="1298">
                    <a:moveTo>
                      <a:pt x="500" y="0"/>
                    </a:moveTo>
                    <a:lnTo>
                      <a:pt x="500" y="500"/>
                    </a:lnTo>
                    <a:lnTo>
                      <a:pt x="0" y="655"/>
                    </a:lnTo>
                    <a:lnTo>
                      <a:pt x="500" y="810"/>
                    </a:lnTo>
                    <a:lnTo>
                      <a:pt x="500" y="1298"/>
                    </a:lnTo>
                    <a:lnTo>
                      <a:pt x="798" y="905"/>
                    </a:lnTo>
                    <a:lnTo>
                      <a:pt x="1298" y="1048"/>
                    </a:lnTo>
                    <a:lnTo>
                      <a:pt x="1298" y="1048"/>
                    </a:lnTo>
                    <a:lnTo>
                      <a:pt x="988" y="655"/>
                    </a:lnTo>
                    <a:lnTo>
                      <a:pt x="1298" y="250"/>
                    </a:lnTo>
                    <a:lnTo>
                      <a:pt x="798" y="405"/>
                    </a:lnTo>
                    <a:lnTo>
                      <a:pt x="500"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8" name="Google Shape;9738;p36"/>
              <p:cNvSpPr/>
              <p:nvPr/>
            </p:nvSpPr>
            <p:spPr>
              <a:xfrm>
                <a:off x="3361425" y="3035625"/>
                <a:ext cx="32475" cy="32475"/>
              </a:xfrm>
              <a:custGeom>
                <a:rect b="b" l="l" r="r" t="t"/>
                <a:pathLst>
                  <a:path extrusionOk="0" h="1299" w="1299">
                    <a:moveTo>
                      <a:pt x="488" y="0"/>
                    </a:moveTo>
                    <a:lnTo>
                      <a:pt x="488" y="489"/>
                    </a:lnTo>
                    <a:lnTo>
                      <a:pt x="0" y="643"/>
                    </a:lnTo>
                    <a:lnTo>
                      <a:pt x="488" y="798"/>
                    </a:lnTo>
                    <a:lnTo>
                      <a:pt x="488" y="1298"/>
                    </a:lnTo>
                    <a:lnTo>
                      <a:pt x="798" y="893"/>
                    </a:lnTo>
                    <a:lnTo>
                      <a:pt x="1298" y="1048"/>
                    </a:lnTo>
                    <a:lnTo>
                      <a:pt x="989" y="643"/>
                    </a:lnTo>
                    <a:lnTo>
                      <a:pt x="1298" y="239"/>
                    </a:lnTo>
                    <a:lnTo>
                      <a:pt x="798" y="393"/>
                    </a:lnTo>
                    <a:lnTo>
                      <a:pt x="488"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9" name="Google Shape;9739;p36"/>
              <p:cNvSpPr/>
              <p:nvPr/>
            </p:nvSpPr>
            <p:spPr>
              <a:xfrm>
                <a:off x="1792475" y="2761175"/>
                <a:ext cx="32175" cy="32475"/>
              </a:xfrm>
              <a:custGeom>
                <a:rect b="b" l="l" r="r" t="t"/>
                <a:pathLst>
                  <a:path extrusionOk="0" h="1299" w="1287">
                    <a:moveTo>
                      <a:pt x="489" y="1"/>
                    </a:moveTo>
                    <a:lnTo>
                      <a:pt x="489" y="501"/>
                    </a:lnTo>
                    <a:lnTo>
                      <a:pt x="0" y="644"/>
                    </a:lnTo>
                    <a:lnTo>
                      <a:pt x="489" y="799"/>
                    </a:lnTo>
                    <a:lnTo>
                      <a:pt x="489" y="1299"/>
                    </a:lnTo>
                    <a:lnTo>
                      <a:pt x="798" y="894"/>
                    </a:lnTo>
                    <a:lnTo>
                      <a:pt x="1286" y="1049"/>
                    </a:lnTo>
                    <a:lnTo>
                      <a:pt x="989" y="644"/>
                    </a:lnTo>
                    <a:lnTo>
                      <a:pt x="1286" y="251"/>
                    </a:lnTo>
                    <a:lnTo>
                      <a:pt x="798" y="406"/>
                    </a:lnTo>
                    <a:lnTo>
                      <a:pt x="489"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0" name="Google Shape;9740;p36"/>
              <p:cNvSpPr/>
              <p:nvPr/>
            </p:nvSpPr>
            <p:spPr>
              <a:xfrm>
                <a:off x="1107275" y="2677850"/>
                <a:ext cx="32475" cy="32450"/>
              </a:xfrm>
              <a:custGeom>
                <a:rect b="b" l="l" r="r" t="t"/>
                <a:pathLst>
                  <a:path extrusionOk="0" h="1298" w="1299">
                    <a:moveTo>
                      <a:pt x="500" y="0"/>
                    </a:moveTo>
                    <a:lnTo>
                      <a:pt x="500" y="500"/>
                    </a:lnTo>
                    <a:lnTo>
                      <a:pt x="0" y="655"/>
                    </a:lnTo>
                    <a:lnTo>
                      <a:pt x="500" y="810"/>
                    </a:lnTo>
                    <a:lnTo>
                      <a:pt x="500" y="1298"/>
                    </a:lnTo>
                    <a:lnTo>
                      <a:pt x="810" y="905"/>
                    </a:lnTo>
                    <a:lnTo>
                      <a:pt x="1298" y="1048"/>
                    </a:lnTo>
                    <a:lnTo>
                      <a:pt x="988" y="655"/>
                    </a:lnTo>
                    <a:lnTo>
                      <a:pt x="1298" y="250"/>
                    </a:lnTo>
                    <a:lnTo>
                      <a:pt x="810" y="405"/>
                    </a:lnTo>
                    <a:lnTo>
                      <a:pt x="500"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1" name="Google Shape;9741;p36"/>
              <p:cNvSpPr/>
              <p:nvPr/>
            </p:nvSpPr>
            <p:spPr>
              <a:xfrm>
                <a:off x="3018525" y="2280175"/>
                <a:ext cx="32475" cy="32475"/>
              </a:xfrm>
              <a:custGeom>
                <a:rect b="b" l="l" r="r" t="t"/>
                <a:pathLst>
                  <a:path extrusionOk="0" h="1299" w="1299">
                    <a:moveTo>
                      <a:pt x="500" y="0"/>
                    </a:moveTo>
                    <a:lnTo>
                      <a:pt x="500" y="500"/>
                    </a:lnTo>
                    <a:lnTo>
                      <a:pt x="0" y="655"/>
                    </a:lnTo>
                    <a:lnTo>
                      <a:pt x="500" y="810"/>
                    </a:lnTo>
                    <a:lnTo>
                      <a:pt x="500" y="1298"/>
                    </a:lnTo>
                    <a:lnTo>
                      <a:pt x="798" y="905"/>
                    </a:lnTo>
                    <a:lnTo>
                      <a:pt x="1298" y="1048"/>
                    </a:lnTo>
                    <a:lnTo>
                      <a:pt x="989" y="655"/>
                    </a:lnTo>
                    <a:lnTo>
                      <a:pt x="1298" y="250"/>
                    </a:lnTo>
                    <a:lnTo>
                      <a:pt x="798" y="405"/>
                    </a:lnTo>
                    <a:lnTo>
                      <a:pt x="500"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2" name="Google Shape;9742;p36"/>
              <p:cNvSpPr/>
              <p:nvPr/>
            </p:nvSpPr>
            <p:spPr>
              <a:xfrm>
                <a:off x="2549425" y="2858225"/>
                <a:ext cx="14900" cy="12800"/>
              </a:xfrm>
              <a:custGeom>
                <a:rect b="b" l="l" r="r" t="t"/>
                <a:pathLst>
                  <a:path extrusionOk="0" h="512" w="596">
                    <a:moveTo>
                      <a:pt x="274" y="0"/>
                    </a:moveTo>
                    <a:cubicBezTo>
                      <a:pt x="119" y="0"/>
                      <a:pt x="0" y="119"/>
                      <a:pt x="0" y="262"/>
                    </a:cubicBezTo>
                    <a:cubicBezTo>
                      <a:pt x="0" y="409"/>
                      <a:pt x="129" y="511"/>
                      <a:pt x="259" y="511"/>
                    </a:cubicBezTo>
                    <a:cubicBezTo>
                      <a:pt x="319" y="511"/>
                      <a:pt x="380" y="490"/>
                      <a:pt x="429" y="441"/>
                    </a:cubicBezTo>
                    <a:cubicBezTo>
                      <a:pt x="595" y="286"/>
                      <a:pt x="488" y="12"/>
                      <a:pt x="27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3" name="Google Shape;9743;p36"/>
              <p:cNvSpPr/>
              <p:nvPr/>
            </p:nvSpPr>
            <p:spPr>
              <a:xfrm>
                <a:off x="2369925" y="2624550"/>
                <a:ext cx="7475" cy="6475"/>
              </a:xfrm>
              <a:custGeom>
                <a:rect b="b" l="l" r="r" t="t"/>
                <a:pathLst>
                  <a:path extrusionOk="0" h="259" w="299">
                    <a:moveTo>
                      <a:pt x="132" y="1"/>
                    </a:moveTo>
                    <a:cubicBezTo>
                      <a:pt x="60" y="1"/>
                      <a:pt x="1" y="60"/>
                      <a:pt x="1" y="132"/>
                    </a:cubicBezTo>
                    <a:cubicBezTo>
                      <a:pt x="1" y="207"/>
                      <a:pt x="64" y="258"/>
                      <a:pt x="131" y="258"/>
                    </a:cubicBezTo>
                    <a:cubicBezTo>
                      <a:pt x="160" y="258"/>
                      <a:pt x="190" y="249"/>
                      <a:pt x="215" y="227"/>
                    </a:cubicBezTo>
                    <a:cubicBezTo>
                      <a:pt x="298" y="144"/>
                      <a:pt x="251" y="1"/>
                      <a:pt x="13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4" name="Google Shape;9744;p36"/>
              <p:cNvSpPr/>
              <p:nvPr/>
            </p:nvSpPr>
            <p:spPr>
              <a:xfrm>
                <a:off x="2025825" y="2983825"/>
                <a:ext cx="7475" cy="6650"/>
              </a:xfrm>
              <a:custGeom>
                <a:rect b="b" l="l" r="r" t="t"/>
                <a:pathLst>
                  <a:path extrusionOk="0" h="266" w="299">
                    <a:moveTo>
                      <a:pt x="132" y="1"/>
                    </a:moveTo>
                    <a:cubicBezTo>
                      <a:pt x="60" y="1"/>
                      <a:pt x="1" y="60"/>
                      <a:pt x="1" y="132"/>
                    </a:cubicBezTo>
                    <a:cubicBezTo>
                      <a:pt x="1" y="212"/>
                      <a:pt x="61" y="266"/>
                      <a:pt x="126" y="266"/>
                    </a:cubicBezTo>
                    <a:cubicBezTo>
                      <a:pt x="157" y="266"/>
                      <a:pt x="188" y="254"/>
                      <a:pt x="215" y="227"/>
                    </a:cubicBezTo>
                    <a:cubicBezTo>
                      <a:pt x="299" y="155"/>
                      <a:pt x="251" y="13"/>
                      <a:pt x="13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5" name="Google Shape;9745;p36"/>
              <p:cNvSpPr/>
              <p:nvPr/>
            </p:nvSpPr>
            <p:spPr>
              <a:xfrm>
                <a:off x="2667000" y="2083975"/>
                <a:ext cx="7750" cy="6400"/>
              </a:xfrm>
              <a:custGeom>
                <a:rect b="b" l="l" r="r" t="t"/>
                <a:pathLst>
                  <a:path extrusionOk="0" h="256" w="310">
                    <a:moveTo>
                      <a:pt x="125" y="1"/>
                    </a:moveTo>
                    <a:cubicBezTo>
                      <a:pt x="60" y="1"/>
                      <a:pt x="0" y="57"/>
                      <a:pt x="0" y="133"/>
                    </a:cubicBezTo>
                    <a:cubicBezTo>
                      <a:pt x="0" y="205"/>
                      <a:pt x="65" y="256"/>
                      <a:pt x="132" y="256"/>
                    </a:cubicBezTo>
                    <a:cubicBezTo>
                      <a:pt x="165" y="256"/>
                      <a:pt x="199" y="244"/>
                      <a:pt x="226" y="216"/>
                    </a:cubicBezTo>
                    <a:cubicBezTo>
                      <a:pt x="310" y="145"/>
                      <a:pt x="250" y="2"/>
                      <a:pt x="143" y="2"/>
                    </a:cubicBezTo>
                    <a:cubicBezTo>
                      <a:pt x="137" y="1"/>
                      <a:pt x="131" y="1"/>
                      <a:pt x="12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6" name="Google Shape;9746;p36"/>
              <p:cNvSpPr/>
              <p:nvPr/>
            </p:nvSpPr>
            <p:spPr>
              <a:xfrm>
                <a:off x="2303550" y="2080750"/>
                <a:ext cx="7475" cy="6450"/>
              </a:xfrm>
              <a:custGeom>
                <a:rect b="b" l="l" r="r" t="t"/>
                <a:pathLst>
                  <a:path extrusionOk="0" h="258" w="299">
                    <a:moveTo>
                      <a:pt x="131" y="0"/>
                    </a:moveTo>
                    <a:cubicBezTo>
                      <a:pt x="60" y="0"/>
                      <a:pt x="0" y="48"/>
                      <a:pt x="0" y="131"/>
                    </a:cubicBezTo>
                    <a:cubicBezTo>
                      <a:pt x="0" y="206"/>
                      <a:pt x="64" y="258"/>
                      <a:pt x="131" y="258"/>
                    </a:cubicBezTo>
                    <a:cubicBezTo>
                      <a:pt x="160" y="258"/>
                      <a:pt x="190" y="248"/>
                      <a:pt x="215" y="226"/>
                    </a:cubicBezTo>
                    <a:cubicBezTo>
                      <a:pt x="298" y="143"/>
                      <a:pt x="251" y="0"/>
                      <a:pt x="13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7" name="Google Shape;9747;p36"/>
              <p:cNvSpPr/>
              <p:nvPr/>
            </p:nvSpPr>
            <p:spPr>
              <a:xfrm>
                <a:off x="1918475" y="2471525"/>
                <a:ext cx="9650" cy="6625"/>
              </a:xfrm>
              <a:custGeom>
                <a:rect b="b" l="l" r="r" t="t"/>
                <a:pathLst>
                  <a:path extrusionOk="0" h="265" w="386">
                    <a:moveTo>
                      <a:pt x="177" y="1"/>
                    </a:moveTo>
                    <a:cubicBezTo>
                      <a:pt x="1" y="1"/>
                      <a:pt x="4" y="264"/>
                      <a:pt x="188" y="264"/>
                    </a:cubicBezTo>
                    <a:cubicBezTo>
                      <a:pt x="191" y="264"/>
                      <a:pt x="195" y="264"/>
                      <a:pt x="199" y="264"/>
                    </a:cubicBezTo>
                    <a:cubicBezTo>
                      <a:pt x="203" y="264"/>
                      <a:pt x="207" y="264"/>
                      <a:pt x="210" y="264"/>
                    </a:cubicBezTo>
                    <a:cubicBezTo>
                      <a:pt x="383" y="264"/>
                      <a:pt x="386" y="1"/>
                      <a:pt x="220" y="1"/>
                    </a:cubicBezTo>
                    <a:cubicBezTo>
                      <a:pt x="214" y="1"/>
                      <a:pt x="207" y="1"/>
                      <a:pt x="199" y="2"/>
                    </a:cubicBezTo>
                    <a:cubicBezTo>
                      <a:pt x="191" y="1"/>
                      <a:pt x="184" y="1"/>
                      <a:pt x="17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8" name="Google Shape;9748;p36"/>
              <p:cNvSpPr/>
              <p:nvPr/>
            </p:nvSpPr>
            <p:spPr>
              <a:xfrm>
                <a:off x="2306625" y="3102300"/>
                <a:ext cx="7675" cy="6650"/>
              </a:xfrm>
              <a:custGeom>
                <a:rect b="b" l="l" r="r" t="t"/>
                <a:pathLst>
                  <a:path extrusionOk="0" h="266" w="307">
                    <a:moveTo>
                      <a:pt x="139" y="0"/>
                    </a:moveTo>
                    <a:cubicBezTo>
                      <a:pt x="68" y="0"/>
                      <a:pt x="8" y="60"/>
                      <a:pt x="8" y="131"/>
                    </a:cubicBezTo>
                    <a:cubicBezTo>
                      <a:pt x="0" y="212"/>
                      <a:pt x="63" y="265"/>
                      <a:pt x="131" y="265"/>
                    </a:cubicBezTo>
                    <a:cubicBezTo>
                      <a:pt x="163" y="265"/>
                      <a:pt x="196" y="253"/>
                      <a:pt x="223" y="227"/>
                    </a:cubicBezTo>
                    <a:cubicBezTo>
                      <a:pt x="306" y="143"/>
                      <a:pt x="258" y="12"/>
                      <a:pt x="13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9" name="Google Shape;9749;p36"/>
              <p:cNvSpPr/>
              <p:nvPr/>
            </p:nvSpPr>
            <p:spPr>
              <a:xfrm>
                <a:off x="2209300" y="3393375"/>
                <a:ext cx="7650" cy="6375"/>
              </a:xfrm>
              <a:custGeom>
                <a:rect b="b" l="l" r="r" t="t"/>
                <a:pathLst>
                  <a:path extrusionOk="0" h="255" w="306">
                    <a:moveTo>
                      <a:pt x="121" y="0"/>
                    </a:moveTo>
                    <a:cubicBezTo>
                      <a:pt x="58" y="0"/>
                      <a:pt x="8" y="55"/>
                      <a:pt x="8" y="121"/>
                    </a:cubicBezTo>
                    <a:cubicBezTo>
                      <a:pt x="0" y="201"/>
                      <a:pt x="63" y="255"/>
                      <a:pt x="131" y="255"/>
                    </a:cubicBezTo>
                    <a:cubicBezTo>
                      <a:pt x="163" y="255"/>
                      <a:pt x="196" y="243"/>
                      <a:pt x="222" y="216"/>
                    </a:cubicBezTo>
                    <a:cubicBezTo>
                      <a:pt x="306" y="145"/>
                      <a:pt x="258" y="2"/>
                      <a:pt x="139" y="2"/>
                    </a:cubicBezTo>
                    <a:cubicBezTo>
                      <a:pt x="133" y="1"/>
                      <a:pt x="127" y="0"/>
                      <a:pt x="12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0" name="Google Shape;9750;p36"/>
              <p:cNvSpPr/>
              <p:nvPr/>
            </p:nvSpPr>
            <p:spPr>
              <a:xfrm>
                <a:off x="2083875" y="3702375"/>
                <a:ext cx="7775" cy="6650"/>
              </a:xfrm>
              <a:custGeom>
                <a:rect b="b" l="l" r="r" t="t"/>
                <a:pathLst>
                  <a:path extrusionOk="0" h="266" w="311">
                    <a:moveTo>
                      <a:pt x="144" y="0"/>
                    </a:moveTo>
                    <a:cubicBezTo>
                      <a:pt x="60" y="0"/>
                      <a:pt x="1" y="60"/>
                      <a:pt x="1" y="131"/>
                    </a:cubicBezTo>
                    <a:cubicBezTo>
                      <a:pt x="1" y="212"/>
                      <a:pt x="66" y="265"/>
                      <a:pt x="135" y="265"/>
                    </a:cubicBezTo>
                    <a:cubicBezTo>
                      <a:pt x="167" y="265"/>
                      <a:pt x="200" y="253"/>
                      <a:pt x="227" y="227"/>
                    </a:cubicBezTo>
                    <a:cubicBezTo>
                      <a:pt x="310" y="143"/>
                      <a:pt x="251" y="0"/>
                      <a:pt x="14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1" name="Google Shape;9751;p36"/>
              <p:cNvSpPr/>
              <p:nvPr/>
            </p:nvSpPr>
            <p:spPr>
              <a:xfrm>
                <a:off x="2559225" y="3660700"/>
                <a:ext cx="6875" cy="6275"/>
              </a:xfrm>
              <a:custGeom>
                <a:rect b="b" l="l" r="r" t="t"/>
                <a:pathLst>
                  <a:path extrusionOk="0" h="251" w="275">
                    <a:moveTo>
                      <a:pt x="132" y="0"/>
                    </a:moveTo>
                    <a:cubicBezTo>
                      <a:pt x="60" y="0"/>
                      <a:pt x="1" y="48"/>
                      <a:pt x="1" y="120"/>
                    </a:cubicBezTo>
                    <a:cubicBezTo>
                      <a:pt x="1" y="203"/>
                      <a:pt x="60" y="250"/>
                      <a:pt x="132" y="250"/>
                    </a:cubicBezTo>
                    <a:cubicBezTo>
                      <a:pt x="215" y="250"/>
                      <a:pt x="275" y="203"/>
                      <a:pt x="275" y="120"/>
                    </a:cubicBezTo>
                    <a:cubicBezTo>
                      <a:pt x="275" y="48"/>
                      <a:pt x="215" y="0"/>
                      <a:pt x="13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2" name="Google Shape;9752;p36"/>
              <p:cNvSpPr/>
              <p:nvPr/>
            </p:nvSpPr>
            <p:spPr>
              <a:xfrm>
                <a:off x="2366350" y="4374475"/>
                <a:ext cx="6875" cy="6575"/>
              </a:xfrm>
              <a:custGeom>
                <a:rect b="b" l="l" r="r" t="t"/>
                <a:pathLst>
                  <a:path extrusionOk="0" h="263" w="275">
                    <a:moveTo>
                      <a:pt x="144" y="1"/>
                    </a:moveTo>
                    <a:cubicBezTo>
                      <a:pt x="60" y="1"/>
                      <a:pt x="1" y="60"/>
                      <a:pt x="1" y="132"/>
                    </a:cubicBezTo>
                    <a:cubicBezTo>
                      <a:pt x="1" y="203"/>
                      <a:pt x="60" y="263"/>
                      <a:pt x="144" y="263"/>
                    </a:cubicBezTo>
                    <a:cubicBezTo>
                      <a:pt x="215" y="263"/>
                      <a:pt x="275" y="203"/>
                      <a:pt x="275" y="132"/>
                    </a:cubicBezTo>
                    <a:cubicBezTo>
                      <a:pt x="275" y="60"/>
                      <a:pt x="215" y="1"/>
                      <a:pt x="14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3" name="Google Shape;9753;p36"/>
              <p:cNvSpPr/>
              <p:nvPr/>
            </p:nvSpPr>
            <p:spPr>
              <a:xfrm>
                <a:off x="3070300" y="3765175"/>
                <a:ext cx="7475" cy="6650"/>
              </a:xfrm>
              <a:custGeom>
                <a:rect b="b" l="l" r="r" t="t"/>
                <a:pathLst>
                  <a:path extrusionOk="0" h="266" w="299">
                    <a:moveTo>
                      <a:pt x="132" y="1"/>
                    </a:moveTo>
                    <a:cubicBezTo>
                      <a:pt x="61" y="1"/>
                      <a:pt x="1" y="60"/>
                      <a:pt x="1" y="132"/>
                    </a:cubicBezTo>
                    <a:cubicBezTo>
                      <a:pt x="1" y="212"/>
                      <a:pt x="61" y="266"/>
                      <a:pt x="126" y="266"/>
                    </a:cubicBezTo>
                    <a:cubicBezTo>
                      <a:pt x="157" y="266"/>
                      <a:pt x="188" y="254"/>
                      <a:pt x="215" y="227"/>
                    </a:cubicBezTo>
                    <a:cubicBezTo>
                      <a:pt x="299" y="143"/>
                      <a:pt x="251" y="12"/>
                      <a:pt x="13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4" name="Google Shape;9754;p36"/>
              <p:cNvSpPr/>
              <p:nvPr/>
            </p:nvSpPr>
            <p:spPr>
              <a:xfrm>
                <a:off x="2988150" y="3991400"/>
                <a:ext cx="7475" cy="6450"/>
              </a:xfrm>
              <a:custGeom>
                <a:rect b="b" l="l" r="r" t="t"/>
                <a:pathLst>
                  <a:path extrusionOk="0" h="258" w="299">
                    <a:moveTo>
                      <a:pt x="132" y="0"/>
                    </a:moveTo>
                    <a:cubicBezTo>
                      <a:pt x="60" y="0"/>
                      <a:pt x="1" y="48"/>
                      <a:pt x="1" y="131"/>
                    </a:cubicBezTo>
                    <a:cubicBezTo>
                      <a:pt x="1" y="206"/>
                      <a:pt x="65" y="258"/>
                      <a:pt x="132" y="258"/>
                    </a:cubicBezTo>
                    <a:cubicBezTo>
                      <a:pt x="161" y="258"/>
                      <a:pt x="190" y="248"/>
                      <a:pt x="215" y="226"/>
                    </a:cubicBezTo>
                    <a:cubicBezTo>
                      <a:pt x="299" y="143"/>
                      <a:pt x="251" y="0"/>
                      <a:pt x="13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5" name="Google Shape;9755;p36"/>
              <p:cNvSpPr/>
              <p:nvPr/>
            </p:nvSpPr>
            <p:spPr>
              <a:xfrm>
                <a:off x="2795575" y="4192900"/>
                <a:ext cx="7475" cy="6650"/>
              </a:xfrm>
              <a:custGeom>
                <a:rect b="b" l="l" r="r" t="t"/>
                <a:pathLst>
                  <a:path extrusionOk="0" h="266" w="299">
                    <a:moveTo>
                      <a:pt x="131" y="1"/>
                    </a:moveTo>
                    <a:cubicBezTo>
                      <a:pt x="60" y="1"/>
                      <a:pt x="1" y="60"/>
                      <a:pt x="1" y="132"/>
                    </a:cubicBezTo>
                    <a:cubicBezTo>
                      <a:pt x="1" y="212"/>
                      <a:pt x="61" y="266"/>
                      <a:pt x="125" y="266"/>
                    </a:cubicBezTo>
                    <a:cubicBezTo>
                      <a:pt x="156" y="266"/>
                      <a:pt x="188" y="254"/>
                      <a:pt x="215" y="227"/>
                    </a:cubicBezTo>
                    <a:cubicBezTo>
                      <a:pt x="298" y="144"/>
                      <a:pt x="251" y="13"/>
                      <a:pt x="13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6" name="Google Shape;9756;p36"/>
              <p:cNvSpPr/>
              <p:nvPr/>
            </p:nvSpPr>
            <p:spPr>
              <a:xfrm>
                <a:off x="3423925" y="3518125"/>
                <a:ext cx="7775" cy="6650"/>
              </a:xfrm>
              <a:custGeom>
                <a:rect b="b" l="l" r="r" t="t"/>
                <a:pathLst>
                  <a:path extrusionOk="0" h="266" w="311">
                    <a:moveTo>
                      <a:pt x="143" y="0"/>
                    </a:moveTo>
                    <a:cubicBezTo>
                      <a:pt x="72" y="0"/>
                      <a:pt x="1" y="60"/>
                      <a:pt x="1" y="131"/>
                    </a:cubicBezTo>
                    <a:cubicBezTo>
                      <a:pt x="1" y="212"/>
                      <a:pt x="66" y="265"/>
                      <a:pt x="135" y="265"/>
                    </a:cubicBezTo>
                    <a:cubicBezTo>
                      <a:pt x="167" y="265"/>
                      <a:pt x="200" y="253"/>
                      <a:pt x="227" y="227"/>
                    </a:cubicBezTo>
                    <a:cubicBezTo>
                      <a:pt x="310" y="143"/>
                      <a:pt x="263" y="0"/>
                      <a:pt x="14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7" name="Google Shape;9757;p36"/>
              <p:cNvSpPr/>
              <p:nvPr/>
            </p:nvSpPr>
            <p:spPr>
              <a:xfrm>
                <a:off x="4689275" y="3780950"/>
                <a:ext cx="7750" cy="6650"/>
              </a:xfrm>
              <a:custGeom>
                <a:rect b="b" l="l" r="r" t="t"/>
                <a:pathLst>
                  <a:path extrusionOk="0" h="266" w="310">
                    <a:moveTo>
                      <a:pt x="143" y="1"/>
                    </a:moveTo>
                    <a:cubicBezTo>
                      <a:pt x="60" y="1"/>
                      <a:pt x="0" y="60"/>
                      <a:pt x="0" y="132"/>
                    </a:cubicBezTo>
                    <a:cubicBezTo>
                      <a:pt x="0" y="212"/>
                      <a:pt x="66" y="266"/>
                      <a:pt x="134" y="266"/>
                    </a:cubicBezTo>
                    <a:cubicBezTo>
                      <a:pt x="166" y="266"/>
                      <a:pt x="199" y="254"/>
                      <a:pt x="226" y="227"/>
                    </a:cubicBezTo>
                    <a:cubicBezTo>
                      <a:pt x="310" y="143"/>
                      <a:pt x="250" y="1"/>
                      <a:pt x="14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8" name="Google Shape;9758;p36"/>
              <p:cNvSpPr/>
              <p:nvPr/>
            </p:nvSpPr>
            <p:spPr>
              <a:xfrm>
                <a:off x="3730525" y="4181600"/>
                <a:ext cx="7450" cy="6450"/>
              </a:xfrm>
              <a:custGeom>
                <a:rect b="b" l="l" r="r" t="t"/>
                <a:pathLst>
                  <a:path extrusionOk="0" h="258" w="298">
                    <a:moveTo>
                      <a:pt x="131" y="0"/>
                    </a:moveTo>
                    <a:cubicBezTo>
                      <a:pt x="60" y="0"/>
                      <a:pt x="0" y="60"/>
                      <a:pt x="0" y="131"/>
                    </a:cubicBezTo>
                    <a:cubicBezTo>
                      <a:pt x="0" y="206"/>
                      <a:pt x="64" y="258"/>
                      <a:pt x="131" y="258"/>
                    </a:cubicBezTo>
                    <a:cubicBezTo>
                      <a:pt x="160" y="258"/>
                      <a:pt x="189" y="248"/>
                      <a:pt x="214" y="227"/>
                    </a:cubicBezTo>
                    <a:cubicBezTo>
                      <a:pt x="298" y="143"/>
                      <a:pt x="250" y="12"/>
                      <a:pt x="13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9" name="Google Shape;9759;p36"/>
              <p:cNvSpPr/>
              <p:nvPr/>
            </p:nvSpPr>
            <p:spPr>
              <a:xfrm>
                <a:off x="3041150" y="3291300"/>
                <a:ext cx="6850" cy="6575"/>
              </a:xfrm>
              <a:custGeom>
                <a:rect b="b" l="l" r="r" t="t"/>
                <a:pathLst>
                  <a:path extrusionOk="0" h="263" w="274">
                    <a:moveTo>
                      <a:pt x="143" y="1"/>
                    </a:moveTo>
                    <a:cubicBezTo>
                      <a:pt x="72" y="1"/>
                      <a:pt x="0" y="60"/>
                      <a:pt x="0" y="132"/>
                    </a:cubicBezTo>
                    <a:cubicBezTo>
                      <a:pt x="0" y="203"/>
                      <a:pt x="72" y="263"/>
                      <a:pt x="143" y="263"/>
                    </a:cubicBezTo>
                    <a:cubicBezTo>
                      <a:pt x="214" y="263"/>
                      <a:pt x="274" y="203"/>
                      <a:pt x="274" y="132"/>
                    </a:cubicBezTo>
                    <a:cubicBezTo>
                      <a:pt x="274" y="60"/>
                      <a:pt x="214" y="1"/>
                      <a:pt x="14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0" name="Google Shape;9760;p36"/>
              <p:cNvSpPr/>
              <p:nvPr/>
            </p:nvSpPr>
            <p:spPr>
              <a:xfrm>
                <a:off x="2792000" y="3183250"/>
                <a:ext cx="7775" cy="6650"/>
              </a:xfrm>
              <a:custGeom>
                <a:rect b="b" l="l" r="r" t="t"/>
                <a:pathLst>
                  <a:path extrusionOk="0" h="266" w="311">
                    <a:moveTo>
                      <a:pt x="144" y="1"/>
                    </a:moveTo>
                    <a:cubicBezTo>
                      <a:pt x="60" y="1"/>
                      <a:pt x="1" y="60"/>
                      <a:pt x="1" y="132"/>
                    </a:cubicBezTo>
                    <a:cubicBezTo>
                      <a:pt x="1" y="213"/>
                      <a:pt x="66" y="266"/>
                      <a:pt x="135" y="266"/>
                    </a:cubicBezTo>
                    <a:cubicBezTo>
                      <a:pt x="167" y="266"/>
                      <a:pt x="200" y="254"/>
                      <a:pt x="227" y="227"/>
                    </a:cubicBezTo>
                    <a:cubicBezTo>
                      <a:pt x="310" y="144"/>
                      <a:pt x="251" y="1"/>
                      <a:pt x="14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1" name="Google Shape;9761;p36"/>
              <p:cNvSpPr/>
              <p:nvPr/>
            </p:nvSpPr>
            <p:spPr>
              <a:xfrm>
                <a:off x="2931600" y="2869500"/>
                <a:ext cx="7775" cy="6500"/>
              </a:xfrm>
              <a:custGeom>
                <a:rect b="b" l="l" r="r" t="t"/>
                <a:pathLst>
                  <a:path extrusionOk="0" h="260" w="311">
                    <a:moveTo>
                      <a:pt x="123" y="0"/>
                    </a:moveTo>
                    <a:cubicBezTo>
                      <a:pt x="50" y="0"/>
                      <a:pt x="1" y="56"/>
                      <a:pt x="1" y="133"/>
                    </a:cubicBezTo>
                    <a:cubicBezTo>
                      <a:pt x="1" y="208"/>
                      <a:pt x="70" y="259"/>
                      <a:pt x="141" y="259"/>
                    </a:cubicBezTo>
                    <a:cubicBezTo>
                      <a:pt x="171" y="259"/>
                      <a:pt x="202" y="249"/>
                      <a:pt x="227" y="228"/>
                    </a:cubicBezTo>
                    <a:cubicBezTo>
                      <a:pt x="310" y="145"/>
                      <a:pt x="251" y="2"/>
                      <a:pt x="144" y="2"/>
                    </a:cubicBezTo>
                    <a:cubicBezTo>
                      <a:pt x="136" y="1"/>
                      <a:pt x="129" y="0"/>
                      <a:pt x="12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2" name="Google Shape;9762;p36"/>
              <p:cNvSpPr/>
              <p:nvPr/>
            </p:nvSpPr>
            <p:spPr>
              <a:xfrm>
                <a:off x="2775025" y="2452800"/>
                <a:ext cx="7475" cy="6675"/>
              </a:xfrm>
              <a:custGeom>
                <a:rect b="b" l="l" r="r" t="t"/>
                <a:pathLst>
                  <a:path extrusionOk="0" h="267" w="299">
                    <a:moveTo>
                      <a:pt x="132" y="1"/>
                    </a:moveTo>
                    <a:cubicBezTo>
                      <a:pt x="61" y="1"/>
                      <a:pt x="1" y="61"/>
                      <a:pt x="1" y="132"/>
                    </a:cubicBezTo>
                    <a:cubicBezTo>
                      <a:pt x="1" y="213"/>
                      <a:pt x="61" y="266"/>
                      <a:pt x="126" y="266"/>
                    </a:cubicBezTo>
                    <a:cubicBezTo>
                      <a:pt x="157" y="266"/>
                      <a:pt x="188" y="254"/>
                      <a:pt x="215" y="227"/>
                    </a:cubicBezTo>
                    <a:cubicBezTo>
                      <a:pt x="299" y="156"/>
                      <a:pt x="251" y="13"/>
                      <a:pt x="13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3" name="Google Shape;9763;p36"/>
              <p:cNvSpPr/>
              <p:nvPr/>
            </p:nvSpPr>
            <p:spPr>
              <a:xfrm>
                <a:off x="3629900" y="2809400"/>
                <a:ext cx="7775" cy="6650"/>
              </a:xfrm>
              <a:custGeom>
                <a:rect b="b" l="l" r="r" t="t"/>
                <a:pathLst>
                  <a:path extrusionOk="0" h="266" w="311">
                    <a:moveTo>
                      <a:pt x="144" y="1"/>
                    </a:moveTo>
                    <a:cubicBezTo>
                      <a:pt x="72" y="1"/>
                      <a:pt x="1" y="60"/>
                      <a:pt x="1" y="132"/>
                    </a:cubicBezTo>
                    <a:cubicBezTo>
                      <a:pt x="1" y="212"/>
                      <a:pt x="66" y="266"/>
                      <a:pt x="135" y="266"/>
                    </a:cubicBezTo>
                    <a:cubicBezTo>
                      <a:pt x="167" y="266"/>
                      <a:pt x="200" y="254"/>
                      <a:pt x="227" y="227"/>
                    </a:cubicBezTo>
                    <a:cubicBezTo>
                      <a:pt x="310" y="144"/>
                      <a:pt x="251" y="1"/>
                      <a:pt x="14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4" name="Google Shape;9764;p36"/>
              <p:cNvSpPr/>
              <p:nvPr/>
            </p:nvSpPr>
            <p:spPr>
              <a:xfrm>
                <a:off x="3815350" y="3113600"/>
                <a:ext cx="7450" cy="6650"/>
              </a:xfrm>
              <a:custGeom>
                <a:rect b="b" l="l" r="r" t="t"/>
                <a:pathLst>
                  <a:path extrusionOk="0" h="266" w="298">
                    <a:moveTo>
                      <a:pt x="131" y="1"/>
                    </a:moveTo>
                    <a:cubicBezTo>
                      <a:pt x="60" y="1"/>
                      <a:pt x="0" y="60"/>
                      <a:pt x="0" y="132"/>
                    </a:cubicBezTo>
                    <a:cubicBezTo>
                      <a:pt x="0" y="213"/>
                      <a:pt x="61" y="266"/>
                      <a:pt x="125" y="266"/>
                    </a:cubicBezTo>
                    <a:cubicBezTo>
                      <a:pt x="156" y="266"/>
                      <a:pt x="188" y="254"/>
                      <a:pt x="215" y="227"/>
                    </a:cubicBezTo>
                    <a:cubicBezTo>
                      <a:pt x="298" y="156"/>
                      <a:pt x="250" y="13"/>
                      <a:pt x="13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5" name="Google Shape;9765;p36"/>
              <p:cNvSpPr/>
              <p:nvPr/>
            </p:nvSpPr>
            <p:spPr>
              <a:xfrm>
                <a:off x="2695275" y="3010025"/>
                <a:ext cx="6850" cy="6575"/>
              </a:xfrm>
              <a:custGeom>
                <a:rect b="b" l="l" r="r" t="t"/>
                <a:pathLst>
                  <a:path extrusionOk="0" h="263" w="274">
                    <a:moveTo>
                      <a:pt x="131" y="0"/>
                    </a:moveTo>
                    <a:cubicBezTo>
                      <a:pt x="60" y="0"/>
                      <a:pt x="0" y="60"/>
                      <a:pt x="0" y="131"/>
                    </a:cubicBezTo>
                    <a:cubicBezTo>
                      <a:pt x="0" y="203"/>
                      <a:pt x="60" y="262"/>
                      <a:pt x="131" y="262"/>
                    </a:cubicBezTo>
                    <a:cubicBezTo>
                      <a:pt x="203" y="262"/>
                      <a:pt x="274" y="203"/>
                      <a:pt x="274" y="131"/>
                    </a:cubicBezTo>
                    <a:cubicBezTo>
                      <a:pt x="274" y="60"/>
                      <a:pt x="203" y="0"/>
                      <a:pt x="13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6" name="Google Shape;9766;p36"/>
              <p:cNvSpPr/>
              <p:nvPr/>
            </p:nvSpPr>
            <p:spPr>
              <a:xfrm>
                <a:off x="1995775" y="2767725"/>
                <a:ext cx="7750" cy="6475"/>
              </a:xfrm>
              <a:custGeom>
                <a:rect b="b" l="l" r="r" t="t"/>
                <a:pathLst>
                  <a:path extrusionOk="0" h="259" w="310">
                    <a:moveTo>
                      <a:pt x="143" y="1"/>
                    </a:moveTo>
                    <a:cubicBezTo>
                      <a:pt x="72" y="1"/>
                      <a:pt x="12" y="60"/>
                      <a:pt x="0" y="132"/>
                    </a:cubicBezTo>
                    <a:cubicBezTo>
                      <a:pt x="0" y="207"/>
                      <a:pt x="70" y="258"/>
                      <a:pt x="141" y="258"/>
                    </a:cubicBezTo>
                    <a:cubicBezTo>
                      <a:pt x="171" y="258"/>
                      <a:pt x="201" y="249"/>
                      <a:pt x="227" y="227"/>
                    </a:cubicBezTo>
                    <a:cubicBezTo>
                      <a:pt x="310" y="144"/>
                      <a:pt x="250" y="1"/>
                      <a:pt x="14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7" name="Google Shape;9767;p36"/>
              <p:cNvSpPr/>
              <p:nvPr/>
            </p:nvSpPr>
            <p:spPr>
              <a:xfrm>
                <a:off x="1842475" y="2609675"/>
                <a:ext cx="7475" cy="6525"/>
              </a:xfrm>
              <a:custGeom>
                <a:rect b="b" l="l" r="r" t="t"/>
                <a:pathLst>
                  <a:path extrusionOk="0" h="261" w="299">
                    <a:moveTo>
                      <a:pt x="132" y="1"/>
                    </a:moveTo>
                    <a:cubicBezTo>
                      <a:pt x="60" y="1"/>
                      <a:pt x="1" y="60"/>
                      <a:pt x="1" y="132"/>
                    </a:cubicBezTo>
                    <a:cubicBezTo>
                      <a:pt x="1" y="212"/>
                      <a:pt x="61" y="260"/>
                      <a:pt x="126" y="260"/>
                    </a:cubicBezTo>
                    <a:cubicBezTo>
                      <a:pt x="157" y="260"/>
                      <a:pt x="188" y="250"/>
                      <a:pt x="215" y="227"/>
                    </a:cubicBezTo>
                    <a:cubicBezTo>
                      <a:pt x="298" y="143"/>
                      <a:pt x="251" y="12"/>
                      <a:pt x="13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8" name="Google Shape;9768;p36"/>
              <p:cNvSpPr/>
              <p:nvPr/>
            </p:nvSpPr>
            <p:spPr>
              <a:xfrm>
                <a:off x="1810500" y="1837825"/>
                <a:ext cx="9225" cy="6625"/>
              </a:xfrm>
              <a:custGeom>
                <a:rect b="b" l="l" r="r" t="t"/>
                <a:pathLst>
                  <a:path extrusionOk="0" h="265" w="369">
                    <a:moveTo>
                      <a:pt x="164" y="0"/>
                    </a:moveTo>
                    <a:cubicBezTo>
                      <a:pt x="1" y="0"/>
                      <a:pt x="1" y="265"/>
                      <a:pt x="164" y="265"/>
                    </a:cubicBezTo>
                    <a:cubicBezTo>
                      <a:pt x="170" y="265"/>
                      <a:pt x="177" y="265"/>
                      <a:pt x="184" y="264"/>
                    </a:cubicBezTo>
                    <a:cubicBezTo>
                      <a:pt x="191" y="265"/>
                      <a:pt x="198" y="265"/>
                      <a:pt x="205" y="265"/>
                    </a:cubicBezTo>
                    <a:cubicBezTo>
                      <a:pt x="368" y="265"/>
                      <a:pt x="368" y="0"/>
                      <a:pt x="205" y="0"/>
                    </a:cubicBezTo>
                    <a:cubicBezTo>
                      <a:pt x="198" y="0"/>
                      <a:pt x="191" y="1"/>
                      <a:pt x="184" y="2"/>
                    </a:cubicBezTo>
                    <a:cubicBezTo>
                      <a:pt x="177" y="1"/>
                      <a:pt x="170" y="0"/>
                      <a:pt x="16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9" name="Google Shape;9769;p36"/>
              <p:cNvSpPr/>
              <p:nvPr/>
            </p:nvSpPr>
            <p:spPr>
              <a:xfrm>
                <a:off x="1120375" y="1474375"/>
                <a:ext cx="7450" cy="6400"/>
              </a:xfrm>
              <a:custGeom>
                <a:rect b="b" l="l" r="r" t="t"/>
                <a:pathLst>
                  <a:path extrusionOk="0" h="256" w="298">
                    <a:moveTo>
                      <a:pt x="113" y="1"/>
                    </a:moveTo>
                    <a:cubicBezTo>
                      <a:pt x="50" y="1"/>
                      <a:pt x="0" y="57"/>
                      <a:pt x="0" y="133"/>
                    </a:cubicBezTo>
                    <a:cubicBezTo>
                      <a:pt x="0" y="205"/>
                      <a:pt x="59" y="256"/>
                      <a:pt x="124" y="256"/>
                    </a:cubicBezTo>
                    <a:cubicBezTo>
                      <a:pt x="155" y="256"/>
                      <a:pt x="187" y="244"/>
                      <a:pt x="214" y="217"/>
                    </a:cubicBezTo>
                    <a:cubicBezTo>
                      <a:pt x="298" y="145"/>
                      <a:pt x="250" y="2"/>
                      <a:pt x="131" y="2"/>
                    </a:cubicBezTo>
                    <a:cubicBezTo>
                      <a:pt x="125" y="1"/>
                      <a:pt x="119" y="1"/>
                      <a:pt x="11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0" name="Google Shape;9770;p36"/>
              <p:cNvSpPr/>
              <p:nvPr/>
            </p:nvSpPr>
            <p:spPr>
              <a:xfrm>
                <a:off x="1754675" y="1531525"/>
                <a:ext cx="7750" cy="6400"/>
              </a:xfrm>
              <a:custGeom>
                <a:rect b="b" l="l" r="r" t="t"/>
                <a:pathLst>
                  <a:path extrusionOk="0" h="256" w="310">
                    <a:moveTo>
                      <a:pt x="125" y="1"/>
                    </a:moveTo>
                    <a:cubicBezTo>
                      <a:pt x="60" y="1"/>
                      <a:pt x="0" y="57"/>
                      <a:pt x="0" y="133"/>
                    </a:cubicBezTo>
                    <a:cubicBezTo>
                      <a:pt x="0" y="205"/>
                      <a:pt x="65" y="256"/>
                      <a:pt x="133" y="256"/>
                    </a:cubicBezTo>
                    <a:cubicBezTo>
                      <a:pt x="166" y="256"/>
                      <a:pt x="199" y="244"/>
                      <a:pt x="227" y="217"/>
                    </a:cubicBezTo>
                    <a:cubicBezTo>
                      <a:pt x="310" y="145"/>
                      <a:pt x="250" y="2"/>
                      <a:pt x="143" y="2"/>
                    </a:cubicBezTo>
                    <a:cubicBezTo>
                      <a:pt x="137" y="1"/>
                      <a:pt x="131" y="1"/>
                      <a:pt x="12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1" name="Google Shape;9771;p36"/>
              <p:cNvSpPr/>
              <p:nvPr/>
            </p:nvSpPr>
            <p:spPr>
              <a:xfrm>
                <a:off x="1641050" y="1002925"/>
                <a:ext cx="7675" cy="6650"/>
              </a:xfrm>
              <a:custGeom>
                <a:rect b="b" l="l" r="r" t="t"/>
                <a:pathLst>
                  <a:path extrusionOk="0" h="266" w="307">
                    <a:moveTo>
                      <a:pt x="140" y="1"/>
                    </a:moveTo>
                    <a:cubicBezTo>
                      <a:pt x="69" y="1"/>
                      <a:pt x="9" y="60"/>
                      <a:pt x="9" y="132"/>
                    </a:cubicBezTo>
                    <a:cubicBezTo>
                      <a:pt x="1" y="212"/>
                      <a:pt x="64" y="266"/>
                      <a:pt x="132" y="266"/>
                    </a:cubicBezTo>
                    <a:cubicBezTo>
                      <a:pt x="164" y="266"/>
                      <a:pt x="197" y="254"/>
                      <a:pt x="223" y="227"/>
                    </a:cubicBezTo>
                    <a:cubicBezTo>
                      <a:pt x="307" y="144"/>
                      <a:pt x="259" y="1"/>
                      <a:pt x="14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2" name="Google Shape;9772;p36"/>
              <p:cNvSpPr/>
              <p:nvPr/>
            </p:nvSpPr>
            <p:spPr>
              <a:xfrm>
                <a:off x="1448075" y="2492100"/>
                <a:ext cx="7775" cy="6650"/>
              </a:xfrm>
              <a:custGeom>
                <a:rect b="b" l="l" r="r" t="t"/>
                <a:pathLst>
                  <a:path extrusionOk="0" h="266" w="311">
                    <a:moveTo>
                      <a:pt x="144" y="1"/>
                    </a:moveTo>
                    <a:cubicBezTo>
                      <a:pt x="72" y="1"/>
                      <a:pt x="13" y="60"/>
                      <a:pt x="1" y="132"/>
                    </a:cubicBezTo>
                    <a:cubicBezTo>
                      <a:pt x="1" y="212"/>
                      <a:pt x="67" y="266"/>
                      <a:pt x="135" y="266"/>
                    </a:cubicBezTo>
                    <a:cubicBezTo>
                      <a:pt x="167" y="266"/>
                      <a:pt x="200" y="254"/>
                      <a:pt x="227" y="227"/>
                    </a:cubicBezTo>
                    <a:cubicBezTo>
                      <a:pt x="310" y="155"/>
                      <a:pt x="263" y="13"/>
                      <a:pt x="14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3" name="Google Shape;9773;p36"/>
              <p:cNvSpPr/>
              <p:nvPr/>
            </p:nvSpPr>
            <p:spPr>
              <a:xfrm>
                <a:off x="1562550" y="2880800"/>
                <a:ext cx="9225" cy="6650"/>
              </a:xfrm>
              <a:custGeom>
                <a:rect b="b" l="l" r="r" t="t"/>
                <a:pathLst>
                  <a:path extrusionOk="0" h="266" w="369">
                    <a:moveTo>
                      <a:pt x="164" y="1"/>
                    </a:moveTo>
                    <a:cubicBezTo>
                      <a:pt x="1" y="1"/>
                      <a:pt x="1" y="265"/>
                      <a:pt x="164" y="265"/>
                    </a:cubicBezTo>
                    <a:cubicBezTo>
                      <a:pt x="171" y="265"/>
                      <a:pt x="177" y="265"/>
                      <a:pt x="184" y="264"/>
                    </a:cubicBezTo>
                    <a:cubicBezTo>
                      <a:pt x="191" y="265"/>
                      <a:pt x="198" y="265"/>
                      <a:pt x="205" y="265"/>
                    </a:cubicBezTo>
                    <a:cubicBezTo>
                      <a:pt x="368" y="265"/>
                      <a:pt x="368" y="1"/>
                      <a:pt x="205" y="1"/>
                    </a:cubicBezTo>
                    <a:cubicBezTo>
                      <a:pt x="198" y="1"/>
                      <a:pt x="191" y="1"/>
                      <a:pt x="184" y="2"/>
                    </a:cubicBezTo>
                    <a:cubicBezTo>
                      <a:pt x="177" y="1"/>
                      <a:pt x="171" y="1"/>
                      <a:pt x="16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4" name="Google Shape;9774;p36"/>
              <p:cNvSpPr/>
              <p:nvPr/>
            </p:nvSpPr>
            <p:spPr>
              <a:xfrm>
                <a:off x="2004500" y="2263775"/>
                <a:ext cx="9350" cy="6600"/>
              </a:xfrm>
              <a:custGeom>
                <a:rect b="b" l="l" r="r" t="t"/>
                <a:pathLst>
                  <a:path extrusionOk="0" h="264" w="374">
                    <a:moveTo>
                      <a:pt x="166" y="0"/>
                    </a:moveTo>
                    <a:cubicBezTo>
                      <a:pt x="0" y="0"/>
                      <a:pt x="4" y="264"/>
                      <a:pt x="176" y="264"/>
                    </a:cubicBezTo>
                    <a:cubicBezTo>
                      <a:pt x="180" y="264"/>
                      <a:pt x="183" y="264"/>
                      <a:pt x="187" y="263"/>
                    </a:cubicBezTo>
                    <a:cubicBezTo>
                      <a:pt x="191" y="264"/>
                      <a:pt x="195" y="264"/>
                      <a:pt x="198" y="264"/>
                    </a:cubicBezTo>
                    <a:cubicBezTo>
                      <a:pt x="371" y="264"/>
                      <a:pt x="374" y="0"/>
                      <a:pt x="208" y="0"/>
                    </a:cubicBezTo>
                    <a:cubicBezTo>
                      <a:pt x="202" y="0"/>
                      <a:pt x="195" y="1"/>
                      <a:pt x="187" y="2"/>
                    </a:cubicBezTo>
                    <a:cubicBezTo>
                      <a:pt x="180" y="1"/>
                      <a:pt x="173" y="0"/>
                      <a:pt x="16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5" name="Google Shape;9775;p36"/>
              <p:cNvSpPr/>
              <p:nvPr/>
            </p:nvSpPr>
            <p:spPr>
              <a:xfrm>
                <a:off x="1084350" y="2031025"/>
                <a:ext cx="7475" cy="6600"/>
              </a:xfrm>
              <a:custGeom>
                <a:rect b="b" l="l" r="r" t="t"/>
                <a:pathLst>
                  <a:path extrusionOk="0" h="264" w="299">
                    <a:moveTo>
                      <a:pt x="131" y="1"/>
                    </a:moveTo>
                    <a:cubicBezTo>
                      <a:pt x="60" y="1"/>
                      <a:pt x="0" y="60"/>
                      <a:pt x="0" y="132"/>
                    </a:cubicBezTo>
                    <a:cubicBezTo>
                      <a:pt x="0" y="206"/>
                      <a:pt x="64" y="264"/>
                      <a:pt x="130" y="264"/>
                    </a:cubicBezTo>
                    <a:cubicBezTo>
                      <a:pt x="160" y="264"/>
                      <a:pt x="189" y="253"/>
                      <a:pt x="215" y="227"/>
                    </a:cubicBezTo>
                    <a:cubicBezTo>
                      <a:pt x="298" y="144"/>
                      <a:pt x="251" y="1"/>
                      <a:pt x="13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6" name="Google Shape;9776;p36"/>
              <p:cNvSpPr/>
              <p:nvPr/>
            </p:nvSpPr>
            <p:spPr>
              <a:xfrm>
                <a:off x="1136450" y="2258750"/>
                <a:ext cx="7450" cy="6450"/>
              </a:xfrm>
              <a:custGeom>
                <a:rect b="b" l="l" r="r" t="t"/>
                <a:pathLst>
                  <a:path extrusionOk="0" h="258" w="298">
                    <a:moveTo>
                      <a:pt x="131" y="0"/>
                    </a:moveTo>
                    <a:cubicBezTo>
                      <a:pt x="60" y="0"/>
                      <a:pt x="0" y="48"/>
                      <a:pt x="0" y="131"/>
                    </a:cubicBezTo>
                    <a:cubicBezTo>
                      <a:pt x="0" y="206"/>
                      <a:pt x="64" y="258"/>
                      <a:pt x="131" y="258"/>
                    </a:cubicBezTo>
                    <a:cubicBezTo>
                      <a:pt x="160" y="258"/>
                      <a:pt x="189" y="248"/>
                      <a:pt x="214" y="226"/>
                    </a:cubicBezTo>
                    <a:cubicBezTo>
                      <a:pt x="298" y="143"/>
                      <a:pt x="250" y="0"/>
                      <a:pt x="13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7" name="Google Shape;9777;p36"/>
              <p:cNvSpPr/>
              <p:nvPr/>
            </p:nvSpPr>
            <p:spPr>
              <a:xfrm>
                <a:off x="2517275" y="1742000"/>
                <a:ext cx="7750" cy="6475"/>
              </a:xfrm>
              <a:custGeom>
                <a:rect b="b" l="l" r="r" t="t"/>
                <a:pathLst>
                  <a:path extrusionOk="0" h="259" w="310">
                    <a:moveTo>
                      <a:pt x="143" y="1"/>
                    </a:moveTo>
                    <a:cubicBezTo>
                      <a:pt x="60" y="1"/>
                      <a:pt x="0" y="60"/>
                      <a:pt x="0" y="132"/>
                    </a:cubicBezTo>
                    <a:cubicBezTo>
                      <a:pt x="0" y="207"/>
                      <a:pt x="70" y="258"/>
                      <a:pt x="140" y="258"/>
                    </a:cubicBezTo>
                    <a:cubicBezTo>
                      <a:pt x="171" y="258"/>
                      <a:pt x="201" y="249"/>
                      <a:pt x="226" y="227"/>
                    </a:cubicBezTo>
                    <a:cubicBezTo>
                      <a:pt x="310" y="144"/>
                      <a:pt x="250" y="1"/>
                      <a:pt x="14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8" name="Google Shape;9778;p36"/>
              <p:cNvSpPr/>
              <p:nvPr/>
            </p:nvSpPr>
            <p:spPr>
              <a:xfrm>
                <a:off x="2397900" y="1508950"/>
                <a:ext cx="6875" cy="6575"/>
              </a:xfrm>
              <a:custGeom>
                <a:rect b="b" l="l" r="r" t="t"/>
                <a:pathLst>
                  <a:path extrusionOk="0" h="263" w="275">
                    <a:moveTo>
                      <a:pt x="144" y="0"/>
                    </a:moveTo>
                    <a:cubicBezTo>
                      <a:pt x="60" y="0"/>
                      <a:pt x="1" y="60"/>
                      <a:pt x="1" y="131"/>
                    </a:cubicBezTo>
                    <a:cubicBezTo>
                      <a:pt x="1" y="203"/>
                      <a:pt x="60" y="262"/>
                      <a:pt x="144" y="262"/>
                    </a:cubicBezTo>
                    <a:cubicBezTo>
                      <a:pt x="215" y="262"/>
                      <a:pt x="275" y="203"/>
                      <a:pt x="275" y="131"/>
                    </a:cubicBezTo>
                    <a:cubicBezTo>
                      <a:pt x="275" y="60"/>
                      <a:pt x="215" y="0"/>
                      <a:pt x="14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9" name="Google Shape;9779;p36"/>
              <p:cNvSpPr/>
              <p:nvPr/>
            </p:nvSpPr>
            <p:spPr>
              <a:xfrm>
                <a:off x="2788725" y="1418150"/>
                <a:ext cx="7475" cy="6675"/>
              </a:xfrm>
              <a:custGeom>
                <a:rect b="b" l="l" r="r" t="t"/>
                <a:pathLst>
                  <a:path extrusionOk="0" h="267" w="299">
                    <a:moveTo>
                      <a:pt x="132" y="1"/>
                    </a:moveTo>
                    <a:cubicBezTo>
                      <a:pt x="60" y="1"/>
                      <a:pt x="1" y="60"/>
                      <a:pt x="1" y="132"/>
                    </a:cubicBezTo>
                    <a:cubicBezTo>
                      <a:pt x="1" y="213"/>
                      <a:pt x="61" y="266"/>
                      <a:pt x="126" y="266"/>
                    </a:cubicBezTo>
                    <a:cubicBezTo>
                      <a:pt x="156" y="266"/>
                      <a:pt x="188" y="254"/>
                      <a:pt x="215" y="227"/>
                    </a:cubicBezTo>
                    <a:cubicBezTo>
                      <a:pt x="298" y="156"/>
                      <a:pt x="251" y="13"/>
                      <a:pt x="13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0" name="Google Shape;9780;p36"/>
              <p:cNvSpPr/>
              <p:nvPr/>
            </p:nvSpPr>
            <p:spPr>
              <a:xfrm>
                <a:off x="2573225" y="1144925"/>
                <a:ext cx="7775" cy="6450"/>
              </a:xfrm>
              <a:custGeom>
                <a:rect b="b" l="l" r="r" t="t"/>
                <a:pathLst>
                  <a:path extrusionOk="0" h="258" w="311">
                    <a:moveTo>
                      <a:pt x="132" y="0"/>
                    </a:moveTo>
                    <a:cubicBezTo>
                      <a:pt x="60" y="0"/>
                      <a:pt x="1" y="48"/>
                      <a:pt x="1" y="131"/>
                    </a:cubicBezTo>
                    <a:cubicBezTo>
                      <a:pt x="1" y="206"/>
                      <a:pt x="64" y="257"/>
                      <a:pt x="131" y="257"/>
                    </a:cubicBezTo>
                    <a:cubicBezTo>
                      <a:pt x="160" y="257"/>
                      <a:pt x="190" y="248"/>
                      <a:pt x="215" y="226"/>
                    </a:cubicBezTo>
                    <a:cubicBezTo>
                      <a:pt x="310" y="143"/>
                      <a:pt x="251" y="0"/>
                      <a:pt x="13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1" name="Google Shape;9781;p36"/>
              <p:cNvSpPr/>
              <p:nvPr/>
            </p:nvSpPr>
            <p:spPr>
              <a:xfrm>
                <a:off x="3230150" y="1622050"/>
                <a:ext cx="7475" cy="6650"/>
              </a:xfrm>
              <a:custGeom>
                <a:rect b="b" l="l" r="r" t="t"/>
                <a:pathLst>
                  <a:path extrusionOk="0" h="266" w="299">
                    <a:moveTo>
                      <a:pt x="132" y="1"/>
                    </a:moveTo>
                    <a:cubicBezTo>
                      <a:pt x="60" y="1"/>
                      <a:pt x="1" y="60"/>
                      <a:pt x="1" y="132"/>
                    </a:cubicBezTo>
                    <a:cubicBezTo>
                      <a:pt x="1" y="212"/>
                      <a:pt x="61" y="266"/>
                      <a:pt x="126" y="266"/>
                    </a:cubicBezTo>
                    <a:cubicBezTo>
                      <a:pt x="156" y="266"/>
                      <a:pt x="188" y="254"/>
                      <a:pt x="215" y="227"/>
                    </a:cubicBezTo>
                    <a:cubicBezTo>
                      <a:pt x="298" y="144"/>
                      <a:pt x="251" y="13"/>
                      <a:pt x="13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2" name="Google Shape;9782;p36"/>
              <p:cNvSpPr/>
              <p:nvPr/>
            </p:nvSpPr>
            <p:spPr>
              <a:xfrm>
                <a:off x="3298900" y="1128550"/>
                <a:ext cx="7475" cy="6500"/>
              </a:xfrm>
              <a:custGeom>
                <a:rect b="b" l="l" r="r" t="t"/>
                <a:pathLst>
                  <a:path extrusionOk="0" h="260" w="299">
                    <a:moveTo>
                      <a:pt x="144" y="0"/>
                    </a:moveTo>
                    <a:cubicBezTo>
                      <a:pt x="61" y="0"/>
                      <a:pt x="1" y="60"/>
                      <a:pt x="1" y="131"/>
                    </a:cubicBezTo>
                    <a:cubicBezTo>
                      <a:pt x="1" y="212"/>
                      <a:pt x="67" y="260"/>
                      <a:pt x="132" y="260"/>
                    </a:cubicBezTo>
                    <a:cubicBezTo>
                      <a:pt x="162" y="260"/>
                      <a:pt x="192" y="249"/>
                      <a:pt x="215" y="226"/>
                    </a:cubicBezTo>
                    <a:cubicBezTo>
                      <a:pt x="299" y="143"/>
                      <a:pt x="251" y="12"/>
                      <a:pt x="14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3" name="Google Shape;9783;p36"/>
              <p:cNvSpPr/>
              <p:nvPr/>
            </p:nvSpPr>
            <p:spPr>
              <a:xfrm>
                <a:off x="3527800" y="2197100"/>
                <a:ext cx="7775" cy="6375"/>
              </a:xfrm>
              <a:custGeom>
                <a:rect b="b" l="l" r="r" t="t"/>
                <a:pathLst>
                  <a:path extrusionOk="0" h="255" w="311">
                    <a:moveTo>
                      <a:pt x="125" y="0"/>
                    </a:moveTo>
                    <a:cubicBezTo>
                      <a:pt x="61" y="0"/>
                      <a:pt x="1" y="55"/>
                      <a:pt x="1" y="121"/>
                    </a:cubicBezTo>
                    <a:cubicBezTo>
                      <a:pt x="1" y="201"/>
                      <a:pt x="67" y="255"/>
                      <a:pt x="135" y="255"/>
                    </a:cubicBezTo>
                    <a:cubicBezTo>
                      <a:pt x="167" y="255"/>
                      <a:pt x="200" y="243"/>
                      <a:pt x="227" y="216"/>
                    </a:cubicBezTo>
                    <a:cubicBezTo>
                      <a:pt x="310" y="144"/>
                      <a:pt x="251" y="2"/>
                      <a:pt x="144" y="2"/>
                    </a:cubicBezTo>
                    <a:cubicBezTo>
                      <a:pt x="138" y="1"/>
                      <a:pt x="131" y="0"/>
                      <a:pt x="12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4" name="Google Shape;9784;p36"/>
              <p:cNvSpPr/>
              <p:nvPr/>
            </p:nvSpPr>
            <p:spPr>
              <a:xfrm>
                <a:off x="3902050" y="2461450"/>
                <a:ext cx="7675" cy="6650"/>
              </a:xfrm>
              <a:custGeom>
                <a:rect b="b" l="l" r="r" t="t"/>
                <a:pathLst>
                  <a:path extrusionOk="0" h="266" w="307">
                    <a:moveTo>
                      <a:pt x="140" y="0"/>
                    </a:moveTo>
                    <a:cubicBezTo>
                      <a:pt x="68" y="0"/>
                      <a:pt x="9" y="60"/>
                      <a:pt x="9" y="131"/>
                    </a:cubicBezTo>
                    <a:cubicBezTo>
                      <a:pt x="1" y="212"/>
                      <a:pt x="64" y="265"/>
                      <a:pt x="131" y="265"/>
                    </a:cubicBezTo>
                    <a:cubicBezTo>
                      <a:pt x="163" y="265"/>
                      <a:pt x="196" y="253"/>
                      <a:pt x="223" y="226"/>
                    </a:cubicBezTo>
                    <a:cubicBezTo>
                      <a:pt x="307" y="143"/>
                      <a:pt x="259" y="0"/>
                      <a:pt x="14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5" name="Google Shape;9785;p36"/>
              <p:cNvSpPr/>
              <p:nvPr/>
            </p:nvSpPr>
            <p:spPr>
              <a:xfrm>
                <a:off x="3531375" y="2052175"/>
                <a:ext cx="7475" cy="6650"/>
              </a:xfrm>
              <a:custGeom>
                <a:rect b="b" l="l" r="r" t="t"/>
                <a:pathLst>
                  <a:path extrusionOk="0" h="266" w="299">
                    <a:moveTo>
                      <a:pt x="132" y="0"/>
                    </a:moveTo>
                    <a:cubicBezTo>
                      <a:pt x="60" y="0"/>
                      <a:pt x="1" y="60"/>
                      <a:pt x="1" y="131"/>
                    </a:cubicBezTo>
                    <a:cubicBezTo>
                      <a:pt x="1" y="212"/>
                      <a:pt x="61" y="265"/>
                      <a:pt x="126" y="265"/>
                    </a:cubicBezTo>
                    <a:cubicBezTo>
                      <a:pt x="156" y="265"/>
                      <a:pt x="188" y="253"/>
                      <a:pt x="215" y="226"/>
                    </a:cubicBezTo>
                    <a:cubicBezTo>
                      <a:pt x="298" y="143"/>
                      <a:pt x="251" y="0"/>
                      <a:pt x="13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6" name="Google Shape;9786;p36"/>
              <p:cNvSpPr/>
              <p:nvPr/>
            </p:nvSpPr>
            <p:spPr>
              <a:xfrm>
                <a:off x="1701100" y="2387900"/>
                <a:ext cx="14900" cy="12800"/>
              </a:xfrm>
              <a:custGeom>
                <a:rect b="b" l="l" r="r" t="t"/>
                <a:pathLst>
                  <a:path extrusionOk="0" h="512" w="596">
                    <a:moveTo>
                      <a:pt x="253" y="1"/>
                    </a:moveTo>
                    <a:cubicBezTo>
                      <a:pt x="109" y="1"/>
                      <a:pt x="0" y="115"/>
                      <a:pt x="0" y="251"/>
                    </a:cubicBezTo>
                    <a:cubicBezTo>
                      <a:pt x="0" y="407"/>
                      <a:pt x="130" y="512"/>
                      <a:pt x="261" y="512"/>
                    </a:cubicBezTo>
                    <a:cubicBezTo>
                      <a:pt x="321" y="512"/>
                      <a:pt x="381" y="490"/>
                      <a:pt x="429" y="442"/>
                    </a:cubicBezTo>
                    <a:cubicBezTo>
                      <a:pt x="596" y="275"/>
                      <a:pt x="488" y="1"/>
                      <a:pt x="274" y="1"/>
                    </a:cubicBezTo>
                    <a:cubicBezTo>
                      <a:pt x="267" y="1"/>
                      <a:pt x="260" y="1"/>
                      <a:pt x="25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7" name="Google Shape;9787;p36"/>
              <p:cNvSpPr/>
              <p:nvPr/>
            </p:nvSpPr>
            <p:spPr>
              <a:xfrm>
                <a:off x="864375" y="3061525"/>
                <a:ext cx="14925" cy="12800"/>
              </a:xfrm>
              <a:custGeom>
                <a:rect b="b" l="l" r="r" t="t"/>
                <a:pathLst>
                  <a:path extrusionOk="0" h="512" w="597">
                    <a:moveTo>
                      <a:pt x="275" y="0"/>
                    </a:moveTo>
                    <a:cubicBezTo>
                      <a:pt x="132" y="0"/>
                      <a:pt x="13" y="107"/>
                      <a:pt x="1" y="262"/>
                    </a:cubicBezTo>
                    <a:cubicBezTo>
                      <a:pt x="1" y="409"/>
                      <a:pt x="129" y="511"/>
                      <a:pt x="260" y="511"/>
                    </a:cubicBezTo>
                    <a:cubicBezTo>
                      <a:pt x="320" y="511"/>
                      <a:pt x="381" y="490"/>
                      <a:pt x="429" y="441"/>
                    </a:cubicBezTo>
                    <a:cubicBezTo>
                      <a:pt x="596" y="286"/>
                      <a:pt x="489" y="12"/>
                      <a:pt x="27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8" name="Google Shape;9788;p36"/>
              <p:cNvSpPr/>
              <p:nvPr/>
            </p:nvSpPr>
            <p:spPr>
              <a:xfrm>
                <a:off x="1461175" y="1886075"/>
                <a:ext cx="14925" cy="12850"/>
              </a:xfrm>
              <a:custGeom>
                <a:rect b="b" l="l" r="r" t="t"/>
                <a:pathLst>
                  <a:path extrusionOk="0" h="514" w="597">
                    <a:moveTo>
                      <a:pt x="263" y="1"/>
                    </a:moveTo>
                    <a:cubicBezTo>
                      <a:pt x="120" y="1"/>
                      <a:pt x="1" y="120"/>
                      <a:pt x="1" y="262"/>
                    </a:cubicBezTo>
                    <a:cubicBezTo>
                      <a:pt x="1" y="415"/>
                      <a:pt x="120" y="514"/>
                      <a:pt x="249" y="514"/>
                    </a:cubicBezTo>
                    <a:cubicBezTo>
                      <a:pt x="311" y="514"/>
                      <a:pt x="375" y="491"/>
                      <a:pt x="429" y="441"/>
                    </a:cubicBezTo>
                    <a:cubicBezTo>
                      <a:pt x="596" y="286"/>
                      <a:pt x="489" y="12"/>
                      <a:pt x="26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9" name="Google Shape;9789;p36"/>
              <p:cNvSpPr/>
              <p:nvPr/>
            </p:nvSpPr>
            <p:spPr>
              <a:xfrm>
                <a:off x="1077500" y="1742000"/>
                <a:ext cx="14900" cy="12800"/>
              </a:xfrm>
              <a:custGeom>
                <a:rect b="b" l="l" r="r" t="t"/>
                <a:pathLst>
                  <a:path extrusionOk="0" h="512" w="596">
                    <a:moveTo>
                      <a:pt x="274" y="1"/>
                    </a:moveTo>
                    <a:cubicBezTo>
                      <a:pt x="120" y="1"/>
                      <a:pt x="1" y="108"/>
                      <a:pt x="1" y="263"/>
                    </a:cubicBezTo>
                    <a:cubicBezTo>
                      <a:pt x="1" y="410"/>
                      <a:pt x="129" y="512"/>
                      <a:pt x="260" y="512"/>
                    </a:cubicBezTo>
                    <a:cubicBezTo>
                      <a:pt x="320" y="512"/>
                      <a:pt x="381" y="490"/>
                      <a:pt x="429" y="441"/>
                    </a:cubicBezTo>
                    <a:cubicBezTo>
                      <a:pt x="596" y="287"/>
                      <a:pt x="489" y="13"/>
                      <a:pt x="27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0" name="Google Shape;9790;p36"/>
              <p:cNvSpPr/>
              <p:nvPr/>
            </p:nvSpPr>
            <p:spPr>
              <a:xfrm>
                <a:off x="1835050" y="1697075"/>
                <a:ext cx="14900" cy="12775"/>
              </a:xfrm>
              <a:custGeom>
                <a:rect b="b" l="l" r="r" t="t"/>
                <a:pathLst>
                  <a:path extrusionOk="0" h="511" w="596">
                    <a:moveTo>
                      <a:pt x="274" y="0"/>
                    </a:moveTo>
                    <a:cubicBezTo>
                      <a:pt x="119" y="0"/>
                      <a:pt x="0" y="107"/>
                      <a:pt x="0" y="250"/>
                    </a:cubicBezTo>
                    <a:cubicBezTo>
                      <a:pt x="0" y="406"/>
                      <a:pt x="130" y="511"/>
                      <a:pt x="261" y="511"/>
                    </a:cubicBezTo>
                    <a:cubicBezTo>
                      <a:pt x="320" y="511"/>
                      <a:pt x="380" y="489"/>
                      <a:pt x="429" y="441"/>
                    </a:cubicBezTo>
                    <a:cubicBezTo>
                      <a:pt x="595" y="286"/>
                      <a:pt x="488" y="12"/>
                      <a:pt x="27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1" name="Google Shape;9791;p36"/>
              <p:cNvSpPr/>
              <p:nvPr/>
            </p:nvSpPr>
            <p:spPr>
              <a:xfrm>
                <a:off x="2043100" y="1415175"/>
                <a:ext cx="14900" cy="12800"/>
              </a:xfrm>
              <a:custGeom>
                <a:rect b="b" l="l" r="r" t="t"/>
                <a:pathLst>
                  <a:path extrusionOk="0" h="512" w="596">
                    <a:moveTo>
                      <a:pt x="262" y="1"/>
                    </a:moveTo>
                    <a:cubicBezTo>
                      <a:pt x="120" y="1"/>
                      <a:pt x="1" y="108"/>
                      <a:pt x="1" y="251"/>
                    </a:cubicBezTo>
                    <a:cubicBezTo>
                      <a:pt x="1" y="406"/>
                      <a:pt x="124" y="511"/>
                      <a:pt x="256" y="511"/>
                    </a:cubicBezTo>
                    <a:cubicBezTo>
                      <a:pt x="316" y="511"/>
                      <a:pt x="377" y="490"/>
                      <a:pt x="429" y="441"/>
                    </a:cubicBezTo>
                    <a:cubicBezTo>
                      <a:pt x="596" y="287"/>
                      <a:pt x="489" y="13"/>
                      <a:pt x="26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2" name="Google Shape;9792;p36"/>
              <p:cNvSpPr/>
              <p:nvPr/>
            </p:nvSpPr>
            <p:spPr>
              <a:xfrm>
                <a:off x="1567450" y="1319325"/>
                <a:ext cx="14900" cy="12700"/>
              </a:xfrm>
              <a:custGeom>
                <a:rect b="b" l="l" r="r" t="t"/>
                <a:pathLst>
                  <a:path extrusionOk="0" h="508" w="596">
                    <a:moveTo>
                      <a:pt x="243" y="0"/>
                    </a:moveTo>
                    <a:cubicBezTo>
                      <a:pt x="109" y="0"/>
                      <a:pt x="0" y="115"/>
                      <a:pt x="0" y="251"/>
                    </a:cubicBezTo>
                    <a:cubicBezTo>
                      <a:pt x="0" y="404"/>
                      <a:pt x="120" y="508"/>
                      <a:pt x="249" y="508"/>
                    </a:cubicBezTo>
                    <a:cubicBezTo>
                      <a:pt x="311" y="508"/>
                      <a:pt x="375" y="484"/>
                      <a:pt x="429" y="430"/>
                    </a:cubicBezTo>
                    <a:cubicBezTo>
                      <a:pt x="596" y="275"/>
                      <a:pt x="488" y="1"/>
                      <a:pt x="262" y="1"/>
                    </a:cubicBezTo>
                    <a:cubicBezTo>
                      <a:pt x="256" y="1"/>
                      <a:pt x="249" y="0"/>
                      <a:pt x="24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3" name="Google Shape;9793;p36"/>
              <p:cNvSpPr/>
              <p:nvPr/>
            </p:nvSpPr>
            <p:spPr>
              <a:xfrm>
                <a:off x="2514000" y="1936950"/>
                <a:ext cx="14900" cy="12575"/>
              </a:xfrm>
              <a:custGeom>
                <a:rect b="b" l="l" r="r" t="t"/>
                <a:pathLst>
                  <a:path extrusionOk="0" h="503" w="596">
                    <a:moveTo>
                      <a:pt x="253" y="1"/>
                    </a:moveTo>
                    <a:cubicBezTo>
                      <a:pt x="108" y="1"/>
                      <a:pt x="0" y="115"/>
                      <a:pt x="0" y="252"/>
                    </a:cubicBezTo>
                    <a:cubicBezTo>
                      <a:pt x="0" y="404"/>
                      <a:pt x="120" y="503"/>
                      <a:pt x="249" y="503"/>
                    </a:cubicBezTo>
                    <a:cubicBezTo>
                      <a:pt x="311" y="503"/>
                      <a:pt x="375" y="480"/>
                      <a:pt x="429" y="430"/>
                    </a:cubicBezTo>
                    <a:cubicBezTo>
                      <a:pt x="596" y="275"/>
                      <a:pt x="488" y="2"/>
                      <a:pt x="274" y="2"/>
                    </a:cubicBezTo>
                    <a:cubicBezTo>
                      <a:pt x="267" y="1"/>
                      <a:pt x="260" y="1"/>
                      <a:pt x="25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4" name="Google Shape;9794;p36"/>
              <p:cNvSpPr/>
              <p:nvPr/>
            </p:nvSpPr>
            <p:spPr>
              <a:xfrm>
                <a:off x="3094125" y="1260400"/>
                <a:ext cx="14900" cy="12850"/>
              </a:xfrm>
              <a:custGeom>
                <a:rect b="b" l="l" r="r" t="t"/>
                <a:pathLst>
                  <a:path extrusionOk="0" h="514" w="596">
                    <a:moveTo>
                      <a:pt x="274" y="1"/>
                    </a:moveTo>
                    <a:cubicBezTo>
                      <a:pt x="131" y="1"/>
                      <a:pt x="12" y="120"/>
                      <a:pt x="0" y="263"/>
                    </a:cubicBezTo>
                    <a:cubicBezTo>
                      <a:pt x="0" y="415"/>
                      <a:pt x="126" y="514"/>
                      <a:pt x="254" y="514"/>
                    </a:cubicBezTo>
                    <a:cubicBezTo>
                      <a:pt x="316" y="514"/>
                      <a:pt x="379" y="491"/>
                      <a:pt x="429" y="441"/>
                    </a:cubicBezTo>
                    <a:cubicBezTo>
                      <a:pt x="596" y="286"/>
                      <a:pt x="489" y="13"/>
                      <a:pt x="27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5" name="Google Shape;9795;p36"/>
              <p:cNvSpPr/>
              <p:nvPr/>
            </p:nvSpPr>
            <p:spPr>
              <a:xfrm>
                <a:off x="2049650" y="2034300"/>
                <a:ext cx="14900" cy="12800"/>
              </a:xfrm>
              <a:custGeom>
                <a:rect b="b" l="l" r="r" t="t"/>
                <a:pathLst>
                  <a:path extrusionOk="0" h="512" w="596">
                    <a:moveTo>
                      <a:pt x="274" y="1"/>
                    </a:moveTo>
                    <a:cubicBezTo>
                      <a:pt x="131" y="1"/>
                      <a:pt x="12" y="108"/>
                      <a:pt x="0" y="251"/>
                    </a:cubicBezTo>
                    <a:cubicBezTo>
                      <a:pt x="0" y="406"/>
                      <a:pt x="130" y="511"/>
                      <a:pt x="265" y="511"/>
                    </a:cubicBezTo>
                    <a:cubicBezTo>
                      <a:pt x="326" y="511"/>
                      <a:pt x="389" y="490"/>
                      <a:pt x="441" y="441"/>
                    </a:cubicBezTo>
                    <a:cubicBezTo>
                      <a:pt x="596" y="287"/>
                      <a:pt x="501" y="13"/>
                      <a:pt x="27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6" name="Google Shape;9796;p36"/>
              <p:cNvSpPr/>
              <p:nvPr/>
            </p:nvSpPr>
            <p:spPr>
              <a:xfrm>
                <a:off x="2491075" y="3399650"/>
                <a:ext cx="14900" cy="12800"/>
              </a:xfrm>
              <a:custGeom>
                <a:rect b="b" l="l" r="r" t="t"/>
                <a:pathLst>
                  <a:path extrusionOk="0" h="512" w="596">
                    <a:moveTo>
                      <a:pt x="274" y="1"/>
                    </a:moveTo>
                    <a:cubicBezTo>
                      <a:pt x="131" y="1"/>
                      <a:pt x="12" y="108"/>
                      <a:pt x="0" y="251"/>
                    </a:cubicBezTo>
                    <a:cubicBezTo>
                      <a:pt x="0" y="406"/>
                      <a:pt x="130" y="511"/>
                      <a:pt x="265" y="511"/>
                    </a:cubicBezTo>
                    <a:cubicBezTo>
                      <a:pt x="326" y="511"/>
                      <a:pt x="389" y="490"/>
                      <a:pt x="441" y="441"/>
                    </a:cubicBezTo>
                    <a:cubicBezTo>
                      <a:pt x="596" y="286"/>
                      <a:pt x="500" y="13"/>
                      <a:pt x="27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7" name="Google Shape;9797;p36"/>
              <p:cNvSpPr/>
              <p:nvPr/>
            </p:nvSpPr>
            <p:spPr>
              <a:xfrm>
                <a:off x="2840525" y="3715475"/>
                <a:ext cx="14900" cy="12800"/>
              </a:xfrm>
              <a:custGeom>
                <a:rect b="b" l="l" r="r" t="t"/>
                <a:pathLst>
                  <a:path extrusionOk="0" h="512" w="596">
                    <a:moveTo>
                      <a:pt x="262" y="0"/>
                    </a:moveTo>
                    <a:cubicBezTo>
                      <a:pt x="119" y="0"/>
                      <a:pt x="0" y="107"/>
                      <a:pt x="0" y="262"/>
                    </a:cubicBezTo>
                    <a:cubicBezTo>
                      <a:pt x="0" y="409"/>
                      <a:pt x="129" y="511"/>
                      <a:pt x="260" y="511"/>
                    </a:cubicBezTo>
                    <a:cubicBezTo>
                      <a:pt x="320" y="511"/>
                      <a:pt x="380" y="489"/>
                      <a:pt x="429" y="441"/>
                    </a:cubicBezTo>
                    <a:cubicBezTo>
                      <a:pt x="596" y="286"/>
                      <a:pt x="489" y="12"/>
                      <a:pt x="26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8" name="Google Shape;9798;p36"/>
              <p:cNvSpPr/>
              <p:nvPr/>
            </p:nvSpPr>
            <p:spPr>
              <a:xfrm>
                <a:off x="2212775" y="4039900"/>
                <a:ext cx="14900" cy="12800"/>
              </a:xfrm>
              <a:custGeom>
                <a:rect b="b" l="l" r="r" t="t"/>
                <a:pathLst>
                  <a:path extrusionOk="0" h="512" w="596">
                    <a:moveTo>
                      <a:pt x="262" y="1"/>
                    </a:moveTo>
                    <a:cubicBezTo>
                      <a:pt x="119" y="1"/>
                      <a:pt x="0" y="108"/>
                      <a:pt x="0" y="263"/>
                    </a:cubicBezTo>
                    <a:cubicBezTo>
                      <a:pt x="0" y="410"/>
                      <a:pt x="129" y="512"/>
                      <a:pt x="259" y="512"/>
                    </a:cubicBezTo>
                    <a:cubicBezTo>
                      <a:pt x="319" y="512"/>
                      <a:pt x="380" y="490"/>
                      <a:pt x="429" y="442"/>
                    </a:cubicBezTo>
                    <a:cubicBezTo>
                      <a:pt x="595" y="287"/>
                      <a:pt x="488" y="13"/>
                      <a:pt x="26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9" name="Google Shape;9799;p36"/>
              <p:cNvSpPr/>
              <p:nvPr/>
            </p:nvSpPr>
            <p:spPr>
              <a:xfrm>
                <a:off x="3233425" y="3608875"/>
                <a:ext cx="14900" cy="12600"/>
              </a:xfrm>
              <a:custGeom>
                <a:rect b="b" l="l" r="r" t="t"/>
                <a:pathLst>
                  <a:path extrusionOk="0" h="504" w="596">
                    <a:moveTo>
                      <a:pt x="255" y="1"/>
                    </a:moveTo>
                    <a:cubicBezTo>
                      <a:pt x="121" y="1"/>
                      <a:pt x="12" y="116"/>
                      <a:pt x="1" y="252"/>
                    </a:cubicBezTo>
                    <a:cubicBezTo>
                      <a:pt x="1" y="405"/>
                      <a:pt x="126" y="503"/>
                      <a:pt x="255" y="503"/>
                    </a:cubicBezTo>
                    <a:cubicBezTo>
                      <a:pt x="316" y="503"/>
                      <a:pt x="379" y="481"/>
                      <a:pt x="429" y="430"/>
                    </a:cubicBezTo>
                    <a:cubicBezTo>
                      <a:pt x="596" y="276"/>
                      <a:pt x="489" y="14"/>
                      <a:pt x="274" y="2"/>
                    </a:cubicBezTo>
                    <a:cubicBezTo>
                      <a:pt x="268" y="1"/>
                      <a:pt x="261" y="1"/>
                      <a:pt x="25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0" name="Google Shape;9800;p36"/>
              <p:cNvSpPr/>
              <p:nvPr/>
            </p:nvSpPr>
            <p:spPr>
              <a:xfrm>
                <a:off x="3660575" y="3771725"/>
                <a:ext cx="14900" cy="12775"/>
              </a:xfrm>
              <a:custGeom>
                <a:rect b="b" l="l" r="r" t="t"/>
                <a:pathLst>
                  <a:path extrusionOk="0" h="511" w="596">
                    <a:moveTo>
                      <a:pt x="262" y="0"/>
                    </a:moveTo>
                    <a:cubicBezTo>
                      <a:pt x="119" y="0"/>
                      <a:pt x="0" y="108"/>
                      <a:pt x="0" y="251"/>
                    </a:cubicBezTo>
                    <a:cubicBezTo>
                      <a:pt x="0" y="406"/>
                      <a:pt x="124" y="511"/>
                      <a:pt x="256" y="511"/>
                    </a:cubicBezTo>
                    <a:cubicBezTo>
                      <a:pt x="315" y="511"/>
                      <a:pt x="377" y="489"/>
                      <a:pt x="429" y="441"/>
                    </a:cubicBezTo>
                    <a:cubicBezTo>
                      <a:pt x="595" y="286"/>
                      <a:pt x="488" y="12"/>
                      <a:pt x="26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1" name="Google Shape;9801;p36"/>
              <p:cNvSpPr/>
              <p:nvPr/>
            </p:nvSpPr>
            <p:spPr>
              <a:xfrm>
                <a:off x="2879225" y="3022800"/>
                <a:ext cx="14900" cy="12800"/>
              </a:xfrm>
              <a:custGeom>
                <a:rect b="b" l="l" r="r" t="t"/>
                <a:pathLst>
                  <a:path extrusionOk="0" h="512" w="596">
                    <a:moveTo>
                      <a:pt x="253" y="1"/>
                    </a:moveTo>
                    <a:cubicBezTo>
                      <a:pt x="108" y="1"/>
                      <a:pt x="0" y="115"/>
                      <a:pt x="0" y="251"/>
                    </a:cubicBezTo>
                    <a:cubicBezTo>
                      <a:pt x="0" y="407"/>
                      <a:pt x="130" y="512"/>
                      <a:pt x="261" y="512"/>
                    </a:cubicBezTo>
                    <a:cubicBezTo>
                      <a:pt x="321" y="512"/>
                      <a:pt x="380" y="490"/>
                      <a:pt x="429" y="442"/>
                    </a:cubicBezTo>
                    <a:cubicBezTo>
                      <a:pt x="595" y="287"/>
                      <a:pt x="500" y="1"/>
                      <a:pt x="274" y="1"/>
                    </a:cubicBezTo>
                    <a:cubicBezTo>
                      <a:pt x="267" y="1"/>
                      <a:pt x="260" y="1"/>
                      <a:pt x="25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2" name="Google Shape;9802;p36"/>
              <p:cNvSpPr/>
              <p:nvPr/>
            </p:nvSpPr>
            <p:spPr>
              <a:xfrm>
                <a:off x="2879225" y="3450525"/>
                <a:ext cx="14900" cy="12825"/>
              </a:xfrm>
              <a:custGeom>
                <a:rect b="b" l="l" r="r" t="t"/>
                <a:pathLst>
                  <a:path extrusionOk="0" h="513" w="596">
                    <a:moveTo>
                      <a:pt x="253" y="1"/>
                    </a:moveTo>
                    <a:cubicBezTo>
                      <a:pt x="108" y="1"/>
                      <a:pt x="0" y="115"/>
                      <a:pt x="0" y="252"/>
                    </a:cubicBezTo>
                    <a:cubicBezTo>
                      <a:pt x="0" y="407"/>
                      <a:pt x="130" y="512"/>
                      <a:pt x="261" y="512"/>
                    </a:cubicBezTo>
                    <a:cubicBezTo>
                      <a:pt x="321" y="512"/>
                      <a:pt x="380" y="491"/>
                      <a:pt x="429" y="442"/>
                    </a:cubicBezTo>
                    <a:cubicBezTo>
                      <a:pt x="595" y="287"/>
                      <a:pt x="488" y="14"/>
                      <a:pt x="274" y="2"/>
                    </a:cubicBezTo>
                    <a:cubicBezTo>
                      <a:pt x="267" y="1"/>
                      <a:pt x="260" y="1"/>
                      <a:pt x="25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3" name="Google Shape;9803;p36"/>
              <p:cNvSpPr/>
              <p:nvPr/>
            </p:nvSpPr>
            <p:spPr>
              <a:xfrm>
                <a:off x="3305175" y="3364825"/>
                <a:ext cx="14900" cy="12850"/>
              </a:xfrm>
              <a:custGeom>
                <a:rect b="b" l="l" r="r" t="t"/>
                <a:pathLst>
                  <a:path extrusionOk="0" h="514" w="596">
                    <a:moveTo>
                      <a:pt x="274" y="1"/>
                    </a:moveTo>
                    <a:cubicBezTo>
                      <a:pt x="119" y="1"/>
                      <a:pt x="0" y="120"/>
                      <a:pt x="0" y="263"/>
                    </a:cubicBezTo>
                    <a:cubicBezTo>
                      <a:pt x="0" y="416"/>
                      <a:pt x="125" y="514"/>
                      <a:pt x="258" y="514"/>
                    </a:cubicBezTo>
                    <a:cubicBezTo>
                      <a:pt x="321" y="514"/>
                      <a:pt x="387" y="491"/>
                      <a:pt x="441" y="441"/>
                    </a:cubicBezTo>
                    <a:cubicBezTo>
                      <a:pt x="595" y="286"/>
                      <a:pt x="488" y="13"/>
                      <a:pt x="27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4" name="Google Shape;9804;p36"/>
              <p:cNvSpPr/>
              <p:nvPr/>
            </p:nvSpPr>
            <p:spPr>
              <a:xfrm>
                <a:off x="4574375" y="2764450"/>
                <a:ext cx="14900" cy="12800"/>
              </a:xfrm>
              <a:custGeom>
                <a:rect b="b" l="l" r="r" t="t"/>
                <a:pathLst>
                  <a:path extrusionOk="0" h="512" w="596">
                    <a:moveTo>
                      <a:pt x="262" y="1"/>
                    </a:moveTo>
                    <a:cubicBezTo>
                      <a:pt x="119" y="1"/>
                      <a:pt x="0" y="120"/>
                      <a:pt x="0" y="263"/>
                    </a:cubicBezTo>
                    <a:cubicBezTo>
                      <a:pt x="0" y="410"/>
                      <a:pt x="129" y="512"/>
                      <a:pt x="259" y="512"/>
                    </a:cubicBezTo>
                    <a:cubicBezTo>
                      <a:pt x="320" y="512"/>
                      <a:pt x="380" y="490"/>
                      <a:pt x="429" y="441"/>
                    </a:cubicBezTo>
                    <a:cubicBezTo>
                      <a:pt x="596" y="287"/>
                      <a:pt x="488" y="13"/>
                      <a:pt x="26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5" name="Google Shape;9805;p36"/>
              <p:cNvSpPr/>
              <p:nvPr/>
            </p:nvSpPr>
            <p:spPr>
              <a:xfrm>
                <a:off x="3424225" y="2839175"/>
                <a:ext cx="13425" cy="12825"/>
              </a:xfrm>
              <a:custGeom>
                <a:rect b="b" l="l" r="r" t="t"/>
                <a:pathLst>
                  <a:path extrusionOk="0" h="513" w="537">
                    <a:moveTo>
                      <a:pt x="262" y="0"/>
                    </a:moveTo>
                    <a:cubicBezTo>
                      <a:pt x="120" y="0"/>
                      <a:pt x="1" y="107"/>
                      <a:pt x="1" y="250"/>
                    </a:cubicBezTo>
                    <a:cubicBezTo>
                      <a:pt x="1" y="393"/>
                      <a:pt x="120" y="512"/>
                      <a:pt x="262" y="512"/>
                    </a:cubicBezTo>
                    <a:cubicBezTo>
                      <a:pt x="417" y="512"/>
                      <a:pt x="536" y="393"/>
                      <a:pt x="536" y="250"/>
                    </a:cubicBezTo>
                    <a:cubicBezTo>
                      <a:pt x="536" y="107"/>
                      <a:pt x="417" y="0"/>
                      <a:pt x="26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6" name="Google Shape;9806;p36"/>
              <p:cNvSpPr/>
              <p:nvPr/>
            </p:nvSpPr>
            <p:spPr>
              <a:xfrm>
                <a:off x="3175975" y="2653725"/>
                <a:ext cx="13425" cy="12525"/>
              </a:xfrm>
              <a:custGeom>
                <a:rect b="b" l="l" r="r" t="t"/>
                <a:pathLst>
                  <a:path extrusionOk="0" h="501" w="537">
                    <a:moveTo>
                      <a:pt x="263" y="1"/>
                    </a:moveTo>
                    <a:cubicBezTo>
                      <a:pt x="120" y="1"/>
                      <a:pt x="1" y="108"/>
                      <a:pt x="1" y="251"/>
                    </a:cubicBezTo>
                    <a:cubicBezTo>
                      <a:pt x="1" y="394"/>
                      <a:pt x="120" y="501"/>
                      <a:pt x="263" y="501"/>
                    </a:cubicBezTo>
                    <a:cubicBezTo>
                      <a:pt x="417" y="501"/>
                      <a:pt x="536" y="394"/>
                      <a:pt x="536" y="251"/>
                    </a:cubicBezTo>
                    <a:cubicBezTo>
                      <a:pt x="536" y="108"/>
                      <a:pt x="417" y="1"/>
                      <a:pt x="26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7" name="Google Shape;9807;p36"/>
              <p:cNvSpPr/>
              <p:nvPr/>
            </p:nvSpPr>
            <p:spPr>
              <a:xfrm>
                <a:off x="4679450" y="2461750"/>
                <a:ext cx="13400" cy="12825"/>
              </a:xfrm>
              <a:custGeom>
                <a:rect b="b" l="l" r="r" t="t"/>
                <a:pathLst>
                  <a:path extrusionOk="0" h="513" w="536">
                    <a:moveTo>
                      <a:pt x="262" y="0"/>
                    </a:moveTo>
                    <a:cubicBezTo>
                      <a:pt x="119" y="0"/>
                      <a:pt x="0" y="119"/>
                      <a:pt x="0" y="250"/>
                    </a:cubicBezTo>
                    <a:cubicBezTo>
                      <a:pt x="0" y="393"/>
                      <a:pt x="119" y="512"/>
                      <a:pt x="262" y="512"/>
                    </a:cubicBezTo>
                    <a:cubicBezTo>
                      <a:pt x="417" y="512"/>
                      <a:pt x="536" y="393"/>
                      <a:pt x="536" y="250"/>
                    </a:cubicBezTo>
                    <a:cubicBezTo>
                      <a:pt x="536" y="119"/>
                      <a:pt x="417" y="0"/>
                      <a:pt x="26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8" name="Google Shape;9808;p36"/>
              <p:cNvSpPr/>
              <p:nvPr/>
            </p:nvSpPr>
            <p:spPr>
              <a:xfrm>
                <a:off x="4420475" y="2324825"/>
                <a:ext cx="13425" cy="12525"/>
              </a:xfrm>
              <a:custGeom>
                <a:rect b="b" l="l" r="r" t="t"/>
                <a:pathLst>
                  <a:path extrusionOk="0" h="501" w="537">
                    <a:moveTo>
                      <a:pt x="263" y="0"/>
                    </a:moveTo>
                    <a:cubicBezTo>
                      <a:pt x="120" y="0"/>
                      <a:pt x="1" y="107"/>
                      <a:pt x="1" y="250"/>
                    </a:cubicBezTo>
                    <a:cubicBezTo>
                      <a:pt x="1" y="393"/>
                      <a:pt x="120" y="500"/>
                      <a:pt x="263" y="500"/>
                    </a:cubicBezTo>
                    <a:cubicBezTo>
                      <a:pt x="417" y="500"/>
                      <a:pt x="537" y="393"/>
                      <a:pt x="537" y="250"/>
                    </a:cubicBezTo>
                    <a:cubicBezTo>
                      <a:pt x="537" y="107"/>
                      <a:pt x="417" y="0"/>
                      <a:pt x="26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9" name="Google Shape;9809;p36"/>
              <p:cNvSpPr/>
              <p:nvPr/>
            </p:nvSpPr>
            <p:spPr>
              <a:xfrm>
                <a:off x="4200800" y="2052175"/>
                <a:ext cx="13425" cy="12825"/>
              </a:xfrm>
              <a:custGeom>
                <a:rect b="b" l="l" r="r" t="t"/>
                <a:pathLst>
                  <a:path extrusionOk="0" h="513" w="537">
                    <a:moveTo>
                      <a:pt x="263" y="0"/>
                    </a:moveTo>
                    <a:cubicBezTo>
                      <a:pt x="120" y="0"/>
                      <a:pt x="1" y="119"/>
                      <a:pt x="1" y="262"/>
                    </a:cubicBezTo>
                    <a:cubicBezTo>
                      <a:pt x="1" y="393"/>
                      <a:pt x="120" y="512"/>
                      <a:pt x="263" y="512"/>
                    </a:cubicBezTo>
                    <a:cubicBezTo>
                      <a:pt x="406" y="512"/>
                      <a:pt x="537" y="393"/>
                      <a:pt x="537" y="262"/>
                    </a:cubicBezTo>
                    <a:cubicBezTo>
                      <a:pt x="537" y="119"/>
                      <a:pt x="406" y="0"/>
                      <a:pt x="26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0" name="Google Shape;9810;p36"/>
              <p:cNvSpPr/>
              <p:nvPr/>
            </p:nvSpPr>
            <p:spPr>
              <a:xfrm>
                <a:off x="2892600" y="2091725"/>
                <a:ext cx="14925" cy="12825"/>
              </a:xfrm>
              <a:custGeom>
                <a:rect b="b" l="l" r="r" t="t"/>
                <a:pathLst>
                  <a:path extrusionOk="0" h="513" w="597">
                    <a:moveTo>
                      <a:pt x="243" y="1"/>
                    </a:moveTo>
                    <a:cubicBezTo>
                      <a:pt x="109" y="1"/>
                      <a:pt x="1" y="116"/>
                      <a:pt x="1" y="252"/>
                    </a:cubicBezTo>
                    <a:cubicBezTo>
                      <a:pt x="1" y="407"/>
                      <a:pt x="125" y="512"/>
                      <a:pt x="256" y="512"/>
                    </a:cubicBezTo>
                    <a:cubicBezTo>
                      <a:pt x="316" y="512"/>
                      <a:pt x="378" y="491"/>
                      <a:pt x="430" y="442"/>
                    </a:cubicBezTo>
                    <a:cubicBezTo>
                      <a:pt x="596" y="287"/>
                      <a:pt x="489" y="14"/>
                      <a:pt x="263" y="2"/>
                    </a:cubicBezTo>
                    <a:cubicBezTo>
                      <a:pt x="256" y="1"/>
                      <a:pt x="250" y="1"/>
                      <a:pt x="24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1" name="Google Shape;9811;p36"/>
              <p:cNvSpPr/>
              <p:nvPr/>
            </p:nvSpPr>
            <p:spPr>
              <a:xfrm>
                <a:off x="3100975" y="1773550"/>
                <a:ext cx="14600" cy="12800"/>
              </a:xfrm>
              <a:custGeom>
                <a:rect b="b" l="l" r="r" t="t"/>
                <a:pathLst>
                  <a:path extrusionOk="0" h="512" w="584">
                    <a:moveTo>
                      <a:pt x="262" y="1"/>
                    </a:moveTo>
                    <a:cubicBezTo>
                      <a:pt x="119" y="1"/>
                      <a:pt x="0" y="108"/>
                      <a:pt x="0" y="251"/>
                    </a:cubicBezTo>
                    <a:cubicBezTo>
                      <a:pt x="0" y="407"/>
                      <a:pt x="124" y="511"/>
                      <a:pt x="256" y="511"/>
                    </a:cubicBezTo>
                    <a:cubicBezTo>
                      <a:pt x="316" y="511"/>
                      <a:pt x="377" y="490"/>
                      <a:pt x="429" y="442"/>
                    </a:cubicBezTo>
                    <a:cubicBezTo>
                      <a:pt x="584" y="287"/>
                      <a:pt x="488" y="13"/>
                      <a:pt x="26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2" name="Google Shape;9812;p36"/>
              <p:cNvSpPr/>
              <p:nvPr/>
            </p:nvSpPr>
            <p:spPr>
              <a:xfrm>
                <a:off x="2931900" y="1586050"/>
                <a:ext cx="14600" cy="12775"/>
              </a:xfrm>
              <a:custGeom>
                <a:rect b="b" l="l" r="r" t="t"/>
                <a:pathLst>
                  <a:path extrusionOk="0" h="511" w="584">
                    <a:moveTo>
                      <a:pt x="263" y="0"/>
                    </a:moveTo>
                    <a:cubicBezTo>
                      <a:pt x="120" y="0"/>
                      <a:pt x="1" y="107"/>
                      <a:pt x="1" y="250"/>
                    </a:cubicBezTo>
                    <a:cubicBezTo>
                      <a:pt x="1" y="406"/>
                      <a:pt x="124" y="511"/>
                      <a:pt x="256" y="511"/>
                    </a:cubicBezTo>
                    <a:cubicBezTo>
                      <a:pt x="316" y="511"/>
                      <a:pt x="377" y="489"/>
                      <a:pt x="429" y="441"/>
                    </a:cubicBezTo>
                    <a:cubicBezTo>
                      <a:pt x="584" y="286"/>
                      <a:pt x="489" y="12"/>
                      <a:pt x="26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3" name="Google Shape;9813;p36"/>
              <p:cNvSpPr/>
              <p:nvPr/>
            </p:nvSpPr>
            <p:spPr>
              <a:xfrm>
                <a:off x="3553400" y="1378850"/>
                <a:ext cx="14925" cy="12800"/>
              </a:xfrm>
              <a:custGeom>
                <a:rect b="b" l="l" r="r" t="t"/>
                <a:pathLst>
                  <a:path extrusionOk="0" h="512" w="597">
                    <a:moveTo>
                      <a:pt x="243" y="1"/>
                    </a:moveTo>
                    <a:cubicBezTo>
                      <a:pt x="109" y="1"/>
                      <a:pt x="1" y="115"/>
                      <a:pt x="1" y="251"/>
                    </a:cubicBezTo>
                    <a:cubicBezTo>
                      <a:pt x="1" y="407"/>
                      <a:pt x="130" y="512"/>
                      <a:pt x="262" y="512"/>
                    </a:cubicBezTo>
                    <a:cubicBezTo>
                      <a:pt x="321" y="512"/>
                      <a:pt x="381" y="490"/>
                      <a:pt x="429" y="442"/>
                    </a:cubicBezTo>
                    <a:cubicBezTo>
                      <a:pt x="596" y="275"/>
                      <a:pt x="489" y="1"/>
                      <a:pt x="263" y="1"/>
                    </a:cubicBezTo>
                    <a:cubicBezTo>
                      <a:pt x="256" y="1"/>
                      <a:pt x="250" y="1"/>
                      <a:pt x="24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4" name="Google Shape;9814;p36"/>
              <p:cNvSpPr/>
              <p:nvPr/>
            </p:nvSpPr>
            <p:spPr>
              <a:xfrm>
                <a:off x="3559950" y="2535850"/>
                <a:ext cx="14925" cy="12800"/>
              </a:xfrm>
              <a:custGeom>
                <a:rect b="b" l="l" r="r" t="t"/>
                <a:pathLst>
                  <a:path extrusionOk="0" h="512" w="597">
                    <a:moveTo>
                      <a:pt x="275" y="1"/>
                    </a:moveTo>
                    <a:cubicBezTo>
                      <a:pt x="132" y="1"/>
                      <a:pt x="13" y="108"/>
                      <a:pt x="1" y="251"/>
                    </a:cubicBezTo>
                    <a:cubicBezTo>
                      <a:pt x="1" y="406"/>
                      <a:pt x="130" y="511"/>
                      <a:pt x="265" y="511"/>
                    </a:cubicBezTo>
                    <a:cubicBezTo>
                      <a:pt x="327" y="511"/>
                      <a:pt x="389" y="490"/>
                      <a:pt x="441" y="441"/>
                    </a:cubicBezTo>
                    <a:cubicBezTo>
                      <a:pt x="596" y="287"/>
                      <a:pt x="501" y="13"/>
                      <a:pt x="27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5" name="Google Shape;9815;p36"/>
              <p:cNvSpPr/>
              <p:nvPr/>
            </p:nvSpPr>
            <p:spPr>
              <a:xfrm>
                <a:off x="3821900" y="2024775"/>
                <a:ext cx="14900" cy="12575"/>
              </a:xfrm>
              <a:custGeom>
                <a:rect b="b" l="l" r="r" t="t"/>
                <a:pathLst>
                  <a:path extrusionOk="0" h="503" w="596">
                    <a:moveTo>
                      <a:pt x="253" y="0"/>
                    </a:moveTo>
                    <a:cubicBezTo>
                      <a:pt x="109" y="0"/>
                      <a:pt x="0" y="115"/>
                      <a:pt x="0" y="251"/>
                    </a:cubicBezTo>
                    <a:cubicBezTo>
                      <a:pt x="0" y="404"/>
                      <a:pt x="125" y="502"/>
                      <a:pt x="254" y="502"/>
                    </a:cubicBezTo>
                    <a:cubicBezTo>
                      <a:pt x="316" y="502"/>
                      <a:pt x="379" y="480"/>
                      <a:pt x="429" y="429"/>
                    </a:cubicBezTo>
                    <a:cubicBezTo>
                      <a:pt x="596" y="275"/>
                      <a:pt x="488" y="1"/>
                      <a:pt x="274" y="1"/>
                    </a:cubicBezTo>
                    <a:cubicBezTo>
                      <a:pt x="267" y="0"/>
                      <a:pt x="260" y="0"/>
                      <a:pt x="25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6" name="Google Shape;9816;p36"/>
              <p:cNvSpPr/>
              <p:nvPr/>
            </p:nvSpPr>
            <p:spPr>
              <a:xfrm>
                <a:off x="3681400" y="3347875"/>
                <a:ext cx="14900" cy="12850"/>
              </a:xfrm>
              <a:custGeom>
                <a:rect b="b" l="l" r="r" t="t"/>
                <a:pathLst>
                  <a:path extrusionOk="0" h="514" w="596">
                    <a:moveTo>
                      <a:pt x="262" y="0"/>
                    </a:moveTo>
                    <a:cubicBezTo>
                      <a:pt x="120" y="0"/>
                      <a:pt x="1" y="119"/>
                      <a:pt x="1" y="262"/>
                    </a:cubicBezTo>
                    <a:cubicBezTo>
                      <a:pt x="1" y="415"/>
                      <a:pt x="126" y="513"/>
                      <a:pt x="254" y="513"/>
                    </a:cubicBezTo>
                    <a:cubicBezTo>
                      <a:pt x="316" y="513"/>
                      <a:pt x="379" y="491"/>
                      <a:pt x="429" y="441"/>
                    </a:cubicBezTo>
                    <a:cubicBezTo>
                      <a:pt x="596" y="286"/>
                      <a:pt x="489" y="12"/>
                      <a:pt x="26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7" name="Google Shape;9817;p36"/>
              <p:cNvSpPr/>
              <p:nvPr/>
            </p:nvSpPr>
            <p:spPr>
              <a:xfrm>
                <a:off x="3958825" y="3324350"/>
                <a:ext cx="14900" cy="12800"/>
              </a:xfrm>
              <a:custGeom>
                <a:rect b="b" l="l" r="r" t="t"/>
                <a:pathLst>
                  <a:path extrusionOk="0" h="512" w="596">
                    <a:moveTo>
                      <a:pt x="262" y="0"/>
                    </a:moveTo>
                    <a:cubicBezTo>
                      <a:pt x="119" y="0"/>
                      <a:pt x="0" y="119"/>
                      <a:pt x="0" y="262"/>
                    </a:cubicBezTo>
                    <a:cubicBezTo>
                      <a:pt x="0" y="409"/>
                      <a:pt x="129" y="511"/>
                      <a:pt x="259" y="511"/>
                    </a:cubicBezTo>
                    <a:cubicBezTo>
                      <a:pt x="319" y="511"/>
                      <a:pt x="380" y="490"/>
                      <a:pt x="429" y="441"/>
                    </a:cubicBezTo>
                    <a:cubicBezTo>
                      <a:pt x="595" y="286"/>
                      <a:pt x="488" y="12"/>
                      <a:pt x="26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8" name="Google Shape;9818;p36"/>
              <p:cNvSpPr/>
              <p:nvPr/>
            </p:nvSpPr>
            <p:spPr>
              <a:xfrm>
                <a:off x="4214200" y="3088300"/>
                <a:ext cx="14625" cy="12800"/>
              </a:xfrm>
              <a:custGeom>
                <a:rect b="b" l="l" r="r" t="t"/>
                <a:pathLst>
                  <a:path extrusionOk="0" h="512" w="585">
                    <a:moveTo>
                      <a:pt x="263" y="1"/>
                    </a:moveTo>
                    <a:cubicBezTo>
                      <a:pt x="120" y="1"/>
                      <a:pt x="1" y="108"/>
                      <a:pt x="1" y="251"/>
                    </a:cubicBezTo>
                    <a:cubicBezTo>
                      <a:pt x="1" y="406"/>
                      <a:pt x="125" y="511"/>
                      <a:pt x="256" y="511"/>
                    </a:cubicBezTo>
                    <a:cubicBezTo>
                      <a:pt x="316" y="511"/>
                      <a:pt x="377" y="490"/>
                      <a:pt x="429" y="441"/>
                    </a:cubicBezTo>
                    <a:cubicBezTo>
                      <a:pt x="584" y="287"/>
                      <a:pt x="489" y="13"/>
                      <a:pt x="26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9" name="Google Shape;9819;p36"/>
              <p:cNvSpPr/>
              <p:nvPr/>
            </p:nvSpPr>
            <p:spPr>
              <a:xfrm>
                <a:off x="2329450" y="1421425"/>
                <a:ext cx="14600" cy="12800"/>
              </a:xfrm>
              <a:custGeom>
                <a:rect b="b" l="l" r="r" t="t"/>
                <a:pathLst>
                  <a:path extrusionOk="0" h="512" w="584">
                    <a:moveTo>
                      <a:pt x="262" y="1"/>
                    </a:moveTo>
                    <a:cubicBezTo>
                      <a:pt x="119" y="1"/>
                      <a:pt x="0" y="108"/>
                      <a:pt x="0" y="263"/>
                    </a:cubicBezTo>
                    <a:cubicBezTo>
                      <a:pt x="0" y="410"/>
                      <a:pt x="123" y="512"/>
                      <a:pt x="254" y="512"/>
                    </a:cubicBezTo>
                    <a:cubicBezTo>
                      <a:pt x="314" y="512"/>
                      <a:pt x="376" y="490"/>
                      <a:pt x="429" y="441"/>
                    </a:cubicBezTo>
                    <a:cubicBezTo>
                      <a:pt x="584" y="287"/>
                      <a:pt x="488" y="13"/>
                      <a:pt x="26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0" name="Google Shape;9820;p36"/>
              <p:cNvSpPr/>
              <p:nvPr/>
            </p:nvSpPr>
            <p:spPr>
              <a:xfrm>
                <a:off x="1648400" y="3363925"/>
                <a:ext cx="32175" cy="32475"/>
              </a:xfrm>
              <a:custGeom>
                <a:rect b="b" l="l" r="r" t="t"/>
                <a:pathLst>
                  <a:path extrusionOk="0" h="1299" w="1287">
                    <a:moveTo>
                      <a:pt x="489" y="1"/>
                    </a:moveTo>
                    <a:lnTo>
                      <a:pt x="489" y="501"/>
                    </a:lnTo>
                    <a:lnTo>
                      <a:pt x="1" y="656"/>
                    </a:lnTo>
                    <a:lnTo>
                      <a:pt x="489" y="811"/>
                    </a:lnTo>
                    <a:lnTo>
                      <a:pt x="489" y="1299"/>
                    </a:lnTo>
                    <a:lnTo>
                      <a:pt x="799" y="906"/>
                    </a:lnTo>
                    <a:lnTo>
                      <a:pt x="1287" y="1061"/>
                    </a:lnTo>
                    <a:lnTo>
                      <a:pt x="989" y="656"/>
                    </a:lnTo>
                    <a:lnTo>
                      <a:pt x="1287" y="251"/>
                    </a:lnTo>
                    <a:lnTo>
                      <a:pt x="799" y="406"/>
                    </a:lnTo>
                    <a:lnTo>
                      <a:pt x="489"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1" name="Google Shape;9821;p36"/>
              <p:cNvSpPr/>
              <p:nvPr/>
            </p:nvSpPr>
            <p:spPr>
              <a:xfrm>
                <a:off x="1724025" y="3057950"/>
                <a:ext cx="32450" cy="32775"/>
              </a:xfrm>
              <a:custGeom>
                <a:rect b="b" l="l" r="r" t="t"/>
                <a:pathLst>
                  <a:path extrusionOk="0" h="1311" w="1298">
                    <a:moveTo>
                      <a:pt x="500" y="0"/>
                    </a:moveTo>
                    <a:lnTo>
                      <a:pt x="500" y="500"/>
                    </a:lnTo>
                    <a:lnTo>
                      <a:pt x="0" y="655"/>
                    </a:lnTo>
                    <a:lnTo>
                      <a:pt x="500" y="810"/>
                    </a:lnTo>
                    <a:lnTo>
                      <a:pt x="500" y="1310"/>
                    </a:lnTo>
                    <a:lnTo>
                      <a:pt x="810" y="905"/>
                    </a:lnTo>
                    <a:lnTo>
                      <a:pt x="1298" y="1060"/>
                    </a:lnTo>
                    <a:lnTo>
                      <a:pt x="988" y="655"/>
                    </a:lnTo>
                    <a:lnTo>
                      <a:pt x="1298" y="250"/>
                    </a:lnTo>
                    <a:lnTo>
                      <a:pt x="810" y="405"/>
                    </a:lnTo>
                    <a:lnTo>
                      <a:pt x="500"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2" name="Google Shape;9822;p36"/>
              <p:cNvSpPr/>
              <p:nvPr/>
            </p:nvSpPr>
            <p:spPr>
              <a:xfrm>
                <a:off x="1903200" y="3678850"/>
                <a:ext cx="32175" cy="32475"/>
              </a:xfrm>
              <a:custGeom>
                <a:rect b="b" l="l" r="r" t="t"/>
                <a:pathLst>
                  <a:path extrusionOk="0" h="1299" w="1287">
                    <a:moveTo>
                      <a:pt x="489" y="1"/>
                    </a:moveTo>
                    <a:lnTo>
                      <a:pt x="489" y="501"/>
                    </a:lnTo>
                    <a:lnTo>
                      <a:pt x="1" y="656"/>
                    </a:lnTo>
                    <a:lnTo>
                      <a:pt x="489" y="810"/>
                    </a:lnTo>
                    <a:lnTo>
                      <a:pt x="489" y="1299"/>
                    </a:lnTo>
                    <a:lnTo>
                      <a:pt x="798" y="906"/>
                    </a:lnTo>
                    <a:lnTo>
                      <a:pt x="1286" y="1048"/>
                    </a:lnTo>
                    <a:lnTo>
                      <a:pt x="989" y="656"/>
                    </a:lnTo>
                    <a:lnTo>
                      <a:pt x="1286" y="251"/>
                    </a:lnTo>
                    <a:lnTo>
                      <a:pt x="798" y="406"/>
                    </a:lnTo>
                    <a:lnTo>
                      <a:pt x="489"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3" name="Google Shape;9823;p36"/>
              <p:cNvSpPr/>
              <p:nvPr/>
            </p:nvSpPr>
            <p:spPr>
              <a:xfrm>
                <a:off x="1379325" y="3424650"/>
                <a:ext cx="7775" cy="6650"/>
              </a:xfrm>
              <a:custGeom>
                <a:rect b="b" l="l" r="r" t="t"/>
                <a:pathLst>
                  <a:path extrusionOk="0" h="266" w="311">
                    <a:moveTo>
                      <a:pt x="143" y="1"/>
                    </a:moveTo>
                    <a:cubicBezTo>
                      <a:pt x="72" y="1"/>
                      <a:pt x="1" y="60"/>
                      <a:pt x="1" y="132"/>
                    </a:cubicBezTo>
                    <a:cubicBezTo>
                      <a:pt x="1" y="213"/>
                      <a:pt x="66" y="266"/>
                      <a:pt x="135" y="266"/>
                    </a:cubicBezTo>
                    <a:cubicBezTo>
                      <a:pt x="167" y="266"/>
                      <a:pt x="200" y="254"/>
                      <a:pt x="227" y="227"/>
                    </a:cubicBezTo>
                    <a:cubicBezTo>
                      <a:pt x="310" y="144"/>
                      <a:pt x="251" y="13"/>
                      <a:pt x="14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4" name="Google Shape;9824;p36"/>
              <p:cNvSpPr/>
              <p:nvPr/>
            </p:nvSpPr>
            <p:spPr>
              <a:xfrm>
                <a:off x="1782650" y="3521700"/>
                <a:ext cx="7775" cy="6450"/>
              </a:xfrm>
              <a:custGeom>
                <a:rect b="b" l="l" r="r" t="t"/>
                <a:pathLst>
                  <a:path extrusionOk="0" h="258" w="311">
                    <a:moveTo>
                      <a:pt x="143" y="0"/>
                    </a:moveTo>
                    <a:cubicBezTo>
                      <a:pt x="60" y="0"/>
                      <a:pt x="1" y="48"/>
                      <a:pt x="1" y="131"/>
                    </a:cubicBezTo>
                    <a:cubicBezTo>
                      <a:pt x="1" y="206"/>
                      <a:pt x="70" y="258"/>
                      <a:pt x="141" y="258"/>
                    </a:cubicBezTo>
                    <a:cubicBezTo>
                      <a:pt x="171" y="258"/>
                      <a:pt x="202" y="248"/>
                      <a:pt x="227" y="226"/>
                    </a:cubicBezTo>
                    <a:cubicBezTo>
                      <a:pt x="310" y="143"/>
                      <a:pt x="251" y="0"/>
                      <a:pt x="14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5" name="Google Shape;9825;p36"/>
              <p:cNvSpPr/>
              <p:nvPr/>
            </p:nvSpPr>
            <p:spPr>
              <a:xfrm>
                <a:off x="1982375" y="3265125"/>
                <a:ext cx="7475" cy="6650"/>
              </a:xfrm>
              <a:custGeom>
                <a:rect b="b" l="l" r="r" t="t"/>
                <a:pathLst>
                  <a:path extrusionOk="0" h="266" w="299">
                    <a:moveTo>
                      <a:pt x="132" y="0"/>
                    </a:moveTo>
                    <a:cubicBezTo>
                      <a:pt x="60" y="0"/>
                      <a:pt x="1" y="60"/>
                      <a:pt x="1" y="131"/>
                    </a:cubicBezTo>
                    <a:cubicBezTo>
                      <a:pt x="1" y="212"/>
                      <a:pt x="61" y="265"/>
                      <a:pt x="126" y="265"/>
                    </a:cubicBezTo>
                    <a:cubicBezTo>
                      <a:pt x="156" y="265"/>
                      <a:pt x="188" y="253"/>
                      <a:pt x="215" y="226"/>
                    </a:cubicBezTo>
                    <a:cubicBezTo>
                      <a:pt x="298" y="143"/>
                      <a:pt x="251" y="0"/>
                      <a:pt x="13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6" name="Google Shape;9826;p36"/>
              <p:cNvSpPr/>
              <p:nvPr/>
            </p:nvSpPr>
            <p:spPr>
              <a:xfrm>
                <a:off x="1567150" y="3227300"/>
                <a:ext cx="7750" cy="6475"/>
              </a:xfrm>
              <a:custGeom>
                <a:rect b="b" l="l" r="r" t="t"/>
                <a:pathLst>
                  <a:path extrusionOk="0" h="259" w="310">
                    <a:moveTo>
                      <a:pt x="143" y="1"/>
                    </a:moveTo>
                    <a:cubicBezTo>
                      <a:pt x="72" y="1"/>
                      <a:pt x="0" y="61"/>
                      <a:pt x="0" y="132"/>
                    </a:cubicBezTo>
                    <a:cubicBezTo>
                      <a:pt x="0" y="207"/>
                      <a:pt x="70" y="258"/>
                      <a:pt x="140" y="258"/>
                    </a:cubicBezTo>
                    <a:cubicBezTo>
                      <a:pt x="171" y="258"/>
                      <a:pt x="201" y="249"/>
                      <a:pt x="227" y="227"/>
                    </a:cubicBezTo>
                    <a:cubicBezTo>
                      <a:pt x="310" y="144"/>
                      <a:pt x="250" y="1"/>
                      <a:pt x="14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7" name="Google Shape;9827;p36"/>
              <p:cNvSpPr/>
              <p:nvPr/>
            </p:nvSpPr>
            <p:spPr>
              <a:xfrm>
                <a:off x="1779375" y="3314800"/>
                <a:ext cx="14900" cy="12725"/>
              </a:xfrm>
              <a:custGeom>
                <a:rect b="b" l="l" r="r" t="t"/>
                <a:pathLst>
                  <a:path extrusionOk="0" h="509" w="596">
                    <a:moveTo>
                      <a:pt x="255" y="1"/>
                    </a:moveTo>
                    <a:cubicBezTo>
                      <a:pt x="121" y="1"/>
                      <a:pt x="12" y="115"/>
                      <a:pt x="1" y="251"/>
                    </a:cubicBezTo>
                    <a:cubicBezTo>
                      <a:pt x="1" y="404"/>
                      <a:pt x="125" y="508"/>
                      <a:pt x="258" y="508"/>
                    </a:cubicBezTo>
                    <a:cubicBezTo>
                      <a:pt x="322" y="508"/>
                      <a:pt x="387" y="484"/>
                      <a:pt x="441" y="430"/>
                    </a:cubicBezTo>
                    <a:cubicBezTo>
                      <a:pt x="596" y="275"/>
                      <a:pt x="501" y="1"/>
                      <a:pt x="274" y="1"/>
                    </a:cubicBezTo>
                    <a:cubicBezTo>
                      <a:pt x="268" y="1"/>
                      <a:pt x="261" y="1"/>
                      <a:pt x="25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8" name="Google Shape;9828;p36"/>
              <p:cNvSpPr/>
              <p:nvPr/>
            </p:nvSpPr>
            <p:spPr>
              <a:xfrm>
                <a:off x="1654350" y="4108075"/>
                <a:ext cx="32175" cy="32475"/>
              </a:xfrm>
              <a:custGeom>
                <a:rect b="b" l="l" r="r" t="t"/>
                <a:pathLst>
                  <a:path extrusionOk="0" h="1299" w="1287">
                    <a:moveTo>
                      <a:pt x="489" y="1"/>
                    </a:moveTo>
                    <a:lnTo>
                      <a:pt x="489" y="489"/>
                    </a:lnTo>
                    <a:lnTo>
                      <a:pt x="1" y="643"/>
                    </a:lnTo>
                    <a:lnTo>
                      <a:pt x="489" y="798"/>
                    </a:lnTo>
                    <a:lnTo>
                      <a:pt x="489" y="1298"/>
                    </a:lnTo>
                    <a:lnTo>
                      <a:pt x="799" y="893"/>
                    </a:lnTo>
                    <a:lnTo>
                      <a:pt x="1287" y="1048"/>
                    </a:lnTo>
                    <a:lnTo>
                      <a:pt x="989" y="643"/>
                    </a:lnTo>
                    <a:lnTo>
                      <a:pt x="1287" y="251"/>
                    </a:lnTo>
                    <a:lnTo>
                      <a:pt x="799" y="393"/>
                    </a:lnTo>
                    <a:lnTo>
                      <a:pt x="489"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9" name="Google Shape;9829;p36"/>
              <p:cNvSpPr/>
              <p:nvPr/>
            </p:nvSpPr>
            <p:spPr>
              <a:xfrm>
                <a:off x="1129400" y="3853850"/>
                <a:ext cx="9350" cy="6600"/>
              </a:xfrm>
              <a:custGeom>
                <a:rect b="b" l="l" r="r" t="t"/>
                <a:pathLst>
                  <a:path extrusionOk="0" h="264" w="374">
                    <a:moveTo>
                      <a:pt x="166" y="0"/>
                    </a:moveTo>
                    <a:cubicBezTo>
                      <a:pt x="0" y="0"/>
                      <a:pt x="3" y="264"/>
                      <a:pt x="176" y="264"/>
                    </a:cubicBezTo>
                    <a:cubicBezTo>
                      <a:pt x="179" y="264"/>
                      <a:pt x="183" y="264"/>
                      <a:pt x="187" y="264"/>
                    </a:cubicBezTo>
                    <a:cubicBezTo>
                      <a:pt x="191" y="264"/>
                      <a:pt x="194" y="264"/>
                      <a:pt x="198" y="264"/>
                    </a:cubicBezTo>
                    <a:cubicBezTo>
                      <a:pt x="370" y="264"/>
                      <a:pt x="374" y="0"/>
                      <a:pt x="208" y="0"/>
                    </a:cubicBezTo>
                    <a:cubicBezTo>
                      <a:pt x="201" y="0"/>
                      <a:pt x="194" y="1"/>
                      <a:pt x="187" y="2"/>
                    </a:cubicBezTo>
                    <a:cubicBezTo>
                      <a:pt x="179" y="1"/>
                      <a:pt x="172" y="0"/>
                      <a:pt x="16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0" name="Google Shape;9830;p36"/>
              <p:cNvSpPr/>
              <p:nvPr/>
            </p:nvSpPr>
            <p:spPr>
              <a:xfrm>
                <a:off x="1533800" y="3950625"/>
                <a:ext cx="7775" cy="6650"/>
              </a:xfrm>
              <a:custGeom>
                <a:rect b="b" l="l" r="r" t="t"/>
                <a:pathLst>
                  <a:path extrusionOk="0" h="266" w="311">
                    <a:moveTo>
                      <a:pt x="144" y="0"/>
                    </a:moveTo>
                    <a:cubicBezTo>
                      <a:pt x="72" y="0"/>
                      <a:pt x="13" y="60"/>
                      <a:pt x="1" y="131"/>
                    </a:cubicBezTo>
                    <a:cubicBezTo>
                      <a:pt x="1" y="212"/>
                      <a:pt x="67" y="265"/>
                      <a:pt x="135" y="265"/>
                    </a:cubicBezTo>
                    <a:cubicBezTo>
                      <a:pt x="167" y="265"/>
                      <a:pt x="200" y="253"/>
                      <a:pt x="227" y="226"/>
                    </a:cubicBezTo>
                    <a:cubicBezTo>
                      <a:pt x="310" y="143"/>
                      <a:pt x="251" y="12"/>
                      <a:pt x="14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1" name="Google Shape;9831;p36"/>
              <p:cNvSpPr/>
              <p:nvPr/>
            </p:nvSpPr>
            <p:spPr>
              <a:xfrm>
                <a:off x="1733550" y="3694025"/>
                <a:ext cx="7450" cy="6675"/>
              </a:xfrm>
              <a:custGeom>
                <a:rect b="b" l="l" r="r" t="t"/>
                <a:pathLst>
                  <a:path extrusionOk="0" h="267" w="298">
                    <a:moveTo>
                      <a:pt x="131" y="1"/>
                    </a:moveTo>
                    <a:cubicBezTo>
                      <a:pt x="60" y="1"/>
                      <a:pt x="0" y="60"/>
                      <a:pt x="0" y="132"/>
                    </a:cubicBezTo>
                    <a:cubicBezTo>
                      <a:pt x="0" y="213"/>
                      <a:pt x="60" y="266"/>
                      <a:pt x="125" y="266"/>
                    </a:cubicBezTo>
                    <a:cubicBezTo>
                      <a:pt x="156" y="266"/>
                      <a:pt x="187" y="254"/>
                      <a:pt x="214" y="227"/>
                    </a:cubicBezTo>
                    <a:cubicBezTo>
                      <a:pt x="298" y="144"/>
                      <a:pt x="250" y="13"/>
                      <a:pt x="13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2" name="Google Shape;9832;p36"/>
              <p:cNvSpPr/>
              <p:nvPr/>
            </p:nvSpPr>
            <p:spPr>
              <a:xfrm>
                <a:off x="1318300" y="3656225"/>
                <a:ext cx="7775" cy="6650"/>
              </a:xfrm>
              <a:custGeom>
                <a:rect b="b" l="l" r="r" t="t"/>
                <a:pathLst>
                  <a:path extrusionOk="0" h="266" w="311">
                    <a:moveTo>
                      <a:pt x="144" y="1"/>
                    </a:moveTo>
                    <a:cubicBezTo>
                      <a:pt x="72" y="1"/>
                      <a:pt x="13" y="60"/>
                      <a:pt x="1" y="132"/>
                    </a:cubicBezTo>
                    <a:cubicBezTo>
                      <a:pt x="1" y="213"/>
                      <a:pt x="66" y="266"/>
                      <a:pt x="135" y="266"/>
                    </a:cubicBezTo>
                    <a:cubicBezTo>
                      <a:pt x="167" y="266"/>
                      <a:pt x="200" y="254"/>
                      <a:pt x="227" y="227"/>
                    </a:cubicBezTo>
                    <a:cubicBezTo>
                      <a:pt x="310" y="144"/>
                      <a:pt x="251" y="13"/>
                      <a:pt x="14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3" name="Google Shape;9833;p36"/>
              <p:cNvSpPr/>
              <p:nvPr/>
            </p:nvSpPr>
            <p:spPr>
              <a:xfrm>
                <a:off x="1530525" y="3743750"/>
                <a:ext cx="14925" cy="12800"/>
              </a:xfrm>
              <a:custGeom>
                <a:rect b="b" l="l" r="r" t="t"/>
                <a:pathLst>
                  <a:path extrusionOk="0" h="512" w="597">
                    <a:moveTo>
                      <a:pt x="275" y="0"/>
                    </a:moveTo>
                    <a:cubicBezTo>
                      <a:pt x="132" y="0"/>
                      <a:pt x="13" y="107"/>
                      <a:pt x="1" y="262"/>
                    </a:cubicBezTo>
                    <a:cubicBezTo>
                      <a:pt x="1" y="409"/>
                      <a:pt x="129" y="511"/>
                      <a:pt x="264" y="511"/>
                    </a:cubicBezTo>
                    <a:cubicBezTo>
                      <a:pt x="326" y="511"/>
                      <a:pt x="389" y="490"/>
                      <a:pt x="441" y="441"/>
                    </a:cubicBezTo>
                    <a:cubicBezTo>
                      <a:pt x="596" y="286"/>
                      <a:pt x="501" y="12"/>
                      <a:pt x="27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4" name="Google Shape;9834;p36"/>
              <p:cNvSpPr/>
              <p:nvPr/>
            </p:nvSpPr>
            <p:spPr>
              <a:xfrm>
                <a:off x="844725" y="3330900"/>
                <a:ext cx="31875" cy="33650"/>
              </a:xfrm>
              <a:custGeom>
                <a:rect b="b" l="l" r="r" t="t"/>
                <a:pathLst>
                  <a:path extrusionOk="0" h="1346" w="1275">
                    <a:moveTo>
                      <a:pt x="727" y="0"/>
                    </a:moveTo>
                    <a:lnTo>
                      <a:pt x="489" y="453"/>
                    </a:lnTo>
                    <a:lnTo>
                      <a:pt x="1" y="358"/>
                    </a:lnTo>
                    <a:lnTo>
                      <a:pt x="334" y="739"/>
                    </a:lnTo>
                    <a:lnTo>
                      <a:pt x="84" y="1191"/>
                    </a:lnTo>
                    <a:lnTo>
                      <a:pt x="84" y="1191"/>
                    </a:lnTo>
                    <a:lnTo>
                      <a:pt x="537" y="965"/>
                    </a:lnTo>
                    <a:lnTo>
                      <a:pt x="870" y="1346"/>
                    </a:lnTo>
                    <a:lnTo>
                      <a:pt x="822" y="834"/>
                    </a:lnTo>
                    <a:lnTo>
                      <a:pt x="1275" y="608"/>
                    </a:lnTo>
                    <a:lnTo>
                      <a:pt x="787" y="512"/>
                    </a:lnTo>
                    <a:lnTo>
                      <a:pt x="727"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5" name="Google Shape;9835;p36"/>
              <p:cNvSpPr/>
              <p:nvPr/>
            </p:nvSpPr>
            <p:spPr>
              <a:xfrm>
                <a:off x="1221925" y="2868625"/>
                <a:ext cx="7700" cy="6600"/>
              </a:xfrm>
              <a:custGeom>
                <a:rect b="b" l="l" r="r" t="t"/>
                <a:pathLst>
                  <a:path extrusionOk="0" h="264" w="308">
                    <a:moveTo>
                      <a:pt x="174" y="0"/>
                    </a:moveTo>
                    <a:cubicBezTo>
                      <a:pt x="74" y="0"/>
                      <a:pt x="1" y="113"/>
                      <a:pt x="58" y="203"/>
                    </a:cubicBezTo>
                    <a:cubicBezTo>
                      <a:pt x="83" y="244"/>
                      <a:pt x="124" y="263"/>
                      <a:pt x="164" y="263"/>
                    </a:cubicBezTo>
                    <a:cubicBezTo>
                      <a:pt x="218" y="263"/>
                      <a:pt x="270" y="229"/>
                      <a:pt x="284" y="168"/>
                    </a:cubicBezTo>
                    <a:cubicBezTo>
                      <a:pt x="308" y="96"/>
                      <a:pt x="260" y="25"/>
                      <a:pt x="189" y="1"/>
                    </a:cubicBezTo>
                    <a:cubicBezTo>
                      <a:pt x="184" y="0"/>
                      <a:pt x="179" y="0"/>
                      <a:pt x="17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6" name="Google Shape;9836;p36"/>
              <p:cNvSpPr/>
              <p:nvPr/>
            </p:nvSpPr>
            <p:spPr>
              <a:xfrm>
                <a:off x="1048500" y="3245700"/>
                <a:ext cx="7900" cy="6350"/>
              </a:xfrm>
              <a:custGeom>
                <a:rect b="b" l="l" r="r" t="t"/>
                <a:pathLst>
                  <a:path extrusionOk="0" h="254" w="316">
                    <a:moveTo>
                      <a:pt x="166" y="0"/>
                    </a:moveTo>
                    <a:cubicBezTo>
                      <a:pt x="64" y="0"/>
                      <a:pt x="0" y="107"/>
                      <a:pt x="65" y="194"/>
                    </a:cubicBezTo>
                    <a:cubicBezTo>
                      <a:pt x="91" y="234"/>
                      <a:pt x="131" y="253"/>
                      <a:pt x="171" y="253"/>
                    </a:cubicBezTo>
                    <a:cubicBezTo>
                      <a:pt x="225" y="253"/>
                      <a:pt x="278" y="219"/>
                      <a:pt x="291" y="158"/>
                    </a:cubicBezTo>
                    <a:cubicBezTo>
                      <a:pt x="315" y="87"/>
                      <a:pt x="268" y="15"/>
                      <a:pt x="196" y="3"/>
                    </a:cubicBezTo>
                    <a:cubicBezTo>
                      <a:pt x="186" y="1"/>
                      <a:pt x="176" y="0"/>
                      <a:pt x="16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7" name="Google Shape;9837;p36"/>
              <p:cNvSpPr/>
              <p:nvPr/>
            </p:nvSpPr>
            <p:spPr>
              <a:xfrm>
                <a:off x="1261325" y="3491250"/>
                <a:ext cx="7900" cy="6350"/>
              </a:xfrm>
              <a:custGeom>
                <a:rect b="b" l="l" r="r" t="t"/>
                <a:pathLst>
                  <a:path extrusionOk="0" h="254" w="316">
                    <a:moveTo>
                      <a:pt x="166" y="1"/>
                    </a:moveTo>
                    <a:cubicBezTo>
                      <a:pt x="64" y="1"/>
                      <a:pt x="0" y="107"/>
                      <a:pt x="65" y="194"/>
                    </a:cubicBezTo>
                    <a:cubicBezTo>
                      <a:pt x="91" y="235"/>
                      <a:pt x="131" y="254"/>
                      <a:pt x="172" y="254"/>
                    </a:cubicBezTo>
                    <a:cubicBezTo>
                      <a:pt x="227" y="254"/>
                      <a:pt x="283" y="220"/>
                      <a:pt x="303" y="159"/>
                    </a:cubicBezTo>
                    <a:cubicBezTo>
                      <a:pt x="315" y="87"/>
                      <a:pt x="268" y="16"/>
                      <a:pt x="196" y="4"/>
                    </a:cubicBezTo>
                    <a:cubicBezTo>
                      <a:pt x="186" y="2"/>
                      <a:pt x="176" y="1"/>
                      <a:pt x="16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8" name="Google Shape;9838;p36"/>
              <p:cNvSpPr/>
              <p:nvPr/>
            </p:nvSpPr>
            <p:spPr>
              <a:xfrm>
                <a:off x="1378425" y="3091225"/>
                <a:ext cx="8525" cy="6925"/>
              </a:xfrm>
              <a:custGeom>
                <a:rect b="b" l="l" r="r" t="t"/>
                <a:pathLst>
                  <a:path extrusionOk="0" h="277" w="341">
                    <a:moveTo>
                      <a:pt x="186" y="0"/>
                    </a:moveTo>
                    <a:cubicBezTo>
                      <a:pt x="159" y="0"/>
                      <a:pt x="132" y="9"/>
                      <a:pt x="108" y="27"/>
                    </a:cubicBezTo>
                    <a:cubicBezTo>
                      <a:pt x="1" y="98"/>
                      <a:pt x="48" y="253"/>
                      <a:pt x="179" y="277"/>
                    </a:cubicBezTo>
                    <a:cubicBezTo>
                      <a:pt x="239" y="277"/>
                      <a:pt x="310" y="229"/>
                      <a:pt x="322" y="170"/>
                    </a:cubicBezTo>
                    <a:cubicBezTo>
                      <a:pt x="340" y="72"/>
                      <a:pt x="265" y="0"/>
                      <a:pt x="18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9" name="Google Shape;9839;p36"/>
              <p:cNvSpPr/>
              <p:nvPr/>
            </p:nvSpPr>
            <p:spPr>
              <a:xfrm>
                <a:off x="1244750" y="3281925"/>
                <a:ext cx="14950" cy="12700"/>
              </a:xfrm>
              <a:custGeom>
                <a:rect b="b" l="l" r="r" t="t"/>
                <a:pathLst>
                  <a:path extrusionOk="0" h="508" w="598">
                    <a:moveTo>
                      <a:pt x="313" y="1"/>
                    </a:moveTo>
                    <a:cubicBezTo>
                      <a:pt x="120" y="1"/>
                      <a:pt x="0" y="214"/>
                      <a:pt x="109" y="388"/>
                    </a:cubicBezTo>
                    <a:cubicBezTo>
                      <a:pt x="160" y="469"/>
                      <a:pt x="241" y="507"/>
                      <a:pt x="321" y="507"/>
                    </a:cubicBezTo>
                    <a:cubicBezTo>
                      <a:pt x="429" y="507"/>
                      <a:pt x="534" y="439"/>
                      <a:pt x="562" y="316"/>
                    </a:cubicBezTo>
                    <a:cubicBezTo>
                      <a:pt x="597" y="173"/>
                      <a:pt x="502" y="31"/>
                      <a:pt x="371" y="7"/>
                    </a:cubicBezTo>
                    <a:cubicBezTo>
                      <a:pt x="351" y="3"/>
                      <a:pt x="332" y="1"/>
                      <a:pt x="31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40" name="Google Shape;9840;p36"/>
            <p:cNvGrpSpPr/>
            <p:nvPr/>
          </p:nvGrpSpPr>
          <p:grpSpPr>
            <a:xfrm flipH="1">
              <a:off x="7683988" y="160969"/>
              <a:ext cx="1264805" cy="99218"/>
              <a:chOff x="6291500" y="380394"/>
              <a:chExt cx="1264805" cy="99218"/>
            </a:xfrm>
          </p:grpSpPr>
          <p:sp>
            <p:nvSpPr>
              <p:cNvPr id="9841" name="Google Shape;9841;p36"/>
              <p:cNvSpPr/>
              <p:nvPr/>
            </p:nvSpPr>
            <p:spPr>
              <a:xfrm>
                <a:off x="6291500" y="380394"/>
                <a:ext cx="1012331" cy="99218"/>
              </a:xfrm>
              <a:custGeom>
                <a:rect b="b" l="l" r="r" t="t"/>
                <a:pathLst>
                  <a:path extrusionOk="0" h="1502" w="15325">
                    <a:moveTo>
                      <a:pt x="763" y="1"/>
                    </a:moveTo>
                    <a:cubicBezTo>
                      <a:pt x="346" y="1"/>
                      <a:pt x="1" y="334"/>
                      <a:pt x="13" y="751"/>
                    </a:cubicBezTo>
                    <a:cubicBezTo>
                      <a:pt x="13" y="1168"/>
                      <a:pt x="346" y="1501"/>
                      <a:pt x="763" y="1501"/>
                    </a:cubicBezTo>
                    <a:lnTo>
                      <a:pt x="14574" y="1501"/>
                    </a:lnTo>
                    <a:cubicBezTo>
                      <a:pt x="14991" y="1501"/>
                      <a:pt x="15324" y="1168"/>
                      <a:pt x="15324" y="751"/>
                    </a:cubicBezTo>
                    <a:cubicBezTo>
                      <a:pt x="15324" y="334"/>
                      <a:pt x="14991" y="1"/>
                      <a:pt x="1457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2" name="Google Shape;9842;p36"/>
              <p:cNvSpPr/>
              <p:nvPr/>
            </p:nvSpPr>
            <p:spPr>
              <a:xfrm>
                <a:off x="7401268" y="380394"/>
                <a:ext cx="155037" cy="99218"/>
              </a:xfrm>
              <a:custGeom>
                <a:rect b="b" l="l" r="r" t="t"/>
                <a:pathLst>
                  <a:path extrusionOk="0" h="1502" w="2347">
                    <a:moveTo>
                      <a:pt x="763" y="1"/>
                    </a:moveTo>
                    <a:cubicBezTo>
                      <a:pt x="346" y="1"/>
                      <a:pt x="1" y="334"/>
                      <a:pt x="1" y="751"/>
                    </a:cubicBezTo>
                    <a:cubicBezTo>
                      <a:pt x="1" y="1168"/>
                      <a:pt x="346" y="1501"/>
                      <a:pt x="763" y="1501"/>
                    </a:cubicBezTo>
                    <a:lnTo>
                      <a:pt x="1584" y="1501"/>
                    </a:lnTo>
                    <a:cubicBezTo>
                      <a:pt x="2001" y="1501"/>
                      <a:pt x="2346" y="1168"/>
                      <a:pt x="2346" y="751"/>
                    </a:cubicBezTo>
                    <a:cubicBezTo>
                      <a:pt x="2346" y="334"/>
                      <a:pt x="2001" y="1"/>
                      <a:pt x="158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43" name="Google Shape;9843;p36"/>
            <p:cNvGrpSpPr/>
            <p:nvPr/>
          </p:nvGrpSpPr>
          <p:grpSpPr>
            <a:xfrm flipH="1">
              <a:off x="206847" y="798601"/>
              <a:ext cx="1087030" cy="181425"/>
              <a:chOff x="7289565" y="849931"/>
              <a:chExt cx="377585" cy="63019"/>
            </a:xfrm>
          </p:grpSpPr>
          <p:sp>
            <p:nvSpPr>
              <p:cNvPr id="9844" name="Google Shape;9844;p36"/>
              <p:cNvSpPr/>
              <p:nvPr/>
            </p:nvSpPr>
            <p:spPr>
              <a:xfrm>
                <a:off x="7289565" y="849931"/>
                <a:ext cx="218716" cy="63019"/>
              </a:xfrm>
              <a:custGeom>
                <a:rect b="b" l="l" r="r" t="t"/>
                <a:pathLst>
                  <a:path extrusionOk="0" h="954" w="3311">
                    <a:moveTo>
                      <a:pt x="477" y="1"/>
                    </a:moveTo>
                    <a:cubicBezTo>
                      <a:pt x="215" y="1"/>
                      <a:pt x="1" y="215"/>
                      <a:pt x="1" y="477"/>
                    </a:cubicBezTo>
                    <a:cubicBezTo>
                      <a:pt x="1" y="739"/>
                      <a:pt x="215" y="953"/>
                      <a:pt x="477" y="953"/>
                    </a:cubicBezTo>
                    <a:lnTo>
                      <a:pt x="2835" y="953"/>
                    </a:lnTo>
                    <a:cubicBezTo>
                      <a:pt x="3097" y="953"/>
                      <a:pt x="3311" y="739"/>
                      <a:pt x="3311" y="477"/>
                    </a:cubicBezTo>
                    <a:cubicBezTo>
                      <a:pt x="3311" y="215"/>
                      <a:pt x="3097" y="1"/>
                      <a:pt x="283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5" name="Google Shape;9845;p36"/>
              <p:cNvSpPr/>
              <p:nvPr/>
            </p:nvSpPr>
            <p:spPr>
              <a:xfrm>
                <a:off x="7569583" y="849931"/>
                <a:ext cx="97567" cy="63019"/>
              </a:xfrm>
              <a:custGeom>
                <a:rect b="b" l="l" r="r" t="t"/>
                <a:pathLst>
                  <a:path extrusionOk="0" h="954" w="1477">
                    <a:moveTo>
                      <a:pt x="489" y="1"/>
                    </a:moveTo>
                    <a:cubicBezTo>
                      <a:pt x="215" y="1"/>
                      <a:pt x="1" y="215"/>
                      <a:pt x="1" y="477"/>
                    </a:cubicBezTo>
                    <a:cubicBezTo>
                      <a:pt x="1" y="739"/>
                      <a:pt x="215" y="953"/>
                      <a:pt x="477" y="953"/>
                    </a:cubicBezTo>
                    <a:lnTo>
                      <a:pt x="1001" y="953"/>
                    </a:lnTo>
                    <a:cubicBezTo>
                      <a:pt x="1263" y="953"/>
                      <a:pt x="1477" y="739"/>
                      <a:pt x="1477" y="477"/>
                    </a:cubicBezTo>
                    <a:cubicBezTo>
                      <a:pt x="1477" y="215"/>
                      <a:pt x="1263" y="1"/>
                      <a:pt x="100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46" name="Google Shape;9846;p36"/>
            <p:cNvGrpSpPr/>
            <p:nvPr/>
          </p:nvGrpSpPr>
          <p:grpSpPr>
            <a:xfrm flipH="1">
              <a:off x="7756669" y="4560462"/>
              <a:ext cx="1234239" cy="86683"/>
              <a:chOff x="6297842" y="1549942"/>
              <a:chExt cx="874603" cy="61433"/>
            </a:xfrm>
          </p:grpSpPr>
          <p:sp>
            <p:nvSpPr>
              <p:cNvPr id="9847" name="Google Shape;9847;p36"/>
              <p:cNvSpPr/>
              <p:nvPr/>
            </p:nvSpPr>
            <p:spPr>
              <a:xfrm>
                <a:off x="6297842" y="1549942"/>
                <a:ext cx="577343" cy="61433"/>
              </a:xfrm>
              <a:custGeom>
                <a:rect b="b" l="l" r="r" t="t"/>
                <a:pathLst>
                  <a:path extrusionOk="0" h="930" w="8740">
                    <a:moveTo>
                      <a:pt x="465" y="0"/>
                    </a:moveTo>
                    <a:cubicBezTo>
                      <a:pt x="203" y="0"/>
                      <a:pt x="0" y="203"/>
                      <a:pt x="0" y="465"/>
                    </a:cubicBezTo>
                    <a:cubicBezTo>
                      <a:pt x="0" y="715"/>
                      <a:pt x="203" y="929"/>
                      <a:pt x="465" y="929"/>
                    </a:cubicBezTo>
                    <a:lnTo>
                      <a:pt x="8275" y="929"/>
                    </a:lnTo>
                    <a:cubicBezTo>
                      <a:pt x="8537" y="929"/>
                      <a:pt x="8739" y="715"/>
                      <a:pt x="8739" y="465"/>
                    </a:cubicBezTo>
                    <a:cubicBezTo>
                      <a:pt x="8739" y="203"/>
                      <a:pt x="8537" y="0"/>
                      <a:pt x="828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8" name="Google Shape;9848;p36"/>
              <p:cNvSpPr/>
              <p:nvPr/>
            </p:nvSpPr>
            <p:spPr>
              <a:xfrm>
                <a:off x="6958484" y="1549942"/>
                <a:ext cx="213960" cy="61433"/>
              </a:xfrm>
              <a:custGeom>
                <a:rect b="b" l="l" r="r" t="t"/>
                <a:pathLst>
                  <a:path extrusionOk="0" h="930" w="3239">
                    <a:moveTo>
                      <a:pt x="465" y="0"/>
                    </a:moveTo>
                    <a:cubicBezTo>
                      <a:pt x="215" y="0"/>
                      <a:pt x="0" y="203"/>
                      <a:pt x="0" y="465"/>
                    </a:cubicBezTo>
                    <a:cubicBezTo>
                      <a:pt x="0" y="715"/>
                      <a:pt x="215" y="929"/>
                      <a:pt x="465" y="929"/>
                    </a:cubicBezTo>
                    <a:lnTo>
                      <a:pt x="2775" y="929"/>
                    </a:lnTo>
                    <a:cubicBezTo>
                      <a:pt x="3037" y="929"/>
                      <a:pt x="3239" y="715"/>
                      <a:pt x="3239" y="465"/>
                    </a:cubicBezTo>
                    <a:cubicBezTo>
                      <a:pt x="3239" y="203"/>
                      <a:pt x="3037" y="0"/>
                      <a:pt x="277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49" name="Google Shape;9849;p36"/>
            <p:cNvGrpSpPr/>
            <p:nvPr/>
          </p:nvGrpSpPr>
          <p:grpSpPr>
            <a:xfrm flipH="1">
              <a:off x="6219193" y="-1478475"/>
              <a:ext cx="3916575" cy="3378125"/>
              <a:chOff x="780450" y="1002925"/>
              <a:chExt cx="3916575" cy="3378125"/>
            </a:xfrm>
          </p:grpSpPr>
          <p:sp>
            <p:nvSpPr>
              <p:cNvPr id="9850" name="Google Shape;9850;p36"/>
              <p:cNvSpPr/>
              <p:nvPr/>
            </p:nvSpPr>
            <p:spPr>
              <a:xfrm>
                <a:off x="2544350" y="2278100"/>
                <a:ext cx="32175" cy="32450"/>
              </a:xfrm>
              <a:custGeom>
                <a:rect b="b" l="l" r="r" t="t"/>
                <a:pathLst>
                  <a:path extrusionOk="0" h="1298" w="1287">
                    <a:moveTo>
                      <a:pt x="489" y="0"/>
                    </a:moveTo>
                    <a:lnTo>
                      <a:pt x="489" y="500"/>
                    </a:lnTo>
                    <a:lnTo>
                      <a:pt x="1" y="643"/>
                    </a:lnTo>
                    <a:lnTo>
                      <a:pt x="489" y="798"/>
                    </a:lnTo>
                    <a:lnTo>
                      <a:pt x="489" y="1298"/>
                    </a:lnTo>
                    <a:lnTo>
                      <a:pt x="798" y="893"/>
                    </a:lnTo>
                    <a:lnTo>
                      <a:pt x="1287" y="1048"/>
                    </a:lnTo>
                    <a:lnTo>
                      <a:pt x="989" y="643"/>
                    </a:lnTo>
                    <a:lnTo>
                      <a:pt x="1287" y="250"/>
                    </a:lnTo>
                    <a:lnTo>
                      <a:pt x="798" y="405"/>
                    </a:lnTo>
                    <a:lnTo>
                      <a:pt x="489"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1" name="Google Shape;9851;p36"/>
              <p:cNvSpPr/>
              <p:nvPr/>
            </p:nvSpPr>
            <p:spPr>
              <a:xfrm>
                <a:off x="3345350" y="2331075"/>
                <a:ext cx="32175" cy="32475"/>
              </a:xfrm>
              <a:custGeom>
                <a:rect b="b" l="l" r="r" t="t"/>
                <a:pathLst>
                  <a:path extrusionOk="0" h="1299" w="1287">
                    <a:moveTo>
                      <a:pt x="489" y="0"/>
                    </a:moveTo>
                    <a:lnTo>
                      <a:pt x="489" y="500"/>
                    </a:lnTo>
                    <a:lnTo>
                      <a:pt x="0" y="655"/>
                    </a:lnTo>
                    <a:lnTo>
                      <a:pt x="489" y="798"/>
                    </a:lnTo>
                    <a:lnTo>
                      <a:pt x="489" y="1298"/>
                    </a:lnTo>
                    <a:lnTo>
                      <a:pt x="798" y="893"/>
                    </a:lnTo>
                    <a:lnTo>
                      <a:pt x="1286" y="1048"/>
                    </a:lnTo>
                    <a:lnTo>
                      <a:pt x="1286" y="1048"/>
                    </a:lnTo>
                    <a:lnTo>
                      <a:pt x="989" y="655"/>
                    </a:lnTo>
                    <a:lnTo>
                      <a:pt x="1286" y="250"/>
                    </a:lnTo>
                    <a:lnTo>
                      <a:pt x="798" y="405"/>
                    </a:lnTo>
                    <a:lnTo>
                      <a:pt x="489"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2" name="Google Shape;9852;p36"/>
              <p:cNvSpPr/>
              <p:nvPr/>
            </p:nvSpPr>
            <p:spPr>
              <a:xfrm>
                <a:off x="2592275" y="1497050"/>
                <a:ext cx="32175" cy="32450"/>
              </a:xfrm>
              <a:custGeom>
                <a:rect b="b" l="l" r="r" t="t"/>
                <a:pathLst>
                  <a:path extrusionOk="0" h="1298" w="1287">
                    <a:moveTo>
                      <a:pt x="489" y="0"/>
                    </a:moveTo>
                    <a:lnTo>
                      <a:pt x="489" y="500"/>
                    </a:lnTo>
                    <a:lnTo>
                      <a:pt x="1" y="655"/>
                    </a:lnTo>
                    <a:lnTo>
                      <a:pt x="489" y="798"/>
                    </a:lnTo>
                    <a:lnTo>
                      <a:pt x="489" y="1298"/>
                    </a:lnTo>
                    <a:lnTo>
                      <a:pt x="798" y="893"/>
                    </a:lnTo>
                    <a:lnTo>
                      <a:pt x="1286" y="1048"/>
                    </a:lnTo>
                    <a:lnTo>
                      <a:pt x="989" y="655"/>
                    </a:lnTo>
                    <a:lnTo>
                      <a:pt x="1286" y="250"/>
                    </a:lnTo>
                    <a:lnTo>
                      <a:pt x="798" y="405"/>
                    </a:lnTo>
                    <a:lnTo>
                      <a:pt x="489"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3" name="Google Shape;9853;p36"/>
              <p:cNvSpPr/>
              <p:nvPr/>
            </p:nvSpPr>
            <p:spPr>
              <a:xfrm>
                <a:off x="3361425" y="1920600"/>
                <a:ext cx="32475" cy="32475"/>
              </a:xfrm>
              <a:custGeom>
                <a:rect b="b" l="l" r="r" t="t"/>
                <a:pathLst>
                  <a:path extrusionOk="0" h="1299" w="1299">
                    <a:moveTo>
                      <a:pt x="488" y="1"/>
                    </a:moveTo>
                    <a:lnTo>
                      <a:pt x="488" y="501"/>
                    </a:lnTo>
                    <a:lnTo>
                      <a:pt x="0" y="656"/>
                    </a:lnTo>
                    <a:lnTo>
                      <a:pt x="488" y="798"/>
                    </a:lnTo>
                    <a:lnTo>
                      <a:pt x="488" y="1298"/>
                    </a:lnTo>
                    <a:lnTo>
                      <a:pt x="798" y="894"/>
                    </a:lnTo>
                    <a:lnTo>
                      <a:pt x="1298" y="1048"/>
                    </a:lnTo>
                    <a:lnTo>
                      <a:pt x="989" y="656"/>
                    </a:lnTo>
                    <a:lnTo>
                      <a:pt x="1298" y="251"/>
                    </a:lnTo>
                    <a:lnTo>
                      <a:pt x="798" y="405"/>
                    </a:lnTo>
                    <a:lnTo>
                      <a:pt x="488"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4" name="Google Shape;9854;p36"/>
              <p:cNvSpPr/>
              <p:nvPr/>
            </p:nvSpPr>
            <p:spPr>
              <a:xfrm>
                <a:off x="1761525" y="2082225"/>
                <a:ext cx="32450" cy="32475"/>
              </a:xfrm>
              <a:custGeom>
                <a:rect b="b" l="l" r="r" t="t"/>
                <a:pathLst>
                  <a:path extrusionOk="0" h="1299" w="1298">
                    <a:moveTo>
                      <a:pt x="500" y="1"/>
                    </a:moveTo>
                    <a:lnTo>
                      <a:pt x="500" y="489"/>
                    </a:lnTo>
                    <a:lnTo>
                      <a:pt x="0" y="644"/>
                    </a:lnTo>
                    <a:lnTo>
                      <a:pt x="500" y="798"/>
                    </a:lnTo>
                    <a:lnTo>
                      <a:pt x="500" y="1299"/>
                    </a:lnTo>
                    <a:lnTo>
                      <a:pt x="798" y="894"/>
                    </a:lnTo>
                    <a:lnTo>
                      <a:pt x="1298" y="1048"/>
                    </a:lnTo>
                    <a:lnTo>
                      <a:pt x="988" y="644"/>
                    </a:lnTo>
                    <a:lnTo>
                      <a:pt x="1298" y="251"/>
                    </a:lnTo>
                    <a:lnTo>
                      <a:pt x="1298" y="251"/>
                    </a:lnTo>
                    <a:lnTo>
                      <a:pt x="798" y="394"/>
                    </a:lnTo>
                    <a:lnTo>
                      <a:pt x="500"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5" name="Google Shape;9855;p36"/>
              <p:cNvSpPr/>
              <p:nvPr/>
            </p:nvSpPr>
            <p:spPr>
              <a:xfrm>
                <a:off x="1647825" y="2529000"/>
                <a:ext cx="32450" cy="32475"/>
              </a:xfrm>
              <a:custGeom>
                <a:rect b="b" l="l" r="r" t="t"/>
                <a:pathLst>
                  <a:path extrusionOk="0" h="1299" w="1298">
                    <a:moveTo>
                      <a:pt x="500" y="1"/>
                    </a:moveTo>
                    <a:lnTo>
                      <a:pt x="500" y="489"/>
                    </a:lnTo>
                    <a:lnTo>
                      <a:pt x="0" y="644"/>
                    </a:lnTo>
                    <a:lnTo>
                      <a:pt x="500" y="799"/>
                    </a:lnTo>
                    <a:lnTo>
                      <a:pt x="500" y="1299"/>
                    </a:lnTo>
                    <a:lnTo>
                      <a:pt x="798" y="894"/>
                    </a:lnTo>
                    <a:lnTo>
                      <a:pt x="1298" y="1049"/>
                    </a:lnTo>
                    <a:lnTo>
                      <a:pt x="1298" y="1049"/>
                    </a:lnTo>
                    <a:lnTo>
                      <a:pt x="988" y="644"/>
                    </a:lnTo>
                    <a:lnTo>
                      <a:pt x="1298" y="251"/>
                    </a:lnTo>
                    <a:lnTo>
                      <a:pt x="798" y="394"/>
                    </a:lnTo>
                    <a:lnTo>
                      <a:pt x="500"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6" name="Google Shape;9856;p36"/>
              <p:cNvSpPr/>
              <p:nvPr/>
            </p:nvSpPr>
            <p:spPr>
              <a:xfrm>
                <a:off x="780450" y="2377800"/>
                <a:ext cx="32175" cy="32775"/>
              </a:xfrm>
              <a:custGeom>
                <a:rect b="b" l="l" r="r" t="t"/>
                <a:pathLst>
                  <a:path extrusionOk="0" h="1311" w="1287">
                    <a:moveTo>
                      <a:pt x="488" y="1"/>
                    </a:moveTo>
                    <a:lnTo>
                      <a:pt x="488" y="501"/>
                    </a:lnTo>
                    <a:lnTo>
                      <a:pt x="0" y="655"/>
                    </a:lnTo>
                    <a:lnTo>
                      <a:pt x="488" y="810"/>
                    </a:lnTo>
                    <a:lnTo>
                      <a:pt x="488" y="1310"/>
                    </a:lnTo>
                    <a:lnTo>
                      <a:pt x="798" y="905"/>
                    </a:lnTo>
                    <a:lnTo>
                      <a:pt x="1286" y="1060"/>
                    </a:lnTo>
                    <a:lnTo>
                      <a:pt x="988" y="655"/>
                    </a:lnTo>
                    <a:lnTo>
                      <a:pt x="1286" y="251"/>
                    </a:lnTo>
                    <a:lnTo>
                      <a:pt x="798" y="405"/>
                    </a:lnTo>
                    <a:lnTo>
                      <a:pt x="488"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7" name="Google Shape;9857;p36"/>
              <p:cNvSpPr/>
              <p:nvPr/>
            </p:nvSpPr>
            <p:spPr>
              <a:xfrm>
                <a:off x="2243125" y="2420375"/>
                <a:ext cx="32175" cy="32450"/>
              </a:xfrm>
              <a:custGeom>
                <a:rect b="b" l="l" r="r" t="t"/>
                <a:pathLst>
                  <a:path extrusionOk="0" h="1298" w="1287">
                    <a:moveTo>
                      <a:pt x="489" y="0"/>
                    </a:moveTo>
                    <a:lnTo>
                      <a:pt x="489" y="500"/>
                    </a:lnTo>
                    <a:lnTo>
                      <a:pt x="1" y="655"/>
                    </a:lnTo>
                    <a:lnTo>
                      <a:pt x="489" y="810"/>
                    </a:lnTo>
                    <a:lnTo>
                      <a:pt x="489" y="1298"/>
                    </a:lnTo>
                    <a:lnTo>
                      <a:pt x="798" y="905"/>
                    </a:lnTo>
                    <a:lnTo>
                      <a:pt x="1286" y="1060"/>
                    </a:lnTo>
                    <a:lnTo>
                      <a:pt x="989" y="655"/>
                    </a:lnTo>
                    <a:lnTo>
                      <a:pt x="1286" y="250"/>
                    </a:lnTo>
                    <a:lnTo>
                      <a:pt x="1286" y="250"/>
                    </a:lnTo>
                    <a:lnTo>
                      <a:pt x="798" y="405"/>
                    </a:lnTo>
                    <a:lnTo>
                      <a:pt x="489"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8" name="Google Shape;9858;p36"/>
              <p:cNvSpPr/>
              <p:nvPr/>
            </p:nvSpPr>
            <p:spPr>
              <a:xfrm>
                <a:off x="3166450" y="3111225"/>
                <a:ext cx="32475" cy="32475"/>
              </a:xfrm>
              <a:custGeom>
                <a:rect b="b" l="l" r="r" t="t"/>
                <a:pathLst>
                  <a:path extrusionOk="0" h="1299" w="1299">
                    <a:moveTo>
                      <a:pt x="501" y="1"/>
                    </a:moveTo>
                    <a:lnTo>
                      <a:pt x="501" y="501"/>
                    </a:lnTo>
                    <a:lnTo>
                      <a:pt x="1" y="643"/>
                    </a:lnTo>
                    <a:lnTo>
                      <a:pt x="501" y="798"/>
                    </a:lnTo>
                    <a:lnTo>
                      <a:pt x="501" y="1298"/>
                    </a:lnTo>
                    <a:lnTo>
                      <a:pt x="798" y="894"/>
                    </a:lnTo>
                    <a:lnTo>
                      <a:pt x="1298" y="1048"/>
                    </a:lnTo>
                    <a:lnTo>
                      <a:pt x="1298" y="1048"/>
                    </a:lnTo>
                    <a:lnTo>
                      <a:pt x="989" y="643"/>
                    </a:lnTo>
                    <a:lnTo>
                      <a:pt x="1298" y="251"/>
                    </a:lnTo>
                    <a:lnTo>
                      <a:pt x="798" y="405"/>
                    </a:lnTo>
                    <a:lnTo>
                      <a:pt x="501"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9" name="Google Shape;9859;p36"/>
              <p:cNvSpPr/>
              <p:nvPr/>
            </p:nvSpPr>
            <p:spPr>
              <a:xfrm>
                <a:off x="3302475" y="3978300"/>
                <a:ext cx="32175" cy="32475"/>
              </a:xfrm>
              <a:custGeom>
                <a:rect b="b" l="l" r="r" t="t"/>
                <a:pathLst>
                  <a:path extrusionOk="0" h="1299" w="1287">
                    <a:moveTo>
                      <a:pt x="489" y="0"/>
                    </a:moveTo>
                    <a:lnTo>
                      <a:pt x="489" y="500"/>
                    </a:lnTo>
                    <a:lnTo>
                      <a:pt x="1" y="655"/>
                    </a:lnTo>
                    <a:lnTo>
                      <a:pt x="489" y="810"/>
                    </a:lnTo>
                    <a:lnTo>
                      <a:pt x="489" y="1298"/>
                    </a:lnTo>
                    <a:lnTo>
                      <a:pt x="799" y="893"/>
                    </a:lnTo>
                    <a:lnTo>
                      <a:pt x="1287" y="1048"/>
                    </a:lnTo>
                    <a:lnTo>
                      <a:pt x="989" y="655"/>
                    </a:lnTo>
                    <a:lnTo>
                      <a:pt x="1287" y="250"/>
                    </a:lnTo>
                    <a:lnTo>
                      <a:pt x="799" y="405"/>
                    </a:lnTo>
                    <a:lnTo>
                      <a:pt x="489"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0" name="Google Shape;9860;p36"/>
              <p:cNvSpPr/>
              <p:nvPr/>
            </p:nvSpPr>
            <p:spPr>
              <a:xfrm>
                <a:off x="2336000" y="3689575"/>
                <a:ext cx="32475" cy="32475"/>
              </a:xfrm>
              <a:custGeom>
                <a:rect b="b" l="l" r="r" t="t"/>
                <a:pathLst>
                  <a:path extrusionOk="0" h="1299" w="1299">
                    <a:moveTo>
                      <a:pt x="500" y="0"/>
                    </a:moveTo>
                    <a:lnTo>
                      <a:pt x="500" y="489"/>
                    </a:lnTo>
                    <a:lnTo>
                      <a:pt x="0" y="643"/>
                    </a:lnTo>
                    <a:lnTo>
                      <a:pt x="500" y="798"/>
                    </a:lnTo>
                    <a:lnTo>
                      <a:pt x="500" y="1298"/>
                    </a:lnTo>
                    <a:lnTo>
                      <a:pt x="798" y="893"/>
                    </a:lnTo>
                    <a:lnTo>
                      <a:pt x="1298" y="1048"/>
                    </a:lnTo>
                    <a:lnTo>
                      <a:pt x="988" y="643"/>
                    </a:lnTo>
                    <a:lnTo>
                      <a:pt x="1298" y="238"/>
                    </a:lnTo>
                    <a:lnTo>
                      <a:pt x="798" y="393"/>
                    </a:lnTo>
                    <a:lnTo>
                      <a:pt x="500"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1" name="Google Shape;9861;p36"/>
              <p:cNvSpPr/>
              <p:nvPr/>
            </p:nvSpPr>
            <p:spPr>
              <a:xfrm>
                <a:off x="2560425" y="3143675"/>
                <a:ext cx="32475" cy="32475"/>
              </a:xfrm>
              <a:custGeom>
                <a:rect b="b" l="l" r="r" t="t"/>
                <a:pathLst>
                  <a:path extrusionOk="0" h="1299" w="1299">
                    <a:moveTo>
                      <a:pt x="501" y="0"/>
                    </a:moveTo>
                    <a:lnTo>
                      <a:pt x="501" y="488"/>
                    </a:lnTo>
                    <a:lnTo>
                      <a:pt x="1" y="643"/>
                    </a:lnTo>
                    <a:lnTo>
                      <a:pt x="501" y="798"/>
                    </a:lnTo>
                    <a:lnTo>
                      <a:pt x="501" y="1298"/>
                    </a:lnTo>
                    <a:lnTo>
                      <a:pt x="798" y="893"/>
                    </a:lnTo>
                    <a:lnTo>
                      <a:pt x="1298" y="1048"/>
                    </a:lnTo>
                    <a:lnTo>
                      <a:pt x="989" y="643"/>
                    </a:lnTo>
                    <a:lnTo>
                      <a:pt x="1298" y="250"/>
                    </a:lnTo>
                    <a:lnTo>
                      <a:pt x="1298" y="250"/>
                    </a:lnTo>
                    <a:lnTo>
                      <a:pt x="798" y="405"/>
                    </a:lnTo>
                    <a:lnTo>
                      <a:pt x="501"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2" name="Google Shape;9862;p36"/>
              <p:cNvSpPr/>
              <p:nvPr/>
            </p:nvSpPr>
            <p:spPr>
              <a:xfrm>
                <a:off x="1914525" y="1848875"/>
                <a:ext cx="32450" cy="32475"/>
              </a:xfrm>
              <a:custGeom>
                <a:rect b="b" l="l" r="r" t="t"/>
                <a:pathLst>
                  <a:path extrusionOk="0" h="1299" w="1298">
                    <a:moveTo>
                      <a:pt x="500" y="0"/>
                    </a:moveTo>
                    <a:lnTo>
                      <a:pt x="500" y="500"/>
                    </a:lnTo>
                    <a:lnTo>
                      <a:pt x="0" y="643"/>
                    </a:lnTo>
                    <a:lnTo>
                      <a:pt x="500" y="798"/>
                    </a:lnTo>
                    <a:lnTo>
                      <a:pt x="500" y="1298"/>
                    </a:lnTo>
                    <a:lnTo>
                      <a:pt x="810" y="893"/>
                    </a:lnTo>
                    <a:lnTo>
                      <a:pt x="1298" y="1048"/>
                    </a:lnTo>
                    <a:lnTo>
                      <a:pt x="988" y="643"/>
                    </a:lnTo>
                    <a:lnTo>
                      <a:pt x="1298" y="250"/>
                    </a:lnTo>
                    <a:lnTo>
                      <a:pt x="810" y="405"/>
                    </a:lnTo>
                    <a:lnTo>
                      <a:pt x="500"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3" name="Google Shape;9863;p36"/>
              <p:cNvSpPr/>
              <p:nvPr/>
            </p:nvSpPr>
            <p:spPr>
              <a:xfrm>
                <a:off x="2360400" y="1131825"/>
                <a:ext cx="32475" cy="32450"/>
              </a:xfrm>
              <a:custGeom>
                <a:rect b="b" l="l" r="r" t="t"/>
                <a:pathLst>
                  <a:path extrusionOk="0" h="1298" w="1299">
                    <a:moveTo>
                      <a:pt x="501" y="0"/>
                    </a:moveTo>
                    <a:lnTo>
                      <a:pt x="501" y="500"/>
                    </a:lnTo>
                    <a:lnTo>
                      <a:pt x="1" y="655"/>
                    </a:lnTo>
                    <a:lnTo>
                      <a:pt x="501" y="798"/>
                    </a:lnTo>
                    <a:lnTo>
                      <a:pt x="501" y="1298"/>
                    </a:lnTo>
                    <a:lnTo>
                      <a:pt x="798" y="893"/>
                    </a:lnTo>
                    <a:lnTo>
                      <a:pt x="1298" y="1048"/>
                    </a:lnTo>
                    <a:lnTo>
                      <a:pt x="989" y="655"/>
                    </a:lnTo>
                    <a:lnTo>
                      <a:pt x="1298" y="250"/>
                    </a:lnTo>
                    <a:lnTo>
                      <a:pt x="798" y="405"/>
                    </a:lnTo>
                    <a:lnTo>
                      <a:pt x="501"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4" name="Google Shape;9864;p36"/>
              <p:cNvSpPr/>
              <p:nvPr/>
            </p:nvSpPr>
            <p:spPr>
              <a:xfrm>
                <a:off x="2275275" y="2911200"/>
                <a:ext cx="32475" cy="32475"/>
              </a:xfrm>
              <a:custGeom>
                <a:rect b="b" l="l" r="r" t="t"/>
                <a:pathLst>
                  <a:path extrusionOk="0" h="1299" w="1299">
                    <a:moveTo>
                      <a:pt x="500" y="1"/>
                    </a:moveTo>
                    <a:lnTo>
                      <a:pt x="500" y="501"/>
                    </a:lnTo>
                    <a:lnTo>
                      <a:pt x="0" y="644"/>
                    </a:lnTo>
                    <a:lnTo>
                      <a:pt x="500" y="798"/>
                    </a:lnTo>
                    <a:lnTo>
                      <a:pt x="500" y="1298"/>
                    </a:lnTo>
                    <a:lnTo>
                      <a:pt x="798" y="894"/>
                    </a:lnTo>
                    <a:lnTo>
                      <a:pt x="1298" y="1048"/>
                    </a:lnTo>
                    <a:lnTo>
                      <a:pt x="989" y="644"/>
                    </a:lnTo>
                    <a:lnTo>
                      <a:pt x="1298" y="251"/>
                    </a:lnTo>
                    <a:lnTo>
                      <a:pt x="1298" y="251"/>
                    </a:lnTo>
                    <a:lnTo>
                      <a:pt x="798" y="393"/>
                    </a:lnTo>
                    <a:lnTo>
                      <a:pt x="500"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5" name="Google Shape;9865;p36"/>
              <p:cNvSpPr/>
              <p:nvPr/>
            </p:nvSpPr>
            <p:spPr>
              <a:xfrm>
                <a:off x="2544350" y="3918175"/>
                <a:ext cx="32175" cy="32475"/>
              </a:xfrm>
              <a:custGeom>
                <a:rect b="b" l="l" r="r" t="t"/>
                <a:pathLst>
                  <a:path extrusionOk="0" h="1299" w="1287">
                    <a:moveTo>
                      <a:pt x="489" y="0"/>
                    </a:moveTo>
                    <a:lnTo>
                      <a:pt x="489" y="500"/>
                    </a:lnTo>
                    <a:lnTo>
                      <a:pt x="1" y="655"/>
                    </a:lnTo>
                    <a:lnTo>
                      <a:pt x="489" y="810"/>
                    </a:lnTo>
                    <a:lnTo>
                      <a:pt x="489" y="1298"/>
                    </a:lnTo>
                    <a:lnTo>
                      <a:pt x="798" y="905"/>
                    </a:lnTo>
                    <a:lnTo>
                      <a:pt x="1287" y="1048"/>
                    </a:lnTo>
                    <a:lnTo>
                      <a:pt x="989" y="655"/>
                    </a:lnTo>
                    <a:lnTo>
                      <a:pt x="1287" y="250"/>
                    </a:lnTo>
                    <a:lnTo>
                      <a:pt x="798" y="405"/>
                    </a:lnTo>
                    <a:lnTo>
                      <a:pt x="489"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6" name="Google Shape;9866;p36"/>
              <p:cNvSpPr/>
              <p:nvPr/>
            </p:nvSpPr>
            <p:spPr>
              <a:xfrm>
                <a:off x="2670850" y="2694200"/>
                <a:ext cx="32175" cy="32475"/>
              </a:xfrm>
              <a:custGeom>
                <a:rect b="b" l="l" r="r" t="t"/>
                <a:pathLst>
                  <a:path extrusionOk="0" h="1299" w="1287">
                    <a:moveTo>
                      <a:pt x="489" y="1"/>
                    </a:moveTo>
                    <a:lnTo>
                      <a:pt x="489" y="489"/>
                    </a:lnTo>
                    <a:lnTo>
                      <a:pt x="1" y="644"/>
                    </a:lnTo>
                    <a:lnTo>
                      <a:pt x="489" y="799"/>
                    </a:lnTo>
                    <a:lnTo>
                      <a:pt x="489" y="1299"/>
                    </a:lnTo>
                    <a:lnTo>
                      <a:pt x="799" y="894"/>
                    </a:lnTo>
                    <a:lnTo>
                      <a:pt x="1287" y="1049"/>
                    </a:lnTo>
                    <a:lnTo>
                      <a:pt x="1287" y="1049"/>
                    </a:lnTo>
                    <a:lnTo>
                      <a:pt x="989" y="644"/>
                    </a:lnTo>
                    <a:lnTo>
                      <a:pt x="1287" y="251"/>
                    </a:lnTo>
                    <a:lnTo>
                      <a:pt x="799" y="394"/>
                    </a:lnTo>
                    <a:lnTo>
                      <a:pt x="489"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7" name="Google Shape;9867;p36"/>
              <p:cNvSpPr/>
              <p:nvPr/>
            </p:nvSpPr>
            <p:spPr>
              <a:xfrm>
                <a:off x="2745875" y="1821775"/>
                <a:ext cx="32450" cy="32475"/>
              </a:xfrm>
              <a:custGeom>
                <a:rect b="b" l="l" r="r" t="t"/>
                <a:pathLst>
                  <a:path extrusionOk="0" h="1299" w="1298">
                    <a:moveTo>
                      <a:pt x="500" y="1"/>
                    </a:moveTo>
                    <a:lnTo>
                      <a:pt x="500" y="489"/>
                    </a:lnTo>
                    <a:lnTo>
                      <a:pt x="0" y="644"/>
                    </a:lnTo>
                    <a:lnTo>
                      <a:pt x="500" y="799"/>
                    </a:lnTo>
                    <a:lnTo>
                      <a:pt x="500" y="1299"/>
                    </a:lnTo>
                    <a:lnTo>
                      <a:pt x="810" y="894"/>
                    </a:lnTo>
                    <a:lnTo>
                      <a:pt x="1298" y="1049"/>
                    </a:lnTo>
                    <a:lnTo>
                      <a:pt x="988" y="644"/>
                    </a:lnTo>
                    <a:lnTo>
                      <a:pt x="1298" y="251"/>
                    </a:lnTo>
                    <a:lnTo>
                      <a:pt x="810" y="394"/>
                    </a:lnTo>
                    <a:lnTo>
                      <a:pt x="500"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8" name="Google Shape;9868;p36"/>
              <p:cNvSpPr/>
              <p:nvPr/>
            </p:nvSpPr>
            <p:spPr>
              <a:xfrm>
                <a:off x="3651050" y="3127300"/>
                <a:ext cx="32450" cy="32475"/>
              </a:xfrm>
              <a:custGeom>
                <a:rect b="b" l="l" r="r" t="t"/>
                <a:pathLst>
                  <a:path extrusionOk="0" h="1299" w="1298">
                    <a:moveTo>
                      <a:pt x="488" y="0"/>
                    </a:moveTo>
                    <a:lnTo>
                      <a:pt x="488" y="501"/>
                    </a:lnTo>
                    <a:lnTo>
                      <a:pt x="0" y="655"/>
                    </a:lnTo>
                    <a:lnTo>
                      <a:pt x="488" y="810"/>
                    </a:lnTo>
                    <a:lnTo>
                      <a:pt x="488" y="1298"/>
                    </a:lnTo>
                    <a:lnTo>
                      <a:pt x="798" y="905"/>
                    </a:lnTo>
                    <a:lnTo>
                      <a:pt x="1298" y="1060"/>
                    </a:lnTo>
                    <a:lnTo>
                      <a:pt x="988" y="655"/>
                    </a:lnTo>
                    <a:lnTo>
                      <a:pt x="1298" y="251"/>
                    </a:lnTo>
                    <a:lnTo>
                      <a:pt x="798" y="405"/>
                    </a:lnTo>
                    <a:lnTo>
                      <a:pt x="488"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9" name="Google Shape;9869;p36"/>
              <p:cNvSpPr/>
              <p:nvPr/>
            </p:nvSpPr>
            <p:spPr>
              <a:xfrm>
                <a:off x="4041275" y="2777250"/>
                <a:ext cx="32175" cy="32775"/>
              </a:xfrm>
              <a:custGeom>
                <a:rect b="b" l="l" r="r" t="t"/>
                <a:pathLst>
                  <a:path extrusionOk="0" h="1311" w="1287">
                    <a:moveTo>
                      <a:pt x="488" y="1"/>
                    </a:moveTo>
                    <a:lnTo>
                      <a:pt x="488" y="501"/>
                    </a:lnTo>
                    <a:lnTo>
                      <a:pt x="0" y="656"/>
                    </a:lnTo>
                    <a:lnTo>
                      <a:pt x="488" y="810"/>
                    </a:lnTo>
                    <a:lnTo>
                      <a:pt x="488" y="1310"/>
                    </a:lnTo>
                    <a:lnTo>
                      <a:pt x="798" y="906"/>
                    </a:lnTo>
                    <a:lnTo>
                      <a:pt x="1286" y="1060"/>
                    </a:lnTo>
                    <a:lnTo>
                      <a:pt x="988" y="656"/>
                    </a:lnTo>
                    <a:lnTo>
                      <a:pt x="1286" y="251"/>
                    </a:lnTo>
                    <a:lnTo>
                      <a:pt x="798" y="406"/>
                    </a:lnTo>
                    <a:lnTo>
                      <a:pt x="488"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0" name="Google Shape;9870;p36"/>
              <p:cNvSpPr/>
              <p:nvPr/>
            </p:nvSpPr>
            <p:spPr>
              <a:xfrm>
                <a:off x="1419225" y="2245650"/>
                <a:ext cx="32450" cy="32475"/>
              </a:xfrm>
              <a:custGeom>
                <a:rect b="b" l="l" r="r" t="t"/>
                <a:pathLst>
                  <a:path extrusionOk="0" h="1299" w="1298">
                    <a:moveTo>
                      <a:pt x="500" y="0"/>
                    </a:moveTo>
                    <a:lnTo>
                      <a:pt x="500" y="500"/>
                    </a:lnTo>
                    <a:lnTo>
                      <a:pt x="0" y="655"/>
                    </a:lnTo>
                    <a:lnTo>
                      <a:pt x="500" y="810"/>
                    </a:lnTo>
                    <a:lnTo>
                      <a:pt x="500" y="1298"/>
                    </a:lnTo>
                    <a:lnTo>
                      <a:pt x="798" y="905"/>
                    </a:lnTo>
                    <a:lnTo>
                      <a:pt x="1298" y="1048"/>
                    </a:lnTo>
                    <a:lnTo>
                      <a:pt x="1298" y="1048"/>
                    </a:lnTo>
                    <a:lnTo>
                      <a:pt x="988" y="655"/>
                    </a:lnTo>
                    <a:lnTo>
                      <a:pt x="1298" y="250"/>
                    </a:lnTo>
                    <a:lnTo>
                      <a:pt x="798" y="405"/>
                    </a:lnTo>
                    <a:lnTo>
                      <a:pt x="500"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1" name="Google Shape;9871;p36"/>
              <p:cNvSpPr/>
              <p:nvPr/>
            </p:nvSpPr>
            <p:spPr>
              <a:xfrm>
                <a:off x="3361425" y="3035625"/>
                <a:ext cx="32475" cy="32475"/>
              </a:xfrm>
              <a:custGeom>
                <a:rect b="b" l="l" r="r" t="t"/>
                <a:pathLst>
                  <a:path extrusionOk="0" h="1299" w="1299">
                    <a:moveTo>
                      <a:pt x="488" y="0"/>
                    </a:moveTo>
                    <a:lnTo>
                      <a:pt x="488" y="489"/>
                    </a:lnTo>
                    <a:lnTo>
                      <a:pt x="0" y="643"/>
                    </a:lnTo>
                    <a:lnTo>
                      <a:pt x="488" y="798"/>
                    </a:lnTo>
                    <a:lnTo>
                      <a:pt x="488" y="1298"/>
                    </a:lnTo>
                    <a:lnTo>
                      <a:pt x="798" y="893"/>
                    </a:lnTo>
                    <a:lnTo>
                      <a:pt x="1298" y="1048"/>
                    </a:lnTo>
                    <a:lnTo>
                      <a:pt x="989" y="643"/>
                    </a:lnTo>
                    <a:lnTo>
                      <a:pt x="1298" y="239"/>
                    </a:lnTo>
                    <a:lnTo>
                      <a:pt x="798" y="393"/>
                    </a:lnTo>
                    <a:lnTo>
                      <a:pt x="488"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2" name="Google Shape;9872;p36"/>
              <p:cNvSpPr/>
              <p:nvPr/>
            </p:nvSpPr>
            <p:spPr>
              <a:xfrm>
                <a:off x="1792475" y="2761175"/>
                <a:ext cx="32175" cy="32475"/>
              </a:xfrm>
              <a:custGeom>
                <a:rect b="b" l="l" r="r" t="t"/>
                <a:pathLst>
                  <a:path extrusionOk="0" h="1299" w="1287">
                    <a:moveTo>
                      <a:pt x="489" y="1"/>
                    </a:moveTo>
                    <a:lnTo>
                      <a:pt x="489" y="501"/>
                    </a:lnTo>
                    <a:lnTo>
                      <a:pt x="0" y="644"/>
                    </a:lnTo>
                    <a:lnTo>
                      <a:pt x="489" y="799"/>
                    </a:lnTo>
                    <a:lnTo>
                      <a:pt x="489" y="1299"/>
                    </a:lnTo>
                    <a:lnTo>
                      <a:pt x="798" y="894"/>
                    </a:lnTo>
                    <a:lnTo>
                      <a:pt x="1286" y="1049"/>
                    </a:lnTo>
                    <a:lnTo>
                      <a:pt x="989" y="644"/>
                    </a:lnTo>
                    <a:lnTo>
                      <a:pt x="1286" y="251"/>
                    </a:lnTo>
                    <a:lnTo>
                      <a:pt x="798" y="406"/>
                    </a:lnTo>
                    <a:lnTo>
                      <a:pt x="489"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3" name="Google Shape;9873;p36"/>
              <p:cNvSpPr/>
              <p:nvPr/>
            </p:nvSpPr>
            <p:spPr>
              <a:xfrm>
                <a:off x="1107275" y="2677850"/>
                <a:ext cx="32475" cy="32450"/>
              </a:xfrm>
              <a:custGeom>
                <a:rect b="b" l="l" r="r" t="t"/>
                <a:pathLst>
                  <a:path extrusionOk="0" h="1298" w="1299">
                    <a:moveTo>
                      <a:pt x="500" y="0"/>
                    </a:moveTo>
                    <a:lnTo>
                      <a:pt x="500" y="500"/>
                    </a:lnTo>
                    <a:lnTo>
                      <a:pt x="0" y="655"/>
                    </a:lnTo>
                    <a:lnTo>
                      <a:pt x="500" y="810"/>
                    </a:lnTo>
                    <a:lnTo>
                      <a:pt x="500" y="1298"/>
                    </a:lnTo>
                    <a:lnTo>
                      <a:pt x="810" y="905"/>
                    </a:lnTo>
                    <a:lnTo>
                      <a:pt x="1298" y="1048"/>
                    </a:lnTo>
                    <a:lnTo>
                      <a:pt x="988" y="655"/>
                    </a:lnTo>
                    <a:lnTo>
                      <a:pt x="1298" y="250"/>
                    </a:lnTo>
                    <a:lnTo>
                      <a:pt x="810" y="405"/>
                    </a:lnTo>
                    <a:lnTo>
                      <a:pt x="500"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4" name="Google Shape;9874;p36"/>
              <p:cNvSpPr/>
              <p:nvPr/>
            </p:nvSpPr>
            <p:spPr>
              <a:xfrm>
                <a:off x="3018525" y="2280175"/>
                <a:ext cx="32475" cy="32475"/>
              </a:xfrm>
              <a:custGeom>
                <a:rect b="b" l="l" r="r" t="t"/>
                <a:pathLst>
                  <a:path extrusionOk="0" h="1299" w="1299">
                    <a:moveTo>
                      <a:pt x="500" y="0"/>
                    </a:moveTo>
                    <a:lnTo>
                      <a:pt x="500" y="500"/>
                    </a:lnTo>
                    <a:lnTo>
                      <a:pt x="0" y="655"/>
                    </a:lnTo>
                    <a:lnTo>
                      <a:pt x="500" y="810"/>
                    </a:lnTo>
                    <a:lnTo>
                      <a:pt x="500" y="1298"/>
                    </a:lnTo>
                    <a:lnTo>
                      <a:pt x="798" y="905"/>
                    </a:lnTo>
                    <a:lnTo>
                      <a:pt x="1298" y="1048"/>
                    </a:lnTo>
                    <a:lnTo>
                      <a:pt x="989" y="655"/>
                    </a:lnTo>
                    <a:lnTo>
                      <a:pt x="1298" y="250"/>
                    </a:lnTo>
                    <a:lnTo>
                      <a:pt x="798" y="405"/>
                    </a:lnTo>
                    <a:lnTo>
                      <a:pt x="500"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5" name="Google Shape;9875;p36"/>
              <p:cNvSpPr/>
              <p:nvPr/>
            </p:nvSpPr>
            <p:spPr>
              <a:xfrm>
                <a:off x="2549425" y="2858225"/>
                <a:ext cx="14900" cy="12800"/>
              </a:xfrm>
              <a:custGeom>
                <a:rect b="b" l="l" r="r" t="t"/>
                <a:pathLst>
                  <a:path extrusionOk="0" h="512" w="596">
                    <a:moveTo>
                      <a:pt x="274" y="0"/>
                    </a:moveTo>
                    <a:cubicBezTo>
                      <a:pt x="119" y="0"/>
                      <a:pt x="0" y="119"/>
                      <a:pt x="0" y="262"/>
                    </a:cubicBezTo>
                    <a:cubicBezTo>
                      <a:pt x="0" y="409"/>
                      <a:pt x="129" y="511"/>
                      <a:pt x="259" y="511"/>
                    </a:cubicBezTo>
                    <a:cubicBezTo>
                      <a:pt x="319" y="511"/>
                      <a:pt x="380" y="490"/>
                      <a:pt x="429" y="441"/>
                    </a:cubicBezTo>
                    <a:cubicBezTo>
                      <a:pt x="595" y="286"/>
                      <a:pt x="488" y="12"/>
                      <a:pt x="27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6" name="Google Shape;9876;p36"/>
              <p:cNvSpPr/>
              <p:nvPr/>
            </p:nvSpPr>
            <p:spPr>
              <a:xfrm>
                <a:off x="2369925" y="2624550"/>
                <a:ext cx="7475" cy="6475"/>
              </a:xfrm>
              <a:custGeom>
                <a:rect b="b" l="l" r="r" t="t"/>
                <a:pathLst>
                  <a:path extrusionOk="0" h="259" w="299">
                    <a:moveTo>
                      <a:pt x="132" y="1"/>
                    </a:moveTo>
                    <a:cubicBezTo>
                      <a:pt x="60" y="1"/>
                      <a:pt x="1" y="60"/>
                      <a:pt x="1" y="132"/>
                    </a:cubicBezTo>
                    <a:cubicBezTo>
                      <a:pt x="1" y="207"/>
                      <a:pt x="64" y="258"/>
                      <a:pt x="131" y="258"/>
                    </a:cubicBezTo>
                    <a:cubicBezTo>
                      <a:pt x="160" y="258"/>
                      <a:pt x="190" y="249"/>
                      <a:pt x="215" y="227"/>
                    </a:cubicBezTo>
                    <a:cubicBezTo>
                      <a:pt x="298" y="144"/>
                      <a:pt x="251" y="1"/>
                      <a:pt x="13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7" name="Google Shape;9877;p36"/>
              <p:cNvSpPr/>
              <p:nvPr/>
            </p:nvSpPr>
            <p:spPr>
              <a:xfrm>
                <a:off x="2025825" y="2983825"/>
                <a:ext cx="7475" cy="6650"/>
              </a:xfrm>
              <a:custGeom>
                <a:rect b="b" l="l" r="r" t="t"/>
                <a:pathLst>
                  <a:path extrusionOk="0" h="266" w="299">
                    <a:moveTo>
                      <a:pt x="132" y="1"/>
                    </a:moveTo>
                    <a:cubicBezTo>
                      <a:pt x="60" y="1"/>
                      <a:pt x="1" y="60"/>
                      <a:pt x="1" y="132"/>
                    </a:cubicBezTo>
                    <a:cubicBezTo>
                      <a:pt x="1" y="212"/>
                      <a:pt x="61" y="266"/>
                      <a:pt x="126" y="266"/>
                    </a:cubicBezTo>
                    <a:cubicBezTo>
                      <a:pt x="157" y="266"/>
                      <a:pt x="188" y="254"/>
                      <a:pt x="215" y="227"/>
                    </a:cubicBezTo>
                    <a:cubicBezTo>
                      <a:pt x="299" y="155"/>
                      <a:pt x="251" y="13"/>
                      <a:pt x="13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8" name="Google Shape;9878;p36"/>
              <p:cNvSpPr/>
              <p:nvPr/>
            </p:nvSpPr>
            <p:spPr>
              <a:xfrm>
                <a:off x="2667000" y="2083975"/>
                <a:ext cx="7750" cy="6400"/>
              </a:xfrm>
              <a:custGeom>
                <a:rect b="b" l="l" r="r" t="t"/>
                <a:pathLst>
                  <a:path extrusionOk="0" h="256" w="310">
                    <a:moveTo>
                      <a:pt x="125" y="1"/>
                    </a:moveTo>
                    <a:cubicBezTo>
                      <a:pt x="60" y="1"/>
                      <a:pt x="0" y="57"/>
                      <a:pt x="0" y="133"/>
                    </a:cubicBezTo>
                    <a:cubicBezTo>
                      <a:pt x="0" y="205"/>
                      <a:pt x="65" y="256"/>
                      <a:pt x="132" y="256"/>
                    </a:cubicBezTo>
                    <a:cubicBezTo>
                      <a:pt x="165" y="256"/>
                      <a:pt x="199" y="244"/>
                      <a:pt x="226" y="216"/>
                    </a:cubicBezTo>
                    <a:cubicBezTo>
                      <a:pt x="310" y="145"/>
                      <a:pt x="250" y="2"/>
                      <a:pt x="143" y="2"/>
                    </a:cubicBezTo>
                    <a:cubicBezTo>
                      <a:pt x="137" y="1"/>
                      <a:pt x="131" y="1"/>
                      <a:pt x="12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9" name="Google Shape;9879;p36"/>
              <p:cNvSpPr/>
              <p:nvPr/>
            </p:nvSpPr>
            <p:spPr>
              <a:xfrm>
                <a:off x="2303550" y="2080750"/>
                <a:ext cx="7475" cy="6450"/>
              </a:xfrm>
              <a:custGeom>
                <a:rect b="b" l="l" r="r" t="t"/>
                <a:pathLst>
                  <a:path extrusionOk="0" h="258" w="299">
                    <a:moveTo>
                      <a:pt x="131" y="0"/>
                    </a:moveTo>
                    <a:cubicBezTo>
                      <a:pt x="60" y="0"/>
                      <a:pt x="0" y="48"/>
                      <a:pt x="0" y="131"/>
                    </a:cubicBezTo>
                    <a:cubicBezTo>
                      <a:pt x="0" y="206"/>
                      <a:pt x="64" y="258"/>
                      <a:pt x="131" y="258"/>
                    </a:cubicBezTo>
                    <a:cubicBezTo>
                      <a:pt x="160" y="258"/>
                      <a:pt x="190" y="248"/>
                      <a:pt x="215" y="226"/>
                    </a:cubicBezTo>
                    <a:cubicBezTo>
                      <a:pt x="298" y="143"/>
                      <a:pt x="251" y="0"/>
                      <a:pt x="13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0" name="Google Shape;9880;p36"/>
              <p:cNvSpPr/>
              <p:nvPr/>
            </p:nvSpPr>
            <p:spPr>
              <a:xfrm>
                <a:off x="1918475" y="2471525"/>
                <a:ext cx="9650" cy="6625"/>
              </a:xfrm>
              <a:custGeom>
                <a:rect b="b" l="l" r="r" t="t"/>
                <a:pathLst>
                  <a:path extrusionOk="0" h="265" w="386">
                    <a:moveTo>
                      <a:pt x="177" y="1"/>
                    </a:moveTo>
                    <a:cubicBezTo>
                      <a:pt x="1" y="1"/>
                      <a:pt x="4" y="264"/>
                      <a:pt x="188" y="264"/>
                    </a:cubicBezTo>
                    <a:cubicBezTo>
                      <a:pt x="191" y="264"/>
                      <a:pt x="195" y="264"/>
                      <a:pt x="199" y="264"/>
                    </a:cubicBezTo>
                    <a:cubicBezTo>
                      <a:pt x="203" y="264"/>
                      <a:pt x="207" y="264"/>
                      <a:pt x="210" y="264"/>
                    </a:cubicBezTo>
                    <a:cubicBezTo>
                      <a:pt x="383" y="264"/>
                      <a:pt x="386" y="1"/>
                      <a:pt x="220" y="1"/>
                    </a:cubicBezTo>
                    <a:cubicBezTo>
                      <a:pt x="214" y="1"/>
                      <a:pt x="207" y="1"/>
                      <a:pt x="199" y="2"/>
                    </a:cubicBezTo>
                    <a:cubicBezTo>
                      <a:pt x="191" y="1"/>
                      <a:pt x="184" y="1"/>
                      <a:pt x="17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1" name="Google Shape;9881;p36"/>
              <p:cNvSpPr/>
              <p:nvPr/>
            </p:nvSpPr>
            <p:spPr>
              <a:xfrm>
                <a:off x="2306625" y="3102300"/>
                <a:ext cx="7675" cy="6650"/>
              </a:xfrm>
              <a:custGeom>
                <a:rect b="b" l="l" r="r" t="t"/>
                <a:pathLst>
                  <a:path extrusionOk="0" h="266" w="307">
                    <a:moveTo>
                      <a:pt x="139" y="0"/>
                    </a:moveTo>
                    <a:cubicBezTo>
                      <a:pt x="68" y="0"/>
                      <a:pt x="8" y="60"/>
                      <a:pt x="8" y="131"/>
                    </a:cubicBezTo>
                    <a:cubicBezTo>
                      <a:pt x="0" y="212"/>
                      <a:pt x="63" y="265"/>
                      <a:pt x="131" y="265"/>
                    </a:cubicBezTo>
                    <a:cubicBezTo>
                      <a:pt x="163" y="265"/>
                      <a:pt x="196" y="253"/>
                      <a:pt x="223" y="227"/>
                    </a:cubicBezTo>
                    <a:cubicBezTo>
                      <a:pt x="306" y="143"/>
                      <a:pt x="258" y="12"/>
                      <a:pt x="13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2" name="Google Shape;9882;p36"/>
              <p:cNvSpPr/>
              <p:nvPr/>
            </p:nvSpPr>
            <p:spPr>
              <a:xfrm>
                <a:off x="2209300" y="3393375"/>
                <a:ext cx="7650" cy="6375"/>
              </a:xfrm>
              <a:custGeom>
                <a:rect b="b" l="l" r="r" t="t"/>
                <a:pathLst>
                  <a:path extrusionOk="0" h="255" w="306">
                    <a:moveTo>
                      <a:pt x="121" y="0"/>
                    </a:moveTo>
                    <a:cubicBezTo>
                      <a:pt x="58" y="0"/>
                      <a:pt x="8" y="55"/>
                      <a:pt x="8" y="121"/>
                    </a:cubicBezTo>
                    <a:cubicBezTo>
                      <a:pt x="0" y="201"/>
                      <a:pt x="63" y="255"/>
                      <a:pt x="131" y="255"/>
                    </a:cubicBezTo>
                    <a:cubicBezTo>
                      <a:pt x="163" y="255"/>
                      <a:pt x="196" y="243"/>
                      <a:pt x="222" y="216"/>
                    </a:cubicBezTo>
                    <a:cubicBezTo>
                      <a:pt x="306" y="145"/>
                      <a:pt x="258" y="2"/>
                      <a:pt x="139" y="2"/>
                    </a:cubicBezTo>
                    <a:cubicBezTo>
                      <a:pt x="133" y="1"/>
                      <a:pt x="127" y="0"/>
                      <a:pt x="12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3" name="Google Shape;9883;p36"/>
              <p:cNvSpPr/>
              <p:nvPr/>
            </p:nvSpPr>
            <p:spPr>
              <a:xfrm>
                <a:off x="2083875" y="3702375"/>
                <a:ext cx="7775" cy="6650"/>
              </a:xfrm>
              <a:custGeom>
                <a:rect b="b" l="l" r="r" t="t"/>
                <a:pathLst>
                  <a:path extrusionOk="0" h="266" w="311">
                    <a:moveTo>
                      <a:pt x="144" y="0"/>
                    </a:moveTo>
                    <a:cubicBezTo>
                      <a:pt x="60" y="0"/>
                      <a:pt x="1" y="60"/>
                      <a:pt x="1" y="131"/>
                    </a:cubicBezTo>
                    <a:cubicBezTo>
                      <a:pt x="1" y="212"/>
                      <a:pt x="66" y="265"/>
                      <a:pt x="135" y="265"/>
                    </a:cubicBezTo>
                    <a:cubicBezTo>
                      <a:pt x="167" y="265"/>
                      <a:pt x="200" y="253"/>
                      <a:pt x="227" y="227"/>
                    </a:cubicBezTo>
                    <a:cubicBezTo>
                      <a:pt x="310" y="143"/>
                      <a:pt x="251" y="0"/>
                      <a:pt x="14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4" name="Google Shape;9884;p36"/>
              <p:cNvSpPr/>
              <p:nvPr/>
            </p:nvSpPr>
            <p:spPr>
              <a:xfrm>
                <a:off x="2559225" y="3660700"/>
                <a:ext cx="6875" cy="6275"/>
              </a:xfrm>
              <a:custGeom>
                <a:rect b="b" l="l" r="r" t="t"/>
                <a:pathLst>
                  <a:path extrusionOk="0" h="251" w="275">
                    <a:moveTo>
                      <a:pt x="132" y="0"/>
                    </a:moveTo>
                    <a:cubicBezTo>
                      <a:pt x="60" y="0"/>
                      <a:pt x="1" y="48"/>
                      <a:pt x="1" y="120"/>
                    </a:cubicBezTo>
                    <a:cubicBezTo>
                      <a:pt x="1" y="203"/>
                      <a:pt x="60" y="250"/>
                      <a:pt x="132" y="250"/>
                    </a:cubicBezTo>
                    <a:cubicBezTo>
                      <a:pt x="215" y="250"/>
                      <a:pt x="275" y="203"/>
                      <a:pt x="275" y="120"/>
                    </a:cubicBezTo>
                    <a:cubicBezTo>
                      <a:pt x="275" y="48"/>
                      <a:pt x="215" y="0"/>
                      <a:pt x="13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5" name="Google Shape;9885;p36"/>
              <p:cNvSpPr/>
              <p:nvPr/>
            </p:nvSpPr>
            <p:spPr>
              <a:xfrm>
                <a:off x="2366350" y="4374475"/>
                <a:ext cx="6875" cy="6575"/>
              </a:xfrm>
              <a:custGeom>
                <a:rect b="b" l="l" r="r" t="t"/>
                <a:pathLst>
                  <a:path extrusionOk="0" h="263" w="275">
                    <a:moveTo>
                      <a:pt x="144" y="1"/>
                    </a:moveTo>
                    <a:cubicBezTo>
                      <a:pt x="60" y="1"/>
                      <a:pt x="1" y="60"/>
                      <a:pt x="1" y="132"/>
                    </a:cubicBezTo>
                    <a:cubicBezTo>
                      <a:pt x="1" y="203"/>
                      <a:pt x="60" y="263"/>
                      <a:pt x="144" y="263"/>
                    </a:cubicBezTo>
                    <a:cubicBezTo>
                      <a:pt x="215" y="263"/>
                      <a:pt x="275" y="203"/>
                      <a:pt x="275" y="132"/>
                    </a:cubicBezTo>
                    <a:cubicBezTo>
                      <a:pt x="275" y="60"/>
                      <a:pt x="215" y="1"/>
                      <a:pt x="14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6" name="Google Shape;9886;p36"/>
              <p:cNvSpPr/>
              <p:nvPr/>
            </p:nvSpPr>
            <p:spPr>
              <a:xfrm>
                <a:off x="3070300" y="3765175"/>
                <a:ext cx="7475" cy="6650"/>
              </a:xfrm>
              <a:custGeom>
                <a:rect b="b" l="l" r="r" t="t"/>
                <a:pathLst>
                  <a:path extrusionOk="0" h="266" w="299">
                    <a:moveTo>
                      <a:pt x="132" y="1"/>
                    </a:moveTo>
                    <a:cubicBezTo>
                      <a:pt x="61" y="1"/>
                      <a:pt x="1" y="60"/>
                      <a:pt x="1" y="132"/>
                    </a:cubicBezTo>
                    <a:cubicBezTo>
                      <a:pt x="1" y="212"/>
                      <a:pt x="61" y="266"/>
                      <a:pt x="126" y="266"/>
                    </a:cubicBezTo>
                    <a:cubicBezTo>
                      <a:pt x="157" y="266"/>
                      <a:pt x="188" y="254"/>
                      <a:pt x="215" y="227"/>
                    </a:cubicBezTo>
                    <a:cubicBezTo>
                      <a:pt x="299" y="143"/>
                      <a:pt x="251" y="12"/>
                      <a:pt x="13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7" name="Google Shape;9887;p36"/>
              <p:cNvSpPr/>
              <p:nvPr/>
            </p:nvSpPr>
            <p:spPr>
              <a:xfrm>
                <a:off x="2988150" y="3991400"/>
                <a:ext cx="7475" cy="6450"/>
              </a:xfrm>
              <a:custGeom>
                <a:rect b="b" l="l" r="r" t="t"/>
                <a:pathLst>
                  <a:path extrusionOk="0" h="258" w="299">
                    <a:moveTo>
                      <a:pt x="132" y="0"/>
                    </a:moveTo>
                    <a:cubicBezTo>
                      <a:pt x="60" y="0"/>
                      <a:pt x="1" y="48"/>
                      <a:pt x="1" y="131"/>
                    </a:cubicBezTo>
                    <a:cubicBezTo>
                      <a:pt x="1" y="206"/>
                      <a:pt x="65" y="258"/>
                      <a:pt x="132" y="258"/>
                    </a:cubicBezTo>
                    <a:cubicBezTo>
                      <a:pt x="161" y="258"/>
                      <a:pt x="190" y="248"/>
                      <a:pt x="215" y="226"/>
                    </a:cubicBezTo>
                    <a:cubicBezTo>
                      <a:pt x="299" y="143"/>
                      <a:pt x="251" y="0"/>
                      <a:pt x="13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8" name="Google Shape;9888;p36"/>
              <p:cNvSpPr/>
              <p:nvPr/>
            </p:nvSpPr>
            <p:spPr>
              <a:xfrm>
                <a:off x="2795575" y="4192900"/>
                <a:ext cx="7475" cy="6650"/>
              </a:xfrm>
              <a:custGeom>
                <a:rect b="b" l="l" r="r" t="t"/>
                <a:pathLst>
                  <a:path extrusionOk="0" h="266" w="299">
                    <a:moveTo>
                      <a:pt x="131" y="1"/>
                    </a:moveTo>
                    <a:cubicBezTo>
                      <a:pt x="60" y="1"/>
                      <a:pt x="1" y="60"/>
                      <a:pt x="1" y="132"/>
                    </a:cubicBezTo>
                    <a:cubicBezTo>
                      <a:pt x="1" y="212"/>
                      <a:pt x="61" y="266"/>
                      <a:pt x="125" y="266"/>
                    </a:cubicBezTo>
                    <a:cubicBezTo>
                      <a:pt x="156" y="266"/>
                      <a:pt x="188" y="254"/>
                      <a:pt x="215" y="227"/>
                    </a:cubicBezTo>
                    <a:cubicBezTo>
                      <a:pt x="298" y="144"/>
                      <a:pt x="251" y="13"/>
                      <a:pt x="13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9" name="Google Shape;9889;p36"/>
              <p:cNvSpPr/>
              <p:nvPr/>
            </p:nvSpPr>
            <p:spPr>
              <a:xfrm>
                <a:off x="3423925" y="3518125"/>
                <a:ext cx="7775" cy="6650"/>
              </a:xfrm>
              <a:custGeom>
                <a:rect b="b" l="l" r="r" t="t"/>
                <a:pathLst>
                  <a:path extrusionOk="0" h="266" w="311">
                    <a:moveTo>
                      <a:pt x="143" y="0"/>
                    </a:moveTo>
                    <a:cubicBezTo>
                      <a:pt x="72" y="0"/>
                      <a:pt x="1" y="60"/>
                      <a:pt x="1" y="131"/>
                    </a:cubicBezTo>
                    <a:cubicBezTo>
                      <a:pt x="1" y="212"/>
                      <a:pt x="66" y="265"/>
                      <a:pt x="135" y="265"/>
                    </a:cubicBezTo>
                    <a:cubicBezTo>
                      <a:pt x="167" y="265"/>
                      <a:pt x="200" y="253"/>
                      <a:pt x="227" y="227"/>
                    </a:cubicBezTo>
                    <a:cubicBezTo>
                      <a:pt x="310" y="143"/>
                      <a:pt x="263" y="0"/>
                      <a:pt x="14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0" name="Google Shape;9890;p36"/>
              <p:cNvSpPr/>
              <p:nvPr/>
            </p:nvSpPr>
            <p:spPr>
              <a:xfrm>
                <a:off x="4689275" y="3780950"/>
                <a:ext cx="7750" cy="6650"/>
              </a:xfrm>
              <a:custGeom>
                <a:rect b="b" l="l" r="r" t="t"/>
                <a:pathLst>
                  <a:path extrusionOk="0" h="266" w="310">
                    <a:moveTo>
                      <a:pt x="143" y="1"/>
                    </a:moveTo>
                    <a:cubicBezTo>
                      <a:pt x="60" y="1"/>
                      <a:pt x="0" y="60"/>
                      <a:pt x="0" y="132"/>
                    </a:cubicBezTo>
                    <a:cubicBezTo>
                      <a:pt x="0" y="212"/>
                      <a:pt x="66" y="266"/>
                      <a:pt x="134" y="266"/>
                    </a:cubicBezTo>
                    <a:cubicBezTo>
                      <a:pt x="166" y="266"/>
                      <a:pt x="199" y="254"/>
                      <a:pt x="226" y="227"/>
                    </a:cubicBezTo>
                    <a:cubicBezTo>
                      <a:pt x="310" y="143"/>
                      <a:pt x="250" y="1"/>
                      <a:pt x="14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1" name="Google Shape;9891;p36"/>
              <p:cNvSpPr/>
              <p:nvPr/>
            </p:nvSpPr>
            <p:spPr>
              <a:xfrm>
                <a:off x="3730525" y="4181600"/>
                <a:ext cx="7450" cy="6450"/>
              </a:xfrm>
              <a:custGeom>
                <a:rect b="b" l="l" r="r" t="t"/>
                <a:pathLst>
                  <a:path extrusionOk="0" h="258" w="298">
                    <a:moveTo>
                      <a:pt x="131" y="0"/>
                    </a:moveTo>
                    <a:cubicBezTo>
                      <a:pt x="60" y="0"/>
                      <a:pt x="0" y="60"/>
                      <a:pt x="0" y="131"/>
                    </a:cubicBezTo>
                    <a:cubicBezTo>
                      <a:pt x="0" y="206"/>
                      <a:pt x="64" y="258"/>
                      <a:pt x="131" y="258"/>
                    </a:cubicBezTo>
                    <a:cubicBezTo>
                      <a:pt x="160" y="258"/>
                      <a:pt x="189" y="248"/>
                      <a:pt x="214" y="227"/>
                    </a:cubicBezTo>
                    <a:cubicBezTo>
                      <a:pt x="298" y="143"/>
                      <a:pt x="250" y="12"/>
                      <a:pt x="13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2" name="Google Shape;9892;p36"/>
              <p:cNvSpPr/>
              <p:nvPr/>
            </p:nvSpPr>
            <p:spPr>
              <a:xfrm>
                <a:off x="3041150" y="3291300"/>
                <a:ext cx="6850" cy="6575"/>
              </a:xfrm>
              <a:custGeom>
                <a:rect b="b" l="l" r="r" t="t"/>
                <a:pathLst>
                  <a:path extrusionOk="0" h="263" w="274">
                    <a:moveTo>
                      <a:pt x="143" y="1"/>
                    </a:moveTo>
                    <a:cubicBezTo>
                      <a:pt x="72" y="1"/>
                      <a:pt x="0" y="60"/>
                      <a:pt x="0" y="132"/>
                    </a:cubicBezTo>
                    <a:cubicBezTo>
                      <a:pt x="0" y="203"/>
                      <a:pt x="72" y="263"/>
                      <a:pt x="143" y="263"/>
                    </a:cubicBezTo>
                    <a:cubicBezTo>
                      <a:pt x="214" y="263"/>
                      <a:pt x="274" y="203"/>
                      <a:pt x="274" y="132"/>
                    </a:cubicBezTo>
                    <a:cubicBezTo>
                      <a:pt x="274" y="60"/>
                      <a:pt x="214" y="1"/>
                      <a:pt x="14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3" name="Google Shape;9893;p36"/>
              <p:cNvSpPr/>
              <p:nvPr/>
            </p:nvSpPr>
            <p:spPr>
              <a:xfrm>
                <a:off x="2792000" y="3183250"/>
                <a:ext cx="7775" cy="6650"/>
              </a:xfrm>
              <a:custGeom>
                <a:rect b="b" l="l" r="r" t="t"/>
                <a:pathLst>
                  <a:path extrusionOk="0" h="266" w="311">
                    <a:moveTo>
                      <a:pt x="144" y="1"/>
                    </a:moveTo>
                    <a:cubicBezTo>
                      <a:pt x="60" y="1"/>
                      <a:pt x="1" y="60"/>
                      <a:pt x="1" y="132"/>
                    </a:cubicBezTo>
                    <a:cubicBezTo>
                      <a:pt x="1" y="213"/>
                      <a:pt x="66" y="266"/>
                      <a:pt x="135" y="266"/>
                    </a:cubicBezTo>
                    <a:cubicBezTo>
                      <a:pt x="167" y="266"/>
                      <a:pt x="200" y="254"/>
                      <a:pt x="227" y="227"/>
                    </a:cubicBezTo>
                    <a:cubicBezTo>
                      <a:pt x="310" y="144"/>
                      <a:pt x="251" y="1"/>
                      <a:pt x="14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4" name="Google Shape;9894;p36"/>
              <p:cNvSpPr/>
              <p:nvPr/>
            </p:nvSpPr>
            <p:spPr>
              <a:xfrm>
                <a:off x="2931600" y="2869500"/>
                <a:ext cx="7775" cy="6500"/>
              </a:xfrm>
              <a:custGeom>
                <a:rect b="b" l="l" r="r" t="t"/>
                <a:pathLst>
                  <a:path extrusionOk="0" h="260" w="311">
                    <a:moveTo>
                      <a:pt x="123" y="0"/>
                    </a:moveTo>
                    <a:cubicBezTo>
                      <a:pt x="50" y="0"/>
                      <a:pt x="1" y="56"/>
                      <a:pt x="1" y="133"/>
                    </a:cubicBezTo>
                    <a:cubicBezTo>
                      <a:pt x="1" y="208"/>
                      <a:pt x="70" y="259"/>
                      <a:pt x="141" y="259"/>
                    </a:cubicBezTo>
                    <a:cubicBezTo>
                      <a:pt x="171" y="259"/>
                      <a:pt x="202" y="249"/>
                      <a:pt x="227" y="228"/>
                    </a:cubicBezTo>
                    <a:cubicBezTo>
                      <a:pt x="310" y="145"/>
                      <a:pt x="251" y="2"/>
                      <a:pt x="144" y="2"/>
                    </a:cubicBezTo>
                    <a:cubicBezTo>
                      <a:pt x="136" y="1"/>
                      <a:pt x="129" y="0"/>
                      <a:pt x="12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5" name="Google Shape;9895;p36"/>
              <p:cNvSpPr/>
              <p:nvPr/>
            </p:nvSpPr>
            <p:spPr>
              <a:xfrm>
                <a:off x="2775025" y="2452800"/>
                <a:ext cx="7475" cy="6675"/>
              </a:xfrm>
              <a:custGeom>
                <a:rect b="b" l="l" r="r" t="t"/>
                <a:pathLst>
                  <a:path extrusionOk="0" h="267" w="299">
                    <a:moveTo>
                      <a:pt x="132" y="1"/>
                    </a:moveTo>
                    <a:cubicBezTo>
                      <a:pt x="61" y="1"/>
                      <a:pt x="1" y="61"/>
                      <a:pt x="1" y="132"/>
                    </a:cubicBezTo>
                    <a:cubicBezTo>
                      <a:pt x="1" y="213"/>
                      <a:pt x="61" y="266"/>
                      <a:pt x="126" y="266"/>
                    </a:cubicBezTo>
                    <a:cubicBezTo>
                      <a:pt x="157" y="266"/>
                      <a:pt x="188" y="254"/>
                      <a:pt x="215" y="227"/>
                    </a:cubicBezTo>
                    <a:cubicBezTo>
                      <a:pt x="299" y="156"/>
                      <a:pt x="251" y="13"/>
                      <a:pt x="13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6" name="Google Shape;9896;p36"/>
              <p:cNvSpPr/>
              <p:nvPr/>
            </p:nvSpPr>
            <p:spPr>
              <a:xfrm>
                <a:off x="3629900" y="2809400"/>
                <a:ext cx="7775" cy="6650"/>
              </a:xfrm>
              <a:custGeom>
                <a:rect b="b" l="l" r="r" t="t"/>
                <a:pathLst>
                  <a:path extrusionOk="0" h="266" w="311">
                    <a:moveTo>
                      <a:pt x="144" y="1"/>
                    </a:moveTo>
                    <a:cubicBezTo>
                      <a:pt x="72" y="1"/>
                      <a:pt x="1" y="60"/>
                      <a:pt x="1" y="132"/>
                    </a:cubicBezTo>
                    <a:cubicBezTo>
                      <a:pt x="1" y="212"/>
                      <a:pt x="66" y="266"/>
                      <a:pt x="135" y="266"/>
                    </a:cubicBezTo>
                    <a:cubicBezTo>
                      <a:pt x="167" y="266"/>
                      <a:pt x="200" y="254"/>
                      <a:pt x="227" y="227"/>
                    </a:cubicBezTo>
                    <a:cubicBezTo>
                      <a:pt x="310" y="144"/>
                      <a:pt x="251" y="1"/>
                      <a:pt x="14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7" name="Google Shape;9897;p36"/>
              <p:cNvSpPr/>
              <p:nvPr/>
            </p:nvSpPr>
            <p:spPr>
              <a:xfrm>
                <a:off x="3815350" y="3113600"/>
                <a:ext cx="7450" cy="6650"/>
              </a:xfrm>
              <a:custGeom>
                <a:rect b="b" l="l" r="r" t="t"/>
                <a:pathLst>
                  <a:path extrusionOk="0" h="266" w="298">
                    <a:moveTo>
                      <a:pt x="131" y="1"/>
                    </a:moveTo>
                    <a:cubicBezTo>
                      <a:pt x="60" y="1"/>
                      <a:pt x="0" y="60"/>
                      <a:pt x="0" y="132"/>
                    </a:cubicBezTo>
                    <a:cubicBezTo>
                      <a:pt x="0" y="213"/>
                      <a:pt x="61" y="266"/>
                      <a:pt x="125" y="266"/>
                    </a:cubicBezTo>
                    <a:cubicBezTo>
                      <a:pt x="156" y="266"/>
                      <a:pt x="188" y="254"/>
                      <a:pt x="215" y="227"/>
                    </a:cubicBezTo>
                    <a:cubicBezTo>
                      <a:pt x="298" y="156"/>
                      <a:pt x="250" y="13"/>
                      <a:pt x="13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8" name="Google Shape;9898;p36"/>
              <p:cNvSpPr/>
              <p:nvPr/>
            </p:nvSpPr>
            <p:spPr>
              <a:xfrm>
                <a:off x="2695275" y="3010025"/>
                <a:ext cx="6850" cy="6575"/>
              </a:xfrm>
              <a:custGeom>
                <a:rect b="b" l="l" r="r" t="t"/>
                <a:pathLst>
                  <a:path extrusionOk="0" h="263" w="274">
                    <a:moveTo>
                      <a:pt x="131" y="0"/>
                    </a:moveTo>
                    <a:cubicBezTo>
                      <a:pt x="60" y="0"/>
                      <a:pt x="0" y="60"/>
                      <a:pt x="0" y="131"/>
                    </a:cubicBezTo>
                    <a:cubicBezTo>
                      <a:pt x="0" y="203"/>
                      <a:pt x="60" y="262"/>
                      <a:pt x="131" y="262"/>
                    </a:cubicBezTo>
                    <a:cubicBezTo>
                      <a:pt x="203" y="262"/>
                      <a:pt x="274" y="203"/>
                      <a:pt x="274" y="131"/>
                    </a:cubicBezTo>
                    <a:cubicBezTo>
                      <a:pt x="274" y="60"/>
                      <a:pt x="203" y="0"/>
                      <a:pt x="13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9" name="Google Shape;9899;p36"/>
              <p:cNvSpPr/>
              <p:nvPr/>
            </p:nvSpPr>
            <p:spPr>
              <a:xfrm>
                <a:off x="1995775" y="2767725"/>
                <a:ext cx="7750" cy="6475"/>
              </a:xfrm>
              <a:custGeom>
                <a:rect b="b" l="l" r="r" t="t"/>
                <a:pathLst>
                  <a:path extrusionOk="0" h="259" w="310">
                    <a:moveTo>
                      <a:pt x="143" y="1"/>
                    </a:moveTo>
                    <a:cubicBezTo>
                      <a:pt x="72" y="1"/>
                      <a:pt x="12" y="60"/>
                      <a:pt x="0" y="132"/>
                    </a:cubicBezTo>
                    <a:cubicBezTo>
                      <a:pt x="0" y="207"/>
                      <a:pt x="70" y="258"/>
                      <a:pt x="141" y="258"/>
                    </a:cubicBezTo>
                    <a:cubicBezTo>
                      <a:pt x="171" y="258"/>
                      <a:pt x="201" y="249"/>
                      <a:pt x="227" y="227"/>
                    </a:cubicBezTo>
                    <a:cubicBezTo>
                      <a:pt x="310" y="144"/>
                      <a:pt x="250" y="1"/>
                      <a:pt x="14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0" name="Google Shape;9900;p36"/>
              <p:cNvSpPr/>
              <p:nvPr/>
            </p:nvSpPr>
            <p:spPr>
              <a:xfrm>
                <a:off x="1842475" y="2609675"/>
                <a:ext cx="7475" cy="6525"/>
              </a:xfrm>
              <a:custGeom>
                <a:rect b="b" l="l" r="r" t="t"/>
                <a:pathLst>
                  <a:path extrusionOk="0" h="261" w="299">
                    <a:moveTo>
                      <a:pt x="132" y="1"/>
                    </a:moveTo>
                    <a:cubicBezTo>
                      <a:pt x="60" y="1"/>
                      <a:pt x="1" y="60"/>
                      <a:pt x="1" y="132"/>
                    </a:cubicBezTo>
                    <a:cubicBezTo>
                      <a:pt x="1" y="212"/>
                      <a:pt x="61" y="260"/>
                      <a:pt x="126" y="260"/>
                    </a:cubicBezTo>
                    <a:cubicBezTo>
                      <a:pt x="157" y="260"/>
                      <a:pt x="188" y="250"/>
                      <a:pt x="215" y="227"/>
                    </a:cubicBezTo>
                    <a:cubicBezTo>
                      <a:pt x="298" y="143"/>
                      <a:pt x="251" y="12"/>
                      <a:pt x="13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1" name="Google Shape;9901;p36"/>
              <p:cNvSpPr/>
              <p:nvPr/>
            </p:nvSpPr>
            <p:spPr>
              <a:xfrm>
                <a:off x="1810500" y="1837825"/>
                <a:ext cx="9225" cy="6625"/>
              </a:xfrm>
              <a:custGeom>
                <a:rect b="b" l="l" r="r" t="t"/>
                <a:pathLst>
                  <a:path extrusionOk="0" h="265" w="369">
                    <a:moveTo>
                      <a:pt x="164" y="0"/>
                    </a:moveTo>
                    <a:cubicBezTo>
                      <a:pt x="1" y="0"/>
                      <a:pt x="1" y="265"/>
                      <a:pt x="164" y="265"/>
                    </a:cubicBezTo>
                    <a:cubicBezTo>
                      <a:pt x="170" y="265"/>
                      <a:pt x="177" y="265"/>
                      <a:pt x="184" y="264"/>
                    </a:cubicBezTo>
                    <a:cubicBezTo>
                      <a:pt x="191" y="265"/>
                      <a:pt x="198" y="265"/>
                      <a:pt x="205" y="265"/>
                    </a:cubicBezTo>
                    <a:cubicBezTo>
                      <a:pt x="368" y="265"/>
                      <a:pt x="368" y="0"/>
                      <a:pt x="205" y="0"/>
                    </a:cubicBezTo>
                    <a:cubicBezTo>
                      <a:pt x="198" y="0"/>
                      <a:pt x="191" y="1"/>
                      <a:pt x="184" y="2"/>
                    </a:cubicBezTo>
                    <a:cubicBezTo>
                      <a:pt x="177" y="1"/>
                      <a:pt x="170" y="0"/>
                      <a:pt x="16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2" name="Google Shape;9902;p36"/>
              <p:cNvSpPr/>
              <p:nvPr/>
            </p:nvSpPr>
            <p:spPr>
              <a:xfrm>
                <a:off x="1120375" y="1474375"/>
                <a:ext cx="7450" cy="6400"/>
              </a:xfrm>
              <a:custGeom>
                <a:rect b="b" l="l" r="r" t="t"/>
                <a:pathLst>
                  <a:path extrusionOk="0" h="256" w="298">
                    <a:moveTo>
                      <a:pt x="113" y="1"/>
                    </a:moveTo>
                    <a:cubicBezTo>
                      <a:pt x="50" y="1"/>
                      <a:pt x="0" y="57"/>
                      <a:pt x="0" y="133"/>
                    </a:cubicBezTo>
                    <a:cubicBezTo>
                      <a:pt x="0" y="205"/>
                      <a:pt x="59" y="256"/>
                      <a:pt x="124" y="256"/>
                    </a:cubicBezTo>
                    <a:cubicBezTo>
                      <a:pt x="155" y="256"/>
                      <a:pt x="187" y="244"/>
                      <a:pt x="214" y="217"/>
                    </a:cubicBezTo>
                    <a:cubicBezTo>
                      <a:pt x="298" y="145"/>
                      <a:pt x="250" y="2"/>
                      <a:pt x="131" y="2"/>
                    </a:cubicBezTo>
                    <a:cubicBezTo>
                      <a:pt x="125" y="1"/>
                      <a:pt x="119" y="1"/>
                      <a:pt x="11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3" name="Google Shape;9903;p36"/>
              <p:cNvSpPr/>
              <p:nvPr/>
            </p:nvSpPr>
            <p:spPr>
              <a:xfrm>
                <a:off x="1754675" y="1531525"/>
                <a:ext cx="7750" cy="6400"/>
              </a:xfrm>
              <a:custGeom>
                <a:rect b="b" l="l" r="r" t="t"/>
                <a:pathLst>
                  <a:path extrusionOk="0" h="256" w="310">
                    <a:moveTo>
                      <a:pt x="125" y="1"/>
                    </a:moveTo>
                    <a:cubicBezTo>
                      <a:pt x="60" y="1"/>
                      <a:pt x="0" y="57"/>
                      <a:pt x="0" y="133"/>
                    </a:cubicBezTo>
                    <a:cubicBezTo>
                      <a:pt x="0" y="205"/>
                      <a:pt x="65" y="256"/>
                      <a:pt x="133" y="256"/>
                    </a:cubicBezTo>
                    <a:cubicBezTo>
                      <a:pt x="166" y="256"/>
                      <a:pt x="199" y="244"/>
                      <a:pt x="227" y="217"/>
                    </a:cubicBezTo>
                    <a:cubicBezTo>
                      <a:pt x="310" y="145"/>
                      <a:pt x="250" y="2"/>
                      <a:pt x="143" y="2"/>
                    </a:cubicBezTo>
                    <a:cubicBezTo>
                      <a:pt x="137" y="1"/>
                      <a:pt x="131" y="1"/>
                      <a:pt x="12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4" name="Google Shape;9904;p36"/>
              <p:cNvSpPr/>
              <p:nvPr/>
            </p:nvSpPr>
            <p:spPr>
              <a:xfrm>
                <a:off x="1641050" y="1002925"/>
                <a:ext cx="7675" cy="6650"/>
              </a:xfrm>
              <a:custGeom>
                <a:rect b="b" l="l" r="r" t="t"/>
                <a:pathLst>
                  <a:path extrusionOk="0" h="266" w="307">
                    <a:moveTo>
                      <a:pt x="140" y="1"/>
                    </a:moveTo>
                    <a:cubicBezTo>
                      <a:pt x="69" y="1"/>
                      <a:pt x="9" y="60"/>
                      <a:pt x="9" y="132"/>
                    </a:cubicBezTo>
                    <a:cubicBezTo>
                      <a:pt x="1" y="212"/>
                      <a:pt x="64" y="266"/>
                      <a:pt x="132" y="266"/>
                    </a:cubicBezTo>
                    <a:cubicBezTo>
                      <a:pt x="164" y="266"/>
                      <a:pt x="197" y="254"/>
                      <a:pt x="223" y="227"/>
                    </a:cubicBezTo>
                    <a:cubicBezTo>
                      <a:pt x="307" y="144"/>
                      <a:pt x="259" y="1"/>
                      <a:pt x="14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5" name="Google Shape;9905;p36"/>
              <p:cNvSpPr/>
              <p:nvPr/>
            </p:nvSpPr>
            <p:spPr>
              <a:xfrm>
                <a:off x="1448075" y="2492100"/>
                <a:ext cx="7775" cy="6650"/>
              </a:xfrm>
              <a:custGeom>
                <a:rect b="b" l="l" r="r" t="t"/>
                <a:pathLst>
                  <a:path extrusionOk="0" h="266" w="311">
                    <a:moveTo>
                      <a:pt x="144" y="1"/>
                    </a:moveTo>
                    <a:cubicBezTo>
                      <a:pt x="72" y="1"/>
                      <a:pt x="13" y="60"/>
                      <a:pt x="1" y="132"/>
                    </a:cubicBezTo>
                    <a:cubicBezTo>
                      <a:pt x="1" y="212"/>
                      <a:pt x="67" y="266"/>
                      <a:pt x="135" y="266"/>
                    </a:cubicBezTo>
                    <a:cubicBezTo>
                      <a:pt x="167" y="266"/>
                      <a:pt x="200" y="254"/>
                      <a:pt x="227" y="227"/>
                    </a:cubicBezTo>
                    <a:cubicBezTo>
                      <a:pt x="310" y="155"/>
                      <a:pt x="263" y="13"/>
                      <a:pt x="14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6" name="Google Shape;9906;p36"/>
              <p:cNvSpPr/>
              <p:nvPr/>
            </p:nvSpPr>
            <p:spPr>
              <a:xfrm>
                <a:off x="1562550" y="2880800"/>
                <a:ext cx="9225" cy="6650"/>
              </a:xfrm>
              <a:custGeom>
                <a:rect b="b" l="l" r="r" t="t"/>
                <a:pathLst>
                  <a:path extrusionOk="0" h="266" w="369">
                    <a:moveTo>
                      <a:pt x="164" y="1"/>
                    </a:moveTo>
                    <a:cubicBezTo>
                      <a:pt x="1" y="1"/>
                      <a:pt x="1" y="265"/>
                      <a:pt x="164" y="265"/>
                    </a:cubicBezTo>
                    <a:cubicBezTo>
                      <a:pt x="171" y="265"/>
                      <a:pt x="177" y="265"/>
                      <a:pt x="184" y="264"/>
                    </a:cubicBezTo>
                    <a:cubicBezTo>
                      <a:pt x="191" y="265"/>
                      <a:pt x="198" y="265"/>
                      <a:pt x="205" y="265"/>
                    </a:cubicBezTo>
                    <a:cubicBezTo>
                      <a:pt x="368" y="265"/>
                      <a:pt x="368" y="1"/>
                      <a:pt x="205" y="1"/>
                    </a:cubicBezTo>
                    <a:cubicBezTo>
                      <a:pt x="198" y="1"/>
                      <a:pt x="191" y="1"/>
                      <a:pt x="184" y="2"/>
                    </a:cubicBezTo>
                    <a:cubicBezTo>
                      <a:pt x="177" y="1"/>
                      <a:pt x="171" y="1"/>
                      <a:pt x="16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7" name="Google Shape;9907;p36"/>
              <p:cNvSpPr/>
              <p:nvPr/>
            </p:nvSpPr>
            <p:spPr>
              <a:xfrm>
                <a:off x="2004500" y="2263775"/>
                <a:ext cx="9350" cy="6600"/>
              </a:xfrm>
              <a:custGeom>
                <a:rect b="b" l="l" r="r" t="t"/>
                <a:pathLst>
                  <a:path extrusionOk="0" h="264" w="374">
                    <a:moveTo>
                      <a:pt x="166" y="0"/>
                    </a:moveTo>
                    <a:cubicBezTo>
                      <a:pt x="0" y="0"/>
                      <a:pt x="4" y="264"/>
                      <a:pt x="176" y="264"/>
                    </a:cubicBezTo>
                    <a:cubicBezTo>
                      <a:pt x="180" y="264"/>
                      <a:pt x="183" y="264"/>
                      <a:pt x="187" y="263"/>
                    </a:cubicBezTo>
                    <a:cubicBezTo>
                      <a:pt x="191" y="264"/>
                      <a:pt x="195" y="264"/>
                      <a:pt x="198" y="264"/>
                    </a:cubicBezTo>
                    <a:cubicBezTo>
                      <a:pt x="371" y="264"/>
                      <a:pt x="374" y="0"/>
                      <a:pt x="208" y="0"/>
                    </a:cubicBezTo>
                    <a:cubicBezTo>
                      <a:pt x="202" y="0"/>
                      <a:pt x="195" y="1"/>
                      <a:pt x="187" y="2"/>
                    </a:cubicBezTo>
                    <a:cubicBezTo>
                      <a:pt x="180" y="1"/>
                      <a:pt x="173" y="0"/>
                      <a:pt x="16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8" name="Google Shape;9908;p36"/>
              <p:cNvSpPr/>
              <p:nvPr/>
            </p:nvSpPr>
            <p:spPr>
              <a:xfrm>
                <a:off x="1084350" y="2031025"/>
                <a:ext cx="7475" cy="6600"/>
              </a:xfrm>
              <a:custGeom>
                <a:rect b="b" l="l" r="r" t="t"/>
                <a:pathLst>
                  <a:path extrusionOk="0" h="264" w="299">
                    <a:moveTo>
                      <a:pt x="131" y="1"/>
                    </a:moveTo>
                    <a:cubicBezTo>
                      <a:pt x="60" y="1"/>
                      <a:pt x="0" y="60"/>
                      <a:pt x="0" y="132"/>
                    </a:cubicBezTo>
                    <a:cubicBezTo>
                      <a:pt x="0" y="206"/>
                      <a:pt x="64" y="264"/>
                      <a:pt x="130" y="264"/>
                    </a:cubicBezTo>
                    <a:cubicBezTo>
                      <a:pt x="160" y="264"/>
                      <a:pt x="189" y="253"/>
                      <a:pt x="215" y="227"/>
                    </a:cubicBezTo>
                    <a:cubicBezTo>
                      <a:pt x="298" y="144"/>
                      <a:pt x="251" y="1"/>
                      <a:pt x="13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9" name="Google Shape;9909;p36"/>
              <p:cNvSpPr/>
              <p:nvPr/>
            </p:nvSpPr>
            <p:spPr>
              <a:xfrm>
                <a:off x="1136450" y="2258750"/>
                <a:ext cx="7450" cy="6450"/>
              </a:xfrm>
              <a:custGeom>
                <a:rect b="b" l="l" r="r" t="t"/>
                <a:pathLst>
                  <a:path extrusionOk="0" h="258" w="298">
                    <a:moveTo>
                      <a:pt x="131" y="0"/>
                    </a:moveTo>
                    <a:cubicBezTo>
                      <a:pt x="60" y="0"/>
                      <a:pt x="0" y="48"/>
                      <a:pt x="0" y="131"/>
                    </a:cubicBezTo>
                    <a:cubicBezTo>
                      <a:pt x="0" y="206"/>
                      <a:pt x="64" y="258"/>
                      <a:pt x="131" y="258"/>
                    </a:cubicBezTo>
                    <a:cubicBezTo>
                      <a:pt x="160" y="258"/>
                      <a:pt x="189" y="248"/>
                      <a:pt x="214" y="226"/>
                    </a:cubicBezTo>
                    <a:cubicBezTo>
                      <a:pt x="298" y="143"/>
                      <a:pt x="250" y="0"/>
                      <a:pt x="13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0" name="Google Shape;9910;p36"/>
              <p:cNvSpPr/>
              <p:nvPr/>
            </p:nvSpPr>
            <p:spPr>
              <a:xfrm>
                <a:off x="2517275" y="1742000"/>
                <a:ext cx="7750" cy="6475"/>
              </a:xfrm>
              <a:custGeom>
                <a:rect b="b" l="l" r="r" t="t"/>
                <a:pathLst>
                  <a:path extrusionOk="0" h="259" w="310">
                    <a:moveTo>
                      <a:pt x="143" y="1"/>
                    </a:moveTo>
                    <a:cubicBezTo>
                      <a:pt x="60" y="1"/>
                      <a:pt x="0" y="60"/>
                      <a:pt x="0" y="132"/>
                    </a:cubicBezTo>
                    <a:cubicBezTo>
                      <a:pt x="0" y="207"/>
                      <a:pt x="70" y="258"/>
                      <a:pt x="140" y="258"/>
                    </a:cubicBezTo>
                    <a:cubicBezTo>
                      <a:pt x="171" y="258"/>
                      <a:pt x="201" y="249"/>
                      <a:pt x="226" y="227"/>
                    </a:cubicBezTo>
                    <a:cubicBezTo>
                      <a:pt x="310" y="144"/>
                      <a:pt x="250" y="1"/>
                      <a:pt x="14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1" name="Google Shape;9911;p36"/>
              <p:cNvSpPr/>
              <p:nvPr/>
            </p:nvSpPr>
            <p:spPr>
              <a:xfrm>
                <a:off x="2397900" y="1508950"/>
                <a:ext cx="6875" cy="6575"/>
              </a:xfrm>
              <a:custGeom>
                <a:rect b="b" l="l" r="r" t="t"/>
                <a:pathLst>
                  <a:path extrusionOk="0" h="263" w="275">
                    <a:moveTo>
                      <a:pt x="144" y="0"/>
                    </a:moveTo>
                    <a:cubicBezTo>
                      <a:pt x="60" y="0"/>
                      <a:pt x="1" y="60"/>
                      <a:pt x="1" y="131"/>
                    </a:cubicBezTo>
                    <a:cubicBezTo>
                      <a:pt x="1" y="203"/>
                      <a:pt x="60" y="262"/>
                      <a:pt x="144" y="262"/>
                    </a:cubicBezTo>
                    <a:cubicBezTo>
                      <a:pt x="215" y="262"/>
                      <a:pt x="275" y="203"/>
                      <a:pt x="275" y="131"/>
                    </a:cubicBezTo>
                    <a:cubicBezTo>
                      <a:pt x="275" y="60"/>
                      <a:pt x="215" y="0"/>
                      <a:pt x="14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2" name="Google Shape;9912;p36"/>
              <p:cNvSpPr/>
              <p:nvPr/>
            </p:nvSpPr>
            <p:spPr>
              <a:xfrm>
                <a:off x="2788725" y="1418150"/>
                <a:ext cx="7475" cy="6675"/>
              </a:xfrm>
              <a:custGeom>
                <a:rect b="b" l="l" r="r" t="t"/>
                <a:pathLst>
                  <a:path extrusionOk="0" h="267" w="299">
                    <a:moveTo>
                      <a:pt x="132" y="1"/>
                    </a:moveTo>
                    <a:cubicBezTo>
                      <a:pt x="60" y="1"/>
                      <a:pt x="1" y="60"/>
                      <a:pt x="1" y="132"/>
                    </a:cubicBezTo>
                    <a:cubicBezTo>
                      <a:pt x="1" y="213"/>
                      <a:pt x="61" y="266"/>
                      <a:pt x="126" y="266"/>
                    </a:cubicBezTo>
                    <a:cubicBezTo>
                      <a:pt x="156" y="266"/>
                      <a:pt x="188" y="254"/>
                      <a:pt x="215" y="227"/>
                    </a:cubicBezTo>
                    <a:cubicBezTo>
                      <a:pt x="298" y="156"/>
                      <a:pt x="251" y="13"/>
                      <a:pt x="13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3" name="Google Shape;9913;p36"/>
              <p:cNvSpPr/>
              <p:nvPr/>
            </p:nvSpPr>
            <p:spPr>
              <a:xfrm>
                <a:off x="2573225" y="1144925"/>
                <a:ext cx="7775" cy="6450"/>
              </a:xfrm>
              <a:custGeom>
                <a:rect b="b" l="l" r="r" t="t"/>
                <a:pathLst>
                  <a:path extrusionOk="0" h="258" w="311">
                    <a:moveTo>
                      <a:pt x="132" y="0"/>
                    </a:moveTo>
                    <a:cubicBezTo>
                      <a:pt x="60" y="0"/>
                      <a:pt x="1" y="48"/>
                      <a:pt x="1" y="131"/>
                    </a:cubicBezTo>
                    <a:cubicBezTo>
                      <a:pt x="1" y="206"/>
                      <a:pt x="64" y="257"/>
                      <a:pt x="131" y="257"/>
                    </a:cubicBezTo>
                    <a:cubicBezTo>
                      <a:pt x="160" y="257"/>
                      <a:pt x="190" y="248"/>
                      <a:pt x="215" y="226"/>
                    </a:cubicBezTo>
                    <a:cubicBezTo>
                      <a:pt x="310" y="143"/>
                      <a:pt x="251" y="0"/>
                      <a:pt x="13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4" name="Google Shape;9914;p36"/>
              <p:cNvSpPr/>
              <p:nvPr/>
            </p:nvSpPr>
            <p:spPr>
              <a:xfrm>
                <a:off x="3230150" y="1622050"/>
                <a:ext cx="7475" cy="6650"/>
              </a:xfrm>
              <a:custGeom>
                <a:rect b="b" l="l" r="r" t="t"/>
                <a:pathLst>
                  <a:path extrusionOk="0" h="266" w="299">
                    <a:moveTo>
                      <a:pt x="132" y="1"/>
                    </a:moveTo>
                    <a:cubicBezTo>
                      <a:pt x="60" y="1"/>
                      <a:pt x="1" y="60"/>
                      <a:pt x="1" y="132"/>
                    </a:cubicBezTo>
                    <a:cubicBezTo>
                      <a:pt x="1" y="212"/>
                      <a:pt x="61" y="266"/>
                      <a:pt x="126" y="266"/>
                    </a:cubicBezTo>
                    <a:cubicBezTo>
                      <a:pt x="156" y="266"/>
                      <a:pt x="188" y="254"/>
                      <a:pt x="215" y="227"/>
                    </a:cubicBezTo>
                    <a:cubicBezTo>
                      <a:pt x="298" y="144"/>
                      <a:pt x="251" y="13"/>
                      <a:pt x="13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5" name="Google Shape;9915;p36"/>
              <p:cNvSpPr/>
              <p:nvPr/>
            </p:nvSpPr>
            <p:spPr>
              <a:xfrm>
                <a:off x="3298900" y="1128550"/>
                <a:ext cx="7475" cy="6500"/>
              </a:xfrm>
              <a:custGeom>
                <a:rect b="b" l="l" r="r" t="t"/>
                <a:pathLst>
                  <a:path extrusionOk="0" h="260" w="299">
                    <a:moveTo>
                      <a:pt x="144" y="0"/>
                    </a:moveTo>
                    <a:cubicBezTo>
                      <a:pt x="61" y="0"/>
                      <a:pt x="1" y="60"/>
                      <a:pt x="1" y="131"/>
                    </a:cubicBezTo>
                    <a:cubicBezTo>
                      <a:pt x="1" y="212"/>
                      <a:pt x="67" y="260"/>
                      <a:pt x="132" y="260"/>
                    </a:cubicBezTo>
                    <a:cubicBezTo>
                      <a:pt x="162" y="260"/>
                      <a:pt x="192" y="249"/>
                      <a:pt x="215" y="226"/>
                    </a:cubicBezTo>
                    <a:cubicBezTo>
                      <a:pt x="299" y="143"/>
                      <a:pt x="251" y="12"/>
                      <a:pt x="14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6" name="Google Shape;9916;p36"/>
              <p:cNvSpPr/>
              <p:nvPr/>
            </p:nvSpPr>
            <p:spPr>
              <a:xfrm>
                <a:off x="3527800" y="2197100"/>
                <a:ext cx="7775" cy="6375"/>
              </a:xfrm>
              <a:custGeom>
                <a:rect b="b" l="l" r="r" t="t"/>
                <a:pathLst>
                  <a:path extrusionOk="0" h="255" w="311">
                    <a:moveTo>
                      <a:pt x="125" y="0"/>
                    </a:moveTo>
                    <a:cubicBezTo>
                      <a:pt x="61" y="0"/>
                      <a:pt x="1" y="55"/>
                      <a:pt x="1" y="121"/>
                    </a:cubicBezTo>
                    <a:cubicBezTo>
                      <a:pt x="1" y="201"/>
                      <a:pt x="67" y="255"/>
                      <a:pt x="135" y="255"/>
                    </a:cubicBezTo>
                    <a:cubicBezTo>
                      <a:pt x="167" y="255"/>
                      <a:pt x="200" y="243"/>
                      <a:pt x="227" y="216"/>
                    </a:cubicBezTo>
                    <a:cubicBezTo>
                      <a:pt x="310" y="144"/>
                      <a:pt x="251" y="2"/>
                      <a:pt x="144" y="2"/>
                    </a:cubicBezTo>
                    <a:cubicBezTo>
                      <a:pt x="138" y="1"/>
                      <a:pt x="131" y="0"/>
                      <a:pt x="12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7" name="Google Shape;9917;p36"/>
              <p:cNvSpPr/>
              <p:nvPr/>
            </p:nvSpPr>
            <p:spPr>
              <a:xfrm>
                <a:off x="3902050" y="2461450"/>
                <a:ext cx="7675" cy="6650"/>
              </a:xfrm>
              <a:custGeom>
                <a:rect b="b" l="l" r="r" t="t"/>
                <a:pathLst>
                  <a:path extrusionOk="0" h="266" w="307">
                    <a:moveTo>
                      <a:pt x="140" y="0"/>
                    </a:moveTo>
                    <a:cubicBezTo>
                      <a:pt x="68" y="0"/>
                      <a:pt x="9" y="60"/>
                      <a:pt x="9" y="131"/>
                    </a:cubicBezTo>
                    <a:cubicBezTo>
                      <a:pt x="1" y="212"/>
                      <a:pt x="64" y="265"/>
                      <a:pt x="131" y="265"/>
                    </a:cubicBezTo>
                    <a:cubicBezTo>
                      <a:pt x="163" y="265"/>
                      <a:pt x="196" y="253"/>
                      <a:pt x="223" y="226"/>
                    </a:cubicBezTo>
                    <a:cubicBezTo>
                      <a:pt x="307" y="143"/>
                      <a:pt x="259" y="0"/>
                      <a:pt x="14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8" name="Google Shape;9918;p36"/>
              <p:cNvSpPr/>
              <p:nvPr/>
            </p:nvSpPr>
            <p:spPr>
              <a:xfrm>
                <a:off x="3531375" y="2052175"/>
                <a:ext cx="7475" cy="6650"/>
              </a:xfrm>
              <a:custGeom>
                <a:rect b="b" l="l" r="r" t="t"/>
                <a:pathLst>
                  <a:path extrusionOk="0" h="266" w="299">
                    <a:moveTo>
                      <a:pt x="132" y="0"/>
                    </a:moveTo>
                    <a:cubicBezTo>
                      <a:pt x="60" y="0"/>
                      <a:pt x="1" y="60"/>
                      <a:pt x="1" y="131"/>
                    </a:cubicBezTo>
                    <a:cubicBezTo>
                      <a:pt x="1" y="212"/>
                      <a:pt x="61" y="265"/>
                      <a:pt x="126" y="265"/>
                    </a:cubicBezTo>
                    <a:cubicBezTo>
                      <a:pt x="156" y="265"/>
                      <a:pt x="188" y="253"/>
                      <a:pt x="215" y="226"/>
                    </a:cubicBezTo>
                    <a:cubicBezTo>
                      <a:pt x="298" y="143"/>
                      <a:pt x="251" y="0"/>
                      <a:pt x="13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9" name="Google Shape;9919;p36"/>
              <p:cNvSpPr/>
              <p:nvPr/>
            </p:nvSpPr>
            <p:spPr>
              <a:xfrm>
                <a:off x="1701100" y="2387900"/>
                <a:ext cx="14900" cy="12800"/>
              </a:xfrm>
              <a:custGeom>
                <a:rect b="b" l="l" r="r" t="t"/>
                <a:pathLst>
                  <a:path extrusionOk="0" h="512" w="596">
                    <a:moveTo>
                      <a:pt x="253" y="1"/>
                    </a:moveTo>
                    <a:cubicBezTo>
                      <a:pt x="109" y="1"/>
                      <a:pt x="0" y="115"/>
                      <a:pt x="0" y="251"/>
                    </a:cubicBezTo>
                    <a:cubicBezTo>
                      <a:pt x="0" y="407"/>
                      <a:pt x="130" y="512"/>
                      <a:pt x="261" y="512"/>
                    </a:cubicBezTo>
                    <a:cubicBezTo>
                      <a:pt x="321" y="512"/>
                      <a:pt x="381" y="490"/>
                      <a:pt x="429" y="442"/>
                    </a:cubicBezTo>
                    <a:cubicBezTo>
                      <a:pt x="596" y="275"/>
                      <a:pt x="488" y="1"/>
                      <a:pt x="274" y="1"/>
                    </a:cubicBezTo>
                    <a:cubicBezTo>
                      <a:pt x="267" y="1"/>
                      <a:pt x="260" y="1"/>
                      <a:pt x="25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0" name="Google Shape;9920;p36"/>
              <p:cNvSpPr/>
              <p:nvPr/>
            </p:nvSpPr>
            <p:spPr>
              <a:xfrm>
                <a:off x="864375" y="3061525"/>
                <a:ext cx="14925" cy="12800"/>
              </a:xfrm>
              <a:custGeom>
                <a:rect b="b" l="l" r="r" t="t"/>
                <a:pathLst>
                  <a:path extrusionOk="0" h="512" w="597">
                    <a:moveTo>
                      <a:pt x="275" y="0"/>
                    </a:moveTo>
                    <a:cubicBezTo>
                      <a:pt x="132" y="0"/>
                      <a:pt x="13" y="107"/>
                      <a:pt x="1" y="262"/>
                    </a:cubicBezTo>
                    <a:cubicBezTo>
                      <a:pt x="1" y="409"/>
                      <a:pt x="129" y="511"/>
                      <a:pt x="260" y="511"/>
                    </a:cubicBezTo>
                    <a:cubicBezTo>
                      <a:pt x="320" y="511"/>
                      <a:pt x="381" y="490"/>
                      <a:pt x="429" y="441"/>
                    </a:cubicBezTo>
                    <a:cubicBezTo>
                      <a:pt x="596" y="286"/>
                      <a:pt x="489" y="12"/>
                      <a:pt x="27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1" name="Google Shape;9921;p36"/>
              <p:cNvSpPr/>
              <p:nvPr/>
            </p:nvSpPr>
            <p:spPr>
              <a:xfrm>
                <a:off x="1461175" y="1886075"/>
                <a:ext cx="14925" cy="12850"/>
              </a:xfrm>
              <a:custGeom>
                <a:rect b="b" l="l" r="r" t="t"/>
                <a:pathLst>
                  <a:path extrusionOk="0" h="514" w="597">
                    <a:moveTo>
                      <a:pt x="263" y="1"/>
                    </a:moveTo>
                    <a:cubicBezTo>
                      <a:pt x="120" y="1"/>
                      <a:pt x="1" y="120"/>
                      <a:pt x="1" y="262"/>
                    </a:cubicBezTo>
                    <a:cubicBezTo>
                      <a:pt x="1" y="415"/>
                      <a:pt x="120" y="514"/>
                      <a:pt x="249" y="514"/>
                    </a:cubicBezTo>
                    <a:cubicBezTo>
                      <a:pt x="311" y="514"/>
                      <a:pt x="375" y="491"/>
                      <a:pt x="429" y="441"/>
                    </a:cubicBezTo>
                    <a:cubicBezTo>
                      <a:pt x="596" y="286"/>
                      <a:pt x="489" y="12"/>
                      <a:pt x="26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2" name="Google Shape;9922;p36"/>
              <p:cNvSpPr/>
              <p:nvPr/>
            </p:nvSpPr>
            <p:spPr>
              <a:xfrm>
                <a:off x="1077500" y="1742000"/>
                <a:ext cx="14900" cy="12800"/>
              </a:xfrm>
              <a:custGeom>
                <a:rect b="b" l="l" r="r" t="t"/>
                <a:pathLst>
                  <a:path extrusionOk="0" h="512" w="596">
                    <a:moveTo>
                      <a:pt x="274" y="1"/>
                    </a:moveTo>
                    <a:cubicBezTo>
                      <a:pt x="120" y="1"/>
                      <a:pt x="1" y="108"/>
                      <a:pt x="1" y="263"/>
                    </a:cubicBezTo>
                    <a:cubicBezTo>
                      <a:pt x="1" y="410"/>
                      <a:pt x="129" y="512"/>
                      <a:pt x="260" y="512"/>
                    </a:cubicBezTo>
                    <a:cubicBezTo>
                      <a:pt x="320" y="512"/>
                      <a:pt x="381" y="490"/>
                      <a:pt x="429" y="441"/>
                    </a:cubicBezTo>
                    <a:cubicBezTo>
                      <a:pt x="596" y="287"/>
                      <a:pt x="489" y="13"/>
                      <a:pt x="27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3" name="Google Shape;9923;p36"/>
              <p:cNvSpPr/>
              <p:nvPr/>
            </p:nvSpPr>
            <p:spPr>
              <a:xfrm>
                <a:off x="1835050" y="1697075"/>
                <a:ext cx="14900" cy="12775"/>
              </a:xfrm>
              <a:custGeom>
                <a:rect b="b" l="l" r="r" t="t"/>
                <a:pathLst>
                  <a:path extrusionOk="0" h="511" w="596">
                    <a:moveTo>
                      <a:pt x="274" y="0"/>
                    </a:moveTo>
                    <a:cubicBezTo>
                      <a:pt x="119" y="0"/>
                      <a:pt x="0" y="107"/>
                      <a:pt x="0" y="250"/>
                    </a:cubicBezTo>
                    <a:cubicBezTo>
                      <a:pt x="0" y="406"/>
                      <a:pt x="130" y="511"/>
                      <a:pt x="261" y="511"/>
                    </a:cubicBezTo>
                    <a:cubicBezTo>
                      <a:pt x="320" y="511"/>
                      <a:pt x="380" y="489"/>
                      <a:pt x="429" y="441"/>
                    </a:cubicBezTo>
                    <a:cubicBezTo>
                      <a:pt x="595" y="286"/>
                      <a:pt x="488" y="12"/>
                      <a:pt x="27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4" name="Google Shape;9924;p36"/>
              <p:cNvSpPr/>
              <p:nvPr/>
            </p:nvSpPr>
            <p:spPr>
              <a:xfrm>
                <a:off x="2043100" y="1415175"/>
                <a:ext cx="14900" cy="12800"/>
              </a:xfrm>
              <a:custGeom>
                <a:rect b="b" l="l" r="r" t="t"/>
                <a:pathLst>
                  <a:path extrusionOk="0" h="512" w="596">
                    <a:moveTo>
                      <a:pt x="262" y="1"/>
                    </a:moveTo>
                    <a:cubicBezTo>
                      <a:pt x="120" y="1"/>
                      <a:pt x="1" y="108"/>
                      <a:pt x="1" y="251"/>
                    </a:cubicBezTo>
                    <a:cubicBezTo>
                      <a:pt x="1" y="406"/>
                      <a:pt x="124" y="511"/>
                      <a:pt x="256" y="511"/>
                    </a:cubicBezTo>
                    <a:cubicBezTo>
                      <a:pt x="316" y="511"/>
                      <a:pt x="377" y="490"/>
                      <a:pt x="429" y="441"/>
                    </a:cubicBezTo>
                    <a:cubicBezTo>
                      <a:pt x="596" y="287"/>
                      <a:pt x="489" y="13"/>
                      <a:pt x="26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5" name="Google Shape;9925;p36"/>
              <p:cNvSpPr/>
              <p:nvPr/>
            </p:nvSpPr>
            <p:spPr>
              <a:xfrm>
                <a:off x="1567450" y="1319325"/>
                <a:ext cx="14900" cy="12700"/>
              </a:xfrm>
              <a:custGeom>
                <a:rect b="b" l="l" r="r" t="t"/>
                <a:pathLst>
                  <a:path extrusionOk="0" h="508" w="596">
                    <a:moveTo>
                      <a:pt x="243" y="0"/>
                    </a:moveTo>
                    <a:cubicBezTo>
                      <a:pt x="109" y="0"/>
                      <a:pt x="0" y="115"/>
                      <a:pt x="0" y="251"/>
                    </a:cubicBezTo>
                    <a:cubicBezTo>
                      <a:pt x="0" y="404"/>
                      <a:pt x="120" y="508"/>
                      <a:pt x="249" y="508"/>
                    </a:cubicBezTo>
                    <a:cubicBezTo>
                      <a:pt x="311" y="508"/>
                      <a:pt x="375" y="484"/>
                      <a:pt x="429" y="430"/>
                    </a:cubicBezTo>
                    <a:cubicBezTo>
                      <a:pt x="596" y="275"/>
                      <a:pt x="488" y="1"/>
                      <a:pt x="262" y="1"/>
                    </a:cubicBezTo>
                    <a:cubicBezTo>
                      <a:pt x="256" y="1"/>
                      <a:pt x="249" y="0"/>
                      <a:pt x="24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6" name="Google Shape;9926;p36"/>
              <p:cNvSpPr/>
              <p:nvPr/>
            </p:nvSpPr>
            <p:spPr>
              <a:xfrm>
                <a:off x="2514000" y="1936950"/>
                <a:ext cx="14900" cy="12575"/>
              </a:xfrm>
              <a:custGeom>
                <a:rect b="b" l="l" r="r" t="t"/>
                <a:pathLst>
                  <a:path extrusionOk="0" h="503" w="596">
                    <a:moveTo>
                      <a:pt x="253" y="1"/>
                    </a:moveTo>
                    <a:cubicBezTo>
                      <a:pt x="108" y="1"/>
                      <a:pt x="0" y="115"/>
                      <a:pt x="0" y="252"/>
                    </a:cubicBezTo>
                    <a:cubicBezTo>
                      <a:pt x="0" y="404"/>
                      <a:pt x="120" y="503"/>
                      <a:pt x="249" y="503"/>
                    </a:cubicBezTo>
                    <a:cubicBezTo>
                      <a:pt x="311" y="503"/>
                      <a:pt x="375" y="480"/>
                      <a:pt x="429" y="430"/>
                    </a:cubicBezTo>
                    <a:cubicBezTo>
                      <a:pt x="596" y="275"/>
                      <a:pt x="488" y="2"/>
                      <a:pt x="274" y="2"/>
                    </a:cubicBezTo>
                    <a:cubicBezTo>
                      <a:pt x="267" y="1"/>
                      <a:pt x="260" y="1"/>
                      <a:pt x="25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7" name="Google Shape;9927;p36"/>
              <p:cNvSpPr/>
              <p:nvPr/>
            </p:nvSpPr>
            <p:spPr>
              <a:xfrm>
                <a:off x="3094125" y="1260400"/>
                <a:ext cx="14900" cy="12850"/>
              </a:xfrm>
              <a:custGeom>
                <a:rect b="b" l="l" r="r" t="t"/>
                <a:pathLst>
                  <a:path extrusionOk="0" h="514" w="596">
                    <a:moveTo>
                      <a:pt x="274" y="1"/>
                    </a:moveTo>
                    <a:cubicBezTo>
                      <a:pt x="131" y="1"/>
                      <a:pt x="12" y="120"/>
                      <a:pt x="0" y="263"/>
                    </a:cubicBezTo>
                    <a:cubicBezTo>
                      <a:pt x="0" y="415"/>
                      <a:pt x="126" y="514"/>
                      <a:pt x="254" y="514"/>
                    </a:cubicBezTo>
                    <a:cubicBezTo>
                      <a:pt x="316" y="514"/>
                      <a:pt x="379" y="491"/>
                      <a:pt x="429" y="441"/>
                    </a:cubicBezTo>
                    <a:cubicBezTo>
                      <a:pt x="596" y="286"/>
                      <a:pt x="489" y="13"/>
                      <a:pt x="27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8" name="Google Shape;9928;p36"/>
              <p:cNvSpPr/>
              <p:nvPr/>
            </p:nvSpPr>
            <p:spPr>
              <a:xfrm>
                <a:off x="2049650" y="2034300"/>
                <a:ext cx="14900" cy="12800"/>
              </a:xfrm>
              <a:custGeom>
                <a:rect b="b" l="l" r="r" t="t"/>
                <a:pathLst>
                  <a:path extrusionOk="0" h="512" w="596">
                    <a:moveTo>
                      <a:pt x="274" y="1"/>
                    </a:moveTo>
                    <a:cubicBezTo>
                      <a:pt x="131" y="1"/>
                      <a:pt x="12" y="108"/>
                      <a:pt x="0" y="251"/>
                    </a:cubicBezTo>
                    <a:cubicBezTo>
                      <a:pt x="0" y="406"/>
                      <a:pt x="130" y="511"/>
                      <a:pt x="265" y="511"/>
                    </a:cubicBezTo>
                    <a:cubicBezTo>
                      <a:pt x="326" y="511"/>
                      <a:pt x="389" y="490"/>
                      <a:pt x="441" y="441"/>
                    </a:cubicBezTo>
                    <a:cubicBezTo>
                      <a:pt x="596" y="287"/>
                      <a:pt x="501" y="13"/>
                      <a:pt x="27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9" name="Google Shape;9929;p36"/>
              <p:cNvSpPr/>
              <p:nvPr/>
            </p:nvSpPr>
            <p:spPr>
              <a:xfrm>
                <a:off x="2491075" y="3399650"/>
                <a:ext cx="14900" cy="12800"/>
              </a:xfrm>
              <a:custGeom>
                <a:rect b="b" l="l" r="r" t="t"/>
                <a:pathLst>
                  <a:path extrusionOk="0" h="512" w="596">
                    <a:moveTo>
                      <a:pt x="274" y="1"/>
                    </a:moveTo>
                    <a:cubicBezTo>
                      <a:pt x="131" y="1"/>
                      <a:pt x="12" y="108"/>
                      <a:pt x="0" y="251"/>
                    </a:cubicBezTo>
                    <a:cubicBezTo>
                      <a:pt x="0" y="406"/>
                      <a:pt x="130" y="511"/>
                      <a:pt x="265" y="511"/>
                    </a:cubicBezTo>
                    <a:cubicBezTo>
                      <a:pt x="326" y="511"/>
                      <a:pt x="389" y="490"/>
                      <a:pt x="441" y="441"/>
                    </a:cubicBezTo>
                    <a:cubicBezTo>
                      <a:pt x="596" y="286"/>
                      <a:pt x="500" y="13"/>
                      <a:pt x="27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0" name="Google Shape;9930;p36"/>
              <p:cNvSpPr/>
              <p:nvPr/>
            </p:nvSpPr>
            <p:spPr>
              <a:xfrm>
                <a:off x="2840525" y="3715475"/>
                <a:ext cx="14900" cy="12800"/>
              </a:xfrm>
              <a:custGeom>
                <a:rect b="b" l="l" r="r" t="t"/>
                <a:pathLst>
                  <a:path extrusionOk="0" h="512" w="596">
                    <a:moveTo>
                      <a:pt x="262" y="0"/>
                    </a:moveTo>
                    <a:cubicBezTo>
                      <a:pt x="119" y="0"/>
                      <a:pt x="0" y="107"/>
                      <a:pt x="0" y="262"/>
                    </a:cubicBezTo>
                    <a:cubicBezTo>
                      <a:pt x="0" y="409"/>
                      <a:pt x="129" y="511"/>
                      <a:pt x="260" y="511"/>
                    </a:cubicBezTo>
                    <a:cubicBezTo>
                      <a:pt x="320" y="511"/>
                      <a:pt x="380" y="489"/>
                      <a:pt x="429" y="441"/>
                    </a:cubicBezTo>
                    <a:cubicBezTo>
                      <a:pt x="596" y="286"/>
                      <a:pt x="489" y="12"/>
                      <a:pt x="26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1" name="Google Shape;9931;p36"/>
              <p:cNvSpPr/>
              <p:nvPr/>
            </p:nvSpPr>
            <p:spPr>
              <a:xfrm>
                <a:off x="2212775" y="4039900"/>
                <a:ext cx="14900" cy="12800"/>
              </a:xfrm>
              <a:custGeom>
                <a:rect b="b" l="l" r="r" t="t"/>
                <a:pathLst>
                  <a:path extrusionOk="0" h="512" w="596">
                    <a:moveTo>
                      <a:pt x="262" y="1"/>
                    </a:moveTo>
                    <a:cubicBezTo>
                      <a:pt x="119" y="1"/>
                      <a:pt x="0" y="108"/>
                      <a:pt x="0" y="263"/>
                    </a:cubicBezTo>
                    <a:cubicBezTo>
                      <a:pt x="0" y="410"/>
                      <a:pt x="129" y="512"/>
                      <a:pt x="259" y="512"/>
                    </a:cubicBezTo>
                    <a:cubicBezTo>
                      <a:pt x="319" y="512"/>
                      <a:pt x="380" y="490"/>
                      <a:pt x="429" y="442"/>
                    </a:cubicBezTo>
                    <a:cubicBezTo>
                      <a:pt x="595" y="287"/>
                      <a:pt x="488" y="13"/>
                      <a:pt x="26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2" name="Google Shape;9932;p36"/>
              <p:cNvSpPr/>
              <p:nvPr/>
            </p:nvSpPr>
            <p:spPr>
              <a:xfrm>
                <a:off x="3233425" y="3608875"/>
                <a:ext cx="14900" cy="12600"/>
              </a:xfrm>
              <a:custGeom>
                <a:rect b="b" l="l" r="r" t="t"/>
                <a:pathLst>
                  <a:path extrusionOk="0" h="504" w="596">
                    <a:moveTo>
                      <a:pt x="255" y="1"/>
                    </a:moveTo>
                    <a:cubicBezTo>
                      <a:pt x="121" y="1"/>
                      <a:pt x="12" y="116"/>
                      <a:pt x="1" y="252"/>
                    </a:cubicBezTo>
                    <a:cubicBezTo>
                      <a:pt x="1" y="405"/>
                      <a:pt x="126" y="503"/>
                      <a:pt x="255" y="503"/>
                    </a:cubicBezTo>
                    <a:cubicBezTo>
                      <a:pt x="316" y="503"/>
                      <a:pt x="379" y="481"/>
                      <a:pt x="429" y="430"/>
                    </a:cubicBezTo>
                    <a:cubicBezTo>
                      <a:pt x="596" y="276"/>
                      <a:pt x="489" y="14"/>
                      <a:pt x="274" y="2"/>
                    </a:cubicBezTo>
                    <a:cubicBezTo>
                      <a:pt x="268" y="1"/>
                      <a:pt x="261" y="1"/>
                      <a:pt x="25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3" name="Google Shape;9933;p36"/>
              <p:cNvSpPr/>
              <p:nvPr/>
            </p:nvSpPr>
            <p:spPr>
              <a:xfrm>
                <a:off x="3660575" y="3771725"/>
                <a:ext cx="14900" cy="12775"/>
              </a:xfrm>
              <a:custGeom>
                <a:rect b="b" l="l" r="r" t="t"/>
                <a:pathLst>
                  <a:path extrusionOk="0" h="511" w="596">
                    <a:moveTo>
                      <a:pt x="262" y="0"/>
                    </a:moveTo>
                    <a:cubicBezTo>
                      <a:pt x="119" y="0"/>
                      <a:pt x="0" y="108"/>
                      <a:pt x="0" y="251"/>
                    </a:cubicBezTo>
                    <a:cubicBezTo>
                      <a:pt x="0" y="406"/>
                      <a:pt x="124" y="511"/>
                      <a:pt x="256" y="511"/>
                    </a:cubicBezTo>
                    <a:cubicBezTo>
                      <a:pt x="315" y="511"/>
                      <a:pt x="377" y="489"/>
                      <a:pt x="429" y="441"/>
                    </a:cubicBezTo>
                    <a:cubicBezTo>
                      <a:pt x="595" y="286"/>
                      <a:pt x="488" y="12"/>
                      <a:pt x="26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4" name="Google Shape;9934;p36"/>
              <p:cNvSpPr/>
              <p:nvPr/>
            </p:nvSpPr>
            <p:spPr>
              <a:xfrm>
                <a:off x="2879225" y="3022800"/>
                <a:ext cx="14900" cy="12800"/>
              </a:xfrm>
              <a:custGeom>
                <a:rect b="b" l="l" r="r" t="t"/>
                <a:pathLst>
                  <a:path extrusionOk="0" h="512" w="596">
                    <a:moveTo>
                      <a:pt x="253" y="1"/>
                    </a:moveTo>
                    <a:cubicBezTo>
                      <a:pt x="108" y="1"/>
                      <a:pt x="0" y="115"/>
                      <a:pt x="0" y="251"/>
                    </a:cubicBezTo>
                    <a:cubicBezTo>
                      <a:pt x="0" y="407"/>
                      <a:pt x="130" y="512"/>
                      <a:pt x="261" y="512"/>
                    </a:cubicBezTo>
                    <a:cubicBezTo>
                      <a:pt x="321" y="512"/>
                      <a:pt x="380" y="490"/>
                      <a:pt x="429" y="442"/>
                    </a:cubicBezTo>
                    <a:cubicBezTo>
                      <a:pt x="595" y="287"/>
                      <a:pt x="500" y="1"/>
                      <a:pt x="274" y="1"/>
                    </a:cubicBezTo>
                    <a:cubicBezTo>
                      <a:pt x="267" y="1"/>
                      <a:pt x="260" y="1"/>
                      <a:pt x="25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5" name="Google Shape;9935;p36"/>
              <p:cNvSpPr/>
              <p:nvPr/>
            </p:nvSpPr>
            <p:spPr>
              <a:xfrm>
                <a:off x="2879225" y="3450525"/>
                <a:ext cx="14900" cy="12825"/>
              </a:xfrm>
              <a:custGeom>
                <a:rect b="b" l="l" r="r" t="t"/>
                <a:pathLst>
                  <a:path extrusionOk="0" h="513" w="596">
                    <a:moveTo>
                      <a:pt x="253" y="1"/>
                    </a:moveTo>
                    <a:cubicBezTo>
                      <a:pt x="108" y="1"/>
                      <a:pt x="0" y="115"/>
                      <a:pt x="0" y="252"/>
                    </a:cubicBezTo>
                    <a:cubicBezTo>
                      <a:pt x="0" y="407"/>
                      <a:pt x="130" y="512"/>
                      <a:pt x="261" y="512"/>
                    </a:cubicBezTo>
                    <a:cubicBezTo>
                      <a:pt x="321" y="512"/>
                      <a:pt x="380" y="491"/>
                      <a:pt x="429" y="442"/>
                    </a:cubicBezTo>
                    <a:cubicBezTo>
                      <a:pt x="595" y="287"/>
                      <a:pt x="488" y="14"/>
                      <a:pt x="274" y="2"/>
                    </a:cubicBezTo>
                    <a:cubicBezTo>
                      <a:pt x="267" y="1"/>
                      <a:pt x="260" y="1"/>
                      <a:pt x="25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6" name="Google Shape;9936;p36"/>
              <p:cNvSpPr/>
              <p:nvPr/>
            </p:nvSpPr>
            <p:spPr>
              <a:xfrm>
                <a:off x="3305175" y="3364825"/>
                <a:ext cx="14900" cy="12850"/>
              </a:xfrm>
              <a:custGeom>
                <a:rect b="b" l="l" r="r" t="t"/>
                <a:pathLst>
                  <a:path extrusionOk="0" h="514" w="596">
                    <a:moveTo>
                      <a:pt x="274" y="1"/>
                    </a:moveTo>
                    <a:cubicBezTo>
                      <a:pt x="119" y="1"/>
                      <a:pt x="0" y="120"/>
                      <a:pt x="0" y="263"/>
                    </a:cubicBezTo>
                    <a:cubicBezTo>
                      <a:pt x="0" y="416"/>
                      <a:pt x="125" y="514"/>
                      <a:pt x="258" y="514"/>
                    </a:cubicBezTo>
                    <a:cubicBezTo>
                      <a:pt x="321" y="514"/>
                      <a:pt x="387" y="491"/>
                      <a:pt x="441" y="441"/>
                    </a:cubicBezTo>
                    <a:cubicBezTo>
                      <a:pt x="595" y="286"/>
                      <a:pt x="488" y="13"/>
                      <a:pt x="27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7" name="Google Shape;9937;p36"/>
              <p:cNvSpPr/>
              <p:nvPr/>
            </p:nvSpPr>
            <p:spPr>
              <a:xfrm>
                <a:off x="4574375" y="2764450"/>
                <a:ext cx="14900" cy="12800"/>
              </a:xfrm>
              <a:custGeom>
                <a:rect b="b" l="l" r="r" t="t"/>
                <a:pathLst>
                  <a:path extrusionOk="0" h="512" w="596">
                    <a:moveTo>
                      <a:pt x="262" y="1"/>
                    </a:moveTo>
                    <a:cubicBezTo>
                      <a:pt x="119" y="1"/>
                      <a:pt x="0" y="120"/>
                      <a:pt x="0" y="263"/>
                    </a:cubicBezTo>
                    <a:cubicBezTo>
                      <a:pt x="0" y="410"/>
                      <a:pt x="129" y="512"/>
                      <a:pt x="259" y="512"/>
                    </a:cubicBezTo>
                    <a:cubicBezTo>
                      <a:pt x="320" y="512"/>
                      <a:pt x="380" y="490"/>
                      <a:pt x="429" y="441"/>
                    </a:cubicBezTo>
                    <a:cubicBezTo>
                      <a:pt x="596" y="287"/>
                      <a:pt x="488" y="13"/>
                      <a:pt x="26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8" name="Google Shape;9938;p36"/>
              <p:cNvSpPr/>
              <p:nvPr/>
            </p:nvSpPr>
            <p:spPr>
              <a:xfrm>
                <a:off x="3424225" y="2839175"/>
                <a:ext cx="13425" cy="12825"/>
              </a:xfrm>
              <a:custGeom>
                <a:rect b="b" l="l" r="r" t="t"/>
                <a:pathLst>
                  <a:path extrusionOk="0" h="513" w="537">
                    <a:moveTo>
                      <a:pt x="262" y="0"/>
                    </a:moveTo>
                    <a:cubicBezTo>
                      <a:pt x="120" y="0"/>
                      <a:pt x="1" y="107"/>
                      <a:pt x="1" y="250"/>
                    </a:cubicBezTo>
                    <a:cubicBezTo>
                      <a:pt x="1" y="393"/>
                      <a:pt x="120" y="512"/>
                      <a:pt x="262" y="512"/>
                    </a:cubicBezTo>
                    <a:cubicBezTo>
                      <a:pt x="417" y="512"/>
                      <a:pt x="536" y="393"/>
                      <a:pt x="536" y="250"/>
                    </a:cubicBezTo>
                    <a:cubicBezTo>
                      <a:pt x="536" y="107"/>
                      <a:pt x="417" y="0"/>
                      <a:pt x="26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9" name="Google Shape;9939;p36"/>
              <p:cNvSpPr/>
              <p:nvPr/>
            </p:nvSpPr>
            <p:spPr>
              <a:xfrm>
                <a:off x="3175975" y="2653725"/>
                <a:ext cx="13425" cy="12525"/>
              </a:xfrm>
              <a:custGeom>
                <a:rect b="b" l="l" r="r" t="t"/>
                <a:pathLst>
                  <a:path extrusionOk="0" h="501" w="537">
                    <a:moveTo>
                      <a:pt x="263" y="1"/>
                    </a:moveTo>
                    <a:cubicBezTo>
                      <a:pt x="120" y="1"/>
                      <a:pt x="1" y="108"/>
                      <a:pt x="1" y="251"/>
                    </a:cubicBezTo>
                    <a:cubicBezTo>
                      <a:pt x="1" y="394"/>
                      <a:pt x="120" y="501"/>
                      <a:pt x="263" y="501"/>
                    </a:cubicBezTo>
                    <a:cubicBezTo>
                      <a:pt x="417" y="501"/>
                      <a:pt x="536" y="394"/>
                      <a:pt x="536" y="251"/>
                    </a:cubicBezTo>
                    <a:cubicBezTo>
                      <a:pt x="536" y="108"/>
                      <a:pt x="417" y="1"/>
                      <a:pt x="26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0" name="Google Shape;9940;p36"/>
              <p:cNvSpPr/>
              <p:nvPr/>
            </p:nvSpPr>
            <p:spPr>
              <a:xfrm>
                <a:off x="4679450" y="2461750"/>
                <a:ext cx="13400" cy="12825"/>
              </a:xfrm>
              <a:custGeom>
                <a:rect b="b" l="l" r="r" t="t"/>
                <a:pathLst>
                  <a:path extrusionOk="0" h="513" w="536">
                    <a:moveTo>
                      <a:pt x="262" y="0"/>
                    </a:moveTo>
                    <a:cubicBezTo>
                      <a:pt x="119" y="0"/>
                      <a:pt x="0" y="119"/>
                      <a:pt x="0" y="250"/>
                    </a:cubicBezTo>
                    <a:cubicBezTo>
                      <a:pt x="0" y="393"/>
                      <a:pt x="119" y="512"/>
                      <a:pt x="262" y="512"/>
                    </a:cubicBezTo>
                    <a:cubicBezTo>
                      <a:pt x="417" y="512"/>
                      <a:pt x="536" y="393"/>
                      <a:pt x="536" y="250"/>
                    </a:cubicBezTo>
                    <a:cubicBezTo>
                      <a:pt x="536" y="119"/>
                      <a:pt x="417" y="0"/>
                      <a:pt x="26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1" name="Google Shape;9941;p36"/>
              <p:cNvSpPr/>
              <p:nvPr/>
            </p:nvSpPr>
            <p:spPr>
              <a:xfrm>
                <a:off x="4420475" y="2324825"/>
                <a:ext cx="13425" cy="12525"/>
              </a:xfrm>
              <a:custGeom>
                <a:rect b="b" l="l" r="r" t="t"/>
                <a:pathLst>
                  <a:path extrusionOk="0" h="501" w="537">
                    <a:moveTo>
                      <a:pt x="263" y="0"/>
                    </a:moveTo>
                    <a:cubicBezTo>
                      <a:pt x="120" y="0"/>
                      <a:pt x="1" y="107"/>
                      <a:pt x="1" y="250"/>
                    </a:cubicBezTo>
                    <a:cubicBezTo>
                      <a:pt x="1" y="393"/>
                      <a:pt x="120" y="500"/>
                      <a:pt x="263" y="500"/>
                    </a:cubicBezTo>
                    <a:cubicBezTo>
                      <a:pt x="417" y="500"/>
                      <a:pt x="537" y="393"/>
                      <a:pt x="537" y="250"/>
                    </a:cubicBezTo>
                    <a:cubicBezTo>
                      <a:pt x="537" y="107"/>
                      <a:pt x="417" y="0"/>
                      <a:pt x="26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2" name="Google Shape;9942;p36"/>
              <p:cNvSpPr/>
              <p:nvPr/>
            </p:nvSpPr>
            <p:spPr>
              <a:xfrm>
                <a:off x="4200800" y="2052175"/>
                <a:ext cx="13425" cy="12825"/>
              </a:xfrm>
              <a:custGeom>
                <a:rect b="b" l="l" r="r" t="t"/>
                <a:pathLst>
                  <a:path extrusionOk="0" h="513" w="537">
                    <a:moveTo>
                      <a:pt x="263" y="0"/>
                    </a:moveTo>
                    <a:cubicBezTo>
                      <a:pt x="120" y="0"/>
                      <a:pt x="1" y="119"/>
                      <a:pt x="1" y="262"/>
                    </a:cubicBezTo>
                    <a:cubicBezTo>
                      <a:pt x="1" y="393"/>
                      <a:pt x="120" y="512"/>
                      <a:pt x="263" y="512"/>
                    </a:cubicBezTo>
                    <a:cubicBezTo>
                      <a:pt x="406" y="512"/>
                      <a:pt x="537" y="393"/>
                      <a:pt x="537" y="262"/>
                    </a:cubicBezTo>
                    <a:cubicBezTo>
                      <a:pt x="537" y="119"/>
                      <a:pt x="406" y="0"/>
                      <a:pt x="26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3" name="Google Shape;9943;p36"/>
              <p:cNvSpPr/>
              <p:nvPr/>
            </p:nvSpPr>
            <p:spPr>
              <a:xfrm>
                <a:off x="2892600" y="2091725"/>
                <a:ext cx="14925" cy="12825"/>
              </a:xfrm>
              <a:custGeom>
                <a:rect b="b" l="l" r="r" t="t"/>
                <a:pathLst>
                  <a:path extrusionOk="0" h="513" w="597">
                    <a:moveTo>
                      <a:pt x="243" y="1"/>
                    </a:moveTo>
                    <a:cubicBezTo>
                      <a:pt x="109" y="1"/>
                      <a:pt x="1" y="116"/>
                      <a:pt x="1" y="252"/>
                    </a:cubicBezTo>
                    <a:cubicBezTo>
                      <a:pt x="1" y="407"/>
                      <a:pt x="125" y="512"/>
                      <a:pt x="256" y="512"/>
                    </a:cubicBezTo>
                    <a:cubicBezTo>
                      <a:pt x="316" y="512"/>
                      <a:pt x="378" y="491"/>
                      <a:pt x="430" y="442"/>
                    </a:cubicBezTo>
                    <a:cubicBezTo>
                      <a:pt x="596" y="287"/>
                      <a:pt x="489" y="14"/>
                      <a:pt x="263" y="2"/>
                    </a:cubicBezTo>
                    <a:cubicBezTo>
                      <a:pt x="256" y="1"/>
                      <a:pt x="250" y="1"/>
                      <a:pt x="24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4" name="Google Shape;9944;p36"/>
              <p:cNvSpPr/>
              <p:nvPr/>
            </p:nvSpPr>
            <p:spPr>
              <a:xfrm>
                <a:off x="3100975" y="1773550"/>
                <a:ext cx="14600" cy="12800"/>
              </a:xfrm>
              <a:custGeom>
                <a:rect b="b" l="l" r="r" t="t"/>
                <a:pathLst>
                  <a:path extrusionOk="0" h="512" w="584">
                    <a:moveTo>
                      <a:pt x="262" y="1"/>
                    </a:moveTo>
                    <a:cubicBezTo>
                      <a:pt x="119" y="1"/>
                      <a:pt x="0" y="108"/>
                      <a:pt x="0" y="251"/>
                    </a:cubicBezTo>
                    <a:cubicBezTo>
                      <a:pt x="0" y="407"/>
                      <a:pt x="124" y="511"/>
                      <a:pt x="256" y="511"/>
                    </a:cubicBezTo>
                    <a:cubicBezTo>
                      <a:pt x="316" y="511"/>
                      <a:pt x="377" y="490"/>
                      <a:pt x="429" y="442"/>
                    </a:cubicBezTo>
                    <a:cubicBezTo>
                      <a:pt x="584" y="287"/>
                      <a:pt x="488" y="13"/>
                      <a:pt x="26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5" name="Google Shape;9945;p36"/>
              <p:cNvSpPr/>
              <p:nvPr/>
            </p:nvSpPr>
            <p:spPr>
              <a:xfrm>
                <a:off x="2931900" y="1586050"/>
                <a:ext cx="14600" cy="12775"/>
              </a:xfrm>
              <a:custGeom>
                <a:rect b="b" l="l" r="r" t="t"/>
                <a:pathLst>
                  <a:path extrusionOk="0" h="511" w="584">
                    <a:moveTo>
                      <a:pt x="263" y="0"/>
                    </a:moveTo>
                    <a:cubicBezTo>
                      <a:pt x="120" y="0"/>
                      <a:pt x="1" y="107"/>
                      <a:pt x="1" y="250"/>
                    </a:cubicBezTo>
                    <a:cubicBezTo>
                      <a:pt x="1" y="406"/>
                      <a:pt x="124" y="511"/>
                      <a:pt x="256" y="511"/>
                    </a:cubicBezTo>
                    <a:cubicBezTo>
                      <a:pt x="316" y="511"/>
                      <a:pt x="377" y="489"/>
                      <a:pt x="429" y="441"/>
                    </a:cubicBezTo>
                    <a:cubicBezTo>
                      <a:pt x="584" y="286"/>
                      <a:pt x="489" y="12"/>
                      <a:pt x="26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6" name="Google Shape;9946;p36"/>
              <p:cNvSpPr/>
              <p:nvPr/>
            </p:nvSpPr>
            <p:spPr>
              <a:xfrm>
                <a:off x="3553400" y="1378850"/>
                <a:ext cx="14925" cy="12800"/>
              </a:xfrm>
              <a:custGeom>
                <a:rect b="b" l="l" r="r" t="t"/>
                <a:pathLst>
                  <a:path extrusionOk="0" h="512" w="597">
                    <a:moveTo>
                      <a:pt x="243" y="1"/>
                    </a:moveTo>
                    <a:cubicBezTo>
                      <a:pt x="109" y="1"/>
                      <a:pt x="1" y="115"/>
                      <a:pt x="1" y="251"/>
                    </a:cubicBezTo>
                    <a:cubicBezTo>
                      <a:pt x="1" y="407"/>
                      <a:pt x="130" y="512"/>
                      <a:pt x="262" y="512"/>
                    </a:cubicBezTo>
                    <a:cubicBezTo>
                      <a:pt x="321" y="512"/>
                      <a:pt x="381" y="490"/>
                      <a:pt x="429" y="442"/>
                    </a:cubicBezTo>
                    <a:cubicBezTo>
                      <a:pt x="596" y="275"/>
                      <a:pt x="489" y="1"/>
                      <a:pt x="263" y="1"/>
                    </a:cubicBezTo>
                    <a:cubicBezTo>
                      <a:pt x="256" y="1"/>
                      <a:pt x="250" y="1"/>
                      <a:pt x="24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7" name="Google Shape;9947;p36"/>
              <p:cNvSpPr/>
              <p:nvPr/>
            </p:nvSpPr>
            <p:spPr>
              <a:xfrm>
                <a:off x="3559950" y="2535850"/>
                <a:ext cx="14925" cy="12800"/>
              </a:xfrm>
              <a:custGeom>
                <a:rect b="b" l="l" r="r" t="t"/>
                <a:pathLst>
                  <a:path extrusionOk="0" h="512" w="597">
                    <a:moveTo>
                      <a:pt x="275" y="1"/>
                    </a:moveTo>
                    <a:cubicBezTo>
                      <a:pt x="132" y="1"/>
                      <a:pt x="13" y="108"/>
                      <a:pt x="1" y="251"/>
                    </a:cubicBezTo>
                    <a:cubicBezTo>
                      <a:pt x="1" y="406"/>
                      <a:pt x="130" y="511"/>
                      <a:pt x="265" y="511"/>
                    </a:cubicBezTo>
                    <a:cubicBezTo>
                      <a:pt x="327" y="511"/>
                      <a:pt x="389" y="490"/>
                      <a:pt x="441" y="441"/>
                    </a:cubicBezTo>
                    <a:cubicBezTo>
                      <a:pt x="596" y="287"/>
                      <a:pt x="501" y="13"/>
                      <a:pt x="27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8" name="Google Shape;9948;p36"/>
              <p:cNvSpPr/>
              <p:nvPr/>
            </p:nvSpPr>
            <p:spPr>
              <a:xfrm>
                <a:off x="3821900" y="2024775"/>
                <a:ext cx="14900" cy="12575"/>
              </a:xfrm>
              <a:custGeom>
                <a:rect b="b" l="l" r="r" t="t"/>
                <a:pathLst>
                  <a:path extrusionOk="0" h="503" w="596">
                    <a:moveTo>
                      <a:pt x="253" y="0"/>
                    </a:moveTo>
                    <a:cubicBezTo>
                      <a:pt x="109" y="0"/>
                      <a:pt x="0" y="115"/>
                      <a:pt x="0" y="251"/>
                    </a:cubicBezTo>
                    <a:cubicBezTo>
                      <a:pt x="0" y="404"/>
                      <a:pt x="125" y="502"/>
                      <a:pt x="254" y="502"/>
                    </a:cubicBezTo>
                    <a:cubicBezTo>
                      <a:pt x="316" y="502"/>
                      <a:pt x="379" y="480"/>
                      <a:pt x="429" y="429"/>
                    </a:cubicBezTo>
                    <a:cubicBezTo>
                      <a:pt x="596" y="275"/>
                      <a:pt x="488" y="1"/>
                      <a:pt x="274" y="1"/>
                    </a:cubicBezTo>
                    <a:cubicBezTo>
                      <a:pt x="267" y="0"/>
                      <a:pt x="260" y="0"/>
                      <a:pt x="25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9" name="Google Shape;9949;p36"/>
              <p:cNvSpPr/>
              <p:nvPr/>
            </p:nvSpPr>
            <p:spPr>
              <a:xfrm>
                <a:off x="3681400" y="3347875"/>
                <a:ext cx="14900" cy="12850"/>
              </a:xfrm>
              <a:custGeom>
                <a:rect b="b" l="l" r="r" t="t"/>
                <a:pathLst>
                  <a:path extrusionOk="0" h="514" w="596">
                    <a:moveTo>
                      <a:pt x="262" y="0"/>
                    </a:moveTo>
                    <a:cubicBezTo>
                      <a:pt x="120" y="0"/>
                      <a:pt x="1" y="119"/>
                      <a:pt x="1" y="262"/>
                    </a:cubicBezTo>
                    <a:cubicBezTo>
                      <a:pt x="1" y="415"/>
                      <a:pt x="126" y="513"/>
                      <a:pt x="254" y="513"/>
                    </a:cubicBezTo>
                    <a:cubicBezTo>
                      <a:pt x="316" y="513"/>
                      <a:pt x="379" y="491"/>
                      <a:pt x="429" y="441"/>
                    </a:cubicBezTo>
                    <a:cubicBezTo>
                      <a:pt x="596" y="286"/>
                      <a:pt x="489" y="12"/>
                      <a:pt x="26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0" name="Google Shape;9950;p36"/>
              <p:cNvSpPr/>
              <p:nvPr/>
            </p:nvSpPr>
            <p:spPr>
              <a:xfrm>
                <a:off x="3958825" y="3324350"/>
                <a:ext cx="14900" cy="12800"/>
              </a:xfrm>
              <a:custGeom>
                <a:rect b="b" l="l" r="r" t="t"/>
                <a:pathLst>
                  <a:path extrusionOk="0" h="512" w="596">
                    <a:moveTo>
                      <a:pt x="262" y="0"/>
                    </a:moveTo>
                    <a:cubicBezTo>
                      <a:pt x="119" y="0"/>
                      <a:pt x="0" y="119"/>
                      <a:pt x="0" y="262"/>
                    </a:cubicBezTo>
                    <a:cubicBezTo>
                      <a:pt x="0" y="409"/>
                      <a:pt x="129" y="511"/>
                      <a:pt x="259" y="511"/>
                    </a:cubicBezTo>
                    <a:cubicBezTo>
                      <a:pt x="319" y="511"/>
                      <a:pt x="380" y="490"/>
                      <a:pt x="429" y="441"/>
                    </a:cubicBezTo>
                    <a:cubicBezTo>
                      <a:pt x="595" y="286"/>
                      <a:pt x="488" y="12"/>
                      <a:pt x="26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1" name="Google Shape;9951;p36"/>
              <p:cNvSpPr/>
              <p:nvPr/>
            </p:nvSpPr>
            <p:spPr>
              <a:xfrm>
                <a:off x="4214200" y="3088300"/>
                <a:ext cx="14625" cy="12800"/>
              </a:xfrm>
              <a:custGeom>
                <a:rect b="b" l="l" r="r" t="t"/>
                <a:pathLst>
                  <a:path extrusionOk="0" h="512" w="585">
                    <a:moveTo>
                      <a:pt x="263" y="1"/>
                    </a:moveTo>
                    <a:cubicBezTo>
                      <a:pt x="120" y="1"/>
                      <a:pt x="1" y="108"/>
                      <a:pt x="1" y="251"/>
                    </a:cubicBezTo>
                    <a:cubicBezTo>
                      <a:pt x="1" y="406"/>
                      <a:pt x="125" y="511"/>
                      <a:pt x="256" y="511"/>
                    </a:cubicBezTo>
                    <a:cubicBezTo>
                      <a:pt x="316" y="511"/>
                      <a:pt x="377" y="490"/>
                      <a:pt x="429" y="441"/>
                    </a:cubicBezTo>
                    <a:cubicBezTo>
                      <a:pt x="584" y="287"/>
                      <a:pt x="489" y="13"/>
                      <a:pt x="26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2" name="Google Shape;9952;p36"/>
              <p:cNvSpPr/>
              <p:nvPr/>
            </p:nvSpPr>
            <p:spPr>
              <a:xfrm>
                <a:off x="2329450" y="1421425"/>
                <a:ext cx="14600" cy="12800"/>
              </a:xfrm>
              <a:custGeom>
                <a:rect b="b" l="l" r="r" t="t"/>
                <a:pathLst>
                  <a:path extrusionOk="0" h="512" w="584">
                    <a:moveTo>
                      <a:pt x="262" y="1"/>
                    </a:moveTo>
                    <a:cubicBezTo>
                      <a:pt x="119" y="1"/>
                      <a:pt x="0" y="108"/>
                      <a:pt x="0" y="263"/>
                    </a:cubicBezTo>
                    <a:cubicBezTo>
                      <a:pt x="0" y="410"/>
                      <a:pt x="123" y="512"/>
                      <a:pt x="254" y="512"/>
                    </a:cubicBezTo>
                    <a:cubicBezTo>
                      <a:pt x="314" y="512"/>
                      <a:pt x="376" y="490"/>
                      <a:pt x="429" y="441"/>
                    </a:cubicBezTo>
                    <a:cubicBezTo>
                      <a:pt x="584" y="287"/>
                      <a:pt x="488" y="13"/>
                      <a:pt x="26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3" name="Google Shape;9953;p36"/>
              <p:cNvSpPr/>
              <p:nvPr/>
            </p:nvSpPr>
            <p:spPr>
              <a:xfrm>
                <a:off x="1648400" y="3363925"/>
                <a:ext cx="32175" cy="32475"/>
              </a:xfrm>
              <a:custGeom>
                <a:rect b="b" l="l" r="r" t="t"/>
                <a:pathLst>
                  <a:path extrusionOk="0" h="1299" w="1287">
                    <a:moveTo>
                      <a:pt x="489" y="1"/>
                    </a:moveTo>
                    <a:lnTo>
                      <a:pt x="489" y="501"/>
                    </a:lnTo>
                    <a:lnTo>
                      <a:pt x="1" y="656"/>
                    </a:lnTo>
                    <a:lnTo>
                      <a:pt x="489" y="811"/>
                    </a:lnTo>
                    <a:lnTo>
                      <a:pt x="489" y="1299"/>
                    </a:lnTo>
                    <a:lnTo>
                      <a:pt x="799" y="906"/>
                    </a:lnTo>
                    <a:lnTo>
                      <a:pt x="1287" y="1061"/>
                    </a:lnTo>
                    <a:lnTo>
                      <a:pt x="989" y="656"/>
                    </a:lnTo>
                    <a:lnTo>
                      <a:pt x="1287" y="251"/>
                    </a:lnTo>
                    <a:lnTo>
                      <a:pt x="799" y="406"/>
                    </a:lnTo>
                    <a:lnTo>
                      <a:pt x="489"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4" name="Google Shape;9954;p36"/>
              <p:cNvSpPr/>
              <p:nvPr/>
            </p:nvSpPr>
            <p:spPr>
              <a:xfrm>
                <a:off x="1724025" y="3057950"/>
                <a:ext cx="32450" cy="32775"/>
              </a:xfrm>
              <a:custGeom>
                <a:rect b="b" l="l" r="r" t="t"/>
                <a:pathLst>
                  <a:path extrusionOk="0" h="1311" w="1298">
                    <a:moveTo>
                      <a:pt x="500" y="0"/>
                    </a:moveTo>
                    <a:lnTo>
                      <a:pt x="500" y="500"/>
                    </a:lnTo>
                    <a:lnTo>
                      <a:pt x="0" y="655"/>
                    </a:lnTo>
                    <a:lnTo>
                      <a:pt x="500" y="810"/>
                    </a:lnTo>
                    <a:lnTo>
                      <a:pt x="500" y="1310"/>
                    </a:lnTo>
                    <a:lnTo>
                      <a:pt x="810" y="905"/>
                    </a:lnTo>
                    <a:lnTo>
                      <a:pt x="1298" y="1060"/>
                    </a:lnTo>
                    <a:lnTo>
                      <a:pt x="988" y="655"/>
                    </a:lnTo>
                    <a:lnTo>
                      <a:pt x="1298" y="250"/>
                    </a:lnTo>
                    <a:lnTo>
                      <a:pt x="810" y="405"/>
                    </a:lnTo>
                    <a:lnTo>
                      <a:pt x="500"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5" name="Google Shape;9955;p36"/>
              <p:cNvSpPr/>
              <p:nvPr/>
            </p:nvSpPr>
            <p:spPr>
              <a:xfrm>
                <a:off x="1903200" y="3678850"/>
                <a:ext cx="32175" cy="32475"/>
              </a:xfrm>
              <a:custGeom>
                <a:rect b="b" l="l" r="r" t="t"/>
                <a:pathLst>
                  <a:path extrusionOk="0" h="1299" w="1287">
                    <a:moveTo>
                      <a:pt x="489" y="1"/>
                    </a:moveTo>
                    <a:lnTo>
                      <a:pt x="489" y="501"/>
                    </a:lnTo>
                    <a:lnTo>
                      <a:pt x="1" y="656"/>
                    </a:lnTo>
                    <a:lnTo>
                      <a:pt x="489" y="810"/>
                    </a:lnTo>
                    <a:lnTo>
                      <a:pt x="489" y="1299"/>
                    </a:lnTo>
                    <a:lnTo>
                      <a:pt x="798" y="906"/>
                    </a:lnTo>
                    <a:lnTo>
                      <a:pt x="1286" y="1048"/>
                    </a:lnTo>
                    <a:lnTo>
                      <a:pt x="989" y="656"/>
                    </a:lnTo>
                    <a:lnTo>
                      <a:pt x="1286" y="251"/>
                    </a:lnTo>
                    <a:lnTo>
                      <a:pt x="798" y="406"/>
                    </a:lnTo>
                    <a:lnTo>
                      <a:pt x="489"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6" name="Google Shape;9956;p36"/>
              <p:cNvSpPr/>
              <p:nvPr/>
            </p:nvSpPr>
            <p:spPr>
              <a:xfrm>
                <a:off x="1379325" y="3424650"/>
                <a:ext cx="7775" cy="6650"/>
              </a:xfrm>
              <a:custGeom>
                <a:rect b="b" l="l" r="r" t="t"/>
                <a:pathLst>
                  <a:path extrusionOk="0" h="266" w="311">
                    <a:moveTo>
                      <a:pt x="143" y="1"/>
                    </a:moveTo>
                    <a:cubicBezTo>
                      <a:pt x="72" y="1"/>
                      <a:pt x="1" y="60"/>
                      <a:pt x="1" y="132"/>
                    </a:cubicBezTo>
                    <a:cubicBezTo>
                      <a:pt x="1" y="213"/>
                      <a:pt x="66" y="266"/>
                      <a:pt x="135" y="266"/>
                    </a:cubicBezTo>
                    <a:cubicBezTo>
                      <a:pt x="167" y="266"/>
                      <a:pt x="200" y="254"/>
                      <a:pt x="227" y="227"/>
                    </a:cubicBezTo>
                    <a:cubicBezTo>
                      <a:pt x="310" y="144"/>
                      <a:pt x="251" y="13"/>
                      <a:pt x="14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7" name="Google Shape;9957;p36"/>
              <p:cNvSpPr/>
              <p:nvPr/>
            </p:nvSpPr>
            <p:spPr>
              <a:xfrm>
                <a:off x="1782650" y="3521700"/>
                <a:ext cx="7775" cy="6450"/>
              </a:xfrm>
              <a:custGeom>
                <a:rect b="b" l="l" r="r" t="t"/>
                <a:pathLst>
                  <a:path extrusionOk="0" h="258" w="311">
                    <a:moveTo>
                      <a:pt x="143" y="0"/>
                    </a:moveTo>
                    <a:cubicBezTo>
                      <a:pt x="60" y="0"/>
                      <a:pt x="1" y="48"/>
                      <a:pt x="1" y="131"/>
                    </a:cubicBezTo>
                    <a:cubicBezTo>
                      <a:pt x="1" y="206"/>
                      <a:pt x="70" y="258"/>
                      <a:pt x="141" y="258"/>
                    </a:cubicBezTo>
                    <a:cubicBezTo>
                      <a:pt x="171" y="258"/>
                      <a:pt x="202" y="248"/>
                      <a:pt x="227" y="226"/>
                    </a:cubicBezTo>
                    <a:cubicBezTo>
                      <a:pt x="310" y="143"/>
                      <a:pt x="251" y="0"/>
                      <a:pt x="14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8" name="Google Shape;9958;p36"/>
              <p:cNvSpPr/>
              <p:nvPr/>
            </p:nvSpPr>
            <p:spPr>
              <a:xfrm>
                <a:off x="1982375" y="3265125"/>
                <a:ext cx="7475" cy="6650"/>
              </a:xfrm>
              <a:custGeom>
                <a:rect b="b" l="l" r="r" t="t"/>
                <a:pathLst>
                  <a:path extrusionOk="0" h="266" w="299">
                    <a:moveTo>
                      <a:pt x="132" y="0"/>
                    </a:moveTo>
                    <a:cubicBezTo>
                      <a:pt x="60" y="0"/>
                      <a:pt x="1" y="60"/>
                      <a:pt x="1" y="131"/>
                    </a:cubicBezTo>
                    <a:cubicBezTo>
                      <a:pt x="1" y="212"/>
                      <a:pt x="61" y="265"/>
                      <a:pt x="126" y="265"/>
                    </a:cubicBezTo>
                    <a:cubicBezTo>
                      <a:pt x="156" y="265"/>
                      <a:pt x="188" y="253"/>
                      <a:pt x="215" y="226"/>
                    </a:cubicBezTo>
                    <a:cubicBezTo>
                      <a:pt x="298" y="143"/>
                      <a:pt x="251" y="0"/>
                      <a:pt x="13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9" name="Google Shape;9959;p36"/>
              <p:cNvSpPr/>
              <p:nvPr/>
            </p:nvSpPr>
            <p:spPr>
              <a:xfrm>
                <a:off x="1567150" y="3227300"/>
                <a:ext cx="7750" cy="6475"/>
              </a:xfrm>
              <a:custGeom>
                <a:rect b="b" l="l" r="r" t="t"/>
                <a:pathLst>
                  <a:path extrusionOk="0" h="259" w="310">
                    <a:moveTo>
                      <a:pt x="143" y="1"/>
                    </a:moveTo>
                    <a:cubicBezTo>
                      <a:pt x="72" y="1"/>
                      <a:pt x="0" y="61"/>
                      <a:pt x="0" y="132"/>
                    </a:cubicBezTo>
                    <a:cubicBezTo>
                      <a:pt x="0" y="207"/>
                      <a:pt x="70" y="258"/>
                      <a:pt x="140" y="258"/>
                    </a:cubicBezTo>
                    <a:cubicBezTo>
                      <a:pt x="171" y="258"/>
                      <a:pt x="201" y="249"/>
                      <a:pt x="227" y="227"/>
                    </a:cubicBezTo>
                    <a:cubicBezTo>
                      <a:pt x="310" y="144"/>
                      <a:pt x="250" y="1"/>
                      <a:pt x="14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0" name="Google Shape;9960;p36"/>
              <p:cNvSpPr/>
              <p:nvPr/>
            </p:nvSpPr>
            <p:spPr>
              <a:xfrm>
                <a:off x="1779375" y="3314800"/>
                <a:ext cx="14900" cy="12725"/>
              </a:xfrm>
              <a:custGeom>
                <a:rect b="b" l="l" r="r" t="t"/>
                <a:pathLst>
                  <a:path extrusionOk="0" h="509" w="596">
                    <a:moveTo>
                      <a:pt x="255" y="1"/>
                    </a:moveTo>
                    <a:cubicBezTo>
                      <a:pt x="121" y="1"/>
                      <a:pt x="12" y="115"/>
                      <a:pt x="1" y="251"/>
                    </a:cubicBezTo>
                    <a:cubicBezTo>
                      <a:pt x="1" y="404"/>
                      <a:pt x="125" y="508"/>
                      <a:pt x="258" y="508"/>
                    </a:cubicBezTo>
                    <a:cubicBezTo>
                      <a:pt x="322" y="508"/>
                      <a:pt x="387" y="484"/>
                      <a:pt x="441" y="430"/>
                    </a:cubicBezTo>
                    <a:cubicBezTo>
                      <a:pt x="596" y="275"/>
                      <a:pt x="501" y="1"/>
                      <a:pt x="274" y="1"/>
                    </a:cubicBezTo>
                    <a:cubicBezTo>
                      <a:pt x="268" y="1"/>
                      <a:pt x="261" y="1"/>
                      <a:pt x="25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1" name="Google Shape;9961;p36"/>
              <p:cNvSpPr/>
              <p:nvPr/>
            </p:nvSpPr>
            <p:spPr>
              <a:xfrm>
                <a:off x="1654350" y="4108075"/>
                <a:ext cx="32175" cy="32475"/>
              </a:xfrm>
              <a:custGeom>
                <a:rect b="b" l="l" r="r" t="t"/>
                <a:pathLst>
                  <a:path extrusionOk="0" h="1299" w="1287">
                    <a:moveTo>
                      <a:pt x="489" y="1"/>
                    </a:moveTo>
                    <a:lnTo>
                      <a:pt x="489" y="489"/>
                    </a:lnTo>
                    <a:lnTo>
                      <a:pt x="1" y="643"/>
                    </a:lnTo>
                    <a:lnTo>
                      <a:pt x="489" y="798"/>
                    </a:lnTo>
                    <a:lnTo>
                      <a:pt x="489" y="1298"/>
                    </a:lnTo>
                    <a:lnTo>
                      <a:pt x="799" y="893"/>
                    </a:lnTo>
                    <a:lnTo>
                      <a:pt x="1287" y="1048"/>
                    </a:lnTo>
                    <a:lnTo>
                      <a:pt x="989" y="643"/>
                    </a:lnTo>
                    <a:lnTo>
                      <a:pt x="1287" y="251"/>
                    </a:lnTo>
                    <a:lnTo>
                      <a:pt x="799" y="393"/>
                    </a:lnTo>
                    <a:lnTo>
                      <a:pt x="489"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2" name="Google Shape;9962;p36"/>
              <p:cNvSpPr/>
              <p:nvPr/>
            </p:nvSpPr>
            <p:spPr>
              <a:xfrm>
                <a:off x="1129400" y="3853850"/>
                <a:ext cx="9350" cy="6600"/>
              </a:xfrm>
              <a:custGeom>
                <a:rect b="b" l="l" r="r" t="t"/>
                <a:pathLst>
                  <a:path extrusionOk="0" h="264" w="374">
                    <a:moveTo>
                      <a:pt x="166" y="0"/>
                    </a:moveTo>
                    <a:cubicBezTo>
                      <a:pt x="0" y="0"/>
                      <a:pt x="3" y="264"/>
                      <a:pt x="176" y="264"/>
                    </a:cubicBezTo>
                    <a:cubicBezTo>
                      <a:pt x="179" y="264"/>
                      <a:pt x="183" y="264"/>
                      <a:pt x="187" y="264"/>
                    </a:cubicBezTo>
                    <a:cubicBezTo>
                      <a:pt x="191" y="264"/>
                      <a:pt x="194" y="264"/>
                      <a:pt x="198" y="264"/>
                    </a:cubicBezTo>
                    <a:cubicBezTo>
                      <a:pt x="370" y="264"/>
                      <a:pt x="374" y="0"/>
                      <a:pt x="208" y="0"/>
                    </a:cubicBezTo>
                    <a:cubicBezTo>
                      <a:pt x="201" y="0"/>
                      <a:pt x="194" y="1"/>
                      <a:pt x="187" y="2"/>
                    </a:cubicBezTo>
                    <a:cubicBezTo>
                      <a:pt x="179" y="1"/>
                      <a:pt x="172" y="0"/>
                      <a:pt x="16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3" name="Google Shape;9963;p36"/>
              <p:cNvSpPr/>
              <p:nvPr/>
            </p:nvSpPr>
            <p:spPr>
              <a:xfrm>
                <a:off x="1533800" y="3950625"/>
                <a:ext cx="7775" cy="6650"/>
              </a:xfrm>
              <a:custGeom>
                <a:rect b="b" l="l" r="r" t="t"/>
                <a:pathLst>
                  <a:path extrusionOk="0" h="266" w="311">
                    <a:moveTo>
                      <a:pt x="144" y="0"/>
                    </a:moveTo>
                    <a:cubicBezTo>
                      <a:pt x="72" y="0"/>
                      <a:pt x="13" y="60"/>
                      <a:pt x="1" y="131"/>
                    </a:cubicBezTo>
                    <a:cubicBezTo>
                      <a:pt x="1" y="212"/>
                      <a:pt x="67" y="265"/>
                      <a:pt x="135" y="265"/>
                    </a:cubicBezTo>
                    <a:cubicBezTo>
                      <a:pt x="167" y="265"/>
                      <a:pt x="200" y="253"/>
                      <a:pt x="227" y="226"/>
                    </a:cubicBezTo>
                    <a:cubicBezTo>
                      <a:pt x="310" y="143"/>
                      <a:pt x="251" y="12"/>
                      <a:pt x="14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4" name="Google Shape;9964;p36"/>
              <p:cNvSpPr/>
              <p:nvPr/>
            </p:nvSpPr>
            <p:spPr>
              <a:xfrm>
                <a:off x="1733550" y="3694025"/>
                <a:ext cx="7450" cy="6675"/>
              </a:xfrm>
              <a:custGeom>
                <a:rect b="b" l="l" r="r" t="t"/>
                <a:pathLst>
                  <a:path extrusionOk="0" h="267" w="298">
                    <a:moveTo>
                      <a:pt x="131" y="1"/>
                    </a:moveTo>
                    <a:cubicBezTo>
                      <a:pt x="60" y="1"/>
                      <a:pt x="0" y="60"/>
                      <a:pt x="0" y="132"/>
                    </a:cubicBezTo>
                    <a:cubicBezTo>
                      <a:pt x="0" y="213"/>
                      <a:pt x="60" y="266"/>
                      <a:pt x="125" y="266"/>
                    </a:cubicBezTo>
                    <a:cubicBezTo>
                      <a:pt x="156" y="266"/>
                      <a:pt x="187" y="254"/>
                      <a:pt x="214" y="227"/>
                    </a:cubicBezTo>
                    <a:cubicBezTo>
                      <a:pt x="298" y="144"/>
                      <a:pt x="250" y="13"/>
                      <a:pt x="13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5" name="Google Shape;9965;p36"/>
              <p:cNvSpPr/>
              <p:nvPr/>
            </p:nvSpPr>
            <p:spPr>
              <a:xfrm>
                <a:off x="1318300" y="3656225"/>
                <a:ext cx="7775" cy="6650"/>
              </a:xfrm>
              <a:custGeom>
                <a:rect b="b" l="l" r="r" t="t"/>
                <a:pathLst>
                  <a:path extrusionOk="0" h="266" w="311">
                    <a:moveTo>
                      <a:pt x="144" y="1"/>
                    </a:moveTo>
                    <a:cubicBezTo>
                      <a:pt x="72" y="1"/>
                      <a:pt x="13" y="60"/>
                      <a:pt x="1" y="132"/>
                    </a:cubicBezTo>
                    <a:cubicBezTo>
                      <a:pt x="1" y="213"/>
                      <a:pt x="66" y="266"/>
                      <a:pt x="135" y="266"/>
                    </a:cubicBezTo>
                    <a:cubicBezTo>
                      <a:pt x="167" y="266"/>
                      <a:pt x="200" y="254"/>
                      <a:pt x="227" y="227"/>
                    </a:cubicBezTo>
                    <a:cubicBezTo>
                      <a:pt x="310" y="144"/>
                      <a:pt x="251" y="13"/>
                      <a:pt x="14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6" name="Google Shape;9966;p36"/>
              <p:cNvSpPr/>
              <p:nvPr/>
            </p:nvSpPr>
            <p:spPr>
              <a:xfrm>
                <a:off x="1530525" y="3743750"/>
                <a:ext cx="14925" cy="12800"/>
              </a:xfrm>
              <a:custGeom>
                <a:rect b="b" l="l" r="r" t="t"/>
                <a:pathLst>
                  <a:path extrusionOk="0" h="512" w="597">
                    <a:moveTo>
                      <a:pt x="275" y="0"/>
                    </a:moveTo>
                    <a:cubicBezTo>
                      <a:pt x="132" y="0"/>
                      <a:pt x="13" y="107"/>
                      <a:pt x="1" y="262"/>
                    </a:cubicBezTo>
                    <a:cubicBezTo>
                      <a:pt x="1" y="409"/>
                      <a:pt x="129" y="511"/>
                      <a:pt x="264" y="511"/>
                    </a:cubicBezTo>
                    <a:cubicBezTo>
                      <a:pt x="326" y="511"/>
                      <a:pt x="389" y="490"/>
                      <a:pt x="441" y="441"/>
                    </a:cubicBezTo>
                    <a:cubicBezTo>
                      <a:pt x="596" y="286"/>
                      <a:pt x="501" y="12"/>
                      <a:pt x="27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7" name="Google Shape;9967;p36"/>
              <p:cNvSpPr/>
              <p:nvPr/>
            </p:nvSpPr>
            <p:spPr>
              <a:xfrm>
                <a:off x="844725" y="3330900"/>
                <a:ext cx="31875" cy="33650"/>
              </a:xfrm>
              <a:custGeom>
                <a:rect b="b" l="l" r="r" t="t"/>
                <a:pathLst>
                  <a:path extrusionOk="0" h="1346" w="1275">
                    <a:moveTo>
                      <a:pt x="727" y="0"/>
                    </a:moveTo>
                    <a:lnTo>
                      <a:pt x="489" y="453"/>
                    </a:lnTo>
                    <a:lnTo>
                      <a:pt x="1" y="358"/>
                    </a:lnTo>
                    <a:lnTo>
                      <a:pt x="334" y="739"/>
                    </a:lnTo>
                    <a:lnTo>
                      <a:pt x="84" y="1191"/>
                    </a:lnTo>
                    <a:lnTo>
                      <a:pt x="84" y="1191"/>
                    </a:lnTo>
                    <a:lnTo>
                      <a:pt x="537" y="965"/>
                    </a:lnTo>
                    <a:lnTo>
                      <a:pt x="870" y="1346"/>
                    </a:lnTo>
                    <a:lnTo>
                      <a:pt x="822" y="834"/>
                    </a:lnTo>
                    <a:lnTo>
                      <a:pt x="1275" y="608"/>
                    </a:lnTo>
                    <a:lnTo>
                      <a:pt x="787" y="512"/>
                    </a:lnTo>
                    <a:lnTo>
                      <a:pt x="727"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8" name="Google Shape;9968;p36"/>
              <p:cNvSpPr/>
              <p:nvPr/>
            </p:nvSpPr>
            <p:spPr>
              <a:xfrm>
                <a:off x="1221925" y="2868625"/>
                <a:ext cx="7700" cy="6600"/>
              </a:xfrm>
              <a:custGeom>
                <a:rect b="b" l="l" r="r" t="t"/>
                <a:pathLst>
                  <a:path extrusionOk="0" h="264" w="308">
                    <a:moveTo>
                      <a:pt x="174" y="0"/>
                    </a:moveTo>
                    <a:cubicBezTo>
                      <a:pt x="74" y="0"/>
                      <a:pt x="1" y="113"/>
                      <a:pt x="58" y="203"/>
                    </a:cubicBezTo>
                    <a:cubicBezTo>
                      <a:pt x="83" y="244"/>
                      <a:pt x="124" y="263"/>
                      <a:pt x="164" y="263"/>
                    </a:cubicBezTo>
                    <a:cubicBezTo>
                      <a:pt x="218" y="263"/>
                      <a:pt x="270" y="229"/>
                      <a:pt x="284" y="168"/>
                    </a:cubicBezTo>
                    <a:cubicBezTo>
                      <a:pt x="308" y="96"/>
                      <a:pt x="260" y="25"/>
                      <a:pt x="189" y="1"/>
                    </a:cubicBezTo>
                    <a:cubicBezTo>
                      <a:pt x="184" y="0"/>
                      <a:pt x="179" y="0"/>
                      <a:pt x="17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9" name="Google Shape;9969;p36"/>
              <p:cNvSpPr/>
              <p:nvPr/>
            </p:nvSpPr>
            <p:spPr>
              <a:xfrm>
                <a:off x="1048500" y="3245700"/>
                <a:ext cx="7900" cy="6350"/>
              </a:xfrm>
              <a:custGeom>
                <a:rect b="b" l="l" r="r" t="t"/>
                <a:pathLst>
                  <a:path extrusionOk="0" h="254" w="316">
                    <a:moveTo>
                      <a:pt x="166" y="0"/>
                    </a:moveTo>
                    <a:cubicBezTo>
                      <a:pt x="64" y="0"/>
                      <a:pt x="0" y="107"/>
                      <a:pt x="65" y="194"/>
                    </a:cubicBezTo>
                    <a:cubicBezTo>
                      <a:pt x="91" y="234"/>
                      <a:pt x="131" y="253"/>
                      <a:pt x="171" y="253"/>
                    </a:cubicBezTo>
                    <a:cubicBezTo>
                      <a:pt x="225" y="253"/>
                      <a:pt x="278" y="219"/>
                      <a:pt x="291" y="158"/>
                    </a:cubicBezTo>
                    <a:cubicBezTo>
                      <a:pt x="315" y="87"/>
                      <a:pt x="268" y="15"/>
                      <a:pt x="196" y="3"/>
                    </a:cubicBezTo>
                    <a:cubicBezTo>
                      <a:pt x="186" y="1"/>
                      <a:pt x="176" y="0"/>
                      <a:pt x="16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0" name="Google Shape;9970;p36"/>
              <p:cNvSpPr/>
              <p:nvPr/>
            </p:nvSpPr>
            <p:spPr>
              <a:xfrm>
                <a:off x="1261325" y="3491250"/>
                <a:ext cx="7900" cy="6350"/>
              </a:xfrm>
              <a:custGeom>
                <a:rect b="b" l="l" r="r" t="t"/>
                <a:pathLst>
                  <a:path extrusionOk="0" h="254" w="316">
                    <a:moveTo>
                      <a:pt x="166" y="1"/>
                    </a:moveTo>
                    <a:cubicBezTo>
                      <a:pt x="64" y="1"/>
                      <a:pt x="0" y="107"/>
                      <a:pt x="65" y="194"/>
                    </a:cubicBezTo>
                    <a:cubicBezTo>
                      <a:pt x="91" y="235"/>
                      <a:pt x="131" y="254"/>
                      <a:pt x="172" y="254"/>
                    </a:cubicBezTo>
                    <a:cubicBezTo>
                      <a:pt x="227" y="254"/>
                      <a:pt x="283" y="220"/>
                      <a:pt x="303" y="159"/>
                    </a:cubicBezTo>
                    <a:cubicBezTo>
                      <a:pt x="315" y="87"/>
                      <a:pt x="268" y="16"/>
                      <a:pt x="196" y="4"/>
                    </a:cubicBezTo>
                    <a:cubicBezTo>
                      <a:pt x="186" y="2"/>
                      <a:pt x="176" y="1"/>
                      <a:pt x="16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1" name="Google Shape;9971;p36"/>
              <p:cNvSpPr/>
              <p:nvPr/>
            </p:nvSpPr>
            <p:spPr>
              <a:xfrm>
                <a:off x="1378425" y="3091225"/>
                <a:ext cx="8525" cy="6925"/>
              </a:xfrm>
              <a:custGeom>
                <a:rect b="b" l="l" r="r" t="t"/>
                <a:pathLst>
                  <a:path extrusionOk="0" h="277" w="341">
                    <a:moveTo>
                      <a:pt x="186" y="0"/>
                    </a:moveTo>
                    <a:cubicBezTo>
                      <a:pt x="159" y="0"/>
                      <a:pt x="132" y="9"/>
                      <a:pt x="108" y="27"/>
                    </a:cubicBezTo>
                    <a:cubicBezTo>
                      <a:pt x="1" y="98"/>
                      <a:pt x="48" y="253"/>
                      <a:pt x="179" y="277"/>
                    </a:cubicBezTo>
                    <a:cubicBezTo>
                      <a:pt x="239" y="277"/>
                      <a:pt x="310" y="229"/>
                      <a:pt x="322" y="170"/>
                    </a:cubicBezTo>
                    <a:cubicBezTo>
                      <a:pt x="340" y="72"/>
                      <a:pt x="265" y="0"/>
                      <a:pt x="18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2" name="Google Shape;9972;p36"/>
              <p:cNvSpPr/>
              <p:nvPr/>
            </p:nvSpPr>
            <p:spPr>
              <a:xfrm>
                <a:off x="1244750" y="3281925"/>
                <a:ext cx="14950" cy="12700"/>
              </a:xfrm>
              <a:custGeom>
                <a:rect b="b" l="l" r="r" t="t"/>
                <a:pathLst>
                  <a:path extrusionOk="0" h="508" w="598">
                    <a:moveTo>
                      <a:pt x="313" y="1"/>
                    </a:moveTo>
                    <a:cubicBezTo>
                      <a:pt x="120" y="1"/>
                      <a:pt x="0" y="214"/>
                      <a:pt x="109" y="388"/>
                    </a:cubicBezTo>
                    <a:cubicBezTo>
                      <a:pt x="160" y="469"/>
                      <a:pt x="241" y="507"/>
                      <a:pt x="321" y="507"/>
                    </a:cubicBezTo>
                    <a:cubicBezTo>
                      <a:pt x="429" y="507"/>
                      <a:pt x="534" y="439"/>
                      <a:pt x="562" y="316"/>
                    </a:cubicBezTo>
                    <a:cubicBezTo>
                      <a:pt x="597" y="173"/>
                      <a:pt x="502" y="31"/>
                      <a:pt x="371" y="7"/>
                    </a:cubicBezTo>
                    <a:cubicBezTo>
                      <a:pt x="351" y="3"/>
                      <a:pt x="332" y="1"/>
                      <a:pt x="31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9973" name="Google Shape;9973;p36"/>
          <p:cNvSpPr txBox="1"/>
          <p:nvPr>
            <p:ph type="title"/>
          </p:nvPr>
        </p:nvSpPr>
        <p:spPr>
          <a:xfrm>
            <a:off x="758775" y="384166"/>
            <a:ext cx="7626300" cy="572700"/>
          </a:xfrm>
          <a:prstGeom prst="rect">
            <a:avLst/>
          </a:prstGeom>
        </p:spPr>
        <p:txBody>
          <a:bodyPr anchorCtr="0" anchor="ctr" bIns="91425" lIns="91425" spcFirstLastPara="1" rIns="91425" wrap="square" tIns="91425">
            <a:noAutofit/>
          </a:bodyPr>
          <a:lstStyle>
            <a:lvl1pPr lvl="0" rtl="0">
              <a:spcBef>
                <a:spcPts val="0"/>
              </a:spcBef>
              <a:spcAft>
                <a:spcPts val="0"/>
              </a:spcAft>
              <a:buClr>
                <a:schemeClr val="accent6"/>
              </a:buClr>
              <a:buSzPts val="3400"/>
              <a:buNone/>
              <a:defRPr>
                <a:solidFill>
                  <a:schemeClr val="accent6"/>
                </a:solidFill>
              </a:defRPr>
            </a:lvl1pPr>
            <a:lvl2pPr lvl="1" rtl="0">
              <a:spcBef>
                <a:spcPts val="0"/>
              </a:spcBef>
              <a:spcAft>
                <a:spcPts val="0"/>
              </a:spcAft>
              <a:buClr>
                <a:schemeClr val="accent6"/>
              </a:buClr>
              <a:buSzPts val="3400"/>
              <a:buNone/>
              <a:defRPr>
                <a:solidFill>
                  <a:schemeClr val="accent6"/>
                </a:solidFill>
              </a:defRPr>
            </a:lvl2pPr>
            <a:lvl3pPr lvl="2" rtl="0">
              <a:spcBef>
                <a:spcPts val="0"/>
              </a:spcBef>
              <a:spcAft>
                <a:spcPts val="0"/>
              </a:spcAft>
              <a:buClr>
                <a:schemeClr val="accent6"/>
              </a:buClr>
              <a:buSzPts val="3400"/>
              <a:buNone/>
              <a:defRPr>
                <a:solidFill>
                  <a:schemeClr val="accent6"/>
                </a:solidFill>
              </a:defRPr>
            </a:lvl3pPr>
            <a:lvl4pPr lvl="3" rtl="0">
              <a:spcBef>
                <a:spcPts val="0"/>
              </a:spcBef>
              <a:spcAft>
                <a:spcPts val="0"/>
              </a:spcAft>
              <a:buClr>
                <a:schemeClr val="accent6"/>
              </a:buClr>
              <a:buSzPts val="3400"/>
              <a:buNone/>
              <a:defRPr>
                <a:solidFill>
                  <a:schemeClr val="accent6"/>
                </a:solidFill>
              </a:defRPr>
            </a:lvl4pPr>
            <a:lvl5pPr lvl="4" rtl="0">
              <a:spcBef>
                <a:spcPts val="0"/>
              </a:spcBef>
              <a:spcAft>
                <a:spcPts val="0"/>
              </a:spcAft>
              <a:buClr>
                <a:schemeClr val="accent6"/>
              </a:buClr>
              <a:buSzPts val="3400"/>
              <a:buNone/>
              <a:defRPr>
                <a:solidFill>
                  <a:schemeClr val="accent6"/>
                </a:solidFill>
              </a:defRPr>
            </a:lvl5pPr>
            <a:lvl6pPr lvl="5" rtl="0">
              <a:spcBef>
                <a:spcPts val="0"/>
              </a:spcBef>
              <a:spcAft>
                <a:spcPts val="0"/>
              </a:spcAft>
              <a:buClr>
                <a:schemeClr val="accent6"/>
              </a:buClr>
              <a:buSzPts val="3400"/>
              <a:buNone/>
              <a:defRPr>
                <a:solidFill>
                  <a:schemeClr val="accent6"/>
                </a:solidFill>
              </a:defRPr>
            </a:lvl6pPr>
            <a:lvl7pPr lvl="6" rtl="0">
              <a:spcBef>
                <a:spcPts val="0"/>
              </a:spcBef>
              <a:spcAft>
                <a:spcPts val="0"/>
              </a:spcAft>
              <a:buClr>
                <a:schemeClr val="accent6"/>
              </a:buClr>
              <a:buSzPts val="3400"/>
              <a:buNone/>
              <a:defRPr>
                <a:solidFill>
                  <a:schemeClr val="accent6"/>
                </a:solidFill>
              </a:defRPr>
            </a:lvl7pPr>
            <a:lvl8pPr lvl="7" rtl="0">
              <a:spcBef>
                <a:spcPts val="0"/>
              </a:spcBef>
              <a:spcAft>
                <a:spcPts val="0"/>
              </a:spcAft>
              <a:buClr>
                <a:schemeClr val="accent6"/>
              </a:buClr>
              <a:buSzPts val="3400"/>
              <a:buNone/>
              <a:defRPr>
                <a:solidFill>
                  <a:schemeClr val="accent6"/>
                </a:solidFill>
              </a:defRPr>
            </a:lvl8pPr>
            <a:lvl9pPr lvl="8" rtl="0">
              <a:spcBef>
                <a:spcPts val="0"/>
              </a:spcBef>
              <a:spcAft>
                <a:spcPts val="0"/>
              </a:spcAft>
              <a:buClr>
                <a:schemeClr val="accent6"/>
              </a:buClr>
              <a:buSzPts val="3400"/>
              <a:buNone/>
              <a:defRPr>
                <a:solidFill>
                  <a:schemeClr val="accent6"/>
                </a:solidFill>
              </a:defRPr>
            </a:lvl9pPr>
          </a:lstStyle>
          <a:p/>
        </p:txBody>
      </p:sp>
      <p:sp>
        <p:nvSpPr>
          <p:cNvPr id="9974" name="Google Shape;9974;p36"/>
          <p:cNvSpPr txBox="1"/>
          <p:nvPr>
            <p:ph idx="2" type="title"/>
          </p:nvPr>
        </p:nvSpPr>
        <p:spPr>
          <a:xfrm>
            <a:off x="3349800" y="1725803"/>
            <a:ext cx="2445000" cy="531600"/>
          </a:xfrm>
          <a:prstGeom prst="rect">
            <a:avLst/>
          </a:prstGeom>
        </p:spPr>
        <p:txBody>
          <a:bodyPr anchorCtr="0" anchor="b" bIns="91425" lIns="91425" spcFirstLastPara="1" rIns="91425" wrap="square" tIns="91425">
            <a:noAutofit/>
          </a:bodyPr>
          <a:lstStyle>
            <a:lvl1pPr lvl="0" rtl="0">
              <a:spcBef>
                <a:spcPts val="0"/>
              </a:spcBef>
              <a:spcAft>
                <a:spcPts val="0"/>
              </a:spcAft>
              <a:buSzPts val="2000"/>
              <a:buNone/>
              <a:defRPr b="1" sz="2500">
                <a:solidFill>
                  <a:schemeClr val="accent6"/>
                </a:solidFill>
              </a:defRPr>
            </a:lvl1pPr>
            <a:lvl2pPr lvl="1" rtl="0">
              <a:spcBef>
                <a:spcPts val="0"/>
              </a:spcBef>
              <a:spcAft>
                <a:spcPts val="0"/>
              </a:spcAft>
              <a:buSzPts val="2000"/>
              <a:buNone/>
              <a:defRPr sz="2000"/>
            </a:lvl2pPr>
            <a:lvl3pPr lvl="2" rtl="0">
              <a:spcBef>
                <a:spcPts val="0"/>
              </a:spcBef>
              <a:spcAft>
                <a:spcPts val="0"/>
              </a:spcAft>
              <a:buSzPts val="2000"/>
              <a:buNone/>
              <a:defRPr sz="2000"/>
            </a:lvl3pPr>
            <a:lvl4pPr lvl="3" rtl="0">
              <a:spcBef>
                <a:spcPts val="0"/>
              </a:spcBef>
              <a:spcAft>
                <a:spcPts val="0"/>
              </a:spcAft>
              <a:buSzPts val="2000"/>
              <a:buNone/>
              <a:defRPr sz="2000"/>
            </a:lvl4pPr>
            <a:lvl5pPr lvl="4" rtl="0">
              <a:spcBef>
                <a:spcPts val="0"/>
              </a:spcBef>
              <a:spcAft>
                <a:spcPts val="0"/>
              </a:spcAft>
              <a:buSzPts val="2000"/>
              <a:buNone/>
              <a:defRPr sz="2000"/>
            </a:lvl5pPr>
            <a:lvl6pPr lvl="5" rtl="0">
              <a:spcBef>
                <a:spcPts val="0"/>
              </a:spcBef>
              <a:spcAft>
                <a:spcPts val="0"/>
              </a:spcAft>
              <a:buSzPts val="2000"/>
              <a:buNone/>
              <a:defRPr sz="2000"/>
            </a:lvl6pPr>
            <a:lvl7pPr lvl="6" rtl="0">
              <a:spcBef>
                <a:spcPts val="0"/>
              </a:spcBef>
              <a:spcAft>
                <a:spcPts val="0"/>
              </a:spcAft>
              <a:buSzPts val="2000"/>
              <a:buNone/>
              <a:defRPr sz="2000"/>
            </a:lvl7pPr>
            <a:lvl8pPr lvl="7" rtl="0">
              <a:spcBef>
                <a:spcPts val="0"/>
              </a:spcBef>
              <a:spcAft>
                <a:spcPts val="0"/>
              </a:spcAft>
              <a:buSzPts val="2000"/>
              <a:buNone/>
              <a:defRPr sz="2000"/>
            </a:lvl8pPr>
            <a:lvl9pPr lvl="8" rtl="0">
              <a:spcBef>
                <a:spcPts val="0"/>
              </a:spcBef>
              <a:spcAft>
                <a:spcPts val="0"/>
              </a:spcAft>
              <a:buSzPts val="2000"/>
              <a:buNone/>
              <a:defRPr sz="2000"/>
            </a:lvl9pPr>
          </a:lstStyle>
          <a:p/>
        </p:txBody>
      </p:sp>
      <p:sp>
        <p:nvSpPr>
          <p:cNvPr id="9975" name="Google Shape;9975;p36"/>
          <p:cNvSpPr txBox="1"/>
          <p:nvPr>
            <p:ph idx="3" type="title"/>
          </p:nvPr>
        </p:nvSpPr>
        <p:spPr>
          <a:xfrm>
            <a:off x="3349662" y="2137402"/>
            <a:ext cx="2445000" cy="753300"/>
          </a:xfrm>
          <a:prstGeom prst="rect">
            <a:avLst/>
          </a:prstGeom>
        </p:spPr>
        <p:txBody>
          <a:bodyPr anchorCtr="0" anchor="t" bIns="91425" lIns="91425" spcFirstLastPara="1" rIns="91425" wrap="square" tIns="91425">
            <a:noAutofit/>
          </a:bodyPr>
          <a:lstStyle>
            <a:lvl1pPr lvl="0" rtl="0">
              <a:spcBef>
                <a:spcPts val="0"/>
              </a:spcBef>
              <a:spcAft>
                <a:spcPts val="0"/>
              </a:spcAft>
              <a:buClr>
                <a:schemeClr val="lt2"/>
              </a:buClr>
              <a:buSzPts val="1600"/>
              <a:buFont typeface="Exo 2"/>
              <a:buNone/>
              <a:defRPr b="0" sz="1600">
                <a:solidFill>
                  <a:schemeClr val="lt2"/>
                </a:solidFill>
                <a:latin typeface="Cairo"/>
                <a:ea typeface="Cairo"/>
                <a:cs typeface="Cairo"/>
                <a:sym typeface="Cairo"/>
              </a:defRPr>
            </a:lvl1pPr>
            <a:lvl2pPr lvl="1" rtl="0">
              <a:spcBef>
                <a:spcPts val="0"/>
              </a:spcBef>
              <a:spcAft>
                <a:spcPts val="0"/>
              </a:spcAft>
              <a:buClr>
                <a:schemeClr val="lt2"/>
              </a:buClr>
              <a:buSzPts val="1600"/>
              <a:buFont typeface="Exo 2"/>
              <a:buNone/>
              <a:defRPr sz="1600">
                <a:solidFill>
                  <a:schemeClr val="lt2"/>
                </a:solidFill>
                <a:latin typeface="Exo 2"/>
                <a:ea typeface="Exo 2"/>
                <a:cs typeface="Exo 2"/>
                <a:sym typeface="Exo 2"/>
              </a:defRPr>
            </a:lvl2pPr>
            <a:lvl3pPr lvl="2" rtl="0">
              <a:spcBef>
                <a:spcPts val="0"/>
              </a:spcBef>
              <a:spcAft>
                <a:spcPts val="0"/>
              </a:spcAft>
              <a:buClr>
                <a:schemeClr val="lt2"/>
              </a:buClr>
              <a:buSzPts val="1600"/>
              <a:buFont typeface="Exo 2"/>
              <a:buNone/>
              <a:defRPr sz="1600">
                <a:solidFill>
                  <a:schemeClr val="lt2"/>
                </a:solidFill>
                <a:latin typeface="Exo 2"/>
                <a:ea typeface="Exo 2"/>
                <a:cs typeface="Exo 2"/>
                <a:sym typeface="Exo 2"/>
              </a:defRPr>
            </a:lvl3pPr>
            <a:lvl4pPr lvl="3" rtl="0">
              <a:spcBef>
                <a:spcPts val="0"/>
              </a:spcBef>
              <a:spcAft>
                <a:spcPts val="0"/>
              </a:spcAft>
              <a:buClr>
                <a:schemeClr val="lt2"/>
              </a:buClr>
              <a:buSzPts val="1600"/>
              <a:buFont typeface="Exo 2"/>
              <a:buNone/>
              <a:defRPr sz="1600">
                <a:solidFill>
                  <a:schemeClr val="lt2"/>
                </a:solidFill>
                <a:latin typeface="Exo 2"/>
                <a:ea typeface="Exo 2"/>
                <a:cs typeface="Exo 2"/>
                <a:sym typeface="Exo 2"/>
              </a:defRPr>
            </a:lvl4pPr>
            <a:lvl5pPr lvl="4" rtl="0">
              <a:spcBef>
                <a:spcPts val="0"/>
              </a:spcBef>
              <a:spcAft>
                <a:spcPts val="0"/>
              </a:spcAft>
              <a:buClr>
                <a:schemeClr val="lt2"/>
              </a:buClr>
              <a:buSzPts val="1600"/>
              <a:buFont typeface="Exo 2"/>
              <a:buNone/>
              <a:defRPr sz="1600">
                <a:solidFill>
                  <a:schemeClr val="lt2"/>
                </a:solidFill>
                <a:latin typeface="Exo 2"/>
                <a:ea typeface="Exo 2"/>
                <a:cs typeface="Exo 2"/>
                <a:sym typeface="Exo 2"/>
              </a:defRPr>
            </a:lvl5pPr>
            <a:lvl6pPr lvl="5" rtl="0">
              <a:spcBef>
                <a:spcPts val="0"/>
              </a:spcBef>
              <a:spcAft>
                <a:spcPts val="0"/>
              </a:spcAft>
              <a:buClr>
                <a:schemeClr val="lt2"/>
              </a:buClr>
              <a:buSzPts val="1600"/>
              <a:buFont typeface="Exo 2"/>
              <a:buNone/>
              <a:defRPr sz="1600">
                <a:solidFill>
                  <a:schemeClr val="lt2"/>
                </a:solidFill>
                <a:latin typeface="Exo 2"/>
                <a:ea typeface="Exo 2"/>
                <a:cs typeface="Exo 2"/>
                <a:sym typeface="Exo 2"/>
              </a:defRPr>
            </a:lvl6pPr>
            <a:lvl7pPr lvl="6" rtl="0">
              <a:spcBef>
                <a:spcPts val="0"/>
              </a:spcBef>
              <a:spcAft>
                <a:spcPts val="0"/>
              </a:spcAft>
              <a:buClr>
                <a:schemeClr val="lt2"/>
              </a:buClr>
              <a:buSzPts val="1600"/>
              <a:buFont typeface="Exo 2"/>
              <a:buNone/>
              <a:defRPr sz="1600">
                <a:solidFill>
                  <a:schemeClr val="lt2"/>
                </a:solidFill>
                <a:latin typeface="Exo 2"/>
                <a:ea typeface="Exo 2"/>
                <a:cs typeface="Exo 2"/>
                <a:sym typeface="Exo 2"/>
              </a:defRPr>
            </a:lvl7pPr>
            <a:lvl8pPr lvl="7" rtl="0">
              <a:spcBef>
                <a:spcPts val="0"/>
              </a:spcBef>
              <a:spcAft>
                <a:spcPts val="0"/>
              </a:spcAft>
              <a:buClr>
                <a:schemeClr val="lt2"/>
              </a:buClr>
              <a:buSzPts val="1600"/>
              <a:buFont typeface="Exo 2"/>
              <a:buNone/>
              <a:defRPr sz="1600">
                <a:solidFill>
                  <a:schemeClr val="lt2"/>
                </a:solidFill>
                <a:latin typeface="Exo 2"/>
                <a:ea typeface="Exo 2"/>
                <a:cs typeface="Exo 2"/>
                <a:sym typeface="Exo 2"/>
              </a:defRPr>
            </a:lvl8pPr>
            <a:lvl9pPr lvl="8" rtl="0">
              <a:spcBef>
                <a:spcPts val="0"/>
              </a:spcBef>
              <a:spcAft>
                <a:spcPts val="0"/>
              </a:spcAft>
              <a:buClr>
                <a:schemeClr val="lt2"/>
              </a:buClr>
              <a:buSzPts val="1600"/>
              <a:buFont typeface="Exo 2"/>
              <a:buNone/>
              <a:defRPr sz="1600">
                <a:solidFill>
                  <a:schemeClr val="lt2"/>
                </a:solidFill>
                <a:latin typeface="Exo 2"/>
                <a:ea typeface="Exo 2"/>
                <a:cs typeface="Exo 2"/>
                <a:sym typeface="Exo 2"/>
              </a:defRPr>
            </a:lvl9pPr>
          </a:lstStyle>
          <a:p/>
        </p:txBody>
      </p:sp>
      <p:sp>
        <p:nvSpPr>
          <p:cNvPr id="9976" name="Google Shape;9976;p36"/>
          <p:cNvSpPr txBox="1"/>
          <p:nvPr>
            <p:ph idx="4" type="title"/>
          </p:nvPr>
        </p:nvSpPr>
        <p:spPr>
          <a:xfrm>
            <a:off x="5971850" y="1725803"/>
            <a:ext cx="2445000" cy="531600"/>
          </a:xfrm>
          <a:prstGeom prst="rect">
            <a:avLst/>
          </a:prstGeom>
        </p:spPr>
        <p:txBody>
          <a:bodyPr anchorCtr="0" anchor="b" bIns="91425" lIns="91425" spcFirstLastPara="1" rIns="91425" wrap="square" tIns="91425">
            <a:noAutofit/>
          </a:bodyPr>
          <a:lstStyle>
            <a:lvl1pPr lvl="0" rtl="0">
              <a:spcBef>
                <a:spcPts val="0"/>
              </a:spcBef>
              <a:spcAft>
                <a:spcPts val="0"/>
              </a:spcAft>
              <a:buSzPts val="2000"/>
              <a:buNone/>
              <a:defRPr b="1" sz="2500">
                <a:solidFill>
                  <a:schemeClr val="accent6"/>
                </a:solidFill>
              </a:defRPr>
            </a:lvl1pPr>
            <a:lvl2pPr lvl="1" rtl="0">
              <a:spcBef>
                <a:spcPts val="0"/>
              </a:spcBef>
              <a:spcAft>
                <a:spcPts val="0"/>
              </a:spcAft>
              <a:buSzPts val="2000"/>
              <a:buNone/>
              <a:defRPr sz="2000"/>
            </a:lvl2pPr>
            <a:lvl3pPr lvl="2" rtl="0">
              <a:spcBef>
                <a:spcPts val="0"/>
              </a:spcBef>
              <a:spcAft>
                <a:spcPts val="0"/>
              </a:spcAft>
              <a:buSzPts val="2000"/>
              <a:buNone/>
              <a:defRPr sz="2000"/>
            </a:lvl3pPr>
            <a:lvl4pPr lvl="3" rtl="0">
              <a:spcBef>
                <a:spcPts val="0"/>
              </a:spcBef>
              <a:spcAft>
                <a:spcPts val="0"/>
              </a:spcAft>
              <a:buSzPts val="2000"/>
              <a:buNone/>
              <a:defRPr sz="2000"/>
            </a:lvl4pPr>
            <a:lvl5pPr lvl="4" rtl="0">
              <a:spcBef>
                <a:spcPts val="0"/>
              </a:spcBef>
              <a:spcAft>
                <a:spcPts val="0"/>
              </a:spcAft>
              <a:buSzPts val="2000"/>
              <a:buNone/>
              <a:defRPr sz="2000"/>
            </a:lvl5pPr>
            <a:lvl6pPr lvl="5" rtl="0">
              <a:spcBef>
                <a:spcPts val="0"/>
              </a:spcBef>
              <a:spcAft>
                <a:spcPts val="0"/>
              </a:spcAft>
              <a:buSzPts val="2000"/>
              <a:buNone/>
              <a:defRPr sz="2000"/>
            </a:lvl6pPr>
            <a:lvl7pPr lvl="6" rtl="0">
              <a:spcBef>
                <a:spcPts val="0"/>
              </a:spcBef>
              <a:spcAft>
                <a:spcPts val="0"/>
              </a:spcAft>
              <a:buSzPts val="2000"/>
              <a:buNone/>
              <a:defRPr sz="2000"/>
            </a:lvl7pPr>
            <a:lvl8pPr lvl="7" rtl="0">
              <a:spcBef>
                <a:spcPts val="0"/>
              </a:spcBef>
              <a:spcAft>
                <a:spcPts val="0"/>
              </a:spcAft>
              <a:buSzPts val="2000"/>
              <a:buNone/>
              <a:defRPr sz="2000"/>
            </a:lvl8pPr>
            <a:lvl9pPr lvl="8" rtl="0">
              <a:spcBef>
                <a:spcPts val="0"/>
              </a:spcBef>
              <a:spcAft>
                <a:spcPts val="0"/>
              </a:spcAft>
              <a:buSzPts val="2000"/>
              <a:buNone/>
              <a:defRPr sz="2000"/>
            </a:lvl9pPr>
          </a:lstStyle>
          <a:p/>
        </p:txBody>
      </p:sp>
      <p:sp>
        <p:nvSpPr>
          <p:cNvPr id="9977" name="Google Shape;9977;p36"/>
          <p:cNvSpPr txBox="1"/>
          <p:nvPr>
            <p:ph idx="5" type="title"/>
          </p:nvPr>
        </p:nvSpPr>
        <p:spPr>
          <a:xfrm>
            <a:off x="5971850" y="2137402"/>
            <a:ext cx="2445000" cy="753300"/>
          </a:xfrm>
          <a:prstGeom prst="rect">
            <a:avLst/>
          </a:prstGeom>
        </p:spPr>
        <p:txBody>
          <a:bodyPr anchorCtr="0" anchor="t" bIns="91425" lIns="91425" spcFirstLastPara="1" rIns="91425" wrap="square" tIns="91425">
            <a:noAutofit/>
          </a:bodyPr>
          <a:lstStyle>
            <a:lvl1pPr lvl="0" rtl="0">
              <a:spcBef>
                <a:spcPts val="0"/>
              </a:spcBef>
              <a:spcAft>
                <a:spcPts val="0"/>
              </a:spcAft>
              <a:buClr>
                <a:schemeClr val="lt2"/>
              </a:buClr>
              <a:buSzPts val="1600"/>
              <a:buFont typeface="Exo 2"/>
              <a:buNone/>
              <a:defRPr b="0" sz="1600">
                <a:solidFill>
                  <a:schemeClr val="lt2"/>
                </a:solidFill>
                <a:latin typeface="Cairo"/>
                <a:ea typeface="Cairo"/>
                <a:cs typeface="Cairo"/>
                <a:sym typeface="Cairo"/>
              </a:defRPr>
            </a:lvl1pPr>
            <a:lvl2pPr lvl="1" rtl="0">
              <a:spcBef>
                <a:spcPts val="0"/>
              </a:spcBef>
              <a:spcAft>
                <a:spcPts val="0"/>
              </a:spcAft>
              <a:buClr>
                <a:schemeClr val="lt2"/>
              </a:buClr>
              <a:buSzPts val="1600"/>
              <a:buFont typeface="Exo 2"/>
              <a:buNone/>
              <a:defRPr sz="1600">
                <a:solidFill>
                  <a:schemeClr val="lt2"/>
                </a:solidFill>
                <a:latin typeface="Exo 2"/>
                <a:ea typeface="Exo 2"/>
                <a:cs typeface="Exo 2"/>
                <a:sym typeface="Exo 2"/>
              </a:defRPr>
            </a:lvl2pPr>
            <a:lvl3pPr lvl="2" rtl="0">
              <a:spcBef>
                <a:spcPts val="0"/>
              </a:spcBef>
              <a:spcAft>
                <a:spcPts val="0"/>
              </a:spcAft>
              <a:buClr>
                <a:schemeClr val="lt2"/>
              </a:buClr>
              <a:buSzPts val="1600"/>
              <a:buFont typeface="Exo 2"/>
              <a:buNone/>
              <a:defRPr sz="1600">
                <a:solidFill>
                  <a:schemeClr val="lt2"/>
                </a:solidFill>
                <a:latin typeface="Exo 2"/>
                <a:ea typeface="Exo 2"/>
                <a:cs typeface="Exo 2"/>
                <a:sym typeface="Exo 2"/>
              </a:defRPr>
            </a:lvl3pPr>
            <a:lvl4pPr lvl="3" rtl="0">
              <a:spcBef>
                <a:spcPts val="0"/>
              </a:spcBef>
              <a:spcAft>
                <a:spcPts val="0"/>
              </a:spcAft>
              <a:buClr>
                <a:schemeClr val="lt2"/>
              </a:buClr>
              <a:buSzPts val="1600"/>
              <a:buFont typeface="Exo 2"/>
              <a:buNone/>
              <a:defRPr sz="1600">
                <a:solidFill>
                  <a:schemeClr val="lt2"/>
                </a:solidFill>
                <a:latin typeface="Exo 2"/>
                <a:ea typeface="Exo 2"/>
                <a:cs typeface="Exo 2"/>
                <a:sym typeface="Exo 2"/>
              </a:defRPr>
            </a:lvl4pPr>
            <a:lvl5pPr lvl="4" rtl="0">
              <a:spcBef>
                <a:spcPts val="0"/>
              </a:spcBef>
              <a:spcAft>
                <a:spcPts val="0"/>
              </a:spcAft>
              <a:buClr>
                <a:schemeClr val="lt2"/>
              </a:buClr>
              <a:buSzPts val="1600"/>
              <a:buFont typeface="Exo 2"/>
              <a:buNone/>
              <a:defRPr sz="1600">
                <a:solidFill>
                  <a:schemeClr val="lt2"/>
                </a:solidFill>
                <a:latin typeface="Exo 2"/>
                <a:ea typeface="Exo 2"/>
                <a:cs typeface="Exo 2"/>
                <a:sym typeface="Exo 2"/>
              </a:defRPr>
            </a:lvl5pPr>
            <a:lvl6pPr lvl="5" rtl="0">
              <a:spcBef>
                <a:spcPts val="0"/>
              </a:spcBef>
              <a:spcAft>
                <a:spcPts val="0"/>
              </a:spcAft>
              <a:buClr>
                <a:schemeClr val="lt2"/>
              </a:buClr>
              <a:buSzPts val="1600"/>
              <a:buFont typeface="Exo 2"/>
              <a:buNone/>
              <a:defRPr sz="1600">
                <a:solidFill>
                  <a:schemeClr val="lt2"/>
                </a:solidFill>
                <a:latin typeface="Exo 2"/>
                <a:ea typeface="Exo 2"/>
                <a:cs typeface="Exo 2"/>
                <a:sym typeface="Exo 2"/>
              </a:defRPr>
            </a:lvl6pPr>
            <a:lvl7pPr lvl="6" rtl="0">
              <a:spcBef>
                <a:spcPts val="0"/>
              </a:spcBef>
              <a:spcAft>
                <a:spcPts val="0"/>
              </a:spcAft>
              <a:buClr>
                <a:schemeClr val="lt2"/>
              </a:buClr>
              <a:buSzPts val="1600"/>
              <a:buFont typeface="Exo 2"/>
              <a:buNone/>
              <a:defRPr sz="1600">
                <a:solidFill>
                  <a:schemeClr val="lt2"/>
                </a:solidFill>
                <a:latin typeface="Exo 2"/>
                <a:ea typeface="Exo 2"/>
                <a:cs typeface="Exo 2"/>
                <a:sym typeface="Exo 2"/>
              </a:defRPr>
            </a:lvl7pPr>
            <a:lvl8pPr lvl="7" rtl="0">
              <a:spcBef>
                <a:spcPts val="0"/>
              </a:spcBef>
              <a:spcAft>
                <a:spcPts val="0"/>
              </a:spcAft>
              <a:buClr>
                <a:schemeClr val="lt2"/>
              </a:buClr>
              <a:buSzPts val="1600"/>
              <a:buFont typeface="Exo 2"/>
              <a:buNone/>
              <a:defRPr sz="1600">
                <a:solidFill>
                  <a:schemeClr val="lt2"/>
                </a:solidFill>
                <a:latin typeface="Exo 2"/>
                <a:ea typeface="Exo 2"/>
                <a:cs typeface="Exo 2"/>
                <a:sym typeface="Exo 2"/>
              </a:defRPr>
            </a:lvl8pPr>
            <a:lvl9pPr lvl="8" rtl="0">
              <a:spcBef>
                <a:spcPts val="0"/>
              </a:spcBef>
              <a:spcAft>
                <a:spcPts val="0"/>
              </a:spcAft>
              <a:buClr>
                <a:schemeClr val="lt2"/>
              </a:buClr>
              <a:buSzPts val="1600"/>
              <a:buFont typeface="Exo 2"/>
              <a:buNone/>
              <a:defRPr sz="1600">
                <a:solidFill>
                  <a:schemeClr val="lt2"/>
                </a:solidFill>
                <a:latin typeface="Exo 2"/>
                <a:ea typeface="Exo 2"/>
                <a:cs typeface="Exo 2"/>
                <a:sym typeface="Exo 2"/>
              </a:defRPr>
            </a:lvl9pPr>
          </a:lstStyle>
          <a:p/>
        </p:txBody>
      </p:sp>
      <p:sp>
        <p:nvSpPr>
          <p:cNvPr id="9978" name="Google Shape;9978;p36"/>
          <p:cNvSpPr txBox="1"/>
          <p:nvPr>
            <p:ph idx="6" type="title"/>
          </p:nvPr>
        </p:nvSpPr>
        <p:spPr>
          <a:xfrm>
            <a:off x="3349650" y="3460697"/>
            <a:ext cx="2445000" cy="531600"/>
          </a:xfrm>
          <a:prstGeom prst="rect">
            <a:avLst/>
          </a:prstGeom>
        </p:spPr>
        <p:txBody>
          <a:bodyPr anchorCtr="0" anchor="b" bIns="91425" lIns="91425" spcFirstLastPara="1" rIns="91425" wrap="square" tIns="91425">
            <a:noAutofit/>
          </a:bodyPr>
          <a:lstStyle>
            <a:lvl1pPr lvl="0" rtl="0">
              <a:spcBef>
                <a:spcPts val="0"/>
              </a:spcBef>
              <a:spcAft>
                <a:spcPts val="0"/>
              </a:spcAft>
              <a:buSzPts val="2000"/>
              <a:buNone/>
              <a:defRPr b="1" sz="2500">
                <a:solidFill>
                  <a:schemeClr val="accent6"/>
                </a:solidFill>
              </a:defRPr>
            </a:lvl1pPr>
            <a:lvl2pPr lvl="1" rtl="0">
              <a:spcBef>
                <a:spcPts val="0"/>
              </a:spcBef>
              <a:spcAft>
                <a:spcPts val="0"/>
              </a:spcAft>
              <a:buSzPts val="2000"/>
              <a:buNone/>
              <a:defRPr sz="2000"/>
            </a:lvl2pPr>
            <a:lvl3pPr lvl="2" rtl="0">
              <a:spcBef>
                <a:spcPts val="0"/>
              </a:spcBef>
              <a:spcAft>
                <a:spcPts val="0"/>
              </a:spcAft>
              <a:buSzPts val="2000"/>
              <a:buNone/>
              <a:defRPr sz="2000"/>
            </a:lvl3pPr>
            <a:lvl4pPr lvl="3" rtl="0">
              <a:spcBef>
                <a:spcPts val="0"/>
              </a:spcBef>
              <a:spcAft>
                <a:spcPts val="0"/>
              </a:spcAft>
              <a:buSzPts val="2000"/>
              <a:buNone/>
              <a:defRPr sz="2000"/>
            </a:lvl4pPr>
            <a:lvl5pPr lvl="4" rtl="0">
              <a:spcBef>
                <a:spcPts val="0"/>
              </a:spcBef>
              <a:spcAft>
                <a:spcPts val="0"/>
              </a:spcAft>
              <a:buSzPts val="2000"/>
              <a:buNone/>
              <a:defRPr sz="2000"/>
            </a:lvl5pPr>
            <a:lvl6pPr lvl="5" rtl="0">
              <a:spcBef>
                <a:spcPts val="0"/>
              </a:spcBef>
              <a:spcAft>
                <a:spcPts val="0"/>
              </a:spcAft>
              <a:buSzPts val="2000"/>
              <a:buNone/>
              <a:defRPr sz="2000"/>
            </a:lvl6pPr>
            <a:lvl7pPr lvl="6" rtl="0">
              <a:spcBef>
                <a:spcPts val="0"/>
              </a:spcBef>
              <a:spcAft>
                <a:spcPts val="0"/>
              </a:spcAft>
              <a:buSzPts val="2000"/>
              <a:buNone/>
              <a:defRPr sz="2000"/>
            </a:lvl7pPr>
            <a:lvl8pPr lvl="7" rtl="0">
              <a:spcBef>
                <a:spcPts val="0"/>
              </a:spcBef>
              <a:spcAft>
                <a:spcPts val="0"/>
              </a:spcAft>
              <a:buSzPts val="2000"/>
              <a:buNone/>
              <a:defRPr sz="2000"/>
            </a:lvl8pPr>
            <a:lvl9pPr lvl="8" rtl="0">
              <a:spcBef>
                <a:spcPts val="0"/>
              </a:spcBef>
              <a:spcAft>
                <a:spcPts val="0"/>
              </a:spcAft>
              <a:buSzPts val="2000"/>
              <a:buNone/>
              <a:defRPr sz="2000"/>
            </a:lvl9pPr>
          </a:lstStyle>
          <a:p/>
        </p:txBody>
      </p:sp>
      <p:sp>
        <p:nvSpPr>
          <p:cNvPr id="9979" name="Google Shape;9979;p36"/>
          <p:cNvSpPr txBox="1"/>
          <p:nvPr>
            <p:ph idx="7" type="title"/>
          </p:nvPr>
        </p:nvSpPr>
        <p:spPr>
          <a:xfrm>
            <a:off x="3349512" y="3872296"/>
            <a:ext cx="2445000" cy="753300"/>
          </a:xfrm>
          <a:prstGeom prst="rect">
            <a:avLst/>
          </a:prstGeom>
        </p:spPr>
        <p:txBody>
          <a:bodyPr anchorCtr="0" anchor="t" bIns="91425" lIns="91425" spcFirstLastPara="1" rIns="91425" wrap="square" tIns="91425">
            <a:noAutofit/>
          </a:bodyPr>
          <a:lstStyle>
            <a:lvl1pPr lvl="0" rtl="0">
              <a:spcBef>
                <a:spcPts val="0"/>
              </a:spcBef>
              <a:spcAft>
                <a:spcPts val="0"/>
              </a:spcAft>
              <a:buClr>
                <a:schemeClr val="lt2"/>
              </a:buClr>
              <a:buSzPts val="1600"/>
              <a:buFont typeface="Exo 2"/>
              <a:buNone/>
              <a:defRPr b="0" sz="1600">
                <a:solidFill>
                  <a:schemeClr val="lt2"/>
                </a:solidFill>
                <a:latin typeface="Cairo"/>
                <a:ea typeface="Cairo"/>
                <a:cs typeface="Cairo"/>
                <a:sym typeface="Cairo"/>
              </a:defRPr>
            </a:lvl1pPr>
            <a:lvl2pPr lvl="1" rtl="0">
              <a:spcBef>
                <a:spcPts val="0"/>
              </a:spcBef>
              <a:spcAft>
                <a:spcPts val="0"/>
              </a:spcAft>
              <a:buClr>
                <a:schemeClr val="lt2"/>
              </a:buClr>
              <a:buSzPts val="1600"/>
              <a:buFont typeface="Exo 2"/>
              <a:buNone/>
              <a:defRPr sz="1600">
                <a:solidFill>
                  <a:schemeClr val="lt2"/>
                </a:solidFill>
                <a:latin typeface="Exo 2"/>
                <a:ea typeface="Exo 2"/>
                <a:cs typeface="Exo 2"/>
                <a:sym typeface="Exo 2"/>
              </a:defRPr>
            </a:lvl2pPr>
            <a:lvl3pPr lvl="2" rtl="0">
              <a:spcBef>
                <a:spcPts val="0"/>
              </a:spcBef>
              <a:spcAft>
                <a:spcPts val="0"/>
              </a:spcAft>
              <a:buClr>
                <a:schemeClr val="lt2"/>
              </a:buClr>
              <a:buSzPts val="1600"/>
              <a:buFont typeface="Exo 2"/>
              <a:buNone/>
              <a:defRPr sz="1600">
                <a:solidFill>
                  <a:schemeClr val="lt2"/>
                </a:solidFill>
                <a:latin typeface="Exo 2"/>
                <a:ea typeface="Exo 2"/>
                <a:cs typeface="Exo 2"/>
                <a:sym typeface="Exo 2"/>
              </a:defRPr>
            </a:lvl3pPr>
            <a:lvl4pPr lvl="3" rtl="0">
              <a:spcBef>
                <a:spcPts val="0"/>
              </a:spcBef>
              <a:spcAft>
                <a:spcPts val="0"/>
              </a:spcAft>
              <a:buClr>
                <a:schemeClr val="lt2"/>
              </a:buClr>
              <a:buSzPts val="1600"/>
              <a:buFont typeface="Exo 2"/>
              <a:buNone/>
              <a:defRPr sz="1600">
                <a:solidFill>
                  <a:schemeClr val="lt2"/>
                </a:solidFill>
                <a:latin typeface="Exo 2"/>
                <a:ea typeface="Exo 2"/>
                <a:cs typeface="Exo 2"/>
                <a:sym typeface="Exo 2"/>
              </a:defRPr>
            </a:lvl4pPr>
            <a:lvl5pPr lvl="4" rtl="0">
              <a:spcBef>
                <a:spcPts val="0"/>
              </a:spcBef>
              <a:spcAft>
                <a:spcPts val="0"/>
              </a:spcAft>
              <a:buClr>
                <a:schemeClr val="lt2"/>
              </a:buClr>
              <a:buSzPts val="1600"/>
              <a:buFont typeface="Exo 2"/>
              <a:buNone/>
              <a:defRPr sz="1600">
                <a:solidFill>
                  <a:schemeClr val="lt2"/>
                </a:solidFill>
                <a:latin typeface="Exo 2"/>
                <a:ea typeface="Exo 2"/>
                <a:cs typeface="Exo 2"/>
                <a:sym typeface="Exo 2"/>
              </a:defRPr>
            </a:lvl5pPr>
            <a:lvl6pPr lvl="5" rtl="0">
              <a:spcBef>
                <a:spcPts val="0"/>
              </a:spcBef>
              <a:spcAft>
                <a:spcPts val="0"/>
              </a:spcAft>
              <a:buClr>
                <a:schemeClr val="lt2"/>
              </a:buClr>
              <a:buSzPts val="1600"/>
              <a:buFont typeface="Exo 2"/>
              <a:buNone/>
              <a:defRPr sz="1600">
                <a:solidFill>
                  <a:schemeClr val="lt2"/>
                </a:solidFill>
                <a:latin typeface="Exo 2"/>
                <a:ea typeface="Exo 2"/>
                <a:cs typeface="Exo 2"/>
                <a:sym typeface="Exo 2"/>
              </a:defRPr>
            </a:lvl6pPr>
            <a:lvl7pPr lvl="6" rtl="0">
              <a:spcBef>
                <a:spcPts val="0"/>
              </a:spcBef>
              <a:spcAft>
                <a:spcPts val="0"/>
              </a:spcAft>
              <a:buClr>
                <a:schemeClr val="lt2"/>
              </a:buClr>
              <a:buSzPts val="1600"/>
              <a:buFont typeface="Exo 2"/>
              <a:buNone/>
              <a:defRPr sz="1600">
                <a:solidFill>
                  <a:schemeClr val="lt2"/>
                </a:solidFill>
                <a:latin typeface="Exo 2"/>
                <a:ea typeface="Exo 2"/>
                <a:cs typeface="Exo 2"/>
                <a:sym typeface="Exo 2"/>
              </a:defRPr>
            </a:lvl7pPr>
            <a:lvl8pPr lvl="7" rtl="0">
              <a:spcBef>
                <a:spcPts val="0"/>
              </a:spcBef>
              <a:spcAft>
                <a:spcPts val="0"/>
              </a:spcAft>
              <a:buClr>
                <a:schemeClr val="lt2"/>
              </a:buClr>
              <a:buSzPts val="1600"/>
              <a:buFont typeface="Exo 2"/>
              <a:buNone/>
              <a:defRPr sz="1600">
                <a:solidFill>
                  <a:schemeClr val="lt2"/>
                </a:solidFill>
                <a:latin typeface="Exo 2"/>
                <a:ea typeface="Exo 2"/>
                <a:cs typeface="Exo 2"/>
                <a:sym typeface="Exo 2"/>
              </a:defRPr>
            </a:lvl8pPr>
            <a:lvl9pPr lvl="8" rtl="0">
              <a:spcBef>
                <a:spcPts val="0"/>
              </a:spcBef>
              <a:spcAft>
                <a:spcPts val="0"/>
              </a:spcAft>
              <a:buClr>
                <a:schemeClr val="lt2"/>
              </a:buClr>
              <a:buSzPts val="1600"/>
              <a:buFont typeface="Exo 2"/>
              <a:buNone/>
              <a:defRPr sz="1600">
                <a:solidFill>
                  <a:schemeClr val="lt2"/>
                </a:solidFill>
                <a:latin typeface="Exo 2"/>
                <a:ea typeface="Exo 2"/>
                <a:cs typeface="Exo 2"/>
                <a:sym typeface="Exo 2"/>
              </a:defRPr>
            </a:lvl9pPr>
          </a:lstStyle>
          <a:p/>
        </p:txBody>
      </p:sp>
      <p:sp>
        <p:nvSpPr>
          <p:cNvPr id="9980" name="Google Shape;9980;p36"/>
          <p:cNvSpPr txBox="1"/>
          <p:nvPr>
            <p:ph idx="8" type="title"/>
          </p:nvPr>
        </p:nvSpPr>
        <p:spPr>
          <a:xfrm>
            <a:off x="727200" y="3460697"/>
            <a:ext cx="2445000" cy="531600"/>
          </a:xfrm>
          <a:prstGeom prst="rect">
            <a:avLst/>
          </a:prstGeom>
        </p:spPr>
        <p:txBody>
          <a:bodyPr anchorCtr="0" anchor="b" bIns="91425" lIns="91425" spcFirstLastPara="1" rIns="91425" wrap="square" tIns="91425">
            <a:noAutofit/>
          </a:bodyPr>
          <a:lstStyle>
            <a:lvl1pPr lvl="0" rtl="0">
              <a:spcBef>
                <a:spcPts val="0"/>
              </a:spcBef>
              <a:spcAft>
                <a:spcPts val="0"/>
              </a:spcAft>
              <a:buSzPts val="2000"/>
              <a:buNone/>
              <a:defRPr b="1" sz="2500">
                <a:solidFill>
                  <a:schemeClr val="accent6"/>
                </a:solidFill>
              </a:defRPr>
            </a:lvl1pPr>
            <a:lvl2pPr lvl="1" rtl="0">
              <a:spcBef>
                <a:spcPts val="0"/>
              </a:spcBef>
              <a:spcAft>
                <a:spcPts val="0"/>
              </a:spcAft>
              <a:buSzPts val="2000"/>
              <a:buNone/>
              <a:defRPr sz="2000"/>
            </a:lvl2pPr>
            <a:lvl3pPr lvl="2" rtl="0">
              <a:spcBef>
                <a:spcPts val="0"/>
              </a:spcBef>
              <a:spcAft>
                <a:spcPts val="0"/>
              </a:spcAft>
              <a:buSzPts val="2000"/>
              <a:buNone/>
              <a:defRPr sz="2000"/>
            </a:lvl3pPr>
            <a:lvl4pPr lvl="3" rtl="0">
              <a:spcBef>
                <a:spcPts val="0"/>
              </a:spcBef>
              <a:spcAft>
                <a:spcPts val="0"/>
              </a:spcAft>
              <a:buSzPts val="2000"/>
              <a:buNone/>
              <a:defRPr sz="2000"/>
            </a:lvl4pPr>
            <a:lvl5pPr lvl="4" rtl="0">
              <a:spcBef>
                <a:spcPts val="0"/>
              </a:spcBef>
              <a:spcAft>
                <a:spcPts val="0"/>
              </a:spcAft>
              <a:buSzPts val="2000"/>
              <a:buNone/>
              <a:defRPr sz="2000"/>
            </a:lvl5pPr>
            <a:lvl6pPr lvl="5" rtl="0">
              <a:spcBef>
                <a:spcPts val="0"/>
              </a:spcBef>
              <a:spcAft>
                <a:spcPts val="0"/>
              </a:spcAft>
              <a:buSzPts val="2000"/>
              <a:buNone/>
              <a:defRPr sz="2000"/>
            </a:lvl6pPr>
            <a:lvl7pPr lvl="6" rtl="0">
              <a:spcBef>
                <a:spcPts val="0"/>
              </a:spcBef>
              <a:spcAft>
                <a:spcPts val="0"/>
              </a:spcAft>
              <a:buSzPts val="2000"/>
              <a:buNone/>
              <a:defRPr sz="2000"/>
            </a:lvl7pPr>
            <a:lvl8pPr lvl="7" rtl="0">
              <a:spcBef>
                <a:spcPts val="0"/>
              </a:spcBef>
              <a:spcAft>
                <a:spcPts val="0"/>
              </a:spcAft>
              <a:buSzPts val="2000"/>
              <a:buNone/>
              <a:defRPr sz="2000"/>
            </a:lvl8pPr>
            <a:lvl9pPr lvl="8" rtl="0">
              <a:spcBef>
                <a:spcPts val="0"/>
              </a:spcBef>
              <a:spcAft>
                <a:spcPts val="0"/>
              </a:spcAft>
              <a:buSzPts val="2000"/>
              <a:buNone/>
              <a:defRPr sz="2000"/>
            </a:lvl9pPr>
          </a:lstStyle>
          <a:p/>
        </p:txBody>
      </p:sp>
      <p:sp>
        <p:nvSpPr>
          <p:cNvPr id="9981" name="Google Shape;9981;p36"/>
          <p:cNvSpPr txBox="1"/>
          <p:nvPr>
            <p:ph idx="9" type="title"/>
          </p:nvPr>
        </p:nvSpPr>
        <p:spPr>
          <a:xfrm>
            <a:off x="727200" y="3872296"/>
            <a:ext cx="2445000" cy="753300"/>
          </a:xfrm>
          <a:prstGeom prst="rect">
            <a:avLst/>
          </a:prstGeom>
        </p:spPr>
        <p:txBody>
          <a:bodyPr anchorCtr="0" anchor="t" bIns="91425" lIns="91425" spcFirstLastPara="1" rIns="91425" wrap="square" tIns="91425">
            <a:noAutofit/>
          </a:bodyPr>
          <a:lstStyle>
            <a:lvl1pPr lvl="0" rtl="0">
              <a:spcBef>
                <a:spcPts val="0"/>
              </a:spcBef>
              <a:spcAft>
                <a:spcPts val="0"/>
              </a:spcAft>
              <a:buClr>
                <a:schemeClr val="lt2"/>
              </a:buClr>
              <a:buSzPts val="1600"/>
              <a:buFont typeface="Exo 2"/>
              <a:buNone/>
              <a:defRPr b="0" sz="1600">
                <a:solidFill>
                  <a:schemeClr val="lt2"/>
                </a:solidFill>
                <a:latin typeface="Cairo"/>
                <a:ea typeface="Cairo"/>
                <a:cs typeface="Cairo"/>
                <a:sym typeface="Cairo"/>
              </a:defRPr>
            </a:lvl1pPr>
            <a:lvl2pPr lvl="1" rtl="0">
              <a:spcBef>
                <a:spcPts val="0"/>
              </a:spcBef>
              <a:spcAft>
                <a:spcPts val="0"/>
              </a:spcAft>
              <a:buClr>
                <a:schemeClr val="lt2"/>
              </a:buClr>
              <a:buSzPts val="1600"/>
              <a:buFont typeface="Exo 2"/>
              <a:buNone/>
              <a:defRPr sz="1600">
                <a:solidFill>
                  <a:schemeClr val="lt2"/>
                </a:solidFill>
                <a:latin typeface="Exo 2"/>
                <a:ea typeface="Exo 2"/>
                <a:cs typeface="Exo 2"/>
                <a:sym typeface="Exo 2"/>
              </a:defRPr>
            </a:lvl2pPr>
            <a:lvl3pPr lvl="2" rtl="0">
              <a:spcBef>
                <a:spcPts val="0"/>
              </a:spcBef>
              <a:spcAft>
                <a:spcPts val="0"/>
              </a:spcAft>
              <a:buClr>
                <a:schemeClr val="lt2"/>
              </a:buClr>
              <a:buSzPts val="1600"/>
              <a:buFont typeface="Exo 2"/>
              <a:buNone/>
              <a:defRPr sz="1600">
                <a:solidFill>
                  <a:schemeClr val="lt2"/>
                </a:solidFill>
                <a:latin typeface="Exo 2"/>
                <a:ea typeface="Exo 2"/>
                <a:cs typeface="Exo 2"/>
                <a:sym typeface="Exo 2"/>
              </a:defRPr>
            </a:lvl3pPr>
            <a:lvl4pPr lvl="3" rtl="0">
              <a:spcBef>
                <a:spcPts val="0"/>
              </a:spcBef>
              <a:spcAft>
                <a:spcPts val="0"/>
              </a:spcAft>
              <a:buClr>
                <a:schemeClr val="lt2"/>
              </a:buClr>
              <a:buSzPts val="1600"/>
              <a:buFont typeface="Exo 2"/>
              <a:buNone/>
              <a:defRPr sz="1600">
                <a:solidFill>
                  <a:schemeClr val="lt2"/>
                </a:solidFill>
                <a:latin typeface="Exo 2"/>
                <a:ea typeface="Exo 2"/>
                <a:cs typeface="Exo 2"/>
                <a:sym typeface="Exo 2"/>
              </a:defRPr>
            </a:lvl4pPr>
            <a:lvl5pPr lvl="4" rtl="0">
              <a:spcBef>
                <a:spcPts val="0"/>
              </a:spcBef>
              <a:spcAft>
                <a:spcPts val="0"/>
              </a:spcAft>
              <a:buClr>
                <a:schemeClr val="lt2"/>
              </a:buClr>
              <a:buSzPts val="1600"/>
              <a:buFont typeface="Exo 2"/>
              <a:buNone/>
              <a:defRPr sz="1600">
                <a:solidFill>
                  <a:schemeClr val="lt2"/>
                </a:solidFill>
                <a:latin typeface="Exo 2"/>
                <a:ea typeface="Exo 2"/>
                <a:cs typeface="Exo 2"/>
                <a:sym typeface="Exo 2"/>
              </a:defRPr>
            </a:lvl5pPr>
            <a:lvl6pPr lvl="5" rtl="0">
              <a:spcBef>
                <a:spcPts val="0"/>
              </a:spcBef>
              <a:spcAft>
                <a:spcPts val="0"/>
              </a:spcAft>
              <a:buClr>
                <a:schemeClr val="lt2"/>
              </a:buClr>
              <a:buSzPts val="1600"/>
              <a:buFont typeface="Exo 2"/>
              <a:buNone/>
              <a:defRPr sz="1600">
                <a:solidFill>
                  <a:schemeClr val="lt2"/>
                </a:solidFill>
                <a:latin typeface="Exo 2"/>
                <a:ea typeface="Exo 2"/>
                <a:cs typeface="Exo 2"/>
                <a:sym typeface="Exo 2"/>
              </a:defRPr>
            </a:lvl6pPr>
            <a:lvl7pPr lvl="6" rtl="0">
              <a:spcBef>
                <a:spcPts val="0"/>
              </a:spcBef>
              <a:spcAft>
                <a:spcPts val="0"/>
              </a:spcAft>
              <a:buClr>
                <a:schemeClr val="lt2"/>
              </a:buClr>
              <a:buSzPts val="1600"/>
              <a:buFont typeface="Exo 2"/>
              <a:buNone/>
              <a:defRPr sz="1600">
                <a:solidFill>
                  <a:schemeClr val="lt2"/>
                </a:solidFill>
                <a:latin typeface="Exo 2"/>
                <a:ea typeface="Exo 2"/>
                <a:cs typeface="Exo 2"/>
                <a:sym typeface="Exo 2"/>
              </a:defRPr>
            </a:lvl7pPr>
            <a:lvl8pPr lvl="7" rtl="0">
              <a:spcBef>
                <a:spcPts val="0"/>
              </a:spcBef>
              <a:spcAft>
                <a:spcPts val="0"/>
              </a:spcAft>
              <a:buClr>
                <a:schemeClr val="lt2"/>
              </a:buClr>
              <a:buSzPts val="1600"/>
              <a:buFont typeface="Exo 2"/>
              <a:buNone/>
              <a:defRPr sz="1600">
                <a:solidFill>
                  <a:schemeClr val="lt2"/>
                </a:solidFill>
                <a:latin typeface="Exo 2"/>
                <a:ea typeface="Exo 2"/>
                <a:cs typeface="Exo 2"/>
                <a:sym typeface="Exo 2"/>
              </a:defRPr>
            </a:lvl8pPr>
            <a:lvl9pPr lvl="8" rtl="0">
              <a:spcBef>
                <a:spcPts val="0"/>
              </a:spcBef>
              <a:spcAft>
                <a:spcPts val="0"/>
              </a:spcAft>
              <a:buClr>
                <a:schemeClr val="lt2"/>
              </a:buClr>
              <a:buSzPts val="1600"/>
              <a:buFont typeface="Exo 2"/>
              <a:buNone/>
              <a:defRPr sz="1600">
                <a:solidFill>
                  <a:schemeClr val="lt2"/>
                </a:solidFill>
                <a:latin typeface="Exo 2"/>
                <a:ea typeface="Exo 2"/>
                <a:cs typeface="Exo 2"/>
                <a:sym typeface="Exo 2"/>
              </a:defRPr>
            </a:lvl9pPr>
          </a:lstStyle>
          <a:p/>
        </p:txBody>
      </p:sp>
      <p:sp>
        <p:nvSpPr>
          <p:cNvPr id="9982" name="Google Shape;9982;p36"/>
          <p:cNvSpPr txBox="1"/>
          <p:nvPr>
            <p:ph idx="13" type="title"/>
          </p:nvPr>
        </p:nvSpPr>
        <p:spPr>
          <a:xfrm>
            <a:off x="5971700" y="3460697"/>
            <a:ext cx="2445000" cy="531600"/>
          </a:xfrm>
          <a:prstGeom prst="rect">
            <a:avLst/>
          </a:prstGeom>
        </p:spPr>
        <p:txBody>
          <a:bodyPr anchorCtr="0" anchor="b" bIns="91425" lIns="91425" spcFirstLastPara="1" rIns="91425" wrap="square" tIns="91425">
            <a:noAutofit/>
          </a:bodyPr>
          <a:lstStyle>
            <a:lvl1pPr lvl="0" rtl="0">
              <a:spcBef>
                <a:spcPts val="0"/>
              </a:spcBef>
              <a:spcAft>
                <a:spcPts val="0"/>
              </a:spcAft>
              <a:buSzPts val="2000"/>
              <a:buNone/>
              <a:defRPr b="1" sz="2500">
                <a:solidFill>
                  <a:schemeClr val="accent6"/>
                </a:solidFill>
              </a:defRPr>
            </a:lvl1pPr>
            <a:lvl2pPr lvl="1" rtl="0">
              <a:spcBef>
                <a:spcPts val="0"/>
              </a:spcBef>
              <a:spcAft>
                <a:spcPts val="0"/>
              </a:spcAft>
              <a:buSzPts val="2000"/>
              <a:buNone/>
              <a:defRPr sz="2000"/>
            </a:lvl2pPr>
            <a:lvl3pPr lvl="2" rtl="0">
              <a:spcBef>
                <a:spcPts val="0"/>
              </a:spcBef>
              <a:spcAft>
                <a:spcPts val="0"/>
              </a:spcAft>
              <a:buSzPts val="2000"/>
              <a:buNone/>
              <a:defRPr sz="2000"/>
            </a:lvl3pPr>
            <a:lvl4pPr lvl="3" rtl="0">
              <a:spcBef>
                <a:spcPts val="0"/>
              </a:spcBef>
              <a:spcAft>
                <a:spcPts val="0"/>
              </a:spcAft>
              <a:buSzPts val="2000"/>
              <a:buNone/>
              <a:defRPr sz="2000"/>
            </a:lvl4pPr>
            <a:lvl5pPr lvl="4" rtl="0">
              <a:spcBef>
                <a:spcPts val="0"/>
              </a:spcBef>
              <a:spcAft>
                <a:spcPts val="0"/>
              </a:spcAft>
              <a:buSzPts val="2000"/>
              <a:buNone/>
              <a:defRPr sz="2000"/>
            </a:lvl5pPr>
            <a:lvl6pPr lvl="5" rtl="0">
              <a:spcBef>
                <a:spcPts val="0"/>
              </a:spcBef>
              <a:spcAft>
                <a:spcPts val="0"/>
              </a:spcAft>
              <a:buSzPts val="2000"/>
              <a:buNone/>
              <a:defRPr sz="2000"/>
            </a:lvl6pPr>
            <a:lvl7pPr lvl="6" rtl="0">
              <a:spcBef>
                <a:spcPts val="0"/>
              </a:spcBef>
              <a:spcAft>
                <a:spcPts val="0"/>
              </a:spcAft>
              <a:buSzPts val="2000"/>
              <a:buNone/>
              <a:defRPr sz="2000"/>
            </a:lvl7pPr>
            <a:lvl8pPr lvl="7" rtl="0">
              <a:spcBef>
                <a:spcPts val="0"/>
              </a:spcBef>
              <a:spcAft>
                <a:spcPts val="0"/>
              </a:spcAft>
              <a:buSzPts val="2000"/>
              <a:buNone/>
              <a:defRPr sz="2000"/>
            </a:lvl8pPr>
            <a:lvl9pPr lvl="8" rtl="0">
              <a:spcBef>
                <a:spcPts val="0"/>
              </a:spcBef>
              <a:spcAft>
                <a:spcPts val="0"/>
              </a:spcAft>
              <a:buSzPts val="2000"/>
              <a:buNone/>
              <a:defRPr sz="2000"/>
            </a:lvl9pPr>
          </a:lstStyle>
          <a:p/>
        </p:txBody>
      </p:sp>
      <p:sp>
        <p:nvSpPr>
          <p:cNvPr id="9983" name="Google Shape;9983;p36"/>
          <p:cNvSpPr txBox="1"/>
          <p:nvPr>
            <p:ph idx="14" type="title"/>
          </p:nvPr>
        </p:nvSpPr>
        <p:spPr>
          <a:xfrm>
            <a:off x="5971700" y="3872296"/>
            <a:ext cx="2445000" cy="753300"/>
          </a:xfrm>
          <a:prstGeom prst="rect">
            <a:avLst/>
          </a:prstGeom>
        </p:spPr>
        <p:txBody>
          <a:bodyPr anchorCtr="0" anchor="t" bIns="91425" lIns="91425" spcFirstLastPara="1" rIns="91425" wrap="square" tIns="91425">
            <a:noAutofit/>
          </a:bodyPr>
          <a:lstStyle>
            <a:lvl1pPr lvl="0" rtl="0">
              <a:spcBef>
                <a:spcPts val="0"/>
              </a:spcBef>
              <a:spcAft>
                <a:spcPts val="0"/>
              </a:spcAft>
              <a:buClr>
                <a:schemeClr val="lt2"/>
              </a:buClr>
              <a:buSzPts val="1600"/>
              <a:buFont typeface="Exo 2"/>
              <a:buNone/>
              <a:defRPr b="0" sz="1600">
                <a:solidFill>
                  <a:schemeClr val="lt2"/>
                </a:solidFill>
                <a:latin typeface="Cairo"/>
                <a:ea typeface="Cairo"/>
                <a:cs typeface="Cairo"/>
                <a:sym typeface="Cairo"/>
              </a:defRPr>
            </a:lvl1pPr>
            <a:lvl2pPr lvl="1" rtl="0">
              <a:spcBef>
                <a:spcPts val="0"/>
              </a:spcBef>
              <a:spcAft>
                <a:spcPts val="0"/>
              </a:spcAft>
              <a:buClr>
                <a:schemeClr val="lt2"/>
              </a:buClr>
              <a:buSzPts val="1600"/>
              <a:buFont typeface="Exo 2"/>
              <a:buNone/>
              <a:defRPr sz="1600">
                <a:solidFill>
                  <a:schemeClr val="lt2"/>
                </a:solidFill>
                <a:latin typeface="Exo 2"/>
                <a:ea typeface="Exo 2"/>
                <a:cs typeface="Exo 2"/>
                <a:sym typeface="Exo 2"/>
              </a:defRPr>
            </a:lvl2pPr>
            <a:lvl3pPr lvl="2" rtl="0">
              <a:spcBef>
                <a:spcPts val="0"/>
              </a:spcBef>
              <a:spcAft>
                <a:spcPts val="0"/>
              </a:spcAft>
              <a:buClr>
                <a:schemeClr val="lt2"/>
              </a:buClr>
              <a:buSzPts val="1600"/>
              <a:buFont typeface="Exo 2"/>
              <a:buNone/>
              <a:defRPr sz="1600">
                <a:solidFill>
                  <a:schemeClr val="lt2"/>
                </a:solidFill>
                <a:latin typeface="Exo 2"/>
                <a:ea typeface="Exo 2"/>
                <a:cs typeface="Exo 2"/>
                <a:sym typeface="Exo 2"/>
              </a:defRPr>
            </a:lvl3pPr>
            <a:lvl4pPr lvl="3" rtl="0">
              <a:spcBef>
                <a:spcPts val="0"/>
              </a:spcBef>
              <a:spcAft>
                <a:spcPts val="0"/>
              </a:spcAft>
              <a:buClr>
                <a:schemeClr val="lt2"/>
              </a:buClr>
              <a:buSzPts val="1600"/>
              <a:buFont typeface="Exo 2"/>
              <a:buNone/>
              <a:defRPr sz="1600">
                <a:solidFill>
                  <a:schemeClr val="lt2"/>
                </a:solidFill>
                <a:latin typeface="Exo 2"/>
                <a:ea typeface="Exo 2"/>
                <a:cs typeface="Exo 2"/>
                <a:sym typeface="Exo 2"/>
              </a:defRPr>
            </a:lvl4pPr>
            <a:lvl5pPr lvl="4" rtl="0">
              <a:spcBef>
                <a:spcPts val="0"/>
              </a:spcBef>
              <a:spcAft>
                <a:spcPts val="0"/>
              </a:spcAft>
              <a:buClr>
                <a:schemeClr val="lt2"/>
              </a:buClr>
              <a:buSzPts val="1600"/>
              <a:buFont typeface="Exo 2"/>
              <a:buNone/>
              <a:defRPr sz="1600">
                <a:solidFill>
                  <a:schemeClr val="lt2"/>
                </a:solidFill>
                <a:latin typeface="Exo 2"/>
                <a:ea typeface="Exo 2"/>
                <a:cs typeface="Exo 2"/>
                <a:sym typeface="Exo 2"/>
              </a:defRPr>
            </a:lvl5pPr>
            <a:lvl6pPr lvl="5" rtl="0">
              <a:spcBef>
                <a:spcPts val="0"/>
              </a:spcBef>
              <a:spcAft>
                <a:spcPts val="0"/>
              </a:spcAft>
              <a:buClr>
                <a:schemeClr val="lt2"/>
              </a:buClr>
              <a:buSzPts val="1600"/>
              <a:buFont typeface="Exo 2"/>
              <a:buNone/>
              <a:defRPr sz="1600">
                <a:solidFill>
                  <a:schemeClr val="lt2"/>
                </a:solidFill>
                <a:latin typeface="Exo 2"/>
                <a:ea typeface="Exo 2"/>
                <a:cs typeface="Exo 2"/>
                <a:sym typeface="Exo 2"/>
              </a:defRPr>
            </a:lvl6pPr>
            <a:lvl7pPr lvl="6" rtl="0">
              <a:spcBef>
                <a:spcPts val="0"/>
              </a:spcBef>
              <a:spcAft>
                <a:spcPts val="0"/>
              </a:spcAft>
              <a:buClr>
                <a:schemeClr val="lt2"/>
              </a:buClr>
              <a:buSzPts val="1600"/>
              <a:buFont typeface="Exo 2"/>
              <a:buNone/>
              <a:defRPr sz="1600">
                <a:solidFill>
                  <a:schemeClr val="lt2"/>
                </a:solidFill>
                <a:latin typeface="Exo 2"/>
                <a:ea typeface="Exo 2"/>
                <a:cs typeface="Exo 2"/>
                <a:sym typeface="Exo 2"/>
              </a:defRPr>
            </a:lvl7pPr>
            <a:lvl8pPr lvl="7" rtl="0">
              <a:spcBef>
                <a:spcPts val="0"/>
              </a:spcBef>
              <a:spcAft>
                <a:spcPts val="0"/>
              </a:spcAft>
              <a:buClr>
                <a:schemeClr val="lt2"/>
              </a:buClr>
              <a:buSzPts val="1600"/>
              <a:buFont typeface="Exo 2"/>
              <a:buNone/>
              <a:defRPr sz="1600">
                <a:solidFill>
                  <a:schemeClr val="lt2"/>
                </a:solidFill>
                <a:latin typeface="Exo 2"/>
                <a:ea typeface="Exo 2"/>
                <a:cs typeface="Exo 2"/>
                <a:sym typeface="Exo 2"/>
              </a:defRPr>
            </a:lvl8pPr>
            <a:lvl9pPr lvl="8" rtl="0">
              <a:spcBef>
                <a:spcPts val="0"/>
              </a:spcBef>
              <a:spcAft>
                <a:spcPts val="0"/>
              </a:spcAft>
              <a:buClr>
                <a:schemeClr val="lt2"/>
              </a:buClr>
              <a:buSzPts val="1600"/>
              <a:buFont typeface="Exo 2"/>
              <a:buNone/>
              <a:defRPr sz="1600">
                <a:solidFill>
                  <a:schemeClr val="lt2"/>
                </a:solidFill>
                <a:latin typeface="Exo 2"/>
                <a:ea typeface="Exo 2"/>
                <a:cs typeface="Exo 2"/>
                <a:sym typeface="Exo 2"/>
              </a:defRPr>
            </a:lvl9pPr>
          </a:lstStyle>
          <a:p/>
        </p:txBody>
      </p:sp>
      <p:sp>
        <p:nvSpPr>
          <p:cNvPr id="9984" name="Google Shape;9984;p36"/>
          <p:cNvSpPr txBox="1"/>
          <p:nvPr>
            <p:ph idx="12" type="sldNum"/>
          </p:nvPr>
        </p:nvSpPr>
        <p:spPr>
          <a:xfrm>
            <a:off x="8556784" y="4749851"/>
            <a:ext cx="548700" cy="393600"/>
          </a:xfrm>
          <a:prstGeom prst="rect">
            <a:avLst/>
          </a:prstGeom>
        </p:spPr>
        <p:txBody>
          <a:bodyPr anchorCtr="0" anchor="t" bIns="91425" lIns="91425" spcFirstLastPara="1" rIns="91425" wrap="square" tIns="91425">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3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six columns">
  <p:cSld name="CUSTOM_3">
    <p:bg>
      <p:bgPr>
        <a:solidFill>
          <a:schemeClr val="dk1"/>
        </a:solidFill>
      </p:bgPr>
    </p:bg>
    <p:spTree>
      <p:nvGrpSpPr>
        <p:cNvPr id="9985" name="Shape 9985"/>
        <p:cNvGrpSpPr/>
        <p:nvPr/>
      </p:nvGrpSpPr>
      <p:grpSpPr>
        <a:xfrm>
          <a:off x="0" y="0"/>
          <a:ext cx="0" cy="0"/>
          <a:chOff x="0" y="0"/>
          <a:chExt cx="0" cy="0"/>
        </a:xfrm>
      </p:grpSpPr>
      <p:grpSp>
        <p:nvGrpSpPr>
          <p:cNvPr id="9986" name="Google Shape;9986;p37"/>
          <p:cNvGrpSpPr/>
          <p:nvPr/>
        </p:nvGrpSpPr>
        <p:grpSpPr>
          <a:xfrm>
            <a:off x="-546082" y="-1478475"/>
            <a:ext cx="10681850" cy="7555275"/>
            <a:chOff x="-546082" y="-1478475"/>
            <a:chExt cx="10681850" cy="7555275"/>
          </a:xfrm>
        </p:grpSpPr>
        <p:sp>
          <p:nvSpPr>
            <p:cNvPr id="9987" name="Google Shape;9987;p37"/>
            <p:cNvSpPr/>
            <p:nvPr/>
          </p:nvSpPr>
          <p:spPr>
            <a:xfrm rot="10800000">
              <a:off x="-27" y="8"/>
              <a:ext cx="9144053" cy="2262267"/>
            </a:xfrm>
            <a:custGeom>
              <a:rect b="b" l="l" r="r" t="t"/>
              <a:pathLst>
                <a:path extrusionOk="0" h="18434" w="74510">
                  <a:moveTo>
                    <a:pt x="289" y="1"/>
                  </a:moveTo>
                  <a:cubicBezTo>
                    <a:pt x="193" y="1"/>
                    <a:pt x="96" y="1"/>
                    <a:pt x="0" y="3"/>
                  </a:cubicBezTo>
                  <a:lnTo>
                    <a:pt x="96" y="18433"/>
                  </a:lnTo>
                  <a:lnTo>
                    <a:pt x="74510" y="18433"/>
                  </a:lnTo>
                  <a:lnTo>
                    <a:pt x="74510" y="13314"/>
                  </a:lnTo>
                  <a:cubicBezTo>
                    <a:pt x="74081" y="13230"/>
                    <a:pt x="73688" y="13183"/>
                    <a:pt x="73498" y="13159"/>
                  </a:cubicBezTo>
                  <a:cubicBezTo>
                    <a:pt x="72975" y="13079"/>
                    <a:pt x="72448" y="13040"/>
                    <a:pt x="71922" y="13040"/>
                  </a:cubicBezTo>
                  <a:cubicBezTo>
                    <a:pt x="70401" y="13040"/>
                    <a:pt x="68889" y="13370"/>
                    <a:pt x="67509" y="14016"/>
                  </a:cubicBezTo>
                  <a:cubicBezTo>
                    <a:pt x="65025" y="15197"/>
                    <a:pt x="62728" y="17044"/>
                    <a:pt x="60024" y="17044"/>
                  </a:cubicBezTo>
                  <a:cubicBezTo>
                    <a:pt x="59320" y="17044"/>
                    <a:pt x="58588" y="16919"/>
                    <a:pt x="57817" y="16624"/>
                  </a:cubicBezTo>
                  <a:cubicBezTo>
                    <a:pt x="56269" y="16031"/>
                    <a:pt x="54843" y="14871"/>
                    <a:pt x="53109" y="14871"/>
                  </a:cubicBezTo>
                  <a:cubicBezTo>
                    <a:pt x="52962" y="14871"/>
                    <a:pt x="52813" y="14880"/>
                    <a:pt x="52662" y="14897"/>
                  </a:cubicBezTo>
                  <a:cubicBezTo>
                    <a:pt x="51126" y="15076"/>
                    <a:pt x="49864" y="16314"/>
                    <a:pt x="48507" y="16921"/>
                  </a:cubicBezTo>
                  <a:cubicBezTo>
                    <a:pt x="47162" y="17532"/>
                    <a:pt x="45638" y="17787"/>
                    <a:pt x="44077" y="17787"/>
                  </a:cubicBezTo>
                  <a:cubicBezTo>
                    <a:pt x="41435" y="17787"/>
                    <a:pt x="38687" y="17056"/>
                    <a:pt x="36517" y="16076"/>
                  </a:cubicBezTo>
                  <a:cubicBezTo>
                    <a:pt x="34183" y="15016"/>
                    <a:pt x="32516" y="13088"/>
                    <a:pt x="30171" y="11992"/>
                  </a:cubicBezTo>
                  <a:cubicBezTo>
                    <a:pt x="27373" y="10694"/>
                    <a:pt x="24515" y="9313"/>
                    <a:pt x="21432" y="8873"/>
                  </a:cubicBezTo>
                  <a:cubicBezTo>
                    <a:pt x="20876" y="8791"/>
                    <a:pt x="20315" y="8765"/>
                    <a:pt x="19752" y="8765"/>
                  </a:cubicBezTo>
                  <a:cubicBezTo>
                    <a:pt x="18744" y="8765"/>
                    <a:pt x="17731" y="8849"/>
                    <a:pt x="16741" y="8849"/>
                  </a:cubicBezTo>
                  <a:cubicBezTo>
                    <a:pt x="15135" y="8849"/>
                    <a:pt x="13589" y="8628"/>
                    <a:pt x="12216" y="7468"/>
                  </a:cubicBezTo>
                  <a:cubicBezTo>
                    <a:pt x="10478" y="6015"/>
                    <a:pt x="9573" y="3824"/>
                    <a:pt x="7871" y="2324"/>
                  </a:cubicBezTo>
                  <a:cubicBezTo>
                    <a:pt x="5790" y="497"/>
                    <a:pt x="2977" y="1"/>
                    <a:pt x="28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8" name="Google Shape;9988;p37"/>
            <p:cNvSpPr/>
            <p:nvPr/>
          </p:nvSpPr>
          <p:spPr>
            <a:xfrm flipH="1">
              <a:off x="13" y="3842525"/>
              <a:ext cx="9143976" cy="1300970"/>
            </a:xfrm>
            <a:custGeom>
              <a:rect b="b" l="l" r="r" t="t"/>
              <a:pathLst>
                <a:path extrusionOk="0" h="7347" w="51639">
                  <a:moveTo>
                    <a:pt x="43483" y="0"/>
                  </a:moveTo>
                  <a:cubicBezTo>
                    <a:pt x="39613" y="0"/>
                    <a:pt x="35874" y="989"/>
                    <a:pt x="32922" y="2798"/>
                  </a:cubicBezTo>
                  <a:cubicBezTo>
                    <a:pt x="31183" y="3858"/>
                    <a:pt x="28981" y="4441"/>
                    <a:pt x="26719" y="4441"/>
                  </a:cubicBezTo>
                  <a:lnTo>
                    <a:pt x="18598" y="4441"/>
                  </a:lnTo>
                  <a:cubicBezTo>
                    <a:pt x="18560" y="4441"/>
                    <a:pt x="18522" y="4441"/>
                    <a:pt x="18484" y="4441"/>
                  </a:cubicBezTo>
                  <a:cubicBezTo>
                    <a:pt x="12213" y="4441"/>
                    <a:pt x="5977" y="5418"/>
                    <a:pt x="1" y="7347"/>
                  </a:cubicBezTo>
                  <a:lnTo>
                    <a:pt x="51638" y="7347"/>
                  </a:lnTo>
                  <a:lnTo>
                    <a:pt x="51638"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989" name="Google Shape;9989;p37"/>
            <p:cNvGrpSpPr/>
            <p:nvPr/>
          </p:nvGrpSpPr>
          <p:grpSpPr>
            <a:xfrm flipH="1">
              <a:off x="-419045" y="2698675"/>
              <a:ext cx="3916575" cy="3378125"/>
              <a:chOff x="780450" y="1002925"/>
              <a:chExt cx="3916575" cy="3378125"/>
            </a:xfrm>
          </p:grpSpPr>
          <p:sp>
            <p:nvSpPr>
              <p:cNvPr id="9990" name="Google Shape;9990;p37"/>
              <p:cNvSpPr/>
              <p:nvPr/>
            </p:nvSpPr>
            <p:spPr>
              <a:xfrm>
                <a:off x="2544350" y="2278100"/>
                <a:ext cx="32175" cy="32450"/>
              </a:xfrm>
              <a:custGeom>
                <a:rect b="b" l="l" r="r" t="t"/>
                <a:pathLst>
                  <a:path extrusionOk="0" h="1298" w="1287">
                    <a:moveTo>
                      <a:pt x="489" y="0"/>
                    </a:moveTo>
                    <a:lnTo>
                      <a:pt x="489" y="500"/>
                    </a:lnTo>
                    <a:lnTo>
                      <a:pt x="1" y="643"/>
                    </a:lnTo>
                    <a:lnTo>
                      <a:pt x="489" y="798"/>
                    </a:lnTo>
                    <a:lnTo>
                      <a:pt x="489" y="1298"/>
                    </a:lnTo>
                    <a:lnTo>
                      <a:pt x="798" y="893"/>
                    </a:lnTo>
                    <a:lnTo>
                      <a:pt x="1287" y="1048"/>
                    </a:lnTo>
                    <a:lnTo>
                      <a:pt x="989" y="643"/>
                    </a:lnTo>
                    <a:lnTo>
                      <a:pt x="1287" y="250"/>
                    </a:lnTo>
                    <a:lnTo>
                      <a:pt x="798" y="405"/>
                    </a:lnTo>
                    <a:lnTo>
                      <a:pt x="489"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1" name="Google Shape;9991;p37"/>
              <p:cNvSpPr/>
              <p:nvPr/>
            </p:nvSpPr>
            <p:spPr>
              <a:xfrm>
                <a:off x="3345350" y="2331075"/>
                <a:ext cx="32175" cy="32475"/>
              </a:xfrm>
              <a:custGeom>
                <a:rect b="b" l="l" r="r" t="t"/>
                <a:pathLst>
                  <a:path extrusionOk="0" h="1299" w="1287">
                    <a:moveTo>
                      <a:pt x="489" y="0"/>
                    </a:moveTo>
                    <a:lnTo>
                      <a:pt x="489" y="500"/>
                    </a:lnTo>
                    <a:lnTo>
                      <a:pt x="0" y="655"/>
                    </a:lnTo>
                    <a:lnTo>
                      <a:pt x="489" y="798"/>
                    </a:lnTo>
                    <a:lnTo>
                      <a:pt x="489" y="1298"/>
                    </a:lnTo>
                    <a:lnTo>
                      <a:pt x="798" y="893"/>
                    </a:lnTo>
                    <a:lnTo>
                      <a:pt x="1286" y="1048"/>
                    </a:lnTo>
                    <a:lnTo>
                      <a:pt x="1286" y="1048"/>
                    </a:lnTo>
                    <a:lnTo>
                      <a:pt x="989" y="655"/>
                    </a:lnTo>
                    <a:lnTo>
                      <a:pt x="1286" y="250"/>
                    </a:lnTo>
                    <a:lnTo>
                      <a:pt x="798" y="405"/>
                    </a:lnTo>
                    <a:lnTo>
                      <a:pt x="489"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2" name="Google Shape;9992;p37"/>
              <p:cNvSpPr/>
              <p:nvPr/>
            </p:nvSpPr>
            <p:spPr>
              <a:xfrm>
                <a:off x="2592275" y="1497050"/>
                <a:ext cx="32175" cy="32450"/>
              </a:xfrm>
              <a:custGeom>
                <a:rect b="b" l="l" r="r" t="t"/>
                <a:pathLst>
                  <a:path extrusionOk="0" h="1298" w="1287">
                    <a:moveTo>
                      <a:pt x="489" y="0"/>
                    </a:moveTo>
                    <a:lnTo>
                      <a:pt x="489" y="500"/>
                    </a:lnTo>
                    <a:lnTo>
                      <a:pt x="1" y="655"/>
                    </a:lnTo>
                    <a:lnTo>
                      <a:pt x="489" y="798"/>
                    </a:lnTo>
                    <a:lnTo>
                      <a:pt x="489" y="1298"/>
                    </a:lnTo>
                    <a:lnTo>
                      <a:pt x="798" y="893"/>
                    </a:lnTo>
                    <a:lnTo>
                      <a:pt x="1286" y="1048"/>
                    </a:lnTo>
                    <a:lnTo>
                      <a:pt x="989" y="655"/>
                    </a:lnTo>
                    <a:lnTo>
                      <a:pt x="1286" y="250"/>
                    </a:lnTo>
                    <a:lnTo>
                      <a:pt x="798" y="405"/>
                    </a:lnTo>
                    <a:lnTo>
                      <a:pt x="489"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3" name="Google Shape;9993;p37"/>
              <p:cNvSpPr/>
              <p:nvPr/>
            </p:nvSpPr>
            <p:spPr>
              <a:xfrm>
                <a:off x="3361425" y="1920600"/>
                <a:ext cx="32475" cy="32475"/>
              </a:xfrm>
              <a:custGeom>
                <a:rect b="b" l="l" r="r" t="t"/>
                <a:pathLst>
                  <a:path extrusionOk="0" h="1299" w="1299">
                    <a:moveTo>
                      <a:pt x="488" y="1"/>
                    </a:moveTo>
                    <a:lnTo>
                      <a:pt x="488" y="501"/>
                    </a:lnTo>
                    <a:lnTo>
                      <a:pt x="0" y="656"/>
                    </a:lnTo>
                    <a:lnTo>
                      <a:pt x="488" y="798"/>
                    </a:lnTo>
                    <a:lnTo>
                      <a:pt x="488" y="1298"/>
                    </a:lnTo>
                    <a:lnTo>
                      <a:pt x="798" y="894"/>
                    </a:lnTo>
                    <a:lnTo>
                      <a:pt x="1298" y="1048"/>
                    </a:lnTo>
                    <a:lnTo>
                      <a:pt x="989" y="656"/>
                    </a:lnTo>
                    <a:lnTo>
                      <a:pt x="1298" y="251"/>
                    </a:lnTo>
                    <a:lnTo>
                      <a:pt x="798" y="405"/>
                    </a:lnTo>
                    <a:lnTo>
                      <a:pt x="488"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4" name="Google Shape;9994;p37"/>
              <p:cNvSpPr/>
              <p:nvPr/>
            </p:nvSpPr>
            <p:spPr>
              <a:xfrm>
                <a:off x="1761525" y="2082225"/>
                <a:ext cx="32450" cy="32475"/>
              </a:xfrm>
              <a:custGeom>
                <a:rect b="b" l="l" r="r" t="t"/>
                <a:pathLst>
                  <a:path extrusionOk="0" h="1299" w="1298">
                    <a:moveTo>
                      <a:pt x="500" y="1"/>
                    </a:moveTo>
                    <a:lnTo>
                      <a:pt x="500" y="489"/>
                    </a:lnTo>
                    <a:lnTo>
                      <a:pt x="0" y="644"/>
                    </a:lnTo>
                    <a:lnTo>
                      <a:pt x="500" y="798"/>
                    </a:lnTo>
                    <a:lnTo>
                      <a:pt x="500" y="1299"/>
                    </a:lnTo>
                    <a:lnTo>
                      <a:pt x="798" y="894"/>
                    </a:lnTo>
                    <a:lnTo>
                      <a:pt x="1298" y="1048"/>
                    </a:lnTo>
                    <a:lnTo>
                      <a:pt x="988" y="644"/>
                    </a:lnTo>
                    <a:lnTo>
                      <a:pt x="1298" y="251"/>
                    </a:lnTo>
                    <a:lnTo>
                      <a:pt x="1298" y="251"/>
                    </a:lnTo>
                    <a:lnTo>
                      <a:pt x="798" y="394"/>
                    </a:lnTo>
                    <a:lnTo>
                      <a:pt x="500"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5" name="Google Shape;9995;p37"/>
              <p:cNvSpPr/>
              <p:nvPr/>
            </p:nvSpPr>
            <p:spPr>
              <a:xfrm>
                <a:off x="1647825" y="2529000"/>
                <a:ext cx="32450" cy="32475"/>
              </a:xfrm>
              <a:custGeom>
                <a:rect b="b" l="l" r="r" t="t"/>
                <a:pathLst>
                  <a:path extrusionOk="0" h="1299" w="1298">
                    <a:moveTo>
                      <a:pt x="500" y="1"/>
                    </a:moveTo>
                    <a:lnTo>
                      <a:pt x="500" y="489"/>
                    </a:lnTo>
                    <a:lnTo>
                      <a:pt x="0" y="644"/>
                    </a:lnTo>
                    <a:lnTo>
                      <a:pt x="500" y="799"/>
                    </a:lnTo>
                    <a:lnTo>
                      <a:pt x="500" y="1299"/>
                    </a:lnTo>
                    <a:lnTo>
                      <a:pt x="798" y="894"/>
                    </a:lnTo>
                    <a:lnTo>
                      <a:pt x="1298" y="1049"/>
                    </a:lnTo>
                    <a:lnTo>
                      <a:pt x="1298" y="1049"/>
                    </a:lnTo>
                    <a:lnTo>
                      <a:pt x="988" y="644"/>
                    </a:lnTo>
                    <a:lnTo>
                      <a:pt x="1298" y="251"/>
                    </a:lnTo>
                    <a:lnTo>
                      <a:pt x="798" y="394"/>
                    </a:lnTo>
                    <a:lnTo>
                      <a:pt x="500"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6" name="Google Shape;9996;p37"/>
              <p:cNvSpPr/>
              <p:nvPr/>
            </p:nvSpPr>
            <p:spPr>
              <a:xfrm>
                <a:off x="780450" y="2377800"/>
                <a:ext cx="32175" cy="32775"/>
              </a:xfrm>
              <a:custGeom>
                <a:rect b="b" l="l" r="r" t="t"/>
                <a:pathLst>
                  <a:path extrusionOk="0" h="1311" w="1287">
                    <a:moveTo>
                      <a:pt x="488" y="1"/>
                    </a:moveTo>
                    <a:lnTo>
                      <a:pt x="488" y="501"/>
                    </a:lnTo>
                    <a:lnTo>
                      <a:pt x="0" y="655"/>
                    </a:lnTo>
                    <a:lnTo>
                      <a:pt x="488" y="810"/>
                    </a:lnTo>
                    <a:lnTo>
                      <a:pt x="488" y="1310"/>
                    </a:lnTo>
                    <a:lnTo>
                      <a:pt x="798" y="905"/>
                    </a:lnTo>
                    <a:lnTo>
                      <a:pt x="1286" y="1060"/>
                    </a:lnTo>
                    <a:lnTo>
                      <a:pt x="988" y="655"/>
                    </a:lnTo>
                    <a:lnTo>
                      <a:pt x="1286" y="251"/>
                    </a:lnTo>
                    <a:lnTo>
                      <a:pt x="798" y="405"/>
                    </a:lnTo>
                    <a:lnTo>
                      <a:pt x="488"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7" name="Google Shape;9997;p37"/>
              <p:cNvSpPr/>
              <p:nvPr/>
            </p:nvSpPr>
            <p:spPr>
              <a:xfrm>
                <a:off x="2243125" y="2420375"/>
                <a:ext cx="32175" cy="32450"/>
              </a:xfrm>
              <a:custGeom>
                <a:rect b="b" l="l" r="r" t="t"/>
                <a:pathLst>
                  <a:path extrusionOk="0" h="1298" w="1287">
                    <a:moveTo>
                      <a:pt x="489" y="0"/>
                    </a:moveTo>
                    <a:lnTo>
                      <a:pt x="489" y="500"/>
                    </a:lnTo>
                    <a:lnTo>
                      <a:pt x="1" y="655"/>
                    </a:lnTo>
                    <a:lnTo>
                      <a:pt x="489" y="810"/>
                    </a:lnTo>
                    <a:lnTo>
                      <a:pt x="489" y="1298"/>
                    </a:lnTo>
                    <a:lnTo>
                      <a:pt x="798" y="905"/>
                    </a:lnTo>
                    <a:lnTo>
                      <a:pt x="1286" y="1060"/>
                    </a:lnTo>
                    <a:lnTo>
                      <a:pt x="989" y="655"/>
                    </a:lnTo>
                    <a:lnTo>
                      <a:pt x="1286" y="250"/>
                    </a:lnTo>
                    <a:lnTo>
                      <a:pt x="1286" y="250"/>
                    </a:lnTo>
                    <a:lnTo>
                      <a:pt x="798" y="405"/>
                    </a:lnTo>
                    <a:lnTo>
                      <a:pt x="489"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8" name="Google Shape;9998;p37"/>
              <p:cNvSpPr/>
              <p:nvPr/>
            </p:nvSpPr>
            <p:spPr>
              <a:xfrm>
                <a:off x="3166450" y="3111225"/>
                <a:ext cx="32475" cy="32475"/>
              </a:xfrm>
              <a:custGeom>
                <a:rect b="b" l="l" r="r" t="t"/>
                <a:pathLst>
                  <a:path extrusionOk="0" h="1299" w="1299">
                    <a:moveTo>
                      <a:pt x="501" y="1"/>
                    </a:moveTo>
                    <a:lnTo>
                      <a:pt x="501" y="501"/>
                    </a:lnTo>
                    <a:lnTo>
                      <a:pt x="1" y="643"/>
                    </a:lnTo>
                    <a:lnTo>
                      <a:pt x="501" y="798"/>
                    </a:lnTo>
                    <a:lnTo>
                      <a:pt x="501" y="1298"/>
                    </a:lnTo>
                    <a:lnTo>
                      <a:pt x="798" y="894"/>
                    </a:lnTo>
                    <a:lnTo>
                      <a:pt x="1298" y="1048"/>
                    </a:lnTo>
                    <a:lnTo>
                      <a:pt x="1298" y="1048"/>
                    </a:lnTo>
                    <a:lnTo>
                      <a:pt x="989" y="643"/>
                    </a:lnTo>
                    <a:lnTo>
                      <a:pt x="1298" y="251"/>
                    </a:lnTo>
                    <a:lnTo>
                      <a:pt x="798" y="405"/>
                    </a:lnTo>
                    <a:lnTo>
                      <a:pt x="501"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9" name="Google Shape;9999;p37"/>
              <p:cNvSpPr/>
              <p:nvPr/>
            </p:nvSpPr>
            <p:spPr>
              <a:xfrm>
                <a:off x="3302475" y="3978300"/>
                <a:ext cx="32175" cy="32475"/>
              </a:xfrm>
              <a:custGeom>
                <a:rect b="b" l="l" r="r" t="t"/>
                <a:pathLst>
                  <a:path extrusionOk="0" h="1299" w="1287">
                    <a:moveTo>
                      <a:pt x="489" y="0"/>
                    </a:moveTo>
                    <a:lnTo>
                      <a:pt x="489" y="500"/>
                    </a:lnTo>
                    <a:lnTo>
                      <a:pt x="1" y="655"/>
                    </a:lnTo>
                    <a:lnTo>
                      <a:pt x="489" y="810"/>
                    </a:lnTo>
                    <a:lnTo>
                      <a:pt x="489" y="1298"/>
                    </a:lnTo>
                    <a:lnTo>
                      <a:pt x="799" y="893"/>
                    </a:lnTo>
                    <a:lnTo>
                      <a:pt x="1287" y="1048"/>
                    </a:lnTo>
                    <a:lnTo>
                      <a:pt x="989" y="655"/>
                    </a:lnTo>
                    <a:lnTo>
                      <a:pt x="1287" y="250"/>
                    </a:lnTo>
                    <a:lnTo>
                      <a:pt x="799" y="405"/>
                    </a:lnTo>
                    <a:lnTo>
                      <a:pt x="489"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0" name="Google Shape;10000;p37"/>
              <p:cNvSpPr/>
              <p:nvPr/>
            </p:nvSpPr>
            <p:spPr>
              <a:xfrm>
                <a:off x="2336000" y="3689575"/>
                <a:ext cx="32475" cy="32475"/>
              </a:xfrm>
              <a:custGeom>
                <a:rect b="b" l="l" r="r" t="t"/>
                <a:pathLst>
                  <a:path extrusionOk="0" h="1299" w="1299">
                    <a:moveTo>
                      <a:pt x="500" y="0"/>
                    </a:moveTo>
                    <a:lnTo>
                      <a:pt x="500" y="489"/>
                    </a:lnTo>
                    <a:lnTo>
                      <a:pt x="0" y="643"/>
                    </a:lnTo>
                    <a:lnTo>
                      <a:pt x="500" y="798"/>
                    </a:lnTo>
                    <a:lnTo>
                      <a:pt x="500" y="1298"/>
                    </a:lnTo>
                    <a:lnTo>
                      <a:pt x="798" y="893"/>
                    </a:lnTo>
                    <a:lnTo>
                      <a:pt x="1298" y="1048"/>
                    </a:lnTo>
                    <a:lnTo>
                      <a:pt x="988" y="643"/>
                    </a:lnTo>
                    <a:lnTo>
                      <a:pt x="1298" y="238"/>
                    </a:lnTo>
                    <a:lnTo>
                      <a:pt x="798" y="393"/>
                    </a:lnTo>
                    <a:lnTo>
                      <a:pt x="500"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1" name="Google Shape;10001;p37"/>
              <p:cNvSpPr/>
              <p:nvPr/>
            </p:nvSpPr>
            <p:spPr>
              <a:xfrm>
                <a:off x="2560425" y="3143675"/>
                <a:ext cx="32475" cy="32475"/>
              </a:xfrm>
              <a:custGeom>
                <a:rect b="b" l="l" r="r" t="t"/>
                <a:pathLst>
                  <a:path extrusionOk="0" h="1299" w="1299">
                    <a:moveTo>
                      <a:pt x="501" y="0"/>
                    </a:moveTo>
                    <a:lnTo>
                      <a:pt x="501" y="488"/>
                    </a:lnTo>
                    <a:lnTo>
                      <a:pt x="1" y="643"/>
                    </a:lnTo>
                    <a:lnTo>
                      <a:pt x="501" y="798"/>
                    </a:lnTo>
                    <a:lnTo>
                      <a:pt x="501" y="1298"/>
                    </a:lnTo>
                    <a:lnTo>
                      <a:pt x="798" y="893"/>
                    </a:lnTo>
                    <a:lnTo>
                      <a:pt x="1298" y="1048"/>
                    </a:lnTo>
                    <a:lnTo>
                      <a:pt x="989" y="643"/>
                    </a:lnTo>
                    <a:lnTo>
                      <a:pt x="1298" y="250"/>
                    </a:lnTo>
                    <a:lnTo>
                      <a:pt x="1298" y="250"/>
                    </a:lnTo>
                    <a:lnTo>
                      <a:pt x="798" y="405"/>
                    </a:lnTo>
                    <a:lnTo>
                      <a:pt x="501"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2" name="Google Shape;10002;p37"/>
              <p:cNvSpPr/>
              <p:nvPr/>
            </p:nvSpPr>
            <p:spPr>
              <a:xfrm>
                <a:off x="1914525" y="1848875"/>
                <a:ext cx="32450" cy="32475"/>
              </a:xfrm>
              <a:custGeom>
                <a:rect b="b" l="l" r="r" t="t"/>
                <a:pathLst>
                  <a:path extrusionOk="0" h="1299" w="1298">
                    <a:moveTo>
                      <a:pt x="500" y="0"/>
                    </a:moveTo>
                    <a:lnTo>
                      <a:pt x="500" y="500"/>
                    </a:lnTo>
                    <a:lnTo>
                      <a:pt x="0" y="643"/>
                    </a:lnTo>
                    <a:lnTo>
                      <a:pt x="500" y="798"/>
                    </a:lnTo>
                    <a:lnTo>
                      <a:pt x="500" y="1298"/>
                    </a:lnTo>
                    <a:lnTo>
                      <a:pt x="810" y="893"/>
                    </a:lnTo>
                    <a:lnTo>
                      <a:pt x="1298" y="1048"/>
                    </a:lnTo>
                    <a:lnTo>
                      <a:pt x="988" y="643"/>
                    </a:lnTo>
                    <a:lnTo>
                      <a:pt x="1298" y="250"/>
                    </a:lnTo>
                    <a:lnTo>
                      <a:pt x="810" y="405"/>
                    </a:lnTo>
                    <a:lnTo>
                      <a:pt x="500"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3" name="Google Shape;10003;p37"/>
              <p:cNvSpPr/>
              <p:nvPr/>
            </p:nvSpPr>
            <p:spPr>
              <a:xfrm>
                <a:off x="2360400" y="1131825"/>
                <a:ext cx="32475" cy="32450"/>
              </a:xfrm>
              <a:custGeom>
                <a:rect b="b" l="l" r="r" t="t"/>
                <a:pathLst>
                  <a:path extrusionOk="0" h="1298" w="1299">
                    <a:moveTo>
                      <a:pt x="501" y="0"/>
                    </a:moveTo>
                    <a:lnTo>
                      <a:pt x="501" y="500"/>
                    </a:lnTo>
                    <a:lnTo>
                      <a:pt x="1" y="655"/>
                    </a:lnTo>
                    <a:lnTo>
                      <a:pt x="501" y="798"/>
                    </a:lnTo>
                    <a:lnTo>
                      <a:pt x="501" y="1298"/>
                    </a:lnTo>
                    <a:lnTo>
                      <a:pt x="798" y="893"/>
                    </a:lnTo>
                    <a:lnTo>
                      <a:pt x="1298" y="1048"/>
                    </a:lnTo>
                    <a:lnTo>
                      <a:pt x="989" y="655"/>
                    </a:lnTo>
                    <a:lnTo>
                      <a:pt x="1298" y="250"/>
                    </a:lnTo>
                    <a:lnTo>
                      <a:pt x="798" y="405"/>
                    </a:lnTo>
                    <a:lnTo>
                      <a:pt x="501"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4" name="Google Shape;10004;p37"/>
              <p:cNvSpPr/>
              <p:nvPr/>
            </p:nvSpPr>
            <p:spPr>
              <a:xfrm>
                <a:off x="2275275" y="2911200"/>
                <a:ext cx="32475" cy="32475"/>
              </a:xfrm>
              <a:custGeom>
                <a:rect b="b" l="l" r="r" t="t"/>
                <a:pathLst>
                  <a:path extrusionOk="0" h="1299" w="1299">
                    <a:moveTo>
                      <a:pt x="500" y="1"/>
                    </a:moveTo>
                    <a:lnTo>
                      <a:pt x="500" y="501"/>
                    </a:lnTo>
                    <a:lnTo>
                      <a:pt x="0" y="644"/>
                    </a:lnTo>
                    <a:lnTo>
                      <a:pt x="500" y="798"/>
                    </a:lnTo>
                    <a:lnTo>
                      <a:pt x="500" y="1298"/>
                    </a:lnTo>
                    <a:lnTo>
                      <a:pt x="798" y="894"/>
                    </a:lnTo>
                    <a:lnTo>
                      <a:pt x="1298" y="1048"/>
                    </a:lnTo>
                    <a:lnTo>
                      <a:pt x="989" y="644"/>
                    </a:lnTo>
                    <a:lnTo>
                      <a:pt x="1298" y="251"/>
                    </a:lnTo>
                    <a:lnTo>
                      <a:pt x="1298" y="251"/>
                    </a:lnTo>
                    <a:lnTo>
                      <a:pt x="798" y="393"/>
                    </a:lnTo>
                    <a:lnTo>
                      <a:pt x="500"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5" name="Google Shape;10005;p37"/>
              <p:cNvSpPr/>
              <p:nvPr/>
            </p:nvSpPr>
            <p:spPr>
              <a:xfrm>
                <a:off x="2544350" y="3918175"/>
                <a:ext cx="32175" cy="32475"/>
              </a:xfrm>
              <a:custGeom>
                <a:rect b="b" l="l" r="r" t="t"/>
                <a:pathLst>
                  <a:path extrusionOk="0" h="1299" w="1287">
                    <a:moveTo>
                      <a:pt x="489" y="0"/>
                    </a:moveTo>
                    <a:lnTo>
                      <a:pt x="489" y="500"/>
                    </a:lnTo>
                    <a:lnTo>
                      <a:pt x="1" y="655"/>
                    </a:lnTo>
                    <a:lnTo>
                      <a:pt x="489" y="810"/>
                    </a:lnTo>
                    <a:lnTo>
                      <a:pt x="489" y="1298"/>
                    </a:lnTo>
                    <a:lnTo>
                      <a:pt x="798" y="905"/>
                    </a:lnTo>
                    <a:lnTo>
                      <a:pt x="1287" y="1048"/>
                    </a:lnTo>
                    <a:lnTo>
                      <a:pt x="989" y="655"/>
                    </a:lnTo>
                    <a:lnTo>
                      <a:pt x="1287" y="250"/>
                    </a:lnTo>
                    <a:lnTo>
                      <a:pt x="798" y="405"/>
                    </a:lnTo>
                    <a:lnTo>
                      <a:pt x="489"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6" name="Google Shape;10006;p37"/>
              <p:cNvSpPr/>
              <p:nvPr/>
            </p:nvSpPr>
            <p:spPr>
              <a:xfrm>
                <a:off x="2670850" y="2694200"/>
                <a:ext cx="32175" cy="32475"/>
              </a:xfrm>
              <a:custGeom>
                <a:rect b="b" l="l" r="r" t="t"/>
                <a:pathLst>
                  <a:path extrusionOk="0" h="1299" w="1287">
                    <a:moveTo>
                      <a:pt x="489" y="1"/>
                    </a:moveTo>
                    <a:lnTo>
                      <a:pt x="489" y="489"/>
                    </a:lnTo>
                    <a:lnTo>
                      <a:pt x="1" y="644"/>
                    </a:lnTo>
                    <a:lnTo>
                      <a:pt x="489" y="799"/>
                    </a:lnTo>
                    <a:lnTo>
                      <a:pt x="489" y="1299"/>
                    </a:lnTo>
                    <a:lnTo>
                      <a:pt x="799" y="894"/>
                    </a:lnTo>
                    <a:lnTo>
                      <a:pt x="1287" y="1049"/>
                    </a:lnTo>
                    <a:lnTo>
                      <a:pt x="1287" y="1049"/>
                    </a:lnTo>
                    <a:lnTo>
                      <a:pt x="989" y="644"/>
                    </a:lnTo>
                    <a:lnTo>
                      <a:pt x="1287" y="251"/>
                    </a:lnTo>
                    <a:lnTo>
                      <a:pt x="799" y="394"/>
                    </a:lnTo>
                    <a:lnTo>
                      <a:pt x="489"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7" name="Google Shape;10007;p37"/>
              <p:cNvSpPr/>
              <p:nvPr/>
            </p:nvSpPr>
            <p:spPr>
              <a:xfrm>
                <a:off x="2745875" y="1821775"/>
                <a:ext cx="32450" cy="32475"/>
              </a:xfrm>
              <a:custGeom>
                <a:rect b="b" l="l" r="r" t="t"/>
                <a:pathLst>
                  <a:path extrusionOk="0" h="1299" w="1298">
                    <a:moveTo>
                      <a:pt x="500" y="1"/>
                    </a:moveTo>
                    <a:lnTo>
                      <a:pt x="500" y="489"/>
                    </a:lnTo>
                    <a:lnTo>
                      <a:pt x="0" y="644"/>
                    </a:lnTo>
                    <a:lnTo>
                      <a:pt x="500" y="799"/>
                    </a:lnTo>
                    <a:lnTo>
                      <a:pt x="500" y="1299"/>
                    </a:lnTo>
                    <a:lnTo>
                      <a:pt x="810" y="894"/>
                    </a:lnTo>
                    <a:lnTo>
                      <a:pt x="1298" y="1049"/>
                    </a:lnTo>
                    <a:lnTo>
                      <a:pt x="988" y="644"/>
                    </a:lnTo>
                    <a:lnTo>
                      <a:pt x="1298" y="251"/>
                    </a:lnTo>
                    <a:lnTo>
                      <a:pt x="810" y="394"/>
                    </a:lnTo>
                    <a:lnTo>
                      <a:pt x="500"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8" name="Google Shape;10008;p37"/>
              <p:cNvSpPr/>
              <p:nvPr/>
            </p:nvSpPr>
            <p:spPr>
              <a:xfrm>
                <a:off x="3651050" y="3127300"/>
                <a:ext cx="32450" cy="32475"/>
              </a:xfrm>
              <a:custGeom>
                <a:rect b="b" l="l" r="r" t="t"/>
                <a:pathLst>
                  <a:path extrusionOk="0" h="1299" w="1298">
                    <a:moveTo>
                      <a:pt x="488" y="0"/>
                    </a:moveTo>
                    <a:lnTo>
                      <a:pt x="488" y="501"/>
                    </a:lnTo>
                    <a:lnTo>
                      <a:pt x="0" y="655"/>
                    </a:lnTo>
                    <a:lnTo>
                      <a:pt x="488" y="810"/>
                    </a:lnTo>
                    <a:lnTo>
                      <a:pt x="488" y="1298"/>
                    </a:lnTo>
                    <a:lnTo>
                      <a:pt x="798" y="905"/>
                    </a:lnTo>
                    <a:lnTo>
                      <a:pt x="1298" y="1060"/>
                    </a:lnTo>
                    <a:lnTo>
                      <a:pt x="988" y="655"/>
                    </a:lnTo>
                    <a:lnTo>
                      <a:pt x="1298" y="251"/>
                    </a:lnTo>
                    <a:lnTo>
                      <a:pt x="798" y="405"/>
                    </a:lnTo>
                    <a:lnTo>
                      <a:pt x="488"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9" name="Google Shape;10009;p37"/>
              <p:cNvSpPr/>
              <p:nvPr/>
            </p:nvSpPr>
            <p:spPr>
              <a:xfrm>
                <a:off x="4041275" y="2777250"/>
                <a:ext cx="32175" cy="32775"/>
              </a:xfrm>
              <a:custGeom>
                <a:rect b="b" l="l" r="r" t="t"/>
                <a:pathLst>
                  <a:path extrusionOk="0" h="1311" w="1287">
                    <a:moveTo>
                      <a:pt x="488" y="1"/>
                    </a:moveTo>
                    <a:lnTo>
                      <a:pt x="488" y="501"/>
                    </a:lnTo>
                    <a:lnTo>
                      <a:pt x="0" y="656"/>
                    </a:lnTo>
                    <a:lnTo>
                      <a:pt x="488" y="810"/>
                    </a:lnTo>
                    <a:lnTo>
                      <a:pt x="488" y="1310"/>
                    </a:lnTo>
                    <a:lnTo>
                      <a:pt x="798" y="906"/>
                    </a:lnTo>
                    <a:lnTo>
                      <a:pt x="1286" y="1060"/>
                    </a:lnTo>
                    <a:lnTo>
                      <a:pt x="988" y="656"/>
                    </a:lnTo>
                    <a:lnTo>
                      <a:pt x="1286" y="251"/>
                    </a:lnTo>
                    <a:lnTo>
                      <a:pt x="798" y="406"/>
                    </a:lnTo>
                    <a:lnTo>
                      <a:pt x="488"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0" name="Google Shape;10010;p37"/>
              <p:cNvSpPr/>
              <p:nvPr/>
            </p:nvSpPr>
            <p:spPr>
              <a:xfrm>
                <a:off x="1419225" y="2245650"/>
                <a:ext cx="32450" cy="32475"/>
              </a:xfrm>
              <a:custGeom>
                <a:rect b="b" l="l" r="r" t="t"/>
                <a:pathLst>
                  <a:path extrusionOk="0" h="1299" w="1298">
                    <a:moveTo>
                      <a:pt x="500" y="0"/>
                    </a:moveTo>
                    <a:lnTo>
                      <a:pt x="500" y="500"/>
                    </a:lnTo>
                    <a:lnTo>
                      <a:pt x="0" y="655"/>
                    </a:lnTo>
                    <a:lnTo>
                      <a:pt x="500" y="810"/>
                    </a:lnTo>
                    <a:lnTo>
                      <a:pt x="500" y="1298"/>
                    </a:lnTo>
                    <a:lnTo>
                      <a:pt x="798" y="905"/>
                    </a:lnTo>
                    <a:lnTo>
                      <a:pt x="1298" y="1048"/>
                    </a:lnTo>
                    <a:lnTo>
                      <a:pt x="1298" y="1048"/>
                    </a:lnTo>
                    <a:lnTo>
                      <a:pt x="988" y="655"/>
                    </a:lnTo>
                    <a:lnTo>
                      <a:pt x="1298" y="250"/>
                    </a:lnTo>
                    <a:lnTo>
                      <a:pt x="798" y="405"/>
                    </a:lnTo>
                    <a:lnTo>
                      <a:pt x="500"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1" name="Google Shape;10011;p37"/>
              <p:cNvSpPr/>
              <p:nvPr/>
            </p:nvSpPr>
            <p:spPr>
              <a:xfrm>
                <a:off x="3361425" y="3035625"/>
                <a:ext cx="32475" cy="32475"/>
              </a:xfrm>
              <a:custGeom>
                <a:rect b="b" l="l" r="r" t="t"/>
                <a:pathLst>
                  <a:path extrusionOk="0" h="1299" w="1299">
                    <a:moveTo>
                      <a:pt x="488" y="0"/>
                    </a:moveTo>
                    <a:lnTo>
                      <a:pt x="488" y="489"/>
                    </a:lnTo>
                    <a:lnTo>
                      <a:pt x="0" y="643"/>
                    </a:lnTo>
                    <a:lnTo>
                      <a:pt x="488" y="798"/>
                    </a:lnTo>
                    <a:lnTo>
                      <a:pt x="488" y="1298"/>
                    </a:lnTo>
                    <a:lnTo>
                      <a:pt x="798" y="893"/>
                    </a:lnTo>
                    <a:lnTo>
                      <a:pt x="1298" y="1048"/>
                    </a:lnTo>
                    <a:lnTo>
                      <a:pt x="989" y="643"/>
                    </a:lnTo>
                    <a:lnTo>
                      <a:pt x="1298" y="239"/>
                    </a:lnTo>
                    <a:lnTo>
                      <a:pt x="798" y="393"/>
                    </a:lnTo>
                    <a:lnTo>
                      <a:pt x="488"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2" name="Google Shape;10012;p37"/>
              <p:cNvSpPr/>
              <p:nvPr/>
            </p:nvSpPr>
            <p:spPr>
              <a:xfrm>
                <a:off x="1792475" y="2761175"/>
                <a:ext cx="32175" cy="32475"/>
              </a:xfrm>
              <a:custGeom>
                <a:rect b="b" l="l" r="r" t="t"/>
                <a:pathLst>
                  <a:path extrusionOk="0" h="1299" w="1287">
                    <a:moveTo>
                      <a:pt x="489" y="1"/>
                    </a:moveTo>
                    <a:lnTo>
                      <a:pt x="489" y="501"/>
                    </a:lnTo>
                    <a:lnTo>
                      <a:pt x="0" y="644"/>
                    </a:lnTo>
                    <a:lnTo>
                      <a:pt x="489" y="799"/>
                    </a:lnTo>
                    <a:lnTo>
                      <a:pt x="489" y="1299"/>
                    </a:lnTo>
                    <a:lnTo>
                      <a:pt x="798" y="894"/>
                    </a:lnTo>
                    <a:lnTo>
                      <a:pt x="1286" y="1049"/>
                    </a:lnTo>
                    <a:lnTo>
                      <a:pt x="989" y="644"/>
                    </a:lnTo>
                    <a:lnTo>
                      <a:pt x="1286" y="251"/>
                    </a:lnTo>
                    <a:lnTo>
                      <a:pt x="798" y="406"/>
                    </a:lnTo>
                    <a:lnTo>
                      <a:pt x="489"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3" name="Google Shape;10013;p37"/>
              <p:cNvSpPr/>
              <p:nvPr/>
            </p:nvSpPr>
            <p:spPr>
              <a:xfrm>
                <a:off x="1107275" y="2677850"/>
                <a:ext cx="32475" cy="32450"/>
              </a:xfrm>
              <a:custGeom>
                <a:rect b="b" l="l" r="r" t="t"/>
                <a:pathLst>
                  <a:path extrusionOk="0" h="1298" w="1299">
                    <a:moveTo>
                      <a:pt x="500" y="0"/>
                    </a:moveTo>
                    <a:lnTo>
                      <a:pt x="500" y="500"/>
                    </a:lnTo>
                    <a:lnTo>
                      <a:pt x="0" y="655"/>
                    </a:lnTo>
                    <a:lnTo>
                      <a:pt x="500" y="810"/>
                    </a:lnTo>
                    <a:lnTo>
                      <a:pt x="500" y="1298"/>
                    </a:lnTo>
                    <a:lnTo>
                      <a:pt x="810" y="905"/>
                    </a:lnTo>
                    <a:lnTo>
                      <a:pt x="1298" y="1048"/>
                    </a:lnTo>
                    <a:lnTo>
                      <a:pt x="988" y="655"/>
                    </a:lnTo>
                    <a:lnTo>
                      <a:pt x="1298" y="250"/>
                    </a:lnTo>
                    <a:lnTo>
                      <a:pt x="810" y="405"/>
                    </a:lnTo>
                    <a:lnTo>
                      <a:pt x="500"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4" name="Google Shape;10014;p37"/>
              <p:cNvSpPr/>
              <p:nvPr/>
            </p:nvSpPr>
            <p:spPr>
              <a:xfrm>
                <a:off x="3018525" y="2280175"/>
                <a:ext cx="32475" cy="32475"/>
              </a:xfrm>
              <a:custGeom>
                <a:rect b="b" l="l" r="r" t="t"/>
                <a:pathLst>
                  <a:path extrusionOk="0" h="1299" w="1299">
                    <a:moveTo>
                      <a:pt x="500" y="0"/>
                    </a:moveTo>
                    <a:lnTo>
                      <a:pt x="500" y="500"/>
                    </a:lnTo>
                    <a:lnTo>
                      <a:pt x="0" y="655"/>
                    </a:lnTo>
                    <a:lnTo>
                      <a:pt x="500" y="810"/>
                    </a:lnTo>
                    <a:lnTo>
                      <a:pt x="500" y="1298"/>
                    </a:lnTo>
                    <a:lnTo>
                      <a:pt x="798" y="905"/>
                    </a:lnTo>
                    <a:lnTo>
                      <a:pt x="1298" y="1048"/>
                    </a:lnTo>
                    <a:lnTo>
                      <a:pt x="989" y="655"/>
                    </a:lnTo>
                    <a:lnTo>
                      <a:pt x="1298" y="250"/>
                    </a:lnTo>
                    <a:lnTo>
                      <a:pt x="798" y="405"/>
                    </a:lnTo>
                    <a:lnTo>
                      <a:pt x="500"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5" name="Google Shape;10015;p37"/>
              <p:cNvSpPr/>
              <p:nvPr/>
            </p:nvSpPr>
            <p:spPr>
              <a:xfrm>
                <a:off x="2549425" y="2858225"/>
                <a:ext cx="14900" cy="12800"/>
              </a:xfrm>
              <a:custGeom>
                <a:rect b="b" l="l" r="r" t="t"/>
                <a:pathLst>
                  <a:path extrusionOk="0" h="512" w="596">
                    <a:moveTo>
                      <a:pt x="274" y="0"/>
                    </a:moveTo>
                    <a:cubicBezTo>
                      <a:pt x="119" y="0"/>
                      <a:pt x="0" y="119"/>
                      <a:pt x="0" y="262"/>
                    </a:cubicBezTo>
                    <a:cubicBezTo>
                      <a:pt x="0" y="409"/>
                      <a:pt x="129" y="511"/>
                      <a:pt x="259" y="511"/>
                    </a:cubicBezTo>
                    <a:cubicBezTo>
                      <a:pt x="319" y="511"/>
                      <a:pt x="380" y="490"/>
                      <a:pt x="429" y="441"/>
                    </a:cubicBezTo>
                    <a:cubicBezTo>
                      <a:pt x="595" y="286"/>
                      <a:pt x="488" y="12"/>
                      <a:pt x="27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6" name="Google Shape;10016;p37"/>
              <p:cNvSpPr/>
              <p:nvPr/>
            </p:nvSpPr>
            <p:spPr>
              <a:xfrm>
                <a:off x="2369925" y="2624550"/>
                <a:ext cx="7475" cy="6475"/>
              </a:xfrm>
              <a:custGeom>
                <a:rect b="b" l="l" r="r" t="t"/>
                <a:pathLst>
                  <a:path extrusionOk="0" h="259" w="299">
                    <a:moveTo>
                      <a:pt x="132" y="1"/>
                    </a:moveTo>
                    <a:cubicBezTo>
                      <a:pt x="60" y="1"/>
                      <a:pt x="1" y="60"/>
                      <a:pt x="1" y="132"/>
                    </a:cubicBezTo>
                    <a:cubicBezTo>
                      <a:pt x="1" y="207"/>
                      <a:pt x="64" y="258"/>
                      <a:pt x="131" y="258"/>
                    </a:cubicBezTo>
                    <a:cubicBezTo>
                      <a:pt x="160" y="258"/>
                      <a:pt x="190" y="249"/>
                      <a:pt x="215" y="227"/>
                    </a:cubicBezTo>
                    <a:cubicBezTo>
                      <a:pt x="298" y="144"/>
                      <a:pt x="251" y="1"/>
                      <a:pt x="13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7" name="Google Shape;10017;p37"/>
              <p:cNvSpPr/>
              <p:nvPr/>
            </p:nvSpPr>
            <p:spPr>
              <a:xfrm>
                <a:off x="2025825" y="2983825"/>
                <a:ext cx="7475" cy="6650"/>
              </a:xfrm>
              <a:custGeom>
                <a:rect b="b" l="l" r="r" t="t"/>
                <a:pathLst>
                  <a:path extrusionOk="0" h="266" w="299">
                    <a:moveTo>
                      <a:pt x="132" y="1"/>
                    </a:moveTo>
                    <a:cubicBezTo>
                      <a:pt x="60" y="1"/>
                      <a:pt x="1" y="60"/>
                      <a:pt x="1" y="132"/>
                    </a:cubicBezTo>
                    <a:cubicBezTo>
                      <a:pt x="1" y="212"/>
                      <a:pt x="61" y="266"/>
                      <a:pt x="126" y="266"/>
                    </a:cubicBezTo>
                    <a:cubicBezTo>
                      <a:pt x="157" y="266"/>
                      <a:pt x="188" y="254"/>
                      <a:pt x="215" y="227"/>
                    </a:cubicBezTo>
                    <a:cubicBezTo>
                      <a:pt x="299" y="155"/>
                      <a:pt x="251" y="13"/>
                      <a:pt x="13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8" name="Google Shape;10018;p37"/>
              <p:cNvSpPr/>
              <p:nvPr/>
            </p:nvSpPr>
            <p:spPr>
              <a:xfrm>
                <a:off x="2667000" y="2083975"/>
                <a:ext cx="7750" cy="6400"/>
              </a:xfrm>
              <a:custGeom>
                <a:rect b="b" l="l" r="r" t="t"/>
                <a:pathLst>
                  <a:path extrusionOk="0" h="256" w="310">
                    <a:moveTo>
                      <a:pt x="125" y="1"/>
                    </a:moveTo>
                    <a:cubicBezTo>
                      <a:pt x="60" y="1"/>
                      <a:pt x="0" y="57"/>
                      <a:pt x="0" y="133"/>
                    </a:cubicBezTo>
                    <a:cubicBezTo>
                      <a:pt x="0" y="205"/>
                      <a:pt x="65" y="256"/>
                      <a:pt x="132" y="256"/>
                    </a:cubicBezTo>
                    <a:cubicBezTo>
                      <a:pt x="165" y="256"/>
                      <a:pt x="199" y="244"/>
                      <a:pt x="226" y="216"/>
                    </a:cubicBezTo>
                    <a:cubicBezTo>
                      <a:pt x="310" y="145"/>
                      <a:pt x="250" y="2"/>
                      <a:pt x="143" y="2"/>
                    </a:cubicBezTo>
                    <a:cubicBezTo>
                      <a:pt x="137" y="1"/>
                      <a:pt x="131" y="1"/>
                      <a:pt x="12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9" name="Google Shape;10019;p37"/>
              <p:cNvSpPr/>
              <p:nvPr/>
            </p:nvSpPr>
            <p:spPr>
              <a:xfrm>
                <a:off x="2303550" y="2080750"/>
                <a:ext cx="7475" cy="6450"/>
              </a:xfrm>
              <a:custGeom>
                <a:rect b="b" l="l" r="r" t="t"/>
                <a:pathLst>
                  <a:path extrusionOk="0" h="258" w="299">
                    <a:moveTo>
                      <a:pt x="131" y="0"/>
                    </a:moveTo>
                    <a:cubicBezTo>
                      <a:pt x="60" y="0"/>
                      <a:pt x="0" y="48"/>
                      <a:pt x="0" y="131"/>
                    </a:cubicBezTo>
                    <a:cubicBezTo>
                      <a:pt x="0" y="206"/>
                      <a:pt x="64" y="258"/>
                      <a:pt x="131" y="258"/>
                    </a:cubicBezTo>
                    <a:cubicBezTo>
                      <a:pt x="160" y="258"/>
                      <a:pt x="190" y="248"/>
                      <a:pt x="215" y="226"/>
                    </a:cubicBezTo>
                    <a:cubicBezTo>
                      <a:pt x="298" y="143"/>
                      <a:pt x="251" y="0"/>
                      <a:pt x="13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0" name="Google Shape;10020;p37"/>
              <p:cNvSpPr/>
              <p:nvPr/>
            </p:nvSpPr>
            <p:spPr>
              <a:xfrm>
                <a:off x="1918475" y="2471525"/>
                <a:ext cx="9650" cy="6625"/>
              </a:xfrm>
              <a:custGeom>
                <a:rect b="b" l="l" r="r" t="t"/>
                <a:pathLst>
                  <a:path extrusionOk="0" h="265" w="386">
                    <a:moveTo>
                      <a:pt x="177" y="1"/>
                    </a:moveTo>
                    <a:cubicBezTo>
                      <a:pt x="1" y="1"/>
                      <a:pt x="4" y="264"/>
                      <a:pt x="188" y="264"/>
                    </a:cubicBezTo>
                    <a:cubicBezTo>
                      <a:pt x="191" y="264"/>
                      <a:pt x="195" y="264"/>
                      <a:pt x="199" y="264"/>
                    </a:cubicBezTo>
                    <a:cubicBezTo>
                      <a:pt x="203" y="264"/>
                      <a:pt x="207" y="264"/>
                      <a:pt x="210" y="264"/>
                    </a:cubicBezTo>
                    <a:cubicBezTo>
                      <a:pt x="383" y="264"/>
                      <a:pt x="386" y="1"/>
                      <a:pt x="220" y="1"/>
                    </a:cubicBezTo>
                    <a:cubicBezTo>
                      <a:pt x="214" y="1"/>
                      <a:pt x="207" y="1"/>
                      <a:pt x="199" y="2"/>
                    </a:cubicBezTo>
                    <a:cubicBezTo>
                      <a:pt x="191" y="1"/>
                      <a:pt x="184" y="1"/>
                      <a:pt x="17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1" name="Google Shape;10021;p37"/>
              <p:cNvSpPr/>
              <p:nvPr/>
            </p:nvSpPr>
            <p:spPr>
              <a:xfrm>
                <a:off x="2306625" y="3102300"/>
                <a:ext cx="7675" cy="6650"/>
              </a:xfrm>
              <a:custGeom>
                <a:rect b="b" l="l" r="r" t="t"/>
                <a:pathLst>
                  <a:path extrusionOk="0" h="266" w="307">
                    <a:moveTo>
                      <a:pt x="139" y="0"/>
                    </a:moveTo>
                    <a:cubicBezTo>
                      <a:pt x="68" y="0"/>
                      <a:pt x="8" y="60"/>
                      <a:pt x="8" y="131"/>
                    </a:cubicBezTo>
                    <a:cubicBezTo>
                      <a:pt x="0" y="212"/>
                      <a:pt x="63" y="265"/>
                      <a:pt x="131" y="265"/>
                    </a:cubicBezTo>
                    <a:cubicBezTo>
                      <a:pt x="163" y="265"/>
                      <a:pt x="196" y="253"/>
                      <a:pt x="223" y="227"/>
                    </a:cubicBezTo>
                    <a:cubicBezTo>
                      <a:pt x="306" y="143"/>
                      <a:pt x="258" y="12"/>
                      <a:pt x="13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2" name="Google Shape;10022;p37"/>
              <p:cNvSpPr/>
              <p:nvPr/>
            </p:nvSpPr>
            <p:spPr>
              <a:xfrm>
                <a:off x="2209300" y="3393375"/>
                <a:ext cx="7650" cy="6375"/>
              </a:xfrm>
              <a:custGeom>
                <a:rect b="b" l="l" r="r" t="t"/>
                <a:pathLst>
                  <a:path extrusionOk="0" h="255" w="306">
                    <a:moveTo>
                      <a:pt x="121" y="0"/>
                    </a:moveTo>
                    <a:cubicBezTo>
                      <a:pt x="58" y="0"/>
                      <a:pt x="8" y="55"/>
                      <a:pt x="8" y="121"/>
                    </a:cubicBezTo>
                    <a:cubicBezTo>
                      <a:pt x="0" y="201"/>
                      <a:pt x="63" y="255"/>
                      <a:pt x="131" y="255"/>
                    </a:cubicBezTo>
                    <a:cubicBezTo>
                      <a:pt x="163" y="255"/>
                      <a:pt x="196" y="243"/>
                      <a:pt x="222" y="216"/>
                    </a:cubicBezTo>
                    <a:cubicBezTo>
                      <a:pt x="306" y="145"/>
                      <a:pt x="258" y="2"/>
                      <a:pt x="139" y="2"/>
                    </a:cubicBezTo>
                    <a:cubicBezTo>
                      <a:pt x="133" y="1"/>
                      <a:pt x="127" y="0"/>
                      <a:pt x="12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3" name="Google Shape;10023;p37"/>
              <p:cNvSpPr/>
              <p:nvPr/>
            </p:nvSpPr>
            <p:spPr>
              <a:xfrm>
                <a:off x="2083875" y="3702375"/>
                <a:ext cx="7775" cy="6650"/>
              </a:xfrm>
              <a:custGeom>
                <a:rect b="b" l="l" r="r" t="t"/>
                <a:pathLst>
                  <a:path extrusionOk="0" h="266" w="311">
                    <a:moveTo>
                      <a:pt x="144" y="0"/>
                    </a:moveTo>
                    <a:cubicBezTo>
                      <a:pt x="60" y="0"/>
                      <a:pt x="1" y="60"/>
                      <a:pt x="1" y="131"/>
                    </a:cubicBezTo>
                    <a:cubicBezTo>
                      <a:pt x="1" y="212"/>
                      <a:pt x="66" y="265"/>
                      <a:pt x="135" y="265"/>
                    </a:cubicBezTo>
                    <a:cubicBezTo>
                      <a:pt x="167" y="265"/>
                      <a:pt x="200" y="253"/>
                      <a:pt x="227" y="227"/>
                    </a:cubicBezTo>
                    <a:cubicBezTo>
                      <a:pt x="310" y="143"/>
                      <a:pt x="251" y="0"/>
                      <a:pt x="14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4" name="Google Shape;10024;p37"/>
              <p:cNvSpPr/>
              <p:nvPr/>
            </p:nvSpPr>
            <p:spPr>
              <a:xfrm>
                <a:off x="2559225" y="3660700"/>
                <a:ext cx="6875" cy="6275"/>
              </a:xfrm>
              <a:custGeom>
                <a:rect b="b" l="l" r="r" t="t"/>
                <a:pathLst>
                  <a:path extrusionOk="0" h="251" w="275">
                    <a:moveTo>
                      <a:pt x="132" y="0"/>
                    </a:moveTo>
                    <a:cubicBezTo>
                      <a:pt x="60" y="0"/>
                      <a:pt x="1" y="48"/>
                      <a:pt x="1" y="120"/>
                    </a:cubicBezTo>
                    <a:cubicBezTo>
                      <a:pt x="1" y="203"/>
                      <a:pt x="60" y="250"/>
                      <a:pt x="132" y="250"/>
                    </a:cubicBezTo>
                    <a:cubicBezTo>
                      <a:pt x="215" y="250"/>
                      <a:pt x="275" y="203"/>
                      <a:pt x="275" y="120"/>
                    </a:cubicBezTo>
                    <a:cubicBezTo>
                      <a:pt x="275" y="48"/>
                      <a:pt x="215" y="0"/>
                      <a:pt x="13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5" name="Google Shape;10025;p37"/>
              <p:cNvSpPr/>
              <p:nvPr/>
            </p:nvSpPr>
            <p:spPr>
              <a:xfrm>
                <a:off x="2366350" y="4374475"/>
                <a:ext cx="6875" cy="6575"/>
              </a:xfrm>
              <a:custGeom>
                <a:rect b="b" l="l" r="r" t="t"/>
                <a:pathLst>
                  <a:path extrusionOk="0" h="263" w="275">
                    <a:moveTo>
                      <a:pt x="144" y="1"/>
                    </a:moveTo>
                    <a:cubicBezTo>
                      <a:pt x="60" y="1"/>
                      <a:pt x="1" y="60"/>
                      <a:pt x="1" y="132"/>
                    </a:cubicBezTo>
                    <a:cubicBezTo>
                      <a:pt x="1" y="203"/>
                      <a:pt x="60" y="263"/>
                      <a:pt x="144" y="263"/>
                    </a:cubicBezTo>
                    <a:cubicBezTo>
                      <a:pt x="215" y="263"/>
                      <a:pt x="275" y="203"/>
                      <a:pt x="275" y="132"/>
                    </a:cubicBezTo>
                    <a:cubicBezTo>
                      <a:pt x="275" y="60"/>
                      <a:pt x="215" y="1"/>
                      <a:pt x="14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6" name="Google Shape;10026;p37"/>
              <p:cNvSpPr/>
              <p:nvPr/>
            </p:nvSpPr>
            <p:spPr>
              <a:xfrm>
                <a:off x="3070300" y="3765175"/>
                <a:ext cx="7475" cy="6650"/>
              </a:xfrm>
              <a:custGeom>
                <a:rect b="b" l="l" r="r" t="t"/>
                <a:pathLst>
                  <a:path extrusionOk="0" h="266" w="299">
                    <a:moveTo>
                      <a:pt x="132" y="1"/>
                    </a:moveTo>
                    <a:cubicBezTo>
                      <a:pt x="61" y="1"/>
                      <a:pt x="1" y="60"/>
                      <a:pt x="1" y="132"/>
                    </a:cubicBezTo>
                    <a:cubicBezTo>
                      <a:pt x="1" y="212"/>
                      <a:pt x="61" y="266"/>
                      <a:pt x="126" y="266"/>
                    </a:cubicBezTo>
                    <a:cubicBezTo>
                      <a:pt x="157" y="266"/>
                      <a:pt x="188" y="254"/>
                      <a:pt x="215" y="227"/>
                    </a:cubicBezTo>
                    <a:cubicBezTo>
                      <a:pt x="299" y="143"/>
                      <a:pt x="251" y="12"/>
                      <a:pt x="13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7" name="Google Shape;10027;p37"/>
              <p:cNvSpPr/>
              <p:nvPr/>
            </p:nvSpPr>
            <p:spPr>
              <a:xfrm>
                <a:off x="2988150" y="3991400"/>
                <a:ext cx="7475" cy="6450"/>
              </a:xfrm>
              <a:custGeom>
                <a:rect b="b" l="l" r="r" t="t"/>
                <a:pathLst>
                  <a:path extrusionOk="0" h="258" w="299">
                    <a:moveTo>
                      <a:pt x="132" y="0"/>
                    </a:moveTo>
                    <a:cubicBezTo>
                      <a:pt x="60" y="0"/>
                      <a:pt x="1" y="48"/>
                      <a:pt x="1" y="131"/>
                    </a:cubicBezTo>
                    <a:cubicBezTo>
                      <a:pt x="1" y="206"/>
                      <a:pt x="65" y="258"/>
                      <a:pt x="132" y="258"/>
                    </a:cubicBezTo>
                    <a:cubicBezTo>
                      <a:pt x="161" y="258"/>
                      <a:pt x="190" y="248"/>
                      <a:pt x="215" y="226"/>
                    </a:cubicBezTo>
                    <a:cubicBezTo>
                      <a:pt x="299" y="143"/>
                      <a:pt x="251" y="0"/>
                      <a:pt x="13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8" name="Google Shape;10028;p37"/>
              <p:cNvSpPr/>
              <p:nvPr/>
            </p:nvSpPr>
            <p:spPr>
              <a:xfrm>
                <a:off x="2795575" y="4192900"/>
                <a:ext cx="7475" cy="6650"/>
              </a:xfrm>
              <a:custGeom>
                <a:rect b="b" l="l" r="r" t="t"/>
                <a:pathLst>
                  <a:path extrusionOk="0" h="266" w="299">
                    <a:moveTo>
                      <a:pt x="131" y="1"/>
                    </a:moveTo>
                    <a:cubicBezTo>
                      <a:pt x="60" y="1"/>
                      <a:pt x="1" y="60"/>
                      <a:pt x="1" y="132"/>
                    </a:cubicBezTo>
                    <a:cubicBezTo>
                      <a:pt x="1" y="212"/>
                      <a:pt x="61" y="266"/>
                      <a:pt x="125" y="266"/>
                    </a:cubicBezTo>
                    <a:cubicBezTo>
                      <a:pt x="156" y="266"/>
                      <a:pt x="188" y="254"/>
                      <a:pt x="215" y="227"/>
                    </a:cubicBezTo>
                    <a:cubicBezTo>
                      <a:pt x="298" y="144"/>
                      <a:pt x="251" y="13"/>
                      <a:pt x="13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9" name="Google Shape;10029;p37"/>
              <p:cNvSpPr/>
              <p:nvPr/>
            </p:nvSpPr>
            <p:spPr>
              <a:xfrm>
                <a:off x="3423925" y="3518125"/>
                <a:ext cx="7775" cy="6650"/>
              </a:xfrm>
              <a:custGeom>
                <a:rect b="b" l="l" r="r" t="t"/>
                <a:pathLst>
                  <a:path extrusionOk="0" h="266" w="311">
                    <a:moveTo>
                      <a:pt x="143" y="0"/>
                    </a:moveTo>
                    <a:cubicBezTo>
                      <a:pt x="72" y="0"/>
                      <a:pt x="1" y="60"/>
                      <a:pt x="1" y="131"/>
                    </a:cubicBezTo>
                    <a:cubicBezTo>
                      <a:pt x="1" y="212"/>
                      <a:pt x="66" y="265"/>
                      <a:pt x="135" y="265"/>
                    </a:cubicBezTo>
                    <a:cubicBezTo>
                      <a:pt x="167" y="265"/>
                      <a:pt x="200" y="253"/>
                      <a:pt x="227" y="227"/>
                    </a:cubicBezTo>
                    <a:cubicBezTo>
                      <a:pt x="310" y="143"/>
                      <a:pt x="263" y="0"/>
                      <a:pt x="14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0" name="Google Shape;10030;p37"/>
              <p:cNvSpPr/>
              <p:nvPr/>
            </p:nvSpPr>
            <p:spPr>
              <a:xfrm>
                <a:off x="4689275" y="3780950"/>
                <a:ext cx="7750" cy="6650"/>
              </a:xfrm>
              <a:custGeom>
                <a:rect b="b" l="l" r="r" t="t"/>
                <a:pathLst>
                  <a:path extrusionOk="0" h="266" w="310">
                    <a:moveTo>
                      <a:pt x="143" y="1"/>
                    </a:moveTo>
                    <a:cubicBezTo>
                      <a:pt x="60" y="1"/>
                      <a:pt x="0" y="60"/>
                      <a:pt x="0" y="132"/>
                    </a:cubicBezTo>
                    <a:cubicBezTo>
                      <a:pt x="0" y="212"/>
                      <a:pt x="66" y="266"/>
                      <a:pt x="134" y="266"/>
                    </a:cubicBezTo>
                    <a:cubicBezTo>
                      <a:pt x="166" y="266"/>
                      <a:pt x="199" y="254"/>
                      <a:pt x="226" y="227"/>
                    </a:cubicBezTo>
                    <a:cubicBezTo>
                      <a:pt x="310" y="143"/>
                      <a:pt x="250" y="1"/>
                      <a:pt x="14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1" name="Google Shape;10031;p37"/>
              <p:cNvSpPr/>
              <p:nvPr/>
            </p:nvSpPr>
            <p:spPr>
              <a:xfrm>
                <a:off x="3730525" y="4181600"/>
                <a:ext cx="7450" cy="6450"/>
              </a:xfrm>
              <a:custGeom>
                <a:rect b="b" l="l" r="r" t="t"/>
                <a:pathLst>
                  <a:path extrusionOk="0" h="258" w="298">
                    <a:moveTo>
                      <a:pt x="131" y="0"/>
                    </a:moveTo>
                    <a:cubicBezTo>
                      <a:pt x="60" y="0"/>
                      <a:pt x="0" y="60"/>
                      <a:pt x="0" y="131"/>
                    </a:cubicBezTo>
                    <a:cubicBezTo>
                      <a:pt x="0" y="206"/>
                      <a:pt x="64" y="258"/>
                      <a:pt x="131" y="258"/>
                    </a:cubicBezTo>
                    <a:cubicBezTo>
                      <a:pt x="160" y="258"/>
                      <a:pt x="189" y="248"/>
                      <a:pt x="214" y="227"/>
                    </a:cubicBezTo>
                    <a:cubicBezTo>
                      <a:pt x="298" y="143"/>
                      <a:pt x="250" y="12"/>
                      <a:pt x="13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2" name="Google Shape;10032;p37"/>
              <p:cNvSpPr/>
              <p:nvPr/>
            </p:nvSpPr>
            <p:spPr>
              <a:xfrm>
                <a:off x="3041150" y="3291300"/>
                <a:ext cx="6850" cy="6575"/>
              </a:xfrm>
              <a:custGeom>
                <a:rect b="b" l="l" r="r" t="t"/>
                <a:pathLst>
                  <a:path extrusionOk="0" h="263" w="274">
                    <a:moveTo>
                      <a:pt x="143" y="1"/>
                    </a:moveTo>
                    <a:cubicBezTo>
                      <a:pt x="72" y="1"/>
                      <a:pt x="0" y="60"/>
                      <a:pt x="0" y="132"/>
                    </a:cubicBezTo>
                    <a:cubicBezTo>
                      <a:pt x="0" y="203"/>
                      <a:pt x="72" y="263"/>
                      <a:pt x="143" y="263"/>
                    </a:cubicBezTo>
                    <a:cubicBezTo>
                      <a:pt x="214" y="263"/>
                      <a:pt x="274" y="203"/>
                      <a:pt x="274" y="132"/>
                    </a:cubicBezTo>
                    <a:cubicBezTo>
                      <a:pt x="274" y="60"/>
                      <a:pt x="214" y="1"/>
                      <a:pt x="14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3" name="Google Shape;10033;p37"/>
              <p:cNvSpPr/>
              <p:nvPr/>
            </p:nvSpPr>
            <p:spPr>
              <a:xfrm>
                <a:off x="2792000" y="3183250"/>
                <a:ext cx="7775" cy="6650"/>
              </a:xfrm>
              <a:custGeom>
                <a:rect b="b" l="l" r="r" t="t"/>
                <a:pathLst>
                  <a:path extrusionOk="0" h="266" w="311">
                    <a:moveTo>
                      <a:pt x="144" y="1"/>
                    </a:moveTo>
                    <a:cubicBezTo>
                      <a:pt x="60" y="1"/>
                      <a:pt x="1" y="60"/>
                      <a:pt x="1" y="132"/>
                    </a:cubicBezTo>
                    <a:cubicBezTo>
                      <a:pt x="1" y="213"/>
                      <a:pt x="66" y="266"/>
                      <a:pt x="135" y="266"/>
                    </a:cubicBezTo>
                    <a:cubicBezTo>
                      <a:pt x="167" y="266"/>
                      <a:pt x="200" y="254"/>
                      <a:pt x="227" y="227"/>
                    </a:cubicBezTo>
                    <a:cubicBezTo>
                      <a:pt x="310" y="144"/>
                      <a:pt x="251" y="1"/>
                      <a:pt x="14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4" name="Google Shape;10034;p37"/>
              <p:cNvSpPr/>
              <p:nvPr/>
            </p:nvSpPr>
            <p:spPr>
              <a:xfrm>
                <a:off x="2931600" y="2869500"/>
                <a:ext cx="7775" cy="6500"/>
              </a:xfrm>
              <a:custGeom>
                <a:rect b="b" l="l" r="r" t="t"/>
                <a:pathLst>
                  <a:path extrusionOk="0" h="260" w="311">
                    <a:moveTo>
                      <a:pt x="123" y="0"/>
                    </a:moveTo>
                    <a:cubicBezTo>
                      <a:pt x="50" y="0"/>
                      <a:pt x="1" y="56"/>
                      <a:pt x="1" y="133"/>
                    </a:cubicBezTo>
                    <a:cubicBezTo>
                      <a:pt x="1" y="208"/>
                      <a:pt x="70" y="259"/>
                      <a:pt x="141" y="259"/>
                    </a:cubicBezTo>
                    <a:cubicBezTo>
                      <a:pt x="171" y="259"/>
                      <a:pt x="202" y="249"/>
                      <a:pt x="227" y="228"/>
                    </a:cubicBezTo>
                    <a:cubicBezTo>
                      <a:pt x="310" y="145"/>
                      <a:pt x="251" y="2"/>
                      <a:pt x="144" y="2"/>
                    </a:cubicBezTo>
                    <a:cubicBezTo>
                      <a:pt x="136" y="1"/>
                      <a:pt x="129" y="0"/>
                      <a:pt x="12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5" name="Google Shape;10035;p37"/>
              <p:cNvSpPr/>
              <p:nvPr/>
            </p:nvSpPr>
            <p:spPr>
              <a:xfrm>
                <a:off x="2775025" y="2452800"/>
                <a:ext cx="7475" cy="6675"/>
              </a:xfrm>
              <a:custGeom>
                <a:rect b="b" l="l" r="r" t="t"/>
                <a:pathLst>
                  <a:path extrusionOk="0" h="267" w="299">
                    <a:moveTo>
                      <a:pt x="132" y="1"/>
                    </a:moveTo>
                    <a:cubicBezTo>
                      <a:pt x="61" y="1"/>
                      <a:pt x="1" y="61"/>
                      <a:pt x="1" y="132"/>
                    </a:cubicBezTo>
                    <a:cubicBezTo>
                      <a:pt x="1" y="213"/>
                      <a:pt x="61" y="266"/>
                      <a:pt x="126" y="266"/>
                    </a:cubicBezTo>
                    <a:cubicBezTo>
                      <a:pt x="157" y="266"/>
                      <a:pt x="188" y="254"/>
                      <a:pt x="215" y="227"/>
                    </a:cubicBezTo>
                    <a:cubicBezTo>
                      <a:pt x="299" y="156"/>
                      <a:pt x="251" y="13"/>
                      <a:pt x="13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6" name="Google Shape;10036;p37"/>
              <p:cNvSpPr/>
              <p:nvPr/>
            </p:nvSpPr>
            <p:spPr>
              <a:xfrm>
                <a:off x="3629900" y="2809400"/>
                <a:ext cx="7775" cy="6650"/>
              </a:xfrm>
              <a:custGeom>
                <a:rect b="b" l="l" r="r" t="t"/>
                <a:pathLst>
                  <a:path extrusionOk="0" h="266" w="311">
                    <a:moveTo>
                      <a:pt x="144" y="1"/>
                    </a:moveTo>
                    <a:cubicBezTo>
                      <a:pt x="72" y="1"/>
                      <a:pt x="1" y="60"/>
                      <a:pt x="1" y="132"/>
                    </a:cubicBezTo>
                    <a:cubicBezTo>
                      <a:pt x="1" y="212"/>
                      <a:pt x="66" y="266"/>
                      <a:pt x="135" y="266"/>
                    </a:cubicBezTo>
                    <a:cubicBezTo>
                      <a:pt x="167" y="266"/>
                      <a:pt x="200" y="254"/>
                      <a:pt x="227" y="227"/>
                    </a:cubicBezTo>
                    <a:cubicBezTo>
                      <a:pt x="310" y="144"/>
                      <a:pt x="251" y="1"/>
                      <a:pt x="14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7" name="Google Shape;10037;p37"/>
              <p:cNvSpPr/>
              <p:nvPr/>
            </p:nvSpPr>
            <p:spPr>
              <a:xfrm>
                <a:off x="3815350" y="3113600"/>
                <a:ext cx="7450" cy="6650"/>
              </a:xfrm>
              <a:custGeom>
                <a:rect b="b" l="l" r="r" t="t"/>
                <a:pathLst>
                  <a:path extrusionOk="0" h="266" w="298">
                    <a:moveTo>
                      <a:pt x="131" y="1"/>
                    </a:moveTo>
                    <a:cubicBezTo>
                      <a:pt x="60" y="1"/>
                      <a:pt x="0" y="60"/>
                      <a:pt x="0" y="132"/>
                    </a:cubicBezTo>
                    <a:cubicBezTo>
                      <a:pt x="0" y="213"/>
                      <a:pt x="61" y="266"/>
                      <a:pt x="125" y="266"/>
                    </a:cubicBezTo>
                    <a:cubicBezTo>
                      <a:pt x="156" y="266"/>
                      <a:pt x="188" y="254"/>
                      <a:pt x="215" y="227"/>
                    </a:cubicBezTo>
                    <a:cubicBezTo>
                      <a:pt x="298" y="156"/>
                      <a:pt x="250" y="13"/>
                      <a:pt x="13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8" name="Google Shape;10038;p37"/>
              <p:cNvSpPr/>
              <p:nvPr/>
            </p:nvSpPr>
            <p:spPr>
              <a:xfrm>
                <a:off x="2695275" y="3010025"/>
                <a:ext cx="6850" cy="6575"/>
              </a:xfrm>
              <a:custGeom>
                <a:rect b="b" l="l" r="r" t="t"/>
                <a:pathLst>
                  <a:path extrusionOk="0" h="263" w="274">
                    <a:moveTo>
                      <a:pt x="131" y="0"/>
                    </a:moveTo>
                    <a:cubicBezTo>
                      <a:pt x="60" y="0"/>
                      <a:pt x="0" y="60"/>
                      <a:pt x="0" y="131"/>
                    </a:cubicBezTo>
                    <a:cubicBezTo>
                      <a:pt x="0" y="203"/>
                      <a:pt x="60" y="262"/>
                      <a:pt x="131" y="262"/>
                    </a:cubicBezTo>
                    <a:cubicBezTo>
                      <a:pt x="203" y="262"/>
                      <a:pt x="274" y="203"/>
                      <a:pt x="274" y="131"/>
                    </a:cubicBezTo>
                    <a:cubicBezTo>
                      <a:pt x="274" y="60"/>
                      <a:pt x="203" y="0"/>
                      <a:pt x="13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9" name="Google Shape;10039;p37"/>
              <p:cNvSpPr/>
              <p:nvPr/>
            </p:nvSpPr>
            <p:spPr>
              <a:xfrm>
                <a:off x="1995775" y="2767725"/>
                <a:ext cx="7750" cy="6475"/>
              </a:xfrm>
              <a:custGeom>
                <a:rect b="b" l="l" r="r" t="t"/>
                <a:pathLst>
                  <a:path extrusionOk="0" h="259" w="310">
                    <a:moveTo>
                      <a:pt x="143" y="1"/>
                    </a:moveTo>
                    <a:cubicBezTo>
                      <a:pt x="72" y="1"/>
                      <a:pt x="12" y="60"/>
                      <a:pt x="0" y="132"/>
                    </a:cubicBezTo>
                    <a:cubicBezTo>
                      <a:pt x="0" y="207"/>
                      <a:pt x="70" y="258"/>
                      <a:pt x="141" y="258"/>
                    </a:cubicBezTo>
                    <a:cubicBezTo>
                      <a:pt x="171" y="258"/>
                      <a:pt x="201" y="249"/>
                      <a:pt x="227" y="227"/>
                    </a:cubicBezTo>
                    <a:cubicBezTo>
                      <a:pt x="310" y="144"/>
                      <a:pt x="250" y="1"/>
                      <a:pt x="14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0" name="Google Shape;10040;p37"/>
              <p:cNvSpPr/>
              <p:nvPr/>
            </p:nvSpPr>
            <p:spPr>
              <a:xfrm>
                <a:off x="1842475" y="2609675"/>
                <a:ext cx="7475" cy="6525"/>
              </a:xfrm>
              <a:custGeom>
                <a:rect b="b" l="l" r="r" t="t"/>
                <a:pathLst>
                  <a:path extrusionOk="0" h="261" w="299">
                    <a:moveTo>
                      <a:pt x="132" y="1"/>
                    </a:moveTo>
                    <a:cubicBezTo>
                      <a:pt x="60" y="1"/>
                      <a:pt x="1" y="60"/>
                      <a:pt x="1" y="132"/>
                    </a:cubicBezTo>
                    <a:cubicBezTo>
                      <a:pt x="1" y="212"/>
                      <a:pt x="61" y="260"/>
                      <a:pt x="126" y="260"/>
                    </a:cubicBezTo>
                    <a:cubicBezTo>
                      <a:pt x="157" y="260"/>
                      <a:pt x="188" y="250"/>
                      <a:pt x="215" y="227"/>
                    </a:cubicBezTo>
                    <a:cubicBezTo>
                      <a:pt x="298" y="143"/>
                      <a:pt x="251" y="12"/>
                      <a:pt x="13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1" name="Google Shape;10041;p37"/>
              <p:cNvSpPr/>
              <p:nvPr/>
            </p:nvSpPr>
            <p:spPr>
              <a:xfrm>
                <a:off x="1810500" y="1837825"/>
                <a:ext cx="9225" cy="6625"/>
              </a:xfrm>
              <a:custGeom>
                <a:rect b="b" l="l" r="r" t="t"/>
                <a:pathLst>
                  <a:path extrusionOk="0" h="265" w="369">
                    <a:moveTo>
                      <a:pt x="164" y="0"/>
                    </a:moveTo>
                    <a:cubicBezTo>
                      <a:pt x="1" y="0"/>
                      <a:pt x="1" y="265"/>
                      <a:pt x="164" y="265"/>
                    </a:cubicBezTo>
                    <a:cubicBezTo>
                      <a:pt x="170" y="265"/>
                      <a:pt x="177" y="265"/>
                      <a:pt x="184" y="264"/>
                    </a:cubicBezTo>
                    <a:cubicBezTo>
                      <a:pt x="191" y="265"/>
                      <a:pt x="198" y="265"/>
                      <a:pt x="205" y="265"/>
                    </a:cubicBezTo>
                    <a:cubicBezTo>
                      <a:pt x="368" y="265"/>
                      <a:pt x="368" y="0"/>
                      <a:pt x="205" y="0"/>
                    </a:cubicBezTo>
                    <a:cubicBezTo>
                      <a:pt x="198" y="0"/>
                      <a:pt x="191" y="1"/>
                      <a:pt x="184" y="2"/>
                    </a:cubicBezTo>
                    <a:cubicBezTo>
                      <a:pt x="177" y="1"/>
                      <a:pt x="170" y="0"/>
                      <a:pt x="16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2" name="Google Shape;10042;p37"/>
              <p:cNvSpPr/>
              <p:nvPr/>
            </p:nvSpPr>
            <p:spPr>
              <a:xfrm>
                <a:off x="1120375" y="1474375"/>
                <a:ext cx="7450" cy="6400"/>
              </a:xfrm>
              <a:custGeom>
                <a:rect b="b" l="l" r="r" t="t"/>
                <a:pathLst>
                  <a:path extrusionOk="0" h="256" w="298">
                    <a:moveTo>
                      <a:pt x="113" y="1"/>
                    </a:moveTo>
                    <a:cubicBezTo>
                      <a:pt x="50" y="1"/>
                      <a:pt x="0" y="57"/>
                      <a:pt x="0" y="133"/>
                    </a:cubicBezTo>
                    <a:cubicBezTo>
                      <a:pt x="0" y="205"/>
                      <a:pt x="59" y="256"/>
                      <a:pt x="124" y="256"/>
                    </a:cubicBezTo>
                    <a:cubicBezTo>
                      <a:pt x="155" y="256"/>
                      <a:pt x="187" y="244"/>
                      <a:pt x="214" y="217"/>
                    </a:cubicBezTo>
                    <a:cubicBezTo>
                      <a:pt x="298" y="145"/>
                      <a:pt x="250" y="2"/>
                      <a:pt x="131" y="2"/>
                    </a:cubicBezTo>
                    <a:cubicBezTo>
                      <a:pt x="125" y="1"/>
                      <a:pt x="119" y="1"/>
                      <a:pt x="11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3" name="Google Shape;10043;p37"/>
              <p:cNvSpPr/>
              <p:nvPr/>
            </p:nvSpPr>
            <p:spPr>
              <a:xfrm>
                <a:off x="1754675" y="1531525"/>
                <a:ext cx="7750" cy="6400"/>
              </a:xfrm>
              <a:custGeom>
                <a:rect b="b" l="l" r="r" t="t"/>
                <a:pathLst>
                  <a:path extrusionOk="0" h="256" w="310">
                    <a:moveTo>
                      <a:pt x="125" y="1"/>
                    </a:moveTo>
                    <a:cubicBezTo>
                      <a:pt x="60" y="1"/>
                      <a:pt x="0" y="57"/>
                      <a:pt x="0" y="133"/>
                    </a:cubicBezTo>
                    <a:cubicBezTo>
                      <a:pt x="0" y="205"/>
                      <a:pt x="65" y="256"/>
                      <a:pt x="133" y="256"/>
                    </a:cubicBezTo>
                    <a:cubicBezTo>
                      <a:pt x="166" y="256"/>
                      <a:pt x="199" y="244"/>
                      <a:pt x="227" y="217"/>
                    </a:cubicBezTo>
                    <a:cubicBezTo>
                      <a:pt x="310" y="145"/>
                      <a:pt x="250" y="2"/>
                      <a:pt x="143" y="2"/>
                    </a:cubicBezTo>
                    <a:cubicBezTo>
                      <a:pt x="137" y="1"/>
                      <a:pt x="131" y="1"/>
                      <a:pt x="12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4" name="Google Shape;10044;p37"/>
              <p:cNvSpPr/>
              <p:nvPr/>
            </p:nvSpPr>
            <p:spPr>
              <a:xfrm>
                <a:off x="1641050" y="1002925"/>
                <a:ext cx="7675" cy="6650"/>
              </a:xfrm>
              <a:custGeom>
                <a:rect b="b" l="l" r="r" t="t"/>
                <a:pathLst>
                  <a:path extrusionOk="0" h="266" w="307">
                    <a:moveTo>
                      <a:pt x="140" y="1"/>
                    </a:moveTo>
                    <a:cubicBezTo>
                      <a:pt x="69" y="1"/>
                      <a:pt x="9" y="60"/>
                      <a:pt x="9" y="132"/>
                    </a:cubicBezTo>
                    <a:cubicBezTo>
                      <a:pt x="1" y="212"/>
                      <a:pt x="64" y="266"/>
                      <a:pt x="132" y="266"/>
                    </a:cubicBezTo>
                    <a:cubicBezTo>
                      <a:pt x="164" y="266"/>
                      <a:pt x="197" y="254"/>
                      <a:pt x="223" y="227"/>
                    </a:cubicBezTo>
                    <a:cubicBezTo>
                      <a:pt x="307" y="144"/>
                      <a:pt x="259" y="1"/>
                      <a:pt x="14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5" name="Google Shape;10045;p37"/>
              <p:cNvSpPr/>
              <p:nvPr/>
            </p:nvSpPr>
            <p:spPr>
              <a:xfrm>
                <a:off x="1448075" y="2492100"/>
                <a:ext cx="7775" cy="6650"/>
              </a:xfrm>
              <a:custGeom>
                <a:rect b="b" l="l" r="r" t="t"/>
                <a:pathLst>
                  <a:path extrusionOk="0" h="266" w="311">
                    <a:moveTo>
                      <a:pt x="144" y="1"/>
                    </a:moveTo>
                    <a:cubicBezTo>
                      <a:pt x="72" y="1"/>
                      <a:pt x="13" y="60"/>
                      <a:pt x="1" y="132"/>
                    </a:cubicBezTo>
                    <a:cubicBezTo>
                      <a:pt x="1" y="212"/>
                      <a:pt x="67" y="266"/>
                      <a:pt x="135" y="266"/>
                    </a:cubicBezTo>
                    <a:cubicBezTo>
                      <a:pt x="167" y="266"/>
                      <a:pt x="200" y="254"/>
                      <a:pt x="227" y="227"/>
                    </a:cubicBezTo>
                    <a:cubicBezTo>
                      <a:pt x="310" y="155"/>
                      <a:pt x="263" y="13"/>
                      <a:pt x="14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6" name="Google Shape;10046;p37"/>
              <p:cNvSpPr/>
              <p:nvPr/>
            </p:nvSpPr>
            <p:spPr>
              <a:xfrm>
                <a:off x="1562550" y="2880800"/>
                <a:ext cx="9225" cy="6650"/>
              </a:xfrm>
              <a:custGeom>
                <a:rect b="b" l="l" r="r" t="t"/>
                <a:pathLst>
                  <a:path extrusionOk="0" h="266" w="369">
                    <a:moveTo>
                      <a:pt x="164" y="1"/>
                    </a:moveTo>
                    <a:cubicBezTo>
                      <a:pt x="1" y="1"/>
                      <a:pt x="1" y="265"/>
                      <a:pt x="164" y="265"/>
                    </a:cubicBezTo>
                    <a:cubicBezTo>
                      <a:pt x="171" y="265"/>
                      <a:pt x="177" y="265"/>
                      <a:pt x="184" y="264"/>
                    </a:cubicBezTo>
                    <a:cubicBezTo>
                      <a:pt x="191" y="265"/>
                      <a:pt x="198" y="265"/>
                      <a:pt x="205" y="265"/>
                    </a:cubicBezTo>
                    <a:cubicBezTo>
                      <a:pt x="368" y="265"/>
                      <a:pt x="368" y="1"/>
                      <a:pt x="205" y="1"/>
                    </a:cubicBezTo>
                    <a:cubicBezTo>
                      <a:pt x="198" y="1"/>
                      <a:pt x="191" y="1"/>
                      <a:pt x="184" y="2"/>
                    </a:cubicBezTo>
                    <a:cubicBezTo>
                      <a:pt x="177" y="1"/>
                      <a:pt x="171" y="1"/>
                      <a:pt x="16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7" name="Google Shape;10047;p37"/>
              <p:cNvSpPr/>
              <p:nvPr/>
            </p:nvSpPr>
            <p:spPr>
              <a:xfrm>
                <a:off x="2004500" y="2263775"/>
                <a:ext cx="9350" cy="6600"/>
              </a:xfrm>
              <a:custGeom>
                <a:rect b="b" l="l" r="r" t="t"/>
                <a:pathLst>
                  <a:path extrusionOk="0" h="264" w="374">
                    <a:moveTo>
                      <a:pt x="166" y="0"/>
                    </a:moveTo>
                    <a:cubicBezTo>
                      <a:pt x="0" y="0"/>
                      <a:pt x="4" y="264"/>
                      <a:pt x="176" y="264"/>
                    </a:cubicBezTo>
                    <a:cubicBezTo>
                      <a:pt x="180" y="264"/>
                      <a:pt x="183" y="264"/>
                      <a:pt x="187" y="263"/>
                    </a:cubicBezTo>
                    <a:cubicBezTo>
                      <a:pt x="191" y="264"/>
                      <a:pt x="195" y="264"/>
                      <a:pt x="198" y="264"/>
                    </a:cubicBezTo>
                    <a:cubicBezTo>
                      <a:pt x="371" y="264"/>
                      <a:pt x="374" y="0"/>
                      <a:pt x="208" y="0"/>
                    </a:cubicBezTo>
                    <a:cubicBezTo>
                      <a:pt x="202" y="0"/>
                      <a:pt x="195" y="1"/>
                      <a:pt x="187" y="2"/>
                    </a:cubicBezTo>
                    <a:cubicBezTo>
                      <a:pt x="180" y="1"/>
                      <a:pt x="173" y="0"/>
                      <a:pt x="16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8" name="Google Shape;10048;p37"/>
              <p:cNvSpPr/>
              <p:nvPr/>
            </p:nvSpPr>
            <p:spPr>
              <a:xfrm>
                <a:off x="1084350" y="2031025"/>
                <a:ext cx="7475" cy="6600"/>
              </a:xfrm>
              <a:custGeom>
                <a:rect b="b" l="l" r="r" t="t"/>
                <a:pathLst>
                  <a:path extrusionOk="0" h="264" w="299">
                    <a:moveTo>
                      <a:pt x="131" y="1"/>
                    </a:moveTo>
                    <a:cubicBezTo>
                      <a:pt x="60" y="1"/>
                      <a:pt x="0" y="60"/>
                      <a:pt x="0" y="132"/>
                    </a:cubicBezTo>
                    <a:cubicBezTo>
                      <a:pt x="0" y="206"/>
                      <a:pt x="64" y="264"/>
                      <a:pt x="130" y="264"/>
                    </a:cubicBezTo>
                    <a:cubicBezTo>
                      <a:pt x="160" y="264"/>
                      <a:pt x="189" y="253"/>
                      <a:pt x="215" y="227"/>
                    </a:cubicBezTo>
                    <a:cubicBezTo>
                      <a:pt x="298" y="144"/>
                      <a:pt x="251" y="1"/>
                      <a:pt x="13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9" name="Google Shape;10049;p37"/>
              <p:cNvSpPr/>
              <p:nvPr/>
            </p:nvSpPr>
            <p:spPr>
              <a:xfrm>
                <a:off x="1136450" y="2258750"/>
                <a:ext cx="7450" cy="6450"/>
              </a:xfrm>
              <a:custGeom>
                <a:rect b="b" l="l" r="r" t="t"/>
                <a:pathLst>
                  <a:path extrusionOk="0" h="258" w="298">
                    <a:moveTo>
                      <a:pt x="131" y="0"/>
                    </a:moveTo>
                    <a:cubicBezTo>
                      <a:pt x="60" y="0"/>
                      <a:pt x="0" y="48"/>
                      <a:pt x="0" y="131"/>
                    </a:cubicBezTo>
                    <a:cubicBezTo>
                      <a:pt x="0" y="206"/>
                      <a:pt x="64" y="258"/>
                      <a:pt x="131" y="258"/>
                    </a:cubicBezTo>
                    <a:cubicBezTo>
                      <a:pt x="160" y="258"/>
                      <a:pt x="189" y="248"/>
                      <a:pt x="214" y="226"/>
                    </a:cubicBezTo>
                    <a:cubicBezTo>
                      <a:pt x="298" y="143"/>
                      <a:pt x="250" y="0"/>
                      <a:pt x="13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0" name="Google Shape;10050;p37"/>
              <p:cNvSpPr/>
              <p:nvPr/>
            </p:nvSpPr>
            <p:spPr>
              <a:xfrm>
                <a:off x="2517275" y="1742000"/>
                <a:ext cx="7750" cy="6475"/>
              </a:xfrm>
              <a:custGeom>
                <a:rect b="b" l="l" r="r" t="t"/>
                <a:pathLst>
                  <a:path extrusionOk="0" h="259" w="310">
                    <a:moveTo>
                      <a:pt x="143" y="1"/>
                    </a:moveTo>
                    <a:cubicBezTo>
                      <a:pt x="60" y="1"/>
                      <a:pt x="0" y="60"/>
                      <a:pt x="0" y="132"/>
                    </a:cubicBezTo>
                    <a:cubicBezTo>
                      <a:pt x="0" y="207"/>
                      <a:pt x="70" y="258"/>
                      <a:pt x="140" y="258"/>
                    </a:cubicBezTo>
                    <a:cubicBezTo>
                      <a:pt x="171" y="258"/>
                      <a:pt x="201" y="249"/>
                      <a:pt x="226" y="227"/>
                    </a:cubicBezTo>
                    <a:cubicBezTo>
                      <a:pt x="310" y="144"/>
                      <a:pt x="250" y="1"/>
                      <a:pt x="14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1" name="Google Shape;10051;p37"/>
              <p:cNvSpPr/>
              <p:nvPr/>
            </p:nvSpPr>
            <p:spPr>
              <a:xfrm>
                <a:off x="2397900" y="1508950"/>
                <a:ext cx="6875" cy="6575"/>
              </a:xfrm>
              <a:custGeom>
                <a:rect b="b" l="l" r="r" t="t"/>
                <a:pathLst>
                  <a:path extrusionOk="0" h="263" w="275">
                    <a:moveTo>
                      <a:pt x="144" y="0"/>
                    </a:moveTo>
                    <a:cubicBezTo>
                      <a:pt x="60" y="0"/>
                      <a:pt x="1" y="60"/>
                      <a:pt x="1" y="131"/>
                    </a:cubicBezTo>
                    <a:cubicBezTo>
                      <a:pt x="1" y="203"/>
                      <a:pt x="60" y="262"/>
                      <a:pt x="144" y="262"/>
                    </a:cubicBezTo>
                    <a:cubicBezTo>
                      <a:pt x="215" y="262"/>
                      <a:pt x="275" y="203"/>
                      <a:pt x="275" y="131"/>
                    </a:cubicBezTo>
                    <a:cubicBezTo>
                      <a:pt x="275" y="60"/>
                      <a:pt x="215" y="0"/>
                      <a:pt x="14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2" name="Google Shape;10052;p37"/>
              <p:cNvSpPr/>
              <p:nvPr/>
            </p:nvSpPr>
            <p:spPr>
              <a:xfrm>
                <a:off x="2788725" y="1418150"/>
                <a:ext cx="7475" cy="6675"/>
              </a:xfrm>
              <a:custGeom>
                <a:rect b="b" l="l" r="r" t="t"/>
                <a:pathLst>
                  <a:path extrusionOk="0" h="267" w="299">
                    <a:moveTo>
                      <a:pt x="132" y="1"/>
                    </a:moveTo>
                    <a:cubicBezTo>
                      <a:pt x="60" y="1"/>
                      <a:pt x="1" y="60"/>
                      <a:pt x="1" y="132"/>
                    </a:cubicBezTo>
                    <a:cubicBezTo>
                      <a:pt x="1" y="213"/>
                      <a:pt x="61" y="266"/>
                      <a:pt x="126" y="266"/>
                    </a:cubicBezTo>
                    <a:cubicBezTo>
                      <a:pt x="156" y="266"/>
                      <a:pt x="188" y="254"/>
                      <a:pt x="215" y="227"/>
                    </a:cubicBezTo>
                    <a:cubicBezTo>
                      <a:pt x="298" y="156"/>
                      <a:pt x="251" y="13"/>
                      <a:pt x="13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3" name="Google Shape;10053;p37"/>
              <p:cNvSpPr/>
              <p:nvPr/>
            </p:nvSpPr>
            <p:spPr>
              <a:xfrm>
                <a:off x="2573225" y="1144925"/>
                <a:ext cx="7775" cy="6450"/>
              </a:xfrm>
              <a:custGeom>
                <a:rect b="b" l="l" r="r" t="t"/>
                <a:pathLst>
                  <a:path extrusionOk="0" h="258" w="311">
                    <a:moveTo>
                      <a:pt x="132" y="0"/>
                    </a:moveTo>
                    <a:cubicBezTo>
                      <a:pt x="60" y="0"/>
                      <a:pt x="1" y="48"/>
                      <a:pt x="1" y="131"/>
                    </a:cubicBezTo>
                    <a:cubicBezTo>
                      <a:pt x="1" y="206"/>
                      <a:pt x="64" y="257"/>
                      <a:pt x="131" y="257"/>
                    </a:cubicBezTo>
                    <a:cubicBezTo>
                      <a:pt x="160" y="257"/>
                      <a:pt x="190" y="248"/>
                      <a:pt x="215" y="226"/>
                    </a:cubicBezTo>
                    <a:cubicBezTo>
                      <a:pt x="310" y="143"/>
                      <a:pt x="251" y="0"/>
                      <a:pt x="13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4" name="Google Shape;10054;p37"/>
              <p:cNvSpPr/>
              <p:nvPr/>
            </p:nvSpPr>
            <p:spPr>
              <a:xfrm>
                <a:off x="3230150" y="1622050"/>
                <a:ext cx="7475" cy="6650"/>
              </a:xfrm>
              <a:custGeom>
                <a:rect b="b" l="l" r="r" t="t"/>
                <a:pathLst>
                  <a:path extrusionOk="0" h="266" w="299">
                    <a:moveTo>
                      <a:pt x="132" y="1"/>
                    </a:moveTo>
                    <a:cubicBezTo>
                      <a:pt x="60" y="1"/>
                      <a:pt x="1" y="60"/>
                      <a:pt x="1" y="132"/>
                    </a:cubicBezTo>
                    <a:cubicBezTo>
                      <a:pt x="1" y="212"/>
                      <a:pt x="61" y="266"/>
                      <a:pt x="126" y="266"/>
                    </a:cubicBezTo>
                    <a:cubicBezTo>
                      <a:pt x="156" y="266"/>
                      <a:pt x="188" y="254"/>
                      <a:pt x="215" y="227"/>
                    </a:cubicBezTo>
                    <a:cubicBezTo>
                      <a:pt x="298" y="144"/>
                      <a:pt x="251" y="13"/>
                      <a:pt x="13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5" name="Google Shape;10055;p37"/>
              <p:cNvSpPr/>
              <p:nvPr/>
            </p:nvSpPr>
            <p:spPr>
              <a:xfrm>
                <a:off x="3298900" y="1128550"/>
                <a:ext cx="7475" cy="6500"/>
              </a:xfrm>
              <a:custGeom>
                <a:rect b="b" l="l" r="r" t="t"/>
                <a:pathLst>
                  <a:path extrusionOk="0" h="260" w="299">
                    <a:moveTo>
                      <a:pt x="144" y="0"/>
                    </a:moveTo>
                    <a:cubicBezTo>
                      <a:pt x="61" y="0"/>
                      <a:pt x="1" y="60"/>
                      <a:pt x="1" y="131"/>
                    </a:cubicBezTo>
                    <a:cubicBezTo>
                      <a:pt x="1" y="212"/>
                      <a:pt x="67" y="260"/>
                      <a:pt x="132" y="260"/>
                    </a:cubicBezTo>
                    <a:cubicBezTo>
                      <a:pt x="162" y="260"/>
                      <a:pt x="192" y="249"/>
                      <a:pt x="215" y="226"/>
                    </a:cubicBezTo>
                    <a:cubicBezTo>
                      <a:pt x="299" y="143"/>
                      <a:pt x="251" y="12"/>
                      <a:pt x="14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6" name="Google Shape;10056;p37"/>
              <p:cNvSpPr/>
              <p:nvPr/>
            </p:nvSpPr>
            <p:spPr>
              <a:xfrm>
                <a:off x="3527800" y="2197100"/>
                <a:ext cx="7775" cy="6375"/>
              </a:xfrm>
              <a:custGeom>
                <a:rect b="b" l="l" r="r" t="t"/>
                <a:pathLst>
                  <a:path extrusionOk="0" h="255" w="311">
                    <a:moveTo>
                      <a:pt x="125" y="0"/>
                    </a:moveTo>
                    <a:cubicBezTo>
                      <a:pt x="61" y="0"/>
                      <a:pt x="1" y="55"/>
                      <a:pt x="1" y="121"/>
                    </a:cubicBezTo>
                    <a:cubicBezTo>
                      <a:pt x="1" y="201"/>
                      <a:pt x="67" y="255"/>
                      <a:pt x="135" y="255"/>
                    </a:cubicBezTo>
                    <a:cubicBezTo>
                      <a:pt x="167" y="255"/>
                      <a:pt x="200" y="243"/>
                      <a:pt x="227" y="216"/>
                    </a:cubicBezTo>
                    <a:cubicBezTo>
                      <a:pt x="310" y="144"/>
                      <a:pt x="251" y="2"/>
                      <a:pt x="144" y="2"/>
                    </a:cubicBezTo>
                    <a:cubicBezTo>
                      <a:pt x="138" y="1"/>
                      <a:pt x="131" y="0"/>
                      <a:pt x="12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7" name="Google Shape;10057;p37"/>
              <p:cNvSpPr/>
              <p:nvPr/>
            </p:nvSpPr>
            <p:spPr>
              <a:xfrm>
                <a:off x="3902050" y="2461450"/>
                <a:ext cx="7675" cy="6650"/>
              </a:xfrm>
              <a:custGeom>
                <a:rect b="b" l="l" r="r" t="t"/>
                <a:pathLst>
                  <a:path extrusionOk="0" h="266" w="307">
                    <a:moveTo>
                      <a:pt x="140" y="0"/>
                    </a:moveTo>
                    <a:cubicBezTo>
                      <a:pt x="68" y="0"/>
                      <a:pt x="9" y="60"/>
                      <a:pt x="9" y="131"/>
                    </a:cubicBezTo>
                    <a:cubicBezTo>
                      <a:pt x="1" y="212"/>
                      <a:pt x="64" y="265"/>
                      <a:pt x="131" y="265"/>
                    </a:cubicBezTo>
                    <a:cubicBezTo>
                      <a:pt x="163" y="265"/>
                      <a:pt x="196" y="253"/>
                      <a:pt x="223" y="226"/>
                    </a:cubicBezTo>
                    <a:cubicBezTo>
                      <a:pt x="307" y="143"/>
                      <a:pt x="259" y="0"/>
                      <a:pt x="14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8" name="Google Shape;10058;p37"/>
              <p:cNvSpPr/>
              <p:nvPr/>
            </p:nvSpPr>
            <p:spPr>
              <a:xfrm>
                <a:off x="3531375" y="2052175"/>
                <a:ext cx="7475" cy="6650"/>
              </a:xfrm>
              <a:custGeom>
                <a:rect b="b" l="l" r="r" t="t"/>
                <a:pathLst>
                  <a:path extrusionOk="0" h="266" w="299">
                    <a:moveTo>
                      <a:pt x="132" y="0"/>
                    </a:moveTo>
                    <a:cubicBezTo>
                      <a:pt x="60" y="0"/>
                      <a:pt x="1" y="60"/>
                      <a:pt x="1" y="131"/>
                    </a:cubicBezTo>
                    <a:cubicBezTo>
                      <a:pt x="1" y="212"/>
                      <a:pt x="61" y="265"/>
                      <a:pt x="126" y="265"/>
                    </a:cubicBezTo>
                    <a:cubicBezTo>
                      <a:pt x="156" y="265"/>
                      <a:pt x="188" y="253"/>
                      <a:pt x="215" y="226"/>
                    </a:cubicBezTo>
                    <a:cubicBezTo>
                      <a:pt x="298" y="143"/>
                      <a:pt x="251" y="0"/>
                      <a:pt x="13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9" name="Google Shape;10059;p37"/>
              <p:cNvSpPr/>
              <p:nvPr/>
            </p:nvSpPr>
            <p:spPr>
              <a:xfrm>
                <a:off x="1701100" y="2387900"/>
                <a:ext cx="14900" cy="12800"/>
              </a:xfrm>
              <a:custGeom>
                <a:rect b="b" l="l" r="r" t="t"/>
                <a:pathLst>
                  <a:path extrusionOk="0" h="512" w="596">
                    <a:moveTo>
                      <a:pt x="253" y="1"/>
                    </a:moveTo>
                    <a:cubicBezTo>
                      <a:pt x="109" y="1"/>
                      <a:pt x="0" y="115"/>
                      <a:pt x="0" y="251"/>
                    </a:cubicBezTo>
                    <a:cubicBezTo>
                      <a:pt x="0" y="407"/>
                      <a:pt x="130" y="512"/>
                      <a:pt x="261" y="512"/>
                    </a:cubicBezTo>
                    <a:cubicBezTo>
                      <a:pt x="321" y="512"/>
                      <a:pt x="381" y="490"/>
                      <a:pt x="429" y="442"/>
                    </a:cubicBezTo>
                    <a:cubicBezTo>
                      <a:pt x="596" y="275"/>
                      <a:pt x="488" y="1"/>
                      <a:pt x="274" y="1"/>
                    </a:cubicBezTo>
                    <a:cubicBezTo>
                      <a:pt x="267" y="1"/>
                      <a:pt x="260" y="1"/>
                      <a:pt x="25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0" name="Google Shape;10060;p37"/>
              <p:cNvSpPr/>
              <p:nvPr/>
            </p:nvSpPr>
            <p:spPr>
              <a:xfrm>
                <a:off x="864375" y="3061525"/>
                <a:ext cx="14925" cy="12800"/>
              </a:xfrm>
              <a:custGeom>
                <a:rect b="b" l="l" r="r" t="t"/>
                <a:pathLst>
                  <a:path extrusionOk="0" h="512" w="597">
                    <a:moveTo>
                      <a:pt x="275" y="0"/>
                    </a:moveTo>
                    <a:cubicBezTo>
                      <a:pt x="132" y="0"/>
                      <a:pt x="13" y="107"/>
                      <a:pt x="1" y="262"/>
                    </a:cubicBezTo>
                    <a:cubicBezTo>
                      <a:pt x="1" y="409"/>
                      <a:pt x="129" y="511"/>
                      <a:pt x="260" y="511"/>
                    </a:cubicBezTo>
                    <a:cubicBezTo>
                      <a:pt x="320" y="511"/>
                      <a:pt x="381" y="490"/>
                      <a:pt x="429" y="441"/>
                    </a:cubicBezTo>
                    <a:cubicBezTo>
                      <a:pt x="596" y="286"/>
                      <a:pt x="489" y="12"/>
                      <a:pt x="27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1" name="Google Shape;10061;p37"/>
              <p:cNvSpPr/>
              <p:nvPr/>
            </p:nvSpPr>
            <p:spPr>
              <a:xfrm>
                <a:off x="1461175" y="1886075"/>
                <a:ext cx="14925" cy="12850"/>
              </a:xfrm>
              <a:custGeom>
                <a:rect b="b" l="l" r="r" t="t"/>
                <a:pathLst>
                  <a:path extrusionOk="0" h="514" w="597">
                    <a:moveTo>
                      <a:pt x="263" y="1"/>
                    </a:moveTo>
                    <a:cubicBezTo>
                      <a:pt x="120" y="1"/>
                      <a:pt x="1" y="120"/>
                      <a:pt x="1" y="262"/>
                    </a:cubicBezTo>
                    <a:cubicBezTo>
                      <a:pt x="1" y="415"/>
                      <a:pt x="120" y="514"/>
                      <a:pt x="249" y="514"/>
                    </a:cubicBezTo>
                    <a:cubicBezTo>
                      <a:pt x="311" y="514"/>
                      <a:pt x="375" y="491"/>
                      <a:pt x="429" y="441"/>
                    </a:cubicBezTo>
                    <a:cubicBezTo>
                      <a:pt x="596" y="286"/>
                      <a:pt x="489" y="12"/>
                      <a:pt x="26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2" name="Google Shape;10062;p37"/>
              <p:cNvSpPr/>
              <p:nvPr/>
            </p:nvSpPr>
            <p:spPr>
              <a:xfrm>
                <a:off x="1077500" y="1742000"/>
                <a:ext cx="14900" cy="12800"/>
              </a:xfrm>
              <a:custGeom>
                <a:rect b="b" l="l" r="r" t="t"/>
                <a:pathLst>
                  <a:path extrusionOk="0" h="512" w="596">
                    <a:moveTo>
                      <a:pt x="274" y="1"/>
                    </a:moveTo>
                    <a:cubicBezTo>
                      <a:pt x="120" y="1"/>
                      <a:pt x="1" y="108"/>
                      <a:pt x="1" y="263"/>
                    </a:cubicBezTo>
                    <a:cubicBezTo>
                      <a:pt x="1" y="410"/>
                      <a:pt x="129" y="512"/>
                      <a:pt x="260" y="512"/>
                    </a:cubicBezTo>
                    <a:cubicBezTo>
                      <a:pt x="320" y="512"/>
                      <a:pt x="381" y="490"/>
                      <a:pt x="429" y="441"/>
                    </a:cubicBezTo>
                    <a:cubicBezTo>
                      <a:pt x="596" y="287"/>
                      <a:pt x="489" y="13"/>
                      <a:pt x="27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3" name="Google Shape;10063;p37"/>
              <p:cNvSpPr/>
              <p:nvPr/>
            </p:nvSpPr>
            <p:spPr>
              <a:xfrm>
                <a:off x="1835050" y="1697075"/>
                <a:ext cx="14900" cy="12775"/>
              </a:xfrm>
              <a:custGeom>
                <a:rect b="b" l="l" r="r" t="t"/>
                <a:pathLst>
                  <a:path extrusionOk="0" h="511" w="596">
                    <a:moveTo>
                      <a:pt x="274" y="0"/>
                    </a:moveTo>
                    <a:cubicBezTo>
                      <a:pt x="119" y="0"/>
                      <a:pt x="0" y="107"/>
                      <a:pt x="0" y="250"/>
                    </a:cubicBezTo>
                    <a:cubicBezTo>
                      <a:pt x="0" y="406"/>
                      <a:pt x="130" y="511"/>
                      <a:pt x="261" y="511"/>
                    </a:cubicBezTo>
                    <a:cubicBezTo>
                      <a:pt x="320" y="511"/>
                      <a:pt x="380" y="489"/>
                      <a:pt x="429" y="441"/>
                    </a:cubicBezTo>
                    <a:cubicBezTo>
                      <a:pt x="595" y="286"/>
                      <a:pt x="488" y="12"/>
                      <a:pt x="27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4" name="Google Shape;10064;p37"/>
              <p:cNvSpPr/>
              <p:nvPr/>
            </p:nvSpPr>
            <p:spPr>
              <a:xfrm>
                <a:off x="2043100" y="1415175"/>
                <a:ext cx="14900" cy="12800"/>
              </a:xfrm>
              <a:custGeom>
                <a:rect b="b" l="l" r="r" t="t"/>
                <a:pathLst>
                  <a:path extrusionOk="0" h="512" w="596">
                    <a:moveTo>
                      <a:pt x="262" y="1"/>
                    </a:moveTo>
                    <a:cubicBezTo>
                      <a:pt x="120" y="1"/>
                      <a:pt x="1" y="108"/>
                      <a:pt x="1" y="251"/>
                    </a:cubicBezTo>
                    <a:cubicBezTo>
                      <a:pt x="1" y="406"/>
                      <a:pt x="124" y="511"/>
                      <a:pt x="256" y="511"/>
                    </a:cubicBezTo>
                    <a:cubicBezTo>
                      <a:pt x="316" y="511"/>
                      <a:pt x="377" y="490"/>
                      <a:pt x="429" y="441"/>
                    </a:cubicBezTo>
                    <a:cubicBezTo>
                      <a:pt x="596" y="287"/>
                      <a:pt x="489" y="13"/>
                      <a:pt x="26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5" name="Google Shape;10065;p37"/>
              <p:cNvSpPr/>
              <p:nvPr/>
            </p:nvSpPr>
            <p:spPr>
              <a:xfrm>
                <a:off x="1567450" y="1319325"/>
                <a:ext cx="14900" cy="12700"/>
              </a:xfrm>
              <a:custGeom>
                <a:rect b="b" l="l" r="r" t="t"/>
                <a:pathLst>
                  <a:path extrusionOk="0" h="508" w="596">
                    <a:moveTo>
                      <a:pt x="243" y="0"/>
                    </a:moveTo>
                    <a:cubicBezTo>
                      <a:pt x="109" y="0"/>
                      <a:pt x="0" y="115"/>
                      <a:pt x="0" y="251"/>
                    </a:cubicBezTo>
                    <a:cubicBezTo>
                      <a:pt x="0" y="404"/>
                      <a:pt x="120" y="508"/>
                      <a:pt x="249" y="508"/>
                    </a:cubicBezTo>
                    <a:cubicBezTo>
                      <a:pt x="311" y="508"/>
                      <a:pt x="375" y="484"/>
                      <a:pt x="429" y="430"/>
                    </a:cubicBezTo>
                    <a:cubicBezTo>
                      <a:pt x="596" y="275"/>
                      <a:pt x="488" y="1"/>
                      <a:pt x="262" y="1"/>
                    </a:cubicBezTo>
                    <a:cubicBezTo>
                      <a:pt x="256" y="1"/>
                      <a:pt x="249" y="0"/>
                      <a:pt x="24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6" name="Google Shape;10066;p37"/>
              <p:cNvSpPr/>
              <p:nvPr/>
            </p:nvSpPr>
            <p:spPr>
              <a:xfrm>
                <a:off x="2514000" y="1936950"/>
                <a:ext cx="14900" cy="12575"/>
              </a:xfrm>
              <a:custGeom>
                <a:rect b="b" l="l" r="r" t="t"/>
                <a:pathLst>
                  <a:path extrusionOk="0" h="503" w="596">
                    <a:moveTo>
                      <a:pt x="253" y="1"/>
                    </a:moveTo>
                    <a:cubicBezTo>
                      <a:pt x="108" y="1"/>
                      <a:pt x="0" y="115"/>
                      <a:pt x="0" y="252"/>
                    </a:cubicBezTo>
                    <a:cubicBezTo>
                      <a:pt x="0" y="404"/>
                      <a:pt x="120" y="503"/>
                      <a:pt x="249" y="503"/>
                    </a:cubicBezTo>
                    <a:cubicBezTo>
                      <a:pt x="311" y="503"/>
                      <a:pt x="375" y="480"/>
                      <a:pt x="429" y="430"/>
                    </a:cubicBezTo>
                    <a:cubicBezTo>
                      <a:pt x="596" y="275"/>
                      <a:pt x="488" y="2"/>
                      <a:pt x="274" y="2"/>
                    </a:cubicBezTo>
                    <a:cubicBezTo>
                      <a:pt x="267" y="1"/>
                      <a:pt x="260" y="1"/>
                      <a:pt x="25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7" name="Google Shape;10067;p37"/>
              <p:cNvSpPr/>
              <p:nvPr/>
            </p:nvSpPr>
            <p:spPr>
              <a:xfrm>
                <a:off x="3094125" y="1260400"/>
                <a:ext cx="14900" cy="12850"/>
              </a:xfrm>
              <a:custGeom>
                <a:rect b="b" l="l" r="r" t="t"/>
                <a:pathLst>
                  <a:path extrusionOk="0" h="514" w="596">
                    <a:moveTo>
                      <a:pt x="274" y="1"/>
                    </a:moveTo>
                    <a:cubicBezTo>
                      <a:pt x="131" y="1"/>
                      <a:pt x="12" y="120"/>
                      <a:pt x="0" y="263"/>
                    </a:cubicBezTo>
                    <a:cubicBezTo>
                      <a:pt x="0" y="415"/>
                      <a:pt x="126" y="514"/>
                      <a:pt x="254" y="514"/>
                    </a:cubicBezTo>
                    <a:cubicBezTo>
                      <a:pt x="316" y="514"/>
                      <a:pt x="379" y="491"/>
                      <a:pt x="429" y="441"/>
                    </a:cubicBezTo>
                    <a:cubicBezTo>
                      <a:pt x="596" y="286"/>
                      <a:pt x="489" y="13"/>
                      <a:pt x="27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8" name="Google Shape;10068;p37"/>
              <p:cNvSpPr/>
              <p:nvPr/>
            </p:nvSpPr>
            <p:spPr>
              <a:xfrm>
                <a:off x="2049650" y="2034300"/>
                <a:ext cx="14900" cy="12800"/>
              </a:xfrm>
              <a:custGeom>
                <a:rect b="b" l="l" r="r" t="t"/>
                <a:pathLst>
                  <a:path extrusionOk="0" h="512" w="596">
                    <a:moveTo>
                      <a:pt x="274" y="1"/>
                    </a:moveTo>
                    <a:cubicBezTo>
                      <a:pt x="131" y="1"/>
                      <a:pt x="12" y="108"/>
                      <a:pt x="0" y="251"/>
                    </a:cubicBezTo>
                    <a:cubicBezTo>
                      <a:pt x="0" y="406"/>
                      <a:pt x="130" y="511"/>
                      <a:pt x="265" y="511"/>
                    </a:cubicBezTo>
                    <a:cubicBezTo>
                      <a:pt x="326" y="511"/>
                      <a:pt x="389" y="490"/>
                      <a:pt x="441" y="441"/>
                    </a:cubicBezTo>
                    <a:cubicBezTo>
                      <a:pt x="596" y="287"/>
                      <a:pt x="501" y="13"/>
                      <a:pt x="27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9" name="Google Shape;10069;p37"/>
              <p:cNvSpPr/>
              <p:nvPr/>
            </p:nvSpPr>
            <p:spPr>
              <a:xfrm>
                <a:off x="2491075" y="3399650"/>
                <a:ext cx="14900" cy="12800"/>
              </a:xfrm>
              <a:custGeom>
                <a:rect b="b" l="l" r="r" t="t"/>
                <a:pathLst>
                  <a:path extrusionOk="0" h="512" w="596">
                    <a:moveTo>
                      <a:pt x="274" y="1"/>
                    </a:moveTo>
                    <a:cubicBezTo>
                      <a:pt x="131" y="1"/>
                      <a:pt x="12" y="108"/>
                      <a:pt x="0" y="251"/>
                    </a:cubicBezTo>
                    <a:cubicBezTo>
                      <a:pt x="0" y="406"/>
                      <a:pt x="130" y="511"/>
                      <a:pt x="265" y="511"/>
                    </a:cubicBezTo>
                    <a:cubicBezTo>
                      <a:pt x="326" y="511"/>
                      <a:pt x="389" y="490"/>
                      <a:pt x="441" y="441"/>
                    </a:cubicBezTo>
                    <a:cubicBezTo>
                      <a:pt x="596" y="286"/>
                      <a:pt x="500" y="13"/>
                      <a:pt x="27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0" name="Google Shape;10070;p37"/>
              <p:cNvSpPr/>
              <p:nvPr/>
            </p:nvSpPr>
            <p:spPr>
              <a:xfrm>
                <a:off x="2840525" y="3715475"/>
                <a:ext cx="14900" cy="12800"/>
              </a:xfrm>
              <a:custGeom>
                <a:rect b="b" l="l" r="r" t="t"/>
                <a:pathLst>
                  <a:path extrusionOk="0" h="512" w="596">
                    <a:moveTo>
                      <a:pt x="262" y="0"/>
                    </a:moveTo>
                    <a:cubicBezTo>
                      <a:pt x="119" y="0"/>
                      <a:pt x="0" y="107"/>
                      <a:pt x="0" y="262"/>
                    </a:cubicBezTo>
                    <a:cubicBezTo>
                      <a:pt x="0" y="409"/>
                      <a:pt x="129" y="511"/>
                      <a:pt x="260" y="511"/>
                    </a:cubicBezTo>
                    <a:cubicBezTo>
                      <a:pt x="320" y="511"/>
                      <a:pt x="380" y="489"/>
                      <a:pt x="429" y="441"/>
                    </a:cubicBezTo>
                    <a:cubicBezTo>
                      <a:pt x="596" y="286"/>
                      <a:pt x="489" y="12"/>
                      <a:pt x="26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1" name="Google Shape;10071;p37"/>
              <p:cNvSpPr/>
              <p:nvPr/>
            </p:nvSpPr>
            <p:spPr>
              <a:xfrm>
                <a:off x="2212775" y="4039900"/>
                <a:ext cx="14900" cy="12800"/>
              </a:xfrm>
              <a:custGeom>
                <a:rect b="b" l="l" r="r" t="t"/>
                <a:pathLst>
                  <a:path extrusionOk="0" h="512" w="596">
                    <a:moveTo>
                      <a:pt x="262" y="1"/>
                    </a:moveTo>
                    <a:cubicBezTo>
                      <a:pt x="119" y="1"/>
                      <a:pt x="0" y="108"/>
                      <a:pt x="0" y="263"/>
                    </a:cubicBezTo>
                    <a:cubicBezTo>
                      <a:pt x="0" y="410"/>
                      <a:pt x="129" y="512"/>
                      <a:pt x="259" y="512"/>
                    </a:cubicBezTo>
                    <a:cubicBezTo>
                      <a:pt x="319" y="512"/>
                      <a:pt x="380" y="490"/>
                      <a:pt x="429" y="442"/>
                    </a:cubicBezTo>
                    <a:cubicBezTo>
                      <a:pt x="595" y="287"/>
                      <a:pt x="488" y="13"/>
                      <a:pt x="26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2" name="Google Shape;10072;p37"/>
              <p:cNvSpPr/>
              <p:nvPr/>
            </p:nvSpPr>
            <p:spPr>
              <a:xfrm>
                <a:off x="3233425" y="3608875"/>
                <a:ext cx="14900" cy="12600"/>
              </a:xfrm>
              <a:custGeom>
                <a:rect b="b" l="l" r="r" t="t"/>
                <a:pathLst>
                  <a:path extrusionOk="0" h="504" w="596">
                    <a:moveTo>
                      <a:pt x="255" y="1"/>
                    </a:moveTo>
                    <a:cubicBezTo>
                      <a:pt x="121" y="1"/>
                      <a:pt x="12" y="116"/>
                      <a:pt x="1" y="252"/>
                    </a:cubicBezTo>
                    <a:cubicBezTo>
                      <a:pt x="1" y="405"/>
                      <a:pt x="126" y="503"/>
                      <a:pt x="255" y="503"/>
                    </a:cubicBezTo>
                    <a:cubicBezTo>
                      <a:pt x="316" y="503"/>
                      <a:pt x="379" y="481"/>
                      <a:pt x="429" y="430"/>
                    </a:cubicBezTo>
                    <a:cubicBezTo>
                      <a:pt x="596" y="276"/>
                      <a:pt x="489" y="14"/>
                      <a:pt x="274" y="2"/>
                    </a:cubicBezTo>
                    <a:cubicBezTo>
                      <a:pt x="268" y="1"/>
                      <a:pt x="261" y="1"/>
                      <a:pt x="25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3" name="Google Shape;10073;p37"/>
              <p:cNvSpPr/>
              <p:nvPr/>
            </p:nvSpPr>
            <p:spPr>
              <a:xfrm>
                <a:off x="3660575" y="3771725"/>
                <a:ext cx="14900" cy="12775"/>
              </a:xfrm>
              <a:custGeom>
                <a:rect b="b" l="l" r="r" t="t"/>
                <a:pathLst>
                  <a:path extrusionOk="0" h="511" w="596">
                    <a:moveTo>
                      <a:pt x="262" y="0"/>
                    </a:moveTo>
                    <a:cubicBezTo>
                      <a:pt x="119" y="0"/>
                      <a:pt x="0" y="108"/>
                      <a:pt x="0" y="251"/>
                    </a:cubicBezTo>
                    <a:cubicBezTo>
                      <a:pt x="0" y="406"/>
                      <a:pt x="124" y="511"/>
                      <a:pt x="256" y="511"/>
                    </a:cubicBezTo>
                    <a:cubicBezTo>
                      <a:pt x="315" y="511"/>
                      <a:pt x="377" y="489"/>
                      <a:pt x="429" y="441"/>
                    </a:cubicBezTo>
                    <a:cubicBezTo>
                      <a:pt x="595" y="286"/>
                      <a:pt x="488" y="12"/>
                      <a:pt x="26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4" name="Google Shape;10074;p37"/>
              <p:cNvSpPr/>
              <p:nvPr/>
            </p:nvSpPr>
            <p:spPr>
              <a:xfrm>
                <a:off x="2879225" y="3022800"/>
                <a:ext cx="14900" cy="12800"/>
              </a:xfrm>
              <a:custGeom>
                <a:rect b="b" l="l" r="r" t="t"/>
                <a:pathLst>
                  <a:path extrusionOk="0" h="512" w="596">
                    <a:moveTo>
                      <a:pt x="253" y="1"/>
                    </a:moveTo>
                    <a:cubicBezTo>
                      <a:pt x="108" y="1"/>
                      <a:pt x="0" y="115"/>
                      <a:pt x="0" y="251"/>
                    </a:cubicBezTo>
                    <a:cubicBezTo>
                      <a:pt x="0" y="407"/>
                      <a:pt x="130" y="512"/>
                      <a:pt x="261" y="512"/>
                    </a:cubicBezTo>
                    <a:cubicBezTo>
                      <a:pt x="321" y="512"/>
                      <a:pt x="380" y="490"/>
                      <a:pt x="429" y="442"/>
                    </a:cubicBezTo>
                    <a:cubicBezTo>
                      <a:pt x="595" y="287"/>
                      <a:pt x="500" y="1"/>
                      <a:pt x="274" y="1"/>
                    </a:cubicBezTo>
                    <a:cubicBezTo>
                      <a:pt x="267" y="1"/>
                      <a:pt x="260" y="1"/>
                      <a:pt x="25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5" name="Google Shape;10075;p37"/>
              <p:cNvSpPr/>
              <p:nvPr/>
            </p:nvSpPr>
            <p:spPr>
              <a:xfrm>
                <a:off x="2879225" y="3450525"/>
                <a:ext cx="14900" cy="12825"/>
              </a:xfrm>
              <a:custGeom>
                <a:rect b="b" l="l" r="r" t="t"/>
                <a:pathLst>
                  <a:path extrusionOk="0" h="513" w="596">
                    <a:moveTo>
                      <a:pt x="253" y="1"/>
                    </a:moveTo>
                    <a:cubicBezTo>
                      <a:pt x="108" y="1"/>
                      <a:pt x="0" y="115"/>
                      <a:pt x="0" y="252"/>
                    </a:cubicBezTo>
                    <a:cubicBezTo>
                      <a:pt x="0" y="407"/>
                      <a:pt x="130" y="512"/>
                      <a:pt x="261" y="512"/>
                    </a:cubicBezTo>
                    <a:cubicBezTo>
                      <a:pt x="321" y="512"/>
                      <a:pt x="380" y="491"/>
                      <a:pt x="429" y="442"/>
                    </a:cubicBezTo>
                    <a:cubicBezTo>
                      <a:pt x="595" y="287"/>
                      <a:pt x="488" y="14"/>
                      <a:pt x="274" y="2"/>
                    </a:cubicBezTo>
                    <a:cubicBezTo>
                      <a:pt x="267" y="1"/>
                      <a:pt x="260" y="1"/>
                      <a:pt x="25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6" name="Google Shape;10076;p37"/>
              <p:cNvSpPr/>
              <p:nvPr/>
            </p:nvSpPr>
            <p:spPr>
              <a:xfrm>
                <a:off x="3305175" y="3364825"/>
                <a:ext cx="14900" cy="12850"/>
              </a:xfrm>
              <a:custGeom>
                <a:rect b="b" l="l" r="r" t="t"/>
                <a:pathLst>
                  <a:path extrusionOk="0" h="514" w="596">
                    <a:moveTo>
                      <a:pt x="274" y="1"/>
                    </a:moveTo>
                    <a:cubicBezTo>
                      <a:pt x="119" y="1"/>
                      <a:pt x="0" y="120"/>
                      <a:pt x="0" y="263"/>
                    </a:cubicBezTo>
                    <a:cubicBezTo>
                      <a:pt x="0" y="416"/>
                      <a:pt x="125" y="514"/>
                      <a:pt x="258" y="514"/>
                    </a:cubicBezTo>
                    <a:cubicBezTo>
                      <a:pt x="321" y="514"/>
                      <a:pt x="387" y="491"/>
                      <a:pt x="441" y="441"/>
                    </a:cubicBezTo>
                    <a:cubicBezTo>
                      <a:pt x="595" y="286"/>
                      <a:pt x="488" y="13"/>
                      <a:pt x="27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7" name="Google Shape;10077;p37"/>
              <p:cNvSpPr/>
              <p:nvPr/>
            </p:nvSpPr>
            <p:spPr>
              <a:xfrm>
                <a:off x="4574375" y="2764450"/>
                <a:ext cx="14900" cy="12800"/>
              </a:xfrm>
              <a:custGeom>
                <a:rect b="b" l="l" r="r" t="t"/>
                <a:pathLst>
                  <a:path extrusionOk="0" h="512" w="596">
                    <a:moveTo>
                      <a:pt x="262" y="1"/>
                    </a:moveTo>
                    <a:cubicBezTo>
                      <a:pt x="119" y="1"/>
                      <a:pt x="0" y="120"/>
                      <a:pt x="0" y="263"/>
                    </a:cubicBezTo>
                    <a:cubicBezTo>
                      <a:pt x="0" y="410"/>
                      <a:pt x="129" y="512"/>
                      <a:pt x="259" y="512"/>
                    </a:cubicBezTo>
                    <a:cubicBezTo>
                      <a:pt x="320" y="512"/>
                      <a:pt x="380" y="490"/>
                      <a:pt x="429" y="441"/>
                    </a:cubicBezTo>
                    <a:cubicBezTo>
                      <a:pt x="596" y="287"/>
                      <a:pt x="488" y="13"/>
                      <a:pt x="26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8" name="Google Shape;10078;p37"/>
              <p:cNvSpPr/>
              <p:nvPr/>
            </p:nvSpPr>
            <p:spPr>
              <a:xfrm>
                <a:off x="3424225" y="2839175"/>
                <a:ext cx="13425" cy="12825"/>
              </a:xfrm>
              <a:custGeom>
                <a:rect b="b" l="l" r="r" t="t"/>
                <a:pathLst>
                  <a:path extrusionOk="0" h="513" w="537">
                    <a:moveTo>
                      <a:pt x="262" y="0"/>
                    </a:moveTo>
                    <a:cubicBezTo>
                      <a:pt x="120" y="0"/>
                      <a:pt x="1" y="107"/>
                      <a:pt x="1" y="250"/>
                    </a:cubicBezTo>
                    <a:cubicBezTo>
                      <a:pt x="1" y="393"/>
                      <a:pt x="120" y="512"/>
                      <a:pt x="262" y="512"/>
                    </a:cubicBezTo>
                    <a:cubicBezTo>
                      <a:pt x="417" y="512"/>
                      <a:pt x="536" y="393"/>
                      <a:pt x="536" y="250"/>
                    </a:cubicBezTo>
                    <a:cubicBezTo>
                      <a:pt x="536" y="107"/>
                      <a:pt x="417" y="0"/>
                      <a:pt x="26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9" name="Google Shape;10079;p37"/>
              <p:cNvSpPr/>
              <p:nvPr/>
            </p:nvSpPr>
            <p:spPr>
              <a:xfrm>
                <a:off x="3175975" y="2653725"/>
                <a:ext cx="13425" cy="12525"/>
              </a:xfrm>
              <a:custGeom>
                <a:rect b="b" l="l" r="r" t="t"/>
                <a:pathLst>
                  <a:path extrusionOk="0" h="501" w="537">
                    <a:moveTo>
                      <a:pt x="263" y="1"/>
                    </a:moveTo>
                    <a:cubicBezTo>
                      <a:pt x="120" y="1"/>
                      <a:pt x="1" y="108"/>
                      <a:pt x="1" y="251"/>
                    </a:cubicBezTo>
                    <a:cubicBezTo>
                      <a:pt x="1" y="394"/>
                      <a:pt x="120" y="501"/>
                      <a:pt x="263" y="501"/>
                    </a:cubicBezTo>
                    <a:cubicBezTo>
                      <a:pt x="417" y="501"/>
                      <a:pt x="536" y="394"/>
                      <a:pt x="536" y="251"/>
                    </a:cubicBezTo>
                    <a:cubicBezTo>
                      <a:pt x="536" y="108"/>
                      <a:pt x="417" y="1"/>
                      <a:pt x="26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0" name="Google Shape;10080;p37"/>
              <p:cNvSpPr/>
              <p:nvPr/>
            </p:nvSpPr>
            <p:spPr>
              <a:xfrm>
                <a:off x="4679450" y="2461750"/>
                <a:ext cx="13400" cy="12825"/>
              </a:xfrm>
              <a:custGeom>
                <a:rect b="b" l="l" r="r" t="t"/>
                <a:pathLst>
                  <a:path extrusionOk="0" h="513" w="536">
                    <a:moveTo>
                      <a:pt x="262" y="0"/>
                    </a:moveTo>
                    <a:cubicBezTo>
                      <a:pt x="119" y="0"/>
                      <a:pt x="0" y="119"/>
                      <a:pt x="0" y="250"/>
                    </a:cubicBezTo>
                    <a:cubicBezTo>
                      <a:pt x="0" y="393"/>
                      <a:pt x="119" y="512"/>
                      <a:pt x="262" y="512"/>
                    </a:cubicBezTo>
                    <a:cubicBezTo>
                      <a:pt x="417" y="512"/>
                      <a:pt x="536" y="393"/>
                      <a:pt x="536" y="250"/>
                    </a:cubicBezTo>
                    <a:cubicBezTo>
                      <a:pt x="536" y="119"/>
                      <a:pt x="417" y="0"/>
                      <a:pt x="26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1" name="Google Shape;10081;p37"/>
              <p:cNvSpPr/>
              <p:nvPr/>
            </p:nvSpPr>
            <p:spPr>
              <a:xfrm>
                <a:off x="4420475" y="2324825"/>
                <a:ext cx="13425" cy="12525"/>
              </a:xfrm>
              <a:custGeom>
                <a:rect b="b" l="l" r="r" t="t"/>
                <a:pathLst>
                  <a:path extrusionOk="0" h="501" w="537">
                    <a:moveTo>
                      <a:pt x="263" y="0"/>
                    </a:moveTo>
                    <a:cubicBezTo>
                      <a:pt x="120" y="0"/>
                      <a:pt x="1" y="107"/>
                      <a:pt x="1" y="250"/>
                    </a:cubicBezTo>
                    <a:cubicBezTo>
                      <a:pt x="1" y="393"/>
                      <a:pt x="120" y="500"/>
                      <a:pt x="263" y="500"/>
                    </a:cubicBezTo>
                    <a:cubicBezTo>
                      <a:pt x="417" y="500"/>
                      <a:pt x="537" y="393"/>
                      <a:pt x="537" y="250"/>
                    </a:cubicBezTo>
                    <a:cubicBezTo>
                      <a:pt x="537" y="107"/>
                      <a:pt x="417" y="0"/>
                      <a:pt x="26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2" name="Google Shape;10082;p37"/>
              <p:cNvSpPr/>
              <p:nvPr/>
            </p:nvSpPr>
            <p:spPr>
              <a:xfrm>
                <a:off x="4200800" y="2052175"/>
                <a:ext cx="13425" cy="12825"/>
              </a:xfrm>
              <a:custGeom>
                <a:rect b="b" l="l" r="r" t="t"/>
                <a:pathLst>
                  <a:path extrusionOk="0" h="513" w="537">
                    <a:moveTo>
                      <a:pt x="263" y="0"/>
                    </a:moveTo>
                    <a:cubicBezTo>
                      <a:pt x="120" y="0"/>
                      <a:pt x="1" y="119"/>
                      <a:pt x="1" y="262"/>
                    </a:cubicBezTo>
                    <a:cubicBezTo>
                      <a:pt x="1" y="393"/>
                      <a:pt x="120" y="512"/>
                      <a:pt x="263" y="512"/>
                    </a:cubicBezTo>
                    <a:cubicBezTo>
                      <a:pt x="406" y="512"/>
                      <a:pt x="537" y="393"/>
                      <a:pt x="537" y="262"/>
                    </a:cubicBezTo>
                    <a:cubicBezTo>
                      <a:pt x="537" y="119"/>
                      <a:pt x="406" y="0"/>
                      <a:pt x="26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3" name="Google Shape;10083;p37"/>
              <p:cNvSpPr/>
              <p:nvPr/>
            </p:nvSpPr>
            <p:spPr>
              <a:xfrm>
                <a:off x="2892600" y="2091725"/>
                <a:ext cx="14925" cy="12825"/>
              </a:xfrm>
              <a:custGeom>
                <a:rect b="b" l="l" r="r" t="t"/>
                <a:pathLst>
                  <a:path extrusionOk="0" h="513" w="597">
                    <a:moveTo>
                      <a:pt x="243" y="1"/>
                    </a:moveTo>
                    <a:cubicBezTo>
                      <a:pt x="109" y="1"/>
                      <a:pt x="1" y="116"/>
                      <a:pt x="1" y="252"/>
                    </a:cubicBezTo>
                    <a:cubicBezTo>
                      <a:pt x="1" y="407"/>
                      <a:pt x="125" y="512"/>
                      <a:pt x="256" y="512"/>
                    </a:cubicBezTo>
                    <a:cubicBezTo>
                      <a:pt x="316" y="512"/>
                      <a:pt x="378" y="491"/>
                      <a:pt x="430" y="442"/>
                    </a:cubicBezTo>
                    <a:cubicBezTo>
                      <a:pt x="596" y="287"/>
                      <a:pt x="489" y="14"/>
                      <a:pt x="263" y="2"/>
                    </a:cubicBezTo>
                    <a:cubicBezTo>
                      <a:pt x="256" y="1"/>
                      <a:pt x="250" y="1"/>
                      <a:pt x="24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4" name="Google Shape;10084;p37"/>
              <p:cNvSpPr/>
              <p:nvPr/>
            </p:nvSpPr>
            <p:spPr>
              <a:xfrm>
                <a:off x="3100975" y="1773550"/>
                <a:ext cx="14600" cy="12800"/>
              </a:xfrm>
              <a:custGeom>
                <a:rect b="b" l="l" r="r" t="t"/>
                <a:pathLst>
                  <a:path extrusionOk="0" h="512" w="584">
                    <a:moveTo>
                      <a:pt x="262" y="1"/>
                    </a:moveTo>
                    <a:cubicBezTo>
                      <a:pt x="119" y="1"/>
                      <a:pt x="0" y="108"/>
                      <a:pt x="0" y="251"/>
                    </a:cubicBezTo>
                    <a:cubicBezTo>
                      <a:pt x="0" y="407"/>
                      <a:pt x="124" y="511"/>
                      <a:pt x="256" y="511"/>
                    </a:cubicBezTo>
                    <a:cubicBezTo>
                      <a:pt x="316" y="511"/>
                      <a:pt x="377" y="490"/>
                      <a:pt x="429" y="442"/>
                    </a:cubicBezTo>
                    <a:cubicBezTo>
                      <a:pt x="584" y="287"/>
                      <a:pt x="488" y="13"/>
                      <a:pt x="26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5" name="Google Shape;10085;p37"/>
              <p:cNvSpPr/>
              <p:nvPr/>
            </p:nvSpPr>
            <p:spPr>
              <a:xfrm>
                <a:off x="2931900" y="1586050"/>
                <a:ext cx="14600" cy="12775"/>
              </a:xfrm>
              <a:custGeom>
                <a:rect b="b" l="l" r="r" t="t"/>
                <a:pathLst>
                  <a:path extrusionOk="0" h="511" w="584">
                    <a:moveTo>
                      <a:pt x="263" y="0"/>
                    </a:moveTo>
                    <a:cubicBezTo>
                      <a:pt x="120" y="0"/>
                      <a:pt x="1" y="107"/>
                      <a:pt x="1" y="250"/>
                    </a:cubicBezTo>
                    <a:cubicBezTo>
                      <a:pt x="1" y="406"/>
                      <a:pt x="124" y="511"/>
                      <a:pt x="256" y="511"/>
                    </a:cubicBezTo>
                    <a:cubicBezTo>
                      <a:pt x="316" y="511"/>
                      <a:pt x="377" y="489"/>
                      <a:pt x="429" y="441"/>
                    </a:cubicBezTo>
                    <a:cubicBezTo>
                      <a:pt x="584" y="286"/>
                      <a:pt x="489" y="12"/>
                      <a:pt x="26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6" name="Google Shape;10086;p37"/>
              <p:cNvSpPr/>
              <p:nvPr/>
            </p:nvSpPr>
            <p:spPr>
              <a:xfrm>
                <a:off x="3553400" y="1378850"/>
                <a:ext cx="14925" cy="12800"/>
              </a:xfrm>
              <a:custGeom>
                <a:rect b="b" l="l" r="r" t="t"/>
                <a:pathLst>
                  <a:path extrusionOk="0" h="512" w="597">
                    <a:moveTo>
                      <a:pt x="243" y="1"/>
                    </a:moveTo>
                    <a:cubicBezTo>
                      <a:pt x="109" y="1"/>
                      <a:pt x="1" y="115"/>
                      <a:pt x="1" y="251"/>
                    </a:cubicBezTo>
                    <a:cubicBezTo>
                      <a:pt x="1" y="407"/>
                      <a:pt x="130" y="512"/>
                      <a:pt x="262" y="512"/>
                    </a:cubicBezTo>
                    <a:cubicBezTo>
                      <a:pt x="321" y="512"/>
                      <a:pt x="381" y="490"/>
                      <a:pt x="429" y="442"/>
                    </a:cubicBezTo>
                    <a:cubicBezTo>
                      <a:pt x="596" y="275"/>
                      <a:pt x="489" y="1"/>
                      <a:pt x="263" y="1"/>
                    </a:cubicBezTo>
                    <a:cubicBezTo>
                      <a:pt x="256" y="1"/>
                      <a:pt x="250" y="1"/>
                      <a:pt x="24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7" name="Google Shape;10087;p37"/>
              <p:cNvSpPr/>
              <p:nvPr/>
            </p:nvSpPr>
            <p:spPr>
              <a:xfrm>
                <a:off x="3559950" y="2535850"/>
                <a:ext cx="14925" cy="12800"/>
              </a:xfrm>
              <a:custGeom>
                <a:rect b="b" l="l" r="r" t="t"/>
                <a:pathLst>
                  <a:path extrusionOk="0" h="512" w="597">
                    <a:moveTo>
                      <a:pt x="275" y="1"/>
                    </a:moveTo>
                    <a:cubicBezTo>
                      <a:pt x="132" y="1"/>
                      <a:pt x="13" y="108"/>
                      <a:pt x="1" y="251"/>
                    </a:cubicBezTo>
                    <a:cubicBezTo>
                      <a:pt x="1" y="406"/>
                      <a:pt x="130" y="511"/>
                      <a:pt x="265" y="511"/>
                    </a:cubicBezTo>
                    <a:cubicBezTo>
                      <a:pt x="327" y="511"/>
                      <a:pt x="389" y="490"/>
                      <a:pt x="441" y="441"/>
                    </a:cubicBezTo>
                    <a:cubicBezTo>
                      <a:pt x="596" y="287"/>
                      <a:pt x="501" y="13"/>
                      <a:pt x="27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8" name="Google Shape;10088;p37"/>
              <p:cNvSpPr/>
              <p:nvPr/>
            </p:nvSpPr>
            <p:spPr>
              <a:xfrm>
                <a:off x="3821900" y="2024775"/>
                <a:ext cx="14900" cy="12575"/>
              </a:xfrm>
              <a:custGeom>
                <a:rect b="b" l="l" r="r" t="t"/>
                <a:pathLst>
                  <a:path extrusionOk="0" h="503" w="596">
                    <a:moveTo>
                      <a:pt x="253" y="0"/>
                    </a:moveTo>
                    <a:cubicBezTo>
                      <a:pt x="109" y="0"/>
                      <a:pt x="0" y="115"/>
                      <a:pt x="0" y="251"/>
                    </a:cubicBezTo>
                    <a:cubicBezTo>
                      <a:pt x="0" y="404"/>
                      <a:pt x="125" y="502"/>
                      <a:pt x="254" y="502"/>
                    </a:cubicBezTo>
                    <a:cubicBezTo>
                      <a:pt x="316" y="502"/>
                      <a:pt x="379" y="480"/>
                      <a:pt x="429" y="429"/>
                    </a:cubicBezTo>
                    <a:cubicBezTo>
                      <a:pt x="596" y="275"/>
                      <a:pt x="488" y="1"/>
                      <a:pt x="274" y="1"/>
                    </a:cubicBezTo>
                    <a:cubicBezTo>
                      <a:pt x="267" y="0"/>
                      <a:pt x="260" y="0"/>
                      <a:pt x="25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9" name="Google Shape;10089;p37"/>
              <p:cNvSpPr/>
              <p:nvPr/>
            </p:nvSpPr>
            <p:spPr>
              <a:xfrm>
                <a:off x="3681400" y="3347875"/>
                <a:ext cx="14900" cy="12850"/>
              </a:xfrm>
              <a:custGeom>
                <a:rect b="b" l="l" r="r" t="t"/>
                <a:pathLst>
                  <a:path extrusionOk="0" h="514" w="596">
                    <a:moveTo>
                      <a:pt x="262" y="0"/>
                    </a:moveTo>
                    <a:cubicBezTo>
                      <a:pt x="120" y="0"/>
                      <a:pt x="1" y="119"/>
                      <a:pt x="1" y="262"/>
                    </a:cubicBezTo>
                    <a:cubicBezTo>
                      <a:pt x="1" y="415"/>
                      <a:pt x="126" y="513"/>
                      <a:pt x="254" y="513"/>
                    </a:cubicBezTo>
                    <a:cubicBezTo>
                      <a:pt x="316" y="513"/>
                      <a:pt x="379" y="491"/>
                      <a:pt x="429" y="441"/>
                    </a:cubicBezTo>
                    <a:cubicBezTo>
                      <a:pt x="596" y="286"/>
                      <a:pt x="489" y="12"/>
                      <a:pt x="26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0" name="Google Shape;10090;p37"/>
              <p:cNvSpPr/>
              <p:nvPr/>
            </p:nvSpPr>
            <p:spPr>
              <a:xfrm>
                <a:off x="3958825" y="3324350"/>
                <a:ext cx="14900" cy="12800"/>
              </a:xfrm>
              <a:custGeom>
                <a:rect b="b" l="l" r="r" t="t"/>
                <a:pathLst>
                  <a:path extrusionOk="0" h="512" w="596">
                    <a:moveTo>
                      <a:pt x="262" y="0"/>
                    </a:moveTo>
                    <a:cubicBezTo>
                      <a:pt x="119" y="0"/>
                      <a:pt x="0" y="119"/>
                      <a:pt x="0" y="262"/>
                    </a:cubicBezTo>
                    <a:cubicBezTo>
                      <a:pt x="0" y="409"/>
                      <a:pt x="129" y="511"/>
                      <a:pt x="259" y="511"/>
                    </a:cubicBezTo>
                    <a:cubicBezTo>
                      <a:pt x="319" y="511"/>
                      <a:pt x="380" y="490"/>
                      <a:pt x="429" y="441"/>
                    </a:cubicBezTo>
                    <a:cubicBezTo>
                      <a:pt x="595" y="286"/>
                      <a:pt x="488" y="12"/>
                      <a:pt x="26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1" name="Google Shape;10091;p37"/>
              <p:cNvSpPr/>
              <p:nvPr/>
            </p:nvSpPr>
            <p:spPr>
              <a:xfrm>
                <a:off x="4214200" y="3088300"/>
                <a:ext cx="14625" cy="12800"/>
              </a:xfrm>
              <a:custGeom>
                <a:rect b="b" l="l" r="r" t="t"/>
                <a:pathLst>
                  <a:path extrusionOk="0" h="512" w="585">
                    <a:moveTo>
                      <a:pt x="263" y="1"/>
                    </a:moveTo>
                    <a:cubicBezTo>
                      <a:pt x="120" y="1"/>
                      <a:pt x="1" y="108"/>
                      <a:pt x="1" y="251"/>
                    </a:cubicBezTo>
                    <a:cubicBezTo>
                      <a:pt x="1" y="406"/>
                      <a:pt x="125" y="511"/>
                      <a:pt x="256" y="511"/>
                    </a:cubicBezTo>
                    <a:cubicBezTo>
                      <a:pt x="316" y="511"/>
                      <a:pt x="377" y="490"/>
                      <a:pt x="429" y="441"/>
                    </a:cubicBezTo>
                    <a:cubicBezTo>
                      <a:pt x="584" y="287"/>
                      <a:pt x="489" y="13"/>
                      <a:pt x="26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2" name="Google Shape;10092;p37"/>
              <p:cNvSpPr/>
              <p:nvPr/>
            </p:nvSpPr>
            <p:spPr>
              <a:xfrm>
                <a:off x="2329450" y="1421425"/>
                <a:ext cx="14600" cy="12800"/>
              </a:xfrm>
              <a:custGeom>
                <a:rect b="b" l="l" r="r" t="t"/>
                <a:pathLst>
                  <a:path extrusionOk="0" h="512" w="584">
                    <a:moveTo>
                      <a:pt x="262" y="1"/>
                    </a:moveTo>
                    <a:cubicBezTo>
                      <a:pt x="119" y="1"/>
                      <a:pt x="0" y="108"/>
                      <a:pt x="0" y="263"/>
                    </a:cubicBezTo>
                    <a:cubicBezTo>
                      <a:pt x="0" y="410"/>
                      <a:pt x="123" y="512"/>
                      <a:pt x="254" y="512"/>
                    </a:cubicBezTo>
                    <a:cubicBezTo>
                      <a:pt x="314" y="512"/>
                      <a:pt x="376" y="490"/>
                      <a:pt x="429" y="441"/>
                    </a:cubicBezTo>
                    <a:cubicBezTo>
                      <a:pt x="584" y="287"/>
                      <a:pt x="488" y="13"/>
                      <a:pt x="26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3" name="Google Shape;10093;p37"/>
              <p:cNvSpPr/>
              <p:nvPr/>
            </p:nvSpPr>
            <p:spPr>
              <a:xfrm>
                <a:off x="1648400" y="3363925"/>
                <a:ext cx="32175" cy="32475"/>
              </a:xfrm>
              <a:custGeom>
                <a:rect b="b" l="l" r="r" t="t"/>
                <a:pathLst>
                  <a:path extrusionOk="0" h="1299" w="1287">
                    <a:moveTo>
                      <a:pt x="489" y="1"/>
                    </a:moveTo>
                    <a:lnTo>
                      <a:pt x="489" y="501"/>
                    </a:lnTo>
                    <a:lnTo>
                      <a:pt x="1" y="656"/>
                    </a:lnTo>
                    <a:lnTo>
                      <a:pt x="489" y="811"/>
                    </a:lnTo>
                    <a:lnTo>
                      <a:pt x="489" y="1299"/>
                    </a:lnTo>
                    <a:lnTo>
                      <a:pt x="799" y="906"/>
                    </a:lnTo>
                    <a:lnTo>
                      <a:pt x="1287" y="1061"/>
                    </a:lnTo>
                    <a:lnTo>
                      <a:pt x="989" y="656"/>
                    </a:lnTo>
                    <a:lnTo>
                      <a:pt x="1287" y="251"/>
                    </a:lnTo>
                    <a:lnTo>
                      <a:pt x="799" y="406"/>
                    </a:lnTo>
                    <a:lnTo>
                      <a:pt x="489"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4" name="Google Shape;10094;p37"/>
              <p:cNvSpPr/>
              <p:nvPr/>
            </p:nvSpPr>
            <p:spPr>
              <a:xfrm>
                <a:off x="1724025" y="3057950"/>
                <a:ext cx="32450" cy="32775"/>
              </a:xfrm>
              <a:custGeom>
                <a:rect b="b" l="l" r="r" t="t"/>
                <a:pathLst>
                  <a:path extrusionOk="0" h="1311" w="1298">
                    <a:moveTo>
                      <a:pt x="500" y="0"/>
                    </a:moveTo>
                    <a:lnTo>
                      <a:pt x="500" y="500"/>
                    </a:lnTo>
                    <a:lnTo>
                      <a:pt x="0" y="655"/>
                    </a:lnTo>
                    <a:lnTo>
                      <a:pt x="500" y="810"/>
                    </a:lnTo>
                    <a:lnTo>
                      <a:pt x="500" y="1310"/>
                    </a:lnTo>
                    <a:lnTo>
                      <a:pt x="810" y="905"/>
                    </a:lnTo>
                    <a:lnTo>
                      <a:pt x="1298" y="1060"/>
                    </a:lnTo>
                    <a:lnTo>
                      <a:pt x="988" y="655"/>
                    </a:lnTo>
                    <a:lnTo>
                      <a:pt x="1298" y="250"/>
                    </a:lnTo>
                    <a:lnTo>
                      <a:pt x="810" y="405"/>
                    </a:lnTo>
                    <a:lnTo>
                      <a:pt x="500"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5" name="Google Shape;10095;p37"/>
              <p:cNvSpPr/>
              <p:nvPr/>
            </p:nvSpPr>
            <p:spPr>
              <a:xfrm>
                <a:off x="1903200" y="3678850"/>
                <a:ext cx="32175" cy="32475"/>
              </a:xfrm>
              <a:custGeom>
                <a:rect b="b" l="l" r="r" t="t"/>
                <a:pathLst>
                  <a:path extrusionOk="0" h="1299" w="1287">
                    <a:moveTo>
                      <a:pt x="489" y="1"/>
                    </a:moveTo>
                    <a:lnTo>
                      <a:pt x="489" y="501"/>
                    </a:lnTo>
                    <a:lnTo>
                      <a:pt x="1" y="656"/>
                    </a:lnTo>
                    <a:lnTo>
                      <a:pt x="489" y="810"/>
                    </a:lnTo>
                    <a:lnTo>
                      <a:pt x="489" y="1299"/>
                    </a:lnTo>
                    <a:lnTo>
                      <a:pt x="798" y="906"/>
                    </a:lnTo>
                    <a:lnTo>
                      <a:pt x="1286" y="1048"/>
                    </a:lnTo>
                    <a:lnTo>
                      <a:pt x="989" y="656"/>
                    </a:lnTo>
                    <a:lnTo>
                      <a:pt x="1286" y="251"/>
                    </a:lnTo>
                    <a:lnTo>
                      <a:pt x="798" y="406"/>
                    </a:lnTo>
                    <a:lnTo>
                      <a:pt x="489"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6" name="Google Shape;10096;p37"/>
              <p:cNvSpPr/>
              <p:nvPr/>
            </p:nvSpPr>
            <p:spPr>
              <a:xfrm>
                <a:off x="1379325" y="3424650"/>
                <a:ext cx="7775" cy="6650"/>
              </a:xfrm>
              <a:custGeom>
                <a:rect b="b" l="l" r="r" t="t"/>
                <a:pathLst>
                  <a:path extrusionOk="0" h="266" w="311">
                    <a:moveTo>
                      <a:pt x="143" y="1"/>
                    </a:moveTo>
                    <a:cubicBezTo>
                      <a:pt x="72" y="1"/>
                      <a:pt x="1" y="60"/>
                      <a:pt x="1" y="132"/>
                    </a:cubicBezTo>
                    <a:cubicBezTo>
                      <a:pt x="1" y="213"/>
                      <a:pt x="66" y="266"/>
                      <a:pt x="135" y="266"/>
                    </a:cubicBezTo>
                    <a:cubicBezTo>
                      <a:pt x="167" y="266"/>
                      <a:pt x="200" y="254"/>
                      <a:pt x="227" y="227"/>
                    </a:cubicBezTo>
                    <a:cubicBezTo>
                      <a:pt x="310" y="144"/>
                      <a:pt x="251" y="13"/>
                      <a:pt x="14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7" name="Google Shape;10097;p37"/>
              <p:cNvSpPr/>
              <p:nvPr/>
            </p:nvSpPr>
            <p:spPr>
              <a:xfrm>
                <a:off x="1782650" y="3521700"/>
                <a:ext cx="7775" cy="6450"/>
              </a:xfrm>
              <a:custGeom>
                <a:rect b="b" l="l" r="r" t="t"/>
                <a:pathLst>
                  <a:path extrusionOk="0" h="258" w="311">
                    <a:moveTo>
                      <a:pt x="143" y="0"/>
                    </a:moveTo>
                    <a:cubicBezTo>
                      <a:pt x="60" y="0"/>
                      <a:pt x="1" y="48"/>
                      <a:pt x="1" y="131"/>
                    </a:cubicBezTo>
                    <a:cubicBezTo>
                      <a:pt x="1" y="206"/>
                      <a:pt x="70" y="258"/>
                      <a:pt x="141" y="258"/>
                    </a:cubicBezTo>
                    <a:cubicBezTo>
                      <a:pt x="171" y="258"/>
                      <a:pt x="202" y="248"/>
                      <a:pt x="227" y="226"/>
                    </a:cubicBezTo>
                    <a:cubicBezTo>
                      <a:pt x="310" y="143"/>
                      <a:pt x="251" y="0"/>
                      <a:pt x="14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8" name="Google Shape;10098;p37"/>
              <p:cNvSpPr/>
              <p:nvPr/>
            </p:nvSpPr>
            <p:spPr>
              <a:xfrm>
                <a:off x="1982375" y="3265125"/>
                <a:ext cx="7475" cy="6650"/>
              </a:xfrm>
              <a:custGeom>
                <a:rect b="b" l="l" r="r" t="t"/>
                <a:pathLst>
                  <a:path extrusionOk="0" h="266" w="299">
                    <a:moveTo>
                      <a:pt x="132" y="0"/>
                    </a:moveTo>
                    <a:cubicBezTo>
                      <a:pt x="60" y="0"/>
                      <a:pt x="1" y="60"/>
                      <a:pt x="1" y="131"/>
                    </a:cubicBezTo>
                    <a:cubicBezTo>
                      <a:pt x="1" y="212"/>
                      <a:pt x="61" y="265"/>
                      <a:pt x="126" y="265"/>
                    </a:cubicBezTo>
                    <a:cubicBezTo>
                      <a:pt x="156" y="265"/>
                      <a:pt x="188" y="253"/>
                      <a:pt x="215" y="226"/>
                    </a:cubicBezTo>
                    <a:cubicBezTo>
                      <a:pt x="298" y="143"/>
                      <a:pt x="251" y="0"/>
                      <a:pt x="13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9" name="Google Shape;10099;p37"/>
              <p:cNvSpPr/>
              <p:nvPr/>
            </p:nvSpPr>
            <p:spPr>
              <a:xfrm>
                <a:off x="1567150" y="3227300"/>
                <a:ext cx="7750" cy="6475"/>
              </a:xfrm>
              <a:custGeom>
                <a:rect b="b" l="l" r="r" t="t"/>
                <a:pathLst>
                  <a:path extrusionOk="0" h="259" w="310">
                    <a:moveTo>
                      <a:pt x="143" y="1"/>
                    </a:moveTo>
                    <a:cubicBezTo>
                      <a:pt x="72" y="1"/>
                      <a:pt x="0" y="61"/>
                      <a:pt x="0" y="132"/>
                    </a:cubicBezTo>
                    <a:cubicBezTo>
                      <a:pt x="0" y="207"/>
                      <a:pt x="70" y="258"/>
                      <a:pt x="140" y="258"/>
                    </a:cubicBezTo>
                    <a:cubicBezTo>
                      <a:pt x="171" y="258"/>
                      <a:pt x="201" y="249"/>
                      <a:pt x="227" y="227"/>
                    </a:cubicBezTo>
                    <a:cubicBezTo>
                      <a:pt x="310" y="144"/>
                      <a:pt x="250" y="1"/>
                      <a:pt x="14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0" name="Google Shape;10100;p37"/>
              <p:cNvSpPr/>
              <p:nvPr/>
            </p:nvSpPr>
            <p:spPr>
              <a:xfrm>
                <a:off x="1779375" y="3314800"/>
                <a:ext cx="14900" cy="12725"/>
              </a:xfrm>
              <a:custGeom>
                <a:rect b="b" l="l" r="r" t="t"/>
                <a:pathLst>
                  <a:path extrusionOk="0" h="509" w="596">
                    <a:moveTo>
                      <a:pt x="255" y="1"/>
                    </a:moveTo>
                    <a:cubicBezTo>
                      <a:pt x="121" y="1"/>
                      <a:pt x="12" y="115"/>
                      <a:pt x="1" y="251"/>
                    </a:cubicBezTo>
                    <a:cubicBezTo>
                      <a:pt x="1" y="404"/>
                      <a:pt x="125" y="508"/>
                      <a:pt x="258" y="508"/>
                    </a:cubicBezTo>
                    <a:cubicBezTo>
                      <a:pt x="322" y="508"/>
                      <a:pt x="387" y="484"/>
                      <a:pt x="441" y="430"/>
                    </a:cubicBezTo>
                    <a:cubicBezTo>
                      <a:pt x="596" y="275"/>
                      <a:pt x="501" y="1"/>
                      <a:pt x="274" y="1"/>
                    </a:cubicBezTo>
                    <a:cubicBezTo>
                      <a:pt x="268" y="1"/>
                      <a:pt x="261" y="1"/>
                      <a:pt x="25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1" name="Google Shape;10101;p37"/>
              <p:cNvSpPr/>
              <p:nvPr/>
            </p:nvSpPr>
            <p:spPr>
              <a:xfrm>
                <a:off x="1654350" y="4108075"/>
                <a:ext cx="32175" cy="32475"/>
              </a:xfrm>
              <a:custGeom>
                <a:rect b="b" l="l" r="r" t="t"/>
                <a:pathLst>
                  <a:path extrusionOk="0" h="1299" w="1287">
                    <a:moveTo>
                      <a:pt x="489" y="1"/>
                    </a:moveTo>
                    <a:lnTo>
                      <a:pt x="489" y="489"/>
                    </a:lnTo>
                    <a:lnTo>
                      <a:pt x="1" y="643"/>
                    </a:lnTo>
                    <a:lnTo>
                      <a:pt x="489" y="798"/>
                    </a:lnTo>
                    <a:lnTo>
                      <a:pt x="489" y="1298"/>
                    </a:lnTo>
                    <a:lnTo>
                      <a:pt x="799" y="893"/>
                    </a:lnTo>
                    <a:lnTo>
                      <a:pt x="1287" y="1048"/>
                    </a:lnTo>
                    <a:lnTo>
                      <a:pt x="989" y="643"/>
                    </a:lnTo>
                    <a:lnTo>
                      <a:pt x="1287" y="251"/>
                    </a:lnTo>
                    <a:lnTo>
                      <a:pt x="799" y="393"/>
                    </a:lnTo>
                    <a:lnTo>
                      <a:pt x="489"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2" name="Google Shape;10102;p37"/>
              <p:cNvSpPr/>
              <p:nvPr/>
            </p:nvSpPr>
            <p:spPr>
              <a:xfrm>
                <a:off x="1129400" y="3853850"/>
                <a:ext cx="9350" cy="6600"/>
              </a:xfrm>
              <a:custGeom>
                <a:rect b="b" l="l" r="r" t="t"/>
                <a:pathLst>
                  <a:path extrusionOk="0" h="264" w="374">
                    <a:moveTo>
                      <a:pt x="166" y="0"/>
                    </a:moveTo>
                    <a:cubicBezTo>
                      <a:pt x="0" y="0"/>
                      <a:pt x="3" y="264"/>
                      <a:pt x="176" y="264"/>
                    </a:cubicBezTo>
                    <a:cubicBezTo>
                      <a:pt x="179" y="264"/>
                      <a:pt x="183" y="264"/>
                      <a:pt x="187" y="264"/>
                    </a:cubicBezTo>
                    <a:cubicBezTo>
                      <a:pt x="191" y="264"/>
                      <a:pt x="194" y="264"/>
                      <a:pt x="198" y="264"/>
                    </a:cubicBezTo>
                    <a:cubicBezTo>
                      <a:pt x="370" y="264"/>
                      <a:pt x="374" y="0"/>
                      <a:pt x="208" y="0"/>
                    </a:cubicBezTo>
                    <a:cubicBezTo>
                      <a:pt x="201" y="0"/>
                      <a:pt x="194" y="1"/>
                      <a:pt x="187" y="2"/>
                    </a:cubicBezTo>
                    <a:cubicBezTo>
                      <a:pt x="179" y="1"/>
                      <a:pt x="172" y="0"/>
                      <a:pt x="16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3" name="Google Shape;10103;p37"/>
              <p:cNvSpPr/>
              <p:nvPr/>
            </p:nvSpPr>
            <p:spPr>
              <a:xfrm>
                <a:off x="1533800" y="3950625"/>
                <a:ext cx="7775" cy="6650"/>
              </a:xfrm>
              <a:custGeom>
                <a:rect b="b" l="l" r="r" t="t"/>
                <a:pathLst>
                  <a:path extrusionOk="0" h="266" w="311">
                    <a:moveTo>
                      <a:pt x="144" y="0"/>
                    </a:moveTo>
                    <a:cubicBezTo>
                      <a:pt x="72" y="0"/>
                      <a:pt x="13" y="60"/>
                      <a:pt x="1" y="131"/>
                    </a:cubicBezTo>
                    <a:cubicBezTo>
                      <a:pt x="1" y="212"/>
                      <a:pt x="67" y="265"/>
                      <a:pt x="135" y="265"/>
                    </a:cubicBezTo>
                    <a:cubicBezTo>
                      <a:pt x="167" y="265"/>
                      <a:pt x="200" y="253"/>
                      <a:pt x="227" y="226"/>
                    </a:cubicBezTo>
                    <a:cubicBezTo>
                      <a:pt x="310" y="143"/>
                      <a:pt x="251" y="12"/>
                      <a:pt x="14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4" name="Google Shape;10104;p37"/>
              <p:cNvSpPr/>
              <p:nvPr/>
            </p:nvSpPr>
            <p:spPr>
              <a:xfrm>
                <a:off x="1733550" y="3694025"/>
                <a:ext cx="7450" cy="6675"/>
              </a:xfrm>
              <a:custGeom>
                <a:rect b="b" l="l" r="r" t="t"/>
                <a:pathLst>
                  <a:path extrusionOk="0" h="267" w="298">
                    <a:moveTo>
                      <a:pt x="131" y="1"/>
                    </a:moveTo>
                    <a:cubicBezTo>
                      <a:pt x="60" y="1"/>
                      <a:pt x="0" y="60"/>
                      <a:pt x="0" y="132"/>
                    </a:cubicBezTo>
                    <a:cubicBezTo>
                      <a:pt x="0" y="213"/>
                      <a:pt x="60" y="266"/>
                      <a:pt x="125" y="266"/>
                    </a:cubicBezTo>
                    <a:cubicBezTo>
                      <a:pt x="156" y="266"/>
                      <a:pt x="187" y="254"/>
                      <a:pt x="214" y="227"/>
                    </a:cubicBezTo>
                    <a:cubicBezTo>
                      <a:pt x="298" y="144"/>
                      <a:pt x="250" y="13"/>
                      <a:pt x="13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5" name="Google Shape;10105;p37"/>
              <p:cNvSpPr/>
              <p:nvPr/>
            </p:nvSpPr>
            <p:spPr>
              <a:xfrm>
                <a:off x="1318300" y="3656225"/>
                <a:ext cx="7775" cy="6650"/>
              </a:xfrm>
              <a:custGeom>
                <a:rect b="b" l="l" r="r" t="t"/>
                <a:pathLst>
                  <a:path extrusionOk="0" h="266" w="311">
                    <a:moveTo>
                      <a:pt x="144" y="1"/>
                    </a:moveTo>
                    <a:cubicBezTo>
                      <a:pt x="72" y="1"/>
                      <a:pt x="13" y="60"/>
                      <a:pt x="1" y="132"/>
                    </a:cubicBezTo>
                    <a:cubicBezTo>
                      <a:pt x="1" y="213"/>
                      <a:pt x="66" y="266"/>
                      <a:pt x="135" y="266"/>
                    </a:cubicBezTo>
                    <a:cubicBezTo>
                      <a:pt x="167" y="266"/>
                      <a:pt x="200" y="254"/>
                      <a:pt x="227" y="227"/>
                    </a:cubicBezTo>
                    <a:cubicBezTo>
                      <a:pt x="310" y="144"/>
                      <a:pt x="251" y="13"/>
                      <a:pt x="14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6" name="Google Shape;10106;p37"/>
              <p:cNvSpPr/>
              <p:nvPr/>
            </p:nvSpPr>
            <p:spPr>
              <a:xfrm>
                <a:off x="1530525" y="3743750"/>
                <a:ext cx="14925" cy="12800"/>
              </a:xfrm>
              <a:custGeom>
                <a:rect b="b" l="l" r="r" t="t"/>
                <a:pathLst>
                  <a:path extrusionOk="0" h="512" w="597">
                    <a:moveTo>
                      <a:pt x="275" y="0"/>
                    </a:moveTo>
                    <a:cubicBezTo>
                      <a:pt x="132" y="0"/>
                      <a:pt x="13" y="107"/>
                      <a:pt x="1" y="262"/>
                    </a:cubicBezTo>
                    <a:cubicBezTo>
                      <a:pt x="1" y="409"/>
                      <a:pt x="129" y="511"/>
                      <a:pt x="264" y="511"/>
                    </a:cubicBezTo>
                    <a:cubicBezTo>
                      <a:pt x="326" y="511"/>
                      <a:pt x="389" y="490"/>
                      <a:pt x="441" y="441"/>
                    </a:cubicBezTo>
                    <a:cubicBezTo>
                      <a:pt x="596" y="286"/>
                      <a:pt x="501" y="12"/>
                      <a:pt x="27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7" name="Google Shape;10107;p37"/>
              <p:cNvSpPr/>
              <p:nvPr/>
            </p:nvSpPr>
            <p:spPr>
              <a:xfrm>
                <a:off x="844725" y="3330900"/>
                <a:ext cx="31875" cy="33650"/>
              </a:xfrm>
              <a:custGeom>
                <a:rect b="b" l="l" r="r" t="t"/>
                <a:pathLst>
                  <a:path extrusionOk="0" h="1346" w="1275">
                    <a:moveTo>
                      <a:pt x="727" y="0"/>
                    </a:moveTo>
                    <a:lnTo>
                      <a:pt x="489" y="453"/>
                    </a:lnTo>
                    <a:lnTo>
                      <a:pt x="1" y="358"/>
                    </a:lnTo>
                    <a:lnTo>
                      <a:pt x="334" y="739"/>
                    </a:lnTo>
                    <a:lnTo>
                      <a:pt x="84" y="1191"/>
                    </a:lnTo>
                    <a:lnTo>
                      <a:pt x="84" y="1191"/>
                    </a:lnTo>
                    <a:lnTo>
                      <a:pt x="537" y="965"/>
                    </a:lnTo>
                    <a:lnTo>
                      <a:pt x="870" y="1346"/>
                    </a:lnTo>
                    <a:lnTo>
                      <a:pt x="822" y="834"/>
                    </a:lnTo>
                    <a:lnTo>
                      <a:pt x="1275" y="608"/>
                    </a:lnTo>
                    <a:lnTo>
                      <a:pt x="787" y="512"/>
                    </a:lnTo>
                    <a:lnTo>
                      <a:pt x="727"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8" name="Google Shape;10108;p37"/>
              <p:cNvSpPr/>
              <p:nvPr/>
            </p:nvSpPr>
            <p:spPr>
              <a:xfrm>
                <a:off x="1221925" y="2868625"/>
                <a:ext cx="7700" cy="6600"/>
              </a:xfrm>
              <a:custGeom>
                <a:rect b="b" l="l" r="r" t="t"/>
                <a:pathLst>
                  <a:path extrusionOk="0" h="264" w="308">
                    <a:moveTo>
                      <a:pt x="174" y="0"/>
                    </a:moveTo>
                    <a:cubicBezTo>
                      <a:pt x="74" y="0"/>
                      <a:pt x="1" y="113"/>
                      <a:pt x="58" y="203"/>
                    </a:cubicBezTo>
                    <a:cubicBezTo>
                      <a:pt x="83" y="244"/>
                      <a:pt x="124" y="263"/>
                      <a:pt x="164" y="263"/>
                    </a:cubicBezTo>
                    <a:cubicBezTo>
                      <a:pt x="218" y="263"/>
                      <a:pt x="270" y="229"/>
                      <a:pt x="284" y="168"/>
                    </a:cubicBezTo>
                    <a:cubicBezTo>
                      <a:pt x="308" y="96"/>
                      <a:pt x="260" y="25"/>
                      <a:pt x="189" y="1"/>
                    </a:cubicBezTo>
                    <a:cubicBezTo>
                      <a:pt x="184" y="0"/>
                      <a:pt x="179" y="0"/>
                      <a:pt x="17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9" name="Google Shape;10109;p37"/>
              <p:cNvSpPr/>
              <p:nvPr/>
            </p:nvSpPr>
            <p:spPr>
              <a:xfrm>
                <a:off x="1048500" y="3245700"/>
                <a:ext cx="7900" cy="6350"/>
              </a:xfrm>
              <a:custGeom>
                <a:rect b="b" l="l" r="r" t="t"/>
                <a:pathLst>
                  <a:path extrusionOk="0" h="254" w="316">
                    <a:moveTo>
                      <a:pt x="166" y="0"/>
                    </a:moveTo>
                    <a:cubicBezTo>
                      <a:pt x="64" y="0"/>
                      <a:pt x="0" y="107"/>
                      <a:pt x="65" y="194"/>
                    </a:cubicBezTo>
                    <a:cubicBezTo>
                      <a:pt x="91" y="234"/>
                      <a:pt x="131" y="253"/>
                      <a:pt x="171" y="253"/>
                    </a:cubicBezTo>
                    <a:cubicBezTo>
                      <a:pt x="225" y="253"/>
                      <a:pt x="278" y="219"/>
                      <a:pt x="291" y="158"/>
                    </a:cubicBezTo>
                    <a:cubicBezTo>
                      <a:pt x="315" y="87"/>
                      <a:pt x="268" y="15"/>
                      <a:pt x="196" y="3"/>
                    </a:cubicBezTo>
                    <a:cubicBezTo>
                      <a:pt x="186" y="1"/>
                      <a:pt x="176" y="0"/>
                      <a:pt x="16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0" name="Google Shape;10110;p37"/>
              <p:cNvSpPr/>
              <p:nvPr/>
            </p:nvSpPr>
            <p:spPr>
              <a:xfrm>
                <a:off x="1261325" y="3491250"/>
                <a:ext cx="7900" cy="6350"/>
              </a:xfrm>
              <a:custGeom>
                <a:rect b="b" l="l" r="r" t="t"/>
                <a:pathLst>
                  <a:path extrusionOk="0" h="254" w="316">
                    <a:moveTo>
                      <a:pt x="166" y="1"/>
                    </a:moveTo>
                    <a:cubicBezTo>
                      <a:pt x="64" y="1"/>
                      <a:pt x="0" y="107"/>
                      <a:pt x="65" y="194"/>
                    </a:cubicBezTo>
                    <a:cubicBezTo>
                      <a:pt x="91" y="235"/>
                      <a:pt x="131" y="254"/>
                      <a:pt x="172" y="254"/>
                    </a:cubicBezTo>
                    <a:cubicBezTo>
                      <a:pt x="227" y="254"/>
                      <a:pt x="283" y="220"/>
                      <a:pt x="303" y="159"/>
                    </a:cubicBezTo>
                    <a:cubicBezTo>
                      <a:pt x="315" y="87"/>
                      <a:pt x="268" y="16"/>
                      <a:pt x="196" y="4"/>
                    </a:cubicBezTo>
                    <a:cubicBezTo>
                      <a:pt x="186" y="2"/>
                      <a:pt x="176" y="1"/>
                      <a:pt x="16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1" name="Google Shape;10111;p37"/>
              <p:cNvSpPr/>
              <p:nvPr/>
            </p:nvSpPr>
            <p:spPr>
              <a:xfrm>
                <a:off x="1378425" y="3091225"/>
                <a:ext cx="8525" cy="6925"/>
              </a:xfrm>
              <a:custGeom>
                <a:rect b="b" l="l" r="r" t="t"/>
                <a:pathLst>
                  <a:path extrusionOk="0" h="277" w="341">
                    <a:moveTo>
                      <a:pt x="186" y="0"/>
                    </a:moveTo>
                    <a:cubicBezTo>
                      <a:pt x="159" y="0"/>
                      <a:pt x="132" y="9"/>
                      <a:pt x="108" y="27"/>
                    </a:cubicBezTo>
                    <a:cubicBezTo>
                      <a:pt x="1" y="98"/>
                      <a:pt x="48" y="253"/>
                      <a:pt x="179" y="277"/>
                    </a:cubicBezTo>
                    <a:cubicBezTo>
                      <a:pt x="239" y="277"/>
                      <a:pt x="310" y="229"/>
                      <a:pt x="322" y="170"/>
                    </a:cubicBezTo>
                    <a:cubicBezTo>
                      <a:pt x="340" y="72"/>
                      <a:pt x="265" y="0"/>
                      <a:pt x="18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2" name="Google Shape;10112;p37"/>
              <p:cNvSpPr/>
              <p:nvPr/>
            </p:nvSpPr>
            <p:spPr>
              <a:xfrm>
                <a:off x="1244750" y="3281925"/>
                <a:ext cx="14950" cy="12700"/>
              </a:xfrm>
              <a:custGeom>
                <a:rect b="b" l="l" r="r" t="t"/>
                <a:pathLst>
                  <a:path extrusionOk="0" h="508" w="598">
                    <a:moveTo>
                      <a:pt x="313" y="1"/>
                    </a:moveTo>
                    <a:cubicBezTo>
                      <a:pt x="120" y="1"/>
                      <a:pt x="0" y="214"/>
                      <a:pt x="109" y="388"/>
                    </a:cubicBezTo>
                    <a:cubicBezTo>
                      <a:pt x="160" y="469"/>
                      <a:pt x="241" y="507"/>
                      <a:pt x="321" y="507"/>
                    </a:cubicBezTo>
                    <a:cubicBezTo>
                      <a:pt x="429" y="507"/>
                      <a:pt x="534" y="439"/>
                      <a:pt x="562" y="316"/>
                    </a:cubicBezTo>
                    <a:cubicBezTo>
                      <a:pt x="597" y="173"/>
                      <a:pt x="502" y="31"/>
                      <a:pt x="371" y="7"/>
                    </a:cubicBezTo>
                    <a:cubicBezTo>
                      <a:pt x="351" y="3"/>
                      <a:pt x="332" y="1"/>
                      <a:pt x="31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13" name="Google Shape;10113;p37"/>
            <p:cNvGrpSpPr/>
            <p:nvPr/>
          </p:nvGrpSpPr>
          <p:grpSpPr>
            <a:xfrm flipH="1">
              <a:off x="-546082" y="-486300"/>
              <a:ext cx="3916575" cy="3378125"/>
              <a:chOff x="780450" y="1002925"/>
              <a:chExt cx="3916575" cy="3378125"/>
            </a:xfrm>
          </p:grpSpPr>
          <p:sp>
            <p:nvSpPr>
              <p:cNvPr id="10114" name="Google Shape;10114;p37"/>
              <p:cNvSpPr/>
              <p:nvPr/>
            </p:nvSpPr>
            <p:spPr>
              <a:xfrm>
                <a:off x="2544350" y="2278100"/>
                <a:ext cx="32175" cy="32450"/>
              </a:xfrm>
              <a:custGeom>
                <a:rect b="b" l="l" r="r" t="t"/>
                <a:pathLst>
                  <a:path extrusionOk="0" h="1298" w="1287">
                    <a:moveTo>
                      <a:pt x="489" y="0"/>
                    </a:moveTo>
                    <a:lnTo>
                      <a:pt x="489" y="500"/>
                    </a:lnTo>
                    <a:lnTo>
                      <a:pt x="1" y="643"/>
                    </a:lnTo>
                    <a:lnTo>
                      <a:pt x="489" y="798"/>
                    </a:lnTo>
                    <a:lnTo>
                      <a:pt x="489" y="1298"/>
                    </a:lnTo>
                    <a:lnTo>
                      <a:pt x="798" y="893"/>
                    </a:lnTo>
                    <a:lnTo>
                      <a:pt x="1287" y="1048"/>
                    </a:lnTo>
                    <a:lnTo>
                      <a:pt x="989" y="643"/>
                    </a:lnTo>
                    <a:lnTo>
                      <a:pt x="1287" y="250"/>
                    </a:lnTo>
                    <a:lnTo>
                      <a:pt x="798" y="405"/>
                    </a:lnTo>
                    <a:lnTo>
                      <a:pt x="489"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5" name="Google Shape;10115;p37"/>
              <p:cNvSpPr/>
              <p:nvPr/>
            </p:nvSpPr>
            <p:spPr>
              <a:xfrm>
                <a:off x="3345350" y="2331075"/>
                <a:ext cx="32175" cy="32475"/>
              </a:xfrm>
              <a:custGeom>
                <a:rect b="b" l="l" r="r" t="t"/>
                <a:pathLst>
                  <a:path extrusionOk="0" h="1299" w="1287">
                    <a:moveTo>
                      <a:pt x="489" y="0"/>
                    </a:moveTo>
                    <a:lnTo>
                      <a:pt x="489" y="500"/>
                    </a:lnTo>
                    <a:lnTo>
                      <a:pt x="0" y="655"/>
                    </a:lnTo>
                    <a:lnTo>
                      <a:pt x="489" y="798"/>
                    </a:lnTo>
                    <a:lnTo>
                      <a:pt x="489" y="1298"/>
                    </a:lnTo>
                    <a:lnTo>
                      <a:pt x="798" y="893"/>
                    </a:lnTo>
                    <a:lnTo>
                      <a:pt x="1286" y="1048"/>
                    </a:lnTo>
                    <a:lnTo>
                      <a:pt x="1286" y="1048"/>
                    </a:lnTo>
                    <a:lnTo>
                      <a:pt x="989" y="655"/>
                    </a:lnTo>
                    <a:lnTo>
                      <a:pt x="1286" y="250"/>
                    </a:lnTo>
                    <a:lnTo>
                      <a:pt x="798" y="405"/>
                    </a:lnTo>
                    <a:lnTo>
                      <a:pt x="489"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6" name="Google Shape;10116;p37"/>
              <p:cNvSpPr/>
              <p:nvPr/>
            </p:nvSpPr>
            <p:spPr>
              <a:xfrm>
                <a:off x="2592275" y="1497050"/>
                <a:ext cx="32175" cy="32450"/>
              </a:xfrm>
              <a:custGeom>
                <a:rect b="b" l="l" r="r" t="t"/>
                <a:pathLst>
                  <a:path extrusionOk="0" h="1298" w="1287">
                    <a:moveTo>
                      <a:pt x="489" y="0"/>
                    </a:moveTo>
                    <a:lnTo>
                      <a:pt x="489" y="500"/>
                    </a:lnTo>
                    <a:lnTo>
                      <a:pt x="1" y="655"/>
                    </a:lnTo>
                    <a:lnTo>
                      <a:pt x="489" y="798"/>
                    </a:lnTo>
                    <a:lnTo>
                      <a:pt x="489" y="1298"/>
                    </a:lnTo>
                    <a:lnTo>
                      <a:pt x="798" y="893"/>
                    </a:lnTo>
                    <a:lnTo>
                      <a:pt x="1286" y="1048"/>
                    </a:lnTo>
                    <a:lnTo>
                      <a:pt x="989" y="655"/>
                    </a:lnTo>
                    <a:lnTo>
                      <a:pt x="1286" y="250"/>
                    </a:lnTo>
                    <a:lnTo>
                      <a:pt x="798" y="405"/>
                    </a:lnTo>
                    <a:lnTo>
                      <a:pt x="489"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7" name="Google Shape;10117;p37"/>
              <p:cNvSpPr/>
              <p:nvPr/>
            </p:nvSpPr>
            <p:spPr>
              <a:xfrm>
                <a:off x="3361425" y="1920600"/>
                <a:ext cx="32475" cy="32475"/>
              </a:xfrm>
              <a:custGeom>
                <a:rect b="b" l="l" r="r" t="t"/>
                <a:pathLst>
                  <a:path extrusionOk="0" h="1299" w="1299">
                    <a:moveTo>
                      <a:pt x="488" y="1"/>
                    </a:moveTo>
                    <a:lnTo>
                      <a:pt x="488" y="501"/>
                    </a:lnTo>
                    <a:lnTo>
                      <a:pt x="0" y="656"/>
                    </a:lnTo>
                    <a:lnTo>
                      <a:pt x="488" y="798"/>
                    </a:lnTo>
                    <a:lnTo>
                      <a:pt x="488" y="1298"/>
                    </a:lnTo>
                    <a:lnTo>
                      <a:pt x="798" y="894"/>
                    </a:lnTo>
                    <a:lnTo>
                      <a:pt x="1298" y="1048"/>
                    </a:lnTo>
                    <a:lnTo>
                      <a:pt x="989" y="656"/>
                    </a:lnTo>
                    <a:lnTo>
                      <a:pt x="1298" y="251"/>
                    </a:lnTo>
                    <a:lnTo>
                      <a:pt x="798" y="405"/>
                    </a:lnTo>
                    <a:lnTo>
                      <a:pt x="488"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8" name="Google Shape;10118;p37"/>
              <p:cNvSpPr/>
              <p:nvPr/>
            </p:nvSpPr>
            <p:spPr>
              <a:xfrm>
                <a:off x="1761525" y="2082225"/>
                <a:ext cx="32450" cy="32475"/>
              </a:xfrm>
              <a:custGeom>
                <a:rect b="b" l="l" r="r" t="t"/>
                <a:pathLst>
                  <a:path extrusionOk="0" h="1299" w="1298">
                    <a:moveTo>
                      <a:pt x="500" y="1"/>
                    </a:moveTo>
                    <a:lnTo>
                      <a:pt x="500" y="489"/>
                    </a:lnTo>
                    <a:lnTo>
                      <a:pt x="0" y="644"/>
                    </a:lnTo>
                    <a:lnTo>
                      <a:pt x="500" y="798"/>
                    </a:lnTo>
                    <a:lnTo>
                      <a:pt x="500" y="1299"/>
                    </a:lnTo>
                    <a:lnTo>
                      <a:pt x="798" y="894"/>
                    </a:lnTo>
                    <a:lnTo>
                      <a:pt x="1298" y="1048"/>
                    </a:lnTo>
                    <a:lnTo>
                      <a:pt x="988" y="644"/>
                    </a:lnTo>
                    <a:lnTo>
                      <a:pt x="1298" y="251"/>
                    </a:lnTo>
                    <a:lnTo>
                      <a:pt x="1298" y="251"/>
                    </a:lnTo>
                    <a:lnTo>
                      <a:pt x="798" y="394"/>
                    </a:lnTo>
                    <a:lnTo>
                      <a:pt x="500"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9" name="Google Shape;10119;p37"/>
              <p:cNvSpPr/>
              <p:nvPr/>
            </p:nvSpPr>
            <p:spPr>
              <a:xfrm>
                <a:off x="1647825" y="2529000"/>
                <a:ext cx="32450" cy="32475"/>
              </a:xfrm>
              <a:custGeom>
                <a:rect b="b" l="l" r="r" t="t"/>
                <a:pathLst>
                  <a:path extrusionOk="0" h="1299" w="1298">
                    <a:moveTo>
                      <a:pt x="500" y="1"/>
                    </a:moveTo>
                    <a:lnTo>
                      <a:pt x="500" y="489"/>
                    </a:lnTo>
                    <a:lnTo>
                      <a:pt x="0" y="644"/>
                    </a:lnTo>
                    <a:lnTo>
                      <a:pt x="500" y="799"/>
                    </a:lnTo>
                    <a:lnTo>
                      <a:pt x="500" y="1299"/>
                    </a:lnTo>
                    <a:lnTo>
                      <a:pt x="798" y="894"/>
                    </a:lnTo>
                    <a:lnTo>
                      <a:pt x="1298" y="1049"/>
                    </a:lnTo>
                    <a:lnTo>
                      <a:pt x="1298" y="1049"/>
                    </a:lnTo>
                    <a:lnTo>
                      <a:pt x="988" y="644"/>
                    </a:lnTo>
                    <a:lnTo>
                      <a:pt x="1298" y="251"/>
                    </a:lnTo>
                    <a:lnTo>
                      <a:pt x="798" y="394"/>
                    </a:lnTo>
                    <a:lnTo>
                      <a:pt x="500"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0" name="Google Shape;10120;p37"/>
              <p:cNvSpPr/>
              <p:nvPr/>
            </p:nvSpPr>
            <p:spPr>
              <a:xfrm>
                <a:off x="780450" y="2377800"/>
                <a:ext cx="32175" cy="32775"/>
              </a:xfrm>
              <a:custGeom>
                <a:rect b="b" l="l" r="r" t="t"/>
                <a:pathLst>
                  <a:path extrusionOk="0" h="1311" w="1287">
                    <a:moveTo>
                      <a:pt x="488" y="1"/>
                    </a:moveTo>
                    <a:lnTo>
                      <a:pt x="488" y="501"/>
                    </a:lnTo>
                    <a:lnTo>
                      <a:pt x="0" y="655"/>
                    </a:lnTo>
                    <a:lnTo>
                      <a:pt x="488" y="810"/>
                    </a:lnTo>
                    <a:lnTo>
                      <a:pt x="488" y="1310"/>
                    </a:lnTo>
                    <a:lnTo>
                      <a:pt x="798" y="905"/>
                    </a:lnTo>
                    <a:lnTo>
                      <a:pt x="1286" y="1060"/>
                    </a:lnTo>
                    <a:lnTo>
                      <a:pt x="988" y="655"/>
                    </a:lnTo>
                    <a:lnTo>
                      <a:pt x="1286" y="251"/>
                    </a:lnTo>
                    <a:lnTo>
                      <a:pt x="798" y="405"/>
                    </a:lnTo>
                    <a:lnTo>
                      <a:pt x="488"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1" name="Google Shape;10121;p37"/>
              <p:cNvSpPr/>
              <p:nvPr/>
            </p:nvSpPr>
            <p:spPr>
              <a:xfrm>
                <a:off x="2243125" y="2420375"/>
                <a:ext cx="32175" cy="32450"/>
              </a:xfrm>
              <a:custGeom>
                <a:rect b="b" l="l" r="r" t="t"/>
                <a:pathLst>
                  <a:path extrusionOk="0" h="1298" w="1287">
                    <a:moveTo>
                      <a:pt x="489" y="0"/>
                    </a:moveTo>
                    <a:lnTo>
                      <a:pt x="489" y="500"/>
                    </a:lnTo>
                    <a:lnTo>
                      <a:pt x="1" y="655"/>
                    </a:lnTo>
                    <a:lnTo>
                      <a:pt x="489" y="810"/>
                    </a:lnTo>
                    <a:lnTo>
                      <a:pt x="489" y="1298"/>
                    </a:lnTo>
                    <a:lnTo>
                      <a:pt x="798" y="905"/>
                    </a:lnTo>
                    <a:lnTo>
                      <a:pt x="1286" y="1060"/>
                    </a:lnTo>
                    <a:lnTo>
                      <a:pt x="989" y="655"/>
                    </a:lnTo>
                    <a:lnTo>
                      <a:pt x="1286" y="250"/>
                    </a:lnTo>
                    <a:lnTo>
                      <a:pt x="1286" y="250"/>
                    </a:lnTo>
                    <a:lnTo>
                      <a:pt x="798" y="405"/>
                    </a:lnTo>
                    <a:lnTo>
                      <a:pt x="489"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2" name="Google Shape;10122;p37"/>
              <p:cNvSpPr/>
              <p:nvPr/>
            </p:nvSpPr>
            <p:spPr>
              <a:xfrm>
                <a:off x="3166450" y="3111225"/>
                <a:ext cx="32475" cy="32475"/>
              </a:xfrm>
              <a:custGeom>
                <a:rect b="b" l="l" r="r" t="t"/>
                <a:pathLst>
                  <a:path extrusionOk="0" h="1299" w="1299">
                    <a:moveTo>
                      <a:pt x="501" y="1"/>
                    </a:moveTo>
                    <a:lnTo>
                      <a:pt x="501" y="501"/>
                    </a:lnTo>
                    <a:lnTo>
                      <a:pt x="1" y="643"/>
                    </a:lnTo>
                    <a:lnTo>
                      <a:pt x="501" y="798"/>
                    </a:lnTo>
                    <a:lnTo>
                      <a:pt x="501" y="1298"/>
                    </a:lnTo>
                    <a:lnTo>
                      <a:pt x="798" y="894"/>
                    </a:lnTo>
                    <a:lnTo>
                      <a:pt x="1298" y="1048"/>
                    </a:lnTo>
                    <a:lnTo>
                      <a:pt x="1298" y="1048"/>
                    </a:lnTo>
                    <a:lnTo>
                      <a:pt x="989" y="643"/>
                    </a:lnTo>
                    <a:lnTo>
                      <a:pt x="1298" y="251"/>
                    </a:lnTo>
                    <a:lnTo>
                      <a:pt x="798" y="405"/>
                    </a:lnTo>
                    <a:lnTo>
                      <a:pt x="501"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3" name="Google Shape;10123;p37"/>
              <p:cNvSpPr/>
              <p:nvPr/>
            </p:nvSpPr>
            <p:spPr>
              <a:xfrm>
                <a:off x="3302475" y="3978300"/>
                <a:ext cx="32175" cy="32475"/>
              </a:xfrm>
              <a:custGeom>
                <a:rect b="b" l="l" r="r" t="t"/>
                <a:pathLst>
                  <a:path extrusionOk="0" h="1299" w="1287">
                    <a:moveTo>
                      <a:pt x="489" y="0"/>
                    </a:moveTo>
                    <a:lnTo>
                      <a:pt x="489" y="500"/>
                    </a:lnTo>
                    <a:lnTo>
                      <a:pt x="1" y="655"/>
                    </a:lnTo>
                    <a:lnTo>
                      <a:pt x="489" y="810"/>
                    </a:lnTo>
                    <a:lnTo>
                      <a:pt x="489" y="1298"/>
                    </a:lnTo>
                    <a:lnTo>
                      <a:pt x="799" y="893"/>
                    </a:lnTo>
                    <a:lnTo>
                      <a:pt x="1287" y="1048"/>
                    </a:lnTo>
                    <a:lnTo>
                      <a:pt x="989" y="655"/>
                    </a:lnTo>
                    <a:lnTo>
                      <a:pt x="1287" y="250"/>
                    </a:lnTo>
                    <a:lnTo>
                      <a:pt x="799" y="405"/>
                    </a:lnTo>
                    <a:lnTo>
                      <a:pt x="489"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4" name="Google Shape;10124;p37"/>
              <p:cNvSpPr/>
              <p:nvPr/>
            </p:nvSpPr>
            <p:spPr>
              <a:xfrm>
                <a:off x="2336000" y="3689575"/>
                <a:ext cx="32475" cy="32475"/>
              </a:xfrm>
              <a:custGeom>
                <a:rect b="b" l="l" r="r" t="t"/>
                <a:pathLst>
                  <a:path extrusionOk="0" h="1299" w="1299">
                    <a:moveTo>
                      <a:pt x="500" y="0"/>
                    </a:moveTo>
                    <a:lnTo>
                      <a:pt x="500" y="489"/>
                    </a:lnTo>
                    <a:lnTo>
                      <a:pt x="0" y="643"/>
                    </a:lnTo>
                    <a:lnTo>
                      <a:pt x="500" y="798"/>
                    </a:lnTo>
                    <a:lnTo>
                      <a:pt x="500" y="1298"/>
                    </a:lnTo>
                    <a:lnTo>
                      <a:pt x="798" y="893"/>
                    </a:lnTo>
                    <a:lnTo>
                      <a:pt x="1298" y="1048"/>
                    </a:lnTo>
                    <a:lnTo>
                      <a:pt x="988" y="643"/>
                    </a:lnTo>
                    <a:lnTo>
                      <a:pt x="1298" y="238"/>
                    </a:lnTo>
                    <a:lnTo>
                      <a:pt x="798" y="393"/>
                    </a:lnTo>
                    <a:lnTo>
                      <a:pt x="500"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5" name="Google Shape;10125;p37"/>
              <p:cNvSpPr/>
              <p:nvPr/>
            </p:nvSpPr>
            <p:spPr>
              <a:xfrm>
                <a:off x="2560425" y="3143675"/>
                <a:ext cx="32475" cy="32475"/>
              </a:xfrm>
              <a:custGeom>
                <a:rect b="b" l="l" r="r" t="t"/>
                <a:pathLst>
                  <a:path extrusionOk="0" h="1299" w="1299">
                    <a:moveTo>
                      <a:pt x="501" y="0"/>
                    </a:moveTo>
                    <a:lnTo>
                      <a:pt x="501" y="488"/>
                    </a:lnTo>
                    <a:lnTo>
                      <a:pt x="1" y="643"/>
                    </a:lnTo>
                    <a:lnTo>
                      <a:pt x="501" y="798"/>
                    </a:lnTo>
                    <a:lnTo>
                      <a:pt x="501" y="1298"/>
                    </a:lnTo>
                    <a:lnTo>
                      <a:pt x="798" y="893"/>
                    </a:lnTo>
                    <a:lnTo>
                      <a:pt x="1298" y="1048"/>
                    </a:lnTo>
                    <a:lnTo>
                      <a:pt x="989" y="643"/>
                    </a:lnTo>
                    <a:lnTo>
                      <a:pt x="1298" y="250"/>
                    </a:lnTo>
                    <a:lnTo>
                      <a:pt x="1298" y="250"/>
                    </a:lnTo>
                    <a:lnTo>
                      <a:pt x="798" y="405"/>
                    </a:lnTo>
                    <a:lnTo>
                      <a:pt x="501"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6" name="Google Shape;10126;p37"/>
              <p:cNvSpPr/>
              <p:nvPr/>
            </p:nvSpPr>
            <p:spPr>
              <a:xfrm>
                <a:off x="1914525" y="1848875"/>
                <a:ext cx="32450" cy="32475"/>
              </a:xfrm>
              <a:custGeom>
                <a:rect b="b" l="l" r="r" t="t"/>
                <a:pathLst>
                  <a:path extrusionOk="0" h="1299" w="1298">
                    <a:moveTo>
                      <a:pt x="500" y="0"/>
                    </a:moveTo>
                    <a:lnTo>
                      <a:pt x="500" y="500"/>
                    </a:lnTo>
                    <a:lnTo>
                      <a:pt x="0" y="643"/>
                    </a:lnTo>
                    <a:lnTo>
                      <a:pt x="500" y="798"/>
                    </a:lnTo>
                    <a:lnTo>
                      <a:pt x="500" y="1298"/>
                    </a:lnTo>
                    <a:lnTo>
                      <a:pt x="810" y="893"/>
                    </a:lnTo>
                    <a:lnTo>
                      <a:pt x="1298" y="1048"/>
                    </a:lnTo>
                    <a:lnTo>
                      <a:pt x="988" y="643"/>
                    </a:lnTo>
                    <a:lnTo>
                      <a:pt x="1298" y="250"/>
                    </a:lnTo>
                    <a:lnTo>
                      <a:pt x="810" y="405"/>
                    </a:lnTo>
                    <a:lnTo>
                      <a:pt x="500"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7" name="Google Shape;10127;p37"/>
              <p:cNvSpPr/>
              <p:nvPr/>
            </p:nvSpPr>
            <p:spPr>
              <a:xfrm>
                <a:off x="2360400" y="1131825"/>
                <a:ext cx="32475" cy="32450"/>
              </a:xfrm>
              <a:custGeom>
                <a:rect b="b" l="l" r="r" t="t"/>
                <a:pathLst>
                  <a:path extrusionOk="0" h="1298" w="1299">
                    <a:moveTo>
                      <a:pt x="501" y="0"/>
                    </a:moveTo>
                    <a:lnTo>
                      <a:pt x="501" y="500"/>
                    </a:lnTo>
                    <a:lnTo>
                      <a:pt x="1" y="655"/>
                    </a:lnTo>
                    <a:lnTo>
                      <a:pt x="501" y="798"/>
                    </a:lnTo>
                    <a:lnTo>
                      <a:pt x="501" y="1298"/>
                    </a:lnTo>
                    <a:lnTo>
                      <a:pt x="798" y="893"/>
                    </a:lnTo>
                    <a:lnTo>
                      <a:pt x="1298" y="1048"/>
                    </a:lnTo>
                    <a:lnTo>
                      <a:pt x="989" y="655"/>
                    </a:lnTo>
                    <a:lnTo>
                      <a:pt x="1298" y="250"/>
                    </a:lnTo>
                    <a:lnTo>
                      <a:pt x="798" y="405"/>
                    </a:lnTo>
                    <a:lnTo>
                      <a:pt x="501"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8" name="Google Shape;10128;p37"/>
              <p:cNvSpPr/>
              <p:nvPr/>
            </p:nvSpPr>
            <p:spPr>
              <a:xfrm>
                <a:off x="2275275" y="2911200"/>
                <a:ext cx="32475" cy="32475"/>
              </a:xfrm>
              <a:custGeom>
                <a:rect b="b" l="l" r="r" t="t"/>
                <a:pathLst>
                  <a:path extrusionOk="0" h="1299" w="1299">
                    <a:moveTo>
                      <a:pt x="500" y="1"/>
                    </a:moveTo>
                    <a:lnTo>
                      <a:pt x="500" y="501"/>
                    </a:lnTo>
                    <a:lnTo>
                      <a:pt x="0" y="644"/>
                    </a:lnTo>
                    <a:lnTo>
                      <a:pt x="500" y="798"/>
                    </a:lnTo>
                    <a:lnTo>
                      <a:pt x="500" y="1298"/>
                    </a:lnTo>
                    <a:lnTo>
                      <a:pt x="798" y="894"/>
                    </a:lnTo>
                    <a:lnTo>
                      <a:pt x="1298" y="1048"/>
                    </a:lnTo>
                    <a:lnTo>
                      <a:pt x="989" y="644"/>
                    </a:lnTo>
                    <a:lnTo>
                      <a:pt x="1298" y="251"/>
                    </a:lnTo>
                    <a:lnTo>
                      <a:pt x="1298" y="251"/>
                    </a:lnTo>
                    <a:lnTo>
                      <a:pt x="798" y="393"/>
                    </a:lnTo>
                    <a:lnTo>
                      <a:pt x="500"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9" name="Google Shape;10129;p37"/>
              <p:cNvSpPr/>
              <p:nvPr/>
            </p:nvSpPr>
            <p:spPr>
              <a:xfrm>
                <a:off x="2544350" y="3918175"/>
                <a:ext cx="32175" cy="32475"/>
              </a:xfrm>
              <a:custGeom>
                <a:rect b="b" l="l" r="r" t="t"/>
                <a:pathLst>
                  <a:path extrusionOk="0" h="1299" w="1287">
                    <a:moveTo>
                      <a:pt x="489" y="0"/>
                    </a:moveTo>
                    <a:lnTo>
                      <a:pt x="489" y="500"/>
                    </a:lnTo>
                    <a:lnTo>
                      <a:pt x="1" y="655"/>
                    </a:lnTo>
                    <a:lnTo>
                      <a:pt x="489" y="810"/>
                    </a:lnTo>
                    <a:lnTo>
                      <a:pt x="489" y="1298"/>
                    </a:lnTo>
                    <a:lnTo>
                      <a:pt x="798" y="905"/>
                    </a:lnTo>
                    <a:lnTo>
                      <a:pt x="1287" y="1048"/>
                    </a:lnTo>
                    <a:lnTo>
                      <a:pt x="989" y="655"/>
                    </a:lnTo>
                    <a:lnTo>
                      <a:pt x="1287" y="250"/>
                    </a:lnTo>
                    <a:lnTo>
                      <a:pt x="798" y="405"/>
                    </a:lnTo>
                    <a:lnTo>
                      <a:pt x="489"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0" name="Google Shape;10130;p37"/>
              <p:cNvSpPr/>
              <p:nvPr/>
            </p:nvSpPr>
            <p:spPr>
              <a:xfrm>
                <a:off x="2670850" y="2694200"/>
                <a:ext cx="32175" cy="32475"/>
              </a:xfrm>
              <a:custGeom>
                <a:rect b="b" l="l" r="r" t="t"/>
                <a:pathLst>
                  <a:path extrusionOk="0" h="1299" w="1287">
                    <a:moveTo>
                      <a:pt x="489" y="1"/>
                    </a:moveTo>
                    <a:lnTo>
                      <a:pt x="489" y="489"/>
                    </a:lnTo>
                    <a:lnTo>
                      <a:pt x="1" y="644"/>
                    </a:lnTo>
                    <a:lnTo>
                      <a:pt x="489" y="799"/>
                    </a:lnTo>
                    <a:lnTo>
                      <a:pt x="489" y="1299"/>
                    </a:lnTo>
                    <a:lnTo>
                      <a:pt x="799" y="894"/>
                    </a:lnTo>
                    <a:lnTo>
                      <a:pt x="1287" y="1049"/>
                    </a:lnTo>
                    <a:lnTo>
                      <a:pt x="1287" y="1049"/>
                    </a:lnTo>
                    <a:lnTo>
                      <a:pt x="989" y="644"/>
                    </a:lnTo>
                    <a:lnTo>
                      <a:pt x="1287" y="251"/>
                    </a:lnTo>
                    <a:lnTo>
                      <a:pt x="799" y="394"/>
                    </a:lnTo>
                    <a:lnTo>
                      <a:pt x="489"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1" name="Google Shape;10131;p37"/>
              <p:cNvSpPr/>
              <p:nvPr/>
            </p:nvSpPr>
            <p:spPr>
              <a:xfrm>
                <a:off x="2745875" y="1821775"/>
                <a:ext cx="32450" cy="32475"/>
              </a:xfrm>
              <a:custGeom>
                <a:rect b="b" l="l" r="r" t="t"/>
                <a:pathLst>
                  <a:path extrusionOk="0" h="1299" w="1298">
                    <a:moveTo>
                      <a:pt x="500" y="1"/>
                    </a:moveTo>
                    <a:lnTo>
                      <a:pt x="500" y="489"/>
                    </a:lnTo>
                    <a:lnTo>
                      <a:pt x="0" y="644"/>
                    </a:lnTo>
                    <a:lnTo>
                      <a:pt x="500" y="799"/>
                    </a:lnTo>
                    <a:lnTo>
                      <a:pt x="500" y="1299"/>
                    </a:lnTo>
                    <a:lnTo>
                      <a:pt x="810" y="894"/>
                    </a:lnTo>
                    <a:lnTo>
                      <a:pt x="1298" y="1049"/>
                    </a:lnTo>
                    <a:lnTo>
                      <a:pt x="988" y="644"/>
                    </a:lnTo>
                    <a:lnTo>
                      <a:pt x="1298" y="251"/>
                    </a:lnTo>
                    <a:lnTo>
                      <a:pt x="810" y="394"/>
                    </a:lnTo>
                    <a:lnTo>
                      <a:pt x="500"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2" name="Google Shape;10132;p37"/>
              <p:cNvSpPr/>
              <p:nvPr/>
            </p:nvSpPr>
            <p:spPr>
              <a:xfrm>
                <a:off x="3651050" y="3127300"/>
                <a:ext cx="32450" cy="32475"/>
              </a:xfrm>
              <a:custGeom>
                <a:rect b="b" l="l" r="r" t="t"/>
                <a:pathLst>
                  <a:path extrusionOk="0" h="1299" w="1298">
                    <a:moveTo>
                      <a:pt x="488" y="0"/>
                    </a:moveTo>
                    <a:lnTo>
                      <a:pt x="488" y="501"/>
                    </a:lnTo>
                    <a:lnTo>
                      <a:pt x="0" y="655"/>
                    </a:lnTo>
                    <a:lnTo>
                      <a:pt x="488" y="810"/>
                    </a:lnTo>
                    <a:lnTo>
                      <a:pt x="488" y="1298"/>
                    </a:lnTo>
                    <a:lnTo>
                      <a:pt x="798" y="905"/>
                    </a:lnTo>
                    <a:lnTo>
                      <a:pt x="1298" y="1060"/>
                    </a:lnTo>
                    <a:lnTo>
                      <a:pt x="988" y="655"/>
                    </a:lnTo>
                    <a:lnTo>
                      <a:pt x="1298" y="251"/>
                    </a:lnTo>
                    <a:lnTo>
                      <a:pt x="798" y="405"/>
                    </a:lnTo>
                    <a:lnTo>
                      <a:pt x="488"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3" name="Google Shape;10133;p37"/>
              <p:cNvSpPr/>
              <p:nvPr/>
            </p:nvSpPr>
            <p:spPr>
              <a:xfrm>
                <a:off x="4041275" y="2777250"/>
                <a:ext cx="32175" cy="32775"/>
              </a:xfrm>
              <a:custGeom>
                <a:rect b="b" l="l" r="r" t="t"/>
                <a:pathLst>
                  <a:path extrusionOk="0" h="1311" w="1287">
                    <a:moveTo>
                      <a:pt x="488" y="1"/>
                    </a:moveTo>
                    <a:lnTo>
                      <a:pt x="488" y="501"/>
                    </a:lnTo>
                    <a:lnTo>
                      <a:pt x="0" y="656"/>
                    </a:lnTo>
                    <a:lnTo>
                      <a:pt x="488" y="810"/>
                    </a:lnTo>
                    <a:lnTo>
                      <a:pt x="488" y="1310"/>
                    </a:lnTo>
                    <a:lnTo>
                      <a:pt x="798" y="906"/>
                    </a:lnTo>
                    <a:lnTo>
                      <a:pt x="1286" y="1060"/>
                    </a:lnTo>
                    <a:lnTo>
                      <a:pt x="988" y="656"/>
                    </a:lnTo>
                    <a:lnTo>
                      <a:pt x="1286" y="251"/>
                    </a:lnTo>
                    <a:lnTo>
                      <a:pt x="798" y="406"/>
                    </a:lnTo>
                    <a:lnTo>
                      <a:pt x="488"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4" name="Google Shape;10134;p37"/>
              <p:cNvSpPr/>
              <p:nvPr/>
            </p:nvSpPr>
            <p:spPr>
              <a:xfrm>
                <a:off x="1419225" y="2245650"/>
                <a:ext cx="32450" cy="32475"/>
              </a:xfrm>
              <a:custGeom>
                <a:rect b="b" l="l" r="r" t="t"/>
                <a:pathLst>
                  <a:path extrusionOk="0" h="1299" w="1298">
                    <a:moveTo>
                      <a:pt x="500" y="0"/>
                    </a:moveTo>
                    <a:lnTo>
                      <a:pt x="500" y="500"/>
                    </a:lnTo>
                    <a:lnTo>
                      <a:pt x="0" y="655"/>
                    </a:lnTo>
                    <a:lnTo>
                      <a:pt x="500" y="810"/>
                    </a:lnTo>
                    <a:lnTo>
                      <a:pt x="500" y="1298"/>
                    </a:lnTo>
                    <a:lnTo>
                      <a:pt x="798" y="905"/>
                    </a:lnTo>
                    <a:lnTo>
                      <a:pt x="1298" y="1048"/>
                    </a:lnTo>
                    <a:lnTo>
                      <a:pt x="1298" y="1048"/>
                    </a:lnTo>
                    <a:lnTo>
                      <a:pt x="988" y="655"/>
                    </a:lnTo>
                    <a:lnTo>
                      <a:pt x="1298" y="250"/>
                    </a:lnTo>
                    <a:lnTo>
                      <a:pt x="798" y="405"/>
                    </a:lnTo>
                    <a:lnTo>
                      <a:pt x="500"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5" name="Google Shape;10135;p37"/>
              <p:cNvSpPr/>
              <p:nvPr/>
            </p:nvSpPr>
            <p:spPr>
              <a:xfrm>
                <a:off x="3361425" y="3035625"/>
                <a:ext cx="32475" cy="32475"/>
              </a:xfrm>
              <a:custGeom>
                <a:rect b="b" l="l" r="r" t="t"/>
                <a:pathLst>
                  <a:path extrusionOk="0" h="1299" w="1299">
                    <a:moveTo>
                      <a:pt x="488" y="0"/>
                    </a:moveTo>
                    <a:lnTo>
                      <a:pt x="488" y="489"/>
                    </a:lnTo>
                    <a:lnTo>
                      <a:pt x="0" y="643"/>
                    </a:lnTo>
                    <a:lnTo>
                      <a:pt x="488" y="798"/>
                    </a:lnTo>
                    <a:lnTo>
                      <a:pt x="488" y="1298"/>
                    </a:lnTo>
                    <a:lnTo>
                      <a:pt x="798" y="893"/>
                    </a:lnTo>
                    <a:lnTo>
                      <a:pt x="1298" y="1048"/>
                    </a:lnTo>
                    <a:lnTo>
                      <a:pt x="989" y="643"/>
                    </a:lnTo>
                    <a:lnTo>
                      <a:pt x="1298" y="239"/>
                    </a:lnTo>
                    <a:lnTo>
                      <a:pt x="798" y="393"/>
                    </a:lnTo>
                    <a:lnTo>
                      <a:pt x="488"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6" name="Google Shape;10136;p37"/>
              <p:cNvSpPr/>
              <p:nvPr/>
            </p:nvSpPr>
            <p:spPr>
              <a:xfrm>
                <a:off x="1792475" y="2761175"/>
                <a:ext cx="32175" cy="32475"/>
              </a:xfrm>
              <a:custGeom>
                <a:rect b="b" l="l" r="r" t="t"/>
                <a:pathLst>
                  <a:path extrusionOk="0" h="1299" w="1287">
                    <a:moveTo>
                      <a:pt x="489" y="1"/>
                    </a:moveTo>
                    <a:lnTo>
                      <a:pt x="489" y="501"/>
                    </a:lnTo>
                    <a:lnTo>
                      <a:pt x="0" y="644"/>
                    </a:lnTo>
                    <a:lnTo>
                      <a:pt x="489" y="799"/>
                    </a:lnTo>
                    <a:lnTo>
                      <a:pt x="489" y="1299"/>
                    </a:lnTo>
                    <a:lnTo>
                      <a:pt x="798" y="894"/>
                    </a:lnTo>
                    <a:lnTo>
                      <a:pt x="1286" y="1049"/>
                    </a:lnTo>
                    <a:lnTo>
                      <a:pt x="989" y="644"/>
                    </a:lnTo>
                    <a:lnTo>
                      <a:pt x="1286" y="251"/>
                    </a:lnTo>
                    <a:lnTo>
                      <a:pt x="798" y="406"/>
                    </a:lnTo>
                    <a:lnTo>
                      <a:pt x="489"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7" name="Google Shape;10137;p37"/>
              <p:cNvSpPr/>
              <p:nvPr/>
            </p:nvSpPr>
            <p:spPr>
              <a:xfrm>
                <a:off x="1107275" y="2677850"/>
                <a:ext cx="32475" cy="32450"/>
              </a:xfrm>
              <a:custGeom>
                <a:rect b="b" l="l" r="r" t="t"/>
                <a:pathLst>
                  <a:path extrusionOk="0" h="1298" w="1299">
                    <a:moveTo>
                      <a:pt x="500" y="0"/>
                    </a:moveTo>
                    <a:lnTo>
                      <a:pt x="500" y="500"/>
                    </a:lnTo>
                    <a:lnTo>
                      <a:pt x="0" y="655"/>
                    </a:lnTo>
                    <a:lnTo>
                      <a:pt x="500" y="810"/>
                    </a:lnTo>
                    <a:lnTo>
                      <a:pt x="500" y="1298"/>
                    </a:lnTo>
                    <a:lnTo>
                      <a:pt x="810" y="905"/>
                    </a:lnTo>
                    <a:lnTo>
                      <a:pt x="1298" y="1048"/>
                    </a:lnTo>
                    <a:lnTo>
                      <a:pt x="988" y="655"/>
                    </a:lnTo>
                    <a:lnTo>
                      <a:pt x="1298" y="250"/>
                    </a:lnTo>
                    <a:lnTo>
                      <a:pt x="810" y="405"/>
                    </a:lnTo>
                    <a:lnTo>
                      <a:pt x="500"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8" name="Google Shape;10138;p37"/>
              <p:cNvSpPr/>
              <p:nvPr/>
            </p:nvSpPr>
            <p:spPr>
              <a:xfrm>
                <a:off x="3018525" y="2280175"/>
                <a:ext cx="32475" cy="32475"/>
              </a:xfrm>
              <a:custGeom>
                <a:rect b="b" l="l" r="r" t="t"/>
                <a:pathLst>
                  <a:path extrusionOk="0" h="1299" w="1299">
                    <a:moveTo>
                      <a:pt x="500" y="0"/>
                    </a:moveTo>
                    <a:lnTo>
                      <a:pt x="500" y="500"/>
                    </a:lnTo>
                    <a:lnTo>
                      <a:pt x="0" y="655"/>
                    </a:lnTo>
                    <a:lnTo>
                      <a:pt x="500" y="810"/>
                    </a:lnTo>
                    <a:lnTo>
                      <a:pt x="500" y="1298"/>
                    </a:lnTo>
                    <a:lnTo>
                      <a:pt x="798" y="905"/>
                    </a:lnTo>
                    <a:lnTo>
                      <a:pt x="1298" y="1048"/>
                    </a:lnTo>
                    <a:lnTo>
                      <a:pt x="989" y="655"/>
                    </a:lnTo>
                    <a:lnTo>
                      <a:pt x="1298" y="250"/>
                    </a:lnTo>
                    <a:lnTo>
                      <a:pt x="798" y="405"/>
                    </a:lnTo>
                    <a:lnTo>
                      <a:pt x="500"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9" name="Google Shape;10139;p37"/>
              <p:cNvSpPr/>
              <p:nvPr/>
            </p:nvSpPr>
            <p:spPr>
              <a:xfrm>
                <a:off x="2549425" y="2858225"/>
                <a:ext cx="14900" cy="12800"/>
              </a:xfrm>
              <a:custGeom>
                <a:rect b="b" l="l" r="r" t="t"/>
                <a:pathLst>
                  <a:path extrusionOk="0" h="512" w="596">
                    <a:moveTo>
                      <a:pt x="274" y="0"/>
                    </a:moveTo>
                    <a:cubicBezTo>
                      <a:pt x="119" y="0"/>
                      <a:pt x="0" y="119"/>
                      <a:pt x="0" y="262"/>
                    </a:cubicBezTo>
                    <a:cubicBezTo>
                      <a:pt x="0" y="409"/>
                      <a:pt x="129" y="511"/>
                      <a:pt x="259" y="511"/>
                    </a:cubicBezTo>
                    <a:cubicBezTo>
                      <a:pt x="319" y="511"/>
                      <a:pt x="380" y="490"/>
                      <a:pt x="429" y="441"/>
                    </a:cubicBezTo>
                    <a:cubicBezTo>
                      <a:pt x="595" y="286"/>
                      <a:pt x="488" y="12"/>
                      <a:pt x="27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0" name="Google Shape;10140;p37"/>
              <p:cNvSpPr/>
              <p:nvPr/>
            </p:nvSpPr>
            <p:spPr>
              <a:xfrm>
                <a:off x="2369925" y="2624550"/>
                <a:ext cx="7475" cy="6475"/>
              </a:xfrm>
              <a:custGeom>
                <a:rect b="b" l="l" r="r" t="t"/>
                <a:pathLst>
                  <a:path extrusionOk="0" h="259" w="299">
                    <a:moveTo>
                      <a:pt x="132" y="1"/>
                    </a:moveTo>
                    <a:cubicBezTo>
                      <a:pt x="60" y="1"/>
                      <a:pt x="1" y="60"/>
                      <a:pt x="1" y="132"/>
                    </a:cubicBezTo>
                    <a:cubicBezTo>
                      <a:pt x="1" y="207"/>
                      <a:pt x="64" y="258"/>
                      <a:pt x="131" y="258"/>
                    </a:cubicBezTo>
                    <a:cubicBezTo>
                      <a:pt x="160" y="258"/>
                      <a:pt x="190" y="249"/>
                      <a:pt x="215" y="227"/>
                    </a:cubicBezTo>
                    <a:cubicBezTo>
                      <a:pt x="298" y="144"/>
                      <a:pt x="251" y="1"/>
                      <a:pt x="13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1" name="Google Shape;10141;p37"/>
              <p:cNvSpPr/>
              <p:nvPr/>
            </p:nvSpPr>
            <p:spPr>
              <a:xfrm>
                <a:off x="2025825" y="2983825"/>
                <a:ext cx="7475" cy="6650"/>
              </a:xfrm>
              <a:custGeom>
                <a:rect b="b" l="l" r="r" t="t"/>
                <a:pathLst>
                  <a:path extrusionOk="0" h="266" w="299">
                    <a:moveTo>
                      <a:pt x="132" y="1"/>
                    </a:moveTo>
                    <a:cubicBezTo>
                      <a:pt x="60" y="1"/>
                      <a:pt x="1" y="60"/>
                      <a:pt x="1" y="132"/>
                    </a:cubicBezTo>
                    <a:cubicBezTo>
                      <a:pt x="1" y="212"/>
                      <a:pt x="61" y="266"/>
                      <a:pt x="126" y="266"/>
                    </a:cubicBezTo>
                    <a:cubicBezTo>
                      <a:pt x="157" y="266"/>
                      <a:pt x="188" y="254"/>
                      <a:pt x="215" y="227"/>
                    </a:cubicBezTo>
                    <a:cubicBezTo>
                      <a:pt x="299" y="155"/>
                      <a:pt x="251" y="13"/>
                      <a:pt x="13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2" name="Google Shape;10142;p37"/>
              <p:cNvSpPr/>
              <p:nvPr/>
            </p:nvSpPr>
            <p:spPr>
              <a:xfrm>
                <a:off x="2667000" y="2083975"/>
                <a:ext cx="7750" cy="6400"/>
              </a:xfrm>
              <a:custGeom>
                <a:rect b="b" l="l" r="r" t="t"/>
                <a:pathLst>
                  <a:path extrusionOk="0" h="256" w="310">
                    <a:moveTo>
                      <a:pt x="125" y="1"/>
                    </a:moveTo>
                    <a:cubicBezTo>
                      <a:pt x="60" y="1"/>
                      <a:pt x="0" y="57"/>
                      <a:pt x="0" y="133"/>
                    </a:cubicBezTo>
                    <a:cubicBezTo>
                      <a:pt x="0" y="205"/>
                      <a:pt x="65" y="256"/>
                      <a:pt x="132" y="256"/>
                    </a:cubicBezTo>
                    <a:cubicBezTo>
                      <a:pt x="165" y="256"/>
                      <a:pt x="199" y="244"/>
                      <a:pt x="226" y="216"/>
                    </a:cubicBezTo>
                    <a:cubicBezTo>
                      <a:pt x="310" y="145"/>
                      <a:pt x="250" y="2"/>
                      <a:pt x="143" y="2"/>
                    </a:cubicBezTo>
                    <a:cubicBezTo>
                      <a:pt x="137" y="1"/>
                      <a:pt x="131" y="1"/>
                      <a:pt x="12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3" name="Google Shape;10143;p37"/>
              <p:cNvSpPr/>
              <p:nvPr/>
            </p:nvSpPr>
            <p:spPr>
              <a:xfrm>
                <a:off x="2303550" y="2080750"/>
                <a:ext cx="7475" cy="6450"/>
              </a:xfrm>
              <a:custGeom>
                <a:rect b="b" l="l" r="r" t="t"/>
                <a:pathLst>
                  <a:path extrusionOk="0" h="258" w="299">
                    <a:moveTo>
                      <a:pt x="131" y="0"/>
                    </a:moveTo>
                    <a:cubicBezTo>
                      <a:pt x="60" y="0"/>
                      <a:pt x="0" y="48"/>
                      <a:pt x="0" y="131"/>
                    </a:cubicBezTo>
                    <a:cubicBezTo>
                      <a:pt x="0" y="206"/>
                      <a:pt x="64" y="258"/>
                      <a:pt x="131" y="258"/>
                    </a:cubicBezTo>
                    <a:cubicBezTo>
                      <a:pt x="160" y="258"/>
                      <a:pt x="190" y="248"/>
                      <a:pt x="215" y="226"/>
                    </a:cubicBezTo>
                    <a:cubicBezTo>
                      <a:pt x="298" y="143"/>
                      <a:pt x="251" y="0"/>
                      <a:pt x="13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4" name="Google Shape;10144;p37"/>
              <p:cNvSpPr/>
              <p:nvPr/>
            </p:nvSpPr>
            <p:spPr>
              <a:xfrm>
                <a:off x="1918475" y="2471525"/>
                <a:ext cx="9650" cy="6625"/>
              </a:xfrm>
              <a:custGeom>
                <a:rect b="b" l="l" r="r" t="t"/>
                <a:pathLst>
                  <a:path extrusionOk="0" h="265" w="386">
                    <a:moveTo>
                      <a:pt x="177" y="1"/>
                    </a:moveTo>
                    <a:cubicBezTo>
                      <a:pt x="1" y="1"/>
                      <a:pt x="4" y="264"/>
                      <a:pt x="188" y="264"/>
                    </a:cubicBezTo>
                    <a:cubicBezTo>
                      <a:pt x="191" y="264"/>
                      <a:pt x="195" y="264"/>
                      <a:pt x="199" y="264"/>
                    </a:cubicBezTo>
                    <a:cubicBezTo>
                      <a:pt x="203" y="264"/>
                      <a:pt x="207" y="264"/>
                      <a:pt x="210" y="264"/>
                    </a:cubicBezTo>
                    <a:cubicBezTo>
                      <a:pt x="383" y="264"/>
                      <a:pt x="386" y="1"/>
                      <a:pt x="220" y="1"/>
                    </a:cubicBezTo>
                    <a:cubicBezTo>
                      <a:pt x="214" y="1"/>
                      <a:pt x="207" y="1"/>
                      <a:pt x="199" y="2"/>
                    </a:cubicBezTo>
                    <a:cubicBezTo>
                      <a:pt x="191" y="1"/>
                      <a:pt x="184" y="1"/>
                      <a:pt x="17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5" name="Google Shape;10145;p37"/>
              <p:cNvSpPr/>
              <p:nvPr/>
            </p:nvSpPr>
            <p:spPr>
              <a:xfrm>
                <a:off x="2306625" y="3102300"/>
                <a:ext cx="7675" cy="6650"/>
              </a:xfrm>
              <a:custGeom>
                <a:rect b="b" l="l" r="r" t="t"/>
                <a:pathLst>
                  <a:path extrusionOk="0" h="266" w="307">
                    <a:moveTo>
                      <a:pt x="139" y="0"/>
                    </a:moveTo>
                    <a:cubicBezTo>
                      <a:pt x="68" y="0"/>
                      <a:pt x="8" y="60"/>
                      <a:pt x="8" y="131"/>
                    </a:cubicBezTo>
                    <a:cubicBezTo>
                      <a:pt x="0" y="212"/>
                      <a:pt x="63" y="265"/>
                      <a:pt x="131" y="265"/>
                    </a:cubicBezTo>
                    <a:cubicBezTo>
                      <a:pt x="163" y="265"/>
                      <a:pt x="196" y="253"/>
                      <a:pt x="223" y="227"/>
                    </a:cubicBezTo>
                    <a:cubicBezTo>
                      <a:pt x="306" y="143"/>
                      <a:pt x="258" y="12"/>
                      <a:pt x="13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6" name="Google Shape;10146;p37"/>
              <p:cNvSpPr/>
              <p:nvPr/>
            </p:nvSpPr>
            <p:spPr>
              <a:xfrm>
                <a:off x="2209300" y="3393375"/>
                <a:ext cx="7650" cy="6375"/>
              </a:xfrm>
              <a:custGeom>
                <a:rect b="b" l="l" r="r" t="t"/>
                <a:pathLst>
                  <a:path extrusionOk="0" h="255" w="306">
                    <a:moveTo>
                      <a:pt x="121" y="0"/>
                    </a:moveTo>
                    <a:cubicBezTo>
                      <a:pt x="58" y="0"/>
                      <a:pt x="8" y="55"/>
                      <a:pt x="8" y="121"/>
                    </a:cubicBezTo>
                    <a:cubicBezTo>
                      <a:pt x="0" y="201"/>
                      <a:pt x="63" y="255"/>
                      <a:pt x="131" y="255"/>
                    </a:cubicBezTo>
                    <a:cubicBezTo>
                      <a:pt x="163" y="255"/>
                      <a:pt x="196" y="243"/>
                      <a:pt x="222" y="216"/>
                    </a:cubicBezTo>
                    <a:cubicBezTo>
                      <a:pt x="306" y="145"/>
                      <a:pt x="258" y="2"/>
                      <a:pt x="139" y="2"/>
                    </a:cubicBezTo>
                    <a:cubicBezTo>
                      <a:pt x="133" y="1"/>
                      <a:pt x="127" y="0"/>
                      <a:pt x="12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7" name="Google Shape;10147;p37"/>
              <p:cNvSpPr/>
              <p:nvPr/>
            </p:nvSpPr>
            <p:spPr>
              <a:xfrm>
                <a:off x="2083875" y="3702375"/>
                <a:ext cx="7775" cy="6650"/>
              </a:xfrm>
              <a:custGeom>
                <a:rect b="b" l="l" r="r" t="t"/>
                <a:pathLst>
                  <a:path extrusionOk="0" h="266" w="311">
                    <a:moveTo>
                      <a:pt x="144" y="0"/>
                    </a:moveTo>
                    <a:cubicBezTo>
                      <a:pt x="60" y="0"/>
                      <a:pt x="1" y="60"/>
                      <a:pt x="1" y="131"/>
                    </a:cubicBezTo>
                    <a:cubicBezTo>
                      <a:pt x="1" y="212"/>
                      <a:pt x="66" y="265"/>
                      <a:pt x="135" y="265"/>
                    </a:cubicBezTo>
                    <a:cubicBezTo>
                      <a:pt x="167" y="265"/>
                      <a:pt x="200" y="253"/>
                      <a:pt x="227" y="227"/>
                    </a:cubicBezTo>
                    <a:cubicBezTo>
                      <a:pt x="310" y="143"/>
                      <a:pt x="251" y="0"/>
                      <a:pt x="14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8" name="Google Shape;10148;p37"/>
              <p:cNvSpPr/>
              <p:nvPr/>
            </p:nvSpPr>
            <p:spPr>
              <a:xfrm>
                <a:off x="2559225" y="3660700"/>
                <a:ext cx="6875" cy="6275"/>
              </a:xfrm>
              <a:custGeom>
                <a:rect b="b" l="l" r="r" t="t"/>
                <a:pathLst>
                  <a:path extrusionOk="0" h="251" w="275">
                    <a:moveTo>
                      <a:pt x="132" y="0"/>
                    </a:moveTo>
                    <a:cubicBezTo>
                      <a:pt x="60" y="0"/>
                      <a:pt x="1" y="48"/>
                      <a:pt x="1" y="120"/>
                    </a:cubicBezTo>
                    <a:cubicBezTo>
                      <a:pt x="1" y="203"/>
                      <a:pt x="60" y="250"/>
                      <a:pt x="132" y="250"/>
                    </a:cubicBezTo>
                    <a:cubicBezTo>
                      <a:pt x="215" y="250"/>
                      <a:pt x="275" y="203"/>
                      <a:pt x="275" y="120"/>
                    </a:cubicBezTo>
                    <a:cubicBezTo>
                      <a:pt x="275" y="48"/>
                      <a:pt x="215" y="0"/>
                      <a:pt x="13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9" name="Google Shape;10149;p37"/>
              <p:cNvSpPr/>
              <p:nvPr/>
            </p:nvSpPr>
            <p:spPr>
              <a:xfrm>
                <a:off x="2366350" y="4374475"/>
                <a:ext cx="6875" cy="6575"/>
              </a:xfrm>
              <a:custGeom>
                <a:rect b="b" l="l" r="r" t="t"/>
                <a:pathLst>
                  <a:path extrusionOk="0" h="263" w="275">
                    <a:moveTo>
                      <a:pt x="144" y="1"/>
                    </a:moveTo>
                    <a:cubicBezTo>
                      <a:pt x="60" y="1"/>
                      <a:pt x="1" y="60"/>
                      <a:pt x="1" y="132"/>
                    </a:cubicBezTo>
                    <a:cubicBezTo>
                      <a:pt x="1" y="203"/>
                      <a:pt x="60" y="263"/>
                      <a:pt x="144" y="263"/>
                    </a:cubicBezTo>
                    <a:cubicBezTo>
                      <a:pt x="215" y="263"/>
                      <a:pt x="275" y="203"/>
                      <a:pt x="275" y="132"/>
                    </a:cubicBezTo>
                    <a:cubicBezTo>
                      <a:pt x="275" y="60"/>
                      <a:pt x="215" y="1"/>
                      <a:pt x="14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0" name="Google Shape;10150;p37"/>
              <p:cNvSpPr/>
              <p:nvPr/>
            </p:nvSpPr>
            <p:spPr>
              <a:xfrm>
                <a:off x="3070300" y="3765175"/>
                <a:ext cx="7475" cy="6650"/>
              </a:xfrm>
              <a:custGeom>
                <a:rect b="b" l="l" r="r" t="t"/>
                <a:pathLst>
                  <a:path extrusionOk="0" h="266" w="299">
                    <a:moveTo>
                      <a:pt x="132" y="1"/>
                    </a:moveTo>
                    <a:cubicBezTo>
                      <a:pt x="61" y="1"/>
                      <a:pt x="1" y="60"/>
                      <a:pt x="1" y="132"/>
                    </a:cubicBezTo>
                    <a:cubicBezTo>
                      <a:pt x="1" y="212"/>
                      <a:pt x="61" y="266"/>
                      <a:pt x="126" y="266"/>
                    </a:cubicBezTo>
                    <a:cubicBezTo>
                      <a:pt x="157" y="266"/>
                      <a:pt x="188" y="254"/>
                      <a:pt x="215" y="227"/>
                    </a:cubicBezTo>
                    <a:cubicBezTo>
                      <a:pt x="299" y="143"/>
                      <a:pt x="251" y="12"/>
                      <a:pt x="13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1" name="Google Shape;10151;p37"/>
              <p:cNvSpPr/>
              <p:nvPr/>
            </p:nvSpPr>
            <p:spPr>
              <a:xfrm>
                <a:off x="2988150" y="3991400"/>
                <a:ext cx="7475" cy="6450"/>
              </a:xfrm>
              <a:custGeom>
                <a:rect b="b" l="l" r="r" t="t"/>
                <a:pathLst>
                  <a:path extrusionOk="0" h="258" w="299">
                    <a:moveTo>
                      <a:pt x="132" y="0"/>
                    </a:moveTo>
                    <a:cubicBezTo>
                      <a:pt x="60" y="0"/>
                      <a:pt x="1" y="48"/>
                      <a:pt x="1" y="131"/>
                    </a:cubicBezTo>
                    <a:cubicBezTo>
                      <a:pt x="1" y="206"/>
                      <a:pt x="65" y="258"/>
                      <a:pt x="132" y="258"/>
                    </a:cubicBezTo>
                    <a:cubicBezTo>
                      <a:pt x="161" y="258"/>
                      <a:pt x="190" y="248"/>
                      <a:pt x="215" y="226"/>
                    </a:cubicBezTo>
                    <a:cubicBezTo>
                      <a:pt x="299" y="143"/>
                      <a:pt x="251" y="0"/>
                      <a:pt x="13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2" name="Google Shape;10152;p37"/>
              <p:cNvSpPr/>
              <p:nvPr/>
            </p:nvSpPr>
            <p:spPr>
              <a:xfrm>
                <a:off x="2795575" y="4192900"/>
                <a:ext cx="7475" cy="6650"/>
              </a:xfrm>
              <a:custGeom>
                <a:rect b="b" l="l" r="r" t="t"/>
                <a:pathLst>
                  <a:path extrusionOk="0" h="266" w="299">
                    <a:moveTo>
                      <a:pt x="131" y="1"/>
                    </a:moveTo>
                    <a:cubicBezTo>
                      <a:pt x="60" y="1"/>
                      <a:pt x="1" y="60"/>
                      <a:pt x="1" y="132"/>
                    </a:cubicBezTo>
                    <a:cubicBezTo>
                      <a:pt x="1" y="212"/>
                      <a:pt x="61" y="266"/>
                      <a:pt x="125" y="266"/>
                    </a:cubicBezTo>
                    <a:cubicBezTo>
                      <a:pt x="156" y="266"/>
                      <a:pt x="188" y="254"/>
                      <a:pt x="215" y="227"/>
                    </a:cubicBezTo>
                    <a:cubicBezTo>
                      <a:pt x="298" y="144"/>
                      <a:pt x="251" y="13"/>
                      <a:pt x="13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3" name="Google Shape;10153;p37"/>
              <p:cNvSpPr/>
              <p:nvPr/>
            </p:nvSpPr>
            <p:spPr>
              <a:xfrm>
                <a:off x="3423925" y="3518125"/>
                <a:ext cx="7775" cy="6650"/>
              </a:xfrm>
              <a:custGeom>
                <a:rect b="b" l="l" r="r" t="t"/>
                <a:pathLst>
                  <a:path extrusionOk="0" h="266" w="311">
                    <a:moveTo>
                      <a:pt x="143" y="0"/>
                    </a:moveTo>
                    <a:cubicBezTo>
                      <a:pt x="72" y="0"/>
                      <a:pt x="1" y="60"/>
                      <a:pt x="1" y="131"/>
                    </a:cubicBezTo>
                    <a:cubicBezTo>
                      <a:pt x="1" y="212"/>
                      <a:pt x="66" y="265"/>
                      <a:pt x="135" y="265"/>
                    </a:cubicBezTo>
                    <a:cubicBezTo>
                      <a:pt x="167" y="265"/>
                      <a:pt x="200" y="253"/>
                      <a:pt x="227" y="227"/>
                    </a:cubicBezTo>
                    <a:cubicBezTo>
                      <a:pt x="310" y="143"/>
                      <a:pt x="263" y="0"/>
                      <a:pt x="14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4" name="Google Shape;10154;p37"/>
              <p:cNvSpPr/>
              <p:nvPr/>
            </p:nvSpPr>
            <p:spPr>
              <a:xfrm>
                <a:off x="4689275" y="3780950"/>
                <a:ext cx="7750" cy="6650"/>
              </a:xfrm>
              <a:custGeom>
                <a:rect b="b" l="l" r="r" t="t"/>
                <a:pathLst>
                  <a:path extrusionOk="0" h="266" w="310">
                    <a:moveTo>
                      <a:pt x="143" y="1"/>
                    </a:moveTo>
                    <a:cubicBezTo>
                      <a:pt x="60" y="1"/>
                      <a:pt x="0" y="60"/>
                      <a:pt x="0" y="132"/>
                    </a:cubicBezTo>
                    <a:cubicBezTo>
                      <a:pt x="0" y="212"/>
                      <a:pt x="66" y="266"/>
                      <a:pt x="134" y="266"/>
                    </a:cubicBezTo>
                    <a:cubicBezTo>
                      <a:pt x="166" y="266"/>
                      <a:pt x="199" y="254"/>
                      <a:pt x="226" y="227"/>
                    </a:cubicBezTo>
                    <a:cubicBezTo>
                      <a:pt x="310" y="143"/>
                      <a:pt x="250" y="1"/>
                      <a:pt x="14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5" name="Google Shape;10155;p37"/>
              <p:cNvSpPr/>
              <p:nvPr/>
            </p:nvSpPr>
            <p:spPr>
              <a:xfrm>
                <a:off x="3730525" y="4181600"/>
                <a:ext cx="7450" cy="6450"/>
              </a:xfrm>
              <a:custGeom>
                <a:rect b="b" l="l" r="r" t="t"/>
                <a:pathLst>
                  <a:path extrusionOk="0" h="258" w="298">
                    <a:moveTo>
                      <a:pt x="131" y="0"/>
                    </a:moveTo>
                    <a:cubicBezTo>
                      <a:pt x="60" y="0"/>
                      <a:pt x="0" y="60"/>
                      <a:pt x="0" y="131"/>
                    </a:cubicBezTo>
                    <a:cubicBezTo>
                      <a:pt x="0" y="206"/>
                      <a:pt x="64" y="258"/>
                      <a:pt x="131" y="258"/>
                    </a:cubicBezTo>
                    <a:cubicBezTo>
                      <a:pt x="160" y="258"/>
                      <a:pt x="189" y="248"/>
                      <a:pt x="214" y="227"/>
                    </a:cubicBezTo>
                    <a:cubicBezTo>
                      <a:pt x="298" y="143"/>
                      <a:pt x="250" y="12"/>
                      <a:pt x="13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6" name="Google Shape;10156;p37"/>
              <p:cNvSpPr/>
              <p:nvPr/>
            </p:nvSpPr>
            <p:spPr>
              <a:xfrm>
                <a:off x="3041150" y="3291300"/>
                <a:ext cx="6850" cy="6575"/>
              </a:xfrm>
              <a:custGeom>
                <a:rect b="b" l="l" r="r" t="t"/>
                <a:pathLst>
                  <a:path extrusionOk="0" h="263" w="274">
                    <a:moveTo>
                      <a:pt x="143" y="1"/>
                    </a:moveTo>
                    <a:cubicBezTo>
                      <a:pt x="72" y="1"/>
                      <a:pt x="0" y="60"/>
                      <a:pt x="0" y="132"/>
                    </a:cubicBezTo>
                    <a:cubicBezTo>
                      <a:pt x="0" y="203"/>
                      <a:pt x="72" y="263"/>
                      <a:pt x="143" y="263"/>
                    </a:cubicBezTo>
                    <a:cubicBezTo>
                      <a:pt x="214" y="263"/>
                      <a:pt x="274" y="203"/>
                      <a:pt x="274" y="132"/>
                    </a:cubicBezTo>
                    <a:cubicBezTo>
                      <a:pt x="274" y="60"/>
                      <a:pt x="214" y="1"/>
                      <a:pt x="14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7" name="Google Shape;10157;p37"/>
              <p:cNvSpPr/>
              <p:nvPr/>
            </p:nvSpPr>
            <p:spPr>
              <a:xfrm>
                <a:off x="2792000" y="3183250"/>
                <a:ext cx="7775" cy="6650"/>
              </a:xfrm>
              <a:custGeom>
                <a:rect b="b" l="l" r="r" t="t"/>
                <a:pathLst>
                  <a:path extrusionOk="0" h="266" w="311">
                    <a:moveTo>
                      <a:pt x="144" y="1"/>
                    </a:moveTo>
                    <a:cubicBezTo>
                      <a:pt x="60" y="1"/>
                      <a:pt x="1" y="60"/>
                      <a:pt x="1" y="132"/>
                    </a:cubicBezTo>
                    <a:cubicBezTo>
                      <a:pt x="1" y="213"/>
                      <a:pt x="66" y="266"/>
                      <a:pt x="135" y="266"/>
                    </a:cubicBezTo>
                    <a:cubicBezTo>
                      <a:pt x="167" y="266"/>
                      <a:pt x="200" y="254"/>
                      <a:pt x="227" y="227"/>
                    </a:cubicBezTo>
                    <a:cubicBezTo>
                      <a:pt x="310" y="144"/>
                      <a:pt x="251" y="1"/>
                      <a:pt x="14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8" name="Google Shape;10158;p37"/>
              <p:cNvSpPr/>
              <p:nvPr/>
            </p:nvSpPr>
            <p:spPr>
              <a:xfrm>
                <a:off x="2931600" y="2869500"/>
                <a:ext cx="7775" cy="6500"/>
              </a:xfrm>
              <a:custGeom>
                <a:rect b="b" l="l" r="r" t="t"/>
                <a:pathLst>
                  <a:path extrusionOk="0" h="260" w="311">
                    <a:moveTo>
                      <a:pt x="123" y="0"/>
                    </a:moveTo>
                    <a:cubicBezTo>
                      <a:pt x="50" y="0"/>
                      <a:pt x="1" y="56"/>
                      <a:pt x="1" y="133"/>
                    </a:cubicBezTo>
                    <a:cubicBezTo>
                      <a:pt x="1" y="208"/>
                      <a:pt x="70" y="259"/>
                      <a:pt x="141" y="259"/>
                    </a:cubicBezTo>
                    <a:cubicBezTo>
                      <a:pt x="171" y="259"/>
                      <a:pt x="202" y="249"/>
                      <a:pt x="227" y="228"/>
                    </a:cubicBezTo>
                    <a:cubicBezTo>
                      <a:pt x="310" y="145"/>
                      <a:pt x="251" y="2"/>
                      <a:pt x="144" y="2"/>
                    </a:cubicBezTo>
                    <a:cubicBezTo>
                      <a:pt x="136" y="1"/>
                      <a:pt x="129" y="0"/>
                      <a:pt x="12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9" name="Google Shape;10159;p37"/>
              <p:cNvSpPr/>
              <p:nvPr/>
            </p:nvSpPr>
            <p:spPr>
              <a:xfrm>
                <a:off x="2775025" y="2452800"/>
                <a:ext cx="7475" cy="6675"/>
              </a:xfrm>
              <a:custGeom>
                <a:rect b="b" l="l" r="r" t="t"/>
                <a:pathLst>
                  <a:path extrusionOk="0" h="267" w="299">
                    <a:moveTo>
                      <a:pt x="132" y="1"/>
                    </a:moveTo>
                    <a:cubicBezTo>
                      <a:pt x="61" y="1"/>
                      <a:pt x="1" y="61"/>
                      <a:pt x="1" y="132"/>
                    </a:cubicBezTo>
                    <a:cubicBezTo>
                      <a:pt x="1" y="213"/>
                      <a:pt x="61" y="266"/>
                      <a:pt x="126" y="266"/>
                    </a:cubicBezTo>
                    <a:cubicBezTo>
                      <a:pt x="157" y="266"/>
                      <a:pt x="188" y="254"/>
                      <a:pt x="215" y="227"/>
                    </a:cubicBezTo>
                    <a:cubicBezTo>
                      <a:pt x="299" y="156"/>
                      <a:pt x="251" y="13"/>
                      <a:pt x="13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0" name="Google Shape;10160;p37"/>
              <p:cNvSpPr/>
              <p:nvPr/>
            </p:nvSpPr>
            <p:spPr>
              <a:xfrm>
                <a:off x="3629900" y="2809400"/>
                <a:ext cx="7775" cy="6650"/>
              </a:xfrm>
              <a:custGeom>
                <a:rect b="b" l="l" r="r" t="t"/>
                <a:pathLst>
                  <a:path extrusionOk="0" h="266" w="311">
                    <a:moveTo>
                      <a:pt x="144" y="1"/>
                    </a:moveTo>
                    <a:cubicBezTo>
                      <a:pt x="72" y="1"/>
                      <a:pt x="1" y="60"/>
                      <a:pt x="1" y="132"/>
                    </a:cubicBezTo>
                    <a:cubicBezTo>
                      <a:pt x="1" y="212"/>
                      <a:pt x="66" y="266"/>
                      <a:pt x="135" y="266"/>
                    </a:cubicBezTo>
                    <a:cubicBezTo>
                      <a:pt x="167" y="266"/>
                      <a:pt x="200" y="254"/>
                      <a:pt x="227" y="227"/>
                    </a:cubicBezTo>
                    <a:cubicBezTo>
                      <a:pt x="310" y="144"/>
                      <a:pt x="251" y="1"/>
                      <a:pt x="14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1" name="Google Shape;10161;p37"/>
              <p:cNvSpPr/>
              <p:nvPr/>
            </p:nvSpPr>
            <p:spPr>
              <a:xfrm>
                <a:off x="3815350" y="3113600"/>
                <a:ext cx="7450" cy="6650"/>
              </a:xfrm>
              <a:custGeom>
                <a:rect b="b" l="l" r="r" t="t"/>
                <a:pathLst>
                  <a:path extrusionOk="0" h="266" w="298">
                    <a:moveTo>
                      <a:pt x="131" y="1"/>
                    </a:moveTo>
                    <a:cubicBezTo>
                      <a:pt x="60" y="1"/>
                      <a:pt x="0" y="60"/>
                      <a:pt x="0" y="132"/>
                    </a:cubicBezTo>
                    <a:cubicBezTo>
                      <a:pt x="0" y="213"/>
                      <a:pt x="61" y="266"/>
                      <a:pt x="125" y="266"/>
                    </a:cubicBezTo>
                    <a:cubicBezTo>
                      <a:pt x="156" y="266"/>
                      <a:pt x="188" y="254"/>
                      <a:pt x="215" y="227"/>
                    </a:cubicBezTo>
                    <a:cubicBezTo>
                      <a:pt x="298" y="156"/>
                      <a:pt x="250" y="13"/>
                      <a:pt x="13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2" name="Google Shape;10162;p37"/>
              <p:cNvSpPr/>
              <p:nvPr/>
            </p:nvSpPr>
            <p:spPr>
              <a:xfrm>
                <a:off x="2695275" y="3010025"/>
                <a:ext cx="6850" cy="6575"/>
              </a:xfrm>
              <a:custGeom>
                <a:rect b="b" l="l" r="r" t="t"/>
                <a:pathLst>
                  <a:path extrusionOk="0" h="263" w="274">
                    <a:moveTo>
                      <a:pt x="131" y="0"/>
                    </a:moveTo>
                    <a:cubicBezTo>
                      <a:pt x="60" y="0"/>
                      <a:pt x="0" y="60"/>
                      <a:pt x="0" y="131"/>
                    </a:cubicBezTo>
                    <a:cubicBezTo>
                      <a:pt x="0" y="203"/>
                      <a:pt x="60" y="262"/>
                      <a:pt x="131" y="262"/>
                    </a:cubicBezTo>
                    <a:cubicBezTo>
                      <a:pt x="203" y="262"/>
                      <a:pt x="274" y="203"/>
                      <a:pt x="274" y="131"/>
                    </a:cubicBezTo>
                    <a:cubicBezTo>
                      <a:pt x="274" y="60"/>
                      <a:pt x="203" y="0"/>
                      <a:pt x="13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3" name="Google Shape;10163;p37"/>
              <p:cNvSpPr/>
              <p:nvPr/>
            </p:nvSpPr>
            <p:spPr>
              <a:xfrm>
                <a:off x="1995775" y="2767725"/>
                <a:ext cx="7750" cy="6475"/>
              </a:xfrm>
              <a:custGeom>
                <a:rect b="b" l="l" r="r" t="t"/>
                <a:pathLst>
                  <a:path extrusionOk="0" h="259" w="310">
                    <a:moveTo>
                      <a:pt x="143" y="1"/>
                    </a:moveTo>
                    <a:cubicBezTo>
                      <a:pt x="72" y="1"/>
                      <a:pt x="12" y="60"/>
                      <a:pt x="0" y="132"/>
                    </a:cubicBezTo>
                    <a:cubicBezTo>
                      <a:pt x="0" y="207"/>
                      <a:pt x="70" y="258"/>
                      <a:pt x="141" y="258"/>
                    </a:cubicBezTo>
                    <a:cubicBezTo>
                      <a:pt x="171" y="258"/>
                      <a:pt x="201" y="249"/>
                      <a:pt x="227" y="227"/>
                    </a:cubicBezTo>
                    <a:cubicBezTo>
                      <a:pt x="310" y="144"/>
                      <a:pt x="250" y="1"/>
                      <a:pt x="14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4" name="Google Shape;10164;p37"/>
              <p:cNvSpPr/>
              <p:nvPr/>
            </p:nvSpPr>
            <p:spPr>
              <a:xfrm>
                <a:off x="1842475" y="2609675"/>
                <a:ext cx="7475" cy="6525"/>
              </a:xfrm>
              <a:custGeom>
                <a:rect b="b" l="l" r="r" t="t"/>
                <a:pathLst>
                  <a:path extrusionOk="0" h="261" w="299">
                    <a:moveTo>
                      <a:pt x="132" y="1"/>
                    </a:moveTo>
                    <a:cubicBezTo>
                      <a:pt x="60" y="1"/>
                      <a:pt x="1" y="60"/>
                      <a:pt x="1" y="132"/>
                    </a:cubicBezTo>
                    <a:cubicBezTo>
                      <a:pt x="1" y="212"/>
                      <a:pt x="61" y="260"/>
                      <a:pt x="126" y="260"/>
                    </a:cubicBezTo>
                    <a:cubicBezTo>
                      <a:pt x="157" y="260"/>
                      <a:pt x="188" y="250"/>
                      <a:pt x="215" y="227"/>
                    </a:cubicBezTo>
                    <a:cubicBezTo>
                      <a:pt x="298" y="143"/>
                      <a:pt x="251" y="12"/>
                      <a:pt x="13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5" name="Google Shape;10165;p37"/>
              <p:cNvSpPr/>
              <p:nvPr/>
            </p:nvSpPr>
            <p:spPr>
              <a:xfrm>
                <a:off x="1810500" y="1837825"/>
                <a:ext cx="9225" cy="6625"/>
              </a:xfrm>
              <a:custGeom>
                <a:rect b="b" l="l" r="r" t="t"/>
                <a:pathLst>
                  <a:path extrusionOk="0" h="265" w="369">
                    <a:moveTo>
                      <a:pt x="164" y="0"/>
                    </a:moveTo>
                    <a:cubicBezTo>
                      <a:pt x="1" y="0"/>
                      <a:pt x="1" y="265"/>
                      <a:pt x="164" y="265"/>
                    </a:cubicBezTo>
                    <a:cubicBezTo>
                      <a:pt x="170" y="265"/>
                      <a:pt x="177" y="265"/>
                      <a:pt x="184" y="264"/>
                    </a:cubicBezTo>
                    <a:cubicBezTo>
                      <a:pt x="191" y="265"/>
                      <a:pt x="198" y="265"/>
                      <a:pt x="205" y="265"/>
                    </a:cubicBezTo>
                    <a:cubicBezTo>
                      <a:pt x="368" y="265"/>
                      <a:pt x="368" y="0"/>
                      <a:pt x="205" y="0"/>
                    </a:cubicBezTo>
                    <a:cubicBezTo>
                      <a:pt x="198" y="0"/>
                      <a:pt x="191" y="1"/>
                      <a:pt x="184" y="2"/>
                    </a:cubicBezTo>
                    <a:cubicBezTo>
                      <a:pt x="177" y="1"/>
                      <a:pt x="170" y="0"/>
                      <a:pt x="16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6" name="Google Shape;10166;p37"/>
              <p:cNvSpPr/>
              <p:nvPr/>
            </p:nvSpPr>
            <p:spPr>
              <a:xfrm>
                <a:off x="1120375" y="1474375"/>
                <a:ext cx="7450" cy="6400"/>
              </a:xfrm>
              <a:custGeom>
                <a:rect b="b" l="l" r="r" t="t"/>
                <a:pathLst>
                  <a:path extrusionOk="0" h="256" w="298">
                    <a:moveTo>
                      <a:pt x="113" y="1"/>
                    </a:moveTo>
                    <a:cubicBezTo>
                      <a:pt x="50" y="1"/>
                      <a:pt x="0" y="57"/>
                      <a:pt x="0" y="133"/>
                    </a:cubicBezTo>
                    <a:cubicBezTo>
                      <a:pt x="0" y="205"/>
                      <a:pt x="59" y="256"/>
                      <a:pt x="124" y="256"/>
                    </a:cubicBezTo>
                    <a:cubicBezTo>
                      <a:pt x="155" y="256"/>
                      <a:pt x="187" y="244"/>
                      <a:pt x="214" y="217"/>
                    </a:cubicBezTo>
                    <a:cubicBezTo>
                      <a:pt x="298" y="145"/>
                      <a:pt x="250" y="2"/>
                      <a:pt x="131" y="2"/>
                    </a:cubicBezTo>
                    <a:cubicBezTo>
                      <a:pt x="125" y="1"/>
                      <a:pt x="119" y="1"/>
                      <a:pt x="11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7" name="Google Shape;10167;p37"/>
              <p:cNvSpPr/>
              <p:nvPr/>
            </p:nvSpPr>
            <p:spPr>
              <a:xfrm>
                <a:off x="1754675" y="1531525"/>
                <a:ext cx="7750" cy="6400"/>
              </a:xfrm>
              <a:custGeom>
                <a:rect b="b" l="l" r="r" t="t"/>
                <a:pathLst>
                  <a:path extrusionOk="0" h="256" w="310">
                    <a:moveTo>
                      <a:pt x="125" y="1"/>
                    </a:moveTo>
                    <a:cubicBezTo>
                      <a:pt x="60" y="1"/>
                      <a:pt x="0" y="57"/>
                      <a:pt x="0" y="133"/>
                    </a:cubicBezTo>
                    <a:cubicBezTo>
                      <a:pt x="0" y="205"/>
                      <a:pt x="65" y="256"/>
                      <a:pt x="133" y="256"/>
                    </a:cubicBezTo>
                    <a:cubicBezTo>
                      <a:pt x="166" y="256"/>
                      <a:pt x="199" y="244"/>
                      <a:pt x="227" y="217"/>
                    </a:cubicBezTo>
                    <a:cubicBezTo>
                      <a:pt x="310" y="145"/>
                      <a:pt x="250" y="2"/>
                      <a:pt x="143" y="2"/>
                    </a:cubicBezTo>
                    <a:cubicBezTo>
                      <a:pt x="137" y="1"/>
                      <a:pt x="131" y="1"/>
                      <a:pt x="12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8" name="Google Shape;10168;p37"/>
              <p:cNvSpPr/>
              <p:nvPr/>
            </p:nvSpPr>
            <p:spPr>
              <a:xfrm>
                <a:off x="1641050" y="1002925"/>
                <a:ext cx="7675" cy="6650"/>
              </a:xfrm>
              <a:custGeom>
                <a:rect b="b" l="l" r="r" t="t"/>
                <a:pathLst>
                  <a:path extrusionOk="0" h="266" w="307">
                    <a:moveTo>
                      <a:pt x="140" y="1"/>
                    </a:moveTo>
                    <a:cubicBezTo>
                      <a:pt x="69" y="1"/>
                      <a:pt x="9" y="60"/>
                      <a:pt x="9" y="132"/>
                    </a:cubicBezTo>
                    <a:cubicBezTo>
                      <a:pt x="1" y="212"/>
                      <a:pt x="64" y="266"/>
                      <a:pt x="132" y="266"/>
                    </a:cubicBezTo>
                    <a:cubicBezTo>
                      <a:pt x="164" y="266"/>
                      <a:pt x="197" y="254"/>
                      <a:pt x="223" y="227"/>
                    </a:cubicBezTo>
                    <a:cubicBezTo>
                      <a:pt x="307" y="144"/>
                      <a:pt x="259" y="1"/>
                      <a:pt x="14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9" name="Google Shape;10169;p37"/>
              <p:cNvSpPr/>
              <p:nvPr/>
            </p:nvSpPr>
            <p:spPr>
              <a:xfrm>
                <a:off x="1448075" y="2492100"/>
                <a:ext cx="7775" cy="6650"/>
              </a:xfrm>
              <a:custGeom>
                <a:rect b="b" l="l" r="r" t="t"/>
                <a:pathLst>
                  <a:path extrusionOk="0" h="266" w="311">
                    <a:moveTo>
                      <a:pt x="144" y="1"/>
                    </a:moveTo>
                    <a:cubicBezTo>
                      <a:pt x="72" y="1"/>
                      <a:pt x="13" y="60"/>
                      <a:pt x="1" y="132"/>
                    </a:cubicBezTo>
                    <a:cubicBezTo>
                      <a:pt x="1" y="212"/>
                      <a:pt x="67" y="266"/>
                      <a:pt x="135" y="266"/>
                    </a:cubicBezTo>
                    <a:cubicBezTo>
                      <a:pt x="167" y="266"/>
                      <a:pt x="200" y="254"/>
                      <a:pt x="227" y="227"/>
                    </a:cubicBezTo>
                    <a:cubicBezTo>
                      <a:pt x="310" y="155"/>
                      <a:pt x="263" y="13"/>
                      <a:pt x="14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0" name="Google Shape;10170;p37"/>
              <p:cNvSpPr/>
              <p:nvPr/>
            </p:nvSpPr>
            <p:spPr>
              <a:xfrm>
                <a:off x="1562550" y="2880800"/>
                <a:ext cx="9225" cy="6650"/>
              </a:xfrm>
              <a:custGeom>
                <a:rect b="b" l="l" r="r" t="t"/>
                <a:pathLst>
                  <a:path extrusionOk="0" h="266" w="369">
                    <a:moveTo>
                      <a:pt x="164" y="1"/>
                    </a:moveTo>
                    <a:cubicBezTo>
                      <a:pt x="1" y="1"/>
                      <a:pt x="1" y="265"/>
                      <a:pt x="164" y="265"/>
                    </a:cubicBezTo>
                    <a:cubicBezTo>
                      <a:pt x="171" y="265"/>
                      <a:pt x="177" y="265"/>
                      <a:pt x="184" y="264"/>
                    </a:cubicBezTo>
                    <a:cubicBezTo>
                      <a:pt x="191" y="265"/>
                      <a:pt x="198" y="265"/>
                      <a:pt x="205" y="265"/>
                    </a:cubicBezTo>
                    <a:cubicBezTo>
                      <a:pt x="368" y="265"/>
                      <a:pt x="368" y="1"/>
                      <a:pt x="205" y="1"/>
                    </a:cubicBezTo>
                    <a:cubicBezTo>
                      <a:pt x="198" y="1"/>
                      <a:pt x="191" y="1"/>
                      <a:pt x="184" y="2"/>
                    </a:cubicBezTo>
                    <a:cubicBezTo>
                      <a:pt x="177" y="1"/>
                      <a:pt x="171" y="1"/>
                      <a:pt x="16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1" name="Google Shape;10171;p37"/>
              <p:cNvSpPr/>
              <p:nvPr/>
            </p:nvSpPr>
            <p:spPr>
              <a:xfrm>
                <a:off x="2004500" y="2263775"/>
                <a:ext cx="9350" cy="6600"/>
              </a:xfrm>
              <a:custGeom>
                <a:rect b="b" l="l" r="r" t="t"/>
                <a:pathLst>
                  <a:path extrusionOk="0" h="264" w="374">
                    <a:moveTo>
                      <a:pt x="166" y="0"/>
                    </a:moveTo>
                    <a:cubicBezTo>
                      <a:pt x="0" y="0"/>
                      <a:pt x="4" y="264"/>
                      <a:pt x="176" y="264"/>
                    </a:cubicBezTo>
                    <a:cubicBezTo>
                      <a:pt x="180" y="264"/>
                      <a:pt x="183" y="264"/>
                      <a:pt x="187" y="263"/>
                    </a:cubicBezTo>
                    <a:cubicBezTo>
                      <a:pt x="191" y="264"/>
                      <a:pt x="195" y="264"/>
                      <a:pt x="198" y="264"/>
                    </a:cubicBezTo>
                    <a:cubicBezTo>
                      <a:pt x="371" y="264"/>
                      <a:pt x="374" y="0"/>
                      <a:pt x="208" y="0"/>
                    </a:cubicBezTo>
                    <a:cubicBezTo>
                      <a:pt x="202" y="0"/>
                      <a:pt x="195" y="1"/>
                      <a:pt x="187" y="2"/>
                    </a:cubicBezTo>
                    <a:cubicBezTo>
                      <a:pt x="180" y="1"/>
                      <a:pt x="173" y="0"/>
                      <a:pt x="16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2" name="Google Shape;10172;p37"/>
              <p:cNvSpPr/>
              <p:nvPr/>
            </p:nvSpPr>
            <p:spPr>
              <a:xfrm>
                <a:off x="1084350" y="2031025"/>
                <a:ext cx="7475" cy="6600"/>
              </a:xfrm>
              <a:custGeom>
                <a:rect b="b" l="l" r="r" t="t"/>
                <a:pathLst>
                  <a:path extrusionOk="0" h="264" w="299">
                    <a:moveTo>
                      <a:pt x="131" y="1"/>
                    </a:moveTo>
                    <a:cubicBezTo>
                      <a:pt x="60" y="1"/>
                      <a:pt x="0" y="60"/>
                      <a:pt x="0" y="132"/>
                    </a:cubicBezTo>
                    <a:cubicBezTo>
                      <a:pt x="0" y="206"/>
                      <a:pt x="64" y="264"/>
                      <a:pt x="130" y="264"/>
                    </a:cubicBezTo>
                    <a:cubicBezTo>
                      <a:pt x="160" y="264"/>
                      <a:pt x="189" y="253"/>
                      <a:pt x="215" y="227"/>
                    </a:cubicBezTo>
                    <a:cubicBezTo>
                      <a:pt x="298" y="144"/>
                      <a:pt x="251" y="1"/>
                      <a:pt x="13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3" name="Google Shape;10173;p37"/>
              <p:cNvSpPr/>
              <p:nvPr/>
            </p:nvSpPr>
            <p:spPr>
              <a:xfrm>
                <a:off x="1136450" y="2258750"/>
                <a:ext cx="7450" cy="6450"/>
              </a:xfrm>
              <a:custGeom>
                <a:rect b="b" l="l" r="r" t="t"/>
                <a:pathLst>
                  <a:path extrusionOk="0" h="258" w="298">
                    <a:moveTo>
                      <a:pt x="131" y="0"/>
                    </a:moveTo>
                    <a:cubicBezTo>
                      <a:pt x="60" y="0"/>
                      <a:pt x="0" y="48"/>
                      <a:pt x="0" y="131"/>
                    </a:cubicBezTo>
                    <a:cubicBezTo>
                      <a:pt x="0" y="206"/>
                      <a:pt x="64" y="258"/>
                      <a:pt x="131" y="258"/>
                    </a:cubicBezTo>
                    <a:cubicBezTo>
                      <a:pt x="160" y="258"/>
                      <a:pt x="189" y="248"/>
                      <a:pt x="214" y="226"/>
                    </a:cubicBezTo>
                    <a:cubicBezTo>
                      <a:pt x="298" y="143"/>
                      <a:pt x="250" y="0"/>
                      <a:pt x="13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4" name="Google Shape;10174;p37"/>
              <p:cNvSpPr/>
              <p:nvPr/>
            </p:nvSpPr>
            <p:spPr>
              <a:xfrm>
                <a:off x="2517275" y="1742000"/>
                <a:ext cx="7750" cy="6475"/>
              </a:xfrm>
              <a:custGeom>
                <a:rect b="b" l="l" r="r" t="t"/>
                <a:pathLst>
                  <a:path extrusionOk="0" h="259" w="310">
                    <a:moveTo>
                      <a:pt x="143" y="1"/>
                    </a:moveTo>
                    <a:cubicBezTo>
                      <a:pt x="60" y="1"/>
                      <a:pt x="0" y="60"/>
                      <a:pt x="0" y="132"/>
                    </a:cubicBezTo>
                    <a:cubicBezTo>
                      <a:pt x="0" y="207"/>
                      <a:pt x="70" y="258"/>
                      <a:pt x="140" y="258"/>
                    </a:cubicBezTo>
                    <a:cubicBezTo>
                      <a:pt x="171" y="258"/>
                      <a:pt x="201" y="249"/>
                      <a:pt x="226" y="227"/>
                    </a:cubicBezTo>
                    <a:cubicBezTo>
                      <a:pt x="310" y="144"/>
                      <a:pt x="250" y="1"/>
                      <a:pt x="14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5" name="Google Shape;10175;p37"/>
              <p:cNvSpPr/>
              <p:nvPr/>
            </p:nvSpPr>
            <p:spPr>
              <a:xfrm>
                <a:off x="2397900" y="1508950"/>
                <a:ext cx="6875" cy="6575"/>
              </a:xfrm>
              <a:custGeom>
                <a:rect b="b" l="l" r="r" t="t"/>
                <a:pathLst>
                  <a:path extrusionOk="0" h="263" w="275">
                    <a:moveTo>
                      <a:pt x="144" y="0"/>
                    </a:moveTo>
                    <a:cubicBezTo>
                      <a:pt x="60" y="0"/>
                      <a:pt x="1" y="60"/>
                      <a:pt x="1" y="131"/>
                    </a:cubicBezTo>
                    <a:cubicBezTo>
                      <a:pt x="1" y="203"/>
                      <a:pt x="60" y="262"/>
                      <a:pt x="144" y="262"/>
                    </a:cubicBezTo>
                    <a:cubicBezTo>
                      <a:pt x="215" y="262"/>
                      <a:pt x="275" y="203"/>
                      <a:pt x="275" y="131"/>
                    </a:cubicBezTo>
                    <a:cubicBezTo>
                      <a:pt x="275" y="60"/>
                      <a:pt x="215" y="0"/>
                      <a:pt x="14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6" name="Google Shape;10176;p37"/>
              <p:cNvSpPr/>
              <p:nvPr/>
            </p:nvSpPr>
            <p:spPr>
              <a:xfrm>
                <a:off x="2788725" y="1418150"/>
                <a:ext cx="7475" cy="6675"/>
              </a:xfrm>
              <a:custGeom>
                <a:rect b="b" l="l" r="r" t="t"/>
                <a:pathLst>
                  <a:path extrusionOk="0" h="267" w="299">
                    <a:moveTo>
                      <a:pt x="132" y="1"/>
                    </a:moveTo>
                    <a:cubicBezTo>
                      <a:pt x="60" y="1"/>
                      <a:pt x="1" y="60"/>
                      <a:pt x="1" y="132"/>
                    </a:cubicBezTo>
                    <a:cubicBezTo>
                      <a:pt x="1" y="213"/>
                      <a:pt x="61" y="266"/>
                      <a:pt x="126" y="266"/>
                    </a:cubicBezTo>
                    <a:cubicBezTo>
                      <a:pt x="156" y="266"/>
                      <a:pt x="188" y="254"/>
                      <a:pt x="215" y="227"/>
                    </a:cubicBezTo>
                    <a:cubicBezTo>
                      <a:pt x="298" y="156"/>
                      <a:pt x="251" y="13"/>
                      <a:pt x="13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7" name="Google Shape;10177;p37"/>
              <p:cNvSpPr/>
              <p:nvPr/>
            </p:nvSpPr>
            <p:spPr>
              <a:xfrm>
                <a:off x="2573225" y="1144925"/>
                <a:ext cx="7775" cy="6450"/>
              </a:xfrm>
              <a:custGeom>
                <a:rect b="b" l="l" r="r" t="t"/>
                <a:pathLst>
                  <a:path extrusionOk="0" h="258" w="311">
                    <a:moveTo>
                      <a:pt x="132" y="0"/>
                    </a:moveTo>
                    <a:cubicBezTo>
                      <a:pt x="60" y="0"/>
                      <a:pt x="1" y="48"/>
                      <a:pt x="1" y="131"/>
                    </a:cubicBezTo>
                    <a:cubicBezTo>
                      <a:pt x="1" y="206"/>
                      <a:pt x="64" y="257"/>
                      <a:pt x="131" y="257"/>
                    </a:cubicBezTo>
                    <a:cubicBezTo>
                      <a:pt x="160" y="257"/>
                      <a:pt x="190" y="248"/>
                      <a:pt x="215" y="226"/>
                    </a:cubicBezTo>
                    <a:cubicBezTo>
                      <a:pt x="310" y="143"/>
                      <a:pt x="251" y="0"/>
                      <a:pt x="13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8" name="Google Shape;10178;p37"/>
              <p:cNvSpPr/>
              <p:nvPr/>
            </p:nvSpPr>
            <p:spPr>
              <a:xfrm>
                <a:off x="3230150" y="1622050"/>
                <a:ext cx="7475" cy="6650"/>
              </a:xfrm>
              <a:custGeom>
                <a:rect b="b" l="l" r="r" t="t"/>
                <a:pathLst>
                  <a:path extrusionOk="0" h="266" w="299">
                    <a:moveTo>
                      <a:pt x="132" y="1"/>
                    </a:moveTo>
                    <a:cubicBezTo>
                      <a:pt x="60" y="1"/>
                      <a:pt x="1" y="60"/>
                      <a:pt x="1" y="132"/>
                    </a:cubicBezTo>
                    <a:cubicBezTo>
                      <a:pt x="1" y="212"/>
                      <a:pt x="61" y="266"/>
                      <a:pt x="126" y="266"/>
                    </a:cubicBezTo>
                    <a:cubicBezTo>
                      <a:pt x="156" y="266"/>
                      <a:pt x="188" y="254"/>
                      <a:pt x="215" y="227"/>
                    </a:cubicBezTo>
                    <a:cubicBezTo>
                      <a:pt x="298" y="144"/>
                      <a:pt x="251" y="13"/>
                      <a:pt x="13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9" name="Google Shape;10179;p37"/>
              <p:cNvSpPr/>
              <p:nvPr/>
            </p:nvSpPr>
            <p:spPr>
              <a:xfrm>
                <a:off x="3298900" y="1128550"/>
                <a:ext cx="7475" cy="6500"/>
              </a:xfrm>
              <a:custGeom>
                <a:rect b="b" l="l" r="r" t="t"/>
                <a:pathLst>
                  <a:path extrusionOk="0" h="260" w="299">
                    <a:moveTo>
                      <a:pt x="144" y="0"/>
                    </a:moveTo>
                    <a:cubicBezTo>
                      <a:pt x="61" y="0"/>
                      <a:pt x="1" y="60"/>
                      <a:pt x="1" y="131"/>
                    </a:cubicBezTo>
                    <a:cubicBezTo>
                      <a:pt x="1" y="212"/>
                      <a:pt x="67" y="260"/>
                      <a:pt x="132" y="260"/>
                    </a:cubicBezTo>
                    <a:cubicBezTo>
                      <a:pt x="162" y="260"/>
                      <a:pt x="192" y="249"/>
                      <a:pt x="215" y="226"/>
                    </a:cubicBezTo>
                    <a:cubicBezTo>
                      <a:pt x="299" y="143"/>
                      <a:pt x="251" y="12"/>
                      <a:pt x="14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0" name="Google Shape;10180;p37"/>
              <p:cNvSpPr/>
              <p:nvPr/>
            </p:nvSpPr>
            <p:spPr>
              <a:xfrm>
                <a:off x="3527800" y="2197100"/>
                <a:ext cx="7775" cy="6375"/>
              </a:xfrm>
              <a:custGeom>
                <a:rect b="b" l="l" r="r" t="t"/>
                <a:pathLst>
                  <a:path extrusionOk="0" h="255" w="311">
                    <a:moveTo>
                      <a:pt x="125" y="0"/>
                    </a:moveTo>
                    <a:cubicBezTo>
                      <a:pt x="61" y="0"/>
                      <a:pt x="1" y="55"/>
                      <a:pt x="1" y="121"/>
                    </a:cubicBezTo>
                    <a:cubicBezTo>
                      <a:pt x="1" y="201"/>
                      <a:pt x="67" y="255"/>
                      <a:pt x="135" y="255"/>
                    </a:cubicBezTo>
                    <a:cubicBezTo>
                      <a:pt x="167" y="255"/>
                      <a:pt x="200" y="243"/>
                      <a:pt x="227" y="216"/>
                    </a:cubicBezTo>
                    <a:cubicBezTo>
                      <a:pt x="310" y="144"/>
                      <a:pt x="251" y="2"/>
                      <a:pt x="144" y="2"/>
                    </a:cubicBezTo>
                    <a:cubicBezTo>
                      <a:pt x="138" y="1"/>
                      <a:pt x="131" y="0"/>
                      <a:pt x="12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1" name="Google Shape;10181;p37"/>
              <p:cNvSpPr/>
              <p:nvPr/>
            </p:nvSpPr>
            <p:spPr>
              <a:xfrm>
                <a:off x="3902050" y="2461450"/>
                <a:ext cx="7675" cy="6650"/>
              </a:xfrm>
              <a:custGeom>
                <a:rect b="b" l="l" r="r" t="t"/>
                <a:pathLst>
                  <a:path extrusionOk="0" h="266" w="307">
                    <a:moveTo>
                      <a:pt x="140" y="0"/>
                    </a:moveTo>
                    <a:cubicBezTo>
                      <a:pt x="68" y="0"/>
                      <a:pt x="9" y="60"/>
                      <a:pt x="9" y="131"/>
                    </a:cubicBezTo>
                    <a:cubicBezTo>
                      <a:pt x="1" y="212"/>
                      <a:pt x="64" y="265"/>
                      <a:pt x="131" y="265"/>
                    </a:cubicBezTo>
                    <a:cubicBezTo>
                      <a:pt x="163" y="265"/>
                      <a:pt x="196" y="253"/>
                      <a:pt x="223" y="226"/>
                    </a:cubicBezTo>
                    <a:cubicBezTo>
                      <a:pt x="307" y="143"/>
                      <a:pt x="259" y="0"/>
                      <a:pt x="14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2" name="Google Shape;10182;p37"/>
              <p:cNvSpPr/>
              <p:nvPr/>
            </p:nvSpPr>
            <p:spPr>
              <a:xfrm>
                <a:off x="3531375" y="2052175"/>
                <a:ext cx="7475" cy="6650"/>
              </a:xfrm>
              <a:custGeom>
                <a:rect b="b" l="l" r="r" t="t"/>
                <a:pathLst>
                  <a:path extrusionOk="0" h="266" w="299">
                    <a:moveTo>
                      <a:pt x="132" y="0"/>
                    </a:moveTo>
                    <a:cubicBezTo>
                      <a:pt x="60" y="0"/>
                      <a:pt x="1" y="60"/>
                      <a:pt x="1" y="131"/>
                    </a:cubicBezTo>
                    <a:cubicBezTo>
                      <a:pt x="1" y="212"/>
                      <a:pt x="61" y="265"/>
                      <a:pt x="126" y="265"/>
                    </a:cubicBezTo>
                    <a:cubicBezTo>
                      <a:pt x="156" y="265"/>
                      <a:pt x="188" y="253"/>
                      <a:pt x="215" y="226"/>
                    </a:cubicBezTo>
                    <a:cubicBezTo>
                      <a:pt x="298" y="143"/>
                      <a:pt x="251" y="0"/>
                      <a:pt x="13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3" name="Google Shape;10183;p37"/>
              <p:cNvSpPr/>
              <p:nvPr/>
            </p:nvSpPr>
            <p:spPr>
              <a:xfrm>
                <a:off x="1701100" y="2387900"/>
                <a:ext cx="14900" cy="12800"/>
              </a:xfrm>
              <a:custGeom>
                <a:rect b="b" l="l" r="r" t="t"/>
                <a:pathLst>
                  <a:path extrusionOk="0" h="512" w="596">
                    <a:moveTo>
                      <a:pt x="253" y="1"/>
                    </a:moveTo>
                    <a:cubicBezTo>
                      <a:pt x="109" y="1"/>
                      <a:pt x="0" y="115"/>
                      <a:pt x="0" y="251"/>
                    </a:cubicBezTo>
                    <a:cubicBezTo>
                      <a:pt x="0" y="407"/>
                      <a:pt x="130" y="512"/>
                      <a:pt x="261" y="512"/>
                    </a:cubicBezTo>
                    <a:cubicBezTo>
                      <a:pt x="321" y="512"/>
                      <a:pt x="381" y="490"/>
                      <a:pt x="429" y="442"/>
                    </a:cubicBezTo>
                    <a:cubicBezTo>
                      <a:pt x="596" y="275"/>
                      <a:pt x="488" y="1"/>
                      <a:pt x="274" y="1"/>
                    </a:cubicBezTo>
                    <a:cubicBezTo>
                      <a:pt x="267" y="1"/>
                      <a:pt x="260" y="1"/>
                      <a:pt x="25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4" name="Google Shape;10184;p37"/>
              <p:cNvSpPr/>
              <p:nvPr/>
            </p:nvSpPr>
            <p:spPr>
              <a:xfrm>
                <a:off x="864375" y="3061525"/>
                <a:ext cx="14925" cy="12800"/>
              </a:xfrm>
              <a:custGeom>
                <a:rect b="b" l="l" r="r" t="t"/>
                <a:pathLst>
                  <a:path extrusionOk="0" h="512" w="597">
                    <a:moveTo>
                      <a:pt x="275" y="0"/>
                    </a:moveTo>
                    <a:cubicBezTo>
                      <a:pt x="132" y="0"/>
                      <a:pt x="13" y="107"/>
                      <a:pt x="1" y="262"/>
                    </a:cubicBezTo>
                    <a:cubicBezTo>
                      <a:pt x="1" y="409"/>
                      <a:pt x="129" y="511"/>
                      <a:pt x="260" y="511"/>
                    </a:cubicBezTo>
                    <a:cubicBezTo>
                      <a:pt x="320" y="511"/>
                      <a:pt x="381" y="490"/>
                      <a:pt x="429" y="441"/>
                    </a:cubicBezTo>
                    <a:cubicBezTo>
                      <a:pt x="596" y="286"/>
                      <a:pt x="489" y="12"/>
                      <a:pt x="27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5" name="Google Shape;10185;p37"/>
              <p:cNvSpPr/>
              <p:nvPr/>
            </p:nvSpPr>
            <p:spPr>
              <a:xfrm>
                <a:off x="1461175" y="1886075"/>
                <a:ext cx="14925" cy="12850"/>
              </a:xfrm>
              <a:custGeom>
                <a:rect b="b" l="l" r="r" t="t"/>
                <a:pathLst>
                  <a:path extrusionOk="0" h="514" w="597">
                    <a:moveTo>
                      <a:pt x="263" y="1"/>
                    </a:moveTo>
                    <a:cubicBezTo>
                      <a:pt x="120" y="1"/>
                      <a:pt x="1" y="120"/>
                      <a:pt x="1" y="262"/>
                    </a:cubicBezTo>
                    <a:cubicBezTo>
                      <a:pt x="1" y="415"/>
                      <a:pt x="120" y="514"/>
                      <a:pt x="249" y="514"/>
                    </a:cubicBezTo>
                    <a:cubicBezTo>
                      <a:pt x="311" y="514"/>
                      <a:pt x="375" y="491"/>
                      <a:pt x="429" y="441"/>
                    </a:cubicBezTo>
                    <a:cubicBezTo>
                      <a:pt x="596" y="286"/>
                      <a:pt x="489" y="12"/>
                      <a:pt x="26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6" name="Google Shape;10186;p37"/>
              <p:cNvSpPr/>
              <p:nvPr/>
            </p:nvSpPr>
            <p:spPr>
              <a:xfrm>
                <a:off x="1077500" y="1742000"/>
                <a:ext cx="14900" cy="12800"/>
              </a:xfrm>
              <a:custGeom>
                <a:rect b="b" l="l" r="r" t="t"/>
                <a:pathLst>
                  <a:path extrusionOk="0" h="512" w="596">
                    <a:moveTo>
                      <a:pt x="274" y="1"/>
                    </a:moveTo>
                    <a:cubicBezTo>
                      <a:pt x="120" y="1"/>
                      <a:pt x="1" y="108"/>
                      <a:pt x="1" y="263"/>
                    </a:cubicBezTo>
                    <a:cubicBezTo>
                      <a:pt x="1" y="410"/>
                      <a:pt x="129" y="512"/>
                      <a:pt x="260" y="512"/>
                    </a:cubicBezTo>
                    <a:cubicBezTo>
                      <a:pt x="320" y="512"/>
                      <a:pt x="381" y="490"/>
                      <a:pt x="429" y="441"/>
                    </a:cubicBezTo>
                    <a:cubicBezTo>
                      <a:pt x="596" y="287"/>
                      <a:pt x="489" y="13"/>
                      <a:pt x="27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7" name="Google Shape;10187;p37"/>
              <p:cNvSpPr/>
              <p:nvPr/>
            </p:nvSpPr>
            <p:spPr>
              <a:xfrm>
                <a:off x="1835050" y="1697075"/>
                <a:ext cx="14900" cy="12775"/>
              </a:xfrm>
              <a:custGeom>
                <a:rect b="b" l="l" r="r" t="t"/>
                <a:pathLst>
                  <a:path extrusionOk="0" h="511" w="596">
                    <a:moveTo>
                      <a:pt x="274" y="0"/>
                    </a:moveTo>
                    <a:cubicBezTo>
                      <a:pt x="119" y="0"/>
                      <a:pt x="0" y="107"/>
                      <a:pt x="0" y="250"/>
                    </a:cubicBezTo>
                    <a:cubicBezTo>
                      <a:pt x="0" y="406"/>
                      <a:pt x="130" y="511"/>
                      <a:pt x="261" y="511"/>
                    </a:cubicBezTo>
                    <a:cubicBezTo>
                      <a:pt x="320" y="511"/>
                      <a:pt x="380" y="489"/>
                      <a:pt x="429" y="441"/>
                    </a:cubicBezTo>
                    <a:cubicBezTo>
                      <a:pt x="595" y="286"/>
                      <a:pt x="488" y="12"/>
                      <a:pt x="27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8" name="Google Shape;10188;p37"/>
              <p:cNvSpPr/>
              <p:nvPr/>
            </p:nvSpPr>
            <p:spPr>
              <a:xfrm>
                <a:off x="2043100" y="1415175"/>
                <a:ext cx="14900" cy="12800"/>
              </a:xfrm>
              <a:custGeom>
                <a:rect b="b" l="l" r="r" t="t"/>
                <a:pathLst>
                  <a:path extrusionOk="0" h="512" w="596">
                    <a:moveTo>
                      <a:pt x="262" y="1"/>
                    </a:moveTo>
                    <a:cubicBezTo>
                      <a:pt x="120" y="1"/>
                      <a:pt x="1" y="108"/>
                      <a:pt x="1" y="251"/>
                    </a:cubicBezTo>
                    <a:cubicBezTo>
                      <a:pt x="1" y="406"/>
                      <a:pt x="124" y="511"/>
                      <a:pt x="256" y="511"/>
                    </a:cubicBezTo>
                    <a:cubicBezTo>
                      <a:pt x="316" y="511"/>
                      <a:pt x="377" y="490"/>
                      <a:pt x="429" y="441"/>
                    </a:cubicBezTo>
                    <a:cubicBezTo>
                      <a:pt x="596" y="287"/>
                      <a:pt x="489" y="13"/>
                      <a:pt x="26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9" name="Google Shape;10189;p37"/>
              <p:cNvSpPr/>
              <p:nvPr/>
            </p:nvSpPr>
            <p:spPr>
              <a:xfrm>
                <a:off x="1567450" y="1319325"/>
                <a:ext cx="14900" cy="12700"/>
              </a:xfrm>
              <a:custGeom>
                <a:rect b="b" l="l" r="r" t="t"/>
                <a:pathLst>
                  <a:path extrusionOk="0" h="508" w="596">
                    <a:moveTo>
                      <a:pt x="243" y="0"/>
                    </a:moveTo>
                    <a:cubicBezTo>
                      <a:pt x="109" y="0"/>
                      <a:pt x="0" y="115"/>
                      <a:pt x="0" y="251"/>
                    </a:cubicBezTo>
                    <a:cubicBezTo>
                      <a:pt x="0" y="404"/>
                      <a:pt x="120" y="508"/>
                      <a:pt x="249" y="508"/>
                    </a:cubicBezTo>
                    <a:cubicBezTo>
                      <a:pt x="311" y="508"/>
                      <a:pt x="375" y="484"/>
                      <a:pt x="429" y="430"/>
                    </a:cubicBezTo>
                    <a:cubicBezTo>
                      <a:pt x="596" y="275"/>
                      <a:pt x="488" y="1"/>
                      <a:pt x="262" y="1"/>
                    </a:cubicBezTo>
                    <a:cubicBezTo>
                      <a:pt x="256" y="1"/>
                      <a:pt x="249" y="0"/>
                      <a:pt x="24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0" name="Google Shape;10190;p37"/>
              <p:cNvSpPr/>
              <p:nvPr/>
            </p:nvSpPr>
            <p:spPr>
              <a:xfrm>
                <a:off x="2514000" y="1936950"/>
                <a:ext cx="14900" cy="12575"/>
              </a:xfrm>
              <a:custGeom>
                <a:rect b="b" l="l" r="r" t="t"/>
                <a:pathLst>
                  <a:path extrusionOk="0" h="503" w="596">
                    <a:moveTo>
                      <a:pt x="253" y="1"/>
                    </a:moveTo>
                    <a:cubicBezTo>
                      <a:pt x="108" y="1"/>
                      <a:pt x="0" y="115"/>
                      <a:pt x="0" y="252"/>
                    </a:cubicBezTo>
                    <a:cubicBezTo>
                      <a:pt x="0" y="404"/>
                      <a:pt x="120" y="503"/>
                      <a:pt x="249" y="503"/>
                    </a:cubicBezTo>
                    <a:cubicBezTo>
                      <a:pt x="311" y="503"/>
                      <a:pt x="375" y="480"/>
                      <a:pt x="429" y="430"/>
                    </a:cubicBezTo>
                    <a:cubicBezTo>
                      <a:pt x="596" y="275"/>
                      <a:pt x="488" y="2"/>
                      <a:pt x="274" y="2"/>
                    </a:cubicBezTo>
                    <a:cubicBezTo>
                      <a:pt x="267" y="1"/>
                      <a:pt x="260" y="1"/>
                      <a:pt x="25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1" name="Google Shape;10191;p37"/>
              <p:cNvSpPr/>
              <p:nvPr/>
            </p:nvSpPr>
            <p:spPr>
              <a:xfrm>
                <a:off x="3094125" y="1260400"/>
                <a:ext cx="14900" cy="12850"/>
              </a:xfrm>
              <a:custGeom>
                <a:rect b="b" l="l" r="r" t="t"/>
                <a:pathLst>
                  <a:path extrusionOk="0" h="514" w="596">
                    <a:moveTo>
                      <a:pt x="274" y="1"/>
                    </a:moveTo>
                    <a:cubicBezTo>
                      <a:pt x="131" y="1"/>
                      <a:pt x="12" y="120"/>
                      <a:pt x="0" y="263"/>
                    </a:cubicBezTo>
                    <a:cubicBezTo>
                      <a:pt x="0" y="415"/>
                      <a:pt x="126" y="514"/>
                      <a:pt x="254" y="514"/>
                    </a:cubicBezTo>
                    <a:cubicBezTo>
                      <a:pt x="316" y="514"/>
                      <a:pt x="379" y="491"/>
                      <a:pt x="429" y="441"/>
                    </a:cubicBezTo>
                    <a:cubicBezTo>
                      <a:pt x="596" y="286"/>
                      <a:pt x="489" y="13"/>
                      <a:pt x="27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2" name="Google Shape;10192;p37"/>
              <p:cNvSpPr/>
              <p:nvPr/>
            </p:nvSpPr>
            <p:spPr>
              <a:xfrm>
                <a:off x="2049650" y="2034300"/>
                <a:ext cx="14900" cy="12800"/>
              </a:xfrm>
              <a:custGeom>
                <a:rect b="b" l="l" r="r" t="t"/>
                <a:pathLst>
                  <a:path extrusionOk="0" h="512" w="596">
                    <a:moveTo>
                      <a:pt x="274" y="1"/>
                    </a:moveTo>
                    <a:cubicBezTo>
                      <a:pt x="131" y="1"/>
                      <a:pt x="12" y="108"/>
                      <a:pt x="0" y="251"/>
                    </a:cubicBezTo>
                    <a:cubicBezTo>
                      <a:pt x="0" y="406"/>
                      <a:pt x="130" y="511"/>
                      <a:pt x="265" y="511"/>
                    </a:cubicBezTo>
                    <a:cubicBezTo>
                      <a:pt x="326" y="511"/>
                      <a:pt x="389" y="490"/>
                      <a:pt x="441" y="441"/>
                    </a:cubicBezTo>
                    <a:cubicBezTo>
                      <a:pt x="596" y="287"/>
                      <a:pt x="501" y="13"/>
                      <a:pt x="27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3" name="Google Shape;10193;p37"/>
              <p:cNvSpPr/>
              <p:nvPr/>
            </p:nvSpPr>
            <p:spPr>
              <a:xfrm>
                <a:off x="2491075" y="3399650"/>
                <a:ext cx="14900" cy="12800"/>
              </a:xfrm>
              <a:custGeom>
                <a:rect b="b" l="l" r="r" t="t"/>
                <a:pathLst>
                  <a:path extrusionOk="0" h="512" w="596">
                    <a:moveTo>
                      <a:pt x="274" y="1"/>
                    </a:moveTo>
                    <a:cubicBezTo>
                      <a:pt x="131" y="1"/>
                      <a:pt x="12" y="108"/>
                      <a:pt x="0" y="251"/>
                    </a:cubicBezTo>
                    <a:cubicBezTo>
                      <a:pt x="0" y="406"/>
                      <a:pt x="130" y="511"/>
                      <a:pt x="265" y="511"/>
                    </a:cubicBezTo>
                    <a:cubicBezTo>
                      <a:pt x="326" y="511"/>
                      <a:pt x="389" y="490"/>
                      <a:pt x="441" y="441"/>
                    </a:cubicBezTo>
                    <a:cubicBezTo>
                      <a:pt x="596" y="286"/>
                      <a:pt x="500" y="13"/>
                      <a:pt x="27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4" name="Google Shape;10194;p37"/>
              <p:cNvSpPr/>
              <p:nvPr/>
            </p:nvSpPr>
            <p:spPr>
              <a:xfrm>
                <a:off x="2840525" y="3715475"/>
                <a:ext cx="14900" cy="12800"/>
              </a:xfrm>
              <a:custGeom>
                <a:rect b="b" l="l" r="r" t="t"/>
                <a:pathLst>
                  <a:path extrusionOk="0" h="512" w="596">
                    <a:moveTo>
                      <a:pt x="262" y="0"/>
                    </a:moveTo>
                    <a:cubicBezTo>
                      <a:pt x="119" y="0"/>
                      <a:pt x="0" y="107"/>
                      <a:pt x="0" y="262"/>
                    </a:cubicBezTo>
                    <a:cubicBezTo>
                      <a:pt x="0" y="409"/>
                      <a:pt x="129" y="511"/>
                      <a:pt x="260" y="511"/>
                    </a:cubicBezTo>
                    <a:cubicBezTo>
                      <a:pt x="320" y="511"/>
                      <a:pt x="380" y="489"/>
                      <a:pt x="429" y="441"/>
                    </a:cubicBezTo>
                    <a:cubicBezTo>
                      <a:pt x="596" y="286"/>
                      <a:pt x="489" y="12"/>
                      <a:pt x="26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5" name="Google Shape;10195;p37"/>
              <p:cNvSpPr/>
              <p:nvPr/>
            </p:nvSpPr>
            <p:spPr>
              <a:xfrm>
                <a:off x="2212775" y="4039900"/>
                <a:ext cx="14900" cy="12800"/>
              </a:xfrm>
              <a:custGeom>
                <a:rect b="b" l="l" r="r" t="t"/>
                <a:pathLst>
                  <a:path extrusionOk="0" h="512" w="596">
                    <a:moveTo>
                      <a:pt x="262" y="1"/>
                    </a:moveTo>
                    <a:cubicBezTo>
                      <a:pt x="119" y="1"/>
                      <a:pt x="0" y="108"/>
                      <a:pt x="0" y="263"/>
                    </a:cubicBezTo>
                    <a:cubicBezTo>
                      <a:pt x="0" y="410"/>
                      <a:pt x="129" y="512"/>
                      <a:pt x="259" y="512"/>
                    </a:cubicBezTo>
                    <a:cubicBezTo>
                      <a:pt x="319" y="512"/>
                      <a:pt x="380" y="490"/>
                      <a:pt x="429" y="442"/>
                    </a:cubicBezTo>
                    <a:cubicBezTo>
                      <a:pt x="595" y="287"/>
                      <a:pt x="488" y="13"/>
                      <a:pt x="26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6" name="Google Shape;10196;p37"/>
              <p:cNvSpPr/>
              <p:nvPr/>
            </p:nvSpPr>
            <p:spPr>
              <a:xfrm>
                <a:off x="3233425" y="3608875"/>
                <a:ext cx="14900" cy="12600"/>
              </a:xfrm>
              <a:custGeom>
                <a:rect b="b" l="l" r="r" t="t"/>
                <a:pathLst>
                  <a:path extrusionOk="0" h="504" w="596">
                    <a:moveTo>
                      <a:pt x="255" y="1"/>
                    </a:moveTo>
                    <a:cubicBezTo>
                      <a:pt x="121" y="1"/>
                      <a:pt x="12" y="116"/>
                      <a:pt x="1" y="252"/>
                    </a:cubicBezTo>
                    <a:cubicBezTo>
                      <a:pt x="1" y="405"/>
                      <a:pt x="126" y="503"/>
                      <a:pt x="255" y="503"/>
                    </a:cubicBezTo>
                    <a:cubicBezTo>
                      <a:pt x="316" y="503"/>
                      <a:pt x="379" y="481"/>
                      <a:pt x="429" y="430"/>
                    </a:cubicBezTo>
                    <a:cubicBezTo>
                      <a:pt x="596" y="276"/>
                      <a:pt x="489" y="14"/>
                      <a:pt x="274" y="2"/>
                    </a:cubicBezTo>
                    <a:cubicBezTo>
                      <a:pt x="268" y="1"/>
                      <a:pt x="261" y="1"/>
                      <a:pt x="25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7" name="Google Shape;10197;p37"/>
              <p:cNvSpPr/>
              <p:nvPr/>
            </p:nvSpPr>
            <p:spPr>
              <a:xfrm>
                <a:off x="3660575" y="3771725"/>
                <a:ext cx="14900" cy="12775"/>
              </a:xfrm>
              <a:custGeom>
                <a:rect b="b" l="l" r="r" t="t"/>
                <a:pathLst>
                  <a:path extrusionOk="0" h="511" w="596">
                    <a:moveTo>
                      <a:pt x="262" y="0"/>
                    </a:moveTo>
                    <a:cubicBezTo>
                      <a:pt x="119" y="0"/>
                      <a:pt x="0" y="108"/>
                      <a:pt x="0" y="251"/>
                    </a:cubicBezTo>
                    <a:cubicBezTo>
                      <a:pt x="0" y="406"/>
                      <a:pt x="124" y="511"/>
                      <a:pt x="256" y="511"/>
                    </a:cubicBezTo>
                    <a:cubicBezTo>
                      <a:pt x="315" y="511"/>
                      <a:pt x="377" y="489"/>
                      <a:pt x="429" y="441"/>
                    </a:cubicBezTo>
                    <a:cubicBezTo>
                      <a:pt x="595" y="286"/>
                      <a:pt x="488" y="12"/>
                      <a:pt x="26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8" name="Google Shape;10198;p37"/>
              <p:cNvSpPr/>
              <p:nvPr/>
            </p:nvSpPr>
            <p:spPr>
              <a:xfrm>
                <a:off x="2879225" y="3022800"/>
                <a:ext cx="14900" cy="12800"/>
              </a:xfrm>
              <a:custGeom>
                <a:rect b="b" l="l" r="r" t="t"/>
                <a:pathLst>
                  <a:path extrusionOk="0" h="512" w="596">
                    <a:moveTo>
                      <a:pt x="253" y="1"/>
                    </a:moveTo>
                    <a:cubicBezTo>
                      <a:pt x="108" y="1"/>
                      <a:pt x="0" y="115"/>
                      <a:pt x="0" y="251"/>
                    </a:cubicBezTo>
                    <a:cubicBezTo>
                      <a:pt x="0" y="407"/>
                      <a:pt x="130" y="512"/>
                      <a:pt x="261" y="512"/>
                    </a:cubicBezTo>
                    <a:cubicBezTo>
                      <a:pt x="321" y="512"/>
                      <a:pt x="380" y="490"/>
                      <a:pt x="429" y="442"/>
                    </a:cubicBezTo>
                    <a:cubicBezTo>
                      <a:pt x="595" y="287"/>
                      <a:pt x="500" y="1"/>
                      <a:pt x="274" y="1"/>
                    </a:cubicBezTo>
                    <a:cubicBezTo>
                      <a:pt x="267" y="1"/>
                      <a:pt x="260" y="1"/>
                      <a:pt x="25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9" name="Google Shape;10199;p37"/>
              <p:cNvSpPr/>
              <p:nvPr/>
            </p:nvSpPr>
            <p:spPr>
              <a:xfrm>
                <a:off x="2879225" y="3450525"/>
                <a:ext cx="14900" cy="12825"/>
              </a:xfrm>
              <a:custGeom>
                <a:rect b="b" l="l" r="r" t="t"/>
                <a:pathLst>
                  <a:path extrusionOk="0" h="513" w="596">
                    <a:moveTo>
                      <a:pt x="253" y="1"/>
                    </a:moveTo>
                    <a:cubicBezTo>
                      <a:pt x="108" y="1"/>
                      <a:pt x="0" y="115"/>
                      <a:pt x="0" y="252"/>
                    </a:cubicBezTo>
                    <a:cubicBezTo>
                      <a:pt x="0" y="407"/>
                      <a:pt x="130" y="512"/>
                      <a:pt x="261" y="512"/>
                    </a:cubicBezTo>
                    <a:cubicBezTo>
                      <a:pt x="321" y="512"/>
                      <a:pt x="380" y="491"/>
                      <a:pt x="429" y="442"/>
                    </a:cubicBezTo>
                    <a:cubicBezTo>
                      <a:pt x="595" y="287"/>
                      <a:pt x="488" y="14"/>
                      <a:pt x="274" y="2"/>
                    </a:cubicBezTo>
                    <a:cubicBezTo>
                      <a:pt x="267" y="1"/>
                      <a:pt x="260" y="1"/>
                      <a:pt x="25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0" name="Google Shape;10200;p37"/>
              <p:cNvSpPr/>
              <p:nvPr/>
            </p:nvSpPr>
            <p:spPr>
              <a:xfrm>
                <a:off x="3305175" y="3364825"/>
                <a:ext cx="14900" cy="12850"/>
              </a:xfrm>
              <a:custGeom>
                <a:rect b="b" l="l" r="r" t="t"/>
                <a:pathLst>
                  <a:path extrusionOk="0" h="514" w="596">
                    <a:moveTo>
                      <a:pt x="274" y="1"/>
                    </a:moveTo>
                    <a:cubicBezTo>
                      <a:pt x="119" y="1"/>
                      <a:pt x="0" y="120"/>
                      <a:pt x="0" y="263"/>
                    </a:cubicBezTo>
                    <a:cubicBezTo>
                      <a:pt x="0" y="416"/>
                      <a:pt x="125" y="514"/>
                      <a:pt x="258" y="514"/>
                    </a:cubicBezTo>
                    <a:cubicBezTo>
                      <a:pt x="321" y="514"/>
                      <a:pt x="387" y="491"/>
                      <a:pt x="441" y="441"/>
                    </a:cubicBezTo>
                    <a:cubicBezTo>
                      <a:pt x="595" y="286"/>
                      <a:pt x="488" y="13"/>
                      <a:pt x="27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1" name="Google Shape;10201;p37"/>
              <p:cNvSpPr/>
              <p:nvPr/>
            </p:nvSpPr>
            <p:spPr>
              <a:xfrm>
                <a:off x="4574375" y="2764450"/>
                <a:ext cx="14900" cy="12800"/>
              </a:xfrm>
              <a:custGeom>
                <a:rect b="b" l="l" r="r" t="t"/>
                <a:pathLst>
                  <a:path extrusionOk="0" h="512" w="596">
                    <a:moveTo>
                      <a:pt x="262" y="1"/>
                    </a:moveTo>
                    <a:cubicBezTo>
                      <a:pt x="119" y="1"/>
                      <a:pt x="0" y="120"/>
                      <a:pt x="0" y="263"/>
                    </a:cubicBezTo>
                    <a:cubicBezTo>
                      <a:pt x="0" y="410"/>
                      <a:pt x="129" y="512"/>
                      <a:pt x="259" y="512"/>
                    </a:cubicBezTo>
                    <a:cubicBezTo>
                      <a:pt x="320" y="512"/>
                      <a:pt x="380" y="490"/>
                      <a:pt x="429" y="441"/>
                    </a:cubicBezTo>
                    <a:cubicBezTo>
                      <a:pt x="596" y="287"/>
                      <a:pt x="488" y="13"/>
                      <a:pt x="26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2" name="Google Shape;10202;p37"/>
              <p:cNvSpPr/>
              <p:nvPr/>
            </p:nvSpPr>
            <p:spPr>
              <a:xfrm>
                <a:off x="3424225" y="2839175"/>
                <a:ext cx="13425" cy="12825"/>
              </a:xfrm>
              <a:custGeom>
                <a:rect b="b" l="l" r="r" t="t"/>
                <a:pathLst>
                  <a:path extrusionOk="0" h="513" w="537">
                    <a:moveTo>
                      <a:pt x="262" y="0"/>
                    </a:moveTo>
                    <a:cubicBezTo>
                      <a:pt x="120" y="0"/>
                      <a:pt x="1" y="107"/>
                      <a:pt x="1" y="250"/>
                    </a:cubicBezTo>
                    <a:cubicBezTo>
                      <a:pt x="1" y="393"/>
                      <a:pt x="120" y="512"/>
                      <a:pt x="262" y="512"/>
                    </a:cubicBezTo>
                    <a:cubicBezTo>
                      <a:pt x="417" y="512"/>
                      <a:pt x="536" y="393"/>
                      <a:pt x="536" y="250"/>
                    </a:cubicBezTo>
                    <a:cubicBezTo>
                      <a:pt x="536" y="107"/>
                      <a:pt x="417" y="0"/>
                      <a:pt x="26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3" name="Google Shape;10203;p37"/>
              <p:cNvSpPr/>
              <p:nvPr/>
            </p:nvSpPr>
            <p:spPr>
              <a:xfrm>
                <a:off x="3175975" y="2653725"/>
                <a:ext cx="13425" cy="12525"/>
              </a:xfrm>
              <a:custGeom>
                <a:rect b="b" l="l" r="r" t="t"/>
                <a:pathLst>
                  <a:path extrusionOk="0" h="501" w="537">
                    <a:moveTo>
                      <a:pt x="263" y="1"/>
                    </a:moveTo>
                    <a:cubicBezTo>
                      <a:pt x="120" y="1"/>
                      <a:pt x="1" y="108"/>
                      <a:pt x="1" y="251"/>
                    </a:cubicBezTo>
                    <a:cubicBezTo>
                      <a:pt x="1" y="394"/>
                      <a:pt x="120" y="501"/>
                      <a:pt x="263" y="501"/>
                    </a:cubicBezTo>
                    <a:cubicBezTo>
                      <a:pt x="417" y="501"/>
                      <a:pt x="536" y="394"/>
                      <a:pt x="536" y="251"/>
                    </a:cubicBezTo>
                    <a:cubicBezTo>
                      <a:pt x="536" y="108"/>
                      <a:pt x="417" y="1"/>
                      <a:pt x="26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4" name="Google Shape;10204;p37"/>
              <p:cNvSpPr/>
              <p:nvPr/>
            </p:nvSpPr>
            <p:spPr>
              <a:xfrm>
                <a:off x="4679450" y="2461750"/>
                <a:ext cx="13400" cy="12825"/>
              </a:xfrm>
              <a:custGeom>
                <a:rect b="b" l="l" r="r" t="t"/>
                <a:pathLst>
                  <a:path extrusionOk="0" h="513" w="536">
                    <a:moveTo>
                      <a:pt x="262" y="0"/>
                    </a:moveTo>
                    <a:cubicBezTo>
                      <a:pt x="119" y="0"/>
                      <a:pt x="0" y="119"/>
                      <a:pt x="0" y="250"/>
                    </a:cubicBezTo>
                    <a:cubicBezTo>
                      <a:pt x="0" y="393"/>
                      <a:pt x="119" y="512"/>
                      <a:pt x="262" y="512"/>
                    </a:cubicBezTo>
                    <a:cubicBezTo>
                      <a:pt x="417" y="512"/>
                      <a:pt x="536" y="393"/>
                      <a:pt x="536" y="250"/>
                    </a:cubicBezTo>
                    <a:cubicBezTo>
                      <a:pt x="536" y="119"/>
                      <a:pt x="417" y="0"/>
                      <a:pt x="26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5" name="Google Shape;10205;p37"/>
              <p:cNvSpPr/>
              <p:nvPr/>
            </p:nvSpPr>
            <p:spPr>
              <a:xfrm>
                <a:off x="4420475" y="2324825"/>
                <a:ext cx="13425" cy="12525"/>
              </a:xfrm>
              <a:custGeom>
                <a:rect b="b" l="l" r="r" t="t"/>
                <a:pathLst>
                  <a:path extrusionOk="0" h="501" w="537">
                    <a:moveTo>
                      <a:pt x="263" y="0"/>
                    </a:moveTo>
                    <a:cubicBezTo>
                      <a:pt x="120" y="0"/>
                      <a:pt x="1" y="107"/>
                      <a:pt x="1" y="250"/>
                    </a:cubicBezTo>
                    <a:cubicBezTo>
                      <a:pt x="1" y="393"/>
                      <a:pt x="120" y="500"/>
                      <a:pt x="263" y="500"/>
                    </a:cubicBezTo>
                    <a:cubicBezTo>
                      <a:pt x="417" y="500"/>
                      <a:pt x="537" y="393"/>
                      <a:pt x="537" y="250"/>
                    </a:cubicBezTo>
                    <a:cubicBezTo>
                      <a:pt x="537" y="107"/>
                      <a:pt x="417" y="0"/>
                      <a:pt x="26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6" name="Google Shape;10206;p37"/>
              <p:cNvSpPr/>
              <p:nvPr/>
            </p:nvSpPr>
            <p:spPr>
              <a:xfrm>
                <a:off x="4200800" y="2052175"/>
                <a:ext cx="13425" cy="12825"/>
              </a:xfrm>
              <a:custGeom>
                <a:rect b="b" l="l" r="r" t="t"/>
                <a:pathLst>
                  <a:path extrusionOk="0" h="513" w="537">
                    <a:moveTo>
                      <a:pt x="263" y="0"/>
                    </a:moveTo>
                    <a:cubicBezTo>
                      <a:pt x="120" y="0"/>
                      <a:pt x="1" y="119"/>
                      <a:pt x="1" y="262"/>
                    </a:cubicBezTo>
                    <a:cubicBezTo>
                      <a:pt x="1" y="393"/>
                      <a:pt x="120" y="512"/>
                      <a:pt x="263" y="512"/>
                    </a:cubicBezTo>
                    <a:cubicBezTo>
                      <a:pt x="406" y="512"/>
                      <a:pt x="537" y="393"/>
                      <a:pt x="537" y="262"/>
                    </a:cubicBezTo>
                    <a:cubicBezTo>
                      <a:pt x="537" y="119"/>
                      <a:pt x="406" y="0"/>
                      <a:pt x="26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7" name="Google Shape;10207;p37"/>
              <p:cNvSpPr/>
              <p:nvPr/>
            </p:nvSpPr>
            <p:spPr>
              <a:xfrm>
                <a:off x="2892600" y="2091725"/>
                <a:ext cx="14925" cy="12825"/>
              </a:xfrm>
              <a:custGeom>
                <a:rect b="b" l="l" r="r" t="t"/>
                <a:pathLst>
                  <a:path extrusionOk="0" h="513" w="597">
                    <a:moveTo>
                      <a:pt x="243" y="1"/>
                    </a:moveTo>
                    <a:cubicBezTo>
                      <a:pt x="109" y="1"/>
                      <a:pt x="1" y="116"/>
                      <a:pt x="1" y="252"/>
                    </a:cubicBezTo>
                    <a:cubicBezTo>
                      <a:pt x="1" y="407"/>
                      <a:pt x="125" y="512"/>
                      <a:pt x="256" y="512"/>
                    </a:cubicBezTo>
                    <a:cubicBezTo>
                      <a:pt x="316" y="512"/>
                      <a:pt x="378" y="491"/>
                      <a:pt x="430" y="442"/>
                    </a:cubicBezTo>
                    <a:cubicBezTo>
                      <a:pt x="596" y="287"/>
                      <a:pt x="489" y="14"/>
                      <a:pt x="263" y="2"/>
                    </a:cubicBezTo>
                    <a:cubicBezTo>
                      <a:pt x="256" y="1"/>
                      <a:pt x="250" y="1"/>
                      <a:pt x="24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8" name="Google Shape;10208;p37"/>
              <p:cNvSpPr/>
              <p:nvPr/>
            </p:nvSpPr>
            <p:spPr>
              <a:xfrm>
                <a:off x="3100975" y="1773550"/>
                <a:ext cx="14600" cy="12800"/>
              </a:xfrm>
              <a:custGeom>
                <a:rect b="b" l="l" r="r" t="t"/>
                <a:pathLst>
                  <a:path extrusionOk="0" h="512" w="584">
                    <a:moveTo>
                      <a:pt x="262" y="1"/>
                    </a:moveTo>
                    <a:cubicBezTo>
                      <a:pt x="119" y="1"/>
                      <a:pt x="0" y="108"/>
                      <a:pt x="0" y="251"/>
                    </a:cubicBezTo>
                    <a:cubicBezTo>
                      <a:pt x="0" y="407"/>
                      <a:pt x="124" y="511"/>
                      <a:pt x="256" y="511"/>
                    </a:cubicBezTo>
                    <a:cubicBezTo>
                      <a:pt x="316" y="511"/>
                      <a:pt x="377" y="490"/>
                      <a:pt x="429" y="442"/>
                    </a:cubicBezTo>
                    <a:cubicBezTo>
                      <a:pt x="584" y="287"/>
                      <a:pt x="488" y="13"/>
                      <a:pt x="26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9" name="Google Shape;10209;p37"/>
              <p:cNvSpPr/>
              <p:nvPr/>
            </p:nvSpPr>
            <p:spPr>
              <a:xfrm>
                <a:off x="2931900" y="1586050"/>
                <a:ext cx="14600" cy="12775"/>
              </a:xfrm>
              <a:custGeom>
                <a:rect b="b" l="l" r="r" t="t"/>
                <a:pathLst>
                  <a:path extrusionOk="0" h="511" w="584">
                    <a:moveTo>
                      <a:pt x="263" y="0"/>
                    </a:moveTo>
                    <a:cubicBezTo>
                      <a:pt x="120" y="0"/>
                      <a:pt x="1" y="107"/>
                      <a:pt x="1" y="250"/>
                    </a:cubicBezTo>
                    <a:cubicBezTo>
                      <a:pt x="1" y="406"/>
                      <a:pt x="124" y="511"/>
                      <a:pt x="256" y="511"/>
                    </a:cubicBezTo>
                    <a:cubicBezTo>
                      <a:pt x="316" y="511"/>
                      <a:pt x="377" y="489"/>
                      <a:pt x="429" y="441"/>
                    </a:cubicBezTo>
                    <a:cubicBezTo>
                      <a:pt x="584" y="286"/>
                      <a:pt x="489" y="12"/>
                      <a:pt x="26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0" name="Google Shape;10210;p37"/>
              <p:cNvSpPr/>
              <p:nvPr/>
            </p:nvSpPr>
            <p:spPr>
              <a:xfrm>
                <a:off x="3553400" y="1378850"/>
                <a:ext cx="14925" cy="12800"/>
              </a:xfrm>
              <a:custGeom>
                <a:rect b="b" l="l" r="r" t="t"/>
                <a:pathLst>
                  <a:path extrusionOk="0" h="512" w="597">
                    <a:moveTo>
                      <a:pt x="243" y="1"/>
                    </a:moveTo>
                    <a:cubicBezTo>
                      <a:pt x="109" y="1"/>
                      <a:pt x="1" y="115"/>
                      <a:pt x="1" y="251"/>
                    </a:cubicBezTo>
                    <a:cubicBezTo>
                      <a:pt x="1" y="407"/>
                      <a:pt x="130" y="512"/>
                      <a:pt x="262" y="512"/>
                    </a:cubicBezTo>
                    <a:cubicBezTo>
                      <a:pt x="321" y="512"/>
                      <a:pt x="381" y="490"/>
                      <a:pt x="429" y="442"/>
                    </a:cubicBezTo>
                    <a:cubicBezTo>
                      <a:pt x="596" y="275"/>
                      <a:pt x="489" y="1"/>
                      <a:pt x="263" y="1"/>
                    </a:cubicBezTo>
                    <a:cubicBezTo>
                      <a:pt x="256" y="1"/>
                      <a:pt x="250" y="1"/>
                      <a:pt x="24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1" name="Google Shape;10211;p37"/>
              <p:cNvSpPr/>
              <p:nvPr/>
            </p:nvSpPr>
            <p:spPr>
              <a:xfrm>
                <a:off x="3559950" y="2535850"/>
                <a:ext cx="14925" cy="12800"/>
              </a:xfrm>
              <a:custGeom>
                <a:rect b="b" l="l" r="r" t="t"/>
                <a:pathLst>
                  <a:path extrusionOk="0" h="512" w="597">
                    <a:moveTo>
                      <a:pt x="275" y="1"/>
                    </a:moveTo>
                    <a:cubicBezTo>
                      <a:pt x="132" y="1"/>
                      <a:pt x="13" y="108"/>
                      <a:pt x="1" y="251"/>
                    </a:cubicBezTo>
                    <a:cubicBezTo>
                      <a:pt x="1" y="406"/>
                      <a:pt x="130" y="511"/>
                      <a:pt x="265" y="511"/>
                    </a:cubicBezTo>
                    <a:cubicBezTo>
                      <a:pt x="327" y="511"/>
                      <a:pt x="389" y="490"/>
                      <a:pt x="441" y="441"/>
                    </a:cubicBezTo>
                    <a:cubicBezTo>
                      <a:pt x="596" y="287"/>
                      <a:pt x="501" y="13"/>
                      <a:pt x="27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2" name="Google Shape;10212;p37"/>
              <p:cNvSpPr/>
              <p:nvPr/>
            </p:nvSpPr>
            <p:spPr>
              <a:xfrm>
                <a:off x="3821900" y="2024775"/>
                <a:ext cx="14900" cy="12575"/>
              </a:xfrm>
              <a:custGeom>
                <a:rect b="b" l="l" r="r" t="t"/>
                <a:pathLst>
                  <a:path extrusionOk="0" h="503" w="596">
                    <a:moveTo>
                      <a:pt x="253" y="0"/>
                    </a:moveTo>
                    <a:cubicBezTo>
                      <a:pt x="109" y="0"/>
                      <a:pt x="0" y="115"/>
                      <a:pt x="0" y="251"/>
                    </a:cubicBezTo>
                    <a:cubicBezTo>
                      <a:pt x="0" y="404"/>
                      <a:pt x="125" y="502"/>
                      <a:pt x="254" y="502"/>
                    </a:cubicBezTo>
                    <a:cubicBezTo>
                      <a:pt x="316" y="502"/>
                      <a:pt x="379" y="480"/>
                      <a:pt x="429" y="429"/>
                    </a:cubicBezTo>
                    <a:cubicBezTo>
                      <a:pt x="596" y="275"/>
                      <a:pt x="488" y="1"/>
                      <a:pt x="274" y="1"/>
                    </a:cubicBezTo>
                    <a:cubicBezTo>
                      <a:pt x="267" y="0"/>
                      <a:pt x="260" y="0"/>
                      <a:pt x="25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3" name="Google Shape;10213;p37"/>
              <p:cNvSpPr/>
              <p:nvPr/>
            </p:nvSpPr>
            <p:spPr>
              <a:xfrm>
                <a:off x="3681400" y="3347875"/>
                <a:ext cx="14900" cy="12850"/>
              </a:xfrm>
              <a:custGeom>
                <a:rect b="b" l="l" r="r" t="t"/>
                <a:pathLst>
                  <a:path extrusionOk="0" h="514" w="596">
                    <a:moveTo>
                      <a:pt x="262" y="0"/>
                    </a:moveTo>
                    <a:cubicBezTo>
                      <a:pt x="120" y="0"/>
                      <a:pt x="1" y="119"/>
                      <a:pt x="1" y="262"/>
                    </a:cubicBezTo>
                    <a:cubicBezTo>
                      <a:pt x="1" y="415"/>
                      <a:pt x="126" y="513"/>
                      <a:pt x="254" y="513"/>
                    </a:cubicBezTo>
                    <a:cubicBezTo>
                      <a:pt x="316" y="513"/>
                      <a:pt x="379" y="491"/>
                      <a:pt x="429" y="441"/>
                    </a:cubicBezTo>
                    <a:cubicBezTo>
                      <a:pt x="596" y="286"/>
                      <a:pt x="489" y="12"/>
                      <a:pt x="26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4" name="Google Shape;10214;p37"/>
              <p:cNvSpPr/>
              <p:nvPr/>
            </p:nvSpPr>
            <p:spPr>
              <a:xfrm>
                <a:off x="3958825" y="3324350"/>
                <a:ext cx="14900" cy="12800"/>
              </a:xfrm>
              <a:custGeom>
                <a:rect b="b" l="l" r="r" t="t"/>
                <a:pathLst>
                  <a:path extrusionOk="0" h="512" w="596">
                    <a:moveTo>
                      <a:pt x="262" y="0"/>
                    </a:moveTo>
                    <a:cubicBezTo>
                      <a:pt x="119" y="0"/>
                      <a:pt x="0" y="119"/>
                      <a:pt x="0" y="262"/>
                    </a:cubicBezTo>
                    <a:cubicBezTo>
                      <a:pt x="0" y="409"/>
                      <a:pt x="129" y="511"/>
                      <a:pt x="259" y="511"/>
                    </a:cubicBezTo>
                    <a:cubicBezTo>
                      <a:pt x="319" y="511"/>
                      <a:pt x="380" y="490"/>
                      <a:pt x="429" y="441"/>
                    </a:cubicBezTo>
                    <a:cubicBezTo>
                      <a:pt x="595" y="286"/>
                      <a:pt x="488" y="12"/>
                      <a:pt x="26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5" name="Google Shape;10215;p37"/>
              <p:cNvSpPr/>
              <p:nvPr/>
            </p:nvSpPr>
            <p:spPr>
              <a:xfrm>
                <a:off x="4214200" y="3088300"/>
                <a:ext cx="14625" cy="12800"/>
              </a:xfrm>
              <a:custGeom>
                <a:rect b="b" l="l" r="r" t="t"/>
                <a:pathLst>
                  <a:path extrusionOk="0" h="512" w="585">
                    <a:moveTo>
                      <a:pt x="263" y="1"/>
                    </a:moveTo>
                    <a:cubicBezTo>
                      <a:pt x="120" y="1"/>
                      <a:pt x="1" y="108"/>
                      <a:pt x="1" y="251"/>
                    </a:cubicBezTo>
                    <a:cubicBezTo>
                      <a:pt x="1" y="406"/>
                      <a:pt x="125" y="511"/>
                      <a:pt x="256" y="511"/>
                    </a:cubicBezTo>
                    <a:cubicBezTo>
                      <a:pt x="316" y="511"/>
                      <a:pt x="377" y="490"/>
                      <a:pt x="429" y="441"/>
                    </a:cubicBezTo>
                    <a:cubicBezTo>
                      <a:pt x="584" y="287"/>
                      <a:pt x="489" y="13"/>
                      <a:pt x="26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6" name="Google Shape;10216;p37"/>
              <p:cNvSpPr/>
              <p:nvPr/>
            </p:nvSpPr>
            <p:spPr>
              <a:xfrm>
                <a:off x="2329450" y="1421425"/>
                <a:ext cx="14600" cy="12800"/>
              </a:xfrm>
              <a:custGeom>
                <a:rect b="b" l="l" r="r" t="t"/>
                <a:pathLst>
                  <a:path extrusionOk="0" h="512" w="584">
                    <a:moveTo>
                      <a:pt x="262" y="1"/>
                    </a:moveTo>
                    <a:cubicBezTo>
                      <a:pt x="119" y="1"/>
                      <a:pt x="0" y="108"/>
                      <a:pt x="0" y="263"/>
                    </a:cubicBezTo>
                    <a:cubicBezTo>
                      <a:pt x="0" y="410"/>
                      <a:pt x="123" y="512"/>
                      <a:pt x="254" y="512"/>
                    </a:cubicBezTo>
                    <a:cubicBezTo>
                      <a:pt x="314" y="512"/>
                      <a:pt x="376" y="490"/>
                      <a:pt x="429" y="441"/>
                    </a:cubicBezTo>
                    <a:cubicBezTo>
                      <a:pt x="584" y="287"/>
                      <a:pt x="488" y="13"/>
                      <a:pt x="26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7" name="Google Shape;10217;p37"/>
              <p:cNvSpPr/>
              <p:nvPr/>
            </p:nvSpPr>
            <p:spPr>
              <a:xfrm>
                <a:off x="1648400" y="3363925"/>
                <a:ext cx="32175" cy="32475"/>
              </a:xfrm>
              <a:custGeom>
                <a:rect b="b" l="l" r="r" t="t"/>
                <a:pathLst>
                  <a:path extrusionOk="0" h="1299" w="1287">
                    <a:moveTo>
                      <a:pt x="489" y="1"/>
                    </a:moveTo>
                    <a:lnTo>
                      <a:pt x="489" y="501"/>
                    </a:lnTo>
                    <a:lnTo>
                      <a:pt x="1" y="656"/>
                    </a:lnTo>
                    <a:lnTo>
                      <a:pt x="489" y="811"/>
                    </a:lnTo>
                    <a:lnTo>
                      <a:pt x="489" y="1299"/>
                    </a:lnTo>
                    <a:lnTo>
                      <a:pt x="799" y="906"/>
                    </a:lnTo>
                    <a:lnTo>
                      <a:pt x="1287" y="1061"/>
                    </a:lnTo>
                    <a:lnTo>
                      <a:pt x="989" y="656"/>
                    </a:lnTo>
                    <a:lnTo>
                      <a:pt x="1287" y="251"/>
                    </a:lnTo>
                    <a:lnTo>
                      <a:pt x="799" y="406"/>
                    </a:lnTo>
                    <a:lnTo>
                      <a:pt x="489"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8" name="Google Shape;10218;p37"/>
              <p:cNvSpPr/>
              <p:nvPr/>
            </p:nvSpPr>
            <p:spPr>
              <a:xfrm>
                <a:off x="1724025" y="3057950"/>
                <a:ext cx="32450" cy="32775"/>
              </a:xfrm>
              <a:custGeom>
                <a:rect b="b" l="l" r="r" t="t"/>
                <a:pathLst>
                  <a:path extrusionOk="0" h="1311" w="1298">
                    <a:moveTo>
                      <a:pt x="500" y="0"/>
                    </a:moveTo>
                    <a:lnTo>
                      <a:pt x="500" y="500"/>
                    </a:lnTo>
                    <a:lnTo>
                      <a:pt x="0" y="655"/>
                    </a:lnTo>
                    <a:lnTo>
                      <a:pt x="500" y="810"/>
                    </a:lnTo>
                    <a:lnTo>
                      <a:pt x="500" y="1310"/>
                    </a:lnTo>
                    <a:lnTo>
                      <a:pt x="810" y="905"/>
                    </a:lnTo>
                    <a:lnTo>
                      <a:pt x="1298" y="1060"/>
                    </a:lnTo>
                    <a:lnTo>
                      <a:pt x="988" y="655"/>
                    </a:lnTo>
                    <a:lnTo>
                      <a:pt x="1298" y="250"/>
                    </a:lnTo>
                    <a:lnTo>
                      <a:pt x="810" y="405"/>
                    </a:lnTo>
                    <a:lnTo>
                      <a:pt x="500"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9" name="Google Shape;10219;p37"/>
              <p:cNvSpPr/>
              <p:nvPr/>
            </p:nvSpPr>
            <p:spPr>
              <a:xfrm>
                <a:off x="1903200" y="3678850"/>
                <a:ext cx="32175" cy="32475"/>
              </a:xfrm>
              <a:custGeom>
                <a:rect b="b" l="l" r="r" t="t"/>
                <a:pathLst>
                  <a:path extrusionOk="0" h="1299" w="1287">
                    <a:moveTo>
                      <a:pt x="489" y="1"/>
                    </a:moveTo>
                    <a:lnTo>
                      <a:pt x="489" y="501"/>
                    </a:lnTo>
                    <a:lnTo>
                      <a:pt x="1" y="656"/>
                    </a:lnTo>
                    <a:lnTo>
                      <a:pt x="489" y="810"/>
                    </a:lnTo>
                    <a:lnTo>
                      <a:pt x="489" y="1299"/>
                    </a:lnTo>
                    <a:lnTo>
                      <a:pt x="798" y="906"/>
                    </a:lnTo>
                    <a:lnTo>
                      <a:pt x="1286" y="1048"/>
                    </a:lnTo>
                    <a:lnTo>
                      <a:pt x="989" y="656"/>
                    </a:lnTo>
                    <a:lnTo>
                      <a:pt x="1286" y="251"/>
                    </a:lnTo>
                    <a:lnTo>
                      <a:pt x="798" y="406"/>
                    </a:lnTo>
                    <a:lnTo>
                      <a:pt x="489"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0" name="Google Shape;10220;p37"/>
              <p:cNvSpPr/>
              <p:nvPr/>
            </p:nvSpPr>
            <p:spPr>
              <a:xfrm>
                <a:off x="1379325" y="3424650"/>
                <a:ext cx="7775" cy="6650"/>
              </a:xfrm>
              <a:custGeom>
                <a:rect b="b" l="l" r="r" t="t"/>
                <a:pathLst>
                  <a:path extrusionOk="0" h="266" w="311">
                    <a:moveTo>
                      <a:pt x="143" y="1"/>
                    </a:moveTo>
                    <a:cubicBezTo>
                      <a:pt x="72" y="1"/>
                      <a:pt x="1" y="60"/>
                      <a:pt x="1" y="132"/>
                    </a:cubicBezTo>
                    <a:cubicBezTo>
                      <a:pt x="1" y="213"/>
                      <a:pt x="66" y="266"/>
                      <a:pt x="135" y="266"/>
                    </a:cubicBezTo>
                    <a:cubicBezTo>
                      <a:pt x="167" y="266"/>
                      <a:pt x="200" y="254"/>
                      <a:pt x="227" y="227"/>
                    </a:cubicBezTo>
                    <a:cubicBezTo>
                      <a:pt x="310" y="144"/>
                      <a:pt x="251" y="13"/>
                      <a:pt x="14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1" name="Google Shape;10221;p37"/>
              <p:cNvSpPr/>
              <p:nvPr/>
            </p:nvSpPr>
            <p:spPr>
              <a:xfrm>
                <a:off x="1782650" y="3521700"/>
                <a:ext cx="7775" cy="6450"/>
              </a:xfrm>
              <a:custGeom>
                <a:rect b="b" l="l" r="r" t="t"/>
                <a:pathLst>
                  <a:path extrusionOk="0" h="258" w="311">
                    <a:moveTo>
                      <a:pt x="143" y="0"/>
                    </a:moveTo>
                    <a:cubicBezTo>
                      <a:pt x="60" y="0"/>
                      <a:pt x="1" y="48"/>
                      <a:pt x="1" y="131"/>
                    </a:cubicBezTo>
                    <a:cubicBezTo>
                      <a:pt x="1" y="206"/>
                      <a:pt x="70" y="258"/>
                      <a:pt x="141" y="258"/>
                    </a:cubicBezTo>
                    <a:cubicBezTo>
                      <a:pt x="171" y="258"/>
                      <a:pt x="202" y="248"/>
                      <a:pt x="227" y="226"/>
                    </a:cubicBezTo>
                    <a:cubicBezTo>
                      <a:pt x="310" y="143"/>
                      <a:pt x="251" y="0"/>
                      <a:pt x="14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2" name="Google Shape;10222;p37"/>
              <p:cNvSpPr/>
              <p:nvPr/>
            </p:nvSpPr>
            <p:spPr>
              <a:xfrm>
                <a:off x="1982375" y="3265125"/>
                <a:ext cx="7475" cy="6650"/>
              </a:xfrm>
              <a:custGeom>
                <a:rect b="b" l="l" r="r" t="t"/>
                <a:pathLst>
                  <a:path extrusionOk="0" h="266" w="299">
                    <a:moveTo>
                      <a:pt x="132" y="0"/>
                    </a:moveTo>
                    <a:cubicBezTo>
                      <a:pt x="60" y="0"/>
                      <a:pt x="1" y="60"/>
                      <a:pt x="1" y="131"/>
                    </a:cubicBezTo>
                    <a:cubicBezTo>
                      <a:pt x="1" y="212"/>
                      <a:pt x="61" y="265"/>
                      <a:pt x="126" y="265"/>
                    </a:cubicBezTo>
                    <a:cubicBezTo>
                      <a:pt x="156" y="265"/>
                      <a:pt x="188" y="253"/>
                      <a:pt x="215" y="226"/>
                    </a:cubicBezTo>
                    <a:cubicBezTo>
                      <a:pt x="298" y="143"/>
                      <a:pt x="251" y="0"/>
                      <a:pt x="13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3" name="Google Shape;10223;p37"/>
              <p:cNvSpPr/>
              <p:nvPr/>
            </p:nvSpPr>
            <p:spPr>
              <a:xfrm>
                <a:off x="1567150" y="3227300"/>
                <a:ext cx="7750" cy="6475"/>
              </a:xfrm>
              <a:custGeom>
                <a:rect b="b" l="l" r="r" t="t"/>
                <a:pathLst>
                  <a:path extrusionOk="0" h="259" w="310">
                    <a:moveTo>
                      <a:pt x="143" y="1"/>
                    </a:moveTo>
                    <a:cubicBezTo>
                      <a:pt x="72" y="1"/>
                      <a:pt x="0" y="61"/>
                      <a:pt x="0" y="132"/>
                    </a:cubicBezTo>
                    <a:cubicBezTo>
                      <a:pt x="0" y="207"/>
                      <a:pt x="70" y="258"/>
                      <a:pt x="140" y="258"/>
                    </a:cubicBezTo>
                    <a:cubicBezTo>
                      <a:pt x="171" y="258"/>
                      <a:pt x="201" y="249"/>
                      <a:pt x="227" y="227"/>
                    </a:cubicBezTo>
                    <a:cubicBezTo>
                      <a:pt x="310" y="144"/>
                      <a:pt x="250" y="1"/>
                      <a:pt x="14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4" name="Google Shape;10224;p37"/>
              <p:cNvSpPr/>
              <p:nvPr/>
            </p:nvSpPr>
            <p:spPr>
              <a:xfrm>
                <a:off x="1779375" y="3314800"/>
                <a:ext cx="14900" cy="12725"/>
              </a:xfrm>
              <a:custGeom>
                <a:rect b="b" l="l" r="r" t="t"/>
                <a:pathLst>
                  <a:path extrusionOk="0" h="509" w="596">
                    <a:moveTo>
                      <a:pt x="255" y="1"/>
                    </a:moveTo>
                    <a:cubicBezTo>
                      <a:pt x="121" y="1"/>
                      <a:pt x="12" y="115"/>
                      <a:pt x="1" y="251"/>
                    </a:cubicBezTo>
                    <a:cubicBezTo>
                      <a:pt x="1" y="404"/>
                      <a:pt x="125" y="508"/>
                      <a:pt x="258" y="508"/>
                    </a:cubicBezTo>
                    <a:cubicBezTo>
                      <a:pt x="322" y="508"/>
                      <a:pt x="387" y="484"/>
                      <a:pt x="441" y="430"/>
                    </a:cubicBezTo>
                    <a:cubicBezTo>
                      <a:pt x="596" y="275"/>
                      <a:pt x="501" y="1"/>
                      <a:pt x="274" y="1"/>
                    </a:cubicBezTo>
                    <a:cubicBezTo>
                      <a:pt x="268" y="1"/>
                      <a:pt x="261" y="1"/>
                      <a:pt x="25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5" name="Google Shape;10225;p37"/>
              <p:cNvSpPr/>
              <p:nvPr/>
            </p:nvSpPr>
            <p:spPr>
              <a:xfrm>
                <a:off x="1654350" y="4108075"/>
                <a:ext cx="32175" cy="32475"/>
              </a:xfrm>
              <a:custGeom>
                <a:rect b="b" l="l" r="r" t="t"/>
                <a:pathLst>
                  <a:path extrusionOk="0" h="1299" w="1287">
                    <a:moveTo>
                      <a:pt x="489" y="1"/>
                    </a:moveTo>
                    <a:lnTo>
                      <a:pt x="489" y="489"/>
                    </a:lnTo>
                    <a:lnTo>
                      <a:pt x="1" y="643"/>
                    </a:lnTo>
                    <a:lnTo>
                      <a:pt x="489" y="798"/>
                    </a:lnTo>
                    <a:lnTo>
                      <a:pt x="489" y="1298"/>
                    </a:lnTo>
                    <a:lnTo>
                      <a:pt x="799" y="893"/>
                    </a:lnTo>
                    <a:lnTo>
                      <a:pt x="1287" y="1048"/>
                    </a:lnTo>
                    <a:lnTo>
                      <a:pt x="989" y="643"/>
                    </a:lnTo>
                    <a:lnTo>
                      <a:pt x="1287" y="251"/>
                    </a:lnTo>
                    <a:lnTo>
                      <a:pt x="799" y="393"/>
                    </a:lnTo>
                    <a:lnTo>
                      <a:pt x="489"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6" name="Google Shape;10226;p37"/>
              <p:cNvSpPr/>
              <p:nvPr/>
            </p:nvSpPr>
            <p:spPr>
              <a:xfrm>
                <a:off x="1129400" y="3853850"/>
                <a:ext cx="9350" cy="6600"/>
              </a:xfrm>
              <a:custGeom>
                <a:rect b="b" l="l" r="r" t="t"/>
                <a:pathLst>
                  <a:path extrusionOk="0" h="264" w="374">
                    <a:moveTo>
                      <a:pt x="166" y="0"/>
                    </a:moveTo>
                    <a:cubicBezTo>
                      <a:pt x="0" y="0"/>
                      <a:pt x="3" y="264"/>
                      <a:pt x="176" y="264"/>
                    </a:cubicBezTo>
                    <a:cubicBezTo>
                      <a:pt x="179" y="264"/>
                      <a:pt x="183" y="264"/>
                      <a:pt x="187" y="264"/>
                    </a:cubicBezTo>
                    <a:cubicBezTo>
                      <a:pt x="191" y="264"/>
                      <a:pt x="194" y="264"/>
                      <a:pt x="198" y="264"/>
                    </a:cubicBezTo>
                    <a:cubicBezTo>
                      <a:pt x="370" y="264"/>
                      <a:pt x="374" y="0"/>
                      <a:pt x="208" y="0"/>
                    </a:cubicBezTo>
                    <a:cubicBezTo>
                      <a:pt x="201" y="0"/>
                      <a:pt x="194" y="1"/>
                      <a:pt x="187" y="2"/>
                    </a:cubicBezTo>
                    <a:cubicBezTo>
                      <a:pt x="179" y="1"/>
                      <a:pt x="172" y="0"/>
                      <a:pt x="16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7" name="Google Shape;10227;p37"/>
              <p:cNvSpPr/>
              <p:nvPr/>
            </p:nvSpPr>
            <p:spPr>
              <a:xfrm>
                <a:off x="1533800" y="3950625"/>
                <a:ext cx="7775" cy="6650"/>
              </a:xfrm>
              <a:custGeom>
                <a:rect b="b" l="l" r="r" t="t"/>
                <a:pathLst>
                  <a:path extrusionOk="0" h="266" w="311">
                    <a:moveTo>
                      <a:pt x="144" y="0"/>
                    </a:moveTo>
                    <a:cubicBezTo>
                      <a:pt x="72" y="0"/>
                      <a:pt x="13" y="60"/>
                      <a:pt x="1" y="131"/>
                    </a:cubicBezTo>
                    <a:cubicBezTo>
                      <a:pt x="1" y="212"/>
                      <a:pt x="67" y="265"/>
                      <a:pt x="135" y="265"/>
                    </a:cubicBezTo>
                    <a:cubicBezTo>
                      <a:pt x="167" y="265"/>
                      <a:pt x="200" y="253"/>
                      <a:pt x="227" y="226"/>
                    </a:cubicBezTo>
                    <a:cubicBezTo>
                      <a:pt x="310" y="143"/>
                      <a:pt x="251" y="12"/>
                      <a:pt x="14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8" name="Google Shape;10228;p37"/>
              <p:cNvSpPr/>
              <p:nvPr/>
            </p:nvSpPr>
            <p:spPr>
              <a:xfrm>
                <a:off x="1733550" y="3694025"/>
                <a:ext cx="7450" cy="6675"/>
              </a:xfrm>
              <a:custGeom>
                <a:rect b="b" l="l" r="r" t="t"/>
                <a:pathLst>
                  <a:path extrusionOk="0" h="267" w="298">
                    <a:moveTo>
                      <a:pt x="131" y="1"/>
                    </a:moveTo>
                    <a:cubicBezTo>
                      <a:pt x="60" y="1"/>
                      <a:pt x="0" y="60"/>
                      <a:pt x="0" y="132"/>
                    </a:cubicBezTo>
                    <a:cubicBezTo>
                      <a:pt x="0" y="213"/>
                      <a:pt x="60" y="266"/>
                      <a:pt x="125" y="266"/>
                    </a:cubicBezTo>
                    <a:cubicBezTo>
                      <a:pt x="156" y="266"/>
                      <a:pt x="187" y="254"/>
                      <a:pt x="214" y="227"/>
                    </a:cubicBezTo>
                    <a:cubicBezTo>
                      <a:pt x="298" y="144"/>
                      <a:pt x="250" y="13"/>
                      <a:pt x="13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9" name="Google Shape;10229;p37"/>
              <p:cNvSpPr/>
              <p:nvPr/>
            </p:nvSpPr>
            <p:spPr>
              <a:xfrm>
                <a:off x="1318300" y="3656225"/>
                <a:ext cx="7775" cy="6650"/>
              </a:xfrm>
              <a:custGeom>
                <a:rect b="b" l="l" r="r" t="t"/>
                <a:pathLst>
                  <a:path extrusionOk="0" h="266" w="311">
                    <a:moveTo>
                      <a:pt x="144" y="1"/>
                    </a:moveTo>
                    <a:cubicBezTo>
                      <a:pt x="72" y="1"/>
                      <a:pt x="13" y="60"/>
                      <a:pt x="1" y="132"/>
                    </a:cubicBezTo>
                    <a:cubicBezTo>
                      <a:pt x="1" y="213"/>
                      <a:pt x="66" y="266"/>
                      <a:pt x="135" y="266"/>
                    </a:cubicBezTo>
                    <a:cubicBezTo>
                      <a:pt x="167" y="266"/>
                      <a:pt x="200" y="254"/>
                      <a:pt x="227" y="227"/>
                    </a:cubicBezTo>
                    <a:cubicBezTo>
                      <a:pt x="310" y="144"/>
                      <a:pt x="251" y="13"/>
                      <a:pt x="14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0" name="Google Shape;10230;p37"/>
              <p:cNvSpPr/>
              <p:nvPr/>
            </p:nvSpPr>
            <p:spPr>
              <a:xfrm>
                <a:off x="1530525" y="3743750"/>
                <a:ext cx="14925" cy="12800"/>
              </a:xfrm>
              <a:custGeom>
                <a:rect b="b" l="l" r="r" t="t"/>
                <a:pathLst>
                  <a:path extrusionOk="0" h="512" w="597">
                    <a:moveTo>
                      <a:pt x="275" y="0"/>
                    </a:moveTo>
                    <a:cubicBezTo>
                      <a:pt x="132" y="0"/>
                      <a:pt x="13" y="107"/>
                      <a:pt x="1" y="262"/>
                    </a:cubicBezTo>
                    <a:cubicBezTo>
                      <a:pt x="1" y="409"/>
                      <a:pt x="129" y="511"/>
                      <a:pt x="264" y="511"/>
                    </a:cubicBezTo>
                    <a:cubicBezTo>
                      <a:pt x="326" y="511"/>
                      <a:pt x="389" y="490"/>
                      <a:pt x="441" y="441"/>
                    </a:cubicBezTo>
                    <a:cubicBezTo>
                      <a:pt x="596" y="286"/>
                      <a:pt x="501" y="12"/>
                      <a:pt x="27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1" name="Google Shape;10231;p37"/>
              <p:cNvSpPr/>
              <p:nvPr/>
            </p:nvSpPr>
            <p:spPr>
              <a:xfrm>
                <a:off x="844725" y="3330900"/>
                <a:ext cx="31875" cy="33650"/>
              </a:xfrm>
              <a:custGeom>
                <a:rect b="b" l="l" r="r" t="t"/>
                <a:pathLst>
                  <a:path extrusionOk="0" h="1346" w="1275">
                    <a:moveTo>
                      <a:pt x="727" y="0"/>
                    </a:moveTo>
                    <a:lnTo>
                      <a:pt x="489" y="453"/>
                    </a:lnTo>
                    <a:lnTo>
                      <a:pt x="1" y="358"/>
                    </a:lnTo>
                    <a:lnTo>
                      <a:pt x="334" y="739"/>
                    </a:lnTo>
                    <a:lnTo>
                      <a:pt x="84" y="1191"/>
                    </a:lnTo>
                    <a:lnTo>
                      <a:pt x="84" y="1191"/>
                    </a:lnTo>
                    <a:lnTo>
                      <a:pt x="537" y="965"/>
                    </a:lnTo>
                    <a:lnTo>
                      <a:pt x="870" y="1346"/>
                    </a:lnTo>
                    <a:lnTo>
                      <a:pt x="822" y="834"/>
                    </a:lnTo>
                    <a:lnTo>
                      <a:pt x="1275" y="608"/>
                    </a:lnTo>
                    <a:lnTo>
                      <a:pt x="787" y="512"/>
                    </a:lnTo>
                    <a:lnTo>
                      <a:pt x="727"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2" name="Google Shape;10232;p37"/>
              <p:cNvSpPr/>
              <p:nvPr/>
            </p:nvSpPr>
            <p:spPr>
              <a:xfrm>
                <a:off x="1221925" y="2868625"/>
                <a:ext cx="7700" cy="6600"/>
              </a:xfrm>
              <a:custGeom>
                <a:rect b="b" l="l" r="r" t="t"/>
                <a:pathLst>
                  <a:path extrusionOk="0" h="264" w="308">
                    <a:moveTo>
                      <a:pt x="174" y="0"/>
                    </a:moveTo>
                    <a:cubicBezTo>
                      <a:pt x="74" y="0"/>
                      <a:pt x="1" y="113"/>
                      <a:pt x="58" y="203"/>
                    </a:cubicBezTo>
                    <a:cubicBezTo>
                      <a:pt x="83" y="244"/>
                      <a:pt x="124" y="263"/>
                      <a:pt x="164" y="263"/>
                    </a:cubicBezTo>
                    <a:cubicBezTo>
                      <a:pt x="218" y="263"/>
                      <a:pt x="270" y="229"/>
                      <a:pt x="284" y="168"/>
                    </a:cubicBezTo>
                    <a:cubicBezTo>
                      <a:pt x="308" y="96"/>
                      <a:pt x="260" y="25"/>
                      <a:pt x="189" y="1"/>
                    </a:cubicBezTo>
                    <a:cubicBezTo>
                      <a:pt x="184" y="0"/>
                      <a:pt x="179" y="0"/>
                      <a:pt x="17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3" name="Google Shape;10233;p37"/>
              <p:cNvSpPr/>
              <p:nvPr/>
            </p:nvSpPr>
            <p:spPr>
              <a:xfrm>
                <a:off x="1048500" y="3245700"/>
                <a:ext cx="7900" cy="6350"/>
              </a:xfrm>
              <a:custGeom>
                <a:rect b="b" l="l" r="r" t="t"/>
                <a:pathLst>
                  <a:path extrusionOk="0" h="254" w="316">
                    <a:moveTo>
                      <a:pt x="166" y="0"/>
                    </a:moveTo>
                    <a:cubicBezTo>
                      <a:pt x="64" y="0"/>
                      <a:pt x="0" y="107"/>
                      <a:pt x="65" y="194"/>
                    </a:cubicBezTo>
                    <a:cubicBezTo>
                      <a:pt x="91" y="234"/>
                      <a:pt x="131" y="253"/>
                      <a:pt x="171" y="253"/>
                    </a:cubicBezTo>
                    <a:cubicBezTo>
                      <a:pt x="225" y="253"/>
                      <a:pt x="278" y="219"/>
                      <a:pt x="291" y="158"/>
                    </a:cubicBezTo>
                    <a:cubicBezTo>
                      <a:pt x="315" y="87"/>
                      <a:pt x="268" y="15"/>
                      <a:pt x="196" y="3"/>
                    </a:cubicBezTo>
                    <a:cubicBezTo>
                      <a:pt x="186" y="1"/>
                      <a:pt x="176" y="0"/>
                      <a:pt x="16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4" name="Google Shape;10234;p37"/>
              <p:cNvSpPr/>
              <p:nvPr/>
            </p:nvSpPr>
            <p:spPr>
              <a:xfrm>
                <a:off x="1261325" y="3491250"/>
                <a:ext cx="7900" cy="6350"/>
              </a:xfrm>
              <a:custGeom>
                <a:rect b="b" l="l" r="r" t="t"/>
                <a:pathLst>
                  <a:path extrusionOk="0" h="254" w="316">
                    <a:moveTo>
                      <a:pt x="166" y="1"/>
                    </a:moveTo>
                    <a:cubicBezTo>
                      <a:pt x="64" y="1"/>
                      <a:pt x="0" y="107"/>
                      <a:pt x="65" y="194"/>
                    </a:cubicBezTo>
                    <a:cubicBezTo>
                      <a:pt x="91" y="235"/>
                      <a:pt x="131" y="254"/>
                      <a:pt x="172" y="254"/>
                    </a:cubicBezTo>
                    <a:cubicBezTo>
                      <a:pt x="227" y="254"/>
                      <a:pt x="283" y="220"/>
                      <a:pt x="303" y="159"/>
                    </a:cubicBezTo>
                    <a:cubicBezTo>
                      <a:pt x="315" y="87"/>
                      <a:pt x="268" y="16"/>
                      <a:pt x="196" y="4"/>
                    </a:cubicBezTo>
                    <a:cubicBezTo>
                      <a:pt x="186" y="2"/>
                      <a:pt x="176" y="1"/>
                      <a:pt x="16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5" name="Google Shape;10235;p37"/>
              <p:cNvSpPr/>
              <p:nvPr/>
            </p:nvSpPr>
            <p:spPr>
              <a:xfrm>
                <a:off x="1378425" y="3091225"/>
                <a:ext cx="8525" cy="6925"/>
              </a:xfrm>
              <a:custGeom>
                <a:rect b="b" l="l" r="r" t="t"/>
                <a:pathLst>
                  <a:path extrusionOk="0" h="277" w="341">
                    <a:moveTo>
                      <a:pt x="186" y="0"/>
                    </a:moveTo>
                    <a:cubicBezTo>
                      <a:pt x="159" y="0"/>
                      <a:pt x="132" y="9"/>
                      <a:pt x="108" y="27"/>
                    </a:cubicBezTo>
                    <a:cubicBezTo>
                      <a:pt x="1" y="98"/>
                      <a:pt x="48" y="253"/>
                      <a:pt x="179" y="277"/>
                    </a:cubicBezTo>
                    <a:cubicBezTo>
                      <a:pt x="239" y="277"/>
                      <a:pt x="310" y="229"/>
                      <a:pt x="322" y="170"/>
                    </a:cubicBezTo>
                    <a:cubicBezTo>
                      <a:pt x="340" y="72"/>
                      <a:pt x="265" y="0"/>
                      <a:pt x="18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6" name="Google Shape;10236;p37"/>
              <p:cNvSpPr/>
              <p:nvPr/>
            </p:nvSpPr>
            <p:spPr>
              <a:xfrm>
                <a:off x="1244750" y="3281925"/>
                <a:ext cx="14950" cy="12700"/>
              </a:xfrm>
              <a:custGeom>
                <a:rect b="b" l="l" r="r" t="t"/>
                <a:pathLst>
                  <a:path extrusionOk="0" h="508" w="598">
                    <a:moveTo>
                      <a:pt x="313" y="1"/>
                    </a:moveTo>
                    <a:cubicBezTo>
                      <a:pt x="120" y="1"/>
                      <a:pt x="0" y="214"/>
                      <a:pt x="109" y="388"/>
                    </a:cubicBezTo>
                    <a:cubicBezTo>
                      <a:pt x="160" y="469"/>
                      <a:pt x="241" y="507"/>
                      <a:pt x="321" y="507"/>
                    </a:cubicBezTo>
                    <a:cubicBezTo>
                      <a:pt x="429" y="507"/>
                      <a:pt x="534" y="439"/>
                      <a:pt x="562" y="316"/>
                    </a:cubicBezTo>
                    <a:cubicBezTo>
                      <a:pt x="597" y="173"/>
                      <a:pt x="502" y="31"/>
                      <a:pt x="371" y="7"/>
                    </a:cubicBezTo>
                    <a:cubicBezTo>
                      <a:pt x="351" y="3"/>
                      <a:pt x="332" y="1"/>
                      <a:pt x="31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37" name="Google Shape;10237;p37"/>
            <p:cNvGrpSpPr/>
            <p:nvPr/>
          </p:nvGrpSpPr>
          <p:grpSpPr>
            <a:xfrm flipH="1">
              <a:off x="7683988" y="160969"/>
              <a:ext cx="1264805" cy="99218"/>
              <a:chOff x="6291500" y="380394"/>
              <a:chExt cx="1264805" cy="99218"/>
            </a:xfrm>
          </p:grpSpPr>
          <p:sp>
            <p:nvSpPr>
              <p:cNvPr id="10238" name="Google Shape;10238;p37"/>
              <p:cNvSpPr/>
              <p:nvPr/>
            </p:nvSpPr>
            <p:spPr>
              <a:xfrm>
                <a:off x="6291500" y="380394"/>
                <a:ext cx="1012331" cy="99218"/>
              </a:xfrm>
              <a:custGeom>
                <a:rect b="b" l="l" r="r" t="t"/>
                <a:pathLst>
                  <a:path extrusionOk="0" h="1502" w="15325">
                    <a:moveTo>
                      <a:pt x="763" y="1"/>
                    </a:moveTo>
                    <a:cubicBezTo>
                      <a:pt x="346" y="1"/>
                      <a:pt x="1" y="334"/>
                      <a:pt x="13" y="751"/>
                    </a:cubicBezTo>
                    <a:cubicBezTo>
                      <a:pt x="13" y="1168"/>
                      <a:pt x="346" y="1501"/>
                      <a:pt x="763" y="1501"/>
                    </a:cubicBezTo>
                    <a:lnTo>
                      <a:pt x="14574" y="1501"/>
                    </a:lnTo>
                    <a:cubicBezTo>
                      <a:pt x="14991" y="1501"/>
                      <a:pt x="15324" y="1168"/>
                      <a:pt x="15324" y="751"/>
                    </a:cubicBezTo>
                    <a:cubicBezTo>
                      <a:pt x="15324" y="334"/>
                      <a:pt x="14991" y="1"/>
                      <a:pt x="1457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9" name="Google Shape;10239;p37"/>
              <p:cNvSpPr/>
              <p:nvPr/>
            </p:nvSpPr>
            <p:spPr>
              <a:xfrm>
                <a:off x="7401268" y="380394"/>
                <a:ext cx="155037" cy="99218"/>
              </a:xfrm>
              <a:custGeom>
                <a:rect b="b" l="l" r="r" t="t"/>
                <a:pathLst>
                  <a:path extrusionOk="0" h="1502" w="2347">
                    <a:moveTo>
                      <a:pt x="763" y="1"/>
                    </a:moveTo>
                    <a:cubicBezTo>
                      <a:pt x="346" y="1"/>
                      <a:pt x="1" y="334"/>
                      <a:pt x="1" y="751"/>
                    </a:cubicBezTo>
                    <a:cubicBezTo>
                      <a:pt x="1" y="1168"/>
                      <a:pt x="346" y="1501"/>
                      <a:pt x="763" y="1501"/>
                    </a:cubicBezTo>
                    <a:lnTo>
                      <a:pt x="1584" y="1501"/>
                    </a:lnTo>
                    <a:cubicBezTo>
                      <a:pt x="2001" y="1501"/>
                      <a:pt x="2346" y="1168"/>
                      <a:pt x="2346" y="751"/>
                    </a:cubicBezTo>
                    <a:cubicBezTo>
                      <a:pt x="2346" y="334"/>
                      <a:pt x="2001" y="1"/>
                      <a:pt x="158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40" name="Google Shape;10240;p37"/>
            <p:cNvGrpSpPr/>
            <p:nvPr/>
          </p:nvGrpSpPr>
          <p:grpSpPr>
            <a:xfrm flipH="1">
              <a:off x="206847" y="798601"/>
              <a:ext cx="1087030" cy="181425"/>
              <a:chOff x="7289565" y="849931"/>
              <a:chExt cx="377585" cy="63019"/>
            </a:xfrm>
          </p:grpSpPr>
          <p:sp>
            <p:nvSpPr>
              <p:cNvPr id="10241" name="Google Shape;10241;p37"/>
              <p:cNvSpPr/>
              <p:nvPr/>
            </p:nvSpPr>
            <p:spPr>
              <a:xfrm>
                <a:off x="7289565" y="849931"/>
                <a:ext cx="218716" cy="63019"/>
              </a:xfrm>
              <a:custGeom>
                <a:rect b="b" l="l" r="r" t="t"/>
                <a:pathLst>
                  <a:path extrusionOk="0" h="954" w="3311">
                    <a:moveTo>
                      <a:pt x="477" y="1"/>
                    </a:moveTo>
                    <a:cubicBezTo>
                      <a:pt x="215" y="1"/>
                      <a:pt x="1" y="215"/>
                      <a:pt x="1" y="477"/>
                    </a:cubicBezTo>
                    <a:cubicBezTo>
                      <a:pt x="1" y="739"/>
                      <a:pt x="215" y="953"/>
                      <a:pt x="477" y="953"/>
                    </a:cubicBezTo>
                    <a:lnTo>
                      <a:pt x="2835" y="953"/>
                    </a:lnTo>
                    <a:cubicBezTo>
                      <a:pt x="3097" y="953"/>
                      <a:pt x="3311" y="739"/>
                      <a:pt x="3311" y="477"/>
                    </a:cubicBezTo>
                    <a:cubicBezTo>
                      <a:pt x="3311" y="215"/>
                      <a:pt x="3097" y="1"/>
                      <a:pt x="283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2" name="Google Shape;10242;p37"/>
              <p:cNvSpPr/>
              <p:nvPr/>
            </p:nvSpPr>
            <p:spPr>
              <a:xfrm>
                <a:off x="7569583" y="849931"/>
                <a:ext cx="97567" cy="63019"/>
              </a:xfrm>
              <a:custGeom>
                <a:rect b="b" l="l" r="r" t="t"/>
                <a:pathLst>
                  <a:path extrusionOk="0" h="954" w="1477">
                    <a:moveTo>
                      <a:pt x="489" y="1"/>
                    </a:moveTo>
                    <a:cubicBezTo>
                      <a:pt x="215" y="1"/>
                      <a:pt x="1" y="215"/>
                      <a:pt x="1" y="477"/>
                    </a:cubicBezTo>
                    <a:cubicBezTo>
                      <a:pt x="1" y="739"/>
                      <a:pt x="215" y="953"/>
                      <a:pt x="477" y="953"/>
                    </a:cubicBezTo>
                    <a:lnTo>
                      <a:pt x="1001" y="953"/>
                    </a:lnTo>
                    <a:cubicBezTo>
                      <a:pt x="1263" y="953"/>
                      <a:pt x="1477" y="739"/>
                      <a:pt x="1477" y="477"/>
                    </a:cubicBezTo>
                    <a:cubicBezTo>
                      <a:pt x="1477" y="215"/>
                      <a:pt x="1263" y="1"/>
                      <a:pt x="100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43" name="Google Shape;10243;p37"/>
            <p:cNvGrpSpPr/>
            <p:nvPr/>
          </p:nvGrpSpPr>
          <p:grpSpPr>
            <a:xfrm flipH="1">
              <a:off x="7756669" y="4560462"/>
              <a:ext cx="1234239" cy="86683"/>
              <a:chOff x="6297842" y="1549942"/>
              <a:chExt cx="874603" cy="61433"/>
            </a:xfrm>
          </p:grpSpPr>
          <p:sp>
            <p:nvSpPr>
              <p:cNvPr id="10244" name="Google Shape;10244;p37"/>
              <p:cNvSpPr/>
              <p:nvPr/>
            </p:nvSpPr>
            <p:spPr>
              <a:xfrm>
                <a:off x="6297842" y="1549942"/>
                <a:ext cx="577343" cy="61433"/>
              </a:xfrm>
              <a:custGeom>
                <a:rect b="b" l="l" r="r" t="t"/>
                <a:pathLst>
                  <a:path extrusionOk="0" h="930" w="8740">
                    <a:moveTo>
                      <a:pt x="465" y="0"/>
                    </a:moveTo>
                    <a:cubicBezTo>
                      <a:pt x="203" y="0"/>
                      <a:pt x="0" y="203"/>
                      <a:pt x="0" y="465"/>
                    </a:cubicBezTo>
                    <a:cubicBezTo>
                      <a:pt x="0" y="715"/>
                      <a:pt x="203" y="929"/>
                      <a:pt x="465" y="929"/>
                    </a:cubicBezTo>
                    <a:lnTo>
                      <a:pt x="8275" y="929"/>
                    </a:lnTo>
                    <a:cubicBezTo>
                      <a:pt x="8537" y="929"/>
                      <a:pt x="8739" y="715"/>
                      <a:pt x="8739" y="465"/>
                    </a:cubicBezTo>
                    <a:cubicBezTo>
                      <a:pt x="8739" y="203"/>
                      <a:pt x="8537" y="0"/>
                      <a:pt x="828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5" name="Google Shape;10245;p37"/>
              <p:cNvSpPr/>
              <p:nvPr/>
            </p:nvSpPr>
            <p:spPr>
              <a:xfrm>
                <a:off x="6958484" y="1549942"/>
                <a:ext cx="213960" cy="61433"/>
              </a:xfrm>
              <a:custGeom>
                <a:rect b="b" l="l" r="r" t="t"/>
                <a:pathLst>
                  <a:path extrusionOk="0" h="930" w="3239">
                    <a:moveTo>
                      <a:pt x="465" y="0"/>
                    </a:moveTo>
                    <a:cubicBezTo>
                      <a:pt x="215" y="0"/>
                      <a:pt x="0" y="203"/>
                      <a:pt x="0" y="465"/>
                    </a:cubicBezTo>
                    <a:cubicBezTo>
                      <a:pt x="0" y="715"/>
                      <a:pt x="215" y="929"/>
                      <a:pt x="465" y="929"/>
                    </a:cubicBezTo>
                    <a:lnTo>
                      <a:pt x="2775" y="929"/>
                    </a:lnTo>
                    <a:cubicBezTo>
                      <a:pt x="3037" y="929"/>
                      <a:pt x="3239" y="715"/>
                      <a:pt x="3239" y="465"/>
                    </a:cubicBezTo>
                    <a:cubicBezTo>
                      <a:pt x="3239" y="203"/>
                      <a:pt x="3037" y="0"/>
                      <a:pt x="277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46" name="Google Shape;10246;p37"/>
            <p:cNvGrpSpPr/>
            <p:nvPr/>
          </p:nvGrpSpPr>
          <p:grpSpPr>
            <a:xfrm flipH="1">
              <a:off x="6219193" y="-1478475"/>
              <a:ext cx="3916575" cy="3378125"/>
              <a:chOff x="780450" y="1002925"/>
              <a:chExt cx="3916575" cy="3378125"/>
            </a:xfrm>
          </p:grpSpPr>
          <p:sp>
            <p:nvSpPr>
              <p:cNvPr id="10247" name="Google Shape;10247;p37"/>
              <p:cNvSpPr/>
              <p:nvPr/>
            </p:nvSpPr>
            <p:spPr>
              <a:xfrm>
                <a:off x="2544350" y="2278100"/>
                <a:ext cx="32175" cy="32450"/>
              </a:xfrm>
              <a:custGeom>
                <a:rect b="b" l="l" r="r" t="t"/>
                <a:pathLst>
                  <a:path extrusionOk="0" h="1298" w="1287">
                    <a:moveTo>
                      <a:pt x="489" y="0"/>
                    </a:moveTo>
                    <a:lnTo>
                      <a:pt x="489" y="500"/>
                    </a:lnTo>
                    <a:lnTo>
                      <a:pt x="1" y="643"/>
                    </a:lnTo>
                    <a:lnTo>
                      <a:pt x="489" y="798"/>
                    </a:lnTo>
                    <a:lnTo>
                      <a:pt x="489" y="1298"/>
                    </a:lnTo>
                    <a:lnTo>
                      <a:pt x="798" y="893"/>
                    </a:lnTo>
                    <a:lnTo>
                      <a:pt x="1287" y="1048"/>
                    </a:lnTo>
                    <a:lnTo>
                      <a:pt x="989" y="643"/>
                    </a:lnTo>
                    <a:lnTo>
                      <a:pt x="1287" y="250"/>
                    </a:lnTo>
                    <a:lnTo>
                      <a:pt x="798" y="405"/>
                    </a:lnTo>
                    <a:lnTo>
                      <a:pt x="489"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8" name="Google Shape;10248;p37"/>
              <p:cNvSpPr/>
              <p:nvPr/>
            </p:nvSpPr>
            <p:spPr>
              <a:xfrm>
                <a:off x="3345350" y="2331075"/>
                <a:ext cx="32175" cy="32475"/>
              </a:xfrm>
              <a:custGeom>
                <a:rect b="b" l="l" r="r" t="t"/>
                <a:pathLst>
                  <a:path extrusionOk="0" h="1299" w="1287">
                    <a:moveTo>
                      <a:pt x="489" y="0"/>
                    </a:moveTo>
                    <a:lnTo>
                      <a:pt x="489" y="500"/>
                    </a:lnTo>
                    <a:lnTo>
                      <a:pt x="0" y="655"/>
                    </a:lnTo>
                    <a:lnTo>
                      <a:pt x="489" y="798"/>
                    </a:lnTo>
                    <a:lnTo>
                      <a:pt x="489" y="1298"/>
                    </a:lnTo>
                    <a:lnTo>
                      <a:pt x="798" y="893"/>
                    </a:lnTo>
                    <a:lnTo>
                      <a:pt x="1286" y="1048"/>
                    </a:lnTo>
                    <a:lnTo>
                      <a:pt x="1286" y="1048"/>
                    </a:lnTo>
                    <a:lnTo>
                      <a:pt x="989" y="655"/>
                    </a:lnTo>
                    <a:lnTo>
                      <a:pt x="1286" y="250"/>
                    </a:lnTo>
                    <a:lnTo>
                      <a:pt x="798" y="405"/>
                    </a:lnTo>
                    <a:lnTo>
                      <a:pt x="489"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9" name="Google Shape;10249;p37"/>
              <p:cNvSpPr/>
              <p:nvPr/>
            </p:nvSpPr>
            <p:spPr>
              <a:xfrm>
                <a:off x="2592275" y="1497050"/>
                <a:ext cx="32175" cy="32450"/>
              </a:xfrm>
              <a:custGeom>
                <a:rect b="b" l="l" r="r" t="t"/>
                <a:pathLst>
                  <a:path extrusionOk="0" h="1298" w="1287">
                    <a:moveTo>
                      <a:pt x="489" y="0"/>
                    </a:moveTo>
                    <a:lnTo>
                      <a:pt x="489" y="500"/>
                    </a:lnTo>
                    <a:lnTo>
                      <a:pt x="1" y="655"/>
                    </a:lnTo>
                    <a:lnTo>
                      <a:pt x="489" y="798"/>
                    </a:lnTo>
                    <a:lnTo>
                      <a:pt x="489" y="1298"/>
                    </a:lnTo>
                    <a:lnTo>
                      <a:pt x="798" y="893"/>
                    </a:lnTo>
                    <a:lnTo>
                      <a:pt x="1286" y="1048"/>
                    </a:lnTo>
                    <a:lnTo>
                      <a:pt x="989" y="655"/>
                    </a:lnTo>
                    <a:lnTo>
                      <a:pt x="1286" y="250"/>
                    </a:lnTo>
                    <a:lnTo>
                      <a:pt x="798" y="405"/>
                    </a:lnTo>
                    <a:lnTo>
                      <a:pt x="489"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0" name="Google Shape;10250;p37"/>
              <p:cNvSpPr/>
              <p:nvPr/>
            </p:nvSpPr>
            <p:spPr>
              <a:xfrm>
                <a:off x="3361425" y="1920600"/>
                <a:ext cx="32475" cy="32475"/>
              </a:xfrm>
              <a:custGeom>
                <a:rect b="b" l="l" r="r" t="t"/>
                <a:pathLst>
                  <a:path extrusionOk="0" h="1299" w="1299">
                    <a:moveTo>
                      <a:pt x="488" y="1"/>
                    </a:moveTo>
                    <a:lnTo>
                      <a:pt x="488" y="501"/>
                    </a:lnTo>
                    <a:lnTo>
                      <a:pt x="0" y="656"/>
                    </a:lnTo>
                    <a:lnTo>
                      <a:pt x="488" y="798"/>
                    </a:lnTo>
                    <a:lnTo>
                      <a:pt x="488" y="1298"/>
                    </a:lnTo>
                    <a:lnTo>
                      <a:pt x="798" y="894"/>
                    </a:lnTo>
                    <a:lnTo>
                      <a:pt x="1298" y="1048"/>
                    </a:lnTo>
                    <a:lnTo>
                      <a:pt x="989" y="656"/>
                    </a:lnTo>
                    <a:lnTo>
                      <a:pt x="1298" y="251"/>
                    </a:lnTo>
                    <a:lnTo>
                      <a:pt x="798" y="405"/>
                    </a:lnTo>
                    <a:lnTo>
                      <a:pt x="488"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1" name="Google Shape;10251;p37"/>
              <p:cNvSpPr/>
              <p:nvPr/>
            </p:nvSpPr>
            <p:spPr>
              <a:xfrm>
                <a:off x="1761525" y="2082225"/>
                <a:ext cx="32450" cy="32475"/>
              </a:xfrm>
              <a:custGeom>
                <a:rect b="b" l="l" r="r" t="t"/>
                <a:pathLst>
                  <a:path extrusionOk="0" h="1299" w="1298">
                    <a:moveTo>
                      <a:pt x="500" y="1"/>
                    </a:moveTo>
                    <a:lnTo>
                      <a:pt x="500" y="489"/>
                    </a:lnTo>
                    <a:lnTo>
                      <a:pt x="0" y="644"/>
                    </a:lnTo>
                    <a:lnTo>
                      <a:pt x="500" y="798"/>
                    </a:lnTo>
                    <a:lnTo>
                      <a:pt x="500" y="1299"/>
                    </a:lnTo>
                    <a:lnTo>
                      <a:pt x="798" y="894"/>
                    </a:lnTo>
                    <a:lnTo>
                      <a:pt x="1298" y="1048"/>
                    </a:lnTo>
                    <a:lnTo>
                      <a:pt x="988" y="644"/>
                    </a:lnTo>
                    <a:lnTo>
                      <a:pt x="1298" y="251"/>
                    </a:lnTo>
                    <a:lnTo>
                      <a:pt x="1298" y="251"/>
                    </a:lnTo>
                    <a:lnTo>
                      <a:pt x="798" y="394"/>
                    </a:lnTo>
                    <a:lnTo>
                      <a:pt x="500"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2" name="Google Shape;10252;p37"/>
              <p:cNvSpPr/>
              <p:nvPr/>
            </p:nvSpPr>
            <p:spPr>
              <a:xfrm>
                <a:off x="1647825" y="2529000"/>
                <a:ext cx="32450" cy="32475"/>
              </a:xfrm>
              <a:custGeom>
                <a:rect b="b" l="l" r="r" t="t"/>
                <a:pathLst>
                  <a:path extrusionOk="0" h="1299" w="1298">
                    <a:moveTo>
                      <a:pt x="500" y="1"/>
                    </a:moveTo>
                    <a:lnTo>
                      <a:pt x="500" y="489"/>
                    </a:lnTo>
                    <a:lnTo>
                      <a:pt x="0" y="644"/>
                    </a:lnTo>
                    <a:lnTo>
                      <a:pt x="500" y="799"/>
                    </a:lnTo>
                    <a:lnTo>
                      <a:pt x="500" y="1299"/>
                    </a:lnTo>
                    <a:lnTo>
                      <a:pt x="798" y="894"/>
                    </a:lnTo>
                    <a:lnTo>
                      <a:pt x="1298" y="1049"/>
                    </a:lnTo>
                    <a:lnTo>
                      <a:pt x="1298" y="1049"/>
                    </a:lnTo>
                    <a:lnTo>
                      <a:pt x="988" y="644"/>
                    </a:lnTo>
                    <a:lnTo>
                      <a:pt x="1298" y="251"/>
                    </a:lnTo>
                    <a:lnTo>
                      <a:pt x="798" y="394"/>
                    </a:lnTo>
                    <a:lnTo>
                      <a:pt x="500"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3" name="Google Shape;10253;p37"/>
              <p:cNvSpPr/>
              <p:nvPr/>
            </p:nvSpPr>
            <p:spPr>
              <a:xfrm>
                <a:off x="780450" y="2377800"/>
                <a:ext cx="32175" cy="32775"/>
              </a:xfrm>
              <a:custGeom>
                <a:rect b="b" l="l" r="r" t="t"/>
                <a:pathLst>
                  <a:path extrusionOk="0" h="1311" w="1287">
                    <a:moveTo>
                      <a:pt x="488" y="1"/>
                    </a:moveTo>
                    <a:lnTo>
                      <a:pt x="488" y="501"/>
                    </a:lnTo>
                    <a:lnTo>
                      <a:pt x="0" y="655"/>
                    </a:lnTo>
                    <a:lnTo>
                      <a:pt x="488" y="810"/>
                    </a:lnTo>
                    <a:lnTo>
                      <a:pt x="488" y="1310"/>
                    </a:lnTo>
                    <a:lnTo>
                      <a:pt x="798" y="905"/>
                    </a:lnTo>
                    <a:lnTo>
                      <a:pt x="1286" y="1060"/>
                    </a:lnTo>
                    <a:lnTo>
                      <a:pt x="988" y="655"/>
                    </a:lnTo>
                    <a:lnTo>
                      <a:pt x="1286" y="251"/>
                    </a:lnTo>
                    <a:lnTo>
                      <a:pt x="798" y="405"/>
                    </a:lnTo>
                    <a:lnTo>
                      <a:pt x="488"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4" name="Google Shape;10254;p37"/>
              <p:cNvSpPr/>
              <p:nvPr/>
            </p:nvSpPr>
            <p:spPr>
              <a:xfrm>
                <a:off x="2243125" y="2420375"/>
                <a:ext cx="32175" cy="32450"/>
              </a:xfrm>
              <a:custGeom>
                <a:rect b="b" l="l" r="r" t="t"/>
                <a:pathLst>
                  <a:path extrusionOk="0" h="1298" w="1287">
                    <a:moveTo>
                      <a:pt x="489" y="0"/>
                    </a:moveTo>
                    <a:lnTo>
                      <a:pt x="489" y="500"/>
                    </a:lnTo>
                    <a:lnTo>
                      <a:pt x="1" y="655"/>
                    </a:lnTo>
                    <a:lnTo>
                      <a:pt x="489" y="810"/>
                    </a:lnTo>
                    <a:lnTo>
                      <a:pt x="489" y="1298"/>
                    </a:lnTo>
                    <a:lnTo>
                      <a:pt x="798" y="905"/>
                    </a:lnTo>
                    <a:lnTo>
                      <a:pt x="1286" y="1060"/>
                    </a:lnTo>
                    <a:lnTo>
                      <a:pt x="989" y="655"/>
                    </a:lnTo>
                    <a:lnTo>
                      <a:pt x="1286" y="250"/>
                    </a:lnTo>
                    <a:lnTo>
                      <a:pt x="1286" y="250"/>
                    </a:lnTo>
                    <a:lnTo>
                      <a:pt x="798" y="405"/>
                    </a:lnTo>
                    <a:lnTo>
                      <a:pt x="489"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5" name="Google Shape;10255;p37"/>
              <p:cNvSpPr/>
              <p:nvPr/>
            </p:nvSpPr>
            <p:spPr>
              <a:xfrm>
                <a:off x="3166450" y="3111225"/>
                <a:ext cx="32475" cy="32475"/>
              </a:xfrm>
              <a:custGeom>
                <a:rect b="b" l="l" r="r" t="t"/>
                <a:pathLst>
                  <a:path extrusionOk="0" h="1299" w="1299">
                    <a:moveTo>
                      <a:pt x="501" y="1"/>
                    </a:moveTo>
                    <a:lnTo>
                      <a:pt x="501" y="501"/>
                    </a:lnTo>
                    <a:lnTo>
                      <a:pt x="1" y="643"/>
                    </a:lnTo>
                    <a:lnTo>
                      <a:pt x="501" y="798"/>
                    </a:lnTo>
                    <a:lnTo>
                      <a:pt x="501" y="1298"/>
                    </a:lnTo>
                    <a:lnTo>
                      <a:pt x="798" y="894"/>
                    </a:lnTo>
                    <a:lnTo>
                      <a:pt x="1298" y="1048"/>
                    </a:lnTo>
                    <a:lnTo>
                      <a:pt x="1298" y="1048"/>
                    </a:lnTo>
                    <a:lnTo>
                      <a:pt x="989" y="643"/>
                    </a:lnTo>
                    <a:lnTo>
                      <a:pt x="1298" y="251"/>
                    </a:lnTo>
                    <a:lnTo>
                      <a:pt x="798" y="405"/>
                    </a:lnTo>
                    <a:lnTo>
                      <a:pt x="501"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6" name="Google Shape;10256;p37"/>
              <p:cNvSpPr/>
              <p:nvPr/>
            </p:nvSpPr>
            <p:spPr>
              <a:xfrm>
                <a:off x="3302475" y="3978300"/>
                <a:ext cx="32175" cy="32475"/>
              </a:xfrm>
              <a:custGeom>
                <a:rect b="b" l="l" r="r" t="t"/>
                <a:pathLst>
                  <a:path extrusionOk="0" h="1299" w="1287">
                    <a:moveTo>
                      <a:pt x="489" y="0"/>
                    </a:moveTo>
                    <a:lnTo>
                      <a:pt x="489" y="500"/>
                    </a:lnTo>
                    <a:lnTo>
                      <a:pt x="1" y="655"/>
                    </a:lnTo>
                    <a:lnTo>
                      <a:pt x="489" y="810"/>
                    </a:lnTo>
                    <a:lnTo>
                      <a:pt x="489" y="1298"/>
                    </a:lnTo>
                    <a:lnTo>
                      <a:pt x="799" y="893"/>
                    </a:lnTo>
                    <a:lnTo>
                      <a:pt x="1287" y="1048"/>
                    </a:lnTo>
                    <a:lnTo>
                      <a:pt x="989" y="655"/>
                    </a:lnTo>
                    <a:lnTo>
                      <a:pt x="1287" y="250"/>
                    </a:lnTo>
                    <a:lnTo>
                      <a:pt x="799" y="405"/>
                    </a:lnTo>
                    <a:lnTo>
                      <a:pt x="489"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7" name="Google Shape;10257;p37"/>
              <p:cNvSpPr/>
              <p:nvPr/>
            </p:nvSpPr>
            <p:spPr>
              <a:xfrm>
                <a:off x="2336000" y="3689575"/>
                <a:ext cx="32475" cy="32475"/>
              </a:xfrm>
              <a:custGeom>
                <a:rect b="b" l="l" r="r" t="t"/>
                <a:pathLst>
                  <a:path extrusionOk="0" h="1299" w="1299">
                    <a:moveTo>
                      <a:pt x="500" y="0"/>
                    </a:moveTo>
                    <a:lnTo>
                      <a:pt x="500" y="489"/>
                    </a:lnTo>
                    <a:lnTo>
                      <a:pt x="0" y="643"/>
                    </a:lnTo>
                    <a:lnTo>
                      <a:pt x="500" y="798"/>
                    </a:lnTo>
                    <a:lnTo>
                      <a:pt x="500" y="1298"/>
                    </a:lnTo>
                    <a:lnTo>
                      <a:pt x="798" y="893"/>
                    </a:lnTo>
                    <a:lnTo>
                      <a:pt x="1298" y="1048"/>
                    </a:lnTo>
                    <a:lnTo>
                      <a:pt x="988" y="643"/>
                    </a:lnTo>
                    <a:lnTo>
                      <a:pt x="1298" y="238"/>
                    </a:lnTo>
                    <a:lnTo>
                      <a:pt x="798" y="393"/>
                    </a:lnTo>
                    <a:lnTo>
                      <a:pt x="500"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8" name="Google Shape;10258;p37"/>
              <p:cNvSpPr/>
              <p:nvPr/>
            </p:nvSpPr>
            <p:spPr>
              <a:xfrm>
                <a:off x="2560425" y="3143675"/>
                <a:ext cx="32475" cy="32475"/>
              </a:xfrm>
              <a:custGeom>
                <a:rect b="b" l="l" r="r" t="t"/>
                <a:pathLst>
                  <a:path extrusionOk="0" h="1299" w="1299">
                    <a:moveTo>
                      <a:pt x="501" y="0"/>
                    </a:moveTo>
                    <a:lnTo>
                      <a:pt x="501" y="488"/>
                    </a:lnTo>
                    <a:lnTo>
                      <a:pt x="1" y="643"/>
                    </a:lnTo>
                    <a:lnTo>
                      <a:pt x="501" y="798"/>
                    </a:lnTo>
                    <a:lnTo>
                      <a:pt x="501" y="1298"/>
                    </a:lnTo>
                    <a:lnTo>
                      <a:pt x="798" y="893"/>
                    </a:lnTo>
                    <a:lnTo>
                      <a:pt x="1298" y="1048"/>
                    </a:lnTo>
                    <a:lnTo>
                      <a:pt x="989" y="643"/>
                    </a:lnTo>
                    <a:lnTo>
                      <a:pt x="1298" y="250"/>
                    </a:lnTo>
                    <a:lnTo>
                      <a:pt x="1298" y="250"/>
                    </a:lnTo>
                    <a:lnTo>
                      <a:pt x="798" y="405"/>
                    </a:lnTo>
                    <a:lnTo>
                      <a:pt x="501"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9" name="Google Shape;10259;p37"/>
              <p:cNvSpPr/>
              <p:nvPr/>
            </p:nvSpPr>
            <p:spPr>
              <a:xfrm>
                <a:off x="1914525" y="1848875"/>
                <a:ext cx="32450" cy="32475"/>
              </a:xfrm>
              <a:custGeom>
                <a:rect b="b" l="l" r="r" t="t"/>
                <a:pathLst>
                  <a:path extrusionOk="0" h="1299" w="1298">
                    <a:moveTo>
                      <a:pt x="500" y="0"/>
                    </a:moveTo>
                    <a:lnTo>
                      <a:pt x="500" y="500"/>
                    </a:lnTo>
                    <a:lnTo>
                      <a:pt x="0" y="643"/>
                    </a:lnTo>
                    <a:lnTo>
                      <a:pt x="500" y="798"/>
                    </a:lnTo>
                    <a:lnTo>
                      <a:pt x="500" y="1298"/>
                    </a:lnTo>
                    <a:lnTo>
                      <a:pt x="810" y="893"/>
                    </a:lnTo>
                    <a:lnTo>
                      <a:pt x="1298" y="1048"/>
                    </a:lnTo>
                    <a:lnTo>
                      <a:pt x="988" y="643"/>
                    </a:lnTo>
                    <a:lnTo>
                      <a:pt x="1298" y="250"/>
                    </a:lnTo>
                    <a:lnTo>
                      <a:pt x="810" y="405"/>
                    </a:lnTo>
                    <a:lnTo>
                      <a:pt x="500"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0" name="Google Shape;10260;p37"/>
              <p:cNvSpPr/>
              <p:nvPr/>
            </p:nvSpPr>
            <p:spPr>
              <a:xfrm>
                <a:off x="2360400" y="1131825"/>
                <a:ext cx="32475" cy="32450"/>
              </a:xfrm>
              <a:custGeom>
                <a:rect b="b" l="l" r="r" t="t"/>
                <a:pathLst>
                  <a:path extrusionOk="0" h="1298" w="1299">
                    <a:moveTo>
                      <a:pt x="501" y="0"/>
                    </a:moveTo>
                    <a:lnTo>
                      <a:pt x="501" y="500"/>
                    </a:lnTo>
                    <a:lnTo>
                      <a:pt x="1" y="655"/>
                    </a:lnTo>
                    <a:lnTo>
                      <a:pt x="501" y="798"/>
                    </a:lnTo>
                    <a:lnTo>
                      <a:pt x="501" y="1298"/>
                    </a:lnTo>
                    <a:lnTo>
                      <a:pt x="798" y="893"/>
                    </a:lnTo>
                    <a:lnTo>
                      <a:pt x="1298" y="1048"/>
                    </a:lnTo>
                    <a:lnTo>
                      <a:pt x="989" y="655"/>
                    </a:lnTo>
                    <a:lnTo>
                      <a:pt x="1298" y="250"/>
                    </a:lnTo>
                    <a:lnTo>
                      <a:pt x="798" y="405"/>
                    </a:lnTo>
                    <a:lnTo>
                      <a:pt x="501"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1" name="Google Shape;10261;p37"/>
              <p:cNvSpPr/>
              <p:nvPr/>
            </p:nvSpPr>
            <p:spPr>
              <a:xfrm>
                <a:off x="2275275" y="2911200"/>
                <a:ext cx="32475" cy="32475"/>
              </a:xfrm>
              <a:custGeom>
                <a:rect b="b" l="l" r="r" t="t"/>
                <a:pathLst>
                  <a:path extrusionOk="0" h="1299" w="1299">
                    <a:moveTo>
                      <a:pt x="500" y="1"/>
                    </a:moveTo>
                    <a:lnTo>
                      <a:pt x="500" y="501"/>
                    </a:lnTo>
                    <a:lnTo>
                      <a:pt x="0" y="644"/>
                    </a:lnTo>
                    <a:lnTo>
                      <a:pt x="500" y="798"/>
                    </a:lnTo>
                    <a:lnTo>
                      <a:pt x="500" y="1298"/>
                    </a:lnTo>
                    <a:lnTo>
                      <a:pt x="798" y="894"/>
                    </a:lnTo>
                    <a:lnTo>
                      <a:pt x="1298" y="1048"/>
                    </a:lnTo>
                    <a:lnTo>
                      <a:pt x="989" y="644"/>
                    </a:lnTo>
                    <a:lnTo>
                      <a:pt x="1298" y="251"/>
                    </a:lnTo>
                    <a:lnTo>
                      <a:pt x="1298" y="251"/>
                    </a:lnTo>
                    <a:lnTo>
                      <a:pt x="798" y="393"/>
                    </a:lnTo>
                    <a:lnTo>
                      <a:pt x="500"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2" name="Google Shape;10262;p37"/>
              <p:cNvSpPr/>
              <p:nvPr/>
            </p:nvSpPr>
            <p:spPr>
              <a:xfrm>
                <a:off x="2544350" y="3918175"/>
                <a:ext cx="32175" cy="32475"/>
              </a:xfrm>
              <a:custGeom>
                <a:rect b="b" l="l" r="r" t="t"/>
                <a:pathLst>
                  <a:path extrusionOk="0" h="1299" w="1287">
                    <a:moveTo>
                      <a:pt x="489" y="0"/>
                    </a:moveTo>
                    <a:lnTo>
                      <a:pt x="489" y="500"/>
                    </a:lnTo>
                    <a:lnTo>
                      <a:pt x="1" y="655"/>
                    </a:lnTo>
                    <a:lnTo>
                      <a:pt x="489" y="810"/>
                    </a:lnTo>
                    <a:lnTo>
                      <a:pt x="489" y="1298"/>
                    </a:lnTo>
                    <a:lnTo>
                      <a:pt x="798" y="905"/>
                    </a:lnTo>
                    <a:lnTo>
                      <a:pt x="1287" y="1048"/>
                    </a:lnTo>
                    <a:lnTo>
                      <a:pt x="989" y="655"/>
                    </a:lnTo>
                    <a:lnTo>
                      <a:pt x="1287" y="250"/>
                    </a:lnTo>
                    <a:lnTo>
                      <a:pt x="798" y="405"/>
                    </a:lnTo>
                    <a:lnTo>
                      <a:pt x="489"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3" name="Google Shape;10263;p37"/>
              <p:cNvSpPr/>
              <p:nvPr/>
            </p:nvSpPr>
            <p:spPr>
              <a:xfrm>
                <a:off x="2670850" y="2694200"/>
                <a:ext cx="32175" cy="32475"/>
              </a:xfrm>
              <a:custGeom>
                <a:rect b="b" l="l" r="r" t="t"/>
                <a:pathLst>
                  <a:path extrusionOk="0" h="1299" w="1287">
                    <a:moveTo>
                      <a:pt x="489" y="1"/>
                    </a:moveTo>
                    <a:lnTo>
                      <a:pt x="489" y="489"/>
                    </a:lnTo>
                    <a:lnTo>
                      <a:pt x="1" y="644"/>
                    </a:lnTo>
                    <a:lnTo>
                      <a:pt x="489" y="799"/>
                    </a:lnTo>
                    <a:lnTo>
                      <a:pt x="489" y="1299"/>
                    </a:lnTo>
                    <a:lnTo>
                      <a:pt x="799" y="894"/>
                    </a:lnTo>
                    <a:lnTo>
                      <a:pt x="1287" y="1049"/>
                    </a:lnTo>
                    <a:lnTo>
                      <a:pt x="1287" y="1049"/>
                    </a:lnTo>
                    <a:lnTo>
                      <a:pt x="989" y="644"/>
                    </a:lnTo>
                    <a:lnTo>
                      <a:pt x="1287" y="251"/>
                    </a:lnTo>
                    <a:lnTo>
                      <a:pt x="799" y="394"/>
                    </a:lnTo>
                    <a:lnTo>
                      <a:pt x="489"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4" name="Google Shape;10264;p37"/>
              <p:cNvSpPr/>
              <p:nvPr/>
            </p:nvSpPr>
            <p:spPr>
              <a:xfrm>
                <a:off x="2745875" y="1821775"/>
                <a:ext cx="32450" cy="32475"/>
              </a:xfrm>
              <a:custGeom>
                <a:rect b="b" l="l" r="r" t="t"/>
                <a:pathLst>
                  <a:path extrusionOk="0" h="1299" w="1298">
                    <a:moveTo>
                      <a:pt x="500" y="1"/>
                    </a:moveTo>
                    <a:lnTo>
                      <a:pt x="500" y="489"/>
                    </a:lnTo>
                    <a:lnTo>
                      <a:pt x="0" y="644"/>
                    </a:lnTo>
                    <a:lnTo>
                      <a:pt x="500" y="799"/>
                    </a:lnTo>
                    <a:lnTo>
                      <a:pt x="500" y="1299"/>
                    </a:lnTo>
                    <a:lnTo>
                      <a:pt x="810" y="894"/>
                    </a:lnTo>
                    <a:lnTo>
                      <a:pt x="1298" y="1049"/>
                    </a:lnTo>
                    <a:lnTo>
                      <a:pt x="988" y="644"/>
                    </a:lnTo>
                    <a:lnTo>
                      <a:pt x="1298" y="251"/>
                    </a:lnTo>
                    <a:lnTo>
                      <a:pt x="810" y="394"/>
                    </a:lnTo>
                    <a:lnTo>
                      <a:pt x="500"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5" name="Google Shape;10265;p37"/>
              <p:cNvSpPr/>
              <p:nvPr/>
            </p:nvSpPr>
            <p:spPr>
              <a:xfrm>
                <a:off x="3651050" y="3127300"/>
                <a:ext cx="32450" cy="32475"/>
              </a:xfrm>
              <a:custGeom>
                <a:rect b="b" l="l" r="r" t="t"/>
                <a:pathLst>
                  <a:path extrusionOk="0" h="1299" w="1298">
                    <a:moveTo>
                      <a:pt x="488" y="0"/>
                    </a:moveTo>
                    <a:lnTo>
                      <a:pt x="488" y="501"/>
                    </a:lnTo>
                    <a:lnTo>
                      <a:pt x="0" y="655"/>
                    </a:lnTo>
                    <a:lnTo>
                      <a:pt x="488" y="810"/>
                    </a:lnTo>
                    <a:lnTo>
                      <a:pt x="488" y="1298"/>
                    </a:lnTo>
                    <a:lnTo>
                      <a:pt x="798" y="905"/>
                    </a:lnTo>
                    <a:lnTo>
                      <a:pt x="1298" y="1060"/>
                    </a:lnTo>
                    <a:lnTo>
                      <a:pt x="988" y="655"/>
                    </a:lnTo>
                    <a:lnTo>
                      <a:pt x="1298" y="251"/>
                    </a:lnTo>
                    <a:lnTo>
                      <a:pt x="798" y="405"/>
                    </a:lnTo>
                    <a:lnTo>
                      <a:pt x="488"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6" name="Google Shape;10266;p37"/>
              <p:cNvSpPr/>
              <p:nvPr/>
            </p:nvSpPr>
            <p:spPr>
              <a:xfrm>
                <a:off x="4041275" y="2777250"/>
                <a:ext cx="32175" cy="32775"/>
              </a:xfrm>
              <a:custGeom>
                <a:rect b="b" l="l" r="r" t="t"/>
                <a:pathLst>
                  <a:path extrusionOk="0" h="1311" w="1287">
                    <a:moveTo>
                      <a:pt x="488" y="1"/>
                    </a:moveTo>
                    <a:lnTo>
                      <a:pt x="488" y="501"/>
                    </a:lnTo>
                    <a:lnTo>
                      <a:pt x="0" y="656"/>
                    </a:lnTo>
                    <a:lnTo>
                      <a:pt x="488" y="810"/>
                    </a:lnTo>
                    <a:lnTo>
                      <a:pt x="488" y="1310"/>
                    </a:lnTo>
                    <a:lnTo>
                      <a:pt x="798" y="906"/>
                    </a:lnTo>
                    <a:lnTo>
                      <a:pt x="1286" y="1060"/>
                    </a:lnTo>
                    <a:lnTo>
                      <a:pt x="988" y="656"/>
                    </a:lnTo>
                    <a:lnTo>
                      <a:pt x="1286" y="251"/>
                    </a:lnTo>
                    <a:lnTo>
                      <a:pt x="798" y="406"/>
                    </a:lnTo>
                    <a:lnTo>
                      <a:pt x="488"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7" name="Google Shape;10267;p37"/>
              <p:cNvSpPr/>
              <p:nvPr/>
            </p:nvSpPr>
            <p:spPr>
              <a:xfrm>
                <a:off x="1419225" y="2245650"/>
                <a:ext cx="32450" cy="32475"/>
              </a:xfrm>
              <a:custGeom>
                <a:rect b="b" l="l" r="r" t="t"/>
                <a:pathLst>
                  <a:path extrusionOk="0" h="1299" w="1298">
                    <a:moveTo>
                      <a:pt x="500" y="0"/>
                    </a:moveTo>
                    <a:lnTo>
                      <a:pt x="500" y="500"/>
                    </a:lnTo>
                    <a:lnTo>
                      <a:pt x="0" y="655"/>
                    </a:lnTo>
                    <a:lnTo>
                      <a:pt x="500" y="810"/>
                    </a:lnTo>
                    <a:lnTo>
                      <a:pt x="500" y="1298"/>
                    </a:lnTo>
                    <a:lnTo>
                      <a:pt x="798" y="905"/>
                    </a:lnTo>
                    <a:lnTo>
                      <a:pt x="1298" y="1048"/>
                    </a:lnTo>
                    <a:lnTo>
                      <a:pt x="1298" y="1048"/>
                    </a:lnTo>
                    <a:lnTo>
                      <a:pt x="988" y="655"/>
                    </a:lnTo>
                    <a:lnTo>
                      <a:pt x="1298" y="250"/>
                    </a:lnTo>
                    <a:lnTo>
                      <a:pt x="798" y="405"/>
                    </a:lnTo>
                    <a:lnTo>
                      <a:pt x="500"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8" name="Google Shape;10268;p37"/>
              <p:cNvSpPr/>
              <p:nvPr/>
            </p:nvSpPr>
            <p:spPr>
              <a:xfrm>
                <a:off x="3361425" y="3035625"/>
                <a:ext cx="32475" cy="32475"/>
              </a:xfrm>
              <a:custGeom>
                <a:rect b="b" l="l" r="r" t="t"/>
                <a:pathLst>
                  <a:path extrusionOk="0" h="1299" w="1299">
                    <a:moveTo>
                      <a:pt x="488" y="0"/>
                    </a:moveTo>
                    <a:lnTo>
                      <a:pt x="488" y="489"/>
                    </a:lnTo>
                    <a:lnTo>
                      <a:pt x="0" y="643"/>
                    </a:lnTo>
                    <a:lnTo>
                      <a:pt x="488" y="798"/>
                    </a:lnTo>
                    <a:lnTo>
                      <a:pt x="488" y="1298"/>
                    </a:lnTo>
                    <a:lnTo>
                      <a:pt x="798" y="893"/>
                    </a:lnTo>
                    <a:lnTo>
                      <a:pt x="1298" y="1048"/>
                    </a:lnTo>
                    <a:lnTo>
                      <a:pt x="989" y="643"/>
                    </a:lnTo>
                    <a:lnTo>
                      <a:pt x="1298" y="239"/>
                    </a:lnTo>
                    <a:lnTo>
                      <a:pt x="798" y="393"/>
                    </a:lnTo>
                    <a:lnTo>
                      <a:pt x="488"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9" name="Google Shape;10269;p37"/>
              <p:cNvSpPr/>
              <p:nvPr/>
            </p:nvSpPr>
            <p:spPr>
              <a:xfrm>
                <a:off x="1792475" y="2761175"/>
                <a:ext cx="32175" cy="32475"/>
              </a:xfrm>
              <a:custGeom>
                <a:rect b="b" l="l" r="r" t="t"/>
                <a:pathLst>
                  <a:path extrusionOk="0" h="1299" w="1287">
                    <a:moveTo>
                      <a:pt x="489" y="1"/>
                    </a:moveTo>
                    <a:lnTo>
                      <a:pt x="489" y="501"/>
                    </a:lnTo>
                    <a:lnTo>
                      <a:pt x="0" y="644"/>
                    </a:lnTo>
                    <a:lnTo>
                      <a:pt x="489" y="799"/>
                    </a:lnTo>
                    <a:lnTo>
                      <a:pt x="489" y="1299"/>
                    </a:lnTo>
                    <a:lnTo>
                      <a:pt x="798" y="894"/>
                    </a:lnTo>
                    <a:lnTo>
                      <a:pt x="1286" y="1049"/>
                    </a:lnTo>
                    <a:lnTo>
                      <a:pt x="989" y="644"/>
                    </a:lnTo>
                    <a:lnTo>
                      <a:pt x="1286" y="251"/>
                    </a:lnTo>
                    <a:lnTo>
                      <a:pt x="798" y="406"/>
                    </a:lnTo>
                    <a:lnTo>
                      <a:pt x="489"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0" name="Google Shape;10270;p37"/>
              <p:cNvSpPr/>
              <p:nvPr/>
            </p:nvSpPr>
            <p:spPr>
              <a:xfrm>
                <a:off x="1107275" y="2677850"/>
                <a:ext cx="32475" cy="32450"/>
              </a:xfrm>
              <a:custGeom>
                <a:rect b="b" l="l" r="r" t="t"/>
                <a:pathLst>
                  <a:path extrusionOk="0" h="1298" w="1299">
                    <a:moveTo>
                      <a:pt x="500" y="0"/>
                    </a:moveTo>
                    <a:lnTo>
                      <a:pt x="500" y="500"/>
                    </a:lnTo>
                    <a:lnTo>
                      <a:pt x="0" y="655"/>
                    </a:lnTo>
                    <a:lnTo>
                      <a:pt x="500" y="810"/>
                    </a:lnTo>
                    <a:lnTo>
                      <a:pt x="500" y="1298"/>
                    </a:lnTo>
                    <a:lnTo>
                      <a:pt x="810" y="905"/>
                    </a:lnTo>
                    <a:lnTo>
                      <a:pt x="1298" y="1048"/>
                    </a:lnTo>
                    <a:lnTo>
                      <a:pt x="988" y="655"/>
                    </a:lnTo>
                    <a:lnTo>
                      <a:pt x="1298" y="250"/>
                    </a:lnTo>
                    <a:lnTo>
                      <a:pt x="810" y="405"/>
                    </a:lnTo>
                    <a:lnTo>
                      <a:pt x="500"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1" name="Google Shape;10271;p37"/>
              <p:cNvSpPr/>
              <p:nvPr/>
            </p:nvSpPr>
            <p:spPr>
              <a:xfrm>
                <a:off x="3018525" y="2280175"/>
                <a:ext cx="32475" cy="32475"/>
              </a:xfrm>
              <a:custGeom>
                <a:rect b="b" l="l" r="r" t="t"/>
                <a:pathLst>
                  <a:path extrusionOk="0" h="1299" w="1299">
                    <a:moveTo>
                      <a:pt x="500" y="0"/>
                    </a:moveTo>
                    <a:lnTo>
                      <a:pt x="500" y="500"/>
                    </a:lnTo>
                    <a:lnTo>
                      <a:pt x="0" y="655"/>
                    </a:lnTo>
                    <a:lnTo>
                      <a:pt x="500" y="810"/>
                    </a:lnTo>
                    <a:lnTo>
                      <a:pt x="500" y="1298"/>
                    </a:lnTo>
                    <a:lnTo>
                      <a:pt x="798" y="905"/>
                    </a:lnTo>
                    <a:lnTo>
                      <a:pt x="1298" y="1048"/>
                    </a:lnTo>
                    <a:lnTo>
                      <a:pt x="989" y="655"/>
                    </a:lnTo>
                    <a:lnTo>
                      <a:pt x="1298" y="250"/>
                    </a:lnTo>
                    <a:lnTo>
                      <a:pt x="798" y="405"/>
                    </a:lnTo>
                    <a:lnTo>
                      <a:pt x="500"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2" name="Google Shape;10272;p37"/>
              <p:cNvSpPr/>
              <p:nvPr/>
            </p:nvSpPr>
            <p:spPr>
              <a:xfrm>
                <a:off x="2549425" y="2858225"/>
                <a:ext cx="14900" cy="12800"/>
              </a:xfrm>
              <a:custGeom>
                <a:rect b="b" l="l" r="r" t="t"/>
                <a:pathLst>
                  <a:path extrusionOk="0" h="512" w="596">
                    <a:moveTo>
                      <a:pt x="274" y="0"/>
                    </a:moveTo>
                    <a:cubicBezTo>
                      <a:pt x="119" y="0"/>
                      <a:pt x="0" y="119"/>
                      <a:pt x="0" y="262"/>
                    </a:cubicBezTo>
                    <a:cubicBezTo>
                      <a:pt x="0" y="409"/>
                      <a:pt x="129" y="511"/>
                      <a:pt x="259" y="511"/>
                    </a:cubicBezTo>
                    <a:cubicBezTo>
                      <a:pt x="319" y="511"/>
                      <a:pt x="380" y="490"/>
                      <a:pt x="429" y="441"/>
                    </a:cubicBezTo>
                    <a:cubicBezTo>
                      <a:pt x="595" y="286"/>
                      <a:pt x="488" y="12"/>
                      <a:pt x="27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3" name="Google Shape;10273;p37"/>
              <p:cNvSpPr/>
              <p:nvPr/>
            </p:nvSpPr>
            <p:spPr>
              <a:xfrm>
                <a:off x="2369925" y="2624550"/>
                <a:ext cx="7475" cy="6475"/>
              </a:xfrm>
              <a:custGeom>
                <a:rect b="b" l="l" r="r" t="t"/>
                <a:pathLst>
                  <a:path extrusionOk="0" h="259" w="299">
                    <a:moveTo>
                      <a:pt x="132" y="1"/>
                    </a:moveTo>
                    <a:cubicBezTo>
                      <a:pt x="60" y="1"/>
                      <a:pt x="1" y="60"/>
                      <a:pt x="1" y="132"/>
                    </a:cubicBezTo>
                    <a:cubicBezTo>
                      <a:pt x="1" y="207"/>
                      <a:pt x="64" y="258"/>
                      <a:pt x="131" y="258"/>
                    </a:cubicBezTo>
                    <a:cubicBezTo>
                      <a:pt x="160" y="258"/>
                      <a:pt x="190" y="249"/>
                      <a:pt x="215" y="227"/>
                    </a:cubicBezTo>
                    <a:cubicBezTo>
                      <a:pt x="298" y="144"/>
                      <a:pt x="251" y="1"/>
                      <a:pt x="13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4" name="Google Shape;10274;p37"/>
              <p:cNvSpPr/>
              <p:nvPr/>
            </p:nvSpPr>
            <p:spPr>
              <a:xfrm>
                <a:off x="2025825" y="2983825"/>
                <a:ext cx="7475" cy="6650"/>
              </a:xfrm>
              <a:custGeom>
                <a:rect b="b" l="l" r="r" t="t"/>
                <a:pathLst>
                  <a:path extrusionOk="0" h="266" w="299">
                    <a:moveTo>
                      <a:pt x="132" y="1"/>
                    </a:moveTo>
                    <a:cubicBezTo>
                      <a:pt x="60" y="1"/>
                      <a:pt x="1" y="60"/>
                      <a:pt x="1" y="132"/>
                    </a:cubicBezTo>
                    <a:cubicBezTo>
                      <a:pt x="1" y="212"/>
                      <a:pt x="61" y="266"/>
                      <a:pt x="126" y="266"/>
                    </a:cubicBezTo>
                    <a:cubicBezTo>
                      <a:pt x="157" y="266"/>
                      <a:pt x="188" y="254"/>
                      <a:pt x="215" y="227"/>
                    </a:cubicBezTo>
                    <a:cubicBezTo>
                      <a:pt x="299" y="155"/>
                      <a:pt x="251" y="13"/>
                      <a:pt x="13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5" name="Google Shape;10275;p37"/>
              <p:cNvSpPr/>
              <p:nvPr/>
            </p:nvSpPr>
            <p:spPr>
              <a:xfrm>
                <a:off x="2667000" y="2083975"/>
                <a:ext cx="7750" cy="6400"/>
              </a:xfrm>
              <a:custGeom>
                <a:rect b="b" l="l" r="r" t="t"/>
                <a:pathLst>
                  <a:path extrusionOk="0" h="256" w="310">
                    <a:moveTo>
                      <a:pt x="125" y="1"/>
                    </a:moveTo>
                    <a:cubicBezTo>
                      <a:pt x="60" y="1"/>
                      <a:pt x="0" y="57"/>
                      <a:pt x="0" y="133"/>
                    </a:cubicBezTo>
                    <a:cubicBezTo>
                      <a:pt x="0" y="205"/>
                      <a:pt x="65" y="256"/>
                      <a:pt x="132" y="256"/>
                    </a:cubicBezTo>
                    <a:cubicBezTo>
                      <a:pt x="165" y="256"/>
                      <a:pt x="199" y="244"/>
                      <a:pt x="226" y="216"/>
                    </a:cubicBezTo>
                    <a:cubicBezTo>
                      <a:pt x="310" y="145"/>
                      <a:pt x="250" y="2"/>
                      <a:pt x="143" y="2"/>
                    </a:cubicBezTo>
                    <a:cubicBezTo>
                      <a:pt x="137" y="1"/>
                      <a:pt x="131" y="1"/>
                      <a:pt x="12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6" name="Google Shape;10276;p37"/>
              <p:cNvSpPr/>
              <p:nvPr/>
            </p:nvSpPr>
            <p:spPr>
              <a:xfrm>
                <a:off x="2303550" y="2080750"/>
                <a:ext cx="7475" cy="6450"/>
              </a:xfrm>
              <a:custGeom>
                <a:rect b="b" l="l" r="r" t="t"/>
                <a:pathLst>
                  <a:path extrusionOk="0" h="258" w="299">
                    <a:moveTo>
                      <a:pt x="131" y="0"/>
                    </a:moveTo>
                    <a:cubicBezTo>
                      <a:pt x="60" y="0"/>
                      <a:pt x="0" y="48"/>
                      <a:pt x="0" y="131"/>
                    </a:cubicBezTo>
                    <a:cubicBezTo>
                      <a:pt x="0" y="206"/>
                      <a:pt x="64" y="258"/>
                      <a:pt x="131" y="258"/>
                    </a:cubicBezTo>
                    <a:cubicBezTo>
                      <a:pt x="160" y="258"/>
                      <a:pt x="190" y="248"/>
                      <a:pt x="215" y="226"/>
                    </a:cubicBezTo>
                    <a:cubicBezTo>
                      <a:pt x="298" y="143"/>
                      <a:pt x="251" y="0"/>
                      <a:pt x="13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7" name="Google Shape;10277;p37"/>
              <p:cNvSpPr/>
              <p:nvPr/>
            </p:nvSpPr>
            <p:spPr>
              <a:xfrm>
                <a:off x="1918475" y="2471525"/>
                <a:ext cx="9650" cy="6625"/>
              </a:xfrm>
              <a:custGeom>
                <a:rect b="b" l="l" r="r" t="t"/>
                <a:pathLst>
                  <a:path extrusionOk="0" h="265" w="386">
                    <a:moveTo>
                      <a:pt x="177" y="1"/>
                    </a:moveTo>
                    <a:cubicBezTo>
                      <a:pt x="1" y="1"/>
                      <a:pt x="4" y="264"/>
                      <a:pt x="188" y="264"/>
                    </a:cubicBezTo>
                    <a:cubicBezTo>
                      <a:pt x="191" y="264"/>
                      <a:pt x="195" y="264"/>
                      <a:pt x="199" y="264"/>
                    </a:cubicBezTo>
                    <a:cubicBezTo>
                      <a:pt x="203" y="264"/>
                      <a:pt x="207" y="264"/>
                      <a:pt x="210" y="264"/>
                    </a:cubicBezTo>
                    <a:cubicBezTo>
                      <a:pt x="383" y="264"/>
                      <a:pt x="386" y="1"/>
                      <a:pt x="220" y="1"/>
                    </a:cubicBezTo>
                    <a:cubicBezTo>
                      <a:pt x="214" y="1"/>
                      <a:pt x="207" y="1"/>
                      <a:pt x="199" y="2"/>
                    </a:cubicBezTo>
                    <a:cubicBezTo>
                      <a:pt x="191" y="1"/>
                      <a:pt x="184" y="1"/>
                      <a:pt x="17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8" name="Google Shape;10278;p37"/>
              <p:cNvSpPr/>
              <p:nvPr/>
            </p:nvSpPr>
            <p:spPr>
              <a:xfrm>
                <a:off x="2306625" y="3102300"/>
                <a:ext cx="7675" cy="6650"/>
              </a:xfrm>
              <a:custGeom>
                <a:rect b="b" l="l" r="r" t="t"/>
                <a:pathLst>
                  <a:path extrusionOk="0" h="266" w="307">
                    <a:moveTo>
                      <a:pt x="139" y="0"/>
                    </a:moveTo>
                    <a:cubicBezTo>
                      <a:pt x="68" y="0"/>
                      <a:pt x="8" y="60"/>
                      <a:pt x="8" y="131"/>
                    </a:cubicBezTo>
                    <a:cubicBezTo>
                      <a:pt x="0" y="212"/>
                      <a:pt x="63" y="265"/>
                      <a:pt x="131" y="265"/>
                    </a:cubicBezTo>
                    <a:cubicBezTo>
                      <a:pt x="163" y="265"/>
                      <a:pt x="196" y="253"/>
                      <a:pt x="223" y="227"/>
                    </a:cubicBezTo>
                    <a:cubicBezTo>
                      <a:pt x="306" y="143"/>
                      <a:pt x="258" y="12"/>
                      <a:pt x="13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9" name="Google Shape;10279;p37"/>
              <p:cNvSpPr/>
              <p:nvPr/>
            </p:nvSpPr>
            <p:spPr>
              <a:xfrm>
                <a:off x="2209300" y="3393375"/>
                <a:ext cx="7650" cy="6375"/>
              </a:xfrm>
              <a:custGeom>
                <a:rect b="b" l="l" r="r" t="t"/>
                <a:pathLst>
                  <a:path extrusionOk="0" h="255" w="306">
                    <a:moveTo>
                      <a:pt x="121" y="0"/>
                    </a:moveTo>
                    <a:cubicBezTo>
                      <a:pt x="58" y="0"/>
                      <a:pt x="8" y="55"/>
                      <a:pt x="8" y="121"/>
                    </a:cubicBezTo>
                    <a:cubicBezTo>
                      <a:pt x="0" y="201"/>
                      <a:pt x="63" y="255"/>
                      <a:pt x="131" y="255"/>
                    </a:cubicBezTo>
                    <a:cubicBezTo>
                      <a:pt x="163" y="255"/>
                      <a:pt x="196" y="243"/>
                      <a:pt x="222" y="216"/>
                    </a:cubicBezTo>
                    <a:cubicBezTo>
                      <a:pt x="306" y="145"/>
                      <a:pt x="258" y="2"/>
                      <a:pt x="139" y="2"/>
                    </a:cubicBezTo>
                    <a:cubicBezTo>
                      <a:pt x="133" y="1"/>
                      <a:pt x="127" y="0"/>
                      <a:pt x="12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0" name="Google Shape;10280;p37"/>
              <p:cNvSpPr/>
              <p:nvPr/>
            </p:nvSpPr>
            <p:spPr>
              <a:xfrm>
                <a:off x="2083875" y="3702375"/>
                <a:ext cx="7775" cy="6650"/>
              </a:xfrm>
              <a:custGeom>
                <a:rect b="b" l="l" r="r" t="t"/>
                <a:pathLst>
                  <a:path extrusionOk="0" h="266" w="311">
                    <a:moveTo>
                      <a:pt x="144" y="0"/>
                    </a:moveTo>
                    <a:cubicBezTo>
                      <a:pt x="60" y="0"/>
                      <a:pt x="1" y="60"/>
                      <a:pt x="1" y="131"/>
                    </a:cubicBezTo>
                    <a:cubicBezTo>
                      <a:pt x="1" y="212"/>
                      <a:pt x="66" y="265"/>
                      <a:pt x="135" y="265"/>
                    </a:cubicBezTo>
                    <a:cubicBezTo>
                      <a:pt x="167" y="265"/>
                      <a:pt x="200" y="253"/>
                      <a:pt x="227" y="227"/>
                    </a:cubicBezTo>
                    <a:cubicBezTo>
                      <a:pt x="310" y="143"/>
                      <a:pt x="251" y="0"/>
                      <a:pt x="14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1" name="Google Shape;10281;p37"/>
              <p:cNvSpPr/>
              <p:nvPr/>
            </p:nvSpPr>
            <p:spPr>
              <a:xfrm>
                <a:off x="2559225" y="3660700"/>
                <a:ext cx="6875" cy="6275"/>
              </a:xfrm>
              <a:custGeom>
                <a:rect b="b" l="l" r="r" t="t"/>
                <a:pathLst>
                  <a:path extrusionOk="0" h="251" w="275">
                    <a:moveTo>
                      <a:pt x="132" y="0"/>
                    </a:moveTo>
                    <a:cubicBezTo>
                      <a:pt x="60" y="0"/>
                      <a:pt x="1" y="48"/>
                      <a:pt x="1" y="120"/>
                    </a:cubicBezTo>
                    <a:cubicBezTo>
                      <a:pt x="1" y="203"/>
                      <a:pt x="60" y="250"/>
                      <a:pt x="132" y="250"/>
                    </a:cubicBezTo>
                    <a:cubicBezTo>
                      <a:pt x="215" y="250"/>
                      <a:pt x="275" y="203"/>
                      <a:pt x="275" y="120"/>
                    </a:cubicBezTo>
                    <a:cubicBezTo>
                      <a:pt x="275" y="48"/>
                      <a:pt x="215" y="0"/>
                      <a:pt x="13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2" name="Google Shape;10282;p37"/>
              <p:cNvSpPr/>
              <p:nvPr/>
            </p:nvSpPr>
            <p:spPr>
              <a:xfrm>
                <a:off x="2366350" y="4374475"/>
                <a:ext cx="6875" cy="6575"/>
              </a:xfrm>
              <a:custGeom>
                <a:rect b="b" l="l" r="r" t="t"/>
                <a:pathLst>
                  <a:path extrusionOk="0" h="263" w="275">
                    <a:moveTo>
                      <a:pt x="144" y="1"/>
                    </a:moveTo>
                    <a:cubicBezTo>
                      <a:pt x="60" y="1"/>
                      <a:pt x="1" y="60"/>
                      <a:pt x="1" y="132"/>
                    </a:cubicBezTo>
                    <a:cubicBezTo>
                      <a:pt x="1" y="203"/>
                      <a:pt x="60" y="263"/>
                      <a:pt x="144" y="263"/>
                    </a:cubicBezTo>
                    <a:cubicBezTo>
                      <a:pt x="215" y="263"/>
                      <a:pt x="275" y="203"/>
                      <a:pt x="275" y="132"/>
                    </a:cubicBezTo>
                    <a:cubicBezTo>
                      <a:pt x="275" y="60"/>
                      <a:pt x="215" y="1"/>
                      <a:pt x="14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3" name="Google Shape;10283;p37"/>
              <p:cNvSpPr/>
              <p:nvPr/>
            </p:nvSpPr>
            <p:spPr>
              <a:xfrm>
                <a:off x="3070300" y="3765175"/>
                <a:ext cx="7475" cy="6650"/>
              </a:xfrm>
              <a:custGeom>
                <a:rect b="b" l="l" r="r" t="t"/>
                <a:pathLst>
                  <a:path extrusionOk="0" h="266" w="299">
                    <a:moveTo>
                      <a:pt x="132" y="1"/>
                    </a:moveTo>
                    <a:cubicBezTo>
                      <a:pt x="61" y="1"/>
                      <a:pt x="1" y="60"/>
                      <a:pt x="1" y="132"/>
                    </a:cubicBezTo>
                    <a:cubicBezTo>
                      <a:pt x="1" y="212"/>
                      <a:pt x="61" y="266"/>
                      <a:pt x="126" y="266"/>
                    </a:cubicBezTo>
                    <a:cubicBezTo>
                      <a:pt x="157" y="266"/>
                      <a:pt x="188" y="254"/>
                      <a:pt x="215" y="227"/>
                    </a:cubicBezTo>
                    <a:cubicBezTo>
                      <a:pt x="299" y="143"/>
                      <a:pt x="251" y="12"/>
                      <a:pt x="13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4" name="Google Shape;10284;p37"/>
              <p:cNvSpPr/>
              <p:nvPr/>
            </p:nvSpPr>
            <p:spPr>
              <a:xfrm>
                <a:off x="2988150" y="3991400"/>
                <a:ext cx="7475" cy="6450"/>
              </a:xfrm>
              <a:custGeom>
                <a:rect b="b" l="l" r="r" t="t"/>
                <a:pathLst>
                  <a:path extrusionOk="0" h="258" w="299">
                    <a:moveTo>
                      <a:pt x="132" y="0"/>
                    </a:moveTo>
                    <a:cubicBezTo>
                      <a:pt x="60" y="0"/>
                      <a:pt x="1" y="48"/>
                      <a:pt x="1" y="131"/>
                    </a:cubicBezTo>
                    <a:cubicBezTo>
                      <a:pt x="1" y="206"/>
                      <a:pt x="65" y="258"/>
                      <a:pt x="132" y="258"/>
                    </a:cubicBezTo>
                    <a:cubicBezTo>
                      <a:pt x="161" y="258"/>
                      <a:pt x="190" y="248"/>
                      <a:pt x="215" y="226"/>
                    </a:cubicBezTo>
                    <a:cubicBezTo>
                      <a:pt x="299" y="143"/>
                      <a:pt x="251" y="0"/>
                      <a:pt x="13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5" name="Google Shape;10285;p37"/>
              <p:cNvSpPr/>
              <p:nvPr/>
            </p:nvSpPr>
            <p:spPr>
              <a:xfrm>
                <a:off x="2795575" y="4192900"/>
                <a:ext cx="7475" cy="6650"/>
              </a:xfrm>
              <a:custGeom>
                <a:rect b="b" l="l" r="r" t="t"/>
                <a:pathLst>
                  <a:path extrusionOk="0" h="266" w="299">
                    <a:moveTo>
                      <a:pt x="131" y="1"/>
                    </a:moveTo>
                    <a:cubicBezTo>
                      <a:pt x="60" y="1"/>
                      <a:pt x="1" y="60"/>
                      <a:pt x="1" y="132"/>
                    </a:cubicBezTo>
                    <a:cubicBezTo>
                      <a:pt x="1" y="212"/>
                      <a:pt x="61" y="266"/>
                      <a:pt x="125" y="266"/>
                    </a:cubicBezTo>
                    <a:cubicBezTo>
                      <a:pt x="156" y="266"/>
                      <a:pt x="188" y="254"/>
                      <a:pt x="215" y="227"/>
                    </a:cubicBezTo>
                    <a:cubicBezTo>
                      <a:pt x="298" y="144"/>
                      <a:pt x="251" y="13"/>
                      <a:pt x="13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6" name="Google Shape;10286;p37"/>
              <p:cNvSpPr/>
              <p:nvPr/>
            </p:nvSpPr>
            <p:spPr>
              <a:xfrm>
                <a:off x="3423925" y="3518125"/>
                <a:ext cx="7775" cy="6650"/>
              </a:xfrm>
              <a:custGeom>
                <a:rect b="b" l="l" r="r" t="t"/>
                <a:pathLst>
                  <a:path extrusionOk="0" h="266" w="311">
                    <a:moveTo>
                      <a:pt x="143" y="0"/>
                    </a:moveTo>
                    <a:cubicBezTo>
                      <a:pt x="72" y="0"/>
                      <a:pt x="1" y="60"/>
                      <a:pt x="1" y="131"/>
                    </a:cubicBezTo>
                    <a:cubicBezTo>
                      <a:pt x="1" y="212"/>
                      <a:pt x="66" y="265"/>
                      <a:pt x="135" y="265"/>
                    </a:cubicBezTo>
                    <a:cubicBezTo>
                      <a:pt x="167" y="265"/>
                      <a:pt x="200" y="253"/>
                      <a:pt x="227" y="227"/>
                    </a:cubicBezTo>
                    <a:cubicBezTo>
                      <a:pt x="310" y="143"/>
                      <a:pt x="263" y="0"/>
                      <a:pt x="14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7" name="Google Shape;10287;p37"/>
              <p:cNvSpPr/>
              <p:nvPr/>
            </p:nvSpPr>
            <p:spPr>
              <a:xfrm>
                <a:off x="4689275" y="3780950"/>
                <a:ext cx="7750" cy="6650"/>
              </a:xfrm>
              <a:custGeom>
                <a:rect b="b" l="l" r="r" t="t"/>
                <a:pathLst>
                  <a:path extrusionOk="0" h="266" w="310">
                    <a:moveTo>
                      <a:pt x="143" y="1"/>
                    </a:moveTo>
                    <a:cubicBezTo>
                      <a:pt x="60" y="1"/>
                      <a:pt x="0" y="60"/>
                      <a:pt x="0" y="132"/>
                    </a:cubicBezTo>
                    <a:cubicBezTo>
                      <a:pt x="0" y="212"/>
                      <a:pt x="66" y="266"/>
                      <a:pt x="134" y="266"/>
                    </a:cubicBezTo>
                    <a:cubicBezTo>
                      <a:pt x="166" y="266"/>
                      <a:pt x="199" y="254"/>
                      <a:pt x="226" y="227"/>
                    </a:cubicBezTo>
                    <a:cubicBezTo>
                      <a:pt x="310" y="143"/>
                      <a:pt x="250" y="1"/>
                      <a:pt x="14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8" name="Google Shape;10288;p37"/>
              <p:cNvSpPr/>
              <p:nvPr/>
            </p:nvSpPr>
            <p:spPr>
              <a:xfrm>
                <a:off x="3730525" y="4181600"/>
                <a:ext cx="7450" cy="6450"/>
              </a:xfrm>
              <a:custGeom>
                <a:rect b="b" l="l" r="r" t="t"/>
                <a:pathLst>
                  <a:path extrusionOk="0" h="258" w="298">
                    <a:moveTo>
                      <a:pt x="131" y="0"/>
                    </a:moveTo>
                    <a:cubicBezTo>
                      <a:pt x="60" y="0"/>
                      <a:pt x="0" y="60"/>
                      <a:pt x="0" y="131"/>
                    </a:cubicBezTo>
                    <a:cubicBezTo>
                      <a:pt x="0" y="206"/>
                      <a:pt x="64" y="258"/>
                      <a:pt x="131" y="258"/>
                    </a:cubicBezTo>
                    <a:cubicBezTo>
                      <a:pt x="160" y="258"/>
                      <a:pt x="189" y="248"/>
                      <a:pt x="214" y="227"/>
                    </a:cubicBezTo>
                    <a:cubicBezTo>
                      <a:pt x="298" y="143"/>
                      <a:pt x="250" y="12"/>
                      <a:pt x="13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9" name="Google Shape;10289;p37"/>
              <p:cNvSpPr/>
              <p:nvPr/>
            </p:nvSpPr>
            <p:spPr>
              <a:xfrm>
                <a:off x="3041150" y="3291300"/>
                <a:ext cx="6850" cy="6575"/>
              </a:xfrm>
              <a:custGeom>
                <a:rect b="b" l="l" r="r" t="t"/>
                <a:pathLst>
                  <a:path extrusionOk="0" h="263" w="274">
                    <a:moveTo>
                      <a:pt x="143" y="1"/>
                    </a:moveTo>
                    <a:cubicBezTo>
                      <a:pt x="72" y="1"/>
                      <a:pt x="0" y="60"/>
                      <a:pt x="0" y="132"/>
                    </a:cubicBezTo>
                    <a:cubicBezTo>
                      <a:pt x="0" y="203"/>
                      <a:pt x="72" y="263"/>
                      <a:pt x="143" y="263"/>
                    </a:cubicBezTo>
                    <a:cubicBezTo>
                      <a:pt x="214" y="263"/>
                      <a:pt x="274" y="203"/>
                      <a:pt x="274" y="132"/>
                    </a:cubicBezTo>
                    <a:cubicBezTo>
                      <a:pt x="274" y="60"/>
                      <a:pt x="214" y="1"/>
                      <a:pt x="14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0" name="Google Shape;10290;p37"/>
              <p:cNvSpPr/>
              <p:nvPr/>
            </p:nvSpPr>
            <p:spPr>
              <a:xfrm>
                <a:off x="2792000" y="3183250"/>
                <a:ext cx="7775" cy="6650"/>
              </a:xfrm>
              <a:custGeom>
                <a:rect b="b" l="l" r="r" t="t"/>
                <a:pathLst>
                  <a:path extrusionOk="0" h="266" w="311">
                    <a:moveTo>
                      <a:pt x="144" y="1"/>
                    </a:moveTo>
                    <a:cubicBezTo>
                      <a:pt x="60" y="1"/>
                      <a:pt x="1" y="60"/>
                      <a:pt x="1" y="132"/>
                    </a:cubicBezTo>
                    <a:cubicBezTo>
                      <a:pt x="1" y="213"/>
                      <a:pt x="66" y="266"/>
                      <a:pt x="135" y="266"/>
                    </a:cubicBezTo>
                    <a:cubicBezTo>
                      <a:pt x="167" y="266"/>
                      <a:pt x="200" y="254"/>
                      <a:pt x="227" y="227"/>
                    </a:cubicBezTo>
                    <a:cubicBezTo>
                      <a:pt x="310" y="144"/>
                      <a:pt x="251" y="1"/>
                      <a:pt x="14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1" name="Google Shape;10291;p37"/>
              <p:cNvSpPr/>
              <p:nvPr/>
            </p:nvSpPr>
            <p:spPr>
              <a:xfrm>
                <a:off x="2931600" y="2869500"/>
                <a:ext cx="7775" cy="6500"/>
              </a:xfrm>
              <a:custGeom>
                <a:rect b="b" l="l" r="r" t="t"/>
                <a:pathLst>
                  <a:path extrusionOk="0" h="260" w="311">
                    <a:moveTo>
                      <a:pt x="123" y="0"/>
                    </a:moveTo>
                    <a:cubicBezTo>
                      <a:pt x="50" y="0"/>
                      <a:pt x="1" y="56"/>
                      <a:pt x="1" y="133"/>
                    </a:cubicBezTo>
                    <a:cubicBezTo>
                      <a:pt x="1" y="208"/>
                      <a:pt x="70" y="259"/>
                      <a:pt x="141" y="259"/>
                    </a:cubicBezTo>
                    <a:cubicBezTo>
                      <a:pt x="171" y="259"/>
                      <a:pt x="202" y="249"/>
                      <a:pt x="227" y="228"/>
                    </a:cubicBezTo>
                    <a:cubicBezTo>
                      <a:pt x="310" y="145"/>
                      <a:pt x="251" y="2"/>
                      <a:pt x="144" y="2"/>
                    </a:cubicBezTo>
                    <a:cubicBezTo>
                      <a:pt x="136" y="1"/>
                      <a:pt x="129" y="0"/>
                      <a:pt x="12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2" name="Google Shape;10292;p37"/>
              <p:cNvSpPr/>
              <p:nvPr/>
            </p:nvSpPr>
            <p:spPr>
              <a:xfrm>
                <a:off x="2775025" y="2452800"/>
                <a:ext cx="7475" cy="6675"/>
              </a:xfrm>
              <a:custGeom>
                <a:rect b="b" l="l" r="r" t="t"/>
                <a:pathLst>
                  <a:path extrusionOk="0" h="267" w="299">
                    <a:moveTo>
                      <a:pt x="132" y="1"/>
                    </a:moveTo>
                    <a:cubicBezTo>
                      <a:pt x="61" y="1"/>
                      <a:pt x="1" y="61"/>
                      <a:pt x="1" y="132"/>
                    </a:cubicBezTo>
                    <a:cubicBezTo>
                      <a:pt x="1" y="213"/>
                      <a:pt x="61" y="266"/>
                      <a:pt x="126" y="266"/>
                    </a:cubicBezTo>
                    <a:cubicBezTo>
                      <a:pt x="157" y="266"/>
                      <a:pt x="188" y="254"/>
                      <a:pt x="215" y="227"/>
                    </a:cubicBezTo>
                    <a:cubicBezTo>
                      <a:pt x="299" y="156"/>
                      <a:pt x="251" y="13"/>
                      <a:pt x="13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3" name="Google Shape;10293;p37"/>
              <p:cNvSpPr/>
              <p:nvPr/>
            </p:nvSpPr>
            <p:spPr>
              <a:xfrm>
                <a:off x="3629900" y="2809400"/>
                <a:ext cx="7775" cy="6650"/>
              </a:xfrm>
              <a:custGeom>
                <a:rect b="b" l="l" r="r" t="t"/>
                <a:pathLst>
                  <a:path extrusionOk="0" h="266" w="311">
                    <a:moveTo>
                      <a:pt x="144" y="1"/>
                    </a:moveTo>
                    <a:cubicBezTo>
                      <a:pt x="72" y="1"/>
                      <a:pt x="1" y="60"/>
                      <a:pt x="1" y="132"/>
                    </a:cubicBezTo>
                    <a:cubicBezTo>
                      <a:pt x="1" y="212"/>
                      <a:pt x="66" y="266"/>
                      <a:pt x="135" y="266"/>
                    </a:cubicBezTo>
                    <a:cubicBezTo>
                      <a:pt x="167" y="266"/>
                      <a:pt x="200" y="254"/>
                      <a:pt x="227" y="227"/>
                    </a:cubicBezTo>
                    <a:cubicBezTo>
                      <a:pt x="310" y="144"/>
                      <a:pt x="251" y="1"/>
                      <a:pt x="14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4" name="Google Shape;10294;p37"/>
              <p:cNvSpPr/>
              <p:nvPr/>
            </p:nvSpPr>
            <p:spPr>
              <a:xfrm>
                <a:off x="3815350" y="3113600"/>
                <a:ext cx="7450" cy="6650"/>
              </a:xfrm>
              <a:custGeom>
                <a:rect b="b" l="l" r="r" t="t"/>
                <a:pathLst>
                  <a:path extrusionOk="0" h="266" w="298">
                    <a:moveTo>
                      <a:pt x="131" y="1"/>
                    </a:moveTo>
                    <a:cubicBezTo>
                      <a:pt x="60" y="1"/>
                      <a:pt x="0" y="60"/>
                      <a:pt x="0" y="132"/>
                    </a:cubicBezTo>
                    <a:cubicBezTo>
                      <a:pt x="0" y="213"/>
                      <a:pt x="61" y="266"/>
                      <a:pt x="125" y="266"/>
                    </a:cubicBezTo>
                    <a:cubicBezTo>
                      <a:pt x="156" y="266"/>
                      <a:pt x="188" y="254"/>
                      <a:pt x="215" y="227"/>
                    </a:cubicBezTo>
                    <a:cubicBezTo>
                      <a:pt x="298" y="156"/>
                      <a:pt x="250" y="13"/>
                      <a:pt x="13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5" name="Google Shape;10295;p37"/>
              <p:cNvSpPr/>
              <p:nvPr/>
            </p:nvSpPr>
            <p:spPr>
              <a:xfrm>
                <a:off x="2695275" y="3010025"/>
                <a:ext cx="6850" cy="6575"/>
              </a:xfrm>
              <a:custGeom>
                <a:rect b="b" l="l" r="r" t="t"/>
                <a:pathLst>
                  <a:path extrusionOk="0" h="263" w="274">
                    <a:moveTo>
                      <a:pt x="131" y="0"/>
                    </a:moveTo>
                    <a:cubicBezTo>
                      <a:pt x="60" y="0"/>
                      <a:pt x="0" y="60"/>
                      <a:pt x="0" y="131"/>
                    </a:cubicBezTo>
                    <a:cubicBezTo>
                      <a:pt x="0" y="203"/>
                      <a:pt x="60" y="262"/>
                      <a:pt x="131" y="262"/>
                    </a:cubicBezTo>
                    <a:cubicBezTo>
                      <a:pt x="203" y="262"/>
                      <a:pt x="274" y="203"/>
                      <a:pt x="274" y="131"/>
                    </a:cubicBezTo>
                    <a:cubicBezTo>
                      <a:pt x="274" y="60"/>
                      <a:pt x="203" y="0"/>
                      <a:pt x="13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6" name="Google Shape;10296;p37"/>
              <p:cNvSpPr/>
              <p:nvPr/>
            </p:nvSpPr>
            <p:spPr>
              <a:xfrm>
                <a:off x="1995775" y="2767725"/>
                <a:ext cx="7750" cy="6475"/>
              </a:xfrm>
              <a:custGeom>
                <a:rect b="b" l="l" r="r" t="t"/>
                <a:pathLst>
                  <a:path extrusionOk="0" h="259" w="310">
                    <a:moveTo>
                      <a:pt x="143" y="1"/>
                    </a:moveTo>
                    <a:cubicBezTo>
                      <a:pt x="72" y="1"/>
                      <a:pt x="12" y="60"/>
                      <a:pt x="0" y="132"/>
                    </a:cubicBezTo>
                    <a:cubicBezTo>
                      <a:pt x="0" y="207"/>
                      <a:pt x="70" y="258"/>
                      <a:pt x="141" y="258"/>
                    </a:cubicBezTo>
                    <a:cubicBezTo>
                      <a:pt x="171" y="258"/>
                      <a:pt x="201" y="249"/>
                      <a:pt x="227" y="227"/>
                    </a:cubicBezTo>
                    <a:cubicBezTo>
                      <a:pt x="310" y="144"/>
                      <a:pt x="250" y="1"/>
                      <a:pt x="14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7" name="Google Shape;10297;p37"/>
              <p:cNvSpPr/>
              <p:nvPr/>
            </p:nvSpPr>
            <p:spPr>
              <a:xfrm>
                <a:off x="1842475" y="2609675"/>
                <a:ext cx="7475" cy="6525"/>
              </a:xfrm>
              <a:custGeom>
                <a:rect b="b" l="l" r="r" t="t"/>
                <a:pathLst>
                  <a:path extrusionOk="0" h="261" w="299">
                    <a:moveTo>
                      <a:pt x="132" y="1"/>
                    </a:moveTo>
                    <a:cubicBezTo>
                      <a:pt x="60" y="1"/>
                      <a:pt x="1" y="60"/>
                      <a:pt x="1" y="132"/>
                    </a:cubicBezTo>
                    <a:cubicBezTo>
                      <a:pt x="1" y="212"/>
                      <a:pt x="61" y="260"/>
                      <a:pt x="126" y="260"/>
                    </a:cubicBezTo>
                    <a:cubicBezTo>
                      <a:pt x="157" y="260"/>
                      <a:pt x="188" y="250"/>
                      <a:pt x="215" y="227"/>
                    </a:cubicBezTo>
                    <a:cubicBezTo>
                      <a:pt x="298" y="143"/>
                      <a:pt x="251" y="12"/>
                      <a:pt x="13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8" name="Google Shape;10298;p37"/>
              <p:cNvSpPr/>
              <p:nvPr/>
            </p:nvSpPr>
            <p:spPr>
              <a:xfrm>
                <a:off x="1810500" y="1837825"/>
                <a:ext cx="9225" cy="6625"/>
              </a:xfrm>
              <a:custGeom>
                <a:rect b="b" l="l" r="r" t="t"/>
                <a:pathLst>
                  <a:path extrusionOk="0" h="265" w="369">
                    <a:moveTo>
                      <a:pt x="164" y="0"/>
                    </a:moveTo>
                    <a:cubicBezTo>
                      <a:pt x="1" y="0"/>
                      <a:pt x="1" y="265"/>
                      <a:pt x="164" y="265"/>
                    </a:cubicBezTo>
                    <a:cubicBezTo>
                      <a:pt x="170" y="265"/>
                      <a:pt x="177" y="265"/>
                      <a:pt x="184" y="264"/>
                    </a:cubicBezTo>
                    <a:cubicBezTo>
                      <a:pt x="191" y="265"/>
                      <a:pt x="198" y="265"/>
                      <a:pt x="205" y="265"/>
                    </a:cubicBezTo>
                    <a:cubicBezTo>
                      <a:pt x="368" y="265"/>
                      <a:pt x="368" y="0"/>
                      <a:pt x="205" y="0"/>
                    </a:cubicBezTo>
                    <a:cubicBezTo>
                      <a:pt x="198" y="0"/>
                      <a:pt x="191" y="1"/>
                      <a:pt x="184" y="2"/>
                    </a:cubicBezTo>
                    <a:cubicBezTo>
                      <a:pt x="177" y="1"/>
                      <a:pt x="170" y="0"/>
                      <a:pt x="16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9" name="Google Shape;10299;p37"/>
              <p:cNvSpPr/>
              <p:nvPr/>
            </p:nvSpPr>
            <p:spPr>
              <a:xfrm>
                <a:off x="1120375" y="1474375"/>
                <a:ext cx="7450" cy="6400"/>
              </a:xfrm>
              <a:custGeom>
                <a:rect b="b" l="l" r="r" t="t"/>
                <a:pathLst>
                  <a:path extrusionOk="0" h="256" w="298">
                    <a:moveTo>
                      <a:pt x="113" y="1"/>
                    </a:moveTo>
                    <a:cubicBezTo>
                      <a:pt x="50" y="1"/>
                      <a:pt x="0" y="57"/>
                      <a:pt x="0" y="133"/>
                    </a:cubicBezTo>
                    <a:cubicBezTo>
                      <a:pt x="0" y="205"/>
                      <a:pt x="59" y="256"/>
                      <a:pt x="124" y="256"/>
                    </a:cubicBezTo>
                    <a:cubicBezTo>
                      <a:pt x="155" y="256"/>
                      <a:pt x="187" y="244"/>
                      <a:pt x="214" y="217"/>
                    </a:cubicBezTo>
                    <a:cubicBezTo>
                      <a:pt x="298" y="145"/>
                      <a:pt x="250" y="2"/>
                      <a:pt x="131" y="2"/>
                    </a:cubicBezTo>
                    <a:cubicBezTo>
                      <a:pt x="125" y="1"/>
                      <a:pt x="119" y="1"/>
                      <a:pt x="11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0" name="Google Shape;10300;p37"/>
              <p:cNvSpPr/>
              <p:nvPr/>
            </p:nvSpPr>
            <p:spPr>
              <a:xfrm>
                <a:off x="1754675" y="1531525"/>
                <a:ext cx="7750" cy="6400"/>
              </a:xfrm>
              <a:custGeom>
                <a:rect b="b" l="l" r="r" t="t"/>
                <a:pathLst>
                  <a:path extrusionOk="0" h="256" w="310">
                    <a:moveTo>
                      <a:pt x="125" y="1"/>
                    </a:moveTo>
                    <a:cubicBezTo>
                      <a:pt x="60" y="1"/>
                      <a:pt x="0" y="57"/>
                      <a:pt x="0" y="133"/>
                    </a:cubicBezTo>
                    <a:cubicBezTo>
                      <a:pt x="0" y="205"/>
                      <a:pt x="65" y="256"/>
                      <a:pt x="133" y="256"/>
                    </a:cubicBezTo>
                    <a:cubicBezTo>
                      <a:pt x="166" y="256"/>
                      <a:pt x="199" y="244"/>
                      <a:pt x="227" y="217"/>
                    </a:cubicBezTo>
                    <a:cubicBezTo>
                      <a:pt x="310" y="145"/>
                      <a:pt x="250" y="2"/>
                      <a:pt x="143" y="2"/>
                    </a:cubicBezTo>
                    <a:cubicBezTo>
                      <a:pt x="137" y="1"/>
                      <a:pt x="131" y="1"/>
                      <a:pt x="12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1" name="Google Shape;10301;p37"/>
              <p:cNvSpPr/>
              <p:nvPr/>
            </p:nvSpPr>
            <p:spPr>
              <a:xfrm>
                <a:off x="1641050" y="1002925"/>
                <a:ext cx="7675" cy="6650"/>
              </a:xfrm>
              <a:custGeom>
                <a:rect b="b" l="l" r="r" t="t"/>
                <a:pathLst>
                  <a:path extrusionOk="0" h="266" w="307">
                    <a:moveTo>
                      <a:pt x="140" y="1"/>
                    </a:moveTo>
                    <a:cubicBezTo>
                      <a:pt x="69" y="1"/>
                      <a:pt x="9" y="60"/>
                      <a:pt x="9" y="132"/>
                    </a:cubicBezTo>
                    <a:cubicBezTo>
                      <a:pt x="1" y="212"/>
                      <a:pt x="64" y="266"/>
                      <a:pt x="132" y="266"/>
                    </a:cubicBezTo>
                    <a:cubicBezTo>
                      <a:pt x="164" y="266"/>
                      <a:pt x="197" y="254"/>
                      <a:pt x="223" y="227"/>
                    </a:cubicBezTo>
                    <a:cubicBezTo>
                      <a:pt x="307" y="144"/>
                      <a:pt x="259" y="1"/>
                      <a:pt x="14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2" name="Google Shape;10302;p37"/>
              <p:cNvSpPr/>
              <p:nvPr/>
            </p:nvSpPr>
            <p:spPr>
              <a:xfrm>
                <a:off x="1448075" y="2492100"/>
                <a:ext cx="7775" cy="6650"/>
              </a:xfrm>
              <a:custGeom>
                <a:rect b="b" l="l" r="r" t="t"/>
                <a:pathLst>
                  <a:path extrusionOk="0" h="266" w="311">
                    <a:moveTo>
                      <a:pt x="144" y="1"/>
                    </a:moveTo>
                    <a:cubicBezTo>
                      <a:pt x="72" y="1"/>
                      <a:pt x="13" y="60"/>
                      <a:pt x="1" y="132"/>
                    </a:cubicBezTo>
                    <a:cubicBezTo>
                      <a:pt x="1" y="212"/>
                      <a:pt x="67" y="266"/>
                      <a:pt x="135" y="266"/>
                    </a:cubicBezTo>
                    <a:cubicBezTo>
                      <a:pt x="167" y="266"/>
                      <a:pt x="200" y="254"/>
                      <a:pt x="227" y="227"/>
                    </a:cubicBezTo>
                    <a:cubicBezTo>
                      <a:pt x="310" y="155"/>
                      <a:pt x="263" y="13"/>
                      <a:pt x="14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3" name="Google Shape;10303;p37"/>
              <p:cNvSpPr/>
              <p:nvPr/>
            </p:nvSpPr>
            <p:spPr>
              <a:xfrm>
                <a:off x="1562550" y="2880800"/>
                <a:ext cx="9225" cy="6650"/>
              </a:xfrm>
              <a:custGeom>
                <a:rect b="b" l="l" r="r" t="t"/>
                <a:pathLst>
                  <a:path extrusionOk="0" h="266" w="369">
                    <a:moveTo>
                      <a:pt x="164" y="1"/>
                    </a:moveTo>
                    <a:cubicBezTo>
                      <a:pt x="1" y="1"/>
                      <a:pt x="1" y="265"/>
                      <a:pt x="164" y="265"/>
                    </a:cubicBezTo>
                    <a:cubicBezTo>
                      <a:pt x="171" y="265"/>
                      <a:pt x="177" y="265"/>
                      <a:pt x="184" y="264"/>
                    </a:cubicBezTo>
                    <a:cubicBezTo>
                      <a:pt x="191" y="265"/>
                      <a:pt x="198" y="265"/>
                      <a:pt x="205" y="265"/>
                    </a:cubicBezTo>
                    <a:cubicBezTo>
                      <a:pt x="368" y="265"/>
                      <a:pt x="368" y="1"/>
                      <a:pt x="205" y="1"/>
                    </a:cubicBezTo>
                    <a:cubicBezTo>
                      <a:pt x="198" y="1"/>
                      <a:pt x="191" y="1"/>
                      <a:pt x="184" y="2"/>
                    </a:cubicBezTo>
                    <a:cubicBezTo>
                      <a:pt x="177" y="1"/>
                      <a:pt x="171" y="1"/>
                      <a:pt x="16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4" name="Google Shape;10304;p37"/>
              <p:cNvSpPr/>
              <p:nvPr/>
            </p:nvSpPr>
            <p:spPr>
              <a:xfrm>
                <a:off x="2004500" y="2263775"/>
                <a:ext cx="9350" cy="6600"/>
              </a:xfrm>
              <a:custGeom>
                <a:rect b="b" l="l" r="r" t="t"/>
                <a:pathLst>
                  <a:path extrusionOk="0" h="264" w="374">
                    <a:moveTo>
                      <a:pt x="166" y="0"/>
                    </a:moveTo>
                    <a:cubicBezTo>
                      <a:pt x="0" y="0"/>
                      <a:pt x="4" y="264"/>
                      <a:pt x="176" y="264"/>
                    </a:cubicBezTo>
                    <a:cubicBezTo>
                      <a:pt x="180" y="264"/>
                      <a:pt x="183" y="264"/>
                      <a:pt x="187" y="263"/>
                    </a:cubicBezTo>
                    <a:cubicBezTo>
                      <a:pt x="191" y="264"/>
                      <a:pt x="195" y="264"/>
                      <a:pt x="198" y="264"/>
                    </a:cubicBezTo>
                    <a:cubicBezTo>
                      <a:pt x="371" y="264"/>
                      <a:pt x="374" y="0"/>
                      <a:pt x="208" y="0"/>
                    </a:cubicBezTo>
                    <a:cubicBezTo>
                      <a:pt x="202" y="0"/>
                      <a:pt x="195" y="1"/>
                      <a:pt x="187" y="2"/>
                    </a:cubicBezTo>
                    <a:cubicBezTo>
                      <a:pt x="180" y="1"/>
                      <a:pt x="173" y="0"/>
                      <a:pt x="16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5" name="Google Shape;10305;p37"/>
              <p:cNvSpPr/>
              <p:nvPr/>
            </p:nvSpPr>
            <p:spPr>
              <a:xfrm>
                <a:off x="1084350" y="2031025"/>
                <a:ext cx="7475" cy="6600"/>
              </a:xfrm>
              <a:custGeom>
                <a:rect b="b" l="l" r="r" t="t"/>
                <a:pathLst>
                  <a:path extrusionOk="0" h="264" w="299">
                    <a:moveTo>
                      <a:pt x="131" y="1"/>
                    </a:moveTo>
                    <a:cubicBezTo>
                      <a:pt x="60" y="1"/>
                      <a:pt x="0" y="60"/>
                      <a:pt x="0" y="132"/>
                    </a:cubicBezTo>
                    <a:cubicBezTo>
                      <a:pt x="0" y="206"/>
                      <a:pt x="64" y="264"/>
                      <a:pt x="130" y="264"/>
                    </a:cubicBezTo>
                    <a:cubicBezTo>
                      <a:pt x="160" y="264"/>
                      <a:pt x="189" y="253"/>
                      <a:pt x="215" y="227"/>
                    </a:cubicBezTo>
                    <a:cubicBezTo>
                      <a:pt x="298" y="144"/>
                      <a:pt x="251" y="1"/>
                      <a:pt x="13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6" name="Google Shape;10306;p37"/>
              <p:cNvSpPr/>
              <p:nvPr/>
            </p:nvSpPr>
            <p:spPr>
              <a:xfrm>
                <a:off x="1136450" y="2258750"/>
                <a:ext cx="7450" cy="6450"/>
              </a:xfrm>
              <a:custGeom>
                <a:rect b="b" l="l" r="r" t="t"/>
                <a:pathLst>
                  <a:path extrusionOk="0" h="258" w="298">
                    <a:moveTo>
                      <a:pt x="131" y="0"/>
                    </a:moveTo>
                    <a:cubicBezTo>
                      <a:pt x="60" y="0"/>
                      <a:pt x="0" y="48"/>
                      <a:pt x="0" y="131"/>
                    </a:cubicBezTo>
                    <a:cubicBezTo>
                      <a:pt x="0" y="206"/>
                      <a:pt x="64" y="258"/>
                      <a:pt x="131" y="258"/>
                    </a:cubicBezTo>
                    <a:cubicBezTo>
                      <a:pt x="160" y="258"/>
                      <a:pt x="189" y="248"/>
                      <a:pt x="214" y="226"/>
                    </a:cubicBezTo>
                    <a:cubicBezTo>
                      <a:pt x="298" y="143"/>
                      <a:pt x="250" y="0"/>
                      <a:pt x="13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7" name="Google Shape;10307;p37"/>
              <p:cNvSpPr/>
              <p:nvPr/>
            </p:nvSpPr>
            <p:spPr>
              <a:xfrm>
                <a:off x="2517275" y="1742000"/>
                <a:ext cx="7750" cy="6475"/>
              </a:xfrm>
              <a:custGeom>
                <a:rect b="b" l="l" r="r" t="t"/>
                <a:pathLst>
                  <a:path extrusionOk="0" h="259" w="310">
                    <a:moveTo>
                      <a:pt x="143" y="1"/>
                    </a:moveTo>
                    <a:cubicBezTo>
                      <a:pt x="60" y="1"/>
                      <a:pt x="0" y="60"/>
                      <a:pt x="0" y="132"/>
                    </a:cubicBezTo>
                    <a:cubicBezTo>
                      <a:pt x="0" y="207"/>
                      <a:pt x="70" y="258"/>
                      <a:pt x="140" y="258"/>
                    </a:cubicBezTo>
                    <a:cubicBezTo>
                      <a:pt x="171" y="258"/>
                      <a:pt x="201" y="249"/>
                      <a:pt x="226" y="227"/>
                    </a:cubicBezTo>
                    <a:cubicBezTo>
                      <a:pt x="310" y="144"/>
                      <a:pt x="250" y="1"/>
                      <a:pt x="14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8" name="Google Shape;10308;p37"/>
              <p:cNvSpPr/>
              <p:nvPr/>
            </p:nvSpPr>
            <p:spPr>
              <a:xfrm>
                <a:off x="2397900" y="1508950"/>
                <a:ext cx="6875" cy="6575"/>
              </a:xfrm>
              <a:custGeom>
                <a:rect b="b" l="l" r="r" t="t"/>
                <a:pathLst>
                  <a:path extrusionOk="0" h="263" w="275">
                    <a:moveTo>
                      <a:pt x="144" y="0"/>
                    </a:moveTo>
                    <a:cubicBezTo>
                      <a:pt x="60" y="0"/>
                      <a:pt x="1" y="60"/>
                      <a:pt x="1" y="131"/>
                    </a:cubicBezTo>
                    <a:cubicBezTo>
                      <a:pt x="1" y="203"/>
                      <a:pt x="60" y="262"/>
                      <a:pt x="144" y="262"/>
                    </a:cubicBezTo>
                    <a:cubicBezTo>
                      <a:pt x="215" y="262"/>
                      <a:pt x="275" y="203"/>
                      <a:pt x="275" y="131"/>
                    </a:cubicBezTo>
                    <a:cubicBezTo>
                      <a:pt x="275" y="60"/>
                      <a:pt x="215" y="0"/>
                      <a:pt x="14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9" name="Google Shape;10309;p37"/>
              <p:cNvSpPr/>
              <p:nvPr/>
            </p:nvSpPr>
            <p:spPr>
              <a:xfrm>
                <a:off x="2788725" y="1418150"/>
                <a:ext cx="7475" cy="6675"/>
              </a:xfrm>
              <a:custGeom>
                <a:rect b="b" l="l" r="r" t="t"/>
                <a:pathLst>
                  <a:path extrusionOk="0" h="267" w="299">
                    <a:moveTo>
                      <a:pt x="132" y="1"/>
                    </a:moveTo>
                    <a:cubicBezTo>
                      <a:pt x="60" y="1"/>
                      <a:pt x="1" y="60"/>
                      <a:pt x="1" y="132"/>
                    </a:cubicBezTo>
                    <a:cubicBezTo>
                      <a:pt x="1" y="213"/>
                      <a:pt x="61" y="266"/>
                      <a:pt x="126" y="266"/>
                    </a:cubicBezTo>
                    <a:cubicBezTo>
                      <a:pt x="156" y="266"/>
                      <a:pt x="188" y="254"/>
                      <a:pt x="215" y="227"/>
                    </a:cubicBezTo>
                    <a:cubicBezTo>
                      <a:pt x="298" y="156"/>
                      <a:pt x="251" y="13"/>
                      <a:pt x="13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0" name="Google Shape;10310;p37"/>
              <p:cNvSpPr/>
              <p:nvPr/>
            </p:nvSpPr>
            <p:spPr>
              <a:xfrm>
                <a:off x="2573225" y="1144925"/>
                <a:ext cx="7775" cy="6450"/>
              </a:xfrm>
              <a:custGeom>
                <a:rect b="b" l="l" r="r" t="t"/>
                <a:pathLst>
                  <a:path extrusionOk="0" h="258" w="311">
                    <a:moveTo>
                      <a:pt x="132" y="0"/>
                    </a:moveTo>
                    <a:cubicBezTo>
                      <a:pt x="60" y="0"/>
                      <a:pt x="1" y="48"/>
                      <a:pt x="1" y="131"/>
                    </a:cubicBezTo>
                    <a:cubicBezTo>
                      <a:pt x="1" y="206"/>
                      <a:pt x="64" y="257"/>
                      <a:pt x="131" y="257"/>
                    </a:cubicBezTo>
                    <a:cubicBezTo>
                      <a:pt x="160" y="257"/>
                      <a:pt x="190" y="248"/>
                      <a:pt x="215" y="226"/>
                    </a:cubicBezTo>
                    <a:cubicBezTo>
                      <a:pt x="310" y="143"/>
                      <a:pt x="251" y="0"/>
                      <a:pt x="13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1" name="Google Shape;10311;p37"/>
              <p:cNvSpPr/>
              <p:nvPr/>
            </p:nvSpPr>
            <p:spPr>
              <a:xfrm>
                <a:off x="3230150" y="1622050"/>
                <a:ext cx="7475" cy="6650"/>
              </a:xfrm>
              <a:custGeom>
                <a:rect b="b" l="l" r="r" t="t"/>
                <a:pathLst>
                  <a:path extrusionOk="0" h="266" w="299">
                    <a:moveTo>
                      <a:pt x="132" y="1"/>
                    </a:moveTo>
                    <a:cubicBezTo>
                      <a:pt x="60" y="1"/>
                      <a:pt x="1" y="60"/>
                      <a:pt x="1" y="132"/>
                    </a:cubicBezTo>
                    <a:cubicBezTo>
                      <a:pt x="1" y="212"/>
                      <a:pt x="61" y="266"/>
                      <a:pt x="126" y="266"/>
                    </a:cubicBezTo>
                    <a:cubicBezTo>
                      <a:pt x="156" y="266"/>
                      <a:pt x="188" y="254"/>
                      <a:pt x="215" y="227"/>
                    </a:cubicBezTo>
                    <a:cubicBezTo>
                      <a:pt x="298" y="144"/>
                      <a:pt x="251" y="13"/>
                      <a:pt x="13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2" name="Google Shape;10312;p37"/>
              <p:cNvSpPr/>
              <p:nvPr/>
            </p:nvSpPr>
            <p:spPr>
              <a:xfrm>
                <a:off x="3298900" y="1128550"/>
                <a:ext cx="7475" cy="6500"/>
              </a:xfrm>
              <a:custGeom>
                <a:rect b="b" l="l" r="r" t="t"/>
                <a:pathLst>
                  <a:path extrusionOk="0" h="260" w="299">
                    <a:moveTo>
                      <a:pt x="144" y="0"/>
                    </a:moveTo>
                    <a:cubicBezTo>
                      <a:pt x="61" y="0"/>
                      <a:pt x="1" y="60"/>
                      <a:pt x="1" y="131"/>
                    </a:cubicBezTo>
                    <a:cubicBezTo>
                      <a:pt x="1" y="212"/>
                      <a:pt x="67" y="260"/>
                      <a:pt x="132" y="260"/>
                    </a:cubicBezTo>
                    <a:cubicBezTo>
                      <a:pt x="162" y="260"/>
                      <a:pt x="192" y="249"/>
                      <a:pt x="215" y="226"/>
                    </a:cubicBezTo>
                    <a:cubicBezTo>
                      <a:pt x="299" y="143"/>
                      <a:pt x="251" y="12"/>
                      <a:pt x="14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3" name="Google Shape;10313;p37"/>
              <p:cNvSpPr/>
              <p:nvPr/>
            </p:nvSpPr>
            <p:spPr>
              <a:xfrm>
                <a:off x="3527800" y="2197100"/>
                <a:ext cx="7775" cy="6375"/>
              </a:xfrm>
              <a:custGeom>
                <a:rect b="b" l="l" r="r" t="t"/>
                <a:pathLst>
                  <a:path extrusionOk="0" h="255" w="311">
                    <a:moveTo>
                      <a:pt x="125" y="0"/>
                    </a:moveTo>
                    <a:cubicBezTo>
                      <a:pt x="61" y="0"/>
                      <a:pt x="1" y="55"/>
                      <a:pt x="1" y="121"/>
                    </a:cubicBezTo>
                    <a:cubicBezTo>
                      <a:pt x="1" y="201"/>
                      <a:pt x="67" y="255"/>
                      <a:pt x="135" y="255"/>
                    </a:cubicBezTo>
                    <a:cubicBezTo>
                      <a:pt x="167" y="255"/>
                      <a:pt x="200" y="243"/>
                      <a:pt x="227" y="216"/>
                    </a:cubicBezTo>
                    <a:cubicBezTo>
                      <a:pt x="310" y="144"/>
                      <a:pt x="251" y="2"/>
                      <a:pt x="144" y="2"/>
                    </a:cubicBezTo>
                    <a:cubicBezTo>
                      <a:pt x="138" y="1"/>
                      <a:pt x="131" y="0"/>
                      <a:pt x="12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4" name="Google Shape;10314;p37"/>
              <p:cNvSpPr/>
              <p:nvPr/>
            </p:nvSpPr>
            <p:spPr>
              <a:xfrm>
                <a:off x="3902050" y="2461450"/>
                <a:ext cx="7675" cy="6650"/>
              </a:xfrm>
              <a:custGeom>
                <a:rect b="b" l="l" r="r" t="t"/>
                <a:pathLst>
                  <a:path extrusionOk="0" h="266" w="307">
                    <a:moveTo>
                      <a:pt x="140" y="0"/>
                    </a:moveTo>
                    <a:cubicBezTo>
                      <a:pt x="68" y="0"/>
                      <a:pt x="9" y="60"/>
                      <a:pt x="9" y="131"/>
                    </a:cubicBezTo>
                    <a:cubicBezTo>
                      <a:pt x="1" y="212"/>
                      <a:pt x="64" y="265"/>
                      <a:pt x="131" y="265"/>
                    </a:cubicBezTo>
                    <a:cubicBezTo>
                      <a:pt x="163" y="265"/>
                      <a:pt x="196" y="253"/>
                      <a:pt x="223" y="226"/>
                    </a:cubicBezTo>
                    <a:cubicBezTo>
                      <a:pt x="307" y="143"/>
                      <a:pt x="259" y="0"/>
                      <a:pt x="14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5" name="Google Shape;10315;p37"/>
              <p:cNvSpPr/>
              <p:nvPr/>
            </p:nvSpPr>
            <p:spPr>
              <a:xfrm>
                <a:off x="3531375" y="2052175"/>
                <a:ext cx="7475" cy="6650"/>
              </a:xfrm>
              <a:custGeom>
                <a:rect b="b" l="l" r="r" t="t"/>
                <a:pathLst>
                  <a:path extrusionOk="0" h="266" w="299">
                    <a:moveTo>
                      <a:pt x="132" y="0"/>
                    </a:moveTo>
                    <a:cubicBezTo>
                      <a:pt x="60" y="0"/>
                      <a:pt x="1" y="60"/>
                      <a:pt x="1" y="131"/>
                    </a:cubicBezTo>
                    <a:cubicBezTo>
                      <a:pt x="1" y="212"/>
                      <a:pt x="61" y="265"/>
                      <a:pt x="126" y="265"/>
                    </a:cubicBezTo>
                    <a:cubicBezTo>
                      <a:pt x="156" y="265"/>
                      <a:pt x="188" y="253"/>
                      <a:pt x="215" y="226"/>
                    </a:cubicBezTo>
                    <a:cubicBezTo>
                      <a:pt x="298" y="143"/>
                      <a:pt x="251" y="0"/>
                      <a:pt x="13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6" name="Google Shape;10316;p37"/>
              <p:cNvSpPr/>
              <p:nvPr/>
            </p:nvSpPr>
            <p:spPr>
              <a:xfrm>
                <a:off x="1701100" y="2387900"/>
                <a:ext cx="14900" cy="12800"/>
              </a:xfrm>
              <a:custGeom>
                <a:rect b="b" l="l" r="r" t="t"/>
                <a:pathLst>
                  <a:path extrusionOk="0" h="512" w="596">
                    <a:moveTo>
                      <a:pt x="253" y="1"/>
                    </a:moveTo>
                    <a:cubicBezTo>
                      <a:pt x="109" y="1"/>
                      <a:pt x="0" y="115"/>
                      <a:pt x="0" y="251"/>
                    </a:cubicBezTo>
                    <a:cubicBezTo>
                      <a:pt x="0" y="407"/>
                      <a:pt x="130" y="512"/>
                      <a:pt x="261" y="512"/>
                    </a:cubicBezTo>
                    <a:cubicBezTo>
                      <a:pt x="321" y="512"/>
                      <a:pt x="381" y="490"/>
                      <a:pt x="429" y="442"/>
                    </a:cubicBezTo>
                    <a:cubicBezTo>
                      <a:pt x="596" y="275"/>
                      <a:pt x="488" y="1"/>
                      <a:pt x="274" y="1"/>
                    </a:cubicBezTo>
                    <a:cubicBezTo>
                      <a:pt x="267" y="1"/>
                      <a:pt x="260" y="1"/>
                      <a:pt x="25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7" name="Google Shape;10317;p37"/>
              <p:cNvSpPr/>
              <p:nvPr/>
            </p:nvSpPr>
            <p:spPr>
              <a:xfrm>
                <a:off x="864375" y="3061525"/>
                <a:ext cx="14925" cy="12800"/>
              </a:xfrm>
              <a:custGeom>
                <a:rect b="b" l="l" r="r" t="t"/>
                <a:pathLst>
                  <a:path extrusionOk="0" h="512" w="597">
                    <a:moveTo>
                      <a:pt x="275" y="0"/>
                    </a:moveTo>
                    <a:cubicBezTo>
                      <a:pt x="132" y="0"/>
                      <a:pt x="13" y="107"/>
                      <a:pt x="1" y="262"/>
                    </a:cubicBezTo>
                    <a:cubicBezTo>
                      <a:pt x="1" y="409"/>
                      <a:pt x="129" y="511"/>
                      <a:pt x="260" y="511"/>
                    </a:cubicBezTo>
                    <a:cubicBezTo>
                      <a:pt x="320" y="511"/>
                      <a:pt x="381" y="490"/>
                      <a:pt x="429" y="441"/>
                    </a:cubicBezTo>
                    <a:cubicBezTo>
                      <a:pt x="596" y="286"/>
                      <a:pt x="489" y="12"/>
                      <a:pt x="27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8" name="Google Shape;10318;p37"/>
              <p:cNvSpPr/>
              <p:nvPr/>
            </p:nvSpPr>
            <p:spPr>
              <a:xfrm>
                <a:off x="1461175" y="1886075"/>
                <a:ext cx="14925" cy="12850"/>
              </a:xfrm>
              <a:custGeom>
                <a:rect b="b" l="l" r="r" t="t"/>
                <a:pathLst>
                  <a:path extrusionOk="0" h="514" w="597">
                    <a:moveTo>
                      <a:pt x="263" y="1"/>
                    </a:moveTo>
                    <a:cubicBezTo>
                      <a:pt x="120" y="1"/>
                      <a:pt x="1" y="120"/>
                      <a:pt x="1" y="262"/>
                    </a:cubicBezTo>
                    <a:cubicBezTo>
                      <a:pt x="1" y="415"/>
                      <a:pt x="120" y="514"/>
                      <a:pt x="249" y="514"/>
                    </a:cubicBezTo>
                    <a:cubicBezTo>
                      <a:pt x="311" y="514"/>
                      <a:pt x="375" y="491"/>
                      <a:pt x="429" y="441"/>
                    </a:cubicBezTo>
                    <a:cubicBezTo>
                      <a:pt x="596" y="286"/>
                      <a:pt x="489" y="12"/>
                      <a:pt x="26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9" name="Google Shape;10319;p37"/>
              <p:cNvSpPr/>
              <p:nvPr/>
            </p:nvSpPr>
            <p:spPr>
              <a:xfrm>
                <a:off x="1077500" y="1742000"/>
                <a:ext cx="14900" cy="12800"/>
              </a:xfrm>
              <a:custGeom>
                <a:rect b="b" l="l" r="r" t="t"/>
                <a:pathLst>
                  <a:path extrusionOk="0" h="512" w="596">
                    <a:moveTo>
                      <a:pt x="274" y="1"/>
                    </a:moveTo>
                    <a:cubicBezTo>
                      <a:pt x="120" y="1"/>
                      <a:pt x="1" y="108"/>
                      <a:pt x="1" y="263"/>
                    </a:cubicBezTo>
                    <a:cubicBezTo>
                      <a:pt x="1" y="410"/>
                      <a:pt x="129" y="512"/>
                      <a:pt x="260" y="512"/>
                    </a:cubicBezTo>
                    <a:cubicBezTo>
                      <a:pt x="320" y="512"/>
                      <a:pt x="381" y="490"/>
                      <a:pt x="429" y="441"/>
                    </a:cubicBezTo>
                    <a:cubicBezTo>
                      <a:pt x="596" y="287"/>
                      <a:pt x="489" y="13"/>
                      <a:pt x="27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0" name="Google Shape;10320;p37"/>
              <p:cNvSpPr/>
              <p:nvPr/>
            </p:nvSpPr>
            <p:spPr>
              <a:xfrm>
                <a:off x="1835050" y="1697075"/>
                <a:ext cx="14900" cy="12775"/>
              </a:xfrm>
              <a:custGeom>
                <a:rect b="b" l="l" r="r" t="t"/>
                <a:pathLst>
                  <a:path extrusionOk="0" h="511" w="596">
                    <a:moveTo>
                      <a:pt x="274" y="0"/>
                    </a:moveTo>
                    <a:cubicBezTo>
                      <a:pt x="119" y="0"/>
                      <a:pt x="0" y="107"/>
                      <a:pt x="0" y="250"/>
                    </a:cubicBezTo>
                    <a:cubicBezTo>
                      <a:pt x="0" y="406"/>
                      <a:pt x="130" y="511"/>
                      <a:pt x="261" y="511"/>
                    </a:cubicBezTo>
                    <a:cubicBezTo>
                      <a:pt x="320" y="511"/>
                      <a:pt x="380" y="489"/>
                      <a:pt x="429" y="441"/>
                    </a:cubicBezTo>
                    <a:cubicBezTo>
                      <a:pt x="595" y="286"/>
                      <a:pt x="488" y="12"/>
                      <a:pt x="27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1" name="Google Shape;10321;p37"/>
              <p:cNvSpPr/>
              <p:nvPr/>
            </p:nvSpPr>
            <p:spPr>
              <a:xfrm>
                <a:off x="2043100" y="1415175"/>
                <a:ext cx="14900" cy="12800"/>
              </a:xfrm>
              <a:custGeom>
                <a:rect b="b" l="l" r="r" t="t"/>
                <a:pathLst>
                  <a:path extrusionOk="0" h="512" w="596">
                    <a:moveTo>
                      <a:pt x="262" y="1"/>
                    </a:moveTo>
                    <a:cubicBezTo>
                      <a:pt x="120" y="1"/>
                      <a:pt x="1" y="108"/>
                      <a:pt x="1" y="251"/>
                    </a:cubicBezTo>
                    <a:cubicBezTo>
                      <a:pt x="1" y="406"/>
                      <a:pt x="124" y="511"/>
                      <a:pt x="256" y="511"/>
                    </a:cubicBezTo>
                    <a:cubicBezTo>
                      <a:pt x="316" y="511"/>
                      <a:pt x="377" y="490"/>
                      <a:pt x="429" y="441"/>
                    </a:cubicBezTo>
                    <a:cubicBezTo>
                      <a:pt x="596" y="287"/>
                      <a:pt x="489" y="13"/>
                      <a:pt x="26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2" name="Google Shape;10322;p37"/>
              <p:cNvSpPr/>
              <p:nvPr/>
            </p:nvSpPr>
            <p:spPr>
              <a:xfrm>
                <a:off x="1567450" y="1319325"/>
                <a:ext cx="14900" cy="12700"/>
              </a:xfrm>
              <a:custGeom>
                <a:rect b="b" l="l" r="r" t="t"/>
                <a:pathLst>
                  <a:path extrusionOk="0" h="508" w="596">
                    <a:moveTo>
                      <a:pt x="243" y="0"/>
                    </a:moveTo>
                    <a:cubicBezTo>
                      <a:pt x="109" y="0"/>
                      <a:pt x="0" y="115"/>
                      <a:pt x="0" y="251"/>
                    </a:cubicBezTo>
                    <a:cubicBezTo>
                      <a:pt x="0" y="404"/>
                      <a:pt x="120" y="508"/>
                      <a:pt x="249" y="508"/>
                    </a:cubicBezTo>
                    <a:cubicBezTo>
                      <a:pt x="311" y="508"/>
                      <a:pt x="375" y="484"/>
                      <a:pt x="429" y="430"/>
                    </a:cubicBezTo>
                    <a:cubicBezTo>
                      <a:pt x="596" y="275"/>
                      <a:pt x="488" y="1"/>
                      <a:pt x="262" y="1"/>
                    </a:cubicBezTo>
                    <a:cubicBezTo>
                      <a:pt x="256" y="1"/>
                      <a:pt x="249" y="0"/>
                      <a:pt x="24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3" name="Google Shape;10323;p37"/>
              <p:cNvSpPr/>
              <p:nvPr/>
            </p:nvSpPr>
            <p:spPr>
              <a:xfrm>
                <a:off x="2514000" y="1936950"/>
                <a:ext cx="14900" cy="12575"/>
              </a:xfrm>
              <a:custGeom>
                <a:rect b="b" l="l" r="r" t="t"/>
                <a:pathLst>
                  <a:path extrusionOk="0" h="503" w="596">
                    <a:moveTo>
                      <a:pt x="253" y="1"/>
                    </a:moveTo>
                    <a:cubicBezTo>
                      <a:pt x="108" y="1"/>
                      <a:pt x="0" y="115"/>
                      <a:pt x="0" y="252"/>
                    </a:cubicBezTo>
                    <a:cubicBezTo>
                      <a:pt x="0" y="404"/>
                      <a:pt x="120" y="503"/>
                      <a:pt x="249" y="503"/>
                    </a:cubicBezTo>
                    <a:cubicBezTo>
                      <a:pt x="311" y="503"/>
                      <a:pt x="375" y="480"/>
                      <a:pt x="429" y="430"/>
                    </a:cubicBezTo>
                    <a:cubicBezTo>
                      <a:pt x="596" y="275"/>
                      <a:pt x="488" y="2"/>
                      <a:pt x="274" y="2"/>
                    </a:cubicBezTo>
                    <a:cubicBezTo>
                      <a:pt x="267" y="1"/>
                      <a:pt x="260" y="1"/>
                      <a:pt x="25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4" name="Google Shape;10324;p37"/>
              <p:cNvSpPr/>
              <p:nvPr/>
            </p:nvSpPr>
            <p:spPr>
              <a:xfrm>
                <a:off x="3094125" y="1260400"/>
                <a:ext cx="14900" cy="12850"/>
              </a:xfrm>
              <a:custGeom>
                <a:rect b="b" l="l" r="r" t="t"/>
                <a:pathLst>
                  <a:path extrusionOk="0" h="514" w="596">
                    <a:moveTo>
                      <a:pt x="274" y="1"/>
                    </a:moveTo>
                    <a:cubicBezTo>
                      <a:pt x="131" y="1"/>
                      <a:pt x="12" y="120"/>
                      <a:pt x="0" y="263"/>
                    </a:cubicBezTo>
                    <a:cubicBezTo>
                      <a:pt x="0" y="415"/>
                      <a:pt x="126" y="514"/>
                      <a:pt x="254" y="514"/>
                    </a:cubicBezTo>
                    <a:cubicBezTo>
                      <a:pt x="316" y="514"/>
                      <a:pt x="379" y="491"/>
                      <a:pt x="429" y="441"/>
                    </a:cubicBezTo>
                    <a:cubicBezTo>
                      <a:pt x="596" y="286"/>
                      <a:pt x="489" y="13"/>
                      <a:pt x="27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5" name="Google Shape;10325;p37"/>
              <p:cNvSpPr/>
              <p:nvPr/>
            </p:nvSpPr>
            <p:spPr>
              <a:xfrm>
                <a:off x="2049650" y="2034300"/>
                <a:ext cx="14900" cy="12800"/>
              </a:xfrm>
              <a:custGeom>
                <a:rect b="b" l="l" r="r" t="t"/>
                <a:pathLst>
                  <a:path extrusionOk="0" h="512" w="596">
                    <a:moveTo>
                      <a:pt x="274" y="1"/>
                    </a:moveTo>
                    <a:cubicBezTo>
                      <a:pt x="131" y="1"/>
                      <a:pt x="12" y="108"/>
                      <a:pt x="0" y="251"/>
                    </a:cubicBezTo>
                    <a:cubicBezTo>
                      <a:pt x="0" y="406"/>
                      <a:pt x="130" y="511"/>
                      <a:pt x="265" y="511"/>
                    </a:cubicBezTo>
                    <a:cubicBezTo>
                      <a:pt x="326" y="511"/>
                      <a:pt x="389" y="490"/>
                      <a:pt x="441" y="441"/>
                    </a:cubicBezTo>
                    <a:cubicBezTo>
                      <a:pt x="596" y="287"/>
                      <a:pt x="501" y="13"/>
                      <a:pt x="27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6" name="Google Shape;10326;p37"/>
              <p:cNvSpPr/>
              <p:nvPr/>
            </p:nvSpPr>
            <p:spPr>
              <a:xfrm>
                <a:off x="2491075" y="3399650"/>
                <a:ext cx="14900" cy="12800"/>
              </a:xfrm>
              <a:custGeom>
                <a:rect b="b" l="l" r="r" t="t"/>
                <a:pathLst>
                  <a:path extrusionOk="0" h="512" w="596">
                    <a:moveTo>
                      <a:pt x="274" y="1"/>
                    </a:moveTo>
                    <a:cubicBezTo>
                      <a:pt x="131" y="1"/>
                      <a:pt x="12" y="108"/>
                      <a:pt x="0" y="251"/>
                    </a:cubicBezTo>
                    <a:cubicBezTo>
                      <a:pt x="0" y="406"/>
                      <a:pt x="130" y="511"/>
                      <a:pt x="265" y="511"/>
                    </a:cubicBezTo>
                    <a:cubicBezTo>
                      <a:pt x="326" y="511"/>
                      <a:pt x="389" y="490"/>
                      <a:pt x="441" y="441"/>
                    </a:cubicBezTo>
                    <a:cubicBezTo>
                      <a:pt x="596" y="286"/>
                      <a:pt x="500" y="13"/>
                      <a:pt x="27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7" name="Google Shape;10327;p37"/>
              <p:cNvSpPr/>
              <p:nvPr/>
            </p:nvSpPr>
            <p:spPr>
              <a:xfrm>
                <a:off x="2840525" y="3715475"/>
                <a:ext cx="14900" cy="12800"/>
              </a:xfrm>
              <a:custGeom>
                <a:rect b="b" l="l" r="r" t="t"/>
                <a:pathLst>
                  <a:path extrusionOk="0" h="512" w="596">
                    <a:moveTo>
                      <a:pt x="262" y="0"/>
                    </a:moveTo>
                    <a:cubicBezTo>
                      <a:pt x="119" y="0"/>
                      <a:pt x="0" y="107"/>
                      <a:pt x="0" y="262"/>
                    </a:cubicBezTo>
                    <a:cubicBezTo>
                      <a:pt x="0" y="409"/>
                      <a:pt x="129" y="511"/>
                      <a:pt x="260" y="511"/>
                    </a:cubicBezTo>
                    <a:cubicBezTo>
                      <a:pt x="320" y="511"/>
                      <a:pt x="380" y="489"/>
                      <a:pt x="429" y="441"/>
                    </a:cubicBezTo>
                    <a:cubicBezTo>
                      <a:pt x="596" y="286"/>
                      <a:pt x="489" y="12"/>
                      <a:pt x="26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8" name="Google Shape;10328;p37"/>
              <p:cNvSpPr/>
              <p:nvPr/>
            </p:nvSpPr>
            <p:spPr>
              <a:xfrm>
                <a:off x="2212775" y="4039900"/>
                <a:ext cx="14900" cy="12800"/>
              </a:xfrm>
              <a:custGeom>
                <a:rect b="b" l="l" r="r" t="t"/>
                <a:pathLst>
                  <a:path extrusionOk="0" h="512" w="596">
                    <a:moveTo>
                      <a:pt x="262" y="1"/>
                    </a:moveTo>
                    <a:cubicBezTo>
                      <a:pt x="119" y="1"/>
                      <a:pt x="0" y="108"/>
                      <a:pt x="0" y="263"/>
                    </a:cubicBezTo>
                    <a:cubicBezTo>
                      <a:pt x="0" y="410"/>
                      <a:pt x="129" y="512"/>
                      <a:pt x="259" y="512"/>
                    </a:cubicBezTo>
                    <a:cubicBezTo>
                      <a:pt x="319" y="512"/>
                      <a:pt x="380" y="490"/>
                      <a:pt x="429" y="442"/>
                    </a:cubicBezTo>
                    <a:cubicBezTo>
                      <a:pt x="595" y="287"/>
                      <a:pt x="488" y="13"/>
                      <a:pt x="26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9" name="Google Shape;10329;p37"/>
              <p:cNvSpPr/>
              <p:nvPr/>
            </p:nvSpPr>
            <p:spPr>
              <a:xfrm>
                <a:off x="3233425" y="3608875"/>
                <a:ext cx="14900" cy="12600"/>
              </a:xfrm>
              <a:custGeom>
                <a:rect b="b" l="l" r="r" t="t"/>
                <a:pathLst>
                  <a:path extrusionOk="0" h="504" w="596">
                    <a:moveTo>
                      <a:pt x="255" y="1"/>
                    </a:moveTo>
                    <a:cubicBezTo>
                      <a:pt x="121" y="1"/>
                      <a:pt x="12" y="116"/>
                      <a:pt x="1" y="252"/>
                    </a:cubicBezTo>
                    <a:cubicBezTo>
                      <a:pt x="1" y="405"/>
                      <a:pt x="126" y="503"/>
                      <a:pt x="255" y="503"/>
                    </a:cubicBezTo>
                    <a:cubicBezTo>
                      <a:pt x="316" y="503"/>
                      <a:pt x="379" y="481"/>
                      <a:pt x="429" y="430"/>
                    </a:cubicBezTo>
                    <a:cubicBezTo>
                      <a:pt x="596" y="276"/>
                      <a:pt x="489" y="14"/>
                      <a:pt x="274" y="2"/>
                    </a:cubicBezTo>
                    <a:cubicBezTo>
                      <a:pt x="268" y="1"/>
                      <a:pt x="261" y="1"/>
                      <a:pt x="25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0" name="Google Shape;10330;p37"/>
              <p:cNvSpPr/>
              <p:nvPr/>
            </p:nvSpPr>
            <p:spPr>
              <a:xfrm>
                <a:off x="3660575" y="3771725"/>
                <a:ext cx="14900" cy="12775"/>
              </a:xfrm>
              <a:custGeom>
                <a:rect b="b" l="l" r="r" t="t"/>
                <a:pathLst>
                  <a:path extrusionOk="0" h="511" w="596">
                    <a:moveTo>
                      <a:pt x="262" y="0"/>
                    </a:moveTo>
                    <a:cubicBezTo>
                      <a:pt x="119" y="0"/>
                      <a:pt x="0" y="108"/>
                      <a:pt x="0" y="251"/>
                    </a:cubicBezTo>
                    <a:cubicBezTo>
                      <a:pt x="0" y="406"/>
                      <a:pt x="124" y="511"/>
                      <a:pt x="256" y="511"/>
                    </a:cubicBezTo>
                    <a:cubicBezTo>
                      <a:pt x="315" y="511"/>
                      <a:pt x="377" y="489"/>
                      <a:pt x="429" y="441"/>
                    </a:cubicBezTo>
                    <a:cubicBezTo>
                      <a:pt x="595" y="286"/>
                      <a:pt x="488" y="12"/>
                      <a:pt x="26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1" name="Google Shape;10331;p37"/>
              <p:cNvSpPr/>
              <p:nvPr/>
            </p:nvSpPr>
            <p:spPr>
              <a:xfrm>
                <a:off x="2879225" y="3022800"/>
                <a:ext cx="14900" cy="12800"/>
              </a:xfrm>
              <a:custGeom>
                <a:rect b="b" l="l" r="r" t="t"/>
                <a:pathLst>
                  <a:path extrusionOk="0" h="512" w="596">
                    <a:moveTo>
                      <a:pt x="253" y="1"/>
                    </a:moveTo>
                    <a:cubicBezTo>
                      <a:pt x="108" y="1"/>
                      <a:pt x="0" y="115"/>
                      <a:pt x="0" y="251"/>
                    </a:cubicBezTo>
                    <a:cubicBezTo>
                      <a:pt x="0" y="407"/>
                      <a:pt x="130" y="512"/>
                      <a:pt x="261" y="512"/>
                    </a:cubicBezTo>
                    <a:cubicBezTo>
                      <a:pt x="321" y="512"/>
                      <a:pt x="380" y="490"/>
                      <a:pt x="429" y="442"/>
                    </a:cubicBezTo>
                    <a:cubicBezTo>
                      <a:pt x="595" y="287"/>
                      <a:pt x="500" y="1"/>
                      <a:pt x="274" y="1"/>
                    </a:cubicBezTo>
                    <a:cubicBezTo>
                      <a:pt x="267" y="1"/>
                      <a:pt x="260" y="1"/>
                      <a:pt x="25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2" name="Google Shape;10332;p37"/>
              <p:cNvSpPr/>
              <p:nvPr/>
            </p:nvSpPr>
            <p:spPr>
              <a:xfrm>
                <a:off x="2879225" y="3450525"/>
                <a:ext cx="14900" cy="12825"/>
              </a:xfrm>
              <a:custGeom>
                <a:rect b="b" l="l" r="r" t="t"/>
                <a:pathLst>
                  <a:path extrusionOk="0" h="513" w="596">
                    <a:moveTo>
                      <a:pt x="253" y="1"/>
                    </a:moveTo>
                    <a:cubicBezTo>
                      <a:pt x="108" y="1"/>
                      <a:pt x="0" y="115"/>
                      <a:pt x="0" y="252"/>
                    </a:cubicBezTo>
                    <a:cubicBezTo>
                      <a:pt x="0" y="407"/>
                      <a:pt x="130" y="512"/>
                      <a:pt x="261" y="512"/>
                    </a:cubicBezTo>
                    <a:cubicBezTo>
                      <a:pt x="321" y="512"/>
                      <a:pt x="380" y="491"/>
                      <a:pt x="429" y="442"/>
                    </a:cubicBezTo>
                    <a:cubicBezTo>
                      <a:pt x="595" y="287"/>
                      <a:pt x="488" y="14"/>
                      <a:pt x="274" y="2"/>
                    </a:cubicBezTo>
                    <a:cubicBezTo>
                      <a:pt x="267" y="1"/>
                      <a:pt x="260" y="1"/>
                      <a:pt x="25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3" name="Google Shape;10333;p37"/>
              <p:cNvSpPr/>
              <p:nvPr/>
            </p:nvSpPr>
            <p:spPr>
              <a:xfrm>
                <a:off x="3305175" y="3364825"/>
                <a:ext cx="14900" cy="12850"/>
              </a:xfrm>
              <a:custGeom>
                <a:rect b="b" l="l" r="r" t="t"/>
                <a:pathLst>
                  <a:path extrusionOk="0" h="514" w="596">
                    <a:moveTo>
                      <a:pt x="274" y="1"/>
                    </a:moveTo>
                    <a:cubicBezTo>
                      <a:pt x="119" y="1"/>
                      <a:pt x="0" y="120"/>
                      <a:pt x="0" y="263"/>
                    </a:cubicBezTo>
                    <a:cubicBezTo>
                      <a:pt x="0" y="416"/>
                      <a:pt x="125" y="514"/>
                      <a:pt x="258" y="514"/>
                    </a:cubicBezTo>
                    <a:cubicBezTo>
                      <a:pt x="321" y="514"/>
                      <a:pt x="387" y="491"/>
                      <a:pt x="441" y="441"/>
                    </a:cubicBezTo>
                    <a:cubicBezTo>
                      <a:pt x="595" y="286"/>
                      <a:pt x="488" y="13"/>
                      <a:pt x="27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4" name="Google Shape;10334;p37"/>
              <p:cNvSpPr/>
              <p:nvPr/>
            </p:nvSpPr>
            <p:spPr>
              <a:xfrm>
                <a:off x="4574375" y="2764450"/>
                <a:ext cx="14900" cy="12800"/>
              </a:xfrm>
              <a:custGeom>
                <a:rect b="b" l="l" r="r" t="t"/>
                <a:pathLst>
                  <a:path extrusionOk="0" h="512" w="596">
                    <a:moveTo>
                      <a:pt x="262" y="1"/>
                    </a:moveTo>
                    <a:cubicBezTo>
                      <a:pt x="119" y="1"/>
                      <a:pt x="0" y="120"/>
                      <a:pt x="0" y="263"/>
                    </a:cubicBezTo>
                    <a:cubicBezTo>
                      <a:pt x="0" y="410"/>
                      <a:pt x="129" y="512"/>
                      <a:pt x="259" y="512"/>
                    </a:cubicBezTo>
                    <a:cubicBezTo>
                      <a:pt x="320" y="512"/>
                      <a:pt x="380" y="490"/>
                      <a:pt x="429" y="441"/>
                    </a:cubicBezTo>
                    <a:cubicBezTo>
                      <a:pt x="596" y="287"/>
                      <a:pt x="488" y="13"/>
                      <a:pt x="26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5" name="Google Shape;10335;p37"/>
              <p:cNvSpPr/>
              <p:nvPr/>
            </p:nvSpPr>
            <p:spPr>
              <a:xfrm>
                <a:off x="3424225" y="2839175"/>
                <a:ext cx="13425" cy="12825"/>
              </a:xfrm>
              <a:custGeom>
                <a:rect b="b" l="l" r="r" t="t"/>
                <a:pathLst>
                  <a:path extrusionOk="0" h="513" w="537">
                    <a:moveTo>
                      <a:pt x="262" y="0"/>
                    </a:moveTo>
                    <a:cubicBezTo>
                      <a:pt x="120" y="0"/>
                      <a:pt x="1" y="107"/>
                      <a:pt x="1" y="250"/>
                    </a:cubicBezTo>
                    <a:cubicBezTo>
                      <a:pt x="1" y="393"/>
                      <a:pt x="120" y="512"/>
                      <a:pt x="262" y="512"/>
                    </a:cubicBezTo>
                    <a:cubicBezTo>
                      <a:pt x="417" y="512"/>
                      <a:pt x="536" y="393"/>
                      <a:pt x="536" y="250"/>
                    </a:cubicBezTo>
                    <a:cubicBezTo>
                      <a:pt x="536" y="107"/>
                      <a:pt x="417" y="0"/>
                      <a:pt x="26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6" name="Google Shape;10336;p37"/>
              <p:cNvSpPr/>
              <p:nvPr/>
            </p:nvSpPr>
            <p:spPr>
              <a:xfrm>
                <a:off x="3175975" y="2653725"/>
                <a:ext cx="13425" cy="12525"/>
              </a:xfrm>
              <a:custGeom>
                <a:rect b="b" l="l" r="r" t="t"/>
                <a:pathLst>
                  <a:path extrusionOk="0" h="501" w="537">
                    <a:moveTo>
                      <a:pt x="263" y="1"/>
                    </a:moveTo>
                    <a:cubicBezTo>
                      <a:pt x="120" y="1"/>
                      <a:pt x="1" y="108"/>
                      <a:pt x="1" y="251"/>
                    </a:cubicBezTo>
                    <a:cubicBezTo>
                      <a:pt x="1" y="394"/>
                      <a:pt x="120" y="501"/>
                      <a:pt x="263" y="501"/>
                    </a:cubicBezTo>
                    <a:cubicBezTo>
                      <a:pt x="417" y="501"/>
                      <a:pt x="536" y="394"/>
                      <a:pt x="536" y="251"/>
                    </a:cubicBezTo>
                    <a:cubicBezTo>
                      <a:pt x="536" y="108"/>
                      <a:pt x="417" y="1"/>
                      <a:pt x="26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7" name="Google Shape;10337;p37"/>
              <p:cNvSpPr/>
              <p:nvPr/>
            </p:nvSpPr>
            <p:spPr>
              <a:xfrm>
                <a:off x="4679450" y="2461750"/>
                <a:ext cx="13400" cy="12825"/>
              </a:xfrm>
              <a:custGeom>
                <a:rect b="b" l="l" r="r" t="t"/>
                <a:pathLst>
                  <a:path extrusionOk="0" h="513" w="536">
                    <a:moveTo>
                      <a:pt x="262" y="0"/>
                    </a:moveTo>
                    <a:cubicBezTo>
                      <a:pt x="119" y="0"/>
                      <a:pt x="0" y="119"/>
                      <a:pt x="0" y="250"/>
                    </a:cubicBezTo>
                    <a:cubicBezTo>
                      <a:pt x="0" y="393"/>
                      <a:pt x="119" y="512"/>
                      <a:pt x="262" y="512"/>
                    </a:cubicBezTo>
                    <a:cubicBezTo>
                      <a:pt x="417" y="512"/>
                      <a:pt x="536" y="393"/>
                      <a:pt x="536" y="250"/>
                    </a:cubicBezTo>
                    <a:cubicBezTo>
                      <a:pt x="536" y="119"/>
                      <a:pt x="417" y="0"/>
                      <a:pt x="26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8" name="Google Shape;10338;p37"/>
              <p:cNvSpPr/>
              <p:nvPr/>
            </p:nvSpPr>
            <p:spPr>
              <a:xfrm>
                <a:off x="4420475" y="2324825"/>
                <a:ext cx="13425" cy="12525"/>
              </a:xfrm>
              <a:custGeom>
                <a:rect b="b" l="l" r="r" t="t"/>
                <a:pathLst>
                  <a:path extrusionOk="0" h="501" w="537">
                    <a:moveTo>
                      <a:pt x="263" y="0"/>
                    </a:moveTo>
                    <a:cubicBezTo>
                      <a:pt x="120" y="0"/>
                      <a:pt x="1" y="107"/>
                      <a:pt x="1" y="250"/>
                    </a:cubicBezTo>
                    <a:cubicBezTo>
                      <a:pt x="1" y="393"/>
                      <a:pt x="120" y="500"/>
                      <a:pt x="263" y="500"/>
                    </a:cubicBezTo>
                    <a:cubicBezTo>
                      <a:pt x="417" y="500"/>
                      <a:pt x="537" y="393"/>
                      <a:pt x="537" y="250"/>
                    </a:cubicBezTo>
                    <a:cubicBezTo>
                      <a:pt x="537" y="107"/>
                      <a:pt x="417" y="0"/>
                      <a:pt x="26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9" name="Google Shape;10339;p37"/>
              <p:cNvSpPr/>
              <p:nvPr/>
            </p:nvSpPr>
            <p:spPr>
              <a:xfrm>
                <a:off x="4200800" y="2052175"/>
                <a:ext cx="13425" cy="12825"/>
              </a:xfrm>
              <a:custGeom>
                <a:rect b="b" l="l" r="r" t="t"/>
                <a:pathLst>
                  <a:path extrusionOk="0" h="513" w="537">
                    <a:moveTo>
                      <a:pt x="263" y="0"/>
                    </a:moveTo>
                    <a:cubicBezTo>
                      <a:pt x="120" y="0"/>
                      <a:pt x="1" y="119"/>
                      <a:pt x="1" y="262"/>
                    </a:cubicBezTo>
                    <a:cubicBezTo>
                      <a:pt x="1" y="393"/>
                      <a:pt x="120" y="512"/>
                      <a:pt x="263" y="512"/>
                    </a:cubicBezTo>
                    <a:cubicBezTo>
                      <a:pt x="406" y="512"/>
                      <a:pt x="537" y="393"/>
                      <a:pt x="537" y="262"/>
                    </a:cubicBezTo>
                    <a:cubicBezTo>
                      <a:pt x="537" y="119"/>
                      <a:pt x="406" y="0"/>
                      <a:pt x="26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0" name="Google Shape;10340;p37"/>
              <p:cNvSpPr/>
              <p:nvPr/>
            </p:nvSpPr>
            <p:spPr>
              <a:xfrm>
                <a:off x="2892600" y="2091725"/>
                <a:ext cx="14925" cy="12825"/>
              </a:xfrm>
              <a:custGeom>
                <a:rect b="b" l="l" r="r" t="t"/>
                <a:pathLst>
                  <a:path extrusionOk="0" h="513" w="597">
                    <a:moveTo>
                      <a:pt x="243" y="1"/>
                    </a:moveTo>
                    <a:cubicBezTo>
                      <a:pt x="109" y="1"/>
                      <a:pt x="1" y="116"/>
                      <a:pt x="1" y="252"/>
                    </a:cubicBezTo>
                    <a:cubicBezTo>
                      <a:pt x="1" y="407"/>
                      <a:pt x="125" y="512"/>
                      <a:pt x="256" y="512"/>
                    </a:cubicBezTo>
                    <a:cubicBezTo>
                      <a:pt x="316" y="512"/>
                      <a:pt x="378" y="491"/>
                      <a:pt x="430" y="442"/>
                    </a:cubicBezTo>
                    <a:cubicBezTo>
                      <a:pt x="596" y="287"/>
                      <a:pt x="489" y="14"/>
                      <a:pt x="263" y="2"/>
                    </a:cubicBezTo>
                    <a:cubicBezTo>
                      <a:pt x="256" y="1"/>
                      <a:pt x="250" y="1"/>
                      <a:pt x="24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1" name="Google Shape;10341;p37"/>
              <p:cNvSpPr/>
              <p:nvPr/>
            </p:nvSpPr>
            <p:spPr>
              <a:xfrm>
                <a:off x="3100975" y="1773550"/>
                <a:ext cx="14600" cy="12800"/>
              </a:xfrm>
              <a:custGeom>
                <a:rect b="b" l="l" r="r" t="t"/>
                <a:pathLst>
                  <a:path extrusionOk="0" h="512" w="584">
                    <a:moveTo>
                      <a:pt x="262" y="1"/>
                    </a:moveTo>
                    <a:cubicBezTo>
                      <a:pt x="119" y="1"/>
                      <a:pt x="0" y="108"/>
                      <a:pt x="0" y="251"/>
                    </a:cubicBezTo>
                    <a:cubicBezTo>
                      <a:pt x="0" y="407"/>
                      <a:pt x="124" y="511"/>
                      <a:pt x="256" y="511"/>
                    </a:cubicBezTo>
                    <a:cubicBezTo>
                      <a:pt x="316" y="511"/>
                      <a:pt x="377" y="490"/>
                      <a:pt x="429" y="442"/>
                    </a:cubicBezTo>
                    <a:cubicBezTo>
                      <a:pt x="584" y="287"/>
                      <a:pt x="488" y="13"/>
                      <a:pt x="26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2" name="Google Shape;10342;p37"/>
              <p:cNvSpPr/>
              <p:nvPr/>
            </p:nvSpPr>
            <p:spPr>
              <a:xfrm>
                <a:off x="2931900" y="1586050"/>
                <a:ext cx="14600" cy="12775"/>
              </a:xfrm>
              <a:custGeom>
                <a:rect b="b" l="l" r="r" t="t"/>
                <a:pathLst>
                  <a:path extrusionOk="0" h="511" w="584">
                    <a:moveTo>
                      <a:pt x="263" y="0"/>
                    </a:moveTo>
                    <a:cubicBezTo>
                      <a:pt x="120" y="0"/>
                      <a:pt x="1" y="107"/>
                      <a:pt x="1" y="250"/>
                    </a:cubicBezTo>
                    <a:cubicBezTo>
                      <a:pt x="1" y="406"/>
                      <a:pt x="124" y="511"/>
                      <a:pt x="256" y="511"/>
                    </a:cubicBezTo>
                    <a:cubicBezTo>
                      <a:pt x="316" y="511"/>
                      <a:pt x="377" y="489"/>
                      <a:pt x="429" y="441"/>
                    </a:cubicBezTo>
                    <a:cubicBezTo>
                      <a:pt x="584" y="286"/>
                      <a:pt x="489" y="12"/>
                      <a:pt x="26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3" name="Google Shape;10343;p37"/>
              <p:cNvSpPr/>
              <p:nvPr/>
            </p:nvSpPr>
            <p:spPr>
              <a:xfrm>
                <a:off x="3553400" y="1378850"/>
                <a:ext cx="14925" cy="12800"/>
              </a:xfrm>
              <a:custGeom>
                <a:rect b="b" l="l" r="r" t="t"/>
                <a:pathLst>
                  <a:path extrusionOk="0" h="512" w="597">
                    <a:moveTo>
                      <a:pt x="243" y="1"/>
                    </a:moveTo>
                    <a:cubicBezTo>
                      <a:pt x="109" y="1"/>
                      <a:pt x="1" y="115"/>
                      <a:pt x="1" y="251"/>
                    </a:cubicBezTo>
                    <a:cubicBezTo>
                      <a:pt x="1" y="407"/>
                      <a:pt x="130" y="512"/>
                      <a:pt x="262" y="512"/>
                    </a:cubicBezTo>
                    <a:cubicBezTo>
                      <a:pt x="321" y="512"/>
                      <a:pt x="381" y="490"/>
                      <a:pt x="429" y="442"/>
                    </a:cubicBezTo>
                    <a:cubicBezTo>
                      <a:pt x="596" y="275"/>
                      <a:pt x="489" y="1"/>
                      <a:pt x="263" y="1"/>
                    </a:cubicBezTo>
                    <a:cubicBezTo>
                      <a:pt x="256" y="1"/>
                      <a:pt x="250" y="1"/>
                      <a:pt x="24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4" name="Google Shape;10344;p37"/>
              <p:cNvSpPr/>
              <p:nvPr/>
            </p:nvSpPr>
            <p:spPr>
              <a:xfrm>
                <a:off x="3559950" y="2535850"/>
                <a:ext cx="14925" cy="12800"/>
              </a:xfrm>
              <a:custGeom>
                <a:rect b="b" l="l" r="r" t="t"/>
                <a:pathLst>
                  <a:path extrusionOk="0" h="512" w="597">
                    <a:moveTo>
                      <a:pt x="275" y="1"/>
                    </a:moveTo>
                    <a:cubicBezTo>
                      <a:pt x="132" y="1"/>
                      <a:pt x="13" y="108"/>
                      <a:pt x="1" y="251"/>
                    </a:cubicBezTo>
                    <a:cubicBezTo>
                      <a:pt x="1" y="406"/>
                      <a:pt x="130" y="511"/>
                      <a:pt x="265" y="511"/>
                    </a:cubicBezTo>
                    <a:cubicBezTo>
                      <a:pt x="327" y="511"/>
                      <a:pt x="389" y="490"/>
                      <a:pt x="441" y="441"/>
                    </a:cubicBezTo>
                    <a:cubicBezTo>
                      <a:pt x="596" y="287"/>
                      <a:pt x="501" y="13"/>
                      <a:pt x="27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5" name="Google Shape;10345;p37"/>
              <p:cNvSpPr/>
              <p:nvPr/>
            </p:nvSpPr>
            <p:spPr>
              <a:xfrm>
                <a:off x="3821900" y="2024775"/>
                <a:ext cx="14900" cy="12575"/>
              </a:xfrm>
              <a:custGeom>
                <a:rect b="b" l="l" r="r" t="t"/>
                <a:pathLst>
                  <a:path extrusionOk="0" h="503" w="596">
                    <a:moveTo>
                      <a:pt x="253" y="0"/>
                    </a:moveTo>
                    <a:cubicBezTo>
                      <a:pt x="109" y="0"/>
                      <a:pt x="0" y="115"/>
                      <a:pt x="0" y="251"/>
                    </a:cubicBezTo>
                    <a:cubicBezTo>
                      <a:pt x="0" y="404"/>
                      <a:pt x="125" y="502"/>
                      <a:pt x="254" y="502"/>
                    </a:cubicBezTo>
                    <a:cubicBezTo>
                      <a:pt x="316" y="502"/>
                      <a:pt x="379" y="480"/>
                      <a:pt x="429" y="429"/>
                    </a:cubicBezTo>
                    <a:cubicBezTo>
                      <a:pt x="596" y="275"/>
                      <a:pt x="488" y="1"/>
                      <a:pt x="274" y="1"/>
                    </a:cubicBezTo>
                    <a:cubicBezTo>
                      <a:pt x="267" y="0"/>
                      <a:pt x="260" y="0"/>
                      <a:pt x="25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6" name="Google Shape;10346;p37"/>
              <p:cNvSpPr/>
              <p:nvPr/>
            </p:nvSpPr>
            <p:spPr>
              <a:xfrm>
                <a:off x="3681400" y="3347875"/>
                <a:ext cx="14900" cy="12850"/>
              </a:xfrm>
              <a:custGeom>
                <a:rect b="b" l="l" r="r" t="t"/>
                <a:pathLst>
                  <a:path extrusionOk="0" h="514" w="596">
                    <a:moveTo>
                      <a:pt x="262" y="0"/>
                    </a:moveTo>
                    <a:cubicBezTo>
                      <a:pt x="120" y="0"/>
                      <a:pt x="1" y="119"/>
                      <a:pt x="1" y="262"/>
                    </a:cubicBezTo>
                    <a:cubicBezTo>
                      <a:pt x="1" y="415"/>
                      <a:pt x="126" y="513"/>
                      <a:pt x="254" y="513"/>
                    </a:cubicBezTo>
                    <a:cubicBezTo>
                      <a:pt x="316" y="513"/>
                      <a:pt x="379" y="491"/>
                      <a:pt x="429" y="441"/>
                    </a:cubicBezTo>
                    <a:cubicBezTo>
                      <a:pt x="596" y="286"/>
                      <a:pt x="489" y="12"/>
                      <a:pt x="26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7" name="Google Shape;10347;p37"/>
              <p:cNvSpPr/>
              <p:nvPr/>
            </p:nvSpPr>
            <p:spPr>
              <a:xfrm>
                <a:off x="3958825" y="3324350"/>
                <a:ext cx="14900" cy="12800"/>
              </a:xfrm>
              <a:custGeom>
                <a:rect b="b" l="l" r="r" t="t"/>
                <a:pathLst>
                  <a:path extrusionOk="0" h="512" w="596">
                    <a:moveTo>
                      <a:pt x="262" y="0"/>
                    </a:moveTo>
                    <a:cubicBezTo>
                      <a:pt x="119" y="0"/>
                      <a:pt x="0" y="119"/>
                      <a:pt x="0" y="262"/>
                    </a:cubicBezTo>
                    <a:cubicBezTo>
                      <a:pt x="0" y="409"/>
                      <a:pt x="129" y="511"/>
                      <a:pt x="259" y="511"/>
                    </a:cubicBezTo>
                    <a:cubicBezTo>
                      <a:pt x="319" y="511"/>
                      <a:pt x="380" y="490"/>
                      <a:pt x="429" y="441"/>
                    </a:cubicBezTo>
                    <a:cubicBezTo>
                      <a:pt x="595" y="286"/>
                      <a:pt x="488" y="12"/>
                      <a:pt x="26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8" name="Google Shape;10348;p37"/>
              <p:cNvSpPr/>
              <p:nvPr/>
            </p:nvSpPr>
            <p:spPr>
              <a:xfrm>
                <a:off x="4214200" y="3088300"/>
                <a:ext cx="14625" cy="12800"/>
              </a:xfrm>
              <a:custGeom>
                <a:rect b="b" l="l" r="r" t="t"/>
                <a:pathLst>
                  <a:path extrusionOk="0" h="512" w="585">
                    <a:moveTo>
                      <a:pt x="263" y="1"/>
                    </a:moveTo>
                    <a:cubicBezTo>
                      <a:pt x="120" y="1"/>
                      <a:pt x="1" y="108"/>
                      <a:pt x="1" y="251"/>
                    </a:cubicBezTo>
                    <a:cubicBezTo>
                      <a:pt x="1" y="406"/>
                      <a:pt x="125" y="511"/>
                      <a:pt x="256" y="511"/>
                    </a:cubicBezTo>
                    <a:cubicBezTo>
                      <a:pt x="316" y="511"/>
                      <a:pt x="377" y="490"/>
                      <a:pt x="429" y="441"/>
                    </a:cubicBezTo>
                    <a:cubicBezTo>
                      <a:pt x="584" y="287"/>
                      <a:pt x="489" y="13"/>
                      <a:pt x="26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9" name="Google Shape;10349;p37"/>
              <p:cNvSpPr/>
              <p:nvPr/>
            </p:nvSpPr>
            <p:spPr>
              <a:xfrm>
                <a:off x="2329450" y="1421425"/>
                <a:ext cx="14600" cy="12800"/>
              </a:xfrm>
              <a:custGeom>
                <a:rect b="b" l="l" r="r" t="t"/>
                <a:pathLst>
                  <a:path extrusionOk="0" h="512" w="584">
                    <a:moveTo>
                      <a:pt x="262" y="1"/>
                    </a:moveTo>
                    <a:cubicBezTo>
                      <a:pt x="119" y="1"/>
                      <a:pt x="0" y="108"/>
                      <a:pt x="0" y="263"/>
                    </a:cubicBezTo>
                    <a:cubicBezTo>
                      <a:pt x="0" y="410"/>
                      <a:pt x="123" y="512"/>
                      <a:pt x="254" y="512"/>
                    </a:cubicBezTo>
                    <a:cubicBezTo>
                      <a:pt x="314" y="512"/>
                      <a:pt x="376" y="490"/>
                      <a:pt x="429" y="441"/>
                    </a:cubicBezTo>
                    <a:cubicBezTo>
                      <a:pt x="584" y="287"/>
                      <a:pt x="488" y="13"/>
                      <a:pt x="26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0" name="Google Shape;10350;p37"/>
              <p:cNvSpPr/>
              <p:nvPr/>
            </p:nvSpPr>
            <p:spPr>
              <a:xfrm>
                <a:off x="1648400" y="3363925"/>
                <a:ext cx="32175" cy="32475"/>
              </a:xfrm>
              <a:custGeom>
                <a:rect b="b" l="l" r="r" t="t"/>
                <a:pathLst>
                  <a:path extrusionOk="0" h="1299" w="1287">
                    <a:moveTo>
                      <a:pt x="489" y="1"/>
                    </a:moveTo>
                    <a:lnTo>
                      <a:pt x="489" y="501"/>
                    </a:lnTo>
                    <a:lnTo>
                      <a:pt x="1" y="656"/>
                    </a:lnTo>
                    <a:lnTo>
                      <a:pt x="489" y="811"/>
                    </a:lnTo>
                    <a:lnTo>
                      <a:pt x="489" y="1299"/>
                    </a:lnTo>
                    <a:lnTo>
                      <a:pt x="799" y="906"/>
                    </a:lnTo>
                    <a:lnTo>
                      <a:pt x="1287" y="1061"/>
                    </a:lnTo>
                    <a:lnTo>
                      <a:pt x="989" y="656"/>
                    </a:lnTo>
                    <a:lnTo>
                      <a:pt x="1287" y="251"/>
                    </a:lnTo>
                    <a:lnTo>
                      <a:pt x="799" y="406"/>
                    </a:lnTo>
                    <a:lnTo>
                      <a:pt x="489"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1" name="Google Shape;10351;p37"/>
              <p:cNvSpPr/>
              <p:nvPr/>
            </p:nvSpPr>
            <p:spPr>
              <a:xfrm>
                <a:off x="1724025" y="3057950"/>
                <a:ext cx="32450" cy="32775"/>
              </a:xfrm>
              <a:custGeom>
                <a:rect b="b" l="l" r="r" t="t"/>
                <a:pathLst>
                  <a:path extrusionOk="0" h="1311" w="1298">
                    <a:moveTo>
                      <a:pt x="500" y="0"/>
                    </a:moveTo>
                    <a:lnTo>
                      <a:pt x="500" y="500"/>
                    </a:lnTo>
                    <a:lnTo>
                      <a:pt x="0" y="655"/>
                    </a:lnTo>
                    <a:lnTo>
                      <a:pt x="500" y="810"/>
                    </a:lnTo>
                    <a:lnTo>
                      <a:pt x="500" y="1310"/>
                    </a:lnTo>
                    <a:lnTo>
                      <a:pt x="810" y="905"/>
                    </a:lnTo>
                    <a:lnTo>
                      <a:pt x="1298" y="1060"/>
                    </a:lnTo>
                    <a:lnTo>
                      <a:pt x="988" y="655"/>
                    </a:lnTo>
                    <a:lnTo>
                      <a:pt x="1298" y="250"/>
                    </a:lnTo>
                    <a:lnTo>
                      <a:pt x="810" y="405"/>
                    </a:lnTo>
                    <a:lnTo>
                      <a:pt x="500"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2" name="Google Shape;10352;p37"/>
              <p:cNvSpPr/>
              <p:nvPr/>
            </p:nvSpPr>
            <p:spPr>
              <a:xfrm>
                <a:off x="1903200" y="3678850"/>
                <a:ext cx="32175" cy="32475"/>
              </a:xfrm>
              <a:custGeom>
                <a:rect b="b" l="l" r="r" t="t"/>
                <a:pathLst>
                  <a:path extrusionOk="0" h="1299" w="1287">
                    <a:moveTo>
                      <a:pt x="489" y="1"/>
                    </a:moveTo>
                    <a:lnTo>
                      <a:pt x="489" y="501"/>
                    </a:lnTo>
                    <a:lnTo>
                      <a:pt x="1" y="656"/>
                    </a:lnTo>
                    <a:lnTo>
                      <a:pt x="489" y="810"/>
                    </a:lnTo>
                    <a:lnTo>
                      <a:pt x="489" y="1299"/>
                    </a:lnTo>
                    <a:lnTo>
                      <a:pt x="798" y="906"/>
                    </a:lnTo>
                    <a:lnTo>
                      <a:pt x="1286" y="1048"/>
                    </a:lnTo>
                    <a:lnTo>
                      <a:pt x="989" y="656"/>
                    </a:lnTo>
                    <a:lnTo>
                      <a:pt x="1286" y="251"/>
                    </a:lnTo>
                    <a:lnTo>
                      <a:pt x="798" y="406"/>
                    </a:lnTo>
                    <a:lnTo>
                      <a:pt x="489"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3" name="Google Shape;10353;p37"/>
              <p:cNvSpPr/>
              <p:nvPr/>
            </p:nvSpPr>
            <p:spPr>
              <a:xfrm>
                <a:off x="1379325" y="3424650"/>
                <a:ext cx="7775" cy="6650"/>
              </a:xfrm>
              <a:custGeom>
                <a:rect b="b" l="l" r="r" t="t"/>
                <a:pathLst>
                  <a:path extrusionOk="0" h="266" w="311">
                    <a:moveTo>
                      <a:pt x="143" y="1"/>
                    </a:moveTo>
                    <a:cubicBezTo>
                      <a:pt x="72" y="1"/>
                      <a:pt x="1" y="60"/>
                      <a:pt x="1" y="132"/>
                    </a:cubicBezTo>
                    <a:cubicBezTo>
                      <a:pt x="1" y="213"/>
                      <a:pt x="66" y="266"/>
                      <a:pt x="135" y="266"/>
                    </a:cubicBezTo>
                    <a:cubicBezTo>
                      <a:pt x="167" y="266"/>
                      <a:pt x="200" y="254"/>
                      <a:pt x="227" y="227"/>
                    </a:cubicBezTo>
                    <a:cubicBezTo>
                      <a:pt x="310" y="144"/>
                      <a:pt x="251" y="13"/>
                      <a:pt x="14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4" name="Google Shape;10354;p37"/>
              <p:cNvSpPr/>
              <p:nvPr/>
            </p:nvSpPr>
            <p:spPr>
              <a:xfrm>
                <a:off x="1782650" y="3521700"/>
                <a:ext cx="7775" cy="6450"/>
              </a:xfrm>
              <a:custGeom>
                <a:rect b="b" l="l" r="r" t="t"/>
                <a:pathLst>
                  <a:path extrusionOk="0" h="258" w="311">
                    <a:moveTo>
                      <a:pt x="143" y="0"/>
                    </a:moveTo>
                    <a:cubicBezTo>
                      <a:pt x="60" y="0"/>
                      <a:pt x="1" y="48"/>
                      <a:pt x="1" y="131"/>
                    </a:cubicBezTo>
                    <a:cubicBezTo>
                      <a:pt x="1" y="206"/>
                      <a:pt x="70" y="258"/>
                      <a:pt x="141" y="258"/>
                    </a:cubicBezTo>
                    <a:cubicBezTo>
                      <a:pt x="171" y="258"/>
                      <a:pt x="202" y="248"/>
                      <a:pt x="227" y="226"/>
                    </a:cubicBezTo>
                    <a:cubicBezTo>
                      <a:pt x="310" y="143"/>
                      <a:pt x="251" y="0"/>
                      <a:pt x="14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5" name="Google Shape;10355;p37"/>
              <p:cNvSpPr/>
              <p:nvPr/>
            </p:nvSpPr>
            <p:spPr>
              <a:xfrm>
                <a:off x="1982375" y="3265125"/>
                <a:ext cx="7475" cy="6650"/>
              </a:xfrm>
              <a:custGeom>
                <a:rect b="b" l="l" r="r" t="t"/>
                <a:pathLst>
                  <a:path extrusionOk="0" h="266" w="299">
                    <a:moveTo>
                      <a:pt x="132" y="0"/>
                    </a:moveTo>
                    <a:cubicBezTo>
                      <a:pt x="60" y="0"/>
                      <a:pt x="1" y="60"/>
                      <a:pt x="1" y="131"/>
                    </a:cubicBezTo>
                    <a:cubicBezTo>
                      <a:pt x="1" y="212"/>
                      <a:pt x="61" y="265"/>
                      <a:pt x="126" y="265"/>
                    </a:cubicBezTo>
                    <a:cubicBezTo>
                      <a:pt x="156" y="265"/>
                      <a:pt x="188" y="253"/>
                      <a:pt x="215" y="226"/>
                    </a:cubicBezTo>
                    <a:cubicBezTo>
                      <a:pt x="298" y="143"/>
                      <a:pt x="251" y="0"/>
                      <a:pt x="13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6" name="Google Shape;10356;p37"/>
              <p:cNvSpPr/>
              <p:nvPr/>
            </p:nvSpPr>
            <p:spPr>
              <a:xfrm>
                <a:off x="1567150" y="3227300"/>
                <a:ext cx="7750" cy="6475"/>
              </a:xfrm>
              <a:custGeom>
                <a:rect b="b" l="l" r="r" t="t"/>
                <a:pathLst>
                  <a:path extrusionOk="0" h="259" w="310">
                    <a:moveTo>
                      <a:pt x="143" y="1"/>
                    </a:moveTo>
                    <a:cubicBezTo>
                      <a:pt x="72" y="1"/>
                      <a:pt x="0" y="61"/>
                      <a:pt x="0" y="132"/>
                    </a:cubicBezTo>
                    <a:cubicBezTo>
                      <a:pt x="0" y="207"/>
                      <a:pt x="70" y="258"/>
                      <a:pt x="140" y="258"/>
                    </a:cubicBezTo>
                    <a:cubicBezTo>
                      <a:pt x="171" y="258"/>
                      <a:pt x="201" y="249"/>
                      <a:pt x="227" y="227"/>
                    </a:cubicBezTo>
                    <a:cubicBezTo>
                      <a:pt x="310" y="144"/>
                      <a:pt x="250" y="1"/>
                      <a:pt x="14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7" name="Google Shape;10357;p37"/>
              <p:cNvSpPr/>
              <p:nvPr/>
            </p:nvSpPr>
            <p:spPr>
              <a:xfrm>
                <a:off x="1779375" y="3314800"/>
                <a:ext cx="14900" cy="12725"/>
              </a:xfrm>
              <a:custGeom>
                <a:rect b="b" l="l" r="r" t="t"/>
                <a:pathLst>
                  <a:path extrusionOk="0" h="509" w="596">
                    <a:moveTo>
                      <a:pt x="255" y="1"/>
                    </a:moveTo>
                    <a:cubicBezTo>
                      <a:pt x="121" y="1"/>
                      <a:pt x="12" y="115"/>
                      <a:pt x="1" y="251"/>
                    </a:cubicBezTo>
                    <a:cubicBezTo>
                      <a:pt x="1" y="404"/>
                      <a:pt x="125" y="508"/>
                      <a:pt x="258" y="508"/>
                    </a:cubicBezTo>
                    <a:cubicBezTo>
                      <a:pt x="322" y="508"/>
                      <a:pt x="387" y="484"/>
                      <a:pt x="441" y="430"/>
                    </a:cubicBezTo>
                    <a:cubicBezTo>
                      <a:pt x="596" y="275"/>
                      <a:pt x="501" y="1"/>
                      <a:pt x="274" y="1"/>
                    </a:cubicBezTo>
                    <a:cubicBezTo>
                      <a:pt x="268" y="1"/>
                      <a:pt x="261" y="1"/>
                      <a:pt x="25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8" name="Google Shape;10358;p37"/>
              <p:cNvSpPr/>
              <p:nvPr/>
            </p:nvSpPr>
            <p:spPr>
              <a:xfrm>
                <a:off x="1654350" y="4108075"/>
                <a:ext cx="32175" cy="32475"/>
              </a:xfrm>
              <a:custGeom>
                <a:rect b="b" l="l" r="r" t="t"/>
                <a:pathLst>
                  <a:path extrusionOk="0" h="1299" w="1287">
                    <a:moveTo>
                      <a:pt x="489" y="1"/>
                    </a:moveTo>
                    <a:lnTo>
                      <a:pt x="489" y="489"/>
                    </a:lnTo>
                    <a:lnTo>
                      <a:pt x="1" y="643"/>
                    </a:lnTo>
                    <a:lnTo>
                      <a:pt x="489" y="798"/>
                    </a:lnTo>
                    <a:lnTo>
                      <a:pt x="489" y="1298"/>
                    </a:lnTo>
                    <a:lnTo>
                      <a:pt x="799" y="893"/>
                    </a:lnTo>
                    <a:lnTo>
                      <a:pt x="1287" y="1048"/>
                    </a:lnTo>
                    <a:lnTo>
                      <a:pt x="989" y="643"/>
                    </a:lnTo>
                    <a:lnTo>
                      <a:pt x="1287" y="251"/>
                    </a:lnTo>
                    <a:lnTo>
                      <a:pt x="799" y="393"/>
                    </a:lnTo>
                    <a:lnTo>
                      <a:pt x="489"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9" name="Google Shape;10359;p37"/>
              <p:cNvSpPr/>
              <p:nvPr/>
            </p:nvSpPr>
            <p:spPr>
              <a:xfrm>
                <a:off x="1129400" y="3853850"/>
                <a:ext cx="9350" cy="6600"/>
              </a:xfrm>
              <a:custGeom>
                <a:rect b="b" l="l" r="r" t="t"/>
                <a:pathLst>
                  <a:path extrusionOk="0" h="264" w="374">
                    <a:moveTo>
                      <a:pt x="166" y="0"/>
                    </a:moveTo>
                    <a:cubicBezTo>
                      <a:pt x="0" y="0"/>
                      <a:pt x="3" y="264"/>
                      <a:pt x="176" y="264"/>
                    </a:cubicBezTo>
                    <a:cubicBezTo>
                      <a:pt x="179" y="264"/>
                      <a:pt x="183" y="264"/>
                      <a:pt x="187" y="264"/>
                    </a:cubicBezTo>
                    <a:cubicBezTo>
                      <a:pt x="191" y="264"/>
                      <a:pt x="194" y="264"/>
                      <a:pt x="198" y="264"/>
                    </a:cubicBezTo>
                    <a:cubicBezTo>
                      <a:pt x="370" y="264"/>
                      <a:pt x="374" y="0"/>
                      <a:pt x="208" y="0"/>
                    </a:cubicBezTo>
                    <a:cubicBezTo>
                      <a:pt x="201" y="0"/>
                      <a:pt x="194" y="1"/>
                      <a:pt x="187" y="2"/>
                    </a:cubicBezTo>
                    <a:cubicBezTo>
                      <a:pt x="179" y="1"/>
                      <a:pt x="172" y="0"/>
                      <a:pt x="16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0" name="Google Shape;10360;p37"/>
              <p:cNvSpPr/>
              <p:nvPr/>
            </p:nvSpPr>
            <p:spPr>
              <a:xfrm>
                <a:off x="1533800" y="3950625"/>
                <a:ext cx="7775" cy="6650"/>
              </a:xfrm>
              <a:custGeom>
                <a:rect b="b" l="l" r="r" t="t"/>
                <a:pathLst>
                  <a:path extrusionOk="0" h="266" w="311">
                    <a:moveTo>
                      <a:pt x="144" y="0"/>
                    </a:moveTo>
                    <a:cubicBezTo>
                      <a:pt x="72" y="0"/>
                      <a:pt x="13" y="60"/>
                      <a:pt x="1" y="131"/>
                    </a:cubicBezTo>
                    <a:cubicBezTo>
                      <a:pt x="1" y="212"/>
                      <a:pt x="67" y="265"/>
                      <a:pt x="135" y="265"/>
                    </a:cubicBezTo>
                    <a:cubicBezTo>
                      <a:pt x="167" y="265"/>
                      <a:pt x="200" y="253"/>
                      <a:pt x="227" y="226"/>
                    </a:cubicBezTo>
                    <a:cubicBezTo>
                      <a:pt x="310" y="143"/>
                      <a:pt x="251" y="12"/>
                      <a:pt x="14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1" name="Google Shape;10361;p37"/>
              <p:cNvSpPr/>
              <p:nvPr/>
            </p:nvSpPr>
            <p:spPr>
              <a:xfrm>
                <a:off x="1733550" y="3694025"/>
                <a:ext cx="7450" cy="6675"/>
              </a:xfrm>
              <a:custGeom>
                <a:rect b="b" l="l" r="r" t="t"/>
                <a:pathLst>
                  <a:path extrusionOk="0" h="267" w="298">
                    <a:moveTo>
                      <a:pt x="131" y="1"/>
                    </a:moveTo>
                    <a:cubicBezTo>
                      <a:pt x="60" y="1"/>
                      <a:pt x="0" y="60"/>
                      <a:pt x="0" y="132"/>
                    </a:cubicBezTo>
                    <a:cubicBezTo>
                      <a:pt x="0" y="213"/>
                      <a:pt x="60" y="266"/>
                      <a:pt x="125" y="266"/>
                    </a:cubicBezTo>
                    <a:cubicBezTo>
                      <a:pt x="156" y="266"/>
                      <a:pt x="187" y="254"/>
                      <a:pt x="214" y="227"/>
                    </a:cubicBezTo>
                    <a:cubicBezTo>
                      <a:pt x="298" y="144"/>
                      <a:pt x="250" y="13"/>
                      <a:pt x="13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2" name="Google Shape;10362;p37"/>
              <p:cNvSpPr/>
              <p:nvPr/>
            </p:nvSpPr>
            <p:spPr>
              <a:xfrm>
                <a:off x="1318300" y="3656225"/>
                <a:ext cx="7775" cy="6650"/>
              </a:xfrm>
              <a:custGeom>
                <a:rect b="b" l="l" r="r" t="t"/>
                <a:pathLst>
                  <a:path extrusionOk="0" h="266" w="311">
                    <a:moveTo>
                      <a:pt x="144" y="1"/>
                    </a:moveTo>
                    <a:cubicBezTo>
                      <a:pt x="72" y="1"/>
                      <a:pt x="13" y="60"/>
                      <a:pt x="1" y="132"/>
                    </a:cubicBezTo>
                    <a:cubicBezTo>
                      <a:pt x="1" y="213"/>
                      <a:pt x="66" y="266"/>
                      <a:pt x="135" y="266"/>
                    </a:cubicBezTo>
                    <a:cubicBezTo>
                      <a:pt x="167" y="266"/>
                      <a:pt x="200" y="254"/>
                      <a:pt x="227" y="227"/>
                    </a:cubicBezTo>
                    <a:cubicBezTo>
                      <a:pt x="310" y="144"/>
                      <a:pt x="251" y="13"/>
                      <a:pt x="14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3" name="Google Shape;10363;p37"/>
              <p:cNvSpPr/>
              <p:nvPr/>
            </p:nvSpPr>
            <p:spPr>
              <a:xfrm>
                <a:off x="1530525" y="3743750"/>
                <a:ext cx="14925" cy="12800"/>
              </a:xfrm>
              <a:custGeom>
                <a:rect b="b" l="l" r="r" t="t"/>
                <a:pathLst>
                  <a:path extrusionOk="0" h="512" w="597">
                    <a:moveTo>
                      <a:pt x="275" y="0"/>
                    </a:moveTo>
                    <a:cubicBezTo>
                      <a:pt x="132" y="0"/>
                      <a:pt x="13" y="107"/>
                      <a:pt x="1" y="262"/>
                    </a:cubicBezTo>
                    <a:cubicBezTo>
                      <a:pt x="1" y="409"/>
                      <a:pt x="129" y="511"/>
                      <a:pt x="264" y="511"/>
                    </a:cubicBezTo>
                    <a:cubicBezTo>
                      <a:pt x="326" y="511"/>
                      <a:pt x="389" y="490"/>
                      <a:pt x="441" y="441"/>
                    </a:cubicBezTo>
                    <a:cubicBezTo>
                      <a:pt x="596" y="286"/>
                      <a:pt x="501" y="12"/>
                      <a:pt x="27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4" name="Google Shape;10364;p37"/>
              <p:cNvSpPr/>
              <p:nvPr/>
            </p:nvSpPr>
            <p:spPr>
              <a:xfrm>
                <a:off x="844725" y="3330900"/>
                <a:ext cx="31875" cy="33650"/>
              </a:xfrm>
              <a:custGeom>
                <a:rect b="b" l="l" r="r" t="t"/>
                <a:pathLst>
                  <a:path extrusionOk="0" h="1346" w="1275">
                    <a:moveTo>
                      <a:pt x="727" y="0"/>
                    </a:moveTo>
                    <a:lnTo>
                      <a:pt x="489" y="453"/>
                    </a:lnTo>
                    <a:lnTo>
                      <a:pt x="1" y="358"/>
                    </a:lnTo>
                    <a:lnTo>
                      <a:pt x="334" y="739"/>
                    </a:lnTo>
                    <a:lnTo>
                      <a:pt x="84" y="1191"/>
                    </a:lnTo>
                    <a:lnTo>
                      <a:pt x="84" y="1191"/>
                    </a:lnTo>
                    <a:lnTo>
                      <a:pt x="537" y="965"/>
                    </a:lnTo>
                    <a:lnTo>
                      <a:pt x="870" y="1346"/>
                    </a:lnTo>
                    <a:lnTo>
                      <a:pt x="822" y="834"/>
                    </a:lnTo>
                    <a:lnTo>
                      <a:pt x="1275" y="608"/>
                    </a:lnTo>
                    <a:lnTo>
                      <a:pt x="787" y="512"/>
                    </a:lnTo>
                    <a:lnTo>
                      <a:pt x="727"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5" name="Google Shape;10365;p37"/>
              <p:cNvSpPr/>
              <p:nvPr/>
            </p:nvSpPr>
            <p:spPr>
              <a:xfrm>
                <a:off x="1221925" y="2868625"/>
                <a:ext cx="7700" cy="6600"/>
              </a:xfrm>
              <a:custGeom>
                <a:rect b="b" l="l" r="r" t="t"/>
                <a:pathLst>
                  <a:path extrusionOk="0" h="264" w="308">
                    <a:moveTo>
                      <a:pt x="174" y="0"/>
                    </a:moveTo>
                    <a:cubicBezTo>
                      <a:pt x="74" y="0"/>
                      <a:pt x="1" y="113"/>
                      <a:pt x="58" y="203"/>
                    </a:cubicBezTo>
                    <a:cubicBezTo>
                      <a:pt x="83" y="244"/>
                      <a:pt x="124" y="263"/>
                      <a:pt x="164" y="263"/>
                    </a:cubicBezTo>
                    <a:cubicBezTo>
                      <a:pt x="218" y="263"/>
                      <a:pt x="270" y="229"/>
                      <a:pt x="284" y="168"/>
                    </a:cubicBezTo>
                    <a:cubicBezTo>
                      <a:pt x="308" y="96"/>
                      <a:pt x="260" y="25"/>
                      <a:pt x="189" y="1"/>
                    </a:cubicBezTo>
                    <a:cubicBezTo>
                      <a:pt x="184" y="0"/>
                      <a:pt x="179" y="0"/>
                      <a:pt x="17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6" name="Google Shape;10366;p37"/>
              <p:cNvSpPr/>
              <p:nvPr/>
            </p:nvSpPr>
            <p:spPr>
              <a:xfrm>
                <a:off x="1048500" y="3245700"/>
                <a:ext cx="7900" cy="6350"/>
              </a:xfrm>
              <a:custGeom>
                <a:rect b="b" l="l" r="r" t="t"/>
                <a:pathLst>
                  <a:path extrusionOk="0" h="254" w="316">
                    <a:moveTo>
                      <a:pt x="166" y="0"/>
                    </a:moveTo>
                    <a:cubicBezTo>
                      <a:pt x="64" y="0"/>
                      <a:pt x="0" y="107"/>
                      <a:pt x="65" y="194"/>
                    </a:cubicBezTo>
                    <a:cubicBezTo>
                      <a:pt x="91" y="234"/>
                      <a:pt x="131" y="253"/>
                      <a:pt x="171" y="253"/>
                    </a:cubicBezTo>
                    <a:cubicBezTo>
                      <a:pt x="225" y="253"/>
                      <a:pt x="278" y="219"/>
                      <a:pt x="291" y="158"/>
                    </a:cubicBezTo>
                    <a:cubicBezTo>
                      <a:pt x="315" y="87"/>
                      <a:pt x="268" y="15"/>
                      <a:pt x="196" y="3"/>
                    </a:cubicBezTo>
                    <a:cubicBezTo>
                      <a:pt x="186" y="1"/>
                      <a:pt x="176" y="0"/>
                      <a:pt x="16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7" name="Google Shape;10367;p37"/>
              <p:cNvSpPr/>
              <p:nvPr/>
            </p:nvSpPr>
            <p:spPr>
              <a:xfrm>
                <a:off x="1261325" y="3491250"/>
                <a:ext cx="7900" cy="6350"/>
              </a:xfrm>
              <a:custGeom>
                <a:rect b="b" l="l" r="r" t="t"/>
                <a:pathLst>
                  <a:path extrusionOk="0" h="254" w="316">
                    <a:moveTo>
                      <a:pt x="166" y="1"/>
                    </a:moveTo>
                    <a:cubicBezTo>
                      <a:pt x="64" y="1"/>
                      <a:pt x="0" y="107"/>
                      <a:pt x="65" y="194"/>
                    </a:cubicBezTo>
                    <a:cubicBezTo>
                      <a:pt x="91" y="235"/>
                      <a:pt x="131" y="254"/>
                      <a:pt x="172" y="254"/>
                    </a:cubicBezTo>
                    <a:cubicBezTo>
                      <a:pt x="227" y="254"/>
                      <a:pt x="283" y="220"/>
                      <a:pt x="303" y="159"/>
                    </a:cubicBezTo>
                    <a:cubicBezTo>
                      <a:pt x="315" y="87"/>
                      <a:pt x="268" y="16"/>
                      <a:pt x="196" y="4"/>
                    </a:cubicBezTo>
                    <a:cubicBezTo>
                      <a:pt x="186" y="2"/>
                      <a:pt x="176" y="1"/>
                      <a:pt x="16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8" name="Google Shape;10368;p37"/>
              <p:cNvSpPr/>
              <p:nvPr/>
            </p:nvSpPr>
            <p:spPr>
              <a:xfrm>
                <a:off x="1378425" y="3091225"/>
                <a:ext cx="8525" cy="6925"/>
              </a:xfrm>
              <a:custGeom>
                <a:rect b="b" l="l" r="r" t="t"/>
                <a:pathLst>
                  <a:path extrusionOk="0" h="277" w="341">
                    <a:moveTo>
                      <a:pt x="186" y="0"/>
                    </a:moveTo>
                    <a:cubicBezTo>
                      <a:pt x="159" y="0"/>
                      <a:pt x="132" y="9"/>
                      <a:pt x="108" y="27"/>
                    </a:cubicBezTo>
                    <a:cubicBezTo>
                      <a:pt x="1" y="98"/>
                      <a:pt x="48" y="253"/>
                      <a:pt x="179" y="277"/>
                    </a:cubicBezTo>
                    <a:cubicBezTo>
                      <a:pt x="239" y="277"/>
                      <a:pt x="310" y="229"/>
                      <a:pt x="322" y="170"/>
                    </a:cubicBezTo>
                    <a:cubicBezTo>
                      <a:pt x="340" y="72"/>
                      <a:pt x="265" y="0"/>
                      <a:pt x="18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9" name="Google Shape;10369;p37"/>
              <p:cNvSpPr/>
              <p:nvPr/>
            </p:nvSpPr>
            <p:spPr>
              <a:xfrm>
                <a:off x="1244750" y="3281925"/>
                <a:ext cx="14950" cy="12700"/>
              </a:xfrm>
              <a:custGeom>
                <a:rect b="b" l="l" r="r" t="t"/>
                <a:pathLst>
                  <a:path extrusionOk="0" h="508" w="598">
                    <a:moveTo>
                      <a:pt x="313" y="1"/>
                    </a:moveTo>
                    <a:cubicBezTo>
                      <a:pt x="120" y="1"/>
                      <a:pt x="0" y="214"/>
                      <a:pt x="109" y="388"/>
                    </a:cubicBezTo>
                    <a:cubicBezTo>
                      <a:pt x="160" y="469"/>
                      <a:pt x="241" y="507"/>
                      <a:pt x="321" y="507"/>
                    </a:cubicBezTo>
                    <a:cubicBezTo>
                      <a:pt x="429" y="507"/>
                      <a:pt x="534" y="439"/>
                      <a:pt x="562" y="316"/>
                    </a:cubicBezTo>
                    <a:cubicBezTo>
                      <a:pt x="597" y="173"/>
                      <a:pt x="502" y="31"/>
                      <a:pt x="371" y="7"/>
                    </a:cubicBezTo>
                    <a:cubicBezTo>
                      <a:pt x="351" y="3"/>
                      <a:pt x="332" y="1"/>
                      <a:pt x="31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10370" name="Google Shape;10370;p37"/>
          <p:cNvSpPr txBox="1"/>
          <p:nvPr>
            <p:ph type="title"/>
          </p:nvPr>
        </p:nvSpPr>
        <p:spPr>
          <a:xfrm>
            <a:off x="758775" y="384166"/>
            <a:ext cx="7626300" cy="572700"/>
          </a:xfrm>
          <a:prstGeom prst="rect">
            <a:avLst/>
          </a:prstGeom>
        </p:spPr>
        <p:txBody>
          <a:bodyPr anchorCtr="0" anchor="ctr" bIns="91425" lIns="91425" spcFirstLastPara="1" rIns="91425" wrap="square" tIns="91425">
            <a:noAutofit/>
          </a:bodyPr>
          <a:lstStyle>
            <a:lvl1pPr lvl="0" rtl="0">
              <a:spcBef>
                <a:spcPts val="0"/>
              </a:spcBef>
              <a:spcAft>
                <a:spcPts val="0"/>
              </a:spcAft>
              <a:buClr>
                <a:schemeClr val="accent6"/>
              </a:buClr>
              <a:buSzPts val="3400"/>
              <a:buNone/>
              <a:defRPr>
                <a:solidFill>
                  <a:schemeClr val="accent6"/>
                </a:solidFill>
              </a:defRPr>
            </a:lvl1pPr>
            <a:lvl2pPr lvl="1" rtl="0">
              <a:spcBef>
                <a:spcPts val="0"/>
              </a:spcBef>
              <a:spcAft>
                <a:spcPts val="0"/>
              </a:spcAft>
              <a:buClr>
                <a:schemeClr val="accent6"/>
              </a:buClr>
              <a:buSzPts val="3400"/>
              <a:buNone/>
              <a:defRPr>
                <a:solidFill>
                  <a:schemeClr val="accent6"/>
                </a:solidFill>
              </a:defRPr>
            </a:lvl2pPr>
            <a:lvl3pPr lvl="2" rtl="0">
              <a:spcBef>
                <a:spcPts val="0"/>
              </a:spcBef>
              <a:spcAft>
                <a:spcPts val="0"/>
              </a:spcAft>
              <a:buClr>
                <a:schemeClr val="accent6"/>
              </a:buClr>
              <a:buSzPts val="3400"/>
              <a:buNone/>
              <a:defRPr>
                <a:solidFill>
                  <a:schemeClr val="accent6"/>
                </a:solidFill>
              </a:defRPr>
            </a:lvl3pPr>
            <a:lvl4pPr lvl="3" rtl="0">
              <a:spcBef>
                <a:spcPts val="0"/>
              </a:spcBef>
              <a:spcAft>
                <a:spcPts val="0"/>
              </a:spcAft>
              <a:buClr>
                <a:schemeClr val="accent6"/>
              </a:buClr>
              <a:buSzPts val="3400"/>
              <a:buNone/>
              <a:defRPr>
                <a:solidFill>
                  <a:schemeClr val="accent6"/>
                </a:solidFill>
              </a:defRPr>
            </a:lvl4pPr>
            <a:lvl5pPr lvl="4" rtl="0">
              <a:spcBef>
                <a:spcPts val="0"/>
              </a:spcBef>
              <a:spcAft>
                <a:spcPts val="0"/>
              </a:spcAft>
              <a:buClr>
                <a:schemeClr val="accent6"/>
              </a:buClr>
              <a:buSzPts val="3400"/>
              <a:buNone/>
              <a:defRPr>
                <a:solidFill>
                  <a:schemeClr val="accent6"/>
                </a:solidFill>
              </a:defRPr>
            </a:lvl5pPr>
            <a:lvl6pPr lvl="5" rtl="0">
              <a:spcBef>
                <a:spcPts val="0"/>
              </a:spcBef>
              <a:spcAft>
                <a:spcPts val="0"/>
              </a:spcAft>
              <a:buClr>
                <a:schemeClr val="accent6"/>
              </a:buClr>
              <a:buSzPts val="3400"/>
              <a:buNone/>
              <a:defRPr>
                <a:solidFill>
                  <a:schemeClr val="accent6"/>
                </a:solidFill>
              </a:defRPr>
            </a:lvl6pPr>
            <a:lvl7pPr lvl="6" rtl="0">
              <a:spcBef>
                <a:spcPts val="0"/>
              </a:spcBef>
              <a:spcAft>
                <a:spcPts val="0"/>
              </a:spcAft>
              <a:buClr>
                <a:schemeClr val="accent6"/>
              </a:buClr>
              <a:buSzPts val="3400"/>
              <a:buNone/>
              <a:defRPr>
                <a:solidFill>
                  <a:schemeClr val="accent6"/>
                </a:solidFill>
              </a:defRPr>
            </a:lvl7pPr>
            <a:lvl8pPr lvl="7" rtl="0">
              <a:spcBef>
                <a:spcPts val="0"/>
              </a:spcBef>
              <a:spcAft>
                <a:spcPts val="0"/>
              </a:spcAft>
              <a:buClr>
                <a:schemeClr val="accent6"/>
              </a:buClr>
              <a:buSzPts val="3400"/>
              <a:buNone/>
              <a:defRPr>
                <a:solidFill>
                  <a:schemeClr val="accent6"/>
                </a:solidFill>
              </a:defRPr>
            </a:lvl8pPr>
            <a:lvl9pPr lvl="8" rtl="0">
              <a:spcBef>
                <a:spcPts val="0"/>
              </a:spcBef>
              <a:spcAft>
                <a:spcPts val="0"/>
              </a:spcAft>
              <a:buClr>
                <a:schemeClr val="accent6"/>
              </a:buClr>
              <a:buSzPts val="3400"/>
              <a:buNone/>
              <a:defRPr>
                <a:solidFill>
                  <a:schemeClr val="accent6"/>
                </a:solidFill>
              </a:defRPr>
            </a:lvl9pPr>
          </a:lstStyle>
          <a:p/>
        </p:txBody>
      </p:sp>
      <p:sp>
        <p:nvSpPr>
          <p:cNvPr id="10371" name="Google Shape;10371;p37"/>
          <p:cNvSpPr txBox="1"/>
          <p:nvPr>
            <p:ph idx="2" type="title"/>
          </p:nvPr>
        </p:nvSpPr>
        <p:spPr>
          <a:xfrm>
            <a:off x="3349650" y="1592175"/>
            <a:ext cx="2445000" cy="531600"/>
          </a:xfrm>
          <a:prstGeom prst="rect">
            <a:avLst/>
          </a:prstGeom>
        </p:spPr>
        <p:txBody>
          <a:bodyPr anchorCtr="0" anchor="b" bIns="91425" lIns="91425" spcFirstLastPara="1" rIns="91425" wrap="square" tIns="91425">
            <a:noAutofit/>
          </a:bodyPr>
          <a:lstStyle>
            <a:lvl1pPr lvl="0" rtl="0">
              <a:spcBef>
                <a:spcPts val="0"/>
              </a:spcBef>
              <a:spcAft>
                <a:spcPts val="0"/>
              </a:spcAft>
              <a:buSzPts val="2000"/>
              <a:buNone/>
              <a:defRPr b="1" sz="2500">
                <a:solidFill>
                  <a:schemeClr val="accent6"/>
                </a:solidFill>
              </a:defRPr>
            </a:lvl1pPr>
            <a:lvl2pPr lvl="1" rtl="0">
              <a:spcBef>
                <a:spcPts val="0"/>
              </a:spcBef>
              <a:spcAft>
                <a:spcPts val="0"/>
              </a:spcAft>
              <a:buSzPts val="2000"/>
              <a:buNone/>
              <a:defRPr sz="2000"/>
            </a:lvl2pPr>
            <a:lvl3pPr lvl="2" rtl="0">
              <a:spcBef>
                <a:spcPts val="0"/>
              </a:spcBef>
              <a:spcAft>
                <a:spcPts val="0"/>
              </a:spcAft>
              <a:buSzPts val="2000"/>
              <a:buNone/>
              <a:defRPr sz="2000"/>
            </a:lvl3pPr>
            <a:lvl4pPr lvl="3" rtl="0">
              <a:spcBef>
                <a:spcPts val="0"/>
              </a:spcBef>
              <a:spcAft>
                <a:spcPts val="0"/>
              </a:spcAft>
              <a:buSzPts val="2000"/>
              <a:buNone/>
              <a:defRPr sz="2000"/>
            </a:lvl4pPr>
            <a:lvl5pPr lvl="4" rtl="0">
              <a:spcBef>
                <a:spcPts val="0"/>
              </a:spcBef>
              <a:spcAft>
                <a:spcPts val="0"/>
              </a:spcAft>
              <a:buSzPts val="2000"/>
              <a:buNone/>
              <a:defRPr sz="2000"/>
            </a:lvl5pPr>
            <a:lvl6pPr lvl="5" rtl="0">
              <a:spcBef>
                <a:spcPts val="0"/>
              </a:spcBef>
              <a:spcAft>
                <a:spcPts val="0"/>
              </a:spcAft>
              <a:buSzPts val="2000"/>
              <a:buNone/>
              <a:defRPr sz="2000"/>
            </a:lvl6pPr>
            <a:lvl7pPr lvl="6" rtl="0">
              <a:spcBef>
                <a:spcPts val="0"/>
              </a:spcBef>
              <a:spcAft>
                <a:spcPts val="0"/>
              </a:spcAft>
              <a:buSzPts val="2000"/>
              <a:buNone/>
              <a:defRPr sz="2000"/>
            </a:lvl7pPr>
            <a:lvl8pPr lvl="7" rtl="0">
              <a:spcBef>
                <a:spcPts val="0"/>
              </a:spcBef>
              <a:spcAft>
                <a:spcPts val="0"/>
              </a:spcAft>
              <a:buSzPts val="2000"/>
              <a:buNone/>
              <a:defRPr sz="2000"/>
            </a:lvl8pPr>
            <a:lvl9pPr lvl="8" rtl="0">
              <a:spcBef>
                <a:spcPts val="0"/>
              </a:spcBef>
              <a:spcAft>
                <a:spcPts val="0"/>
              </a:spcAft>
              <a:buSzPts val="2000"/>
              <a:buNone/>
              <a:defRPr sz="2000"/>
            </a:lvl9pPr>
          </a:lstStyle>
          <a:p/>
        </p:txBody>
      </p:sp>
      <p:sp>
        <p:nvSpPr>
          <p:cNvPr id="10372" name="Google Shape;10372;p37"/>
          <p:cNvSpPr txBox="1"/>
          <p:nvPr>
            <p:ph idx="3" type="title"/>
          </p:nvPr>
        </p:nvSpPr>
        <p:spPr>
          <a:xfrm>
            <a:off x="3349512" y="2047575"/>
            <a:ext cx="2445000" cy="753300"/>
          </a:xfrm>
          <a:prstGeom prst="rect">
            <a:avLst/>
          </a:prstGeom>
        </p:spPr>
        <p:txBody>
          <a:bodyPr anchorCtr="0" anchor="t" bIns="91425" lIns="91425" spcFirstLastPara="1" rIns="91425" wrap="square" tIns="91425">
            <a:noAutofit/>
          </a:bodyPr>
          <a:lstStyle>
            <a:lvl1pPr lvl="0" rtl="0">
              <a:spcBef>
                <a:spcPts val="0"/>
              </a:spcBef>
              <a:spcAft>
                <a:spcPts val="0"/>
              </a:spcAft>
              <a:buClr>
                <a:schemeClr val="lt2"/>
              </a:buClr>
              <a:buSzPts val="1600"/>
              <a:buFont typeface="Exo 2"/>
              <a:buNone/>
              <a:defRPr b="0" sz="1600">
                <a:solidFill>
                  <a:schemeClr val="lt2"/>
                </a:solidFill>
                <a:latin typeface="Cairo"/>
                <a:ea typeface="Cairo"/>
                <a:cs typeface="Cairo"/>
                <a:sym typeface="Cairo"/>
              </a:defRPr>
            </a:lvl1pPr>
            <a:lvl2pPr lvl="1" rtl="0">
              <a:spcBef>
                <a:spcPts val="0"/>
              </a:spcBef>
              <a:spcAft>
                <a:spcPts val="0"/>
              </a:spcAft>
              <a:buClr>
                <a:schemeClr val="lt2"/>
              </a:buClr>
              <a:buSzPts val="1600"/>
              <a:buFont typeface="Exo 2"/>
              <a:buNone/>
              <a:defRPr sz="1600">
                <a:solidFill>
                  <a:schemeClr val="lt2"/>
                </a:solidFill>
                <a:latin typeface="Exo 2"/>
                <a:ea typeface="Exo 2"/>
                <a:cs typeface="Exo 2"/>
                <a:sym typeface="Exo 2"/>
              </a:defRPr>
            </a:lvl2pPr>
            <a:lvl3pPr lvl="2" rtl="0">
              <a:spcBef>
                <a:spcPts val="0"/>
              </a:spcBef>
              <a:spcAft>
                <a:spcPts val="0"/>
              </a:spcAft>
              <a:buClr>
                <a:schemeClr val="lt2"/>
              </a:buClr>
              <a:buSzPts val="1600"/>
              <a:buFont typeface="Exo 2"/>
              <a:buNone/>
              <a:defRPr sz="1600">
                <a:solidFill>
                  <a:schemeClr val="lt2"/>
                </a:solidFill>
                <a:latin typeface="Exo 2"/>
                <a:ea typeface="Exo 2"/>
                <a:cs typeface="Exo 2"/>
                <a:sym typeface="Exo 2"/>
              </a:defRPr>
            </a:lvl3pPr>
            <a:lvl4pPr lvl="3" rtl="0">
              <a:spcBef>
                <a:spcPts val="0"/>
              </a:spcBef>
              <a:spcAft>
                <a:spcPts val="0"/>
              </a:spcAft>
              <a:buClr>
                <a:schemeClr val="lt2"/>
              </a:buClr>
              <a:buSzPts val="1600"/>
              <a:buFont typeface="Exo 2"/>
              <a:buNone/>
              <a:defRPr sz="1600">
                <a:solidFill>
                  <a:schemeClr val="lt2"/>
                </a:solidFill>
                <a:latin typeface="Exo 2"/>
                <a:ea typeface="Exo 2"/>
                <a:cs typeface="Exo 2"/>
                <a:sym typeface="Exo 2"/>
              </a:defRPr>
            </a:lvl4pPr>
            <a:lvl5pPr lvl="4" rtl="0">
              <a:spcBef>
                <a:spcPts val="0"/>
              </a:spcBef>
              <a:spcAft>
                <a:spcPts val="0"/>
              </a:spcAft>
              <a:buClr>
                <a:schemeClr val="lt2"/>
              </a:buClr>
              <a:buSzPts val="1600"/>
              <a:buFont typeface="Exo 2"/>
              <a:buNone/>
              <a:defRPr sz="1600">
                <a:solidFill>
                  <a:schemeClr val="lt2"/>
                </a:solidFill>
                <a:latin typeface="Exo 2"/>
                <a:ea typeface="Exo 2"/>
                <a:cs typeface="Exo 2"/>
                <a:sym typeface="Exo 2"/>
              </a:defRPr>
            </a:lvl5pPr>
            <a:lvl6pPr lvl="5" rtl="0">
              <a:spcBef>
                <a:spcPts val="0"/>
              </a:spcBef>
              <a:spcAft>
                <a:spcPts val="0"/>
              </a:spcAft>
              <a:buClr>
                <a:schemeClr val="lt2"/>
              </a:buClr>
              <a:buSzPts val="1600"/>
              <a:buFont typeface="Exo 2"/>
              <a:buNone/>
              <a:defRPr sz="1600">
                <a:solidFill>
                  <a:schemeClr val="lt2"/>
                </a:solidFill>
                <a:latin typeface="Exo 2"/>
                <a:ea typeface="Exo 2"/>
                <a:cs typeface="Exo 2"/>
                <a:sym typeface="Exo 2"/>
              </a:defRPr>
            </a:lvl6pPr>
            <a:lvl7pPr lvl="6" rtl="0">
              <a:spcBef>
                <a:spcPts val="0"/>
              </a:spcBef>
              <a:spcAft>
                <a:spcPts val="0"/>
              </a:spcAft>
              <a:buClr>
                <a:schemeClr val="lt2"/>
              </a:buClr>
              <a:buSzPts val="1600"/>
              <a:buFont typeface="Exo 2"/>
              <a:buNone/>
              <a:defRPr sz="1600">
                <a:solidFill>
                  <a:schemeClr val="lt2"/>
                </a:solidFill>
                <a:latin typeface="Exo 2"/>
                <a:ea typeface="Exo 2"/>
                <a:cs typeface="Exo 2"/>
                <a:sym typeface="Exo 2"/>
              </a:defRPr>
            </a:lvl7pPr>
            <a:lvl8pPr lvl="7" rtl="0">
              <a:spcBef>
                <a:spcPts val="0"/>
              </a:spcBef>
              <a:spcAft>
                <a:spcPts val="0"/>
              </a:spcAft>
              <a:buClr>
                <a:schemeClr val="lt2"/>
              </a:buClr>
              <a:buSzPts val="1600"/>
              <a:buFont typeface="Exo 2"/>
              <a:buNone/>
              <a:defRPr sz="1600">
                <a:solidFill>
                  <a:schemeClr val="lt2"/>
                </a:solidFill>
                <a:latin typeface="Exo 2"/>
                <a:ea typeface="Exo 2"/>
                <a:cs typeface="Exo 2"/>
                <a:sym typeface="Exo 2"/>
              </a:defRPr>
            </a:lvl8pPr>
            <a:lvl9pPr lvl="8" rtl="0">
              <a:spcBef>
                <a:spcPts val="0"/>
              </a:spcBef>
              <a:spcAft>
                <a:spcPts val="0"/>
              </a:spcAft>
              <a:buClr>
                <a:schemeClr val="lt2"/>
              </a:buClr>
              <a:buSzPts val="1600"/>
              <a:buFont typeface="Exo 2"/>
              <a:buNone/>
              <a:defRPr sz="1600">
                <a:solidFill>
                  <a:schemeClr val="lt2"/>
                </a:solidFill>
                <a:latin typeface="Exo 2"/>
                <a:ea typeface="Exo 2"/>
                <a:cs typeface="Exo 2"/>
                <a:sym typeface="Exo 2"/>
              </a:defRPr>
            </a:lvl9pPr>
          </a:lstStyle>
          <a:p/>
        </p:txBody>
      </p:sp>
      <p:sp>
        <p:nvSpPr>
          <p:cNvPr id="10373" name="Google Shape;10373;p37"/>
          <p:cNvSpPr txBox="1"/>
          <p:nvPr>
            <p:ph idx="4" type="title"/>
          </p:nvPr>
        </p:nvSpPr>
        <p:spPr>
          <a:xfrm>
            <a:off x="727200" y="1592175"/>
            <a:ext cx="2445000" cy="531600"/>
          </a:xfrm>
          <a:prstGeom prst="rect">
            <a:avLst/>
          </a:prstGeom>
        </p:spPr>
        <p:txBody>
          <a:bodyPr anchorCtr="0" anchor="b" bIns="91425" lIns="91425" spcFirstLastPara="1" rIns="91425" wrap="square" tIns="91425">
            <a:noAutofit/>
          </a:bodyPr>
          <a:lstStyle>
            <a:lvl1pPr lvl="0" rtl="0">
              <a:spcBef>
                <a:spcPts val="0"/>
              </a:spcBef>
              <a:spcAft>
                <a:spcPts val="0"/>
              </a:spcAft>
              <a:buSzPts val="2000"/>
              <a:buNone/>
              <a:defRPr b="1" sz="2500">
                <a:solidFill>
                  <a:schemeClr val="accent6"/>
                </a:solidFill>
              </a:defRPr>
            </a:lvl1pPr>
            <a:lvl2pPr lvl="1" rtl="0">
              <a:spcBef>
                <a:spcPts val="0"/>
              </a:spcBef>
              <a:spcAft>
                <a:spcPts val="0"/>
              </a:spcAft>
              <a:buSzPts val="2000"/>
              <a:buNone/>
              <a:defRPr sz="2000"/>
            </a:lvl2pPr>
            <a:lvl3pPr lvl="2" rtl="0">
              <a:spcBef>
                <a:spcPts val="0"/>
              </a:spcBef>
              <a:spcAft>
                <a:spcPts val="0"/>
              </a:spcAft>
              <a:buSzPts val="2000"/>
              <a:buNone/>
              <a:defRPr sz="2000"/>
            </a:lvl3pPr>
            <a:lvl4pPr lvl="3" rtl="0">
              <a:spcBef>
                <a:spcPts val="0"/>
              </a:spcBef>
              <a:spcAft>
                <a:spcPts val="0"/>
              </a:spcAft>
              <a:buSzPts val="2000"/>
              <a:buNone/>
              <a:defRPr sz="2000"/>
            </a:lvl4pPr>
            <a:lvl5pPr lvl="4" rtl="0">
              <a:spcBef>
                <a:spcPts val="0"/>
              </a:spcBef>
              <a:spcAft>
                <a:spcPts val="0"/>
              </a:spcAft>
              <a:buSzPts val="2000"/>
              <a:buNone/>
              <a:defRPr sz="2000"/>
            </a:lvl5pPr>
            <a:lvl6pPr lvl="5" rtl="0">
              <a:spcBef>
                <a:spcPts val="0"/>
              </a:spcBef>
              <a:spcAft>
                <a:spcPts val="0"/>
              </a:spcAft>
              <a:buSzPts val="2000"/>
              <a:buNone/>
              <a:defRPr sz="2000"/>
            </a:lvl6pPr>
            <a:lvl7pPr lvl="6" rtl="0">
              <a:spcBef>
                <a:spcPts val="0"/>
              </a:spcBef>
              <a:spcAft>
                <a:spcPts val="0"/>
              </a:spcAft>
              <a:buSzPts val="2000"/>
              <a:buNone/>
              <a:defRPr sz="2000"/>
            </a:lvl7pPr>
            <a:lvl8pPr lvl="7" rtl="0">
              <a:spcBef>
                <a:spcPts val="0"/>
              </a:spcBef>
              <a:spcAft>
                <a:spcPts val="0"/>
              </a:spcAft>
              <a:buSzPts val="2000"/>
              <a:buNone/>
              <a:defRPr sz="2000"/>
            </a:lvl8pPr>
            <a:lvl9pPr lvl="8" rtl="0">
              <a:spcBef>
                <a:spcPts val="0"/>
              </a:spcBef>
              <a:spcAft>
                <a:spcPts val="0"/>
              </a:spcAft>
              <a:buSzPts val="2000"/>
              <a:buNone/>
              <a:defRPr sz="2000"/>
            </a:lvl9pPr>
          </a:lstStyle>
          <a:p/>
        </p:txBody>
      </p:sp>
      <p:sp>
        <p:nvSpPr>
          <p:cNvPr id="10374" name="Google Shape;10374;p37"/>
          <p:cNvSpPr txBox="1"/>
          <p:nvPr>
            <p:ph idx="5" type="title"/>
          </p:nvPr>
        </p:nvSpPr>
        <p:spPr>
          <a:xfrm>
            <a:off x="727200" y="2047575"/>
            <a:ext cx="2445000" cy="753300"/>
          </a:xfrm>
          <a:prstGeom prst="rect">
            <a:avLst/>
          </a:prstGeom>
        </p:spPr>
        <p:txBody>
          <a:bodyPr anchorCtr="0" anchor="t" bIns="91425" lIns="91425" spcFirstLastPara="1" rIns="91425" wrap="square" tIns="91425">
            <a:noAutofit/>
          </a:bodyPr>
          <a:lstStyle>
            <a:lvl1pPr lvl="0" rtl="0">
              <a:spcBef>
                <a:spcPts val="0"/>
              </a:spcBef>
              <a:spcAft>
                <a:spcPts val="0"/>
              </a:spcAft>
              <a:buClr>
                <a:schemeClr val="lt2"/>
              </a:buClr>
              <a:buSzPts val="1600"/>
              <a:buFont typeface="Exo 2"/>
              <a:buNone/>
              <a:defRPr b="0" sz="1600">
                <a:solidFill>
                  <a:schemeClr val="lt2"/>
                </a:solidFill>
                <a:latin typeface="Cairo"/>
                <a:ea typeface="Cairo"/>
                <a:cs typeface="Cairo"/>
                <a:sym typeface="Cairo"/>
              </a:defRPr>
            </a:lvl1pPr>
            <a:lvl2pPr lvl="1" rtl="0">
              <a:spcBef>
                <a:spcPts val="0"/>
              </a:spcBef>
              <a:spcAft>
                <a:spcPts val="0"/>
              </a:spcAft>
              <a:buClr>
                <a:schemeClr val="lt2"/>
              </a:buClr>
              <a:buSzPts val="1600"/>
              <a:buFont typeface="Exo 2"/>
              <a:buNone/>
              <a:defRPr sz="1600">
                <a:solidFill>
                  <a:schemeClr val="lt2"/>
                </a:solidFill>
                <a:latin typeface="Exo 2"/>
                <a:ea typeface="Exo 2"/>
                <a:cs typeface="Exo 2"/>
                <a:sym typeface="Exo 2"/>
              </a:defRPr>
            </a:lvl2pPr>
            <a:lvl3pPr lvl="2" rtl="0">
              <a:spcBef>
                <a:spcPts val="0"/>
              </a:spcBef>
              <a:spcAft>
                <a:spcPts val="0"/>
              </a:spcAft>
              <a:buClr>
                <a:schemeClr val="lt2"/>
              </a:buClr>
              <a:buSzPts val="1600"/>
              <a:buFont typeface="Exo 2"/>
              <a:buNone/>
              <a:defRPr sz="1600">
                <a:solidFill>
                  <a:schemeClr val="lt2"/>
                </a:solidFill>
                <a:latin typeface="Exo 2"/>
                <a:ea typeface="Exo 2"/>
                <a:cs typeface="Exo 2"/>
                <a:sym typeface="Exo 2"/>
              </a:defRPr>
            </a:lvl3pPr>
            <a:lvl4pPr lvl="3" rtl="0">
              <a:spcBef>
                <a:spcPts val="0"/>
              </a:spcBef>
              <a:spcAft>
                <a:spcPts val="0"/>
              </a:spcAft>
              <a:buClr>
                <a:schemeClr val="lt2"/>
              </a:buClr>
              <a:buSzPts val="1600"/>
              <a:buFont typeface="Exo 2"/>
              <a:buNone/>
              <a:defRPr sz="1600">
                <a:solidFill>
                  <a:schemeClr val="lt2"/>
                </a:solidFill>
                <a:latin typeface="Exo 2"/>
                <a:ea typeface="Exo 2"/>
                <a:cs typeface="Exo 2"/>
                <a:sym typeface="Exo 2"/>
              </a:defRPr>
            </a:lvl4pPr>
            <a:lvl5pPr lvl="4" rtl="0">
              <a:spcBef>
                <a:spcPts val="0"/>
              </a:spcBef>
              <a:spcAft>
                <a:spcPts val="0"/>
              </a:spcAft>
              <a:buClr>
                <a:schemeClr val="lt2"/>
              </a:buClr>
              <a:buSzPts val="1600"/>
              <a:buFont typeface="Exo 2"/>
              <a:buNone/>
              <a:defRPr sz="1600">
                <a:solidFill>
                  <a:schemeClr val="lt2"/>
                </a:solidFill>
                <a:latin typeface="Exo 2"/>
                <a:ea typeface="Exo 2"/>
                <a:cs typeface="Exo 2"/>
                <a:sym typeface="Exo 2"/>
              </a:defRPr>
            </a:lvl5pPr>
            <a:lvl6pPr lvl="5" rtl="0">
              <a:spcBef>
                <a:spcPts val="0"/>
              </a:spcBef>
              <a:spcAft>
                <a:spcPts val="0"/>
              </a:spcAft>
              <a:buClr>
                <a:schemeClr val="lt2"/>
              </a:buClr>
              <a:buSzPts val="1600"/>
              <a:buFont typeface="Exo 2"/>
              <a:buNone/>
              <a:defRPr sz="1600">
                <a:solidFill>
                  <a:schemeClr val="lt2"/>
                </a:solidFill>
                <a:latin typeface="Exo 2"/>
                <a:ea typeface="Exo 2"/>
                <a:cs typeface="Exo 2"/>
                <a:sym typeface="Exo 2"/>
              </a:defRPr>
            </a:lvl6pPr>
            <a:lvl7pPr lvl="6" rtl="0">
              <a:spcBef>
                <a:spcPts val="0"/>
              </a:spcBef>
              <a:spcAft>
                <a:spcPts val="0"/>
              </a:spcAft>
              <a:buClr>
                <a:schemeClr val="lt2"/>
              </a:buClr>
              <a:buSzPts val="1600"/>
              <a:buFont typeface="Exo 2"/>
              <a:buNone/>
              <a:defRPr sz="1600">
                <a:solidFill>
                  <a:schemeClr val="lt2"/>
                </a:solidFill>
                <a:latin typeface="Exo 2"/>
                <a:ea typeface="Exo 2"/>
                <a:cs typeface="Exo 2"/>
                <a:sym typeface="Exo 2"/>
              </a:defRPr>
            </a:lvl7pPr>
            <a:lvl8pPr lvl="7" rtl="0">
              <a:spcBef>
                <a:spcPts val="0"/>
              </a:spcBef>
              <a:spcAft>
                <a:spcPts val="0"/>
              </a:spcAft>
              <a:buClr>
                <a:schemeClr val="lt2"/>
              </a:buClr>
              <a:buSzPts val="1600"/>
              <a:buFont typeface="Exo 2"/>
              <a:buNone/>
              <a:defRPr sz="1600">
                <a:solidFill>
                  <a:schemeClr val="lt2"/>
                </a:solidFill>
                <a:latin typeface="Exo 2"/>
                <a:ea typeface="Exo 2"/>
                <a:cs typeface="Exo 2"/>
                <a:sym typeface="Exo 2"/>
              </a:defRPr>
            </a:lvl8pPr>
            <a:lvl9pPr lvl="8" rtl="0">
              <a:spcBef>
                <a:spcPts val="0"/>
              </a:spcBef>
              <a:spcAft>
                <a:spcPts val="0"/>
              </a:spcAft>
              <a:buClr>
                <a:schemeClr val="lt2"/>
              </a:buClr>
              <a:buSzPts val="1600"/>
              <a:buFont typeface="Exo 2"/>
              <a:buNone/>
              <a:defRPr sz="1600">
                <a:solidFill>
                  <a:schemeClr val="lt2"/>
                </a:solidFill>
                <a:latin typeface="Exo 2"/>
                <a:ea typeface="Exo 2"/>
                <a:cs typeface="Exo 2"/>
                <a:sym typeface="Exo 2"/>
              </a:defRPr>
            </a:lvl9pPr>
          </a:lstStyle>
          <a:p/>
        </p:txBody>
      </p:sp>
      <p:sp>
        <p:nvSpPr>
          <p:cNvPr id="10375" name="Google Shape;10375;p37"/>
          <p:cNvSpPr txBox="1"/>
          <p:nvPr>
            <p:ph idx="6" type="title"/>
          </p:nvPr>
        </p:nvSpPr>
        <p:spPr>
          <a:xfrm>
            <a:off x="5971700" y="1592175"/>
            <a:ext cx="2445000" cy="531600"/>
          </a:xfrm>
          <a:prstGeom prst="rect">
            <a:avLst/>
          </a:prstGeom>
        </p:spPr>
        <p:txBody>
          <a:bodyPr anchorCtr="0" anchor="b" bIns="91425" lIns="91425" spcFirstLastPara="1" rIns="91425" wrap="square" tIns="91425">
            <a:noAutofit/>
          </a:bodyPr>
          <a:lstStyle>
            <a:lvl1pPr lvl="0" rtl="0">
              <a:spcBef>
                <a:spcPts val="0"/>
              </a:spcBef>
              <a:spcAft>
                <a:spcPts val="0"/>
              </a:spcAft>
              <a:buSzPts val="2000"/>
              <a:buNone/>
              <a:defRPr b="1" sz="2500">
                <a:solidFill>
                  <a:schemeClr val="accent6"/>
                </a:solidFill>
              </a:defRPr>
            </a:lvl1pPr>
            <a:lvl2pPr lvl="1" rtl="0">
              <a:spcBef>
                <a:spcPts val="0"/>
              </a:spcBef>
              <a:spcAft>
                <a:spcPts val="0"/>
              </a:spcAft>
              <a:buSzPts val="2000"/>
              <a:buNone/>
              <a:defRPr sz="2000"/>
            </a:lvl2pPr>
            <a:lvl3pPr lvl="2" rtl="0">
              <a:spcBef>
                <a:spcPts val="0"/>
              </a:spcBef>
              <a:spcAft>
                <a:spcPts val="0"/>
              </a:spcAft>
              <a:buSzPts val="2000"/>
              <a:buNone/>
              <a:defRPr sz="2000"/>
            </a:lvl3pPr>
            <a:lvl4pPr lvl="3" rtl="0">
              <a:spcBef>
                <a:spcPts val="0"/>
              </a:spcBef>
              <a:spcAft>
                <a:spcPts val="0"/>
              </a:spcAft>
              <a:buSzPts val="2000"/>
              <a:buNone/>
              <a:defRPr sz="2000"/>
            </a:lvl4pPr>
            <a:lvl5pPr lvl="4" rtl="0">
              <a:spcBef>
                <a:spcPts val="0"/>
              </a:spcBef>
              <a:spcAft>
                <a:spcPts val="0"/>
              </a:spcAft>
              <a:buSzPts val="2000"/>
              <a:buNone/>
              <a:defRPr sz="2000"/>
            </a:lvl5pPr>
            <a:lvl6pPr lvl="5" rtl="0">
              <a:spcBef>
                <a:spcPts val="0"/>
              </a:spcBef>
              <a:spcAft>
                <a:spcPts val="0"/>
              </a:spcAft>
              <a:buSzPts val="2000"/>
              <a:buNone/>
              <a:defRPr sz="2000"/>
            </a:lvl6pPr>
            <a:lvl7pPr lvl="6" rtl="0">
              <a:spcBef>
                <a:spcPts val="0"/>
              </a:spcBef>
              <a:spcAft>
                <a:spcPts val="0"/>
              </a:spcAft>
              <a:buSzPts val="2000"/>
              <a:buNone/>
              <a:defRPr sz="2000"/>
            </a:lvl7pPr>
            <a:lvl8pPr lvl="7" rtl="0">
              <a:spcBef>
                <a:spcPts val="0"/>
              </a:spcBef>
              <a:spcAft>
                <a:spcPts val="0"/>
              </a:spcAft>
              <a:buSzPts val="2000"/>
              <a:buNone/>
              <a:defRPr sz="2000"/>
            </a:lvl8pPr>
            <a:lvl9pPr lvl="8" rtl="0">
              <a:spcBef>
                <a:spcPts val="0"/>
              </a:spcBef>
              <a:spcAft>
                <a:spcPts val="0"/>
              </a:spcAft>
              <a:buSzPts val="2000"/>
              <a:buNone/>
              <a:defRPr sz="2000"/>
            </a:lvl9pPr>
          </a:lstStyle>
          <a:p/>
        </p:txBody>
      </p:sp>
      <p:sp>
        <p:nvSpPr>
          <p:cNvPr id="10376" name="Google Shape;10376;p37"/>
          <p:cNvSpPr txBox="1"/>
          <p:nvPr>
            <p:ph idx="7" type="title"/>
          </p:nvPr>
        </p:nvSpPr>
        <p:spPr>
          <a:xfrm>
            <a:off x="5971700" y="2047575"/>
            <a:ext cx="2445000" cy="753300"/>
          </a:xfrm>
          <a:prstGeom prst="rect">
            <a:avLst/>
          </a:prstGeom>
        </p:spPr>
        <p:txBody>
          <a:bodyPr anchorCtr="0" anchor="t" bIns="91425" lIns="91425" spcFirstLastPara="1" rIns="91425" wrap="square" tIns="91425">
            <a:noAutofit/>
          </a:bodyPr>
          <a:lstStyle>
            <a:lvl1pPr lvl="0" rtl="0">
              <a:spcBef>
                <a:spcPts val="0"/>
              </a:spcBef>
              <a:spcAft>
                <a:spcPts val="0"/>
              </a:spcAft>
              <a:buClr>
                <a:schemeClr val="lt2"/>
              </a:buClr>
              <a:buSzPts val="1600"/>
              <a:buFont typeface="Exo 2"/>
              <a:buNone/>
              <a:defRPr b="0" sz="1600">
                <a:solidFill>
                  <a:schemeClr val="lt2"/>
                </a:solidFill>
                <a:latin typeface="Cairo"/>
                <a:ea typeface="Cairo"/>
                <a:cs typeface="Cairo"/>
                <a:sym typeface="Cairo"/>
              </a:defRPr>
            </a:lvl1pPr>
            <a:lvl2pPr lvl="1" rtl="0">
              <a:spcBef>
                <a:spcPts val="0"/>
              </a:spcBef>
              <a:spcAft>
                <a:spcPts val="0"/>
              </a:spcAft>
              <a:buClr>
                <a:schemeClr val="lt2"/>
              </a:buClr>
              <a:buSzPts val="1600"/>
              <a:buFont typeface="Exo 2"/>
              <a:buNone/>
              <a:defRPr sz="1600">
                <a:solidFill>
                  <a:schemeClr val="lt2"/>
                </a:solidFill>
                <a:latin typeface="Exo 2"/>
                <a:ea typeface="Exo 2"/>
                <a:cs typeface="Exo 2"/>
                <a:sym typeface="Exo 2"/>
              </a:defRPr>
            </a:lvl2pPr>
            <a:lvl3pPr lvl="2" rtl="0">
              <a:spcBef>
                <a:spcPts val="0"/>
              </a:spcBef>
              <a:spcAft>
                <a:spcPts val="0"/>
              </a:spcAft>
              <a:buClr>
                <a:schemeClr val="lt2"/>
              </a:buClr>
              <a:buSzPts val="1600"/>
              <a:buFont typeface="Exo 2"/>
              <a:buNone/>
              <a:defRPr sz="1600">
                <a:solidFill>
                  <a:schemeClr val="lt2"/>
                </a:solidFill>
                <a:latin typeface="Exo 2"/>
                <a:ea typeface="Exo 2"/>
                <a:cs typeface="Exo 2"/>
                <a:sym typeface="Exo 2"/>
              </a:defRPr>
            </a:lvl3pPr>
            <a:lvl4pPr lvl="3" rtl="0">
              <a:spcBef>
                <a:spcPts val="0"/>
              </a:spcBef>
              <a:spcAft>
                <a:spcPts val="0"/>
              </a:spcAft>
              <a:buClr>
                <a:schemeClr val="lt2"/>
              </a:buClr>
              <a:buSzPts val="1600"/>
              <a:buFont typeface="Exo 2"/>
              <a:buNone/>
              <a:defRPr sz="1600">
                <a:solidFill>
                  <a:schemeClr val="lt2"/>
                </a:solidFill>
                <a:latin typeface="Exo 2"/>
                <a:ea typeface="Exo 2"/>
                <a:cs typeface="Exo 2"/>
                <a:sym typeface="Exo 2"/>
              </a:defRPr>
            </a:lvl4pPr>
            <a:lvl5pPr lvl="4" rtl="0">
              <a:spcBef>
                <a:spcPts val="0"/>
              </a:spcBef>
              <a:spcAft>
                <a:spcPts val="0"/>
              </a:spcAft>
              <a:buClr>
                <a:schemeClr val="lt2"/>
              </a:buClr>
              <a:buSzPts val="1600"/>
              <a:buFont typeface="Exo 2"/>
              <a:buNone/>
              <a:defRPr sz="1600">
                <a:solidFill>
                  <a:schemeClr val="lt2"/>
                </a:solidFill>
                <a:latin typeface="Exo 2"/>
                <a:ea typeface="Exo 2"/>
                <a:cs typeface="Exo 2"/>
                <a:sym typeface="Exo 2"/>
              </a:defRPr>
            </a:lvl5pPr>
            <a:lvl6pPr lvl="5" rtl="0">
              <a:spcBef>
                <a:spcPts val="0"/>
              </a:spcBef>
              <a:spcAft>
                <a:spcPts val="0"/>
              </a:spcAft>
              <a:buClr>
                <a:schemeClr val="lt2"/>
              </a:buClr>
              <a:buSzPts val="1600"/>
              <a:buFont typeface="Exo 2"/>
              <a:buNone/>
              <a:defRPr sz="1600">
                <a:solidFill>
                  <a:schemeClr val="lt2"/>
                </a:solidFill>
                <a:latin typeface="Exo 2"/>
                <a:ea typeface="Exo 2"/>
                <a:cs typeface="Exo 2"/>
                <a:sym typeface="Exo 2"/>
              </a:defRPr>
            </a:lvl6pPr>
            <a:lvl7pPr lvl="6" rtl="0">
              <a:spcBef>
                <a:spcPts val="0"/>
              </a:spcBef>
              <a:spcAft>
                <a:spcPts val="0"/>
              </a:spcAft>
              <a:buClr>
                <a:schemeClr val="lt2"/>
              </a:buClr>
              <a:buSzPts val="1600"/>
              <a:buFont typeface="Exo 2"/>
              <a:buNone/>
              <a:defRPr sz="1600">
                <a:solidFill>
                  <a:schemeClr val="lt2"/>
                </a:solidFill>
                <a:latin typeface="Exo 2"/>
                <a:ea typeface="Exo 2"/>
                <a:cs typeface="Exo 2"/>
                <a:sym typeface="Exo 2"/>
              </a:defRPr>
            </a:lvl7pPr>
            <a:lvl8pPr lvl="7" rtl="0">
              <a:spcBef>
                <a:spcPts val="0"/>
              </a:spcBef>
              <a:spcAft>
                <a:spcPts val="0"/>
              </a:spcAft>
              <a:buClr>
                <a:schemeClr val="lt2"/>
              </a:buClr>
              <a:buSzPts val="1600"/>
              <a:buFont typeface="Exo 2"/>
              <a:buNone/>
              <a:defRPr sz="1600">
                <a:solidFill>
                  <a:schemeClr val="lt2"/>
                </a:solidFill>
                <a:latin typeface="Exo 2"/>
                <a:ea typeface="Exo 2"/>
                <a:cs typeface="Exo 2"/>
                <a:sym typeface="Exo 2"/>
              </a:defRPr>
            </a:lvl8pPr>
            <a:lvl9pPr lvl="8" rtl="0">
              <a:spcBef>
                <a:spcPts val="0"/>
              </a:spcBef>
              <a:spcAft>
                <a:spcPts val="0"/>
              </a:spcAft>
              <a:buClr>
                <a:schemeClr val="lt2"/>
              </a:buClr>
              <a:buSzPts val="1600"/>
              <a:buFont typeface="Exo 2"/>
              <a:buNone/>
              <a:defRPr sz="1600">
                <a:solidFill>
                  <a:schemeClr val="lt2"/>
                </a:solidFill>
                <a:latin typeface="Exo 2"/>
                <a:ea typeface="Exo 2"/>
                <a:cs typeface="Exo 2"/>
                <a:sym typeface="Exo 2"/>
              </a:defRPr>
            </a:lvl9pPr>
          </a:lstStyle>
          <a:p/>
        </p:txBody>
      </p:sp>
      <p:sp>
        <p:nvSpPr>
          <p:cNvPr id="10377" name="Google Shape;10377;p37"/>
          <p:cNvSpPr txBox="1"/>
          <p:nvPr>
            <p:ph idx="8" type="title"/>
          </p:nvPr>
        </p:nvSpPr>
        <p:spPr>
          <a:xfrm>
            <a:off x="3349650" y="3167775"/>
            <a:ext cx="2445000" cy="531600"/>
          </a:xfrm>
          <a:prstGeom prst="rect">
            <a:avLst/>
          </a:prstGeom>
        </p:spPr>
        <p:txBody>
          <a:bodyPr anchorCtr="0" anchor="b" bIns="91425" lIns="91425" spcFirstLastPara="1" rIns="91425" wrap="square" tIns="91425">
            <a:noAutofit/>
          </a:bodyPr>
          <a:lstStyle>
            <a:lvl1pPr lvl="0" rtl="0">
              <a:spcBef>
                <a:spcPts val="0"/>
              </a:spcBef>
              <a:spcAft>
                <a:spcPts val="0"/>
              </a:spcAft>
              <a:buSzPts val="2000"/>
              <a:buNone/>
              <a:defRPr b="1" sz="2500">
                <a:solidFill>
                  <a:schemeClr val="accent6"/>
                </a:solidFill>
              </a:defRPr>
            </a:lvl1pPr>
            <a:lvl2pPr lvl="1" rtl="0">
              <a:spcBef>
                <a:spcPts val="0"/>
              </a:spcBef>
              <a:spcAft>
                <a:spcPts val="0"/>
              </a:spcAft>
              <a:buSzPts val="2000"/>
              <a:buNone/>
              <a:defRPr sz="2000"/>
            </a:lvl2pPr>
            <a:lvl3pPr lvl="2" rtl="0">
              <a:spcBef>
                <a:spcPts val="0"/>
              </a:spcBef>
              <a:spcAft>
                <a:spcPts val="0"/>
              </a:spcAft>
              <a:buSzPts val="2000"/>
              <a:buNone/>
              <a:defRPr sz="2000"/>
            </a:lvl3pPr>
            <a:lvl4pPr lvl="3" rtl="0">
              <a:spcBef>
                <a:spcPts val="0"/>
              </a:spcBef>
              <a:spcAft>
                <a:spcPts val="0"/>
              </a:spcAft>
              <a:buSzPts val="2000"/>
              <a:buNone/>
              <a:defRPr sz="2000"/>
            </a:lvl4pPr>
            <a:lvl5pPr lvl="4" rtl="0">
              <a:spcBef>
                <a:spcPts val="0"/>
              </a:spcBef>
              <a:spcAft>
                <a:spcPts val="0"/>
              </a:spcAft>
              <a:buSzPts val="2000"/>
              <a:buNone/>
              <a:defRPr sz="2000"/>
            </a:lvl5pPr>
            <a:lvl6pPr lvl="5" rtl="0">
              <a:spcBef>
                <a:spcPts val="0"/>
              </a:spcBef>
              <a:spcAft>
                <a:spcPts val="0"/>
              </a:spcAft>
              <a:buSzPts val="2000"/>
              <a:buNone/>
              <a:defRPr sz="2000"/>
            </a:lvl6pPr>
            <a:lvl7pPr lvl="6" rtl="0">
              <a:spcBef>
                <a:spcPts val="0"/>
              </a:spcBef>
              <a:spcAft>
                <a:spcPts val="0"/>
              </a:spcAft>
              <a:buSzPts val="2000"/>
              <a:buNone/>
              <a:defRPr sz="2000"/>
            </a:lvl7pPr>
            <a:lvl8pPr lvl="7" rtl="0">
              <a:spcBef>
                <a:spcPts val="0"/>
              </a:spcBef>
              <a:spcAft>
                <a:spcPts val="0"/>
              </a:spcAft>
              <a:buSzPts val="2000"/>
              <a:buNone/>
              <a:defRPr sz="2000"/>
            </a:lvl8pPr>
            <a:lvl9pPr lvl="8" rtl="0">
              <a:spcBef>
                <a:spcPts val="0"/>
              </a:spcBef>
              <a:spcAft>
                <a:spcPts val="0"/>
              </a:spcAft>
              <a:buSzPts val="2000"/>
              <a:buNone/>
              <a:defRPr sz="2000"/>
            </a:lvl9pPr>
          </a:lstStyle>
          <a:p/>
        </p:txBody>
      </p:sp>
      <p:sp>
        <p:nvSpPr>
          <p:cNvPr id="10378" name="Google Shape;10378;p37"/>
          <p:cNvSpPr txBox="1"/>
          <p:nvPr>
            <p:ph idx="9" type="title"/>
          </p:nvPr>
        </p:nvSpPr>
        <p:spPr>
          <a:xfrm>
            <a:off x="3349512" y="3623175"/>
            <a:ext cx="2445000" cy="753300"/>
          </a:xfrm>
          <a:prstGeom prst="rect">
            <a:avLst/>
          </a:prstGeom>
        </p:spPr>
        <p:txBody>
          <a:bodyPr anchorCtr="0" anchor="t" bIns="91425" lIns="91425" spcFirstLastPara="1" rIns="91425" wrap="square" tIns="91425">
            <a:noAutofit/>
          </a:bodyPr>
          <a:lstStyle>
            <a:lvl1pPr lvl="0" rtl="0">
              <a:spcBef>
                <a:spcPts val="0"/>
              </a:spcBef>
              <a:spcAft>
                <a:spcPts val="0"/>
              </a:spcAft>
              <a:buClr>
                <a:schemeClr val="lt2"/>
              </a:buClr>
              <a:buSzPts val="1600"/>
              <a:buFont typeface="Exo 2"/>
              <a:buNone/>
              <a:defRPr b="0" sz="1600">
                <a:solidFill>
                  <a:schemeClr val="lt2"/>
                </a:solidFill>
                <a:latin typeface="Cairo"/>
                <a:ea typeface="Cairo"/>
                <a:cs typeface="Cairo"/>
                <a:sym typeface="Cairo"/>
              </a:defRPr>
            </a:lvl1pPr>
            <a:lvl2pPr lvl="1" rtl="0">
              <a:spcBef>
                <a:spcPts val="0"/>
              </a:spcBef>
              <a:spcAft>
                <a:spcPts val="0"/>
              </a:spcAft>
              <a:buClr>
                <a:schemeClr val="lt2"/>
              </a:buClr>
              <a:buSzPts val="1600"/>
              <a:buFont typeface="Exo 2"/>
              <a:buNone/>
              <a:defRPr sz="1600">
                <a:solidFill>
                  <a:schemeClr val="lt2"/>
                </a:solidFill>
                <a:latin typeface="Exo 2"/>
                <a:ea typeface="Exo 2"/>
                <a:cs typeface="Exo 2"/>
                <a:sym typeface="Exo 2"/>
              </a:defRPr>
            </a:lvl2pPr>
            <a:lvl3pPr lvl="2" rtl="0">
              <a:spcBef>
                <a:spcPts val="0"/>
              </a:spcBef>
              <a:spcAft>
                <a:spcPts val="0"/>
              </a:spcAft>
              <a:buClr>
                <a:schemeClr val="lt2"/>
              </a:buClr>
              <a:buSzPts val="1600"/>
              <a:buFont typeface="Exo 2"/>
              <a:buNone/>
              <a:defRPr sz="1600">
                <a:solidFill>
                  <a:schemeClr val="lt2"/>
                </a:solidFill>
                <a:latin typeface="Exo 2"/>
                <a:ea typeface="Exo 2"/>
                <a:cs typeface="Exo 2"/>
                <a:sym typeface="Exo 2"/>
              </a:defRPr>
            </a:lvl3pPr>
            <a:lvl4pPr lvl="3" rtl="0">
              <a:spcBef>
                <a:spcPts val="0"/>
              </a:spcBef>
              <a:spcAft>
                <a:spcPts val="0"/>
              </a:spcAft>
              <a:buClr>
                <a:schemeClr val="lt2"/>
              </a:buClr>
              <a:buSzPts val="1600"/>
              <a:buFont typeface="Exo 2"/>
              <a:buNone/>
              <a:defRPr sz="1600">
                <a:solidFill>
                  <a:schemeClr val="lt2"/>
                </a:solidFill>
                <a:latin typeface="Exo 2"/>
                <a:ea typeface="Exo 2"/>
                <a:cs typeface="Exo 2"/>
                <a:sym typeface="Exo 2"/>
              </a:defRPr>
            </a:lvl4pPr>
            <a:lvl5pPr lvl="4" rtl="0">
              <a:spcBef>
                <a:spcPts val="0"/>
              </a:spcBef>
              <a:spcAft>
                <a:spcPts val="0"/>
              </a:spcAft>
              <a:buClr>
                <a:schemeClr val="lt2"/>
              </a:buClr>
              <a:buSzPts val="1600"/>
              <a:buFont typeface="Exo 2"/>
              <a:buNone/>
              <a:defRPr sz="1600">
                <a:solidFill>
                  <a:schemeClr val="lt2"/>
                </a:solidFill>
                <a:latin typeface="Exo 2"/>
                <a:ea typeface="Exo 2"/>
                <a:cs typeface="Exo 2"/>
                <a:sym typeface="Exo 2"/>
              </a:defRPr>
            </a:lvl5pPr>
            <a:lvl6pPr lvl="5" rtl="0">
              <a:spcBef>
                <a:spcPts val="0"/>
              </a:spcBef>
              <a:spcAft>
                <a:spcPts val="0"/>
              </a:spcAft>
              <a:buClr>
                <a:schemeClr val="lt2"/>
              </a:buClr>
              <a:buSzPts val="1600"/>
              <a:buFont typeface="Exo 2"/>
              <a:buNone/>
              <a:defRPr sz="1600">
                <a:solidFill>
                  <a:schemeClr val="lt2"/>
                </a:solidFill>
                <a:latin typeface="Exo 2"/>
                <a:ea typeface="Exo 2"/>
                <a:cs typeface="Exo 2"/>
                <a:sym typeface="Exo 2"/>
              </a:defRPr>
            </a:lvl6pPr>
            <a:lvl7pPr lvl="6" rtl="0">
              <a:spcBef>
                <a:spcPts val="0"/>
              </a:spcBef>
              <a:spcAft>
                <a:spcPts val="0"/>
              </a:spcAft>
              <a:buClr>
                <a:schemeClr val="lt2"/>
              </a:buClr>
              <a:buSzPts val="1600"/>
              <a:buFont typeface="Exo 2"/>
              <a:buNone/>
              <a:defRPr sz="1600">
                <a:solidFill>
                  <a:schemeClr val="lt2"/>
                </a:solidFill>
                <a:latin typeface="Exo 2"/>
                <a:ea typeface="Exo 2"/>
                <a:cs typeface="Exo 2"/>
                <a:sym typeface="Exo 2"/>
              </a:defRPr>
            </a:lvl7pPr>
            <a:lvl8pPr lvl="7" rtl="0">
              <a:spcBef>
                <a:spcPts val="0"/>
              </a:spcBef>
              <a:spcAft>
                <a:spcPts val="0"/>
              </a:spcAft>
              <a:buClr>
                <a:schemeClr val="lt2"/>
              </a:buClr>
              <a:buSzPts val="1600"/>
              <a:buFont typeface="Exo 2"/>
              <a:buNone/>
              <a:defRPr sz="1600">
                <a:solidFill>
                  <a:schemeClr val="lt2"/>
                </a:solidFill>
                <a:latin typeface="Exo 2"/>
                <a:ea typeface="Exo 2"/>
                <a:cs typeface="Exo 2"/>
                <a:sym typeface="Exo 2"/>
              </a:defRPr>
            </a:lvl8pPr>
            <a:lvl9pPr lvl="8" rtl="0">
              <a:spcBef>
                <a:spcPts val="0"/>
              </a:spcBef>
              <a:spcAft>
                <a:spcPts val="0"/>
              </a:spcAft>
              <a:buClr>
                <a:schemeClr val="lt2"/>
              </a:buClr>
              <a:buSzPts val="1600"/>
              <a:buFont typeface="Exo 2"/>
              <a:buNone/>
              <a:defRPr sz="1600">
                <a:solidFill>
                  <a:schemeClr val="lt2"/>
                </a:solidFill>
                <a:latin typeface="Exo 2"/>
                <a:ea typeface="Exo 2"/>
                <a:cs typeface="Exo 2"/>
                <a:sym typeface="Exo 2"/>
              </a:defRPr>
            </a:lvl9pPr>
          </a:lstStyle>
          <a:p/>
        </p:txBody>
      </p:sp>
      <p:sp>
        <p:nvSpPr>
          <p:cNvPr id="10379" name="Google Shape;10379;p37"/>
          <p:cNvSpPr txBox="1"/>
          <p:nvPr>
            <p:ph idx="13" type="title"/>
          </p:nvPr>
        </p:nvSpPr>
        <p:spPr>
          <a:xfrm>
            <a:off x="727200" y="3167775"/>
            <a:ext cx="2445000" cy="531600"/>
          </a:xfrm>
          <a:prstGeom prst="rect">
            <a:avLst/>
          </a:prstGeom>
        </p:spPr>
        <p:txBody>
          <a:bodyPr anchorCtr="0" anchor="b" bIns="91425" lIns="91425" spcFirstLastPara="1" rIns="91425" wrap="square" tIns="91425">
            <a:noAutofit/>
          </a:bodyPr>
          <a:lstStyle>
            <a:lvl1pPr lvl="0" rtl="0">
              <a:spcBef>
                <a:spcPts val="0"/>
              </a:spcBef>
              <a:spcAft>
                <a:spcPts val="0"/>
              </a:spcAft>
              <a:buSzPts val="2000"/>
              <a:buNone/>
              <a:defRPr b="1" sz="2500">
                <a:solidFill>
                  <a:schemeClr val="accent6"/>
                </a:solidFill>
              </a:defRPr>
            </a:lvl1pPr>
            <a:lvl2pPr lvl="1" rtl="0">
              <a:spcBef>
                <a:spcPts val="0"/>
              </a:spcBef>
              <a:spcAft>
                <a:spcPts val="0"/>
              </a:spcAft>
              <a:buSzPts val="2000"/>
              <a:buNone/>
              <a:defRPr sz="2000"/>
            </a:lvl2pPr>
            <a:lvl3pPr lvl="2" rtl="0">
              <a:spcBef>
                <a:spcPts val="0"/>
              </a:spcBef>
              <a:spcAft>
                <a:spcPts val="0"/>
              </a:spcAft>
              <a:buSzPts val="2000"/>
              <a:buNone/>
              <a:defRPr sz="2000"/>
            </a:lvl3pPr>
            <a:lvl4pPr lvl="3" rtl="0">
              <a:spcBef>
                <a:spcPts val="0"/>
              </a:spcBef>
              <a:spcAft>
                <a:spcPts val="0"/>
              </a:spcAft>
              <a:buSzPts val="2000"/>
              <a:buNone/>
              <a:defRPr sz="2000"/>
            </a:lvl4pPr>
            <a:lvl5pPr lvl="4" rtl="0">
              <a:spcBef>
                <a:spcPts val="0"/>
              </a:spcBef>
              <a:spcAft>
                <a:spcPts val="0"/>
              </a:spcAft>
              <a:buSzPts val="2000"/>
              <a:buNone/>
              <a:defRPr sz="2000"/>
            </a:lvl5pPr>
            <a:lvl6pPr lvl="5" rtl="0">
              <a:spcBef>
                <a:spcPts val="0"/>
              </a:spcBef>
              <a:spcAft>
                <a:spcPts val="0"/>
              </a:spcAft>
              <a:buSzPts val="2000"/>
              <a:buNone/>
              <a:defRPr sz="2000"/>
            </a:lvl6pPr>
            <a:lvl7pPr lvl="6" rtl="0">
              <a:spcBef>
                <a:spcPts val="0"/>
              </a:spcBef>
              <a:spcAft>
                <a:spcPts val="0"/>
              </a:spcAft>
              <a:buSzPts val="2000"/>
              <a:buNone/>
              <a:defRPr sz="2000"/>
            </a:lvl7pPr>
            <a:lvl8pPr lvl="7" rtl="0">
              <a:spcBef>
                <a:spcPts val="0"/>
              </a:spcBef>
              <a:spcAft>
                <a:spcPts val="0"/>
              </a:spcAft>
              <a:buSzPts val="2000"/>
              <a:buNone/>
              <a:defRPr sz="2000"/>
            </a:lvl8pPr>
            <a:lvl9pPr lvl="8" rtl="0">
              <a:spcBef>
                <a:spcPts val="0"/>
              </a:spcBef>
              <a:spcAft>
                <a:spcPts val="0"/>
              </a:spcAft>
              <a:buSzPts val="2000"/>
              <a:buNone/>
              <a:defRPr sz="2000"/>
            </a:lvl9pPr>
          </a:lstStyle>
          <a:p/>
        </p:txBody>
      </p:sp>
      <p:sp>
        <p:nvSpPr>
          <p:cNvPr id="10380" name="Google Shape;10380;p37"/>
          <p:cNvSpPr txBox="1"/>
          <p:nvPr>
            <p:ph idx="14" type="title"/>
          </p:nvPr>
        </p:nvSpPr>
        <p:spPr>
          <a:xfrm>
            <a:off x="727200" y="3623175"/>
            <a:ext cx="2445000" cy="753300"/>
          </a:xfrm>
          <a:prstGeom prst="rect">
            <a:avLst/>
          </a:prstGeom>
        </p:spPr>
        <p:txBody>
          <a:bodyPr anchorCtr="0" anchor="t" bIns="91425" lIns="91425" spcFirstLastPara="1" rIns="91425" wrap="square" tIns="91425">
            <a:noAutofit/>
          </a:bodyPr>
          <a:lstStyle>
            <a:lvl1pPr lvl="0" rtl="0">
              <a:spcBef>
                <a:spcPts val="0"/>
              </a:spcBef>
              <a:spcAft>
                <a:spcPts val="0"/>
              </a:spcAft>
              <a:buClr>
                <a:schemeClr val="lt2"/>
              </a:buClr>
              <a:buSzPts val="1600"/>
              <a:buFont typeface="Exo 2"/>
              <a:buNone/>
              <a:defRPr b="0" sz="1600">
                <a:solidFill>
                  <a:schemeClr val="lt2"/>
                </a:solidFill>
                <a:latin typeface="Cairo"/>
                <a:ea typeface="Cairo"/>
                <a:cs typeface="Cairo"/>
                <a:sym typeface="Cairo"/>
              </a:defRPr>
            </a:lvl1pPr>
            <a:lvl2pPr lvl="1" rtl="0">
              <a:spcBef>
                <a:spcPts val="0"/>
              </a:spcBef>
              <a:spcAft>
                <a:spcPts val="0"/>
              </a:spcAft>
              <a:buClr>
                <a:schemeClr val="lt2"/>
              </a:buClr>
              <a:buSzPts val="1600"/>
              <a:buFont typeface="Exo 2"/>
              <a:buNone/>
              <a:defRPr sz="1600">
                <a:solidFill>
                  <a:schemeClr val="lt2"/>
                </a:solidFill>
                <a:latin typeface="Exo 2"/>
                <a:ea typeface="Exo 2"/>
                <a:cs typeface="Exo 2"/>
                <a:sym typeface="Exo 2"/>
              </a:defRPr>
            </a:lvl2pPr>
            <a:lvl3pPr lvl="2" rtl="0">
              <a:spcBef>
                <a:spcPts val="0"/>
              </a:spcBef>
              <a:spcAft>
                <a:spcPts val="0"/>
              </a:spcAft>
              <a:buClr>
                <a:schemeClr val="lt2"/>
              </a:buClr>
              <a:buSzPts val="1600"/>
              <a:buFont typeface="Exo 2"/>
              <a:buNone/>
              <a:defRPr sz="1600">
                <a:solidFill>
                  <a:schemeClr val="lt2"/>
                </a:solidFill>
                <a:latin typeface="Exo 2"/>
                <a:ea typeface="Exo 2"/>
                <a:cs typeface="Exo 2"/>
                <a:sym typeface="Exo 2"/>
              </a:defRPr>
            </a:lvl3pPr>
            <a:lvl4pPr lvl="3" rtl="0">
              <a:spcBef>
                <a:spcPts val="0"/>
              </a:spcBef>
              <a:spcAft>
                <a:spcPts val="0"/>
              </a:spcAft>
              <a:buClr>
                <a:schemeClr val="lt2"/>
              </a:buClr>
              <a:buSzPts val="1600"/>
              <a:buFont typeface="Exo 2"/>
              <a:buNone/>
              <a:defRPr sz="1600">
                <a:solidFill>
                  <a:schemeClr val="lt2"/>
                </a:solidFill>
                <a:latin typeface="Exo 2"/>
                <a:ea typeface="Exo 2"/>
                <a:cs typeface="Exo 2"/>
                <a:sym typeface="Exo 2"/>
              </a:defRPr>
            </a:lvl4pPr>
            <a:lvl5pPr lvl="4" rtl="0">
              <a:spcBef>
                <a:spcPts val="0"/>
              </a:spcBef>
              <a:spcAft>
                <a:spcPts val="0"/>
              </a:spcAft>
              <a:buClr>
                <a:schemeClr val="lt2"/>
              </a:buClr>
              <a:buSzPts val="1600"/>
              <a:buFont typeface="Exo 2"/>
              <a:buNone/>
              <a:defRPr sz="1600">
                <a:solidFill>
                  <a:schemeClr val="lt2"/>
                </a:solidFill>
                <a:latin typeface="Exo 2"/>
                <a:ea typeface="Exo 2"/>
                <a:cs typeface="Exo 2"/>
                <a:sym typeface="Exo 2"/>
              </a:defRPr>
            </a:lvl5pPr>
            <a:lvl6pPr lvl="5" rtl="0">
              <a:spcBef>
                <a:spcPts val="0"/>
              </a:spcBef>
              <a:spcAft>
                <a:spcPts val="0"/>
              </a:spcAft>
              <a:buClr>
                <a:schemeClr val="lt2"/>
              </a:buClr>
              <a:buSzPts val="1600"/>
              <a:buFont typeface="Exo 2"/>
              <a:buNone/>
              <a:defRPr sz="1600">
                <a:solidFill>
                  <a:schemeClr val="lt2"/>
                </a:solidFill>
                <a:latin typeface="Exo 2"/>
                <a:ea typeface="Exo 2"/>
                <a:cs typeface="Exo 2"/>
                <a:sym typeface="Exo 2"/>
              </a:defRPr>
            </a:lvl6pPr>
            <a:lvl7pPr lvl="6" rtl="0">
              <a:spcBef>
                <a:spcPts val="0"/>
              </a:spcBef>
              <a:spcAft>
                <a:spcPts val="0"/>
              </a:spcAft>
              <a:buClr>
                <a:schemeClr val="lt2"/>
              </a:buClr>
              <a:buSzPts val="1600"/>
              <a:buFont typeface="Exo 2"/>
              <a:buNone/>
              <a:defRPr sz="1600">
                <a:solidFill>
                  <a:schemeClr val="lt2"/>
                </a:solidFill>
                <a:latin typeface="Exo 2"/>
                <a:ea typeface="Exo 2"/>
                <a:cs typeface="Exo 2"/>
                <a:sym typeface="Exo 2"/>
              </a:defRPr>
            </a:lvl7pPr>
            <a:lvl8pPr lvl="7" rtl="0">
              <a:spcBef>
                <a:spcPts val="0"/>
              </a:spcBef>
              <a:spcAft>
                <a:spcPts val="0"/>
              </a:spcAft>
              <a:buClr>
                <a:schemeClr val="lt2"/>
              </a:buClr>
              <a:buSzPts val="1600"/>
              <a:buFont typeface="Exo 2"/>
              <a:buNone/>
              <a:defRPr sz="1600">
                <a:solidFill>
                  <a:schemeClr val="lt2"/>
                </a:solidFill>
                <a:latin typeface="Exo 2"/>
                <a:ea typeface="Exo 2"/>
                <a:cs typeface="Exo 2"/>
                <a:sym typeface="Exo 2"/>
              </a:defRPr>
            </a:lvl8pPr>
            <a:lvl9pPr lvl="8" rtl="0">
              <a:spcBef>
                <a:spcPts val="0"/>
              </a:spcBef>
              <a:spcAft>
                <a:spcPts val="0"/>
              </a:spcAft>
              <a:buClr>
                <a:schemeClr val="lt2"/>
              </a:buClr>
              <a:buSzPts val="1600"/>
              <a:buFont typeface="Exo 2"/>
              <a:buNone/>
              <a:defRPr sz="1600">
                <a:solidFill>
                  <a:schemeClr val="lt2"/>
                </a:solidFill>
                <a:latin typeface="Exo 2"/>
                <a:ea typeface="Exo 2"/>
                <a:cs typeface="Exo 2"/>
                <a:sym typeface="Exo 2"/>
              </a:defRPr>
            </a:lvl9pPr>
          </a:lstStyle>
          <a:p/>
        </p:txBody>
      </p:sp>
      <p:sp>
        <p:nvSpPr>
          <p:cNvPr id="10381" name="Google Shape;10381;p37"/>
          <p:cNvSpPr txBox="1"/>
          <p:nvPr>
            <p:ph idx="15" type="title"/>
          </p:nvPr>
        </p:nvSpPr>
        <p:spPr>
          <a:xfrm>
            <a:off x="5971700" y="3167775"/>
            <a:ext cx="2445000" cy="531600"/>
          </a:xfrm>
          <a:prstGeom prst="rect">
            <a:avLst/>
          </a:prstGeom>
        </p:spPr>
        <p:txBody>
          <a:bodyPr anchorCtr="0" anchor="b" bIns="91425" lIns="91425" spcFirstLastPara="1" rIns="91425" wrap="square" tIns="91425">
            <a:noAutofit/>
          </a:bodyPr>
          <a:lstStyle>
            <a:lvl1pPr lvl="0" rtl="0">
              <a:spcBef>
                <a:spcPts val="0"/>
              </a:spcBef>
              <a:spcAft>
                <a:spcPts val="0"/>
              </a:spcAft>
              <a:buSzPts val="2000"/>
              <a:buNone/>
              <a:defRPr b="1" sz="2500">
                <a:solidFill>
                  <a:schemeClr val="accent6"/>
                </a:solidFill>
              </a:defRPr>
            </a:lvl1pPr>
            <a:lvl2pPr lvl="1" rtl="0">
              <a:spcBef>
                <a:spcPts val="0"/>
              </a:spcBef>
              <a:spcAft>
                <a:spcPts val="0"/>
              </a:spcAft>
              <a:buSzPts val="2000"/>
              <a:buNone/>
              <a:defRPr sz="2000"/>
            </a:lvl2pPr>
            <a:lvl3pPr lvl="2" rtl="0">
              <a:spcBef>
                <a:spcPts val="0"/>
              </a:spcBef>
              <a:spcAft>
                <a:spcPts val="0"/>
              </a:spcAft>
              <a:buSzPts val="2000"/>
              <a:buNone/>
              <a:defRPr sz="2000"/>
            </a:lvl3pPr>
            <a:lvl4pPr lvl="3" rtl="0">
              <a:spcBef>
                <a:spcPts val="0"/>
              </a:spcBef>
              <a:spcAft>
                <a:spcPts val="0"/>
              </a:spcAft>
              <a:buSzPts val="2000"/>
              <a:buNone/>
              <a:defRPr sz="2000"/>
            </a:lvl4pPr>
            <a:lvl5pPr lvl="4" rtl="0">
              <a:spcBef>
                <a:spcPts val="0"/>
              </a:spcBef>
              <a:spcAft>
                <a:spcPts val="0"/>
              </a:spcAft>
              <a:buSzPts val="2000"/>
              <a:buNone/>
              <a:defRPr sz="2000"/>
            </a:lvl5pPr>
            <a:lvl6pPr lvl="5" rtl="0">
              <a:spcBef>
                <a:spcPts val="0"/>
              </a:spcBef>
              <a:spcAft>
                <a:spcPts val="0"/>
              </a:spcAft>
              <a:buSzPts val="2000"/>
              <a:buNone/>
              <a:defRPr sz="2000"/>
            </a:lvl6pPr>
            <a:lvl7pPr lvl="6" rtl="0">
              <a:spcBef>
                <a:spcPts val="0"/>
              </a:spcBef>
              <a:spcAft>
                <a:spcPts val="0"/>
              </a:spcAft>
              <a:buSzPts val="2000"/>
              <a:buNone/>
              <a:defRPr sz="2000"/>
            </a:lvl7pPr>
            <a:lvl8pPr lvl="7" rtl="0">
              <a:spcBef>
                <a:spcPts val="0"/>
              </a:spcBef>
              <a:spcAft>
                <a:spcPts val="0"/>
              </a:spcAft>
              <a:buSzPts val="2000"/>
              <a:buNone/>
              <a:defRPr sz="2000"/>
            </a:lvl8pPr>
            <a:lvl9pPr lvl="8" rtl="0">
              <a:spcBef>
                <a:spcPts val="0"/>
              </a:spcBef>
              <a:spcAft>
                <a:spcPts val="0"/>
              </a:spcAft>
              <a:buSzPts val="2000"/>
              <a:buNone/>
              <a:defRPr sz="2000"/>
            </a:lvl9pPr>
          </a:lstStyle>
          <a:p/>
        </p:txBody>
      </p:sp>
      <p:sp>
        <p:nvSpPr>
          <p:cNvPr id="10382" name="Google Shape;10382;p37"/>
          <p:cNvSpPr txBox="1"/>
          <p:nvPr>
            <p:ph idx="16" type="title"/>
          </p:nvPr>
        </p:nvSpPr>
        <p:spPr>
          <a:xfrm>
            <a:off x="5971700" y="3623175"/>
            <a:ext cx="2445000" cy="753300"/>
          </a:xfrm>
          <a:prstGeom prst="rect">
            <a:avLst/>
          </a:prstGeom>
        </p:spPr>
        <p:txBody>
          <a:bodyPr anchorCtr="0" anchor="t" bIns="91425" lIns="91425" spcFirstLastPara="1" rIns="91425" wrap="square" tIns="91425">
            <a:noAutofit/>
          </a:bodyPr>
          <a:lstStyle>
            <a:lvl1pPr lvl="0" rtl="0">
              <a:spcBef>
                <a:spcPts val="0"/>
              </a:spcBef>
              <a:spcAft>
                <a:spcPts val="0"/>
              </a:spcAft>
              <a:buClr>
                <a:schemeClr val="lt2"/>
              </a:buClr>
              <a:buSzPts val="1600"/>
              <a:buFont typeface="Exo 2"/>
              <a:buNone/>
              <a:defRPr b="0" sz="1600">
                <a:solidFill>
                  <a:schemeClr val="lt2"/>
                </a:solidFill>
                <a:latin typeface="Cairo"/>
                <a:ea typeface="Cairo"/>
                <a:cs typeface="Cairo"/>
                <a:sym typeface="Cairo"/>
              </a:defRPr>
            </a:lvl1pPr>
            <a:lvl2pPr lvl="1" rtl="0">
              <a:spcBef>
                <a:spcPts val="0"/>
              </a:spcBef>
              <a:spcAft>
                <a:spcPts val="0"/>
              </a:spcAft>
              <a:buClr>
                <a:schemeClr val="lt2"/>
              </a:buClr>
              <a:buSzPts val="1600"/>
              <a:buFont typeface="Exo 2"/>
              <a:buNone/>
              <a:defRPr sz="1600">
                <a:solidFill>
                  <a:schemeClr val="lt2"/>
                </a:solidFill>
                <a:latin typeface="Exo 2"/>
                <a:ea typeface="Exo 2"/>
                <a:cs typeface="Exo 2"/>
                <a:sym typeface="Exo 2"/>
              </a:defRPr>
            </a:lvl2pPr>
            <a:lvl3pPr lvl="2" rtl="0">
              <a:spcBef>
                <a:spcPts val="0"/>
              </a:spcBef>
              <a:spcAft>
                <a:spcPts val="0"/>
              </a:spcAft>
              <a:buClr>
                <a:schemeClr val="lt2"/>
              </a:buClr>
              <a:buSzPts val="1600"/>
              <a:buFont typeface="Exo 2"/>
              <a:buNone/>
              <a:defRPr sz="1600">
                <a:solidFill>
                  <a:schemeClr val="lt2"/>
                </a:solidFill>
                <a:latin typeface="Exo 2"/>
                <a:ea typeface="Exo 2"/>
                <a:cs typeface="Exo 2"/>
                <a:sym typeface="Exo 2"/>
              </a:defRPr>
            </a:lvl3pPr>
            <a:lvl4pPr lvl="3" rtl="0">
              <a:spcBef>
                <a:spcPts val="0"/>
              </a:spcBef>
              <a:spcAft>
                <a:spcPts val="0"/>
              </a:spcAft>
              <a:buClr>
                <a:schemeClr val="lt2"/>
              </a:buClr>
              <a:buSzPts val="1600"/>
              <a:buFont typeface="Exo 2"/>
              <a:buNone/>
              <a:defRPr sz="1600">
                <a:solidFill>
                  <a:schemeClr val="lt2"/>
                </a:solidFill>
                <a:latin typeface="Exo 2"/>
                <a:ea typeface="Exo 2"/>
                <a:cs typeface="Exo 2"/>
                <a:sym typeface="Exo 2"/>
              </a:defRPr>
            </a:lvl4pPr>
            <a:lvl5pPr lvl="4" rtl="0">
              <a:spcBef>
                <a:spcPts val="0"/>
              </a:spcBef>
              <a:spcAft>
                <a:spcPts val="0"/>
              </a:spcAft>
              <a:buClr>
                <a:schemeClr val="lt2"/>
              </a:buClr>
              <a:buSzPts val="1600"/>
              <a:buFont typeface="Exo 2"/>
              <a:buNone/>
              <a:defRPr sz="1600">
                <a:solidFill>
                  <a:schemeClr val="lt2"/>
                </a:solidFill>
                <a:latin typeface="Exo 2"/>
                <a:ea typeface="Exo 2"/>
                <a:cs typeface="Exo 2"/>
                <a:sym typeface="Exo 2"/>
              </a:defRPr>
            </a:lvl5pPr>
            <a:lvl6pPr lvl="5" rtl="0">
              <a:spcBef>
                <a:spcPts val="0"/>
              </a:spcBef>
              <a:spcAft>
                <a:spcPts val="0"/>
              </a:spcAft>
              <a:buClr>
                <a:schemeClr val="lt2"/>
              </a:buClr>
              <a:buSzPts val="1600"/>
              <a:buFont typeface="Exo 2"/>
              <a:buNone/>
              <a:defRPr sz="1600">
                <a:solidFill>
                  <a:schemeClr val="lt2"/>
                </a:solidFill>
                <a:latin typeface="Exo 2"/>
                <a:ea typeface="Exo 2"/>
                <a:cs typeface="Exo 2"/>
                <a:sym typeface="Exo 2"/>
              </a:defRPr>
            </a:lvl6pPr>
            <a:lvl7pPr lvl="6" rtl="0">
              <a:spcBef>
                <a:spcPts val="0"/>
              </a:spcBef>
              <a:spcAft>
                <a:spcPts val="0"/>
              </a:spcAft>
              <a:buClr>
                <a:schemeClr val="lt2"/>
              </a:buClr>
              <a:buSzPts val="1600"/>
              <a:buFont typeface="Exo 2"/>
              <a:buNone/>
              <a:defRPr sz="1600">
                <a:solidFill>
                  <a:schemeClr val="lt2"/>
                </a:solidFill>
                <a:latin typeface="Exo 2"/>
                <a:ea typeface="Exo 2"/>
                <a:cs typeface="Exo 2"/>
                <a:sym typeface="Exo 2"/>
              </a:defRPr>
            </a:lvl7pPr>
            <a:lvl8pPr lvl="7" rtl="0">
              <a:spcBef>
                <a:spcPts val="0"/>
              </a:spcBef>
              <a:spcAft>
                <a:spcPts val="0"/>
              </a:spcAft>
              <a:buClr>
                <a:schemeClr val="lt2"/>
              </a:buClr>
              <a:buSzPts val="1600"/>
              <a:buFont typeface="Exo 2"/>
              <a:buNone/>
              <a:defRPr sz="1600">
                <a:solidFill>
                  <a:schemeClr val="lt2"/>
                </a:solidFill>
                <a:latin typeface="Exo 2"/>
                <a:ea typeface="Exo 2"/>
                <a:cs typeface="Exo 2"/>
                <a:sym typeface="Exo 2"/>
              </a:defRPr>
            </a:lvl8pPr>
            <a:lvl9pPr lvl="8" rtl="0">
              <a:spcBef>
                <a:spcPts val="0"/>
              </a:spcBef>
              <a:spcAft>
                <a:spcPts val="0"/>
              </a:spcAft>
              <a:buClr>
                <a:schemeClr val="lt2"/>
              </a:buClr>
              <a:buSzPts val="1600"/>
              <a:buFont typeface="Exo 2"/>
              <a:buNone/>
              <a:defRPr sz="1600">
                <a:solidFill>
                  <a:schemeClr val="lt2"/>
                </a:solidFill>
                <a:latin typeface="Exo 2"/>
                <a:ea typeface="Exo 2"/>
                <a:cs typeface="Exo 2"/>
                <a:sym typeface="Exo 2"/>
              </a:defRPr>
            </a:lvl9pPr>
          </a:lstStyle>
          <a:p/>
        </p:txBody>
      </p:sp>
      <p:sp>
        <p:nvSpPr>
          <p:cNvPr id="10383" name="Google Shape;10383;p37"/>
          <p:cNvSpPr txBox="1"/>
          <p:nvPr>
            <p:ph idx="12" type="sldNum"/>
          </p:nvPr>
        </p:nvSpPr>
        <p:spPr>
          <a:xfrm>
            <a:off x="8556784" y="4749851"/>
            <a:ext cx="548700" cy="393600"/>
          </a:xfrm>
          <a:prstGeom prst="rect">
            <a:avLst/>
          </a:prstGeom>
        </p:spPr>
        <p:txBody>
          <a:bodyPr anchorCtr="0" anchor="t" bIns="91425" lIns="91425" spcFirstLastPara="1" rIns="91425" wrap="square" tIns="91425">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3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p:cSld name="CUSTOM_6">
    <p:bg>
      <p:bgPr>
        <a:solidFill>
          <a:schemeClr val="dk1"/>
        </a:solidFill>
      </p:bgPr>
    </p:bg>
    <p:spTree>
      <p:nvGrpSpPr>
        <p:cNvPr id="10384" name="Shape 10384"/>
        <p:cNvGrpSpPr/>
        <p:nvPr/>
      </p:nvGrpSpPr>
      <p:grpSpPr>
        <a:xfrm>
          <a:off x="0" y="0"/>
          <a:ext cx="0" cy="0"/>
          <a:chOff x="0" y="0"/>
          <a:chExt cx="0" cy="0"/>
        </a:xfrm>
      </p:grpSpPr>
      <p:grpSp>
        <p:nvGrpSpPr>
          <p:cNvPr id="10385" name="Google Shape;10385;p38"/>
          <p:cNvGrpSpPr/>
          <p:nvPr/>
        </p:nvGrpSpPr>
        <p:grpSpPr>
          <a:xfrm>
            <a:off x="-451632" y="-1478475"/>
            <a:ext cx="10783713" cy="8160700"/>
            <a:chOff x="-451632" y="-1478475"/>
            <a:chExt cx="10783713" cy="8160700"/>
          </a:xfrm>
        </p:grpSpPr>
        <p:sp>
          <p:nvSpPr>
            <p:cNvPr id="10386" name="Google Shape;10386;p38"/>
            <p:cNvSpPr/>
            <p:nvPr/>
          </p:nvSpPr>
          <p:spPr>
            <a:xfrm rot="10800000">
              <a:off x="-27" y="8"/>
              <a:ext cx="9144053" cy="2262267"/>
            </a:xfrm>
            <a:custGeom>
              <a:rect b="b" l="l" r="r" t="t"/>
              <a:pathLst>
                <a:path extrusionOk="0" h="18434" w="74510">
                  <a:moveTo>
                    <a:pt x="289" y="1"/>
                  </a:moveTo>
                  <a:cubicBezTo>
                    <a:pt x="193" y="1"/>
                    <a:pt x="96" y="1"/>
                    <a:pt x="0" y="3"/>
                  </a:cubicBezTo>
                  <a:lnTo>
                    <a:pt x="96" y="18433"/>
                  </a:lnTo>
                  <a:lnTo>
                    <a:pt x="74510" y="18433"/>
                  </a:lnTo>
                  <a:lnTo>
                    <a:pt x="74510" y="13314"/>
                  </a:lnTo>
                  <a:cubicBezTo>
                    <a:pt x="74081" y="13230"/>
                    <a:pt x="73688" y="13183"/>
                    <a:pt x="73498" y="13159"/>
                  </a:cubicBezTo>
                  <a:cubicBezTo>
                    <a:pt x="72975" y="13079"/>
                    <a:pt x="72448" y="13040"/>
                    <a:pt x="71922" y="13040"/>
                  </a:cubicBezTo>
                  <a:cubicBezTo>
                    <a:pt x="70401" y="13040"/>
                    <a:pt x="68889" y="13370"/>
                    <a:pt x="67509" y="14016"/>
                  </a:cubicBezTo>
                  <a:cubicBezTo>
                    <a:pt x="65025" y="15197"/>
                    <a:pt x="62728" y="17044"/>
                    <a:pt x="60024" y="17044"/>
                  </a:cubicBezTo>
                  <a:cubicBezTo>
                    <a:pt x="59320" y="17044"/>
                    <a:pt x="58588" y="16919"/>
                    <a:pt x="57817" y="16624"/>
                  </a:cubicBezTo>
                  <a:cubicBezTo>
                    <a:pt x="56269" y="16031"/>
                    <a:pt x="54843" y="14871"/>
                    <a:pt x="53109" y="14871"/>
                  </a:cubicBezTo>
                  <a:cubicBezTo>
                    <a:pt x="52962" y="14871"/>
                    <a:pt x="52813" y="14880"/>
                    <a:pt x="52662" y="14897"/>
                  </a:cubicBezTo>
                  <a:cubicBezTo>
                    <a:pt x="51126" y="15076"/>
                    <a:pt x="49864" y="16314"/>
                    <a:pt x="48507" y="16921"/>
                  </a:cubicBezTo>
                  <a:cubicBezTo>
                    <a:pt x="47162" y="17532"/>
                    <a:pt x="45638" y="17787"/>
                    <a:pt x="44077" y="17787"/>
                  </a:cubicBezTo>
                  <a:cubicBezTo>
                    <a:pt x="41435" y="17787"/>
                    <a:pt x="38687" y="17056"/>
                    <a:pt x="36517" y="16076"/>
                  </a:cubicBezTo>
                  <a:cubicBezTo>
                    <a:pt x="34183" y="15016"/>
                    <a:pt x="32516" y="13088"/>
                    <a:pt x="30171" y="11992"/>
                  </a:cubicBezTo>
                  <a:cubicBezTo>
                    <a:pt x="27373" y="10694"/>
                    <a:pt x="24515" y="9313"/>
                    <a:pt x="21432" y="8873"/>
                  </a:cubicBezTo>
                  <a:cubicBezTo>
                    <a:pt x="20876" y="8791"/>
                    <a:pt x="20315" y="8765"/>
                    <a:pt x="19752" y="8765"/>
                  </a:cubicBezTo>
                  <a:cubicBezTo>
                    <a:pt x="18744" y="8765"/>
                    <a:pt x="17731" y="8849"/>
                    <a:pt x="16741" y="8849"/>
                  </a:cubicBezTo>
                  <a:cubicBezTo>
                    <a:pt x="15135" y="8849"/>
                    <a:pt x="13589" y="8628"/>
                    <a:pt x="12216" y="7468"/>
                  </a:cubicBezTo>
                  <a:cubicBezTo>
                    <a:pt x="10478" y="6015"/>
                    <a:pt x="9573" y="3824"/>
                    <a:pt x="7871" y="2324"/>
                  </a:cubicBezTo>
                  <a:cubicBezTo>
                    <a:pt x="5790" y="497"/>
                    <a:pt x="2977" y="1"/>
                    <a:pt x="28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7" name="Google Shape;10387;p38"/>
            <p:cNvSpPr/>
            <p:nvPr/>
          </p:nvSpPr>
          <p:spPr>
            <a:xfrm flipH="1">
              <a:off x="13" y="3842525"/>
              <a:ext cx="9143976" cy="1300970"/>
            </a:xfrm>
            <a:custGeom>
              <a:rect b="b" l="l" r="r" t="t"/>
              <a:pathLst>
                <a:path extrusionOk="0" h="7347" w="51639">
                  <a:moveTo>
                    <a:pt x="43483" y="0"/>
                  </a:moveTo>
                  <a:cubicBezTo>
                    <a:pt x="39613" y="0"/>
                    <a:pt x="35874" y="989"/>
                    <a:pt x="32922" y="2798"/>
                  </a:cubicBezTo>
                  <a:cubicBezTo>
                    <a:pt x="31183" y="3858"/>
                    <a:pt x="28981" y="4441"/>
                    <a:pt x="26719" y="4441"/>
                  </a:cubicBezTo>
                  <a:lnTo>
                    <a:pt x="18598" y="4441"/>
                  </a:lnTo>
                  <a:cubicBezTo>
                    <a:pt x="18560" y="4441"/>
                    <a:pt x="18522" y="4441"/>
                    <a:pt x="18484" y="4441"/>
                  </a:cubicBezTo>
                  <a:cubicBezTo>
                    <a:pt x="12213" y="4441"/>
                    <a:pt x="5977" y="5418"/>
                    <a:pt x="1" y="7347"/>
                  </a:cubicBezTo>
                  <a:lnTo>
                    <a:pt x="51638" y="7347"/>
                  </a:lnTo>
                  <a:lnTo>
                    <a:pt x="51638"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388" name="Google Shape;10388;p38"/>
            <p:cNvGrpSpPr/>
            <p:nvPr/>
          </p:nvGrpSpPr>
          <p:grpSpPr>
            <a:xfrm flipH="1">
              <a:off x="-407945" y="3143025"/>
              <a:ext cx="3916575" cy="3378125"/>
              <a:chOff x="780450" y="1002925"/>
              <a:chExt cx="3916575" cy="3378125"/>
            </a:xfrm>
          </p:grpSpPr>
          <p:sp>
            <p:nvSpPr>
              <p:cNvPr id="10389" name="Google Shape;10389;p38"/>
              <p:cNvSpPr/>
              <p:nvPr/>
            </p:nvSpPr>
            <p:spPr>
              <a:xfrm>
                <a:off x="2544350" y="2278100"/>
                <a:ext cx="32175" cy="32450"/>
              </a:xfrm>
              <a:custGeom>
                <a:rect b="b" l="l" r="r" t="t"/>
                <a:pathLst>
                  <a:path extrusionOk="0" h="1298" w="1287">
                    <a:moveTo>
                      <a:pt x="489" y="0"/>
                    </a:moveTo>
                    <a:lnTo>
                      <a:pt x="489" y="500"/>
                    </a:lnTo>
                    <a:lnTo>
                      <a:pt x="1" y="643"/>
                    </a:lnTo>
                    <a:lnTo>
                      <a:pt x="489" y="798"/>
                    </a:lnTo>
                    <a:lnTo>
                      <a:pt x="489" y="1298"/>
                    </a:lnTo>
                    <a:lnTo>
                      <a:pt x="798" y="893"/>
                    </a:lnTo>
                    <a:lnTo>
                      <a:pt x="1287" y="1048"/>
                    </a:lnTo>
                    <a:lnTo>
                      <a:pt x="989" y="643"/>
                    </a:lnTo>
                    <a:lnTo>
                      <a:pt x="1287" y="250"/>
                    </a:lnTo>
                    <a:lnTo>
                      <a:pt x="798" y="405"/>
                    </a:lnTo>
                    <a:lnTo>
                      <a:pt x="489"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0" name="Google Shape;10390;p38"/>
              <p:cNvSpPr/>
              <p:nvPr/>
            </p:nvSpPr>
            <p:spPr>
              <a:xfrm>
                <a:off x="3345350" y="2331075"/>
                <a:ext cx="32175" cy="32475"/>
              </a:xfrm>
              <a:custGeom>
                <a:rect b="b" l="l" r="r" t="t"/>
                <a:pathLst>
                  <a:path extrusionOk="0" h="1299" w="1287">
                    <a:moveTo>
                      <a:pt x="489" y="0"/>
                    </a:moveTo>
                    <a:lnTo>
                      <a:pt x="489" y="500"/>
                    </a:lnTo>
                    <a:lnTo>
                      <a:pt x="0" y="655"/>
                    </a:lnTo>
                    <a:lnTo>
                      <a:pt x="489" y="798"/>
                    </a:lnTo>
                    <a:lnTo>
                      <a:pt x="489" y="1298"/>
                    </a:lnTo>
                    <a:lnTo>
                      <a:pt x="798" y="893"/>
                    </a:lnTo>
                    <a:lnTo>
                      <a:pt x="1286" y="1048"/>
                    </a:lnTo>
                    <a:lnTo>
                      <a:pt x="1286" y="1048"/>
                    </a:lnTo>
                    <a:lnTo>
                      <a:pt x="989" y="655"/>
                    </a:lnTo>
                    <a:lnTo>
                      <a:pt x="1286" y="250"/>
                    </a:lnTo>
                    <a:lnTo>
                      <a:pt x="798" y="405"/>
                    </a:lnTo>
                    <a:lnTo>
                      <a:pt x="489"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1" name="Google Shape;10391;p38"/>
              <p:cNvSpPr/>
              <p:nvPr/>
            </p:nvSpPr>
            <p:spPr>
              <a:xfrm>
                <a:off x="2592275" y="1497050"/>
                <a:ext cx="32175" cy="32450"/>
              </a:xfrm>
              <a:custGeom>
                <a:rect b="b" l="l" r="r" t="t"/>
                <a:pathLst>
                  <a:path extrusionOk="0" h="1298" w="1287">
                    <a:moveTo>
                      <a:pt x="489" y="0"/>
                    </a:moveTo>
                    <a:lnTo>
                      <a:pt x="489" y="500"/>
                    </a:lnTo>
                    <a:lnTo>
                      <a:pt x="1" y="655"/>
                    </a:lnTo>
                    <a:lnTo>
                      <a:pt x="489" y="798"/>
                    </a:lnTo>
                    <a:lnTo>
                      <a:pt x="489" y="1298"/>
                    </a:lnTo>
                    <a:lnTo>
                      <a:pt x="798" y="893"/>
                    </a:lnTo>
                    <a:lnTo>
                      <a:pt x="1286" y="1048"/>
                    </a:lnTo>
                    <a:lnTo>
                      <a:pt x="989" y="655"/>
                    </a:lnTo>
                    <a:lnTo>
                      <a:pt x="1286" y="250"/>
                    </a:lnTo>
                    <a:lnTo>
                      <a:pt x="798" y="405"/>
                    </a:lnTo>
                    <a:lnTo>
                      <a:pt x="489"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2" name="Google Shape;10392;p38"/>
              <p:cNvSpPr/>
              <p:nvPr/>
            </p:nvSpPr>
            <p:spPr>
              <a:xfrm>
                <a:off x="3361425" y="1920600"/>
                <a:ext cx="32475" cy="32475"/>
              </a:xfrm>
              <a:custGeom>
                <a:rect b="b" l="l" r="r" t="t"/>
                <a:pathLst>
                  <a:path extrusionOk="0" h="1299" w="1299">
                    <a:moveTo>
                      <a:pt x="488" y="1"/>
                    </a:moveTo>
                    <a:lnTo>
                      <a:pt x="488" y="501"/>
                    </a:lnTo>
                    <a:lnTo>
                      <a:pt x="0" y="656"/>
                    </a:lnTo>
                    <a:lnTo>
                      <a:pt x="488" y="798"/>
                    </a:lnTo>
                    <a:lnTo>
                      <a:pt x="488" y="1298"/>
                    </a:lnTo>
                    <a:lnTo>
                      <a:pt x="798" y="894"/>
                    </a:lnTo>
                    <a:lnTo>
                      <a:pt x="1298" y="1048"/>
                    </a:lnTo>
                    <a:lnTo>
                      <a:pt x="989" y="656"/>
                    </a:lnTo>
                    <a:lnTo>
                      <a:pt x="1298" y="251"/>
                    </a:lnTo>
                    <a:lnTo>
                      <a:pt x="798" y="405"/>
                    </a:lnTo>
                    <a:lnTo>
                      <a:pt x="488"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3" name="Google Shape;10393;p38"/>
              <p:cNvSpPr/>
              <p:nvPr/>
            </p:nvSpPr>
            <p:spPr>
              <a:xfrm>
                <a:off x="1761525" y="2082225"/>
                <a:ext cx="32450" cy="32475"/>
              </a:xfrm>
              <a:custGeom>
                <a:rect b="b" l="l" r="r" t="t"/>
                <a:pathLst>
                  <a:path extrusionOk="0" h="1299" w="1298">
                    <a:moveTo>
                      <a:pt x="500" y="1"/>
                    </a:moveTo>
                    <a:lnTo>
                      <a:pt x="500" y="489"/>
                    </a:lnTo>
                    <a:lnTo>
                      <a:pt x="0" y="644"/>
                    </a:lnTo>
                    <a:lnTo>
                      <a:pt x="500" y="798"/>
                    </a:lnTo>
                    <a:lnTo>
                      <a:pt x="500" y="1299"/>
                    </a:lnTo>
                    <a:lnTo>
                      <a:pt x="798" y="894"/>
                    </a:lnTo>
                    <a:lnTo>
                      <a:pt x="1298" y="1048"/>
                    </a:lnTo>
                    <a:lnTo>
                      <a:pt x="988" y="644"/>
                    </a:lnTo>
                    <a:lnTo>
                      <a:pt x="1298" y="251"/>
                    </a:lnTo>
                    <a:lnTo>
                      <a:pt x="1298" y="251"/>
                    </a:lnTo>
                    <a:lnTo>
                      <a:pt x="798" y="394"/>
                    </a:lnTo>
                    <a:lnTo>
                      <a:pt x="500"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4" name="Google Shape;10394;p38"/>
              <p:cNvSpPr/>
              <p:nvPr/>
            </p:nvSpPr>
            <p:spPr>
              <a:xfrm>
                <a:off x="1647825" y="2529000"/>
                <a:ext cx="32450" cy="32475"/>
              </a:xfrm>
              <a:custGeom>
                <a:rect b="b" l="l" r="r" t="t"/>
                <a:pathLst>
                  <a:path extrusionOk="0" h="1299" w="1298">
                    <a:moveTo>
                      <a:pt x="500" y="1"/>
                    </a:moveTo>
                    <a:lnTo>
                      <a:pt x="500" y="489"/>
                    </a:lnTo>
                    <a:lnTo>
                      <a:pt x="0" y="644"/>
                    </a:lnTo>
                    <a:lnTo>
                      <a:pt x="500" y="799"/>
                    </a:lnTo>
                    <a:lnTo>
                      <a:pt x="500" y="1299"/>
                    </a:lnTo>
                    <a:lnTo>
                      <a:pt x="798" y="894"/>
                    </a:lnTo>
                    <a:lnTo>
                      <a:pt x="1298" y="1049"/>
                    </a:lnTo>
                    <a:lnTo>
                      <a:pt x="1298" y="1049"/>
                    </a:lnTo>
                    <a:lnTo>
                      <a:pt x="988" y="644"/>
                    </a:lnTo>
                    <a:lnTo>
                      <a:pt x="1298" y="251"/>
                    </a:lnTo>
                    <a:lnTo>
                      <a:pt x="798" y="394"/>
                    </a:lnTo>
                    <a:lnTo>
                      <a:pt x="500"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5" name="Google Shape;10395;p38"/>
              <p:cNvSpPr/>
              <p:nvPr/>
            </p:nvSpPr>
            <p:spPr>
              <a:xfrm>
                <a:off x="780450" y="2377800"/>
                <a:ext cx="32175" cy="32775"/>
              </a:xfrm>
              <a:custGeom>
                <a:rect b="b" l="l" r="r" t="t"/>
                <a:pathLst>
                  <a:path extrusionOk="0" h="1311" w="1287">
                    <a:moveTo>
                      <a:pt x="488" y="1"/>
                    </a:moveTo>
                    <a:lnTo>
                      <a:pt x="488" y="501"/>
                    </a:lnTo>
                    <a:lnTo>
                      <a:pt x="0" y="655"/>
                    </a:lnTo>
                    <a:lnTo>
                      <a:pt x="488" y="810"/>
                    </a:lnTo>
                    <a:lnTo>
                      <a:pt x="488" y="1310"/>
                    </a:lnTo>
                    <a:lnTo>
                      <a:pt x="798" y="905"/>
                    </a:lnTo>
                    <a:lnTo>
                      <a:pt x="1286" y="1060"/>
                    </a:lnTo>
                    <a:lnTo>
                      <a:pt x="988" y="655"/>
                    </a:lnTo>
                    <a:lnTo>
                      <a:pt x="1286" y="251"/>
                    </a:lnTo>
                    <a:lnTo>
                      <a:pt x="798" y="405"/>
                    </a:lnTo>
                    <a:lnTo>
                      <a:pt x="488"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6" name="Google Shape;10396;p38"/>
              <p:cNvSpPr/>
              <p:nvPr/>
            </p:nvSpPr>
            <p:spPr>
              <a:xfrm>
                <a:off x="2243125" y="2420375"/>
                <a:ext cx="32175" cy="32450"/>
              </a:xfrm>
              <a:custGeom>
                <a:rect b="b" l="l" r="r" t="t"/>
                <a:pathLst>
                  <a:path extrusionOk="0" h="1298" w="1287">
                    <a:moveTo>
                      <a:pt x="489" y="0"/>
                    </a:moveTo>
                    <a:lnTo>
                      <a:pt x="489" y="500"/>
                    </a:lnTo>
                    <a:lnTo>
                      <a:pt x="1" y="655"/>
                    </a:lnTo>
                    <a:lnTo>
                      <a:pt x="489" y="810"/>
                    </a:lnTo>
                    <a:lnTo>
                      <a:pt x="489" y="1298"/>
                    </a:lnTo>
                    <a:lnTo>
                      <a:pt x="798" y="905"/>
                    </a:lnTo>
                    <a:lnTo>
                      <a:pt x="1286" y="1060"/>
                    </a:lnTo>
                    <a:lnTo>
                      <a:pt x="989" y="655"/>
                    </a:lnTo>
                    <a:lnTo>
                      <a:pt x="1286" y="250"/>
                    </a:lnTo>
                    <a:lnTo>
                      <a:pt x="1286" y="250"/>
                    </a:lnTo>
                    <a:lnTo>
                      <a:pt x="798" y="405"/>
                    </a:lnTo>
                    <a:lnTo>
                      <a:pt x="489"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7" name="Google Shape;10397;p38"/>
              <p:cNvSpPr/>
              <p:nvPr/>
            </p:nvSpPr>
            <p:spPr>
              <a:xfrm>
                <a:off x="3166450" y="3111225"/>
                <a:ext cx="32475" cy="32475"/>
              </a:xfrm>
              <a:custGeom>
                <a:rect b="b" l="l" r="r" t="t"/>
                <a:pathLst>
                  <a:path extrusionOk="0" h="1299" w="1299">
                    <a:moveTo>
                      <a:pt x="501" y="1"/>
                    </a:moveTo>
                    <a:lnTo>
                      <a:pt x="501" y="501"/>
                    </a:lnTo>
                    <a:lnTo>
                      <a:pt x="1" y="643"/>
                    </a:lnTo>
                    <a:lnTo>
                      <a:pt x="501" y="798"/>
                    </a:lnTo>
                    <a:lnTo>
                      <a:pt x="501" y="1298"/>
                    </a:lnTo>
                    <a:lnTo>
                      <a:pt x="798" y="894"/>
                    </a:lnTo>
                    <a:lnTo>
                      <a:pt x="1298" y="1048"/>
                    </a:lnTo>
                    <a:lnTo>
                      <a:pt x="1298" y="1048"/>
                    </a:lnTo>
                    <a:lnTo>
                      <a:pt x="989" y="643"/>
                    </a:lnTo>
                    <a:lnTo>
                      <a:pt x="1298" y="251"/>
                    </a:lnTo>
                    <a:lnTo>
                      <a:pt x="798" y="405"/>
                    </a:lnTo>
                    <a:lnTo>
                      <a:pt x="501"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8" name="Google Shape;10398;p38"/>
              <p:cNvSpPr/>
              <p:nvPr/>
            </p:nvSpPr>
            <p:spPr>
              <a:xfrm>
                <a:off x="3302475" y="3978300"/>
                <a:ext cx="32175" cy="32475"/>
              </a:xfrm>
              <a:custGeom>
                <a:rect b="b" l="l" r="r" t="t"/>
                <a:pathLst>
                  <a:path extrusionOk="0" h="1299" w="1287">
                    <a:moveTo>
                      <a:pt x="489" y="0"/>
                    </a:moveTo>
                    <a:lnTo>
                      <a:pt x="489" y="500"/>
                    </a:lnTo>
                    <a:lnTo>
                      <a:pt x="1" y="655"/>
                    </a:lnTo>
                    <a:lnTo>
                      <a:pt x="489" y="810"/>
                    </a:lnTo>
                    <a:lnTo>
                      <a:pt x="489" y="1298"/>
                    </a:lnTo>
                    <a:lnTo>
                      <a:pt x="799" y="893"/>
                    </a:lnTo>
                    <a:lnTo>
                      <a:pt x="1287" y="1048"/>
                    </a:lnTo>
                    <a:lnTo>
                      <a:pt x="989" y="655"/>
                    </a:lnTo>
                    <a:lnTo>
                      <a:pt x="1287" y="250"/>
                    </a:lnTo>
                    <a:lnTo>
                      <a:pt x="799" y="405"/>
                    </a:lnTo>
                    <a:lnTo>
                      <a:pt x="489"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9" name="Google Shape;10399;p38"/>
              <p:cNvSpPr/>
              <p:nvPr/>
            </p:nvSpPr>
            <p:spPr>
              <a:xfrm>
                <a:off x="2336000" y="3689575"/>
                <a:ext cx="32475" cy="32475"/>
              </a:xfrm>
              <a:custGeom>
                <a:rect b="b" l="l" r="r" t="t"/>
                <a:pathLst>
                  <a:path extrusionOk="0" h="1299" w="1299">
                    <a:moveTo>
                      <a:pt x="500" y="0"/>
                    </a:moveTo>
                    <a:lnTo>
                      <a:pt x="500" y="489"/>
                    </a:lnTo>
                    <a:lnTo>
                      <a:pt x="0" y="643"/>
                    </a:lnTo>
                    <a:lnTo>
                      <a:pt x="500" y="798"/>
                    </a:lnTo>
                    <a:lnTo>
                      <a:pt x="500" y="1298"/>
                    </a:lnTo>
                    <a:lnTo>
                      <a:pt x="798" y="893"/>
                    </a:lnTo>
                    <a:lnTo>
                      <a:pt x="1298" y="1048"/>
                    </a:lnTo>
                    <a:lnTo>
                      <a:pt x="988" y="643"/>
                    </a:lnTo>
                    <a:lnTo>
                      <a:pt x="1298" y="238"/>
                    </a:lnTo>
                    <a:lnTo>
                      <a:pt x="798" y="393"/>
                    </a:lnTo>
                    <a:lnTo>
                      <a:pt x="500"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0" name="Google Shape;10400;p38"/>
              <p:cNvSpPr/>
              <p:nvPr/>
            </p:nvSpPr>
            <p:spPr>
              <a:xfrm>
                <a:off x="2560425" y="3143675"/>
                <a:ext cx="32475" cy="32475"/>
              </a:xfrm>
              <a:custGeom>
                <a:rect b="b" l="l" r="r" t="t"/>
                <a:pathLst>
                  <a:path extrusionOk="0" h="1299" w="1299">
                    <a:moveTo>
                      <a:pt x="501" y="0"/>
                    </a:moveTo>
                    <a:lnTo>
                      <a:pt x="501" y="488"/>
                    </a:lnTo>
                    <a:lnTo>
                      <a:pt x="1" y="643"/>
                    </a:lnTo>
                    <a:lnTo>
                      <a:pt x="501" y="798"/>
                    </a:lnTo>
                    <a:lnTo>
                      <a:pt x="501" y="1298"/>
                    </a:lnTo>
                    <a:lnTo>
                      <a:pt x="798" y="893"/>
                    </a:lnTo>
                    <a:lnTo>
                      <a:pt x="1298" y="1048"/>
                    </a:lnTo>
                    <a:lnTo>
                      <a:pt x="989" y="643"/>
                    </a:lnTo>
                    <a:lnTo>
                      <a:pt x="1298" y="250"/>
                    </a:lnTo>
                    <a:lnTo>
                      <a:pt x="1298" y="250"/>
                    </a:lnTo>
                    <a:lnTo>
                      <a:pt x="798" y="405"/>
                    </a:lnTo>
                    <a:lnTo>
                      <a:pt x="501"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1" name="Google Shape;10401;p38"/>
              <p:cNvSpPr/>
              <p:nvPr/>
            </p:nvSpPr>
            <p:spPr>
              <a:xfrm>
                <a:off x="1914525" y="1848875"/>
                <a:ext cx="32450" cy="32475"/>
              </a:xfrm>
              <a:custGeom>
                <a:rect b="b" l="l" r="r" t="t"/>
                <a:pathLst>
                  <a:path extrusionOk="0" h="1299" w="1298">
                    <a:moveTo>
                      <a:pt x="500" y="0"/>
                    </a:moveTo>
                    <a:lnTo>
                      <a:pt x="500" y="500"/>
                    </a:lnTo>
                    <a:lnTo>
                      <a:pt x="0" y="643"/>
                    </a:lnTo>
                    <a:lnTo>
                      <a:pt x="500" y="798"/>
                    </a:lnTo>
                    <a:lnTo>
                      <a:pt x="500" y="1298"/>
                    </a:lnTo>
                    <a:lnTo>
                      <a:pt x="810" y="893"/>
                    </a:lnTo>
                    <a:lnTo>
                      <a:pt x="1298" y="1048"/>
                    </a:lnTo>
                    <a:lnTo>
                      <a:pt x="988" y="643"/>
                    </a:lnTo>
                    <a:lnTo>
                      <a:pt x="1298" y="250"/>
                    </a:lnTo>
                    <a:lnTo>
                      <a:pt x="810" y="405"/>
                    </a:lnTo>
                    <a:lnTo>
                      <a:pt x="500"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2" name="Google Shape;10402;p38"/>
              <p:cNvSpPr/>
              <p:nvPr/>
            </p:nvSpPr>
            <p:spPr>
              <a:xfrm>
                <a:off x="2360400" y="1131825"/>
                <a:ext cx="32475" cy="32450"/>
              </a:xfrm>
              <a:custGeom>
                <a:rect b="b" l="l" r="r" t="t"/>
                <a:pathLst>
                  <a:path extrusionOk="0" h="1298" w="1299">
                    <a:moveTo>
                      <a:pt x="501" y="0"/>
                    </a:moveTo>
                    <a:lnTo>
                      <a:pt x="501" y="500"/>
                    </a:lnTo>
                    <a:lnTo>
                      <a:pt x="1" y="655"/>
                    </a:lnTo>
                    <a:lnTo>
                      <a:pt x="501" y="798"/>
                    </a:lnTo>
                    <a:lnTo>
                      <a:pt x="501" y="1298"/>
                    </a:lnTo>
                    <a:lnTo>
                      <a:pt x="798" y="893"/>
                    </a:lnTo>
                    <a:lnTo>
                      <a:pt x="1298" y="1048"/>
                    </a:lnTo>
                    <a:lnTo>
                      <a:pt x="989" y="655"/>
                    </a:lnTo>
                    <a:lnTo>
                      <a:pt x="1298" y="250"/>
                    </a:lnTo>
                    <a:lnTo>
                      <a:pt x="798" y="405"/>
                    </a:lnTo>
                    <a:lnTo>
                      <a:pt x="501"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3" name="Google Shape;10403;p38"/>
              <p:cNvSpPr/>
              <p:nvPr/>
            </p:nvSpPr>
            <p:spPr>
              <a:xfrm>
                <a:off x="2275275" y="2911200"/>
                <a:ext cx="32475" cy="32475"/>
              </a:xfrm>
              <a:custGeom>
                <a:rect b="b" l="l" r="r" t="t"/>
                <a:pathLst>
                  <a:path extrusionOk="0" h="1299" w="1299">
                    <a:moveTo>
                      <a:pt x="500" y="1"/>
                    </a:moveTo>
                    <a:lnTo>
                      <a:pt x="500" y="501"/>
                    </a:lnTo>
                    <a:lnTo>
                      <a:pt x="0" y="644"/>
                    </a:lnTo>
                    <a:lnTo>
                      <a:pt x="500" y="798"/>
                    </a:lnTo>
                    <a:lnTo>
                      <a:pt x="500" y="1298"/>
                    </a:lnTo>
                    <a:lnTo>
                      <a:pt x="798" y="894"/>
                    </a:lnTo>
                    <a:lnTo>
                      <a:pt x="1298" y="1048"/>
                    </a:lnTo>
                    <a:lnTo>
                      <a:pt x="989" y="644"/>
                    </a:lnTo>
                    <a:lnTo>
                      <a:pt x="1298" y="251"/>
                    </a:lnTo>
                    <a:lnTo>
                      <a:pt x="1298" y="251"/>
                    </a:lnTo>
                    <a:lnTo>
                      <a:pt x="798" y="393"/>
                    </a:lnTo>
                    <a:lnTo>
                      <a:pt x="500"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4" name="Google Shape;10404;p38"/>
              <p:cNvSpPr/>
              <p:nvPr/>
            </p:nvSpPr>
            <p:spPr>
              <a:xfrm>
                <a:off x="2544350" y="3918175"/>
                <a:ext cx="32175" cy="32475"/>
              </a:xfrm>
              <a:custGeom>
                <a:rect b="b" l="l" r="r" t="t"/>
                <a:pathLst>
                  <a:path extrusionOk="0" h="1299" w="1287">
                    <a:moveTo>
                      <a:pt x="489" y="0"/>
                    </a:moveTo>
                    <a:lnTo>
                      <a:pt x="489" y="500"/>
                    </a:lnTo>
                    <a:lnTo>
                      <a:pt x="1" y="655"/>
                    </a:lnTo>
                    <a:lnTo>
                      <a:pt x="489" y="810"/>
                    </a:lnTo>
                    <a:lnTo>
                      <a:pt x="489" y="1298"/>
                    </a:lnTo>
                    <a:lnTo>
                      <a:pt x="798" y="905"/>
                    </a:lnTo>
                    <a:lnTo>
                      <a:pt x="1287" y="1048"/>
                    </a:lnTo>
                    <a:lnTo>
                      <a:pt x="989" y="655"/>
                    </a:lnTo>
                    <a:lnTo>
                      <a:pt x="1287" y="250"/>
                    </a:lnTo>
                    <a:lnTo>
                      <a:pt x="798" y="405"/>
                    </a:lnTo>
                    <a:lnTo>
                      <a:pt x="489"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5" name="Google Shape;10405;p38"/>
              <p:cNvSpPr/>
              <p:nvPr/>
            </p:nvSpPr>
            <p:spPr>
              <a:xfrm>
                <a:off x="2670850" y="2694200"/>
                <a:ext cx="32175" cy="32475"/>
              </a:xfrm>
              <a:custGeom>
                <a:rect b="b" l="l" r="r" t="t"/>
                <a:pathLst>
                  <a:path extrusionOk="0" h="1299" w="1287">
                    <a:moveTo>
                      <a:pt x="489" y="1"/>
                    </a:moveTo>
                    <a:lnTo>
                      <a:pt x="489" y="489"/>
                    </a:lnTo>
                    <a:lnTo>
                      <a:pt x="1" y="644"/>
                    </a:lnTo>
                    <a:lnTo>
                      <a:pt x="489" y="799"/>
                    </a:lnTo>
                    <a:lnTo>
                      <a:pt x="489" y="1299"/>
                    </a:lnTo>
                    <a:lnTo>
                      <a:pt x="799" y="894"/>
                    </a:lnTo>
                    <a:lnTo>
                      <a:pt x="1287" y="1049"/>
                    </a:lnTo>
                    <a:lnTo>
                      <a:pt x="1287" y="1049"/>
                    </a:lnTo>
                    <a:lnTo>
                      <a:pt x="989" y="644"/>
                    </a:lnTo>
                    <a:lnTo>
                      <a:pt x="1287" y="251"/>
                    </a:lnTo>
                    <a:lnTo>
                      <a:pt x="799" y="394"/>
                    </a:lnTo>
                    <a:lnTo>
                      <a:pt x="489"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6" name="Google Shape;10406;p38"/>
              <p:cNvSpPr/>
              <p:nvPr/>
            </p:nvSpPr>
            <p:spPr>
              <a:xfrm>
                <a:off x="2745875" y="1821775"/>
                <a:ext cx="32450" cy="32475"/>
              </a:xfrm>
              <a:custGeom>
                <a:rect b="b" l="l" r="r" t="t"/>
                <a:pathLst>
                  <a:path extrusionOk="0" h="1299" w="1298">
                    <a:moveTo>
                      <a:pt x="500" y="1"/>
                    </a:moveTo>
                    <a:lnTo>
                      <a:pt x="500" y="489"/>
                    </a:lnTo>
                    <a:lnTo>
                      <a:pt x="0" y="644"/>
                    </a:lnTo>
                    <a:lnTo>
                      <a:pt x="500" y="799"/>
                    </a:lnTo>
                    <a:lnTo>
                      <a:pt x="500" y="1299"/>
                    </a:lnTo>
                    <a:lnTo>
                      <a:pt x="810" y="894"/>
                    </a:lnTo>
                    <a:lnTo>
                      <a:pt x="1298" y="1049"/>
                    </a:lnTo>
                    <a:lnTo>
                      <a:pt x="988" y="644"/>
                    </a:lnTo>
                    <a:lnTo>
                      <a:pt x="1298" y="251"/>
                    </a:lnTo>
                    <a:lnTo>
                      <a:pt x="810" y="394"/>
                    </a:lnTo>
                    <a:lnTo>
                      <a:pt x="500"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7" name="Google Shape;10407;p38"/>
              <p:cNvSpPr/>
              <p:nvPr/>
            </p:nvSpPr>
            <p:spPr>
              <a:xfrm>
                <a:off x="3651050" y="3127300"/>
                <a:ext cx="32450" cy="32475"/>
              </a:xfrm>
              <a:custGeom>
                <a:rect b="b" l="l" r="r" t="t"/>
                <a:pathLst>
                  <a:path extrusionOk="0" h="1299" w="1298">
                    <a:moveTo>
                      <a:pt x="488" y="0"/>
                    </a:moveTo>
                    <a:lnTo>
                      <a:pt x="488" y="501"/>
                    </a:lnTo>
                    <a:lnTo>
                      <a:pt x="0" y="655"/>
                    </a:lnTo>
                    <a:lnTo>
                      <a:pt x="488" y="810"/>
                    </a:lnTo>
                    <a:lnTo>
                      <a:pt x="488" y="1298"/>
                    </a:lnTo>
                    <a:lnTo>
                      <a:pt x="798" y="905"/>
                    </a:lnTo>
                    <a:lnTo>
                      <a:pt x="1298" y="1060"/>
                    </a:lnTo>
                    <a:lnTo>
                      <a:pt x="988" y="655"/>
                    </a:lnTo>
                    <a:lnTo>
                      <a:pt x="1298" y="251"/>
                    </a:lnTo>
                    <a:lnTo>
                      <a:pt x="798" y="405"/>
                    </a:lnTo>
                    <a:lnTo>
                      <a:pt x="488"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8" name="Google Shape;10408;p38"/>
              <p:cNvSpPr/>
              <p:nvPr/>
            </p:nvSpPr>
            <p:spPr>
              <a:xfrm>
                <a:off x="4041275" y="2777250"/>
                <a:ext cx="32175" cy="32775"/>
              </a:xfrm>
              <a:custGeom>
                <a:rect b="b" l="l" r="r" t="t"/>
                <a:pathLst>
                  <a:path extrusionOk="0" h="1311" w="1287">
                    <a:moveTo>
                      <a:pt x="488" y="1"/>
                    </a:moveTo>
                    <a:lnTo>
                      <a:pt x="488" y="501"/>
                    </a:lnTo>
                    <a:lnTo>
                      <a:pt x="0" y="656"/>
                    </a:lnTo>
                    <a:lnTo>
                      <a:pt x="488" y="810"/>
                    </a:lnTo>
                    <a:lnTo>
                      <a:pt x="488" y="1310"/>
                    </a:lnTo>
                    <a:lnTo>
                      <a:pt x="798" y="906"/>
                    </a:lnTo>
                    <a:lnTo>
                      <a:pt x="1286" y="1060"/>
                    </a:lnTo>
                    <a:lnTo>
                      <a:pt x="988" y="656"/>
                    </a:lnTo>
                    <a:lnTo>
                      <a:pt x="1286" y="251"/>
                    </a:lnTo>
                    <a:lnTo>
                      <a:pt x="798" y="406"/>
                    </a:lnTo>
                    <a:lnTo>
                      <a:pt x="488"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9" name="Google Shape;10409;p38"/>
              <p:cNvSpPr/>
              <p:nvPr/>
            </p:nvSpPr>
            <p:spPr>
              <a:xfrm>
                <a:off x="1419225" y="2245650"/>
                <a:ext cx="32450" cy="32475"/>
              </a:xfrm>
              <a:custGeom>
                <a:rect b="b" l="l" r="r" t="t"/>
                <a:pathLst>
                  <a:path extrusionOk="0" h="1299" w="1298">
                    <a:moveTo>
                      <a:pt x="500" y="0"/>
                    </a:moveTo>
                    <a:lnTo>
                      <a:pt x="500" y="500"/>
                    </a:lnTo>
                    <a:lnTo>
                      <a:pt x="0" y="655"/>
                    </a:lnTo>
                    <a:lnTo>
                      <a:pt x="500" y="810"/>
                    </a:lnTo>
                    <a:lnTo>
                      <a:pt x="500" y="1298"/>
                    </a:lnTo>
                    <a:lnTo>
                      <a:pt x="798" y="905"/>
                    </a:lnTo>
                    <a:lnTo>
                      <a:pt x="1298" y="1048"/>
                    </a:lnTo>
                    <a:lnTo>
                      <a:pt x="1298" y="1048"/>
                    </a:lnTo>
                    <a:lnTo>
                      <a:pt x="988" y="655"/>
                    </a:lnTo>
                    <a:lnTo>
                      <a:pt x="1298" y="250"/>
                    </a:lnTo>
                    <a:lnTo>
                      <a:pt x="798" y="405"/>
                    </a:lnTo>
                    <a:lnTo>
                      <a:pt x="500"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0" name="Google Shape;10410;p38"/>
              <p:cNvSpPr/>
              <p:nvPr/>
            </p:nvSpPr>
            <p:spPr>
              <a:xfrm>
                <a:off x="3361425" y="3035625"/>
                <a:ext cx="32475" cy="32475"/>
              </a:xfrm>
              <a:custGeom>
                <a:rect b="b" l="l" r="r" t="t"/>
                <a:pathLst>
                  <a:path extrusionOk="0" h="1299" w="1299">
                    <a:moveTo>
                      <a:pt x="488" y="0"/>
                    </a:moveTo>
                    <a:lnTo>
                      <a:pt x="488" y="489"/>
                    </a:lnTo>
                    <a:lnTo>
                      <a:pt x="0" y="643"/>
                    </a:lnTo>
                    <a:lnTo>
                      <a:pt x="488" y="798"/>
                    </a:lnTo>
                    <a:lnTo>
                      <a:pt x="488" y="1298"/>
                    </a:lnTo>
                    <a:lnTo>
                      <a:pt x="798" y="893"/>
                    </a:lnTo>
                    <a:lnTo>
                      <a:pt x="1298" y="1048"/>
                    </a:lnTo>
                    <a:lnTo>
                      <a:pt x="989" y="643"/>
                    </a:lnTo>
                    <a:lnTo>
                      <a:pt x="1298" y="239"/>
                    </a:lnTo>
                    <a:lnTo>
                      <a:pt x="798" y="393"/>
                    </a:lnTo>
                    <a:lnTo>
                      <a:pt x="488"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1" name="Google Shape;10411;p38"/>
              <p:cNvSpPr/>
              <p:nvPr/>
            </p:nvSpPr>
            <p:spPr>
              <a:xfrm>
                <a:off x="1792475" y="2761175"/>
                <a:ext cx="32175" cy="32475"/>
              </a:xfrm>
              <a:custGeom>
                <a:rect b="b" l="l" r="r" t="t"/>
                <a:pathLst>
                  <a:path extrusionOk="0" h="1299" w="1287">
                    <a:moveTo>
                      <a:pt x="489" y="1"/>
                    </a:moveTo>
                    <a:lnTo>
                      <a:pt x="489" y="501"/>
                    </a:lnTo>
                    <a:lnTo>
                      <a:pt x="0" y="644"/>
                    </a:lnTo>
                    <a:lnTo>
                      <a:pt x="489" y="799"/>
                    </a:lnTo>
                    <a:lnTo>
                      <a:pt x="489" y="1299"/>
                    </a:lnTo>
                    <a:lnTo>
                      <a:pt x="798" y="894"/>
                    </a:lnTo>
                    <a:lnTo>
                      <a:pt x="1286" y="1049"/>
                    </a:lnTo>
                    <a:lnTo>
                      <a:pt x="989" y="644"/>
                    </a:lnTo>
                    <a:lnTo>
                      <a:pt x="1286" y="251"/>
                    </a:lnTo>
                    <a:lnTo>
                      <a:pt x="798" y="406"/>
                    </a:lnTo>
                    <a:lnTo>
                      <a:pt x="489"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2" name="Google Shape;10412;p38"/>
              <p:cNvSpPr/>
              <p:nvPr/>
            </p:nvSpPr>
            <p:spPr>
              <a:xfrm>
                <a:off x="1107275" y="2677850"/>
                <a:ext cx="32475" cy="32450"/>
              </a:xfrm>
              <a:custGeom>
                <a:rect b="b" l="l" r="r" t="t"/>
                <a:pathLst>
                  <a:path extrusionOk="0" h="1298" w="1299">
                    <a:moveTo>
                      <a:pt x="500" y="0"/>
                    </a:moveTo>
                    <a:lnTo>
                      <a:pt x="500" y="500"/>
                    </a:lnTo>
                    <a:lnTo>
                      <a:pt x="0" y="655"/>
                    </a:lnTo>
                    <a:lnTo>
                      <a:pt x="500" y="810"/>
                    </a:lnTo>
                    <a:lnTo>
                      <a:pt x="500" y="1298"/>
                    </a:lnTo>
                    <a:lnTo>
                      <a:pt x="810" y="905"/>
                    </a:lnTo>
                    <a:lnTo>
                      <a:pt x="1298" y="1048"/>
                    </a:lnTo>
                    <a:lnTo>
                      <a:pt x="988" y="655"/>
                    </a:lnTo>
                    <a:lnTo>
                      <a:pt x="1298" y="250"/>
                    </a:lnTo>
                    <a:lnTo>
                      <a:pt x="810" y="405"/>
                    </a:lnTo>
                    <a:lnTo>
                      <a:pt x="500"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3" name="Google Shape;10413;p38"/>
              <p:cNvSpPr/>
              <p:nvPr/>
            </p:nvSpPr>
            <p:spPr>
              <a:xfrm>
                <a:off x="3018525" y="2280175"/>
                <a:ext cx="32475" cy="32475"/>
              </a:xfrm>
              <a:custGeom>
                <a:rect b="b" l="l" r="r" t="t"/>
                <a:pathLst>
                  <a:path extrusionOk="0" h="1299" w="1299">
                    <a:moveTo>
                      <a:pt x="500" y="0"/>
                    </a:moveTo>
                    <a:lnTo>
                      <a:pt x="500" y="500"/>
                    </a:lnTo>
                    <a:lnTo>
                      <a:pt x="0" y="655"/>
                    </a:lnTo>
                    <a:lnTo>
                      <a:pt x="500" y="810"/>
                    </a:lnTo>
                    <a:lnTo>
                      <a:pt x="500" y="1298"/>
                    </a:lnTo>
                    <a:lnTo>
                      <a:pt x="798" y="905"/>
                    </a:lnTo>
                    <a:lnTo>
                      <a:pt x="1298" y="1048"/>
                    </a:lnTo>
                    <a:lnTo>
                      <a:pt x="989" y="655"/>
                    </a:lnTo>
                    <a:lnTo>
                      <a:pt x="1298" y="250"/>
                    </a:lnTo>
                    <a:lnTo>
                      <a:pt x="798" y="405"/>
                    </a:lnTo>
                    <a:lnTo>
                      <a:pt x="500"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4" name="Google Shape;10414;p38"/>
              <p:cNvSpPr/>
              <p:nvPr/>
            </p:nvSpPr>
            <p:spPr>
              <a:xfrm>
                <a:off x="2549425" y="2858225"/>
                <a:ext cx="14900" cy="12800"/>
              </a:xfrm>
              <a:custGeom>
                <a:rect b="b" l="l" r="r" t="t"/>
                <a:pathLst>
                  <a:path extrusionOk="0" h="512" w="596">
                    <a:moveTo>
                      <a:pt x="274" y="0"/>
                    </a:moveTo>
                    <a:cubicBezTo>
                      <a:pt x="119" y="0"/>
                      <a:pt x="0" y="119"/>
                      <a:pt x="0" y="262"/>
                    </a:cubicBezTo>
                    <a:cubicBezTo>
                      <a:pt x="0" y="409"/>
                      <a:pt x="129" y="511"/>
                      <a:pt x="259" y="511"/>
                    </a:cubicBezTo>
                    <a:cubicBezTo>
                      <a:pt x="319" y="511"/>
                      <a:pt x="380" y="490"/>
                      <a:pt x="429" y="441"/>
                    </a:cubicBezTo>
                    <a:cubicBezTo>
                      <a:pt x="595" y="286"/>
                      <a:pt x="488" y="12"/>
                      <a:pt x="27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5" name="Google Shape;10415;p38"/>
              <p:cNvSpPr/>
              <p:nvPr/>
            </p:nvSpPr>
            <p:spPr>
              <a:xfrm>
                <a:off x="2369925" y="2624550"/>
                <a:ext cx="7475" cy="6475"/>
              </a:xfrm>
              <a:custGeom>
                <a:rect b="b" l="l" r="r" t="t"/>
                <a:pathLst>
                  <a:path extrusionOk="0" h="259" w="299">
                    <a:moveTo>
                      <a:pt x="132" y="1"/>
                    </a:moveTo>
                    <a:cubicBezTo>
                      <a:pt x="60" y="1"/>
                      <a:pt x="1" y="60"/>
                      <a:pt x="1" y="132"/>
                    </a:cubicBezTo>
                    <a:cubicBezTo>
                      <a:pt x="1" y="207"/>
                      <a:pt x="64" y="258"/>
                      <a:pt x="131" y="258"/>
                    </a:cubicBezTo>
                    <a:cubicBezTo>
                      <a:pt x="160" y="258"/>
                      <a:pt x="190" y="249"/>
                      <a:pt x="215" y="227"/>
                    </a:cubicBezTo>
                    <a:cubicBezTo>
                      <a:pt x="298" y="144"/>
                      <a:pt x="251" y="1"/>
                      <a:pt x="13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6" name="Google Shape;10416;p38"/>
              <p:cNvSpPr/>
              <p:nvPr/>
            </p:nvSpPr>
            <p:spPr>
              <a:xfrm>
                <a:off x="2025825" y="2983825"/>
                <a:ext cx="7475" cy="6650"/>
              </a:xfrm>
              <a:custGeom>
                <a:rect b="b" l="l" r="r" t="t"/>
                <a:pathLst>
                  <a:path extrusionOk="0" h="266" w="299">
                    <a:moveTo>
                      <a:pt x="132" y="1"/>
                    </a:moveTo>
                    <a:cubicBezTo>
                      <a:pt x="60" y="1"/>
                      <a:pt x="1" y="60"/>
                      <a:pt x="1" y="132"/>
                    </a:cubicBezTo>
                    <a:cubicBezTo>
                      <a:pt x="1" y="212"/>
                      <a:pt x="61" y="266"/>
                      <a:pt x="126" y="266"/>
                    </a:cubicBezTo>
                    <a:cubicBezTo>
                      <a:pt x="157" y="266"/>
                      <a:pt x="188" y="254"/>
                      <a:pt x="215" y="227"/>
                    </a:cubicBezTo>
                    <a:cubicBezTo>
                      <a:pt x="299" y="155"/>
                      <a:pt x="251" y="13"/>
                      <a:pt x="13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7" name="Google Shape;10417;p38"/>
              <p:cNvSpPr/>
              <p:nvPr/>
            </p:nvSpPr>
            <p:spPr>
              <a:xfrm>
                <a:off x="2667000" y="2083975"/>
                <a:ext cx="7750" cy="6400"/>
              </a:xfrm>
              <a:custGeom>
                <a:rect b="b" l="l" r="r" t="t"/>
                <a:pathLst>
                  <a:path extrusionOk="0" h="256" w="310">
                    <a:moveTo>
                      <a:pt x="125" y="1"/>
                    </a:moveTo>
                    <a:cubicBezTo>
                      <a:pt x="60" y="1"/>
                      <a:pt x="0" y="57"/>
                      <a:pt x="0" y="133"/>
                    </a:cubicBezTo>
                    <a:cubicBezTo>
                      <a:pt x="0" y="205"/>
                      <a:pt x="65" y="256"/>
                      <a:pt x="132" y="256"/>
                    </a:cubicBezTo>
                    <a:cubicBezTo>
                      <a:pt x="165" y="256"/>
                      <a:pt x="199" y="244"/>
                      <a:pt x="226" y="216"/>
                    </a:cubicBezTo>
                    <a:cubicBezTo>
                      <a:pt x="310" y="145"/>
                      <a:pt x="250" y="2"/>
                      <a:pt x="143" y="2"/>
                    </a:cubicBezTo>
                    <a:cubicBezTo>
                      <a:pt x="137" y="1"/>
                      <a:pt x="131" y="1"/>
                      <a:pt x="12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8" name="Google Shape;10418;p38"/>
              <p:cNvSpPr/>
              <p:nvPr/>
            </p:nvSpPr>
            <p:spPr>
              <a:xfrm>
                <a:off x="2303550" y="2080750"/>
                <a:ext cx="7475" cy="6450"/>
              </a:xfrm>
              <a:custGeom>
                <a:rect b="b" l="l" r="r" t="t"/>
                <a:pathLst>
                  <a:path extrusionOk="0" h="258" w="299">
                    <a:moveTo>
                      <a:pt x="131" y="0"/>
                    </a:moveTo>
                    <a:cubicBezTo>
                      <a:pt x="60" y="0"/>
                      <a:pt x="0" y="48"/>
                      <a:pt x="0" y="131"/>
                    </a:cubicBezTo>
                    <a:cubicBezTo>
                      <a:pt x="0" y="206"/>
                      <a:pt x="64" y="258"/>
                      <a:pt x="131" y="258"/>
                    </a:cubicBezTo>
                    <a:cubicBezTo>
                      <a:pt x="160" y="258"/>
                      <a:pt x="190" y="248"/>
                      <a:pt x="215" y="226"/>
                    </a:cubicBezTo>
                    <a:cubicBezTo>
                      <a:pt x="298" y="143"/>
                      <a:pt x="251" y="0"/>
                      <a:pt x="13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9" name="Google Shape;10419;p38"/>
              <p:cNvSpPr/>
              <p:nvPr/>
            </p:nvSpPr>
            <p:spPr>
              <a:xfrm>
                <a:off x="1918475" y="2471525"/>
                <a:ext cx="9650" cy="6625"/>
              </a:xfrm>
              <a:custGeom>
                <a:rect b="b" l="l" r="r" t="t"/>
                <a:pathLst>
                  <a:path extrusionOk="0" h="265" w="386">
                    <a:moveTo>
                      <a:pt x="177" y="1"/>
                    </a:moveTo>
                    <a:cubicBezTo>
                      <a:pt x="1" y="1"/>
                      <a:pt x="4" y="264"/>
                      <a:pt x="188" y="264"/>
                    </a:cubicBezTo>
                    <a:cubicBezTo>
                      <a:pt x="191" y="264"/>
                      <a:pt x="195" y="264"/>
                      <a:pt x="199" y="264"/>
                    </a:cubicBezTo>
                    <a:cubicBezTo>
                      <a:pt x="203" y="264"/>
                      <a:pt x="207" y="264"/>
                      <a:pt x="210" y="264"/>
                    </a:cubicBezTo>
                    <a:cubicBezTo>
                      <a:pt x="383" y="264"/>
                      <a:pt x="386" y="1"/>
                      <a:pt x="220" y="1"/>
                    </a:cubicBezTo>
                    <a:cubicBezTo>
                      <a:pt x="214" y="1"/>
                      <a:pt x="207" y="1"/>
                      <a:pt x="199" y="2"/>
                    </a:cubicBezTo>
                    <a:cubicBezTo>
                      <a:pt x="191" y="1"/>
                      <a:pt x="184" y="1"/>
                      <a:pt x="17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0" name="Google Shape;10420;p38"/>
              <p:cNvSpPr/>
              <p:nvPr/>
            </p:nvSpPr>
            <p:spPr>
              <a:xfrm>
                <a:off x="2306625" y="3102300"/>
                <a:ext cx="7675" cy="6650"/>
              </a:xfrm>
              <a:custGeom>
                <a:rect b="b" l="l" r="r" t="t"/>
                <a:pathLst>
                  <a:path extrusionOk="0" h="266" w="307">
                    <a:moveTo>
                      <a:pt x="139" y="0"/>
                    </a:moveTo>
                    <a:cubicBezTo>
                      <a:pt x="68" y="0"/>
                      <a:pt x="8" y="60"/>
                      <a:pt x="8" y="131"/>
                    </a:cubicBezTo>
                    <a:cubicBezTo>
                      <a:pt x="0" y="212"/>
                      <a:pt x="63" y="265"/>
                      <a:pt x="131" y="265"/>
                    </a:cubicBezTo>
                    <a:cubicBezTo>
                      <a:pt x="163" y="265"/>
                      <a:pt x="196" y="253"/>
                      <a:pt x="223" y="227"/>
                    </a:cubicBezTo>
                    <a:cubicBezTo>
                      <a:pt x="306" y="143"/>
                      <a:pt x="258" y="12"/>
                      <a:pt x="13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1" name="Google Shape;10421;p38"/>
              <p:cNvSpPr/>
              <p:nvPr/>
            </p:nvSpPr>
            <p:spPr>
              <a:xfrm>
                <a:off x="2209300" y="3393375"/>
                <a:ext cx="7650" cy="6375"/>
              </a:xfrm>
              <a:custGeom>
                <a:rect b="b" l="l" r="r" t="t"/>
                <a:pathLst>
                  <a:path extrusionOk="0" h="255" w="306">
                    <a:moveTo>
                      <a:pt x="121" y="0"/>
                    </a:moveTo>
                    <a:cubicBezTo>
                      <a:pt x="58" y="0"/>
                      <a:pt x="8" y="55"/>
                      <a:pt x="8" y="121"/>
                    </a:cubicBezTo>
                    <a:cubicBezTo>
                      <a:pt x="0" y="201"/>
                      <a:pt x="63" y="255"/>
                      <a:pt x="131" y="255"/>
                    </a:cubicBezTo>
                    <a:cubicBezTo>
                      <a:pt x="163" y="255"/>
                      <a:pt x="196" y="243"/>
                      <a:pt x="222" y="216"/>
                    </a:cubicBezTo>
                    <a:cubicBezTo>
                      <a:pt x="306" y="145"/>
                      <a:pt x="258" y="2"/>
                      <a:pt x="139" y="2"/>
                    </a:cubicBezTo>
                    <a:cubicBezTo>
                      <a:pt x="133" y="1"/>
                      <a:pt x="127" y="0"/>
                      <a:pt x="12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2" name="Google Shape;10422;p38"/>
              <p:cNvSpPr/>
              <p:nvPr/>
            </p:nvSpPr>
            <p:spPr>
              <a:xfrm>
                <a:off x="2083875" y="3702375"/>
                <a:ext cx="7775" cy="6650"/>
              </a:xfrm>
              <a:custGeom>
                <a:rect b="b" l="l" r="r" t="t"/>
                <a:pathLst>
                  <a:path extrusionOk="0" h="266" w="311">
                    <a:moveTo>
                      <a:pt x="144" y="0"/>
                    </a:moveTo>
                    <a:cubicBezTo>
                      <a:pt x="60" y="0"/>
                      <a:pt x="1" y="60"/>
                      <a:pt x="1" y="131"/>
                    </a:cubicBezTo>
                    <a:cubicBezTo>
                      <a:pt x="1" y="212"/>
                      <a:pt x="66" y="265"/>
                      <a:pt x="135" y="265"/>
                    </a:cubicBezTo>
                    <a:cubicBezTo>
                      <a:pt x="167" y="265"/>
                      <a:pt x="200" y="253"/>
                      <a:pt x="227" y="227"/>
                    </a:cubicBezTo>
                    <a:cubicBezTo>
                      <a:pt x="310" y="143"/>
                      <a:pt x="251" y="0"/>
                      <a:pt x="14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3" name="Google Shape;10423;p38"/>
              <p:cNvSpPr/>
              <p:nvPr/>
            </p:nvSpPr>
            <p:spPr>
              <a:xfrm>
                <a:off x="2559225" y="3660700"/>
                <a:ext cx="6875" cy="6275"/>
              </a:xfrm>
              <a:custGeom>
                <a:rect b="b" l="l" r="r" t="t"/>
                <a:pathLst>
                  <a:path extrusionOk="0" h="251" w="275">
                    <a:moveTo>
                      <a:pt x="132" y="0"/>
                    </a:moveTo>
                    <a:cubicBezTo>
                      <a:pt x="60" y="0"/>
                      <a:pt x="1" y="48"/>
                      <a:pt x="1" y="120"/>
                    </a:cubicBezTo>
                    <a:cubicBezTo>
                      <a:pt x="1" y="203"/>
                      <a:pt x="60" y="250"/>
                      <a:pt x="132" y="250"/>
                    </a:cubicBezTo>
                    <a:cubicBezTo>
                      <a:pt x="215" y="250"/>
                      <a:pt x="275" y="203"/>
                      <a:pt x="275" y="120"/>
                    </a:cubicBezTo>
                    <a:cubicBezTo>
                      <a:pt x="275" y="48"/>
                      <a:pt x="215" y="0"/>
                      <a:pt x="13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4" name="Google Shape;10424;p38"/>
              <p:cNvSpPr/>
              <p:nvPr/>
            </p:nvSpPr>
            <p:spPr>
              <a:xfrm>
                <a:off x="2366350" y="4374475"/>
                <a:ext cx="6875" cy="6575"/>
              </a:xfrm>
              <a:custGeom>
                <a:rect b="b" l="l" r="r" t="t"/>
                <a:pathLst>
                  <a:path extrusionOk="0" h="263" w="275">
                    <a:moveTo>
                      <a:pt x="144" y="1"/>
                    </a:moveTo>
                    <a:cubicBezTo>
                      <a:pt x="60" y="1"/>
                      <a:pt x="1" y="60"/>
                      <a:pt x="1" y="132"/>
                    </a:cubicBezTo>
                    <a:cubicBezTo>
                      <a:pt x="1" y="203"/>
                      <a:pt x="60" y="263"/>
                      <a:pt x="144" y="263"/>
                    </a:cubicBezTo>
                    <a:cubicBezTo>
                      <a:pt x="215" y="263"/>
                      <a:pt x="275" y="203"/>
                      <a:pt x="275" y="132"/>
                    </a:cubicBezTo>
                    <a:cubicBezTo>
                      <a:pt x="275" y="60"/>
                      <a:pt x="215" y="1"/>
                      <a:pt x="14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5" name="Google Shape;10425;p38"/>
              <p:cNvSpPr/>
              <p:nvPr/>
            </p:nvSpPr>
            <p:spPr>
              <a:xfrm>
                <a:off x="3070300" y="3765175"/>
                <a:ext cx="7475" cy="6650"/>
              </a:xfrm>
              <a:custGeom>
                <a:rect b="b" l="l" r="r" t="t"/>
                <a:pathLst>
                  <a:path extrusionOk="0" h="266" w="299">
                    <a:moveTo>
                      <a:pt x="132" y="1"/>
                    </a:moveTo>
                    <a:cubicBezTo>
                      <a:pt x="61" y="1"/>
                      <a:pt x="1" y="60"/>
                      <a:pt x="1" y="132"/>
                    </a:cubicBezTo>
                    <a:cubicBezTo>
                      <a:pt x="1" y="212"/>
                      <a:pt x="61" y="266"/>
                      <a:pt x="126" y="266"/>
                    </a:cubicBezTo>
                    <a:cubicBezTo>
                      <a:pt x="157" y="266"/>
                      <a:pt x="188" y="254"/>
                      <a:pt x="215" y="227"/>
                    </a:cubicBezTo>
                    <a:cubicBezTo>
                      <a:pt x="299" y="143"/>
                      <a:pt x="251" y="12"/>
                      <a:pt x="13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6" name="Google Shape;10426;p38"/>
              <p:cNvSpPr/>
              <p:nvPr/>
            </p:nvSpPr>
            <p:spPr>
              <a:xfrm>
                <a:off x="2988150" y="3991400"/>
                <a:ext cx="7475" cy="6450"/>
              </a:xfrm>
              <a:custGeom>
                <a:rect b="b" l="l" r="r" t="t"/>
                <a:pathLst>
                  <a:path extrusionOk="0" h="258" w="299">
                    <a:moveTo>
                      <a:pt x="132" y="0"/>
                    </a:moveTo>
                    <a:cubicBezTo>
                      <a:pt x="60" y="0"/>
                      <a:pt x="1" y="48"/>
                      <a:pt x="1" y="131"/>
                    </a:cubicBezTo>
                    <a:cubicBezTo>
                      <a:pt x="1" y="206"/>
                      <a:pt x="65" y="258"/>
                      <a:pt x="132" y="258"/>
                    </a:cubicBezTo>
                    <a:cubicBezTo>
                      <a:pt x="161" y="258"/>
                      <a:pt x="190" y="248"/>
                      <a:pt x="215" y="226"/>
                    </a:cubicBezTo>
                    <a:cubicBezTo>
                      <a:pt x="299" y="143"/>
                      <a:pt x="251" y="0"/>
                      <a:pt x="13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7" name="Google Shape;10427;p38"/>
              <p:cNvSpPr/>
              <p:nvPr/>
            </p:nvSpPr>
            <p:spPr>
              <a:xfrm>
                <a:off x="2795575" y="4192900"/>
                <a:ext cx="7475" cy="6650"/>
              </a:xfrm>
              <a:custGeom>
                <a:rect b="b" l="l" r="r" t="t"/>
                <a:pathLst>
                  <a:path extrusionOk="0" h="266" w="299">
                    <a:moveTo>
                      <a:pt x="131" y="1"/>
                    </a:moveTo>
                    <a:cubicBezTo>
                      <a:pt x="60" y="1"/>
                      <a:pt x="1" y="60"/>
                      <a:pt x="1" y="132"/>
                    </a:cubicBezTo>
                    <a:cubicBezTo>
                      <a:pt x="1" y="212"/>
                      <a:pt x="61" y="266"/>
                      <a:pt x="125" y="266"/>
                    </a:cubicBezTo>
                    <a:cubicBezTo>
                      <a:pt x="156" y="266"/>
                      <a:pt x="188" y="254"/>
                      <a:pt x="215" y="227"/>
                    </a:cubicBezTo>
                    <a:cubicBezTo>
                      <a:pt x="298" y="144"/>
                      <a:pt x="251" y="13"/>
                      <a:pt x="13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8" name="Google Shape;10428;p38"/>
              <p:cNvSpPr/>
              <p:nvPr/>
            </p:nvSpPr>
            <p:spPr>
              <a:xfrm>
                <a:off x="3423925" y="3518125"/>
                <a:ext cx="7775" cy="6650"/>
              </a:xfrm>
              <a:custGeom>
                <a:rect b="b" l="l" r="r" t="t"/>
                <a:pathLst>
                  <a:path extrusionOk="0" h="266" w="311">
                    <a:moveTo>
                      <a:pt x="143" y="0"/>
                    </a:moveTo>
                    <a:cubicBezTo>
                      <a:pt x="72" y="0"/>
                      <a:pt x="1" y="60"/>
                      <a:pt x="1" y="131"/>
                    </a:cubicBezTo>
                    <a:cubicBezTo>
                      <a:pt x="1" y="212"/>
                      <a:pt x="66" y="265"/>
                      <a:pt x="135" y="265"/>
                    </a:cubicBezTo>
                    <a:cubicBezTo>
                      <a:pt x="167" y="265"/>
                      <a:pt x="200" y="253"/>
                      <a:pt x="227" y="227"/>
                    </a:cubicBezTo>
                    <a:cubicBezTo>
                      <a:pt x="310" y="143"/>
                      <a:pt x="263" y="0"/>
                      <a:pt x="14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9" name="Google Shape;10429;p38"/>
              <p:cNvSpPr/>
              <p:nvPr/>
            </p:nvSpPr>
            <p:spPr>
              <a:xfrm>
                <a:off x="4689275" y="3780950"/>
                <a:ext cx="7750" cy="6650"/>
              </a:xfrm>
              <a:custGeom>
                <a:rect b="b" l="l" r="r" t="t"/>
                <a:pathLst>
                  <a:path extrusionOk="0" h="266" w="310">
                    <a:moveTo>
                      <a:pt x="143" y="1"/>
                    </a:moveTo>
                    <a:cubicBezTo>
                      <a:pt x="60" y="1"/>
                      <a:pt x="0" y="60"/>
                      <a:pt x="0" y="132"/>
                    </a:cubicBezTo>
                    <a:cubicBezTo>
                      <a:pt x="0" y="212"/>
                      <a:pt x="66" y="266"/>
                      <a:pt x="134" y="266"/>
                    </a:cubicBezTo>
                    <a:cubicBezTo>
                      <a:pt x="166" y="266"/>
                      <a:pt x="199" y="254"/>
                      <a:pt x="226" y="227"/>
                    </a:cubicBezTo>
                    <a:cubicBezTo>
                      <a:pt x="310" y="143"/>
                      <a:pt x="250" y="1"/>
                      <a:pt x="14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0" name="Google Shape;10430;p38"/>
              <p:cNvSpPr/>
              <p:nvPr/>
            </p:nvSpPr>
            <p:spPr>
              <a:xfrm>
                <a:off x="3730525" y="4181600"/>
                <a:ext cx="7450" cy="6450"/>
              </a:xfrm>
              <a:custGeom>
                <a:rect b="b" l="l" r="r" t="t"/>
                <a:pathLst>
                  <a:path extrusionOk="0" h="258" w="298">
                    <a:moveTo>
                      <a:pt x="131" y="0"/>
                    </a:moveTo>
                    <a:cubicBezTo>
                      <a:pt x="60" y="0"/>
                      <a:pt x="0" y="60"/>
                      <a:pt x="0" y="131"/>
                    </a:cubicBezTo>
                    <a:cubicBezTo>
                      <a:pt x="0" y="206"/>
                      <a:pt x="64" y="258"/>
                      <a:pt x="131" y="258"/>
                    </a:cubicBezTo>
                    <a:cubicBezTo>
                      <a:pt x="160" y="258"/>
                      <a:pt x="189" y="248"/>
                      <a:pt x="214" y="227"/>
                    </a:cubicBezTo>
                    <a:cubicBezTo>
                      <a:pt x="298" y="143"/>
                      <a:pt x="250" y="12"/>
                      <a:pt x="13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1" name="Google Shape;10431;p38"/>
              <p:cNvSpPr/>
              <p:nvPr/>
            </p:nvSpPr>
            <p:spPr>
              <a:xfrm>
                <a:off x="3041150" y="3291300"/>
                <a:ext cx="6850" cy="6575"/>
              </a:xfrm>
              <a:custGeom>
                <a:rect b="b" l="l" r="r" t="t"/>
                <a:pathLst>
                  <a:path extrusionOk="0" h="263" w="274">
                    <a:moveTo>
                      <a:pt x="143" y="1"/>
                    </a:moveTo>
                    <a:cubicBezTo>
                      <a:pt x="72" y="1"/>
                      <a:pt x="0" y="60"/>
                      <a:pt x="0" y="132"/>
                    </a:cubicBezTo>
                    <a:cubicBezTo>
                      <a:pt x="0" y="203"/>
                      <a:pt x="72" y="263"/>
                      <a:pt x="143" y="263"/>
                    </a:cubicBezTo>
                    <a:cubicBezTo>
                      <a:pt x="214" y="263"/>
                      <a:pt x="274" y="203"/>
                      <a:pt x="274" y="132"/>
                    </a:cubicBezTo>
                    <a:cubicBezTo>
                      <a:pt x="274" y="60"/>
                      <a:pt x="214" y="1"/>
                      <a:pt x="14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2" name="Google Shape;10432;p38"/>
              <p:cNvSpPr/>
              <p:nvPr/>
            </p:nvSpPr>
            <p:spPr>
              <a:xfrm>
                <a:off x="2792000" y="3183250"/>
                <a:ext cx="7775" cy="6650"/>
              </a:xfrm>
              <a:custGeom>
                <a:rect b="b" l="l" r="r" t="t"/>
                <a:pathLst>
                  <a:path extrusionOk="0" h="266" w="311">
                    <a:moveTo>
                      <a:pt x="144" y="1"/>
                    </a:moveTo>
                    <a:cubicBezTo>
                      <a:pt x="60" y="1"/>
                      <a:pt x="1" y="60"/>
                      <a:pt x="1" y="132"/>
                    </a:cubicBezTo>
                    <a:cubicBezTo>
                      <a:pt x="1" y="213"/>
                      <a:pt x="66" y="266"/>
                      <a:pt x="135" y="266"/>
                    </a:cubicBezTo>
                    <a:cubicBezTo>
                      <a:pt x="167" y="266"/>
                      <a:pt x="200" y="254"/>
                      <a:pt x="227" y="227"/>
                    </a:cubicBezTo>
                    <a:cubicBezTo>
                      <a:pt x="310" y="144"/>
                      <a:pt x="251" y="1"/>
                      <a:pt x="14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3" name="Google Shape;10433;p38"/>
              <p:cNvSpPr/>
              <p:nvPr/>
            </p:nvSpPr>
            <p:spPr>
              <a:xfrm>
                <a:off x="2931600" y="2869500"/>
                <a:ext cx="7775" cy="6500"/>
              </a:xfrm>
              <a:custGeom>
                <a:rect b="b" l="l" r="r" t="t"/>
                <a:pathLst>
                  <a:path extrusionOk="0" h="260" w="311">
                    <a:moveTo>
                      <a:pt x="123" y="0"/>
                    </a:moveTo>
                    <a:cubicBezTo>
                      <a:pt x="50" y="0"/>
                      <a:pt x="1" y="56"/>
                      <a:pt x="1" y="133"/>
                    </a:cubicBezTo>
                    <a:cubicBezTo>
                      <a:pt x="1" y="208"/>
                      <a:pt x="70" y="259"/>
                      <a:pt x="141" y="259"/>
                    </a:cubicBezTo>
                    <a:cubicBezTo>
                      <a:pt x="171" y="259"/>
                      <a:pt x="202" y="249"/>
                      <a:pt x="227" y="228"/>
                    </a:cubicBezTo>
                    <a:cubicBezTo>
                      <a:pt x="310" y="145"/>
                      <a:pt x="251" y="2"/>
                      <a:pt x="144" y="2"/>
                    </a:cubicBezTo>
                    <a:cubicBezTo>
                      <a:pt x="136" y="1"/>
                      <a:pt x="129" y="0"/>
                      <a:pt x="12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4" name="Google Shape;10434;p38"/>
              <p:cNvSpPr/>
              <p:nvPr/>
            </p:nvSpPr>
            <p:spPr>
              <a:xfrm>
                <a:off x="2775025" y="2452800"/>
                <a:ext cx="7475" cy="6675"/>
              </a:xfrm>
              <a:custGeom>
                <a:rect b="b" l="l" r="r" t="t"/>
                <a:pathLst>
                  <a:path extrusionOk="0" h="267" w="299">
                    <a:moveTo>
                      <a:pt x="132" y="1"/>
                    </a:moveTo>
                    <a:cubicBezTo>
                      <a:pt x="61" y="1"/>
                      <a:pt x="1" y="61"/>
                      <a:pt x="1" y="132"/>
                    </a:cubicBezTo>
                    <a:cubicBezTo>
                      <a:pt x="1" y="213"/>
                      <a:pt x="61" y="266"/>
                      <a:pt x="126" y="266"/>
                    </a:cubicBezTo>
                    <a:cubicBezTo>
                      <a:pt x="157" y="266"/>
                      <a:pt x="188" y="254"/>
                      <a:pt x="215" y="227"/>
                    </a:cubicBezTo>
                    <a:cubicBezTo>
                      <a:pt x="299" y="156"/>
                      <a:pt x="251" y="13"/>
                      <a:pt x="13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5" name="Google Shape;10435;p38"/>
              <p:cNvSpPr/>
              <p:nvPr/>
            </p:nvSpPr>
            <p:spPr>
              <a:xfrm>
                <a:off x="3629900" y="2809400"/>
                <a:ext cx="7775" cy="6650"/>
              </a:xfrm>
              <a:custGeom>
                <a:rect b="b" l="l" r="r" t="t"/>
                <a:pathLst>
                  <a:path extrusionOk="0" h="266" w="311">
                    <a:moveTo>
                      <a:pt x="144" y="1"/>
                    </a:moveTo>
                    <a:cubicBezTo>
                      <a:pt x="72" y="1"/>
                      <a:pt x="1" y="60"/>
                      <a:pt x="1" y="132"/>
                    </a:cubicBezTo>
                    <a:cubicBezTo>
                      <a:pt x="1" y="212"/>
                      <a:pt x="66" y="266"/>
                      <a:pt x="135" y="266"/>
                    </a:cubicBezTo>
                    <a:cubicBezTo>
                      <a:pt x="167" y="266"/>
                      <a:pt x="200" y="254"/>
                      <a:pt x="227" y="227"/>
                    </a:cubicBezTo>
                    <a:cubicBezTo>
                      <a:pt x="310" y="144"/>
                      <a:pt x="251" y="1"/>
                      <a:pt x="14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6" name="Google Shape;10436;p38"/>
              <p:cNvSpPr/>
              <p:nvPr/>
            </p:nvSpPr>
            <p:spPr>
              <a:xfrm>
                <a:off x="3815350" y="3113600"/>
                <a:ext cx="7450" cy="6650"/>
              </a:xfrm>
              <a:custGeom>
                <a:rect b="b" l="l" r="r" t="t"/>
                <a:pathLst>
                  <a:path extrusionOk="0" h="266" w="298">
                    <a:moveTo>
                      <a:pt x="131" y="1"/>
                    </a:moveTo>
                    <a:cubicBezTo>
                      <a:pt x="60" y="1"/>
                      <a:pt x="0" y="60"/>
                      <a:pt x="0" y="132"/>
                    </a:cubicBezTo>
                    <a:cubicBezTo>
                      <a:pt x="0" y="213"/>
                      <a:pt x="61" y="266"/>
                      <a:pt x="125" y="266"/>
                    </a:cubicBezTo>
                    <a:cubicBezTo>
                      <a:pt x="156" y="266"/>
                      <a:pt x="188" y="254"/>
                      <a:pt x="215" y="227"/>
                    </a:cubicBezTo>
                    <a:cubicBezTo>
                      <a:pt x="298" y="156"/>
                      <a:pt x="250" y="13"/>
                      <a:pt x="13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7" name="Google Shape;10437;p38"/>
              <p:cNvSpPr/>
              <p:nvPr/>
            </p:nvSpPr>
            <p:spPr>
              <a:xfrm>
                <a:off x="2695275" y="3010025"/>
                <a:ext cx="6850" cy="6575"/>
              </a:xfrm>
              <a:custGeom>
                <a:rect b="b" l="l" r="r" t="t"/>
                <a:pathLst>
                  <a:path extrusionOk="0" h="263" w="274">
                    <a:moveTo>
                      <a:pt x="131" y="0"/>
                    </a:moveTo>
                    <a:cubicBezTo>
                      <a:pt x="60" y="0"/>
                      <a:pt x="0" y="60"/>
                      <a:pt x="0" y="131"/>
                    </a:cubicBezTo>
                    <a:cubicBezTo>
                      <a:pt x="0" y="203"/>
                      <a:pt x="60" y="262"/>
                      <a:pt x="131" y="262"/>
                    </a:cubicBezTo>
                    <a:cubicBezTo>
                      <a:pt x="203" y="262"/>
                      <a:pt x="274" y="203"/>
                      <a:pt x="274" y="131"/>
                    </a:cubicBezTo>
                    <a:cubicBezTo>
                      <a:pt x="274" y="60"/>
                      <a:pt x="203" y="0"/>
                      <a:pt x="13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8" name="Google Shape;10438;p38"/>
              <p:cNvSpPr/>
              <p:nvPr/>
            </p:nvSpPr>
            <p:spPr>
              <a:xfrm>
                <a:off x="1995775" y="2767725"/>
                <a:ext cx="7750" cy="6475"/>
              </a:xfrm>
              <a:custGeom>
                <a:rect b="b" l="l" r="r" t="t"/>
                <a:pathLst>
                  <a:path extrusionOk="0" h="259" w="310">
                    <a:moveTo>
                      <a:pt x="143" y="1"/>
                    </a:moveTo>
                    <a:cubicBezTo>
                      <a:pt x="72" y="1"/>
                      <a:pt x="12" y="60"/>
                      <a:pt x="0" y="132"/>
                    </a:cubicBezTo>
                    <a:cubicBezTo>
                      <a:pt x="0" y="207"/>
                      <a:pt x="70" y="258"/>
                      <a:pt x="141" y="258"/>
                    </a:cubicBezTo>
                    <a:cubicBezTo>
                      <a:pt x="171" y="258"/>
                      <a:pt x="201" y="249"/>
                      <a:pt x="227" y="227"/>
                    </a:cubicBezTo>
                    <a:cubicBezTo>
                      <a:pt x="310" y="144"/>
                      <a:pt x="250" y="1"/>
                      <a:pt x="14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9" name="Google Shape;10439;p38"/>
              <p:cNvSpPr/>
              <p:nvPr/>
            </p:nvSpPr>
            <p:spPr>
              <a:xfrm>
                <a:off x="1842475" y="2609675"/>
                <a:ext cx="7475" cy="6525"/>
              </a:xfrm>
              <a:custGeom>
                <a:rect b="b" l="l" r="r" t="t"/>
                <a:pathLst>
                  <a:path extrusionOk="0" h="261" w="299">
                    <a:moveTo>
                      <a:pt x="132" y="1"/>
                    </a:moveTo>
                    <a:cubicBezTo>
                      <a:pt x="60" y="1"/>
                      <a:pt x="1" y="60"/>
                      <a:pt x="1" y="132"/>
                    </a:cubicBezTo>
                    <a:cubicBezTo>
                      <a:pt x="1" y="212"/>
                      <a:pt x="61" y="260"/>
                      <a:pt x="126" y="260"/>
                    </a:cubicBezTo>
                    <a:cubicBezTo>
                      <a:pt x="157" y="260"/>
                      <a:pt x="188" y="250"/>
                      <a:pt x="215" y="227"/>
                    </a:cubicBezTo>
                    <a:cubicBezTo>
                      <a:pt x="298" y="143"/>
                      <a:pt x="251" y="12"/>
                      <a:pt x="13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0" name="Google Shape;10440;p38"/>
              <p:cNvSpPr/>
              <p:nvPr/>
            </p:nvSpPr>
            <p:spPr>
              <a:xfrm>
                <a:off x="1810500" y="1837825"/>
                <a:ext cx="9225" cy="6625"/>
              </a:xfrm>
              <a:custGeom>
                <a:rect b="b" l="l" r="r" t="t"/>
                <a:pathLst>
                  <a:path extrusionOk="0" h="265" w="369">
                    <a:moveTo>
                      <a:pt x="164" y="0"/>
                    </a:moveTo>
                    <a:cubicBezTo>
                      <a:pt x="1" y="0"/>
                      <a:pt x="1" y="265"/>
                      <a:pt x="164" y="265"/>
                    </a:cubicBezTo>
                    <a:cubicBezTo>
                      <a:pt x="170" y="265"/>
                      <a:pt x="177" y="265"/>
                      <a:pt x="184" y="264"/>
                    </a:cubicBezTo>
                    <a:cubicBezTo>
                      <a:pt x="191" y="265"/>
                      <a:pt x="198" y="265"/>
                      <a:pt x="205" y="265"/>
                    </a:cubicBezTo>
                    <a:cubicBezTo>
                      <a:pt x="368" y="265"/>
                      <a:pt x="368" y="0"/>
                      <a:pt x="205" y="0"/>
                    </a:cubicBezTo>
                    <a:cubicBezTo>
                      <a:pt x="198" y="0"/>
                      <a:pt x="191" y="1"/>
                      <a:pt x="184" y="2"/>
                    </a:cubicBezTo>
                    <a:cubicBezTo>
                      <a:pt x="177" y="1"/>
                      <a:pt x="170" y="0"/>
                      <a:pt x="16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1" name="Google Shape;10441;p38"/>
              <p:cNvSpPr/>
              <p:nvPr/>
            </p:nvSpPr>
            <p:spPr>
              <a:xfrm>
                <a:off x="1120375" y="1474375"/>
                <a:ext cx="7450" cy="6400"/>
              </a:xfrm>
              <a:custGeom>
                <a:rect b="b" l="l" r="r" t="t"/>
                <a:pathLst>
                  <a:path extrusionOk="0" h="256" w="298">
                    <a:moveTo>
                      <a:pt x="113" y="1"/>
                    </a:moveTo>
                    <a:cubicBezTo>
                      <a:pt x="50" y="1"/>
                      <a:pt x="0" y="57"/>
                      <a:pt x="0" y="133"/>
                    </a:cubicBezTo>
                    <a:cubicBezTo>
                      <a:pt x="0" y="205"/>
                      <a:pt x="59" y="256"/>
                      <a:pt x="124" y="256"/>
                    </a:cubicBezTo>
                    <a:cubicBezTo>
                      <a:pt x="155" y="256"/>
                      <a:pt x="187" y="244"/>
                      <a:pt x="214" y="217"/>
                    </a:cubicBezTo>
                    <a:cubicBezTo>
                      <a:pt x="298" y="145"/>
                      <a:pt x="250" y="2"/>
                      <a:pt x="131" y="2"/>
                    </a:cubicBezTo>
                    <a:cubicBezTo>
                      <a:pt x="125" y="1"/>
                      <a:pt x="119" y="1"/>
                      <a:pt x="11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2" name="Google Shape;10442;p38"/>
              <p:cNvSpPr/>
              <p:nvPr/>
            </p:nvSpPr>
            <p:spPr>
              <a:xfrm>
                <a:off x="1754675" y="1531525"/>
                <a:ext cx="7750" cy="6400"/>
              </a:xfrm>
              <a:custGeom>
                <a:rect b="b" l="l" r="r" t="t"/>
                <a:pathLst>
                  <a:path extrusionOk="0" h="256" w="310">
                    <a:moveTo>
                      <a:pt x="125" y="1"/>
                    </a:moveTo>
                    <a:cubicBezTo>
                      <a:pt x="60" y="1"/>
                      <a:pt x="0" y="57"/>
                      <a:pt x="0" y="133"/>
                    </a:cubicBezTo>
                    <a:cubicBezTo>
                      <a:pt x="0" y="205"/>
                      <a:pt x="65" y="256"/>
                      <a:pt x="133" y="256"/>
                    </a:cubicBezTo>
                    <a:cubicBezTo>
                      <a:pt x="166" y="256"/>
                      <a:pt x="199" y="244"/>
                      <a:pt x="227" y="217"/>
                    </a:cubicBezTo>
                    <a:cubicBezTo>
                      <a:pt x="310" y="145"/>
                      <a:pt x="250" y="2"/>
                      <a:pt x="143" y="2"/>
                    </a:cubicBezTo>
                    <a:cubicBezTo>
                      <a:pt x="137" y="1"/>
                      <a:pt x="131" y="1"/>
                      <a:pt x="12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3" name="Google Shape;10443;p38"/>
              <p:cNvSpPr/>
              <p:nvPr/>
            </p:nvSpPr>
            <p:spPr>
              <a:xfrm>
                <a:off x="1641050" y="1002925"/>
                <a:ext cx="7675" cy="6650"/>
              </a:xfrm>
              <a:custGeom>
                <a:rect b="b" l="l" r="r" t="t"/>
                <a:pathLst>
                  <a:path extrusionOk="0" h="266" w="307">
                    <a:moveTo>
                      <a:pt x="140" y="1"/>
                    </a:moveTo>
                    <a:cubicBezTo>
                      <a:pt x="69" y="1"/>
                      <a:pt x="9" y="60"/>
                      <a:pt x="9" y="132"/>
                    </a:cubicBezTo>
                    <a:cubicBezTo>
                      <a:pt x="1" y="212"/>
                      <a:pt x="64" y="266"/>
                      <a:pt x="132" y="266"/>
                    </a:cubicBezTo>
                    <a:cubicBezTo>
                      <a:pt x="164" y="266"/>
                      <a:pt x="197" y="254"/>
                      <a:pt x="223" y="227"/>
                    </a:cubicBezTo>
                    <a:cubicBezTo>
                      <a:pt x="307" y="144"/>
                      <a:pt x="259" y="1"/>
                      <a:pt x="14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4" name="Google Shape;10444;p38"/>
              <p:cNvSpPr/>
              <p:nvPr/>
            </p:nvSpPr>
            <p:spPr>
              <a:xfrm>
                <a:off x="1448075" y="2492100"/>
                <a:ext cx="7775" cy="6650"/>
              </a:xfrm>
              <a:custGeom>
                <a:rect b="b" l="l" r="r" t="t"/>
                <a:pathLst>
                  <a:path extrusionOk="0" h="266" w="311">
                    <a:moveTo>
                      <a:pt x="144" y="1"/>
                    </a:moveTo>
                    <a:cubicBezTo>
                      <a:pt x="72" y="1"/>
                      <a:pt x="13" y="60"/>
                      <a:pt x="1" y="132"/>
                    </a:cubicBezTo>
                    <a:cubicBezTo>
                      <a:pt x="1" y="212"/>
                      <a:pt x="67" y="266"/>
                      <a:pt x="135" y="266"/>
                    </a:cubicBezTo>
                    <a:cubicBezTo>
                      <a:pt x="167" y="266"/>
                      <a:pt x="200" y="254"/>
                      <a:pt x="227" y="227"/>
                    </a:cubicBezTo>
                    <a:cubicBezTo>
                      <a:pt x="310" y="155"/>
                      <a:pt x="263" y="13"/>
                      <a:pt x="14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5" name="Google Shape;10445;p38"/>
              <p:cNvSpPr/>
              <p:nvPr/>
            </p:nvSpPr>
            <p:spPr>
              <a:xfrm>
                <a:off x="1562550" y="2880800"/>
                <a:ext cx="9225" cy="6650"/>
              </a:xfrm>
              <a:custGeom>
                <a:rect b="b" l="l" r="r" t="t"/>
                <a:pathLst>
                  <a:path extrusionOk="0" h="266" w="369">
                    <a:moveTo>
                      <a:pt x="164" y="1"/>
                    </a:moveTo>
                    <a:cubicBezTo>
                      <a:pt x="1" y="1"/>
                      <a:pt x="1" y="265"/>
                      <a:pt x="164" y="265"/>
                    </a:cubicBezTo>
                    <a:cubicBezTo>
                      <a:pt x="171" y="265"/>
                      <a:pt x="177" y="265"/>
                      <a:pt x="184" y="264"/>
                    </a:cubicBezTo>
                    <a:cubicBezTo>
                      <a:pt x="191" y="265"/>
                      <a:pt x="198" y="265"/>
                      <a:pt x="205" y="265"/>
                    </a:cubicBezTo>
                    <a:cubicBezTo>
                      <a:pt x="368" y="265"/>
                      <a:pt x="368" y="1"/>
                      <a:pt x="205" y="1"/>
                    </a:cubicBezTo>
                    <a:cubicBezTo>
                      <a:pt x="198" y="1"/>
                      <a:pt x="191" y="1"/>
                      <a:pt x="184" y="2"/>
                    </a:cubicBezTo>
                    <a:cubicBezTo>
                      <a:pt x="177" y="1"/>
                      <a:pt x="171" y="1"/>
                      <a:pt x="16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6" name="Google Shape;10446;p38"/>
              <p:cNvSpPr/>
              <p:nvPr/>
            </p:nvSpPr>
            <p:spPr>
              <a:xfrm>
                <a:off x="2004500" y="2263775"/>
                <a:ext cx="9350" cy="6600"/>
              </a:xfrm>
              <a:custGeom>
                <a:rect b="b" l="l" r="r" t="t"/>
                <a:pathLst>
                  <a:path extrusionOk="0" h="264" w="374">
                    <a:moveTo>
                      <a:pt x="166" y="0"/>
                    </a:moveTo>
                    <a:cubicBezTo>
                      <a:pt x="0" y="0"/>
                      <a:pt x="4" y="264"/>
                      <a:pt x="176" y="264"/>
                    </a:cubicBezTo>
                    <a:cubicBezTo>
                      <a:pt x="180" y="264"/>
                      <a:pt x="183" y="264"/>
                      <a:pt x="187" y="263"/>
                    </a:cubicBezTo>
                    <a:cubicBezTo>
                      <a:pt x="191" y="264"/>
                      <a:pt x="195" y="264"/>
                      <a:pt x="198" y="264"/>
                    </a:cubicBezTo>
                    <a:cubicBezTo>
                      <a:pt x="371" y="264"/>
                      <a:pt x="374" y="0"/>
                      <a:pt x="208" y="0"/>
                    </a:cubicBezTo>
                    <a:cubicBezTo>
                      <a:pt x="202" y="0"/>
                      <a:pt x="195" y="1"/>
                      <a:pt x="187" y="2"/>
                    </a:cubicBezTo>
                    <a:cubicBezTo>
                      <a:pt x="180" y="1"/>
                      <a:pt x="173" y="0"/>
                      <a:pt x="16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7" name="Google Shape;10447;p38"/>
              <p:cNvSpPr/>
              <p:nvPr/>
            </p:nvSpPr>
            <p:spPr>
              <a:xfrm>
                <a:off x="1084350" y="2031025"/>
                <a:ext cx="7475" cy="6600"/>
              </a:xfrm>
              <a:custGeom>
                <a:rect b="b" l="l" r="r" t="t"/>
                <a:pathLst>
                  <a:path extrusionOk="0" h="264" w="299">
                    <a:moveTo>
                      <a:pt x="131" y="1"/>
                    </a:moveTo>
                    <a:cubicBezTo>
                      <a:pt x="60" y="1"/>
                      <a:pt x="0" y="60"/>
                      <a:pt x="0" y="132"/>
                    </a:cubicBezTo>
                    <a:cubicBezTo>
                      <a:pt x="0" y="206"/>
                      <a:pt x="64" y="264"/>
                      <a:pt x="130" y="264"/>
                    </a:cubicBezTo>
                    <a:cubicBezTo>
                      <a:pt x="160" y="264"/>
                      <a:pt x="189" y="253"/>
                      <a:pt x="215" y="227"/>
                    </a:cubicBezTo>
                    <a:cubicBezTo>
                      <a:pt x="298" y="144"/>
                      <a:pt x="251" y="1"/>
                      <a:pt x="13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8" name="Google Shape;10448;p38"/>
              <p:cNvSpPr/>
              <p:nvPr/>
            </p:nvSpPr>
            <p:spPr>
              <a:xfrm>
                <a:off x="1136450" y="2258750"/>
                <a:ext cx="7450" cy="6450"/>
              </a:xfrm>
              <a:custGeom>
                <a:rect b="b" l="l" r="r" t="t"/>
                <a:pathLst>
                  <a:path extrusionOk="0" h="258" w="298">
                    <a:moveTo>
                      <a:pt x="131" y="0"/>
                    </a:moveTo>
                    <a:cubicBezTo>
                      <a:pt x="60" y="0"/>
                      <a:pt x="0" y="48"/>
                      <a:pt x="0" y="131"/>
                    </a:cubicBezTo>
                    <a:cubicBezTo>
                      <a:pt x="0" y="206"/>
                      <a:pt x="64" y="258"/>
                      <a:pt x="131" y="258"/>
                    </a:cubicBezTo>
                    <a:cubicBezTo>
                      <a:pt x="160" y="258"/>
                      <a:pt x="189" y="248"/>
                      <a:pt x="214" y="226"/>
                    </a:cubicBezTo>
                    <a:cubicBezTo>
                      <a:pt x="298" y="143"/>
                      <a:pt x="250" y="0"/>
                      <a:pt x="13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9" name="Google Shape;10449;p38"/>
              <p:cNvSpPr/>
              <p:nvPr/>
            </p:nvSpPr>
            <p:spPr>
              <a:xfrm>
                <a:off x="2517275" y="1742000"/>
                <a:ext cx="7750" cy="6475"/>
              </a:xfrm>
              <a:custGeom>
                <a:rect b="b" l="l" r="r" t="t"/>
                <a:pathLst>
                  <a:path extrusionOk="0" h="259" w="310">
                    <a:moveTo>
                      <a:pt x="143" y="1"/>
                    </a:moveTo>
                    <a:cubicBezTo>
                      <a:pt x="60" y="1"/>
                      <a:pt x="0" y="60"/>
                      <a:pt x="0" y="132"/>
                    </a:cubicBezTo>
                    <a:cubicBezTo>
                      <a:pt x="0" y="207"/>
                      <a:pt x="70" y="258"/>
                      <a:pt x="140" y="258"/>
                    </a:cubicBezTo>
                    <a:cubicBezTo>
                      <a:pt x="171" y="258"/>
                      <a:pt x="201" y="249"/>
                      <a:pt x="226" y="227"/>
                    </a:cubicBezTo>
                    <a:cubicBezTo>
                      <a:pt x="310" y="144"/>
                      <a:pt x="250" y="1"/>
                      <a:pt x="14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0" name="Google Shape;10450;p38"/>
              <p:cNvSpPr/>
              <p:nvPr/>
            </p:nvSpPr>
            <p:spPr>
              <a:xfrm>
                <a:off x="2397900" y="1508950"/>
                <a:ext cx="6875" cy="6575"/>
              </a:xfrm>
              <a:custGeom>
                <a:rect b="b" l="l" r="r" t="t"/>
                <a:pathLst>
                  <a:path extrusionOk="0" h="263" w="275">
                    <a:moveTo>
                      <a:pt x="144" y="0"/>
                    </a:moveTo>
                    <a:cubicBezTo>
                      <a:pt x="60" y="0"/>
                      <a:pt x="1" y="60"/>
                      <a:pt x="1" y="131"/>
                    </a:cubicBezTo>
                    <a:cubicBezTo>
                      <a:pt x="1" y="203"/>
                      <a:pt x="60" y="262"/>
                      <a:pt x="144" y="262"/>
                    </a:cubicBezTo>
                    <a:cubicBezTo>
                      <a:pt x="215" y="262"/>
                      <a:pt x="275" y="203"/>
                      <a:pt x="275" y="131"/>
                    </a:cubicBezTo>
                    <a:cubicBezTo>
                      <a:pt x="275" y="60"/>
                      <a:pt x="215" y="0"/>
                      <a:pt x="14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1" name="Google Shape;10451;p38"/>
              <p:cNvSpPr/>
              <p:nvPr/>
            </p:nvSpPr>
            <p:spPr>
              <a:xfrm>
                <a:off x="2788725" y="1418150"/>
                <a:ext cx="7475" cy="6675"/>
              </a:xfrm>
              <a:custGeom>
                <a:rect b="b" l="l" r="r" t="t"/>
                <a:pathLst>
                  <a:path extrusionOk="0" h="267" w="299">
                    <a:moveTo>
                      <a:pt x="132" y="1"/>
                    </a:moveTo>
                    <a:cubicBezTo>
                      <a:pt x="60" y="1"/>
                      <a:pt x="1" y="60"/>
                      <a:pt x="1" y="132"/>
                    </a:cubicBezTo>
                    <a:cubicBezTo>
                      <a:pt x="1" y="213"/>
                      <a:pt x="61" y="266"/>
                      <a:pt x="126" y="266"/>
                    </a:cubicBezTo>
                    <a:cubicBezTo>
                      <a:pt x="156" y="266"/>
                      <a:pt x="188" y="254"/>
                      <a:pt x="215" y="227"/>
                    </a:cubicBezTo>
                    <a:cubicBezTo>
                      <a:pt x="298" y="156"/>
                      <a:pt x="251" y="13"/>
                      <a:pt x="13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2" name="Google Shape;10452;p38"/>
              <p:cNvSpPr/>
              <p:nvPr/>
            </p:nvSpPr>
            <p:spPr>
              <a:xfrm>
                <a:off x="2573225" y="1144925"/>
                <a:ext cx="7775" cy="6450"/>
              </a:xfrm>
              <a:custGeom>
                <a:rect b="b" l="l" r="r" t="t"/>
                <a:pathLst>
                  <a:path extrusionOk="0" h="258" w="311">
                    <a:moveTo>
                      <a:pt x="132" y="0"/>
                    </a:moveTo>
                    <a:cubicBezTo>
                      <a:pt x="60" y="0"/>
                      <a:pt x="1" y="48"/>
                      <a:pt x="1" y="131"/>
                    </a:cubicBezTo>
                    <a:cubicBezTo>
                      <a:pt x="1" y="206"/>
                      <a:pt x="64" y="257"/>
                      <a:pt x="131" y="257"/>
                    </a:cubicBezTo>
                    <a:cubicBezTo>
                      <a:pt x="160" y="257"/>
                      <a:pt x="190" y="248"/>
                      <a:pt x="215" y="226"/>
                    </a:cubicBezTo>
                    <a:cubicBezTo>
                      <a:pt x="310" y="143"/>
                      <a:pt x="251" y="0"/>
                      <a:pt x="13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3" name="Google Shape;10453;p38"/>
              <p:cNvSpPr/>
              <p:nvPr/>
            </p:nvSpPr>
            <p:spPr>
              <a:xfrm>
                <a:off x="3230150" y="1622050"/>
                <a:ext cx="7475" cy="6650"/>
              </a:xfrm>
              <a:custGeom>
                <a:rect b="b" l="l" r="r" t="t"/>
                <a:pathLst>
                  <a:path extrusionOk="0" h="266" w="299">
                    <a:moveTo>
                      <a:pt x="132" y="1"/>
                    </a:moveTo>
                    <a:cubicBezTo>
                      <a:pt x="60" y="1"/>
                      <a:pt x="1" y="60"/>
                      <a:pt x="1" y="132"/>
                    </a:cubicBezTo>
                    <a:cubicBezTo>
                      <a:pt x="1" y="212"/>
                      <a:pt x="61" y="266"/>
                      <a:pt x="126" y="266"/>
                    </a:cubicBezTo>
                    <a:cubicBezTo>
                      <a:pt x="156" y="266"/>
                      <a:pt x="188" y="254"/>
                      <a:pt x="215" y="227"/>
                    </a:cubicBezTo>
                    <a:cubicBezTo>
                      <a:pt x="298" y="144"/>
                      <a:pt x="251" y="13"/>
                      <a:pt x="13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4" name="Google Shape;10454;p38"/>
              <p:cNvSpPr/>
              <p:nvPr/>
            </p:nvSpPr>
            <p:spPr>
              <a:xfrm>
                <a:off x="3298900" y="1128550"/>
                <a:ext cx="7475" cy="6500"/>
              </a:xfrm>
              <a:custGeom>
                <a:rect b="b" l="l" r="r" t="t"/>
                <a:pathLst>
                  <a:path extrusionOk="0" h="260" w="299">
                    <a:moveTo>
                      <a:pt x="144" y="0"/>
                    </a:moveTo>
                    <a:cubicBezTo>
                      <a:pt x="61" y="0"/>
                      <a:pt x="1" y="60"/>
                      <a:pt x="1" y="131"/>
                    </a:cubicBezTo>
                    <a:cubicBezTo>
                      <a:pt x="1" y="212"/>
                      <a:pt x="67" y="260"/>
                      <a:pt x="132" y="260"/>
                    </a:cubicBezTo>
                    <a:cubicBezTo>
                      <a:pt x="162" y="260"/>
                      <a:pt x="192" y="249"/>
                      <a:pt x="215" y="226"/>
                    </a:cubicBezTo>
                    <a:cubicBezTo>
                      <a:pt x="299" y="143"/>
                      <a:pt x="251" y="12"/>
                      <a:pt x="14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5" name="Google Shape;10455;p38"/>
              <p:cNvSpPr/>
              <p:nvPr/>
            </p:nvSpPr>
            <p:spPr>
              <a:xfrm>
                <a:off x="3527800" y="2197100"/>
                <a:ext cx="7775" cy="6375"/>
              </a:xfrm>
              <a:custGeom>
                <a:rect b="b" l="l" r="r" t="t"/>
                <a:pathLst>
                  <a:path extrusionOk="0" h="255" w="311">
                    <a:moveTo>
                      <a:pt x="125" y="0"/>
                    </a:moveTo>
                    <a:cubicBezTo>
                      <a:pt x="61" y="0"/>
                      <a:pt x="1" y="55"/>
                      <a:pt x="1" y="121"/>
                    </a:cubicBezTo>
                    <a:cubicBezTo>
                      <a:pt x="1" y="201"/>
                      <a:pt x="67" y="255"/>
                      <a:pt x="135" y="255"/>
                    </a:cubicBezTo>
                    <a:cubicBezTo>
                      <a:pt x="167" y="255"/>
                      <a:pt x="200" y="243"/>
                      <a:pt x="227" y="216"/>
                    </a:cubicBezTo>
                    <a:cubicBezTo>
                      <a:pt x="310" y="144"/>
                      <a:pt x="251" y="2"/>
                      <a:pt x="144" y="2"/>
                    </a:cubicBezTo>
                    <a:cubicBezTo>
                      <a:pt x="138" y="1"/>
                      <a:pt x="131" y="0"/>
                      <a:pt x="12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6" name="Google Shape;10456;p38"/>
              <p:cNvSpPr/>
              <p:nvPr/>
            </p:nvSpPr>
            <p:spPr>
              <a:xfrm>
                <a:off x="3902050" y="2461450"/>
                <a:ext cx="7675" cy="6650"/>
              </a:xfrm>
              <a:custGeom>
                <a:rect b="b" l="l" r="r" t="t"/>
                <a:pathLst>
                  <a:path extrusionOk="0" h="266" w="307">
                    <a:moveTo>
                      <a:pt x="140" y="0"/>
                    </a:moveTo>
                    <a:cubicBezTo>
                      <a:pt x="68" y="0"/>
                      <a:pt x="9" y="60"/>
                      <a:pt x="9" y="131"/>
                    </a:cubicBezTo>
                    <a:cubicBezTo>
                      <a:pt x="1" y="212"/>
                      <a:pt x="64" y="265"/>
                      <a:pt x="131" y="265"/>
                    </a:cubicBezTo>
                    <a:cubicBezTo>
                      <a:pt x="163" y="265"/>
                      <a:pt x="196" y="253"/>
                      <a:pt x="223" y="226"/>
                    </a:cubicBezTo>
                    <a:cubicBezTo>
                      <a:pt x="307" y="143"/>
                      <a:pt x="259" y="0"/>
                      <a:pt x="14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7" name="Google Shape;10457;p38"/>
              <p:cNvSpPr/>
              <p:nvPr/>
            </p:nvSpPr>
            <p:spPr>
              <a:xfrm>
                <a:off x="3531375" y="2052175"/>
                <a:ext cx="7475" cy="6650"/>
              </a:xfrm>
              <a:custGeom>
                <a:rect b="b" l="l" r="r" t="t"/>
                <a:pathLst>
                  <a:path extrusionOk="0" h="266" w="299">
                    <a:moveTo>
                      <a:pt x="132" y="0"/>
                    </a:moveTo>
                    <a:cubicBezTo>
                      <a:pt x="60" y="0"/>
                      <a:pt x="1" y="60"/>
                      <a:pt x="1" y="131"/>
                    </a:cubicBezTo>
                    <a:cubicBezTo>
                      <a:pt x="1" y="212"/>
                      <a:pt x="61" y="265"/>
                      <a:pt x="126" y="265"/>
                    </a:cubicBezTo>
                    <a:cubicBezTo>
                      <a:pt x="156" y="265"/>
                      <a:pt x="188" y="253"/>
                      <a:pt x="215" y="226"/>
                    </a:cubicBezTo>
                    <a:cubicBezTo>
                      <a:pt x="298" y="143"/>
                      <a:pt x="251" y="0"/>
                      <a:pt x="13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8" name="Google Shape;10458;p38"/>
              <p:cNvSpPr/>
              <p:nvPr/>
            </p:nvSpPr>
            <p:spPr>
              <a:xfrm>
                <a:off x="1701100" y="2387900"/>
                <a:ext cx="14900" cy="12800"/>
              </a:xfrm>
              <a:custGeom>
                <a:rect b="b" l="l" r="r" t="t"/>
                <a:pathLst>
                  <a:path extrusionOk="0" h="512" w="596">
                    <a:moveTo>
                      <a:pt x="253" y="1"/>
                    </a:moveTo>
                    <a:cubicBezTo>
                      <a:pt x="109" y="1"/>
                      <a:pt x="0" y="115"/>
                      <a:pt x="0" y="251"/>
                    </a:cubicBezTo>
                    <a:cubicBezTo>
                      <a:pt x="0" y="407"/>
                      <a:pt x="130" y="512"/>
                      <a:pt x="261" y="512"/>
                    </a:cubicBezTo>
                    <a:cubicBezTo>
                      <a:pt x="321" y="512"/>
                      <a:pt x="381" y="490"/>
                      <a:pt x="429" y="442"/>
                    </a:cubicBezTo>
                    <a:cubicBezTo>
                      <a:pt x="596" y="275"/>
                      <a:pt x="488" y="1"/>
                      <a:pt x="274" y="1"/>
                    </a:cubicBezTo>
                    <a:cubicBezTo>
                      <a:pt x="267" y="1"/>
                      <a:pt x="260" y="1"/>
                      <a:pt x="25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9" name="Google Shape;10459;p38"/>
              <p:cNvSpPr/>
              <p:nvPr/>
            </p:nvSpPr>
            <p:spPr>
              <a:xfrm>
                <a:off x="864375" y="3061525"/>
                <a:ext cx="14925" cy="12800"/>
              </a:xfrm>
              <a:custGeom>
                <a:rect b="b" l="l" r="r" t="t"/>
                <a:pathLst>
                  <a:path extrusionOk="0" h="512" w="597">
                    <a:moveTo>
                      <a:pt x="275" y="0"/>
                    </a:moveTo>
                    <a:cubicBezTo>
                      <a:pt x="132" y="0"/>
                      <a:pt x="13" y="107"/>
                      <a:pt x="1" y="262"/>
                    </a:cubicBezTo>
                    <a:cubicBezTo>
                      <a:pt x="1" y="409"/>
                      <a:pt x="129" y="511"/>
                      <a:pt x="260" y="511"/>
                    </a:cubicBezTo>
                    <a:cubicBezTo>
                      <a:pt x="320" y="511"/>
                      <a:pt x="381" y="490"/>
                      <a:pt x="429" y="441"/>
                    </a:cubicBezTo>
                    <a:cubicBezTo>
                      <a:pt x="596" y="286"/>
                      <a:pt x="489" y="12"/>
                      <a:pt x="27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0" name="Google Shape;10460;p38"/>
              <p:cNvSpPr/>
              <p:nvPr/>
            </p:nvSpPr>
            <p:spPr>
              <a:xfrm>
                <a:off x="1461175" y="1886075"/>
                <a:ext cx="14925" cy="12850"/>
              </a:xfrm>
              <a:custGeom>
                <a:rect b="b" l="l" r="r" t="t"/>
                <a:pathLst>
                  <a:path extrusionOk="0" h="514" w="597">
                    <a:moveTo>
                      <a:pt x="263" y="1"/>
                    </a:moveTo>
                    <a:cubicBezTo>
                      <a:pt x="120" y="1"/>
                      <a:pt x="1" y="120"/>
                      <a:pt x="1" y="262"/>
                    </a:cubicBezTo>
                    <a:cubicBezTo>
                      <a:pt x="1" y="415"/>
                      <a:pt x="120" y="514"/>
                      <a:pt x="249" y="514"/>
                    </a:cubicBezTo>
                    <a:cubicBezTo>
                      <a:pt x="311" y="514"/>
                      <a:pt x="375" y="491"/>
                      <a:pt x="429" y="441"/>
                    </a:cubicBezTo>
                    <a:cubicBezTo>
                      <a:pt x="596" y="286"/>
                      <a:pt x="489" y="12"/>
                      <a:pt x="26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1" name="Google Shape;10461;p38"/>
              <p:cNvSpPr/>
              <p:nvPr/>
            </p:nvSpPr>
            <p:spPr>
              <a:xfrm>
                <a:off x="1077500" y="1742000"/>
                <a:ext cx="14900" cy="12800"/>
              </a:xfrm>
              <a:custGeom>
                <a:rect b="b" l="l" r="r" t="t"/>
                <a:pathLst>
                  <a:path extrusionOk="0" h="512" w="596">
                    <a:moveTo>
                      <a:pt x="274" y="1"/>
                    </a:moveTo>
                    <a:cubicBezTo>
                      <a:pt x="120" y="1"/>
                      <a:pt x="1" y="108"/>
                      <a:pt x="1" y="263"/>
                    </a:cubicBezTo>
                    <a:cubicBezTo>
                      <a:pt x="1" y="410"/>
                      <a:pt x="129" y="512"/>
                      <a:pt x="260" y="512"/>
                    </a:cubicBezTo>
                    <a:cubicBezTo>
                      <a:pt x="320" y="512"/>
                      <a:pt x="381" y="490"/>
                      <a:pt x="429" y="441"/>
                    </a:cubicBezTo>
                    <a:cubicBezTo>
                      <a:pt x="596" y="287"/>
                      <a:pt x="489" y="13"/>
                      <a:pt x="27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2" name="Google Shape;10462;p38"/>
              <p:cNvSpPr/>
              <p:nvPr/>
            </p:nvSpPr>
            <p:spPr>
              <a:xfrm>
                <a:off x="1835050" y="1697075"/>
                <a:ext cx="14900" cy="12775"/>
              </a:xfrm>
              <a:custGeom>
                <a:rect b="b" l="l" r="r" t="t"/>
                <a:pathLst>
                  <a:path extrusionOk="0" h="511" w="596">
                    <a:moveTo>
                      <a:pt x="274" y="0"/>
                    </a:moveTo>
                    <a:cubicBezTo>
                      <a:pt x="119" y="0"/>
                      <a:pt x="0" y="107"/>
                      <a:pt x="0" y="250"/>
                    </a:cubicBezTo>
                    <a:cubicBezTo>
                      <a:pt x="0" y="406"/>
                      <a:pt x="130" y="511"/>
                      <a:pt x="261" y="511"/>
                    </a:cubicBezTo>
                    <a:cubicBezTo>
                      <a:pt x="320" y="511"/>
                      <a:pt x="380" y="489"/>
                      <a:pt x="429" y="441"/>
                    </a:cubicBezTo>
                    <a:cubicBezTo>
                      <a:pt x="595" y="286"/>
                      <a:pt x="488" y="12"/>
                      <a:pt x="27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3" name="Google Shape;10463;p38"/>
              <p:cNvSpPr/>
              <p:nvPr/>
            </p:nvSpPr>
            <p:spPr>
              <a:xfrm>
                <a:off x="2043100" y="1415175"/>
                <a:ext cx="14900" cy="12800"/>
              </a:xfrm>
              <a:custGeom>
                <a:rect b="b" l="l" r="r" t="t"/>
                <a:pathLst>
                  <a:path extrusionOk="0" h="512" w="596">
                    <a:moveTo>
                      <a:pt x="262" y="1"/>
                    </a:moveTo>
                    <a:cubicBezTo>
                      <a:pt x="120" y="1"/>
                      <a:pt x="1" y="108"/>
                      <a:pt x="1" y="251"/>
                    </a:cubicBezTo>
                    <a:cubicBezTo>
                      <a:pt x="1" y="406"/>
                      <a:pt x="124" y="511"/>
                      <a:pt x="256" y="511"/>
                    </a:cubicBezTo>
                    <a:cubicBezTo>
                      <a:pt x="316" y="511"/>
                      <a:pt x="377" y="490"/>
                      <a:pt x="429" y="441"/>
                    </a:cubicBezTo>
                    <a:cubicBezTo>
                      <a:pt x="596" y="287"/>
                      <a:pt x="489" y="13"/>
                      <a:pt x="26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4" name="Google Shape;10464;p38"/>
              <p:cNvSpPr/>
              <p:nvPr/>
            </p:nvSpPr>
            <p:spPr>
              <a:xfrm>
                <a:off x="1567450" y="1319325"/>
                <a:ext cx="14900" cy="12700"/>
              </a:xfrm>
              <a:custGeom>
                <a:rect b="b" l="l" r="r" t="t"/>
                <a:pathLst>
                  <a:path extrusionOk="0" h="508" w="596">
                    <a:moveTo>
                      <a:pt x="243" y="0"/>
                    </a:moveTo>
                    <a:cubicBezTo>
                      <a:pt x="109" y="0"/>
                      <a:pt x="0" y="115"/>
                      <a:pt x="0" y="251"/>
                    </a:cubicBezTo>
                    <a:cubicBezTo>
                      <a:pt x="0" y="404"/>
                      <a:pt x="120" y="508"/>
                      <a:pt x="249" y="508"/>
                    </a:cubicBezTo>
                    <a:cubicBezTo>
                      <a:pt x="311" y="508"/>
                      <a:pt x="375" y="484"/>
                      <a:pt x="429" y="430"/>
                    </a:cubicBezTo>
                    <a:cubicBezTo>
                      <a:pt x="596" y="275"/>
                      <a:pt x="488" y="1"/>
                      <a:pt x="262" y="1"/>
                    </a:cubicBezTo>
                    <a:cubicBezTo>
                      <a:pt x="256" y="1"/>
                      <a:pt x="249" y="0"/>
                      <a:pt x="24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5" name="Google Shape;10465;p38"/>
              <p:cNvSpPr/>
              <p:nvPr/>
            </p:nvSpPr>
            <p:spPr>
              <a:xfrm>
                <a:off x="2514000" y="1936950"/>
                <a:ext cx="14900" cy="12575"/>
              </a:xfrm>
              <a:custGeom>
                <a:rect b="b" l="l" r="r" t="t"/>
                <a:pathLst>
                  <a:path extrusionOk="0" h="503" w="596">
                    <a:moveTo>
                      <a:pt x="253" y="1"/>
                    </a:moveTo>
                    <a:cubicBezTo>
                      <a:pt x="108" y="1"/>
                      <a:pt x="0" y="115"/>
                      <a:pt x="0" y="252"/>
                    </a:cubicBezTo>
                    <a:cubicBezTo>
                      <a:pt x="0" y="404"/>
                      <a:pt x="120" y="503"/>
                      <a:pt x="249" y="503"/>
                    </a:cubicBezTo>
                    <a:cubicBezTo>
                      <a:pt x="311" y="503"/>
                      <a:pt x="375" y="480"/>
                      <a:pt x="429" y="430"/>
                    </a:cubicBezTo>
                    <a:cubicBezTo>
                      <a:pt x="596" y="275"/>
                      <a:pt x="488" y="2"/>
                      <a:pt x="274" y="2"/>
                    </a:cubicBezTo>
                    <a:cubicBezTo>
                      <a:pt x="267" y="1"/>
                      <a:pt x="260" y="1"/>
                      <a:pt x="25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6" name="Google Shape;10466;p38"/>
              <p:cNvSpPr/>
              <p:nvPr/>
            </p:nvSpPr>
            <p:spPr>
              <a:xfrm>
                <a:off x="3094125" y="1260400"/>
                <a:ext cx="14900" cy="12850"/>
              </a:xfrm>
              <a:custGeom>
                <a:rect b="b" l="l" r="r" t="t"/>
                <a:pathLst>
                  <a:path extrusionOk="0" h="514" w="596">
                    <a:moveTo>
                      <a:pt x="274" y="1"/>
                    </a:moveTo>
                    <a:cubicBezTo>
                      <a:pt x="131" y="1"/>
                      <a:pt x="12" y="120"/>
                      <a:pt x="0" y="263"/>
                    </a:cubicBezTo>
                    <a:cubicBezTo>
                      <a:pt x="0" y="415"/>
                      <a:pt x="126" y="514"/>
                      <a:pt x="254" y="514"/>
                    </a:cubicBezTo>
                    <a:cubicBezTo>
                      <a:pt x="316" y="514"/>
                      <a:pt x="379" y="491"/>
                      <a:pt x="429" y="441"/>
                    </a:cubicBezTo>
                    <a:cubicBezTo>
                      <a:pt x="596" y="286"/>
                      <a:pt x="489" y="13"/>
                      <a:pt x="27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7" name="Google Shape;10467;p38"/>
              <p:cNvSpPr/>
              <p:nvPr/>
            </p:nvSpPr>
            <p:spPr>
              <a:xfrm>
                <a:off x="2049650" y="2034300"/>
                <a:ext cx="14900" cy="12800"/>
              </a:xfrm>
              <a:custGeom>
                <a:rect b="b" l="l" r="r" t="t"/>
                <a:pathLst>
                  <a:path extrusionOk="0" h="512" w="596">
                    <a:moveTo>
                      <a:pt x="274" y="1"/>
                    </a:moveTo>
                    <a:cubicBezTo>
                      <a:pt x="131" y="1"/>
                      <a:pt x="12" y="108"/>
                      <a:pt x="0" y="251"/>
                    </a:cubicBezTo>
                    <a:cubicBezTo>
                      <a:pt x="0" y="406"/>
                      <a:pt x="130" y="511"/>
                      <a:pt x="265" y="511"/>
                    </a:cubicBezTo>
                    <a:cubicBezTo>
                      <a:pt x="326" y="511"/>
                      <a:pt x="389" y="490"/>
                      <a:pt x="441" y="441"/>
                    </a:cubicBezTo>
                    <a:cubicBezTo>
                      <a:pt x="596" y="287"/>
                      <a:pt x="501" y="13"/>
                      <a:pt x="27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8" name="Google Shape;10468;p38"/>
              <p:cNvSpPr/>
              <p:nvPr/>
            </p:nvSpPr>
            <p:spPr>
              <a:xfrm>
                <a:off x="2491075" y="3399650"/>
                <a:ext cx="14900" cy="12800"/>
              </a:xfrm>
              <a:custGeom>
                <a:rect b="b" l="l" r="r" t="t"/>
                <a:pathLst>
                  <a:path extrusionOk="0" h="512" w="596">
                    <a:moveTo>
                      <a:pt x="274" y="1"/>
                    </a:moveTo>
                    <a:cubicBezTo>
                      <a:pt x="131" y="1"/>
                      <a:pt x="12" y="108"/>
                      <a:pt x="0" y="251"/>
                    </a:cubicBezTo>
                    <a:cubicBezTo>
                      <a:pt x="0" y="406"/>
                      <a:pt x="130" y="511"/>
                      <a:pt x="265" y="511"/>
                    </a:cubicBezTo>
                    <a:cubicBezTo>
                      <a:pt x="326" y="511"/>
                      <a:pt x="389" y="490"/>
                      <a:pt x="441" y="441"/>
                    </a:cubicBezTo>
                    <a:cubicBezTo>
                      <a:pt x="596" y="286"/>
                      <a:pt x="500" y="13"/>
                      <a:pt x="27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9" name="Google Shape;10469;p38"/>
              <p:cNvSpPr/>
              <p:nvPr/>
            </p:nvSpPr>
            <p:spPr>
              <a:xfrm>
                <a:off x="2840525" y="3715475"/>
                <a:ext cx="14900" cy="12800"/>
              </a:xfrm>
              <a:custGeom>
                <a:rect b="b" l="l" r="r" t="t"/>
                <a:pathLst>
                  <a:path extrusionOk="0" h="512" w="596">
                    <a:moveTo>
                      <a:pt x="262" y="0"/>
                    </a:moveTo>
                    <a:cubicBezTo>
                      <a:pt x="119" y="0"/>
                      <a:pt x="0" y="107"/>
                      <a:pt x="0" y="262"/>
                    </a:cubicBezTo>
                    <a:cubicBezTo>
                      <a:pt x="0" y="409"/>
                      <a:pt x="129" y="511"/>
                      <a:pt x="260" y="511"/>
                    </a:cubicBezTo>
                    <a:cubicBezTo>
                      <a:pt x="320" y="511"/>
                      <a:pt x="380" y="489"/>
                      <a:pt x="429" y="441"/>
                    </a:cubicBezTo>
                    <a:cubicBezTo>
                      <a:pt x="596" y="286"/>
                      <a:pt x="489" y="12"/>
                      <a:pt x="26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0" name="Google Shape;10470;p38"/>
              <p:cNvSpPr/>
              <p:nvPr/>
            </p:nvSpPr>
            <p:spPr>
              <a:xfrm>
                <a:off x="2212775" y="4039900"/>
                <a:ext cx="14900" cy="12800"/>
              </a:xfrm>
              <a:custGeom>
                <a:rect b="b" l="l" r="r" t="t"/>
                <a:pathLst>
                  <a:path extrusionOk="0" h="512" w="596">
                    <a:moveTo>
                      <a:pt x="262" y="1"/>
                    </a:moveTo>
                    <a:cubicBezTo>
                      <a:pt x="119" y="1"/>
                      <a:pt x="0" y="108"/>
                      <a:pt x="0" y="263"/>
                    </a:cubicBezTo>
                    <a:cubicBezTo>
                      <a:pt x="0" y="410"/>
                      <a:pt x="129" y="512"/>
                      <a:pt x="259" y="512"/>
                    </a:cubicBezTo>
                    <a:cubicBezTo>
                      <a:pt x="319" y="512"/>
                      <a:pt x="380" y="490"/>
                      <a:pt x="429" y="442"/>
                    </a:cubicBezTo>
                    <a:cubicBezTo>
                      <a:pt x="595" y="287"/>
                      <a:pt x="488" y="13"/>
                      <a:pt x="26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1" name="Google Shape;10471;p38"/>
              <p:cNvSpPr/>
              <p:nvPr/>
            </p:nvSpPr>
            <p:spPr>
              <a:xfrm>
                <a:off x="3233425" y="3608875"/>
                <a:ext cx="14900" cy="12600"/>
              </a:xfrm>
              <a:custGeom>
                <a:rect b="b" l="l" r="r" t="t"/>
                <a:pathLst>
                  <a:path extrusionOk="0" h="504" w="596">
                    <a:moveTo>
                      <a:pt x="255" y="1"/>
                    </a:moveTo>
                    <a:cubicBezTo>
                      <a:pt x="121" y="1"/>
                      <a:pt x="12" y="116"/>
                      <a:pt x="1" y="252"/>
                    </a:cubicBezTo>
                    <a:cubicBezTo>
                      <a:pt x="1" y="405"/>
                      <a:pt x="126" y="503"/>
                      <a:pt x="255" y="503"/>
                    </a:cubicBezTo>
                    <a:cubicBezTo>
                      <a:pt x="316" y="503"/>
                      <a:pt x="379" y="481"/>
                      <a:pt x="429" y="430"/>
                    </a:cubicBezTo>
                    <a:cubicBezTo>
                      <a:pt x="596" y="276"/>
                      <a:pt x="489" y="14"/>
                      <a:pt x="274" y="2"/>
                    </a:cubicBezTo>
                    <a:cubicBezTo>
                      <a:pt x="268" y="1"/>
                      <a:pt x="261" y="1"/>
                      <a:pt x="25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2" name="Google Shape;10472;p38"/>
              <p:cNvSpPr/>
              <p:nvPr/>
            </p:nvSpPr>
            <p:spPr>
              <a:xfrm>
                <a:off x="3660575" y="3771725"/>
                <a:ext cx="14900" cy="12775"/>
              </a:xfrm>
              <a:custGeom>
                <a:rect b="b" l="l" r="r" t="t"/>
                <a:pathLst>
                  <a:path extrusionOk="0" h="511" w="596">
                    <a:moveTo>
                      <a:pt x="262" y="0"/>
                    </a:moveTo>
                    <a:cubicBezTo>
                      <a:pt x="119" y="0"/>
                      <a:pt x="0" y="108"/>
                      <a:pt x="0" y="251"/>
                    </a:cubicBezTo>
                    <a:cubicBezTo>
                      <a:pt x="0" y="406"/>
                      <a:pt x="124" y="511"/>
                      <a:pt x="256" y="511"/>
                    </a:cubicBezTo>
                    <a:cubicBezTo>
                      <a:pt x="315" y="511"/>
                      <a:pt x="377" y="489"/>
                      <a:pt x="429" y="441"/>
                    </a:cubicBezTo>
                    <a:cubicBezTo>
                      <a:pt x="595" y="286"/>
                      <a:pt x="488" y="12"/>
                      <a:pt x="26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3" name="Google Shape;10473;p38"/>
              <p:cNvSpPr/>
              <p:nvPr/>
            </p:nvSpPr>
            <p:spPr>
              <a:xfrm>
                <a:off x="2879225" y="3022800"/>
                <a:ext cx="14900" cy="12800"/>
              </a:xfrm>
              <a:custGeom>
                <a:rect b="b" l="l" r="r" t="t"/>
                <a:pathLst>
                  <a:path extrusionOk="0" h="512" w="596">
                    <a:moveTo>
                      <a:pt x="253" y="1"/>
                    </a:moveTo>
                    <a:cubicBezTo>
                      <a:pt x="108" y="1"/>
                      <a:pt x="0" y="115"/>
                      <a:pt x="0" y="251"/>
                    </a:cubicBezTo>
                    <a:cubicBezTo>
                      <a:pt x="0" y="407"/>
                      <a:pt x="130" y="512"/>
                      <a:pt x="261" y="512"/>
                    </a:cubicBezTo>
                    <a:cubicBezTo>
                      <a:pt x="321" y="512"/>
                      <a:pt x="380" y="490"/>
                      <a:pt x="429" y="442"/>
                    </a:cubicBezTo>
                    <a:cubicBezTo>
                      <a:pt x="595" y="287"/>
                      <a:pt x="500" y="1"/>
                      <a:pt x="274" y="1"/>
                    </a:cubicBezTo>
                    <a:cubicBezTo>
                      <a:pt x="267" y="1"/>
                      <a:pt x="260" y="1"/>
                      <a:pt x="25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4" name="Google Shape;10474;p38"/>
              <p:cNvSpPr/>
              <p:nvPr/>
            </p:nvSpPr>
            <p:spPr>
              <a:xfrm>
                <a:off x="2879225" y="3450525"/>
                <a:ext cx="14900" cy="12825"/>
              </a:xfrm>
              <a:custGeom>
                <a:rect b="b" l="l" r="r" t="t"/>
                <a:pathLst>
                  <a:path extrusionOk="0" h="513" w="596">
                    <a:moveTo>
                      <a:pt x="253" y="1"/>
                    </a:moveTo>
                    <a:cubicBezTo>
                      <a:pt x="108" y="1"/>
                      <a:pt x="0" y="115"/>
                      <a:pt x="0" y="252"/>
                    </a:cubicBezTo>
                    <a:cubicBezTo>
                      <a:pt x="0" y="407"/>
                      <a:pt x="130" y="512"/>
                      <a:pt x="261" y="512"/>
                    </a:cubicBezTo>
                    <a:cubicBezTo>
                      <a:pt x="321" y="512"/>
                      <a:pt x="380" y="491"/>
                      <a:pt x="429" y="442"/>
                    </a:cubicBezTo>
                    <a:cubicBezTo>
                      <a:pt x="595" y="287"/>
                      <a:pt x="488" y="14"/>
                      <a:pt x="274" y="2"/>
                    </a:cubicBezTo>
                    <a:cubicBezTo>
                      <a:pt x="267" y="1"/>
                      <a:pt x="260" y="1"/>
                      <a:pt x="25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5" name="Google Shape;10475;p38"/>
              <p:cNvSpPr/>
              <p:nvPr/>
            </p:nvSpPr>
            <p:spPr>
              <a:xfrm>
                <a:off x="3305175" y="3364825"/>
                <a:ext cx="14900" cy="12850"/>
              </a:xfrm>
              <a:custGeom>
                <a:rect b="b" l="l" r="r" t="t"/>
                <a:pathLst>
                  <a:path extrusionOk="0" h="514" w="596">
                    <a:moveTo>
                      <a:pt x="274" y="1"/>
                    </a:moveTo>
                    <a:cubicBezTo>
                      <a:pt x="119" y="1"/>
                      <a:pt x="0" y="120"/>
                      <a:pt x="0" y="263"/>
                    </a:cubicBezTo>
                    <a:cubicBezTo>
                      <a:pt x="0" y="416"/>
                      <a:pt x="125" y="514"/>
                      <a:pt x="258" y="514"/>
                    </a:cubicBezTo>
                    <a:cubicBezTo>
                      <a:pt x="321" y="514"/>
                      <a:pt x="387" y="491"/>
                      <a:pt x="441" y="441"/>
                    </a:cubicBezTo>
                    <a:cubicBezTo>
                      <a:pt x="595" y="286"/>
                      <a:pt x="488" y="13"/>
                      <a:pt x="27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6" name="Google Shape;10476;p38"/>
              <p:cNvSpPr/>
              <p:nvPr/>
            </p:nvSpPr>
            <p:spPr>
              <a:xfrm>
                <a:off x="4574375" y="2764450"/>
                <a:ext cx="14900" cy="12800"/>
              </a:xfrm>
              <a:custGeom>
                <a:rect b="b" l="l" r="r" t="t"/>
                <a:pathLst>
                  <a:path extrusionOk="0" h="512" w="596">
                    <a:moveTo>
                      <a:pt x="262" y="1"/>
                    </a:moveTo>
                    <a:cubicBezTo>
                      <a:pt x="119" y="1"/>
                      <a:pt x="0" y="120"/>
                      <a:pt x="0" y="263"/>
                    </a:cubicBezTo>
                    <a:cubicBezTo>
                      <a:pt x="0" y="410"/>
                      <a:pt x="129" y="512"/>
                      <a:pt x="259" y="512"/>
                    </a:cubicBezTo>
                    <a:cubicBezTo>
                      <a:pt x="320" y="512"/>
                      <a:pt x="380" y="490"/>
                      <a:pt x="429" y="441"/>
                    </a:cubicBezTo>
                    <a:cubicBezTo>
                      <a:pt x="596" y="287"/>
                      <a:pt x="488" y="13"/>
                      <a:pt x="26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7" name="Google Shape;10477;p38"/>
              <p:cNvSpPr/>
              <p:nvPr/>
            </p:nvSpPr>
            <p:spPr>
              <a:xfrm>
                <a:off x="3424225" y="2839175"/>
                <a:ext cx="13425" cy="12825"/>
              </a:xfrm>
              <a:custGeom>
                <a:rect b="b" l="l" r="r" t="t"/>
                <a:pathLst>
                  <a:path extrusionOk="0" h="513" w="537">
                    <a:moveTo>
                      <a:pt x="262" y="0"/>
                    </a:moveTo>
                    <a:cubicBezTo>
                      <a:pt x="120" y="0"/>
                      <a:pt x="1" y="107"/>
                      <a:pt x="1" y="250"/>
                    </a:cubicBezTo>
                    <a:cubicBezTo>
                      <a:pt x="1" y="393"/>
                      <a:pt x="120" y="512"/>
                      <a:pt x="262" y="512"/>
                    </a:cubicBezTo>
                    <a:cubicBezTo>
                      <a:pt x="417" y="512"/>
                      <a:pt x="536" y="393"/>
                      <a:pt x="536" y="250"/>
                    </a:cubicBezTo>
                    <a:cubicBezTo>
                      <a:pt x="536" y="107"/>
                      <a:pt x="417" y="0"/>
                      <a:pt x="26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8" name="Google Shape;10478;p38"/>
              <p:cNvSpPr/>
              <p:nvPr/>
            </p:nvSpPr>
            <p:spPr>
              <a:xfrm>
                <a:off x="3175975" y="2653725"/>
                <a:ext cx="13425" cy="12525"/>
              </a:xfrm>
              <a:custGeom>
                <a:rect b="b" l="l" r="r" t="t"/>
                <a:pathLst>
                  <a:path extrusionOk="0" h="501" w="537">
                    <a:moveTo>
                      <a:pt x="263" y="1"/>
                    </a:moveTo>
                    <a:cubicBezTo>
                      <a:pt x="120" y="1"/>
                      <a:pt x="1" y="108"/>
                      <a:pt x="1" y="251"/>
                    </a:cubicBezTo>
                    <a:cubicBezTo>
                      <a:pt x="1" y="394"/>
                      <a:pt x="120" y="501"/>
                      <a:pt x="263" y="501"/>
                    </a:cubicBezTo>
                    <a:cubicBezTo>
                      <a:pt x="417" y="501"/>
                      <a:pt x="536" y="394"/>
                      <a:pt x="536" y="251"/>
                    </a:cubicBezTo>
                    <a:cubicBezTo>
                      <a:pt x="536" y="108"/>
                      <a:pt x="417" y="1"/>
                      <a:pt x="26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9" name="Google Shape;10479;p38"/>
              <p:cNvSpPr/>
              <p:nvPr/>
            </p:nvSpPr>
            <p:spPr>
              <a:xfrm>
                <a:off x="4679450" y="2461750"/>
                <a:ext cx="13400" cy="12825"/>
              </a:xfrm>
              <a:custGeom>
                <a:rect b="b" l="l" r="r" t="t"/>
                <a:pathLst>
                  <a:path extrusionOk="0" h="513" w="536">
                    <a:moveTo>
                      <a:pt x="262" y="0"/>
                    </a:moveTo>
                    <a:cubicBezTo>
                      <a:pt x="119" y="0"/>
                      <a:pt x="0" y="119"/>
                      <a:pt x="0" y="250"/>
                    </a:cubicBezTo>
                    <a:cubicBezTo>
                      <a:pt x="0" y="393"/>
                      <a:pt x="119" y="512"/>
                      <a:pt x="262" y="512"/>
                    </a:cubicBezTo>
                    <a:cubicBezTo>
                      <a:pt x="417" y="512"/>
                      <a:pt x="536" y="393"/>
                      <a:pt x="536" y="250"/>
                    </a:cubicBezTo>
                    <a:cubicBezTo>
                      <a:pt x="536" y="119"/>
                      <a:pt x="417" y="0"/>
                      <a:pt x="26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0" name="Google Shape;10480;p38"/>
              <p:cNvSpPr/>
              <p:nvPr/>
            </p:nvSpPr>
            <p:spPr>
              <a:xfrm>
                <a:off x="4420475" y="2324825"/>
                <a:ext cx="13425" cy="12525"/>
              </a:xfrm>
              <a:custGeom>
                <a:rect b="b" l="l" r="r" t="t"/>
                <a:pathLst>
                  <a:path extrusionOk="0" h="501" w="537">
                    <a:moveTo>
                      <a:pt x="263" y="0"/>
                    </a:moveTo>
                    <a:cubicBezTo>
                      <a:pt x="120" y="0"/>
                      <a:pt x="1" y="107"/>
                      <a:pt x="1" y="250"/>
                    </a:cubicBezTo>
                    <a:cubicBezTo>
                      <a:pt x="1" y="393"/>
                      <a:pt x="120" y="500"/>
                      <a:pt x="263" y="500"/>
                    </a:cubicBezTo>
                    <a:cubicBezTo>
                      <a:pt x="417" y="500"/>
                      <a:pt x="537" y="393"/>
                      <a:pt x="537" y="250"/>
                    </a:cubicBezTo>
                    <a:cubicBezTo>
                      <a:pt x="537" y="107"/>
                      <a:pt x="417" y="0"/>
                      <a:pt x="26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1" name="Google Shape;10481;p38"/>
              <p:cNvSpPr/>
              <p:nvPr/>
            </p:nvSpPr>
            <p:spPr>
              <a:xfrm>
                <a:off x="4200800" y="2052175"/>
                <a:ext cx="13425" cy="12825"/>
              </a:xfrm>
              <a:custGeom>
                <a:rect b="b" l="l" r="r" t="t"/>
                <a:pathLst>
                  <a:path extrusionOk="0" h="513" w="537">
                    <a:moveTo>
                      <a:pt x="263" y="0"/>
                    </a:moveTo>
                    <a:cubicBezTo>
                      <a:pt x="120" y="0"/>
                      <a:pt x="1" y="119"/>
                      <a:pt x="1" y="262"/>
                    </a:cubicBezTo>
                    <a:cubicBezTo>
                      <a:pt x="1" y="393"/>
                      <a:pt x="120" y="512"/>
                      <a:pt x="263" y="512"/>
                    </a:cubicBezTo>
                    <a:cubicBezTo>
                      <a:pt x="406" y="512"/>
                      <a:pt x="537" y="393"/>
                      <a:pt x="537" y="262"/>
                    </a:cubicBezTo>
                    <a:cubicBezTo>
                      <a:pt x="537" y="119"/>
                      <a:pt x="406" y="0"/>
                      <a:pt x="26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2" name="Google Shape;10482;p38"/>
              <p:cNvSpPr/>
              <p:nvPr/>
            </p:nvSpPr>
            <p:spPr>
              <a:xfrm>
                <a:off x="2892600" y="2091725"/>
                <a:ext cx="14925" cy="12825"/>
              </a:xfrm>
              <a:custGeom>
                <a:rect b="b" l="l" r="r" t="t"/>
                <a:pathLst>
                  <a:path extrusionOk="0" h="513" w="597">
                    <a:moveTo>
                      <a:pt x="243" y="1"/>
                    </a:moveTo>
                    <a:cubicBezTo>
                      <a:pt x="109" y="1"/>
                      <a:pt x="1" y="116"/>
                      <a:pt x="1" y="252"/>
                    </a:cubicBezTo>
                    <a:cubicBezTo>
                      <a:pt x="1" y="407"/>
                      <a:pt x="125" y="512"/>
                      <a:pt x="256" y="512"/>
                    </a:cubicBezTo>
                    <a:cubicBezTo>
                      <a:pt x="316" y="512"/>
                      <a:pt x="378" y="491"/>
                      <a:pt x="430" y="442"/>
                    </a:cubicBezTo>
                    <a:cubicBezTo>
                      <a:pt x="596" y="287"/>
                      <a:pt x="489" y="14"/>
                      <a:pt x="263" y="2"/>
                    </a:cubicBezTo>
                    <a:cubicBezTo>
                      <a:pt x="256" y="1"/>
                      <a:pt x="250" y="1"/>
                      <a:pt x="24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3" name="Google Shape;10483;p38"/>
              <p:cNvSpPr/>
              <p:nvPr/>
            </p:nvSpPr>
            <p:spPr>
              <a:xfrm>
                <a:off x="3100975" y="1773550"/>
                <a:ext cx="14600" cy="12800"/>
              </a:xfrm>
              <a:custGeom>
                <a:rect b="b" l="l" r="r" t="t"/>
                <a:pathLst>
                  <a:path extrusionOk="0" h="512" w="584">
                    <a:moveTo>
                      <a:pt x="262" y="1"/>
                    </a:moveTo>
                    <a:cubicBezTo>
                      <a:pt x="119" y="1"/>
                      <a:pt x="0" y="108"/>
                      <a:pt x="0" y="251"/>
                    </a:cubicBezTo>
                    <a:cubicBezTo>
                      <a:pt x="0" y="407"/>
                      <a:pt x="124" y="511"/>
                      <a:pt x="256" y="511"/>
                    </a:cubicBezTo>
                    <a:cubicBezTo>
                      <a:pt x="316" y="511"/>
                      <a:pt x="377" y="490"/>
                      <a:pt x="429" y="442"/>
                    </a:cubicBezTo>
                    <a:cubicBezTo>
                      <a:pt x="584" y="287"/>
                      <a:pt x="488" y="13"/>
                      <a:pt x="26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4" name="Google Shape;10484;p38"/>
              <p:cNvSpPr/>
              <p:nvPr/>
            </p:nvSpPr>
            <p:spPr>
              <a:xfrm>
                <a:off x="2931900" y="1586050"/>
                <a:ext cx="14600" cy="12775"/>
              </a:xfrm>
              <a:custGeom>
                <a:rect b="b" l="l" r="r" t="t"/>
                <a:pathLst>
                  <a:path extrusionOk="0" h="511" w="584">
                    <a:moveTo>
                      <a:pt x="263" y="0"/>
                    </a:moveTo>
                    <a:cubicBezTo>
                      <a:pt x="120" y="0"/>
                      <a:pt x="1" y="107"/>
                      <a:pt x="1" y="250"/>
                    </a:cubicBezTo>
                    <a:cubicBezTo>
                      <a:pt x="1" y="406"/>
                      <a:pt x="124" y="511"/>
                      <a:pt x="256" y="511"/>
                    </a:cubicBezTo>
                    <a:cubicBezTo>
                      <a:pt x="316" y="511"/>
                      <a:pt x="377" y="489"/>
                      <a:pt x="429" y="441"/>
                    </a:cubicBezTo>
                    <a:cubicBezTo>
                      <a:pt x="584" y="286"/>
                      <a:pt x="489" y="12"/>
                      <a:pt x="26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5" name="Google Shape;10485;p38"/>
              <p:cNvSpPr/>
              <p:nvPr/>
            </p:nvSpPr>
            <p:spPr>
              <a:xfrm>
                <a:off x="3553400" y="1378850"/>
                <a:ext cx="14925" cy="12800"/>
              </a:xfrm>
              <a:custGeom>
                <a:rect b="b" l="l" r="r" t="t"/>
                <a:pathLst>
                  <a:path extrusionOk="0" h="512" w="597">
                    <a:moveTo>
                      <a:pt x="243" y="1"/>
                    </a:moveTo>
                    <a:cubicBezTo>
                      <a:pt x="109" y="1"/>
                      <a:pt x="1" y="115"/>
                      <a:pt x="1" y="251"/>
                    </a:cubicBezTo>
                    <a:cubicBezTo>
                      <a:pt x="1" y="407"/>
                      <a:pt x="130" y="512"/>
                      <a:pt x="262" y="512"/>
                    </a:cubicBezTo>
                    <a:cubicBezTo>
                      <a:pt x="321" y="512"/>
                      <a:pt x="381" y="490"/>
                      <a:pt x="429" y="442"/>
                    </a:cubicBezTo>
                    <a:cubicBezTo>
                      <a:pt x="596" y="275"/>
                      <a:pt x="489" y="1"/>
                      <a:pt x="263" y="1"/>
                    </a:cubicBezTo>
                    <a:cubicBezTo>
                      <a:pt x="256" y="1"/>
                      <a:pt x="250" y="1"/>
                      <a:pt x="24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6" name="Google Shape;10486;p38"/>
              <p:cNvSpPr/>
              <p:nvPr/>
            </p:nvSpPr>
            <p:spPr>
              <a:xfrm>
                <a:off x="3559950" y="2535850"/>
                <a:ext cx="14925" cy="12800"/>
              </a:xfrm>
              <a:custGeom>
                <a:rect b="b" l="l" r="r" t="t"/>
                <a:pathLst>
                  <a:path extrusionOk="0" h="512" w="597">
                    <a:moveTo>
                      <a:pt x="275" y="1"/>
                    </a:moveTo>
                    <a:cubicBezTo>
                      <a:pt x="132" y="1"/>
                      <a:pt x="13" y="108"/>
                      <a:pt x="1" y="251"/>
                    </a:cubicBezTo>
                    <a:cubicBezTo>
                      <a:pt x="1" y="406"/>
                      <a:pt x="130" y="511"/>
                      <a:pt x="265" y="511"/>
                    </a:cubicBezTo>
                    <a:cubicBezTo>
                      <a:pt x="327" y="511"/>
                      <a:pt x="389" y="490"/>
                      <a:pt x="441" y="441"/>
                    </a:cubicBezTo>
                    <a:cubicBezTo>
                      <a:pt x="596" y="287"/>
                      <a:pt x="501" y="13"/>
                      <a:pt x="27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7" name="Google Shape;10487;p38"/>
              <p:cNvSpPr/>
              <p:nvPr/>
            </p:nvSpPr>
            <p:spPr>
              <a:xfrm>
                <a:off x="3821900" y="2024775"/>
                <a:ext cx="14900" cy="12575"/>
              </a:xfrm>
              <a:custGeom>
                <a:rect b="b" l="l" r="r" t="t"/>
                <a:pathLst>
                  <a:path extrusionOk="0" h="503" w="596">
                    <a:moveTo>
                      <a:pt x="253" y="0"/>
                    </a:moveTo>
                    <a:cubicBezTo>
                      <a:pt x="109" y="0"/>
                      <a:pt x="0" y="115"/>
                      <a:pt x="0" y="251"/>
                    </a:cubicBezTo>
                    <a:cubicBezTo>
                      <a:pt x="0" y="404"/>
                      <a:pt x="125" y="502"/>
                      <a:pt x="254" y="502"/>
                    </a:cubicBezTo>
                    <a:cubicBezTo>
                      <a:pt x="316" y="502"/>
                      <a:pt x="379" y="480"/>
                      <a:pt x="429" y="429"/>
                    </a:cubicBezTo>
                    <a:cubicBezTo>
                      <a:pt x="596" y="275"/>
                      <a:pt x="488" y="1"/>
                      <a:pt x="274" y="1"/>
                    </a:cubicBezTo>
                    <a:cubicBezTo>
                      <a:pt x="267" y="0"/>
                      <a:pt x="260" y="0"/>
                      <a:pt x="25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8" name="Google Shape;10488;p38"/>
              <p:cNvSpPr/>
              <p:nvPr/>
            </p:nvSpPr>
            <p:spPr>
              <a:xfrm>
                <a:off x="3681400" y="3347875"/>
                <a:ext cx="14900" cy="12850"/>
              </a:xfrm>
              <a:custGeom>
                <a:rect b="b" l="l" r="r" t="t"/>
                <a:pathLst>
                  <a:path extrusionOk="0" h="514" w="596">
                    <a:moveTo>
                      <a:pt x="262" y="0"/>
                    </a:moveTo>
                    <a:cubicBezTo>
                      <a:pt x="120" y="0"/>
                      <a:pt x="1" y="119"/>
                      <a:pt x="1" y="262"/>
                    </a:cubicBezTo>
                    <a:cubicBezTo>
                      <a:pt x="1" y="415"/>
                      <a:pt x="126" y="513"/>
                      <a:pt x="254" y="513"/>
                    </a:cubicBezTo>
                    <a:cubicBezTo>
                      <a:pt x="316" y="513"/>
                      <a:pt x="379" y="491"/>
                      <a:pt x="429" y="441"/>
                    </a:cubicBezTo>
                    <a:cubicBezTo>
                      <a:pt x="596" y="286"/>
                      <a:pt x="489" y="12"/>
                      <a:pt x="26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9" name="Google Shape;10489;p38"/>
              <p:cNvSpPr/>
              <p:nvPr/>
            </p:nvSpPr>
            <p:spPr>
              <a:xfrm>
                <a:off x="3958825" y="3324350"/>
                <a:ext cx="14900" cy="12800"/>
              </a:xfrm>
              <a:custGeom>
                <a:rect b="b" l="l" r="r" t="t"/>
                <a:pathLst>
                  <a:path extrusionOk="0" h="512" w="596">
                    <a:moveTo>
                      <a:pt x="262" y="0"/>
                    </a:moveTo>
                    <a:cubicBezTo>
                      <a:pt x="119" y="0"/>
                      <a:pt x="0" y="119"/>
                      <a:pt x="0" y="262"/>
                    </a:cubicBezTo>
                    <a:cubicBezTo>
                      <a:pt x="0" y="409"/>
                      <a:pt x="129" y="511"/>
                      <a:pt x="259" y="511"/>
                    </a:cubicBezTo>
                    <a:cubicBezTo>
                      <a:pt x="319" y="511"/>
                      <a:pt x="380" y="490"/>
                      <a:pt x="429" y="441"/>
                    </a:cubicBezTo>
                    <a:cubicBezTo>
                      <a:pt x="595" y="286"/>
                      <a:pt x="488" y="12"/>
                      <a:pt x="26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0" name="Google Shape;10490;p38"/>
              <p:cNvSpPr/>
              <p:nvPr/>
            </p:nvSpPr>
            <p:spPr>
              <a:xfrm>
                <a:off x="4214200" y="3088300"/>
                <a:ext cx="14625" cy="12800"/>
              </a:xfrm>
              <a:custGeom>
                <a:rect b="b" l="l" r="r" t="t"/>
                <a:pathLst>
                  <a:path extrusionOk="0" h="512" w="585">
                    <a:moveTo>
                      <a:pt x="263" y="1"/>
                    </a:moveTo>
                    <a:cubicBezTo>
                      <a:pt x="120" y="1"/>
                      <a:pt x="1" y="108"/>
                      <a:pt x="1" y="251"/>
                    </a:cubicBezTo>
                    <a:cubicBezTo>
                      <a:pt x="1" y="406"/>
                      <a:pt x="125" y="511"/>
                      <a:pt x="256" y="511"/>
                    </a:cubicBezTo>
                    <a:cubicBezTo>
                      <a:pt x="316" y="511"/>
                      <a:pt x="377" y="490"/>
                      <a:pt x="429" y="441"/>
                    </a:cubicBezTo>
                    <a:cubicBezTo>
                      <a:pt x="584" y="287"/>
                      <a:pt x="489" y="13"/>
                      <a:pt x="26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1" name="Google Shape;10491;p38"/>
              <p:cNvSpPr/>
              <p:nvPr/>
            </p:nvSpPr>
            <p:spPr>
              <a:xfrm>
                <a:off x="2329450" y="1421425"/>
                <a:ext cx="14600" cy="12800"/>
              </a:xfrm>
              <a:custGeom>
                <a:rect b="b" l="l" r="r" t="t"/>
                <a:pathLst>
                  <a:path extrusionOk="0" h="512" w="584">
                    <a:moveTo>
                      <a:pt x="262" y="1"/>
                    </a:moveTo>
                    <a:cubicBezTo>
                      <a:pt x="119" y="1"/>
                      <a:pt x="0" y="108"/>
                      <a:pt x="0" y="263"/>
                    </a:cubicBezTo>
                    <a:cubicBezTo>
                      <a:pt x="0" y="410"/>
                      <a:pt x="123" y="512"/>
                      <a:pt x="254" y="512"/>
                    </a:cubicBezTo>
                    <a:cubicBezTo>
                      <a:pt x="314" y="512"/>
                      <a:pt x="376" y="490"/>
                      <a:pt x="429" y="441"/>
                    </a:cubicBezTo>
                    <a:cubicBezTo>
                      <a:pt x="584" y="287"/>
                      <a:pt x="488" y="13"/>
                      <a:pt x="26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2" name="Google Shape;10492;p38"/>
              <p:cNvSpPr/>
              <p:nvPr/>
            </p:nvSpPr>
            <p:spPr>
              <a:xfrm>
                <a:off x="1648400" y="3363925"/>
                <a:ext cx="32175" cy="32475"/>
              </a:xfrm>
              <a:custGeom>
                <a:rect b="b" l="l" r="r" t="t"/>
                <a:pathLst>
                  <a:path extrusionOk="0" h="1299" w="1287">
                    <a:moveTo>
                      <a:pt x="489" y="1"/>
                    </a:moveTo>
                    <a:lnTo>
                      <a:pt x="489" y="501"/>
                    </a:lnTo>
                    <a:lnTo>
                      <a:pt x="1" y="656"/>
                    </a:lnTo>
                    <a:lnTo>
                      <a:pt x="489" y="811"/>
                    </a:lnTo>
                    <a:lnTo>
                      <a:pt x="489" y="1299"/>
                    </a:lnTo>
                    <a:lnTo>
                      <a:pt x="799" y="906"/>
                    </a:lnTo>
                    <a:lnTo>
                      <a:pt x="1287" y="1061"/>
                    </a:lnTo>
                    <a:lnTo>
                      <a:pt x="989" y="656"/>
                    </a:lnTo>
                    <a:lnTo>
                      <a:pt x="1287" y="251"/>
                    </a:lnTo>
                    <a:lnTo>
                      <a:pt x="799" y="406"/>
                    </a:lnTo>
                    <a:lnTo>
                      <a:pt x="489"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3" name="Google Shape;10493;p38"/>
              <p:cNvSpPr/>
              <p:nvPr/>
            </p:nvSpPr>
            <p:spPr>
              <a:xfrm>
                <a:off x="1724025" y="3057950"/>
                <a:ext cx="32450" cy="32775"/>
              </a:xfrm>
              <a:custGeom>
                <a:rect b="b" l="l" r="r" t="t"/>
                <a:pathLst>
                  <a:path extrusionOk="0" h="1311" w="1298">
                    <a:moveTo>
                      <a:pt x="500" y="0"/>
                    </a:moveTo>
                    <a:lnTo>
                      <a:pt x="500" y="500"/>
                    </a:lnTo>
                    <a:lnTo>
                      <a:pt x="0" y="655"/>
                    </a:lnTo>
                    <a:lnTo>
                      <a:pt x="500" y="810"/>
                    </a:lnTo>
                    <a:lnTo>
                      <a:pt x="500" y="1310"/>
                    </a:lnTo>
                    <a:lnTo>
                      <a:pt x="810" y="905"/>
                    </a:lnTo>
                    <a:lnTo>
                      <a:pt x="1298" y="1060"/>
                    </a:lnTo>
                    <a:lnTo>
                      <a:pt x="988" y="655"/>
                    </a:lnTo>
                    <a:lnTo>
                      <a:pt x="1298" y="250"/>
                    </a:lnTo>
                    <a:lnTo>
                      <a:pt x="810" y="405"/>
                    </a:lnTo>
                    <a:lnTo>
                      <a:pt x="500"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4" name="Google Shape;10494;p38"/>
              <p:cNvSpPr/>
              <p:nvPr/>
            </p:nvSpPr>
            <p:spPr>
              <a:xfrm>
                <a:off x="1903200" y="3678850"/>
                <a:ext cx="32175" cy="32475"/>
              </a:xfrm>
              <a:custGeom>
                <a:rect b="b" l="l" r="r" t="t"/>
                <a:pathLst>
                  <a:path extrusionOk="0" h="1299" w="1287">
                    <a:moveTo>
                      <a:pt x="489" y="1"/>
                    </a:moveTo>
                    <a:lnTo>
                      <a:pt x="489" y="501"/>
                    </a:lnTo>
                    <a:lnTo>
                      <a:pt x="1" y="656"/>
                    </a:lnTo>
                    <a:lnTo>
                      <a:pt x="489" y="810"/>
                    </a:lnTo>
                    <a:lnTo>
                      <a:pt x="489" y="1299"/>
                    </a:lnTo>
                    <a:lnTo>
                      <a:pt x="798" y="906"/>
                    </a:lnTo>
                    <a:lnTo>
                      <a:pt x="1286" y="1048"/>
                    </a:lnTo>
                    <a:lnTo>
                      <a:pt x="989" y="656"/>
                    </a:lnTo>
                    <a:lnTo>
                      <a:pt x="1286" y="251"/>
                    </a:lnTo>
                    <a:lnTo>
                      <a:pt x="798" y="406"/>
                    </a:lnTo>
                    <a:lnTo>
                      <a:pt x="489"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5" name="Google Shape;10495;p38"/>
              <p:cNvSpPr/>
              <p:nvPr/>
            </p:nvSpPr>
            <p:spPr>
              <a:xfrm>
                <a:off x="1379325" y="3424650"/>
                <a:ext cx="7775" cy="6650"/>
              </a:xfrm>
              <a:custGeom>
                <a:rect b="b" l="l" r="r" t="t"/>
                <a:pathLst>
                  <a:path extrusionOk="0" h="266" w="311">
                    <a:moveTo>
                      <a:pt x="143" y="1"/>
                    </a:moveTo>
                    <a:cubicBezTo>
                      <a:pt x="72" y="1"/>
                      <a:pt x="1" y="60"/>
                      <a:pt x="1" y="132"/>
                    </a:cubicBezTo>
                    <a:cubicBezTo>
                      <a:pt x="1" y="213"/>
                      <a:pt x="66" y="266"/>
                      <a:pt x="135" y="266"/>
                    </a:cubicBezTo>
                    <a:cubicBezTo>
                      <a:pt x="167" y="266"/>
                      <a:pt x="200" y="254"/>
                      <a:pt x="227" y="227"/>
                    </a:cubicBezTo>
                    <a:cubicBezTo>
                      <a:pt x="310" y="144"/>
                      <a:pt x="251" y="13"/>
                      <a:pt x="14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6" name="Google Shape;10496;p38"/>
              <p:cNvSpPr/>
              <p:nvPr/>
            </p:nvSpPr>
            <p:spPr>
              <a:xfrm>
                <a:off x="1782650" y="3521700"/>
                <a:ext cx="7775" cy="6450"/>
              </a:xfrm>
              <a:custGeom>
                <a:rect b="b" l="l" r="r" t="t"/>
                <a:pathLst>
                  <a:path extrusionOk="0" h="258" w="311">
                    <a:moveTo>
                      <a:pt x="143" y="0"/>
                    </a:moveTo>
                    <a:cubicBezTo>
                      <a:pt x="60" y="0"/>
                      <a:pt x="1" y="48"/>
                      <a:pt x="1" y="131"/>
                    </a:cubicBezTo>
                    <a:cubicBezTo>
                      <a:pt x="1" y="206"/>
                      <a:pt x="70" y="258"/>
                      <a:pt x="141" y="258"/>
                    </a:cubicBezTo>
                    <a:cubicBezTo>
                      <a:pt x="171" y="258"/>
                      <a:pt x="202" y="248"/>
                      <a:pt x="227" y="226"/>
                    </a:cubicBezTo>
                    <a:cubicBezTo>
                      <a:pt x="310" y="143"/>
                      <a:pt x="251" y="0"/>
                      <a:pt x="14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7" name="Google Shape;10497;p38"/>
              <p:cNvSpPr/>
              <p:nvPr/>
            </p:nvSpPr>
            <p:spPr>
              <a:xfrm>
                <a:off x="1982375" y="3265125"/>
                <a:ext cx="7475" cy="6650"/>
              </a:xfrm>
              <a:custGeom>
                <a:rect b="b" l="l" r="r" t="t"/>
                <a:pathLst>
                  <a:path extrusionOk="0" h="266" w="299">
                    <a:moveTo>
                      <a:pt x="132" y="0"/>
                    </a:moveTo>
                    <a:cubicBezTo>
                      <a:pt x="60" y="0"/>
                      <a:pt x="1" y="60"/>
                      <a:pt x="1" y="131"/>
                    </a:cubicBezTo>
                    <a:cubicBezTo>
                      <a:pt x="1" y="212"/>
                      <a:pt x="61" y="265"/>
                      <a:pt x="126" y="265"/>
                    </a:cubicBezTo>
                    <a:cubicBezTo>
                      <a:pt x="156" y="265"/>
                      <a:pt x="188" y="253"/>
                      <a:pt x="215" y="226"/>
                    </a:cubicBezTo>
                    <a:cubicBezTo>
                      <a:pt x="298" y="143"/>
                      <a:pt x="251" y="0"/>
                      <a:pt x="13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8" name="Google Shape;10498;p38"/>
              <p:cNvSpPr/>
              <p:nvPr/>
            </p:nvSpPr>
            <p:spPr>
              <a:xfrm>
                <a:off x="1567150" y="3227300"/>
                <a:ext cx="7750" cy="6475"/>
              </a:xfrm>
              <a:custGeom>
                <a:rect b="b" l="l" r="r" t="t"/>
                <a:pathLst>
                  <a:path extrusionOk="0" h="259" w="310">
                    <a:moveTo>
                      <a:pt x="143" y="1"/>
                    </a:moveTo>
                    <a:cubicBezTo>
                      <a:pt x="72" y="1"/>
                      <a:pt x="0" y="61"/>
                      <a:pt x="0" y="132"/>
                    </a:cubicBezTo>
                    <a:cubicBezTo>
                      <a:pt x="0" y="207"/>
                      <a:pt x="70" y="258"/>
                      <a:pt x="140" y="258"/>
                    </a:cubicBezTo>
                    <a:cubicBezTo>
                      <a:pt x="171" y="258"/>
                      <a:pt x="201" y="249"/>
                      <a:pt x="227" y="227"/>
                    </a:cubicBezTo>
                    <a:cubicBezTo>
                      <a:pt x="310" y="144"/>
                      <a:pt x="250" y="1"/>
                      <a:pt x="14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9" name="Google Shape;10499;p38"/>
              <p:cNvSpPr/>
              <p:nvPr/>
            </p:nvSpPr>
            <p:spPr>
              <a:xfrm>
                <a:off x="1779375" y="3314800"/>
                <a:ext cx="14900" cy="12725"/>
              </a:xfrm>
              <a:custGeom>
                <a:rect b="b" l="l" r="r" t="t"/>
                <a:pathLst>
                  <a:path extrusionOk="0" h="509" w="596">
                    <a:moveTo>
                      <a:pt x="255" y="1"/>
                    </a:moveTo>
                    <a:cubicBezTo>
                      <a:pt x="121" y="1"/>
                      <a:pt x="12" y="115"/>
                      <a:pt x="1" y="251"/>
                    </a:cubicBezTo>
                    <a:cubicBezTo>
                      <a:pt x="1" y="404"/>
                      <a:pt x="125" y="508"/>
                      <a:pt x="258" y="508"/>
                    </a:cubicBezTo>
                    <a:cubicBezTo>
                      <a:pt x="322" y="508"/>
                      <a:pt x="387" y="484"/>
                      <a:pt x="441" y="430"/>
                    </a:cubicBezTo>
                    <a:cubicBezTo>
                      <a:pt x="596" y="275"/>
                      <a:pt x="501" y="1"/>
                      <a:pt x="274" y="1"/>
                    </a:cubicBezTo>
                    <a:cubicBezTo>
                      <a:pt x="268" y="1"/>
                      <a:pt x="261" y="1"/>
                      <a:pt x="25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0" name="Google Shape;10500;p38"/>
              <p:cNvSpPr/>
              <p:nvPr/>
            </p:nvSpPr>
            <p:spPr>
              <a:xfrm>
                <a:off x="1654350" y="4108075"/>
                <a:ext cx="32175" cy="32475"/>
              </a:xfrm>
              <a:custGeom>
                <a:rect b="b" l="l" r="r" t="t"/>
                <a:pathLst>
                  <a:path extrusionOk="0" h="1299" w="1287">
                    <a:moveTo>
                      <a:pt x="489" y="1"/>
                    </a:moveTo>
                    <a:lnTo>
                      <a:pt x="489" y="489"/>
                    </a:lnTo>
                    <a:lnTo>
                      <a:pt x="1" y="643"/>
                    </a:lnTo>
                    <a:lnTo>
                      <a:pt x="489" y="798"/>
                    </a:lnTo>
                    <a:lnTo>
                      <a:pt x="489" y="1298"/>
                    </a:lnTo>
                    <a:lnTo>
                      <a:pt x="799" y="893"/>
                    </a:lnTo>
                    <a:lnTo>
                      <a:pt x="1287" y="1048"/>
                    </a:lnTo>
                    <a:lnTo>
                      <a:pt x="989" y="643"/>
                    </a:lnTo>
                    <a:lnTo>
                      <a:pt x="1287" y="251"/>
                    </a:lnTo>
                    <a:lnTo>
                      <a:pt x="799" y="393"/>
                    </a:lnTo>
                    <a:lnTo>
                      <a:pt x="489"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1" name="Google Shape;10501;p38"/>
              <p:cNvSpPr/>
              <p:nvPr/>
            </p:nvSpPr>
            <p:spPr>
              <a:xfrm>
                <a:off x="1129400" y="3853850"/>
                <a:ext cx="9350" cy="6600"/>
              </a:xfrm>
              <a:custGeom>
                <a:rect b="b" l="l" r="r" t="t"/>
                <a:pathLst>
                  <a:path extrusionOk="0" h="264" w="374">
                    <a:moveTo>
                      <a:pt x="166" y="0"/>
                    </a:moveTo>
                    <a:cubicBezTo>
                      <a:pt x="0" y="0"/>
                      <a:pt x="3" y="264"/>
                      <a:pt x="176" y="264"/>
                    </a:cubicBezTo>
                    <a:cubicBezTo>
                      <a:pt x="179" y="264"/>
                      <a:pt x="183" y="264"/>
                      <a:pt x="187" y="264"/>
                    </a:cubicBezTo>
                    <a:cubicBezTo>
                      <a:pt x="191" y="264"/>
                      <a:pt x="194" y="264"/>
                      <a:pt x="198" y="264"/>
                    </a:cubicBezTo>
                    <a:cubicBezTo>
                      <a:pt x="370" y="264"/>
                      <a:pt x="374" y="0"/>
                      <a:pt x="208" y="0"/>
                    </a:cubicBezTo>
                    <a:cubicBezTo>
                      <a:pt x="201" y="0"/>
                      <a:pt x="194" y="1"/>
                      <a:pt x="187" y="2"/>
                    </a:cubicBezTo>
                    <a:cubicBezTo>
                      <a:pt x="179" y="1"/>
                      <a:pt x="172" y="0"/>
                      <a:pt x="16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2" name="Google Shape;10502;p38"/>
              <p:cNvSpPr/>
              <p:nvPr/>
            </p:nvSpPr>
            <p:spPr>
              <a:xfrm>
                <a:off x="1533800" y="3950625"/>
                <a:ext cx="7775" cy="6650"/>
              </a:xfrm>
              <a:custGeom>
                <a:rect b="b" l="l" r="r" t="t"/>
                <a:pathLst>
                  <a:path extrusionOk="0" h="266" w="311">
                    <a:moveTo>
                      <a:pt x="144" y="0"/>
                    </a:moveTo>
                    <a:cubicBezTo>
                      <a:pt x="72" y="0"/>
                      <a:pt x="13" y="60"/>
                      <a:pt x="1" y="131"/>
                    </a:cubicBezTo>
                    <a:cubicBezTo>
                      <a:pt x="1" y="212"/>
                      <a:pt x="67" y="265"/>
                      <a:pt x="135" y="265"/>
                    </a:cubicBezTo>
                    <a:cubicBezTo>
                      <a:pt x="167" y="265"/>
                      <a:pt x="200" y="253"/>
                      <a:pt x="227" y="226"/>
                    </a:cubicBezTo>
                    <a:cubicBezTo>
                      <a:pt x="310" y="143"/>
                      <a:pt x="251" y="12"/>
                      <a:pt x="14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3" name="Google Shape;10503;p38"/>
              <p:cNvSpPr/>
              <p:nvPr/>
            </p:nvSpPr>
            <p:spPr>
              <a:xfrm>
                <a:off x="1733550" y="3694025"/>
                <a:ext cx="7450" cy="6675"/>
              </a:xfrm>
              <a:custGeom>
                <a:rect b="b" l="l" r="r" t="t"/>
                <a:pathLst>
                  <a:path extrusionOk="0" h="267" w="298">
                    <a:moveTo>
                      <a:pt x="131" y="1"/>
                    </a:moveTo>
                    <a:cubicBezTo>
                      <a:pt x="60" y="1"/>
                      <a:pt x="0" y="60"/>
                      <a:pt x="0" y="132"/>
                    </a:cubicBezTo>
                    <a:cubicBezTo>
                      <a:pt x="0" y="213"/>
                      <a:pt x="60" y="266"/>
                      <a:pt x="125" y="266"/>
                    </a:cubicBezTo>
                    <a:cubicBezTo>
                      <a:pt x="156" y="266"/>
                      <a:pt x="187" y="254"/>
                      <a:pt x="214" y="227"/>
                    </a:cubicBezTo>
                    <a:cubicBezTo>
                      <a:pt x="298" y="144"/>
                      <a:pt x="250" y="13"/>
                      <a:pt x="13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4" name="Google Shape;10504;p38"/>
              <p:cNvSpPr/>
              <p:nvPr/>
            </p:nvSpPr>
            <p:spPr>
              <a:xfrm>
                <a:off x="1318300" y="3656225"/>
                <a:ext cx="7775" cy="6650"/>
              </a:xfrm>
              <a:custGeom>
                <a:rect b="b" l="l" r="r" t="t"/>
                <a:pathLst>
                  <a:path extrusionOk="0" h="266" w="311">
                    <a:moveTo>
                      <a:pt x="144" y="1"/>
                    </a:moveTo>
                    <a:cubicBezTo>
                      <a:pt x="72" y="1"/>
                      <a:pt x="13" y="60"/>
                      <a:pt x="1" y="132"/>
                    </a:cubicBezTo>
                    <a:cubicBezTo>
                      <a:pt x="1" y="213"/>
                      <a:pt x="66" y="266"/>
                      <a:pt x="135" y="266"/>
                    </a:cubicBezTo>
                    <a:cubicBezTo>
                      <a:pt x="167" y="266"/>
                      <a:pt x="200" y="254"/>
                      <a:pt x="227" y="227"/>
                    </a:cubicBezTo>
                    <a:cubicBezTo>
                      <a:pt x="310" y="144"/>
                      <a:pt x="251" y="13"/>
                      <a:pt x="14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5" name="Google Shape;10505;p38"/>
              <p:cNvSpPr/>
              <p:nvPr/>
            </p:nvSpPr>
            <p:spPr>
              <a:xfrm>
                <a:off x="1530525" y="3743750"/>
                <a:ext cx="14925" cy="12800"/>
              </a:xfrm>
              <a:custGeom>
                <a:rect b="b" l="l" r="r" t="t"/>
                <a:pathLst>
                  <a:path extrusionOk="0" h="512" w="597">
                    <a:moveTo>
                      <a:pt x="275" y="0"/>
                    </a:moveTo>
                    <a:cubicBezTo>
                      <a:pt x="132" y="0"/>
                      <a:pt x="13" y="107"/>
                      <a:pt x="1" y="262"/>
                    </a:cubicBezTo>
                    <a:cubicBezTo>
                      <a:pt x="1" y="409"/>
                      <a:pt x="129" y="511"/>
                      <a:pt x="264" y="511"/>
                    </a:cubicBezTo>
                    <a:cubicBezTo>
                      <a:pt x="326" y="511"/>
                      <a:pt x="389" y="490"/>
                      <a:pt x="441" y="441"/>
                    </a:cubicBezTo>
                    <a:cubicBezTo>
                      <a:pt x="596" y="286"/>
                      <a:pt x="501" y="12"/>
                      <a:pt x="27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6" name="Google Shape;10506;p38"/>
              <p:cNvSpPr/>
              <p:nvPr/>
            </p:nvSpPr>
            <p:spPr>
              <a:xfrm>
                <a:off x="844725" y="3330900"/>
                <a:ext cx="31875" cy="33650"/>
              </a:xfrm>
              <a:custGeom>
                <a:rect b="b" l="l" r="r" t="t"/>
                <a:pathLst>
                  <a:path extrusionOk="0" h="1346" w="1275">
                    <a:moveTo>
                      <a:pt x="727" y="0"/>
                    </a:moveTo>
                    <a:lnTo>
                      <a:pt x="489" y="453"/>
                    </a:lnTo>
                    <a:lnTo>
                      <a:pt x="1" y="358"/>
                    </a:lnTo>
                    <a:lnTo>
                      <a:pt x="334" y="739"/>
                    </a:lnTo>
                    <a:lnTo>
                      <a:pt x="84" y="1191"/>
                    </a:lnTo>
                    <a:lnTo>
                      <a:pt x="84" y="1191"/>
                    </a:lnTo>
                    <a:lnTo>
                      <a:pt x="537" y="965"/>
                    </a:lnTo>
                    <a:lnTo>
                      <a:pt x="870" y="1346"/>
                    </a:lnTo>
                    <a:lnTo>
                      <a:pt x="822" y="834"/>
                    </a:lnTo>
                    <a:lnTo>
                      <a:pt x="1275" y="608"/>
                    </a:lnTo>
                    <a:lnTo>
                      <a:pt x="787" y="512"/>
                    </a:lnTo>
                    <a:lnTo>
                      <a:pt x="727"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7" name="Google Shape;10507;p38"/>
              <p:cNvSpPr/>
              <p:nvPr/>
            </p:nvSpPr>
            <p:spPr>
              <a:xfrm>
                <a:off x="1221925" y="2868625"/>
                <a:ext cx="7700" cy="6600"/>
              </a:xfrm>
              <a:custGeom>
                <a:rect b="b" l="l" r="r" t="t"/>
                <a:pathLst>
                  <a:path extrusionOk="0" h="264" w="308">
                    <a:moveTo>
                      <a:pt x="174" y="0"/>
                    </a:moveTo>
                    <a:cubicBezTo>
                      <a:pt x="74" y="0"/>
                      <a:pt x="1" y="113"/>
                      <a:pt x="58" y="203"/>
                    </a:cubicBezTo>
                    <a:cubicBezTo>
                      <a:pt x="83" y="244"/>
                      <a:pt x="124" y="263"/>
                      <a:pt x="164" y="263"/>
                    </a:cubicBezTo>
                    <a:cubicBezTo>
                      <a:pt x="218" y="263"/>
                      <a:pt x="270" y="229"/>
                      <a:pt x="284" y="168"/>
                    </a:cubicBezTo>
                    <a:cubicBezTo>
                      <a:pt x="308" y="96"/>
                      <a:pt x="260" y="25"/>
                      <a:pt x="189" y="1"/>
                    </a:cubicBezTo>
                    <a:cubicBezTo>
                      <a:pt x="184" y="0"/>
                      <a:pt x="179" y="0"/>
                      <a:pt x="17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8" name="Google Shape;10508;p38"/>
              <p:cNvSpPr/>
              <p:nvPr/>
            </p:nvSpPr>
            <p:spPr>
              <a:xfrm>
                <a:off x="1048500" y="3245700"/>
                <a:ext cx="7900" cy="6350"/>
              </a:xfrm>
              <a:custGeom>
                <a:rect b="b" l="l" r="r" t="t"/>
                <a:pathLst>
                  <a:path extrusionOk="0" h="254" w="316">
                    <a:moveTo>
                      <a:pt x="166" y="0"/>
                    </a:moveTo>
                    <a:cubicBezTo>
                      <a:pt x="64" y="0"/>
                      <a:pt x="0" y="107"/>
                      <a:pt x="65" y="194"/>
                    </a:cubicBezTo>
                    <a:cubicBezTo>
                      <a:pt x="91" y="234"/>
                      <a:pt x="131" y="253"/>
                      <a:pt x="171" y="253"/>
                    </a:cubicBezTo>
                    <a:cubicBezTo>
                      <a:pt x="225" y="253"/>
                      <a:pt x="278" y="219"/>
                      <a:pt x="291" y="158"/>
                    </a:cubicBezTo>
                    <a:cubicBezTo>
                      <a:pt x="315" y="87"/>
                      <a:pt x="268" y="15"/>
                      <a:pt x="196" y="3"/>
                    </a:cubicBezTo>
                    <a:cubicBezTo>
                      <a:pt x="186" y="1"/>
                      <a:pt x="176" y="0"/>
                      <a:pt x="16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9" name="Google Shape;10509;p38"/>
              <p:cNvSpPr/>
              <p:nvPr/>
            </p:nvSpPr>
            <p:spPr>
              <a:xfrm>
                <a:off x="1261325" y="3491250"/>
                <a:ext cx="7900" cy="6350"/>
              </a:xfrm>
              <a:custGeom>
                <a:rect b="b" l="l" r="r" t="t"/>
                <a:pathLst>
                  <a:path extrusionOk="0" h="254" w="316">
                    <a:moveTo>
                      <a:pt x="166" y="1"/>
                    </a:moveTo>
                    <a:cubicBezTo>
                      <a:pt x="64" y="1"/>
                      <a:pt x="0" y="107"/>
                      <a:pt x="65" y="194"/>
                    </a:cubicBezTo>
                    <a:cubicBezTo>
                      <a:pt x="91" y="235"/>
                      <a:pt x="131" y="254"/>
                      <a:pt x="172" y="254"/>
                    </a:cubicBezTo>
                    <a:cubicBezTo>
                      <a:pt x="227" y="254"/>
                      <a:pt x="283" y="220"/>
                      <a:pt x="303" y="159"/>
                    </a:cubicBezTo>
                    <a:cubicBezTo>
                      <a:pt x="315" y="87"/>
                      <a:pt x="268" y="16"/>
                      <a:pt x="196" y="4"/>
                    </a:cubicBezTo>
                    <a:cubicBezTo>
                      <a:pt x="186" y="2"/>
                      <a:pt x="176" y="1"/>
                      <a:pt x="16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0" name="Google Shape;10510;p38"/>
              <p:cNvSpPr/>
              <p:nvPr/>
            </p:nvSpPr>
            <p:spPr>
              <a:xfrm>
                <a:off x="1378425" y="3091225"/>
                <a:ext cx="8525" cy="6925"/>
              </a:xfrm>
              <a:custGeom>
                <a:rect b="b" l="l" r="r" t="t"/>
                <a:pathLst>
                  <a:path extrusionOk="0" h="277" w="341">
                    <a:moveTo>
                      <a:pt x="186" y="0"/>
                    </a:moveTo>
                    <a:cubicBezTo>
                      <a:pt x="159" y="0"/>
                      <a:pt x="132" y="9"/>
                      <a:pt x="108" y="27"/>
                    </a:cubicBezTo>
                    <a:cubicBezTo>
                      <a:pt x="1" y="98"/>
                      <a:pt x="48" y="253"/>
                      <a:pt x="179" y="277"/>
                    </a:cubicBezTo>
                    <a:cubicBezTo>
                      <a:pt x="239" y="277"/>
                      <a:pt x="310" y="229"/>
                      <a:pt x="322" y="170"/>
                    </a:cubicBezTo>
                    <a:cubicBezTo>
                      <a:pt x="340" y="72"/>
                      <a:pt x="265" y="0"/>
                      <a:pt x="18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1" name="Google Shape;10511;p38"/>
              <p:cNvSpPr/>
              <p:nvPr/>
            </p:nvSpPr>
            <p:spPr>
              <a:xfrm>
                <a:off x="1244750" y="3281925"/>
                <a:ext cx="14950" cy="12700"/>
              </a:xfrm>
              <a:custGeom>
                <a:rect b="b" l="l" r="r" t="t"/>
                <a:pathLst>
                  <a:path extrusionOk="0" h="508" w="598">
                    <a:moveTo>
                      <a:pt x="313" y="1"/>
                    </a:moveTo>
                    <a:cubicBezTo>
                      <a:pt x="120" y="1"/>
                      <a:pt x="0" y="214"/>
                      <a:pt x="109" y="388"/>
                    </a:cubicBezTo>
                    <a:cubicBezTo>
                      <a:pt x="160" y="469"/>
                      <a:pt x="241" y="507"/>
                      <a:pt x="321" y="507"/>
                    </a:cubicBezTo>
                    <a:cubicBezTo>
                      <a:pt x="429" y="507"/>
                      <a:pt x="534" y="439"/>
                      <a:pt x="562" y="316"/>
                    </a:cubicBezTo>
                    <a:cubicBezTo>
                      <a:pt x="597" y="173"/>
                      <a:pt x="502" y="31"/>
                      <a:pt x="371" y="7"/>
                    </a:cubicBezTo>
                    <a:cubicBezTo>
                      <a:pt x="351" y="3"/>
                      <a:pt x="332" y="1"/>
                      <a:pt x="31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12" name="Google Shape;10512;p38"/>
            <p:cNvGrpSpPr/>
            <p:nvPr/>
          </p:nvGrpSpPr>
          <p:grpSpPr>
            <a:xfrm flipH="1">
              <a:off x="-451632" y="-888287"/>
              <a:ext cx="3916575" cy="3378125"/>
              <a:chOff x="780450" y="1002925"/>
              <a:chExt cx="3916575" cy="3378125"/>
            </a:xfrm>
          </p:grpSpPr>
          <p:sp>
            <p:nvSpPr>
              <p:cNvPr id="10513" name="Google Shape;10513;p38"/>
              <p:cNvSpPr/>
              <p:nvPr/>
            </p:nvSpPr>
            <p:spPr>
              <a:xfrm>
                <a:off x="2544350" y="2278100"/>
                <a:ext cx="32175" cy="32450"/>
              </a:xfrm>
              <a:custGeom>
                <a:rect b="b" l="l" r="r" t="t"/>
                <a:pathLst>
                  <a:path extrusionOk="0" h="1298" w="1287">
                    <a:moveTo>
                      <a:pt x="489" y="0"/>
                    </a:moveTo>
                    <a:lnTo>
                      <a:pt x="489" y="500"/>
                    </a:lnTo>
                    <a:lnTo>
                      <a:pt x="1" y="643"/>
                    </a:lnTo>
                    <a:lnTo>
                      <a:pt x="489" y="798"/>
                    </a:lnTo>
                    <a:lnTo>
                      <a:pt x="489" y="1298"/>
                    </a:lnTo>
                    <a:lnTo>
                      <a:pt x="798" y="893"/>
                    </a:lnTo>
                    <a:lnTo>
                      <a:pt x="1287" y="1048"/>
                    </a:lnTo>
                    <a:lnTo>
                      <a:pt x="989" y="643"/>
                    </a:lnTo>
                    <a:lnTo>
                      <a:pt x="1287" y="250"/>
                    </a:lnTo>
                    <a:lnTo>
                      <a:pt x="798" y="405"/>
                    </a:lnTo>
                    <a:lnTo>
                      <a:pt x="489"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4" name="Google Shape;10514;p38"/>
              <p:cNvSpPr/>
              <p:nvPr/>
            </p:nvSpPr>
            <p:spPr>
              <a:xfrm>
                <a:off x="3345350" y="2331075"/>
                <a:ext cx="32175" cy="32475"/>
              </a:xfrm>
              <a:custGeom>
                <a:rect b="b" l="l" r="r" t="t"/>
                <a:pathLst>
                  <a:path extrusionOk="0" h="1299" w="1287">
                    <a:moveTo>
                      <a:pt x="489" y="0"/>
                    </a:moveTo>
                    <a:lnTo>
                      <a:pt x="489" y="500"/>
                    </a:lnTo>
                    <a:lnTo>
                      <a:pt x="0" y="655"/>
                    </a:lnTo>
                    <a:lnTo>
                      <a:pt x="489" y="798"/>
                    </a:lnTo>
                    <a:lnTo>
                      <a:pt x="489" y="1298"/>
                    </a:lnTo>
                    <a:lnTo>
                      <a:pt x="798" y="893"/>
                    </a:lnTo>
                    <a:lnTo>
                      <a:pt x="1286" y="1048"/>
                    </a:lnTo>
                    <a:lnTo>
                      <a:pt x="1286" y="1048"/>
                    </a:lnTo>
                    <a:lnTo>
                      <a:pt x="989" y="655"/>
                    </a:lnTo>
                    <a:lnTo>
                      <a:pt x="1286" y="250"/>
                    </a:lnTo>
                    <a:lnTo>
                      <a:pt x="798" y="405"/>
                    </a:lnTo>
                    <a:lnTo>
                      <a:pt x="489"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5" name="Google Shape;10515;p38"/>
              <p:cNvSpPr/>
              <p:nvPr/>
            </p:nvSpPr>
            <p:spPr>
              <a:xfrm>
                <a:off x="2592275" y="1497050"/>
                <a:ext cx="32175" cy="32450"/>
              </a:xfrm>
              <a:custGeom>
                <a:rect b="b" l="l" r="r" t="t"/>
                <a:pathLst>
                  <a:path extrusionOk="0" h="1298" w="1287">
                    <a:moveTo>
                      <a:pt x="489" y="0"/>
                    </a:moveTo>
                    <a:lnTo>
                      <a:pt x="489" y="500"/>
                    </a:lnTo>
                    <a:lnTo>
                      <a:pt x="1" y="655"/>
                    </a:lnTo>
                    <a:lnTo>
                      <a:pt x="489" y="798"/>
                    </a:lnTo>
                    <a:lnTo>
                      <a:pt x="489" y="1298"/>
                    </a:lnTo>
                    <a:lnTo>
                      <a:pt x="798" y="893"/>
                    </a:lnTo>
                    <a:lnTo>
                      <a:pt x="1286" y="1048"/>
                    </a:lnTo>
                    <a:lnTo>
                      <a:pt x="989" y="655"/>
                    </a:lnTo>
                    <a:lnTo>
                      <a:pt x="1286" y="250"/>
                    </a:lnTo>
                    <a:lnTo>
                      <a:pt x="798" y="405"/>
                    </a:lnTo>
                    <a:lnTo>
                      <a:pt x="489"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6" name="Google Shape;10516;p38"/>
              <p:cNvSpPr/>
              <p:nvPr/>
            </p:nvSpPr>
            <p:spPr>
              <a:xfrm>
                <a:off x="3361425" y="1920600"/>
                <a:ext cx="32475" cy="32475"/>
              </a:xfrm>
              <a:custGeom>
                <a:rect b="b" l="l" r="r" t="t"/>
                <a:pathLst>
                  <a:path extrusionOk="0" h="1299" w="1299">
                    <a:moveTo>
                      <a:pt x="488" y="1"/>
                    </a:moveTo>
                    <a:lnTo>
                      <a:pt x="488" y="501"/>
                    </a:lnTo>
                    <a:lnTo>
                      <a:pt x="0" y="656"/>
                    </a:lnTo>
                    <a:lnTo>
                      <a:pt x="488" y="798"/>
                    </a:lnTo>
                    <a:lnTo>
                      <a:pt x="488" y="1298"/>
                    </a:lnTo>
                    <a:lnTo>
                      <a:pt x="798" y="894"/>
                    </a:lnTo>
                    <a:lnTo>
                      <a:pt x="1298" y="1048"/>
                    </a:lnTo>
                    <a:lnTo>
                      <a:pt x="989" y="656"/>
                    </a:lnTo>
                    <a:lnTo>
                      <a:pt x="1298" y="251"/>
                    </a:lnTo>
                    <a:lnTo>
                      <a:pt x="798" y="405"/>
                    </a:lnTo>
                    <a:lnTo>
                      <a:pt x="488"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7" name="Google Shape;10517;p38"/>
              <p:cNvSpPr/>
              <p:nvPr/>
            </p:nvSpPr>
            <p:spPr>
              <a:xfrm>
                <a:off x="1761525" y="2082225"/>
                <a:ext cx="32450" cy="32475"/>
              </a:xfrm>
              <a:custGeom>
                <a:rect b="b" l="l" r="r" t="t"/>
                <a:pathLst>
                  <a:path extrusionOk="0" h="1299" w="1298">
                    <a:moveTo>
                      <a:pt x="500" y="1"/>
                    </a:moveTo>
                    <a:lnTo>
                      <a:pt x="500" y="489"/>
                    </a:lnTo>
                    <a:lnTo>
                      <a:pt x="0" y="644"/>
                    </a:lnTo>
                    <a:lnTo>
                      <a:pt x="500" y="798"/>
                    </a:lnTo>
                    <a:lnTo>
                      <a:pt x="500" y="1299"/>
                    </a:lnTo>
                    <a:lnTo>
                      <a:pt x="798" y="894"/>
                    </a:lnTo>
                    <a:lnTo>
                      <a:pt x="1298" y="1048"/>
                    </a:lnTo>
                    <a:lnTo>
                      <a:pt x="988" y="644"/>
                    </a:lnTo>
                    <a:lnTo>
                      <a:pt x="1298" y="251"/>
                    </a:lnTo>
                    <a:lnTo>
                      <a:pt x="1298" y="251"/>
                    </a:lnTo>
                    <a:lnTo>
                      <a:pt x="798" y="394"/>
                    </a:lnTo>
                    <a:lnTo>
                      <a:pt x="500"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8" name="Google Shape;10518;p38"/>
              <p:cNvSpPr/>
              <p:nvPr/>
            </p:nvSpPr>
            <p:spPr>
              <a:xfrm>
                <a:off x="1647825" y="2529000"/>
                <a:ext cx="32450" cy="32475"/>
              </a:xfrm>
              <a:custGeom>
                <a:rect b="b" l="l" r="r" t="t"/>
                <a:pathLst>
                  <a:path extrusionOk="0" h="1299" w="1298">
                    <a:moveTo>
                      <a:pt x="500" y="1"/>
                    </a:moveTo>
                    <a:lnTo>
                      <a:pt x="500" y="489"/>
                    </a:lnTo>
                    <a:lnTo>
                      <a:pt x="0" y="644"/>
                    </a:lnTo>
                    <a:lnTo>
                      <a:pt x="500" y="799"/>
                    </a:lnTo>
                    <a:lnTo>
                      <a:pt x="500" y="1299"/>
                    </a:lnTo>
                    <a:lnTo>
                      <a:pt x="798" y="894"/>
                    </a:lnTo>
                    <a:lnTo>
                      <a:pt x="1298" y="1049"/>
                    </a:lnTo>
                    <a:lnTo>
                      <a:pt x="1298" y="1049"/>
                    </a:lnTo>
                    <a:lnTo>
                      <a:pt x="988" y="644"/>
                    </a:lnTo>
                    <a:lnTo>
                      <a:pt x="1298" y="251"/>
                    </a:lnTo>
                    <a:lnTo>
                      <a:pt x="798" y="394"/>
                    </a:lnTo>
                    <a:lnTo>
                      <a:pt x="500"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9" name="Google Shape;10519;p38"/>
              <p:cNvSpPr/>
              <p:nvPr/>
            </p:nvSpPr>
            <p:spPr>
              <a:xfrm>
                <a:off x="780450" y="2377800"/>
                <a:ext cx="32175" cy="32775"/>
              </a:xfrm>
              <a:custGeom>
                <a:rect b="b" l="l" r="r" t="t"/>
                <a:pathLst>
                  <a:path extrusionOk="0" h="1311" w="1287">
                    <a:moveTo>
                      <a:pt x="488" y="1"/>
                    </a:moveTo>
                    <a:lnTo>
                      <a:pt x="488" y="501"/>
                    </a:lnTo>
                    <a:lnTo>
                      <a:pt x="0" y="655"/>
                    </a:lnTo>
                    <a:lnTo>
                      <a:pt x="488" y="810"/>
                    </a:lnTo>
                    <a:lnTo>
                      <a:pt x="488" y="1310"/>
                    </a:lnTo>
                    <a:lnTo>
                      <a:pt x="798" y="905"/>
                    </a:lnTo>
                    <a:lnTo>
                      <a:pt x="1286" y="1060"/>
                    </a:lnTo>
                    <a:lnTo>
                      <a:pt x="988" y="655"/>
                    </a:lnTo>
                    <a:lnTo>
                      <a:pt x="1286" y="251"/>
                    </a:lnTo>
                    <a:lnTo>
                      <a:pt x="798" y="405"/>
                    </a:lnTo>
                    <a:lnTo>
                      <a:pt x="488"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0" name="Google Shape;10520;p38"/>
              <p:cNvSpPr/>
              <p:nvPr/>
            </p:nvSpPr>
            <p:spPr>
              <a:xfrm>
                <a:off x="2243125" y="2420375"/>
                <a:ext cx="32175" cy="32450"/>
              </a:xfrm>
              <a:custGeom>
                <a:rect b="b" l="l" r="r" t="t"/>
                <a:pathLst>
                  <a:path extrusionOk="0" h="1298" w="1287">
                    <a:moveTo>
                      <a:pt x="489" y="0"/>
                    </a:moveTo>
                    <a:lnTo>
                      <a:pt x="489" y="500"/>
                    </a:lnTo>
                    <a:lnTo>
                      <a:pt x="1" y="655"/>
                    </a:lnTo>
                    <a:lnTo>
                      <a:pt x="489" y="810"/>
                    </a:lnTo>
                    <a:lnTo>
                      <a:pt x="489" y="1298"/>
                    </a:lnTo>
                    <a:lnTo>
                      <a:pt x="798" y="905"/>
                    </a:lnTo>
                    <a:lnTo>
                      <a:pt x="1286" y="1060"/>
                    </a:lnTo>
                    <a:lnTo>
                      <a:pt x="989" y="655"/>
                    </a:lnTo>
                    <a:lnTo>
                      <a:pt x="1286" y="250"/>
                    </a:lnTo>
                    <a:lnTo>
                      <a:pt x="1286" y="250"/>
                    </a:lnTo>
                    <a:lnTo>
                      <a:pt x="798" y="405"/>
                    </a:lnTo>
                    <a:lnTo>
                      <a:pt x="489"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1" name="Google Shape;10521;p38"/>
              <p:cNvSpPr/>
              <p:nvPr/>
            </p:nvSpPr>
            <p:spPr>
              <a:xfrm>
                <a:off x="3166450" y="3111225"/>
                <a:ext cx="32475" cy="32475"/>
              </a:xfrm>
              <a:custGeom>
                <a:rect b="b" l="l" r="r" t="t"/>
                <a:pathLst>
                  <a:path extrusionOk="0" h="1299" w="1299">
                    <a:moveTo>
                      <a:pt x="501" y="1"/>
                    </a:moveTo>
                    <a:lnTo>
                      <a:pt x="501" y="501"/>
                    </a:lnTo>
                    <a:lnTo>
                      <a:pt x="1" y="643"/>
                    </a:lnTo>
                    <a:lnTo>
                      <a:pt x="501" y="798"/>
                    </a:lnTo>
                    <a:lnTo>
                      <a:pt x="501" y="1298"/>
                    </a:lnTo>
                    <a:lnTo>
                      <a:pt x="798" y="894"/>
                    </a:lnTo>
                    <a:lnTo>
                      <a:pt x="1298" y="1048"/>
                    </a:lnTo>
                    <a:lnTo>
                      <a:pt x="1298" y="1048"/>
                    </a:lnTo>
                    <a:lnTo>
                      <a:pt x="989" y="643"/>
                    </a:lnTo>
                    <a:lnTo>
                      <a:pt x="1298" y="251"/>
                    </a:lnTo>
                    <a:lnTo>
                      <a:pt x="798" y="405"/>
                    </a:lnTo>
                    <a:lnTo>
                      <a:pt x="501"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2" name="Google Shape;10522;p38"/>
              <p:cNvSpPr/>
              <p:nvPr/>
            </p:nvSpPr>
            <p:spPr>
              <a:xfrm>
                <a:off x="3302475" y="3978300"/>
                <a:ext cx="32175" cy="32475"/>
              </a:xfrm>
              <a:custGeom>
                <a:rect b="b" l="l" r="r" t="t"/>
                <a:pathLst>
                  <a:path extrusionOk="0" h="1299" w="1287">
                    <a:moveTo>
                      <a:pt x="489" y="0"/>
                    </a:moveTo>
                    <a:lnTo>
                      <a:pt x="489" y="500"/>
                    </a:lnTo>
                    <a:lnTo>
                      <a:pt x="1" y="655"/>
                    </a:lnTo>
                    <a:lnTo>
                      <a:pt x="489" y="810"/>
                    </a:lnTo>
                    <a:lnTo>
                      <a:pt x="489" y="1298"/>
                    </a:lnTo>
                    <a:lnTo>
                      <a:pt x="799" y="893"/>
                    </a:lnTo>
                    <a:lnTo>
                      <a:pt x="1287" y="1048"/>
                    </a:lnTo>
                    <a:lnTo>
                      <a:pt x="989" y="655"/>
                    </a:lnTo>
                    <a:lnTo>
                      <a:pt x="1287" y="250"/>
                    </a:lnTo>
                    <a:lnTo>
                      <a:pt x="799" y="405"/>
                    </a:lnTo>
                    <a:lnTo>
                      <a:pt x="489"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3" name="Google Shape;10523;p38"/>
              <p:cNvSpPr/>
              <p:nvPr/>
            </p:nvSpPr>
            <p:spPr>
              <a:xfrm>
                <a:off x="2336000" y="3689575"/>
                <a:ext cx="32475" cy="32475"/>
              </a:xfrm>
              <a:custGeom>
                <a:rect b="b" l="l" r="r" t="t"/>
                <a:pathLst>
                  <a:path extrusionOk="0" h="1299" w="1299">
                    <a:moveTo>
                      <a:pt x="500" y="0"/>
                    </a:moveTo>
                    <a:lnTo>
                      <a:pt x="500" y="489"/>
                    </a:lnTo>
                    <a:lnTo>
                      <a:pt x="0" y="643"/>
                    </a:lnTo>
                    <a:lnTo>
                      <a:pt x="500" y="798"/>
                    </a:lnTo>
                    <a:lnTo>
                      <a:pt x="500" y="1298"/>
                    </a:lnTo>
                    <a:lnTo>
                      <a:pt x="798" y="893"/>
                    </a:lnTo>
                    <a:lnTo>
                      <a:pt x="1298" y="1048"/>
                    </a:lnTo>
                    <a:lnTo>
                      <a:pt x="988" y="643"/>
                    </a:lnTo>
                    <a:lnTo>
                      <a:pt x="1298" y="238"/>
                    </a:lnTo>
                    <a:lnTo>
                      <a:pt x="798" y="393"/>
                    </a:lnTo>
                    <a:lnTo>
                      <a:pt x="500"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4" name="Google Shape;10524;p38"/>
              <p:cNvSpPr/>
              <p:nvPr/>
            </p:nvSpPr>
            <p:spPr>
              <a:xfrm>
                <a:off x="2560425" y="3143675"/>
                <a:ext cx="32475" cy="32475"/>
              </a:xfrm>
              <a:custGeom>
                <a:rect b="b" l="l" r="r" t="t"/>
                <a:pathLst>
                  <a:path extrusionOk="0" h="1299" w="1299">
                    <a:moveTo>
                      <a:pt x="501" y="0"/>
                    </a:moveTo>
                    <a:lnTo>
                      <a:pt x="501" y="488"/>
                    </a:lnTo>
                    <a:lnTo>
                      <a:pt x="1" y="643"/>
                    </a:lnTo>
                    <a:lnTo>
                      <a:pt x="501" y="798"/>
                    </a:lnTo>
                    <a:lnTo>
                      <a:pt x="501" y="1298"/>
                    </a:lnTo>
                    <a:lnTo>
                      <a:pt x="798" y="893"/>
                    </a:lnTo>
                    <a:lnTo>
                      <a:pt x="1298" y="1048"/>
                    </a:lnTo>
                    <a:lnTo>
                      <a:pt x="989" y="643"/>
                    </a:lnTo>
                    <a:lnTo>
                      <a:pt x="1298" y="250"/>
                    </a:lnTo>
                    <a:lnTo>
                      <a:pt x="1298" y="250"/>
                    </a:lnTo>
                    <a:lnTo>
                      <a:pt x="798" y="405"/>
                    </a:lnTo>
                    <a:lnTo>
                      <a:pt x="501"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5" name="Google Shape;10525;p38"/>
              <p:cNvSpPr/>
              <p:nvPr/>
            </p:nvSpPr>
            <p:spPr>
              <a:xfrm>
                <a:off x="1914525" y="1848875"/>
                <a:ext cx="32450" cy="32475"/>
              </a:xfrm>
              <a:custGeom>
                <a:rect b="b" l="l" r="r" t="t"/>
                <a:pathLst>
                  <a:path extrusionOk="0" h="1299" w="1298">
                    <a:moveTo>
                      <a:pt x="500" y="0"/>
                    </a:moveTo>
                    <a:lnTo>
                      <a:pt x="500" y="500"/>
                    </a:lnTo>
                    <a:lnTo>
                      <a:pt x="0" y="643"/>
                    </a:lnTo>
                    <a:lnTo>
                      <a:pt x="500" y="798"/>
                    </a:lnTo>
                    <a:lnTo>
                      <a:pt x="500" y="1298"/>
                    </a:lnTo>
                    <a:lnTo>
                      <a:pt x="810" y="893"/>
                    </a:lnTo>
                    <a:lnTo>
                      <a:pt x="1298" y="1048"/>
                    </a:lnTo>
                    <a:lnTo>
                      <a:pt x="988" y="643"/>
                    </a:lnTo>
                    <a:lnTo>
                      <a:pt x="1298" y="250"/>
                    </a:lnTo>
                    <a:lnTo>
                      <a:pt x="810" y="405"/>
                    </a:lnTo>
                    <a:lnTo>
                      <a:pt x="500"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6" name="Google Shape;10526;p38"/>
              <p:cNvSpPr/>
              <p:nvPr/>
            </p:nvSpPr>
            <p:spPr>
              <a:xfrm>
                <a:off x="2360400" y="1131825"/>
                <a:ext cx="32475" cy="32450"/>
              </a:xfrm>
              <a:custGeom>
                <a:rect b="b" l="l" r="r" t="t"/>
                <a:pathLst>
                  <a:path extrusionOk="0" h="1298" w="1299">
                    <a:moveTo>
                      <a:pt x="501" y="0"/>
                    </a:moveTo>
                    <a:lnTo>
                      <a:pt x="501" y="500"/>
                    </a:lnTo>
                    <a:lnTo>
                      <a:pt x="1" y="655"/>
                    </a:lnTo>
                    <a:lnTo>
                      <a:pt x="501" y="798"/>
                    </a:lnTo>
                    <a:lnTo>
                      <a:pt x="501" y="1298"/>
                    </a:lnTo>
                    <a:lnTo>
                      <a:pt x="798" y="893"/>
                    </a:lnTo>
                    <a:lnTo>
                      <a:pt x="1298" y="1048"/>
                    </a:lnTo>
                    <a:lnTo>
                      <a:pt x="989" y="655"/>
                    </a:lnTo>
                    <a:lnTo>
                      <a:pt x="1298" y="250"/>
                    </a:lnTo>
                    <a:lnTo>
                      <a:pt x="798" y="405"/>
                    </a:lnTo>
                    <a:lnTo>
                      <a:pt x="501"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7" name="Google Shape;10527;p38"/>
              <p:cNvSpPr/>
              <p:nvPr/>
            </p:nvSpPr>
            <p:spPr>
              <a:xfrm>
                <a:off x="2275275" y="2911200"/>
                <a:ext cx="32475" cy="32475"/>
              </a:xfrm>
              <a:custGeom>
                <a:rect b="b" l="l" r="r" t="t"/>
                <a:pathLst>
                  <a:path extrusionOk="0" h="1299" w="1299">
                    <a:moveTo>
                      <a:pt x="500" y="1"/>
                    </a:moveTo>
                    <a:lnTo>
                      <a:pt x="500" y="501"/>
                    </a:lnTo>
                    <a:lnTo>
                      <a:pt x="0" y="644"/>
                    </a:lnTo>
                    <a:lnTo>
                      <a:pt x="500" y="798"/>
                    </a:lnTo>
                    <a:lnTo>
                      <a:pt x="500" y="1298"/>
                    </a:lnTo>
                    <a:lnTo>
                      <a:pt x="798" y="894"/>
                    </a:lnTo>
                    <a:lnTo>
                      <a:pt x="1298" y="1048"/>
                    </a:lnTo>
                    <a:lnTo>
                      <a:pt x="989" y="644"/>
                    </a:lnTo>
                    <a:lnTo>
                      <a:pt x="1298" y="251"/>
                    </a:lnTo>
                    <a:lnTo>
                      <a:pt x="1298" y="251"/>
                    </a:lnTo>
                    <a:lnTo>
                      <a:pt x="798" y="393"/>
                    </a:lnTo>
                    <a:lnTo>
                      <a:pt x="500"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8" name="Google Shape;10528;p38"/>
              <p:cNvSpPr/>
              <p:nvPr/>
            </p:nvSpPr>
            <p:spPr>
              <a:xfrm>
                <a:off x="2544350" y="3918175"/>
                <a:ext cx="32175" cy="32475"/>
              </a:xfrm>
              <a:custGeom>
                <a:rect b="b" l="l" r="r" t="t"/>
                <a:pathLst>
                  <a:path extrusionOk="0" h="1299" w="1287">
                    <a:moveTo>
                      <a:pt x="489" y="0"/>
                    </a:moveTo>
                    <a:lnTo>
                      <a:pt x="489" y="500"/>
                    </a:lnTo>
                    <a:lnTo>
                      <a:pt x="1" y="655"/>
                    </a:lnTo>
                    <a:lnTo>
                      <a:pt x="489" y="810"/>
                    </a:lnTo>
                    <a:lnTo>
                      <a:pt x="489" y="1298"/>
                    </a:lnTo>
                    <a:lnTo>
                      <a:pt x="798" y="905"/>
                    </a:lnTo>
                    <a:lnTo>
                      <a:pt x="1287" y="1048"/>
                    </a:lnTo>
                    <a:lnTo>
                      <a:pt x="989" y="655"/>
                    </a:lnTo>
                    <a:lnTo>
                      <a:pt x="1287" y="250"/>
                    </a:lnTo>
                    <a:lnTo>
                      <a:pt x="798" y="405"/>
                    </a:lnTo>
                    <a:lnTo>
                      <a:pt x="489"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9" name="Google Shape;10529;p38"/>
              <p:cNvSpPr/>
              <p:nvPr/>
            </p:nvSpPr>
            <p:spPr>
              <a:xfrm>
                <a:off x="2670850" y="2694200"/>
                <a:ext cx="32175" cy="32475"/>
              </a:xfrm>
              <a:custGeom>
                <a:rect b="b" l="l" r="r" t="t"/>
                <a:pathLst>
                  <a:path extrusionOk="0" h="1299" w="1287">
                    <a:moveTo>
                      <a:pt x="489" y="1"/>
                    </a:moveTo>
                    <a:lnTo>
                      <a:pt x="489" y="489"/>
                    </a:lnTo>
                    <a:lnTo>
                      <a:pt x="1" y="644"/>
                    </a:lnTo>
                    <a:lnTo>
                      <a:pt x="489" y="799"/>
                    </a:lnTo>
                    <a:lnTo>
                      <a:pt x="489" y="1299"/>
                    </a:lnTo>
                    <a:lnTo>
                      <a:pt x="799" y="894"/>
                    </a:lnTo>
                    <a:lnTo>
                      <a:pt x="1287" y="1049"/>
                    </a:lnTo>
                    <a:lnTo>
                      <a:pt x="1287" y="1049"/>
                    </a:lnTo>
                    <a:lnTo>
                      <a:pt x="989" y="644"/>
                    </a:lnTo>
                    <a:lnTo>
                      <a:pt x="1287" y="251"/>
                    </a:lnTo>
                    <a:lnTo>
                      <a:pt x="799" y="394"/>
                    </a:lnTo>
                    <a:lnTo>
                      <a:pt x="489"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0" name="Google Shape;10530;p38"/>
              <p:cNvSpPr/>
              <p:nvPr/>
            </p:nvSpPr>
            <p:spPr>
              <a:xfrm>
                <a:off x="2745875" y="1821775"/>
                <a:ext cx="32450" cy="32475"/>
              </a:xfrm>
              <a:custGeom>
                <a:rect b="b" l="l" r="r" t="t"/>
                <a:pathLst>
                  <a:path extrusionOk="0" h="1299" w="1298">
                    <a:moveTo>
                      <a:pt x="500" y="1"/>
                    </a:moveTo>
                    <a:lnTo>
                      <a:pt x="500" y="489"/>
                    </a:lnTo>
                    <a:lnTo>
                      <a:pt x="0" y="644"/>
                    </a:lnTo>
                    <a:lnTo>
                      <a:pt x="500" y="799"/>
                    </a:lnTo>
                    <a:lnTo>
                      <a:pt x="500" y="1299"/>
                    </a:lnTo>
                    <a:lnTo>
                      <a:pt x="810" y="894"/>
                    </a:lnTo>
                    <a:lnTo>
                      <a:pt x="1298" y="1049"/>
                    </a:lnTo>
                    <a:lnTo>
                      <a:pt x="988" y="644"/>
                    </a:lnTo>
                    <a:lnTo>
                      <a:pt x="1298" y="251"/>
                    </a:lnTo>
                    <a:lnTo>
                      <a:pt x="810" y="394"/>
                    </a:lnTo>
                    <a:lnTo>
                      <a:pt x="500"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1" name="Google Shape;10531;p38"/>
              <p:cNvSpPr/>
              <p:nvPr/>
            </p:nvSpPr>
            <p:spPr>
              <a:xfrm>
                <a:off x="3651050" y="3127300"/>
                <a:ext cx="32450" cy="32475"/>
              </a:xfrm>
              <a:custGeom>
                <a:rect b="b" l="l" r="r" t="t"/>
                <a:pathLst>
                  <a:path extrusionOk="0" h="1299" w="1298">
                    <a:moveTo>
                      <a:pt x="488" y="0"/>
                    </a:moveTo>
                    <a:lnTo>
                      <a:pt x="488" y="501"/>
                    </a:lnTo>
                    <a:lnTo>
                      <a:pt x="0" y="655"/>
                    </a:lnTo>
                    <a:lnTo>
                      <a:pt x="488" y="810"/>
                    </a:lnTo>
                    <a:lnTo>
                      <a:pt x="488" y="1298"/>
                    </a:lnTo>
                    <a:lnTo>
                      <a:pt x="798" y="905"/>
                    </a:lnTo>
                    <a:lnTo>
                      <a:pt x="1298" y="1060"/>
                    </a:lnTo>
                    <a:lnTo>
                      <a:pt x="988" y="655"/>
                    </a:lnTo>
                    <a:lnTo>
                      <a:pt x="1298" y="251"/>
                    </a:lnTo>
                    <a:lnTo>
                      <a:pt x="798" y="405"/>
                    </a:lnTo>
                    <a:lnTo>
                      <a:pt x="488"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2" name="Google Shape;10532;p38"/>
              <p:cNvSpPr/>
              <p:nvPr/>
            </p:nvSpPr>
            <p:spPr>
              <a:xfrm>
                <a:off x="4041275" y="2777250"/>
                <a:ext cx="32175" cy="32775"/>
              </a:xfrm>
              <a:custGeom>
                <a:rect b="b" l="l" r="r" t="t"/>
                <a:pathLst>
                  <a:path extrusionOk="0" h="1311" w="1287">
                    <a:moveTo>
                      <a:pt x="488" y="1"/>
                    </a:moveTo>
                    <a:lnTo>
                      <a:pt x="488" y="501"/>
                    </a:lnTo>
                    <a:lnTo>
                      <a:pt x="0" y="656"/>
                    </a:lnTo>
                    <a:lnTo>
                      <a:pt x="488" y="810"/>
                    </a:lnTo>
                    <a:lnTo>
                      <a:pt x="488" y="1310"/>
                    </a:lnTo>
                    <a:lnTo>
                      <a:pt x="798" y="906"/>
                    </a:lnTo>
                    <a:lnTo>
                      <a:pt x="1286" y="1060"/>
                    </a:lnTo>
                    <a:lnTo>
                      <a:pt x="988" y="656"/>
                    </a:lnTo>
                    <a:lnTo>
                      <a:pt x="1286" y="251"/>
                    </a:lnTo>
                    <a:lnTo>
                      <a:pt x="798" y="406"/>
                    </a:lnTo>
                    <a:lnTo>
                      <a:pt x="488"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3" name="Google Shape;10533;p38"/>
              <p:cNvSpPr/>
              <p:nvPr/>
            </p:nvSpPr>
            <p:spPr>
              <a:xfrm>
                <a:off x="1419225" y="2245650"/>
                <a:ext cx="32450" cy="32475"/>
              </a:xfrm>
              <a:custGeom>
                <a:rect b="b" l="l" r="r" t="t"/>
                <a:pathLst>
                  <a:path extrusionOk="0" h="1299" w="1298">
                    <a:moveTo>
                      <a:pt x="500" y="0"/>
                    </a:moveTo>
                    <a:lnTo>
                      <a:pt x="500" y="500"/>
                    </a:lnTo>
                    <a:lnTo>
                      <a:pt x="0" y="655"/>
                    </a:lnTo>
                    <a:lnTo>
                      <a:pt x="500" y="810"/>
                    </a:lnTo>
                    <a:lnTo>
                      <a:pt x="500" y="1298"/>
                    </a:lnTo>
                    <a:lnTo>
                      <a:pt x="798" y="905"/>
                    </a:lnTo>
                    <a:lnTo>
                      <a:pt x="1298" y="1048"/>
                    </a:lnTo>
                    <a:lnTo>
                      <a:pt x="1298" y="1048"/>
                    </a:lnTo>
                    <a:lnTo>
                      <a:pt x="988" y="655"/>
                    </a:lnTo>
                    <a:lnTo>
                      <a:pt x="1298" y="250"/>
                    </a:lnTo>
                    <a:lnTo>
                      <a:pt x="798" y="405"/>
                    </a:lnTo>
                    <a:lnTo>
                      <a:pt x="500"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4" name="Google Shape;10534;p38"/>
              <p:cNvSpPr/>
              <p:nvPr/>
            </p:nvSpPr>
            <p:spPr>
              <a:xfrm>
                <a:off x="3361425" y="3035625"/>
                <a:ext cx="32475" cy="32475"/>
              </a:xfrm>
              <a:custGeom>
                <a:rect b="b" l="l" r="r" t="t"/>
                <a:pathLst>
                  <a:path extrusionOk="0" h="1299" w="1299">
                    <a:moveTo>
                      <a:pt x="488" y="0"/>
                    </a:moveTo>
                    <a:lnTo>
                      <a:pt x="488" y="489"/>
                    </a:lnTo>
                    <a:lnTo>
                      <a:pt x="0" y="643"/>
                    </a:lnTo>
                    <a:lnTo>
                      <a:pt x="488" y="798"/>
                    </a:lnTo>
                    <a:lnTo>
                      <a:pt x="488" y="1298"/>
                    </a:lnTo>
                    <a:lnTo>
                      <a:pt x="798" y="893"/>
                    </a:lnTo>
                    <a:lnTo>
                      <a:pt x="1298" y="1048"/>
                    </a:lnTo>
                    <a:lnTo>
                      <a:pt x="989" y="643"/>
                    </a:lnTo>
                    <a:lnTo>
                      <a:pt x="1298" y="239"/>
                    </a:lnTo>
                    <a:lnTo>
                      <a:pt x="798" y="393"/>
                    </a:lnTo>
                    <a:lnTo>
                      <a:pt x="488"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5" name="Google Shape;10535;p38"/>
              <p:cNvSpPr/>
              <p:nvPr/>
            </p:nvSpPr>
            <p:spPr>
              <a:xfrm>
                <a:off x="1792475" y="2761175"/>
                <a:ext cx="32175" cy="32475"/>
              </a:xfrm>
              <a:custGeom>
                <a:rect b="b" l="l" r="r" t="t"/>
                <a:pathLst>
                  <a:path extrusionOk="0" h="1299" w="1287">
                    <a:moveTo>
                      <a:pt x="489" y="1"/>
                    </a:moveTo>
                    <a:lnTo>
                      <a:pt x="489" y="501"/>
                    </a:lnTo>
                    <a:lnTo>
                      <a:pt x="0" y="644"/>
                    </a:lnTo>
                    <a:lnTo>
                      <a:pt x="489" y="799"/>
                    </a:lnTo>
                    <a:lnTo>
                      <a:pt x="489" y="1299"/>
                    </a:lnTo>
                    <a:lnTo>
                      <a:pt x="798" y="894"/>
                    </a:lnTo>
                    <a:lnTo>
                      <a:pt x="1286" y="1049"/>
                    </a:lnTo>
                    <a:lnTo>
                      <a:pt x="989" y="644"/>
                    </a:lnTo>
                    <a:lnTo>
                      <a:pt x="1286" y="251"/>
                    </a:lnTo>
                    <a:lnTo>
                      <a:pt x="798" y="406"/>
                    </a:lnTo>
                    <a:lnTo>
                      <a:pt x="489"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6" name="Google Shape;10536;p38"/>
              <p:cNvSpPr/>
              <p:nvPr/>
            </p:nvSpPr>
            <p:spPr>
              <a:xfrm>
                <a:off x="1107275" y="2677850"/>
                <a:ext cx="32475" cy="32450"/>
              </a:xfrm>
              <a:custGeom>
                <a:rect b="b" l="l" r="r" t="t"/>
                <a:pathLst>
                  <a:path extrusionOk="0" h="1298" w="1299">
                    <a:moveTo>
                      <a:pt x="500" y="0"/>
                    </a:moveTo>
                    <a:lnTo>
                      <a:pt x="500" y="500"/>
                    </a:lnTo>
                    <a:lnTo>
                      <a:pt x="0" y="655"/>
                    </a:lnTo>
                    <a:lnTo>
                      <a:pt x="500" y="810"/>
                    </a:lnTo>
                    <a:lnTo>
                      <a:pt x="500" y="1298"/>
                    </a:lnTo>
                    <a:lnTo>
                      <a:pt x="810" y="905"/>
                    </a:lnTo>
                    <a:lnTo>
                      <a:pt x="1298" y="1048"/>
                    </a:lnTo>
                    <a:lnTo>
                      <a:pt x="988" y="655"/>
                    </a:lnTo>
                    <a:lnTo>
                      <a:pt x="1298" y="250"/>
                    </a:lnTo>
                    <a:lnTo>
                      <a:pt x="810" y="405"/>
                    </a:lnTo>
                    <a:lnTo>
                      <a:pt x="500"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7" name="Google Shape;10537;p38"/>
              <p:cNvSpPr/>
              <p:nvPr/>
            </p:nvSpPr>
            <p:spPr>
              <a:xfrm>
                <a:off x="3018525" y="2280175"/>
                <a:ext cx="32475" cy="32475"/>
              </a:xfrm>
              <a:custGeom>
                <a:rect b="b" l="l" r="r" t="t"/>
                <a:pathLst>
                  <a:path extrusionOk="0" h="1299" w="1299">
                    <a:moveTo>
                      <a:pt x="500" y="0"/>
                    </a:moveTo>
                    <a:lnTo>
                      <a:pt x="500" y="500"/>
                    </a:lnTo>
                    <a:lnTo>
                      <a:pt x="0" y="655"/>
                    </a:lnTo>
                    <a:lnTo>
                      <a:pt x="500" y="810"/>
                    </a:lnTo>
                    <a:lnTo>
                      <a:pt x="500" y="1298"/>
                    </a:lnTo>
                    <a:lnTo>
                      <a:pt x="798" y="905"/>
                    </a:lnTo>
                    <a:lnTo>
                      <a:pt x="1298" y="1048"/>
                    </a:lnTo>
                    <a:lnTo>
                      <a:pt x="989" y="655"/>
                    </a:lnTo>
                    <a:lnTo>
                      <a:pt x="1298" y="250"/>
                    </a:lnTo>
                    <a:lnTo>
                      <a:pt x="798" y="405"/>
                    </a:lnTo>
                    <a:lnTo>
                      <a:pt x="500"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8" name="Google Shape;10538;p38"/>
              <p:cNvSpPr/>
              <p:nvPr/>
            </p:nvSpPr>
            <p:spPr>
              <a:xfrm>
                <a:off x="2549425" y="2858225"/>
                <a:ext cx="14900" cy="12800"/>
              </a:xfrm>
              <a:custGeom>
                <a:rect b="b" l="l" r="r" t="t"/>
                <a:pathLst>
                  <a:path extrusionOk="0" h="512" w="596">
                    <a:moveTo>
                      <a:pt x="274" y="0"/>
                    </a:moveTo>
                    <a:cubicBezTo>
                      <a:pt x="119" y="0"/>
                      <a:pt x="0" y="119"/>
                      <a:pt x="0" y="262"/>
                    </a:cubicBezTo>
                    <a:cubicBezTo>
                      <a:pt x="0" y="409"/>
                      <a:pt x="129" y="511"/>
                      <a:pt x="259" y="511"/>
                    </a:cubicBezTo>
                    <a:cubicBezTo>
                      <a:pt x="319" y="511"/>
                      <a:pt x="380" y="490"/>
                      <a:pt x="429" y="441"/>
                    </a:cubicBezTo>
                    <a:cubicBezTo>
                      <a:pt x="595" y="286"/>
                      <a:pt x="488" y="12"/>
                      <a:pt x="27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9" name="Google Shape;10539;p38"/>
              <p:cNvSpPr/>
              <p:nvPr/>
            </p:nvSpPr>
            <p:spPr>
              <a:xfrm>
                <a:off x="2369925" y="2624550"/>
                <a:ext cx="7475" cy="6475"/>
              </a:xfrm>
              <a:custGeom>
                <a:rect b="b" l="l" r="r" t="t"/>
                <a:pathLst>
                  <a:path extrusionOk="0" h="259" w="299">
                    <a:moveTo>
                      <a:pt x="132" y="1"/>
                    </a:moveTo>
                    <a:cubicBezTo>
                      <a:pt x="60" y="1"/>
                      <a:pt x="1" y="60"/>
                      <a:pt x="1" y="132"/>
                    </a:cubicBezTo>
                    <a:cubicBezTo>
                      <a:pt x="1" y="207"/>
                      <a:pt x="64" y="258"/>
                      <a:pt x="131" y="258"/>
                    </a:cubicBezTo>
                    <a:cubicBezTo>
                      <a:pt x="160" y="258"/>
                      <a:pt x="190" y="249"/>
                      <a:pt x="215" y="227"/>
                    </a:cubicBezTo>
                    <a:cubicBezTo>
                      <a:pt x="298" y="144"/>
                      <a:pt x="251" y="1"/>
                      <a:pt x="13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0" name="Google Shape;10540;p38"/>
              <p:cNvSpPr/>
              <p:nvPr/>
            </p:nvSpPr>
            <p:spPr>
              <a:xfrm>
                <a:off x="2025825" y="2983825"/>
                <a:ext cx="7475" cy="6650"/>
              </a:xfrm>
              <a:custGeom>
                <a:rect b="b" l="l" r="r" t="t"/>
                <a:pathLst>
                  <a:path extrusionOk="0" h="266" w="299">
                    <a:moveTo>
                      <a:pt x="132" y="1"/>
                    </a:moveTo>
                    <a:cubicBezTo>
                      <a:pt x="60" y="1"/>
                      <a:pt x="1" y="60"/>
                      <a:pt x="1" y="132"/>
                    </a:cubicBezTo>
                    <a:cubicBezTo>
                      <a:pt x="1" y="212"/>
                      <a:pt x="61" y="266"/>
                      <a:pt x="126" y="266"/>
                    </a:cubicBezTo>
                    <a:cubicBezTo>
                      <a:pt x="157" y="266"/>
                      <a:pt x="188" y="254"/>
                      <a:pt x="215" y="227"/>
                    </a:cubicBezTo>
                    <a:cubicBezTo>
                      <a:pt x="299" y="155"/>
                      <a:pt x="251" y="13"/>
                      <a:pt x="13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1" name="Google Shape;10541;p38"/>
              <p:cNvSpPr/>
              <p:nvPr/>
            </p:nvSpPr>
            <p:spPr>
              <a:xfrm>
                <a:off x="2667000" y="2083975"/>
                <a:ext cx="7750" cy="6400"/>
              </a:xfrm>
              <a:custGeom>
                <a:rect b="b" l="l" r="r" t="t"/>
                <a:pathLst>
                  <a:path extrusionOk="0" h="256" w="310">
                    <a:moveTo>
                      <a:pt x="125" y="1"/>
                    </a:moveTo>
                    <a:cubicBezTo>
                      <a:pt x="60" y="1"/>
                      <a:pt x="0" y="57"/>
                      <a:pt x="0" y="133"/>
                    </a:cubicBezTo>
                    <a:cubicBezTo>
                      <a:pt x="0" y="205"/>
                      <a:pt x="65" y="256"/>
                      <a:pt x="132" y="256"/>
                    </a:cubicBezTo>
                    <a:cubicBezTo>
                      <a:pt x="165" y="256"/>
                      <a:pt x="199" y="244"/>
                      <a:pt x="226" y="216"/>
                    </a:cubicBezTo>
                    <a:cubicBezTo>
                      <a:pt x="310" y="145"/>
                      <a:pt x="250" y="2"/>
                      <a:pt x="143" y="2"/>
                    </a:cubicBezTo>
                    <a:cubicBezTo>
                      <a:pt x="137" y="1"/>
                      <a:pt x="131" y="1"/>
                      <a:pt x="12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2" name="Google Shape;10542;p38"/>
              <p:cNvSpPr/>
              <p:nvPr/>
            </p:nvSpPr>
            <p:spPr>
              <a:xfrm>
                <a:off x="2303550" y="2080750"/>
                <a:ext cx="7475" cy="6450"/>
              </a:xfrm>
              <a:custGeom>
                <a:rect b="b" l="l" r="r" t="t"/>
                <a:pathLst>
                  <a:path extrusionOk="0" h="258" w="299">
                    <a:moveTo>
                      <a:pt x="131" y="0"/>
                    </a:moveTo>
                    <a:cubicBezTo>
                      <a:pt x="60" y="0"/>
                      <a:pt x="0" y="48"/>
                      <a:pt x="0" y="131"/>
                    </a:cubicBezTo>
                    <a:cubicBezTo>
                      <a:pt x="0" y="206"/>
                      <a:pt x="64" y="258"/>
                      <a:pt x="131" y="258"/>
                    </a:cubicBezTo>
                    <a:cubicBezTo>
                      <a:pt x="160" y="258"/>
                      <a:pt x="190" y="248"/>
                      <a:pt x="215" y="226"/>
                    </a:cubicBezTo>
                    <a:cubicBezTo>
                      <a:pt x="298" y="143"/>
                      <a:pt x="251" y="0"/>
                      <a:pt x="13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3" name="Google Shape;10543;p38"/>
              <p:cNvSpPr/>
              <p:nvPr/>
            </p:nvSpPr>
            <p:spPr>
              <a:xfrm>
                <a:off x="1918475" y="2471525"/>
                <a:ext cx="9650" cy="6625"/>
              </a:xfrm>
              <a:custGeom>
                <a:rect b="b" l="l" r="r" t="t"/>
                <a:pathLst>
                  <a:path extrusionOk="0" h="265" w="386">
                    <a:moveTo>
                      <a:pt x="177" y="1"/>
                    </a:moveTo>
                    <a:cubicBezTo>
                      <a:pt x="1" y="1"/>
                      <a:pt x="4" y="264"/>
                      <a:pt x="188" y="264"/>
                    </a:cubicBezTo>
                    <a:cubicBezTo>
                      <a:pt x="191" y="264"/>
                      <a:pt x="195" y="264"/>
                      <a:pt x="199" y="264"/>
                    </a:cubicBezTo>
                    <a:cubicBezTo>
                      <a:pt x="203" y="264"/>
                      <a:pt x="207" y="264"/>
                      <a:pt x="210" y="264"/>
                    </a:cubicBezTo>
                    <a:cubicBezTo>
                      <a:pt x="383" y="264"/>
                      <a:pt x="386" y="1"/>
                      <a:pt x="220" y="1"/>
                    </a:cubicBezTo>
                    <a:cubicBezTo>
                      <a:pt x="214" y="1"/>
                      <a:pt x="207" y="1"/>
                      <a:pt x="199" y="2"/>
                    </a:cubicBezTo>
                    <a:cubicBezTo>
                      <a:pt x="191" y="1"/>
                      <a:pt x="184" y="1"/>
                      <a:pt x="17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4" name="Google Shape;10544;p38"/>
              <p:cNvSpPr/>
              <p:nvPr/>
            </p:nvSpPr>
            <p:spPr>
              <a:xfrm>
                <a:off x="2306625" y="3102300"/>
                <a:ext cx="7675" cy="6650"/>
              </a:xfrm>
              <a:custGeom>
                <a:rect b="b" l="l" r="r" t="t"/>
                <a:pathLst>
                  <a:path extrusionOk="0" h="266" w="307">
                    <a:moveTo>
                      <a:pt x="139" y="0"/>
                    </a:moveTo>
                    <a:cubicBezTo>
                      <a:pt x="68" y="0"/>
                      <a:pt x="8" y="60"/>
                      <a:pt x="8" y="131"/>
                    </a:cubicBezTo>
                    <a:cubicBezTo>
                      <a:pt x="0" y="212"/>
                      <a:pt x="63" y="265"/>
                      <a:pt x="131" y="265"/>
                    </a:cubicBezTo>
                    <a:cubicBezTo>
                      <a:pt x="163" y="265"/>
                      <a:pt x="196" y="253"/>
                      <a:pt x="223" y="227"/>
                    </a:cubicBezTo>
                    <a:cubicBezTo>
                      <a:pt x="306" y="143"/>
                      <a:pt x="258" y="12"/>
                      <a:pt x="13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5" name="Google Shape;10545;p38"/>
              <p:cNvSpPr/>
              <p:nvPr/>
            </p:nvSpPr>
            <p:spPr>
              <a:xfrm>
                <a:off x="2209300" y="3393375"/>
                <a:ext cx="7650" cy="6375"/>
              </a:xfrm>
              <a:custGeom>
                <a:rect b="b" l="l" r="r" t="t"/>
                <a:pathLst>
                  <a:path extrusionOk="0" h="255" w="306">
                    <a:moveTo>
                      <a:pt x="121" y="0"/>
                    </a:moveTo>
                    <a:cubicBezTo>
                      <a:pt x="58" y="0"/>
                      <a:pt x="8" y="55"/>
                      <a:pt x="8" y="121"/>
                    </a:cubicBezTo>
                    <a:cubicBezTo>
                      <a:pt x="0" y="201"/>
                      <a:pt x="63" y="255"/>
                      <a:pt x="131" y="255"/>
                    </a:cubicBezTo>
                    <a:cubicBezTo>
                      <a:pt x="163" y="255"/>
                      <a:pt x="196" y="243"/>
                      <a:pt x="222" y="216"/>
                    </a:cubicBezTo>
                    <a:cubicBezTo>
                      <a:pt x="306" y="145"/>
                      <a:pt x="258" y="2"/>
                      <a:pt x="139" y="2"/>
                    </a:cubicBezTo>
                    <a:cubicBezTo>
                      <a:pt x="133" y="1"/>
                      <a:pt x="127" y="0"/>
                      <a:pt x="12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6" name="Google Shape;10546;p38"/>
              <p:cNvSpPr/>
              <p:nvPr/>
            </p:nvSpPr>
            <p:spPr>
              <a:xfrm>
                <a:off x="2083875" y="3702375"/>
                <a:ext cx="7775" cy="6650"/>
              </a:xfrm>
              <a:custGeom>
                <a:rect b="b" l="l" r="r" t="t"/>
                <a:pathLst>
                  <a:path extrusionOk="0" h="266" w="311">
                    <a:moveTo>
                      <a:pt x="144" y="0"/>
                    </a:moveTo>
                    <a:cubicBezTo>
                      <a:pt x="60" y="0"/>
                      <a:pt x="1" y="60"/>
                      <a:pt x="1" y="131"/>
                    </a:cubicBezTo>
                    <a:cubicBezTo>
                      <a:pt x="1" y="212"/>
                      <a:pt x="66" y="265"/>
                      <a:pt x="135" y="265"/>
                    </a:cubicBezTo>
                    <a:cubicBezTo>
                      <a:pt x="167" y="265"/>
                      <a:pt x="200" y="253"/>
                      <a:pt x="227" y="227"/>
                    </a:cubicBezTo>
                    <a:cubicBezTo>
                      <a:pt x="310" y="143"/>
                      <a:pt x="251" y="0"/>
                      <a:pt x="14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7" name="Google Shape;10547;p38"/>
              <p:cNvSpPr/>
              <p:nvPr/>
            </p:nvSpPr>
            <p:spPr>
              <a:xfrm>
                <a:off x="2559225" y="3660700"/>
                <a:ext cx="6875" cy="6275"/>
              </a:xfrm>
              <a:custGeom>
                <a:rect b="b" l="l" r="r" t="t"/>
                <a:pathLst>
                  <a:path extrusionOk="0" h="251" w="275">
                    <a:moveTo>
                      <a:pt x="132" y="0"/>
                    </a:moveTo>
                    <a:cubicBezTo>
                      <a:pt x="60" y="0"/>
                      <a:pt x="1" y="48"/>
                      <a:pt x="1" y="120"/>
                    </a:cubicBezTo>
                    <a:cubicBezTo>
                      <a:pt x="1" y="203"/>
                      <a:pt x="60" y="250"/>
                      <a:pt x="132" y="250"/>
                    </a:cubicBezTo>
                    <a:cubicBezTo>
                      <a:pt x="215" y="250"/>
                      <a:pt x="275" y="203"/>
                      <a:pt x="275" y="120"/>
                    </a:cubicBezTo>
                    <a:cubicBezTo>
                      <a:pt x="275" y="48"/>
                      <a:pt x="215" y="0"/>
                      <a:pt x="13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8" name="Google Shape;10548;p38"/>
              <p:cNvSpPr/>
              <p:nvPr/>
            </p:nvSpPr>
            <p:spPr>
              <a:xfrm>
                <a:off x="2366350" y="4374475"/>
                <a:ext cx="6875" cy="6575"/>
              </a:xfrm>
              <a:custGeom>
                <a:rect b="b" l="l" r="r" t="t"/>
                <a:pathLst>
                  <a:path extrusionOk="0" h="263" w="275">
                    <a:moveTo>
                      <a:pt x="144" y="1"/>
                    </a:moveTo>
                    <a:cubicBezTo>
                      <a:pt x="60" y="1"/>
                      <a:pt x="1" y="60"/>
                      <a:pt x="1" y="132"/>
                    </a:cubicBezTo>
                    <a:cubicBezTo>
                      <a:pt x="1" y="203"/>
                      <a:pt x="60" y="263"/>
                      <a:pt x="144" y="263"/>
                    </a:cubicBezTo>
                    <a:cubicBezTo>
                      <a:pt x="215" y="263"/>
                      <a:pt x="275" y="203"/>
                      <a:pt x="275" y="132"/>
                    </a:cubicBezTo>
                    <a:cubicBezTo>
                      <a:pt x="275" y="60"/>
                      <a:pt x="215" y="1"/>
                      <a:pt x="14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9" name="Google Shape;10549;p38"/>
              <p:cNvSpPr/>
              <p:nvPr/>
            </p:nvSpPr>
            <p:spPr>
              <a:xfrm>
                <a:off x="3070300" y="3765175"/>
                <a:ext cx="7475" cy="6650"/>
              </a:xfrm>
              <a:custGeom>
                <a:rect b="b" l="l" r="r" t="t"/>
                <a:pathLst>
                  <a:path extrusionOk="0" h="266" w="299">
                    <a:moveTo>
                      <a:pt x="132" y="1"/>
                    </a:moveTo>
                    <a:cubicBezTo>
                      <a:pt x="61" y="1"/>
                      <a:pt x="1" y="60"/>
                      <a:pt x="1" y="132"/>
                    </a:cubicBezTo>
                    <a:cubicBezTo>
                      <a:pt x="1" y="212"/>
                      <a:pt x="61" y="266"/>
                      <a:pt x="126" y="266"/>
                    </a:cubicBezTo>
                    <a:cubicBezTo>
                      <a:pt x="157" y="266"/>
                      <a:pt x="188" y="254"/>
                      <a:pt x="215" y="227"/>
                    </a:cubicBezTo>
                    <a:cubicBezTo>
                      <a:pt x="299" y="143"/>
                      <a:pt x="251" y="12"/>
                      <a:pt x="13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0" name="Google Shape;10550;p38"/>
              <p:cNvSpPr/>
              <p:nvPr/>
            </p:nvSpPr>
            <p:spPr>
              <a:xfrm>
                <a:off x="2988150" y="3991400"/>
                <a:ext cx="7475" cy="6450"/>
              </a:xfrm>
              <a:custGeom>
                <a:rect b="b" l="l" r="r" t="t"/>
                <a:pathLst>
                  <a:path extrusionOk="0" h="258" w="299">
                    <a:moveTo>
                      <a:pt x="132" y="0"/>
                    </a:moveTo>
                    <a:cubicBezTo>
                      <a:pt x="60" y="0"/>
                      <a:pt x="1" y="48"/>
                      <a:pt x="1" y="131"/>
                    </a:cubicBezTo>
                    <a:cubicBezTo>
                      <a:pt x="1" y="206"/>
                      <a:pt x="65" y="258"/>
                      <a:pt x="132" y="258"/>
                    </a:cubicBezTo>
                    <a:cubicBezTo>
                      <a:pt x="161" y="258"/>
                      <a:pt x="190" y="248"/>
                      <a:pt x="215" y="226"/>
                    </a:cubicBezTo>
                    <a:cubicBezTo>
                      <a:pt x="299" y="143"/>
                      <a:pt x="251" y="0"/>
                      <a:pt x="13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1" name="Google Shape;10551;p38"/>
              <p:cNvSpPr/>
              <p:nvPr/>
            </p:nvSpPr>
            <p:spPr>
              <a:xfrm>
                <a:off x="2795575" y="4192900"/>
                <a:ext cx="7475" cy="6650"/>
              </a:xfrm>
              <a:custGeom>
                <a:rect b="b" l="l" r="r" t="t"/>
                <a:pathLst>
                  <a:path extrusionOk="0" h="266" w="299">
                    <a:moveTo>
                      <a:pt x="131" y="1"/>
                    </a:moveTo>
                    <a:cubicBezTo>
                      <a:pt x="60" y="1"/>
                      <a:pt x="1" y="60"/>
                      <a:pt x="1" y="132"/>
                    </a:cubicBezTo>
                    <a:cubicBezTo>
                      <a:pt x="1" y="212"/>
                      <a:pt x="61" y="266"/>
                      <a:pt x="125" y="266"/>
                    </a:cubicBezTo>
                    <a:cubicBezTo>
                      <a:pt x="156" y="266"/>
                      <a:pt x="188" y="254"/>
                      <a:pt x="215" y="227"/>
                    </a:cubicBezTo>
                    <a:cubicBezTo>
                      <a:pt x="298" y="144"/>
                      <a:pt x="251" y="13"/>
                      <a:pt x="13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2" name="Google Shape;10552;p38"/>
              <p:cNvSpPr/>
              <p:nvPr/>
            </p:nvSpPr>
            <p:spPr>
              <a:xfrm>
                <a:off x="3423925" y="3518125"/>
                <a:ext cx="7775" cy="6650"/>
              </a:xfrm>
              <a:custGeom>
                <a:rect b="b" l="l" r="r" t="t"/>
                <a:pathLst>
                  <a:path extrusionOk="0" h="266" w="311">
                    <a:moveTo>
                      <a:pt x="143" y="0"/>
                    </a:moveTo>
                    <a:cubicBezTo>
                      <a:pt x="72" y="0"/>
                      <a:pt x="1" y="60"/>
                      <a:pt x="1" y="131"/>
                    </a:cubicBezTo>
                    <a:cubicBezTo>
                      <a:pt x="1" y="212"/>
                      <a:pt x="66" y="265"/>
                      <a:pt x="135" y="265"/>
                    </a:cubicBezTo>
                    <a:cubicBezTo>
                      <a:pt x="167" y="265"/>
                      <a:pt x="200" y="253"/>
                      <a:pt x="227" y="227"/>
                    </a:cubicBezTo>
                    <a:cubicBezTo>
                      <a:pt x="310" y="143"/>
                      <a:pt x="263" y="0"/>
                      <a:pt x="14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3" name="Google Shape;10553;p38"/>
              <p:cNvSpPr/>
              <p:nvPr/>
            </p:nvSpPr>
            <p:spPr>
              <a:xfrm>
                <a:off x="4689275" y="3780950"/>
                <a:ext cx="7750" cy="6650"/>
              </a:xfrm>
              <a:custGeom>
                <a:rect b="b" l="l" r="r" t="t"/>
                <a:pathLst>
                  <a:path extrusionOk="0" h="266" w="310">
                    <a:moveTo>
                      <a:pt x="143" y="1"/>
                    </a:moveTo>
                    <a:cubicBezTo>
                      <a:pt x="60" y="1"/>
                      <a:pt x="0" y="60"/>
                      <a:pt x="0" y="132"/>
                    </a:cubicBezTo>
                    <a:cubicBezTo>
                      <a:pt x="0" y="212"/>
                      <a:pt x="66" y="266"/>
                      <a:pt x="134" y="266"/>
                    </a:cubicBezTo>
                    <a:cubicBezTo>
                      <a:pt x="166" y="266"/>
                      <a:pt x="199" y="254"/>
                      <a:pt x="226" y="227"/>
                    </a:cubicBezTo>
                    <a:cubicBezTo>
                      <a:pt x="310" y="143"/>
                      <a:pt x="250" y="1"/>
                      <a:pt x="14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4" name="Google Shape;10554;p38"/>
              <p:cNvSpPr/>
              <p:nvPr/>
            </p:nvSpPr>
            <p:spPr>
              <a:xfrm>
                <a:off x="3730525" y="4181600"/>
                <a:ext cx="7450" cy="6450"/>
              </a:xfrm>
              <a:custGeom>
                <a:rect b="b" l="l" r="r" t="t"/>
                <a:pathLst>
                  <a:path extrusionOk="0" h="258" w="298">
                    <a:moveTo>
                      <a:pt x="131" y="0"/>
                    </a:moveTo>
                    <a:cubicBezTo>
                      <a:pt x="60" y="0"/>
                      <a:pt x="0" y="60"/>
                      <a:pt x="0" y="131"/>
                    </a:cubicBezTo>
                    <a:cubicBezTo>
                      <a:pt x="0" y="206"/>
                      <a:pt x="64" y="258"/>
                      <a:pt x="131" y="258"/>
                    </a:cubicBezTo>
                    <a:cubicBezTo>
                      <a:pt x="160" y="258"/>
                      <a:pt x="189" y="248"/>
                      <a:pt x="214" y="227"/>
                    </a:cubicBezTo>
                    <a:cubicBezTo>
                      <a:pt x="298" y="143"/>
                      <a:pt x="250" y="12"/>
                      <a:pt x="13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5" name="Google Shape;10555;p38"/>
              <p:cNvSpPr/>
              <p:nvPr/>
            </p:nvSpPr>
            <p:spPr>
              <a:xfrm>
                <a:off x="3041150" y="3291300"/>
                <a:ext cx="6850" cy="6575"/>
              </a:xfrm>
              <a:custGeom>
                <a:rect b="b" l="l" r="r" t="t"/>
                <a:pathLst>
                  <a:path extrusionOk="0" h="263" w="274">
                    <a:moveTo>
                      <a:pt x="143" y="1"/>
                    </a:moveTo>
                    <a:cubicBezTo>
                      <a:pt x="72" y="1"/>
                      <a:pt x="0" y="60"/>
                      <a:pt x="0" y="132"/>
                    </a:cubicBezTo>
                    <a:cubicBezTo>
                      <a:pt x="0" y="203"/>
                      <a:pt x="72" y="263"/>
                      <a:pt x="143" y="263"/>
                    </a:cubicBezTo>
                    <a:cubicBezTo>
                      <a:pt x="214" y="263"/>
                      <a:pt x="274" y="203"/>
                      <a:pt x="274" y="132"/>
                    </a:cubicBezTo>
                    <a:cubicBezTo>
                      <a:pt x="274" y="60"/>
                      <a:pt x="214" y="1"/>
                      <a:pt x="14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6" name="Google Shape;10556;p38"/>
              <p:cNvSpPr/>
              <p:nvPr/>
            </p:nvSpPr>
            <p:spPr>
              <a:xfrm>
                <a:off x="2792000" y="3183250"/>
                <a:ext cx="7775" cy="6650"/>
              </a:xfrm>
              <a:custGeom>
                <a:rect b="b" l="l" r="r" t="t"/>
                <a:pathLst>
                  <a:path extrusionOk="0" h="266" w="311">
                    <a:moveTo>
                      <a:pt x="144" y="1"/>
                    </a:moveTo>
                    <a:cubicBezTo>
                      <a:pt x="60" y="1"/>
                      <a:pt x="1" y="60"/>
                      <a:pt x="1" y="132"/>
                    </a:cubicBezTo>
                    <a:cubicBezTo>
                      <a:pt x="1" y="213"/>
                      <a:pt x="66" y="266"/>
                      <a:pt x="135" y="266"/>
                    </a:cubicBezTo>
                    <a:cubicBezTo>
                      <a:pt x="167" y="266"/>
                      <a:pt x="200" y="254"/>
                      <a:pt x="227" y="227"/>
                    </a:cubicBezTo>
                    <a:cubicBezTo>
                      <a:pt x="310" y="144"/>
                      <a:pt x="251" y="1"/>
                      <a:pt x="14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7" name="Google Shape;10557;p38"/>
              <p:cNvSpPr/>
              <p:nvPr/>
            </p:nvSpPr>
            <p:spPr>
              <a:xfrm>
                <a:off x="2931600" y="2869500"/>
                <a:ext cx="7775" cy="6500"/>
              </a:xfrm>
              <a:custGeom>
                <a:rect b="b" l="l" r="r" t="t"/>
                <a:pathLst>
                  <a:path extrusionOk="0" h="260" w="311">
                    <a:moveTo>
                      <a:pt x="123" y="0"/>
                    </a:moveTo>
                    <a:cubicBezTo>
                      <a:pt x="50" y="0"/>
                      <a:pt x="1" y="56"/>
                      <a:pt x="1" y="133"/>
                    </a:cubicBezTo>
                    <a:cubicBezTo>
                      <a:pt x="1" y="208"/>
                      <a:pt x="70" y="259"/>
                      <a:pt x="141" y="259"/>
                    </a:cubicBezTo>
                    <a:cubicBezTo>
                      <a:pt x="171" y="259"/>
                      <a:pt x="202" y="249"/>
                      <a:pt x="227" y="228"/>
                    </a:cubicBezTo>
                    <a:cubicBezTo>
                      <a:pt x="310" y="145"/>
                      <a:pt x="251" y="2"/>
                      <a:pt x="144" y="2"/>
                    </a:cubicBezTo>
                    <a:cubicBezTo>
                      <a:pt x="136" y="1"/>
                      <a:pt x="129" y="0"/>
                      <a:pt x="12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8" name="Google Shape;10558;p38"/>
              <p:cNvSpPr/>
              <p:nvPr/>
            </p:nvSpPr>
            <p:spPr>
              <a:xfrm>
                <a:off x="2775025" y="2452800"/>
                <a:ext cx="7475" cy="6675"/>
              </a:xfrm>
              <a:custGeom>
                <a:rect b="b" l="l" r="r" t="t"/>
                <a:pathLst>
                  <a:path extrusionOk="0" h="267" w="299">
                    <a:moveTo>
                      <a:pt x="132" y="1"/>
                    </a:moveTo>
                    <a:cubicBezTo>
                      <a:pt x="61" y="1"/>
                      <a:pt x="1" y="61"/>
                      <a:pt x="1" y="132"/>
                    </a:cubicBezTo>
                    <a:cubicBezTo>
                      <a:pt x="1" y="213"/>
                      <a:pt x="61" y="266"/>
                      <a:pt x="126" y="266"/>
                    </a:cubicBezTo>
                    <a:cubicBezTo>
                      <a:pt x="157" y="266"/>
                      <a:pt x="188" y="254"/>
                      <a:pt x="215" y="227"/>
                    </a:cubicBezTo>
                    <a:cubicBezTo>
                      <a:pt x="299" y="156"/>
                      <a:pt x="251" y="13"/>
                      <a:pt x="13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9" name="Google Shape;10559;p38"/>
              <p:cNvSpPr/>
              <p:nvPr/>
            </p:nvSpPr>
            <p:spPr>
              <a:xfrm>
                <a:off x="3629900" y="2809400"/>
                <a:ext cx="7775" cy="6650"/>
              </a:xfrm>
              <a:custGeom>
                <a:rect b="b" l="l" r="r" t="t"/>
                <a:pathLst>
                  <a:path extrusionOk="0" h="266" w="311">
                    <a:moveTo>
                      <a:pt x="144" y="1"/>
                    </a:moveTo>
                    <a:cubicBezTo>
                      <a:pt x="72" y="1"/>
                      <a:pt x="1" y="60"/>
                      <a:pt x="1" y="132"/>
                    </a:cubicBezTo>
                    <a:cubicBezTo>
                      <a:pt x="1" y="212"/>
                      <a:pt x="66" y="266"/>
                      <a:pt x="135" y="266"/>
                    </a:cubicBezTo>
                    <a:cubicBezTo>
                      <a:pt x="167" y="266"/>
                      <a:pt x="200" y="254"/>
                      <a:pt x="227" y="227"/>
                    </a:cubicBezTo>
                    <a:cubicBezTo>
                      <a:pt x="310" y="144"/>
                      <a:pt x="251" y="1"/>
                      <a:pt x="14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0" name="Google Shape;10560;p38"/>
              <p:cNvSpPr/>
              <p:nvPr/>
            </p:nvSpPr>
            <p:spPr>
              <a:xfrm>
                <a:off x="3815350" y="3113600"/>
                <a:ext cx="7450" cy="6650"/>
              </a:xfrm>
              <a:custGeom>
                <a:rect b="b" l="l" r="r" t="t"/>
                <a:pathLst>
                  <a:path extrusionOk="0" h="266" w="298">
                    <a:moveTo>
                      <a:pt x="131" y="1"/>
                    </a:moveTo>
                    <a:cubicBezTo>
                      <a:pt x="60" y="1"/>
                      <a:pt x="0" y="60"/>
                      <a:pt x="0" y="132"/>
                    </a:cubicBezTo>
                    <a:cubicBezTo>
                      <a:pt x="0" y="213"/>
                      <a:pt x="61" y="266"/>
                      <a:pt x="125" y="266"/>
                    </a:cubicBezTo>
                    <a:cubicBezTo>
                      <a:pt x="156" y="266"/>
                      <a:pt x="188" y="254"/>
                      <a:pt x="215" y="227"/>
                    </a:cubicBezTo>
                    <a:cubicBezTo>
                      <a:pt x="298" y="156"/>
                      <a:pt x="250" y="13"/>
                      <a:pt x="13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1" name="Google Shape;10561;p38"/>
              <p:cNvSpPr/>
              <p:nvPr/>
            </p:nvSpPr>
            <p:spPr>
              <a:xfrm>
                <a:off x="2695275" y="3010025"/>
                <a:ext cx="6850" cy="6575"/>
              </a:xfrm>
              <a:custGeom>
                <a:rect b="b" l="l" r="r" t="t"/>
                <a:pathLst>
                  <a:path extrusionOk="0" h="263" w="274">
                    <a:moveTo>
                      <a:pt x="131" y="0"/>
                    </a:moveTo>
                    <a:cubicBezTo>
                      <a:pt x="60" y="0"/>
                      <a:pt x="0" y="60"/>
                      <a:pt x="0" y="131"/>
                    </a:cubicBezTo>
                    <a:cubicBezTo>
                      <a:pt x="0" y="203"/>
                      <a:pt x="60" y="262"/>
                      <a:pt x="131" y="262"/>
                    </a:cubicBezTo>
                    <a:cubicBezTo>
                      <a:pt x="203" y="262"/>
                      <a:pt x="274" y="203"/>
                      <a:pt x="274" y="131"/>
                    </a:cubicBezTo>
                    <a:cubicBezTo>
                      <a:pt x="274" y="60"/>
                      <a:pt x="203" y="0"/>
                      <a:pt x="13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2" name="Google Shape;10562;p38"/>
              <p:cNvSpPr/>
              <p:nvPr/>
            </p:nvSpPr>
            <p:spPr>
              <a:xfrm>
                <a:off x="1995775" y="2767725"/>
                <a:ext cx="7750" cy="6475"/>
              </a:xfrm>
              <a:custGeom>
                <a:rect b="b" l="l" r="r" t="t"/>
                <a:pathLst>
                  <a:path extrusionOk="0" h="259" w="310">
                    <a:moveTo>
                      <a:pt x="143" y="1"/>
                    </a:moveTo>
                    <a:cubicBezTo>
                      <a:pt x="72" y="1"/>
                      <a:pt x="12" y="60"/>
                      <a:pt x="0" y="132"/>
                    </a:cubicBezTo>
                    <a:cubicBezTo>
                      <a:pt x="0" y="207"/>
                      <a:pt x="70" y="258"/>
                      <a:pt x="141" y="258"/>
                    </a:cubicBezTo>
                    <a:cubicBezTo>
                      <a:pt x="171" y="258"/>
                      <a:pt x="201" y="249"/>
                      <a:pt x="227" y="227"/>
                    </a:cubicBezTo>
                    <a:cubicBezTo>
                      <a:pt x="310" y="144"/>
                      <a:pt x="250" y="1"/>
                      <a:pt x="14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3" name="Google Shape;10563;p38"/>
              <p:cNvSpPr/>
              <p:nvPr/>
            </p:nvSpPr>
            <p:spPr>
              <a:xfrm>
                <a:off x="1842475" y="2609675"/>
                <a:ext cx="7475" cy="6525"/>
              </a:xfrm>
              <a:custGeom>
                <a:rect b="b" l="l" r="r" t="t"/>
                <a:pathLst>
                  <a:path extrusionOk="0" h="261" w="299">
                    <a:moveTo>
                      <a:pt x="132" y="1"/>
                    </a:moveTo>
                    <a:cubicBezTo>
                      <a:pt x="60" y="1"/>
                      <a:pt x="1" y="60"/>
                      <a:pt x="1" y="132"/>
                    </a:cubicBezTo>
                    <a:cubicBezTo>
                      <a:pt x="1" y="212"/>
                      <a:pt x="61" y="260"/>
                      <a:pt x="126" y="260"/>
                    </a:cubicBezTo>
                    <a:cubicBezTo>
                      <a:pt x="157" y="260"/>
                      <a:pt x="188" y="250"/>
                      <a:pt x="215" y="227"/>
                    </a:cubicBezTo>
                    <a:cubicBezTo>
                      <a:pt x="298" y="143"/>
                      <a:pt x="251" y="12"/>
                      <a:pt x="13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4" name="Google Shape;10564;p38"/>
              <p:cNvSpPr/>
              <p:nvPr/>
            </p:nvSpPr>
            <p:spPr>
              <a:xfrm>
                <a:off x="1810500" y="1837825"/>
                <a:ext cx="9225" cy="6625"/>
              </a:xfrm>
              <a:custGeom>
                <a:rect b="b" l="l" r="r" t="t"/>
                <a:pathLst>
                  <a:path extrusionOk="0" h="265" w="369">
                    <a:moveTo>
                      <a:pt x="164" y="0"/>
                    </a:moveTo>
                    <a:cubicBezTo>
                      <a:pt x="1" y="0"/>
                      <a:pt x="1" y="265"/>
                      <a:pt x="164" y="265"/>
                    </a:cubicBezTo>
                    <a:cubicBezTo>
                      <a:pt x="170" y="265"/>
                      <a:pt x="177" y="265"/>
                      <a:pt x="184" y="264"/>
                    </a:cubicBezTo>
                    <a:cubicBezTo>
                      <a:pt x="191" y="265"/>
                      <a:pt x="198" y="265"/>
                      <a:pt x="205" y="265"/>
                    </a:cubicBezTo>
                    <a:cubicBezTo>
                      <a:pt x="368" y="265"/>
                      <a:pt x="368" y="0"/>
                      <a:pt x="205" y="0"/>
                    </a:cubicBezTo>
                    <a:cubicBezTo>
                      <a:pt x="198" y="0"/>
                      <a:pt x="191" y="1"/>
                      <a:pt x="184" y="2"/>
                    </a:cubicBezTo>
                    <a:cubicBezTo>
                      <a:pt x="177" y="1"/>
                      <a:pt x="170" y="0"/>
                      <a:pt x="16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5" name="Google Shape;10565;p38"/>
              <p:cNvSpPr/>
              <p:nvPr/>
            </p:nvSpPr>
            <p:spPr>
              <a:xfrm>
                <a:off x="1120375" y="1474375"/>
                <a:ext cx="7450" cy="6400"/>
              </a:xfrm>
              <a:custGeom>
                <a:rect b="b" l="l" r="r" t="t"/>
                <a:pathLst>
                  <a:path extrusionOk="0" h="256" w="298">
                    <a:moveTo>
                      <a:pt x="113" y="1"/>
                    </a:moveTo>
                    <a:cubicBezTo>
                      <a:pt x="50" y="1"/>
                      <a:pt x="0" y="57"/>
                      <a:pt x="0" y="133"/>
                    </a:cubicBezTo>
                    <a:cubicBezTo>
                      <a:pt x="0" y="205"/>
                      <a:pt x="59" y="256"/>
                      <a:pt x="124" y="256"/>
                    </a:cubicBezTo>
                    <a:cubicBezTo>
                      <a:pt x="155" y="256"/>
                      <a:pt x="187" y="244"/>
                      <a:pt x="214" y="217"/>
                    </a:cubicBezTo>
                    <a:cubicBezTo>
                      <a:pt x="298" y="145"/>
                      <a:pt x="250" y="2"/>
                      <a:pt x="131" y="2"/>
                    </a:cubicBezTo>
                    <a:cubicBezTo>
                      <a:pt x="125" y="1"/>
                      <a:pt x="119" y="1"/>
                      <a:pt x="11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6" name="Google Shape;10566;p38"/>
              <p:cNvSpPr/>
              <p:nvPr/>
            </p:nvSpPr>
            <p:spPr>
              <a:xfrm>
                <a:off x="1754675" y="1531525"/>
                <a:ext cx="7750" cy="6400"/>
              </a:xfrm>
              <a:custGeom>
                <a:rect b="b" l="l" r="r" t="t"/>
                <a:pathLst>
                  <a:path extrusionOk="0" h="256" w="310">
                    <a:moveTo>
                      <a:pt x="125" y="1"/>
                    </a:moveTo>
                    <a:cubicBezTo>
                      <a:pt x="60" y="1"/>
                      <a:pt x="0" y="57"/>
                      <a:pt x="0" y="133"/>
                    </a:cubicBezTo>
                    <a:cubicBezTo>
                      <a:pt x="0" y="205"/>
                      <a:pt x="65" y="256"/>
                      <a:pt x="133" y="256"/>
                    </a:cubicBezTo>
                    <a:cubicBezTo>
                      <a:pt x="166" y="256"/>
                      <a:pt x="199" y="244"/>
                      <a:pt x="227" y="217"/>
                    </a:cubicBezTo>
                    <a:cubicBezTo>
                      <a:pt x="310" y="145"/>
                      <a:pt x="250" y="2"/>
                      <a:pt x="143" y="2"/>
                    </a:cubicBezTo>
                    <a:cubicBezTo>
                      <a:pt x="137" y="1"/>
                      <a:pt x="131" y="1"/>
                      <a:pt x="12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7" name="Google Shape;10567;p38"/>
              <p:cNvSpPr/>
              <p:nvPr/>
            </p:nvSpPr>
            <p:spPr>
              <a:xfrm>
                <a:off x="1641050" y="1002925"/>
                <a:ext cx="7675" cy="6650"/>
              </a:xfrm>
              <a:custGeom>
                <a:rect b="b" l="l" r="r" t="t"/>
                <a:pathLst>
                  <a:path extrusionOk="0" h="266" w="307">
                    <a:moveTo>
                      <a:pt x="140" y="1"/>
                    </a:moveTo>
                    <a:cubicBezTo>
                      <a:pt x="69" y="1"/>
                      <a:pt x="9" y="60"/>
                      <a:pt x="9" y="132"/>
                    </a:cubicBezTo>
                    <a:cubicBezTo>
                      <a:pt x="1" y="212"/>
                      <a:pt x="64" y="266"/>
                      <a:pt x="132" y="266"/>
                    </a:cubicBezTo>
                    <a:cubicBezTo>
                      <a:pt x="164" y="266"/>
                      <a:pt x="197" y="254"/>
                      <a:pt x="223" y="227"/>
                    </a:cubicBezTo>
                    <a:cubicBezTo>
                      <a:pt x="307" y="144"/>
                      <a:pt x="259" y="1"/>
                      <a:pt x="14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8" name="Google Shape;10568;p38"/>
              <p:cNvSpPr/>
              <p:nvPr/>
            </p:nvSpPr>
            <p:spPr>
              <a:xfrm>
                <a:off x="1448075" y="2492100"/>
                <a:ext cx="7775" cy="6650"/>
              </a:xfrm>
              <a:custGeom>
                <a:rect b="b" l="l" r="r" t="t"/>
                <a:pathLst>
                  <a:path extrusionOk="0" h="266" w="311">
                    <a:moveTo>
                      <a:pt x="144" y="1"/>
                    </a:moveTo>
                    <a:cubicBezTo>
                      <a:pt x="72" y="1"/>
                      <a:pt x="13" y="60"/>
                      <a:pt x="1" y="132"/>
                    </a:cubicBezTo>
                    <a:cubicBezTo>
                      <a:pt x="1" y="212"/>
                      <a:pt x="67" y="266"/>
                      <a:pt x="135" y="266"/>
                    </a:cubicBezTo>
                    <a:cubicBezTo>
                      <a:pt x="167" y="266"/>
                      <a:pt x="200" y="254"/>
                      <a:pt x="227" y="227"/>
                    </a:cubicBezTo>
                    <a:cubicBezTo>
                      <a:pt x="310" y="155"/>
                      <a:pt x="263" y="13"/>
                      <a:pt x="14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9" name="Google Shape;10569;p38"/>
              <p:cNvSpPr/>
              <p:nvPr/>
            </p:nvSpPr>
            <p:spPr>
              <a:xfrm>
                <a:off x="1562550" y="2880800"/>
                <a:ext cx="9225" cy="6650"/>
              </a:xfrm>
              <a:custGeom>
                <a:rect b="b" l="l" r="r" t="t"/>
                <a:pathLst>
                  <a:path extrusionOk="0" h="266" w="369">
                    <a:moveTo>
                      <a:pt x="164" y="1"/>
                    </a:moveTo>
                    <a:cubicBezTo>
                      <a:pt x="1" y="1"/>
                      <a:pt x="1" y="265"/>
                      <a:pt x="164" y="265"/>
                    </a:cubicBezTo>
                    <a:cubicBezTo>
                      <a:pt x="171" y="265"/>
                      <a:pt x="177" y="265"/>
                      <a:pt x="184" y="264"/>
                    </a:cubicBezTo>
                    <a:cubicBezTo>
                      <a:pt x="191" y="265"/>
                      <a:pt x="198" y="265"/>
                      <a:pt x="205" y="265"/>
                    </a:cubicBezTo>
                    <a:cubicBezTo>
                      <a:pt x="368" y="265"/>
                      <a:pt x="368" y="1"/>
                      <a:pt x="205" y="1"/>
                    </a:cubicBezTo>
                    <a:cubicBezTo>
                      <a:pt x="198" y="1"/>
                      <a:pt x="191" y="1"/>
                      <a:pt x="184" y="2"/>
                    </a:cubicBezTo>
                    <a:cubicBezTo>
                      <a:pt x="177" y="1"/>
                      <a:pt x="171" y="1"/>
                      <a:pt x="16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0" name="Google Shape;10570;p38"/>
              <p:cNvSpPr/>
              <p:nvPr/>
            </p:nvSpPr>
            <p:spPr>
              <a:xfrm>
                <a:off x="2004500" y="2263775"/>
                <a:ext cx="9350" cy="6600"/>
              </a:xfrm>
              <a:custGeom>
                <a:rect b="b" l="l" r="r" t="t"/>
                <a:pathLst>
                  <a:path extrusionOk="0" h="264" w="374">
                    <a:moveTo>
                      <a:pt x="166" y="0"/>
                    </a:moveTo>
                    <a:cubicBezTo>
                      <a:pt x="0" y="0"/>
                      <a:pt x="4" y="264"/>
                      <a:pt x="176" y="264"/>
                    </a:cubicBezTo>
                    <a:cubicBezTo>
                      <a:pt x="180" y="264"/>
                      <a:pt x="183" y="264"/>
                      <a:pt x="187" y="263"/>
                    </a:cubicBezTo>
                    <a:cubicBezTo>
                      <a:pt x="191" y="264"/>
                      <a:pt x="195" y="264"/>
                      <a:pt x="198" y="264"/>
                    </a:cubicBezTo>
                    <a:cubicBezTo>
                      <a:pt x="371" y="264"/>
                      <a:pt x="374" y="0"/>
                      <a:pt x="208" y="0"/>
                    </a:cubicBezTo>
                    <a:cubicBezTo>
                      <a:pt x="202" y="0"/>
                      <a:pt x="195" y="1"/>
                      <a:pt x="187" y="2"/>
                    </a:cubicBezTo>
                    <a:cubicBezTo>
                      <a:pt x="180" y="1"/>
                      <a:pt x="173" y="0"/>
                      <a:pt x="16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1" name="Google Shape;10571;p38"/>
              <p:cNvSpPr/>
              <p:nvPr/>
            </p:nvSpPr>
            <p:spPr>
              <a:xfrm>
                <a:off x="1084350" y="2031025"/>
                <a:ext cx="7475" cy="6600"/>
              </a:xfrm>
              <a:custGeom>
                <a:rect b="b" l="l" r="r" t="t"/>
                <a:pathLst>
                  <a:path extrusionOk="0" h="264" w="299">
                    <a:moveTo>
                      <a:pt x="131" y="1"/>
                    </a:moveTo>
                    <a:cubicBezTo>
                      <a:pt x="60" y="1"/>
                      <a:pt x="0" y="60"/>
                      <a:pt x="0" y="132"/>
                    </a:cubicBezTo>
                    <a:cubicBezTo>
                      <a:pt x="0" y="206"/>
                      <a:pt x="64" y="264"/>
                      <a:pt x="130" y="264"/>
                    </a:cubicBezTo>
                    <a:cubicBezTo>
                      <a:pt x="160" y="264"/>
                      <a:pt x="189" y="253"/>
                      <a:pt x="215" y="227"/>
                    </a:cubicBezTo>
                    <a:cubicBezTo>
                      <a:pt x="298" y="144"/>
                      <a:pt x="251" y="1"/>
                      <a:pt x="13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2" name="Google Shape;10572;p38"/>
              <p:cNvSpPr/>
              <p:nvPr/>
            </p:nvSpPr>
            <p:spPr>
              <a:xfrm>
                <a:off x="1136450" y="2258750"/>
                <a:ext cx="7450" cy="6450"/>
              </a:xfrm>
              <a:custGeom>
                <a:rect b="b" l="l" r="r" t="t"/>
                <a:pathLst>
                  <a:path extrusionOk="0" h="258" w="298">
                    <a:moveTo>
                      <a:pt x="131" y="0"/>
                    </a:moveTo>
                    <a:cubicBezTo>
                      <a:pt x="60" y="0"/>
                      <a:pt x="0" y="48"/>
                      <a:pt x="0" y="131"/>
                    </a:cubicBezTo>
                    <a:cubicBezTo>
                      <a:pt x="0" y="206"/>
                      <a:pt x="64" y="258"/>
                      <a:pt x="131" y="258"/>
                    </a:cubicBezTo>
                    <a:cubicBezTo>
                      <a:pt x="160" y="258"/>
                      <a:pt x="189" y="248"/>
                      <a:pt x="214" y="226"/>
                    </a:cubicBezTo>
                    <a:cubicBezTo>
                      <a:pt x="298" y="143"/>
                      <a:pt x="250" y="0"/>
                      <a:pt x="13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3" name="Google Shape;10573;p38"/>
              <p:cNvSpPr/>
              <p:nvPr/>
            </p:nvSpPr>
            <p:spPr>
              <a:xfrm>
                <a:off x="2517275" y="1742000"/>
                <a:ext cx="7750" cy="6475"/>
              </a:xfrm>
              <a:custGeom>
                <a:rect b="b" l="l" r="r" t="t"/>
                <a:pathLst>
                  <a:path extrusionOk="0" h="259" w="310">
                    <a:moveTo>
                      <a:pt x="143" y="1"/>
                    </a:moveTo>
                    <a:cubicBezTo>
                      <a:pt x="60" y="1"/>
                      <a:pt x="0" y="60"/>
                      <a:pt x="0" y="132"/>
                    </a:cubicBezTo>
                    <a:cubicBezTo>
                      <a:pt x="0" y="207"/>
                      <a:pt x="70" y="258"/>
                      <a:pt x="140" y="258"/>
                    </a:cubicBezTo>
                    <a:cubicBezTo>
                      <a:pt x="171" y="258"/>
                      <a:pt x="201" y="249"/>
                      <a:pt x="226" y="227"/>
                    </a:cubicBezTo>
                    <a:cubicBezTo>
                      <a:pt x="310" y="144"/>
                      <a:pt x="250" y="1"/>
                      <a:pt x="14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4" name="Google Shape;10574;p38"/>
              <p:cNvSpPr/>
              <p:nvPr/>
            </p:nvSpPr>
            <p:spPr>
              <a:xfrm>
                <a:off x="2397900" y="1508950"/>
                <a:ext cx="6875" cy="6575"/>
              </a:xfrm>
              <a:custGeom>
                <a:rect b="b" l="l" r="r" t="t"/>
                <a:pathLst>
                  <a:path extrusionOk="0" h="263" w="275">
                    <a:moveTo>
                      <a:pt x="144" y="0"/>
                    </a:moveTo>
                    <a:cubicBezTo>
                      <a:pt x="60" y="0"/>
                      <a:pt x="1" y="60"/>
                      <a:pt x="1" y="131"/>
                    </a:cubicBezTo>
                    <a:cubicBezTo>
                      <a:pt x="1" y="203"/>
                      <a:pt x="60" y="262"/>
                      <a:pt x="144" y="262"/>
                    </a:cubicBezTo>
                    <a:cubicBezTo>
                      <a:pt x="215" y="262"/>
                      <a:pt x="275" y="203"/>
                      <a:pt x="275" y="131"/>
                    </a:cubicBezTo>
                    <a:cubicBezTo>
                      <a:pt x="275" y="60"/>
                      <a:pt x="215" y="0"/>
                      <a:pt x="14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5" name="Google Shape;10575;p38"/>
              <p:cNvSpPr/>
              <p:nvPr/>
            </p:nvSpPr>
            <p:spPr>
              <a:xfrm>
                <a:off x="2788725" y="1418150"/>
                <a:ext cx="7475" cy="6675"/>
              </a:xfrm>
              <a:custGeom>
                <a:rect b="b" l="l" r="r" t="t"/>
                <a:pathLst>
                  <a:path extrusionOk="0" h="267" w="299">
                    <a:moveTo>
                      <a:pt x="132" y="1"/>
                    </a:moveTo>
                    <a:cubicBezTo>
                      <a:pt x="60" y="1"/>
                      <a:pt x="1" y="60"/>
                      <a:pt x="1" y="132"/>
                    </a:cubicBezTo>
                    <a:cubicBezTo>
                      <a:pt x="1" y="213"/>
                      <a:pt x="61" y="266"/>
                      <a:pt x="126" y="266"/>
                    </a:cubicBezTo>
                    <a:cubicBezTo>
                      <a:pt x="156" y="266"/>
                      <a:pt x="188" y="254"/>
                      <a:pt x="215" y="227"/>
                    </a:cubicBezTo>
                    <a:cubicBezTo>
                      <a:pt x="298" y="156"/>
                      <a:pt x="251" y="13"/>
                      <a:pt x="13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6" name="Google Shape;10576;p38"/>
              <p:cNvSpPr/>
              <p:nvPr/>
            </p:nvSpPr>
            <p:spPr>
              <a:xfrm>
                <a:off x="2573225" y="1144925"/>
                <a:ext cx="7775" cy="6450"/>
              </a:xfrm>
              <a:custGeom>
                <a:rect b="b" l="l" r="r" t="t"/>
                <a:pathLst>
                  <a:path extrusionOk="0" h="258" w="311">
                    <a:moveTo>
                      <a:pt x="132" y="0"/>
                    </a:moveTo>
                    <a:cubicBezTo>
                      <a:pt x="60" y="0"/>
                      <a:pt x="1" y="48"/>
                      <a:pt x="1" y="131"/>
                    </a:cubicBezTo>
                    <a:cubicBezTo>
                      <a:pt x="1" y="206"/>
                      <a:pt x="64" y="257"/>
                      <a:pt x="131" y="257"/>
                    </a:cubicBezTo>
                    <a:cubicBezTo>
                      <a:pt x="160" y="257"/>
                      <a:pt x="190" y="248"/>
                      <a:pt x="215" y="226"/>
                    </a:cubicBezTo>
                    <a:cubicBezTo>
                      <a:pt x="310" y="143"/>
                      <a:pt x="251" y="0"/>
                      <a:pt x="13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7" name="Google Shape;10577;p38"/>
              <p:cNvSpPr/>
              <p:nvPr/>
            </p:nvSpPr>
            <p:spPr>
              <a:xfrm>
                <a:off x="3230150" y="1622050"/>
                <a:ext cx="7475" cy="6650"/>
              </a:xfrm>
              <a:custGeom>
                <a:rect b="b" l="l" r="r" t="t"/>
                <a:pathLst>
                  <a:path extrusionOk="0" h="266" w="299">
                    <a:moveTo>
                      <a:pt x="132" y="1"/>
                    </a:moveTo>
                    <a:cubicBezTo>
                      <a:pt x="60" y="1"/>
                      <a:pt x="1" y="60"/>
                      <a:pt x="1" y="132"/>
                    </a:cubicBezTo>
                    <a:cubicBezTo>
                      <a:pt x="1" y="212"/>
                      <a:pt x="61" y="266"/>
                      <a:pt x="126" y="266"/>
                    </a:cubicBezTo>
                    <a:cubicBezTo>
                      <a:pt x="156" y="266"/>
                      <a:pt x="188" y="254"/>
                      <a:pt x="215" y="227"/>
                    </a:cubicBezTo>
                    <a:cubicBezTo>
                      <a:pt x="298" y="144"/>
                      <a:pt x="251" y="13"/>
                      <a:pt x="13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8" name="Google Shape;10578;p38"/>
              <p:cNvSpPr/>
              <p:nvPr/>
            </p:nvSpPr>
            <p:spPr>
              <a:xfrm>
                <a:off x="3298900" y="1128550"/>
                <a:ext cx="7475" cy="6500"/>
              </a:xfrm>
              <a:custGeom>
                <a:rect b="b" l="l" r="r" t="t"/>
                <a:pathLst>
                  <a:path extrusionOk="0" h="260" w="299">
                    <a:moveTo>
                      <a:pt x="144" y="0"/>
                    </a:moveTo>
                    <a:cubicBezTo>
                      <a:pt x="61" y="0"/>
                      <a:pt x="1" y="60"/>
                      <a:pt x="1" y="131"/>
                    </a:cubicBezTo>
                    <a:cubicBezTo>
                      <a:pt x="1" y="212"/>
                      <a:pt x="67" y="260"/>
                      <a:pt x="132" y="260"/>
                    </a:cubicBezTo>
                    <a:cubicBezTo>
                      <a:pt x="162" y="260"/>
                      <a:pt x="192" y="249"/>
                      <a:pt x="215" y="226"/>
                    </a:cubicBezTo>
                    <a:cubicBezTo>
                      <a:pt x="299" y="143"/>
                      <a:pt x="251" y="12"/>
                      <a:pt x="14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9" name="Google Shape;10579;p38"/>
              <p:cNvSpPr/>
              <p:nvPr/>
            </p:nvSpPr>
            <p:spPr>
              <a:xfrm>
                <a:off x="3527800" y="2197100"/>
                <a:ext cx="7775" cy="6375"/>
              </a:xfrm>
              <a:custGeom>
                <a:rect b="b" l="l" r="r" t="t"/>
                <a:pathLst>
                  <a:path extrusionOk="0" h="255" w="311">
                    <a:moveTo>
                      <a:pt x="125" y="0"/>
                    </a:moveTo>
                    <a:cubicBezTo>
                      <a:pt x="61" y="0"/>
                      <a:pt x="1" y="55"/>
                      <a:pt x="1" y="121"/>
                    </a:cubicBezTo>
                    <a:cubicBezTo>
                      <a:pt x="1" y="201"/>
                      <a:pt x="67" y="255"/>
                      <a:pt x="135" y="255"/>
                    </a:cubicBezTo>
                    <a:cubicBezTo>
                      <a:pt x="167" y="255"/>
                      <a:pt x="200" y="243"/>
                      <a:pt x="227" y="216"/>
                    </a:cubicBezTo>
                    <a:cubicBezTo>
                      <a:pt x="310" y="144"/>
                      <a:pt x="251" y="2"/>
                      <a:pt x="144" y="2"/>
                    </a:cubicBezTo>
                    <a:cubicBezTo>
                      <a:pt x="138" y="1"/>
                      <a:pt x="131" y="0"/>
                      <a:pt x="12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0" name="Google Shape;10580;p38"/>
              <p:cNvSpPr/>
              <p:nvPr/>
            </p:nvSpPr>
            <p:spPr>
              <a:xfrm>
                <a:off x="3902050" y="2461450"/>
                <a:ext cx="7675" cy="6650"/>
              </a:xfrm>
              <a:custGeom>
                <a:rect b="b" l="l" r="r" t="t"/>
                <a:pathLst>
                  <a:path extrusionOk="0" h="266" w="307">
                    <a:moveTo>
                      <a:pt x="140" y="0"/>
                    </a:moveTo>
                    <a:cubicBezTo>
                      <a:pt x="68" y="0"/>
                      <a:pt x="9" y="60"/>
                      <a:pt x="9" y="131"/>
                    </a:cubicBezTo>
                    <a:cubicBezTo>
                      <a:pt x="1" y="212"/>
                      <a:pt x="64" y="265"/>
                      <a:pt x="131" y="265"/>
                    </a:cubicBezTo>
                    <a:cubicBezTo>
                      <a:pt x="163" y="265"/>
                      <a:pt x="196" y="253"/>
                      <a:pt x="223" y="226"/>
                    </a:cubicBezTo>
                    <a:cubicBezTo>
                      <a:pt x="307" y="143"/>
                      <a:pt x="259" y="0"/>
                      <a:pt x="14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1" name="Google Shape;10581;p38"/>
              <p:cNvSpPr/>
              <p:nvPr/>
            </p:nvSpPr>
            <p:spPr>
              <a:xfrm>
                <a:off x="3531375" y="2052175"/>
                <a:ext cx="7475" cy="6650"/>
              </a:xfrm>
              <a:custGeom>
                <a:rect b="b" l="l" r="r" t="t"/>
                <a:pathLst>
                  <a:path extrusionOk="0" h="266" w="299">
                    <a:moveTo>
                      <a:pt x="132" y="0"/>
                    </a:moveTo>
                    <a:cubicBezTo>
                      <a:pt x="60" y="0"/>
                      <a:pt x="1" y="60"/>
                      <a:pt x="1" y="131"/>
                    </a:cubicBezTo>
                    <a:cubicBezTo>
                      <a:pt x="1" y="212"/>
                      <a:pt x="61" y="265"/>
                      <a:pt x="126" y="265"/>
                    </a:cubicBezTo>
                    <a:cubicBezTo>
                      <a:pt x="156" y="265"/>
                      <a:pt x="188" y="253"/>
                      <a:pt x="215" y="226"/>
                    </a:cubicBezTo>
                    <a:cubicBezTo>
                      <a:pt x="298" y="143"/>
                      <a:pt x="251" y="0"/>
                      <a:pt x="13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2" name="Google Shape;10582;p38"/>
              <p:cNvSpPr/>
              <p:nvPr/>
            </p:nvSpPr>
            <p:spPr>
              <a:xfrm>
                <a:off x="1701100" y="2387900"/>
                <a:ext cx="14900" cy="12800"/>
              </a:xfrm>
              <a:custGeom>
                <a:rect b="b" l="l" r="r" t="t"/>
                <a:pathLst>
                  <a:path extrusionOk="0" h="512" w="596">
                    <a:moveTo>
                      <a:pt x="253" y="1"/>
                    </a:moveTo>
                    <a:cubicBezTo>
                      <a:pt x="109" y="1"/>
                      <a:pt x="0" y="115"/>
                      <a:pt x="0" y="251"/>
                    </a:cubicBezTo>
                    <a:cubicBezTo>
                      <a:pt x="0" y="407"/>
                      <a:pt x="130" y="512"/>
                      <a:pt x="261" y="512"/>
                    </a:cubicBezTo>
                    <a:cubicBezTo>
                      <a:pt x="321" y="512"/>
                      <a:pt x="381" y="490"/>
                      <a:pt x="429" y="442"/>
                    </a:cubicBezTo>
                    <a:cubicBezTo>
                      <a:pt x="596" y="275"/>
                      <a:pt x="488" y="1"/>
                      <a:pt x="274" y="1"/>
                    </a:cubicBezTo>
                    <a:cubicBezTo>
                      <a:pt x="267" y="1"/>
                      <a:pt x="260" y="1"/>
                      <a:pt x="25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3" name="Google Shape;10583;p38"/>
              <p:cNvSpPr/>
              <p:nvPr/>
            </p:nvSpPr>
            <p:spPr>
              <a:xfrm>
                <a:off x="864375" y="3061525"/>
                <a:ext cx="14925" cy="12800"/>
              </a:xfrm>
              <a:custGeom>
                <a:rect b="b" l="l" r="r" t="t"/>
                <a:pathLst>
                  <a:path extrusionOk="0" h="512" w="597">
                    <a:moveTo>
                      <a:pt x="275" y="0"/>
                    </a:moveTo>
                    <a:cubicBezTo>
                      <a:pt x="132" y="0"/>
                      <a:pt x="13" y="107"/>
                      <a:pt x="1" y="262"/>
                    </a:cubicBezTo>
                    <a:cubicBezTo>
                      <a:pt x="1" y="409"/>
                      <a:pt x="129" y="511"/>
                      <a:pt x="260" y="511"/>
                    </a:cubicBezTo>
                    <a:cubicBezTo>
                      <a:pt x="320" y="511"/>
                      <a:pt x="381" y="490"/>
                      <a:pt x="429" y="441"/>
                    </a:cubicBezTo>
                    <a:cubicBezTo>
                      <a:pt x="596" y="286"/>
                      <a:pt x="489" y="12"/>
                      <a:pt x="27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4" name="Google Shape;10584;p38"/>
              <p:cNvSpPr/>
              <p:nvPr/>
            </p:nvSpPr>
            <p:spPr>
              <a:xfrm>
                <a:off x="1461175" y="1886075"/>
                <a:ext cx="14925" cy="12850"/>
              </a:xfrm>
              <a:custGeom>
                <a:rect b="b" l="l" r="r" t="t"/>
                <a:pathLst>
                  <a:path extrusionOk="0" h="514" w="597">
                    <a:moveTo>
                      <a:pt x="263" y="1"/>
                    </a:moveTo>
                    <a:cubicBezTo>
                      <a:pt x="120" y="1"/>
                      <a:pt x="1" y="120"/>
                      <a:pt x="1" y="262"/>
                    </a:cubicBezTo>
                    <a:cubicBezTo>
                      <a:pt x="1" y="415"/>
                      <a:pt x="120" y="514"/>
                      <a:pt x="249" y="514"/>
                    </a:cubicBezTo>
                    <a:cubicBezTo>
                      <a:pt x="311" y="514"/>
                      <a:pt x="375" y="491"/>
                      <a:pt x="429" y="441"/>
                    </a:cubicBezTo>
                    <a:cubicBezTo>
                      <a:pt x="596" y="286"/>
                      <a:pt x="489" y="12"/>
                      <a:pt x="26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5" name="Google Shape;10585;p38"/>
              <p:cNvSpPr/>
              <p:nvPr/>
            </p:nvSpPr>
            <p:spPr>
              <a:xfrm>
                <a:off x="1077500" y="1742000"/>
                <a:ext cx="14900" cy="12800"/>
              </a:xfrm>
              <a:custGeom>
                <a:rect b="b" l="l" r="r" t="t"/>
                <a:pathLst>
                  <a:path extrusionOk="0" h="512" w="596">
                    <a:moveTo>
                      <a:pt x="274" y="1"/>
                    </a:moveTo>
                    <a:cubicBezTo>
                      <a:pt x="120" y="1"/>
                      <a:pt x="1" y="108"/>
                      <a:pt x="1" y="263"/>
                    </a:cubicBezTo>
                    <a:cubicBezTo>
                      <a:pt x="1" y="410"/>
                      <a:pt x="129" y="512"/>
                      <a:pt x="260" y="512"/>
                    </a:cubicBezTo>
                    <a:cubicBezTo>
                      <a:pt x="320" y="512"/>
                      <a:pt x="381" y="490"/>
                      <a:pt x="429" y="441"/>
                    </a:cubicBezTo>
                    <a:cubicBezTo>
                      <a:pt x="596" y="287"/>
                      <a:pt x="489" y="13"/>
                      <a:pt x="27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6" name="Google Shape;10586;p38"/>
              <p:cNvSpPr/>
              <p:nvPr/>
            </p:nvSpPr>
            <p:spPr>
              <a:xfrm>
                <a:off x="1835050" y="1697075"/>
                <a:ext cx="14900" cy="12775"/>
              </a:xfrm>
              <a:custGeom>
                <a:rect b="b" l="l" r="r" t="t"/>
                <a:pathLst>
                  <a:path extrusionOk="0" h="511" w="596">
                    <a:moveTo>
                      <a:pt x="274" y="0"/>
                    </a:moveTo>
                    <a:cubicBezTo>
                      <a:pt x="119" y="0"/>
                      <a:pt x="0" y="107"/>
                      <a:pt x="0" y="250"/>
                    </a:cubicBezTo>
                    <a:cubicBezTo>
                      <a:pt x="0" y="406"/>
                      <a:pt x="130" y="511"/>
                      <a:pt x="261" y="511"/>
                    </a:cubicBezTo>
                    <a:cubicBezTo>
                      <a:pt x="320" y="511"/>
                      <a:pt x="380" y="489"/>
                      <a:pt x="429" y="441"/>
                    </a:cubicBezTo>
                    <a:cubicBezTo>
                      <a:pt x="595" y="286"/>
                      <a:pt x="488" y="12"/>
                      <a:pt x="27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7" name="Google Shape;10587;p38"/>
              <p:cNvSpPr/>
              <p:nvPr/>
            </p:nvSpPr>
            <p:spPr>
              <a:xfrm>
                <a:off x="2043100" y="1415175"/>
                <a:ext cx="14900" cy="12800"/>
              </a:xfrm>
              <a:custGeom>
                <a:rect b="b" l="l" r="r" t="t"/>
                <a:pathLst>
                  <a:path extrusionOk="0" h="512" w="596">
                    <a:moveTo>
                      <a:pt x="262" y="1"/>
                    </a:moveTo>
                    <a:cubicBezTo>
                      <a:pt x="120" y="1"/>
                      <a:pt x="1" y="108"/>
                      <a:pt x="1" y="251"/>
                    </a:cubicBezTo>
                    <a:cubicBezTo>
                      <a:pt x="1" y="406"/>
                      <a:pt x="124" y="511"/>
                      <a:pt x="256" y="511"/>
                    </a:cubicBezTo>
                    <a:cubicBezTo>
                      <a:pt x="316" y="511"/>
                      <a:pt x="377" y="490"/>
                      <a:pt x="429" y="441"/>
                    </a:cubicBezTo>
                    <a:cubicBezTo>
                      <a:pt x="596" y="287"/>
                      <a:pt x="489" y="13"/>
                      <a:pt x="26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8" name="Google Shape;10588;p38"/>
              <p:cNvSpPr/>
              <p:nvPr/>
            </p:nvSpPr>
            <p:spPr>
              <a:xfrm>
                <a:off x="1567450" y="1319325"/>
                <a:ext cx="14900" cy="12700"/>
              </a:xfrm>
              <a:custGeom>
                <a:rect b="b" l="l" r="r" t="t"/>
                <a:pathLst>
                  <a:path extrusionOk="0" h="508" w="596">
                    <a:moveTo>
                      <a:pt x="243" y="0"/>
                    </a:moveTo>
                    <a:cubicBezTo>
                      <a:pt x="109" y="0"/>
                      <a:pt x="0" y="115"/>
                      <a:pt x="0" y="251"/>
                    </a:cubicBezTo>
                    <a:cubicBezTo>
                      <a:pt x="0" y="404"/>
                      <a:pt x="120" y="508"/>
                      <a:pt x="249" y="508"/>
                    </a:cubicBezTo>
                    <a:cubicBezTo>
                      <a:pt x="311" y="508"/>
                      <a:pt x="375" y="484"/>
                      <a:pt x="429" y="430"/>
                    </a:cubicBezTo>
                    <a:cubicBezTo>
                      <a:pt x="596" y="275"/>
                      <a:pt x="488" y="1"/>
                      <a:pt x="262" y="1"/>
                    </a:cubicBezTo>
                    <a:cubicBezTo>
                      <a:pt x="256" y="1"/>
                      <a:pt x="249" y="0"/>
                      <a:pt x="24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9" name="Google Shape;10589;p38"/>
              <p:cNvSpPr/>
              <p:nvPr/>
            </p:nvSpPr>
            <p:spPr>
              <a:xfrm>
                <a:off x="2514000" y="1936950"/>
                <a:ext cx="14900" cy="12575"/>
              </a:xfrm>
              <a:custGeom>
                <a:rect b="b" l="l" r="r" t="t"/>
                <a:pathLst>
                  <a:path extrusionOk="0" h="503" w="596">
                    <a:moveTo>
                      <a:pt x="253" y="1"/>
                    </a:moveTo>
                    <a:cubicBezTo>
                      <a:pt x="108" y="1"/>
                      <a:pt x="0" y="115"/>
                      <a:pt x="0" y="252"/>
                    </a:cubicBezTo>
                    <a:cubicBezTo>
                      <a:pt x="0" y="404"/>
                      <a:pt x="120" y="503"/>
                      <a:pt x="249" y="503"/>
                    </a:cubicBezTo>
                    <a:cubicBezTo>
                      <a:pt x="311" y="503"/>
                      <a:pt x="375" y="480"/>
                      <a:pt x="429" y="430"/>
                    </a:cubicBezTo>
                    <a:cubicBezTo>
                      <a:pt x="596" y="275"/>
                      <a:pt x="488" y="2"/>
                      <a:pt x="274" y="2"/>
                    </a:cubicBezTo>
                    <a:cubicBezTo>
                      <a:pt x="267" y="1"/>
                      <a:pt x="260" y="1"/>
                      <a:pt x="25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0" name="Google Shape;10590;p38"/>
              <p:cNvSpPr/>
              <p:nvPr/>
            </p:nvSpPr>
            <p:spPr>
              <a:xfrm>
                <a:off x="3094125" y="1260400"/>
                <a:ext cx="14900" cy="12850"/>
              </a:xfrm>
              <a:custGeom>
                <a:rect b="b" l="l" r="r" t="t"/>
                <a:pathLst>
                  <a:path extrusionOk="0" h="514" w="596">
                    <a:moveTo>
                      <a:pt x="274" y="1"/>
                    </a:moveTo>
                    <a:cubicBezTo>
                      <a:pt x="131" y="1"/>
                      <a:pt x="12" y="120"/>
                      <a:pt x="0" y="263"/>
                    </a:cubicBezTo>
                    <a:cubicBezTo>
                      <a:pt x="0" y="415"/>
                      <a:pt x="126" y="514"/>
                      <a:pt x="254" y="514"/>
                    </a:cubicBezTo>
                    <a:cubicBezTo>
                      <a:pt x="316" y="514"/>
                      <a:pt x="379" y="491"/>
                      <a:pt x="429" y="441"/>
                    </a:cubicBezTo>
                    <a:cubicBezTo>
                      <a:pt x="596" y="286"/>
                      <a:pt x="489" y="13"/>
                      <a:pt x="27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1" name="Google Shape;10591;p38"/>
              <p:cNvSpPr/>
              <p:nvPr/>
            </p:nvSpPr>
            <p:spPr>
              <a:xfrm>
                <a:off x="2049650" y="2034300"/>
                <a:ext cx="14900" cy="12800"/>
              </a:xfrm>
              <a:custGeom>
                <a:rect b="b" l="l" r="r" t="t"/>
                <a:pathLst>
                  <a:path extrusionOk="0" h="512" w="596">
                    <a:moveTo>
                      <a:pt x="274" y="1"/>
                    </a:moveTo>
                    <a:cubicBezTo>
                      <a:pt x="131" y="1"/>
                      <a:pt x="12" y="108"/>
                      <a:pt x="0" y="251"/>
                    </a:cubicBezTo>
                    <a:cubicBezTo>
                      <a:pt x="0" y="406"/>
                      <a:pt x="130" y="511"/>
                      <a:pt x="265" y="511"/>
                    </a:cubicBezTo>
                    <a:cubicBezTo>
                      <a:pt x="326" y="511"/>
                      <a:pt x="389" y="490"/>
                      <a:pt x="441" y="441"/>
                    </a:cubicBezTo>
                    <a:cubicBezTo>
                      <a:pt x="596" y="287"/>
                      <a:pt x="501" y="13"/>
                      <a:pt x="27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2" name="Google Shape;10592;p38"/>
              <p:cNvSpPr/>
              <p:nvPr/>
            </p:nvSpPr>
            <p:spPr>
              <a:xfrm>
                <a:off x="2491075" y="3399650"/>
                <a:ext cx="14900" cy="12800"/>
              </a:xfrm>
              <a:custGeom>
                <a:rect b="b" l="l" r="r" t="t"/>
                <a:pathLst>
                  <a:path extrusionOk="0" h="512" w="596">
                    <a:moveTo>
                      <a:pt x="274" y="1"/>
                    </a:moveTo>
                    <a:cubicBezTo>
                      <a:pt x="131" y="1"/>
                      <a:pt x="12" y="108"/>
                      <a:pt x="0" y="251"/>
                    </a:cubicBezTo>
                    <a:cubicBezTo>
                      <a:pt x="0" y="406"/>
                      <a:pt x="130" y="511"/>
                      <a:pt x="265" y="511"/>
                    </a:cubicBezTo>
                    <a:cubicBezTo>
                      <a:pt x="326" y="511"/>
                      <a:pt x="389" y="490"/>
                      <a:pt x="441" y="441"/>
                    </a:cubicBezTo>
                    <a:cubicBezTo>
                      <a:pt x="596" y="286"/>
                      <a:pt x="500" y="13"/>
                      <a:pt x="27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3" name="Google Shape;10593;p38"/>
              <p:cNvSpPr/>
              <p:nvPr/>
            </p:nvSpPr>
            <p:spPr>
              <a:xfrm>
                <a:off x="2840525" y="3715475"/>
                <a:ext cx="14900" cy="12800"/>
              </a:xfrm>
              <a:custGeom>
                <a:rect b="b" l="l" r="r" t="t"/>
                <a:pathLst>
                  <a:path extrusionOk="0" h="512" w="596">
                    <a:moveTo>
                      <a:pt x="262" y="0"/>
                    </a:moveTo>
                    <a:cubicBezTo>
                      <a:pt x="119" y="0"/>
                      <a:pt x="0" y="107"/>
                      <a:pt x="0" y="262"/>
                    </a:cubicBezTo>
                    <a:cubicBezTo>
                      <a:pt x="0" y="409"/>
                      <a:pt x="129" y="511"/>
                      <a:pt x="260" y="511"/>
                    </a:cubicBezTo>
                    <a:cubicBezTo>
                      <a:pt x="320" y="511"/>
                      <a:pt x="380" y="489"/>
                      <a:pt x="429" y="441"/>
                    </a:cubicBezTo>
                    <a:cubicBezTo>
                      <a:pt x="596" y="286"/>
                      <a:pt x="489" y="12"/>
                      <a:pt x="26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4" name="Google Shape;10594;p38"/>
              <p:cNvSpPr/>
              <p:nvPr/>
            </p:nvSpPr>
            <p:spPr>
              <a:xfrm>
                <a:off x="2212775" y="4039900"/>
                <a:ext cx="14900" cy="12800"/>
              </a:xfrm>
              <a:custGeom>
                <a:rect b="b" l="l" r="r" t="t"/>
                <a:pathLst>
                  <a:path extrusionOk="0" h="512" w="596">
                    <a:moveTo>
                      <a:pt x="262" y="1"/>
                    </a:moveTo>
                    <a:cubicBezTo>
                      <a:pt x="119" y="1"/>
                      <a:pt x="0" y="108"/>
                      <a:pt x="0" y="263"/>
                    </a:cubicBezTo>
                    <a:cubicBezTo>
                      <a:pt x="0" y="410"/>
                      <a:pt x="129" y="512"/>
                      <a:pt x="259" y="512"/>
                    </a:cubicBezTo>
                    <a:cubicBezTo>
                      <a:pt x="319" y="512"/>
                      <a:pt x="380" y="490"/>
                      <a:pt x="429" y="442"/>
                    </a:cubicBezTo>
                    <a:cubicBezTo>
                      <a:pt x="595" y="287"/>
                      <a:pt x="488" y="13"/>
                      <a:pt x="26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5" name="Google Shape;10595;p38"/>
              <p:cNvSpPr/>
              <p:nvPr/>
            </p:nvSpPr>
            <p:spPr>
              <a:xfrm>
                <a:off x="3233425" y="3608875"/>
                <a:ext cx="14900" cy="12600"/>
              </a:xfrm>
              <a:custGeom>
                <a:rect b="b" l="l" r="r" t="t"/>
                <a:pathLst>
                  <a:path extrusionOk="0" h="504" w="596">
                    <a:moveTo>
                      <a:pt x="255" y="1"/>
                    </a:moveTo>
                    <a:cubicBezTo>
                      <a:pt x="121" y="1"/>
                      <a:pt x="12" y="116"/>
                      <a:pt x="1" y="252"/>
                    </a:cubicBezTo>
                    <a:cubicBezTo>
                      <a:pt x="1" y="405"/>
                      <a:pt x="126" y="503"/>
                      <a:pt x="255" y="503"/>
                    </a:cubicBezTo>
                    <a:cubicBezTo>
                      <a:pt x="316" y="503"/>
                      <a:pt x="379" y="481"/>
                      <a:pt x="429" y="430"/>
                    </a:cubicBezTo>
                    <a:cubicBezTo>
                      <a:pt x="596" y="276"/>
                      <a:pt x="489" y="14"/>
                      <a:pt x="274" y="2"/>
                    </a:cubicBezTo>
                    <a:cubicBezTo>
                      <a:pt x="268" y="1"/>
                      <a:pt x="261" y="1"/>
                      <a:pt x="25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6" name="Google Shape;10596;p38"/>
              <p:cNvSpPr/>
              <p:nvPr/>
            </p:nvSpPr>
            <p:spPr>
              <a:xfrm>
                <a:off x="3660575" y="3771725"/>
                <a:ext cx="14900" cy="12775"/>
              </a:xfrm>
              <a:custGeom>
                <a:rect b="b" l="l" r="r" t="t"/>
                <a:pathLst>
                  <a:path extrusionOk="0" h="511" w="596">
                    <a:moveTo>
                      <a:pt x="262" y="0"/>
                    </a:moveTo>
                    <a:cubicBezTo>
                      <a:pt x="119" y="0"/>
                      <a:pt x="0" y="108"/>
                      <a:pt x="0" y="251"/>
                    </a:cubicBezTo>
                    <a:cubicBezTo>
                      <a:pt x="0" y="406"/>
                      <a:pt x="124" y="511"/>
                      <a:pt x="256" y="511"/>
                    </a:cubicBezTo>
                    <a:cubicBezTo>
                      <a:pt x="315" y="511"/>
                      <a:pt x="377" y="489"/>
                      <a:pt x="429" y="441"/>
                    </a:cubicBezTo>
                    <a:cubicBezTo>
                      <a:pt x="595" y="286"/>
                      <a:pt x="488" y="12"/>
                      <a:pt x="26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7" name="Google Shape;10597;p38"/>
              <p:cNvSpPr/>
              <p:nvPr/>
            </p:nvSpPr>
            <p:spPr>
              <a:xfrm>
                <a:off x="2879225" y="3022800"/>
                <a:ext cx="14900" cy="12800"/>
              </a:xfrm>
              <a:custGeom>
                <a:rect b="b" l="l" r="r" t="t"/>
                <a:pathLst>
                  <a:path extrusionOk="0" h="512" w="596">
                    <a:moveTo>
                      <a:pt x="253" y="1"/>
                    </a:moveTo>
                    <a:cubicBezTo>
                      <a:pt x="108" y="1"/>
                      <a:pt x="0" y="115"/>
                      <a:pt x="0" y="251"/>
                    </a:cubicBezTo>
                    <a:cubicBezTo>
                      <a:pt x="0" y="407"/>
                      <a:pt x="130" y="512"/>
                      <a:pt x="261" y="512"/>
                    </a:cubicBezTo>
                    <a:cubicBezTo>
                      <a:pt x="321" y="512"/>
                      <a:pt x="380" y="490"/>
                      <a:pt x="429" y="442"/>
                    </a:cubicBezTo>
                    <a:cubicBezTo>
                      <a:pt x="595" y="287"/>
                      <a:pt x="500" y="1"/>
                      <a:pt x="274" y="1"/>
                    </a:cubicBezTo>
                    <a:cubicBezTo>
                      <a:pt x="267" y="1"/>
                      <a:pt x="260" y="1"/>
                      <a:pt x="25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8" name="Google Shape;10598;p38"/>
              <p:cNvSpPr/>
              <p:nvPr/>
            </p:nvSpPr>
            <p:spPr>
              <a:xfrm>
                <a:off x="2879225" y="3450525"/>
                <a:ext cx="14900" cy="12825"/>
              </a:xfrm>
              <a:custGeom>
                <a:rect b="b" l="l" r="r" t="t"/>
                <a:pathLst>
                  <a:path extrusionOk="0" h="513" w="596">
                    <a:moveTo>
                      <a:pt x="253" y="1"/>
                    </a:moveTo>
                    <a:cubicBezTo>
                      <a:pt x="108" y="1"/>
                      <a:pt x="0" y="115"/>
                      <a:pt x="0" y="252"/>
                    </a:cubicBezTo>
                    <a:cubicBezTo>
                      <a:pt x="0" y="407"/>
                      <a:pt x="130" y="512"/>
                      <a:pt x="261" y="512"/>
                    </a:cubicBezTo>
                    <a:cubicBezTo>
                      <a:pt x="321" y="512"/>
                      <a:pt x="380" y="491"/>
                      <a:pt x="429" y="442"/>
                    </a:cubicBezTo>
                    <a:cubicBezTo>
                      <a:pt x="595" y="287"/>
                      <a:pt x="488" y="14"/>
                      <a:pt x="274" y="2"/>
                    </a:cubicBezTo>
                    <a:cubicBezTo>
                      <a:pt x="267" y="1"/>
                      <a:pt x="260" y="1"/>
                      <a:pt x="25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9" name="Google Shape;10599;p38"/>
              <p:cNvSpPr/>
              <p:nvPr/>
            </p:nvSpPr>
            <p:spPr>
              <a:xfrm>
                <a:off x="3305175" y="3364825"/>
                <a:ext cx="14900" cy="12850"/>
              </a:xfrm>
              <a:custGeom>
                <a:rect b="b" l="l" r="r" t="t"/>
                <a:pathLst>
                  <a:path extrusionOk="0" h="514" w="596">
                    <a:moveTo>
                      <a:pt x="274" y="1"/>
                    </a:moveTo>
                    <a:cubicBezTo>
                      <a:pt x="119" y="1"/>
                      <a:pt x="0" y="120"/>
                      <a:pt x="0" y="263"/>
                    </a:cubicBezTo>
                    <a:cubicBezTo>
                      <a:pt x="0" y="416"/>
                      <a:pt x="125" y="514"/>
                      <a:pt x="258" y="514"/>
                    </a:cubicBezTo>
                    <a:cubicBezTo>
                      <a:pt x="321" y="514"/>
                      <a:pt x="387" y="491"/>
                      <a:pt x="441" y="441"/>
                    </a:cubicBezTo>
                    <a:cubicBezTo>
                      <a:pt x="595" y="286"/>
                      <a:pt x="488" y="13"/>
                      <a:pt x="27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0" name="Google Shape;10600;p38"/>
              <p:cNvSpPr/>
              <p:nvPr/>
            </p:nvSpPr>
            <p:spPr>
              <a:xfrm>
                <a:off x="4574375" y="2764450"/>
                <a:ext cx="14900" cy="12800"/>
              </a:xfrm>
              <a:custGeom>
                <a:rect b="b" l="l" r="r" t="t"/>
                <a:pathLst>
                  <a:path extrusionOk="0" h="512" w="596">
                    <a:moveTo>
                      <a:pt x="262" y="1"/>
                    </a:moveTo>
                    <a:cubicBezTo>
                      <a:pt x="119" y="1"/>
                      <a:pt x="0" y="120"/>
                      <a:pt x="0" y="263"/>
                    </a:cubicBezTo>
                    <a:cubicBezTo>
                      <a:pt x="0" y="410"/>
                      <a:pt x="129" y="512"/>
                      <a:pt x="259" y="512"/>
                    </a:cubicBezTo>
                    <a:cubicBezTo>
                      <a:pt x="320" y="512"/>
                      <a:pt x="380" y="490"/>
                      <a:pt x="429" y="441"/>
                    </a:cubicBezTo>
                    <a:cubicBezTo>
                      <a:pt x="596" y="287"/>
                      <a:pt x="488" y="13"/>
                      <a:pt x="26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1" name="Google Shape;10601;p38"/>
              <p:cNvSpPr/>
              <p:nvPr/>
            </p:nvSpPr>
            <p:spPr>
              <a:xfrm>
                <a:off x="3424225" y="2839175"/>
                <a:ext cx="13425" cy="12825"/>
              </a:xfrm>
              <a:custGeom>
                <a:rect b="b" l="l" r="r" t="t"/>
                <a:pathLst>
                  <a:path extrusionOk="0" h="513" w="537">
                    <a:moveTo>
                      <a:pt x="262" y="0"/>
                    </a:moveTo>
                    <a:cubicBezTo>
                      <a:pt x="120" y="0"/>
                      <a:pt x="1" y="107"/>
                      <a:pt x="1" y="250"/>
                    </a:cubicBezTo>
                    <a:cubicBezTo>
                      <a:pt x="1" y="393"/>
                      <a:pt x="120" y="512"/>
                      <a:pt x="262" y="512"/>
                    </a:cubicBezTo>
                    <a:cubicBezTo>
                      <a:pt x="417" y="512"/>
                      <a:pt x="536" y="393"/>
                      <a:pt x="536" y="250"/>
                    </a:cubicBezTo>
                    <a:cubicBezTo>
                      <a:pt x="536" y="107"/>
                      <a:pt x="417" y="0"/>
                      <a:pt x="26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2" name="Google Shape;10602;p38"/>
              <p:cNvSpPr/>
              <p:nvPr/>
            </p:nvSpPr>
            <p:spPr>
              <a:xfrm>
                <a:off x="3175975" y="2653725"/>
                <a:ext cx="13425" cy="12525"/>
              </a:xfrm>
              <a:custGeom>
                <a:rect b="b" l="l" r="r" t="t"/>
                <a:pathLst>
                  <a:path extrusionOk="0" h="501" w="537">
                    <a:moveTo>
                      <a:pt x="263" y="1"/>
                    </a:moveTo>
                    <a:cubicBezTo>
                      <a:pt x="120" y="1"/>
                      <a:pt x="1" y="108"/>
                      <a:pt x="1" y="251"/>
                    </a:cubicBezTo>
                    <a:cubicBezTo>
                      <a:pt x="1" y="394"/>
                      <a:pt x="120" y="501"/>
                      <a:pt x="263" y="501"/>
                    </a:cubicBezTo>
                    <a:cubicBezTo>
                      <a:pt x="417" y="501"/>
                      <a:pt x="536" y="394"/>
                      <a:pt x="536" y="251"/>
                    </a:cubicBezTo>
                    <a:cubicBezTo>
                      <a:pt x="536" y="108"/>
                      <a:pt x="417" y="1"/>
                      <a:pt x="26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3" name="Google Shape;10603;p38"/>
              <p:cNvSpPr/>
              <p:nvPr/>
            </p:nvSpPr>
            <p:spPr>
              <a:xfrm>
                <a:off x="4679450" y="2461750"/>
                <a:ext cx="13400" cy="12825"/>
              </a:xfrm>
              <a:custGeom>
                <a:rect b="b" l="l" r="r" t="t"/>
                <a:pathLst>
                  <a:path extrusionOk="0" h="513" w="536">
                    <a:moveTo>
                      <a:pt x="262" y="0"/>
                    </a:moveTo>
                    <a:cubicBezTo>
                      <a:pt x="119" y="0"/>
                      <a:pt x="0" y="119"/>
                      <a:pt x="0" y="250"/>
                    </a:cubicBezTo>
                    <a:cubicBezTo>
                      <a:pt x="0" y="393"/>
                      <a:pt x="119" y="512"/>
                      <a:pt x="262" y="512"/>
                    </a:cubicBezTo>
                    <a:cubicBezTo>
                      <a:pt x="417" y="512"/>
                      <a:pt x="536" y="393"/>
                      <a:pt x="536" y="250"/>
                    </a:cubicBezTo>
                    <a:cubicBezTo>
                      <a:pt x="536" y="119"/>
                      <a:pt x="417" y="0"/>
                      <a:pt x="26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4" name="Google Shape;10604;p38"/>
              <p:cNvSpPr/>
              <p:nvPr/>
            </p:nvSpPr>
            <p:spPr>
              <a:xfrm>
                <a:off x="4420475" y="2324825"/>
                <a:ext cx="13425" cy="12525"/>
              </a:xfrm>
              <a:custGeom>
                <a:rect b="b" l="l" r="r" t="t"/>
                <a:pathLst>
                  <a:path extrusionOk="0" h="501" w="537">
                    <a:moveTo>
                      <a:pt x="263" y="0"/>
                    </a:moveTo>
                    <a:cubicBezTo>
                      <a:pt x="120" y="0"/>
                      <a:pt x="1" y="107"/>
                      <a:pt x="1" y="250"/>
                    </a:cubicBezTo>
                    <a:cubicBezTo>
                      <a:pt x="1" y="393"/>
                      <a:pt x="120" y="500"/>
                      <a:pt x="263" y="500"/>
                    </a:cubicBezTo>
                    <a:cubicBezTo>
                      <a:pt x="417" y="500"/>
                      <a:pt x="537" y="393"/>
                      <a:pt x="537" y="250"/>
                    </a:cubicBezTo>
                    <a:cubicBezTo>
                      <a:pt x="537" y="107"/>
                      <a:pt x="417" y="0"/>
                      <a:pt x="26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5" name="Google Shape;10605;p38"/>
              <p:cNvSpPr/>
              <p:nvPr/>
            </p:nvSpPr>
            <p:spPr>
              <a:xfrm>
                <a:off x="4200800" y="2052175"/>
                <a:ext cx="13425" cy="12825"/>
              </a:xfrm>
              <a:custGeom>
                <a:rect b="b" l="l" r="r" t="t"/>
                <a:pathLst>
                  <a:path extrusionOk="0" h="513" w="537">
                    <a:moveTo>
                      <a:pt x="263" y="0"/>
                    </a:moveTo>
                    <a:cubicBezTo>
                      <a:pt x="120" y="0"/>
                      <a:pt x="1" y="119"/>
                      <a:pt x="1" y="262"/>
                    </a:cubicBezTo>
                    <a:cubicBezTo>
                      <a:pt x="1" y="393"/>
                      <a:pt x="120" y="512"/>
                      <a:pt x="263" y="512"/>
                    </a:cubicBezTo>
                    <a:cubicBezTo>
                      <a:pt x="406" y="512"/>
                      <a:pt x="537" y="393"/>
                      <a:pt x="537" y="262"/>
                    </a:cubicBezTo>
                    <a:cubicBezTo>
                      <a:pt x="537" y="119"/>
                      <a:pt x="406" y="0"/>
                      <a:pt x="26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6" name="Google Shape;10606;p38"/>
              <p:cNvSpPr/>
              <p:nvPr/>
            </p:nvSpPr>
            <p:spPr>
              <a:xfrm>
                <a:off x="2892600" y="2091725"/>
                <a:ext cx="14925" cy="12825"/>
              </a:xfrm>
              <a:custGeom>
                <a:rect b="b" l="l" r="r" t="t"/>
                <a:pathLst>
                  <a:path extrusionOk="0" h="513" w="597">
                    <a:moveTo>
                      <a:pt x="243" y="1"/>
                    </a:moveTo>
                    <a:cubicBezTo>
                      <a:pt x="109" y="1"/>
                      <a:pt x="1" y="116"/>
                      <a:pt x="1" y="252"/>
                    </a:cubicBezTo>
                    <a:cubicBezTo>
                      <a:pt x="1" y="407"/>
                      <a:pt x="125" y="512"/>
                      <a:pt x="256" y="512"/>
                    </a:cubicBezTo>
                    <a:cubicBezTo>
                      <a:pt x="316" y="512"/>
                      <a:pt x="378" y="491"/>
                      <a:pt x="430" y="442"/>
                    </a:cubicBezTo>
                    <a:cubicBezTo>
                      <a:pt x="596" y="287"/>
                      <a:pt x="489" y="14"/>
                      <a:pt x="263" y="2"/>
                    </a:cubicBezTo>
                    <a:cubicBezTo>
                      <a:pt x="256" y="1"/>
                      <a:pt x="250" y="1"/>
                      <a:pt x="24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7" name="Google Shape;10607;p38"/>
              <p:cNvSpPr/>
              <p:nvPr/>
            </p:nvSpPr>
            <p:spPr>
              <a:xfrm>
                <a:off x="3100975" y="1773550"/>
                <a:ext cx="14600" cy="12800"/>
              </a:xfrm>
              <a:custGeom>
                <a:rect b="b" l="l" r="r" t="t"/>
                <a:pathLst>
                  <a:path extrusionOk="0" h="512" w="584">
                    <a:moveTo>
                      <a:pt x="262" y="1"/>
                    </a:moveTo>
                    <a:cubicBezTo>
                      <a:pt x="119" y="1"/>
                      <a:pt x="0" y="108"/>
                      <a:pt x="0" y="251"/>
                    </a:cubicBezTo>
                    <a:cubicBezTo>
                      <a:pt x="0" y="407"/>
                      <a:pt x="124" y="511"/>
                      <a:pt x="256" y="511"/>
                    </a:cubicBezTo>
                    <a:cubicBezTo>
                      <a:pt x="316" y="511"/>
                      <a:pt x="377" y="490"/>
                      <a:pt x="429" y="442"/>
                    </a:cubicBezTo>
                    <a:cubicBezTo>
                      <a:pt x="584" y="287"/>
                      <a:pt x="488" y="13"/>
                      <a:pt x="26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8" name="Google Shape;10608;p38"/>
              <p:cNvSpPr/>
              <p:nvPr/>
            </p:nvSpPr>
            <p:spPr>
              <a:xfrm>
                <a:off x="2931900" y="1586050"/>
                <a:ext cx="14600" cy="12775"/>
              </a:xfrm>
              <a:custGeom>
                <a:rect b="b" l="l" r="r" t="t"/>
                <a:pathLst>
                  <a:path extrusionOk="0" h="511" w="584">
                    <a:moveTo>
                      <a:pt x="263" y="0"/>
                    </a:moveTo>
                    <a:cubicBezTo>
                      <a:pt x="120" y="0"/>
                      <a:pt x="1" y="107"/>
                      <a:pt x="1" y="250"/>
                    </a:cubicBezTo>
                    <a:cubicBezTo>
                      <a:pt x="1" y="406"/>
                      <a:pt x="124" y="511"/>
                      <a:pt x="256" y="511"/>
                    </a:cubicBezTo>
                    <a:cubicBezTo>
                      <a:pt x="316" y="511"/>
                      <a:pt x="377" y="489"/>
                      <a:pt x="429" y="441"/>
                    </a:cubicBezTo>
                    <a:cubicBezTo>
                      <a:pt x="584" y="286"/>
                      <a:pt x="489" y="12"/>
                      <a:pt x="26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9" name="Google Shape;10609;p38"/>
              <p:cNvSpPr/>
              <p:nvPr/>
            </p:nvSpPr>
            <p:spPr>
              <a:xfrm>
                <a:off x="3553400" y="1378850"/>
                <a:ext cx="14925" cy="12800"/>
              </a:xfrm>
              <a:custGeom>
                <a:rect b="b" l="l" r="r" t="t"/>
                <a:pathLst>
                  <a:path extrusionOk="0" h="512" w="597">
                    <a:moveTo>
                      <a:pt x="243" y="1"/>
                    </a:moveTo>
                    <a:cubicBezTo>
                      <a:pt x="109" y="1"/>
                      <a:pt x="1" y="115"/>
                      <a:pt x="1" y="251"/>
                    </a:cubicBezTo>
                    <a:cubicBezTo>
                      <a:pt x="1" y="407"/>
                      <a:pt x="130" y="512"/>
                      <a:pt x="262" y="512"/>
                    </a:cubicBezTo>
                    <a:cubicBezTo>
                      <a:pt x="321" y="512"/>
                      <a:pt x="381" y="490"/>
                      <a:pt x="429" y="442"/>
                    </a:cubicBezTo>
                    <a:cubicBezTo>
                      <a:pt x="596" y="275"/>
                      <a:pt x="489" y="1"/>
                      <a:pt x="263" y="1"/>
                    </a:cubicBezTo>
                    <a:cubicBezTo>
                      <a:pt x="256" y="1"/>
                      <a:pt x="250" y="1"/>
                      <a:pt x="24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0" name="Google Shape;10610;p38"/>
              <p:cNvSpPr/>
              <p:nvPr/>
            </p:nvSpPr>
            <p:spPr>
              <a:xfrm>
                <a:off x="3559950" y="2535850"/>
                <a:ext cx="14925" cy="12800"/>
              </a:xfrm>
              <a:custGeom>
                <a:rect b="b" l="l" r="r" t="t"/>
                <a:pathLst>
                  <a:path extrusionOk="0" h="512" w="597">
                    <a:moveTo>
                      <a:pt x="275" y="1"/>
                    </a:moveTo>
                    <a:cubicBezTo>
                      <a:pt x="132" y="1"/>
                      <a:pt x="13" y="108"/>
                      <a:pt x="1" y="251"/>
                    </a:cubicBezTo>
                    <a:cubicBezTo>
                      <a:pt x="1" y="406"/>
                      <a:pt x="130" y="511"/>
                      <a:pt x="265" y="511"/>
                    </a:cubicBezTo>
                    <a:cubicBezTo>
                      <a:pt x="327" y="511"/>
                      <a:pt x="389" y="490"/>
                      <a:pt x="441" y="441"/>
                    </a:cubicBezTo>
                    <a:cubicBezTo>
                      <a:pt x="596" y="287"/>
                      <a:pt x="501" y="13"/>
                      <a:pt x="27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1" name="Google Shape;10611;p38"/>
              <p:cNvSpPr/>
              <p:nvPr/>
            </p:nvSpPr>
            <p:spPr>
              <a:xfrm>
                <a:off x="3821900" y="2024775"/>
                <a:ext cx="14900" cy="12575"/>
              </a:xfrm>
              <a:custGeom>
                <a:rect b="b" l="l" r="r" t="t"/>
                <a:pathLst>
                  <a:path extrusionOk="0" h="503" w="596">
                    <a:moveTo>
                      <a:pt x="253" y="0"/>
                    </a:moveTo>
                    <a:cubicBezTo>
                      <a:pt x="109" y="0"/>
                      <a:pt x="0" y="115"/>
                      <a:pt x="0" y="251"/>
                    </a:cubicBezTo>
                    <a:cubicBezTo>
                      <a:pt x="0" y="404"/>
                      <a:pt x="125" y="502"/>
                      <a:pt x="254" y="502"/>
                    </a:cubicBezTo>
                    <a:cubicBezTo>
                      <a:pt x="316" y="502"/>
                      <a:pt x="379" y="480"/>
                      <a:pt x="429" y="429"/>
                    </a:cubicBezTo>
                    <a:cubicBezTo>
                      <a:pt x="596" y="275"/>
                      <a:pt x="488" y="1"/>
                      <a:pt x="274" y="1"/>
                    </a:cubicBezTo>
                    <a:cubicBezTo>
                      <a:pt x="267" y="0"/>
                      <a:pt x="260" y="0"/>
                      <a:pt x="25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2" name="Google Shape;10612;p38"/>
              <p:cNvSpPr/>
              <p:nvPr/>
            </p:nvSpPr>
            <p:spPr>
              <a:xfrm>
                <a:off x="3681400" y="3347875"/>
                <a:ext cx="14900" cy="12850"/>
              </a:xfrm>
              <a:custGeom>
                <a:rect b="b" l="l" r="r" t="t"/>
                <a:pathLst>
                  <a:path extrusionOk="0" h="514" w="596">
                    <a:moveTo>
                      <a:pt x="262" y="0"/>
                    </a:moveTo>
                    <a:cubicBezTo>
                      <a:pt x="120" y="0"/>
                      <a:pt x="1" y="119"/>
                      <a:pt x="1" y="262"/>
                    </a:cubicBezTo>
                    <a:cubicBezTo>
                      <a:pt x="1" y="415"/>
                      <a:pt x="126" y="513"/>
                      <a:pt x="254" y="513"/>
                    </a:cubicBezTo>
                    <a:cubicBezTo>
                      <a:pt x="316" y="513"/>
                      <a:pt x="379" y="491"/>
                      <a:pt x="429" y="441"/>
                    </a:cubicBezTo>
                    <a:cubicBezTo>
                      <a:pt x="596" y="286"/>
                      <a:pt x="489" y="12"/>
                      <a:pt x="26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3" name="Google Shape;10613;p38"/>
              <p:cNvSpPr/>
              <p:nvPr/>
            </p:nvSpPr>
            <p:spPr>
              <a:xfrm>
                <a:off x="3958825" y="3324350"/>
                <a:ext cx="14900" cy="12800"/>
              </a:xfrm>
              <a:custGeom>
                <a:rect b="b" l="l" r="r" t="t"/>
                <a:pathLst>
                  <a:path extrusionOk="0" h="512" w="596">
                    <a:moveTo>
                      <a:pt x="262" y="0"/>
                    </a:moveTo>
                    <a:cubicBezTo>
                      <a:pt x="119" y="0"/>
                      <a:pt x="0" y="119"/>
                      <a:pt x="0" y="262"/>
                    </a:cubicBezTo>
                    <a:cubicBezTo>
                      <a:pt x="0" y="409"/>
                      <a:pt x="129" y="511"/>
                      <a:pt x="259" y="511"/>
                    </a:cubicBezTo>
                    <a:cubicBezTo>
                      <a:pt x="319" y="511"/>
                      <a:pt x="380" y="490"/>
                      <a:pt x="429" y="441"/>
                    </a:cubicBezTo>
                    <a:cubicBezTo>
                      <a:pt x="595" y="286"/>
                      <a:pt x="488" y="12"/>
                      <a:pt x="26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4" name="Google Shape;10614;p38"/>
              <p:cNvSpPr/>
              <p:nvPr/>
            </p:nvSpPr>
            <p:spPr>
              <a:xfrm>
                <a:off x="4214200" y="3088300"/>
                <a:ext cx="14625" cy="12800"/>
              </a:xfrm>
              <a:custGeom>
                <a:rect b="b" l="l" r="r" t="t"/>
                <a:pathLst>
                  <a:path extrusionOk="0" h="512" w="585">
                    <a:moveTo>
                      <a:pt x="263" y="1"/>
                    </a:moveTo>
                    <a:cubicBezTo>
                      <a:pt x="120" y="1"/>
                      <a:pt x="1" y="108"/>
                      <a:pt x="1" y="251"/>
                    </a:cubicBezTo>
                    <a:cubicBezTo>
                      <a:pt x="1" y="406"/>
                      <a:pt x="125" y="511"/>
                      <a:pt x="256" y="511"/>
                    </a:cubicBezTo>
                    <a:cubicBezTo>
                      <a:pt x="316" y="511"/>
                      <a:pt x="377" y="490"/>
                      <a:pt x="429" y="441"/>
                    </a:cubicBezTo>
                    <a:cubicBezTo>
                      <a:pt x="584" y="287"/>
                      <a:pt x="489" y="13"/>
                      <a:pt x="26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5" name="Google Shape;10615;p38"/>
              <p:cNvSpPr/>
              <p:nvPr/>
            </p:nvSpPr>
            <p:spPr>
              <a:xfrm>
                <a:off x="2329450" y="1421425"/>
                <a:ext cx="14600" cy="12800"/>
              </a:xfrm>
              <a:custGeom>
                <a:rect b="b" l="l" r="r" t="t"/>
                <a:pathLst>
                  <a:path extrusionOk="0" h="512" w="584">
                    <a:moveTo>
                      <a:pt x="262" y="1"/>
                    </a:moveTo>
                    <a:cubicBezTo>
                      <a:pt x="119" y="1"/>
                      <a:pt x="0" y="108"/>
                      <a:pt x="0" y="263"/>
                    </a:cubicBezTo>
                    <a:cubicBezTo>
                      <a:pt x="0" y="410"/>
                      <a:pt x="123" y="512"/>
                      <a:pt x="254" y="512"/>
                    </a:cubicBezTo>
                    <a:cubicBezTo>
                      <a:pt x="314" y="512"/>
                      <a:pt x="376" y="490"/>
                      <a:pt x="429" y="441"/>
                    </a:cubicBezTo>
                    <a:cubicBezTo>
                      <a:pt x="584" y="287"/>
                      <a:pt x="488" y="13"/>
                      <a:pt x="26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6" name="Google Shape;10616;p38"/>
              <p:cNvSpPr/>
              <p:nvPr/>
            </p:nvSpPr>
            <p:spPr>
              <a:xfrm>
                <a:off x="1648400" y="3363925"/>
                <a:ext cx="32175" cy="32475"/>
              </a:xfrm>
              <a:custGeom>
                <a:rect b="b" l="l" r="r" t="t"/>
                <a:pathLst>
                  <a:path extrusionOk="0" h="1299" w="1287">
                    <a:moveTo>
                      <a:pt x="489" y="1"/>
                    </a:moveTo>
                    <a:lnTo>
                      <a:pt x="489" y="501"/>
                    </a:lnTo>
                    <a:lnTo>
                      <a:pt x="1" y="656"/>
                    </a:lnTo>
                    <a:lnTo>
                      <a:pt x="489" y="811"/>
                    </a:lnTo>
                    <a:lnTo>
                      <a:pt x="489" y="1299"/>
                    </a:lnTo>
                    <a:lnTo>
                      <a:pt x="799" y="906"/>
                    </a:lnTo>
                    <a:lnTo>
                      <a:pt x="1287" y="1061"/>
                    </a:lnTo>
                    <a:lnTo>
                      <a:pt x="989" y="656"/>
                    </a:lnTo>
                    <a:lnTo>
                      <a:pt x="1287" y="251"/>
                    </a:lnTo>
                    <a:lnTo>
                      <a:pt x="799" y="406"/>
                    </a:lnTo>
                    <a:lnTo>
                      <a:pt x="489"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7" name="Google Shape;10617;p38"/>
              <p:cNvSpPr/>
              <p:nvPr/>
            </p:nvSpPr>
            <p:spPr>
              <a:xfrm>
                <a:off x="1724025" y="3057950"/>
                <a:ext cx="32450" cy="32775"/>
              </a:xfrm>
              <a:custGeom>
                <a:rect b="b" l="l" r="r" t="t"/>
                <a:pathLst>
                  <a:path extrusionOk="0" h="1311" w="1298">
                    <a:moveTo>
                      <a:pt x="500" y="0"/>
                    </a:moveTo>
                    <a:lnTo>
                      <a:pt x="500" y="500"/>
                    </a:lnTo>
                    <a:lnTo>
                      <a:pt x="0" y="655"/>
                    </a:lnTo>
                    <a:lnTo>
                      <a:pt x="500" y="810"/>
                    </a:lnTo>
                    <a:lnTo>
                      <a:pt x="500" y="1310"/>
                    </a:lnTo>
                    <a:lnTo>
                      <a:pt x="810" y="905"/>
                    </a:lnTo>
                    <a:lnTo>
                      <a:pt x="1298" y="1060"/>
                    </a:lnTo>
                    <a:lnTo>
                      <a:pt x="988" y="655"/>
                    </a:lnTo>
                    <a:lnTo>
                      <a:pt x="1298" y="250"/>
                    </a:lnTo>
                    <a:lnTo>
                      <a:pt x="810" y="405"/>
                    </a:lnTo>
                    <a:lnTo>
                      <a:pt x="500"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8" name="Google Shape;10618;p38"/>
              <p:cNvSpPr/>
              <p:nvPr/>
            </p:nvSpPr>
            <p:spPr>
              <a:xfrm>
                <a:off x="1903200" y="3678850"/>
                <a:ext cx="32175" cy="32475"/>
              </a:xfrm>
              <a:custGeom>
                <a:rect b="b" l="l" r="r" t="t"/>
                <a:pathLst>
                  <a:path extrusionOk="0" h="1299" w="1287">
                    <a:moveTo>
                      <a:pt x="489" y="1"/>
                    </a:moveTo>
                    <a:lnTo>
                      <a:pt x="489" y="501"/>
                    </a:lnTo>
                    <a:lnTo>
                      <a:pt x="1" y="656"/>
                    </a:lnTo>
                    <a:lnTo>
                      <a:pt x="489" y="810"/>
                    </a:lnTo>
                    <a:lnTo>
                      <a:pt x="489" y="1299"/>
                    </a:lnTo>
                    <a:lnTo>
                      <a:pt x="798" y="906"/>
                    </a:lnTo>
                    <a:lnTo>
                      <a:pt x="1286" y="1048"/>
                    </a:lnTo>
                    <a:lnTo>
                      <a:pt x="989" y="656"/>
                    </a:lnTo>
                    <a:lnTo>
                      <a:pt x="1286" y="251"/>
                    </a:lnTo>
                    <a:lnTo>
                      <a:pt x="798" y="406"/>
                    </a:lnTo>
                    <a:lnTo>
                      <a:pt x="489"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9" name="Google Shape;10619;p38"/>
              <p:cNvSpPr/>
              <p:nvPr/>
            </p:nvSpPr>
            <p:spPr>
              <a:xfrm>
                <a:off x="1379325" y="3424650"/>
                <a:ext cx="7775" cy="6650"/>
              </a:xfrm>
              <a:custGeom>
                <a:rect b="b" l="l" r="r" t="t"/>
                <a:pathLst>
                  <a:path extrusionOk="0" h="266" w="311">
                    <a:moveTo>
                      <a:pt x="143" y="1"/>
                    </a:moveTo>
                    <a:cubicBezTo>
                      <a:pt x="72" y="1"/>
                      <a:pt x="1" y="60"/>
                      <a:pt x="1" y="132"/>
                    </a:cubicBezTo>
                    <a:cubicBezTo>
                      <a:pt x="1" y="213"/>
                      <a:pt x="66" y="266"/>
                      <a:pt x="135" y="266"/>
                    </a:cubicBezTo>
                    <a:cubicBezTo>
                      <a:pt x="167" y="266"/>
                      <a:pt x="200" y="254"/>
                      <a:pt x="227" y="227"/>
                    </a:cubicBezTo>
                    <a:cubicBezTo>
                      <a:pt x="310" y="144"/>
                      <a:pt x="251" y="13"/>
                      <a:pt x="14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0" name="Google Shape;10620;p38"/>
              <p:cNvSpPr/>
              <p:nvPr/>
            </p:nvSpPr>
            <p:spPr>
              <a:xfrm>
                <a:off x="1782650" y="3521700"/>
                <a:ext cx="7775" cy="6450"/>
              </a:xfrm>
              <a:custGeom>
                <a:rect b="b" l="l" r="r" t="t"/>
                <a:pathLst>
                  <a:path extrusionOk="0" h="258" w="311">
                    <a:moveTo>
                      <a:pt x="143" y="0"/>
                    </a:moveTo>
                    <a:cubicBezTo>
                      <a:pt x="60" y="0"/>
                      <a:pt x="1" y="48"/>
                      <a:pt x="1" y="131"/>
                    </a:cubicBezTo>
                    <a:cubicBezTo>
                      <a:pt x="1" y="206"/>
                      <a:pt x="70" y="258"/>
                      <a:pt x="141" y="258"/>
                    </a:cubicBezTo>
                    <a:cubicBezTo>
                      <a:pt x="171" y="258"/>
                      <a:pt x="202" y="248"/>
                      <a:pt x="227" y="226"/>
                    </a:cubicBezTo>
                    <a:cubicBezTo>
                      <a:pt x="310" y="143"/>
                      <a:pt x="251" y="0"/>
                      <a:pt x="14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1" name="Google Shape;10621;p38"/>
              <p:cNvSpPr/>
              <p:nvPr/>
            </p:nvSpPr>
            <p:spPr>
              <a:xfrm>
                <a:off x="1982375" y="3265125"/>
                <a:ext cx="7475" cy="6650"/>
              </a:xfrm>
              <a:custGeom>
                <a:rect b="b" l="l" r="r" t="t"/>
                <a:pathLst>
                  <a:path extrusionOk="0" h="266" w="299">
                    <a:moveTo>
                      <a:pt x="132" y="0"/>
                    </a:moveTo>
                    <a:cubicBezTo>
                      <a:pt x="60" y="0"/>
                      <a:pt x="1" y="60"/>
                      <a:pt x="1" y="131"/>
                    </a:cubicBezTo>
                    <a:cubicBezTo>
                      <a:pt x="1" y="212"/>
                      <a:pt x="61" y="265"/>
                      <a:pt x="126" y="265"/>
                    </a:cubicBezTo>
                    <a:cubicBezTo>
                      <a:pt x="156" y="265"/>
                      <a:pt x="188" y="253"/>
                      <a:pt x="215" y="226"/>
                    </a:cubicBezTo>
                    <a:cubicBezTo>
                      <a:pt x="298" y="143"/>
                      <a:pt x="251" y="0"/>
                      <a:pt x="13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2" name="Google Shape;10622;p38"/>
              <p:cNvSpPr/>
              <p:nvPr/>
            </p:nvSpPr>
            <p:spPr>
              <a:xfrm>
                <a:off x="1567150" y="3227300"/>
                <a:ext cx="7750" cy="6475"/>
              </a:xfrm>
              <a:custGeom>
                <a:rect b="b" l="l" r="r" t="t"/>
                <a:pathLst>
                  <a:path extrusionOk="0" h="259" w="310">
                    <a:moveTo>
                      <a:pt x="143" y="1"/>
                    </a:moveTo>
                    <a:cubicBezTo>
                      <a:pt x="72" y="1"/>
                      <a:pt x="0" y="61"/>
                      <a:pt x="0" y="132"/>
                    </a:cubicBezTo>
                    <a:cubicBezTo>
                      <a:pt x="0" y="207"/>
                      <a:pt x="70" y="258"/>
                      <a:pt x="140" y="258"/>
                    </a:cubicBezTo>
                    <a:cubicBezTo>
                      <a:pt x="171" y="258"/>
                      <a:pt x="201" y="249"/>
                      <a:pt x="227" y="227"/>
                    </a:cubicBezTo>
                    <a:cubicBezTo>
                      <a:pt x="310" y="144"/>
                      <a:pt x="250" y="1"/>
                      <a:pt x="14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3" name="Google Shape;10623;p38"/>
              <p:cNvSpPr/>
              <p:nvPr/>
            </p:nvSpPr>
            <p:spPr>
              <a:xfrm>
                <a:off x="1779375" y="3314800"/>
                <a:ext cx="14900" cy="12725"/>
              </a:xfrm>
              <a:custGeom>
                <a:rect b="b" l="l" r="r" t="t"/>
                <a:pathLst>
                  <a:path extrusionOk="0" h="509" w="596">
                    <a:moveTo>
                      <a:pt x="255" y="1"/>
                    </a:moveTo>
                    <a:cubicBezTo>
                      <a:pt x="121" y="1"/>
                      <a:pt x="12" y="115"/>
                      <a:pt x="1" y="251"/>
                    </a:cubicBezTo>
                    <a:cubicBezTo>
                      <a:pt x="1" y="404"/>
                      <a:pt x="125" y="508"/>
                      <a:pt x="258" y="508"/>
                    </a:cubicBezTo>
                    <a:cubicBezTo>
                      <a:pt x="322" y="508"/>
                      <a:pt x="387" y="484"/>
                      <a:pt x="441" y="430"/>
                    </a:cubicBezTo>
                    <a:cubicBezTo>
                      <a:pt x="596" y="275"/>
                      <a:pt x="501" y="1"/>
                      <a:pt x="274" y="1"/>
                    </a:cubicBezTo>
                    <a:cubicBezTo>
                      <a:pt x="268" y="1"/>
                      <a:pt x="261" y="1"/>
                      <a:pt x="25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4" name="Google Shape;10624;p38"/>
              <p:cNvSpPr/>
              <p:nvPr/>
            </p:nvSpPr>
            <p:spPr>
              <a:xfrm>
                <a:off x="1654350" y="4108075"/>
                <a:ext cx="32175" cy="32475"/>
              </a:xfrm>
              <a:custGeom>
                <a:rect b="b" l="l" r="r" t="t"/>
                <a:pathLst>
                  <a:path extrusionOk="0" h="1299" w="1287">
                    <a:moveTo>
                      <a:pt x="489" y="1"/>
                    </a:moveTo>
                    <a:lnTo>
                      <a:pt x="489" y="489"/>
                    </a:lnTo>
                    <a:lnTo>
                      <a:pt x="1" y="643"/>
                    </a:lnTo>
                    <a:lnTo>
                      <a:pt x="489" y="798"/>
                    </a:lnTo>
                    <a:lnTo>
                      <a:pt x="489" y="1298"/>
                    </a:lnTo>
                    <a:lnTo>
                      <a:pt x="799" y="893"/>
                    </a:lnTo>
                    <a:lnTo>
                      <a:pt x="1287" y="1048"/>
                    </a:lnTo>
                    <a:lnTo>
                      <a:pt x="989" y="643"/>
                    </a:lnTo>
                    <a:lnTo>
                      <a:pt x="1287" y="251"/>
                    </a:lnTo>
                    <a:lnTo>
                      <a:pt x="799" y="393"/>
                    </a:lnTo>
                    <a:lnTo>
                      <a:pt x="489"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5" name="Google Shape;10625;p38"/>
              <p:cNvSpPr/>
              <p:nvPr/>
            </p:nvSpPr>
            <p:spPr>
              <a:xfrm>
                <a:off x="1129400" y="3853850"/>
                <a:ext cx="9350" cy="6600"/>
              </a:xfrm>
              <a:custGeom>
                <a:rect b="b" l="l" r="r" t="t"/>
                <a:pathLst>
                  <a:path extrusionOk="0" h="264" w="374">
                    <a:moveTo>
                      <a:pt x="166" y="0"/>
                    </a:moveTo>
                    <a:cubicBezTo>
                      <a:pt x="0" y="0"/>
                      <a:pt x="3" y="264"/>
                      <a:pt x="176" y="264"/>
                    </a:cubicBezTo>
                    <a:cubicBezTo>
                      <a:pt x="179" y="264"/>
                      <a:pt x="183" y="264"/>
                      <a:pt x="187" y="264"/>
                    </a:cubicBezTo>
                    <a:cubicBezTo>
                      <a:pt x="191" y="264"/>
                      <a:pt x="194" y="264"/>
                      <a:pt x="198" y="264"/>
                    </a:cubicBezTo>
                    <a:cubicBezTo>
                      <a:pt x="370" y="264"/>
                      <a:pt x="374" y="0"/>
                      <a:pt x="208" y="0"/>
                    </a:cubicBezTo>
                    <a:cubicBezTo>
                      <a:pt x="201" y="0"/>
                      <a:pt x="194" y="1"/>
                      <a:pt x="187" y="2"/>
                    </a:cubicBezTo>
                    <a:cubicBezTo>
                      <a:pt x="179" y="1"/>
                      <a:pt x="172" y="0"/>
                      <a:pt x="16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6" name="Google Shape;10626;p38"/>
              <p:cNvSpPr/>
              <p:nvPr/>
            </p:nvSpPr>
            <p:spPr>
              <a:xfrm>
                <a:off x="1533800" y="3950625"/>
                <a:ext cx="7775" cy="6650"/>
              </a:xfrm>
              <a:custGeom>
                <a:rect b="b" l="l" r="r" t="t"/>
                <a:pathLst>
                  <a:path extrusionOk="0" h="266" w="311">
                    <a:moveTo>
                      <a:pt x="144" y="0"/>
                    </a:moveTo>
                    <a:cubicBezTo>
                      <a:pt x="72" y="0"/>
                      <a:pt x="13" y="60"/>
                      <a:pt x="1" y="131"/>
                    </a:cubicBezTo>
                    <a:cubicBezTo>
                      <a:pt x="1" y="212"/>
                      <a:pt x="67" y="265"/>
                      <a:pt x="135" y="265"/>
                    </a:cubicBezTo>
                    <a:cubicBezTo>
                      <a:pt x="167" y="265"/>
                      <a:pt x="200" y="253"/>
                      <a:pt x="227" y="226"/>
                    </a:cubicBezTo>
                    <a:cubicBezTo>
                      <a:pt x="310" y="143"/>
                      <a:pt x="251" y="12"/>
                      <a:pt x="14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7" name="Google Shape;10627;p38"/>
              <p:cNvSpPr/>
              <p:nvPr/>
            </p:nvSpPr>
            <p:spPr>
              <a:xfrm>
                <a:off x="1733550" y="3694025"/>
                <a:ext cx="7450" cy="6675"/>
              </a:xfrm>
              <a:custGeom>
                <a:rect b="b" l="l" r="r" t="t"/>
                <a:pathLst>
                  <a:path extrusionOk="0" h="267" w="298">
                    <a:moveTo>
                      <a:pt x="131" y="1"/>
                    </a:moveTo>
                    <a:cubicBezTo>
                      <a:pt x="60" y="1"/>
                      <a:pt x="0" y="60"/>
                      <a:pt x="0" y="132"/>
                    </a:cubicBezTo>
                    <a:cubicBezTo>
                      <a:pt x="0" y="213"/>
                      <a:pt x="60" y="266"/>
                      <a:pt x="125" y="266"/>
                    </a:cubicBezTo>
                    <a:cubicBezTo>
                      <a:pt x="156" y="266"/>
                      <a:pt x="187" y="254"/>
                      <a:pt x="214" y="227"/>
                    </a:cubicBezTo>
                    <a:cubicBezTo>
                      <a:pt x="298" y="144"/>
                      <a:pt x="250" y="13"/>
                      <a:pt x="13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8" name="Google Shape;10628;p38"/>
              <p:cNvSpPr/>
              <p:nvPr/>
            </p:nvSpPr>
            <p:spPr>
              <a:xfrm>
                <a:off x="1318300" y="3656225"/>
                <a:ext cx="7775" cy="6650"/>
              </a:xfrm>
              <a:custGeom>
                <a:rect b="b" l="l" r="r" t="t"/>
                <a:pathLst>
                  <a:path extrusionOk="0" h="266" w="311">
                    <a:moveTo>
                      <a:pt x="144" y="1"/>
                    </a:moveTo>
                    <a:cubicBezTo>
                      <a:pt x="72" y="1"/>
                      <a:pt x="13" y="60"/>
                      <a:pt x="1" y="132"/>
                    </a:cubicBezTo>
                    <a:cubicBezTo>
                      <a:pt x="1" y="213"/>
                      <a:pt x="66" y="266"/>
                      <a:pt x="135" y="266"/>
                    </a:cubicBezTo>
                    <a:cubicBezTo>
                      <a:pt x="167" y="266"/>
                      <a:pt x="200" y="254"/>
                      <a:pt x="227" y="227"/>
                    </a:cubicBezTo>
                    <a:cubicBezTo>
                      <a:pt x="310" y="144"/>
                      <a:pt x="251" y="13"/>
                      <a:pt x="14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9" name="Google Shape;10629;p38"/>
              <p:cNvSpPr/>
              <p:nvPr/>
            </p:nvSpPr>
            <p:spPr>
              <a:xfrm>
                <a:off x="1530525" y="3743750"/>
                <a:ext cx="14925" cy="12800"/>
              </a:xfrm>
              <a:custGeom>
                <a:rect b="b" l="l" r="r" t="t"/>
                <a:pathLst>
                  <a:path extrusionOk="0" h="512" w="597">
                    <a:moveTo>
                      <a:pt x="275" y="0"/>
                    </a:moveTo>
                    <a:cubicBezTo>
                      <a:pt x="132" y="0"/>
                      <a:pt x="13" y="107"/>
                      <a:pt x="1" y="262"/>
                    </a:cubicBezTo>
                    <a:cubicBezTo>
                      <a:pt x="1" y="409"/>
                      <a:pt x="129" y="511"/>
                      <a:pt x="264" y="511"/>
                    </a:cubicBezTo>
                    <a:cubicBezTo>
                      <a:pt x="326" y="511"/>
                      <a:pt x="389" y="490"/>
                      <a:pt x="441" y="441"/>
                    </a:cubicBezTo>
                    <a:cubicBezTo>
                      <a:pt x="596" y="286"/>
                      <a:pt x="501" y="12"/>
                      <a:pt x="27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0" name="Google Shape;10630;p38"/>
              <p:cNvSpPr/>
              <p:nvPr/>
            </p:nvSpPr>
            <p:spPr>
              <a:xfrm>
                <a:off x="844725" y="3330900"/>
                <a:ext cx="31875" cy="33650"/>
              </a:xfrm>
              <a:custGeom>
                <a:rect b="b" l="l" r="r" t="t"/>
                <a:pathLst>
                  <a:path extrusionOk="0" h="1346" w="1275">
                    <a:moveTo>
                      <a:pt x="727" y="0"/>
                    </a:moveTo>
                    <a:lnTo>
                      <a:pt x="489" y="453"/>
                    </a:lnTo>
                    <a:lnTo>
                      <a:pt x="1" y="358"/>
                    </a:lnTo>
                    <a:lnTo>
                      <a:pt x="334" y="739"/>
                    </a:lnTo>
                    <a:lnTo>
                      <a:pt x="84" y="1191"/>
                    </a:lnTo>
                    <a:lnTo>
                      <a:pt x="84" y="1191"/>
                    </a:lnTo>
                    <a:lnTo>
                      <a:pt x="537" y="965"/>
                    </a:lnTo>
                    <a:lnTo>
                      <a:pt x="870" y="1346"/>
                    </a:lnTo>
                    <a:lnTo>
                      <a:pt x="822" y="834"/>
                    </a:lnTo>
                    <a:lnTo>
                      <a:pt x="1275" y="608"/>
                    </a:lnTo>
                    <a:lnTo>
                      <a:pt x="787" y="512"/>
                    </a:lnTo>
                    <a:lnTo>
                      <a:pt x="727"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1" name="Google Shape;10631;p38"/>
              <p:cNvSpPr/>
              <p:nvPr/>
            </p:nvSpPr>
            <p:spPr>
              <a:xfrm>
                <a:off x="1221925" y="2868625"/>
                <a:ext cx="7700" cy="6600"/>
              </a:xfrm>
              <a:custGeom>
                <a:rect b="b" l="l" r="r" t="t"/>
                <a:pathLst>
                  <a:path extrusionOk="0" h="264" w="308">
                    <a:moveTo>
                      <a:pt x="174" y="0"/>
                    </a:moveTo>
                    <a:cubicBezTo>
                      <a:pt x="74" y="0"/>
                      <a:pt x="1" y="113"/>
                      <a:pt x="58" y="203"/>
                    </a:cubicBezTo>
                    <a:cubicBezTo>
                      <a:pt x="83" y="244"/>
                      <a:pt x="124" y="263"/>
                      <a:pt x="164" y="263"/>
                    </a:cubicBezTo>
                    <a:cubicBezTo>
                      <a:pt x="218" y="263"/>
                      <a:pt x="270" y="229"/>
                      <a:pt x="284" y="168"/>
                    </a:cubicBezTo>
                    <a:cubicBezTo>
                      <a:pt x="308" y="96"/>
                      <a:pt x="260" y="25"/>
                      <a:pt x="189" y="1"/>
                    </a:cubicBezTo>
                    <a:cubicBezTo>
                      <a:pt x="184" y="0"/>
                      <a:pt x="179" y="0"/>
                      <a:pt x="17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2" name="Google Shape;10632;p38"/>
              <p:cNvSpPr/>
              <p:nvPr/>
            </p:nvSpPr>
            <p:spPr>
              <a:xfrm>
                <a:off x="1048500" y="3245700"/>
                <a:ext cx="7900" cy="6350"/>
              </a:xfrm>
              <a:custGeom>
                <a:rect b="b" l="l" r="r" t="t"/>
                <a:pathLst>
                  <a:path extrusionOk="0" h="254" w="316">
                    <a:moveTo>
                      <a:pt x="166" y="0"/>
                    </a:moveTo>
                    <a:cubicBezTo>
                      <a:pt x="64" y="0"/>
                      <a:pt x="0" y="107"/>
                      <a:pt x="65" y="194"/>
                    </a:cubicBezTo>
                    <a:cubicBezTo>
                      <a:pt x="91" y="234"/>
                      <a:pt x="131" y="253"/>
                      <a:pt x="171" y="253"/>
                    </a:cubicBezTo>
                    <a:cubicBezTo>
                      <a:pt x="225" y="253"/>
                      <a:pt x="278" y="219"/>
                      <a:pt x="291" y="158"/>
                    </a:cubicBezTo>
                    <a:cubicBezTo>
                      <a:pt x="315" y="87"/>
                      <a:pt x="268" y="15"/>
                      <a:pt x="196" y="3"/>
                    </a:cubicBezTo>
                    <a:cubicBezTo>
                      <a:pt x="186" y="1"/>
                      <a:pt x="176" y="0"/>
                      <a:pt x="16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3" name="Google Shape;10633;p38"/>
              <p:cNvSpPr/>
              <p:nvPr/>
            </p:nvSpPr>
            <p:spPr>
              <a:xfrm>
                <a:off x="1261325" y="3491250"/>
                <a:ext cx="7900" cy="6350"/>
              </a:xfrm>
              <a:custGeom>
                <a:rect b="b" l="l" r="r" t="t"/>
                <a:pathLst>
                  <a:path extrusionOk="0" h="254" w="316">
                    <a:moveTo>
                      <a:pt x="166" y="1"/>
                    </a:moveTo>
                    <a:cubicBezTo>
                      <a:pt x="64" y="1"/>
                      <a:pt x="0" y="107"/>
                      <a:pt x="65" y="194"/>
                    </a:cubicBezTo>
                    <a:cubicBezTo>
                      <a:pt x="91" y="235"/>
                      <a:pt x="131" y="254"/>
                      <a:pt x="172" y="254"/>
                    </a:cubicBezTo>
                    <a:cubicBezTo>
                      <a:pt x="227" y="254"/>
                      <a:pt x="283" y="220"/>
                      <a:pt x="303" y="159"/>
                    </a:cubicBezTo>
                    <a:cubicBezTo>
                      <a:pt x="315" y="87"/>
                      <a:pt x="268" y="16"/>
                      <a:pt x="196" y="4"/>
                    </a:cubicBezTo>
                    <a:cubicBezTo>
                      <a:pt x="186" y="2"/>
                      <a:pt x="176" y="1"/>
                      <a:pt x="16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4" name="Google Shape;10634;p38"/>
              <p:cNvSpPr/>
              <p:nvPr/>
            </p:nvSpPr>
            <p:spPr>
              <a:xfrm>
                <a:off x="1378425" y="3091225"/>
                <a:ext cx="8525" cy="6925"/>
              </a:xfrm>
              <a:custGeom>
                <a:rect b="b" l="l" r="r" t="t"/>
                <a:pathLst>
                  <a:path extrusionOk="0" h="277" w="341">
                    <a:moveTo>
                      <a:pt x="186" y="0"/>
                    </a:moveTo>
                    <a:cubicBezTo>
                      <a:pt x="159" y="0"/>
                      <a:pt x="132" y="9"/>
                      <a:pt x="108" y="27"/>
                    </a:cubicBezTo>
                    <a:cubicBezTo>
                      <a:pt x="1" y="98"/>
                      <a:pt x="48" y="253"/>
                      <a:pt x="179" y="277"/>
                    </a:cubicBezTo>
                    <a:cubicBezTo>
                      <a:pt x="239" y="277"/>
                      <a:pt x="310" y="229"/>
                      <a:pt x="322" y="170"/>
                    </a:cubicBezTo>
                    <a:cubicBezTo>
                      <a:pt x="340" y="72"/>
                      <a:pt x="265" y="0"/>
                      <a:pt x="18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5" name="Google Shape;10635;p38"/>
              <p:cNvSpPr/>
              <p:nvPr/>
            </p:nvSpPr>
            <p:spPr>
              <a:xfrm>
                <a:off x="1244750" y="3281925"/>
                <a:ext cx="14950" cy="12700"/>
              </a:xfrm>
              <a:custGeom>
                <a:rect b="b" l="l" r="r" t="t"/>
                <a:pathLst>
                  <a:path extrusionOk="0" h="508" w="598">
                    <a:moveTo>
                      <a:pt x="313" y="1"/>
                    </a:moveTo>
                    <a:cubicBezTo>
                      <a:pt x="120" y="1"/>
                      <a:pt x="0" y="214"/>
                      <a:pt x="109" y="388"/>
                    </a:cubicBezTo>
                    <a:cubicBezTo>
                      <a:pt x="160" y="469"/>
                      <a:pt x="241" y="507"/>
                      <a:pt x="321" y="507"/>
                    </a:cubicBezTo>
                    <a:cubicBezTo>
                      <a:pt x="429" y="507"/>
                      <a:pt x="534" y="439"/>
                      <a:pt x="562" y="316"/>
                    </a:cubicBezTo>
                    <a:cubicBezTo>
                      <a:pt x="597" y="173"/>
                      <a:pt x="502" y="31"/>
                      <a:pt x="371" y="7"/>
                    </a:cubicBezTo>
                    <a:cubicBezTo>
                      <a:pt x="351" y="3"/>
                      <a:pt x="332" y="1"/>
                      <a:pt x="31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36" name="Google Shape;10636;p38"/>
            <p:cNvGrpSpPr/>
            <p:nvPr/>
          </p:nvGrpSpPr>
          <p:grpSpPr>
            <a:xfrm flipH="1">
              <a:off x="7683988" y="160969"/>
              <a:ext cx="1264805" cy="99218"/>
              <a:chOff x="6291500" y="380394"/>
              <a:chExt cx="1264805" cy="99218"/>
            </a:xfrm>
          </p:grpSpPr>
          <p:sp>
            <p:nvSpPr>
              <p:cNvPr id="10637" name="Google Shape;10637;p38"/>
              <p:cNvSpPr/>
              <p:nvPr/>
            </p:nvSpPr>
            <p:spPr>
              <a:xfrm>
                <a:off x="6291500" y="380394"/>
                <a:ext cx="1012331" cy="99218"/>
              </a:xfrm>
              <a:custGeom>
                <a:rect b="b" l="l" r="r" t="t"/>
                <a:pathLst>
                  <a:path extrusionOk="0" h="1502" w="15325">
                    <a:moveTo>
                      <a:pt x="763" y="1"/>
                    </a:moveTo>
                    <a:cubicBezTo>
                      <a:pt x="346" y="1"/>
                      <a:pt x="1" y="334"/>
                      <a:pt x="13" y="751"/>
                    </a:cubicBezTo>
                    <a:cubicBezTo>
                      <a:pt x="13" y="1168"/>
                      <a:pt x="346" y="1501"/>
                      <a:pt x="763" y="1501"/>
                    </a:cubicBezTo>
                    <a:lnTo>
                      <a:pt x="14574" y="1501"/>
                    </a:lnTo>
                    <a:cubicBezTo>
                      <a:pt x="14991" y="1501"/>
                      <a:pt x="15324" y="1168"/>
                      <a:pt x="15324" y="751"/>
                    </a:cubicBezTo>
                    <a:cubicBezTo>
                      <a:pt x="15324" y="334"/>
                      <a:pt x="14991" y="1"/>
                      <a:pt x="1457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8" name="Google Shape;10638;p38"/>
              <p:cNvSpPr/>
              <p:nvPr/>
            </p:nvSpPr>
            <p:spPr>
              <a:xfrm>
                <a:off x="7401268" y="380394"/>
                <a:ext cx="155037" cy="99218"/>
              </a:xfrm>
              <a:custGeom>
                <a:rect b="b" l="l" r="r" t="t"/>
                <a:pathLst>
                  <a:path extrusionOk="0" h="1502" w="2347">
                    <a:moveTo>
                      <a:pt x="763" y="1"/>
                    </a:moveTo>
                    <a:cubicBezTo>
                      <a:pt x="346" y="1"/>
                      <a:pt x="1" y="334"/>
                      <a:pt x="1" y="751"/>
                    </a:cubicBezTo>
                    <a:cubicBezTo>
                      <a:pt x="1" y="1168"/>
                      <a:pt x="346" y="1501"/>
                      <a:pt x="763" y="1501"/>
                    </a:cubicBezTo>
                    <a:lnTo>
                      <a:pt x="1584" y="1501"/>
                    </a:lnTo>
                    <a:cubicBezTo>
                      <a:pt x="2001" y="1501"/>
                      <a:pt x="2346" y="1168"/>
                      <a:pt x="2346" y="751"/>
                    </a:cubicBezTo>
                    <a:cubicBezTo>
                      <a:pt x="2346" y="334"/>
                      <a:pt x="2001" y="1"/>
                      <a:pt x="158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39" name="Google Shape;10639;p38"/>
            <p:cNvGrpSpPr/>
            <p:nvPr/>
          </p:nvGrpSpPr>
          <p:grpSpPr>
            <a:xfrm flipH="1">
              <a:off x="206847" y="798601"/>
              <a:ext cx="1087030" cy="181425"/>
              <a:chOff x="7289565" y="849931"/>
              <a:chExt cx="377585" cy="63019"/>
            </a:xfrm>
          </p:grpSpPr>
          <p:sp>
            <p:nvSpPr>
              <p:cNvPr id="10640" name="Google Shape;10640;p38"/>
              <p:cNvSpPr/>
              <p:nvPr/>
            </p:nvSpPr>
            <p:spPr>
              <a:xfrm>
                <a:off x="7289565" y="849931"/>
                <a:ext cx="218716" cy="63019"/>
              </a:xfrm>
              <a:custGeom>
                <a:rect b="b" l="l" r="r" t="t"/>
                <a:pathLst>
                  <a:path extrusionOk="0" h="954" w="3311">
                    <a:moveTo>
                      <a:pt x="477" y="1"/>
                    </a:moveTo>
                    <a:cubicBezTo>
                      <a:pt x="215" y="1"/>
                      <a:pt x="1" y="215"/>
                      <a:pt x="1" y="477"/>
                    </a:cubicBezTo>
                    <a:cubicBezTo>
                      <a:pt x="1" y="739"/>
                      <a:pt x="215" y="953"/>
                      <a:pt x="477" y="953"/>
                    </a:cubicBezTo>
                    <a:lnTo>
                      <a:pt x="2835" y="953"/>
                    </a:lnTo>
                    <a:cubicBezTo>
                      <a:pt x="3097" y="953"/>
                      <a:pt x="3311" y="739"/>
                      <a:pt x="3311" y="477"/>
                    </a:cubicBezTo>
                    <a:cubicBezTo>
                      <a:pt x="3311" y="215"/>
                      <a:pt x="3097" y="1"/>
                      <a:pt x="283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1" name="Google Shape;10641;p38"/>
              <p:cNvSpPr/>
              <p:nvPr/>
            </p:nvSpPr>
            <p:spPr>
              <a:xfrm>
                <a:off x="7569583" y="849931"/>
                <a:ext cx="97567" cy="63019"/>
              </a:xfrm>
              <a:custGeom>
                <a:rect b="b" l="l" r="r" t="t"/>
                <a:pathLst>
                  <a:path extrusionOk="0" h="954" w="1477">
                    <a:moveTo>
                      <a:pt x="489" y="1"/>
                    </a:moveTo>
                    <a:cubicBezTo>
                      <a:pt x="215" y="1"/>
                      <a:pt x="1" y="215"/>
                      <a:pt x="1" y="477"/>
                    </a:cubicBezTo>
                    <a:cubicBezTo>
                      <a:pt x="1" y="739"/>
                      <a:pt x="215" y="953"/>
                      <a:pt x="477" y="953"/>
                    </a:cubicBezTo>
                    <a:lnTo>
                      <a:pt x="1001" y="953"/>
                    </a:lnTo>
                    <a:cubicBezTo>
                      <a:pt x="1263" y="953"/>
                      <a:pt x="1477" y="739"/>
                      <a:pt x="1477" y="477"/>
                    </a:cubicBezTo>
                    <a:cubicBezTo>
                      <a:pt x="1477" y="215"/>
                      <a:pt x="1263" y="1"/>
                      <a:pt x="100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42" name="Google Shape;10642;p38"/>
            <p:cNvGrpSpPr/>
            <p:nvPr/>
          </p:nvGrpSpPr>
          <p:grpSpPr>
            <a:xfrm flipH="1">
              <a:off x="7756669" y="4560462"/>
              <a:ext cx="1234239" cy="86683"/>
              <a:chOff x="6297842" y="1549942"/>
              <a:chExt cx="874603" cy="61433"/>
            </a:xfrm>
          </p:grpSpPr>
          <p:sp>
            <p:nvSpPr>
              <p:cNvPr id="10643" name="Google Shape;10643;p38"/>
              <p:cNvSpPr/>
              <p:nvPr/>
            </p:nvSpPr>
            <p:spPr>
              <a:xfrm>
                <a:off x="6297842" y="1549942"/>
                <a:ext cx="577343" cy="61433"/>
              </a:xfrm>
              <a:custGeom>
                <a:rect b="b" l="l" r="r" t="t"/>
                <a:pathLst>
                  <a:path extrusionOk="0" h="930" w="8740">
                    <a:moveTo>
                      <a:pt x="465" y="0"/>
                    </a:moveTo>
                    <a:cubicBezTo>
                      <a:pt x="203" y="0"/>
                      <a:pt x="0" y="203"/>
                      <a:pt x="0" y="465"/>
                    </a:cubicBezTo>
                    <a:cubicBezTo>
                      <a:pt x="0" y="715"/>
                      <a:pt x="203" y="929"/>
                      <a:pt x="465" y="929"/>
                    </a:cubicBezTo>
                    <a:lnTo>
                      <a:pt x="8275" y="929"/>
                    </a:lnTo>
                    <a:cubicBezTo>
                      <a:pt x="8537" y="929"/>
                      <a:pt x="8739" y="715"/>
                      <a:pt x="8739" y="465"/>
                    </a:cubicBezTo>
                    <a:cubicBezTo>
                      <a:pt x="8739" y="203"/>
                      <a:pt x="8537" y="0"/>
                      <a:pt x="828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4" name="Google Shape;10644;p38"/>
              <p:cNvSpPr/>
              <p:nvPr/>
            </p:nvSpPr>
            <p:spPr>
              <a:xfrm>
                <a:off x="6958484" y="1549942"/>
                <a:ext cx="213960" cy="61433"/>
              </a:xfrm>
              <a:custGeom>
                <a:rect b="b" l="l" r="r" t="t"/>
                <a:pathLst>
                  <a:path extrusionOk="0" h="930" w="3239">
                    <a:moveTo>
                      <a:pt x="465" y="0"/>
                    </a:moveTo>
                    <a:cubicBezTo>
                      <a:pt x="215" y="0"/>
                      <a:pt x="0" y="203"/>
                      <a:pt x="0" y="465"/>
                    </a:cubicBezTo>
                    <a:cubicBezTo>
                      <a:pt x="0" y="715"/>
                      <a:pt x="215" y="929"/>
                      <a:pt x="465" y="929"/>
                    </a:cubicBezTo>
                    <a:lnTo>
                      <a:pt x="2775" y="929"/>
                    </a:lnTo>
                    <a:cubicBezTo>
                      <a:pt x="3037" y="929"/>
                      <a:pt x="3239" y="715"/>
                      <a:pt x="3239" y="465"/>
                    </a:cubicBezTo>
                    <a:cubicBezTo>
                      <a:pt x="3239" y="203"/>
                      <a:pt x="3037" y="0"/>
                      <a:pt x="277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45" name="Google Shape;10645;p38"/>
            <p:cNvGrpSpPr/>
            <p:nvPr/>
          </p:nvGrpSpPr>
          <p:grpSpPr>
            <a:xfrm flipH="1">
              <a:off x="6219193" y="-1478475"/>
              <a:ext cx="3916575" cy="3378125"/>
              <a:chOff x="780450" y="1002925"/>
              <a:chExt cx="3916575" cy="3378125"/>
            </a:xfrm>
          </p:grpSpPr>
          <p:sp>
            <p:nvSpPr>
              <p:cNvPr id="10646" name="Google Shape;10646;p38"/>
              <p:cNvSpPr/>
              <p:nvPr/>
            </p:nvSpPr>
            <p:spPr>
              <a:xfrm>
                <a:off x="2544350" y="2278100"/>
                <a:ext cx="32175" cy="32450"/>
              </a:xfrm>
              <a:custGeom>
                <a:rect b="b" l="l" r="r" t="t"/>
                <a:pathLst>
                  <a:path extrusionOk="0" h="1298" w="1287">
                    <a:moveTo>
                      <a:pt x="489" y="0"/>
                    </a:moveTo>
                    <a:lnTo>
                      <a:pt x="489" y="500"/>
                    </a:lnTo>
                    <a:lnTo>
                      <a:pt x="1" y="643"/>
                    </a:lnTo>
                    <a:lnTo>
                      <a:pt x="489" y="798"/>
                    </a:lnTo>
                    <a:lnTo>
                      <a:pt x="489" y="1298"/>
                    </a:lnTo>
                    <a:lnTo>
                      <a:pt x="798" y="893"/>
                    </a:lnTo>
                    <a:lnTo>
                      <a:pt x="1287" y="1048"/>
                    </a:lnTo>
                    <a:lnTo>
                      <a:pt x="989" y="643"/>
                    </a:lnTo>
                    <a:lnTo>
                      <a:pt x="1287" y="250"/>
                    </a:lnTo>
                    <a:lnTo>
                      <a:pt x="798" y="405"/>
                    </a:lnTo>
                    <a:lnTo>
                      <a:pt x="489"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7" name="Google Shape;10647;p38"/>
              <p:cNvSpPr/>
              <p:nvPr/>
            </p:nvSpPr>
            <p:spPr>
              <a:xfrm>
                <a:off x="3345350" y="2331075"/>
                <a:ext cx="32175" cy="32475"/>
              </a:xfrm>
              <a:custGeom>
                <a:rect b="b" l="l" r="r" t="t"/>
                <a:pathLst>
                  <a:path extrusionOk="0" h="1299" w="1287">
                    <a:moveTo>
                      <a:pt x="489" y="0"/>
                    </a:moveTo>
                    <a:lnTo>
                      <a:pt x="489" y="500"/>
                    </a:lnTo>
                    <a:lnTo>
                      <a:pt x="0" y="655"/>
                    </a:lnTo>
                    <a:lnTo>
                      <a:pt x="489" y="798"/>
                    </a:lnTo>
                    <a:lnTo>
                      <a:pt x="489" y="1298"/>
                    </a:lnTo>
                    <a:lnTo>
                      <a:pt x="798" y="893"/>
                    </a:lnTo>
                    <a:lnTo>
                      <a:pt x="1286" y="1048"/>
                    </a:lnTo>
                    <a:lnTo>
                      <a:pt x="1286" y="1048"/>
                    </a:lnTo>
                    <a:lnTo>
                      <a:pt x="989" y="655"/>
                    </a:lnTo>
                    <a:lnTo>
                      <a:pt x="1286" y="250"/>
                    </a:lnTo>
                    <a:lnTo>
                      <a:pt x="798" y="405"/>
                    </a:lnTo>
                    <a:lnTo>
                      <a:pt x="489"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8" name="Google Shape;10648;p38"/>
              <p:cNvSpPr/>
              <p:nvPr/>
            </p:nvSpPr>
            <p:spPr>
              <a:xfrm>
                <a:off x="2592275" y="1497050"/>
                <a:ext cx="32175" cy="32450"/>
              </a:xfrm>
              <a:custGeom>
                <a:rect b="b" l="l" r="r" t="t"/>
                <a:pathLst>
                  <a:path extrusionOk="0" h="1298" w="1287">
                    <a:moveTo>
                      <a:pt x="489" y="0"/>
                    </a:moveTo>
                    <a:lnTo>
                      <a:pt x="489" y="500"/>
                    </a:lnTo>
                    <a:lnTo>
                      <a:pt x="1" y="655"/>
                    </a:lnTo>
                    <a:lnTo>
                      <a:pt x="489" y="798"/>
                    </a:lnTo>
                    <a:lnTo>
                      <a:pt x="489" y="1298"/>
                    </a:lnTo>
                    <a:lnTo>
                      <a:pt x="798" y="893"/>
                    </a:lnTo>
                    <a:lnTo>
                      <a:pt x="1286" y="1048"/>
                    </a:lnTo>
                    <a:lnTo>
                      <a:pt x="989" y="655"/>
                    </a:lnTo>
                    <a:lnTo>
                      <a:pt x="1286" y="250"/>
                    </a:lnTo>
                    <a:lnTo>
                      <a:pt x="798" y="405"/>
                    </a:lnTo>
                    <a:lnTo>
                      <a:pt x="489"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9" name="Google Shape;10649;p38"/>
              <p:cNvSpPr/>
              <p:nvPr/>
            </p:nvSpPr>
            <p:spPr>
              <a:xfrm>
                <a:off x="3361425" y="1920600"/>
                <a:ext cx="32475" cy="32475"/>
              </a:xfrm>
              <a:custGeom>
                <a:rect b="b" l="l" r="r" t="t"/>
                <a:pathLst>
                  <a:path extrusionOk="0" h="1299" w="1299">
                    <a:moveTo>
                      <a:pt x="488" y="1"/>
                    </a:moveTo>
                    <a:lnTo>
                      <a:pt x="488" y="501"/>
                    </a:lnTo>
                    <a:lnTo>
                      <a:pt x="0" y="656"/>
                    </a:lnTo>
                    <a:lnTo>
                      <a:pt x="488" y="798"/>
                    </a:lnTo>
                    <a:lnTo>
                      <a:pt x="488" y="1298"/>
                    </a:lnTo>
                    <a:lnTo>
                      <a:pt x="798" y="894"/>
                    </a:lnTo>
                    <a:lnTo>
                      <a:pt x="1298" y="1048"/>
                    </a:lnTo>
                    <a:lnTo>
                      <a:pt x="989" y="656"/>
                    </a:lnTo>
                    <a:lnTo>
                      <a:pt x="1298" y="251"/>
                    </a:lnTo>
                    <a:lnTo>
                      <a:pt x="798" y="405"/>
                    </a:lnTo>
                    <a:lnTo>
                      <a:pt x="488"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0" name="Google Shape;10650;p38"/>
              <p:cNvSpPr/>
              <p:nvPr/>
            </p:nvSpPr>
            <p:spPr>
              <a:xfrm>
                <a:off x="1761525" y="2082225"/>
                <a:ext cx="32450" cy="32475"/>
              </a:xfrm>
              <a:custGeom>
                <a:rect b="b" l="l" r="r" t="t"/>
                <a:pathLst>
                  <a:path extrusionOk="0" h="1299" w="1298">
                    <a:moveTo>
                      <a:pt x="500" y="1"/>
                    </a:moveTo>
                    <a:lnTo>
                      <a:pt x="500" y="489"/>
                    </a:lnTo>
                    <a:lnTo>
                      <a:pt x="0" y="644"/>
                    </a:lnTo>
                    <a:lnTo>
                      <a:pt x="500" y="798"/>
                    </a:lnTo>
                    <a:lnTo>
                      <a:pt x="500" y="1299"/>
                    </a:lnTo>
                    <a:lnTo>
                      <a:pt x="798" y="894"/>
                    </a:lnTo>
                    <a:lnTo>
                      <a:pt x="1298" y="1048"/>
                    </a:lnTo>
                    <a:lnTo>
                      <a:pt x="988" y="644"/>
                    </a:lnTo>
                    <a:lnTo>
                      <a:pt x="1298" y="251"/>
                    </a:lnTo>
                    <a:lnTo>
                      <a:pt x="1298" y="251"/>
                    </a:lnTo>
                    <a:lnTo>
                      <a:pt x="798" y="394"/>
                    </a:lnTo>
                    <a:lnTo>
                      <a:pt x="500"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1" name="Google Shape;10651;p38"/>
              <p:cNvSpPr/>
              <p:nvPr/>
            </p:nvSpPr>
            <p:spPr>
              <a:xfrm>
                <a:off x="1647825" y="2529000"/>
                <a:ext cx="32450" cy="32475"/>
              </a:xfrm>
              <a:custGeom>
                <a:rect b="b" l="l" r="r" t="t"/>
                <a:pathLst>
                  <a:path extrusionOk="0" h="1299" w="1298">
                    <a:moveTo>
                      <a:pt x="500" y="1"/>
                    </a:moveTo>
                    <a:lnTo>
                      <a:pt x="500" y="489"/>
                    </a:lnTo>
                    <a:lnTo>
                      <a:pt x="0" y="644"/>
                    </a:lnTo>
                    <a:lnTo>
                      <a:pt x="500" y="799"/>
                    </a:lnTo>
                    <a:lnTo>
                      <a:pt x="500" y="1299"/>
                    </a:lnTo>
                    <a:lnTo>
                      <a:pt x="798" y="894"/>
                    </a:lnTo>
                    <a:lnTo>
                      <a:pt x="1298" y="1049"/>
                    </a:lnTo>
                    <a:lnTo>
                      <a:pt x="1298" y="1049"/>
                    </a:lnTo>
                    <a:lnTo>
                      <a:pt x="988" y="644"/>
                    </a:lnTo>
                    <a:lnTo>
                      <a:pt x="1298" y="251"/>
                    </a:lnTo>
                    <a:lnTo>
                      <a:pt x="798" y="394"/>
                    </a:lnTo>
                    <a:lnTo>
                      <a:pt x="500"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2" name="Google Shape;10652;p38"/>
              <p:cNvSpPr/>
              <p:nvPr/>
            </p:nvSpPr>
            <p:spPr>
              <a:xfrm>
                <a:off x="780450" y="2377800"/>
                <a:ext cx="32175" cy="32775"/>
              </a:xfrm>
              <a:custGeom>
                <a:rect b="b" l="l" r="r" t="t"/>
                <a:pathLst>
                  <a:path extrusionOk="0" h="1311" w="1287">
                    <a:moveTo>
                      <a:pt x="488" y="1"/>
                    </a:moveTo>
                    <a:lnTo>
                      <a:pt x="488" y="501"/>
                    </a:lnTo>
                    <a:lnTo>
                      <a:pt x="0" y="655"/>
                    </a:lnTo>
                    <a:lnTo>
                      <a:pt x="488" y="810"/>
                    </a:lnTo>
                    <a:lnTo>
                      <a:pt x="488" y="1310"/>
                    </a:lnTo>
                    <a:lnTo>
                      <a:pt x="798" y="905"/>
                    </a:lnTo>
                    <a:lnTo>
                      <a:pt x="1286" y="1060"/>
                    </a:lnTo>
                    <a:lnTo>
                      <a:pt x="988" y="655"/>
                    </a:lnTo>
                    <a:lnTo>
                      <a:pt x="1286" y="251"/>
                    </a:lnTo>
                    <a:lnTo>
                      <a:pt x="798" y="405"/>
                    </a:lnTo>
                    <a:lnTo>
                      <a:pt x="488"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3" name="Google Shape;10653;p38"/>
              <p:cNvSpPr/>
              <p:nvPr/>
            </p:nvSpPr>
            <p:spPr>
              <a:xfrm>
                <a:off x="2243125" y="2420375"/>
                <a:ext cx="32175" cy="32450"/>
              </a:xfrm>
              <a:custGeom>
                <a:rect b="b" l="l" r="r" t="t"/>
                <a:pathLst>
                  <a:path extrusionOk="0" h="1298" w="1287">
                    <a:moveTo>
                      <a:pt x="489" y="0"/>
                    </a:moveTo>
                    <a:lnTo>
                      <a:pt x="489" y="500"/>
                    </a:lnTo>
                    <a:lnTo>
                      <a:pt x="1" y="655"/>
                    </a:lnTo>
                    <a:lnTo>
                      <a:pt x="489" y="810"/>
                    </a:lnTo>
                    <a:lnTo>
                      <a:pt x="489" y="1298"/>
                    </a:lnTo>
                    <a:lnTo>
                      <a:pt x="798" y="905"/>
                    </a:lnTo>
                    <a:lnTo>
                      <a:pt x="1286" y="1060"/>
                    </a:lnTo>
                    <a:lnTo>
                      <a:pt x="989" y="655"/>
                    </a:lnTo>
                    <a:lnTo>
                      <a:pt x="1286" y="250"/>
                    </a:lnTo>
                    <a:lnTo>
                      <a:pt x="1286" y="250"/>
                    </a:lnTo>
                    <a:lnTo>
                      <a:pt x="798" y="405"/>
                    </a:lnTo>
                    <a:lnTo>
                      <a:pt x="489"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4" name="Google Shape;10654;p38"/>
              <p:cNvSpPr/>
              <p:nvPr/>
            </p:nvSpPr>
            <p:spPr>
              <a:xfrm>
                <a:off x="3166450" y="3111225"/>
                <a:ext cx="32475" cy="32475"/>
              </a:xfrm>
              <a:custGeom>
                <a:rect b="b" l="l" r="r" t="t"/>
                <a:pathLst>
                  <a:path extrusionOk="0" h="1299" w="1299">
                    <a:moveTo>
                      <a:pt x="501" y="1"/>
                    </a:moveTo>
                    <a:lnTo>
                      <a:pt x="501" y="501"/>
                    </a:lnTo>
                    <a:lnTo>
                      <a:pt x="1" y="643"/>
                    </a:lnTo>
                    <a:lnTo>
                      <a:pt x="501" y="798"/>
                    </a:lnTo>
                    <a:lnTo>
                      <a:pt x="501" y="1298"/>
                    </a:lnTo>
                    <a:lnTo>
                      <a:pt x="798" y="894"/>
                    </a:lnTo>
                    <a:lnTo>
                      <a:pt x="1298" y="1048"/>
                    </a:lnTo>
                    <a:lnTo>
                      <a:pt x="1298" y="1048"/>
                    </a:lnTo>
                    <a:lnTo>
                      <a:pt x="989" y="643"/>
                    </a:lnTo>
                    <a:lnTo>
                      <a:pt x="1298" y="251"/>
                    </a:lnTo>
                    <a:lnTo>
                      <a:pt x="798" y="405"/>
                    </a:lnTo>
                    <a:lnTo>
                      <a:pt x="501"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5" name="Google Shape;10655;p38"/>
              <p:cNvSpPr/>
              <p:nvPr/>
            </p:nvSpPr>
            <p:spPr>
              <a:xfrm>
                <a:off x="3302475" y="3978300"/>
                <a:ext cx="32175" cy="32475"/>
              </a:xfrm>
              <a:custGeom>
                <a:rect b="b" l="l" r="r" t="t"/>
                <a:pathLst>
                  <a:path extrusionOk="0" h="1299" w="1287">
                    <a:moveTo>
                      <a:pt x="489" y="0"/>
                    </a:moveTo>
                    <a:lnTo>
                      <a:pt x="489" y="500"/>
                    </a:lnTo>
                    <a:lnTo>
                      <a:pt x="1" y="655"/>
                    </a:lnTo>
                    <a:lnTo>
                      <a:pt x="489" y="810"/>
                    </a:lnTo>
                    <a:lnTo>
                      <a:pt x="489" y="1298"/>
                    </a:lnTo>
                    <a:lnTo>
                      <a:pt x="799" y="893"/>
                    </a:lnTo>
                    <a:lnTo>
                      <a:pt x="1287" y="1048"/>
                    </a:lnTo>
                    <a:lnTo>
                      <a:pt x="989" y="655"/>
                    </a:lnTo>
                    <a:lnTo>
                      <a:pt x="1287" y="250"/>
                    </a:lnTo>
                    <a:lnTo>
                      <a:pt x="799" y="405"/>
                    </a:lnTo>
                    <a:lnTo>
                      <a:pt x="489"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6" name="Google Shape;10656;p38"/>
              <p:cNvSpPr/>
              <p:nvPr/>
            </p:nvSpPr>
            <p:spPr>
              <a:xfrm>
                <a:off x="2336000" y="3689575"/>
                <a:ext cx="32475" cy="32475"/>
              </a:xfrm>
              <a:custGeom>
                <a:rect b="b" l="l" r="r" t="t"/>
                <a:pathLst>
                  <a:path extrusionOk="0" h="1299" w="1299">
                    <a:moveTo>
                      <a:pt x="500" y="0"/>
                    </a:moveTo>
                    <a:lnTo>
                      <a:pt x="500" y="489"/>
                    </a:lnTo>
                    <a:lnTo>
                      <a:pt x="0" y="643"/>
                    </a:lnTo>
                    <a:lnTo>
                      <a:pt x="500" y="798"/>
                    </a:lnTo>
                    <a:lnTo>
                      <a:pt x="500" y="1298"/>
                    </a:lnTo>
                    <a:lnTo>
                      <a:pt x="798" y="893"/>
                    </a:lnTo>
                    <a:lnTo>
                      <a:pt x="1298" y="1048"/>
                    </a:lnTo>
                    <a:lnTo>
                      <a:pt x="988" y="643"/>
                    </a:lnTo>
                    <a:lnTo>
                      <a:pt x="1298" y="238"/>
                    </a:lnTo>
                    <a:lnTo>
                      <a:pt x="798" y="393"/>
                    </a:lnTo>
                    <a:lnTo>
                      <a:pt x="500"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7" name="Google Shape;10657;p38"/>
              <p:cNvSpPr/>
              <p:nvPr/>
            </p:nvSpPr>
            <p:spPr>
              <a:xfrm>
                <a:off x="2560425" y="3143675"/>
                <a:ext cx="32475" cy="32475"/>
              </a:xfrm>
              <a:custGeom>
                <a:rect b="b" l="l" r="r" t="t"/>
                <a:pathLst>
                  <a:path extrusionOk="0" h="1299" w="1299">
                    <a:moveTo>
                      <a:pt x="501" y="0"/>
                    </a:moveTo>
                    <a:lnTo>
                      <a:pt x="501" y="488"/>
                    </a:lnTo>
                    <a:lnTo>
                      <a:pt x="1" y="643"/>
                    </a:lnTo>
                    <a:lnTo>
                      <a:pt x="501" y="798"/>
                    </a:lnTo>
                    <a:lnTo>
                      <a:pt x="501" y="1298"/>
                    </a:lnTo>
                    <a:lnTo>
                      <a:pt x="798" y="893"/>
                    </a:lnTo>
                    <a:lnTo>
                      <a:pt x="1298" y="1048"/>
                    </a:lnTo>
                    <a:lnTo>
                      <a:pt x="989" y="643"/>
                    </a:lnTo>
                    <a:lnTo>
                      <a:pt x="1298" y="250"/>
                    </a:lnTo>
                    <a:lnTo>
                      <a:pt x="1298" y="250"/>
                    </a:lnTo>
                    <a:lnTo>
                      <a:pt x="798" y="405"/>
                    </a:lnTo>
                    <a:lnTo>
                      <a:pt x="501"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8" name="Google Shape;10658;p38"/>
              <p:cNvSpPr/>
              <p:nvPr/>
            </p:nvSpPr>
            <p:spPr>
              <a:xfrm>
                <a:off x="1914525" y="1848875"/>
                <a:ext cx="32450" cy="32475"/>
              </a:xfrm>
              <a:custGeom>
                <a:rect b="b" l="l" r="r" t="t"/>
                <a:pathLst>
                  <a:path extrusionOk="0" h="1299" w="1298">
                    <a:moveTo>
                      <a:pt x="500" y="0"/>
                    </a:moveTo>
                    <a:lnTo>
                      <a:pt x="500" y="500"/>
                    </a:lnTo>
                    <a:lnTo>
                      <a:pt x="0" y="643"/>
                    </a:lnTo>
                    <a:lnTo>
                      <a:pt x="500" y="798"/>
                    </a:lnTo>
                    <a:lnTo>
                      <a:pt x="500" y="1298"/>
                    </a:lnTo>
                    <a:lnTo>
                      <a:pt x="810" y="893"/>
                    </a:lnTo>
                    <a:lnTo>
                      <a:pt x="1298" y="1048"/>
                    </a:lnTo>
                    <a:lnTo>
                      <a:pt x="988" y="643"/>
                    </a:lnTo>
                    <a:lnTo>
                      <a:pt x="1298" y="250"/>
                    </a:lnTo>
                    <a:lnTo>
                      <a:pt x="810" y="405"/>
                    </a:lnTo>
                    <a:lnTo>
                      <a:pt x="500"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9" name="Google Shape;10659;p38"/>
              <p:cNvSpPr/>
              <p:nvPr/>
            </p:nvSpPr>
            <p:spPr>
              <a:xfrm>
                <a:off x="2360400" y="1131825"/>
                <a:ext cx="32475" cy="32450"/>
              </a:xfrm>
              <a:custGeom>
                <a:rect b="b" l="l" r="r" t="t"/>
                <a:pathLst>
                  <a:path extrusionOk="0" h="1298" w="1299">
                    <a:moveTo>
                      <a:pt x="501" y="0"/>
                    </a:moveTo>
                    <a:lnTo>
                      <a:pt x="501" y="500"/>
                    </a:lnTo>
                    <a:lnTo>
                      <a:pt x="1" y="655"/>
                    </a:lnTo>
                    <a:lnTo>
                      <a:pt x="501" y="798"/>
                    </a:lnTo>
                    <a:lnTo>
                      <a:pt x="501" y="1298"/>
                    </a:lnTo>
                    <a:lnTo>
                      <a:pt x="798" y="893"/>
                    </a:lnTo>
                    <a:lnTo>
                      <a:pt x="1298" y="1048"/>
                    </a:lnTo>
                    <a:lnTo>
                      <a:pt x="989" y="655"/>
                    </a:lnTo>
                    <a:lnTo>
                      <a:pt x="1298" y="250"/>
                    </a:lnTo>
                    <a:lnTo>
                      <a:pt x="798" y="405"/>
                    </a:lnTo>
                    <a:lnTo>
                      <a:pt x="501"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0" name="Google Shape;10660;p38"/>
              <p:cNvSpPr/>
              <p:nvPr/>
            </p:nvSpPr>
            <p:spPr>
              <a:xfrm>
                <a:off x="2275275" y="2911200"/>
                <a:ext cx="32475" cy="32475"/>
              </a:xfrm>
              <a:custGeom>
                <a:rect b="b" l="l" r="r" t="t"/>
                <a:pathLst>
                  <a:path extrusionOk="0" h="1299" w="1299">
                    <a:moveTo>
                      <a:pt x="500" y="1"/>
                    </a:moveTo>
                    <a:lnTo>
                      <a:pt x="500" y="501"/>
                    </a:lnTo>
                    <a:lnTo>
                      <a:pt x="0" y="644"/>
                    </a:lnTo>
                    <a:lnTo>
                      <a:pt x="500" y="798"/>
                    </a:lnTo>
                    <a:lnTo>
                      <a:pt x="500" y="1298"/>
                    </a:lnTo>
                    <a:lnTo>
                      <a:pt x="798" y="894"/>
                    </a:lnTo>
                    <a:lnTo>
                      <a:pt x="1298" y="1048"/>
                    </a:lnTo>
                    <a:lnTo>
                      <a:pt x="989" y="644"/>
                    </a:lnTo>
                    <a:lnTo>
                      <a:pt x="1298" y="251"/>
                    </a:lnTo>
                    <a:lnTo>
                      <a:pt x="1298" y="251"/>
                    </a:lnTo>
                    <a:lnTo>
                      <a:pt x="798" y="393"/>
                    </a:lnTo>
                    <a:lnTo>
                      <a:pt x="500"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1" name="Google Shape;10661;p38"/>
              <p:cNvSpPr/>
              <p:nvPr/>
            </p:nvSpPr>
            <p:spPr>
              <a:xfrm>
                <a:off x="2544350" y="3918175"/>
                <a:ext cx="32175" cy="32475"/>
              </a:xfrm>
              <a:custGeom>
                <a:rect b="b" l="l" r="r" t="t"/>
                <a:pathLst>
                  <a:path extrusionOk="0" h="1299" w="1287">
                    <a:moveTo>
                      <a:pt x="489" y="0"/>
                    </a:moveTo>
                    <a:lnTo>
                      <a:pt x="489" y="500"/>
                    </a:lnTo>
                    <a:lnTo>
                      <a:pt x="1" y="655"/>
                    </a:lnTo>
                    <a:lnTo>
                      <a:pt x="489" y="810"/>
                    </a:lnTo>
                    <a:lnTo>
                      <a:pt x="489" y="1298"/>
                    </a:lnTo>
                    <a:lnTo>
                      <a:pt x="798" y="905"/>
                    </a:lnTo>
                    <a:lnTo>
                      <a:pt x="1287" y="1048"/>
                    </a:lnTo>
                    <a:lnTo>
                      <a:pt x="989" y="655"/>
                    </a:lnTo>
                    <a:lnTo>
                      <a:pt x="1287" y="250"/>
                    </a:lnTo>
                    <a:lnTo>
                      <a:pt x="798" y="405"/>
                    </a:lnTo>
                    <a:lnTo>
                      <a:pt x="489"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2" name="Google Shape;10662;p38"/>
              <p:cNvSpPr/>
              <p:nvPr/>
            </p:nvSpPr>
            <p:spPr>
              <a:xfrm>
                <a:off x="2670850" y="2694200"/>
                <a:ext cx="32175" cy="32475"/>
              </a:xfrm>
              <a:custGeom>
                <a:rect b="b" l="l" r="r" t="t"/>
                <a:pathLst>
                  <a:path extrusionOk="0" h="1299" w="1287">
                    <a:moveTo>
                      <a:pt x="489" y="1"/>
                    </a:moveTo>
                    <a:lnTo>
                      <a:pt x="489" y="489"/>
                    </a:lnTo>
                    <a:lnTo>
                      <a:pt x="1" y="644"/>
                    </a:lnTo>
                    <a:lnTo>
                      <a:pt x="489" y="799"/>
                    </a:lnTo>
                    <a:lnTo>
                      <a:pt x="489" y="1299"/>
                    </a:lnTo>
                    <a:lnTo>
                      <a:pt x="799" y="894"/>
                    </a:lnTo>
                    <a:lnTo>
                      <a:pt x="1287" y="1049"/>
                    </a:lnTo>
                    <a:lnTo>
                      <a:pt x="1287" y="1049"/>
                    </a:lnTo>
                    <a:lnTo>
                      <a:pt x="989" y="644"/>
                    </a:lnTo>
                    <a:lnTo>
                      <a:pt x="1287" y="251"/>
                    </a:lnTo>
                    <a:lnTo>
                      <a:pt x="799" y="394"/>
                    </a:lnTo>
                    <a:lnTo>
                      <a:pt x="489"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3" name="Google Shape;10663;p38"/>
              <p:cNvSpPr/>
              <p:nvPr/>
            </p:nvSpPr>
            <p:spPr>
              <a:xfrm>
                <a:off x="2745875" y="1821775"/>
                <a:ext cx="32450" cy="32475"/>
              </a:xfrm>
              <a:custGeom>
                <a:rect b="b" l="l" r="r" t="t"/>
                <a:pathLst>
                  <a:path extrusionOk="0" h="1299" w="1298">
                    <a:moveTo>
                      <a:pt x="500" y="1"/>
                    </a:moveTo>
                    <a:lnTo>
                      <a:pt x="500" y="489"/>
                    </a:lnTo>
                    <a:lnTo>
                      <a:pt x="0" y="644"/>
                    </a:lnTo>
                    <a:lnTo>
                      <a:pt x="500" y="799"/>
                    </a:lnTo>
                    <a:lnTo>
                      <a:pt x="500" y="1299"/>
                    </a:lnTo>
                    <a:lnTo>
                      <a:pt x="810" y="894"/>
                    </a:lnTo>
                    <a:lnTo>
                      <a:pt x="1298" y="1049"/>
                    </a:lnTo>
                    <a:lnTo>
                      <a:pt x="988" y="644"/>
                    </a:lnTo>
                    <a:lnTo>
                      <a:pt x="1298" y="251"/>
                    </a:lnTo>
                    <a:lnTo>
                      <a:pt x="810" y="394"/>
                    </a:lnTo>
                    <a:lnTo>
                      <a:pt x="500"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4" name="Google Shape;10664;p38"/>
              <p:cNvSpPr/>
              <p:nvPr/>
            </p:nvSpPr>
            <p:spPr>
              <a:xfrm>
                <a:off x="3651050" y="3127300"/>
                <a:ext cx="32450" cy="32475"/>
              </a:xfrm>
              <a:custGeom>
                <a:rect b="b" l="l" r="r" t="t"/>
                <a:pathLst>
                  <a:path extrusionOk="0" h="1299" w="1298">
                    <a:moveTo>
                      <a:pt x="488" y="0"/>
                    </a:moveTo>
                    <a:lnTo>
                      <a:pt x="488" y="501"/>
                    </a:lnTo>
                    <a:lnTo>
                      <a:pt x="0" y="655"/>
                    </a:lnTo>
                    <a:lnTo>
                      <a:pt x="488" y="810"/>
                    </a:lnTo>
                    <a:lnTo>
                      <a:pt x="488" y="1298"/>
                    </a:lnTo>
                    <a:lnTo>
                      <a:pt x="798" y="905"/>
                    </a:lnTo>
                    <a:lnTo>
                      <a:pt x="1298" y="1060"/>
                    </a:lnTo>
                    <a:lnTo>
                      <a:pt x="988" y="655"/>
                    </a:lnTo>
                    <a:lnTo>
                      <a:pt x="1298" y="251"/>
                    </a:lnTo>
                    <a:lnTo>
                      <a:pt x="798" y="405"/>
                    </a:lnTo>
                    <a:lnTo>
                      <a:pt x="488"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5" name="Google Shape;10665;p38"/>
              <p:cNvSpPr/>
              <p:nvPr/>
            </p:nvSpPr>
            <p:spPr>
              <a:xfrm>
                <a:off x="4041275" y="2777250"/>
                <a:ext cx="32175" cy="32775"/>
              </a:xfrm>
              <a:custGeom>
                <a:rect b="b" l="l" r="r" t="t"/>
                <a:pathLst>
                  <a:path extrusionOk="0" h="1311" w="1287">
                    <a:moveTo>
                      <a:pt x="488" y="1"/>
                    </a:moveTo>
                    <a:lnTo>
                      <a:pt x="488" y="501"/>
                    </a:lnTo>
                    <a:lnTo>
                      <a:pt x="0" y="656"/>
                    </a:lnTo>
                    <a:lnTo>
                      <a:pt x="488" y="810"/>
                    </a:lnTo>
                    <a:lnTo>
                      <a:pt x="488" y="1310"/>
                    </a:lnTo>
                    <a:lnTo>
                      <a:pt x="798" y="906"/>
                    </a:lnTo>
                    <a:lnTo>
                      <a:pt x="1286" y="1060"/>
                    </a:lnTo>
                    <a:lnTo>
                      <a:pt x="988" y="656"/>
                    </a:lnTo>
                    <a:lnTo>
                      <a:pt x="1286" y="251"/>
                    </a:lnTo>
                    <a:lnTo>
                      <a:pt x="798" y="406"/>
                    </a:lnTo>
                    <a:lnTo>
                      <a:pt x="488"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6" name="Google Shape;10666;p38"/>
              <p:cNvSpPr/>
              <p:nvPr/>
            </p:nvSpPr>
            <p:spPr>
              <a:xfrm>
                <a:off x="1419225" y="2245650"/>
                <a:ext cx="32450" cy="32475"/>
              </a:xfrm>
              <a:custGeom>
                <a:rect b="b" l="l" r="r" t="t"/>
                <a:pathLst>
                  <a:path extrusionOk="0" h="1299" w="1298">
                    <a:moveTo>
                      <a:pt x="500" y="0"/>
                    </a:moveTo>
                    <a:lnTo>
                      <a:pt x="500" y="500"/>
                    </a:lnTo>
                    <a:lnTo>
                      <a:pt x="0" y="655"/>
                    </a:lnTo>
                    <a:lnTo>
                      <a:pt x="500" y="810"/>
                    </a:lnTo>
                    <a:lnTo>
                      <a:pt x="500" y="1298"/>
                    </a:lnTo>
                    <a:lnTo>
                      <a:pt x="798" y="905"/>
                    </a:lnTo>
                    <a:lnTo>
                      <a:pt x="1298" y="1048"/>
                    </a:lnTo>
                    <a:lnTo>
                      <a:pt x="1298" y="1048"/>
                    </a:lnTo>
                    <a:lnTo>
                      <a:pt x="988" y="655"/>
                    </a:lnTo>
                    <a:lnTo>
                      <a:pt x="1298" y="250"/>
                    </a:lnTo>
                    <a:lnTo>
                      <a:pt x="798" y="405"/>
                    </a:lnTo>
                    <a:lnTo>
                      <a:pt x="500"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7" name="Google Shape;10667;p38"/>
              <p:cNvSpPr/>
              <p:nvPr/>
            </p:nvSpPr>
            <p:spPr>
              <a:xfrm>
                <a:off x="3361425" y="3035625"/>
                <a:ext cx="32475" cy="32475"/>
              </a:xfrm>
              <a:custGeom>
                <a:rect b="b" l="l" r="r" t="t"/>
                <a:pathLst>
                  <a:path extrusionOk="0" h="1299" w="1299">
                    <a:moveTo>
                      <a:pt x="488" y="0"/>
                    </a:moveTo>
                    <a:lnTo>
                      <a:pt x="488" y="489"/>
                    </a:lnTo>
                    <a:lnTo>
                      <a:pt x="0" y="643"/>
                    </a:lnTo>
                    <a:lnTo>
                      <a:pt x="488" y="798"/>
                    </a:lnTo>
                    <a:lnTo>
                      <a:pt x="488" y="1298"/>
                    </a:lnTo>
                    <a:lnTo>
                      <a:pt x="798" y="893"/>
                    </a:lnTo>
                    <a:lnTo>
                      <a:pt x="1298" y="1048"/>
                    </a:lnTo>
                    <a:lnTo>
                      <a:pt x="989" y="643"/>
                    </a:lnTo>
                    <a:lnTo>
                      <a:pt x="1298" y="239"/>
                    </a:lnTo>
                    <a:lnTo>
                      <a:pt x="798" y="393"/>
                    </a:lnTo>
                    <a:lnTo>
                      <a:pt x="488"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8" name="Google Shape;10668;p38"/>
              <p:cNvSpPr/>
              <p:nvPr/>
            </p:nvSpPr>
            <p:spPr>
              <a:xfrm>
                <a:off x="1792475" y="2761175"/>
                <a:ext cx="32175" cy="32475"/>
              </a:xfrm>
              <a:custGeom>
                <a:rect b="b" l="l" r="r" t="t"/>
                <a:pathLst>
                  <a:path extrusionOk="0" h="1299" w="1287">
                    <a:moveTo>
                      <a:pt x="489" y="1"/>
                    </a:moveTo>
                    <a:lnTo>
                      <a:pt x="489" y="501"/>
                    </a:lnTo>
                    <a:lnTo>
                      <a:pt x="0" y="644"/>
                    </a:lnTo>
                    <a:lnTo>
                      <a:pt x="489" y="799"/>
                    </a:lnTo>
                    <a:lnTo>
                      <a:pt x="489" y="1299"/>
                    </a:lnTo>
                    <a:lnTo>
                      <a:pt x="798" y="894"/>
                    </a:lnTo>
                    <a:lnTo>
                      <a:pt x="1286" y="1049"/>
                    </a:lnTo>
                    <a:lnTo>
                      <a:pt x="989" y="644"/>
                    </a:lnTo>
                    <a:lnTo>
                      <a:pt x="1286" y="251"/>
                    </a:lnTo>
                    <a:lnTo>
                      <a:pt x="798" y="406"/>
                    </a:lnTo>
                    <a:lnTo>
                      <a:pt x="489"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9" name="Google Shape;10669;p38"/>
              <p:cNvSpPr/>
              <p:nvPr/>
            </p:nvSpPr>
            <p:spPr>
              <a:xfrm>
                <a:off x="1107275" y="2677850"/>
                <a:ext cx="32475" cy="32450"/>
              </a:xfrm>
              <a:custGeom>
                <a:rect b="b" l="l" r="r" t="t"/>
                <a:pathLst>
                  <a:path extrusionOk="0" h="1298" w="1299">
                    <a:moveTo>
                      <a:pt x="500" y="0"/>
                    </a:moveTo>
                    <a:lnTo>
                      <a:pt x="500" y="500"/>
                    </a:lnTo>
                    <a:lnTo>
                      <a:pt x="0" y="655"/>
                    </a:lnTo>
                    <a:lnTo>
                      <a:pt x="500" y="810"/>
                    </a:lnTo>
                    <a:lnTo>
                      <a:pt x="500" y="1298"/>
                    </a:lnTo>
                    <a:lnTo>
                      <a:pt x="810" y="905"/>
                    </a:lnTo>
                    <a:lnTo>
                      <a:pt x="1298" y="1048"/>
                    </a:lnTo>
                    <a:lnTo>
                      <a:pt x="988" y="655"/>
                    </a:lnTo>
                    <a:lnTo>
                      <a:pt x="1298" y="250"/>
                    </a:lnTo>
                    <a:lnTo>
                      <a:pt x="810" y="405"/>
                    </a:lnTo>
                    <a:lnTo>
                      <a:pt x="500"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0" name="Google Shape;10670;p38"/>
              <p:cNvSpPr/>
              <p:nvPr/>
            </p:nvSpPr>
            <p:spPr>
              <a:xfrm>
                <a:off x="3018525" y="2280175"/>
                <a:ext cx="32475" cy="32475"/>
              </a:xfrm>
              <a:custGeom>
                <a:rect b="b" l="l" r="r" t="t"/>
                <a:pathLst>
                  <a:path extrusionOk="0" h="1299" w="1299">
                    <a:moveTo>
                      <a:pt x="500" y="0"/>
                    </a:moveTo>
                    <a:lnTo>
                      <a:pt x="500" y="500"/>
                    </a:lnTo>
                    <a:lnTo>
                      <a:pt x="0" y="655"/>
                    </a:lnTo>
                    <a:lnTo>
                      <a:pt x="500" y="810"/>
                    </a:lnTo>
                    <a:lnTo>
                      <a:pt x="500" y="1298"/>
                    </a:lnTo>
                    <a:lnTo>
                      <a:pt x="798" y="905"/>
                    </a:lnTo>
                    <a:lnTo>
                      <a:pt x="1298" y="1048"/>
                    </a:lnTo>
                    <a:lnTo>
                      <a:pt x="989" y="655"/>
                    </a:lnTo>
                    <a:lnTo>
                      <a:pt x="1298" y="250"/>
                    </a:lnTo>
                    <a:lnTo>
                      <a:pt x="798" y="405"/>
                    </a:lnTo>
                    <a:lnTo>
                      <a:pt x="500"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1" name="Google Shape;10671;p38"/>
              <p:cNvSpPr/>
              <p:nvPr/>
            </p:nvSpPr>
            <p:spPr>
              <a:xfrm>
                <a:off x="2549425" y="2858225"/>
                <a:ext cx="14900" cy="12800"/>
              </a:xfrm>
              <a:custGeom>
                <a:rect b="b" l="l" r="r" t="t"/>
                <a:pathLst>
                  <a:path extrusionOk="0" h="512" w="596">
                    <a:moveTo>
                      <a:pt x="274" y="0"/>
                    </a:moveTo>
                    <a:cubicBezTo>
                      <a:pt x="119" y="0"/>
                      <a:pt x="0" y="119"/>
                      <a:pt x="0" y="262"/>
                    </a:cubicBezTo>
                    <a:cubicBezTo>
                      <a:pt x="0" y="409"/>
                      <a:pt x="129" y="511"/>
                      <a:pt x="259" y="511"/>
                    </a:cubicBezTo>
                    <a:cubicBezTo>
                      <a:pt x="319" y="511"/>
                      <a:pt x="380" y="490"/>
                      <a:pt x="429" y="441"/>
                    </a:cubicBezTo>
                    <a:cubicBezTo>
                      <a:pt x="595" y="286"/>
                      <a:pt x="488" y="12"/>
                      <a:pt x="27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2" name="Google Shape;10672;p38"/>
              <p:cNvSpPr/>
              <p:nvPr/>
            </p:nvSpPr>
            <p:spPr>
              <a:xfrm>
                <a:off x="2369925" y="2624550"/>
                <a:ext cx="7475" cy="6475"/>
              </a:xfrm>
              <a:custGeom>
                <a:rect b="b" l="l" r="r" t="t"/>
                <a:pathLst>
                  <a:path extrusionOk="0" h="259" w="299">
                    <a:moveTo>
                      <a:pt x="132" y="1"/>
                    </a:moveTo>
                    <a:cubicBezTo>
                      <a:pt x="60" y="1"/>
                      <a:pt x="1" y="60"/>
                      <a:pt x="1" y="132"/>
                    </a:cubicBezTo>
                    <a:cubicBezTo>
                      <a:pt x="1" y="207"/>
                      <a:pt x="64" y="258"/>
                      <a:pt x="131" y="258"/>
                    </a:cubicBezTo>
                    <a:cubicBezTo>
                      <a:pt x="160" y="258"/>
                      <a:pt x="190" y="249"/>
                      <a:pt x="215" y="227"/>
                    </a:cubicBezTo>
                    <a:cubicBezTo>
                      <a:pt x="298" y="144"/>
                      <a:pt x="251" y="1"/>
                      <a:pt x="13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3" name="Google Shape;10673;p38"/>
              <p:cNvSpPr/>
              <p:nvPr/>
            </p:nvSpPr>
            <p:spPr>
              <a:xfrm>
                <a:off x="2025825" y="2983825"/>
                <a:ext cx="7475" cy="6650"/>
              </a:xfrm>
              <a:custGeom>
                <a:rect b="b" l="l" r="r" t="t"/>
                <a:pathLst>
                  <a:path extrusionOk="0" h="266" w="299">
                    <a:moveTo>
                      <a:pt x="132" y="1"/>
                    </a:moveTo>
                    <a:cubicBezTo>
                      <a:pt x="60" y="1"/>
                      <a:pt x="1" y="60"/>
                      <a:pt x="1" y="132"/>
                    </a:cubicBezTo>
                    <a:cubicBezTo>
                      <a:pt x="1" y="212"/>
                      <a:pt x="61" y="266"/>
                      <a:pt x="126" y="266"/>
                    </a:cubicBezTo>
                    <a:cubicBezTo>
                      <a:pt x="157" y="266"/>
                      <a:pt x="188" y="254"/>
                      <a:pt x="215" y="227"/>
                    </a:cubicBezTo>
                    <a:cubicBezTo>
                      <a:pt x="299" y="155"/>
                      <a:pt x="251" y="13"/>
                      <a:pt x="13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4" name="Google Shape;10674;p38"/>
              <p:cNvSpPr/>
              <p:nvPr/>
            </p:nvSpPr>
            <p:spPr>
              <a:xfrm>
                <a:off x="2667000" y="2083975"/>
                <a:ext cx="7750" cy="6400"/>
              </a:xfrm>
              <a:custGeom>
                <a:rect b="b" l="l" r="r" t="t"/>
                <a:pathLst>
                  <a:path extrusionOk="0" h="256" w="310">
                    <a:moveTo>
                      <a:pt x="125" y="1"/>
                    </a:moveTo>
                    <a:cubicBezTo>
                      <a:pt x="60" y="1"/>
                      <a:pt x="0" y="57"/>
                      <a:pt x="0" y="133"/>
                    </a:cubicBezTo>
                    <a:cubicBezTo>
                      <a:pt x="0" y="205"/>
                      <a:pt x="65" y="256"/>
                      <a:pt x="132" y="256"/>
                    </a:cubicBezTo>
                    <a:cubicBezTo>
                      <a:pt x="165" y="256"/>
                      <a:pt x="199" y="244"/>
                      <a:pt x="226" y="216"/>
                    </a:cubicBezTo>
                    <a:cubicBezTo>
                      <a:pt x="310" y="145"/>
                      <a:pt x="250" y="2"/>
                      <a:pt x="143" y="2"/>
                    </a:cubicBezTo>
                    <a:cubicBezTo>
                      <a:pt x="137" y="1"/>
                      <a:pt x="131" y="1"/>
                      <a:pt x="12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5" name="Google Shape;10675;p38"/>
              <p:cNvSpPr/>
              <p:nvPr/>
            </p:nvSpPr>
            <p:spPr>
              <a:xfrm>
                <a:off x="2303550" y="2080750"/>
                <a:ext cx="7475" cy="6450"/>
              </a:xfrm>
              <a:custGeom>
                <a:rect b="b" l="l" r="r" t="t"/>
                <a:pathLst>
                  <a:path extrusionOk="0" h="258" w="299">
                    <a:moveTo>
                      <a:pt x="131" y="0"/>
                    </a:moveTo>
                    <a:cubicBezTo>
                      <a:pt x="60" y="0"/>
                      <a:pt x="0" y="48"/>
                      <a:pt x="0" y="131"/>
                    </a:cubicBezTo>
                    <a:cubicBezTo>
                      <a:pt x="0" y="206"/>
                      <a:pt x="64" y="258"/>
                      <a:pt x="131" y="258"/>
                    </a:cubicBezTo>
                    <a:cubicBezTo>
                      <a:pt x="160" y="258"/>
                      <a:pt x="190" y="248"/>
                      <a:pt x="215" y="226"/>
                    </a:cubicBezTo>
                    <a:cubicBezTo>
                      <a:pt x="298" y="143"/>
                      <a:pt x="251" y="0"/>
                      <a:pt x="13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6" name="Google Shape;10676;p38"/>
              <p:cNvSpPr/>
              <p:nvPr/>
            </p:nvSpPr>
            <p:spPr>
              <a:xfrm>
                <a:off x="1918475" y="2471525"/>
                <a:ext cx="9650" cy="6625"/>
              </a:xfrm>
              <a:custGeom>
                <a:rect b="b" l="l" r="r" t="t"/>
                <a:pathLst>
                  <a:path extrusionOk="0" h="265" w="386">
                    <a:moveTo>
                      <a:pt x="177" y="1"/>
                    </a:moveTo>
                    <a:cubicBezTo>
                      <a:pt x="1" y="1"/>
                      <a:pt x="4" y="264"/>
                      <a:pt x="188" y="264"/>
                    </a:cubicBezTo>
                    <a:cubicBezTo>
                      <a:pt x="191" y="264"/>
                      <a:pt x="195" y="264"/>
                      <a:pt x="199" y="264"/>
                    </a:cubicBezTo>
                    <a:cubicBezTo>
                      <a:pt x="203" y="264"/>
                      <a:pt x="207" y="264"/>
                      <a:pt x="210" y="264"/>
                    </a:cubicBezTo>
                    <a:cubicBezTo>
                      <a:pt x="383" y="264"/>
                      <a:pt x="386" y="1"/>
                      <a:pt x="220" y="1"/>
                    </a:cubicBezTo>
                    <a:cubicBezTo>
                      <a:pt x="214" y="1"/>
                      <a:pt x="207" y="1"/>
                      <a:pt x="199" y="2"/>
                    </a:cubicBezTo>
                    <a:cubicBezTo>
                      <a:pt x="191" y="1"/>
                      <a:pt x="184" y="1"/>
                      <a:pt x="17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7" name="Google Shape;10677;p38"/>
              <p:cNvSpPr/>
              <p:nvPr/>
            </p:nvSpPr>
            <p:spPr>
              <a:xfrm>
                <a:off x="2306625" y="3102300"/>
                <a:ext cx="7675" cy="6650"/>
              </a:xfrm>
              <a:custGeom>
                <a:rect b="b" l="l" r="r" t="t"/>
                <a:pathLst>
                  <a:path extrusionOk="0" h="266" w="307">
                    <a:moveTo>
                      <a:pt x="139" y="0"/>
                    </a:moveTo>
                    <a:cubicBezTo>
                      <a:pt x="68" y="0"/>
                      <a:pt x="8" y="60"/>
                      <a:pt x="8" y="131"/>
                    </a:cubicBezTo>
                    <a:cubicBezTo>
                      <a:pt x="0" y="212"/>
                      <a:pt x="63" y="265"/>
                      <a:pt x="131" y="265"/>
                    </a:cubicBezTo>
                    <a:cubicBezTo>
                      <a:pt x="163" y="265"/>
                      <a:pt x="196" y="253"/>
                      <a:pt x="223" y="227"/>
                    </a:cubicBezTo>
                    <a:cubicBezTo>
                      <a:pt x="306" y="143"/>
                      <a:pt x="258" y="12"/>
                      <a:pt x="13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8" name="Google Shape;10678;p38"/>
              <p:cNvSpPr/>
              <p:nvPr/>
            </p:nvSpPr>
            <p:spPr>
              <a:xfrm>
                <a:off x="2209300" y="3393375"/>
                <a:ext cx="7650" cy="6375"/>
              </a:xfrm>
              <a:custGeom>
                <a:rect b="b" l="l" r="r" t="t"/>
                <a:pathLst>
                  <a:path extrusionOk="0" h="255" w="306">
                    <a:moveTo>
                      <a:pt x="121" y="0"/>
                    </a:moveTo>
                    <a:cubicBezTo>
                      <a:pt x="58" y="0"/>
                      <a:pt x="8" y="55"/>
                      <a:pt x="8" y="121"/>
                    </a:cubicBezTo>
                    <a:cubicBezTo>
                      <a:pt x="0" y="201"/>
                      <a:pt x="63" y="255"/>
                      <a:pt x="131" y="255"/>
                    </a:cubicBezTo>
                    <a:cubicBezTo>
                      <a:pt x="163" y="255"/>
                      <a:pt x="196" y="243"/>
                      <a:pt x="222" y="216"/>
                    </a:cubicBezTo>
                    <a:cubicBezTo>
                      <a:pt x="306" y="145"/>
                      <a:pt x="258" y="2"/>
                      <a:pt x="139" y="2"/>
                    </a:cubicBezTo>
                    <a:cubicBezTo>
                      <a:pt x="133" y="1"/>
                      <a:pt x="127" y="0"/>
                      <a:pt x="12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9" name="Google Shape;10679;p38"/>
              <p:cNvSpPr/>
              <p:nvPr/>
            </p:nvSpPr>
            <p:spPr>
              <a:xfrm>
                <a:off x="2083875" y="3702375"/>
                <a:ext cx="7775" cy="6650"/>
              </a:xfrm>
              <a:custGeom>
                <a:rect b="b" l="l" r="r" t="t"/>
                <a:pathLst>
                  <a:path extrusionOk="0" h="266" w="311">
                    <a:moveTo>
                      <a:pt x="144" y="0"/>
                    </a:moveTo>
                    <a:cubicBezTo>
                      <a:pt x="60" y="0"/>
                      <a:pt x="1" y="60"/>
                      <a:pt x="1" y="131"/>
                    </a:cubicBezTo>
                    <a:cubicBezTo>
                      <a:pt x="1" y="212"/>
                      <a:pt x="66" y="265"/>
                      <a:pt x="135" y="265"/>
                    </a:cubicBezTo>
                    <a:cubicBezTo>
                      <a:pt x="167" y="265"/>
                      <a:pt x="200" y="253"/>
                      <a:pt x="227" y="227"/>
                    </a:cubicBezTo>
                    <a:cubicBezTo>
                      <a:pt x="310" y="143"/>
                      <a:pt x="251" y="0"/>
                      <a:pt x="14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0" name="Google Shape;10680;p38"/>
              <p:cNvSpPr/>
              <p:nvPr/>
            </p:nvSpPr>
            <p:spPr>
              <a:xfrm>
                <a:off x="2559225" y="3660700"/>
                <a:ext cx="6875" cy="6275"/>
              </a:xfrm>
              <a:custGeom>
                <a:rect b="b" l="l" r="r" t="t"/>
                <a:pathLst>
                  <a:path extrusionOk="0" h="251" w="275">
                    <a:moveTo>
                      <a:pt x="132" y="0"/>
                    </a:moveTo>
                    <a:cubicBezTo>
                      <a:pt x="60" y="0"/>
                      <a:pt x="1" y="48"/>
                      <a:pt x="1" y="120"/>
                    </a:cubicBezTo>
                    <a:cubicBezTo>
                      <a:pt x="1" y="203"/>
                      <a:pt x="60" y="250"/>
                      <a:pt x="132" y="250"/>
                    </a:cubicBezTo>
                    <a:cubicBezTo>
                      <a:pt x="215" y="250"/>
                      <a:pt x="275" y="203"/>
                      <a:pt x="275" y="120"/>
                    </a:cubicBezTo>
                    <a:cubicBezTo>
                      <a:pt x="275" y="48"/>
                      <a:pt x="215" y="0"/>
                      <a:pt x="13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1" name="Google Shape;10681;p38"/>
              <p:cNvSpPr/>
              <p:nvPr/>
            </p:nvSpPr>
            <p:spPr>
              <a:xfrm>
                <a:off x="2366350" y="4374475"/>
                <a:ext cx="6875" cy="6575"/>
              </a:xfrm>
              <a:custGeom>
                <a:rect b="b" l="l" r="r" t="t"/>
                <a:pathLst>
                  <a:path extrusionOk="0" h="263" w="275">
                    <a:moveTo>
                      <a:pt x="144" y="1"/>
                    </a:moveTo>
                    <a:cubicBezTo>
                      <a:pt x="60" y="1"/>
                      <a:pt x="1" y="60"/>
                      <a:pt x="1" y="132"/>
                    </a:cubicBezTo>
                    <a:cubicBezTo>
                      <a:pt x="1" y="203"/>
                      <a:pt x="60" y="263"/>
                      <a:pt x="144" y="263"/>
                    </a:cubicBezTo>
                    <a:cubicBezTo>
                      <a:pt x="215" y="263"/>
                      <a:pt x="275" y="203"/>
                      <a:pt x="275" y="132"/>
                    </a:cubicBezTo>
                    <a:cubicBezTo>
                      <a:pt x="275" y="60"/>
                      <a:pt x="215" y="1"/>
                      <a:pt x="14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2" name="Google Shape;10682;p38"/>
              <p:cNvSpPr/>
              <p:nvPr/>
            </p:nvSpPr>
            <p:spPr>
              <a:xfrm>
                <a:off x="3070300" y="3765175"/>
                <a:ext cx="7475" cy="6650"/>
              </a:xfrm>
              <a:custGeom>
                <a:rect b="b" l="l" r="r" t="t"/>
                <a:pathLst>
                  <a:path extrusionOk="0" h="266" w="299">
                    <a:moveTo>
                      <a:pt x="132" y="1"/>
                    </a:moveTo>
                    <a:cubicBezTo>
                      <a:pt x="61" y="1"/>
                      <a:pt x="1" y="60"/>
                      <a:pt x="1" y="132"/>
                    </a:cubicBezTo>
                    <a:cubicBezTo>
                      <a:pt x="1" y="212"/>
                      <a:pt x="61" y="266"/>
                      <a:pt x="126" y="266"/>
                    </a:cubicBezTo>
                    <a:cubicBezTo>
                      <a:pt x="157" y="266"/>
                      <a:pt x="188" y="254"/>
                      <a:pt x="215" y="227"/>
                    </a:cubicBezTo>
                    <a:cubicBezTo>
                      <a:pt x="299" y="143"/>
                      <a:pt x="251" y="12"/>
                      <a:pt x="13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3" name="Google Shape;10683;p38"/>
              <p:cNvSpPr/>
              <p:nvPr/>
            </p:nvSpPr>
            <p:spPr>
              <a:xfrm>
                <a:off x="2988150" y="3991400"/>
                <a:ext cx="7475" cy="6450"/>
              </a:xfrm>
              <a:custGeom>
                <a:rect b="b" l="l" r="r" t="t"/>
                <a:pathLst>
                  <a:path extrusionOk="0" h="258" w="299">
                    <a:moveTo>
                      <a:pt x="132" y="0"/>
                    </a:moveTo>
                    <a:cubicBezTo>
                      <a:pt x="60" y="0"/>
                      <a:pt x="1" y="48"/>
                      <a:pt x="1" y="131"/>
                    </a:cubicBezTo>
                    <a:cubicBezTo>
                      <a:pt x="1" y="206"/>
                      <a:pt x="65" y="258"/>
                      <a:pt x="132" y="258"/>
                    </a:cubicBezTo>
                    <a:cubicBezTo>
                      <a:pt x="161" y="258"/>
                      <a:pt x="190" y="248"/>
                      <a:pt x="215" y="226"/>
                    </a:cubicBezTo>
                    <a:cubicBezTo>
                      <a:pt x="299" y="143"/>
                      <a:pt x="251" y="0"/>
                      <a:pt x="13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4" name="Google Shape;10684;p38"/>
              <p:cNvSpPr/>
              <p:nvPr/>
            </p:nvSpPr>
            <p:spPr>
              <a:xfrm>
                <a:off x="2795575" y="4192900"/>
                <a:ext cx="7475" cy="6650"/>
              </a:xfrm>
              <a:custGeom>
                <a:rect b="b" l="l" r="r" t="t"/>
                <a:pathLst>
                  <a:path extrusionOk="0" h="266" w="299">
                    <a:moveTo>
                      <a:pt x="131" y="1"/>
                    </a:moveTo>
                    <a:cubicBezTo>
                      <a:pt x="60" y="1"/>
                      <a:pt x="1" y="60"/>
                      <a:pt x="1" y="132"/>
                    </a:cubicBezTo>
                    <a:cubicBezTo>
                      <a:pt x="1" y="212"/>
                      <a:pt x="61" y="266"/>
                      <a:pt x="125" y="266"/>
                    </a:cubicBezTo>
                    <a:cubicBezTo>
                      <a:pt x="156" y="266"/>
                      <a:pt x="188" y="254"/>
                      <a:pt x="215" y="227"/>
                    </a:cubicBezTo>
                    <a:cubicBezTo>
                      <a:pt x="298" y="144"/>
                      <a:pt x="251" y="13"/>
                      <a:pt x="13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5" name="Google Shape;10685;p38"/>
              <p:cNvSpPr/>
              <p:nvPr/>
            </p:nvSpPr>
            <p:spPr>
              <a:xfrm>
                <a:off x="3423925" y="3518125"/>
                <a:ext cx="7775" cy="6650"/>
              </a:xfrm>
              <a:custGeom>
                <a:rect b="b" l="l" r="r" t="t"/>
                <a:pathLst>
                  <a:path extrusionOk="0" h="266" w="311">
                    <a:moveTo>
                      <a:pt x="143" y="0"/>
                    </a:moveTo>
                    <a:cubicBezTo>
                      <a:pt x="72" y="0"/>
                      <a:pt x="1" y="60"/>
                      <a:pt x="1" y="131"/>
                    </a:cubicBezTo>
                    <a:cubicBezTo>
                      <a:pt x="1" y="212"/>
                      <a:pt x="66" y="265"/>
                      <a:pt x="135" y="265"/>
                    </a:cubicBezTo>
                    <a:cubicBezTo>
                      <a:pt x="167" y="265"/>
                      <a:pt x="200" y="253"/>
                      <a:pt x="227" y="227"/>
                    </a:cubicBezTo>
                    <a:cubicBezTo>
                      <a:pt x="310" y="143"/>
                      <a:pt x="263" y="0"/>
                      <a:pt x="14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6" name="Google Shape;10686;p38"/>
              <p:cNvSpPr/>
              <p:nvPr/>
            </p:nvSpPr>
            <p:spPr>
              <a:xfrm>
                <a:off x="4689275" y="3780950"/>
                <a:ext cx="7750" cy="6650"/>
              </a:xfrm>
              <a:custGeom>
                <a:rect b="b" l="l" r="r" t="t"/>
                <a:pathLst>
                  <a:path extrusionOk="0" h="266" w="310">
                    <a:moveTo>
                      <a:pt x="143" y="1"/>
                    </a:moveTo>
                    <a:cubicBezTo>
                      <a:pt x="60" y="1"/>
                      <a:pt x="0" y="60"/>
                      <a:pt x="0" y="132"/>
                    </a:cubicBezTo>
                    <a:cubicBezTo>
                      <a:pt x="0" y="212"/>
                      <a:pt x="66" y="266"/>
                      <a:pt x="134" y="266"/>
                    </a:cubicBezTo>
                    <a:cubicBezTo>
                      <a:pt x="166" y="266"/>
                      <a:pt x="199" y="254"/>
                      <a:pt x="226" y="227"/>
                    </a:cubicBezTo>
                    <a:cubicBezTo>
                      <a:pt x="310" y="143"/>
                      <a:pt x="250" y="1"/>
                      <a:pt x="14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7" name="Google Shape;10687;p38"/>
              <p:cNvSpPr/>
              <p:nvPr/>
            </p:nvSpPr>
            <p:spPr>
              <a:xfrm>
                <a:off x="3730525" y="4181600"/>
                <a:ext cx="7450" cy="6450"/>
              </a:xfrm>
              <a:custGeom>
                <a:rect b="b" l="l" r="r" t="t"/>
                <a:pathLst>
                  <a:path extrusionOk="0" h="258" w="298">
                    <a:moveTo>
                      <a:pt x="131" y="0"/>
                    </a:moveTo>
                    <a:cubicBezTo>
                      <a:pt x="60" y="0"/>
                      <a:pt x="0" y="60"/>
                      <a:pt x="0" y="131"/>
                    </a:cubicBezTo>
                    <a:cubicBezTo>
                      <a:pt x="0" y="206"/>
                      <a:pt x="64" y="258"/>
                      <a:pt x="131" y="258"/>
                    </a:cubicBezTo>
                    <a:cubicBezTo>
                      <a:pt x="160" y="258"/>
                      <a:pt x="189" y="248"/>
                      <a:pt x="214" y="227"/>
                    </a:cubicBezTo>
                    <a:cubicBezTo>
                      <a:pt x="298" y="143"/>
                      <a:pt x="250" y="12"/>
                      <a:pt x="13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8" name="Google Shape;10688;p38"/>
              <p:cNvSpPr/>
              <p:nvPr/>
            </p:nvSpPr>
            <p:spPr>
              <a:xfrm>
                <a:off x="3041150" y="3291300"/>
                <a:ext cx="6850" cy="6575"/>
              </a:xfrm>
              <a:custGeom>
                <a:rect b="b" l="l" r="r" t="t"/>
                <a:pathLst>
                  <a:path extrusionOk="0" h="263" w="274">
                    <a:moveTo>
                      <a:pt x="143" y="1"/>
                    </a:moveTo>
                    <a:cubicBezTo>
                      <a:pt x="72" y="1"/>
                      <a:pt x="0" y="60"/>
                      <a:pt x="0" y="132"/>
                    </a:cubicBezTo>
                    <a:cubicBezTo>
                      <a:pt x="0" y="203"/>
                      <a:pt x="72" y="263"/>
                      <a:pt x="143" y="263"/>
                    </a:cubicBezTo>
                    <a:cubicBezTo>
                      <a:pt x="214" y="263"/>
                      <a:pt x="274" y="203"/>
                      <a:pt x="274" y="132"/>
                    </a:cubicBezTo>
                    <a:cubicBezTo>
                      <a:pt x="274" y="60"/>
                      <a:pt x="214" y="1"/>
                      <a:pt x="14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9" name="Google Shape;10689;p38"/>
              <p:cNvSpPr/>
              <p:nvPr/>
            </p:nvSpPr>
            <p:spPr>
              <a:xfrm>
                <a:off x="2792000" y="3183250"/>
                <a:ext cx="7775" cy="6650"/>
              </a:xfrm>
              <a:custGeom>
                <a:rect b="b" l="l" r="r" t="t"/>
                <a:pathLst>
                  <a:path extrusionOk="0" h="266" w="311">
                    <a:moveTo>
                      <a:pt x="144" y="1"/>
                    </a:moveTo>
                    <a:cubicBezTo>
                      <a:pt x="60" y="1"/>
                      <a:pt x="1" y="60"/>
                      <a:pt x="1" y="132"/>
                    </a:cubicBezTo>
                    <a:cubicBezTo>
                      <a:pt x="1" y="213"/>
                      <a:pt x="66" y="266"/>
                      <a:pt x="135" y="266"/>
                    </a:cubicBezTo>
                    <a:cubicBezTo>
                      <a:pt x="167" y="266"/>
                      <a:pt x="200" y="254"/>
                      <a:pt x="227" y="227"/>
                    </a:cubicBezTo>
                    <a:cubicBezTo>
                      <a:pt x="310" y="144"/>
                      <a:pt x="251" y="1"/>
                      <a:pt x="14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0" name="Google Shape;10690;p38"/>
              <p:cNvSpPr/>
              <p:nvPr/>
            </p:nvSpPr>
            <p:spPr>
              <a:xfrm>
                <a:off x="2931600" y="2869500"/>
                <a:ext cx="7775" cy="6500"/>
              </a:xfrm>
              <a:custGeom>
                <a:rect b="b" l="l" r="r" t="t"/>
                <a:pathLst>
                  <a:path extrusionOk="0" h="260" w="311">
                    <a:moveTo>
                      <a:pt x="123" y="0"/>
                    </a:moveTo>
                    <a:cubicBezTo>
                      <a:pt x="50" y="0"/>
                      <a:pt x="1" y="56"/>
                      <a:pt x="1" y="133"/>
                    </a:cubicBezTo>
                    <a:cubicBezTo>
                      <a:pt x="1" y="208"/>
                      <a:pt x="70" y="259"/>
                      <a:pt x="141" y="259"/>
                    </a:cubicBezTo>
                    <a:cubicBezTo>
                      <a:pt x="171" y="259"/>
                      <a:pt x="202" y="249"/>
                      <a:pt x="227" y="228"/>
                    </a:cubicBezTo>
                    <a:cubicBezTo>
                      <a:pt x="310" y="145"/>
                      <a:pt x="251" y="2"/>
                      <a:pt x="144" y="2"/>
                    </a:cubicBezTo>
                    <a:cubicBezTo>
                      <a:pt x="136" y="1"/>
                      <a:pt x="129" y="0"/>
                      <a:pt x="12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1" name="Google Shape;10691;p38"/>
              <p:cNvSpPr/>
              <p:nvPr/>
            </p:nvSpPr>
            <p:spPr>
              <a:xfrm>
                <a:off x="2775025" y="2452800"/>
                <a:ext cx="7475" cy="6675"/>
              </a:xfrm>
              <a:custGeom>
                <a:rect b="b" l="l" r="r" t="t"/>
                <a:pathLst>
                  <a:path extrusionOk="0" h="267" w="299">
                    <a:moveTo>
                      <a:pt x="132" y="1"/>
                    </a:moveTo>
                    <a:cubicBezTo>
                      <a:pt x="61" y="1"/>
                      <a:pt x="1" y="61"/>
                      <a:pt x="1" y="132"/>
                    </a:cubicBezTo>
                    <a:cubicBezTo>
                      <a:pt x="1" y="213"/>
                      <a:pt x="61" y="266"/>
                      <a:pt x="126" y="266"/>
                    </a:cubicBezTo>
                    <a:cubicBezTo>
                      <a:pt x="157" y="266"/>
                      <a:pt x="188" y="254"/>
                      <a:pt x="215" y="227"/>
                    </a:cubicBezTo>
                    <a:cubicBezTo>
                      <a:pt x="299" y="156"/>
                      <a:pt x="251" y="13"/>
                      <a:pt x="13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2" name="Google Shape;10692;p38"/>
              <p:cNvSpPr/>
              <p:nvPr/>
            </p:nvSpPr>
            <p:spPr>
              <a:xfrm>
                <a:off x="3629900" y="2809400"/>
                <a:ext cx="7775" cy="6650"/>
              </a:xfrm>
              <a:custGeom>
                <a:rect b="b" l="l" r="r" t="t"/>
                <a:pathLst>
                  <a:path extrusionOk="0" h="266" w="311">
                    <a:moveTo>
                      <a:pt x="144" y="1"/>
                    </a:moveTo>
                    <a:cubicBezTo>
                      <a:pt x="72" y="1"/>
                      <a:pt x="1" y="60"/>
                      <a:pt x="1" y="132"/>
                    </a:cubicBezTo>
                    <a:cubicBezTo>
                      <a:pt x="1" y="212"/>
                      <a:pt x="66" y="266"/>
                      <a:pt x="135" y="266"/>
                    </a:cubicBezTo>
                    <a:cubicBezTo>
                      <a:pt x="167" y="266"/>
                      <a:pt x="200" y="254"/>
                      <a:pt x="227" y="227"/>
                    </a:cubicBezTo>
                    <a:cubicBezTo>
                      <a:pt x="310" y="144"/>
                      <a:pt x="251" y="1"/>
                      <a:pt x="14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3" name="Google Shape;10693;p38"/>
              <p:cNvSpPr/>
              <p:nvPr/>
            </p:nvSpPr>
            <p:spPr>
              <a:xfrm>
                <a:off x="3815350" y="3113600"/>
                <a:ext cx="7450" cy="6650"/>
              </a:xfrm>
              <a:custGeom>
                <a:rect b="b" l="l" r="r" t="t"/>
                <a:pathLst>
                  <a:path extrusionOk="0" h="266" w="298">
                    <a:moveTo>
                      <a:pt x="131" y="1"/>
                    </a:moveTo>
                    <a:cubicBezTo>
                      <a:pt x="60" y="1"/>
                      <a:pt x="0" y="60"/>
                      <a:pt x="0" y="132"/>
                    </a:cubicBezTo>
                    <a:cubicBezTo>
                      <a:pt x="0" y="213"/>
                      <a:pt x="61" y="266"/>
                      <a:pt x="125" y="266"/>
                    </a:cubicBezTo>
                    <a:cubicBezTo>
                      <a:pt x="156" y="266"/>
                      <a:pt x="188" y="254"/>
                      <a:pt x="215" y="227"/>
                    </a:cubicBezTo>
                    <a:cubicBezTo>
                      <a:pt x="298" y="156"/>
                      <a:pt x="250" y="13"/>
                      <a:pt x="13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4" name="Google Shape;10694;p38"/>
              <p:cNvSpPr/>
              <p:nvPr/>
            </p:nvSpPr>
            <p:spPr>
              <a:xfrm>
                <a:off x="2695275" y="3010025"/>
                <a:ext cx="6850" cy="6575"/>
              </a:xfrm>
              <a:custGeom>
                <a:rect b="b" l="l" r="r" t="t"/>
                <a:pathLst>
                  <a:path extrusionOk="0" h="263" w="274">
                    <a:moveTo>
                      <a:pt x="131" y="0"/>
                    </a:moveTo>
                    <a:cubicBezTo>
                      <a:pt x="60" y="0"/>
                      <a:pt x="0" y="60"/>
                      <a:pt x="0" y="131"/>
                    </a:cubicBezTo>
                    <a:cubicBezTo>
                      <a:pt x="0" y="203"/>
                      <a:pt x="60" y="262"/>
                      <a:pt x="131" y="262"/>
                    </a:cubicBezTo>
                    <a:cubicBezTo>
                      <a:pt x="203" y="262"/>
                      <a:pt x="274" y="203"/>
                      <a:pt x="274" y="131"/>
                    </a:cubicBezTo>
                    <a:cubicBezTo>
                      <a:pt x="274" y="60"/>
                      <a:pt x="203" y="0"/>
                      <a:pt x="13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5" name="Google Shape;10695;p38"/>
              <p:cNvSpPr/>
              <p:nvPr/>
            </p:nvSpPr>
            <p:spPr>
              <a:xfrm>
                <a:off x="1995775" y="2767725"/>
                <a:ext cx="7750" cy="6475"/>
              </a:xfrm>
              <a:custGeom>
                <a:rect b="b" l="l" r="r" t="t"/>
                <a:pathLst>
                  <a:path extrusionOk="0" h="259" w="310">
                    <a:moveTo>
                      <a:pt x="143" y="1"/>
                    </a:moveTo>
                    <a:cubicBezTo>
                      <a:pt x="72" y="1"/>
                      <a:pt x="12" y="60"/>
                      <a:pt x="0" y="132"/>
                    </a:cubicBezTo>
                    <a:cubicBezTo>
                      <a:pt x="0" y="207"/>
                      <a:pt x="70" y="258"/>
                      <a:pt x="141" y="258"/>
                    </a:cubicBezTo>
                    <a:cubicBezTo>
                      <a:pt x="171" y="258"/>
                      <a:pt x="201" y="249"/>
                      <a:pt x="227" y="227"/>
                    </a:cubicBezTo>
                    <a:cubicBezTo>
                      <a:pt x="310" y="144"/>
                      <a:pt x="250" y="1"/>
                      <a:pt x="14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6" name="Google Shape;10696;p38"/>
              <p:cNvSpPr/>
              <p:nvPr/>
            </p:nvSpPr>
            <p:spPr>
              <a:xfrm>
                <a:off x="1842475" y="2609675"/>
                <a:ext cx="7475" cy="6525"/>
              </a:xfrm>
              <a:custGeom>
                <a:rect b="b" l="l" r="r" t="t"/>
                <a:pathLst>
                  <a:path extrusionOk="0" h="261" w="299">
                    <a:moveTo>
                      <a:pt x="132" y="1"/>
                    </a:moveTo>
                    <a:cubicBezTo>
                      <a:pt x="60" y="1"/>
                      <a:pt x="1" y="60"/>
                      <a:pt x="1" y="132"/>
                    </a:cubicBezTo>
                    <a:cubicBezTo>
                      <a:pt x="1" y="212"/>
                      <a:pt x="61" y="260"/>
                      <a:pt x="126" y="260"/>
                    </a:cubicBezTo>
                    <a:cubicBezTo>
                      <a:pt x="157" y="260"/>
                      <a:pt x="188" y="250"/>
                      <a:pt x="215" y="227"/>
                    </a:cubicBezTo>
                    <a:cubicBezTo>
                      <a:pt x="298" y="143"/>
                      <a:pt x="251" y="12"/>
                      <a:pt x="13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7" name="Google Shape;10697;p38"/>
              <p:cNvSpPr/>
              <p:nvPr/>
            </p:nvSpPr>
            <p:spPr>
              <a:xfrm>
                <a:off x="1810500" y="1837825"/>
                <a:ext cx="9225" cy="6625"/>
              </a:xfrm>
              <a:custGeom>
                <a:rect b="b" l="l" r="r" t="t"/>
                <a:pathLst>
                  <a:path extrusionOk="0" h="265" w="369">
                    <a:moveTo>
                      <a:pt x="164" y="0"/>
                    </a:moveTo>
                    <a:cubicBezTo>
                      <a:pt x="1" y="0"/>
                      <a:pt x="1" y="265"/>
                      <a:pt x="164" y="265"/>
                    </a:cubicBezTo>
                    <a:cubicBezTo>
                      <a:pt x="170" y="265"/>
                      <a:pt x="177" y="265"/>
                      <a:pt x="184" y="264"/>
                    </a:cubicBezTo>
                    <a:cubicBezTo>
                      <a:pt x="191" y="265"/>
                      <a:pt x="198" y="265"/>
                      <a:pt x="205" y="265"/>
                    </a:cubicBezTo>
                    <a:cubicBezTo>
                      <a:pt x="368" y="265"/>
                      <a:pt x="368" y="0"/>
                      <a:pt x="205" y="0"/>
                    </a:cubicBezTo>
                    <a:cubicBezTo>
                      <a:pt x="198" y="0"/>
                      <a:pt x="191" y="1"/>
                      <a:pt x="184" y="2"/>
                    </a:cubicBezTo>
                    <a:cubicBezTo>
                      <a:pt x="177" y="1"/>
                      <a:pt x="170" y="0"/>
                      <a:pt x="16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8" name="Google Shape;10698;p38"/>
              <p:cNvSpPr/>
              <p:nvPr/>
            </p:nvSpPr>
            <p:spPr>
              <a:xfrm>
                <a:off x="1120375" y="1474375"/>
                <a:ext cx="7450" cy="6400"/>
              </a:xfrm>
              <a:custGeom>
                <a:rect b="b" l="l" r="r" t="t"/>
                <a:pathLst>
                  <a:path extrusionOk="0" h="256" w="298">
                    <a:moveTo>
                      <a:pt x="113" y="1"/>
                    </a:moveTo>
                    <a:cubicBezTo>
                      <a:pt x="50" y="1"/>
                      <a:pt x="0" y="57"/>
                      <a:pt x="0" y="133"/>
                    </a:cubicBezTo>
                    <a:cubicBezTo>
                      <a:pt x="0" y="205"/>
                      <a:pt x="59" y="256"/>
                      <a:pt x="124" y="256"/>
                    </a:cubicBezTo>
                    <a:cubicBezTo>
                      <a:pt x="155" y="256"/>
                      <a:pt x="187" y="244"/>
                      <a:pt x="214" y="217"/>
                    </a:cubicBezTo>
                    <a:cubicBezTo>
                      <a:pt x="298" y="145"/>
                      <a:pt x="250" y="2"/>
                      <a:pt x="131" y="2"/>
                    </a:cubicBezTo>
                    <a:cubicBezTo>
                      <a:pt x="125" y="1"/>
                      <a:pt x="119" y="1"/>
                      <a:pt x="11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9" name="Google Shape;10699;p38"/>
              <p:cNvSpPr/>
              <p:nvPr/>
            </p:nvSpPr>
            <p:spPr>
              <a:xfrm>
                <a:off x="1754675" y="1531525"/>
                <a:ext cx="7750" cy="6400"/>
              </a:xfrm>
              <a:custGeom>
                <a:rect b="b" l="l" r="r" t="t"/>
                <a:pathLst>
                  <a:path extrusionOk="0" h="256" w="310">
                    <a:moveTo>
                      <a:pt x="125" y="1"/>
                    </a:moveTo>
                    <a:cubicBezTo>
                      <a:pt x="60" y="1"/>
                      <a:pt x="0" y="57"/>
                      <a:pt x="0" y="133"/>
                    </a:cubicBezTo>
                    <a:cubicBezTo>
                      <a:pt x="0" y="205"/>
                      <a:pt x="65" y="256"/>
                      <a:pt x="133" y="256"/>
                    </a:cubicBezTo>
                    <a:cubicBezTo>
                      <a:pt x="166" y="256"/>
                      <a:pt x="199" y="244"/>
                      <a:pt x="227" y="217"/>
                    </a:cubicBezTo>
                    <a:cubicBezTo>
                      <a:pt x="310" y="145"/>
                      <a:pt x="250" y="2"/>
                      <a:pt x="143" y="2"/>
                    </a:cubicBezTo>
                    <a:cubicBezTo>
                      <a:pt x="137" y="1"/>
                      <a:pt x="131" y="1"/>
                      <a:pt x="12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0" name="Google Shape;10700;p38"/>
              <p:cNvSpPr/>
              <p:nvPr/>
            </p:nvSpPr>
            <p:spPr>
              <a:xfrm>
                <a:off x="1641050" y="1002925"/>
                <a:ext cx="7675" cy="6650"/>
              </a:xfrm>
              <a:custGeom>
                <a:rect b="b" l="l" r="r" t="t"/>
                <a:pathLst>
                  <a:path extrusionOk="0" h="266" w="307">
                    <a:moveTo>
                      <a:pt x="140" y="1"/>
                    </a:moveTo>
                    <a:cubicBezTo>
                      <a:pt x="69" y="1"/>
                      <a:pt x="9" y="60"/>
                      <a:pt x="9" y="132"/>
                    </a:cubicBezTo>
                    <a:cubicBezTo>
                      <a:pt x="1" y="212"/>
                      <a:pt x="64" y="266"/>
                      <a:pt x="132" y="266"/>
                    </a:cubicBezTo>
                    <a:cubicBezTo>
                      <a:pt x="164" y="266"/>
                      <a:pt x="197" y="254"/>
                      <a:pt x="223" y="227"/>
                    </a:cubicBezTo>
                    <a:cubicBezTo>
                      <a:pt x="307" y="144"/>
                      <a:pt x="259" y="1"/>
                      <a:pt x="14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1" name="Google Shape;10701;p38"/>
              <p:cNvSpPr/>
              <p:nvPr/>
            </p:nvSpPr>
            <p:spPr>
              <a:xfrm>
                <a:off x="1448075" y="2492100"/>
                <a:ext cx="7775" cy="6650"/>
              </a:xfrm>
              <a:custGeom>
                <a:rect b="b" l="l" r="r" t="t"/>
                <a:pathLst>
                  <a:path extrusionOk="0" h="266" w="311">
                    <a:moveTo>
                      <a:pt x="144" y="1"/>
                    </a:moveTo>
                    <a:cubicBezTo>
                      <a:pt x="72" y="1"/>
                      <a:pt x="13" y="60"/>
                      <a:pt x="1" y="132"/>
                    </a:cubicBezTo>
                    <a:cubicBezTo>
                      <a:pt x="1" y="212"/>
                      <a:pt x="67" y="266"/>
                      <a:pt x="135" y="266"/>
                    </a:cubicBezTo>
                    <a:cubicBezTo>
                      <a:pt x="167" y="266"/>
                      <a:pt x="200" y="254"/>
                      <a:pt x="227" y="227"/>
                    </a:cubicBezTo>
                    <a:cubicBezTo>
                      <a:pt x="310" y="155"/>
                      <a:pt x="263" y="13"/>
                      <a:pt x="14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2" name="Google Shape;10702;p38"/>
              <p:cNvSpPr/>
              <p:nvPr/>
            </p:nvSpPr>
            <p:spPr>
              <a:xfrm>
                <a:off x="1562550" y="2880800"/>
                <a:ext cx="9225" cy="6650"/>
              </a:xfrm>
              <a:custGeom>
                <a:rect b="b" l="l" r="r" t="t"/>
                <a:pathLst>
                  <a:path extrusionOk="0" h="266" w="369">
                    <a:moveTo>
                      <a:pt x="164" y="1"/>
                    </a:moveTo>
                    <a:cubicBezTo>
                      <a:pt x="1" y="1"/>
                      <a:pt x="1" y="265"/>
                      <a:pt x="164" y="265"/>
                    </a:cubicBezTo>
                    <a:cubicBezTo>
                      <a:pt x="171" y="265"/>
                      <a:pt x="177" y="265"/>
                      <a:pt x="184" y="264"/>
                    </a:cubicBezTo>
                    <a:cubicBezTo>
                      <a:pt x="191" y="265"/>
                      <a:pt x="198" y="265"/>
                      <a:pt x="205" y="265"/>
                    </a:cubicBezTo>
                    <a:cubicBezTo>
                      <a:pt x="368" y="265"/>
                      <a:pt x="368" y="1"/>
                      <a:pt x="205" y="1"/>
                    </a:cubicBezTo>
                    <a:cubicBezTo>
                      <a:pt x="198" y="1"/>
                      <a:pt x="191" y="1"/>
                      <a:pt x="184" y="2"/>
                    </a:cubicBezTo>
                    <a:cubicBezTo>
                      <a:pt x="177" y="1"/>
                      <a:pt x="171" y="1"/>
                      <a:pt x="16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3" name="Google Shape;10703;p38"/>
              <p:cNvSpPr/>
              <p:nvPr/>
            </p:nvSpPr>
            <p:spPr>
              <a:xfrm>
                <a:off x="2004500" y="2263775"/>
                <a:ext cx="9350" cy="6600"/>
              </a:xfrm>
              <a:custGeom>
                <a:rect b="b" l="l" r="r" t="t"/>
                <a:pathLst>
                  <a:path extrusionOk="0" h="264" w="374">
                    <a:moveTo>
                      <a:pt x="166" y="0"/>
                    </a:moveTo>
                    <a:cubicBezTo>
                      <a:pt x="0" y="0"/>
                      <a:pt x="4" y="264"/>
                      <a:pt x="176" y="264"/>
                    </a:cubicBezTo>
                    <a:cubicBezTo>
                      <a:pt x="180" y="264"/>
                      <a:pt x="183" y="264"/>
                      <a:pt x="187" y="263"/>
                    </a:cubicBezTo>
                    <a:cubicBezTo>
                      <a:pt x="191" y="264"/>
                      <a:pt x="195" y="264"/>
                      <a:pt x="198" y="264"/>
                    </a:cubicBezTo>
                    <a:cubicBezTo>
                      <a:pt x="371" y="264"/>
                      <a:pt x="374" y="0"/>
                      <a:pt x="208" y="0"/>
                    </a:cubicBezTo>
                    <a:cubicBezTo>
                      <a:pt x="202" y="0"/>
                      <a:pt x="195" y="1"/>
                      <a:pt x="187" y="2"/>
                    </a:cubicBezTo>
                    <a:cubicBezTo>
                      <a:pt x="180" y="1"/>
                      <a:pt x="173" y="0"/>
                      <a:pt x="16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4" name="Google Shape;10704;p38"/>
              <p:cNvSpPr/>
              <p:nvPr/>
            </p:nvSpPr>
            <p:spPr>
              <a:xfrm>
                <a:off x="1084350" y="2031025"/>
                <a:ext cx="7475" cy="6600"/>
              </a:xfrm>
              <a:custGeom>
                <a:rect b="b" l="l" r="r" t="t"/>
                <a:pathLst>
                  <a:path extrusionOk="0" h="264" w="299">
                    <a:moveTo>
                      <a:pt x="131" y="1"/>
                    </a:moveTo>
                    <a:cubicBezTo>
                      <a:pt x="60" y="1"/>
                      <a:pt x="0" y="60"/>
                      <a:pt x="0" y="132"/>
                    </a:cubicBezTo>
                    <a:cubicBezTo>
                      <a:pt x="0" y="206"/>
                      <a:pt x="64" y="264"/>
                      <a:pt x="130" y="264"/>
                    </a:cubicBezTo>
                    <a:cubicBezTo>
                      <a:pt x="160" y="264"/>
                      <a:pt x="189" y="253"/>
                      <a:pt x="215" y="227"/>
                    </a:cubicBezTo>
                    <a:cubicBezTo>
                      <a:pt x="298" y="144"/>
                      <a:pt x="251" y="1"/>
                      <a:pt x="13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5" name="Google Shape;10705;p38"/>
              <p:cNvSpPr/>
              <p:nvPr/>
            </p:nvSpPr>
            <p:spPr>
              <a:xfrm>
                <a:off x="1136450" y="2258750"/>
                <a:ext cx="7450" cy="6450"/>
              </a:xfrm>
              <a:custGeom>
                <a:rect b="b" l="l" r="r" t="t"/>
                <a:pathLst>
                  <a:path extrusionOk="0" h="258" w="298">
                    <a:moveTo>
                      <a:pt x="131" y="0"/>
                    </a:moveTo>
                    <a:cubicBezTo>
                      <a:pt x="60" y="0"/>
                      <a:pt x="0" y="48"/>
                      <a:pt x="0" y="131"/>
                    </a:cubicBezTo>
                    <a:cubicBezTo>
                      <a:pt x="0" y="206"/>
                      <a:pt x="64" y="258"/>
                      <a:pt x="131" y="258"/>
                    </a:cubicBezTo>
                    <a:cubicBezTo>
                      <a:pt x="160" y="258"/>
                      <a:pt x="189" y="248"/>
                      <a:pt x="214" y="226"/>
                    </a:cubicBezTo>
                    <a:cubicBezTo>
                      <a:pt x="298" y="143"/>
                      <a:pt x="250" y="0"/>
                      <a:pt x="13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6" name="Google Shape;10706;p38"/>
              <p:cNvSpPr/>
              <p:nvPr/>
            </p:nvSpPr>
            <p:spPr>
              <a:xfrm>
                <a:off x="2517275" y="1742000"/>
                <a:ext cx="7750" cy="6475"/>
              </a:xfrm>
              <a:custGeom>
                <a:rect b="b" l="l" r="r" t="t"/>
                <a:pathLst>
                  <a:path extrusionOk="0" h="259" w="310">
                    <a:moveTo>
                      <a:pt x="143" y="1"/>
                    </a:moveTo>
                    <a:cubicBezTo>
                      <a:pt x="60" y="1"/>
                      <a:pt x="0" y="60"/>
                      <a:pt x="0" y="132"/>
                    </a:cubicBezTo>
                    <a:cubicBezTo>
                      <a:pt x="0" y="207"/>
                      <a:pt x="70" y="258"/>
                      <a:pt x="140" y="258"/>
                    </a:cubicBezTo>
                    <a:cubicBezTo>
                      <a:pt x="171" y="258"/>
                      <a:pt x="201" y="249"/>
                      <a:pt x="226" y="227"/>
                    </a:cubicBezTo>
                    <a:cubicBezTo>
                      <a:pt x="310" y="144"/>
                      <a:pt x="250" y="1"/>
                      <a:pt x="14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7" name="Google Shape;10707;p38"/>
              <p:cNvSpPr/>
              <p:nvPr/>
            </p:nvSpPr>
            <p:spPr>
              <a:xfrm>
                <a:off x="2397900" y="1508950"/>
                <a:ext cx="6875" cy="6575"/>
              </a:xfrm>
              <a:custGeom>
                <a:rect b="b" l="l" r="r" t="t"/>
                <a:pathLst>
                  <a:path extrusionOk="0" h="263" w="275">
                    <a:moveTo>
                      <a:pt x="144" y="0"/>
                    </a:moveTo>
                    <a:cubicBezTo>
                      <a:pt x="60" y="0"/>
                      <a:pt x="1" y="60"/>
                      <a:pt x="1" y="131"/>
                    </a:cubicBezTo>
                    <a:cubicBezTo>
                      <a:pt x="1" y="203"/>
                      <a:pt x="60" y="262"/>
                      <a:pt x="144" y="262"/>
                    </a:cubicBezTo>
                    <a:cubicBezTo>
                      <a:pt x="215" y="262"/>
                      <a:pt x="275" y="203"/>
                      <a:pt x="275" y="131"/>
                    </a:cubicBezTo>
                    <a:cubicBezTo>
                      <a:pt x="275" y="60"/>
                      <a:pt x="215" y="0"/>
                      <a:pt x="14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8" name="Google Shape;10708;p38"/>
              <p:cNvSpPr/>
              <p:nvPr/>
            </p:nvSpPr>
            <p:spPr>
              <a:xfrm>
                <a:off x="2788725" y="1418150"/>
                <a:ext cx="7475" cy="6675"/>
              </a:xfrm>
              <a:custGeom>
                <a:rect b="b" l="l" r="r" t="t"/>
                <a:pathLst>
                  <a:path extrusionOk="0" h="267" w="299">
                    <a:moveTo>
                      <a:pt x="132" y="1"/>
                    </a:moveTo>
                    <a:cubicBezTo>
                      <a:pt x="60" y="1"/>
                      <a:pt x="1" y="60"/>
                      <a:pt x="1" y="132"/>
                    </a:cubicBezTo>
                    <a:cubicBezTo>
                      <a:pt x="1" y="213"/>
                      <a:pt x="61" y="266"/>
                      <a:pt x="126" y="266"/>
                    </a:cubicBezTo>
                    <a:cubicBezTo>
                      <a:pt x="156" y="266"/>
                      <a:pt x="188" y="254"/>
                      <a:pt x="215" y="227"/>
                    </a:cubicBezTo>
                    <a:cubicBezTo>
                      <a:pt x="298" y="156"/>
                      <a:pt x="251" y="13"/>
                      <a:pt x="13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9" name="Google Shape;10709;p38"/>
              <p:cNvSpPr/>
              <p:nvPr/>
            </p:nvSpPr>
            <p:spPr>
              <a:xfrm>
                <a:off x="2573225" y="1144925"/>
                <a:ext cx="7775" cy="6450"/>
              </a:xfrm>
              <a:custGeom>
                <a:rect b="b" l="l" r="r" t="t"/>
                <a:pathLst>
                  <a:path extrusionOk="0" h="258" w="311">
                    <a:moveTo>
                      <a:pt x="132" y="0"/>
                    </a:moveTo>
                    <a:cubicBezTo>
                      <a:pt x="60" y="0"/>
                      <a:pt x="1" y="48"/>
                      <a:pt x="1" y="131"/>
                    </a:cubicBezTo>
                    <a:cubicBezTo>
                      <a:pt x="1" y="206"/>
                      <a:pt x="64" y="257"/>
                      <a:pt x="131" y="257"/>
                    </a:cubicBezTo>
                    <a:cubicBezTo>
                      <a:pt x="160" y="257"/>
                      <a:pt x="190" y="248"/>
                      <a:pt x="215" y="226"/>
                    </a:cubicBezTo>
                    <a:cubicBezTo>
                      <a:pt x="310" y="143"/>
                      <a:pt x="251" y="0"/>
                      <a:pt x="13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0" name="Google Shape;10710;p38"/>
              <p:cNvSpPr/>
              <p:nvPr/>
            </p:nvSpPr>
            <p:spPr>
              <a:xfrm>
                <a:off x="3230150" y="1622050"/>
                <a:ext cx="7475" cy="6650"/>
              </a:xfrm>
              <a:custGeom>
                <a:rect b="b" l="l" r="r" t="t"/>
                <a:pathLst>
                  <a:path extrusionOk="0" h="266" w="299">
                    <a:moveTo>
                      <a:pt x="132" y="1"/>
                    </a:moveTo>
                    <a:cubicBezTo>
                      <a:pt x="60" y="1"/>
                      <a:pt x="1" y="60"/>
                      <a:pt x="1" y="132"/>
                    </a:cubicBezTo>
                    <a:cubicBezTo>
                      <a:pt x="1" y="212"/>
                      <a:pt x="61" y="266"/>
                      <a:pt x="126" y="266"/>
                    </a:cubicBezTo>
                    <a:cubicBezTo>
                      <a:pt x="156" y="266"/>
                      <a:pt x="188" y="254"/>
                      <a:pt x="215" y="227"/>
                    </a:cubicBezTo>
                    <a:cubicBezTo>
                      <a:pt x="298" y="144"/>
                      <a:pt x="251" y="13"/>
                      <a:pt x="13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1" name="Google Shape;10711;p38"/>
              <p:cNvSpPr/>
              <p:nvPr/>
            </p:nvSpPr>
            <p:spPr>
              <a:xfrm>
                <a:off x="3298900" y="1128550"/>
                <a:ext cx="7475" cy="6500"/>
              </a:xfrm>
              <a:custGeom>
                <a:rect b="b" l="l" r="r" t="t"/>
                <a:pathLst>
                  <a:path extrusionOk="0" h="260" w="299">
                    <a:moveTo>
                      <a:pt x="144" y="0"/>
                    </a:moveTo>
                    <a:cubicBezTo>
                      <a:pt x="61" y="0"/>
                      <a:pt x="1" y="60"/>
                      <a:pt x="1" y="131"/>
                    </a:cubicBezTo>
                    <a:cubicBezTo>
                      <a:pt x="1" y="212"/>
                      <a:pt x="67" y="260"/>
                      <a:pt x="132" y="260"/>
                    </a:cubicBezTo>
                    <a:cubicBezTo>
                      <a:pt x="162" y="260"/>
                      <a:pt x="192" y="249"/>
                      <a:pt x="215" y="226"/>
                    </a:cubicBezTo>
                    <a:cubicBezTo>
                      <a:pt x="299" y="143"/>
                      <a:pt x="251" y="12"/>
                      <a:pt x="14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2" name="Google Shape;10712;p38"/>
              <p:cNvSpPr/>
              <p:nvPr/>
            </p:nvSpPr>
            <p:spPr>
              <a:xfrm>
                <a:off x="3527800" y="2197100"/>
                <a:ext cx="7775" cy="6375"/>
              </a:xfrm>
              <a:custGeom>
                <a:rect b="b" l="l" r="r" t="t"/>
                <a:pathLst>
                  <a:path extrusionOk="0" h="255" w="311">
                    <a:moveTo>
                      <a:pt x="125" y="0"/>
                    </a:moveTo>
                    <a:cubicBezTo>
                      <a:pt x="61" y="0"/>
                      <a:pt x="1" y="55"/>
                      <a:pt x="1" y="121"/>
                    </a:cubicBezTo>
                    <a:cubicBezTo>
                      <a:pt x="1" y="201"/>
                      <a:pt x="67" y="255"/>
                      <a:pt x="135" y="255"/>
                    </a:cubicBezTo>
                    <a:cubicBezTo>
                      <a:pt x="167" y="255"/>
                      <a:pt x="200" y="243"/>
                      <a:pt x="227" y="216"/>
                    </a:cubicBezTo>
                    <a:cubicBezTo>
                      <a:pt x="310" y="144"/>
                      <a:pt x="251" y="2"/>
                      <a:pt x="144" y="2"/>
                    </a:cubicBezTo>
                    <a:cubicBezTo>
                      <a:pt x="138" y="1"/>
                      <a:pt x="131" y="0"/>
                      <a:pt x="12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3" name="Google Shape;10713;p38"/>
              <p:cNvSpPr/>
              <p:nvPr/>
            </p:nvSpPr>
            <p:spPr>
              <a:xfrm>
                <a:off x="3902050" y="2461450"/>
                <a:ext cx="7675" cy="6650"/>
              </a:xfrm>
              <a:custGeom>
                <a:rect b="b" l="l" r="r" t="t"/>
                <a:pathLst>
                  <a:path extrusionOk="0" h="266" w="307">
                    <a:moveTo>
                      <a:pt x="140" y="0"/>
                    </a:moveTo>
                    <a:cubicBezTo>
                      <a:pt x="68" y="0"/>
                      <a:pt x="9" y="60"/>
                      <a:pt x="9" y="131"/>
                    </a:cubicBezTo>
                    <a:cubicBezTo>
                      <a:pt x="1" y="212"/>
                      <a:pt x="64" y="265"/>
                      <a:pt x="131" y="265"/>
                    </a:cubicBezTo>
                    <a:cubicBezTo>
                      <a:pt x="163" y="265"/>
                      <a:pt x="196" y="253"/>
                      <a:pt x="223" y="226"/>
                    </a:cubicBezTo>
                    <a:cubicBezTo>
                      <a:pt x="307" y="143"/>
                      <a:pt x="259" y="0"/>
                      <a:pt x="14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4" name="Google Shape;10714;p38"/>
              <p:cNvSpPr/>
              <p:nvPr/>
            </p:nvSpPr>
            <p:spPr>
              <a:xfrm>
                <a:off x="3531375" y="2052175"/>
                <a:ext cx="7475" cy="6650"/>
              </a:xfrm>
              <a:custGeom>
                <a:rect b="b" l="l" r="r" t="t"/>
                <a:pathLst>
                  <a:path extrusionOk="0" h="266" w="299">
                    <a:moveTo>
                      <a:pt x="132" y="0"/>
                    </a:moveTo>
                    <a:cubicBezTo>
                      <a:pt x="60" y="0"/>
                      <a:pt x="1" y="60"/>
                      <a:pt x="1" y="131"/>
                    </a:cubicBezTo>
                    <a:cubicBezTo>
                      <a:pt x="1" y="212"/>
                      <a:pt x="61" y="265"/>
                      <a:pt x="126" y="265"/>
                    </a:cubicBezTo>
                    <a:cubicBezTo>
                      <a:pt x="156" y="265"/>
                      <a:pt x="188" y="253"/>
                      <a:pt x="215" y="226"/>
                    </a:cubicBezTo>
                    <a:cubicBezTo>
                      <a:pt x="298" y="143"/>
                      <a:pt x="251" y="0"/>
                      <a:pt x="13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5" name="Google Shape;10715;p38"/>
              <p:cNvSpPr/>
              <p:nvPr/>
            </p:nvSpPr>
            <p:spPr>
              <a:xfrm>
                <a:off x="1701100" y="2387900"/>
                <a:ext cx="14900" cy="12800"/>
              </a:xfrm>
              <a:custGeom>
                <a:rect b="b" l="l" r="r" t="t"/>
                <a:pathLst>
                  <a:path extrusionOk="0" h="512" w="596">
                    <a:moveTo>
                      <a:pt x="253" y="1"/>
                    </a:moveTo>
                    <a:cubicBezTo>
                      <a:pt x="109" y="1"/>
                      <a:pt x="0" y="115"/>
                      <a:pt x="0" y="251"/>
                    </a:cubicBezTo>
                    <a:cubicBezTo>
                      <a:pt x="0" y="407"/>
                      <a:pt x="130" y="512"/>
                      <a:pt x="261" y="512"/>
                    </a:cubicBezTo>
                    <a:cubicBezTo>
                      <a:pt x="321" y="512"/>
                      <a:pt x="381" y="490"/>
                      <a:pt x="429" y="442"/>
                    </a:cubicBezTo>
                    <a:cubicBezTo>
                      <a:pt x="596" y="275"/>
                      <a:pt x="488" y="1"/>
                      <a:pt x="274" y="1"/>
                    </a:cubicBezTo>
                    <a:cubicBezTo>
                      <a:pt x="267" y="1"/>
                      <a:pt x="260" y="1"/>
                      <a:pt x="25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6" name="Google Shape;10716;p38"/>
              <p:cNvSpPr/>
              <p:nvPr/>
            </p:nvSpPr>
            <p:spPr>
              <a:xfrm>
                <a:off x="864375" y="3061525"/>
                <a:ext cx="14925" cy="12800"/>
              </a:xfrm>
              <a:custGeom>
                <a:rect b="b" l="l" r="r" t="t"/>
                <a:pathLst>
                  <a:path extrusionOk="0" h="512" w="597">
                    <a:moveTo>
                      <a:pt x="275" y="0"/>
                    </a:moveTo>
                    <a:cubicBezTo>
                      <a:pt x="132" y="0"/>
                      <a:pt x="13" y="107"/>
                      <a:pt x="1" y="262"/>
                    </a:cubicBezTo>
                    <a:cubicBezTo>
                      <a:pt x="1" y="409"/>
                      <a:pt x="129" y="511"/>
                      <a:pt x="260" y="511"/>
                    </a:cubicBezTo>
                    <a:cubicBezTo>
                      <a:pt x="320" y="511"/>
                      <a:pt x="381" y="490"/>
                      <a:pt x="429" y="441"/>
                    </a:cubicBezTo>
                    <a:cubicBezTo>
                      <a:pt x="596" y="286"/>
                      <a:pt x="489" y="12"/>
                      <a:pt x="27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7" name="Google Shape;10717;p38"/>
              <p:cNvSpPr/>
              <p:nvPr/>
            </p:nvSpPr>
            <p:spPr>
              <a:xfrm>
                <a:off x="1461175" y="1886075"/>
                <a:ext cx="14925" cy="12850"/>
              </a:xfrm>
              <a:custGeom>
                <a:rect b="b" l="l" r="r" t="t"/>
                <a:pathLst>
                  <a:path extrusionOk="0" h="514" w="597">
                    <a:moveTo>
                      <a:pt x="263" y="1"/>
                    </a:moveTo>
                    <a:cubicBezTo>
                      <a:pt x="120" y="1"/>
                      <a:pt x="1" y="120"/>
                      <a:pt x="1" y="262"/>
                    </a:cubicBezTo>
                    <a:cubicBezTo>
                      <a:pt x="1" y="415"/>
                      <a:pt x="120" y="514"/>
                      <a:pt x="249" y="514"/>
                    </a:cubicBezTo>
                    <a:cubicBezTo>
                      <a:pt x="311" y="514"/>
                      <a:pt x="375" y="491"/>
                      <a:pt x="429" y="441"/>
                    </a:cubicBezTo>
                    <a:cubicBezTo>
                      <a:pt x="596" y="286"/>
                      <a:pt x="489" y="12"/>
                      <a:pt x="26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8" name="Google Shape;10718;p38"/>
              <p:cNvSpPr/>
              <p:nvPr/>
            </p:nvSpPr>
            <p:spPr>
              <a:xfrm>
                <a:off x="1077500" y="1742000"/>
                <a:ext cx="14900" cy="12800"/>
              </a:xfrm>
              <a:custGeom>
                <a:rect b="b" l="l" r="r" t="t"/>
                <a:pathLst>
                  <a:path extrusionOk="0" h="512" w="596">
                    <a:moveTo>
                      <a:pt x="274" y="1"/>
                    </a:moveTo>
                    <a:cubicBezTo>
                      <a:pt x="120" y="1"/>
                      <a:pt x="1" y="108"/>
                      <a:pt x="1" y="263"/>
                    </a:cubicBezTo>
                    <a:cubicBezTo>
                      <a:pt x="1" y="410"/>
                      <a:pt x="129" y="512"/>
                      <a:pt x="260" y="512"/>
                    </a:cubicBezTo>
                    <a:cubicBezTo>
                      <a:pt x="320" y="512"/>
                      <a:pt x="381" y="490"/>
                      <a:pt x="429" y="441"/>
                    </a:cubicBezTo>
                    <a:cubicBezTo>
                      <a:pt x="596" y="287"/>
                      <a:pt x="489" y="13"/>
                      <a:pt x="27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9" name="Google Shape;10719;p38"/>
              <p:cNvSpPr/>
              <p:nvPr/>
            </p:nvSpPr>
            <p:spPr>
              <a:xfrm>
                <a:off x="1835050" y="1697075"/>
                <a:ext cx="14900" cy="12775"/>
              </a:xfrm>
              <a:custGeom>
                <a:rect b="b" l="l" r="r" t="t"/>
                <a:pathLst>
                  <a:path extrusionOk="0" h="511" w="596">
                    <a:moveTo>
                      <a:pt x="274" y="0"/>
                    </a:moveTo>
                    <a:cubicBezTo>
                      <a:pt x="119" y="0"/>
                      <a:pt x="0" y="107"/>
                      <a:pt x="0" y="250"/>
                    </a:cubicBezTo>
                    <a:cubicBezTo>
                      <a:pt x="0" y="406"/>
                      <a:pt x="130" y="511"/>
                      <a:pt x="261" y="511"/>
                    </a:cubicBezTo>
                    <a:cubicBezTo>
                      <a:pt x="320" y="511"/>
                      <a:pt x="380" y="489"/>
                      <a:pt x="429" y="441"/>
                    </a:cubicBezTo>
                    <a:cubicBezTo>
                      <a:pt x="595" y="286"/>
                      <a:pt x="488" y="12"/>
                      <a:pt x="27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0" name="Google Shape;10720;p38"/>
              <p:cNvSpPr/>
              <p:nvPr/>
            </p:nvSpPr>
            <p:spPr>
              <a:xfrm>
                <a:off x="2043100" y="1415175"/>
                <a:ext cx="14900" cy="12800"/>
              </a:xfrm>
              <a:custGeom>
                <a:rect b="b" l="l" r="r" t="t"/>
                <a:pathLst>
                  <a:path extrusionOk="0" h="512" w="596">
                    <a:moveTo>
                      <a:pt x="262" y="1"/>
                    </a:moveTo>
                    <a:cubicBezTo>
                      <a:pt x="120" y="1"/>
                      <a:pt x="1" y="108"/>
                      <a:pt x="1" y="251"/>
                    </a:cubicBezTo>
                    <a:cubicBezTo>
                      <a:pt x="1" y="406"/>
                      <a:pt x="124" y="511"/>
                      <a:pt x="256" y="511"/>
                    </a:cubicBezTo>
                    <a:cubicBezTo>
                      <a:pt x="316" y="511"/>
                      <a:pt x="377" y="490"/>
                      <a:pt x="429" y="441"/>
                    </a:cubicBezTo>
                    <a:cubicBezTo>
                      <a:pt x="596" y="287"/>
                      <a:pt x="489" y="13"/>
                      <a:pt x="26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1" name="Google Shape;10721;p38"/>
              <p:cNvSpPr/>
              <p:nvPr/>
            </p:nvSpPr>
            <p:spPr>
              <a:xfrm>
                <a:off x="1567450" y="1319325"/>
                <a:ext cx="14900" cy="12700"/>
              </a:xfrm>
              <a:custGeom>
                <a:rect b="b" l="l" r="r" t="t"/>
                <a:pathLst>
                  <a:path extrusionOk="0" h="508" w="596">
                    <a:moveTo>
                      <a:pt x="243" y="0"/>
                    </a:moveTo>
                    <a:cubicBezTo>
                      <a:pt x="109" y="0"/>
                      <a:pt x="0" y="115"/>
                      <a:pt x="0" y="251"/>
                    </a:cubicBezTo>
                    <a:cubicBezTo>
                      <a:pt x="0" y="404"/>
                      <a:pt x="120" y="508"/>
                      <a:pt x="249" y="508"/>
                    </a:cubicBezTo>
                    <a:cubicBezTo>
                      <a:pt x="311" y="508"/>
                      <a:pt x="375" y="484"/>
                      <a:pt x="429" y="430"/>
                    </a:cubicBezTo>
                    <a:cubicBezTo>
                      <a:pt x="596" y="275"/>
                      <a:pt x="488" y="1"/>
                      <a:pt x="262" y="1"/>
                    </a:cubicBezTo>
                    <a:cubicBezTo>
                      <a:pt x="256" y="1"/>
                      <a:pt x="249" y="0"/>
                      <a:pt x="24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2" name="Google Shape;10722;p38"/>
              <p:cNvSpPr/>
              <p:nvPr/>
            </p:nvSpPr>
            <p:spPr>
              <a:xfrm>
                <a:off x="2514000" y="1936950"/>
                <a:ext cx="14900" cy="12575"/>
              </a:xfrm>
              <a:custGeom>
                <a:rect b="b" l="l" r="r" t="t"/>
                <a:pathLst>
                  <a:path extrusionOk="0" h="503" w="596">
                    <a:moveTo>
                      <a:pt x="253" y="1"/>
                    </a:moveTo>
                    <a:cubicBezTo>
                      <a:pt x="108" y="1"/>
                      <a:pt x="0" y="115"/>
                      <a:pt x="0" y="252"/>
                    </a:cubicBezTo>
                    <a:cubicBezTo>
                      <a:pt x="0" y="404"/>
                      <a:pt x="120" y="503"/>
                      <a:pt x="249" y="503"/>
                    </a:cubicBezTo>
                    <a:cubicBezTo>
                      <a:pt x="311" y="503"/>
                      <a:pt x="375" y="480"/>
                      <a:pt x="429" y="430"/>
                    </a:cubicBezTo>
                    <a:cubicBezTo>
                      <a:pt x="596" y="275"/>
                      <a:pt x="488" y="2"/>
                      <a:pt x="274" y="2"/>
                    </a:cubicBezTo>
                    <a:cubicBezTo>
                      <a:pt x="267" y="1"/>
                      <a:pt x="260" y="1"/>
                      <a:pt x="25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3" name="Google Shape;10723;p38"/>
              <p:cNvSpPr/>
              <p:nvPr/>
            </p:nvSpPr>
            <p:spPr>
              <a:xfrm>
                <a:off x="3094125" y="1260400"/>
                <a:ext cx="14900" cy="12850"/>
              </a:xfrm>
              <a:custGeom>
                <a:rect b="b" l="l" r="r" t="t"/>
                <a:pathLst>
                  <a:path extrusionOk="0" h="514" w="596">
                    <a:moveTo>
                      <a:pt x="274" y="1"/>
                    </a:moveTo>
                    <a:cubicBezTo>
                      <a:pt x="131" y="1"/>
                      <a:pt x="12" y="120"/>
                      <a:pt x="0" y="263"/>
                    </a:cubicBezTo>
                    <a:cubicBezTo>
                      <a:pt x="0" y="415"/>
                      <a:pt x="126" y="514"/>
                      <a:pt x="254" y="514"/>
                    </a:cubicBezTo>
                    <a:cubicBezTo>
                      <a:pt x="316" y="514"/>
                      <a:pt x="379" y="491"/>
                      <a:pt x="429" y="441"/>
                    </a:cubicBezTo>
                    <a:cubicBezTo>
                      <a:pt x="596" y="286"/>
                      <a:pt x="489" y="13"/>
                      <a:pt x="27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4" name="Google Shape;10724;p38"/>
              <p:cNvSpPr/>
              <p:nvPr/>
            </p:nvSpPr>
            <p:spPr>
              <a:xfrm>
                <a:off x="2049650" y="2034300"/>
                <a:ext cx="14900" cy="12800"/>
              </a:xfrm>
              <a:custGeom>
                <a:rect b="b" l="l" r="r" t="t"/>
                <a:pathLst>
                  <a:path extrusionOk="0" h="512" w="596">
                    <a:moveTo>
                      <a:pt x="274" y="1"/>
                    </a:moveTo>
                    <a:cubicBezTo>
                      <a:pt x="131" y="1"/>
                      <a:pt x="12" y="108"/>
                      <a:pt x="0" y="251"/>
                    </a:cubicBezTo>
                    <a:cubicBezTo>
                      <a:pt x="0" y="406"/>
                      <a:pt x="130" y="511"/>
                      <a:pt x="265" y="511"/>
                    </a:cubicBezTo>
                    <a:cubicBezTo>
                      <a:pt x="326" y="511"/>
                      <a:pt x="389" y="490"/>
                      <a:pt x="441" y="441"/>
                    </a:cubicBezTo>
                    <a:cubicBezTo>
                      <a:pt x="596" y="287"/>
                      <a:pt x="501" y="13"/>
                      <a:pt x="27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5" name="Google Shape;10725;p38"/>
              <p:cNvSpPr/>
              <p:nvPr/>
            </p:nvSpPr>
            <p:spPr>
              <a:xfrm>
                <a:off x="2491075" y="3399650"/>
                <a:ext cx="14900" cy="12800"/>
              </a:xfrm>
              <a:custGeom>
                <a:rect b="b" l="l" r="r" t="t"/>
                <a:pathLst>
                  <a:path extrusionOk="0" h="512" w="596">
                    <a:moveTo>
                      <a:pt x="274" y="1"/>
                    </a:moveTo>
                    <a:cubicBezTo>
                      <a:pt x="131" y="1"/>
                      <a:pt x="12" y="108"/>
                      <a:pt x="0" y="251"/>
                    </a:cubicBezTo>
                    <a:cubicBezTo>
                      <a:pt x="0" y="406"/>
                      <a:pt x="130" y="511"/>
                      <a:pt x="265" y="511"/>
                    </a:cubicBezTo>
                    <a:cubicBezTo>
                      <a:pt x="326" y="511"/>
                      <a:pt x="389" y="490"/>
                      <a:pt x="441" y="441"/>
                    </a:cubicBezTo>
                    <a:cubicBezTo>
                      <a:pt x="596" y="286"/>
                      <a:pt x="500" y="13"/>
                      <a:pt x="27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6" name="Google Shape;10726;p38"/>
              <p:cNvSpPr/>
              <p:nvPr/>
            </p:nvSpPr>
            <p:spPr>
              <a:xfrm>
                <a:off x="2840525" y="3715475"/>
                <a:ext cx="14900" cy="12800"/>
              </a:xfrm>
              <a:custGeom>
                <a:rect b="b" l="l" r="r" t="t"/>
                <a:pathLst>
                  <a:path extrusionOk="0" h="512" w="596">
                    <a:moveTo>
                      <a:pt x="262" y="0"/>
                    </a:moveTo>
                    <a:cubicBezTo>
                      <a:pt x="119" y="0"/>
                      <a:pt x="0" y="107"/>
                      <a:pt x="0" y="262"/>
                    </a:cubicBezTo>
                    <a:cubicBezTo>
                      <a:pt x="0" y="409"/>
                      <a:pt x="129" y="511"/>
                      <a:pt x="260" y="511"/>
                    </a:cubicBezTo>
                    <a:cubicBezTo>
                      <a:pt x="320" y="511"/>
                      <a:pt x="380" y="489"/>
                      <a:pt x="429" y="441"/>
                    </a:cubicBezTo>
                    <a:cubicBezTo>
                      <a:pt x="596" y="286"/>
                      <a:pt x="489" y="12"/>
                      <a:pt x="26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7" name="Google Shape;10727;p38"/>
              <p:cNvSpPr/>
              <p:nvPr/>
            </p:nvSpPr>
            <p:spPr>
              <a:xfrm>
                <a:off x="2212775" y="4039900"/>
                <a:ext cx="14900" cy="12800"/>
              </a:xfrm>
              <a:custGeom>
                <a:rect b="b" l="l" r="r" t="t"/>
                <a:pathLst>
                  <a:path extrusionOk="0" h="512" w="596">
                    <a:moveTo>
                      <a:pt x="262" y="1"/>
                    </a:moveTo>
                    <a:cubicBezTo>
                      <a:pt x="119" y="1"/>
                      <a:pt x="0" y="108"/>
                      <a:pt x="0" y="263"/>
                    </a:cubicBezTo>
                    <a:cubicBezTo>
                      <a:pt x="0" y="410"/>
                      <a:pt x="129" y="512"/>
                      <a:pt x="259" y="512"/>
                    </a:cubicBezTo>
                    <a:cubicBezTo>
                      <a:pt x="319" y="512"/>
                      <a:pt x="380" y="490"/>
                      <a:pt x="429" y="442"/>
                    </a:cubicBezTo>
                    <a:cubicBezTo>
                      <a:pt x="595" y="287"/>
                      <a:pt x="488" y="13"/>
                      <a:pt x="26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8" name="Google Shape;10728;p38"/>
              <p:cNvSpPr/>
              <p:nvPr/>
            </p:nvSpPr>
            <p:spPr>
              <a:xfrm>
                <a:off x="3233425" y="3608875"/>
                <a:ext cx="14900" cy="12600"/>
              </a:xfrm>
              <a:custGeom>
                <a:rect b="b" l="l" r="r" t="t"/>
                <a:pathLst>
                  <a:path extrusionOk="0" h="504" w="596">
                    <a:moveTo>
                      <a:pt x="255" y="1"/>
                    </a:moveTo>
                    <a:cubicBezTo>
                      <a:pt x="121" y="1"/>
                      <a:pt x="12" y="116"/>
                      <a:pt x="1" y="252"/>
                    </a:cubicBezTo>
                    <a:cubicBezTo>
                      <a:pt x="1" y="405"/>
                      <a:pt x="126" y="503"/>
                      <a:pt x="255" y="503"/>
                    </a:cubicBezTo>
                    <a:cubicBezTo>
                      <a:pt x="316" y="503"/>
                      <a:pt x="379" y="481"/>
                      <a:pt x="429" y="430"/>
                    </a:cubicBezTo>
                    <a:cubicBezTo>
                      <a:pt x="596" y="276"/>
                      <a:pt x="489" y="14"/>
                      <a:pt x="274" y="2"/>
                    </a:cubicBezTo>
                    <a:cubicBezTo>
                      <a:pt x="268" y="1"/>
                      <a:pt x="261" y="1"/>
                      <a:pt x="25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9" name="Google Shape;10729;p38"/>
              <p:cNvSpPr/>
              <p:nvPr/>
            </p:nvSpPr>
            <p:spPr>
              <a:xfrm>
                <a:off x="3660575" y="3771725"/>
                <a:ext cx="14900" cy="12775"/>
              </a:xfrm>
              <a:custGeom>
                <a:rect b="b" l="l" r="r" t="t"/>
                <a:pathLst>
                  <a:path extrusionOk="0" h="511" w="596">
                    <a:moveTo>
                      <a:pt x="262" y="0"/>
                    </a:moveTo>
                    <a:cubicBezTo>
                      <a:pt x="119" y="0"/>
                      <a:pt x="0" y="108"/>
                      <a:pt x="0" y="251"/>
                    </a:cubicBezTo>
                    <a:cubicBezTo>
                      <a:pt x="0" y="406"/>
                      <a:pt x="124" y="511"/>
                      <a:pt x="256" y="511"/>
                    </a:cubicBezTo>
                    <a:cubicBezTo>
                      <a:pt x="315" y="511"/>
                      <a:pt x="377" y="489"/>
                      <a:pt x="429" y="441"/>
                    </a:cubicBezTo>
                    <a:cubicBezTo>
                      <a:pt x="595" y="286"/>
                      <a:pt x="488" y="12"/>
                      <a:pt x="26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0" name="Google Shape;10730;p38"/>
              <p:cNvSpPr/>
              <p:nvPr/>
            </p:nvSpPr>
            <p:spPr>
              <a:xfrm>
                <a:off x="2879225" y="3022800"/>
                <a:ext cx="14900" cy="12800"/>
              </a:xfrm>
              <a:custGeom>
                <a:rect b="b" l="l" r="r" t="t"/>
                <a:pathLst>
                  <a:path extrusionOk="0" h="512" w="596">
                    <a:moveTo>
                      <a:pt x="253" y="1"/>
                    </a:moveTo>
                    <a:cubicBezTo>
                      <a:pt x="108" y="1"/>
                      <a:pt x="0" y="115"/>
                      <a:pt x="0" y="251"/>
                    </a:cubicBezTo>
                    <a:cubicBezTo>
                      <a:pt x="0" y="407"/>
                      <a:pt x="130" y="512"/>
                      <a:pt x="261" y="512"/>
                    </a:cubicBezTo>
                    <a:cubicBezTo>
                      <a:pt x="321" y="512"/>
                      <a:pt x="380" y="490"/>
                      <a:pt x="429" y="442"/>
                    </a:cubicBezTo>
                    <a:cubicBezTo>
                      <a:pt x="595" y="287"/>
                      <a:pt x="500" y="1"/>
                      <a:pt x="274" y="1"/>
                    </a:cubicBezTo>
                    <a:cubicBezTo>
                      <a:pt x="267" y="1"/>
                      <a:pt x="260" y="1"/>
                      <a:pt x="25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1" name="Google Shape;10731;p38"/>
              <p:cNvSpPr/>
              <p:nvPr/>
            </p:nvSpPr>
            <p:spPr>
              <a:xfrm>
                <a:off x="2879225" y="3450525"/>
                <a:ext cx="14900" cy="12825"/>
              </a:xfrm>
              <a:custGeom>
                <a:rect b="b" l="l" r="r" t="t"/>
                <a:pathLst>
                  <a:path extrusionOk="0" h="513" w="596">
                    <a:moveTo>
                      <a:pt x="253" y="1"/>
                    </a:moveTo>
                    <a:cubicBezTo>
                      <a:pt x="108" y="1"/>
                      <a:pt x="0" y="115"/>
                      <a:pt x="0" y="252"/>
                    </a:cubicBezTo>
                    <a:cubicBezTo>
                      <a:pt x="0" y="407"/>
                      <a:pt x="130" y="512"/>
                      <a:pt x="261" y="512"/>
                    </a:cubicBezTo>
                    <a:cubicBezTo>
                      <a:pt x="321" y="512"/>
                      <a:pt x="380" y="491"/>
                      <a:pt x="429" y="442"/>
                    </a:cubicBezTo>
                    <a:cubicBezTo>
                      <a:pt x="595" y="287"/>
                      <a:pt x="488" y="14"/>
                      <a:pt x="274" y="2"/>
                    </a:cubicBezTo>
                    <a:cubicBezTo>
                      <a:pt x="267" y="1"/>
                      <a:pt x="260" y="1"/>
                      <a:pt x="25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2" name="Google Shape;10732;p38"/>
              <p:cNvSpPr/>
              <p:nvPr/>
            </p:nvSpPr>
            <p:spPr>
              <a:xfrm>
                <a:off x="3305175" y="3364825"/>
                <a:ext cx="14900" cy="12850"/>
              </a:xfrm>
              <a:custGeom>
                <a:rect b="b" l="l" r="r" t="t"/>
                <a:pathLst>
                  <a:path extrusionOk="0" h="514" w="596">
                    <a:moveTo>
                      <a:pt x="274" y="1"/>
                    </a:moveTo>
                    <a:cubicBezTo>
                      <a:pt x="119" y="1"/>
                      <a:pt x="0" y="120"/>
                      <a:pt x="0" y="263"/>
                    </a:cubicBezTo>
                    <a:cubicBezTo>
                      <a:pt x="0" y="416"/>
                      <a:pt x="125" y="514"/>
                      <a:pt x="258" y="514"/>
                    </a:cubicBezTo>
                    <a:cubicBezTo>
                      <a:pt x="321" y="514"/>
                      <a:pt x="387" y="491"/>
                      <a:pt x="441" y="441"/>
                    </a:cubicBezTo>
                    <a:cubicBezTo>
                      <a:pt x="595" y="286"/>
                      <a:pt x="488" y="13"/>
                      <a:pt x="27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3" name="Google Shape;10733;p38"/>
              <p:cNvSpPr/>
              <p:nvPr/>
            </p:nvSpPr>
            <p:spPr>
              <a:xfrm>
                <a:off x="4574375" y="2764450"/>
                <a:ext cx="14900" cy="12800"/>
              </a:xfrm>
              <a:custGeom>
                <a:rect b="b" l="l" r="r" t="t"/>
                <a:pathLst>
                  <a:path extrusionOk="0" h="512" w="596">
                    <a:moveTo>
                      <a:pt x="262" y="1"/>
                    </a:moveTo>
                    <a:cubicBezTo>
                      <a:pt x="119" y="1"/>
                      <a:pt x="0" y="120"/>
                      <a:pt x="0" y="263"/>
                    </a:cubicBezTo>
                    <a:cubicBezTo>
                      <a:pt x="0" y="410"/>
                      <a:pt x="129" y="512"/>
                      <a:pt x="259" y="512"/>
                    </a:cubicBezTo>
                    <a:cubicBezTo>
                      <a:pt x="320" y="512"/>
                      <a:pt x="380" y="490"/>
                      <a:pt x="429" y="441"/>
                    </a:cubicBezTo>
                    <a:cubicBezTo>
                      <a:pt x="596" y="287"/>
                      <a:pt x="488" y="13"/>
                      <a:pt x="26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4" name="Google Shape;10734;p38"/>
              <p:cNvSpPr/>
              <p:nvPr/>
            </p:nvSpPr>
            <p:spPr>
              <a:xfrm>
                <a:off x="3424225" y="2839175"/>
                <a:ext cx="13425" cy="12825"/>
              </a:xfrm>
              <a:custGeom>
                <a:rect b="b" l="l" r="r" t="t"/>
                <a:pathLst>
                  <a:path extrusionOk="0" h="513" w="537">
                    <a:moveTo>
                      <a:pt x="262" y="0"/>
                    </a:moveTo>
                    <a:cubicBezTo>
                      <a:pt x="120" y="0"/>
                      <a:pt x="1" y="107"/>
                      <a:pt x="1" y="250"/>
                    </a:cubicBezTo>
                    <a:cubicBezTo>
                      <a:pt x="1" y="393"/>
                      <a:pt x="120" y="512"/>
                      <a:pt x="262" y="512"/>
                    </a:cubicBezTo>
                    <a:cubicBezTo>
                      <a:pt x="417" y="512"/>
                      <a:pt x="536" y="393"/>
                      <a:pt x="536" y="250"/>
                    </a:cubicBezTo>
                    <a:cubicBezTo>
                      <a:pt x="536" y="107"/>
                      <a:pt x="417" y="0"/>
                      <a:pt x="26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5" name="Google Shape;10735;p38"/>
              <p:cNvSpPr/>
              <p:nvPr/>
            </p:nvSpPr>
            <p:spPr>
              <a:xfrm>
                <a:off x="3175975" y="2653725"/>
                <a:ext cx="13425" cy="12525"/>
              </a:xfrm>
              <a:custGeom>
                <a:rect b="b" l="l" r="r" t="t"/>
                <a:pathLst>
                  <a:path extrusionOk="0" h="501" w="537">
                    <a:moveTo>
                      <a:pt x="263" y="1"/>
                    </a:moveTo>
                    <a:cubicBezTo>
                      <a:pt x="120" y="1"/>
                      <a:pt x="1" y="108"/>
                      <a:pt x="1" y="251"/>
                    </a:cubicBezTo>
                    <a:cubicBezTo>
                      <a:pt x="1" y="394"/>
                      <a:pt x="120" y="501"/>
                      <a:pt x="263" y="501"/>
                    </a:cubicBezTo>
                    <a:cubicBezTo>
                      <a:pt x="417" y="501"/>
                      <a:pt x="536" y="394"/>
                      <a:pt x="536" y="251"/>
                    </a:cubicBezTo>
                    <a:cubicBezTo>
                      <a:pt x="536" y="108"/>
                      <a:pt x="417" y="1"/>
                      <a:pt x="26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6" name="Google Shape;10736;p38"/>
              <p:cNvSpPr/>
              <p:nvPr/>
            </p:nvSpPr>
            <p:spPr>
              <a:xfrm>
                <a:off x="4679450" y="2461750"/>
                <a:ext cx="13400" cy="12825"/>
              </a:xfrm>
              <a:custGeom>
                <a:rect b="b" l="l" r="r" t="t"/>
                <a:pathLst>
                  <a:path extrusionOk="0" h="513" w="536">
                    <a:moveTo>
                      <a:pt x="262" y="0"/>
                    </a:moveTo>
                    <a:cubicBezTo>
                      <a:pt x="119" y="0"/>
                      <a:pt x="0" y="119"/>
                      <a:pt x="0" y="250"/>
                    </a:cubicBezTo>
                    <a:cubicBezTo>
                      <a:pt x="0" y="393"/>
                      <a:pt x="119" y="512"/>
                      <a:pt x="262" y="512"/>
                    </a:cubicBezTo>
                    <a:cubicBezTo>
                      <a:pt x="417" y="512"/>
                      <a:pt x="536" y="393"/>
                      <a:pt x="536" y="250"/>
                    </a:cubicBezTo>
                    <a:cubicBezTo>
                      <a:pt x="536" y="119"/>
                      <a:pt x="417" y="0"/>
                      <a:pt x="26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7" name="Google Shape;10737;p38"/>
              <p:cNvSpPr/>
              <p:nvPr/>
            </p:nvSpPr>
            <p:spPr>
              <a:xfrm>
                <a:off x="4420475" y="2324825"/>
                <a:ext cx="13425" cy="12525"/>
              </a:xfrm>
              <a:custGeom>
                <a:rect b="b" l="l" r="r" t="t"/>
                <a:pathLst>
                  <a:path extrusionOk="0" h="501" w="537">
                    <a:moveTo>
                      <a:pt x="263" y="0"/>
                    </a:moveTo>
                    <a:cubicBezTo>
                      <a:pt x="120" y="0"/>
                      <a:pt x="1" y="107"/>
                      <a:pt x="1" y="250"/>
                    </a:cubicBezTo>
                    <a:cubicBezTo>
                      <a:pt x="1" y="393"/>
                      <a:pt x="120" y="500"/>
                      <a:pt x="263" y="500"/>
                    </a:cubicBezTo>
                    <a:cubicBezTo>
                      <a:pt x="417" y="500"/>
                      <a:pt x="537" y="393"/>
                      <a:pt x="537" y="250"/>
                    </a:cubicBezTo>
                    <a:cubicBezTo>
                      <a:pt x="537" y="107"/>
                      <a:pt x="417" y="0"/>
                      <a:pt x="26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8" name="Google Shape;10738;p38"/>
              <p:cNvSpPr/>
              <p:nvPr/>
            </p:nvSpPr>
            <p:spPr>
              <a:xfrm>
                <a:off x="4200800" y="2052175"/>
                <a:ext cx="13425" cy="12825"/>
              </a:xfrm>
              <a:custGeom>
                <a:rect b="b" l="l" r="r" t="t"/>
                <a:pathLst>
                  <a:path extrusionOk="0" h="513" w="537">
                    <a:moveTo>
                      <a:pt x="263" y="0"/>
                    </a:moveTo>
                    <a:cubicBezTo>
                      <a:pt x="120" y="0"/>
                      <a:pt x="1" y="119"/>
                      <a:pt x="1" y="262"/>
                    </a:cubicBezTo>
                    <a:cubicBezTo>
                      <a:pt x="1" y="393"/>
                      <a:pt x="120" y="512"/>
                      <a:pt x="263" y="512"/>
                    </a:cubicBezTo>
                    <a:cubicBezTo>
                      <a:pt x="406" y="512"/>
                      <a:pt x="537" y="393"/>
                      <a:pt x="537" y="262"/>
                    </a:cubicBezTo>
                    <a:cubicBezTo>
                      <a:pt x="537" y="119"/>
                      <a:pt x="406" y="0"/>
                      <a:pt x="26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9" name="Google Shape;10739;p38"/>
              <p:cNvSpPr/>
              <p:nvPr/>
            </p:nvSpPr>
            <p:spPr>
              <a:xfrm>
                <a:off x="2892600" y="2091725"/>
                <a:ext cx="14925" cy="12825"/>
              </a:xfrm>
              <a:custGeom>
                <a:rect b="b" l="l" r="r" t="t"/>
                <a:pathLst>
                  <a:path extrusionOk="0" h="513" w="597">
                    <a:moveTo>
                      <a:pt x="243" y="1"/>
                    </a:moveTo>
                    <a:cubicBezTo>
                      <a:pt x="109" y="1"/>
                      <a:pt x="1" y="116"/>
                      <a:pt x="1" y="252"/>
                    </a:cubicBezTo>
                    <a:cubicBezTo>
                      <a:pt x="1" y="407"/>
                      <a:pt x="125" y="512"/>
                      <a:pt x="256" y="512"/>
                    </a:cubicBezTo>
                    <a:cubicBezTo>
                      <a:pt x="316" y="512"/>
                      <a:pt x="378" y="491"/>
                      <a:pt x="430" y="442"/>
                    </a:cubicBezTo>
                    <a:cubicBezTo>
                      <a:pt x="596" y="287"/>
                      <a:pt x="489" y="14"/>
                      <a:pt x="263" y="2"/>
                    </a:cubicBezTo>
                    <a:cubicBezTo>
                      <a:pt x="256" y="1"/>
                      <a:pt x="250" y="1"/>
                      <a:pt x="24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0" name="Google Shape;10740;p38"/>
              <p:cNvSpPr/>
              <p:nvPr/>
            </p:nvSpPr>
            <p:spPr>
              <a:xfrm>
                <a:off x="3100975" y="1773550"/>
                <a:ext cx="14600" cy="12800"/>
              </a:xfrm>
              <a:custGeom>
                <a:rect b="b" l="l" r="r" t="t"/>
                <a:pathLst>
                  <a:path extrusionOk="0" h="512" w="584">
                    <a:moveTo>
                      <a:pt x="262" y="1"/>
                    </a:moveTo>
                    <a:cubicBezTo>
                      <a:pt x="119" y="1"/>
                      <a:pt x="0" y="108"/>
                      <a:pt x="0" y="251"/>
                    </a:cubicBezTo>
                    <a:cubicBezTo>
                      <a:pt x="0" y="407"/>
                      <a:pt x="124" y="511"/>
                      <a:pt x="256" y="511"/>
                    </a:cubicBezTo>
                    <a:cubicBezTo>
                      <a:pt x="316" y="511"/>
                      <a:pt x="377" y="490"/>
                      <a:pt x="429" y="442"/>
                    </a:cubicBezTo>
                    <a:cubicBezTo>
                      <a:pt x="584" y="287"/>
                      <a:pt x="488" y="13"/>
                      <a:pt x="26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1" name="Google Shape;10741;p38"/>
              <p:cNvSpPr/>
              <p:nvPr/>
            </p:nvSpPr>
            <p:spPr>
              <a:xfrm>
                <a:off x="2931900" y="1586050"/>
                <a:ext cx="14600" cy="12775"/>
              </a:xfrm>
              <a:custGeom>
                <a:rect b="b" l="l" r="r" t="t"/>
                <a:pathLst>
                  <a:path extrusionOk="0" h="511" w="584">
                    <a:moveTo>
                      <a:pt x="263" y="0"/>
                    </a:moveTo>
                    <a:cubicBezTo>
                      <a:pt x="120" y="0"/>
                      <a:pt x="1" y="107"/>
                      <a:pt x="1" y="250"/>
                    </a:cubicBezTo>
                    <a:cubicBezTo>
                      <a:pt x="1" y="406"/>
                      <a:pt x="124" y="511"/>
                      <a:pt x="256" y="511"/>
                    </a:cubicBezTo>
                    <a:cubicBezTo>
                      <a:pt x="316" y="511"/>
                      <a:pt x="377" y="489"/>
                      <a:pt x="429" y="441"/>
                    </a:cubicBezTo>
                    <a:cubicBezTo>
                      <a:pt x="584" y="286"/>
                      <a:pt x="489" y="12"/>
                      <a:pt x="26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2" name="Google Shape;10742;p38"/>
              <p:cNvSpPr/>
              <p:nvPr/>
            </p:nvSpPr>
            <p:spPr>
              <a:xfrm>
                <a:off x="3553400" y="1378850"/>
                <a:ext cx="14925" cy="12800"/>
              </a:xfrm>
              <a:custGeom>
                <a:rect b="b" l="l" r="r" t="t"/>
                <a:pathLst>
                  <a:path extrusionOk="0" h="512" w="597">
                    <a:moveTo>
                      <a:pt x="243" y="1"/>
                    </a:moveTo>
                    <a:cubicBezTo>
                      <a:pt x="109" y="1"/>
                      <a:pt x="1" y="115"/>
                      <a:pt x="1" y="251"/>
                    </a:cubicBezTo>
                    <a:cubicBezTo>
                      <a:pt x="1" y="407"/>
                      <a:pt x="130" y="512"/>
                      <a:pt x="262" y="512"/>
                    </a:cubicBezTo>
                    <a:cubicBezTo>
                      <a:pt x="321" y="512"/>
                      <a:pt x="381" y="490"/>
                      <a:pt x="429" y="442"/>
                    </a:cubicBezTo>
                    <a:cubicBezTo>
                      <a:pt x="596" y="275"/>
                      <a:pt x="489" y="1"/>
                      <a:pt x="263" y="1"/>
                    </a:cubicBezTo>
                    <a:cubicBezTo>
                      <a:pt x="256" y="1"/>
                      <a:pt x="250" y="1"/>
                      <a:pt x="24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3" name="Google Shape;10743;p38"/>
              <p:cNvSpPr/>
              <p:nvPr/>
            </p:nvSpPr>
            <p:spPr>
              <a:xfrm>
                <a:off x="3559950" y="2535850"/>
                <a:ext cx="14925" cy="12800"/>
              </a:xfrm>
              <a:custGeom>
                <a:rect b="b" l="l" r="r" t="t"/>
                <a:pathLst>
                  <a:path extrusionOk="0" h="512" w="597">
                    <a:moveTo>
                      <a:pt x="275" y="1"/>
                    </a:moveTo>
                    <a:cubicBezTo>
                      <a:pt x="132" y="1"/>
                      <a:pt x="13" y="108"/>
                      <a:pt x="1" y="251"/>
                    </a:cubicBezTo>
                    <a:cubicBezTo>
                      <a:pt x="1" y="406"/>
                      <a:pt x="130" y="511"/>
                      <a:pt x="265" y="511"/>
                    </a:cubicBezTo>
                    <a:cubicBezTo>
                      <a:pt x="327" y="511"/>
                      <a:pt x="389" y="490"/>
                      <a:pt x="441" y="441"/>
                    </a:cubicBezTo>
                    <a:cubicBezTo>
                      <a:pt x="596" y="287"/>
                      <a:pt x="501" y="13"/>
                      <a:pt x="27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4" name="Google Shape;10744;p38"/>
              <p:cNvSpPr/>
              <p:nvPr/>
            </p:nvSpPr>
            <p:spPr>
              <a:xfrm>
                <a:off x="3821900" y="2024775"/>
                <a:ext cx="14900" cy="12575"/>
              </a:xfrm>
              <a:custGeom>
                <a:rect b="b" l="l" r="r" t="t"/>
                <a:pathLst>
                  <a:path extrusionOk="0" h="503" w="596">
                    <a:moveTo>
                      <a:pt x="253" y="0"/>
                    </a:moveTo>
                    <a:cubicBezTo>
                      <a:pt x="109" y="0"/>
                      <a:pt x="0" y="115"/>
                      <a:pt x="0" y="251"/>
                    </a:cubicBezTo>
                    <a:cubicBezTo>
                      <a:pt x="0" y="404"/>
                      <a:pt x="125" y="502"/>
                      <a:pt x="254" y="502"/>
                    </a:cubicBezTo>
                    <a:cubicBezTo>
                      <a:pt x="316" y="502"/>
                      <a:pt x="379" y="480"/>
                      <a:pt x="429" y="429"/>
                    </a:cubicBezTo>
                    <a:cubicBezTo>
                      <a:pt x="596" y="275"/>
                      <a:pt x="488" y="1"/>
                      <a:pt x="274" y="1"/>
                    </a:cubicBezTo>
                    <a:cubicBezTo>
                      <a:pt x="267" y="0"/>
                      <a:pt x="260" y="0"/>
                      <a:pt x="25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5" name="Google Shape;10745;p38"/>
              <p:cNvSpPr/>
              <p:nvPr/>
            </p:nvSpPr>
            <p:spPr>
              <a:xfrm>
                <a:off x="3681400" y="3347875"/>
                <a:ext cx="14900" cy="12850"/>
              </a:xfrm>
              <a:custGeom>
                <a:rect b="b" l="l" r="r" t="t"/>
                <a:pathLst>
                  <a:path extrusionOk="0" h="514" w="596">
                    <a:moveTo>
                      <a:pt x="262" y="0"/>
                    </a:moveTo>
                    <a:cubicBezTo>
                      <a:pt x="120" y="0"/>
                      <a:pt x="1" y="119"/>
                      <a:pt x="1" y="262"/>
                    </a:cubicBezTo>
                    <a:cubicBezTo>
                      <a:pt x="1" y="415"/>
                      <a:pt x="126" y="513"/>
                      <a:pt x="254" y="513"/>
                    </a:cubicBezTo>
                    <a:cubicBezTo>
                      <a:pt x="316" y="513"/>
                      <a:pt x="379" y="491"/>
                      <a:pt x="429" y="441"/>
                    </a:cubicBezTo>
                    <a:cubicBezTo>
                      <a:pt x="596" y="286"/>
                      <a:pt x="489" y="12"/>
                      <a:pt x="26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6" name="Google Shape;10746;p38"/>
              <p:cNvSpPr/>
              <p:nvPr/>
            </p:nvSpPr>
            <p:spPr>
              <a:xfrm>
                <a:off x="3958825" y="3324350"/>
                <a:ext cx="14900" cy="12800"/>
              </a:xfrm>
              <a:custGeom>
                <a:rect b="b" l="l" r="r" t="t"/>
                <a:pathLst>
                  <a:path extrusionOk="0" h="512" w="596">
                    <a:moveTo>
                      <a:pt x="262" y="0"/>
                    </a:moveTo>
                    <a:cubicBezTo>
                      <a:pt x="119" y="0"/>
                      <a:pt x="0" y="119"/>
                      <a:pt x="0" y="262"/>
                    </a:cubicBezTo>
                    <a:cubicBezTo>
                      <a:pt x="0" y="409"/>
                      <a:pt x="129" y="511"/>
                      <a:pt x="259" y="511"/>
                    </a:cubicBezTo>
                    <a:cubicBezTo>
                      <a:pt x="319" y="511"/>
                      <a:pt x="380" y="490"/>
                      <a:pt x="429" y="441"/>
                    </a:cubicBezTo>
                    <a:cubicBezTo>
                      <a:pt x="595" y="286"/>
                      <a:pt x="488" y="12"/>
                      <a:pt x="26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7" name="Google Shape;10747;p38"/>
              <p:cNvSpPr/>
              <p:nvPr/>
            </p:nvSpPr>
            <p:spPr>
              <a:xfrm>
                <a:off x="4214200" y="3088300"/>
                <a:ext cx="14625" cy="12800"/>
              </a:xfrm>
              <a:custGeom>
                <a:rect b="b" l="l" r="r" t="t"/>
                <a:pathLst>
                  <a:path extrusionOk="0" h="512" w="585">
                    <a:moveTo>
                      <a:pt x="263" y="1"/>
                    </a:moveTo>
                    <a:cubicBezTo>
                      <a:pt x="120" y="1"/>
                      <a:pt x="1" y="108"/>
                      <a:pt x="1" y="251"/>
                    </a:cubicBezTo>
                    <a:cubicBezTo>
                      <a:pt x="1" y="406"/>
                      <a:pt x="125" y="511"/>
                      <a:pt x="256" y="511"/>
                    </a:cubicBezTo>
                    <a:cubicBezTo>
                      <a:pt x="316" y="511"/>
                      <a:pt x="377" y="490"/>
                      <a:pt x="429" y="441"/>
                    </a:cubicBezTo>
                    <a:cubicBezTo>
                      <a:pt x="584" y="287"/>
                      <a:pt x="489" y="13"/>
                      <a:pt x="26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8" name="Google Shape;10748;p38"/>
              <p:cNvSpPr/>
              <p:nvPr/>
            </p:nvSpPr>
            <p:spPr>
              <a:xfrm>
                <a:off x="2329450" y="1421425"/>
                <a:ext cx="14600" cy="12800"/>
              </a:xfrm>
              <a:custGeom>
                <a:rect b="b" l="l" r="r" t="t"/>
                <a:pathLst>
                  <a:path extrusionOk="0" h="512" w="584">
                    <a:moveTo>
                      <a:pt x="262" y="1"/>
                    </a:moveTo>
                    <a:cubicBezTo>
                      <a:pt x="119" y="1"/>
                      <a:pt x="0" y="108"/>
                      <a:pt x="0" y="263"/>
                    </a:cubicBezTo>
                    <a:cubicBezTo>
                      <a:pt x="0" y="410"/>
                      <a:pt x="123" y="512"/>
                      <a:pt x="254" y="512"/>
                    </a:cubicBezTo>
                    <a:cubicBezTo>
                      <a:pt x="314" y="512"/>
                      <a:pt x="376" y="490"/>
                      <a:pt x="429" y="441"/>
                    </a:cubicBezTo>
                    <a:cubicBezTo>
                      <a:pt x="584" y="287"/>
                      <a:pt x="488" y="13"/>
                      <a:pt x="26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9" name="Google Shape;10749;p38"/>
              <p:cNvSpPr/>
              <p:nvPr/>
            </p:nvSpPr>
            <p:spPr>
              <a:xfrm>
                <a:off x="1648400" y="3363925"/>
                <a:ext cx="32175" cy="32475"/>
              </a:xfrm>
              <a:custGeom>
                <a:rect b="b" l="l" r="r" t="t"/>
                <a:pathLst>
                  <a:path extrusionOk="0" h="1299" w="1287">
                    <a:moveTo>
                      <a:pt x="489" y="1"/>
                    </a:moveTo>
                    <a:lnTo>
                      <a:pt x="489" y="501"/>
                    </a:lnTo>
                    <a:lnTo>
                      <a:pt x="1" y="656"/>
                    </a:lnTo>
                    <a:lnTo>
                      <a:pt x="489" y="811"/>
                    </a:lnTo>
                    <a:lnTo>
                      <a:pt x="489" y="1299"/>
                    </a:lnTo>
                    <a:lnTo>
                      <a:pt x="799" y="906"/>
                    </a:lnTo>
                    <a:lnTo>
                      <a:pt x="1287" y="1061"/>
                    </a:lnTo>
                    <a:lnTo>
                      <a:pt x="989" y="656"/>
                    </a:lnTo>
                    <a:lnTo>
                      <a:pt x="1287" y="251"/>
                    </a:lnTo>
                    <a:lnTo>
                      <a:pt x="799" y="406"/>
                    </a:lnTo>
                    <a:lnTo>
                      <a:pt x="489"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0" name="Google Shape;10750;p38"/>
              <p:cNvSpPr/>
              <p:nvPr/>
            </p:nvSpPr>
            <p:spPr>
              <a:xfrm>
                <a:off x="1724025" y="3057950"/>
                <a:ext cx="32450" cy="32775"/>
              </a:xfrm>
              <a:custGeom>
                <a:rect b="b" l="l" r="r" t="t"/>
                <a:pathLst>
                  <a:path extrusionOk="0" h="1311" w="1298">
                    <a:moveTo>
                      <a:pt x="500" y="0"/>
                    </a:moveTo>
                    <a:lnTo>
                      <a:pt x="500" y="500"/>
                    </a:lnTo>
                    <a:lnTo>
                      <a:pt x="0" y="655"/>
                    </a:lnTo>
                    <a:lnTo>
                      <a:pt x="500" y="810"/>
                    </a:lnTo>
                    <a:lnTo>
                      <a:pt x="500" y="1310"/>
                    </a:lnTo>
                    <a:lnTo>
                      <a:pt x="810" y="905"/>
                    </a:lnTo>
                    <a:lnTo>
                      <a:pt x="1298" y="1060"/>
                    </a:lnTo>
                    <a:lnTo>
                      <a:pt x="988" y="655"/>
                    </a:lnTo>
                    <a:lnTo>
                      <a:pt x="1298" y="250"/>
                    </a:lnTo>
                    <a:lnTo>
                      <a:pt x="810" y="405"/>
                    </a:lnTo>
                    <a:lnTo>
                      <a:pt x="500"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1" name="Google Shape;10751;p38"/>
              <p:cNvSpPr/>
              <p:nvPr/>
            </p:nvSpPr>
            <p:spPr>
              <a:xfrm>
                <a:off x="1903200" y="3678850"/>
                <a:ext cx="32175" cy="32475"/>
              </a:xfrm>
              <a:custGeom>
                <a:rect b="b" l="l" r="r" t="t"/>
                <a:pathLst>
                  <a:path extrusionOk="0" h="1299" w="1287">
                    <a:moveTo>
                      <a:pt x="489" y="1"/>
                    </a:moveTo>
                    <a:lnTo>
                      <a:pt x="489" y="501"/>
                    </a:lnTo>
                    <a:lnTo>
                      <a:pt x="1" y="656"/>
                    </a:lnTo>
                    <a:lnTo>
                      <a:pt x="489" y="810"/>
                    </a:lnTo>
                    <a:lnTo>
                      <a:pt x="489" y="1299"/>
                    </a:lnTo>
                    <a:lnTo>
                      <a:pt x="798" y="906"/>
                    </a:lnTo>
                    <a:lnTo>
                      <a:pt x="1286" y="1048"/>
                    </a:lnTo>
                    <a:lnTo>
                      <a:pt x="989" y="656"/>
                    </a:lnTo>
                    <a:lnTo>
                      <a:pt x="1286" y="251"/>
                    </a:lnTo>
                    <a:lnTo>
                      <a:pt x="798" y="406"/>
                    </a:lnTo>
                    <a:lnTo>
                      <a:pt x="489"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2" name="Google Shape;10752;p38"/>
              <p:cNvSpPr/>
              <p:nvPr/>
            </p:nvSpPr>
            <p:spPr>
              <a:xfrm>
                <a:off x="1379325" y="3424650"/>
                <a:ext cx="7775" cy="6650"/>
              </a:xfrm>
              <a:custGeom>
                <a:rect b="b" l="l" r="r" t="t"/>
                <a:pathLst>
                  <a:path extrusionOk="0" h="266" w="311">
                    <a:moveTo>
                      <a:pt x="143" y="1"/>
                    </a:moveTo>
                    <a:cubicBezTo>
                      <a:pt x="72" y="1"/>
                      <a:pt x="1" y="60"/>
                      <a:pt x="1" y="132"/>
                    </a:cubicBezTo>
                    <a:cubicBezTo>
                      <a:pt x="1" y="213"/>
                      <a:pt x="66" y="266"/>
                      <a:pt x="135" y="266"/>
                    </a:cubicBezTo>
                    <a:cubicBezTo>
                      <a:pt x="167" y="266"/>
                      <a:pt x="200" y="254"/>
                      <a:pt x="227" y="227"/>
                    </a:cubicBezTo>
                    <a:cubicBezTo>
                      <a:pt x="310" y="144"/>
                      <a:pt x="251" y="13"/>
                      <a:pt x="14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3" name="Google Shape;10753;p38"/>
              <p:cNvSpPr/>
              <p:nvPr/>
            </p:nvSpPr>
            <p:spPr>
              <a:xfrm>
                <a:off x="1782650" y="3521700"/>
                <a:ext cx="7775" cy="6450"/>
              </a:xfrm>
              <a:custGeom>
                <a:rect b="b" l="l" r="r" t="t"/>
                <a:pathLst>
                  <a:path extrusionOk="0" h="258" w="311">
                    <a:moveTo>
                      <a:pt x="143" y="0"/>
                    </a:moveTo>
                    <a:cubicBezTo>
                      <a:pt x="60" y="0"/>
                      <a:pt x="1" y="48"/>
                      <a:pt x="1" y="131"/>
                    </a:cubicBezTo>
                    <a:cubicBezTo>
                      <a:pt x="1" y="206"/>
                      <a:pt x="70" y="258"/>
                      <a:pt x="141" y="258"/>
                    </a:cubicBezTo>
                    <a:cubicBezTo>
                      <a:pt x="171" y="258"/>
                      <a:pt x="202" y="248"/>
                      <a:pt x="227" y="226"/>
                    </a:cubicBezTo>
                    <a:cubicBezTo>
                      <a:pt x="310" y="143"/>
                      <a:pt x="251" y="0"/>
                      <a:pt x="14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4" name="Google Shape;10754;p38"/>
              <p:cNvSpPr/>
              <p:nvPr/>
            </p:nvSpPr>
            <p:spPr>
              <a:xfrm>
                <a:off x="1982375" y="3265125"/>
                <a:ext cx="7475" cy="6650"/>
              </a:xfrm>
              <a:custGeom>
                <a:rect b="b" l="l" r="r" t="t"/>
                <a:pathLst>
                  <a:path extrusionOk="0" h="266" w="299">
                    <a:moveTo>
                      <a:pt x="132" y="0"/>
                    </a:moveTo>
                    <a:cubicBezTo>
                      <a:pt x="60" y="0"/>
                      <a:pt x="1" y="60"/>
                      <a:pt x="1" y="131"/>
                    </a:cubicBezTo>
                    <a:cubicBezTo>
                      <a:pt x="1" y="212"/>
                      <a:pt x="61" y="265"/>
                      <a:pt x="126" y="265"/>
                    </a:cubicBezTo>
                    <a:cubicBezTo>
                      <a:pt x="156" y="265"/>
                      <a:pt x="188" y="253"/>
                      <a:pt x="215" y="226"/>
                    </a:cubicBezTo>
                    <a:cubicBezTo>
                      <a:pt x="298" y="143"/>
                      <a:pt x="251" y="0"/>
                      <a:pt x="13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5" name="Google Shape;10755;p38"/>
              <p:cNvSpPr/>
              <p:nvPr/>
            </p:nvSpPr>
            <p:spPr>
              <a:xfrm>
                <a:off x="1567150" y="3227300"/>
                <a:ext cx="7750" cy="6475"/>
              </a:xfrm>
              <a:custGeom>
                <a:rect b="b" l="l" r="r" t="t"/>
                <a:pathLst>
                  <a:path extrusionOk="0" h="259" w="310">
                    <a:moveTo>
                      <a:pt x="143" y="1"/>
                    </a:moveTo>
                    <a:cubicBezTo>
                      <a:pt x="72" y="1"/>
                      <a:pt x="0" y="61"/>
                      <a:pt x="0" y="132"/>
                    </a:cubicBezTo>
                    <a:cubicBezTo>
                      <a:pt x="0" y="207"/>
                      <a:pt x="70" y="258"/>
                      <a:pt x="140" y="258"/>
                    </a:cubicBezTo>
                    <a:cubicBezTo>
                      <a:pt x="171" y="258"/>
                      <a:pt x="201" y="249"/>
                      <a:pt x="227" y="227"/>
                    </a:cubicBezTo>
                    <a:cubicBezTo>
                      <a:pt x="310" y="144"/>
                      <a:pt x="250" y="1"/>
                      <a:pt x="14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6" name="Google Shape;10756;p38"/>
              <p:cNvSpPr/>
              <p:nvPr/>
            </p:nvSpPr>
            <p:spPr>
              <a:xfrm>
                <a:off x="1779375" y="3314800"/>
                <a:ext cx="14900" cy="12725"/>
              </a:xfrm>
              <a:custGeom>
                <a:rect b="b" l="l" r="r" t="t"/>
                <a:pathLst>
                  <a:path extrusionOk="0" h="509" w="596">
                    <a:moveTo>
                      <a:pt x="255" y="1"/>
                    </a:moveTo>
                    <a:cubicBezTo>
                      <a:pt x="121" y="1"/>
                      <a:pt x="12" y="115"/>
                      <a:pt x="1" y="251"/>
                    </a:cubicBezTo>
                    <a:cubicBezTo>
                      <a:pt x="1" y="404"/>
                      <a:pt x="125" y="508"/>
                      <a:pt x="258" y="508"/>
                    </a:cubicBezTo>
                    <a:cubicBezTo>
                      <a:pt x="322" y="508"/>
                      <a:pt x="387" y="484"/>
                      <a:pt x="441" y="430"/>
                    </a:cubicBezTo>
                    <a:cubicBezTo>
                      <a:pt x="596" y="275"/>
                      <a:pt x="501" y="1"/>
                      <a:pt x="274" y="1"/>
                    </a:cubicBezTo>
                    <a:cubicBezTo>
                      <a:pt x="268" y="1"/>
                      <a:pt x="261" y="1"/>
                      <a:pt x="25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7" name="Google Shape;10757;p38"/>
              <p:cNvSpPr/>
              <p:nvPr/>
            </p:nvSpPr>
            <p:spPr>
              <a:xfrm>
                <a:off x="1654350" y="4108075"/>
                <a:ext cx="32175" cy="32475"/>
              </a:xfrm>
              <a:custGeom>
                <a:rect b="b" l="l" r="r" t="t"/>
                <a:pathLst>
                  <a:path extrusionOk="0" h="1299" w="1287">
                    <a:moveTo>
                      <a:pt x="489" y="1"/>
                    </a:moveTo>
                    <a:lnTo>
                      <a:pt x="489" y="489"/>
                    </a:lnTo>
                    <a:lnTo>
                      <a:pt x="1" y="643"/>
                    </a:lnTo>
                    <a:lnTo>
                      <a:pt x="489" y="798"/>
                    </a:lnTo>
                    <a:lnTo>
                      <a:pt x="489" y="1298"/>
                    </a:lnTo>
                    <a:lnTo>
                      <a:pt x="799" y="893"/>
                    </a:lnTo>
                    <a:lnTo>
                      <a:pt x="1287" y="1048"/>
                    </a:lnTo>
                    <a:lnTo>
                      <a:pt x="989" y="643"/>
                    </a:lnTo>
                    <a:lnTo>
                      <a:pt x="1287" y="251"/>
                    </a:lnTo>
                    <a:lnTo>
                      <a:pt x="799" y="393"/>
                    </a:lnTo>
                    <a:lnTo>
                      <a:pt x="489"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8" name="Google Shape;10758;p38"/>
              <p:cNvSpPr/>
              <p:nvPr/>
            </p:nvSpPr>
            <p:spPr>
              <a:xfrm>
                <a:off x="1129400" y="3853850"/>
                <a:ext cx="9350" cy="6600"/>
              </a:xfrm>
              <a:custGeom>
                <a:rect b="b" l="l" r="r" t="t"/>
                <a:pathLst>
                  <a:path extrusionOk="0" h="264" w="374">
                    <a:moveTo>
                      <a:pt x="166" y="0"/>
                    </a:moveTo>
                    <a:cubicBezTo>
                      <a:pt x="0" y="0"/>
                      <a:pt x="3" y="264"/>
                      <a:pt x="176" y="264"/>
                    </a:cubicBezTo>
                    <a:cubicBezTo>
                      <a:pt x="179" y="264"/>
                      <a:pt x="183" y="264"/>
                      <a:pt x="187" y="264"/>
                    </a:cubicBezTo>
                    <a:cubicBezTo>
                      <a:pt x="191" y="264"/>
                      <a:pt x="194" y="264"/>
                      <a:pt x="198" y="264"/>
                    </a:cubicBezTo>
                    <a:cubicBezTo>
                      <a:pt x="370" y="264"/>
                      <a:pt x="374" y="0"/>
                      <a:pt x="208" y="0"/>
                    </a:cubicBezTo>
                    <a:cubicBezTo>
                      <a:pt x="201" y="0"/>
                      <a:pt x="194" y="1"/>
                      <a:pt x="187" y="2"/>
                    </a:cubicBezTo>
                    <a:cubicBezTo>
                      <a:pt x="179" y="1"/>
                      <a:pt x="172" y="0"/>
                      <a:pt x="16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9" name="Google Shape;10759;p38"/>
              <p:cNvSpPr/>
              <p:nvPr/>
            </p:nvSpPr>
            <p:spPr>
              <a:xfrm>
                <a:off x="1533800" y="3950625"/>
                <a:ext cx="7775" cy="6650"/>
              </a:xfrm>
              <a:custGeom>
                <a:rect b="b" l="l" r="r" t="t"/>
                <a:pathLst>
                  <a:path extrusionOk="0" h="266" w="311">
                    <a:moveTo>
                      <a:pt x="144" y="0"/>
                    </a:moveTo>
                    <a:cubicBezTo>
                      <a:pt x="72" y="0"/>
                      <a:pt x="13" y="60"/>
                      <a:pt x="1" y="131"/>
                    </a:cubicBezTo>
                    <a:cubicBezTo>
                      <a:pt x="1" y="212"/>
                      <a:pt x="67" y="265"/>
                      <a:pt x="135" y="265"/>
                    </a:cubicBezTo>
                    <a:cubicBezTo>
                      <a:pt x="167" y="265"/>
                      <a:pt x="200" y="253"/>
                      <a:pt x="227" y="226"/>
                    </a:cubicBezTo>
                    <a:cubicBezTo>
                      <a:pt x="310" y="143"/>
                      <a:pt x="251" y="12"/>
                      <a:pt x="14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0" name="Google Shape;10760;p38"/>
              <p:cNvSpPr/>
              <p:nvPr/>
            </p:nvSpPr>
            <p:spPr>
              <a:xfrm>
                <a:off x="1733550" y="3694025"/>
                <a:ext cx="7450" cy="6675"/>
              </a:xfrm>
              <a:custGeom>
                <a:rect b="b" l="l" r="r" t="t"/>
                <a:pathLst>
                  <a:path extrusionOk="0" h="267" w="298">
                    <a:moveTo>
                      <a:pt x="131" y="1"/>
                    </a:moveTo>
                    <a:cubicBezTo>
                      <a:pt x="60" y="1"/>
                      <a:pt x="0" y="60"/>
                      <a:pt x="0" y="132"/>
                    </a:cubicBezTo>
                    <a:cubicBezTo>
                      <a:pt x="0" y="213"/>
                      <a:pt x="60" y="266"/>
                      <a:pt x="125" y="266"/>
                    </a:cubicBezTo>
                    <a:cubicBezTo>
                      <a:pt x="156" y="266"/>
                      <a:pt x="187" y="254"/>
                      <a:pt x="214" y="227"/>
                    </a:cubicBezTo>
                    <a:cubicBezTo>
                      <a:pt x="298" y="144"/>
                      <a:pt x="250" y="13"/>
                      <a:pt x="13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1" name="Google Shape;10761;p38"/>
              <p:cNvSpPr/>
              <p:nvPr/>
            </p:nvSpPr>
            <p:spPr>
              <a:xfrm>
                <a:off x="1318300" y="3656225"/>
                <a:ext cx="7775" cy="6650"/>
              </a:xfrm>
              <a:custGeom>
                <a:rect b="b" l="l" r="r" t="t"/>
                <a:pathLst>
                  <a:path extrusionOk="0" h="266" w="311">
                    <a:moveTo>
                      <a:pt x="144" y="1"/>
                    </a:moveTo>
                    <a:cubicBezTo>
                      <a:pt x="72" y="1"/>
                      <a:pt x="13" y="60"/>
                      <a:pt x="1" y="132"/>
                    </a:cubicBezTo>
                    <a:cubicBezTo>
                      <a:pt x="1" y="213"/>
                      <a:pt x="66" y="266"/>
                      <a:pt x="135" y="266"/>
                    </a:cubicBezTo>
                    <a:cubicBezTo>
                      <a:pt x="167" y="266"/>
                      <a:pt x="200" y="254"/>
                      <a:pt x="227" y="227"/>
                    </a:cubicBezTo>
                    <a:cubicBezTo>
                      <a:pt x="310" y="144"/>
                      <a:pt x="251" y="13"/>
                      <a:pt x="14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2" name="Google Shape;10762;p38"/>
              <p:cNvSpPr/>
              <p:nvPr/>
            </p:nvSpPr>
            <p:spPr>
              <a:xfrm>
                <a:off x="1530525" y="3743750"/>
                <a:ext cx="14925" cy="12800"/>
              </a:xfrm>
              <a:custGeom>
                <a:rect b="b" l="l" r="r" t="t"/>
                <a:pathLst>
                  <a:path extrusionOk="0" h="512" w="597">
                    <a:moveTo>
                      <a:pt x="275" y="0"/>
                    </a:moveTo>
                    <a:cubicBezTo>
                      <a:pt x="132" y="0"/>
                      <a:pt x="13" y="107"/>
                      <a:pt x="1" y="262"/>
                    </a:cubicBezTo>
                    <a:cubicBezTo>
                      <a:pt x="1" y="409"/>
                      <a:pt x="129" y="511"/>
                      <a:pt x="264" y="511"/>
                    </a:cubicBezTo>
                    <a:cubicBezTo>
                      <a:pt x="326" y="511"/>
                      <a:pt x="389" y="490"/>
                      <a:pt x="441" y="441"/>
                    </a:cubicBezTo>
                    <a:cubicBezTo>
                      <a:pt x="596" y="286"/>
                      <a:pt x="501" y="12"/>
                      <a:pt x="27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3" name="Google Shape;10763;p38"/>
              <p:cNvSpPr/>
              <p:nvPr/>
            </p:nvSpPr>
            <p:spPr>
              <a:xfrm>
                <a:off x="844725" y="3330900"/>
                <a:ext cx="31875" cy="33650"/>
              </a:xfrm>
              <a:custGeom>
                <a:rect b="b" l="l" r="r" t="t"/>
                <a:pathLst>
                  <a:path extrusionOk="0" h="1346" w="1275">
                    <a:moveTo>
                      <a:pt x="727" y="0"/>
                    </a:moveTo>
                    <a:lnTo>
                      <a:pt x="489" y="453"/>
                    </a:lnTo>
                    <a:lnTo>
                      <a:pt x="1" y="358"/>
                    </a:lnTo>
                    <a:lnTo>
                      <a:pt x="334" y="739"/>
                    </a:lnTo>
                    <a:lnTo>
                      <a:pt x="84" y="1191"/>
                    </a:lnTo>
                    <a:lnTo>
                      <a:pt x="84" y="1191"/>
                    </a:lnTo>
                    <a:lnTo>
                      <a:pt x="537" y="965"/>
                    </a:lnTo>
                    <a:lnTo>
                      <a:pt x="870" y="1346"/>
                    </a:lnTo>
                    <a:lnTo>
                      <a:pt x="822" y="834"/>
                    </a:lnTo>
                    <a:lnTo>
                      <a:pt x="1275" y="608"/>
                    </a:lnTo>
                    <a:lnTo>
                      <a:pt x="787" y="512"/>
                    </a:lnTo>
                    <a:lnTo>
                      <a:pt x="727"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4" name="Google Shape;10764;p38"/>
              <p:cNvSpPr/>
              <p:nvPr/>
            </p:nvSpPr>
            <p:spPr>
              <a:xfrm>
                <a:off x="1221925" y="2868625"/>
                <a:ext cx="7700" cy="6600"/>
              </a:xfrm>
              <a:custGeom>
                <a:rect b="b" l="l" r="r" t="t"/>
                <a:pathLst>
                  <a:path extrusionOk="0" h="264" w="308">
                    <a:moveTo>
                      <a:pt x="174" y="0"/>
                    </a:moveTo>
                    <a:cubicBezTo>
                      <a:pt x="74" y="0"/>
                      <a:pt x="1" y="113"/>
                      <a:pt x="58" y="203"/>
                    </a:cubicBezTo>
                    <a:cubicBezTo>
                      <a:pt x="83" y="244"/>
                      <a:pt x="124" y="263"/>
                      <a:pt x="164" y="263"/>
                    </a:cubicBezTo>
                    <a:cubicBezTo>
                      <a:pt x="218" y="263"/>
                      <a:pt x="270" y="229"/>
                      <a:pt x="284" y="168"/>
                    </a:cubicBezTo>
                    <a:cubicBezTo>
                      <a:pt x="308" y="96"/>
                      <a:pt x="260" y="25"/>
                      <a:pt x="189" y="1"/>
                    </a:cubicBezTo>
                    <a:cubicBezTo>
                      <a:pt x="184" y="0"/>
                      <a:pt x="179" y="0"/>
                      <a:pt x="17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5" name="Google Shape;10765;p38"/>
              <p:cNvSpPr/>
              <p:nvPr/>
            </p:nvSpPr>
            <p:spPr>
              <a:xfrm>
                <a:off x="1048500" y="3245700"/>
                <a:ext cx="7900" cy="6350"/>
              </a:xfrm>
              <a:custGeom>
                <a:rect b="b" l="l" r="r" t="t"/>
                <a:pathLst>
                  <a:path extrusionOk="0" h="254" w="316">
                    <a:moveTo>
                      <a:pt x="166" y="0"/>
                    </a:moveTo>
                    <a:cubicBezTo>
                      <a:pt x="64" y="0"/>
                      <a:pt x="0" y="107"/>
                      <a:pt x="65" y="194"/>
                    </a:cubicBezTo>
                    <a:cubicBezTo>
                      <a:pt x="91" y="234"/>
                      <a:pt x="131" y="253"/>
                      <a:pt x="171" y="253"/>
                    </a:cubicBezTo>
                    <a:cubicBezTo>
                      <a:pt x="225" y="253"/>
                      <a:pt x="278" y="219"/>
                      <a:pt x="291" y="158"/>
                    </a:cubicBezTo>
                    <a:cubicBezTo>
                      <a:pt x="315" y="87"/>
                      <a:pt x="268" y="15"/>
                      <a:pt x="196" y="3"/>
                    </a:cubicBezTo>
                    <a:cubicBezTo>
                      <a:pt x="186" y="1"/>
                      <a:pt x="176" y="0"/>
                      <a:pt x="16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6" name="Google Shape;10766;p38"/>
              <p:cNvSpPr/>
              <p:nvPr/>
            </p:nvSpPr>
            <p:spPr>
              <a:xfrm>
                <a:off x="1261325" y="3491250"/>
                <a:ext cx="7900" cy="6350"/>
              </a:xfrm>
              <a:custGeom>
                <a:rect b="b" l="l" r="r" t="t"/>
                <a:pathLst>
                  <a:path extrusionOk="0" h="254" w="316">
                    <a:moveTo>
                      <a:pt x="166" y="1"/>
                    </a:moveTo>
                    <a:cubicBezTo>
                      <a:pt x="64" y="1"/>
                      <a:pt x="0" y="107"/>
                      <a:pt x="65" y="194"/>
                    </a:cubicBezTo>
                    <a:cubicBezTo>
                      <a:pt x="91" y="235"/>
                      <a:pt x="131" y="254"/>
                      <a:pt x="172" y="254"/>
                    </a:cubicBezTo>
                    <a:cubicBezTo>
                      <a:pt x="227" y="254"/>
                      <a:pt x="283" y="220"/>
                      <a:pt x="303" y="159"/>
                    </a:cubicBezTo>
                    <a:cubicBezTo>
                      <a:pt x="315" y="87"/>
                      <a:pt x="268" y="16"/>
                      <a:pt x="196" y="4"/>
                    </a:cubicBezTo>
                    <a:cubicBezTo>
                      <a:pt x="186" y="2"/>
                      <a:pt x="176" y="1"/>
                      <a:pt x="16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7" name="Google Shape;10767;p38"/>
              <p:cNvSpPr/>
              <p:nvPr/>
            </p:nvSpPr>
            <p:spPr>
              <a:xfrm>
                <a:off x="1378425" y="3091225"/>
                <a:ext cx="8525" cy="6925"/>
              </a:xfrm>
              <a:custGeom>
                <a:rect b="b" l="l" r="r" t="t"/>
                <a:pathLst>
                  <a:path extrusionOk="0" h="277" w="341">
                    <a:moveTo>
                      <a:pt x="186" y="0"/>
                    </a:moveTo>
                    <a:cubicBezTo>
                      <a:pt x="159" y="0"/>
                      <a:pt x="132" y="9"/>
                      <a:pt x="108" y="27"/>
                    </a:cubicBezTo>
                    <a:cubicBezTo>
                      <a:pt x="1" y="98"/>
                      <a:pt x="48" y="253"/>
                      <a:pt x="179" y="277"/>
                    </a:cubicBezTo>
                    <a:cubicBezTo>
                      <a:pt x="239" y="277"/>
                      <a:pt x="310" y="229"/>
                      <a:pt x="322" y="170"/>
                    </a:cubicBezTo>
                    <a:cubicBezTo>
                      <a:pt x="340" y="72"/>
                      <a:pt x="265" y="0"/>
                      <a:pt x="18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8" name="Google Shape;10768;p38"/>
              <p:cNvSpPr/>
              <p:nvPr/>
            </p:nvSpPr>
            <p:spPr>
              <a:xfrm>
                <a:off x="1244750" y="3281925"/>
                <a:ext cx="14950" cy="12700"/>
              </a:xfrm>
              <a:custGeom>
                <a:rect b="b" l="l" r="r" t="t"/>
                <a:pathLst>
                  <a:path extrusionOk="0" h="508" w="598">
                    <a:moveTo>
                      <a:pt x="313" y="1"/>
                    </a:moveTo>
                    <a:cubicBezTo>
                      <a:pt x="120" y="1"/>
                      <a:pt x="0" y="214"/>
                      <a:pt x="109" y="388"/>
                    </a:cubicBezTo>
                    <a:cubicBezTo>
                      <a:pt x="160" y="469"/>
                      <a:pt x="241" y="507"/>
                      <a:pt x="321" y="507"/>
                    </a:cubicBezTo>
                    <a:cubicBezTo>
                      <a:pt x="429" y="507"/>
                      <a:pt x="534" y="439"/>
                      <a:pt x="562" y="316"/>
                    </a:cubicBezTo>
                    <a:cubicBezTo>
                      <a:pt x="597" y="173"/>
                      <a:pt x="502" y="31"/>
                      <a:pt x="371" y="7"/>
                    </a:cubicBezTo>
                    <a:cubicBezTo>
                      <a:pt x="351" y="3"/>
                      <a:pt x="332" y="1"/>
                      <a:pt x="31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69" name="Google Shape;10769;p38"/>
            <p:cNvGrpSpPr/>
            <p:nvPr/>
          </p:nvGrpSpPr>
          <p:grpSpPr>
            <a:xfrm flipH="1">
              <a:off x="6415505" y="3304100"/>
              <a:ext cx="3916575" cy="3378125"/>
              <a:chOff x="780450" y="1002925"/>
              <a:chExt cx="3916575" cy="3378125"/>
            </a:xfrm>
          </p:grpSpPr>
          <p:sp>
            <p:nvSpPr>
              <p:cNvPr id="10770" name="Google Shape;10770;p38"/>
              <p:cNvSpPr/>
              <p:nvPr/>
            </p:nvSpPr>
            <p:spPr>
              <a:xfrm>
                <a:off x="2544350" y="2278100"/>
                <a:ext cx="32175" cy="32450"/>
              </a:xfrm>
              <a:custGeom>
                <a:rect b="b" l="l" r="r" t="t"/>
                <a:pathLst>
                  <a:path extrusionOk="0" h="1298" w="1287">
                    <a:moveTo>
                      <a:pt x="489" y="0"/>
                    </a:moveTo>
                    <a:lnTo>
                      <a:pt x="489" y="500"/>
                    </a:lnTo>
                    <a:lnTo>
                      <a:pt x="1" y="643"/>
                    </a:lnTo>
                    <a:lnTo>
                      <a:pt x="489" y="798"/>
                    </a:lnTo>
                    <a:lnTo>
                      <a:pt x="489" y="1298"/>
                    </a:lnTo>
                    <a:lnTo>
                      <a:pt x="798" y="893"/>
                    </a:lnTo>
                    <a:lnTo>
                      <a:pt x="1287" y="1048"/>
                    </a:lnTo>
                    <a:lnTo>
                      <a:pt x="989" y="643"/>
                    </a:lnTo>
                    <a:lnTo>
                      <a:pt x="1287" y="250"/>
                    </a:lnTo>
                    <a:lnTo>
                      <a:pt x="798" y="405"/>
                    </a:lnTo>
                    <a:lnTo>
                      <a:pt x="489"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1" name="Google Shape;10771;p38"/>
              <p:cNvSpPr/>
              <p:nvPr/>
            </p:nvSpPr>
            <p:spPr>
              <a:xfrm>
                <a:off x="3345350" y="2331075"/>
                <a:ext cx="32175" cy="32475"/>
              </a:xfrm>
              <a:custGeom>
                <a:rect b="b" l="l" r="r" t="t"/>
                <a:pathLst>
                  <a:path extrusionOk="0" h="1299" w="1287">
                    <a:moveTo>
                      <a:pt x="489" y="0"/>
                    </a:moveTo>
                    <a:lnTo>
                      <a:pt x="489" y="500"/>
                    </a:lnTo>
                    <a:lnTo>
                      <a:pt x="0" y="655"/>
                    </a:lnTo>
                    <a:lnTo>
                      <a:pt x="489" y="798"/>
                    </a:lnTo>
                    <a:lnTo>
                      <a:pt x="489" y="1298"/>
                    </a:lnTo>
                    <a:lnTo>
                      <a:pt x="798" y="893"/>
                    </a:lnTo>
                    <a:lnTo>
                      <a:pt x="1286" y="1048"/>
                    </a:lnTo>
                    <a:lnTo>
                      <a:pt x="1286" y="1048"/>
                    </a:lnTo>
                    <a:lnTo>
                      <a:pt x="989" y="655"/>
                    </a:lnTo>
                    <a:lnTo>
                      <a:pt x="1286" y="250"/>
                    </a:lnTo>
                    <a:lnTo>
                      <a:pt x="798" y="405"/>
                    </a:lnTo>
                    <a:lnTo>
                      <a:pt x="489"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2" name="Google Shape;10772;p38"/>
              <p:cNvSpPr/>
              <p:nvPr/>
            </p:nvSpPr>
            <p:spPr>
              <a:xfrm>
                <a:off x="2592275" y="1497050"/>
                <a:ext cx="32175" cy="32450"/>
              </a:xfrm>
              <a:custGeom>
                <a:rect b="b" l="l" r="r" t="t"/>
                <a:pathLst>
                  <a:path extrusionOk="0" h="1298" w="1287">
                    <a:moveTo>
                      <a:pt x="489" y="0"/>
                    </a:moveTo>
                    <a:lnTo>
                      <a:pt x="489" y="500"/>
                    </a:lnTo>
                    <a:lnTo>
                      <a:pt x="1" y="655"/>
                    </a:lnTo>
                    <a:lnTo>
                      <a:pt x="489" y="798"/>
                    </a:lnTo>
                    <a:lnTo>
                      <a:pt x="489" y="1298"/>
                    </a:lnTo>
                    <a:lnTo>
                      <a:pt x="798" y="893"/>
                    </a:lnTo>
                    <a:lnTo>
                      <a:pt x="1286" y="1048"/>
                    </a:lnTo>
                    <a:lnTo>
                      <a:pt x="989" y="655"/>
                    </a:lnTo>
                    <a:lnTo>
                      <a:pt x="1286" y="250"/>
                    </a:lnTo>
                    <a:lnTo>
                      <a:pt x="798" y="405"/>
                    </a:lnTo>
                    <a:lnTo>
                      <a:pt x="489"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3" name="Google Shape;10773;p38"/>
              <p:cNvSpPr/>
              <p:nvPr/>
            </p:nvSpPr>
            <p:spPr>
              <a:xfrm>
                <a:off x="3361425" y="1920600"/>
                <a:ext cx="32475" cy="32475"/>
              </a:xfrm>
              <a:custGeom>
                <a:rect b="b" l="l" r="r" t="t"/>
                <a:pathLst>
                  <a:path extrusionOk="0" h="1299" w="1299">
                    <a:moveTo>
                      <a:pt x="488" y="1"/>
                    </a:moveTo>
                    <a:lnTo>
                      <a:pt x="488" y="501"/>
                    </a:lnTo>
                    <a:lnTo>
                      <a:pt x="0" y="656"/>
                    </a:lnTo>
                    <a:lnTo>
                      <a:pt x="488" y="798"/>
                    </a:lnTo>
                    <a:lnTo>
                      <a:pt x="488" y="1298"/>
                    </a:lnTo>
                    <a:lnTo>
                      <a:pt x="798" y="894"/>
                    </a:lnTo>
                    <a:lnTo>
                      <a:pt x="1298" y="1048"/>
                    </a:lnTo>
                    <a:lnTo>
                      <a:pt x="989" y="656"/>
                    </a:lnTo>
                    <a:lnTo>
                      <a:pt x="1298" y="251"/>
                    </a:lnTo>
                    <a:lnTo>
                      <a:pt x="798" y="405"/>
                    </a:lnTo>
                    <a:lnTo>
                      <a:pt x="488"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4" name="Google Shape;10774;p38"/>
              <p:cNvSpPr/>
              <p:nvPr/>
            </p:nvSpPr>
            <p:spPr>
              <a:xfrm>
                <a:off x="1761525" y="2082225"/>
                <a:ext cx="32450" cy="32475"/>
              </a:xfrm>
              <a:custGeom>
                <a:rect b="b" l="l" r="r" t="t"/>
                <a:pathLst>
                  <a:path extrusionOk="0" h="1299" w="1298">
                    <a:moveTo>
                      <a:pt x="500" y="1"/>
                    </a:moveTo>
                    <a:lnTo>
                      <a:pt x="500" y="489"/>
                    </a:lnTo>
                    <a:lnTo>
                      <a:pt x="0" y="644"/>
                    </a:lnTo>
                    <a:lnTo>
                      <a:pt x="500" y="798"/>
                    </a:lnTo>
                    <a:lnTo>
                      <a:pt x="500" y="1299"/>
                    </a:lnTo>
                    <a:lnTo>
                      <a:pt x="798" y="894"/>
                    </a:lnTo>
                    <a:lnTo>
                      <a:pt x="1298" y="1048"/>
                    </a:lnTo>
                    <a:lnTo>
                      <a:pt x="988" y="644"/>
                    </a:lnTo>
                    <a:lnTo>
                      <a:pt x="1298" y="251"/>
                    </a:lnTo>
                    <a:lnTo>
                      <a:pt x="1298" y="251"/>
                    </a:lnTo>
                    <a:lnTo>
                      <a:pt x="798" y="394"/>
                    </a:lnTo>
                    <a:lnTo>
                      <a:pt x="500"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5" name="Google Shape;10775;p38"/>
              <p:cNvSpPr/>
              <p:nvPr/>
            </p:nvSpPr>
            <p:spPr>
              <a:xfrm>
                <a:off x="1647825" y="2529000"/>
                <a:ext cx="32450" cy="32475"/>
              </a:xfrm>
              <a:custGeom>
                <a:rect b="b" l="l" r="r" t="t"/>
                <a:pathLst>
                  <a:path extrusionOk="0" h="1299" w="1298">
                    <a:moveTo>
                      <a:pt x="500" y="1"/>
                    </a:moveTo>
                    <a:lnTo>
                      <a:pt x="500" y="489"/>
                    </a:lnTo>
                    <a:lnTo>
                      <a:pt x="0" y="644"/>
                    </a:lnTo>
                    <a:lnTo>
                      <a:pt x="500" y="799"/>
                    </a:lnTo>
                    <a:lnTo>
                      <a:pt x="500" y="1299"/>
                    </a:lnTo>
                    <a:lnTo>
                      <a:pt x="798" y="894"/>
                    </a:lnTo>
                    <a:lnTo>
                      <a:pt x="1298" y="1049"/>
                    </a:lnTo>
                    <a:lnTo>
                      <a:pt x="1298" y="1049"/>
                    </a:lnTo>
                    <a:lnTo>
                      <a:pt x="988" y="644"/>
                    </a:lnTo>
                    <a:lnTo>
                      <a:pt x="1298" y="251"/>
                    </a:lnTo>
                    <a:lnTo>
                      <a:pt x="798" y="394"/>
                    </a:lnTo>
                    <a:lnTo>
                      <a:pt x="500"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6" name="Google Shape;10776;p38"/>
              <p:cNvSpPr/>
              <p:nvPr/>
            </p:nvSpPr>
            <p:spPr>
              <a:xfrm>
                <a:off x="780450" y="2377800"/>
                <a:ext cx="32175" cy="32775"/>
              </a:xfrm>
              <a:custGeom>
                <a:rect b="b" l="l" r="r" t="t"/>
                <a:pathLst>
                  <a:path extrusionOk="0" h="1311" w="1287">
                    <a:moveTo>
                      <a:pt x="488" y="1"/>
                    </a:moveTo>
                    <a:lnTo>
                      <a:pt x="488" y="501"/>
                    </a:lnTo>
                    <a:lnTo>
                      <a:pt x="0" y="655"/>
                    </a:lnTo>
                    <a:lnTo>
                      <a:pt x="488" y="810"/>
                    </a:lnTo>
                    <a:lnTo>
                      <a:pt x="488" y="1310"/>
                    </a:lnTo>
                    <a:lnTo>
                      <a:pt x="798" y="905"/>
                    </a:lnTo>
                    <a:lnTo>
                      <a:pt x="1286" y="1060"/>
                    </a:lnTo>
                    <a:lnTo>
                      <a:pt x="988" y="655"/>
                    </a:lnTo>
                    <a:lnTo>
                      <a:pt x="1286" y="251"/>
                    </a:lnTo>
                    <a:lnTo>
                      <a:pt x="798" y="405"/>
                    </a:lnTo>
                    <a:lnTo>
                      <a:pt x="488"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7" name="Google Shape;10777;p38"/>
              <p:cNvSpPr/>
              <p:nvPr/>
            </p:nvSpPr>
            <p:spPr>
              <a:xfrm>
                <a:off x="2243125" y="2420375"/>
                <a:ext cx="32175" cy="32450"/>
              </a:xfrm>
              <a:custGeom>
                <a:rect b="b" l="l" r="r" t="t"/>
                <a:pathLst>
                  <a:path extrusionOk="0" h="1298" w="1287">
                    <a:moveTo>
                      <a:pt x="489" y="0"/>
                    </a:moveTo>
                    <a:lnTo>
                      <a:pt x="489" y="500"/>
                    </a:lnTo>
                    <a:lnTo>
                      <a:pt x="1" y="655"/>
                    </a:lnTo>
                    <a:lnTo>
                      <a:pt x="489" y="810"/>
                    </a:lnTo>
                    <a:lnTo>
                      <a:pt x="489" y="1298"/>
                    </a:lnTo>
                    <a:lnTo>
                      <a:pt x="798" y="905"/>
                    </a:lnTo>
                    <a:lnTo>
                      <a:pt x="1286" y="1060"/>
                    </a:lnTo>
                    <a:lnTo>
                      <a:pt x="989" y="655"/>
                    </a:lnTo>
                    <a:lnTo>
                      <a:pt x="1286" y="250"/>
                    </a:lnTo>
                    <a:lnTo>
                      <a:pt x="1286" y="250"/>
                    </a:lnTo>
                    <a:lnTo>
                      <a:pt x="798" y="405"/>
                    </a:lnTo>
                    <a:lnTo>
                      <a:pt x="489"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8" name="Google Shape;10778;p38"/>
              <p:cNvSpPr/>
              <p:nvPr/>
            </p:nvSpPr>
            <p:spPr>
              <a:xfrm>
                <a:off x="3166450" y="3111225"/>
                <a:ext cx="32475" cy="32475"/>
              </a:xfrm>
              <a:custGeom>
                <a:rect b="b" l="l" r="r" t="t"/>
                <a:pathLst>
                  <a:path extrusionOk="0" h="1299" w="1299">
                    <a:moveTo>
                      <a:pt x="501" y="1"/>
                    </a:moveTo>
                    <a:lnTo>
                      <a:pt x="501" y="501"/>
                    </a:lnTo>
                    <a:lnTo>
                      <a:pt x="1" y="643"/>
                    </a:lnTo>
                    <a:lnTo>
                      <a:pt x="501" y="798"/>
                    </a:lnTo>
                    <a:lnTo>
                      <a:pt x="501" y="1298"/>
                    </a:lnTo>
                    <a:lnTo>
                      <a:pt x="798" y="894"/>
                    </a:lnTo>
                    <a:lnTo>
                      <a:pt x="1298" y="1048"/>
                    </a:lnTo>
                    <a:lnTo>
                      <a:pt x="1298" y="1048"/>
                    </a:lnTo>
                    <a:lnTo>
                      <a:pt x="989" y="643"/>
                    </a:lnTo>
                    <a:lnTo>
                      <a:pt x="1298" y="251"/>
                    </a:lnTo>
                    <a:lnTo>
                      <a:pt x="798" y="405"/>
                    </a:lnTo>
                    <a:lnTo>
                      <a:pt x="501"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9" name="Google Shape;10779;p38"/>
              <p:cNvSpPr/>
              <p:nvPr/>
            </p:nvSpPr>
            <p:spPr>
              <a:xfrm>
                <a:off x="3302475" y="3978300"/>
                <a:ext cx="32175" cy="32475"/>
              </a:xfrm>
              <a:custGeom>
                <a:rect b="b" l="l" r="r" t="t"/>
                <a:pathLst>
                  <a:path extrusionOk="0" h="1299" w="1287">
                    <a:moveTo>
                      <a:pt x="489" y="0"/>
                    </a:moveTo>
                    <a:lnTo>
                      <a:pt x="489" y="500"/>
                    </a:lnTo>
                    <a:lnTo>
                      <a:pt x="1" y="655"/>
                    </a:lnTo>
                    <a:lnTo>
                      <a:pt x="489" y="810"/>
                    </a:lnTo>
                    <a:lnTo>
                      <a:pt x="489" y="1298"/>
                    </a:lnTo>
                    <a:lnTo>
                      <a:pt x="799" y="893"/>
                    </a:lnTo>
                    <a:lnTo>
                      <a:pt x="1287" y="1048"/>
                    </a:lnTo>
                    <a:lnTo>
                      <a:pt x="989" y="655"/>
                    </a:lnTo>
                    <a:lnTo>
                      <a:pt x="1287" y="250"/>
                    </a:lnTo>
                    <a:lnTo>
                      <a:pt x="799" y="405"/>
                    </a:lnTo>
                    <a:lnTo>
                      <a:pt x="489"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0" name="Google Shape;10780;p38"/>
              <p:cNvSpPr/>
              <p:nvPr/>
            </p:nvSpPr>
            <p:spPr>
              <a:xfrm>
                <a:off x="2336000" y="3689575"/>
                <a:ext cx="32475" cy="32475"/>
              </a:xfrm>
              <a:custGeom>
                <a:rect b="b" l="l" r="r" t="t"/>
                <a:pathLst>
                  <a:path extrusionOk="0" h="1299" w="1299">
                    <a:moveTo>
                      <a:pt x="500" y="0"/>
                    </a:moveTo>
                    <a:lnTo>
                      <a:pt x="500" y="489"/>
                    </a:lnTo>
                    <a:lnTo>
                      <a:pt x="0" y="643"/>
                    </a:lnTo>
                    <a:lnTo>
                      <a:pt x="500" y="798"/>
                    </a:lnTo>
                    <a:lnTo>
                      <a:pt x="500" y="1298"/>
                    </a:lnTo>
                    <a:lnTo>
                      <a:pt x="798" y="893"/>
                    </a:lnTo>
                    <a:lnTo>
                      <a:pt x="1298" y="1048"/>
                    </a:lnTo>
                    <a:lnTo>
                      <a:pt x="988" y="643"/>
                    </a:lnTo>
                    <a:lnTo>
                      <a:pt x="1298" y="238"/>
                    </a:lnTo>
                    <a:lnTo>
                      <a:pt x="798" y="393"/>
                    </a:lnTo>
                    <a:lnTo>
                      <a:pt x="500"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1" name="Google Shape;10781;p38"/>
              <p:cNvSpPr/>
              <p:nvPr/>
            </p:nvSpPr>
            <p:spPr>
              <a:xfrm>
                <a:off x="2560425" y="3143675"/>
                <a:ext cx="32475" cy="32475"/>
              </a:xfrm>
              <a:custGeom>
                <a:rect b="b" l="l" r="r" t="t"/>
                <a:pathLst>
                  <a:path extrusionOk="0" h="1299" w="1299">
                    <a:moveTo>
                      <a:pt x="501" y="0"/>
                    </a:moveTo>
                    <a:lnTo>
                      <a:pt x="501" y="488"/>
                    </a:lnTo>
                    <a:lnTo>
                      <a:pt x="1" y="643"/>
                    </a:lnTo>
                    <a:lnTo>
                      <a:pt x="501" y="798"/>
                    </a:lnTo>
                    <a:lnTo>
                      <a:pt x="501" y="1298"/>
                    </a:lnTo>
                    <a:lnTo>
                      <a:pt x="798" y="893"/>
                    </a:lnTo>
                    <a:lnTo>
                      <a:pt x="1298" y="1048"/>
                    </a:lnTo>
                    <a:lnTo>
                      <a:pt x="989" y="643"/>
                    </a:lnTo>
                    <a:lnTo>
                      <a:pt x="1298" y="250"/>
                    </a:lnTo>
                    <a:lnTo>
                      <a:pt x="1298" y="250"/>
                    </a:lnTo>
                    <a:lnTo>
                      <a:pt x="798" y="405"/>
                    </a:lnTo>
                    <a:lnTo>
                      <a:pt x="501"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2" name="Google Shape;10782;p38"/>
              <p:cNvSpPr/>
              <p:nvPr/>
            </p:nvSpPr>
            <p:spPr>
              <a:xfrm>
                <a:off x="1914525" y="1848875"/>
                <a:ext cx="32450" cy="32475"/>
              </a:xfrm>
              <a:custGeom>
                <a:rect b="b" l="l" r="r" t="t"/>
                <a:pathLst>
                  <a:path extrusionOk="0" h="1299" w="1298">
                    <a:moveTo>
                      <a:pt x="500" y="0"/>
                    </a:moveTo>
                    <a:lnTo>
                      <a:pt x="500" y="500"/>
                    </a:lnTo>
                    <a:lnTo>
                      <a:pt x="0" y="643"/>
                    </a:lnTo>
                    <a:lnTo>
                      <a:pt x="500" y="798"/>
                    </a:lnTo>
                    <a:lnTo>
                      <a:pt x="500" y="1298"/>
                    </a:lnTo>
                    <a:lnTo>
                      <a:pt x="810" y="893"/>
                    </a:lnTo>
                    <a:lnTo>
                      <a:pt x="1298" y="1048"/>
                    </a:lnTo>
                    <a:lnTo>
                      <a:pt x="988" y="643"/>
                    </a:lnTo>
                    <a:lnTo>
                      <a:pt x="1298" y="250"/>
                    </a:lnTo>
                    <a:lnTo>
                      <a:pt x="810" y="405"/>
                    </a:lnTo>
                    <a:lnTo>
                      <a:pt x="500"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3" name="Google Shape;10783;p38"/>
              <p:cNvSpPr/>
              <p:nvPr/>
            </p:nvSpPr>
            <p:spPr>
              <a:xfrm>
                <a:off x="2360400" y="1131825"/>
                <a:ext cx="32475" cy="32450"/>
              </a:xfrm>
              <a:custGeom>
                <a:rect b="b" l="l" r="r" t="t"/>
                <a:pathLst>
                  <a:path extrusionOk="0" h="1298" w="1299">
                    <a:moveTo>
                      <a:pt x="501" y="0"/>
                    </a:moveTo>
                    <a:lnTo>
                      <a:pt x="501" y="500"/>
                    </a:lnTo>
                    <a:lnTo>
                      <a:pt x="1" y="655"/>
                    </a:lnTo>
                    <a:lnTo>
                      <a:pt x="501" y="798"/>
                    </a:lnTo>
                    <a:lnTo>
                      <a:pt x="501" y="1298"/>
                    </a:lnTo>
                    <a:lnTo>
                      <a:pt x="798" y="893"/>
                    </a:lnTo>
                    <a:lnTo>
                      <a:pt x="1298" y="1048"/>
                    </a:lnTo>
                    <a:lnTo>
                      <a:pt x="989" y="655"/>
                    </a:lnTo>
                    <a:lnTo>
                      <a:pt x="1298" y="250"/>
                    </a:lnTo>
                    <a:lnTo>
                      <a:pt x="798" y="405"/>
                    </a:lnTo>
                    <a:lnTo>
                      <a:pt x="501"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4" name="Google Shape;10784;p38"/>
              <p:cNvSpPr/>
              <p:nvPr/>
            </p:nvSpPr>
            <p:spPr>
              <a:xfrm>
                <a:off x="2275275" y="2911200"/>
                <a:ext cx="32475" cy="32475"/>
              </a:xfrm>
              <a:custGeom>
                <a:rect b="b" l="l" r="r" t="t"/>
                <a:pathLst>
                  <a:path extrusionOk="0" h="1299" w="1299">
                    <a:moveTo>
                      <a:pt x="500" y="1"/>
                    </a:moveTo>
                    <a:lnTo>
                      <a:pt x="500" y="501"/>
                    </a:lnTo>
                    <a:lnTo>
                      <a:pt x="0" y="644"/>
                    </a:lnTo>
                    <a:lnTo>
                      <a:pt x="500" y="798"/>
                    </a:lnTo>
                    <a:lnTo>
                      <a:pt x="500" y="1298"/>
                    </a:lnTo>
                    <a:lnTo>
                      <a:pt x="798" y="894"/>
                    </a:lnTo>
                    <a:lnTo>
                      <a:pt x="1298" y="1048"/>
                    </a:lnTo>
                    <a:lnTo>
                      <a:pt x="989" y="644"/>
                    </a:lnTo>
                    <a:lnTo>
                      <a:pt x="1298" y="251"/>
                    </a:lnTo>
                    <a:lnTo>
                      <a:pt x="1298" y="251"/>
                    </a:lnTo>
                    <a:lnTo>
                      <a:pt x="798" y="393"/>
                    </a:lnTo>
                    <a:lnTo>
                      <a:pt x="500"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5" name="Google Shape;10785;p38"/>
              <p:cNvSpPr/>
              <p:nvPr/>
            </p:nvSpPr>
            <p:spPr>
              <a:xfrm>
                <a:off x="2544350" y="3918175"/>
                <a:ext cx="32175" cy="32475"/>
              </a:xfrm>
              <a:custGeom>
                <a:rect b="b" l="l" r="r" t="t"/>
                <a:pathLst>
                  <a:path extrusionOk="0" h="1299" w="1287">
                    <a:moveTo>
                      <a:pt x="489" y="0"/>
                    </a:moveTo>
                    <a:lnTo>
                      <a:pt x="489" y="500"/>
                    </a:lnTo>
                    <a:lnTo>
                      <a:pt x="1" y="655"/>
                    </a:lnTo>
                    <a:lnTo>
                      <a:pt x="489" y="810"/>
                    </a:lnTo>
                    <a:lnTo>
                      <a:pt x="489" y="1298"/>
                    </a:lnTo>
                    <a:lnTo>
                      <a:pt x="798" y="905"/>
                    </a:lnTo>
                    <a:lnTo>
                      <a:pt x="1287" y="1048"/>
                    </a:lnTo>
                    <a:lnTo>
                      <a:pt x="989" y="655"/>
                    </a:lnTo>
                    <a:lnTo>
                      <a:pt x="1287" y="250"/>
                    </a:lnTo>
                    <a:lnTo>
                      <a:pt x="798" y="405"/>
                    </a:lnTo>
                    <a:lnTo>
                      <a:pt x="489"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6" name="Google Shape;10786;p38"/>
              <p:cNvSpPr/>
              <p:nvPr/>
            </p:nvSpPr>
            <p:spPr>
              <a:xfrm>
                <a:off x="2670850" y="2694200"/>
                <a:ext cx="32175" cy="32475"/>
              </a:xfrm>
              <a:custGeom>
                <a:rect b="b" l="l" r="r" t="t"/>
                <a:pathLst>
                  <a:path extrusionOk="0" h="1299" w="1287">
                    <a:moveTo>
                      <a:pt x="489" y="1"/>
                    </a:moveTo>
                    <a:lnTo>
                      <a:pt x="489" y="489"/>
                    </a:lnTo>
                    <a:lnTo>
                      <a:pt x="1" y="644"/>
                    </a:lnTo>
                    <a:lnTo>
                      <a:pt x="489" y="799"/>
                    </a:lnTo>
                    <a:lnTo>
                      <a:pt x="489" y="1299"/>
                    </a:lnTo>
                    <a:lnTo>
                      <a:pt x="799" y="894"/>
                    </a:lnTo>
                    <a:lnTo>
                      <a:pt x="1287" y="1049"/>
                    </a:lnTo>
                    <a:lnTo>
                      <a:pt x="1287" y="1049"/>
                    </a:lnTo>
                    <a:lnTo>
                      <a:pt x="989" y="644"/>
                    </a:lnTo>
                    <a:lnTo>
                      <a:pt x="1287" y="251"/>
                    </a:lnTo>
                    <a:lnTo>
                      <a:pt x="799" y="394"/>
                    </a:lnTo>
                    <a:lnTo>
                      <a:pt x="489"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7" name="Google Shape;10787;p38"/>
              <p:cNvSpPr/>
              <p:nvPr/>
            </p:nvSpPr>
            <p:spPr>
              <a:xfrm>
                <a:off x="2745875" y="1821775"/>
                <a:ext cx="32450" cy="32475"/>
              </a:xfrm>
              <a:custGeom>
                <a:rect b="b" l="l" r="r" t="t"/>
                <a:pathLst>
                  <a:path extrusionOk="0" h="1299" w="1298">
                    <a:moveTo>
                      <a:pt x="500" y="1"/>
                    </a:moveTo>
                    <a:lnTo>
                      <a:pt x="500" y="489"/>
                    </a:lnTo>
                    <a:lnTo>
                      <a:pt x="0" y="644"/>
                    </a:lnTo>
                    <a:lnTo>
                      <a:pt x="500" y="799"/>
                    </a:lnTo>
                    <a:lnTo>
                      <a:pt x="500" y="1299"/>
                    </a:lnTo>
                    <a:lnTo>
                      <a:pt x="810" y="894"/>
                    </a:lnTo>
                    <a:lnTo>
                      <a:pt x="1298" y="1049"/>
                    </a:lnTo>
                    <a:lnTo>
                      <a:pt x="988" y="644"/>
                    </a:lnTo>
                    <a:lnTo>
                      <a:pt x="1298" y="251"/>
                    </a:lnTo>
                    <a:lnTo>
                      <a:pt x="810" y="394"/>
                    </a:lnTo>
                    <a:lnTo>
                      <a:pt x="500"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8" name="Google Shape;10788;p38"/>
              <p:cNvSpPr/>
              <p:nvPr/>
            </p:nvSpPr>
            <p:spPr>
              <a:xfrm>
                <a:off x="3651050" y="3127300"/>
                <a:ext cx="32450" cy="32475"/>
              </a:xfrm>
              <a:custGeom>
                <a:rect b="b" l="l" r="r" t="t"/>
                <a:pathLst>
                  <a:path extrusionOk="0" h="1299" w="1298">
                    <a:moveTo>
                      <a:pt x="488" y="0"/>
                    </a:moveTo>
                    <a:lnTo>
                      <a:pt x="488" y="501"/>
                    </a:lnTo>
                    <a:lnTo>
                      <a:pt x="0" y="655"/>
                    </a:lnTo>
                    <a:lnTo>
                      <a:pt x="488" y="810"/>
                    </a:lnTo>
                    <a:lnTo>
                      <a:pt x="488" y="1298"/>
                    </a:lnTo>
                    <a:lnTo>
                      <a:pt x="798" y="905"/>
                    </a:lnTo>
                    <a:lnTo>
                      <a:pt x="1298" y="1060"/>
                    </a:lnTo>
                    <a:lnTo>
                      <a:pt x="988" y="655"/>
                    </a:lnTo>
                    <a:lnTo>
                      <a:pt x="1298" y="251"/>
                    </a:lnTo>
                    <a:lnTo>
                      <a:pt x="798" y="405"/>
                    </a:lnTo>
                    <a:lnTo>
                      <a:pt x="488"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9" name="Google Shape;10789;p38"/>
              <p:cNvSpPr/>
              <p:nvPr/>
            </p:nvSpPr>
            <p:spPr>
              <a:xfrm>
                <a:off x="4041275" y="2777250"/>
                <a:ext cx="32175" cy="32775"/>
              </a:xfrm>
              <a:custGeom>
                <a:rect b="b" l="l" r="r" t="t"/>
                <a:pathLst>
                  <a:path extrusionOk="0" h="1311" w="1287">
                    <a:moveTo>
                      <a:pt x="488" y="1"/>
                    </a:moveTo>
                    <a:lnTo>
                      <a:pt x="488" y="501"/>
                    </a:lnTo>
                    <a:lnTo>
                      <a:pt x="0" y="656"/>
                    </a:lnTo>
                    <a:lnTo>
                      <a:pt x="488" y="810"/>
                    </a:lnTo>
                    <a:lnTo>
                      <a:pt x="488" y="1310"/>
                    </a:lnTo>
                    <a:lnTo>
                      <a:pt x="798" y="906"/>
                    </a:lnTo>
                    <a:lnTo>
                      <a:pt x="1286" y="1060"/>
                    </a:lnTo>
                    <a:lnTo>
                      <a:pt x="988" y="656"/>
                    </a:lnTo>
                    <a:lnTo>
                      <a:pt x="1286" y="251"/>
                    </a:lnTo>
                    <a:lnTo>
                      <a:pt x="798" y="406"/>
                    </a:lnTo>
                    <a:lnTo>
                      <a:pt x="488"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0" name="Google Shape;10790;p38"/>
              <p:cNvSpPr/>
              <p:nvPr/>
            </p:nvSpPr>
            <p:spPr>
              <a:xfrm>
                <a:off x="1419225" y="2245650"/>
                <a:ext cx="32450" cy="32475"/>
              </a:xfrm>
              <a:custGeom>
                <a:rect b="b" l="l" r="r" t="t"/>
                <a:pathLst>
                  <a:path extrusionOk="0" h="1299" w="1298">
                    <a:moveTo>
                      <a:pt x="500" y="0"/>
                    </a:moveTo>
                    <a:lnTo>
                      <a:pt x="500" y="500"/>
                    </a:lnTo>
                    <a:lnTo>
                      <a:pt x="0" y="655"/>
                    </a:lnTo>
                    <a:lnTo>
                      <a:pt x="500" y="810"/>
                    </a:lnTo>
                    <a:lnTo>
                      <a:pt x="500" y="1298"/>
                    </a:lnTo>
                    <a:lnTo>
                      <a:pt x="798" y="905"/>
                    </a:lnTo>
                    <a:lnTo>
                      <a:pt x="1298" y="1048"/>
                    </a:lnTo>
                    <a:lnTo>
                      <a:pt x="1298" y="1048"/>
                    </a:lnTo>
                    <a:lnTo>
                      <a:pt x="988" y="655"/>
                    </a:lnTo>
                    <a:lnTo>
                      <a:pt x="1298" y="250"/>
                    </a:lnTo>
                    <a:lnTo>
                      <a:pt x="798" y="405"/>
                    </a:lnTo>
                    <a:lnTo>
                      <a:pt x="500"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1" name="Google Shape;10791;p38"/>
              <p:cNvSpPr/>
              <p:nvPr/>
            </p:nvSpPr>
            <p:spPr>
              <a:xfrm>
                <a:off x="3361425" y="3035625"/>
                <a:ext cx="32475" cy="32475"/>
              </a:xfrm>
              <a:custGeom>
                <a:rect b="b" l="l" r="r" t="t"/>
                <a:pathLst>
                  <a:path extrusionOk="0" h="1299" w="1299">
                    <a:moveTo>
                      <a:pt x="488" y="0"/>
                    </a:moveTo>
                    <a:lnTo>
                      <a:pt x="488" y="489"/>
                    </a:lnTo>
                    <a:lnTo>
                      <a:pt x="0" y="643"/>
                    </a:lnTo>
                    <a:lnTo>
                      <a:pt x="488" y="798"/>
                    </a:lnTo>
                    <a:lnTo>
                      <a:pt x="488" y="1298"/>
                    </a:lnTo>
                    <a:lnTo>
                      <a:pt x="798" y="893"/>
                    </a:lnTo>
                    <a:lnTo>
                      <a:pt x="1298" y="1048"/>
                    </a:lnTo>
                    <a:lnTo>
                      <a:pt x="989" y="643"/>
                    </a:lnTo>
                    <a:lnTo>
                      <a:pt x="1298" y="239"/>
                    </a:lnTo>
                    <a:lnTo>
                      <a:pt x="798" y="393"/>
                    </a:lnTo>
                    <a:lnTo>
                      <a:pt x="488"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2" name="Google Shape;10792;p38"/>
              <p:cNvSpPr/>
              <p:nvPr/>
            </p:nvSpPr>
            <p:spPr>
              <a:xfrm>
                <a:off x="1792475" y="2761175"/>
                <a:ext cx="32175" cy="32475"/>
              </a:xfrm>
              <a:custGeom>
                <a:rect b="b" l="l" r="r" t="t"/>
                <a:pathLst>
                  <a:path extrusionOk="0" h="1299" w="1287">
                    <a:moveTo>
                      <a:pt x="489" y="1"/>
                    </a:moveTo>
                    <a:lnTo>
                      <a:pt x="489" y="501"/>
                    </a:lnTo>
                    <a:lnTo>
                      <a:pt x="0" y="644"/>
                    </a:lnTo>
                    <a:lnTo>
                      <a:pt x="489" y="799"/>
                    </a:lnTo>
                    <a:lnTo>
                      <a:pt x="489" y="1299"/>
                    </a:lnTo>
                    <a:lnTo>
                      <a:pt x="798" y="894"/>
                    </a:lnTo>
                    <a:lnTo>
                      <a:pt x="1286" y="1049"/>
                    </a:lnTo>
                    <a:lnTo>
                      <a:pt x="989" y="644"/>
                    </a:lnTo>
                    <a:lnTo>
                      <a:pt x="1286" y="251"/>
                    </a:lnTo>
                    <a:lnTo>
                      <a:pt x="798" y="406"/>
                    </a:lnTo>
                    <a:lnTo>
                      <a:pt x="489"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3" name="Google Shape;10793;p38"/>
              <p:cNvSpPr/>
              <p:nvPr/>
            </p:nvSpPr>
            <p:spPr>
              <a:xfrm>
                <a:off x="1107275" y="2677850"/>
                <a:ext cx="32475" cy="32450"/>
              </a:xfrm>
              <a:custGeom>
                <a:rect b="b" l="l" r="r" t="t"/>
                <a:pathLst>
                  <a:path extrusionOk="0" h="1298" w="1299">
                    <a:moveTo>
                      <a:pt x="500" y="0"/>
                    </a:moveTo>
                    <a:lnTo>
                      <a:pt x="500" y="500"/>
                    </a:lnTo>
                    <a:lnTo>
                      <a:pt x="0" y="655"/>
                    </a:lnTo>
                    <a:lnTo>
                      <a:pt x="500" y="810"/>
                    </a:lnTo>
                    <a:lnTo>
                      <a:pt x="500" y="1298"/>
                    </a:lnTo>
                    <a:lnTo>
                      <a:pt x="810" y="905"/>
                    </a:lnTo>
                    <a:lnTo>
                      <a:pt x="1298" y="1048"/>
                    </a:lnTo>
                    <a:lnTo>
                      <a:pt x="988" y="655"/>
                    </a:lnTo>
                    <a:lnTo>
                      <a:pt x="1298" y="250"/>
                    </a:lnTo>
                    <a:lnTo>
                      <a:pt x="810" y="405"/>
                    </a:lnTo>
                    <a:lnTo>
                      <a:pt x="500"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4" name="Google Shape;10794;p38"/>
              <p:cNvSpPr/>
              <p:nvPr/>
            </p:nvSpPr>
            <p:spPr>
              <a:xfrm>
                <a:off x="3018525" y="2280175"/>
                <a:ext cx="32475" cy="32475"/>
              </a:xfrm>
              <a:custGeom>
                <a:rect b="b" l="l" r="r" t="t"/>
                <a:pathLst>
                  <a:path extrusionOk="0" h="1299" w="1299">
                    <a:moveTo>
                      <a:pt x="500" y="0"/>
                    </a:moveTo>
                    <a:lnTo>
                      <a:pt x="500" y="500"/>
                    </a:lnTo>
                    <a:lnTo>
                      <a:pt x="0" y="655"/>
                    </a:lnTo>
                    <a:lnTo>
                      <a:pt x="500" y="810"/>
                    </a:lnTo>
                    <a:lnTo>
                      <a:pt x="500" y="1298"/>
                    </a:lnTo>
                    <a:lnTo>
                      <a:pt x="798" y="905"/>
                    </a:lnTo>
                    <a:lnTo>
                      <a:pt x="1298" y="1048"/>
                    </a:lnTo>
                    <a:lnTo>
                      <a:pt x="989" y="655"/>
                    </a:lnTo>
                    <a:lnTo>
                      <a:pt x="1298" y="250"/>
                    </a:lnTo>
                    <a:lnTo>
                      <a:pt x="798" y="405"/>
                    </a:lnTo>
                    <a:lnTo>
                      <a:pt x="500"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5" name="Google Shape;10795;p38"/>
              <p:cNvSpPr/>
              <p:nvPr/>
            </p:nvSpPr>
            <p:spPr>
              <a:xfrm>
                <a:off x="2549425" y="2858225"/>
                <a:ext cx="14900" cy="12800"/>
              </a:xfrm>
              <a:custGeom>
                <a:rect b="b" l="l" r="r" t="t"/>
                <a:pathLst>
                  <a:path extrusionOk="0" h="512" w="596">
                    <a:moveTo>
                      <a:pt x="274" y="0"/>
                    </a:moveTo>
                    <a:cubicBezTo>
                      <a:pt x="119" y="0"/>
                      <a:pt x="0" y="119"/>
                      <a:pt x="0" y="262"/>
                    </a:cubicBezTo>
                    <a:cubicBezTo>
                      <a:pt x="0" y="409"/>
                      <a:pt x="129" y="511"/>
                      <a:pt x="259" y="511"/>
                    </a:cubicBezTo>
                    <a:cubicBezTo>
                      <a:pt x="319" y="511"/>
                      <a:pt x="380" y="490"/>
                      <a:pt x="429" y="441"/>
                    </a:cubicBezTo>
                    <a:cubicBezTo>
                      <a:pt x="595" y="286"/>
                      <a:pt x="488" y="12"/>
                      <a:pt x="27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6" name="Google Shape;10796;p38"/>
              <p:cNvSpPr/>
              <p:nvPr/>
            </p:nvSpPr>
            <p:spPr>
              <a:xfrm>
                <a:off x="2369925" y="2624550"/>
                <a:ext cx="7475" cy="6475"/>
              </a:xfrm>
              <a:custGeom>
                <a:rect b="b" l="l" r="r" t="t"/>
                <a:pathLst>
                  <a:path extrusionOk="0" h="259" w="299">
                    <a:moveTo>
                      <a:pt x="132" y="1"/>
                    </a:moveTo>
                    <a:cubicBezTo>
                      <a:pt x="60" y="1"/>
                      <a:pt x="1" y="60"/>
                      <a:pt x="1" y="132"/>
                    </a:cubicBezTo>
                    <a:cubicBezTo>
                      <a:pt x="1" y="207"/>
                      <a:pt x="64" y="258"/>
                      <a:pt x="131" y="258"/>
                    </a:cubicBezTo>
                    <a:cubicBezTo>
                      <a:pt x="160" y="258"/>
                      <a:pt x="190" y="249"/>
                      <a:pt x="215" y="227"/>
                    </a:cubicBezTo>
                    <a:cubicBezTo>
                      <a:pt x="298" y="144"/>
                      <a:pt x="251" y="1"/>
                      <a:pt x="13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7" name="Google Shape;10797;p38"/>
              <p:cNvSpPr/>
              <p:nvPr/>
            </p:nvSpPr>
            <p:spPr>
              <a:xfrm>
                <a:off x="2025825" y="2983825"/>
                <a:ext cx="7475" cy="6650"/>
              </a:xfrm>
              <a:custGeom>
                <a:rect b="b" l="l" r="r" t="t"/>
                <a:pathLst>
                  <a:path extrusionOk="0" h="266" w="299">
                    <a:moveTo>
                      <a:pt x="132" y="1"/>
                    </a:moveTo>
                    <a:cubicBezTo>
                      <a:pt x="60" y="1"/>
                      <a:pt x="1" y="60"/>
                      <a:pt x="1" y="132"/>
                    </a:cubicBezTo>
                    <a:cubicBezTo>
                      <a:pt x="1" y="212"/>
                      <a:pt x="61" y="266"/>
                      <a:pt x="126" y="266"/>
                    </a:cubicBezTo>
                    <a:cubicBezTo>
                      <a:pt x="157" y="266"/>
                      <a:pt x="188" y="254"/>
                      <a:pt x="215" y="227"/>
                    </a:cubicBezTo>
                    <a:cubicBezTo>
                      <a:pt x="299" y="155"/>
                      <a:pt x="251" y="13"/>
                      <a:pt x="13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8" name="Google Shape;10798;p38"/>
              <p:cNvSpPr/>
              <p:nvPr/>
            </p:nvSpPr>
            <p:spPr>
              <a:xfrm>
                <a:off x="2667000" y="2083975"/>
                <a:ext cx="7750" cy="6400"/>
              </a:xfrm>
              <a:custGeom>
                <a:rect b="b" l="l" r="r" t="t"/>
                <a:pathLst>
                  <a:path extrusionOk="0" h="256" w="310">
                    <a:moveTo>
                      <a:pt x="125" y="1"/>
                    </a:moveTo>
                    <a:cubicBezTo>
                      <a:pt x="60" y="1"/>
                      <a:pt x="0" y="57"/>
                      <a:pt x="0" y="133"/>
                    </a:cubicBezTo>
                    <a:cubicBezTo>
                      <a:pt x="0" y="205"/>
                      <a:pt x="65" y="256"/>
                      <a:pt x="132" y="256"/>
                    </a:cubicBezTo>
                    <a:cubicBezTo>
                      <a:pt x="165" y="256"/>
                      <a:pt x="199" y="244"/>
                      <a:pt x="226" y="216"/>
                    </a:cubicBezTo>
                    <a:cubicBezTo>
                      <a:pt x="310" y="145"/>
                      <a:pt x="250" y="2"/>
                      <a:pt x="143" y="2"/>
                    </a:cubicBezTo>
                    <a:cubicBezTo>
                      <a:pt x="137" y="1"/>
                      <a:pt x="131" y="1"/>
                      <a:pt x="12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9" name="Google Shape;10799;p38"/>
              <p:cNvSpPr/>
              <p:nvPr/>
            </p:nvSpPr>
            <p:spPr>
              <a:xfrm>
                <a:off x="2303550" y="2080750"/>
                <a:ext cx="7475" cy="6450"/>
              </a:xfrm>
              <a:custGeom>
                <a:rect b="b" l="l" r="r" t="t"/>
                <a:pathLst>
                  <a:path extrusionOk="0" h="258" w="299">
                    <a:moveTo>
                      <a:pt x="131" y="0"/>
                    </a:moveTo>
                    <a:cubicBezTo>
                      <a:pt x="60" y="0"/>
                      <a:pt x="0" y="48"/>
                      <a:pt x="0" y="131"/>
                    </a:cubicBezTo>
                    <a:cubicBezTo>
                      <a:pt x="0" y="206"/>
                      <a:pt x="64" y="258"/>
                      <a:pt x="131" y="258"/>
                    </a:cubicBezTo>
                    <a:cubicBezTo>
                      <a:pt x="160" y="258"/>
                      <a:pt x="190" y="248"/>
                      <a:pt x="215" y="226"/>
                    </a:cubicBezTo>
                    <a:cubicBezTo>
                      <a:pt x="298" y="143"/>
                      <a:pt x="251" y="0"/>
                      <a:pt x="13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0" name="Google Shape;10800;p38"/>
              <p:cNvSpPr/>
              <p:nvPr/>
            </p:nvSpPr>
            <p:spPr>
              <a:xfrm>
                <a:off x="1918475" y="2471525"/>
                <a:ext cx="9650" cy="6625"/>
              </a:xfrm>
              <a:custGeom>
                <a:rect b="b" l="l" r="r" t="t"/>
                <a:pathLst>
                  <a:path extrusionOk="0" h="265" w="386">
                    <a:moveTo>
                      <a:pt x="177" y="1"/>
                    </a:moveTo>
                    <a:cubicBezTo>
                      <a:pt x="1" y="1"/>
                      <a:pt x="4" y="264"/>
                      <a:pt x="188" y="264"/>
                    </a:cubicBezTo>
                    <a:cubicBezTo>
                      <a:pt x="191" y="264"/>
                      <a:pt x="195" y="264"/>
                      <a:pt x="199" y="264"/>
                    </a:cubicBezTo>
                    <a:cubicBezTo>
                      <a:pt x="203" y="264"/>
                      <a:pt x="207" y="264"/>
                      <a:pt x="210" y="264"/>
                    </a:cubicBezTo>
                    <a:cubicBezTo>
                      <a:pt x="383" y="264"/>
                      <a:pt x="386" y="1"/>
                      <a:pt x="220" y="1"/>
                    </a:cubicBezTo>
                    <a:cubicBezTo>
                      <a:pt x="214" y="1"/>
                      <a:pt x="207" y="1"/>
                      <a:pt x="199" y="2"/>
                    </a:cubicBezTo>
                    <a:cubicBezTo>
                      <a:pt x="191" y="1"/>
                      <a:pt x="184" y="1"/>
                      <a:pt x="17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1" name="Google Shape;10801;p38"/>
              <p:cNvSpPr/>
              <p:nvPr/>
            </p:nvSpPr>
            <p:spPr>
              <a:xfrm>
                <a:off x="2306625" y="3102300"/>
                <a:ext cx="7675" cy="6650"/>
              </a:xfrm>
              <a:custGeom>
                <a:rect b="b" l="l" r="r" t="t"/>
                <a:pathLst>
                  <a:path extrusionOk="0" h="266" w="307">
                    <a:moveTo>
                      <a:pt x="139" y="0"/>
                    </a:moveTo>
                    <a:cubicBezTo>
                      <a:pt x="68" y="0"/>
                      <a:pt x="8" y="60"/>
                      <a:pt x="8" y="131"/>
                    </a:cubicBezTo>
                    <a:cubicBezTo>
                      <a:pt x="0" y="212"/>
                      <a:pt x="63" y="265"/>
                      <a:pt x="131" y="265"/>
                    </a:cubicBezTo>
                    <a:cubicBezTo>
                      <a:pt x="163" y="265"/>
                      <a:pt x="196" y="253"/>
                      <a:pt x="223" y="227"/>
                    </a:cubicBezTo>
                    <a:cubicBezTo>
                      <a:pt x="306" y="143"/>
                      <a:pt x="258" y="12"/>
                      <a:pt x="13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2" name="Google Shape;10802;p38"/>
              <p:cNvSpPr/>
              <p:nvPr/>
            </p:nvSpPr>
            <p:spPr>
              <a:xfrm>
                <a:off x="2209300" y="3393375"/>
                <a:ext cx="7650" cy="6375"/>
              </a:xfrm>
              <a:custGeom>
                <a:rect b="b" l="l" r="r" t="t"/>
                <a:pathLst>
                  <a:path extrusionOk="0" h="255" w="306">
                    <a:moveTo>
                      <a:pt x="121" y="0"/>
                    </a:moveTo>
                    <a:cubicBezTo>
                      <a:pt x="58" y="0"/>
                      <a:pt x="8" y="55"/>
                      <a:pt x="8" y="121"/>
                    </a:cubicBezTo>
                    <a:cubicBezTo>
                      <a:pt x="0" y="201"/>
                      <a:pt x="63" y="255"/>
                      <a:pt x="131" y="255"/>
                    </a:cubicBezTo>
                    <a:cubicBezTo>
                      <a:pt x="163" y="255"/>
                      <a:pt x="196" y="243"/>
                      <a:pt x="222" y="216"/>
                    </a:cubicBezTo>
                    <a:cubicBezTo>
                      <a:pt x="306" y="145"/>
                      <a:pt x="258" y="2"/>
                      <a:pt x="139" y="2"/>
                    </a:cubicBezTo>
                    <a:cubicBezTo>
                      <a:pt x="133" y="1"/>
                      <a:pt x="127" y="0"/>
                      <a:pt x="12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3" name="Google Shape;10803;p38"/>
              <p:cNvSpPr/>
              <p:nvPr/>
            </p:nvSpPr>
            <p:spPr>
              <a:xfrm>
                <a:off x="2083875" y="3702375"/>
                <a:ext cx="7775" cy="6650"/>
              </a:xfrm>
              <a:custGeom>
                <a:rect b="b" l="l" r="r" t="t"/>
                <a:pathLst>
                  <a:path extrusionOk="0" h="266" w="311">
                    <a:moveTo>
                      <a:pt x="144" y="0"/>
                    </a:moveTo>
                    <a:cubicBezTo>
                      <a:pt x="60" y="0"/>
                      <a:pt x="1" y="60"/>
                      <a:pt x="1" y="131"/>
                    </a:cubicBezTo>
                    <a:cubicBezTo>
                      <a:pt x="1" y="212"/>
                      <a:pt x="66" y="265"/>
                      <a:pt x="135" y="265"/>
                    </a:cubicBezTo>
                    <a:cubicBezTo>
                      <a:pt x="167" y="265"/>
                      <a:pt x="200" y="253"/>
                      <a:pt x="227" y="227"/>
                    </a:cubicBezTo>
                    <a:cubicBezTo>
                      <a:pt x="310" y="143"/>
                      <a:pt x="251" y="0"/>
                      <a:pt x="14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4" name="Google Shape;10804;p38"/>
              <p:cNvSpPr/>
              <p:nvPr/>
            </p:nvSpPr>
            <p:spPr>
              <a:xfrm>
                <a:off x="2559225" y="3660700"/>
                <a:ext cx="6875" cy="6275"/>
              </a:xfrm>
              <a:custGeom>
                <a:rect b="b" l="l" r="r" t="t"/>
                <a:pathLst>
                  <a:path extrusionOk="0" h="251" w="275">
                    <a:moveTo>
                      <a:pt x="132" y="0"/>
                    </a:moveTo>
                    <a:cubicBezTo>
                      <a:pt x="60" y="0"/>
                      <a:pt x="1" y="48"/>
                      <a:pt x="1" y="120"/>
                    </a:cubicBezTo>
                    <a:cubicBezTo>
                      <a:pt x="1" y="203"/>
                      <a:pt x="60" y="250"/>
                      <a:pt x="132" y="250"/>
                    </a:cubicBezTo>
                    <a:cubicBezTo>
                      <a:pt x="215" y="250"/>
                      <a:pt x="275" y="203"/>
                      <a:pt x="275" y="120"/>
                    </a:cubicBezTo>
                    <a:cubicBezTo>
                      <a:pt x="275" y="48"/>
                      <a:pt x="215" y="0"/>
                      <a:pt x="13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5" name="Google Shape;10805;p38"/>
              <p:cNvSpPr/>
              <p:nvPr/>
            </p:nvSpPr>
            <p:spPr>
              <a:xfrm>
                <a:off x="2366350" y="4374475"/>
                <a:ext cx="6875" cy="6575"/>
              </a:xfrm>
              <a:custGeom>
                <a:rect b="b" l="l" r="r" t="t"/>
                <a:pathLst>
                  <a:path extrusionOk="0" h="263" w="275">
                    <a:moveTo>
                      <a:pt x="144" y="1"/>
                    </a:moveTo>
                    <a:cubicBezTo>
                      <a:pt x="60" y="1"/>
                      <a:pt x="1" y="60"/>
                      <a:pt x="1" y="132"/>
                    </a:cubicBezTo>
                    <a:cubicBezTo>
                      <a:pt x="1" y="203"/>
                      <a:pt x="60" y="263"/>
                      <a:pt x="144" y="263"/>
                    </a:cubicBezTo>
                    <a:cubicBezTo>
                      <a:pt x="215" y="263"/>
                      <a:pt x="275" y="203"/>
                      <a:pt x="275" y="132"/>
                    </a:cubicBezTo>
                    <a:cubicBezTo>
                      <a:pt x="275" y="60"/>
                      <a:pt x="215" y="1"/>
                      <a:pt x="14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6" name="Google Shape;10806;p38"/>
              <p:cNvSpPr/>
              <p:nvPr/>
            </p:nvSpPr>
            <p:spPr>
              <a:xfrm>
                <a:off x="3070300" y="3765175"/>
                <a:ext cx="7475" cy="6650"/>
              </a:xfrm>
              <a:custGeom>
                <a:rect b="b" l="l" r="r" t="t"/>
                <a:pathLst>
                  <a:path extrusionOk="0" h="266" w="299">
                    <a:moveTo>
                      <a:pt x="132" y="1"/>
                    </a:moveTo>
                    <a:cubicBezTo>
                      <a:pt x="61" y="1"/>
                      <a:pt x="1" y="60"/>
                      <a:pt x="1" y="132"/>
                    </a:cubicBezTo>
                    <a:cubicBezTo>
                      <a:pt x="1" y="212"/>
                      <a:pt x="61" y="266"/>
                      <a:pt x="126" y="266"/>
                    </a:cubicBezTo>
                    <a:cubicBezTo>
                      <a:pt x="157" y="266"/>
                      <a:pt x="188" y="254"/>
                      <a:pt x="215" y="227"/>
                    </a:cubicBezTo>
                    <a:cubicBezTo>
                      <a:pt x="299" y="143"/>
                      <a:pt x="251" y="12"/>
                      <a:pt x="13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7" name="Google Shape;10807;p38"/>
              <p:cNvSpPr/>
              <p:nvPr/>
            </p:nvSpPr>
            <p:spPr>
              <a:xfrm>
                <a:off x="2988150" y="3991400"/>
                <a:ext cx="7475" cy="6450"/>
              </a:xfrm>
              <a:custGeom>
                <a:rect b="b" l="l" r="r" t="t"/>
                <a:pathLst>
                  <a:path extrusionOk="0" h="258" w="299">
                    <a:moveTo>
                      <a:pt x="132" y="0"/>
                    </a:moveTo>
                    <a:cubicBezTo>
                      <a:pt x="60" y="0"/>
                      <a:pt x="1" y="48"/>
                      <a:pt x="1" y="131"/>
                    </a:cubicBezTo>
                    <a:cubicBezTo>
                      <a:pt x="1" y="206"/>
                      <a:pt x="65" y="258"/>
                      <a:pt x="132" y="258"/>
                    </a:cubicBezTo>
                    <a:cubicBezTo>
                      <a:pt x="161" y="258"/>
                      <a:pt x="190" y="248"/>
                      <a:pt x="215" y="226"/>
                    </a:cubicBezTo>
                    <a:cubicBezTo>
                      <a:pt x="299" y="143"/>
                      <a:pt x="251" y="0"/>
                      <a:pt x="13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8" name="Google Shape;10808;p38"/>
              <p:cNvSpPr/>
              <p:nvPr/>
            </p:nvSpPr>
            <p:spPr>
              <a:xfrm>
                <a:off x="2795575" y="4192900"/>
                <a:ext cx="7475" cy="6650"/>
              </a:xfrm>
              <a:custGeom>
                <a:rect b="b" l="l" r="r" t="t"/>
                <a:pathLst>
                  <a:path extrusionOk="0" h="266" w="299">
                    <a:moveTo>
                      <a:pt x="131" y="1"/>
                    </a:moveTo>
                    <a:cubicBezTo>
                      <a:pt x="60" y="1"/>
                      <a:pt x="1" y="60"/>
                      <a:pt x="1" y="132"/>
                    </a:cubicBezTo>
                    <a:cubicBezTo>
                      <a:pt x="1" y="212"/>
                      <a:pt x="61" y="266"/>
                      <a:pt x="125" y="266"/>
                    </a:cubicBezTo>
                    <a:cubicBezTo>
                      <a:pt x="156" y="266"/>
                      <a:pt x="188" y="254"/>
                      <a:pt x="215" y="227"/>
                    </a:cubicBezTo>
                    <a:cubicBezTo>
                      <a:pt x="298" y="144"/>
                      <a:pt x="251" y="13"/>
                      <a:pt x="13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9" name="Google Shape;10809;p38"/>
              <p:cNvSpPr/>
              <p:nvPr/>
            </p:nvSpPr>
            <p:spPr>
              <a:xfrm>
                <a:off x="3423925" y="3518125"/>
                <a:ext cx="7775" cy="6650"/>
              </a:xfrm>
              <a:custGeom>
                <a:rect b="b" l="l" r="r" t="t"/>
                <a:pathLst>
                  <a:path extrusionOk="0" h="266" w="311">
                    <a:moveTo>
                      <a:pt x="143" y="0"/>
                    </a:moveTo>
                    <a:cubicBezTo>
                      <a:pt x="72" y="0"/>
                      <a:pt x="1" y="60"/>
                      <a:pt x="1" y="131"/>
                    </a:cubicBezTo>
                    <a:cubicBezTo>
                      <a:pt x="1" y="212"/>
                      <a:pt x="66" y="265"/>
                      <a:pt x="135" y="265"/>
                    </a:cubicBezTo>
                    <a:cubicBezTo>
                      <a:pt x="167" y="265"/>
                      <a:pt x="200" y="253"/>
                      <a:pt x="227" y="227"/>
                    </a:cubicBezTo>
                    <a:cubicBezTo>
                      <a:pt x="310" y="143"/>
                      <a:pt x="263" y="0"/>
                      <a:pt x="14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0" name="Google Shape;10810;p38"/>
              <p:cNvSpPr/>
              <p:nvPr/>
            </p:nvSpPr>
            <p:spPr>
              <a:xfrm>
                <a:off x="4689275" y="3780950"/>
                <a:ext cx="7750" cy="6650"/>
              </a:xfrm>
              <a:custGeom>
                <a:rect b="b" l="l" r="r" t="t"/>
                <a:pathLst>
                  <a:path extrusionOk="0" h="266" w="310">
                    <a:moveTo>
                      <a:pt x="143" y="1"/>
                    </a:moveTo>
                    <a:cubicBezTo>
                      <a:pt x="60" y="1"/>
                      <a:pt x="0" y="60"/>
                      <a:pt x="0" y="132"/>
                    </a:cubicBezTo>
                    <a:cubicBezTo>
                      <a:pt x="0" y="212"/>
                      <a:pt x="66" y="266"/>
                      <a:pt x="134" y="266"/>
                    </a:cubicBezTo>
                    <a:cubicBezTo>
                      <a:pt x="166" y="266"/>
                      <a:pt x="199" y="254"/>
                      <a:pt x="226" y="227"/>
                    </a:cubicBezTo>
                    <a:cubicBezTo>
                      <a:pt x="310" y="143"/>
                      <a:pt x="250" y="1"/>
                      <a:pt x="14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1" name="Google Shape;10811;p38"/>
              <p:cNvSpPr/>
              <p:nvPr/>
            </p:nvSpPr>
            <p:spPr>
              <a:xfrm>
                <a:off x="3730525" y="4181600"/>
                <a:ext cx="7450" cy="6450"/>
              </a:xfrm>
              <a:custGeom>
                <a:rect b="b" l="l" r="r" t="t"/>
                <a:pathLst>
                  <a:path extrusionOk="0" h="258" w="298">
                    <a:moveTo>
                      <a:pt x="131" y="0"/>
                    </a:moveTo>
                    <a:cubicBezTo>
                      <a:pt x="60" y="0"/>
                      <a:pt x="0" y="60"/>
                      <a:pt x="0" y="131"/>
                    </a:cubicBezTo>
                    <a:cubicBezTo>
                      <a:pt x="0" y="206"/>
                      <a:pt x="64" y="258"/>
                      <a:pt x="131" y="258"/>
                    </a:cubicBezTo>
                    <a:cubicBezTo>
                      <a:pt x="160" y="258"/>
                      <a:pt x="189" y="248"/>
                      <a:pt x="214" y="227"/>
                    </a:cubicBezTo>
                    <a:cubicBezTo>
                      <a:pt x="298" y="143"/>
                      <a:pt x="250" y="12"/>
                      <a:pt x="13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2" name="Google Shape;10812;p38"/>
              <p:cNvSpPr/>
              <p:nvPr/>
            </p:nvSpPr>
            <p:spPr>
              <a:xfrm>
                <a:off x="3041150" y="3291300"/>
                <a:ext cx="6850" cy="6575"/>
              </a:xfrm>
              <a:custGeom>
                <a:rect b="b" l="l" r="r" t="t"/>
                <a:pathLst>
                  <a:path extrusionOk="0" h="263" w="274">
                    <a:moveTo>
                      <a:pt x="143" y="1"/>
                    </a:moveTo>
                    <a:cubicBezTo>
                      <a:pt x="72" y="1"/>
                      <a:pt x="0" y="60"/>
                      <a:pt x="0" y="132"/>
                    </a:cubicBezTo>
                    <a:cubicBezTo>
                      <a:pt x="0" y="203"/>
                      <a:pt x="72" y="263"/>
                      <a:pt x="143" y="263"/>
                    </a:cubicBezTo>
                    <a:cubicBezTo>
                      <a:pt x="214" y="263"/>
                      <a:pt x="274" y="203"/>
                      <a:pt x="274" y="132"/>
                    </a:cubicBezTo>
                    <a:cubicBezTo>
                      <a:pt x="274" y="60"/>
                      <a:pt x="214" y="1"/>
                      <a:pt x="14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3" name="Google Shape;10813;p38"/>
              <p:cNvSpPr/>
              <p:nvPr/>
            </p:nvSpPr>
            <p:spPr>
              <a:xfrm>
                <a:off x="2792000" y="3183250"/>
                <a:ext cx="7775" cy="6650"/>
              </a:xfrm>
              <a:custGeom>
                <a:rect b="b" l="l" r="r" t="t"/>
                <a:pathLst>
                  <a:path extrusionOk="0" h="266" w="311">
                    <a:moveTo>
                      <a:pt x="144" y="1"/>
                    </a:moveTo>
                    <a:cubicBezTo>
                      <a:pt x="60" y="1"/>
                      <a:pt x="1" y="60"/>
                      <a:pt x="1" y="132"/>
                    </a:cubicBezTo>
                    <a:cubicBezTo>
                      <a:pt x="1" y="213"/>
                      <a:pt x="66" y="266"/>
                      <a:pt x="135" y="266"/>
                    </a:cubicBezTo>
                    <a:cubicBezTo>
                      <a:pt x="167" y="266"/>
                      <a:pt x="200" y="254"/>
                      <a:pt x="227" y="227"/>
                    </a:cubicBezTo>
                    <a:cubicBezTo>
                      <a:pt x="310" y="144"/>
                      <a:pt x="251" y="1"/>
                      <a:pt x="14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4" name="Google Shape;10814;p38"/>
              <p:cNvSpPr/>
              <p:nvPr/>
            </p:nvSpPr>
            <p:spPr>
              <a:xfrm>
                <a:off x="2931600" y="2869500"/>
                <a:ext cx="7775" cy="6500"/>
              </a:xfrm>
              <a:custGeom>
                <a:rect b="b" l="l" r="r" t="t"/>
                <a:pathLst>
                  <a:path extrusionOk="0" h="260" w="311">
                    <a:moveTo>
                      <a:pt x="123" y="0"/>
                    </a:moveTo>
                    <a:cubicBezTo>
                      <a:pt x="50" y="0"/>
                      <a:pt x="1" y="56"/>
                      <a:pt x="1" y="133"/>
                    </a:cubicBezTo>
                    <a:cubicBezTo>
                      <a:pt x="1" y="208"/>
                      <a:pt x="70" y="259"/>
                      <a:pt x="141" y="259"/>
                    </a:cubicBezTo>
                    <a:cubicBezTo>
                      <a:pt x="171" y="259"/>
                      <a:pt x="202" y="249"/>
                      <a:pt x="227" y="228"/>
                    </a:cubicBezTo>
                    <a:cubicBezTo>
                      <a:pt x="310" y="145"/>
                      <a:pt x="251" y="2"/>
                      <a:pt x="144" y="2"/>
                    </a:cubicBezTo>
                    <a:cubicBezTo>
                      <a:pt x="136" y="1"/>
                      <a:pt x="129" y="0"/>
                      <a:pt x="12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5" name="Google Shape;10815;p38"/>
              <p:cNvSpPr/>
              <p:nvPr/>
            </p:nvSpPr>
            <p:spPr>
              <a:xfrm>
                <a:off x="2775025" y="2452800"/>
                <a:ext cx="7475" cy="6675"/>
              </a:xfrm>
              <a:custGeom>
                <a:rect b="b" l="l" r="r" t="t"/>
                <a:pathLst>
                  <a:path extrusionOk="0" h="267" w="299">
                    <a:moveTo>
                      <a:pt x="132" y="1"/>
                    </a:moveTo>
                    <a:cubicBezTo>
                      <a:pt x="61" y="1"/>
                      <a:pt x="1" y="61"/>
                      <a:pt x="1" y="132"/>
                    </a:cubicBezTo>
                    <a:cubicBezTo>
                      <a:pt x="1" y="213"/>
                      <a:pt x="61" y="266"/>
                      <a:pt x="126" y="266"/>
                    </a:cubicBezTo>
                    <a:cubicBezTo>
                      <a:pt x="157" y="266"/>
                      <a:pt x="188" y="254"/>
                      <a:pt x="215" y="227"/>
                    </a:cubicBezTo>
                    <a:cubicBezTo>
                      <a:pt x="299" y="156"/>
                      <a:pt x="251" y="13"/>
                      <a:pt x="13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6" name="Google Shape;10816;p38"/>
              <p:cNvSpPr/>
              <p:nvPr/>
            </p:nvSpPr>
            <p:spPr>
              <a:xfrm>
                <a:off x="3629900" y="2809400"/>
                <a:ext cx="7775" cy="6650"/>
              </a:xfrm>
              <a:custGeom>
                <a:rect b="b" l="l" r="r" t="t"/>
                <a:pathLst>
                  <a:path extrusionOk="0" h="266" w="311">
                    <a:moveTo>
                      <a:pt x="144" y="1"/>
                    </a:moveTo>
                    <a:cubicBezTo>
                      <a:pt x="72" y="1"/>
                      <a:pt x="1" y="60"/>
                      <a:pt x="1" y="132"/>
                    </a:cubicBezTo>
                    <a:cubicBezTo>
                      <a:pt x="1" y="212"/>
                      <a:pt x="66" y="266"/>
                      <a:pt x="135" y="266"/>
                    </a:cubicBezTo>
                    <a:cubicBezTo>
                      <a:pt x="167" y="266"/>
                      <a:pt x="200" y="254"/>
                      <a:pt x="227" y="227"/>
                    </a:cubicBezTo>
                    <a:cubicBezTo>
                      <a:pt x="310" y="144"/>
                      <a:pt x="251" y="1"/>
                      <a:pt x="14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7" name="Google Shape;10817;p38"/>
              <p:cNvSpPr/>
              <p:nvPr/>
            </p:nvSpPr>
            <p:spPr>
              <a:xfrm>
                <a:off x="3815350" y="3113600"/>
                <a:ext cx="7450" cy="6650"/>
              </a:xfrm>
              <a:custGeom>
                <a:rect b="b" l="l" r="r" t="t"/>
                <a:pathLst>
                  <a:path extrusionOk="0" h="266" w="298">
                    <a:moveTo>
                      <a:pt x="131" y="1"/>
                    </a:moveTo>
                    <a:cubicBezTo>
                      <a:pt x="60" y="1"/>
                      <a:pt x="0" y="60"/>
                      <a:pt x="0" y="132"/>
                    </a:cubicBezTo>
                    <a:cubicBezTo>
                      <a:pt x="0" y="213"/>
                      <a:pt x="61" y="266"/>
                      <a:pt x="125" y="266"/>
                    </a:cubicBezTo>
                    <a:cubicBezTo>
                      <a:pt x="156" y="266"/>
                      <a:pt x="188" y="254"/>
                      <a:pt x="215" y="227"/>
                    </a:cubicBezTo>
                    <a:cubicBezTo>
                      <a:pt x="298" y="156"/>
                      <a:pt x="250" y="13"/>
                      <a:pt x="13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8" name="Google Shape;10818;p38"/>
              <p:cNvSpPr/>
              <p:nvPr/>
            </p:nvSpPr>
            <p:spPr>
              <a:xfrm>
                <a:off x="2695275" y="3010025"/>
                <a:ext cx="6850" cy="6575"/>
              </a:xfrm>
              <a:custGeom>
                <a:rect b="b" l="l" r="r" t="t"/>
                <a:pathLst>
                  <a:path extrusionOk="0" h="263" w="274">
                    <a:moveTo>
                      <a:pt x="131" y="0"/>
                    </a:moveTo>
                    <a:cubicBezTo>
                      <a:pt x="60" y="0"/>
                      <a:pt x="0" y="60"/>
                      <a:pt x="0" y="131"/>
                    </a:cubicBezTo>
                    <a:cubicBezTo>
                      <a:pt x="0" y="203"/>
                      <a:pt x="60" y="262"/>
                      <a:pt x="131" y="262"/>
                    </a:cubicBezTo>
                    <a:cubicBezTo>
                      <a:pt x="203" y="262"/>
                      <a:pt x="274" y="203"/>
                      <a:pt x="274" y="131"/>
                    </a:cubicBezTo>
                    <a:cubicBezTo>
                      <a:pt x="274" y="60"/>
                      <a:pt x="203" y="0"/>
                      <a:pt x="13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9" name="Google Shape;10819;p38"/>
              <p:cNvSpPr/>
              <p:nvPr/>
            </p:nvSpPr>
            <p:spPr>
              <a:xfrm>
                <a:off x="1995775" y="2767725"/>
                <a:ext cx="7750" cy="6475"/>
              </a:xfrm>
              <a:custGeom>
                <a:rect b="b" l="l" r="r" t="t"/>
                <a:pathLst>
                  <a:path extrusionOk="0" h="259" w="310">
                    <a:moveTo>
                      <a:pt x="143" y="1"/>
                    </a:moveTo>
                    <a:cubicBezTo>
                      <a:pt x="72" y="1"/>
                      <a:pt x="12" y="60"/>
                      <a:pt x="0" y="132"/>
                    </a:cubicBezTo>
                    <a:cubicBezTo>
                      <a:pt x="0" y="207"/>
                      <a:pt x="70" y="258"/>
                      <a:pt x="141" y="258"/>
                    </a:cubicBezTo>
                    <a:cubicBezTo>
                      <a:pt x="171" y="258"/>
                      <a:pt x="201" y="249"/>
                      <a:pt x="227" y="227"/>
                    </a:cubicBezTo>
                    <a:cubicBezTo>
                      <a:pt x="310" y="144"/>
                      <a:pt x="250" y="1"/>
                      <a:pt x="14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0" name="Google Shape;10820;p38"/>
              <p:cNvSpPr/>
              <p:nvPr/>
            </p:nvSpPr>
            <p:spPr>
              <a:xfrm>
                <a:off x="1842475" y="2609675"/>
                <a:ext cx="7475" cy="6525"/>
              </a:xfrm>
              <a:custGeom>
                <a:rect b="b" l="l" r="r" t="t"/>
                <a:pathLst>
                  <a:path extrusionOk="0" h="261" w="299">
                    <a:moveTo>
                      <a:pt x="132" y="1"/>
                    </a:moveTo>
                    <a:cubicBezTo>
                      <a:pt x="60" y="1"/>
                      <a:pt x="1" y="60"/>
                      <a:pt x="1" y="132"/>
                    </a:cubicBezTo>
                    <a:cubicBezTo>
                      <a:pt x="1" y="212"/>
                      <a:pt x="61" y="260"/>
                      <a:pt x="126" y="260"/>
                    </a:cubicBezTo>
                    <a:cubicBezTo>
                      <a:pt x="157" y="260"/>
                      <a:pt x="188" y="250"/>
                      <a:pt x="215" y="227"/>
                    </a:cubicBezTo>
                    <a:cubicBezTo>
                      <a:pt x="298" y="143"/>
                      <a:pt x="251" y="12"/>
                      <a:pt x="13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1" name="Google Shape;10821;p38"/>
              <p:cNvSpPr/>
              <p:nvPr/>
            </p:nvSpPr>
            <p:spPr>
              <a:xfrm>
                <a:off x="1810500" y="1837825"/>
                <a:ext cx="9225" cy="6625"/>
              </a:xfrm>
              <a:custGeom>
                <a:rect b="b" l="l" r="r" t="t"/>
                <a:pathLst>
                  <a:path extrusionOk="0" h="265" w="369">
                    <a:moveTo>
                      <a:pt x="164" y="0"/>
                    </a:moveTo>
                    <a:cubicBezTo>
                      <a:pt x="1" y="0"/>
                      <a:pt x="1" y="265"/>
                      <a:pt x="164" y="265"/>
                    </a:cubicBezTo>
                    <a:cubicBezTo>
                      <a:pt x="170" y="265"/>
                      <a:pt x="177" y="265"/>
                      <a:pt x="184" y="264"/>
                    </a:cubicBezTo>
                    <a:cubicBezTo>
                      <a:pt x="191" y="265"/>
                      <a:pt x="198" y="265"/>
                      <a:pt x="205" y="265"/>
                    </a:cubicBezTo>
                    <a:cubicBezTo>
                      <a:pt x="368" y="265"/>
                      <a:pt x="368" y="0"/>
                      <a:pt x="205" y="0"/>
                    </a:cubicBezTo>
                    <a:cubicBezTo>
                      <a:pt x="198" y="0"/>
                      <a:pt x="191" y="1"/>
                      <a:pt x="184" y="2"/>
                    </a:cubicBezTo>
                    <a:cubicBezTo>
                      <a:pt x="177" y="1"/>
                      <a:pt x="170" y="0"/>
                      <a:pt x="16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2" name="Google Shape;10822;p38"/>
              <p:cNvSpPr/>
              <p:nvPr/>
            </p:nvSpPr>
            <p:spPr>
              <a:xfrm>
                <a:off x="1120375" y="1474375"/>
                <a:ext cx="7450" cy="6400"/>
              </a:xfrm>
              <a:custGeom>
                <a:rect b="b" l="l" r="r" t="t"/>
                <a:pathLst>
                  <a:path extrusionOk="0" h="256" w="298">
                    <a:moveTo>
                      <a:pt x="113" y="1"/>
                    </a:moveTo>
                    <a:cubicBezTo>
                      <a:pt x="50" y="1"/>
                      <a:pt x="0" y="57"/>
                      <a:pt x="0" y="133"/>
                    </a:cubicBezTo>
                    <a:cubicBezTo>
                      <a:pt x="0" y="205"/>
                      <a:pt x="59" y="256"/>
                      <a:pt x="124" y="256"/>
                    </a:cubicBezTo>
                    <a:cubicBezTo>
                      <a:pt x="155" y="256"/>
                      <a:pt x="187" y="244"/>
                      <a:pt x="214" y="217"/>
                    </a:cubicBezTo>
                    <a:cubicBezTo>
                      <a:pt x="298" y="145"/>
                      <a:pt x="250" y="2"/>
                      <a:pt x="131" y="2"/>
                    </a:cubicBezTo>
                    <a:cubicBezTo>
                      <a:pt x="125" y="1"/>
                      <a:pt x="119" y="1"/>
                      <a:pt x="11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3" name="Google Shape;10823;p38"/>
              <p:cNvSpPr/>
              <p:nvPr/>
            </p:nvSpPr>
            <p:spPr>
              <a:xfrm>
                <a:off x="1754675" y="1531525"/>
                <a:ext cx="7750" cy="6400"/>
              </a:xfrm>
              <a:custGeom>
                <a:rect b="b" l="l" r="r" t="t"/>
                <a:pathLst>
                  <a:path extrusionOk="0" h="256" w="310">
                    <a:moveTo>
                      <a:pt x="125" y="1"/>
                    </a:moveTo>
                    <a:cubicBezTo>
                      <a:pt x="60" y="1"/>
                      <a:pt x="0" y="57"/>
                      <a:pt x="0" y="133"/>
                    </a:cubicBezTo>
                    <a:cubicBezTo>
                      <a:pt x="0" y="205"/>
                      <a:pt x="65" y="256"/>
                      <a:pt x="133" y="256"/>
                    </a:cubicBezTo>
                    <a:cubicBezTo>
                      <a:pt x="166" y="256"/>
                      <a:pt x="199" y="244"/>
                      <a:pt x="227" y="217"/>
                    </a:cubicBezTo>
                    <a:cubicBezTo>
                      <a:pt x="310" y="145"/>
                      <a:pt x="250" y="2"/>
                      <a:pt x="143" y="2"/>
                    </a:cubicBezTo>
                    <a:cubicBezTo>
                      <a:pt x="137" y="1"/>
                      <a:pt x="131" y="1"/>
                      <a:pt x="12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4" name="Google Shape;10824;p38"/>
              <p:cNvSpPr/>
              <p:nvPr/>
            </p:nvSpPr>
            <p:spPr>
              <a:xfrm>
                <a:off x="1641050" y="1002925"/>
                <a:ext cx="7675" cy="6650"/>
              </a:xfrm>
              <a:custGeom>
                <a:rect b="b" l="l" r="r" t="t"/>
                <a:pathLst>
                  <a:path extrusionOk="0" h="266" w="307">
                    <a:moveTo>
                      <a:pt x="140" y="1"/>
                    </a:moveTo>
                    <a:cubicBezTo>
                      <a:pt x="69" y="1"/>
                      <a:pt x="9" y="60"/>
                      <a:pt x="9" y="132"/>
                    </a:cubicBezTo>
                    <a:cubicBezTo>
                      <a:pt x="1" y="212"/>
                      <a:pt x="64" y="266"/>
                      <a:pt x="132" y="266"/>
                    </a:cubicBezTo>
                    <a:cubicBezTo>
                      <a:pt x="164" y="266"/>
                      <a:pt x="197" y="254"/>
                      <a:pt x="223" y="227"/>
                    </a:cubicBezTo>
                    <a:cubicBezTo>
                      <a:pt x="307" y="144"/>
                      <a:pt x="259" y="1"/>
                      <a:pt x="14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5" name="Google Shape;10825;p38"/>
              <p:cNvSpPr/>
              <p:nvPr/>
            </p:nvSpPr>
            <p:spPr>
              <a:xfrm>
                <a:off x="1448075" y="2492100"/>
                <a:ext cx="7775" cy="6650"/>
              </a:xfrm>
              <a:custGeom>
                <a:rect b="b" l="l" r="r" t="t"/>
                <a:pathLst>
                  <a:path extrusionOk="0" h="266" w="311">
                    <a:moveTo>
                      <a:pt x="144" y="1"/>
                    </a:moveTo>
                    <a:cubicBezTo>
                      <a:pt x="72" y="1"/>
                      <a:pt x="13" y="60"/>
                      <a:pt x="1" y="132"/>
                    </a:cubicBezTo>
                    <a:cubicBezTo>
                      <a:pt x="1" y="212"/>
                      <a:pt x="67" y="266"/>
                      <a:pt x="135" y="266"/>
                    </a:cubicBezTo>
                    <a:cubicBezTo>
                      <a:pt x="167" y="266"/>
                      <a:pt x="200" y="254"/>
                      <a:pt x="227" y="227"/>
                    </a:cubicBezTo>
                    <a:cubicBezTo>
                      <a:pt x="310" y="155"/>
                      <a:pt x="263" y="13"/>
                      <a:pt x="14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6" name="Google Shape;10826;p38"/>
              <p:cNvSpPr/>
              <p:nvPr/>
            </p:nvSpPr>
            <p:spPr>
              <a:xfrm>
                <a:off x="1562550" y="2880800"/>
                <a:ext cx="9225" cy="6650"/>
              </a:xfrm>
              <a:custGeom>
                <a:rect b="b" l="l" r="r" t="t"/>
                <a:pathLst>
                  <a:path extrusionOk="0" h="266" w="369">
                    <a:moveTo>
                      <a:pt x="164" y="1"/>
                    </a:moveTo>
                    <a:cubicBezTo>
                      <a:pt x="1" y="1"/>
                      <a:pt x="1" y="265"/>
                      <a:pt x="164" y="265"/>
                    </a:cubicBezTo>
                    <a:cubicBezTo>
                      <a:pt x="171" y="265"/>
                      <a:pt x="177" y="265"/>
                      <a:pt x="184" y="264"/>
                    </a:cubicBezTo>
                    <a:cubicBezTo>
                      <a:pt x="191" y="265"/>
                      <a:pt x="198" y="265"/>
                      <a:pt x="205" y="265"/>
                    </a:cubicBezTo>
                    <a:cubicBezTo>
                      <a:pt x="368" y="265"/>
                      <a:pt x="368" y="1"/>
                      <a:pt x="205" y="1"/>
                    </a:cubicBezTo>
                    <a:cubicBezTo>
                      <a:pt x="198" y="1"/>
                      <a:pt x="191" y="1"/>
                      <a:pt x="184" y="2"/>
                    </a:cubicBezTo>
                    <a:cubicBezTo>
                      <a:pt x="177" y="1"/>
                      <a:pt x="171" y="1"/>
                      <a:pt x="16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7" name="Google Shape;10827;p38"/>
              <p:cNvSpPr/>
              <p:nvPr/>
            </p:nvSpPr>
            <p:spPr>
              <a:xfrm>
                <a:off x="2004500" y="2263775"/>
                <a:ext cx="9350" cy="6600"/>
              </a:xfrm>
              <a:custGeom>
                <a:rect b="b" l="l" r="r" t="t"/>
                <a:pathLst>
                  <a:path extrusionOk="0" h="264" w="374">
                    <a:moveTo>
                      <a:pt x="166" y="0"/>
                    </a:moveTo>
                    <a:cubicBezTo>
                      <a:pt x="0" y="0"/>
                      <a:pt x="4" y="264"/>
                      <a:pt x="176" y="264"/>
                    </a:cubicBezTo>
                    <a:cubicBezTo>
                      <a:pt x="180" y="264"/>
                      <a:pt x="183" y="264"/>
                      <a:pt x="187" y="263"/>
                    </a:cubicBezTo>
                    <a:cubicBezTo>
                      <a:pt x="191" y="264"/>
                      <a:pt x="195" y="264"/>
                      <a:pt x="198" y="264"/>
                    </a:cubicBezTo>
                    <a:cubicBezTo>
                      <a:pt x="371" y="264"/>
                      <a:pt x="374" y="0"/>
                      <a:pt x="208" y="0"/>
                    </a:cubicBezTo>
                    <a:cubicBezTo>
                      <a:pt x="202" y="0"/>
                      <a:pt x="195" y="1"/>
                      <a:pt x="187" y="2"/>
                    </a:cubicBezTo>
                    <a:cubicBezTo>
                      <a:pt x="180" y="1"/>
                      <a:pt x="173" y="0"/>
                      <a:pt x="16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8" name="Google Shape;10828;p38"/>
              <p:cNvSpPr/>
              <p:nvPr/>
            </p:nvSpPr>
            <p:spPr>
              <a:xfrm>
                <a:off x="1084350" y="2031025"/>
                <a:ext cx="7475" cy="6600"/>
              </a:xfrm>
              <a:custGeom>
                <a:rect b="b" l="l" r="r" t="t"/>
                <a:pathLst>
                  <a:path extrusionOk="0" h="264" w="299">
                    <a:moveTo>
                      <a:pt x="131" y="1"/>
                    </a:moveTo>
                    <a:cubicBezTo>
                      <a:pt x="60" y="1"/>
                      <a:pt x="0" y="60"/>
                      <a:pt x="0" y="132"/>
                    </a:cubicBezTo>
                    <a:cubicBezTo>
                      <a:pt x="0" y="206"/>
                      <a:pt x="64" y="264"/>
                      <a:pt x="130" y="264"/>
                    </a:cubicBezTo>
                    <a:cubicBezTo>
                      <a:pt x="160" y="264"/>
                      <a:pt x="189" y="253"/>
                      <a:pt x="215" y="227"/>
                    </a:cubicBezTo>
                    <a:cubicBezTo>
                      <a:pt x="298" y="144"/>
                      <a:pt x="251" y="1"/>
                      <a:pt x="13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9" name="Google Shape;10829;p38"/>
              <p:cNvSpPr/>
              <p:nvPr/>
            </p:nvSpPr>
            <p:spPr>
              <a:xfrm>
                <a:off x="1136450" y="2258750"/>
                <a:ext cx="7450" cy="6450"/>
              </a:xfrm>
              <a:custGeom>
                <a:rect b="b" l="l" r="r" t="t"/>
                <a:pathLst>
                  <a:path extrusionOk="0" h="258" w="298">
                    <a:moveTo>
                      <a:pt x="131" y="0"/>
                    </a:moveTo>
                    <a:cubicBezTo>
                      <a:pt x="60" y="0"/>
                      <a:pt x="0" y="48"/>
                      <a:pt x="0" y="131"/>
                    </a:cubicBezTo>
                    <a:cubicBezTo>
                      <a:pt x="0" y="206"/>
                      <a:pt x="64" y="258"/>
                      <a:pt x="131" y="258"/>
                    </a:cubicBezTo>
                    <a:cubicBezTo>
                      <a:pt x="160" y="258"/>
                      <a:pt x="189" y="248"/>
                      <a:pt x="214" y="226"/>
                    </a:cubicBezTo>
                    <a:cubicBezTo>
                      <a:pt x="298" y="143"/>
                      <a:pt x="250" y="0"/>
                      <a:pt x="13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0" name="Google Shape;10830;p38"/>
              <p:cNvSpPr/>
              <p:nvPr/>
            </p:nvSpPr>
            <p:spPr>
              <a:xfrm>
                <a:off x="2517275" y="1742000"/>
                <a:ext cx="7750" cy="6475"/>
              </a:xfrm>
              <a:custGeom>
                <a:rect b="b" l="l" r="r" t="t"/>
                <a:pathLst>
                  <a:path extrusionOk="0" h="259" w="310">
                    <a:moveTo>
                      <a:pt x="143" y="1"/>
                    </a:moveTo>
                    <a:cubicBezTo>
                      <a:pt x="60" y="1"/>
                      <a:pt x="0" y="60"/>
                      <a:pt x="0" y="132"/>
                    </a:cubicBezTo>
                    <a:cubicBezTo>
                      <a:pt x="0" y="207"/>
                      <a:pt x="70" y="258"/>
                      <a:pt x="140" y="258"/>
                    </a:cubicBezTo>
                    <a:cubicBezTo>
                      <a:pt x="171" y="258"/>
                      <a:pt x="201" y="249"/>
                      <a:pt x="226" y="227"/>
                    </a:cubicBezTo>
                    <a:cubicBezTo>
                      <a:pt x="310" y="144"/>
                      <a:pt x="250" y="1"/>
                      <a:pt x="14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1" name="Google Shape;10831;p38"/>
              <p:cNvSpPr/>
              <p:nvPr/>
            </p:nvSpPr>
            <p:spPr>
              <a:xfrm>
                <a:off x="2397900" y="1508950"/>
                <a:ext cx="6875" cy="6575"/>
              </a:xfrm>
              <a:custGeom>
                <a:rect b="b" l="l" r="r" t="t"/>
                <a:pathLst>
                  <a:path extrusionOk="0" h="263" w="275">
                    <a:moveTo>
                      <a:pt x="144" y="0"/>
                    </a:moveTo>
                    <a:cubicBezTo>
                      <a:pt x="60" y="0"/>
                      <a:pt x="1" y="60"/>
                      <a:pt x="1" y="131"/>
                    </a:cubicBezTo>
                    <a:cubicBezTo>
                      <a:pt x="1" y="203"/>
                      <a:pt x="60" y="262"/>
                      <a:pt x="144" y="262"/>
                    </a:cubicBezTo>
                    <a:cubicBezTo>
                      <a:pt x="215" y="262"/>
                      <a:pt x="275" y="203"/>
                      <a:pt x="275" y="131"/>
                    </a:cubicBezTo>
                    <a:cubicBezTo>
                      <a:pt x="275" y="60"/>
                      <a:pt x="215" y="0"/>
                      <a:pt x="14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2" name="Google Shape;10832;p38"/>
              <p:cNvSpPr/>
              <p:nvPr/>
            </p:nvSpPr>
            <p:spPr>
              <a:xfrm>
                <a:off x="2788725" y="1418150"/>
                <a:ext cx="7475" cy="6675"/>
              </a:xfrm>
              <a:custGeom>
                <a:rect b="b" l="l" r="r" t="t"/>
                <a:pathLst>
                  <a:path extrusionOk="0" h="267" w="299">
                    <a:moveTo>
                      <a:pt x="132" y="1"/>
                    </a:moveTo>
                    <a:cubicBezTo>
                      <a:pt x="60" y="1"/>
                      <a:pt x="1" y="60"/>
                      <a:pt x="1" y="132"/>
                    </a:cubicBezTo>
                    <a:cubicBezTo>
                      <a:pt x="1" y="213"/>
                      <a:pt x="61" y="266"/>
                      <a:pt x="126" y="266"/>
                    </a:cubicBezTo>
                    <a:cubicBezTo>
                      <a:pt x="156" y="266"/>
                      <a:pt x="188" y="254"/>
                      <a:pt x="215" y="227"/>
                    </a:cubicBezTo>
                    <a:cubicBezTo>
                      <a:pt x="298" y="156"/>
                      <a:pt x="251" y="13"/>
                      <a:pt x="13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3" name="Google Shape;10833;p38"/>
              <p:cNvSpPr/>
              <p:nvPr/>
            </p:nvSpPr>
            <p:spPr>
              <a:xfrm>
                <a:off x="2573225" y="1144925"/>
                <a:ext cx="7775" cy="6450"/>
              </a:xfrm>
              <a:custGeom>
                <a:rect b="b" l="l" r="r" t="t"/>
                <a:pathLst>
                  <a:path extrusionOk="0" h="258" w="311">
                    <a:moveTo>
                      <a:pt x="132" y="0"/>
                    </a:moveTo>
                    <a:cubicBezTo>
                      <a:pt x="60" y="0"/>
                      <a:pt x="1" y="48"/>
                      <a:pt x="1" y="131"/>
                    </a:cubicBezTo>
                    <a:cubicBezTo>
                      <a:pt x="1" y="206"/>
                      <a:pt x="64" y="257"/>
                      <a:pt x="131" y="257"/>
                    </a:cubicBezTo>
                    <a:cubicBezTo>
                      <a:pt x="160" y="257"/>
                      <a:pt x="190" y="248"/>
                      <a:pt x="215" y="226"/>
                    </a:cubicBezTo>
                    <a:cubicBezTo>
                      <a:pt x="310" y="143"/>
                      <a:pt x="251" y="0"/>
                      <a:pt x="13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4" name="Google Shape;10834;p38"/>
              <p:cNvSpPr/>
              <p:nvPr/>
            </p:nvSpPr>
            <p:spPr>
              <a:xfrm>
                <a:off x="3230150" y="1622050"/>
                <a:ext cx="7475" cy="6650"/>
              </a:xfrm>
              <a:custGeom>
                <a:rect b="b" l="l" r="r" t="t"/>
                <a:pathLst>
                  <a:path extrusionOk="0" h="266" w="299">
                    <a:moveTo>
                      <a:pt x="132" y="1"/>
                    </a:moveTo>
                    <a:cubicBezTo>
                      <a:pt x="60" y="1"/>
                      <a:pt x="1" y="60"/>
                      <a:pt x="1" y="132"/>
                    </a:cubicBezTo>
                    <a:cubicBezTo>
                      <a:pt x="1" y="212"/>
                      <a:pt x="61" y="266"/>
                      <a:pt x="126" y="266"/>
                    </a:cubicBezTo>
                    <a:cubicBezTo>
                      <a:pt x="156" y="266"/>
                      <a:pt x="188" y="254"/>
                      <a:pt x="215" y="227"/>
                    </a:cubicBezTo>
                    <a:cubicBezTo>
                      <a:pt x="298" y="144"/>
                      <a:pt x="251" y="13"/>
                      <a:pt x="13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5" name="Google Shape;10835;p38"/>
              <p:cNvSpPr/>
              <p:nvPr/>
            </p:nvSpPr>
            <p:spPr>
              <a:xfrm>
                <a:off x="3298900" y="1128550"/>
                <a:ext cx="7475" cy="6500"/>
              </a:xfrm>
              <a:custGeom>
                <a:rect b="b" l="l" r="r" t="t"/>
                <a:pathLst>
                  <a:path extrusionOk="0" h="260" w="299">
                    <a:moveTo>
                      <a:pt x="144" y="0"/>
                    </a:moveTo>
                    <a:cubicBezTo>
                      <a:pt x="61" y="0"/>
                      <a:pt x="1" y="60"/>
                      <a:pt x="1" y="131"/>
                    </a:cubicBezTo>
                    <a:cubicBezTo>
                      <a:pt x="1" y="212"/>
                      <a:pt x="67" y="260"/>
                      <a:pt x="132" y="260"/>
                    </a:cubicBezTo>
                    <a:cubicBezTo>
                      <a:pt x="162" y="260"/>
                      <a:pt x="192" y="249"/>
                      <a:pt x="215" y="226"/>
                    </a:cubicBezTo>
                    <a:cubicBezTo>
                      <a:pt x="299" y="143"/>
                      <a:pt x="251" y="12"/>
                      <a:pt x="14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6" name="Google Shape;10836;p38"/>
              <p:cNvSpPr/>
              <p:nvPr/>
            </p:nvSpPr>
            <p:spPr>
              <a:xfrm>
                <a:off x="3527800" y="2197100"/>
                <a:ext cx="7775" cy="6375"/>
              </a:xfrm>
              <a:custGeom>
                <a:rect b="b" l="l" r="r" t="t"/>
                <a:pathLst>
                  <a:path extrusionOk="0" h="255" w="311">
                    <a:moveTo>
                      <a:pt x="125" y="0"/>
                    </a:moveTo>
                    <a:cubicBezTo>
                      <a:pt x="61" y="0"/>
                      <a:pt x="1" y="55"/>
                      <a:pt x="1" y="121"/>
                    </a:cubicBezTo>
                    <a:cubicBezTo>
                      <a:pt x="1" y="201"/>
                      <a:pt x="67" y="255"/>
                      <a:pt x="135" y="255"/>
                    </a:cubicBezTo>
                    <a:cubicBezTo>
                      <a:pt x="167" y="255"/>
                      <a:pt x="200" y="243"/>
                      <a:pt x="227" y="216"/>
                    </a:cubicBezTo>
                    <a:cubicBezTo>
                      <a:pt x="310" y="144"/>
                      <a:pt x="251" y="2"/>
                      <a:pt x="144" y="2"/>
                    </a:cubicBezTo>
                    <a:cubicBezTo>
                      <a:pt x="138" y="1"/>
                      <a:pt x="131" y="0"/>
                      <a:pt x="12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7" name="Google Shape;10837;p38"/>
              <p:cNvSpPr/>
              <p:nvPr/>
            </p:nvSpPr>
            <p:spPr>
              <a:xfrm>
                <a:off x="3902050" y="2461450"/>
                <a:ext cx="7675" cy="6650"/>
              </a:xfrm>
              <a:custGeom>
                <a:rect b="b" l="l" r="r" t="t"/>
                <a:pathLst>
                  <a:path extrusionOk="0" h="266" w="307">
                    <a:moveTo>
                      <a:pt x="140" y="0"/>
                    </a:moveTo>
                    <a:cubicBezTo>
                      <a:pt x="68" y="0"/>
                      <a:pt x="9" y="60"/>
                      <a:pt x="9" y="131"/>
                    </a:cubicBezTo>
                    <a:cubicBezTo>
                      <a:pt x="1" y="212"/>
                      <a:pt x="64" y="265"/>
                      <a:pt x="131" y="265"/>
                    </a:cubicBezTo>
                    <a:cubicBezTo>
                      <a:pt x="163" y="265"/>
                      <a:pt x="196" y="253"/>
                      <a:pt x="223" y="226"/>
                    </a:cubicBezTo>
                    <a:cubicBezTo>
                      <a:pt x="307" y="143"/>
                      <a:pt x="259" y="0"/>
                      <a:pt x="14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8" name="Google Shape;10838;p38"/>
              <p:cNvSpPr/>
              <p:nvPr/>
            </p:nvSpPr>
            <p:spPr>
              <a:xfrm>
                <a:off x="3531375" y="2052175"/>
                <a:ext cx="7475" cy="6650"/>
              </a:xfrm>
              <a:custGeom>
                <a:rect b="b" l="l" r="r" t="t"/>
                <a:pathLst>
                  <a:path extrusionOk="0" h="266" w="299">
                    <a:moveTo>
                      <a:pt x="132" y="0"/>
                    </a:moveTo>
                    <a:cubicBezTo>
                      <a:pt x="60" y="0"/>
                      <a:pt x="1" y="60"/>
                      <a:pt x="1" y="131"/>
                    </a:cubicBezTo>
                    <a:cubicBezTo>
                      <a:pt x="1" y="212"/>
                      <a:pt x="61" y="265"/>
                      <a:pt x="126" y="265"/>
                    </a:cubicBezTo>
                    <a:cubicBezTo>
                      <a:pt x="156" y="265"/>
                      <a:pt x="188" y="253"/>
                      <a:pt x="215" y="226"/>
                    </a:cubicBezTo>
                    <a:cubicBezTo>
                      <a:pt x="298" y="143"/>
                      <a:pt x="251" y="0"/>
                      <a:pt x="13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9" name="Google Shape;10839;p38"/>
              <p:cNvSpPr/>
              <p:nvPr/>
            </p:nvSpPr>
            <p:spPr>
              <a:xfrm>
                <a:off x="1701100" y="2387900"/>
                <a:ext cx="14900" cy="12800"/>
              </a:xfrm>
              <a:custGeom>
                <a:rect b="b" l="l" r="r" t="t"/>
                <a:pathLst>
                  <a:path extrusionOk="0" h="512" w="596">
                    <a:moveTo>
                      <a:pt x="253" y="1"/>
                    </a:moveTo>
                    <a:cubicBezTo>
                      <a:pt x="109" y="1"/>
                      <a:pt x="0" y="115"/>
                      <a:pt x="0" y="251"/>
                    </a:cubicBezTo>
                    <a:cubicBezTo>
                      <a:pt x="0" y="407"/>
                      <a:pt x="130" y="512"/>
                      <a:pt x="261" y="512"/>
                    </a:cubicBezTo>
                    <a:cubicBezTo>
                      <a:pt x="321" y="512"/>
                      <a:pt x="381" y="490"/>
                      <a:pt x="429" y="442"/>
                    </a:cubicBezTo>
                    <a:cubicBezTo>
                      <a:pt x="596" y="275"/>
                      <a:pt x="488" y="1"/>
                      <a:pt x="274" y="1"/>
                    </a:cubicBezTo>
                    <a:cubicBezTo>
                      <a:pt x="267" y="1"/>
                      <a:pt x="260" y="1"/>
                      <a:pt x="25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0" name="Google Shape;10840;p38"/>
              <p:cNvSpPr/>
              <p:nvPr/>
            </p:nvSpPr>
            <p:spPr>
              <a:xfrm>
                <a:off x="864375" y="3061525"/>
                <a:ext cx="14925" cy="12800"/>
              </a:xfrm>
              <a:custGeom>
                <a:rect b="b" l="l" r="r" t="t"/>
                <a:pathLst>
                  <a:path extrusionOk="0" h="512" w="597">
                    <a:moveTo>
                      <a:pt x="275" y="0"/>
                    </a:moveTo>
                    <a:cubicBezTo>
                      <a:pt x="132" y="0"/>
                      <a:pt x="13" y="107"/>
                      <a:pt x="1" y="262"/>
                    </a:cubicBezTo>
                    <a:cubicBezTo>
                      <a:pt x="1" y="409"/>
                      <a:pt x="129" y="511"/>
                      <a:pt x="260" y="511"/>
                    </a:cubicBezTo>
                    <a:cubicBezTo>
                      <a:pt x="320" y="511"/>
                      <a:pt x="381" y="490"/>
                      <a:pt x="429" y="441"/>
                    </a:cubicBezTo>
                    <a:cubicBezTo>
                      <a:pt x="596" y="286"/>
                      <a:pt x="489" y="12"/>
                      <a:pt x="27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1" name="Google Shape;10841;p38"/>
              <p:cNvSpPr/>
              <p:nvPr/>
            </p:nvSpPr>
            <p:spPr>
              <a:xfrm>
                <a:off x="1461175" y="1886075"/>
                <a:ext cx="14925" cy="12850"/>
              </a:xfrm>
              <a:custGeom>
                <a:rect b="b" l="l" r="r" t="t"/>
                <a:pathLst>
                  <a:path extrusionOk="0" h="514" w="597">
                    <a:moveTo>
                      <a:pt x="263" y="1"/>
                    </a:moveTo>
                    <a:cubicBezTo>
                      <a:pt x="120" y="1"/>
                      <a:pt x="1" y="120"/>
                      <a:pt x="1" y="262"/>
                    </a:cubicBezTo>
                    <a:cubicBezTo>
                      <a:pt x="1" y="415"/>
                      <a:pt x="120" y="514"/>
                      <a:pt x="249" y="514"/>
                    </a:cubicBezTo>
                    <a:cubicBezTo>
                      <a:pt x="311" y="514"/>
                      <a:pt x="375" y="491"/>
                      <a:pt x="429" y="441"/>
                    </a:cubicBezTo>
                    <a:cubicBezTo>
                      <a:pt x="596" y="286"/>
                      <a:pt x="489" y="12"/>
                      <a:pt x="26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2" name="Google Shape;10842;p38"/>
              <p:cNvSpPr/>
              <p:nvPr/>
            </p:nvSpPr>
            <p:spPr>
              <a:xfrm>
                <a:off x="1077500" y="1742000"/>
                <a:ext cx="14900" cy="12800"/>
              </a:xfrm>
              <a:custGeom>
                <a:rect b="b" l="l" r="r" t="t"/>
                <a:pathLst>
                  <a:path extrusionOk="0" h="512" w="596">
                    <a:moveTo>
                      <a:pt x="274" y="1"/>
                    </a:moveTo>
                    <a:cubicBezTo>
                      <a:pt x="120" y="1"/>
                      <a:pt x="1" y="108"/>
                      <a:pt x="1" y="263"/>
                    </a:cubicBezTo>
                    <a:cubicBezTo>
                      <a:pt x="1" y="410"/>
                      <a:pt x="129" y="512"/>
                      <a:pt x="260" y="512"/>
                    </a:cubicBezTo>
                    <a:cubicBezTo>
                      <a:pt x="320" y="512"/>
                      <a:pt x="381" y="490"/>
                      <a:pt x="429" y="441"/>
                    </a:cubicBezTo>
                    <a:cubicBezTo>
                      <a:pt x="596" y="287"/>
                      <a:pt x="489" y="13"/>
                      <a:pt x="27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3" name="Google Shape;10843;p38"/>
              <p:cNvSpPr/>
              <p:nvPr/>
            </p:nvSpPr>
            <p:spPr>
              <a:xfrm>
                <a:off x="1835050" y="1697075"/>
                <a:ext cx="14900" cy="12775"/>
              </a:xfrm>
              <a:custGeom>
                <a:rect b="b" l="l" r="r" t="t"/>
                <a:pathLst>
                  <a:path extrusionOk="0" h="511" w="596">
                    <a:moveTo>
                      <a:pt x="274" y="0"/>
                    </a:moveTo>
                    <a:cubicBezTo>
                      <a:pt x="119" y="0"/>
                      <a:pt x="0" y="107"/>
                      <a:pt x="0" y="250"/>
                    </a:cubicBezTo>
                    <a:cubicBezTo>
                      <a:pt x="0" y="406"/>
                      <a:pt x="130" y="511"/>
                      <a:pt x="261" y="511"/>
                    </a:cubicBezTo>
                    <a:cubicBezTo>
                      <a:pt x="320" y="511"/>
                      <a:pt x="380" y="489"/>
                      <a:pt x="429" y="441"/>
                    </a:cubicBezTo>
                    <a:cubicBezTo>
                      <a:pt x="595" y="286"/>
                      <a:pt x="488" y="12"/>
                      <a:pt x="27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4" name="Google Shape;10844;p38"/>
              <p:cNvSpPr/>
              <p:nvPr/>
            </p:nvSpPr>
            <p:spPr>
              <a:xfrm>
                <a:off x="2043100" y="1415175"/>
                <a:ext cx="14900" cy="12800"/>
              </a:xfrm>
              <a:custGeom>
                <a:rect b="b" l="l" r="r" t="t"/>
                <a:pathLst>
                  <a:path extrusionOk="0" h="512" w="596">
                    <a:moveTo>
                      <a:pt x="262" y="1"/>
                    </a:moveTo>
                    <a:cubicBezTo>
                      <a:pt x="120" y="1"/>
                      <a:pt x="1" y="108"/>
                      <a:pt x="1" y="251"/>
                    </a:cubicBezTo>
                    <a:cubicBezTo>
                      <a:pt x="1" y="406"/>
                      <a:pt x="124" y="511"/>
                      <a:pt x="256" y="511"/>
                    </a:cubicBezTo>
                    <a:cubicBezTo>
                      <a:pt x="316" y="511"/>
                      <a:pt x="377" y="490"/>
                      <a:pt x="429" y="441"/>
                    </a:cubicBezTo>
                    <a:cubicBezTo>
                      <a:pt x="596" y="287"/>
                      <a:pt x="489" y="13"/>
                      <a:pt x="26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5" name="Google Shape;10845;p38"/>
              <p:cNvSpPr/>
              <p:nvPr/>
            </p:nvSpPr>
            <p:spPr>
              <a:xfrm>
                <a:off x="1567450" y="1319325"/>
                <a:ext cx="14900" cy="12700"/>
              </a:xfrm>
              <a:custGeom>
                <a:rect b="b" l="l" r="r" t="t"/>
                <a:pathLst>
                  <a:path extrusionOk="0" h="508" w="596">
                    <a:moveTo>
                      <a:pt x="243" y="0"/>
                    </a:moveTo>
                    <a:cubicBezTo>
                      <a:pt x="109" y="0"/>
                      <a:pt x="0" y="115"/>
                      <a:pt x="0" y="251"/>
                    </a:cubicBezTo>
                    <a:cubicBezTo>
                      <a:pt x="0" y="404"/>
                      <a:pt x="120" y="508"/>
                      <a:pt x="249" y="508"/>
                    </a:cubicBezTo>
                    <a:cubicBezTo>
                      <a:pt x="311" y="508"/>
                      <a:pt x="375" y="484"/>
                      <a:pt x="429" y="430"/>
                    </a:cubicBezTo>
                    <a:cubicBezTo>
                      <a:pt x="596" y="275"/>
                      <a:pt x="488" y="1"/>
                      <a:pt x="262" y="1"/>
                    </a:cubicBezTo>
                    <a:cubicBezTo>
                      <a:pt x="256" y="1"/>
                      <a:pt x="249" y="0"/>
                      <a:pt x="24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6" name="Google Shape;10846;p38"/>
              <p:cNvSpPr/>
              <p:nvPr/>
            </p:nvSpPr>
            <p:spPr>
              <a:xfrm>
                <a:off x="2514000" y="1936950"/>
                <a:ext cx="14900" cy="12575"/>
              </a:xfrm>
              <a:custGeom>
                <a:rect b="b" l="l" r="r" t="t"/>
                <a:pathLst>
                  <a:path extrusionOk="0" h="503" w="596">
                    <a:moveTo>
                      <a:pt x="253" y="1"/>
                    </a:moveTo>
                    <a:cubicBezTo>
                      <a:pt x="108" y="1"/>
                      <a:pt x="0" y="115"/>
                      <a:pt x="0" y="252"/>
                    </a:cubicBezTo>
                    <a:cubicBezTo>
                      <a:pt x="0" y="404"/>
                      <a:pt x="120" y="503"/>
                      <a:pt x="249" y="503"/>
                    </a:cubicBezTo>
                    <a:cubicBezTo>
                      <a:pt x="311" y="503"/>
                      <a:pt x="375" y="480"/>
                      <a:pt x="429" y="430"/>
                    </a:cubicBezTo>
                    <a:cubicBezTo>
                      <a:pt x="596" y="275"/>
                      <a:pt x="488" y="2"/>
                      <a:pt x="274" y="2"/>
                    </a:cubicBezTo>
                    <a:cubicBezTo>
                      <a:pt x="267" y="1"/>
                      <a:pt x="260" y="1"/>
                      <a:pt x="25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7" name="Google Shape;10847;p38"/>
              <p:cNvSpPr/>
              <p:nvPr/>
            </p:nvSpPr>
            <p:spPr>
              <a:xfrm>
                <a:off x="3094125" y="1260400"/>
                <a:ext cx="14900" cy="12850"/>
              </a:xfrm>
              <a:custGeom>
                <a:rect b="b" l="l" r="r" t="t"/>
                <a:pathLst>
                  <a:path extrusionOk="0" h="514" w="596">
                    <a:moveTo>
                      <a:pt x="274" y="1"/>
                    </a:moveTo>
                    <a:cubicBezTo>
                      <a:pt x="131" y="1"/>
                      <a:pt x="12" y="120"/>
                      <a:pt x="0" y="263"/>
                    </a:cubicBezTo>
                    <a:cubicBezTo>
                      <a:pt x="0" y="415"/>
                      <a:pt x="126" y="514"/>
                      <a:pt x="254" y="514"/>
                    </a:cubicBezTo>
                    <a:cubicBezTo>
                      <a:pt x="316" y="514"/>
                      <a:pt x="379" y="491"/>
                      <a:pt x="429" y="441"/>
                    </a:cubicBezTo>
                    <a:cubicBezTo>
                      <a:pt x="596" y="286"/>
                      <a:pt x="489" y="13"/>
                      <a:pt x="27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8" name="Google Shape;10848;p38"/>
              <p:cNvSpPr/>
              <p:nvPr/>
            </p:nvSpPr>
            <p:spPr>
              <a:xfrm>
                <a:off x="2049650" y="2034300"/>
                <a:ext cx="14900" cy="12800"/>
              </a:xfrm>
              <a:custGeom>
                <a:rect b="b" l="l" r="r" t="t"/>
                <a:pathLst>
                  <a:path extrusionOk="0" h="512" w="596">
                    <a:moveTo>
                      <a:pt x="274" y="1"/>
                    </a:moveTo>
                    <a:cubicBezTo>
                      <a:pt x="131" y="1"/>
                      <a:pt x="12" y="108"/>
                      <a:pt x="0" y="251"/>
                    </a:cubicBezTo>
                    <a:cubicBezTo>
                      <a:pt x="0" y="406"/>
                      <a:pt x="130" y="511"/>
                      <a:pt x="265" y="511"/>
                    </a:cubicBezTo>
                    <a:cubicBezTo>
                      <a:pt x="326" y="511"/>
                      <a:pt x="389" y="490"/>
                      <a:pt x="441" y="441"/>
                    </a:cubicBezTo>
                    <a:cubicBezTo>
                      <a:pt x="596" y="287"/>
                      <a:pt x="501" y="13"/>
                      <a:pt x="27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9" name="Google Shape;10849;p38"/>
              <p:cNvSpPr/>
              <p:nvPr/>
            </p:nvSpPr>
            <p:spPr>
              <a:xfrm>
                <a:off x="2491075" y="3399650"/>
                <a:ext cx="14900" cy="12800"/>
              </a:xfrm>
              <a:custGeom>
                <a:rect b="b" l="l" r="r" t="t"/>
                <a:pathLst>
                  <a:path extrusionOk="0" h="512" w="596">
                    <a:moveTo>
                      <a:pt x="274" y="1"/>
                    </a:moveTo>
                    <a:cubicBezTo>
                      <a:pt x="131" y="1"/>
                      <a:pt x="12" y="108"/>
                      <a:pt x="0" y="251"/>
                    </a:cubicBezTo>
                    <a:cubicBezTo>
                      <a:pt x="0" y="406"/>
                      <a:pt x="130" y="511"/>
                      <a:pt x="265" y="511"/>
                    </a:cubicBezTo>
                    <a:cubicBezTo>
                      <a:pt x="326" y="511"/>
                      <a:pt x="389" y="490"/>
                      <a:pt x="441" y="441"/>
                    </a:cubicBezTo>
                    <a:cubicBezTo>
                      <a:pt x="596" y="286"/>
                      <a:pt x="500" y="13"/>
                      <a:pt x="27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0" name="Google Shape;10850;p38"/>
              <p:cNvSpPr/>
              <p:nvPr/>
            </p:nvSpPr>
            <p:spPr>
              <a:xfrm>
                <a:off x="2840525" y="3715475"/>
                <a:ext cx="14900" cy="12800"/>
              </a:xfrm>
              <a:custGeom>
                <a:rect b="b" l="l" r="r" t="t"/>
                <a:pathLst>
                  <a:path extrusionOk="0" h="512" w="596">
                    <a:moveTo>
                      <a:pt x="262" y="0"/>
                    </a:moveTo>
                    <a:cubicBezTo>
                      <a:pt x="119" y="0"/>
                      <a:pt x="0" y="107"/>
                      <a:pt x="0" y="262"/>
                    </a:cubicBezTo>
                    <a:cubicBezTo>
                      <a:pt x="0" y="409"/>
                      <a:pt x="129" y="511"/>
                      <a:pt x="260" y="511"/>
                    </a:cubicBezTo>
                    <a:cubicBezTo>
                      <a:pt x="320" y="511"/>
                      <a:pt x="380" y="489"/>
                      <a:pt x="429" y="441"/>
                    </a:cubicBezTo>
                    <a:cubicBezTo>
                      <a:pt x="596" y="286"/>
                      <a:pt x="489" y="12"/>
                      <a:pt x="26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1" name="Google Shape;10851;p38"/>
              <p:cNvSpPr/>
              <p:nvPr/>
            </p:nvSpPr>
            <p:spPr>
              <a:xfrm>
                <a:off x="2212775" y="4039900"/>
                <a:ext cx="14900" cy="12800"/>
              </a:xfrm>
              <a:custGeom>
                <a:rect b="b" l="l" r="r" t="t"/>
                <a:pathLst>
                  <a:path extrusionOk="0" h="512" w="596">
                    <a:moveTo>
                      <a:pt x="262" y="1"/>
                    </a:moveTo>
                    <a:cubicBezTo>
                      <a:pt x="119" y="1"/>
                      <a:pt x="0" y="108"/>
                      <a:pt x="0" y="263"/>
                    </a:cubicBezTo>
                    <a:cubicBezTo>
                      <a:pt x="0" y="410"/>
                      <a:pt x="129" y="512"/>
                      <a:pt x="259" y="512"/>
                    </a:cubicBezTo>
                    <a:cubicBezTo>
                      <a:pt x="319" y="512"/>
                      <a:pt x="380" y="490"/>
                      <a:pt x="429" y="442"/>
                    </a:cubicBezTo>
                    <a:cubicBezTo>
                      <a:pt x="595" y="287"/>
                      <a:pt x="488" y="13"/>
                      <a:pt x="26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2" name="Google Shape;10852;p38"/>
              <p:cNvSpPr/>
              <p:nvPr/>
            </p:nvSpPr>
            <p:spPr>
              <a:xfrm>
                <a:off x="3233425" y="3608875"/>
                <a:ext cx="14900" cy="12600"/>
              </a:xfrm>
              <a:custGeom>
                <a:rect b="b" l="l" r="r" t="t"/>
                <a:pathLst>
                  <a:path extrusionOk="0" h="504" w="596">
                    <a:moveTo>
                      <a:pt x="255" y="1"/>
                    </a:moveTo>
                    <a:cubicBezTo>
                      <a:pt x="121" y="1"/>
                      <a:pt x="12" y="116"/>
                      <a:pt x="1" y="252"/>
                    </a:cubicBezTo>
                    <a:cubicBezTo>
                      <a:pt x="1" y="405"/>
                      <a:pt x="126" y="503"/>
                      <a:pt x="255" y="503"/>
                    </a:cubicBezTo>
                    <a:cubicBezTo>
                      <a:pt x="316" y="503"/>
                      <a:pt x="379" y="481"/>
                      <a:pt x="429" y="430"/>
                    </a:cubicBezTo>
                    <a:cubicBezTo>
                      <a:pt x="596" y="276"/>
                      <a:pt x="489" y="14"/>
                      <a:pt x="274" y="2"/>
                    </a:cubicBezTo>
                    <a:cubicBezTo>
                      <a:pt x="268" y="1"/>
                      <a:pt x="261" y="1"/>
                      <a:pt x="25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3" name="Google Shape;10853;p38"/>
              <p:cNvSpPr/>
              <p:nvPr/>
            </p:nvSpPr>
            <p:spPr>
              <a:xfrm>
                <a:off x="3660575" y="3771725"/>
                <a:ext cx="14900" cy="12775"/>
              </a:xfrm>
              <a:custGeom>
                <a:rect b="b" l="l" r="r" t="t"/>
                <a:pathLst>
                  <a:path extrusionOk="0" h="511" w="596">
                    <a:moveTo>
                      <a:pt x="262" y="0"/>
                    </a:moveTo>
                    <a:cubicBezTo>
                      <a:pt x="119" y="0"/>
                      <a:pt x="0" y="108"/>
                      <a:pt x="0" y="251"/>
                    </a:cubicBezTo>
                    <a:cubicBezTo>
                      <a:pt x="0" y="406"/>
                      <a:pt x="124" y="511"/>
                      <a:pt x="256" y="511"/>
                    </a:cubicBezTo>
                    <a:cubicBezTo>
                      <a:pt x="315" y="511"/>
                      <a:pt x="377" y="489"/>
                      <a:pt x="429" y="441"/>
                    </a:cubicBezTo>
                    <a:cubicBezTo>
                      <a:pt x="595" y="286"/>
                      <a:pt x="488" y="12"/>
                      <a:pt x="26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4" name="Google Shape;10854;p38"/>
              <p:cNvSpPr/>
              <p:nvPr/>
            </p:nvSpPr>
            <p:spPr>
              <a:xfrm>
                <a:off x="2879225" y="3022800"/>
                <a:ext cx="14900" cy="12800"/>
              </a:xfrm>
              <a:custGeom>
                <a:rect b="b" l="l" r="r" t="t"/>
                <a:pathLst>
                  <a:path extrusionOk="0" h="512" w="596">
                    <a:moveTo>
                      <a:pt x="253" y="1"/>
                    </a:moveTo>
                    <a:cubicBezTo>
                      <a:pt x="108" y="1"/>
                      <a:pt x="0" y="115"/>
                      <a:pt x="0" y="251"/>
                    </a:cubicBezTo>
                    <a:cubicBezTo>
                      <a:pt x="0" y="407"/>
                      <a:pt x="130" y="512"/>
                      <a:pt x="261" y="512"/>
                    </a:cubicBezTo>
                    <a:cubicBezTo>
                      <a:pt x="321" y="512"/>
                      <a:pt x="380" y="490"/>
                      <a:pt x="429" y="442"/>
                    </a:cubicBezTo>
                    <a:cubicBezTo>
                      <a:pt x="595" y="287"/>
                      <a:pt x="500" y="1"/>
                      <a:pt x="274" y="1"/>
                    </a:cubicBezTo>
                    <a:cubicBezTo>
                      <a:pt x="267" y="1"/>
                      <a:pt x="260" y="1"/>
                      <a:pt x="25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5" name="Google Shape;10855;p38"/>
              <p:cNvSpPr/>
              <p:nvPr/>
            </p:nvSpPr>
            <p:spPr>
              <a:xfrm>
                <a:off x="2879225" y="3450525"/>
                <a:ext cx="14900" cy="12825"/>
              </a:xfrm>
              <a:custGeom>
                <a:rect b="b" l="l" r="r" t="t"/>
                <a:pathLst>
                  <a:path extrusionOk="0" h="513" w="596">
                    <a:moveTo>
                      <a:pt x="253" y="1"/>
                    </a:moveTo>
                    <a:cubicBezTo>
                      <a:pt x="108" y="1"/>
                      <a:pt x="0" y="115"/>
                      <a:pt x="0" y="252"/>
                    </a:cubicBezTo>
                    <a:cubicBezTo>
                      <a:pt x="0" y="407"/>
                      <a:pt x="130" y="512"/>
                      <a:pt x="261" y="512"/>
                    </a:cubicBezTo>
                    <a:cubicBezTo>
                      <a:pt x="321" y="512"/>
                      <a:pt x="380" y="491"/>
                      <a:pt x="429" y="442"/>
                    </a:cubicBezTo>
                    <a:cubicBezTo>
                      <a:pt x="595" y="287"/>
                      <a:pt x="488" y="14"/>
                      <a:pt x="274" y="2"/>
                    </a:cubicBezTo>
                    <a:cubicBezTo>
                      <a:pt x="267" y="1"/>
                      <a:pt x="260" y="1"/>
                      <a:pt x="25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6" name="Google Shape;10856;p38"/>
              <p:cNvSpPr/>
              <p:nvPr/>
            </p:nvSpPr>
            <p:spPr>
              <a:xfrm>
                <a:off x="3305175" y="3364825"/>
                <a:ext cx="14900" cy="12850"/>
              </a:xfrm>
              <a:custGeom>
                <a:rect b="b" l="l" r="r" t="t"/>
                <a:pathLst>
                  <a:path extrusionOk="0" h="514" w="596">
                    <a:moveTo>
                      <a:pt x="274" y="1"/>
                    </a:moveTo>
                    <a:cubicBezTo>
                      <a:pt x="119" y="1"/>
                      <a:pt x="0" y="120"/>
                      <a:pt x="0" y="263"/>
                    </a:cubicBezTo>
                    <a:cubicBezTo>
                      <a:pt x="0" y="416"/>
                      <a:pt x="125" y="514"/>
                      <a:pt x="258" y="514"/>
                    </a:cubicBezTo>
                    <a:cubicBezTo>
                      <a:pt x="321" y="514"/>
                      <a:pt x="387" y="491"/>
                      <a:pt x="441" y="441"/>
                    </a:cubicBezTo>
                    <a:cubicBezTo>
                      <a:pt x="595" y="286"/>
                      <a:pt x="488" y="13"/>
                      <a:pt x="27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7" name="Google Shape;10857;p38"/>
              <p:cNvSpPr/>
              <p:nvPr/>
            </p:nvSpPr>
            <p:spPr>
              <a:xfrm>
                <a:off x="4574375" y="2764450"/>
                <a:ext cx="14900" cy="12800"/>
              </a:xfrm>
              <a:custGeom>
                <a:rect b="b" l="l" r="r" t="t"/>
                <a:pathLst>
                  <a:path extrusionOk="0" h="512" w="596">
                    <a:moveTo>
                      <a:pt x="262" y="1"/>
                    </a:moveTo>
                    <a:cubicBezTo>
                      <a:pt x="119" y="1"/>
                      <a:pt x="0" y="120"/>
                      <a:pt x="0" y="263"/>
                    </a:cubicBezTo>
                    <a:cubicBezTo>
                      <a:pt x="0" y="410"/>
                      <a:pt x="129" y="512"/>
                      <a:pt x="259" y="512"/>
                    </a:cubicBezTo>
                    <a:cubicBezTo>
                      <a:pt x="320" y="512"/>
                      <a:pt x="380" y="490"/>
                      <a:pt x="429" y="441"/>
                    </a:cubicBezTo>
                    <a:cubicBezTo>
                      <a:pt x="596" y="287"/>
                      <a:pt x="488" y="13"/>
                      <a:pt x="26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8" name="Google Shape;10858;p38"/>
              <p:cNvSpPr/>
              <p:nvPr/>
            </p:nvSpPr>
            <p:spPr>
              <a:xfrm>
                <a:off x="3424225" y="2839175"/>
                <a:ext cx="13425" cy="12825"/>
              </a:xfrm>
              <a:custGeom>
                <a:rect b="b" l="l" r="r" t="t"/>
                <a:pathLst>
                  <a:path extrusionOk="0" h="513" w="537">
                    <a:moveTo>
                      <a:pt x="262" y="0"/>
                    </a:moveTo>
                    <a:cubicBezTo>
                      <a:pt x="120" y="0"/>
                      <a:pt x="1" y="107"/>
                      <a:pt x="1" y="250"/>
                    </a:cubicBezTo>
                    <a:cubicBezTo>
                      <a:pt x="1" y="393"/>
                      <a:pt x="120" y="512"/>
                      <a:pt x="262" y="512"/>
                    </a:cubicBezTo>
                    <a:cubicBezTo>
                      <a:pt x="417" y="512"/>
                      <a:pt x="536" y="393"/>
                      <a:pt x="536" y="250"/>
                    </a:cubicBezTo>
                    <a:cubicBezTo>
                      <a:pt x="536" y="107"/>
                      <a:pt x="417" y="0"/>
                      <a:pt x="26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9" name="Google Shape;10859;p38"/>
              <p:cNvSpPr/>
              <p:nvPr/>
            </p:nvSpPr>
            <p:spPr>
              <a:xfrm>
                <a:off x="3175975" y="2653725"/>
                <a:ext cx="13425" cy="12525"/>
              </a:xfrm>
              <a:custGeom>
                <a:rect b="b" l="l" r="r" t="t"/>
                <a:pathLst>
                  <a:path extrusionOk="0" h="501" w="537">
                    <a:moveTo>
                      <a:pt x="263" y="1"/>
                    </a:moveTo>
                    <a:cubicBezTo>
                      <a:pt x="120" y="1"/>
                      <a:pt x="1" y="108"/>
                      <a:pt x="1" y="251"/>
                    </a:cubicBezTo>
                    <a:cubicBezTo>
                      <a:pt x="1" y="394"/>
                      <a:pt x="120" y="501"/>
                      <a:pt x="263" y="501"/>
                    </a:cubicBezTo>
                    <a:cubicBezTo>
                      <a:pt x="417" y="501"/>
                      <a:pt x="536" y="394"/>
                      <a:pt x="536" y="251"/>
                    </a:cubicBezTo>
                    <a:cubicBezTo>
                      <a:pt x="536" y="108"/>
                      <a:pt x="417" y="1"/>
                      <a:pt x="26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0" name="Google Shape;10860;p38"/>
              <p:cNvSpPr/>
              <p:nvPr/>
            </p:nvSpPr>
            <p:spPr>
              <a:xfrm>
                <a:off x="4679450" y="2461750"/>
                <a:ext cx="13400" cy="12825"/>
              </a:xfrm>
              <a:custGeom>
                <a:rect b="b" l="l" r="r" t="t"/>
                <a:pathLst>
                  <a:path extrusionOk="0" h="513" w="536">
                    <a:moveTo>
                      <a:pt x="262" y="0"/>
                    </a:moveTo>
                    <a:cubicBezTo>
                      <a:pt x="119" y="0"/>
                      <a:pt x="0" y="119"/>
                      <a:pt x="0" y="250"/>
                    </a:cubicBezTo>
                    <a:cubicBezTo>
                      <a:pt x="0" y="393"/>
                      <a:pt x="119" y="512"/>
                      <a:pt x="262" y="512"/>
                    </a:cubicBezTo>
                    <a:cubicBezTo>
                      <a:pt x="417" y="512"/>
                      <a:pt x="536" y="393"/>
                      <a:pt x="536" y="250"/>
                    </a:cubicBezTo>
                    <a:cubicBezTo>
                      <a:pt x="536" y="119"/>
                      <a:pt x="417" y="0"/>
                      <a:pt x="26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1" name="Google Shape;10861;p38"/>
              <p:cNvSpPr/>
              <p:nvPr/>
            </p:nvSpPr>
            <p:spPr>
              <a:xfrm>
                <a:off x="4420475" y="2324825"/>
                <a:ext cx="13425" cy="12525"/>
              </a:xfrm>
              <a:custGeom>
                <a:rect b="b" l="l" r="r" t="t"/>
                <a:pathLst>
                  <a:path extrusionOk="0" h="501" w="537">
                    <a:moveTo>
                      <a:pt x="263" y="0"/>
                    </a:moveTo>
                    <a:cubicBezTo>
                      <a:pt x="120" y="0"/>
                      <a:pt x="1" y="107"/>
                      <a:pt x="1" y="250"/>
                    </a:cubicBezTo>
                    <a:cubicBezTo>
                      <a:pt x="1" y="393"/>
                      <a:pt x="120" y="500"/>
                      <a:pt x="263" y="500"/>
                    </a:cubicBezTo>
                    <a:cubicBezTo>
                      <a:pt x="417" y="500"/>
                      <a:pt x="537" y="393"/>
                      <a:pt x="537" y="250"/>
                    </a:cubicBezTo>
                    <a:cubicBezTo>
                      <a:pt x="537" y="107"/>
                      <a:pt x="417" y="0"/>
                      <a:pt x="26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2" name="Google Shape;10862;p38"/>
              <p:cNvSpPr/>
              <p:nvPr/>
            </p:nvSpPr>
            <p:spPr>
              <a:xfrm>
                <a:off x="4200800" y="2052175"/>
                <a:ext cx="13425" cy="12825"/>
              </a:xfrm>
              <a:custGeom>
                <a:rect b="b" l="l" r="r" t="t"/>
                <a:pathLst>
                  <a:path extrusionOk="0" h="513" w="537">
                    <a:moveTo>
                      <a:pt x="263" y="0"/>
                    </a:moveTo>
                    <a:cubicBezTo>
                      <a:pt x="120" y="0"/>
                      <a:pt x="1" y="119"/>
                      <a:pt x="1" y="262"/>
                    </a:cubicBezTo>
                    <a:cubicBezTo>
                      <a:pt x="1" y="393"/>
                      <a:pt x="120" y="512"/>
                      <a:pt x="263" y="512"/>
                    </a:cubicBezTo>
                    <a:cubicBezTo>
                      <a:pt x="406" y="512"/>
                      <a:pt x="537" y="393"/>
                      <a:pt x="537" y="262"/>
                    </a:cubicBezTo>
                    <a:cubicBezTo>
                      <a:pt x="537" y="119"/>
                      <a:pt x="406" y="0"/>
                      <a:pt x="26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3" name="Google Shape;10863;p38"/>
              <p:cNvSpPr/>
              <p:nvPr/>
            </p:nvSpPr>
            <p:spPr>
              <a:xfrm>
                <a:off x="2892600" y="2091725"/>
                <a:ext cx="14925" cy="12825"/>
              </a:xfrm>
              <a:custGeom>
                <a:rect b="b" l="l" r="r" t="t"/>
                <a:pathLst>
                  <a:path extrusionOk="0" h="513" w="597">
                    <a:moveTo>
                      <a:pt x="243" y="1"/>
                    </a:moveTo>
                    <a:cubicBezTo>
                      <a:pt x="109" y="1"/>
                      <a:pt x="1" y="116"/>
                      <a:pt x="1" y="252"/>
                    </a:cubicBezTo>
                    <a:cubicBezTo>
                      <a:pt x="1" y="407"/>
                      <a:pt x="125" y="512"/>
                      <a:pt x="256" y="512"/>
                    </a:cubicBezTo>
                    <a:cubicBezTo>
                      <a:pt x="316" y="512"/>
                      <a:pt x="378" y="491"/>
                      <a:pt x="430" y="442"/>
                    </a:cubicBezTo>
                    <a:cubicBezTo>
                      <a:pt x="596" y="287"/>
                      <a:pt x="489" y="14"/>
                      <a:pt x="263" y="2"/>
                    </a:cubicBezTo>
                    <a:cubicBezTo>
                      <a:pt x="256" y="1"/>
                      <a:pt x="250" y="1"/>
                      <a:pt x="24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4" name="Google Shape;10864;p38"/>
              <p:cNvSpPr/>
              <p:nvPr/>
            </p:nvSpPr>
            <p:spPr>
              <a:xfrm>
                <a:off x="3100975" y="1773550"/>
                <a:ext cx="14600" cy="12800"/>
              </a:xfrm>
              <a:custGeom>
                <a:rect b="b" l="l" r="r" t="t"/>
                <a:pathLst>
                  <a:path extrusionOk="0" h="512" w="584">
                    <a:moveTo>
                      <a:pt x="262" y="1"/>
                    </a:moveTo>
                    <a:cubicBezTo>
                      <a:pt x="119" y="1"/>
                      <a:pt x="0" y="108"/>
                      <a:pt x="0" y="251"/>
                    </a:cubicBezTo>
                    <a:cubicBezTo>
                      <a:pt x="0" y="407"/>
                      <a:pt x="124" y="511"/>
                      <a:pt x="256" y="511"/>
                    </a:cubicBezTo>
                    <a:cubicBezTo>
                      <a:pt x="316" y="511"/>
                      <a:pt x="377" y="490"/>
                      <a:pt x="429" y="442"/>
                    </a:cubicBezTo>
                    <a:cubicBezTo>
                      <a:pt x="584" y="287"/>
                      <a:pt x="488" y="13"/>
                      <a:pt x="26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5" name="Google Shape;10865;p38"/>
              <p:cNvSpPr/>
              <p:nvPr/>
            </p:nvSpPr>
            <p:spPr>
              <a:xfrm>
                <a:off x="2931900" y="1586050"/>
                <a:ext cx="14600" cy="12775"/>
              </a:xfrm>
              <a:custGeom>
                <a:rect b="b" l="l" r="r" t="t"/>
                <a:pathLst>
                  <a:path extrusionOk="0" h="511" w="584">
                    <a:moveTo>
                      <a:pt x="263" y="0"/>
                    </a:moveTo>
                    <a:cubicBezTo>
                      <a:pt x="120" y="0"/>
                      <a:pt x="1" y="107"/>
                      <a:pt x="1" y="250"/>
                    </a:cubicBezTo>
                    <a:cubicBezTo>
                      <a:pt x="1" y="406"/>
                      <a:pt x="124" y="511"/>
                      <a:pt x="256" y="511"/>
                    </a:cubicBezTo>
                    <a:cubicBezTo>
                      <a:pt x="316" y="511"/>
                      <a:pt x="377" y="489"/>
                      <a:pt x="429" y="441"/>
                    </a:cubicBezTo>
                    <a:cubicBezTo>
                      <a:pt x="584" y="286"/>
                      <a:pt x="489" y="12"/>
                      <a:pt x="26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6" name="Google Shape;10866;p38"/>
              <p:cNvSpPr/>
              <p:nvPr/>
            </p:nvSpPr>
            <p:spPr>
              <a:xfrm>
                <a:off x="3553400" y="1378850"/>
                <a:ext cx="14925" cy="12800"/>
              </a:xfrm>
              <a:custGeom>
                <a:rect b="b" l="l" r="r" t="t"/>
                <a:pathLst>
                  <a:path extrusionOk="0" h="512" w="597">
                    <a:moveTo>
                      <a:pt x="243" y="1"/>
                    </a:moveTo>
                    <a:cubicBezTo>
                      <a:pt x="109" y="1"/>
                      <a:pt x="1" y="115"/>
                      <a:pt x="1" y="251"/>
                    </a:cubicBezTo>
                    <a:cubicBezTo>
                      <a:pt x="1" y="407"/>
                      <a:pt x="130" y="512"/>
                      <a:pt x="262" y="512"/>
                    </a:cubicBezTo>
                    <a:cubicBezTo>
                      <a:pt x="321" y="512"/>
                      <a:pt x="381" y="490"/>
                      <a:pt x="429" y="442"/>
                    </a:cubicBezTo>
                    <a:cubicBezTo>
                      <a:pt x="596" y="275"/>
                      <a:pt x="489" y="1"/>
                      <a:pt x="263" y="1"/>
                    </a:cubicBezTo>
                    <a:cubicBezTo>
                      <a:pt x="256" y="1"/>
                      <a:pt x="250" y="1"/>
                      <a:pt x="24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7" name="Google Shape;10867;p38"/>
              <p:cNvSpPr/>
              <p:nvPr/>
            </p:nvSpPr>
            <p:spPr>
              <a:xfrm>
                <a:off x="3559950" y="2535850"/>
                <a:ext cx="14925" cy="12800"/>
              </a:xfrm>
              <a:custGeom>
                <a:rect b="b" l="l" r="r" t="t"/>
                <a:pathLst>
                  <a:path extrusionOk="0" h="512" w="597">
                    <a:moveTo>
                      <a:pt x="275" y="1"/>
                    </a:moveTo>
                    <a:cubicBezTo>
                      <a:pt x="132" y="1"/>
                      <a:pt x="13" y="108"/>
                      <a:pt x="1" y="251"/>
                    </a:cubicBezTo>
                    <a:cubicBezTo>
                      <a:pt x="1" y="406"/>
                      <a:pt x="130" y="511"/>
                      <a:pt x="265" y="511"/>
                    </a:cubicBezTo>
                    <a:cubicBezTo>
                      <a:pt x="327" y="511"/>
                      <a:pt x="389" y="490"/>
                      <a:pt x="441" y="441"/>
                    </a:cubicBezTo>
                    <a:cubicBezTo>
                      <a:pt x="596" y="287"/>
                      <a:pt x="501" y="13"/>
                      <a:pt x="27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8" name="Google Shape;10868;p38"/>
              <p:cNvSpPr/>
              <p:nvPr/>
            </p:nvSpPr>
            <p:spPr>
              <a:xfrm>
                <a:off x="3821900" y="2024775"/>
                <a:ext cx="14900" cy="12575"/>
              </a:xfrm>
              <a:custGeom>
                <a:rect b="b" l="l" r="r" t="t"/>
                <a:pathLst>
                  <a:path extrusionOk="0" h="503" w="596">
                    <a:moveTo>
                      <a:pt x="253" y="0"/>
                    </a:moveTo>
                    <a:cubicBezTo>
                      <a:pt x="109" y="0"/>
                      <a:pt x="0" y="115"/>
                      <a:pt x="0" y="251"/>
                    </a:cubicBezTo>
                    <a:cubicBezTo>
                      <a:pt x="0" y="404"/>
                      <a:pt x="125" y="502"/>
                      <a:pt x="254" y="502"/>
                    </a:cubicBezTo>
                    <a:cubicBezTo>
                      <a:pt x="316" y="502"/>
                      <a:pt x="379" y="480"/>
                      <a:pt x="429" y="429"/>
                    </a:cubicBezTo>
                    <a:cubicBezTo>
                      <a:pt x="596" y="275"/>
                      <a:pt x="488" y="1"/>
                      <a:pt x="274" y="1"/>
                    </a:cubicBezTo>
                    <a:cubicBezTo>
                      <a:pt x="267" y="0"/>
                      <a:pt x="260" y="0"/>
                      <a:pt x="25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9" name="Google Shape;10869;p38"/>
              <p:cNvSpPr/>
              <p:nvPr/>
            </p:nvSpPr>
            <p:spPr>
              <a:xfrm>
                <a:off x="3681400" y="3347875"/>
                <a:ext cx="14900" cy="12850"/>
              </a:xfrm>
              <a:custGeom>
                <a:rect b="b" l="l" r="r" t="t"/>
                <a:pathLst>
                  <a:path extrusionOk="0" h="514" w="596">
                    <a:moveTo>
                      <a:pt x="262" y="0"/>
                    </a:moveTo>
                    <a:cubicBezTo>
                      <a:pt x="120" y="0"/>
                      <a:pt x="1" y="119"/>
                      <a:pt x="1" y="262"/>
                    </a:cubicBezTo>
                    <a:cubicBezTo>
                      <a:pt x="1" y="415"/>
                      <a:pt x="126" y="513"/>
                      <a:pt x="254" y="513"/>
                    </a:cubicBezTo>
                    <a:cubicBezTo>
                      <a:pt x="316" y="513"/>
                      <a:pt x="379" y="491"/>
                      <a:pt x="429" y="441"/>
                    </a:cubicBezTo>
                    <a:cubicBezTo>
                      <a:pt x="596" y="286"/>
                      <a:pt x="489" y="12"/>
                      <a:pt x="26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0" name="Google Shape;10870;p38"/>
              <p:cNvSpPr/>
              <p:nvPr/>
            </p:nvSpPr>
            <p:spPr>
              <a:xfrm>
                <a:off x="3958825" y="3324350"/>
                <a:ext cx="14900" cy="12800"/>
              </a:xfrm>
              <a:custGeom>
                <a:rect b="b" l="l" r="r" t="t"/>
                <a:pathLst>
                  <a:path extrusionOk="0" h="512" w="596">
                    <a:moveTo>
                      <a:pt x="262" y="0"/>
                    </a:moveTo>
                    <a:cubicBezTo>
                      <a:pt x="119" y="0"/>
                      <a:pt x="0" y="119"/>
                      <a:pt x="0" y="262"/>
                    </a:cubicBezTo>
                    <a:cubicBezTo>
                      <a:pt x="0" y="409"/>
                      <a:pt x="129" y="511"/>
                      <a:pt x="259" y="511"/>
                    </a:cubicBezTo>
                    <a:cubicBezTo>
                      <a:pt x="319" y="511"/>
                      <a:pt x="380" y="490"/>
                      <a:pt x="429" y="441"/>
                    </a:cubicBezTo>
                    <a:cubicBezTo>
                      <a:pt x="595" y="286"/>
                      <a:pt x="488" y="12"/>
                      <a:pt x="26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1" name="Google Shape;10871;p38"/>
              <p:cNvSpPr/>
              <p:nvPr/>
            </p:nvSpPr>
            <p:spPr>
              <a:xfrm>
                <a:off x="4214200" y="3088300"/>
                <a:ext cx="14625" cy="12800"/>
              </a:xfrm>
              <a:custGeom>
                <a:rect b="b" l="l" r="r" t="t"/>
                <a:pathLst>
                  <a:path extrusionOk="0" h="512" w="585">
                    <a:moveTo>
                      <a:pt x="263" y="1"/>
                    </a:moveTo>
                    <a:cubicBezTo>
                      <a:pt x="120" y="1"/>
                      <a:pt x="1" y="108"/>
                      <a:pt x="1" y="251"/>
                    </a:cubicBezTo>
                    <a:cubicBezTo>
                      <a:pt x="1" y="406"/>
                      <a:pt x="125" y="511"/>
                      <a:pt x="256" y="511"/>
                    </a:cubicBezTo>
                    <a:cubicBezTo>
                      <a:pt x="316" y="511"/>
                      <a:pt x="377" y="490"/>
                      <a:pt x="429" y="441"/>
                    </a:cubicBezTo>
                    <a:cubicBezTo>
                      <a:pt x="584" y="287"/>
                      <a:pt x="489" y="13"/>
                      <a:pt x="26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2" name="Google Shape;10872;p38"/>
              <p:cNvSpPr/>
              <p:nvPr/>
            </p:nvSpPr>
            <p:spPr>
              <a:xfrm>
                <a:off x="2329450" y="1421425"/>
                <a:ext cx="14600" cy="12800"/>
              </a:xfrm>
              <a:custGeom>
                <a:rect b="b" l="l" r="r" t="t"/>
                <a:pathLst>
                  <a:path extrusionOk="0" h="512" w="584">
                    <a:moveTo>
                      <a:pt x="262" y="1"/>
                    </a:moveTo>
                    <a:cubicBezTo>
                      <a:pt x="119" y="1"/>
                      <a:pt x="0" y="108"/>
                      <a:pt x="0" y="263"/>
                    </a:cubicBezTo>
                    <a:cubicBezTo>
                      <a:pt x="0" y="410"/>
                      <a:pt x="123" y="512"/>
                      <a:pt x="254" y="512"/>
                    </a:cubicBezTo>
                    <a:cubicBezTo>
                      <a:pt x="314" y="512"/>
                      <a:pt x="376" y="490"/>
                      <a:pt x="429" y="441"/>
                    </a:cubicBezTo>
                    <a:cubicBezTo>
                      <a:pt x="584" y="287"/>
                      <a:pt x="488" y="13"/>
                      <a:pt x="26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3" name="Google Shape;10873;p38"/>
              <p:cNvSpPr/>
              <p:nvPr/>
            </p:nvSpPr>
            <p:spPr>
              <a:xfrm>
                <a:off x="1648400" y="3363925"/>
                <a:ext cx="32175" cy="32475"/>
              </a:xfrm>
              <a:custGeom>
                <a:rect b="b" l="l" r="r" t="t"/>
                <a:pathLst>
                  <a:path extrusionOk="0" h="1299" w="1287">
                    <a:moveTo>
                      <a:pt x="489" y="1"/>
                    </a:moveTo>
                    <a:lnTo>
                      <a:pt x="489" y="501"/>
                    </a:lnTo>
                    <a:lnTo>
                      <a:pt x="1" y="656"/>
                    </a:lnTo>
                    <a:lnTo>
                      <a:pt x="489" y="811"/>
                    </a:lnTo>
                    <a:lnTo>
                      <a:pt x="489" y="1299"/>
                    </a:lnTo>
                    <a:lnTo>
                      <a:pt x="799" y="906"/>
                    </a:lnTo>
                    <a:lnTo>
                      <a:pt x="1287" y="1061"/>
                    </a:lnTo>
                    <a:lnTo>
                      <a:pt x="989" y="656"/>
                    </a:lnTo>
                    <a:lnTo>
                      <a:pt x="1287" y="251"/>
                    </a:lnTo>
                    <a:lnTo>
                      <a:pt x="799" y="406"/>
                    </a:lnTo>
                    <a:lnTo>
                      <a:pt x="489"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4" name="Google Shape;10874;p38"/>
              <p:cNvSpPr/>
              <p:nvPr/>
            </p:nvSpPr>
            <p:spPr>
              <a:xfrm>
                <a:off x="1724025" y="3057950"/>
                <a:ext cx="32450" cy="32775"/>
              </a:xfrm>
              <a:custGeom>
                <a:rect b="b" l="l" r="r" t="t"/>
                <a:pathLst>
                  <a:path extrusionOk="0" h="1311" w="1298">
                    <a:moveTo>
                      <a:pt x="500" y="0"/>
                    </a:moveTo>
                    <a:lnTo>
                      <a:pt x="500" y="500"/>
                    </a:lnTo>
                    <a:lnTo>
                      <a:pt x="0" y="655"/>
                    </a:lnTo>
                    <a:lnTo>
                      <a:pt x="500" y="810"/>
                    </a:lnTo>
                    <a:lnTo>
                      <a:pt x="500" y="1310"/>
                    </a:lnTo>
                    <a:lnTo>
                      <a:pt x="810" y="905"/>
                    </a:lnTo>
                    <a:lnTo>
                      <a:pt x="1298" y="1060"/>
                    </a:lnTo>
                    <a:lnTo>
                      <a:pt x="988" y="655"/>
                    </a:lnTo>
                    <a:lnTo>
                      <a:pt x="1298" y="250"/>
                    </a:lnTo>
                    <a:lnTo>
                      <a:pt x="810" y="405"/>
                    </a:lnTo>
                    <a:lnTo>
                      <a:pt x="500"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5" name="Google Shape;10875;p38"/>
              <p:cNvSpPr/>
              <p:nvPr/>
            </p:nvSpPr>
            <p:spPr>
              <a:xfrm>
                <a:off x="1903200" y="3678850"/>
                <a:ext cx="32175" cy="32475"/>
              </a:xfrm>
              <a:custGeom>
                <a:rect b="b" l="l" r="r" t="t"/>
                <a:pathLst>
                  <a:path extrusionOk="0" h="1299" w="1287">
                    <a:moveTo>
                      <a:pt x="489" y="1"/>
                    </a:moveTo>
                    <a:lnTo>
                      <a:pt x="489" y="501"/>
                    </a:lnTo>
                    <a:lnTo>
                      <a:pt x="1" y="656"/>
                    </a:lnTo>
                    <a:lnTo>
                      <a:pt x="489" y="810"/>
                    </a:lnTo>
                    <a:lnTo>
                      <a:pt x="489" y="1299"/>
                    </a:lnTo>
                    <a:lnTo>
                      <a:pt x="798" y="906"/>
                    </a:lnTo>
                    <a:lnTo>
                      <a:pt x="1286" y="1048"/>
                    </a:lnTo>
                    <a:lnTo>
                      <a:pt x="989" y="656"/>
                    </a:lnTo>
                    <a:lnTo>
                      <a:pt x="1286" y="251"/>
                    </a:lnTo>
                    <a:lnTo>
                      <a:pt x="798" y="406"/>
                    </a:lnTo>
                    <a:lnTo>
                      <a:pt x="489"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6" name="Google Shape;10876;p38"/>
              <p:cNvSpPr/>
              <p:nvPr/>
            </p:nvSpPr>
            <p:spPr>
              <a:xfrm>
                <a:off x="1379325" y="3424650"/>
                <a:ext cx="7775" cy="6650"/>
              </a:xfrm>
              <a:custGeom>
                <a:rect b="b" l="l" r="r" t="t"/>
                <a:pathLst>
                  <a:path extrusionOk="0" h="266" w="311">
                    <a:moveTo>
                      <a:pt x="143" y="1"/>
                    </a:moveTo>
                    <a:cubicBezTo>
                      <a:pt x="72" y="1"/>
                      <a:pt x="1" y="60"/>
                      <a:pt x="1" y="132"/>
                    </a:cubicBezTo>
                    <a:cubicBezTo>
                      <a:pt x="1" y="213"/>
                      <a:pt x="66" y="266"/>
                      <a:pt x="135" y="266"/>
                    </a:cubicBezTo>
                    <a:cubicBezTo>
                      <a:pt x="167" y="266"/>
                      <a:pt x="200" y="254"/>
                      <a:pt x="227" y="227"/>
                    </a:cubicBezTo>
                    <a:cubicBezTo>
                      <a:pt x="310" y="144"/>
                      <a:pt x="251" y="13"/>
                      <a:pt x="14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7" name="Google Shape;10877;p38"/>
              <p:cNvSpPr/>
              <p:nvPr/>
            </p:nvSpPr>
            <p:spPr>
              <a:xfrm>
                <a:off x="1782650" y="3521700"/>
                <a:ext cx="7775" cy="6450"/>
              </a:xfrm>
              <a:custGeom>
                <a:rect b="b" l="l" r="r" t="t"/>
                <a:pathLst>
                  <a:path extrusionOk="0" h="258" w="311">
                    <a:moveTo>
                      <a:pt x="143" y="0"/>
                    </a:moveTo>
                    <a:cubicBezTo>
                      <a:pt x="60" y="0"/>
                      <a:pt x="1" y="48"/>
                      <a:pt x="1" y="131"/>
                    </a:cubicBezTo>
                    <a:cubicBezTo>
                      <a:pt x="1" y="206"/>
                      <a:pt x="70" y="258"/>
                      <a:pt x="141" y="258"/>
                    </a:cubicBezTo>
                    <a:cubicBezTo>
                      <a:pt x="171" y="258"/>
                      <a:pt x="202" y="248"/>
                      <a:pt x="227" y="226"/>
                    </a:cubicBezTo>
                    <a:cubicBezTo>
                      <a:pt x="310" y="143"/>
                      <a:pt x="251" y="0"/>
                      <a:pt x="14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8" name="Google Shape;10878;p38"/>
              <p:cNvSpPr/>
              <p:nvPr/>
            </p:nvSpPr>
            <p:spPr>
              <a:xfrm>
                <a:off x="1982375" y="3265125"/>
                <a:ext cx="7475" cy="6650"/>
              </a:xfrm>
              <a:custGeom>
                <a:rect b="b" l="l" r="r" t="t"/>
                <a:pathLst>
                  <a:path extrusionOk="0" h="266" w="299">
                    <a:moveTo>
                      <a:pt x="132" y="0"/>
                    </a:moveTo>
                    <a:cubicBezTo>
                      <a:pt x="60" y="0"/>
                      <a:pt x="1" y="60"/>
                      <a:pt x="1" y="131"/>
                    </a:cubicBezTo>
                    <a:cubicBezTo>
                      <a:pt x="1" y="212"/>
                      <a:pt x="61" y="265"/>
                      <a:pt x="126" y="265"/>
                    </a:cubicBezTo>
                    <a:cubicBezTo>
                      <a:pt x="156" y="265"/>
                      <a:pt x="188" y="253"/>
                      <a:pt x="215" y="226"/>
                    </a:cubicBezTo>
                    <a:cubicBezTo>
                      <a:pt x="298" y="143"/>
                      <a:pt x="251" y="0"/>
                      <a:pt x="13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9" name="Google Shape;10879;p38"/>
              <p:cNvSpPr/>
              <p:nvPr/>
            </p:nvSpPr>
            <p:spPr>
              <a:xfrm>
                <a:off x="1567150" y="3227300"/>
                <a:ext cx="7750" cy="6475"/>
              </a:xfrm>
              <a:custGeom>
                <a:rect b="b" l="l" r="r" t="t"/>
                <a:pathLst>
                  <a:path extrusionOk="0" h="259" w="310">
                    <a:moveTo>
                      <a:pt x="143" y="1"/>
                    </a:moveTo>
                    <a:cubicBezTo>
                      <a:pt x="72" y="1"/>
                      <a:pt x="0" y="61"/>
                      <a:pt x="0" y="132"/>
                    </a:cubicBezTo>
                    <a:cubicBezTo>
                      <a:pt x="0" y="207"/>
                      <a:pt x="70" y="258"/>
                      <a:pt x="140" y="258"/>
                    </a:cubicBezTo>
                    <a:cubicBezTo>
                      <a:pt x="171" y="258"/>
                      <a:pt x="201" y="249"/>
                      <a:pt x="227" y="227"/>
                    </a:cubicBezTo>
                    <a:cubicBezTo>
                      <a:pt x="310" y="144"/>
                      <a:pt x="250" y="1"/>
                      <a:pt x="14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0" name="Google Shape;10880;p38"/>
              <p:cNvSpPr/>
              <p:nvPr/>
            </p:nvSpPr>
            <p:spPr>
              <a:xfrm>
                <a:off x="1779375" y="3314800"/>
                <a:ext cx="14900" cy="12725"/>
              </a:xfrm>
              <a:custGeom>
                <a:rect b="b" l="l" r="r" t="t"/>
                <a:pathLst>
                  <a:path extrusionOk="0" h="509" w="596">
                    <a:moveTo>
                      <a:pt x="255" y="1"/>
                    </a:moveTo>
                    <a:cubicBezTo>
                      <a:pt x="121" y="1"/>
                      <a:pt x="12" y="115"/>
                      <a:pt x="1" y="251"/>
                    </a:cubicBezTo>
                    <a:cubicBezTo>
                      <a:pt x="1" y="404"/>
                      <a:pt x="125" y="508"/>
                      <a:pt x="258" y="508"/>
                    </a:cubicBezTo>
                    <a:cubicBezTo>
                      <a:pt x="322" y="508"/>
                      <a:pt x="387" y="484"/>
                      <a:pt x="441" y="430"/>
                    </a:cubicBezTo>
                    <a:cubicBezTo>
                      <a:pt x="596" y="275"/>
                      <a:pt x="501" y="1"/>
                      <a:pt x="274" y="1"/>
                    </a:cubicBezTo>
                    <a:cubicBezTo>
                      <a:pt x="268" y="1"/>
                      <a:pt x="261" y="1"/>
                      <a:pt x="25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1" name="Google Shape;10881;p38"/>
              <p:cNvSpPr/>
              <p:nvPr/>
            </p:nvSpPr>
            <p:spPr>
              <a:xfrm>
                <a:off x="1654350" y="4108075"/>
                <a:ext cx="32175" cy="32475"/>
              </a:xfrm>
              <a:custGeom>
                <a:rect b="b" l="l" r="r" t="t"/>
                <a:pathLst>
                  <a:path extrusionOk="0" h="1299" w="1287">
                    <a:moveTo>
                      <a:pt x="489" y="1"/>
                    </a:moveTo>
                    <a:lnTo>
                      <a:pt x="489" y="489"/>
                    </a:lnTo>
                    <a:lnTo>
                      <a:pt x="1" y="643"/>
                    </a:lnTo>
                    <a:lnTo>
                      <a:pt x="489" y="798"/>
                    </a:lnTo>
                    <a:lnTo>
                      <a:pt x="489" y="1298"/>
                    </a:lnTo>
                    <a:lnTo>
                      <a:pt x="799" y="893"/>
                    </a:lnTo>
                    <a:lnTo>
                      <a:pt x="1287" y="1048"/>
                    </a:lnTo>
                    <a:lnTo>
                      <a:pt x="989" y="643"/>
                    </a:lnTo>
                    <a:lnTo>
                      <a:pt x="1287" y="251"/>
                    </a:lnTo>
                    <a:lnTo>
                      <a:pt x="799" y="393"/>
                    </a:lnTo>
                    <a:lnTo>
                      <a:pt x="489"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2" name="Google Shape;10882;p38"/>
              <p:cNvSpPr/>
              <p:nvPr/>
            </p:nvSpPr>
            <p:spPr>
              <a:xfrm>
                <a:off x="1129400" y="3853850"/>
                <a:ext cx="9350" cy="6600"/>
              </a:xfrm>
              <a:custGeom>
                <a:rect b="b" l="l" r="r" t="t"/>
                <a:pathLst>
                  <a:path extrusionOk="0" h="264" w="374">
                    <a:moveTo>
                      <a:pt x="166" y="0"/>
                    </a:moveTo>
                    <a:cubicBezTo>
                      <a:pt x="0" y="0"/>
                      <a:pt x="3" y="264"/>
                      <a:pt x="176" y="264"/>
                    </a:cubicBezTo>
                    <a:cubicBezTo>
                      <a:pt x="179" y="264"/>
                      <a:pt x="183" y="264"/>
                      <a:pt x="187" y="264"/>
                    </a:cubicBezTo>
                    <a:cubicBezTo>
                      <a:pt x="191" y="264"/>
                      <a:pt x="194" y="264"/>
                      <a:pt x="198" y="264"/>
                    </a:cubicBezTo>
                    <a:cubicBezTo>
                      <a:pt x="370" y="264"/>
                      <a:pt x="374" y="0"/>
                      <a:pt x="208" y="0"/>
                    </a:cubicBezTo>
                    <a:cubicBezTo>
                      <a:pt x="201" y="0"/>
                      <a:pt x="194" y="1"/>
                      <a:pt x="187" y="2"/>
                    </a:cubicBezTo>
                    <a:cubicBezTo>
                      <a:pt x="179" y="1"/>
                      <a:pt x="172" y="0"/>
                      <a:pt x="16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3" name="Google Shape;10883;p38"/>
              <p:cNvSpPr/>
              <p:nvPr/>
            </p:nvSpPr>
            <p:spPr>
              <a:xfrm>
                <a:off x="1533800" y="3950625"/>
                <a:ext cx="7775" cy="6650"/>
              </a:xfrm>
              <a:custGeom>
                <a:rect b="b" l="l" r="r" t="t"/>
                <a:pathLst>
                  <a:path extrusionOk="0" h="266" w="311">
                    <a:moveTo>
                      <a:pt x="144" y="0"/>
                    </a:moveTo>
                    <a:cubicBezTo>
                      <a:pt x="72" y="0"/>
                      <a:pt x="13" y="60"/>
                      <a:pt x="1" y="131"/>
                    </a:cubicBezTo>
                    <a:cubicBezTo>
                      <a:pt x="1" y="212"/>
                      <a:pt x="67" y="265"/>
                      <a:pt x="135" y="265"/>
                    </a:cubicBezTo>
                    <a:cubicBezTo>
                      <a:pt x="167" y="265"/>
                      <a:pt x="200" y="253"/>
                      <a:pt x="227" y="226"/>
                    </a:cubicBezTo>
                    <a:cubicBezTo>
                      <a:pt x="310" y="143"/>
                      <a:pt x="251" y="12"/>
                      <a:pt x="14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4" name="Google Shape;10884;p38"/>
              <p:cNvSpPr/>
              <p:nvPr/>
            </p:nvSpPr>
            <p:spPr>
              <a:xfrm>
                <a:off x="1733550" y="3694025"/>
                <a:ext cx="7450" cy="6675"/>
              </a:xfrm>
              <a:custGeom>
                <a:rect b="b" l="l" r="r" t="t"/>
                <a:pathLst>
                  <a:path extrusionOk="0" h="267" w="298">
                    <a:moveTo>
                      <a:pt x="131" y="1"/>
                    </a:moveTo>
                    <a:cubicBezTo>
                      <a:pt x="60" y="1"/>
                      <a:pt x="0" y="60"/>
                      <a:pt x="0" y="132"/>
                    </a:cubicBezTo>
                    <a:cubicBezTo>
                      <a:pt x="0" y="213"/>
                      <a:pt x="60" y="266"/>
                      <a:pt x="125" y="266"/>
                    </a:cubicBezTo>
                    <a:cubicBezTo>
                      <a:pt x="156" y="266"/>
                      <a:pt x="187" y="254"/>
                      <a:pt x="214" y="227"/>
                    </a:cubicBezTo>
                    <a:cubicBezTo>
                      <a:pt x="298" y="144"/>
                      <a:pt x="250" y="13"/>
                      <a:pt x="13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5" name="Google Shape;10885;p38"/>
              <p:cNvSpPr/>
              <p:nvPr/>
            </p:nvSpPr>
            <p:spPr>
              <a:xfrm>
                <a:off x="1318300" y="3656225"/>
                <a:ext cx="7775" cy="6650"/>
              </a:xfrm>
              <a:custGeom>
                <a:rect b="b" l="l" r="r" t="t"/>
                <a:pathLst>
                  <a:path extrusionOk="0" h="266" w="311">
                    <a:moveTo>
                      <a:pt x="144" y="1"/>
                    </a:moveTo>
                    <a:cubicBezTo>
                      <a:pt x="72" y="1"/>
                      <a:pt x="13" y="60"/>
                      <a:pt x="1" y="132"/>
                    </a:cubicBezTo>
                    <a:cubicBezTo>
                      <a:pt x="1" y="213"/>
                      <a:pt x="66" y="266"/>
                      <a:pt x="135" y="266"/>
                    </a:cubicBezTo>
                    <a:cubicBezTo>
                      <a:pt x="167" y="266"/>
                      <a:pt x="200" y="254"/>
                      <a:pt x="227" y="227"/>
                    </a:cubicBezTo>
                    <a:cubicBezTo>
                      <a:pt x="310" y="144"/>
                      <a:pt x="251" y="13"/>
                      <a:pt x="14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6" name="Google Shape;10886;p38"/>
              <p:cNvSpPr/>
              <p:nvPr/>
            </p:nvSpPr>
            <p:spPr>
              <a:xfrm>
                <a:off x="1530525" y="3743750"/>
                <a:ext cx="14925" cy="12800"/>
              </a:xfrm>
              <a:custGeom>
                <a:rect b="b" l="l" r="r" t="t"/>
                <a:pathLst>
                  <a:path extrusionOk="0" h="512" w="597">
                    <a:moveTo>
                      <a:pt x="275" y="0"/>
                    </a:moveTo>
                    <a:cubicBezTo>
                      <a:pt x="132" y="0"/>
                      <a:pt x="13" y="107"/>
                      <a:pt x="1" y="262"/>
                    </a:cubicBezTo>
                    <a:cubicBezTo>
                      <a:pt x="1" y="409"/>
                      <a:pt x="129" y="511"/>
                      <a:pt x="264" y="511"/>
                    </a:cubicBezTo>
                    <a:cubicBezTo>
                      <a:pt x="326" y="511"/>
                      <a:pt x="389" y="490"/>
                      <a:pt x="441" y="441"/>
                    </a:cubicBezTo>
                    <a:cubicBezTo>
                      <a:pt x="596" y="286"/>
                      <a:pt x="501" y="12"/>
                      <a:pt x="27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7" name="Google Shape;10887;p38"/>
              <p:cNvSpPr/>
              <p:nvPr/>
            </p:nvSpPr>
            <p:spPr>
              <a:xfrm>
                <a:off x="844725" y="3330900"/>
                <a:ext cx="31875" cy="33650"/>
              </a:xfrm>
              <a:custGeom>
                <a:rect b="b" l="l" r="r" t="t"/>
                <a:pathLst>
                  <a:path extrusionOk="0" h="1346" w="1275">
                    <a:moveTo>
                      <a:pt x="727" y="0"/>
                    </a:moveTo>
                    <a:lnTo>
                      <a:pt x="489" y="453"/>
                    </a:lnTo>
                    <a:lnTo>
                      <a:pt x="1" y="358"/>
                    </a:lnTo>
                    <a:lnTo>
                      <a:pt x="334" y="739"/>
                    </a:lnTo>
                    <a:lnTo>
                      <a:pt x="84" y="1191"/>
                    </a:lnTo>
                    <a:lnTo>
                      <a:pt x="84" y="1191"/>
                    </a:lnTo>
                    <a:lnTo>
                      <a:pt x="537" y="965"/>
                    </a:lnTo>
                    <a:lnTo>
                      <a:pt x="870" y="1346"/>
                    </a:lnTo>
                    <a:lnTo>
                      <a:pt x="822" y="834"/>
                    </a:lnTo>
                    <a:lnTo>
                      <a:pt x="1275" y="608"/>
                    </a:lnTo>
                    <a:lnTo>
                      <a:pt x="787" y="512"/>
                    </a:lnTo>
                    <a:lnTo>
                      <a:pt x="727"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8" name="Google Shape;10888;p38"/>
              <p:cNvSpPr/>
              <p:nvPr/>
            </p:nvSpPr>
            <p:spPr>
              <a:xfrm>
                <a:off x="1221925" y="2868625"/>
                <a:ext cx="7700" cy="6600"/>
              </a:xfrm>
              <a:custGeom>
                <a:rect b="b" l="l" r="r" t="t"/>
                <a:pathLst>
                  <a:path extrusionOk="0" h="264" w="308">
                    <a:moveTo>
                      <a:pt x="174" y="0"/>
                    </a:moveTo>
                    <a:cubicBezTo>
                      <a:pt x="74" y="0"/>
                      <a:pt x="1" y="113"/>
                      <a:pt x="58" y="203"/>
                    </a:cubicBezTo>
                    <a:cubicBezTo>
                      <a:pt x="83" y="244"/>
                      <a:pt x="124" y="263"/>
                      <a:pt x="164" y="263"/>
                    </a:cubicBezTo>
                    <a:cubicBezTo>
                      <a:pt x="218" y="263"/>
                      <a:pt x="270" y="229"/>
                      <a:pt x="284" y="168"/>
                    </a:cubicBezTo>
                    <a:cubicBezTo>
                      <a:pt x="308" y="96"/>
                      <a:pt x="260" y="25"/>
                      <a:pt x="189" y="1"/>
                    </a:cubicBezTo>
                    <a:cubicBezTo>
                      <a:pt x="184" y="0"/>
                      <a:pt x="179" y="0"/>
                      <a:pt x="17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9" name="Google Shape;10889;p38"/>
              <p:cNvSpPr/>
              <p:nvPr/>
            </p:nvSpPr>
            <p:spPr>
              <a:xfrm>
                <a:off x="1048500" y="3245700"/>
                <a:ext cx="7900" cy="6350"/>
              </a:xfrm>
              <a:custGeom>
                <a:rect b="b" l="l" r="r" t="t"/>
                <a:pathLst>
                  <a:path extrusionOk="0" h="254" w="316">
                    <a:moveTo>
                      <a:pt x="166" y="0"/>
                    </a:moveTo>
                    <a:cubicBezTo>
                      <a:pt x="64" y="0"/>
                      <a:pt x="0" y="107"/>
                      <a:pt x="65" y="194"/>
                    </a:cubicBezTo>
                    <a:cubicBezTo>
                      <a:pt x="91" y="234"/>
                      <a:pt x="131" y="253"/>
                      <a:pt x="171" y="253"/>
                    </a:cubicBezTo>
                    <a:cubicBezTo>
                      <a:pt x="225" y="253"/>
                      <a:pt x="278" y="219"/>
                      <a:pt x="291" y="158"/>
                    </a:cubicBezTo>
                    <a:cubicBezTo>
                      <a:pt x="315" y="87"/>
                      <a:pt x="268" y="15"/>
                      <a:pt x="196" y="3"/>
                    </a:cubicBezTo>
                    <a:cubicBezTo>
                      <a:pt x="186" y="1"/>
                      <a:pt x="176" y="0"/>
                      <a:pt x="16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0" name="Google Shape;10890;p38"/>
              <p:cNvSpPr/>
              <p:nvPr/>
            </p:nvSpPr>
            <p:spPr>
              <a:xfrm>
                <a:off x="1261325" y="3491250"/>
                <a:ext cx="7900" cy="6350"/>
              </a:xfrm>
              <a:custGeom>
                <a:rect b="b" l="l" r="r" t="t"/>
                <a:pathLst>
                  <a:path extrusionOk="0" h="254" w="316">
                    <a:moveTo>
                      <a:pt x="166" y="1"/>
                    </a:moveTo>
                    <a:cubicBezTo>
                      <a:pt x="64" y="1"/>
                      <a:pt x="0" y="107"/>
                      <a:pt x="65" y="194"/>
                    </a:cubicBezTo>
                    <a:cubicBezTo>
                      <a:pt x="91" y="235"/>
                      <a:pt x="131" y="254"/>
                      <a:pt x="172" y="254"/>
                    </a:cubicBezTo>
                    <a:cubicBezTo>
                      <a:pt x="227" y="254"/>
                      <a:pt x="283" y="220"/>
                      <a:pt x="303" y="159"/>
                    </a:cubicBezTo>
                    <a:cubicBezTo>
                      <a:pt x="315" y="87"/>
                      <a:pt x="268" y="16"/>
                      <a:pt x="196" y="4"/>
                    </a:cubicBezTo>
                    <a:cubicBezTo>
                      <a:pt x="186" y="2"/>
                      <a:pt x="176" y="1"/>
                      <a:pt x="16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1" name="Google Shape;10891;p38"/>
              <p:cNvSpPr/>
              <p:nvPr/>
            </p:nvSpPr>
            <p:spPr>
              <a:xfrm>
                <a:off x="1378425" y="3091225"/>
                <a:ext cx="8525" cy="6925"/>
              </a:xfrm>
              <a:custGeom>
                <a:rect b="b" l="l" r="r" t="t"/>
                <a:pathLst>
                  <a:path extrusionOk="0" h="277" w="341">
                    <a:moveTo>
                      <a:pt x="186" y="0"/>
                    </a:moveTo>
                    <a:cubicBezTo>
                      <a:pt x="159" y="0"/>
                      <a:pt x="132" y="9"/>
                      <a:pt x="108" y="27"/>
                    </a:cubicBezTo>
                    <a:cubicBezTo>
                      <a:pt x="1" y="98"/>
                      <a:pt x="48" y="253"/>
                      <a:pt x="179" y="277"/>
                    </a:cubicBezTo>
                    <a:cubicBezTo>
                      <a:pt x="239" y="277"/>
                      <a:pt x="310" y="229"/>
                      <a:pt x="322" y="170"/>
                    </a:cubicBezTo>
                    <a:cubicBezTo>
                      <a:pt x="340" y="72"/>
                      <a:pt x="265" y="0"/>
                      <a:pt x="18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2" name="Google Shape;10892;p38"/>
              <p:cNvSpPr/>
              <p:nvPr/>
            </p:nvSpPr>
            <p:spPr>
              <a:xfrm>
                <a:off x="1244750" y="3281925"/>
                <a:ext cx="14950" cy="12700"/>
              </a:xfrm>
              <a:custGeom>
                <a:rect b="b" l="l" r="r" t="t"/>
                <a:pathLst>
                  <a:path extrusionOk="0" h="508" w="598">
                    <a:moveTo>
                      <a:pt x="313" y="1"/>
                    </a:moveTo>
                    <a:cubicBezTo>
                      <a:pt x="120" y="1"/>
                      <a:pt x="0" y="214"/>
                      <a:pt x="109" y="388"/>
                    </a:cubicBezTo>
                    <a:cubicBezTo>
                      <a:pt x="160" y="469"/>
                      <a:pt x="241" y="507"/>
                      <a:pt x="321" y="507"/>
                    </a:cubicBezTo>
                    <a:cubicBezTo>
                      <a:pt x="429" y="507"/>
                      <a:pt x="534" y="439"/>
                      <a:pt x="562" y="316"/>
                    </a:cubicBezTo>
                    <a:cubicBezTo>
                      <a:pt x="597" y="173"/>
                      <a:pt x="502" y="31"/>
                      <a:pt x="371" y="7"/>
                    </a:cubicBezTo>
                    <a:cubicBezTo>
                      <a:pt x="351" y="3"/>
                      <a:pt x="332" y="1"/>
                      <a:pt x="31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10893" name="Google Shape;10893;p38"/>
          <p:cNvSpPr txBox="1"/>
          <p:nvPr>
            <p:ph type="title"/>
          </p:nvPr>
        </p:nvSpPr>
        <p:spPr>
          <a:xfrm>
            <a:off x="758775" y="384166"/>
            <a:ext cx="7626300" cy="572700"/>
          </a:xfrm>
          <a:prstGeom prst="rect">
            <a:avLst/>
          </a:prstGeom>
        </p:spPr>
        <p:txBody>
          <a:bodyPr anchorCtr="0" anchor="ctr" bIns="91425" lIns="91425" spcFirstLastPara="1" rIns="91425" wrap="square" tIns="91425">
            <a:noAutofit/>
          </a:bodyPr>
          <a:lstStyle>
            <a:lvl1pPr lvl="0" rtl="0">
              <a:spcBef>
                <a:spcPts val="0"/>
              </a:spcBef>
              <a:spcAft>
                <a:spcPts val="0"/>
              </a:spcAft>
              <a:buClr>
                <a:schemeClr val="accent6"/>
              </a:buClr>
              <a:buSzPts val="3400"/>
              <a:buNone/>
              <a:defRPr>
                <a:solidFill>
                  <a:schemeClr val="accent6"/>
                </a:solidFill>
              </a:defRPr>
            </a:lvl1pPr>
            <a:lvl2pPr lvl="1" rtl="0">
              <a:spcBef>
                <a:spcPts val="0"/>
              </a:spcBef>
              <a:spcAft>
                <a:spcPts val="0"/>
              </a:spcAft>
              <a:buClr>
                <a:schemeClr val="accent6"/>
              </a:buClr>
              <a:buSzPts val="3400"/>
              <a:buNone/>
              <a:defRPr>
                <a:solidFill>
                  <a:schemeClr val="accent6"/>
                </a:solidFill>
              </a:defRPr>
            </a:lvl2pPr>
            <a:lvl3pPr lvl="2" rtl="0">
              <a:spcBef>
                <a:spcPts val="0"/>
              </a:spcBef>
              <a:spcAft>
                <a:spcPts val="0"/>
              </a:spcAft>
              <a:buClr>
                <a:schemeClr val="accent6"/>
              </a:buClr>
              <a:buSzPts val="3400"/>
              <a:buNone/>
              <a:defRPr>
                <a:solidFill>
                  <a:schemeClr val="accent6"/>
                </a:solidFill>
              </a:defRPr>
            </a:lvl3pPr>
            <a:lvl4pPr lvl="3" rtl="0">
              <a:spcBef>
                <a:spcPts val="0"/>
              </a:spcBef>
              <a:spcAft>
                <a:spcPts val="0"/>
              </a:spcAft>
              <a:buClr>
                <a:schemeClr val="accent6"/>
              </a:buClr>
              <a:buSzPts val="3400"/>
              <a:buNone/>
              <a:defRPr>
                <a:solidFill>
                  <a:schemeClr val="accent6"/>
                </a:solidFill>
              </a:defRPr>
            </a:lvl4pPr>
            <a:lvl5pPr lvl="4" rtl="0">
              <a:spcBef>
                <a:spcPts val="0"/>
              </a:spcBef>
              <a:spcAft>
                <a:spcPts val="0"/>
              </a:spcAft>
              <a:buClr>
                <a:schemeClr val="accent6"/>
              </a:buClr>
              <a:buSzPts val="3400"/>
              <a:buNone/>
              <a:defRPr>
                <a:solidFill>
                  <a:schemeClr val="accent6"/>
                </a:solidFill>
              </a:defRPr>
            </a:lvl5pPr>
            <a:lvl6pPr lvl="5" rtl="0">
              <a:spcBef>
                <a:spcPts val="0"/>
              </a:spcBef>
              <a:spcAft>
                <a:spcPts val="0"/>
              </a:spcAft>
              <a:buClr>
                <a:schemeClr val="accent6"/>
              </a:buClr>
              <a:buSzPts val="3400"/>
              <a:buNone/>
              <a:defRPr>
                <a:solidFill>
                  <a:schemeClr val="accent6"/>
                </a:solidFill>
              </a:defRPr>
            </a:lvl6pPr>
            <a:lvl7pPr lvl="6" rtl="0">
              <a:spcBef>
                <a:spcPts val="0"/>
              </a:spcBef>
              <a:spcAft>
                <a:spcPts val="0"/>
              </a:spcAft>
              <a:buClr>
                <a:schemeClr val="accent6"/>
              </a:buClr>
              <a:buSzPts val="3400"/>
              <a:buNone/>
              <a:defRPr>
                <a:solidFill>
                  <a:schemeClr val="accent6"/>
                </a:solidFill>
              </a:defRPr>
            </a:lvl7pPr>
            <a:lvl8pPr lvl="7" rtl="0">
              <a:spcBef>
                <a:spcPts val="0"/>
              </a:spcBef>
              <a:spcAft>
                <a:spcPts val="0"/>
              </a:spcAft>
              <a:buClr>
                <a:schemeClr val="accent6"/>
              </a:buClr>
              <a:buSzPts val="3400"/>
              <a:buNone/>
              <a:defRPr>
                <a:solidFill>
                  <a:schemeClr val="accent6"/>
                </a:solidFill>
              </a:defRPr>
            </a:lvl8pPr>
            <a:lvl9pPr lvl="8" rtl="0">
              <a:spcBef>
                <a:spcPts val="0"/>
              </a:spcBef>
              <a:spcAft>
                <a:spcPts val="0"/>
              </a:spcAft>
              <a:buClr>
                <a:schemeClr val="accent6"/>
              </a:buClr>
              <a:buSzPts val="3400"/>
              <a:buNone/>
              <a:defRPr>
                <a:solidFill>
                  <a:schemeClr val="accent6"/>
                </a:solidFill>
              </a:defRPr>
            </a:lvl9pPr>
          </a:lstStyle>
          <a:p/>
        </p:txBody>
      </p:sp>
      <p:sp>
        <p:nvSpPr>
          <p:cNvPr id="10894" name="Google Shape;10894;p38"/>
          <p:cNvSpPr txBox="1"/>
          <p:nvPr>
            <p:ph idx="1" type="subTitle"/>
          </p:nvPr>
        </p:nvSpPr>
        <p:spPr>
          <a:xfrm>
            <a:off x="963350" y="2298500"/>
            <a:ext cx="2853300" cy="1396800"/>
          </a:xfrm>
          <a:prstGeom prst="rect">
            <a:avLst/>
          </a:prstGeom>
        </p:spPr>
        <p:txBody>
          <a:bodyPr anchorCtr="0" anchor="ctr" bIns="91425" lIns="91425" spcFirstLastPara="1" rIns="91425" wrap="square" tIns="91425">
            <a:noAutofit/>
          </a:bodyPr>
          <a:lstStyle>
            <a:lvl1pPr lvl="0" rtl="0">
              <a:spcBef>
                <a:spcPts val="0"/>
              </a:spcBef>
              <a:spcAft>
                <a:spcPts val="0"/>
              </a:spcAft>
              <a:buClr>
                <a:schemeClr val="lt2"/>
              </a:buClr>
              <a:buSzPts val="1600"/>
              <a:buNone/>
              <a:defRPr sz="1600">
                <a:solidFill>
                  <a:schemeClr val="lt2"/>
                </a:solidFill>
              </a:defRPr>
            </a:lvl1pPr>
            <a:lvl2pPr lvl="1" rtl="0">
              <a:spcBef>
                <a:spcPts val="0"/>
              </a:spcBef>
              <a:spcAft>
                <a:spcPts val="0"/>
              </a:spcAft>
              <a:buClr>
                <a:schemeClr val="lt2"/>
              </a:buClr>
              <a:buSzPts val="1600"/>
              <a:buNone/>
              <a:defRPr sz="1600">
                <a:solidFill>
                  <a:schemeClr val="lt2"/>
                </a:solidFill>
              </a:defRPr>
            </a:lvl2pPr>
            <a:lvl3pPr lvl="2" rtl="0">
              <a:spcBef>
                <a:spcPts val="0"/>
              </a:spcBef>
              <a:spcAft>
                <a:spcPts val="0"/>
              </a:spcAft>
              <a:buClr>
                <a:schemeClr val="lt2"/>
              </a:buClr>
              <a:buSzPts val="1600"/>
              <a:buNone/>
              <a:defRPr sz="1600">
                <a:solidFill>
                  <a:schemeClr val="lt2"/>
                </a:solidFill>
              </a:defRPr>
            </a:lvl3pPr>
            <a:lvl4pPr lvl="3" rtl="0">
              <a:spcBef>
                <a:spcPts val="0"/>
              </a:spcBef>
              <a:spcAft>
                <a:spcPts val="0"/>
              </a:spcAft>
              <a:buClr>
                <a:schemeClr val="lt2"/>
              </a:buClr>
              <a:buSzPts val="1600"/>
              <a:buNone/>
              <a:defRPr sz="1600">
                <a:solidFill>
                  <a:schemeClr val="lt2"/>
                </a:solidFill>
              </a:defRPr>
            </a:lvl4pPr>
            <a:lvl5pPr lvl="4" rtl="0">
              <a:spcBef>
                <a:spcPts val="0"/>
              </a:spcBef>
              <a:spcAft>
                <a:spcPts val="0"/>
              </a:spcAft>
              <a:buClr>
                <a:schemeClr val="lt2"/>
              </a:buClr>
              <a:buSzPts val="1600"/>
              <a:buNone/>
              <a:defRPr sz="1600">
                <a:solidFill>
                  <a:schemeClr val="lt2"/>
                </a:solidFill>
              </a:defRPr>
            </a:lvl5pPr>
            <a:lvl6pPr lvl="5" rtl="0">
              <a:spcBef>
                <a:spcPts val="0"/>
              </a:spcBef>
              <a:spcAft>
                <a:spcPts val="0"/>
              </a:spcAft>
              <a:buClr>
                <a:schemeClr val="lt2"/>
              </a:buClr>
              <a:buSzPts val="1600"/>
              <a:buNone/>
              <a:defRPr sz="1600">
                <a:solidFill>
                  <a:schemeClr val="lt2"/>
                </a:solidFill>
              </a:defRPr>
            </a:lvl6pPr>
            <a:lvl7pPr lvl="6" rtl="0">
              <a:spcBef>
                <a:spcPts val="0"/>
              </a:spcBef>
              <a:spcAft>
                <a:spcPts val="0"/>
              </a:spcAft>
              <a:buClr>
                <a:schemeClr val="lt2"/>
              </a:buClr>
              <a:buSzPts val="1600"/>
              <a:buNone/>
              <a:defRPr sz="1600">
                <a:solidFill>
                  <a:schemeClr val="lt2"/>
                </a:solidFill>
              </a:defRPr>
            </a:lvl7pPr>
            <a:lvl8pPr lvl="7" rtl="0">
              <a:spcBef>
                <a:spcPts val="0"/>
              </a:spcBef>
              <a:spcAft>
                <a:spcPts val="0"/>
              </a:spcAft>
              <a:buClr>
                <a:schemeClr val="lt2"/>
              </a:buClr>
              <a:buSzPts val="1600"/>
              <a:buNone/>
              <a:defRPr sz="1600">
                <a:solidFill>
                  <a:schemeClr val="lt2"/>
                </a:solidFill>
              </a:defRPr>
            </a:lvl8pPr>
            <a:lvl9pPr lvl="8" rtl="0">
              <a:spcBef>
                <a:spcPts val="0"/>
              </a:spcBef>
              <a:spcAft>
                <a:spcPts val="0"/>
              </a:spcAft>
              <a:buClr>
                <a:schemeClr val="lt2"/>
              </a:buClr>
              <a:buSzPts val="1600"/>
              <a:buNone/>
              <a:defRPr sz="1600">
                <a:solidFill>
                  <a:schemeClr val="lt2"/>
                </a:solidFill>
              </a:defRPr>
            </a:lvl9pPr>
          </a:lstStyle>
          <a:p/>
        </p:txBody>
      </p:sp>
      <p:sp>
        <p:nvSpPr>
          <p:cNvPr id="10895" name="Google Shape;10895;p38"/>
          <p:cNvSpPr txBox="1"/>
          <p:nvPr>
            <p:ph idx="12" type="sldNum"/>
          </p:nvPr>
        </p:nvSpPr>
        <p:spPr>
          <a:xfrm>
            <a:off x="8556784" y="4749851"/>
            <a:ext cx="548700" cy="393600"/>
          </a:xfrm>
          <a:prstGeom prst="rect">
            <a:avLst/>
          </a:prstGeom>
        </p:spPr>
        <p:txBody>
          <a:bodyPr anchorCtr="0" anchor="t" bIns="91425" lIns="91425" spcFirstLastPara="1" rIns="91425" wrap="square" tIns="91425">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3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2">
  <p:cSld name="CUSTOM_6_2">
    <p:bg>
      <p:bgPr>
        <a:solidFill>
          <a:schemeClr val="dk1"/>
        </a:solidFill>
      </p:bgPr>
    </p:bg>
    <p:spTree>
      <p:nvGrpSpPr>
        <p:cNvPr id="10896" name="Shape 10896"/>
        <p:cNvGrpSpPr/>
        <p:nvPr/>
      </p:nvGrpSpPr>
      <p:grpSpPr>
        <a:xfrm>
          <a:off x="0" y="0"/>
          <a:ext cx="0" cy="0"/>
          <a:chOff x="0" y="0"/>
          <a:chExt cx="0" cy="0"/>
        </a:xfrm>
      </p:grpSpPr>
      <p:grpSp>
        <p:nvGrpSpPr>
          <p:cNvPr id="10897" name="Google Shape;10897;p39"/>
          <p:cNvGrpSpPr/>
          <p:nvPr/>
        </p:nvGrpSpPr>
        <p:grpSpPr>
          <a:xfrm>
            <a:off x="-1899117" y="-725969"/>
            <a:ext cx="12994266" cy="7334696"/>
            <a:chOff x="-1899117" y="-725969"/>
            <a:chExt cx="12994266" cy="7334696"/>
          </a:xfrm>
        </p:grpSpPr>
        <p:grpSp>
          <p:nvGrpSpPr>
            <p:cNvPr id="10898" name="Google Shape;10898;p39"/>
            <p:cNvGrpSpPr/>
            <p:nvPr/>
          </p:nvGrpSpPr>
          <p:grpSpPr>
            <a:xfrm>
              <a:off x="8562212" y="4477277"/>
              <a:ext cx="814093" cy="65397"/>
              <a:chOff x="6327700" y="1357252"/>
              <a:chExt cx="814093" cy="65397"/>
            </a:xfrm>
          </p:grpSpPr>
          <p:sp>
            <p:nvSpPr>
              <p:cNvPr id="10899" name="Google Shape;10899;p39"/>
              <p:cNvSpPr/>
              <p:nvPr/>
            </p:nvSpPr>
            <p:spPr>
              <a:xfrm>
                <a:off x="6646229" y="1357252"/>
                <a:ext cx="495563" cy="65331"/>
              </a:xfrm>
              <a:custGeom>
                <a:rect b="b" l="l" r="r" t="t"/>
                <a:pathLst>
                  <a:path extrusionOk="0" h="989" w="7502">
                    <a:moveTo>
                      <a:pt x="489" y="0"/>
                    </a:moveTo>
                    <a:cubicBezTo>
                      <a:pt x="215" y="0"/>
                      <a:pt x="1" y="215"/>
                      <a:pt x="1" y="500"/>
                    </a:cubicBezTo>
                    <a:cubicBezTo>
                      <a:pt x="1" y="762"/>
                      <a:pt x="215" y="989"/>
                      <a:pt x="489" y="989"/>
                    </a:cubicBezTo>
                    <a:lnTo>
                      <a:pt x="7013" y="989"/>
                    </a:lnTo>
                    <a:cubicBezTo>
                      <a:pt x="7287" y="989"/>
                      <a:pt x="7502" y="762"/>
                      <a:pt x="7502" y="500"/>
                    </a:cubicBezTo>
                    <a:cubicBezTo>
                      <a:pt x="7502" y="215"/>
                      <a:pt x="7287" y="0"/>
                      <a:pt x="701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0" name="Google Shape;10900;p39"/>
              <p:cNvSpPr/>
              <p:nvPr/>
            </p:nvSpPr>
            <p:spPr>
              <a:xfrm>
                <a:off x="6327700" y="1357252"/>
                <a:ext cx="229748" cy="65397"/>
              </a:xfrm>
              <a:custGeom>
                <a:rect b="b" l="l" r="r" t="t"/>
                <a:pathLst>
                  <a:path extrusionOk="0" h="990" w="3478">
                    <a:moveTo>
                      <a:pt x="513" y="0"/>
                    </a:moveTo>
                    <a:cubicBezTo>
                      <a:pt x="227" y="0"/>
                      <a:pt x="1" y="215"/>
                      <a:pt x="13" y="500"/>
                    </a:cubicBezTo>
                    <a:cubicBezTo>
                      <a:pt x="1" y="767"/>
                      <a:pt x="227" y="989"/>
                      <a:pt x="492" y="989"/>
                    </a:cubicBezTo>
                    <a:cubicBezTo>
                      <a:pt x="499" y="989"/>
                      <a:pt x="506" y="989"/>
                      <a:pt x="513" y="989"/>
                    </a:cubicBezTo>
                    <a:lnTo>
                      <a:pt x="2989" y="989"/>
                    </a:lnTo>
                    <a:cubicBezTo>
                      <a:pt x="3263" y="989"/>
                      <a:pt x="3477" y="774"/>
                      <a:pt x="3477" y="500"/>
                    </a:cubicBezTo>
                    <a:cubicBezTo>
                      <a:pt x="3477" y="215"/>
                      <a:pt x="3263" y="0"/>
                      <a:pt x="298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901" name="Google Shape;10901;p39"/>
            <p:cNvSpPr/>
            <p:nvPr/>
          </p:nvSpPr>
          <p:spPr>
            <a:xfrm rot="10800000">
              <a:off x="73" y="2"/>
              <a:ext cx="9149477" cy="1307872"/>
            </a:xfrm>
            <a:custGeom>
              <a:rect b="b" l="l" r="r" t="t"/>
              <a:pathLst>
                <a:path extrusionOk="0" h="7491" w="67843">
                  <a:moveTo>
                    <a:pt x="19621" y="0"/>
                  </a:moveTo>
                  <a:cubicBezTo>
                    <a:pt x="15151" y="0"/>
                    <a:pt x="10690" y="714"/>
                    <a:pt x="6407" y="2133"/>
                  </a:cubicBezTo>
                  <a:lnTo>
                    <a:pt x="1" y="4252"/>
                  </a:lnTo>
                  <a:lnTo>
                    <a:pt x="1" y="7491"/>
                  </a:lnTo>
                  <a:lnTo>
                    <a:pt x="67843" y="7491"/>
                  </a:lnTo>
                  <a:cubicBezTo>
                    <a:pt x="64377" y="6297"/>
                    <a:pt x="60744" y="5692"/>
                    <a:pt x="57100" y="5692"/>
                  </a:cubicBezTo>
                  <a:cubicBezTo>
                    <a:pt x="55511" y="5692"/>
                    <a:pt x="53921" y="5807"/>
                    <a:pt x="52341" y="6038"/>
                  </a:cubicBezTo>
                  <a:cubicBezTo>
                    <a:pt x="51711" y="6129"/>
                    <a:pt x="51077" y="6174"/>
                    <a:pt x="50444" y="6174"/>
                  </a:cubicBezTo>
                  <a:cubicBezTo>
                    <a:pt x="49327" y="6174"/>
                    <a:pt x="48212" y="6033"/>
                    <a:pt x="47126" y="5752"/>
                  </a:cubicBezTo>
                  <a:lnTo>
                    <a:pt x="30219" y="1359"/>
                  </a:lnTo>
                  <a:cubicBezTo>
                    <a:pt x="26738" y="452"/>
                    <a:pt x="23177" y="0"/>
                    <a:pt x="1962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2" name="Google Shape;10902;p39"/>
            <p:cNvSpPr/>
            <p:nvPr/>
          </p:nvSpPr>
          <p:spPr>
            <a:xfrm>
              <a:off x="0" y="3524601"/>
              <a:ext cx="9144053" cy="1618920"/>
            </a:xfrm>
            <a:custGeom>
              <a:rect b="b" l="l" r="r" t="t"/>
              <a:pathLst>
                <a:path extrusionOk="0" h="18434" w="74510">
                  <a:moveTo>
                    <a:pt x="289" y="1"/>
                  </a:moveTo>
                  <a:cubicBezTo>
                    <a:pt x="193" y="1"/>
                    <a:pt x="96" y="1"/>
                    <a:pt x="0" y="3"/>
                  </a:cubicBezTo>
                  <a:lnTo>
                    <a:pt x="96" y="18433"/>
                  </a:lnTo>
                  <a:lnTo>
                    <a:pt x="74510" y="18433"/>
                  </a:lnTo>
                  <a:lnTo>
                    <a:pt x="74510" y="13314"/>
                  </a:lnTo>
                  <a:cubicBezTo>
                    <a:pt x="74081" y="13230"/>
                    <a:pt x="73688" y="13183"/>
                    <a:pt x="73498" y="13159"/>
                  </a:cubicBezTo>
                  <a:cubicBezTo>
                    <a:pt x="72975" y="13079"/>
                    <a:pt x="72448" y="13040"/>
                    <a:pt x="71922" y="13040"/>
                  </a:cubicBezTo>
                  <a:cubicBezTo>
                    <a:pt x="70401" y="13040"/>
                    <a:pt x="68889" y="13370"/>
                    <a:pt x="67509" y="14016"/>
                  </a:cubicBezTo>
                  <a:cubicBezTo>
                    <a:pt x="65025" y="15197"/>
                    <a:pt x="62728" y="17044"/>
                    <a:pt x="60024" y="17044"/>
                  </a:cubicBezTo>
                  <a:cubicBezTo>
                    <a:pt x="59320" y="17044"/>
                    <a:pt x="58588" y="16919"/>
                    <a:pt x="57817" y="16624"/>
                  </a:cubicBezTo>
                  <a:cubicBezTo>
                    <a:pt x="56269" y="16031"/>
                    <a:pt x="54843" y="14871"/>
                    <a:pt x="53109" y="14871"/>
                  </a:cubicBezTo>
                  <a:cubicBezTo>
                    <a:pt x="52962" y="14871"/>
                    <a:pt x="52813" y="14880"/>
                    <a:pt x="52662" y="14897"/>
                  </a:cubicBezTo>
                  <a:cubicBezTo>
                    <a:pt x="51126" y="15076"/>
                    <a:pt x="49864" y="16314"/>
                    <a:pt x="48507" y="16921"/>
                  </a:cubicBezTo>
                  <a:cubicBezTo>
                    <a:pt x="47162" y="17532"/>
                    <a:pt x="45638" y="17787"/>
                    <a:pt x="44077" y="17787"/>
                  </a:cubicBezTo>
                  <a:cubicBezTo>
                    <a:pt x="41435" y="17787"/>
                    <a:pt x="38687" y="17056"/>
                    <a:pt x="36517" y="16076"/>
                  </a:cubicBezTo>
                  <a:cubicBezTo>
                    <a:pt x="34183" y="15016"/>
                    <a:pt x="32516" y="13088"/>
                    <a:pt x="30171" y="11992"/>
                  </a:cubicBezTo>
                  <a:cubicBezTo>
                    <a:pt x="27373" y="10694"/>
                    <a:pt x="24515" y="9313"/>
                    <a:pt x="21432" y="8873"/>
                  </a:cubicBezTo>
                  <a:cubicBezTo>
                    <a:pt x="20876" y="8791"/>
                    <a:pt x="20315" y="8765"/>
                    <a:pt x="19752" y="8765"/>
                  </a:cubicBezTo>
                  <a:cubicBezTo>
                    <a:pt x="18744" y="8765"/>
                    <a:pt x="17731" y="8849"/>
                    <a:pt x="16741" y="8849"/>
                  </a:cubicBezTo>
                  <a:cubicBezTo>
                    <a:pt x="15135" y="8849"/>
                    <a:pt x="13589" y="8628"/>
                    <a:pt x="12216" y="7468"/>
                  </a:cubicBezTo>
                  <a:cubicBezTo>
                    <a:pt x="10478" y="6015"/>
                    <a:pt x="9573" y="3824"/>
                    <a:pt x="7871" y="2324"/>
                  </a:cubicBezTo>
                  <a:cubicBezTo>
                    <a:pt x="5790" y="497"/>
                    <a:pt x="2977" y="1"/>
                    <a:pt x="28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903" name="Google Shape;10903;p39"/>
            <p:cNvGrpSpPr/>
            <p:nvPr/>
          </p:nvGrpSpPr>
          <p:grpSpPr>
            <a:xfrm>
              <a:off x="-1899117" y="-725969"/>
              <a:ext cx="5008516" cy="4319946"/>
              <a:chOff x="780450" y="1002925"/>
              <a:chExt cx="3916575" cy="3378125"/>
            </a:xfrm>
          </p:grpSpPr>
          <p:sp>
            <p:nvSpPr>
              <p:cNvPr id="10904" name="Google Shape;10904;p39"/>
              <p:cNvSpPr/>
              <p:nvPr/>
            </p:nvSpPr>
            <p:spPr>
              <a:xfrm>
                <a:off x="2544350" y="2278100"/>
                <a:ext cx="32175" cy="32450"/>
              </a:xfrm>
              <a:custGeom>
                <a:rect b="b" l="l" r="r" t="t"/>
                <a:pathLst>
                  <a:path extrusionOk="0" h="1298" w="1287">
                    <a:moveTo>
                      <a:pt x="489" y="0"/>
                    </a:moveTo>
                    <a:lnTo>
                      <a:pt x="489" y="500"/>
                    </a:lnTo>
                    <a:lnTo>
                      <a:pt x="1" y="643"/>
                    </a:lnTo>
                    <a:lnTo>
                      <a:pt x="489" y="798"/>
                    </a:lnTo>
                    <a:lnTo>
                      <a:pt x="489" y="1298"/>
                    </a:lnTo>
                    <a:lnTo>
                      <a:pt x="798" y="893"/>
                    </a:lnTo>
                    <a:lnTo>
                      <a:pt x="1287" y="1048"/>
                    </a:lnTo>
                    <a:lnTo>
                      <a:pt x="989" y="643"/>
                    </a:lnTo>
                    <a:lnTo>
                      <a:pt x="1287" y="250"/>
                    </a:lnTo>
                    <a:lnTo>
                      <a:pt x="798" y="405"/>
                    </a:lnTo>
                    <a:lnTo>
                      <a:pt x="4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5" name="Google Shape;10905;p39"/>
              <p:cNvSpPr/>
              <p:nvPr/>
            </p:nvSpPr>
            <p:spPr>
              <a:xfrm>
                <a:off x="3345350" y="2331075"/>
                <a:ext cx="32175" cy="32475"/>
              </a:xfrm>
              <a:custGeom>
                <a:rect b="b" l="l" r="r" t="t"/>
                <a:pathLst>
                  <a:path extrusionOk="0" h="1299" w="1287">
                    <a:moveTo>
                      <a:pt x="489" y="0"/>
                    </a:moveTo>
                    <a:lnTo>
                      <a:pt x="489" y="500"/>
                    </a:lnTo>
                    <a:lnTo>
                      <a:pt x="0" y="655"/>
                    </a:lnTo>
                    <a:lnTo>
                      <a:pt x="489" y="798"/>
                    </a:lnTo>
                    <a:lnTo>
                      <a:pt x="489" y="1298"/>
                    </a:lnTo>
                    <a:lnTo>
                      <a:pt x="798" y="893"/>
                    </a:lnTo>
                    <a:lnTo>
                      <a:pt x="1286" y="1048"/>
                    </a:lnTo>
                    <a:lnTo>
                      <a:pt x="1286" y="1048"/>
                    </a:lnTo>
                    <a:lnTo>
                      <a:pt x="989" y="655"/>
                    </a:lnTo>
                    <a:lnTo>
                      <a:pt x="1286" y="250"/>
                    </a:lnTo>
                    <a:lnTo>
                      <a:pt x="798" y="405"/>
                    </a:lnTo>
                    <a:lnTo>
                      <a:pt x="4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6" name="Google Shape;10906;p39"/>
              <p:cNvSpPr/>
              <p:nvPr/>
            </p:nvSpPr>
            <p:spPr>
              <a:xfrm>
                <a:off x="2592275" y="1497050"/>
                <a:ext cx="32175" cy="32450"/>
              </a:xfrm>
              <a:custGeom>
                <a:rect b="b" l="l" r="r" t="t"/>
                <a:pathLst>
                  <a:path extrusionOk="0" h="1298" w="1287">
                    <a:moveTo>
                      <a:pt x="489" y="0"/>
                    </a:moveTo>
                    <a:lnTo>
                      <a:pt x="489" y="500"/>
                    </a:lnTo>
                    <a:lnTo>
                      <a:pt x="1" y="655"/>
                    </a:lnTo>
                    <a:lnTo>
                      <a:pt x="489" y="798"/>
                    </a:lnTo>
                    <a:lnTo>
                      <a:pt x="489" y="1298"/>
                    </a:lnTo>
                    <a:lnTo>
                      <a:pt x="798" y="893"/>
                    </a:lnTo>
                    <a:lnTo>
                      <a:pt x="1286" y="1048"/>
                    </a:lnTo>
                    <a:lnTo>
                      <a:pt x="989" y="655"/>
                    </a:lnTo>
                    <a:lnTo>
                      <a:pt x="1286" y="250"/>
                    </a:lnTo>
                    <a:lnTo>
                      <a:pt x="798" y="405"/>
                    </a:lnTo>
                    <a:lnTo>
                      <a:pt x="4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7" name="Google Shape;10907;p39"/>
              <p:cNvSpPr/>
              <p:nvPr/>
            </p:nvSpPr>
            <p:spPr>
              <a:xfrm>
                <a:off x="3361425" y="1920600"/>
                <a:ext cx="32475" cy="32475"/>
              </a:xfrm>
              <a:custGeom>
                <a:rect b="b" l="l" r="r" t="t"/>
                <a:pathLst>
                  <a:path extrusionOk="0" h="1299" w="1299">
                    <a:moveTo>
                      <a:pt x="488" y="1"/>
                    </a:moveTo>
                    <a:lnTo>
                      <a:pt x="488" y="501"/>
                    </a:lnTo>
                    <a:lnTo>
                      <a:pt x="0" y="656"/>
                    </a:lnTo>
                    <a:lnTo>
                      <a:pt x="488" y="798"/>
                    </a:lnTo>
                    <a:lnTo>
                      <a:pt x="488" y="1298"/>
                    </a:lnTo>
                    <a:lnTo>
                      <a:pt x="798" y="894"/>
                    </a:lnTo>
                    <a:lnTo>
                      <a:pt x="1298" y="1048"/>
                    </a:lnTo>
                    <a:lnTo>
                      <a:pt x="989" y="656"/>
                    </a:lnTo>
                    <a:lnTo>
                      <a:pt x="1298" y="251"/>
                    </a:lnTo>
                    <a:lnTo>
                      <a:pt x="798" y="405"/>
                    </a:lnTo>
                    <a:lnTo>
                      <a:pt x="48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8" name="Google Shape;10908;p39"/>
              <p:cNvSpPr/>
              <p:nvPr/>
            </p:nvSpPr>
            <p:spPr>
              <a:xfrm>
                <a:off x="1761525" y="2082225"/>
                <a:ext cx="32450" cy="32475"/>
              </a:xfrm>
              <a:custGeom>
                <a:rect b="b" l="l" r="r" t="t"/>
                <a:pathLst>
                  <a:path extrusionOk="0" h="1299" w="1298">
                    <a:moveTo>
                      <a:pt x="500" y="1"/>
                    </a:moveTo>
                    <a:lnTo>
                      <a:pt x="500" y="489"/>
                    </a:lnTo>
                    <a:lnTo>
                      <a:pt x="0" y="644"/>
                    </a:lnTo>
                    <a:lnTo>
                      <a:pt x="500" y="798"/>
                    </a:lnTo>
                    <a:lnTo>
                      <a:pt x="500" y="1299"/>
                    </a:lnTo>
                    <a:lnTo>
                      <a:pt x="798" y="894"/>
                    </a:lnTo>
                    <a:lnTo>
                      <a:pt x="1298" y="1048"/>
                    </a:lnTo>
                    <a:lnTo>
                      <a:pt x="988" y="644"/>
                    </a:lnTo>
                    <a:lnTo>
                      <a:pt x="1298" y="251"/>
                    </a:lnTo>
                    <a:lnTo>
                      <a:pt x="1298" y="251"/>
                    </a:lnTo>
                    <a:lnTo>
                      <a:pt x="798" y="394"/>
                    </a:lnTo>
                    <a:lnTo>
                      <a:pt x="50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9" name="Google Shape;10909;p39"/>
              <p:cNvSpPr/>
              <p:nvPr/>
            </p:nvSpPr>
            <p:spPr>
              <a:xfrm>
                <a:off x="1647825" y="2529000"/>
                <a:ext cx="32450" cy="32475"/>
              </a:xfrm>
              <a:custGeom>
                <a:rect b="b" l="l" r="r" t="t"/>
                <a:pathLst>
                  <a:path extrusionOk="0" h="1299" w="1298">
                    <a:moveTo>
                      <a:pt x="500" y="1"/>
                    </a:moveTo>
                    <a:lnTo>
                      <a:pt x="500" y="489"/>
                    </a:lnTo>
                    <a:lnTo>
                      <a:pt x="0" y="644"/>
                    </a:lnTo>
                    <a:lnTo>
                      <a:pt x="500" y="799"/>
                    </a:lnTo>
                    <a:lnTo>
                      <a:pt x="500" y="1299"/>
                    </a:lnTo>
                    <a:lnTo>
                      <a:pt x="798" y="894"/>
                    </a:lnTo>
                    <a:lnTo>
                      <a:pt x="1298" y="1049"/>
                    </a:lnTo>
                    <a:lnTo>
                      <a:pt x="1298" y="1049"/>
                    </a:lnTo>
                    <a:lnTo>
                      <a:pt x="988" y="644"/>
                    </a:lnTo>
                    <a:lnTo>
                      <a:pt x="1298" y="251"/>
                    </a:lnTo>
                    <a:lnTo>
                      <a:pt x="798" y="394"/>
                    </a:lnTo>
                    <a:lnTo>
                      <a:pt x="50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0" name="Google Shape;10910;p39"/>
              <p:cNvSpPr/>
              <p:nvPr/>
            </p:nvSpPr>
            <p:spPr>
              <a:xfrm>
                <a:off x="780450" y="2377800"/>
                <a:ext cx="32175" cy="32775"/>
              </a:xfrm>
              <a:custGeom>
                <a:rect b="b" l="l" r="r" t="t"/>
                <a:pathLst>
                  <a:path extrusionOk="0" h="1311" w="1287">
                    <a:moveTo>
                      <a:pt x="488" y="1"/>
                    </a:moveTo>
                    <a:lnTo>
                      <a:pt x="488" y="501"/>
                    </a:lnTo>
                    <a:lnTo>
                      <a:pt x="0" y="655"/>
                    </a:lnTo>
                    <a:lnTo>
                      <a:pt x="488" y="810"/>
                    </a:lnTo>
                    <a:lnTo>
                      <a:pt x="488" y="1310"/>
                    </a:lnTo>
                    <a:lnTo>
                      <a:pt x="798" y="905"/>
                    </a:lnTo>
                    <a:lnTo>
                      <a:pt x="1286" y="1060"/>
                    </a:lnTo>
                    <a:lnTo>
                      <a:pt x="988" y="655"/>
                    </a:lnTo>
                    <a:lnTo>
                      <a:pt x="1286" y="251"/>
                    </a:lnTo>
                    <a:lnTo>
                      <a:pt x="798" y="405"/>
                    </a:lnTo>
                    <a:lnTo>
                      <a:pt x="48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1" name="Google Shape;10911;p39"/>
              <p:cNvSpPr/>
              <p:nvPr/>
            </p:nvSpPr>
            <p:spPr>
              <a:xfrm>
                <a:off x="2243125" y="2420375"/>
                <a:ext cx="32175" cy="32450"/>
              </a:xfrm>
              <a:custGeom>
                <a:rect b="b" l="l" r="r" t="t"/>
                <a:pathLst>
                  <a:path extrusionOk="0" h="1298" w="1287">
                    <a:moveTo>
                      <a:pt x="489" y="0"/>
                    </a:moveTo>
                    <a:lnTo>
                      <a:pt x="489" y="500"/>
                    </a:lnTo>
                    <a:lnTo>
                      <a:pt x="1" y="655"/>
                    </a:lnTo>
                    <a:lnTo>
                      <a:pt x="489" y="810"/>
                    </a:lnTo>
                    <a:lnTo>
                      <a:pt x="489" y="1298"/>
                    </a:lnTo>
                    <a:lnTo>
                      <a:pt x="798" y="905"/>
                    </a:lnTo>
                    <a:lnTo>
                      <a:pt x="1286" y="1060"/>
                    </a:lnTo>
                    <a:lnTo>
                      <a:pt x="989" y="655"/>
                    </a:lnTo>
                    <a:lnTo>
                      <a:pt x="1286" y="250"/>
                    </a:lnTo>
                    <a:lnTo>
                      <a:pt x="1286" y="250"/>
                    </a:lnTo>
                    <a:lnTo>
                      <a:pt x="798" y="405"/>
                    </a:lnTo>
                    <a:lnTo>
                      <a:pt x="4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2" name="Google Shape;10912;p39"/>
              <p:cNvSpPr/>
              <p:nvPr/>
            </p:nvSpPr>
            <p:spPr>
              <a:xfrm>
                <a:off x="3166450" y="3111225"/>
                <a:ext cx="32475" cy="32475"/>
              </a:xfrm>
              <a:custGeom>
                <a:rect b="b" l="l" r="r" t="t"/>
                <a:pathLst>
                  <a:path extrusionOk="0" h="1299" w="1299">
                    <a:moveTo>
                      <a:pt x="501" y="1"/>
                    </a:moveTo>
                    <a:lnTo>
                      <a:pt x="501" y="501"/>
                    </a:lnTo>
                    <a:lnTo>
                      <a:pt x="1" y="643"/>
                    </a:lnTo>
                    <a:lnTo>
                      <a:pt x="501" y="798"/>
                    </a:lnTo>
                    <a:lnTo>
                      <a:pt x="501" y="1298"/>
                    </a:lnTo>
                    <a:lnTo>
                      <a:pt x="798" y="894"/>
                    </a:lnTo>
                    <a:lnTo>
                      <a:pt x="1298" y="1048"/>
                    </a:lnTo>
                    <a:lnTo>
                      <a:pt x="1298" y="1048"/>
                    </a:lnTo>
                    <a:lnTo>
                      <a:pt x="989" y="643"/>
                    </a:lnTo>
                    <a:lnTo>
                      <a:pt x="1298" y="251"/>
                    </a:lnTo>
                    <a:lnTo>
                      <a:pt x="798" y="405"/>
                    </a:lnTo>
                    <a:lnTo>
                      <a:pt x="50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3" name="Google Shape;10913;p39"/>
              <p:cNvSpPr/>
              <p:nvPr/>
            </p:nvSpPr>
            <p:spPr>
              <a:xfrm>
                <a:off x="3302475" y="3978300"/>
                <a:ext cx="32175" cy="32475"/>
              </a:xfrm>
              <a:custGeom>
                <a:rect b="b" l="l" r="r" t="t"/>
                <a:pathLst>
                  <a:path extrusionOk="0" h="1299" w="1287">
                    <a:moveTo>
                      <a:pt x="489" y="0"/>
                    </a:moveTo>
                    <a:lnTo>
                      <a:pt x="489" y="500"/>
                    </a:lnTo>
                    <a:lnTo>
                      <a:pt x="1" y="655"/>
                    </a:lnTo>
                    <a:lnTo>
                      <a:pt x="489" y="810"/>
                    </a:lnTo>
                    <a:lnTo>
                      <a:pt x="489" y="1298"/>
                    </a:lnTo>
                    <a:lnTo>
                      <a:pt x="799" y="893"/>
                    </a:lnTo>
                    <a:lnTo>
                      <a:pt x="1287" y="1048"/>
                    </a:lnTo>
                    <a:lnTo>
                      <a:pt x="989" y="655"/>
                    </a:lnTo>
                    <a:lnTo>
                      <a:pt x="1287" y="250"/>
                    </a:lnTo>
                    <a:lnTo>
                      <a:pt x="799" y="405"/>
                    </a:lnTo>
                    <a:lnTo>
                      <a:pt x="4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4" name="Google Shape;10914;p39"/>
              <p:cNvSpPr/>
              <p:nvPr/>
            </p:nvSpPr>
            <p:spPr>
              <a:xfrm>
                <a:off x="2336000" y="3689575"/>
                <a:ext cx="32475" cy="32475"/>
              </a:xfrm>
              <a:custGeom>
                <a:rect b="b" l="l" r="r" t="t"/>
                <a:pathLst>
                  <a:path extrusionOk="0" h="1299" w="1299">
                    <a:moveTo>
                      <a:pt x="500" y="0"/>
                    </a:moveTo>
                    <a:lnTo>
                      <a:pt x="500" y="489"/>
                    </a:lnTo>
                    <a:lnTo>
                      <a:pt x="0" y="643"/>
                    </a:lnTo>
                    <a:lnTo>
                      <a:pt x="500" y="798"/>
                    </a:lnTo>
                    <a:lnTo>
                      <a:pt x="500" y="1298"/>
                    </a:lnTo>
                    <a:lnTo>
                      <a:pt x="798" y="893"/>
                    </a:lnTo>
                    <a:lnTo>
                      <a:pt x="1298" y="1048"/>
                    </a:lnTo>
                    <a:lnTo>
                      <a:pt x="988" y="643"/>
                    </a:lnTo>
                    <a:lnTo>
                      <a:pt x="1298" y="238"/>
                    </a:lnTo>
                    <a:lnTo>
                      <a:pt x="798" y="393"/>
                    </a:lnTo>
                    <a:lnTo>
                      <a:pt x="5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5" name="Google Shape;10915;p39"/>
              <p:cNvSpPr/>
              <p:nvPr/>
            </p:nvSpPr>
            <p:spPr>
              <a:xfrm>
                <a:off x="2560425" y="3143675"/>
                <a:ext cx="32475" cy="32475"/>
              </a:xfrm>
              <a:custGeom>
                <a:rect b="b" l="l" r="r" t="t"/>
                <a:pathLst>
                  <a:path extrusionOk="0" h="1299" w="1299">
                    <a:moveTo>
                      <a:pt x="501" y="0"/>
                    </a:moveTo>
                    <a:lnTo>
                      <a:pt x="501" y="488"/>
                    </a:lnTo>
                    <a:lnTo>
                      <a:pt x="1" y="643"/>
                    </a:lnTo>
                    <a:lnTo>
                      <a:pt x="501" y="798"/>
                    </a:lnTo>
                    <a:lnTo>
                      <a:pt x="501" y="1298"/>
                    </a:lnTo>
                    <a:lnTo>
                      <a:pt x="798" y="893"/>
                    </a:lnTo>
                    <a:lnTo>
                      <a:pt x="1298" y="1048"/>
                    </a:lnTo>
                    <a:lnTo>
                      <a:pt x="989" y="643"/>
                    </a:lnTo>
                    <a:lnTo>
                      <a:pt x="1298" y="250"/>
                    </a:lnTo>
                    <a:lnTo>
                      <a:pt x="1298" y="250"/>
                    </a:lnTo>
                    <a:lnTo>
                      <a:pt x="798" y="405"/>
                    </a:lnTo>
                    <a:lnTo>
                      <a:pt x="50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6" name="Google Shape;10916;p39"/>
              <p:cNvSpPr/>
              <p:nvPr/>
            </p:nvSpPr>
            <p:spPr>
              <a:xfrm>
                <a:off x="1914525" y="1848875"/>
                <a:ext cx="32450" cy="32475"/>
              </a:xfrm>
              <a:custGeom>
                <a:rect b="b" l="l" r="r" t="t"/>
                <a:pathLst>
                  <a:path extrusionOk="0" h="1299" w="1298">
                    <a:moveTo>
                      <a:pt x="500" y="0"/>
                    </a:moveTo>
                    <a:lnTo>
                      <a:pt x="500" y="500"/>
                    </a:lnTo>
                    <a:lnTo>
                      <a:pt x="0" y="643"/>
                    </a:lnTo>
                    <a:lnTo>
                      <a:pt x="500" y="798"/>
                    </a:lnTo>
                    <a:lnTo>
                      <a:pt x="500" y="1298"/>
                    </a:lnTo>
                    <a:lnTo>
                      <a:pt x="810" y="893"/>
                    </a:lnTo>
                    <a:lnTo>
                      <a:pt x="1298" y="1048"/>
                    </a:lnTo>
                    <a:lnTo>
                      <a:pt x="988" y="643"/>
                    </a:lnTo>
                    <a:lnTo>
                      <a:pt x="1298" y="250"/>
                    </a:lnTo>
                    <a:lnTo>
                      <a:pt x="810" y="405"/>
                    </a:lnTo>
                    <a:lnTo>
                      <a:pt x="5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7" name="Google Shape;10917;p39"/>
              <p:cNvSpPr/>
              <p:nvPr/>
            </p:nvSpPr>
            <p:spPr>
              <a:xfrm>
                <a:off x="2360400" y="1131825"/>
                <a:ext cx="32475" cy="32450"/>
              </a:xfrm>
              <a:custGeom>
                <a:rect b="b" l="l" r="r" t="t"/>
                <a:pathLst>
                  <a:path extrusionOk="0" h="1298" w="1299">
                    <a:moveTo>
                      <a:pt x="501" y="0"/>
                    </a:moveTo>
                    <a:lnTo>
                      <a:pt x="501" y="500"/>
                    </a:lnTo>
                    <a:lnTo>
                      <a:pt x="1" y="655"/>
                    </a:lnTo>
                    <a:lnTo>
                      <a:pt x="501" y="798"/>
                    </a:lnTo>
                    <a:lnTo>
                      <a:pt x="501" y="1298"/>
                    </a:lnTo>
                    <a:lnTo>
                      <a:pt x="798" y="893"/>
                    </a:lnTo>
                    <a:lnTo>
                      <a:pt x="1298" y="1048"/>
                    </a:lnTo>
                    <a:lnTo>
                      <a:pt x="989" y="655"/>
                    </a:lnTo>
                    <a:lnTo>
                      <a:pt x="1298" y="250"/>
                    </a:lnTo>
                    <a:lnTo>
                      <a:pt x="798" y="405"/>
                    </a:lnTo>
                    <a:lnTo>
                      <a:pt x="50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8" name="Google Shape;10918;p39"/>
              <p:cNvSpPr/>
              <p:nvPr/>
            </p:nvSpPr>
            <p:spPr>
              <a:xfrm>
                <a:off x="2275275" y="2911200"/>
                <a:ext cx="32475" cy="32475"/>
              </a:xfrm>
              <a:custGeom>
                <a:rect b="b" l="l" r="r" t="t"/>
                <a:pathLst>
                  <a:path extrusionOk="0" h="1299" w="1299">
                    <a:moveTo>
                      <a:pt x="500" y="1"/>
                    </a:moveTo>
                    <a:lnTo>
                      <a:pt x="500" y="501"/>
                    </a:lnTo>
                    <a:lnTo>
                      <a:pt x="0" y="644"/>
                    </a:lnTo>
                    <a:lnTo>
                      <a:pt x="500" y="798"/>
                    </a:lnTo>
                    <a:lnTo>
                      <a:pt x="500" y="1298"/>
                    </a:lnTo>
                    <a:lnTo>
                      <a:pt x="798" y="894"/>
                    </a:lnTo>
                    <a:lnTo>
                      <a:pt x="1298" y="1048"/>
                    </a:lnTo>
                    <a:lnTo>
                      <a:pt x="989" y="644"/>
                    </a:lnTo>
                    <a:lnTo>
                      <a:pt x="1298" y="251"/>
                    </a:lnTo>
                    <a:lnTo>
                      <a:pt x="1298" y="251"/>
                    </a:lnTo>
                    <a:lnTo>
                      <a:pt x="798" y="393"/>
                    </a:lnTo>
                    <a:lnTo>
                      <a:pt x="50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9" name="Google Shape;10919;p39"/>
              <p:cNvSpPr/>
              <p:nvPr/>
            </p:nvSpPr>
            <p:spPr>
              <a:xfrm>
                <a:off x="2544350" y="3918175"/>
                <a:ext cx="32175" cy="32475"/>
              </a:xfrm>
              <a:custGeom>
                <a:rect b="b" l="l" r="r" t="t"/>
                <a:pathLst>
                  <a:path extrusionOk="0" h="1299" w="1287">
                    <a:moveTo>
                      <a:pt x="489" y="0"/>
                    </a:moveTo>
                    <a:lnTo>
                      <a:pt x="489" y="500"/>
                    </a:lnTo>
                    <a:lnTo>
                      <a:pt x="1" y="655"/>
                    </a:lnTo>
                    <a:lnTo>
                      <a:pt x="489" y="810"/>
                    </a:lnTo>
                    <a:lnTo>
                      <a:pt x="489" y="1298"/>
                    </a:lnTo>
                    <a:lnTo>
                      <a:pt x="798" y="905"/>
                    </a:lnTo>
                    <a:lnTo>
                      <a:pt x="1287" y="1048"/>
                    </a:lnTo>
                    <a:lnTo>
                      <a:pt x="989" y="655"/>
                    </a:lnTo>
                    <a:lnTo>
                      <a:pt x="1287" y="250"/>
                    </a:lnTo>
                    <a:lnTo>
                      <a:pt x="798" y="405"/>
                    </a:lnTo>
                    <a:lnTo>
                      <a:pt x="4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0" name="Google Shape;10920;p39"/>
              <p:cNvSpPr/>
              <p:nvPr/>
            </p:nvSpPr>
            <p:spPr>
              <a:xfrm>
                <a:off x="2670850" y="2694200"/>
                <a:ext cx="32175" cy="32475"/>
              </a:xfrm>
              <a:custGeom>
                <a:rect b="b" l="l" r="r" t="t"/>
                <a:pathLst>
                  <a:path extrusionOk="0" h="1299" w="1287">
                    <a:moveTo>
                      <a:pt x="489" y="1"/>
                    </a:moveTo>
                    <a:lnTo>
                      <a:pt x="489" y="489"/>
                    </a:lnTo>
                    <a:lnTo>
                      <a:pt x="1" y="644"/>
                    </a:lnTo>
                    <a:lnTo>
                      <a:pt x="489" y="799"/>
                    </a:lnTo>
                    <a:lnTo>
                      <a:pt x="489" y="1299"/>
                    </a:lnTo>
                    <a:lnTo>
                      <a:pt x="799" y="894"/>
                    </a:lnTo>
                    <a:lnTo>
                      <a:pt x="1287" y="1049"/>
                    </a:lnTo>
                    <a:lnTo>
                      <a:pt x="1287" y="1049"/>
                    </a:lnTo>
                    <a:lnTo>
                      <a:pt x="989" y="644"/>
                    </a:lnTo>
                    <a:lnTo>
                      <a:pt x="1287" y="251"/>
                    </a:lnTo>
                    <a:lnTo>
                      <a:pt x="799" y="394"/>
                    </a:lnTo>
                    <a:lnTo>
                      <a:pt x="48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1" name="Google Shape;10921;p39"/>
              <p:cNvSpPr/>
              <p:nvPr/>
            </p:nvSpPr>
            <p:spPr>
              <a:xfrm>
                <a:off x="2745875" y="1821775"/>
                <a:ext cx="32450" cy="32475"/>
              </a:xfrm>
              <a:custGeom>
                <a:rect b="b" l="l" r="r" t="t"/>
                <a:pathLst>
                  <a:path extrusionOk="0" h="1299" w="1298">
                    <a:moveTo>
                      <a:pt x="500" y="1"/>
                    </a:moveTo>
                    <a:lnTo>
                      <a:pt x="500" y="489"/>
                    </a:lnTo>
                    <a:lnTo>
                      <a:pt x="0" y="644"/>
                    </a:lnTo>
                    <a:lnTo>
                      <a:pt x="500" y="799"/>
                    </a:lnTo>
                    <a:lnTo>
                      <a:pt x="500" y="1299"/>
                    </a:lnTo>
                    <a:lnTo>
                      <a:pt x="810" y="894"/>
                    </a:lnTo>
                    <a:lnTo>
                      <a:pt x="1298" y="1049"/>
                    </a:lnTo>
                    <a:lnTo>
                      <a:pt x="988" y="644"/>
                    </a:lnTo>
                    <a:lnTo>
                      <a:pt x="1298" y="251"/>
                    </a:lnTo>
                    <a:lnTo>
                      <a:pt x="810" y="394"/>
                    </a:lnTo>
                    <a:lnTo>
                      <a:pt x="50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2" name="Google Shape;10922;p39"/>
              <p:cNvSpPr/>
              <p:nvPr/>
            </p:nvSpPr>
            <p:spPr>
              <a:xfrm>
                <a:off x="3651050" y="3127300"/>
                <a:ext cx="32450" cy="32475"/>
              </a:xfrm>
              <a:custGeom>
                <a:rect b="b" l="l" r="r" t="t"/>
                <a:pathLst>
                  <a:path extrusionOk="0" h="1299" w="1298">
                    <a:moveTo>
                      <a:pt x="488" y="0"/>
                    </a:moveTo>
                    <a:lnTo>
                      <a:pt x="488" y="501"/>
                    </a:lnTo>
                    <a:lnTo>
                      <a:pt x="0" y="655"/>
                    </a:lnTo>
                    <a:lnTo>
                      <a:pt x="488" y="810"/>
                    </a:lnTo>
                    <a:lnTo>
                      <a:pt x="488" y="1298"/>
                    </a:lnTo>
                    <a:lnTo>
                      <a:pt x="798" y="905"/>
                    </a:lnTo>
                    <a:lnTo>
                      <a:pt x="1298" y="1060"/>
                    </a:lnTo>
                    <a:lnTo>
                      <a:pt x="988" y="655"/>
                    </a:lnTo>
                    <a:lnTo>
                      <a:pt x="1298" y="251"/>
                    </a:lnTo>
                    <a:lnTo>
                      <a:pt x="798" y="405"/>
                    </a:lnTo>
                    <a:lnTo>
                      <a:pt x="48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3" name="Google Shape;10923;p39"/>
              <p:cNvSpPr/>
              <p:nvPr/>
            </p:nvSpPr>
            <p:spPr>
              <a:xfrm>
                <a:off x="4041275" y="2777250"/>
                <a:ext cx="32175" cy="32775"/>
              </a:xfrm>
              <a:custGeom>
                <a:rect b="b" l="l" r="r" t="t"/>
                <a:pathLst>
                  <a:path extrusionOk="0" h="1311" w="1287">
                    <a:moveTo>
                      <a:pt x="488" y="1"/>
                    </a:moveTo>
                    <a:lnTo>
                      <a:pt x="488" y="501"/>
                    </a:lnTo>
                    <a:lnTo>
                      <a:pt x="0" y="656"/>
                    </a:lnTo>
                    <a:lnTo>
                      <a:pt x="488" y="810"/>
                    </a:lnTo>
                    <a:lnTo>
                      <a:pt x="488" y="1310"/>
                    </a:lnTo>
                    <a:lnTo>
                      <a:pt x="798" y="906"/>
                    </a:lnTo>
                    <a:lnTo>
                      <a:pt x="1286" y="1060"/>
                    </a:lnTo>
                    <a:lnTo>
                      <a:pt x="988" y="656"/>
                    </a:lnTo>
                    <a:lnTo>
                      <a:pt x="1286" y="251"/>
                    </a:lnTo>
                    <a:lnTo>
                      <a:pt x="798" y="406"/>
                    </a:lnTo>
                    <a:lnTo>
                      <a:pt x="48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4" name="Google Shape;10924;p39"/>
              <p:cNvSpPr/>
              <p:nvPr/>
            </p:nvSpPr>
            <p:spPr>
              <a:xfrm>
                <a:off x="1419225" y="2245650"/>
                <a:ext cx="32450" cy="32475"/>
              </a:xfrm>
              <a:custGeom>
                <a:rect b="b" l="l" r="r" t="t"/>
                <a:pathLst>
                  <a:path extrusionOk="0" h="1299" w="1298">
                    <a:moveTo>
                      <a:pt x="500" y="0"/>
                    </a:moveTo>
                    <a:lnTo>
                      <a:pt x="500" y="500"/>
                    </a:lnTo>
                    <a:lnTo>
                      <a:pt x="0" y="655"/>
                    </a:lnTo>
                    <a:lnTo>
                      <a:pt x="500" y="810"/>
                    </a:lnTo>
                    <a:lnTo>
                      <a:pt x="500" y="1298"/>
                    </a:lnTo>
                    <a:lnTo>
                      <a:pt x="798" y="905"/>
                    </a:lnTo>
                    <a:lnTo>
                      <a:pt x="1298" y="1048"/>
                    </a:lnTo>
                    <a:lnTo>
                      <a:pt x="1298" y="1048"/>
                    </a:lnTo>
                    <a:lnTo>
                      <a:pt x="988" y="655"/>
                    </a:lnTo>
                    <a:lnTo>
                      <a:pt x="1298" y="250"/>
                    </a:lnTo>
                    <a:lnTo>
                      <a:pt x="798" y="405"/>
                    </a:lnTo>
                    <a:lnTo>
                      <a:pt x="5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5" name="Google Shape;10925;p39"/>
              <p:cNvSpPr/>
              <p:nvPr/>
            </p:nvSpPr>
            <p:spPr>
              <a:xfrm>
                <a:off x="3361425" y="3035625"/>
                <a:ext cx="32475" cy="32475"/>
              </a:xfrm>
              <a:custGeom>
                <a:rect b="b" l="l" r="r" t="t"/>
                <a:pathLst>
                  <a:path extrusionOk="0" h="1299" w="1299">
                    <a:moveTo>
                      <a:pt x="488" y="0"/>
                    </a:moveTo>
                    <a:lnTo>
                      <a:pt x="488" y="489"/>
                    </a:lnTo>
                    <a:lnTo>
                      <a:pt x="0" y="643"/>
                    </a:lnTo>
                    <a:lnTo>
                      <a:pt x="488" y="798"/>
                    </a:lnTo>
                    <a:lnTo>
                      <a:pt x="488" y="1298"/>
                    </a:lnTo>
                    <a:lnTo>
                      <a:pt x="798" y="893"/>
                    </a:lnTo>
                    <a:lnTo>
                      <a:pt x="1298" y="1048"/>
                    </a:lnTo>
                    <a:lnTo>
                      <a:pt x="989" y="643"/>
                    </a:lnTo>
                    <a:lnTo>
                      <a:pt x="1298" y="239"/>
                    </a:lnTo>
                    <a:lnTo>
                      <a:pt x="798" y="393"/>
                    </a:lnTo>
                    <a:lnTo>
                      <a:pt x="48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6" name="Google Shape;10926;p39"/>
              <p:cNvSpPr/>
              <p:nvPr/>
            </p:nvSpPr>
            <p:spPr>
              <a:xfrm>
                <a:off x="1792475" y="2761175"/>
                <a:ext cx="32175" cy="32475"/>
              </a:xfrm>
              <a:custGeom>
                <a:rect b="b" l="l" r="r" t="t"/>
                <a:pathLst>
                  <a:path extrusionOk="0" h="1299" w="1287">
                    <a:moveTo>
                      <a:pt x="489" y="1"/>
                    </a:moveTo>
                    <a:lnTo>
                      <a:pt x="489" y="501"/>
                    </a:lnTo>
                    <a:lnTo>
                      <a:pt x="0" y="644"/>
                    </a:lnTo>
                    <a:lnTo>
                      <a:pt x="489" y="799"/>
                    </a:lnTo>
                    <a:lnTo>
                      <a:pt x="489" y="1299"/>
                    </a:lnTo>
                    <a:lnTo>
                      <a:pt x="798" y="894"/>
                    </a:lnTo>
                    <a:lnTo>
                      <a:pt x="1286" y="1049"/>
                    </a:lnTo>
                    <a:lnTo>
                      <a:pt x="989" y="644"/>
                    </a:lnTo>
                    <a:lnTo>
                      <a:pt x="1286" y="251"/>
                    </a:lnTo>
                    <a:lnTo>
                      <a:pt x="798" y="406"/>
                    </a:lnTo>
                    <a:lnTo>
                      <a:pt x="48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7" name="Google Shape;10927;p39"/>
              <p:cNvSpPr/>
              <p:nvPr/>
            </p:nvSpPr>
            <p:spPr>
              <a:xfrm>
                <a:off x="1107275" y="2677850"/>
                <a:ext cx="32475" cy="32450"/>
              </a:xfrm>
              <a:custGeom>
                <a:rect b="b" l="l" r="r" t="t"/>
                <a:pathLst>
                  <a:path extrusionOk="0" h="1298" w="1299">
                    <a:moveTo>
                      <a:pt x="500" y="0"/>
                    </a:moveTo>
                    <a:lnTo>
                      <a:pt x="500" y="500"/>
                    </a:lnTo>
                    <a:lnTo>
                      <a:pt x="0" y="655"/>
                    </a:lnTo>
                    <a:lnTo>
                      <a:pt x="500" y="810"/>
                    </a:lnTo>
                    <a:lnTo>
                      <a:pt x="500" y="1298"/>
                    </a:lnTo>
                    <a:lnTo>
                      <a:pt x="810" y="905"/>
                    </a:lnTo>
                    <a:lnTo>
                      <a:pt x="1298" y="1048"/>
                    </a:lnTo>
                    <a:lnTo>
                      <a:pt x="988" y="655"/>
                    </a:lnTo>
                    <a:lnTo>
                      <a:pt x="1298" y="250"/>
                    </a:lnTo>
                    <a:lnTo>
                      <a:pt x="810" y="405"/>
                    </a:lnTo>
                    <a:lnTo>
                      <a:pt x="5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8" name="Google Shape;10928;p39"/>
              <p:cNvSpPr/>
              <p:nvPr/>
            </p:nvSpPr>
            <p:spPr>
              <a:xfrm>
                <a:off x="3018525" y="2280175"/>
                <a:ext cx="32475" cy="32475"/>
              </a:xfrm>
              <a:custGeom>
                <a:rect b="b" l="l" r="r" t="t"/>
                <a:pathLst>
                  <a:path extrusionOk="0" h="1299" w="1299">
                    <a:moveTo>
                      <a:pt x="500" y="0"/>
                    </a:moveTo>
                    <a:lnTo>
                      <a:pt x="500" y="500"/>
                    </a:lnTo>
                    <a:lnTo>
                      <a:pt x="0" y="655"/>
                    </a:lnTo>
                    <a:lnTo>
                      <a:pt x="500" y="810"/>
                    </a:lnTo>
                    <a:lnTo>
                      <a:pt x="500" y="1298"/>
                    </a:lnTo>
                    <a:lnTo>
                      <a:pt x="798" y="905"/>
                    </a:lnTo>
                    <a:lnTo>
                      <a:pt x="1298" y="1048"/>
                    </a:lnTo>
                    <a:lnTo>
                      <a:pt x="989" y="655"/>
                    </a:lnTo>
                    <a:lnTo>
                      <a:pt x="1298" y="250"/>
                    </a:lnTo>
                    <a:lnTo>
                      <a:pt x="798" y="405"/>
                    </a:lnTo>
                    <a:lnTo>
                      <a:pt x="5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9" name="Google Shape;10929;p39"/>
              <p:cNvSpPr/>
              <p:nvPr/>
            </p:nvSpPr>
            <p:spPr>
              <a:xfrm>
                <a:off x="2549425" y="2858225"/>
                <a:ext cx="14900" cy="12800"/>
              </a:xfrm>
              <a:custGeom>
                <a:rect b="b" l="l" r="r" t="t"/>
                <a:pathLst>
                  <a:path extrusionOk="0" h="512" w="596">
                    <a:moveTo>
                      <a:pt x="274" y="0"/>
                    </a:moveTo>
                    <a:cubicBezTo>
                      <a:pt x="119" y="0"/>
                      <a:pt x="0" y="119"/>
                      <a:pt x="0" y="262"/>
                    </a:cubicBezTo>
                    <a:cubicBezTo>
                      <a:pt x="0" y="409"/>
                      <a:pt x="129" y="511"/>
                      <a:pt x="259" y="511"/>
                    </a:cubicBezTo>
                    <a:cubicBezTo>
                      <a:pt x="319" y="511"/>
                      <a:pt x="380" y="490"/>
                      <a:pt x="429" y="441"/>
                    </a:cubicBezTo>
                    <a:cubicBezTo>
                      <a:pt x="595" y="286"/>
                      <a:pt x="488" y="12"/>
                      <a:pt x="27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0" name="Google Shape;10930;p39"/>
              <p:cNvSpPr/>
              <p:nvPr/>
            </p:nvSpPr>
            <p:spPr>
              <a:xfrm>
                <a:off x="2369925" y="2624550"/>
                <a:ext cx="7475" cy="6475"/>
              </a:xfrm>
              <a:custGeom>
                <a:rect b="b" l="l" r="r" t="t"/>
                <a:pathLst>
                  <a:path extrusionOk="0" h="259" w="299">
                    <a:moveTo>
                      <a:pt x="132" y="1"/>
                    </a:moveTo>
                    <a:cubicBezTo>
                      <a:pt x="60" y="1"/>
                      <a:pt x="1" y="60"/>
                      <a:pt x="1" y="132"/>
                    </a:cubicBezTo>
                    <a:cubicBezTo>
                      <a:pt x="1" y="207"/>
                      <a:pt x="64" y="258"/>
                      <a:pt x="131" y="258"/>
                    </a:cubicBezTo>
                    <a:cubicBezTo>
                      <a:pt x="160" y="258"/>
                      <a:pt x="190" y="249"/>
                      <a:pt x="215" y="227"/>
                    </a:cubicBezTo>
                    <a:cubicBezTo>
                      <a:pt x="298" y="144"/>
                      <a:pt x="251" y="1"/>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1" name="Google Shape;10931;p39"/>
              <p:cNvSpPr/>
              <p:nvPr/>
            </p:nvSpPr>
            <p:spPr>
              <a:xfrm>
                <a:off x="2025825" y="2983825"/>
                <a:ext cx="7475" cy="6650"/>
              </a:xfrm>
              <a:custGeom>
                <a:rect b="b" l="l" r="r" t="t"/>
                <a:pathLst>
                  <a:path extrusionOk="0" h="266" w="299">
                    <a:moveTo>
                      <a:pt x="132" y="1"/>
                    </a:moveTo>
                    <a:cubicBezTo>
                      <a:pt x="60" y="1"/>
                      <a:pt x="1" y="60"/>
                      <a:pt x="1" y="132"/>
                    </a:cubicBezTo>
                    <a:cubicBezTo>
                      <a:pt x="1" y="212"/>
                      <a:pt x="61" y="266"/>
                      <a:pt x="126" y="266"/>
                    </a:cubicBezTo>
                    <a:cubicBezTo>
                      <a:pt x="157" y="266"/>
                      <a:pt x="188" y="254"/>
                      <a:pt x="215" y="227"/>
                    </a:cubicBezTo>
                    <a:cubicBezTo>
                      <a:pt x="299" y="155"/>
                      <a:pt x="251" y="13"/>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2" name="Google Shape;10932;p39"/>
              <p:cNvSpPr/>
              <p:nvPr/>
            </p:nvSpPr>
            <p:spPr>
              <a:xfrm>
                <a:off x="2667000" y="2083975"/>
                <a:ext cx="7750" cy="6400"/>
              </a:xfrm>
              <a:custGeom>
                <a:rect b="b" l="l" r="r" t="t"/>
                <a:pathLst>
                  <a:path extrusionOk="0" h="256" w="310">
                    <a:moveTo>
                      <a:pt x="125" y="1"/>
                    </a:moveTo>
                    <a:cubicBezTo>
                      <a:pt x="60" y="1"/>
                      <a:pt x="0" y="57"/>
                      <a:pt x="0" y="133"/>
                    </a:cubicBezTo>
                    <a:cubicBezTo>
                      <a:pt x="0" y="205"/>
                      <a:pt x="65" y="256"/>
                      <a:pt x="132" y="256"/>
                    </a:cubicBezTo>
                    <a:cubicBezTo>
                      <a:pt x="165" y="256"/>
                      <a:pt x="199" y="244"/>
                      <a:pt x="226" y="216"/>
                    </a:cubicBezTo>
                    <a:cubicBezTo>
                      <a:pt x="310" y="145"/>
                      <a:pt x="250" y="2"/>
                      <a:pt x="143" y="2"/>
                    </a:cubicBezTo>
                    <a:cubicBezTo>
                      <a:pt x="137" y="1"/>
                      <a:pt x="131" y="1"/>
                      <a:pt x="12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3" name="Google Shape;10933;p39"/>
              <p:cNvSpPr/>
              <p:nvPr/>
            </p:nvSpPr>
            <p:spPr>
              <a:xfrm>
                <a:off x="2303550" y="2080750"/>
                <a:ext cx="7475" cy="6450"/>
              </a:xfrm>
              <a:custGeom>
                <a:rect b="b" l="l" r="r" t="t"/>
                <a:pathLst>
                  <a:path extrusionOk="0" h="258" w="299">
                    <a:moveTo>
                      <a:pt x="131" y="0"/>
                    </a:moveTo>
                    <a:cubicBezTo>
                      <a:pt x="60" y="0"/>
                      <a:pt x="0" y="48"/>
                      <a:pt x="0" y="131"/>
                    </a:cubicBezTo>
                    <a:cubicBezTo>
                      <a:pt x="0" y="206"/>
                      <a:pt x="64" y="258"/>
                      <a:pt x="131" y="258"/>
                    </a:cubicBezTo>
                    <a:cubicBezTo>
                      <a:pt x="160" y="258"/>
                      <a:pt x="190" y="248"/>
                      <a:pt x="215" y="226"/>
                    </a:cubicBezTo>
                    <a:cubicBezTo>
                      <a:pt x="298" y="143"/>
                      <a:pt x="251" y="0"/>
                      <a:pt x="13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4" name="Google Shape;10934;p39"/>
              <p:cNvSpPr/>
              <p:nvPr/>
            </p:nvSpPr>
            <p:spPr>
              <a:xfrm>
                <a:off x="1918475" y="2471525"/>
                <a:ext cx="9650" cy="6625"/>
              </a:xfrm>
              <a:custGeom>
                <a:rect b="b" l="l" r="r" t="t"/>
                <a:pathLst>
                  <a:path extrusionOk="0" h="265" w="386">
                    <a:moveTo>
                      <a:pt x="177" y="1"/>
                    </a:moveTo>
                    <a:cubicBezTo>
                      <a:pt x="1" y="1"/>
                      <a:pt x="4" y="264"/>
                      <a:pt x="188" y="264"/>
                    </a:cubicBezTo>
                    <a:cubicBezTo>
                      <a:pt x="191" y="264"/>
                      <a:pt x="195" y="264"/>
                      <a:pt x="199" y="264"/>
                    </a:cubicBezTo>
                    <a:cubicBezTo>
                      <a:pt x="203" y="264"/>
                      <a:pt x="207" y="264"/>
                      <a:pt x="210" y="264"/>
                    </a:cubicBezTo>
                    <a:cubicBezTo>
                      <a:pt x="383" y="264"/>
                      <a:pt x="386" y="1"/>
                      <a:pt x="220" y="1"/>
                    </a:cubicBezTo>
                    <a:cubicBezTo>
                      <a:pt x="214" y="1"/>
                      <a:pt x="207" y="1"/>
                      <a:pt x="199" y="2"/>
                    </a:cubicBezTo>
                    <a:cubicBezTo>
                      <a:pt x="191" y="1"/>
                      <a:pt x="184" y="1"/>
                      <a:pt x="17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5" name="Google Shape;10935;p39"/>
              <p:cNvSpPr/>
              <p:nvPr/>
            </p:nvSpPr>
            <p:spPr>
              <a:xfrm>
                <a:off x="2306625" y="3102300"/>
                <a:ext cx="7675" cy="6650"/>
              </a:xfrm>
              <a:custGeom>
                <a:rect b="b" l="l" r="r" t="t"/>
                <a:pathLst>
                  <a:path extrusionOk="0" h="266" w="307">
                    <a:moveTo>
                      <a:pt x="139" y="0"/>
                    </a:moveTo>
                    <a:cubicBezTo>
                      <a:pt x="68" y="0"/>
                      <a:pt x="8" y="60"/>
                      <a:pt x="8" y="131"/>
                    </a:cubicBezTo>
                    <a:cubicBezTo>
                      <a:pt x="0" y="212"/>
                      <a:pt x="63" y="265"/>
                      <a:pt x="131" y="265"/>
                    </a:cubicBezTo>
                    <a:cubicBezTo>
                      <a:pt x="163" y="265"/>
                      <a:pt x="196" y="253"/>
                      <a:pt x="223" y="227"/>
                    </a:cubicBezTo>
                    <a:cubicBezTo>
                      <a:pt x="306" y="143"/>
                      <a:pt x="258" y="12"/>
                      <a:pt x="139"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6" name="Google Shape;10936;p39"/>
              <p:cNvSpPr/>
              <p:nvPr/>
            </p:nvSpPr>
            <p:spPr>
              <a:xfrm>
                <a:off x="2209300" y="3393375"/>
                <a:ext cx="7650" cy="6375"/>
              </a:xfrm>
              <a:custGeom>
                <a:rect b="b" l="l" r="r" t="t"/>
                <a:pathLst>
                  <a:path extrusionOk="0" h="255" w="306">
                    <a:moveTo>
                      <a:pt x="121" y="0"/>
                    </a:moveTo>
                    <a:cubicBezTo>
                      <a:pt x="58" y="0"/>
                      <a:pt x="8" y="55"/>
                      <a:pt x="8" y="121"/>
                    </a:cubicBezTo>
                    <a:cubicBezTo>
                      <a:pt x="0" y="201"/>
                      <a:pt x="63" y="255"/>
                      <a:pt x="131" y="255"/>
                    </a:cubicBezTo>
                    <a:cubicBezTo>
                      <a:pt x="163" y="255"/>
                      <a:pt x="196" y="243"/>
                      <a:pt x="222" y="216"/>
                    </a:cubicBezTo>
                    <a:cubicBezTo>
                      <a:pt x="306" y="145"/>
                      <a:pt x="258" y="2"/>
                      <a:pt x="139" y="2"/>
                    </a:cubicBezTo>
                    <a:cubicBezTo>
                      <a:pt x="133" y="1"/>
                      <a:pt x="127" y="0"/>
                      <a:pt x="12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7" name="Google Shape;10937;p39"/>
              <p:cNvSpPr/>
              <p:nvPr/>
            </p:nvSpPr>
            <p:spPr>
              <a:xfrm>
                <a:off x="2083875" y="3702375"/>
                <a:ext cx="7775" cy="6650"/>
              </a:xfrm>
              <a:custGeom>
                <a:rect b="b" l="l" r="r" t="t"/>
                <a:pathLst>
                  <a:path extrusionOk="0" h="266" w="311">
                    <a:moveTo>
                      <a:pt x="144" y="0"/>
                    </a:moveTo>
                    <a:cubicBezTo>
                      <a:pt x="60" y="0"/>
                      <a:pt x="1" y="60"/>
                      <a:pt x="1" y="131"/>
                    </a:cubicBezTo>
                    <a:cubicBezTo>
                      <a:pt x="1" y="212"/>
                      <a:pt x="66" y="265"/>
                      <a:pt x="135" y="265"/>
                    </a:cubicBezTo>
                    <a:cubicBezTo>
                      <a:pt x="167" y="265"/>
                      <a:pt x="200" y="253"/>
                      <a:pt x="227" y="227"/>
                    </a:cubicBezTo>
                    <a:cubicBezTo>
                      <a:pt x="310" y="143"/>
                      <a:pt x="251" y="0"/>
                      <a:pt x="14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8" name="Google Shape;10938;p39"/>
              <p:cNvSpPr/>
              <p:nvPr/>
            </p:nvSpPr>
            <p:spPr>
              <a:xfrm>
                <a:off x="2559225" y="3660700"/>
                <a:ext cx="6875" cy="6275"/>
              </a:xfrm>
              <a:custGeom>
                <a:rect b="b" l="l" r="r" t="t"/>
                <a:pathLst>
                  <a:path extrusionOk="0" h="251" w="275">
                    <a:moveTo>
                      <a:pt x="132" y="0"/>
                    </a:moveTo>
                    <a:cubicBezTo>
                      <a:pt x="60" y="0"/>
                      <a:pt x="1" y="48"/>
                      <a:pt x="1" y="120"/>
                    </a:cubicBezTo>
                    <a:cubicBezTo>
                      <a:pt x="1" y="203"/>
                      <a:pt x="60" y="250"/>
                      <a:pt x="132" y="250"/>
                    </a:cubicBezTo>
                    <a:cubicBezTo>
                      <a:pt x="215" y="250"/>
                      <a:pt x="275" y="203"/>
                      <a:pt x="275" y="120"/>
                    </a:cubicBezTo>
                    <a:cubicBezTo>
                      <a:pt x="275" y="48"/>
                      <a:pt x="215" y="0"/>
                      <a:pt x="13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9" name="Google Shape;10939;p39"/>
              <p:cNvSpPr/>
              <p:nvPr/>
            </p:nvSpPr>
            <p:spPr>
              <a:xfrm>
                <a:off x="2366350" y="4374475"/>
                <a:ext cx="6875" cy="6575"/>
              </a:xfrm>
              <a:custGeom>
                <a:rect b="b" l="l" r="r" t="t"/>
                <a:pathLst>
                  <a:path extrusionOk="0" h="263" w="275">
                    <a:moveTo>
                      <a:pt x="144" y="1"/>
                    </a:moveTo>
                    <a:cubicBezTo>
                      <a:pt x="60" y="1"/>
                      <a:pt x="1" y="60"/>
                      <a:pt x="1" y="132"/>
                    </a:cubicBezTo>
                    <a:cubicBezTo>
                      <a:pt x="1" y="203"/>
                      <a:pt x="60" y="263"/>
                      <a:pt x="144" y="263"/>
                    </a:cubicBezTo>
                    <a:cubicBezTo>
                      <a:pt x="215" y="263"/>
                      <a:pt x="275" y="203"/>
                      <a:pt x="275" y="132"/>
                    </a:cubicBezTo>
                    <a:cubicBezTo>
                      <a:pt x="275" y="60"/>
                      <a:pt x="215" y="1"/>
                      <a:pt x="14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0" name="Google Shape;10940;p39"/>
              <p:cNvSpPr/>
              <p:nvPr/>
            </p:nvSpPr>
            <p:spPr>
              <a:xfrm>
                <a:off x="3070300" y="3765175"/>
                <a:ext cx="7475" cy="6650"/>
              </a:xfrm>
              <a:custGeom>
                <a:rect b="b" l="l" r="r" t="t"/>
                <a:pathLst>
                  <a:path extrusionOk="0" h="266" w="299">
                    <a:moveTo>
                      <a:pt x="132" y="1"/>
                    </a:moveTo>
                    <a:cubicBezTo>
                      <a:pt x="61" y="1"/>
                      <a:pt x="1" y="60"/>
                      <a:pt x="1" y="132"/>
                    </a:cubicBezTo>
                    <a:cubicBezTo>
                      <a:pt x="1" y="212"/>
                      <a:pt x="61" y="266"/>
                      <a:pt x="126" y="266"/>
                    </a:cubicBezTo>
                    <a:cubicBezTo>
                      <a:pt x="157" y="266"/>
                      <a:pt x="188" y="254"/>
                      <a:pt x="215" y="227"/>
                    </a:cubicBezTo>
                    <a:cubicBezTo>
                      <a:pt x="299" y="143"/>
                      <a:pt x="251" y="12"/>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1" name="Google Shape;10941;p39"/>
              <p:cNvSpPr/>
              <p:nvPr/>
            </p:nvSpPr>
            <p:spPr>
              <a:xfrm>
                <a:off x="2988150" y="3991400"/>
                <a:ext cx="7475" cy="6450"/>
              </a:xfrm>
              <a:custGeom>
                <a:rect b="b" l="l" r="r" t="t"/>
                <a:pathLst>
                  <a:path extrusionOk="0" h="258" w="299">
                    <a:moveTo>
                      <a:pt x="132" y="0"/>
                    </a:moveTo>
                    <a:cubicBezTo>
                      <a:pt x="60" y="0"/>
                      <a:pt x="1" y="48"/>
                      <a:pt x="1" y="131"/>
                    </a:cubicBezTo>
                    <a:cubicBezTo>
                      <a:pt x="1" y="206"/>
                      <a:pt x="65" y="258"/>
                      <a:pt x="132" y="258"/>
                    </a:cubicBezTo>
                    <a:cubicBezTo>
                      <a:pt x="161" y="258"/>
                      <a:pt x="190" y="248"/>
                      <a:pt x="215" y="226"/>
                    </a:cubicBezTo>
                    <a:cubicBezTo>
                      <a:pt x="299" y="143"/>
                      <a:pt x="251" y="0"/>
                      <a:pt x="13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2" name="Google Shape;10942;p39"/>
              <p:cNvSpPr/>
              <p:nvPr/>
            </p:nvSpPr>
            <p:spPr>
              <a:xfrm>
                <a:off x="2795575" y="4192900"/>
                <a:ext cx="7475" cy="6650"/>
              </a:xfrm>
              <a:custGeom>
                <a:rect b="b" l="l" r="r" t="t"/>
                <a:pathLst>
                  <a:path extrusionOk="0" h="266" w="299">
                    <a:moveTo>
                      <a:pt x="131" y="1"/>
                    </a:moveTo>
                    <a:cubicBezTo>
                      <a:pt x="60" y="1"/>
                      <a:pt x="1" y="60"/>
                      <a:pt x="1" y="132"/>
                    </a:cubicBezTo>
                    <a:cubicBezTo>
                      <a:pt x="1" y="212"/>
                      <a:pt x="61" y="266"/>
                      <a:pt x="125" y="266"/>
                    </a:cubicBezTo>
                    <a:cubicBezTo>
                      <a:pt x="156" y="266"/>
                      <a:pt x="188" y="254"/>
                      <a:pt x="215" y="227"/>
                    </a:cubicBezTo>
                    <a:cubicBezTo>
                      <a:pt x="298" y="144"/>
                      <a:pt x="251" y="13"/>
                      <a:pt x="13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3" name="Google Shape;10943;p39"/>
              <p:cNvSpPr/>
              <p:nvPr/>
            </p:nvSpPr>
            <p:spPr>
              <a:xfrm>
                <a:off x="3423925" y="3518125"/>
                <a:ext cx="7775" cy="6650"/>
              </a:xfrm>
              <a:custGeom>
                <a:rect b="b" l="l" r="r" t="t"/>
                <a:pathLst>
                  <a:path extrusionOk="0" h="266" w="311">
                    <a:moveTo>
                      <a:pt x="143" y="0"/>
                    </a:moveTo>
                    <a:cubicBezTo>
                      <a:pt x="72" y="0"/>
                      <a:pt x="1" y="60"/>
                      <a:pt x="1" y="131"/>
                    </a:cubicBezTo>
                    <a:cubicBezTo>
                      <a:pt x="1" y="212"/>
                      <a:pt x="66" y="265"/>
                      <a:pt x="135" y="265"/>
                    </a:cubicBezTo>
                    <a:cubicBezTo>
                      <a:pt x="167" y="265"/>
                      <a:pt x="200" y="253"/>
                      <a:pt x="227" y="227"/>
                    </a:cubicBezTo>
                    <a:cubicBezTo>
                      <a:pt x="310" y="143"/>
                      <a:pt x="263" y="0"/>
                      <a:pt x="14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4" name="Google Shape;10944;p39"/>
              <p:cNvSpPr/>
              <p:nvPr/>
            </p:nvSpPr>
            <p:spPr>
              <a:xfrm>
                <a:off x="4689275" y="3780950"/>
                <a:ext cx="7750" cy="6650"/>
              </a:xfrm>
              <a:custGeom>
                <a:rect b="b" l="l" r="r" t="t"/>
                <a:pathLst>
                  <a:path extrusionOk="0" h="266" w="310">
                    <a:moveTo>
                      <a:pt x="143" y="1"/>
                    </a:moveTo>
                    <a:cubicBezTo>
                      <a:pt x="60" y="1"/>
                      <a:pt x="0" y="60"/>
                      <a:pt x="0" y="132"/>
                    </a:cubicBezTo>
                    <a:cubicBezTo>
                      <a:pt x="0" y="212"/>
                      <a:pt x="66" y="266"/>
                      <a:pt x="134" y="266"/>
                    </a:cubicBezTo>
                    <a:cubicBezTo>
                      <a:pt x="166" y="266"/>
                      <a:pt x="199" y="254"/>
                      <a:pt x="226" y="227"/>
                    </a:cubicBezTo>
                    <a:cubicBezTo>
                      <a:pt x="310" y="143"/>
                      <a:pt x="250" y="1"/>
                      <a:pt x="1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5" name="Google Shape;10945;p39"/>
              <p:cNvSpPr/>
              <p:nvPr/>
            </p:nvSpPr>
            <p:spPr>
              <a:xfrm>
                <a:off x="3730525" y="4181600"/>
                <a:ext cx="7450" cy="6450"/>
              </a:xfrm>
              <a:custGeom>
                <a:rect b="b" l="l" r="r" t="t"/>
                <a:pathLst>
                  <a:path extrusionOk="0" h="258" w="298">
                    <a:moveTo>
                      <a:pt x="131" y="0"/>
                    </a:moveTo>
                    <a:cubicBezTo>
                      <a:pt x="60" y="0"/>
                      <a:pt x="0" y="60"/>
                      <a:pt x="0" y="131"/>
                    </a:cubicBezTo>
                    <a:cubicBezTo>
                      <a:pt x="0" y="206"/>
                      <a:pt x="64" y="258"/>
                      <a:pt x="131" y="258"/>
                    </a:cubicBezTo>
                    <a:cubicBezTo>
                      <a:pt x="160" y="258"/>
                      <a:pt x="189" y="248"/>
                      <a:pt x="214" y="227"/>
                    </a:cubicBezTo>
                    <a:cubicBezTo>
                      <a:pt x="298" y="143"/>
                      <a:pt x="250" y="12"/>
                      <a:pt x="13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6" name="Google Shape;10946;p39"/>
              <p:cNvSpPr/>
              <p:nvPr/>
            </p:nvSpPr>
            <p:spPr>
              <a:xfrm>
                <a:off x="3041150" y="3291300"/>
                <a:ext cx="6850" cy="6575"/>
              </a:xfrm>
              <a:custGeom>
                <a:rect b="b" l="l" r="r" t="t"/>
                <a:pathLst>
                  <a:path extrusionOk="0" h="263" w="274">
                    <a:moveTo>
                      <a:pt x="143" y="1"/>
                    </a:moveTo>
                    <a:cubicBezTo>
                      <a:pt x="72" y="1"/>
                      <a:pt x="0" y="60"/>
                      <a:pt x="0" y="132"/>
                    </a:cubicBezTo>
                    <a:cubicBezTo>
                      <a:pt x="0" y="203"/>
                      <a:pt x="72" y="263"/>
                      <a:pt x="143" y="263"/>
                    </a:cubicBezTo>
                    <a:cubicBezTo>
                      <a:pt x="214" y="263"/>
                      <a:pt x="274" y="203"/>
                      <a:pt x="274" y="132"/>
                    </a:cubicBezTo>
                    <a:cubicBezTo>
                      <a:pt x="274" y="60"/>
                      <a:pt x="214" y="1"/>
                      <a:pt x="1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7" name="Google Shape;10947;p39"/>
              <p:cNvSpPr/>
              <p:nvPr/>
            </p:nvSpPr>
            <p:spPr>
              <a:xfrm>
                <a:off x="2792000" y="3183250"/>
                <a:ext cx="7775" cy="6650"/>
              </a:xfrm>
              <a:custGeom>
                <a:rect b="b" l="l" r="r" t="t"/>
                <a:pathLst>
                  <a:path extrusionOk="0" h="266" w="311">
                    <a:moveTo>
                      <a:pt x="144" y="1"/>
                    </a:moveTo>
                    <a:cubicBezTo>
                      <a:pt x="60" y="1"/>
                      <a:pt x="1" y="60"/>
                      <a:pt x="1" y="132"/>
                    </a:cubicBezTo>
                    <a:cubicBezTo>
                      <a:pt x="1" y="213"/>
                      <a:pt x="66" y="266"/>
                      <a:pt x="135" y="266"/>
                    </a:cubicBezTo>
                    <a:cubicBezTo>
                      <a:pt x="167" y="266"/>
                      <a:pt x="200" y="254"/>
                      <a:pt x="227" y="227"/>
                    </a:cubicBezTo>
                    <a:cubicBezTo>
                      <a:pt x="310" y="144"/>
                      <a:pt x="251" y="1"/>
                      <a:pt x="14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8" name="Google Shape;10948;p39"/>
              <p:cNvSpPr/>
              <p:nvPr/>
            </p:nvSpPr>
            <p:spPr>
              <a:xfrm>
                <a:off x="2931600" y="2869500"/>
                <a:ext cx="7775" cy="6500"/>
              </a:xfrm>
              <a:custGeom>
                <a:rect b="b" l="l" r="r" t="t"/>
                <a:pathLst>
                  <a:path extrusionOk="0" h="260" w="311">
                    <a:moveTo>
                      <a:pt x="123" y="0"/>
                    </a:moveTo>
                    <a:cubicBezTo>
                      <a:pt x="50" y="0"/>
                      <a:pt x="1" y="56"/>
                      <a:pt x="1" y="133"/>
                    </a:cubicBezTo>
                    <a:cubicBezTo>
                      <a:pt x="1" y="208"/>
                      <a:pt x="70" y="259"/>
                      <a:pt x="141" y="259"/>
                    </a:cubicBezTo>
                    <a:cubicBezTo>
                      <a:pt x="171" y="259"/>
                      <a:pt x="202" y="249"/>
                      <a:pt x="227" y="228"/>
                    </a:cubicBezTo>
                    <a:cubicBezTo>
                      <a:pt x="310" y="145"/>
                      <a:pt x="251" y="2"/>
                      <a:pt x="144" y="2"/>
                    </a:cubicBezTo>
                    <a:cubicBezTo>
                      <a:pt x="136" y="1"/>
                      <a:pt x="129" y="0"/>
                      <a:pt x="12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9" name="Google Shape;10949;p39"/>
              <p:cNvSpPr/>
              <p:nvPr/>
            </p:nvSpPr>
            <p:spPr>
              <a:xfrm>
                <a:off x="2775025" y="2452800"/>
                <a:ext cx="7475" cy="6675"/>
              </a:xfrm>
              <a:custGeom>
                <a:rect b="b" l="l" r="r" t="t"/>
                <a:pathLst>
                  <a:path extrusionOk="0" h="267" w="299">
                    <a:moveTo>
                      <a:pt x="132" y="1"/>
                    </a:moveTo>
                    <a:cubicBezTo>
                      <a:pt x="61" y="1"/>
                      <a:pt x="1" y="61"/>
                      <a:pt x="1" y="132"/>
                    </a:cubicBezTo>
                    <a:cubicBezTo>
                      <a:pt x="1" y="213"/>
                      <a:pt x="61" y="266"/>
                      <a:pt x="126" y="266"/>
                    </a:cubicBezTo>
                    <a:cubicBezTo>
                      <a:pt x="157" y="266"/>
                      <a:pt x="188" y="254"/>
                      <a:pt x="215" y="227"/>
                    </a:cubicBezTo>
                    <a:cubicBezTo>
                      <a:pt x="299" y="156"/>
                      <a:pt x="251" y="13"/>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0" name="Google Shape;10950;p39"/>
              <p:cNvSpPr/>
              <p:nvPr/>
            </p:nvSpPr>
            <p:spPr>
              <a:xfrm>
                <a:off x="3629900" y="2809400"/>
                <a:ext cx="7775" cy="6650"/>
              </a:xfrm>
              <a:custGeom>
                <a:rect b="b" l="l" r="r" t="t"/>
                <a:pathLst>
                  <a:path extrusionOk="0" h="266" w="311">
                    <a:moveTo>
                      <a:pt x="144" y="1"/>
                    </a:moveTo>
                    <a:cubicBezTo>
                      <a:pt x="72" y="1"/>
                      <a:pt x="1" y="60"/>
                      <a:pt x="1" y="132"/>
                    </a:cubicBezTo>
                    <a:cubicBezTo>
                      <a:pt x="1" y="212"/>
                      <a:pt x="66" y="266"/>
                      <a:pt x="135" y="266"/>
                    </a:cubicBezTo>
                    <a:cubicBezTo>
                      <a:pt x="167" y="266"/>
                      <a:pt x="200" y="254"/>
                      <a:pt x="227" y="227"/>
                    </a:cubicBezTo>
                    <a:cubicBezTo>
                      <a:pt x="310" y="144"/>
                      <a:pt x="251" y="1"/>
                      <a:pt x="14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1" name="Google Shape;10951;p39"/>
              <p:cNvSpPr/>
              <p:nvPr/>
            </p:nvSpPr>
            <p:spPr>
              <a:xfrm>
                <a:off x="3815350" y="3113600"/>
                <a:ext cx="7450" cy="6650"/>
              </a:xfrm>
              <a:custGeom>
                <a:rect b="b" l="l" r="r" t="t"/>
                <a:pathLst>
                  <a:path extrusionOk="0" h="266" w="298">
                    <a:moveTo>
                      <a:pt x="131" y="1"/>
                    </a:moveTo>
                    <a:cubicBezTo>
                      <a:pt x="60" y="1"/>
                      <a:pt x="0" y="60"/>
                      <a:pt x="0" y="132"/>
                    </a:cubicBezTo>
                    <a:cubicBezTo>
                      <a:pt x="0" y="213"/>
                      <a:pt x="61" y="266"/>
                      <a:pt x="125" y="266"/>
                    </a:cubicBezTo>
                    <a:cubicBezTo>
                      <a:pt x="156" y="266"/>
                      <a:pt x="188" y="254"/>
                      <a:pt x="215" y="227"/>
                    </a:cubicBezTo>
                    <a:cubicBezTo>
                      <a:pt x="298" y="156"/>
                      <a:pt x="250" y="13"/>
                      <a:pt x="13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2" name="Google Shape;10952;p39"/>
              <p:cNvSpPr/>
              <p:nvPr/>
            </p:nvSpPr>
            <p:spPr>
              <a:xfrm>
                <a:off x="2695275" y="3010025"/>
                <a:ext cx="6850" cy="6575"/>
              </a:xfrm>
              <a:custGeom>
                <a:rect b="b" l="l" r="r" t="t"/>
                <a:pathLst>
                  <a:path extrusionOk="0" h="263" w="274">
                    <a:moveTo>
                      <a:pt x="131" y="0"/>
                    </a:moveTo>
                    <a:cubicBezTo>
                      <a:pt x="60" y="0"/>
                      <a:pt x="0" y="60"/>
                      <a:pt x="0" y="131"/>
                    </a:cubicBezTo>
                    <a:cubicBezTo>
                      <a:pt x="0" y="203"/>
                      <a:pt x="60" y="262"/>
                      <a:pt x="131" y="262"/>
                    </a:cubicBezTo>
                    <a:cubicBezTo>
                      <a:pt x="203" y="262"/>
                      <a:pt x="274" y="203"/>
                      <a:pt x="274" y="131"/>
                    </a:cubicBezTo>
                    <a:cubicBezTo>
                      <a:pt x="274" y="60"/>
                      <a:pt x="203" y="0"/>
                      <a:pt x="13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3" name="Google Shape;10953;p39"/>
              <p:cNvSpPr/>
              <p:nvPr/>
            </p:nvSpPr>
            <p:spPr>
              <a:xfrm>
                <a:off x="1995775" y="2767725"/>
                <a:ext cx="7750" cy="6475"/>
              </a:xfrm>
              <a:custGeom>
                <a:rect b="b" l="l" r="r" t="t"/>
                <a:pathLst>
                  <a:path extrusionOk="0" h="259" w="310">
                    <a:moveTo>
                      <a:pt x="143" y="1"/>
                    </a:moveTo>
                    <a:cubicBezTo>
                      <a:pt x="72" y="1"/>
                      <a:pt x="12" y="60"/>
                      <a:pt x="0" y="132"/>
                    </a:cubicBezTo>
                    <a:cubicBezTo>
                      <a:pt x="0" y="207"/>
                      <a:pt x="70" y="258"/>
                      <a:pt x="141" y="258"/>
                    </a:cubicBezTo>
                    <a:cubicBezTo>
                      <a:pt x="171" y="258"/>
                      <a:pt x="201" y="249"/>
                      <a:pt x="227" y="227"/>
                    </a:cubicBezTo>
                    <a:cubicBezTo>
                      <a:pt x="310" y="144"/>
                      <a:pt x="250" y="1"/>
                      <a:pt x="1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4" name="Google Shape;10954;p39"/>
              <p:cNvSpPr/>
              <p:nvPr/>
            </p:nvSpPr>
            <p:spPr>
              <a:xfrm>
                <a:off x="1842475" y="2609675"/>
                <a:ext cx="7475" cy="6525"/>
              </a:xfrm>
              <a:custGeom>
                <a:rect b="b" l="l" r="r" t="t"/>
                <a:pathLst>
                  <a:path extrusionOk="0" h="261" w="299">
                    <a:moveTo>
                      <a:pt x="132" y="1"/>
                    </a:moveTo>
                    <a:cubicBezTo>
                      <a:pt x="60" y="1"/>
                      <a:pt x="1" y="60"/>
                      <a:pt x="1" y="132"/>
                    </a:cubicBezTo>
                    <a:cubicBezTo>
                      <a:pt x="1" y="212"/>
                      <a:pt x="61" y="260"/>
                      <a:pt x="126" y="260"/>
                    </a:cubicBezTo>
                    <a:cubicBezTo>
                      <a:pt x="157" y="260"/>
                      <a:pt x="188" y="250"/>
                      <a:pt x="215" y="227"/>
                    </a:cubicBezTo>
                    <a:cubicBezTo>
                      <a:pt x="298" y="143"/>
                      <a:pt x="251" y="12"/>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5" name="Google Shape;10955;p39"/>
              <p:cNvSpPr/>
              <p:nvPr/>
            </p:nvSpPr>
            <p:spPr>
              <a:xfrm>
                <a:off x="1810500" y="1837825"/>
                <a:ext cx="9225" cy="6625"/>
              </a:xfrm>
              <a:custGeom>
                <a:rect b="b" l="l" r="r" t="t"/>
                <a:pathLst>
                  <a:path extrusionOk="0" h="265" w="369">
                    <a:moveTo>
                      <a:pt x="164" y="0"/>
                    </a:moveTo>
                    <a:cubicBezTo>
                      <a:pt x="1" y="0"/>
                      <a:pt x="1" y="265"/>
                      <a:pt x="164" y="265"/>
                    </a:cubicBezTo>
                    <a:cubicBezTo>
                      <a:pt x="170" y="265"/>
                      <a:pt x="177" y="265"/>
                      <a:pt x="184" y="264"/>
                    </a:cubicBezTo>
                    <a:cubicBezTo>
                      <a:pt x="191" y="265"/>
                      <a:pt x="198" y="265"/>
                      <a:pt x="205" y="265"/>
                    </a:cubicBezTo>
                    <a:cubicBezTo>
                      <a:pt x="368" y="265"/>
                      <a:pt x="368" y="0"/>
                      <a:pt x="205" y="0"/>
                    </a:cubicBezTo>
                    <a:cubicBezTo>
                      <a:pt x="198" y="0"/>
                      <a:pt x="191" y="1"/>
                      <a:pt x="184" y="2"/>
                    </a:cubicBezTo>
                    <a:cubicBezTo>
                      <a:pt x="177" y="1"/>
                      <a:pt x="170" y="0"/>
                      <a:pt x="16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6" name="Google Shape;10956;p39"/>
              <p:cNvSpPr/>
              <p:nvPr/>
            </p:nvSpPr>
            <p:spPr>
              <a:xfrm>
                <a:off x="1120375" y="1474375"/>
                <a:ext cx="7450" cy="6400"/>
              </a:xfrm>
              <a:custGeom>
                <a:rect b="b" l="l" r="r" t="t"/>
                <a:pathLst>
                  <a:path extrusionOk="0" h="256" w="298">
                    <a:moveTo>
                      <a:pt x="113" y="1"/>
                    </a:moveTo>
                    <a:cubicBezTo>
                      <a:pt x="50" y="1"/>
                      <a:pt x="0" y="57"/>
                      <a:pt x="0" y="133"/>
                    </a:cubicBezTo>
                    <a:cubicBezTo>
                      <a:pt x="0" y="205"/>
                      <a:pt x="59" y="256"/>
                      <a:pt x="124" y="256"/>
                    </a:cubicBezTo>
                    <a:cubicBezTo>
                      <a:pt x="155" y="256"/>
                      <a:pt x="187" y="244"/>
                      <a:pt x="214" y="217"/>
                    </a:cubicBezTo>
                    <a:cubicBezTo>
                      <a:pt x="298" y="145"/>
                      <a:pt x="250" y="2"/>
                      <a:pt x="131" y="2"/>
                    </a:cubicBezTo>
                    <a:cubicBezTo>
                      <a:pt x="125" y="1"/>
                      <a:pt x="119" y="1"/>
                      <a:pt x="11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7" name="Google Shape;10957;p39"/>
              <p:cNvSpPr/>
              <p:nvPr/>
            </p:nvSpPr>
            <p:spPr>
              <a:xfrm>
                <a:off x="1754675" y="1531525"/>
                <a:ext cx="7750" cy="6400"/>
              </a:xfrm>
              <a:custGeom>
                <a:rect b="b" l="l" r="r" t="t"/>
                <a:pathLst>
                  <a:path extrusionOk="0" h="256" w="310">
                    <a:moveTo>
                      <a:pt x="125" y="1"/>
                    </a:moveTo>
                    <a:cubicBezTo>
                      <a:pt x="60" y="1"/>
                      <a:pt x="0" y="57"/>
                      <a:pt x="0" y="133"/>
                    </a:cubicBezTo>
                    <a:cubicBezTo>
                      <a:pt x="0" y="205"/>
                      <a:pt x="65" y="256"/>
                      <a:pt x="133" y="256"/>
                    </a:cubicBezTo>
                    <a:cubicBezTo>
                      <a:pt x="166" y="256"/>
                      <a:pt x="199" y="244"/>
                      <a:pt x="227" y="217"/>
                    </a:cubicBezTo>
                    <a:cubicBezTo>
                      <a:pt x="310" y="145"/>
                      <a:pt x="250" y="2"/>
                      <a:pt x="143" y="2"/>
                    </a:cubicBezTo>
                    <a:cubicBezTo>
                      <a:pt x="137" y="1"/>
                      <a:pt x="131" y="1"/>
                      <a:pt x="12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8" name="Google Shape;10958;p39"/>
              <p:cNvSpPr/>
              <p:nvPr/>
            </p:nvSpPr>
            <p:spPr>
              <a:xfrm>
                <a:off x="1641050" y="1002925"/>
                <a:ext cx="7675" cy="6650"/>
              </a:xfrm>
              <a:custGeom>
                <a:rect b="b" l="l" r="r" t="t"/>
                <a:pathLst>
                  <a:path extrusionOk="0" h="266" w="307">
                    <a:moveTo>
                      <a:pt x="140" y="1"/>
                    </a:moveTo>
                    <a:cubicBezTo>
                      <a:pt x="69" y="1"/>
                      <a:pt x="9" y="60"/>
                      <a:pt x="9" y="132"/>
                    </a:cubicBezTo>
                    <a:cubicBezTo>
                      <a:pt x="1" y="212"/>
                      <a:pt x="64" y="266"/>
                      <a:pt x="132" y="266"/>
                    </a:cubicBezTo>
                    <a:cubicBezTo>
                      <a:pt x="164" y="266"/>
                      <a:pt x="197" y="254"/>
                      <a:pt x="223" y="227"/>
                    </a:cubicBezTo>
                    <a:cubicBezTo>
                      <a:pt x="307" y="144"/>
                      <a:pt x="259" y="1"/>
                      <a:pt x="14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9" name="Google Shape;10959;p39"/>
              <p:cNvSpPr/>
              <p:nvPr/>
            </p:nvSpPr>
            <p:spPr>
              <a:xfrm>
                <a:off x="1448075" y="2492100"/>
                <a:ext cx="7775" cy="6650"/>
              </a:xfrm>
              <a:custGeom>
                <a:rect b="b" l="l" r="r" t="t"/>
                <a:pathLst>
                  <a:path extrusionOk="0" h="266" w="311">
                    <a:moveTo>
                      <a:pt x="144" y="1"/>
                    </a:moveTo>
                    <a:cubicBezTo>
                      <a:pt x="72" y="1"/>
                      <a:pt x="13" y="60"/>
                      <a:pt x="1" y="132"/>
                    </a:cubicBezTo>
                    <a:cubicBezTo>
                      <a:pt x="1" y="212"/>
                      <a:pt x="67" y="266"/>
                      <a:pt x="135" y="266"/>
                    </a:cubicBezTo>
                    <a:cubicBezTo>
                      <a:pt x="167" y="266"/>
                      <a:pt x="200" y="254"/>
                      <a:pt x="227" y="227"/>
                    </a:cubicBezTo>
                    <a:cubicBezTo>
                      <a:pt x="310" y="155"/>
                      <a:pt x="263" y="13"/>
                      <a:pt x="14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0" name="Google Shape;10960;p39"/>
              <p:cNvSpPr/>
              <p:nvPr/>
            </p:nvSpPr>
            <p:spPr>
              <a:xfrm>
                <a:off x="1562550" y="2880800"/>
                <a:ext cx="9225" cy="6650"/>
              </a:xfrm>
              <a:custGeom>
                <a:rect b="b" l="l" r="r" t="t"/>
                <a:pathLst>
                  <a:path extrusionOk="0" h="266" w="369">
                    <a:moveTo>
                      <a:pt x="164" y="1"/>
                    </a:moveTo>
                    <a:cubicBezTo>
                      <a:pt x="1" y="1"/>
                      <a:pt x="1" y="265"/>
                      <a:pt x="164" y="265"/>
                    </a:cubicBezTo>
                    <a:cubicBezTo>
                      <a:pt x="171" y="265"/>
                      <a:pt x="177" y="265"/>
                      <a:pt x="184" y="264"/>
                    </a:cubicBezTo>
                    <a:cubicBezTo>
                      <a:pt x="191" y="265"/>
                      <a:pt x="198" y="265"/>
                      <a:pt x="205" y="265"/>
                    </a:cubicBezTo>
                    <a:cubicBezTo>
                      <a:pt x="368" y="265"/>
                      <a:pt x="368" y="1"/>
                      <a:pt x="205" y="1"/>
                    </a:cubicBezTo>
                    <a:cubicBezTo>
                      <a:pt x="198" y="1"/>
                      <a:pt x="191" y="1"/>
                      <a:pt x="184" y="2"/>
                    </a:cubicBezTo>
                    <a:cubicBezTo>
                      <a:pt x="177" y="1"/>
                      <a:pt x="171" y="1"/>
                      <a:pt x="16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1" name="Google Shape;10961;p39"/>
              <p:cNvSpPr/>
              <p:nvPr/>
            </p:nvSpPr>
            <p:spPr>
              <a:xfrm>
                <a:off x="2004500" y="2263775"/>
                <a:ext cx="9350" cy="6600"/>
              </a:xfrm>
              <a:custGeom>
                <a:rect b="b" l="l" r="r" t="t"/>
                <a:pathLst>
                  <a:path extrusionOk="0" h="264" w="374">
                    <a:moveTo>
                      <a:pt x="166" y="0"/>
                    </a:moveTo>
                    <a:cubicBezTo>
                      <a:pt x="0" y="0"/>
                      <a:pt x="4" y="264"/>
                      <a:pt x="176" y="264"/>
                    </a:cubicBezTo>
                    <a:cubicBezTo>
                      <a:pt x="180" y="264"/>
                      <a:pt x="183" y="264"/>
                      <a:pt x="187" y="263"/>
                    </a:cubicBezTo>
                    <a:cubicBezTo>
                      <a:pt x="191" y="264"/>
                      <a:pt x="195" y="264"/>
                      <a:pt x="198" y="264"/>
                    </a:cubicBezTo>
                    <a:cubicBezTo>
                      <a:pt x="371" y="264"/>
                      <a:pt x="374" y="0"/>
                      <a:pt x="208" y="0"/>
                    </a:cubicBezTo>
                    <a:cubicBezTo>
                      <a:pt x="202" y="0"/>
                      <a:pt x="195" y="1"/>
                      <a:pt x="187" y="2"/>
                    </a:cubicBezTo>
                    <a:cubicBezTo>
                      <a:pt x="180" y="1"/>
                      <a:pt x="173" y="0"/>
                      <a:pt x="16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2" name="Google Shape;10962;p39"/>
              <p:cNvSpPr/>
              <p:nvPr/>
            </p:nvSpPr>
            <p:spPr>
              <a:xfrm>
                <a:off x="1084350" y="2031025"/>
                <a:ext cx="7475" cy="6600"/>
              </a:xfrm>
              <a:custGeom>
                <a:rect b="b" l="l" r="r" t="t"/>
                <a:pathLst>
                  <a:path extrusionOk="0" h="264" w="299">
                    <a:moveTo>
                      <a:pt x="131" y="1"/>
                    </a:moveTo>
                    <a:cubicBezTo>
                      <a:pt x="60" y="1"/>
                      <a:pt x="0" y="60"/>
                      <a:pt x="0" y="132"/>
                    </a:cubicBezTo>
                    <a:cubicBezTo>
                      <a:pt x="0" y="206"/>
                      <a:pt x="64" y="264"/>
                      <a:pt x="130" y="264"/>
                    </a:cubicBezTo>
                    <a:cubicBezTo>
                      <a:pt x="160" y="264"/>
                      <a:pt x="189" y="253"/>
                      <a:pt x="215" y="227"/>
                    </a:cubicBezTo>
                    <a:cubicBezTo>
                      <a:pt x="298" y="144"/>
                      <a:pt x="251" y="1"/>
                      <a:pt x="13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3" name="Google Shape;10963;p39"/>
              <p:cNvSpPr/>
              <p:nvPr/>
            </p:nvSpPr>
            <p:spPr>
              <a:xfrm>
                <a:off x="1136450" y="2258750"/>
                <a:ext cx="7450" cy="6450"/>
              </a:xfrm>
              <a:custGeom>
                <a:rect b="b" l="l" r="r" t="t"/>
                <a:pathLst>
                  <a:path extrusionOk="0" h="258" w="298">
                    <a:moveTo>
                      <a:pt x="131" y="0"/>
                    </a:moveTo>
                    <a:cubicBezTo>
                      <a:pt x="60" y="0"/>
                      <a:pt x="0" y="48"/>
                      <a:pt x="0" y="131"/>
                    </a:cubicBezTo>
                    <a:cubicBezTo>
                      <a:pt x="0" y="206"/>
                      <a:pt x="64" y="258"/>
                      <a:pt x="131" y="258"/>
                    </a:cubicBezTo>
                    <a:cubicBezTo>
                      <a:pt x="160" y="258"/>
                      <a:pt x="189" y="248"/>
                      <a:pt x="214" y="226"/>
                    </a:cubicBezTo>
                    <a:cubicBezTo>
                      <a:pt x="298" y="143"/>
                      <a:pt x="250" y="0"/>
                      <a:pt x="13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4" name="Google Shape;10964;p39"/>
              <p:cNvSpPr/>
              <p:nvPr/>
            </p:nvSpPr>
            <p:spPr>
              <a:xfrm>
                <a:off x="2517275" y="1742000"/>
                <a:ext cx="7750" cy="6475"/>
              </a:xfrm>
              <a:custGeom>
                <a:rect b="b" l="l" r="r" t="t"/>
                <a:pathLst>
                  <a:path extrusionOk="0" h="259" w="310">
                    <a:moveTo>
                      <a:pt x="143" y="1"/>
                    </a:moveTo>
                    <a:cubicBezTo>
                      <a:pt x="60" y="1"/>
                      <a:pt x="0" y="60"/>
                      <a:pt x="0" y="132"/>
                    </a:cubicBezTo>
                    <a:cubicBezTo>
                      <a:pt x="0" y="207"/>
                      <a:pt x="70" y="258"/>
                      <a:pt x="140" y="258"/>
                    </a:cubicBezTo>
                    <a:cubicBezTo>
                      <a:pt x="171" y="258"/>
                      <a:pt x="201" y="249"/>
                      <a:pt x="226" y="227"/>
                    </a:cubicBezTo>
                    <a:cubicBezTo>
                      <a:pt x="310" y="144"/>
                      <a:pt x="250" y="1"/>
                      <a:pt x="1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5" name="Google Shape;10965;p39"/>
              <p:cNvSpPr/>
              <p:nvPr/>
            </p:nvSpPr>
            <p:spPr>
              <a:xfrm>
                <a:off x="2397900" y="1508950"/>
                <a:ext cx="6875" cy="6575"/>
              </a:xfrm>
              <a:custGeom>
                <a:rect b="b" l="l" r="r" t="t"/>
                <a:pathLst>
                  <a:path extrusionOk="0" h="263" w="275">
                    <a:moveTo>
                      <a:pt x="144" y="0"/>
                    </a:moveTo>
                    <a:cubicBezTo>
                      <a:pt x="60" y="0"/>
                      <a:pt x="1" y="60"/>
                      <a:pt x="1" y="131"/>
                    </a:cubicBezTo>
                    <a:cubicBezTo>
                      <a:pt x="1" y="203"/>
                      <a:pt x="60" y="262"/>
                      <a:pt x="144" y="262"/>
                    </a:cubicBezTo>
                    <a:cubicBezTo>
                      <a:pt x="215" y="262"/>
                      <a:pt x="275" y="203"/>
                      <a:pt x="275" y="131"/>
                    </a:cubicBezTo>
                    <a:cubicBezTo>
                      <a:pt x="275" y="60"/>
                      <a:pt x="215" y="0"/>
                      <a:pt x="14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6" name="Google Shape;10966;p39"/>
              <p:cNvSpPr/>
              <p:nvPr/>
            </p:nvSpPr>
            <p:spPr>
              <a:xfrm>
                <a:off x="2788725" y="1418150"/>
                <a:ext cx="7475" cy="6675"/>
              </a:xfrm>
              <a:custGeom>
                <a:rect b="b" l="l" r="r" t="t"/>
                <a:pathLst>
                  <a:path extrusionOk="0" h="267" w="299">
                    <a:moveTo>
                      <a:pt x="132" y="1"/>
                    </a:moveTo>
                    <a:cubicBezTo>
                      <a:pt x="60" y="1"/>
                      <a:pt x="1" y="60"/>
                      <a:pt x="1" y="132"/>
                    </a:cubicBezTo>
                    <a:cubicBezTo>
                      <a:pt x="1" y="213"/>
                      <a:pt x="61" y="266"/>
                      <a:pt x="126" y="266"/>
                    </a:cubicBezTo>
                    <a:cubicBezTo>
                      <a:pt x="156" y="266"/>
                      <a:pt x="188" y="254"/>
                      <a:pt x="215" y="227"/>
                    </a:cubicBezTo>
                    <a:cubicBezTo>
                      <a:pt x="298" y="156"/>
                      <a:pt x="251" y="13"/>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7" name="Google Shape;10967;p39"/>
              <p:cNvSpPr/>
              <p:nvPr/>
            </p:nvSpPr>
            <p:spPr>
              <a:xfrm>
                <a:off x="2573225" y="1144925"/>
                <a:ext cx="7775" cy="6450"/>
              </a:xfrm>
              <a:custGeom>
                <a:rect b="b" l="l" r="r" t="t"/>
                <a:pathLst>
                  <a:path extrusionOk="0" h="258" w="311">
                    <a:moveTo>
                      <a:pt x="132" y="0"/>
                    </a:moveTo>
                    <a:cubicBezTo>
                      <a:pt x="60" y="0"/>
                      <a:pt x="1" y="48"/>
                      <a:pt x="1" y="131"/>
                    </a:cubicBezTo>
                    <a:cubicBezTo>
                      <a:pt x="1" y="206"/>
                      <a:pt x="64" y="257"/>
                      <a:pt x="131" y="257"/>
                    </a:cubicBezTo>
                    <a:cubicBezTo>
                      <a:pt x="160" y="257"/>
                      <a:pt x="190" y="248"/>
                      <a:pt x="215" y="226"/>
                    </a:cubicBezTo>
                    <a:cubicBezTo>
                      <a:pt x="310" y="143"/>
                      <a:pt x="251" y="0"/>
                      <a:pt x="13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8" name="Google Shape;10968;p39"/>
              <p:cNvSpPr/>
              <p:nvPr/>
            </p:nvSpPr>
            <p:spPr>
              <a:xfrm>
                <a:off x="3230150" y="1622050"/>
                <a:ext cx="7475" cy="6650"/>
              </a:xfrm>
              <a:custGeom>
                <a:rect b="b" l="l" r="r" t="t"/>
                <a:pathLst>
                  <a:path extrusionOk="0" h="266" w="299">
                    <a:moveTo>
                      <a:pt x="132" y="1"/>
                    </a:moveTo>
                    <a:cubicBezTo>
                      <a:pt x="60" y="1"/>
                      <a:pt x="1" y="60"/>
                      <a:pt x="1" y="132"/>
                    </a:cubicBezTo>
                    <a:cubicBezTo>
                      <a:pt x="1" y="212"/>
                      <a:pt x="61" y="266"/>
                      <a:pt x="126" y="266"/>
                    </a:cubicBezTo>
                    <a:cubicBezTo>
                      <a:pt x="156" y="266"/>
                      <a:pt x="188" y="254"/>
                      <a:pt x="215" y="227"/>
                    </a:cubicBezTo>
                    <a:cubicBezTo>
                      <a:pt x="298" y="144"/>
                      <a:pt x="251" y="13"/>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9" name="Google Shape;10969;p39"/>
              <p:cNvSpPr/>
              <p:nvPr/>
            </p:nvSpPr>
            <p:spPr>
              <a:xfrm>
                <a:off x="3298900" y="1128550"/>
                <a:ext cx="7475" cy="6500"/>
              </a:xfrm>
              <a:custGeom>
                <a:rect b="b" l="l" r="r" t="t"/>
                <a:pathLst>
                  <a:path extrusionOk="0" h="260" w="299">
                    <a:moveTo>
                      <a:pt x="144" y="0"/>
                    </a:moveTo>
                    <a:cubicBezTo>
                      <a:pt x="61" y="0"/>
                      <a:pt x="1" y="60"/>
                      <a:pt x="1" y="131"/>
                    </a:cubicBezTo>
                    <a:cubicBezTo>
                      <a:pt x="1" y="212"/>
                      <a:pt x="67" y="260"/>
                      <a:pt x="132" y="260"/>
                    </a:cubicBezTo>
                    <a:cubicBezTo>
                      <a:pt x="162" y="260"/>
                      <a:pt x="192" y="249"/>
                      <a:pt x="215" y="226"/>
                    </a:cubicBezTo>
                    <a:cubicBezTo>
                      <a:pt x="299" y="143"/>
                      <a:pt x="251" y="12"/>
                      <a:pt x="14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0" name="Google Shape;10970;p39"/>
              <p:cNvSpPr/>
              <p:nvPr/>
            </p:nvSpPr>
            <p:spPr>
              <a:xfrm>
                <a:off x="3527800" y="2197100"/>
                <a:ext cx="7775" cy="6375"/>
              </a:xfrm>
              <a:custGeom>
                <a:rect b="b" l="l" r="r" t="t"/>
                <a:pathLst>
                  <a:path extrusionOk="0" h="255" w="311">
                    <a:moveTo>
                      <a:pt x="125" y="0"/>
                    </a:moveTo>
                    <a:cubicBezTo>
                      <a:pt x="61" y="0"/>
                      <a:pt x="1" y="55"/>
                      <a:pt x="1" y="121"/>
                    </a:cubicBezTo>
                    <a:cubicBezTo>
                      <a:pt x="1" y="201"/>
                      <a:pt x="67" y="255"/>
                      <a:pt x="135" y="255"/>
                    </a:cubicBezTo>
                    <a:cubicBezTo>
                      <a:pt x="167" y="255"/>
                      <a:pt x="200" y="243"/>
                      <a:pt x="227" y="216"/>
                    </a:cubicBezTo>
                    <a:cubicBezTo>
                      <a:pt x="310" y="144"/>
                      <a:pt x="251" y="2"/>
                      <a:pt x="144" y="2"/>
                    </a:cubicBezTo>
                    <a:cubicBezTo>
                      <a:pt x="138" y="1"/>
                      <a:pt x="131" y="0"/>
                      <a:pt x="12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1" name="Google Shape;10971;p39"/>
              <p:cNvSpPr/>
              <p:nvPr/>
            </p:nvSpPr>
            <p:spPr>
              <a:xfrm>
                <a:off x="3902050" y="2461450"/>
                <a:ext cx="7675" cy="6650"/>
              </a:xfrm>
              <a:custGeom>
                <a:rect b="b" l="l" r="r" t="t"/>
                <a:pathLst>
                  <a:path extrusionOk="0" h="266" w="307">
                    <a:moveTo>
                      <a:pt x="140" y="0"/>
                    </a:moveTo>
                    <a:cubicBezTo>
                      <a:pt x="68" y="0"/>
                      <a:pt x="9" y="60"/>
                      <a:pt x="9" y="131"/>
                    </a:cubicBezTo>
                    <a:cubicBezTo>
                      <a:pt x="1" y="212"/>
                      <a:pt x="64" y="265"/>
                      <a:pt x="131" y="265"/>
                    </a:cubicBezTo>
                    <a:cubicBezTo>
                      <a:pt x="163" y="265"/>
                      <a:pt x="196" y="253"/>
                      <a:pt x="223" y="226"/>
                    </a:cubicBezTo>
                    <a:cubicBezTo>
                      <a:pt x="307" y="143"/>
                      <a:pt x="259" y="0"/>
                      <a:pt x="14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2" name="Google Shape;10972;p39"/>
              <p:cNvSpPr/>
              <p:nvPr/>
            </p:nvSpPr>
            <p:spPr>
              <a:xfrm>
                <a:off x="3531375" y="2052175"/>
                <a:ext cx="7475" cy="6650"/>
              </a:xfrm>
              <a:custGeom>
                <a:rect b="b" l="l" r="r" t="t"/>
                <a:pathLst>
                  <a:path extrusionOk="0" h="266" w="299">
                    <a:moveTo>
                      <a:pt x="132" y="0"/>
                    </a:moveTo>
                    <a:cubicBezTo>
                      <a:pt x="60" y="0"/>
                      <a:pt x="1" y="60"/>
                      <a:pt x="1" y="131"/>
                    </a:cubicBezTo>
                    <a:cubicBezTo>
                      <a:pt x="1" y="212"/>
                      <a:pt x="61" y="265"/>
                      <a:pt x="126" y="265"/>
                    </a:cubicBezTo>
                    <a:cubicBezTo>
                      <a:pt x="156" y="265"/>
                      <a:pt x="188" y="253"/>
                      <a:pt x="215" y="226"/>
                    </a:cubicBezTo>
                    <a:cubicBezTo>
                      <a:pt x="298" y="143"/>
                      <a:pt x="251" y="0"/>
                      <a:pt x="13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3" name="Google Shape;10973;p39"/>
              <p:cNvSpPr/>
              <p:nvPr/>
            </p:nvSpPr>
            <p:spPr>
              <a:xfrm>
                <a:off x="1701100" y="2387900"/>
                <a:ext cx="14900" cy="12800"/>
              </a:xfrm>
              <a:custGeom>
                <a:rect b="b" l="l" r="r" t="t"/>
                <a:pathLst>
                  <a:path extrusionOk="0" h="512" w="596">
                    <a:moveTo>
                      <a:pt x="253" y="1"/>
                    </a:moveTo>
                    <a:cubicBezTo>
                      <a:pt x="109" y="1"/>
                      <a:pt x="0" y="115"/>
                      <a:pt x="0" y="251"/>
                    </a:cubicBezTo>
                    <a:cubicBezTo>
                      <a:pt x="0" y="407"/>
                      <a:pt x="130" y="512"/>
                      <a:pt x="261" y="512"/>
                    </a:cubicBezTo>
                    <a:cubicBezTo>
                      <a:pt x="321" y="512"/>
                      <a:pt x="381" y="490"/>
                      <a:pt x="429" y="442"/>
                    </a:cubicBezTo>
                    <a:cubicBezTo>
                      <a:pt x="596" y="275"/>
                      <a:pt x="488" y="1"/>
                      <a:pt x="274" y="1"/>
                    </a:cubicBezTo>
                    <a:cubicBezTo>
                      <a:pt x="267" y="1"/>
                      <a:pt x="260" y="1"/>
                      <a:pt x="25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4" name="Google Shape;10974;p39"/>
              <p:cNvSpPr/>
              <p:nvPr/>
            </p:nvSpPr>
            <p:spPr>
              <a:xfrm>
                <a:off x="864375" y="3061525"/>
                <a:ext cx="14925" cy="12800"/>
              </a:xfrm>
              <a:custGeom>
                <a:rect b="b" l="l" r="r" t="t"/>
                <a:pathLst>
                  <a:path extrusionOk="0" h="512" w="597">
                    <a:moveTo>
                      <a:pt x="275" y="0"/>
                    </a:moveTo>
                    <a:cubicBezTo>
                      <a:pt x="132" y="0"/>
                      <a:pt x="13" y="107"/>
                      <a:pt x="1" y="262"/>
                    </a:cubicBezTo>
                    <a:cubicBezTo>
                      <a:pt x="1" y="409"/>
                      <a:pt x="129" y="511"/>
                      <a:pt x="260" y="511"/>
                    </a:cubicBezTo>
                    <a:cubicBezTo>
                      <a:pt x="320" y="511"/>
                      <a:pt x="381" y="490"/>
                      <a:pt x="429" y="441"/>
                    </a:cubicBezTo>
                    <a:cubicBezTo>
                      <a:pt x="596" y="286"/>
                      <a:pt x="489" y="12"/>
                      <a:pt x="27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5" name="Google Shape;10975;p39"/>
              <p:cNvSpPr/>
              <p:nvPr/>
            </p:nvSpPr>
            <p:spPr>
              <a:xfrm>
                <a:off x="1461175" y="1886075"/>
                <a:ext cx="14925" cy="12850"/>
              </a:xfrm>
              <a:custGeom>
                <a:rect b="b" l="l" r="r" t="t"/>
                <a:pathLst>
                  <a:path extrusionOk="0" h="514" w="597">
                    <a:moveTo>
                      <a:pt x="263" y="1"/>
                    </a:moveTo>
                    <a:cubicBezTo>
                      <a:pt x="120" y="1"/>
                      <a:pt x="1" y="120"/>
                      <a:pt x="1" y="262"/>
                    </a:cubicBezTo>
                    <a:cubicBezTo>
                      <a:pt x="1" y="415"/>
                      <a:pt x="120" y="514"/>
                      <a:pt x="249" y="514"/>
                    </a:cubicBezTo>
                    <a:cubicBezTo>
                      <a:pt x="311" y="514"/>
                      <a:pt x="375" y="491"/>
                      <a:pt x="429" y="441"/>
                    </a:cubicBezTo>
                    <a:cubicBezTo>
                      <a:pt x="596" y="286"/>
                      <a:pt x="489" y="12"/>
                      <a:pt x="26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6" name="Google Shape;10976;p39"/>
              <p:cNvSpPr/>
              <p:nvPr/>
            </p:nvSpPr>
            <p:spPr>
              <a:xfrm>
                <a:off x="1077500" y="1742000"/>
                <a:ext cx="14900" cy="12800"/>
              </a:xfrm>
              <a:custGeom>
                <a:rect b="b" l="l" r="r" t="t"/>
                <a:pathLst>
                  <a:path extrusionOk="0" h="512" w="596">
                    <a:moveTo>
                      <a:pt x="274" y="1"/>
                    </a:moveTo>
                    <a:cubicBezTo>
                      <a:pt x="120" y="1"/>
                      <a:pt x="1" y="108"/>
                      <a:pt x="1" y="263"/>
                    </a:cubicBezTo>
                    <a:cubicBezTo>
                      <a:pt x="1" y="410"/>
                      <a:pt x="129" y="512"/>
                      <a:pt x="260" y="512"/>
                    </a:cubicBezTo>
                    <a:cubicBezTo>
                      <a:pt x="320" y="512"/>
                      <a:pt x="381" y="490"/>
                      <a:pt x="429" y="441"/>
                    </a:cubicBezTo>
                    <a:cubicBezTo>
                      <a:pt x="596" y="287"/>
                      <a:pt x="489" y="13"/>
                      <a:pt x="27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7" name="Google Shape;10977;p39"/>
              <p:cNvSpPr/>
              <p:nvPr/>
            </p:nvSpPr>
            <p:spPr>
              <a:xfrm>
                <a:off x="1835050" y="1697075"/>
                <a:ext cx="14900" cy="12775"/>
              </a:xfrm>
              <a:custGeom>
                <a:rect b="b" l="l" r="r" t="t"/>
                <a:pathLst>
                  <a:path extrusionOk="0" h="511" w="596">
                    <a:moveTo>
                      <a:pt x="274" y="0"/>
                    </a:moveTo>
                    <a:cubicBezTo>
                      <a:pt x="119" y="0"/>
                      <a:pt x="0" y="107"/>
                      <a:pt x="0" y="250"/>
                    </a:cubicBezTo>
                    <a:cubicBezTo>
                      <a:pt x="0" y="406"/>
                      <a:pt x="130" y="511"/>
                      <a:pt x="261" y="511"/>
                    </a:cubicBezTo>
                    <a:cubicBezTo>
                      <a:pt x="320" y="511"/>
                      <a:pt x="380" y="489"/>
                      <a:pt x="429" y="441"/>
                    </a:cubicBezTo>
                    <a:cubicBezTo>
                      <a:pt x="595" y="286"/>
                      <a:pt x="488" y="12"/>
                      <a:pt x="27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8" name="Google Shape;10978;p39"/>
              <p:cNvSpPr/>
              <p:nvPr/>
            </p:nvSpPr>
            <p:spPr>
              <a:xfrm>
                <a:off x="2043100" y="1415175"/>
                <a:ext cx="14900" cy="12800"/>
              </a:xfrm>
              <a:custGeom>
                <a:rect b="b" l="l" r="r" t="t"/>
                <a:pathLst>
                  <a:path extrusionOk="0" h="512" w="596">
                    <a:moveTo>
                      <a:pt x="262" y="1"/>
                    </a:moveTo>
                    <a:cubicBezTo>
                      <a:pt x="120" y="1"/>
                      <a:pt x="1" y="108"/>
                      <a:pt x="1" y="251"/>
                    </a:cubicBezTo>
                    <a:cubicBezTo>
                      <a:pt x="1" y="406"/>
                      <a:pt x="124" y="511"/>
                      <a:pt x="256" y="511"/>
                    </a:cubicBezTo>
                    <a:cubicBezTo>
                      <a:pt x="316" y="511"/>
                      <a:pt x="377" y="490"/>
                      <a:pt x="429" y="441"/>
                    </a:cubicBezTo>
                    <a:cubicBezTo>
                      <a:pt x="596" y="287"/>
                      <a:pt x="489" y="13"/>
                      <a:pt x="26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9" name="Google Shape;10979;p39"/>
              <p:cNvSpPr/>
              <p:nvPr/>
            </p:nvSpPr>
            <p:spPr>
              <a:xfrm>
                <a:off x="1567450" y="1319325"/>
                <a:ext cx="14900" cy="12700"/>
              </a:xfrm>
              <a:custGeom>
                <a:rect b="b" l="l" r="r" t="t"/>
                <a:pathLst>
                  <a:path extrusionOk="0" h="508" w="596">
                    <a:moveTo>
                      <a:pt x="243" y="0"/>
                    </a:moveTo>
                    <a:cubicBezTo>
                      <a:pt x="109" y="0"/>
                      <a:pt x="0" y="115"/>
                      <a:pt x="0" y="251"/>
                    </a:cubicBezTo>
                    <a:cubicBezTo>
                      <a:pt x="0" y="404"/>
                      <a:pt x="120" y="508"/>
                      <a:pt x="249" y="508"/>
                    </a:cubicBezTo>
                    <a:cubicBezTo>
                      <a:pt x="311" y="508"/>
                      <a:pt x="375" y="484"/>
                      <a:pt x="429" y="430"/>
                    </a:cubicBezTo>
                    <a:cubicBezTo>
                      <a:pt x="596" y="275"/>
                      <a:pt x="488" y="1"/>
                      <a:pt x="262" y="1"/>
                    </a:cubicBezTo>
                    <a:cubicBezTo>
                      <a:pt x="256" y="1"/>
                      <a:pt x="249" y="0"/>
                      <a:pt x="24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0" name="Google Shape;10980;p39"/>
              <p:cNvSpPr/>
              <p:nvPr/>
            </p:nvSpPr>
            <p:spPr>
              <a:xfrm>
                <a:off x="2514000" y="1936950"/>
                <a:ext cx="14900" cy="12575"/>
              </a:xfrm>
              <a:custGeom>
                <a:rect b="b" l="l" r="r" t="t"/>
                <a:pathLst>
                  <a:path extrusionOk="0" h="503" w="596">
                    <a:moveTo>
                      <a:pt x="253" y="1"/>
                    </a:moveTo>
                    <a:cubicBezTo>
                      <a:pt x="108" y="1"/>
                      <a:pt x="0" y="115"/>
                      <a:pt x="0" y="252"/>
                    </a:cubicBezTo>
                    <a:cubicBezTo>
                      <a:pt x="0" y="404"/>
                      <a:pt x="120" y="503"/>
                      <a:pt x="249" y="503"/>
                    </a:cubicBezTo>
                    <a:cubicBezTo>
                      <a:pt x="311" y="503"/>
                      <a:pt x="375" y="480"/>
                      <a:pt x="429" y="430"/>
                    </a:cubicBezTo>
                    <a:cubicBezTo>
                      <a:pt x="596" y="275"/>
                      <a:pt x="488" y="2"/>
                      <a:pt x="274" y="2"/>
                    </a:cubicBezTo>
                    <a:cubicBezTo>
                      <a:pt x="267" y="1"/>
                      <a:pt x="260" y="1"/>
                      <a:pt x="25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1" name="Google Shape;10981;p39"/>
              <p:cNvSpPr/>
              <p:nvPr/>
            </p:nvSpPr>
            <p:spPr>
              <a:xfrm>
                <a:off x="3094125" y="1260400"/>
                <a:ext cx="14900" cy="12850"/>
              </a:xfrm>
              <a:custGeom>
                <a:rect b="b" l="l" r="r" t="t"/>
                <a:pathLst>
                  <a:path extrusionOk="0" h="514" w="596">
                    <a:moveTo>
                      <a:pt x="274" y="1"/>
                    </a:moveTo>
                    <a:cubicBezTo>
                      <a:pt x="131" y="1"/>
                      <a:pt x="12" y="120"/>
                      <a:pt x="0" y="263"/>
                    </a:cubicBezTo>
                    <a:cubicBezTo>
                      <a:pt x="0" y="415"/>
                      <a:pt x="126" y="514"/>
                      <a:pt x="254" y="514"/>
                    </a:cubicBezTo>
                    <a:cubicBezTo>
                      <a:pt x="316" y="514"/>
                      <a:pt x="379" y="491"/>
                      <a:pt x="429" y="441"/>
                    </a:cubicBezTo>
                    <a:cubicBezTo>
                      <a:pt x="596" y="286"/>
                      <a:pt x="489" y="13"/>
                      <a:pt x="27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2" name="Google Shape;10982;p39"/>
              <p:cNvSpPr/>
              <p:nvPr/>
            </p:nvSpPr>
            <p:spPr>
              <a:xfrm>
                <a:off x="2049650" y="2034300"/>
                <a:ext cx="14900" cy="12800"/>
              </a:xfrm>
              <a:custGeom>
                <a:rect b="b" l="l" r="r" t="t"/>
                <a:pathLst>
                  <a:path extrusionOk="0" h="512" w="596">
                    <a:moveTo>
                      <a:pt x="274" y="1"/>
                    </a:moveTo>
                    <a:cubicBezTo>
                      <a:pt x="131" y="1"/>
                      <a:pt x="12" y="108"/>
                      <a:pt x="0" y="251"/>
                    </a:cubicBezTo>
                    <a:cubicBezTo>
                      <a:pt x="0" y="406"/>
                      <a:pt x="130" y="511"/>
                      <a:pt x="265" y="511"/>
                    </a:cubicBezTo>
                    <a:cubicBezTo>
                      <a:pt x="326" y="511"/>
                      <a:pt x="389" y="490"/>
                      <a:pt x="441" y="441"/>
                    </a:cubicBezTo>
                    <a:cubicBezTo>
                      <a:pt x="596" y="287"/>
                      <a:pt x="501" y="13"/>
                      <a:pt x="27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3" name="Google Shape;10983;p39"/>
              <p:cNvSpPr/>
              <p:nvPr/>
            </p:nvSpPr>
            <p:spPr>
              <a:xfrm>
                <a:off x="2491075" y="3399650"/>
                <a:ext cx="14900" cy="12800"/>
              </a:xfrm>
              <a:custGeom>
                <a:rect b="b" l="l" r="r" t="t"/>
                <a:pathLst>
                  <a:path extrusionOk="0" h="512" w="596">
                    <a:moveTo>
                      <a:pt x="274" y="1"/>
                    </a:moveTo>
                    <a:cubicBezTo>
                      <a:pt x="131" y="1"/>
                      <a:pt x="12" y="108"/>
                      <a:pt x="0" y="251"/>
                    </a:cubicBezTo>
                    <a:cubicBezTo>
                      <a:pt x="0" y="406"/>
                      <a:pt x="130" y="511"/>
                      <a:pt x="265" y="511"/>
                    </a:cubicBezTo>
                    <a:cubicBezTo>
                      <a:pt x="326" y="511"/>
                      <a:pt x="389" y="490"/>
                      <a:pt x="441" y="441"/>
                    </a:cubicBezTo>
                    <a:cubicBezTo>
                      <a:pt x="596" y="286"/>
                      <a:pt x="500" y="13"/>
                      <a:pt x="27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4" name="Google Shape;10984;p39"/>
              <p:cNvSpPr/>
              <p:nvPr/>
            </p:nvSpPr>
            <p:spPr>
              <a:xfrm>
                <a:off x="2840525" y="3715475"/>
                <a:ext cx="14900" cy="12800"/>
              </a:xfrm>
              <a:custGeom>
                <a:rect b="b" l="l" r="r" t="t"/>
                <a:pathLst>
                  <a:path extrusionOk="0" h="512" w="596">
                    <a:moveTo>
                      <a:pt x="262" y="0"/>
                    </a:moveTo>
                    <a:cubicBezTo>
                      <a:pt x="119" y="0"/>
                      <a:pt x="0" y="107"/>
                      <a:pt x="0" y="262"/>
                    </a:cubicBezTo>
                    <a:cubicBezTo>
                      <a:pt x="0" y="409"/>
                      <a:pt x="129" y="511"/>
                      <a:pt x="260" y="511"/>
                    </a:cubicBezTo>
                    <a:cubicBezTo>
                      <a:pt x="320" y="511"/>
                      <a:pt x="380" y="489"/>
                      <a:pt x="429" y="441"/>
                    </a:cubicBezTo>
                    <a:cubicBezTo>
                      <a:pt x="596" y="286"/>
                      <a:pt x="489" y="12"/>
                      <a:pt x="2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5" name="Google Shape;10985;p39"/>
              <p:cNvSpPr/>
              <p:nvPr/>
            </p:nvSpPr>
            <p:spPr>
              <a:xfrm>
                <a:off x="2212775" y="4039900"/>
                <a:ext cx="14900" cy="12800"/>
              </a:xfrm>
              <a:custGeom>
                <a:rect b="b" l="l" r="r" t="t"/>
                <a:pathLst>
                  <a:path extrusionOk="0" h="512" w="596">
                    <a:moveTo>
                      <a:pt x="262" y="1"/>
                    </a:moveTo>
                    <a:cubicBezTo>
                      <a:pt x="119" y="1"/>
                      <a:pt x="0" y="108"/>
                      <a:pt x="0" y="263"/>
                    </a:cubicBezTo>
                    <a:cubicBezTo>
                      <a:pt x="0" y="410"/>
                      <a:pt x="129" y="512"/>
                      <a:pt x="259" y="512"/>
                    </a:cubicBezTo>
                    <a:cubicBezTo>
                      <a:pt x="319" y="512"/>
                      <a:pt x="380" y="490"/>
                      <a:pt x="429" y="442"/>
                    </a:cubicBezTo>
                    <a:cubicBezTo>
                      <a:pt x="595" y="287"/>
                      <a:pt x="488" y="13"/>
                      <a:pt x="26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6" name="Google Shape;10986;p39"/>
              <p:cNvSpPr/>
              <p:nvPr/>
            </p:nvSpPr>
            <p:spPr>
              <a:xfrm>
                <a:off x="3233425" y="3608875"/>
                <a:ext cx="14900" cy="12600"/>
              </a:xfrm>
              <a:custGeom>
                <a:rect b="b" l="l" r="r" t="t"/>
                <a:pathLst>
                  <a:path extrusionOk="0" h="504" w="596">
                    <a:moveTo>
                      <a:pt x="255" y="1"/>
                    </a:moveTo>
                    <a:cubicBezTo>
                      <a:pt x="121" y="1"/>
                      <a:pt x="12" y="116"/>
                      <a:pt x="1" y="252"/>
                    </a:cubicBezTo>
                    <a:cubicBezTo>
                      <a:pt x="1" y="405"/>
                      <a:pt x="126" y="503"/>
                      <a:pt x="255" y="503"/>
                    </a:cubicBezTo>
                    <a:cubicBezTo>
                      <a:pt x="316" y="503"/>
                      <a:pt x="379" y="481"/>
                      <a:pt x="429" y="430"/>
                    </a:cubicBezTo>
                    <a:cubicBezTo>
                      <a:pt x="596" y="276"/>
                      <a:pt x="489" y="14"/>
                      <a:pt x="274" y="2"/>
                    </a:cubicBezTo>
                    <a:cubicBezTo>
                      <a:pt x="268" y="1"/>
                      <a:pt x="261" y="1"/>
                      <a:pt x="25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7" name="Google Shape;10987;p39"/>
              <p:cNvSpPr/>
              <p:nvPr/>
            </p:nvSpPr>
            <p:spPr>
              <a:xfrm>
                <a:off x="3660575" y="3771725"/>
                <a:ext cx="14900" cy="12775"/>
              </a:xfrm>
              <a:custGeom>
                <a:rect b="b" l="l" r="r" t="t"/>
                <a:pathLst>
                  <a:path extrusionOk="0" h="511" w="596">
                    <a:moveTo>
                      <a:pt x="262" y="0"/>
                    </a:moveTo>
                    <a:cubicBezTo>
                      <a:pt x="119" y="0"/>
                      <a:pt x="0" y="108"/>
                      <a:pt x="0" y="251"/>
                    </a:cubicBezTo>
                    <a:cubicBezTo>
                      <a:pt x="0" y="406"/>
                      <a:pt x="124" y="511"/>
                      <a:pt x="256" y="511"/>
                    </a:cubicBezTo>
                    <a:cubicBezTo>
                      <a:pt x="315" y="511"/>
                      <a:pt x="377" y="489"/>
                      <a:pt x="429" y="441"/>
                    </a:cubicBezTo>
                    <a:cubicBezTo>
                      <a:pt x="595" y="286"/>
                      <a:pt x="488" y="12"/>
                      <a:pt x="2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8" name="Google Shape;10988;p39"/>
              <p:cNvSpPr/>
              <p:nvPr/>
            </p:nvSpPr>
            <p:spPr>
              <a:xfrm>
                <a:off x="2879225" y="3022800"/>
                <a:ext cx="14900" cy="12800"/>
              </a:xfrm>
              <a:custGeom>
                <a:rect b="b" l="l" r="r" t="t"/>
                <a:pathLst>
                  <a:path extrusionOk="0" h="512" w="596">
                    <a:moveTo>
                      <a:pt x="253" y="1"/>
                    </a:moveTo>
                    <a:cubicBezTo>
                      <a:pt x="108" y="1"/>
                      <a:pt x="0" y="115"/>
                      <a:pt x="0" y="251"/>
                    </a:cubicBezTo>
                    <a:cubicBezTo>
                      <a:pt x="0" y="407"/>
                      <a:pt x="130" y="512"/>
                      <a:pt x="261" y="512"/>
                    </a:cubicBezTo>
                    <a:cubicBezTo>
                      <a:pt x="321" y="512"/>
                      <a:pt x="380" y="490"/>
                      <a:pt x="429" y="442"/>
                    </a:cubicBezTo>
                    <a:cubicBezTo>
                      <a:pt x="595" y="287"/>
                      <a:pt x="500" y="1"/>
                      <a:pt x="274" y="1"/>
                    </a:cubicBezTo>
                    <a:cubicBezTo>
                      <a:pt x="267" y="1"/>
                      <a:pt x="260" y="1"/>
                      <a:pt x="25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9" name="Google Shape;10989;p39"/>
              <p:cNvSpPr/>
              <p:nvPr/>
            </p:nvSpPr>
            <p:spPr>
              <a:xfrm>
                <a:off x="2879225" y="3450525"/>
                <a:ext cx="14900" cy="12825"/>
              </a:xfrm>
              <a:custGeom>
                <a:rect b="b" l="l" r="r" t="t"/>
                <a:pathLst>
                  <a:path extrusionOk="0" h="513" w="596">
                    <a:moveTo>
                      <a:pt x="253" y="1"/>
                    </a:moveTo>
                    <a:cubicBezTo>
                      <a:pt x="108" y="1"/>
                      <a:pt x="0" y="115"/>
                      <a:pt x="0" y="252"/>
                    </a:cubicBezTo>
                    <a:cubicBezTo>
                      <a:pt x="0" y="407"/>
                      <a:pt x="130" y="512"/>
                      <a:pt x="261" y="512"/>
                    </a:cubicBezTo>
                    <a:cubicBezTo>
                      <a:pt x="321" y="512"/>
                      <a:pt x="380" y="491"/>
                      <a:pt x="429" y="442"/>
                    </a:cubicBezTo>
                    <a:cubicBezTo>
                      <a:pt x="595" y="287"/>
                      <a:pt x="488" y="14"/>
                      <a:pt x="274" y="2"/>
                    </a:cubicBezTo>
                    <a:cubicBezTo>
                      <a:pt x="267" y="1"/>
                      <a:pt x="260" y="1"/>
                      <a:pt x="25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0" name="Google Shape;10990;p39"/>
              <p:cNvSpPr/>
              <p:nvPr/>
            </p:nvSpPr>
            <p:spPr>
              <a:xfrm>
                <a:off x="3305175" y="3364825"/>
                <a:ext cx="14900" cy="12850"/>
              </a:xfrm>
              <a:custGeom>
                <a:rect b="b" l="l" r="r" t="t"/>
                <a:pathLst>
                  <a:path extrusionOk="0" h="514" w="596">
                    <a:moveTo>
                      <a:pt x="274" y="1"/>
                    </a:moveTo>
                    <a:cubicBezTo>
                      <a:pt x="119" y="1"/>
                      <a:pt x="0" y="120"/>
                      <a:pt x="0" y="263"/>
                    </a:cubicBezTo>
                    <a:cubicBezTo>
                      <a:pt x="0" y="416"/>
                      <a:pt x="125" y="514"/>
                      <a:pt x="258" y="514"/>
                    </a:cubicBezTo>
                    <a:cubicBezTo>
                      <a:pt x="321" y="514"/>
                      <a:pt x="387" y="491"/>
                      <a:pt x="441" y="441"/>
                    </a:cubicBezTo>
                    <a:cubicBezTo>
                      <a:pt x="595" y="286"/>
                      <a:pt x="488" y="13"/>
                      <a:pt x="27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1" name="Google Shape;10991;p39"/>
              <p:cNvSpPr/>
              <p:nvPr/>
            </p:nvSpPr>
            <p:spPr>
              <a:xfrm>
                <a:off x="4574375" y="2764450"/>
                <a:ext cx="14900" cy="12800"/>
              </a:xfrm>
              <a:custGeom>
                <a:rect b="b" l="l" r="r" t="t"/>
                <a:pathLst>
                  <a:path extrusionOk="0" h="512" w="596">
                    <a:moveTo>
                      <a:pt x="262" y="1"/>
                    </a:moveTo>
                    <a:cubicBezTo>
                      <a:pt x="119" y="1"/>
                      <a:pt x="0" y="120"/>
                      <a:pt x="0" y="263"/>
                    </a:cubicBezTo>
                    <a:cubicBezTo>
                      <a:pt x="0" y="410"/>
                      <a:pt x="129" y="512"/>
                      <a:pt x="259" y="512"/>
                    </a:cubicBezTo>
                    <a:cubicBezTo>
                      <a:pt x="320" y="512"/>
                      <a:pt x="380" y="490"/>
                      <a:pt x="429" y="441"/>
                    </a:cubicBezTo>
                    <a:cubicBezTo>
                      <a:pt x="596" y="287"/>
                      <a:pt x="488" y="13"/>
                      <a:pt x="26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2" name="Google Shape;10992;p39"/>
              <p:cNvSpPr/>
              <p:nvPr/>
            </p:nvSpPr>
            <p:spPr>
              <a:xfrm>
                <a:off x="3424225" y="2839175"/>
                <a:ext cx="13425" cy="12825"/>
              </a:xfrm>
              <a:custGeom>
                <a:rect b="b" l="l" r="r" t="t"/>
                <a:pathLst>
                  <a:path extrusionOk="0" h="513" w="537">
                    <a:moveTo>
                      <a:pt x="262" y="0"/>
                    </a:moveTo>
                    <a:cubicBezTo>
                      <a:pt x="120" y="0"/>
                      <a:pt x="1" y="107"/>
                      <a:pt x="1" y="250"/>
                    </a:cubicBezTo>
                    <a:cubicBezTo>
                      <a:pt x="1" y="393"/>
                      <a:pt x="120" y="512"/>
                      <a:pt x="262" y="512"/>
                    </a:cubicBezTo>
                    <a:cubicBezTo>
                      <a:pt x="417" y="512"/>
                      <a:pt x="536" y="393"/>
                      <a:pt x="536" y="250"/>
                    </a:cubicBezTo>
                    <a:cubicBezTo>
                      <a:pt x="536" y="107"/>
                      <a:pt x="417" y="0"/>
                      <a:pt x="2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3" name="Google Shape;10993;p39"/>
              <p:cNvSpPr/>
              <p:nvPr/>
            </p:nvSpPr>
            <p:spPr>
              <a:xfrm>
                <a:off x="3175975" y="2653725"/>
                <a:ext cx="13425" cy="12525"/>
              </a:xfrm>
              <a:custGeom>
                <a:rect b="b" l="l" r="r" t="t"/>
                <a:pathLst>
                  <a:path extrusionOk="0" h="501" w="537">
                    <a:moveTo>
                      <a:pt x="263" y="1"/>
                    </a:moveTo>
                    <a:cubicBezTo>
                      <a:pt x="120" y="1"/>
                      <a:pt x="1" y="108"/>
                      <a:pt x="1" y="251"/>
                    </a:cubicBezTo>
                    <a:cubicBezTo>
                      <a:pt x="1" y="394"/>
                      <a:pt x="120" y="501"/>
                      <a:pt x="263" y="501"/>
                    </a:cubicBezTo>
                    <a:cubicBezTo>
                      <a:pt x="417" y="501"/>
                      <a:pt x="536" y="394"/>
                      <a:pt x="536" y="251"/>
                    </a:cubicBezTo>
                    <a:cubicBezTo>
                      <a:pt x="536" y="108"/>
                      <a:pt x="417" y="1"/>
                      <a:pt x="26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4" name="Google Shape;10994;p39"/>
              <p:cNvSpPr/>
              <p:nvPr/>
            </p:nvSpPr>
            <p:spPr>
              <a:xfrm>
                <a:off x="4679450" y="2461750"/>
                <a:ext cx="13400" cy="12825"/>
              </a:xfrm>
              <a:custGeom>
                <a:rect b="b" l="l" r="r" t="t"/>
                <a:pathLst>
                  <a:path extrusionOk="0" h="513" w="536">
                    <a:moveTo>
                      <a:pt x="262" y="0"/>
                    </a:moveTo>
                    <a:cubicBezTo>
                      <a:pt x="119" y="0"/>
                      <a:pt x="0" y="119"/>
                      <a:pt x="0" y="250"/>
                    </a:cubicBezTo>
                    <a:cubicBezTo>
                      <a:pt x="0" y="393"/>
                      <a:pt x="119" y="512"/>
                      <a:pt x="262" y="512"/>
                    </a:cubicBezTo>
                    <a:cubicBezTo>
                      <a:pt x="417" y="512"/>
                      <a:pt x="536" y="393"/>
                      <a:pt x="536" y="250"/>
                    </a:cubicBezTo>
                    <a:cubicBezTo>
                      <a:pt x="536" y="119"/>
                      <a:pt x="417" y="0"/>
                      <a:pt x="2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5" name="Google Shape;10995;p39"/>
              <p:cNvSpPr/>
              <p:nvPr/>
            </p:nvSpPr>
            <p:spPr>
              <a:xfrm>
                <a:off x="4420475" y="2324825"/>
                <a:ext cx="13425" cy="12525"/>
              </a:xfrm>
              <a:custGeom>
                <a:rect b="b" l="l" r="r" t="t"/>
                <a:pathLst>
                  <a:path extrusionOk="0" h="501" w="537">
                    <a:moveTo>
                      <a:pt x="263" y="0"/>
                    </a:moveTo>
                    <a:cubicBezTo>
                      <a:pt x="120" y="0"/>
                      <a:pt x="1" y="107"/>
                      <a:pt x="1" y="250"/>
                    </a:cubicBezTo>
                    <a:cubicBezTo>
                      <a:pt x="1" y="393"/>
                      <a:pt x="120" y="500"/>
                      <a:pt x="263" y="500"/>
                    </a:cubicBezTo>
                    <a:cubicBezTo>
                      <a:pt x="417" y="500"/>
                      <a:pt x="537" y="393"/>
                      <a:pt x="537" y="250"/>
                    </a:cubicBezTo>
                    <a:cubicBezTo>
                      <a:pt x="537" y="107"/>
                      <a:pt x="417" y="0"/>
                      <a:pt x="26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6" name="Google Shape;10996;p39"/>
              <p:cNvSpPr/>
              <p:nvPr/>
            </p:nvSpPr>
            <p:spPr>
              <a:xfrm>
                <a:off x="4200800" y="2052175"/>
                <a:ext cx="13425" cy="12825"/>
              </a:xfrm>
              <a:custGeom>
                <a:rect b="b" l="l" r="r" t="t"/>
                <a:pathLst>
                  <a:path extrusionOk="0" h="513" w="537">
                    <a:moveTo>
                      <a:pt x="263" y="0"/>
                    </a:moveTo>
                    <a:cubicBezTo>
                      <a:pt x="120" y="0"/>
                      <a:pt x="1" y="119"/>
                      <a:pt x="1" y="262"/>
                    </a:cubicBezTo>
                    <a:cubicBezTo>
                      <a:pt x="1" y="393"/>
                      <a:pt x="120" y="512"/>
                      <a:pt x="263" y="512"/>
                    </a:cubicBezTo>
                    <a:cubicBezTo>
                      <a:pt x="406" y="512"/>
                      <a:pt x="537" y="393"/>
                      <a:pt x="537" y="262"/>
                    </a:cubicBezTo>
                    <a:cubicBezTo>
                      <a:pt x="537" y="119"/>
                      <a:pt x="406" y="0"/>
                      <a:pt x="26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7" name="Google Shape;10997;p39"/>
              <p:cNvSpPr/>
              <p:nvPr/>
            </p:nvSpPr>
            <p:spPr>
              <a:xfrm>
                <a:off x="2892600" y="2091725"/>
                <a:ext cx="14925" cy="12825"/>
              </a:xfrm>
              <a:custGeom>
                <a:rect b="b" l="l" r="r" t="t"/>
                <a:pathLst>
                  <a:path extrusionOk="0" h="513" w="597">
                    <a:moveTo>
                      <a:pt x="243" y="1"/>
                    </a:moveTo>
                    <a:cubicBezTo>
                      <a:pt x="109" y="1"/>
                      <a:pt x="1" y="116"/>
                      <a:pt x="1" y="252"/>
                    </a:cubicBezTo>
                    <a:cubicBezTo>
                      <a:pt x="1" y="407"/>
                      <a:pt x="125" y="512"/>
                      <a:pt x="256" y="512"/>
                    </a:cubicBezTo>
                    <a:cubicBezTo>
                      <a:pt x="316" y="512"/>
                      <a:pt x="378" y="491"/>
                      <a:pt x="430" y="442"/>
                    </a:cubicBezTo>
                    <a:cubicBezTo>
                      <a:pt x="596" y="287"/>
                      <a:pt x="489" y="14"/>
                      <a:pt x="263" y="2"/>
                    </a:cubicBezTo>
                    <a:cubicBezTo>
                      <a:pt x="256" y="1"/>
                      <a:pt x="250" y="1"/>
                      <a:pt x="2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8" name="Google Shape;10998;p39"/>
              <p:cNvSpPr/>
              <p:nvPr/>
            </p:nvSpPr>
            <p:spPr>
              <a:xfrm>
                <a:off x="3100975" y="1773550"/>
                <a:ext cx="14600" cy="12800"/>
              </a:xfrm>
              <a:custGeom>
                <a:rect b="b" l="l" r="r" t="t"/>
                <a:pathLst>
                  <a:path extrusionOk="0" h="512" w="584">
                    <a:moveTo>
                      <a:pt x="262" y="1"/>
                    </a:moveTo>
                    <a:cubicBezTo>
                      <a:pt x="119" y="1"/>
                      <a:pt x="0" y="108"/>
                      <a:pt x="0" y="251"/>
                    </a:cubicBezTo>
                    <a:cubicBezTo>
                      <a:pt x="0" y="407"/>
                      <a:pt x="124" y="511"/>
                      <a:pt x="256" y="511"/>
                    </a:cubicBezTo>
                    <a:cubicBezTo>
                      <a:pt x="316" y="511"/>
                      <a:pt x="377" y="490"/>
                      <a:pt x="429" y="442"/>
                    </a:cubicBezTo>
                    <a:cubicBezTo>
                      <a:pt x="584" y="287"/>
                      <a:pt x="488" y="13"/>
                      <a:pt x="26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9" name="Google Shape;10999;p39"/>
              <p:cNvSpPr/>
              <p:nvPr/>
            </p:nvSpPr>
            <p:spPr>
              <a:xfrm>
                <a:off x="2931900" y="1586050"/>
                <a:ext cx="14600" cy="12775"/>
              </a:xfrm>
              <a:custGeom>
                <a:rect b="b" l="l" r="r" t="t"/>
                <a:pathLst>
                  <a:path extrusionOk="0" h="511" w="584">
                    <a:moveTo>
                      <a:pt x="263" y="0"/>
                    </a:moveTo>
                    <a:cubicBezTo>
                      <a:pt x="120" y="0"/>
                      <a:pt x="1" y="107"/>
                      <a:pt x="1" y="250"/>
                    </a:cubicBezTo>
                    <a:cubicBezTo>
                      <a:pt x="1" y="406"/>
                      <a:pt x="124" y="511"/>
                      <a:pt x="256" y="511"/>
                    </a:cubicBezTo>
                    <a:cubicBezTo>
                      <a:pt x="316" y="511"/>
                      <a:pt x="377" y="489"/>
                      <a:pt x="429" y="441"/>
                    </a:cubicBezTo>
                    <a:cubicBezTo>
                      <a:pt x="584" y="286"/>
                      <a:pt x="489" y="12"/>
                      <a:pt x="26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0" name="Google Shape;11000;p39"/>
              <p:cNvSpPr/>
              <p:nvPr/>
            </p:nvSpPr>
            <p:spPr>
              <a:xfrm>
                <a:off x="3553400" y="1378850"/>
                <a:ext cx="14925" cy="12800"/>
              </a:xfrm>
              <a:custGeom>
                <a:rect b="b" l="l" r="r" t="t"/>
                <a:pathLst>
                  <a:path extrusionOk="0" h="512" w="597">
                    <a:moveTo>
                      <a:pt x="243" y="1"/>
                    </a:moveTo>
                    <a:cubicBezTo>
                      <a:pt x="109" y="1"/>
                      <a:pt x="1" y="115"/>
                      <a:pt x="1" y="251"/>
                    </a:cubicBezTo>
                    <a:cubicBezTo>
                      <a:pt x="1" y="407"/>
                      <a:pt x="130" y="512"/>
                      <a:pt x="262" y="512"/>
                    </a:cubicBezTo>
                    <a:cubicBezTo>
                      <a:pt x="321" y="512"/>
                      <a:pt x="381" y="490"/>
                      <a:pt x="429" y="442"/>
                    </a:cubicBezTo>
                    <a:cubicBezTo>
                      <a:pt x="596" y="275"/>
                      <a:pt x="489" y="1"/>
                      <a:pt x="263" y="1"/>
                    </a:cubicBezTo>
                    <a:cubicBezTo>
                      <a:pt x="256" y="1"/>
                      <a:pt x="250" y="1"/>
                      <a:pt x="2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1" name="Google Shape;11001;p39"/>
              <p:cNvSpPr/>
              <p:nvPr/>
            </p:nvSpPr>
            <p:spPr>
              <a:xfrm>
                <a:off x="3559950" y="2535850"/>
                <a:ext cx="14925" cy="12800"/>
              </a:xfrm>
              <a:custGeom>
                <a:rect b="b" l="l" r="r" t="t"/>
                <a:pathLst>
                  <a:path extrusionOk="0" h="512" w="597">
                    <a:moveTo>
                      <a:pt x="275" y="1"/>
                    </a:moveTo>
                    <a:cubicBezTo>
                      <a:pt x="132" y="1"/>
                      <a:pt x="13" y="108"/>
                      <a:pt x="1" y="251"/>
                    </a:cubicBezTo>
                    <a:cubicBezTo>
                      <a:pt x="1" y="406"/>
                      <a:pt x="130" y="511"/>
                      <a:pt x="265" y="511"/>
                    </a:cubicBezTo>
                    <a:cubicBezTo>
                      <a:pt x="327" y="511"/>
                      <a:pt x="389" y="490"/>
                      <a:pt x="441" y="441"/>
                    </a:cubicBezTo>
                    <a:cubicBezTo>
                      <a:pt x="596" y="287"/>
                      <a:pt x="501" y="13"/>
                      <a:pt x="27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2" name="Google Shape;11002;p39"/>
              <p:cNvSpPr/>
              <p:nvPr/>
            </p:nvSpPr>
            <p:spPr>
              <a:xfrm>
                <a:off x="3821900" y="2024775"/>
                <a:ext cx="14900" cy="12575"/>
              </a:xfrm>
              <a:custGeom>
                <a:rect b="b" l="l" r="r" t="t"/>
                <a:pathLst>
                  <a:path extrusionOk="0" h="503" w="596">
                    <a:moveTo>
                      <a:pt x="253" y="0"/>
                    </a:moveTo>
                    <a:cubicBezTo>
                      <a:pt x="109" y="0"/>
                      <a:pt x="0" y="115"/>
                      <a:pt x="0" y="251"/>
                    </a:cubicBezTo>
                    <a:cubicBezTo>
                      <a:pt x="0" y="404"/>
                      <a:pt x="125" y="502"/>
                      <a:pt x="254" y="502"/>
                    </a:cubicBezTo>
                    <a:cubicBezTo>
                      <a:pt x="316" y="502"/>
                      <a:pt x="379" y="480"/>
                      <a:pt x="429" y="429"/>
                    </a:cubicBezTo>
                    <a:cubicBezTo>
                      <a:pt x="596" y="275"/>
                      <a:pt x="488" y="1"/>
                      <a:pt x="274" y="1"/>
                    </a:cubicBezTo>
                    <a:cubicBezTo>
                      <a:pt x="267" y="0"/>
                      <a:pt x="260" y="0"/>
                      <a:pt x="25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3" name="Google Shape;11003;p39"/>
              <p:cNvSpPr/>
              <p:nvPr/>
            </p:nvSpPr>
            <p:spPr>
              <a:xfrm>
                <a:off x="3681400" y="3347875"/>
                <a:ext cx="14900" cy="12850"/>
              </a:xfrm>
              <a:custGeom>
                <a:rect b="b" l="l" r="r" t="t"/>
                <a:pathLst>
                  <a:path extrusionOk="0" h="514" w="596">
                    <a:moveTo>
                      <a:pt x="262" y="0"/>
                    </a:moveTo>
                    <a:cubicBezTo>
                      <a:pt x="120" y="0"/>
                      <a:pt x="1" y="119"/>
                      <a:pt x="1" y="262"/>
                    </a:cubicBezTo>
                    <a:cubicBezTo>
                      <a:pt x="1" y="415"/>
                      <a:pt x="126" y="513"/>
                      <a:pt x="254" y="513"/>
                    </a:cubicBezTo>
                    <a:cubicBezTo>
                      <a:pt x="316" y="513"/>
                      <a:pt x="379" y="491"/>
                      <a:pt x="429" y="441"/>
                    </a:cubicBezTo>
                    <a:cubicBezTo>
                      <a:pt x="596" y="286"/>
                      <a:pt x="489" y="12"/>
                      <a:pt x="2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4" name="Google Shape;11004;p39"/>
              <p:cNvSpPr/>
              <p:nvPr/>
            </p:nvSpPr>
            <p:spPr>
              <a:xfrm>
                <a:off x="3958825" y="3324350"/>
                <a:ext cx="14900" cy="12800"/>
              </a:xfrm>
              <a:custGeom>
                <a:rect b="b" l="l" r="r" t="t"/>
                <a:pathLst>
                  <a:path extrusionOk="0" h="512" w="596">
                    <a:moveTo>
                      <a:pt x="262" y="0"/>
                    </a:moveTo>
                    <a:cubicBezTo>
                      <a:pt x="119" y="0"/>
                      <a:pt x="0" y="119"/>
                      <a:pt x="0" y="262"/>
                    </a:cubicBezTo>
                    <a:cubicBezTo>
                      <a:pt x="0" y="409"/>
                      <a:pt x="129" y="511"/>
                      <a:pt x="259" y="511"/>
                    </a:cubicBezTo>
                    <a:cubicBezTo>
                      <a:pt x="319" y="511"/>
                      <a:pt x="380" y="490"/>
                      <a:pt x="429" y="441"/>
                    </a:cubicBezTo>
                    <a:cubicBezTo>
                      <a:pt x="595" y="286"/>
                      <a:pt x="488" y="12"/>
                      <a:pt x="2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5" name="Google Shape;11005;p39"/>
              <p:cNvSpPr/>
              <p:nvPr/>
            </p:nvSpPr>
            <p:spPr>
              <a:xfrm>
                <a:off x="4214200" y="3088300"/>
                <a:ext cx="14625" cy="12800"/>
              </a:xfrm>
              <a:custGeom>
                <a:rect b="b" l="l" r="r" t="t"/>
                <a:pathLst>
                  <a:path extrusionOk="0" h="512" w="585">
                    <a:moveTo>
                      <a:pt x="263" y="1"/>
                    </a:moveTo>
                    <a:cubicBezTo>
                      <a:pt x="120" y="1"/>
                      <a:pt x="1" y="108"/>
                      <a:pt x="1" y="251"/>
                    </a:cubicBezTo>
                    <a:cubicBezTo>
                      <a:pt x="1" y="406"/>
                      <a:pt x="125" y="511"/>
                      <a:pt x="256" y="511"/>
                    </a:cubicBezTo>
                    <a:cubicBezTo>
                      <a:pt x="316" y="511"/>
                      <a:pt x="377" y="490"/>
                      <a:pt x="429" y="441"/>
                    </a:cubicBezTo>
                    <a:cubicBezTo>
                      <a:pt x="584" y="287"/>
                      <a:pt x="489" y="13"/>
                      <a:pt x="26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6" name="Google Shape;11006;p39"/>
              <p:cNvSpPr/>
              <p:nvPr/>
            </p:nvSpPr>
            <p:spPr>
              <a:xfrm>
                <a:off x="2329450" y="1421425"/>
                <a:ext cx="14600" cy="12800"/>
              </a:xfrm>
              <a:custGeom>
                <a:rect b="b" l="l" r="r" t="t"/>
                <a:pathLst>
                  <a:path extrusionOk="0" h="512" w="584">
                    <a:moveTo>
                      <a:pt x="262" y="1"/>
                    </a:moveTo>
                    <a:cubicBezTo>
                      <a:pt x="119" y="1"/>
                      <a:pt x="0" y="108"/>
                      <a:pt x="0" y="263"/>
                    </a:cubicBezTo>
                    <a:cubicBezTo>
                      <a:pt x="0" y="410"/>
                      <a:pt x="123" y="512"/>
                      <a:pt x="254" y="512"/>
                    </a:cubicBezTo>
                    <a:cubicBezTo>
                      <a:pt x="314" y="512"/>
                      <a:pt x="376" y="490"/>
                      <a:pt x="429" y="441"/>
                    </a:cubicBezTo>
                    <a:cubicBezTo>
                      <a:pt x="584" y="287"/>
                      <a:pt x="488" y="13"/>
                      <a:pt x="26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7" name="Google Shape;11007;p39"/>
              <p:cNvSpPr/>
              <p:nvPr/>
            </p:nvSpPr>
            <p:spPr>
              <a:xfrm>
                <a:off x="1648400" y="3363925"/>
                <a:ext cx="32175" cy="32475"/>
              </a:xfrm>
              <a:custGeom>
                <a:rect b="b" l="l" r="r" t="t"/>
                <a:pathLst>
                  <a:path extrusionOk="0" h="1299" w="1287">
                    <a:moveTo>
                      <a:pt x="489" y="1"/>
                    </a:moveTo>
                    <a:lnTo>
                      <a:pt x="489" y="501"/>
                    </a:lnTo>
                    <a:lnTo>
                      <a:pt x="1" y="656"/>
                    </a:lnTo>
                    <a:lnTo>
                      <a:pt x="489" y="811"/>
                    </a:lnTo>
                    <a:lnTo>
                      <a:pt x="489" y="1299"/>
                    </a:lnTo>
                    <a:lnTo>
                      <a:pt x="799" y="906"/>
                    </a:lnTo>
                    <a:lnTo>
                      <a:pt x="1287" y="1061"/>
                    </a:lnTo>
                    <a:lnTo>
                      <a:pt x="989" y="656"/>
                    </a:lnTo>
                    <a:lnTo>
                      <a:pt x="1287" y="251"/>
                    </a:lnTo>
                    <a:lnTo>
                      <a:pt x="799" y="406"/>
                    </a:lnTo>
                    <a:lnTo>
                      <a:pt x="48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8" name="Google Shape;11008;p39"/>
              <p:cNvSpPr/>
              <p:nvPr/>
            </p:nvSpPr>
            <p:spPr>
              <a:xfrm>
                <a:off x="1724025" y="3057950"/>
                <a:ext cx="32450" cy="32775"/>
              </a:xfrm>
              <a:custGeom>
                <a:rect b="b" l="l" r="r" t="t"/>
                <a:pathLst>
                  <a:path extrusionOk="0" h="1311" w="1298">
                    <a:moveTo>
                      <a:pt x="500" y="0"/>
                    </a:moveTo>
                    <a:lnTo>
                      <a:pt x="500" y="500"/>
                    </a:lnTo>
                    <a:lnTo>
                      <a:pt x="0" y="655"/>
                    </a:lnTo>
                    <a:lnTo>
                      <a:pt x="500" y="810"/>
                    </a:lnTo>
                    <a:lnTo>
                      <a:pt x="500" y="1310"/>
                    </a:lnTo>
                    <a:lnTo>
                      <a:pt x="810" y="905"/>
                    </a:lnTo>
                    <a:lnTo>
                      <a:pt x="1298" y="1060"/>
                    </a:lnTo>
                    <a:lnTo>
                      <a:pt x="988" y="655"/>
                    </a:lnTo>
                    <a:lnTo>
                      <a:pt x="1298" y="250"/>
                    </a:lnTo>
                    <a:lnTo>
                      <a:pt x="810" y="405"/>
                    </a:lnTo>
                    <a:lnTo>
                      <a:pt x="5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9" name="Google Shape;11009;p39"/>
              <p:cNvSpPr/>
              <p:nvPr/>
            </p:nvSpPr>
            <p:spPr>
              <a:xfrm>
                <a:off x="1903200" y="3678850"/>
                <a:ext cx="32175" cy="32475"/>
              </a:xfrm>
              <a:custGeom>
                <a:rect b="b" l="l" r="r" t="t"/>
                <a:pathLst>
                  <a:path extrusionOk="0" h="1299" w="1287">
                    <a:moveTo>
                      <a:pt x="489" y="1"/>
                    </a:moveTo>
                    <a:lnTo>
                      <a:pt x="489" y="501"/>
                    </a:lnTo>
                    <a:lnTo>
                      <a:pt x="1" y="656"/>
                    </a:lnTo>
                    <a:lnTo>
                      <a:pt x="489" y="810"/>
                    </a:lnTo>
                    <a:lnTo>
                      <a:pt x="489" y="1299"/>
                    </a:lnTo>
                    <a:lnTo>
                      <a:pt x="798" y="906"/>
                    </a:lnTo>
                    <a:lnTo>
                      <a:pt x="1286" y="1048"/>
                    </a:lnTo>
                    <a:lnTo>
                      <a:pt x="989" y="656"/>
                    </a:lnTo>
                    <a:lnTo>
                      <a:pt x="1286" y="251"/>
                    </a:lnTo>
                    <a:lnTo>
                      <a:pt x="798" y="406"/>
                    </a:lnTo>
                    <a:lnTo>
                      <a:pt x="48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0" name="Google Shape;11010;p39"/>
              <p:cNvSpPr/>
              <p:nvPr/>
            </p:nvSpPr>
            <p:spPr>
              <a:xfrm>
                <a:off x="1379325" y="3424650"/>
                <a:ext cx="7775" cy="6650"/>
              </a:xfrm>
              <a:custGeom>
                <a:rect b="b" l="l" r="r" t="t"/>
                <a:pathLst>
                  <a:path extrusionOk="0" h="266" w="311">
                    <a:moveTo>
                      <a:pt x="143" y="1"/>
                    </a:moveTo>
                    <a:cubicBezTo>
                      <a:pt x="72" y="1"/>
                      <a:pt x="1" y="60"/>
                      <a:pt x="1" y="132"/>
                    </a:cubicBezTo>
                    <a:cubicBezTo>
                      <a:pt x="1" y="213"/>
                      <a:pt x="66" y="266"/>
                      <a:pt x="135" y="266"/>
                    </a:cubicBezTo>
                    <a:cubicBezTo>
                      <a:pt x="167" y="266"/>
                      <a:pt x="200" y="254"/>
                      <a:pt x="227" y="227"/>
                    </a:cubicBezTo>
                    <a:cubicBezTo>
                      <a:pt x="310" y="144"/>
                      <a:pt x="251" y="13"/>
                      <a:pt x="1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1" name="Google Shape;11011;p39"/>
              <p:cNvSpPr/>
              <p:nvPr/>
            </p:nvSpPr>
            <p:spPr>
              <a:xfrm>
                <a:off x="1782650" y="3521700"/>
                <a:ext cx="7775" cy="6450"/>
              </a:xfrm>
              <a:custGeom>
                <a:rect b="b" l="l" r="r" t="t"/>
                <a:pathLst>
                  <a:path extrusionOk="0" h="258" w="311">
                    <a:moveTo>
                      <a:pt x="143" y="0"/>
                    </a:moveTo>
                    <a:cubicBezTo>
                      <a:pt x="60" y="0"/>
                      <a:pt x="1" y="48"/>
                      <a:pt x="1" y="131"/>
                    </a:cubicBezTo>
                    <a:cubicBezTo>
                      <a:pt x="1" y="206"/>
                      <a:pt x="70" y="258"/>
                      <a:pt x="141" y="258"/>
                    </a:cubicBezTo>
                    <a:cubicBezTo>
                      <a:pt x="171" y="258"/>
                      <a:pt x="202" y="248"/>
                      <a:pt x="227" y="226"/>
                    </a:cubicBezTo>
                    <a:cubicBezTo>
                      <a:pt x="310" y="143"/>
                      <a:pt x="251" y="0"/>
                      <a:pt x="14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2" name="Google Shape;11012;p39"/>
              <p:cNvSpPr/>
              <p:nvPr/>
            </p:nvSpPr>
            <p:spPr>
              <a:xfrm>
                <a:off x="1982375" y="3265125"/>
                <a:ext cx="7475" cy="6650"/>
              </a:xfrm>
              <a:custGeom>
                <a:rect b="b" l="l" r="r" t="t"/>
                <a:pathLst>
                  <a:path extrusionOk="0" h="266" w="299">
                    <a:moveTo>
                      <a:pt x="132" y="0"/>
                    </a:moveTo>
                    <a:cubicBezTo>
                      <a:pt x="60" y="0"/>
                      <a:pt x="1" y="60"/>
                      <a:pt x="1" y="131"/>
                    </a:cubicBezTo>
                    <a:cubicBezTo>
                      <a:pt x="1" y="212"/>
                      <a:pt x="61" y="265"/>
                      <a:pt x="126" y="265"/>
                    </a:cubicBezTo>
                    <a:cubicBezTo>
                      <a:pt x="156" y="265"/>
                      <a:pt x="188" y="253"/>
                      <a:pt x="215" y="226"/>
                    </a:cubicBezTo>
                    <a:cubicBezTo>
                      <a:pt x="298" y="143"/>
                      <a:pt x="251" y="0"/>
                      <a:pt x="13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3" name="Google Shape;11013;p39"/>
              <p:cNvSpPr/>
              <p:nvPr/>
            </p:nvSpPr>
            <p:spPr>
              <a:xfrm>
                <a:off x="1567150" y="3227300"/>
                <a:ext cx="7750" cy="6475"/>
              </a:xfrm>
              <a:custGeom>
                <a:rect b="b" l="l" r="r" t="t"/>
                <a:pathLst>
                  <a:path extrusionOk="0" h="259" w="310">
                    <a:moveTo>
                      <a:pt x="143" y="1"/>
                    </a:moveTo>
                    <a:cubicBezTo>
                      <a:pt x="72" y="1"/>
                      <a:pt x="0" y="61"/>
                      <a:pt x="0" y="132"/>
                    </a:cubicBezTo>
                    <a:cubicBezTo>
                      <a:pt x="0" y="207"/>
                      <a:pt x="70" y="258"/>
                      <a:pt x="140" y="258"/>
                    </a:cubicBezTo>
                    <a:cubicBezTo>
                      <a:pt x="171" y="258"/>
                      <a:pt x="201" y="249"/>
                      <a:pt x="227" y="227"/>
                    </a:cubicBezTo>
                    <a:cubicBezTo>
                      <a:pt x="310" y="144"/>
                      <a:pt x="250" y="1"/>
                      <a:pt x="1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4" name="Google Shape;11014;p39"/>
              <p:cNvSpPr/>
              <p:nvPr/>
            </p:nvSpPr>
            <p:spPr>
              <a:xfrm>
                <a:off x="1779375" y="3314800"/>
                <a:ext cx="14900" cy="12725"/>
              </a:xfrm>
              <a:custGeom>
                <a:rect b="b" l="l" r="r" t="t"/>
                <a:pathLst>
                  <a:path extrusionOk="0" h="509" w="596">
                    <a:moveTo>
                      <a:pt x="255" y="1"/>
                    </a:moveTo>
                    <a:cubicBezTo>
                      <a:pt x="121" y="1"/>
                      <a:pt x="12" y="115"/>
                      <a:pt x="1" y="251"/>
                    </a:cubicBezTo>
                    <a:cubicBezTo>
                      <a:pt x="1" y="404"/>
                      <a:pt x="125" y="508"/>
                      <a:pt x="258" y="508"/>
                    </a:cubicBezTo>
                    <a:cubicBezTo>
                      <a:pt x="322" y="508"/>
                      <a:pt x="387" y="484"/>
                      <a:pt x="441" y="430"/>
                    </a:cubicBezTo>
                    <a:cubicBezTo>
                      <a:pt x="596" y="275"/>
                      <a:pt x="501" y="1"/>
                      <a:pt x="274" y="1"/>
                    </a:cubicBezTo>
                    <a:cubicBezTo>
                      <a:pt x="268" y="1"/>
                      <a:pt x="261" y="1"/>
                      <a:pt x="25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5" name="Google Shape;11015;p39"/>
              <p:cNvSpPr/>
              <p:nvPr/>
            </p:nvSpPr>
            <p:spPr>
              <a:xfrm>
                <a:off x="1654350" y="4108075"/>
                <a:ext cx="32175" cy="32475"/>
              </a:xfrm>
              <a:custGeom>
                <a:rect b="b" l="l" r="r" t="t"/>
                <a:pathLst>
                  <a:path extrusionOk="0" h="1299" w="1287">
                    <a:moveTo>
                      <a:pt x="489" y="1"/>
                    </a:moveTo>
                    <a:lnTo>
                      <a:pt x="489" y="489"/>
                    </a:lnTo>
                    <a:lnTo>
                      <a:pt x="1" y="643"/>
                    </a:lnTo>
                    <a:lnTo>
                      <a:pt x="489" y="798"/>
                    </a:lnTo>
                    <a:lnTo>
                      <a:pt x="489" y="1298"/>
                    </a:lnTo>
                    <a:lnTo>
                      <a:pt x="799" y="893"/>
                    </a:lnTo>
                    <a:lnTo>
                      <a:pt x="1287" y="1048"/>
                    </a:lnTo>
                    <a:lnTo>
                      <a:pt x="989" y="643"/>
                    </a:lnTo>
                    <a:lnTo>
                      <a:pt x="1287" y="251"/>
                    </a:lnTo>
                    <a:lnTo>
                      <a:pt x="799" y="393"/>
                    </a:lnTo>
                    <a:lnTo>
                      <a:pt x="48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6" name="Google Shape;11016;p39"/>
              <p:cNvSpPr/>
              <p:nvPr/>
            </p:nvSpPr>
            <p:spPr>
              <a:xfrm>
                <a:off x="1129400" y="3853850"/>
                <a:ext cx="9350" cy="6600"/>
              </a:xfrm>
              <a:custGeom>
                <a:rect b="b" l="l" r="r" t="t"/>
                <a:pathLst>
                  <a:path extrusionOk="0" h="264" w="374">
                    <a:moveTo>
                      <a:pt x="166" y="0"/>
                    </a:moveTo>
                    <a:cubicBezTo>
                      <a:pt x="0" y="0"/>
                      <a:pt x="3" y="264"/>
                      <a:pt x="176" y="264"/>
                    </a:cubicBezTo>
                    <a:cubicBezTo>
                      <a:pt x="179" y="264"/>
                      <a:pt x="183" y="264"/>
                      <a:pt x="187" y="264"/>
                    </a:cubicBezTo>
                    <a:cubicBezTo>
                      <a:pt x="191" y="264"/>
                      <a:pt x="194" y="264"/>
                      <a:pt x="198" y="264"/>
                    </a:cubicBezTo>
                    <a:cubicBezTo>
                      <a:pt x="370" y="264"/>
                      <a:pt x="374" y="0"/>
                      <a:pt x="208" y="0"/>
                    </a:cubicBezTo>
                    <a:cubicBezTo>
                      <a:pt x="201" y="0"/>
                      <a:pt x="194" y="1"/>
                      <a:pt x="187" y="2"/>
                    </a:cubicBezTo>
                    <a:cubicBezTo>
                      <a:pt x="179" y="1"/>
                      <a:pt x="172" y="0"/>
                      <a:pt x="16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7" name="Google Shape;11017;p39"/>
              <p:cNvSpPr/>
              <p:nvPr/>
            </p:nvSpPr>
            <p:spPr>
              <a:xfrm>
                <a:off x="1533800" y="3950625"/>
                <a:ext cx="7775" cy="6650"/>
              </a:xfrm>
              <a:custGeom>
                <a:rect b="b" l="l" r="r" t="t"/>
                <a:pathLst>
                  <a:path extrusionOk="0" h="266" w="311">
                    <a:moveTo>
                      <a:pt x="144" y="0"/>
                    </a:moveTo>
                    <a:cubicBezTo>
                      <a:pt x="72" y="0"/>
                      <a:pt x="13" y="60"/>
                      <a:pt x="1" y="131"/>
                    </a:cubicBezTo>
                    <a:cubicBezTo>
                      <a:pt x="1" y="212"/>
                      <a:pt x="67" y="265"/>
                      <a:pt x="135" y="265"/>
                    </a:cubicBezTo>
                    <a:cubicBezTo>
                      <a:pt x="167" y="265"/>
                      <a:pt x="200" y="253"/>
                      <a:pt x="227" y="226"/>
                    </a:cubicBezTo>
                    <a:cubicBezTo>
                      <a:pt x="310" y="143"/>
                      <a:pt x="251" y="12"/>
                      <a:pt x="14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8" name="Google Shape;11018;p39"/>
              <p:cNvSpPr/>
              <p:nvPr/>
            </p:nvSpPr>
            <p:spPr>
              <a:xfrm>
                <a:off x="1733550" y="3694025"/>
                <a:ext cx="7450" cy="6675"/>
              </a:xfrm>
              <a:custGeom>
                <a:rect b="b" l="l" r="r" t="t"/>
                <a:pathLst>
                  <a:path extrusionOk="0" h="267" w="298">
                    <a:moveTo>
                      <a:pt x="131" y="1"/>
                    </a:moveTo>
                    <a:cubicBezTo>
                      <a:pt x="60" y="1"/>
                      <a:pt x="0" y="60"/>
                      <a:pt x="0" y="132"/>
                    </a:cubicBezTo>
                    <a:cubicBezTo>
                      <a:pt x="0" y="213"/>
                      <a:pt x="60" y="266"/>
                      <a:pt x="125" y="266"/>
                    </a:cubicBezTo>
                    <a:cubicBezTo>
                      <a:pt x="156" y="266"/>
                      <a:pt x="187" y="254"/>
                      <a:pt x="214" y="227"/>
                    </a:cubicBezTo>
                    <a:cubicBezTo>
                      <a:pt x="298" y="144"/>
                      <a:pt x="250" y="13"/>
                      <a:pt x="13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9" name="Google Shape;11019;p39"/>
              <p:cNvSpPr/>
              <p:nvPr/>
            </p:nvSpPr>
            <p:spPr>
              <a:xfrm>
                <a:off x="1318300" y="3656225"/>
                <a:ext cx="7775" cy="6650"/>
              </a:xfrm>
              <a:custGeom>
                <a:rect b="b" l="l" r="r" t="t"/>
                <a:pathLst>
                  <a:path extrusionOk="0" h="266" w="311">
                    <a:moveTo>
                      <a:pt x="144" y="1"/>
                    </a:moveTo>
                    <a:cubicBezTo>
                      <a:pt x="72" y="1"/>
                      <a:pt x="13" y="60"/>
                      <a:pt x="1" y="132"/>
                    </a:cubicBezTo>
                    <a:cubicBezTo>
                      <a:pt x="1" y="213"/>
                      <a:pt x="66" y="266"/>
                      <a:pt x="135" y="266"/>
                    </a:cubicBezTo>
                    <a:cubicBezTo>
                      <a:pt x="167" y="266"/>
                      <a:pt x="200" y="254"/>
                      <a:pt x="227" y="227"/>
                    </a:cubicBezTo>
                    <a:cubicBezTo>
                      <a:pt x="310" y="144"/>
                      <a:pt x="251" y="13"/>
                      <a:pt x="14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0" name="Google Shape;11020;p39"/>
              <p:cNvSpPr/>
              <p:nvPr/>
            </p:nvSpPr>
            <p:spPr>
              <a:xfrm>
                <a:off x="1530525" y="3743750"/>
                <a:ext cx="14925" cy="12800"/>
              </a:xfrm>
              <a:custGeom>
                <a:rect b="b" l="l" r="r" t="t"/>
                <a:pathLst>
                  <a:path extrusionOk="0" h="512" w="597">
                    <a:moveTo>
                      <a:pt x="275" y="0"/>
                    </a:moveTo>
                    <a:cubicBezTo>
                      <a:pt x="132" y="0"/>
                      <a:pt x="13" y="107"/>
                      <a:pt x="1" y="262"/>
                    </a:cubicBezTo>
                    <a:cubicBezTo>
                      <a:pt x="1" y="409"/>
                      <a:pt x="129" y="511"/>
                      <a:pt x="264" y="511"/>
                    </a:cubicBezTo>
                    <a:cubicBezTo>
                      <a:pt x="326" y="511"/>
                      <a:pt x="389" y="490"/>
                      <a:pt x="441" y="441"/>
                    </a:cubicBezTo>
                    <a:cubicBezTo>
                      <a:pt x="596" y="286"/>
                      <a:pt x="501" y="12"/>
                      <a:pt x="27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1" name="Google Shape;11021;p39"/>
              <p:cNvSpPr/>
              <p:nvPr/>
            </p:nvSpPr>
            <p:spPr>
              <a:xfrm>
                <a:off x="844725" y="3330900"/>
                <a:ext cx="31875" cy="33650"/>
              </a:xfrm>
              <a:custGeom>
                <a:rect b="b" l="l" r="r" t="t"/>
                <a:pathLst>
                  <a:path extrusionOk="0" h="1346" w="1275">
                    <a:moveTo>
                      <a:pt x="727" y="0"/>
                    </a:moveTo>
                    <a:lnTo>
                      <a:pt x="489" y="453"/>
                    </a:lnTo>
                    <a:lnTo>
                      <a:pt x="1" y="358"/>
                    </a:lnTo>
                    <a:lnTo>
                      <a:pt x="334" y="739"/>
                    </a:lnTo>
                    <a:lnTo>
                      <a:pt x="84" y="1191"/>
                    </a:lnTo>
                    <a:lnTo>
                      <a:pt x="84" y="1191"/>
                    </a:lnTo>
                    <a:lnTo>
                      <a:pt x="537" y="965"/>
                    </a:lnTo>
                    <a:lnTo>
                      <a:pt x="870" y="1346"/>
                    </a:lnTo>
                    <a:lnTo>
                      <a:pt x="822" y="834"/>
                    </a:lnTo>
                    <a:lnTo>
                      <a:pt x="1275" y="608"/>
                    </a:lnTo>
                    <a:lnTo>
                      <a:pt x="787" y="512"/>
                    </a:lnTo>
                    <a:lnTo>
                      <a:pt x="72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2" name="Google Shape;11022;p39"/>
              <p:cNvSpPr/>
              <p:nvPr/>
            </p:nvSpPr>
            <p:spPr>
              <a:xfrm>
                <a:off x="1221925" y="2868625"/>
                <a:ext cx="7700" cy="6600"/>
              </a:xfrm>
              <a:custGeom>
                <a:rect b="b" l="l" r="r" t="t"/>
                <a:pathLst>
                  <a:path extrusionOk="0" h="264" w="308">
                    <a:moveTo>
                      <a:pt x="174" y="0"/>
                    </a:moveTo>
                    <a:cubicBezTo>
                      <a:pt x="74" y="0"/>
                      <a:pt x="1" y="113"/>
                      <a:pt x="58" y="203"/>
                    </a:cubicBezTo>
                    <a:cubicBezTo>
                      <a:pt x="83" y="244"/>
                      <a:pt x="124" y="263"/>
                      <a:pt x="164" y="263"/>
                    </a:cubicBezTo>
                    <a:cubicBezTo>
                      <a:pt x="218" y="263"/>
                      <a:pt x="270" y="229"/>
                      <a:pt x="284" y="168"/>
                    </a:cubicBezTo>
                    <a:cubicBezTo>
                      <a:pt x="308" y="96"/>
                      <a:pt x="260" y="25"/>
                      <a:pt x="189" y="1"/>
                    </a:cubicBezTo>
                    <a:cubicBezTo>
                      <a:pt x="184" y="0"/>
                      <a:pt x="179" y="0"/>
                      <a:pt x="17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3" name="Google Shape;11023;p39"/>
              <p:cNvSpPr/>
              <p:nvPr/>
            </p:nvSpPr>
            <p:spPr>
              <a:xfrm>
                <a:off x="1048500" y="3245700"/>
                <a:ext cx="7900" cy="6350"/>
              </a:xfrm>
              <a:custGeom>
                <a:rect b="b" l="l" r="r" t="t"/>
                <a:pathLst>
                  <a:path extrusionOk="0" h="254" w="316">
                    <a:moveTo>
                      <a:pt x="166" y="0"/>
                    </a:moveTo>
                    <a:cubicBezTo>
                      <a:pt x="64" y="0"/>
                      <a:pt x="0" y="107"/>
                      <a:pt x="65" y="194"/>
                    </a:cubicBezTo>
                    <a:cubicBezTo>
                      <a:pt x="91" y="234"/>
                      <a:pt x="131" y="253"/>
                      <a:pt x="171" y="253"/>
                    </a:cubicBezTo>
                    <a:cubicBezTo>
                      <a:pt x="225" y="253"/>
                      <a:pt x="278" y="219"/>
                      <a:pt x="291" y="158"/>
                    </a:cubicBezTo>
                    <a:cubicBezTo>
                      <a:pt x="315" y="87"/>
                      <a:pt x="268" y="15"/>
                      <a:pt x="196" y="3"/>
                    </a:cubicBezTo>
                    <a:cubicBezTo>
                      <a:pt x="186" y="1"/>
                      <a:pt x="176" y="0"/>
                      <a:pt x="16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4" name="Google Shape;11024;p39"/>
              <p:cNvSpPr/>
              <p:nvPr/>
            </p:nvSpPr>
            <p:spPr>
              <a:xfrm>
                <a:off x="1261325" y="3491250"/>
                <a:ext cx="7900" cy="6350"/>
              </a:xfrm>
              <a:custGeom>
                <a:rect b="b" l="l" r="r" t="t"/>
                <a:pathLst>
                  <a:path extrusionOk="0" h="254" w="316">
                    <a:moveTo>
                      <a:pt x="166" y="1"/>
                    </a:moveTo>
                    <a:cubicBezTo>
                      <a:pt x="64" y="1"/>
                      <a:pt x="0" y="107"/>
                      <a:pt x="65" y="194"/>
                    </a:cubicBezTo>
                    <a:cubicBezTo>
                      <a:pt x="91" y="235"/>
                      <a:pt x="131" y="254"/>
                      <a:pt x="172" y="254"/>
                    </a:cubicBezTo>
                    <a:cubicBezTo>
                      <a:pt x="227" y="254"/>
                      <a:pt x="283" y="220"/>
                      <a:pt x="303" y="159"/>
                    </a:cubicBezTo>
                    <a:cubicBezTo>
                      <a:pt x="315" y="87"/>
                      <a:pt x="268" y="16"/>
                      <a:pt x="196" y="4"/>
                    </a:cubicBezTo>
                    <a:cubicBezTo>
                      <a:pt x="186" y="2"/>
                      <a:pt x="176" y="1"/>
                      <a:pt x="16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5" name="Google Shape;11025;p39"/>
              <p:cNvSpPr/>
              <p:nvPr/>
            </p:nvSpPr>
            <p:spPr>
              <a:xfrm>
                <a:off x="1378425" y="3091225"/>
                <a:ext cx="8525" cy="6925"/>
              </a:xfrm>
              <a:custGeom>
                <a:rect b="b" l="l" r="r" t="t"/>
                <a:pathLst>
                  <a:path extrusionOk="0" h="277" w="341">
                    <a:moveTo>
                      <a:pt x="186" y="0"/>
                    </a:moveTo>
                    <a:cubicBezTo>
                      <a:pt x="159" y="0"/>
                      <a:pt x="132" y="9"/>
                      <a:pt x="108" y="27"/>
                    </a:cubicBezTo>
                    <a:cubicBezTo>
                      <a:pt x="1" y="98"/>
                      <a:pt x="48" y="253"/>
                      <a:pt x="179" y="277"/>
                    </a:cubicBezTo>
                    <a:cubicBezTo>
                      <a:pt x="239" y="277"/>
                      <a:pt x="310" y="229"/>
                      <a:pt x="322" y="170"/>
                    </a:cubicBezTo>
                    <a:cubicBezTo>
                      <a:pt x="340" y="72"/>
                      <a:pt x="265" y="0"/>
                      <a:pt x="18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6" name="Google Shape;11026;p39"/>
              <p:cNvSpPr/>
              <p:nvPr/>
            </p:nvSpPr>
            <p:spPr>
              <a:xfrm>
                <a:off x="1244750" y="3281925"/>
                <a:ext cx="14950" cy="12700"/>
              </a:xfrm>
              <a:custGeom>
                <a:rect b="b" l="l" r="r" t="t"/>
                <a:pathLst>
                  <a:path extrusionOk="0" h="508" w="598">
                    <a:moveTo>
                      <a:pt x="313" y="1"/>
                    </a:moveTo>
                    <a:cubicBezTo>
                      <a:pt x="120" y="1"/>
                      <a:pt x="0" y="214"/>
                      <a:pt x="109" y="388"/>
                    </a:cubicBezTo>
                    <a:cubicBezTo>
                      <a:pt x="160" y="469"/>
                      <a:pt x="241" y="507"/>
                      <a:pt x="321" y="507"/>
                    </a:cubicBezTo>
                    <a:cubicBezTo>
                      <a:pt x="429" y="507"/>
                      <a:pt x="534" y="439"/>
                      <a:pt x="562" y="316"/>
                    </a:cubicBezTo>
                    <a:cubicBezTo>
                      <a:pt x="597" y="173"/>
                      <a:pt x="502" y="31"/>
                      <a:pt x="371" y="7"/>
                    </a:cubicBezTo>
                    <a:cubicBezTo>
                      <a:pt x="351" y="3"/>
                      <a:pt x="332" y="1"/>
                      <a:pt x="31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27" name="Google Shape;11027;p39"/>
            <p:cNvGrpSpPr/>
            <p:nvPr/>
          </p:nvGrpSpPr>
          <p:grpSpPr>
            <a:xfrm>
              <a:off x="6086633" y="2288781"/>
              <a:ext cx="5008516" cy="4319946"/>
              <a:chOff x="780450" y="1002925"/>
              <a:chExt cx="3916575" cy="3378125"/>
            </a:xfrm>
          </p:grpSpPr>
          <p:sp>
            <p:nvSpPr>
              <p:cNvPr id="11028" name="Google Shape;11028;p39"/>
              <p:cNvSpPr/>
              <p:nvPr/>
            </p:nvSpPr>
            <p:spPr>
              <a:xfrm>
                <a:off x="2544350" y="2278100"/>
                <a:ext cx="32175" cy="32450"/>
              </a:xfrm>
              <a:custGeom>
                <a:rect b="b" l="l" r="r" t="t"/>
                <a:pathLst>
                  <a:path extrusionOk="0" h="1298" w="1287">
                    <a:moveTo>
                      <a:pt x="489" y="0"/>
                    </a:moveTo>
                    <a:lnTo>
                      <a:pt x="489" y="500"/>
                    </a:lnTo>
                    <a:lnTo>
                      <a:pt x="1" y="643"/>
                    </a:lnTo>
                    <a:lnTo>
                      <a:pt x="489" y="798"/>
                    </a:lnTo>
                    <a:lnTo>
                      <a:pt x="489" y="1298"/>
                    </a:lnTo>
                    <a:lnTo>
                      <a:pt x="798" y="893"/>
                    </a:lnTo>
                    <a:lnTo>
                      <a:pt x="1287" y="1048"/>
                    </a:lnTo>
                    <a:lnTo>
                      <a:pt x="989" y="643"/>
                    </a:lnTo>
                    <a:lnTo>
                      <a:pt x="1287" y="250"/>
                    </a:lnTo>
                    <a:lnTo>
                      <a:pt x="798" y="405"/>
                    </a:lnTo>
                    <a:lnTo>
                      <a:pt x="4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9" name="Google Shape;11029;p39"/>
              <p:cNvSpPr/>
              <p:nvPr/>
            </p:nvSpPr>
            <p:spPr>
              <a:xfrm>
                <a:off x="3345350" y="2331075"/>
                <a:ext cx="32175" cy="32475"/>
              </a:xfrm>
              <a:custGeom>
                <a:rect b="b" l="l" r="r" t="t"/>
                <a:pathLst>
                  <a:path extrusionOk="0" h="1299" w="1287">
                    <a:moveTo>
                      <a:pt x="489" y="0"/>
                    </a:moveTo>
                    <a:lnTo>
                      <a:pt x="489" y="500"/>
                    </a:lnTo>
                    <a:lnTo>
                      <a:pt x="0" y="655"/>
                    </a:lnTo>
                    <a:lnTo>
                      <a:pt x="489" y="798"/>
                    </a:lnTo>
                    <a:lnTo>
                      <a:pt x="489" y="1298"/>
                    </a:lnTo>
                    <a:lnTo>
                      <a:pt x="798" y="893"/>
                    </a:lnTo>
                    <a:lnTo>
                      <a:pt x="1286" y="1048"/>
                    </a:lnTo>
                    <a:lnTo>
                      <a:pt x="1286" y="1048"/>
                    </a:lnTo>
                    <a:lnTo>
                      <a:pt x="989" y="655"/>
                    </a:lnTo>
                    <a:lnTo>
                      <a:pt x="1286" y="250"/>
                    </a:lnTo>
                    <a:lnTo>
                      <a:pt x="798" y="405"/>
                    </a:lnTo>
                    <a:lnTo>
                      <a:pt x="4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0" name="Google Shape;11030;p39"/>
              <p:cNvSpPr/>
              <p:nvPr/>
            </p:nvSpPr>
            <p:spPr>
              <a:xfrm>
                <a:off x="2592275" y="1497050"/>
                <a:ext cx="32175" cy="32450"/>
              </a:xfrm>
              <a:custGeom>
                <a:rect b="b" l="l" r="r" t="t"/>
                <a:pathLst>
                  <a:path extrusionOk="0" h="1298" w="1287">
                    <a:moveTo>
                      <a:pt x="489" y="0"/>
                    </a:moveTo>
                    <a:lnTo>
                      <a:pt x="489" y="500"/>
                    </a:lnTo>
                    <a:lnTo>
                      <a:pt x="1" y="655"/>
                    </a:lnTo>
                    <a:lnTo>
                      <a:pt x="489" y="798"/>
                    </a:lnTo>
                    <a:lnTo>
                      <a:pt x="489" y="1298"/>
                    </a:lnTo>
                    <a:lnTo>
                      <a:pt x="798" y="893"/>
                    </a:lnTo>
                    <a:lnTo>
                      <a:pt x="1286" y="1048"/>
                    </a:lnTo>
                    <a:lnTo>
                      <a:pt x="989" y="655"/>
                    </a:lnTo>
                    <a:lnTo>
                      <a:pt x="1286" y="250"/>
                    </a:lnTo>
                    <a:lnTo>
                      <a:pt x="798" y="405"/>
                    </a:lnTo>
                    <a:lnTo>
                      <a:pt x="4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1" name="Google Shape;11031;p39"/>
              <p:cNvSpPr/>
              <p:nvPr/>
            </p:nvSpPr>
            <p:spPr>
              <a:xfrm>
                <a:off x="3361425" y="1920600"/>
                <a:ext cx="32475" cy="32475"/>
              </a:xfrm>
              <a:custGeom>
                <a:rect b="b" l="l" r="r" t="t"/>
                <a:pathLst>
                  <a:path extrusionOk="0" h="1299" w="1299">
                    <a:moveTo>
                      <a:pt x="488" y="1"/>
                    </a:moveTo>
                    <a:lnTo>
                      <a:pt x="488" y="501"/>
                    </a:lnTo>
                    <a:lnTo>
                      <a:pt x="0" y="656"/>
                    </a:lnTo>
                    <a:lnTo>
                      <a:pt x="488" y="798"/>
                    </a:lnTo>
                    <a:lnTo>
                      <a:pt x="488" y="1298"/>
                    </a:lnTo>
                    <a:lnTo>
                      <a:pt x="798" y="894"/>
                    </a:lnTo>
                    <a:lnTo>
                      <a:pt x="1298" y="1048"/>
                    </a:lnTo>
                    <a:lnTo>
                      <a:pt x="989" y="656"/>
                    </a:lnTo>
                    <a:lnTo>
                      <a:pt x="1298" y="251"/>
                    </a:lnTo>
                    <a:lnTo>
                      <a:pt x="798" y="405"/>
                    </a:lnTo>
                    <a:lnTo>
                      <a:pt x="48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2" name="Google Shape;11032;p39"/>
              <p:cNvSpPr/>
              <p:nvPr/>
            </p:nvSpPr>
            <p:spPr>
              <a:xfrm>
                <a:off x="1761525" y="2082225"/>
                <a:ext cx="32450" cy="32475"/>
              </a:xfrm>
              <a:custGeom>
                <a:rect b="b" l="l" r="r" t="t"/>
                <a:pathLst>
                  <a:path extrusionOk="0" h="1299" w="1298">
                    <a:moveTo>
                      <a:pt x="500" y="1"/>
                    </a:moveTo>
                    <a:lnTo>
                      <a:pt x="500" y="489"/>
                    </a:lnTo>
                    <a:lnTo>
                      <a:pt x="0" y="644"/>
                    </a:lnTo>
                    <a:lnTo>
                      <a:pt x="500" y="798"/>
                    </a:lnTo>
                    <a:lnTo>
                      <a:pt x="500" y="1299"/>
                    </a:lnTo>
                    <a:lnTo>
                      <a:pt x="798" y="894"/>
                    </a:lnTo>
                    <a:lnTo>
                      <a:pt x="1298" y="1048"/>
                    </a:lnTo>
                    <a:lnTo>
                      <a:pt x="988" y="644"/>
                    </a:lnTo>
                    <a:lnTo>
                      <a:pt x="1298" y="251"/>
                    </a:lnTo>
                    <a:lnTo>
                      <a:pt x="1298" y="251"/>
                    </a:lnTo>
                    <a:lnTo>
                      <a:pt x="798" y="394"/>
                    </a:lnTo>
                    <a:lnTo>
                      <a:pt x="50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3" name="Google Shape;11033;p39"/>
              <p:cNvSpPr/>
              <p:nvPr/>
            </p:nvSpPr>
            <p:spPr>
              <a:xfrm>
                <a:off x="1647825" y="2529000"/>
                <a:ext cx="32450" cy="32475"/>
              </a:xfrm>
              <a:custGeom>
                <a:rect b="b" l="l" r="r" t="t"/>
                <a:pathLst>
                  <a:path extrusionOk="0" h="1299" w="1298">
                    <a:moveTo>
                      <a:pt x="500" y="1"/>
                    </a:moveTo>
                    <a:lnTo>
                      <a:pt x="500" y="489"/>
                    </a:lnTo>
                    <a:lnTo>
                      <a:pt x="0" y="644"/>
                    </a:lnTo>
                    <a:lnTo>
                      <a:pt x="500" y="799"/>
                    </a:lnTo>
                    <a:lnTo>
                      <a:pt x="500" y="1299"/>
                    </a:lnTo>
                    <a:lnTo>
                      <a:pt x="798" y="894"/>
                    </a:lnTo>
                    <a:lnTo>
                      <a:pt x="1298" y="1049"/>
                    </a:lnTo>
                    <a:lnTo>
                      <a:pt x="1298" y="1049"/>
                    </a:lnTo>
                    <a:lnTo>
                      <a:pt x="988" y="644"/>
                    </a:lnTo>
                    <a:lnTo>
                      <a:pt x="1298" y="251"/>
                    </a:lnTo>
                    <a:lnTo>
                      <a:pt x="798" y="394"/>
                    </a:lnTo>
                    <a:lnTo>
                      <a:pt x="50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4" name="Google Shape;11034;p39"/>
              <p:cNvSpPr/>
              <p:nvPr/>
            </p:nvSpPr>
            <p:spPr>
              <a:xfrm>
                <a:off x="780450" y="2377800"/>
                <a:ext cx="32175" cy="32775"/>
              </a:xfrm>
              <a:custGeom>
                <a:rect b="b" l="l" r="r" t="t"/>
                <a:pathLst>
                  <a:path extrusionOk="0" h="1311" w="1287">
                    <a:moveTo>
                      <a:pt x="488" y="1"/>
                    </a:moveTo>
                    <a:lnTo>
                      <a:pt x="488" y="501"/>
                    </a:lnTo>
                    <a:lnTo>
                      <a:pt x="0" y="655"/>
                    </a:lnTo>
                    <a:lnTo>
                      <a:pt x="488" y="810"/>
                    </a:lnTo>
                    <a:lnTo>
                      <a:pt x="488" y="1310"/>
                    </a:lnTo>
                    <a:lnTo>
                      <a:pt x="798" y="905"/>
                    </a:lnTo>
                    <a:lnTo>
                      <a:pt x="1286" y="1060"/>
                    </a:lnTo>
                    <a:lnTo>
                      <a:pt x="988" y="655"/>
                    </a:lnTo>
                    <a:lnTo>
                      <a:pt x="1286" y="251"/>
                    </a:lnTo>
                    <a:lnTo>
                      <a:pt x="798" y="405"/>
                    </a:lnTo>
                    <a:lnTo>
                      <a:pt x="48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5" name="Google Shape;11035;p39"/>
              <p:cNvSpPr/>
              <p:nvPr/>
            </p:nvSpPr>
            <p:spPr>
              <a:xfrm>
                <a:off x="2243125" y="2420375"/>
                <a:ext cx="32175" cy="32450"/>
              </a:xfrm>
              <a:custGeom>
                <a:rect b="b" l="l" r="r" t="t"/>
                <a:pathLst>
                  <a:path extrusionOk="0" h="1298" w="1287">
                    <a:moveTo>
                      <a:pt x="489" y="0"/>
                    </a:moveTo>
                    <a:lnTo>
                      <a:pt x="489" y="500"/>
                    </a:lnTo>
                    <a:lnTo>
                      <a:pt x="1" y="655"/>
                    </a:lnTo>
                    <a:lnTo>
                      <a:pt x="489" y="810"/>
                    </a:lnTo>
                    <a:lnTo>
                      <a:pt x="489" y="1298"/>
                    </a:lnTo>
                    <a:lnTo>
                      <a:pt x="798" y="905"/>
                    </a:lnTo>
                    <a:lnTo>
                      <a:pt x="1286" y="1060"/>
                    </a:lnTo>
                    <a:lnTo>
                      <a:pt x="989" y="655"/>
                    </a:lnTo>
                    <a:lnTo>
                      <a:pt x="1286" y="250"/>
                    </a:lnTo>
                    <a:lnTo>
                      <a:pt x="1286" y="250"/>
                    </a:lnTo>
                    <a:lnTo>
                      <a:pt x="798" y="405"/>
                    </a:lnTo>
                    <a:lnTo>
                      <a:pt x="4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6" name="Google Shape;11036;p39"/>
              <p:cNvSpPr/>
              <p:nvPr/>
            </p:nvSpPr>
            <p:spPr>
              <a:xfrm>
                <a:off x="3166450" y="3111225"/>
                <a:ext cx="32475" cy="32475"/>
              </a:xfrm>
              <a:custGeom>
                <a:rect b="b" l="l" r="r" t="t"/>
                <a:pathLst>
                  <a:path extrusionOk="0" h="1299" w="1299">
                    <a:moveTo>
                      <a:pt x="501" y="1"/>
                    </a:moveTo>
                    <a:lnTo>
                      <a:pt x="501" y="501"/>
                    </a:lnTo>
                    <a:lnTo>
                      <a:pt x="1" y="643"/>
                    </a:lnTo>
                    <a:lnTo>
                      <a:pt x="501" y="798"/>
                    </a:lnTo>
                    <a:lnTo>
                      <a:pt x="501" y="1298"/>
                    </a:lnTo>
                    <a:lnTo>
                      <a:pt x="798" y="894"/>
                    </a:lnTo>
                    <a:lnTo>
                      <a:pt x="1298" y="1048"/>
                    </a:lnTo>
                    <a:lnTo>
                      <a:pt x="1298" y="1048"/>
                    </a:lnTo>
                    <a:lnTo>
                      <a:pt x="989" y="643"/>
                    </a:lnTo>
                    <a:lnTo>
                      <a:pt x="1298" y="251"/>
                    </a:lnTo>
                    <a:lnTo>
                      <a:pt x="798" y="405"/>
                    </a:lnTo>
                    <a:lnTo>
                      <a:pt x="50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7" name="Google Shape;11037;p39"/>
              <p:cNvSpPr/>
              <p:nvPr/>
            </p:nvSpPr>
            <p:spPr>
              <a:xfrm>
                <a:off x="3302475" y="3978300"/>
                <a:ext cx="32175" cy="32475"/>
              </a:xfrm>
              <a:custGeom>
                <a:rect b="b" l="l" r="r" t="t"/>
                <a:pathLst>
                  <a:path extrusionOk="0" h="1299" w="1287">
                    <a:moveTo>
                      <a:pt x="489" y="0"/>
                    </a:moveTo>
                    <a:lnTo>
                      <a:pt x="489" y="500"/>
                    </a:lnTo>
                    <a:lnTo>
                      <a:pt x="1" y="655"/>
                    </a:lnTo>
                    <a:lnTo>
                      <a:pt x="489" y="810"/>
                    </a:lnTo>
                    <a:lnTo>
                      <a:pt x="489" y="1298"/>
                    </a:lnTo>
                    <a:lnTo>
                      <a:pt x="799" y="893"/>
                    </a:lnTo>
                    <a:lnTo>
                      <a:pt x="1287" y="1048"/>
                    </a:lnTo>
                    <a:lnTo>
                      <a:pt x="989" y="655"/>
                    </a:lnTo>
                    <a:lnTo>
                      <a:pt x="1287" y="250"/>
                    </a:lnTo>
                    <a:lnTo>
                      <a:pt x="799" y="405"/>
                    </a:lnTo>
                    <a:lnTo>
                      <a:pt x="4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8" name="Google Shape;11038;p39"/>
              <p:cNvSpPr/>
              <p:nvPr/>
            </p:nvSpPr>
            <p:spPr>
              <a:xfrm>
                <a:off x="2336000" y="3689575"/>
                <a:ext cx="32475" cy="32475"/>
              </a:xfrm>
              <a:custGeom>
                <a:rect b="b" l="l" r="r" t="t"/>
                <a:pathLst>
                  <a:path extrusionOk="0" h="1299" w="1299">
                    <a:moveTo>
                      <a:pt x="500" y="0"/>
                    </a:moveTo>
                    <a:lnTo>
                      <a:pt x="500" y="489"/>
                    </a:lnTo>
                    <a:lnTo>
                      <a:pt x="0" y="643"/>
                    </a:lnTo>
                    <a:lnTo>
                      <a:pt x="500" y="798"/>
                    </a:lnTo>
                    <a:lnTo>
                      <a:pt x="500" y="1298"/>
                    </a:lnTo>
                    <a:lnTo>
                      <a:pt x="798" y="893"/>
                    </a:lnTo>
                    <a:lnTo>
                      <a:pt x="1298" y="1048"/>
                    </a:lnTo>
                    <a:lnTo>
                      <a:pt x="988" y="643"/>
                    </a:lnTo>
                    <a:lnTo>
                      <a:pt x="1298" y="238"/>
                    </a:lnTo>
                    <a:lnTo>
                      <a:pt x="798" y="393"/>
                    </a:lnTo>
                    <a:lnTo>
                      <a:pt x="5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9" name="Google Shape;11039;p39"/>
              <p:cNvSpPr/>
              <p:nvPr/>
            </p:nvSpPr>
            <p:spPr>
              <a:xfrm>
                <a:off x="2560425" y="3143675"/>
                <a:ext cx="32475" cy="32475"/>
              </a:xfrm>
              <a:custGeom>
                <a:rect b="b" l="l" r="r" t="t"/>
                <a:pathLst>
                  <a:path extrusionOk="0" h="1299" w="1299">
                    <a:moveTo>
                      <a:pt x="501" y="0"/>
                    </a:moveTo>
                    <a:lnTo>
                      <a:pt x="501" y="488"/>
                    </a:lnTo>
                    <a:lnTo>
                      <a:pt x="1" y="643"/>
                    </a:lnTo>
                    <a:lnTo>
                      <a:pt x="501" y="798"/>
                    </a:lnTo>
                    <a:lnTo>
                      <a:pt x="501" y="1298"/>
                    </a:lnTo>
                    <a:lnTo>
                      <a:pt x="798" y="893"/>
                    </a:lnTo>
                    <a:lnTo>
                      <a:pt x="1298" y="1048"/>
                    </a:lnTo>
                    <a:lnTo>
                      <a:pt x="989" y="643"/>
                    </a:lnTo>
                    <a:lnTo>
                      <a:pt x="1298" y="250"/>
                    </a:lnTo>
                    <a:lnTo>
                      <a:pt x="1298" y="250"/>
                    </a:lnTo>
                    <a:lnTo>
                      <a:pt x="798" y="405"/>
                    </a:lnTo>
                    <a:lnTo>
                      <a:pt x="50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0" name="Google Shape;11040;p39"/>
              <p:cNvSpPr/>
              <p:nvPr/>
            </p:nvSpPr>
            <p:spPr>
              <a:xfrm>
                <a:off x="1914525" y="1848875"/>
                <a:ext cx="32450" cy="32475"/>
              </a:xfrm>
              <a:custGeom>
                <a:rect b="b" l="l" r="r" t="t"/>
                <a:pathLst>
                  <a:path extrusionOk="0" h="1299" w="1298">
                    <a:moveTo>
                      <a:pt x="500" y="0"/>
                    </a:moveTo>
                    <a:lnTo>
                      <a:pt x="500" y="500"/>
                    </a:lnTo>
                    <a:lnTo>
                      <a:pt x="0" y="643"/>
                    </a:lnTo>
                    <a:lnTo>
                      <a:pt x="500" y="798"/>
                    </a:lnTo>
                    <a:lnTo>
                      <a:pt x="500" y="1298"/>
                    </a:lnTo>
                    <a:lnTo>
                      <a:pt x="810" y="893"/>
                    </a:lnTo>
                    <a:lnTo>
                      <a:pt x="1298" y="1048"/>
                    </a:lnTo>
                    <a:lnTo>
                      <a:pt x="988" y="643"/>
                    </a:lnTo>
                    <a:lnTo>
                      <a:pt x="1298" y="250"/>
                    </a:lnTo>
                    <a:lnTo>
                      <a:pt x="810" y="405"/>
                    </a:lnTo>
                    <a:lnTo>
                      <a:pt x="5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1" name="Google Shape;11041;p39"/>
              <p:cNvSpPr/>
              <p:nvPr/>
            </p:nvSpPr>
            <p:spPr>
              <a:xfrm>
                <a:off x="2360400" y="1131825"/>
                <a:ext cx="32475" cy="32450"/>
              </a:xfrm>
              <a:custGeom>
                <a:rect b="b" l="l" r="r" t="t"/>
                <a:pathLst>
                  <a:path extrusionOk="0" h="1298" w="1299">
                    <a:moveTo>
                      <a:pt x="501" y="0"/>
                    </a:moveTo>
                    <a:lnTo>
                      <a:pt x="501" y="500"/>
                    </a:lnTo>
                    <a:lnTo>
                      <a:pt x="1" y="655"/>
                    </a:lnTo>
                    <a:lnTo>
                      <a:pt x="501" y="798"/>
                    </a:lnTo>
                    <a:lnTo>
                      <a:pt x="501" y="1298"/>
                    </a:lnTo>
                    <a:lnTo>
                      <a:pt x="798" y="893"/>
                    </a:lnTo>
                    <a:lnTo>
                      <a:pt x="1298" y="1048"/>
                    </a:lnTo>
                    <a:lnTo>
                      <a:pt x="989" y="655"/>
                    </a:lnTo>
                    <a:lnTo>
                      <a:pt x="1298" y="250"/>
                    </a:lnTo>
                    <a:lnTo>
                      <a:pt x="798" y="405"/>
                    </a:lnTo>
                    <a:lnTo>
                      <a:pt x="50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2" name="Google Shape;11042;p39"/>
              <p:cNvSpPr/>
              <p:nvPr/>
            </p:nvSpPr>
            <p:spPr>
              <a:xfrm>
                <a:off x="2275275" y="2911200"/>
                <a:ext cx="32475" cy="32475"/>
              </a:xfrm>
              <a:custGeom>
                <a:rect b="b" l="l" r="r" t="t"/>
                <a:pathLst>
                  <a:path extrusionOk="0" h="1299" w="1299">
                    <a:moveTo>
                      <a:pt x="500" y="1"/>
                    </a:moveTo>
                    <a:lnTo>
                      <a:pt x="500" y="501"/>
                    </a:lnTo>
                    <a:lnTo>
                      <a:pt x="0" y="644"/>
                    </a:lnTo>
                    <a:lnTo>
                      <a:pt x="500" y="798"/>
                    </a:lnTo>
                    <a:lnTo>
                      <a:pt x="500" y="1298"/>
                    </a:lnTo>
                    <a:lnTo>
                      <a:pt x="798" y="894"/>
                    </a:lnTo>
                    <a:lnTo>
                      <a:pt x="1298" y="1048"/>
                    </a:lnTo>
                    <a:lnTo>
                      <a:pt x="989" y="644"/>
                    </a:lnTo>
                    <a:lnTo>
                      <a:pt x="1298" y="251"/>
                    </a:lnTo>
                    <a:lnTo>
                      <a:pt x="1298" y="251"/>
                    </a:lnTo>
                    <a:lnTo>
                      <a:pt x="798" y="393"/>
                    </a:lnTo>
                    <a:lnTo>
                      <a:pt x="50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3" name="Google Shape;11043;p39"/>
              <p:cNvSpPr/>
              <p:nvPr/>
            </p:nvSpPr>
            <p:spPr>
              <a:xfrm>
                <a:off x="2544350" y="3918175"/>
                <a:ext cx="32175" cy="32475"/>
              </a:xfrm>
              <a:custGeom>
                <a:rect b="b" l="l" r="r" t="t"/>
                <a:pathLst>
                  <a:path extrusionOk="0" h="1299" w="1287">
                    <a:moveTo>
                      <a:pt x="489" y="0"/>
                    </a:moveTo>
                    <a:lnTo>
                      <a:pt x="489" y="500"/>
                    </a:lnTo>
                    <a:lnTo>
                      <a:pt x="1" y="655"/>
                    </a:lnTo>
                    <a:lnTo>
                      <a:pt x="489" y="810"/>
                    </a:lnTo>
                    <a:lnTo>
                      <a:pt x="489" y="1298"/>
                    </a:lnTo>
                    <a:lnTo>
                      <a:pt x="798" y="905"/>
                    </a:lnTo>
                    <a:lnTo>
                      <a:pt x="1287" y="1048"/>
                    </a:lnTo>
                    <a:lnTo>
                      <a:pt x="989" y="655"/>
                    </a:lnTo>
                    <a:lnTo>
                      <a:pt x="1287" y="250"/>
                    </a:lnTo>
                    <a:lnTo>
                      <a:pt x="798" y="405"/>
                    </a:lnTo>
                    <a:lnTo>
                      <a:pt x="4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4" name="Google Shape;11044;p39"/>
              <p:cNvSpPr/>
              <p:nvPr/>
            </p:nvSpPr>
            <p:spPr>
              <a:xfrm>
                <a:off x="2670850" y="2694200"/>
                <a:ext cx="32175" cy="32475"/>
              </a:xfrm>
              <a:custGeom>
                <a:rect b="b" l="l" r="r" t="t"/>
                <a:pathLst>
                  <a:path extrusionOk="0" h="1299" w="1287">
                    <a:moveTo>
                      <a:pt x="489" y="1"/>
                    </a:moveTo>
                    <a:lnTo>
                      <a:pt x="489" y="489"/>
                    </a:lnTo>
                    <a:lnTo>
                      <a:pt x="1" y="644"/>
                    </a:lnTo>
                    <a:lnTo>
                      <a:pt x="489" y="799"/>
                    </a:lnTo>
                    <a:lnTo>
                      <a:pt x="489" y="1299"/>
                    </a:lnTo>
                    <a:lnTo>
                      <a:pt x="799" y="894"/>
                    </a:lnTo>
                    <a:lnTo>
                      <a:pt x="1287" y="1049"/>
                    </a:lnTo>
                    <a:lnTo>
                      <a:pt x="1287" y="1049"/>
                    </a:lnTo>
                    <a:lnTo>
                      <a:pt x="989" y="644"/>
                    </a:lnTo>
                    <a:lnTo>
                      <a:pt x="1287" y="251"/>
                    </a:lnTo>
                    <a:lnTo>
                      <a:pt x="799" y="394"/>
                    </a:lnTo>
                    <a:lnTo>
                      <a:pt x="48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5" name="Google Shape;11045;p39"/>
              <p:cNvSpPr/>
              <p:nvPr/>
            </p:nvSpPr>
            <p:spPr>
              <a:xfrm>
                <a:off x="2745875" y="1821775"/>
                <a:ext cx="32450" cy="32475"/>
              </a:xfrm>
              <a:custGeom>
                <a:rect b="b" l="l" r="r" t="t"/>
                <a:pathLst>
                  <a:path extrusionOk="0" h="1299" w="1298">
                    <a:moveTo>
                      <a:pt x="500" y="1"/>
                    </a:moveTo>
                    <a:lnTo>
                      <a:pt x="500" y="489"/>
                    </a:lnTo>
                    <a:lnTo>
                      <a:pt x="0" y="644"/>
                    </a:lnTo>
                    <a:lnTo>
                      <a:pt x="500" y="799"/>
                    </a:lnTo>
                    <a:lnTo>
                      <a:pt x="500" y="1299"/>
                    </a:lnTo>
                    <a:lnTo>
                      <a:pt x="810" y="894"/>
                    </a:lnTo>
                    <a:lnTo>
                      <a:pt x="1298" y="1049"/>
                    </a:lnTo>
                    <a:lnTo>
                      <a:pt x="988" y="644"/>
                    </a:lnTo>
                    <a:lnTo>
                      <a:pt x="1298" y="251"/>
                    </a:lnTo>
                    <a:lnTo>
                      <a:pt x="810" y="394"/>
                    </a:lnTo>
                    <a:lnTo>
                      <a:pt x="50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6" name="Google Shape;11046;p39"/>
              <p:cNvSpPr/>
              <p:nvPr/>
            </p:nvSpPr>
            <p:spPr>
              <a:xfrm>
                <a:off x="3651050" y="3127300"/>
                <a:ext cx="32450" cy="32475"/>
              </a:xfrm>
              <a:custGeom>
                <a:rect b="b" l="l" r="r" t="t"/>
                <a:pathLst>
                  <a:path extrusionOk="0" h="1299" w="1298">
                    <a:moveTo>
                      <a:pt x="488" y="0"/>
                    </a:moveTo>
                    <a:lnTo>
                      <a:pt x="488" y="501"/>
                    </a:lnTo>
                    <a:lnTo>
                      <a:pt x="0" y="655"/>
                    </a:lnTo>
                    <a:lnTo>
                      <a:pt x="488" y="810"/>
                    </a:lnTo>
                    <a:lnTo>
                      <a:pt x="488" y="1298"/>
                    </a:lnTo>
                    <a:lnTo>
                      <a:pt x="798" y="905"/>
                    </a:lnTo>
                    <a:lnTo>
                      <a:pt x="1298" y="1060"/>
                    </a:lnTo>
                    <a:lnTo>
                      <a:pt x="988" y="655"/>
                    </a:lnTo>
                    <a:lnTo>
                      <a:pt x="1298" y="251"/>
                    </a:lnTo>
                    <a:lnTo>
                      <a:pt x="798" y="405"/>
                    </a:lnTo>
                    <a:lnTo>
                      <a:pt x="48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7" name="Google Shape;11047;p39"/>
              <p:cNvSpPr/>
              <p:nvPr/>
            </p:nvSpPr>
            <p:spPr>
              <a:xfrm>
                <a:off x="4041275" y="2777250"/>
                <a:ext cx="32175" cy="32775"/>
              </a:xfrm>
              <a:custGeom>
                <a:rect b="b" l="l" r="r" t="t"/>
                <a:pathLst>
                  <a:path extrusionOk="0" h="1311" w="1287">
                    <a:moveTo>
                      <a:pt x="488" y="1"/>
                    </a:moveTo>
                    <a:lnTo>
                      <a:pt x="488" y="501"/>
                    </a:lnTo>
                    <a:lnTo>
                      <a:pt x="0" y="656"/>
                    </a:lnTo>
                    <a:lnTo>
                      <a:pt x="488" y="810"/>
                    </a:lnTo>
                    <a:lnTo>
                      <a:pt x="488" y="1310"/>
                    </a:lnTo>
                    <a:lnTo>
                      <a:pt x="798" y="906"/>
                    </a:lnTo>
                    <a:lnTo>
                      <a:pt x="1286" y="1060"/>
                    </a:lnTo>
                    <a:lnTo>
                      <a:pt x="988" y="656"/>
                    </a:lnTo>
                    <a:lnTo>
                      <a:pt x="1286" y="251"/>
                    </a:lnTo>
                    <a:lnTo>
                      <a:pt x="798" y="406"/>
                    </a:lnTo>
                    <a:lnTo>
                      <a:pt x="48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8" name="Google Shape;11048;p39"/>
              <p:cNvSpPr/>
              <p:nvPr/>
            </p:nvSpPr>
            <p:spPr>
              <a:xfrm>
                <a:off x="1419225" y="2245650"/>
                <a:ext cx="32450" cy="32475"/>
              </a:xfrm>
              <a:custGeom>
                <a:rect b="b" l="l" r="r" t="t"/>
                <a:pathLst>
                  <a:path extrusionOk="0" h="1299" w="1298">
                    <a:moveTo>
                      <a:pt x="500" y="0"/>
                    </a:moveTo>
                    <a:lnTo>
                      <a:pt x="500" y="500"/>
                    </a:lnTo>
                    <a:lnTo>
                      <a:pt x="0" y="655"/>
                    </a:lnTo>
                    <a:lnTo>
                      <a:pt x="500" y="810"/>
                    </a:lnTo>
                    <a:lnTo>
                      <a:pt x="500" y="1298"/>
                    </a:lnTo>
                    <a:lnTo>
                      <a:pt x="798" y="905"/>
                    </a:lnTo>
                    <a:lnTo>
                      <a:pt x="1298" y="1048"/>
                    </a:lnTo>
                    <a:lnTo>
                      <a:pt x="1298" y="1048"/>
                    </a:lnTo>
                    <a:lnTo>
                      <a:pt x="988" y="655"/>
                    </a:lnTo>
                    <a:lnTo>
                      <a:pt x="1298" y="250"/>
                    </a:lnTo>
                    <a:lnTo>
                      <a:pt x="798" y="405"/>
                    </a:lnTo>
                    <a:lnTo>
                      <a:pt x="5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9" name="Google Shape;11049;p39"/>
              <p:cNvSpPr/>
              <p:nvPr/>
            </p:nvSpPr>
            <p:spPr>
              <a:xfrm>
                <a:off x="3361425" y="3035625"/>
                <a:ext cx="32475" cy="32475"/>
              </a:xfrm>
              <a:custGeom>
                <a:rect b="b" l="l" r="r" t="t"/>
                <a:pathLst>
                  <a:path extrusionOk="0" h="1299" w="1299">
                    <a:moveTo>
                      <a:pt x="488" y="0"/>
                    </a:moveTo>
                    <a:lnTo>
                      <a:pt x="488" y="489"/>
                    </a:lnTo>
                    <a:lnTo>
                      <a:pt x="0" y="643"/>
                    </a:lnTo>
                    <a:lnTo>
                      <a:pt x="488" y="798"/>
                    </a:lnTo>
                    <a:lnTo>
                      <a:pt x="488" y="1298"/>
                    </a:lnTo>
                    <a:lnTo>
                      <a:pt x="798" y="893"/>
                    </a:lnTo>
                    <a:lnTo>
                      <a:pt x="1298" y="1048"/>
                    </a:lnTo>
                    <a:lnTo>
                      <a:pt x="989" y="643"/>
                    </a:lnTo>
                    <a:lnTo>
                      <a:pt x="1298" y="239"/>
                    </a:lnTo>
                    <a:lnTo>
                      <a:pt x="798" y="393"/>
                    </a:lnTo>
                    <a:lnTo>
                      <a:pt x="48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0" name="Google Shape;11050;p39"/>
              <p:cNvSpPr/>
              <p:nvPr/>
            </p:nvSpPr>
            <p:spPr>
              <a:xfrm>
                <a:off x="1792475" y="2761175"/>
                <a:ext cx="32175" cy="32475"/>
              </a:xfrm>
              <a:custGeom>
                <a:rect b="b" l="l" r="r" t="t"/>
                <a:pathLst>
                  <a:path extrusionOk="0" h="1299" w="1287">
                    <a:moveTo>
                      <a:pt x="489" y="1"/>
                    </a:moveTo>
                    <a:lnTo>
                      <a:pt x="489" y="501"/>
                    </a:lnTo>
                    <a:lnTo>
                      <a:pt x="0" y="644"/>
                    </a:lnTo>
                    <a:lnTo>
                      <a:pt x="489" y="799"/>
                    </a:lnTo>
                    <a:lnTo>
                      <a:pt x="489" y="1299"/>
                    </a:lnTo>
                    <a:lnTo>
                      <a:pt x="798" y="894"/>
                    </a:lnTo>
                    <a:lnTo>
                      <a:pt x="1286" y="1049"/>
                    </a:lnTo>
                    <a:lnTo>
                      <a:pt x="989" y="644"/>
                    </a:lnTo>
                    <a:lnTo>
                      <a:pt x="1286" y="251"/>
                    </a:lnTo>
                    <a:lnTo>
                      <a:pt x="798" y="406"/>
                    </a:lnTo>
                    <a:lnTo>
                      <a:pt x="48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1" name="Google Shape;11051;p39"/>
              <p:cNvSpPr/>
              <p:nvPr/>
            </p:nvSpPr>
            <p:spPr>
              <a:xfrm>
                <a:off x="1107275" y="2677850"/>
                <a:ext cx="32475" cy="32450"/>
              </a:xfrm>
              <a:custGeom>
                <a:rect b="b" l="l" r="r" t="t"/>
                <a:pathLst>
                  <a:path extrusionOk="0" h="1298" w="1299">
                    <a:moveTo>
                      <a:pt x="500" y="0"/>
                    </a:moveTo>
                    <a:lnTo>
                      <a:pt x="500" y="500"/>
                    </a:lnTo>
                    <a:lnTo>
                      <a:pt x="0" y="655"/>
                    </a:lnTo>
                    <a:lnTo>
                      <a:pt x="500" y="810"/>
                    </a:lnTo>
                    <a:lnTo>
                      <a:pt x="500" y="1298"/>
                    </a:lnTo>
                    <a:lnTo>
                      <a:pt x="810" y="905"/>
                    </a:lnTo>
                    <a:lnTo>
                      <a:pt x="1298" y="1048"/>
                    </a:lnTo>
                    <a:lnTo>
                      <a:pt x="988" y="655"/>
                    </a:lnTo>
                    <a:lnTo>
                      <a:pt x="1298" y="250"/>
                    </a:lnTo>
                    <a:lnTo>
                      <a:pt x="810" y="405"/>
                    </a:lnTo>
                    <a:lnTo>
                      <a:pt x="5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2" name="Google Shape;11052;p39"/>
              <p:cNvSpPr/>
              <p:nvPr/>
            </p:nvSpPr>
            <p:spPr>
              <a:xfrm>
                <a:off x="3018525" y="2280175"/>
                <a:ext cx="32475" cy="32475"/>
              </a:xfrm>
              <a:custGeom>
                <a:rect b="b" l="l" r="r" t="t"/>
                <a:pathLst>
                  <a:path extrusionOk="0" h="1299" w="1299">
                    <a:moveTo>
                      <a:pt x="500" y="0"/>
                    </a:moveTo>
                    <a:lnTo>
                      <a:pt x="500" y="500"/>
                    </a:lnTo>
                    <a:lnTo>
                      <a:pt x="0" y="655"/>
                    </a:lnTo>
                    <a:lnTo>
                      <a:pt x="500" y="810"/>
                    </a:lnTo>
                    <a:lnTo>
                      <a:pt x="500" y="1298"/>
                    </a:lnTo>
                    <a:lnTo>
                      <a:pt x="798" y="905"/>
                    </a:lnTo>
                    <a:lnTo>
                      <a:pt x="1298" y="1048"/>
                    </a:lnTo>
                    <a:lnTo>
                      <a:pt x="989" y="655"/>
                    </a:lnTo>
                    <a:lnTo>
                      <a:pt x="1298" y="250"/>
                    </a:lnTo>
                    <a:lnTo>
                      <a:pt x="798" y="405"/>
                    </a:lnTo>
                    <a:lnTo>
                      <a:pt x="5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3" name="Google Shape;11053;p39"/>
              <p:cNvSpPr/>
              <p:nvPr/>
            </p:nvSpPr>
            <p:spPr>
              <a:xfrm>
                <a:off x="2549425" y="2858225"/>
                <a:ext cx="14900" cy="12800"/>
              </a:xfrm>
              <a:custGeom>
                <a:rect b="b" l="l" r="r" t="t"/>
                <a:pathLst>
                  <a:path extrusionOk="0" h="512" w="596">
                    <a:moveTo>
                      <a:pt x="274" y="0"/>
                    </a:moveTo>
                    <a:cubicBezTo>
                      <a:pt x="119" y="0"/>
                      <a:pt x="0" y="119"/>
                      <a:pt x="0" y="262"/>
                    </a:cubicBezTo>
                    <a:cubicBezTo>
                      <a:pt x="0" y="409"/>
                      <a:pt x="129" y="511"/>
                      <a:pt x="259" y="511"/>
                    </a:cubicBezTo>
                    <a:cubicBezTo>
                      <a:pt x="319" y="511"/>
                      <a:pt x="380" y="490"/>
                      <a:pt x="429" y="441"/>
                    </a:cubicBezTo>
                    <a:cubicBezTo>
                      <a:pt x="595" y="286"/>
                      <a:pt x="488" y="12"/>
                      <a:pt x="27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4" name="Google Shape;11054;p39"/>
              <p:cNvSpPr/>
              <p:nvPr/>
            </p:nvSpPr>
            <p:spPr>
              <a:xfrm>
                <a:off x="2369925" y="2624550"/>
                <a:ext cx="7475" cy="6475"/>
              </a:xfrm>
              <a:custGeom>
                <a:rect b="b" l="l" r="r" t="t"/>
                <a:pathLst>
                  <a:path extrusionOk="0" h="259" w="299">
                    <a:moveTo>
                      <a:pt x="132" y="1"/>
                    </a:moveTo>
                    <a:cubicBezTo>
                      <a:pt x="60" y="1"/>
                      <a:pt x="1" y="60"/>
                      <a:pt x="1" y="132"/>
                    </a:cubicBezTo>
                    <a:cubicBezTo>
                      <a:pt x="1" y="207"/>
                      <a:pt x="64" y="258"/>
                      <a:pt x="131" y="258"/>
                    </a:cubicBezTo>
                    <a:cubicBezTo>
                      <a:pt x="160" y="258"/>
                      <a:pt x="190" y="249"/>
                      <a:pt x="215" y="227"/>
                    </a:cubicBezTo>
                    <a:cubicBezTo>
                      <a:pt x="298" y="144"/>
                      <a:pt x="251" y="1"/>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5" name="Google Shape;11055;p39"/>
              <p:cNvSpPr/>
              <p:nvPr/>
            </p:nvSpPr>
            <p:spPr>
              <a:xfrm>
                <a:off x="2025825" y="2983825"/>
                <a:ext cx="7475" cy="6650"/>
              </a:xfrm>
              <a:custGeom>
                <a:rect b="b" l="l" r="r" t="t"/>
                <a:pathLst>
                  <a:path extrusionOk="0" h="266" w="299">
                    <a:moveTo>
                      <a:pt x="132" y="1"/>
                    </a:moveTo>
                    <a:cubicBezTo>
                      <a:pt x="60" y="1"/>
                      <a:pt x="1" y="60"/>
                      <a:pt x="1" y="132"/>
                    </a:cubicBezTo>
                    <a:cubicBezTo>
                      <a:pt x="1" y="212"/>
                      <a:pt x="61" y="266"/>
                      <a:pt x="126" y="266"/>
                    </a:cubicBezTo>
                    <a:cubicBezTo>
                      <a:pt x="157" y="266"/>
                      <a:pt x="188" y="254"/>
                      <a:pt x="215" y="227"/>
                    </a:cubicBezTo>
                    <a:cubicBezTo>
                      <a:pt x="299" y="155"/>
                      <a:pt x="251" y="13"/>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6" name="Google Shape;11056;p39"/>
              <p:cNvSpPr/>
              <p:nvPr/>
            </p:nvSpPr>
            <p:spPr>
              <a:xfrm>
                <a:off x="2667000" y="2083975"/>
                <a:ext cx="7750" cy="6400"/>
              </a:xfrm>
              <a:custGeom>
                <a:rect b="b" l="l" r="r" t="t"/>
                <a:pathLst>
                  <a:path extrusionOk="0" h="256" w="310">
                    <a:moveTo>
                      <a:pt x="125" y="1"/>
                    </a:moveTo>
                    <a:cubicBezTo>
                      <a:pt x="60" y="1"/>
                      <a:pt x="0" y="57"/>
                      <a:pt x="0" y="133"/>
                    </a:cubicBezTo>
                    <a:cubicBezTo>
                      <a:pt x="0" y="205"/>
                      <a:pt x="65" y="256"/>
                      <a:pt x="132" y="256"/>
                    </a:cubicBezTo>
                    <a:cubicBezTo>
                      <a:pt x="165" y="256"/>
                      <a:pt x="199" y="244"/>
                      <a:pt x="226" y="216"/>
                    </a:cubicBezTo>
                    <a:cubicBezTo>
                      <a:pt x="310" y="145"/>
                      <a:pt x="250" y="2"/>
                      <a:pt x="143" y="2"/>
                    </a:cubicBezTo>
                    <a:cubicBezTo>
                      <a:pt x="137" y="1"/>
                      <a:pt x="131" y="1"/>
                      <a:pt x="12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7" name="Google Shape;11057;p39"/>
              <p:cNvSpPr/>
              <p:nvPr/>
            </p:nvSpPr>
            <p:spPr>
              <a:xfrm>
                <a:off x="2303550" y="2080750"/>
                <a:ext cx="7475" cy="6450"/>
              </a:xfrm>
              <a:custGeom>
                <a:rect b="b" l="l" r="r" t="t"/>
                <a:pathLst>
                  <a:path extrusionOk="0" h="258" w="299">
                    <a:moveTo>
                      <a:pt x="131" y="0"/>
                    </a:moveTo>
                    <a:cubicBezTo>
                      <a:pt x="60" y="0"/>
                      <a:pt x="0" y="48"/>
                      <a:pt x="0" y="131"/>
                    </a:cubicBezTo>
                    <a:cubicBezTo>
                      <a:pt x="0" y="206"/>
                      <a:pt x="64" y="258"/>
                      <a:pt x="131" y="258"/>
                    </a:cubicBezTo>
                    <a:cubicBezTo>
                      <a:pt x="160" y="258"/>
                      <a:pt x="190" y="248"/>
                      <a:pt x="215" y="226"/>
                    </a:cubicBezTo>
                    <a:cubicBezTo>
                      <a:pt x="298" y="143"/>
                      <a:pt x="251" y="0"/>
                      <a:pt x="13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8" name="Google Shape;11058;p39"/>
              <p:cNvSpPr/>
              <p:nvPr/>
            </p:nvSpPr>
            <p:spPr>
              <a:xfrm>
                <a:off x="1918475" y="2471525"/>
                <a:ext cx="9650" cy="6625"/>
              </a:xfrm>
              <a:custGeom>
                <a:rect b="b" l="l" r="r" t="t"/>
                <a:pathLst>
                  <a:path extrusionOk="0" h="265" w="386">
                    <a:moveTo>
                      <a:pt x="177" y="1"/>
                    </a:moveTo>
                    <a:cubicBezTo>
                      <a:pt x="1" y="1"/>
                      <a:pt x="4" y="264"/>
                      <a:pt x="188" y="264"/>
                    </a:cubicBezTo>
                    <a:cubicBezTo>
                      <a:pt x="191" y="264"/>
                      <a:pt x="195" y="264"/>
                      <a:pt x="199" y="264"/>
                    </a:cubicBezTo>
                    <a:cubicBezTo>
                      <a:pt x="203" y="264"/>
                      <a:pt x="207" y="264"/>
                      <a:pt x="210" y="264"/>
                    </a:cubicBezTo>
                    <a:cubicBezTo>
                      <a:pt x="383" y="264"/>
                      <a:pt x="386" y="1"/>
                      <a:pt x="220" y="1"/>
                    </a:cubicBezTo>
                    <a:cubicBezTo>
                      <a:pt x="214" y="1"/>
                      <a:pt x="207" y="1"/>
                      <a:pt x="199" y="2"/>
                    </a:cubicBezTo>
                    <a:cubicBezTo>
                      <a:pt x="191" y="1"/>
                      <a:pt x="184" y="1"/>
                      <a:pt x="17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9" name="Google Shape;11059;p39"/>
              <p:cNvSpPr/>
              <p:nvPr/>
            </p:nvSpPr>
            <p:spPr>
              <a:xfrm>
                <a:off x="2306625" y="3102300"/>
                <a:ext cx="7675" cy="6650"/>
              </a:xfrm>
              <a:custGeom>
                <a:rect b="b" l="l" r="r" t="t"/>
                <a:pathLst>
                  <a:path extrusionOk="0" h="266" w="307">
                    <a:moveTo>
                      <a:pt x="139" y="0"/>
                    </a:moveTo>
                    <a:cubicBezTo>
                      <a:pt x="68" y="0"/>
                      <a:pt x="8" y="60"/>
                      <a:pt x="8" y="131"/>
                    </a:cubicBezTo>
                    <a:cubicBezTo>
                      <a:pt x="0" y="212"/>
                      <a:pt x="63" y="265"/>
                      <a:pt x="131" y="265"/>
                    </a:cubicBezTo>
                    <a:cubicBezTo>
                      <a:pt x="163" y="265"/>
                      <a:pt x="196" y="253"/>
                      <a:pt x="223" y="227"/>
                    </a:cubicBezTo>
                    <a:cubicBezTo>
                      <a:pt x="306" y="143"/>
                      <a:pt x="258" y="12"/>
                      <a:pt x="139"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0" name="Google Shape;11060;p39"/>
              <p:cNvSpPr/>
              <p:nvPr/>
            </p:nvSpPr>
            <p:spPr>
              <a:xfrm>
                <a:off x="2209300" y="3393375"/>
                <a:ext cx="7650" cy="6375"/>
              </a:xfrm>
              <a:custGeom>
                <a:rect b="b" l="l" r="r" t="t"/>
                <a:pathLst>
                  <a:path extrusionOk="0" h="255" w="306">
                    <a:moveTo>
                      <a:pt x="121" y="0"/>
                    </a:moveTo>
                    <a:cubicBezTo>
                      <a:pt x="58" y="0"/>
                      <a:pt x="8" y="55"/>
                      <a:pt x="8" y="121"/>
                    </a:cubicBezTo>
                    <a:cubicBezTo>
                      <a:pt x="0" y="201"/>
                      <a:pt x="63" y="255"/>
                      <a:pt x="131" y="255"/>
                    </a:cubicBezTo>
                    <a:cubicBezTo>
                      <a:pt x="163" y="255"/>
                      <a:pt x="196" y="243"/>
                      <a:pt x="222" y="216"/>
                    </a:cubicBezTo>
                    <a:cubicBezTo>
                      <a:pt x="306" y="145"/>
                      <a:pt x="258" y="2"/>
                      <a:pt x="139" y="2"/>
                    </a:cubicBezTo>
                    <a:cubicBezTo>
                      <a:pt x="133" y="1"/>
                      <a:pt x="127" y="0"/>
                      <a:pt x="12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1" name="Google Shape;11061;p39"/>
              <p:cNvSpPr/>
              <p:nvPr/>
            </p:nvSpPr>
            <p:spPr>
              <a:xfrm>
                <a:off x="2083875" y="3702375"/>
                <a:ext cx="7775" cy="6650"/>
              </a:xfrm>
              <a:custGeom>
                <a:rect b="b" l="l" r="r" t="t"/>
                <a:pathLst>
                  <a:path extrusionOk="0" h="266" w="311">
                    <a:moveTo>
                      <a:pt x="144" y="0"/>
                    </a:moveTo>
                    <a:cubicBezTo>
                      <a:pt x="60" y="0"/>
                      <a:pt x="1" y="60"/>
                      <a:pt x="1" y="131"/>
                    </a:cubicBezTo>
                    <a:cubicBezTo>
                      <a:pt x="1" y="212"/>
                      <a:pt x="66" y="265"/>
                      <a:pt x="135" y="265"/>
                    </a:cubicBezTo>
                    <a:cubicBezTo>
                      <a:pt x="167" y="265"/>
                      <a:pt x="200" y="253"/>
                      <a:pt x="227" y="227"/>
                    </a:cubicBezTo>
                    <a:cubicBezTo>
                      <a:pt x="310" y="143"/>
                      <a:pt x="251" y="0"/>
                      <a:pt x="14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2" name="Google Shape;11062;p39"/>
              <p:cNvSpPr/>
              <p:nvPr/>
            </p:nvSpPr>
            <p:spPr>
              <a:xfrm>
                <a:off x="2559225" y="3660700"/>
                <a:ext cx="6875" cy="6275"/>
              </a:xfrm>
              <a:custGeom>
                <a:rect b="b" l="l" r="r" t="t"/>
                <a:pathLst>
                  <a:path extrusionOk="0" h="251" w="275">
                    <a:moveTo>
                      <a:pt x="132" y="0"/>
                    </a:moveTo>
                    <a:cubicBezTo>
                      <a:pt x="60" y="0"/>
                      <a:pt x="1" y="48"/>
                      <a:pt x="1" y="120"/>
                    </a:cubicBezTo>
                    <a:cubicBezTo>
                      <a:pt x="1" y="203"/>
                      <a:pt x="60" y="250"/>
                      <a:pt x="132" y="250"/>
                    </a:cubicBezTo>
                    <a:cubicBezTo>
                      <a:pt x="215" y="250"/>
                      <a:pt x="275" y="203"/>
                      <a:pt x="275" y="120"/>
                    </a:cubicBezTo>
                    <a:cubicBezTo>
                      <a:pt x="275" y="48"/>
                      <a:pt x="215" y="0"/>
                      <a:pt x="13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3" name="Google Shape;11063;p39"/>
              <p:cNvSpPr/>
              <p:nvPr/>
            </p:nvSpPr>
            <p:spPr>
              <a:xfrm>
                <a:off x="2366350" y="4374475"/>
                <a:ext cx="6875" cy="6575"/>
              </a:xfrm>
              <a:custGeom>
                <a:rect b="b" l="l" r="r" t="t"/>
                <a:pathLst>
                  <a:path extrusionOk="0" h="263" w="275">
                    <a:moveTo>
                      <a:pt x="144" y="1"/>
                    </a:moveTo>
                    <a:cubicBezTo>
                      <a:pt x="60" y="1"/>
                      <a:pt x="1" y="60"/>
                      <a:pt x="1" y="132"/>
                    </a:cubicBezTo>
                    <a:cubicBezTo>
                      <a:pt x="1" y="203"/>
                      <a:pt x="60" y="263"/>
                      <a:pt x="144" y="263"/>
                    </a:cubicBezTo>
                    <a:cubicBezTo>
                      <a:pt x="215" y="263"/>
                      <a:pt x="275" y="203"/>
                      <a:pt x="275" y="132"/>
                    </a:cubicBezTo>
                    <a:cubicBezTo>
                      <a:pt x="275" y="60"/>
                      <a:pt x="215" y="1"/>
                      <a:pt x="14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4" name="Google Shape;11064;p39"/>
              <p:cNvSpPr/>
              <p:nvPr/>
            </p:nvSpPr>
            <p:spPr>
              <a:xfrm>
                <a:off x="3070300" y="3765175"/>
                <a:ext cx="7475" cy="6650"/>
              </a:xfrm>
              <a:custGeom>
                <a:rect b="b" l="l" r="r" t="t"/>
                <a:pathLst>
                  <a:path extrusionOk="0" h="266" w="299">
                    <a:moveTo>
                      <a:pt x="132" y="1"/>
                    </a:moveTo>
                    <a:cubicBezTo>
                      <a:pt x="61" y="1"/>
                      <a:pt x="1" y="60"/>
                      <a:pt x="1" y="132"/>
                    </a:cubicBezTo>
                    <a:cubicBezTo>
                      <a:pt x="1" y="212"/>
                      <a:pt x="61" y="266"/>
                      <a:pt x="126" y="266"/>
                    </a:cubicBezTo>
                    <a:cubicBezTo>
                      <a:pt x="157" y="266"/>
                      <a:pt x="188" y="254"/>
                      <a:pt x="215" y="227"/>
                    </a:cubicBezTo>
                    <a:cubicBezTo>
                      <a:pt x="299" y="143"/>
                      <a:pt x="251" y="12"/>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5" name="Google Shape;11065;p39"/>
              <p:cNvSpPr/>
              <p:nvPr/>
            </p:nvSpPr>
            <p:spPr>
              <a:xfrm>
                <a:off x="2988150" y="3991400"/>
                <a:ext cx="7475" cy="6450"/>
              </a:xfrm>
              <a:custGeom>
                <a:rect b="b" l="l" r="r" t="t"/>
                <a:pathLst>
                  <a:path extrusionOk="0" h="258" w="299">
                    <a:moveTo>
                      <a:pt x="132" y="0"/>
                    </a:moveTo>
                    <a:cubicBezTo>
                      <a:pt x="60" y="0"/>
                      <a:pt x="1" y="48"/>
                      <a:pt x="1" y="131"/>
                    </a:cubicBezTo>
                    <a:cubicBezTo>
                      <a:pt x="1" y="206"/>
                      <a:pt x="65" y="258"/>
                      <a:pt x="132" y="258"/>
                    </a:cubicBezTo>
                    <a:cubicBezTo>
                      <a:pt x="161" y="258"/>
                      <a:pt x="190" y="248"/>
                      <a:pt x="215" y="226"/>
                    </a:cubicBezTo>
                    <a:cubicBezTo>
                      <a:pt x="299" y="143"/>
                      <a:pt x="251" y="0"/>
                      <a:pt x="13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6" name="Google Shape;11066;p39"/>
              <p:cNvSpPr/>
              <p:nvPr/>
            </p:nvSpPr>
            <p:spPr>
              <a:xfrm>
                <a:off x="2795575" y="4192900"/>
                <a:ext cx="7475" cy="6650"/>
              </a:xfrm>
              <a:custGeom>
                <a:rect b="b" l="l" r="r" t="t"/>
                <a:pathLst>
                  <a:path extrusionOk="0" h="266" w="299">
                    <a:moveTo>
                      <a:pt x="131" y="1"/>
                    </a:moveTo>
                    <a:cubicBezTo>
                      <a:pt x="60" y="1"/>
                      <a:pt x="1" y="60"/>
                      <a:pt x="1" y="132"/>
                    </a:cubicBezTo>
                    <a:cubicBezTo>
                      <a:pt x="1" y="212"/>
                      <a:pt x="61" y="266"/>
                      <a:pt x="125" y="266"/>
                    </a:cubicBezTo>
                    <a:cubicBezTo>
                      <a:pt x="156" y="266"/>
                      <a:pt x="188" y="254"/>
                      <a:pt x="215" y="227"/>
                    </a:cubicBezTo>
                    <a:cubicBezTo>
                      <a:pt x="298" y="144"/>
                      <a:pt x="251" y="13"/>
                      <a:pt x="13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7" name="Google Shape;11067;p39"/>
              <p:cNvSpPr/>
              <p:nvPr/>
            </p:nvSpPr>
            <p:spPr>
              <a:xfrm>
                <a:off x="3423925" y="3518125"/>
                <a:ext cx="7775" cy="6650"/>
              </a:xfrm>
              <a:custGeom>
                <a:rect b="b" l="l" r="r" t="t"/>
                <a:pathLst>
                  <a:path extrusionOk="0" h="266" w="311">
                    <a:moveTo>
                      <a:pt x="143" y="0"/>
                    </a:moveTo>
                    <a:cubicBezTo>
                      <a:pt x="72" y="0"/>
                      <a:pt x="1" y="60"/>
                      <a:pt x="1" y="131"/>
                    </a:cubicBezTo>
                    <a:cubicBezTo>
                      <a:pt x="1" y="212"/>
                      <a:pt x="66" y="265"/>
                      <a:pt x="135" y="265"/>
                    </a:cubicBezTo>
                    <a:cubicBezTo>
                      <a:pt x="167" y="265"/>
                      <a:pt x="200" y="253"/>
                      <a:pt x="227" y="227"/>
                    </a:cubicBezTo>
                    <a:cubicBezTo>
                      <a:pt x="310" y="143"/>
                      <a:pt x="263" y="0"/>
                      <a:pt x="14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8" name="Google Shape;11068;p39"/>
              <p:cNvSpPr/>
              <p:nvPr/>
            </p:nvSpPr>
            <p:spPr>
              <a:xfrm>
                <a:off x="4689275" y="3780950"/>
                <a:ext cx="7750" cy="6650"/>
              </a:xfrm>
              <a:custGeom>
                <a:rect b="b" l="l" r="r" t="t"/>
                <a:pathLst>
                  <a:path extrusionOk="0" h="266" w="310">
                    <a:moveTo>
                      <a:pt x="143" y="1"/>
                    </a:moveTo>
                    <a:cubicBezTo>
                      <a:pt x="60" y="1"/>
                      <a:pt x="0" y="60"/>
                      <a:pt x="0" y="132"/>
                    </a:cubicBezTo>
                    <a:cubicBezTo>
                      <a:pt x="0" y="212"/>
                      <a:pt x="66" y="266"/>
                      <a:pt x="134" y="266"/>
                    </a:cubicBezTo>
                    <a:cubicBezTo>
                      <a:pt x="166" y="266"/>
                      <a:pt x="199" y="254"/>
                      <a:pt x="226" y="227"/>
                    </a:cubicBezTo>
                    <a:cubicBezTo>
                      <a:pt x="310" y="143"/>
                      <a:pt x="250" y="1"/>
                      <a:pt x="1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9" name="Google Shape;11069;p39"/>
              <p:cNvSpPr/>
              <p:nvPr/>
            </p:nvSpPr>
            <p:spPr>
              <a:xfrm>
                <a:off x="3730525" y="4181600"/>
                <a:ext cx="7450" cy="6450"/>
              </a:xfrm>
              <a:custGeom>
                <a:rect b="b" l="l" r="r" t="t"/>
                <a:pathLst>
                  <a:path extrusionOk="0" h="258" w="298">
                    <a:moveTo>
                      <a:pt x="131" y="0"/>
                    </a:moveTo>
                    <a:cubicBezTo>
                      <a:pt x="60" y="0"/>
                      <a:pt x="0" y="60"/>
                      <a:pt x="0" y="131"/>
                    </a:cubicBezTo>
                    <a:cubicBezTo>
                      <a:pt x="0" y="206"/>
                      <a:pt x="64" y="258"/>
                      <a:pt x="131" y="258"/>
                    </a:cubicBezTo>
                    <a:cubicBezTo>
                      <a:pt x="160" y="258"/>
                      <a:pt x="189" y="248"/>
                      <a:pt x="214" y="227"/>
                    </a:cubicBezTo>
                    <a:cubicBezTo>
                      <a:pt x="298" y="143"/>
                      <a:pt x="250" y="12"/>
                      <a:pt x="13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0" name="Google Shape;11070;p39"/>
              <p:cNvSpPr/>
              <p:nvPr/>
            </p:nvSpPr>
            <p:spPr>
              <a:xfrm>
                <a:off x="3041150" y="3291300"/>
                <a:ext cx="6850" cy="6575"/>
              </a:xfrm>
              <a:custGeom>
                <a:rect b="b" l="l" r="r" t="t"/>
                <a:pathLst>
                  <a:path extrusionOk="0" h="263" w="274">
                    <a:moveTo>
                      <a:pt x="143" y="1"/>
                    </a:moveTo>
                    <a:cubicBezTo>
                      <a:pt x="72" y="1"/>
                      <a:pt x="0" y="60"/>
                      <a:pt x="0" y="132"/>
                    </a:cubicBezTo>
                    <a:cubicBezTo>
                      <a:pt x="0" y="203"/>
                      <a:pt x="72" y="263"/>
                      <a:pt x="143" y="263"/>
                    </a:cubicBezTo>
                    <a:cubicBezTo>
                      <a:pt x="214" y="263"/>
                      <a:pt x="274" y="203"/>
                      <a:pt x="274" y="132"/>
                    </a:cubicBezTo>
                    <a:cubicBezTo>
                      <a:pt x="274" y="60"/>
                      <a:pt x="214" y="1"/>
                      <a:pt x="1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1" name="Google Shape;11071;p39"/>
              <p:cNvSpPr/>
              <p:nvPr/>
            </p:nvSpPr>
            <p:spPr>
              <a:xfrm>
                <a:off x="2792000" y="3183250"/>
                <a:ext cx="7775" cy="6650"/>
              </a:xfrm>
              <a:custGeom>
                <a:rect b="b" l="l" r="r" t="t"/>
                <a:pathLst>
                  <a:path extrusionOk="0" h="266" w="311">
                    <a:moveTo>
                      <a:pt x="144" y="1"/>
                    </a:moveTo>
                    <a:cubicBezTo>
                      <a:pt x="60" y="1"/>
                      <a:pt x="1" y="60"/>
                      <a:pt x="1" y="132"/>
                    </a:cubicBezTo>
                    <a:cubicBezTo>
                      <a:pt x="1" y="213"/>
                      <a:pt x="66" y="266"/>
                      <a:pt x="135" y="266"/>
                    </a:cubicBezTo>
                    <a:cubicBezTo>
                      <a:pt x="167" y="266"/>
                      <a:pt x="200" y="254"/>
                      <a:pt x="227" y="227"/>
                    </a:cubicBezTo>
                    <a:cubicBezTo>
                      <a:pt x="310" y="144"/>
                      <a:pt x="251" y="1"/>
                      <a:pt x="14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2" name="Google Shape;11072;p39"/>
              <p:cNvSpPr/>
              <p:nvPr/>
            </p:nvSpPr>
            <p:spPr>
              <a:xfrm>
                <a:off x="2931600" y="2869500"/>
                <a:ext cx="7775" cy="6500"/>
              </a:xfrm>
              <a:custGeom>
                <a:rect b="b" l="l" r="r" t="t"/>
                <a:pathLst>
                  <a:path extrusionOk="0" h="260" w="311">
                    <a:moveTo>
                      <a:pt x="123" y="0"/>
                    </a:moveTo>
                    <a:cubicBezTo>
                      <a:pt x="50" y="0"/>
                      <a:pt x="1" y="56"/>
                      <a:pt x="1" y="133"/>
                    </a:cubicBezTo>
                    <a:cubicBezTo>
                      <a:pt x="1" y="208"/>
                      <a:pt x="70" y="259"/>
                      <a:pt x="141" y="259"/>
                    </a:cubicBezTo>
                    <a:cubicBezTo>
                      <a:pt x="171" y="259"/>
                      <a:pt x="202" y="249"/>
                      <a:pt x="227" y="228"/>
                    </a:cubicBezTo>
                    <a:cubicBezTo>
                      <a:pt x="310" y="145"/>
                      <a:pt x="251" y="2"/>
                      <a:pt x="144" y="2"/>
                    </a:cubicBezTo>
                    <a:cubicBezTo>
                      <a:pt x="136" y="1"/>
                      <a:pt x="129" y="0"/>
                      <a:pt x="12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3" name="Google Shape;11073;p39"/>
              <p:cNvSpPr/>
              <p:nvPr/>
            </p:nvSpPr>
            <p:spPr>
              <a:xfrm>
                <a:off x="2775025" y="2452800"/>
                <a:ext cx="7475" cy="6675"/>
              </a:xfrm>
              <a:custGeom>
                <a:rect b="b" l="l" r="r" t="t"/>
                <a:pathLst>
                  <a:path extrusionOk="0" h="267" w="299">
                    <a:moveTo>
                      <a:pt x="132" y="1"/>
                    </a:moveTo>
                    <a:cubicBezTo>
                      <a:pt x="61" y="1"/>
                      <a:pt x="1" y="61"/>
                      <a:pt x="1" y="132"/>
                    </a:cubicBezTo>
                    <a:cubicBezTo>
                      <a:pt x="1" y="213"/>
                      <a:pt x="61" y="266"/>
                      <a:pt x="126" y="266"/>
                    </a:cubicBezTo>
                    <a:cubicBezTo>
                      <a:pt x="157" y="266"/>
                      <a:pt x="188" y="254"/>
                      <a:pt x="215" y="227"/>
                    </a:cubicBezTo>
                    <a:cubicBezTo>
                      <a:pt x="299" y="156"/>
                      <a:pt x="251" y="13"/>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4" name="Google Shape;11074;p39"/>
              <p:cNvSpPr/>
              <p:nvPr/>
            </p:nvSpPr>
            <p:spPr>
              <a:xfrm>
                <a:off x="3629900" y="2809400"/>
                <a:ext cx="7775" cy="6650"/>
              </a:xfrm>
              <a:custGeom>
                <a:rect b="b" l="l" r="r" t="t"/>
                <a:pathLst>
                  <a:path extrusionOk="0" h="266" w="311">
                    <a:moveTo>
                      <a:pt x="144" y="1"/>
                    </a:moveTo>
                    <a:cubicBezTo>
                      <a:pt x="72" y="1"/>
                      <a:pt x="1" y="60"/>
                      <a:pt x="1" y="132"/>
                    </a:cubicBezTo>
                    <a:cubicBezTo>
                      <a:pt x="1" y="212"/>
                      <a:pt x="66" y="266"/>
                      <a:pt x="135" y="266"/>
                    </a:cubicBezTo>
                    <a:cubicBezTo>
                      <a:pt x="167" y="266"/>
                      <a:pt x="200" y="254"/>
                      <a:pt x="227" y="227"/>
                    </a:cubicBezTo>
                    <a:cubicBezTo>
                      <a:pt x="310" y="144"/>
                      <a:pt x="251" y="1"/>
                      <a:pt x="14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5" name="Google Shape;11075;p39"/>
              <p:cNvSpPr/>
              <p:nvPr/>
            </p:nvSpPr>
            <p:spPr>
              <a:xfrm>
                <a:off x="3815350" y="3113600"/>
                <a:ext cx="7450" cy="6650"/>
              </a:xfrm>
              <a:custGeom>
                <a:rect b="b" l="l" r="r" t="t"/>
                <a:pathLst>
                  <a:path extrusionOk="0" h="266" w="298">
                    <a:moveTo>
                      <a:pt x="131" y="1"/>
                    </a:moveTo>
                    <a:cubicBezTo>
                      <a:pt x="60" y="1"/>
                      <a:pt x="0" y="60"/>
                      <a:pt x="0" y="132"/>
                    </a:cubicBezTo>
                    <a:cubicBezTo>
                      <a:pt x="0" y="213"/>
                      <a:pt x="61" y="266"/>
                      <a:pt x="125" y="266"/>
                    </a:cubicBezTo>
                    <a:cubicBezTo>
                      <a:pt x="156" y="266"/>
                      <a:pt x="188" y="254"/>
                      <a:pt x="215" y="227"/>
                    </a:cubicBezTo>
                    <a:cubicBezTo>
                      <a:pt x="298" y="156"/>
                      <a:pt x="250" y="13"/>
                      <a:pt x="13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6" name="Google Shape;11076;p39"/>
              <p:cNvSpPr/>
              <p:nvPr/>
            </p:nvSpPr>
            <p:spPr>
              <a:xfrm>
                <a:off x="2695275" y="3010025"/>
                <a:ext cx="6850" cy="6575"/>
              </a:xfrm>
              <a:custGeom>
                <a:rect b="b" l="l" r="r" t="t"/>
                <a:pathLst>
                  <a:path extrusionOk="0" h="263" w="274">
                    <a:moveTo>
                      <a:pt x="131" y="0"/>
                    </a:moveTo>
                    <a:cubicBezTo>
                      <a:pt x="60" y="0"/>
                      <a:pt x="0" y="60"/>
                      <a:pt x="0" y="131"/>
                    </a:cubicBezTo>
                    <a:cubicBezTo>
                      <a:pt x="0" y="203"/>
                      <a:pt x="60" y="262"/>
                      <a:pt x="131" y="262"/>
                    </a:cubicBezTo>
                    <a:cubicBezTo>
                      <a:pt x="203" y="262"/>
                      <a:pt x="274" y="203"/>
                      <a:pt x="274" y="131"/>
                    </a:cubicBezTo>
                    <a:cubicBezTo>
                      <a:pt x="274" y="60"/>
                      <a:pt x="203" y="0"/>
                      <a:pt x="13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7" name="Google Shape;11077;p39"/>
              <p:cNvSpPr/>
              <p:nvPr/>
            </p:nvSpPr>
            <p:spPr>
              <a:xfrm>
                <a:off x="1995775" y="2767725"/>
                <a:ext cx="7750" cy="6475"/>
              </a:xfrm>
              <a:custGeom>
                <a:rect b="b" l="l" r="r" t="t"/>
                <a:pathLst>
                  <a:path extrusionOk="0" h="259" w="310">
                    <a:moveTo>
                      <a:pt x="143" y="1"/>
                    </a:moveTo>
                    <a:cubicBezTo>
                      <a:pt x="72" y="1"/>
                      <a:pt x="12" y="60"/>
                      <a:pt x="0" y="132"/>
                    </a:cubicBezTo>
                    <a:cubicBezTo>
                      <a:pt x="0" y="207"/>
                      <a:pt x="70" y="258"/>
                      <a:pt x="141" y="258"/>
                    </a:cubicBezTo>
                    <a:cubicBezTo>
                      <a:pt x="171" y="258"/>
                      <a:pt x="201" y="249"/>
                      <a:pt x="227" y="227"/>
                    </a:cubicBezTo>
                    <a:cubicBezTo>
                      <a:pt x="310" y="144"/>
                      <a:pt x="250" y="1"/>
                      <a:pt x="1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8" name="Google Shape;11078;p39"/>
              <p:cNvSpPr/>
              <p:nvPr/>
            </p:nvSpPr>
            <p:spPr>
              <a:xfrm>
                <a:off x="1842475" y="2609675"/>
                <a:ext cx="7475" cy="6525"/>
              </a:xfrm>
              <a:custGeom>
                <a:rect b="b" l="l" r="r" t="t"/>
                <a:pathLst>
                  <a:path extrusionOk="0" h="261" w="299">
                    <a:moveTo>
                      <a:pt x="132" y="1"/>
                    </a:moveTo>
                    <a:cubicBezTo>
                      <a:pt x="60" y="1"/>
                      <a:pt x="1" y="60"/>
                      <a:pt x="1" y="132"/>
                    </a:cubicBezTo>
                    <a:cubicBezTo>
                      <a:pt x="1" y="212"/>
                      <a:pt x="61" y="260"/>
                      <a:pt x="126" y="260"/>
                    </a:cubicBezTo>
                    <a:cubicBezTo>
                      <a:pt x="157" y="260"/>
                      <a:pt x="188" y="250"/>
                      <a:pt x="215" y="227"/>
                    </a:cubicBezTo>
                    <a:cubicBezTo>
                      <a:pt x="298" y="143"/>
                      <a:pt x="251" y="12"/>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9" name="Google Shape;11079;p39"/>
              <p:cNvSpPr/>
              <p:nvPr/>
            </p:nvSpPr>
            <p:spPr>
              <a:xfrm>
                <a:off x="1810500" y="1837825"/>
                <a:ext cx="9225" cy="6625"/>
              </a:xfrm>
              <a:custGeom>
                <a:rect b="b" l="l" r="r" t="t"/>
                <a:pathLst>
                  <a:path extrusionOk="0" h="265" w="369">
                    <a:moveTo>
                      <a:pt x="164" y="0"/>
                    </a:moveTo>
                    <a:cubicBezTo>
                      <a:pt x="1" y="0"/>
                      <a:pt x="1" y="265"/>
                      <a:pt x="164" y="265"/>
                    </a:cubicBezTo>
                    <a:cubicBezTo>
                      <a:pt x="170" y="265"/>
                      <a:pt x="177" y="265"/>
                      <a:pt x="184" y="264"/>
                    </a:cubicBezTo>
                    <a:cubicBezTo>
                      <a:pt x="191" y="265"/>
                      <a:pt x="198" y="265"/>
                      <a:pt x="205" y="265"/>
                    </a:cubicBezTo>
                    <a:cubicBezTo>
                      <a:pt x="368" y="265"/>
                      <a:pt x="368" y="0"/>
                      <a:pt x="205" y="0"/>
                    </a:cubicBezTo>
                    <a:cubicBezTo>
                      <a:pt x="198" y="0"/>
                      <a:pt x="191" y="1"/>
                      <a:pt x="184" y="2"/>
                    </a:cubicBezTo>
                    <a:cubicBezTo>
                      <a:pt x="177" y="1"/>
                      <a:pt x="170" y="0"/>
                      <a:pt x="16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0" name="Google Shape;11080;p39"/>
              <p:cNvSpPr/>
              <p:nvPr/>
            </p:nvSpPr>
            <p:spPr>
              <a:xfrm>
                <a:off x="1120375" y="1474375"/>
                <a:ext cx="7450" cy="6400"/>
              </a:xfrm>
              <a:custGeom>
                <a:rect b="b" l="l" r="r" t="t"/>
                <a:pathLst>
                  <a:path extrusionOk="0" h="256" w="298">
                    <a:moveTo>
                      <a:pt x="113" y="1"/>
                    </a:moveTo>
                    <a:cubicBezTo>
                      <a:pt x="50" y="1"/>
                      <a:pt x="0" y="57"/>
                      <a:pt x="0" y="133"/>
                    </a:cubicBezTo>
                    <a:cubicBezTo>
                      <a:pt x="0" y="205"/>
                      <a:pt x="59" y="256"/>
                      <a:pt x="124" y="256"/>
                    </a:cubicBezTo>
                    <a:cubicBezTo>
                      <a:pt x="155" y="256"/>
                      <a:pt x="187" y="244"/>
                      <a:pt x="214" y="217"/>
                    </a:cubicBezTo>
                    <a:cubicBezTo>
                      <a:pt x="298" y="145"/>
                      <a:pt x="250" y="2"/>
                      <a:pt x="131" y="2"/>
                    </a:cubicBezTo>
                    <a:cubicBezTo>
                      <a:pt x="125" y="1"/>
                      <a:pt x="119" y="1"/>
                      <a:pt x="11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1" name="Google Shape;11081;p39"/>
              <p:cNvSpPr/>
              <p:nvPr/>
            </p:nvSpPr>
            <p:spPr>
              <a:xfrm>
                <a:off x="1754675" y="1531525"/>
                <a:ext cx="7750" cy="6400"/>
              </a:xfrm>
              <a:custGeom>
                <a:rect b="b" l="l" r="r" t="t"/>
                <a:pathLst>
                  <a:path extrusionOk="0" h="256" w="310">
                    <a:moveTo>
                      <a:pt x="125" y="1"/>
                    </a:moveTo>
                    <a:cubicBezTo>
                      <a:pt x="60" y="1"/>
                      <a:pt x="0" y="57"/>
                      <a:pt x="0" y="133"/>
                    </a:cubicBezTo>
                    <a:cubicBezTo>
                      <a:pt x="0" y="205"/>
                      <a:pt x="65" y="256"/>
                      <a:pt x="133" y="256"/>
                    </a:cubicBezTo>
                    <a:cubicBezTo>
                      <a:pt x="166" y="256"/>
                      <a:pt x="199" y="244"/>
                      <a:pt x="227" y="217"/>
                    </a:cubicBezTo>
                    <a:cubicBezTo>
                      <a:pt x="310" y="145"/>
                      <a:pt x="250" y="2"/>
                      <a:pt x="143" y="2"/>
                    </a:cubicBezTo>
                    <a:cubicBezTo>
                      <a:pt x="137" y="1"/>
                      <a:pt x="131" y="1"/>
                      <a:pt x="12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2" name="Google Shape;11082;p39"/>
              <p:cNvSpPr/>
              <p:nvPr/>
            </p:nvSpPr>
            <p:spPr>
              <a:xfrm>
                <a:off x="1641050" y="1002925"/>
                <a:ext cx="7675" cy="6650"/>
              </a:xfrm>
              <a:custGeom>
                <a:rect b="b" l="l" r="r" t="t"/>
                <a:pathLst>
                  <a:path extrusionOk="0" h="266" w="307">
                    <a:moveTo>
                      <a:pt x="140" y="1"/>
                    </a:moveTo>
                    <a:cubicBezTo>
                      <a:pt x="69" y="1"/>
                      <a:pt x="9" y="60"/>
                      <a:pt x="9" y="132"/>
                    </a:cubicBezTo>
                    <a:cubicBezTo>
                      <a:pt x="1" y="212"/>
                      <a:pt x="64" y="266"/>
                      <a:pt x="132" y="266"/>
                    </a:cubicBezTo>
                    <a:cubicBezTo>
                      <a:pt x="164" y="266"/>
                      <a:pt x="197" y="254"/>
                      <a:pt x="223" y="227"/>
                    </a:cubicBezTo>
                    <a:cubicBezTo>
                      <a:pt x="307" y="144"/>
                      <a:pt x="259" y="1"/>
                      <a:pt x="14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3" name="Google Shape;11083;p39"/>
              <p:cNvSpPr/>
              <p:nvPr/>
            </p:nvSpPr>
            <p:spPr>
              <a:xfrm>
                <a:off x="1448075" y="2492100"/>
                <a:ext cx="7775" cy="6650"/>
              </a:xfrm>
              <a:custGeom>
                <a:rect b="b" l="l" r="r" t="t"/>
                <a:pathLst>
                  <a:path extrusionOk="0" h="266" w="311">
                    <a:moveTo>
                      <a:pt x="144" y="1"/>
                    </a:moveTo>
                    <a:cubicBezTo>
                      <a:pt x="72" y="1"/>
                      <a:pt x="13" y="60"/>
                      <a:pt x="1" y="132"/>
                    </a:cubicBezTo>
                    <a:cubicBezTo>
                      <a:pt x="1" y="212"/>
                      <a:pt x="67" y="266"/>
                      <a:pt x="135" y="266"/>
                    </a:cubicBezTo>
                    <a:cubicBezTo>
                      <a:pt x="167" y="266"/>
                      <a:pt x="200" y="254"/>
                      <a:pt x="227" y="227"/>
                    </a:cubicBezTo>
                    <a:cubicBezTo>
                      <a:pt x="310" y="155"/>
                      <a:pt x="263" y="13"/>
                      <a:pt x="14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4" name="Google Shape;11084;p39"/>
              <p:cNvSpPr/>
              <p:nvPr/>
            </p:nvSpPr>
            <p:spPr>
              <a:xfrm>
                <a:off x="1562550" y="2880800"/>
                <a:ext cx="9225" cy="6650"/>
              </a:xfrm>
              <a:custGeom>
                <a:rect b="b" l="l" r="r" t="t"/>
                <a:pathLst>
                  <a:path extrusionOk="0" h="266" w="369">
                    <a:moveTo>
                      <a:pt x="164" y="1"/>
                    </a:moveTo>
                    <a:cubicBezTo>
                      <a:pt x="1" y="1"/>
                      <a:pt x="1" y="265"/>
                      <a:pt x="164" y="265"/>
                    </a:cubicBezTo>
                    <a:cubicBezTo>
                      <a:pt x="171" y="265"/>
                      <a:pt x="177" y="265"/>
                      <a:pt x="184" y="264"/>
                    </a:cubicBezTo>
                    <a:cubicBezTo>
                      <a:pt x="191" y="265"/>
                      <a:pt x="198" y="265"/>
                      <a:pt x="205" y="265"/>
                    </a:cubicBezTo>
                    <a:cubicBezTo>
                      <a:pt x="368" y="265"/>
                      <a:pt x="368" y="1"/>
                      <a:pt x="205" y="1"/>
                    </a:cubicBezTo>
                    <a:cubicBezTo>
                      <a:pt x="198" y="1"/>
                      <a:pt x="191" y="1"/>
                      <a:pt x="184" y="2"/>
                    </a:cubicBezTo>
                    <a:cubicBezTo>
                      <a:pt x="177" y="1"/>
                      <a:pt x="171" y="1"/>
                      <a:pt x="16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5" name="Google Shape;11085;p39"/>
              <p:cNvSpPr/>
              <p:nvPr/>
            </p:nvSpPr>
            <p:spPr>
              <a:xfrm>
                <a:off x="2004500" y="2263775"/>
                <a:ext cx="9350" cy="6600"/>
              </a:xfrm>
              <a:custGeom>
                <a:rect b="b" l="l" r="r" t="t"/>
                <a:pathLst>
                  <a:path extrusionOk="0" h="264" w="374">
                    <a:moveTo>
                      <a:pt x="166" y="0"/>
                    </a:moveTo>
                    <a:cubicBezTo>
                      <a:pt x="0" y="0"/>
                      <a:pt x="4" y="264"/>
                      <a:pt x="176" y="264"/>
                    </a:cubicBezTo>
                    <a:cubicBezTo>
                      <a:pt x="180" y="264"/>
                      <a:pt x="183" y="264"/>
                      <a:pt x="187" y="263"/>
                    </a:cubicBezTo>
                    <a:cubicBezTo>
                      <a:pt x="191" y="264"/>
                      <a:pt x="195" y="264"/>
                      <a:pt x="198" y="264"/>
                    </a:cubicBezTo>
                    <a:cubicBezTo>
                      <a:pt x="371" y="264"/>
                      <a:pt x="374" y="0"/>
                      <a:pt x="208" y="0"/>
                    </a:cubicBezTo>
                    <a:cubicBezTo>
                      <a:pt x="202" y="0"/>
                      <a:pt x="195" y="1"/>
                      <a:pt x="187" y="2"/>
                    </a:cubicBezTo>
                    <a:cubicBezTo>
                      <a:pt x="180" y="1"/>
                      <a:pt x="173" y="0"/>
                      <a:pt x="16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6" name="Google Shape;11086;p39"/>
              <p:cNvSpPr/>
              <p:nvPr/>
            </p:nvSpPr>
            <p:spPr>
              <a:xfrm>
                <a:off x="1084350" y="2031025"/>
                <a:ext cx="7475" cy="6600"/>
              </a:xfrm>
              <a:custGeom>
                <a:rect b="b" l="l" r="r" t="t"/>
                <a:pathLst>
                  <a:path extrusionOk="0" h="264" w="299">
                    <a:moveTo>
                      <a:pt x="131" y="1"/>
                    </a:moveTo>
                    <a:cubicBezTo>
                      <a:pt x="60" y="1"/>
                      <a:pt x="0" y="60"/>
                      <a:pt x="0" y="132"/>
                    </a:cubicBezTo>
                    <a:cubicBezTo>
                      <a:pt x="0" y="206"/>
                      <a:pt x="64" y="264"/>
                      <a:pt x="130" y="264"/>
                    </a:cubicBezTo>
                    <a:cubicBezTo>
                      <a:pt x="160" y="264"/>
                      <a:pt x="189" y="253"/>
                      <a:pt x="215" y="227"/>
                    </a:cubicBezTo>
                    <a:cubicBezTo>
                      <a:pt x="298" y="144"/>
                      <a:pt x="251" y="1"/>
                      <a:pt x="13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7" name="Google Shape;11087;p39"/>
              <p:cNvSpPr/>
              <p:nvPr/>
            </p:nvSpPr>
            <p:spPr>
              <a:xfrm>
                <a:off x="1136450" y="2258750"/>
                <a:ext cx="7450" cy="6450"/>
              </a:xfrm>
              <a:custGeom>
                <a:rect b="b" l="l" r="r" t="t"/>
                <a:pathLst>
                  <a:path extrusionOk="0" h="258" w="298">
                    <a:moveTo>
                      <a:pt x="131" y="0"/>
                    </a:moveTo>
                    <a:cubicBezTo>
                      <a:pt x="60" y="0"/>
                      <a:pt x="0" y="48"/>
                      <a:pt x="0" y="131"/>
                    </a:cubicBezTo>
                    <a:cubicBezTo>
                      <a:pt x="0" y="206"/>
                      <a:pt x="64" y="258"/>
                      <a:pt x="131" y="258"/>
                    </a:cubicBezTo>
                    <a:cubicBezTo>
                      <a:pt x="160" y="258"/>
                      <a:pt x="189" y="248"/>
                      <a:pt x="214" y="226"/>
                    </a:cubicBezTo>
                    <a:cubicBezTo>
                      <a:pt x="298" y="143"/>
                      <a:pt x="250" y="0"/>
                      <a:pt x="13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8" name="Google Shape;11088;p39"/>
              <p:cNvSpPr/>
              <p:nvPr/>
            </p:nvSpPr>
            <p:spPr>
              <a:xfrm>
                <a:off x="2517275" y="1742000"/>
                <a:ext cx="7750" cy="6475"/>
              </a:xfrm>
              <a:custGeom>
                <a:rect b="b" l="l" r="r" t="t"/>
                <a:pathLst>
                  <a:path extrusionOk="0" h="259" w="310">
                    <a:moveTo>
                      <a:pt x="143" y="1"/>
                    </a:moveTo>
                    <a:cubicBezTo>
                      <a:pt x="60" y="1"/>
                      <a:pt x="0" y="60"/>
                      <a:pt x="0" y="132"/>
                    </a:cubicBezTo>
                    <a:cubicBezTo>
                      <a:pt x="0" y="207"/>
                      <a:pt x="70" y="258"/>
                      <a:pt x="140" y="258"/>
                    </a:cubicBezTo>
                    <a:cubicBezTo>
                      <a:pt x="171" y="258"/>
                      <a:pt x="201" y="249"/>
                      <a:pt x="226" y="227"/>
                    </a:cubicBezTo>
                    <a:cubicBezTo>
                      <a:pt x="310" y="144"/>
                      <a:pt x="250" y="1"/>
                      <a:pt x="1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9" name="Google Shape;11089;p39"/>
              <p:cNvSpPr/>
              <p:nvPr/>
            </p:nvSpPr>
            <p:spPr>
              <a:xfrm>
                <a:off x="2397900" y="1508950"/>
                <a:ext cx="6875" cy="6575"/>
              </a:xfrm>
              <a:custGeom>
                <a:rect b="b" l="l" r="r" t="t"/>
                <a:pathLst>
                  <a:path extrusionOk="0" h="263" w="275">
                    <a:moveTo>
                      <a:pt x="144" y="0"/>
                    </a:moveTo>
                    <a:cubicBezTo>
                      <a:pt x="60" y="0"/>
                      <a:pt x="1" y="60"/>
                      <a:pt x="1" y="131"/>
                    </a:cubicBezTo>
                    <a:cubicBezTo>
                      <a:pt x="1" y="203"/>
                      <a:pt x="60" y="262"/>
                      <a:pt x="144" y="262"/>
                    </a:cubicBezTo>
                    <a:cubicBezTo>
                      <a:pt x="215" y="262"/>
                      <a:pt x="275" y="203"/>
                      <a:pt x="275" y="131"/>
                    </a:cubicBezTo>
                    <a:cubicBezTo>
                      <a:pt x="275" y="60"/>
                      <a:pt x="215" y="0"/>
                      <a:pt x="14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0" name="Google Shape;11090;p39"/>
              <p:cNvSpPr/>
              <p:nvPr/>
            </p:nvSpPr>
            <p:spPr>
              <a:xfrm>
                <a:off x="2788725" y="1418150"/>
                <a:ext cx="7475" cy="6675"/>
              </a:xfrm>
              <a:custGeom>
                <a:rect b="b" l="l" r="r" t="t"/>
                <a:pathLst>
                  <a:path extrusionOk="0" h="267" w="299">
                    <a:moveTo>
                      <a:pt x="132" y="1"/>
                    </a:moveTo>
                    <a:cubicBezTo>
                      <a:pt x="60" y="1"/>
                      <a:pt x="1" y="60"/>
                      <a:pt x="1" y="132"/>
                    </a:cubicBezTo>
                    <a:cubicBezTo>
                      <a:pt x="1" y="213"/>
                      <a:pt x="61" y="266"/>
                      <a:pt x="126" y="266"/>
                    </a:cubicBezTo>
                    <a:cubicBezTo>
                      <a:pt x="156" y="266"/>
                      <a:pt x="188" y="254"/>
                      <a:pt x="215" y="227"/>
                    </a:cubicBezTo>
                    <a:cubicBezTo>
                      <a:pt x="298" y="156"/>
                      <a:pt x="251" y="13"/>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1" name="Google Shape;11091;p39"/>
              <p:cNvSpPr/>
              <p:nvPr/>
            </p:nvSpPr>
            <p:spPr>
              <a:xfrm>
                <a:off x="2573225" y="1144925"/>
                <a:ext cx="7775" cy="6450"/>
              </a:xfrm>
              <a:custGeom>
                <a:rect b="b" l="l" r="r" t="t"/>
                <a:pathLst>
                  <a:path extrusionOk="0" h="258" w="311">
                    <a:moveTo>
                      <a:pt x="132" y="0"/>
                    </a:moveTo>
                    <a:cubicBezTo>
                      <a:pt x="60" y="0"/>
                      <a:pt x="1" y="48"/>
                      <a:pt x="1" y="131"/>
                    </a:cubicBezTo>
                    <a:cubicBezTo>
                      <a:pt x="1" y="206"/>
                      <a:pt x="64" y="257"/>
                      <a:pt x="131" y="257"/>
                    </a:cubicBezTo>
                    <a:cubicBezTo>
                      <a:pt x="160" y="257"/>
                      <a:pt x="190" y="248"/>
                      <a:pt x="215" y="226"/>
                    </a:cubicBezTo>
                    <a:cubicBezTo>
                      <a:pt x="310" y="143"/>
                      <a:pt x="251" y="0"/>
                      <a:pt x="13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2" name="Google Shape;11092;p39"/>
              <p:cNvSpPr/>
              <p:nvPr/>
            </p:nvSpPr>
            <p:spPr>
              <a:xfrm>
                <a:off x="3230150" y="1622050"/>
                <a:ext cx="7475" cy="6650"/>
              </a:xfrm>
              <a:custGeom>
                <a:rect b="b" l="l" r="r" t="t"/>
                <a:pathLst>
                  <a:path extrusionOk="0" h="266" w="299">
                    <a:moveTo>
                      <a:pt x="132" y="1"/>
                    </a:moveTo>
                    <a:cubicBezTo>
                      <a:pt x="60" y="1"/>
                      <a:pt x="1" y="60"/>
                      <a:pt x="1" y="132"/>
                    </a:cubicBezTo>
                    <a:cubicBezTo>
                      <a:pt x="1" y="212"/>
                      <a:pt x="61" y="266"/>
                      <a:pt x="126" y="266"/>
                    </a:cubicBezTo>
                    <a:cubicBezTo>
                      <a:pt x="156" y="266"/>
                      <a:pt x="188" y="254"/>
                      <a:pt x="215" y="227"/>
                    </a:cubicBezTo>
                    <a:cubicBezTo>
                      <a:pt x="298" y="144"/>
                      <a:pt x="251" y="13"/>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3" name="Google Shape;11093;p39"/>
              <p:cNvSpPr/>
              <p:nvPr/>
            </p:nvSpPr>
            <p:spPr>
              <a:xfrm>
                <a:off x="3298900" y="1128550"/>
                <a:ext cx="7475" cy="6500"/>
              </a:xfrm>
              <a:custGeom>
                <a:rect b="b" l="l" r="r" t="t"/>
                <a:pathLst>
                  <a:path extrusionOk="0" h="260" w="299">
                    <a:moveTo>
                      <a:pt x="144" y="0"/>
                    </a:moveTo>
                    <a:cubicBezTo>
                      <a:pt x="61" y="0"/>
                      <a:pt x="1" y="60"/>
                      <a:pt x="1" y="131"/>
                    </a:cubicBezTo>
                    <a:cubicBezTo>
                      <a:pt x="1" y="212"/>
                      <a:pt x="67" y="260"/>
                      <a:pt x="132" y="260"/>
                    </a:cubicBezTo>
                    <a:cubicBezTo>
                      <a:pt x="162" y="260"/>
                      <a:pt x="192" y="249"/>
                      <a:pt x="215" y="226"/>
                    </a:cubicBezTo>
                    <a:cubicBezTo>
                      <a:pt x="299" y="143"/>
                      <a:pt x="251" y="12"/>
                      <a:pt x="14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4" name="Google Shape;11094;p39"/>
              <p:cNvSpPr/>
              <p:nvPr/>
            </p:nvSpPr>
            <p:spPr>
              <a:xfrm>
                <a:off x="3527800" y="2197100"/>
                <a:ext cx="7775" cy="6375"/>
              </a:xfrm>
              <a:custGeom>
                <a:rect b="b" l="l" r="r" t="t"/>
                <a:pathLst>
                  <a:path extrusionOk="0" h="255" w="311">
                    <a:moveTo>
                      <a:pt x="125" y="0"/>
                    </a:moveTo>
                    <a:cubicBezTo>
                      <a:pt x="61" y="0"/>
                      <a:pt x="1" y="55"/>
                      <a:pt x="1" y="121"/>
                    </a:cubicBezTo>
                    <a:cubicBezTo>
                      <a:pt x="1" y="201"/>
                      <a:pt x="67" y="255"/>
                      <a:pt x="135" y="255"/>
                    </a:cubicBezTo>
                    <a:cubicBezTo>
                      <a:pt x="167" y="255"/>
                      <a:pt x="200" y="243"/>
                      <a:pt x="227" y="216"/>
                    </a:cubicBezTo>
                    <a:cubicBezTo>
                      <a:pt x="310" y="144"/>
                      <a:pt x="251" y="2"/>
                      <a:pt x="144" y="2"/>
                    </a:cubicBezTo>
                    <a:cubicBezTo>
                      <a:pt x="138" y="1"/>
                      <a:pt x="131" y="0"/>
                      <a:pt x="12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5" name="Google Shape;11095;p39"/>
              <p:cNvSpPr/>
              <p:nvPr/>
            </p:nvSpPr>
            <p:spPr>
              <a:xfrm>
                <a:off x="3902050" y="2461450"/>
                <a:ext cx="7675" cy="6650"/>
              </a:xfrm>
              <a:custGeom>
                <a:rect b="b" l="l" r="r" t="t"/>
                <a:pathLst>
                  <a:path extrusionOk="0" h="266" w="307">
                    <a:moveTo>
                      <a:pt x="140" y="0"/>
                    </a:moveTo>
                    <a:cubicBezTo>
                      <a:pt x="68" y="0"/>
                      <a:pt x="9" y="60"/>
                      <a:pt x="9" y="131"/>
                    </a:cubicBezTo>
                    <a:cubicBezTo>
                      <a:pt x="1" y="212"/>
                      <a:pt x="64" y="265"/>
                      <a:pt x="131" y="265"/>
                    </a:cubicBezTo>
                    <a:cubicBezTo>
                      <a:pt x="163" y="265"/>
                      <a:pt x="196" y="253"/>
                      <a:pt x="223" y="226"/>
                    </a:cubicBezTo>
                    <a:cubicBezTo>
                      <a:pt x="307" y="143"/>
                      <a:pt x="259" y="0"/>
                      <a:pt x="14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6" name="Google Shape;11096;p39"/>
              <p:cNvSpPr/>
              <p:nvPr/>
            </p:nvSpPr>
            <p:spPr>
              <a:xfrm>
                <a:off x="3531375" y="2052175"/>
                <a:ext cx="7475" cy="6650"/>
              </a:xfrm>
              <a:custGeom>
                <a:rect b="b" l="l" r="r" t="t"/>
                <a:pathLst>
                  <a:path extrusionOk="0" h="266" w="299">
                    <a:moveTo>
                      <a:pt x="132" y="0"/>
                    </a:moveTo>
                    <a:cubicBezTo>
                      <a:pt x="60" y="0"/>
                      <a:pt x="1" y="60"/>
                      <a:pt x="1" y="131"/>
                    </a:cubicBezTo>
                    <a:cubicBezTo>
                      <a:pt x="1" y="212"/>
                      <a:pt x="61" y="265"/>
                      <a:pt x="126" y="265"/>
                    </a:cubicBezTo>
                    <a:cubicBezTo>
                      <a:pt x="156" y="265"/>
                      <a:pt x="188" y="253"/>
                      <a:pt x="215" y="226"/>
                    </a:cubicBezTo>
                    <a:cubicBezTo>
                      <a:pt x="298" y="143"/>
                      <a:pt x="251" y="0"/>
                      <a:pt x="13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7" name="Google Shape;11097;p39"/>
              <p:cNvSpPr/>
              <p:nvPr/>
            </p:nvSpPr>
            <p:spPr>
              <a:xfrm>
                <a:off x="1701100" y="2387900"/>
                <a:ext cx="14900" cy="12800"/>
              </a:xfrm>
              <a:custGeom>
                <a:rect b="b" l="l" r="r" t="t"/>
                <a:pathLst>
                  <a:path extrusionOk="0" h="512" w="596">
                    <a:moveTo>
                      <a:pt x="253" y="1"/>
                    </a:moveTo>
                    <a:cubicBezTo>
                      <a:pt x="109" y="1"/>
                      <a:pt x="0" y="115"/>
                      <a:pt x="0" y="251"/>
                    </a:cubicBezTo>
                    <a:cubicBezTo>
                      <a:pt x="0" y="407"/>
                      <a:pt x="130" y="512"/>
                      <a:pt x="261" y="512"/>
                    </a:cubicBezTo>
                    <a:cubicBezTo>
                      <a:pt x="321" y="512"/>
                      <a:pt x="381" y="490"/>
                      <a:pt x="429" y="442"/>
                    </a:cubicBezTo>
                    <a:cubicBezTo>
                      <a:pt x="596" y="275"/>
                      <a:pt x="488" y="1"/>
                      <a:pt x="274" y="1"/>
                    </a:cubicBezTo>
                    <a:cubicBezTo>
                      <a:pt x="267" y="1"/>
                      <a:pt x="260" y="1"/>
                      <a:pt x="25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8" name="Google Shape;11098;p39"/>
              <p:cNvSpPr/>
              <p:nvPr/>
            </p:nvSpPr>
            <p:spPr>
              <a:xfrm>
                <a:off x="864375" y="3061525"/>
                <a:ext cx="14925" cy="12800"/>
              </a:xfrm>
              <a:custGeom>
                <a:rect b="b" l="l" r="r" t="t"/>
                <a:pathLst>
                  <a:path extrusionOk="0" h="512" w="597">
                    <a:moveTo>
                      <a:pt x="275" y="0"/>
                    </a:moveTo>
                    <a:cubicBezTo>
                      <a:pt x="132" y="0"/>
                      <a:pt x="13" y="107"/>
                      <a:pt x="1" y="262"/>
                    </a:cubicBezTo>
                    <a:cubicBezTo>
                      <a:pt x="1" y="409"/>
                      <a:pt x="129" y="511"/>
                      <a:pt x="260" y="511"/>
                    </a:cubicBezTo>
                    <a:cubicBezTo>
                      <a:pt x="320" y="511"/>
                      <a:pt x="381" y="490"/>
                      <a:pt x="429" y="441"/>
                    </a:cubicBezTo>
                    <a:cubicBezTo>
                      <a:pt x="596" y="286"/>
                      <a:pt x="489" y="12"/>
                      <a:pt x="27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9" name="Google Shape;11099;p39"/>
              <p:cNvSpPr/>
              <p:nvPr/>
            </p:nvSpPr>
            <p:spPr>
              <a:xfrm>
                <a:off x="1461175" y="1886075"/>
                <a:ext cx="14925" cy="12850"/>
              </a:xfrm>
              <a:custGeom>
                <a:rect b="b" l="l" r="r" t="t"/>
                <a:pathLst>
                  <a:path extrusionOk="0" h="514" w="597">
                    <a:moveTo>
                      <a:pt x="263" y="1"/>
                    </a:moveTo>
                    <a:cubicBezTo>
                      <a:pt x="120" y="1"/>
                      <a:pt x="1" y="120"/>
                      <a:pt x="1" y="262"/>
                    </a:cubicBezTo>
                    <a:cubicBezTo>
                      <a:pt x="1" y="415"/>
                      <a:pt x="120" y="514"/>
                      <a:pt x="249" y="514"/>
                    </a:cubicBezTo>
                    <a:cubicBezTo>
                      <a:pt x="311" y="514"/>
                      <a:pt x="375" y="491"/>
                      <a:pt x="429" y="441"/>
                    </a:cubicBezTo>
                    <a:cubicBezTo>
                      <a:pt x="596" y="286"/>
                      <a:pt x="489" y="12"/>
                      <a:pt x="26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0" name="Google Shape;11100;p39"/>
              <p:cNvSpPr/>
              <p:nvPr/>
            </p:nvSpPr>
            <p:spPr>
              <a:xfrm>
                <a:off x="1077500" y="1742000"/>
                <a:ext cx="14900" cy="12800"/>
              </a:xfrm>
              <a:custGeom>
                <a:rect b="b" l="l" r="r" t="t"/>
                <a:pathLst>
                  <a:path extrusionOk="0" h="512" w="596">
                    <a:moveTo>
                      <a:pt x="274" y="1"/>
                    </a:moveTo>
                    <a:cubicBezTo>
                      <a:pt x="120" y="1"/>
                      <a:pt x="1" y="108"/>
                      <a:pt x="1" y="263"/>
                    </a:cubicBezTo>
                    <a:cubicBezTo>
                      <a:pt x="1" y="410"/>
                      <a:pt x="129" y="512"/>
                      <a:pt x="260" y="512"/>
                    </a:cubicBezTo>
                    <a:cubicBezTo>
                      <a:pt x="320" y="512"/>
                      <a:pt x="381" y="490"/>
                      <a:pt x="429" y="441"/>
                    </a:cubicBezTo>
                    <a:cubicBezTo>
                      <a:pt x="596" y="287"/>
                      <a:pt x="489" y="13"/>
                      <a:pt x="27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1" name="Google Shape;11101;p39"/>
              <p:cNvSpPr/>
              <p:nvPr/>
            </p:nvSpPr>
            <p:spPr>
              <a:xfrm>
                <a:off x="1835050" y="1697075"/>
                <a:ext cx="14900" cy="12775"/>
              </a:xfrm>
              <a:custGeom>
                <a:rect b="b" l="l" r="r" t="t"/>
                <a:pathLst>
                  <a:path extrusionOk="0" h="511" w="596">
                    <a:moveTo>
                      <a:pt x="274" y="0"/>
                    </a:moveTo>
                    <a:cubicBezTo>
                      <a:pt x="119" y="0"/>
                      <a:pt x="0" y="107"/>
                      <a:pt x="0" y="250"/>
                    </a:cubicBezTo>
                    <a:cubicBezTo>
                      <a:pt x="0" y="406"/>
                      <a:pt x="130" y="511"/>
                      <a:pt x="261" y="511"/>
                    </a:cubicBezTo>
                    <a:cubicBezTo>
                      <a:pt x="320" y="511"/>
                      <a:pt x="380" y="489"/>
                      <a:pt x="429" y="441"/>
                    </a:cubicBezTo>
                    <a:cubicBezTo>
                      <a:pt x="595" y="286"/>
                      <a:pt x="488" y="12"/>
                      <a:pt x="27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2" name="Google Shape;11102;p39"/>
              <p:cNvSpPr/>
              <p:nvPr/>
            </p:nvSpPr>
            <p:spPr>
              <a:xfrm>
                <a:off x="2043100" y="1415175"/>
                <a:ext cx="14900" cy="12800"/>
              </a:xfrm>
              <a:custGeom>
                <a:rect b="b" l="l" r="r" t="t"/>
                <a:pathLst>
                  <a:path extrusionOk="0" h="512" w="596">
                    <a:moveTo>
                      <a:pt x="262" y="1"/>
                    </a:moveTo>
                    <a:cubicBezTo>
                      <a:pt x="120" y="1"/>
                      <a:pt x="1" y="108"/>
                      <a:pt x="1" y="251"/>
                    </a:cubicBezTo>
                    <a:cubicBezTo>
                      <a:pt x="1" y="406"/>
                      <a:pt x="124" y="511"/>
                      <a:pt x="256" y="511"/>
                    </a:cubicBezTo>
                    <a:cubicBezTo>
                      <a:pt x="316" y="511"/>
                      <a:pt x="377" y="490"/>
                      <a:pt x="429" y="441"/>
                    </a:cubicBezTo>
                    <a:cubicBezTo>
                      <a:pt x="596" y="287"/>
                      <a:pt x="489" y="13"/>
                      <a:pt x="26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3" name="Google Shape;11103;p39"/>
              <p:cNvSpPr/>
              <p:nvPr/>
            </p:nvSpPr>
            <p:spPr>
              <a:xfrm>
                <a:off x="1567450" y="1319325"/>
                <a:ext cx="14900" cy="12700"/>
              </a:xfrm>
              <a:custGeom>
                <a:rect b="b" l="l" r="r" t="t"/>
                <a:pathLst>
                  <a:path extrusionOk="0" h="508" w="596">
                    <a:moveTo>
                      <a:pt x="243" y="0"/>
                    </a:moveTo>
                    <a:cubicBezTo>
                      <a:pt x="109" y="0"/>
                      <a:pt x="0" y="115"/>
                      <a:pt x="0" y="251"/>
                    </a:cubicBezTo>
                    <a:cubicBezTo>
                      <a:pt x="0" y="404"/>
                      <a:pt x="120" y="508"/>
                      <a:pt x="249" y="508"/>
                    </a:cubicBezTo>
                    <a:cubicBezTo>
                      <a:pt x="311" y="508"/>
                      <a:pt x="375" y="484"/>
                      <a:pt x="429" y="430"/>
                    </a:cubicBezTo>
                    <a:cubicBezTo>
                      <a:pt x="596" y="275"/>
                      <a:pt x="488" y="1"/>
                      <a:pt x="262" y="1"/>
                    </a:cubicBezTo>
                    <a:cubicBezTo>
                      <a:pt x="256" y="1"/>
                      <a:pt x="249" y="0"/>
                      <a:pt x="24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4" name="Google Shape;11104;p39"/>
              <p:cNvSpPr/>
              <p:nvPr/>
            </p:nvSpPr>
            <p:spPr>
              <a:xfrm>
                <a:off x="2514000" y="1936950"/>
                <a:ext cx="14900" cy="12575"/>
              </a:xfrm>
              <a:custGeom>
                <a:rect b="b" l="l" r="r" t="t"/>
                <a:pathLst>
                  <a:path extrusionOk="0" h="503" w="596">
                    <a:moveTo>
                      <a:pt x="253" y="1"/>
                    </a:moveTo>
                    <a:cubicBezTo>
                      <a:pt x="108" y="1"/>
                      <a:pt x="0" y="115"/>
                      <a:pt x="0" y="252"/>
                    </a:cubicBezTo>
                    <a:cubicBezTo>
                      <a:pt x="0" y="404"/>
                      <a:pt x="120" y="503"/>
                      <a:pt x="249" y="503"/>
                    </a:cubicBezTo>
                    <a:cubicBezTo>
                      <a:pt x="311" y="503"/>
                      <a:pt x="375" y="480"/>
                      <a:pt x="429" y="430"/>
                    </a:cubicBezTo>
                    <a:cubicBezTo>
                      <a:pt x="596" y="275"/>
                      <a:pt x="488" y="2"/>
                      <a:pt x="274" y="2"/>
                    </a:cubicBezTo>
                    <a:cubicBezTo>
                      <a:pt x="267" y="1"/>
                      <a:pt x="260" y="1"/>
                      <a:pt x="25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5" name="Google Shape;11105;p39"/>
              <p:cNvSpPr/>
              <p:nvPr/>
            </p:nvSpPr>
            <p:spPr>
              <a:xfrm>
                <a:off x="3094125" y="1260400"/>
                <a:ext cx="14900" cy="12850"/>
              </a:xfrm>
              <a:custGeom>
                <a:rect b="b" l="l" r="r" t="t"/>
                <a:pathLst>
                  <a:path extrusionOk="0" h="514" w="596">
                    <a:moveTo>
                      <a:pt x="274" y="1"/>
                    </a:moveTo>
                    <a:cubicBezTo>
                      <a:pt x="131" y="1"/>
                      <a:pt x="12" y="120"/>
                      <a:pt x="0" y="263"/>
                    </a:cubicBezTo>
                    <a:cubicBezTo>
                      <a:pt x="0" y="415"/>
                      <a:pt x="126" y="514"/>
                      <a:pt x="254" y="514"/>
                    </a:cubicBezTo>
                    <a:cubicBezTo>
                      <a:pt x="316" y="514"/>
                      <a:pt x="379" y="491"/>
                      <a:pt x="429" y="441"/>
                    </a:cubicBezTo>
                    <a:cubicBezTo>
                      <a:pt x="596" y="286"/>
                      <a:pt x="489" y="13"/>
                      <a:pt x="27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6" name="Google Shape;11106;p39"/>
              <p:cNvSpPr/>
              <p:nvPr/>
            </p:nvSpPr>
            <p:spPr>
              <a:xfrm>
                <a:off x="2049650" y="2034300"/>
                <a:ext cx="14900" cy="12800"/>
              </a:xfrm>
              <a:custGeom>
                <a:rect b="b" l="l" r="r" t="t"/>
                <a:pathLst>
                  <a:path extrusionOk="0" h="512" w="596">
                    <a:moveTo>
                      <a:pt x="274" y="1"/>
                    </a:moveTo>
                    <a:cubicBezTo>
                      <a:pt x="131" y="1"/>
                      <a:pt x="12" y="108"/>
                      <a:pt x="0" y="251"/>
                    </a:cubicBezTo>
                    <a:cubicBezTo>
                      <a:pt x="0" y="406"/>
                      <a:pt x="130" y="511"/>
                      <a:pt x="265" y="511"/>
                    </a:cubicBezTo>
                    <a:cubicBezTo>
                      <a:pt x="326" y="511"/>
                      <a:pt x="389" y="490"/>
                      <a:pt x="441" y="441"/>
                    </a:cubicBezTo>
                    <a:cubicBezTo>
                      <a:pt x="596" y="287"/>
                      <a:pt x="501" y="13"/>
                      <a:pt x="27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7" name="Google Shape;11107;p39"/>
              <p:cNvSpPr/>
              <p:nvPr/>
            </p:nvSpPr>
            <p:spPr>
              <a:xfrm>
                <a:off x="2491075" y="3399650"/>
                <a:ext cx="14900" cy="12800"/>
              </a:xfrm>
              <a:custGeom>
                <a:rect b="b" l="l" r="r" t="t"/>
                <a:pathLst>
                  <a:path extrusionOk="0" h="512" w="596">
                    <a:moveTo>
                      <a:pt x="274" y="1"/>
                    </a:moveTo>
                    <a:cubicBezTo>
                      <a:pt x="131" y="1"/>
                      <a:pt x="12" y="108"/>
                      <a:pt x="0" y="251"/>
                    </a:cubicBezTo>
                    <a:cubicBezTo>
                      <a:pt x="0" y="406"/>
                      <a:pt x="130" y="511"/>
                      <a:pt x="265" y="511"/>
                    </a:cubicBezTo>
                    <a:cubicBezTo>
                      <a:pt x="326" y="511"/>
                      <a:pt x="389" y="490"/>
                      <a:pt x="441" y="441"/>
                    </a:cubicBezTo>
                    <a:cubicBezTo>
                      <a:pt x="596" y="286"/>
                      <a:pt x="500" y="13"/>
                      <a:pt x="27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8" name="Google Shape;11108;p39"/>
              <p:cNvSpPr/>
              <p:nvPr/>
            </p:nvSpPr>
            <p:spPr>
              <a:xfrm>
                <a:off x="2840525" y="3715475"/>
                <a:ext cx="14900" cy="12800"/>
              </a:xfrm>
              <a:custGeom>
                <a:rect b="b" l="l" r="r" t="t"/>
                <a:pathLst>
                  <a:path extrusionOk="0" h="512" w="596">
                    <a:moveTo>
                      <a:pt x="262" y="0"/>
                    </a:moveTo>
                    <a:cubicBezTo>
                      <a:pt x="119" y="0"/>
                      <a:pt x="0" y="107"/>
                      <a:pt x="0" y="262"/>
                    </a:cubicBezTo>
                    <a:cubicBezTo>
                      <a:pt x="0" y="409"/>
                      <a:pt x="129" y="511"/>
                      <a:pt x="260" y="511"/>
                    </a:cubicBezTo>
                    <a:cubicBezTo>
                      <a:pt x="320" y="511"/>
                      <a:pt x="380" y="489"/>
                      <a:pt x="429" y="441"/>
                    </a:cubicBezTo>
                    <a:cubicBezTo>
                      <a:pt x="596" y="286"/>
                      <a:pt x="489" y="12"/>
                      <a:pt x="2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9" name="Google Shape;11109;p39"/>
              <p:cNvSpPr/>
              <p:nvPr/>
            </p:nvSpPr>
            <p:spPr>
              <a:xfrm>
                <a:off x="2212775" y="4039900"/>
                <a:ext cx="14900" cy="12800"/>
              </a:xfrm>
              <a:custGeom>
                <a:rect b="b" l="l" r="r" t="t"/>
                <a:pathLst>
                  <a:path extrusionOk="0" h="512" w="596">
                    <a:moveTo>
                      <a:pt x="262" y="1"/>
                    </a:moveTo>
                    <a:cubicBezTo>
                      <a:pt x="119" y="1"/>
                      <a:pt x="0" y="108"/>
                      <a:pt x="0" y="263"/>
                    </a:cubicBezTo>
                    <a:cubicBezTo>
                      <a:pt x="0" y="410"/>
                      <a:pt x="129" y="512"/>
                      <a:pt x="259" y="512"/>
                    </a:cubicBezTo>
                    <a:cubicBezTo>
                      <a:pt x="319" y="512"/>
                      <a:pt x="380" y="490"/>
                      <a:pt x="429" y="442"/>
                    </a:cubicBezTo>
                    <a:cubicBezTo>
                      <a:pt x="595" y="287"/>
                      <a:pt x="488" y="13"/>
                      <a:pt x="26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0" name="Google Shape;11110;p39"/>
              <p:cNvSpPr/>
              <p:nvPr/>
            </p:nvSpPr>
            <p:spPr>
              <a:xfrm>
                <a:off x="3233425" y="3608875"/>
                <a:ext cx="14900" cy="12600"/>
              </a:xfrm>
              <a:custGeom>
                <a:rect b="b" l="l" r="r" t="t"/>
                <a:pathLst>
                  <a:path extrusionOk="0" h="504" w="596">
                    <a:moveTo>
                      <a:pt x="255" y="1"/>
                    </a:moveTo>
                    <a:cubicBezTo>
                      <a:pt x="121" y="1"/>
                      <a:pt x="12" y="116"/>
                      <a:pt x="1" y="252"/>
                    </a:cubicBezTo>
                    <a:cubicBezTo>
                      <a:pt x="1" y="405"/>
                      <a:pt x="126" y="503"/>
                      <a:pt x="255" y="503"/>
                    </a:cubicBezTo>
                    <a:cubicBezTo>
                      <a:pt x="316" y="503"/>
                      <a:pt x="379" y="481"/>
                      <a:pt x="429" y="430"/>
                    </a:cubicBezTo>
                    <a:cubicBezTo>
                      <a:pt x="596" y="276"/>
                      <a:pt x="489" y="14"/>
                      <a:pt x="274" y="2"/>
                    </a:cubicBezTo>
                    <a:cubicBezTo>
                      <a:pt x="268" y="1"/>
                      <a:pt x="261" y="1"/>
                      <a:pt x="25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1" name="Google Shape;11111;p39"/>
              <p:cNvSpPr/>
              <p:nvPr/>
            </p:nvSpPr>
            <p:spPr>
              <a:xfrm>
                <a:off x="3660575" y="3771725"/>
                <a:ext cx="14900" cy="12775"/>
              </a:xfrm>
              <a:custGeom>
                <a:rect b="b" l="l" r="r" t="t"/>
                <a:pathLst>
                  <a:path extrusionOk="0" h="511" w="596">
                    <a:moveTo>
                      <a:pt x="262" y="0"/>
                    </a:moveTo>
                    <a:cubicBezTo>
                      <a:pt x="119" y="0"/>
                      <a:pt x="0" y="108"/>
                      <a:pt x="0" y="251"/>
                    </a:cubicBezTo>
                    <a:cubicBezTo>
                      <a:pt x="0" y="406"/>
                      <a:pt x="124" y="511"/>
                      <a:pt x="256" y="511"/>
                    </a:cubicBezTo>
                    <a:cubicBezTo>
                      <a:pt x="315" y="511"/>
                      <a:pt x="377" y="489"/>
                      <a:pt x="429" y="441"/>
                    </a:cubicBezTo>
                    <a:cubicBezTo>
                      <a:pt x="595" y="286"/>
                      <a:pt x="488" y="12"/>
                      <a:pt x="2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2" name="Google Shape;11112;p39"/>
              <p:cNvSpPr/>
              <p:nvPr/>
            </p:nvSpPr>
            <p:spPr>
              <a:xfrm>
                <a:off x="2879225" y="3022800"/>
                <a:ext cx="14900" cy="12800"/>
              </a:xfrm>
              <a:custGeom>
                <a:rect b="b" l="l" r="r" t="t"/>
                <a:pathLst>
                  <a:path extrusionOk="0" h="512" w="596">
                    <a:moveTo>
                      <a:pt x="253" y="1"/>
                    </a:moveTo>
                    <a:cubicBezTo>
                      <a:pt x="108" y="1"/>
                      <a:pt x="0" y="115"/>
                      <a:pt x="0" y="251"/>
                    </a:cubicBezTo>
                    <a:cubicBezTo>
                      <a:pt x="0" y="407"/>
                      <a:pt x="130" y="512"/>
                      <a:pt x="261" y="512"/>
                    </a:cubicBezTo>
                    <a:cubicBezTo>
                      <a:pt x="321" y="512"/>
                      <a:pt x="380" y="490"/>
                      <a:pt x="429" y="442"/>
                    </a:cubicBezTo>
                    <a:cubicBezTo>
                      <a:pt x="595" y="287"/>
                      <a:pt x="500" y="1"/>
                      <a:pt x="274" y="1"/>
                    </a:cubicBezTo>
                    <a:cubicBezTo>
                      <a:pt x="267" y="1"/>
                      <a:pt x="260" y="1"/>
                      <a:pt x="25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3" name="Google Shape;11113;p39"/>
              <p:cNvSpPr/>
              <p:nvPr/>
            </p:nvSpPr>
            <p:spPr>
              <a:xfrm>
                <a:off x="2879225" y="3450525"/>
                <a:ext cx="14900" cy="12825"/>
              </a:xfrm>
              <a:custGeom>
                <a:rect b="b" l="l" r="r" t="t"/>
                <a:pathLst>
                  <a:path extrusionOk="0" h="513" w="596">
                    <a:moveTo>
                      <a:pt x="253" y="1"/>
                    </a:moveTo>
                    <a:cubicBezTo>
                      <a:pt x="108" y="1"/>
                      <a:pt x="0" y="115"/>
                      <a:pt x="0" y="252"/>
                    </a:cubicBezTo>
                    <a:cubicBezTo>
                      <a:pt x="0" y="407"/>
                      <a:pt x="130" y="512"/>
                      <a:pt x="261" y="512"/>
                    </a:cubicBezTo>
                    <a:cubicBezTo>
                      <a:pt x="321" y="512"/>
                      <a:pt x="380" y="491"/>
                      <a:pt x="429" y="442"/>
                    </a:cubicBezTo>
                    <a:cubicBezTo>
                      <a:pt x="595" y="287"/>
                      <a:pt x="488" y="14"/>
                      <a:pt x="274" y="2"/>
                    </a:cubicBezTo>
                    <a:cubicBezTo>
                      <a:pt x="267" y="1"/>
                      <a:pt x="260" y="1"/>
                      <a:pt x="25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4" name="Google Shape;11114;p39"/>
              <p:cNvSpPr/>
              <p:nvPr/>
            </p:nvSpPr>
            <p:spPr>
              <a:xfrm>
                <a:off x="3305175" y="3364825"/>
                <a:ext cx="14900" cy="12850"/>
              </a:xfrm>
              <a:custGeom>
                <a:rect b="b" l="l" r="r" t="t"/>
                <a:pathLst>
                  <a:path extrusionOk="0" h="514" w="596">
                    <a:moveTo>
                      <a:pt x="274" y="1"/>
                    </a:moveTo>
                    <a:cubicBezTo>
                      <a:pt x="119" y="1"/>
                      <a:pt x="0" y="120"/>
                      <a:pt x="0" y="263"/>
                    </a:cubicBezTo>
                    <a:cubicBezTo>
                      <a:pt x="0" y="416"/>
                      <a:pt x="125" y="514"/>
                      <a:pt x="258" y="514"/>
                    </a:cubicBezTo>
                    <a:cubicBezTo>
                      <a:pt x="321" y="514"/>
                      <a:pt x="387" y="491"/>
                      <a:pt x="441" y="441"/>
                    </a:cubicBezTo>
                    <a:cubicBezTo>
                      <a:pt x="595" y="286"/>
                      <a:pt x="488" y="13"/>
                      <a:pt x="27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5" name="Google Shape;11115;p39"/>
              <p:cNvSpPr/>
              <p:nvPr/>
            </p:nvSpPr>
            <p:spPr>
              <a:xfrm>
                <a:off x="4574375" y="2764450"/>
                <a:ext cx="14900" cy="12800"/>
              </a:xfrm>
              <a:custGeom>
                <a:rect b="b" l="l" r="r" t="t"/>
                <a:pathLst>
                  <a:path extrusionOk="0" h="512" w="596">
                    <a:moveTo>
                      <a:pt x="262" y="1"/>
                    </a:moveTo>
                    <a:cubicBezTo>
                      <a:pt x="119" y="1"/>
                      <a:pt x="0" y="120"/>
                      <a:pt x="0" y="263"/>
                    </a:cubicBezTo>
                    <a:cubicBezTo>
                      <a:pt x="0" y="410"/>
                      <a:pt x="129" y="512"/>
                      <a:pt x="259" y="512"/>
                    </a:cubicBezTo>
                    <a:cubicBezTo>
                      <a:pt x="320" y="512"/>
                      <a:pt x="380" y="490"/>
                      <a:pt x="429" y="441"/>
                    </a:cubicBezTo>
                    <a:cubicBezTo>
                      <a:pt x="596" y="287"/>
                      <a:pt x="488" y="13"/>
                      <a:pt x="26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6" name="Google Shape;11116;p39"/>
              <p:cNvSpPr/>
              <p:nvPr/>
            </p:nvSpPr>
            <p:spPr>
              <a:xfrm>
                <a:off x="3424225" y="2839175"/>
                <a:ext cx="13425" cy="12825"/>
              </a:xfrm>
              <a:custGeom>
                <a:rect b="b" l="l" r="r" t="t"/>
                <a:pathLst>
                  <a:path extrusionOk="0" h="513" w="537">
                    <a:moveTo>
                      <a:pt x="262" y="0"/>
                    </a:moveTo>
                    <a:cubicBezTo>
                      <a:pt x="120" y="0"/>
                      <a:pt x="1" y="107"/>
                      <a:pt x="1" y="250"/>
                    </a:cubicBezTo>
                    <a:cubicBezTo>
                      <a:pt x="1" y="393"/>
                      <a:pt x="120" y="512"/>
                      <a:pt x="262" y="512"/>
                    </a:cubicBezTo>
                    <a:cubicBezTo>
                      <a:pt x="417" y="512"/>
                      <a:pt x="536" y="393"/>
                      <a:pt x="536" y="250"/>
                    </a:cubicBezTo>
                    <a:cubicBezTo>
                      <a:pt x="536" y="107"/>
                      <a:pt x="417" y="0"/>
                      <a:pt x="2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7" name="Google Shape;11117;p39"/>
              <p:cNvSpPr/>
              <p:nvPr/>
            </p:nvSpPr>
            <p:spPr>
              <a:xfrm>
                <a:off x="3175975" y="2653725"/>
                <a:ext cx="13425" cy="12525"/>
              </a:xfrm>
              <a:custGeom>
                <a:rect b="b" l="l" r="r" t="t"/>
                <a:pathLst>
                  <a:path extrusionOk="0" h="501" w="537">
                    <a:moveTo>
                      <a:pt x="263" y="1"/>
                    </a:moveTo>
                    <a:cubicBezTo>
                      <a:pt x="120" y="1"/>
                      <a:pt x="1" y="108"/>
                      <a:pt x="1" y="251"/>
                    </a:cubicBezTo>
                    <a:cubicBezTo>
                      <a:pt x="1" y="394"/>
                      <a:pt x="120" y="501"/>
                      <a:pt x="263" y="501"/>
                    </a:cubicBezTo>
                    <a:cubicBezTo>
                      <a:pt x="417" y="501"/>
                      <a:pt x="536" y="394"/>
                      <a:pt x="536" y="251"/>
                    </a:cubicBezTo>
                    <a:cubicBezTo>
                      <a:pt x="536" y="108"/>
                      <a:pt x="417" y="1"/>
                      <a:pt x="26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8" name="Google Shape;11118;p39"/>
              <p:cNvSpPr/>
              <p:nvPr/>
            </p:nvSpPr>
            <p:spPr>
              <a:xfrm>
                <a:off x="4679450" y="2461750"/>
                <a:ext cx="13400" cy="12825"/>
              </a:xfrm>
              <a:custGeom>
                <a:rect b="b" l="l" r="r" t="t"/>
                <a:pathLst>
                  <a:path extrusionOk="0" h="513" w="536">
                    <a:moveTo>
                      <a:pt x="262" y="0"/>
                    </a:moveTo>
                    <a:cubicBezTo>
                      <a:pt x="119" y="0"/>
                      <a:pt x="0" y="119"/>
                      <a:pt x="0" y="250"/>
                    </a:cubicBezTo>
                    <a:cubicBezTo>
                      <a:pt x="0" y="393"/>
                      <a:pt x="119" y="512"/>
                      <a:pt x="262" y="512"/>
                    </a:cubicBezTo>
                    <a:cubicBezTo>
                      <a:pt x="417" y="512"/>
                      <a:pt x="536" y="393"/>
                      <a:pt x="536" y="250"/>
                    </a:cubicBezTo>
                    <a:cubicBezTo>
                      <a:pt x="536" y="119"/>
                      <a:pt x="417" y="0"/>
                      <a:pt x="2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9" name="Google Shape;11119;p39"/>
              <p:cNvSpPr/>
              <p:nvPr/>
            </p:nvSpPr>
            <p:spPr>
              <a:xfrm>
                <a:off x="4420475" y="2324825"/>
                <a:ext cx="13425" cy="12525"/>
              </a:xfrm>
              <a:custGeom>
                <a:rect b="b" l="l" r="r" t="t"/>
                <a:pathLst>
                  <a:path extrusionOk="0" h="501" w="537">
                    <a:moveTo>
                      <a:pt x="263" y="0"/>
                    </a:moveTo>
                    <a:cubicBezTo>
                      <a:pt x="120" y="0"/>
                      <a:pt x="1" y="107"/>
                      <a:pt x="1" y="250"/>
                    </a:cubicBezTo>
                    <a:cubicBezTo>
                      <a:pt x="1" y="393"/>
                      <a:pt x="120" y="500"/>
                      <a:pt x="263" y="500"/>
                    </a:cubicBezTo>
                    <a:cubicBezTo>
                      <a:pt x="417" y="500"/>
                      <a:pt x="537" y="393"/>
                      <a:pt x="537" y="250"/>
                    </a:cubicBezTo>
                    <a:cubicBezTo>
                      <a:pt x="537" y="107"/>
                      <a:pt x="417" y="0"/>
                      <a:pt x="26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0" name="Google Shape;11120;p39"/>
              <p:cNvSpPr/>
              <p:nvPr/>
            </p:nvSpPr>
            <p:spPr>
              <a:xfrm>
                <a:off x="4200800" y="2052175"/>
                <a:ext cx="13425" cy="12825"/>
              </a:xfrm>
              <a:custGeom>
                <a:rect b="b" l="l" r="r" t="t"/>
                <a:pathLst>
                  <a:path extrusionOk="0" h="513" w="537">
                    <a:moveTo>
                      <a:pt x="263" y="0"/>
                    </a:moveTo>
                    <a:cubicBezTo>
                      <a:pt x="120" y="0"/>
                      <a:pt x="1" y="119"/>
                      <a:pt x="1" y="262"/>
                    </a:cubicBezTo>
                    <a:cubicBezTo>
                      <a:pt x="1" y="393"/>
                      <a:pt x="120" y="512"/>
                      <a:pt x="263" y="512"/>
                    </a:cubicBezTo>
                    <a:cubicBezTo>
                      <a:pt x="406" y="512"/>
                      <a:pt x="537" y="393"/>
                      <a:pt x="537" y="262"/>
                    </a:cubicBezTo>
                    <a:cubicBezTo>
                      <a:pt x="537" y="119"/>
                      <a:pt x="406" y="0"/>
                      <a:pt x="26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1" name="Google Shape;11121;p39"/>
              <p:cNvSpPr/>
              <p:nvPr/>
            </p:nvSpPr>
            <p:spPr>
              <a:xfrm>
                <a:off x="2892600" y="2091725"/>
                <a:ext cx="14925" cy="12825"/>
              </a:xfrm>
              <a:custGeom>
                <a:rect b="b" l="l" r="r" t="t"/>
                <a:pathLst>
                  <a:path extrusionOk="0" h="513" w="597">
                    <a:moveTo>
                      <a:pt x="243" y="1"/>
                    </a:moveTo>
                    <a:cubicBezTo>
                      <a:pt x="109" y="1"/>
                      <a:pt x="1" y="116"/>
                      <a:pt x="1" y="252"/>
                    </a:cubicBezTo>
                    <a:cubicBezTo>
                      <a:pt x="1" y="407"/>
                      <a:pt x="125" y="512"/>
                      <a:pt x="256" y="512"/>
                    </a:cubicBezTo>
                    <a:cubicBezTo>
                      <a:pt x="316" y="512"/>
                      <a:pt x="378" y="491"/>
                      <a:pt x="430" y="442"/>
                    </a:cubicBezTo>
                    <a:cubicBezTo>
                      <a:pt x="596" y="287"/>
                      <a:pt x="489" y="14"/>
                      <a:pt x="263" y="2"/>
                    </a:cubicBezTo>
                    <a:cubicBezTo>
                      <a:pt x="256" y="1"/>
                      <a:pt x="250" y="1"/>
                      <a:pt x="2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2" name="Google Shape;11122;p39"/>
              <p:cNvSpPr/>
              <p:nvPr/>
            </p:nvSpPr>
            <p:spPr>
              <a:xfrm>
                <a:off x="3100975" y="1773550"/>
                <a:ext cx="14600" cy="12800"/>
              </a:xfrm>
              <a:custGeom>
                <a:rect b="b" l="l" r="r" t="t"/>
                <a:pathLst>
                  <a:path extrusionOk="0" h="512" w="584">
                    <a:moveTo>
                      <a:pt x="262" y="1"/>
                    </a:moveTo>
                    <a:cubicBezTo>
                      <a:pt x="119" y="1"/>
                      <a:pt x="0" y="108"/>
                      <a:pt x="0" y="251"/>
                    </a:cubicBezTo>
                    <a:cubicBezTo>
                      <a:pt x="0" y="407"/>
                      <a:pt x="124" y="511"/>
                      <a:pt x="256" y="511"/>
                    </a:cubicBezTo>
                    <a:cubicBezTo>
                      <a:pt x="316" y="511"/>
                      <a:pt x="377" y="490"/>
                      <a:pt x="429" y="442"/>
                    </a:cubicBezTo>
                    <a:cubicBezTo>
                      <a:pt x="584" y="287"/>
                      <a:pt x="488" y="13"/>
                      <a:pt x="26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3" name="Google Shape;11123;p39"/>
              <p:cNvSpPr/>
              <p:nvPr/>
            </p:nvSpPr>
            <p:spPr>
              <a:xfrm>
                <a:off x="2931900" y="1586050"/>
                <a:ext cx="14600" cy="12775"/>
              </a:xfrm>
              <a:custGeom>
                <a:rect b="b" l="l" r="r" t="t"/>
                <a:pathLst>
                  <a:path extrusionOk="0" h="511" w="584">
                    <a:moveTo>
                      <a:pt x="263" y="0"/>
                    </a:moveTo>
                    <a:cubicBezTo>
                      <a:pt x="120" y="0"/>
                      <a:pt x="1" y="107"/>
                      <a:pt x="1" y="250"/>
                    </a:cubicBezTo>
                    <a:cubicBezTo>
                      <a:pt x="1" y="406"/>
                      <a:pt x="124" y="511"/>
                      <a:pt x="256" y="511"/>
                    </a:cubicBezTo>
                    <a:cubicBezTo>
                      <a:pt x="316" y="511"/>
                      <a:pt x="377" y="489"/>
                      <a:pt x="429" y="441"/>
                    </a:cubicBezTo>
                    <a:cubicBezTo>
                      <a:pt x="584" y="286"/>
                      <a:pt x="489" y="12"/>
                      <a:pt x="26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4" name="Google Shape;11124;p39"/>
              <p:cNvSpPr/>
              <p:nvPr/>
            </p:nvSpPr>
            <p:spPr>
              <a:xfrm>
                <a:off x="3553400" y="1378850"/>
                <a:ext cx="14925" cy="12800"/>
              </a:xfrm>
              <a:custGeom>
                <a:rect b="b" l="l" r="r" t="t"/>
                <a:pathLst>
                  <a:path extrusionOk="0" h="512" w="597">
                    <a:moveTo>
                      <a:pt x="243" y="1"/>
                    </a:moveTo>
                    <a:cubicBezTo>
                      <a:pt x="109" y="1"/>
                      <a:pt x="1" y="115"/>
                      <a:pt x="1" y="251"/>
                    </a:cubicBezTo>
                    <a:cubicBezTo>
                      <a:pt x="1" y="407"/>
                      <a:pt x="130" y="512"/>
                      <a:pt x="262" y="512"/>
                    </a:cubicBezTo>
                    <a:cubicBezTo>
                      <a:pt x="321" y="512"/>
                      <a:pt x="381" y="490"/>
                      <a:pt x="429" y="442"/>
                    </a:cubicBezTo>
                    <a:cubicBezTo>
                      <a:pt x="596" y="275"/>
                      <a:pt x="489" y="1"/>
                      <a:pt x="263" y="1"/>
                    </a:cubicBezTo>
                    <a:cubicBezTo>
                      <a:pt x="256" y="1"/>
                      <a:pt x="250" y="1"/>
                      <a:pt x="2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5" name="Google Shape;11125;p39"/>
              <p:cNvSpPr/>
              <p:nvPr/>
            </p:nvSpPr>
            <p:spPr>
              <a:xfrm>
                <a:off x="3559950" y="2535850"/>
                <a:ext cx="14925" cy="12800"/>
              </a:xfrm>
              <a:custGeom>
                <a:rect b="b" l="l" r="r" t="t"/>
                <a:pathLst>
                  <a:path extrusionOk="0" h="512" w="597">
                    <a:moveTo>
                      <a:pt x="275" y="1"/>
                    </a:moveTo>
                    <a:cubicBezTo>
                      <a:pt x="132" y="1"/>
                      <a:pt x="13" y="108"/>
                      <a:pt x="1" y="251"/>
                    </a:cubicBezTo>
                    <a:cubicBezTo>
                      <a:pt x="1" y="406"/>
                      <a:pt x="130" y="511"/>
                      <a:pt x="265" y="511"/>
                    </a:cubicBezTo>
                    <a:cubicBezTo>
                      <a:pt x="327" y="511"/>
                      <a:pt x="389" y="490"/>
                      <a:pt x="441" y="441"/>
                    </a:cubicBezTo>
                    <a:cubicBezTo>
                      <a:pt x="596" y="287"/>
                      <a:pt x="501" y="13"/>
                      <a:pt x="27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6" name="Google Shape;11126;p39"/>
              <p:cNvSpPr/>
              <p:nvPr/>
            </p:nvSpPr>
            <p:spPr>
              <a:xfrm>
                <a:off x="3821900" y="2024775"/>
                <a:ext cx="14900" cy="12575"/>
              </a:xfrm>
              <a:custGeom>
                <a:rect b="b" l="l" r="r" t="t"/>
                <a:pathLst>
                  <a:path extrusionOk="0" h="503" w="596">
                    <a:moveTo>
                      <a:pt x="253" y="0"/>
                    </a:moveTo>
                    <a:cubicBezTo>
                      <a:pt x="109" y="0"/>
                      <a:pt x="0" y="115"/>
                      <a:pt x="0" y="251"/>
                    </a:cubicBezTo>
                    <a:cubicBezTo>
                      <a:pt x="0" y="404"/>
                      <a:pt x="125" y="502"/>
                      <a:pt x="254" y="502"/>
                    </a:cubicBezTo>
                    <a:cubicBezTo>
                      <a:pt x="316" y="502"/>
                      <a:pt x="379" y="480"/>
                      <a:pt x="429" y="429"/>
                    </a:cubicBezTo>
                    <a:cubicBezTo>
                      <a:pt x="596" y="275"/>
                      <a:pt x="488" y="1"/>
                      <a:pt x="274" y="1"/>
                    </a:cubicBezTo>
                    <a:cubicBezTo>
                      <a:pt x="267" y="0"/>
                      <a:pt x="260" y="0"/>
                      <a:pt x="25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7" name="Google Shape;11127;p39"/>
              <p:cNvSpPr/>
              <p:nvPr/>
            </p:nvSpPr>
            <p:spPr>
              <a:xfrm>
                <a:off x="3681400" y="3347875"/>
                <a:ext cx="14900" cy="12850"/>
              </a:xfrm>
              <a:custGeom>
                <a:rect b="b" l="l" r="r" t="t"/>
                <a:pathLst>
                  <a:path extrusionOk="0" h="514" w="596">
                    <a:moveTo>
                      <a:pt x="262" y="0"/>
                    </a:moveTo>
                    <a:cubicBezTo>
                      <a:pt x="120" y="0"/>
                      <a:pt x="1" y="119"/>
                      <a:pt x="1" y="262"/>
                    </a:cubicBezTo>
                    <a:cubicBezTo>
                      <a:pt x="1" y="415"/>
                      <a:pt x="126" y="513"/>
                      <a:pt x="254" y="513"/>
                    </a:cubicBezTo>
                    <a:cubicBezTo>
                      <a:pt x="316" y="513"/>
                      <a:pt x="379" y="491"/>
                      <a:pt x="429" y="441"/>
                    </a:cubicBezTo>
                    <a:cubicBezTo>
                      <a:pt x="596" y="286"/>
                      <a:pt x="489" y="12"/>
                      <a:pt x="2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8" name="Google Shape;11128;p39"/>
              <p:cNvSpPr/>
              <p:nvPr/>
            </p:nvSpPr>
            <p:spPr>
              <a:xfrm>
                <a:off x="3958825" y="3324350"/>
                <a:ext cx="14900" cy="12800"/>
              </a:xfrm>
              <a:custGeom>
                <a:rect b="b" l="l" r="r" t="t"/>
                <a:pathLst>
                  <a:path extrusionOk="0" h="512" w="596">
                    <a:moveTo>
                      <a:pt x="262" y="0"/>
                    </a:moveTo>
                    <a:cubicBezTo>
                      <a:pt x="119" y="0"/>
                      <a:pt x="0" y="119"/>
                      <a:pt x="0" y="262"/>
                    </a:cubicBezTo>
                    <a:cubicBezTo>
                      <a:pt x="0" y="409"/>
                      <a:pt x="129" y="511"/>
                      <a:pt x="259" y="511"/>
                    </a:cubicBezTo>
                    <a:cubicBezTo>
                      <a:pt x="319" y="511"/>
                      <a:pt x="380" y="490"/>
                      <a:pt x="429" y="441"/>
                    </a:cubicBezTo>
                    <a:cubicBezTo>
                      <a:pt x="595" y="286"/>
                      <a:pt x="488" y="12"/>
                      <a:pt x="2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9" name="Google Shape;11129;p39"/>
              <p:cNvSpPr/>
              <p:nvPr/>
            </p:nvSpPr>
            <p:spPr>
              <a:xfrm>
                <a:off x="4214200" y="3088300"/>
                <a:ext cx="14625" cy="12800"/>
              </a:xfrm>
              <a:custGeom>
                <a:rect b="b" l="l" r="r" t="t"/>
                <a:pathLst>
                  <a:path extrusionOk="0" h="512" w="585">
                    <a:moveTo>
                      <a:pt x="263" y="1"/>
                    </a:moveTo>
                    <a:cubicBezTo>
                      <a:pt x="120" y="1"/>
                      <a:pt x="1" y="108"/>
                      <a:pt x="1" y="251"/>
                    </a:cubicBezTo>
                    <a:cubicBezTo>
                      <a:pt x="1" y="406"/>
                      <a:pt x="125" y="511"/>
                      <a:pt x="256" y="511"/>
                    </a:cubicBezTo>
                    <a:cubicBezTo>
                      <a:pt x="316" y="511"/>
                      <a:pt x="377" y="490"/>
                      <a:pt x="429" y="441"/>
                    </a:cubicBezTo>
                    <a:cubicBezTo>
                      <a:pt x="584" y="287"/>
                      <a:pt x="489" y="13"/>
                      <a:pt x="26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0" name="Google Shape;11130;p39"/>
              <p:cNvSpPr/>
              <p:nvPr/>
            </p:nvSpPr>
            <p:spPr>
              <a:xfrm>
                <a:off x="2329450" y="1421425"/>
                <a:ext cx="14600" cy="12800"/>
              </a:xfrm>
              <a:custGeom>
                <a:rect b="b" l="l" r="r" t="t"/>
                <a:pathLst>
                  <a:path extrusionOk="0" h="512" w="584">
                    <a:moveTo>
                      <a:pt x="262" y="1"/>
                    </a:moveTo>
                    <a:cubicBezTo>
                      <a:pt x="119" y="1"/>
                      <a:pt x="0" y="108"/>
                      <a:pt x="0" y="263"/>
                    </a:cubicBezTo>
                    <a:cubicBezTo>
                      <a:pt x="0" y="410"/>
                      <a:pt x="123" y="512"/>
                      <a:pt x="254" y="512"/>
                    </a:cubicBezTo>
                    <a:cubicBezTo>
                      <a:pt x="314" y="512"/>
                      <a:pt x="376" y="490"/>
                      <a:pt x="429" y="441"/>
                    </a:cubicBezTo>
                    <a:cubicBezTo>
                      <a:pt x="584" y="287"/>
                      <a:pt x="488" y="13"/>
                      <a:pt x="26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1" name="Google Shape;11131;p39"/>
              <p:cNvSpPr/>
              <p:nvPr/>
            </p:nvSpPr>
            <p:spPr>
              <a:xfrm>
                <a:off x="1648400" y="3363925"/>
                <a:ext cx="32175" cy="32475"/>
              </a:xfrm>
              <a:custGeom>
                <a:rect b="b" l="l" r="r" t="t"/>
                <a:pathLst>
                  <a:path extrusionOk="0" h="1299" w="1287">
                    <a:moveTo>
                      <a:pt x="489" y="1"/>
                    </a:moveTo>
                    <a:lnTo>
                      <a:pt x="489" y="501"/>
                    </a:lnTo>
                    <a:lnTo>
                      <a:pt x="1" y="656"/>
                    </a:lnTo>
                    <a:lnTo>
                      <a:pt x="489" y="811"/>
                    </a:lnTo>
                    <a:lnTo>
                      <a:pt x="489" y="1299"/>
                    </a:lnTo>
                    <a:lnTo>
                      <a:pt x="799" y="906"/>
                    </a:lnTo>
                    <a:lnTo>
                      <a:pt x="1287" y="1061"/>
                    </a:lnTo>
                    <a:lnTo>
                      <a:pt x="989" y="656"/>
                    </a:lnTo>
                    <a:lnTo>
                      <a:pt x="1287" y="251"/>
                    </a:lnTo>
                    <a:lnTo>
                      <a:pt x="799" y="406"/>
                    </a:lnTo>
                    <a:lnTo>
                      <a:pt x="48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2" name="Google Shape;11132;p39"/>
              <p:cNvSpPr/>
              <p:nvPr/>
            </p:nvSpPr>
            <p:spPr>
              <a:xfrm>
                <a:off x="1724025" y="3057950"/>
                <a:ext cx="32450" cy="32775"/>
              </a:xfrm>
              <a:custGeom>
                <a:rect b="b" l="l" r="r" t="t"/>
                <a:pathLst>
                  <a:path extrusionOk="0" h="1311" w="1298">
                    <a:moveTo>
                      <a:pt x="500" y="0"/>
                    </a:moveTo>
                    <a:lnTo>
                      <a:pt x="500" y="500"/>
                    </a:lnTo>
                    <a:lnTo>
                      <a:pt x="0" y="655"/>
                    </a:lnTo>
                    <a:lnTo>
                      <a:pt x="500" y="810"/>
                    </a:lnTo>
                    <a:lnTo>
                      <a:pt x="500" y="1310"/>
                    </a:lnTo>
                    <a:lnTo>
                      <a:pt x="810" y="905"/>
                    </a:lnTo>
                    <a:lnTo>
                      <a:pt x="1298" y="1060"/>
                    </a:lnTo>
                    <a:lnTo>
                      <a:pt x="988" y="655"/>
                    </a:lnTo>
                    <a:lnTo>
                      <a:pt x="1298" y="250"/>
                    </a:lnTo>
                    <a:lnTo>
                      <a:pt x="810" y="405"/>
                    </a:lnTo>
                    <a:lnTo>
                      <a:pt x="5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3" name="Google Shape;11133;p39"/>
              <p:cNvSpPr/>
              <p:nvPr/>
            </p:nvSpPr>
            <p:spPr>
              <a:xfrm>
                <a:off x="1903200" y="3678850"/>
                <a:ext cx="32175" cy="32475"/>
              </a:xfrm>
              <a:custGeom>
                <a:rect b="b" l="l" r="r" t="t"/>
                <a:pathLst>
                  <a:path extrusionOk="0" h="1299" w="1287">
                    <a:moveTo>
                      <a:pt x="489" y="1"/>
                    </a:moveTo>
                    <a:lnTo>
                      <a:pt x="489" y="501"/>
                    </a:lnTo>
                    <a:lnTo>
                      <a:pt x="1" y="656"/>
                    </a:lnTo>
                    <a:lnTo>
                      <a:pt x="489" y="810"/>
                    </a:lnTo>
                    <a:lnTo>
                      <a:pt x="489" y="1299"/>
                    </a:lnTo>
                    <a:lnTo>
                      <a:pt x="798" y="906"/>
                    </a:lnTo>
                    <a:lnTo>
                      <a:pt x="1286" y="1048"/>
                    </a:lnTo>
                    <a:lnTo>
                      <a:pt x="989" y="656"/>
                    </a:lnTo>
                    <a:lnTo>
                      <a:pt x="1286" y="251"/>
                    </a:lnTo>
                    <a:lnTo>
                      <a:pt x="798" y="406"/>
                    </a:lnTo>
                    <a:lnTo>
                      <a:pt x="48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4" name="Google Shape;11134;p39"/>
              <p:cNvSpPr/>
              <p:nvPr/>
            </p:nvSpPr>
            <p:spPr>
              <a:xfrm>
                <a:off x="1379325" y="3424650"/>
                <a:ext cx="7775" cy="6650"/>
              </a:xfrm>
              <a:custGeom>
                <a:rect b="b" l="l" r="r" t="t"/>
                <a:pathLst>
                  <a:path extrusionOk="0" h="266" w="311">
                    <a:moveTo>
                      <a:pt x="143" y="1"/>
                    </a:moveTo>
                    <a:cubicBezTo>
                      <a:pt x="72" y="1"/>
                      <a:pt x="1" y="60"/>
                      <a:pt x="1" y="132"/>
                    </a:cubicBezTo>
                    <a:cubicBezTo>
                      <a:pt x="1" y="213"/>
                      <a:pt x="66" y="266"/>
                      <a:pt x="135" y="266"/>
                    </a:cubicBezTo>
                    <a:cubicBezTo>
                      <a:pt x="167" y="266"/>
                      <a:pt x="200" y="254"/>
                      <a:pt x="227" y="227"/>
                    </a:cubicBezTo>
                    <a:cubicBezTo>
                      <a:pt x="310" y="144"/>
                      <a:pt x="251" y="13"/>
                      <a:pt x="1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5" name="Google Shape;11135;p39"/>
              <p:cNvSpPr/>
              <p:nvPr/>
            </p:nvSpPr>
            <p:spPr>
              <a:xfrm>
                <a:off x="1782650" y="3521700"/>
                <a:ext cx="7775" cy="6450"/>
              </a:xfrm>
              <a:custGeom>
                <a:rect b="b" l="l" r="r" t="t"/>
                <a:pathLst>
                  <a:path extrusionOk="0" h="258" w="311">
                    <a:moveTo>
                      <a:pt x="143" y="0"/>
                    </a:moveTo>
                    <a:cubicBezTo>
                      <a:pt x="60" y="0"/>
                      <a:pt x="1" y="48"/>
                      <a:pt x="1" y="131"/>
                    </a:cubicBezTo>
                    <a:cubicBezTo>
                      <a:pt x="1" y="206"/>
                      <a:pt x="70" y="258"/>
                      <a:pt x="141" y="258"/>
                    </a:cubicBezTo>
                    <a:cubicBezTo>
                      <a:pt x="171" y="258"/>
                      <a:pt x="202" y="248"/>
                      <a:pt x="227" y="226"/>
                    </a:cubicBezTo>
                    <a:cubicBezTo>
                      <a:pt x="310" y="143"/>
                      <a:pt x="251" y="0"/>
                      <a:pt x="14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6" name="Google Shape;11136;p39"/>
              <p:cNvSpPr/>
              <p:nvPr/>
            </p:nvSpPr>
            <p:spPr>
              <a:xfrm>
                <a:off x="1982375" y="3265125"/>
                <a:ext cx="7475" cy="6650"/>
              </a:xfrm>
              <a:custGeom>
                <a:rect b="b" l="l" r="r" t="t"/>
                <a:pathLst>
                  <a:path extrusionOk="0" h="266" w="299">
                    <a:moveTo>
                      <a:pt x="132" y="0"/>
                    </a:moveTo>
                    <a:cubicBezTo>
                      <a:pt x="60" y="0"/>
                      <a:pt x="1" y="60"/>
                      <a:pt x="1" y="131"/>
                    </a:cubicBezTo>
                    <a:cubicBezTo>
                      <a:pt x="1" y="212"/>
                      <a:pt x="61" y="265"/>
                      <a:pt x="126" y="265"/>
                    </a:cubicBezTo>
                    <a:cubicBezTo>
                      <a:pt x="156" y="265"/>
                      <a:pt x="188" y="253"/>
                      <a:pt x="215" y="226"/>
                    </a:cubicBezTo>
                    <a:cubicBezTo>
                      <a:pt x="298" y="143"/>
                      <a:pt x="251" y="0"/>
                      <a:pt x="13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7" name="Google Shape;11137;p39"/>
              <p:cNvSpPr/>
              <p:nvPr/>
            </p:nvSpPr>
            <p:spPr>
              <a:xfrm>
                <a:off x="1567150" y="3227300"/>
                <a:ext cx="7750" cy="6475"/>
              </a:xfrm>
              <a:custGeom>
                <a:rect b="b" l="l" r="r" t="t"/>
                <a:pathLst>
                  <a:path extrusionOk="0" h="259" w="310">
                    <a:moveTo>
                      <a:pt x="143" y="1"/>
                    </a:moveTo>
                    <a:cubicBezTo>
                      <a:pt x="72" y="1"/>
                      <a:pt x="0" y="61"/>
                      <a:pt x="0" y="132"/>
                    </a:cubicBezTo>
                    <a:cubicBezTo>
                      <a:pt x="0" y="207"/>
                      <a:pt x="70" y="258"/>
                      <a:pt x="140" y="258"/>
                    </a:cubicBezTo>
                    <a:cubicBezTo>
                      <a:pt x="171" y="258"/>
                      <a:pt x="201" y="249"/>
                      <a:pt x="227" y="227"/>
                    </a:cubicBezTo>
                    <a:cubicBezTo>
                      <a:pt x="310" y="144"/>
                      <a:pt x="250" y="1"/>
                      <a:pt x="1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8" name="Google Shape;11138;p39"/>
              <p:cNvSpPr/>
              <p:nvPr/>
            </p:nvSpPr>
            <p:spPr>
              <a:xfrm>
                <a:off x="1779375" y="3314800"/>
                <a:ext cx="14900" cy="12725"/>
              </a:xfrm>
              <a:custGeom>
                <a:rect b="b" l="l" r="r" t="t"/>
                <a:pathLst>
                  <a:path extrusionOk="0" h="509" w="596">
                    <a:moveTo>
                      <a:pt x="255" y="1"/>
                    </a:moveTo>
                    <a:cubicBezTo>
                      <a:pt x="121" y="1"/>
                      <a:pt x="12" y="115"/>
                      <a:pt x="1" y="251"/>
                    </a:cubicBezTo>
                    <a:cubicBezTo>
                      <a:pt x="1" y="404"/>
                      <a:pt x="125" y="508"/>
                      <a:pt x="258" y="508"/>
                    </a:cubicBezTo>
                    <a:cubicBezTo>
                      <a:pt x="322" y="508"/>
                      <a:pt x="387" y="484"/>
                      <a:pt x="441" y="430"/>
                    </a:cubicBezTo>
                    <a:cubicBezTo>
                      <a:pt x="596" y="275"/>
                      <a:pt x="501" y="1"/>
                      <a:pt x="274" y="1"/>
                    </a:cubicBezTo>
                    <a:cubicBezTo>
                      <a:pt x="268" y="1"/>
                      <a:pt x="261" y="1"/>
                      <a:pt x="25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9" name="Google Shape;11139;p39"/>
              <p:cNvSpPr/>
              <p:nvPr/>
            </p:nvSpPr>
            <p:spPr>
              <a:xfrm>
                <a:off x="1654350" y="4108075"/>
                <a:ext cx="32175" cy="32475"/>
              </a:xfrm>
              <a:custGeom>
                <a:rect b="b" l="l" r="r" t="t"/>
                <a:pathLst>
                  <a:path extrusionOk="0" h="1299" w="1287">
                    <a:moveTo>
                      <a:pt x="489" y="1"/>
                    </a:moveTo>
                    <a:lnTo>
                      <a:pt x="489" y="489"/>
                    </a:lnTo>
                    <a:lnTo>
                      <a:pt x="1" y="643"/>
                    </a:lnTo>
                    <a:lnTo>
                      <a:pt x="489" y="798"/>
                    </a:lnTo>
                    <a:lnTo>
                      <a:pt x="489" y="1298"/>
                    </a:lnTo>
                    <a:lnTo>
                      <a:pt x="799" y="893"/>
                    </a:lnTo>
                    <a:lnTo>
                      <a:pt x="1287" y="1048"/>
                    </a:lnTo>
                    <a:lnTo>
                      <a:pt x="989" y="643"/>
                    </a:lnTo>
                    <a:lnTo>
                      <a:pt x="1287" y="251"/>
                    </a:lnTo>
                    <a:lnTo>
                      <a:pt x="799" y="393"/>
                    </a:lnTo>
                    <a:lnTo>
                      <a:pt x="48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0" name="Google Shape;11140;p39"/>
              <p:cNvSpPr/>
              <p:nvPr/>
            </p:nvSpPr>
            <p:spPr>
              <a:xfrm>
                <a:off x="1129400" y="3853850"/>
                <a:ext cx="9350" cy="6600"/>
              </a:xfrm>
              <a:custGeom>
                <a:rect b="b" l="l" r="r" t="t"/>
                <a:pathLst>
                  <a:path extrusionOk="0" h="264" w="374">
                    <a:moveTo>
                      <a:pt x="166" y="0"/>
                    </a:moveTo>
                    <a:cubicBezTo>
                      <a:pt x="0" y="0"/>
                      <a:pt x="3" y="264"/>
                      <a:pt x="176" y="264"/>
                    </a:cubicBezTo>
                    <a:cubicBezTo>
                      <a:pt x="179" y="264"/>
                      <a:pt x="183" y="264"/>
                      <a:pt x="187" y="264"/>
                    </a:cubicBezTo>
                    <a:cubicBezTo>
                      <a:pt x="191" y="264"/>
                      <a:pt x="194" y="264"/>
                      <a:pt x="198" y="264"/>
                    </a:cubicBezTo>
                    <a:cubicBezTo>
                      <a:pt x="370" y="264"/>
                      <a:pt x="374" y="0"/>
                      <a:pt x="208" y="0"/>
                    </a:cubicBezTo>
                    <a:cubicBezTo>
                      <a:pt x="201" y="0"/>
                      <a:pt x="194" y="1"/>
                      <a:pt x="187" y="2"/>
                    </a:cubicBezTo>
                    <a:cubicBezTo>
                      <a:pt x="179" y="1"/>
                      <a:pt x="172" y="0"/>
                      <a:pt x="16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1" name="Google Shape;11141;p39"/>
              <p:cNvSpPr/>
              <p:nvPr/>
            </p:nvSpPr>
            <p:spPr>
              <a:xfrm>
                <a:off x="1533800" y="3950625"/>
                <a:ext cx="7775" cy="6650"/>
              </a:xfrm>
              <a:custGeom>
                <a:rect b="b" l="l" r="r" t="t"/>
                <a:pathLst>
                  <a:path extrusionOk="0" h="266" w="311">
                    <a:moveTo>
                      <a:pt x="144" y="0"/>
                    </a:moveTo>
                    <a:cubicBezTo>
                      <a:pt x="72" y="0"/>
                      <a:pt x="13" y="60"/>
                      <a:pt x="1" y="131"/>
                    </a:cubicBezTo>
                    <a:cubicBezTo>
                      <a:pt x="1" y="212"/>
                      <a:pt x="67" y="265"/>
                      <a:pt x="135" y="265"/>
                    </a:cubicBezTo>
                    <a:cubicBezTo>
                      <a:pt x="167" y="265"/>
                      <a:pt x="200" y="253"/>
                      <a:pt x="227" y="226"/>
                    </a:cubicBezTo>
                    <a:cubicBezTo>
                      <a:pt x="310" y="143"/>
                      <a:pt x="251" y="12"/>
                      <a:pt x="14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2" name="Google Shape;11142;p39"/>
              <p:cNvSpPr/>
              <p:nvPr/>
            </p:nvSpPr>
            <p:spPr>
              <a:xfrm>
                <a:off x="1733550" y="3694025"/>
                <a:ext cx="7450" cy="6675"/>
              </a:xfrm>
              <a:custGeom>
                <a:rect b="b" l="l" r="r" t="t"/>
                <a:pathLst>
                  <a:path extrusionOk="0" h="267" w="298">
                    <a:moveTo>
                      <a:pt x="131" y="1"/>
                    </a:moveTo>
                    <a:cubicBezTo>
                      <a:pt x="60" y="1"/>
                      <a:pt x="0" y="60"/>
                      <a:pt x="0" y="132"/>
                    </a:cubicBezTo>
                    <a:cubicBezTo>
                      <a:pt x="0" y="213"/>
                      <a:pt x="60" y="266"/>
                      <a:pt x="125" y="266"/>
                    </a:cubicBezTo>
                    <a:cubicBezTo>
                      <a:pt x="156" y="266"/>
                      <a:pt x="187" y="254"/>
                      <a:pt x="214" y="227"/>
                    </a:cubicBezTo>
                    <a:cubicBezTo>
                      <a:pt x="298" y="144"/>
                      <a:pt x="250" y="13"/>
                      <a:pt x="13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3" name="Google Shape;11143;p39"/>
              <p:cNvSpPr/>
              <p:nvPr/>
            </p:nvSpPr>
            <p:spPr>
              <a:xfrm>
                <a:off x="1318300" y="3656225"/>
                <a:ext cx="7775" cy="6650"/>
              </a:xfrm>
              <a:custGeom>
                <a:rect b="b" l="l" r="r" t="t"/>
                <a:pathLst>
                  <a:path extrusionOk="0" h="266" w="311">
                    <a:moveTo>
                      <a:pt x="144" y="1"/>
                    </a:moveTo>
                    <a:cubicBezTo>
                      <a:pt x="72" y="1"/>
                      <a:pt x="13" y="60"/>
                      <a:pt x="1" y="132"/>
                    </a:cubicBezTo>
                    <a:cubicBezTo>
                      <a:pt x="1" y="213"/>
                      <a:pt x="66" y="266"/>
                      <a:pt x="135" y="266"/>
                    </a:cubicBezTo>
                    <a:cubicBezTo>
                      <a:pt x="167" y="266"/>
                      <a:pt x="200" y="254"/>
                      <a:pt x="227" y="227"/>
                    </a:cubicBezTo>
                    <a:cubicBezTo>
                      <a:pt x="310" y="144"/>
                      <a:pt x="251" y="13"/>
                      <a:pt x="14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4" name="Google Shape;11144;p39"/>
              <p:cNvSpPr/>
              <p:nvPr/>
            </p:nvSpPr>
            <p:spPr>
              <a:xfrm>
                <a:off x="1530525" y="3743750"/>
                <a:ext cx="14925" cy="12800"/>
              </a:xfrm>
              <a:custGeom>
                <a:rect b="b" l="l" r="r" t="t"/>
                <a:pathLst>
                  <a:path extrusionOk="0" h="512" w="597">
                    <a:moveTo>
                      <a:pt x="275" y="0"/>
                    </a:moveTo>
                    <a:cubicBezTo>
                      <a:pt x="132" y="0"/>
                      <a:pt x="13" y="107"/>
                      <a:pt x="1" y="262"/>
                    </a:cubicBezTo>
                    <a:cubicBezTo>
                      <a:pt x="1" y="409"/>
                      <a:pt x="129" y="511"/>
                      <a:pt x="264" y="511"/>
                    </a:cubicBezTo>
                    <a:cubicBezTo>
                      <a:pt x="326" y="511"/>
                      <a:pt x="389" y="490"/>
                      <a:pt x="441" y="441"/>
                    </a:cubicBezTo>
                    <a:cubicBezTo>
                      <a:pt x="596" y="286"/>
                      <a:pt x="501" y="12"/>
                      <a:pt x="27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5" name="Google Shape;11145;p39"/>
              <p:cNvSpPr/>
              <p:nvPr/>
            </p:nvSpPr>
            <p:spPr>
              <a:xfrm>
                <a:off x="844725" y="3330900"/>
                <a:ext cx="31875" cy="33650"/>
              </a:xfrm>
              <a:custGeom>
                <a:rect b="b" l="l" r="r" t="t"/>
                <a:pathLst>
                  <a:path extrusionOk="0" h="1346" w="1275">
                    <a:moveTo>
                      <a:pt x="727" y="0"/>
                    </a:moveTo>
                    <a:lnTo>
                      <a:pt x="489" y="453"/>
                    </a:lnTo>
                    <a:lnTo>
                      <a:pt x="1" y="358"/>
                    </a:lnTo>
                    <a:lnTo>
                      <a:pt x="334" y="739"/>
                    </a:lnTo>
                    <a:lnTo>
                      <a:pt x="84" y="1191"/>
                    </a:lnTo>
                    <a:lnTo>
                      <a:pt x="84" y="1191"/>
                    </a:lnTo>
                    <a:lnTo>
                      <a:pt x="537" y="965"/>
                    </a:lnTo>
                    <a:lnTo>
                      <a:pt x="870" y="1346"/>
                    </a:lnTo>
                    <a:lnTo>
                      <a:pt x="822" y="834"/>
                    </a:lnTo>
                    <a:lnTo>
                      <a:pt x="1275" y="608"/>
                    </a:lnTo>
                    <a:lnTo>
                      <a:pt x="787" y="512"/>
                    </a:lnTo>
                    <a:lnTo>
                      <a:pt x="72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6" name="Google Shape;11146;p39"/>
              <p:cNvSpPr/>
              <p:nvPr/>
            </p:nvSpPr>
            <p:spPr>
              <a:xfrm>
                <a:off x="1221925" y="2868625"/>
                <a:ext cx="7700" cy="6600"/>
              </a:xfrm>
              <a:custGeom>
                <a:rect b="b" l="l" r="r" t="t"/>
                <a:pathLst>
                  <a:path extrusionOk="0" h="264" w="308">
                    <a:moveTo>
                      <a:pt x="174" y="0"/>
                    </a:moveTo>
                    <a:cubicBezTo>
                      <a:pt x="74" y="0"/>
                      <a:pt x="1" y="113"/>
                      <a:pt x="58" y="203"/>
                    </a:cubicBezTo>
                    <a:cubicBezTo>
                      <a:pt x="83" y="244"/>
                      <a:pt x="124" y="263"/>
                      <a:pt x="164" y="263"/>
                    </a:cubicBezTo>
                    <a:cubicBezTo>
                      <a:pt x="218" y="263"/>
                      <a:pt x="270" y="229"/>
                      <a:pt x="284" y="168"/>
                    </a:cubicBezTo>
                    <a:cubicBezTo>
                      <a:pt x="308" y="96"/>
                      <a:pt x="260" y="25"/>
                      <a:pt x="189" y="1"/>
                    </a:cubicBezTo>
                    <a:cubicBezTo>
                      <a:pt x="184" y="0"/>
                      <a:pt x="179" y="0"/>
                      <a:pt x="17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7" name="Google Shape;11147;p39"/>
              <p:cNvSpPr/>
              <p:nvPr/>
            </p:nvSpPr>
            <p:spPr>
              <a:xfrm>
                <a:off x="1048500" y="3245700"/>
                <a:ext cx="7900" cy="6350"/>
              </a:xfrm>
              <a:custGeom>
                <a:rect b="b" l="l" r="r" t="t"/>
                <a:pathLst>
                  <a:path extrusionOk="0" h="254" w="316">
                    <a:moveTo>
                      <a:pt x="166" y="0"/>
                    </a:moveTo>
                    <a:cubicBezTo>
                      <a:pt x="64" y="0"/>
                      <a:pt x="0" y="107"/>
                      <a:pt x="65" y="194"/>
                    </a:cubicBezTo>
                    <a:cubicBezTo>
                      <a:pt x="91" y="234"/>
                      <a:pt x="131" y="253"/>
                      <a:pt x="171" y="253"/>
                    </a:cubicBezTo>
                    <a:cubicBezTo>
                      <a:pt x="225" y="253"/>
                      <a:pt x="278" y="219"/>
                      <a:pt x="291" y="158"/>
                    </a:cubicBezTo>
                    <a:cubicBezTo>
                      <a:pt x="315" y="87"/>
                      <a:pt x="268" y="15"/>
                      <a:pt x="196" y="3"/>
                    </a:cubicBezTo>
                    <a:cubicBezTo>
                      <a:pt x="186" y="1"/>
                      <a:pt x="176" y="0"/>
                      <a:pt x="16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8" name="Google Shape;11148;p39"/>
              <p:cNvSpPr/>
              <p:nvPr/>
            </p:nvSpPr>
            <p:spPr>
              <a:xfrm>
                <a:off x="1261325" y="3491250"/>
                <a:ext cx="7900" cy="6350"/>
              </a:xfrm>
              <a:custGeom>
                <a:rect b="b" l="l" r="r" t="t"/>
                <a:pathLst>
                  <a:path extrusionOk="0" h="254" w="316">
                    <a:moveTo>
                      <a:pt x="166" y="1"/>
                    </a:moveTo>
                    <a:cubicBezTo>
                      <a:pt x="64" y="1"/>
                      <a:pt x="0" y="107"/>
                      <a:pt x="65" y="194"/>
                    </a:cubicBezTo>
                    <a:cubicBezTo>
                      <a:pt x="91" y="235"/>
                      <a:pt x="131" y="254"/>
                      <a:pt x="172" y="254"/>
                    </a:cubicBezTo>
                    <a:cubicBezTo>
                      <a:pt x="227" y="254"/>
                      <a:pt x="283" y="220"/>
                      <a:pt x="303" y="159"/>
                    </a:cubicBezTo>
                    <a:cubicBezTo>
                      <a:pt x="315" y="87"/>
                      <a:pt x="268" y="16"/>
                      <a:pt x="196" y="4"/>
                    </a:cubicBezTo>
                    <a:cubicBezTo>
                      <a:pt x="186" y="2"/>
                      <a:pt x="176" y="1"/>
                      <a:pt x="16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9" name="Google Shape;11149;p39"/>
              <p:cNvSpPr/>
              <p:nvPr/>
            </p:nvSpPr>
            <p:spPr>
              <a:xfrm>
                <a:off x="1378425" y="3091225"/>
                <a:ext cx="8525" cy="6925"/>
              </a:xfrm>
              <a:custGeom>
                <a:rect b="b" l="l" r="r" t="t"/>
                <a:pathLst>
                  <a:path extrusionOk="0" h="277" w="341">
                    <a:moveTo>
                      <a:pt x="186" y="0"/>
                    </a:moveTo>
                    <a:cubicBezTo>
                      <a:pt x="159" y="0"/>
                      <a:pt x="132" y="9"/>
                      <a:pt x="108" y="27"/>
                    </a:cubicBezTo>
                    <a:cubicBezTo>
                      <a:pt x="1" y="98"/>
                      <a:pt x="48" y="253"/>
                      <a:pt x="179" y="277"/>
                    </a:cubicBezTo>
                    <a:cubicBezTo>
                      <a:pt x="239" y="277"/>
                      <a:pt x="310" y="229"/>
                      <a:pt x="322" y="170"/>
                    </a:cubicBezTo>
                    <a:cubicBezTo>
                      <a:pt x="340" y="72"/>
                      <a:pt x="265" y="0"/>
                      <a:pt x="18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0" name="Google Shape;11150;p39"/>
              <p:cNvSpPr/>
              <p:nvPr/>
            </p:nvSpPr>
            <p:spPr>
              <a:xfrm>
                <a:off x="1244750" y="3281925"/>
                <a:ext cx="14950" cy="12700"/>
              </a:xfrm>
              <a:custGeom>
                <a:rect b="b" l="l" r="r" t="t"/>
                <a:pathLst>
                  <a:path extrusionOk="0" h="508" w="598">
                    <a:moveTo>
                      <a:pt x="313" y="1"/>
                    </a:moveTo>
                    <a:cubicBezTo>
                      <a:pt x="120" y="1"/>
                      <a:pt x="0" y="214"/>
                      <a:pt x="109" y="388"/>
                    </a:cubicBezTo>
                    <a:cubicBezTo>
                      <a:pt x="160" y="469"/>
                      <a:pt x="241" y="507"/>
                      <a:pt x="321" y="507"/>
                    </a:cubicBezTo>
                    <a:cubicBezTo>
                      <a:pt x="429" y="507"/>
                      <a:pt x="534" y="439"/>
                      <a:pt x="562" y="316"/>
                    </a:cubicBezTo>
                    <a:cubicBezTo>
                      <a:pt x="597" y="173"/>
                      <a:pt x="502" y="31"/>
                      <a:pt x="371" y="7"/>
                    </a:cubicBezTo>
                    <a:cubicBezTo>
                      <a:pt x="351" y="3"/>
                      <a:pt x="332" y="1"/>
                      <a:pt x="31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51" name="Google Shape;11151;p39"/>
            <p:cNvGrpSpPr/>
            <p:nvPr/>
          </p:nvGrpSpPr>
          <p:grpSpPr>
            <a:xfrm>
              <a:off x="151175" y="4741794"/>
              <a:ext cx="1264805" cy="99218"/>
              <a:chOff x="6291500" y="380394"/>
              <a:chExt cx="1264805" cy="99218"/>
            </a:xfrm>
          </p:grpSpPr>
          <p:sp>
            <p:nvSpPr>
              <p:cNvPr id="11152" name="Google Shape;11152;p39"/>
              <p:cNvSpPr/>
              <p:nvPr/>
            </p:nvSpPr>
            <p:spPr>
              <a:xfrm>
                <a:off x="6291500" y="380394"/>
                <a:ext cx="1012331" cy="99218"/>
              </a:xfrm>
              <a:custGeom>
                <a:rect b="b" l="l" r="r" t="t"/>
                <a:pathLst>
                  <a:path extrusionOk="0" h="1502" w="15325">
                    <a:moveTo>
                      <a:pt x="763" y="1"/>
                    </a:moveTo>
                    <a:cubicBezTo>
                      <a:pt x="346" y="1"/>
                      <a:pt x="1" y="334"/>
                      <a:pt x="13" y="751"/>
                    </a:cubicBezTo>
                    <a:cubicBezTo>
                      <a:pt x="13" y="1168"/>
                      <a:pt x="346" y="1501"/>
                      <a:pt x="763" y="1501"/>
                    </a:cubicBezTo>
                    <a:lnTo>
                      <a:pt x="14574" y="1501"/>
                    </a:lnTo>
                    <a:cubicBezTo>
                      <a:pt x="14991" y="1501"/>
                      <a:pt x="15324" y="1168"/>
                      <a:pt x="15324" y="751"/>
                    </a:cubicBezTo>
                    <a:cubicBezTo>
                      <a:pt x="15324" y="334"/>
                      <a:pt x="14991" y="1"/>
                      <a:pt x="1457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3" name="Google Shape;11153;p39"/>
              <p:cNvSpPr/>
              <p:nvPr/>
            </p:nvSpPr>
            <p:spPr>
              <a:xfrm>
                <a:off x="7401268" y="380394"/>
                <a:ext cx="155037" cy="99218"/>
              </a:xfrm>
              <a:custGeom>
                <a:rect b="b" l="l" r="r" t="t"/>
                <a:pathLst>
                  <a:path extrusionOk="0" h="1502" w="2347">
                    <a:moveTo>
                      <a:pt x="763" y="1"/>
                    </a:moveTo>
                    <a:cubicBezTo>
                      <a:pt x="346" y="1"/>
                      <a:pt x="1" y="334"/>
                      <a:pt x="1" y="751"/>
                    </a:cubicBezTo>
                    <a:cubicBezTo>
                      <a:pt x="1" y="1168"/>
                      <a:pt x="346" y="1501"/>
                      <a:pt x="763" y="1501"/>
                    </a:cubicBezTo>
                    <a:lnTo>
                      <a:pt x="1584" y="1501"/>
                    </a:lnTo>
                    <a:cubicBezTo>
                      <a:pt x="2001" y="1501"/>
                      <a:pt x="2346" y="1168"/>
                      <a:pt x="2346" y="751"/>
                    </a:cubicBezTo>
                    <a:cubicBezTo>
                      <a:pt x="2346" y="334"/>
                      <a:pt x="2001" y="1"/>
                      <a:pt x="158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54" name="Google Shape;11154;p39"/>
            <p:cNvGrpSpPr/>
            <p:nvPr/>
          </p:nvGrpSpPr>
          <p:grpSpPr>
            <a:xfrm>
              <a:off x="-506025" y="347119"/>
              <a:ext cx="1264805" cy="99218"/>
              <a:chOff x="6291500" y="380394"/>
              <a:chExt cx="1264805" cy="99218"/>
            </a:xfrm>
          </p:grpSpPr>
          <p:sp>
            <p:nvSpPr>
              <p:cNvPr id="11155" name="Google Shape;11155;p39"/>
              <p:cNvSpPr/>
              <p:nvPr/>
            </p:nvSpPr>
            <p:spPr>
              <a:xfrm>
                <a:off x="6291500" y="380394"/>
                <a:ext cx="1012331" cy="99218"/>
              </a:xfrm>
              <a:custGeom>
                <a:rect b="b" l="l" r="r" t="t"/>
                <a:pathLst>
                  <a:path extrusionOk="0" h="1502" w="15325">
                    <a:moveTo>
                      <a:pt x="763" y="1"/>
                    </a:moveTo>
                    <a:cubicBezTo>
                      <a:pt x="346" y="1"/>
                      <a:pt x="1" y="334"/>
                      <a:pt x="13" y="751"/>
                    </a:cubicBezTo>
                    <a:cubicBezTo>
                      <a:pt x="13" y="1168"/>
                      <a:pt x="346" y="1501"/>
                      <a:pt x="763" y="1501"/>
                    </a:cubicBezTo>
                    <a:lnTo>
                      <a:pt x="14574" y="1501"/>
                    </a:lnTo>
                    <a:cubicBezTo>
                      <a:pt x="14991" y="1501"/>
                      <a:pt x="15324" y="1168"/>
                      <a:pt x="15324" y="751"/>
                    </a:cubicBezTo>
                    <a:cubicBezTo>
                      <a:pt x="15324" y="334"/>
                      <a:pt x="14991" y="1"/>
                      <a:pt x="1457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6" name="Google Shape;11156;p39"/>
              <p:cNvSpPr/>
              <p:nvPr/>
            </p:nvSpPr>
            <p:spPr>
              <a:xfrm>
                <a:off x="7401268" y="380394"/>
                <a:ext cx="155037" cy="99218"/>
              </a:xfrm>
              <a:custGeom>
                <a:rect b="b" l="l" r="r" t="t"/>
                <a:pathLst>
                  <a:path extrusionOk="0" h="1502" w="2347">
                    <a:moveTo>
                      <a:pt x="763" y="1"/>
                    </a:moveTo>
                    <a:cubicBezTo>
                      <a:pt x="346" y="1"/>
                      <a:pt x="1" y="334"/>
                      <a:pt x="1" y="751"/>
                    </a:cubicBezTo>
                    <a:cubicBezTo>
                      <a:pt x="1" y="1168"/>
                      <a:pt x="346" y="1501"/>
                      <a:pt x="763" y="1501"/>
                    </a:cubicBezTo>
                    <a:lnTo>
                      <a:pt x="1584" y="1501"/>
                    </a:lnTo>
                    <a:cubicBezTo>
                      <a:pt x="2001" y="1501"/>
                      <a:pt x="2346" y="1168"/>
                      <a:pt x="2346" y="751"/>
                    </a:cubicBezTo>
                    <a:cubicBezTo>
                      <a:pt x="2346" y="334"/>
                      <a:pt x="2001" y="1"/>
                      <a:pt x="158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157" name="Google Shape;11157;p39"/>
            <p:cNvSpPr/>
            <p:nvPr/>
          </p:nvSpPr>
          <p:spPr>
            <a:xfrm>
              <a:off x="8726194" y="857748"/>
              <a:ext cx="486117" cy="64604"/>
            </a:xfrm>
            <a:custGeom>
              <a:rect b="b" l="l" r="r" t="t"/>
              <a:pathLst>
                <a:path extrusionOk="0" h="978" w="7359">
                  <a:moveTo>
                    <a:pt x="489" y="1"/>
                  </a:moveTo>
                  <a:cubicBezTo>
                    <a:pt x="215" y="1"/>
                    <a:pt x="1" y="215"/>
                    <a:pt x="1" y="489"/>
                  </a:cubicBezTo>
                  <a:cubicBezTo>
                    <a:pt x="1" y="763"/>
                    <a:pt x="215" y="977"/>
                    <a:pt x="489" y="977"/>
                  </a:cubicBezTo>
                  <a:lnTo>
                    <a:pt x="6871" y="977"/>
                  </a:lnTo>
                  <a:cubicBezTo>
                    <a:pt x="7133" y="977"/>
                    <a:pt x="7359" y="763"/>
                    <a:pt x="7359" y="489"/>
                  </a:cubicBezTo>
                  <a:cubicBezTo>
                    <a:pt x="7359" y="215"/>
                    <a:pt x="7133" y="1"/>
                    <a:pt x="687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158" name="Google Shape;11158;p39"/>
          <p:cNvSpPr txBox="1"/>
          <p:nvPr>
            <p:ph type="title"/>
          </p:nvPr>
        </p:nvSpPr>
        <p:spPr>
          <a:xfrm>
            <a:off x="758775" y="384166"/>
            <a:ext cx="7626300" cy="572700"/>
          </a:xfrm>
          <a:prstGeom prst="rect">
            <a:avLst/>
          </a:prstGeom>
        </p:spPr>
        <p:txBody>
          <a:bodyPr anchorCtr="0" anchor="ctr" bIns="91425" lIns="91425" spcFirstLastPara="1" rIns="91425" wrap="square" tIns="91425">
            <a:noAutofit/>
          </a:bodyPr>
          <a:lstStyle>
            <a:lvl1pPr lvl="0" rtl="0">
              <a:spcBef>
                <a:spcPts val="0"/>
              </a:spcBef>
              <a:spcAft>
                <a:spcPts val="0"/>
              </a:spcAft>
              <a:buClr>
                <a:schemeClr val="accent6"/>
              </a:buClr>
              <a:buSzPts val="3400"/>
              <a:buNone/>
              <a:defRPr>
                <a:solidFill>
                  <a:schemeClr val="accent6"/>
                </a:solidFill>
              </a:defRPr>
            </a:lvl1pPr>
            <a:lvl2pPr lvl="1" rtl="0">
              <a:spcBef>
                <a:spcPts val="0"/>
              </a:spcBef>
              <a:spcAft>
                <a:spcPts val="0"/>
              </a:spcAft>
              <a:buClr>
                <a:schemeClr val="accent6"/>
              </a:buClr>
              <a:buSzPts val="3400"/>
              <a:buNone/>
              <a:defRPr>
                <a:solidFill>
                  <a:schemeClr val="accent6"/>
                </a:solidFill>
              </a:defRPr>
            </a:lvl2pPr>
            <a:lvl3pPr lvl="2" rtl="0">
              <a:spcBef>
                <a:spcPts val="0"/>
              </a:spcBef>
              <a:spcAft>
                <a:spcPts val="0"/>
              </a:spcAft>
              <a:buClr>
                <a:schemeClr val="accent6"/>
              </a:buClr>
              <a:buSzPts val="3400"/>
              <a:buNone/>
              <a:defRPr>
                <a:solidFill>
                  <a:schemeClr val="accent6"/>
                </a:solidFill>
              </a:defRPr>
            </a:lvl3pPr>
            <a:lvl4pPr lvl="3" rtl="0">
              <a:spcBef>
                <a:spcPts val="0"/>
              </a:spcBef>
              <a:spcAft>
                <a:spcPts val="0"/>
              </a:spcAft>
              <a:buClr>
                <a:schemeClr val="accent6"/>
              </a:buClr>
              <a:buSzPts val="3400"/>
              <a:buNone/>
              <a:defRPr>
                <a:solidFill>
                  <a:schemeClr val="accent6"/>
                </a:solidFill>
              </a:defRPr>
            </a:lvl4pPr>
            <a:lvl5pPr lvl="4" rtl="0">
              <a:spcBef>
                <a:spcPts val="0"/>
              </a:spcBef>
              <a:spcAft>
                <a:spcPts val="0"/>
              </a:spcAft>
              <a:buClr>
                <a:schemeClr val="accent6"/>
              </a:buClr>
              <a:buSzPts val="3400"/>
              <a:buNone/>
              <a:defRPr>
                <a:solidFill>
                  <a:schemeClr val="accent6"/>
                </a:solidFill>
              </a:defRPr>
            </a:lvl5pPr>
            <a:lvl6pPr lvl="5" rtl="0">
              <a:spcBef>
                <a:spcPts val="0"/>
              </a:spcBef>
              <a:spcAft>
                <a:spcPts val="0"/>
              </a:spcAft>
              <a:buClr>
                <a:schemeClr val="accent6"/>
              </a:buClr>
              <a:buSzPts val="3400"/>
              <a:buNone/>
              <a:defRPr>
                <a:solidFill>
                  <a:schemeClr val="accent6"/>
                </a:solidFill>
              </a:defRPr>
            </a:lvl6pPr>
            <a:lvl7pPr lvl="6" rtl="0">
              <a:spcBef>
                <a:spcPts val="0"/>
              </a:spcBef>
              <a:spcAft>
                <a:spcPts val="0"/>
              </a:spcAft>
              <a:buClr>
                <a:schemeClr val="accent6"/>
              </a:buClr>
              <a:buSzPts val="3400"/>
              <a:buNone/>
              <a:defRPr>
                <a:solidFill>
                  <a:schemeClr val="accent6"/>
                </a:solidFill>
              </a:defRPr>
            </a:lvl7pPr>
            <a:lvl8pPr lvl="7" rtl="0">
              <a:spcBef>
                <a:spcPts val="0"/>
              </a:spcBef>
              <a:spcAft>
                <a:spcPts val="0"/>
              </a:spcAft>
              <a:buClr>
                <a:schemeClr val="accent6"/>
              </a:buClr>
              <a:buSzPts val="3400"/>
              <a:buNone/>
              <a:defRPr>
                <a:solidFill>
                  <a:schemeClr val="accent6"/>
                </a:solidFill>
              </a:defRPr>
            </a:lvl8pPr>
            <a:lvl9pPr lvl="8" rtl="0">
              <a:spcBef>
                <a:spcPts val="0"/>
              </a:spcBef>
              <a:spcAft>
                <a:spcPts val="0"/>
              </a:spcAft>
              <a:buClr>
                <a:schemeClr val="accent6"/>
              </a:buClr>
              <a:buSzPts val="3400"/>
              <a:buNone/>
              <a:defRPr>
                <a:solidFill>
                  <a:schemeClr val="accent6"/>
                </a:solidFill>
              </a:defRPr>
            </a:lvl9pPr>
          </a:lstStyle>
          <a:p/>
        </p:txBody>
      </p:sp>
      <p:sp>
        <p:nvSpPr>
          <p:cNvPr id="11159" name="Google Shape;11159;p39"/>
          <p:cNvSpPr txBox="1"/>
          <p:nvPr>
            <p:ph idx="1" type="subTitle"/>
          </p:nvPr>
        </p:nvSpPr>
        <p:spPr>
          <a:xfrm>
            <a:off x="4798950" y="2298500"/>
            <a:ext cx="2771100" cy="1396800"/>
          </a:xfrm>
          <a:prstGeom prst="rect">
            <a:avLst/>
          </a:prstGeom>
        </p:spPr>
        <p:txBody>
          <a:bodyPr anchorCtr="0" anchor="t" bIns="91425" lIns="91425" spcFirstLastPara="1" rIns="91425" wrap="square" tIns="91425">
            <a:noAutofit/>
          </a:bodyPr>
          <a:lstStyle>
            <a:lvl1pPr lvl="0" rtl="0">
              <a:spcBef>
                <a:spcPts val="0"/>
              </a:spcBef>
              <a:spcAft>
                <a:spcPts val="0"/>
              </a:spcAft>
              <a:buClr>
                <a:schemeClr val="lt2"/>
              </a:buClr>
              <a:buSzPts val="1600"/>
              <a:buNone/>
              <a:defRPr sz="1600">
                <a:solidFill>
                  <a:schemeClr val="lt2"/>
                </a:solidFill>
              </a:defRPr>
            </a:lvl1pPr>
            <a:lvl2pPr lvl="1" rtl="0">
              <a:spcBef>
                <a:spcPts val="0"/>
              </a:spcBef>
              <a:spcAft>
                <a:spcPts val="0"/>
              </a:spcAft>
              <a:buClr>
                <a:schemeClr val="lt2"/>
              </a:buClr>
              <a:buSzPts val="1600"/>
              <a:buNone/>
              <a:defRPr sz="1600">
                <a:solidFill>
                  <a:schemeClr val="lt2"/>
                </a:solidFill>
              </a:defRPr>
            </a:lvl2pPr>
            <a:lvl3pPr lvl="2" rtl="0">
              <a:spcBef>
                <a:spcPts val="0"/>
              </a:spcBef>
              <a:spcAft>
                <a:spcPts val="0"/>
              </a:spcAft>
              <a:buClr>
                <a:schemeClr val="lt2"/>
              </a:buClr>
              <a:buSzPts val="1600"/>
              <a:buNone/>
              <a:defRPr sz="1600">
                <a:solidFill>
                  <a:schemeClr val="lt2"/>
                </a:solidFill>
              </a:defRPr>
            </a:lvl3pPr>
            <a:lvl4pPr lvl="3" rtl="0">
              <a:spcBef>
                <a:spcPts val="0"/>
              </a:spcBef>
              <a:spcAft>
                <a:spcPts val="0"/>
              </a:spcAft>
              <a:buClr>
                <a:schemeClr val="lt2"/>
              </a:buClr>
              <a:buSzPts val="1600"/>
              <a:buNone/>
              <a:defRPr sz="1600">
                <a:solidFill>
                  <a:schemeClr val="lt2"/>
                </a:solidFill>
              </a:defRPr>
            </a:lvl4pPr>
            <a:lvl5pPr lvl="4" rtl="0">
              <a:spcBef>
                <a:spcPts val="0"/>
              </a:spcBef>
              <a:spcAft>
                <a:spcPts val="0"/>
              </a:spcAft>
              <a:buClr>
                <a:schemeClr val="lt2"/>
              </a:buClr>
              <a:buSzPts val="1600"/>
              <a:buNone/>
              <a:defRPr sz="1600">
                <a:solidFill>
                  <a:schemeClr val="lt2"/>
                </a:solidFill>
              </a:defRPr>
            </a:lvl5pPr>
            <a:lvl6pPr lvl="5" rtl="0">
              <a:spcBef>
                <a:spcPts val="0"/>
              </a:spcBef>
              <a:spcAft>
                <a:spcPts val="0"/>
              </a:spcAft>
              <a:buClr>
                <a:schemeClr val="lt2"/>
              </a:buClr>
              <a:buSzPts val="1600"/>
              <a:buNone/>
              <a:defRPr sz="1600">
                <a:solidFill>
                  <a:schemeClr val="lt2"/>
                </a:solidFill>
              </a:defRPr>
            </a:lvl6pPr>
            <a:lvl7pPr lvl="6" rtl="0">
              <a:spcBef>
                <a:spcPts val="0"/>
              </a:spcBef>
              <a:spcAft>
                <a:spcPts val="0"/>
              </a:spcAft>
              <a:buClr>
                <a:schemeClr val="lt2"/>
              </a:buClr>
              <a:buSzPts val="1600"/>
              <a:buNone/>
              <a:defRPr sz="1600">
                <a:solidFill>
                  <a:schemeClr val="lt2"/>
                </a:solidFill>
              </a:defRPr>
            </a:lvl7pPr>
            <a:lvl8pPr lvl="7" rtl="0">
              <a:spcBef>
                <a:spcPts val="0"/>
              </a:spcBef>
              <a:spcAft>
                <a:spcPts val="0"/>
              </a:spcAft>
              <a:buClr>
                <a:schemeClr val="lt2"/>
              </a:buClr>
              <a:buSzPts val="1600"/>
              <a:buNone/>
              <a:defRPr sz="1600">
                <a:solidFill>
                  <a:schemeClr val="lt2"/>
                </a:solidFill>
              </a:defRPr>
            </a:lvl8pPr>
            <a:lvl9pPr lvl="8" rtl="0">
              <a:spcBef>
                <a:spcPts val="0"/>
              </a:spcBef>
              <a:spcAft>
                <a:spcPts val="0"/>
              </a:spcAft>
              <a:buClr>
                <a:schemeClr val="lt2"/>
              </a:buClr>
              <a:buSzPts val="1600"/>
              <a:buNone/>
              <a:defRPr sz="1600">
                <a:solidFill>
                  <a:schemeClr val="lt2"/>
                </a:solidFill>
              </a:defRPr>
            </a:lvl9pPr>
          </a:lstStyle>
          <a:p/>
        </p:txBody>
      </p:sp>
      <p:sp>
        <p:nvSpPr>
          <p:cNvPr id="11160" name="Google Shape;11160;p39"/>
          <p:cNvSpPr txBox="1"/>
          <p:nvPr>
            <p:ph idx="12" type="sldNum"/>
          </p:nvPr>
        </p:nvSpPr>
        <p:spPr>
          <a:xfrm>
            <a:off x="8556784" y="4749851"/>
            <a:ext cx="548700" cy="393600"/>
          </a:xfrm>
          <a:prstGeom prst="rect">
            <a:avLst/>
          </a:prstGeom>
        </p:spPr>
        <p:txBody>
          <a:bodyPr anchorCtr="0" anchor="t" bIns="91425" lIns="91425" spcFirstLastPara="1" rIns="91425" wrap="square" tIns="91425">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3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hree columns 3">
  <p:cSld name="CUSTOM_6_1">
    <p:bg>
      <p:bgPr>
        <a:solidFill>
          <a:schemeClr val="dk1"/>
        </a:solidFill>
      </p:bgPr>
    </p:bg>
    <p:spTree>
      <p:nvGrpSpPr>
        <p:cNvPr id="11161" name="Shape 11161"/>
        <p:cNvGrpSpPr/>
        <p:nvPr/>
      </p:nvGrpSpPr>
      <p:grpSpPr>
        <a:xfrm>
          <a:off x="0" y="0"/>
          <a:ext cx="0" cy="0"/>
          <a:chOff x="0" y="0"/>
          <a:chExt cx="0" cy="0"/>
        </a:xfrm>
      </p:grpSpPr>
      <p:grpSp>
        <p:nvGrpSpPr>
          <p:cNvPr id="11162" name="Google Shape;11162;p40"/>
          <p:cNvGrpSpPr/>
          <p:nvPr/>
        </p:nvGrpSpPr>
        <p:grpSpPr>
          <a:xfrm>
            <a:off x="-1899117" y="-725969"/>
            <a:ext cx="12994266" cy="7334696"/>
            <a:chOff x="-1899117" y="-725969"/>
            <a:chExt cx="12994266" cy="7334696"/>
          </a:xfrm>
        </p:grpSpPr>
        <p:grpSp>
          <p:nvGrpSpPr>
            <p:cNvPr id="11163" name="Google Shape;11163;p40"/>
            <p:cNvGrpSpPr/>
            <p:nvPr/>
          </p:nvGrpSpPr>
          <p:grpSpPr>
            <a:xfrm>
              <a:off x="8562212" y="4477277"/>
              <a:ext cx="814093" cy="65397"/>
              <a:chOff x="6327700" y="1357252"/>
              <a:chExt cx="814093" cy="65397"/>
            </a:xfrm>
          </p:grpSpPr>
          <p:sp>
            <p:nvSpPr>
              <p:cNvPr id="11164" name="Google Shape;11164;p40"/>
              <p:cNvSpPr/>
              <p:nvPr/>
            </p:nvSpPr>
            <p:spPr>
              <a:xfrm>
                <a:off x="6646229" y="1357252"/>
                <a:ext cx="495563" cy="65331"/>
              </a:xfrm>
              <a:custGeom>
                <a:rect b="b" l="l" r="r" t="t"/>
                <a:pathLst>
                  <a:path extrusionOk="0" h="989" w="7502">
                    <a:moveTo>
                      <a:pt x="489" y="0"/>
                    </a:moveTo>
                    <a:cubicBezTo>
                      <a:pt x="215" y="0"/>
                      <a:pt x="1" y="215"/>
                      <a:pt x="1" y="500"/>
                    </a:cubicBezTo>
                    <a:cubicBezTo>
                      <a:pt x="1" y="762"/>
                      <a:pt x="215" y="989"/>
                      <a:pt x="489" y="989"/>
                    </a:cubicBezTo>
                    <a:lnTo>
                      <a:pt x="7013" y="989"/>
                    </a:lnTo>
                    <a:cubicBezTo>
                      <a:pt x="7287" y="989"/>
                      <a:pt x="7502" y="762"/>
                      <a:pt x="7502" y="500"/>
                    </a:cubicBezTo>
                    <a:cubicBezTo>
                      <a:pt x="7502" y="215"/>
                      <a:pt x="7287" y="0"/>
                      <a:pt x="701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5" name="Google Shape;11165;p40"/>
              <p:cNvSpPr/>
              <p:nvPr/>
            </p:nvSpPr>
            <p:spPr>
              <a:xfrm>
                <a:off x="6327700" y="1357252"/>
                <a:ext cx="229748" cy="65397"/>
              </a:xfrm>
              <a:custGeom>
                <a:rect b="b" l="l" r="r" t="t"/>
                <a:pathLst>
                  <a:path extrusionOk="0" h="990" w="3478">
                    <a:moveTo>
                      <a:pt x="513" y="0"/>
                    </a:moveTo>
                    <a:cubicBezTo>
                      <a:pt x="227" y="0"/>
                      <a:pt x="1" y="215"/>
                      <a:pt x="13" y="500"/>
                    </a:cubicBezTo>
                    <a:cubicBezTo>
                      <a:pt x="1" y="767"/>
                      <a:pt x="227" y="989"/>
                      <a:pt x="492" y="989"/>
                    </a:cubicBezTo>
                    <a:cubicBezTo>
                      <a:pt x="499" y="989"/>
                      <a:pt x="506" y="989"/>
                      <a:pt x="513" y="989"/>
                    </a:cubicBezTo>
                    <a:lnTo>
                      <a:pt x="2989" y="989"/>
                    </a:lnTo>
                    <a:cubicBezTo>
                      <a:pt x="3263" y="989"/>
                      <a:pt x="3477" y="774"/>
                      <a:pt x="3477" y="500"/>
                    </a:cubicBezTo>
                    <a:cubicBezTo>
                      <a:pt x="3477" y="215"/>
                      <a:pt x="3263" y="0"/>
                      <a:pt x="298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166" name="Google Shape;11166;p40"/>
            <p:cNvSpPr/>
            <p:nvPr/>
          </p:nvSpPr>
          <p:spPr>
            <a:xfrm rot="10800000">
              <a:off x="73" y="2"/>
              <a:ext cx="9149477" cy="1307872"/>
            </a:xfrm>
            <a:custGeom>
              <a:rect b="b" l="l" r="r" t="t"/>
              <a:pathLst>
                <a:path extrusionOk="0" h="7491" w="67843">
                  <a:moveTo>
                    <a:pt x="19621" y="0"/>
                  </a:moveTo>
                  <a:cubicBezTo>
                    <a:pt x="15151" y="0"/>
                    <a:pt x="10690" y="714"/>
                    <a:pt x="6407" y="2133"/>
                  </a:cubicBezTo>
                  <a:lnTo>
                    <a:pt x="1" y="4252"/>
                  </a:lnTo>
                  <a:lnTo>
                    <a:pt x="1" y="7491"/>
                  </a:lnTo>
                  <a:lnTo>
                    <a:pt x="67843" y="7491"/>
                  </a:lnTo>
                  <a:cubicBezTo>
                    <a:pt x="64377" y="6297"/>
                    <a:pt x="60744" y="5692"/>
                    <a:pt x="57100" y="5692"/>
                  </a:cubicBezTo>
                  <a:cubicBezTo>
                    <a:pt x="55511" y="5692"/>
                    <a:pt x="53921" y="5807"/>
                    <a:pt x="52341" y="6038"/>
                  </a:cubicBezTo>
                  <a:cubicBezTo>
                    <a:pt x="51711" y="6129"/>
                    <a:pt x="51077" y="6174"/>
                    <a:pt x="50444" y="6174"/>
                  </a:cubicBezTo>
                  <a:cubicBezTo>
                    <a:pt x="49327" y="6174"/>
                    <a:pt x="48212" y="6033"/>
                    <a:pt x="47126" y="5752"/>
                  </a:cubicBezTo>
                  <a:lnTo>
                    <a:pt x="30219" y="1359"/>
                  </a:lnTo>
                  <a:cubicBezTo>
                    <a:pt x="26738" y="452"/>
                    <a:pt x="23177" y="0"/>
                    <a:pt x="1962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7" name="Google Shape;11167;p40"/>
            <p:cNvSpPr/>
            <p:nvPr/>
          </p:nvSpPr>
          <p:spPr>
            <a:xfrm>
              <a:off x="0" y="3524601"/>
              <a:ext cx="9144053" cy="1618920"/>
            </a:xfrm>
            <a:custGeom>
              <a:rect b="b" l="l" r="r" t="t"/>
              <a:pathLst>
                <a:path extrusionOk="0" h="18434" w="74510">
                  <a:moveTo>
                    <a:pt x="289" y="1"/>
                  </a:moveTo>
                  <a:cubicBezTo>
                    <a:pt x="193" y="1"/>
                    <a:pt x="96" y="1"/>
                    <a:pt x="0" y="3"/>
                  </a:cubicBezTo>
                  <a:lnTo>
                    <a:pt x="96" y="18433"/>
                  </a:lnTo>
                  <a:lnTo>
                    <a:pt x="74510" y="18433"/>
                  </a:lnTo>
                  <a:lnTo>
                    <a:pt x="74510" y="13314"/>
                  </a:lnTo>
                  <a:cubicBezTo>
                    <a:pt x="74081" y="13230"/>
                    <a:pt x="73688" y="13183"/>
                    <a:pt x="73498" y="13159"/>
                  </a:cubicBezTo>
                  <a:cubicBezTo>
                    <a:pt x="72975" y="13079"/>
                    <a:pt x="72448" y="13040"/>
                    <a:pt x="71922" y="13040"/>
                  </a:cubicBezTo>
                  <a:cubicBezTo>
                    <a:pt x="70401" y="13040"/>
                    <a:pt x="68889" y="13370"/>
                    <a:pt x="67509" y="14016"/>
                  </a:cubicBezTo>
                  <a:cubicBezTo>
                    <a:pt x="65025" y="15197"/>
                    <a:pt x="62728" y="17044"/>
                    <a:pt x="60024" y="17044"/>
                  </a:cubicBezTo>
                  <a:cubicBezTo>
                    <a:pt x="59320" y="17044"/>
                    <a:pt x="58588" y="16919"/>
                    <a:pt x="57817" y="16624"/>
                  </a:cubicBezTo>
                  <a:cubicBezTo>
                    <a:pt x="56269" y="16031"/>
                    <a:pt x="54843" y="14871"/>
                    <a:pt x="53109" y="14871"/>
                  </a:cubicBezTo>
                  <a:cubicBezTo>
                    <a:pt x="52962" y="14871"/>
                    <a:pt x="52813" y="14880"/>
                    <a:pt x="52662" y="14897"/>
                  </a:cubicBezTo>
                  <a:cubicBezTo>
                    <a:pt x="51126" y="15076"/>
                    <a:pt x="49864" y="16314"/>
                    <a:pt x="48507" y="16921"/>
                  </a:cubicBezTo>
                  <a:cubicBezTo>
                    <a:pt x="47162" y="17532"/>
                    <a:pt x="45638" y="17787"/>
                    <a:pt x="44077" y="17787"/>
                  </a:cubicBezTo>
                  <a:cubicBezTo>
                    <a:pt x="41435" y="17787"/>
                    <a:pt x="38687" y="17056"/>
                    <a:pt x="36517" y="16076"/>
                  </a:cubicBezTo>
                  <a:cubicBezTo>
                    <a:pt x="34183" y="15016"/>
                    <a:pt x="32516" y="13088"/>
                    <a:pt x="30171" y="11992"/>
                  </a:cubicBezTo>
                  <a:cubicBezTo>
                    <a:pt x="27373" y="10694"/>
                    <a:pt x="24515" y="9313"/>
                    <a:pt x="21432" y="8873"/>
                  </a:cubicBezTo>
                  <a:cubicBezTo>
                    <a:pt x="20876" y="8791"/>
                    <a:pt x="20315" y="8765"/>
                    <a:pt x="19752" y="8765"/>
                  </a:cubicBezTo>
                  <a:cubicBezTo>
                    <a:pt x="18744" y="8765"/>
                    <a:pt x="17731" y="8849"/>
                    <a:pt x="16741" y="8849"/>
                  </a:cubicBezTo>
                  <a:cubicBezTo>
                    <a:pt x="15135" y="8849"/>
                    <a:pt x="13589" y="8628"/>
                    <a:pt x="12216" y="7468"/>
                  </a:cubicBezTo>
                  <a:cubicBezTo>
                    <a:pt x="10478" y="6015"/>
                    <a:pt x="9573" y="3824"/>
                    <a:pt x="7871" y="2324"/>
                  </a:cubicBezTo>
                  <a:cubicBezTo>
                    <a:pt x="5790" y="497"/>
                    <a:pt x="2977" y="1"/>
                    <a:pt x="28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168" name="Google Shape;11168;p40"/>
            <p:cNvGrpSpPr/>
            <p:nvPr/>
          </p:nvGrpSpPr>
          <p:grpSpPr>
            <a:xfrm>
              <a:off x="-1899117" y="-725969"/>
              <a:ext cx="5008516" cy="4319946"/>
              <a:chOff x="780450" y="1002925"/>
              <a:chExt cx="3916575" cy="3378125"/>
            </a:xfrm>
          </p:grpSpPr>
          <p:sp>
            <p:nvSpPr>
              <p:cNvPr id="11169" name="Google Shape;11169;p40"/>
              <p:cNvSpPr/>
              <p:nvPr/>
            </p:nvSpPr>
            <p:spPr>
              <a:xfrm>
                <a:off x="2544350" y="2278100"/>
                <a:ext cx="32175" cy="32450"/>
              </a:xfrm>
              <a:custGeom>
                <a:rect b="b" l="l" r="r" t="t"/>
                <a:pathLst>
                  <a:path extrusionOk="0" h="1298" w="1287">
                    <a:moveTo>
                      <a:pt x="489" y="0"/>
                    </a:moveTo>
                    <a:lnTo>
                      <a:pt x="489" y="500"/>
                    </a:lnTo>
                    <a:lnTo>
                      <a:pt x="1" y="643"/>
                    </a:lnTo>
                    <a:lnTo>
                      <a:pt x="489" y="798"/>
                    </a:lnTo>
                    <a:lnTo>
                      <a:pt x="489" y="1298"/>
                    </a:lnTo>
                    <a:lnTo>
                      <a:pt x="798" y="893"/>
                    </a:lnTo>
                    <a:lnTo>
                      <a:pt x="1287" y="1048"/>
                    </a:lnTo>
                    <a:lnTo>
                      <a:pt x="989" y="643"/>
                    </a:lnTo>
                    <a:lnTo>
                      <a:pt x="1287" y="250"/>
                    </a:lnTo>
                    <a:lnTo>
                      <a:pt x="798" y="405"/>
                    </a:lnTo>
                    <a:lnTo>
                      <a:pt x="4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0" name="Google Shape;11170;p40"/>
              <p:cNvSpPr/>
              <p:nvPr/>
            </p:nvSpPr>
            <p:spPr>
              <a:xfrm>
                <a:off x="3345350" y="2331075"/>
                <a:ext cx="32175" cy="32475"/>
              </a:xfrm>
              <a:custGeom>
                <a:rect b="b" l="l" r="r" t="t"/>
                <a:pathLst>
                  <a:path extrusionOk="0" h="1299" w="1287">
                    <a:moveTo>
                      <a:pt x="489" y="0"/>
                    </a:moveTo>
                    <a:lnTo>
                      <a:pt x="489" y="500"/>
                    </a:lnTo>
                    <a:lnTo>
                      <a:pt x="0" y="655"/>
                    </a:lnTo>
                    <a:lnTo>
                      <a:pt x="489" y="798"/>
                    </a:lnTo>
                    <a:lnTo>
                      <a:pt x="489" y="1298"/>
                    </a:lnTo>
                    <a:lnTo>
                      <a:pt x="798" y="893"/>
                    </a:lnTo>
                    <a:lnTo>
                      <a:pt x="1286" y="1048"/>
                    </a:lnTo>
                    <a:lnTo>
                      <a:pt x="1286" y="1048"/>
                    </a:lnTo>
                    <a:lnTo>
                      <a:pt x="989" y="655"/>
                    </a:lnTo>
                    <a:lnTo>
                      <a:pt x="1286" y="250"/>
                    </a:lnTo>
                    <a:lnTo>
                      <a:pt x="798" y="405"/>
                    </a:lnTo>
                    <a:lnTo>
                      <a:pt x="4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1" name="Google Shape;11171;p40"/>
              <p:cNvSpPr/>
              <p:nvPr/>
            </p:nvSpPr>
            <p:spPr>
              <a:xfrm>
                <a:off x="2592275" y="1497050"/>
                <a:ext cx="32175" cy="32450"/>
              </a:xfrm>
              <a:custGeom>
                <a:rect b="b" l="l" r="r" t="t"/>
                <a:pathLst>
                  <a:path extrusionOk="0" h="1298" w="1287">
                    <a:moveTo>
                      <a:pt x="489" y="0"/>
                    </a:moveTo>
                    <a:lnTo>
                      <a:pt x="489" y="500"/>
                    </a:lnTo>
                    <a:lnTo>
                      <a:pt x="1" y="655"/>
                    </a:lnTo>
                    <a:lnTo>
                      <a:pt x="489" y="798"/>
                    </a:lnTo>
                    <a:lnTo>
                      <a:pt x="489" y="1298"/>
                    </a:lnTo>
                    <a:lnTo>
                      <a:pt x="798" y="893"/>
                    </a:lnTo>
                    <a:lnTo>
                      <a:pt x="1286" y="1048"/>
                    </a:lnTo>
                    <a:lnTo>
                      <a:pt x="989" y="655"/>
                    </a:lnTo>
                    <a:lnTo>
                      <a:pt x="1286" y="250"/>
                    </a:lnTo>
                    <a:lnTo>
                      <a:pt x="798" y="405"/>
                    </a:lnTo>
                    <a:lnTo>
                      <a:pt x="4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2" name="Google Shape;11172;p40"/>
              <p:cNvSpPr/>
              <p:nvPr/>
            </p:nvSpPr>
            <p:spPr>
              <a:xfrm>
                <a:off x="3361425" y="1920600"/>
                <a:ext cx="32475" cy="32475"/>
              </a:xfrm>
              <a:custGeom>
                <a:rect b="b" l="l" r="r" t="t"/>
                <a:pathLst>
                  <a:path extrusionOk="0" h="1299" w="1299">
                    <a:moveTo>
                      <a:pt x="488" y="1"/>
                    </a:moveTo>
                    <a:lnTo>
                      <a:pt x="488" y="501"/>
                    </a:lnTo>
                    <a:lnTo>
                      <a:pt x="0" y="656"/>
                    </a:lnTo>
                    <a:lnTo>
                      <a:pt x="488" y="798"/>
                    </a:lnTo>
                    <a:lnTo>
                      <a:pt x="488" y="1298"/>
                    </a:lnTo>
                    <a:lnTo>
                      <a:pt x="798" y="894"/>
                    </a:lnTo>
                    <a:lnTo>
                      <a:pt x="1298" y="1048"/>
                    </a:lnTo>
                    <a:lnTo>
                      <a:pt x="989" y="656"/>
                    </a:lnTo>
                    <a:lnTo>
                      <a:pt x="1298" y="251"/>
                    </a:lnTo>
                    <a:lnTo>
                      <a:pt x="798" y="405"/>
                    </a:lnTo>
                    <a:lnTo>
                      <a:pt x="48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3" name="Google Shape;11173;p40"/>
              <p:cNvSpPr/>
              <p:nvPr/>
            </p:nvSpPr>
            <p:spPr>
              <a:xfrm>
                <a:off x="1761525" y="2082225"/>
                <a:ext cx="32450" cy="32475"/>
              </a:xfrm>
              <a:custGeom>
                <a:rect b="b" l="l" r="r" t="t"/>
                <a:pathLst>
                  <a:path extrusionOk="0" h="1299" w="1298">
                    <a:moveTo>
                      <a:pt x="500" y="1"/>
                    </a:moveTo>
                    <a:lnTo>
                      <a:pt x="500" y="489"/>
                    </a:lnTo>
                    <a:lnTo>
                      <a:pt x="0" y="644"/>
                    </a:lnTo>
                    <a:lnTo>
                      <a:pt x="500" y="798"/>
                    </a:lnTo>
                    <a:lnTo>
                      <a:pt x="500" y="1299"/>
                    </a:lnTo>
                    <a:lnTo>
                      <a:pt x="798" y="894"/>
                    </a:lnTo>
                    <a:lnTo>
                      <a:pt x="1298" y="1048"/>
                    </a:lnTo>
                    <a:lnTo>
                      <a:pt x="988" y="644"/>
                    </a:lnTo>
                    <a:lnTo>
                      <a:pt x="1298" y="251"/>
                    </a:lnTo>
                    <a:lnTo>
                      <a:pt x="1298" y="251"/>
                    </a:lnTo>
                    <a:lnTo>
                      <a:pt x="798" y="394"/>
                    </a:lnTo>
                    <a:lnTo>
                      <a:pt x="50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4" name="Google Shape;11174;p40"/>
              <p:cNvSpPr/>
              <p:nvPr/>
            </p:nvSpPr>
            <p:spPr>
              <a:xfrm>
                <a:off x="1647825" y="2529000"/>
                <a:ext cx="32450" cy="32475"/>
              </a:xfrm>
              <a:custGeom>
                <a:rect b="b" l="l" r="r" t="t"/>
                <a:pathLst>
                  <a:path extrusionOk="0" h="1299" w="1298">
                    <a:moveTo>
                      <a:pt x="500" y="1"/>
                    </a:moveTo>
                    <a:lnTo>
                      <a:pt x="500" y="489"/>
                    </a:lnTo>
                    <a:lnTo>
                      <a:pt x="0" y="644"/>
                    </a:lnTo>
                    <a:lnTo>
                      <a:pt x="500" y="799"/>
                    </a:lnTo>
                    <a:lnTo>
                      <a:pt x="500" y="1299"/>
                    </a:lnTo>
                    <a:lnTo>
                      <a:pt x="798" y="894"/>
                    </a:lnTo>
                    <a:lnTo>
                      <a:pt x="1298" y="1049"/>
                    </a:lnTo>
                    <a:lnTo>
                      <a:pt x="1298" y="1049"/>
                    </a:lnTo>
                    <a:lnTo>
                      <a:pt x="988" y="644"/>
                    </a:lnTo>
                    <a:lnTo>
                      <a:pt x="1298" y="251"/>
                    </a:lnTo>
                    <a:lnTo>
                      <a:pt x="798" y="394"/>
                    </a:lnTo>
                    <a:lnTo>
                      <a:pt x="50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5" name="Google Shape;11175;p40"/>
              <p:cNvSpPr/>
              <p:nvPr/>
            </p:nvSpPr>
            <p:spPr>
              <a:xfrm>
                <a:off x="780450" y="2377800"/>
                <a:ext cx="32175" cy="32775"/>
              </a:xfrm>
              <a:custGeom>
                <a:rect b="b" l="l" r="r" t="t"/>
                <a:pathLst>
                  <a:path extrusionOk="0" h="1311" w="1287">
                    <a:moveTo>
                      <a:pt x="488" y="1"/>
                    </a:moveTo>
                    <a:lnTo>
                      <a:pt x="488" y="501"/>
                    </a:lnTo>
                    <a:lnTo>
                      <a:pt x="0" y="655"/>
                    </a:lnTo>
                    <a:lnTo>
                      <a:pt x="488" y="810"/>
                    </a:lnTo>
                    <a:lnTo>
                      <a:pt x="488" y="1310"/>
                    </a:lnTo>
                    <a:lnTo>
                      <a:pt x="798" y="905"/>
                    </a:lnTo>
                    <a:lnTo>
                      <a:pt x="1286" y="1060"/>
                    </a:lnTo>
                    <a:lnTo>
                      <a:pt x="988" y="655"/>
                    </a:lnTo>
                    <a:lnTo>
                      <a:pt x="1286" y="251"/>
                    </a:lnTo>
                    <a:lnTo>
                      <a:pt x="798" y="405"/>
                    </a:lnTo>
                    <a:lnTo>
                      <a:pt x="48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6" name="Google Shape;11176;p40"/>
              <p:cNvSpPr/>
              <p:nvPr/>
            </p:nvSpPr>
            <p:spPr>
              <a:xfrm>
                <a:off x="2243125" y="2420375"/>
                <a:ext cx="32175" cy="32450"/>
              </a:xfrm>
              <a:custGeom>
                <a:rect b="b" l="l" r="r" t="t"/>
                <a:pathLst>
                  <a:path extrusionOk="0" h="1298" w="1287">
                    <a:moveTo>
                      <a:pt x="489" y="0"/>
                    </a:moveTo>
                    <a:lnTo>
                      <a:pt x="489" y="500"/>
                    </a:lnTo>
                    <a:lnTo>
                      <a:pt x="1" y="655"/>
                    </a:lnTo>
                    <a:lnTo>
                      <a:pt x="489" y="810"/>
                    </a:lnTo>
                    <a:lnTo>
                      <a:pt x="489" y="1298"/>
                    </a:lnTo>
                    <a:lnTo>
                      <a:pt x="798" y="905"/>
                    </a:lnTo>
                    <a:lnTo>
                      <a:pt x="1286" y="1060"/>
                    </a:lnTo>
                    <a:lnTo>
                      <a:pt x="989" y="655"/>
                    </a:lnTo>
                    <a:lnTo>
                      <a:pt x="1286" y="250"/>
                    </a:lnTo>
                    <a:lnTo>
                      <a:pt x="1286" y="250"/>
                    </a:lnTo>
                    <a:lnTo>
                      <a:pt x="798" y="405"/>
                    </a:lnTo>
                    <a:lnTo>
                      <a:pt x="4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7" name="Google Shape;11177;p40"/>
              <p:cNvSpPr/>
              <p:nvPr/>
            </p:nvSpPr>
            <p:spPr>
              <a:xfrm>
                <a:off x="3166450" y="3111225"/>
                <a:ext cx="32475" cy="32475"/>
              </a:xfrm>
              <a:custGeom>
                <a:rect b="b" l="l" r="r" t="t"/>
                <a:pathLst>
                  <a:path extrusionOk="0" h="1299" w="1299">
                    <a:moveTo>
                      <a:pt x="501" y="1"/>
                    </a:moveTo>
                    <a:lnTo>
                      <a:pt x="501" y="501"/>
                    </a:lnTo>
                    <a:lnTo>
                      <a:pt x="1" y="643"/>
                    </a:lnTo>
                    <a:lnTo>
                      <a:pt x="501" y="798"/>
                    </a:lnTo>
                    <a:lnTo>
                      <a:pt x="501" y="1298"/>
                    </a:lnTo>
                    <a:lnTo>
                      <a:pt x="798" y="894"/>
                    </a:lnTo>
                    <a:lnTo>
                      <a:pt x="1298" y="1048"/>
                    </a:lnTo>
                    <a:lnTo>
                      <a:pt x="1298" y="1048"/>
                    </a:lnTo>
                    <a:lnTo>
                      <a:pt x="989" y="643"/>
                    </a:lnTo>
                    <a:lnTo>
                      <a:pt x="1298" y="251"/>
                    </a:lnTo>
                    <a:lnTo>
                      <a:pt x="798" y="405"/>
                    </a:lnTo>
                    <a:lnTo>
                      <a:pt x="50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8" name="Google Shape;11178;p40"/>
              <p:cNvSpPr/>
              <p:nvPr/>
            </p:nvSpPr>
            <p:spPr>
              <a:xfrm>
                <a:off x="3302475" y="3978300"/>
                <a:ext cx="32175" cy="32475"/>
              </a:xfrm>
              <a:custGeom>
                <a:rect b="b" l="l" r="r" t="t"/>
                <a:pathLst>
                  <a:path extrusionOk="0" h="1299" w="1287">
                    <a:moveTo>
                      <a:pt x="489" y="0"/>
                    </a:moveTo>
                    <a:lnTo>
                      <a:pt x="489" y="500"/>
                    </a:lnTo>
                    <a:lnTo>
                      <a:pt x="1" y="655"/>
                    </a:lnTo>
                    <a:lnTo>
                      <a:pt x="489" y="810"/>
                    </a:lnTo>
                    <a:lnTo>
                      <a:pt x="489" y="1298"/>
                    </a:lnTo>
                    <a:lnTo>
                      <a:pt x="799" y="893"/>
                    </a:lnTo>
                    <a:lnTo>
                      <a:pt x="1287" y="1048"/>
                    </a:lnTo>
                    <a:lnTo>
                      <a:pt x="989" y="655"/>
                    </a:lnTo>
                    <a:lnTo>
                      <a:pt x="1287" y="250"/>
                    </a:lnTo>
                    <a:lnTo>
                      <a:pt x="799" y="405"/>
                    </a:lnTo>
                    <a:lnTo>
                      <a:pt x="4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9" name="Google Shape;11179;p40"/>
              <p:cNvSpPr/>
              <p:nvPr/>
            </p:nvSpPr>
            <p:spPr>
              <a:xfrm>
                <a:off x="2336000" y="3689575"/>
                <a:ext cx="32475" cy="32475"/>
              </a:xfrm>
              <a:custGeom>
                <a:rect b="b" l="l" r="r" t="t"/>
                <a:pathLst>
                  <a:path extrusionOk="0" h="1299" w="1299">
                    <a:moveTo>
                      <a:pt x="500" y="0"/>
                    </a:moveTo>
                    <a:lnTo>
                      <a:pt x="500" y="489"/>
                    </a:lnTo>
                    <a:lnTo>
                      <a:pt x="0" y="643"/>
                    </a:lnTo>
                    <a:lnTo>
                      <a:pt x="500" y="798"/>
                    </a:lnTo>
                    <a:lnTo>
                      <a:pt x="500" y="1298"/>
                    </a:lnTo>
                    <a:lnTo>
                      <a:pt x="798" y="893"/>
                    </a:lnTo>
                    <a:lnTo>
                      <a:pt x="1298" y="1048"/>
                    </a:lnTo>
                    <a:lnTo>
                      <a:pt x="988" y="643"/>
                    </a:lnTo>
                    <a:lnTo>
                      <a:pt x="1298" y="238"/>
                    </a:lnTo>
                    <a:lnTo>
                      <a:pt x="798" y="393"/>
                    </a:lnTo>
                    <a:lnTo>
                      <a:pt x="5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0" name="Google Shape;11180;p40"/>
              <p:cNvSpPr/>
              <p:nvPr/>
            </p:nvSpPr>
            <p:spPr>
              <a:xfrm>
                <a:off x="2560425" y="3143675"/>
                <a:ext cx="32475" cy="32475"/>
              </a:xfrm>
              <a:custGeom>
                <a:rect b="b" l="l" r="r" t="t"/>
                <a:pathLst>
                  <a:path extrusionOk="0" h="1299" w="1299">
                    <a:moveTo>
                      <a:pt x="501" y="0"/>
                    </a:moveTo>
                    <a:lnTo>
                      <a:pt x="501" y="488"/>
                    </a:lnTo>
                    <a:lnTo>
                      <a:pt x="1" y="643"/>
                    </a:lnTo>
                    <a:lnTo>
                      <a:pt x="501" y="798"/>
                    </a:lnTo>
                    <a:lnTo>
                      <a:pt x="501" y="1298"/>
                    </a:lnTo>
                    <a:lnTo>
                      <a:pt x="798" y="893"/>
                    </a:lnTo>
                    <a:lnTo>
                      <a:pt x="1298" y="1048"/>
                    </a:lnTo>
                    <a:lnTo>
                      <a:pt x="989" y="643"/>
                    </a:lnTo>
                    <a:lnTo>
                      <a:pt x="1298" y="250"/>
                    </a:lnTo>
                    <a:lnTo>
                      <a:pt x="1298" y="250"/>
                    </a:lnTo>
                    <a:lnTo>
                      <a:pt x="798" y="405"/>
                    </a:lnTo>
                    <a:lnTo>
                      <a:pt x="50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1" name="Google Shape;11181;p40"/>
              <p:cNvSpPr/>
              <p:nvPr/>
            </p:nvSpPr>
            <p:spPr>
              <a:xfrm>
                <a:off x="1914525" y="1848875"/>
                <a:ext cx="32450" cy="32475"/>
              </a:xfrm>
              <a:custGeom>
                <a:rect b="b" l="l" r="r" t="t"/>
                <a:pathLst>
                  <a:path extrusionOk="0" h="1299" w="1298">
                    <a:moveTo>
                      <a:pt x="500" y="0"/>
                    </a:moveTo>
                    <a:lnTo>
                      <a:pt x="500" y="500"/>
                    </a:lnTo>
                    <a:lnTo>
                      <a:pt x="0" y="643"/>
                    </a:lnTo>
                    <a:lnTo>
                      <a:pt x="500" y="798"/>
                    </a:lnTo>
                    <a:lnTo>
                      <a:pt x="500" y="1298"/>
                    </a:lnTo>
                    <a:lnTo>
                      <a:pt x="810" y="893"/>
                    </a:lnTo>
                    <a:lnTo>
                      <a:pt x="1298" y="1048"/>
                    </a:lnTo>
                    <a:lnTo>
                      <a:pt x="988" y="643"/>
                    </a:lnTo>
                    <a:lnTo>
                      <a:pt x="1298" y="250"/>
                    </a:lnTo>
                    <a:lnTo>
                      <a:pt x="810" y="405"/>
                    </a:lnTo>
                    <a:lnTo>
                      <a:pt x="5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2" name="Google Shape;11182;p40"/>
              <p:cNvSpPr/>
              <p:nvPr/>
            </p:nvSpPr>
            <p:spPr>
              <a:xfrm>
                <a:off x="2360400" y="1131825"/>
                <a:ext cx="32475" cy="32450"/>
              </a:xfrm>
              <a:custGeom>
                <a:rect b="b" l="l" r="r" t="t"/>
                <a:pathLst>
                  <a:path extrusionOk="0" h="1298" w="1299">
                    <a:moveTo>
                      <a:pt x="501" y="0"/>
                    </a:moveTo>
                    <a:lnTo>
                      <a:pt x="501" y="500"/>
                    </a:lnTo>
                    <a:lnTo>
                      <a:pt x="1" y="655"/>
                    </a:lnTo>
                    <a:lnTo>
                      <a:pt x="501" y="798"/>
                    </a:lnTo>
                    <a:lnTo>
                      <a:pt x="501" y="1298"/>
                    </a:lnTo>
                    <a:lnTo>
                      <a:pt x="798" y="893"/>
                    </a:lnTo>
                    <a:lnTo>
                      <a:pt x="1298" y="1048"/>
                    </a:lnTo>
                    <a:lnTo>
                      <a:pt x="989" y="655"/>
                    </a:lnTo>
                    <a:lnTo>
                      <a:pt x="1298" y="250"/>
                    </a:lnTo>
                    <a:lnTo>
                      <a:pt x="798" y="405"/>
                    </a:lnTo>
                    <a:lnTo>
                      <a:pt x="50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3" name="Google Shape;11183;p40"/>
              <p:cNvSpPr/>
              <p:nvPr/>
            </p:nvSpPr>
            <p:spPr>
              <a:xfrm>
                <a:off x="2275275" y="2911200"/>
                <a:ext cx="32475" cy="32475"/>
              </a:xfrm>
              <a:custGeom>
                <a:rect b="b" l="l" r="r" t="t"/>
                <a:pathLst>
                  <a:path extrusionOk="0" h="1299" w="1299">
                    <a:moveTo>
                      <a:pt x="500" y="1"/>
                    </a:moveTo>
                    <a:lnTo>
                      <a:pt x="500" y="501"/>
                    </a:lnTo>
                    <a:lnTo>
                      <a:pt x="0" y="644"/>
                    </a:lnTo>
                    <a:lnTo>
                      <a:pt x="500" y="798"/>
                    </a:lnTo>
                    <a:lnTo>
                      <a:pt x="500" y="1298"/>
                    </a:lnTo>
                    <a:lnTo>
                      <a:pt x="798" y="894"/>
                    </a:lnTo>
                    <a:lnTo>
                      <a:pt x="1298" y="1048"/>
                    </a:lnTo>
                    <a:lnTo>
                      <a:pt x="989" y="644"/>
                    </a:lnTo>
                    <a:lnTo>
                      <a:pt x="1298" y="251"/>
                    </a:lnTo>
                    <a:lnTo>
                      <a:pt x="1298" y="251"/>
                    </a:lnTo>
                    <a:lnTo>
                      <a:pt x="798" y="393"/>
                    </a:lnTo>
                    <a:lnTo>
                      <a:pt x="50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4" name="Google Shape;11184;p40"/>
              <p:cNvSpPr/>
              <p:nvPr/>
            </p:nvSpPr>
            <p:spPr>
              <a:xfrm>
                <a:off x="2544350" y="3918175"/>
                <a:ext cx="32175" cy="32475"/>
              </a:xfrm>
              <a:custGeom>
                <a:rect b="b" l="l" r="r" t="t"/>
                <a:pathLst>
                  <a:path extrusionOk="0" h="1299" w="1287">
                    <a:moveTo>
                      <a:pt x="489" y="0"/>
                    </a:moveTo>
                    <a:lnTo>
                      <a:pt x="489" y="500"/>
                    </a:lnTo>
                    <a:lnTo>
                      <a:pt x="1" y="655"/>
                    </a:lnTo>
                    <a:lnTo>
                      <a:pt x="489" y="810"/>
                    </a:lnTo>
                    <a:lnTo>
                      <a:pt x="489" y="1298"/>
                    </a:lnTo>
                    <a:lnTo>
                      <a:pt x="798" y="905"/>
                    </a:lnTo>
                    <a:lnTo>
                      <a:pt x="1287" y="1048"/>
                    </a:lnTo>
                    <a:lnTo>
                      <a:pt x="989" y="655"/>
                    </a:lnTo>
                    <a:lnTo>
                      <a:pt x="1287" y="250"/>
                    </a:lnTo>
                    <a:lnTo>
                      <a:pt x="798" y="405"/>
                    </a:lnTo>
                    <a:lnTo>
                      <a:pt x="4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5" name="Google Shape;11185;p40"/>
              <p:cNvSpPr/>
              <p:nvPr/>
            </p:nvSpPr>
            <p:spPr>
              <a:xfrm>
                <a:off x="2670850" y="2694200"/>
                <a:ext cx="32175" cy="32475"/>
              </a:xfrm>
              <a:custGeom>
                <a:rect b="b" l="l" r="r" t="t"/>
                <a:pathLst>
                  <a:path extrusionOk="0" h="1299" w="1287">
                    <a:moveTo>
                      <a:pt x="489" y="1"/>
                    </a:moveTo>
                    <a:lnTo>
                      <a:pt x="489" y="489"/>
                    </a:lnTo>
                    <a:lnTo>
                      <a:pt x="1" y="644"/>
                    </a:lnTo>
                    <a:lnTo>
                      <a:pt x="489" y="799"/>
                    </a:lnTo>
                    <a:lnTo>
                      <a:pt x="489" y="1299"/>
                    </a:lnTo>
                    <a:lnTo>
                      <a:pt x="799" y="894"/>
                    </a:lnTo>
                    <a:lnTo>
                      <a:pt x="1287" y="1049"/>
                    </a:lnTo>
                    <a:lnTo>
                      <a:pt x="1287" y="1049"/>
                    </a:lnTo>
                    <a:lnTo>
                      <a:pt x="989" y="644"/>
                    </a:lnTo>
                    <a:lnTo>
                      <a:pt x="1287" y="251"/>
                    </a:lnTo>
                    <a:lnTo>
                      <a:pt x="799" y="394"/>
                    </a:lnTo>
                    <a:lnTo>
                      <a:pt x="48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6" name="Google Shape;11186;p40"/>
              <p:cNvSpPr/>
              <p:nvPr/>
            </p:nvSpPr>
            <p:spPr>
              <a:xfrm>
                <a:off x="2745875" y="1821775"/>
                <a:ext cx="32450" cy="32475"/>
              </a:xfrm>
              <a:custGeom>
                <a:rect b="b" l="l" r="r" t="t"/>
                <a:pathLst>
                  <a:path extrusionOk="0" h="1299" w="1298">
                    <a:moveTo>
                      <a:pt x="500" y="1"/>
                    </a:moveTo>
                    <a:lnTo>
                      <a:pt x="500" y="489"/>
                    </a:lnTo>
                    <a:lnTo>
                      <a:pt x="0" y="644"/>
                    </a:lnTo>
                    <a:lnTo>
                      <a:pt x="500" y="799"/>
                    </a:lnTo>
                    <a:lnTo>
                      <a:pt x="500" y="1299"/>
                    </a:lnTo>
                    <a:lnTo>
                      <a:pt x="810" y="894"/>
                    </a:lnTo>
                    <a:lnTo>
                      <a:pt x="1298" y="1049"/>
                    </a:lnTo>
                    <a:lnTo>
                      <a:pt x="988" y="644"/>
                    </a:lnTo>
                    <a:lnTo>
                      <a:pt x="1298" y="251"/>
                    </a:lnTo>
                    <a:lnTo>
                      <a:pt x="810" y="394"/>
                    </a:lnTo>
                    <a:lnTo>
                      <a:pt x="50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7" name="Google Shape;11187;p40"/>
              <p:cNvSpPr/>
              <p:nvPr/>
            </p:nvSpPr>
            <p:spPr>
              <a:xfrm>
                <a:off x="3651050" y="3127300"/>
                <a:ext cx="32450" cy="32475"/>
              </a:xfrm>
              <a:custGeom>
                <a:rect b="b" l="l" r="r" t="t"/>
                <a:pathLst>
                  <a:path extrusionOk="0" h="1299" w="1298">
                    <a:moveTo>
                      <a:pt x="488" y="0"/>
                    </a:moveTo>
                    <a:lnTo>
                      <a:pt x="488" y="501"/>
                    </a:lnTo>
                    <a:lnTo>
                      <a:pt x="0" y="655"/>
                    </a:lnTo>
                    <a:lnTo>
                      <a:pt x="488" y="810"/>
                    </a:lnTo>
                    <a:lnTo>
                      <a:pt x="488" y="1298"/>
                    </a:lnTo>
                    <a:lnTo>
                      <a:pt x="798" y="905"/>
                    </a:lnTo>
                    <a:lnTo>
                      <a:pt x="1298" y="1060"/>
                    </a:lnTo>
                    <a:lnTo>
                      <a:pt x="988" y="655"/>
                    </a:lnTo>
                    <a:lnTo>
                      <a:pt x="1298" y="251"/>
                    </a:lnTo>
                    <a:lnTo>
                      <a:pt x="798" y="405"/>
                    </a:lnTo>
                    <a:lnTo>
                      <a:pt x="48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8" name="Google Shape;11188;p40"/>
              <p:cNvSpPr/>
              <p:nvPr/>
            </p:nvSpPr>
            <p:spPr>
              <a:xfrm>
                <a:off x="4041275" y="2777250"/>
                <a:ext cx="32175" cy="32775"/>
              </a:xfrm>
              <a:custGeom>
                <a:rect b="b" l="l" r="r" t="t"/>
                <a:pathLst>
                  <a:path extrusionOk="0" h="1311" w="1287">
                    <a:moveTo>
                      <a:pt x="488" y="1"/>
                    </a:moveTo>
                    <a:lnTo>
                      <a:pt x="488" y="501"/>
                    </a:lnTo>
                    <a:lnTo>
                      <a:pt x="0" y="656"/>
                    </a:lnTo>
                    <a:lnTo>
                      <a:pt x="488" y="810"/>
                    </a:lnTo>
                    <a:lnTo>
                      <a:pt x="488" y="1310"/>
                    </a:lnTo>
                    <a:lnTo>
                      <a:pt x="798" y="906"/>
                    </a:lnTo>
                    <a:lnTo>
                      <a:pt x="1286" y="1060"/>
                    </a:lnTo>
                    <a:lnTo>
                      <a:pt x="988" y="656"/>
                    </a:lnTo>
                    <a:lnTo>
                      <a:pt x="1286" y="251"/>
                    </a:lnTo>
                    <a:lnTo>
                      <a:pt x="798" y="406"/>
                    </a:lnTo>
                    <a:lnTo>
                      <a:pt x="48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9" name="Google Shape;11189;p40"/>
              <p:cNvSpPr/>
              <p:nvPr/>
            </p:nvSpPr>
            <p:spPr>
              <a:xfrm>
                <a:off x="1419225" y="2245650"/>
                <a:ext cx="32450" cy="32475"/>
              </a:xfrm>
              <a:custGeom>
                <a:rect b="b" l="l" r="r" t="t"/>
                <a:pathLst>
                  <a:path extrusionOk="0" h="1299" w="1298">
                    <a:moveTo>
                      <a:pt x="500" y="0"/>
                    </a:moveTo>
                    <a:lnTo>
                      <a:pt x="500" y="500"/>
                    </a:lnTo>
                    <a:lnTo>
                      <a:pt x="0" y="655"/>
                    </a:lnTo>
                    <a:lnTo>
                      <a:pt x="500" y="810"/>
                    </a:lnTo>
                    <a:lnTo>
                      <a:pt x="500" y="1298"/>
                    </a:lnTo>
                    <a:lnTo>
                      <a:pt x="798" y="905"/>
                    </a:lnTo>
                    <a:lnTo>
                      <a:pt x="1298" y="1048"/>
                    </a:lnTo>
                    <a:lnTo>
                      <a:pt x="1298" y="1048"/>
                    </a:lnTo>
                    <a:lnTo>
                      <a:pt x="988" y="655"/>
                    </a:lnTo>
                    <a:lnTo>
                      <a:pt x="1298" y="250"/>
                    </a:lnTo>
                    <a:lnTo>
                      <a:pt x="798" y="405"/>
                    </a:lnTo>
                    <a:lnTo>
                      <a:pt x="5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0" name="Google Shape;11190;p40"/>
              <p:cNvSpPr/>
              <p:nvPr/>
            </p:nvSpPr>
            <p:spPr>
              <a:xfrm>
                <a:off x="3361425" y="3035625"/>
                <a:ext cx="32475" cy="32475"/>
              </a:xfrm>
              <a:custGeom>
                <a:rect b="b" l="l" r="r" t="t"/>
                <a:pathLst>
                  <a:path extrusionOk="0" h="1299" w="1299">
                    <a:moveTo>
                      <a:pt x="488" y="0"/>
                    </a:moveTo>
                    <a:lnTo>
                      <a:pt x="488" y="489"/>
                    </a:lnTo>
                    <a:lnTo>
                      <a:pt x="0" y="643"/>
                    </a:lnTo>
                    <a:lnTo>
                      <a:pt x="488" y="798"/>
                    </a:lnTo>
                    <a:lnTo>
                      <a:pt x="488" y="1298"/>
                    </a:lnTo>
                    <a:lnTo>
                      <a:pt x="798" y="893"/>
                    </a:lnTo>
                    <a:lnTo>
                      <a:pt x="1298" y="1048"/>
                    </a:lnTo>
                    <a:lnTo>
                      <a:pt x="989" y="643"/>
                    </a:lnTo>
                    <a:lnTo>
                      <a:pt x="1298" y="239"/>
                    </a:lnTo>
                    <a:lnTo>
                      <a:pt x="798" y="393"/>
                    </a:lnTo>
                    <a:lnTo>
                      <a:pt x="48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1" name="Google Shape;11191;p40"/>
              <p:cNvSpPr/>
              <p:nvPr/>
            </p:nvSpPr>
            <p:spPr>
              <a:xfrm>
                <a:off x="1792475" y="2761175"/>
                <a:ext cx="32175" cy="32475"/>
              </a:xfrm>
              <a:custGeom>
                <a:rect b="b" l="l" r="r" t="t"/>
                <a:pathLst>
                  <a:path extrusionOk="0" h="1299" w="1287">
                    <a:moveTo>
                      <a:pt x="489" y="1"/>
                    </a:moveTo>
                    <a:lnTo>
                      <a:pt x="489" y="501"/>
                    </a:lnTo>
                    <a:lnTo>
                      <a:pt x="0" y="644"/>
                    </a:lnTo>
                    <a:lnTo>
                      <a:pt x="489" y="799"/>
                    </a:lnTo>
                    <a:lnTo>
                      <a:pt x="489" y="1299"/>
                    </a:lnTo>
                    <a:lnTo>
                      <a:pt x="798" y="894"/>
                    </a:lnTo>
                    <a:lnTo>
                      <a:pt x="1286" y="1049"/>
                    </a:lnTo>
                    <a:lnTo>
                      <a:pt x="989" y="644"/>
                    </a:lnTo>
                    <a:lnTo>
                      <a:pt x="1286" y="251"/>
                    </a:lnTo>
                    <a:lnTo>
                      <a:pt x="798" y="406"/>
                    </a:lnTo>
                    <a:lnTo>
                      <a:pt x="48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2" name="Google Shape;11192;p40"/>
              <p:cNvSpPr/>
              <p:nvPr/>
            </p:nvSpPr>
            <p:spPr>
              <a:xfrm>
                <a:off x="1107275" y="2677850"/>
                <a:ext cx="32475" cy="32450"/>
              </a:xfrm>
              <a:custGeom>
                <a:rect b="b" l="l" r="r" t="t"/>
                <a:pathLst>
                  <a:path extrusionOk="0" h="1298" w="1299">
                    <a:moveTo>
                      <a:pt x="500" y="0"/>
                    </a:moveTo>
                    <a:lnTo>
                      <a:pt x="500" y="500"/>
                    </a:lnTo>
                    <a:lnTo>
                      <a:pt x="0" y="655"/>
                    </a:lnTo>
                    <a:lnTo>
                      <a:pt x="500" y="810"/>
                    </a:lnTo>
                    <a:lnTo>
                      <a:pt x="500" y="1298"/>
                    </a:lnTo>
                    <a:lnTo>
                      <a:pt x="810" y="905"/>
                    </a:lnTo>
                    <a:lnTo>
                      <a:pt x="1298" y="1048"/>
                    </a:lnTo>
                    <a:lnTo>
                      <a:pt x="988" y="655"/>
                    </a:lnTo>
                    <a:lnTo>
                      <a:pt x="1298" y="250"/>
                    </a:lnTo>
                    <a:lnTo>
                      <a:pt x="810" y="405"/>
                    </a:lnTo>
                    <a:lnTo>
                      <a:pt x="5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3" name="Google Shape;11193;p40"/>
              <p:cNvSpPr/>
              <p:nvPr/>
            </p:nvSpPr>
            <p:spPr>
              <a:xfrm>
                <a:off x="3018525" y="2280175"/>
                <a:ext cx="32475" cy="32475"/>
              </a:xfrm>
              <a:custGeom>
                <a:rect b="b" l="l" r="r" t="t"/>
                <a:pathLst>
                  <a:path extrusionOk="0" h="1299" w="1299">
                    <a:moveTo>
                      <a:pt x="500" y="0"/>
                    </a:moveTo>
                    <a:lnTo>
                      <a:pt x="500" y="500"/>
                    </a:lnTo>
                    <a:lnTo>
                      <a:pt x="0" y="655"/>
                    </a:lnTo>
                    <a:lnTo>
                      <a:pt x="500" y="810"/>
                    </a:lnTo>
                    <a:lnTo>
                      <a:pt x="500" y="1298"/>
                    </a:lnTo>
                    <a:lnTo>
                      <a:pt x="798" y="905"/>
                    </a:lnTo>
                    <a:lnTo>
                      <a:pt x="1298" y="1048"/>
                    </a:lnTo>
                    <a:lnTo>
                      <a:pt x="989" y="655"/>
                    </a:lnTo>
                    <a:lnTo>
                      <a:pt x="1298" y="250"/>
                    </a:lnTo>
                    <a:lnTo>
                      <a:pt x="798" y="405"/>
                    </a:lnTo>
                    <a:lnTo>
                      <a:pt x="5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4" name="Google Shape;11194;p40"/>
              <p:cNvSpPr/>
              <p:nvPr/>
            </p:nvSpPr>
            <p:spPr>
              <a:xfrm>
                <a:off x="2549425" y="2858225"/>
                <a:ext cx="14900" cy="12800"/>
              </a:xfrm>
              <a:custGeom>
                <a:rect b="b" l="l" r="r" t="t"/>
                <a:pathLst>
                  <a:path extrusionOk="0" h="512" w="596">
                    <a:moveTo>
                      <a:pt x="274" y="0"/>
                    </a:moveTo>
                    <a:cubicBezTo>
                      <a:pt x="119" y="0"/>
                      <a:pt x="0" y="119"/>
                      <a:pt x="0" y="262"/>
                    </a:cubicBezTo>
                    <a:cubicBezTo>
                      <a:pt x="0" y="409"/>
                      <a:pt x="129" y="511"/>
                      <a:pt x="259" y="511"/>
                    </a:cubicBezTo>
                    <a:cubicBezTo>
                      <a:pt x="319" y="511"/>
                      <a:pt x="380" y="490"/>
                      <a:pt x="429" y="441"/>
                    </a:cubicBezTo>
                    <a:cubicBezTo>
                      <a:pt x="595" y="286"/>
                      <a:pt x="488" y="12"/>
                      <a:pt x="27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5" name="Google Shape;11195;p40"/>
              <p:cNvSpPr/>
              <p:nvPr/>
            </p:nvSpPr>
            <p:spPr>
              <a:xfrm>
                <a:off x="2369925" y="2624550"/>
                <a:ext cx="7475" cy="6475"/>
              </a:xfrm>
              <a:custGeom>
                <a:rect b="b" l="l" r="r" t="t"/>
                <a:pathLst>
                  <a:path extrusionOk="0" h="259" w="299">
                    <a:moveTo>
                      <a:pt x="132" y="1"/>
                    </a:moveTo>
                    <a:cubicBezTo>
                      <a:pt x="60" y="1"/>
                      <a:pt x="1" y="60"/>
                      <a:pt x="1" y="132"/>
                    </a:cubicBezTo>
                    <a:cubicBezTo>
                      <a:pt x="1" y="207"/>
                      <a:pt x="64" y="258"/>
                      <a:pt x="131" y="258"/>
                    </a:cubicBezTo>
                    <a:cubicBezTo>
                      <a:pt x="160" y="258"/>
                      <a:pt x="190" y="249"/>
                      <a:pt x="215" y="227"/>
                    </a:cubicBezTo>
                    <a:cubicBezTo>
                      <a:pt x="298" y="144"/>
                      <a:pt x="251" y="1"/>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6" name="Google Shape;11196;p40"/>
              <p:cNvSpPr/>
              <p:nvPr/>
            </p:nvSpPr>
            <p:spPr>
              <a:xfrm>
                <a:off x="2025825" y="2983825"/>
                <a:ext cx="7475" cy="6650"/>
              </a:xfrm>
              <a:custGeom>
                <a:rect b="b" l="l" r="r" t="t"/>
                <a:pathLst>
                  <a:path extrusionOk="0" h="266" w="299">
                    <a:moveTo>
                      <a:pt x="132" y="1"/>
                    </a:moveTo>
                    <a:cubicBezTo>
                      <a:pt x="60" y="1"/>
                      <a:pt x="1" y="60"/>
                      <a:pt x="1" y="132"/>
                    </a:cubicBezTo>
                    <a:cubicBezTo>
                      <a:pt x="1" y="212"/>
                      <a:pt x="61" y="266"/>
                      <a:pt x="126" y="266"/>
                    </a:cubicBezTo>
                    <a:cubicBezTo>
                      <a:pt x="157" y="266"/>
                      <a:pt x="188" y="254"/>
                      <a:pt x="215" y="227"/>
                    </a:cubicBezTo>
                    <a:cubicBezTo>
                      <a:pt x="299" y="155"/>
                      <a:pt x="251" y="13"/>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7" name="Google Shape;11197;p40"/>
              <p:cNvSpPr/>
              <p:nvPr/>
            </p:nvSpPr>
            <p:spPr>
              <a:xfrm>
                <a:off x="2667000" y="2083975"/>
                <a:ext cx="7750" cy="6400"/>
              </a:xfrm>
              <a:custGeom>
                <a:rect b="b" l="l" r="r" t="t"/>
                <a:pathLst>
                  <a:path extrusionOk="0" h="256" w="310">
                    <a:moveTo>
                      <a:pt x="125" y="1"/>
                    </a:moveTo>
                    <a:cubicBezTo>
                      <a:pt x="60" y="1"/>
                      <a:pt x="0" y="57"/>
                      <a:pt x="0" y="133"/>
                    </a:cubicBezTo>
                    <a:cubicBezTo>
                      <a:pt x="0" y="205"/>
                      <a:pt x="65" y="256"/>
                      <a:pt x="132" y="256"/>
                    </a:cubicBezTo>
                    <a:cubicBezTo>
                      <a:pt x="165" y="256"/>
                      <a:pt x="199" y="244"/>
                      <a:pt x="226" y="216"/>
                    </a:cubicBezTo>
                    <a:cubicBezTo>
                      <a:pt x="310" y="145"/>
                      <a:pt x="250" y="2"/>
                      <a:pt x="143" y="2"/>
                    </a:cubicBezTo>
                    <a:cubicBezTo>
                      <a:pt x="137" y="1"/>
                      <a:pt x="131" y="1"/>
                      <a:pt x="12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8" name="Google Shape;11198;p40"/>
              <p:cNvSpPr/>
              <p:nvPr/>
            </p:nvSpPr>
            <p:spPr>
              <a:xfrm>
                <a:off x="2303550" y="2080750"/>
                <a:ext cx="7475" cy="6450"/>
              </a:xfrm>
              <a:custGeom>
                <a:rect b="b" l="l" r="r" t="t"/>
                <a:pathLst>
                  <a:path extrusionOk="0" h="258" w="299">
                    <a:moveTo>
                      <a:pt x="131" y="0"/>
                    </a:moveTo>
                    <a:cubicBezTo>
                      <a:pt x="60" y="0"/>
                      <a:pt x="0" y="48"/>
                      <a:pt x="0" y="131"/>
                    </a:cubicBezTo>
                    <a:cubicBezTo>
                      <a:pt x="0" y="206"/>
                      <a:pt x="64" y="258"/>
                      <a:pt x="131" y="258"/>
                    </a:cubicBezTo>
                    <a:cubicBezTo>
                      <a:pt x="160" y="258"/>
                      <a:pt x="190" y="248"/>
                      <a:pt x="215" y="226"/>
                    </a:cubicBezTo>
                    <a:cubicBezTo>
                      <a:pt x="298" y="143"/>
                      <a:pt x="251" y="0"/>
                      <a:pt x="13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9" name="Google Shape;11199;p40"/>
              <p:cNvSpPr/>
              <p:nvPr/>
            </p:nvSpPr>
            <p:spPr>
              <a:xfrm>
                <a:off x="1918475" y="2471525"/>
                <a:ext cx="9650" cy="6625"/>
              </a:xfrm>
              <a:custGeom>
                <a:rect b="b" l="l" r="r" t="t"/>
                <a:pathLst>
                  <a:path extrusionOk="0" h="265" w="386">
                    <a:moveTo>
                      <a:pt x="177" y="1"/>
                    </a:moveTo>
                    <a:cubicBezTo>
                      <a:pt x="1" y="1"/>
                      <a:pt x="4" y="264"/>
                      <a:pt x="188" y="264"/>
                    </a:cubicBezTo>
                    <a:cubicBezTo>
                      <a:pt x="191" y="264"/>
                      <a:pt x="195" y="264"/>
                      <a:pt x="199" y="264"/>
                    </a:cubicBezTo>
                    <a:cubicBezTo>
                      <a:pt x="203" y="264"/>
                      <a:pt x="207" y="264"/>
                      <a:pt x="210" y="264"/>
                    </a:cubicBezTo>
                    <a:cubicBezTo>
                      <a:pt x="383" y="264"/>
                      <a:pt x="386" y="1"/>
                      <a:pt x="220" y="1"/>
                    </a:cubicBezTo>
                    <a:cubicBezTo>
                      <a:pt x="214" y="1"/>
                      <a:pt x="207" y="1"/>
                      <a:pt x="199" y="2"/>
                    </a:cubicBezTo>
                    <a:cubicBezTo>
                      <a:pt x="191" y="1"/>
                      <a:pt x="184" y="1"/>
                      <a:pt x="17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0" name="Google Shape;11200;p40"/>
              <p:cNvSpPr/>
              <p:nvPr/>
            </p:nvSpPr>
            <p:spPr>
              <a:xfrm>
                <a:off x="2306625" y="3102300"/>
                <a:ext cx="7675" cy="6650"/>
              </a:xfrm>
              <a:custGeom>
                <a:rect b="b" l="l" r="r" t="t"/>
                <a:pathLst>
                  <a:path extrusionOk="0" h="266" w="307">
                    <a:moveTo>
                      <a:pt x="139" y="0"/>
                    </a:moveTo>
                    <a:cubicBezTo>
                      <a:pt x="68" y="0"/>
                      <a:pt x="8" y="60"/>
                      <a:pt x="8" y="131"/>
                    </a:cubicBezTo>
                    <a:cubicBezTo>
                      <a:pt x="0" y="212"/>
                      <a:pt x="63" y="265"/>
                      <a:pt x="131" y="265"/>
                    </a:cubicBezTo>
                    <a:cubicBezTo>
                      <a:pt x="163" y="265"/>
                      <a:pt x="196" y="253"/>
                      <a:pt x="223" y="227"/>
                    </a:cubicBezTo>
                    <a:cubicBezTo>
                      <a:pt x="306" y="143"/>
                      <a:pt x="258" y="12"/>
                      <a:pt x="139"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1" name="Google Shape;11201;p40"/>
              <p:cNvSpPr/>
              <p:nvPr/>
            </p:nvSpPr>
            <p:spPr>
              <a:xfrm>
                <a:off x="2209300" y="3393375"/>
                <a:ext cx="7650" cy="6375"/>
              </a:xfrm>
              <a:custGeom>
                <a:rect b="b" l="l" r="r" t="t"/>
                <a:pathLst>
                  <a:path extrusionOk="0" h="255" w="306">
                    <a:moveTo>
                      <a:pt x="121" y="0"/>
                    </a:moveTo>
                    <a:cubicBezTo>
                      <a:pt x="58" y="0"/>
                      <a:pt x="8" y="55"/>
                      <a:pt x="8" y="121"/>
                    </a:cubicBezTo>
                    <a:cubicBezTo>
                      <a:pt x="0" y="201"/>
                      <a:pt x="63" y="255"/>
                      <a:pt x="131" y="255"/>
                    </a:cubicBezTo>
                    <a:cubicBezTo>
                      <a:pt x="163" y="255"/>
                      <a:pt x="196" y="243"/>
                      <a:pt x="222" y="216"/>
                    </a:cubicBezTo>
                    <a:cubicBezTo>
                      <a:pt x="306" y="145"/>
                      <a:pt x="258" y="2"/>
                      <a:pt x="139" y="2"/>
                    </a:cubicBezTo>
                    <a:cubicBezTo>
                      <a:pt x="133" y="1"/>
                      <a:pt x="127" y="0"/>
                      <a:pt x="12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2" name="Google Shape;11202;p40"/>
              <p:cNvSpPr/>
              <p:nvPr/>
            </p:nvSpPr>
            <p:spPr>
              <a:xfrm>
                <a:off x="2083875" y="3702375"/>
                <a:ext cx="7775" cy="6650"/>
              </a:xfrm>
              <a:custGeom>
                <a:rect b="b" l="l" r="r" t="t"/>
                <a:pathLst>
                  <a:path extrusionOk="0" h="266" w="311">
                    <a:moveTo>
                      <a:pt x="144" y="0"/>
                    </a:moveTo>
                    <a:cubicBezTo>
                      <a:pt x="60" y="0"/>
                      <a:pt x="1" y="60"/>
                      <a:pt x="1" y="131"/>
                    </a:cubicBezTo>
                    <a:cubicBezTo>
                      <a:pt x="1" y="212"/>
                      <a:pt x="66" y="265"/>
                      <a:pt x="135" y="265"/>
                    </a:cubicBezTo>
                    <a:cubicBezTo>
                      <a:pt x="167" y="265"/>
                      <a:pt x="200" y="253"/>
                      <a:pt x="227" y="227"/>
                    </a:cubicBezTo>
                    <a:cubicBezTo>
                      <a:pt x="310" y="143"/>
                      <a:pt x="251" y="0"/>
                      <a:pt x="14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3" name="Google Shape;11203;p40"/>
              <p:cNvSpPr/>
              <p:nvPr/>
            </p:nvSpPr>
            <p:spPr>
              <a:xfrm>
                <a:off x="2559225" y="3660700"/>
                <a:ext cx="6875" cy="6275"/>
              </a:xfrm>
              <a:custGeom>
                <a:rect b="b" l="l" r="r" t="t"/>
                <a:pathLst>
                  <a:path extrusionOk="0" h="251" w="275">
                    <a:moveTo>
                      <a:pt x="132" y="0"/>
                    </a:moveTo>
                    <a:cubicBezTo>
                      <a:pt x="60" y="0"/>
                      <a:pt x="1" y="48"/>
                      <a:pt x="1" y="120"/>
                    </a:cubicBezTo>
                    <a:cubicBezTo>
                      <a:pt x="1" y="203"/>
                      <a:pt x="60" y="250"/>
                      <a:pt x="132" y="250"/>
                    </a:cubicBezTo>
                    <a:cubicBezTo>
                      <a:pt x="215" y="250"/>
                      <a:pt x="275" y="203"/>
                      <a:pt x="275" y="120"/>
                    </a:cubicBezTo>
                    <a:cubicBezTo>
                      <a:pt x="275" y="48"/>
                      <a:pt x="215" y="0"/>
                      <a:pt x="13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4" name="Google Shape;11204;p40"/>
              <p:cNvSpPr/>
              <p:nvPr/>
            </p:nvSpPr>
            <p:spPr>
              <a:xfrm>
                <a:off x="2366350" y="4374475"/>
                <a:ext cx="6875" cy="6575"/>
              </a:xfrm>
              <a:custGeom>
                <a:rect b="b" l="l" r="r" t="t"/>
                <a:pathLst>
                  <a:path extrusionOk="0" h="263" w="275">
                    <a:moveTo>
                      <a:pt x="144" y="1"/>
                    </a:moveTo>
                    <a:cubicBezTo>
                      <a:pt x="60" y="1"/>
                      <a:pt x="1" y="60"/>
                      <a:pt x="1" y="132"/>
                    </a:cubicBezTo>
                    <a:cubicBezTo>
                      <a:pt x="1" y="203"/>
                      <a:pt x="60" y="263"/>
                      <a:pt x="144" y="263"/>
                    </a:cubicBezTo>
                    <a:cubicBezTo>
                      <a:pt x="215" y="263"/>
                      <a:pt x="275" y="203"/>
                      <a:pt x="275" y="132"/>
                    </a:cubicBezTo>
                    <a:cubicBezTo>
                      <a:pt x="275" y="60"/>
                      <a:pt x="215" y="1"/>
                      <a:pt x="14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5" name="Google Shape;11205;p40"/>
              <p:cNvSpPr/>
              <p:nvPr/>
            </p:nvSpPr>
            <p:spPr>
              <a:xfrm>
                <a:off x="3070300" y="3765175"/>
                <a:ext cx="7475" cy="6650"/>
              </a:xfrm>
              <a:custGeom>
                <a:rect b="b" l="l" r="r" t="t"/>
                <a:pathLst>
                  <a:path extrusionOk="0" h="266" w="299">
                    <a:moveTo>
                      <a:pt x="132" y="1"/>
                    </a:moveTo>
                    <a:cubicBezTo>
                      <a:pt x="61" y="1"/>
                      <a:pt x="1" y="60"/>
                      <a:pt x="1" y="132"/>
                    </a:cubicBezTo>
                    <a:cubicBezTo>
                      <a:pt x="1" y="212"/>
                      <a:pt x="61" y="266"/>
                      <a:pt x="126" y="266"/>
                    </a:cubicBezTo>
                    <a:cubicBezTo>
                      <a:pt x="157" y="266"/>
                      <a:pt x="188" y="254"/>
                      <a:pt x="215" y="227"/>
                    </a:cubicBezTo>
                    <a:cubicBezTo>
                      <a:pt x="299" y="143"/>
                      <a:pt x="251" y="12"/>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6" name="Google Shape;11206;p40"/>
              <p:cNvSpPr/>
              <p:nvPr/>
            </p:nvSpPr>
            <p:spPr>
              <a:xfrm>
                <a:off x="2988150" y="3991400"/>
                <a:ext cx="7475" cy="6450"/>
              </a:xfrm>
              <a:custGeom>
                <a:rect b="b" l="l" r="r" t="t"/>
                <a:pathLst>
                  <a:path extrusionOk="0" h="258" w="299">
                    <a:moveTo>
                      <a:pt x="132" y="0"/>
                    </a:moveTo>
                    <a:cubicBezTo>
                      <a:pt x="60" y="0"/>
                      <a:pt x="1" y="48"/>
                      <a:pt x="1" y="131"/>
                    </a:cubicBezTo>
                    <a:cubicBezTo>
                      <a:pt x="1" y="206"/>
                      <a:pt x="65" y="258"/>
                      <a:pt x="132" y="258"/>
                    </a:cubicBezTo>
                    <a:cubicBezTo>
                      <a:pt x="161" y="258"/>
                      <a:pt x="190" y="248"/>
                      <a:pt x="215" y="226"/>
                    </a:cubicBezTo>
                    <a:cubicBezTo>
                      <a:pt x="299" y="143"/>
                      <a:pt x="251" y="0"/>
                      <a:pt x="13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7" name="Google Shape;11207;p40"/>
              <p:cNvSpPr/>
              <p:nvPr/>
            </p:nvSpPr>
            <p:spPr>
              <a:xfrm>
                <a:off x="2795575" y="4192900"/>
                <a:ext cx="7475" cy="6650"/>
              </a:xfrm>
              <a:custGeom>
                <a:rect b="b" l="l" r="r" t="t"/>
                <a:pathLst>
                  <a:path extrusionOk="0" h="266" w="299">
                    <a:moveTo>
                      <a:pt x="131" y="1"/>
                    </a:moveTo>
                    <a:cubicBezTo>
                      <a:pt x="60" y="1"/>
                      <a:pt x="1" y="60"/>
                      <a:pt x="1" y="132"/>
                    </a:cubicBezTo>
                    <a:cubicBezTo>
                      <a:pt x="1" y="212"/>
                      <a:pt x="61" y="266"/>
                      <a:pt x="125" y="266"/>
                    </a:cubicBezTo>
                    <a:cubicBezTo>
                      <a:pt x="156" y="266"/>
                      <a:pt x="188" y="254"/>
                      <a:pt x="215" y="227"/>
                    </a:cubicBezTo>
                    <a:cubicBezTo>
                      <a:pt x="298" y="144"/>
                      <a:pt x="251" y="13"/>
                      <a:pt x="13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8" name="Google Shape;11208;p40"/>
              <p:cNvSpPr/>
              <p:nvPr/>
            </p:nvSpPr>
            <p:spPr>
              <a:xfrm>
                <a:off x="3423925" y="3518125"/>
                <a:ext cx="7775" cy="6650"/>
              </a:xfrm>
              <a:custGeom>
                <a:rect b="b" l="l" r="r" t="t"/>
                <a:pathLst>
                  <a:path extrusionOk="0" h="266" w="311">
                    <a:moveTo>
                      <a:pt x="143" y="0"/>
                    </a:moveTo>
                    <a:cubicBezTo>
                      <a:pt x="72" y="0"/>
                      <a:pt x="1" y="60"/>
                      <a:pt x="1" y="131"/>
                    </a:cubicBezTo>
                    <a:cubicBezTo>
                      <a:pt x="1" y="212"/>
                      <a:pt x="66" y="265"/>
                      <a:pt x="135" y="265"/>
                    </a:cubicBezTo>
                    <a:cubicBezTo>
                      <a:pt x="167" y="265"/>
                      <a:pt x="200" y="253"/>
                      <a:pt x="227" y="227"/>
                    </a:cubicBezTo>
                    <a:cubicBezTo>
                      <a:pt x="310" y="143"/>
                      <a:pt x="263" y="0"/>
                      <a:pt x="14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9" name="Google Shape;11209;p40"/>
              <p:cNvSpPr/>
              <p:nvPr/>
            </p:nvSpPr>
            <p:spPr>
              <a:xfrm>
                <a:off x="4689275" y="3780950"/>
                <a:ext cx="7750" cy="6650"/>
              </a:xfrm>
              <a:custGeom>
                <a:rect b="b" l="l" r="r" t="t"/>
                <a:pathLst>
                  <a:path extrusionOk="0" h="266" w="310">
                    <a:moveTo>
                      <a:pt x="143" y="1"/>
                    </a:moveTo>
                    <a:cubicBezTo>
                      <a:pt x="60" y="1"/>
                      <a:pt x="0" y="60"/>
                      <a:pt x="0" y="132"/>
                    </a:cubicBezTo>
                    <a:cubicBezTo>
                      <a:pt x="0" y="212"/>
                      <a:pt x="66" y="266"/>
                      <a:pt x="134" y="266"/>
                    </a:cubicBezTo>
                    <a:cubicBezTo>
                      <a:pt x="166" y="266"/>
                      <a:pt x="199" y="254"/>
                      <a:pt x="226" y="227"/>
                    </a:cubicBezTo>
                    <a:cubicBezTo>
                      <a:pt x="310" y="143"/>
                      <a:pt x="250" y="1"/>
                      <a:pt x="1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0" name="Google Shape;11210;p40"/>
              <p:cNvSpPr/>
              <p:nvPr/>
            </p:nvSpPr>
            <p:spPr>
              <a:xfrm>
                <a:off x="3730525" y="4181600"/>
                <a:ext cx="7450" cy="6450"/>
              </a:xfrm>
              <a:custGeom>
                <a:rect b="b" l="l" r="r" t="t"/>
                <a:pathLst>
                  <a:path extrusionOk="0" h="258" w="298">
                    <a:moveTo>
                      <a:pt x="131" y="0"/>
                    </a:moveTo>
                    <a:cubicBezTo>
                      <a:pt x="60" y="0"/>
                      <a:pt x="0" y="60"/>
                      <a:pt x="0" y="131"/>
                    </a:cubicBezTo>
                    <a:cubicBezTo>
                      <a:pt x="0" y="206"/>
                      <a:pt x="64" y="258"/>
                      <a:pt x="131" y="258"/>
                    </a:cubicBezTo>
                    <a:cubicBezTo>
                      <a:pt x="160" y="258"/>
                      <a:pt x="189" y="248"/>
                      <a:pt x="214" y="227"/>
                    </a:cubicBezTo>
                    <a:cubicBezTo>
                      <a:pt x="298" y="143"/>
                      <a:pt x="250" y="12"/>
                      <a:pt x="13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1" name="Google Shape;11211;p40"/>
              <p:cNvSpPr/>
              <p:nvPr/>
            </p:nvSpPr>
            <p:spPr>
              <a:xfrm>
                <a:off x="3041150" y="3291300"/>
                <a:ext cx="6850" cy="6575"/>
              </a:xfrm>
              <a:custGeom>
                <a:rect b="b" l="l" r="r" t="t"/>
                <a:pathLst>
                  <a:path extrusionOk="0" h="263" w="274">
                    <a:moveTo>
                      <a:pt x="143" y="1"/>
                    </a:moveTo>
                    <a:cubicBezTo>
                      <a:pt x="72" y="1"/>
                      <a:pt x="0" y="60"/>
                      <a:pt x="0" y="132"/>
                    </a:cubicBezTo>
                    <a:cubicBezTo>
                      <a:pt x="0" y="203"/>
                      <a:pt x="72" y="263"/>
                      <a:pt x="143" y="263"/>
                    </a:cubicBezTo>
                    <a:cubicBezTo>
                      <a:pt x="214" y="263"/>
                      <a:pt x="274" y="203"/>
                      <a:pt x="274" y="132"/>
                    </a:cubicBezTo>
                    <a:cubicBezTo>
                      <a:pt x="274" y="60"/>
                      <a:pt x="214" y="1"/>
                      <a:pt x="1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2" name="Google Shape;11212;p40"/>
              <p:cNvSpPr/>
              <p:nvPr/>
            </p:nvSpPr>
            <p:spPr>
              <a:xfrm>
                <a:off x="2792000" y="3183250"/>
                <a:ext cx="7775" cy="6650"/>
              </a:xfrm>
              <a:custGeom>
                <a:rect b="b" l="l" r="r" t="t"/>
                <a:pathLst>
                  <a:path extrusionOk="0" h="266" w="311">
                    <a:moveTo>
                      <a:pt x="144" y="1"/>
                    </a:moveTo>
                    <a:cubicBezTo>
                      <a:pt x="60" y="1"/>
                      <a:pt x="1" y="60"/>
                      <a:pt x="1" y="132"/>
                    </a:cubicBezTo>
                    <a:cubicBezTo>
                      <a:pt x="1" y="213"/>
                      <a:pt x="66" y="266"/>
                      <a:pt x="135" y="266"/>
                    </a:cubicBezTo>
                    <a:cubicBezTo>
                      <a:pt x="167" y="266"/>
                      <a:pt x="200" y="254"/>
                      <a:pt x="227" y="227"/>
                    </a:cubicBezTo>
                    <a:cubicBezTo>
                      <a:pt x="310" y="144"/>
                      <a:pt x="251" y="1"/>
                      <a:pt x="14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3" name="Google Shape;11213;p40"/>
              <p:cNvSpPr/>
              <p:nvPr/>
            </p:nvSpPr>
            <p:spPr>
              <a:xfrm>
                <a:off x="2931600" y="2869500"/>
                <a:ext cx="7775" cy="6500"/>
              </a:xfrm>
              <a:custGeom>
                <a:rect b="b" l="l" r="r" t="t"/>
                <a:pathLst>
                  <a:path extrusionOk="0" h="260" w="311">
                    <a:moveTo>
                      <a:pt x="123" y="0"/>
                    </a:moveTo>
                    <a:cubicBezTo>
                      <a:pt x="50" y="0"/>
                      <a:pt x="1" y="56"/>
                      <a:pt x="1" y="133"/>
                    </a:cubicBezTo>
                    <a:cubicBezTo>
                      <a:pt x="1" y="208"/>
                      <a:pt x="70" y="259"/>
                      <a:pt x="141" y="259"/>
                    </a:cubicBezTo>
                    <a:cubicBezTo>
                      <a:pt x="171" y="259"/>
                      <a:pt x="202" y="249"/>
                      <a:pt x="227" y="228"/>
                    </a:cubicBezTo>
                    <a:cubicBezTo>
                      <a:pt x="310" y="145"/>
                      <a:pt x="251" y="2"/>
                      <a:pt x="144" y="2"/>
                    </a:cubicBezTo>
                    <a:cubicBezTo>
                      <a:pt x="136" y="1"/>
                      <a:pt x="129" y="0"/>
                      <a:pt x="12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4" name="Google Shape;11214;p40"/>
              <p:cNvSpPr/>
              <p:nvPr/>
            </p:nvSpPr>
            <p:spPr>
              <a:xfrm>
                <a:off x="2775025" y="2452800"/>
                <a:ext cx="7475" cy="6675"/>
              </a:xfrm>
              <a:custGeom>
                <a:rect b="b" l="l" r="r" t="t"/>
                <a:pathLst>
                  <a:path extrusionOk="0" h="267" w="299">
                    <a:moveTo>
                      <a:pt x="132" y="1"/>
                    </a:moveTo>
                    <a:cubicBezTo>
                      <a:pt x="61" y="1"/>
                      <a:pt x="1" y="61"/>
                      <a:pt x="1" y="132"/>
                    </a:cubicBezTo>
                    <a:cubicBezTo>
                      <a:pt x="1" y="213"/>
                      <a:pt x="61" y="266"/>
                      <a:pt x="126" y="266"/>
                    </a:cubicBezTo>
                    <a:cubicBezTo>
                      <a:pt x="157" y="266"/>
                      <a:pt x="188" y="254"/>
                      <a:pt x="215" y="227"/>
                    </a:cubicBezTo>
                    <a:cubicBezTo>
                      <a:pt x="299" y="156"/>
                      <a:pt x="251" y="13"/>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5" name="Google Shape;11215;p40"/>
              <p:cNvSpPr/>
              <p:nvPr/>
            </p:nvSpPr>
            <p:spPr>
              <a:xfrm>
                <a:off x="3629900" y="2809400"/>
                <a:ext cx="7775" cy="6650"/>
              </a:xfrm>
              <a:custGeom>
                <a:rect b="b" l="l" r="r" t="t"/>
                <a:pathLst>
                  <a:path extrusionOk="0" h="266" w="311">
                    <a:moveTo>
                      <a:pt x="144" y="1"/>
                    </a:moveTo>
                    <a:cubicBezTo>
                      <a:pt x="72" y="1"/>
                      <a:pt x="1" y="60"/>
                      <a:pt x="1" y="132"/>
                    </a:cubicBezTo>
                    <a:cubicBezTo>
                      <a:pt x="1" y="212"/>
                      <a:pt x="66" y="266"/>
                      <a:pt x="135" y="266"/>
                    </a:cubicBezTo>
                    <a:cubicBezTo>
                      <a:pt x="167" y="266"/>
                      <a:pt x="200" y="254"/>
                      <a:pt x="227" y="227"/>
                    </a:cubicBezTo>
                    <a:cubicBezTo>
                      <a:pt x="310" y="144"/>
                      <a:pt x="251" y="1"/>
                      <a:pt x="14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6" name="Google Shape;11216;p40"/>
              <p:cNvSpPr/>
              <p:nvPr/>
            </p:nvSpPr>
            <p:spPr>
              <a:xfrm>
                <a:off x="3815350" y="3113600"/>
                <a:ext cx="7450" cy="6650"/>
              </a:xfrm>
              <a:custGeom>
                <a:rect b="b" l="l" r="r" t="t"/>
                <a:pathLst>
                  <a:path extrusionOk="0" h="266" w="298">
                    <a:moveTo>
                      <a:pt x="131" y="1"/>
                    </a:moveTo>
                    <a:cubicBezTo>
                      <a:pt x="60" y="1"/>
                      <a:pt x="0" y="60"/>
                      <a:pt x="0" y="132"/>
                    </a:cubicBezTo>
                    <a:cubicBezTo>
                      <a:pt x="0" y="213"/>
                      <a:pt x="61" y="266"/>
                      <a:pt x="125" y="266"/>
                    </a:cubicBezTo>
                    <a:cubicBezTo>
                      <a:pt x="156" y="266"/>
                      <a:pt x="188" y="254"/>
                      <a:pt x="215" y="227"/>
                    </a:cubicBezTo>
                    <a:cubicBezTo>
                      <a:pt x="298" y="156"/>
                      <a:pt x="250" y="13"/>
                      <a:pt x="13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7" name="Google Shape;11217;p40"/>
              <p:cNvSpPr/>
              <p:nvPr/>
            </p:nvSpPr>
            <p:spPr>
              <a:xfrm>
                <a:off x="2695275" y="3010025"/>
                <a:ext cx="6850" cy="6575"/>
              </a:xfrm>
              <a:custGeom>
                <a:rect b="b" l="l" r="r" t="t"/>
                <a:pathLst>
                  <a:path extrusionOk="0" h="263" w="274">
                    <a:moveTo>
                      <a:pt x="131" y="0"/>
                    </a:moveTo>
                    <a:cubicBezTo>
                      <a:pt x="60" y="0"/>
                      <a:pt x="0" y="60"/>
                      <a:pt x="0" y="131"/>
                    </a:cubicBezTo>
                    <a:cubicBezTo>
                      <a:pt x="0" y="203"/>
                      <a:pt x="60" y="262"/>
                      <a:pt x="131" y="262"/>
                    </a:cubicBezTo>
                    <a:cubicBezTo>
                      <a:pt x="203" y="262"/>
                      <a:pt x="274" y="203"/>
                      <a:pt x="274" y="131"/>
                    </a:cubicBezTo>
                    <a:cubicBezTo>
                      <a:pt x="274" y="60"/>
                      <a:pt x="203" y="0"/>
                      <a:pt x="13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8" name="Google Shape;11218;p40"/>
              <p:cNvSpPr/>
              <p:nvPr/>
            </p:nvSpPr>
            <p:spPr>
              <a:xfrm>
                <a:off x="1995775" y="2767725"/>
                <a:ext cx="7750" cy="6475"/>
              </a:xfrm>
              <a:custGeom>
                <a:rect b="b" l="l" r="r" t="t"/>
                <a:pathLst>
                  <a:path extrusionOk="0" h="259" w="310">
                    <a:moveTo>
                      <a:pt x="143" y="1"/>
                    </a:moveTo>
                    <a:cubicBezTo>
                      <a:pt x="72" y="1"/>
                      <a:pt x="12" y="60"/>
                      <a:pt x="0" y="132"/>
                    </a:cubicBezTo>
                    <a:cubicBezTo>
                      <a:pt x="0" y="207"/>
                      <a:pt x="70" y="258"/>
                      <a:pt x="141" y="258"/>
                    </a:cubicBezTo>
                    <a:cubicBezTo>
                      <a:pt x="171" y="258"/>
                      <a:pt x="201" y="249"/>
                      <a:pt x="227" y="227"/>
                    </a:cubicBezTo>
                    <a:cubicBezTo>
                      <a:pt x="310" y="144"/>
                      <a:pt x="250" y="1"/>
                      <a:pt x="1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9" name="Google Shape;11219;p40"/>
              <p:cNvSpPr/>
              <p:nvPr/>
            </p:nvSpPr>
            <p:spPr>
              <a:xfrm>
                <a:off x="1842475" y="2609675"/>
                <a:ext cx="7475" cy="6525"/>
              </a:xfrm>
              <a:custGeom>
                <a:rect b="b" l="l" r="r" t="t"/>
                <a:pathLst>
                  <a:path extrusionOk="0" h="261" w="299">
                    <a:moveTo>
                      <a:pt x="132" y="1"/>
                    </a:moveTo>
                    <a:cubicBezTo>
                      <a:pt x="60" y="1"/>
                      <a:pt x="1" y="60"/>
                      <a:pt x="1" y="132"/>
                    </a:cubicBezTo>
                    <a:cubicBezTo>
                      <a:pt x="1" y="212"/>
                      <a:pt x="61" y="260"/>
                      <a:pt x="126" y="260"/>
                    </a:cubicBezTo>
                    <a:cubicBezTo>
                      <a:pt x="157" y="260"/>
                      <a:pt x="188" y="250"/>
                      <a:pt x="215" y="227"/>
                    </a:cubicBezTo>
                    <a:cubicBezTo>
                      <a:pt x="298" y="143"/>
                      <a:pt x="251" y="12"/>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0" name="Google Shape;11220;p40"/>
              <p:cNvSpPr/>
              <p:nvPr/>
            </p:nvSpPr>
            <p:spPr>
              <a:xfrm>
                <a:off x="1810500" y="1837825"/>
                <a:ext cx="9225" cy="6625"/>
              </a:xfrm>
              <a:custGeom>
                <a:rect b="b" l="l" r="r" t="t"/>
                <a:pathLst>
                  <a:path extrusionOk="0" h="265" w="369">
                    <a:moveTo>
                      <a:pt x="164" y="0"/>
                    </a:moveTo>
                    <a:cubicBezTo>
                      <a:pt x="1" y="0"/>
                      <a:pt x="1" y="265"/>
                      <a:pt x="164" y="265"/>
                    </a:cubicBezTo>
                    <a:cubicBezTo>
                      <a:pt x="170" y="265"/>
                      <a:pt x="177" y="265"/>
                      <a:pt x="184" y="264"/>
                    </a:cubicBezTo>
                    <a:cubicBezTo>
                      <a:pt x="191" y="265"/>
                      <a:pt x="198" y="265"/>
                      <a:pt x="205" y="265"/>
                    </a:cubicBezTo>
                    <a:cubicBezTo>
                      <a:pt x="368" y="265"/>
                      <a:pt x="368" y="0"/>
                      <a:pt x="205" y="0"/>
                    </a:cubicBezTo>
                    <a:cubicBezTo>
                      <a:pt x="198" y="0"/>
                      <a:pt x="191" y="1"/>
                      <a:pt x="184" y="2"/>
                    </a:cubicBezTo>
                    <a:cubicBezTo>
                      <a:pt x="177" y="1"/>
                      <a:pt x="170" y="0"/>
                      <a:pt x="16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1" name="Google Shape;11221;p40"/>
              <p:cNvSpPr/>
              <p:nvPr/>
            </p:nvSpPr>
            <p:spPr>
              <a:xfrm>
                <a:off x="1120375" y="1474375"/>
                <a:ext cx="7450" cy="6400"/>
              </a:xfrm>
              <a:custGeom>
                <a:rect b="b" l="l" r="r" t="t"/>
                <a:pathLst>
                  <a:path extrusionOk="0" h="256" w="298">
                    <a:moveTo>
                      <a:pt x="113" y="1"/>
                    </a:moveTo>
                    <a:cubicBezTo>
                      <a:pt x="50" y="1"/>
                      <a:pt x="0" y="57"/>
                      <a:pt x="0" y="133"/>
                    </a:cubicBezTo>
                    <a:cubicBezTo>
                      <a:pt x="0" y="205"/>
                      <a:pt x="59" y="256"/>
                      <a:pt x="124" y="256"/>
                    </a:cubicBezTo>
                    <a:cubicBezTo>
                      <a:pt x="155" y="256"/>
                      <a:pt x="187" y="244"/>
                      <a:pt x="214" y="217"/>
                    </a:cubicBezTo>
                    <a:cubicBezTo>
                      <a:pt x="298" y="145"/>
                      <a:pt x="250" y="2"/>
                      <a:pt x="131" y="2"/>
                    </a:cubicBezTo>
                    <a:cubicBezTo>
                      <a:pt x="125" y="1"/>
                      <a:pt x="119" y="1"/>
                      <a:pt x="11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2" name="Google Shape;11222;p40"/>
              <p:cNvSpPr/>
              <p:nvPr/>
            </p:nvSpPr>
            <p:spPr>
              <a:xfrm>
                <a:off x="1754675" y="1531525"/>
                <a:ext cx="7750" cy="6400"/>
              </a:xfrm>
              <a:custGeom>
                <a:rect b="b" l="l" r="r" t="t"/>
                <a:pathLst>
                  <a:path extrusionOk="0" h="256" w="310">
                    <a:moveTo>
                      <a:pt x="125" y="1"/>
                    </a:moveTo>
                    <a:cubicBezTo>
                      <a:pt x="60" y="1"/>
                      <a:pt x="0" y="57"/>
                      <a:pt x="0" y="133"/>
                    </a:cubicBezTo>
                    <a:cubicBezTo>
                      <a:pt x="0" y="205"/>
                      <a:pt x="65" y="256"/>
                      <a:pt x="133" y="256"/>
                    </a:cubicBezTo>
                    <a:cubicBezTo>
                      <a:pt x="166" y="256"/>
                      <a:pt x="199" y="244"/>
                      <a:pt x="227" y="217"/>
                    </a:cubicBezTo>
                    <a:cubicBezTo>
                      <a:pt x="310" y="145"/>
                      <a:pt x="250" y="2"/>
                      <a:pt x="143" y="2"/>
                    </a:cubicBezTo>
                    <a:cubicBezTo>
                      <a:pt x="137" y="1"/>
                      <a:pt x="131" y="1"/>
                      <a:pt x="12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3" name="Google Shape;11223;p40"/>
              <p:cNvSpPr/>
              <p:nvPr/>
            </p:nvSpPr>
            <p:spPr>
              <a:xfrm>
                <a:off x="1641050" y="1002925"/>
                <a:ext cx="7675" cy="6650"/>
              </a:xfrm>
              <a:custGeom>
                <a:rect b="b" l="l" r="r" t="t"/>
                <a:pathLst>
                  <a:path extrusionOk="0" h="266" w="307">
                    <a:moveTo>
                      <a:pt x="140" y="1"/>
                    </a:moveTo>
                    <a:cubicBezTo>
                      <a:pt x="69" y="1"/>
                      <a:pt x="9" y="60"/>
                      <a:pt x="9" y="132"/>
                    </a:cubicBezTo>
                    <a:cubicBezTo>
                      <a:pt x="1" y="212"/>
                      <a:pt x="64" y="266"/>
                      <a:pt x="132" y="266"/>
                    </a:cubicBezTo>
                    <a:cubicBezTo>
                      <a:pt x="164" y="266"/>
                      <a:pt x="197" y="254"/>
                      <a:pt x="223" y="227"/>
                    </a:cubicBezTo>
                    <a:cubicBezTo>
                      <a:pt x="307" y="144"/>
                      <a:pt x="259" y="1"/>
                      <a:pt x="14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4" name="Google Shape;11224;p40"/>
              <p:cNvSpPr/>
              <p:nvPr/>
            </p:nvSpPr>
            <p:spPr>
              <a:xfrm>
                <a:off x="1448075" y="2492100"/>
                <a:ext cx="7775" cy="6650"/>
              </a:xfrm>
              <a:custGeom>
                <a:rect b="b" l="l" r="r" t="t"/>
                <a:pathLst>
                  <a:path extrusionOk="0" h="266" w="311">
                    <a:moveTo>
                      <a:pt x="144" y="1"/>
                    </a:moveTo>
                    <a:cubicBezTo>
                      <a:pt x="72" y="1"/>
                      <a:pt x="13" y="60"/>
                      <a:pt x="1" y="132"/>
                    </a:cubicBezTo>
                    <a:cubicBezTo>
                      <a:pt x="1" y="212"/>
                      <a:pt x="67" y="266"/>
                      <a:pt x="135" y="266"/>
                    </a:cubicBezTo>
                    <a:cubicBezTo>
                      <a:pt x="167" y="266"/>
                      <a:pt x="200" y="254"/>
                      <a:pt x="227" y="227"/>
                    </a:cubicBezTo>
                    <a:cubicBezTo>
                      <a:pt x="310" y="155"/>
                      <a:pt x="263" y="13"/>
                      <a:pt x="14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5" name="Google Shape;11225;p40"/>
              <p:cNvSpPr/>
              <p:nvPr/>
            </p:nvSpPr>
            <p:spPr>
              <a:xfrm>
                <a:off x="1562550" y="2880800"/>
                <a:ext cx="9225" cy="6650"/>
              </a:xfrm>
              <a:custGeom>
                <a:rect b="b" l="l" r="r" t="t"/>
                <a:pathLst>
                  <a:path extrusionOk="0" h="266" w="369">
                    <a:moveTo>
                      <a:pt x="164" y="1"/>
                    </a:moveTo>
                    <a:cubicBezTo>
                      <a:pt x="1" y="1"/>
                      <a:pt x="1" y="265"/>
                      <a:pt x="164" y="265"/>
                    </a:cubicBezTo>
                    <a:cubicBezTo>
                      <a:pt x="171" y="265"/>
                      <a:pt x="177" y="265"/>
                      <a:pt x="184" y="264"/>
                    </a:cubicBezTo>
                    <a:cubicBezTo>
                      <a:pt x="191" y="265"/>
                      <a:pt x="198" y="265"/>
                      <a:pt x="205" y="265"/>
                    </a:cubicBezTo>
                    <a:cubicBezTo>
                      <a:pt x="368" y="265"/>
                      <a:pt x="368" y="1"/>
                      <a:pt x="205" y="1"/>
                    </a:cubicBezTo>
                    <a:cubicBezTo>
                      <a:pt x="198" y="1"/>
                      <a:pt x="191" y="1"/>
                      <a:pt x="184" y="2"/>
                    </a:cubicBezTo>
                    <a:cubicBezTo>
                      <a:pt x="177" y="1"/>
                      <a:pt x="171" y="1"/>
                      <a:pt x="16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6" name="Google Shape;11226;p40"/>
              <p:cNvSpPr/>
              <p:nvPr/>
            </p:nvSpPr>
            <p:spPr>
              <a:xfrm>
                <a:off x="2004500" y="2263775"/>
                <a:ext cx="9350" cy="6600"/>
              </a:xfrm>
              <a:custGeom>
                <a:rect b="b" l="l" r="r" t="t"/>
                <a:pathLst>
                  <a:path extrusionOk="0" h="264" w="374">
                    <a:moveTo>
                      <a:pt x="166" y="0"/>
                    </a:moveTo>
                    <a:cubicBezTo>
                      <a:pt x="0" y="0"/>
                      <a:pt x="4" y="264"/>
                      <a:pt x="176" y="264"/>
                    </a:cubicBezTo>
                    <a:cubicBezTo>
                      <a:pt x="180" y="264"/>
                      <a:pt x="183" y="264"/>
                      <a:pt x="187" y="263"/>
                    </a:cubicBezTo>
                    <a:cubicBezTo>
                      <a:pt x="191" y="264"/>
                      <a:pt x="195" y="264"/>
                      <a:pt x="198" y="264"/>
                    </a:cubicBezTo>
                    <a:cubicBezTo>
                      <a:pt x="371" y="264"/>
                      <a:pt x="374" y="0"/>
                      <a:pt x="208" y="0"/>
                    </a:cubicBezTo>
                    <a:cubicBezTo>
                      <a:pt x="202" y="0"/>
                      <a:pt x="195" y="1"/>
                      <a:pt x="187" y="2"/>
                    </a:cubicBezTo>
                    <a:cubicBezTo>
                      <a:pt x="180" y="1"/>
                      <a:pt x="173" y="0"/>
                      <a:pt x="16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7" name="Google Shape;11227;p40"/>
              <p:cNvSpPr/>
              <p:nvPr/>
            </p:nvSpPr>
            <p:spPr>
              <a:xfrm>
                <a:off x="1084350" y="2031025"/>
                <a:ext cx="7475" cy="6600"/>
              </a:xfrm>
              <a:custGeom>
                <a:rect b="b" l="l" r="r" t="t"/>
                <a:pathLst>
                  <a:path extrusionOk="0" h="264" w="299">
                    <a:moveTo>
                      <a:pt x="131" y="1"/>
                    </a:moveTo>
                    <a:cubicBezTo>
                      <a:pt x="60" y="1"/>
                      <a:pt x="0" y="60"/>
                      <a:pt x="0" y="132"/>
                    </a:cubicBezTo>
                    <a:cubicBezTo>
                      <a:pt x="0" y="206"/>
                      <a:pt x="64" y="264"/>
                      <a:pt x="130" y="264"/>
                    </a:cubicBezTo>
                    <a:cubicBezTo>
                      <a:pt x="160" y="264"/>
                      <a:pt x="189" y="253"/>
                      <a:pt x="215" y="227"/>
                    </a:cubicBezTo>
                    <a:cubicBezTo>
                      <a:pt x="298" y="144"/>
                      <a:pt x="251" y="1"/>
                      <a:pt x="13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8" name="Google Shape;11228;p40"/>
              <p:cNvSpPr/>
              <p:nvPr/>
            </p:nvSpPr>
            <p:spPr>
              <a:xfrm>
                <a:off x="1136450" y="2258750"/>
                <a:ext cx="7450" cy="6450"/>
              </a:xfrm>
              <a:custGeom>
                <a:rect b="b" l="l" r="r" t="t"/>
                <a:pathLst>
                  <a:path extrusionOk="0" h="258" w="298">
                    <a:moveTo>
                      <a:pt x="131" y="0"/>
                    </a:moveTo>
                    <a:cubicBezTo>
                      <a:pt x="60" y="0"/>
                      <a:pt x="0" y="48"/>
                      <a:pt x="0" y="131"/>
                    </a:cubicBezTo>
                    <a:cubicBezTo>
                      <a:pt x="0" y="206"/>
                      <a:pt x="64" y="258"/>
                      <a:pt x="131" y="258"/>
                    </a:cubicBezTo>
                    <a:cubicBezTo>
                      <a:pt x="160" y="258"/>
                      <a:pt x="189" y="248"/>
                      <a:pt x="214" y="226"/>
                    </a:cubicBezTo>
                    <a:cubicBezTo>
                      <a:pt x="298" y="143"/>
                      <a:pt x="250" y="0"/>
                      <a:pt x="13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9" name="Google Shape;11229;p40"/>
              <p:cNvSpPr/>
              <p:nvPr/>
            </p:nvSpPr>
            <p:spPr>
              <a:xfrm>
                <a:off x="2517275" y="1742000"/>
                <a:ext cx="7750" cy="6475"/>
              </a:xfrm>
              <a:custGeom>
                <a:rect b="b" l="l" r="r" t="t"/>
                <a:pathLst>
                  <a:path extrusionOk="0" h="259" w="310">
                    <a:moveTo>
                      <a:pt x="143" y="1"/>
                    </a:moveTo>
                    <a:cubicBezTo>
                      <a:pt x="60" y="1"/>
                      <a:pt x="0" y="60"/>
                      <a:pt x="0" y="132"/>
                    </a:cubicBezTo>
                    <a:cubicBezTo>
                      <a:pt x="0" y="207"/>
                      <a:pt x="70" y="258"/>
                      <a:pt x="140" y="258"/>
                    </a:cubicBezTo>
                    <a:cubicBezTo>
                      <a:pt x="171" y="258"/>
                      <a:pt x="201" y="249"/>
                      <a:pt x="226" y="227"/>
                    </a:cubicBezTo>
                    <a:cubicBezTo>
                      <a:pt x="310" y="144"/>
                      <a:pt x="250" y="1"/>
                      <a:pt x="1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0" name="Google Shape;11230;p40"/>
              <p:cNvSpPr/>
              <p:nvPr/>
            </p:nvSpPr>
            <p:spPr>
              <a:xfrm>
                <a:off x="2397900" y="1508950"/>
                <a:ext cx="6875" cy="6575"/>
              </a:xfrm>
              <a:custGeom>
                <a:rect b="b" l="l" r="r" t="t"/>
                <a:pathLst>
                  <a:path extrusionOk="0" h="263" w="275">
                    <a:moveTo>
                      <a:pt x="144" y="0"/>
                    </a:moveTo>
                    <a:cubicBezTo>
                      <a:pt x="60" y="0"/>
                      <a:pt x="1" y="60"/>
                      <a:pt x="1" y="131"/>
                    </a:cubicBezTo>
                    <a:cubicBezTo>
                      <a:pt x="1" y="203"/>
                      <a:pt x="60" y="262"/>
                      <a:pt x="144" y="262"/>
                    </a:cubicBezTo>
                    <a:cubicBezTo>
                      <a:pt x="215" y="262"/>
                      <a:pt x="275" y="203"/>
                      <a:pt x="275" y="131"/>
                    </a:cubicBezTo>
                    <a:cubicBezTo>
                      <a:pt x="275" y="60"/>
                      <a:pt x="215" y="0"/>
                      <a:pt x="14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1" name="Google Shape;11231;p40"/>
              <p:cNvSpPr/>
              <p:nvPr/>
            </p:nvSpPr>
            <p:spPr>
              <a:xfrm>
                <a:off x="2788725" y="1418150"/>
                <a:ext cx="7475" cy="6675"/>
              </a:xfrm>
              <a:custGeom>
                <a:rect b="b" l="l" r="r" t="t"/>
                <a:pathLst>
                  <a:path extrusionOk="0" h="267" w="299">
                    <a:moveTo>
                      <a:pt x="132" y="1"/>
                    </a:moveTo>
                    <a:cubicBezTo>
                      <a:pt x="60" y="1"/>
                      <a:pt x="1" y="60"/>
                      <a:pt x="1" y="132"/>
                    </a:cubicBezTo>
                    <a:cubicBezTo>
                      <a:pt x="1" y="213"/>
                      <a:pt x="61" y="266"/>
                      <a:pt x="126" y="266"/>
                    </a:cubicBezTo>
                    <a:cubicBezTo>
                      <a:pt x="156" y="266"/>
                      <a:pt x="188" y="254"/>
                      <a:pt x="215" y="227"/>
                    </a:cubicBezTo>
                    <a:cubicBezTo>
                      <a:pt x="298" y="156"/>
                      <a:pt x="251" y="13"/>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2" name="Google Shape;11232;p40"/>
              <p:cNvSpPr/>
              <p:nvPr/>
            </p:nvSpPr>
            <p:spPr>
              <a:xfrm>
                <a:off x="2573225" y="1144925"/>
                <a:ext cx="7775" cy="6450"/>
              </a:xfrm>
              <a:custGeom>
                <a:rect b="b" l="l" r="r" t="t"/>
                <a:pathLst>
                  <a:path extrusionOk="0" h="258" w="311">
                    <a:moveTo>
                      <a:pt x="132" y="0"/>
                    </a:moveTo>
                    <a:cubicBezTo>
                      <a:pt x="60" y="0"/>
                      <a:pt x="1" y="48"/>
                      <a:pt x="1" y="131"/>
                    </a:cubicBezTo>
                    <a:cubicBezTo>
                      <a:pt x="1" y="206"/>
                      <a:pt x="64" y="257"/>
                      <a:pt x="131" y="257"/>
                    </a:cubicBezTo>
                    <a:cubicBezTo>
                      <a:pt x="160" y="257"/>
                      <a:pt x="190" y="248"/>
                      <a:pt x="215" y="226"/>
                    </a:cubicBezTo>
                    <a:cubicBezTo>
                      <a:pt x="310" y="143"/>
                      <a:pt x="251" y="0"/>
                      <a:pt x="13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3" name="Google Shape;11233;p40"/>
              <p:cNvSpPr/>
              <p:nvPr/>
            </p:nvSpPr>
            <p:spPr>
              <a:xfrm>
                <a:off x="3230150" y="1622050"/>
                <a:ext cx="7475" cy="6650"/>
              </a:xfrm>
              <a:custGeom>
                <a:rect b="b" l="l" r="r" t="t"/>
                <a:pathLst>
                  <a:path extrusionOk="0" h="266" w="299">
                    <a:moveTo>
                      <a:pt x="132" y="1"/>
                    </a:moveTo>
                    <a:cubicBezTo>
                      <a:pt x="60" y="1"/>
                      <a:pt x="1" y="60"/>
                      <a:pt x="1" y="132"/>
                    </a:cubicBezTo>
                    <a:cubicBezTo>
                      <a:pt x="1" y="212"/>
                      <a:pt x="61" y="266"/>
                      <a:pt x="126" y="266"/>
                    </a:cubicBezTo>
                    <a:cubicBezTo>
                      <a:pt x="156" y="266"/>
                      <a:pt x="188" y="254"/>
                      <a:pt x="215" y="227"/>
                    </a:cubicBezTo>
                    <a:cubicBezTo>
                      <a:pt x="298" y="144"/>
                      <a:pt x="251" y="13"/>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4" name="Google Shape;11234;p40"/>
              <p:cNvSpPr/>
              <p:nvPr/>
            </p:nvSpPr>
            <p:spPr>
              <a:xfrm>
                <a:off x="3298900" y="1128550"/>
                <a:ext cx="7475" cy="6500"/>
              </a:xfrm>
              <a:custGeom>
                <a:rect b="b" l="l" r="r" t="t"/>
                <a:pathLst>
                  <a:path extrusionOk="0" h="260" w="299">
                    <a:moveTo>
                      <a:pt x="144" y="0"/>
                    </a:moveTo>
                    <a:cubicBezTo>
                      <a:pt x="61" y="0"/>
                      <a:pt x="1" y="60"/>
                      <a:pt x="1" y="131"/>
                    </a:cubicBezTo>
                    <a:cubicBezTo>
                      <a:pt x="1" y="212"/>
                      <a:pt x="67" y="260"/>
                      <a:pt x="132" y="260"/>
                    </a:cubicBezTo>
                    <a:cubicBezTo>
                      <a:pt x="162" y="260"/>
                      <a:pt x="192" y="249"/>
                      <a:pt x="215" y="226"/>
                    </a:cubicBezTo>
                    <a:cubicBezTo>
                      <a:pt x="299" y="143"/>
                      <a:pt x="251" y="12"/>
                      <a:pt x="14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5" name="Google Shape;11235;p40"/>
              <p:cNvSpPr/>
              <p:nvPr/>
            </p:nvSpPr>
            <p:spPr>
              <a:xfrm>
                <a:off x="3527800" y="2197100"/>
                <a:ext cx="7775" cy="6375"/>
              </a:xfrm>
              <a:custGeom>
                <a:rect b="b" l="l" r="r" t="t"/>
                <a:pathLst>
                  <a:path extrusionOk="0" h="255" w="311">
                    <a:moveTo>
                      <a:pt x="125" y="0"/>
                    </a:moveTo>
                    <a:cubicBezTo>
                      <a:pt x="61" y="0"/>
                      <a:pt x="1" y="55"/>
                      <a:pt x="1" y="121"/>
                    </a:cubicBezTo>
                    <a:cubicBezTo>
                      <a:pt x="1" y="201"/>
                      <a:pt x="67" y="255"/>
                      <a:pt x="135" y="255"/>
                    </a:cubicBezTo>
                    <a:cubicBezTo>
                      <a:pt x="167" y="255"/>
                      <a:pt x="200" y="243"/>
                      <a:pt x="227" y="216"/>
                    </a:cubicBezTo>
                    <a:cubicBezTo>
                      <a:pt x="310" y="144"/>
                      <a:pt x="251" y="2"/>
                      <a:pt x="144" y="2"/>
                    </a:cubicBezTo>
                    <a:cubicBezTo>
                      <a:pt x="138" y="1"/>
                      <a:pt x="131" y="0"/>
                      <a:pt x="12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6" name="Google Shape;11236;p40"/>
              <p:cNvSpPr/>
              <p:nvPr/>
            </p:nvSpPr>
            <p:spPr>
              <a:xfrm>
                <a:off x="3902050" y="2461450"/>
                <a:ext cx="7675" cy="6650"/>
              </a:xfrm>
              <a:custGeom>
                <a:rect b="b" l="l" r="r" t="t"/>
                <a:pathLst>
                  <a:path extrusionOk="0" h="266" w="307">
                    <a:moveTo>
                      <a:pt x="140" y="0"/>
                    </a:moveTo>
                    <a:cubicBezTo>
                      <a:pt x="68" y="0"/>
                      <a:pt x="9" y="60"/>
                      <a:pt x="9" y="131"/>
                    </a:cubicBezTo>
                    <a:cubicBezTo>
                      <a:pt x="1" y="212"/>
                      <a:pt x="64" y="265"/>
                      <a:pt x="131" y="265"/>
                    </a:cubicBezTo>
                    <a:cubicBezTo>
                      <a:pt x="163" y="265"/>
                      <a:pt x="196" y="253"/>
                      <a:pt x="223" y="226"/>
                    </a:cubicBezTo>
                    <a:cubicBezTo>
                      <a:pt x="307" y="143"/>
                      <a:pt x="259" y="0"/>
                      <a:pt x="14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7" name="Google Shape;11237;p40"/>
              <p:cNvSpPr/>
              <p:nvPr/>
            </p:nvSpPr>
            <p:spPr>
              <a:xfrm>
                <a:off x="3531375" y="2052175"/>
                <a:ext cx="7475" cy="6650"/>
              </a:xfrm>
              <a:custGeom>
                <a:rect b="b" l="l" r="r" t="t"/>
                <a:pathLst>
                  <a:path extrusionOk="0" h="266" w="299">
                    <a:moveTo>
                      <a:pt x="132" y="0"/>
                    </a:moveTo>
                    <a:cubicBezTo>
                      <a:pt x="60" y="0"/>
                      <a:pt x="1" y="60"/>
                      <a:pt x="1" y="131"/>
                    </a:cubicBezTo>
                    <a:cubicBezTo>
                      <a:pt x="1" y="212"/>
                      <a:pt x="61" y="265"/>
                      <a:pt x="126" y="265"/>
                    </a:cubicBezTo>
                    <a:cubicBezTo>
                      <a:pt x="156" y="265"/>
                      <a:pt x="188" y="253"/>
                      <a:pt x="215" y="226"/>
                    </a:cubicBezTo>
                    <a:cubicBezTo>
                      <a:pt x="298" y="143"/>
                      <a:pt x="251" y="0"/>
                      <a:pt x="13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8" name="Google Shape;11238;p40"/>
              <p:cNvSpPr/>
              <p:nvPr/>
            </p:nvSpPr>
            <p:spPr>
              <a:xfrm>
                <a:off x="1701100" y="2387900"/>
                <a:ext cx="14900" cy="12800"/>
              </a:xfrm>
              <a:custGeom>
                <a:rect b="b" l="l" r="r" t="t"/>
                <a:pathLst>
                  <a:path extrusionOk="0" h="512" w="596">
                    <a:moveTo>
                      <a:pt x="253" y="1"/>
                    </a:moveTo>
                    <a:cubicBezTo>
                      <a:pt x="109" y="1"/>
                      <a:pt x="0" y="115"/>
                      <a:pt x="0" y="251"/>
                    </a:cubicBezTo>
                    <a:cubicBezTo>
                      <a:pt x="0" y="407"/>
                      <a:pt x="130" y="512"/>
                      <a:pt x="261" y="512"/>
                    </a:cubicBezTo>
                    <a:cubicBezTo>
                      <a:pt x="321" y="512"/>
                      <a:pt x="381" y="490"/>
                      <a:pt x="429" y="442"/>
                    </a:cubicBezTo>
                    <a:cubicBezTo>
                      <a:pt x="596" y="275"/>
                      <a:pt x="488" y="1"/>
                      <a:pt x="274" y="1"/>
                    </a:cubicBezTo>
                    <a:cubicBezTo>
                      <a:pt x="267" y="1"/>
                      <a:pt x="260" y="1"/>
                      <a:pt x="25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9" name="Google Shape;11239;p40"/>
              <p:cNvSpPr/>
              <p:nvPr/>
            </p:nvSpPr>
            <p:spPr>
              <a:xfrm>
                <a:off x="864375" y="3061525"/>
                <a:ext cx="14925" cy="12800"/>
              </a:xfrm>
              <a:custGeom>
                <a:rect b="b" l="l" r="r" t="t"/>
                <a:pathLst>
                  <a:path extrusionOk="0" h="512" w="597">
                    <a:moveTo>
                      <a:pt x="275" y="0"/>
                    </a:moveTo>
                    <a:cubicBezTo>
                      <a:pt x="132" y="0"/>
                      <a:pt x="13" y="107"/>
                      <a:pt x="1" y="262"/>
                    </a:cubicBezTo>
                    <a:cubicBezTo>
                      <a:pt x="1" y="409"/>
                      <a:pt x="129" y="511"/>
                      <a:pt x="260" y="511"/>
                    </a:cubicBezTo>
                    <a:cubicBezTo>
                      <a:pt x="320" y="511"/>
                      <a:pt x="381" y="490"/>
                      <a:pt x="429" y="441"/>
                    </a:cubicBezTo>
                    <a:cubicBezTo>
                      <a:pt x="596" y="286"/>
                      <a:pt x="489" y="12"/>
                      <a:pt x="27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0" name="Google Shape;11240;p40"/>
              <p:cNvSpPr/>
              <p:nvPr/>
            </p:nvSpPr>
            <p:spPr>
              <a:xfrm>
                <a:off x="1461175" y="1886075"/>
                <a:ext cx="14925" cy="12850"/>
              </a:xfrm>
              <a:custGeom>
                <a:rect b="b" l="l" r="r" t="t"/>
                <a:pathLst>
                  <a:path extrusionOk="0" h="514" w="597">
                    <a:moveTo>
                      <a:pt x="263" y="1"/>
                    </a:moveTo>
                    <a:cubicBezTo>
                      <a:pt x="120" y="1"/>
                      <a:pt x="1" y="120"/>
                      <a:pt x="1" y="262"/>
                    </a:cubicBezTo>
                    <a:cubicBezTo>
                      <a:pt x="1" y="415"/>
                      <a:pt x="120" y="514"/>
                      <a:pt x="249" y="514"/>
                    </a:cubicBezTo>
                    <a:cubicBezTo>
                      <a:pt x="311" y="514"/>
                      <a:pt x="375" y="491"/>
                      <a:pt x="429" y="441"/>
                    </a:cubicBezTo>
                    <a:cubicBezTo>
                      <a:pt x="596" y="286"/>
                      <a:pt x="489" y="12"/>
                      <a:pt x="26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1" name="Google Shape;11241;p40"/>
              <p:cNvSpPr/>
              <p:nvPr/>
            </p:nvSpPr>
            <p:spPr>
              <a:xfrm>
                <a:off x="1077500" y="1742000"/>
                <a:ext cx="14900" cy="12800"/>
              </a:xfrm>
              <a:custGeom>
                <a:rect b="b" l="l" r="r" t="t"/>
                <a:pathLst>
                  <a:path extrusionOk="0" h="512" w="596">
                    <a:moveTo>
                      <a:pt x="274" y="1"/>
                    </a:moveTo>
                    <a:cubicBezTo>
                      <a:pt x="120" y="1"/>
                      <a:pt x="1" y="108"/>
                      <a:pt x="1" y="263"/>
                    </a:cubicBezTo>
                    <a:cubicBezTo>
                      <a:pt x="1" y="410"/>
                      <a:pt x="129" y="512"/>
                      <a:pt x="260" y="512"/>
                    </a:cubicBezTo>
                    <a:cubicBezTo>
                      <a:pt x="320" y="512"/>
                      <a:pt x="381" y="490"/>
                      <a:pt x="429" y="441"/>
                    </a:cubicBezTo>
                    <a:cubicBezTo>
                      <a:pt x="596" y="287"/>
                      <a:pt x="489" y="13"/>
                      <a:pt x="27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2" name="Google Shape;11242;p40"/>
              <p:cNvSpPr/>
              <p:nvPr/>
            </p:nvSpPr>
            <p:spPr>
              <a:xfrm>
                <a:off x="1835050" y="1697075"/>
                <a:ext cx="14900" cy="12775"/>
              </a:xfrm>
              <a:custGeom>
                <a:rect b="b" l="l" r="r" t="t"/>
                <a:pathLst>
                  <a:path extrusionOk="0" h="511" w="596">
                    <a:moveTo>
                      <a:pt x="274" y="0"/>
                    </a:moveTo>
                    <a:cubicBezTo>
                      <a:pt x="119" y="0"/>
                      <a:pt x="0" y="107"/>
                      <a:pt x="0" y="250"/>
                    </a:cubicBezTo>
                    <a:cubicBezTo>
                      <a:pt x="0" y="406"/>
                      <a:pt x="130" y="511"/>
                      <a:pt x="261" y="511"/>
                    </a:cubicBezTo>
                    <a:cubicBezTo>
                      <a:pt x="320" y="511"/>
                      <a:pt x="380" y="489"/>
                      <a:pt x="429" y="441"/>
                    </a:cubicBezTo>
                    <a:cubicBezTo>
                      <a:pt x="595" y="286"/>
                      <a:pt x="488" y="12"/>
                      <a:pt x="27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3" name="Google Shape;11243;p40"/>
              <p:cNvSpPr/>
              <p:nvPr/>
            </p:nvSpPr>
            <p:spPr>
              <a:xfrm>
                <a:off x="2043100" y="1415175"/>
                <a:ext cx="14900" cy="12800"/>
              </a:xfrm>
              <a:custGeom>
                <a:rect b="b" l="l" r="r" t="t"/>
                <a:pathLst>
                  <a:path extrusionOk="0" h="512" w="596">
                    <a:moveTo>
                      <a:pt x="262" y="1"/>
                    </a:moveTo>
                    <a:cubicBezTo>
                      <a:pt x="120" y="1"/>
                      <a:pt x="1" y="108"/>
                      <a:pt x="1" y="251"/>
                    </a:cubicBezTo>
                    <a:cubicBezTo>
                      <a:pt x="1" y="406"/>
                      <a:pt x="124" y="511"/>
                      <a:pt x="256" y="511"/>
                    </a:cubicBezTo>
                    <a:cubicBezTo>
                      <a:pt x="316" y="511"/>
                      <a:pt x="377" y="490"/>
                      <a:pt x="429" y="441"/>
                    </a:cubicBezTo>
                    <a:cubicBezTo>
                      <a:pt x="596" y="287"/>
                      <a:pt x="489" y="13"/>
                      <a:pt x="26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4" name="Google Shape;11244;p40"/>
              <p:cNvSpPr/>
              <p:nvPr/>
            </p:nvSpPr>
            <p:spPr>
              <a:xfrm>
                <a:off x="1567450" y="1319325"/>
                <a:ext cx="14900" cy="12700"/>
              </a:xfrm>
              <a:custGeom>
                <a:rect b="b" l="l" r="r" t="t"/>
                <a:pathLst>
                  <a:path extrusionOk="0" h="508" w="596">
                    <a:moveTo>
                      <a:pt x="243" y="0"/>
                    </a:moveTo>
                    <a:cubicBezTo>
                      <a:pt x="109" y="0"/>
                      <a:pt x="0" y="115"/>
                      <a:pt x="0" y="251"/>
                    </a:cubicBezTo>
                    <a:cubicBezTo>
                      <a:pt x="0" y="404"/>
                      <a:pt x="120" y="508"/>
                      <a:pt x="249" y="508"/>
                    </a:cubicBezTo>
                    <a:cubicBezTo>
                      <a:pt x="311" y="508"/>
                      <a:pt x="375" y="484"/>
                      <a:pt x="429" y="430"/>
                    </a:cubicBezTo>
                    <a:cubicBezTo>
                      <a:pt x="596" y="275"/>
                      <a:pt x="488" y="1"/>
                      <a:pt x="262" y="1"/>
                    </a:cubicBezTo>
                    <a:cubicBezTo>
                      <a:pt x="256" y="1"/>
                      <a:pt x="249" y="0"/>
                      <a:pt x="24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5" name="Google Shape;11245;p40"/>
              <p:cNvSpPr/>
              <p:nvPr/>
            </p:nvSpPr>
            <p:spPr>
              <a:xfrm>
                <a:off x="2514000" y="1936950"/>
                <a:ext cx="14900" cy="12575"/>
              </a:xfrm>
              <a:custGeom>
                <a:rect b="b" l="l" r="r" t="t"/>
                <a:pathLst>
                  <a:path extrusionOk="0" h="503" w="596">
                    <a:moveTo>
                      <a:pt x="253" y="1"/>
                    </a:moveTo>
                    <a:cubicBezTo>
                      <a:pt x="108" y="1"/>
                      <a:pt x="0" y="115"/>
                      <a:pt x="0" y="252"/>
                    </a:cubicBezTo>
                    <a:cubicBezTo>
                      <a:pt x="0" y="404"/>
                      <a:pt x="120" y="503"/>
                      <a:pt x="249" y="503"/>
                    </a:cubicBezTo>
                    <a:cubicBezTo>
                      <a:pt x="311" y="503"/>
                      <a:pt x="375" y="480"/>
                      <a:pt x="429" y="430"/>
                    </a:cubicBezTo>
                    <a:cubicBezTo>
                      <a:pt x="596" y="275"/>
                      <a:pt x="488" y="2"/>
                      <a:pt x="274" y="2"/>
                    </a:cubicBezTo>
                    <a:cubicBezTo>
                      <a:pt x="267" y="1"/>
                      <a:pt x="260" y="1"/>
                      <a:pt x="25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6" name="Google Shape;11246;p40"/>
              <p:cNvSpPr/>
              <p:nvPr/>
            </p:nvSpPr>
            <p:spPr>
              <a:xfrm>
                <a:off x="3094125" y="1260400"/>
                <a:ext cx="14900" cy="12850"/>
              </a:xfrm>
              <a:custGeom>
                <a:rect b="b" l="l" r="r" t="t"/>
                <a:pathLst>
                  <a:path extrusionOk="0" h="514" w="596">
                    <a:moveTo>
                      <a:pt x="274" y="1"/>
                    </a:moveTo>
                    <a:cubicBezTo>
                      <a:pt x="131" y="1"/>
                      <a:pt x="12" y="120"/>
                      <a:pt x="0" y="263"/>
                    </a:cubicBezTo>
                    <a:cubicBezTo>
                      <a:pt x="0" y="415"/>
                      <a:pt x="126" y="514"/>
                      <a:pt x="254" y="514"/>
                    </a:cubicBezTo>
                    <a:cubicBezTo>
                      <a:pt x="316" y="514"/>
                      <a:pt x="379" y="491"/>
                      <a:pt x="429" y="441"/>
                    </a:cubicBezTo>
                    <a:cubicBezTo>
                      <a:pt x="596" y="286"/>
                      <a:pt x="489" y="13"/>
                      <a:pt x="27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7" name="Google Shape;11247;p40"/>
              <p:cNvSpPr/>
              <p:nvPr/>
            </p:nvSpPr>
            <p:spPr>
              <a:xfrm>
                <a:off x="2049650" y="2034300"/>
                <a:ext cx="14900" cy="12800"/>
              </a:xfrm>
              <a:custGeom>
                <a:rect b="b" l="l" r="r" t="t"/>
                <a:pathLst>
                  <a:path extrusionOk="0" h="512" w="596">
                    <a:moveTo>
                      <a:pt x="274" y="1"/>
                    </a:moveTo>
                    <a:cubicBezTo>
                      <a:pt x="131" y="1"/>
                      <a:pt x="12" y="108"/>
                      <a:pt x="0" y="251"/>
                    </a:cubicBezTo>
                    <a:cubicBezTo>
                      <a:pt x="0" y="406"/>
                      <a:pt x="130" y="511"/>
                      <a:pt x="265" y="511"/>
                    </a:cubicBezTo>
                    <a:cubicBezTo>
                      <a:pt x="326" y="511"/>
                      <a:pt x="389" y="490"/>
                      <a:pt x="441" y="441"/>
                    </a:cubicBezTo>
                    <a:cubicBezTo>
                      <a:pt x="596" y="287"/>
                      <a:pt x="501" y="13"/>
                      <a:pt x="27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8" name="Google Shape;11248;p40"/>
              <p:cNvSpPr/>
              <p:nvPr/>
            </p:nvSpPr>
            <p:spPr>
              <a:xfrm>
                <a:off x="2491075" y="3399650"/>
                <a:ext cx="14900" cy="12800"/>
              </a:xfrm>
              <a:custGeom>
                <a:rect b="b" l="l" r="r" t="t"/>
                <a:pathLst>
                  <a:path extrusionOk="0" h="512" w="596">
                    <a:moveTo>
                      <a:pt x="274" y="1"/>
                    </a:moveTo>
                    <a:cubicBezTo>
                      <a:pt x="131" y="1"/>
                      <a:pt x="12" y="108"/>
                      <a:pt x="0" y="251"/>
                    </a:cubicBezTo>
                    <a:cubicBezTo>
                      <a:pt x="0" y="406"/>
                      <a:pt x="130" y="511"/>
                      <a:pt x="265" y="511"/>
                    </a:cubicBezTo>
                    <a:cubicBezTo>
                      <a:pt x="326" y="511"/>
                      <a:pt x="389" y="490"/>
                      <a:pt x="441" y="441"/>
                    </a:cubicBezTo>
                    <a:cubicBezTo>
                      <a:pt x="596" y="286"/>
                      <a:pt x="500" y="13"/>
                      <a:pt x="27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9" name="Google Shape;11249;p40"/>
              <p:cNvSpPr/>
              <p:nvPr/>
            </p:nvSpPr>
            <p:spPr>
              <a:xfrm>
                <a:off x="2840525" y="3715475"/>
                <a:ext cx="14900" cy="12800"/>
              </a:xfrm>
              <a:custGeom>
                <a:rect b="b" l="l" r="r" t="t"/>
                <a:pathLst>
                  <a:path extrusionOk="0" h="512" w="596">
                    <a:moveTo>
                      <a:pt x="262" y="0"/>
                    </a:moveTo>
                    <a:cubicBezTo>
                      <a:pt x="119" y="0"/>
                      <a:pt x="0" y="107"/>
                      <a:pt x="0" y="262"/>
                    </a:cubicBezTo>
                    <a:cubicBezTo>
                      <a:pt x="0" y="409"/>
                      <a:pt x="129" y="511"/>
                      <a:pt x="260" y="511"/>
                    </a:cubicBezTo>
                    <a:cubicBezTo>
                      <a:pt x="320" y="511"/>
                      <a:pt x="380" y="489"/>
                      <a:pt x="429" y="441"/>
                    </a:cubicBezTo>
                    <a:cubicBezTo>
                      <a:pt x="596" y="286"/>
                      <a:pt x="489" y="12"/>
                      <a:pt x="2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0" name="Google Shape;11250;p40"/>
              <p:cNvSpPr/>
              <p:nvPr/>
            </p:nvSpPr>
            <p:spPr>
              <a:xfrm>
                <a:off x="2212775" y="4039900"/>
                <a:ext cx="14900" cy="12800"/>
              </a:xfrm>
              <a:custGeom>
                <a:rect b="b" l="l" r="r" t="t"/>
                <a:pathLst>
                  <a:path extrusionOk="0" h="512" w="596">
                    <a:moveTo>
                      <a:pt x="262" y="1"/>
                    </a:moveTo>
                    <a:cubicBezTo>
                      <a:pt x="119" y="1"/>
                      <a:pt x="0" y="108"/>
                      <a:pt x="0" y="263"/>
                    </a:cubicBezTo>
                    <a:cubicBezTo>
                      <a:pt x="0" y="410"/>
                      <a:pt x="129" y="512"/>
                      <a:pt x="259" y="512"/>
                    </a:cubicBezTo>
                    <a:cubicBezTo>
                      <a:pt x="319" y="512"/>
                      <a:pt x="380" y="490"/>
                      <a:pt x="429" y="442"/>
                    </a:cubicBezTo>
                    <a:cubicBezTo>
                      <a:pt x="595" y="287"/>
                      <a:pt x="488" y="13"/>
                      <a:pt x="26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1" name="Google Shape;11251;p40"/>
              <p:cNvSpPr/>
              <p:nvPr/>
            </p:nvSpPr>
            <p:spPr>
              <a:xfrm>
                <a:off x="3233425" y="3608875"/>
                <a:ext cx="14900" cy="12600"/>
              </a:xfrm>
              <a:custGeom>
                <a:rect b="b" l="l" r="r" t="t"/>
                <a:pathLst>
                  <a:path extrusionOk="0" h="504" w="596">
                    <a:moveTo>
                      <a:pt x="255" y="1"/>
                    </a:moveTo>
                    <a:cubicBezTo>
                      <a:pt x="121" y="1"/>
                      <a:pt x="12" y="116"/>
                      <a:pt x="1" y="252"/>
                    </a:cubicBezTo>
                    <a:cubicBezTo>
                      <a:pt x="1" y="405"/>
                      <a:pt x="126" y="503"/>
                      <a:pt x="255" y="503"/>
                    </a:cubicBezTo>
                    <a:cubicBezTo>
                      <a:pt x="316" y="503"/>
                      <a:pt x="379" y="481"/>
                      <a:pt x="429" y="430"/>
                    </a:cubicBezTo>
                    <a:cubicBezTo>
                      <a:pt x="596" y="276"/>
                      <a:pt x="489" y="14"/>
                      <a:pt x="274" y="2"/>
                    </a:cubicBezTo>
                    <a:cubicBezTo>
                      <a:pt x="268" y="1"/>
                      <a:pt x="261" y="1"/>
                      <a:pt x="25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2" name="Google Shape;11252;p40"/>
              <p:cNvSpPr/>
              <p:nvPr/>
            </p:nvSpPr>
            <p:spPr>
              <a:xfrm>
                <a:off x="3660575" y="3771725"/>
                <a:ext cx="14900" cy="12775"/>
              </a:xfrm>
              <a:custGeom>
                <a:rect b="b" l="l" r="r" t="t"/>
                <a:pathLst>
                  <a:path extrusionOk="0" h="511" w="596">
                    <a:moveTo>
                      <a:pt x="262" y="0"/>
                    </a:moveTo>
                    <a:cubicBezTo>
                      <a:pt x="119" y="0"/>
                      <a:pt x="0" y="108"/>
                      <a:pt x="0" y="251"/>
                    </a:cubicBezTo>
                    <a:cubicBezTo>
                      <a:pt x="0" y="406"/>
                      <a:pt x="124" y="511"/>
                      <a:pt x="256" y="511"/>
                    </a:cubicBezTo>
                    <a:cubicBezTo>
                      <a:pt x="315" y="511"/>
                      <a:pt x="377" y="489"/>
                      <a:pt x="429" y="441"/>
                    </a:cubicBezTo>
                    <a:cubicBezTo>
                      <a:pt x="595" y="286"/>
                      <a:pt x="488" y="12"/>
                      <a:pt x="2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3" name="Google Shape;11253;p40"/>
              <p:cNvSpPr/>
              <p:nvPr/>
            </p:nvSpPr>
            <p:spPr>
              <a:xfrm>
                <a:off x="2879225" y="3022800"/>
                <a:ext cx="14900" cy="12800"/>
              </a:xfrm>
              <a:custGeom>
                <a:rect b="b" l="l" r="r" t="t"/>
                <a:pathLst>
                  <a:path extrusionOk="0" h="512" w="596">
                    <a:moveTo>
                      <a:pt x="253" y="1"/>
                    </a:moveTo>
                    <a:cubicBezTo>
                      <a:pt x="108" y="1"/>
                      <a:pt x="0" y="115"/>
                      <a:pt x="0" y="251"/>
                    </a:cubicBezTo>
                    <a:cubicBezTo>
                      <a:pt x="0" y="407"/>
                      <a:pt x="130" y="512"/>
                      <a:pt x="261" y="512"/>
                    </a:cubicBezTo>
                    <a:cubicBezTo>
                      <a:pt x="321" y="512"/>
                      <a:pt x="380" y="490"/>
                      <a:pt x="429" y="442"/>
                    </a:cubicBezTo>
                    <a:cubicBezTo>
                      <a:pt x="595" y="287"/>
                      <a:pt x="500" y="1"/>
                      <a:pt x="274" y="1"/>
                    </a:cubicBezTo>
                    <a:cubicBezTo>
                      <a:pt x="267" y="1"/>
                      <a:pt x="260" y="1"/>
                      <a:pt x="25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4" name="Google Shape;11254;p40"/>
              <p:cNvSpPr/>
              <p:nvPr/>
            </p:nvSpPr>
            <p:spPr>
              <a:xfrm>
                <a:off x="2879225" y="3450525"/>
                <a:ext cx="14900" cy="12825"/>
              </a:xfrm>
              <a:custGeom>
                <a:rect b="b" l="l" r="r" t="t"/>
                <a:pathLst>
                  <a:path extrusionOk="0" h="513" w="596">
                    <a:moveTo>
                      <a:pt x="253" y="1"/>
                    </a:moveTo>
                    <a:cubicBezTo>
                      <a:pt x="108" y="1"/>
                      <a:pt x="0" y="115"/>
                      <a:pt x="0" y="252"/>
                    </a:cubicBezTo>
                    <a:cubicBezTo>
                      <a:pt x="0" y="407"/>
                      <a:pt x="130" y="512"/>
                      <a:pt x="261" y="512"/>
                    </a:cubicBezTo>
                    <a:cubicBezTo>
                      <a:pt x="321" y="512"/>
                      <a:pt x="380" y="491"/>
                      <a:pt x="429" y="442"/>
                    </a:cubicBezTo>
                    <a:cubicBezTo>
                      <a:pt x="595" y="287"/>
                      <a:pt x="488" y="14"/>
                      <a:pt x="274" y="2"/>
                    </a:cubicBezTo>
                    <a:cubicBezTo>
                      <a:pt x="267" y="1"/>
                      <a:pt x="260" y="1"/>
                      <a:pt x="25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5" name="Google Shape;11255;p40"/>
              <p:cNvSpPr/>
              <p:nvPr/>
            </p:nvSpPr>
            <p:spPr>
              <a:xfrm>
                <a:off x="3305175" y="3364825"/>
                <a:ext cx="14900" cy="12850"/>
              </a:xfrm>
              <a:custGeom>
                <a:rect b="b" l="l" r="r" t="t"/>
                <a:pathLst>
                  <a:path extrusionOk="0" h="514" w="596">
                    <a:moveTo>
                      <a:pt x="274" y="1"/>
                    </a:moveTo>
                    <a:cubicBezTo>
                      <a:pt x="119" y="1"/>
                      <a:pt x="0" y="120"/>
                      <a:pt x="0" y="263"/>
                    </a:cubicBezTo>
                    <a:cubicBezTo>
                      <a:pt x="0" y="416"/>
                      <a:pt x="125" y="514"/>
                      <a:pt x="258" y="514"/>
                    </a:cubicBezTo>
                    <a:cubicBezTo>
                      <a:pt x="321" y="514"/>
                      <a:pt x="387" y="491"/>
                      <a:pt x="441" y="441"/>
                    </a:cubicBezTo>
                    <a:cubicBezTo>
                      <a:pt x="595" y="286"/>
                      <a:pt x="488" y="13"/>
                      <a:pt x="27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6" name="Google Shape;11256;p40"/>
              <p:cNvSpPr/>
              <p:nvPr/>
            </p:nvSpPr>
            <p:spPr>
              <a:xfrm>
                <a:off x="4574375" y="2764450"/>
                <a:ext cx="14900" cy="12800"/>
              </a:xfrm>
              <a:custGeom>
                <a:rect b="b" l="l" r="r" t="t"/>
                <a:pathLst>
                  <a:path extrusionOk="0" h="512" w="596">
                    <a:moveTo>
                      <a:pt x="262" y="1"/>
                    </a:moveTo>
                    <a:cubicBezTo>
                      <a:pt x="119" y="1"/>
                      <a:pt x="0" y="120"/>
                      <a:pt x="0" y="263"/>
                    </a:cubicBezTo>
                    <a:cubicBezTo>
                      <a:pt x="0" y="410"/>
                      <a:pt x="129" y="512"/>
                      <a:pt x="259" y="512"/>
                    </a:cubicBezTo>
                    <a:cubicBezTo>
                      <a:pt x="320" y="512"/>
                      <a:pt x="380" y="490"/>
                      <a:pt x="429" y="441"/>
                    </a:cubicBezTo>
                    <a:cubicBezTo>
                      <a:pt x="596" y="287"/>
                      <a:pt x="488" y="13"/>
                      <a:pt x="26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7" name="Google Shape;11257;p40"/>
              <p:cNvSpPr/>
              <p:nvPr/>
            </p:nvSpPr>
            <p:spPr>
              <a:xfrm>
                <a:off x="3424225" y="2839175"/>
                <a:ext cx="13425" cy="12825"/>
              </a:xfrm>
              <a:custGeom>
                <a:rect b="b" l="l" r="r" t="t"/>
                <a:pathLst>
                  <a:path extrusionOk="0" h="513" w="537">
                    <a:moveTo>
                      <a:pt x="262" y="0"/>
                    </a:moveTo>
                    <a:cubicBezTo>
                      <a:pt x="120" y="0"/>
                      <a:pt x="1" y="107"/>
                      <a:pt x="1" y="250"/>
                    </a:cubicBezTo>
                    <a:cubicBezTo>
                      <a:pt x="1" y="393"/>
                      <a:pt x="120" y="512"/>
                      <a:pt x="262" y="512"/>
                    </a:cubicBezTo>
                    <a:cubicBezTo>
                      <a:pt x="417" y="512"/>
                      <a:pt x="536" y="393"/>
                      <a:pt x="536" y="250"/>
                    </a:cubicBezTo>
                    <a:cubicBezTo>
                      <a:pt x="536" y="107"/>
                      <a:pt x="417" y="0"/>
                      <a:pt x="2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8" name="Google Shape;11258;p40"/>
              <p:cNvSpPr/>
              <p:nvPr/>
            </p:nvSpPr>
            <p:spPr>
              <a:xfrm>
                <a:off x="3175975" y="2653725"/>
                <a:ext cx="13425" cy="12525"/>
              </a:xfrm>
              <a:custGeom>
                <a:rect b="b" l="l" r="r" t="t"/>
                <a:pathLst>
                  <a:path extrusionOk="0" h="501" w="537">
                    <a:moveTo>
                      <a:pt x="263" y="1"/>
                    </a:moveTo>
                    <a:cubicBezTo>
                      <a:pt x="120" y="1"/>
                      <a:pt x="1" y="108"/>
                      <a:pt x="1" y="251"/>
                    </a:cubicBezTo>
                    <a:cubicBezTo>
                      <a:pt x="1" y="394"/>
                      <a:pt x="120" y="501"/>
                      <a:pt x="263" y="501"/>
                    </a:cubicBezTo>
                    <a:cubicBezTo>
                      <a:pt x="417" y="501"/>
                      <a:pt x="536" y="394"/>
                      <a:pt x="536" y="251"/>
                    </a:cubicBezTo>
                    <a:cubicBezTo>
                      <a:pt x="536" y="108"/>
                      <a:pt x="417" y="1"/>
                      <a:pt x="26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9" name="Google Shape;11259;p40"/>
              <p:cNvSpPr/>
              <p:nvPr/>
            </p:nvSpPr>
            <p:spPr>
              <a:xfrm>
                <a:off x="4679450" y="2461750"/>
                <a:ext cx="13400" cy="12825"/>
              </a:xfrm>
              <a:custGeom>
                <a:rect b="b" l="l" r="r" t="t"/>
                <a:pathLst>
                  <a:path extrusionOk="0" h="513" w="536">
                    <a:moveTo>
                      <a:pt x="262" y="0"/>
                    </a:moveTo>
                    <a:cubicBezTo>
                      <a:pt x="119" y="0"/>
                      <a:pt x="0" y="119"/>
                      <a:pt x="0" y="250"/>
                    </a:cubicBezTo>
                    <a:cubicBezTo>
                      <a:pt x="0" y="393"/>
                      <a:pt x="119" y="512"/>
                      <a:pt x="262" y="512"/>
                    </a:cubicBezTo>
                    <a:cubicBezTo>
                      <a:pt x="417" y="512"/>
                      <a:pt x="536" y="393"/>
                      <a:pt x="536" y="250"/>
                    </a:cubicBezTo>
                    <a:cubicBezTo>
                      <a:pt x="536" y="119"/>
                      <a:pt x="417" y="0"/>
                      <a:pt x="2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0" name="Google Shape;11260;p40"/>
              <p:cNvSpPr/>
              <p:nvPr/>
            </p:nvSpPr>
            <p:spPr>
              <a:xfrm>
                <a:off x="4420475" y="2324825"/>
                <a:ext cx="13425" cy="12525"/>
              </a:xfrm>
              <a:custGeom>
                <a:rect b="b" l="l" r="r" t="t"/>
                <a:pathLst>
                  <a:path extrusionOk="0" h="501" w="537">
                    <a:moveTo>
                      <a:pt x="263" y="0"/>
                    </a:moveTo>
                    <a:cubicBezTo>
                      <a:pt x="120" y="0"/>
                      <a:pt x="1" y="107"/>
                      <a:pt x="1" y="250"/>
                    </a:cubicBezTo>
                    <a:cubicBezTo>
                      <a:pt x="1" y="393"/>
                      <a:pt x="120" y="500"/>
                      <a:pt x="263" y="500"/>
                    </a:cubicBezTo>
                    <a:cubicBezTo>
                      <a:pt x="417" y="500"/>
                      <a:pt x="537" y="393"/>
                      <a:pt x="537" y="250"/>
                    </a:cubicBezTo>
                    <a:cubicBezTo>
                      <a:pt x="537" y="107"/>
                      <a:pt x="417" y="0"/>
                      <a:pt x="26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1" name="Google Shape;11261;p40"/>
              <p:cNvSpPr/>
              <p:nvPr/>
            </p:nvSpPr>
            <p:spPr>
              <a:xfrm>
                <a:off x="4200800" y="2052175"/>
                <a:ext cx="13425" cy="12825"/>
              </a:xfrm>
              <a:custGeom>
                <a:rect b="b" l="l" r="r" t="t"/>
                <a:pathLst>
                  <a:path extrusionOk="0" h="513" w="537">
                    <a:moveTo>
                      <a:pt x="263" y="0"/>
                    </a:moveTo>
                    <a:cubicBezTo>
                      <a:pt x="120" y="0"/>
                      <a:pt x="1" y="119"/>
                      <a:pt x="1" y="262"/>
                    </a:cubicBezTo>
                    <a:cubicBezTo>
                      <a:pt x="1" y="393"/>
                      <a:pt x="120" y="512"/>
                      <a:pt x="263" y="512"/>
                    </a:cubicBezTo>
                    <a:cubicBezTo>
                      <a:pt x="406" y="512"/>
                      <a:pt x="537" y="393"/>
                      <a:pt x="537" y="262"/>
                    </a:cubicBezTo>
                    <a:cubicBezTo>
                      <a:pt x="537" y="119"/>
                      <a:pt x="406" y="0"/>
                      <a:pt x="26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2" name="Google Shape;11262;p40"/>
              <p:cNvSpPr/>
              <p:nvPr/>
            </p:nvSpPr>
            <p:spPr>
              <a:xfrm>
                <a:off x="2892600" y="2091725"/>
                <a:ext cx="14925" cy="12825"/>
              </a:xfrm>
              <a:custGeom>
                <a:rect b="b" l="l" r="r" t="t"/>
                <a:pathLst>
                  <a:path extrusionOk="0" h="513" w="597">
                    <a:moveTo>
                      <a:pt x="243" y="1"/>
                    </a:moveTo>
                    <a:cubicBezTo>
                      <a:pt x="109" y="1"/>
                      <a:pt x="1" y="116"/>
                      <a:pt x="1" y="252"/>
                    </a:cubicBezTo>
                    <a:cubicBezTo>
                      <a:pt x="1" y="407"/>
                      <a:pt x="125" y="512"/>
                      <a:pt x="256" y="512"/>
                    </a:cubicBezTo>
                    <a:cubicBezTo>
                      <a:pt x="316" y="512"/>
                      <a:pt x="378" y="491"/>
                      <a:pt x="430" y="442"/>
                    </a:cubicBezTo>
                    <a:cubicBezTo>
                      <a:pt x="596" y="287"/>
                      <a:pt x="489" y="14"/>
                      <a:pt x="263" y="2"/>
                    </a:cubicBezTo>
                    <a:cubicBezTo>
                      <a:pt x="256" y="1"/>
                      <a:pt x="250" y="1"/>
                      <a:pt x="2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3" name="Google Shape;11263;p40"/>
              <p:cNvSpPr/>
              <p:nvPr/>
            </p:nvSpPr>
            <p:spPr>
              <a:xfrm>
                <a:off x="3100975" y="1773550"/>
                <a:ext cx="14600" cy="12800"/>
              </a:xfrm>
              <a:custGeom>
                <a:rect b="b" l="l" r="r" t="t"/>
                <a:pathLst>
                  <a:path extrusionOk="0" h="512" w="584">
                    <a:moveTo>
                      <a:pt x="262" y="1"/>
                    </a:moveTo>
                    <a:cubicBezTo>
                      <a:pt x="119" y="1"/>
                      <a:pt x="0" y="108"/>
                      <a:pt x="0" y="251"/>
                    </a:cubicBezTo>
                    <a:cubicBezTo>
                      <a:pt x="0" y="407"/>
                      <a:pt x="124" y="511"/>
                      <a:pt x="256" y="511"/>
                    </a:cubicBezTo>
                    <a:cubicBezTo>
                      <a:pt x="316" y="511"/>
                      <a:pt x="377" y="490"/>
                      <a:pt x="429" y="442"/>
                    </a:cubicBezTo>
                    <a:cubicBezTo>
                      <a:pt x="584" y="287"/>
                      <a:pt x="488" y="13"/>
                      <a:pt x="26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4" name="Google Shape;11264;p40"/>
              <p:cNvSpPr/>
              <p:nvPr/>
            </p:nvSpPr>
            <p:spPr>
              <a:xfrm>
                <a:off x="2931900" y="1586050"/>
                <a:ext cx="14600" cy="12775"/>
              </a:xfrm>
              <a:custGeom>
                <a:rect b="b" l="l" r="r" t="t"/>
                <a:pathLst>
                  <a:path extrusionOk="0" h="511" w="584">
                    <a:moveTo>
                      <a:pt x="263" y="0"/>
                    </a:moveTo>
                    <a:cubicBezTo>
                      <a:pt x="120" y="0"/>
                      <a:pt x="1" y="107"/>
                      <a:pt x="1" y="250"/>
                    </a:cubicBezTo>
                    <a:cubicBezTo>
                      <a:pt x="1" y="406"/>
                      <a:pt x="124" y="511"/>
                      <a:pt x="256" y="511"/>
                    </a:cubicBezTo>
                    <a:cubicBezTo>
                      <a:pt x="316" y="511"/>
                      <a:pt x="377" y="489"/>
                      <a:pt x="429" y="441"/>
                    </a:cubicBezTo>
                    <a:cubicBezTo>
                      <a:pt x="584" y="286"/>
                      <a:pt x="489" y="12"/>
                      <a:pt x="26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5" name="Google Shape;11265;p40"/>
              <p:cNvSpPr/>
              <p:nvPr/>
            </p:nvSpPr>
            <p:spPr>
              <a:xfrm>
                <a:off x="3553400" y="1378850"/>
                <a:ext cx="14925" cy="12800"/>
              </a:xfrm>
              <a:custGeom>
                <a:rect b="b" l="l" r="r" t="t"/>
                <a:pathLst>
                  <a:path extrusionOk="0" h="512" w="597">
                    <a:moveTo>
                      <a:pt x="243" y="1"/>
                    </a:moveTo>
                    <a:cubicBezTo>
                      <a:pt x="109" y="1"/>
                      <a:pt x="1" y="115"/>
                      <a:pt x="1" y="251"/>
                    </a:cubicBezTo>
                    <a:cubicBezTo>
                      <a:pt x="1" y="407"/>
                      <a:pt x="130" y="512"/>
                      <a:pt x="262" y="512"/>
                    </a:cubicBezTo>
                    <a:cubicBezTo>
                      <a:pt x="321" y="512"/>
                      <a:pt x="381" y="490"/>
                      <a:pt x="429" y="442"/>
                    </a:cubicBezTo>
                    <a:cubicBezTo>
                      <a:pt x="596" y="275"/>
                      <a:pt x="489" y="1"/>
                      <a:pt x="263" y="1"/>
                    </a:cubicBezTo>
                    <a:cubicBezTo>
                      <a:pt x="256" y="1"/>
                      <a:pt x="250" y="1"/>
                      <a:pt x="2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6" name="Google Shape;11266;p40"/>
              <p:cNvSpPr/>
              <p:nvPr/>
            </p:nvSpPr>
            <p:spPr>
              <a:xfrm>
                <a:off x="3559950" y="2535850"/>
                <a:ext cx="14925" cy="12800"/>
              </a:xfrm>
              <a:custGeom>
                <a:rect b="b" l="l" r="r" t="t"/>
                <a:pathLst>
                  <a:path extrusionOk="0" h="512" w="597">
                    <a:moveTo>
                      <a:pt x="275" y="1"/>
                    </a:moveTo>
                    <a:cubicBezTo>
                      <a:pt x="132" y="1"/>
                      <a:pt x="13" y="108"/>
                      <a:pt x="1" y="251"/>
                    </a:cubicBezTo>
                    <a:cubicBezTo>
                      <a:pt x="1" y="406"/>
                      <a:pt x="130" y="511"/>
                      <a:pt x="265" y="511"/>
                    </a:cubicBezTo>
                    <a:cubicBezTo>
                      <a:pt x="327" y="511"/>
                      <a:pt x="389" y="490"/>
                      <a:pt x="441" y="441"/>
                    </a:cubicBezTo>
                    <a:cubicBezTo>
                      <a:pt x="596" y="287"/>
                      <a:pt x="501" y="13"/>
                      <a:pt x="27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7" name="Google Shape;11267;p40"/>
              <p:cNvSpPr/>
              <p:nvPr/>
            </p:nvSpPr>
            <p:spPr>
              <a:xfrm>
                <a:off x="3821900" y="2024775"/>
                <a:ext cx="14900" cy="12575"/>
              </a:xfrm>
              <a:custGeom>
                <a:rect b="b" l="l" r="r" t="t"/>
                <a:pathLst>
                  <a:path extrusionOk="0" h="503" w="596">
                    <a:moveTo>
                      <a:pt x="253" y="0"/>
                    </a:moveTo>
                    <a:cubicBezTo>
                      <a:pt x="109" y="0"/>
                      <a:pt x="0" y="115"/>
                      <a:pt x="0" y="251"/>
                    </a:cubicBezTo>
                    <a:cubicBezTo>
                      <a:pt x="0" y="404"/>
                      <a:pt x="125" y="502"/>
                      <a:pt x="254" y="502"/>
                    </a:cubicBezTo>
                    <a:cubicBezTo>
                      <a:pt x="316" y="502"/>
                      <a:pt x="379" y="480"/>
                      <a:pt x="429" y="429"/>
                    </a:cubicBezTo>
                    <a:cubicBezTo>
                      <a:pt x="596" y="275"/>
                      <a:pt x="488" y="1"/>
                      <a:pt x="274" y="1"/>
                    </a:cubicBezTo>
                    <a:cubicBezTo>
                      <a:pt x="267" y="0"/>
                      <a:pt x="260" y="0"/>
                      <a:pt x="25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8" name="Google Shape;11268;p40"/>
              <p:cNvSpPr/>
              <p:nvPr/>
            </p:nvSpPr>
            <p:spPr>
              <a:xfrm>
                <a:off x="3681400" y="3347875"/>
                <a:ext cx="14900" cy="12850"/>
              </a:xfrm>
              <a:custGeom>
                <a:rect b="b" l="l" r="r" t="t"/>
                <a:pathLst>
                  <a:path extrusionOk="0" h="514" w="596">
                    <a:moveTo>
                      <a:pt x="262" y="0"/>
                    </a:moveTo>
                    <a:cubicBezTo>
                      <a:pt x="120" y="0"/>
                      <a:pt x="1" y="119"/>
                      <a:pt x="1" y="262"/>
                    </a:cubicBezTo>
                    <a:cubicBezTo>
                      <a:pt x="1" y="415"/>
                      <a:pt x="126" y="513"/>
                      <a:pt x="254" y="513"/>
                    </a:cubicBezTo>
                    <a:cubicBezTo>
                      <a:pt x="316" y="513"/>
                      <a:pt x="379" y="491"/>
                      <a:pt x="429" y="441"/>
                    </a:cubicBezTo>
                    <a:cubicBezTo>
                      <a:pt x="596" y="286"/>
                      <a:pt x="489" y="12"/>
                      <a:pt x="2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9" name="Google Shape;11269;p40"/>
              <p:cNvSpPr/>
              <p:nvPr/>
            </p:nvSpPr>
            <p:spPr>
              <a:xfrm>
                <a:off x="3958825" y="3324350"/>
                <a:ext cx="14900" cy="12800"/>
              </a:xfrm>
              <a:custGeom>
                <a:rect b="b" l="l" r="r" t="t"/>
                <a:pathLst>
                  <a:path extrusionOk="0" h="512" w="596">
                    <a:moveTo>
                      <a:pt x="262" y="0"/>
                    </a:moveTo>
                    <a:cubicBezTo>
                      <a:pt x="119" y="0"/>
                      <a:pt x="0" y="119"/>
                      <a:pt x="0" y="262"/>
                    </a:cubicBezTo>
                    <a:cubicBezTo>
                      <a:pt x="0" y="409"/>
                      <a:pt x="129" y="511"/>
                      <a:pt x="259" y="511"/>
                    </a:cubicBezTo>
                    <a:cubicBezTo>
                      <a:pt x="319" y="511"/>
                      <a:pt x="380" y="490"/>
                      <a:pt x="429" y="441"/>
                    </a:cubicBezTo>
                    <a:cubicBezTo>
                      <a:pt x="595" y="286"/>
                      <a:pt x="488" y="12"/>
                      <a:pt x="2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0" name="Google Shape;11270;p40"/>
              <p:cNvSpPr/>
              <p:nvPr/>
            </p:nvSpPr>
            <p:spPr>
              <a:xfrm>
                <a:off x="4214200" y="3088300"/>
                <a:ext cx="14625" cy="12800"/>
              </a:xfrm>
              <a:custGeom>
                <a:rect b="b" l="l" r="r" t="t"/>
                <a:pathLst>
                  <a:path extrusionOk="0" h="512" w="585">
                    <a:moveTo>
                      <a:pt x="263" y="1"/>
                    </a:moveTo>
                    <a:cubicBezTo>
                      <a:pt x="120" y="1"/>
                      <a:pt x="1" y="108"/>
                      <a:pt x="1" y="251"/>
                    </a:cubicBezTo>
                    <a:cubicBezTo>
                      <a:pt x="1" y="406"/>
                      <a:pt x="125" y="511"/>
                      <a:pt x="256" y="511"/>
                    </a:cubicBezTo>
                    <a:cubicBezTo>
                      <a:pt x="316" y="511"/>
                      <a:pt x="377" y="490"/>
                      <a:pt x="429" y="441"/>
                    </a:cubicBezTo>
                    <a:cubicBezTo>
                      <a:pt x="584" y="287"/>
                      <a:pt x="489" y="13"/>
                      <a:pt x="26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1" name="Google Shape;11271;p40"/>
              <p:cNvSpPr/>
              <p:nvPr/>
            </p:nvSpPr>
            <p:spPr>
              <a:xfrm>
                <a:off x="2329450" y="1421425"/>
                <a:ext cx="14600" cy="12800"/>
              </a:xfrm>
              <a:custGeom>
                <a:rect b="b" l="l" r="r" t="t"/>
                <a:pathLst>
                  <a:path extrusionOk="0" h="512" w="584">
                    <a:moveTo>
                      <a:pt x="262" y="1"/>
                    </a:moveTo>
                    <a:cubicBezTo>
                      <a:pt x="119" y="1"/>
                      <a:pt x="0" y="108"/>
                      <a:pt x="0" y="263"/>
                    </a:cubicBezTo>
                    <a:cubicBezTo>
                      <a:pt x="0" y="410"/>
                      <a:pt x="123" y="512"/>
                      <a:pt x="254" y="512"/>
                    </a:cubicBezTo>
                    <a:cubicBezTo>
                      <a:pt x="314" y="512"/>
                      <a:pt x="376" y="490"/>
                      <a:pt x="429" y="441"/>
                    </a:cubicBezTo>
                    <a:cubicBezTo>
                      <a:pt x="584" y="287"/>
                      <a:pt x="488" y="13"/>
                      <a:pt x="26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2" name="Google Shape;11272;p40"/>
              <p:cNvSpPr/>
              <p:nvPr/>
            </p:nvSpPr>
            <p:spPr>
              <a:xfrm>
                <a:off x="1648400" y="3363925"/>
                <a:ext cx="32175" cy="32475"/>
              </a:xfrm>
              <a:custGeom>
                <a:rect b="b" l="l" r="r" t="t"/>
                <a:pathLst>
                  <a:path extrusionOk="0" h="1299" w="1287">
                    <a:moveTo>
                      <a:pt x="489" y="1"/>
                    </a:moveTo>
                    <a:lnTo>
                      <a:pt x="489" y="501"/>
                    </a:lnTo>
                    <a:lnTo>
                      <a:pt x="1" y="656"/>
                    </a:lnTo>
                    <a:lnTo>
                      <a:pt x="489" y="811"/>
                    </a:lnTo>
                    <a:lnTo>
                      <a:pt x="489" y="1299"/>
                    </a:lnTo>
                    <a:lnTo>
                      <a:pt x="799" y="906"/>
                    </a:lnTo>
                    <a:lnTo>
                      <a:pt x="1287" y="1061"/>
                    </a:lnTo>
                    <a:lnTo>
                      <a:pt x="989" y="656"/>
                    </a:lnTo>
                    <a:lnTo>
                      <a:pt x="1287" y="251"/>
                    </a:lnTo>
                    <a:lnTo>
                      <a:pt x="799" y="406"/>
                    </a:lnTo>
                    <a:lnTo>
                      <a:pt x="48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3" name="Google Shape;11273;p40"/>
              <p:cNvSpPr/>
              <p:nvPr/>
            </p:nvSpPr>
            <p:spPr>
              <a:xfrm>
                <a:off x="1724025" y="3057950"/>
                <a:ext cx="32450" cy="32775"/>
              </a:xfrm>
              <a:custGeom>
                <a:rect b="b" l="l" r="r" t="t"/>
                <a:pathLst>
                  <a:path extrusionOk="0" h="1311" w="1298">
                    <a:moveTo>
                      <a:pt x="500" y="0"/>
                    </a:moveTo>
                    <a:lnTo>
                      <a:pt x="500" y="500"/>
                    </a:lnTo>
                    <a:lnTo>
                      <a:pt x="0" y="655"/>
                    </a:lnTo>
                    <a:lnTo>
                      <a:pt x="500" y="810"/>
                    </a:lnTo>
                    <a:lnTo>
                      <a:pt x="500" y="1310"/>
                    </a:lnTo>
                    <a:lnTo>
                      <a:pt x="810" y="905"/>
                    </a:lnTo>
                    <a:lnTo>
                      <a:pt x="1298" y="1060"/>
                    </a:lnTo>
                    <a:lnTo>
                      <a:pt x="988" y="655"/>
                    </a:lnTo>
                    <a:lnTo>
                      <a:pt x="1298" y="250"/>
                    </a:lnTo>
                    <a:lnTo>
                      <a:pt x="810" y="405"/>
                    </a:lnTo>
                    <a:lnTo>
                      <a:pt x="5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4" name="Google Shape;11274;p40"/>
              <p:cNvSpPr/>
              <p:nvPr/>
            </p:nvSpPr>
            <p:spPr>
              <a:xfrm>
                <a:off x="1903200" y="3678850"/>
                <a:ext cx="32175" cy="32475"/>
              </a:xfrm>
              <a:custGeom>
                <a:rect b="b" l="l" r="r" t="t"/>
                <a:pathLst>
                  <a:path extrusionOk="0" h="1299" w="1287">
                    <a:moveTo>
                      <a:pt x="489" y="1"/>
                    </a:moveTo>
                    <a:lnTo>
                      <a:pt x="489" y="501"/>
                    </a:lnTo>
                    <a:lnTo>
                      <a:pt x="1" y="656"/>
                    </a:lnTo>
                    <a:lnTo>
                      <a:pt x="489" y="810"/>
                    </a:lnTo>
                    <a:lnTo>
                      <a:pt x="489" y="1299"/>
                    </a:lnTo>
                    <a:lnTo>
                      <a:pt x="798" y="906"/>
                    </a:lnTo>
                    <a:lnTo>
                      <a:pt x="1286" y="1048"/>
                    </a:lnTo>
                    <a:lnTo>
                      <a:pt x="989" y="656"/>
                    </a:lnTo>
                    <a:lnTo>
                      <a:pt x="1286" y="251"/>
                    </a:lnTo>
                    <a:lnTo>
                      <a:pt x="798" y="406"/>
                    </a:lnTo>
                    <a:lnTo>
                      <a:pt x="48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5" name="Google Shape;11275;p40"/>
              <p:cNvSpPr/>
              <p:nvPr/>
            </p:nvSpPr>
            <p:spPr>
              <a:xfrm>
                <a:off x="1379325" y="3424650"/>
                <a:ext cx="7775" cy="6650"/>
              </a:xfrm>
              <a:custGeom>
                <a:rect b="b" l="l" r="r" t="t"/>
                <a:pathLst>
                  <a:path extrusionOk="0" h="266" w="311">
                    <a:moveTo>
                      <a:pt x="143" y="1"/>
                    </a:moveTo>
                    <a:cubicBezTo>
                      <a:pt x="72" y="1"/>
                      <a:pt x="1" y="60"/>
                      <a:pt x="1" y="132"/>
                    </a:cubicBezTo>
                    <a:cubicBezTo>
                      <a:pt x="1" y="213"/>
                      <a:pt x="66" y="266"/>
                      <a:pt x="135" y="266"/>
                    </a:cubicBezTo>
                    <a:cubicBezTo>
                      <a:pt x="167" y="266"/>
                      <a:pt x="200" y="254"/>
                      <a:pt x="227" y="227"/>
                    </a:cubicBezTo>
                    <a:cubicBezTo>
                      <a:pt x="310" y="144"/>
                      <a:pt x="251" y="13"/>
                      <a:pt x="1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6" name="Google Shape;11276;p40"/>
              <p:cNvSpPr/>
              <p:nvPr/>
            </p:nvSpPr>
            <p:spPr>
              <a:xfrm>
                <a:off x="1782650" y="3521700"/>
                <a:ext cx="7775" cy="6450"/>
              </a:xfrm>
              <a:custGeom>
                <a:rect b="b" l="l" r="r" t="t"/>
                <a:pathLst>
                  <a:path extrusionOk="0" h="258" w="311">
                    <a:moveTo>
                      <a:pt x="143" y="0"/>
                    </a:moveTo>
                    <a:cubicBezTo>
                      <a:pt x="60" y="0"/>
                      <a:pt x="1" y="48"/>
                      <a:pt x="1" y="131"/>
                    </a:cubicBezTo>
                    <a:cubicBezTo>
                      <a:pt x="1" y="206"/>
                      <a:pt x="70" y="258"/>
                      <a:pt x="141" y="258"/>
                    </a:cubicBezTo>
                    <a:cubicBezTo>
                      <a:pt x="171" y="258"/>
                      <a:pt x="202" y="248"/>
                      <a:pt x="227" y="226"/>
                    </a:cubicBezTo>
                    <a:cubicBezTo>
                      <a:pt x="310" y="143"/>
                      <a:pt x="251" y="0"/>
                      <a:pt x="14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7" name="Google Shape;11277;p40"/>
              <p:cNvSpPr/>
              <p:nvPr/>
            </p:nvSpPr>
            <p:spPr>
              <a:xfrm>
                <a:off x="1982375" y="3265125"/>
                <a:ext cx="7475" cy="6650"/>
              </a:xfrm>
              <a:custGeom>
                <a:rect b="b" l="l" r="r" t="t"/>
                <a:pathLst>
                  <a:path extrusionOk="0" h="266" w="299">
                    <a:moveTo>
                      <a:pt x="132" y="0"/>
                    </a:moveTo>
                    <a:cubicBezTo>
                      <a:pt x="60" y="0"/>
                      <a:pt x="1" y="60"/>
                      <a:pt x="1" y="131"/>
                    </a:cubicBezTo>
                    <a:cubicBezTo>
                      <a:pt x="1" y="212"/>
                      <a:pt x="61" y="265"/>
                      <a:pt x="126" y="265"/>
                    </a:cubicBezTo>
                    <a:cubicBezTo>
                      <a:pt x="156" y="265"/>
                      <a:pt x="188" y="253"/>
                      <a:pt x="215" y="226"/>
                    </a:cubicBezTo>
                    <a:cubicBezTo>
                      <a:pt x="298" y="143"/>
                      <a:pt x="251" y="0"/>
                      <a:pt x="13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8" name="Google Shape;11278;p40"/>
              <p:cNvSpPr/>
              <p:nvPr/>
            </p:nvSpPr>
            <p:spPr>
              <a:xfrm>
                <a:off x="1567150" y="3227300"/>
                <a:ext cx="7750" cy="6475"/>
              </a:xfrm>
              <a:custGeom>
                <a:rect b="b" l="l" r="r" t="t"/>
                <a:pathLst>
                  <a:path extrusionOk="0" h="259" w="310">
                    <a:moveTo>
                      <a:pt x="143" y="1"/>
                    </a:moveTo>
                    <a:cubicBezTo>
                      <a:pt x="72" y="1"/>
                      <a:pt x="0" y="61"/>
                      <a:pt x="0" y="132"/>
                    </a:cubicBezTo>
                    <a:cubicBezTo>
                      <a:pt x="0" y="207"/>
                      <a:pt x="70" y="258"/>
                      <a:pt x="140" y="258"/>
                    </a:cubicBezTo>
                    <a:cubicBezTo>
                      <a:pt x="171" y="258"/>
                      <a:pt x="201" y="249"/>
                      <a:pt x="227" y="227"/>
                    </a:cubicBezTo>
                    <a:cubicBezTo>
                      <a:pt x="310" y="144"/>
                      <a:pt x="250" y="1"/>
                      <a:pt x="1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9" name="Google Shape;11279;p40"/>
              <p:cNvSpPr/>
              <p:nvPr/>
            </p:nvSpPr>
            <p:spPr>
              <a:xfrm>
                <a:off x="1779375" y="3314800"/>
                <a:ext cx="14900" cy="12725"/>
              </a:xfrm>
              <a:custGeom>
                <a:rect b="b" l="l" r="r" t="t"/>
                <a:pathLst>
                  <a:path extrusionOk="0" h="509" w="596">
                    <a:moveTo>
                      <a:pt x="255" y="1"/>
                    </a:moveTo>
                    <a:cubicBezTo>
                      <a:pt x="121" y="1"/>
                      <a:pt x="12" y="115"/>
                      <a:pt x="1" y="251"/>
                    </a:cubicBezTo>
                    <a:cubicBezTo>
                      <a:pt x="1" y="404"/>
                      <a:pt x="125" y="508"/>
                      <a:pt x="258" y="508"/>
                    </a:cubicBezTo>
                    <a:cubicBezTo>
                      <a:pt x="322" y="508"/>
                      <a:pt x="387" y="484"/>
                      <a:pt x="441" y="430"/>
                    </a:cubicBezTo>
                    <a:cubicBezTo>
                      <a:pt x="596" y="275"/>
                      <a:pt x="501" y="1"/>
                      <a:pt x="274" y="1"/>
                    </a:cubicBezTo>
                    <a:cubicBezTo>
                      <a:pt x="268" y="1"/>
                      <a:pt x="261" y="1"/>
                      <a:pt x="25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0" name="Google Shape;11280;p40"/>
              <p:cNvSpPr/>
              <p:nvPr/>
            </p:nvSpPr>
            <p:spPr>
              <a:xfrm>
                <a:off x="1654350" y="4108075"/>
                <a:ext cx="32175" cy="32475"/>
              </a:xfrm>
              <a:custGeom>
                <a:rect b="b" l="l" r="r" t="t"/>
                <a:pathLst>
                  <a:path extrusionOk="0" h="1299" w="1287">
                    <a:moveTo>
                      <a:pt x="489" y="1"/>
                    </a:moveTo>
                    <a:lnTo>
                      <a:pt x="489" y="489"/>
                    </a:lnTo>
                    <a:lnTo>
                      <a:pt x="1" y="643"/>
                    </a:lnTo>
                    <a:lnTo>
                      <a:pt x="489" y="798"/>
                    </a:lnTo>
                    <a:lnTo>
                      <a:pt x="489" y="1298"/>
                    </a:lnTo>
                    <a:lnTo>
                      <a:pt x="799" y="893"/>
                    </a:lnTo>
                    <a:lnTo>
                      <a:pt x="1287" y="1048"/>
                    </a:lnTo>
                    <a:lnTo>
                      <a:pt x="989" y="643"/>
                    </a:lnTo>
                    <a:lnTo>
                      <a:pt x="1287" y="251"/>
                    </a:lnTo>
                    <a:lnTo>
                      <a:pt x="799" y="393"/>
                    </a:lnTo>
                    <a:lnTo>
                      <a:pt x="48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1" name="Google Shape;11281;p40"/>
              <p:cNvSpPr/>
              <p:nvPr/>
            </p:nvSpPr>
            <p:spPr>
              <a:xfrm>
                <a:off x="1129400" y="3853850"/>
                <a:ext cx="9350" cy="6600"/>
              </a:xfrm>
              <a:custGeom>
                <a:rect b="b" l="l" r="r" t="t"/>
                <a:pathLst>
                  <a:path extrusionOk="0" h="264" w="374">
                    <a:moveTo>
                      <a:pt x="166" y="0"/>
                    </a:moveTo>
                    <a:cubicBezTo>
                      <a:pt x="0" y="0"/>
                      <a:pt x="3" y="264"/>
                      <a:pt x="176" y="264"/>
                    </a:cubicBezTo>
                    <a:cubicBezTo>
                      <a:pt x="179" y="264"/>
                      <a:pt x="183" y="264"/>
                      <a:pt x="187" y="264"/>
                    </a:cubicBezTo>
                    <a:cubicBezTo>
                      <a:pt x="191" y="264"/>
                      <a:pt x="194" y="264"/>
                      <a:pt x="198" y="264"/>
                    </a:cubicBezTo>
                    <a:cubicBezTo>
                      <a:pt x="370" y="264"/>
                      <a:pt x="374" y="0"/>
                      <a:pt x="208" y="0"/>
                    </a:cubicBezTo>
                    <a:cubicBezTo>
                      <a:pt x="201" y="0"/>
                      <a:pt x="194" y="1"/>
                      <a:pt x="187" y="2"/>
                    </a:cubicBezTo>
                    <a:cubicBezTo>
                      <a:pt x="179" y="1"/>
                      <a:pt x="172" y="0"/>
                      <a:pt x="16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2" name="Google Shape;11282;p40"/>
              <p:cNvSpPr/>
              <p:nvPr/>
            </p:nvSpPr>
            <p:spPr>
              <a:xfrm>
                <a:off x="1533800" y="3950625"/>
                <a:ext cx="7775" cy="6650"/>
              </a:xfrm>
              <a:custGeom>
                <a:rect b="b" l="l" r="r" t="t"/>
                <a:pathLst>
                  <a:path extrusionOk="0" h="266" w="311">
                    <a:moveTo>
                      <a:pt x="144" y="0"/>
                    </a:moveTo>
                    <a:cubicBezTo>
                      <a:pt x="72" y="0"/>
                      <a:pt x="13" y="60"/>
                      <a:pt x="1" y="131"/>
                    </a:cubicBezTo>
                    <a:cubicBezTo>
                      <a:pt x="1" y="212"/>
                      <a:pt x="67" y="265"/>
                      <a:pt x="135" y="265"/>
                    </a:cubicBezTo>
                    <a:cubicBezTo>
                      <a:pt x="167" y="265"/>
                      <a:pt x="200" y="253"/>
                      <a:pt x="227" y="226"/>
                    </a:cubicBezTo>
                    <a:cubicBezTo>
                      <a:pt x="310" y="143"/>
                      <a:pt x="251" y="12"/>
                      <a:pt x="14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3" name="Google Shape;11283;p40"/>
              <p:cNvSpPr/>
              <p:nvPr/>
            </p:nvSpPr>
            <p:spPr>
              <a:xfrm>
                <a:off x="1733550" y="3694025"/>
                <a:ext cx="7450" cy="6675"/>
              </a:xfrm>
              <a:custGeom>
                <a:rect b="b" l="l" r="r" t="t"/>
                <a:pathLst>
                  <a:path extrusionOk="0" h="267" w="298">
                    <a:moveTo>
                      <a:pt x="131" y="1"/>
                    </a:moveTo>
                    <a:cubicBezTo>
                      <a:pt x="60" y="1"/>
                      <a:pt x="0" y="60"/>
                      <a:pt x="0" y="132"/>
                    </a:cubicBezTo>
                    <a:cubicBezTo>
                      <a:pt x="0" y="213"/>
                      <a:pt x="60" y="266"/>
                      <a:pt x="125" y="266"/>
                    </a:cubicBezTo>
                    <a:cubicBezTo>
                      <a:pt x="156" y="266"/>
                      <a:pt x="187" y="254"/>
                      <a:pt x="214" y="227"/>
                    </a:cubicBezTo>
                    <a:cubicBezTo>
                      <a:pt x="298" y="144"/>
                      <a:pt x="250" y="13"/>
                      <a:pt x="13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4" name="Google Shape;11284;p40"/>
              <p:cNvSpPr/>
              <p:nvPr/>
            </p:nvSpPr>
            <p:spPr>
              <a:xfrm>
                <a:off x="1318300" y="3656225"/>
                <a:ext cx="7775" cy="6650"/>
              </a:xfrm>
              <a:custGeom>
                <a:rect b="b" l="l" r="r" t="t"/>
                <a:pathLst>
                  <a:path extrusionOk="0" h="266" w="311">
                    <a:moveTo>
                      <a:pt x="144" y="1"/>
                    </a:moveTo>
                    <a:cubicBezTo>
                      <a:pt x="72" y="1"/>
                      <a:pt x="13" y="60"/>
                      <a:pt x="1" y="132"/>
                    </a:cubicBezTo>
                    <a:cubicBezTo>
                      <a:pt x="1" y="213"/>
                      <a:pt x="66" y="266"/>
                      <a:pt x="135" y="266"/>
                    </a:cubicBezTo>
                    <a:cubicBezTo>
                      <a:pt x="167" y="266"/>
                      <a:pt x="200" y="254"/>
                      <a:pt x="227" y="227"/>
                    </a:cubicBezTo>
                    <a:cubicBezTo>
                      <a:pt x="310" y="144"/>
                      <a:pt x="251" y="13"/>
                      <a:pt x="14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5" name="Google Shape;11285;p40"/>
              <p:cNvSpPr/>
              <p:nvPr/>
            </p:nvSpPr>
            <p:spPr>
              <a:xfrm>
                <a:off x="1530525" y="3743750"/>
                <a:ext cx="14925" cy="12800"/>
              </a:xfrm>
              <a:custGeom>
                <a:rect b="b" l="l" r="r" t="t"/>
                <a:pathLst>
                  <a:path extrusionOk="0" h="512" w="597">
                    <a:moveTo>
                      <a:pt x="275" y="0"/>
                    </a:moveTo>
                    <a:cubicBezTo>
                      <a:pt x="132" y="0"/>
                      <a:pt x="13" y="107"/>
                      <a:pt x="1" y="262"/>
                    </a:cubicBezTo>
                    <a:cubicBezTo>
                      <a:pt x="1" y="409"/>
                      <a:pt x="129" y="511"/>
                      <a:pt x="264" y="511"/>
                    </a:cubicBezTo>
                    <a:cubicBezTo>
                      <a:pt x="326" y="511"/>
                      <a:pt x="389" y="490"/>
                      <a:pt x="441" y="441"/>
                    </a:cubicBezTo>
                    <a:cubicBezTo>
                      <a:pt x="596" y="286"/>
                      <a:pt x="501" y="12"/>
                      <a:pt x="27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6" name="Google Shape;11286;p40"/>
              <p:cNvSpPr/>
              <p:nvPr/>
            </p:nvSpPr>
            <p:spPr>
              <a:xfrm>
                <a:off x="844725" y="3330900"/>
                <a:ext cx="31875" cy="33650"/>
              </a:xfrm>
              <a:custGeom>
                <a:rect b="b" l="l" r="r" t="t"/>
                <a:pathLst>
                  <a:path extrusionOk="0" h="1346" w="1275">
                    <a:moveTo>
                      <a:pt x="727" y="0"/>
                    </a:moveTo>
                    <a:lnTo>
                      <a:pt x="489" y="453"/>
                    </a:lnTo>
                    <a:lnTo>
                      <a:pt x="1" y="358"/>
                    </a:lnTo>
                    <a:lnTo>
                      <a:pt x="334" y="739"/>
                    </a:lnTo>
                    <a:lnTo>
                      <a:pt x="84" y="1191"/>
                    </a:lnTo>
                    <a:lnTo>
                      <a:pt x="84" y="1191"/>
                    </a:lnTo>
                    <a:lnTo>
                      <a:pt x="537" y="965"/>
                    </a:lnTo>
                    <a:lnTo>
                      <a:pt x="870" y="1346"/>
                    </a:lnTo>
                    <a:lnTo>
                      <a:pt x="822" y="834"/>
                    </a:lnTo>
                    <a:lnTo>
                      <a:pt x="1275" y="608"/>
                    </a:lnTo>
                    <a:lnTo>
                      <a:pt x="787" y="512"/>
                    </a:lnTo>
                    <a:lnTo>
                      <a:pt x="72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7" name="Google Shape;11287;p40"/>
              <p:cNvSpPr/>
              <p:nvPr/>
            </p:nvSpPr>
            <p:spPr>
              <a:xfrm>
                <a:off x="1221925" y="2868625"/>
                <a:ext cx="7700" cy="6600"/>
              </a:xfrm>
              <a:custGeom>
                <a:rect b="b" l="l" r="r" t="t"/>
                <a:pathLst>
                  <a:path extrusionOk="0" h="264" w="308">
                    <a:moveTo>
                      <a:pt x="174" y="0"/>
                    </a:moveTo>
                    <a:cubicBezTo>
                      <a:pt x="74" y="0"/>
                      <a:pt x="1" y="113"/>
                      <a:pt x="58" y="203"/>
                    </a:cubicBezTo>
                    <a:cubicBezTo>
                      <a:pt x="83" y="244"/>
                      <a:pt x="124" y="263"/>
                      <a:pt x="164" y="263"/>
                    </a:cubicBezTo>
                    <a:cubicBezTo>
                      <a:pt x="218" y="263"/>
                      <a:pt x="270" y="229"/>
                      <a:pt x="284" y="168"/>
                    </a:cubicBezTo>
                    <a:cubicBezTo>
                      <a:pt x="308" y="96"/>
                      <a:pt x="260" y="25"/>
                      <a:pt x="189" y="1"/>
                    </a:cubicBezTo>
                    <a:cubicBezTo>
                      <a:pt x="184" y="0"/>
                      <a:pt x="179" y="0"/>
                      <a:pt x="17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8" name="Google Shape;11288;p40"/>
              <p:cNvSpPr/>
              <p:nvPr/>
            </p:nvSpPr>
            <p:spPr>
              <a:xfrm>
                <a:off x="1048500" y="3245700"/>
                <a:ext cx="7900" cy="6350"/>
              </a:xfrm>
              <a:custGeom>
                <a:rect b="b" l="l" r="r" t="t"/>
                <a:pathLst>
                  <a:path extrusionOk="0" h="254" w="316">
                    <a:moveTo>
                      <a:pt x="166" y="0"/>
                    </a:moveTo>
                    <a:cubicBezTo>
                      <a:pt x="64" y="0"/>
                      <a:pt x="0" y="107"/>
                      <a:pt x="65" y="194"/>
                    </a:cubicBezTo>
                    <a:cubicBezTo>
                      <a:pt x="91" y="234"/>
                      <a:pt x="131" y="253"/>
                      <a:pt x="171" y="253"/>
                    </a:cubicBezTo>
                    <a:cubicBezTo>
                      <a:pt x="225" y="253"/>
                      <a:pt x="278" y="219"/>
                      <a:pt x="291" y="158"/>
                    </a:cubicBezTo>
                    <a:cubicBezTo>
                      <a:pt x="315" y="87"/>
                      <a:pt x="268" y="15"/>
                      <a:pt x="196" y="3"/>
                    </a:cubicBezTo>
                    <a:cubicBezTo>
                      <a:pt x="186" y="1"/>
                      <a:pt x="176" y="0"/>
                      <a:pt x="16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9" name="Google Shape;11289;p40"/>
              <p:cNvSpPr/>
              <p:nvPr/>
            </p:nvSpPr>
            <p:spPr>
              <a:xfrm>
                <a:off x="1261325" y="3491250"/>
                <a:ext cx="7900" cy="6350"/>
              </a:xfrm>
              <a:custGeom>
                <a:rect b="b" l="l" r="r" t="t"/>
                <a:pathLst>
                  <a:path extrusionOk="0" h="254" w="316">
                    <a:moveTo>
                      <a:pt x="166" y="1"/>
                    </a:moveTo>
                    <a:cubicBezTo>
                      <a:pt x="64" y="1"/>
                      <a:pt x="0" y="107"/>
                      <a:pt x="65" y="194"/>
                    </a:cubicBezTo>
                    <a:cubicBezTo>
                      <a:pt x="91" y="235"/>
                      <a:pt x="131" y="254"/>
                      <a:pt x="172" y="254"/>
                    </a:cubicBezTo>
                    <a:cubicBezTo>
                      <a:pt x="227" y="254"/>
                      <a:pt x="283" y="220"/>
                      <a:pt x="303" y="159"/>
                    </a:cubicBezTo>
                    <a:cubicBezTo>
                      <a:pt x="315" y="87"/>
                      <a:pt x="268" y="16"/>
                      <a:pt x="196" y="4"/>
                    </a:cubicBezTo>
                    <a:cubicBezTo>
                      <a:pt x="186" y="2"/>
                      <a:pt x="176" y="1"/>
                      <a:pt x="16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0" name="Google Shape;11290;p40"/>
              <p:cNvSpPr/>
              <p:nvPr/>
            </p:nvSpPr>
            <p:spPr>
              <a:xfrm>
                <a:off x="1378425" y="3091225"/>
                <a:ext cx="8525" cy="6925"/>
              </a:xfrm>
              <a:custGeom>
                <a:rect b="b" l="l" r="r" t="t"/>
                <a:pathLst>
                  <a:path extrusionOk="0" h="277" w="341">
                    <a:moveTo>
                      <a:pt x="186" y="0"/>
                    </a:moveTo>
                    <a:cubicBezTo>
                      <a:pt x="159" y="0"/>
                      <a:pt x="132" y="9"/>
                      <a:pt x="108" y="27"/>
                    </a:cubicBezTo>
                    <a:cubicBezTo>
                      <a:pt x="1" y="98"/>
                      <a:pt x="48" y="253"/>
                      <a:pt x="179" y="277"/>
                    </a:cubicBezTo>
                    <a:cubicBezTo>
                      <a:pt x="239" y="277"/>
                      <a:pt x="310" y="229"/>
                      <a:pt x="322" y="170"/>
                    </a:cubicBezTo>
                    <a:cubicBezTo>
                      <a:pt x="340" y="72"/>
                      <a:pt x="265" y="0"/>
                      <a:pt x="18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1" name="Google Shape;11291;p40"/>
              <p:cNvSpPr/>
              <p:nvPr/>
            </p:nvSpPr>
            <p:spPr>
              <a:xfrm>
                <a:off x="1244750" y="3281925"/>
                <a:ext cx="14950" cy="12700"/>
              </a:xfrm>
              <a:custGeom>
                <a:rect b="b" l="l" r="r" t="t"/>
                <a:pathLst>
                  <a:path extrusionOk="0" h="508" w="598">
                    <a:moveTo>
                      <a:pt x="313" y="1"/>
                    </a:moveTo>
                    <a:cubicBezTo>
                      <a:pt x="120" y="1"/>
                      <a:pt x="0" y="214"/>
                      <a:pt x="109" y="388"/>
                    </a:cubicBezTo>
                    <a:cubicBezTo>
                      <a:pt x="160" y="469"/>
                      <a:pt x="241" y="507"/>
                      <a:pt x="321" y="507"/>
                    </a:cubicBezTo>
                    <a:cubicBezTo>
                      <a:pt x="429" y="507"/>
                      <a:pt x="534" y="439"/>
                      <a:pt x="562" y="316"/>
                    </a:cubicBezTo>
                    <a:cubicBezTo>
                      <a:pt x="597" y="173"/>
                      <a:pt x="502" y="31"/>
                      <a:pt x="371" y="7"/>
                    </a:cubicBezTo>
                    <a:cubicBezTo>
                      <a:pt x="351" y="3"/>
                      <a:pt x="332" y="1"/>
                      <a:pt x="31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92" name="Google Shape;11292;p40"/>
            <p:cNvGrpSpPr/>
            <p:nvPr/>
          </p:nvGrpSpPr>
          <p:grpSpPr>
            <a:xfrm>
              <a:off x="6086633" y="2288781"/>
              <a:ext cx="5008516" cy="4319946"/>
              <a:chOff x="780450" y="1002925"/>
              <a:chExt cx="3916575" cy="3378125"/>
            </a:xfrm>
          </p:grpSpPr>
          <p:sp>
            <p:nvSpPr>
              <p:cNvPr id="11293" name="Google Shape;11293;p40"/>
              <p:cNvSpPr/>
              <p:nvPr/>
            </p:nvSpPr>
            <p:spPr>
              <a:xfrm>
                <a:off x="2544350" y="2278100"/>
                <a:ext cx="32175" cy="32450"/>
              </a:xfrm>
              <a:custGeom>
                <a:rect b="b" l="l" r="r" t="t"/>
                <a:pathLst>
                  <a:path extrusionOk="0" h="1298" w="1287">
                    <a:moveTo>
                      <a:pt x="489" y="0"/>
                    </a:moveTo>
                    <a:lnTo>
                      <a:pt x="489" y="500"/>
                    </a:lnTo>
                    <a:lnTo>
                      <a:pt x="1" y="643"/>
                    </a:lnTo>
                    <a:lnTo>
                      <a:pt x="489" y="798"/>
                    </a:lnTo>
                    <a:lnTo>
                      <a:pt x="489" y="1298"/>
                    </a:lnTo>
                    <a:lnTo>
                      <a:pt x="798" y="893"/>
                    </a:lnTo>
                    <a:lnTo>
                      <a:pt x="1287" y="1048"/>
                    </a:lnTo>
                    <a:lnTo>
                      <a:pt x="989" y="643"/>
                    </a:lnTo>
                    <a:lnTo>
                      <a:pt x="1287" y="250"/>
                    </a:lnTo>
                    <a:lnTo>
                      <a:pt x="798" y="405"/>
                    </a:lnTo>
                    <a:lnTo>
                      <a:pt x="4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4" name="Google Shape;11294;p40"/>
              <p:cNvSpPr/>
              <p:nvPr/>
            </p:nvSpPr>
            <p:spPr>
              <a:xfrm>
                <a:off x="3345350" y="2331075"/>
                <a:ext cx="32175" cy="32475"/>
              </a:xfrm>
              <a:custGeom>
                <a:rect b="b" l="l" r="r" t="t"/>
                <a:pathLst>
                  <a:path extrusionOk="0" h="1299" w="1287">
                    <a:moveTo>
                      <a:pt x="489" y="0"/>
                    </a:moveTo>
                    <a:lnTo>
                      <a:pt x="489" y="500"/>
                    </a:lnTo>
                    <a:lnTo>
                      <a:pt x="0" y="655"/>
                    </a:lnTo>
                    <a:lnTo>
                      <a:pt x="489" y="798"/>
                    </a:lnTo>
                    <a:lnTo>
                      <a:pt x="489" y="1298"/>
                    </a:lnTo>
                    <a:lnTo>
                      <a:pt x="798" y="893"/>
                    </a:lnTo>
                    <a:lnTo>
                      <a:pt x="1286" y="1048"/>
                    </a:lnTo>
                    <a:lnTo>
                      <a:pt x="1286" y="1048"/>
                    </a:lnTo>
                    <a:lnTo>
                      <a:pt x="989" y="655"/>
                    </a:lnTo>
                    <a:lnTo>
                      <a:pt x="1286" y="250"/>
                    </a:lnTo>
                    <a:lnTo>
                      <a:pt x="798" y="405"/>
                    </a:lnTo>
                    <a:lnTo>
                      <a:pt x="4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5" name="Google Shape;11295;p40"/>
              <p:cNvSpPr/>
              <p:nvPr/>
            </p:nvSpPr>
            <p:spPr>
              <a:xfrm>
                <a:off x="2592275" y="1497050"/>
                <a:ext cx="32175" cy="32450"/>
              </a:xfrm>
              <a:custGeom>
                <a:rect b="b" l="l" r="r" t="t"/>
                <a:pathLst>
                  <a:path extrusionOk="0" h="1298" w="1287">
                    <a:moveTo>
                      <a:pt x="489" y="0"/>
                    </a:moveTo>
                    <a:lnTo>
                      <a:pt x="489" y="500"/>
                    </a:lnTo>
                    <a:lnTo>
                      <a:pt x="1" y="655"/>
                    </a:lnTo>
                    <a:lnTo>
                      <a:pt x="489" y="798"/>
                    </a:lnTo>
                    <a:lnTo>
                      <a:pt x="489" y="1298"/>
                    </a:lnTo>
                    <a:lnTo>
                      <a:pt x="798" y="893"/>
                    </a:lnTo>
                    <a:lnTo>
                      <a:pt x="1286" y="1048"/>
                    </a:lnTo>
                    <a:lnTo>
                      <a:pt x="989" y="655"/>
                    </a:lnTo>
                    <a:lnTo>
                      <a:pt x="1286" y="250"/>
                    </a:lnTo>
                    <a:lnTo>
                      <a:pt x="798" y="405"/>
                    </a:lnTo>
                    <a:lnTo>
                      <a:pt x="4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6" name="Google Shape;11296;p40"/>
              <p:cNvSpPr/>
              <p:nvPr/>
            </p:nvSpPr>
            <p:spPr>
              <a:xfrm>
                <a:off x="3361425" y="1920600"/>
                <a:ext cx="32475" cy="32475"/>
              </a:xfrm>
              <a:custGeom>
                <a:rect b="b" l="l" r="r" t="t"/>
                <a:pathLst>
                  <a:path extrusionOk="0" h="1299" w="1299">
                    <a:moveTo>
                      <a:pt x="488" y="1"/>
                    </a:moveTo>
                    <a:lnTo>
                      <a:pt x="488" y="501"/>
                    </a:lnTo>
                    <a:lnTo>
                      <a:pt x="0" y="656"/>
                    </a:lnTo>
                    <a:lnTo>
                      <a:pt x="488" y="798"/>
                    </a:lnTo>
                    <a:lnTo>
                      <a:pt x="488" y="1298"/>
                    </a:lnTo>
                    <a:lnTo>
                      <a:pt x="798" y="894"/>
                    </a:lnTo>
                    <a:lnTo>
                      <a:pt x="1298" y="1048"/>
                    </a:lnTo>
                    <a:lnTo>
                      <a:pt x="989" y="656"/>
                    </a:lnTo>
                    <a:lnTo>
                      <a:pt x="1298" y="251"/>
                    </a:lnTo>
                    <a:lnTo>
                      <a:pt x="798" y="405"/>
                    </a:lnTo>
                    <a:lnTo>
                      <a:pt x="48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7" name="Google Shape;11297;p40"/>
              <p:cNvSpPr/>
              <p:nvPr/>
            </p:nvSpPr>
            <p:spPr>
              <a:xfrm>
                <a:off x="1761525" y="2082225"/>
                <a:ext cx="32450" cy="32475"/>
              </a:xfrm>
              <a:custGeom>
                <a:rect b="b" l="l" r="r" t="t"/>
                <a:pathLst>
                  <a:path extrusionOk="0" h="1299" w="1298">
                    <a:moveTo>
                      <a:pt x="500" y="1"/>
                    </a:moveTo>
                    <a:lnTo>
                      <a:pt x="500" y="489"/>
                    </a:lnTo>
                    <a:lnTo>
                      <a:pt x="0" y="644"/>
                    </a:lnTo>
                    <a:lnTo>
                      <a:pt x="500" y="798"/>
                    </a:lnTo>
                    <a:lnTo>
                      <a:pt x="500" y="1299"/>
                    </a:lnTo>
                    <a:lnTo>
                      <a:pt x="798" y="894"/>
                    </a:lnTo>
                    <a:lnTo>
                      <a:pt x="1298" y="1048"/>
                    </a:lnTo>
                    <a:lnTo>
                      <a:pt x="988" y="644"/>
                    </a:lnTo>
                    <a:lnTo>
                      <a:pt x="1298" y="251"/>
                    </a:lnTo>
                    <a:lnTo>
                      <a:pt x="1298" y="251"/>
                    </a:lnTo>
                    <a:lnTo>
                      <a:pt x="798" y="394"/>
                    </a:lnTo>
                    <a:lnTo>
                      <a:pt x="50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8" name="Google Shape;11298;p40"/>
              <p:cNvSpPr/>
              <p:nvPr/>
            </p:nvSpPr>
            <p:spPr>
              <a:xfrm>
                <a:off x="1647825" y="2529000"/>
                <a:ext cx="32450" cy="32475"/>
              </a:xfrm>
              <a:custGeom>
                <a:rect b="b" l="l" r="r" t="t"/>
                <a:pathLst>
                  <a:path extrusionOk="0" h="1299" w="1298">
                    <a:moveTo>
                      <a:pt x="500" y="1"/>
                    </a:moveTo>
                    <a:lnTo>
                      <a:pt x="500" y="489"/>
                    </a:lnTo>
                    <a:lnTo>
                      <a:pt x="0" y="644"/>
                    </a:lnTo>
                    <a:lnTo>
                      <a:pt x="500" y="799"/>
                    </a:lnTo>
                    <a:lnTo>
                      <a:pt x="500" y="1299"/>
                    </a:lnTo>
                    <a:lnTo>
                      <a:pt x="798" y="894"/>
                    </a:lnTo>
                    <a:lnTo>
                      <a:pt x="1298" y="1049"/>
                    </a:lnTo>
                    <a:lnTo>
                      <a:pt x="1298" y="1049"/>
                    </a:lnTo>
                    <a:lnTo>
                      <a:pt x="988" y="644"/>
                    </a:lnTo>
                    <a:lnTo>
                      <a:pt x="1298" y="251"/>
                    </a:lnTo>
                    <a:lnTo>
                      <a:pt x="798" y="394"/>
                    </a:lnTo>
                    <a:lnTo>
                      <a:pt x="50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9" name="Google Shape;11299;p40"/>
              <p:cNvSpPr/>
              <p:nvPr/>
            </p:nvSpPr>
            <p:spPr>
              <a:xfrm>
                <a:off x="780450" y="2377800"/>
                <a:ext cx="32175" cy="32775"/>
              </a:xfrm>
              <a:custGeom>
                <a:rect b="b" l="l" r="r" t="t"/>
                <a:pathLst>
                  <a:path extrusionOk="0" h="1311" w="1287">
                    <a:moveTo>
                      <a:pt x="488" y="1"/>
                    </a:moveTo>
                    <a:lnTo>
                      <a:pt x="488" y="501"/>
                    </a:lnTo>
                    <a:lnTo>
                      <a:pt x="0" y="655"/>
                    </a:lnTo>
                    <a:lnTo>
                      <a:pt x="488" y="810"/>
                    </a:lnTo>
                    <a:lnTo>
                      <a:pt x="488" y="1310"/>
                    </a:lnTo>
                    <a:lnTo>
                      <a:pt x="798" y="905"/>
                    </a:lnTo>
                    <a:lnTo>
                      <a:pt x="1286" y="1060"/>
                    </a:lnTo>
                    <a:lnTo>
                      <a:pt x="988" y="655"/>
                    </a:lnTo>
                    <a:lnTo>
                      <a:pt x="1286" y="251"/>
                    </a:lnTo>
                    <a:lnTo>
                      <a:pt x="798" y="405"/>
                    </a:lnTo>
                    <a:lnTo>
                      <a:pt x="48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0" name="Google Shape;11300;p40"/>
              <p:cNvSpPr/>
              <p:nvPr/>
            </p:nvSpPr>
            <p:spPr>
              <a:xfrm>
                <a:off x="2243125" y="2420375"/>
                <a:ext cx="32175" cy="32450"/>
              </a:xfrm>
              <a:custGeom>
                <a:rect b="b" l="l" r="r" t="t"/>
                <a:pathLst>
                  <a:path extrusionOk="0" h="1298" w="1287">
                    <a:moveTo>
                      <a:pt x="489" y="0"/>
                    </a:moveTo>
                    <a:lnTo>
                      <a:pt x="489" y="500"/>
                    </a:lnTo>
                    <a:lnTo>
                      <a:pt x="1" y="655"/>
                    </a:lnTo>
                    <a:lnTo>
                      <a:pt x="489" y="810"/>
                    </a:lnTo>
                    <a:lnTo>
                      <a:pt x="489" y="1298"/>
                    </a:lnTo>
                    <a:lnTo>
                      <a:pt x="798" y="905"/>
                    </a:lnTo>
                    <a:lnTo>
                      <a:pt x="1286" y="1060"/>
                    </a:lnTo>
                    <a:lnTo>
                      <a:pt x="989" y="655"/>
                    </a:lnTo>
                    <a:lnTo>
                      <a:pt x="1286" y="250"/>
                    </a:lnTo>
                    <a:lnTo>
                      <a:pt x="1286" y="250"/>
                    </a:lnTo>
                    <a:lnTo>
                      <a:pt x="798" y="405"/>
                    </a:lnTo>
                    <a:lnTo>
                      <a:pt x="4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1" name="Google Shape;11301;p40"/>
              <p:cNvSpPr/>
              <p:nvPr/>
            </p:nvSpPr>
            <p:spPr>
              <a:xfrm>
                <a:off x="3166450" y="3111225"/>
                <a:ext cx="32475" cy="32475"/>
              </a:xfrm>
              <a:custGeom>
                <a:rect b="b" l="l" r="r" t="t"/>
                <a:pathLst>
                  <a:path extrusionOk="0" h="1299" w="1299">
                    <a:moveTo>
                      <a:pt x="501" y="1"/>
                    </a:moveTo>
                    <a:lnTo>
                      <a:pt x="501" y="501"/>
                    </a:lnTo>
                    <a:lnTo>
                      <a:pt x="1" y="643"/>
                    </a:lnTo>
                    <a:lnTo>
                      <a:pt x="501" y="798"/>
                    </a:lnTo>
                    <a:lnTo>
                      <a:pt x="501" y="1298"/>
                    </a:lnTo>
                    <a:lnTo>
                      <a:pt x="798" y="894"/>
                    </a:lnTo>
                    <a:lnTo>
                      <a:pt x="1298" y="1048"/>
                    </a:lnTo>
                    <a:lnTo>
                      <a:pt x="1298" y="1048"/>
                    </a:lnTo>
                    <a:lnTo>
                      <a:pt x="989" y="643"/>
                    </a:lnTo>
                    <a:lnTo>
                      <a:pt x="1298" y="251"/>
                    </a:lnTo>
                    <a:lnTo>
                      <a:pt x="798" y="405"/>
                    </a:lnTo>
                    <a:lnTo>
                      <a:pt x="50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2" name="Google Shape;11302;p40"/>
              <p:cNvSpPr/>
              <p:nvPr/>
            </p:nvSpPr>
            <p:spPr>
              <a:xfrm>
                <a:off x="3302475" y="3978300"/>
                <a:ext cx="32175" cy="32475"/>
              </a:xfrm>
              <a:custGeom>
                <a:rect b="b" l="l" r="r" t="t"/>
                <a:pathLst>
                  <a:path extrusionOk="0" h="1299" w="1287">
                    <a:moveTo>
                      <a:pt x="489" y="0"/>
                    </a:moveTo>
                    <a:lnTo>
                      <a:pt x="489" y="500"/>
                    </a:lnTo>
                    <a:lnTo>
                      <a:pt x="1" y="655"/>
                    </a:lnTo>
                    <a:lnTo>
                      <a:pt x="489" y="810"/>
                    </a:lnTo>
                    <a:lnTo>
                      <a:pt x="489" y="1298"/>
                    </a:lnTo>
                    <a:lnTo>
                      <a:pt x="799" y="893"/>
                    </a:lnTo>
                    <a:lnTo>
                      <a:pt x="1287" y="1048"/>
                    </a:lnTo>
                    <a:lnTo>
                      <a:pt x="989" y="655"/>
                    </a:lnTo>
                    <a:lnTo>
                      <a:pt x="1287" y="250"/>
                    </a:lnTo>
                    <a:lnTo>
                      <a:pt x="799" y="405"/>
                    </a:lnTo>
                    <a:lnTo>
                      <a:pt x="4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3" name="Google Shape;11303;p40"/>
              <p:cNvSpPr/>
              <p:nvPr/>
            </p:nvSpPr>
            <p:spPr>
              <a:xfrm>
                <a:off x="2336000" y="3689575"/>
                <a:ext cx="32475" cy="32475"/>
              </a:xfrm>
              <a:custGeom>
                <a:rect b="b" l="l" r="r" t="t"/>
                <a:pathLst>
                  <a:path extrusionOk="0" h="1299" w="1299">
                    <a:moveTo>
                      <a:pt x="500" y="0"/>
                    </a:moveTo>
                    <a:lnTo>
                      <a:pt x="500" y="489"/>
                    </a:lnTo>
                    <a:lnTo>
                      <a:pt x="0" y="643"/>
                    </a:lnTo>
                    <a:lnTo>
                      <a:pt x="500" y="798"/>
                    </a:lnTo>
                    <a:lnTo>
                      <a:pt x="500" y="1298"/>
                    </a:lnTo>
                    <a:lnTo>
                      <a:pt x="798" y="893"/>
                    </a:lnTo>
                    <a:lnTo>
                      <a:pt x="1298" y="1048"/>
                    </a:lnTo>
                    <a:lnTo>
                      <a:pt x="988" y="643"/>
                    </a:lnTo>
                    <a:lnTo>
                      <a:pt x="1298" y="238"/>
                    </a:lnTo>
                    <a:lnTo>
                      <a:pt x="798" y="393"/>
                    </a:lnTo>
                    <a:lnTo>
                      <a:pt x="5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4" name="Google Shape;11304;p40"/>
              <p:cNvSpPr/>
              <p:nvPr/>
            </p:nvSpPr>
            <p:spPr>
              <a:xfrm>
                <a:off x="2560425" y="3143675"/>
                <a:ext cx="32475" cy="32475"/>
              </a:xfrm>
              <a:custGeom>
                <a:rect b="b" l="l" r="r" t="t"/>
                <a:pathLst>
                  <a:path extrusionOk="0" h="1299" w="1299">
                    <a:moveTo>
                      <a:pt x="501" y="0"/>
                    </a:moveTo>
                    <a:lnTo>
                      <a:pt x="501" y="488"/>
                    </a:lnTo>
                    <a:lnTo>
                      <a:pt x="1" y="643"/>
                    </a:lnTo>
                    <a:lnTo>
                      <a:pt x="501" y="798"/>
                    </a:lnTo>
                    <a:lnTo>
                      <a:pt x="501" y="1298"/>
                    </a:lnTo>
                    <a:lnTo>
                      <a:pt x="798" y="893"/>
                    </a:lnTo>
                    <a:lnTo>
                      <a:pt x="1298" y="1048"/>
                    </a:lnTo>
                    <a:lnTo>
                      <a:pt x="989" y="643"/>
                    </a:lnTo>
                    <a:lnTo>
                      <a:pt x="1298" y="250"/>
                    </a:lnTo>
                    <a:lnTo>
                      <a:pt x="1298" y="250"/>
                    </a:lnTo>
                    <a:lnTo>
                      <a:pt x="798" y="405"/>
                    </a:lnTo>
                    <a:lnTo>
                      <a:pt x="50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5" name="Google Shape;11305;p40"/>
              <p:cNvSpPr/>
              <p:nvPr/>
            </p:nvSpPr>
            <p:spPr>
              <a:xfrm>
                <a:off x="1914525" y="1848875"/>
                <a:ext cx="32450" cy="32475"/>
              </a:xfrm>
              <a:custGeom>
                <a:rect b="b" l="l" r="r" t="t"/>
                <a:pathLst>
                  <a:path extrusionOk="0" h="1299" w="1298">
                    <a:moveTo>
                      <a:pt x="500" y="0"/>
                    </a:moveTo>
                    <a:lnTo>
                      <a:pt x="500" y="500"/>
                    </a:lnTo>
                    <a:lnTo>
                      <a:pt x="0" y="643"/>
                    </a:lnTo>
                    <a:lnTo>
                      <a:pt x="500" y="798"/>
                    </a:lnTo>
                    <a:lnTo>
                      <a:pt x="500" y="1298"/>
                    </a:lnTo>
                    <a:lnTo>
                      <a:pt x="810" y="893"/>
                    </a:lnTo>
                    <a:lnTo>
                      <a:pt x="1298" y="1048"/>
                    </a:lnTo>
                    <a:lnTo>
                      <a:pt x="988" y="643"/>
                    </a:lnTo>
                    <a:lnTo>
                      <a:pt x="1298" y="250"/>
                    </a:lnTo>
                    <a:lnTo>
                      <a:pt x="810" y="405"/>
                    </a:lnTo>
                    <a:lnTo>
                      <a:pt x="5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6" name="Google Shape;11306;p40"/>
              <p:cNvSpPr/>
              <p:nvPr/>
            </p:nvSpPr>
            <p:spPr>
              <a:xfrm>
                <a:off x="2360400" y="1131825"/>
                <a:ext cx="32475" cy="32450"/>
              </a:xfrm>
              <a:custGeom>
                <a:rect b="b" l="l" r="r" t="t"/>
                <a:pathLst>
                  <a:path extrusionOk="0" h="1298" w="1299">
                    <a:moveTo>
                      <a:pt x="501" y="0"/>
                    </a:moveTo>
                    <a:lnTo>
                      <a:pt x="501" y="500"/>
                    </a:lnTo>
                    <a:lnTo>
                      <a:pt x="1" y="655"/>
                    </a:lnTo>
                    <a:lnTo>
                      <a:pt x="501" y="798"/>
                    </a:lnTo>
                    <a:lnTo>
                      <a:pt x="501" y="1298"/>
                    </a:lnTo>
                    <a:lnTo>
                      <a:pt x="798" y="893"/>
                    </a:lnTo>
                    <a:lnTo>
                      <a:pt x="1298" y="1048"/>
                    </a:lnTo>
                    <a:lnTo>
                      <a:pt x="989" y="655"/>
                    </a:lnTo>
                    <a:lnTo>
                      <a:pt x="1298" y="250"/>
                    </a:lnTo>
                    <a:lnTo>
                      <a:pt x="798" y="405"/>
                    </a:lnTo>
                    <a:lnTo>
                      <a:pt x="50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7" name="Google Shape;11307;p40"/>
              <p:cNvSpPr/>
              <p:nvPr/>
            </p:nvSpPr>
            <p:spPr>
              <a:xfrm>
                <a:off x="2275275" y="2911200"/>
                <a:ext cx="32475" cy="32475"/>
              </a:xfrm>
              <a:custGeom>
                <a:rect b="b" l="l" r="r" t="t"/>
                <a:pathLst>
                  <a:path extrusionOk="0" h="1299" w="1299">
                    <a:moveTo>
                      <a:pt x="500" y="1"/>
                    </a:moveTo>
                    <a:lnTo>
                      <a:pt x="500" y="501"/>
                    </a:lnTo>
                    <a:lnTo>
                      <a:pt x="0" y="644"/>
                    </a:lnTo>
                    <a:lnTo>
                      <a:pt x="500" y="798"/>
                    </a:lnTo>
                    <a:lnTo>
                      <a:pt x="500" y="1298"/>
                    </a:lnTo>
                    <a:lnTo>
                      <a:pt x="798" y="894"/>
                    </a:lnTo>
                    <a:lnTo>
                      <a:pt x="1298" y="1048"/>
                    </a:lnTo>
                    <a:lnTo>
                      <a:pt x="989" y="644"/>
                    </a:lnTo>
                    <a:lnTo>
                      <a:pt x="1298" y="251"/>
                    </a:lnTo>
                    <a:lnTo>
                      <a:pt x="1298" y="251"/>
                    </a:lnTo>
                    <a:lnTo>
                      <a:pt x="798" y="393"/>
                    </a:lnTo>
                    <a:lnTo>
                      <a:pt x="50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8" name="Google Shape;11308;p40"/>
              <p:cNvSpPr/>
              <p:nvPr/>
            </p:nvSpPr>
            <p:spPr>
              <a:xfrm>
                <a:off x="2544350" y="3918175"/>
                <a:ext cx="32175" cy="32475"/>
              </a:xfrm>
              <a:custGeom>
                <a:rect b="b" l="l" r="r" t="t"/>
                <a:pathLst>
                  <a:path extrusionOk="0" h="1299" w="1287">
                    <a:moveTo>
                      <a:pt x="489" y="0"/>
                    </a:moveTo>
                    <a:lnTo>
                      <a:pt x="489" y="500"/>
                    </a:lnTo>
                    <a:lnTo>
                      <a:pt x="1" y="655"/>
                    </a:lnTo>
                    <a:lnTo>
                      <a:pt x="489" y="810"/>
                    </a:lnTo>
                    <a:lnTo>
                      <a:pt x="489" y="1298"/>
                    </a:lnTo>
                    <a:lnTo>
                      <a:pt x="798" y="905"/>
                    </a:lnTo>
                    <a:lnTo>
                      <a:pt x="1287" y="1048"/>
                    </a:lnTo>
                    <a:lnTo>
                      <a:pt x="989" y="655"/>
                    </a:lnTo>
                    <a:lnTo>
                      <a:pt x="1287" y="250"/>
                    </a:lnTo>
                    <a:lnTo>
                      <a:pt x="798" y="405"/>
                    </a:lnTo>
                    <a:lnTo>
                      <a:pt x="4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9" name="Google Shape;11309;p40"/>
              <p:cNvSpPr/>
              <p:nvPr/>
            </p:nvSpPr>
            <p:spPr>
              <a:xfrm>
                <a:off x="2670850" y="2694200"/>
                <a:ext cx="32175" cy="32475"/>
              </a:xfrm>
              <a:custGeom>
                <a:rect b="b" l="l" r="r" t="t"/>
                <a:pathLst>
                  <a:path extrusionOk="0" h="1299" w="1287">
                    <a:moveTo>
                      <a:pt x="489" y="1"/>
                    </a:moveTo>
                    <a:lnTo>
                      <a:pt x="489" y="489"/>
                    </a:lnTo>
                    <a:lnTo>
                      <a:pt x="1" y="644"/>
                    </a:lnTo>
                    <a:lnTo>
                      <a:pt x="489" y="799"/>
                    </a:lnTo>
                    <a:lnTo>
                      <a:pt x="489" y="1299"/>
                    </a:lnTo>
                    <a:lnTo>
                      <a:pt x="799" y="894"/>
                    </a:lnTo>
                    <a:lnTo>
                      <a:pt x="1287" y="1049"/>
                    </a:lnTo>
                    <a:lnTo>
                      <a:pt x="1287" y="1049"/>
                    </a:lnTo>
                    <a:lnTo>
                      <a:pt x="989" y="644"/>
                    </a:lnTo>
                    <a:lnTo>
                      <a:pt x="1287" y="251"/>
                    </a:lnTo>
                    <a:lnTo>
                      <a:pt x="799" y="394"/>
                    </a:lnTo>
                    <a:lnTo>
                      <a:pt x="48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0" name="Google Shape;11310;p40"/>
              <p:cNvSpPr/>
              <p:nvPr/>
            </p:nvSpPr>
            <p:spPr>
              <a:xfrm>
                <a:off x="2745875" y="1821775"/>
                <a:ext cx="32450" cy="32475"/>
              </a:xfrm>
              <a:custGeom>
                <a:rect b="b" l="l" r="r" t="t"/>
                <a:pathLst>
                  <a:path extrusionOk="0" h="1299" w="1298">
                    <a:moveTo>
                      <a:pt x="500" y="1"/>
                    </a:moveTo>
                    <a:lnTo>
                      <a:pt x="500" y="489"/>
                    </a:lnTo>
                    <a:lnTo>
                      <a:pt x="0" y="644"/>
                    </a:lnTo>
                    <a:lnTo>
                      <a:pt x="500" y="799"/>
                    </a:lnTo>
                    <a:lnTo>
                      <a:pt x="500" y="1299"/>
                    </a:lnTo>
                    <a:lnTo>
                      <a:pt x="810" y="894"/>
                    </a:lnTo>
                    <a:lnTo>
                      <a:pt x="1298" y="1049"/>
                    </a:lnTo>
                    <a:lnTo>
                      <a:pt x="988" y="644"/>
                    </a:lnTo>
                    <a:lnTo>
                      <a:pt x="1298" y="251"/>
                    </a:lnTo>
                    <a:lnTo>
                      <a:pt x="810" y="394"/>
                    </a:lnTo>
                    <a:lnTo>
                      <a:pt x="50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1" name="Google Shape;11311;p40"/>
              <p:cNvSpPr/>
              <p:nvPr/>
            </p:nvSpPr>
            <p:spPr>
              <a:xfrm>
                <a:off x="3651050" y="3127300"/>
                <a:ext cx="32450" cy="32475"/>
              </a:xfrm>
              <a:custGeom>
                <a:rect b="b" l="l" r="r" t="t"/>
                <a:pathLst>
                  <a:path extrusionOk="0" h="1299" w="1298">
                    <a:moveTo>
                      <a:pt x="488" y="0"/>
                    </a:moveTo>
                    <a:lnTo>
                      <a:pt x="488" y="501"/>
                    </a:lnTo>
                    <a:lnTo>
                      <a:pt x="0" y="655"/>
                    </a:lnTo>
                    <a:lnTo>
                      <a:pt x="488" y="810"/>
                    </a:lnTo>
                    <a:lnTo>
                      <a:pt x="488" y="1298"/>
                    </a:lnTo>
                    <a:lnTo>
                      <a:pt x="798" y="905"/>
                    </a:lnTo>
                    <a:lnTo>
                      <a:pt x="1298" y="1060"/>
                    </a:lnTo>
                    <a:lnTo>
                      <a:pt x="988" y="655"/>
                    </a:lnTo>
                    <a:lnTo>
                      <a:pt x="1298" y="251"/>
                    </a:lnTo>
                    <a:lnTo>
                      <a:pt x="798" y="405"/>
                    </a:lnTo>
                    <a:lnTo>
                      <a:pt x="48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2" name="Google Shape;11312;p40"/>
              <p:cNvSpPr/>
              <p:nvPr/>
            </p:nvSpPr>
            <p:spPr>
              <a:xfrm>
                <a:off x="4041275" y="2777250"/>
                <a:ext cx="32175" cy="32775"/>
              </a:xfrm>
              <a:custGeom>
                <a:rect b="b" l="l" r="r" t="t"/>
                <a:pathLst>
                  <a:path extrusionOk="0" h="1311" w="1287">
                    <a:moveTo>
                      <a:pt x="488" y="1"/>
                    </a:moveTo>
                    <a:lnTo>
                      <a:pt x="488" y="501"/>
                    </a:lnTo>
                    <a:lnTo>
                      <a:pt x="0" y="656"/>
                    </a:lnTo>
                    <a:lnTo>
                      <a:pt x="488" y="810"/>
                    </a:lnTo>
                    <a:lnTo>
                      <a:pt x="488" y="1310"/>
                    </a:lnTo>
                    <a:lnTo>
                      <a:pt x="798" y="906"/>
                    </a:lnTo>
                    <a:lnTo>
                      <a:pt x="1286" y="1060"/>
                    </a:lnTo>
                    <a:lnTo>
                      <a:pt x="988" y="656"/>
                    </a:lnTo>
                    <a:lnTo>
                      <a:pt x="1286" y="251"/>
                    </a:lnTo>
                    <a:lnTo>
                      <a:pt x="798" y="406"/>
                    </a:lnTo>
                    <a:lnTo>
                      <a:pt x="48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3" name="Google Shape;11313;p40"/>
              <p:cNvSpPr/>
              <p:nvPr/>
            </p:nvSpPr>
            <p:spPr>
              <a:xfrm>
                <a:off x="1419225" y="2245650"/>
                <a:ext cx="32450" cy="32475"/>
              </a:xfrm>
              <a:custGeom>
                <a:rect b="b" l="l" r="r" t="t"/>
                <a:pathLst>
                  <a:path extrusionOk="0" h="1299" w="1298">
                    <a:moveTo>
                      <a:pt x="500" y="0"/>
                    </a:moveTo>
                    <a:lnTo>
                      <a:pt x="500" y="500"/>
                    </a:lnTo>
                    <a:lnTo>
                      <a:pt x="0" y="655"/>
                    </a:lnTo>
                    <a:lnTo>
                      <a:pt x="500" y="810"/>
                    </a:lnTo>
                    <a:lnTo>
                      <a:pt x="500" y="1298"/>
                    </a:lnTo>
                    <a:lnTo>
                      <a:pt x="798" y="905"/>
                    </a:lnTo>
                    <a:lnTo>
                      <a:pt x="1298" y="1048"/>
                    </a:lnTo>
                    <a:lnTo>
                      <a:pt x="1298" y="1048"/>
                    </a:lnTo>
                    <a:lnTo>
                      <a:pt x="988" y="655"/>
                    </a:lnTo>
                    <a:lnTo>
                      <a:pt x="1298" y="250"/>
                    </a:lnTo>
                    <a:lnTo>
                      <a:pt x="798" y="405"/>
                    </a:lnTo>
                    <a:lnTo>
                      <a:pt x="5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4" name="Google Shape;11314;p40"/>
              <p:cNvSpPr/>
              <p:nvPr/>
            </p:nvSpPr>
            <p:spPr>
              <a:xfrm>
                <a:off x="3361425" y="3035625"/>
                <a:ext cx="32475" cy="32475"/>
              </a:xfrm>
              <a:custGeom>
                <a:rect b="b" l="l" r="r" t="t"/>
                <a:pathLst>
                  <a:path extrusionOk="0" h="1299" w="1299">
                    <a:moveTo>
                      <a:pt x="488" y="0"/>
                    </a:moveTo>
                    <a:lnTo>
                      <a:pt x="488" y="489"/>
                    </a:lnTo>
                    <a:lnTo>
                      <a:pt x="0" y="643"/>
                    </a:lnTo>
                    <a:lnTo>
                      <a:pt x="488" y="798"/>
                    </a:lnTo>
                    <a:lnTo>
                      <a:pt x="488" y="1298"/>
                    </a:lnTo>
                    <a:lnTo>
                      <a:pt x="798" y="893"/>
                    </a:lnTo>
                    <a:lnTo>
                      <a:pt x="1298" y="1048"/>
                    </a:lnTo>
                    <a:lnTo>
                      <a:pt x="989" y="643"/>
                    </a:lnTo>
                    <a:lnTo>
                      <a:pt x="1298" y="239"/>
                    </a:lnTo>
                    <a:lnTo>
                      <a:pt x="798" y="393"/>
                    </a:lnTo>
                    <a:lnTo>
                      <a:pt x="48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5" name="Google Shape;11315;p40"/>
              <p:cNvSpPr/>
              <p:nvPr/>
            </p:nvSpPr>
            <p:spPr>
              <a:xfrm>
                <a:off x="1792475" y="2761175"/>
                <a:ext cx="32175" cy="32475"/>
              </a:xfrm>
              <a:custGeom>
                <a:rect b="b" l="l" r="r" t="t"/>
                <a:pathLst>
                  <a:path extrusionOk="0" h="1299" w="1287">
                    <a:moveTo>
                      <a:pt x="489" y="1"/>
                    </a:moveTo>
                    <a:lnTo>
                      <a:pt x="489" y="501"/>
                    </a:lnTo>
                    <a:lnTo>
                      <a:pt x="0" y="644"/>
                    </a:lnTo>
                    <a:lnTo>
                      <a:pt x="489" y="799"/>
                    </a:lnTo>
                    <a:lnTo>
                      <a:pt x="489" y="1299"/>
                    </a:lnTo>
                    <a:lnTo>
                      <a:pt x="798" y="894"/>
                    </a:lnTo>
                    <a:lnTo>
                      <a:pt x="1286" y="1049"/>
                    </a:lnTo>
                    <a:lnTo>
                      <a:pt x="989" y="644"/>
                    </a:lnTo>
                    <a:lnTo>
                      <a:pt x="1286" y="251"/>
                    </a:lnTo>
                    <a:lnTo>
                      <a:pt x="798" y="406"/>
                    </a:lnTo>
                    <a:lnTo>
                      <a:pt x="48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6" name="Google Shape;11316;p40"/>
              <p:cNvSpPr/>
              <p:nvPr/>
            </p:nvSpPr>
            <p:spPr>
              <a:xfrm>
                <a:off x="1107275" y="2677850"/>
                <a:ext cx="32475" cy="32450"/>
              </a:xfrm>
              <a:custGeom>
                <a:rect b="b" l="l" r="r" t="t"/>
                <a:pathLst>
                  <a:path extrusionOk="0" h="1298" w="1299">
                    <a:moveTo>
                      <a:pt x="500" y="0"/>
                    </a:moveTo>
                    <a:lnTo>
                      <a:pt x="500" y="500"/>
                    </a:lnTo>
                    <a:lnTo>
                      <a:pt x="0" y="655"/>
                    </a:lnTo>
                    <a:lnTo>
                      <a:pt x="500" y="810"/>
                    </a:lnTo>
                    <a:lnTo>
                      <a:pt x="500" y="1298"/>
                    </a:lnTo>
                    <a:lnTo>
                      <a:pt x="810" y="905"/>
                    </a:lnTo>
                    <a:lnTo>
                      <a:pt x="1298" y="1048"/>
                    </a:lnTo>
                    <a:lnTo>
                      <a:pt x="988" y="655"/>
                    </a:lnTo>
                    <a:lnTo>
                      <a:pt x="1298" y="250"/>
                    </a:lnTo>
                    <a:lnTo>
                      <a:pt x="810" y="405"/>
                    </a:lnTo>
                    <a:lnTo>
                      <a:pt x="5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7" name="Google Shape;11317;p40"/>
              <p:cNvSpPr/>
              <p:nvPr/>
            </p:nvSpPr>
            <p:spPr>
              <a:xfrm>
                <a:off x="3018525" y="2280175"/>
                <a:ext cx="32475" cy="32475"/>
              </a:xfrm>
              <a:custGeom>
                <a:rect b="b" l="l" r="r" t="t"/>
                <a:pathLst>
                  <a:path extrusionOk="0" h="1299" w="1299">
                    <a:moveTo>
                      <a:pt x="500" y="0"/>
                    </a:moveTo>
                    <a:lnTo>
                      <a:pt x="500" y="500"/>
                    </a:lnTo>
                    <a:lnTo>
                      <a:pt x="0" y="655"/>
                    </a:lnTo>
                    <a:lnTo>
                      <a:pt x="500" y="810"/>
                    </a:lnTo>
                    <a:lnTo>
                      <a:pt x="500" y="1298"/>
                    </a:lnTo>
                    <a:lnTo>
                      <a:pt x="798" y="905"/>
                    </a:lnTo>
                    <a:lnTo>
                      <a:pt x="1298" y="1048"/>
                    </a:lnTo>
                    <a:lnTo>
                      <a:pt x="989" y="655"/>
                    </a:lnTo>
                    <a:lnTo>
                      <a:pt x="1298" y="250"/>
                    </a:lnTo>
                    <a:lnTo>
                      <a:pt x="798" y="405"/>
                    </a:lnTo>
                    <a:lnTo>
                      <a:pt x="5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8" name="Google Shape;11318;p40"/>
              <p:cNvSpPr/>
              <p:nvPr/>
            </p:nvSpPr>
            <p:spPr>
              <a:xfrm>
                <a:off x="2549425" y="2858225"/>
                <a:ext cx="14900" cy="12800"/>
              </a:xfrm>
              <a:custGeom>
                <a:rect b="b" l="l" r="r" t="t"/>
                <a:pathLst>
                  <a:path extrusionOk="0" h="512" w="596">
                    <a:moveTo>
                      <a:pt x="274" y="0"/>
                    </a:moveTo>
                    <a:cubicBezTo>
                      <a:pt x="119" y="0"/>
                      <a:pt x="0" y="119"/>
                      <a:pt x="0" y="262"/>
                    </a:cubicBezTo>
                    <a:cubicBezTo>
                      <a:pt x="0" y="409"/>
                      <a:pt x="129" y="511"/>
                      <a:pt x="259" y="511"/>
                    </a:cubicBezTo>
                    <a:cubicBezTo>
                      <a:pt x="319" y="511"/>
                      <a:pt x="380" y="490"/>
                      <a:pt x="429" y="441"/>
                    </a:cubicBezTo>
                    <a:cubicBezTo>
                      <a:pt x="595" y="286"/>
                      <a:pt x="488" y="12"/>
                      <a:pt x="27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9" name="Google Shape;11319;p40"/>
              <p:cNvSpPr/>
              <p:nvPr/>
            </p:nvSpPr>
            <p:spPr>
              <a:xfrm>
                <a:off x="2369925" y="2624550"/>
                <a:ext cx="7475" cy="6475"/>
              </a:xfrm>
              <a:custGeom>
                <a:rect b="b" l="l" r="r" t="t"/>
                <a:pathLst>
                  <a:path extrusionOk="0" h="259" w="299">
                    <a:moveTo>
                      <a:pt x="132" y="1"/>
                    </a:moveTo>
                    <a:cubicBezTo>
                      <a:pt x="60" y="1"/>
                      <a:pt x="1" y="60"/>
                      <a:pt x="1" y="132"/>
                    </a:cubicBezTo>
                    <a:cubicBezTo>
                      <a:pt x="1" y="207"/>
                      <a:pt x="64" y="258"/>
                      <a:pt x="131" y="258"/>
                    </a:cubicBezTo>
                    <a:cubicBezTo>
                      <a:pt x="160" y="258"/>
                      <a:pt x="190" y="249"/>
                      <a:pt x="215" y="227"/>
                    </a:cubicBezTo>
                    <a:cubicBezTo>
                      <a:pt x="298" y="144"/>
                      <a:pt x="251" y="1"/>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0" name="Google Shape;11320;p40"/>
              <p:cNvSpPr/>
              <p:nvPr/>
            </p:nvSpPr>
            <p:spPr>
              <a:xfrm>
                <a:off x="2025825" y="2983825"/>
                <a:ext cx="7475" cy="6650"/>
              </a:xfrm>
              <a:custGeom>
                <a:rect b="b" l="l" r="r" t="t"/>
                <a:pathLst>
                  <a:path extrusionOk="0" h="266" w="299">
                    <a:moveTo>
                      <a:pt x="132" y="1"/>
                    </a:moveTo>
                    <a:cubicBezTo>
                      <a:pt x="60" y="1"/>
                      <a:pt x="1" y="60"/>
                      <a:pt x="1" y="132"/>
                    </a:cubicBezTo>
                    <a:cubicBezTo>
                      <a:pt x="1" y="212"/>
                      <a:pt x="61" y="266"/>
                      <a:pt x="126" y="266"/>
                    </a:cubicBezTo>
                    <a:cubicBezTo>
                      <a:pt x="157" y="266"/>
                      <a:pt x="188" y="254"/>
                      <a:pt x="215" y="227"/>
                    </a:cubicBezTo>
                    <a:cubicBezTo>
                      <a:pt x="299" y="155"/>
                      <a:pt x="251" y="13"/>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1" name="Google Shape;11321;p40"/>
              <p:cNvSpPr/>
              <p:nvPr/>
            </p:nvSpPr>
            <p:spPr>
              <a:xfrm>
                <a:off x="2667000" y="2083975"/>
                <a:ext cx="7750" cy="6400"/>
              </a:xfrm>
              <a:custGeom>
                <a:rect b="b" l="l" r="r" t="t"/>
                <a:pathLst>
                  <a:path extrusionOk="0" h="256" w="310">
                    <a:moveTo>
                      <a:pt x="125" y="1"/>
                    </a:moveTo>
                    <a:cubicBezTo>
                      <a:pt x="60" y="1"/>
                      <a:pt x="0" y="57"/>
                      <a:pt x="0" y="133"/>
                    </a:cubicBezTo>
                    <a:cubicBezTo>
                      <a:pt x="0" y="205"/>
                      <a:pt x="65" y="256"/>
                      <a:pt x="132" y="256"/>
                    </a:cubicBezTo>
                    <a:cubicBezTo>
                      <a:pt x="165" y="256"/>
                      <a:pt x="199" y="244"/>
                      <a:pt x="226" y="216"/>
                    </a:cubicBezTo>
                    <a:cubicBezTo>
                      <a:pt x="310" y="145"/>
                      <a:pt x="250" y="2"/>
                      <a:pt x="143" y="2"/>
                    </a:cubicBezTo>
                    <a:cubicBezTo>
                      <a:pt x="137" y="1"/>
                      <a:pt x="131" y="1"/>
                      <a:pt x="12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2" name="Google Shape;11322;p40"/>
              <p:cNvSpPr/>
              <p:nvPr/>
            </p:nvSpPr>
            <p:spPr>
              <a:xfrm>
                <a:off x="2303550" y="2080750"/>
                <a:ext cx="7475" cy="6450"/>
              </a:xfrm>
              <a:custGeom>
                <a:rect b="b" l="l" r="r" t="t"/>
                <a:pathLst>
                  <a:path extrusionOk="0" h="258" w="299">
                    <a:moveTo>
                      <a:pt x="131" y="0"/>
                    </a:moveTo>
                    <a:cubicBezTo>
                      <a:pt x="60" y="0"/>
                      <a:pt x="0" y="48"/>
                      <a:pt x="0" y="131"/>
                    </a:cubicBezTo>
                    <a:cubicBezTo>
                      <a:pt x="0" y="206"/>
                      <a:pt x="64" y="258"/>
                      <a:pt x="131" y="258"/>
                    </a:cubicBezTo>
                    <a:cubicBezTo>
                      <a:pt x="160" y="258"/>
                      <a:pt x="190" y="248"/>
                      <a:pt x="215" y="226"/>
                    </a:cubicBezTo>
                    <a:cubicBezTo>
                      <a:pt x="298" y="143"/>
                      <a:pt x="251" y="0"/>
                      <a:pt x="13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3" name="Google Shape;11323;p40"/>
              <p:cNvSpPr/>
              <p:nvPr/>
            </p:nvSpPr>
            <p:spPr>
              <a:xfrm>
                <a:off x="1918475" y="2471525"/>
                <a:ext cx="9650" cy="6625"/>
              </a:xfrm>
              <a:custGeom>
                <a:rect b="b" l="l" r="r" t="t"/>
                <a:pathLst>
                  <a:path extrusionOk="0" h="265" w="386">
                    <a:moveTo>
                      <a:pt x="177" y="1"/>
                    </a:moveTo>
                    <a:cubicBezTo>
                      <a:pt x="1" y="1"/>
                      <a:pt x="4" y="264"/>
                      <a:pt x="188" y="264"/>
                    </a:cubicBezTo>
                    <a:cubicBezTo>
                      <a:pt x="191" y="264"/>
                      <a:pt x="195" y="264"/>
                      <a:pt x="199" y="264"/>
                    </a:cubicBezTo>
                    <a:cubicBezTo>
                      <a:pt x="203" y="264"/>
                      <a:pt x="207" y="264"/>
                      <a:pt x="210" y="264"/>
                    </a:cubicBezTo>
                    <a:cubicBezTo>
                      <a:pt x="383" y="264"/>
                      <a:pt x="386" y="1"/>
                      <a:pt x="220" y="1"/>
                    </a:cubicBezTo>
                    <a:cubicBezTo>
                      <a:pt x="214" y="1"/>
                      <a:pt x="207" y="1"/>
                      <a:pt x="199" y="2"/>
                    </a:cubicBezTo>
                    <a:cubicBezTo>
                      <a:pt x="191" y="1"/>
                      <a:pt x="184" y="1"/>
                      <a:pt x="17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4" name="Google Shape;11324;p40"/>
              <p:cNvSpPr/>
              <p:nvPr/>
            </p:nvSpPr>
            <p:spPr>
              <a:xfrm>
                <a:off x="2306625" y="3102300"/>
                <a:ext cx="7675" cy="6650"/>
              </a:xfrm>
              <a:custGeom>
                <a:rect b="b" l="l" r="r" t="t"/>
                <a:pathLst>
                  <a:path extrusionOk="0" h="266" w="307">
                    <a:moveTo>
                      <a:pt x="139" y="0"/>
                    </a:moveTo>
                    <a:cubicBezTo>
                      <a:pt x="68" y="0"/>
                      <a:pt x="8" y="60"/>
                      <a:pt x="8" y="131"/>
                    </a:cubicBezTo>
                    <a:cubicBezTo>
                      <a:pt x="0" y="212"/>
                      <a:pt x="63" y="265"/>
                      <a:pt x="131" y="265"/>
                    </a:cubicBezTo>
                    <a:cubicBezTo>
                      <a:pt x="163" y="265"/>
                      <a:pt x="196" y="253"/>
                      <a:pt x="223" y="227"/>
                    </a:cubicBezTo>
                    <a:cubicBezTo>
                      <a:pt x="306" y="143"/>
                      <a:pt x="258" y="12"/>
                      <a:pt x="139"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5" name="Google Shape;11325;p40"/>
              <p:cNvSpPr/>
              <p:nvPr/>
            </p:nvSpPr>
            <p:spPr>
              <a:xfrm>
                <a:off x="2209300" y="3393375"/>
                <a:ext cx="7650" cy="6375"/>
              </a:xfrm>
              <a:custGeom>
                <a:rect b="b" l="l" r="r" t="t"/>
                <a:pathLst>
                  <a:path extrusionOk="0" h="255" w="306">
                    <a:moveTo>
                      <a:pt x="121" y="0"/>
                    </a:moveTo>
                    <a:cubicBezTo>
                      <a:pt x="58" y="0"/>
                      <a:pt x="8" y="55"/>
                      <a:pt x="8" y="121"/>
                    </a:cubicBezTo>
                    <a:cubicBezTo>
                      <a:pt x="0" y="201"/>
                      <a:pt x="63" y="255"/>
                      <a:pt x="131" y="255"/>
                    </a:cubicBezTo>
                    <a:cubicBezTo>
                      <a:pt x="163" y="255"/>
                      <a:pt x="196" y="243"/>
                      <a:pt x="222" y="216"/>
                    </a:cubicBezTo>
                    <a:cubicBezTo>
                      <a:pt x="306" y="145"/>
                      <a:pt x="258" y="2"/>
                      <a:pt x="139" y="2"/>
                    </a:cubicBezTo>
                    <a:cubicBezTo>
                      <a:pt x="133" y="1"/>
                      <a:pt x="127" y="0"/>
                      <a:pt x="12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6" name="Google Shape;11326;p40"/>
              <p:cNvSpPr/>
              <p:nvPr/>
            </p:nvSpPr>
            <p:spPr>
              <a:xfrm>
                <a:off x="2083875" y="3702375"/>
                <a:ext cx="7775" cy="6650"/>
              </a:xfrm>
              <a:custGeom>
                <a:rect b="b" l="l" r="r" t="t"/>
                <a:pathLst>
                  <a:path extrusionOk="0" h="266" w="311">
                    <a:moveTo>
                      <a:pt x="144" y="0"/>
                    </a:moveTo>
                    <a:cubicBezTo>
                      <a:pt x="60" y="0"/>
                      <a:pt x="1" y="60"/>
                      <a:pt x="1" y="131"/>
                    </a:cubicBezTo>
                    <a:cubicBezTo>
                      <a:pt x="1" y="212"/>
                      <a:pt x="66" y="265"/>
                      <a:pt x="135" y="265"/>
                    </a:cubicBezTo>
                    <a:cubicBezTo>
                      <a:pt x="167" y="265"/>
                      <a:pt x="200" y="253"/>
                      <a:pt x="227" y="227"/>
                    </a:cubicBezTo>
                    <a:cubicBezTo>
                      <a:pt x="310" y="143"/>
                      <a:pt x="251" y="0"/>
                      <a:pt x="14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7" name="Google Shape;11327;p40"/>
              <p:cNvSpPr/>
              <p:nvPr/>
            </p:nvSpPr>
            <p:spPr>
              <a:xfrm>
                <a:off x="2559225" y="3660700"/>
                <a:ext cx="6875" cy="6275"/>
              </a:xfrm>
              <a:custGeom>
                <a:rect b="b" l="l" r="r" t="t"/>
                <a:pathLst>
                  <a:path extrusionOk="0" h="251" w="275">
                    <a:moveTo>
                      <a:pt x="132" y="0"/>
                    </a:moveTo>
                    <a:cubicBezTo>
                      <a:pt x="60" y="0"/>
                      <a:pt x="1" y="48"/>
                      <a:pt x="1" y="120"/>
                    </a:cubicBezTo>
                    <a:cubicBezTo>
                      <a:pt x="1" y="203"/>
                      <a:pt x="60" y="250"/>
                      <a:pt x="132" y="250"/>
                    </a:cubicBezTo>
                    <a:cubicBezTo>
                      <a:pt x="215" y="250"/>
                      <a:pt x="275" y="203"/>
                      <a:pt x="275" y="120"/>
                    </a:cubicBezTo>
                    <a:cubicBezTo>
                      <a:pt x="275" y="48"/>
                      <a:pt x="215" y="0"/>
                      <a:pt x="13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8" name="Google Shape;11328;p40"/>
              <p:cNvSpPr/>
              <p:nvPr/>
            </p:nvSpPr>
            <p:spPr>
              <a:xfrm>
                <a:off x="2366350" y="4374475"/>
                <a:ext cx="6875" cy="6575"/>
              </a:xfrm>
              <a:custGeom>
                <a:rect b="b" l="l" r="r" t="t"/>
                <a:pathLst>
                  <a:path extrusionOk="0" h="263" w="275">
                    <a:moveTo>
                      <a:pt x="144" y="1"/>
                    </a:moveTo>
                    <a:cubicBezTo>
                      <a:pt x="60" y="1"/>
                      <a:pt x="1" y="60"/>
                      <a:pt x="1" y="132"/>
                    </a:cubicBezTo>
                    <a:cubicBezTo>
                      <a:pt x="1" y="203"/>
                      <a:pt x="60" y="263"/>
                      <a:pt x="144" y="263"/>
                    </a:cubicBezTo>
                    <a:cubicBezTo>
                      <a:pt x="215" y="263"/>
                      <a:pt x="275" y="203"/>
                      <a:pt x="275" y="132"/>
                    </a:cubicBezTo>
                    <a:cubicBezTo>
                      <a:pt x="275" y="60"/>
                      <a:pt x="215" y="1"/>
                      <a:pt x="14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9" name="Google Shape;11329;p40"/>
              <p:cNvSpPr/>
              <p:nvPr/>
            </p:nvSpPr>
            <p:spPr>
              <a:xfrm>
                <a:off x="3070300" y="3765175"/>
                <a:ext cx="7475" cy="6650"/>
              </a:xfrm>
              <a:custGeom>
                <a:rect b="b" l="l" r="r" t="t"/>
                <a:pathLst>
                  <a:path extrusionOk="0" h="266" w="299">
                    <a:moveTo>
                      <a:pt x="132" y="1"/>
                    </a:moveTo>
                    <a:cubicBezTo>
                      <a:pt x="61" y="1"/>
                      <a:pt x="1" y="60"/>
                      <a:pt x="1" y="132"/>
                    </a:cubicBezTo>
                    <a:cubicBezTo>
                      <a:pt x="1" y="212"/>
                      <a:pt x="61" y="266"/>
                      <a:pt x="126" y="266"/>
                    </a:cubicBezTo>
                    <a:cubicBezTo>
                      <a:pt x="157" y="266"/>
                      <a:pt x="188" y="254"/>
                      <a:pt x="215" y="227"/>
                    </a:cubicBezTo>
                    <a:cubicBezTo>
                      <a:pt x="299" y="143"/>
                      <a:pt x="251" y="12"/>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0" name="Google Shape;11330;p40"/>
              <p:cNvSpPr/>
              <p:nvPr/>
            </p:nvSpPr>
            <p:spPr>
              <a:xfrm>
                <a:off x="2988150" y="3991400"/>
                <a:ext cx="7475" cy="6450"/>
              </a:xfrm>
              <a:custGeom>
                <a:rect b="b" l="l" r="r" t="t"/>
                <a:pathLst>
                  <a:path extrusionOk="0" h="258" w="299">
                    <a:moveTo>
                      <a:pt x="132" y="0"/>
                    </a:moveTo>
                    <a:cubicBezTo>
                      <a:pt x="60" y="0"/>
                      <a:pt x="1" y="48"/>
                      <a:pt x="1" y="131"/>
                    </a:cubicBezTo>
                    <a:cubicBezTo>
                      <a:pt x="1" y="206"/>
                      <a:pt x="65" y="258"/>
                      <a:pt x="132" y="258"/>
                    </a:cubicBezTo>
                    <a:cubicBezTo>
                      <a:pt x="161" y="258"/>
                      <a:pt x="190" y="248"/>
                      <a:pt x="215" y="226"/>
                    </a:cubicBezTo>
                    <a:cubicBezTo>
                      <a:pt x="299" y="143"/>
                      <a:pt x="251" y="0"/>
                      <a:pt x="13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1" name="Google Shape;11331;p40"/>
              <p:cNvSpPr/>
              <p:nvPr/>
            </p:nvSpPr>
            <p:spPr>
              <a:xfrm>
                <a:off x="2795575" y="4192900"/>
                <a:ext cx="7475" cy="6650"/>
              </a:xfrm>
              <a:custGeom>
                <a:rect b="b" l="l" r="r" t="t"/>
                <a:pathLst>
                  <a:path extrusionOk="0" h="266" w="299">
                    <a:moveTo>
                      <a:pt x="131" y="1"/>
                    </a:moveTo>
                    <a:cubicBezTo>
                      <a:pt x="60" y="1"/>
                      <a:pt x="1" y="60"/>
                      <a:pt x="1" y="132"/>
                    </a:cubicBezTo>
                    <a:cubicBezTo>
                      <a:pt x="1" y="212"/>
                      <a:pt x="61" y="266"/>
                      <a:pt x="125" y="266"/>
                    </a:cubicBezTo>
                    <a:cubicBezTo>
                      <a:pt x="156" y="266"/>
                      <a:pt x="188" y="254"/>
                      <a:pt x="215" y="227"/>
                    </a:cubicBezTo>
                    <a:cubicBezTo>
                      <a:pt x="298" y="144"/>
                      <a:pt x="251" y="13"/>
                      <a:pt x="13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2" name="Google Shape;11332;p40"/>
              <p:cNvSpPr/>
              <p:nvPr/>
            </p:nvSpPr>
            <p:spPr>
              <a:xfrm>
                <a:off x="3423925" y="3518125"/>
                <a:ext cx="7775" cy="6650"/>
              </a:xfrm>
              <a:custGeom>
                <a:rect b="b" l="l" r="r" t="t"/>
                <a:pathLst>
                  <a:path extrusionOk="0" h="266" w="311">
                    <a:moveTo>
                      <a:pt x="143" y="0"/>
                    </a:moveTo>
                    <a:cubicBezTo>
                      <a:pt x="72" y="0"/>
                      <a:pt x="1" y="60"/>
                      <a:pt x="1" y="131"/>
                    </a:cubicBezTo>
                    <a:cubicBezTo>
                      <a:pt x="1" y="212"/>
                      <a:pt x="66" y="265"/>
                      <a:pt x="135" y="265"/>
                    </a:cubicBezTo>
                    <a:cubicBezTo>
                      <a:pt x="167" y="265"/>
                      <a:pt x="200" y="253"/>
                      <a:pt x="227" y="227"/>
                    </a:cubicBezTo>
                    <a:cubicBezTo>
                      <a:pt x="310" y="143"/>
                      <a:pt x="263" y="0"/>
                      <a:pt x="14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3" name="Google Shape;11333;p40"/>
              <p:cNvSpPr/>
              <p:nvPr/>
            </p:nvSpPr>
            <p:spPr>
              <a:xfrm>
                <a:off x="4689275" y="3780950"/>
                <a:ext cx="7750" cy="6650"/>
              </a:xfrm>
              <a:custGeom>
                <a:rect b="b" l="l" r="r" t="t"/>
                <a:pathLst>
                  <a:path extrusionOk="0" h="266" w="310">
                    <a:moveTo>
                      <a:pt x="143" y="1"/>
                    </a:moveTo>
                    <a:cubicBezTo>
                      <a:pt x="60" y="1"/>
                      <a:pt x="0" y="60"/>
                      <a:pt x="0" y="132"/>
                    </a:cubicBezTo>
                    <a:cubicBezTo>
                      <a:pt x="0" y="212"/>
                      <a:pt x="66" y="266"/>
                      <a:pt x="134" y="266"/>
                    </a:cubicBezTo>
                    <a:cubicBezTo>
                      <a:pt x="166" y="266"/>
                      <a:pt x="199" y="254"/>
                      <a:pt x="226" y="227"/>
                    </a:cubicBezTo>
                    <a:cubicBezTo>
                      <a:pt x="310" y="143"/>
                      <a:pt x="250" y="1"/>
                      <a:pt x="1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4" name="Google Shape;11334;p40"/>
              <p:cNvSpPr/>
              <p:nvPr/>
            </p:nvSpPr>
            <p:spPr>
              <a:xfrm>
                <a:off x="3730525" y="4181600"/>
                <a:ext cx="7450" cy="6450"/>
              </a:xfrm>
              <a:custGeom>
                <a:rect b="b" l="l" r="r" t="t"/>
                <a:pathLst>
                  <a:path extrusionOk="0" h="258" w="298">
                    <a:moveTo>
                      <a:pt x="131" y="0"/>
                    </a:moveTo>
                    <a:cubicBezTo>
                      <a:pt x="60" y="0"/>
                      <a:pt x="0" y="60"/>
                      <a:pt x="0" y="131"/>
                    </a:cubicBezTo>
                    <a:cubicBezTo>
                      <a:pt x="0" y="206"/>
                      <a:pt x="64" y="258"/>
                      <a:pt x="131" y="258"/>
                    </a:cubicBezTo>
                    <a:cubicBezTo>
                      <a:pt x="160" y="258"/>
                      <a:pt x="189" y="248"/>
                      <a:pt x="214" y="227"/>
                    </a:cubicBezTo>
                    <a:cubicBezTo>
                      <a:pt x="298" y="143"/>
                      <a:pt x="250" y="12"/>
                      <a:pt x="13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5" name="Google Shape;11335;p40"/>
              <p:cNvSpPr/>
              <p:nvPr/>
            </p:nvSpPr>
            <p:spPr>
              <a:xfrm>
                <a:off x="3041150" y="3291300"/>
                <a:ext cx="6850" cy="6575"/>
              </a:xfrm>
              <a:custGeom>
                <a:rect b="b" l="l" r="r" t="t"/>
                <a:pathLst>
                  <a:path extrusionOk="0" h="263" w="274">
                    <a:moveTo>
                      <a:pt x="143" y="1"/>
                    </a:moveTo>
                    <a:cubicBezTo>
                      <a:pt x="72" y="1"/>
                      <a:pt x="0" y="60"/>
                      <a:pt x="0" y="132"/>
                    </a:cubicBezTo>
                    <a:cubicBezTo>
                      <a:pt x="0" y="203"/>
                      <a:pt x="72" y="263"/>
                      <a:pt x="143" y="263"/>
                    </a:cubicBezTo>
                    <a:cubicBezTo>
                      <a:pt x="214" y="263"/>
                      <a:pt x="274" y="203"/>
                      <a:pt x="274" y="132"/>
                    </a:cubicBezTo>
                    <a:cubicBezTo>
                      <a:pt x="274" y="60"/>
                      <a:pt x="214" y="1"/>
                      <a:pt x="1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6" name="Google Shape;11336;p40"/>
              <p:cNvSpPr/>
              <p:nvPr/>
            </p:nvSpPr>
            <p:spPr>
              <a:xfrm>
                <a:off x="2792000" y="3183250"/>
                <a:ext cx="7775" cy="6650"/>
              </a:xfrm>
              <a:custGeom>
                <a:rect b="b" l="l" r="r" t="t"/>
                <a:pathLst>
                  <a:path extrusionOk="0" h="266" w="311">
                    <a:moveTo>
                      <a:pt x="144" y="1"/>
                    </a:moveTo>
                    <a:cubicBezTo>
                      <a:pt x="60" y="1"/>
                      <a:pt x="1" y="60"/>
                      <a:pt x="1" y="132"/>
                    </a:cubicBezTo>
                    <a:cubicBezTo>
                      <a:pt x="1" y="213"/>
                      <a:pt x="66" y="266"/>
                      <a:pt x="135" y="266"/>
                    </a:cubicBezTo>
                    <a:cubicBezTo>
                      <a:pt x="167" y="266"/>
                      <a:pt x="200" y="254"/>
                      <a:pt x="227" y="227"/>
                    </a:cubicBezTo>
                    <a:cubicBezTo>
                      <a:pt x="310" y="144"/>
                      <a:pt x="251" y="1"/>
                      <a:pt x="14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7" name="Google Shape;11337;p40"/>
              <p:cNvSpPr/>
              <p:nvPr/>
            </p:nvSpPr>
            <p:spPr>
              <a:xfrm>
                <a:off x="2931600" y="2869500"/>
                <a:ext cx="7775" cy="6500"/>
              </a:xfrm>
              <a:custGeom>
                <a:rect b="b" l="l" r="r" t="t"/>
                <a:pathLst>
                  <a:path extrusionOk="0" h="260" w="311">
                    <a:moveTo>
                      <a:pt x="123" y="0"/>
                    </a:moveTo>
                    <a:cubicBezTo>
                      <a:pt x="50" y="0"/>
                      <a:pt x="1" y="56"/>
                      <a:pt x="1" y="133"/>
                    </a:cubicBezTo>
                    <a:cubicBezTo>
                      <a:pt x="1" y="208"/>
                      <a:pt x="70" y="259"/>
                      <a:pt x="141" y="259"/>
                    </a:cubicBezTo>
                    <a:cubicBezTo>
                      <a:pt x="171" y="259"/>
                      <a:pt x="202" y="249"/>
                      <a:pt x="227" y="228"/>
                    </a:cubicBezTo>
                    <a:cubicBezTo>
                      <a:pt x="310" y="145"/>
                      <a:pt x="251" y="2"/>
                      <a:pt x="144" y="2"/>
                    </a:cubicBezTo>
                    <a:cubicBezTo>
                      <a:pt x="136" y="1"/>
                      <a:pt x="129" y="0"/>
                      <a:pt x="12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8" name="Google Shape;11338;p40"/>
              <p:cNvSpPr/>
              <p:nvPr/>
            </p:nvSpPr>
            <p:spPr>
              <a:xfrm>
                <a:off x="2775025" y="2452800"/>
                <a:ext cx="7475" cy="6675"/>
              </a:xfrm>
              <a:custGeom>
                <a:rect b="b" l="l" r="r" t="t"/>
                <a:pathLst>
                  <a:path extrusionOk="0" h="267" w="299">
                    <a:moveTo>
                      <a:pt x="132" y="1"/>
                    </a:moveTo>
                    <a:cubicBezTo>
                      <a:pt x="61" y="1"/>
                      <a:pt x="1" y="61"/>
                      <a:pt x="1" y="132"/>
                    </a:cubicBezTo>
                    <a:cubicBezTo>
                      <a:pt x="1" y="213"/>
                      <a:pt x="61" y="266"/>
                      <a:pt x="126" y="266"/>
                    </a:cubicBezTo>
                    <a:cubicBezTo>
                      <a:pt x="157" y="266"/>
                      <a:pt x="188" y="254"/>
                      <a:pt x="215" y="227"/>
                    </a:cubicBezTo>
                    <a:cubicBezTo>
                      <a:pt x="299" y="156"/>
                      <a:pt x="251" y="13"/>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9" name="Google Shape;11339;p40"/>
              <p:cNvSpPr/>
              <p:nvPr/>
            </p:nvSpPr>
            <p:spPr>
              <a:xfrm>
                <a:off x="3629900" y="2809400"/>
                <a:ext cx="7775" cy="6650"/>
              </a:xfrm>
              <a:custGeom>
                <a:rect b="b" l="l" r="r" t="t"/>
                <a:pathLst>
                  <a:path extrusionOk="0" h="266" w="311">
                    <a:moveTo>
                      <a:pt x="144" y="1"/>
                    </a:moveTo>
                    <a:cubicBezTo>
                      <a:pt x="72" y="1"/>
                      <a:pt x="1" y="60"/>
                      <a:pt x="1" y="132"/>
                    </a:cubicBezTo>
                    <a:cubicBezTo>
                      <a:pt x="1" y="212"/>
                      <a:pt x="66" y="266"/>
                      <a:pt x="135" y="266"/>
                    </a:cubicBezTo>
                    <a:cubicBezTo>
                      <a:pt x="167" y="266"/>
                      <a:pt x="200" y="254"/>
                      <a:pt x="227" y="227"/>
                    </a:cubicBezTo>
                    <a:cubicBezTo>
                      <a:pt x="310" y="144"/>
                      <a:pt x="251" y="1"/>
                      <a:pt x="14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0" name="Google Shape;11340;p40"/>
              <p:cNvSpPr/>
              <p:nvPr/>
            </p:nvSpPr>
            <p:spPr>
              <a:xfrm>
                <a:off x="3815350" y="3113600"/>
                <a:ext cx="7450" cy="6650"/>
              </a:xfrm>
              <a:custGeom>
                <a:rect b="b" l="l" r="r" t="t"/>
                <a:pathLst>
                  <a:path extrusionOk="0" h="266" w="298">
                    <a:moveTo>
                      <a:pt x="131" y="1"/>
                    </a:moveTo>
                    <a:cubicBezTo>
                      <a:pt x="60" y="1"/>
                      <a:pt x="0" y="60"/>
                      <a:pt x="0" y="132"/>
                    </a:cubicBezTo>
                    <a:cubicBezTo>
                      <a:pt x="0" y="213"/>
                      <a:pt x="61" y="266"/>
                      <a:pt x="125" y="266"/>
                    </a:cubicBezTo>
                    <a:cubicBezTo>
                      <a:pt x="156" y="266"/>
                      <a:pt x="188" y="254"/>
                      <a:pt x="215" y="227"/>
                    </a:cubicBezTo>
                    <a:cubicBezTo>
                      <a:pt x="298" y="156"/>
                      <a:pt x="250" y="13"/>
                      <a:pt x="13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1" name="Google Shape;11341;p40"/>
              <p:cNvSpPr/>
              <p:nvPr/>
            </p:nvSpPr>
            <p:spPr>
              <a:xfrm>
                <a:off x="2695275" y="3010025"/>
                <a:ext cx="6850" cy="6575"/>
              </a:xfrm>
              <a:custGeom>
                <a:rect b="b" l="l" r="r" t="t"/>
                <a:pathLst>
                  <a:path extrusionOk="0" h="263" w="274">
                    <a:moveTo>
                      <a:pt x="131" y="0"/>
                    </a:moveTo>
                    <a:cubicBezTo>
                      <a:pt x="60" y="0"/>
                      <a:pt x="0" y="60"/>
                      <a:pt x="0" y="131"/>
                    </a:cubicBezTo>
                    <a:cubicBezTo>
                      <a:pt x="0" y="203"/>
                      <a:pt x="60" y="262"/>
                      <a:pt x="131" y="262"/>
                    </a:cubicBezTo>
                    <a:cubicBezTo>
                      <a:pt x="203" y="262"/>
                      <a:pt x="274" y="203"/>
                      <a:pt x="274" y="131"/>
                    </a:cubicBezTo>
                    <a:cubicBezTo>
                      <a:pt x="274" y="60"/>
                      <a:pt x="203" y="0"/>
                      <a:pt x="13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2" name="Google Shape;11342;p40"/>
              <p:cNvSpPr/>
              <p:nvPr/>
            </p:nvSpPr>
            <p:spPr>
              <a:xfrm>
                <a:off x="1995775" y="2767725"/>
                <a:ext cx="7750" cy="6475"/>
              </a:xfrm>
              <a:custGeom>
                <a:rect b="b" l="l" r="r" t="t"/>
                <a:pathLst>
                  <a:path extrusionOk="0" h="259" w="310">
                    <a:moveTo>
                      <a:pt x="143" y="1"/>
                    </a:moveTo>
                    <a:cubicBezTo>
                      <a:pt x="72" y="1"/>
                      <a:pt x="12" y="60"/>
                      <a:pt x="0" y="132"/>
                    </a:cubicBezTo>
                    <a:cubicBezTo>
                      <a:pt x="0" y="207"/>
                      <a:pt x="70" y="258"/>
                      <a:pt x="141" y="258"/>
                    </a:cubicBezTo>
                    <a:cubicBezTo>
                      <a:pt x="171" y="258"/>
                      <a:pt x="201" y="249"/>
                      <a:pt x="227" y="227"/>
                    </a:cubicBezTo>
                    <a:cubicBezTo>
                      <a:pt x="310" y="144"/>
                      <a:pt x="250" y="1"/>
                      <a:pt x="1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3" name="Google Shape;11343;p40"/>
              <p:cNvSpPr/>
              <p:nvPr/>
            </p:nvSpPr>
            <p:spPr>
              <a:xfrm>
                <a:off x="1842475" y="2609675"/>
                <a:ext cx="7475" cy="6525"/>
              </a:xfrm>
              <a:custGeom>
                <a:rect b="b" l="l" r="r" t="t"/>
                <a:pathLst>
                  <a:path extrusionOk="0" h="261" w="299">
                    <a:moveTo>
                      <a:pt x="132" y="1"/>
                    </a:moveTo>
                    <a:cubicBezTo>
                      <a:pt x="60" y="1"/>
                      <a:pt x="1" y="60"/>
                      <a:pt x="1" y="132"/>
                    </a:cubicBezTo>
                    <a:cubicBezTo>
                      <a:pt x="1" y="212"/>
                      <a:pt x="61" y="260"/>
                      <a:pt x="126" y="260"/>
                    </a:cubicBezTo>
                    <a:cubicBezTo>
                      <a:pt x="157" y="260"/>
                      <a:pt x="188" y="250"/>
                      <a:pt x="215" y="227"/>
                    </a:cubicBezTo>
                    <a:cubicBezTo>
                      <a:pt x="298" y="143"/>
                      <a:pt x="251" y="12"/>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4" name="Google Shape;11344;p40"/>
              <p:cNvSpPr/>
              <p:nvPr/>
            </p:nvSpPr>
            <p:spPr>
              <a:xfrm>
                <a:off x="1810500" y="1837825"/>
                <a:ext cx="9225" cy="6625"/>
              </a:xfrm>
              <a:custGeom>
                <a:rect b="b" l="l" r="r" t="t"/>
                <a:pathLst>
                  <a:path extrusionOk="0" h="265" w="369">
                    <a:moveTo>
                      <a:pt x="164" y="0"/>
                    </a:moveTo>
                    <a:cubicBezTo>
                      <a:pt x="1" y="0"/>
                      <a:pt x="1" y="265"/>
                      <a:pt x="164" y="265"/>
                    </a:cubicBezTo>
                    <a:cubicBezTo>
                      <a:pt x="170" y="265"/>
                      <a:pt x="177" y="265"/>
                      <a:pt x="184" y="264"/>
                    </a:cubicBezTo>
                    <a:cubicBezTo>
                      <a:pt x="191" y="265"/>
                      <a:pt x="198" y="265"/>
                      <a:pt x="205" y="265"/>
                    </a:cubicBezTo>
                    <a:cubicBezTo>
                      <a:pt x="368" y="265"/>
                      <a:pt x="368" y="0"/>
                      <a:pt x="205" y="0"/>
                    </a:cubicBezTo>
                    <a:cubicBezTo>
                      <a:pt x="198" y="0"/>
                      <a:pt x="191" y="1"/>
                      <a:pt x="184" y="2"/>
                    </a:cubicBezTo>
                    <a:cubicBezTo>
                      <a:pt x="177" y="1"/>
                      <a:pt x="170" y="0"/>
                      <a:pt x="16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5" name="Google Shape;11345;p40"/>
              <p:cNvSpPr/>
              <p:nvPr/>
            </p:nvSpPr>
            <p:spPr>
              <a:xfrm>
                <a:off x="1120375" y="1474375"/>
                <a:ext cx="7450" cy="6400"/>
              </a:xfrm>
              <a:custGeom>
                <a:rect b="b" l="l" r="r" t="t"/>
                <a:pathLst>
                  <a:path extrusionOk="0" h="256" w="298">
                    <a:moveTo>
                      <a:pt x="113" y="1"/>
                    </a:moveTo>
                    <a:cubicBezTo>
                      <a:pt x="50" y="1"/>
                      <a:pt x="0" y="57"/>
                      <a:pt x="0" y="133"/>
                    </a:cubicBezTo>
                    <a:cubicBezTo>
                      <a:pt x="0" y="205"/>
                      <a:pt x="59" y="256"/>
                      <a:pt x="124" y="256"/>
                    </a:cubicBezTo>
                    <a:cubicBezTo>
                      <a:pt x="155" y="256"/>
                      <a:pt x="187" y="244"/>
                      <a:pt x="214" y="217"/>
                    </a:cubicBezTo>
                    <a:cubicBezTo>
                      <a:pt x="298" y="145"/>
                      <a:pt x="250" y="2"/>
                      <a:pt x="131" y="2"/>
                    </a:cubicBezTo>
                    <a:cubicBezTo>
                      <a:pt x="125" y="1"/>
                      <a:pt x="119" y="1"/>
                      <a:pt x="11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6" name="Google Shape;11346;p40"/>
              <p:cNvSpPr/>
              <p:nvPr/>
            </p:nvSpPr>
            <p:spPr>
              <a:xfrm>
                <a:off x="1754675" y="1531525"/>
                <a:ext cx="7750" cy="6400"/>
              </a:xfrm>
              <a:custGeom>
                <a:rect b="b" l="l" r="r" t="t"/>
                <a:pathLst>
                  <a:path extrusionOk="0" h="256" w="310">
                    <a:moveTo>
                      <a:pt x="125" y="1"/>
                    </a:moveTo>
                    <a:cubicBezTo>
                      <a:pt x="60" y="1"/>
                      <a:pt x="0" y="57"/>
                      <a:pt x="0" y="133"/>
                    </a:cubicBezTo>
                    <a:cubicBezTo>
                      <a:pt x="0" y="205"/>
                      <a:pt x="65" y="256"/>
                      <a:pt x="133" y="256"/>
                    </a:cubicBezTo>
                    <a:cubicBezTo>
                      <a:pt x="166" y="256"/>
                      <a:pt x="199" y="244"/>
                      <a:pt x="227" y="217"/>
                    </a:cubicBezTo>
                    <a:cubicBezTo>
                      <a:pt x="310" y="145"/>
                      <a:pt x="250" y="2"/>
                      <a:pt x="143" y="2"/>
                    </a:cubicBezTo>
                    <a:cubicBezTo>
                      <a:pt x="137" y="1"/>
                      <a:pt x="131" y="1"/>
                      <a:pt x="12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7" name="Google Shape;11347;p40"/>
              <p:cNvSpPr/>
              <p:nvPr/>
            </p:nvSpPr>
            <p:spPr>
              <a:xfrm>
                <a:off x="1641050" y="1002925"/>
                <a:ext cx="7675" cy="6650"/>
              </a:xfrm>
              <a:custGeom>
                <a:rect b="b" l="l" r="r" t="t"/>
                <a:pathLst>
                  <a:path extrusionOk="0" h="266" w="307">
                    <a:moveTo>
                      <a:pt x="140" y="1"/>
                    </a:moveTo>
                    <a:cubicBezTo>
                      <a:pt x="69" y="1"/>
                      <a:pt x="9" y="60"/>
                      <a:pt x="9" y="132"/>
                    </a:cubicBezTo>
                    <a:cubicBezTo>
                      <a:pt x="1" y="212"/>
                      <a:pt x="64" y="266"/>
                      <a:pt x="132" y="266"/>
                    </a:cubicBezTo>
                    <a:cubicBezTo>
                      <a:pt x="164" y="266"/>
                      <a:pt x="197" y="254"/>
                      <a:pt x="223" y="227"/>
                    </a:cubicBezTo>
                    <a:cubicBezTo>
                      <a:pt x="307" y="144"/>
                      <a:pt x="259" y="1"/>
                      <a:pt x="14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8" name="Google Shape;11348;p40"/>
              <p:cNvSpPr/>
              <p:nvPr/>
            </p:nvSpPr>
            <p:spPr>
              <a:xfrm>
                <a:off x="1448075" y="2492100"/>
                <a:ext cx="7775" cy="6650"/>
              </a:xfrm>
              <a:custGeom>
                <a:rect b="b" l="l" r="r" t="t"/>
                <a:pathLst>
                  <a:path extrusionOk="0" h="266" w="311">
                    <a:moveTo>
                      <a:pt x="144" y="1"/>
                    </a:moveTo>
                    <a:cubicBezTo>
                      <a:pt x="72" y="1"/>
                      <a:pt x="13" y="60"/>
                      <a:pt x="1" y="132"/>
                    </a:cubicBezTo>
                    <a:cubicBezTo>
                      <a:pt x="1" y="212"/>
                      <a:pt x="67" y="266"/>
                      <a:pt x="135" y="266"/>
                    </a:cubicBezTo>
                    <a:cubicBezTo>
                      <a:pt x="167" y="266"/>
                      <a:pt x="200" y="254"/>
                      <a:pt x="227" y="227"/>
                    </a:cubicBezTo>
                    <a:cubicBezTo>
                      <a:pt x="310" y="155"/>
                      <a:pt x="263" y="13"/>
                      <a:pt x="14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9" name="Google Shape;11349;p40"/>
              <p:cNvSpPr/>
              <p:nvPr/>
            </p:nvSpPr>
            <p:spPr>
              <a:xfrm>
                <a:off x="1562550" y="2880800"/>
                <a:ext cx="9225" cy="6650"/>
              </a:xfrm>
              <a:custGeom>
                <a:rect b="b" l="l" r="r" t="t"/>
                <a:pathLst>
                  <a:path extrusionOk="0" h="266" w="369">
                    <a:moveTo>
                      <a:pt x="164" y="1"/>
                    </a:moveTo>
                    <a:cubicBezTo>
                      <a:pt x="1" y="1"/>
                      <a:pt x="1" y="265"/>
                      <a:pt x="164" y="265"/>
                    </a:cubicBezTo>
                    <a:cubicBezTo>
                      <a:pt x="171" y="265"/>
                      <a:pt x="177" y="265"/>
                      <a:pt x="184" y="264"/>
                    </a:cubicBezTo>
                    <a:cubicBezTo>
                      <a:pt x="191" y="265"/>
                      <a:pt x="198" y="265"/>
                      <a:pt x="205" y="265"/>
                    </a:cubicBezTo>
                    <a:cubicBezTo>
                      <a:pt x="368" y="265"/>
                      <a:pt x="368" y="1"/>
                      <a:pt x="205" y="1"/>
                    </a:cubicBezTo>
                    <a:cubicBezTo>
                      <a:pt x="198" y="1"/>
                      <a:pt x="191" y="1"/>
                      <a:pt x="184" y="2"/>
                    </a:cubicBezTo>
                    <a:cubicBezTo>
                      <a:pt x="177" y="1"/>
                      <a:pt x="171" y="1"/>
                      <a:pt x="16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0" name="Google Shape;11350;p40"/>
              <p:cNvSpPr/>
              <p:nvPr/>
            </p:nvSpPr>
            <p:spPr>
              <a:xfrm>
                <a:off x="2004500" y="2263775"/>
                <a:ext cx="9350" cy="6600"/>
              </a:xfrm>
              <a:custGeom>
                <a:rect b="b" l="l" r="r" t="t"/>
                <a:pathLst>
                  <a:path extrusionOk="0" h="264" w="374">
                    <a:moveTo>
                      <a:pt x="166" y="0"/>
                    </a:moveTo>
                    <a:cubicBezTo>
                      <a:pt x="0" y="0"/>
                      <a:pt x="4" y="264"/>
                      <a:pt x="176" y="264"/>
                    </a:cubicBezTo>
                    <a:cubicBezTo>
                      <a:pt x="180" y="264"/>
                      <a:pt x="183" y="264"/>
                      <a:pt x="187" y="263"/>
                    </a:cubicBezTo>
                    <a:cubicBezTo>
                      <a:pt x="191" y="264"/>
                      <a:pt x="195" y="264"/>
                      <a:pt x="198" y="264"/>
                    </a:cubicBezTo>
                    <a:cubicBezTo>
                      <a:pt x="371" y="264"/>
                      <a:pt x="374" y="0"/>
                      <a:pt x="208" y="0"/>
                    </a:cubicBezTo>
                    <a:cubicBezTo>
                      <a:pt x="202" y="0"/>
                      <a:pt x="195" y="1"/>
                      <a:pt x="187" y="2"/>
                    </a:cubicBezTo>
                    <a:cubicBezTo>
                      <a:pt x="180" y="1"/>
                      <a:pt x="173" y="0"/>
                      <a:pt x="16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1" name="Google Shape;11351;p40"/>
              <p:cNvSpPr/>
              <p:nvPr/>
            </p:nvSpPr>
            <p:spPr>
              <a:xfrm>
                <a:off x="1084350" y="2031025"/>
                <a:ext cx="7475" cy="6600"/>
              </a:xfrm>
              <a:custGeom>
                <a:rect b="b" l="l" r="r" t="t"/>
                <a:pathLst>
                  <a:path extrusionOk="0" h="264" w="299">
                    <a:moveTo>
                      <a:pt x="131" y="1"/>
                    </a:moveTo>
                    <a:cubicBezTo>
                      <a:pt x="60" y="1"/>
                      <a:pt x="0" y="60"/>
                      <a:pt x="0" y="132"/>
                    </a:cubicBezTo>
                    <a:cubicBezTo>
                      <a:pt x="0" y="206"/>
                      <a:pt x="64" y="264"/>
                      <a:pt x="130" y="264"/>
                    </a:cubicBezTo>
                    <a:cubicBezTo>
                      <a:pt x="160" y="264"/>
                      <a:pt x="189" y="253"/>
                      <a:pt x="215" y="227"/>
                    </a:cubicBezTo>
                    <a:cubicBezTo>
                      <a:pt x="298" y="144"/>
                      <a:pt x="251" y="1"/>
                      <a:pt x="13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2" name="Google Shape;11352;p40"/>
              <p:cNvSpPr/>
              <p:nvPr/>
            </p:nvSpPr>
            <p:spPr>
              <a:xfrm>
                <a:off x="1136450" y="2258750"/>
                <a:ext cx="7450" cy="6450"/>
              </a:xfrm>
              <a:custGeom>
                <a:rect b="b" l="l" r="r" t="t"/>
                <a:pathLst>
                  <a:path extrusionOk="0" h="258" w="298">
                    <a:moveTo>
                      <a:pt x="131" y="0"/>
                    </a:moveTo>
                    <a:cubicBezTo>
                      <a:pt x="60" y="0"/>
                      <a:pt x="0" y="48"/>
                      <a:pt x="0" y="131"/>
                    </a:cubicBezTo>
                    <a:cubicBezTo>
                      <a:pt x="0" y="206"/>
                      <a:pt x="64" y="258"/>
                      <a:pt x="131" y="258"/>
                    </a:cubicBezTo>
                    <a:cubicBezTo>
                      <a:pt x="160" y="258"/>
                      <a:pt x="189" y="248"/>
                      <a:pt x="214" y="226"/>
                    </a:cubicBezTo>
                    <a:cubicBezTo>
                      <a:pt x="298" y="143"/>
                      <a:pt x="250" y="0"/>
                      <a:pt x="13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3" name="Google Shape;11353;p40"/>
              <p:cNvSpPr/>
              <p:nvPr/>
            </p:nvSpPr>
            <p:spPr>
              <a:xfrm>
                <a:off x="2517275" y="1742000"/>
                <a:ext cx="7750" cy="6475"/>
              </a:xfrm>
              <a:custGeom>
                <a:rect b="b" l="l" r="r" t="t"/>
                <a:pathLst>
                  <a:path extrusionOk="0" h="259" w="310">
                    <a:moveTo>
                      <a:pt x="143" y="1"/>
                    </a:moveTo>
                    <a:cubicBezTo>
                      <a:pt x="60" y="1"/>
                      <a:pt x="0" y="60"/>
                      <a:pt x="0" y="132"/>
                    </a:cubicBezTo>
                    <a:cubicBezTo>
                      <a:pt x="0" y="207"/>
                      <a:pt x="70" y="258"/>
                      <a:pt x="140" y="258"/>
                    </a:cubicBezTo>
                    <a:cubicBezTo>
                      <a:pt x="171" y="258"/>
                      <a:pt x="201" y="249"/>
                      <a:pt x="226" y="227"/>
                    </a:cubicBezTo>
                    <a:cubicBezTo>
                      <a:pt x="310" y="144"/>
                      <a:pt x="250" y="1"/>
                      <a:pt x="1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4" name="Google Shape;11354;p40"/>
              <p:cNvSpPr/>
              <p:nvPr/>
            </p:nvSpPr>
            <p:spPr>
              <a:xfrm>
                <a:off x="2397900" y="1508950"/>
                <a:ext cx="6875" cy="6575"/>
              </a:xfrm>
              <a:custGeom>
                <a:rect b="b" l="l" r="r" t="t"/>
                <a:pathLst>
                  <a:path extrusionOk="0" h="263" w="275">
                    <a:moveTo>
                      <a:pt x="144" y="0"/>
                    </a:moveTo>
                    <a:cubicBezTo>
                      <a:pt x="60" y="0"/>
                      <a:pt x="1" y="60"/>
                      <a:pt x="1" y="131"/>
                    </a:cubicBezTo>
                    <a:cubicBezTo>
                      <a:pt x="1" y="203"/>
                      <a:pt x="60" y="262"/>
                      <a:pt x="144" y="262"/>
                    </a:cubicBezTo>
                    <a:cubicBezTo>
                      <a:pt x="215" y="262"/>
                      <a:pt x="275" y="203"/>
                      <a:pt x="275" y="131"/>
                    </a:cubicBezTo>
                    <a:cubicBezTo>
                      <a:pt x="275" y="60"/>
                      <a:pt x="215" y="0"/>
                      <a:pt x="14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5" name="Google Shape;11355;p40"/>
              <p:cNvSpPr/>
              <p:nvPr/>
            </p:nvSpPr>
            <p:spPr>
              <a:xfrm>
                <a:off x="2788725" y="1418150"/>
                <a:ext cx="7475" cy="6675"/>
              </a:xfrm>
              <a:custGeom>
                <a:rect b="b" l="l" r="r" t="t"/>
                <a:pathLst>
                  <a:path extrusionOk="0" h="267" w="299">
                    <a:moveTo>
                      <a:pt x="132" y="1"/>
                    </a:moveTo>
                    <a:cubicBezTo>
                      <a:pt x="60" y="1"/>
                      <a:pt x="1" y="60"/>
                      <a:pt x="1" y="132"/>
                    </a:cubicBezTo>
                    <a:cubicBezTo>
                      <a:pt x="1" y="213"/>
                      <a:pt x="61" y="266"/>
                      <a:pt x="126" y="266"/>
                    </a:cubicBezTo>
                    <a:cubicBezTo>
                      <a:pt x="156" y="266"/>
                      <a:pt x="188" y="254"/>
                      <a:pt x="215" y="227"/>
                    </a:cubicBezTo>
                    <a:cubicBezTo>
                      <a:pt x="298" y="156"/>
                      <a:pt x="251" y="13"/>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6" name="Google Shape;11356;p40"/>
              <p:cNvSpPr/>
              <p:nvPr/>
            </p:nvSpPr>
            <p:spPr>
              <a:xfrm>
                <a:off x="2573225" y="1144925"/>
                <a:ext cx="7775" cy="6450"/>
              </a:xfrm>
              <a:custGeom>
                <a:rect b="b" l="l" r="r" t="t"/>
                <a:pathLst>
                  <a:path extrusionOk="0" h="258" w="311">
                    <a:moveTo>
                      <a:pt x="132" y="0"/>
                    </a:moveTo>
                    <a:cubicBezTo>
                      <a:pt x="60" y="0"/>
                      <a:pt x="1" y="48"/>
                      <a:pt x="1" y="131"/>
                    </a:cubicBezTo>
                    <a:cubicBezTo>
                      <a:pt x="1" y="206"/>
                      <a:pt x="64" y="257"/>
                      <a:pt x="131" y="257"/>
                    </a:cubicBezTo>
                    <a:cubicBezTo>
                      <a:pt x="160" y="257"/>
                      <a:pt x="190" y="248"/>
                      <a:pt x="215" y="226"/>
                    </a:cubicBezTo>
                    <a:cubicBezTo>
                      <a:pt x="310" y="143"/>
                      <a:pt x="251" y="0"/>
                      <a:pt x="13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7" name="Google Shape;11357;p40"/>
              <p:cNvSpPr/>
              <p:nvPr/>
            </p:nvSpPr>
            <p:spPr>
              <a:xfrm>
                <a:off x="3230150" y="1622050"/>
                <a:ext cx="7475" cy="6650"/>
              </a:xfrm>
              <a:custGeom>
                <a:rect b="b" l="l" r="r" t="t"/>
                <a:pathLst>
                  <a:path extrusionOk="0" h="266" w="299">
                    <a:moveTo>
                      <a:pt x="132" y="1"/>
                    </a:moveTo>
                    <a:cubicBezTo>
                      <a:pt x="60" y="1"/>
                      <a:pt x="1" y="60"/>
                      <a:pt x="1" y="132"/>
                    </a:cubicBezTo>
                    <a:cubicBezTo>
                      <a:pt x="1" y="212"/>
                      <a:pt x="61" y="266"/>
                      <a:pt x="126" y="266"/>
                    </a:cubicBezTo>
                    <a:cubicBezTo>
                      <a:pt x="156" y="266"/>
                      <a:pt x="188" y="254"/>
                      <a:pt x="215" y="227"/>
                    </a:cubicBezTo>
                    <a:cubicBezTo>
                      <a:pt x="298" y="144"/>
                      <a:pt x="251" y="13"/>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8" name="Google Shape;11358;p40"/>
              <p:cNvSpPr/>
              <p:nvPr/>
            </p:nvSpPr>
            <p:spPr>
              <a:xfrm>
                <a:off x="3298900" y="1128550"/>
                <a:ext cx="7475" cy="6500"/>
              </a:xfrm>
              <a:custGeom>
                <a:rect b="b" l="l" r="r" t="t"/>
                <a:pathLst>
                  <a:path extrusionOk="0" h="260" w="299">
                    <a:moveTo>
                      <a:pt x="144" y="0"/>
                    </a:moveTo>
                    <a:cubicBezTo>
                      <a:pt x="61" y="0"/>
                      <a:pt x="1" y="60"/>
                      <a:pt x="1" y="131"/>
                    </a:cubicBezTo>
                    <a:cubicBezTo>
                      <a:pt x="1" y="212"/>
                      <a:pt x="67" y="260"/>
                      <a:pt x="132" y="260"/>
                    </a:cubicBezTo>
                    <a:cubicBezTo>
                      <a:pt x="162" y="260"/>
                      <a:pt x="192" y="249"/>
                      <a:pt x="215" y="226"/>
                    </a:cubicBezTo>
                    <a:cubicBezTo>
                      <a:pt x="299" y="143"/>
                      <a:pt x="251" y="12"/>
                      <a:pt x="14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9" name="Google Shape;11359;p40"/>
              <p:cNvSpPr/>
              <p:nvPr/>
            </p:nvSpPr>
            <p:spPr>
              <a:xfrm>
                <a:off x="3527800" y="2197100"/>
                <a:ext cx="7775" cy="6375"/>
              </a:xfrm>
              <a:custGeom>
                <a:rect b="b" l="l" r="r" t="t"/>
                <a:pathLst>
                  <a:path extrusionOk="0" h="255" w="311">
                    <a:moveTo>
                      <a:pt x="125" y="0"/>
                    </a:moveTo>
                    <a:cubicBezTo>
                      <a:pt x="61" y="0"/>
                      <a:pt x="1" y="55"/>
                      <a:pt x="1" y="121"/>
                    </a:cubicBezTo>
                    <a:cubicBezTo>
                      <a:pt x="1" y="201"/>
                      <a:pt x="67" y="255"/>
                      <a:pt x="135" y="255"/>
                    </a:cubicBezTo>
                    <a:cubicBezTo>
                      <a:pt x="167" y="255"/>
                      <a:pt x="200" y="243"/>
                      <a:pt x="227" y="216"/>
                    </a:cubicBezTo>
                    <a:cubicBezTo>
                      <a:pt x="310" y="144"/>
                      <a:pt x="251" y="2"/>
                      <a:pt x="144" y="2"/>
                    </a:cubicBezTo>
                    <a:cubicBezTo>
                      <a:pt x="138" y="1"/>
                      <a:pt x="131" y="0"/>
                      <a:pt x="12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0" name="Google Shape;11360;p40"/>
              <p:cNvSpPr/>
              <p:nvPr/>
            </p:nvSpPr>
            <p:spPr>
              <a:xfrm>
                <a:off x="3902050" y="2461450"/>
                <a:ext cx="7675" cy="6650"/>
              </a:xfrm>
              <a:custGeom>
                <a:rect b="b" l="l" r="r" t="t"/>
                <a:pathLst>
                  <a:path extrusionOk="0" h="266" w="307">
                    <a:moveTo>
                      <a:pt x="140" y="0"/>
                    </a:moveTo>
                    <a:cubicBezTo>
                      <a:pt x="68" y="0"/>
                      <a:pt x="9" y="60"/>
                      <a:pt x="9" y="131"/>
                    </a:cubicBezTo>
                    <a:cubicBezTo>
                      <a:pt x="1" y="212"/>
                      <a:pt x="64" y="265"/>
                      <a:pt x="131" y="265"/>
                    </a:cubicBezTo>
                    <a:cubicBezTo>
                      <a:pt x="163" y="265"/>
                      <a:pt x="196" y="253"/>
                      <a:pt x="223" y="226"/>
                    </a:cubicBezTo>
                    <a:cubicBezTo>
                      <a:pt x="307" y="143"/>
                      <a:pt x="259" y="0"/>
                      <a:pt x="14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1" name="Google Shape;11361;p40"/>
              <p:cNvSpPr/>
              <p:nvPr/>
            </p:nvSpPr>
            <p:spPr>
              <a:xfrm>
                <a:off x="3531375" y="2052175"/>
                <a:ext cx="7475" cy="6650"/>
              </a:xfrm>
              <a:custGeom>
                <a:rect b="b" l="l" r="r" t="t"/>
                <a:pathLst>
                  <a:path extrusionOk="0" h="266" w="299">
                    <a:moveTo>
                      <a:pt x="132" y="0"/>
                    </a:moveTo>
                    <a:cubicBezTo>
                      <a:pt x="60" y="0"/>
                      <a:pt x="1" y="60"/>
                      <a:pt x="1" y="131"/>
                    </a:cubicBezTo>
                    <a:cubicBezTo>
                      <a:pt x="1" y="212"/>
                      <a:pt x="61" y="265"/>
                      <a:pt x="126" y="265"/>
                    </a:cubicBezTo>
                    <a:cubicBezTo>
                      <a:pt x="156" y="265"/>
                      <a:pt x="188" y="253"/>
                      <a:pt x="215" y="226"/>
                    </a:cubicBezTo>
                    <a:cubicBezTo>
                      <a:pt x="298" y="143"/>
                      <a:pt x="251" y="0"/>
                      <a:pt x="13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2" name="Google Shape;11362;p40"/>
              <p:cNvSpPr/>
              <p:nvPr/>
            </p:nvSpPr>
            <p:spPr>
              <a:xfrm>
                <a:off x="1701100" y="2387900"/>
                <a:ext cx="14900" cy="12800"/>
              </a:xfrm>
              <a:custGeom>
                <a:rect b="b" l="l" r="r" t="t"/>
                <a:pathLst>
                  <a:path extrusionOk="0" h="512" w="596">
                    <a:moveTo>
                      <a:pt x="253" y="1"/>
                    </a:moveTo>
                    <a:cubicBezTo>
                      <a:pt x="109" y="1"/>
                      <a:pt x="0" y="115"/>
                      <a:pt x="0" y="251"/>
                    </a:cubicBezTo>
                    <a:cubicBezTo>
                      <a:pt x="0" y="407"/>
                      <a:pt x="130" y="512"/>
                      <a:pt x="261" y="512"/>
                    </a:cubicBezTo>
                    <a:cubicBezTo>
                      <a:pt x="321" y="512"/>
                      <a:pt x="381" y="490"/>
                      <a:pt x="429" y="442"/>
                    </a:cubicBezTo>
                    <a:cubicBezTo>
                      <a:pt x="596" y="275"/>
                      <a:pt x="488" y="1"/>
                      <a:pt x="274" y="1"/>
                    </a:cubicBezTo>
                    <a:cubicBezTo>
                      <a:pt x="267" y="1"/>
                      <a:pt x="260" y="1"/>
                      <a:pt x="25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3" name="Google Shape;11363;p40"/>
              <p:cNvSpPr/>
              <p:nvPr/>
            </p:nvSpPr>
            <p:spPr>
              <a:xfrm>
                <a:off x="864375" y="3061525"/>
                <a:ext cx="14925" cy="12800"/>
              </a:xfrm>
              <a:custGeom>
                <a:rect b="b" l="l" r="r" t="t"/>
                <a:pathLst>
                  <a:path extrusionOk="0" h="512" w="597">
                    <a:moveTo>
                      <a:pt x="275" y="0"/>
                    </a:moveTo>
                    <a:cubicBezTo>
                      <a:pt x="132" y="0"/>
                      <a:pt x="13" y="107"/>
                      <a:pt x="1" y="262"/>
                    </a:cubicBezTo>
                    <a:cubicBezTo>
                      <a:pt x="1" y="409"/>
                      <a:pt x="129" y="511"/>
                      <a:pt x="260" y="511"/>
                    </a:cubicBezTo>
                    <a:cubicBezTo>
                      <a:pt x="320" y="511"/>
                      <a:pt x="381" y="490"/>
                      <a:pt x="429" y="441"/>
                    </a:cubicBezTo>
                    <a:cubicBezTo>
                      <a:pt x="596" y="286"/>
                      <a:pt x="489" y="12"/>
                      <a:pt x="27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4" name="Google Shape;11364;p40"/>
              <p:cNvSpPr/>
              <p:nvPr/>
            </p:nvSpPr>
            <p:spPr>
              <a:xfrm>
                <a:off x="1461175" y="1886075"/>
                <a:ext cx="14925" cy="12850"/>
              </a:xfrm>
              <a:custGeom>
                <a:rect b="b" l="l" r="r" t="t"/>
                <a:pathLst>
                  <a:path extrusionOk="0" h="514" w="597">
                    <a:moveTo>
                      <a:pt x="263" y="1"/>
                    </a:moveTo>
                    <a:cubicBezTo>
                      <a:pt x="120" y="1"/>
                      <a:pt x="1" y="120"/>
                      <a:pt x="1" y="262"/>
                    </a:cubicBezTo>
                    <a:cubicBezTo>
                      <a:pt x="1" y="415"/>
                      <a:pt x="120" y="514"/>
                      <a:pt x="249" y="514"/>
                    </a:cubicBezTo>
                    <a:cubicBezTo>
                      <a:pt x="311" y="514"/>
                      <a:pt x="375" y="491"/>
                      <a:pt x="429" y="441"/>
                    </a:cubicBezTo>
                    <a:cubicBezTo>
                      <a:pt x="596" y="286"/>
                      <a:pt x="489" y="12"/>
                      <a:pt x="26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5" name="Google Shape;11365;p40"/>
              <p:cNvSpPr/>
              <p:nvPr/>
            </p:nvSpPr>
            <p:spPr>
              <a:xfrm>
                <a:off x="1077500" y="1742000"/>
                <a:ext cx="14900" cy="12800"/>
              </a:xfrm>
              <a:custGeom>
                <a:rect b="b" l="l" r="r" t="t"/>
                <a:pathLst>
                  <a:path extrusionOk="0" h="512" w="596">
                    <a:moveTo>
                      <a:pt x="274" y="1"/>
                    </a:moveTo>
                    <a:cubicBezTo>
                      <a:pt x="120" y="1"/>
                      <a:pt x="1" y="108"/>
                      <a:pt x="1" y="263"/>
                    </a:cubicBezTo>
                    <a:cubicBezTo>
                      <a:pt x="1" y="410"/>
                      <a:pt x="129" y="512"/>
                      <a:pt x="260" y="512"/>
                    </a:cubicBezTo>
                    <a:cubicBezTo>
                      <a:pt x="320" y="512"/>
                      <a:pt x="381" y="490"/>
                      <a:pt x="429" y="441"/>
                    </a:cubicBezTo>
                    <a:cubicBezTo>
                      <a:pt x="596" y="287"/>
                      <a:pt x="489" y="13"/>
                      <a:pt x="27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6" name="Google Shape;11366;p40"/>
              <p:cNvSpPr/>
              <p:nvPr/>
            </p:nvSpPr>
            <p:spPr>
              <a:xfrm>
                <a:off x="1835050" y="1697075"/>
                <a:ext cx="14900" cy="12775"/>
              </a:xfrm>
              <a:custGeom>
                <a:rect b="b" l="l" r="r" t="t"/>
                <a:pathLst>
                  <a:path extrusionOk="0" h="511" w="596">
                    <a:moveTo>
                      <a:pt x="274" y="0"/>
                    </a:moveTo>
                    <a:cubicBezTo>
                      <a:pt x="119" y="0"/>
                      <a:pt x="0" y="107"/>
                      <a:pt x="0" y="250"/>
                    </a:cubicBezTo>
                    <a:cubicBezTo>
                      <a:pt x="0" y="406"/>
                      <a:pt x="130" y="511"/>
                      <a:pt x="261" y="511"/>
                    </a:cubicBezTo>
                    <a:cubicBezTo>
                      <a:pt x="320" y="511"/>
                      <a:pt x="380" y="489"/>
                      <a:pt x="429" y="441"/>
                    </a:cubicBezTo>
                    <a:cubicBezTo>
                      <a:pt x="595" y="286"/>
                      <a:pt x="488" y="12"/>
                      <a:pt x="27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7" name="Google Shape;11367;p40"/>
              <p:cNvSpPr/>
              <p:nvPr/>
            </p:nvSpPr>
            <p:spPr>
              <a:xfrm>
                <a:off x="2043100" y="1415175"/>
                <a:ext cx="14900" cy="12800"/>
              </a:xfrm>
              <a:custGeom>
                <a:rect b="b" l="l" r="r" t="t"/>
                <a:pathLst>
                  <a:path extrusionOk="0" h="512" w="596">
                    <a:moveTo>
                      <a:pt x="262" y="1"/>
                    </a:moveTo>
                    <a:cubicBezTo>
                      <a:pt x="120" y="1"/>
                      <a:pt x="1" y="108"/>
                      <a:pt x="1" y="251"/>
                    </a:cubicBezTo>
                    <a:cubicBezTo>
                      <a:pt x="1" y="406"/>
                      <a:pt x="124" y="511"/>
                      <a:pt x="256" y="511"/>
                    </a:cubicBezTo>
                    <a:cubicBezTo>
                      <a:pt x="316" y="511"/>
                      <a:pt x="377" y="490"/>
                      <a:pt x="429" y="441"/>
                    </a:cubicBezTo>
                    <a:cubicBezTo>
                      <a:pt x="596" y="287"/>
                      <a:pt x="489" y="13"/>
                      <a:pt x="26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8" name="Google Shape;11368;p40"/>
              <p:cNvSpPr/>
              <p:nvPr/>
            </p:nvSpPr>
            <p:spPr>
              <a:xfrm>
                <a:off x="1567450" y="1319325"/>
                <a:ext cx="14900" cy="12700"/>
              </a:xfrm>
              <a:custGeom>
                <a:rect b="b" l="l" r="r" t="t"/>
                <a:pathLst>
                  <a:path extrusionOk="0" h="508" w="596">
                    <a:moveTo>
                      <a:pt x="243" y="0"/>
                    </a:moveTo>
                    <a:cubicBezTo>
                      <a:pt x="109" y="0"/>
                      <a:pt x="0" y="115"/>
                      <a:pt x="0" y="251"/>
                    </a:cubicBezTo>
                    <a:cubicBezTo>
                      <a:pt x="0" y="404"/>
                      <a:pt x="120" y="508"/>
                      <a:pt x="249" y="508"/>
                    </a:cubicBezTo>
                    <a:cubicBezTo>
                      <a:pt x="311" y="508"/>
                      <a:pt x="375" y="484"/>
                      <a:pt x="429" y="430"/>
                    </a:cubicBezTo>
                    <a:cubicBezTo>
                      <a:pt x="596" y="275"/>
                      <a:pt x="488" y="1"/>
                      <a:pt x="262" y="1"/>
                    </a:cubicBezTo>
                    <a:cubicBezTo>
                      <a:pt x="256" y="1"/>
                      <a:pt x="249" y="0"/>
                      <a:pt x="24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9" name="Google Shape;11369;p40"/>
              <p:cNvSpPr/>
              <p:nvPr/>
            </p:nvSpPr>
            <p:spPr>
              <a:xfrm>
                <a:off x="2514000" y="1936950"/>
                <a:ext cx="14900" cy="12575"/>
              </a:xfrm>
              <a:custGeom>
                <a:rect b="b" l="l" r="r" t="t"/>
                <a:pathLst>
                  <a:path extrusionOk="0" h="503" w="596">
                    <a:moveTo>
                      <a:pt x="253" y="1"/>
                    </a:moveTo>
                    <a:cubicBezTo>
                      <a:pt x="108" y="1"/>
                      <a:pt x="0" y="115"/>
                      <a:pt x="0" y="252"/>
                    </a:cubicBezTo>
                    <a:cubicBezTo>
                      <a:pt x="0" y="404"/>
                      <a:pt x="120" y="503"/>
                      <a:pt x="249" y="503"/>
                    </a:cubicBezTo>
                    <a:cubicBezTo>
                      <a:pt x="311" y="503"/>
                      <a:pt x="375" y="480"/>
                      <a:pt x="429" y="430"/>
                    </a:cubicBezTo>
                    <a:cubicBezTo>
                      <a:pt x="596" y="275"/>
                      <a:pt x="488" y="2"/>
                      <a:pt x="274" y="2"/>
                    </a:cubicBezTo>
                    <a:cubicBezTo>
                      <a:pt x="267" y="1"/>
                      <a:pt x="260" y="1"/>
                      <a:pt x="25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0" name="Google Shape;11370;p40"/>
              <p:cNvSpPr/>
              <p:nvPr/>
            </p:nvSpPr>
            <p:spPr>
              <a:xfrm>
                <a:off x="3094125" y="1260400"/>
                <a:ext cx="14900" cy="12850"/>
              </a:xfrm>
              <a:custGeom>
                <a:rect b="b" l="l" r="r" t="t"/>
                <a:pathLst>
                  <a:path extrusionOk="0" h="514" w="596">
                    <a:moveTo>
                      <a:pt x="274" y="1"/>
                    </a:moveTo>
                    <a:cubicBezTo>
                      <a:pt x="131" y="1"/>
                      <a:pt x="12" y="120"/>
                      <a:pt x="0" y="263"/>
                    </a:cubicBezTo>
                    <a:cubicBezTo>
                      <a:pt x="0" y="415"/>
                      <a:pt x="126" y="514"/>
                      <a:pt x="254" y="514"/>
                    </a:cubicBezTo>
                    <a:cubicBezTo>
                      <a:pt x="316" y="514"/>
                      <a:pt x="379" y="491"/>
                      <a:pt x="429" y="441"/>
                    </a:cubicBezTo>
                    <a:cubicBezTo>
                      <a:pt x="596" y="286"/>
                      <a:pt x="489" y="13"/>
                      <a:pt x="27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1" name="Google Shape;11371;p40"/>
              <p:cNvSpPr/>
              <p:nvPr/>
            </p:nvSpPr>
            <p:spPr>
              <a:xfrm>
                <a:off x="2049650" y="2034300"/>
                <a:ext cx="14900" cy="12800"/>
              </a:xfrm>
              <a:custGeom>
                <a:rect b="b" l="l" r="r" t="t"/>
                <a:pathLst>
                  <a:path extrusionOk="0" h="512" w="596">
                    <a:moveTo>
                      <a:pt x="274" y="1"/>
                    </a:moveTo>
                    <a:cubicBezTo>
                      <a:pt x="131" y="1"/>
                      <a:pt x="12" y="108"/>
                      <a:pt x="0" y="251"/>
                    </a:cubicBezTo>
                    <a:cubicBezTo>
                      <a:pt x="0" y="406"/>
                      <a:pt x="130" y="511"/>
                      <a:pt x="265" y="511"/>
                    </a:cubicBezTo>
                    <a:cubicBezTo>
                      <a:pt x="326" y="511"/>
                      <a:pt x="389" y="490"/>
                      <a:pt x="441" y="441"/>
                    </a:cubicBezTo>
                    <a:cubicBezTo>
                      <a:pt x="596" y="287"/>
                      <a:pt x="501" y="13"/>
                      <a:pt x="27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2" name="Google Shape;11372;p40"/>
              <p:cNvSpPr/>
              <p:nvPr/>
            </p:nvSpPr>
            <p:spPr>
              <a:xfrm>
                <a:off x="2491075" y="3399650"/>
                <a:ext cx="14900" cy="12800"/>
              </a:xfrm>
              <a:custGeom>
                <a:rect b="b" l="l" r="r" t="t"/>
                <a:pathLst>
                  <a:path extrusionOk="0" h="512" w="596">
                    <a:moveTo>
                      <a:pt x="274" y="1"/>
                    </a:moveTo>
                    <a:cubicBezTo>
                      <a:pt x="131" y="1"/>
                      <a:pt x="12" y="108"/>
                      <a:pt x="0" y="251"/>
                    </a:cubicBezTo>
                    <a:cubicBezTo>
                      <a:pt x="0" y="406"/>
                      <a:pt x="130" y="511"/>
                      <a:pt x="265" y="511"/>
                    </a:cubicBezTo>
                    <a:cubicBezTo>
                      <a:pt x="326" y="511"/>
                      <a:pt x="389" y="490"/>
                      <a:pt x="441" y="441"/>
                    </a:cubicBezTo>
                    <a:cubicBezTo>
                      <a:pt x="596" y="286"/>
                      <a:pt x="500" y="13"/>
                      <a:pt x="27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3" name="Google Shape;11373;p40"/>
              <p:cNvSpPr/>
              <p:nvPr/>
            </p:nvSpPr>
            <p:spPr>
              <a:xfrm>
                <a:off x="2840525" y="3715475"/>
                <a:ext cx="14900" cy="12800"/>
              </a:xfrm>
              <a:custGeom>
                <a:rect b="b" l="l" r="r" t="t"/>
                <a:pathLst>
                  <a:path extrusionOk="0" h="512" w="596">
                    <a:moveTo>
                      <a:pt x="262" y="0"/>
                    </a:moveTo>
                    <a:cubicBezTo>
                      <a:pt x="119" y="0"/>
                      <a:pt x="0" y="107"/>
                      <a:pt x="0" y="262"/>
                    </a:cubicBezTo>
                    <a:cubicBezTo>
                      <a:pt x="0" y="409"/>
                      <a:pt x="129" y="511"/>
                      <a:pt x="260" y="511"/>
                    </a:cubicBezTo>
                    <a:cubicBezTo>
                      <a:pt x="320" y="511"/>
                      <a:pt x="380" y="489"/>
                      <a:pt x="429" y="441"/>
                    </a:cubicBezTo>
                    <a:cubicBezTo>
                      <a:pt x="596" y="286"/>
                      <a:pt x="489" y="12"/>
                      <a:pt x="2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4" name="Google Shape;11374;p40"/>
              <p:cNvSpPr/>
              <p:nvPr/>
            </p:nvSpPr>
            <p:spPr>
              <a:xfrm>
                <a:off x="2212775" y="4039900"/>
                <a:ext cx="14900" cy="12800"/>
              </a:xfrm>
              <a:custGeom>
                <a:rect b="b" l="l" r="r" t="t"/>
                <a:pathLst>
                  <a:path extrusionOk="0" h="512" w="596">
                    <a:moveTo>
                      <a:pt x="262" y="1"/>
                    </a:moveTo>
                    <a:cubicBezTo>
                      <a:pt x="119" y="1"/>
                      <a:pt x="0" y="108"/>
                      <a:pt x="0" y="263"/>
                    </a:cubicBezTo>
                    <a:cubicBezTo>
                      <a:pt x="0" y="410"/>
                      <a:pt x="129" y="512"/>
                      <a:pt x="259" y="512"/>
                    </a:cubicBezTo>
                    <a:cubicBezTo>
                      <a:pt x="319" y="512"/>
                      <a:pt x="380" y="490"/>
                      <a:pt x="429" y="442"/>
                    </a:cubicBezTo>
                    <a:cubicBezTo>
                      <a:pt x="595" y="287"/>
                      <a:pt x="488" y="13"/>
                      <a:pt x="26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5" name="Google Shape;11375;p40"/>
              <p:cNvSpPr/>
              <p:nvPr/>
            </p:nvSpPr>
            <p:spPr>
              <a:xfrm>
                <a:off x="3233425" y="3608875"/>
                <a:ext cx="14900" cy="12600"/>
              </a:xfrm>
              <a:custGeom>
                <a:rect b="b" l="l" r="r" t="t"/>
                <a:pathLst>
                  <a:path extrusionOk="0" h="504" w="596">
                    <a:moveTo>
                      <a:pt x="255" y="1"/>
                    </a:moveTo>
                    <a:cubicBezTo>
                      <a:pt x="121" y="1"/>
                      <a:pt x="12" y="116"/>
                      <a:pt x="1" y="252"/>
                    </a:cubicBezTo>
                    <a:cubicBezTo>
                      <a:pt x="1" y="405"/>
                      <a:pt x="126" y="503"/>
                      <a:pt x="255" y="503"/>
                    </a:cubicBezTo>
                    <a:cubicBezTo>
                      <a:pt x="316" y="503"/>
                      <a:pt x="379" y="481"/>
                      <a:pt x="429" y="430"/>
                    </a:cubicBezTo>
                    <a:cubicBezTo>
                      <a:pt x="596" y="276"/>
                      <a:pt x="489" y="14"/>
                      <a:pt x="274" y="2"/>
                    </a:cubicBezTo>
                    <a:cubicBezTo>
                      <a:pt x="268" y="1"/>
                      <a:pt x="261" y="1"/>
                      <a:pt x="25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6" name="Google Shape;11376;p40"/>
              <p:cNvSpPr/>
              <p:nvPr/>
            </p:nvSpPr>
            <p:spPr>
              <a:xfrm>
                <a:off x="3660575" y="3771725"/>
                <a:ext cx="14900" cy="12775"/>
              </a:xfrm>
              <a:custGeom>
                <a:rect b="b" l="l" r="r" t="t"/>
                <a:pathLst>
                  <a:path extrusionOk="0" h="511" w="596">
                    <a:moveTo>
                      <a:pt x="262" y="0"/>
                    </a:moveTo>
                    <a:cubicBezTo>
                      <a:pt x="119" y="0"/>
                      <a:pt x="0" y="108"/>
                      <a:pt x="0" y="251"/>
                    </a:cubicBezTo>
                    <a:cubicBezTo>
                      <a:pt x="0" y="406"/>
                      <a:pt x="124" y="511"/>
                      <a:pt x="256" y="511"/>
                    </a:cubicBezTo>
                    <a:cubicBezTo>
                      <a:pt x="315" y="511"/>
                      <a:pt x="377" y="489"/>
                      <a:pt x="429" y="441"/>
                    </a:cubicBezTo>
                    <a:cubicBezTo>
                      <a:pt x="595" y="286"/>
                      <a:pt x="488" y="12"/>
                      <a:pt x="2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7" name="Google Shape;11377;p40"/>
              <p:cNvSpPr/>
              <p:nvPr/>
            </p:nvSpPr>
            <p:spPr>
              <a:xfrm>
                <a:off x="2879225" y="3022800"/>
                <a:ext cx="14900" cy="12800"/>
              </a:xfrm>
              <a:custGeom>
                <a:rect b="b" l="l" r="r" t="t"/>
                <a:pathLst>
                  <a:path extrusionOk="0" h="512" w="596">
                    <a:moveTo>
                      <a:pt x="253" y="1"/>
                    </a:moveTo>
                    <a:cubicBezTo>
                      <a:pt x="108" y="1"/>
                      <a:pt x="0" y="115"/>
                      <a:pt x="0" y="251"/>
                    </a:cubicBezTo>
                    <a:cubicBezTo>
                      <a:pt x="0" y="407"/>
                      <a:pt x="130" y="512"/>
                      <a:pt x="261" y="512"/>
                    </a:cubicBezTo>
                    <a:cubicBezTo>
                      <a:pt x="321" y="512"/>
                      <a:pt x="380" y="490"/>
                      <a:pt x="429" y="442"/>
                    </a:cubicBezTo>
                    <a:cubicBezTo>
                      <a:pt x="595" y="287"/>
                      <a:pt x="500" y="1"/>
                      <a:pt x="274" y="1"/>
                    </a:cubicBezTo>
                    <a:cubicBezTo>
                      <a:pt x="267" y="1"/>
                      <a:pt x="260" y="1"/>
                      <a:pt x="25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8" name="Google Shape;11378;p40"/>
              <p:cNvSpPr/>
              <p:nvPr/>
            </p:nvSpPr>
            <p:spPr>
              <a:xfrm>
                <a:off x="2879225" y="3450525"/>
                <a:ext cx="14900" cy="12825"/>
              </a:xfrm>
              <a:custGeom>
                <a:rect b="b" l="l" r="r" t="t"/>
                <a:pathLst>
                  <a:path extrusionOk="0" h="513" w="596">
                    <a:moveTo>
                      <a:pt x="253" y="1"/>
                    </a:moveTo>
                    <a:cubicBezTo>
                      <a:pt x="108" y="1"/>
                      <a:pt x="0" y="115"/>
                      <a:pt x="0" y="252"/>
                    </a:cubicBezTo>
                    <a:cubicBezTo>
                      <a:pt x="0" y="407"/>
                      <a:pt x="130" y="512"/>
                      <a:pt x="261" y="512"/>
                    </a:cubicBezTo>
                    <a:cubicBezTo>
                      <a:pt x="321" y="512"/>
                      <a:pt x="380" y="491"/>
                      <a:pt x="429" y="442"/>
                    </a:cubicBezTo>
                    <a:cubicBezTo>
                      <a:pt x="595" y="287"/>
                      <a:pt x="488" y="14"/>
                      <a:pt x="274" y="2"/>
                    </a:cubicBezTo>
                    <a:cubicBezTo>
                      <a:pt x="267" y="1"/>
                      <a:pt x="260" y="1"/>
                      <a:pt x="25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9" name="Google Shape;11379;p40"/>
              <p:cNvSpPr/>
              <p:nvPr/>
            </p:nvSpPr>
            <p:spPr>
              <a:xfrm>
                <a:off x="3305175" y="3364825"/>
                <a:ext cx="14900" cy="12850"/>
              </a:xfrm>
              <a:custGeom>
                <a:rect b="b" l="l" r="r" t="t"/>
                <a:pathLst>
                  <a:path extrusionOk="0" h="514" w="596">
                    <a:moveTo>
                      <a:pt x="274" y="1"/>
                    </a:moveTo>
                    <a:cubicBezTo>
                      <a:pt x="119" y="1"/>
                      <a:pt x="0" y="120"/>
                      <a:pt x="0" y="263"/>
                    </a:cubicBezTo>
                    <a:cubicBezTo>
                      <a:pt x="0" y="416"/>
                      <a:pt x="125" y="514"/>
                      <a:pt x="258" y="514"/>
                    </a:cubicBezTo>
                    <a:cubicBezTo>
                      <a:pt x="321" y="514"/>
                      <a:pt x="387" y="491"/>
                      <a:pt x="441" y="441"/>
                    </a:cubicBezTo>
                    <a:cubicBezTo>
                      <a:pt x="595" y="286"/>
                      <a:pt x="488" y="13"/>
                      <a:pt x="27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0" name="Google Shape;11380;p40"/>
              <p:cNvSpPr/>
              <p:nvPr/>
            </p:nvSpPr>
            <p:spPr>
              <a:xfrm>
                <a:off x="4574375" y="2764450"/>
                <a:ext cx="14900" cy="12800"/>
              </a:xfrm>
              <a:custGeom>
                <a:rect b="b" l="l" r="r" t="t"/>
                <a:pathLst>
                  <a:path extrusionOk="0" h="512" w="596">
                    <a:moveTo>
                      <a:pt x="262" y="1"/>
                    </a:moveTo>
                    <a:cubicBezTo>
                      <a:pt x="119" y="1"/>
                      <a:pt x="0" y="120"/>
                      <a:pt x="0" y="263"/>
                    </a:cubicBezTo>
                    <a:cubicBezTo>
                      <a:pt x="0" y="410"/>
                      <a:pt x="129" y="512"/>
                      <a:pt x="259" y="512"/>
                    </a:cubicBezTo>
                    <a:cubicBezTo>
                      <a:pt x="320" y="512"/>
                      <a:pt x="380" y="490"/>
                      <a:pt x="429" y="441"/>
                    </a:cubicBezTo>
                    <a:cubicBezTo>
                      <a:pt x="596" y="287"/>
                      <a:pt x="488" y="13"/>
                      <a:pt x="26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1" name="Google Shape;11381;p40"/>
              <p:cNvSpPr/>
              <p:nvPr/>
            </p:nvSpPr>
            <p:spPr>
              <a:xfrm>
                <a:off x="3424225" y="2839175"/>
                <a:ext cx="13425" cy="12825"/>
              </a:xfrm>
              <a:custGeom>
                <a:rect b="b" l="l" r="r" t="t"/>
                <a:pathLst>
                  <a:path extrusionOk="0" h="513" w="537">
                    <a:moveTo>
                      <a:pt x="262" y="0"/>
                    </a:moveTo>
                    <a:cubicBezTo>
                      <a:pt x="120" y="0"/>
                      <a:pt x="1" y="107"/>
                      <a:pt x="1" y="250"/>
                    </a:cubicBezTo>
                    <a:cubicBezTo>
                      <a:pt x="1" y="393"/>
                      <a:pt x="120" y="512"/>
                      <a:pt x="262" y="512"/>
                    </a:cubicBezTo>
                    <a:cubicBezTo>
                      <a:pt x="417" y="512"/>
                      <a:pt x="536" y="393"/>
                      <a:pt x="536" y="250"/>
                    </a:cubicBezTo>
                    <a:cubicBezTo>
                      <a:pt x="536" y="107"/>
                      <a:pt x="417" y="0"/>
                      <a:pt x="2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2" name="Google Shape;11382;p40"/>
              <p:cNvSpPr/>
              <p:nvPr/>
            </p:nvSpPr>
            <p:spPr>
              <a:xfrm>
                <a:off x="3175975" y="2653725"/>
                <a:ext cx="13425" cy="12525"/>
              </a:xfrm>
              <a:custGeom>
                <a:rect b="b" l="l" r="r" t="t"/>
                <a:pathLst>
                  <a:path extrusionOk="0" h="501" w="537">
                    <a:moveTo>
                      <a:pt x="263" y="1"/>
                    </a:moveTo>
                    <a:cubicBezTo>
                      <a:pt x="120" y="1"/>
                      <a:pt x="1" y="108"/>
                      <a:pt x="1" y="251"/>
                    </a:cubicBezTo>
                    <a:cubicBezTo>
                      <a:pt x="1" y="394"/>
                      <a:pt x="120" y="501"/>
                      <a:pt x="263" y="501"/>
                    </a:cubicBezTo>
                    <a:cubicBezTo>
                      <a:pt x="417" y="501"/>
                      <a:pt x="536" y="394"/>
                      <a:pt x="536" y="251"/>
                    </a:cubicBezTo>
                    <a:cubicBezTo>
                      <a:pt x="536" y="108"/>
                      <a:pt x="417" y="1"/>
                      <a:pt x="26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3" name="Google Shape;11383;p40"/>
              <p:cNvSpPr/>
              <p:nvPr/>
            </p:nvSpPr>
            <p:spPr>
              <a:xfrm>
                <a:off x="4679450" y="2461750"/>
                <a:ext cx="13400" cy="12825"/>
              </a:xfrm>
              <a:custGeom>
                <a:rect b="b" l="l" r="r" t="t"/>
                <a:pathLst>
                  <a:path extrusionOk="0" h="513" w="536">
                    <a:moveTo>
                      <a:pt x="262" y="0"/>
                    </a:moveTo>
                    <a:cubicBezTo>
                      <a:pt x="119" y="0"/>
                      <a:pt x="0" y="119"/>
                      <a:pt x="0" y="250"/>
                    </a:cubicBezTo>
                    <a:cubicBezTo>
                      <a:pt x="0" y="393"/>
                      <a:pt x="119" y="512"/>
                      <a:pt x="262" y="512"/>
                    </a:cubicBezTo>
                    <a:cubicBezTo>
                      <a:pt x="417" y="512"/>
                      <a:pt x="536" y="393"/>
                      <a:pt x="536" y="250"/>
                    </a:cubicBezTo>
                    <a:cubicBezTo>
                      <a:pt x="536" y="119"/>
                      <a:pt x="417" y="0"/>
                      <a:pt x="2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4" name="Google Shape;11384;p40"/>
              <p:cNvSpPr/>
              <p:nvPr/>
            </p:nvSpPr>
            <p:spPr>
              <a:xfrm>
                <a:off x="4420475" y="2324825"/>
                <a:ext cx="13425" cy="12525"/>
              </a:xfrm>
              <a:custGeom>
                <a:rect b="b" l="l" r="r" t="t"/>
                <a:pathLst>
                  <a:path extrusionOk="0" h="501" w="537">
                    <a:moveTo>
                      <a:pt x="263" y="0"/>
                    </a:moveTo>
                    <a:cubicBezTo>
                      <a:pt x="120" y="0"/>
                      <a:pt x="1" y="107"/>
                      <a:pt x="1" y="250"/>
                    </a:cubicBezTo>
                    <a:cubicBezTo>
                      <a:pt x="1" y="393"/>
                      <a:pt x="120" y="500"/>
                      <a:pt x="263" y="500"/>
                    </a:cubicBezTo>
                    <a:cubicBezTo>
                      <a:pt x="417" y="500"/>
                      <a:pt x="537" y="393"/>
                      <a:pt x="537" y="250"/>
                    </a:cubicBezTo>
                    <a:cubicBezTo>
                      <a:pt x="537" y="107"/>
                      <a:pt x="417" y="0"/>
                      <a:pt x="26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5" name="Google Shape;11385;p40"/>
              <p:cNvSpPr/>
              <p:nvPr/>
            </p:nvSpPr>
            <p:spPr>
              <a:xfrm>
                <a:off x="4200800" y="2052175"/>
                <a:ext cx="13425" cy="12825"/>
              </a:xfrm>
              <a:custGeom>
                <a:rect b="b" l="l" r="r" t="t"/>
                <a:pathLst>
                  <a:path extrusionOk="0" h="513" w="537">
                    <a:moveTo>
                      <a:pt x="263" y="0"/>
                    </a:moveTo>
                    <a:cubicBezTo>
                      <a:pt x="120" y="0"/>
                      <a:pt x="1" y="119"/>
                      <a:pt x="1" y="262"/>
                    </a:cubicBezTo>
                    <a:cubicBezTo>
                      <a:pt x="1" y="393"/>
                      <a:pt x="120" y="512"/>
                      <a:pt x="263" y="512"/>
                    </a:cubicBezTo>
                    <a:cubicBezTo>
                      <a:pt x="406" y="512"/>
                      <a:pt x="537" y="393"/>
                      <a:pt x="537" y="262"/>
                    </a:cubicBezTo>
                    <a:cubicBezTo>
                      <a:pt x="537" y="119"/>
                      <a:pt x="406" y="0"/>
                      <a:pt x="26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6" name="Google Shape;11386;p40"/>
              <p:cNvSpPr/>
              <p:nvPr/>
            </p:nvSpPr>
            <p:spPr>
              <a:xfrm>
                <a:off x="2892600" y="2091725"/>
                <a:ext cx="14925" cy="12825"/>
              </a:xfrm>
              <a:custGeom>
                <a:rect b="b" l="l" r="r" t="t"/>
                <a:pathLst>
                  <a:path extrusionOk="0" h="513" w="597">
                    <a:moveTo>
                      <a:pt x="243" y="1"/>
                    </a:moveTo>
                    <a:cubicBezTo>
                      <a:pt x="109" y="1"/>
                      <a:pt x="1" y="116"/>
                      <a:pt x="1" y="252"/>
                    </a:cubicBezTo>
                    <a:cubicBezTo>
                      <a:pt x="1" y="407"/>
                      <a:pt x="125" y="512"/>
                      <a:pt x="256" y="512"/>
                    </a:cubicBezTo>
                    <a:cubicBezTo>
                      <a:pt x="316" y="512"/>
                      <a:pt x="378" y="491"/>
                      <a:pt x="430" y="442"/>
                    </a:cubicBezTo>
                    <a:cubicBezTo>
                      <a:pt x="596" y="287"/>
                      <a:pt x="489" y="14"/>
                      <a:pt x="263" y="2"/>
                    </a:cubicBezTo>
                    <a:cubicBezTo>
                      <a:pt x="256" y="1"/>
                      <a:pt x="250" y="1"/>
                      <a:pt x="2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7" name="Google Shape;11387;p40"/>
              <p:cNvSpPr/>
              <p:nvPr/>
            </p:nvSpPr>
            <p:spPr>
              <a:xfrm>
                <a:off x="3100975" y="1773550"/>
                <a:ext cx="14600" cy="12800"/>
              </a:xfrm>
              <a:custGeom>
                <a:rect b="b" l="l" r="r" t="t"/>
                <a:pathLst>
                  <a:path extrusionOk="0" h="512" w="584">
                    <a:moveTo>
                      <a:pt x="262" y="1"/>
                    </a:moveTo>
                    <a:cubicBezTo>
                      <a:pt x="119" y="1"/>
                      <a:pt x="0" y="108"/>
                      <a:pt x="0" y="251"/>
                    </a:cubicBezTo>
                    <a:cubicBezTo>
                      <a:pt x="0" y="407"/>
                      <a:pt x="124" y="511"/>
                      <a:pt x="256" y="511"/>
                    </a:cubicBezTo>
                    <a:cubicBezTo>
                      <a:pt x="316" y="511"/>
                      <a:pt x="377" y="490"/>
                      <a:pt x="429" y="442"/>
                    </a:cubicBezTo>
                    <a:cubicBezTo>
                      <a:pt x="584" y="287"/>
                      <a:pt x="488" y="13"/>
                      <a:pt x="26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8" name="Google Shape;11388;p40"/>
              <p:cNvSpPr/>
              <p:nvPr/>
            </p:nvSpPr>
            <p:spPr>
              <a:xfrm>
                <a:off x="2931900" y="1586050"/>
                <a:ext cx="14600" cy="12775"/>
              </a:xfrm>
              <a:custGeom>
                <a:rect b="b" l="l" r="r" t="t"/>
                <a:pathLst>
                  <a:path extrusionOk="0" h="511" w="584">
                    <a:moveTo>
                      <a:pt x="263" y="0"/>
                    </a:moveTo>
                    <a:cubicBezTo>
                      <a:pt x="120" y="0"/>
                      <a:pt x="1" y="107"/>
                      <a:pt x="1" y="250"/>
                    </a:cubicBezTo>
                    <a:cubicBezTo>
                      <a:pt x="1" y="406"/>
                      <a:pt x="124" y="511"/>
                      <a:pt x="256" y="511"/>
                    </a:cubicBezTo>
                    <a:cubicBezTo>
                      <a:pt x="316" y="511"/>
                      <a:pt x="377" y="489"/>
                      <a:pt x="429" y="441"/>
                    </a:cubicBezTo>
                    <a:cubicBezTo>
                      <a:pt x="584" y="286"/>
                      <a:pt x="489" y="12"/>
                      <a:pt x="26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9" name="Google Shape;11389;p40"/>
              <p:cNvSpPr/>
              <p:nvPr/>
            </p:nvSpPr>
            <p:spPr>
              <a:xfrm>
                <a:off x="3553400" y="1378850"/>
                <a:ext cx="14925" cy="12800"/>
              </a:xfrm>
              <a:custGeom>
                <a:rect b="b" l="l" r="r" t="t"/>
                <a:pathLst>
                  <a:path extrusionOk="0" h="512" w="597">
                    <a:moveTo>
                      <a:pt x="243" y="1"/>
                    </a:moveTo>
                    <a:cubicBezTo>
                      <a:pt x="109" y="1"/>
                      <a:pt x="1" y="115"/>
                      <a:pt x="1" y="251"/>
                    </a:cubicBezTo>
                    <a:cubicBezTo>
                      <a:pt x="1" y="407"/>
                      <a:pt x="130" y="512"/>
                      <a:pt x="262" y="512"/>
                    </a:cubicBezTo>
                    <a:cubicBezTo>
                      <a:pt x="321" y="512"/>
                      <a:pt x="381" y="490"/>
                      <a:pt x="429" y="442"/>
                    </a:cubicBezTo>
                    <a:cubicBezTo>
                      <a:pt x="596" y="275"/>
                      <a:pt x="489" y="1"/>
                      <a:pt x="263" y="1"/>
                    </a:cubicBezTo>
                    <a:cubicBezTo>
                      <a:pt x="256" y="1"/>
                      <a:pt x="250" y="1"/>
                      <a:pt x="2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0" name="Google Shape;11390;p40"/>
              <p:cNvSpPr/>
              <p:nvPr/>
            </p:nvSpPr>
            <p:spPr>
              <a:xfrm>
                <a:off x="3559950" y="2535850"/>
                <a:ext cx="14925" cy="12800"/>
              </a:xfrm>
              <a:custGeom>
                <a:rect b="b" l="l" r="r" t="t"/>
                <a:pathLst>
                  <a:path extrusionOk="0" h="512" w="597">
                    <a:moveTo>
                      <a:pt x="275" y="1"/>
                    </a:moveTo>
                    <a:cubicBezTo>
                      <a:pt x="132" y="1"/>
                      <a:pt x="13" y="108"/>
                      <a:pt x="1" y="251"/>
                    </a:cubicBezTo>
                    <a:cubicBezTo>
                      <a:pt x="1" y="406"/>
                      <a:pt x="130" y="511"/>
                      <a:pt x="265" y="511"/>
                    </a:cubicBezTo>
                    <a:cubicBezTo>
                      <a:pt x="327" y="511"/>
                      <a:pt x="389" y="490"/>
                      <a:pt x="441" y="441"/>
                    </a:cubicBezTo>
                    <a:cubicBezTo>
                      <a:pt x="596" y="287"/>
                      <a:pt x="501" y="13"/>
                      <a:pt x="27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1" name="Google Shape;11391;p40"/>
              <p:cNvSpPr/>
              <p:nvPr/>
            </p:nvSpPr>
            <p:spPr>
              <a:xfrm>
                <a:off x="3821900" y="2024775"/>
                <a:ext cx="14900" cy="12575"/>
              </a:xfrm>
              <a:custGeom>
                <a:rect b="b" l="l" r="r" t="t"/>
                <a:pathLst>
                  <a:path extrusionOk="0" h="503" w="596">
                    <a:moveTo>
                      <a:pt x="253" y="0"/>
                    </a:moveTo>
                    <a:cubicBezTo>
                      <a:pt x="109" y="0"/>
                      <a:pt x="0" y="115"/>
                      <a:pt x="0" y="251"/>
                    </a:cubicBezTo>
                    <a:cubicBezTo>
                      <a:pt x="0" y="404"/>
                      <a:pt x="125" y="502"/>
                      <a:pt x="254" y="502"/>
                    </a:cubicBezTo>
                    <a:cubicBezTo>
                      <a:pt x="316" y="502"/>
                      <a:pt x="379" y="480"/>
                      <a:pt x="429" y="429"/>
                    </a:cubicBezTo>
                    <a:cubicBezTo>
                      <a:pt x="596" y="275"/>
                      <a:pt x="488" y="1"/>
                      <a:pt x="274" y="1"/>
                    </a:cubicBezTo>
                    <a:cubicBezTo>
                      <a:pt x="267" y="0"/>
                      <a:pt x="260" y="0"/>
                      <a:pt x="25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2" name="Google Shape;11392;p40"/>
              <p:cNvSpPr/>
              <p:nvPr/>
            </p:nvSpPr>
            <p:spPr>
              <a:xfrm>
                <a:off x="3681400" y="3347875"/>
                <a:ext cx="14900" cy="12850"/>
              </a:xfrm>
              <a:custGeom>
                <a:rect b="b" l="l" r="r" t="t"/>
                <a:pathLst>
                  <a:path extrusionOk="0" h="514" w="596">
                    <a:moveTo>
                      <a:pt x="262" y="0"/>
                    </a:moveTo>
                    <a:cubicBezTo>
                      <a:pt x="120" y="0"/>
                      <a:pt x="1" y="119"/>
                      <a:pt x="1" y="262"/>
                    </a:cubicBezTo>
                    <a:cubicBezTo>
                      <a:pt x="1" y="415"/>
                      <a:pt x="126" y="513"/>
                      <a:pt x="254" y="513"/>
                    </a:cubicBezTo>
                    <a:cubicBezTo>
                      <a:pt x="316" y="513"/>
                      <a:pt x="379" y="491"/>
                      <a:pt x="429" y="441"/>
                    </a:cubicBezTo>
                    <a:cubicBezTo>
                      <a:pt x="596" y="286"/>
                      <a:pt x="489" y="12"/>
                      <a:pt x="2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3" name="Google Shape;11393;p40"/>
              <p:cNvSpPr/>
              <p:nvPr/>
            </p:nvSpPr>
            <p:spPr>
              <a:xfrm>
                <a:off x="3958825" y="3324350"/>
                <a:ext cx="14900" cy="12800"/>
              </a:xfrm>
              <a:custGeom>
                <a:rect b="b" l="l" r="r" t="t"/>
                <a:pathLst>
                  <a:path extrusionOk="0" h="512" w="596">
                    <a:moveTo>
                      <a:pt x="262" y="0"/>
                    </a:moveTo>
                    <a:cubicBezTo>
                      <a:pt x="119" y="0"/>
                      <a:pt x="0" y="119"/>
                      <a:pt x="0" y="262"/>
                    </a:cubicBezTo>
                    <a:cubicBezTo>
                      <a:pt x="0" y="409"/>
                      <a:pt x="129" y="511"/>
                      <a:pt x="259" y="511"/>
                    </a:cubicBezTo>
                    <a:cubicBezTo>
                      <a:pt x="319" y="511"/>
                      <a:pt x="380" y="490"/>
                      <a:pt x="429" y="441"/>
                    </a:cubicBezTo>
                    <a:cubicBezTo>
                      <a:pt x="595" y="286"/>
                      <a:pt x="488" y="12"/>
                      <a:pt x="2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4" name="Google Shape;11394;p40"/>
              <p:cNvSpPr/>
              <p:nvPr/>
            </p:nvSpPr>
            <p:spPr>
              <a:xfrm>
                <a:off x="4214200" y="3088300"/>
                <a:ext cx="14625" cy="12800"/>
              </a:xfrm>
              <a:custGeom>
                <a:rect b="b" l="l" r="r" t="t"/>
                <a:pathLst>
                  <a:path extrusionOk="0" h="512" w="585">
                    <a:moveTo>
                      <a:pt x="263" y="1"/>
                    </a:moveTo>
                    <a:cubicBezTo>
                      <a:pt x="120" y="1"/>
                      <a:pt x="1" y="108"/>
                      <a:pt x="1" y="251"/>
                    </a:cubicBezTo>
                    <a:cubicBezTo>
                      <a:pt x="1" y="406"/>
                      <a:pt x="125" y="511"/>
                      <a:pt x="256" y="511"/>
                    </a:cubicBezTo>
                    <a:cubicBezTo>
                      <a:pt x="316" y="511"/>
                      <a:pt x="377" y="490"/>
                      <a:pt x="429" y="441"/>
                    </a:cubicBezTo>
                    <a:cubicBezTo>
                      <a:pt x="584" y="287"/>
                      <a:pt x="489" y="13"/>
                      <a:pt x="26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5" name="Google Shape;11395;p40"/>
              <p:cNvSpPr/>
              <p:nvPr/>
            </p:nvSpPr>
            <p:spPr>
              <a:xfrm>
                <a:off x="2329450" y="1421425"/>
                <a:ext cx="14600" cy="12800"/>
              </a:xfrm>
              <a:custGeom>
                <a:rect b="b" l="l" r="r" t="t"/>
                <a:pathLst>
                  <a:path extrusionOk="0" h="512" w="584">
                    <a:moveTo>
                      <a:pt x="262" y="1"/>
                    </a:moveTo>
                    <a:cubicBezTo>
                      <a:pt x="119" y="1"/>
                      <a:pt x="0" y="108"/>
                      <a:pt x="0" y="263"/>
                    </a:cubicBezTo>
                    <a:cubicBezTo>
                      <a:pt x="0" y="410"/>
                      <a:pt x="123" y="512"/>
                      <a:pt x="254" y="512"/>
                    </a:cubicBezTo>
                    <a:cubicBezTo>
                      <a:pt x="314" y="512"/>
                      <a:pt x="376" y="490"/>
                      <a:pt x="429" y="441"/>
                    </a:cubicBezTo>
                    <a:cubicBezTo>
                      <a:pt x="584" y="287"/>
                      <a:pt x="488" y="13"/>
                      <a:pt x="26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6" name="Google Shape;11396;p40"/>
              <p:cNvSpPr/>
              <p:nvPr/>
            </p:nvSpPr>
            <p:spPr>
              <a:xfrm>
                <a:off x="1648400" y="3363925"/>
                <a:ext cx="32175" cy="32475"/>
              </a:xfrm>
              <a:custGeom>
                <a:rect b="b" l="l" r="r" t="t"/>
                <a:pathLst>
                  <a:path extrusionOk="0" h="1299" w="1287">
                    <a:moveTo>
                      <a:pt x="489" y="1"/>
                    </a:moveTo>
                    <a:lnTo>
                      <a:pt x="489" y="501"/>
                    </a:lnTo>
                    <a:lnTo>
                      <a:pt x="1" y="656"/>
                    </a:lnTo>
                    <a:lnTo>
                      <a:pt x="489" y="811"/>
                    </a:lnTo>
                    <a:lnTo>
                      <a:pt x="489" y="1299"/>
                    </a:lnTo>
                    <a:lnTo>
                      <a:pt x="799" y="906"/>
                    </a:lnTo>
                    <a:lnTo>
                      <a:pt x="1287" y="1061"/>
                    </a:lnTo>
                    <a:lnTo>
                      <a:pt x="989" y="656"/>
                    </a:lnTo>
                    <a:lnTo>
                      <a:pt x="1287" y="251"/>
                    </a:lnTo>
                    <a:lnTo>
                      <a:pt x="799" y="406"/>
                    </a:lnTo>
                    <a:lnTo>
                      <a:pt x="48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7" name="Google Shape;11397;p40"/>
              <p:cNvSpPr/>
              <p:nvPr/>
            </p:nvSpPr>
            <p:spPr>
              <a:xfrm>
                <a:off x="1724025" y="3057950"/>
                <a:ext cx="32450" cy="32775"/>
              </a:xfrm>
              <a:custGeom>
                <a:rect b="b" l="l" r="r" t="t"/>
                <a:pathLst>
                  <a:path extrusionOk="0" h="1311" w="1298">
                    <a:moveTo>
                      <a:pt x="500" y="0"/>
                    </a:moveTo>
                    <a:lnTo>
                      <a:pt x="500" y="500"/>
                    </a:lnTo>
                    <a:lnTo>
                      <a:pt x="0" y="655"/>
                    </a:lnTo>
                    <a:lnTo>
                      <a:pt x="500" y="810"/>
                    </a:lnTo>
                    <a:lnTo>
                      <a:pt x="500" y="1310"/>
                    </a:lnTo>
                    <a:lnTo>
                      <a:pt x="810" y="905"/>
                    </a:lnTo>
                    <a:lnTo>
                      <a:pt x="1298" y="1060"/>
                    </a:lnTo>
                    <a:lnTo>
                      <a:pt x="988" y="655"/>
                    </a:lnTo>
                    <a:lnTo>
                      <a:pt x="1298" y="250"/>
                    </a:lnTo>
                    <a:lnTo>
                      <a:pt x="810" y="405"/>
                    </a:lnTo>
                    <a:lnTo>
                      <a:pt x="5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8" name="Google Shape;11398;p40"/>
              <p:cNvSpPr/>
              <p:nvPr/>
            </p:nvSpPr>
            <p:spPr>
              <a:xfrm>
                <a:off x="1903200" y="3678850"/>
                <a:ext cx="32175" cy="32475"/>
              </a:xfrm>
              <a:custGeom>
                <a:rect b="b" l="l" r="r" t="t"/>
                <a:pathLst>
                  <a:path extrusionOk="0" h="1299" w="1287">
                    <a:moveTo>
                      <a:pt x="489" y="1"/>
                    </a:moveTo>
                    <a:lnTo>
                      <a:pt x="489" y="501"/>
                    </a:lnTo>
                    <a:lnTo>
                      <a:pt x="1" y="656"/>
                    </a:lnTo>
                    <a:lnTo>
                      <a:pt x="489" y="810"/>
                    </a:lnTo>
                    <a:lnTo>
                      <a:pt x="489" y="1299"/>
                    </a:lnTo>
                    <a:lnTo>
                      <a:pt x="798" y="906"/>
                    </a:lnTo>
                    <a:lnTo>
                      <a:pt x="1286" y="1048"/>
                    </a:lnTo>
                    <a:lnTo>
                      <a:pt x="989" y="656"/>
                    </a:lnTo>
                    <a:lnTo>
                      <a:pt x="1286" y="251"/>
                    </a:lnTo>
                    <a:lnTo>
                      <a:pt x="798" y="406"/>
                    </a:lnTo>
                    <a:lnTo>
                      <a:pt x="48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9" name="Google Shape;11399;p40"/>
              <p:cNvSpPr/>
              <p:nvPr/>
            </p:nvSpPr>
            <p:spPr>
              <a:xfrm>
                <a:off x="1379325" y="3424650"/>
                <a:ext cx="7775" cy="6650"/>
              </a:xfrm>
              <a:custGeom>
                <a:rect b="b" l="l" r="r" t="t"/>
                <a:pathLst>
                  <a:path extrusionOk="0" h="266" w="311">
                    <a:moveTo>
                      <a:pt x="143" y="1"/>
                    </a:moveTo>
                    <a:cubicBezTo>
                      <a:pt x="72" y="1"/>
                      <a:pt x="1" y="60"/>
                      <a:pt x="1" y="132"/>
                    </a:cubicBezTo>
                    <a:cubicBezTo>
                      <a:pt x="1" y="213"/>
                      <a:pt x="66" y="266"/>
                      <a:pt x="135" y="266"/>
                    </a:cubicBezTo>
                    <a:cubicBezTo>
                      <a:pt x="167" y="266"/>
                      <a:pt x="200" y="254"/>
                      <a:pt x="227" y="227"/>
                    </a:cubicBezTo>
                    <a:cubicBezTo>
                      <a:pt x="310" y="144"/>
                      <a:pt x="251" y="13"/>
                      <a:pt x="1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0" name="Google Shape;11400;p40"/>
              <p:cNvSpPr/>
              <p:nvPr/>
            </p:nvSpPr>
            <p:spPr>
              <a:xfrm>
                <a:off x="1782650" y="3521700"/>
                <a:ext cx="7775" cy="6450"/>
              </a:xfrm>
              <a:custGeom>
                <a:rect b="b" l="l" r="r" t="t"/>
                <a:pathLst>
                  <a:path extrusionOk="0" h="258" w="311">
                    <a:moveTo>
                      <a:pt x="143" y="0"/>
                    </a:moveTo>
                    <a:cubicBezTo>
                      <a:pt x="60" y="0"/>
                      <a:pt x="1" y="48"/>
                      <a:pt x="1" y="131"/>
                    </a:cubicBezTo>
                    <a:cubicBezTo>
                      <a:pt x="1" y="206"/>
                      <a:pt x="70" y="258"/>
                      <a:pt x="141" y="258"/>
                    </a:cubicBezTo>
                    <a:cubicBezTo>
                      <a:pt x="171" y="258"/>
                      <a:pt x="202" y="248"/>
                      <a:pt x="227" y="226"/>
                    </a:cubicBezTo>
                    <a:cubicBezTo>
                      <a:pt x="310" y="143"/>
                      <a:pt x="251" y="0"/>
                      <a:pt x="14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1" name="Google Shape;11401;p40"/>
              <p:cNvSpPr/>
              <p:nvPr/>
            </p:nvSpPr>
            <p:spPr>
              <a:xfrm>
                <a:off x="1982375" y="3265125"/>
                <a:ext cx="7475" cy="6650"/>
              </a:xfrm>
              <a:custGeom>
                <a:rect b="b" l="l" r="r" t="t"/>
                <a:pathLst>
                  <a:path extrusionOk="0" h="266" w="299">
                    <a:moveTo>
                      <a:pt x="132" y="0"/>
                    </a:moveTo>
                    <a:cubicBezTo>
                      <a:pt x="60" y="0"/>
                      <a:pt x="1" y="60"/>
                      <a:pt x="1" y="131"/>
                    </a:cubicBezTo>
                    <a:cubicBezTo>
                      <a:pt x="1" y="212"/>
                      <a:pt x="61" y="265"/>
                      <a:pt x="126" y="265"/>
                    </a:cubicBezTo>
                    <a:cubicBezTo>
                      <a:pt x="156" y="265"/>
                      <a:pt x="188" y="253"/>
                      <a:pt x="215" y="226"/>
                    </a:cubicBezTo>
                    <a:cubicBezTo>
                      <a:pt x="298" y="143"/>
                      <a:pt x="251" y="0"/>
                      <a:pt x="13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2" name="Google Shape;11402;p40"/>
              <p:cNvSpPr/>
              <p:nvPr/>
            </p:nvSpPr>
            <p:spPr>
              <a:xfrm>
                <a:off x="1567150" y="3227300"/>
                <a:ext cx="7750" cy="6475"/>
              </a:xfrm>
              <a:custGeom>
                <a:rect b="b" l="l" r="r" t="t"/>
                <a:pathLst>
                  <a:path extrusionOk="0" h="259" w="310">
                    <a:moveTo>
                      <a:pt x="143" y="1"/>
                    </a:moveTo>
                    <a:cubicBezTo>
                      <a:pt x="72" y="1"/>
                      <a:pt x="0" y="61"/>
                      <a:pt x="0" y="132"/>
                    </a:cubicBezTo>
                    <a:cubicBezTo>
                      <a:pt x="0" y="207"/>
                      <a:pt x="70" y="258"/>
                      <a:pt x="140" y="258"/>
                    </a:cubicBezTo>
                    <a:cubicBezTo>
                      <a:pt x="171" y="258"/>
                      <a:pt x="201" y="249"/>
                      <a:pt x="227" y="227"/>
                    </a:cubicBezTo>
                    <a:cubicBezTo>
                      <a:pt x="310" y="144"/>
                      <a:pt x="250" y="1"/>
                      <a:pt x="1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3" name="Google Shape;11403;p40"/>
              <p:cNvSpPr/>
              <p:nvPr/>
            </p:nvSpPr>
            <p:spPr>
              <a:xfrm>
                <a:off x="1779375" y="3314800"/>
                <a:ext cx="14900" cy="12725"/>
              </a:xfrm>
              <a:custGeom>
                <a:rect b="b" l="l" r="r" t="t"/>
                <a:pathLst>
                  <a:path extrusionOk="0" h="509" w="596">
                    <a:moveTo>
                      <a:pt x="255" y="1"/>
                    </a:moveTo>
                    <a:cubicBezTo>
                      <a:pt x="121" y="1"/>
                      <a:pt x="12" y="115"/>
                      <a:pt x="1" y="251"/>
                    </a:cubicBezTo>
                    <a:cubicBezTo>
                      <a:pt x="1" y="404"/>
                      <a:pt x="125" y="508"/>
                      <a:pt x="258" y="508"/>
                    </a:cubicBezTo>
                    <a:cubicBezTo>
                      <a:pt x="322" y="508"/>
                      <a:pt x="387" y="484"/>
                      <a:pt x="441" y="430"/>
                    </a:cubicBezTo>
                    <a:cubicBezTo>
                      <a:pt x="596" y="275"/>
                      <a:pt x="501" y="1"/>
                      <a:pt x="274" y="1"/>
                    </a:cubicBezTo>
                    <a:cubicBezTo>
                      <a:pt x="268" y="1"/>
                      <a:pt x="261" y="1"/>
                      <a:pt x="25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4" name="Google Shape;11404;p40"/>
              <p:cNvSpPr/>
              <p:nvPr/>
            </p:nvSpPr>
            <p:spPr>
              <a:xfrm>
                <a:off x="1654350" y="4108075"/>
                <a:ext cx="32175" cy="32475"/>
              </a:xfrm>
              <a:custGeom>
                <a:rect b="b" l="l" r="r" t="t"/>
                <a:pathLst>
                  <a:path extrusionOk="0" h="1299" w="1287">
                    <a:moveTo>
                      <a:pt x="489" y="1"/>
                    </a:moveTo>
                    <a:lnTo>
                      <a:pt x="489" y="489"/>
                    </a:lnTo>
                    <a:lnTo>
                      <a:pt x="1" y="643"/>
                    </a:lnTo>
                    <a:lnTo>
                      <a:pt x="489" y="798"/>
                    </a:lnTo>
                    <a:lnTo>
                      <a:pt x="489" y="1298"/>
                    </a:lnTo>
                    <a:lnTo>
                      <a:pt x="799" y="893"/>
                    </a:lnTo>
                    <a:lnTo>
                      <a:pt x="1287" y="1048"/>
                    </a:lnTo>
                    <a:lnTo>
                      <a:pt x="989" y="643"/>
                    </a:lnTo>
                    <a:lnTo>
                      <a:pt x="1287" y="251"/>
                    </a:lnTo>
                    <a:lnTo>
                      <a:pt x="799" y="393"/>
                    </a:lnTo>
                    <a:lnTo>
                      <a:pt x="48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5" name="Google Shape;11405;p40"/>
              <p:cNvSpPr/>
              <p:nvPr/>
            </p:nvSpPr>
            <p:spPr>
              <a:xfrm>
                <a:off x="1129400" y="3853850"/>
                <a:ext cx="9350" cy="6600"/>
              </a:xfrm>
              <a:custGeom>
                <a:rect b="b" l="l" r="r" t="t"/>
                <a:pathLst>
                  <a:path extrusionOk="0" h="264" w="374">
                    <a:moveTo>
                      <a:pt x="166" y="0"/>
                    </a:moveTo>
                    <a:cubicBezTo>
                      <a:pt x="0" y="0"/>
                      <a:pt x="3" y="264"/>
                      <a:pt x="176" y="264"/>
                    </a:cubicBezTo>
                    <a:cubicBezTo>
                      <a:pt x="179" y="264"/>
                      <a:pt x="183" y="264"/>
                      <a:pt x="187" y="264"/>
                    </a:cubicBezTo>
                    <a:cubicBezTo>
                      <a:pt x="191" y="264"/>
                      <a:pt x="194" y="264"/>
                      <a:pt x="198" y="264"/>
                    </a:cubicBezTo>
                    <a:cubicBezTo>
                      <a:pt x="370" y="264"/>
                      <a:pt x="374" y="0"/>
                      <a:pt x="208" y="0"/>
                    </a:cubicBezTo>
                    <a:cubicBezTo>
                      <a:pt x="201" y="0"/>
                      <a:pt x="194" y="1"/>
                      <a:pt x="187" y="2"/>
                    </a:cubicBezTo>
                    <a:cubicBezTo>
                      <a:pt x="179" y="1"/>
                      <a:pt x="172" y="0"/>
                      <a:pt x="16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6" name="Google Shape;11406;p40"/>
              <p:cNvSpPr/>
              <p:nvPr/>
            </p:nvSpPr>
            <p:spPr>
              <a:xfrm>
                <a:off x="1533800" y="3950625"/>
                <a:ext cx="7775" cy="6650"/>
              </a:xfrm>
              <a:custGeom>
                <a:rect b="b" l="l" r="r" t="t"/>
                <a:pathLst>
                  <a:path extrusionOk="0" h="266" w="311">
                    <a:moveTo>
                      <a:pt x="144" y="0"/>
                    </a:moveTo>
                    <a:cubicBezTo>
                      <a:pt x="72" y="0"/>
                      <a:pt x="13" y="60"/>
                      <a:pt x="1" y="131"/>
                    </a:cubicBezTo>
                    <a:cubicBezTo>
                      <a:pt x="1" y="212"/>
                      <a:pt x="67" y="265"/>
                      <a:pt x="135" y="265"/>
                    </a:cubicBezTo>
                    <a:cubicBezTo>
                      <a:pt x="167" y="265"/>
                      <a:pt x="200" y="253"/>
                      <a:pt x="227" y="226"/>
                    </a:cubicBezTo>
                    <a:cubicBezTo>
                      <a:pt x="310" y="143"/>
                      <a:pt x="251" y="12"/>
                      <a:pt x="14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7" name="Google Shape;11407;p40"/>
              <p:cNvSpPr/>
              <p:nvPr/>
            </p:nvSpPr>
            <p:spPr>
              <a:xfrm>
                <a:off x="1733550" y="3694025"/>
                <a:ext cx="7450" cy="6675"/>
              </a:xfrm>
              <a:custGeom>
                <a:rect b="b" l="l" r="r" t="t"/>
                <a:pathLst>
                  <a:path extrusionOk="0" h="267" w="298">
                    <a:moveTo>
                      <a:pt x="131" y="1"/>
                    </a:moveTo>
                    <a:cubicBezTo>
                      <a:pt x="60" y="1"/>
                      <a:pt x="0" y="60"/>
                      <a:pt x="0" y="132"/>
                    </a:cubicBezTo>
                    <a:cubicBezTo>
                      <a:pt x="0" y="213"/>
                      <a:pt x="60" y="266"/>
                      <a:pt x="125" y="266"/>
                    </a:cubicBezTo>
                    <a:cubicBezTo>
                      <a:pt x="156" y="266"/>
                      <a:pt x="187" y="254"/>
                      <a:pt x="214" y="227"/>
                    </a:cubicBezTo>
                    <a:cubicBezTo>
                      <a:pt x="298" y="144"/>
                      <a:pt x="250" y="13"/>
                      <a:pt x="13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8" name="Google Shape;11408;p40"/>
              <p:cNvSpPr/>
              <p:nvPr/>
            </p:nvSpPr>
            <p:spPr>
              <a:xfrm>
                <a:off x="1318300" y="3656225"/>
                <a:ext cx="7775" cy="6650"/>
              </a:xfrm>
              <a:custGeom>
                <a:rect b="b" l="l" r="r" t="t"/>
                <a:pathLst>
                  <a:path extrusionOk="0" h="266" w="311">
                    <a:moveTo>
                      <a:pt x="144" y="1"/>
                    </a:moveTo>
                    <a:cubicBezTo>
                      <a:pt x="72" y="1"/>
                      <a:pt x="13" y="60"/>
                      <a:pt x="1" y="132"/>
                    </a:cubicBezTo>
                    <a:cubicBezTo>
                      <a:pt x="1" y="213"/>
                      <a:pt x="66" y="266"/>
                      <a:pt x="135" y="266"/>
                    </a:cubicBezTo>
                    <a:cubicBezTo>
                      <a:pt x="167" y="266"/>
                      <a:pt x="200" y="254"/>
                      <a:pt x="227" y="227"/>
                    </a:cubicBezTo>
                    <a:cubicBezTo>
                      <a:pt x="310" y="144"/>
                      <a:pt x="251" y="13"/>
                      <a:pt x="14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9" name="Google Shape;11409;p40"/>
              <p:cNvSpPr/>
              <p:nvPr/>
            </p:nvSpPr>
            <p:spPr>
              <a:xfrm>
                <a:off x="1530525" y="3743750"/>
                <a:ext cx="14925" cy="12800"/>
              </a:xfrm>
              <a:custGeom>
                <a:rect b="b" l="l" r="r" t="t"/>
                <a:pathLst>
                  <a:path extrusionOk="0" h="512" w="597">
                    <a:moveTo>
                      <a:pt x="275" y="0"/>
                    </a:moveTo>
                    <a:cubicBezTo>
                      <a:pt x="132" y="0"/>
                      <a:pt x="13" y="107"/>
                      <a:pt x="1" y="262"/>
                    </a:cubicBezTo>
                    <a:cubicBezTo>
                      <a:pt x="1" y="409"/>
                      <a:pt x="129" y="511"/>
                      <a:pt x="264" y="511"/>
                    </a:cubicBezTo>
                    <a:cubicBezTo>
                      <a:pt x="326" y="511"/>
                      <a:pt x="389" y="490"/>
                      <a:pt x="441" y="441"/>
                    </a:cubicBezTo>
                    <a:cubicBezTo>
                      <a:pt x="596" y="286"/>
                      <a:pt x="501" y="12"/>
                      <a:pt x="27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0" name="Google Shape;11410;p40"/>
              <p:cNvSpPr/>
              <p:nvPr/>
            </p:nvSpPr>
            <p:spPr>
              <a:xfrm>
                <a:off x="844725" y="3330900"/>
                <a:ext cx="31875" cy="33650"/>
              </a:xfrm>
              <a:custGeom>
                <a:rect b="b" l="l" r="r" t="t"/>
                <a:pathLst>
                  <a:path extrusionOk="0" h="1346" w="1275">
                    <a:moveTo>
                      <a:pt x="727" y="0"/>
                    </a:moveTo>
                    <a:lnTo>
                      <a:pt x="489" y="453"/>
                    </a:lnTo>
                    <a:lnTo>
                      <a:pt x="1" y="358"/>
                    </a:lnTo>
                    <a:lnTo>
                      <a:pt x="334" y="739"/>
                    </a:lnTo>
                    <a:lnTo>
                      <a:pt x="84" y="1191"/>
                    </a:lnTo>
                    <a:lnTo>
                      <a:pt x="84" y="1191"/>
                    </a:lnTo>
                    <a:lnTo>
                      <a:pt x="537" y="965"/>
                    </a:lnTo>
                    <a:lnTo>
                      <a:pt x="870" y="1346"/>
                    </a:lnTo>
                    <a:lnTo>
                      <a:pt x="822" y="834"/>
                    </a:lnTo>
                    <a:lnTo>
                      <a:pt x="1275" y="608"/>
                    </a:lnTo>
                    <a:lnTo>
                      <a:pt x="787" y="512"/>
                    </a:lnTo>
                    <a:lnTo>
                      <a:pt x="72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1" name="Google Shape;11411;p40"/>
              <p:cNvSpPr/>
              <p:nvPr/>
            </p:nvSpPr>
            <p:spPr>
              <a:xfrm>
                <a:off x="1221925" y="2868625"/>
                <a:ext cx="7700" cy="6600"/>
              </a:xfrm>
              <a:custGeom>
                <a:rect b="b" l="l" r="r" t="t"/>
                <a:pathLst>
                  <a:path extrusionOk="0" h="264" w="308">
                    <a:moveTo>
                      <a:pt x="174" y="0"/>
                    </a:moveTo>
                    <a:cubicBezTo>
                      <a:pt x="74" y="0"/>
                      <a:pt x="1" y="113"/>
                      <a:pt x="58" y="203"/>
                    </a:cubicBezTo>
                    <a:cubicBezTo>
                      <a:pt x="83" y="244"/>
                      <a:pt x="124" y="263"/>
                      <a:pt x="164" y="263"/>
                    </a:cubicBezTo>
                    <a:cubicBezTo>
                      <a:pt x="218" y="263"/>
                      <a:pt x="270" y="229"/>
                      <a:pt x="284" y="168"/>
                    </a:cubicBezTo>
                    <a:cubicBezTo>
                      <a:pt x="308" y="96"/>
                      <a:pt x="260" y="25"/>
                      <a:pt x="189" y="1"/>
                    </a:cubicBezTo>
                    <a:cubicBezTo>
                      <a:pt x="184" y="0"/>
                      <a:pt x="179" y="0"/>
                      <a:pt x="17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2" name="Google Shape;11412;p40"/>
              <p:cNvSpPr/>
              <p:nvPr/>
            </p:nvSpPr>
            <p:spPr>
              <a:xfrm>
                <a:off x="1048500" y="3245700"/>
                <a:ext cx="7900" cy="6350"/>
              </a:xfrm>
              <a:custGeom>
                <a:rect b="b" l="l" r="r" t="t"/>
                <a:pathLst>
                  <a:path extrusionOk="0" h="254" w="316">
                    <a:moveTo>
                      <a:pt x="166" y="0"/>
                    </a:moveTo>
                    <a:cubicBezTo>
                      <a:pt x="64" y="0"/>
                      <a:pt x="0" y="107"/>
                      <a:pt x="65" y="194"/>
                    </a:cubicBezTo>
                    <a:cubicBezTo>
                      <a:pt x="91" y="234"/>
                      <a:pt x="131" y="253"/>
                      <a:pt x="171" y="253"/>
                    </a:cubicBezTo>
                    <a:cubicBezTo>
                      <a:pt x="225" y="253"/>
                      <a:pt x="278" y="219"/>
                      <a:pt x="291" y="158"/>
                    </a:cubicBezTo>
                    <a:cubicBezTo>
                      <a:pt x="315" y="87"/>
                      <a:pt x="268" y="15"/>
                      <a:pt x="196" y="3"/>
                    </a:cubicBezTo>
                    <a:cubicBezTo>
                      <a:pt x="186" y="1"/>
                      <a:pt x="176" y="0"/>
                      <a:pt x="16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3" name="Google Shape;11413;p40"/>
              <p:cNvSpPr/>
              <p:nvPr/>
            </p:nvSpPr>
            <p:spPr>
              <a:xfrm>
                <a:off x="1261325" y="3491250"/>
                <a:ext cx="7900" cy="6350"/>
              </a:xfrm>
              <a:custGeom>
                <a:rect b="b" l="l" r="r" t="t"/>
                <a:pathLst>
                  <a:path extrusionOk="0" h="254" w="316">
                    <a:moveTo>
                      <a:pt x="166" y="1"/>
                    </a:moveTo>
                    <a:cubicBezTo>
                      <a:pt x="64" y="1"/>
                      <a:pt x="0" y="107"/>
                      <a:pt x="65" y="194"/>
                    </a:cubicBezTo>
                    <a:cubicBezTo>
                      <a:pt x="91" y="235"/>
                      <a:pt x="131" y="254"/>
                      <a:pt x="172" y="254"/>
                    </a:cubicBezTo>
                    <a:cubicBezTo>
                      <a:pt x="227" y="254"/>
                      <a:pt x="283" y="220"/>
                      <a:pt x="303" y="159"/>
                    </a:cubicBezTo>
                    <a:cubicBezTo>
                      <a:pt x="315" y="87"/>
                      <a:pt x="268" y="16"/>
                      <a:pt x="196" y="4"/>
                    </a:cubicBezTo>
                    <a:cubicBezTo>
                      <a:pt x="186" y="2"/>
                      <a:pt x="176" y="1"/>
                      <a:pt x="16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4" name="Google Shape;11414;p40"/>
              <p:cNvSpPr/>
              <p:nvPr/>
            </p:nvSpPr>
            <p:spPr>
              <a:xfrm>
                <a:off x="1378425" y="3091225"/>
                <a:ext cx="8525" cy="6925"/>
              </a:xfrm>
              <a:custGeom>
                <a:rect b="b" l="l" r="r" t="t"/>
                <a:pathLst>
                  <a:path extrusionOk="0" h="277" w="341">
                    <a:moveTo>
                      <a:pt x="186" y="0"/>
                    </a:moveTo>
                    <a:cubicBezTo>
                      <a:pt x="159" y="0"/>
                      <a:pt x="132" y="9"/>
                      <a:pt x="108" y="27"/>
                    </a:cubicBezTo>
                    <a:cubicBezTo>
                      <a:pt x="1" y="98"/>
                      <a:pt x="48" y="253"/>
                      <a:pt x="179" y="277"/>
                    </a:cubicBezTo>
                    <a:cubicBezTo>
                      <a:pt x="239" y="277"/>
                      <a:pt x="310" y="229"/>
                      <a:pt x="322" y="170"/>
                    </a:cubicBezTo>
                    <a:cubicBezTo>
                      <a:pt x="340" y="72"/>
                      <a:pt x="265" y="0"/>
                      <a:pt x="18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5" name="Google Shape;11415;p40"/>
              <p:cNvSpPr/>
              <p:nvPr/>
            </p:nvSpPr>
            <p:spPr>
              <a:xfrm>
                <a:off x="1244750" y="3281925"/>
                <a:ext cx="14950" cy="12700"/>
              </a:xfrm>
              <a:custGeom>
                <a:rect b="b" l="l" r="r" t="t"/>
                <a:pathLst>
                  <a:path extrusionOk="0" h="508" w="598">
                    <a:moveTo>
                      <a:pt x="313" y="1"/>
                    </a:moveTo>
                    <a:cubicBezTo>
                      <a:pt x="120" y="1"/>
                      <a:pt x="0" y="214"/>
                      <a:pt x="109" y="388"/>
                    </a:cubicBezTo>
                    <a:cubicBezTo>
                      <a:pt x="160" y="469"/>
                      <a:pt x="241" y="507"/>
                      <a:pt x="321" y="507"/>
                    </a:cubicBezTo>
                    <a:cubicBezTo>
                      <a:pt x="429" y="507"/>
                      <a:pt x="534" y="439"/>
                      <a:pt x="562" y="316"/>
                    </a:cubicBezTo>
                    <a:cubicBezTo>
                      <a:pt x="597" y="173"/>
                      <a:pt x="502" y="31"/>
                      <a:pt x="371" y="7"/>
                    </a:cubicBezTo>
                    <a:cubicBezTo>
                      <a:pt x="351" y="3"/>
                      <a:pt x="332" y="1"/>
                      <a:pt x="31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16" name="Google Shape;11416;p40"/>
            <p:cNvGrpSpPr/>
            <p:nvPr/>
          </p:nvGrpSpPr>
          <p:grpSpPr>
            <a:xfrm>
              <a:off x="151175" y="4741794"/>
              <a:ext cx="1264805" cy="99218"/>
              <a:chOff x="6291500" y="380394"/>
              <a:chExt cx="1264805" cy="99218"/>
            </a:xfrm>
          </p:grpSpPr>
          <p:sp>
            <p:nvSpPr>
              <p:cNvPr id="11417" name="Google Shape;11417;p40"/>
              <p:cNvSpPr/>
              <p:nvPr/>
            </p:nvSpPr>
            <p:spPr>
              <a:xfrm>
                <a:off x="6291500" y="380394"/>
                <a:ext cx="1012331" cy="99218"/>
              </a:xfrm>
              <a:custGeom>
                <a:rect b="b" l="l" r="r" t="t"/>
                <a:pathLst>
                  <a:path extrusionOk="0" h="1502" w="15325">
                    <a:moveTo>
                      <a:pt x="763" y="1"/>
                    </a:moveTo>
                    <a:cubicBezTo>
                      <a:pt x="346" y="1"/>
                      <a:pt x="1" y="334"/>
                      <a:pt x="13" y="751"/>
                    </a:cubicBezTo>
                    <a:cubicBezTo>
                      <a:pt x="13" y="1168"/>
                      <a:pt x="346" y="1501"/>
                      <a:pt x="763" y="1501"/>
                    </a:cubicBezTo>
                    <a:lnTo>
                      <a:pt x="14574" y="1501"/>
                    </a:lnTo>
                    <a:cubicBezTo>
                      <a:pt x="14991" y="1501"/>
                      <a:pt x="15324" y="1168"/>
                      <a:pt x="15324" y="751"/>
                    </a:cubicBezTo>
                    <a:cubicBezTo>
                      <a:pt x="15324" y="334"/>
                      <a:pt x="14991" y="1"/>
                      <a:pt x="1457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8" name="Google Shape;11418;p40"/>
              <p:cNvSpPr/>
              <p:nvPr/>
            </p:nvSpPr>
            <p:spPr>
              <a:xfrm>
                <a:off x="7401268" y="380394"/>
                <a:ext cx="155037" cy="99218"/>
              </a:xfrm>
              <a:custGeom>
                <a:rect b="b" l="l" r="r" t="t"/>
                <a:pathLst>
                  <a:path extrusionOk="0" h="1502" w="2347">
                    <a:moveTo>
                      <a:pt x="763" y="1"/>
                    </a:moveTo>
                    <a:cubicBezTo>
                      <a:pt x="346" y="1"/>
                      <a:pt x="1" y="334"/>
                      <a:pt x="1" y="751"/>
                    </a:cubicBezTo>
                    <a:cubicBezTo>
                      <a:pt x="1" y="1168"/>
                      <a:pt x="346" y="1501"/>
                      <a:pt x="763" y="1501"/>
                    </a:cubicBezTo>
                    <a:lnTo>
                      <a:pt x="1584" y="1501"/>
                    </a:lnTo>
                    <a:cubicBezTo>
                      <a:pt x="2001" y="1501"/>
                      <a:pt x="2346" y="1168"/>
                      <a:pt x="2346" y="751"/>
                    </a:cubicBezTo>
                    <a:cubicBezTo>
                      <a:pt x="2346" y="334"/>
                      <a:pt x="2001" y="1"/>
                      <a:pt x="158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19" name="Google Shape;11419;p40"/>
            <p:cNvGrpSpPr/>
            <p:nvPr/>
          </p:nvGrpSpPr>
          <p:grpSpPr>
            <a:xfrm>
              <a:off x="-506025" y="347119"/>
              <a:ext cx="1264805" cy="99218"/>
              <a:chOff x="6291500" y="380394"/>
              <a:chExt cx="1264805" cy="99218"/>
            </a:xfrm>
          </p:grpSpPr>
          <p:sp>
            <p:nvSpPr>
              <p:cNvPr id="11420" name="Google Shape;11420;p40"/>
              <p:cNvSpPr/>
              <p:nvPr/>
            </p:nvSpPr>
            <p:spPr>
              <a:xfrm>
                <a:off x="6291500" y="380394"/>
                <a:ext cx="1012331" cy="99218"/>
              </a:xfrm>
              <a:custGeom>
                <a:rect b="b" l="l" r="r" t="t"/>
                <a:pathLst>
                  <a:path extrusionOk="0" h="1502" w="15325">
                    <a:moveTo>
                      <a:pt x="763" y="1"/>
                    </a:moveTo>
                    <a:cubicBezTo>
                      <a:pt x="346" y="1"/>
                      <a:pt x="1" y="334"/>
                      <a:pt x="13" y="751"/>
                    </a:cubicBezTo>
                    <a:cubicBezTo>
                      <a:pt x="13" y="1168"/>
                      <a:pt x="346" y="1501"/>
                      <a:pt x="763" y="1501"/>
                    </a:cubicBezTo>
                    <a:lnTo>
                      <a:pt x="14574" y="1501"/>
                    </a:lnTo>
                    <a:cubicBezTo>
                      <a:pt x="14991" y="1501"/>
                      <a:pt x="15324" y="1168"/>
                      <a:pt x="15324" y="751"/>
                    </a:cubicBezTo>
                    <a:cubicBezTo>
                      <a:pt x="15324" y="334"/>
                      <a:pt x="14991" y="1"/>
                      <a:pt x="1457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1" name="Google Shape;11421;p40"/>
              <p:cNvSpPr/>
              <p:nvPr/>
            </p:nvSpPr>
            <p:spPr>
              <a:xfrm>
                <a:off x="7401268" y="380394"/>
                <a:ext cx="155037" cy="99218"/>
              </a:xfrm>
              <a:custGeom>
                <a:rect b="b" l="l" r="r" t="t"/>
                <a:pathLst>
                  <a:path extrusionOk="0" h="1502" w="2347">
                    <a:moveTo>
                      <a:pt x="763" y="1"/>
                    </a:moveTo>
                    <a:cubicBezTo>
                      <a:pt x="346" y="1"/>
                      <a:pt x="1" y="334"/>
                      <a:pt x="1" y="751"/>
                    </a:cubicBezTo>
                    <a:cubicBezTo>
                      <a:pt x="1" y="1168"/>
                      <a:pt x="346" y="1501"/>
                      <a:pt x="763" y="1501"/>
                    </a:cubicBezTo>
                    <a:lnTo>
                      <a:pt x="1584" y="1501"/>
                    </a:lnTo>
                    <a:cubicBezTo>
                      <a:pt x="2001" y="1501"/>
                      <a:pt x="2346" y="1168"/>
                      <a:pt x="2346" y="751"/>
                    </a:cubicBezTo>
                    <a:cubicBezTo>
                      <a:pt x="2346" y="334"/>
                      <a:pt x="2001" y="1"/>
                      <a:pt x="158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422" name="Google Shape;11422;p40"/>
            <p:cNvSpPr/>
            <p:nvPr/>
          </p:nvSpPr>
          <p:spPr>
            <a:xfrm>
              <a:off x="8726194" y="857748"/>
              <a:ext cx="486117" cy="64604"/>
            </a:xfrm>
            <a:custGeom>
              <a:rect b="b" l="l" r="r" t="t"/>
              <a:pathLst>
                <a:path extrusionOk="0" h="978" w="7359">
                  <a:moveTo>
                    <a:pt x="489" y="1"/>
                  </a:moveTo>
                  <a:cubicBezTo>
                    <a:pt x="215" y="1"/>
                    <a:pt x="1" y="215"/>
                    <a:pt x="1" y="489"/>
                  </a:cubicBezTo>
                  <a:cubicBezTo>
                    <a:pt x="1" y="763"/>
                    <a:pt x="215" y="977"/>
                    <a:pt x="489" y="977"/>
                  </a:cubicBezTo>
                  <a:lnTo>
                    <a:pt x="6871" y="977"/>
                  </a:lnTo>
                  <a:cubicBezTo>
                    <a:pt x="7133" y="977"/>
                    <a:pt x="7359" y="763"/>
                    <a:pt x="7359" y="489"/>
                  </a:cubicBezTo>
                  <a:cubicBezTo>
                    <a:pt x="7359" y="215"/>
                    <a:pt x="7133" y="1"/>
                    <a:pt x="687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423" name="Google Shape;11423;p40"/>
          <p:cNvSpPr txBox="1"/>
          <p:nvPr>
            <p:ph type="title"/>
          </p:nvPr>
        </p:nvSpPr>
        <p:spPr>
          <a:xfrm>
            <a:off x="758775" y="384166"/>
            <a:ext cx="7626300" cy="572700"/>
          </a:xfrm>
          <a:prstGeom prst="rect">
            <a:avLst/>
          </a:prstGeom>
        </p:spPr>
        <p:txBody>
          <a:bodyPr anchorCtr="0" anchor="ctr" bIns="91425" lIns="91425" spcFirstLastPara="1" rIns="91425" wrap="square" tIns="91425">
            <a:noAutofit/>
          </a:bodyPr>
          <a:lstStyle>
            <a:lvl1pPr lvl="0" rtl="0">
              <a:spcBef>
                <a:spcPts val="0"/>
              </a:spcBef>
              <a:spcAft>
                <a:spcPts val="0"/>
              </a:spcAft>
              <a:buClr>
                <a:schemeClr val="accent6"/>
              </a:buClr>
              <a:buSzPts val="3400"/>
              <a:buNone/>
              <a:defRPr>
                <a:solidFill>
                  <a:schemeClr val="accent6"/>
                </a:solidFill>
              </a:defRPr>
            </a:lvl1pPr>
            <a:lvl2pPr lvl="1" rtl="0">
              <a:spcBef>
                <a:spcPts val="0"/>
              </a:spcBef>
              <a:spcAft>
                <a:spcPts val="0"/>
              </a:spcAft>
              <a:buClr>
                <a:schemeClr val="accent6"/>
              </a:buClr>
              <a:buSzPts val="3400"/>
              <a:buNone/>
              <a:defRPr>
                <a:solidFill>
                  <a:schemeClr val="accent6"/>
                </a:solidFill>
              </a:defRPr>
            </a:lvl2pPr>
            <a:lvl3pPr lvl="2" rtl="0">
              <a:spcBef>
                <a:spcPts val="0"/>
              </a:spcBef>
              <a:spcAft>
                <a:spcPts val="0"/>
              </a:spcAft>
              <a:buClr>
                <a:schemeClr val="accent6"/>
              </a:buClr>
              <a:buSzPts val="3400"/>
              <a:buNone/>
              <a:defRPr>
                <a:solidFill>
                  <a:schemeClr val="accent6"/>
                </a:solidFill>
              </a:defRPr>
            </a:lvl3pPr>
            <a:lvl4pPr lvl="3" rtl="0">
              <a:spcBef>
                <a:spcPts val="0"/>
              </a:spcBef>
              <a:spcAft>
                <a:spcPts val="0"/>
              </a:spcAft>
              <a:buClr>
                <a:schemeClr val="accent6"/>
              </a:buClr>
              <a:buSzPts val="3400"/>
              <a:buNone/>
              <a:defRPr>
                <a:solidFill>
                  <a:schemeClr val="accent6"/>
                </a:solidFill>
              </a:defRPr>
            </a:lvl4pPr>
            <a:lvl5pPr lvl="4" rtl="0">
              <a:spcBef>
                <a:spcPts val="0"/>
              </a:spcBef>
              <a:spcAft>
                <a:spcPts val="0"/>
              </a:spcAft>
              <a:buClr>
                <a:schemeClr val="accent6"/>
              </a:buClr>
              <a:buSzPts val="3400"/>
              <a:buNone/>
              <a:defRPr>
                <a:solidFill>
                  <a:schemeClr val="accent6"/>
                </a:solidFill>
              </a:defRPr>
            </a:lvl5pPr>
            <a:lvl6pPr lvl="5" rtl="0">
              <a:spcBef>
                <a:spcPts val="0"/>
              </a:spcBef>
              <a:spcAft>
                <a:spcPts val="0"/>
              </a:spcAft>
              <a:buClr>
                <a:schemeClr val="accent6"/>
              </a:buClr>
              <a:buSzPts val="3400"/>
              <a:buNone/>
              <a:defRPr>
                <a:solidFill>
                  <a:schemeClr val="accent6"/>
                </a:solidFill>
              </a:defRPr>
            </a:lvl6pPr>
            <a:lvl7pPr lvl="6" rtl="0">
              <a:spcBef>
                <a:spcPts val="0"/>
              </a:spcBef>
              <a:spcAft>
                <a:spcPts val="0"/>
              </a:spcAft>
              <a:buClr>
                <a:schemeClr val="accent6"/>
              </a:buClr>
              <a:buSzPts val="3400"/>
              <a:buNone/>
              <a:defRPr>
                <a:solidFill>
                  <a:schemeClr val="accent6"/>
                </a:solidFill>
              </a:defRPr>
            </a:lvl7pPr>
            <a:lvl8pPr lvl="7" rtl="0">
              <a:spcBef>
                <a:spcPts val="0"/>
              </a:spcBef>
              <a:spcAft>
                <a:spcPts val="0"/>
              </a:spcAft>
              <a:buClr>
                <a:schemeClr val="accent6"/>
              </a:buClr>
              <a:buSzPts val="3400"/>
              <a:buNone/>
              <a:defRPr>
                <a:solidFill>
                  <a:schemeClr val="accent6"/>
                </a:solidFill>
              </a:defRPr>
            </a:lvl8pPr>
            <a:lvl9pPr lvl="8" rtl="0">
              <a:spcBef>
                <a:spcPts val="0"/>
              </a:spcBef>
              <a:spcAft>
                <a:spcPts val="0"/>
              </a:spcAft>
              <a:buClr>
                <a:schemeClr val="accent6"/>
              </a:buClr>
              <a:buSzPts val="3400"/>
              <a:buNone/>
              <a:defRPr>
                <a:solidFill>
                  <a:schemeClr val="accent6"/>
                </a:solidFill>
              </a:defRPr>
            </a:lvl9pPr>
          </a:lstStyle>
          <a:p/>
        </p:txBody>
      </p:sp>
      <p:sp>
        <p:nvSpPr>
          <p:cNvPr id="11424" name="Google Shape;11424;p40"/>
          <p:cNvSpPr txBox="1"/>
          <p:nvPr>
            <p:ph idx="1" type="subTitle"/>
          </p:nvPr>
        </p:nvSpPr>
        <p:spPr>
          <a:xfrm>
            <a:off x="4723650" y="1384100"/>
            <a:ext cx="3606300" cy="2639400"/>
          </a:xfrm>
          <a:prstGeom prst="rect">
            <a:avLst/>
          </a:prstGeom>
        </p:spPr>
        <p:txBody>
          <a:bodyPr anchorCtr="0" anchor="t" bIns="91425" lIns="91425" spcFirstLastPara="1" rIns="91425" wrap="square" tIns="91425">
            <a:noAutofit/>
          </a:bodyPr>
          <a:lstStyle>
            <a:lvl1pPr lvl="0" rtl="0">
              <a:spcBef>
                <a:spcPts val="0"/>
              </a:spcBef>
              <a:spcAft>
                <a:spcPts val="0"/>
              </a:spcAft>
              <a:buClr>
                <a:schemeClr val="accent5"/>
              </a:buClr>
              <a:buSzPts val="800"/>
              <a:buChar char="●"/>
              <a:defRPr sz="1200"/>
            </a:lvl1pPr>
            <a:lvl2pPr lvl="1" rtl="0">
              <a:spcBef>
                <a:spcPts val="0"/>
              </a:spcBef>
              <a:spcAft>
                <a:spcPts val="0"/>
              </a:spcAft>
              <a:buSzPts val="1500"/>
              <a:buChar char="○"/>
              <a:defRPr/>
            </a:lvl2pPr>
            <a:lvl3pPr lvl="2" rtl="0">
              <a:spcBef>
                <a:spcPts val="0"/>
              </a:spcBef>
              <a:spcAft>
                <a:spcPts val="0"/>
              </a:spcAft>
              <a:buSzPts val="1500"/>
              <a:buChar char="■"/>
              <a:defRPr/>
            </a:lvl3pPr>
            <a:lvl4pPr lvl="3" rtl="0">
              <a:spcBef>
                <a:spcPts val="0"/>
              </a:spcBef>
              <a:spcAft>
                <a:spcPts val="0"/>
              </a:spcAft>
              <a:buSzPts val="1500"/>
              <a:buChar char="●"/>
              <a:defRPr/>
            </a:lvl4pPr>
            <a:lvl5pPr lvl="4" rtl="0">
              <a:spcBef>
                <a:spcPts val="0"/>
              </a:spcBef>
              <a:spcAft>
                <a:spcPts val="0"/>
              </a:spcAft>
              <a:buSzPts val="1500"/>
              <a:buChar char="○"/>
              <a:defRPr/>
            </a:lvl5pPr>
            <a:lvl6pPr lvl="5" rtl="0">
              <a:spcBef>
                <a:spcPts val="0"/>
              </a:spcBef>
              <a:spcAft>
                <a:spcPts val="0"/>
              </a:spcAft>
              <a:buSzPts val="1500"/>
              <a:buChar char="■"/>
              <a:defRPr/>
            </a:lvl6pPr>
            <a:lvl7pPr lvl="6" rtl="0">
              <a:spcBef>
                <a:spcPts val="0"/>
              </a:spcBef>
              <a:spcAft>
                <a:spcPts val="0"/>
              </a:spcAft>
              <a:buSzPts val="1500"/>
              <a:buChar char="●"/>
              <a:defRPr/>
            </a:lvl7pPr>
            <a:lvl8pPr lvl="7" rtl="0">
              <a:spcBef>
                <a:spcPts val="0"/>
              </a:spcBef>
              <a:spcAft>
                <a:spcPts val="0"/>
              </a:spcAft>
              <a:buSzPts val="1500"/>
              <a:buChar char="○"/>
              <a:defRPr/>
            </a:lvl8pPr>
            <a:lvl9pPr lvl="8" rtl="0">
              <a:spcBef>
                <a:spcPts val="0"/>
              </a:spcBef>
              <a:spcAft>
                <a:spcPts val="0"/>
              </a:spcAft>
              <a:buSzPts val="1500"/>
              <a:buChar char="■"/>
              <a:defRPr/>
            </a:lvl9pPr>
          </a:lstStyle>
          <a:p/>
        </p:txBody>
      </p:sp>
      <p:sp>
        <p:nvSpPr>
          <p:cNvPr id="11425" name="Google Shape;11425;p40"/>
          <p:cNvSpPr txBox="1"/>
          <p:nvPr>
            <p:ph idx="2" type="title"/>
          </p:nvPr>
        </p:nvSpPr>
        <p:spPr>
          <a:xfrm>
            <a:off x="4723650" y="957975"/>
            <a:ext cx="2332800" cy="531600"/>
          </a:xfrm>
          <a:prstGeom prst="rect">
            <a:avLst/>
          </a:prstGeom>
        </p:spPr>
        <p:txBody>
          <a:bodyPr anchorCtr="0" anchor="b" bIns="91425" lIns="91425" spcFirstLastPara="1" rIns="91425" wrap="square" tIns="91425">
            <a:noAutofit/>
          </a:bodyPr>
          <a:lstStyle>
            <a:lvl1pPr lvl="0" rtl="0" algn="l">
              <a:spcBef>
                <a:spcPts val="0"/>
              </a:spcBef>
              <a:spcAft>
                <a:spcPts val="0"/>
              </a:spcAft>
              <a:buSzPts val="2000"/>
              <a:buNone/>
              <a:defRPr b="1" sz="2500">
                <a:solidFill>
                  <a:schemeClr val="accent6"/>
                </a:solidFill>
              </a:defRPr>
            </a:lvl1pPr>
            <a:lvl2pPr lvl="1" rtl="0">
              <a:spcBef>
                <a:spcPts val="0"/>
              </a:spcBef>
              <a:spcAft>
                <a:spcPts val="0"/>
              </a:spcAft>
              <a:buSzPts val="2000"/>
              <a:buNone/>
              <a:defRPr sz="2000"/>
            </a:lvl2pPr>
            <a:lvl3pPr lvl="2" rtl="0">
              <a:spcBef>
                <a:spcPts val="0"/>
              </a:spcBef>
              <a:spcAft>
                <a:spcPts val="0"/>
              </a:spcAft>
              <a:buSzPts val="2000"/>
              <a:buNone/>
              <a:defRPr sz="2000"/>
            </a:lvl3pPr>
            <a:lvl4pPr lvl="3" rtl="0">
              <a:spcBef>
                <a:spcPts val="0"/>
              </a:spcBef>
              <a:spcAft>
                <a:spcPts val="0"/>
              </a:spcAft>
              <a:buSzPts val="2000"/>
              <a:buNone/>
              <a:defRPr sz="2000"/>
            </a:lvl4pPr>
            <a:lvl5pPr lvl="4" rtl="0">
              <a:spcBef>
                <a:spcPts val="0"/>
              </a:spcBef>
              <a:spcAft>
                <a:spcPts val="0"/>
              </a:spcAft>
              <a:buSzPts val="2000"/>
              <a:buNone/>
              <a:defRPr sz="2000"/>
            </a:lvl5pPr>
            <a:lvl6pPr lvl="5" rtl="0">
              <a:spcBef>
                <a:spcPts val="0"/>
              </a:spcBef>
              <a:spcAft>
                <a:spcPts val="0"/>
              </a:spcAft>
              <a:buSzPts val="2000"/>
              <a:buNone/>
              <a:defRPr sz="2000"/>
            </a:lvl6pPr>
            <a:lvl7pPr lvl="6" rtl="0">
              <a:spcBef>
                <a:spcPts val="0"/>
              </a:spcBef>
              <a:spcAft>
                <a:spcPts val="0"/>
              </a:spcAft>
              <a:buSzPts val="2000"/>
              <a:buNone/>
              <a:defRPr sz="2000"/>
            </a:lvl7pPr>
            <a:lvl8pPr lvl="7" rtl="0">
              <a:spcBef>
                <a:spcPts val="0"/>
              </a:spcBef>
              <a:spcAft>
                <a:spcPts val="0"/>
              </a:spcAft>
              <a:buSzPts val="2000"/>
              <a:buNone/>
              <a:defRPr sz="2000"/>
            </a:lvl8pPr>
            <a:lvl9pPr lvl="8" rtl="0">
              <a:spcBef>
                <a:spcPts val="0"/>
              </a:spcBef>
              <a:spcAft>
                <a:spcPts val="0"/>
              </a:spcAft>
              <a:buSzPts val="2000"/>
              <a:buNone/>
              <a:defRPr sz="2000"/>
            </a:lvl9pPr>
          </a:lstStyle>
          <a:p/>
        </p:txBody>
      </p:sp>
      <p:sp>
        <p:nvSpPr>
          <p:cNvPr id="11426" name="Google Shape;11426;p40"/>
          <p:cNvSpPr txBox="1"/>
          <p:nvPr>
            <p:ph idx="3" type="subTitle"/>
          </p:nvPr>
        </p:nvSpPr>
        <p:spPr>
          <a:xfrm>
            <a:off x="813900" y="1384100"/>
            <a:ext cx="3716700" cy="1015200"/>
          </a:xfrm>
          <a:prstGeom prst="rect">
            <a:avLst/>
          </a:prstGeom>
        </p:spPr>
        <p:txBody>
          <a:bodyPr anchorCtr="0" anchor="t" bIns="91425" lIns="91425" spcFirstLastPara="1" rIns="91425" wrap="square" tIns="91425">
            <a:noAutofit/>
          </a:bodyPr>
          <a:lstStyle>
            <a:lvl1pPr lvl="0" rtl="0">
              <a:spcBef>
                <a:spcPts val="0"/>
              </a:spcBef>
              <a:spcAft>
                <a:spcPts val="0"/>
              </a:spcAft>
              <a:buClr>
                <a:schemeClr val="accent5"/>
              </a:buClr>
              <a:buSzPts val="800"/>
              <a:buChar char="●"/>
              <a:defRPr sz="1200">
                <a:solidFill>
                  <a:schemeClr val="accent4"/>
                </a:solidFill>
              </a:defRPr>
            </a:lvl1pPr>
            <a:lvl2pPr lvl="1" rtl="0">
              <a:spcBef>
                <a:spcPts val="0"/>
              </a:spcBef>
              <a:spcAft>
                <a:spcPts val="0"/>
              </a:spcAft>
              <a:buSzPts val="1500"/>
              <a:buChar char="○"/>
              <a:defRPr/>
            </a:lvl2pPr>
            <a:lvl3pPr lvl="2" rtl="0">
              <a:spcBef>
                <a:spcPts val="0"/>
              </a:spcBef>
              <a:spcAft>
                <a:spcPts val="0"/>
              </a:spcAft>
              <a:buSzPts val="1500"/>
              <a:buChar char="■"/>
              <a:defRPr/>
            </a:lvl3pPr>
            <a:lvl4pPr lvl="3" rtl="0">
              <a:spcBef>
                <a:spcPts val="0"/>
              </a:spcBef>
              <a:spcAft>
                <a:spcPts val="0"/>
              </a:spcAft>
              <a:buSzPts val="1500"/>
              <a:buChar char="●"/>
              <a:defRPr/>
            </a:lvl4pPr>
            <a:lvl5pPr lvl="4" rtl="0">
              <a:spcBef>
                <a:spcPts val="0"/>
              </a:spcBef>
              <a:spcAft>
                <a:spcPts val="0"/>
              </a:spcAft>
              <a:buSzPts val="1500"/>
              <a:buChar char="○"/>
              <a:defRPr/>
            </a:lvl5pPr>
            <a:lvl6pPr lvl="5" rtl="0">
              <a:spcBef>
                <a:spcPts val="0"/>
              </a:spcBef>
              <a:spcAft>
                <a:spcPts val="0"/>
              </a:spcAft>
              <a:buSzPts val="1500"/>
              <a:buChar char="■"/>
              <a:defRPr/>
            </a:lvl6pPr>
            <a:lvl7pPr lvl="6" rtl="0">
              <a:spcBef>
                <a:spcPts val="0"/>
              </a:spcBef>
              <a:spcAft>
                <a:spcPts val="0"/>
              </a:spcAft>
              <a:buSzPts val="1500"/>
              <a:buChar char="●"/>
              <a:defRPr/>
            </a:lvl7pPr>
            <a:lvl8pPr lvl="7" rtl="0">
              <a:spcBef>
                <a:spcPts val="0"/>
              </a:spcBef>
              <a:spcAft>
                <a:spcPts val="0"/>
              </a:spcAft>
              <a:buSzPts val="1500"/>
              <a:buChar char="○"/>
              <a:defRPr/>
            </a:lvl8pPr>
            <a:lvl9pPr lvl="8" rtl="0">
              <a:spcBef>
                <a:spcPts val="0"/>
              </a:spcBef>
              <a:spcAft>
                <a:spcPts val="0"/>
              </a:spcAft>
              <a:buSzPts val="1500"/>
              <a:buChar char="■"/>
              <a:defRPr/>
            </a:lvl9pPr>
          </a:lstStyle>
          <a:p/>
        </p:txBody>
      </p:sp>
      <p:sp>
        <p:nvSpPr>
          <p:cNvPr id="11427" name="Google Shape;11427;p40"/>
          <p:cNvSpPr txBox="1"/>
          <p:nvPr>
            <p:ph idx="4" type="title"/>
          </p:nvPr>
        </p:nvSpPr>
        <p:spPr>
          <a:xfrm>
            <a:off x="813900" y="957975"/>
            <a:ext cx="2332800" cy="531600"/>
          </a:xfrm>
          <a:prstGeom prst="rect">
            <a:avLst/>
          </a:prstGeom>
        </p:spPr>
        <p:txBody>
          <a:bodyPr anchorCtr="0" anchor="b" bIns="91425" lIns="91425" spcFirstLastPara="1" rIns="91425" wrap="square" tIns="91425">
            <a:noAutofit/>
          </a:bodyPr>
          <a:lstStyle>
            <a:lvl1pPr lvl="0" rtl="0" algn="l">
              <a:spcBef>
                <a:spcPts val="0"/>
              </a:spcBef>
              <a:spcAft>
                <a:spcPts val="0"/>
              </a:spcAft>
              <a:buSzPts val="2000"/>
              <a:buNone/>
              <a:defRPr b="1" sz="2500">
                <a:solidFill>
                  <a:schemeClr val="accent6"/>
                </a:solidFill>
              </a:defRPr>
            </a:lvl1pPr>
            <a:lvl2pPr lvl="1" rtl="0">
              <a:spcBef>
                <a:spcPts val="0"/>
              </a:spcBef>
              <a:spcAft>
                <a:spcPts val="0"/>
              </a:spcAft>
              <a:buSzPts val="2000"/>
              <a:buNone/>
              <a:defRPr sz="2000"/>
            </a:lvl2pPr>
            <a:lvl3pPr lvl="2" rtl="0">
              <a:spcBef>
                <a:spcPts val="0"/>
              </a:spcBef>
              <a:spcAft>
                <a:spcPts val="0"/>
              </a:spcAft>
              <a:buSzPts val="2000"/>
              <a:buNone/>
              <a:defRPr sz="2000"/>
            </a:lvl3pPr>
            <a:lvl4pPr lvl="3" rtl="0">
              <a:spcBef>
                <a:spcPts val="0"/>
              </a:spcBef>
              <a:spcAft>
                <a:spcPts val="0"/>
              </a:spcAft>
              <a:buSzPts val="2000"/>
              <a:buNone/>
              <a:defRPr sz="2000"/>
            </a:lvl4pPr>
            <a:lvl5pPr lvl="4" rtl="0">
              <a:spcBef>
                <a:spcPts val="0"/>
              </a:spcBef>
              <a:spcAft>
                <a:spcPts val="0"/>
              </a:spcAft>
              <a:buSzPts val="2000"/>
              <a:buNone/>
              <a:defRPr sz="2000"/>
            </a:lvl5pPr>
            <a:lvl6pPr lvl="5" rtl="0">
              <a:spcBef>
                <a:spcPts val="0"/>
              </a:spcBef>
              <a:spcAft>
                <a:spcPts val="0"/>
              </a:spcAft>
              <a:buSzPts val="2000"/>
              <a:buNone/>
              <a:defRPr sz="2000"/>
            </a:lvl6pPr>
            <a:lvl7pPr lvl="6" rtl="0">
              <a:spcBef>
                <a:spcPts val="0"/>
              </a:spcBef>
              <a:spcAft>
                <a:spcPts val="0"/>
              </a:spcAft>
              <a:buSzPts val="2000"/>
              <a:buNone/>
              <a:defRPr sz="2000"/>
            </a:lvl7pPr>
            <a:lvl8pPr lvl="7" rtl="0">
              <a:spcBef>
                <a:spcPts val="0"/>
              </a:spcBef>
              <a:spcAft>
                <a:spcPts val="0"/>
              </a:spcAft>
              <a:buSzPts val="2000"/>
              <a:buNone/>
              <a:defRPr sz="2000"/>
            </a:lvl8pPr>
            <a:lvl9pPr lvl="8" rtl="0">
              <a:spcBef>
                <a:spcPts val="0"/>
              </a:spcBef>
              <a:spcAft>
                <a:spcPts val="0"/>
              </a:spcAft>
              <a:buSzPts val="2000"/>
              <a:buNone/>
              <a:defRPr sz="2000"/>
            </a:lvl9pPr>
          </a:lstStyle>
          <a:p/>
        </p:txBody>
      </p:sp>
      <p:sp>
        <p:nvSpPr>
          <p:cNvPr id="11428" name="Google Shape;11428;p40"/>
          <p:cNvSpPr txBox="1"/>
          <p:nvPr>
            <p:ph idx="5" type="subTitle"/>
          </p:nvPr>
        </p:nvSpPr>
        <p:spPr>
          <a:xfrm>
            <a:off x="813900" y="2904325"/>
            <a:ext cx="3716700" cy="1579500"/>
          </a:xfrm>
          <a:prstGeom prst="rect">
            <a:avLst/>
          </a:prstGeom>
        </p:spPr>
        <p:txBody>
          <a:bodyPr anchorCtr="0" anchor="t" bIns="91425" lIns="91425" spcFirstLastPara="1" rIns="91425" wrap="square" tIns="91425">
            <a:noAutofit/>
          </a:bodyPr>
          <a:lstStyle>
            <a:lvl1pPr lvl="0" rtl="0">
              <a:spcBef>
                <a:spcPts val="0"/>
              </a:spcBef>
              <a:spcAft>
                <a:spcPts val="0"/>
              </a:spcAft>
              <a:buClr>
                <a:schemeClr val="accent5"/>
              </a:buClr>
              <a:buSzPts val="800"/>
              <a:buChar char="●"/>
              <a:defRPr sz="1200">
                <a:solidFill>
                  <a:schemeClr val="accent4"/>
                </a:solidFill>
              </a:defRPr>
            </a:lvl1pPr>
            <a:lvl2pPr lvl="1" rtl="0">
              <a:spcBef>
                <a:spcPts val="0"/>
              </a:spcBef>
              <a:spcAft>
                <a:spcPts val="0"/>
              </a:spcAft>
              <a:buSzPts val="1500"/>
              <a:buChar char="○"/>
              <a:defRPr/>
            </a:lvl2pPr>
            <a:lvl3pPr lvl="2" rtl="0">
              <a:spcBef>
                <a:spcPts val="0"/>
              </a:spcBef>
              <a:spcAft>
                <a:spcPts val="0"/>
              </a:spcAft>
              <a:buSzPts val="1500"/>
              <a:buChar char="■"/>
              <a:defRPr/>
            </a:lvl3pPr>
            <a:lvl4pPr lvl="3" rtl="0">
              <a:spcBef>
                <a:spcPts val="0"/>
              </a:spcBef>
              <a:spcAft>
                <a:spcPts val="0"/>
              </a:spcAft>
              <a:buSzPts val="1500"/>
              <a:buChar char="●"/>
              <a:defRPr/>
            </a:lvl4pPr>
            <a:lvl5pPr lvl="4" rtl="0">
              <a:spcBef>
                <a:spcPts val="0"/>
              </a:spcBef>
              <a:spcAft>
                <a:spcPts val="0"/>
              </a:spcAft>
              <a:buSzPts val="1500"/>
              <a:buChar char="○"/>
              <a:defRPr/>
            </a:lvl5pPr>
            <a:lvl6pPr lvl="5" rtl="0">
              <a:spcBef>
                <a:spcPts val="0"/>
              </a:spcBef>
              <a:spcAft>
                <a:spcPts val="0"/>
              </a:spcAft>
              <a:buSzPts val="1500"/>
              <a:buChar char="■"/>
              <a:defRPr/>
            </a:lvl6pPr>
            <a:lvl7pPr lvl="6" rtl="0">
              <a:spcBef>
                <a:spcPts val="0"/>
              </a:spcBef>
              <a:spcAft>
                <a:spcPts val="0"/>
              </a:spcAft>
              <a:buSzPts val="1500"/>
              <a:buChar char="●"/>
              <a:defRPr/>
            </a:lvl7pPr>
            <a:lvl8pPr lvl="7" rtl="0">
              <a:spcBef>
                <a:spcPts val="0"/>
              </a:spcBef>
              <a:spcAft>
                <a:spcPts val="0"/>
              </a:spcAft>
              <a:buSzPts val="1500"/>
              <a:buChar char="○"/>
              <a:defRPr/>
            </a:lvl8pPr>
            <a:lvl9pPr lvl="8" rtl="0">
              <a:spcBef>
                <a:spcPts val="0"/>
              </a:spcBef>
              <a:spcAft>
                <a:spcPts val="0"/>
              </a:spcAft>
              <a:buSzPts val="1500"/>
              <a:buChar char="■"/>
              <a:defRPr/>
            </a:lvl9pPr>
          </a:lstStyle>
          <a:p/>
        </p:txBody>
      </p:sp>
      <p:sp>
        <p:nvSpPr>
          <p:cNvPr id="11429" name="Google Shape;11429;p40"/>
          <p:cNvSpPr txBox="1"/>
          <p:nvPr>
            <p:ph idx="6" type="title"/>
          </p:nvPr>
        </p:nvSpPr>
        <p:spPr>
          <a:xfrm>
            <a:off x="813900" y="2478200"/>
            <a:ext cx="2332800" cy="531600"/>
          </a:xfrm>
          <a:prstGeom prst="rect">
            <a:avLst/>
          </a:prstGeom>
        </p:spPr>
        <p:txBody>
          <a:bodyPr anchorCtr="0" anchor="b" bIns="91425" lIns="91425" spcFirstLastPara="1" rIns="91425" wrap="square" tIns="91425">
            <a:noAutofit/>
          </a:bodyPr>
          <a:lstStyle>
            <a:lvl1pPr lvl="0" rtl="0" algn="l">
              <a:spcBef>
                <a:spcPts val="0"/>
              </a:spcBef>
              <a:spcAft>
                <a:spcPts val="0"/>
              </a:spcAft>
              <a:buSzPts val="2000"/>
              <a:buNone/>
              <a:defRPr b="1" sz="2500">
                <a:solidFill>
                  <a:schemeClr val="accent6"/>
                </a:solidFill>
              </a:defRPr>
            </a:lvl1pPr>
            <a:lvl2pPr lvl="1" rtl="0">
              <a:spcBef>
                <a:spcPts val="0"/>
              </a:spcBef>
              <a:spcAft>
                <a:spcPts val="0"/>
              </a:spcAft>
              <a:buSzPts val="2000"/>
              <a:buNone/>
              <a:defRPr sz="2000"/>
            </a:lvl2pPr>
            <a:lvl3pPr lvl="2" rtl="0">
              <a:spcBef>
                <a:spcPts val="0"/>
              </a:spcBef>
              <a:spcAft>
                <a:spcPts val="0"/>
              </a:spcAft>
              <a:buSzPts val="2000"/>
              <a:buNone/>
              <a:defRPr sz="2000"/>
            </a:lvl3pPr>
            <a:lvl4pPr lvl="3" rtl="0">
              <a:spcBef>
                <a:spcPts val="0"/>
              </a:spcBef>
              <a:spcAft>
                <a:spcPts val="0"/>
              </a:spcAft>
              <a:buSzPts val="2000"/>
              <a:buNone/>
              <a:defRPr sz="2000"/>
            </a:lvl4pPr>
            <a:lvl5pPr lvl="4" rtl="0">
              <a:spcBef>
                <a:spcPts val="0"/>
              </a:spcBef>
              <a:spcAft>
                <a:spcPts val="0"/>
              </a:spcAft>
              <a:buSzPts val="2000"/>
              <a:buNone/>
              <a:defRPr sz="2000"/>
            </a:lvl5pPr>
            <a:lvl6pPr lvl="5" rtl="0">
              <a:spcBef>
                <a:spcPts val="0"/>
              </a:spcBef>
              <a:spcAft>
                <a:spcPts val="0"/>
              </a:spcAft>
              <a:buSzPts val="2000"/>
              <a:buNone/>
              <a:defRPr sz="2000"/>
            </a:lvl6pPr>
            <a:lvl7pPr lvl="6" rtl="0">
              <a:spcBef>
                <a:spcPts val="0"/>
              </a:spcBef>
              <a:spcAft>
                <a:spcPts val="0"/>
              </a:spcAft>
              <a:buSzPts val="2000"/>
              <a:buNone/>
              <a:defRPr sz="2000"/>
            </a:lvl7pPr>
            <a:lvl8pPr lvl="7" rtl="0">
              <a:spcBef>
                <a:spcPts val="0"/>
              </a:spcBef>
              <a:spcAft>
                <a:spcPts val="0"/>
              </a:spcAft>
              <a:buSzPts val="2000"/>
              <a:buNone/>
              <a:defRPr sz="2000"/>
            </a:lvl8pPr>
            <a:lvl9pPr lvl="8" rtl="0">
              <a:spcBef>
                <a:spcPts val="0"/>
              </a:spcBef>
              <a:spcAft>
                <a:spcPts val="0"/>
              </a:spcAft>
              <a:buSzPts val="2000"/>
              <a:buNone/>
              <a:defRPr sz="2000"/>
            </a:lvl9pPr>
          </a:lstStyle>
          <a:p/>
        </p:txBody>
      </p:sp>
      <p:sp>
        <p:nvSpPr>
          <p:cNvPr id="11430" name="Google Shape;11430;p40"/>
          <p:cNvSpPr txBox="1"/>
          <p:nvPr>
            <p:ph idx="12" type="sldNum"/>
          </p:nvPr>
        </p:nvSpPr>
        <p:spPr>
          <a:xfrm>
            <a:off x="8556784" y="4749851"/>
            <a:ext cx="548700" cy="393600"/>
          </a:xfrm>
          <a:prstGeom prst="rect">
            <a:avLst/>
          </a:prstGeom>
        </p:spPr>
        <p:txBody>
          <a:bodyPr anchorCtr="0" anchor="t" bIns="91425" lIns="91425" spcFirstLastPara="1" rIns="91425" wrap="square" tIns="91425">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3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hanks!">
  <p:cSld name="CUSTOM_5">
    <p:bg>
      <p:bgPr>
        <a:solidFill>
          <a:schemeClr val="dk1"/>
        </a:solidFill>
      </p:bgPr>
    </p:bg>
    <p:spTree>
      <p:nvGrpSpPr>
        <p:cNvPr id="11431" name="Shape 11431"/>
        <p:cNvGrpSpPr/>
        <p:nvPr/>
      </p:nvGrpSpPr>
      <p:grpSpPr>
        <a:xfrm>
          <a:off x="0" y="0"/>
          <a:ext cx="0" cy="0"/>
          <a:chOff x="0" y="0"/>
          <a:chExt cx="0" cy="0"/>
        </a:xfrm>
      </p:grpSpPr>
      <p:grpSp>
        <p:nvGrpSpPr>
          <p:cNvPr id="11432" name="Google Shape;11432;p41"/>
          <p:cNvGrpSpPr/>
          <p:nvPr/>
        </p:nvGrpSpPr>
        <p:grpSpPr>
          <a:xfrm>
            <a:off x="-2195772" y="-1802838"/>
            <a:ext cx="12443207" cy="8715519"/>
            <a:chOff x="-2195772" y="-1802838"/>
            <a:chExt cx="12443207" cy="8715519"/>
          </a:xfrm>
        </p:grpSpPr>
        <p:grpSp>
          <p:nvGrpSpPr>
            <p:cNvPr id="11433" name="Google Shape;11433;p41"/>
            <p:cNvGrpSpPr/>
            <p:nvPr/>
          </p:nvGrpSpPr>
          <p:grpSpPr>
            <a:xfrm>
              <a:off x="-2195772" y="-1802838"/>
              <a:ext cx="12443207" cy="8715519"/>
              <a:chOff x="-2195772" y="-1802838"/>
              <a:chExt cx="12443207" cy="8715519"/>
            </a:xfrm>
          </p:grpSpPr>
          <p:sp>
            <p:nvSpPr>
              <p:cNvPr id="11434" name="Google Shape;11434;p41"/>
              <p:cNvSpPr/>
              <p:nvPr/>
            </p:nvSpPr>
            <p:spPr>
              <a:xfrm>
                <a:off x="0" y="3033450"/>
                <a:ext cx="9144053" cy="2110048"/>
              </a:xfrm>
              <a:custGeom>
                <a:rect b="b" l="l" r="r" t="t"/>
                <a:pathLst>
                  <a:path extrusionOk="0" h="18434" w="74510">
                    <a:moveTo>
                      <a:pt x="289" y="1"/>
                    </a:moveTo>
                    <a:cubicBezTo>
                      <a:pt x="193" y="1"/>
                      <a:pt x="96" y="1"/>
                      <a:pt x="0" y="3"/>
                    </a:cubicBezTo>
                    <a:lnTo>
                      <a:pt x="96" y="18433"/>
                    </a:lnTo>
                    <a:lnTo>
                      <a:pt x="74510" y="18433"/>
                    </a:lnTo>
                    <a:lnTo>
                      <a:pt x="74510" y="13314"/>
                    </a:lnTo>
                    <a:cubicBezTo>
                      <a:pt x="74081" y="13230"/>
                      <a:pt x="73688" y="13183"/>
                      <a:pt x="73498" y="13159"/>
                    </a:cubicBezTo>
                    <a:cubicBezTo>
                      <a:pt x="72975" y="13079"/>
                      <a:pt x="72448" y="13040"/>
                      <a:pt x="71922" y="13040"/>
                    </a:cubicBezTo>
                    <a:cubicBezTo>
                      <a:pt x="70401" y="13040"/>
                      <a:pt x="68889" y="13370"/>
                      <a:pt x="67509" y="14016"/>
                    </a:cubicBezTo>
                    <a:cubicBezTo>
                      <a:pt x="65025" y="15197"/>
                      <a:pt x="62728" y="17044"/>
                      <a:pt x="60024" y="17044"/>
                    </a:cubicBezTo>
                    <a:cubicBezTo>
                      <a:pt x="59320" y="17044"/>
                      <a:pt x="58588" y="16919"/>
                      <a:pt x="57817" y="16624"/>
                    </a:cubicBezTo>
                    <a:cubicBezTo>
                      <a:pt x="56269" y="16031"/>
                      <a:pt x="54843" y="14871"/>
                      <a:pt x="53109" y="14871"/>
                    </a:cubicBezTo>
                    <a:cubicBezTo>
                      <a:pt x="52962" y="14871"/>
                      <a:pt x="52813" y="14880"/>
                      <a:pt x="52662" y="14897"/>
                    </a:cubicBezTo>
                    <a:cubicBezTo>
                      <a:pt x="51126" y="15076"/>
                      <a:pt x="49864" y="16314"/>
                      <a:pt x="48507" y="16921"/>
                    </a:cubicBezTo>
                    <a:cubicBezTo>
                      <a:pt x="47162" y="17532"/>
                      <a:pt x="45638" y="17787"/>
                      <a:pt x="44077" y="17787"/>
                    </a:cubicBezTo>
                    <a:cubicBezTo>
                      <a:pt x="41435" y="17787"/>
                      <a:pt x="38687" y="17056"/>
                      <a:pt x="36517" y="16076"/>
                    </a:cubicBezTo>
                    <a:cubicBezTo>
                      <a:pt x="34183" y="15016"/>
                      <a:pt x="32516" y="13088"/>
                      <a:pt x="30171" y="11992"/>
                    </a:cubicBezTo>
                    <a:cubicBezTo>
                      <a:pt x="27373" y="10694"/>
                      <a:pt x="24515" y="9313"/>
                      <a:pt x="21432" y="8873"/>
                    </a:cubicBezTo>
                    <a:cubicBezTo>
                      <a:pt x="20876" y="8791"/>
                      <a:pt x="20315" y="8765"/>
                      <a:pt x="19752" y="8765"/>
                    </a:cubicBezTo>
                    <a:cubicBezTo>
                      <a:pt x="18744" y="8765"/>
                      <a:pt x="17731" y="8849"/>
                      <a:pt x="16741" y="8849"/>
                    </a:cubicBezTo>
                    <a:cubicBezTo>
                      <a:pt x="15135" y="8849"/>
                      <a:pt x="13589" y="8628"/>
                      <a:pt x="12216" y="7468"/>
                    </a:cubicBezTo>
                    <a:cubicBezTo>
                      <a:pt x="10478" y="6015"/>
                      <a:pt x="9573" y="3824"/>
                      <a:pt x="7871" y="2324"/>
                    </a:cubicBezTo>
                    <a:cubicBezTo>
                      <a:pt x="5790" y="497"/>
                      <a:pt x="2977" y="1"/>
                      <a:pt x="28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5" name="Google Shape;11435;p41"/>
              <p:cNvSpPr/>
              <p:nvPr/>
            </p:nvSpPr>
            <p:spPr>
              <a:xfrm>
                <a:off x="0" y="-795675"/>
                <a:ext cx="9143883" cy="1776143"/>
              </a:xfrm>
              <a:custGeom>
                <a:rect b="b" l="l" r="r" t="t"/>
                <a:pathLst>
                  <a:path extrusionOk="0" h="17789" w="112599">
                    <a:moveTo>
                      <a:pt x="1" y="0"/>
                    </a:moveTo>
                    <a:lnTo>
                      <a:pt x="1" y="15240"/>
                    </a:lnTo>
                    <a:lnTo>
                      <a:pt x="21503" y="15240"/>
                    </a:lnTo>
                    <a:cubicBezTo>
                      <a:pt x="26218" y="15240"/>
                      <a:pt x="30719" y="14240"/>
                      <a:pt x="33838" y="12502"/>
                    </a:cubicBezTo>
                    <a:cubicBezTo>
                      <a:pt x="35517" y="11561"/>
                      <a:pt x="37946" y="11026"/>
                      <a:pt x="40482" y="11026"/>
                    </a:cubicBezTo>
                    <a:cubicBezTo>
                      <a:pt x="42256" y="11026"/>
                      <a:pt x="43959" y="11371"/>
                      <a:pt x="45209" y="11990"/>
                    </a:cubicBezTo>
                    <a:cubicBezTo>
                      <a:pt x="47673" y="13204"/>
                      <a:pt x="51019" y="13883"/>
                      <a:pt x="54508" y="13883"/>
                    </a:cubicBezTo>
                    <a:lnTo>
                      <a:pt x="71498" y="13883"/>
                    </a:lnTo>
                    <a:cubicBezTo>
                      <a:pt x="75046" y="13883"/>
                      <a:pt x="78344" y="14824"/>
                      <a:pt x="80094" y="16348"/>
                    </a:cubicBezTo>
                    <a:cubicBezTo>
                      <a:pt x="81118" y="17241"/>
                      <a:pt x="83035" y="17788"/>
                      <a:pt x="85119" y="17788"/>
                    </a:cubicBezTo>
                    <a:lnTo>
                      <a:pt x="112598" y="17788"/>
                    </a:lnTo>
                    <a:lnTo>
                      <a:pt x="112598" y="2548"/>
                    </a:lnTo>
                    <a:lnTo>
                      <a:pt x="91107" y="2548"/>
                    </a:lnTo>
                    <a:cubicBezTo>
                      <a:pt x="86381" y="2548"/>
                      <a:pt x="81892" y="3537"/>
                      <a:pt x="78772" y="5275"/>
                    </a:cubicBezTo>
                    <a:cubicBezTo>
                      <a:pt x="77082" y="6216"/>
                      <a:pt x="74665" y="6751"/>
                      <a:pt x="72117" y="6751"/>
                    </a:cubicBezTo>
                    <a:cubicBezTo>
                      <a:pt x="70343" y="6751"/>
                      <a:pt x="68652" y="6406"/>
                      <a:pt x="67390" y="5787"/>
                    </a:cubicBezTo>
                    <a:cubicBezTo>
                      <a:pt x="64926" y="4584"/>
                      <a:pt x="61592" y="3894"/>
                      <a:pt x="58103" y="3894"/>
                    </a:cubicBezTo>
                    <a:lnTo>
                      <a:pt x="41113" y="3894"/>
                    </a:lnTo>
                    <a:cubicBezTo>
                      <a:pt x="37553" y="3894"/>
                      <a:pt x="34267" y="2953"/>
                      <a:pt x="32517" y="1441"/>
                    </a:cubicBezTo>
                    <a:cubicBezTo>
                      <a:pt x="31493" y="548"/>
                      <a:pt x="29576" y="0"/>
                      <a:pt x="2749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6" name="Google Shape;11436;p41"/>
              <p:cNvSpPr/>
              <p:nvPr/>
            </p:nvSpPr>
            <p:spPr>
              <a:xfrm>
                <a:off x="-554651" y="1831350"/>
                <a:ext cx="9698711" cy="792186"/>
              </a:xfrm>
              <a:custGeom>
                <a:rect b="b" l="l" r="r" t="t"/>
                <a:pathLst>
                  <a:path extrusionOk="0" h="15288" w="126076">
                    <a:moveTo>
                      <a:pt x="59089" y="1"/>
                    </a:moveTo>
                    <a:cubicBezTo>
                      <a:pt x="54525" y="1"/>
                      <a:pt x="49531" y="352"/>
                      <a:pt x="44078" y="1228"/>
                    </a:cubicBezTo>
                    <a:cubicBezTo>
                      <a:pt x="35277" y="2640"/>
                      <a:pt x="18210" y="7290"/>
                      <a:pt x="9247" y="7290"/>
                    </a:cubicBezTo>
                    <a:cubicBezTo>
                      <a:pt x="8084" y="7290"/>
                      <a:pt x="7058" y="7212"/>
                      <a:pt x="6204" y="7038"/>
                    </a:cubicBezTo>
                    <a:lnTo>
                      <a:pt x="1" y="10325"/>
                    </a:lnTo>
                    <a:cubicBezTo>
                      <a:pt x="1" y="10325"/>
                      <a:pt x="6332" y="14927"/>
                      <a:pt x="17749" y="14927"/>
                    </a:cubicBezTo>
                    <a:cubicBezTo>
                      <a:pt x="22796" y="14927"/>
                      <a:pt x="28839" y="14027"/>
                      <a:pt x="35767" y="11432"/>
                    </a:cubicBezTo>
                    <a:cubicBezTo>
                      <a:pt x="40647" y="9601"/>
                      <a:pt x="46516" y="8698"/>
                      <a:pt x="53350" y="8698"/>
                    </a:cubicBezTo>
                    <a:cubicBezTo>
                      <a:pt x="61623" y="8698"/>
                      <a:pt x="71310" y="10021"/>
                      <a:pt x="82368" y="12622"/>
                    </a:cubicBezTo>
                    <a:cubicBezTo>
                      <a:pt x="90771" y="14595"/>
                      <a:pt x="98053" y="15287"/>
                      <a:pt x="104133" y="15287"/>
                    </a:cubicBezTo>
                    <a:cubicBezTo>
                      <a:pt x="118419" y="15287"/>
                      <a:pt x="126076" y="11468"/>
                      <a:pt x="126076" y="11468"/>
                    </a:cubicBezTo>
                    <a:lnTo>
                      <a:pt x="126076" y="5895"/>
                    </a:lnTo>
                    <a:cubicBezTo>
                      <a:pt x="126076" y="5895"/>
                      <a:pt x="117555" y="6309"/>
                      <a:pt x="108633" y="6309"/>
                    </a:cubicBezTo>
                    <a:cubicBezTo>
                      <a:pt x="102048" y="6309"/>
                      <a:pt x="95245" y="6084"/>
                      <a:pt x="91488" y="5300"/>
                    </a:cubicBezTo>
                    <a:cubicBezTo>
                      <a:pt x="84679" y="3882"/>
                      <a:pt x="74254" y="1"/>
                      <a:pt x="5908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437" name="Google Shape;11437;p41"/>
              <p:cNvGrpSpPr/>
              <p:nvPr/>
            </p:nvGrpSpPr>
            <p:grpSpPr>
              <a:xfrm rot="10364069">
                <a:off x="-1963565" y="-1528142"/>
                <a:ext cx="4595794" cy="3963965"/>
                <a:chOff x="780450" y="1002925"/>
                <a:chExt cx="3916575" cy="3378125"/>
              </a:xfrm>
            </p:grpSpPr>
            <p:sp>
              <p:nvSpPr>
                <p:cNvPr id="11438" name="Google Shape;11438;p41"/>
                <p:cNvSpPr/>
                <p:nvPr/>
              </p:nvSpPr>
              <p:spPr>
                <a:xfrm>
                  <a:off x="2544350" y="2278100"/>
                  <a:ext cx="32175" cy="32450"/>
                </a:xfrm>
                <a:custGeom>
                  <a:rect b="b" l="l" r="r" t="t"/>
                  <a:pathLst>
                    <a:path extrusionOk="0" h="1298" w="1287">
                      <a:moveTo>
                        <a:pt x="489" y="0"/>
                      </a:moveTo>
                      <a:lnTo>
                        <a:pt x="489" y="500"/>
                      </a:lnTo>
                      <a:lnTo>
                        <a:pt x="1" y="643"/>
                      </a:lnTo>
                      <a:lnTo>
                        <a:pt x="489" y="798"/>
                      </a:lnTo>
                      <a:lnTo>
                        <a:pt x="489" y="1298"/>
                      </a:lnTo>
                      <a:lnTo>
                        <a:pt x="798" y="893"/>
                      </a:lnTo>
                      <a:lnTo>
                        <a:pt x="1287" y="1048"/>
                      </a:lnTo>
                      <a:lnTo>
                        <a:pt x="989" y="643"/>
                      </a:lnTo>
                      <a:lnTo>
                        <a:pt x="1287" y="250"/>
                      </a:lnTo>
                      <a:lnTo>
                        <a:pt x="798" y="405"/>
                      </a:lnTo>
                      <a:lnTo>
                        <a:pt x="4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9" name="Google Shape;11439;p41"/>
                <p:cNvSpPr/>
                <p:nvPr/>
              </p:nvSpPr>
              <p:spPr>
                <a:xfrm>
                  <a:off x="3345350" y="2331075"/>
                  <a:ext cx="32175" cy="32475"/>
                </a:xfrm>
                <a:custGeom>
                  <a:rect b="b" l="l" r="r" t="t"/>
                  <a:pathLst>
                    <a:path extrusionOk="0" h="1299" w="1287">
                      <a:moveTo>
                        <a:pt x="489" y="0"/>
                      </a:moveTo>
                      <a:lnTo>
                        <a:pt x="489" y="500"/>
                      </a:lnTo>
                      <a:lnTo>
                        <a:pt x="0" y="655"/>
                      </a:lnTo>
                      <a:lnTo>
                        <a:pt x="489" y="798"/>
                      </a:lnTo>
                      <a:lnTo>
                        <a:pt x="489" y="1298"/>
                      </a:lnTo>
                      <a:lnTo>
                        <a:pt x="798" y="893"/>
                      </a:lnTo>
                      <a:lnTo>
                        <a:pt x="1286" y="1048"/>
                      </a:lnTo>
                      <a:lnTo>
                        <a:pt x="1286" y="1048"/>
                      </a:lnTo>
                      <a:lnTo>
                        <a:pt x="989" y="655"/>
                      </a:lnTo>
                      <a:lnTo>
                        <a:pt x="1286" y="250"/>
                      </a:lnTo>
                      <a:lnTo>
                        <a:pt x="798" y="405"/>
                      </a:lnTo>
                      <a:lnTo>
                        <a:pt x="4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0" name="Google Shape;11440;p41"/>
                <p:cNvSpPr/>
                <p:nvPr/>
              </p:nvSpPr>
              <p:spPr>
                <a:xfrm>
                  <a:off x="2592275" y="1497050"/>
                  <a:ext cx="32175" cy="32450"/>
                </a:xfrm>
                <a:custGeom>
                  <a:rect b="b" l="l" r="r" t="t"/>
                  <a:pathLst>
                    <a:path extrusionOk="0" h="1298" w="1287">
                      <a:moveTo>
                        <a:pt x="489" y="0"/>
                      </a:moveTo>
                      <a:lnTo>
                        <a:pt x="489" y="500"/>
                      </a:lnTo>
                      <a:lnTo>
                        <a:pt x="1" y="655"/>
                      </a:lnTo>
                      <a:lnTo>
                        <a:pt x="489" y="798"/>
                      </a:lnTo>
                      <a:lnTo>
                        <a:pt x="489" y="1298"/>
                      </a:lnTo>
                      <a:lnTo>
                        <a:pt x="798" y="893"/>
                      </a:lnTo>
                      <a:lnTo>
                        <a:pt x="1286" y="1048"/>
                      </a:lnTo>
                      <a:lnTo>
                        <a:pt x="989" y="655"/>
                      </a:lnTo>
                      <a:lnTo>
                        <a:pt x="1286" y="250"/>
                      </a:lnTo>
                      <a:lnTo>
                        <a:pt x="798" y="405"/>
                      </a:lnTo>
                      <a:lnTo>
                        <a:pt x="4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1" name="Google Shape;11441;p41"/>
                <p:cNvSpPr/>
                <p:nvPr/>
              </p:nvSpPr>
              <p:spPr>
                <a:xfrm>
                  <a:off x="3361425" y="1920600"/>
                  <a:ext cx="32475" cy="32475"/>
                </a:xfrm>
                <a:custGeom>
                  <a:rect b="b" l="l" r="r" t="t"/>
                  <a:pathLst>
                    <a:path extrusionOk="0" h="1299" w="1299">
                      <a:moveTo>
                        <a:pt x="488" y="1"/>
                      </a:moveTo>
                      <a:lnTo>
                        <a:pt x="488" y="501"/>
                      </a:lnTo>
                      <a:lnTo>
                        <a:pt x="0" y="656"/>
                      </a:lnTo>
                      <a:lnTo>
                        <a:pt x="488" y="798"/>
                      </a:lnTo>
                      <a:lnTo>
                        <a:pt x="488" y="1298"/>
                      </a:lnTo>
                      <a:lnTo>
                        <a:pt x="798" y="894"/>
                      </a:lnTo>
                      <a:lnTo>
                        <a:pt x="1298" y="1048"/>
                      </a:lnTo>
                      <a:lnTo>
                        <a:pt x="989" y="656"/>
                      </a:lnTo>
                      <a:lnTo>
                        <a:pt x="1298" y="251"/>
                      </a:lnTo>
                      <a:lnTo>
                        <a:pt x="798" y="405"/>
                      </a:lnTo>
                      <a:lnTo>
                        <a:pt x="48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2" name="Google Shape;11442;p41"/>
                <p:cNvSpPr/>
                <p:nvPr/>
              </p:nvSpPr>
              <p:spPr>
                <a:xfrm>
                  <a:off x="1761525" y="2082225"/>
                  <a:ext cx="32450" cy="32475"/>
                </a:xfrm>
                <a:custGeom>
                  <a:rect b="b" l="l" r="r" t="t"/>
                  <a:pathLst>
                    <a:path extrusionOk="0" h="1299" w="1298">
                      <a:moveTo>
                        <a:pt x="500" y="1"/>
                      </a:moveTo>
                      <a:lnTo>
                        <a:pt x="500" y="489"/>
                      </a:lnTo>
                      <a:lnTo>
                        <a:pt x="0" y="644"/>
                      </a:lnTo>
                      <a:lnTo>
                        <a:pt x="500" y="798"/>
                      </a:lnTo>
                      <a:lnTo>
                        <a:pt x="500" y="1299"/>
                      </a:lnTo>
                      <a:lnTo>
                        <a:pt x="798" y="894"/>
                      </a:lnTo>
                      <a:lnTo>
                        <a:pt x="1298" y="1048"/>
                      </a:lnTo>
                      <a:lnTo>
                        <a:pt x="988" y="644"/>
                      </a:lnTo>
                      <a:lnTo>
                        <a:pt x="1298" y="251"/>
                      </a:lnTo>
                      <a:lnTo>
                        <a:pt x="1298" y="251"/>
                      </a:lnTo>
                      <a:lnTo>
                        <a:pt x="798" y="394"/>
                      </a:lnTo>
                      <a:lnTo>
                        <a:pt x="50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3" name="Google Shape;11443;p41"/>
                <p:cNvSpPr/>
                <p:nvPr/>
              </p:nvSpPr>
              <p:spPr>
                <a:xfrm>
                  <a:off x="1647825" y="2529000"/>
                  <a:ext cx="32450" cy="32475"/>
                </a:xfrm>
                <a:custGeom>
                  <a:rect b="b" l="l" r="r" t="t"/>
                  <a:pathLst>
                    <a:path extrusionOk="0" h="1299" w="1298">
                      <a:moveTo>
                        <a:pt x="500" y="1"/>
                      </a:moveTo>
                      <a:lnTo>
                        <a:pt x="500" y="489"/>
                      </a:lnTo>
                      <a:lnTo>
                        <a:pt x="0" y="644"/>
                      </a:lnTo>
                      <a:lnTo>
                        <a:pt x="500" y="799"/>
                      </a:lnTo>
                      <a:lnTo>
                        <a:pt x="500" y="1299"/>
                      </a:lnTo>
                      <a:lnTo>
                        <a:pt x="798" y="894"/>
                      </a:lnTo>
                      <a:lnTo>
                        <a:pt x="1298" y="1049"/>
                      </a:lnTo>
                      <a:lnTo>
                        <a:pt x="1298" y="1049"/>
                      </a:lnTo>
                      <a:lnTo>
                        <a:pt x="988" y="644"/>
                      </a:lnTo>
                      <a:lnTo>
                        <a:pt x="1298" y="251"/>
                      </a:lnTo>
                      <a:lnTo>
                        <a:pt x="798" y="394"/>
                      </a:lnTo>
                      <a:lnTo>
                        <a:pt x="50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4" name="Google Shape;11444;p41"/>
                <p:cNvSpPr/>
                <p:nvPr/>
              </p:nvSpPr>
              <p:spPr>
                <a:xfrm>
                  <a:off x="780450" y="2377800"/>
                  <a:ext cx="32175" cy="32775"/>
                </a:xfrm>
                <a:custGeom>
                  <a:rect b="b" l="l" r="r" t="t"/>
                  <a:pathLst>
                    <a:path extrusionOk="0" h="1311" w="1287">
                      <a:moveTo>
                        <a:pt x="488" y="1"/>
                      </a:moveTo>
                      <a:lnTo>
                        <a:pt x="488" y="501"/>
                      </a:lnTo>
                      <a:lnTo>
                        <a:pt x="0" y="655"/>
                      </a:lnTo>
                      <a:lnTo>
                        <a:pt x="488" y="810"/>
                      </a:lnTo>
                      <a:lnTo>
                        <a:pt x="488" y="1310"/>
                      </a:lnTo>
                      <a:lnTo>
                        <a:pt x="798" y="905"/>
                      </a:lnTo>
                      <a:lnTo>
                        <a:pt x="1286" y="1060"/>
                      </a:lnTo>
                      <a:lnTo>
                        <a:pt x="988" y="655"/>
                      </a:lnTo>
                      <a:lnTo>
                        <a:pt x="1286" y="251"/>
                      </a:lnTo>
                      <a:lnTo>
                        <a:pt x="798" y="405"/>
                      </a:lnTo>
                      <a:lnTo>
                        <a:pt x="48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5" name="Google Shape;11445;p41"/>
                <p:cNvSpPr/>
                <p:nvPr/>
              </p:nvSpPr>
              <p:spPr>
                <a:xfrm>
                  <a:off x="2243125" y="2420375"/>
                  <a:ext cx="32175" cy="32450"/>
                </a:xfrm>
                <a:custGeom>
                  <a:rect b="b" l="l" r="r" t="t"/>
                  <a:pathLst>
                    <a:path extrusionOk="0" h="1298" w="1287">
                      <a:moveTo>
                        <a:pt x="489" y="0"/>
                      </a:moveTo>
                      <a:lnTo>
                        <a:pt x="489" y="500"/>
                      </a:lnTo>
                      <a:lnTo>
                        <a:pt x="1" y="655"/>
                      </a:lnTo>
                      <a:lnTo>
                        <a:pt x="489" y="810"/>
                      </a:lnTo>
                      <a:lnTo>
                        <a:pt x="489" y="1298"/>
                      </a:lnTo>
                      <a:lnTo>
                        <a:pt x="798" y="905"/>
                      </a:lnTo>
                      <a:lnTo>
                        <a:pt x="1286" y="1060"/>
                      </a:lnTo>
                      <a:lnTo>
                        <a:pt x="989" y="655"/>
                      </a:lnTo>
                      <a:lnTo>
                        <a:pt x="1286" y="250"/>
                      </a:lnTo>
                      <a:lnTo>
                        <a:pt x="1286" y="250"/>
                      </a:lnTo>
                      <a:lnTo>
                        <a:pt x="798" y="405"/>
                      </a:lnTo>
                      <a:lnTo>
                        <a:pt x="4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6" name="Google Shape;11446;p41"/>
                <p:cNvSpPr/>
                <p:nvPr/>
              </p:nvSpPr>
              <p:spPr>
                <a:xfrm>
                  <a:off x="3166450" y="3111225"/>
                  <a:ext cx="32475" cy="32475"/>
                </a:xfrm>
                <a:custGeom>
                  <a:rect b="b" l="l" r="r" t="t"/>
                  <a:pathLst>
                    <a:path extrusionOk="0" h="1299" w="1299">
                      <a:moveTo>
                        <a:pt x="501" y="1"/>
                      </a:moveTo>
                      <a:lnTo>
                        <a:pt x="501" y="501"/>
                      </a:lnTo>
                      <a:lnTo>
                        <a:pt x="1" y="643"/>
                      </a:lnTo>
                      <a:lnTo>
                        <a:pt x="501" y="798"/>
                      </a:lnTo>
                      <a:lnTo>
                        <a:pt x="501" y="1298"/>
                      </a:lnTo>
                      <a:lnTo>
                        <a:pt x="798" y="894"/>
                      </a:lnTo>
                      <a:lnTo>
                        <a:pt x="1298" y="1048"/>
                      </a:lnTo>
                      <a:lnTo>
                        <a:pt x="1298" y="1048"/>
                      </a:lnTo>
                      <a:lnTo>
                        <a:pt x="989" y="643"/>
                      </a:lnTo>
                      <a:lnTo>
                        <a:pt x="1298" y="251"/>
                      </a:lnTo>
                      <a:lnTo>
                        <a:pt x="798" y="405"/>
                      </a:lnTo>
                      <a:lnTo>
                        <a:pt x="50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7" name="Google Shape;11447;p41"/>
                <p:cNvSpPr/>
                <p:nvPr/>
              </p:nvSpPr>
              <p:spPr>
                <a:xfrm>
                  <a:off x="3302475" y="3978300"/>
                  <a:ext cx="32175" cy="32475"/>
                </a:xfrm>
                <a:custGeom>
                  <a:rect b="b" l="l" r="r" t="t"/>
                  <a:pathLst>
                    <a:path extrusionOk="0" h="1299" w="1287">
                      <a:moveTo>
                        <a:pt x="489" y="0"/>
                      </a:moveTo>
                      <a:lnTo>
                        <a:pt x="489" y="500"/>
                      </a:lnTo>
                      <a:lnTo>
                        <a:pt x="1" y="655"/>
                      </a:lnTo>
                      <a:lnTo>
                        <a:pt x="489" y="810"/>
                      </a:lnTo>
                      <a:lnTo>
                        <a:pt x="489" y="1298"/>
                      </a:lnTo>
                      <a:lnTo>
                        <a:pt x="799" y="893"/>
                      </a:lnTo>
                      <a:lnTo>
                        <a:pt x="1287" y="1048"/>
                      </a:lnTo>
                      <a:lnTo>
                        <a:pt x="989" y="655"/>
                      </a:lnTo>
                      <a:lnTo>
                        <a:pt x="1287" y="250"/>
                      </a:lnTo>
                      <a:lnTo>
                        <a:pt x="799" y="405"/>
                      </a:lnTo>
                      <a:lnTo>
                        <a:pt x="4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8" name="Google Shape;11448;p41"/>
                <p:cNvSpPr/>
                <p:nvPr/>
              </p:nvSpPr>
              <p:spPr>
                <a:xfrm>
                  <a:off x="2336000" y="3689575"/>
                  <a:ext cx="32475" cy="32475"/>
                </a:xfrm>
                <a:custGeom>
                  <a:rect b="b" l="l" r="r" t="t"/>
                  <a:pathLst>
                    <a:path extrusionOk="0" h="1299" w="1299">
                      <a:moveTo>
                        <a:pt x="500" y="0"/>
                      </a:moveTo>
                      <a:lnTo>
                        <a:pt x="500" y="489"/>
                      </a:lnTo>
                      <a:lnTo>
                        <a:pt x="0" y="643"/>
                      </a:lnTo>
                      <a:lnTo>
                        <a:pt x="500" y="798"/>
                      </a:lnTo>
                      <a:lnTo>
                        <a:pt x="500" y="1298"/>
                      </a:lnTo>
                      <a:lnTo>
                        <a:pt x="798" y="893"/>
                      </a:lnTo>
                      <a:lnTo>
                        <a:pt x="1298" y="1048"/>
                      </a:lnTo>
                      <a:lnTo>
                        <a:pt x="988" y="643"/>
                      </a:lnTo>
                      <a:lnTo>
                        <a:pt x="1298" y="238"/>
                      </a:lnTo>
                      <a:lnTo>
                        <a:pt x="798" y="393"/>
                      </a:lnTo>
                      <a:lnTo>
                        <a:pt x="5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9" name="Google Shape;11449;p41"/>
                <p:cNvSpPr/>
                <p:nvPr/>
              </p:nvSpPr>
              <p:spPr>
                <a:xfrm>
                  <a:off x="2560425" y="3143675"/>
                  <a:ext cx="32475" cy="32475"/>
                </a:xfrm>
                <a:custGeom>
                  <a:rect b="b" l="l" r="r" t="t"/>
                  <a:pathLst>
                    <a:path extrusionOk="0" h="1299" w="1299">
                      <a:moveTo>
                        <a:pt x="501" y="0"/>
                      </a:moveTo>
                      <a:lnTo>
                        <a:pt x="501" y="488"/>
                      </a:lnTo>
                      <a:lnTo>
                        <a:pt x="1" y="643"/>
                      </a:lnTo>
                      <a:lnTo>
                        <a:pt x="501" y="798"/>
                      </a:lnTo>
                      <a:lnTo>
                        <a:pt x="501" y="1298"/>
                      </a:lnTo>
                      <a:lnTo>
                        <a:pt x="798" y="893"/>
                      </a:lnTo>
                      <a:lnTo>
                        <a:pt x="1298" y="1048"/>
                      </a:lnTo>
                      <a:lnTo>
                        <a:pt x="989" y="643"/>
                      </a:lnTo>
                      <a:lnTo>
                        <a:pt x="1298" y="250"/>
                      </a:lnTo>
                      <a:lnTo>
                        <a:pt x="1298" y="250"/>
                      </a:lnTo>
                      <a:lnTo>
                        <a:pt x="798" y="405"/>
                      </a:lnTo>
                      <a:lnTo>
                        <a:pt x="50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0" name="Google Shape;11450;p41"/>
                <p:cNvSpPr/>
                <p:nvPr/>
              </p:nvSpPr>
              <p:spPr>
                <a:xfrm>
                  <a:off x="1914525" y="1848875"/>
                  <a:ext cx="32450" cy="32475"/>
                </a:xfrm>
                <a:custGeom>
                  <a:rect b="b" l="l" r="r" t="t"/>
                  <a:pathLst>
                    <a:path extrusionOk="0" h="1299" w="1298">
                      <a:moveTo>
                        <a:pt x="500" y="0"/>
                      </a:moveTo>
                      <a:lnTo>
                        <a:pt x="500" y="500"/>
                      </a:lnTo>
                      <a:lnTo>
                        <a:pt x="0" y="643"/>
                      </a:lnTo>
                      <a:lnTo>
                        <a:pt x="500" y="798"/>
                      </a:lnTo>
                      <a:lnTo>
                        <a:pt x="500" y="1298"/>
                      </a:lnTo>
                      <a:lnTo>
                        <a:pt x="810" y="893"/>
                      </a:lnTo>
                      <a:lnTo>
                        <a:pt x="1298" y="1048"/>
                      </a:lnTo>
                      <a:lnTo>
                        <a:pt x="988" y="643"/>
                      </a:lnTo>
                      <a:lnTo>
                        <a:pt x="1298" y="250"/>
                      </a:lnTo>
                      <a:lnTo>
                        <a:pt x="810" y="405"/>
                      </a:lnTo>
                      <a:lnTo>
                        <a:pt x="5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1" name="Google Shape;11451;p41"/>
                <p:cNvSpPr/>
                <p:nvPr/>
              </p:nvSpPr>
              <p:spPr>
                <a:xfrm>
                  <a:off x="2360400" y="1131825"/>
                  <a:ext cx="32475" cy="32450"/>
                </a:xfrm>
                <a:custGeom>
                  <a:rect b="b" l="l" r="r" t="t"/>
                  <a:pathLst>
                    <a:path extrusionOk="0" h="1298" w="1299">
                      <a:moveTo>
                        <a:pt x="501" y="0"/>
                      </a:moveTo>
                      <a:lnTo>
                        <a:pt x="501" y="500"/>
                      </a:lnTo>
                      <a:lnTo>
                        <a:pt x="1" y="655"/>
                      </a:lnTo>
                      <a:lnTo>
                        <a:pt x="501" y="798"/>
                      </a:lnTo>
                      <a:lnTo>
                        <a:pt x="501" y="1298"/>
                      </a:lnTo>
                      <a:lnTo>
                        <a:pt x="798" y="893"/>
                      </a:lnTo>
                      <a:lnTo>
                        <a:pt x="1298" y="1048"/>
                      </a:lnTo>
                      <a:lnTo>
                        <a:pt x="989" y="655"/>
                      </a:lnTo>
                      <a:lnTo>
                        <a:pt x="1298" y="250"/>
                      </a:lnTo>
                      <a:lnTo>
                        <a:pt x="798" y="405"/>
                      </a:lnTo>
                      <a:lnTo>
                        <a:pt x="50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2" name="Google Shape;11452;p41"/>
                <p:cNvSpPr/>
                <p:nvPr/>
              </p:nvSpPr>
              <p:spPr>
                <a:xfrm>
                  <a:off x="2275275" y="2911200"/>
                  <a:ext cx="32475" cy="32475"/>
                </a:xfrm>
                <a:custGeom>
                  <a:rect b="b" l="l" r="r" t="t"/>
                  <a:pathLst>
                    <a:path extrusionOk="0" h="1299" w="1299">
                      <a:moveTo>
                        <a:pt x="500" y="1"/>
                      </a:moveTo>
                      <a:lnTo>
                        <a:pt x="500" y="501"/>
                      </a:lnTo>
                      <a:lnTo>
                        <a:pt x="0" y="644"/>
                      </a:lnTo>
                      <a:lnTo>
                        <a:pt x="500" y="798"/>
                      </a:lnTo>
                      <a:lnTo>
                        <a:pt x="500" y="1298"/>
                      </a:lnTo>
                      <a:lnTo>
                        <a:pt x="798" y="894"/>
                      </a:lnTo>
                      <a:lnTo>
                        <a:pt x="1298" y="1048"/>
                      </a:lnTo>
                      <a:lnTo>
                        <a:pt x="989" y="644"/>
                      </a:lnTo>
                      <a:lnTo>
                        <a:pt x="1298" y="251"/>
                      </a:lnTo>
                      <a:lnTo>
                        <a:pt x="1298" y="251"/>
                      </a:lnTo>
                      <a:lnTo>
                        <a:pt x="798" y="393"/>
                      </a:lnTo>
                      <a:lnTo>
                        <a:pt x="50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3" name="Google Shape;11453;p41"/>
                <p:cNvSpPr/>
                <p:nvPr/>
              </p:nvSpPr>
              <p:spPr>
                <a:xfrm>
                  <a:off x="2544350" y="3918175"/>
                  <a:ext cx="32175" cy="32475"/>
                </a:xfrm>
                <a:custGeom>
                  <a:rect b="b" l="l" r="r" t="t"/>
                  <a:pathLst>
                    <a:path extrusionOk="0" h="1299" w="1287">
                      <a:moveTo>
                        <a:pt x="489" y="0"/>
                      </a:moveTo>
                      <a:lnTo>
                        <a:pt x="489" y="500"/>
                      </a:lnTo>
                      <a:lnTo>
                        <a:pt x="1" y="655"/>
                      </a:lnTo>
                      <a:lnTo>
                        <a:pt x="489" y="810"/>
                      </a:lnTo>
                      <a:lnTo>
                        <a:pt x="489" y="1298"/>
                      </a:lnTo>
                      <a:lnTo>
                        <a:pt x="798" y="905"/>
                      </a:lnTo>
                      <a:lnTo>
                        <a:pt x="1287" y="1048"/>
                      </a:lnTo>
                      <a:lnTo>
                        <a:pt x="989" y="655"/>
                      </a:lnTo>
                      <a:lnTo>
                        <a:pt x="1287" y="250"/>
                      </a:lnTo>
                      <a:lnTo>
                        <a:pt x="798" y="405"/>
                      </a:lnTo>
                      <a:lnTo>
                        <a:pt x="4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4" name="Google Shape;11454;p41"/>
                <p:cNvSpPr/>
                <p:nvPr/>
              </p:nvSpPr>
              <p:spPr>
                <a:xfrm>
                  <a:off x="2670850" y="2694200"/>
                  <a:ext cx="32175" cy="32475"/>
                </a:xfrm>
                <a:custGeom>
                  <a:rect b="b" l="l" r="r" t="t"/>
                  <a:pathLst>
                    <a:path extrusionOk="0" h="1299" w="1287">
                      <a:moveTo>
                        <a:pt x="489" y="1"/>
                      </a:moveTo>
                      <a:lnTo>
                        <a:pt x="489" y="489"/>
                      </a:lnTo>
                      <a:lnTo>
                        <a:pt x="1" y="644"/>
                      </a:lnTo>
                      <a:lnTo>
                        <a:pt x="489" y="799"/>
                      </a:lnTo>
                      <a:lnTo>
                        <a:pt x="489" y="1299"/>
                      </a:lnTo>
                      <a:lnTo>
                        <a:pt x="799" y="894"/>
                      </a:lnTo>
                      <a:lnTo>
                        <a:pt x="1287" y="1049"/>
                      </a:lnTo>
                      <a:lnTo>
                        <a:pt x="1287" y="1049"/>
                      </a:lnTo>
                      <a:lnTo>
                        <a:pt x="989" y="644"/>
                      </a:lnTo>
                      <a:lnTo>
                        <a:pt x="1287" y="251"/>
                      </a:lnTo>
                      <a:lnTo>
                        <a:pt x="799" y="394"/>
                      </a:lnTo>
                      <a:lnTo>
                        <a:pt x="48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5" name="Google Shape;11455;p41"/>
                <p:cNvSpPr/>
                <p:nvPr/>
              </p:nvSpPr>
              <p:spPr>
                <a:xfrm>
                  <a:off x="2745875" y="1821775"/>
                  <a:ext cx="32450" cy="32475"/>
                </a:xfrm>
                <a:custGeom>
                  <a:rect b="b" l="l" r="r" t="t"/>
                  <a:pathLst>
                    <a:path extrusionOk="0" h="1299" w="1298">
                      <a:moveTo>
                        <a:pt x="500" y="1"/>
                      </a:moveTo>
                      <a:lnTo>
                        <a:pt x="500" y="489"/>
                      </a:lnTo>
                      <a:lnTo>
                        <a:pt x="0" y="644"/>
                      </a:lnTo>
                      <a:lnTo>
                        <a:pt x="500" y="799"/>
                      </a:lnTo>
                      <a:lnTo>
                        <a:pt x="500" y="1299"/>
                      </a:lnTo>
                      <a:lnTo>
                        <a:pt x="810" y="894"/>
                      </a:lnTo>
                      <a:lnTo>
                        <a:pt x="1298" y="1049"/>
                      </a:lnTo>
                      <a:lnTo>
                        <a:pt x="988" y="644"/>
                      </a:lnTo>
                      <a:lnTo>
                        <a:pt x="1298" y="251"/>
                      </a:lnTo>
                      <a:lnTo>
                        <a:pt x="810" y="394"/>
                      </a:lnTo>
                      <a:lnTo>
                        <a:pt x="50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6" name="Google Shape;11456;p41"/>
                <p:cNvSpPr/>
                <p:nvPr/>
              </p:nvSpPr>
              <p:spPr>
                <a:xfrm>
                  <a:off x="3651050" y="3127300"/>
                  <a:ext cx="32450" cy="32475"/>
                </a:xfrm>
                <a:custGeom>
                  <a:rect b="b" l="l" r="r" t="t"/>
                  <a:pathLst>
                    <a:path extrusionOk="0" h="1299" w="1298">
                      <a:moveTo>
                        <a:pt x="488" y="0"/>
                      </a:moveTo>
                      <a:lnTo>
                        <a:pt x="488" y="501"/>
                      </a:lnTo>
                      <a:lnTo>
                        <a:pt x="0" y="655"/>
                      </a:lnTo>
                      <a:lnTo>
                        <a:pt x="488" y="810"/>
                      </a:lnTo>
                      <a:lnTo>
                        <a:pt x="488" y="1298"/>
                      </a:lnTo>
                      <a:lnTo>
                        <a:pt x="798" y="905"/>
                      </a:lnTo>
                      <a:lnTo>
                        <a:pt x="1298" y="1060"/>
                      </a:lnTo>
                      <a:lnTo>
                        <a:pt x="988" y="655"/>
                      </a:lnTo>
                      <a:lnTo>
                        <a:pt x="1298" y="251"/>
                      </a:lnTo>
                      <a:lnTo>
                        <a:pt x="798" y="405"/>
                      </a:lnTo>
                      <a:lnTo>
                        <a:pt x="48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7" name="Google Shape;11457;p41"/>
                <p:cNvSpPr/>
                <p:nvPr/>
              </p:nvSpPr>
              <p:spPr>
                <a:xfrm>
                  <a:off x="4041275" y="2777250"/>
                  <a:ext cx="32175" cy="32775"/>
                </a:xfrm>
                <a:custGeom>
                  <a:rect b="b" l="l" r="r" t="t"/>
                  <a:pathLst>
                    <a:path extrusionOk="0" h="1311" w="1287">
                      <a:moveTo>
                        <a:pt x="488" y="1"/>
                      </a:moveTo>
                      <a:lnTo>
                        <a:pt x="488" y="501"/>
                      </a:lnTo>
                      <a:lnTo>
                        <a:pt x="0" y="656"/>
                      </a:lnTo>
                      <a:lnTo>
                        <a:pt x="488" y="810"/>
                      </a:lnTo>
                      <a:lnTo>
                        <a:pt x="488" y="1310"/>
                      </a:lnTo>
                      <a:lnTo>
                        <a:pt x="798" y="906"/>
                      </a:lnTo>
                      <a:lnTo>
                        <a:pt x="1286" y="1060"/>
                      </a:lnTo>
                      <a:lnTo>
                        <a:pt x="988" y="656"/>
                      </a:lnTo>
                      <a:lnTo>
                        <a:pt x="1286" y="251"/>
                      </a:lnTo>
                      <a:lnTo>
                        <a:pt x="798" y="406"/>
                      </a:lnTo>
                      <a:lnTo>
                        <a:pt x="48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8" name="Google Shape;11458;p41"/>
                <p:cNvSpPr/>
                <p:nvPr/>
              </p:nvSpPr>
              <p:spPr>
                <a:xfrm>
                  <a:off x="1419225" y="2245650"/>
                  <a:ext cx="32450" cy="32475"/>
                </a:xfrm>
                <a:custGeom>
                  <a:rect b="b" l="l" r="r" t="t"/>
                  <a:pathLst>
                    <a:path extrusionOk="0" h="1299" w="1298">
                      <a:moveTo>
                        <a:pt x="500" y="0"/>
                      </a:moveTo>
                      <a:lnTo>
                        <a:pt x="500" y="500"/>
                      </a:lnTo>
                      <a:lnTo>
                        <a:pt x="0" y="655"/>
                      </a:lnTo>
                      <a:lnTo>
                        <a:pt x="500" y="810"/>
                      </a:lnTo>
                      <a:lnTo>
                        <a:pt x="500" y="1298"/>
                      </a:lnTo>
                      <a:lnTo>
                        <a:pt x="798" y="905"/>
                      </a:lnTo>
                      <a:lnTo>
                        <a:pt x="1298" y="1048"/>
                      </a:lnTo>
                      <a:lnTo>
                        <a:pt x="1298" y="1048"/>
                      </a:lnTo>
                      <a:lnTo>
                        <a:pt x="988" y="655"/>
                      </a:lnTo>
                      <a:lnTo>
                        <a:pt x="1298" y="250"/>
                      </a:lnTo>
                      <a:lnTo>
                        <a:pt x="798" y="405"/>
                      </a:lnTo>
                      <a:lnTo>
                        <a:pt x="5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9" name="Google Shape;11459;p41"/>
                <p:cNvSpPr/>
                <p:nvPr/>
              </p:nvSpPr>
              <p:spPr>
                <a:xfrm>
                  <a:off x="3361425" y="3035625"/>
                  <a:ext cx="32475" cy="32475"/>
                </a:xfrm>
                <a:custGeom>
                  <a:rect b="b" l="l" r="r" t="t"/>
                  <a:pathLst>
                    <a:path extrusionOk="0" h="1299" w="1299">
                      <a:moveTo>
                        <a:pt x="488" y="0"/>
                      </a:moveTo>
                      <a:lnTo>
                        <a:pt x="488" y="489"/>
                      </a:lnTo>
                      <a:lnTo>
                        <a:pt x="0" y="643"/>
                      </a:lnTo>
                      <a:lnTo>
                        <a:pt x="488" y="798"/>
                      </a:lnTo>
                      <a:lnTo>
                        <a:pt x="488" y="1298"/>
                      </a:lnTo>
                      <a:lnTo>
                        <a:pt x="798" y="893"/>
                      </a:lnTo>
                      <a:lnTo>
                        <a:pt x="1298" y="1048"/>
                      </a:lnTo>
                      <a:lnTo>
                        <a:pt x="989" y="643"/>
                      </a:lnTo>
                      <a:lnTo>
                        <a:pt x="1298" y="239"/>
                      </a:lnTo>
                      <a:lnTo>
                        <a:pt x="798" y="393"/>
                      </a:lnTo>
                      <a:lnTo>
                        <a:pt x="48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0" name="Google Shape;11460;p41"/>
                <p:cNvSpPr/>
                <p:nvPr/>
              </p:nvSpPr>
              <p:spPr>
                <a:xfrm>
                  <a:off x="1792475" y="2761175"/>
                  <a:ext cx="32175" cy="32475"/>
                </a:xfrm>
                <a:custGeom>
                  <a:rect b="b" l="l" r="r" t="t"/>
                  <a:pathLst>
                    <a:path extrusionOk="0" h="1299" w="1287">
                      <a:moveTo>
                        <a:pt x="489" y="1"/>
                      </a:moveTo>
                      <a:lnTo>
                        <a:pt x="489" y="501"/>
                      </a:lnTo>
                      <a:lnTo>
                        <a:pt x="0" y="644"/>
                      </a:lnTo>
                      <a:lnTo>
                        <a:pt x="489" y="799"/>
                      </a:lnTo>
                      <a:lnTo>
                        <a:pt x="489" y="1299"/>
                      </a:lnTo>
                      <a:lnTo>
                        <a:pt x="798" y="894"/>
                      </a:lnTo>
                      <a:lnTo>
                        <a:pt x="1286" y="1049"/>
                      </a:lnTo>
                      <a:lnTo>
                        <a:pt x="989" y="644"/>
                      </a:lnTo>
                      <a:lnTo>
                        <a:pt x="1286" y="251"/>
                      </a:lnTo>
                      <a:lnTo>
                        <a:pt x="798" y="406"/>
                      </a:lnTo>
                      <a:lnTo>
                        <a:pt x="48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1" name="Google Shape;11461;p41"/>
                <p:cNvSpPr/>
                <p:nvPr/>
              </p:nvSpPr>
              <p:spPr>
                <a:xfrm>
                  <a:off x="1107275" y="2677850"/>
                  <a:ext cx="32475" cy="32450"/>
                </a:xfrm>
                <a:custGeom>
                  <a:rect b="b" l="l" r="r" t="t"/>
                  <a:pathLst>
                    <a:path extrusionOk="0" h="1298" w="1299">
                      <a:moveTo>
                        <a:pt x="500" y="0"/>
                      </a:moveTo>
                      <a:lnTo>
                        <a:pt x="500" y="500"/>
                      </a:lnTo>
                      <a:lnTo>
                        <a:pt x="0" y="655"/>
                      </a:lnTo>
                      <a:lnTo>
                        <a:pt x="500" y="810"/>
                      </a:lnTo>
                      <a:lnTo>
                        <a:pt x="500" y="1298"/>
                      </a:lnTo>
                      <a:lnTo>
                        <a:pt x="810" y="905"/>
                      </a:lnTo>
                      <a:lnTo>
                        <a:pt x="1298" y="1048"/>
                      </a:lnTo>
                      <a:lnTo>
                        <a:pt x="988" y="655"/>
                      </a:lnTo>
                      <a:lnTo>
                        <a:pt x="1298" y="250"/>
                      </a:lnTo>
                      <a:lnTo>
                        <a:pt x="810" y="405"/>
                      </a:lnTo>
                      <a:lnTo>
                        <a:pt x="5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2" name="Google Shape;11462;p41"/>
                <p:cNvSpPr/>
                <p:nvPr/>
              </p:nvSpPr>
              <p:spPr>
                <a:xfrm>
                  <a:off x="3018525" y="2280175"/>
                  <a:ext cx="32475" cy="32475"/>
                </a:xfrm>
                <a:custGeom>
                  <a:rect b="b" l="l" r="r" t="t"/>
                  <a:pathLst>
                    <a:path extrusionOk="0" h="1299" w="1299">
                      <a:moveTo>
                        <a:pt x="500" y="0"/>
                      </a:moveTo>
                      <a:lnTo>
                        <a:pt x="500" y="500"/>
                      </a:lnTo>
                      <a:lnTo>
                        <a:pt x="0" y="655"/>
                      </a:lnTo>
                      <a:lnTo>
                        <a:pt x="500" y="810"/>
                      </a:lnTo>
                      <a:lnTo>
                        <a:pt x="500" y="1298"/>
                      </a:lnTo>
                      <a:lnTo>
                        <a:pt x="798" y="905"/>
                      </a:lnTo>
                      <a:lnTo>
                        <a:pt x="1298" y="1048"/>
                      </a:lnTo>
                      <a:lnTo>
                        <a:pt x="989" y="655"/>
                      </a:lnTo>
                      <a:lnTo>
                        <a:pt x="1298" y="250"/>
                      </a:lnTo>
                      <a:lnTo>
                        <a:pt x="798" y="405"/>
                      </a:lnTo>
                      <a:lnTo>
                        <a:pt x="5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3" name="Google Shape;11463;p41"/>
                <p:cNvSpPr/>
                <p:nvPr/>
              </p:nvSpPr>
              <p:spPr>
                <a:xfrm>
                  <a:off x="2549425" y="2858225"/>
                  <a:ext cx="14900" cy="12800"/>
                </a:xfrm>
                <a:custGeom>
                  <a:rect b="b" l="l" r="r" t="t"/>
                  <a:pathLst>
                    <a:path extrusionOk="0" h="512" w="596">
                      <a:moveTo>
                        <a:pt x="274" y="0"/>
                      </a:moveTo>
                      <a:cubicBezTo>
                        <a:pt x="119" y="0"/>
                        <a:pt x="0" y="119"/>
                        <a:pt x="0" y="262"/>
                      </a:cubicBezTo>
                      <a:cubicBezTo>
                        <a:pt x="0" y="409"/>
                        <a:pt x="129" y="511"/>
                        <a:pt x="259" y="511"/>
                      </a:cubicBezTo>
                      <a:cubicBezTo>
                        <a:pt x="319" y="511"/>
                        <a:pt x="380" y="490"/>
                        <a:pt x="429" y="441"/>
                      </a:cubicBezTo>
                      <a:cubicBezTo>
                        <a:pt x="595" y="286"/>
                        <a:pt x="488" y="12"/>
                        <a:pt x="27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4" name="Google Shape;11464;p41"/>
                <p:cNvSpPr/>
                <p:nvPr/>
              </p:nvSpPr>
              <p:spPr>
                <a:xfrm>
                  <a:off x="2369925" y="2624550"/>
                  <a:ext cx="7475" cy="6475"/>
                </a:xfrm>
                <a:custGeom>
                  <a:rect b="b" l="l" r="r" t="t"/>
                  <a:pathLst>
                    <a:path extrusionOk="0" h="259" w="299">
                      <a:moveTo>
                        <a:pt x="132" y="1"/>
                      </a:moveTo>
                      <a:cubicBezTo>
                        <a:pt x="60" y="1"/>
                        <a:pt x="1" y="60"/>
                        <a:pt x="1" y="132"/>
                      </a:cubicBezTo>
                      <a:cubicBezTo>
                        <a:pt x="1" y="207"/>
                        <a:pt x="64" y="258"/>
                        <a:pt x="131" y="258"/>
                      </a:cubicBezTo>
                      <a:cubicBezTo>
                        <a:pt x="160" y="258"/>
                        <a:pt x="190" y="249"/>
                        <a:pt x="215" y="227"/>
                      </a:cubicBezTo>
                      <a:cubicBezTo>
                        <a:pt x="298" y="144"/>
                        <a:pt x="251" y="1"/>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5" name="Google Shape;11465;p41"/>
                <p:cNvSpPr/>
                <p:nvPr/>
              </p:nvSpPr>
              <p:spPr>
                <a:xfrm>
                  <a:off x="2025825" y="2983825"/>
                  <a:ext cx="7475" cy="6650"/>
                </a:xfrm>
                <a:custGeom>
                  <a:rect b="b" l="l" r="r" t="t"/>
                  <a:pathLst>
                    <a:path extrusionOk="0" h="266" w="299">
                      <a:moveTo>
                        <a:pt x="132" y="1"/>
                      </a:moveTo>
                      <a:cubicBezTo>
                        <a:pt x="60" y="1"/>
                        <a:pt x="1" y="60"/>
                        <a:pt x="1" y="132"/>
                      </a:cubicBezTo>
                      <a:cubicBezTo>
                        <a:pt x="1" y="212"/>
                        <a:pt x="61" y="266"/>
                        <a:pt x="126" y="266"/>
                      </a:cubicBezTo>
                      <a:cubicBezTo>
                        <a:pt x="157" y="266"/>
                        <a:pt x="188" y="254"/>
                        <a:pt x="215" y="227"/>
                      </a:cubicBezTo>
                      <a:cubicBezTo>
                        <a:pt x="299" y="155"/>
                        <a:pt x="251" y="13"/>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6" name="Google Shape;11466;p41"/>
                <p:cNvSpPr/>
                <p:nvPr/>
              </p:nvSpPr>
              <p:spPr>
                <a:xfrm>
                  <a:off x="2667000" y="2083975"/>
                  <a:ext cx="7750" cy="6400"/>
                </a:xfrm>
                <a:custGeom>
                  <a:rect b="b" l="l" r="r" t="t"/>
                  <a:pathLst>
                    <a:path extrusionOk="0" h="256" w="310">
                      <a:moveTo>
                        <a:pt x="125" y="1"/>
                      </a:moveTo>
                      <a:cubicBezTo>
                        <a:pt x="60" y="1"/>
                        <a:pt x="0" y="57"/>
                        <a:pt x="0" y="133"/>
                      </a:cubicBezTo>
                      <a:cubicBezTo>
                        <a:pt x="0" y="205"/>
                        <a:pt x="65" y="256"/>
                        <a:pt x="132" y="256"/>
                      </a:cubicBezTo>
                      <a:cubicBezTo>
                        <a:pt x="165" y="256"/>
                        <a:pt x="199" y="244"/>
                        <a:pt x="226" y="216"/>
                      </a:cubicBezTo>
                      <a:cubicBezTo>
                        <a:pt x="310" y="145"/>
                        <a:pt x="250" y="2"/>
                        <a:pt x="143" y="2"/>
                      </a:cubicBezTo>
                      <a:cubicBezTo>
                        <a:pt x="137" y="1"/>
                        <a:pt x="131" y="1"/>
                        <a:pt x="12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7" name="Google Shape;11467;p41"/>
                <p:cNvSpPr/>
                <p:nvPr/>
              </p:nvSpPr>
              <p:spPr>
                <a:xfrm>
                  <a:off x="2303550" y="2080750"/>
                  <a:ext cx="7475" cy="6450"/>
                </a:xfrm>
                <a:custGeom>
                  <a:rect b="b" l="l" r="r" t="t"/>
                  <a:pathLst>
                    <a:path extrusionOk="0" h="258" w="299">
                      <a:moveTo>
                        <a:pt x="131" y="0"/>
                      </a:moveTo>
                      <a:cubicBezTo>
                        <a:pt x="60" y="0"/>
                        <a:pt x="0" y="48"/>
                        <a:pt x="0" y="131"/>
                      </a:cubicBezTo>
                      <a:cubicBezTo>
                        <a:pt x="0" y="206"/>
                        <a:pt x="64" y="258"/>
                        <a:pt x="131" y="258"/>
                      </a:cubicBezTo>
                      <a:cubicBezTo>
                        <a:pt x="160" y="258"/>
                        <a:pt x="190" y="248"/>
                        <a:pt x="215" y="226"/>
                      </a:cubicBezTo>
                      <a:cubicBezTo>
                        <a:pt x="298" y="143"/>
                        <a:pt x="251" y="0"/>
                        <a:pt x="13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8" name="Google Shape;11468;p41"/>
                <p:cNvSpPr/>
                <p:nvPr/>
              </p:nvSpPr>
              <p:spPr>
                <a:xfrm>
                  <a:off x="1918475" y="2471525"/>
                  <a:ext cx="9650" cy="6625"/>
                </a:xfrm>
                <a:custGeom>
                  <a:rect b="b" l="l" r="r" t="t"/>
                  <a:pathLst>
                    <a:path extrusionOk="0" h="265" w="386">
                      <a:moveTo>
                        <a:pt x="177" y="1"/>
                      </a:moveTo>
                      <a:cubicBezTo>
                        <a:pt x="1" y="1"/>
                        <a:pt x="4" y="264"/>
                        <a:pt x="188" y="264"/>
                      </a:cubicBezTo>
                      <a:cubicBezTo>
                        <a:pt x="191" y="264"/>
                        <a:pt x="195" y="264"/>
                        <a:pt x="199" y="264"/>
                      </a:cubicBezTo>
                      <a:cubicBezTo>
                        <a:pt x="203" y="264"/>
                        <a:pt x="207" y="264"/>
                        <a:pt x="210" y="264"/>
                      </a:cubicBezTo>
                      <a:cubicBezTo>
                        <a:pt x="383" y="264"/>
                        <a:pt x="386" y="1"/>
                        <a:pt x="220" y="1"/>
                      </a:cubicBezTo>
                      <a:cubicBezTo>
                        <a:pt x="214" y="1"/>
                        <a:pt x="207" y="1"/>
                        <a:pt x="199" y="2"/>
                      </a:cubicBezTo>
                      <a:cubicBezTo>
                        <a:pt x="191" y="1"/>
                        <a:pt x="184" y="1"/>
                        <a:pt x="17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9" name="Google Shape;11469;p41"/>
                <p:cNvSpPr/>
                <p:nvPr/>
              </p:nvSpPr>
              <p:spPr>
                <a:xfrm>
                  <a:off x="2306625" y="3102300"/>
                  <a:ext cx="7675" cy="6650"/>
                </a:xfrm>
                <a:custGeom>
                  <a:rect b="b" l="l" r="r" t="t"/>
                  <a:pathLst>
                    <a:path extrusionOk="0" h="266" w="307">
                      <a:moveTo>
                        <a:pt x="139" y="0"/>
                      </a:moveTo>
                      <a:cubicBezTo>
                        <a:pt x="68" y="0"/>
                        <a:pt x="8" y="60"/>
                        <a:pt x="8" y="131"/>
                      </a:cubicBezTo>
                      <a:cubicBezTo>
                        <a:pt x="0" y="212"/>
                        <a:pt x="63" y="265"/>
                        <a:pt x="131" y="265"/>
                      </a:cubicBezTo>
                      <a:cubicBezTo>
                        <a:pt x="163" y="265"/>
                        <a:pt x="196" y="253"/>
                        <a:pt x="223" y="227"/>
                      </a:cubicBezTo>
                      <a:cubicBezTo>
                        <a:pt x="306" y="143"/>
                        <a:pt x="258" y="12"/>
                        <a:pt x="139"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0" name="Google Shape;11470;p41"/>
                <p:cNvSpPr/>
                <p:nvPr/>
              </p:nvSpPr>
              <p:spPr>
                <a:xfrm>
                  <a:off x="2209300" y="3393375"/>
                  <a:ext cx="7650" cy="6375"/>
                </a:xfrm>
                <a:custGeom>
                  <a:rect b="b" l="l" r="r" t="t"/>
                  <a:pathLst>
                    <a:path extrusionOk="0" h="255" w="306">
                      <a:moveTo>
                        <a:pt x="121" y="0"/>
                      </a:moveTo>
                      <a:cubicBezTo>
                        <a:pt x="58" y="0"/>
                        <a:pt x="8" y="55"/>
                        <a:pt x="8" y="121"/>
                      </a:cubicBezTo>
                      <a:cubicBezTo>
                        <a:pt x="0" y="201"/>
                        <a:pt x="63" y="255"/>
                        <a:pt x="131" y="255"/>
                      </a:cubicBezTo>
                      <a:cubicBezTo>
                        <a:pt x="163" y="255"/>
                        <a:pt x="196" y="243"/>
                        <a:pt x="222" y="216"/>
                      </a:cubicBezTo>
                      <a:cubicBezTo>
                        <a:pt x="306" y="145"/>
                        <a:pt x="258" y="2"/>
                        <a:pt x="139" y="2"/>
                      </a:cubicBezTo>
                      <a:cubicBezTo>
                        <a:pt x="133" y="1"/>
                        <a:pt x="127" y="0"/>
                        <a:pt x="12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1" name="Google Shape;11471;p41"/>
                <p:cNvSpPr/>
                <p:nvPr/>
              </p:nvSpPr>
              <p:spPr>
                <a:xfrm>
                  <a:off x="2083875" y="3702375"/>
                  <a:ext cx="7775" cy="6650"/>
                </a:xfrm>
                <a:custGeom>
                  <a:rect b="b" l="l" r="r" t="t"/>
                  <a:pathLst>
                    <a:path extrusionOk="0" h="266" w="311">
                      <a:moveTo>
                        <a:pt x="144" y="0"/>
                      </a:moveTo>
                      <a:cubicBezTo>
                        <a:pt x="60" y="0"/>
                        <a:pt x="1" y="60"/>
                        <a:pt x="1" y="131"/>
                      </a:cubicBezTo>
                      <a:cubicBezTo>
                        <a:pt x="1" y="212"/>
                        <a:pt x="66" y="265"/>
                        <a:pt x="135" y="265"/>
                      </a:cubicBezTo>
                      <a:cubicBezTo>
                        <a:pt x="167" y="265"/>
                        <a:pt x="200" y="253"/>
                        <a:pt x="227" y="227"/>
                      </a:cubicBezTo>
                      <a:cubicBezTo>
                        <a:pt x="310" y="143"/>
                        <a:pt x="251" y="0"/>
                        <a:pt x="14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2" name="Google Shape;11472;p41"/>
                <p:cNvSpPr/>
                <p:nvPr/>
              </p:nvSpPr>
              <p:spPr>
                <a:xfrm>
                  <a:off x="2559225" y="3660700"/>
                  <a:ext cx="6875" cy="6275"/>
                </a:xfrm>
                <a:custGeom>
                  <a:rect b="b" l="l" r="r" t="t"/>
                  <a:pathLst>
                    <a:path extrusionOk="0" h="251" w="275">
                      <a:moveTo>
                        <a:pt x="132" y="0"/>
                      </a:moveTo>
                      <a:cubicBezTo>
                        <a:pt x="60" y="0"/>
                        <a:pt x="1" y="48"/>
                        <a:pt x="1" y="120"/>
                      </a:cubicBezTo>
                      <a:cubicBezTo>
                        <a:pt x="1" y="203"/>
                        <a:pt x="60" y="250"/>
                        <a:pt x="132" y="250"/>
                      </a:cubicBezTo>
                      <a:cubicBezTo>
                        <a:pt x="215" y="250"/>
                        <a:pt x="275" y="203"/>
                        <a:pt x="275" y="120"/>
                      </a:cubicBezTo>
                      <a:cubicBezTo>
                        <a:pt x="275" y="48"/>
                        <a:pt x="215" y="0"/>
                        <a:pt x="13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3" name="Google Shape;11473;p41"/>
                <p:cNvSpPr/>
                <p:nvPr/>
              </p:nvSpPr>
              <p:spPr>
                <a:xfrm>
                  <a:off x="2366350" y="4374475"/>
                  <a:ext cx="6875" cy="6575"/>
                </a:xfrm>
                <a:custGeom>
                  <a:rect b="b" l="l" r="r" t="t"/>
                  <a:pathLst>
                    <a:path extrusionOk="0" h="263" w="275">
                      <a:moveTo>
                        <a:pt x="144" y="1"/>
                      </a:moveTo>
                      <a:cubicBezTo>
                        <a:pt x="60" y="1"/>
                        <a:pt x="1" y="60"/>
                        <a:pt x="1" y="132"/>
                      </a:cubicBezTo>
                      <a:cubicBezTo>
                        <a:pt x="1" y="203"/>
                        <a:pt x="60" y="263"/>
                        <a:pt x="144" y="263"/>
                      </a:cubicBezTo>
                      <a:cubicBezTo>
                        <a:pt x="215" y="263"/>
                        <a:pt x="275" y="203"/>
                        <a:pt x="275" y="132"/>
                      </a:cubicBezTo>
                      <a:cubicBezTo>
                        <a:pt x="275" y="60"/>
                        <a:pt x="215" y="1"/>
                        <a:pt x="14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4" name="Google Shape;11474;p41"/>
                <p:cNvSpPr/>
                <p:nvPr/>
              </p:nvSpPr>
              <p:spPr>
                <a:xfrm>
                  <a:off x="3070300" y="3765175"/>
                  <a:ext cx="7475" cy="6650"/>
                </a:xfrm>
                <a:custGeom>
                  <a:rect b="b" l="l" r="r" t="t"/>
                  <a:pathLst>
                    <a:path extrusionOk="0" h="266" w="299">
                      <a:moveTo>
                        <a:pt x="132" y="1"/>
                      </a:moveTo>
                      <a:cubicBezTo>
                        <a:pt x="61" y="1"/>
                        <a:pt x="1" y="60"/>
                        <a:pt x="1" y="132"/>
                      </a:cubicBezTo>
                      <a:cubicBezTo>
                        <a:pt x="1" y="212"/>
                        <a:pt x="61" y="266"/>
                        <a:pt x="126" y="266"/>
                      </a:cubicBezTo>
                      <a:cubicBezTo>
                        <a:pt x="157" y="266"/>
                        <a:pt x="188" y="254"/>
                        <a:pt x="215" y="227"/>
                      </a:cubicBezTo>
                      <a:cubicBezTo>
                        <a:pt x="299" y="143"/>
                        <a:pt x="251" y="12"/>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5" name="Google Shape;11475;p41"/>
                <p:cNvSpPr/>
                <p:nvPr/>
              </p:nvSpPr>
              <p:spPr>
                <a:xfrm>
                  <a:off x="2988150" y="3991400"/>
                  <a:ext cx="7475" cy="6450"/>
                </a:xfrm>
                <a:custGeom>
                  <a:rect b="b" l="l" r="r" t="t"/>
                  <a:pathLst>
                    <a:path extrusionOk="0" h="258" w="299">
                      <a:moveTo>
                        <a:pt x="132" y="0"/>
                      </a:moveTo>
                      <a:cubicBezTo>
                        <a:pt x="60" y="0"/>
                        <a:pt x="1" y="48"/>
                        <a:pt x="1" y="131"/>
                      </a:cubicBezTo>
                      <a:cubicBezTo>
                        <a:pt x="1" y="206"/>
                        <a:pt x="65" y="258"/>
                        <a:pt x="132" y="258"/>
                      </a:cubicBezTo>
                      <a:cubicBezTo>
                        <a:pt x="161" y="258"/>
                        <a:pt x="190" y="248"/>
                        <a:pt x="215" y="226"/>
                      </a:cubicBezTo>
                      <a:cubicBezTo>
                        <a:pt x="299" y="143"/>
                        <a:pt x="251" y="0"/>
                        <a:pt x="13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6" name="Google Shape;11476;p41"/>
                <p:cNvSpPr/>
                <p:nvPr/>
              </p:nvSpPr>
              <p:spPr>
                <a:xfrm>
                  <a:off x="2795575" y="4192900"/>
                  <a:ext cx="7475" cy="6650"/>
                </a:xfrm>
                <a:custGeom>
                  <a:rect b="b" l="l" r="r" t="t"/>
                  <a:pathLst>
                    <a:path extrusionOk="0" h="266" w="299">
                      <a:moveTo>
                        <a:pt x="131" y="1"/>
                      </a:moveTo>
                      <a:cubicBezTo>
                        <a:pt x="60" y="1"/>
                        <a:pt x="1" y="60"/>
                        <a:pt x="1" y="132"/>
                      </a:cubicBezTo>
                      <a:cubicBezTo>
                        <a:pt x="1" y="212"/>
                        <a:pt x="61" y="266"/>
                        <a:pt x="125" y="266"/>
                      </a:cubicBezTo>
                      <a:cubicBezTo>
                        <a:pt x="156" y="266"/>
                        <a:pt x="188" y="254"/>
                        <a:pt x="215" y="227"/>
                      </a:cubicBezTo>
                      <a:cubicBezTo>
                        <a:pt x="298" y="144"/>
                        <a:pt x="251" y="13"/>
                        <a:pt x="13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7" name="Google Shape;11477;p41"/>
                <p:cNvSpPr/>
                <p:nvPr/>
              </p:nvSpPr>
              <p:spPr>
                <a:xfrm>
                  <a:off x="3423925" y="3518125"/>
                  <a:ext cx="7775" cy="6650"/>
                </a:xfrm>
                <a:custGeom>
                  <a:rect b="b" l="l" r="r" t="t"/>
                  <a:pathLst>
                    <a:path extrusionOk="0" h="266" w="311">
                      <a:moveTo>
                        <a:pt x="143" y="0"/>
                      </a:moveTo>
                      <a:cubicBezTo>
                        <a:pt x="72" y="0"/>
                        <a:pt x="1" y="60"/>
                        <a:pt x="1" y="131"/>
                      </a:cubicBezTo>
                      <a:cubicBezTo>
                        <a:pt x="1" y="212"/>
                        <a:pt x="66" y="265"/>
                        <a:pt x="135" y="265"/>
                      </a:cubicBezTo>
                      <a:cubicBezTo>
                        <a:pt x="167" y="265"/>
                        <a:pt x="200" y="253"/>
                        <a:pt x="227" y="227"/>
                      </a:cubicBezTo>
                      <a:cubicBezTo>
                        <a:pt x="310" y="143"/>
                        <a:pt x="263" y="0"/>
                        <a:pt x="14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8" name="Google Shape;11478;p41"/>
                <p:cNvSpPr/>
                <p:nvPr/>
              </p:nvSpPr>
              <p:spPr>
                <a:xfrm>
                  <a:off x="4689275" y="3780950"/>
                  <a:ext cx="7750" cy="6650"/>
                </a:xfrm>
                <a:custGeom>
                  <a:rect b="b" l="l" r="r" t="t"/>
                  <a:pathLst>
                    <a:path extrusionOk="0" h="266" w="310">
                      <a:moveTo>
                        <a:pt x="143" y="1"/>
                      </a:moveTo>
                      <a:cubicBezTo>
                        <a:pt x="60" y="1"/>
                        <a:pt x="0" y="60"/>
                        <a:pt x="0" y="132"/>
                      </a:cubicBezTo>
                      <a:cubicBezTo>
                        <a:pt x="0" y="212"/>
                        <a:pt x="66" y="266"/>
                        <a:pt x="134" y="266"/>
                      </a:cubicBezTo>
                      <a:cubicBezTo>
                        <a:pt x="166" y="266"/>
                        <a:pt x="199" y="254"/>
                        <a:pt x="226" y="227"/>
                      </a:cubicBezTo>
                      <a:cubicBezTo>
                        <a:pt x="310" y="143"/>
                        <a:pt x="250" y="1"/>
                        <a:pt x="1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9" name="Google Shape;11479;p41"/>
                <p:cNvSpPr/>
                <p:nvPr/>
              </p:nvSpPr>
              <p:spPr>
                <a:xfrm>
                  <a:off x="3730525" y="4181600"/>
                  <a:ext cx="7450" cy="6450"/>
                </a:xfrm>
                <a:custGeom>
                  <a:rect b="b" l="l" r="r" t="t"/>
                  <a:pathLst>
                    <a:path extrusionOk="0" h="258" w="298">
                      <a:moveTo>
                        <a:pt x="131" y="0"/>
                      </a:moveTo>
                      <a:cubicBezTo>
                        <a:pt x="60" y="0"/>
                        <a:pt x="0" y="60"/>
                        <a:pt x="0" y="131"/>
                      </a:cubicBezTo>
                      <a:cubicBezTo>
                        <a:pt x="0" y="206"/>
                        <a:pt x="64" y="258"/>
                        <a:pt x="131" y="258"/>
                      </a:cubicBezTo>
                      <a:cubicBezTo>
                        <a:pt x="160" y="258"/>
                        <a:pt x="189" y="248"/>
                        <a:pt x="214" y="227"/>
                      </a:cubicBezTo>
                      <a:cubicBezTo>
                        <a:pt x="298" y="143"/>
                        <a:pt x="250" y="12"/>
                        <a:pt x="13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0" name="Google Shape;11480;p41"/>
                <p:cNvSpPr/>
                <p:nvPr/>
              </p:nvSpPr>
              <p:spPr>
                <a:xfrm>
                  <a:off x="3041150" y="3291300"/>
                  <a:ext cx="6850" cy="6575"/>
                </a:xfrm>
                <a:custGeom>
                  <a:rect b="b" l="l" r="r" t="t"/>
                  <a:pathLst>
                    <a:path extrusionOk="0" h="263" w="274">
                      <a:moveTo>
                        <a:pt x="143" y="1"/>
                      </a:moveTo>
                      <a:cubicBezTo>
                        <a:pt x="72" y="1"/>
                        <a:pt x="0" y="60"/>
                        <a:pt x="0" y="132"/>
                      </a:cubicBezTo>
                      <a:cubicBezTo>
                        <a:pt x="0" y="203"/>
                        <a:pt x="72" y="263"/>
                        <a:pt x="143" y="263"/>
                      </a:cubicBezTo>
                      <a:cubicBezTo>
                        <a:pt x="214" y="263"/>
                        <a:pt x="274" y="203"/>
                        <a:pt x="274" y="132"/>
                      </a:cubicBezTo>
                      <a:cubicBezTo>
                        <a:pt x="274" y="60"/>
                        <a:pt x="214" y="1"/>
                        <a:pt x="1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1" name="Google Shape;11481;p41"/>
                <p:cNvSpPr/>
                <p:nvPr/>
              </p:nvSpPr>
              <p:spPr>
                <a:xfrm>
                  <a:off x="2792000" y="3183250"/>
                  <a:ext cx="7775" cy="6650"/>
                </a:xfrm>
                <a:custGeom>
                  <a:rect b="b" l="l" r="r" t="t"/>
                  <a:pathLst>
                    <a:path extrusionOk="0" h="266" w="311">
                      <a:moveTo>
                        <a:pt x="144" y="1"/>
                      </a:moveTo>
                      <a:cubicBezTo>
                        <a:pt x="60" y="1"/>
                        <a:pt x="1" y="60"/>
                        <a:pt x="1" y="132"/>
                      </a:cubicBezTo>
                      <a:cubicBezTo>
                        <a:pt x="1" y="213"/>
                        <a:pt x="66" y="266"/>
                        <a:pt x="135" y="266"/>
                      </a:cubicBezTo>
                      <a:cubicBezTo>
                        <a:pt x="167" y="266"/>
                        <a:pt x="200" y="254"/>
                        <a:pt x="227" y="227"/>
                      </a:cubicBezTo>
                      <a:cubicBezTo>
                        <a:pt x="310" y="144"/>
                        <a:pt x="251" y="1"/>
                        <a:pt x="14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2" name="Google Shape;11482;p41"/>
                <p:cNvSpPr/>
                <p:nvPr/>
              </p:nvSpPr>
              <p:spPr>
                <a:xfrm>
                  <a:off x="2931600" y="2869500"/>
                  <a:ext cx="7775" cy="6500"/>
                </a:xfrm>
                <a:custGeom>
                  <a:rect b="b" l="l" r="r" t="t"/>
                  <a:pathLst>
                    <a:path extrusionOk="0" h="260" w="311">
                      <a:moveTo>
                        <a:pt x="123" y="0"/>
                      </a:moveTo>
                      <a:cubicBezTo>
                        <a:pt x="50" y="0"/>
                        <a:pt x="1" y="56"/>
                        <a:pt x="1" y="133"/>
                      </a:cubicBezTo>
                      <a:cubicBezTo>
                        <a:pt x="1" y="208"/>
                        <a:pt x="70" y="259"/>
                        <a:pt x="141" y="259"/>
                      </a:cubicBezTo>
                      <a:cubicBezTo>
                        <a:pt x="171" y="259"/>
                        <a:pt x="202" y="249"/>
                        <a:pt x="227" y="228"/>
                      </a:cubicBezTo>
                      <a:cubicBezTo>
                        <a:pt x="310" y="145"/>
                        <a:pt x="251" y="2"/>
                        <a:pt x="144" y="2"/>
                      </a:cubicBezTo>
                      <a:cubicBezTo>
                        <a:pt x="136" y="1"/>
                        <a:pt x="129" y="0"/>
                        <a:pt x="12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3" name="Google Shape;11483;p41"/>
                <p:cNvSpPr/>
                <p:nvPr/>
              </p:nvSpPr>
              <p:spPr>
                <a:xfrm>
                  <a:off x="2775025" y="2452800"/>
                  <a:ext cx="7475" cy="6675"/>
                </a:xfrm>
                <a:custGeom>
                  <a:rect b="b" l="l" r="r" t="t"/>
                  <a:pathLst>
                    <a:path extrusionOk="0" h="267" w="299">
                      <a:moveTo>
                        <a:pt x="132" y="1"/>
                      </a:moveTo>
                      <a:cubicBezTo>
                        <a:pt x="61" y="1"/>
                        <a:pt x="1" y="61"/>
                        <a:pt x="1" y="132"/>
                      </a:cubicBezTo>
                      <a:cubicBezTo>
                        <a:pt x="1" y="213"/>
                        <a:pt x="61" y="266"/>
                        <a:pt x="126" y="266"/>
                      </a:cubicBezTo>
                      <a:cubicBezTo>
                        <a:pt x="157" y="266"/>
                        <a:pt x="188" y="254"/>
                        <a:pt x="215" y="227"/>
                      </a:cubicBezTo>
                      <a:cubicBezTo>
                        <a:pt x="299" y="156"/>
                        <a:pt x="251" y="13"/>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4" name="Google Shape;11484;p41"/>
                <p:cNvSpPr/>
                <p:nvPr/>
              </p:nvSpPr>
              <p:spPr>
                <a:xfrm>
                  <a:off x="3629900" y="2809400"/>
                  <a:ext cx="7775" cy="6650"/>
                </a:xfrm>
                <a:custGeom>
                  <a:rect b="b" l="l" r="r" t="t"/>
                  <a:pathLst>
                    <a:path extrusionOk="0" h="266" w="311">
                      <a:moveTo>
                        <a:pt x="144" y="1"/>
                      </a:moveTo>
                      <a:cubicBezTo>
                        <a:pt x="72" y="1"/>
                        <a:pt x="1" y="60"/>
                        <a:pt x="1" y="132"/>
                      </a:cubicBezTo>
                      <a:cubicBezTo>
                        <a:pt x="1" y="212"/>
                        <a:pt x="66" y="266"/>
                        <a:pt x="135" y="266"/>
                      </a:cubicBezTo>
                      <a:cubicBezTo>
                        <a:pt x="167" y="266"/>
                        <a:pt x="200" y="254"/>
                        <a:pt x="227" y="227"/>
                      </a:cubicBezTo>
                      <a:cubicBezTo>
                        <a:pt x="310" y="144"/>
                        <a:pt x="251" y="1"/>
                        <a:pt x="14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5" name="Google Shape;11485;p41"/>
                <p:cNvSpPr/>
                <p:nvPr/>
              </p:nvSpPr>
              <p:spPr>
                <a:xfrm>
                  <a:off x="3815350" y="3113600"/>
                  <a:ext cx="7450" cy="6650"/>
                </a:xfrm>
                <a:custGeom>
                  <a:rect b="b" l="l" r="r" t="t"/>
                  <a:pathLst>
                    <a:path extrusionOk="0" h="266" w="298">
                      <a:moveTo>
                        <a:pt x="131" y="1"/>
                      </a:moveTo>
                      <a:cubicBezTo>
                        <a:pt x="60" y="1"/>
                        <a:pt x="0" y="60"/>
                        <a:pt x="0" y="132"/>
                      </a:cubicBezTo>
                      <a:cubicBezTo>
                        <a:pt x="0" y="213"/>
                        <a:pt x="61" y="266"/>
                        <a:pt x="125" y="266"/>
                      </a:cubicBezTo>
                      <a:cubicBezTo>
                        <a:pt x="156" y="266"/>
                        <a:pt x="188" y="254"/>
                        <a:pt x="215" y="227"/>
                      </a:cubicBezTo>
                      <a:cubicBezTo>
                        <a:pt x="298" y="156"/>
                        <a:pt x="250" y="13"/>
                        <a:pt x="13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6" name="Google Shape;11486;p41"/>
                <p:cNvSpPr/>
                <p:nvPr/>
              </p:nvSpPr>
              <p:spPr>
                <a:xfrm>
                  <a:off x="2695275" y="3010025"/>
                  <a:ext cx="6850" cy="6575"/>
                </a:xfrm>
                <a:custGeom>
                  <a:rect b="b" l="l" r="r" t="t"/>
                  <a:pathLst>
                    <a:path extrusionOk="0" h="263" w="274">
                      <a:moveTo>
                        <a:pt x="131" y="0"/>
                      </a:moveTo>
                      <a:cubicBezTo>
                        <a:pt x="60" y="0"/>
                        <a:pt x="0" y="60"/>
                        <a:pt x="0" y="131"/>
                      </a:cubicBezTo>
                      <a:cubicBezTo>
                        <a:pt x="0" y="203"/>
                        <a:pt x="60" y="262"/>
                        <a:pt x="131" y="262"/>
                      </a:cubicBezTo>
                      <a:cubicBezTo>
                        <a:pt x="203" y="262"/>
                        <a:pt x="274" y="203"/>
                        <a:pt x="274" y="131"/>
                      </a:cubicBezTo>
                      <a:cubicBezTo>
                        <a:pt x="274" y="60"/>
                        <a:pt x="203" y="0"/>
                        <a:pt x="13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7" name="Google Shape;11487;p41"/>
                <p:cNvSpPr/>
                <p:nvPr/>
              </p:nvSpPr>
              <p:spPr>
                <a:xfrm>
                  <a:off x="1995775" y="2767725"/>
                  <a:ext cx="7750" cy="6475"/>
                </a:xfrm>
                <a:custGeom>
                  <a:rect b="b" l="l" r="r" t="t"/>
                  <a:pathLst>
                    <a:path extrusionOk="0" h="259" w="310">
                      <a:moveTo>
                        <a:pt x="143" y="1"/>
                      </a:moveTo>
                      <a:cubicBezTo>
                        <a:pt x="72" y="1"/>
                        <a:pt x="12" y="60"/>
                        <a:pt x="0" y="132"/>
                      </a:cubicBezTo>
                      <a:cubicBezTo>
                        <a:pt x="0" y="207"/>
                        <a:pt x="70" y="258"/>
                        <a:pt x="141" y="258"/>
                      </a:cubicBezTo>
                      <a:cubicBezTo>
                        <a:pt x="171" y="258"/>
                        <a:pt x="201" y="249"/>
                        <a:pt x="227" y="227"/>
                      </a:cubicBezTo>
                      <a:cubicBezTo>
                        <a:pt x="310" y="144"/>
                        <a:pt x="250" y="1"/>
                        <a:pt x="1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8" name="Google Shape;11488;p41"/>
                <p:cNvSpPr/>
                <p:nvPr/>
              </p:nvSpPr>
              <p:spPr>
                <a:xfrm>
                  <a:off x="1842475" y="2609675"/>
                  <a:ext cx="7475" cy="6525"/>
                </a:xfrm>
                <a:custGeom>
                  <a:rect b="b" l="l" r="r" t="t"/>
                  <a:pathLst>
                    <a:path extrusionOk="0" h="261" w="299">
                      <a:moveTo>
                        <a:pt x="132" y="1"/>
                      </a:moveTo>
                      <a:cubicBezTo>
                        <a:pt x="60" y="1"/>
                        <a:pt x="1" y="60"/>
                        <a:pt x="1" y="132"/>
                      </a:cubicBezTo>
                      <a:cubicBezTo>
                        <a:pt x="1" y="212"/>
                        <a:pt x="61" y="260"/>
                        <a:pt x="126" y="260"/>
                      </a:cubicBezTo>
                      <a:cubicBezTo>
                        <a:pt x="157" y="260"/>
                        <a:pt x="188" y="250"/>
                        <a:pt x="215" y="227"/>
                      </a:cubicBezTo>
                      <a:cubicBezTo>
                        <a:pt x="298" y="143"/>
                        <a:pt x="251" y="12"/>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9" name="Google Shape;11489;p41"/>
                <p:cNvSpPr/>
                <p:nvPr/>
              </p:nvSpPr>
              <p:spPr>
                <a:xfrm>
                  <a:off x="1810500" y="1837825"/>
                  <a:ext cx="9225" cy="6625"/>
                </a:xfrm>
                <a:custGeom>
                  <a:rect b="b" l="l" r="r" t="t"/>
                  <a:pathLst>
                    <a:path extrusionOk="0" h="265" w="369">
                      <a:moveTo>
                        <a:pt x="164" y="0"/>
                      </a:moveTo>
                      <a:cubicBezTo>
                        <a:pt x="1" y="0"/>
                        <a:pt x="1" y="265"/>
                        <a:pt x="164" y="265"/>
                      </a:cubicBezTo>
                      <a:cubicBezTo>
                        <a:pt x="170" y="265"/>
                        <a:pt x="177" y="265"/>
                        <a:pt x="184" y="264"/>
                      </a:cubicBezTo>
                      <a:cubicBezTo>
                        <a:pt x="191" y="265"/>
                        <a:pt x="198" y="265"/>
                        <a:pt x="205" y="265"/>
                      </a:cubicBezTo>
                      <a:cubicBezTo>
                        <a:pt x="368" y="265"/>
                        <a:pt x="368" y="0"/>
                        <a:pt x="205" y="0"/>
                      </a:cubicBezTo>
                      <a:cubicBezTo>
                        <a:pt x="198" y="0"/>
                        <a:pt x="191" y="1"/>
                        <a:pt x="184" y="2"/>
                      </a:cubicBezTo>
                      <a:cubicBezTo>
                        <a:pt x="177" y="1"/>
                        <a:pt x="170" y="0"/>
                        <a:pt x="16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0" name="Google Shape;11490;p41"/>
                <p:cNvSpPr/>
                <p:nvPr/>
              </p:nvSpPr>
              <p:spPr>
                <a:xfrm>
                  <a:off x="1120375" y="1474375"/>
                  <a:ext cx="7450" cy="6400"/>
                </a:xfrm>
                <a:custGeom>
                  <a:rect b="b" l="l" r="r" t="t"/>
                  <a:pathLst>
                    <a:path extrusionOk="0" h="256" w="298">
                      <a:moveTo>
                        <a:pt x="113" y="1"/>
                      </a:moveTo>
                      <a:cubicBezTo>
                        <a:pt x="50" y="1"/>
                        <a:pt x="0" y="57"/>
                        <a:pt x="0" y="133"/>
                      </a:cubicBezTo>
                      <a:cubicBezTo>
                        <a:pt x="0" y="205"/>
                        <a:pt x="59" y="256"/>
                        <a:pt x="124" y="256"/>
                      </a:cubicBezTo>
                      <a:cubicBezTo>
                        <a:pt x="155" y="256"/>
                        <a:pt x="187" y="244"/>
                        <a:pt x="214" y="217"/>
                      </a:cubicBezTo>
                      <a:cubicBezTo>
                        <a:pt x="298" y="145"/>
                        <a:pt x="250" y="2"/>
                        <a:pt x="131" y="2"/>
                      </a:cubicBezTo>
                      <a:cubicBezTo>
                        <a:pt x="125" y="1"/>
                        <a:pt x="119" y="1"/>
                        <a:pt x="11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1" name="Google Shape;11491;p41"/>
                <p:cNvSpPr/>
                <p:nvPr/>
              </p:nvSpPr>
              <p:spPr>
                <a:xfrm>
                  <a:off x="1754675" y="1531525"/>
                  <a:ext cx="7750" cy="6400"/>
                </a:xfrm>
                <a:custGeom>
                  <a:rect b="b" l="l" r="r" t="t"/>
                  <a:pathLst>
                    <a:path extrusionOk="0" h="256" w="310">
                      <a:moveTo>
                        <a:pt x="125" y="1"/>
                      </a:moveTo>
                      <a:cubicBezTo>
                        <a:pt x="60" y="1"/>
                        <a:pt x="0" y="57"/>
                        <a:pt x="0" y="133"/>
                      </a:cubicBezTo>
                      <a:cubicBezTo>
                        <a:pt x="0" y="205"/>
                        <a:pt x="65" y="256"/>
                        <a:pt x="133" y="256"/>
                      </a:cubicBezTo>
                      <a:cubicBezTo>
                        <a:pt x="166" y="256"/>
                        <a:pt x="199" y="244"/>
                        <a:pt x="227" y="217"/>
                      </a:cubicBezTo>
                      <a:cubicBezTo>
                        <a:pt x="310" y="145"/>
                        <a:pt x="250" y="2"/>
                        <a:pt x="143" y="2"/>
                      </a:cubicBezTo>
                      <a:cubicBezTo>
                        <a:pt x="137" y="1"/>
                        <a:pt x="131" y="1"/>
                        <a:pt x="12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2" name="Google Shape;11492;p41"/>
                <p:cNvSpPr/>
                <p:nvPr/>
              </p:nvSpPr>
              <p:spPr>
                <a:xfrm>
                  <a:off x="1641050" y="1002925"/>
                  <a:ext cx="7675" cy="6650"/>
                </a:xfrm>
                <a:custGeom>
                  <a:rect b="b" l="l" r="r" t="t"/>
                  <a:pathLst>
                    <a:path extrusionOk="0" h="266" w="307">
                      <a:moveTo>
                        <a:pt x="140" y="1"/>
                      </a:moveTo>
                      <a:cubicBezTo>
                        <a:pt x="69" y="1"/>
                        <a:pt x="9" y="60"/>
                        <a:pt x="9" y="132"/>
                      </a:cubicBezTo>
                      <a:cubicBezTo>
                        <a:pt x="1" y="212"/>
                        <a:pt x="64" y="266"/>
                        <a:pt x="132" y="266"/>
                      </a:cubicBezTo>
                      <a:cubicBezTo>
                        <a:pt x="164" y="266"/>
                        <a:pt x="197" y="254"/>
                        <a:pt x="223" y="227"/>
                      </a:cubicBezTo>
                      <a:cubicBezTo>
                        <a:pt x="307" y="144"/>
                        <a:pt x="259" y="1"/>
                        <a:pt x="14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3" name="Google Shape;11493;p41"/>
                <p:cNvSpPr/>
                <p:nvPr/>
              </p:nvSpPr>
              <p:spPr>
                <a:xfrm>
                  <a:off x="1448075" y="2492100"/>
                  <a:ext cx="7775" cy="6650"/>
                </a:xfrm>
                <a:custGeom>
                  <a:rect b="b" l="l" r="r" t="t"/>
                  <a:pathLst>
                    <a:path extrusionOk="0" h="266" w="311">
                      <a:moveTo>
                        <a:pt x="144" y="1"/>
                      </a:moveTo>
                      <a:cubicBezTo>
                        <a:pt x="72" y="1"/>
                        <a:pt x="13" y="60"/>
                        <a:pt x="1" y="132"/>
                      </a:cubicBezTo>
                      <a:cubicBezTo>
                        <a:pt x="1" y="212"/>
                        <a:pt x="67" y="266"/>
                        <a:pt x="135" y="266"/>
                      </a:cubicBezTo>
                      <a:cubicBezTo>
                        <a:pt x="167" y="266"/>
                        <a:pt x="200" y="254"/>
                        <a:pt x="227" y="227"/>
                      </a:cubicBezTo>
                      <a:cubicBezTo>
                        <a:pt x="310" y="155"/>
                        <a:pt x="263" y="13"/>
                        <a:pt x="14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4" name="Google Shape;11494;p41"/>
                <p:cNvSpPr/>
                <p:nvPr/>
              </p:nvSpPr>
              <p:spPr>
                <a:xfrm>
                  <a:off x="1562550" y="2880800"/>
                  <a:ext cx="9225" cy="6650"/>
                </a:xfrm>
                <a:custGeom>
                  <a:rect b="b" l="l" r="r" t="t"/>
                  <a:pathLst>
                    <a:path extrusionOk="0" h="266" w="369">
                      <a:moveTo>
                        <a:pt x="164" y="1"/>
                      </a:moveTo>
                      <a:cubicBezTo>
                        <a:pt x="1" y="1"/>
                        <a:pt x="1" y="265"/>
                        <a:pt x="164" y="265"/>
                      </a:cubicBezTo>
                      <a:cubicBezTo>
                        <a:pt x="171" y="265"/>
                        <a:pt x="177" y="265"/>
                        <a:pt x="184" y="264"/>
                      </a:cubicBezTo>
                      <a:cubicBezTo>
                        <a:pt x="191" y="265"/>
                        <a:pt x="198" y="265"/>
                        <a:pt x="205" y="265"/>
                      </a:cubicBezTo>
                      <a:cubicBezTo>
                        <a:pt x="368" y="265"/>
                        <a:pt x="368" y="1"/>
                        <a:pt x="205" y="1"/>
                      </a:cubicBezTo>
                      <a:cubicBezTo>
                        <a:pt x="198" y="1"/>
                        <a:pt x="191" y="1"/>
                        <a:pt x="184" y="2"/>
                      </a:cubicBezTo>
                      <a:cubicBezTo>
                        <a:pt x="177" y="1"/>
                        <a:pt x="171" y="1"/>
                        <a:pt x="16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5" name="Google Shape;11495;p41"/>
                <p:cNvSpPr/>
                <p:nvPr/>
              </p:nvSpPr>
              <p:spPr>
                <a:xfrm>
                  <a:off x="2004500" y="2263775"/>
                  <a:ext cx="9350" cy="6600"/>
                </a:xfrm>
                <a:custGeom>
                  <a:rect b="b" l="l" r="r" t="t"/>
                  <a:pathLst>
                    <a:path extrusionOk="0" h="264" w="374">
                      <a:moveTo>
                        <a:pt x="166" y="0"/>
                      </a:moveTo>
                      <a:cubicBezTo>
                        <a:pt x="0" y="0"/>
                        <a:pt x="4" y="264"/>
                        <a:pt x="176" y="264"/>
                      </a:cubicBezTo>
                      <a:cubicBezTo>
                        <a:pt x="180" y="264"/>
                        <a:pt x="183" y="264"/>
                        <a:pt x="187" y="263"/>
                      </a:cubicBezTo>
                      <a:cubicBezTo>
                        <a:pt x="191" y="264"/>
                        <a:pt x="195" y="264"/>
                        <a:pt x="198" y="264"/>
                      </a:cubicBezTo>
                      <a:cubicBezTo>
                        <a:pt x="371" y="264"/>
                        <a:pt x="374" y="0"/>
                        <a:pt x="208" y="0"/>
                      </a:cubicBezTo>
                      <a:cubicBezTo>
                        <a:pt x="202" y="0"/>
                        <a:pt x="195" y="1"/>
                        <a:pt x="187" y="2"/>
                      </a:cubicBezTo>
                      <a:cubicBezTo>
                        <a:pt x="180" y="1"/>
                        <a:pt x="173" y="0"/>
                        <a:pt x="16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6" name="Google Shape;11496;p41"/>
                <p:cNvSpPr/>
                <p:nvPr/>
              </p:nvSpPr>
              <p:spPr>
                <a:xfrm>
                  <a:off x="1084350" y="2031025"/>
                  <a:ext cx="7475" cy="6600"/>
                </a:xfrm>
                <a:custGeom>
                  <a:rect b="b" l="l" r="r" t="t"/>
                  <a:pathLst>
                    <a:path extrusionOk="0" h="264" w="299">
                      <a:moveTo>
                        <a:pt x="131" y="1"/>
                      </a:moveTo>
                      <a:cubicBezTo>
                        <a:pt x="60" y="1"/>
                        <a:pt x="0" y="60"/>
                        <a:pt x="0" y="132"/>
                      </a:cubicBezTo>
                      <a:cubicBezTo>
                        <a:pt x="0" y="206"/>
                        <a:pt x="64" y="264"/>
                        <a:pt x="130" y="264"/>
                      </a:cubicBezTo>
                      <a:cubicBezTo>
                        <a:pt x="160" y="264"/>
                        <a:pt x="189" y="253"/>
                        <a:pt x="215" y="227"/>
                      </a:cubicBezTo>
                      <a:cubicBezTo>
                        <a:pt x="298" y="144"/>
                        <a:pt x="251" y="1"/>
                        <a:pt x="13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7" name="Google Shape;11497;p41"/>
                <p:cNvSpPr/>
                <p:nvPr/>
              </p:nvSpPr>
              <p:spPr>
                <a:xfrm>
                  <a:off x="1136450" y="2258750"/>
                  <a:ext cx="7450" cy="6450"/>
                </a:xfrm>
                <a:custGeom>
                  <a:rect b="b" l="l" r="r" t="t"/>
                  <a:pathLst>
                    <a:path extrusionOk="0" h="258" w="298">
                      <a:moveTo>
                        <a:pt x="131" y="0"/>
                      </a:moveTo>
                      <a:cubicBezTo>
                        <a:pt x="60" y="0"/>
                        <a:pt x="0" y="48"/>
                        <a:pt x="0" y="131"/>
                      </a:cubicBezTo>
                      <a:cubicBezTo>
                        <a:pt x="0" y="206"/>
                        <a:pt x="64" y="258"/>
                        <a:pt x="131" y="258"/>
                      </a:cubicBezTo>
                      <a:cubicBezTo>
                        <a:pt x="160" y="258"/>
                        <a:pt x="189" y="248"/>
                        <a:pt x="214" y="226"/>
                      </a:cubicBezTo>
                      <a:cubicBezTo>
                        <a:pt x="298" y="143"/>
                        <a:pt x="250" y="0"/>
                        <a:pt x="13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8" name="Google Shape;11498;p41"/>
                <p:cNvSpPr/>
                <p:nvPr/>
              </p:nvSpPr>
              <p:spPr>
                <a:xfrm>
                  <a:off x="2517275" y="1742000"/>
                  <a:ext cx="7750" cy="6475"/>
                </a:xfrm>
                <a:custGeom>
                  <a:rect b="b" l="l" r="r" t="t"/>
                  <a:pathLst>
                    <a:path extrusionOk="0" h="259" w="310">
                      <a:moveTo>
                        <a:pt x="143" y="1"/>
                      </a:moveTo>
                      <a:cubicBezTo>
                        <a:pt x="60" y="1"/>
                        <a:pt x="0" y="60"/>
                        <a:pt x="0" y="132"/>
                      </a:cubicBezTo>
                      <a:cubicBezTo>
                        <a:pt x="0" y="207"/>
                        <a:pt x="70" y="258"/>
                        <a:pt x="140" y="258"/>
                      </a:cubicBezTo>
                      <a:cubicBezTo>
                        <a:pt x="171" y="258"/>
                        <a:pt x="201" y="249"/>
                        <a:pt x="226" y="227"/>
                      </a:cubicBezTo>
                      <a:cubicBezTo>
                        <a:pt x="310" y="144"/>
                        <a:pt x="250" y="1"/>
                        <a:pt x="1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9" name="Google Shape;11499;p41"/>
                <p:cNvSpPr/>
                <p:nvPr/>
              </p:nvSpPr>
              <p:spPr>
                <a:xfrm>
                  <a:off x="2397900" y="1508950"/>
                  <a:ext cx="6875" cy="6575"/>
                </a:xfrm>
                <a:custGeom>
                  <a:rect b="b" l="l" r="r" t="t"/>
                  <a:pathLst>
                    <a:path extrusionOk="0" h="263" w="275">
                      <a:moveTo>
                        <a:pt x="144" y="0"/>
                      </a:moveTo>
                      <a:cubicBezTo>
                        <a:pt x="60" y="0"/>
                        <a:pt x="1" y="60"/>
                        <a:pt x="1" y="131"/>
                      </a:cubicBezTo>
                      <a:cubicBezTo>
                        <a:pt x="1" y="203"/>
                        <a:pt x="60" y="262"/>
                        <a:pt x="144" y="262"/>
                      </a:cubicBezTo>
                      <a:cubicBezTo>
                        <a:pt x="215" y="262"/>
                        <a:pt x="275" y="203"/>
                        <a:pt x="275" y="131"/>
                      </a:cubicBezTo>
                      <a:cubicBezTo>
                        <a:pt x="275" y="60"/>
                        <a:pt x="215" y="0"/>
                        <a:pt x="14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0" name="Google Shape;11500;p41"/>
                <p:cNvSpPr/>
                <p:nvPr/>
              </p:nvSpPr>
              <p:spPr>
                <a:xfrm>
                  <a:off x="2788725" y="1418150"/>
                  <a:ext cx="7475" cy="6675"/>
                </a:xfrm>
                <a:custGeom>
                  <a:rect b="b" l="l" r="r" t="t"/>
                  <a:pathLst>
                    <a:path extrusionOk="0" h="267" w="299">
                      <a:moveTo>
                        <a:pt x="132" y="1"/>
                      </a:moveTo>
                      <a:cubicBezTo>
                        <a:pt x="60" y="1"/>
                        <a:pt x="1" y="60"/>
                        <a:pt x="1" y="132"/>
                      </a:cubicBezTo>
                      <a:cubicBezTo>
                        <a:pt x="1" y="213"/>
                        <a:pt x="61" y="266"/>
                        <a:pt x="126" y="266"/>
                      </a:cubicBezTo>
                      <a:cubicBezTo>
                        <a:pt x="156" y="266"/>
                        <a:pt x="188" y="254"/>
                        <a:pt x="215" y="227"/>
                      </a:cubicBezTo>
                      <a:cubicBezTo>
                        <a:pt x="298" y="156"/>
                        <a:pt x="251" y="13"/>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1" name="Google Shape;11501;p41"/>
                <p:cNvSpPr/>
                <p:nvPr/>
              </p:nvSpPr>
              <p:spPr>
                <a:xfrm>
                  <a:off x="2573225" y="1144925"/>
                  <a:ext cx="7775" cy="6450"/>
                </a:xfrm>
                <a:custGeom>
                  <a:rect b="b" l="l" r="r" t="t"/>
                  <a:pathLst>
                    <a:path extrusionOk="0" h="258" w="311">
                      <a:moveTo>
                        <a:pt x="132" y="0"/>
                      </a:moveTo>
                      <a:cubicBezTo>
                        <a:pt x="60" y="0"/>
                        <a:pt x="1" y="48"/>
                        <a:pt x="1" y="131"/>
                      </a:cubicBezTo>
                      <a:cubicBezTo>
                        <a:pt x="1" y="206"/>
                        <a:pt x="64" y="257"/>
                        <a:pt x="131" y="257"/>
                      </a:cubicBezTo>
                      <a:cubicBezTo>
                        <a:pt x="160" y="257"/>
                        <a:pt x="190" y="248"/>
                        <a:pt x="215" y="226"/>
                      </a:cubicBezTo>
                      <a:cubicBezTo>
                        <a:pt x="310" y="143"/>
                        <a:pt x="251" y="0"/>
                        <a:pt x="13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2" name="Google Shape;11502;p41"/>
                <p:cNvSpPr/>
                <p:nvPr/>
              </p:nvSpPr>
              <p:spPr>
                <a:xfrm>
                  <a:off x="3230150" y="1622050"/>
                  <a:ext cx="7475" cy="6650"/>
                </a:xfrm>
                <a:custGeom>
                  <a:rect b="b" l="l" r="r" t="t"/>
                  <a:pathLst>
                    <a:path extrusionOk="0" h="266" w="299">
                      <a:moveTo>
                        <a:pt x="132" y="1"/>
                      </a:moveTo>
                      <a:cubicBezTo>
                        <a:pt x="60" y="1"/>
                        <a:pt x="1" y="60"/>
                        <a:pt x="1" y="132"/>
                      </a:cubicBezTo>
                      <a:cubicBezTo>
                        <a:pt x="1" y="212"/>
                        <a:pt x="61" y="266"/>
                        <a:pt x="126" y="266"/>
                      </a:cubicBezTo>
                      <a:cubicBezTo>
                        <a:pt x="156" y="266"/>
                        <a:pt x="188" y="254"/>
                        <a:pt x="215" y="227"/>
                      </a:cubicBezTo>
                      <a:cubicBezTo>
                        <a:pt x="298" y="144"/>
                        <a:pt x="251" y="13"/>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3" name="Google Shape;11503;p41"/>
                <p:cNvSpPr/>
                <p:nvPr/>
              </p:nvSpPr>
              <p:spPr>
                <a:xfrm>
                  <a:off x="3298900" y="1128550"/>
                  <a:ext cx="7475" cy="6500"/>
                </a:xfrm>
                <a:custGeom>
                  <a:rect b="b" l="l" r="r" t="t"/>
                  <a:pathLst>
                    <a:path extrusionOk="0" h="260" w="299">
                      <a:moveTo>
                        <a:pt x="144" y="0"/>
                      </a:moveTo>
                      <a:cubicBezTo>
                        <a:pt x="61" y="0"/>
                        <a:pt x="1" y="60"/>
                        <a:pt x="1" y="131"/>
                      </a:cubicBezTo>
                      <a:cubicBezTo>
                        <a:pt x="1" y="212"/>
                        <a:pt x="67" y="260"/>
                        <a:pt x="132" y="260"/>
                      </a:cubicBezTo>
                      <a:cubicBezTo>
                        <a:pt x="162" y="260"/>
                        <a:pt x="192" y="249"/>
                        <a:pt x="215" y="226"/>
                      </a:cubicBezTo>
                      <a:cubicBezTo>
                        <a:pt x="299" y="143"/>
                        <a:pt x="251" y="12"/>
                        <a:pt x="14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4" name="Google Shape;11504;p41"/>
                <p:cNvSpPr/>
                <p:nvPr/>
              </p:nvSpPr>
              <p:spPr>
                <a:xfrm>
                  <a:off x="3527800" y="2197100"/>
                  <a:ext cx="7775" cy="6375"/>
                </a:xfrm>
                <a:custGeom>
                  <a:rect b="b" l="l" r="r" t="t"/>
                  <a:pathLst>
                    <a:path extrusionOk="0" h="255" w="311">
                      <a:moveTo>
                        <a:pt x="125" y="0"/>
                      </a:moveTo>
                      <a:cubicBezTo>
                        <a:pt x="61" y="0"/>
                        <a:pt x="1" y="55"/>
                        <a:pt x="1" y="121"/>
                      </a:cubicBezTo>
                      <a:cubicBezTo>
                        <a:pt x="1" y="201"/>
                        <a:pt x="67" y="255"/>
                        <a:pt x="135" y="255"/>
                      </a:cubicBezTo>
                      <a:cubicBezTo>
                        <a:pt x="167" y="255"/>
                        <a:pt x="200" y="243"/>
                        <a:pt x="227" y="216"/>
                      </a:cubicBezTo>
                      <a:cubicBezTo>
                        <a:pt x="310" y="144"/>
                        <a:pt x="251" y="2"/>
                        <a:pt x="144" y="2"/>
                      </a:cubicBezTo>
                      <a:cubicBezTo>
                        <a:pt x="138" y="1"/>
                        <a:pt x="131" y="0"/>
                        <a:pt x="12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5" name="Google Shape;11505;p41"/>
                <p:cNvSpPr/>
                <p:nvPr/>
              </p:nvSpPr>
              <p:spPr>
                <a:xfrm>
                  <a:off x="3902050" y="2461450"/>
                  <a:ext cx="7675" cy="6650"/>
                </a:xfrm>
                <a:custGeom>
                  <a:rect b="b" l="l" r="r" t="t"/>
                  <a:pathLst>
                    <a:path extrusionOk="0" h="266" w="307">
                      <a:moveTo>
                        <a:pt x="140" y="0"/>
                      </a:moveTo>
                      <a:cubicBezTo>
                        <a:pt x="68" y="0"/>
                        <a:pt x="9" y="60"/>
                        <a:pt x="9" y="131"/>
                      </a:cubicBezTo>
                      <a:cubicBezTo>
                        <a:pt x="1" y="212"/>
                        <a:pt x="64" y="265"/>
                        <a:pt x="131" y="265"/>
                      </a:cubicBezTo>
                      <a:cubicBezTo>
                        <a:pt x="163" y="265"/>
                        <a:pt x="196" y="253"/>
                        <a:pt x="223" y="226"/>
                      </a:cubicBezTo>
                      <a:cubicBezTo>
                        <a:pt x="307" y="143"/>
                        <a:pt x="259" y="0"/>
                        <a:pt x="14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6" name="Google Shape;11506;p41"/>
                <p:cNvSpPr/>
                <p:nvPr/>
              </p:nvSpPr>
              <p:spPr>
                <a:xfrm>
                  <a:off x="3531375" y="2052175"/>
                  <a:ext cx="7475" cy="6650"/>
                </a:xfrm>
                <a:custGeom>
                  <a:rect b="b" l="l" r="r" t="t"/>
                  <a:pathLst>
                    <a:path extrusionOk="0" h="266" w="299">
                      <a:moveTo>
                        <a:pt x="132" y="0"/>
                      </a:moveTo>
                      <a:cubicBezTo>
                        <a:pt x="60" y="0"/>
                        <a:pt x="1" y="60"/>
                        <a:pt x="1" y="131"/>
                      </a:cubicBezTo>
                      <a:cubicBezTo>
                        <a:pt x="1" y="212"/>
                        <a:pt x="61" y="265"/>
                        <a:pt x="126" y="265"/>
                      </a:cubicBezTo>
                      <a:cubicBezTo>
                        <a:pt x="156" y="265"/>
                        <a:pt x="188" y="253"/>
                        <a:pt x="215" y="226"/>
                      </a:cubicBezTo>
                      <a:cubicBezTo>
                        <a:pt x="298" y="143"/>
                        <a:pt x="251" y="0"/>
                        <a:pt x="13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7" name="Google Shape;11507;p41"/>
                <p:cNvSpPr/>
                <p:nvPr/>
              </p:nvSpPr>
              <p:spPr>
                <a:xfrm>
                  <a:off x="1701100" y="2387900"/>
                  <a:ext cx="14900" cy="12800"/>
                </a:xfrm>
                <a:custGeom>
                  <a:rect b="b" l="l" r="r" t="t"/>
                  <a:pathLst>
                    <a:path extrusionOk="0" h="512" w="596">
                      <a:moveTo>
                        <a:pt x="253" y="1"/>
                      </a:moveTo>
                      <a:cubicBezTo>
                        <a:pt x="109" y="1"/>
                        <a:pt x="0" y="115"/>
                        <a:pt x="0" y="251"/>
                      </a:cubicBezTo>
                      <a:cubicBezTo>
                        <a:pt x="0" y="407"/>
                        <a:pt x="130" y="512"/>
                        <a:pt x="261" y="512"/>
                      </a:cubicBezTo>
                      <a:cubicBezTo>
                        <a:pt x="321" y="512"/>
                        <a:pt x="381" y="490"/>
                        <a:pt x="429" y="442"/>
                      </a:cubicBezTo>
                      <a:cubicBezTo>
                        <a:pt x="596" y="275"/>
                        <a:pt x="488" y="1"/>
                        <a:pt x="274" y="1"/>
                      </a:cubicBezTo>
                      <a:cubicBezTo>
                        <a:pt x="267" y="1"/>
                        <a:pt x="260" y="1"/>
                        <a:pt x="25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8" name="Google Shape;11508;p41"/>
                <p:cNvSpPr/>
                <p:nvPr/>
              </p:nvSpPr>
              <p:spPr>
                <a:xfrm>
                  <a:off x="864375" y="3061525"/>
                  <a:ext cx="14925" cy="12800"/>
                </a:xfrm>
                <a:custGeom>
                  <a:rect b="b" l="l" r="r" t="t"/>
                  <a:pathLst>
                    <a:path extrusionOk="0" h="512" w="597">
                      <a:moveTo>
                        <a:pt x="275" y="0"/>
                      </a:moveTo>
                      <a:cubicBezTo>
                        <a:pt x="132" y="0"/>
                        <a:pt x="13" y="107"/>
                        <a:pt x="1" y="262"/>
                      </a:cubicBezTo>
                      <a:cubicBezTo>
                        <a:pt x="1" y="409"/>
                        <a:pt x="129" y="511"/>
                        <a:pt x="260" y="511"/>
                      </a:cubicBezTo>
                      <a:cubicBezTo>
                        <a:pt x="320" y="511"/>
                        <a:pt x="381" y="490"/>
                        <a:pt x="429" y="441"/>
                      </a:cubicBezTo>
                      <a:cubicBezTo>
                        <a:pt x="596" y="286"/>
                        <a:pt x="489" y="12"/>
                        <a:pt x="27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9" name="Google Shape;11509;p41"/>
                <p:cNvSpPr/>
                <p:nvPr/>
              </p:nvSpPr>
              <p:spPr>
                <a:xfrm>
                  <a:off x="1461175" y="1886075"/>
                  <a:ext cx="14925" cy="12850"/>
                </a:xfrm>
                <a:custGeom>
                  <a:rect b="b" l="l" r="r" t="t"/>
                  <a:pathLst>
                    <a:path extrusionOk="0" h="514" w="597">
                      <a:moveTo>
                        <a:pt x="263" y="1"/>
                      </a:moveTo>
                      <a:cubicBezTo>
                        <a:pt x="120" y="1"/>
                        <a:pt x="1" y="120"/>
                        <a:pt x="1" y="262"/>
                      </a:cubicBezTo>
                      <a:cubicBezTo>
                        <a:pt x="1" y="415"/>
                        <a:pt x="120" y="514"/>
                        <a:pt x="249" y="514"/>
                      </a:cubicBezTo>
                      <a:cubicBezTo>
                        <a:pt x="311" y="514"/>
                        <a:pt x="375" y="491"/>
                        <a:pt x="429" y="441"/>
                      </a:cubicBezTo>
                      <a:cubicBezTo>
                        <a:pt x="596" y="286"/>
                        <a:pt x="489" y="12"/>
                        <a:pt x="26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0" name="Google Shape;11510;p41"/>
                <p:cNvSpPr/>
                <p:nvPr/>
              </p:nvSpPr>
              <p:spPr>
                <a:xfrm>
                  <a:off x="1077500" y="1742000"/>
                  <a:ext cx="14900" cy="12800"/>
                </a:xfrm>
                <a:custGeom>
                  <a:rect b="b" l="l" r="r" t="t"/>
                  <a:pathLst>
                    <a:path extrusionOk="0" h="512" w="596">
                      <a:moveTo>
                        <a:pt x="274" y="1"/>
                      </a:moveTo>
                      <a:cubicBezTo>
                        <a:pt x="120" y="1"/>
                        <a:pt x="1" y="108"/>
                        <a:pt x="1" y="263"/>
                      </a:cubicBezTo>
                      <a:cubicBezTo>
                        <a:pt x="1" y="410"/>
                        <a:pt x="129" y="512"/>
                        <a:pt x="260" y="512"/>
                      </a:cubicBezTo>
                      <a:cubicBezTo>
                        <a:pt x="320" y="512"/>
                        <a:pt x="381" y="490"/>
                        <a:pt x="429" y="441"/>
                      </a:cubicBezTo>
                      <a:cubicBezTo>
                        <a:pt x="596" y="287"/>
                        <a:pt x="489" y="13"/>
                        <a:pt x="27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1" name="Google Shape;11511;p41"/>
                <p:cNvSpPr/>
                <p:nvPr/>
              </p:nvSpPr>
              <p:spPr>
                <a:xfrm>
                  <a:off x="1835050" y="1697075"/>
                  <a:ext cx="14900" cy="12775"/>
                </a:xfrm>
                <a:custGeom>
                  <a:rect b="b" l="l" r="r" t="t"/>
                  <a:pathLst>
                    <a:path extrusionOk="0" h="511" w="596">
                      <a:moveTo>
                        <a:pt x="274" y="0"/>
                      </a:moveTo>
                      <a:cubicBezTo>
                        <a:pt x="119" y="0"/>
                        <a:pt x="0" y="107"/>
                        <a:pt x="0" y="250"/>
                      </a:cubicBezTo>
                      <a:cubicBezTo>
                        <a:pt x="0" y="406"/>
                        <a:pt x="130" y="511"/>
                        <a:pt x="261" y="511"/>
                      </a:cubicBezTo>
                      <a:cubicBezTo>
                        <a:pt x="320" y="511"/>
                        <a:pt x="380" y="489"/>
                        <a:pt x="429" y="441"/>
                      </a:cubicBezTo>
                      <a:cubicBezTo>
                        <a:pt x="595" y="286"/>
                        <a:pt x="488" y="12"/>
                        <a:pt x="27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2" name="Google Shape;11512;p41"/>
                <p:cNvSpPr/>
                <p:nvPr/>
              </p:nvSpPr>
              <p:spPr>
                <a:xfrm>
                  <a:off x="2043100" y="1415175"/>
                  <a:ext cx="14900" cy="12800"/>
                </a:xfrm>
                <a:custGeom>
                  <a:rect b="b" l="l" r="r" t="t"/>
                  <a:pathLst>
                    <a:path extrusionOk="0" h="512" w="596">
                      <a:moveTo>
                        <a:pt x="262" y="1"/>
                      </a:moveTo>
                      <a:cubicBezTo>
                        <a:pt x="120" y="1"/>
                        <a:pt x="1" y="108"/>
                        <a:pt x="1" y="251"/>
                      </a:cubicBezTo>
                      <a:cubicBezTo>
                        <a:pt x="1" y="406"/>
                        <a:pt x="124" y="511"/>
                        <a:pt x="256" y="511"/>
                      </a:cubicBezTo>
                      <a:cubicBezTo>
                        <a:pt x="316" y="511"/>
                        <a:pt x="377" y="490"/>
                        <a:pt x="429" y="441"/>
                      </a:cubicBezTo>
                      <a:cubicBezTo>
                        <a:pt x="596" y="287"/>
                        <a:pt x="489" y="13"/>
                        <a:pt x="26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3" name="Google Shape;11513;p41"/>
                <p:cNvSpPr/>
                <p:nvPr/>
              </p:nvSpPr>
              <p:spPr>
                <a:xfrm>
                  <a:off x="1567450" y="1319325"/>
                  <a:ext cx="14900" cy="12700"/>
                </a:xfrm>
                <a:custGeom>
                  <a:rect b="b" l="l" r="r" t="t"/>
                  <a:pathLst>
                    <a:path extrusionOk="0" h="508" w="596">
                      <a:moveTo>
                        <a:pt x="243" y="0"/>
                      </a:moveTo>
                      <a:cubicBezTo>
                        <a:pt x="109" y="0"/>
                        <a:pt x="0" y="115"/>
                        <a:pt x="0" y="251"/>
                      </a:cubicBezTo>
                      <a:cubicBezTo>
                        <a:pt x="0" y="404"/>
                        <a:pt x="120" y="508"/>
                        <a:pt x="249" y="508"/>
                      </a:cubicBezTo>
                      <a:cubicBezTo>
                        <a:pt x="311" y="508"/>
                        <a:pt x="375" y="484"/>
                        <a:pt x="429" y="430"/>
                      </a:cubicBezTo>
                      <a:cubicBezTo>
                        <a:pt x="596" y="275"/>
                        <a:pt x="488" y="1"/>
                        <a:pt x="262" y="1"/>
                      </a:cubicBezTo>
                      <a:cubicBezTo>
                        <a:pt x="256" y="1"/>
                        <a:pt x="249" y="0"/>
                        <a:pt x="24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4" name="Google Shape;11514;p41"/>
                <p:cNvSpPr/>
                <p:nvPr/>
              </p:nvSpPr>
              <p:spPr>
                <a:xfrm>
                  <a:off x="2514000" y="1936950"/>
                  <a:ext cx="14900" cy="12575"/>
                </a:xfrm>
                <a:custGeom>
                  <a:rect b="b" l="l" r="r" t="t"/>
                  <a:pathLst>
                    <a:path extrusionOk="0" h="503" w="596">
                      <a:moveTo>
                        <a:pt x="253" y="1"/>
                      </a:moveTo>
                      <a:cubicBezTo>
                        <a:pt x="108" y="1"/>
                        <a:pt x="0" y="115"/>
                        <a:pt x="0" y="252"/>
                      </a:cubicBezTo>
                      <a:cubicBezTo>
                        <a:pt x="0" y="404"/>
                        <a:pt x="120" y="503"/>
                        <a:pt x="249" y="503"/>
                      </a:cubicBezTo>
                      <a:cubicBezTo>
                        <a:pt x="311" y="503"/>
                        <a:pt x="375" y="480"/>
                        <a:pt x="429" y="430"/>
                      </a:cubicBezTo>
                      <a:cubicBezTo>
                        <a:pt x="596" y="275"/>
                        <a:pt x="488" y="2"/>
                        <a:pt x="274" y="2"/>
                      </a:cubicBezTo>
                      <a:cubicBezTo>
                        <a:pt x="267" y="1"/>
                        <a:pt x="260" y="1"/>
                        <a:pt x="25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5" name="Google Shape;11515;p41"/>
                <p:cNvSpPr/>
                <p:nvPr/>
              </p:nvSpPr>
              <p:spPr>
                <a:xfrm>
                  <a:off x="3094125" y="1260400"/>
                  <a:ext cx="14900" cy="12850"/>
                </a:xfrm>
                <a:custGeom>
                  <a:rect b="b" l="l" r="r" t="t"/>
                  <a:pathLst>
                    <a:path extrusionOk="0" h="514" w="596">
                      <a:moveTo>
                        <a:pt x="274" y="1"/>
                      </a:moveTo>
                      <a:cubicBezTo>
                        <a:pt x="131" y="1"/>
                        <a:pt x="12" y="120"/>
                        <a:pt x="0" y="263"/>
                      </a:cubicBezTo>
                      <a:cubicBezTo>
                        <a:pt x="0" y="415"/>
                        <a:pt x="126" y="514"/>
                        <a:pt x="254" y="514"/>
                      </a:cubicBezTo>
                      <a:cubicBezTo>
                        <a:pt x="316" y="514"/>
                        <a:pt x="379" y="491"/>
                        <a:pt x="429" y="441"/>
                      </a:cubicBezTo>
                      <a:cubicBezTo>
                        <a:pt x="596" y="286"/>
                        <a:pt x="489" y="13"/>
                        <a:pt x="27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6" name="Google Shape;11516;p41"/>
                <p:cNvSpPr/>
                <p:nvPr/>
              </p:nvSpPr>
              <p:spPr>
                <a:xfrm>
                  <a:off x="2049650" y="2034300"/>
                  <a:ext cx="14900" cy="12800"/>
                </a:xfrm>
                <a:custGeom>
                  <a:rect b="b" l="l" r="r" t="t"/>
                  <a:pathLst>
                    <a:path extrusionOk="0" h="512" w="596">
                      <a:moveTo>
                        <a:pt x="274" y="1"/>
                      </a:moveTo>
                      <a:cubicBezTo>
                        <a:pt x="131" y="1"/>
                        <a:pt x="12" y="108"/>
                        <a:pt x="0" y="251"/>
                      </a:cubicBezTo>
                      <a:cubicBezTo>
                        <a:pt x="0" y="406"/>
                        <a:pt x="130" y="511"/>
                        <a:pt x="265" y="511"/>
                      </a:cubicBezTo>
                      <a:cubicBezTo>
                        <a:pt x="326" y="511"/>
                        <a:pt x="389" y="490"/>
                        <a:pt x="441" y="441"/>
                      </a:cubicBezTo>
                      <a:cubicBezTo>
                        <a:pt x="596" y="287"/>
                        <a:pt x="501" y="13"/>
                        <a:pt x="27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7" name="Google Shape;11517;p41"/>
                <p:cNvSpPr/>
                <p:nvPr/>
              </p:nvSpPr>
              <p:spPr>
                <a:xfrm>
                  <a:off x="2491075" y="3399650"/>
                  <a:ext cx="14900" cy="12800"/>
                </a:xfrm>
                <a:custGeom>
                  <a:rect b="b" l="l" r="r" t="t"/>
                  <a:pathLst>
                    <a:path extrusionOk="0" h="512" w="596">
                      <a:moveTo>
                        <a:pt x="274" y="1"/>
                      </a:moveTo>
                      <a:cubicBezTo>
                        <a:pt x="131" y="1"/>
                        <a:pt x="12" y="108"/>
                        <a:pt x="0" y="251"/>
                      </a:cubicBezTo>
                      <a:cubicBezTo>
                        <a:pt x="0" y="406"/>
                        <a:pt x="130" y="511"/>
                        <a:pt x="265" y="511"/>
                      </a:cubicBezTo>
                      <a:cubicBezTo>
                        <a:pt x="326" y="511"/>
                        <a:pt x="389" y="490"/>
                        <a:pt x="441" y="441"/>
                      </a:cubicBezTo>
                      <a:cubicBezTo>
                        <a:pt x="596" y="286"/>
                        <a:pt x="500" y="13"/>
                        <a:pt x="27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8" name="Google Shape;11518;p41"/>
                <p:cNvSpPr/>
                <p:nvPr/>
              </p:nvSpPr>
              <p:spPr>
                <a:xfrm>
                  <a:off x="2840525" y="3715475"/>
                  <a:ext cx="14900" cy="12800"/>
                </a:xfrm>
                <a:custGeom>
                  <a:rect b="b" l="l" r="r" t="t"/>
                  <a:pathLst>
                    <a:path extrusionOk="0" h="512" w="596">
                      <a:moveTo>
                        <a:pt x="262" y="0"/>
                      </a:moveTo>
                      <a:cubicBezTo>
                        <a:pt x="119" y="0"/>
                        <a:pt x="0" y="107"/>
                        <a:pt x="0" y="262"/>
                      </a:cubicBezTo>
                      <a:cubicBezTo>
                        <a:pt x="0" y="409"/>
                        <a:pt x="129" y="511"/>
                        <a:pt x="260" y="511"/>
                      </a:cubicBezTo>
                      <a:cubicBezTo>
                        <a:pt x="320" y="511"/>
                        <a:pt x="380" y="489"/>
                        <a:pt x="429" y="441"/>
                      </a:cubicBezTo>
                      <a:cubicBezTo>
                        <a:pt x="596" y="286"/>
                        <a:pt x="489" y="12"/>
                        <a:pt x="2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9" name="Google Shape;11519;p41"/>
                <p:cNvSpPr/>
                <p:nvPr/>
              </p:nvSpPr>
              <p:spPr>
                <a:xfrm>
                  <a:off x="2212775" y="4039900"/>
                  <a:ext cx="14900" cy="12800"/>
                </a:xfrm>
                <a:custGeom>
                  <a:rect b="b" l="l" r="r" t="t"/>
                  <a:pathLst>
                    <a:path extrusionOk="0" h="512" w="596">
                      <a:moveTo>
                        <a:pt x="262" y="1"/>
                      </a:moveTo>
                      <a:cubicBezTo>
                        <a:pt x="119" y="1"/>
                        <a:pt x="0" y="108"/>
                        <a:pt x="0" y="263"/>
                      </a:cubicBezTo>
                      <a:cubicBezTo>
                        <a:pt x="0" y="410"/>
                        <a:pt x="129" y="512"/>
                        <a:pt x="259" y="512"/>
                      </a:cubicBezTo>
                      <a:cubicBezTo>
                        <a:pt x="319" y="512"/>
                        <a:pt x="380" y="490"/>
                        <a:pt x="429" y="442"/>
                      </a:cubicBezTo>
                      <a:cubicBezTo>
                        <a:pt x="595" y="287"/>
                        <a:pt x="488" y="13"/>
                        <a:pt x="26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0" name="Google Shape;11520;p41"/>
                <p:cNvSpPr/>
                <p:nvPr/>
              </p:nvSpPr>
              <p:spPr>
                <a:xfrm>
                  <a:off x="3233425" y="3608875"/>
                  <a:ext cx="14900" cy="12600"/>
                </a:xfrm>
                <a:custGeom>
                  <a:rect b="b" l="l" r="r" t="t"/>
                  <a:pathLst>
                    <a:path extrusionOk="0" h="504" w="596">
                      <a:moveTo>
                        <a:pt x="255" y="1"/>
                      </a:moveTo>
                      <a:cubicBezTo>
                        <a:pt x="121" y="1"/>
                        <a:pt x="12" y="116"/>
                        <a:pt x="1" y="252"/>
                      </a:cubicBezTo>
                      <a:cubicBezTo>
                        <a:pt x="1" y="405"/>
                        <a:pt x="126" y="503"/>
                        <a:pt x="255" y="503"/>
                      </a:cubicBezTo>
                      <a:cubicBezTo>
                        <a:pt x="316" y="503"/>
                        <a:pt x="379" y="481"/>
                        <a:pt x="429" y="430"/>
                      </a:cubicBezTo>
                      <a:cubicBezTo>
                        <a:pt x="596" y="276"/>
                        <a:pt x="489" y="14"/>
                        <a:pt x="274" y="2"/>
                      </a:cubicBezTo>
                      <a:cubicBezTo>
                        <a:pt x="268" y="1"/>
                        <a:pt x="261" y="1"/>
                        <a:pt x="25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1" name="Google Shape;11521;p41"/>
                <p:cNvSpPr/>
                <p:nvPr/>
              </p:nvSpPr>
              <p:spPr>
                <a:xfrm>
                  <a:off x="3660575" y="3771725"/>
                  <a:ext cx="14900" cy="12775"/>
                </a:xfrm>
                <a:custGeom>
                  <a:rect b="b" l="l" r="r" t="t"/>
                  <a:pathLst>
                    <a:path extrusionOk="0" h="511" w="596">
                      <a:moveTo>
                        <a:pt x="262" y="0"/>
                      </a:moveTo>
                      <a:cubicBezTo>
                        <a:pt x="119" y="0"/>
                        <a:pt x="0" y="108"/>
                        <a:pt x="0" y="251"/>
                      </a:cubicBezTo>
                      <a:cubicBezTo>
                        <a:pt x="0" y="406"/>
                        <a:pt x="124" y="511"/>
                        <a:pt x="256" y="511"/>
                      </a:cubicBezTo>
                      <a:cubicBezTo>
                        <a:pt x="315" y="511"/>
                        <a:pt x="377" y="489"/>
                        <a:pt x="429" y="441"/>
                      </a:cubicBezTo>
                      <a:cubicBezTo>
                        <a:pt x="595" y="286"/>
                        <a:pt x="488" y="12"/>
                        <a:pt x="2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2" name="Google Shape;11522;p41"/>
                <p:cNvSpPr/>
                <p:nvPr/>
              </p:nvSpPr>
              <p:spPr>
                <a:xfrm>
                  <a:off x="2879225" y="3022800"/>
                  <a:ext cx="14900" cy="12800"/>
                </a:xfrm>
                <a:custGeom>
                  <a:rect b="b" l="l" r="r" t="t"/>
                  <a:pathLst>
                    <a:path extrusionOk="0" h="512" w="596">
                      <a:moveTo>
                        <a:pt x="253" y="1"/>
                      </a:moveTo>
                      <a:cubicBezTo>
                        <a:pt x="108" y="1"/>
                        <a:pt x="0" y="115"/>
                        <a:pt x="0" y="251"/>
                      </a:cubicBezTo>
                      <a:cubicBezTo>
                        <a:pt x="0" y="407"/>
                        <a:pt x="130" y="512"/>
                        <a:pt x="261" y="512"/>
                      </a:cubicBezTo>
                      <a:cubicBezTo>
                        <a:pt x="321" y="512"/>
                        <a:pt x="380" y="490"/>
                        <a:pt x="429" y="442"/>
                      </a:cubicBezTo>
                      <a:cubicBezTo>
                        <a:pt x="595" y="287"/>
                        <a:pt x="500" y="1"/>
                        <a:pt x="274" y="1"/>
                      </a:cubicBezTo>
                      <a:cubicBezTo>
                        <a:pt x="267" y="1"/>
                        <a:pt x="260" y="1"/>
                        <a:pt x="25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3" name="Google Shape;11523;p41"/>
                <p:cNvSpPr/>
                <p:nvPr/>
              </p:nvSpPr>
              <p:spPr>
                <a:xfrm>
                  <a:off x="2879225" y="3450525"/>
                  <a:ext cx="14900" cy="12825"/>
                </a:xfrm>
                <a:custGeom>
                  <a:rect b="b" l="l" r="r" t="t"/>
                  <a:pathLst>
                    <a:path extrusionOk="0" h="513" w="596">
                      <a:moveTo>
                        <a:pt x="253" y="1"/>
                      </a:moveTo>
                      <a:cubicBezTo>
                        <a:pt x="108" y="1"/>
                        <a:pt x="0" y="115"/>
                        <a:pt x="0" y="252"/>
                      </a:cubicBezTo>
                      <a:cubicBezTo>
                        <a:pt x="0" y="407"/>
                        <a:pt x="130" y="512"/>
                        <a:pt x="261" y="512"/>
                      </a:cubicBezTo>
                      <a:cubicBezTo>
                        <a:pt x="321" y="512"/>
                        <a:pt x="380" y="491"/>
                        <a:pt x="429" y="442"/>
                      </a:cubicBezTo>
                      <a:cubicBezTo>
                        <a:pt x="595" y="287"/>
                        <a:pt x="488" y="14"/>
                        <a:pt x="274" y="2"/>
                      </a:cubicBezTo>
                      <a:cubicBezTo>
                        <a:pt x="267" y="1"/>
                        <a:pt x="260" y="1"/>
                        <a:pt x="25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4" name="Google Shape;11524;p41"/>
                <p:cNvSpPr/>
                <p:nvPr/>
              </p:nvSpPr>
              <p:spPr>
                <a:xfrm>
                  <a:off x="3305175" y="3364825"/>
                  <a:ext cx="14900" cy="12850"/>
                </a:xfrm>
                <a:custGeom>
                  <a:rect b="b" l="l" r="r" t="t"/>
                  <a:pathLst>
                    <a:path extrusionOk="0" h="514" w="596">
                      <a:moveTo>
                        <a:pt x="274" y="1"/>
                      </a:moveTo>
                      <a:cubicBezTo>
                        <a:pt x="119" y="1"/>
                        <a:pt x="0" y="120"/>
                        <a:pt x="0" y="263"/>
                      </a:cubicBezTo>
                      <a:cubicBezTo>
                        <a:pt x="0" y="416"/>
                        <a:pt x="125" y="514"/>
                        <a:pt x="258" y="514"/>
                      </a:cubicBezTo>
                      <a:cubicBezTo>
                        <a:pt x="321" y="514"/>
                        <a:pt x="387" y="491"/>
                        <a:pt x="441" y="441"/>
                      </a:cubicBezTo>
                      <a:cubicBezTo>
                        <a:pt x="595" y="286"/>
                        <a:pt x="488" y="13"/>
                        <a:pt x="27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5" name="Google Shape;11525;p41"/>
                <p:cNvSpPr/>
                <p:nvPr/>
              </p:nvSpPr>
              <p:spPr>
                <a:xfrm>
                  <a:off x="4574375" y="2764450"/>
                  <a:ext cx="14900" cy="12800"/>
                </a:xfrm>
                <a:custGeom>
                  <a:rect b="b" l="l" r="r" t="t"/>
                  <a:pathLst>
                    <a:path extrusionOk="0" h="512" w="596">
                      <a:moveTo>
                        <a:pt x="262" y="1"/>
                      </a:moveTo>
                      <a:cubicBezTo>
                        <a:pt x="119" y="1"/>
                        <a:pt x="0" y="120"/>
                        <a:pt x="0" y="263"/>
                      </a:cubicBezTo>
                      <a:cubicBezTo>
                        <a:pt x="0" y="410"/>
                        <a:pt x="129" y="512"/>
                        <a:pt x="259" y="512"/>
                      </a:cubicBezTo>
                      <a:cubicBezTo>
                        <a:pt x="320" y="512"/>
                        <a:pt x="380" y="490"/>
                        <a:pt x="429" y="441"/>
                      </a:cubicBezTo>
                      <a:cubicBezTo>
                        <a:pt x="596" y="287"/>
                        <a:pt x="488" y="13"/>
                        <a:pt x="26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6" name="Google Shape;11526;p41"/>
                <p:cNvSpPr/>
                <p:nvPr/>
              </p:nvSpPr>
              <p:spPr>
                <a:xfrm>
                  <a:off x="3424225" y="2839175"/>
                  <a:ext cx="13425" cy="12825"/>
                </a:xfrm>
                <a:custGeom>
                  <a:rect b="b" l="l" r="r" t="t"/>
                  <a:pathLst>
                    <a:path extrusionOk="0" h="513" w="537">
                      <a:moveTo>
                        <a:pt x="262" y="0"/>
                      </a:moveTo>
                      <a:cubicBezTo>
                        <a:pt x="120" y="0"/>
                        <a:pt x="1" y="107"/>
                        <a:pt x="1" y="250"/>
                      </a:cubicBezTo>
                      <a:cubicBezTo>
                        <a:pt x="1" y="393"/>
                        <a:pt x="120" y="512"/>
                        <a:pt x="262" y="512"/>
                      </a:cubicBezTo>
                      <a:cubicBezTo>
                        <a:pt x="417" y="512"/>
                        <a:pt x="536" y="393"/>
                        <a:pt x="536" y="250"/>
                      </a:cubicBezTo>
                      <a:cubicBezTo>
                        <a:pt x="536" y="107"/>
                        <a:pt x="417" y="0"/>
                        <a:pt x="2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7" name="Google Shape;11527;p41"/>
                <p:cNvSpPr/>
                <p:nvPr/>
              </p:nvSpPr>
              <p:spPr>
                <a:xfrm>
                  <a:off x="3175975" y="2653725"/>
                  <a:ext cx="13425" cy="12525"/>
                </a:xfrm>
                <a:custGeom>
                  <a:rect b="b" l="l" r="r" t="t"/>
                  <a:pathLst>
                    <a:path extrusionOk="0" h="501" w="537">
                      <a:moveTo>
                        <a:pt x="263" y="1"/>
                      </a:moveTo>
                      <a:cubicBezTo>
                        <a:pt x="120" y="1"/>
                        <a:pt x="1" y="108"/>
                        <a:pt x="1" y="251"/>
                      </a:cubicBezTo>
                      <a:cubicBezTo>
                        <a:pt x="1" y="394"/>
                        <a:pt x="120" y="501"/>
                        <a:pt x="263" y="501"/>
                      </a:cubicBezTo>
                      <a:cubicBezTo>
                        <a:pt x="417" y="501"/>
                        <a:pt x="536" y="394"/>
                        <a:pt x="536" y="251"/>
                      </a:cubicBezTo>
                      <a:cubicBezTo>
                        <a:pt x="536" y="108"/>
                        <a:pt x="417" y="1"/>
                        <a:pt x="26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8" name="Google Shape;11528;p41"/>
                <p:cNvSpPr/>
                <p:nvPr/>
              </p:nvSpPr>
              <p:spPr>
                <a:xfrm>
                  <a:off x="4679450" y="2461750"/>
                  <a:ext cx="13400" cy="12825"/>
                </a:xfrm>
                <a:custGeom>
                  <a:rect b="b" l="l" r="r" t="t"/>
                  <a:pathLst>
                    <a:path extrusionOk="0" h="513" w="536">
                      <a:moveTo>
                        <a:pt x="262" y="0"/>
                      </a:moveTo>
                      <a:cubicBezTo>
                        <a:pt x="119" y="0"/>
                        <a:pt x="0" y="119"/>
                        <a:pt x="0" y="250"/>
                      </a:cubicBezTo>
                      <a:cubicBezTo>
                        <a:pt x="0" y="393"/>
                        <a:pt x="119" y="512"/>
                        <a:pt x="262" y="512"/>
                      </a:cubicBezTo>
                      <a:cubicBezTo>
                        <a:pt x="417" y="512"/>
                        <a:pt x="536" y="393"/>
                        <a:pt x="536" y="250"/>
                      </a:cubicBezTo>
                      <a:cubicBezTo>
                        <a:pt x="536" y="119"/>
                        <a:pt x="417" y="0"/>
                        <a:pt x="2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9" name="Google Shape;11529;p41"/>
                <p:cNvSpPr/>
                <p:nvPr/>
              </p:nvSpPr>
              <p:spPr>
                <a:xfrm>
                  <a:off x="4420475" y="2324825"/>
                  <a:ext cx="13425" cy="12525"/>
                </a:xfrm>
                <a:custGeom>
                  <a:rect b="b" l="l" r="r" t="t"/>
                  <a:pathLst>
                    <a:path extrusionOk="0" h="501" w="537">
                      <a:moveTo>
                        <a:pt x="263" y="0"/>
                      </a:moveTo>
                      <a:cubicBezTo>
                        <a:pt x="120" y="0"/>
                        <a:pt x="1" y="107"/>
                        <a:pt x="1" y="250"/>
                      </a:cubicBezTo>
                      <a:cubicBezTo>
                        <a:pt x="1" y="393"/>
                        <a:pt x="120" y="500"/>
                        <a:pt x="263" y="500"/>
                      </a:cubicBezTo>
                      <a:cubicBezTo>
                        <a:pt x="417" y="500"/>
                        <a:pt x="537" y="393"/>
                        <a:pt x="537" y="250"/>
                      </a:cubicBezTo>
                      <a:cubicBezTo>
                        <a:pt x="537" y="107"/>
                        <a:pt x="417" y="0"/>
                        <a:pt x="26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0" name="Google Shape;11530;p41"/>
                <p:cNvSpPr/>
                <p:nvPr/>
              </p:nvSpPr>
              <p:spPr>
                <a:xfrm>
                  <a:off x="4200800" y="2052175"/>
                  <a:ext cx="13425" cy="12825"/>
                </a:xfrm>
                <a:custGeom>
                  <a:rect b="b" l="l" r="r" t="t"/>
                  <a:pathLst>
                    <a:path extrusionOk="0" h="513" w="537">
                      <a:moveTo>
                        <a:pt x="263" y="0"/>
                      </a:moveTo>
                      <a:cubicBezTo>
                        <a:pt x="120" y="0"/>
                        <a:pt x="1" y="119"/>
                        <a:pt x="1" y="262"/>
                      </a:cubicBezTo>
                      <a:cubicBezTo>
                        <a:pt x="1" y="393"/>
                        <a:pt x="120" y="512"/>
                        <a:pt x="263" y="512"/>
                      </a:cubicBezTo>
                      <a:cubicBezTo>
                        <a:pt x="406" y="512"/>
                        <a:pt x="537" y="393"/>
                        <a:pt x="537" y="262"/>
                      </a:cubicBezTo>
                      <a:cubicBezTo>
                        <a:pt x="537" y="119"/>
                        <a:pt x="406" y="0"/>
                        <a:pt x="26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1" name="Google Shape;11531;p41"/>
                <p:cNvSpPr/>
                <p:nvPr/>
              </p:nvSpPr>
              <p:spPr>
                <a:xfrm>
                  <a:off x="2892600" y="2091725"/>
                  <a:ext cx="14925" cy="12825"/>
                </a:xfrm>
                <a:custGeom>
                  <a:rect b="b" l="l" r="r" t="t"/>
                  <a:pathLst>
                    <a:path extrusionOk="0" h="513" w="597">
                      <a:moveTo>
                        <a:pt x="243" y="1"/>
                      </a:moveTo>
                      <a:cubicBezTo>
                        <a:pt x="109" y="1"/>
                        <a:pt x="1" y="116"/>
                        <a:pt x="1" y="252"/>
                      </a:cubicBezTo>
                      <a:cubicBezTo>
                        <a:pt x="1" y="407"/>
                        <a:pt x="125" y="512"/>
                        <a:pt x="256" y="512"/>
                      </a:cubicBezTo>
                      <a:cubicBezTo>
                        <a:pt x="316" y="512"/>
                        <a:pt x="378" y="491"/>
                        <a:pt x="430" y="442"/>
                      </a:cubicBezTo>
                      <a:cubicBezTo>
                        <a:pt x="596" y="287"/>
                        <a:pt x="489" y="14"/>
                        <a:pt x="263" y="2"/>
                      </a:cubicBezTo>
                      <a:cubicBezTo>
                        <a:pt x="256" y="1"/>
                        <a:pt x="250" y="1"/>
                        <a:pt x="2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2" name="Google Shape;11532;p41"/>
                <p:cNvSpPr/>
                <p:nvPr/>
              </p:nvSpPr>
              <p:spPr>
                <a:xfrm>
                  <a:off x="3100975" y="1773550"/>
                  <a:ext cx="14600" cy="12800"/>
                </a:xfrm>
                <a:custGeom>
                  <a:rect b="b" l="l" r="r" t="t"/>
                  <a:pathLst>
                    <a:path extrusionOk="0" h="512" w="584">
                      <a:moveTo>
                        <a:pt x="262" y="1"/>
                      </a:moveTo>
                      <a:cubicBezTo>
                        <a:pt x="119" y="1"/>
                        <a:pt x="0" y="108"/>
                        <a:pt x="0" y="251"/>
                      </a:cubicBezTo>
                      <a:cubicBezTo>
                        <a:pt x="0" y="407"/>
                        <a:pt x="124" y="511"/>
                        <a:pt x="256" y="511"/>
                      </a:cubicBezTo>
                      <a:cubicBezTo>
                        <a:pt x="316" y="511"/>
                        <a:pt x="377" y="490"/>
                        <a:pt x="429" y="442"/>
                      </a:cubicBezTo>
                      <a:cubicBezTo>
                        <a:pt x="584" y="287"/>
                        <a:pt x="488" y="13"/>
                        <a:pt x="26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3" name="Google Shape;11533;p41"/>
                <p:cNvSpPr/>
                <p:nvPr/>
              </p:nvSpPr>
              <p:spPr>
                <a:xfrm>
                  <a:off x="2931900" y="1586050"/>
                  <a:ext cx="14600" cy="12775"/>
                </a:xfrm>
                <a:custGeom>
                  <a:rect b="b" l="l" r="r" t="t"/>
                  <a:pathLst>
                    <a:path extrusionOk="0" h="511" w="584">
                      <a:moveTo>
                        <a:pt x="263" y="0"/>
                      </a:moveTo>
                      <a:cubicBezTo>
                        <a:pt x="120" y="0"/>
                        <a:pt x="1" y="107"/>
                        <a:pt x="1" y="250"/>
                      </a:cubicBezTo>
                      <a:cubicBezTo>
                        <a:pt x="1" y="406"/>
                        <a:pt x="124" y="511"/>
                        <a:pt x="256" y="511"/>
                      </a:cubicBezTo>
                      <a:cubicBezTo>
                        <a:pt x="316" y="511"/>
                        <a:pt x="377" y="489"/>
                        <a:pt x="429" y="441"/>
                      </a:cubicBezTo>
                      <a:cubicBezTo>
                        <a:pt x="584" y="286"/>
                        <a:pt x="489" y="12"/>
                        <a:pt x="26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4" name="Google Shape;11534;p41"/>
                <p:cNvSpPr/>
                <p:nvPr/>
              </p:nvSpPr>
              <p:spPr>
                <a:xfrm>
                  <a:off x="3553400" y="1378850"/>
                  <a:ext cx="14925" cy="12800"/>
                </a:xfrm>
                <a:custGeom>
                  <a:rect b="b" l="l" r="r" t="t"/>
                  <a:pathLst>
                    <a:path extrusionOk="0" h="512" w="597">
                      <a:moveTo>
                        <a:pt x="243" y="1"/>
                      </a:moveTo>
                      <a:cubicBezTo>
                        <a:pt x="109" y="1"/>
                        <a:pt x="1" y="115"/>
                        <a:pt x="1" y="251"/>
                      </a:cubicBezTo>
                      <a:cubicBezTo>
                        <a:pt x="1" y="407"/>
                        <a:pt x="130" y="512"/>
                        <a:pt x="262" y="512"/>
                      </a:cubicBezTo>
                      <a:cubicBezTo>
                        <a:pt x="321" y="512"/>
                        <a:pt x="381" y="490"/>
                        <a:pt x="429" y="442"/>
                      </a:cubicBezTo>
                      <a:cubicBezTo>
                        <a:pt x="596" y="275"/>
                        <a:pt x="489" y="1"/>
                        <a:pt x="263" y="1"/>
                      </a:cubicBezTo>
                      <a:cubicBezTo>
                        <a:pt x="256" y="1"/>
                        <a:pt x="250" y="1"/>
                        <a:pt x="2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5" name="Google Shape;11535;p41"/>
                <p:cNvSpPr/>
                <p:nvPr/>
              </p:nvSpPr>
              <p:spPr>
                <a:xfrm>
                  <a:off x="3559950" y="2535850"/>
                  <a:ext cx="14925" cy="12800"/>
                </a:xfrm>
                <a:custGeom>
                  <a:rect b="b" l="l" r="r" t="t"/>
                  <a:pathLst>
                    <a:path extrusionOk="0" h="512" w="597">
                      <a:moveTo>
                        <a:pt x="275" y="1"/>
                      </a:moveTo>
                      <a:cubicBezTo>
                        <a:pt x="132" y="1"/>
                        <a:pt x="13" y="108"/>
                        <a:pt x="1" y="251"/>
                      </a:cubicBezTo>
                      <a:cubicBezTo>
                        <a:pt x="1" y="406"/>
                        <a:pt x="130" y="511"/>
                        <a:pt x="265" y="511"/>
                      </a:cubicBezTo>
                      <a:cubicBezTo>
                        <a:pt x="327" y="511"/>
                        <a:pt x="389" y="490"/>
                        <a:pt x="441" y="441"/>
                      </a:cubicBezTo>
                      <a:cubicBezTo>
                        <a:pt x="596" y="287"/>
                        <a:pt x="501" y="13"/>
                        <a:pt x="27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6" name="Google Shape;11536;p41"/>
                <p:cNvSpPr/>
                <p:nvPr/>
              </p:nvSpPr>
              <p:spPr>
                <a:xfrm>
                  <a:off x="3821900" y="2024775"/>
                  <a:ext cx="14900" cy="12575"/>
                </a:xfrm>
                <a:custGeom>
                  <a:rect b="b" l="l" r="r" t="t"/>
                  <a:pathLst>
                    <a:path extrusionOk="0" h="503" w="596">
                      <a:moveTo>
                        <a:pt x="253" y="0"/>
                      </a:moveTo>
                      <a:cubicBezTo>
                        <a:pt x="109" y="0"/>
                        <a:pt x="0" y="115"/>
                        <a:pt x="0" y="251"/>
                      </a:cubicBezTo>
                      <a:cubicBezTo>
                        <a:pt x="0" y="404"/>
                        <a:pt x="125" y="502"/>
                        <a:pt x="254" y="502"/>
                      </a:cubicBezTo>
                      <a:cubicBezTo>
                        <a:pt x="316" y="502"/>
                        <a:pt x="379" y="480"/>
                        <a:pt x="429" y="429"/>
                      </a:cubicBezTo>
                      <a:cubicBezTo>
                        <a:pt x="596" y="275"/>
                        <a:pt x="488" y="1"/>
                        <a:pt x="274" y="1"/>
                      </a:cubicBezTo>
                      <a:cubicBezTo>
                        <a:pt x="267" y="0"/>
                        <a:pt x="260" y="0"/>
                        <a:pt x="25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7" name="Google Shape;11537;p41"/>
                <p:cNvSpPr/>
                <p:nvPr/>
              </p:nvSpPr>
              <p:spPr>
                <a:xfrm>
                  <a:off x="3681400" y="3347875"/>
                  <a:ext cx="14900" cy="12850"/>
                </a:xfrm>
                <a:custGeom>
                  <a:rect b="b" l="l" r="r" t="t"/>
                  <a:pathLst>
                    <a:path extrusionOk="0" h="514" w="596">
                      <a:moveTo>
                        <a:pt x="262" y="0"/>
                      </a:moveTo>
                      <a:cubicBezTo>
                        <a:pt x="120" y="0"/>
                        <a:pt x="1" y="119"/>
                        <a:pt x="1" y="262"/>
                      </a:cubicBezTo>
                      <a:cubicBezTo>
                        <a:pt x="1" y="415"/>
                        <a:pt x="126" y="513"/>
                        <a:pt x="254" y="513"/>
                      </a:cubicBezTo>
                      <a:cubicBezTo>
                        <a:pt x="316" y="513"/>
                        <a:pt x="379" y="491"/>
                        <a:pt x="429" y="441"/>
                      </a:cubicBezTo>
                      <a:cubicBezTo>
                        <a:pt x="596" y="286"/>
                        <a:pt x="489" y="12"/>
                        <a:pt x="2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8" name="Google Shape;11538;p41"/>
                <p:cNvSpPr/>
                <p:nvPr/>
              </p:nvSpPr>
              <p:spPr>
                <a:xfrm>
                  <a:off x="3958825" y="3324350"/>
                  <a:ext cx="14900" cy="12800"/>
                </a:xfrm>
                <a:custGeom>
                  <a:rect b="b" l="l" r="r" t="t"/>
                  <a:pathLst>
                    <a:path extrusionOk="0" h="512" w="596">
                      <a:moveTo>
                        <a:pt x="262" y="0"/>
                      </a:moveTo>
                      <a:cubicBezTo>
                        <a:pt x="119" y="0"/>
                        <a:pt x="0" y="119"/>
                        <a:pt x="0" y="262"/>
                      </a:cubicBezTo>
                      <a:cubicBezTo>
                        <a:pt x="0" y="409"/>
                        <a:pt x="129" y="511"/>
                        <a:pt x="259" y="511"/>
                      </a:cubicBezTo>
                      <a:cubicBezTo>
                        <a:pt x="319" y="511"/>
                        <a:pt x="380" y="490"/>
                        <a:pt x="429" y="441"/>
                      </a:cubicBezTo>
                      <a:cubicBezTo>
                        <a:pt x="595" y="286"/>
                        <a:pt x="488" y="12"/>
                        <a:pt x="2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9" name="Google Shape;11539;p41"/>
                <p:cNvSpPr/>
                <p:nvPr/>
              </p:nvSpPr>
              <p:spPr>
                <a:xfrm>
                  <a:off x="4214200" y="3088300"/>
                  <a:ext cx="14625" cy="12800"/>
                </a:xfrm>
                <a:custGeom>
                  <a:rect b="b" l="l" r="r" t="t"/>
                  <a:pathLst>
                    <a:path extrusionOk="0" h="512" w="585">
                      <a:moveTo>
                        <a:pt x="263" y="1"/>
                      </a:moveTo>
                      <a:cubicBezTo>
                        <a:pt x="120" y="1"/>
                        <a:pt x="1" y="108"/>
                        <a:pt x="1" y="251"/>
                      </a:cubicBezTo>
                      <a:cubicBezTo>
                        <a:pt x="1" y="406"/>
                        <a:pt x="125" y="511"/>
                        <a:pt x="256" y="511"/>
                      </a:cubicBezTo>
                      <a:cubicBezTo>
                        <a:pt x="316" y="511"/>
                        <a:pt x="377" y="490"/>
                        <a:pt x="429" y="441"/>
                      </a:cubicBezTo>
                      <a:cubicBezTo>
                        <a:pt x="584" y="287"/>
                        <a:pt x="489" y="13"/>
                        <a:pt x="26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0" name="Google Shape;11540;p41"/>
                <p:cNvSpPr/>
                <p:nvPr/>
              </p:nvSpPr>
              <p:spPr>
                <a:xfrm>
                  <a:off x="2329450" y="1421425"/>
                  <a:ext cx="14600" cy="12800"/>
                </a:xfrm>
                <a:custGeom>
                  <a:rect b="b" l="l" r="r" t="t"/>
                  <a:pathLst>
                    <a:path extrusionOk="0" h="512" w="584">
                      <a:moveTo>
                        <a:pt x="262" y="1"/>
                      </a:moveTo>
                      <a:cubicBezTo>
                        <a:pt x="119" y="1"/>
                        <a:pt x="0" y="108"/>
                        <a:pt x="0" y="263"/>
                      </a:cubicBezTo>
                      <a:cubicBezTo>
                        <a:pt x="0" y="410"/>
                        <a:pt x="123" y="512"/>
                        <a:pt x="254" y="512"/>
                      </a:cubicBezTo>
                      <a:cubicBezTo>
                        <a:pt x="314" y="512"/>
                        <a:pt x="376" y="490"/>
                        <a:pt x="429" y="441"/>
                      </a:cubicBezTo>
                      <a:cubicBezTo>
                        <a:pt x="584" y="287"/>
                        <a:pt x="488" y="13"/>
                        <a:pt x="26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1" name="Google Shape;11541;p41"/>
                <p:cNvSpPr/>
                <p:nvPr/>
              </p:nvSpPr>
              <p:spPr>
                <a:xfrm>
                  <a:off x="1648400" y="3363925"/>
                  <a:ext cx="32175" cy="32475"/>
                </a:xfrm>
                <a:custGeom>
                  <a:rect b="b" l="l" r="r" t="t"/>
                  <a:pathLst>
                    <a:path extrusionOk="0" h="1299" w="1287">
                      <a:moveTo>
                        <a:pt x="489" y="1"/>
                      </a:moveTo>
                      <a:lnTo>
                        <a:pt x="489" y="501"/>
                      </a:lnTo>
                      <a:lnTo>
                        <a:pt x="1" y="656"/>
                      </a:lnTo>
                      <a:lnTo>
                        <a:pt x="489" y="811"/>
                      </a:lnTo>
                      <a:lnTo>
                        <a:pt x="489" y="1299"/>
                      </a:lnTo>
                      <a:lnTo>
                        <a:pt x="799" y="906"/>
                      </a:lnTo>
                      <a:lnTo>
                        <a:pt x="1287" y="1061"/>
                      </a:lnTo>
                      <a:lnTo>
                        <a:pt x="989" y="656"/>
                      </a:lnTo>
                      <a:lnTo>
                        <a:pt x="1287" y="251"/>
                      </a:lnTo>
                      <a:lnTo>
                        <a:pt x="799" y="406"/>
                      </a:lnTo>
                      <a:lnTo>
                        <a:pt x="48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2" name="Google Shape;11542;p41"/>
                <p:cNvSpPr/>
                <p:nvPr/>
              </p:nvSpPr>
              <p:spPr>
                <a:xfrm>
                  <a:off x="1724025" y="3057950"/>
                  <a:ext cx="32450" cy="32775"/>
                </a:xfrm>
                <a:custGeom>
                  <a:rect b="b" l="l" r="r" t="t"/>
                  <a:pathLst>
                    <a:path extrusionOk="0" h="1311" w="1298">
                      <a:moveTo>
                        <a:pt x="500" y="0"/>
                      </a:moveTo>
                      <a:lnTo>
                        <a:pt x="500" y="500"/>
                      </a:lnTo>
                      <a:lnTo>
                        <a:pt x="0" y="655"/>
                      </a:lnTo>
                      <a:lnTo>
                        <a:pt x="500" y="810"/>
                      </a:lnTo>
                      <a:lnTo>
                        <a:pt x="500" y="1310"/>
                      </a:lnTo>
                      <a:lnTo>
                        <a:pt x="810" y="905"/>
                      </a:lnTo>
                      <a:lnTo>
                        <a:pt x="1298" y="1060"/>
                      </a:lnTo>
                      <a:lnTo>
                        <a:pt x="988" y="655"/>
                      </a:lnTo>
                      <a:lnTo>
                        <a:pt x="1298" y="250"/>
                      </a:lnTo>
                      <a:lnTo>
                        <a:pt x="810" y="405"/>
                      </a:lnTo>
                      <a:lnTo>
                        <a:pt x="5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3" name="Google Shape;11543;p41"/>
                <p:cNvSpPr/>
                <p:nvPr/>
              </p:nvSpPr>
              <p:spPr>
                <a:xfrm>
                  <a:off x="1903200" y="3678850"/>
                  <a:ext cx="32175" cy="32475"/>
                </a:xfrm>
                <a:custGeom>
                  <a:rect b="b" l="l" r="r" t="t"/>
                  <a:pathLst>
                    <a:path extrusionOk="0" h="1299" w="1287">
                      <a:moveTo>
                        <a:pt x="489" y="1"/>
                      </a:moveTo>
                      <a:lnTo>
                        <a:pt x="489" y="501"/>
                      </a:lnTo>
                      <a:lnTo>
                        <a:pt x="1" y="656"/>
                      </a:lnTo>
                      <a:lnTo>
                        <a:pt x="489" y="810"/>
                      </a:lnTo>
                      <a:lnTo>
                        <a:pt x="489" y="1299"/>
                      </a:lnTo>
                      <a:lnTo>
                        <a:pt x="798" y="906"/>
                      </a:lnTo>
                      <a:lnTo>
                        <a:pt x="1286" y="1048"/>
                      </a:lnTo>
                      <a:lnTo>
                        <a:pt x="989" y="656"/>
                      </a:lnTo>
                      <a:lnTo>
                        <a:pt x="1286" y="251"/>
                      </a:lnTo>
                      <a:lnTo>
                        <a:pt x="798" y="406"/>
                      </a:lnTo>
                      <a:lnTo>
                        <a:pt x="48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4" name="Google Shape;11544;p41"/>
                <p:cNvSpPr/>
                <p:nvPr/>
              </p:nvSpPr>
              <p:spPr>
                <a:xfrm>
                  <a:off x="1379325" y="3424650"/>
                  <a:ext cx="7775" cy="6650"/>
                </a:xfrm>
                <a:custGeom>
                  <a:rect b="b" l="l" r="r" t="t"/>
                  <a:pathLst>
                    <a:path extrusionOk="0" h="266" w="311">
                      <a:moveTo>
                        <a:pt x="143" y="1"/>
                      </a:moveTo>
                      <a:cubicBezTo>
                        <a:pt x="72" y="1"/>
                        <a:pt x="1" y="60"/>
                        <a:pt x="1" y="132"/>
                      </a:cubicBezTo>
                      <a:cubicBezTo>
                        <a:pt x="1" y="213"/>
                        <a:pt x="66" y="266"/>
                        <a:pt x="135" y="266"/>
                      </a:cubicBezTo>
                      <a:cubicBezTo>
                        <a:pt x="167" y="266"/>
                        <a:pt x="200" y="254"/>
                        <a:pt x="227" y="227"/>
                      </a:cubicBezTo>
                      <a:cubicBezTo>
                        <a:pt x="310" y="144"/>
                        <a:pt x="251" y="13"/>
                        <a:pt x="1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5" name="Google Shape;11545;p41"/>
                <p:cNvSpPr/>
                <p:nvPr/>
              </p:nvSpPr>
              <p:spPr>
                <a:xfrm>
                  <a:off x="1782650" y="3521700"/>
                  <a:ext cx="7775" cy="6450"/>
                </a:xfrm>
                <a:custGeom>
                  <a:rect b="b" l="l" r="r" t="t"/>
                  <a:pathLst>
                    <a:path extrusionOk="0" h="258" w="311">
                      <a:moveTo>
                        <a:pt x="143" y="0"/>
                      </a:moveTo>
                      <a:cubicBezTo>
                        <a:pt x="60" y="0"/>
                        <a:pt x="1" y="48"/>
                        <a:pt x="1" y="131"/>
                      </a:cubicBezTo>
                      <a:cubicBezTo>
                        <a:pt x="1" y="206"/>
                        <a:pt x="70" y="258"/>
                        <a:pt x="141" y="258"/>
                      </a:cubicBezTo>
                      <a:cubicBezTo>
                        <a:pt x="171" y="258"/>
                        <a:pt x="202" y="248"/>
                        <a:pt x="227" y="226"/>
                      </a:cubicBezTo>
                      <a:cubicBezTo>
                        <a:pt x="310" y="143"/>
                        <a:pt x="251" y="0"/>
                        <a:pt x="14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6" name="Google Shape;11546;p41"/>
                <p:cNvSpPr/>
                <p:nvPr/>
              </p:nvSpPr>
              <p:spPr>
                <a:xfrm>
                  <a:off x="1982375" y="3265125"/>
                  <a:ext cx="7475" cy="6650"/>
                </a:xfrm>
                <a:custGeom>
                  <a:rect b="b" l="l" r="r" t="t"/>
                  <a:pathLst>
                    <a:path extrusionOk="0" h="266" w="299">
                      <a:moveTo>
                        <a:pt x="132" y="0"/>
                      </a:moveTo>
                      <a:cubicBezTo>
                        <a:pt x="60" y="0"/>
                        <a:pt x="1" y="60"/>
                        <a:pt x="1" y="131"/>
                      </a:cubicBezTo>
                      <a:cubicBezTo>
                        <a:pt x="1" y="212"/>
                        <a:pt x="61" y="265"/>
                        <a:pt x="126" y="265"/>
                      </a:cubicBezTo>
                      <a:cubicBezTo>
                        <a:pt x="156" y="265"/>
                        <a:pt x="188" y="253"/>
                        <a:pt x="215" y="226"/>
                      </a:cubicBezTo>
                      <a:cubicBezTo>
                        <a:pt x="298" y="143"/>
                        <a:pt x="251" y="0"/>
                        <a:pt x="13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7" name="Google Shape;11547;p41"/>
                <p:cNvSpPr/>
                <p:nvPr/>
              </p:nvSpPr>
              <p:spPr>
                <a:xfrm>
                  <a:off x="1567150" y="3227300"/>
                  <a:ext cx="7750" cy="6475"/>
                </a:xfrm>
                <a:custGeom>
                  <a:rect b="b" l="l" r="r" t="t"/>
                  <a:pathLst>
                    <a:path extrusionOk="0" h="259" w="310">
                      <a:moveTo>
                        <a:pt x="143" y="1"/>
                      </a:moveTo>
                      <a:cubicBezTo>
                        <a:pt x="72" y="1"/>
                        <a:pt x="0" y="61"/>
                        <a:pt x="0" y="132"/>
                      </a:cubicBezTo>
                      <a:cubicBezTo>
                        <a:pt x="0" y="207"/>
                        <a:pt x="70" y="258"/>
                        <a:pt x="140" y="258"/>
                      </a:cubicBezTo>
                      <a:cubicBezTo>
                        <a:pt x="171" y="258"/>
                        <a:pt x="201" y="249"/>
                        <a:pt x="227" y="227"/>
                      </a:cubicBezTo>
                      <a:cubicBezTo>
                        <a:pt x="310" y="144"/>
                        <a:pt x="250" y="1"/>
                        <a:pt x="1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8" name="Google Shape;11548;p41"/>
                <p:cNvSpPr/>
                <p:nvPr/>
              </p:nvSpPr>
              <p:spPr>
                <a:xfrm>
                  <a:off x="1779375" y="3314800"/>
                  <a:ext cx="14900" cy="12725"/>
                </a:xfrm>
                <a:custGeom>
                  <a:rect b="b" l="l" r="r" t="t"/>
                  <a:pathLst>
                    <a:path extrusionOk="0" h="509" w="596">
                      <a:moveTo>
                        <a:pt x="255" y="1"/>
                      </a:moveTo>
                      <a:cubicBezTo>
                        <a:pt x="121" y="1"/>
                        <a:pt x="12" y="115"/>
                        <a:pt x="1" y="251"/>
                      </a:cubicBezTo>
                      <a:cubicBezTo>
                        <a:pt x="1" y="404"/>
                        <a:pt x="125" y="508"/>
                        <a:pt x="258" y="508"/>
                      </a:cubicBezTo>
                      <a:cubicBezTo>
                        <a:pt x="322" y="508"/>
                        <a:pt x="387" y="484"/>
                        <a:pt x="441" y="430"/>
                      </a:cubicBezTo>
                      <a:cubicBezTo>
                        <a:pt x="596" y="275"/>
                        <a:pt x="501" y="1"/>
                        <a:pt x="274" y="1"/>
                      </a:cubicBezTo>
                      <a:cubicBezTo>
                        <a:pt x="268" y="1"/>
                        <a:pt x="261" y="1"/>
                        <a:pt x="25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9" name="Google Shape;11549;p41"/>
                <p:cNvSpPr/>
                <p:nvPr/>
              </p:nvSpPr>
              <p:spPr>
                <a:xfrm>
                  <a:off x="1654350" y="4108075"/>
                  <a:ext cx="32175" cy="32475"/>
                </a:xfrm>
                <a:custGeom>
                  <a:rect b="b" l="l" r="r" t="t"/>
                  <a:pathLst>
                    <a:path extrusionOk="0" h="1299" w="1287">
                      <a:moveTo>
                        <a:pt x="489" y="1"/>
                      </a:moveTo>
                      <a:lnTo>
                        <a:pt x="489" y="489"/>
                      </a:lnTo>
                      <a:lnTo>
                        <a:pt x="1" y="643"/>
                      </a:lnTo>
                      <a:lnTo>
                        <a:pt x="489" y="798"/>
                      </a:lnTo>
                      <a:lnTo>
                        <a:pt x="489" y="1298"/>
                      </a:lnTo>
                      <a:lnTo>
                        <a:pt x="799" y="893"/>
                      </a:lnTo>
                      <a:lnTo>
                        <a:pt x="1287" y="1048"/>
                      </a:lnTo>
                      <a:lnTo>
                        <a:pt x="989" y="643"/>
                      </a:lnTo>
                      <a:lnTo>
                        <a:pt x="1287" y="251"/>
                      </a:lnTo>
                      <a:lnTo>
                        <a:pt x="799" y="393"/>
                      </a:lnTo>
                      <a:lnTo>
                        <a:pt x="48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0" name="Google Shape;11550;p41"/>
                <p:cNvSpPr/>
                <p:nvPr/>
              </p:nvSpPr>
              <p:spPr>
                <a:xfrm>
                  <a:off x="1129400" y="3853850"/>
                  <a:ext cx="9350" cy="6600"/>
                </a:xfrm>
                <a:custGeom>
                  <a:rect b="b" l="l" r="r" t="t"/>
                  <a:pathLst>
                    <a:path extrusionOk="0" h="264" w="374">
                      <a:moveTo>
                        <a:pt x="166" y="0"/>
                      </a:moveTo>
                      <a:cubicBezTo>
                        <a:pt x="0" y="0"/>
                        <a:pt x="3" y="264"/>
                        <a:pt x="176" y="264"/>
                      </a:cubicBezTo>
                      <a:cubicBezTo>
                        <a:pt x="179" y="264"/>
                        <a:pt x="183" y="264"/>
                        <a:pt x="187" y="264"/>
                      </a:cubicBezTo>
                      <a:cubicBezTo>
                        <a:pt x="191" y="264"/>
                        <a:pt x="194" y="264"/>
                        <a:pt x="198" y="264"/>
                      </a:cubicBezTo>
                      <a:cubicBezTo>
                        <a:pt x="370" y="264"/>
                        <a:pt x="374" y="0"/>
                        <a:pt x="208" y="0"/>
                      </a:cubicBezTo>
                      <a:cubicBezTo>
                        <a:pt x="201" y="0"/>
                        <a:pt x="194" y="1"/>
                        <a:pt x="187" y="2"/>
                      </a:cubicBezTo>
                      <a:cubicBezTo>
                        <a:pt x="179" y="1"/>
                        <a:pt x="172" y="0"/>
                        <a:pt x="16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1" name="Google Shape;11551;p41"/>
                <p:cNvSpPr/>
                <p:nvPr/>
              </p:nvSpPr>
              <p:spPr>
                <a:xfrm>
                  <a:off x="1533800" y="3950625"/>
                  <a:ext cx="7775" cy="6650"/>
                </a:xfrm>
                <a:custGeom>
                  <a:rect b="b" l="l" r="r" t="t"/>
                  <a:pathLst>
                    <a:path extrusionOk="0" h="266" w="311">
                      <a:moveTo>
                        <a:pt x="144" y="0"/>
                      </a:moveTo>
                      <a:cubicBezTo>
                        <a:pt x="72" y="0"/>
                        <a:pt x="13" y="60"/>
                        <a:pt x="1" y="131"/>
                      </a:cubicBezTo>
                      <a:cubicBezTo>
                        <a:pt x="1" y="212"/>
                        <a:pt x="67" y="265"/>
                        <a:pt x="135" y="265"/>
                      </a:cubicBezTo>
                      <a:cubicBezTo>
                        <a:pt x="167" y="265"/>
                        <a:pt x="200" y="253"/>
                        <a:pt x="227" y="226"/>
                      </a:cubicBezTo>
                      <a:cubicBezTo>
                        <a:pt x="310" y="143"/>
                        <a:pt x="251" y="12"/>
                        <a:pt x="14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2" name="Google Shape;11552;p41"/>
                <p:cNvSpPr/>
                <p:nvPr/>
              </p:nvSpPr>
              <p:spPr>
                <a:xfrm>
                  <a:off x="1733550" y="3694025"/>
                  <a:ext cx="7450" cy="6675"/>
                </a:xfrm>
                <a:custGeom>
                  <a:rect b="b" l="l" r="r" t="t"/>
                  <a:pathLst>
                    <a:path extrusionOk="0" h="267" w="298">
                      <a:moveTo>
                        <a:pt x="131" y="1"/>
                      </a:moveTo>
                      <a:cubicBezTo>
                        <a:pt x="60" y="1"/>
                        <a:pt x="0" y="60"/>
                        <a:pt x="0" y="132"/>
                      </a:cubicBezTo>
                      <a:cubicBezTo>
                        <a:pt x="0" y="213"/>
                        <a:pt x="60" y="266"/>
                        <a:pt x="125" y="266"/>
                      </a:cubicBezTo>
                      <a:cubicBezTo>
                        <a:pt x="156" y="266"/>
                        <a:pt x="187" y="254"/>
                        <a:pt x="214" y="227"/>
                      </a:cubicBezTo>
                      <a:cubicBezTo>
                        <a:pt x="298" y="144"/>
                        <a:pt x="250" y="13"/>
                        <a:pt x="13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3" name="Google Shape;11553;p41"/>
                <p:cNvSpPr/>
                <p:nvPr/>
              </p:nvSpPr>
              <p:spPr>
                <a:xfrm>
                  <a:off x="1318300" y="3656225"/>
                  <a:ext cx="7775" cy="6650"/>
                </a:xfrm>
                <a:custGeom>
                  <a:rect b="b" l="l" r="r" t="t"/>
                  <a:pathLst>
                    <a:path extrusionOk="0" h="266" w="311">
                      <a:moveTo>
                        <a:pt x="144" y="1"/>
                      </a:moveTo>
                      <a:cubicBezTo>
                        <a:pt x="72" y="1"/>
                        <a:pt x="13" y="60"/>
                        <a:pt x="1" y="132"/>
                      </a:cubicBezTo>
                      <a:cubicBezTo>
                        <a:pt x="1" y="213"/>
                        <a:pt x="66" y="266"/>
                        <a:pt x="135" y="266"/>
                      </a:cubicBezTo>
                      <a:cubicBezTo>
                        <a:pt x="167" y="266"/>
                        <a:pt x="200" y="254"/>
                        <a:pt x="227" y="227"/>
                      </a:cubicBezTo>
                      <a:cubicBezTo>
                        <a:pt x="310" y="144"/>
                        <a:pt x="251" y="13"/>
                        <a:pt x="14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4" name="Google Shape;11554;p41"/>
                <p:cNvSpPr/>
                <p:nvPr/>
              </p:nvSpPr>
              <p:spPr>
                <a:xfrm>
                  <a:off x="1530525" y="3743750"/>
                  <a:ext cx="14925" cy="12800"/>
                </a:xfrm>
                <a:custGeom>
                  <a:rect b="b" l="l" r="r" t="t"/>
                  <a:pathLst>
                    <a:path extrusionOk="0" h="512" w="597">
                      <a:moveTo>
                        <a:pt x="275" y="0"/>
                      </a:moveTo>
                      <a:cubicBezTo>
                        <a:pt x="132" y="0"/>
                        <a:pt x="13" y="107"/>
                        <a:pt x="1" y="262"/>
                      </a:cubicBezTo>
                      <a:cubicBezTo>
                        <a:pt x="1" y="409"/>
                        <a:pt x="129" y="511"/>
                        <a:pt x="264" y="511"/>
                      </a:cubicBezTo>
                      <a:cubicBezTo>
                        <a:pt x="326" y="511"/>
                        <a:pt x="389" y="490"/>
                        <a:pt x="441" y="441"/>
                      </a:cubicBezTo>
                      <a:cubicBezTo>
                        <a:pt x="596" y="286"/>
                        <a:pt x="501" y="12"/>
                        <a:pt x="27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5" name="Google Shape;11555;p41"/>
                <p:cNvSpPr/>
                <p:nvPr/>
              </p:nvSpPr>
              <p:spPr>
                <a:xfrm>
                  <a:off x="844725" y="3330900"/>
                  <a:ext cx="31875" cy="33650"/>
                </a:xfrm>
                <a:custGeom>
                  <a:rect b="b" l="l" r="r" t="t"/>
                  <a:pathLst>
                    <a:path extrusionOk="0" h="1346" w="1275">
                      <a:moveTo>
                        <a:pt x="727" y="0"/>
                      </a:moveTo>
                      <a:lnTo>
                        <a:pt x="489" y="453"/>
                      </a:lnTo>
                      <a:lnTo>
                        <a:pt x="1" y="358"/>
                      </a:lnTo>
                      <a:lnTo>
                        <a:pt x="334" y="739"/>
                      </a:lnTo>
                      <a:lnTo>
                        <a:pt x="84" y="1191"/>
                      </a:lnTo>
                      <a:lnTo>
                        <a:pt x="84" y="1191"/>
                      </a:lnTo>
                      <a:lnTo>
                        <a:pt x="537" y="965"/>
                      </a:lnTo>
                      <a:lnTo>
                        <a:pt x="870" y="1346"/>
                      </a:lnTo>
                      <a:lnTo>
                        <a:pt x="822" y="834"/>
                      </a:lnTo>
                      <a:lnTo>
                        <a:pt x="1275" y="608"/>
                      </a:lnTo>
                      <a:lnTo>
                        <a:pt x="787" y="512"/>
                      </a:lnTo>
                      <a:lnTo>
                        <a:pt x="72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6" name="Google Shape;11556;p41"/>
                <p:cNvSpPr/>
                <p:nvPr/>
              </p:nvSpPr>
              <p:spPr>
                <a:xfrm>
                  <a:off x="1221925" y="2868625"/>
                  <a:ext cx="7700" cy="6600"/>
                </a:xfrm>
                <a:custGeom>
                  <a:rect b="b" l="l" r="r" t="t"/>
                  <a:pathLst>
                    <a:path extrusionOk="0" h="264" w="308">
                      <a:moveTo>
                        <a:pt x="174" y="0"/>
                      </a:moveTo>
                      <a:cubicBezTo>
                        <a:pt x="74" y="0"/>
                        <a:pt x="1" y="113"/>
                        <a:pt x="58" y="203"/>
                      </a:cubicBezTo>
                      <a:cubicBezTo>
                        <a:pt x="83" y="244"/>
                        <a:pt x="124" y="263"/>
                        <a:pt x="164" y="263"/>
                      </a:cubicBezTo>
                      <a:cubicBezTo>
                        <a:pt x="218" y="263"/>
                        <a:pt x="270" y="229"/>
                        <a:pt x="284" y="168"/>
                      </a:cubicBezTo>
                      <a:cubicBezTo>
                        <a:pt x="308" y="96"/>
                        <a:pt x="260" y="25"/>
                        <a:pt x="189" y="1"/>
                      </a:cubicBezTo>
                      <a:cubicBezTo>
                        <a:pt x="184" y="0"/>
                        <a:pt x="179" y="0"/>
                        <a:pt x="17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7" name="Google Shape;11557;p41"/>
                <p:cNvSpPr/>
                <p:nvPr/>
              </p:nvSpPr>
              <p:spPr>
                <a:xfrm>
                  <a:off x="1048500" y="3245700"/>
                  <a:ext cx="7900" cy="6350"/>
                </a:xfrm>
                <a:custGeom>
                  <a:rect b="b" l="l" r="r" t="t"/>
                  <a:pathLst>
                    <a:path extrusionOk="0" h="254" w="316">
                      <a:moveTo>
                        <a:pt x="166" y="0"/>
                      </a:moveTo>
                      <a:cubicBezTo>
                        <a:pt x="64" y="0"/>
                        <a:pt x="0" y="107"/>
                        <a:pt x="65" y="194"/>
                      </a:cubicBezTo>
                      <a:cubicBezTo>
                        <a:pt x="91" y="234"/>
                        <a:pt x="131" y="253"/>
                        <a:pt x="171" y="253"/>
                      </a:cubicBezTo>
                      <a:cubicBezTo>
                        <a:pt x="225" y="253"/>
                        <a:pt x="278" y="219"/>
                        <a:pt x="291" y="158"/>
                      </a:cubicBezTo>
                      <a:cubicBezTo>
                        <a:pt x="315" y="87"/>
                        <a:pt x="268" y="15"/>
                        <a:pt x="196" y="3"/>
                      </a:cubicBezTo>
                      <a:cubicBezTo>
                        <a:pt x="186" y="1"/>
                        <a:pt x="176" y="0"/>
                        <a:pt x="16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8" name="Google Shape;11558;p41"/>
                <p:cNvSpPr/>
                <p:nvPr/>
              </p:nvSpPr>
              <p:spPr>
                <a:xfrm>
                  <a:off x="1261325" y="3491250"/>
                  <a:ext cx="7900" cy="6350"/>
                </a:xfrm>
                <a:custGeom>
                  <a:rect b="b" l="l" r="r" t="t"/>
                  <a:pathLst>
                    <a:path extrusionOk="0" h="254" w="316">
                      <a:moveTo>
                        <a:pt x="166" y="1"/>
                      </a:moveTo>
                      <a:cubicBezTo>
                        <a:pt x="64" y="1"/>
                        <a:pt x="0" y="107"/>
                        <a:pt x="65" y="194"/>
                      </a:cubicBezTo>
                      <a:cubicBezTo>
                        <a:pt x="91" y="235"/>
                        <a:pt x="131" y="254"/>
                        <a:pt x="172" y="254"/>
                      </a:cubicBezTo>
                      <a:cubicBezTo>
                        <a:pt x="227" y="254"/>
                        <a:pt x="283" y="220"/>
                        <a:pt x="303" y="159"/>
                      </a:cubicBezTo>
                      <a:cubicBezTo>
                        <a:pt x="315" y="87"/>
                        <a:pt x="268" y="16"/>
                        <a:pt x="196" y="4"/>
                      </a:cubicBezTo>
                      <a:cubicBezTo>
                        <a:pt x="186" y="2"/>
                        <a:pt x="176" y="1"/>
                        <a:pt x="16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9" name="Google Shape;11559;p41"/>
                <p:cNvSpPr/>
                <p:nvPr/>
              </p:nvSpPr>
              <p:spPr>
                <a:xfrm>
                  <a:off x="1378425" y="3091225"/>
                  <a:ext cx="8525" cy="6925"/>
                </a:xfrm>
                <a:custGeom>
                  <a:rect b="b" l="l" r="r" t="t"/>
                  <a:pathLst>
                    <a:path extrusionOk="0" h="277" w="341">
                      <a:moveTo>
                        <a:pt x="186" y="0"/>
                      </a:moveTo>
                      <a:cubicBezTo>
                        <a:pt x="159" y="0"/>
                        <a:pt x="132" y="9"/>
                        <a:pt x="108" y="27"/>
                      </a:cubicBezTo>
                      <a:cubicBezTo>
                        <a:pt x="1" y="98"/>
                        <a:pt x="48" y="253"/>
                        <a:pt x="179" y="277"/>
                      </a:cubicBezTo>
                      <a:cubicBezTo>
                        <a:pt x="239" y="277"/>
                        <a:pt x="310" y="229"/>
                        <a:pt x="322" y="170"/>
                      </a:cubicBezTo>
                      <a:cubicBezTo>
                        <a:pt x="340" y="72"/>
                        <a:pt x="265" y="0"/>
                        <a:pt x="18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0" name="Google Shape;11560;p41"/>
                <p:cNvSpPr/>
                <p:nvPr/>
              </p:nvSpPr>
              <p:spPr>
                <a:xfrm>
                  <a:off x="1244750" y="3281925"/>
                  <a:ext cx="14950" cy="12700"/>
                </a:xfrm>
                <a:custGeom>
                  <a:rect b="b" l="l" r="r" t="t"/>
                  <a:pathLst>
                    <a:path extrusionOk="0" h="508" w="598">
                      <a:moveTo>
                        <a:pt x="313" y="1"/>
                      </a:moveTo>
                      <a:cubicBezTo>
                        <a:pt x="120" y="1"/>
                        <a:pt x="0" y="214"/>
                        <a:pt x="109" y="388"/>
                      </a:cubicBezTo>
                      <a:cubicBezTo>
                        <a:pt x="160" y="469"/>
                        <a:pt x="241" y="507"/>
                        <a:pt x="321" y="507"/>
                      </a:cubicBezTo>
                      <a:cubicBezTo>
                        <a:pt x="429" y="507"/>
                        <a:pt x="534" y="439"/>
                        <a:pt x="562" y="316"/>
                      </a:cubicBezTo>
                      <a:cubicBezTo>
                        <a:pt x="597" y="173"/>
                        <a:pt x="502" y="31"/>
                        <a:pt x="371" y="7"/>
                      </a:cubicBezTo>
                      <a:cubicBezTo>
                        <a:pt x="351" y="3"/>
                        <a:pt x="332" y="1"/>
                        <a:pt x="31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61" name="Google Shape;11561;p41"/>
              <p:cNvGrpSpPr/>
              <p:nvPr/>
            </p:nvGrpSpPr>
            <p:grpSpPr>
              <a:xfrm rot="10364069">
                <a:off x="-1428215" y="2259858"/>
                <a:ext cx="4595794" cy="3963965"/>
                <a:chOff x="780450" y="1002925"/>
                <a:chExt cx="3916575" cy="3378125"/>
              </a:xfrm>
            </p:grpSpPr>
            <p:sp>
              <p:nvSpPr>
                <p:cNvPr id="11562" name="Google Shape;11562;p41"/>
                <p:cNvSpPr/>
                <p:nvPr/>
              </p:nvSpPr>
              <p:spPr>
                <a:xfrm>
                  <a:off x="2544350" y="2278100"/>
                  <a:ext cx="32175" cy="32450"/>
                </a:xfrm>
                <a:custGeom>
                  <a:rect b="b" l="l" r="r" t="t"/>
                  <a:pathLst>
                    <a:path extrusionOk="0" h="1298" w="1287">
                      <a:moveTo>
                        <a:pt x="489" y="0"/>
                      </a:moveTo>
                      <a:lnTo>
                        <a:pt x="489" y="500"/>
                      </a:lnTo>
                      <a:lnTo>
                        <a:pt x="1" y="643"/>
                      </a:lnTo>
                      <a:lnTo>
                        <a:pt x="489" y="798"/>
                      </a:lnTo>
                      <a:lnTo>
                        <a:pt x="489" y="1298"/>
                      </a:lnTo>
                      <a:lnTo>
                        <a:pt x="798" y="893"/>
                      </a:lnTo>
                      <a:lnTo>
                        <a:pt x="1287" y="1048"/>
                      </a:lnTo>
                      <a:lnTo>
                        <a:pt x="989" y="643"/>
                      </a:lnTo>
                      <a:lnTo>
                        <a:pt x="1287" y="250"/>
                      </a:lnTo>
                      <a:lnTo>
                        <a:pt x="798" y="405"/>
                      </a:lnTo>
                      <a:lnTo>
                        <a:pt x="4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3" name="Google Shape;11563;p41"/>
                <p:cNvSpPr/>
                <p:nvPr/>
              </p:nvSpPr>
              <p:spPr>
                <a:xfrm>
                  <a:off x="3345350" y="2331075"/>
                  <a:ext cx="32175" cy="32475"/>
                </a:xfrm>
                <a:custGeom>
                  <a:rect b="b" l="l" r="r" t="t"/>
                  <a:pathLst>
                    <a:path extrusionOk="0" h="1299" w="1287">
                      <a:moveTo>
                        <a:pt x="489" y="0"/>
                      </a:moveTo>
                      <a:lnTo>
                        <a:pt x="489" y="500"/>
                      </a:lnTo>
                      <a:lnTo>
                        <a:pt x="0" y="655"/>
                      </a:lnTo>
                      <a:lnTo>
                        <a:pt x="489" y="798"/>
                      </a:lnTo>
                      <a:lnTo>
                        <a:pt x="489" y="1298"/>
                      </a:lnTo>
                      <a:lnTo>
                        <a:pt x="798" y="893"/>
                      </a:lnTo>
                      <a:lnTo>
                        <a:pt x="1286" y="1048"/>
                      </a:lnTo>
                      <a:lnTo>
                        <a:pt x="1286" y="1048"/>
                      </a:lnTo>
                      <a:lnTo>
                        <a:pt x="989" y="655"/>
                      </a:lnTo>
                      <a:lnTo>
                        <a:pt x="1286" y="250"/>
                      </a:lnTo>
                      <a:lnTo>
                        <a:pt x="798" y="405"/>
                      </a:lnTo>
                      <a:lnTo>
                        <a:pt x="4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4" name="Google Shape;11564;p41"/>
                <p:cNvSpPr/>
                <p:nvPr/>
              </p:nvSpPr>
              <p:spPr>
                <a:xfrm>
                  <a:off x="2592275" y="1497050"/>
                  <a:ext cx="32175" cy="32450"/>
                </a:xfrm>
                <a:custGeom>
                  <a:rect b="b" l="l" r="r" t="t"/>
                  <a:pathLst>
                    <a:path extrusionOk="0" h="1298" w="1287">
                      <a:moveTo>
                        <a:pt x="489" y="0"/>
                      </a:moveTo>
                      <a:lnTo>
                        <a:pt x="489" y="500"/>
                      </a:lnTo>
                      <a:lnTo>
                        <a:pt x="1" y="655"/>
                      </a:lnTo>
                      <a:lnTo>
                        <a:pt x="489" y="798"/>
                      </a:lnTo>
                      <a:lnTo>
                        <a:pt x="489" y="1298"/>
                      </a:lnTo>
                      <a:lnTo>
                        <a:pt x="798" y="893"/>
                      </a:lnTo>
                      <a:lnTo>
                        <a:pt x="1286" y="1048"/>
                      </a:lnTo>
                      <a:lnTo>
                        <a:pt x="989" y="655"/>
                      </a:lnTo>
                      <a:lnTo>
                        <a:pt x="1286" y="250"/>
                      </a:lnTo>
                      <a:lnTo>
                        <a:pt x="798" y="405"/>
                      </a:lnTo>
                      <a:lnTo>
                        <a:pt x="4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5" name="Google Shape;11565;p41"/>
                <p:cNvSpPr/>
                <p:nvPr/>
              </p:nvSpPr>
              <p:spPr>
                <a:xfrm>
                  <a:off x="3361425" y="1920600"/>
                  <a:ext cx="32475" cy="32475"/>
                </a:xfrm>
                <a:custGeom>
                  <a:rect b="b" l="l" r="r" t="t"/>
                  <a:pathLst>
                    <a:path extrusionOk="0" h="1299" w="1299">
                      <a:moveTo>
                        <a:pt x="488" y="1"/>
                      </a:moveTo>
                      <a:lnTo>
                        <a:pt x="488" y="501"/>
                      </a:lnTo>
                      <a:lnTo>
                        <a:pt x="0" y="656"/>
                      </a:lnTo>
                      <a:lnTo>
                        <a:pt x="488" y="798"/>
                      </a:lnTo>
                      <a:lnTo>
                        <a:pt x="488" y="1298"/>
                      </a:lnTo>
                      <a:lnTo>
                        <a:pt x="798" y="894"/>
                      </a:lnTo>
                      <a:lnTo>
                        <a:pt x="1298" y="1048"/>
                      </a:lnTo>
                      <a:lnTo>
                        <a:pt x="989" y="656"/>
                      </a:lnTo>
                      <a:lnTo>
                        <a:pt x="1298" y="251"/>
                      </a:lnTo>
                      <a:lnTo>
                        <a:pt x="798" y="405"/>
                      </a:lnTo>
                      <a:lnTo>
                        <a:pt x="48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6" name="Google Shape;11566;p41"/>
                <p:cNvSpPr/>
                <p:nvPr/>
              </p:nvSpPr>
              <p:spPr>
                <a:xfrm>
                  <a:off x="1761525" y="2082225"/>
                  <a:ext cx="32450" cy="32475"/>
                </a:xfrm>
                <a:custGeom>
                  <a:rect b="b" l="l" r="r" t="t"/>
                  <a:pathLst>
                    <a:path extrusionOk="0" h="1299" w="1298">
                      <a:moveTo>
                        <a:pt x="500" y="1"/>
                      </a:moveTo>
                      <a:lnTo>
                        <a:pt x="500" y="489"/>
                      </a:lnTo>
                      <a:lnTo>
                        <a:pt x="0" y="644"/>
                      </a:lnTo>
                      <a:lnTo>
                        <a:pt x="500" y="798"/>
                      </a:lnTo>
                      <a:lnTo>
                        <a:pt x="500" y="1299"/>
                      </a:lnTo>
                      <a:lnTo>
                        <a:pt x="798" y="894"/>
                      </a:lnTo>
                      <a:lnTo>
                        <a:pt x="1298" y="1048"/>
                      </a:lnTo>
                      <a:lnTo>
                        <a:pt x="988" y="644"/>
                      </a:lnTo>
                      <a:lnTo>
                        <a:pt x="1298" y="251"/>
                      </a:lnTo>
                      <a:lnTo>
                        <a:pt x="1298" y="251"/>
                      </a:lnTo>
                      <a:lnTo>
                        <a:pt x="798" y="394"/>
                      </a:lnTo>
                      <a:lnTo>
                        <a:pt x="50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7" name="Google Shape;11567;p41"/>
                <p:cNvSpPr/>
                <p:nvPr/>
              </p:nvSpPr>
              <p:spPr>
                <a:xfrm>
                  <a:off x="1647825" y="2529000"/>
                  <a:ext cx="32450" cy="32475"/>
                </a:xfrm>
                <a:custGeom>
                  <a:rect b="b" l="l" r="r" t="t"/>
                  <a:pathLst>
                    <a:path extrusionOk="0" h="1299" w="1298">
                      <a:moveTo>
                        <a:pt x="500" y="1"/>
                      </a:moveTo>
                      <a:lnTo>
                        <a:pt x="500" y="489"/>
                      </a:lnTo>
                      <a:lnTo>
                        <a:pt x="0" y="644"/>
                      </a:lnTo>
                      <a:lnTo>
                        <a:pt x="500" y="799"/>
                      </a:lnTo>
                      <a:lnTo>
                        <a:pt x="500" y="1299"/>
                      </a:lnTo>
                      <a:lnTo>
                        <a:pt x="798" y="894"/>
                      </a:lnTo>
                      <a:lnTo>
                        <a:pt x="1298" y="1049"/>
                      </a:lnTo>
                      <a:lnTo>
                        <a:pt x="1298" y="1049"/>
                      </a:lnTo>
                      <a:lnTo>
                        <a:pt x="988" y="644"/>
                      </a:lnTo>
                      <a:lnTo>
                        <a:pt x="1298" y="251"/>
                      </a:lnTo>
                      <a:lnTo>
                        <a:pt x="798" y="394"/>
                      </a:lnTo>
                      <a:lnTo>
                        <a:pt x="50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8" name="Google Shape;11568;p41"/>
                <p:cNvSpPr/>
                <p:nvPr/>
              </p:nvSpPr>
              <p:spPr>
                <a:xfrm>
                  <a:off x="780450" y="2377800"/>
                  <a:ext cx="32175" cy="32775"/>
                </a:xfrm>
                <a:custGeom>
                  <a:rect b="b" l="l" r="r" t="t"/>
                  <a:pathLst>
                    <a:path extrusionOk="0" h="1311" w="1287">
                      <a:moveTo>
                        <a:pt x="488" y="1"/>
                      </a:moveTo>
                      <a:lnTo>
                        <a:pt x="488" y="501"/>
                      </a:lnTo>
                      <a:lnTo>
                        <a:pt x="0" y="655"/>
                      </a:lnTo>
                      <a:lnTo>
                        <a:pt x="488" y="810"/>
                      </a:lnTo>
                      <a:lnTo>
                        <a:pt x="488" y="1310"/>
                      </a:lnTo>
                      <a:lnTo>
                        <a:pt x="798" y="905"/>
                      </a:lnTo>
                      <a:lnTo>
                        <a:pt x="1286" y="1060"/>
                      </a:lnTo>
                      <a:lnTo>
                        <a:pt x="988" y="655"/>
                      </a:lnTo>
                      <a:lnTo>
                        <a:pt x="1286" y="251"/>
                      </a:lnTo>
                      <a:lnTo>
                        <a:pt x="798" y="405"/>
                      </a:lnTo>
                      <a:lnTo>
                        <a:pt x="48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9" name="Google Shape;11569;p41"/>
                <p:cNvSpPr/>
                <p:nvPr/>
              </p:nvSpPr>
              <p:spPr>
                <a:xfrm>
                  <a:off x="2243125" y="2420375"/>
                  <a:ext cx="32175" cy="32450"/>
                </a:xfrm>
                <a:custGeom>
                  <a:rect b="b" l="l" r="r" t="t"/>
                  <a:pathLst>
                    <a:path extrusionOk="0" h="1298" w="1287">
                      <a:moveTo>
                        <a:pt x="489" y="0"/>
                      </a:moveTo>
                      <a:lnTo>
                        <a:pt x="489" y="500"/>
                      </a:lnTo>
                      <a:lnTo>
                        <a:pt x="1" y="655"/>
                      </a:lnTo>
                      <a:lnTo>
                        <a:pt x="489" y="810"/>
                      </a:lnTo>
                      <a:lnTo>
                        <a:pt x="489" y="1298"/>
                      </a:lnTo>
                      <a:lnTo>
                        <a:pt x="798" y="905"/>
                      </a:lnTo>
                      <a:lnTo>
                        <a:pt x="1286" y="1060"/>
                      </a:lnTo>
                      <a:lnTo>
                        <a:pt x="989" y="655"/>
                      </a:lnTo>
                      <a:lnTo>
                        <a:pt x="1286" y="250"/>
                      </a:lnTo>
                      <a:lnTo>
                        <a:pt x="1286" y="250"/>
                      </a:lnTo>
                      <a:lnTo>
                        <a:pt x="798" y="405"/>
                      </a:lnTo>
                      <a:lnTo>
                        <a:pt x="4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0" name="Google Shape;11570;p41"/>
                <p:cNvSpPr/>
                <p:nvPr/>
              </p:nvSpPr>
              <p:spPr>
                <a:xfrm>
                  <a:off x="3166450" y="3111225"/>
                  <a:ext cx="32475" cy="32475"/>
                </a:xfrm>
                <a:custGeom>
                  <a:rect b="b" l="l" r="r" t="t"/>
                  <a:pathLst>
                    <a:path extrusionOk="0" h="1299" w="1299">
                      <a:moveTo>
                        <a:pt x="501" y="1"/>
                      </a:moveTo>
                      <a:lnTo>
                        <a:pt x="501" y="501"/>
                      </a:lnTo>
                      <a:lnTo>
                        <a:pt x="1" y="643"/>
                      </a:lnTo>
                      <a:lnTo>
                        <a:pt x="501" y="798"/>
                      </a:lnTo>
                      <a:lnTo>
                        <a:pt x="501" y="1298"/>
                      </a:lnTo>
                      <a:lnTo>
                        <a:pt x="798" y="894"/>
                      </a:lnTo>
                      <a:lnTo>
                        <a:pt x="1298" y="1048"/>
                      </a:lnTo>
                      <a:lnTo>
                        <a:pt x="1298" y="1048"/>
                      </a:lnTo>
                      <a:lnTo>
                        <a:pt x="989" y="643"/>
                      </a:lnTo>
                      <a:lnTo>
                        <a:pt x="1298" y="251"/>
                      </a:lnTo>
                      <a:lnTo>
                        <a:pt x="798" y="405"/>
                      </a:lnTo>
                      <a:lnTo>
                        <a:pt x="50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1" name="Google Shape;11571;p41"/>
                <p:cNvSpPr/>
                <p:nvPr/>
              </p:nvSpPr>
              <p:spPr>
                <a:xfrm>
                  <a:off x="3302475" y="3978300"/>
                  <a:ext cx="32175" cy="32475"/>
                </a:xfrm>
                <a:custGeom>
                  <a:rect b="b" l="l" r="r" t="t"/>
                  <a:pathLst>
                    <a:path extrusionOk="0" h="1299" w="1287">
                      <a:moveTo>
                        <a:pt x="489" y="0"/>
                      </a:moveTo>
                      <a:lnTo>
                        <a:pt x="489" y="500"/>
                      </a:lnTo>
                      <a:lnTo>
                        <a:pt x="1" y="655"/>
                      </a:lnTo>
                      <a:lnTo>
                        <a:pt x="489" y="810"/>
                      </a:lnTo>
                      <a:lnTo>
                        <a:pt x="489" y="1298"/>
                      </a:lnTo>
                      <a:lnTo>
                        <a:pt x="799" y="893"/>
                      </a:lnTo>
                      <a:lnTo>
                        <a:pt x="1287" y="1048"/>
                      </a:lnTo>
                      <a:lnTo>
                        <a:pt x="989" y="655"/>
                      </a:lnTo>
                      <a:lnTo>
                        <a:pt x="1287" y="250"/>
                      </a:lnTo>
                      <a:lnTo>
                        <a:pt x="799" y="405"/>
                      </a:lnTo>
                      <a:lnTo>
                        <a:pt x="4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2" name="Google Shape;11572;p41"/>
                <p:cNvSpPr/>
                <p:nvPr/>
              </p:nvSpPr>
              <p:spPr>
                <a:xfrm>
                  <a:off x="2336000" y="3689575"/>
                  <a:ext cx="32475" cy="32475"/>
                </a:xfrm>
                <a:custGeom>
                  <a:rect b="b" l="l" r="r" t="t"/>
                  <a:pathLst>
                    <a:path extrusionOk="0" h="1299" w="1299">
                      <a:moveTo>
                        <a:pt x="500" y="0"/>
                      </a:moveTo>
                      <a:lnTo>
                        <a:pt x="500" y="489"/>
                      </a:lnTo>
                      <a:lnTo>
                        <a:pt x="0" y="643"/>
                      </a:lnTo>
                      <a:lnTo>
                        <a:pt x="500" y="798"/>
                      </a:lnTo>
                      <a:lnTo>
                        <a:pt x="500" y="1298"/>
                      </a:lnTo>
                      <a:lnTo>
                        <a:pt x="798" y="893"/>
                      </a:lnTo>
                      <a:lnTo>
                        <a:pt x="1298" y="1048"/>
                      </a:lnTo>
                      <a:lnTo>
                        <a:pt x="988" y="643"/>
                      </a:lnTo>
                      <a:lnTo>
                        <a:pt x="1298" y="238"/>
                      </a:lnTo>
                      <a:lnTo>
                        <a:pt x="798" y="393"/>
                      </a:lnTo>
                      <a:lnTo>
                        <a:pt x="5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3" name="Google Shape;11573;p41"/>
                <p:cNvSpPr/>
                <p:nvPr/>
              </p:nvSpPr>
              <p:spPr>
                <a:xfrm>
                  <a:off x="2560425" y="3143675"/>
                  <a:ext cx="32475" cy="32475"/>
                </a:xfrm>
                <a:custGeom>
                  <a:rect b="b" l="l" r="r" t="t"/>
                  <a:pathLst>
                    <a:path extrusionOk="0" h="1299" w="1299">
                      <a:moveTo>
                        <a:pt x="501" y="0"/>
                      </a:moveTo>
                      <a:lnTo>
                        <a:pt x="501" y="488"/>
                      </a:lnTo>
                      <a:lnTo>
                        <a:pt x="1" y="643"/>
                      </a:lnTo>
                      <a:lnTo>
                        <a:pt x="501" y="798"/>
                      </a:lnTo>
                      <a:lnTo>
                        <a:pt x="501" y="1298"/>
                      </a:lnTo>
                      <a:lnTo>
                        <a:pt x="798" y="893"/>
                      </a:lnTo>
                      <a:lnTo>
                        <a:pt x="1298" y="1048"/>
                      </a:lnTo>
                      <a:lnTo>
                        <a:pt x="989" y="643"/>
                      </a:lnTo>
                      <a:lnTo>
                        <a:pt x="1298" y="250"/>
                      </a:lnTo>
                      <a:lnTo>
                        <a:pt x="1298" y="250"/>
                      </a:lnTo>
                      <a:lnTo>
                        <a:pt x="798" y="405"/>
                      </a:lnTo>
                      <a:lnTo>
                        <a:pt x="50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4" name="Google Shape;11574;p41"/>
                <p:cNvSpPr/>
                <p:nvPr/>
              </p:nvSpPr>
              <p:spPr>
                <a:xfrm>
                  <a:off x="1914525" y="1848875"/>
                  <a:ext cx="32450" cy="32475"/>
                </a:xfrm>
                <a:custGeom>
                  <a:rect b="b" l="l" r="r" t="t"/>
                  <a:pathLst>
                    <a:path extrusionOk="0" h="1299" w="1298">
                      <a:moveTo>
                        <a:pt x="500" y="0"/>
                      </a:moveTo>
                      <a:lnTo>
                        <a:pt x="500" y="500"/>
                      </a:lnTo>
                      <a:lnTo>
                        <a:pt x="0" y="643"/>
                      </a:lnTo>
                      <a:lnTo>
                        <a:pt x="500" y="798"/>
                      </a:lnTo>
                      <a:lnTo>
                        <a:pt x="500" y="1298"/>
                      </a:lnTo>
                      <a:lnTo>
                        <a:pt x="810" y="893"/>
                      </a:lnTo>
                      <a:lnTo>
                        <a:pt x="1298" y="1048"/>
                      </a:lnTo>
                      <a:lnTo>
                        <a:pt x="988" y="643"/>
                      </a:lnTo>
                      <a:lnTo>
                        <a:pt x="1298" y="250"/>
                      </a:lnTo>
                      <a:lnTo>
                        <a:pt x="810" y="405"/>
                      </a:lnTo>
                      <a:lnTo>
                        <a:pt x="5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5" name="Google Shape;11575;p41"/>
                <p:cNvSpPr/>
                <p:nvPr/>
              </p:nvSpPr>
              <p:spPr>
                <a:xfrm>
                  <a:off x="2360400" y="1131825"/>
                  <a:ext cx="32475" cy="32450"/>
                </a:xfrm>
                <a:custGeom>
                  <a:rect b="b" l="l" r="r" t="t"/>
                  <a:pathLst>
                    <a:path extrusionOk="0" h="1298" w="1299">
                      <a:moveTo>
                        <a:pt x="501" y="0"/>
                      </a:moveTo>
                      <a:lnTo>
                        <a:pt x="501" y="500"/>
                      </a:lnTo>
                      <a:lnTo>
                        <a:pt x="1" y="655"/>
                      </a:lnTo>
                      <a:lnTo>
                        <a:pt x="501" y="798"/>
                      </a:lnTo>
                      <a:lnTo>
                        <a:pt x="501" y="1298"/>
                      </a:lnTo>
                      <a:lnTo>
                        <a:pt x="798" y="893"/>
                      </a:lnTo>
                      <a:lnTo>
                        <a:pt x="1298" y="1048"/>
                      </a:lnTo>
                      <a:lnTo>
                        <a:pt x="989" y="655"/>
                      </a:lnTo>
                      <a:lnTo>
                        <a:pt x="1298" y="250"/>
                      </a:lnTo>
                      <a:lnTo>
                        <a:pt x="798" y="405"/>
                      </a:lnTo>
                      <a:lnTo>
                        <a:pt x="50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6" name="Google Shape;11576;p41"/>
                <p:cNvSpPr/>
                <p:nvPr/>
              </p:nvSpPr>
              <p:spPr>
                <a:xfrm>
                  <a:off x="2275275" y="2911200"/>
                  <a:ext cx="32475" cy="32475"/>
                </a:xfrm>
                <a:custGeom>
                  <a:rect b="b" l="l" r="r" t="t"/>
                  <a:pathLst>
                    <a:path extrusionOk="0" h="1299" w="1299">
                      <a:moveTo>
                        <a:pt x="500" y="1"/>
                      </a:moveTo>
                      <a:lnTo>
                        <a:pt x="500" y="501"/>
                      </a:lnTo>
                      <a:lnTo>
                        <a:pt x="0" y="644"/>
                      </a:lnTo>
                      <a:lnTo>
                        <a:pt x="500" y="798"/>
                      </a:lnTo>
                      <a:lnTo>
                        <a:pt x="500" y="1298"/>
                      </a:lnTo>
                      <a:lnTo>
                        <a:pt x="798" y="894"/>
                      </a:lnTo>
                      <a:lnTo>
                        <a:pt x="1298" y="1048"/>
                      </a:lnTo>
                      <a:lnTo>
                        <a:pt x="989" y="644"/>
                      </a:lnTo>
                      <a:lnTo>
                        <a:pt x="1298" y="251"/>
                      </a:lnTo>
                      <a:lnTo>
                        <a:pt x="1298" y="251"/>
                      </a:lnTo>
                      <a:lnTo>
                        <a:pt x="798" y="393"/>
                      </a:lnTo>
                      <a:lnTo>
                        <a:pt x="50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7" name="Google Shape;11577;p41"/>
                <p:cNvSpPr/>
                <p:nvPr/>
              </p:nvSpPr>
              <p:spPr>
                <a:xfrm>
                  <a:off x="2544350" y="3918175"/>
                  <a:ext cx="32175" cy="32475"/>
                </a:xfrm>
                <a:custGeom>
                  <a:rect b="b" l="l" r="r" t="t"/>
                  <a:pathLst>
                    <a:path extrusionOk="0" h="1299" w="1287">
                      <a:moveTo>
                        <a:pt x="489" y="0"/>
                      </a:moveTo>
                      <a:lnTo>
                        <a:pt x="489" y="500"/>
                      </a:lnTo>
                      <a:lnTo>
                        <a:pt x="1" y="655"/>
                      </a:lnTo>
                      <a:lnTo>
                        <a:pt x="489" y="810"/>
                      </a:lnTo>
                      <a:lnTo>
                        <a:pt x="489" y="1298"/>
                      </a:lnTo>
                      <a:lnTo>
                        <a:pt x="798" y="905"/>
                      </a:lnTo>
                      <a:lnTo>
                        <a:pt x="1287" y="1048"/>
                      </a:lnTo>
                      <a:lnTo>
                        <a:pt x="989" y="655"/>
                      </a:lnTo>
                      <a:lnTo>
                        <a:pt x="1287" y="250"/>
                      </a:lnTo>
                      <a:lnTo>
                        <a:pt x="798" y="405"/>
                      </a:lnTo>
                      <a:lnTo>
                        <a:pt x="4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8" name="Google Shape;11578;p41"/>
                <p:cNvSpPr/>
                <p:nvPr/>
              </p:nvSpPr>
              <p:spPr>
                <a:xfrm>
                  <a:off x="2670850" y="2694200"/>
                  <a:ext cx="32175" cy="32475"/>
                </a:xfrm>
                <a:custGeom>
                  <a:rect b="b" l="l" r="r" t="t"/>
                  <a:pathLst>
                    <a:path extrusionOk="0" h="1299" w="1287">
                      <a:moveTo>
                        <a:pt x="489" y="1"/>
                      </a:moveTo>
                      <a:lnTo>
                        <a:pt x="489" y="489"/>
                      </a:lnTo>
                      <a:lnTo>
                        <a:pt x="1" y="644"/>
                      </a:lnTo>
                      <a:lnTo>
                        <a:pt x="489" y="799"/>
                      </a:lnTo>
                      <a:lnTo>
                        <a:pt x="489" y="1299"/>
                      </a:lnTo>
                      <a:lnTo>
                        <a:pt x="799" y="894"/>
                      </a:lnTo>
                      <a:lnTo>
                        <a:pt x="1287" y="1049"/>
                      </a:lnTo>
                      <a:lnTo>
                        <a:pt x="1287" y="1049"/>
                      </a:lnTo>
                      <a:lnTo>
                        <a:pt x="989" y="644"/>
                      </a:lnTo>
                      <a:lnTo>
                        <a:pt x="1287" y="251"/>
                      </a:lnTo>
                      <a:lnTo>
                        <a:pt x="799" y="394"/>
                      </a:lnTo>
                      <a:lnTo>
                        <a:pt x="48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9" name="Google Shape;11579;p41"/>
                <p:cNvSpPr/>
                <p:nvPr/>
              </p:nvSpPr>
              <p:spPr>
                <a:xfrm>
                  <a:off x="2745875" y="1821775"/>
                  <a:ext cx="32450" cy="32475"/>
                </a:xfrm>
                <a:custGeom>
                  <a:rect b="b" l="l" r="r" t="t"/>
                  <a:pathLst>
                    <a:path extrusionOk="0" h="1299" w="1298">
                      <a:moveTo>
                        <a:pt x="500" y="1"/>
                      </a:moveTo>
                      <a:lnTo>
                        <a:pt x="500" y="489"/>
                      </a:lnTo>
                      <a:lnTo>
                        <a:pt x="0" y="644"/>
                      </a:lnTo>
                      <a:lnTo>
                        <a:pt x="500" y="799"/>
                      </a:lnTo>
                      <a:lnTo>
                        <a:pt x="500" y="1299"/>
                      </a:lnTo>
                      <a:lnTo>
                        <a:pt x="810" y="894"/>
                      </a:lnTo>
                      <a:lnTo>
                        <a:pt x="1298" y="1049"/>
                      </a:lnTo>
                      <a:lnTo>
                        <a:pt x="988" y="644"/>
                      </a:lnTo>
                      <a:lnTo>
                        <a:pt x="1298" y="251"/>
                      </a:lnTo>
                      <a:lnTo>
                        <a:pt x="810" y="394"/>
                      </a:lnTo>
                      <a:lnTo>
                        <a:pt x="50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0" name="Google Shape;11580;p41"/>
                <p:cNvSpPr/>
                <p:nvPr/>
              </p:nvSpPr>
              <p:spPr>
                <a:xfrm>
                  <a:off x="3651050" y="3127300"/>
                  <a:ext cx="32450" cy="32475"/>
                </a:xfrm>
                <a:custGeom>
                  <a:rect b="b" l="l" r="r" t="t"/>
                  <a:pathLst>
                    <a:path extrusionOk="0" h="1299" w="1298">
                      <a:moveTo>
                        <a:pt x="488" y="0"/>
                      </a:moveTo>
                      <a:lnTo>
                        <a:pt x="488" y="501"/>
                      </a:lnTo>
                      <a:lnTo>
                        <a:pt x="0" y="655"/>
                      </a:lnTo>
                      <a:lnTo>
                        <a:pt x="488" y="810"/>
                      </a:lnTo>
                      <a:lnTo>
                        <a:pt x="488" y="1298"/>
                      </a:lnTo>
                      <a:lnTo>
                        <a:pt x="798" y="905"/>
                      </a:lnTo>
                      <a:lnTo>
                        <a:pt x="1298" y="1060"/>
                      </a:lnTo>
                      <a:lnTo>
                        <a:pt x="988" y="655"/>
                      </a:lnTo>
                      <a:lnTo>
                        <a:pt x="1298" y="251"/>
                      </a:lnTo>
                      <a:lnTo>
                        <a:pt x="798" y="405"/>
                      </a:lnTo>
                      <a:lnTo>
                        <a:pt x="48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1" name="Google Shape;11581;p41"/>
                <p:cNvSpPr/>
                <p:nvPr/>
              </p:nvSpPr>
              <p:spPr>
                <a:xfrm>
                  <a:off x="4041275" y="2777250"/>
                  <a:ext cx="32175" cy="32775"/>
                </a:xfrm>
                <a:custGeom>
                  <a:rect b="b" l="l" r="r" t="t"/>
                  <a:pathLst>
                    <a:path extrusionOk="0" h="1311" w="1287">
                      <a:moveTo>
                        <a:pt x="488" y="1"/>
                      </a:moveTo>
                      <a:lnTo>
                        <a:pt x="488" y="501"/>
                      </a:lnTo>
                      <a:lnTo>
                        <a:pt x="0" y="656"/>
                      </a:lnTo>
                      <a:lnTo>
                        <a:pt x="488" y="810"/>
                      </a:lnTo>
                      <a:lnTo>
                        <a:pt x="488" y="1310"/>
                      </a:lnTo>
                      <a:lnTo>
                        <a:pt x="798" y="906"/>
                      </a:lnTo>
                      <a:lnTo>
                        <a:pt x="1286" y="1060"/>
                      </a:lnTo>
                      <a:lnTo>
                        <a:pt x="988" y="656"/>
                      </a:lnTo>
                      <a:lnTo>
                        <a:pt x="1286" y="251"/>
                      </a:lnTo>
                      <a:lnTo>
                        <a:pt x="798" y="406"/>
                      </a:lnTo>
                      <a:lnTo>
                        <a:pt x="48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2" name="Google Shape;11582;p41"/>
                <p:cNvSpPr/>
                <p:nvPr/>
              </p:nvSpPr>
              <p:spPr>
                <a:xfrm>
                  <a:off x="1419225" y="2245650"/>
                  <a:ext cx="32450" cy="32475"/>
                </a:xfrm>
                <a:custGeom>
                  <a:rect b="b" l="l" r="r" t="t"/>
                  <a:pathLst>
                    <a:path extrusionOk="0" h="1299" w="1298">
                      <a:moveTo>
                        <a:pt x="500" y="0"/>
                      </a:moveTo>
                      <a:lnTo>
                        <a:pt x="500" y="500"/>
                      </a:lnTo>
                      <a:lnTo>
                        <a:pt x="0" y="655"/>
                      </a:lnTo>
                      <a:lnTo>
                        <a:pt x="500" y="810"/>
                      </a:lnTo>
                      <a:lnTo>
                        <a:pt x="500" y="1298"/>
                      </a:lnTo>
                      <a:lnTo>
                        <a:pt x="798" y="905"/>
                      </a:lnTo>
                      <a:lnTo>
                        <a:pt x="1298" y="1048"/>
                      </a:lnTo>
                      <a:lnTo>
                        <a:pt x="1298" y="1048"/>
                      </a:lnTo>
                      <a:lnTo>
                        <a:pt x="988" y="655"/>
                      </a:lnTo>
                      <a:lnTo>
                        <a:pt x="1298" y="250"/>
                      </a:lnTo>
                      <a:lnTo>
                        <a:pt x="798" y="405"/>
                      </a:lnTo>
                      <a:lnTo>
                        <a:pt x="5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3" name="Google Shape;11583;p41"/>
                <p:cNvSpPr/>
                <p:nvPr/>
              </p:nvSpPr>
              <p:spPr>
                <a:xfrm>
                  <a:off x="3361425" y="3035625"/>
                  <a:ext cx="32475" cy="32475"/>
                </a:xfrm>
                <a:custGeom>
                  <a:rect b="b" l="l" r="r" t="t"/>
                  <a:pathLst>
                    <a:path extrusionOk="0" h="1299" w="1299">
                      <a:moveTo>
                        <a:pt x="488" y="0"/>
                      </a:moveTo>
                      <a:lnTo>
                        <a:pt x="488" y="489"/>
                      </a:lnTo>
                      <a:lnTo>
                        <a:pt x="0" y="643"/>
                      </a:lnTo>
                      <a:lnTo>
                        <a:pt x="488" y="798"/>
                      </a:lnTo>
                      <a:lnTo>
                        <a:pt x="488" y="1298"/>
                      </a:lnTo>
                      <a:lnTo>
                        <a:pt x="798" y="893"/>
                      </a:lnTo>
                      <a:lnTo>
                        <a:pt x="1298" y="1048"/>
                      </a:lnTo>
                      <a:lnTo>
                        <a:pt x="989" y="643"/>
                      </a:lnTo>
                      <a:lnTo>
                        <a:pt x="1298" y="239"/>
                      </a:lnTo>
                      <a:lnTo>
                        <a:pt x="798" y="393"/>
                      </a:lnTo>
                      <a:lnTo>
                        <a:pt x="48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4" name="Google Shape;11584;p41"/>
                <p:cNvSpPr/>
                <p:nvPr/>
              </p:nvSpPr>
              <p:spPr>
                <a:xfrm>
                  <a:off x="1792475" y="2761175"/>
                  <a:ext cx="32175" cy="32475"/>
                </a:xfrm>
                <a:custGeom>
                  <a:rect b="b" l="l" r="r" t="t"/>
                  <a:pathLst>
                    <a:path extrusionOk="0" h="1299" w="1287">
                      <a:moveTo>
                        <a:pt x="489" y="1"/>
                      </a:moveTo>
                      <a:lnTo>
                        <a:pt x="489" y="501"/>
                      </a:lnTo>
                      <a:lnTo>
                        <a:pt x="0" y="644"/>
                      </a:lnTo>
                      <a:lnTo>
                        <a:pt x="489" y="799"/>
                      </a:lnTo>
                      <a:lnTo>
                        <a:pt x="489" y="1299"/>
                      </a:lnTo>
                      <a:lnTo>
                        <a:pt x="798" y="894"/>
                      </a:lnTo>
                      <a:lnTo>
                        <a:pt x="1286" y="1049"/>
                      </a:lnTo>
                      <a:lnTo>
                        <a:pt x="989" y="644"/>
                      </a:lnTo>
                      <a:lnTo>
                        <a:pt x="1286" y="251"/>
                      </a:lnTo>
                      <a:lnTo>
                        <a:pt x="798" y="406"/>
                      </a:lnTo>
                      <a:lnTo>
                        <a:pt x="48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5" name="Google Shape;11585;p41"/>
                <p:cNvSpPr/>
                <p:nvPr/>
              </p:nvSpPr>
              <p:spPr>
                <a:xfrm>
                  <a:off x="1107275" y="2677850"/>
                  <a:ext cx="32475" cy="32450"/>
                </a:xfrm>
                <a:custGeom>
                  <a:rect b="b" l="l" r="r" t="t"/>
                  <a:pathLst>
                    <a:path extrusionOk="0" h="1298" w="1299">
                      <a:moveTo>
                        <a:pt x="500" y="0"/>
                      </a:moveTo>
                      <a:lnTo>
                        <a:pt x="500" y="500"/>
                      </a:lnTo>
                      <a:lnTo>
                        <a:pt x="0" y="655"/>
                      </a:lnTo>
                      <a:lnTo>
                        <a:pt x="500" y="810"/>
                      </a:lnTo>
                      <a:lnTo>
                        <a:pt x="500" y="1298"/>
                      </a:lnTo>
                      <a:lnTo>
                        <a:pt x="810" y="905"/>
                      </a:lnTo>
                      <a:lnTo>
                        <a:pt x="1298" y="1048"/>
                      </a:lnTo>
                      <a:lnTo>
                        <a:pt x="988" y="655"/>
                      </a:lnTo>
                      <a:lnTo>
                        <a:pt x="1298" y="250"/>
                      </a:lnTo>
                      <a:lnTo>
                        <a:pt x="810" y="405"/>
                      </a:lnTo>
                      <a:lnTo>
                        <a:pt x="5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6" name="Google Shape;11586;p41"/>
                <p:cNvSpPr/>
                <p:nvPr/>
              </p:nvSpPr>
              <p:spPr>
                <a:xfrm>
                  <a:off x="3018525" y="2280175"/>
                  <a:ext cx="32475" cy="32475"/>
                </a:xfrm>
                <a:custGeom>
                  <a:rect b="b" l="l" r="r" t="t"/>
                  <a:pathLst>
                    <a:path extrusionOk="0" h="1299" w="1299">
                      <a:moveTo>
                        <a:pt x="500" y="0"/>
                      </a:moveTo>
                      <a:lnTo>
                        <a:pt x="500" y="500"/>
                      </a:lnTo>
                      <a:lnTo>
                        <a:pt x="0" y="655"/>
                      </a:lnTo>
                      <a:lnTo>
                        <a:pt x="500" y="810"/>
                      </a:lnTo>
                      <a:lnTo>
                        <a:pt x="500" y="1298"/>
                      </a:lnTo>
                      <a:lnTo>
                        <a:pt x="798" y="905"/>
                      </a:lnTo>
                      <a:lnTo>
                        <a:pt x="1298" y="1048"/>
                      </a:lnTo>
                      <a:lnTo>
                        <a:pt x="989" y="655"/>
                      </a:lnTo>
                      <a:lnTo>
                        <a:pt x="1298" y="250"/>
                      </a:lnTo>
                      <a:lnTo>
                        <a:pt x="798" y="405"/>
                      </a:lnTo>
                      <a:lnTo>
                        <a:pt x="5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7" name="Google Shape;11587;p41"/>
                <p:cNvSpPr/>
                <p:nvPr/>
              </p:nvSpPr>
              <p:spPr>
                <a:xfrm>
                  <a:off x="2549425" y="2858225"/>
                  <a:ext cx="14900" cy="12800"/>
                </a:xfrm>
                <a:custGeom>
                  <a:rect b="b" l="l" r="r" t="t"/>
                  <a:pathLst>
                    <a:path extrusionOk="0" h="512" w="596">
                      <a:moveTo>
                        <a:pt x="274" y="0"/>
                      </a:moveTo>
                      <a:cubicBezTo>
                        <a:pt x="119" y="0"/>
                        <a:pt x="0" y="119"/>
                        <a:pt x="0" y="262"/>
                      </a:cubicBezTo>
                      <a:cubicBezTo>
                        <a:pt x="0" y="409"/>
                        <a:pt x="129" y="511"/>
                        <a:pt x="259" y="511"/>
                      </a:cubicBezTo>
                      <a:cubicBezTo>
                        <a:pt x="319" y="511"/>
                        <a:pt x="380" y="490"/>
                        <a:pt x="429" y="441"/>
                      </a:cubicBezTo>
                      <a:cubicBezTo>
                        <a:pt x="595" y="286"/>
                        <a:pt x="488" y="12"/>
                        <a:pt x="27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8" name="Google Shape;11588;p41"/>
                <p:cNvSpPr/>
                <p:nvPr/>
              </p:nvSpPr>
              <p:spPr>
                <a:xfrm>
                  <a:off x="2369925" y="2624550"/>
                  <a:ext cx="7475" cy="6475"/>
                </a:xfrm>
                <a:custGeom>
                  <a:rect b="b" l="l" r="r" t="t"/>
                  <a:pathLst>
                    <a:path extrusionOk="0" h="259" w="299">
                      <a:moveTo>
                        <a:pt x="132" y="1"/>
                      </a:moveTo>
                      <a:cubicBezTo>
                        <a:pt x="60" y="1"/>
                        <a:pt x="1" y="60"/>
                        <a:pt x="1" y="132"/>
                      </a:cubicBezTo>
                      <a:cubicBezTo>
                        <a:pt x="1" y="207"/>
                        <a:pt x="64" y="258"/>
                        <a:pt x="131" y="258"/>
                      </a:cubicBezTo>
                      <a:cubicBezTo>
                        <a:pt x="160" y="258"/>
                        <a:pt x="190" y="249"/>
                        <a:pt x="215" y="227"/>
                      </a:cubicBezTo>
                      <a:cubicBezTo>
                        <a:pt x="298" y="144"/>
                        <a:pt x="251" y="1"/>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9" name="Google Shape;11589;p41"/>
                <p:cNvSpPr/>
                <p:nvPr/>
              </p:nvSpPr>
              <p:spPr>
                <a:xfrm>
                  <a:off x="2025825" y="2983825"/>
                  <a:ext cx="7475" cy="6650"/>
                </a:xfrm>
                <a:custGeom>
                  <a:rect b="b" l="l" r="r" t="t"/>
                  <a:pathLst>
                    <a:path extrusionOk="0" h="266" w="299">
                      <a:moveTo>
                        <a:pt x="132" y="1"/>
                      </a:moveTo>
                      <a:cubicBezTo>
                        <a:pt x="60" y="1"/>
                        <a:pt x="1" y="60"/>
                        <a:pt x="1" y="132"/>
                      </a:cubicBezTo>
                      <a:cubicBezTo>
                        <a:pt x="1" y="212"/>
                        <a:pt x="61" y="266"/>
                        <a:pt x="126" y="266"/>
                      </a:cubicBezTo>
                      <a:cubicBezTo>
                        <a:pt x="157" y="266"/>
                        <a:pt x="188" y="254"/>
                        <a:pt x="215" y="227"/>
                      </a:cubicBezTo>
                      <a:cubicBezTo>
                        <a:pt x="299" y="155"/>
                        <a:pt x="251" y="13"/>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0" name="Google Shape;11590;p41"/>
                <p:cNvSpPr/>
                <p:nvPr/>
              </p:nvSpPr>
              <p:spPr>
                <a:xfrm>
                  <a:off x="2667000" y="2083975"/>
                  <a:ext cx="7750" cy="6400"/>
                </a:xfrm>
                <a:custGeom>
                  <a:rect b="b" l="l" r="r" t="t"/>
                  <a:pathLst>
                    <a:path extrusionOk="0" h="256" w="310">
                      <a:moveTo>
                        <a:pt x="125" y="1"/>
                      </a:moveTo>
                      <a:cubicBezTo>
                        <a:pt x="60" y="1"/>
                        <a:pt x="0" y="57"/>
                        <a:pt x="0" y="133"/>
                      </a:cubicBezTo>
                      <a:cubicBezTo>
                        <a:pt x="0" y="205"/>
                        <a:pt x="65" y="256"/>
                        <a:pt x="132" y="256"/>
                      </a:cubicBezTo>
                      <a:cubicBezTo>
                        <a:pt x="165" y="256"/>
                        <a:pt x="199" y="244"/>
                        <a:pt x="226" y="216"/>
                      </a:cubicBezTo>
                      <a:cubicBezTo>
                        <a:pt x="310" y="145"/>
                        <a:pt x="250" y="2"/>
                        <a:pt x="143" y="2"/>
                      </a:cubicBezTo>
                      <a:cubicBezTo>
                        <a:pt x="137" y="1"/>
                        <a:pt x="131" y="1"/>
                        <a:pt x="12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1" name="Google Shape;11591;p41"/>
                <p:cNvSpPr/>
                <p:nvPr/>
              </p:nvSpPr>
              <p:spPr>
                <a:xfrm>
                  <a:off x="2303550" y="2080750"/>
                  <a:ext cx="7475" cy="6450"/>
                </a:xfrm>
                <a:custGeom>
                  <a:rect b="b" l="l" r="r" t="t"/>
                  <a:pathLst>
                    <a:path extrusionOk="0" h="258" w="299">
                      <a:moveTo>
                        <a:pt x="131" y="0"/>
                      </a:moveTo>
                      <a:cubicBezTo>
                        <a:pt x="60" y="0"/>
                        <a:pt x="0" y="48"/>
                        <a:pt x="0" y="131"/>
                      </a:cubicBezTo>
                      <a:cubicBezTo>
                        <a:pt x="0" y="206"/>
                        <a:pt x="64" y="258"/>
                        <a:pt x="131" y="258"/>
                      </a:cubicBezTo>
                      <a:cubicBezTo>
                        <a:pt x="160" y="258"/>
                        <a:pt x="190" y="248"/>
                        <a:pt x="215" y="226"/>
                      </a:cubicBezTo>
                      <a:cubicBezTo>
                        <a:pt x="298" y="143"/>
                        <a:pt x="251" y="0"/>
                        <a:pt x="13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2" name="Google Shape;11592;p41"/>
                <p:cNvSpPr/>
                <p:nvPr/>
              </p:nvSpPr>
              <p:spPr>
                <a:xfrm>
                  <a:off x="1918475" y="2471525"/>
                  <a:ext cx="9650" cy="6625"/>
                </a:xfrm>
                <a:custGeom>
                  <a:rect b="b" l="l" r="r" t="t"/>
                  <a:pathLst>
                    <a:path extrusionOk="0" h="265" w="386">
                      <a:moveTo>
                        <a:pt x="177" y="1"/>
                      </a:moveTo>
                      <a:cubicBezTo>
                        <a:pt x="1" y="1"/>
                        <a:pt x="4" y="264"/>
                        <a:pt x="188" y="264"/>
                      </a:cubicBezTo>
                      <a:cubicBezTo>
                        <a:pt x="191" y="264"/>
                        <a:pt x="195" y="264"/>
                        <a:pt x="199" y="264"/>
                      </a:cubicBezTo>
                      <a:cubicBezTo>
                        <a:pt x="203" y="264"/>
                        <a:pt x="207" y="264"/>
                        <a:pt x="210" y="264"/>
                      </a:cubicBezTo>
                      <a:cubicBezTo>
                        <a:pt x="383" y="264"/>
                        <a:pt x="386" y="1"/>
                        <a:pt x="220" y="1"/>
                      </a:cubicBezTo>
                      <a:cubicBezTo>
                        <a:pt x="214" y="1"/>
                        <a:pt x="207" y="1"/>
                        <a:pt x="199" y="2"/>
                      </a:cubicBezTo>
                      <a:cubicBezTo>
                        <a:pt x="191" y="1"/>
                        <a:pt x="184" y="1"/>
                        <a:pt x="17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3" name="Google Shape;11593;p41"/>
                <p:cNvSpPr/>
                <p:nvPr/>
              </p:nvSpPr>
              <p:spPr>
                <a:xfrm>
                  <a:off x="2306625" y="3102300"/>
                  <a:ext cx="7675" cy="6650"/>
                </a:xfrm>
                <a:custGeom>
                  <a:rect b="b" l="l" r="r" t="t"/>
                  <a:pathLst>
                    <a:path extrusionOk="0" h="266" w="307">
                      <a:moveTo>
                        <a:pt x="139" y="0"/>
                      </a:moveTo>
                      <a:cubicBezTo>
                        <a:pt x="68" y="0"/>
                        <a:pt x="8" y="60"/>
                        <a:pt x="8" y="131"/>
                      </a:cubicBezTo>
                      <a:cubicBezTo>
                        <a:pt x="0" y="212"/>
                        <a:pt x="63" y="265"/>
                        <a:pt x="131" y="265"/>
                      </a:cubicBezTo>
                      <a:cubicBezTo>
                        <a:pt x="163" y="265"/>
                        <a:pt x="196" y="253"/>
                        <a:pt x="223" y="227"/>
                      </a:cubicBezTo>
                      <a:cubicBezTo>
                        <a:pt x="306" y="143"/>
                        <a:pt x="258" y="12"/>
                        <a:pt x="139"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4" name="Google Shape;11594;p41"/>
                <p:cNvSpPr/>
                <p:nvPr/>
              </p:nvSpPr>
              <p:spPr>
                <a:xfrm>
                  <a:off x="2209300" y="3393375"/>
                  <a:ext cx="7650" cy="6375"/>
                </a:xfrm>
                <a:custGeom>
                  <a:rect b="b" l="l" r="r" t="t"/>
                  <a:pathLst>
                    <a:path extrusionOk="0" h="255" w="306">
                      <a:moveTo>
                        <a:pt x="121" y="0"/>
                      </a:moveTo>
                      <a:cubicBezTo>
                        <a:pt x="58" y="0"/>
                        <a:pt x="8" y="55"/>
                        <a:pt x="8" y="121"/>
                      </a:cubicBezTo>
                      <a:cubicBezTo>
                        <a:pt x="0" y="201"/>
                        <a:pt x="63" y="255"/>
                        <a:pt x="131" y="255"/>
                      </a:cubicBezTo>
                      <a:cubicBezTo>
                        <a:pt x="163" y="255"/>
                        <a:pt x="196" y="243"/>
                        <a:pt x="222" y="216"/>
                      </a:cubicBezTo>
                      <a:cubicBezTo>
                        <a:pt x="306" y="145"/>
                        <a:pt x="258" y="2"/>
                        <a:pt x="139" y="2"/>
                      </a:cubicBezTo>
                      <a:cubicBezTo>
                        <a:pt x="133" y="1"/>
                        <a:pt x="127" y="0"/>
                        <a:pt x="12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5" name="Google Shape;11595;p41"/>
                <p:cNvSpPr/>
                <p:nvPr/>
              </p:nvSpPr>
              <p:spPr>
                <a:xfrm>
                  <a:off x="2083875" y="3702375"/>
                  <a:ext cx="7775" cy="6650"/>
                </a:xfrm>
                <a:custGeom>
                  <a:rect b="b" l="l" r="r" t="t"/>
                  <a:pathLst>
                    <a:path extrusionOk="0" h="266" w="311">
                      <a:moveTo>
                        <a:pt x="144" y="0"/>
                      </a:moveTo>
                      <a:cubicBezTo>
                        <a:pt x="60" y="0"/>
                        <a:pt x="1" y="60"/>
                        <a:pt x="1" y="131"/>
                      </a:cubicBezTo>
                      <a:cubicBezTo>
                        <a:pt x="1" y="212"/>
                        <a:pt x="66" y="265"/>
                        <a:pt x="135" y="265"/>
                      </a:cubicBezTo>
                      <a:cubicBezTo>
                        <a:pt x="167" y="265"/>
                        <a:pt x="200" y="253"/>
                        <a:pt x="227" y="227"/>
                      </a:cubicBezTo>
                      <a:cubicBezTo>
                        <a:pt x="310" y="143"/>
                        <a:pt x="251" y="0"/>
                        <a:pt x="14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6" name="Google Shape;11596;p41"/>
                <p:cNvSpPr/>
                <p:nvPr/>
              </p:nvSpPr>
              <p:spPr>
                <a:xfrm>
                  <a:off x="2559225" y="3660700"/>
                  <a:ext cx="6875" cy="6275"/>
                </a:xfrm>
                <a:custGeom>
                  <a:rect b="b" l="l" r="r" t="t"/>
                  <a:pathLst>
                    <a:path extrusionOk="0" h="251" w="275">
                      <a:moveTo>
                        <a:pt x="132" y="0"/>
                      </a:moveTo>
                      <a:cubicBezTo>
                        <a:pt x="60" y="0"/>
                        <a:pt x="1" y="48"/>
                        <a:pt x="1" y="120"/>
                      </a:cubicBezTo>
                      <a:cubicBezTo>
                        <a:pt x="1" y="203"/>
                        <a:pt x="60" y="250"/>
                        <a:pt x="132" y="250"/>
                      </a:cubicBezTo>
                      <a:cubicBezTo>
                        <a:pt x="215" y="250"/>
                        <a:pt x="275" y="203"/>
                        <a:pt x="275" y="120"/>
                      </a:cubicBezTo>
                      <a:cubicBezTo>
                        <a:pt x="275" y="48"/>
                        <a:pt x="215" y="0"/>
                        <a:pt x="13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7" name="Google Shape;11597;p41"/>
                <p:cNvSpPr/>
                <p:nvPr/>
              </p:nvSpPr>
              <p:spPr>
                <a:xfrm>
                  <a:off x="2366350" y="4374475"/>
                  <a:ext cx="6875" cy="6575"/>
                </a:xfrm>
                <a:custGeom>
                  <a:rect b="b" l="l" r="r" t="t"/>
                  <a:pathLst>
                    <a:path extrusionOk="0" h="263" w="275">
                      <a:moveTo>
                        <a:pt x="144" y="1"/>
                      </a:moveTo>
                      <a:cubicBezTo>
                        <a:pt x="60" y="1"/>
                        <a:pt x="1" y="60"/>
                        <a:pt x="1" y="132"/>
                      </a:cubicBezTo>
                      <a:cubicBezTo>
                        <a:pt x="1" y="203"/>
                        <a:pt x="60" y="263"/>
                        <a:pt x="144" y="263"/>
                      </a:cubicBezTo>
                      <a:cubicBezTo>
                        <a:pt x="215" y="263"/>
                        <a:pt x="275" y="203"/>
                        <a:pt x="275" y="132"/>
                      </a:cubicBezTo>
                      <a:cubicBezTo>
                        <a:pt x="275" y="60"/>
                        <a:pt x="215" y="1"/>
                        <a:pt x="14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8" name="Google Shape;11598;p41"/>
                <p:cNvSpPr/>
                <p:nvPr/>
              </p:nvSpPr>
              <p:spPr>
                <a:xfrm>
                  <a:off x="3070300" y="3765175"/>
                  <a:ext cx="7475" cy="6650"/>
                </a:xfrm>
                <a:custGeom>
                  <a:rect b="b" l="l" r="r" t="t"/>
                  <a:pathLst>
                    <a:path extrusionOk="0" h="266" w="299">
                      <a:moveTo>
                        <a:pt x="132" y="1"/>
                      </a:moveTo>
                      <a:cubicBezTo>
                        <a:pt x="61" y="1"/>
                        <a:pt x="1" y="60"/>
                        <a:pt x="1" y="132"/>
                      </a:cubicBezTo>
                      <a:cubicBezTo>
                        <a:pt x="1" y="212"/>
                        <a:pt x="61" y="266"/>
                        <a:pt x="126" y="266"/>
                      </a:cubicBezTo>
                      <a:cubicBezTo>
                        <a:pt x="157" y="266"/>
                        <a:pt x="188" y="254"/>
                        <a:pt x="215" y="227"/>
                      </a:cubicBezTo>
                      <a:cubicBezTo>
                        <a:pt x="299" y="143"/>
                        <a:pt x="251" y="12"/>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9" name="Google Shape;11599;p41"/>
                <p:cNvSpPr/>
                <p:nvPr/>
              </p:nvSpPr>
              <p:spPr>
                <a:xfrm>
                  <a:off x="2988150" y="3991400"/>
                  <a:ext cx="7475" cy="6450"/>
                </a:xfrm>
                <a:custGeom>
                  <a:rect b="b" l="l" r="r" t="t"/>
                  <a:pathLst>
                    <a:path extrusionOk="0" h="258" w="299">
                      <a:moveTo>
                        <a:pt x="132" y="0"/>
                      </a:moveTo>
                      <a:cubicBezTo>
                        <a:pt x="60" y="0"/>
                        <a:pt x="1" y="48"/>
                        <a:pt x="1" y="131"/>
                      </a:cubicBezTo>
                      <a:cubicBezTo>
                        <a:pt x="1" y="206"/>
                        <a:pt x="65" y="258"/>
                        <a:pt x="132" y="258"/>
                      </a:cubicBezTo>
                      <a:cubicBezTo>
                        <a:pt x="161" y="258"/>
                        <a:pt x="190" y="248"/>
                        <a:pt x="215" y="226"/>
                      </a:cubicBezTo>
                      <a:cubicBezTo>
                        <a:pt x="299" y="143"/>
                        <a:pt x="251" y="0"/>
                        <a:pt x="13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0" name="Google Shape;11600;p41"/>
                <p:cNvSpPr/>
                <p:nvPr/>
              </p:nvSpPr>
              <p:spPr>
                <a:xfrm>
                  <a:off x="2795575" y="4192900"/>
                  <a:ext cx="7475" cy="6650"/>
                </a:xfrm>
                <a:custGeom>
                  <a:rect b="b" l="l" r="r" t="t"/>
                  <a:pathLst>
                    <a:path extrusionOk="0" h="266" w="299">
                      <a:moveTo>
                        <a:pt x="131" y="1"/>
                      </a:moveTo>
                      <a:cubicBezTo>
                        <a:pt x="60" y="1"/>
                        <a:pt x="1" y="60"/>
                        <a:pt x="1" y="132"/>
                      </a:cubicBezTo>
                      <a:cubicBezTo>
                        <a:pt x="1" y="212"/>
                        <a:pt x="61" y="266"/>
                        <a:pt x="125" y="266"/>
                      </a:cubicBezTo>
                      <a:cubicBezTo>
                        <a:pt x="156" y="266"/>
                        <a:pt x="188" y="254"/>
                        <a:pt x="215" y="227"/>
                      </a:cubicBezTo>
                      <a:cubicBezTo>
                        <a:pt x="298" y="144"/>
                        <a:pt x="251" y="13"/>
                        <a:pt x="13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1" name="Google Shape;11601;p41"/>
                <p:cNvSpPr/>
                <p:nvPr/>
              </p:nvSpPr>
              <p:spPr>
                <a:xfrm>
                  <a:off x="3423925" y="3518125"/>
                  <a:ext cx="7775" cy="6650"/>
                </a:xfrm>
                <a:custGeom>
                  <a:rect b="b" l="l" r="r" t="t"/>
                  <a:pathLst>
                    <a:path extrusionOk="0" h="266" w="311">
                      <a:moveTo>
                        <a:pt x="143" y="0"/>
                      </a:moveTo>
                      <a:cubicBezTo>
                        <a:pt x="72" y="0"/>
                        <a:pt x="1" y="60"/>
                        <a:pt x="1" y="131"/>
                      </a:cubicBezTo>
                      <a:cubicBezTo>
                        <a:pt x="1" y="212"/>
                        <a:pt x="66" y="265"/>
                        <a:pt x="135" y="265"/>
                      </a:cubicBezTo>
                      <a:cubicBezTo>
                        <a:pt x="167" y="265"/>
                        <a:pt x="200" y="253"/>
                        <a:pt x="227" y="227"/>
                      </a:cubicBezTo>
                      <a:cubicBezTo>
                        <a:pt x="310" y="143"/>
                        <a:pt x="263" y="0"/>
                        <a:pt x="14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2" name="Google Shape;11602;p41"/>
                <p:cNvSpPr/>
                <p:nvPr/>
              </p:nvSpPr>
              <p:spPr>
                <a:xfrm>
                  <a:off x="4689275" y="3780950"/>
                  <a:ext cx="7750" cy="6650"/>
                </a:xfrm>
                <a:custGeom>
                  <a:rect b="b" l="l" r="r" t="t"/>
                  <a:pathLst>
                    <a:path extrusionOk="0" h="266" w="310">
                      <a:moveTo>
                        <a:pt x="143" y="1"/>
                      </a:moveTo>
                      <a:cubicBezTo>
                        <a:pt x="60" y="1"/>
                        <a:pt x="0" y="60"/>
                        <a:pt x="0" y="132"/>
                      </a:cubicBezTo>
                      <a:cubicBezTo>
                        <a:pt x="0" y="212"/>
                        <a:pt x="66" y="266"/>
                        <a:pt x="134" y="266"/>
                      </a:cubicBezTo>
                      <a:cubicBezTo>
                        <a:pt x="166" y="266"/>
                        <a:pt x="199" y="254"/>
                        <a:pt x="226" y="227"/>
                      </a:cubicBezTo>
                      <a:cubicBezTo>
                        <a:pt x="310" y="143"/>
                        <a:pt x="250" y="1"/>
                        <a:pt x="1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3" name="Google Shape;11603;p41"/>
                <p:cNvSpPr/>
                <p:nvPr/>
              </p:nvSpPr>
              <p:spPr>
                <a:xfrm>
                  <a:off x="3730525" y="4181600"/>
                  <a:ext cx="7450" cy="6450"/>
                </a:xfrm>
                <a:custGeom>
                  <a:rect b="b" l="l" r="r" t="t"/>
                  <a:pathLst>
                    <a:path extrusionOk="0" h="258" w="298">
                      <a:moveTo>
                        <a:pt x="131" y="0"/>
                      </a:moveTo>
                      <a:cubicBezTo>
                        <a:pt x="60" y="0"/>
                        <a:pt x="0" y="60"/>
                        <a:pt x="0" y="131"/>
                      </a:cubicBezTo>
                      <a:cubicBezTo>
                        <a:pt x="0" y="206"/>
                        <a:pt x="64" y="258"/>
                        <a:pt x="131" y="258"/>
                      </a:cubicBezTo>
                      <a:cubicBezTo>
                        <a:pt x="160" y="258"/>
                        <a:pt x="189" y="248"/>
                        <a:pt x="214" y="227"/>
                      </a:cubicBezTo>
                      <a:cubicBezTo>
                        <a:pt x="298" y="143"/>
                        <a:pt x="250" y="12"/>
                        <a:pt x="13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4" name="Google Shape;11604;p41"/>
                <p:cNvSpPr/>
                <p:nvPr/>
              </p:nvSpPr>
              <p:spPr>
                <a:xfrm>
                  <a:off x="3041150" y="3291300"/>
                  <a:ext cx="6850" cy="6575"/>
                </a:xfrm>
                <a:custGeom>
                  <a:rect b="b" l="l" r="r" t="t"/>
                  <a:pathLst>
                    <a:path extrusionOk="0" h="263" w="274">
                      <a:moveTo>
                        <a:pt x="143" y="1"/>
                      </a:moveTo>
                      <a:cubicBezTo>
                        <a:pt x="72" y="1"/>
                        <a:pt x="0" y="60"/>
                        <a:pt x="0" y="132"/>
                      </a:cubicBezTo>
                      <a:cubicBezTo>
                        <a:pt x="0" y="203"/>
                        <a:pt x="72" y="263"/>
                        <a:pt x="143" y="263"/>
                      </a:cubicBezTo>
                      <a:cubicBezTo>
                        <a:pt x="214" y="263"/>
                        <a:pt x="274" y="203"/>
                        <a:pt x="274" y="132"/>
                      </a:cubicBezTo>
                      <a:cubicBezTo>
                        <a:pt x="274" y="60"/>
                        <a:pt x="214" y="1"/>
                        <a:pt x="1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5" name="Google Shape;11605;p41"/>
                <p:cNvSpPr/>
                <p:nvPr/>
              </p:nvSpPr>
              <p:spPr>
                <a:xfrm>
                  <a:off x="2792000" y="3183250"/>
                  <a:ext cx="7775" cy="6650"/>
                </a:xfrm>
                <a:custGeom>
                  <a:rect b="b" l="l" r="r" t="t"/>
                  <a:pathLst>
                    <a:path extrusionOk="0" h="266" w="311">
                      <a:moveTo>
                        <a:pt x="144" y="1"/>
                      </a:moveTo>
                      <a:cubicBezTo>
                        <a:pt x="60" y="1"/>
                        <a:pt x="1" y="60"/>
                        <a:pt x="1" y="132"/>
                      </a:cubicBezTo>
                      <a:cubicBezTo>
                        <a:pt x="1" y="213"/>
                        <a:pt x="66" y="266"/>
                        <a:pt x="135" y="266"/>
                      </a:cubicBezTo>
                      <a:cubicBezTo>
                        <a:pt x="167" y="266"/>
                        <a:pt x="200" y="254"/>
                        <a:pt x="227" y="227"/>
                      </a:cubicBezTo>
                      <a:cubicBezTo>
                        <a:pt x="310" y="144"/>
                        <a:pt x="251" y="1"/>
                        <a:pt x="14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6" name="Google Shape;11606;p41"/>
                <p:cNvSpPr/>
                <p:nvPr/>
              </p:nvSpPr>
              <p:spPr>
                <a:xfrm>
                  <a:off x="2931600" y="2869500"/>
                  <a:ext cx="7775" cy="6500"/>
                </a:xfrm>
                <a:custGeom>
                  <a:rect b="b" l="l" r="r" t="t"/>
                  <a:pathLst>
                    <a:path extrusionOk="0" h="260" w="311">
                      <a:moveTo>
                        <a:pt x="123" y="0"/>
                      </a:moveTo>
                      <a:cubicBezTo>
                        <a:pt x="50" y="0"/>
                        <a:pt x="1" y="56"/>
                        <a:pt x="1" y="133"/>
                      </a:cubicBezTo>
                      <a:cubicBezTo>
                        <a:pt x="1" y="208"/>
                        <a:pt x="70" y="259"/>
                        <a:pt x="141" y="259"/>
                      </a:cubicBezTo>
                      <a:cubicBezTo>
                        <a:pt x="171" y="259"/>
                        <a:pt x="202" y="249"/>
                        <a:pt x="227" y="228"/>
                      </a:cubicBezTo>
                      <a:cubicBezTo>
                        <a:pt x="310" y="145"/>
                        <a:pt x="251" y="2"/>
                        <a:pt x="144" y="2"/>
                      </a:cubicBezTo>
                      <a:cubicBezTo>
                        <a:pt x="136" y="1"/>
                        <a:pt x="129" y="0"/>
                        <a:pt x="12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7" name="Google Shape;11607;p41"/>
                <p:cNvSpPr/>
                <p:nvPr/>
              </p:nvSpPr>
              <p:spPr>
                <a:xfrm>
                  <a:off x="2775025" y="2452800"/>
                  <a:ext cx="7475" cy="6675"/>
                </a:xfrm>
                <a:custGeom>
                  <a:rect b="b" l="l" r="r" t="t"/>
                  <a:pathLst>
                    <a:path extrusionOk="0" h="267" w="299">
                      <a:moveTo>
                        <a:pt x="132" y="1"/>
                      </a:moveTo>
                      <a:cubicBezTo>
                        <a:pt x="61" y="1"/>
                        <a:pt x="1" y="61"/>
                        <a:pt x="1" y="132"/>
                      </a:cubicBezTo>
                      <a:cubicBezTo>
                        <a:pt x="1" y="213"/>
                        <a:pt x="61" y="266"/>
                        <a:pt x="126" y="266"/>
                      </a:cubicBezTo>
                      <a:cubicBezTo>
                        <a:pt x="157" y="266"/>
                        <a:pt x="188" y="254"/>
                        <a:pt x="215" y="227"/>
                      </a:cubicBezTo>
                      <a:cubicBezTo>
                        <a:pt x="299" y="156"/>
                        <a:pt x="251" y="13"/>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8" name="Google Shape;11608;p41"/>
                <p:cNvSpPr/>
                <p:nvPr/>
              </p:nvSpPr>
              <p:spPr>
                <a:xfrm>
                  <a:off x="3629900" y="2809400"/>
                  <a:ext cx="7775" cy="6650"/>
                </a:xfrm>
                <a:custGeom>
                  <a:rect b="b" l="l" r="r" t="t"/>
                  <a:pathLst>
                    <a:path extrusionOk="0" h="266" w="311">
                      <a:moveTo>
                        <a:pt x="144" y="1"/>
                      </a:moveTo>
                      <a:cubicBezTo>
                        <a:pt x="72" y="1"/>
                        <a:pt x="1" y="60"/>
                        <a:pt x="1" y="132"/>
                      </a:cubicBezTo>
                      <a:cubicBezTo>
                        <a:pt x="1" y="212"/>
                        <a:pt x="66" y="266"/>
                        <a:pt x="135" y="266"/>
                      </a:cubicBezTo>
                      <a:cubicBezTo>
                        <a:pt x="167" y="266"/>
                        <a:pt x="200" y="254"/>
                        <a:pt x="227" y="227"/>
                      </a:cubicBezTo>
                      <a:cubicBezTo>
                        <a:pt x="310" y="144"/>
                        <a:pt x="251" y="1"/>
                        <a:pt x="14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9" name="Google Shape;11609;p41"/>
                <p:cNvSpPr/>
                <p:nvPr/>
              </p:nvSpPr>
              <p:spPr>
                <a:xfrm>
                  <a:off x="3815350" y="3113600"/>
                  <a:ext cx="7450" cy="6650"/>
                </a:xfrm>
                <a:custGeom>
                  <a:rect b="b" l="l" r="r" t="t"/>
                  <a:pathLst>
                    <a:path extrusionOk="0" h="266" w="298">
                      <a:moveTo>
                        <a:pt x="131" y="1"/>
                      </a:moveTo>
                      <a:cubicBezTo>
                        <a:pt x="60" y="1"/>
                        <a:pt x="0" y="60"/>
                        <a:pt x="0" y="132"/>
                      </a:cubicBezTo>
                      <a:cubicBezTo>
                        <a:pt x="0" y="213"/>
                        <a:pt x="61" y="266"/>
                        <a:pt x="125" y="266"/>
                      </a:cubicBezTo>
                      <a:cubicBezTo>
                        <a:pt x="156" y="266"/>
                        <a:pt x="188" y="254"/>
                        <a:pt x="215" y="227"/>
                      </a:cubicBezTo>
                      <a:cubicBezTo>
                        <a:pt x="298" y="156"/>
                        <a:pt x="250" y="13"/>
                        <a:pt x="13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0" name="Google Shape;11610;p41"/>
                <p:cNvSpPr/>
                <p:nvPr/>
              </p:nvSpPr>
              <p:spPr>
                <a:xfrm>
                  <a:off x="2695275" y="3010025"/>
                  <a:ext cx="6850" cy="6575"/>
                </a:xfrm>
                <a:custGeom>
                  <a:rect b="b" l="l" r="r" t="t"/>
                  <a:pathLst>
                    <a:path extrusionOk="0" h="263" w="274">
                      <a:moveTo>
                        <a:pt x="131" y="0"/>
                      </a:moveTo>
                      <a:cubicBezTo>
                        <a:pt x="60" y="0"/>
                        <a:pt x="0" y="60"/>
                        <a:pt x="0" y="131"/>
                      </a:cubicBezTo>
                      <a:cubicBezTo>
                        <a:pt x="0" y="203"/>
                        <a:pt x="60" y="262"/>
                        <a:pt x="131" y="262"/>
                      </a:cubicBezTo>
                      <a:cubicBezTo>
                        <a:pt x="203" y="262"/>
                        <a:pt x="274" y="203"/>
                        <a:pt x="274" y="131"/>
                      </a:cubicBezTo>
                      <a:cubicBezTo>
                        <a:pt x="274" y="60"/>
                        <a:pt x="203" y="0"/>
                        <a:pt x="13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1" name="Google Shape;11611;p41"/>
                <p:cNvSpPr/>
                <p:nvPr/>
              </p:nvSpPr>
              <p:spPr>
                <a:xfrm>
                  <a:off x="1995775" y="2767725"/>
                  <a:ext cx="7750" cy="6475"/>
                </a:xfrm>
                <a:custGeom>
                  <a:rect b="b" l="l" r="r" t="t"/>
                  <a:pathLst>
                    <a:path extrusionOk="0" h="259" w="310">
                      <a:moveTo>
                        <a:pt x="143" y="1"/>
                      </a:moveTo>
                      <a:cubicBezTo>
                        <a:pt x="72" y="1"/>
                        <a:pt x="12" y="60"/>
                        <a:pt x="0" y="132"/>
                      </a:cubicBezTo>
                      <a:cubicBezTo>
                        <a:pt x="0" y="207"/>
                        <a:pt x="70" y="258"/>
                        <a:pt x="141" y="258"/>
                      </a:cubicBezTo>
                      <a:cubicBezTo>
                        <a:pt x="171" y="258"/>
                        <a:pt x="201" y="249"/>
                        <a:pt x="227" y="227"/>
                      </a:cubicBezTo>
                      <a:cubicBezTo>
                        <a:pt x="310" y="144"/>
                        <a:pt x="250" y="1"/>
                        <a:pt x="1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2" name="Google Shape;11612;p41"/>
                <p:cNvSpPr/>
                <p:nvPr/>
              </p:nvSpPr>
              <p:spPr>
                <a:xfrm>
                  <a:off x="1842475" y="2609675"/>
                  <a:ext cx="7475" cy="6525"/>
                </a:xfrm>
                <a:custGeom>
                  <a:rect b="b" l="l" r="r" t="t"/>
                  <a:pathLst>
                    <a:path extrusionOk="0" h="261" w="299">
                      <a:moveTo>
                        <a:pt x="132" y="1"/>
                      </a:moveTo>
                      <a:cubicBezTo>
                        <a:pt x="60" y="1"/>
                        <a:pt x="1" y="60"/>
                        <a:pt x="1" y="132"/>
                      </a:cubicBezTo>
                      <a:cubicBezTo>
                        <a:pt x="1" y="212"/>
                        <a:pt x="61" y="260"/>
                        <a:pt x="126" y="260"/>
                      </a:cubicBezTo>
                      <a:cubicBezTo>
                        <a:pt x="157" y="260"/>
                        <a:pt x="188" y="250"/>
                        <a:pt x="215" y="227"/>
                      </a:cubicBezTo>
                      <a:cubicBezTo>
                        <a:pt x="298" y="143"/>
                        <a:pt x="251" y="12"/>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3" name="Google Shape;11613;p41"/>
                <p:cNvSpPr/>
                <p:nvPr/>
              </p:nvSpPr>
              <p:spPr>
                <a:xfrm>
                  <a:off x="1810500" y="1837825"/>
                  <a:ext cx="9225" cy="6625"/>
                </a:xfrm>
                <a:custGeom>
                  <a:rect b="b" l="l" r="r" t="t"/>
                  <a:pathLst>
                    <a:path extrusionOk="0" h="265" w="369">
                      <a:moveTo>
                        <a:pt x="164" y="0"/>
                      </a:moveTo>
                      <a:cubicBezTo>
                        <a:pt x="1" y="0"/>
                        <a:pt x="1" y="265"/>
                        <a:pt x="164" y="265"/>
                      </a:cubicBezTo>
                      <a:cubicBezTo>
                        <a:pt x="170" y="265"/>
                        <a:pt x="177" y="265"/>
                        <a:pt x="184" y="264"/>
                      </a:cubicBezTo>
                      <a:cubicBezTo>
                        <a:pt x="191" y="265"/>
                        <a:pt x="198" y="265"/>
                        <a:pt x="205" y="265"/>
                      </a:cubicBezTo>
                      <a:cubicBezTo>
                        <a:pt x="368" y="265"/>
                        <a:pt x="368" y="0"/>
                        <a:pt x="205" y="0"/>
                      </a:cubicBezTo>
                      <a:cubicBezTo>
                        <a:pt x="198" y="0"/>
                        <a:pt x="191" y="1"/>
                        <a:pt x="184" y="2"/>
                      </a:cubicBezTo>
                      <a:cubicBezTo>
                        <a:pt x="177" y="1"/>
                        <a:pt x="170" y="0"/>
                        <a:pt x="16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4" name="Google Shape;11614;p41"/>
                <p:cNvSpPr/>
                <p:nvPr/>
              </p:nvSpPr>
              <p:spPr>
                <a:xfrm>
                  <a:off x="1120375" y="1474375"/>
                  <a:ext cx="7450" cy="6400"/>
                </a:xfrm>
                <a:custGeom>
                  <a:rect b="b" l="l" r="r" t="t"/>
                  <a:pathLst>
                    <a:path extrusionOk="0" h="256" w="298">
                      <a:moveTo>
                        <a:pt x="113" y="1"/>
                      </a:moveTo>
                      <a:cubicBezTo>
                        <a:pt x="50" y="1"/>
                        <a:pt x="0" y="57"/>
                        <a:pt x="0" y="133"/>
                      </a:cubicBezTo>
                      <a:cubicBezTo>
                        <a:pt x="0" y="205"/>
                        <a:pt x="59" y="256"/>
                        <a:pt x="124" y="256"/>
                      </a:cubicBezTo>
                      <a:cubicBezTo>
                        <a:pt x="155" y="256"/>
                        <a:pt x="187" y="244"/>
                        <a:pt x="214" y="217"/>
                      </a:cubicBezTo>
                      <a:cubicBezTo>
                        <a:pt x="298" y="145"/>
                        <a:pt x="250" y="2"/>
                        <a:pt x="131" y="2"/>
                      </a:cubicBezTo>
                      <a:cubicBezTo>
                        <a:pt x="125" y="1"/>
                        <a:pt x="119" y="1"/>
                        <a:pt x="11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5" name="Google Shape;11615;p41"/>
                <p:cNvSpPr/>
                <p:nvPr/>
              </p:nvSpPr>
              <p:spPr>
                <a:xfrm>
                  <a:off x="1754675" y="1531525"/>
                  <a:ext cx="7750" cy="6400"/>
                </a:xfrm>
                <a:custGeom>
                  <a:rect b="b" l="l" r="r" t="t"/>
                  <a:pathLst>
                    <a:path extrusionOk="0" h="256" w="310">
                      <a:moveTo>
                        <a:pt x="125" y="1"/>
                      </a:moveTo>
                      <a:cubicBezTo>
                        <a:pt x="60" y="1"/>
                        <a:pt x="0" y="57"/>
                        <a:pt x="0" y="133"/>
                      </a:cubicBezTo>
                      <a:cubicBezTo>
                        <a:pt x="0" y="205"/>
                        <a:pt x="65" y="256"/>
                        <a:pt x="133" y="256"/>
                      </a:cubicBezTo>
                      <a:cubicBezTo>
                        <a:pt x="166" y="256"/>
                        <a:pt x="199" y="244"/>
                        <a:pt x="227" y="217"/>
                      </a:cubicBezTo>
                      <a:cubicBezTo>
                        <a:pt x="310" y="145"/>
                        <a:pt x="250" y="2"/>
                        <a:pt x="143" y="2"/>
                      </a:cubicBezTo>
                      <a:cubicBezTo>
                        <a:pt x="137" y="1"/>
                        <a:pt x="131" y="1"/>
                        <a:pt x="12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6" name="Google Shape;11616;p41"/>
                <p:cNvSpPr/>
                <p:nvPr/>
              </p:nvSpPr>
              <p:spPr>
                <a:xfrm>
                  <a:off x="1641050" y="1002925"/>
                  <a:ext cx="7675" cy="6650"/>
                </a:xfrm>
                <a:custGeom>
                  <a:rect b="b" l="l" r="r" t="t"/>
                  <a:pathLst>
                    <a:path extrusionOk="0" h="266" w="307">
                      <a:moveTo>
                        <a:pt x="140" y="1"/>
                      </a:moveTo>
                      <a:cubicBezTo>
                        <a:pt x="69" y="1"/>
                        <a:pt x="9" y="60"/>
                        <a:pt x="9" y="132"/>
                      </a:cubicBezTo>
                      <a:cubicBezTo>
                        <a:pt x="1" y="212"/>
                        <a:pt x="64" y="266"/>
                        <a:pt x="132" y="266"/>
                      </a:cubicBezTo>
                      <a:cubicBezTo>
                        <a:pt x="164" y="266"/>
                        <a:pt x="197" y="254"/>
                        <a:pt x="223" y="227"/>
                      </a:cubicBezTo>
                      <a:cubicBezTo>
                        <a:pt x="307" y="144"/>
                        <a:pt x="259" y="1"/>
                        <a:pt x="14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7" name="Google Shape;11617;p41"/>
                <p:cNvSpPr/>
                <p:nvPr/>
              </p:nvSpPr>
              <p:spPr>
                <a:xfrm>
                  <a:off x="1448075" y="2492100"/>
                  <a:ext cx="7775" cy="6650"/>
                </a:xfrm>
                <a:custGeom>
                  <a:rect b="b" l="l" r="r" t="t"/>
                  <a:pathLst>
                    <a:path extrusionOk="0" h="266" w="311">
                      <a:moveTo>
                        <a:pt x="144" y="1"/>
                      </a:moveTo>
                      <a:cubicBezTo>
                        <a:pt x="72" y="1"/>
                        <a:pt x="13" y="60"/>
                        <a:pt x="1" y="132"/>
                      </a:cubicBezTo>
                      <a:cubicBezTo>
                        <a:pt x="1" y="212"/>
                        <a:pt x="67" y="266"/>
                        <a:pt x="135" y="266"/>
                      </a:cubicBezTo>
                      <a:cubicBezTo>
                        <a:pt x="167" y="266"/>
                        <a:pt x="200" y="254"/>
                        <a:pt x="227" y="227"/>
                      </a:cubicBezTo>
                      <a:cubicBezTo>
                        <a:pt x="310" y="155"/>
                        <a:pt x="263" y="13"/>
                        <a:pt x="14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8" name="Google Shape;11618;p41"/>
                <p:cNvSpPr/>
                <p:nvPr/>
              </p:nvSpPr>
              <p:spPr>
                <a:xfrm>
                  <a:off x="1562550" y="2880800"/>
                  <a:ext cx="9225" cy="6650"/>
                </a:xfrm>
                <a:custGeom>
                  <a:rect b="b" l="l" r="r" t="t"/>
                  <a:pathLst>
                    <a:path extrusionOk="0" h="266" w="369">
                      <a:moveTo>
                        <a:pt x="164" y="1"/>
                      </a:moveTo>
                      <a:cubicBezTo>
                        <a:pt x="1" y="1"/>
                        <a:pt x="1" y="265"/>
                        <a:pt x="164" y="265"/>
                      </a:cubicBezTo>
                      <a:cubicBezTo>
                        <a:pt x="171" y="265"/>
                        <a:pt x="177" y="265"/>
                        <a:pt x="184" y="264"/>
                      </a:cubicBezTo>
                      <a:cubicBezTo>
                        <a:pt x="191" y="265"/>
                        <a:pt x="198" y="265"/>
                        <a:pt x="205" y="265"/>
                      </a:cubicBezTo>
                      <a:cubicBezTo>
                        <a:pt x="368" y="265"/>
                        <a:pt x="368" y="1"/>
                        <a:pt x="205" y="1"/>
                      </a:cubicBezTo>
                      <a:cubicBezTo>
                        <a:pt x="198" y="1"/>
                        <a:pt x="191" y="1"/>
                        <a:pt x="184" y="2"/>
                      </a:cubicBezTo>
                      <a:cubicBezTo>
                        <a:pt x="177" y="1"/>
                        <a:pt x="171" y="1"/>
                        <a:pt x="16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9" name="Google Shape;11619;p41"/>
                <p:cNvSpPr/>
                <p:nvPr/>
              </p:nvSpPr>
              <p:spPr>
                <a:xfrm>
                  <a:off x="2004500" y="2263775"/>
                  <a:ext cx="9350" cy="6600"/>
                </a:xfrm>
                <a:custGeom>
                  <a:rect b="b" l="l" r="r" t="t"/>
                  <a:pathLst>
                    <a:path extrusionOk="0" h="264" w="374">
                      <a:moveTo>
                        <a:pt x="166" y="0"/>
                      </a:moveTo>
                      <a:cubicBezTo>
                        <a:pt x="0" y="0"/>
                        <a:pt x="4" y="264"/>
                        <a:pt x="176" y="264"/>
                      </a:cubicBezTo>
                      <a:cubicBezTo>
                        <a:pt x="180" y="264"/>
                        <a:pt x="183" y="264"/>
                        <a:pt x="187" y="263"/>
                      </a:cubicBezTo>
                      <a:cubicBezTo>
                        <a:pt x="191" y="264"/>
                        <a:pt x="195" y="264"/>
                        <a:pt x="198" y="264"/>
                      </a:cubicBezTo>
                      <a:cubicBezTo>
                        <a:pt x="371" y="264"/>
                        <a:pt x="374" y="0"/>
                        <a:pt x="208" y="0"/>
                      </a:cubicBezTo>
                      <a:cubicBezTo>
                        <a:pt x="202" y="0"/>
                        <a:pt x="195" y="1"/>
                        <a:pt x="187" y="2"/>
                      </a:cubicBezTo>
                      <a:cubicBezTo>
                        <a:pt x="180" y="1"/>
                        <a:pt x="173" y="0"/>
                        <a:pt x="16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0" name="Google Shape;11620;p41"/>
                <p:cNvSpPr/>
                <p:nvPr/>
              </p:nvSpPr>
              <p:spPr>
                <a:xfrm>
                  <a:off x="1084350" y="2031025"/>
                  <a:ext cx="7475" cy="6600"/>
                </a:xfrm>
                <a:custGeom>
                  <a:rect b="b" l="l" r="r" t="t"/>
                  <a:pathLst>
                    <a:path extrusionOk="0" h="264" w="299">
                      <a:moveTo>
                        <a:pt x="131" y="1"/>
                      </a:moveTo>
                      <a:cubicBezTo>
                        <a:pt x="60" y="1"/>
                        <a:pt x="0" y="60"/>
                        <a:pt x="0" y="132"/>
                      </a:cubicBezTo>
                      <a:cubicBezTo>
                        <a:pt x="0" y="206"/>
                        <a:pt x="64" y="264"/>
                        <a:pt x="130" y="264"/>
                      </a:cubicBezTo>
                      <a:cubicBezTo>
                        <a:pt x="160" y="264"/>
                        <a:pt x="189" y="253"/>
                        <a:pt x="215" y="227"/>
                      </a:cubicBezTo>
                      <a:cubicBezTo>
                        <a:pt x="298" y="144"/>
                        <a:pt x="251" y="1"/>
                        <a:pt x="13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1" name="Google Shape;11621;p41"/>
                <p:cNvSpPr/>
                <p:nvPr/>
              </p:nvSpPr>
              <p:spPr>
                <a:xfrm>
                  <a:off x="1136450" y="2258750"/>
                  <a:ext cx="7450" cy="6450"/>
                </a:xfrm>
                <a:custGeom>
                  <a:rect b="b" l="l" r="r" t="t"/>
                  <a:pathLst>
                    <a:path extrusionOk="0" h="258" w="298">
                      <a:moveTo>
                        <a:pt x="131" y="0"/>
                      </a:moveTo>
                      <a:cubicBezTo>
                        <a:pt x="60" y="0"/>
                        <a:pt x="0" y="48"/>
                        <a:pt x="0" y="131"/>
                      </a:cubicBezTo>
                      <a:cubicBezTo>
                        <a:pt x="0" y="206"/>
                        <a:pt x="64" y="258"/>
                        <a:pt x="131" y="258"/>
                      </a:cubicBezTo>
                      <a:cubicBezTo>
                        <a:pt x="160" y="258"/>
                        <a:pt x="189" y="248"/>
                        <a:pt x="214" y="226"/>
                      </a:cubicBezTo>
                      <a:cubicBezTo>
                        <a:pt x="298" y="143"/>
                        <a:pt x="250" y="0"/>
                        <a:pt x="13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2" name="Google Shape;11622;p41"/>
                <p:cNvSpPr/>
                <p:nvPr/>
              </p:nvSpPr>
              <p:spPr>
                <a:xfrm>
                  <a:off x="2517275" y="1742000"/>
                  <a:ext cx="7750" cy="6475"/>
                </a:xfrm>
                <a:custGeom>
                  <a:rect b="b" l="l" r="r" t="t"/>
                  <a:pathLst>
                    <a:path extrusionOk="0" h="259" w="310">
                      <a:moveTo>
                        <a:pt x="143" y="1"/>
                      </a:moveTo>
                      <a:cubicBezTo>
                        <a:pt x="60" y="1"/>
                        <a:pt x="0" y="60"/>
                        <a:pt x="0" y="132"/>
                      </a:cubicBezTo>
                      <a:cubicBezTo>
                        <a:pt x="0" y="207"/>
                        <a:pt x="70" y="258"/>
                        <a:pt x="140" y="258"/>
                      </a:cubicBezTo>
                      <a:cubicBezTo>
                        <a:pt x="171" y="258"/>
                        <a:pt x="201" y="249"/>
                        <a:pt x="226" y="227"/>
                      </a:cubicBezTo>
                      <a:cubicBezTo>
                        <a:pt x="310" y="144"/>
                        <a:pt x="250" y="1"/>
                        <a:pt x="1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3" name="Google Shape;11623;p41"/>
                <p:cNvSpPr/>
                <p:nvPr/>
              </p:nvSpPr>
              <p:spPr>
                <a:xfrm>
                  <a:off x="2397900" y="1508950"/>
                  <a:ext cx="6875" cy="6575"/>
                </a:xfrm>
                <a:custGeom>
                  <a:rect b="b" l="l" r="r" t="t"/>
                  <a:pathLst>
                    <a:path extrusionOk="0" h="263" w="275">
                      <a:moveTo>
                        <a:pt x="144" y="0"/>
                      </a:moveTo>
                      <a:cubicBezTo>
                        <a:pt x="60" y="0"/>
                        <a:pt x="1" y="60"/>
                        <a:pt x="1" y="131"/>
                      </a:cubicBezTo>
                      <a:cubicBezTo>
                        <a:pt x="1" y="203"/>
                        <a:pt x="60" y="262"/>
                        <a:pt x="144" y="262"/>
                      </a:cubicBezTo>
                      <a:cubicBezTo>
                        <a:pt x="215" y="262"/>
                        <a:pt x="275" y="203"/>
                        <a:pt x="275" y="131"/>
                      </a:cubicBezTo>
                      <a:cubicBezTo>
                        <a:pt x="275" y="60"/>
                        <a:pt x="215" y="0"/>
                        <a:pt x="14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4" name="Google Shape;11624;p41"/>
                <p:cNvSpPr/>
                <p:nvPr/>
              </p:nvSpPr>
              <p:spPr>
                <a:xfrm>
                  <a:off x="2788725" y="1418150"/>
                  <a:ext cx="7475" cy="6675"/>
                </a:xfrm>
                <a:custGeom>
                  <a:rect b="b" l="l" r="r" t="t"/>
                  <a:pathLst>
                    <a:path extrusionOk="0" h="267" w="299">
                      <a:moveTo>
                        <a:pt x="132" y="1"/>
                      </a:moveTo>
                      <a:cubicBezTo>
                        <a:pt x="60" y="1"/>
                        <a:pt x="1" y="60"/>
                        <a:pt x="1" y="132"/>
                      </a:cubicBezTo>
                      <a:cubicBezTo>
                        <a:pt x="1" y="213"/>
                        <a:pt x="61" y="266"/>
                        <a:pt x="126" y="266"/>
                      </a:cubicBezTo>
                      <a:cubicBezTo>
                        <a:pt x="156" y="266"/>
                        <a:pt x="188" y="254"/>
                        <a:pt x="215" y="227"/>
                      </a:cubicBezTo>
                      <a:cubicBezTo>
                        <a:pt x="298" y="156"/>
                        <a:pt x="251" y="13"/>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5" name="Google Shape;11625;p41"/>
                <p:cNvSpPr/>
                <p:nvPr/>
              </p:nvSpPr>
              <p:spPr>
                <a:xfrm>
                  <a:off x="2573225" y="1144925"/>
                  <a:ext cx="7775" cy="6450"/>
                </a:xfrm>
                <a:custGeom>
                  <a:rect b="b" l="l" r="r" t="t"/>
                  <a:pathLst>
                    <a:path extrusionOk="0" h="258" w="311">
                      <a:moveTo>
                        <a:pt x="132" y="0"/>
                      </a:moveTo>
                      <a:cubicBezTo>
                        <a:pt x="60" y="0"/>
                        <a:pt x="1" y="48"/>
                        <a:pt x="1" y="131"/>
                      </a:cubicBezTo>
                      <a:cubicBezTo>
                        <a:pt x="1" y="206"/>
                        <a:pt x="64" y="257"/>
                        <a:pt x="131" y="257"/>
                      </a:cubicBezTo>
                      <a:cubicBezTo>
                        <a:pt x="160" y="257"/>
                        <a:pt x="190" y="248"/>
                        <a:pt x="215" y="226"/>
                      </a:cubicBezTo>
                      <a:cubicBezTo>
                        <a:pt x="310" y="143"/>
                        <a:pt x="251" y="0"/>
                        <a:pt x="13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6" name="Google Shape;11626;p41"/>
                <p:cNvSpPr/>
                <p:nvPr/>
              </p:nvSpPr>
              <p:spPr>
                <a:xfrm>
                  <a:off x="3230150" y="1622050"/>
                  <a:ext cx="7475" cy="6650"/>
                </a:xfrm>
                <a:custGeom>
                  <a:rect b="b" l="l" r="r" t="t"/>
                  <a:pathLst>
                    <a:path extrusionOk="0" h="266" w="299">
                      <a:moveTo>
                        <a:pt x="132" y="1"/>
                      </a:moveTo>
                      <a:cubicBezTo>
                        <a:pt x="60" y="1"/>
                        <a:pt x="1" y="60"/>
                        <a:pt x="1" y="132"/>
                      </a:cubicBezTo>
                      <a:cubicBezTo>
                        <a:pt x="1" y="212"/>
                        <a:pt x="61" y="266"/>
                        <a:pt x="126" y="266"/>
                      </a:cubicBezTo>
                      <a:cubicBezTo>
                        <a:pt x="156" y="266"/>
                        <a:pt x="188" y="254"/>
                        <a:pt x="215" y="227"/>
                      </a:cubicBezTo>
                      <a:cubicBezTo>
                        <a:pt x="298" y="144"/>
                        <a:pt x="251" y="13"/>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7" name="Google Shape;11627;p41"/>
                <p:cNvSpPr/>
                <p:nvPr/>
              </p:nvSpPr>
              <p:spPr>
                <a:xfrm>
                  <a:off x="3298900" y="1128550"/>
                  <a:ext cx="7475" cy="6500"/>
                </a:xfrm>
                <a:custGeom>
                  <a:rect b="b" l="l" r="r" t="t"/>
                  <a:pathLst>
                    <a:path extrusionOk="0" h="260" w="299">
                      <a:moveTo>
                        <a:pt x="144" y="0"/>
                      </a:moveTo>
                      <a:cubicBezTo>
                        <a:pt x="61" y="0"/>
                        <a:pt x="1" y="60"/>
                        <a:pt x="1" y="131"/>
                      </a:cubicBezTo>
                      <a:cubicBezTo>
                        <a:pt x="1" y="212"/>
                        <a:pt x="67" y="260"/>
                        <a:pt x="132" y="260"/>
                      </a:cubicBezTo>
                      <a:cubicBezTo>
                        <a:pt x="162" y="260"/>
                        <a:pt x="192" y="249"/>
                        <a:pt x="215" y="226"/>
                      </a:cubicBezTo>
                      <a:cubicBezTo>
                        <a:pt x="299" y="143"/>
                        <a:pt x="251" y="12"/>
                        <a:pt x="14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8" name="Google Shape;11628;p41"/>
                <p:cNvSpPr/>
                <p:nvPr/>
              </p:nvSpPr>
              <p:spPr>
                <a:xfrm>
                  <a:off x="3527800" y="2197100"/>
                  <a:ext cx="7775" cy="6375"/>
                </a:xfrm>
                <a:custGeom>
                  <a:rect b="b" l="l" r="r" t="t"/>
                  <a:pathLst>
                    <a:path extrusionOk="0" h="255" w="311">
                      <a:moveTo>
                        <a:pt x="125" y="0"/>
                      </a:moveTo>
                      <a:cubicBezTo>
                        <a:pt x="61" y="0"/>
                        <a:pt x="1" y="55"/>
                        <a:pt x="1" y="121"/>
                      </a:cubicBezTo>
                      <a:cubicBezTo>
                        <a:pt x="1" y="201"/>
                        <a:pt x="67" y="255"/>
                        <a:pt x="135" y="255"/>
                      </a:cubicBezTo>
                      <a:cubicBezTo>
                        <a:pt x="167" y="255"/>
                        <a:pt x="200" y="243"/>
                        <a:pt x="227" y="216"/>
                      </a:cubicBezTo>
                      <a:cubicBezTo>
                        <a:pt x="310" y="144"/>
                        <a:pt x="251" y="2"/>
                        <a:pt x="144" y="2"/>
                      </a:cubicBezTo>
                      <a:cubicBezTo>
                        <a:pt x="138" y="1"/>
                        <a:pt x="131" y="0"/>
                        <a:pt x="12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9" name="Google Shape;11629;p41"/>
                <p:cNvSpPr/>
                <p:nvPr/>
              </p:nvSpPr>
              <p:spPr>
                <a:xfrm>
                  <a:off x="3902050" y="2461450"/>
                  <a:ext cx="7675" cy="6650"/>
                </a:xfrm>
                <a:custGeom>
                  <a:rect b="b" l="l" r="r" t="t"/>
                  <a:pathLst>
                    <a:path extrusionOk="0" h="266" w="307">
                      <a:moveTo>
                        <a:pt x="140" y="0"/>
                      </a:moveTo>
                      <a:cubicBezTo>
                        <a:pt x="68" y="0"/>
                        <a:pt x="9" y="60"/>
                        <a:pt x="9" y="131"/>
                      </a:cubicBezTo>
                      <a:cubicBezTo>
                        <a:pt x="1" y="212"/>
                        <a:pt x="64" y="265"/>
                        <a:pt x="131" y="265"/>
                      </a:cubicBezTo>
                      <a:cubicBezTo>
                        <a:pt x="163" y="265"/>
                        <a:pt x="196" y="253"/>
                        <a:pt x="223" y="226"/>
                      </a:cubicBezTo>
                      <a:cubicBezTo>
                        <a:pt x="307" y="143"/>
                        <a:pt x="259" y="0"/>
                        <a:pt x="14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0" name="Google Shape;11630;p41"/>
                <p:cNvSpPr/>
                <p:nvPr/>
              </p:nvSpPr>
              <p:spPr>
                <a:xfrm>
                  <a:off x="3531375" y="2052175"/>
                  <a:ext cx="7475" cy="6650"/>
                </a:xfrm>
                <a:custGeom>
                  <a:rect b="b" l="l" r="r" t="t"/>
                  <a:pathLst>
                    <a:path extrusionOk="0" h="266" w="299">
                      <a:moveTo>
                        <a:pt x="132" y="0"/>
                      </a:moveTo>
                      <a:cubicBezTo>
                        <a:pt x="60" y="0"/>
                        <a:pt x="1" y="60"/>
                        <a:pt x="1" y="131"/>
                      </a:cubicBezTo>
                      <a:cubicBezTo>
                        <a:pt x="1" y="212"/>
                        <a:pt x="61" y="265"/>
                        <a:pt x="126" y="265"/>
                      </a:cubicBezTo>
                      <a:cubicBezTo>
                        <a:pt x="156" y="265"/>
                        <a:pt x="188" y="253"/>
                        <a:pt x="215" y="226"/>
                      </a:cubicBezTo>
                      <a:cubicBezTo>
                        <a:pt x="298" y="143"/>
                        <a:pt x="251" y="0"/>
                        <a:pt x="13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1" name="Google Shape;11631;p41"/>
                <p:cNvSpPr/>
                <p:nvPr/>
              </p:nvSpPr>
              <p:spPr>
                <a:xfrm>
                  <a:off x="1701100" y="2387900"/>
                  <a:ext cx="14900" cy="12800"/>
                </a:xfrm>
                <a:custGeom>
                  <a:rect b="b" l="l" r="r" t="t"/>
                  <a:pathLst>
                    <a:path extrusionOk="0" h="512" w="596">
                      <a:moveTo>
                        <a:pt x="253" y="1"/>
                      </a:moveTo>
                      <a:cubicBezTo>
                        <a:pt x="109" y="1"/>
                        <a:pt x="0" y="115"/>
                        <a:pt x="0" y="251"/>
                      </a:cubicBezTo>
                      <a:cubicBezTo>
                        <a:pt x="0" y="407"/>
                        <a:pt x="130" y="512"/>
                        <a:pt x="261" y="512"/>
                      </a:cubicBezTo>
                      <a:cubicBezTo>
                        <a:pt x="321" y="512"/>
                        <a:pt x="381" y="490"/>
                        <a:pt x="429" y="442"/>
                      </a:cubicBezTo>
                      <a:cubicBezTo>
                        <a:pt x="596" y="275"/>
                        <a:pt x="488" y="1"/>
                        <a:pt x="274" y="1"/>
                      </a:cubicBezTo>
                      <a:cubicBezTo>
                        <a:pt x="267" y="1"/>
                        <a:pt x="260" y="1"/>
                        <a:pt x="25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2" name="Google Shape;11632;p41"/>
                <p:cNvSpPr/>
                <p:nvPr/>
              </p:nvSpPr>
              <p:spPr>
                <a:xfrm>
                  <a:off x="864375" y="3061525"/>
                  <a:ext cx="14925" cy="12800"/>
                </a:xfrm>
                <a:custGeom>
                  <a:rect b="b" l="l" r="r" t="t"/>
                  <a:pathLst>
                    <a:path extrusionOk="0" h="512" w="597">
                      <a:moveTo>
                        <a:pt x="275" y="0"/>
                      </a:moveTo>
                      <a:cubicBezTo>
                        <a:pt x="132" y="0"/>
                        <a:pt x="13" y="107"/>
                        <a:pt x="1" y="262"/>
                      </a:cubicBezTo>
                      <a:cubicBezTo>
                        <a:pt x="1" y="409"/>
                        <a:pt x="129" y="511"/>
                        <a:pt x="260" y="511"/>
                      </a:cubicBezTo>
                      <a:cubicBezTo>
                        <a:pt x="320" y="511"/>
                        <a:pt x="381" y="490"/>
                        <a:pt x="429" y="441"/>
                      </a:cubicBezTo>
                      <a:cubicBezTo>
                        <a:pt x="596" y="286"/>
                        <a:pt x="489" y="12"/>
                        <a:pt x="27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3" name="Google Shape;11633;p41"/>
                <p:cNvSpPr/>
                <p:nvPr/>
              </p:nvSpPr>
              <p:spPr>
                <a:xfrm>
                  <a:off x="1461175" y="1886075"/>
                  <a:ext cx="14925" cy="12850"/>
                </a:xfrm>
                <a:custGeom>
                  <a:rect b="b" l="l" r="r" t="t"/>
                  <a:pathLst>
                    <a:path extrusionOk="0" h="514" w="597">
                      <a:moveTo>
                        <a:pt x="263" y="1"/>
                      </a:moveTo>
                      <a:cubicBezTo>
                        <a:pt x="120" y="1"/>
                        <a:pt x="1" y="120"/>
                        <a:pt x="1" y="262"/>
                      </a:cubicBezTo>
                      <a:cubicBezTo>
                        <a:pt x="1" y="415"/>
                        <a:pt x="120" y="514"/>
                        <a:pt x="249" y="514"/>
                      </a:cubicBezTo>
                      <a:cubicBezTo>
                        <a:pt x="311" y="514"/>
                        <a:pt x="375" y="491"/>
                        <a:pt x="429" y="441"/>
                      </a:cubicBezTo>
                      <a:cubicBezTo>
                        <a:pt x="596" y="286"/>
                        <a:pt x="489" y="12"/>
                        <a:pt x="26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4" name="Google Shape;11634;p41"/>
                <p:cNvSpPr/>
                <p:nvPr/>
              </p:nvSpPr>
              <p:spPr>
                <a:xfrm>
                  <a:off x="1077500" y="1742000"/>
                  <a:ext cx="14900" cy="12800"/>
                </a:xfrm>
                <a:custGeom>
                  <a:rect b="b" l="l" r="r" t="t"/>
                  <a:pathLst>
                    <a:path extrusionOk="0" h="512" w="596">
                      <a:moveTo>
                        <a:pt x="274" y="1"/>
                      </a:moveTo>
                      <a:cubicBezTo>
                        <a:pt x="120" y="1"/>
                        <a:pt x="1" y="108"/>
                        <a:pt x="1" y="263"/>
                      </a:cubicBezTo>
                      <a:cubicBezTo>
                        <a:pt x="1" y="410"/>
                        <a:pt x="129" y="512"/>
                        <a:pt x="260" y="512"/>
                      </a:cubicBezTo>
                      <a:cubicBezTo>
                        <a:pt x="320" y="512"/>
                        <a:pt x="381" y="490"/>
                        <a:pt x="429" y="441"/>
                      </a:cubicBezTo>
                      <a:cubicBezTo>
                        <a:pt x="596" y="287"/>
                        <a:pt x="489" y="13"/>
                        <a:pt x="27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5" name="Google Shape;11635;p41"/>
                <p:cNvSpPr/>
                <p:nvPr/>
              </p:nvSpPr>
              <p:spPr>
                <a:xfrm>
                  <a:off x="1835050" y="1697075"/>
                  <a:ext cx="14900" cy="12775"/>
                </a:xfrm>
                <a:custGeom>
                  <a:rect b="b" l="l" r="r" t="t"/>
                  <a:pathLst>
                    <a:path extrusionOk="0" h="511" w="596">
                      <a:moveTo>
                        <a:pt x="274" y="0"/>
                      </a:moveTo>
                      <a:cubicBezTo>
                        <a:pt x="119" y="0"/>
                        <a:pt x="0" y="107"/>
                        <a:pt x="0" y="250"/>
                      </a:cubicBezTo>
                      <a:cubicBezTo>
                        <a:pt x="0" y="406"/>
                        <a:pt x="130" y="511"/>
                        <a:pt x="261" y="511"/>
                      </a:cubicBezTo>
                      <a:cubicBezTo>
                        <a:pt x="320" y="511"/>
                        <a:pt x="380" y="489"/>
                        <a:pt x="429" y="441"/>
                      </a:cubicBezTo>
                      <a:cubicBezTo>
                        <a:pt x="595" y="286"/>
                        <a:pt x="488" y="12"/>
                        <a:pt x="27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6" name="Google Shape;11636;p41"/>
                <p:cNvSpPr/>
                <p:nvPr/>
              </p:nvSpPr>
              <p:spPr>
                <a:xfrm>
                  <a:off x="2043100" y="1415175"/>
                  <a:ext cx="14900" cy="12800"/>
                </a:xfrm>
                <a:custGeom>
                  <a:rect b="b" l="l" r="r" t="t"/>
                  <a:pathLst>
                    <a:path extrusionOk="0" h="512" w="596">
                      <a:moveTo>
                        <a:pt x="262" y="1"/>
                      </a:moveTo>
                      <a:cubicBezTo>
                        <a:pt x="120" y="1"/>
                        <a:pt x="1" y="108"/>
                        <a:pt x="1" y="251"/>
                      </a:cubicBezTo>
                      <a:cubicBezTo>
                        <a:pt x="1" y="406"/>
                        <a:pt x="124" y="511"/>
                        <a:pt x="256" y="511"/>
                      </a:cubicBezTo>
                      <a:cubicBezTo>
                        <a:pt x="316" y="511"/>
                        <a:pt x="377" y="490"/>
                        <a:pt x="429" y="441"/>
                      </a:cubicBezTo>
                      <a:cubicBezTo>
                        <a:pt x="596" y="287"/>
                        <a:pt x="489" y="13"/>
                        <a:pt x="26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7" name="Google Shape;11637;p41"/>
                <p:cNvSpPr/>
                <p:nvPr/>
              </p:nvSpPr>
              <p:spPr>
                <a:xfrm>
                  <a:off x="1567450" y="1319325"/>
                  <a:ext cx="14900" cy="12700"/>
                </a:xfrm>
                <a:custGeom>
                  <a:rect b="b" l="l" r="r" t="t"/>
                  <a:pathLst>
                    <a:path extrusionOk="0" h="508" w="596">
                      <a:moveTo>
                        <a:pt x="243" y="0"/>
                      </a:moveTo>
                      <a:cubicBezTo>
                        <a:pt x="109" y="0"/>
                        <a:pt x="0" y="115"/>
                        <a:pt x="0" y="251"/>
                      </a:cubicBezTo>
                      <a:cubicBezTo>
                        <a:pt x="0" y="404"/>
                        <a:pt x="120" y="508"/>
                        <a:pt x="249" y="508"/>
                      </a:cubicBezTo>
                      <a:cubicBezTo>
                        <a:pt x="311" y="508"/>
                        <a:pt x="375" y="484"/>
                        <a:pt x="429" y="430"/>
                      </a:cubicBezTo>
                      <a:cubicBezTo>
                        <a:pt x="596" y="275"/>
                        <a:pt x="488" y="1"/>
                        <a:pt x="262" y="1"/>
                      </a:cubicBezTo>
                      <a:cubicBezTo>
                        <a:pt x="256" y="1"/>
                        <a:pt x="249" y="0"/>
                        <a:pt x="24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8" name="Google Shape;11638;p41"/>
                <p:cNvSpPr/>
                <p:nvPr/>
              </p:nvSpPr>
              <p:spPr>
                <a:xfrm>
                  <a:off x="2514000" y="1936950"/>
                  <a:ext cx="14900" cy="12575"/>
                </a:xfrm>
                <a:custGeom>
                  <a:rect b="b" l="l" r="r" t="t"/>
                  <a:pathLst>
                    <a:path extrusionOk="0" h="503" w="596">
                      <a:moveTo>
                        <a:pt x="253" y="1"/>
                      </a:moveTo>
                      <a:cubicBezTo>
                        <a:pt x="108" y="1"/>
                        <a:pt x="0" y="115"/>
                        <a:pt x="0" y="252"/>
                      </a:cubicBezTo>
                      <a:cubicBezTo>
                        <a:pt x="0" y="404"/>
                        <a:pt x="120" y="503"/>
                        <a:pt x="249" y="503"/>
                      </a:cubicBezTo>
                      <a:cubicBezTo>
                        <a:pt x="311" y="503"/>
                        <a:pt x="375" y="480"/>
                        <a:pt x="429" y="430"/>
                      </a:cubicBezTo>
                      <a:cubicBezTo>
                        <a:pt x="596" y="275"/>
                        <a:pt x="488" y="2"/>
                        <a:pt x="274" y="2"/>
                      </a:cubicBezTo>
                      <a:cubicBezTo>
                        <a:pt x="267" y="1"/>
                        <a:pt x="260" y="1"/>
                        <a:pt x="25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9" name="Google Shape;11639;p41"/>
                <p:cNvSpPr/>
                <p:nvPr/>
              </p:nvSpPr>
              <p:spPr>
                <a:xfrm>
                  <a:off x="3094125" y="1260400"/>
                  <a:ext cx="14900" cy="12850"/>
                </a:xfrm>
                <a:custGeom>
                  <a:rect b="b" l="l" r="r" t="t"/>
                  <a:pathLst>
                    <a:path extrusionOk="0" h="514" w="596">
                      <a:moveTo>
                        <a:pt x="274" y="1"/>
                      </a:moveTo>
                      <a:cubicBezTo>
                        <a:pt x="131" y="1"/>
                        <a:pt x="12" y="120"/>
                        <a:pt x="0" y="263"/>
                      </a:cubicBezTo>
                      <a:cubicBezTo>
                        <a:pt x="0" y="415"/>
                        <a:pt x="126" y="514"/>
                        <a:pt x="254" y="514"/>
                      </a:cubicBezTo>
                      <a:cubicBezTo>
                        <a:pt x="316" y="514"/>
                        <a:pt x="379" y="491"/>
                        <a:pt x="429" y="441"/>
                      </a:cubicBezTo>
                      <a:cubicBezTo>
                        <a:pt x="596" y="286"/>
                        <a:pt x="489" y="13"/>
                        <a:pt x="27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0" name="Google Shape;11640;p41"/>
                <p:cNvSpPr/>
                <p:nvPr/>
              </p:nvSpPr>
              <p:spPr>
                <a:xfrm>
                  <a:off x="2049650" y="2034300"/>
                  <a:ext cx="14900" cy="12800"/>
                </a:xfrm>
                <a:custGeom>
                  <a:rect b="b" l="l" r="r" t="t"/>
                  <a:pathLst>
                    <a:path extrusionOk="0" h="512" w="596">
                      <a:moveTo>
                        <a:pt x="274" y="1"/>
                      </a:moveTo>
                      <a:cubicBezTo>
                        <a:pt x="131" y="1"/>
                        <a:pt x="12" y="108"/>
                        <a:pt x="0" y="251"/>
                      </a:cubicBezTo>
                      <a:cubicBezTo>
                        <a:pt x="0" y="406"/>
                        <a:pt x="130" y="511"/>
                        <a:pt x="265" y="511"/>
                      </a:cubicBezTo>
                      <a:cubicBezTo>
                        <a:pt x="326" y="511"/>
                        <a:pt x="389" y="490"/>
                        <a:pt x="441" y="441"/>
                      </a:cubicBezTo>
                      <a:cubicBezTo>
                        <a:pt x="596" y="287"/>
                        <a:pt x="501" y="13"/>
                        <a:pt x="27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1" name="Google Shape;11641;p41"/>
                <p:cNvSpPr/>
                <p:nvPr/>
              </p:nvSpPr>
              <p:spPr>
                <a:xfrm>
                  <a:off x="2491075" y="3399650"/>
                  <a:ext cx="14900" cy="12800"/>
                </a:xfrm>
                <a:custGeom>
                  <a:rect b="b" l="l" r="r" t="t"/>
                  <a:pathLst>
                    <a:path extrusionOk="0" h="512" w="596">
                      <a:moveTo>
                        <a:pt x="274" y="1"/>
                      </a:moveTo>
                      <a:cubicBezTo>
                        <a:pt x="131" y="1"/>
                        <a:pt x="12" y="108"/>
                        <a:pt x="0" y="251"/>
                      </a:cubicBezTo>
                      <a:cubicBezTo>
                        <a:pt x="0" y="406"/>
                        <a:pt x="130" y="511"/>
                        <a:pt x="265" y="511"/>
                      </a:cubicBezTo>
                      <a:cubicBezTo>
                        <a:pt x="326" y="511"/>
                        <a:pt x="389" y="490"/>
                        <a:pt x="441" y="441"/>
                      </a:cubicBezTo>
                      <a:cubicBezTo>
                        <a:pt x="596" y="286"/>
                        <a:pt x="500" y="13"/>
                        <a:pt x="27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2" name="Google Shape;11642;p41"/>
                <p:cNvSpPr/>
                <p:nvPr/>
              </p:nvSpPr>
              <p:spPr>
                <a:xfrm>
                  <a:off x="2840525" y="3715475"/>
                  <a:ext cx="14900" cy="12800"/>
                </a:xfrm>
                <a:custGeom>
                  <a:rect b="b" l="l" r="r" t="t"/>
                  <a:pathLst>
                    <a:path extrusionOk="0" h="512" w="596">
                      <a:moveTo>
                        <a:pt x="262" y="0"/>
                      </a:moveTo>
                      <a:cubicBezTo>
                        <a:pt x="119" y="0"/>
                        <a:pt x="0" y="107"/>
                        <a:pt x="0" y="262"/>
                      </a:cubicBezTo>
                      <a:cubicBezTo>
                        <a:pt x="0" y="409"/>
                        <a:pt x="129" y="511"/>
                        <a:pt x="260" y="511"/>
                      </a:cubicBezTo>
                      <a:cubicBezTo>
                        <a:pt x="320" y="511"/>
                        <a:pt x="380" y="489"/>
                        <a:pt x="429" y="441"/>
                      </a:cubicBezTo>
                      <a:cubicBezTo>
                        <a:pt x="596" y="286"/>
                        <a:pt x="489" y="12"/>
                        <a:pt x="2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3" name="Google Shape;11643;p41"/>
                <p:cNvSpPr/>
                <p:nvPr/>
              </p:nvSpPr>
              <p:spPr>
                <a:xfrm>
                  <a:off x="2212775" y="4039900"/>
                  <a:ext cx="14900" cy="12800"/>
                </a:xfrm>
                <a:custGeom>
                  <a:rect b="b" l="l" r="r" t="t"/>
                  <a:pathLst>
                    <a:path extrusionOk="0" h="512" w="596">
                      <a:moveTo>
                        <a:pt x="262" y="1"/>
                      </a:moveTo>
                      <a:cubicBezTo>
                        <a:pt x="119" y="1"/>
                        <a:pt x="0" y="108"/>
                        <a:pt x="0" y="263"/>
                      </a:cubicBezTo>
                      <a:cubicBezTo>
                        <a:pt x="0" y="410"/>
                        <a:pt x="129" y="512"/>
                        <a:pt x="259" y="512"/>
                      </a:cubicBezTo>
                      <a:cubicBezTo>
                        <a:pt x="319" y="512"/>
                        <a:pt x="380" y="490"/>
                        <a:pt x="429" y="442"/>
                      </a:cubicBezTo>
                      <a:cubicBezTo>
                        <a:pt x="595" y="287"/>
                        <a:pt x="488" y="13"/>
                        <a:pt x="26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4" name="Google Shape;11644;p41"/>
                <p:cNvSpPr/>
                <p:nvPr/>
              </p:nvSpPr>
              <p:spPr>
                <a:xfrm>
                  <a:off x="3233425" y="3608875"/>
                  <a:ext cx="14900" cy="12600"/>
                </a:xfrm>
                <a:custGeom>
                  <a:rect b="b" l="l" r="r" t="t"/>
                  <a:pathLst>
                    <a:path extrusionOk="0" h="504" w="596">
                      <a:moveTo>
                        <a:pt x="255" y="1"/>
                      </a:moveTo>
                      <a:cubicBezTo>
                        <a:pt x="121" y="1"/>
                        <a:pt x="12" y="116"/>
                        <a:pt x="1" y="252"/>
                      </a:cubicBezTo>
                      <a:cubicBezTo>
                        <a:pt x="1" y="405"/>
                        <a:pt x="126" y="503"/>
                        <a:pt x="255" y="503"/>
                      </a:cubicBezTo>
                      <a:cubicBezTo>
                        <a:pt x="316" y="503"/>
                        <a:pt x="379" y="481"/>
                        <a:pt x="429" y="430"/>
                      </a:cubicBezTo>
                      <a:cubicBezTo>
                        <a:pt x="596" y="276"/>
                        <a:pt x="489" y="14"/>
                        <a:pt x="274" y="2"/>
                      </a:cubicBezTo>
                      <a:cubicBezTo>
                        <a:pt x="268" y="1"/>
                        <a:pt x="261" y="1"/>
                        <a:pt x="25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5" name="Google Shape;11645;p41"/>
                <p:cNvSpPr/>
                <p:nvPr/>
              </p:nvSpPr>
              <p:spPr>
                <a:xfrm>
                  <a:off x="3660575" y="3771725"/>
                  <a:ext cx="14900" cy="12775"/>
                </a:xfrm>
                <a:custGeom>
                  <a:rect b="b" l="l" r="r" t="t"/>
                  <a:pathLst>
                    <a:path extrusionOk="0" h="511" w="596">
                      <a:moveTo>
                        <a:pt x="262" y="0"/>
                      </a:moveTo>
                      <a:cubicBezTo>
                        <a:pt x="119" y="0"/>
                        <a:pt x="0" y="108"/>
                        <a:pt x="0" y="251"/>
                      </a:cubicBezTo>
                      <a:cubicBezTo>
                        <a:pt x="0" y="406"/>
                        <a:pt x="124" y="511"/>
                        <a:pt x="256" y="511"/>
                      </a:cubicBezTo>
                      <a:cubicBezTo>
                        <a:pt x="315" y="511"/>
                        <a:pt x="377" y="489"/>
                        <a:pt x="429" y="441"/>
                      </a:cubicBezTo>
                      <a:cubicBezTo>
                        <a:pt x="595" y="286"/>
                        <a:pt x="488" y="12"/>
                        <a:pt x="2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6" name="Google Shape;11646;p41"/>
                <p:cNvSpPr/>
                <p:nvPr/>
              </p:nvSpPr>
              <p:spPr>
                <a:xfrm>
                  <a:off x="2879225" y="3022800"/>
                  <a:ext cx="14900" cy="12800"/>
                </a:xfrm>
                <a:custGeom>
                  <a:rect b="b" l="l" r="r" t="t"/>
                  <a:pathLst>
                    <a:path extrusionOk="0" h="512" w="596">
                      <a:moveTo>
                        <a:pt x="253" y="1"/>
                      </a:moveTo>
                      <a:cubicBezTo>
                        <a:pt x="108" y="1"/>
                        <a:pt x="0" y="115"/>
                        <a:pt x="0" y="251"/>
                      </a:cubicBezTo>
                      <a:cubicBezTo>
                        <a:pt x="0" y="407"/>
                        <a:pt x="130" y="512"/>
                        <a:pt x="261" y="512"/>
                      </a:cubicBezTo>
                      <a:cubicBezTo>
                        <a:pt x="321" y="512"/>
                        <a:pt x="380" y="490"/>
                        <a:pt x="429" y="442"/>
                      </a:cubicBezTo>
                      <a:cubicBezTo>
                        <a:pt x="595" y="287"/>
                        <a:pt x="500" y="1"/>
                        <a:pt x="274" y="1"/>
                      </a:cubicBezTo>
                      <a:cubicBezTo>
                        <a:pt x="267" y="1"/>
                        <a:pt x="260" y="1"/>
                        <a:pt x="25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7" name="Google Shape;11647;p41"/>
                <p:cNvSpPr/>
                <p:nvPr/>
              </p:nvSpPr>
              <p:spPr>
                <a:xfrm>
                  <a:off x="2879225" y="3450525"/>
                  <a:ext cx="14900" cy="12825"/>
                </a:xfrm>
                <a:custGeom>
                  <a:rect b="b" l="l" r="r" t="t"/>
                  <a:pathLst>
                    <a:path extrusionOk="0" h="513" w="596">
                      <a:moveTo>
                        <a:pt x="253" y="1"/>
                      </a:moveTo>
                      <a:cubicBezTo>
                        <a:pt x="108" y="1"/>
                        <a:pt x="0" y="115"/>
                        <a:pt x="0" y="252"/>
                      </a:cubicBezTo>
                      <a:cubicBezTo>
                        <a:pt x="0" y="407"/>
                        <a:pt x="130" y="512"/>
                        <a:pt x="261" y="512"/>
                      </a:cubicBezTo>
                      <a:cubicBezTo>
                        <a:pt x="321" y="512"/>
                        <a:pt x="380" y="491"/>
                        <a:pt x="429" y="442"/>
                      </a:cubicBezTo>
                      <a:cubicBezTo>
                        <a:pt x="595" y="287"/>
                        <a:pt x="488" y="14"/>
                        <a:pt x="274" y="2"/>
                      </a:cubicBezTo>
                      <a:cubicBezTo>
                        <a:pt x="267" y="1"/>
                        <a:pt x="260" y="1"/>
                        <a:pt x="25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8" name="Google Shape;11648;p41"/>
                <p:cNvSpPr/>
                <p:nvPr/>
              </p:nvSpPr>
              <p:spPr>
                <a:xfrm>
                  <a:off x="3305175" y="3364825"/>
                  <a:ext cx="14900" cy="12850"/>
                </a:xfrm>
                <a:custGeom>
                  <a:rect b="b" l="l" r="r" t="t"/>
                  <a:pathLst>
                    <a:path extrusionOk="0" h="514" w="596">
                      <a:moveTo>
                        <a:pt x="274" y="1"/>
                      </a:moveTo>
                      <a:cubicBezTo>
                        <a:pt x="119" y="1"/>
                        <a:pt x="0" y="120"/>
                        <a:pt x="0" y="263"/>
                      </a:cubicBezTo>
                      <a:cubicBezTo>
                        <a:pt x="0" y="416"/>
                        <a:pt x="125" y="514"/>
                        <a:pt x="258" y="514"/>
                      </a:cubicBezTo>
                      <a:cubicBezTo>
                        <a:pt x="321" y="514"/>
                        <a:pt x="387" y="491"/>
                        <a:pt x="441" y="441"/>
                      </a:cubicBezTo>
                      <a:cubicBezTo>
                        <a:pt x="595" y="286"/>
                        <a:pt x="488" y="13"/>
                        <a:pt x="27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9" name="Google Shape;11649;p41"/>
                <p:cNvSpPr/>
                <p:nvPr/>
              </p:nvSpPr>
              <p:spPr>
                <a:xfrm>
                  <a:off x="4574375" y="2764450"/>
                  <a:ext cx="14900" cy="12800"/>
                </a:xfrm>
                <a:custGeom>
                  <a:rect b="b" l="l" r="r" t="t"/>
                  <a:pathLst>
                    <a:path extrusionOk="0" h="512" w="596">
                      <a:moveTo>
                        <a:pt x="262" y="1"/>
                      </a:moveTo>
                      <a:cubicBezTo>
                        <a:pt x="119" y="1"/>
                        <a:pt x="0" y="120"/>
                        <a:pt x="0" y="263"/>
                      </a:cubicBezTo>
                      <a:cubicBezTo>
                        <a:pt x="0" y="410"/>
                        <a:pt x="129" y="512"/>
                        <a:pt x="259" y="512"/>
                      </a:cubicBezTo>
                      <a:cubicBezTo>
                        <a:pt x="320" y="512"/>
                        <a:pt x="380" y="490"/>
                        <a:pt x="429" y="441"/>
                      </a:cubicBezTo>
                      <a:cubicBezTo>
                        <a:pt x="596" y="287"/>
                        <a:pt x="488" y="13"/>
                        <a:pt x="26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0" name="Google Shape;11650;p41"/>
                <p:cNvSpPr/>
                <p:nvPr/>
              </p:nvSpPr>
              <p:spPr>
                <a:xfrm>
                  <a:off x="3424225" y="2839175"/>
                  <a:ext cx="13425" cy="12825"/>
                </a:xfrm>
                <a:custGeom>
                  <a:rect b="b" l="l" r="r" t="t"/>
                  <a:pathLst>
                    <a:path extrusionOk="0" h="513" w="537">
                      <a:moveTo>
                        <a:pt x="262" y="0"/>
                      </a:moveTo>
                      <a:cubicBezTo>
                        <a:pt x="120" y="0"/>
                        <a:pt x="1" y="107"/>
                        <a:pt x="1" y="250"/>
                      </a:cubicBezTo>
                      <a:cubicBezTo>
                        <a:pt x="1" y="393"/>
                        <a:pt x="120" y="512"/>
                        <a:pt x="262" y="512"/>
                      </a:cubicBezTo>
                      <a:cubicBezTo>
                        <a:pt x="417" y="512"/>
                        <a:pt x="536" y="393"/>
                        <a:pt x="536" y="250"/>
                      </a:cubicBezTo>
                      <a:cubicBezTo>
                        <a:pt x="536" y="107"/>
                        <a:pt x="417" y="0"/>
                        <a:pt x="2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1" name="Google Shape;11651;p41"/>
                <p:cNvSpPr/>
                <p:nvPr/>
              </p:nvSpPr>
              <p:spPr>
                <a:xfrm>
                  <a:off x="3175975" y="2653725"/>
                  <a:ext cx="13425" cy="12525"/>
                </a:xfrm>
                <a:custGeom>
                  <a:rect b="b" l="l" r="r" t="t"/>
                  <a:pathLst>
                    <a:path extrusionOk="0" h="501" w="537">
                      <a:moveTo>
                        <a:pt x="263" y="1"/>
                      </a:moveTo>
                      <a:cubicBezTo>
                        <a:pt x="120" y="1"/>
                        <a:pt x="1" y="108"/>
                        <a:pt x="1" y="251"/>
                      </a:cubicBezTo>
                      <a:cubicBezTo>
                        <a:pt x="1" y="394"/>
                        <a:pt x="120" y="501"/>
                        <a:pt x="263" y="501"/>
                      </a:cubicBezTo>
                      <a:cubicBezTo>
                        <a:pt x="417" y="501"/>
                        <a:pt x="536" y="394"/>
                        <a:pt x="536" y="251"/>
                      </a:cubicBezTo>
                      <a:cubicBezTo>
                        <a:pt x="536" y="108"/>
                        <a:pt x="417" y="1"/>
                        <a:pt x="26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2" name="Google Shape;11652;p41"/>
                <p:cNvSpPr/>
                <p:nvPr/>
              </p:nvSpPr>
              <p:spPr>
                <a:xfrm>
                  <a:off x="4679450" y="2461750"/>
                  <a:ext cx="13400" cy="12825"/>
                </a:xfrm>
                <a:custGeom>
                  <a:rect b="b" l="l" r="r" t="t"/>
                  <a:pathLst>
                    <a:path extrusionOk="0" h="513" w="536">
                      <a:moveTo>
                        <a:pt x="262" y="0"/>
                      </a:moveTo>
                      <a:cubicBezTo>
                        <a:pt x="119" y="0"/>
                        <a:pt x="0" y="119"/>
                        <a:pt x="0" y="250"/>
                      </a:cubicBezTo>
                      <a:cubicBezTo>
                        <a:pt x="0" y="393"/>
                        <a:pt x="119" y="512"/>
                        <a:pt x="262" y="512"/>
                      </a:cubicBezTo>
                      <a:cubicBezTo>
                        <a:pt x="417" y="512"/>
                        <a:pt x="536" y="393"/>
                        <a:pt x="536" y="250"/>
                      </a:cubicBezTo>
                      <a:cubicBezTo>
                        <a:pt x="536" y="119"/>
                        <a:pt x="417" y="0"/>
                        <a:pt x="2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3" name="Google Shape;11653;p41"/>
                <p:cNvSpPr/>
                <p:nvPr/>
              </p:nvSpPr>
              <p:spPr>
                <a:xfrm>
                  <a:off x="4420475" y="2324825"/>
                  <a:ext cx="13425" cy="12525"/>
                </a:xfrm>
                <a:custGeom>
                  <a:rect b="b" l="l" r="r" t="t"/>
                  <a:pathLst>
                    <a:path extrusionOk="0" h="501" w="537">
                      <a:moveTo>
                        <a:pt x="263" y="0"/>
                      </a:moveTo>
                      <a:cubicBezTo>
                        <a:pt x="120" y="0"/>
                        <a:pt x="1" y="107"/>
                        <a:pt x="1" y="250"/>
                      </a:cubicBezTo>
                      <a:cubicBezTo>
                        <a:pt x="1" y="393"/>
                        <a:pt x="120" y="500"/>
                        <a:pt x="263" y="500"/>
                      </a:cubicBezTo>
                      <a:cubicBezTo>
                        <a:pt x="417" y="500"/>
                        <a:pt x="537" y="393"/>
                        <a:pt x="537" y="250"/>
                      </a:cubicBezTo>
                      <a:cubicBezTo>
                        <a:pt x="537" y="107"/>
                        <a:pt x="417" y="0"/>
                        <a:pt x="26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4" name="Google Shape;11654;p41"/>
                <p:cNvSpPr/>
                <p:nvPr/>
              </p:nvSpPr>
              <p:spPr>
                <a:xfrm>
                  <a:off x="4200800" y="2052175"/>
                  <a:ext cx="13425" cy="12825"/>
                </a:xfrm>
                <a:custGeom>
                  <a:rect b="b" l="l" r="r" t="t"/>
                  <a:pathLst>
                    <a:path extrusionOk="0" h="513" w="537">
                      <a:moveTo>
                        <a:pt x="263" y="0"/>
                      </a:moveTo>
                      <a:cubicBezTo>
                        <a:pt x="120" y="0"/>
                        <a:pt x="1" y="119"/>
                        <a:pt x="1" y="262"/>
                      </a:cubicBezTo>
                      <a:cubicBezTo>
                        <a:pt x="1" y="393"/>
                        <a:pt x="120" y="512"/>
                        <a:pt x="263" y="512"/>
                      </a:cubicBezTo>
                      <a:cubicBezTo>
                        <a:pt x="406" y="512"/>
                        <a:pt x="537" y="393"/>
                        <a:pt x="537" y="262"/>
                      </a:cubicBezTo>
                      <a:cubicBezTo>
                        <a:pt x="537" y="119"/>
                        <a:pt x="406" y="0"/>
                        <a:pt x="26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5" name="Google Shape;11655;p41"/>
                <p:cNvSpPr/>
                <p:nvPr/>
              </p:nvSpPr>
              <p:spPr>
                <a:xfrm>
                  <a:off x="2892600" y="2091725"/>
                  <a:ext cx="14925" cy="12825"/>
                </a:xfrm>
                <a:custGeom>
                  <a:rect b="b" l="l" r="r" t="t"/>
                  <a:pathLst>
                    <a:path extrusionOk="0" h="513" w="597">
                      <a:moveTo>
                        <a:pt x="243" y="1"/>
                      </a:moveTo>
                      <a:cubicBezTo>
                        <a:pt x="109" y="1"/>
                        <a:pt x="1" y="116"/>
                        <a:pt x="1" y="252"/>
                      </a:cubicBezTo>
                      <a:cubicBezTo>
                        <a:pt x="1" y="407"/>
                        <a:pt x="125" y="512"/>
                        <a:pt x="256" y="512"/>
                      </a:cubicBezTo>
                      <a:cubicBezTo>
                        <a:pt x="316" y="512"/>
                        <a:pt x="378" y="491"/>
                        <a:pt x="430" y="442"/>
                      </a:cubicBezTo>
                      <a:cubicBezTo>
                        <a:pt x="596" y="287"/>
                        <a:pt x="489" y="14"/>
                        <a:pt x="263" y="2"/>
                      </a:cubicBezTo>
                      <a:cubicBezTo>
                        <a:pt x="256" y="1"/>
                        <a:pt x="250" y="1"/>
                        <a:pt x="2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6" name="Google Shape;11656;p41"/>
                <p:cNvSpPr/>
                <p:nvPr/>
              </p:nvSpPr>
              <p:spPr>
                <a:xfrm>
                  <a:off x="3100975" y="1773550"/>
                  <a:ext cx="14600" cy="12800"/>
                </a:xfrm>
                <a:custGeom>
                  <a:rect b="b" l="l" r="r" t="t"/>
                  <a:pathLst>
                    <a:path extrusionOk="0" h="512" w="584">
                      <a:moveTo>
                        <a:pt x="262" y="1"/>
                      </a:moveTo>
                      <a:cubicBezTo>
                        <a:pt x="119" y="1"/>
                        <a:pt x="0" y="108"/>
                        <a:pt x="0" y="251"/>
                      </a:cubicBezTo>
                      <a:cubicBezTo>
                        <a:pt x="0" y="407"/>
                        <a:pt x="124" y="511"/>
                        <a:pt x="256" y="511"/>
                      </a:cubicBezTo>
                      <a:cubicBezTo>
                        <a:pt x="316" y="511"/>
                        <a:pt x="377" y="490"/>
                        <a:pt x="429" y="442"/>
                      </a:cubicBezTo>
                      <a:cubicBezTo>
                        <a:pt x="584" y="287"/>
                        <a:pt x="488" y="13"/>
                        <a:pt x="26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7" name="Google Shape;11657;p41"/>
                <p:cNvSpPr/>
                <p:nvPr/>
              </p:nvSpPr>
              <p:spPr>
                <a:xfrm>
                  <a:off x="2931900" y="1586050"/>
                  <a:ext cx="14600" cy="12775"/>
                </a:xfrm>
                <a:custGeom>
                  <a:rect b="b" l="l" r="r" t="t"/>
                  <a:pathLst>
                    <a:path extrusionOk="0" h="511" w="584">
                      <a:moveTo>
                        <a:pt x="263" y="0"/>
                      </a:moveTo>
                      <a:cubicBezTo>
                        <a:pt x="120" y="0"/>
                        <a:pt x="1" y="107"/>
                        <a:pt x="1" y="250"/>
                      </a:cubicBezTo>
                      <a:cubicBezTo>
                        <a:pt x="1" y="406"/>
                        <a:pt x="124" y="511"/>
                        <a:pt x="256" y="511"/>
                      </a:cubicBezTo>
                      <a:cubicBezTo>
                        <a:pt x="316" y="511"/>
                        <a:pt x="377" y="489"/>
                        <a:pt x="429" y="441"/>
                      </a:cubicBezTo>
                      <a:cubicBezTo>
                        <a:pt x="584" y="286"/>
                        <a:pt x="489" y="12"/>
                        <a:pt x="26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8" name="Google Shape;11658;p41"/>
                <p:cNvSpPr/>
                <p:nvPr/>
              </p:nvSpPr>
              <p:spPr>
                <a:xfrm>
                  <a:off x="3553400" y="1378850"/>
                  <a:ext cx="14925" cy="12800"/>
                </a:xfrm>
                <a:custGeom>
                  <a:rect b="b" l="l" r="r" t="t"/>
                  <a:pathLst>
                    <a:path extrusionOk="0" h="512" w="597">
                      <a:moveTo>
                        <a:pt x="243" y="1"/>
                      </a:moveTo>
                      <a:cubicBezTo>
                        <a:pt x="109" y="1"/>
                        <a:pt x="1" y="115"/>
                        <a:pt x="1" y="251"/>
                      </a:cubicBezTo>
                      <a:cubicBezTo>
                        <a:pt x="1" y="407"/>
                        <a:pt x="130" y="512"/>
                        <a:pt x="262" y="512"/>
                      </a:cubicBezTo>
                      <a:cubicBezTo>
                        <a:pt x="321" y="512"/>
                        <a:pt x="381" y="490"/>
                        <a:pt x="429" y="442"/>
                      </a:cubicBezTo>
                      <a:cubicBezTo>
                        <a:pt x="596" y="275"/>
                        <a:pt x="489" y="1"/>
                        <a:pt x="263" y="1"/>
                      </a:cubicBezTo>
                      <a:cubicBezTo>
                        <a:pt x="256" y="1"/>
                        <a:pt x="250" y="1"/>
                        <a:pt x="2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9" name="Google Shape;11659;p41"/>
                <p:cNvSpPr/>
                <p:nvPr/>
              </p:nvSpPr>
              <p:spPr>
                <a:xfrm>
                  <a:off x="3559950" y="2535850"/>
                  <a:ext cx="14925" cy="12800"/>
                </a:xfrm>
                <a:custGeom>
                  <a:rect b="b" l="l" r="r" t="t"/>
                  <a:pathLst>
                    <a:path extrusionOk="0" h="512" w="597">
                      <a:moveTo>
                        <a:pt x="275" y="1"/>
                      </a:moveTo>
                      <a:cubicBezTo>
                        <a:pt x="132" y="1"/>
                        <a:pt x="13" y="108"/>
                        <a:pt x="1" y="251"/>
                      </a:cubicBezTo>
                      <a:cubicBezTo>
                        <a:pt x="1" y="406"/>
                        <a:pt x="130" y="511"/>
                        <a:pt x="265" y="511"/>
                      </a:cubicBezTo>
                      <a:cubicBezTo>
                        <a:pt x="327" y="511"/>
                        <a:pt x="389" y="490"/>
                        <a:pt x="441" y="441"/>
                      </a:cubicBezTo>
                      <a:cubicBezTo>
                        <a:pt x="596" y="287"/>
                        <a:pt x="501" y="13"/>
                        <a:pt x="27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0" name="Google Shape;11660;p41"/>
                <p:cNvSpPr/>
                <p:nvPr/>
              </p:nvSpPr>
              <p:spPr>
                <a:xfrm>
                  <a:off x="3821900" y="2024775"/>
                  <a:ext cx="14900" cy="12575"/>
                </a:xfrm>
                <a:custGeom>
                  <a:rect b="b" l="l" r="r" t="t"/>
                  <a:pathLst>
                    <a:path extrusionOk="0" h="503" w="596">
                      <a:moveTo>
                        <a:pt x="253" y="0"/>
                      </a:moveTo>
                      <a:cubicBezTo>
                        <a:pt x="109" y="0"/>
                        <a:pt x="0" y="115"/>
                        <a:pt x="0" y="251"/>
                      </a:cubicBezTo>
                      <a:cubicBezTo>
                        <a:pt x="0" y="404"/>
                        <a:pt x="125" y="502"/>
                        <a:pt x="254" y="502"/>
                      </a:cubicBezTo>
                      <a:cubicBezTo>
                        <a:pt x="316" y="502"/>
                        <a:pt x="379" y="480"/>
                        <a:pt x="429" y="429"/>
                      </a:cubicBezTo>
                      <a:cubicBezTo>
                        <a:pt x="596" y="275"/>
                        <a:pt x="488" y="1"/>
                        <a:pt x="274" y="1"/>
                      </a:cubicBezTo>
                      <a:cubicBezTo>
                        <a:pt x="267" y="0"/>
                        <a:pt x="260" y="0"/>
                        <a:pt x="25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1" name="Google Shape;11661;p41"/>
                <p:cNvSpPr/>
                <p:nvPr/>
              </p:nvSpPr>
              <p:spPr>
                <a:xfrm>
                  <a:off x="3681400" y="3347875"/>
                  <a:ext cx="14900" cy="12850"/>
                </a:xfrm>
                <a:custGeom>
                  <a:rect b="b" l="l" r="r" t="t"/>
                  <a:pathLst>
                    <a:path extrusionOk="0" h="514" w="596">
                      <a:moveTo>
                        <a:pt x="262" y="0"/>
                      </a:moveTo>
                      <a:cubicBezTo>
                        <a:pt x="120" y="0"/>
                        <a:pt x="1" y="119"/>
                        <a:pt x="1" y="262"/>
                      </a:cubicBezTo>
                      <a:cubicBezTo>
                        <a:pt x="1" y="415"/>
                        <a:pt x="126" y="513"/>
                        <a:pt x="254" y="513"/>
                      </a:cubicBezTo>
                      <a:cubicBezTo>
                        <a:pt x="316" y="513"/>
                        <a:pt x="379" y="491"/>
                        <a:pt x="429" y="441"/>
                      </a:cubicBezTo>
                      <a:cubicBezTo>
                        <a:pt x="596" y="286"/>
                        <a:pt x="489" y="12"/>
                        <a:pt x="2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2" name="Google Shape;11662;p41"/>
                <p:cNvSpPr/>
                <p:nvPr/>
              </p:nvSpPr>
              <p:spPr>
                <a:xfrm>
                  <a:off x="3958825" y="3324350"/>
                  <a:ext cx="14900" cy="12800"/>
                </a:xfrm>
                <a:custGeom>
                  <a:rect b="b" l="l" r="r" t="t"/>
                  <a:pathLst>
                    <a:path extrusionOk="0" h="512" w="596">
                      <a:moveTo>
                        <a:pt x="262" y="0"/>
                      </a:moveTo>
                      <a:cubicBezTo>
                        <a:pt x="119" y="0"/>
                        <a:pt x="0" y="119"/>
                        <a:pt x="0" y="262"/>
                      </a:cubicBezTo>
                      <a:cubicBezTo>
                        <a:pt x="0" y="409"/>
                        <a:pt x="129" y="511"/>
                        <a:pt x="259" y="511"/>
                      </a:cubicBezTo>
                      <a:cubicBezTo>
                        <a:pt x="319" y="511"/>
                        <a:pt x="380" y="490"/>
                        <a:pt x="429" y="441"/>
                      </a:cubicBezTo>
                      <a:cubicBezTo>
                        <a:pt x="595" y="286"/>
                        <a:pt x="488" y="12"/>
                        <a:pt x="2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3" name="Google Shape;11663;p41"/>
                <p:cNvSpPr/>
                <p:nvPr/>
              </p:nvSpPr>
              <p:spPr>
                <a:xfrm>
                  <a:off x="4214200" y="3088300"/>
                  <a:ext cx="14625" cy="12800"/>
                </a:xfrm>
                <a:custGeom>
                  <a:rect b="b" l="l" r="r" t="t"/>
                  <a:pathLst>
                    <a:path extrusionOk="0" h="512" w="585">
                      <a:moveTo>
                        <a:pt x="263" y="1"/>
                      </a:moveTo>
                      <a:cubicBezTo>
                        <a:pt x="120" y="1"/>
                        <a:pt x="1" y="108"/>
                        <a:pt x="1" y="251"/>
                      </a:cubicBezTo>
                      <a:cubicBezTo>
                        <a:pt x="1" y="406"/>
                        <a:pt x="125" y="511"/>
                        <a:pt x="256" y="511"/>
                      </a:cubicBezTo>
                      <a:cubicBezTo>
                        <a:pt x="316" y="511"/>
                        <a:pt x="377" y="490"/>
                        <a:pt x="429" y="441"/>
                      </a:cubicBezTo>
                      <a:cubicBezTo>
                        <a:pt x="584" y="287"/>
                        <a:pt x="489" y="13"/>
                        <a:pt x="26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4" name="Google Shape;11664;p41"/>
                <p:cNvSpPr/>
                <p:nvPr/>
              </p:nvSpPr>
              <p:spPr>
                <a:xfrm>
                  <a:off x="2329450" y="1421425"/>
                  <a:ext cx="14600" cy="12800"/>
                </a:xfrm>
                <a:custGeom>
                  <a:rect b="b" l="l" r="r" t="t"/>
                  <a:pathLst>
                    <a:path extrusionOk="0" h="512" w="584">
                      <a:moveTo>
                        <a:pt x="262" y="1"/>
                      </a:moveTo>
                      <a:cubicBezTo>
                        <a:pt x="119" y="1"/>
                        <a:pt x="0" y="108"/>
                        <a:pt x="0" y="263"/>
                      </a:cubicBezTo>
                      <a:cubicBezTo>
                        <a:pt x="0" y="410"/>
                        <a:pt x="123" y="512"/>
                        <a:pt x="254" y="512"/>
                      </a:cubicBezTo>
                      <a:cubicBezTo>
                        <a:pt x="314" y="512"/>
                        <a:pt x="376" y="490"/>
                        <a:pt x="429" y="441"/>
                      </a:cubicBezTo>
                      <a:cubicBezTo>
                        <a:pt x="584" y="287"/>
                        <a:pt x="488" y="13"/>
                        <a:pt x="26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5" name="Google Shape;11665;p41"/>
                <p:cNvSpPr/>
                <p:nvPr/>
              </p:nvSpPr>
              <p:spPr>
                <a:xfrm>
                  <a:off x="1648400" y="3363925"/>
                  <a:ext cx="32175" cy="32475"/>
                </a:xfrm>
                <a:custGeom>
                  <a:rect b="b" l="l" r="r" t="t"/>
                  <a:pathLst>
                    <a:path extrusionOk="0" h="1299" w="1287">
                      <a:moveTo>
                        <a:pt x="489" y="1"/>
                      </a:moveTo>
                      <a:lnTo>
                        <a:pt x="489" y="501"/>
                      </a:lnTo>
                      <a:lnTo>
                        <a:pt x="1" y="656"/>
                      </a:lnTo>
                      <a:lnTo>
                        <a:pt x="489" y="811"/>
                      </a:lnTo>
                      <a:lnTo>
                        <a:pt x="489" y="1299"/>
                      </a:lnTo>
                      <a:lnTo>
                        <a:pt x="799" y="906"/>
                      </a:lnTo>
                      <a:lnTo>
                        <a:pt x="1287" y="1061"/>
                      </a:lnTo>
                      <a:lnTo>
                        <a:pt x="989" y="656"/>
                      </a:lnTo>
                      <a:lnTo>
                        <a:pt x="1287" y="251"/>
                      </a:lnTo>
                      <a:lnTo>
                        <a:pt x="799" y="406"/>
                      </a:lnTo>
                      <a:lnTo>
                        <a:pt x="48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6" name="Google Shape;11666;p41"/>
                <p:cNvSpPr/>
                <p:nvPr/>
              </p:nvSpPr>
              <p:spPr>
                <a:xfrm>
                  <a:off x="1724025" y="3057950"/>
                  <a:ext cx="32450" cy="32775"/>
                </a:xfrm>
                <a:custGeom>
                  <a:rect b="b" l="l" r="r" t="t"/>
                  <a:pathLst>
                    <a:path extrusionOk="0" h="1311" w="1298">
                      <a:moveTo>
                        <a:pt x="500" y="0"/>
                      </a:moveTo>
                      <a:lnTo>
                        <a:pt x="500" y="500"/>
                      </a:lnTo>
                      <a:lnTo>
                        <a:pt x="0" y="655"/>
                      </a:lnTo>
                      <a:lnTo>
                        <a:pt x="500" y="810"/>
                      </a:lnTo>
                      <a:lnTo>
                        <a:pt x="500" y="1310"/>
                      </a:lnTo>
                      <a:lnTo>
                        <a:pt x="810" y="905"/>
                      </a:lnTo>
                      <a:lnTo>
                        <a:pt x="1298" y="1060"/>
                      </a:lnTo>
                      <a:lnTo>
                        <a:pt x="988" y="655"/>
                      </a:lnTo>
                      <a:lnTo>
                        <a:pt x="1298" y="250"/>
                      </a:lnTo>
                      <a:lnTo>
                        <a:pt x="810" y="405"/>
                      </a:lnTo>
                      <a:lnTo>
                        <a:pt x="5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7" name="Google Shape;11667;p41"/>
                <p:cNvSpPr/>
                <p:nvPr/>
              </p:nvSpPr>
              <p:spPr>
                <a:xfrm>
                  <a:off x="1903200" y="3678850"/>
                  <a:ext cx="32175" cy="32475"/>
                </a:xfrm>
                <a:custGeom>
                  <a:rect b="b" l="l" r="r" t="t"/>
                  <a:pathLst>
                    <a:path extrusionOk="0" h="1299" w="1287">
                      <a:moveTo>
                        <a:pt x="489" y="1"/>
                      </a:moveTo>
                      <a:lnTo>
                        <a:pt x="489" y="501"/>
                      </a:lnTo>
                      <a:lnTo>
                        <a:pt x="1" y="656"/>
                      </a:lnTo>
                      <a:lnTo>
                        <a:pt x="489" y="810"/>
                      </a:lnTo>
                      <a:lnTo>
                        <a:pt x="489" y="1299"/>
                      </a:lnTo>
                      <a:lnTo>
                        <a:pt x="798" y="906"/>
                      </a:lnTo>
                      <a:lnTo>
                        <a:pt x="1286" y="1048"/>
                      </a:lnTo>
                      <a:lnTo>
                        <a:pt x="989" y="656"/>
                      </a:lnTo>
                      <a:lnTo>
                        <a:pt x="1286" y="251"/>
                      </a:lnTo>
                      <a:lnTo>
                        <a:pt x="798" y="406"/>
                      </a:lnTo>
                      <a:lnTo>
                        <a:pt x="48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8" name="Google Shape;11668;p41"/>
                <p:cNvSpPr/>
                <p:nvPr/>
              </p:nvSpPr>
              <p:spPr>
                <a:xfrm>
                  <a:off x="1379325" y="3424650"/>
                  <a:ext cx="7775" cy="6650"/>
                </a:xfrm>
                <a:custGeom>
                  <a:rect b="b" l="l" r="r" t="t"/>
                  <a:pathLst>
                    <a:path extrusionOk="0" h="266" w="311">
                      <a:moveTo>
                        <a:pt x="143" y="1"/>
                      </a:moveTo>
                      <a:cubicBezTo>
                        <a:pt x="72" y="1"/>
                        <a:pt x="1" y="60"/>
                        <a:pt x="1" y="132"/>
                      </a:cubicBezTo>
                      <a:cubicBezTo>
                        <a:pt x="1" y="213"/>
                        <a:pt x="66" y="266"/>
                        <a:pt x="135" y="266"/>
                      </a:cubicBezTo>
                      <a:cubicBezTo>
                        <a:pt x="167" y="266"/>
                        <a:pt x="200" y="254"/>
                        <a:pt x="227" y="227"/>
                      </a:cubicBezTo>
                      <a:cubicBezTo>
                        <a:pt x="310" y="144"/>
                        <a:pt x="251" y="13"/>
                        <a:pt x="1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9" name="Google Shape;11669;p41"/>
                <p:cNvSpPr/>
                <p:nvPr/>
              </p:nvSpPr>
              <p:spPr>
                <a:xfrm>
                  <a:off x="1782650" y="3521700"/>
                  <a:ext cx="7775" cy="6450"/>
                </a:xfrm>
                <a:custGeom>
                  <a:rect b="b" l="l" r="r" t="t"/>
                  <a:pathLst>
                    <a:path extrusionOk="0" h="258" w="311">
                      <a:moveTo>
                        <a:pt x="143" y="0"/>
                      </a:moveTo>
                      <a:cubicBezTo>
                        <a:pt x="60" y="0"/>
                        <a:pt x="1" y="48"/>
                        <a:pt x="1" y="131"/>
                      </a:cubicBezTo>
                      <a:cubicBezTo>
                        <a:pt x="1" y="206"/>
                        <a:pt x="70" y="258"/>
                        <a:pt x="141" y="258"/>
                      </a:cubicBezTo>
                      <a:cubicBezTo>
                        <a:pt x="171" y="258"/>
                        <a:pt x="202" y="248"/>
                        <a:pt x="227" y="226"/>
                      </a:cubicBezTo>
                      <a:cubicBezTo>
                        <a:pt x="310" y="143"/>
                        <a:pt x="251" y="0"/>
                        <a:pt x="14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0" name="Google Shape;11670;p41"/>
                <p:cNvSpPr/>
                <p:nvPr/>
              </p:nvSpPr>
              <p:spPr>
                <a:xfrm>
                  <a:off x="1982375" y="3265125"/>
                  <a:ext cx="7475" cy="6650"/>
                </a:xfrm>
                <a:custGeom>
                  <a:rect b="b" l="l" r="r" t="t"/>
                  <a:pathLst>
                    <a:path extrusionOk="0" h="266" w="299">
                      <a:moveTo>
                        <a:pt x="132" y="0"/>
                      </a:moveTo>
                      <a:cubicBezTo>
                        <a:pt x="60" y="0"/>
                        <a:pt x="1" y="60"/>
                        <a:pt x="1" y="131"/>
                      </a:cubicBezTo>
                      <a:cubicBezTo>
                        <a:pt x="1" y="212"/>
                        <a:pt x="61" y="265"/>
                        <a:pt x="126" y="265"/>
                      </a:cubicBezTo>
                      <a:cubicBezTo>
                        <a:pt x="156" y="265"/>
                        <a:pt x="188" y="253"/>
                        <a:pt x="215" y="226"/>
                      </a:cubicBezTo>
                      <a:cubicBezTo>
                        <a:pt x="298" y="143"/>
                        <a:pt x="251" y="0"/>
                        <a:pt x="13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1" name="Google Shape;11671;p41"/>
                <p:cNvSpPr/>
                <p:nvPr/>
              </p:nvSpPr>
              <p:spPr>
                <a:xfrm>
                  <a:off x="1567150" y="3227300"/>
                  <a:ext cx="7750" cy="6475"/>
                </a:xfrm>
                <a:custGeom>
                  <a:rect b="b" l="l" r="r" t="t"/>
                  <a:pathLst>
                    <a:path extrusionOk="0" h="259" w="310">
                      <a:moveTo>
                        <a:pt x="143" y="1"/>
                      </a:moveTo>
                      <a:cubicBezTo>
                        <a:pt x="72" y="1"/>
                        <a:pt x="0" y="61"/>
                        <a:pt x="0" y="132"/>
                      </a:cubicBezTo>
                      <a:cubicBezTo>
                        <a:pt x="0" y="207"/>
                        <a:pt x="70" y="258"/>
                        <a:pt x="140" y="258"/>
                      </a:cubicBezTo>
                      <a:cubicBezTo>
                        <a:pt x="171" y="258"/>
                        <a:pt x="201" y="249"/>
                        <a:pt x="227" y="227"/>
                      </a:cubicBezTo>
                      <a:cubicBezTo>
                        <a:pt x="310" y="144"/>
                        <a:pt x="250" y="1"/>
                        <a:pt x="1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2" name="Google Shape;11672;p41"/>
                <p:cNvSpPr/>
                <p:nvPr/>
              </p:nvSpPr>
              <p:spPr>
                <a:xfrm>
                  <a:off x="1779375" y="3314800"/>
                  <a:ext cx="14900" cy="12725"/>
                </a:xfrm>
                <a:custGeom>
                  <a:rect b="b" l="l" r="r" t="t"/>
                  <a:pathLst>
                    <a:path extrusionOk="0" h="509" w="596">
                      <a:moveTo>
                        <a:pt x="255" y="1"/>
                      </a:moveTo>
                      <a:cubicBezTo>
                        <a:pt x="121" y="1"/>
                        <a:pt x="12" y="115"/>
                        <a:pt x="1" y="251"/>
                      </a:cubicBezTo>
                      <a:cubicBezTo>
                        <a:pt x="1" y="404"/>
                        <a:pt x="125" y="508"/>
                        <a:pt x="258" y="508"/>
                      </a:cubicBezTo>
                      <a:cubicBezTo>
                        <a:pt x="322" y="508"/>
                        <a:pt x="387" y="484"/>
                        <a:pt x="441" y="430"/>
                      </a:cubicBezTo>
                      <a:cubicBezTo>
                        <a:pt x="596" y="275"/>
                        <a:pt x="501" y="1"/>
                        <a:pt x="274" y="1"/>
                      </a:cubicBezTo>
                      <a:cubicBezTo>
                        <a:pt x="268" y="1"/>
                        <a:pt x="261" y="1"/>
                        <a:pt x="25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3" name="Google Shape;11673;p41"/>
                <p:cNvSpPr/>
                <p:nvPr/>
              </p:nvSpPr>
              <p:spPr>
                <a:xfrm>
                  <a:off x="1654350" y="4108075"/>
                  <a:ext cx="32175" cy="32475"/>
                </a:xfrm>
                <a:custGeom>
                  <a:rect b="b" l="l" r="r" t="t"/>
                  <a:pathLst>
                    <a:path extrusionOk="0" h="1299" w="1287">
                      <a:moveTo>
                        <a:pt x="489" y="1"/>
                      </a:moveTo>
                      <a:lnTo>
                        <a:pt x="489" y="489"/>
                      </a:lnTo>
                      <a:lnTo>
                        <a:pt x="1" y="643"/>
                      </a:lnTo>
                      <a:lnTo>
                        <a:pt x="489" y="798"/>
                      </a:lnTo>
                      <a:lnTo>
                        <a:pt x="489" y="1298"/>
                      </a:lnTo>
                      <a:lnTo>
                        <a:pt x="799" y="893"/>
                      </a:lnTo>
                      <a:lnTo>
                        <a:pt x="1287" y="1048"/>
                      </a:lnTo>
                      <a:lnTo>
                        <a:pt x="989" y="643"/>
                      </a:lnTo>
                      <a:lnTo>
                        <a:pt x="1287" y="251"/>
                      </a:lnTo>
                      <a:lnTo>
                        <a:pt x="799" y="393"/>
                      </a:lnTo>
                      <a:lnTo>
                        <a:pt x="48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4" name="Google Shape;11674;p41"/>
                <p:cNvSpPr/>
                <p:nvPr/>
              </p:nvSpPr>
              <p:spPr>
                <a:xfrm>
                  <a:off x="1129400" y="3853850"/>
                  <a:ext cx="9350" cy="6600"/>
                </a:xfrm>
                <a:custGeom>
                  <a:rect b="b" l="l" r="r" t="t"/>
                  <a:pathLst>
                    <a:path extrusionOk="0" h="264" w="374">
                      <a:moveTo>
                        <a:pt x="166" y="0"/>
                      </a:moveTo>
                      <a:cubicBezTo>
                        <a:pt x="0" y="0"/>
                        <a:pt x="3" y="264"/>
                        <a:pt x="176" y="264"/>
                      </a:cubicBezTo>
                      <a:cubicBezTo>
                        <a:pt x="179" y="264"/>
                        <a:pt x="183" y="264"/>
                        <a:pt x="187" y="264"/>
                      </a:cubicBezTo>
                      <a:cubicBezTo>
                        <a:pt x="191" y="264"/>
                        <a:pt x="194" y="264"/>
                        <a:pt x="198" y="264"/>
                      </a:cubicBezTo>
                      <a:cubicBezTo>
                        <a:pt x="370" y="264"/>
                        <a:pt x="374" y="0"/>
                        <a:pt x="208" y="0"/>
                      </a:cubicBezTo>
                      <a:cubicBezTo>
                        <a:pt x="201" y="0"/>
                        <a:pt x="194" y="1"/>
                        <a:pt x="187" y="2"/>
                      </a:cubicBezTo>
                      <a:cubicBezTo>
                        <a:pt x="179" y="1"/>
                        <a:pt x="172" y="0"/>
                        <a:pt x="16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5" name="Google Shape;11675;p41"/>
                <p:cNvSpPr/>
                <p:nvPr/>
              </p:nvSpPr>
              <p:spPr>
                <a:xfrm>
                  <a:off x="1533800" y="3950625"/>
                  <a:ext cx="7775" cy="6650"/>
                </a:xfrm>
                <a:custGeom>
                  <a:rect b="b" l="l" r="r" t="t"/>
                  <a:pathLst>
                    <a:path extrusionOk="0" h="266" w="311">
                      <a:moveTo>
                        <a:pt x="144" y="0"/>
                      </a:moveTo>
                      <a:cubicBezTo>
                        <a:pt x="72" y="0"/>
                        <a:pt x="13" y="60"/>
                        <a:pt x="1" y="131"/>
                      </a:cubicBezTo>
                      <a:cubicBezTo>
                        <a:pt x="1" y="212"/>
                        <a:pt x="67" y="265"/>
                        <a:pt x="135" y="265"/>
                      </a:cubicBezTo>
                      <a:cubicBezTo>
                        <a:pt x="167" y="265"/>
                        <a:pt x="200" y="253"/>
                        <a:pt x="227" y="226"/>
                      </a:cubicBezTo>
                      <a:cubicBezTo>
                        <a:pt x="310" y="143"/>
                        <a:pt x="251" y="12"/>
                        <a:pt x="14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6" name="Google Shape;11676;p41"/>
                <p:cNvSpPr/>
                <p:nvPr/>
              </p:nvSpPr>
              <p:spPr>
                <a:xfrm>
                  <a:off x="1733550" y="3694025"/>
                  <a:ext cx="7450" cy="6675"/>
                </a:xfrm>
                <a:custGeom>
                  <a:rect b="b" l="l" r="r" t="t"/>
                  <a:pathLst>
                    <a:path extrusionOk="0" h="267" w="298">
                      <a:moveTo>
                        <a:pt x="131" y="1"/>
                      </a:moveTo>
                      <a:cubicBezTo>
                        <a:pt x="60" y="1"/>
                        <a:pt x="0" y="60"/>
                        <a:pt x="0" y="132"/>
                      </a:cubicBezTo>
                      <a:cubicBezTo>
                        <a:pt x="0" y="213"/>
                        <a:pt x="60" y="266"/>
                        <a:pt x="125" y="266"/>
                      </a:cubicBezTo>
                      <a:cubicBezTo>
                        <a:pt x="156" y="266"/>
                        <a:pt x="187" y="254"/>
                        <a:pt x="214" y="227"/>
                      </a:cubicBezTo>
                      <a:cubicBezTo>
                        <a:pt x="298" y="144"/>
                        <a:pt x="250" y="13"/>
                        <a:pt x="13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7" name="Google Shape;11677;p41"/>
                <p:cNvSpPr/>
                <p:nvPr/>
              </p:nvSpPr>
              <p:spPr>
                <a:xfrm>
                  <a:off x="1318300" y="3656225"/>
                  <a:ext cx="7775" cy="6650"/>
                </a:xfrm>
                <a:custGeom>
                  <a:rect b="b" l="l" r="r" t="t"/>
                  <a:pathLst>
                    <a:path extrusionOk="0" h="266" w="311">
                      <a:moveTo>
                        <a:pt x="144" y="1"/>
                      </a:moveTo>
                      <a:cubicBezTo>
                        <a:pt x="72" y="1"/>
                        <a:pt x="13" y="60"/>
                        <a:pt x="1" y="132"/>
                      </a:cubicBezTo>
                      <a:cubicBezTo>
                        <a:pt x="1" y="213"/>
                        <a:pt x="66" y="266"/>
                        <a:pt x="135" y="266"/>
                      </a:cubicBezTo>
                      <a:cubicBezTo>
                        <a:pt x="167" y="266"/>
                        <a:pt x="200" y="254"/>
                        <a:pt x="227" y="227"/>
                      </a:cubicBezTo>
                      <a:cubicBezTo>
                        <a:pt x="310" y="144"/>
                        <a:pt x="251" y="13"/>
                        <a:pt x="14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8" name="Google Shape;11678;p41"/>
                <p:cNvSpPr/>
                <p:nvPr/>
              </p:nvSpPr>
              <p:spPr>
                <a:xfrm>
                  <a:off x="1530525" y="3743750"/>
                  <a:ext cx="14925" cy="12800"/>
                </a:xfrm>
                <a:custGeom>
                  <a:rect b="b" l="l" r="r" t="t"/>
                  <a:pathLst>
                    <a:path extrusionOk="0" h="512" w="597">
                      <a:moveTo>
                        <a:pt x="275" y="0"/>
                      </a:moveTo>
                      <a:cubicBezTo>
                        <a:pt x="132" y="0"/>
                        <a:pt x="13" y="107"/>
                        <a:pt x="1" y="262"/>
                      </a:cubicBezTo>
                      <a:cubicBezTo>
                        <a:pt x="1" y="409"/>
                        <a:pt x="129" y="511"/>
                        <a:pt x="264" y="511"/>
                      </a:cubicBezTo>
                      <a:cubicBezTo>
                        <a:pt x="326" y="511"/>
                        <a:pt x="389" y="490"/>
                        <a:pt x="441" y="441"/>
                      </a:cubicBezTo>
                      <a:cubicBezTo>
                        <a:pt x="596" y="286"/>
                        <a:pt x="501" y="12"/>
                        <a:pt x="27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9" name="Google Shape;11679;p41"/>
                <p:cNvSpPr/>
                <p:nvPr/>
              </p:nvSpPr>
              <p:spPr>
                <a:xfrm>
                  <a:off x="844725" y="3330900"/>
                  <a:ext cx="31875" cy="33650"/>
                </a:xfrm>
                <a:custGeom>
                  <a:rect b="b" l="l" r="r" t="t"/>
                  <a:pathLst>
                    <a:path extrusionOk="0" h="1346" w="1275">
                      <a:moveTo>
                        <a:pt x="727" y="0"/>
                      </a:moveTo>
                      <a:lnTo>
                        <a:pt x="489" y="453"/>
                      </a:lnTo>
                      <a:lnTo>
                        <a:pt x="1" y="358"/>
                      </a:lnTo>
                      <a:lnTo>
                        <a:pt x="334" y="739"/>
                      </a:lnTo>
                      <a:lnTo>
                        <a:pt x="84" y="1191"/>
                      </a:lnTo>
                      <a:lnTo>
                        <a:pt x="84" y="1191"/>
                      </a:lnTo>
                      <a:lnTo>
                        <a:pt x="537" y="965"/>
                      </a:lnTo>
                      <a:lnTo>
                        <a:pt x="870" y="1346"/>
                      </a:lnTo>
                      <a:lnTo>
                        <a:pt x="822" y="834"/>
                      </a:lnTo>
                      <a:lnTo>
                        <a:pt x="1275" y="608"/>
                      </a:lnTo>
                      <a:lnTo>
                        <a:pt x="787" y="512"/>
                      </a:lnTo>
                      <a:lnTo>
                        <a:pt x="72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0" name="Google Shape;11680;p41"/>
                <p:cNvSpPr/>
                <p:nvPr/>
              </p:nvSpPr>
              <p:spPr>
                <a:xfrm>
                  <a:off x="1221925" y="2868625"/>
                  <a:ext cx="7700" cy="6600"/>
                </a:xfrm>
                <a:custGeom>
                  <a:rect b="b" l="l" r="r" t="t"/>
                  <a:pathLst>
                    <a:path extrusionOk="0" h="264" w="308">
                      <a:moveTo>
                        <a:pt x="174" y="0"/>
                      </a:moveTo>
                      <a:cubicBezTo>
                        <a:pt x="74" y="0"/>
                        <a:pt x="1" y="113"/>
                        <a:pt x="58" y="203"/>
                      </a:cubicBezTo>
                      <a:cubicBezTo>
                        <a:pt x="83" y="244"/>
                        <a:pt x="124" y="263"/>
                        <a:pt x="164" y="263"/>
                      </a:cubicBezTo>
                      <a:cubicBezTo>
                        <a:pt x="218" y="263"/>
                        <a:pt x="270" y="229"/>
                        <a:pt x="284" y="168"/>
                      </a:cubicBezTo>
                      <a:cubicBezTo>
                        <a:pt x="308" y="96"/>
                        <a:pt x="260" y="25"/>
                        <a:pt x="189" y="1"/>
                      </a:cubicBezTo>
                      <a:cubicBezTo>
                        <a:pt x="184" y="0"/>
                        <a:pt x="179" y="0"/>
                        <a:pt x="17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1" name="Google Shape;11681;p41"/>
                <p:cNvSpPr/>
                <p:nvPr/>
              </p:nvSpPr>
              <p:spPr>
                <a:xfrm>
                  <a:off x="1048500" y="3245700"/>
                  <a:ext cx="7900" cy="6350"/>
                </a:xfrm>
                <a:custGeom>
                  <a:rect b="b" l="l" r="r" t="t"/>
                  <a:pathLst>
                    <a:path extrusionOk="0" h="254" w="316">
                      <a:moveTo>
                        <a:pt x="166" y="0"/>
                      </a:moveTo>
                      <a:cubicBezTo>
                        <a:pt x="64" y="0"/>
                        <a:pt x="0" y="107"/>
                        <a:pt x="65" y="194"/>
                      </a:cubicBezTo>
                      <a:cubicBezTo>
                        <a:pt x="91" y="234"/>
                        <a:pt x="131" y="253"/>
                        <a:pt x="171" y="253"/>
                      </a:cubicBezTo>
                      <a:cubicBezTo>
                        <a:pt x="225" y="253"/>
                        <a:pt x="278" y="219"/>
                        <a:pt x="291" y="158"/>
                      </a:cubicBezTo>
                      <a:cubicBezTo>
                        <a:pt x="315" y="87"/>
                        <a:pt x="268" y="15"/>
                        <a:pt x="196" y="3"/>
                      </a:cubicBezTo>
                      <a:cubicBezTo>
                        <a:pt x="186" y="1"/>
                        <a:pt x="176" y="0"/>
                        <a:pt x="16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2" name="Google Shape;11682;p41"/>
                <p:cNvSpPr/>
                <p:nvPr/>
              </p:nvSpPr>
              <p:spPr>
                <a:xfrm>
                  <a:off x="1261325" y="3491250"/>
                  <a:ext cx="7900" cy="6350"/>
                </a:xfrm>
                <a:custGeom>
                  <a:rect b="b" l="l" r="r" t="t"/>
                  <a:pathLst>
                    <a:path extrusionOk="0" h="254" w="316">
                      <a:moveTo>
                        <a:pt x="166" y="1"/>
                      </a:moveTo>
                      <a:cubicBezTo>
                        <a:pt x="64" y="1"/>
                        <a:pt x="0" y="107"/>
                        <a:pt x="65" y="194"/>
                      </a:cubicBezTo>
                      <a:cubicBezTo>
                        <a:pt x="91" y="235"/>
                        <a:pt x="131" y="254"/>
                        <a:pt x="172" y="254"/>
                      </a:cubicBezTo>
                      <a:cubicBezTo>
                        <a:pt x="227" y="254"/>
                        <a:pt x="283" y="220"/>
                        <a:pt x="303" y="159"/>
                      </a:cubicBezTo>
                      <a:cubicBezTo>
                        <a:pt x="315" y="87"/>
                        <a:pt x="268" y="16"/>
                        <a:pt x="196" y="4"/>
                      </a:cubicBezTo>
                      <a:cubicBezTo>
                        <a:pt x="186" y="2"/>
                        <a:pt x="176" y="1"/>
                        <a:pt x="16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3" name="Google Shape;11683;p41"/>
                <p:cNvSpPr/>
                <p:nvPr/>
              </p:nvSpPr>
              <p:spPr>
                <a:xfrm>
                  <a:off x="1378425" y="3091225"/>
                  <a:ext cx="8525" cy="6925"/>
                </a:xfrm>
                <a:custGeom>
                  <a:rect b="b" l="l" r="r" t="t"/>
                  <a:pathLst>
                    <a:path extrusionOk="0" h="277" w="341">
                      <a:moveTo>
                        <a:pt x="186" y="0"/>
                      </a:moveTo>
                      <a:cubicBezTo>
                        <a:pt x="159" y="0"/>
                        <a:pt x="132" y="9"/>
                        <a:pt x="108" y="27"/>
                      </a:cubicBezTo>
                      <a:cubicBezTo>
                        <a:pt x="1" y="98"/>
                        <a:pt x="48" y="253"/>
                        <a:pt x="179" y="277"/>
                      </a:cubicBezTo>
                      <a:cubicBezTo>
                        <a:pt x="239" y="277"/>
                        <a:pt x="310" y="229"/>
                        <a:pt x="322" y="170"/>
                      </a:cubicBezTo>
                      <a:cubicBezTo>
                        <a:pt x="340" y="72"/>
                        <a:pt x="265" y="0"/>
                        <a:pt x="18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4" name="Google Shape;11684;p41"/>
                <p:cNvSpPr/>
                <p:nvPr/>
              </p:nvSpPr>
              <p:spPr>
                <a:xfrm>
                  <a:off x="1244750" y="3281925"/>
                  <a:ext cx="14950" cy="12700"/>
                </a:xfrm>
                <a:custGeom>
                  <a:rect b="b" l="l" r="r" t="t"/>
                  <a:pathLst>
                    <a:path extrusionOk="0" h="508" w="598">
                      <a:moveTo>
                        <a:pt x="313" y="1"/>
                      </a:moveTo>
                      <a:cubicBezTo>
                        <a:pt x="120" y="1"/>
                        <a:pt x="0" y="214"/>
                        <a:pt x="109" y="388"/>
                      </a:cubicBezTo>
                      <a:cubicBezTo>
                        <a:pt x="160" y="469"/>
                        <a:pt x="241" y="507"/>
                        <a:pt x="321" y="507"/>
                      </a:cubicBezTo>
                      <a:cubicBezTo>
                        <a:pt x="429" y="507"/>
                        <a:pt x="534" y="439"/>
                        <a:pt x="562" y="316"/>
                      </a:cubicBezTo>
                      <a:cubicBezTo>
                        <a:pt x="597" y="173"/>
                        <a:pt x="502" y="31"/>
                        <a:pt x="371" y="7"/>
                      </a:cubicBezTo>
                      <a:cubicBezTo>
                        <a:pt x="351" y="3"/>
                        <a:pt x="332" y="1"/>
                        <a:pt x="31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85" name="Google Shape;11685;p41"/>
              <p:cNvGrpSpPr/>
              <p:nvPr/>
            </p:nvGrpSpPr>
            <p:grpSpPr>
              <a:xfrm rot="10364069">
                <a:off x="5190185" y="-1329317"/>
                <a:ext cx="4595794" cy="3963965"/>
                <a:chOff x="780450" y="1002925"/>
                <a:chExt cx="3916575" cy="3378125"/>
              </a:xfrm>
            </p:grpSpPr>
            <p:sp>
              <p:nvSpPr>
                <p:cNvPr id="11686" name="Google Shape;11686;p41"/>
                <p:cNvSpPr/>
                <p:nvPr/>
              </p:nvSpPr>
              <p:spPr>
                <a:xfrm>
                  <a:off x="2544350" y="2278100"/>
                  <a:ext cx="32175" cy="32450"/>
                </a:xfrm>
                <a:custGeom>
                  <a:rect b="b" l="l" r="r" t="t"/>
                  <a:pathLst>
                    <a:path extrusionOk="0" h="1298" w="1287">
                      <a:moveTo>
                        <a:pt x="489" y="0"/>
                      </a:moveTo>
                      <a:lnTo>
                        <a:pt x="489" y="500"/>
                      </a:lnTo>
                      <a:lnTo>
                        <a:pt x="1" y="643"/>
                      </a:lnTo>
                      <a:lnTo>
                        <a:pt x="489" y="798"/>
                      </a:lnTo>
                      <a:lnTo>
                        <a:pt x="489" y="1298"/>
                      </a:lnTo>
                      <a:lnTo>
                        <a:pt x="798" y="893"/>
                      </a:lnTo>
                      <a:lnTo>
                        <a:pt x="1287" y="1048"/>
                      </a:lnTo>
                      <a:lnTo>
                        <a:pt x="989" y="643"/>
                      </a:lnTo>
                      <a:lnTo>
                        <a:pt x="1287" y="250"/>
                      </a:lnTo>
                      <a:lnTo>
                        <a:pt x="798" y="405"/>
                      </a:lnTo>
                      <a:lnTo>
                        <a:pt x="4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7" name="Google Shape;11687;p41"/>
                <p:cNvSpPr/>
                <p:nvPr/>
              </p:nvSpPr>
              <p:spPr>
                <a:xfrm>
                  <a:off x="3345350" y="2331075"/>
                  <a:ext cx="32175" cy="32475"/>
                </a:xfrm>
                <a:custGeom>
                  <a:rect b="b" l="l" r="r" t="t"/>
                  <a:pathLst>
                    <a:path extrusionOk="0" h="1299" w="1287">
                      <a:moveTo>
                        <a:pt x="489" y="0"/>
                      </a:moveTo>
                      <a:lnTo>
                        <a:pt x="489" y="500"/>
                      </a:lnTo>
                      <a:lnTo>
                        <a:pt x="0" y="655"/>
                      </a:lnTo>
                      <a:lnTo>
                        <a:pt x="489" y="798"/>
                      </a:lnTo>
                      <a:lnTo>
                        <a:pt x="489" y="1298"/>
                      </a:lnTo>
                      <a:lnTo>
                        <a:pt x="798" y="893"/>
                      </a:lnTo>
                      <a:lnTo>
                        <a:pt x="1286" y="1048"/>
                      </a:lnTo>
                      <a:lnTo>
                        <a:pt x="1286" y="1048"/>
                      </a:lnTo>
                      <a:lnTo>
                        <a:pt x="989" y="655"/>
                      </a:lnTo>
                      <a:lnTo>
                        <a:pt x="1286" y="250"/>
                      </a:lnTo>
                      <a:lnTo>
                        <a:pt x="798" y="405"/>
                      </a:lnTo>
                      <a:lnTo>
                        <a:pt x="4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8" name="Google Shape;11688;p41"/>
                <p:cNvSpPr/>
                <p:nvPr/>
              </p:nvSpPr>
              <p:spPr>
                <a:xfrm>
                  <a:off x="2592275" y="1497050"/>
                  <a:ext cx="32175" cy="32450"/>
                </a:xfrm>
                <a:custGeom>
                  <a:rect b="b" l="l" r="r" t="t"/>
                  <a:pathLst>
                    <a:path extrusionOk="0" h="1298" w="1287">
                      <a:moveTo>
                        <a:pt x="489" y="0"/>
                      </a:moveTo>
                      <a:lnTo>
                        <a:pt x="489" y="500"/>
                      </a:lnTo>
                      <a:lnTo>
                        <a:pt x="1" y="655"/>
                      </a:lnTo>
                      <a:lnTo>
                        <a:pt x="489" y="798"/>
                      </a:lnTo>
                      <a:lnTo>
                        <a:pt x="489" y="1298"/>
                      </a:lnTo>
                      <a:lnTo>
                        <a:pt x="798" y="893"/>
                      </a:lnTo>
                      <a:lnTo>
                        <a:pt x="1286" y="1048"/>
                      </a:lnTo>
                      <a:lnTo>
                        <a:pt x="989" y="655"/>
                      </a:lnTo>
                      <a:lnTo>
                        <a:pt x="1286" y="250"/>
                      </a:lnTo>
                      <a:lnTo>
                        <a:pt x="798" y="405"/>
                      </a:lnTo>
                      <a:lnTo>
                        <a:pt x="4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9" name="Google Shape;11689;p41"/>
                <p:cNvSpPr/>
                <p:nvPr/>
              </p:nvSpPr>
              <p:spPr>
                <a:xfrm>
                  <a:off x="3361425" y="1920600"/>
                  <a:ext cx="32475" cy="32475"/>
                </a:xfrm>
                <a:custGeom>
                  <a:rect b="b" l="l" r="r" t="t"/>
                  <a:pathLst>
                    <a:path extrusionOk="0" h="1299" w="1299">
                      <a:moveTo>
                        <a:pt x="488" y="1"/>
                      </a:moveTo>
                      <a:lnTo>
                        <a:pt x="488" y="501"/>
                      </a:lnTo>
                      <a:lnTo>
                        <a:pt x="0" y="656"/>
                      </a:lnTo>
                      <a:lnTo>
                        <a:pt x="488" y="798"/>
                      </a:lnTo>
                      <a:lnTo>
                        <a:pt x="488" y="1298"/>
                      </a:lnTo>
                      <a:lnTo>
                        <a:pt x="798" y="894"/>
                      </a:lnTo>
                      <a:lnTo>
                        <a:pt x="1298" y="1048"/>
                      </a:lnTo>
                      <a:lnTo>
                        <a:pt x="989" y="656"/>
                      </a:lnTo>
                      <a:lnTo>
                        <a:pt x="1298" y="251"/>
                      </a:lnTo>
                      <a:lnTo>
                        <a:pt x="798" y="405"/>
                      </a:lnTo>
                      <a:lnTo>
                        <a:pt x="48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0" name="Google Shape;11690;p41"/>
                <p:cNvSpPr/>
                <p:nvPr/>
              </p:nvSpPr>
              <p:spPr>
                <a:xfrm>
                  <a:off x="1761525" y="2082225"/>
                  <a:ext cx="32450" cy="32475"/>
                </a:xfrm>
                <a:custGeom>
                  <a:rect b="b" l="l" r="r" t="t"/>
                  <a:pathLst>
                    <a:path extrusionOk="0" h="1299" w="1298">
                      <a:moveTo>
                        <a:pt x="500" y="1"/>
                      </a:moveTo>
                      <a:lnTo>
                        <a:pt x="500" y="489"/>
                      </a:lnTo>
                      <a:lnTo>
                        <a:pt x="0" y="644"/>
                      </a:lnTo>
                      <a:lnTo>
                        <a:pt x="500" y="798"/>
                      </a:lnTo>
                      <a:lnTo>
                        <a:pt x="500" y="1299"/>
                      </a:lnTo>
                      <a:lnTo>
                        <a:pt x="798" y="894"/>
                      </a:lnTo>
                      <a:lnTo>
                        <a:pt x="1298" y="1048"/>
                      </a:lnTo>
                      <a:lnTo>
                        <a:pt x="988" y="644"/>
                      </a:lnTo>
                      <a:lnTo>
                        <a:pt x="1298" y="251"/>
                      </a:lnTo>
                      <a:lnTo>
                        <a:pt x="1298" y="251"/>
                      </a:lnTo>
                      <a:lnTo>
                        <a:pt x="798" y="394"/>
                      </a:lnTo>
                      <a:lnTo>
                        <a:pt x="50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1" name="Google Shape;11691;p41"/>
                <p:cNvSpPr/>
                <p:nvPr/>
              </p:nvSpPr>
              <p:spPr>
                <a:xfrm>
                  <a:off x="1647825" y="2529000"/>
                  <a:ext cx="32450" cy="32475"/>
                </a:xfrm>
                <a:custGeom>
                  <a:rect b="b" l="l" r="r" t="t"/>
                  <a:pathLst>
                    <a:path extrusionOk="0" h="1299" w="1298">
                      <a:moveTo>
                        <a:pt x="500" y="1"/>
                      </a:moveTo>
                      <a:lnTo>
                        <a:pt x="500" y="489"/>
                      </a:lnTo>
                      <a:lnTo>
                        <a:pt x="0" y="644"/>
                      </a:lnTo>
                      <a:lnTo>
                        <a:pt x="500" y="799"/>
                      </a:lnTo>
                      <a:lnTo>
                        <a:pt x="500" y="1299"/>
                      </a:lnTo>
                      <a:lnTo>
                        <a:pt x="798" y="894"/>
                      </a:lnTo>
                      <a:lnTo>
                        <a:pt x="1298" y="1049"/>
                      </a:lnTo>
                      <a:lnTo>
                        <a:pt x="1298" y="1049"/>
                      </a:lnTo>
                      <a:lnTo>
                        <a:pt x="988" y="644"/>
                      </a:lnTo>
                      <a:lnTo>
                        <a:pt x="1298" y="251"/>
                      </a:lnTo>
                      <a:lnTo>
                        <a:pt x="798" y="394"/>
                      </a:lnTo>
                      <a:lnTo>
                        <a:pt x="50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2" name="Google Shape;11692;p41"/>
                <p:cNvSpPr/>
                <p:nvPr/>
              </p:nvSpPr>
              <p:spPr>
                <a:xfrm>
                  <a:off x="780450" y="2377800"/>
                  <a:ext cx="32175" cy="32775"/>
                </a:xfrm>
                <a:custGeom>
                  <a:rect b="b" l="l" r="r" t="t"/>
                  <a:pathLst>
                    <a:path extrusionOk="0" h="1311" w="1287">
                      <a:moveTo>
                        <a:pt x="488" y="1"/>
                      </a:moveTo>
                      <a:lnTo>
                        <a:pt x="488" y="501"/>
                      </a:lnTo>
                      <a:lnTo>
                        <a:pt x="0" y="655"/>
                      </a:lnTo>
                      <a:lnTo>
                        <a:pt x="488" y="810"/>
                      </a:lnTo>
                      <a:lnTo>
                        <a:pt x="488" y="1310"/>
                      </a:lnTo>
                      <a:lnTo>
                        <a:pt x="798" y="905"/>
                      </a:lnTo>
                      <a:lnTo>
                        <a:pt x="1286" y="1060"/>
                      </a:lnTo>
                      <a:lnTo>
                        <a:pt x="988" y="655"/>
                      </a:lnTo>
                      <a:lnTo>
                        <a:pt x="1286" y="251"/>
                      </a:lnTo>
                      <a:lnTo>
                        <a:pt x="798" y="405"/>
                      </a:lnTo>
                      <a:lnTo>
                        <a:pt x="48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3" name="Google Shape;11693;p41"/>
                <p:cNvSpPr/>
                <p:nvPr/>
              </p:nvSpPr>
              <p:spPr>
                <a:xfrm>
                  <a:off x="2243125" y="2420375"/>
                  <a:ext cx="32175" cy="32450"/>
                </a:xfrm>
                <a:custGeom>
                  <a:rect b="b" l="l" r="r" t="t"/>
                  <a:pathLst>
                    <a:path extrusionOk="0" h="1298" w="1287">
                      <a:moveTo>
                        <a:pt x="489" y="0"/>
                      </a:moveTo>
                      <a:lnTo>
                        <a:pt x="489" y="500"/>
                      </a:lnTo>
                      <a:lnTo>
                        <a:pt x="1" y="655"/>
                      </a:lnTo>
                      <a:lnTo>
                        <a:pt x="489" y="810"/>
                      </a:lnTo>
                      <a:lnTo>
                        <a:pt x="489" y="1298"/>
                      </a:lnTo>
                      <a:lnTo>
                        <a:pt x="798" y="905"/>
                      </a:lnTo>
                      <a:lnTo>
                        <a:pt x="1286" y="1060"/>
                      </a:lnTo>
                      <a:lnTo>
                        <a:pt x="989" y="655"/>
                      </a:lnTo>
                      <a:lnTo>
                        <a:pt x="1286" y="250"/>
                      </a:lnTo>
                      <a:lnTo>
                        <a:pt x="1286" y="250"/>
                      </a:lnTo>
                      <a:lnTo>
                        <a:pt x="798" y="405"/>
                      </a:lnTo>
                      <a:lnTo>
                        <a:pt x="4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4" name="Google Shape;11694;p41"/>
                <p:cNvSpPr/>
                <p:nvPr/>
              </p:nvSpPr>
              <p:spPr>
                <a:xfrm>
                  <a:off x="3166450" y="3111225"/>
                  <a:ext cx="32475" cy="32475"/>
                </a:xfrm>
                <a:custGeom>
                  <a:rect b="b" l="l" r="r" t="t"/>
                  <a:pathLst>
                    <a:path extrusionOk="0" h="1299" w="1299">
                      <a:moveTo>
                        <a:pt x="501" y="1"/>
                      </a:moveTo>
                      <a:lnTo>
                        <a:pt x="501" y="501"/>
                      </a:lnTo>
                      <a:lnTo>
                        <a:pt x="1" y="643"/>
                      </a:lnTo>
                      <a:lnTo>
                        <a:pt x="501" y="798"/>
                      </a:lnTo>
                      <a:lnTo>
                        <a:pt x="501" y="1298"/>
                      </a:lnTo>
                      <a:lnTo>
                        <a:pt x="798" y="894"/>
                      </a:lnTo>
                      <a:lnTo>
                        <a:pt x="1298" y="1048"/>
                      </a:lnTo>
                      <a:lnTo>
                        <a:pt x="1298" y="1048"/>
                      </a:lnTo>
                      <a:lnTo>
                        <a:pt x="989" y="643"/>
                      </a:lnTo>
                      <a:lnTo>
                        <a:pt x="1298" y="251"/>
                      </a:lnTo>
                      <a:lnTo>
                        <a:pt x="798" y="405"/>
                      </a:lnTo>
                      <a:lnTo>
                        <a:pt x="50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5" name="Google Shape;11695;p41"/>
                <p:cNvSpPr/>
                <p:nvPr/>
              </p:nvSpPr>
              <p:spPr>
                <a:xfrm>
                  <a:off x="3302475" y="3978300"/>
                  <a:ext cx="32175" cy="32475"/>
                </a:xfrm>
                <a:custGeom>
                  <a:rect b="b" l="l" r="r" t="t"/>
                  <a:pathLst>
                    <a:path extrusionOk="0" h="1299" w="1287">
                      <a:moveTo>
                        <a:pt x="489" y="0"/>
                      </a:moveTo>
                      <a:lnTo>
                        <a:pt x="489" y="500"/>
                      </a:lnTo>
                      <a:lnTo>
                        <a:pt x="1" y="655"/>
                      </a:lnTo>
                      <a:lnTo>
                        <a:pt x="489" y="810"/>
                      </a:lnTo>
                      <a:lnTo>
                        <a:pt x="489" y="1298"/>
                      </a:lnTo>
                      <a:lnTo>
                        <a:pt x="799" y="893"/>
                      </a:lnTo>
                      <a:lnTo>
                        <a:pt x="1287" y="1048"/>
                      </a:lnTo>
                      <a:lnTo>
                        <a:pt x="989" y="655"/>
                      </a:lnTo>
                      <a:lnTo>
                        <a:pt x="1287" y="250"/>
                      </a:lnTo>
                      <a:lnTo>
                        <a:pt x="799" y="405"/>
                      </a:lnTo>
                      <a:lnTo>
                        <a:pt x="4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6" name="Google Shape;11696;p41"/>
                <p:cNvSpPr/>
                <p:nvPr/>
              </p:nvSpPr>
              <p:spPr>
                <a:xfrm>
                  <a:off x="2336000" y="3689575"/>
                  <a:ext cx="32475" cy="32475"/>
                </a:xfrm>
                <a:custGeom>
                  <a:rect b="b" l="l" r="r" t="t"/>
                  <a:pathLst>
                    <a:path extrusionOk="0" h="1299" w="1299">
                      <a:moveTo>
                        <a:pt x="500" y="0"/>
                      </a:moveTo>
                      <a:lnTo>
                        <a:pt x="500" y="489"/>
                      </a:lnTo>
                      <a:lnTo>
                        <a:pt x="0" y="643"/>
                      </a:lnTo>
                      <a:lnTo>
                        <a:pt x="500" y="798"/>
                      </a:lnTo>
                      <a:lnTo>
                        <a:pt x="500" y="1298"/>
                      </a:lnTo>
                      <a:lnTo>
                        <a:pt x="798" y="893"/>
                      </a:lnTo>
                      <a:lnTo>
                        <a:pt x="1298" y="1048"/>
                      </a:lnTo>
                      <a:lnTo>
                        <a:pt x="988" y="643"/>
                      </a:lnTo>
                      <a:lnTo>
                        <a:pt x="1298" y="238"/>
                      </a:lnTo>
                      <a:lnTo>
                        <a:pt x="798" y="393"/>
                      </a:lnTo>
                      <a:lnTo>
                        <a:pt x="5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7" name="Google Shape;11697;p41"/>
                <p:cNvSpPr/>
                <p:nvPr/>
              </p:nvSpPr>
              <p:spPr>
                <a:xfrm>
                  <a:off x="2560425" y="3143675"/>
                  <a:ext cx="32475" cy="32475"/>
                </a:xfrm>
                <a:custGeom>
                  <a:rect b="b" l="l" r="r" t="t"/>
                  <a:pathLst>
                    <a:path extrusionOk="0" h="1299" w="1299">
                      <a:moveTo>
                        <a:pt x="501" y="0"/>
                      </a:moveTo>
                      <a:lnTo>
                        <a:pt x="501" y="488"/>
                      </a:lnTo>
                      <a:lnTo>
                        <a:pt x="1" y="643"/>
                      </a:lnTo>
                      <a:lnTo>
                        <a:pt x="501" y="798"/>
                      </a:lnTo>
                      <a:lnTo>
                        <a:pt x="501" y="1298"/>
                      </a:lnTo>
                      <a:lnTo>
                        <a:pt x="798" y="893"/>
                      </a:lnTo>
                      <a:lnTo>
                        <a:pt x="1298" y="1048"/>
                      </a:lnTo>
                      <a:lnTo>
                        <a:pt x="989" y="643"/>
                      </a:lnTo>
                      <a:lnTo>
                        <a:pt x="1298" y="250"/>
                      </a:lnTo>
                      <a:lnTo>
                        <a:pt x="1298" y="250"/>
                      </a:lnTo>
                      <a:lnTo>
                        <a:pt x="798" y="405"/>
                      </a:lnTo>
                      <a:lnTo>
                        <a:pt x="50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8" name="Google Shape;11698;p41"/>
                <p:cNvSpPr/>
                <p:nvPr/>
              </p:nvSpPr>
              <p:spPr>
                <a:xfrm>
                  <a:off x="1914525" y="1848875"/>
                  <a:ext cx="32450" cy="32475"/>
                </a:xfrm>
                <a:custGeom>
                  <a:rect b="b" l="l" r="r" t="t"/>
                  <a:pathLst>
                    <a:path extrusionOk="0" h="1299" w="1298">
                      <a:moveTo>
                        <a:pt x="500" y="0"/>
                      </a:moveTo>
                      <a:lnTo>
                        <a:pt x="500" y="500"/>
                      </a:lnTo>
                      <a:lnTo>
                        <a:pt x="0" y="643"/>
                      </a:lnTo>
                      <a:lnTo>
                        <a:pt x="500" y="798"/>
                      </a:lnTo>
                      <a:lnTo>
                        <a:pt x="500" y="1298"/>
                      </a:lnTo>
                      <a:lnTo>
                        <a:pt x="810" y="893"/>
                      </a:lnTo>
                      <a:lnTo>
                        <a:pt x="1298" y="1048"/>
                      </a:lnTo>
                      <a:lnTo>
                        <a:pt x="988" y="643"/>
                      </a:lnTo>
                      <a:lnTo>
                        <a:pt x="1298" y="250"/>
                      </a:lnTo>
                      <a:lnTo>
                        <a:pt x="810" y="405"/>
                      </a:lnTo>
                      <a:lnTo>
                        <a:pt x="5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9" name="Google Shape;11699;p41"/>
                <p:cNvSpPr/>
                <p:nvPr/>
              </p:nvSpPr>
              <p:spPr>
                <a:xfrm>
                  <a:off x="2360400" y="1131825"/>
                  <a:ext cx="32475" cy="32450"/>
                </a:xfrm>
                <a:custGeom>
                  <a:rect b="b" l="l" r="r" t="t"/>
                  <a:pathLst>
                    <a:path extrusionOk="0" h="1298" w="1299">
                      <a:moveTo>
                        <a:pt x="501" y="0"/>
                      </a:moveTo>
                      <a:lnTo>
                        <a:pt x="501" y="500"/>
                      </a:lnTo>
                      <a:lnTo>
                        <a:pt x="1" y="655"/>
                      </a:lnTo>
                      <a:lnTo>
                        <a:pt x="501" y="798"/>
                      </a:lnTo>
                      <a:lnTo>
                        <a:pt x="501" y="1298"/>
                      </a:lnTo>
                      <a:lnTo>
                        <a:pt x="798" y="893"/>
                      </a:lnTo>
                      <a:lnTo>
                        <a:pt x="1298" y="1048"/>
                      </a:lnTo>
                      <a:lnTo>
                        <a:pt x="989" y="655"/>
                      </a:lnTo>
                      <a:lnTo>
                        <a:pt x="1298" y="250"/>
                      </a:lnTo>
                      <a:lnTo>
                        <a:pt x="798" y="405"/>
                      </a:lnTo>
                      <a:lnTo>
                        <a:pt x="50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0" name="Google Shape;11700;p41"/>
                <p:cNvSpPr/>
                <p:nvPr/>
              </p:nvSpPr>
              <p:spPr>
                <a:xfrm>
                  <a:off x="2275275" y="2911200"/>
                  <a:ext cx="32475" cy="32475"/>
                </a:xfrm>
                <a:custGeom>
                  <a:rect b="b" l="l" r="r" t="t"/>
                  <a:pathLst>
                    <a:path extrusionOk="0" h="1299" w="1299">
                      <a:moveTo>
                        <a:pt x="500" y="1"/>
                      </a:moveTo>
                      <a:lnTo>
                        <a:pt x="500" y="501"/>
                      </a:lnTo>
                      <a:lnTo>
                        <a:pt x="0" y="644"/>
                      </a:lnTo>
                      <a:lnTo>
                        <a:pt x="500" y="798"/>
                      </a:lnTo>
                      <a:lnTo>
                        <a:pt x="500" y="1298"/>
                      </a:lnTo>
                      <a:lnTo>
                        <a:pt x="798" y="894"/>
                      </a:lnTo>
                      <a:lnTo>
                        <a:pt x="1298" y="1048"/>
                      </a:lnTo>
                      <a:lnTo>
                        <a:pt x="989" y="644"/>
                      </a:lnTo>
                      <a:lnTo>
                        <a:pt x="1298" y="251"/>
                      </a:lnTo>
                      <a:lnTo>
                        <a:pt x="1298" y="251"/>
                      </a:lnTo>
                      <a:lnTo>
                        <a:pt x="798" y="393"/>
                      </a:lnTo>
                      <a:lnTo>
                        <a:pt x="50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1" name="Google Shape;11701;p41"/>
                <p:cNvSpPr/>
                <p:nvPr/>
              </p:nvSpPr>
              <p:spPr>
                <a:xfrm>
                  <a:off x="2544350" y="3918175"/>
                  <a:ext cx="32175" cy="32475"/>
                </a:xfrm>
                <a:custGeom>
                  <a:rect b="b" l="l" r="r" t="t"/>
                  <a:pathLst>
                    <a:path extrusionOk="0" h="1299" w="1287">
                      <a:moveTo>
                        <a:pt x="489" y="0"/>
                      </a:moveTo>
                      <a:lnTo>
                        <a:pt x="489" y="500"/>
                      </a:lnTo>
                      <a:lnTo>
                        <a:pt x="1" y="655"/>
                      </a:lnTo>
                      <a:lnTo>
                        <a:pt x="489" y="810"/>
                      </a:lnTo>
                      <a:lnTo>
                        <a:pt x="489" y="1298"/>
                      </a:lnTo>
                      <a:lnTo>
                        <a:pt x="798" y="905"/>
                      </a:lnTo>
                      <a:lnTo>
                        <a:pt x="1287" y="1048"/>
                      </a:lnTo>
                      <a:lnTo>
                        <a:pt x="989" y="655"/>
                      </a:lnTo>
                      <a:lnTo>
                        <a:pt x="1287" y="250"/>
                      </a:lnTo>
                      <a:lnTo>
                        <a:pt x="798" y="405"/>
                      </a:lnTo>
                      <a:lnTo>
                        <a:pt x="4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2" name="Google Shape;11702;p41"/>
                <p:cNvSpPr/>
                <p:nvPr/>
              </p:nvSpPr>
              <p:spPr>
                <a:xfrm>
                  <a:off x="2670850" y="2694200"/>
                  <a:ext cx="32175" cy="32475"/>
                </a:xfrm>
                <a:custGeom>
                  <a:rect b="b" l="l" r="r" t="t"/>
                  <a:pathLst>
                    <a:path extrusionOk="0" h="1299" w="1287">
                      <a:moveTo>
                        <a:pt x="489" y="1"/>
                      </a:moveTo>
                      <a:lnTo>
                        <a:pt x="489" y="489"/>
                      </a:lnTo>
                      <a:lnTo>
                        <a:pt x="1" y="644"/>
                      </a:lnTo>
                      <a:lnTo>
                        <a:pt x="489" y="799"/>
                      </a:lnTo>
                      <a:lnTo>
                        <a:pt x="489" y="1299"/>
                      </a:lnTo>
                      <a:lnTo>
                        <a:pt x="799" y="894"/>
                      </a:lnTo>
                      <a:lnTo>
                        <a:pt x="1287" y="1049"/>
                      </a:lnTo>
                      <a:lnTo>
                        <a:pt x="1287" y="1049"/>
                      </a:lnTo>
                      <a:lnTo>
                        <a:pt x="989" y="644"/>
                      </a:lnTo>
                      <a:lnTo>
                        <a:pt x="1287" y="251"/>
                      </a:lnTo>
                      <a:lnTo>
                        <a:pt x="799" y="394"/>
                      </a:lnTo>
                      <a:lnTo>
                        <a:pt x="48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3" name="Google Shape;11703;p41"/>
                <p:cNvSpPr/>
                <p:nvPr/>
              </p:nvSpPr>
              <p:spPr>
                <a:xfrm>
                  <a:off x="2745875" y="1821775"/>
                  <a:ext cx="32450" cy="32475"/>
                </a:xfrm>
                <a:custGeom>
                  <a:rect b="b" l="l" r="r" t="t"/>
                  <a:pathLst>
                    <a:path extrusionOk="0" h="1299" w="1298">
                      <a:moveTo>
                        <a:pt x="500" y="1"/>
                      </a:moveTo>
                      <a:lnTo>
                        <a:pt x="500" y="489"/>
                      </a:lnTo>
                      <a:lnTo>
                        <a:pt x="0" y="644"/>
                      </a:lnTo>
                      <a:lnTo>
                        <a:pt x="500" y="799"/>
                      </a:lnTo>
                      <a:lnTo>
                        <a:pt x="500" y="1299"/>
                      </a:lnTo>
                      <a:lnTo>
                        <a:pt x="810" y="894"/>
                      </a:lnTo>
                      <a:lnTo>
                        <a:pt x="1298" y="1049"/>
                      </a:lnTo>
                      <a:lnTo>
                        <a:pt x="988" y="644"/>
                      </a:lnTo>
                      <a:lnTo>
                        <a:pt x="1298" y="251"/>
                      </a:lnTo>
                      <a:lnTo>
                        <a:pt x="810" y="394"/>
                      </a:lnTo>
                      <a:lnTo>
                        <a:pt x="50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4" name="Google Shape;11704;p41"/>
                <p:cNvSpPr/>
                <p:nvPr/>
              </p:nvSpPr>
              <p:spPr>
                <a:xfrm>
                  <a:off x="3651050" y="3127300"/>
                  <a:ext cx="32450" cy="32475"/>
                </a:xfrm>
                <a:custGeom>
                  <a:rect b="b" l="l" r="r" t="t"/>
                  <a:pathLst>
                    <a:path extrusionOk="0" h="1299" w="1298">
                      <a:moveTo>
                        <a:pt x="488" y="0"/>
                      </a:moveTo>
                      <a:lnTo>
                        <a:pt x="488" y="501"/>
                      </a:lnTo>
                      <a:lnTo>
                        <a:pt x="0" y="655"/>
                      </a:lnTo>
                      <a:lnTo>
                        <a:pt x="488" y="810"/>
                      </a:lnTo>
                      <a:lnTo>
                        <a:pt x="488" y="1298"/>
                      </a:lnTo>
                      <a:lnTo>
                        <a:pt x="798" y="905"/>
                      </a:lnTo>
                      <a:lnTo>
                        <a:pt x="1298" y="1060"/>
                      </a:lnTo>
                      <a:lnTo>
                        <a:pt x="988" y="655"/>
                      </a:lnTo>
                      <a:lnTo>
                        <a:pt x="1298" y="251"/>
                      </a:lnTo>
                      <a:lnTo>
                        <a:pt x="798" y="405"/>
                      </a:lnTo>
                      <a:lnTo>
                        <a:pt x="48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5" name="Google Shape;11705;p41"/>
                <p:cNvSpPr/>
                <p:nvPr/>
              </p:nvSpPr>
              <p:spPr>
                <a:xfrm>
                  <a:off x="4041275" y="2777250"/>
                  <a:ext cx="32175" cy="32775"/>
                </a:xfrm>
                <a:custGeom>
                  <a:rect b="b" l="l" r="r" t="t"/>
                  <a:pathLst>
                    <a:path extrusionOk="0" h="1311" w="1287">
                      <a:moveTo>
                        <a:pt x="488" y="1"/>
                      </a:moveTo>
                      <a:lnTo>
                        <a:pt x="488" y="501"/>
                      </a:lnTo>
                      <a:lnTo>
                        <a:pt x="0" y="656"/>
                      </a:lnTo>
                      <a:lnTo>
                        <a:pt x="488" y="810"/>
                      </a:lnTo>
                      <a:lnTo>
                        <a:pt x="488" y="1310"/>
                      </a:lnTo>
                      <a:lnTo>
                        <a:pt x="798" y="906"/>
                      </a:lnTo>
                      <a:lnTo>
                        <a:pt x="1286" y="1060"/>
                      </a:lnTo>
                      <a:lnTo>
                        <a:pt x="988" y="656"/>
                      </a:lnTo>
                      <a:lnTo>
                        <a:pt x="1286" y="251"/>
                      </a:lnTo>
                      <a:lnTo>
                        <a:pt x="798" y="406"/>
                      </a:lnTo>
                      <a:lnTo>
                        <a:pt x="48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6" name="Google Shape;11706;p41"/>
                <p:cNvSpPr/>
                <p:nvPr/>
              </p:nvSpPr>
              <p:spPr>
                <a:xfrm>
                  <a:off x="1419225" y="2245650"/>
                  <a:ext cx="32450" cy="32475"/>
                </a:xfrm>
                <a:custGeom>
                  <a:rect b="b" l="l" r="r" t="t"/>
                  <a:pathLst>
                    <a:path extrusionOk="0" h="1299" w="1298">
                      <a:moveTo>
                        <a:pt x="500" y="0"/>
                      </a:moveTo>
                      <a:lnTo>
                        <a:pt x="500" y="500"/>
                      </a:lnTo>
                      <a:lnTo>
                        <a:pt x="0" y="655"/>
                      </a:lnTo>
                      <a:lnTo>
                        <a:pt x="500" y="810"/>
                      </a:lnTo>
                      <a:lnTo>
                        <a:pt x="500" y="1298"/>
                      </a:lnTo>
                      <a:lnTo>
                        <a:pt x="798" y="905"/>
                      </a:lnTo>
                      <a:lnTo>
                        <a:pt x="1298" y="1048"/>
                      </a:lnTo>
                      <a:lnTo>
                        <a:pt x="1298" y="1048"/>
                      </a:lnTo>
                      <a:lnTo>
                        <a:pt x="988" y="655"/>
                      </a:lnTo>
                      <a:lnTo>
                        <a:pt x="1298" y="250"/>
                      </a:lnTo>
                      <a:lnTo>
                        <a:pt x="798" y="405"/>
                      </a:lnTo>
                      <a:lnTo>
                        <a:pt x="5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7" name="Google Shape;11707;p41"/>
                <p:cNvSpPr/>
                <p:nvPr/>
              </p:nvSpPr>
              <p:spPr>
                <a:xfrm>
                  <a:off x="3361425" y="3035625"/>
                  <a:ext cx="32475" cy="32475"/>
                </a:xfrm>
                <a:custGeom>
                  <a:rect b="b" l="l" r="r" t="t"/>
                  <a:pathLst>
                    <a:path extrusionOk="0" h="1299" w="1299">
                      <a:moveTo>
                        <a:pt x="488" y="0"/>
                      </a:moveTo>
                      <a:lnTo>
                        <a:pt x="488" y="489"/>
                      </a:lnTo>
                      <a:lnTo>
                        <a:pt x="0" y="643"/>
                      </a:lnTo>
                      <a:lnTo>
                        <a:pt x="488" y="798"/>
                      </a:lnTo>
                      <a:lnTo>
                        <a:pt x="488" y="1298"/>
                      </a:lnTo>
                      <a:lnTo>
                        <a:pt x="798" y="893"/>
                      </a:lnTo>
                      <a:lnTo>
                        <a:pt x="1298" y="1048"/>
                      </a:lnTo>
                      <a:lnTo>
                        <a:pt x="989" y="643"/>
                      </a:lnTo>
                      <a:lnTo>
                        <a:pt x="1298" y="239"/>
                      </a:lnTo>
                      <a:lnTo>
                        <a:pt x="798" y="393"/>
                      </a:lnTo>
                      <a:lnTo>
                        <a:pt x="48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8" name="Google Shape;11708;p41"/>
                <p:cNvSpPr/>
                <p:nvPr/>
              </p:nvSpPr>
              <p:spPr>
                <a:xfrm>
                  <a:off x="1792475" y="2761175"/>
                  <a:ext cx="32175" cy="32475"/>
                </a:xfrm>
                <a:custGeom>
                  <a:rect b="b" l="l" r="r" t="t"/>
                  <a:pathLst>
                    <a:path extrusionOk="0" h="1299" w="1287">
                      <a:moveTo>
                        <a:pt x="489" y="1"/>
                      </a:moveTo>
                      <a:lnTo>
                        <a:pt x="489" y="501"/>
                      </a:lnTo>
                      <a:lnTo>
                        <a:pt x="0" y="644"/>
                      </a:lnTo>
                      <a:lnTo>
                        <a:pt x="489" y="799"/>
                      </a:lnTo>
                      <a:lnTo>
                        <a:pt x="489" y="1299"/>
                      </a:lnTo>
                      <a:lnTo>
                        <a:pt x="798" y="894"/>
                      </a:lnTo>
                      <a:lnTo>
                        <a:pt x="1286" y="1049"/>
                      </a:lnTo>
                      <a:lnTo>
                        <a:pt x="989" y="644"/>
                      </a:lnTo>
                      <a:lnTo>
                        <a:pt x="1286" y="251"/>
                      </a:lnTo>
                      <a:lnTo>
                        <a:pt x="798" y="406"/>
                      </a:lnTo>
                      <a:lnTo>
                        <a:pt x="48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9" name="Google Shape;11709;p41"/>
                <p:cNvSpPr/>
                <p:nvPr/>
              </p:nvSpPr>
              <p:spPr>
                <a:xfrm>
                  <a:off x="1107275" y="2677850"/>
                  <a:ext cx="32475" cy="32450"/>
                </a:xfrm>
                <a:custGeom>
                  <a:rect b="b" l="l" r="r" t="t"/>
                  <a:pathLst>
                    <a:path extrusionOk="0" h="1298" w="1299">
                      <a:moveTo>
                        <a:pt x="500" y="0"/>
                      </a:moveTo>
                      <a:lnTo>
                        <a:pt x="500" y="500"/>
                      </a:lnTo>
                      <a:lnTo>
                        <a:pt x="0" y="655"/>
                      </a:lnTo>
                      <a:lnTo>
                        <a:pt x="500" y="810"/>
                      </a:lnTo>
                      <a:lnTo>
                        <a:pt x="500" y="1298"/>
                      </a:lnTo>
                      <a:lnTo>
                        <a:pt x="810" y="905"/>
                      </a:lnTo>
                      <a:lnTo>
                        <a:pt x="1298" y="1048"/>
                      </a:lnTo>
                      <a:lnTo>
                        <a:pt x="988" y="655"/>
                      </a:lnTo>
                      <a:lnTo>
                        <a:pt x="1298" y="250"/>
                      </a:lnTo>
                      <a:lnTo>
                        <a:pt x="810" y="405"/>
                      </a:lnTo>
                      <a:lnTo>
                        <a:pt x="5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0" name="Google Shape;11710;p41"/>
                <p:cNvSpPr/>
                <p:nvPr/>
              </p:nvSpPr>
              <p:spPr>
                <a:xfrm>
                  <a:off x="3018525" y="2280175"/>
                  <a:ext cx="32475" cy="32475"/>
                </a:xfrm>
                <a:custGeom>
                  <a:rect b="b" l="l" r="r" t="t"/>
                  <a:pathLst>
                    <a:path extrusionOk="0" h="1299" w="1299">
                      <a:moveTo>
                        <a:pt x="500" y="0"/>
                      </a:moveTo>
                      <a:lnTo>
                        <a:pt x="500" y="500"/>
                      </a:lnTo>
                      <a:lnTo>
                        <a:pt x="0" y="655"/>
                      </a:lnTo>
                      <a:lnTo>
                        <a:pt x="500" y="810"/>
                      </a:lnTo>
                      <a:lnTo>
                        <a:pt x="500" y="1298"/>
                      </a:lnTo>
                      <a:lnTo>
                        <a:pt x="798" y="905"/>
                      </a:lnTo>
                      <a:lnTo>
                        <a:pt x="1298" y="1048"/>
                      </a:lnTo>
                      <a:lnTo>
                        <a:pt x="989" y="655"/>
                      </a:lnTo>
                      <a:lnTo>
                        <a:pt x="1298" y="250"/>
                      </a:lnTo>
                      <a:lnTo>
                        <a:pt x="798" y="405"/>
                      </a:lnTo>
                      <a:lnTo>
                        <a:pt x="5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1" name="Google Shape;11711;p41"/>
                <p:cNvSpPr/>
                <p:nvPr/>
              </p:nvSpPr>
              <p:spPr>
                <a:xfrm>
                  <a:off x="2549425" y="2858225"/>
                  <a:ext cx="14900" cy="12800"/>
                </a:xfrm>
                <a:custGeom>
                  <a:rect b="b" l="l" r="r" t="t"/>
                  <a:pathLst>
                    <a:path extrusionOk="0" h="512" w="596">
                      <a:moveTo>
                        <a:pt x="274" y="0"/>
                      </a:moveTo>
                      <a:cubicBezTo>
                        <a:pt x="119" y="0"/>
                        <a:pt x="0" y="119"/>
                        <a:pt x="0" y="262"/>
                      </a:cubicBezTo>
                      <a:cubicBezTo>
                        <a:pt x="0" y="409"/>
                        <a:pt x="129" y="511"/>
                        <a:pt x="259" y="511"/>
                      </a:cubicBezTo>
                      <a:cubicBezTo>
                        <a:pt x="319" y="511"/>
                        <a:pt x="380" y="490"/>
                        <a:pt x="429" y="441"/>
                      </a:cubicBezTo>
                      <a:cubicBezTo>
                        <a:pt x="595" y="286"/>
                        <a:pt x="488" y="12"/>
                        <a:pt x="27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2" name="Google Shape;11712;p41"/>
                <p:cNvSpPr/>
                <p:nvPr/>
              </p:nvSpPr>
              <p:spPr>
                <a:xfrm>
                  <a:off x="2369925" y="2624550"/>
                  <a:ext cx="7475" cy="6475"/>
                </a:xfrm>
                <a:custGeom>
                  <a:rect b="b" l="l" r="r" t="t"/>
                  <a:pathLst>
                    <a:path extrusionOk="0" h="259" w="299">
                      <a:moveTo>
                        <a:pt x="132" y="1"/>
                      </a:moveTo>
                      <a:cubicBezTo>
                        <a:pt x="60" y="1"/>
                        <a:pt x="1" y="60"/>
                        <a:pt x="1" y="132"/>
                      </a:cubicBezTo>
                      <a:cubicBezTo>
                        <a:pt x="1" y="207"/>
                        <a:pt x="64" y="258"/>
                        <a:pt x="131" y="258"/>
                      </a:cubicBezTo>
                      <a:cubicBezTo>
                        <a:pt x="160" y="258"/>
                        <a:pt x="190" y="249"/>
                        <a:pt x="215" y="227"/>
                      </a:cubicBezTo>
                      <a:cubicBezTo>
                        <a:pt x="298" y="144"/>
                        <a:pt x="251" y="1"/>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3" name="Google Shape;11713;p41"/>
                <p:cNvSpPr/>
                <p:nvPr/>
              </p:nvSpPr>
              <p:spPr>
                <a:xfrm>
                  <a:off x="2025825" y="2983825"/>
                  <a:ext cx="7475" cy="6650"/>
                </a:xfrm>
                <a:custGeom>
                  <a:rect b="b" l="l" r="r" t="t"/>
                  <a:pathLst>
                    <a:path extrusionOk="0" h="266" w="299">
                      <a:moveTo>
                        <a:pt x="132" y="1"/>
                      </a:moveTo>
                      <a:cubicBezTo>
                        <a:pt x="60" y="1"/>
                        <a:pt x="1" y="60"/>
                        <a:pt x="1" y="132"/>
                      </a:cubicBezTo>
                      <a:cubicBezTo>
                        <a:pt x="1" y="212"/>
                        <a:pt x="61" y="266"/>
                        <a:pt x="126" y="266"/>
                      </a:cubicBezTo>
                      <a:cubicBezTo>
                        <a:pt x="157" y="266"/>
                        <a:pt x="188" y="254"/>
                        <a:pt x="215" y="227"/>
                      </a:cubicBezTo>
                      <a:cubicBezTo>
                        <a:pt x="299" y="155"/>
                        <a:pt x="251" y="13"/>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4" name="Google Shape;11714;p41"/>
                <p:cNvSpPr/>
                <p:nvPr/>
              </p:nvSpPr>
              <p:spPr>
                <a:xfrm>
                  <a:off x="2667000" y="2083975"/>
                  <a:ext cx="7750" cy="6400"/>
                </a:xfrm>
                <a:custGeom>
                  <a:rect b="b" l="l" r="r" t="t"/>
                  <a:pathLst>
                    <a:path extrusionOk="0" h="256" w="310">
                      <a:moveTo>
                        <a:pt x="125" y="1"/>
                      </a:moveTo>
                      <a:cubicBezTo>
                        <a:pt x="60" y="1"/>
                        <a:pt x="0" y="57"/>
                        <a:pt x="0" y="133"/>
                      </a:cubicBezTo>
                      <a:cubicBezTo>
                        <a:pt x="0" y="205"/>
                        <a:pt x="65" y="256"/>
                        <a:pt x="132" y="256"/>
                      </a:cubicBezTo>
                      <a:cubicBezTo>
                        <a:pt x="165" y="256"/>
                        <a:pt x="199" y="244"/>
                        <a:pt x="226" y="216"/>
                      </a:cubicBezTo>
                      <a:cubicBezTo>
                        <a:pt x="310" y="145"/>
                        <a:pt x="250" y="2"/>
                        <a:pt x="143" y="2"/>
                      </a:cubicBezTo>
                      <a:cubicBezTo>
                        <a:pt x="137" y="1"/>
                        <a:pt x="131" y="1"/>
                        <a:pt x="12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5" name="Google Shape;11715;p41"/>
                <p:cNvSpPr/>
                <p:nvPr/>
              </p:nvSpPr>
              <p:spPr>
                <a:xfrm>
                  <a:off x="2303550" y="2080750"/>
                  <a:ext cx="7475" cy="6450"/>
                </a:xfrm>
                <a:custGeom>
                  <a:rect b="b" l="l" r="r" t="t"/>
                  <a:pathLst>
                    <a:path extrusionOk="0" h="258" w="299">
                      <a:moveTo>
                        <a:pt x="131" y="0"/>
                      </a:moveTo>
                      <a:cubicBezTo>
                        <a:pt x="60" y="0"/>
                        <a:pt x="0" y="48"/>
                        <a:pt x="0" y="131"/>
                      </a:cubicBezTo>
                      <a:cubicBezTo>
                        <a:pt x="0" y="206"/>
                        <a:pt x="64" y="258"/>
                        <a:pt x="131" y="258"/>
                      </a:cubicBezTo>
                      <a:cubicBezTo>
                        <a:pt x="160" y="258"/>
                        <a:pt x="190" y="248"/>
                        <a:pt x="215" y="226"/>
                      </a:cubicBezTo>
                      <a:cubicBezTo>
                        <a:pt x="298" y="143"/>
                        <a:pt x="251" y="0"/>
                        <a:pt x="13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6" name="Google Shape;11716;p41"/>
                <p:cNvSpPr/>
                <p:nvPr/>
              </p:nvSpPr>
              <p:spPr>
                <a:xfrm>
                  <a:off x="1918475" y="2471525"/>
                  <a:ext cx="9650" cy="6625"/>
                </a:xfrm>
                <a:custGeom>
                  <a:rect b="b" l="l" r="r" t="t"/>
                  <a:pathLst>
                    <a:path extrusionOk="0" h="265" w="386">
                      <a:moveTo>
                        <a:pt x="177" y="1"/>
                      </a:moveTo>
                      <a:cubicBezTo>
                        <a:pt x="1" y="1"/>
                        <a:pt x="4" y="264"/>
                        <a:pt x="188" y="264"/>
                      </a:cubicBezTo>
                      <a:cubicBezTo>
                        <a:pt x="191" y="264"/>
                        <a:pt x="195" y="264"/>
                        <a:pt x="199" y="264"/>
                      </a:cubicBezTo>
                      <a:cubicBezTo>
                        <a:pt x="203" y="264"/>
                        <a:pt x="207" y="264"/>
                        <a:pt x="210" y="264"/>
                      </a:cubicBezTo>
                      <a:cubicBezTo>
                        <a:pt x="383" y="264"/>
                        <a:pt x="386" y="1"/>
                        <a:pt x="220" y="1"/>
                      </a:cubicBezTo>
                      <a:cubicBezTo>
                        <a:pt x="214" y="1"/>
                        <a:pt x="207" y="1"/>
                        <a:pt x="199" y="2"/>
                      </a:cubicBezTo>
                      <a:cubicBezTo>
                        <a:pt x="191" y="1"/>
                        <a:pt x="184" y="1"/>
                        <a:pt x="17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7" name="Google Shape;11717;p41"/>
                <p:cNvSpPr/>
                <p:nvPr/>
              </p:nvSpPr>
              <p:spPr>
                <a:xfrm>
                  <a:off x="2306625" y="3102300"/>
                  <a:ext cx="7675" cy="6650"/>
                </a:xfrm>
                <a:custGeom>
                  <a:rect b="b" l="l" r="r" t="t"/>
                  <a:pathLst>
                    <a:path extrusionOk="0" h="266" w="307">
                      <a:moveTo>
                        <a:pt x="139" y="0"/>
                      </a:moveTo>
                      <a:cubicBezTo>
                        <a:pt x="68" y="0"/>
                        <a:pt x="8" y="60"/>
                        <a:pt x="8" y="131"/>
                      </a:cubicBezTo>
                      <a:cubicBezTo>
                        <a:pt x="0" y="212"/>
                        <a:pt x="63" y="265"/>
                        <a:pt x="131" y="265"/>
                      </a:cubicBezTo>
                      <a:cubicBezTo>
                        <a:pt x="163" y="265"/>
                        <a:pt x="196" y="253"/>
                        <a:pt x="223" y="227"/>
                      </a:cubicBezTo>
                      <a:cubicBezTo>
                        <a:pt x="306" y="143"/>
                        <a:pt x="258" y="12"/>
                        <a:pt x="139"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8" name="Google Shape;11718;p41"/>
                <p:cNvSpPr/>
                <p:nvPr/>
              </p:nvSpPr>
              <p:spPr>
                <a:xfrm>
                  <a:off x="2209300" y="3393375"/>
                  <a:ext cx="7650" cy="6375"/>
                </a:xfrm>
                <a:custGeom>
                  <a:rect b="b" l="l" r="r" t="t"/>
                  <a:pathLst>
                    <a:path extrusionOk="0" h="255" w="306">
                      <a:moveTo>
                        <a:pt x="121" y="0"/>
                      </a:moveTo>
                      <a:cubicBezTo>
                        <a:pt x="58" y="0"/>
                        <a:pt x="8" y="55"/>
                        <a:pt x="8" y="121"/>
                      </a:cubicBezTo>
                      <a:cubicBezTo>
                        <a:pt x="0" y="201"/>
                        <a:pt x="63" y="255"/>
                        <a:pt x="131" y="255"/>
                      </a:cubicBezTo>
                      <a:cubicBezTo>
                        <a:pt x="163" y="255"/>
                        <a:pt x="196" y="243"/>
                        <a:pt x="222" y="216"/>
                      </a:cubicBezTo>
                      <a:cubicBezTo>
                        <a:pt x="306" y="145"/>
                        <a:pt x="258" y="2"/>
                        <a:pt x="139" y="2"/>
                      </a:cubicBezTo>
                      <a:cubicBezTo>
                        <a:pt x="133" y="1"/>
                        <a:pt x="127" y="0"/>
                        <a:pt x="12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9" name="Google Shape;11719;p41"/>
                <p:cNvSpPr/>
                <p:nvPr/>
              </p:nvSpPr>
              <p:spPr>
                <a:xfrm>
                  <a:off x="2083875" y="3702375"/>
                  <a:ext cx="7775" cy="6650"/>
                </a:xfrm>
                <a:custGeom>
                  <a:rect b="b" l="l" r="r" t="t"/>
                  <a:pathLst>
                    <a:path extrusionOk="0" h="266" w="311">
                      <a:moveTo>
                        <a:pt x="144" y="0"/>
                      </a:moveTo>
                      <a:cubicBezTo>
                        <a:pt x="60" y="0"/>
                        <a:pt x="1" y="60"/>
                        <a:pt x="1" y="131"/>
                      </a:cubicBezTo>
                      <a:cubicBezTo>
                        <a:pt x="1" y="212"/>
                        <a:pt x="66" y="265"/>
                        <a:pt x="135" y="265"/>
                      </a:cubicBezTo>
                      <a:cubicBezTo>
                        <a:pt x="167" y="265"/>
                        <a:pt x="200" y="253"/>
                        <a:pt x="227" y="227"/>
                      </a:cubicBezTo>
                      <a:cubicBezTo>
                        <a:pt x="310" y="143"/>
                        <a:pt x="251" y="0"/>
                        <a:pt x="14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0" name="Google Shape;11720;p41"/>
                <p:cNvSpPr/>
                <p:nvPr/>
              </p:nvSpPr>
              <p:spPr>
                <a:xfrm>
                  <a:off x="2559225" y="3660700"/>
                  <a:ext cx="6875" cy="6275"/>
                </a:xfrm>
                <a:custGeom>
                  <a:rect b="b" l="l" r="r" t="t"/>
                  <a:pathLst>
                    <a:path extrusionOk="0" h="251" w="275">
                      <a:moveTo>
                        <a:pt x="132" y="0"/>
                      </a:moveTo>
                      <a:cubicBezTo>
                        <a:pt x="60" y="0"/>
                        <a:pt x="1" y="48"/>
                        <a:pt x="1" y="120"/>
                      </a:cubicBezTo>
                      <a:cubicBezTo>
                        <a:pt x="1" y="203"/>
                        <a:pt x="60" y="250"/>
                        <a:pt x="132" y="250"/>
                      </a:cubicBezTo>
                      <a:cubicBezTo>
                        <a:pt x="215" y="250"/>
                        <a:pt x="275" y="203"/>
                        <a:pt x="275" y="120"/>
                      </a:cubicBezTo>
                      <a:cubicBezTo>
                        <a:pt x="275" y="48"/>
                        <a:pt x="215" y="0"/>
                        <a:pt x="13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1" name="Google Shape;11721;p41"/>
                <p:cNvSpPr/>
                <p:nvPr/>
              </p:nvSpPr>
              <p:spPr>
                <a:xfrm>
                  <a:off x="2366350" y="4374475"/>
                  <a:ext cx="6875" cy="6575"/>
                </a:xfrm>
                <a:custGeom>
                  <a:rect b="b" l="l" r="r" t="t"/>
                  <a:pathLst>
                    <a:path extrusionOk="0" h="263" w="275">
                      <a:moveTo>
                        <a:pt x="144" y="1"/>
                      </a:moveTo>
                      <a:cubicBezTo>
                        <a:pt x="60" y="1"/>
                        <a:pt x="1" y="60"/>
                        <a:pt x="1" y="132"/>
                      </a:cubicBezTo>
                      <a:cubicBezTo>
                        <a:pt x="1" y="203"/>
                        <a:pt x="60" y="263"/>
                        <a:pt x="144" y="263"/>
                      </a:cubicBezTo>
                      <a:cubicBezTo>
                        <a:pt x="215" y="263"/>
                        <a:pt x="275" y="203"/>
                        <a:pt x="275" y="132"/>
                      </a:cubicBezTo>
                      <a:cubicBezTo>
                        <a:pt x="275" y="60"/>
                        <a:pt x="215" y="1"/>
                        <a:pt x="14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2" name="Google Shape;11722;p41"/>
                <p:cNvSpPr/>
                <p:nvPr/>
              </p:nvSpPr>
              <p:spPr>
                <a:xfrm>
                  <a:off x="3070300" y="3765175"/>
                  <a:ext cx="7475" cy="6650"/>
                </a:xfrm>
                <a:custGeom>
                  <a:rect b="b" l="l" r="r" t="t"/>
                  <a:pathLst>
                    <a:path extrusionOk="0" h="266" w="299">
                      <a:moveTo>
                        <a:pt x="132" y="1"/>
                      </a:moveTo>
                      <a:cubicBezTo>
                        <a:pt x="61" y="1"/>
                        <a:pt x="1" y="60"/>
                        <a:pt x="1" y="132"/>
                      </a:cubicBezTo>
                      <a:cubicBezTo>
                        <a:pt x="1" y="212"/>
                        <a:pt x="61" y="266"/>
                        <a:pt x="126" y="266"/>
                      </a:cubicBezTo>
                      <a:cubicBezTo>
                        <a:pt x="157" y="266"/>
                        <a:pt x="188" y="254"/>
                        <a:pt x="215" y="227"/>
                      </a:cubicBezTo>
                      <a:cubicBezTo>
                        <a:pt x="299" y="143"/>
                        <a:pt x="251" y="12"/>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3" name="Google Shape;11723;p41"/>
                <p:cNvSpPr/>
                <p:nvPr/>
              </p:nvSpPr>
              <p:spPr>
                <a:xfrm>
                  <a:off x="2988150" y="3991400"/>
                  <a:ext cx="7475" cy="6450"/>
                </a:xfrm>
                <a:custGeom>
                  <a:rect b="b" l="l" r="r" t="t"/>
                  <a:pathLst>
                    <a:path extrusionOk="0" h="258" w="299">
                      <a:moveTo>
                        <a:pt x="132" y="0"/>
                      </a:moveTo>
                      <a:cubicBezTo>
                        <a:pt x="60" y="0"/>
                        <a:pt x="1" y="48"/>
                        <a:pt x="1" y="131"/>
                      </a:cubicBezTo>
                      <a:cubicBezTo>
                        <a:pt x="1" y="206"/>
                        <a:pt x="65" y="258"/>
                        <a:pt x="132" y="258"/>
                      </a:cubicBezTo>
                      <a:cubicBezTo>
                        <a:pt x="161" y="258"/>
                        <a:pt x="190" y="248"/>
                        <a:pt x="215" y="226"/>
                      </a:cubicBezTo>
                      <a:cubicBezTo>
                        <a:pt x="299" y="143"/>
                        <a:pt x="251" y="0"/>
                        <a:pt x="13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4" name="Google Shape;11724;p41"/>
                <p:cNvSpPr/>
                <p:nvPr/>
              </p:nvSpPr>
              <p:spPr>
                <a:xfrm>
                  <a:off x="2795575" y="4192900"/>
                  <a:ext cx="7475" cy="6650"/>
                </a:xfrm>
                <a:custGeom>
                  <a:rect b="b" l="l" r="r" t="t"/>
                  <a:pathLst>
                    <a:path extrusionOk="0" h="266" w="299">
                      <a:moveTo>
                        <a:pt x="131" y="1"/>
                      </a:moveTo>
                      <a:cubicBezTo>
                        <a:pt x="60" y="1"/>
                        <a:pt x="1" y="60"/>
                        <a:pt x="1" y="132"/>
                      </a:cubicBezTo>
                      <a:cubicBezTo>
                        <a:pt x="1" y="212"/>
                        <a:pt x="61" y="266"/>
                        <a:pt x="125" y="266"/>
                      </a:cubicBezTo>
                      <a:cubicBezTo>
                        <a:pt x="156" y="266"/>
                        <a:pt x="188" y="254"/>
                        <a:pt x="215" y="227"/>
                      </a:cubicBezTo>
                      <a:cubicBezTo>
                        <a:pt x="298" y="144"/>
                        <a:pt x="251" y="13"/>
                        <a:pt x="13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5" name="Google Shape;11725;p41"/>
                <p:cNvSpPr/>
                <p:nvPr/>
              </p:nvSpPr>
              <p:spPr>
                <a:xfrm>
                  <a:off x="3423925" y="3518125"/>
                  <a:ext cx="7775" cy="6650"/>
                </a:xfrm>
                <a:custGeom>
                  <a:rect b="b" l="l" r="r" t="t"/>
                  <a:pathLst>
                    <a:path extrusionOk="0" h="266" w="311">
                      <a:moveTo>
                        <a:pt x="143" y="0"/>
                      </a:moveTo>
                      <a:cubicBezTo>
                        <a:pt x="72" y="0"/>
                        <a:pt x="1" y="60"/>
                        <a:pt x="1" y="131"/>
                      </a:cubicBezTo>
                      <a:cubicBezTo>
                        <a:pt x="1" y="212"/>
                        <a:pt x="66" y="265"/>
                        <a:pt x="135" y="265"/>
                      </a:cubicBezTo>
                      <a:cubicBezTo>
                        <a:pt x="167" y="265"/>
                        <a:pt x="200" y="253"/>
                        <a:pt x="227" y="227"/>
                      </a:cubicBezTo>
                      <a:cubicBezTo>
                        <a:pt x="310" y="143"/>
                        <a:pt x="263" y="0"/>
                        <a:pt x="14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6" name="Google Shape;11726;p41"/>
                <p:cNvSpPr/>
                <p:nvPr/>
              </p:nvSpPr>
              <p:spPr>
                <a:xfrm>
                  <a:off x="4689275" y="3780950"/>
                  <a:ext cx="7750" cy="6650"/>
                </a:xfrm>
                <a:custGeom>
                  <a:rect b="b" l="l" r="r" t="t"/>
                  <a:pathLst>
                    <a:path extrusionOk="0" h="266" w="310">
                      <a:moveTo>
                        <a:pt x="143" y="1"/>
                      </a:moveTo>
                      <a:cubicBezTo>
                        <a:pt x="60" y="1"/>
                        <a:pt x="0" y="60"/>
                        <a:pt x="0" y="132"/>
                      </a:cubicBezTo>
                      <a:cubicBezTo>
                        <a:pt x="0" y="212"/>
                        <a:pt x="66" y="266"/>
                        <a:pt x="134" y="266"/>
                      </a:cubicBezTo>
                      <a:cubicBezTo>
                        <a:pt x="166" y="266"/>
                        <a:pt x="199" y="254"/>
                        <a:pt x="226" y="227"/>
                      </a:cubicBezTo>
                      <a:cubicBezTo>
                        <a:pt x="310" y="143"/>
                        <a:pt x="250" y="1"/>
                        <a:pt x="1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7" name="Google Shape;11727;p41"/>
                <p:cNvSpPr/>
                <p:nvPr/>
              </p:nvSpPr>
              <p:spPr>
                <a:xfrm>
                  <a:off x="3730525" y="4181600"/>
                  <a:ext cx="7450" cy="6450"/>
                </a:xfrm>
                <a:custGeom>
                  <a:rect b="b" l="l" r="r" t="t"/>
                  <a:pathLst>
                    <a:path extrusionOk="0" h="258" w="298">
                      <a:moveTo>
                        <a:pt x="131" y="0"/>
                      </a:moveTo>
                      <a:cubicBezTo>
                        <a:pt x="60" y="0"/>
                        <a:pt x="0" y="60"/>
                        <a:pt x="0" y="131"/>
                      </a:cubicBezTo>
                      <a:cubicBezTo>
                        <a:pt x="0" y="206"/>
                        <a:pt x="64" y="258"/>
                        <a:pt x="131" y="258"/>
                      </a:cubicBezTo>
                      <a:cubicBezTo>
                        <a:pt x="160" y="258"/>
                        <a:pt x="189" y="248"/>
                        <a:pt x="214" y="227"/>
                      </a:cubicBezTo>
                      <a:cubicBezTo>
                        <a:pt x="298" y="143"/>
                        <a:pt x="250" y="12"/>
                        <a:pt x="13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8" name="Google Shape;11728;p41"/>
                <p:cNvSpPr/>
                <p:nvPr/>
              </p:nvSpPr>
              <p:spPr>
                <a:xfrm>
                  <a:off x="3041150" y="3291300"/>
                  <a:ext cx="6850" cy="6575"/>
                </a:xfrm>
                <a:custGeom>
                  <a:rect b="b" l="l" r="r" t="t"/>
                  <a:pathLst>
                    <a:path extrusionOk="0" h="263" w="274">
                      <a:moveTo>
                        <a:pt x="143" y="1"/>
                      </a:moveTo>
                      <a:cubicBezTo>
                        <a:pt x="72" y="1"/>
                        <a:pt x="0" y="60"/>
                        <a:pt x="0" y="132"/>
                      </a:cubicBezTo>
                      <a:cubicBezTo>
                        <a:pt x="0" y="203"/>
                        <a:pt x="72" y="263"/>
                        <a:pt x="143" y="263"/>
                      </a:cubicBezTo>
                      <a:cubicBezTo>
                        <a:pt x="214" y="263"/>
                        <a:pt x="274" y="203"/>
                        <a:pt x="274" y="132"/>
                      </a:cubicBezTo>
                      <a:cubicBezTo>
                        <a:pt x="274" y="60"/>
                        <a:pt x="214" y="1"/>
                        <a:pt x="1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9" name="Google Shape;11729;p41"/>
                <p:cNvSpPr/>
                <p:nvPr/>
              </p:nvSpPr>
              <p:spPr>
                <a:xfrm>
                  <a:off x="2792000" y="3183250"/>
                  <a:ext cx="7775" cy="6650"/>
                </a:xfrm>
                <a:custGeom>
                  <a:rect b="b" l="l" r="r" t="t"/>
                  <a:pathLst>
                    <a:path extrusionOk="0" h="266" w="311">
                      <a:moveTo>
                        <a:pt x="144" y="1"/>
                      </a:moveTo>
                      <a:cubicBezTo>
                        <a:pt x="60" y="1"/>
                        <a:pt x="1" y="60"/>
                        <a:pt x="1" y="132"/>
                      </a:cubicBezTo>
                      <a:cubicBezTo>
                        <a:pt x="1" y="213"/>
                        <a:pt x="66" y="266"/>
                        <a:pt x="135" y="266"/>
                      </a:cubicBezTo>
                      <a:cubicBezTo>
                        <a:pt x="167" y="266"/>
                        <a:pt x="200" y="254"/>
                        <a:pt x="227" y="227"/>
                      </a:cubicBezTo>
                      <a:cubicBezTo>
                        <a:pt x="310" y="144"/>
                        <a:pt x="251" y="1"/>
                        <a:pt x="14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0" name="Google Shape;11730;p41"/>
                <p:cNvSpPr/>
                <p:nvPr/>
              </p:nvSpPr>
              <p:spPr>
                <a:xfrm>
                  <a:off x="2931600" y="2869500"/>
                  <a:ext cx="7775" cy="6500"/>
                </a:xfrm>
                <a:custGeom>
                  <a:rect b="b" l="l" r="r" t="t"/>
                  <a:pathLst>
                    <a:path extrusionOk="0" h="260" w="311">
                      <a:moveTo>
                        <a:pt x="123" y="0"/>
                      </a:moveTo>
                      <a:cubicBezTo>
                        <a:pt x="50" y="0"/>
                        <a:pt x="1" y="56"/>
                        <a:pt x="1" y="133"/>
                      </a:cubicBezTo>
                      <a:cubicBezTo>
                        <a:pt x="1" y="208"/>
                        <a:pt x="70" y="259"/>
                        <a:pt x="141" y="259"/>
                      </a:cubicBezTo>
                      <a:cubicBezTo>
                        <a:pt x="171" y="259"/>
                        <a:pt x="202" y="249"/>
                        <a:pt x="227" y="228"/>
                      </a:cubicBezTo>
                      <a:cubicBezTo>
                        <a:pt x="310" y="145"/>
                        <a:pt x="251" y="2"/>
                        <a:pt x="144" y="2"/>
                      </a:cubicBezTo>
                      <a:cubicBezTo>
                        <a:pt x="136" y="1"/>
                        <a:pt x="129" y="0"/>
                        <a:pt x="12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1" name="Google Shape;11731;p41"/>
                <p:cNvSpPr/>
                <p:nvPr/>
              </p:nvSpPr>
              <p:spPr>
                <a:xfrm>
                  <a:off x="2775025" y="2452800"/>
                  <a:ext cx="7475" cy="6675"/>
                </a:xfrm>
                <a:custGeom>
                  <a:rect b="b" l="l" r="r" t="t"/>
                  <a:pathLst>
                    <a:path extrusionOk="0" h="267" w="299">
                      <a:moveTo>
                        <a:pt x="132" y="1"/>
                      </a:moveTo>
                      <a:cubicBezTo>
                        <a:pt x="61" y="1"/>
                        <a:pt x="1" y="61"/>
                        <a:pt x="1" y="132"/>
                      </a:cubicBezTo>
                      <a:cubicBezTo>
                        <a:pt x="1" y="213"/>
                        <a:pt x="61" y="266"/>
                        <a:pt x="126" y="266"/>
                      </a:cubicBezTo>
                      <a:cubicBezTo>
                        <a:pt x="157" y="266"/>
                        <a:pt x="188" y="254"/>
                        <a:pt x="215" y="227"/>
                      </a:cubicBezTo>
                      <a:cubicBezTo>
                        <a:pt x="299" y="156"/>
                        <a:pt x="251" y="13"/>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2" name="Google Shape;11732;p41"/>
                <p:cNvSpPr/>
                <p:nvPr/>
              </p:nvSpPr>
              <p:spPr>
                <a:xfrm>
                  <a:off x="3629900" y="2809400"/>
                  <a:ext cx="7775" cy="6650"/>
                </a:xfrm>
                <a:custGeom>
                  <a:rect b="b" l="l" r="r" t="t"/>
                  <a:pathLst>
                    <a:path extrusionOk="0" h="266" w="311">
                      <a:moveTo>
                        <a:pt x="144" y="1"/>
                      </a:moveTo>
                      <a:cubicBezTo>
                        <a:pt x="72" y="1"/>
                        <a:pt x="1" y="60"/>
                        <a:pt x="1" y="132"/>
                      </a:cubicBezTo>
                      <a:cubicBezTo>
                        <a:pt x="1" y="212"/>
                        <a:pt x="66" y="266"/>
                        <a:pt x="135" y="266"/>
                      </a:cubicBezTo>
                      <a:cubicBezTo>
                        <a:pt x="167" y="266"/>
                        <a:pt x="200" y="254"/>
                        <a:pt x="227" y="227"/>
                      </a:cubicBezTo>
                      <a:cubicBezTo>
                        <a:pt x="310" y="144"/>
                        <a:pt x="251" y="1"/>
                        <a:pt x="14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3" name="Google Shape;11733;p41"/>
                <p:cNvSpPr/>
                <p:nvPr/>
              </p:nvSpPr>
              <p:spPr>
                <a:xfrm>
                  <a:off x="3815350" y="3113600"/>
                  <a:ext cx="7450" cy="6650"/>
                </a:xfrm>
                <a:custGeom>
                  <a:rect b="b" l="l" r="r" t="t"/>
                  <a:pathLst>
                    <a:path extrusionOk="0" h="266" w="298">
                      <a:moveTo>
                        <a:pt x="131" y="1"/>
                      </a:moveTo>
                      <a:cubicBezTo>
                        <a:pt x="60" y="1"/>
                        <a:pt x="0" y="60"/>
                        <a:pt x="0" y="132"/>
                      </a:cubicBezTo>
                      <a:cubicBezTo>
                        <a:pt x="0" y="213"/>
                        <a:pt x="61" y="266"/>
                        <a:pt x="125" y="266"/>
                      </a:cubicBezTo>
                      <a:cubicBezTo>
                        <a:pt x="156" y="266"/>
                        <a:pt x="188" y="254"/>
                        <a:pt x="215" y="227"/>
                      </a:cubicBezTo>
                      <a:cubicBezTo>
                        <a:pt x="298" y="156"/>
                        <a:pt x="250" y="13"/>
                        <a:pt x="13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4" name="Google Shape;11734;p41"/>
                <p:cNvSpPr/>
                <p:nvPr/>
              </p:nvSpPr>
              <p:spPr>
                <a:xfrm>
                  <a:off x="2695275" y="3010025"/>
                  <a:ext cx="6850" cy="6575"/>
                </a:xfrm>
                <a:custGeom>
                  <a:rect b="b" l="l" r="r" t="t"/>
                  <a:pathLst>
                    <a:path extrusionOk="0" h="263" w="274">
                      <a:moveTo>
                        <a:pt x="131" y="0"/>
                      </a:moveTo>
                      <a:cubicBezTo>
                        <a:pt x="60" y="0"/>
                        <a:pt x="0" y="60"/>
                        <a:pt x="0" y="131"/>
                      </a:cubicBezTo>
                      <a:cubicBezTo>
                        <a:pt x="0" y="203"/>
                        <a:pt x="60" y="262"/>
                        <a:pt x="131" y="262"/>
                      </a:cubicBezTo>
                      <a:cubicBezTo>
                        <a:pt x="203" y="262"/>
                        <a:pt x="274" y="203"/>
                        <a:pt x="274" y="131"/>
                      </a:cubicBezTo>
                      <a:cubicBezTo>
                        <a:pt x="274" y="60"/>
                        <a:pt x="203" y="0"/>
                        <a:pt x="13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5" name="Google Shape;11735;p41"/>
                <p:cNvSpPr/>
                <p:nvPr/>
              </p:nvSpPr>
              <p:spPr>
                <a:xfrm>
                  <a:off x="1995775" y="2767725"/>
                  <a:ext cx="7750" cy="6475"/>
                </a:xfrm>
                <a:custGeom>
                  <a:rect b="b" l="l" r="r" t="t"/>
                  <a:pathLst>
                    <a:path extrusionOk="0" h="259" w="310">
                      <a:moveTo>
                        <a:pt x="143" y="1"/>
                      </a:moveTo>
                      <a:cubicBezTo>
                        <a:pt x="72" y="1"/>
                        <a:pt x="12" y="60"/>
                        <a:pt x="0" y="132"/>
                      </a:cubicBezTo>
                      <a:cubicBezTo>
                        <a:pt x="0" y="207"/>
                        <a:pt x="70" y="258"/>
                        <a:pt x="141" y="258"/>
                      </a:cubicBezTo>
                      <a:cubicBezTo>
                        <a:pt x="171" y="258"/>
                        <a:pt x="201" y="249"/>
                        <a:pt x="227" y="227"/>
                      </a:cubicBezTo>
                      <a:cubicBezTo>
                        <a:pt x="310" y="144"/>
                        <a:pt x="250" y="1"/>
                        <a:pt x="1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6" name="Google Shape;11736;p41"/>
                <p:cNvSpPr/>
                <p:nvPr/>
              </p:nvSpPr>
              <p:spPr>
                <a:xfrm>
                  <a:off x="1842475" y="2609675"/>
                  <a:ext cx="7475" cy="6525"/>
                </a:xfrm>
                <a:custGeom>
                  <a:rect b="b" l="l" r="r" t="t"/>
                  <a:pathLst>
                    <a:path extrusionOk="0" h="261" w="299">
                      <a:moveTo>
                        <a:pt x="132" y="1"/>
                      </a:moveTo>
                      <a:cubicBezTo>
                        <a:pt x="60" y="1"/>
                        <a:pt x="1" y="60"/>
                        <a:pt x="1" y="132"/>
                      </a:cubicBezTo>
                      <a:cubicBezTo>
                        <a:pt x="1" y="212"/>
                        <a:pt x="61" y="260"/>
                        <a:pt x="126" y="260"/>
                      </a:cubicBezTo>
                      <a:cubicBezTo>
                        <a:pt x="157" y="260"/>
                        <a:pt x="188" y="250"/>
                        <a:pt x="215" y="227"/>
                      </a:cubicBezTo>
                      <a:cubicBezTo>
                        <a:pt x="298" y="143"/>
                        <a:pt x="251" y="12"/>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7" name="Google Shape;11737;p41"/>
                <p:cNvSpPr/>
                <p:nvPr/>
              </p:nvSpPr>
              <p:spPr>
                <a:xfrm>
                  <a:off x="1810500" y="1837825"/>
                  <a:ext cx="9225" cy="6625"/>
                </a:xfrm>
                <a:custGeom>
                  <a:rect b="b" l="l" r="r" t="t"/>
                  <a:pathLst>
                    <a:path extrusionOk="0" h="265" w="369">
                      <a:moveTo>
                        <a:pt x="164" y="0"/>
                      </a:moveTo>
                      <a:cubicBezTo>
                        <a:pt x="1" y="0"/>
                        <a:pt x="1" y="265"/>
                        <a:pt x="164" y="265"/>
                      </a:cubicBezTo>
                      <a:cubicBezTo>
                        <a:pt x="170" y="265"/>
                        <a:pt x="177" y="265"/>
                        <a:pt x="184" y="264"/>
                      </a:cubicBezTo>
                      <a:cubicBezTo>
                        <a:pt x="191" y="265"/>
                        <a:pt x="198" y="265"/>
                        <a:pt x="205" y="265"/>
                      </a:cubicBezTo>
                      <a:cubicBezTo>
                        <a:pt x="368" y="265"/>
                        <a:pt x="368" y="0"/>
                        <a:pt x="205" y="0"/>
                      </a:cubicBezTo>
                      <a:cubicBezTo>
                        <a:pt x="198" y="0"/>
                        <a:pt x="191" y="1"/>
                        <a:pt x="184" y="2"/>
                      </a:cubicBezTo>
                      <a:cubicBezTo>
                        <a:pt x="177" y="1"/>
                        <a:pt x="170" y="0"/>
                        <a:pt x="16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8" name="Google Shape;11738;p41"/>
                <p:cNvSpPr/>
                <p:nvPr/>
              </p:nvSpPr>
              <p:spPr>
                <a:xfrm>
                  <a:off x="1120375" y="1474375"/>
                  <a:ext cx="7450" cy="6400"/>
                </a:xfrm>
                <a:custGeom>
                  <a:rect b="b" l="l" r="r" t="t"/>
                  <a:pathLst>
                    <a:path extrusionOk="0" h="256" w="298">
                      <a:moveTo>
                        <a:pt x="113" y="1"/>
                      </a:moveTo>
                      <a:cubicBezTo>
                        <a:pt x="50" y="1"/>
                        <a:pt x="0" y="57"/>
                        <a:pt x="0" y="133"/>
                      </a:cubicBezTo>
                      <a:cubicBezTo>
                        <a:pt x="0" y="205"/>
                        <a:pt x="59" y="256"/>
                        <a:pt x="124" y="256"/>
                      </a:cubicBezTo>
                      <a:cubicBezTo>
                        <a:pt x="155" y="256"/>
                        <a:pt x="187" y="244"/>
                        <a:pt x="214" y="217"/>
                      </a:cubicBezTo>
                      <a:cubicBezTo>
                        <a:pt x="298" y="145"/>
                        <a:pt x="250" y="2"/>
                        <a:pt x="131" y="2"/>
                      </a:cubicBezTo>
                      <a:cubicBezTo>
                        <a:pt x="125" y="1"/>
                        <a:pt x="119" y="1"/>
                        <a:pt x="11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9" name="Google Shape;11739;p41"/>
                <p:cNvSpPr/>
                <p:nvPr/>
              </p:nvSpPr>
              <p:spPr>
                <a:xfrm>
                  <a:off x="1754675" y="1531525"/>
                  <a:ext cx="7750" cy="6400"/>
                </a:xfrm>
                <a:custGeom>
                  <a:rect b="b" l="l" r="r" t="t"/>
                  <a:pathLst>
                    <a:path extrusionOk="0" h="256" w="310">
                      <a:moveTo>
                        <a:pt x="125" y="1"/>
                      </a:moveTo>
                      <a:cubicBezTo>
                        <a:pt x="60" y="1"/>
                        <a:pt x="0" y="57"/>
                        <a:pt x="0" y="133"/>
                      </a:cubicBezTo>
                      <a:cubicBezTo>
                        <a:pt x="0" y="205"/>
                        <a:pt x="65" y="256"/>
                        <a:pt x="133" y="256"/>
                      </a:cubicBezTo>
                      <a:cubicBezTo>
                        <a:pt x="166" y="256"/>
                        <a:pt x="199" y="244"/>
                        <a:pt x="227" y="217"/>
                      </a:cubicBezTo>
                      <a:cubicBezTo>
                        <a:pt x="310" y="145"/>
                        <a:pt x="250" y="2"/>
                        <a:pt x="143" y="2"/>
                      </a:cubicBezTo>
                      <a:cubicBezTo>
                        <a:pt x="137" y="1"/>
                        <a:pt x="131" y="1"/>
                        <a:pt x="12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0" name="Google Shape;11740;p41"/>
                <p:cNvSpPr/>
                <p:nvPr/>
              </p:nvSpPr>
              <p:spPr>
                <a:xfrm>
                  <a:off x="1641050" y="1002925"/>
                  <a:ext cx="7675" cy="6650"/>
                </a:xfrm>
                <a:custGeom>
                  <a:rect b="b" l="l" r="r" t="t"/>
                  <a:pathLst>
                    <a:path extrusionOk="0" h="266" w="307">
                      <a:moveTo>
                        <a:pt x="140" y="1"/>
                      </a:moveTo>
                      <a:cubicBezTo>
                        <a:pt x="69" y="1"/>
                        <a:pt x="9" y="60"/>
                        <a:pt x="9" y="132"/>
                      </a:cubicBezTo>
                      <a:cubicBezTo>
                        <a:pt x="1" y="212"/>
                        <a:pt x="64" y="266"/>
                        <a:pt x="132" y="266"/>
                      </a:cubicBezTo>
                      <a:cubicBezTo>
                        <a:pt x="164" y="266"/>
                        <a:pt x="197" y="254"/>
                        <a:pt x="223" y="227"/>
                      </a:cubicBezTo>
                      <a:cubicBezTo>
                        <a:pt x="307" y="144"/>
                        <a:pt x="259" y="1"/>
                        <a:pt x="14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1" name="Google Shape;11741;p41"/>
                <p:cNvSpPr/>
                <p:nvPr/>
              </p:nvSpPr>
              <p:spPr>
                <a:xfrm>
                  <a:off x="1448075" y="2492100"/>
                  <a:ext cx="7775" cy="6650"/>
                </a:xfrm>
                <a:custGeom>
                  <a:rect b="b" l="l" r="r" t="t"/>
                  <a:pathLst>
                    <a:path extrusionOk="0" h="266" w="311">
                      <a:moveTo>
                        <a:pt x="144" y="1"/>
                      </a:moveTo>
                      <a:cubicBezTo>
                        <a:pt x="72" y="1"/>
                        <a:pt x="13" y="60"/>
                        <a:pt x="1" y="132"/>
                      </a:cubicBezTo>
                      <a:cubicBezTo>
                        <a:pt x="1" y="212"/>
                        <a:pt x="67" y="266"/>
                        <a:pt x="135" y="266"/>
                      </a:cubicBezTo>
                      <a:cubicBezTo>
                        <a:pt x="167" y="266"/>
                        <a:pt x="200" y="254"/>
                        <a:pt x="227" y="227"/>
                      </a:cubicBezTo>
                      <a:cubicBezTo>
                        <a:pt x="310" y="155"/>
                        <a:pt x="263" y="13"/>
                        <a:pt x="14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2" name="Google Shape;11742;p41"/>
                <p:cNvSpPr/>
                <p:nvPr/>
              </p:nvSpPr>
              <p:spPr>
                <a:xfrm>
                  <a:off x="1562550" y="2880800"/>
                  <a:ext cx="9225" cy="6650"/>
                </a:xfrm>
                <a:custGeom>
                  <a:rect b="b" l="l" r="r" t="t"/>
                  <a:pathLst>
                    <a:path extrusionOk="0" h="266" w="369">
                      <a:moveTo>
                        <a:pt x="164" y="1"/>
                      </a:moveTo>
                      <a:cubicBezTo>
                        <a:pt x="1" y="1"/>
                        <a:pt x="1" y="265"/>
                        <a:pt x="164" y="265"/>
                      </a:cubicBezTo>
                      <a:cubicBezTo>
                        <a:pt x="171" y="265"/>
                        <a:pt x="177" y="265"/>
                        <a:pt x="184" y="264"/>
                      </a:cubicBezTo>
                      <a:cubicBezTo>
                        <a:pt x="191" y="265"/>
                        <a:pt x="198" y="265"/>
                        <a:pt x="205" y="265"/>
                      </a:cubicBezTo>
                      <a:cubicBezTo>
                        <a:pt x="368" y="265"/>
                        <a:pt x="368" y="1"/>
                        <a:pt x="205" y="1"/>
                      </a:cubicBezTo>
                      <a:cubicBezTo>
                        <a:pt x="198" y="1"/>
                        <a:pt x="191" y="1"/>
                        <a:pt x="184" y="2"/>
                      </a:cubicBezTo>
                      <a:cubicBezTo>
                        <a:pt x="177" y="1"/>
                        <a:pt x="171" y="1"/>
                        <a:pt x="16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3" name="Google Shape;11743;p41"/>
                <p:cNvSpPr/>
                <p:nvPr/>
              </p:nvSpPr>
              <p:spPr>
                <a:xfrm>
                  <a:off x="2004500" y="2263775"/>
                  <a:ext cx="9350" cy="6600"/>
                </a:xfrm>
                <a:custGeom>
                  <a:rect b="b" l="l" r="r" t="t"/>
                  <a:pathLst>
                    <a:path extrusionOk="0" h="264" w="374">
                      <a:moveTo>
                        <a:pt x="166" y="0"/>
                      </a:moveTo>
                      <a:cubicBezTo>
                        <a:pt x="0" y="0"/>
                        <a:pt x="4" y="264"/>
                        <a:pt x="176" y="264"/>
                      </a:cubicBezTo>
                      <a:cubicBezTo>
                        <a:pt x="180" y="264"/>
                        <a:pt x="183" y="264"/>
                        <a:pt x="187" y="263"/>
                      </a:cubicBezTo>
                      <a:cubicBezTo>
                        <a:pt x="191" y="264"/>
                        <a:pt x="195" y="264"/>
                        <a:pt x="198" y="264"/>
                      </a:cubicBezTo>
                      <a:cubicBezTo>
                        <a:pt x="371" y="264"/>
                        <a:pt x="374" y="0"/>
                        <a:pt x="208" y="0"/>
                      </a:cubicBezTo>
                      <a:cubicBezTo>
                        <a:pt x="202" y="0"/>
                        <a:pt x="195" y="1"/>
                        <a:pt x="187" y="2"/>
                      </a:cubicBezTo>
                      <a:cubicBezTo>
                        <a:pt x="180" y="1"/>
                        <a:pt x="173" y="0"/>
                        <a:pt x="16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4" name="Google Shape;11744;p41"/>
                <p:cNvSpPr/>
                <p:nvPr/>
              </p:nvSpPr>
              <p:spPr>
                <a:xfrm>
                  <a:off x="1084350" y="2031025"/>
                  <a:ext cx="7475" cy="6600"/>
                </a:xfrm>
                <a:custGeom>
                  <a:rect b="b" l="l" r="r" t="t"/>
                  <a:pathLst>
                    <a:path extrusionOk="0" h="264" w="299">
                      <a:moveTo>
                        <a:pt x="131" y="1"/>
                      </a:moveTo>
                      <a:cubicBezTo>
                        <a:pt x="60" y="1"/>
                        <a:pt x="0" y="60"/>
                        <a:pt x="0" y="132"/>
                      </a:cubicBezTo>
                      <a:cubicBezTo>
                        <a:pt x="0" y="206"/>
                        <a:pt x="64" y="264"/>
                        <a:pt x="130" y="264"/>
                      </a:cubicBezTo>
                      <a:cubicBezTo>
                        <a:pt x="160" y="264"/>
                        <a:pt x="189" y="253"/>
                        <a:pt x="215" y="227"/>
                      </a:cubicBezTo>
                      <a:cubicBezTo>
                        <a:pt x="298" y="144"/>
                        <a:pt x="251" y="1"/>
                        <a:pt x="13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5" name="Google Shape;11745;p41"/>
                <p:cNvSpPr/>
                <p:nvPr/>
              </p:nvSpPr>
              <p:spPr>
                <a:xfrm>
                  <a:off x="1136450" y="2258750"/>
                  <a:ext cx="7450" cy="6450"/>
                </a:xfrm>
                <a:custGeom>
                  <a:rect b="b" l="l" r="r" t="t"/>
                  <a:pathLst>
                    <a:path extrusionOk="0" h="258" w="298">
                      <a:moveTo>
                        <a:pt x="131" y="0"/>
                      </a:moveTo>
                      <a:cubicBezTo>
                        <a:pt x="60" y="0"/>
                        <a:pt x="0" y="48"/>
                        <a:pt x="0" y="131"/>
                      </a:cubicBezTo>
                      <a:cubicBezTo>
                        <a:pt x="0" y="206"/>
                        <a:pt x="64" y="258"/>
                        <a:pt x="131" y="258"/>
                      </a:cubicBezTo>
                      <a:cubicBezTo>
                        <a:pt x="160" y="258"/>
                        <a:pt x="189" y="248"/>
                        <a:pt x="214" y="226"/>
                      </a:cubicBezTo>
                      <a:cubicBezTo>
                        <a:pt x="298" y="143"/>
                        <a:pt x="250" y="0"/>
                        <a:pt x="13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6" name="Google Shape;11746;p41"/>
                <p:cNvSpPr/>
                <p:nvPr/>
              </p:nvSpPr>
              <p:spPr>
                <a:xfrm>
                  <a:off x="2517275" y="1742000"/>
                  <a:ext cx="7750" cy="6475"/>
                </a:xfrm>
                <a:custGeom>
                  <a:rect b="b" l="l" r="r" t="t"/>
                  <a:pathLst>
                    <a:path extrusionOk="0" h="259" w="310">
                      <a:moveTo>
                        <a:pt x="143" y="1"/>
                      </a:moveTo>
                      <a:cubicBezTo>
                        <a:pt x="60" y="1"/>
                        <a:pt x="0" y="60"/>
                        <a:pt x="0" y="132"/>
                      </a:cubicBezTo>
                      <a:cubicBezTo>
                        <a:pt x="0" y="207"/>
                        <a:pt x="70" y="258"/>
                        <a:pt x="140" y="258"/>
                      </a:cubicBezTo>
                      <a:cubicBezTo>
                        <a:pt x="171" y="258"/>
                        <a:pt x="201" y="249"/>
                        <a:pt x="226" y="227"/>
                      </a:cubicBezTo>
                      <a:cubicBezTo>
                        <a:pt x="310" y="144"/>
                        <a:pt x="250" y="1"/>
                        <a:pt x="1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7" name="Google Shape;11747;p41"/>
                <p:cNvSpPr/>
                <p:nvPr/>
              </p:nvSpPr>
              <p:spPr>
                <a:xfrm>
                  <a:off x="2397900" y="1508950"/>
                  <a:ext cx="6875" cy="6575"/>
                </a:xfrm>
                <a:custGeom>
                  <a:rect b="b" l="l" r="r" t="t"/>
                  <a:pathLst>
                    <a:path extrusionOk="0" h="263" w="275">
                      <a:moveTo>
                        <a:pt x="144" y="0"/>
                      </a:moveTo>
                      <a:cubicBezTo>
                        <a:pt x="60" y="0"/>
                        <a:pt x="1" y="60"/>
                        <a:pt x="1" y="131"/>
                      </a:cubicBezTo>
                      <a:cubicBezTo>
                        <a:pt x="1" y="203"/>
                        <a:pt x="60" y="262"/>
                        <a:pt x="144" y="262"/>
                      </a:cubicBezTo>
                      <a:cubicBezTo>
                        <a:pt x="215" y="262"/>
                        <a:pt x="275" y="203"/>
                        <a:pt x="275" y="131"/>
                      </a:cubicBezTo>
                      <a:cubicBezTo>
                        <a:pt x="275" y="60"/>
                        <a:pt x="215" y="0"/>
                        <a:pt x="14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8" name="Google Shape;11748;p41"/>
                <p:cNvSpPr/>
                <p:nvPr/>
              </p:nvSpPr>
              <p:spPr>
                <a:xfrm>
                  <a:off x="2788725" y="1418150"/>
                  <a:ext cx="7475" cy="6675"/>
                </a:xfrm>
                <a:custGeom>
                  <a:rect b="b" l="l" r="r" t="t"/>
                  <a:pathLst>
                    <a:path extrusionOk="0" h="267" w="299">
                      <a:moveTo>
                        <a:pt x="132" y="1"/>
                      </a:moveTo>
                      <a:cubicBezTo>
                        <a:pt x="60" y="1"/>
                        <a:pt x="1" y="60"/>
                        <a:pt x="1" y="132"/>
                      </a:cubicBezTo>
                      <a:cubicBezTo>
                        <a:pt x="1" y="213"/>
                        <a:pt x="61" y="266"/>
                        <a:pt x="126" y="266"/>
                      </a:cubicBezTo>
                      <a:cubicBezTo>
                        <a:pt x="156" y="266"/>
                        <a:pt x="188" y="254"/>
                        <a:pt x="215" y="227"/>
                      </a:cubicBezTo>
                      <a:cubicBezTo>
                        <a:pt x="298" y="156"/>
                        <a:pt x="251" y="13"/>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9" name="Google Shape;11749;p41"/>
                <p:cNvSpPr/>
                <p:nvPr/>
              </p:nvSpPr>
              <p:spPr>
                <a:xfrm>
                  <a:off x="2573225" y="1144925"/>
                  <a:ext cx="7775" cy="6450"/>
                </a:xfrm>
                <a:custGeom>
                  <a:rect b="b" l="l" r="r" t="t"/>
                  <a:pathLst>
                    <a:path extrusionOk="0" h="258" w="311">
                      <a:moveTo>
                        <a:pt x="132" y="0"/>
                      </a:moveTo>
                      <a:cubicBezTo>
                        <a:pt x="60" y="0"/>
                        <a:pt x="1" y="48"/>
                        <a:pt x="1" y="131"/>
                      </a:cubicBezTo>
                      <a:cubicBezTo>
                        <a:pt x="1" y="206"/>
                        <a:pt x="64" y="257"/>
                        <a:pt x="131" y="257"/>
                      </a:cubicBezTo>
                      <a:cubicBezTo>
                        <a:pt x="160" y="257"/>
                        <a:pt x="190" y="248"/>
                        <a:pt x="215" y="226"/>
                      </a:cubicBezTo>
                      <a:cubicBezTo>
                        <a:pt x="310" y="143"/>
                        <a:pt x="251" y="0"/>
                        <a:pt x="13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0" name="Google Shape;11750;p41"/>
                <p:cNvSpPr/>
                <p:nvPr/>
              </p:nvSpPr>
              <p:spPr>
                <a:xfrm>
                  <a:off x="3230150" y="1622050"/>
                  <a:ext cx="7475" cy="6650"/>
                </a:xfrm>
                <a:custGeom>
                  <a:rect b="b" l="l" r="r" t="t"/>
                  <a:pathLst>
                    <a:path extrusionOk="0" h="266" w="299">
                      <a:moveTo>
                        <a:pt x="132" y="1"/>
                      </a:moveTo>
                      <a:cubicBezTo>
                        <a:pt x="60" y="1"/>
                        <a:pt x="1" y="60"/>
                        <a:pt x="1" y="132"/>
                      </a:cubicBezTo>
                      <a:cubicBezTo>
                        <a:pt x="1" y="212"/>
                        <a:pt x="61" y="266"/>
                        <a:pt x="126" y="266"/>
                      </a:cubicBezTo>
                      <a:cubicBezTo>
                        <a:pt x="156" y="266"/>
                        <a:pt x="188" y="254"/>
                        <a:pt x="215" y="227"/>
                      </a:cubicBezTo>
                      <a:cubicBezTo>
                        <a:pt x="298" y="144"/>
                        <a:pt x="251" y="13"/>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1" name="Google Shape;11751;p41"/>
                <p:cNvSpPr/>
                <p:nvPr/>
              </p:nvSpPr>
              <p:spPr>
                <a:xfrm>
                  <a:off x="3298900" y="1128550"/>
                  <a:ext cx="7475" cy="6500"/>
                </a:xfrm>
                <a:custGeom>
                  <a:rect b="b" l="l" r="r" t="t"/>
                  <a:pathLst>
                    <a:path extrusionOk="0" h="260" w="299">
                      <a:moveTo>
                        <a:pt x="144" y="0"/>
                      </a:moveTo>
                      <a:cubicBezTo>
                        <a:pt x="61" y="0"/>
                        <a:pt x="1" y="60"/>
                        <a:pt x="1" y="131"/>
                      </a:cubicBezTo>
                      <a:cubicBezTo>
                        <a:pt x="1" y="212"/>
                        <a:pt x="67" y="260"/>
                        <a:pt x="132" y="260"/>
                      </a:cubicBezTo>
                      <a:cubicBezTo>
                        <a:pt x="162" y="260"/>
                        <a:pt x="192" y="249"/>
                        <a:pt x="215" y="226"/>
                      </a:cubicBezTo>
                      <a:cubicBezTo>
                        <a:pt x="299" y="143"/>
                        <a:pt x="251" y="12"/>
                        <a:pt x="14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2" name="Google Shape;11752;p41"/>
                <p:cNvSpPr/>
                <p:nvPr/>
              </p:nvSpPr>
              <p:spPr>
                <a:xfrm>
                  <a:off x="3527800" y="2197100"/>
                  <a:ext cx="7775" cy="6375"/>
                </a:xfrm>
                <a:custGeom>
                  <a:rect b="b" l="l" r="r" t="t"/>
                  <a:pathLst>
                    <a:path extrusionOk="0" h="255" w="311">
                      <a:moveTo>
                        <a:pt x="125" y="0"/>
                      </a:moveTo>
                      <a:cubicBezTo>
                        <a:pt x="61" y="0"/>
                        <a:pt x="1" y="55"/>
                        <a:pt x="1" y="121"/>
                      </a:cubicBezTo>
                      <a:cubicBezTo>
                        <a:pt x="1" y="201"/>
                        <a:pt x="67" y="255"/>
                        <a:pt x="135" y="255"/>
                      </a:cubicBezTo>
                      <a:cubicBezTo>
                        <a:pt x="167" y="255"/>
                        <a:pt x="200" y="243"/>
                        <a:pt x="227" y="216"/>
                      </a:cubicBezTo>
                      <a:cubicBezTo>
                        <a:pt x="310" y="144"/>
                        <a:pt x="251" y="2"/>
                        <a:pt x="144" y="2"/>
                      </a:cubicBezTo>
                      <a:cubicBezTo>
                        <a:pt x="138" y="1"/>
                        <a:pt x="131" y="0"/>
                        <a:pt x="12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3" name="Google Shape;11753;p41"/>
                <p:cNvSpPr/>
                <p:nvPr/>
              </p:nvSpPr>
              <p:spPr>
                <a:xfrm>
                  <a:off x="3902050" y="2461450"/>
                  <a:ext cx="7675" cy="6650"/>
                </a:xfrm>
                <a:custGeom>
                  <a:rect b="b" l="l" r="r" t="t"/>
                  <a:pathLst>
                    <a:path extrusionOk="0" h="266" w="307">
                      <a:moveTo>
                        <a:pt x="140" y="0"/>
                      </a:moveTo>
                      <a:cubicBezTo>
                        <a:pt x="68" y="0"/>
                        <a:pt x="9" y="60"/>
                        <a:pt x="9" y="131"/>
                      </a:cubicBezTo>
                      <a:cubicBezTo>
                        <a:pt x="1" y="212"/>
                        <a:pt x="64" y="265"/>
                        <a:pt x="131" y="265"/>
                      </a:cubicBezTo>
                      <a:cubicBezTo>
                        <a:pt x="163" y="265"/>
                        <a:pt x="196" y="253"/>
                        <a:pt x="223" y="226"/>
                      </a:cubicBezTo>
                      <a:cubicBezTo>
                        <a:pt x="307" y="143"/>
                        <a:pt x="259" y="0"/>
                        <a:pt x="14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4" name="Google Shape;11754;p41"/>
                <p:cNvSpPr/>
                <p:nvPr/>
              </p:nvSpPr>
              <p:spPr>
                <a:xfrm>
                  <a:off x="3531375" y="2052175"/>
                  <a:ext cx="7475" cy="6650"/>
                </a:xfrm>
                <a:custGeom>
                  <a:rect b="b" l="l" r="r" t="t"/>
                  <a:pathLst>
                    <a:path extrusionOk="0" h="266" w="299">
                      <a:moveTo>
                        <a:pt x="132" y="0"/>
                      </a:moveTo>
                      <a:cubicBezTo>
                        <a:pt x="60" y="0"/>
                        <a:pt x="1" y="60"/>
                        <a:pt x="1" y="131"/>
                      </a:cubicBezTo>
                      <a:cubicBezTo>
                        <a:pt x="1" y="212"/>
                        <a:pt x="61" y="265"/>
                        <a:pt x="126" y="265"/>
                      </a:cubicBezTo>
                      <a:cubicBezTo>
                        <a:pt x="156" y="265"/>
                        <a:pt x="188" y="253"/>
                        <a:pt x="215" y="226"/>
                      </a:cubicBezTo>
                      <a:cubicBezTo>
                        <a:pt x="298" y="143"/>
                        <a:pt x="251" y="0"/>
                        <a:pt x="13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5" name="Google Shape;11755;p41"/>
                <p:cNvSpPr/>
                <p:nvPr/>
              </p:nvSpPr>
              <p:spPr>
                <a:xfrm>
                  <a:off x="1701100" y="2387900"/>
                  <a:ext cx="14900" cy="12800"/>
                </a:xfrm>
                <a:custGeom>
                  <a:rect b="b" l="l" r="r" t="t"/>
                  <a:pathLst>
                    <a:path extrusionOk="0" h="512" w="596">
                      <a:moveTo>
                        <a:pt x="253" y="1"/>
                      </a:moveTo>
                      <a:cubicBezTo>
                        <a:pt x="109" y="1"/>
                        <a:pt x="0" y="115"/>
                        <a:pt x="0" y="251"/>
                      </a:cubicBezTo>
                      <a:cubicBezTo>
                        <a:pt x="0" y="407"/>
                        <a:pt x="130" y="512"/>
                        <a:pt x="261" y="512"/>
                      </a:cubicBezTo>
                      <a:cubicBezTo>
                        <a:pt x="321" y="512"/>
                        <a:pt x="381" y="490"/>
                        <a:pt x="429" y="442"/>
                      </a:cubicBezTo>
                      <a:cubicBezTo>
                        <a:pt x="596" y="275"/>
                        <a:pt x="488" y="1"/>
                        <a:pt x="274" y="1"/>
                      </a:cubicBezTo>
                      <a:cubicBezTo>
                        <a:pt x="267" y="1"/>
                        <a:pt x="260" y="1"/>
                        <a:pt x="25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6" name="Google Shape;11756;p41"/>
                <p:cNvSpPr/>
                <p:nvPr/>
              </p:nvSpPr>
              <p:spPr>
                <a:xfrm>
                  <a:off x="864375" y="3061525"/>
                  <a:ext cx="14925" cy="12800"/>
                </a:xfrm>
                <a:custGeom>
                  <a:rect b="b" l="l" r="r" t="t"/>
                  <a:pathLst>
                    <a:path extrusionOk="0" h="512" w="597">
                      <a:moveTo>
                        <a:pt x="275" y="0"/>
                      </a:moveTo>
                      <a:cubicBezTo>
                        <a:pt x="132" y="0"/>
                        <a:pt x="13" y="107"/>
                        <a:pt x="1" y="262"/>
                      </a:cubicBezTo>
                      <a:cubicBezTo>
                        <a:pt x="1" y="409"/>
                        <a:pt x="129" y="511"/>
                        <a:pt x="260" y="511"/>
                      </a:cubicBezTo>
                      <a:cubicBezTo>
                        <a:pt x="320" y="511"/>
                        <a:pt x="381" y="490"/>
                        <a:pt x="429" y="441"/>
                      </a:cubicBezTo>
                      <a:cubicBezTo>
                        <a:pt x="596" y="286"/>
                        <a:pt x="489" y="12"/>
                        <a:pt x="27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7" name="Google Shape;11757;p41"/>
                <p:cNvSpPr/>
                <p:nvPr/>
              </p:nvSpPr>
              <p:spPr>
                <a:xfrm>
                  <a:off x="1461175" y="1886075"/>
                  <a:ext cx="14925" cy="12850"/>
                </a:xfrm>
                <a:custGeom>
                  <a:rect b="b" l="l" r="r" t="t"/>
                  <a:pathLst>
                    <a:path extrusionOk="0" h="514" w="597">
                      <a:moveTo>
                        <a:pt x="263" y="1"/>
                      </a:moveTo>
                      <a:cubicBezTo>
                        <a:pt x="120" y="1"/>
                        <a:pt x="1" y="120"/>
                        <a:pt x="1" y="262"/>
                      </a:cubicBezTo>
                      <a:cubicBezTo>
                        <a:pt x="1" y="415"/>
                        <a:pt x="120" y="514"/>
                        <a:pt x="249" y="514"/>
                      </a:cubicBezTo>
                      <a:cubicBezTo>
                        <a:pt x="311" y="514"/>
                        <a:pt x="375" y="491"/>
                        <a:pt x="429" y="441"/>
                      </a:cubicBezTo>
                      <a:cubicBezTo>
                        <a:pt x="596" y="286"/>
                        <a:pt x="489" y="12"/>
                        <a:pt x="26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8" name="Google Shape;11758;p41"/>
                <p:cNvSpPr/>
                <p:nvPr/>
              </p:nvSpPr>
              <p:spPr>
                <a:xfrm>
                  <a:off x="1077500" y="1742000"/>
                  <a:ext cx="14900" cy="12800"/>
                </a:xfrm>
                <a:custGeom>
                  <a:rect b="b" l="l" r="r" t="t"/>
                  <a:pathLst>
                    <a:path extrusionOk="0" h="512" w="596">
                      <a:moveTo>
                        <a:pt x="274" y="1"/>
                      </a:moveTo>
                      <a:cubicBezTo>
                        <a:pt x="120" y="1"/>
                        <a:pt x="1" y="108"/>
                        <a:pt x="1" y="263"/>
                      </a:cubicBezTo>
                      <a:cubicBezTo>
                        <a:pt x="1" y="410"/>
                        <a:pt x="129" y="512"/>
                        <a:pt x="260" y="512"/>
                      </a:cubicBezTo>
                      <a:cubicBezTo>
                        <a:pt x="320" y="512"/>
                        <a:pt x="381" y="490"/>
                        <a:pt x="429" y="441"/>
                      </a:cubicBezTo>
                      <a:cubicBezTo>
                        <a:pt x="596" y="287"/>
                        <a:pt x="489" y="13"/>
                        <a:pt x="27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9" name="Google Shape;11759;p41"/>
                <p:cNvSpPr/>
                <p:nvPr/>
              </p:nvSpPr>
              <p:spPr>
                <a:xfrm>
                  <a:off x="1835050" y="1697075"/>
                  <a:ext cx="14900" cy="12775"/>
                </a:xfrm>
                <a:custGeom>
                  <a:rect b="b" l="l" r="r" t="t"/>
                  <a:pathLst>
                    <a:path extrusionOk="0" h="511" w="596">
                      <a:moveTo>
                        <a:pt x="274" y="0"/>
                      </a:moveTo>
                      <a:cubicBezTo>
                        <a:pt x="119" y="0"/>
                        <a:pt x="0" y="107"/>
                        <a:pt x="0" y="250"/>
                      </a:cubicBezTo>
                      <a:cubicBezTo>
                        <a:pt x="0" y="406"/>
                        <a:pt x="130" y="511"/>
                        <a:pt x="261" y="511"/>
                      </a:cubicBezTo>
                      <a:cubicBezTo>
                        <a:pt x="320" y="511"/>
                        <a:pt x="380" y="489"/>
                        <a:pt x="429" y="441"/>
                      </a:cubicBezTo>
                      <a:cubicBezTo>
                        <a:pt x="595" y="286"/>
                        <a:pt x="488" y="12"/>
                        <a:pt x="27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0" name="Google Shape;11760;p41"/>
                <p:cNvSpPr/>
                <p:nvPr/>
              </p:nvSpPr>
              <p:spPr>
                <a:xfrm>
                  <a:off x="2043100" y="1415175"/>
                  <a:ext cx="14900" cy="12800"/>
                </a:xfrm>
                <a:custGeom>
                  <a:rect b="b" l="l" r="r" t="t"/>
                  <a:pathLst>
                    <a:path extrusionOk="0" h="512" w="596">
                      <a:moveTo>
                        <a:pt x="262" y="1"/>
                      </a:moveTo>
                      <a:cubicBezTo>
                        <a:pt x="120" y="1"/>
                        <a:pt x="1" y="108"/>
                        <a:pt x="1" y="251"/>
                      </a:cubicBezTo>
                      <a:cubicBezTo>
                        <a:pt x="1" y="406"/>
                        <a:pt x="124" y="511"/>
                        <a:pt x="256" y="511"/>
                      </a:cubicBezTo>
                      <a:cubicBezTo>
                        <a:pt x="316" y="511"/>
                        <a:pt x="377" y="490"/>
                        <a:pt x="429" y="441"/>
                      </a:cubicBezTo>
                      <a:cubicBezTo>
                        <a:pt x="596" y="287"/>
                        <a:pt x="489" y="13"/>
                        <a:pt x="26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1" name="Google Shape;11761;p41"/>
                <p:cNvSpPr/>
                <p:nvPr/>
              </p:nvSpPr>
              <p:spPr>
                <a:xfrm>
                  <a:off x="1567450" y="1319325"/>
                  <a:ext cx="14900" cy="12700"/>
                </a:xfrm>
                <a:custGeom>
                  <a:rect b="b" l="l" r="r" t="t"/>
                  <a:pathLst>
                    <a:path extrusionOk="0" h="508" w="596">
                      <a:moveTo>
                        <a:pt x="243" y="0"/>
                      </a:moveTo>
                      <a:cubicBezTo>
                        <a:pt x="109" y="0"/>
                        <a:pt x="0" y="115"/>
                        <a:pt x="0" y="251"/>
                      </a:cubicBezTo>
                      <a:cubicBezTo>
                        <a:pt x="0" y="404"/>
                        <a:pt x="120" y="508"/>
                        <a:pt x="249" y="508"/>
                      </a:cubicBezTo>
                      <a:cubicBezTo>
                        <a:pt x="311" y="508"/>
                        <a:pt x="375" y="484"/>
                        <a:pt x="429" y="430"/>
                      </a:cubicBezTo>
                      <a:cubicBezTo>
                        <a:pt x="596" y="275"/>
                        <a:pt x="488" y="1"/>
                        <a:pt x="262" y="1"/>
                      </a:cubicBezTo>
                      <a:cubicBezTo>
                        <a:pt x="256" y="1"/>
                        <a:pt x="249" y="0"/>
                        <a:pt x="24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2" name="Google Shape;11762;p41"/>
                <p:cNvSpPr/>
                <p:nvPr/>
              </p:nvSpPr>
              <p:spPr>
                <a:xfrm>
                  <a:off x="2514000" y="1936950"/>
                  <a:ext cx="14900" cy="12575"/>
                </a:xfrm>
                <a:custGeom>
                  <a:rect b="b" l="l" r="r" t="t"/>
                  <a:pathLst>
                    <a:path extrusionOk="0" h="503" w="596">
                      <a:moveTo>
                        <a:pt x="253" y="1"/>
                      </a:moveTo>
                      <a:cubicBezTo>
                        <a:pt x="108" y="1"/>
                        <a:pt x="0" y="115"/>
                        <a:pt x="0" y="252"/>
                      </a:cubicBezTo>
                      <a:cubicBezTo>
                        <a:pt x="0" y="404"/>
                        <a:pt x="120" y="503"/>
                        <a:pt x="249" y="503"/>
                      </a:cubicBezTo>
                      <a:cubicBezTo>
                        <a:pt x="311" y="503"/>
                        <a:pt x="375" y="480"/>
                        <a:pt x="429" y="430"/>
                      </a:cubicBezTo>
                      <a:cubicBezTo>
                        <a:pt x="596" y="275"/>
                        <a:pt x="488" y="2"/>
                        <a:pt x="274" y="2"/>
                      </a:cubicBezTo>
                      <a:cubicBezTo>
                        <a:pt x="267" y="1"/>
                        <a:pt x="260" y="1"/>
                        <a:pt x="25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3" name="Google Shape;11763;p41"/>
                <p:cNvSpPr/>
                <p:nvPr/>
              </p:nvSpPr>
              <p:spPr>
                <a:xfrm>
                  <a:off x="3094125" y="1260400"/>
                  <a:ext cx="14900" cy="12850"/>
                </a:xfrm>
                <a:custGeom>
                  <a:rect b="b" l="l" r="r" t="t"/>
                  <a:pathLst>
                    <a:path extrusionOk="0" h="514" w="596">
                      <a:moveTo>
                        <a:pt x="274" y="1"/>
                      </a:moveTo>
                      <a:cubicBezTo>
                        <a:pt x="131" y="1"/>
                        <a:pt x="12" y="120"/>
                        <a:pt x="0" y="263"/>
                      </a:cubicBezTo>
                      <a:cubicBezTo>
                        <a:pt x="0" y="415"/>
                        <a:pt x="126" y="514"/>
                        <a:pt x="254" y="514"/>
                      </a:cubicBezTo>
                      <a:cubicBezTo>
                        <a:pt x="316" y="514"/>
                        <a:pt x="379" y="491"/>
                        <a:pt x="429" y="441"/>
                      </a:cubicBezTo>
                      <a:cubicBezTo>
                        <a:pt x="596" y="286"/>
                        <a:pt x="489" y="13"/>
                        <a:pt x="27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4" name="Google Shape;11764;p41"/>
                <p:cNvSpPr/>
                <p:nvPr/>
              </p:nvSpPr>
              <p:spPr>
                <a:xfrm>
                  <a:off x="2049650" y="2034300"/>
                  <a:ext cx="14900" cy="12800"/>
                </a:xfrm>
                <a:custGeom>
                  <a:rect b="b" l="l" r="r" t="t"/>
                  <a:pathLst>
                    <a:path extrusionOk="0" h="512" w="596">
                      <a:moveTo>
                        <a:pt x="274" y="1"/>
                      </a:moveTo>
                      <a:cubicBezTo>
                        <a:pt x="131" y="1"/>
                        <a:pt x="12" y="108"/>
                        <a:pt x="0" y="251"/>
                      </a:cubicBezTo>
                      <a:cubicBezTo>
                        <a:pt x="0" y="406"/>
                        <a:pt x="130" y="511"/>
                        <a:pt x="265" y="511"/>
                      </a:cubicBezTo>
                      <a:cubicBezTo>
                        <a:pt x="326" y="511"/>
                        <a:pt x="389" y="490"/>
                        <a:pt x="441" y="441"/>
                      </a:cubicBezTo>
                      <a:cubicBezTo>
                        <a:pt x="596" y="287"/>
                        <a:pt x="501" y="13"/>
                        <a:pt x="27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5" name="Google Shape;11765;p41"/>
                <p:cNvSpPr/>
                <p:nvPr/>
              </p:nvSpPr>
              <p:spPr>
                <a:xfrm>
                  <a:off x="2491075" y="3399650"/>
                  <a:ext cx="14900" cy="12800"/>
                </a:xfrm>
                <a:custGeom>
                  <a:rect b="b" l="l" r="r" t="t"/>
                  <a:pathLst>
                    <a:path extrusionOk="0" h="512" w="596">
                      <a:moveTo>
                        <a:pt x="274" y="1"/>
                      </a:moveTo>
                      <a:cubicBezTo>
                        <a:pt x="131" y="1"/>
                        <a:pt x="12" y="108"/>
                        <a:pt x="0" y="251"/>
                      </a:cubicBezTo>
                      <a:cubicBezTo>
                        <a:pt x="0" y="406"/>
                        <a:pt x="130" y="511"/>
                        <a:pt x="265" y="511"/>
                      </a:cubicBezTo>
                      <a:cubicBezTo>
                        <a:pt x="326" y="511"/>
                        <a:pt x="389" y="490"/>
                        <a:pt x="441" y="441"/>
                      </a:cubicBezTo>
                      <a:cubicBezTo>
                        <a:pt x="596" y="286"/>
                        <a:pt x="500" y="13"/>
                        <a:pt x="27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6" name="Google Shape;11766;p41"/>
                <p:cNvSpPr/>
                <p:nvPr/>
              </p:nvSpPr>
              <p:spPr>
                <a:xfrm>
                  <a:off x="2840525" y="3715475"/>
                  <a:ext cx="14900" cy="12800"/>
                </a:xfrm>
                <a:custGeom>
                  <a:rect b="b" l="l" r="r" t="t"/>
                  <a:pathLst>
                    <a:path extrusionOk="0" h="512" w="596">
                      <a:moveTo>
                        <a:pt x="262" y="0"/>
                      </a:moveTo>
                      <a:cubicBezTo>
                        <a:pt x="119" y="0"/>
                        <a:pt x="0" y="107"/>
                        <a:pt x="0" y="262"/>
                      </a:cubicBezTo>
                      <a:cubicBezTo>
                        <a:pt x="0" y="409"/>
                        <a:pt x="129" y="511"/>
                        <a:pt x="260" y="511"/>
                      </a:cubicBezTo>
                      <a:cubicBezTo>
                        <a:pt x="320" y="511"/>
                        <a:pt x="380" y="489"/>
                        <a:pt x="429" y="441"/>
                      </a:cubicBezTo>
                      <a:cubicBezTo>
                        <a:pt x="596" y="286"/>
                        <a:pt x="489" y="12"/>
                        <a:pt x="2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7" name="Google Shape;11767;p41"/>
                <p:cNvSpPr/>
                <p:nvPr/>
              </p:nvSpPr>
              <p:spPr>
                <a:xfrm>
                  <a:off x="2212775" y="4039900"/>
                  <a:ext cx="14900" cy="12800"/>
                </a:xfrm>
                <a:custGeom>
                  <a:rect b="b" l="l" r="r" t="t"/>
                  <a:pathLst>
                    <a:path extrusionOk="0" h="512" w="596">
                      <a:moveTo>
                        <a:pt x="262" y="1"/>
                      </a:moveTo>
                      <a:cubicBezTo>
                        <a:pt x="119" y="1"/>
                        <a:pt x="0" y="108"/>
                        <a:pt x="0" y="263"/>
                      </a:cubicBezTo>
                      <a:cubicBezTo>
                        <a:pt x="0" y="410"/>
                        <a:pt x="129" y="512"/>
                        <a:pt x="259" y="512"/>
                      </a:cubicBezTo>
                      <a:cubicBezTo>
                        <a:pt x="319" y="512"/>
                        <a:pt x="380" y="490"/>
                        <a:pt x="429" y="442"/>
                      </a:cubicBezTo>
                      <a:cubicBezTo>
                        <a:pt x="595" y="287"/>
                        <a:pt x="488" y="13"/>
                        <a:pt x="26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8" name="Google Shape;11768;p41"/>
                <p:cNvSpPr/>
                <p:nvPr/>
              </p:nvSpPr>
              <p:spPr>
                <a:xfrm>
                  <a:off x="3233425" y="3608875"/>
                  <a:ext cx="14900" cy="12600"/>
                </a:xfrm>
                <a:custGeom>
                  <a:rect b="b" l="l" r="r" t="t"/>
                  <a:pathLst>
                    <a:path extrusionOk="0" h="504" w="596">
                      <a:moveTo>
                        <a:pt x="255" y="1"/>
                      </a:moveTo>
                      <a:cubicBezTo>
                        <a:pt x="121" y="1"/>
                        <a:pt x="12" y="116"/>
                        <a:pt x="1" y="252"/>
                      </a:cubicBezTo>
                      <a:cubicBezTo>
                        <a:pt x="1" y="405"/>
                        <a:pt x="126" y="503"/>
                        <a:pt x="255" y="503"/>
                      </a:cubicBezTo>
                      <a:cubicBezTo>
                        <a:pt x="316" y="503"/>
                        <a:pt x="379" y="481"/>
                        <a:pt x="429" y="430"/>
                      </a:cubicBezTo>
                      <a:cubicBezTo>
                        <a:pt x="596" y="276"/>
                        <a:pt x="489" y="14"/>
                        <a:pt x="274" y="2"/>
                      </a:cubicBezTo>
                      <a:cubicBezTo>
                        <a:pt x="268" y="1"/>
                        <a:pt x="261" y="1"/>
                        <a:pt x="25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9" name="Google Shape;11769;p41"/>
                <p:cNvSpPr/>
                <p:nvPr/>
              </p:nvSpPr>
              <p:spPr>
                <a:xfrm>
                  <a:off x="3660575" y="3771725"/>
                  <a:ext cx="14900" cy="12775"/>
                </a:xfrm>
                <a:custGeom>
                  <a:rect b="b" l="l" r="r" t="t"/>
                  <a:pathLst>
                    <a:path extrusionOk="0" h="511" w="596">
                      <a:moveTo>
                        <a:pt x="262" y="0"/>
                      </a:moveTo>
                      <a:cubicBezTo>
                        <a:pt x="119" y="0"/>
                        <a:pt x="0" y="108"/>
                        <a:pt x="0" y="251"/>
                      </a:cubicBezTo>
                      <a:cubicBezTo>
                        <a:pt x="0" y="406"/>
                        <a:pt x="124" y="511"/>
                        <a:pt x="256" y="511"/>
                      </a:cubicBezTo>
                      <a:cubicBezTo>
                        <a:pt x="315" y="511"/>
                        <a:pt x="377" y="489"/>
                        <a:pt x="429" y="441"/>
                      </a:cubicBezTo>
                      <a:cubicBezTo>
                        <a:pt x="595" y="286"/>
                        <a:pt x="488" y="12"/>
                        <a:pt x="2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0" name="Google Shape;11770;p41"/>
                <p:cNvSpPr/>
                <p:nvPr/>
              </p:nvSpPr>
              <p:spPr>
                <a:xfrm>
                  <a:off x="2879225" y="3022800"/>
                  <a:ext cx="14900" cy="12800"/>
                </a:xfrm>
                <a:custGeom>
                  <a:rect b="b" l="l" r="r" t="t"/>
                  <a:pathLst>
                    <a:path extrusionOk="0" h="512" w="596">
                      <a:moveTo>
                        <a:pt x="253" y="1"/>
                      </a:moveTo>
                      <a:cubicBezTo>
                        <a:pt x="108" y="1"/>
                        <a:pt x="0" y="115"/>
                        <a:pt x="0" y="251"/>
                      </a:cubicBezTo>
                      <a:cubicBezTo>
                        <a:pt x="0" y="407"/>
                        <a:pt x="130" y="512"/>
                        <a:pt x="261" y="512"/>
                      </a:cubicBezTo>
                      <a:cubicBezTo>
                        <a:pt x="321" y="512"/>
                        <a:pt x="380" y="490"/>
                        <a:pt x="429" y="442"/>
                      </a:cubicBezTo>
                      <a:cubicBezTo>
                        <a:pt x="595" y="287"/>
                        <a:pt x="500" y="1"/>
                        <a:pt x="274" y="1"/>
                      </a:cubicBezTo>
                      <a:cubicBezTo>
                        <a:pt x="267" y="1"/>
                        <a:pt x="260" y="1"/>
                        <a:pt x="25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1" name="Google Shape;11771;p41"/>
                <p:cNvSpPr/>
                <p:nvPr/>
              </p:nvSpPr>
              <p:spPr>
                <a:xfrm>
                  <a:off x="2879225" y="3450525"/>
                  <a:ext cx="14900" cy="12825"/>
                </a:xfrm>
                <a:custGeom>
                  <a:rect b="b" l="l" r="r" t="t"/>
                  <a:pathLst>
                    <a:path extrusionOk="0" h="513" w="596">
                      <a:moveTo>
                        <a:pt x="253" y="1"/>
                      </a:moveTo>
                      <a:cubicBezTo>
                        <a:pt x="108" y="1"/>
                        <a:pt x="0" y="115"/>
                        <a:pt x="0" y="252"/>
                      </a:cubicBezTo>
                      <a:cubicBezTo>
                        <a:pt x="0" y="407"/>
                        <a:pt x="130" y="512"/>
                        <a:pt x="261" y="512"/>
                      </a:cubicBezTo>
                      <a:cubicBezTo>
                        <a:pt x="321" y="512"/>
                        <a:pt x="380" y="491"/>
                        <a:pt x="429" y="442"/>
                      </a:cubicBezTo>
                      <a:cubicBezTo>
                        <a:pt x="595" y="287"/>
                        <a:pt x="488" y="14"/>
                        <a:pt x="274" y="2"/>
                      </a:cubicBezTo>
                      <a:cubicBezTo>
                        <a:pt x="267" y="1"/>
                        <a:pt x="260" y="1"/>
                        <a:pt x="25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2" name="Google Shape;11772;p41"/>
                <p:cNvSpPr/>
                <p:nvPr/>
              </p:nvSpPr>
              <p:spPr>
                <a:xfrm>
                  <a:off x="3305175" y="3364825"/>
                  <a:ext cx="14900" cy="12850"/>
                </a:xfrm>
                <a:custGeom>
                  <a:rect b="b" l="l" r="r" t="t"/>
                  <a:pathLst>
                    <a:path extrusionOk="0" h="514" w="596">
                      <a:moveTo>
                        <a:pt x="274" y="1"/>
                      </a:moveTo>
                      <a:cubicBezTo>
                        <a:pt x="119" y="1"/>
                        <a:pt x="0" y="120"/>
                        <a:pt x="0" y="263"/>
                      </a:cubicBezTo>
                      <a:cubicBezTo>
                        <a:pt x="0" y="416"/>
                        <a:pt x="125" y="514"/>
                        <a:pt x="258" y="514"/>
                      </a:cubicBezTo>
                      <a:cubicBezTo>
                        <a:pt x="321" y="514"/>
                        <a:pt x="387" y="491"/>
                        <a:pt x="441" y="441"/>
                      </a:cubicBezTo>
                      <a:cubicBezTo>
                        <a:pt x="595" y="286"/>
                        <a:pt x="488" y="13"/>
                        <a:pt x="27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3" name="Google Shape;11773;p41"/>
                <p:cNvSpPr/>
                <p:nvPr/>
              </p:nvSpPr>
              <p:spPr>
                <a:xfrm>
                  <a:off x="4574375" y="2764450"/>
                  <a:ext cx="14900" cy="12800"/>
                </a:xfrm>
                <a:custGeom>
                  <a:rect b="b" l="l" r="r" t="t"/>
                  <a:pathLst>
                    <a:path extrusionOk="0" h="512" w="596">
                      <a:moveTo>
                        <a:pt x="262" y="1"/>
                      </a:moveTo>
                      <a:cubicBezTo>
                        <a:pt x="119" y="1"/>
                        <a:pt x="0" y="120"/>
                        <a:pt x="0" y="263"/>
                      </a:cubicBezTo>
                      <a:cubicBezTo>
                        <a:pt x="0" y="410"/>
                        <a:pt x="129" y="512"/>
                        <a:pt x="259" y="512"/>
                      </a:cubicBezTo>
                      <a:cubicBezTo>
                        <a:pt x="320" y="512"/>
                        <a:pt x="380" y="490"/>
                        <a:pt x="429" y="441"/>
                      </a:cubicBezTo>
                      <a:cubicBezTo>
                        <a:pt x="596" y="287"/>
                        <a:pt x="488" y="13"/>
                        <a:pt x="26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4" name="Google Shape;11774;p41"/>
                <p:cNvSpPr/>
                <p:nvPr/>
              </p:nvSpPr>
              <p:spPr>
                <a:xfrm>
                  <a:off x="3424225" y="2839175"/>
                  <a:ext cx="13425" cy="12825"/>
                </a:xfrm>
                <a:custGeom>
                  <a:rect b="b" l="l" r="r" t="t"/>
                  <a:pathLst>
                    <a:path extrusionOk="0" h="513" w="537">
                      <a:moveTo>
                        <a:pt x="262" y="0"/>
                      </a:moveTo>
                      <a:cubicBezTo>
                        <a:pt x="120" y="0"/>
                        <a:pt x="1" y="107"/>
                        <a:pt x="1" y="250"/>
                      </a:cubicBezTo>
                      <a:cubicBezTo>
                        <a:pt x="1" y="393"/>
                        <a:pt x="120" y="512"/>
                        <a:pt x="262" y="512"/>
                      </a:cubicBezTo>
                      <a:cubicBezTo>
                        <a:pt x="417" y="512"/>
                        <a:pt x="536" y="393"/>
                        <a:pt x="536" y="250"/>
                      </a:cubicBezTo>
                      <a:cubicBezTo>
                        <a:pt x="536" y="107"/>
                        <a:pt x="417" y="0"/>
                        <a:pt x="2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5" name="Google Shape;11775;p41"/>
                <p:cNvSpPr/>
                <p:nvPr/>
              </p:nvSpPr>
              <p:spPr>
                <a:xfrm>
                  <a:off x="3175975" y="2653725"/>
                  <a:ext cx="13425" cy="12525"/>
                </a:xfrm>
                <a:custGeom>
                  <a:rect b="b" l="l" r="r" t="t"/>
                  <a:pathLst>
                    <a:path extrusionOk="0" h="501" w="537">
                      <a:moveTo>
                        <a:pt x="263" y="1"/>
                      </a:moveTo>
                      <a:cubicBezTo>
                        <a:pt x="120" y="1"/>
                        <a:pt x="1" y="108"/>
                        <a:pt x="1" y="251"/>
                      </a:cubicBezTo>
                      <a:cubicBezTo>
                        <a:pt x="1" y="394"/>
                        <a:pt x="120" y="501"/>
                        <a:pt x="263" y="501"/>
                      </a:cubicBezTo>
                      <a:cubicBezTo>
                        <a:pt x="417" y="501"/>
                        <a:pt x="536" y="394"/>
                        <a:pt x="536" y="251"/>
                      </a:cubicBezTo>
                      <a:cubicBezTo>
                        <a:pt x="536" y="108"/>
                        <a:pt x="417" y="1"/>
                        <a:pt x="26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6" name="Google Shape;11776;p41"/>
                <p:cNvSpPr/>
                <p:nvPr/>
              </p:nvSpPr>
              <p:spPr>
                <a:xfrm>
                  <a:off x="4679450" y="2461750"/>
                  <a:ext cx="13400" cy="12825"/>
                </a:xfrm>
                <a:custGeom>
                  <a:rect b="b" l="l" r="r" t="t"/>
                  <a:pathLst>
                    <a:path extrusionOk="0" h="513" w="536">
                      <a:moveTo>
                        <a:pt x="262" y="0"/>
                      </a:moveTo>
                      <a:cubicBezTo>
                        <a:pt x="119" y="0"/>
                        <a:pt x="0" y="119"/>
                        <a:pt x="0" y="250"/>
                      </a:cubicBezTo>
                      <a:cubicBezTo>
                        <a:pt x="0" y="393"/>
                        <a:pt x="119" y="512"/>
                        <a:pt x="262" y="512"/>
                      </a:cubicBezTo>
                      <a:cubicBezTo>
                        <a:pt x="417" y="512"/>
                        <a:pt x="536" y="393"/>
                        <a:pt x="536" y="250"/>
                      </a:cubicBezTo>
                      <a:cubicBezTo>
                        <a:pt x="536" y="119"/>
                        <a:pt x="417" y="0"/>
                        <a:pt x="2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7" name="Google Shape;11777;p41"/>
                <p:cNvSpPr/>
                <p:nvPr/>
              </p:nvSpPr>
              <p:spPr>
                <a:xfrm>
                  <a:off x="4420475" y="2324825"/>
                  <a:ext cx="13425" cy="12525"/>
                </a:xfrm>
                <a:custGeom>
                  <a:rect b="b" l="l" r="r" t="t"/>
                  <a:pathLst>
                    <a:path extrusionOk="0" h="501" w="537">
                      <a:moveTo>
                        <a:pt x="263" y="0"/>
                      </a:moveTo>
                      <a:cubicBezTo>
                        <a:pt x="120" y="0"/>
                        <a:pt x="1" y="107"/>
                        <a:pt x="1" y="250"/>
                      </a:cubicBezTo>
                      <a:cubicBezTo>
                        <a:pt x="1" y="393"/>
                        <a:pt x="120" y="500"/>
                        <a:pt x="263" y="500"/>
                      </a:cubicBezTo>
                      <a:cubicBezTo>
                        <a:pt x="417" y="500"/>
                        <a:pt x="537" y="393"/>
                        <a:pt x="537" y="250"/>
                      </a:cubicBezTo>
                      <a:cubicBezTo>
                        <a:pt x="537" y="107"/>
                        <a:pt x="417" y="0"/>
                        <a:pt x="26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8" name="Google Shape;11778;p41"/>
                <p:cNvSpPr/>
                <p:nvPr/>
              </p:nvSpPr>
              <p:spPr>
                <a:xfrm>
                  <a:off x="4200800" y="2052175"/>
                  <a:ext cx="13425" cy="12825"/>
                </a:xfrm>
                <a:custGeom>
                  <a:rect b="b" l="l" r="r" t="t"/>
                  <a:pathLst>
                    <a:path extrusionOk="0" h="513" w="537">
                      <a:moveTo>
                        <a:pt x="263" y="0"/>
                      </a:moveTo>
                      <a:cubicBezTo>
                        <a:pt x="120" y="0"/>
                        <a:pt x="1" y="119"/>
                        <a:pt x="1" y="262"/>
                      </a:cubicBezTo>
                      <a:cubicBezTo>
                        <a:pt x="1" y="393"/>
                        <a:pt x="120" y="512"/>
                        <a:pt x="263" y="512"/>
                      </a:cubicBezTo>
                      <a:cubicBezTo>
                        <a:pt x="406" y="512"/>
                        <a:pt x="537" y="393"/>
                        <a:pt x="537" y="262"/>
                      </a:cubicBezTo>
                      <a:cubicBezTo>
                        <a:pt x="537" y="119"/>
                        <a:pt x="406" y="0"/>
                        <a:pt x="26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9" name="Google Shape;11779;p41"/>
                <p:cNvSpPr/>
                <p:nvPr/>
              </p:nvSpPr>
              <p:spPr>
                <a:xfrm>
                  <a:off x="2892600" y="2091725"/>
                  <a:ext cx="14925" cy="12825"/>
                </a:xfrm>
                <a:custGeom>
                  <a:rect b="b" l="l" r="r" t="t"/>
                  <a:pathLst>
                    <a:path extrusionOk="0" h="513" w="597">
                      <a:moveTo>
                        <a:pt x="243" y="1"/>
                      </a:moveTo>
                      <a:cubicBezTo>
                        <a:pt x="109" y="1"/>
                        <a:pt x="1" y="116"/>
                        <a:pt x="1" y="252"/>
                      </a:cubicBezTo>
                      <a:cubicBezTo>
                        <a:pt x="1" y="407"/>
                        <a:pt x="125" y="512"/>
                        <a:pt x="256" y="512"/>
                      </a:cubicBezTo>
                      <a:cubicBezTo>
                        <a:pt x="316" y="512"/>
                        <a:pt x="378" y="491"/>
                        <a:pt x="430" y="442"/>
                      </a:cubicBezTo>
                      <a:cubicBezTo>
                        <a:pt x="596" y="287"/>
                        <a:pt x="489" y="14"/>
                        <a:pt x="263" y="2"/>
                      </a:cubicBezTo>
                      <a:cubicBezTo>
                        <a:pt x="256" y="1"/>
                        <a:pt x="250" y="1"/>
                        <a:pt x="2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0" name="Google Shape;11780;p41"/>
                <p:cNvSpPr/>
                <p:nvPr/>
              </p:nvSpPr>
              <p:spPr>
                <a:xfrm>
                  <a:off x="3100975" y="1773550"/>
                  <a:ext cx="14600" cy="12800"/>
                </a:xfrm>
                <a:custGeom>
                  <a:rect b="b" l="l" r="r" t="t"/>
                  <a:pathLst>
                    <a:path extrusionOk="0" h="512" w="584">
                      <a:moveTo>
                        <a:pt x="262" y="1"/>
                      </a:moveTo>
                      <a:cubicBezTo>
                        <a:pt x="119" y="1"/>
                        <a:pt x="0" y="108"/>
                        <a:pt x="0" y="251"/>
                      </a:cubicBezTo>
                      <a:cubicBezTo>
                        <a:pt x="0" y="407"/>
                        <a:pt x="124" y="511"/>
                        <a:pt x="256" y="511"/>
                      </a:cubicBezTo>
                      <a:cubicBezTo>
                        <a:pt x="316" y="511"/>
                        <a:pt x="377" y="490"/>
                        <a:pt x="429" y="442"/>
                      </a:cubicBezTo>
                      <a:cubicBezTo>
                        <a:pt x="584" y="287"/>
                        <a:pt x="488" y="13"/>
                        <a:pt x="26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1" name="Google Shape;11781;p41"/>
                <p:cNvSpPr/>
                <p:nvPr/>
              </p:nvSpPr>
              <p:spPr>
                <a:xfrm>
                  <a:off x="2931900" y="1586050"/>
                  <a:ext cx="14600" cy="12775"/>
                </a:xfrm>
                <a:custGeom>
                  <a:rect b="b" l="l" r="r" t="t"/>
                  <a:pathLst>
                    <a:path extrusionOk="0" h="511" w="584">
                      <a:moveTo>
                        <a:pt x="263" y="0"/>
                      </a:moveTo>
                      <a:cubicBezTo>
                        <a:pt x="120" y="0"/>
                        <a:pt x="1" y="107"/>
                        <a:pt x="1" y="250"/>
                      </a:cubicBezTo>
                      <a:cubicBezTo>
                        <a:pt x="1" y="406"/>
                        <a:pt x="124" y="511"/>
                        <a:pt x="256" y="511"/>
                      </a:cubicBezTo>
                      <a:cubicBezTo>
                        <a:pt x="316" y="511"/>
                        <a:pt x="377" y="489"/>
                        <a:pt x="429" y="441"/>
                      </a:cubicBezTo>
                      <a:cubicBezTo>
                        <a:pt x="584" y="286"/>
                        <a:pt x="489" y="12"/>
                        <a:pt x="26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2" name="Google Shape;11782;p41"/>
                <p:cNvSpPr/>
                <p:nvPr/>
              </p:nvSpPr>
              <p:spPr>
                <a:xfrm>
                  <a:off x="3553400" y="1378850"/>
                  <a:ext cx="14925" cy="12800"/>
                </a:xfrm>
                <a:custGeom>
                  <a:rect b="b" l="l" r="r" t="t"/>
                  <a:pathLst>
                    <a:path extrusionOk="0" h="512" w="597">
                      <a:moveTo>
                        <a:pt x="243" y="1"/>
                      </a:moveTo>
                      <a:cubicBezTo>
                        <a:pt x="109" y="1"/>
                        <a:pt x="1" y="115"/>
                        <a:pt x="1" y="251"/>
                      </a:cubicBezTo>
                      <a:cubicBezTo>
                        <a:pt x="1" y="407"/>
                        <a:pt x="130" y="512"/>
                        <a:pt x="262" y="512"/>
                      </a:cubicBezTo>
                      <a:cubicBezTo>
                        <a:pt x="321" y="512"/>
                        <a:pt x="381" y="490"/>
                        <a:pt x="429" y="442"/>
                      </a:cubicBezTo>
                      <a:cubicBezTo>
                        <a:pt x="596" y="275"/>
                        <a:pt x="489" y="1"/>
                        <a:pt x="263" y="1"/>
                      </a:cubicBezTo>
                      <a:cubicBezTo>
                        <a:pt x="256" y="1"/>
                        <a:pt x="250" y="1"/>
                        <a:pt x="2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3" name="Google Shape;11783;p41"/>
                <p:cNvSpPr/>
                <p:nvPr/>
              </p:nvSpPr>
              <p:spPr>
                <a:xfrm>
                  <a:off x="3559950" y="2535850"/>
                  <a:ext cx="14925" cy="12800"/>
                </a:xfrm>
                <a:custGeom>
                  <a:rect b="b" l="l" r="r" t="t"/>
                  <a:pathLst>
                    <a:path extrusionOk="0" h="512" w="597">
                      <a:moveTo>
                        <a:pt x="275" y="1"/>
                      </a:moveTo>
                      <a:cubicBezTo>
                        <a:pt x="132" y="1"/>
                        <a:pt x="13" y="108"/>
                        <a:pt x="1" y="251"/>
                      </a:cubicBezTo>
                      <a:cubicBezTo>
                        <a:pt x="1" y="406"/>
                        <a:pt x="130" y="511"/>
                        <a:pt x="265" y="511"/>
                      </a:cubicBezTo>
                      <a:cubicBezTo>
                        <a:pt x="327" y="511"/>
                        <a:pt x="389" y="490"/>
                        <a:pt x="441" y="441"/>
                      </a:cubicBezTo>
                      <a:cubicBezTo>
                        <a:pt x="596" y="287"/>
                        <a:pt x="501" y="13"/>
                        <a:pt x="27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4" name="Google Shape;11784;p41"/>
                <p:cNvSpPr/>
                <p:nvPr/>
              </p:nvSpPr>
              <p:spPr>
                <a:xfrm>
                  <a:off x="3821900" y="2024775"/>
                  <a:ext cx="14900" cy="12575"/>
                </a:xfrm>
                <a:custGeom>
                  <a:rect b="b" l="l" r="r" t="t"/>
                  <a:pathLst>
                    <a:path extrusionOk="0" h="503" w="596">
                      <a:moveTo>
                        <a:pt x="253" y="0"/>
                      </a:moveTo>
                      <a:cubicBezTo>
                        <a:pt x="109" y="0"/>
                        <a:pt x="0" y="115"/>
                        <a:pt x="0" y="251"/>
                      </a:cubicBezTo>
                      <a:cubicBezTo>
                        <a:pt x="0" y="404"/>
                        <a:pt x="125" y="502"/>
                        <a:pt x="254" y="502"/>
                      </a:cubicBezTo>
                      <a:cubicBezTo>
                        <a:pt x="316" y="502"/>
                        <a:pt x="379" y="480"/>
                        <a:pt x="429" y="429"/>
                      </a:cubicBezTo>
                      <a:cubicBezTo>
                        <a:pt x="596" y="275"/>
                        <a:pt x="488" y="1"/>
                        <a:pt x="274" y="1"/>
                      </a:cubicBezTo>
                      <a:cubicBezTo>
                        <a:pt x="267" y="0"/>
                        <a:pt x="260" y="0"/>
                        <a:pt x="25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5" name="Google Shape;11785;p41"/>
                <p:cNvSpPr/>
                <p:nvPr/>
              </p:nvSpPr>
              <p:spPr>
                <a:xfrm>
                  <a:off x="3681400" y="3347875"/>
                  <a:ext cx="14900" cy="12850"/>
                </a:xfrm>
                <a:custGeom>
                  <a:rect b="b" l="l" r="r" t="t"/>
                  <a:pathLst>
                    <a:path extrusionOk="0" h="514" w="596">
                      <a:moveTo>
                        <a:pt x="262" y="0"/>
                      </a:moveTo>
                      <a:cubicBezTo>
                        <a:pt x="120" y="0"/>
                        <a:pt x="1" y="119"/>
                        <a:pt x="1" y="262"/>
                      </a:cubicBezTo>
                      <a:cubicBezTo>
                        <a:pt x="1" y="415"/>
                        <a:pt x="126" y="513"/>
                        <a:pt x="254" y="513"/>
                      </a:cubicBezTo>
                      <a:cubicBezTo>
                        <a:pt x="316" y="513"/>
                        <a:pt x="379" y="491"/>
                        <a:pt x="429" y="441"/>
                      </a:cubicBezTo>
                      <a:cubicBezTo>
                        <a:pt x="596" y="286"/>
                        <a:pt x="489" y="12"/>
                        <a:pt x="2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6" name="Google Shape;11786;p41"/>
                <p:cNvSpPr/>
                <p:nvPr/>
              </p:nvSpPr>
              <p:spPr>
                <a:xfrm>
                  <a:off x="3958825" y="3324350"/>
                  <a:ext cx="14900" cy="12800"/>
                </a:xfrm>
                <a:custGeom>
                  <a:rect b="b" l="l" r="r" t="t"/>
                  <a:pathLst>
                    <a:path extrusionOk="0" h="512" w="596">
                      <a:moveTo>
                        <a:pt x="262" y="0"/>
                      </a:moveTo>
                      <a:cubicBezTo>
                        <a:pt x="119" y="0"/>
                        <a:pt x="0" y="119"/>
                        <a:pt x="0" y="262"/>
                      </a:cubicBezTo>
                      <a:cubicBezTo>
                        <a:pt x="0" y="409"/>
                        <a:pt x="129" y="511"/>
                        <a:pt x="259" y="511"/>
                      </a:cubicBezTo>
                      <a:cubicBezTo>
                        <a:pt x="319" y="511"/>
                        <a:pt x="380" y="490"/>
                        <a:pt x="429" y="441"/>
                      </a:cubicBezTo>
                      <a:cubicBezTo>
                        <a:pt x="595" y="286"/>
                        <a:pt x="488" y="12"/>
                        <a:pt x="2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7" name="Google Shape;11787;p41"/>
                <p:cNvSpPr/>
                <p:nvPr/>
              </p:nvSpPr>
              <p:spPr>
                <a:xfrm>
                  <a:off x="4214200" y="3088300"/>
                  <a:ext cx="14625" cy="12800"/>
                </a:xfrm>
                <a:custGeom>
                  <a:rect b="b" l="l" r="r" t="t"/>
                  <a:pathLst>
                    <a:path extrusionOk="0" h="512" w="585">
                      <a:moveTo>
                        <a:pt x="263" y="1"/>
                      </a:moveTo>
                      <a:cubicBezTo>
                        <a:pt x="120" y="1"/>
                        <a:pt x="1" y="108"/>
                        <a:pt x="1" y="251"/>
                      </a:cubicBezTo>
                      <a:cubicBezTo>
                        <a:pt x="1" y="406"/>
                        <a:pt x="125" y="511"/>
                        <a:pt x="256" y="511"/>
                      </a:cubicBezTo>
                      <a:cubicBezTo>
                        <a:pt x="316" y="511"/>
                        <a:pt x="377" y="490"/>
                        <a:pt x="429" y="441"/>
                      </a:cubicBezTo>
                      <a:cubicBezTo>
                        <a:pt x="584" y="287"/>
                        <a:pt x="489" y="13"/>
                        <a:pt x="26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8" name="Google Shape;11788;p41"/>
                <p:cNvSpPr/>
                <p:nvPr/>
              </p:nvSpPr>
              <p:spPr>
                <a:xfrm>
                  <a:off x="2329450" y="1421425"/>
                  <a:ext cx="14600" cy="12800"/>
                </a:xfrm>
                <a:custGeom>
                  <a:rect b="b" l="l" r="r" t="t"/>
                  <a:pathLst>
                    <a:path extrusionOk="0" h="512" w="584">
                      <a:moveTo>
                        <a:pt x="262" y="1"/>
                      </a:moveTo>
                      <a:cubicBezTo>
                        <a:pt x="119" y="1"/>
                        <a:pt x="0" y="108"/>
                        <a:pt x="0" y="263"/>
                      </a:cubicBezTo>
                      <a:cubicBezTo>
                        <a:pt x="0" y="410"/>
                        <a:pt x="123" y="512"/>
                        <a:pt x="254" y="512"/>
                      </a:cubicBezTo>
                      <a:cubicBezTo>
                        <a:pt x="314" y="512"/>
                        <a:pt x="376" y="490"/>
                        <a:pt x="429" y="441"/>
                      </a:cubicBezTo>
                      <a:cubicBezTo>
                        <a:pt x="584" y="287"/>
                        <a:pt x="488" y="13"/>
                        <a:pt x="26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9" name="Google Shape;11789;p41"/>
                <p:cNvSpPr/>
                <p:nvPr/>
              </p:nvSpPr>
              <p:spPr>
                <a:xfrm>
                  <a:off x="1648400" y="3363925"/>
                  <a:ext cx="32175" cy="32475"/>
                </a:xfrm>
                <a:custGeom>
                  <a:rect b="b" l="l" r="r" t="t"/>
                  <a:pathLst>
                    <a:path extrusionOk="0" h="1299" w="1287">
                      <a:moveTo>
                        <a:pt x="489" y="1"/>
                      </a:moveTo>
                      <a:lnTo>
                        <a:pt x="489" y="501"/>
                      </a:lnTo>
                      <a:lnTo>
                        <a:pt x="1" y="656"/>
                      </a:lnTo>
                      <a:lnTo>
                        <a:pt x="489" y="811"/>
                      </a:lnTo>
                      <a:lnTo>
                        <a:pt x="489" y="1299"/>
                      </a:lnTo>
                      <a:lnTo>
                        <a:pt x="799" y="906"/>
                      </a:lnTo>
                      <a:lnTo>
                        <a:pt x="1287" y="1061"/>
                      </a:lnTo>
                      <a:lnTo>
                        <a:pt x="989" y="656"/>
                      </a:lnTo>
                      <a:lnTo>
                        <a:pt x="1287" y="251"/>
                      </a:lnTo>
                      <a:lnTo>
                        <a:pt x="799" y="406"/>
                      </a:lnTo>
                      <a:lnTo>
                        <a:pt x="48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0" name="Google Shape;11790;p41"/>
                <p:cNvSpPr/>
                <p:nvPr/>
              </p:nvSpPr>
              <p:spPr>
                <a:xfrm>
                  <a:off x="1724025" y="3057950"/>
                  <a:ext cx="32450" cy="32775"/>
                </a:xfrm>
                <a:custGeom>
                  <a:rect b="b" l="l" r="r" t="t"/>
                  <a:pathLst>
                    <a:path extrusionOk="0" h="1311" w="1298">
                      <a:moveTo>
                        <a:pt x="500" y="0"/>
                      </a:moveTo>
                      <a:lnTo>
                        <a:pt x="500" y="500"/>
                      </a:lnTo>
                      <a:lnTo>
                        <a:pt x="0" y="655"/>
                      </a:lnTo>
                      <a:lnTo>
                        <a:pt x="500" y="810"/>
                      </a:lnTo>
                      <a:lnTo>
                        <a:pt x="500" y="1310"/>
                      </a:lnTo>
                      <a:lnTo>
                        <a:pt x="810" y="905"/>
                      </a:lnTo>
                      <a:lnTo>
                        <a:pt x="1298" y="1060"/>
                      </a:lnTo>
                      <a:lnTo>
                        <a:pt x="988" y="655"/>
                      </a:lnTo>
                      <a:lnTo>
                        <a:pt x="1298" y="250"/>
                      </a:lnTo>
                      <a:lnTo>
                        <a:pt x="810" y="405"/>
                      </a:lnTo>
                      <a:lnTo>
                        <a:pt x="5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1" name="Google Shape;11791;p41"/>
                <p:cNvSpPr/>
                <p:nvPr/>
              </p:nvSpPr>
              <p:spPr>
                <a:xfrm>
                  <a:off x="1903200" y="3678850"/>
                  <a:ext cx="32175" cy="32475"/>
                </a:xfrm>
                <a:custGeom>
                  <a:rect b="b" l="l" r="r" t="t"/>
                  <a:pathLst>
                    <a:path extrusionOk="0" h="1299" w="1287">
                      <a:moveTo>
                        <a:pt x="489" y="1"/>
                      </a:moveTo>
                      <a:lnTo>
                        <a:pt x="489" y="501"/>
                      </a:lnTo>
                      <a:lnTo>
                        <a:pt x="1" y="656"/>
                      </a:lnTo>
                      <a:lnTo>
                        <a:pt x="489" y="810"/>
                      </a:lnTo>
                      <a:lnTo>
                        <a:pt x="489" y="1299"/>
                      </a:lnTo>
                      <a:lnTo>
                        <a:pt x="798" y="906"/>
                      </a:lnTo>
                      <a:lnTo>
                        <a:pt x="1286" y="1048"/>
                      </a:lnTo>
                      <a:lnTo>
                        <a:pt x="989" y="656"/>
                      </a:lnTo>
                      <a:lnTo>
                        <a:pt x="1286" y="251"/>
                      </a:lnTo>
                      <a:lnTo>
                        <a:pt x="798" y="406"/>
                      </a:lnTo>
                      <a:lnTo>
                        <a:pt x="48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2" name="Google Shape;11792;p41"/>
                <p:cNvSpPr/>
                <p:nvPr/>
              </p:nvSpPr>
              <p:spPr>
                <a:xfrm>
                  <a:off x="1379325" y="3424650"/>
                  <a:ext cx="7775" cy="6650"/>
                </a:xfrm>
                <a:custGeom>
                  <a:rect b="b" l="l" r="r" t="t"/>
                  <a:pathLst>
                    <a:path extrusionOk="0" h="266" w="311">
                      <a:moveTo>
                        <a:pt x="143" y="1"/>
                      </a:moveTo>
                      <a:cubicBezTo>
                        <a:pt x="72" y="1"/>
                        <a:pt x="1" y="60"/>
                        <a:pt x="1" y="132"/>
                      </a:cubicBezTo>
                      <a:cubicBezTo>
                        <a:pt x="1" y="213"/>
                        <a:pt x="66" y="266"/>
                        <a:pt x="135" y="266"/>
                      </a:cubicBezTo>
                      <a:cubicBezTo>
                        <a:pt x="167" y="266"/>
                        <a:pt x="200" y="254"/>
                        <a:pt x="227" y="227"/>
                      </a:cubicBezTo>
                      <a:cubicBezTo>
                        <a:pt x="310" y="144"/>
                        <a:pt x="251" y="13"/>
                        <a:pt x="1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3" name="Google Shape;11793;p41"/>
                <p:cNvSpPr/>
                <p:nvPr/>
              </p:nvSpPr>
              <p:spPr>
                <a:xfrm>
                  <a:off x="1782650" y="3521700"/>
                  <a:ext cx="7775" cy="6450"/>
                </a:xfrm>
                <a:custGeom>
                  <a:rect b="b" l="l" r="r" t="t"/>
                  <a:pathLst>
                    <a:path extrusionOk="0" h="258" w="311">
                      <a:moveTo>
                        <a:pt x="143" y="0"/>
                      </a:moveTo>
                      <a:cubicBezTo>
                        <a:pt x="60" y="0"/>
                        <a:pt x="1" y="48"/>
                        <a:pt x="1" y="131"/>
                      </a:cubicBezTo>
                      <a:cubicBezTo>
                        <a:pt x="1" y="206"/>
                        <a:pt x="70" y="258"/>
                        <a:pt x="141" y="258"/>
                      </a:cubicBezTo>
                      <a:cubicBezTo>
                        <a:pt x="171" y="258"/>
                        <a:pt x="202" y="248"/>
                        <a:pt x="227" y="226"/>
                      </a:cubicBezTo>
                      <a:cubicBezTo>
                        <a:pt x="310" y="143"/>
                        <a:pt x="251" y="0"/>
                        <a:pt x="14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4" name="Google Shape;11794;p41"/>
                <p:cNvSpPr/>
                <p:nvPr/>
              </p:nvSpPr>
              <p:spPr>
                <a:xfrm>
                  <a:off x="1982375" y="3265125"/>
                  <a:ext cx="7475" cy="6650"/>
                </a:xfrm>
                <a:custGeom>
                  <a:rect b="b" l="l" r="r" t="t"/>
                  <a:pathLst>
                    <a:path extrusionOk="0" h="266" w="299">
                      <a:moveTo>
                        <a:pt x="132" y="0"/>
                      </a:moveTo>
                      <a:cubicBezTo>
                        <a:pt x="60" y="0"/>
                        <a:pt x="1" y="60"/>
                        <a:pt x="1" y="131"/>
                      </a:cubicBezTo>
                      <a:cubicBezTo>
                        <a:pt x="1" y="212"/>
                        <a:pt x="61" y="265"/>
                        <a:pt x="126" y="265"/>
                      </a:cubicBezTo>
                      <a:cubicBezTo>
                        <a:pt x="156" y="265"/>
                        <a:pt x="188" y="253"/>
                        <a:pt x="215" y="226"/>
                      </a:cubicBezTo>
                      <a:cubicBezTo>
                        <a:pt x="298" y="143"/>
                        <a:pt x="251" y="0"/>
                        <a:pt x="13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5" name="Google Shape;11795;p41"/>
                <p:cNvSpPr/>
                <p:nvPr/>
              </p:nvSpPr>
              <p:spPr>
                <a:xfrm>
                  <a:off x="1567150" y="3227300"/>
                  <a:ext cx="7750" cy="6475"/>
                </a:xfrm>
                <a:custGeom>
                  <a:rect b="b" l="l" r="r" t="t"/>
                  <a:pathLst>
                    <a:path extrusionOk="0" h="259" w="310">
                      <a:moveTo>
                        <a:pt x="143" y="1"/>
                      </a:moveTo>
                      <a:cubicBezTo>
                        <a:pt x="72" y="1"/>
                        <a:pt x="0" y="61"/>
                        <a:pt x="0" y="132"/>
                      </a:cubicBezTo>
                      <a:cubicBezTo>
                        <a:pt x="0" y="207"/>
                        <a:pt x="70" y="258"/>
                        <a:pt x="140" y="258"/>
                      </a:cubicBezTo>
                      <a:cubicBezTo>
                        <a:pt x="171" y="258"/>
                        <a:pt x="201" y="249"/>
                        <a:pt x="227" y="227"/>
                      </a:cubicBezTo>
                      <a:cubicBezTo>
                        <a:pt x="310" y="144"/>
                        <a:pt x="250" y="1"/>
                        <a:pt x="1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6" name="Google Shape;11796;p41"/>
                <p:cNvSpPr/>
                <p:nvPr/>
              </p:nvSpPr>
              <p:spPr>
                <a:xfrm>
                  <a:off x="1779375" y="3314800"/>
                  <a:ext cx="14900" cy="12725"/>
                </a:xfrm>
                <a:custGeom>
                  <a:rect b="b" l="l" r="r" t="t"/>
                  <a:pathLst>
                    <a:path extrusionOk="0" h="509" w="596">
                      <a:moveTo>
                        <a:pt x="255" y="1"/>
                      </a:moveTo>
                      <a:cubicBezTo>
                        <a:pt x="121" y="1"/>
                        <a:pt x="12" y="115"/>
                        <a:pt x="1" y="251"/>
                      </a:cubicBezTo>
                      <a:cubicBezTo>
                        <a:pt x="1" y="404"/>
                        <a:pt x="125" y="508"/>
                        <a:pt x="258" y="508"/>
                      </a:cubicBezTo>
                      <a:cubicBezTo>
                        <a:pt x="322" y="508"/>
                        <a:pt x="387" y="484"/>
                        <a:pt x="441" y="430"/>
                      </a:cubicBezTo>
                      <a:cubicBezTo>
                        <a:pt x="596" y="275"/>
                        <a:pt x="501" y="1"/>
                        <a:pt x="274" y="1"/>
                      </a:cubicBezTo>
                      <a:cubicBezTo>
                        <a:pt x="268" y="1"/>
                        <a:pt x="261" y="1"/>
                        <a:pt x="25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7" name="Google Shape;11797;p41"/>
                <p:cNvSpPr/>
                <p:nvPr/>
              </p:nvSpPr>
              <p:spPr>
                <a:xfrm>
                  <a:off x="1654350" y="4108075"/>
                  <a:ext cx="32175" cy="32475"/>
                </a:xfrm>
                <a:custGeom>
                  <a:rect b="b" l="l" r="r" t="t"/>
                  <a:pathLst>
                    <a:path extrusionOk="0" h="1299" w="1287">
                      <a:moveTo>
                        <a:pt x="489" y="1"/>
                      </a:moveTo>
                      <a:lnTo>
                        <a:pt x="489" y="489"/>
                      </a:lnTo>
                      <a:lnTo>
                        <a:pt x="1" y="643"/>
                      </a:lnTo>
                      <a:lnTo>
                        <a:pt x="489" y="798"/>
                      </a:lnTo>
                      <a:lnTo>
                        <a:pt x="489" y="1298"/>
                      </a:lnTo>
                      <a:lnTo>
                        <a:pt x="799" y="893"/>
                      </a:lnTo>
                      <a:lnTo>
                        <a:pt x="1287" y="1048"/>
                      </a:lnTo>
                      <a:lnTo>
                        <a:pt x="989" y="643"/>
                      </a:lnTo>
                      <a:lnTo>
                        <a:pt x="1287" y="251"/>
                      </a:lnTo>
                      <a:lnTo>
                        <a:pt x="799" y="393"/>
                      </a:lnTo>
                      <a:lnTo>
                        <a:pt x="48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8" name="Google Shape;11798;p41"/>
                <p:cNvSpPr/>
                <p:nvPr/>
              </p:nvSpPr>
              <p:spPr>
                <a:xfrm>
                  <a:off x="1129400" y="3853850"/>
                  <a:ext cx="9350" cy="6600"/>
                </a:xfrm>
                <a:custGeom>
                  <a:rect b="b" l="l" r="r" t="t"/>
                  <a:pathLst>
                    <a:path extrusionOk="0" h="264" w="374">
                      <a:moveTo>
                        <a:pt x="166" y="0"/>
                      </a:moveTo>
                      <a:cubicBezTo>
                        <a:pt x="0" y="0"/>
                        <a:pt x="3" y="264"/>
                        <a:pt x="176" y="264"/>
                      </a:cubicBezTo>
                      <a:cubicBezTo>
                        <a:pt x="179" y="264"/>
                        <a:pt x="183" y="264"/>
                        <a:pt x="187" y="264"/>
                      </a:cubicBezTo>
                      <a:cubicBezTo>
                        <a:pt x="191" y="264"/>
                        <a:pt x="194" y="264"/>
                        <a:pt x="198" y="264"/>
                      </a:cubicBezTo>
                      <a:cubicBezTo>
                        <a:pt x="370" y="264"/>
                        <a:pt x="374" y="0"/>
                        <a:pt x="208" y="0"/>
                      </a:cubicBezTo>
                      <a:cubicBezTo>
                        <a:pt x="201" y="0"/>
                        <a:pt x="194" y="1"/>
                        <a:pt x="187" y="2"/>
                      </a:cubicBezTo>
                      <a:cubicBezTo>
                        <a:pt x="179" y="1"/>
                        <a:pt x="172" y="0"/>
                        <a:pt x="16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9" name="Google Shape;11799;p41"/>
                <p:cNvSpPr/>
                <p:nvPr/>
              </p:nvSpPr>
              <p:spPr>
                <a:xfrm>
                  <a:off x="1533800" y="3950625"/>
                  <a:ext cx="7775" cy="6650"/>
                </a:xfrm>
                <a:custGeom>
                  <a:rect b="b" l="l" r="r" t="t"/>
                  <a:pathLst>
                    <a:path extrusionOk="0" h="266" w="311">
                      <a:moveTo>
                        <a:pt x="144" y="0"/>
                      </a:moveTo>
                      <a:cubicBezTo>
                        <a:pt x="72" y="0"/>
                        <a:pt x="13" y="60"/>
                        <a:pt x="1" y="131"/>
                      </a:cubicBezTo>
                      <a:cubicBezTo>
                        <a:pt x="1" y="212"/>
                        <a:pt x="67" y="265"/>
                        <a:pt x="135" y="265"/>
                      </a:cubicBezTo>
                      <a:cubicBezTo>
                        <a:pt x="167" y="265"/>
                        <a:pt x="200" y="253"/>
                        <a:pt x="227" y="226"/>
                      </a:cubicBezTo>
                      <a:cubicBezTo>
                        <a:pt x="310" y="143"/>
                        <a:pt x="251" y="12"/>
                        <a:pt x="14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0" name="Google Shape;11800;p41"/>
                <p:cNvSpPr/>
                <p:nvPr/>
              </p:nvSpPr>
              <p:spPr>
                <a:xfrm>
                  <a:off x="1733550" y="3694025"/>
                  <a:ext cx="7450" cy="6675"/>
                </a:xfrm>
                <a:custGeom>
                  <a:rect b="b" l="l" r="r" t="t"/>
                  <a:pathLst>
                    <a:path extrusionOk="0" h="267" w="298">
                      <a:moveTo>
                        <a:pt x="131" y="1"/>
                      </a:moveTo>
                      <a:cubicBezTo>
                        <a:pt x="60" y="1"/>
                        <a:pt x="0" y="60"/>
                        <a:pt x="0" y="132"/>
                      </a:cubicBezTo>
                      <a:cubicBezTo>
                        <a:pt x="0" y="213"/>
                        <a:pt x="60" y="266"/>
                        <a:pt x="125" y="266"/>
                      </a:cubicBezTo>
                      <a:cubicBezTo>
                        <a:pt x="156" y="266"/>
                        <a:pt x="187" y="254"/>
                        <a:pt x="214" y="227"/>
                      </a:cubicBezTo>
                      <a:cubicBezTo>
                        <a:pt x="298" y="144"/>
                        <a:pt x="250" y="13"/>
                        <a:pt x="13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1" name="Google Shape;11801;p41"/>
                <p:cNvSpPr/>
                <p:nvPr/>
              </p:nvSpPr>
              <p:spPr>
                <a:xfrm>
                  <a:off x="1318300" y="3656225"/>
                  <a:ext cx="7775" cy="6650"/>
                </a:xfrm>
                <a:custGeom>
                  <a:rect b="b" l="l" r="r" t="t"/>
                  <a:pathLst>
                    <a:path extrusionOk="0" h="266" w="311">
                      <a:moveTo>
                        <a:pt x="144" y="1"/>
                      </a:moveTo>
                      <a:cubicBezTo>
                        <a:pt x="72" y="1"/>
                        <a:pt x="13" y="60"/>
                        <a:pt x="1" y="132"/>
                      </a:cubicBezTo>
                      <a:cubicBezTo>
                        <a:pt x="1" y="213"/>
                        <a:pt x="66" y="266"/>
                        <a:pt x="135" y="266"/>
                      </a:cubicBezTo>
                      <a:cubicBezTo>
                        <a:pt x="167" y="266"/>
                        <a:pt x="200" y="254"/>
                        <a:pt x="227" y="227"/>
                      </a:cubicBezTo>
                      <a:cubicBezTo>
                        <a:pt x="310" y="144"/>
                        <a:pt x="251" y="13"/>
                        <a:pt x="14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2" name="Google Shape;11802;p41"/>
                <p:cNvSpPr/>
                <p:nvPr/>
              </p:nvSpPr>
              <p:spPr>
                <a:xfrm>
                  <a:off x="1530525" y="3743750"/>
                  <a:ext cx="14925" cy="12800"/>
                </a:xfrm>
                <a:custGeom>
                  <a:rect b="b" l="l" r="r" t="t"/>
                  <a:pathLst>
                    <a:path extrusionOk="0" h="512" w="597">
                      <a:moveTo>
                        <a:pt x="275" y="0"/>
                      </a:moveTo>
                      <a:cubicBezTo>
                        <a:pt x="132" y="0"/>
                        <a:pt x="13" y="107"/>
                        <a:pt x="1" y="262"/>
                      </a:cubicBezTo>
                      <a:cubicBezTo>
                        <a:pt x="1" y="409"/>
                        <a:pt x="129" y="511"/>
                        <a:pt x="264" y="511"/>
                      </a:cubicBezTo>
                      <a:cubicBezTo>
                        <a:pt x="326" y="511"/>
                        <a:pt x="389" y="490"/>
                        <a:pt x="441" y="441"/>
                      </a:cubicBezTo>
                      <a:cubicBezTo>
                        <a:pt x="596" y="286"/>
                        <a:pt x="501" y="12"/>
                        <a:pt x="27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3" name="Google Shape;11803;p41"/>
                <p:cNvSpPr/>
                <p:nvPr/>
              </p:nvSpPr>
              <p:spPr>
                <a:xfrm>
                  <a:off x="844725" y="3330900"/>
                  <a:ext cx="31875" cy="33650"/>
                </a:xfrm>
                <a:custGeom>
                  <a:rect b="b" l="l" r="r" t="t"/>
                  <a:pathLst>
                    <a:path extrusionOk="0" h="1346" w="1275">
                      <a:moveTo>
                        <a:pt x="727" y="0"/>
                      </a:moveTo>
                      <a:lnTo>
                        <a:pt x="489" y="453"/>
                      </a:lnTo>
                      <a:lnTo>
                        <a:pt x="1" y="358"/>
                      </a:lnTo>
                      <a:lnTo>
                        <a:pt x="334" y="739"/>
                      </a:lnTo>
                      <a:lnTo>
                        <a:pt x="84" y="1191"/>
                      </a:lnTo>
                      <a:lnTo>
                        <a:pt x="84" y="1191"/>
                      </a:lnTo>
                      <a:lnTo>
                        <a:pt x="537" y="965"/>
                      </a:lnTo>
                      <a:lnTo>
                        <a:pt x="870" y="1346"/>
                      </a:lnTo>
                      <a:lnTo>
                        <a:pt x="822" y="834"/>
                      </a:lnTo>
                      <a:lnTo>
                        <a:pt x="1275" y="608"/>
                      </a:lnTo>
                      <a:lnTo>
                        <a:pt x="787" y="512"/>
                      </a:lnTo>
                      <a:lnTo>
                        <a:pt x="72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4" name="Google Shape;11804;p41"/>
                <p:cNvSpPr/>
                <p:nvPr/>
              </p:nvSpPr>
              <p:spPr>
                <a:xfrm>
                  <a:off x="1221925" y="2868625"/>
                  <a:ext cx="7700" cy="6600"/>
                </a:xfrm>
                <a:custGeom>
                  <a:rect b="b" l="l" r="r" t="t"/>
                  <a:pathLst>
                    <a:path extrusionOk="0" h="264" w="308">
                      <a:moveTo>
                        <a:pt x="174" y="0"/>
                      </a:moveTo>
                      <a:cubicBezTo>
                        <a:pt x="74" y="0"/>
                        <a:pt x="1" y="113"/>
                        <a:pt x="58" y="203"/>
                      </a:cubicBezTo>
                      <a:cubicBezTo>
                        <a:pt x="83" y="244"/>
                        <a:pt x="124" y="263"/>
                        <a:pt x="164" y="263"/>
                      </a:cubicBezTo>
                      <a:cubicBezTo>
                        <a:pt x="218" y="263"/>
                        <a:pt x="270" y="229"/>
                        <a:pt x="284" y="168"/>
                      </a:cubicBezTo>
                      <a:cubicBezTo>
                        <a:pt x="308" y="96"/>
                        <a:pt x="260" y="25"/>
                        <a:pt x="189" y="1"/>
                      </a:cubicBezTo>
                      <a:cubicBezTo>
                        <a:pt x="184" y="0"/>
                        <a:pt x="179" y="0"/>
                        <a:pt x="17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5" name="Google Shape;11805;p41"/>
                <p:cNvSpPr/>
                <p:nvPr/>
              </p:nvSpPr>
              <p:spPr>
                <a:xfrm>
                  <a:off x="1048500" y="3245700"/>
                  <a:ext cx="7900" cy="6350"/>
                </a:xfrm>
                <a:custGeom>
                  <a:rect b="b" l="l" r="r" t="t"/>
                  <a:pathLst>
                    <a:path extrusionOk="0" h="254" w="316">
                      <a:moveTo>
                        <a:pt x="166" y="0"/>
                      </a:moveTo>
                      <a:cubicBezTo>
                        <a:pt x="64" y="0"/>
                        <a:pt x="0" y="107"/>
                        <a:pt x="65" y="194"/>
                      </a:cubicBezTo>
                      <a:cubicBezTo>
                        <a:pt x="91" y="234"/>
                        <a:pt x="131" y="253"/>
                        <a:pt x="171" y="253"/>
                      </a:cubicBezTo>
                      <a:cubicBezTo>
                        <a:pt x="225" y="253"/>
                        <a:pt x="278" y="219"/>
                        <a:pt x="291" y="158"/>
                      </a:cubicBezTo>
                      <a:cubicBezTo>
                        <a:pt x="315" y="87"/>
                        <a:pt x="268" y="15"/>
                        <a:pt x="196" y="3"/>
                      </a:cubicBezTo>
                      <a:cubicBezTo>
                        <a:pt x="186" y="1"/>
                        <a:pt x="176" y="0"/>
                        <a:pt x="16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6" name="Google Shape;11806;p41"/>
                <p:cNvSpPr/>
                <p:nvPr/>
              </p:nvSpPr>
              <p:spPr>
                <a:xfrm>
                  <a:off x="1261325" y="3491250"/>
                  <a:ext cx="7900" cy="6350"/>
                </a:xfrm>
                <a:custGeom>
                  <a:rect b="b" l="l" r="r" t="t"/>
                  <a:pathLst>
                    <a:path extrusionOk="0" h="254" w="316">
                      <a:moveTo>
                        <a:pt x="166" y="1"/>
                      </a:moveTo>
                      <a:cubicBezTo>
                        <a:pt x="64" y="1"/>
                        <a:pt x="0" y="107"/>
                        <a:pt x="65" y="194"/>
                      </a:cubicBezTo>
                      <a:cubicBezTo>
                        <a:pt x="91" y="235"/>
                        <a:pt x="131" y="254"/>
                        <a:pt x="172" y="254"/>
                      </a:cubicBezTo>
                      <a:cubicBezTo>
                        <a:pt x="227" y="254"/>
                        <a:pt x="283" y="220"/>
                        <a:pt x="303" y="159"/>
                      </a:cubicBezTo>
                      <a:cubicBezTo>
                        <a:pt x="315" y="87"/>
                        <a:pt x="268" y="16"/>
                        <a:pt x="196" y="4"/>
                      </a:cubicBezTo>
                      <a:cubicBezTo>
                        <a:pt x="186" y="2"/>
                        <a:pt x="176" y="1"/>
                        <a:pt x="16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7" name="Google Shape;11807;p41"/>
                <p:cNvSpPr/>
                <p:nvPr/>
              </p:nvSpPr>
              <p:spPr>
                <a:xfrm>
                  <a:off x="1378425" y="3091225"/>
                  <a:ext cx="8525" cy="6925"/>
                </a:xfrm>
                <a:custGeom>
                  <a:rect b="b" l="l" r="r" t="t"/>
                  <a:pathLst>
                    <a:path extrusionOk="0" h="277" w="341">
                      <a:moveTo>
                        <a:pt x="186" y="0"/>
                      </a:moveTo>
                      <a:cubicBezTo>
                        <a:pt x="159" y="0"/>
                        <a:pt x="132" y="9"/>
                        <a:pt x="108" y="27"/>
                      </a:cubicBezTo>
                      <a:cubicBezTo>
                        <a:pt x="1" y="98"/>
                        <a:pt x="48" y="253"/>
                        <a:pt x="179" y="277"/>
                      </a:cubicBezTo>
                      <a:cubicBezTo>
                        <a:pt x="239" y="277"/>
                        <a:pt x="310" y="229"/>
                        <a:pt x="322" y="170"/>
                      </a:cubicBezTo>
                      <a:cubicBezTo>
                        <a:pt x="340" y="72"/>
                        <a:pt x="265" y="0"/>
                        <a:pt x="18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8" name="Google Shape;11808;p41"/>
                <p:cNvSpPr/>
                <p:nvPr/>
              </p:nvSpPr>
              <p:spPr>
                <a:xfrm>
                  <a:off x="1244750" y="3281925"/>
                  <a:ext cx="14950" cy="12700"/>
                </a:xfrm>
                <a:custGeom>
                  <a:rect b="b" l="l" r="r" t="t"/>
                  <a:pathLst>
                    <a:path extrusionOk="0" h="508" w="598">
                      <a:moveTo>
                        <a:pt x="313" y="1"/>
                      </a:moveTo>
                      <a:cubicBezTo>
                        <a:pt x="120" y="1"/>
                        <a:pt x="0" y="214"/>
                        <a:pt x="109" y="388"/>
                      </a:cubicBezTo>
                      <a:cubicBezTo>
                        <a:pt x="160" y="469"/>
                        <a:pt x="241" y="507"/>
                        <a:pt x="321" y="507"/>
                      </a:cubicBezTo>
                      <a:cubicBezTo>
                        <a:pt x="429" y="507"/>
                        <a:pt x="534" y="439"/>
                        <a:pt x="562" y="316"/>
                      </a:cubicBezTo>
                      <a:cubicBezTo>
                        <a:pt x="597" y="173"/>
                        <a:pt x="502" y="31"/>
                        <a:pt x="371" y="7"/>
                      </a:cubicBezTo>
                      <a:cubicBezTo>
                        <a:pt x="351" y="3"/>
                        <a:pt x="332" y="1"/>
                        <a:pt x="31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09" name="Google Shape;11809;p41"/>
              <p:cNvGrpSpPr/>
              <p:nvPr/>
            </p:nvGrpSpPr>
            <p:grpSpPr>
              <a:xfrm rot="10364069">
                <a:off x="5419435" y="2307583"/>
                <a:ext cx="4595794" cy="3963965"/>
                <a:chOff x="780450" y="1002925"/>
                <a:chExt cx="3916575" cy="3378125"/>
              </a:xfrm>
            </p:grpSpPr>
            <p:sp>
              <p:nvSpPr>
                <p:cNvPr id="11810" name="Google Shape;11810;p41"/>
                <p:cNvSpPr/>
                <p:nvPr/>
              </p:nvSpPr>
              <p:spPr>
                <a:xfrm>
                  <a:off x="2544350" y="2278100"/>
                  <a:ext cx="32175" cy="32450"/>
                </a:xfrm>
                <a:custGeom>
                  <a:rect b="b" l="l" r="r" t="t"/>
                  <a:pathLst>
                    <a:path extrusionOk="0" h="1298" w="1287">
                      <a:moveTo>
                        <a:pt x="489" y="0"/>
                      </a:moveTo>
                      <a:lnTo>
                        <a:pt x="489" y="500"/>
                      </a:lnTo>
                      <a:lnTo>
                        <a:pt x="1" y="643"/>
                      </a:lnTo>
                      <a:lnTo>
                        <a:pt x="489" y="798"/>
                      </a:lnTo>
                      <a:lnTo>
                        <a:pt x="489" y="1298"/>
                      </a:lnTo>
                      <a:lnTo>
                        <a:pt x="798" y="893"/>
                      </a:lnTo>
                      <a:lnTo>
                        <a:pt x="1287" y="1048"/>
                      </a:lnTo>
                      <a:lnTo>
                        <a:pt x="989" y="643"/>
                      </a:lnTo>
                      <a:lnTo>
                        <a:pt x="1287" y="250"/>
                      </a:lnTo>
                      <a:lnTo>
                        <a:pt x="798" y="405"/>
                      </a:lnTo>
                      <a:lnTo>
                        <a:pt x="4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1" name="Google Shape;11811;p41"/>
                <p:cNvSpPr/>
                <p:nvPr/>
              </p:nvSpPr>
              <p:spPr>
                <a:xfrm>
                  <a:off x="3345350" y="2331075"/>
                  <a:ext cx="32175" cy="32475"/>
                </a:xfrm>
                <a:custGeom>
                  <a:rect b="b" l="l" r="r" t="t"/>
                  <a:pathLst>
                    <a:path extrusionOk="0" h="1299" w="1287">
                      <a:moveTo>
                        <a:pt x="489" y="0"/>
                      </a:moveTo>
                      <a:lnTo>
                        <a:pt x="489" y="500"/>
                      </a:lnTo>
                      <a:lnTo>
                        <a:pt x="0" y="655"/>
                      </a:lnTo>
                      <a:lnTo>
                        <a:pt x="489" y="798"/>
                      </a:lnTo>
                      <a:lnTo>
                        <a:pt x="489" y="1298"/>
                      </a:lnTo>
                      <a:lnTo>
                        <a:pt x="798" y="893"/>
                      </a:lnTo>
                      <a:lnTo>
                        <a:pt x="1286" y="1048"/>
                      </a:lnTo>
                      <a:lnTo>
                        <a:pt x="1286" y="1048"/>
                      </a:lnTo>
                      <a:lnTo>
                        <a:pt x="989" y="655"/>
                      </a:lnTo>
                      <a:lnTo>
                        <a:pt x="1286" y="250"/>
                      </a:lnTo>
                      <a:lnTo>
                        <a:pt x="798" y="405"/>
                      </a:lnTo>
                      <a:lnTo>
                        <a:pt x="4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2" name="Google Shape;11812;p41"/>
                <p:cNvSpPr/>
                <p:nvPr/>
              </p:nvSpPr>
              <p:spPr>
                <a:xfrm>
                  <a:off x="2592275" y="1497050"/>
                  <a:ext cx="32175" cy="32450"/>
                </a:xfrm>
                <a:custGeom>
                  <a:rect b="b" l="l" r="r" t="t"/>
                  <a:pathLst>
                    <a:path extrusionOk="0" h="1298" w="1287">
                      <a:moveTo>
                        <a:pt x="489" y="0"/>
                      </a:moveTo>
                      <a:lnTo>
                        <a:pt x="489" y="500"/>
                      </a:lnTo>
                      <a:lnTo>
                        <a:pt x="1" y="655"/>
                      </a:lnTo>
                      <a:lnTo>
                        <a:pt x="489" y="798"/>
                      </a:lnTo>
                      <a:lnTo>
                        <a:pt x="489" y="1298"/>
                      </a:lnTo>
                      <a:lnTo>
                        <a:pt x="798" y="893"/>
                      </a:lnTo>
                      <a:lnTo>
                        <a:pt x="1286" y="1048"/>
                      </a:lnTo>
                      <a:lnTo>
                        <a:pt x="989" y="655"/>
                      </a:lnTo>
                      <a:lnTo>
                        <a:pt x="1286" y="250"/>
                      </a:lnTo>
                      <a:lnTo>
                        <a:pt x="798" y="405"/>
                      </a:lnTo>
                      <a:lnTo>
                        <a:pt x="4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3" name="Google Shape;11813;p41"/>
                <p:cNvSpPr/>
                <p:nvPr/>
              </p:nvSpPr>
              <p:spPr>
                <a:xfrm>
                  <a:off x="3361425" y="1920600"/>
                  <a:ext cx="32475" cy="32475"/>
                </a:xfrm>
                <a:custGeom>
                  <a:rect b="b" l="l" r="r" t="t"/>
                  <a:pathLst>
                    <a:path extrusionOk="0" h="1299" w="1299">
                      <a:moveTo>
                        <a:pt x="488" y="1"/>
                      </a:moveTo>
                      <a:lnTo>
                        <a:pt x="488" y="501"/>
                      </a:lnTo>
                      <a:lnTo>
                        <a:pt x="0" y="656"/>
                      </a:lnTo>
                      <a:lnTo>
                        <a:pt x="488" y="798"/>
                      </a:lnTo>
                      <a:lnTo>
                        <a:pt x="488" y="1298"/>
                      </a:lnTo>
                      <a:lnTo>
                        <a:pt x="798" y="894"/>
                      </a:lnTo>
                      <a:lnTo>
                        <a:pt x="1298" y="1048"/>
                      </a:lnTo>
                      <a:lnTo>
                        <a:pt x="989" y="656"/>
                      </a:lnTo>
                      <a:lnTo>
                        <a:pt x="1298" y="251"/>
                      </a:lnTo>
                      <a:lnTo>
                        <a:pt x="798" y="405"/>
                      </a:lnTo>
                      <a:lnTo>
                        <a:pt x="48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4" name="Google Shape;11814;p41"/>
                <p:cNvSpPr/>
                <p:nvPr/>
              </p:nvSpPr>
              <p:spPr>
                <a:xfrm>
                  <a:off x="1761525" y="2082225"/>
                  <a:ext cx="32450" cy="32475"/>
                </a:xfrm>
                <a:custGeom>
                  <a:rect b="b" l="l" r="r" t="t"/>
                  <a:pathLst>
                    <a:path extrusionOk="0" h="1299" w="1298">
                      <a:moveTo>
                        <a:pt x="500" y="1"/>
                      </a:moveTo>
                      <a:lnTo>
                        <a:pt x="500" y="489"/>
                      </a:lnTo>
                      <a:lnTo>
                        <a:pt x="0" y="644"/>
                      </a:lnTo>
                      <a:lnTo>
                        <a:pt x="500" y="798"/>
                      </a:lnTo>
                      <a:lnTo>
                        <a:pt x="500" y="1299"/>
                      </a:lnTo>
                      <a:lnTo>
                        <a:pt x="798" y="894"/>
                      </a:lnTo>
                      <a:lnTo>
                        <a:pt x="1298" y="1048"/>
                      </a:lnTo>
                      <a:lnTo>
                        <a:pt x="988" y="644"/>
                      </a:lnTo>
                      <a:lnTo>
                        <a:pt x="1298" y="251"/>
                      </a:lnTo>
                      <a:lnTo>
                        <a:pt x="1298" y="251"/>
                      </a:lnTo>
                      <a:lnTo>
                        <a:pt x="798" y="394"/>
                      </a:lnTo>
                      <a:lnTo>
                        <a:pt x="50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5" name="Google Shape;11815;p41"/>
                <p:cNvSpPr/>
                <p:nvPr/>
              </p:nvSpPr>
              <p:spPr>
                <a:xfrm>
                  <a:off x="1647825" y="2529000"/>
                  <a:ext cx="32450" cy="32475"/>
                </a:xfrm>
                <a:custGeom>
                  <a:rect b="b" l="l" r="r" t="t"/>
                  <a:pathLst>
                    <a:path extrusionOk="0" h="1299" w="1298">
                      <a:moveTo>
                        <a:pt x="500" y="1"/>
                      </a:moveTo>
                      <a:lnTo>
                        <a:pt x="500" y="489"/>
                      </a:lnTo>
                      <a:lnTo>
                        <a:pt x="0" y="644"/>
                      </a:lnTo>
                      <a:lnTo>
                        <a:pt x="500" y="799"/>
                      </a:lnTo>
                      <a:lnTo>
                        <a:pt x="500" y="1299"/>
                      </a:lnTo>
                      <a:lnTo>
                        <a:pt x="798" y="894"/>
                      </a:lnTo>
                      <a:lnTo>
                        <a:pt x="1298" y="1049"/>
                      </a:lnTo>
                      <a:lnTo>
                        <a:pt x="1298" y="1049"/>
                      </a:lnTo>
                      <a:lnTo>
                        <a:pt x="988" y="644"/>
                      </a:lnTo>
                      <a:lnTo>
                        <a:pt x="1298" y="251"/>
                      </a:lnTo>
                      <a:lnTo>
                        <a:pt x="798" y="394"/>
                      </a:lnTo>
                      <a:lnTo>
                        <a:pt x="50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6" name="Google Shape;11816;p41"/>
                <p:cNvSpPr/>
                <p:nvPr/>
              </p:nvSpPr>
              <p:spPr>
                <a:xfrm>
                  <a:off x="780450" y="2377800"/>
                  <a:ext cx="32175" cy="32775"/>
                </a:xfrm>
                <a:custGeom>
                  <a:rect b="b" l="l" r="r" t="t"/>
                  <a:pathLst>
                    <a:path extrusionOk="0" h="1311" w="1287">
                      <a:moveTo>
                        <a:pt x="488" y="1"/>
                      </a:moveTo>
                      <a:lnTo>
                        <a:pt x="488" y="501"/>
                      </a:lnTo>
                      <a:lnTo>
                        <a:pt x="0" y="655"/>
                      </a:lnTo>
                      <a:lnTo>
                        <a:pt x="488" y="810"/>
                      </a:lnTo>
                      <a:lnTo>
                        <a:pt x="488" y="1310"/>
                      </a:lnTo>
                      <a:lnTo>
                        <a:pt x="798" y="905"/>
                      </a:lnTo>
                      <a:lnTo>
                        <a:pt x="1286" y="1060"/>
                      </a:lnTo>
                      <a:lnTo>
                        <a:pt x="988" y="655"/>
                      </a:lnTo>
                      <a:lnTo>
                        <a:pt x="1286" y="251"/>
                      </a:lnTo>
                      <a:lnTo>
                        <a:pt x="798" y="405"/>
                      </a:lnTo>
                      <a:lnTo>
                        <a:pt x="48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7" name="Google Shape;11817;p41"/>
                <p:cNvSpPr/>
                <p:nvPr/>
              </p:nvSpPr>
              <p:spPr>
                <a:xfrm>
                  <a:off x="2243125" y="2420375"/>
                  <a:ext cx="32175" cy="32450"/>
                </a:xfrm>
                <a:custGeom>
                  <a:rect b="b" l="l" r="r" t="t"/>
                  <a:pathLst>
                    <a:path extrusionOk="0" h="1298" w="1287">
                      <a:moveTo>
                        <a:pt x="489" y="0"/>
                      </a:moveTo>
                      <a:lnTo>
                        <a:pt x="489" y="500"/>
                      </a:lnTo>
                      <a:lnTo>
                        <a:pt x="1" y="655"/>
                      </a:lnTo>
                      <a:lnTo>
                        <a:pt x="489" y="810"/>
                      </a:lnTo>
                      <a:lnTo>
                        <a:pt x="489" y="1298"/>
                      </a:lnTo>
                      <a:lnTo>
                        <a:pt x="798" y="905"/>
                      </a:lnTo>
                      <a:lnTo>
                        <a:pt x="1286" y="1060"/>
                      </a:lnTo>
                      <a:lnTo>
                        <a:pt x="989" y="655"/>
                      </a:lnTo>
                      <a:lnTo>
                        <a:pt x="1286" y="250"/>
                      </a:lnTo>
                      <a:lnTo>
                        <a:pt x="1286" y="250"/>
                      </a:lnTo>
                      <a:lnTo>
                        <a:pt x="798" y="405"/>
                      </a:lnTo>
                      <a:lnTo>
                        <a:pt x="4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8" name="Google Shape;11818;p41"/>
                <p:cNvSpPr/>
                <p:nvPr/>
              </p:nvSpPr>
              <p:spPr>
                <a:xfrm>
                  <a:off x="3166450" y="3111225"/>
                  <a:ext cx="32475" cy="32475"/>
                </a:xfrm>
                <a:custGeom>
                  <a:rect b="b" l="l" r="r" t="t"/>
                  <a:pathLst>
                    <a:path extrusionOk="0" h="1299" w="1299">
                      <a:moveTo>
                        <a:pt x="501" y="1"/>
                      </a:moveTo>
                      <a:lnTo>
                        <a:pt x="501" y="501"/>
                      </a:lnTo>
                      <a:lnTo>
                        <a:pt x="1" y="643"/>
                      </a:lnTo>
                      <a:lnTo>
                        <a:pt x="501" y="798"/>
                      </a:lnTo>
                      <a:lnTo>
                        <a:pt x="501" y="1298"/>
                      </a:lnTo>
                      <a:lnTo>
                        <a:pt x="798" y="894"/>
                      </a:lnTo>
                      <a:lnTo>
                        <a:pt x="1298" y="1048"/>
                      </a:lnTo>
                      <a:lnTo>
                        <a:pt x="1298" y="1048"/>
                      </a:lnTo>
                      <a:lnTo>
                        <a:pt x="989" y="643"/>
                      </a:lnTo>
                      <a:lnTo>
                        <a:pt x="1298" y="251"/>
                      </a:lnTo>
                      <a:lnTo>
                        <a:pt x="798" y="405"/>
                      </a:lnTo>
                      <a:lnTo>
                        <a:pt x="50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9" name="Google Shape;11819;p41"/>
                <p:cNvSpPr/>
                <p:nvPr/>
              </p:nvSpPr>
              <p:spPr>
                <a:xfrm>
                  <a:off x="3302475" y="3978300"/>
                  <a:ext cx="32175" cy="32475"/>
                </a:xfrm>
                <a:custGeom>
                  <a:rect b="b" l="l" r="r" t="t"/>
                  <a:pathLst>
                    <a:path extrusionOk="0" h="1299" w="1287">
                      <a:moveTo>
                        <a:pt x="489" y="0"/>
                      </a:moveTo>
                      <a:lnTo>
                        <a:pt x="489" y="500"/>
                      </a:lnTo>
                      <a:lnTo>
                        <a:pt x="1" y="655"/>
                      </a:lnTo>
                      <a:lnTo>
                        <a:pt x="489" y="810"/>
                      </a:lnTo>
                      <a:lnTo>
                        <a:pt x="489" y="1298"/>
                      </a:lnTo>
                      <a:lnTo>
                        <a:pt x="799" y="893"/>
                      </a:lnTo>
                      <a:lnTo>
                        <a:pt x="1287" y="1048"/>
                      </a:lnTo>
                      <a:lnTo>
                        <a:pt x="989" y="655"/>
                      </a:lnTo>
                      <a:lnTo>
                        <a:pt x="1287" y="250"/>
                      </a:lnTo>
                      <a:lnTo>
                        <a:pt x="799" y="405"/>
                      </a:lnTo>
                      <a:lnTo>
                        <a:pt x="4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0" name="Google Shape;11820;p41"/>
                <p:cNvSpPr/>
                <p:nvPr/>
              </p:nvSpPr>
              <p:spPr>
                <a:xfrm>
                  <a:off x="2336000" y="3689575"/>
                  <a:ext cx="32475" cy="32475"/>
                </a:xfrm>
                <a:custGeom>
                  <a:rect b="b" l="l" r="r" t="t"/>
                  <a:pathLst>
                    <a:path extrusionOk="0" h="1299" w="1299">
                      <a:moveTo>
                        <a:pt x="500" y="0"/>
                      </a:moveTo>
                      <a:lnTo>
                        <a:pt x="500" y="489"/>
                      </a:lnTo>
                      <a:lnTo>
                        <a:pt x="0" y="643"/>
                      </a:lnTo>
                      <a:lnTo>
                        <a:pt x="500" y="798"/>
                      </a:lnTo>
                      <a:lnTo>
                        <a:pt x="500" y="1298"/>
                      </a:lnTo>
                      <a:lnTo>
                        <a:pt x="798" y="893"/>
                      </a:lnTo>
                      <a:lnTo>
                        <a:pt x="1298" y="1048"/>
                      </a:lnTo>
                      <a:lnTo>
                        <a:pt x="988" y="643"/>
                      </a:lnTo>
                      <a:lnTo>
                        <a:pt x="1298" y="238"/>
                      </a:lnTo>
                      <a:lnTo>
                        <a:pt x="798" y="393"/>
                      </a:lnTo>
                      <a:lnTo>
                        <a:pt x="5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1" name="Google Shape;11821;p41"/>
                <p:cNvSpPr/>
                <p:nvPr/>
              </p:nvSpPr>
              <p:spPr>
                <a:xfrm>
                  <a:off x="2560425" y="3143675"/>
                  <a:ext cx="32475" cy="32475"/>
                </a:xfrm>
                <a:custGeom>
                  <a:rect b="b" l="l" r="r" t="t"/>
                  <a:pathLst>
                    <a:path extrusionOk="0" h="1299" w="1299">
                      <a:moveTo>
                        <a:pt x="501" y="0"/>
                      </a:moveTo>
                      <a:lnTo>
                        <a:pt x="501" y="488"/>
                      </a:lnTo>
                      <a:lnTo>
                        <a:pt x="1" y="643"/>
                      </a:lnTo>
                      <a:lnTo>
                        <a:pt x="501" y="798"/>
                      </a:lnTo>
                      <a:lnTo>
                        <a:pt x="501" y="1298"/>
                      </a:lnTo>
                      <a:lnTo>
                        <a:pt x="798" y="893"/>
                      </a:lnTo>
                      <a:lnTo>
                        <a:pt x="1298" y="1048"/>
                      </a:lnTo>
                      <a:lnTo>
                        <a:pt x="989" y="643"/>
                      </a:lnTo>
                      <a:lnTo>
                        <a:pt x="1298" y="250"/>
                      </a:lnTo>
                      <a:lnTo>
                        <a:pt x="1298" y="250"/>
                      </a:lnTo>
                      <a:lnTo>
                        <a:pt x="798" y="405"/>
                      </a:lnTo>
                      <a:lnTo>
                        <a:pt x="50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2" name="Google Shape;11822;p41"/>
                <p:cNvSpPr/>
                <p:nvPr/>
              </p:nvSpPr>
              <p:spPr>
                <a:xfrm>
                  <a:off x="1914525" y="1848875"/>
                  <a:ext cx="32450" cy="32475"/>
                </a:xfrm>
                <a:custGeom>
                  <a:rect b="b" l="l" r="r" t="t"/>
                  <a:pathLst>
                    <a:path extrusionOk="0" h="1299" w="1298">
                      <a:moveTo>
                        <a:pt x="500" y="0"/>
                      </a:moveTo>
                      <a:lnTo>
                        <a:pt x="500" y="500"/>
                      </a:lnTo>
                      <a:lnTo>
                        <a:pt x="0" y="643"/>
                      </a:lnTo>
                      <a:lnTo>
                        <a:pt x="500" y="798"/>
                      </a:lnTo>
                      <a:lnTo>
                        <a:pt x="500" y="1298"/>
                      </a:lnTo>
                      <a:lnTo>
                        <a:pt x="810" y="893"/>
                      </a:lnTo>
                      <a:lnTo>
                        <a:pt x="1298" y="1048"/>
                      </a:lnTo>
                      <a:lnTo>
                        <a:pt x="988" y="643"/>
                      </a:lnTo>
                      <a:lnTo>
                        <a:pt x="1298" y="250"/>
                      </a:lnTo>
                      <a:lnTo>
                        <a:pt x="810" y="405"/>
                      </a:lnTo>
                      <a:lnTo>
                        <a:pt x="5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3" name="Google Shape;11823;p41"/>
                <p:cNvSpPr/>
                <p:nvPr/>
              </p:nvSpPr>
              <p:spPr>
                <a:xfrm>
                  <a:off x="2360400" y="1131825"/>
                  <a:ext cx="32475" cy="32450"/>
                </a:xfrm>
                <a:custGeom>
                  <a:rect b="b" l="l" r="r" t="t"/>
                  <a:pathLst>
                    <a:path extrusionOk="0" h="1298" w="1299">
                      <a:moveTo>
                        <a:pt x="501" y="0"/>
                      </a:moveTo>
                      <a:lnTo>
                        <a:pt x="501" y="500"/>
                      </a:lnTo>
                      <a:lnTo>
                        <a:pt x="1" y="655"/>
                      </a:lnTo>
                      <a:lnTo>
                        <a:pt x="501" y="798"/>
                      </a:lnTo>
                      <a:lnTo>
                        <a:pt x="501" y="1298"/>
                      </a:lnTo>
                      <a:lnTo>
                        <a:pt x="798" y="893"/>
                      </a:lnTo>
                      <a:lnTo>
                        <a:pt x="1298" y="1048"/>
                      </a:lnTo>
                      <a:lnTo>
                        <a:pt x="989" y="655"/>
                      </a:lnTo>
                      <a:lnTo>
                        <a:pt x="1298" y="250"/>
                      </a:lnTo>
                      <a:lnTo>
                        <a:pt x="798" y="405"/>
                      </a:lnTo>
                      <a:lnTo>
                        <a:pt x="50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4" name="Google Shape;11824;p41"/>
                <p:cNvSpPr/>
                <p:nvPr/>
              </p:nvSpPr>
              <p:spPr>
                <a:xfrm>
                  <a:off x="2275275" y="2911200"/>
                  <a:ext cx="32475" cy="32475"/>
                </a:xfrm>
                <a:custGeom>
                  <a:rect b="b" l="l" r="r" t="t"/>
                  <a:pathLst>
                    <a:path extrusionOk="0" h="1299" w="1299">
                      <a:moveTo>
                        <a:pt x="500" y="1"/>
                      </a:moveTo>
                      <a:lnTo>
                        <a:pt x="500" y="501"/>
                      </a:lnTo>
                      <a:lnTo>
                        <a:pt x="0" y="644"/>
                      </a:lnTo>
                      <a:lnTo>
                        <a:pt x="500" y="798"/>
                      </a:lnTo>
                      <a:lnTo>
                        <a:pt x="500" y="1298"/>
                      </a:lnTo>
                      <a:lnTo>
                        <a:pt x="798" y="894"/>
                      </a:lnTo>
                      <a:lnTo>
                        <a:pt x="1298" y="1048"/>
                      </a:lnTo>
                      <a:lnTo>
                        <a:pt x="989" y="644"/>
                      </a:lnTo>
                      <a:lnTo>
                        <a:pt x="1298" y="251"/>
                      </a:lnTo>
                      <a:lnTo>
                        <a:pt x="1298" y="251"/>
                      </a:lnTo>
                      <a:lnTo>
                        <a:pt x="798" y="393"/>
                      </a:lnTo>
                      <a:lnTo>
                        <a:pt x="50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5" name="Google Shape;11825;p41"/>
                <p:cNvSpPr/>
                <p:nvPr/>
              </p:nvSpPr>
              <p:spPr>
                <a:xfrm>
                  <a:off x="2544350" y="3918175"/>
                  <a:ext cx="32175" cy="32475"/>
                </a:xfrm>
                <a:custGeom>
                  <a:rect b="b" l="l" r="r" t="t"/>
                  <a:pathLst>
                    <a:path extrusionOk="0" h="1299" w="1287">
                      <a:moveTo>
                        <a:pt x="489" y="0"/>
                      </a:moveTo>
                      <a:lnTo>
                        <a:pt x="489" y="500"/>
                      </a:lnTo>
                      <a:lnTo>
                        <a:pt x="1" y="655"/>
                      </a:lnTo>
                      <a:lnTo>
                        <a:pt x="489" y="810"/>
                      </a:lnTo>
                      <a:lnTo>
                        <a:pt x="489" y="1298"/>
                      </a:lnTo>
                      <a:lnTo>
                        <a:pt x="798" y="905"/>
                      </a:lnTo>
                      <a:lnTo>
                        <a:pt x="1287" y="1048"/>
                      </a:lnTo>
                      <a:lnTo>
                        <a:pt x="989" y="655"/>
                      </a:lnTo>
                      <a:lnTo>
                        <a:pt x="1287" y="250"/>
                      </a:lnTo>
                      <a:lnTo>
                        <a:pt x="798" y="405"/>
                      </a:lnTo>
                      <a:lnTo>
                        <a:pt x="4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6" name="Google Shape;11826;p41"/>
                <p:cNvSpPr/>
                <p:nvPr/>
              </p:nvSpPr>
              <p:spPr>
                <a:xfrm>
                  <a:off x="2670850" y="2694200"/>
                  <a:ext cx="32175" cy="32475"/>
                </a:xfrm>
                <a:custGeom>
                  <a:rect b="b" l="l" r="r" t="t"/>
                  <a:pathLst>
                    <a:path extrusionOk="0" h="1299" w="1287">
                      <a:moveTo>
                        <a:pt x="489" y="1"/>
                      </a:moveTo>
                      <a:lnTo>
                        <a:pt x="489" y="489"/>
                      </a:lnTo>
                      <a:lnTo>
                        <a:pt x="1" y="644"/>
                      </a:lnTo>
                      <a:lnTo>
                        <a:pt x="489" y="799"/>
                      </a:lnTo>
                      <a:lnTo>
                        <a:pt x="489" y="1299"/>
                      </a:lnTo>
                      <a:lnTo>
                        <a:pt x="799" y="894"/>
                      </a:lnTo>
                      <a:lnTo>
                        <a:pt x="1287" y="1049"/>
                      </a:lnTo>
                      <a:lnTo>
                        <a:pt x="1287" y="1049"/>
                      </a:lnTo>
                      <a:lnTo>
                        <a:pt x="989" y="644"/>
                      </a:lnTo>
                      <a:lnTo>
                        <a:pt x="1287" y="251"/>
                      </a:lnTo>
                      <a:lnTo>
                        <a:pt x="799" y="394"/>
                      </a:lnTo>
                      <a:lnTo>
                        <a:pt x="48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7" name="Google Shape;11827;p41"/>
                <p:cNvSpPr/>
                <p:nvPr/>
              </p:nvSpPr>
              <p:spPr>
                <a:xfrm>
                  <a:off x="2745875" y="1821775"/>
                  <a:ext cx="32450" cy="32475"/>
                </a:xfrm>
                <a:custGeom>
                  <a:rect b="b" l="l" r="r" t="t"/>
                  <a:pathLst>
                    <a:path extrusionOk="0" h="1299" w="1298">
                      <a:moveTo>
                        <a:pt x="500" y="1"/>
                      </a:moveTo>
                      <a:lnTo>
                        <a:pt x="500" y="489"/>
                      </a:lnTo>
                      <a:lnTo>
                        <a:pt x="0" y="644"/>
                      </a:lnTo>
                      <a:lnTo>
                        <a:pt x="500" y="799"/>
                      </a:lnTo>
                      <a:lnTo>
                        <a:pt x="500" y="1299"/>
                      </a:lnTo>
                      <a:lnTo>
                        <a:pt x="810" y="894"/>
                      </a:lnTo>
                      <a:lnTo>
                        <a:pt x="1298" y="1049"/>
                      </a:lnTo>
                      <a:lnTo>
                        <a:pt x="988" y="644"/>
                      </a:lnTo>
                      <a:lnTo>
                        <a:pt x="1298" y="251"/>
                      </a:lnTo>
                      <a:lnTo>
                        <a:pt x="810" y="394"/>
                      </a:lnTo>
                      <a:lnTo>
                        <a:pt x="50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8" name="Google Shape;11828;p41"/>
                <p:cNvSpPr/>
                <p:nvPr/>
              </p:nvSpPr>
              <p:spPr>
                <a:xfrm>
                  <a:off x="3651050" y="3127300"/>
                  <a:ext cx="32450" cy="32475"/>
                </a:xfrm>
                <a:custGeom>
                  <a:rect b="b" l="l" r="r" t="t"/>
                  <a:pathLst>
                    <a:path extrusionOk="0" h="1299" w="1298">
                      <a:moveTo>
                        <a:pt x="488" y="0"/>
                      </a:moveTo>
                      <a:lnTo>
                        <a:pt x="488" y="501"/>
                      </a:lnTo>
                      <a:lnTo>
                        <a:pt x="0" y="655"/>
                      </a:lnTo>
                      <a:lnTo>
                        <a:pt x="488" y="810"/>
                      </a:lnTo>
                      <a:lnTo>
                        <a:pt x="488" y="1298"/>
                      </a:lnTo>
                      <a:lnTo>
                        <a:pt x="798" y="905"/>
                      </a:lnTo>
                      <a:lnTo>
                        <a:pt x="1298" y="1060"/>
                      </a:lnTo>
                      <a:lnTo>
                        <a:pt x="988" y="655"/>
                      </a:lnTo>
                      <a:lnTo>
                        <a:pt x="1298" y="251"/>
                      </a:lnTo>
                      <a:lnTo>
                        <a:pt x="798" y="405"/>
                      </a:lnTo>
                      <a:lnTo>
                        <a:pt x="48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9" name="Google Shape;11829;p41"/>
                <p:cNvSpPr/>
                <p:nvPr/>
              </p:nvSpPr>
              <p:spPr>
                <a:xfrm>
                  <a:off x="4041275" y="2777250"/>
                  <a:ext cx="32175" cy="32775"/>
                </a:xfrm>
                <a:custGeom>
                  <a:rect b="b" l="l" r="r" t="t"/>
                  <a:pathLst>
                    <a:path extrusionOk="0" h="1311" w="1287">
                      <a:moveTo>
                        <a:pt x="488" y="1"/>
                      </a:moveTo>
                      <a:lnTo>
                        <a:pt x="488" y="501"/>
                      </a:lnTo>
                      <a:lnTo>
                        <a:pt x="0" y="656"/>
                      </a:lnTo>
                      <a:lnTo>
                        <a:pt x="488" y="810"/>
                      </a:lnTo>
                      <a:lnTo>
                        <a:pt x="488" y="1310"/>
                      </a:lnTo>
                      <a:lnTo>
                        <a:pt x="798" y="906"/>
                      </a:lnTo>
                      <a:lnTo>
                        <a:pt x="1286" y="1060"/>
                      </a:lnTo>
                      <a:lnTo>
                        <a:pt x="988" y="656"/>
                      </a:lnTo>
                      <a:lnTo>
                        <a:pt x="1286" y="251"/>
                      </a:lnTo>
                      <a:lnTo>
                        <a:pt x="798" y="406"/>
                      </a:lnTo>
                      <a:lnTo>
                        <a:pt x="48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0" name="Google Shape;11830;p41"/>
                <p:cNvSpPr/>
                <p:nvPr/>
              </p:nvSpPr>
              <p:spPr>
                <a:xfrm>
                  <a:off x="1419225" y="2245650"/>
                  <a:ext cx="32450" cy="32475"/>
                </a:xfrm>
                <a:custGeom>
                  <a:rect b="b" l="l" r="r" t="t"/>
                  <a:pathLst>
                    <a:path extrusionOk="0" h="1299" w="1298">
                      <a:moveTo>
                        <a:pt x="500" y="0"/>
                      </a:moveTo>
                      <a:lnTo>
                        <a:pt x="500" y="500"/>
                      </a:lnTo>
                      <a:lnTo>
                        <a:pt x="0" y="655"/>
                      </a:lnTo>
                      <a:lnTo>
                        <a:pt x="500" y="810"/>
                      </a:lnTo>
                      <a:lnTo>
                        <a:pt x="500" y="1298"/>
                      </a:lnTo>
                      <a:lnTo>
                        <a:pt x="798" y="905"/>
                      </a:lnTo>
                      <a:lnTo>
                        <a:pt x="1298" y="1048"/>
                      </a:lnTo>
                      <a:lnTo>
                        <a:pt x="1298" y="1048"/>
                      </a:lnTo>
                      <a:lnTo>
                        <a:pt x="988" y="655"/>
                      </a:lnTo>
                      <a:lnTo>
                        <a:pt x="1298" y="250"/>
                      </a:lnTo>
                      <a:lnTo>
                        <a:pt x="798" y="405"/>
                      </a:lnTo>
                      <a:lnTo>
                        <a:pt x="5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1" name="Google Shape;11831;p41"/>
                <p:cNvSpPr/>
                <p:nvPr/>
              </p:nvSpPr>
              <p:spPr>
                <a:xfrm>
                  <a:off x="3361425" y="3035625"/>
                  <a:ext cx="32475" cy="32475"/>
                </a:xfrm>
                <a:custGeom>
                  <a:rect b="b" l="l" r="r" t="t"/>
                  <a:pathLst>
                    <a:path extrusionOk="0" h="1299" w="1299">
                      <a:moveTo>
                        <a:pt x="488" y="0"/>
                      </a:moveTo>
                      <a:lnTo>
                        <a:pt x="488" y="489"/>
                      </a:lnTo>
                      <a:lnTo>
                        <a:pt x="0" y="643"/>
                      </a:lnTo>
                      <a:lnTo>
                        <a:pt x="488" y="798"/>
                      </a:lnTo>
                      <a:lnTo>
                        <a:pt x="488" y="1298"/>
                      </a:lnTo>
                      <a:lnTo>
                        <a:pt x="798" y="893"/>
                      </a:lnTo>
                      <a:lnTo>
                        <a:pt x="1298" y="1048"/>
                      </a:lnTo>
                      <a:lnTo>
                        <a:pt x="989" y="643"/>
                      </a:lnTo>
                      <a:lnTo>
                        <a:pt x="1298" y="239"/>
                      </a:lnTo>
                      <a:lnTo>
                        <a:pt x="798" y="393"/>
                      </a:lnTo>
                      <a:lnTo>
                        <a:pt x="48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2" name="Google Shape;11832;p41"/>
                <p:cNvSpPr/>
                <p:nvPr/>
              </p:nvSpPr>
              <p:spPr>
                <a:xfrm>
                  <a:off x="1792475" y="2761175"/>
                  <a:ext cx="32175" cy="32475"/>
                </a:xfrm>
                <a:custGeom>
                  <a:rect b="b" l="l" r="r" t="t"/>
                  <a:pathLst>
                    <a:path extrusionOk="0" h="1299" w="1287">
                      <a:moveTo>
                        <a:pt x="489" y="1"/>
                      </a:moveTo>
                      <a:lnTo>
                        <a:pt x="489" y="501"/>
                      </a:lnTo>
                      <a:lnTo>
                        <a:pt x="0" y="644"/>
                      </a:lnTo>
                      <a:lnTo>
                        <a:pt x="489" y="799"/>
                      </a:lnTo>
                      <a:lnTo>
                        <a:pt x="489" y="1299"/>
                      </a:lnTo>
                      <a:lnTo>
                        <a:pt x="798" y="894"/>
                      </a:lnTo>
                      <a:lnTo>
                        <a:pt x="1286" y="1049"/>
                      </a:lnTo>
                      <a:lnTo>
                        <a:pt x="989" y="644"/>
                      </a:lnTo>
                      <a:lnTo>
                        <a:pt x="1286" y="251"/>
                      </a:lnTo>
                      <a:lnTo>
                        <a:pt x="798" y="406"/>
                      </a:lnTo>
                      <a:lnTo>
                        <a:pt x="48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3" name="Google Shape;11833;p41"/>
                <p:cNvSpPr/>
                <p:nvPr/>
              </p:nvSpPr>
              <p:spPr>
                <a:xfrm>
                  <a:off x="1107275" y="2677850"/>
                  <a:ext cx="32475" cy="32450"/>
                </a:xfrm>
                <a:custGeom>
                  <a:rect b="b" l="l" r="r" t="t"/>
                  <a:pathLst>
                    <a:path extrusionOk="0" h="1298" w="1299">
                      <a:moveTo>
                        <a:pt x="500" y="0"/>
                      </a:moveTo>
                      <a:lnTo>
                        <a:pt x="500" y="500"/>
                      </a:lnTo>
                      <a:lnTo>
                        <a:pt x="0" y="655"/>
                      </a:lnTo>
                      <a:lnTo>
                        <a:pt x="500" y="810"/>
                      </a:lnTo>
                      <a:lnTo>
                        <a:pt x="500" y="1298"/>
                      </a:lnTo>
                      <a:lnTo>
                        <a:pt x="810" y="905"/>
                      </a:lnTo>
                      <a:lnTo>
                        <a:pt x="1298" y="1048"/>
                      </a:lnTo>
                      <a:lnTo>
                        <a:pt x="988" y="655"/>
                      </a:lnTo>
                      <a:lnTo>
                        <a:pt x="1298" y="250"/>
                      </a:lnTo>
                      <a:lnTo>
                        <a:pt x="810" y="405"/>
                      </a:lnTo>
                      <a:lnTo>
                        <a:pt x="5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4" name="Google Shape;11834;p41"/>
                <p:cNvSpPr/>
                <p:nvPr/>
              </p:nvSpPr>
              <p:spPr>
                <a:xfrm>
                  <a:off x="3018525" y="2280175"/>
                  <a:ext cx="32475" cy="32475"/>
                </a:xfrm>
                <a:custGeom>
                  <a:rect b="b" l="l" r="r" t="t"/>
                  <a:pathLst>
                    <a:path extrusionOk="0" h="1299" w="1299">
                      <a:moveTo>
                        <a:pt x="500" y="0"/>
                      </a:moveTo>
                      <a:lnTo>
                        <a:pt x="500" y="500"/>
                      </a:lnTo>
                      <a:lnTo>
                        <a:pt x="0" y="655"/>
                      </a:lnTo>
                      <a:lnTo>
                        <a:pt x="500" y="810"/>
                      </a:lnTo>
                      <a:lnTo>
                        <a:pt x="500" y="1298"/>
                      </a:lnTo>
                      <a:lnTo>
                        <a:pt x="798" y="905"/>
                      </a:lnTo>
                      <a:lnTo>
                        <a:pt x="1298" y="1048"/>
                      </a:lnTo>
                      <a:lnTo>
                        <a:pt x="989" y="655"/>
                      </a:lnTo>
                      <a:lnTo>
                        <a:pt x="1298" y="250"/>
                      </a:lnTo>
                      <a:lnTo>
                        <a:pt x="798" y="405"/>
                      </a:lnTo>
                      <a:lnTo>
                        <a:pt x="5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5" name="Google Shape;11835;p41"/>
                <p:cNvSpPr/>
                <p:nvPr/>
              </p:nvSpPr>
              <p:spPr>
                <a:xfrm>
                  <a:off x="2549425" y="2858225"/>
                  <a:ext cx="14900" cy="12800"/>
                </a:xfrm>
                <a:custGeom>
                  <a:rect b="b" l="l" r="r" t="t"/>
                  <a:pathLst>
                    <a:path extrusionOk="0" h="512" w="596">
                      <a:moveTo>
                        <a:pt x="274" y="0"/>
                      </a:moveTo>
                      <a:cubicBezTo>
                        <a:pt x="119" y="0"/>
                        <a:pt x="0" y="119"/>
                        <a:pt x="0" y="262"/>
                      </a:cubicBezTo>
                      <a:cubicBezTo>
                        <a:pt x="0" y="409"/>
                        <a:pt x="129" y="511"/>
                        <a:pt x="259" y="511"/>
                      </a:cubicBezTo>
                      <a:cubicBezTo>
                        <a:pt x="319" y="511"/>
                        <a:pt x="380" y="490"/>
                        <a:pt x="429" y="441"/>
                      </a:cubicBezTo>
                      <a:cubicBezTo>
                        <a:pt x="595" y="286"/>
                        <a:pt x="488" y="12"/>
                        <a:pt x="27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6" name="Google Shape;11836;p41"/>
                <p:cNvSpPr/>
                <p:nvPr/>
              </p:nvSpPr>
              <p:spPr>
                <a:xfrm>
                  <a:off x="2369925" y="2624550"/>
                  <a:ext cx="7475" cy="6475"/>
                </a:xfrm>
                <a:custGeom>
                  <a:rect b="b" l="l" r="r" t="t"/>
                  <a:pathLst>
                    <a:path extrusionOk="0" h="259" w="299">
                      <a:moveTo>
                        <a:pt x="132" y="1"/>
                      </a:moveTo>
                      <a:cubicBezTo>
                        <a:pt x="60" y="1"/>
                        <a:pt x="1" y="60"/>
                        <a:pt x="1" y="132"/>
                      </a:cubicBezTo>
                      <a:cubicBezTo>
                        <a:pt x="1" y="207"/>
                        <a:pt x="64" y="258"/>
                        <a:pt x="131" y="258"/>
                      </a:cubicBezTo>
                      <a:cubicBezTo>
                        <a:pt x="160" y="258"/>
                        <a:pt x="190" y="249"/>
                        <a:pt x="215" y="227"/>
                      </a:cubicBezTo>
                      <a:cubicBezTo>
                        <a:pt x="298" y="144"/>
                        <a:pt x="251" y="1"/>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7" name="Google Shape;11837;p41"/>
                <p:cNvSpPr/>
                <p:nvPr/>
              </p:nvSpPr>
              <p:spPr>
                <a:xfrm>
                  <a:off x="2025825" y="2983825"/>
                  <a:ext cx="7475" cy="6650"/>
                </a:xfrm>
                <a:custGeom>
                  <a:rect b="b" l="l" r="r" t="t"/>
                  <a:pathLst>
                    <a:path extrusionOk="0" h="266" w="299">
                      <a:moveTo>
                        <a:pt x="132" y="1"/>
                      </a:moveTo>
                      <a:cubicBezTo>
                        <a:pt x="60" y="1"/>
                        <a:pt x="1" y="60"/>
                        <a:pt x="1" y="132"/>
                      </a:cubicBezTo>
                      <a:cubicBezTo>
                        <a:pt x="1" y="212"/>
                        <a:pt x="61" y="266"/>
                        <a:pt x="126" y="266"/>
                      </a:cubicBezTo>
                      <a:cubicBezTo>
                        <a:pt x="157" y="266"/>
                        <a:pt x="188" y="254"/>
                        <a:pt x="215" y="227"/>
                      </a:cubicBezTo>
                      <a:cubicBezTo>
                        <a:pt x="299" y="155"/>
                        <a:pt x="251" y="13"/>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8" name="Google Shape;11838;p41"/>
                <p:cNvSpPr/>
                <p:nvPr/>
              </p:nvSpPr>
              <p:spPr>
                <a:xfrm>
                  <a:off x="2667000" y="2083975"/>
                  <a:ext cx="7750" cy="6400"/>
                </a:xfrm>
                <a:custGeom>
                  <a:rect b="b" l="l" r="r" t="t"/>
                  <a:pathLst>
                    <a:path extrusionOk="0" h="256" w="310">
                      <a:moveTo>
                        <a:pt x="125" y="1"/>
                      </a:moveTo>
                      <a:cubicBezTo>
                        <a:pt x="60" y="1"/>
                        <a:pt x="0" y="57"/>
                        <a:pt x="0" y="133"/>
                      </a:cubicBezTo>
                      <a:cubicBezTo>
                        <a:pt x="0" y="205"/>
                        <a:pt x="65" y="256"/>
                        <a:pt x="132" y="256"/>
                      </a:cubicBezTo>
                      <a:cubicBezTo>
                        <a:pt x="165" y="256"/>
                        <a:pt x="199" y="244"/>
                        <a:pt x="226" y="216"/>
                      </a:cubicBezTo>
                      <a:cubicBezTo>
                        <a:pt x="310" y="145"/>
                        <a:pt x="250" y="2"/>
                        <a:pt x="143" y="2"/>
                      </a:cubicBezTo>
                      <a:cubicBezTo>
                        <a:pt x="137" y="1"/>
                        <a:pt x="131" y="1"/>
                        <a:pt x="12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9" name="Google Shape;11839;p41"/>
                <p:cNvSpPr/>
                <p:nvPr/>
              </p:nvSpPr>
              <p:spPr>
                <a:xfrm>
                  <a:off x="2303550" y="2080750"/>
                  <a:ext cx="7475" cy="6450"/>
                </a:xfrm>
                <a:custGeom>
                  <a:rect b="b" l="l" r="r" t="t"/>
                  <a:pathLst>
                    <a:path extrusionOk="0" h="258" w="299">
                      <a:moveTo>
                        <a:pt x="131" y="0"/>
                      </a:moveTo>
                      <a:cubicBezTo>
                        <a:pt x="60" y="0"/>
                        <a:pt x="0" y="48"/>
                        <a:pt x="0" y="131"/>
                      </a:cubicBezTo>
                      <a:cubicBezTo>
                        <a:pt x="0" y="206"/>
                        <a:pt x="64" y="258"/>
                        <a:pt x="131" y="258"/>
                      </a:cubicBezTo>
                      <a:cubicBezTo>
                        <a:pt x="160" y="258"/>
                        <a:pt x="190" y="248"/>
                        <a:pt x="215" y="226"/>
                      </a:cubicBezTo>
                      <a:cubicBezTo>
                        <a:pt x="298" y="143"/>
                        <a:pt x="251" y="0"/>
                        <a:pt x="13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0" name="Google Shape;11840;p41"/>
                <p:cNvSpPr/>
                <p:nvPr/>
              </p:nvSpPr>
              <p:spPr>
                <a:xfrm>
                  <a:off x="1918475" y="2471525"/>
                  <a:ext cx="9650" cy="6625"/>
                </a:xfrm>
                <a:custGeom>
                  <a:rect b="b" l="l" r="r" t="t"/>
                  <a:pathLst>
                    <a:path extrusionOk="0" h="265" w="386">
                      <a:moveTo>
                        <a:pt x="177" y="1"/>
                      </a:moveTo>
                      <a:cubicBezTo>
                        <a:pt x="1" y="1"/>
                        <a:pt x="4" y="264"/>
                        <a:pt x="188" y="264"/>
                      </a:cubicBezTo>
                      <a:cubicBezTo>
                        <a:pt x="191" y="264"/>
                        <a:pt x="195" y="264"/>
                        <a:pt x="199" y="264"/>
                      </a:cubicBezTo>
                      <a:cubicBezTo>
                        <a:pt x="203" y="264"/>
                        <a:pt x="207" y="264"/>
                        <a:pt x="210" y="264"/>
                      </a:cubicBezTo>
                      <a:cubicBezTo>
                        <a:pt x="383" y="264"/>
                        <a:pt x="386" y="1"/>
                        <a:pt x="220" y="1"/>
                      </a:cubicBezTo>
                      <a:cubicBezTo>
                        <a:pt x="214" y="1"/>
                        <a:pt x="207" y="1"/>
                        <a:pt x="199" y="2"/>
                      </a:cubicBezTo>
                      <a:cubicBezTo>
                        <a:pt x="191" y="1"/>
                        <a:pt x="184" y="1"/>
                        <a:pt x="17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1" name="Google Shape;11841;p41"/>
                <p:cNvSpPr/>
                <p:nvPr/>
              </p:nvSpPr>
              <p:spPr>
                <a:xfrm>
                  <a:off x="2306625" y="3102300"/>
                  <a:ext cx="7675" cy="6650"/>
                </a:xfrm>
                <a:custGeom>
                  <a:rect b="b" l="l" r="r" t="t"/>
                  <a:pathLst>
                    <a:path extrusionOk="0" h="266" w="307">
                      <a:moveTo>
                        <a:pt x="139" y="0"/>
                      </a:moveTo>
                      <a:cubicBezTo>
                        <a:pt x="68" y="0"/>
                        <a:pt x="8" y="60"/>
                        <a:pt x="8" y="131"/>
                      </a:cubicBezTo>
                      <a:cubicBezTo>
                        <a:pt x="0" y="212"/>
                        <a:pt x="63" y="265"/>
                        <a:pt x="131" y="265"/>
                      </a:cubicBezTo>
                      <a:cubicBezTo>
                        <a:pt x="163" y="265"/>
                        <a:pt x="196" y="253"/>
                        <a:pt x="223" y="227"/>
                      </a:cubicBezTo>
                      <a:cubicBezTo>
                        <a:pt x="306" y="143"/>
                        <a:pt x="258" y="12"/>
                        <a:pt x="139"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2" name="Google Shape;11842;p41"/>
                <p:cNvSpPr/>
                <p:nvPr/>
              </p:nvSpPr>
              <p:spPr>
                <a:xfrm>
                  <a:off x="2209300" y="3393375"/>
                  <a:ext cx="7650" cy="6375"/>
                </a:xfrm>
                <a:custGeom>
                  <a:rect b="b" l="l" r="r" t="t"/>
                  <a:pathLst>
                    <a:path extrusionOk="0" h="255" w="306">
                      <a:moveTo>
                        <a:pt x="121" y="0"/>
                      </a:moveTo>
                      <a:cubicBezTo>
                        <a:pt x="58" y="0"/>
                        <a:pt x="8" y="55"/>
                        <a:pt x="8" y="121"/>
                      </a:cubicBezTo>
                      <a:cubicBezTo>
                        <a:pt x="0" y="201"/>
                        <a:pt x="63" y="255"/>
                        <a:pt x="131" y="255"/>
                      </a:cubicBezTo>
                      <a:cubicBezTo>
                        <a:pt x="163" y="255"/>
                        <a:pt x="196" y="243"/>
                        <a:pt x="222" y="216"/>
                      </a:cubicBezTo>
                      <a:cubicBezTo>
                        <a:pt x="306" y="145"/>
                        <a:pt x="258" y="2"/>
                        <a:pt x="139" y="2"/>
                      </a:cubicBezTo>
                      <a:cubicBezTo>
                        <a:pt x="133" y="1"/>
                        <a:pt x="127" y="0"/>
                        <a:pt x="12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3" name="Google Shape;11843;p41"/>
                <p:cNvSpPr/>
                <p:nvPr/>
              </p:nvSpPr>
              <p:spPr>
                <a:xfrm>
                  <a:off x="2083875" y="3702375"/>
                  <a:ext cx="7775" cy="6650"/>
                </a:xfrm>
                <a:custGeom>
                  <a:rect b="b" l="l" r="r" t="t"/>
                  <a:pathLst>
                    <a:path extrusionOk="0" h="266" w="311">
                      <a:moveTo>
                        <a:pt x="144" y="0"/>
                      </a:moveTo>
                      <a:cubicBezTo>
                        <a:pt x="60" y="0"/>
                        <a:pt x="1" y="60"/>
                        <a:pt x="1" y="131"/>
                      </a:cubicBezTo>
                      <a:cubicBezTo>
                        <a:pt x="1" y="212"/>
                        <a:pt x="66" y="265"/>
                        <a:pt x="135" y="265"/>
                      </a:cubicBezTo>
                      <a:cubicBezTo>
                        <a:pt x="167" y="265"/>
                        <a:pt x="200" y="253"/>
                        <a:pt x="227" y="227"/>
                      </a:cubicBezTo>
                      <a:cubicBezTo>
                        <a:pt x="310" y="143"/>
                        <a:pt x="251" y="0"/>
                        <a:pt x="14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4" name="Google Shape;11844;p41"/>
                <p:cNvSpPr/>
                <p:nvPr/>
              </p:nvSpPr>
              <p:spPr>
                <a:xfrm>
                  <a:off x="2559225" y="3660700"/>
                  <a:ext cx="6875" cy="6275"/>
                </a:xfrm>
                <a:custGeom>
                  <a:rect b="b" l="l" r="r" t="t"/>
                  <a:pathLst>
                    <a:path extrusionOk="0" h="251" w="275">
                      <a:moveTo>
                        <a:pt x="132" y="0"/>
                      </a:moveTo>
                      <a:cubicBezTo>
                        <a:pt x="60" y="0"/>
                        <a:pt x="1" y="48"/>
                        <a:pt x="1" y="120"/>
                      </a:cubicBezTo>
                      <a:cubicBezTo>
                        <a:pt x="1" y="203"/>
                        <a:pt x="60" y="250"/>
                        <a:pt x="132" y="250"/>
                      </a:cubicBezTo>
                      <a:cubicBezTo>
                        <a:pt x="215" y="250"/>
                        <a:pt x="275" y="203"/>
                        <a:pt x="275" y="120"/>
                      </a:cubicBezTo>
                      <a:cubicBezTo>
                        <a:pt x="275" y="48"/>
                        <a:pt x="215" y="0"/>
                        <a:pt x="13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5" name="Google Shape;11845;p41"/>
                <p:cNvSpPr/>
                <p:nvPr/>
              </p:nvSpPr>
              <p:spPr>
                <a:xfrm>
                  <a:off x="2366350" y="4374475"/>
                  <a:ext cx="6875" cy="6575"/>
                </a:xfrm>
                <a:custGeom>
                  <a:rect b="b" l="l" r="r" t="t"/>
                  <a:pathLst>
                    <a:path extrusionOk="0" h="263" w="275">
                      <a:moveTo>
                        <a:pt x="144" y="1"/>
                      </a:moveTo>
                      <a:cubicBezTo>
                        <a:pt x="60" y="1"/>
                        <a:pt x="1" y="60"/>
                        <a:pt x="1" y="132"/>
                      </a:cubicBezTo>
                      <a:cubicBezTo>
                        <a:pt x="1" y="203"/>
                        <a:pt x="60" y="263"/>
                        <a:pt x="144" y="263"/>
                      </a:cubicBezTo>
                      <a:cubicBezTo>
                        <a:pt x="215" y="263"/>
                        <a:pt x="275" y="203"/>
                        <a:pt x="275" y="132"/>
                      </a:cubicBezTo>
                      <a:cubicBezTo>
                        <a:pt x="275" y="60"/>
                        <a:pt x="215" y="1"/>
                        <a:pt x="14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6" name="Google Shape;11846;p41"/>
                <p:cNvSpPr/>
                <p:nvPr/>
              </p:nvSpPr>
              <p:spPr>
                <a:xfrm>
                  <a:off x="3070300" y="3765175"/>
                  <a:ext cx="7475" cy="6650"/>
                </a:xfrm>
                <a:custGeom>
                  <a:rect b="b" l="l" r="r" t="t"/>
                  <a:pathLst>
                    <a:path extrusionOk="0" h="266" w="299">
                      <a:moveTo>
                        <a:pt x="132" y="1"/>
                      </a:moveTo>
                      <a:cubicBezTo>
                        <a:pt x="61" y="1"/>
                        <a:pt x="1" y="60"/>
                        <a:pt x="1" y="132"/>
                      </a:cubicBezTo>
                      <a:cubicBezTo>
                        <a:pt x="1" y="212"/>
                        <a:pt x="61" y="266"/>
                        <a:pt x="126" y="266"/>
                      </a:cubicBezTo>
                      <a:cubicBezTo>
                        <a:pt x="157" y="266"/>
                        <a:pt x="188" y="254"/>
                        <a:pt x="215" y="227"/>
                      </a:cubicBezTo>
                      <a:cubicBezTo>
                        <a:pt x="299" y="143"/>
                        <a:pt x="251" y="12"/>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7" name="Google Shape;11847;p41"/>
                <p:cNvSpPr/>
                <p:nvPr/>
              </p:nvSpPr>
              <p:spPr>
                <a:xfrm>
                  <a:off x="2988150" y="3991400"/>
                  <a:ext cx="7475" cy="6450"/>
                </a:xfrm>
                <a:custGeom>
                  <a:rect b="b" l="l" r="r" t="t"/>
                  <a:pathLst>
                    <a:path extrusionOk="0" h="258" w="299">
                      <a:moveTo>
                        <a:pt x="132" y="0"/>
                      </a:moveTo>
                      <a:cubicBezTo>
                        <a:pt x="60" y="0"/>
                        <a:pt x="1" y="48"/>
                        <a:pt x="1" y="131"/>
                      </a:cubicBezTo>
                      <a:cubicBezTo>
                        <a:pt x="1" y="206"/>
                        <a:pt x="65" y="258"/>
                        <a:pt x="132" y="258"/>
                      </a:cubicBezTo>
                      <a:cubicBezTo>
                        <a:pt x="161" y="258"/>
                        <a:pt x="190" y="248"/>
                        <a:pt x="215" y="226"/>
                      </a:cubicBezTo>
                      <a:cubicBezTo>
                        <a:pt x="299" y="143"/>
                        <a:pt x="251" y="0"/>
                        <a:pt x="13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8" name="Google Shape;11848;p41"/>
                <p:cNvSpPr/>
                <p:nvPr/>
              </p:nvSpPr>
              <p:spPr>
                <a:xfrm>
                  <a:off x="2795575" y="4192900"/>
                  <a:ext cx="7475" cy="6650"/>
                </a:xfrm>
                <a:custGeom>
                  <a:rect b="b" l="l" r="r" t="t"/>
                  <a:pathLst>
                    <a:path extrusionOk="0" h="266" w="299">
                      <a:moveTo>
                        <a:pt x="131" y="1"/>
                      </a:moveTo>
                      <a:cubicBezTo>
                        <a:pt x="60" y="1"/>
                        <a:pt x="1" y="60"/>
                        <a:pt x="1" y="132"/>
                      </a:cubicBezTo>
                      <a:cubicBezTo>
                        <a:pt x="1" y="212"/>
                        <a:pt x="61" y="266"/>
                        <a:pt x="125" y="266"/>
                      </a:cubicBezTo>
                      <a:cubicBezTo>
                        <a:pt x="156" y="266"/>
                        <a:pt x="188" y="254"/>
                        <a:pt x="215" y="227"/>
                      </a:cubicBezTo>
                      <a:cubicBezTo>
                        <a:pt x="298" y="144"/>
                        <a:pt x="251" y="13"/>
                        <a:pt x="13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9" name="Google Shape;11849;p41"/>
                <p:cNvSpPr/>
                <p:nvPr/>
              </p:nvSpPr>
              <p:spPr>
                <a:xfrm>
                  <a:off x="3423925" y="3518125"/>
                  <a:ext cx="7775" cy="6650"/>
                </a:xfrm>
                <a:custGeom>
                  <a:rect b="b" l="l" r="r" t="t"/>
                  <a:pathLst>
                    <a:path extrusionOk="0" h="266" w="311">
                      <a:moveTo>
                        <a:pt x="143" y="0"/>
                      </a:moveTo>
                      <a:cubicBezTo>
                        <a:pt x="72" y="0"/>
                        <a:pt x="1" y="60"/>
                        <a:pt x="1" y="131"/>
                      </a:cubicBezTo>
                      <a:cubicBezTo>
                        <a:pt x="1" y="212"/>
                        <a:pt x="66" y="265"/>
                        <a:pt x="135" y="265"/>
                      </a:cubicBezTo>
                      <a:cubicBezTo>
                        <a:pt x="167" y="265"/>
                        <a:pt x="200" y="253"/>
                        <a:pt x="227" y="227"/>
                      </a:cubicBezTo>
                      <a:cubicBezTo>
                        <a:pt x="310" y="143"/>
                        <a:pt x="263" y="0"/>
                        <a:pt x="14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0" name="Google Shape;11850;p41"/>
                <p:cNvSpPr/>
                <p:nvPr/>
              </p:nvSpPr>
              <p:spPr>
                <a:xfrm>
                  <a:off x="4689275" y="3780950"/>
                  <a:ext cx="7750" cy="6650"/>
                </a:xfrm>
                <a:custGeom>
                  <a:rect b="b" l="l" r="r" t="t"/>
                  <a:pathLst>
                    <a:path extrusionOk="0" h="266" w="310">
                      <a:moveTo>
                        <a:pt x="143" y="1"/>
                      </a:moveTo>
                      <a:cubicBezTo>
                        <a:pt x="60" y="1"/>
                        <a:pt x="0" y="60"/>
                        <a:pt x="0" y="132"/>
                      </a:cubicBezTo>
                      <a:cubicBezTo>
                        <a:pt x="0" y="212"/>
                        <a:pt x="66" y="266"/>
                        <a:pt x="134" y="266"/>
                      </a:cubicBezTo>
                      <a:cubicBezTo>
                        <a:pt x="166" y="266"/>
                        <a:pt x="199" y="254"/>
                        <a:pt x="226" y="227"/>
                      </a:cubicBezTo>
                      <a:cubicBezTo>
                        <a:pt x="310" y="143"/>
                        <a:pt x="250" y="1"/>
                        <a:pt x="1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1" name="Google Shape;11851;p41"/>
                <p:cNvSpPr/>
                <p:nvPr/>
              </p:nvSpPr>
              <p:spPr>
                <a:xfrm>
                  <a:off x="3730525" y="4181600"/>
                  <a:ext cx="7450" cy="6450"/>
                </a:xfrm>
                <a:custGeom>
                  <a:rect b="b" l="l" r="r" t="t"/>
                  <a:pathLst>
                    <a:path extrusionOk="0" h="258" w="298">
                      <a:moveTo>
                        <a:pt x="131" y="0"/>
                      </a:moveTo>
                      <a:cubicBezTo>
                        <a:pt x="60" y="0"/>
                        <a:pt x="0" y="60"/>
                        <a:pt x="0" y="131"/>
                      </a:cubicBezTo>
                      <a:cubicBezTo>
                        <a:pt x="0" y="206"/>
                        <a:pt x="64" y="258"/>
                        <a:pt x="131" y="258"/>
                      </a:cubicBezTo>
                      <a:cubicBezTo>
                        <a:pt x="160" y="258"/>
                        <a:pt x="189" y="248"/>
                        <a:pt x="214" y="227"/>
                      </a:cubicBezTo>
                      <a:cubicBezTo>
                        <a:pt x="298" y="143"/>
                        <a:pt x="250" y="12"/>
                        <a:pt x="13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2" name="Google Shape;11852;p41"/>
                <p:cNvSpPr/>
                <p:nvPr/>
              </p:nvSpPr>
              <p:spPr>
                <a:xfrm>
                  <a:off x="3041150" y="3291300"/>
                  <a:ext cx="6850" cy="6575"/>
                </a:xfrm>
                <a:custGeom>
                  <a:rect b="b" l="l" r="r" t="t"/>
                  <a:pathLst>
                    <a:path extrusionOk="0" h="263" w="274">
                      <a:moveTo>
                        <a:pt x="143" y="1"/>
                      </a:moveTo>
                      <a:cubicBezTo>
                        <a:pt x="72" y="1"/>
                        <a:pt x="0" y="60"/>
                        <a:pt x="0" y="132"/>
                      </a:cubicBezTo>
                      <a:cubicBezTo>
                        <a:pt x="0" y="203"/>
                        <a:pt x="72" y="263"/>
                        <a:pt x="143" y="263"/>
                      </a:cubicBezTo>
                      <a:cubicBezTo>
                        <a:pt x="214" y="263"/>
                        <a:pt x="274" y="203"/>
                        <a:pt x="274" y="132"/>
                      </a:cubicBezTo>
                      <a:cubicBezTo>
                        <a:pt x="274" y="60"/>
                        <a:pt x="214" y="1"/>
                        <a:pt x="1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3" name="Google Shape;11853;p41"/>
                <p:cNvSpPr/>
                <p:nvPr/>
              </p:nvSpPr>
              <p:spPr>
                <a:xfrm>
                  <a:off x="2792000" y="3183250"/>
                  <a:ext cx="7775" cy="6650"/>
                </a:xfrm>
                <a:custGeom>
                  <a:rect b="b" l="l" r="r" t="t"/>
                  <a:pathLst>
                    <a:path extrusionOk="0" h="266" w="311">
                      <a:moveTo>
                        <a:pt x="144" y="1"/>
                      </a:moveTo>
                      <a:cubicBezTo>
                        <a:pt x="60" y="1"/>
                        <a:pt x="1" y="60"/>
                        <a:pt x="1" y="132"/>
                      </a:cubicBezTo>
                      <a:cubicBezTo>
                        <a:pt x="1" y="213"/>
                        <a:pt x="66" y="266"/>
                        <a:pt x="135" y="266"/>
                      </a:cubicBezTo>
                      <a:cubicBezTo>
                        <a:pt x="167" y="266"/>
                        <a:pt x="200" y="254"/>
                        <a:pt x="227" y="227"/>
                      </a:cubicBezTo>
                      <a:cubicBezTo>
                        <a:pt x="310" y="144"/>
                        <a:pt x="251" y="1"/>
                        <a:pt x="14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4" name="Google Shape;11854;p41"/>
                <p:cNvSpPr/>
                <p:nvPr/>
              </p:nvSpPr>
              <p:spPr>
                <a:xfrm>
                  <a:off x="2931600" y="2869500"/>
                  <a:ext cx="7775" cy="6500"/>
                </a:xfrm>
                <a:custGeom>
                  <a:rect b="b" l="l" r="r" t="t"/>
                  <a:pathLst>
                    <a:path extrusionOk="0" h="260" w="311">
                      <a:moveTo>
                        <a:pt x="123" y="0"/>
                      </a:moveTo>
                      <a:cubicBezTo>
                        <a:pt x="50" y="0"/>
                        <a:pt x="1" y="56"/>
                        <a:pt x="1" y="133"/>
                      </a:cubicBezTo>
                      <a:cubicBezTo>
                        <a:pt x="1" y="208"/>
                        <a:pt x="70" y="259"/>
                        <a:pt x="141" y="259"/>
                      </a:cubicBezTo>
                      <a:cubicBezTo>
                        <a:pt x="171" y="259"/>
                        <a:pt x="202" y="249"/>
                        <a:pt x="227" y="228"/>
                      </a:cubicBezTo>
                      <a:cubicBezTo>
                        <a:pt x="310" y="145"/>
                        <a:pt x="251" y="2"/>
                        <a:pt x="144" y="2"/>
                      </a:cubicBezTo>
                      <a:cubicBezTo>
                        <a:pt x="136" y="1"/>
                        <a:pt x="129" y="0"/>
                        <a:pt x="12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5" name="Google Shape;11855;p41"/>
                <p:cNvSpPr/>
                <p:nvPr/>
              </p:nvSpPr>
              <p:spPr>
                <a:xfrm>
                  <a:off x="2775025" y="2452800"/>
                  <a:ext cx="7475" cy="6675"/>
                </a:xfrm>
                <a:custGeom>
                  <a:rect b="b" l="l" r="r" t="t"/>
                  <a:pathLst>
                    <a:path extrusionOk="0" h="267" w="299">
                      <a:moveTo>
                        <a:pt x="132" y="1"/>
                      </a:moveTo>
                      <a:cubicBezTo>
                        <a:pt x="61" y="1"/>
                        <a:pt x="1" y="61"/>
                        <a:pt x="1" y="132"/>
                      </a:cubicBezTo>
                      <a:cubicBezTo>
                        <a:pt x="1" y="213"/>
                        <a:pt x="61" y="266"/>
                        <a:pt x="126" y="266"/>
                      </a:cubicBezTo>
                      <a:cubicBezTo>
                        <a:pt x="157" y="266"/>
                        <a:pt x="188" y="254"/>
                        <a:pt x="215" y="227"/>
                      </a:cubicBezTo>
                      <a:cubicBezTo>
                        <a:pt x="299" y="156"/>
                        <a:pt x="251" y="13"/>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6" name="Google Shape;11856;p41"/>
                <p:cNvSpPr/>
                <p:nvPr/>
              </p:nvSpPr>
              <p:spPr>
                <a:xfrm>
                  <a:off x="3629900" y="2809400"/>
                  <a:ext cx="7775" cy="6650"/>
                </a:xfrm>
                <a:custGeom>
                  <a:rect b="b" l="l" r="r" t="t"/>
                  <a:pathLst>
                    <a:path extrusionOk="0" h="266" w="311">
                      <a:moveTo>
                        <a:pt x="144" y="1"/>
                      </a:moveTo>
                      <a:cubicBezTo>
                        <a:pt x="72" y="1"/>
                        <a:pt x="1" y="60"/>
                        <a:pt x="1" y="132"/>
                      </a:cubicBezTo>
                      <a:cubicBezTo>
                        <a:pt x="1" y="212"/>
                        <a:pt x="66" y="266"/>
                        <a:pt x="135" y="266"/>
                      </a:cubicBezTo>
                      <a:cubicBezTo>
                        <a:pt x="167" y="266"/>
                        <a:pt x="200" y="254"/>
                        <a:pt x="227" y="227"/>
                      </a:cubicBezTo>
                      <a:cubicBezTo>
                        <a:pt x="310" y="144"/>
                        <a:pt x="251" y="1"/>
                        <a:pt x="14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7" name="Google Shape;11857;p41"/>
                <p:cNvSpPr/>
                <p:nvPr/>
              </p:nvSpPr>
              <p:spPr>
                <a:xfrm>
                  <a:off x="3815350" y="3113600"/>
                  <a:ext cx="7450" cy="6650"/>
                </a:xfrm>
                <a:custGeom>
                  <a:rect b="b" l="l" r="r" t="t"/>
                  <a:pathLst>
                    <a:path extrusionOk="0" h="266" w="298">
                      <a:moveTo>
                        <a:pt x="131" y="1"/>
                      </a:moveTo>
                      <a:cubicBezTo>
                        <a:pt x="60" y="1"/>
                        <a:pt x="0" y="60"/>
                        <a:pt x="0" y="132"/>
                      </a:cubicBezTo>
                      <a:cubicBezTo>
                        <a:pt x="0" y="213"/>
                        <a:pt x="61" y="266"/>
                        <a:pt x="125" y="266"/>
                      </a:cubicBezTo>
                      <a:cubicBezTo>
                        <a:pt x="156" y="266"/>
                        <a:pt x="188" y="254"/>
                        <a:pt x="215" y="227"/>
                      </a:cubicBezTo>
                      <a:cubicBezTo>
                        <a:pt x="298" y="156"/>
                        <a:pt x="250" y="13"/>
                        <a:pt x="13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8" name="Google Shape;11858;p41"/>
                <p:cNvSpPr/>
                <p:nvPr/>
              </p:nvSpPr>
              <p:spPr>
                <a:xfrm>
                  <a:off x="2695275" y="3010025"/>
                  <a:ext cx="6850" cy="6575"/>
                </a:xfrm>
                <a:custGeom>
                  <a:rect b="b" l="l" r="r" t="t"/>
                  <a:pathLst>
                    <a:path extrusionOk="0" h="263" w="274">
                      <a:moveTo>
                        <a:pt x="131" y="0"/>
                      </a:moveTo>
                      <a:cubicBezTo>
                        <a:pt x="60" y="0"/>
                        <a:pt x="0" y="60"/>
                        <a:pt x="0" y="131"/>
                      </a:cubicBezTo>
                      <a:cubicBezTo>
                        <a:pt x="0" y="203"/>
                        <a:pt x="60" y="262"/>
                        <a:pt x="131" y="262"/>
                      </a:cubicBezTo>
                      <a:cubicBezTo>
                        <a:pt x="203" y="262"/>
                        <a:pt x="274" y="203"/>
                        <a:pt x="274" y="131"/>
                      </a:cubicBezTo>
                      <a:cubicBezTo>
                        <a:pt x="274" y="60"/>
                        <a:pt x="203" y="0"/>
                        <a:pt x="13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9" name="Google Shape;11859;p41"/>
                <p:cNvSpPr/>
                <p:nvPr/>
              </p:nvSpPr>
              <p:spPr>
                <a:xfrm>
                  <a:off x="1995775" y="2767725"/>
                  <a:ext cx="7750" cy="6475"/>
                </a:xfrm>
                <a:custGeom>
                  <a:rect b="b" l="l" r="r" t="t"/>
                  <a:pathLst>
                    <a:path extrusionOk="0" h="259" w="310">
                      <a:moveTo>
                        <a:pt x="143" y="1"/>
                      </a:moveTo>
                      <a:cubicBezTo>
                        <a:pt x="72" y="1"/>
                        <a:pt x="12" y="60"/>
                        <a:pt x="0" y="132"/>
                      </a:cubicBezTo>
                      <a:cubicBezTo>
                        <a:pt x="0" y="207"/>
                        <a:pt x="70" y="258"/>
                        <a:pt x="141" y="258"/>
                      </a:cubicBezTo>
                      <a:cubicBezTo>
                        <a:pt x="171" y="258"/>
                        <a:pt x="201" y="249"/>
                        <a:pt x="227" y="227"/>
                      </a:cubicBezTo>
                      <a:cubicBezTo>
                        <a:pt x="310" y="144"/>
                        <a:pt x="250" y="1"/>
                        <a:pt x="1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0" name="Google Shape;11860;p41"/>
                <p:cNvSpPr/>
                <p:nvPr/>
              </p:nvSpPr>
              <p:spPr>
                <a:xfrm>
                  <a:off x="1842475" y="2609675"/>
                  <a:ext cx="7475" cy="6525"/>
                </a:xfrm>
                <a:custGeom>
                  <a:rect b="b" l="l" r="r" t="t"/>
                  <a:pathLst>
                    <a:path extrusionOk="0" h="261" w="299">
                      <a:moveTo>
                        <a:pt x="132" y="1"/>
                      </a:moveTo>
                      <a:cubicBezTo>
                        <a:pt x="60" y="1"/>
                        <a:pt x="1" y="60"/>
                        <a:pt x="1" y="132"/>
                      </a:cubicBezTo>
                      <a:cubicBezTo>
                        <a:pt x="1" y="212"/>
                        <a:pt x="61" y="260"/>
                        <a:pt x="126" y="260"/>
                      </a:cubicBezTo>
                      <a:cubicBezTo>
                        <a:pt x="157" y="260"/>
                        <a:pt x="188" y="250"/>
                        <a:pt x="215" y="227"/>
                      </a:cubicBezTo>
                      <a:cubicBezTo>
                        <a:pt x="298" y="143"/>
                        <a:pt x="251" y="12"/>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1" name="Google Shape;11861;p41"/>
                <p:cNvSpPr/>
                <p:nvPr/>
              </p:nvSpPr>
              <p:spPr>
                <a:xfrm>
                  <a:off x="1810500" y="1837825"/>
                  <a:ext cx="9225" cy="6625"/>
                </a:xfrm>
                <a:custGeom>
                  <a:rect b="b" l="l" r="r" t="t"/>
                  <a:pathLst>
                    <a:path extrusionOk="0" h="265" w="369">
                      <a:moveTo>
                        <a:pt x="164" y="0"/>
                      </a:moveTo>
                      <a:cubicBezTo>
                        <a:pt x="1" y="0"/>
                        <a:pt x="1" y="265"/>
                        <a:pt x="164" y="265"/>
                      </a:cubicBezTo>
                      <a:cubicBezTo>
                        <a:pt x="170" y="265"/>
                        <a:pt x="177" y="265"/>
                        <a:pt x="184" y="264"/>
                      </a:cubicBezTo>
                      <a:cubicBezTo>
                        <a:pt x="191" y="265"/>
                        <a:pt x="198" y="265"/>
                        <a:pt x="205" y="265"/>
                      </a:cubicBezTo>
                      <a:cubicBezTo>
                        <a:pt x="368" y="265"/>
                        <a:pt x="368" y="0"/>
                        <a:pt x="205" y="0"/>
                      </a:cubicBezTo>
                      <a:cubicBezTo>
                        <a:pt x="198" y="0"/>
                        <a:pt x="191" y="1"/>
                        <a:pt x="184" y="2"/>
                      </a:cubicBezTo>
                      <a:cubicBezTo>
                        <a:pt x="177" y="1"/>
                        <a:pt x="170" y="0"/>
                        <a:pt x="16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2" name="Google Shape;11862;p41"/>
                <p:cNvSpPr/>
                <p:nvPr/>
              </p:nvSpPr>
              <p:spPr>
                <a:xfrm>
                  <a:off x="1120375" y="1474375"/>
                  <a:ext cx="7450" cy="6400"/>
                </a:xfrm>
                <a:custGeom>
                  <a:rect b="b" l="l" r="r" t="t"/>
                  <a:pathLst>
                    <a:path extrusionOk="0" h="256" w="298">
                      <a:moveTo>
                        <a:pt x="113" y="1"/>
                      </a:moveTo>
                      <a:cubicBezTo>
                        <a:pt x="50" y="1"/>
                        <a:pt x="0" y="57"/>
                        <a:pt x="0" y="133"/>
                      </a:cubicBezTo>
                      <a:cubicBezTo>
                        <a:pt x="0" y="205"/>
                        <a:pt x="59" y="256"/>
                        <a:pt x="124" y="256"/>
                      </a:cubicBezTo>
                      <a:cubicBezTo>
                        <a:pt x="155" y="256"/>
                        <a:pt x="187" y="244"/>
                        <a:pt x="214" y="217"/>
                      </a:cubicBezTo>
                      <a:cubicBezTo>
                        <a:pt x="298" y="145"/>
                        <a:pt x="250" y="2"/>
                        <a:pt x="131" y="2"/>
                      </a:cubicBezTo>
                      <a:cubicBezTo>
                        <a:pt x="125" y="1"/>
                        <a:pt x="119" y="1"/>
                        <a:pt x="11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3" name="Google Shape;11863;p41"/>
                <p:cNvSpPr/>
                <p:nvPr/>
              </p:nvSpPr>
              <p:spPr>
                <a:xfrm>
                  <a:off x="1754675" y="1531525"/>
                  <a:ext cx="7750" cy="6400"/>
                </a:xfrm>
                <a:custGeom>
                  <a:rect b="b" l="l" r="r" t="t"/>
                  <a:pathLst>
                    <a:path extrusionOk="0" h="256" w="310">
                      <a:moveTo>
                        <a:pt x="125" y="1"/>
                      </a:moveTo>
                      <a:cubicBezTo>
                        <a:pt x="60" y="1"/>
                        <a:pt x="0" y="57"/>
                        <a:pt x="0" y="133"/>
                      </a:cubicBezTo>
                      <a:cubicBezTo>
                        <a:pt x="0" y="205"/>
                        <a:pt x="65" y="256"/>
                        <a:pt x="133" y="256"/>
                      </a:cubicBezTo>
                      <a:cubicBezTo>
                        <a:pt x="166" y="256"/>
                        <a:pt x="199" y="244"/>
                        <a:pt x="227" y="217"/>
                      </a:cubicBezTo>
                      <a:cubicBezTo>
                        <a:pt x="310" y="145"/>
                        <a:pt x="250" y="2"/>
                        <a:pt x="143" y="2"/>
                      </a:cubicBezTo>
                      <a:cubicBezTo>
                        <a:pt x="137" y="1"/>
                        <a:pt x="131" y="1"/>
                        <a:pt x="12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4" name="Google Shape;11864;p41"/>
                <p:cNvSpPr/>
                <p:nvPr/>
              </p:nvSpPr>
              <p:spPr>
                <a:xfrm>
                  <a:off x="1641050" y="1002925"/>
                  <a:ext cx="7675" cy="6650"/>
                </a:xfrm>
                <a:custGeom>
                  <a:rect b="b" l="l" r="r" t="t"/>
                  <a:pathLst>
                    <a:path extrusionOk="0" h="266" w="307">
                      <a:moveTo>
                        <a:pt x="140" y="1"/>
                      </a:moveTo>
                      <a:cubicBezTo>
                        <a:pt x="69" y="1"/>
                        <a:pt x="9" y="60"/>
                        <a:pt x="9" y="132"/>
                      </a:cubicBezTo>
                      <a:cubicBezTo>
                        <a:pt x="1" y="212"/>
                        <a:pt x="64" y="266"/>
                        <a:pt x="132" y="266"/>
                      </a:cubicBezTo>
                      <a:cubicBezTo>
                        <a:pt x="164" y="266"/>
                        <a:pt x="197" y="254"/>
                        <a:pt x="223" y="227"/>
                      </a:cubicBezTo>
                      <a:cubicBezTo>
                        <a:pt x="307" y="144"/>
                        <a:pt x="259" y="1"/>
                        <a:pt x="14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5" name="Google Shape;11865;p41"/>
                <p:cNvSpPr/>
                <p:nvPr/>
              </p:nvSpPr>
              <p:spPr>
                <a:xfrm>
                  <a:off x="1448075" y="2492100"/>
                  <a:ext cx="7775" cy="6650"/>
                </a:xfrm>
                <a:custGeom>
                  <a:rect b="b" l="l" r="r" t="t"/>
                  <a:pathLst>
                    <a:path extrusionOk="0" h="266" w="311">
                      <a:moveTo>
                        <a:pt x="144" y="1"/>
                      </a:moveTo>
                      <a:cubicBezTo>
                        <a:pt x="72" y="1"/>
                        <a:pt x="13" y="60"/>
                        <a:pt x="1" y="132"/>
                      </a:cubicBezTo>
                      <a:cubicBezTo>
                        <a:pt x="1" y="212"/>
                        <a:pt x="67" y="266"/>
                        <a:pt x="135" y="266"/>
                      </a:cubicBezTo>
                      <a:cubicBezTo>
                        <a:pt x="167" y="266"/>
                        <a:pt x="200" y="254"/>
                        <a:pt x="227" y="227"/>
                      </a:cubicBezTo>
                      <a:cubicBezTo>
                        <a:pt x="310" y="155"/>
                        <a:pt x="263" y="13"/>
                        <a:pt x="14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6" name="Google Shape;11866;p41"/>
                <p:cNvSpPr/>
                <p:nvPr/>
              </p:nvSpPr>
              <p:spPr>
                <a:xfrm>
                  <a:off x="1562550" y="2880800"/>
                  <a:ext cx="9225" cy="6650"/>
                </a:xfrm>
                <a:custGeom>
                  <a:rect b="b" l="l" r="r" t="t"/>
                  <a:pathLst>
                    <a:path extrusionOk="0" h="266" w="369">
                      <a:moveTo>
                        <a:pt x="164" y="1"/>
                      </a:moveTo>
                      <a:cubicBezTo>
                        <a:pt x="1" y="1"/>
                        <a:pt x="1" y="265"/>
                        <a:pt x="164" y="265"/>
                      </a:cubicBezTo>
                      <a:cubicBezTo>
                        <a:pt x="171" y="265"/>
                        <a:pt x="177" y="265"/>
                        <a:pt x="184" y="264"/>
                      </a:cubicBezTo>
                      <a:cubicBezTo>
                        <a:pt x="191" y="265"/>
                        <a:pt x="198" y="265"/>
                        <a:pt x="205" y="265"/>
                      </a:cubicBezTo>
                      <a:cubicBezTo>
                        <a:pt x="368" y="265"/>
                        <a:pt x="368" y="1"/>
                        <a:pt x="205" y="1"/>
                      </a:cubicBezTo>
                      <a:cubicBezTo>
                        <a:pt x="198" y="1"/>
                        <a:pt x="191" y="1"/>
                        <a:pt x="184" y="2"/>
                      </a:cubicBezTo>
                      <a:cubicBezTo>
                        <a:pt x="177" y="1"/>
                        <a:pt x="171" y="1"/>
                        <a:pt x="16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7" name="Google Shape;11867;p41"/>
                <p:cNvSpPr/>
                <p:nvPr/>
              </p:nvSpPr>
              <p:spPr>
                <a:xfrm>
                  <a:off x="2004500" y="2263775"/>
                  <a:ext cx="9350" cy="6600"/>
                </a:xfrm>
                <a:custGeom>
                  <a:rect b="b" l="l" r="r" t="t"/>
                  <a:pathLst>
                    <a:path extrusionOk="0" h="264" w="374">
                      <a:moveTo>
                        <a:pt x="166" y="0"/>
                      </a:moveTo>
                      <a:cubicBezTo>
                        <a:pt x="0" y="0"/>
                        <a:pt x="4" y="264"/>
                        <a:pt x="176" y="264"/>
                      </a:cubicBezTo>
                      <a:cubicBezTo>
                        <a:pt x="180" y="264"/>
                        <a:pt x="183" y="264"/>
                        <a:pt x="187" y="263"/>
                      </a:cubicBezTo>
                      <a:cubicBezTo>
                        <a:pt x="191" y="264"/>
                        <a:pt x="195" y="264"/>
                        <a:pt x="198" y="264"/>
                      </a:cubicBezTo>
                      <a:cubicBezTo>
                        <a:pt x="371" y="264"/>
                        <a:pt x="374" y="0"/>
                        <a:pt x="208" y="0"/>
                      </a:cubicBezTo>
                      <a:cubicBezTo>
                        <a:pt x="202" y="0"/>
                        <a:pt x="195" y="1"/>
                        <a:pt x="187" y="2"/>
                      </a:cubicBezTo>
                      <a:cubicBezTo>
                        <a:pt x="180" y="1"/>
                        <a:pt x="173" y="0"/>
                        <a:pt x="16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8" name="Google Shape;11868;p41"/>
                <p:cNvSpPr/>
                <p:nvPr/>
              </p:nvSpPr>
              <p:spPr>
                <a:xfrm>
                  <a:off x="1084350" y="2031025"/>
                  <a:ext cx="7475" cy="6600"/>
                </a:xfrm>
                <a:custGeom>
                  <a:rect b="b" l="l" r="r" t="t"/>
                  <a:pathLst>
                    <a:path extrusionOk="0" h="264" w="299">
                      <a:moveTo>
                        <a:pt x="131" y="1"/>
                      </a:moveTo>
                      <a:cubicBezTo>
                        <a:pt x="60" y="1"/>
                        <a:pt x="0" y="60"/>
                        <a:pt x="0" y="132"/>
                      </a:cubicBezTo>
                      <a:cubicBezTo>
                        <a:pt x="0" y="206"/>
                        <a:pt x="64" y="264"/>
                        <a:pt x="130" y="264"/>
                      </a:cubicBezTo>
                      <a:cubicBezTo>
                        <a:pt x="160" y="264"/>
                        <a:pt x="189" y="253"/>
                        <a:pt x="215" y="227"/>
                      </a:cubicBezTo>
                      <a:cubicBezTo>
                        <a:pt x="298" y="144"/>
                        <a:pt x="251" y="1"/>
                        <a:pt x="13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9" name="Google Shape;11869;p41"/>
                <p:cNvSpPr/>
                <p:nvPr/>
              </p:nvSpPr>
              <p:spPr>
                <a:xfrm>
                  <a:off x="1136450" y="2258750"/>
                  <a:ext cx="7450" cy="6450"/>
                </a:xfrm>
                <a:custGeom>
                  <a:rect b="b" l="l" r="r" t="t"/>
                  <a:pathLst>
                    <a:path extrusionOk="0" h="258" w="298">
                      <a:moveTo>
                        <a:pt x="131" y="0"/>
                      </a:moveTo>
                      <a:cubicBezTo>
                        <a:pt x="60" y="0"/>
                        <a:pt x="0" y="48"/>
                        <a:pt x="0" y="131"/>
                      </a:cubicBezTo>
                      <a:cubicBezTo>
                        <a:pt x="0" y="206"/>
                        <a:pt x="64" y="258"/>
                        <a:pt x="131" y="258"/>
                      </a:cubicBezTo>
                      <a:cubicBezTo>
                        <a:pt x="160" y="258"/>
                        <a:pt x="189" y="248"/>
                        <a:pt x="214" y="226"/>
                      </a:cubicBezTo>
                      <a:cubicBezTo>
                        <a:pt x="298" y="143"/>
                        <a:pt x="250" y="0"/>
                        <a:pt x="13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0" name="Google Shape;11870;p41"/>
                <p:cNvSpPr/>
                <p:nvPr/>
              </p:nvSpPr>
              <p:spPr>
                <a:xfrm>
                  <a:off x="2517275" y="1742000"/>
                  <a:ext cx="7750" cy="6475"/>
                </a:xfrm>
                <a:custGeom>
                  <a:rect b="b" l="l" r="r" t="t"/>
                  <a:pathLst>
                    <a:path extrusionOk="0" h="259" w="310">
                      <a:moveTo>
                        <a:pt x="143" y="1"/>
                      </a:moveTo>
                      <a:cubicBezTo>
                        <a:pt x="60" y="1"/>
                        <a:pt x="0" y="60"/>
                        <a:pt x="0" y="132"/>
                      </a:cubicBezTo>
                      <a:cubicBezTo>
                        <a:pt x="0" y="207"/>
                        <a:pt x="70" y="258"/>
                        <a:pt x="140" y="258"/>
                      </a:cubicBezTo>
                      <a:cubicBezTo>
                        <a:pt x="171" y="258"/>
                        <a:pt x="201" y="249"/>
                        <a:pt x="226" y="227"/>
                      </a:cubicBezTo>
                      <a:cubicBezTo>
                        <a:pt x="310" y="144"/>
                        <a:pt x="250" y="1"/>
                        <a:pt x="1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1" name="Google Shape;11871;p41"/>
                <p:cNvSpPr/>
                <p:nvPr/>
              </p:nvSpPr>
              <p:spPr>
                <a:xfrm>
                  <a:off x="2397900" y="1508950"/>
                  <a:ext cx="6875" cy="6575"/>
                </a:xfrm>
                <a:custGeom>
                  <a:rect b="b" l="l" r="r" t="t"/>
                  <a:pathLst>
                    <a:path extrusionOk="0" h="263" w="275">
                      <a:moveTo>
                        <a:pt x="144" y="0"/>
                      </a:moveTo>
                      <a:cubicBezTo>
                        <a:pt x="60" y="0"/>
                        <a:pt x="1" y="60"/>
                        <a:pt x="1" y="131"/>
                      </a:cubicBezTo>
                      <a:cubicBezTo>
                        <a:pt x="1" y="203"/>
                        <a:pt x="60" y="262"/>
                        <a:pt x="144" y="262"/>
                      </a:cubicBezTo>
                      <a:cubicBezTo>
                        <a:pt x="215" y="262"/>
                        <a:pt x="275" y="203"/>
                        <a:pt x="275" y="131"/>
                      </a:cubicBezTo>
                      <a:cubicBezTo>
                        <a:pt x="275" y="60"/>
                        <a:pt x="215" y="0"/>
                        <a:pt x="14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2" name="Google Shape;11872;p41"/>
                <p:cNvSpPr/>
                <p:nvPr/>
              </p:nvSpPr>
              <p:spPr>
                <a:xfrm>
                  <a:off x="2788725" y="1418150"/>
                  <a:ext cx="7475" cy="6675"/>
                </a:xfrm>
                <a:custGeom>
                  <a:rect b="b" l="l" r="r" t="t"/>
                  <a:pathLst>
                    <a:path extrusionOk="0" h="267" w="299">
                      <a:moveTo>
                        <a:pt x="132" y="1"/>
                      </a:moveTo>
                      <a:cubicBezTo>
                        <a:pt x="60" y="1"/>
                        <a:pt x="1" y="60"/>
                        <a:pt x="1" y="132"/>
                      </a:cubicBezTo>
                      <a:cubicBezTo>
                        <a:pt x="1" y="213"/>
                        <a:pt x="61" y="266"/>
                        <a:pt x="126" y="266"/>
                      </a:cubicBezTo>
                      <a:cubicBezTo>
                        <a:pt x="156" y="266"/>
                        <a:pt x="188" y="254"/>
                        <a:pt x="215" y="227"/>
                      </a:cubicBezTo>
                      <a:cubicBezTo>
                        <a:pt x="298" y="156"/>
                        <a:pt x="251" y="13"/>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3" name="Google Shape;11873;p41"/>
                <p:cNvSpPr/>
                <p:nvPr/>
              </p:nvSpPr>
              <p:spPr>
                <a:xfrm>
                  <a:off x="2573225" y="1144925"/>
                  <a:ext cx="7775" cy="6450"/>
                </a:xfrm>
                <a:custGeom>
                  <a:rect b="b" l="l" r="r" t="t"/>
                  <a:pathLst>
                    <a:path extrusionOk="0" h="258" w="311">
                      <a:moveTo>
                        <a:pt x="132" y="0"/>
                      </a:moveTo>
                      <a:cubicBezTo>
                        <a:pt x="60" y="0"/>
                        <a:pt x="1" y="48"/>
                        <a:pt x="1" y="131"/>
                      </a:cubicBezTo>
                      <a:cubicBezTo>
                        <a:pt x="1" y="206"/>
                        <a:pt x="64" y="257"/>
                        <a:pt x="131" y="257"/>
                      </a:cubicBezTo>
                      <a:cubicBezTo>
                        <a:pt x="160" y="257"/>
                        <a:pt x="190" y="248"/>
                        <a:pt x="215" y="226"/>
                      </a:cubicBezTo>
                      <a:cubicBezTo>
                        <a:pt x="310" y="143"/>
                        <a:pt x="251" y="0"/>
                        <a:pt x="13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4" name="Google Shape;11874;p41"/>
                <p:cNvSpPr/>
                <p:nvPr/>
              </p:nvSpPr>
              <p:spPr>
                <a:xfrm>
                  <a:off x="3230150" y="1622050"/>
                  <a:ext cx="7475" cy="6650"/>
                </a:xfrm>
                <a:custGeom>
                  <a:rect b="b" l="l" r="r" t="t"/>
                  <a:pathLst>
                    <a:path extrusionOk="0" h="266" w="299">
                      <a:moveTo>
                        <a:pt x="132" y="1"/>
                      </a:moveTo>
                      <a:cubicBezTo>
                        <a:pt x="60" y="1"/>
                        <a:pt x="1" y="60"/>
                        <a:pt x="1" y="132"/>
                      </a:cubicBezTo>
                      <a:cubicBezTo>
                        <a:pt x="1" y="212"/>
                        <a:pt x="61" y="266"/>
                        <a:pt x="126" y="266"/>
                      </a:cubicBezTo>
                      <a:cubicBezTo>
                        <a:pt x="156" y="266"/>
                        <a:pt x="188" y="254"/>
                        <a:pt x="215" y="227"/>
                      </a:cubicBezTo>
                      <a:cubicBezTo>
                        <a:pt x="298" y="144"/>
                        <a:pt x="251" y="13"/>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5" name="Google Shape;11875;p41"/>
                <p:cNvSpPr/>
                <p:nvPr/>
              </p:nvSpPr>
              <p:spPr>
                <a:xfrm>
                  <a:off x="3298900" y="1128550"/>
                  <a:ext cx="7475" cy="6500"/>
                </a:xfrm>
                <a:custGeom>
                  <a:rect b="b" l="l" r="r" t="t"/>
                  <a:pathLst>
                    <a:path extrusionOk="0" h="260" w="299">
                      <a:moveTo>
                        <a:pt x="144" y="0"/>
                      </a:moveTo>
                      <a:cubicBezTo>
                        <a:pt x="61" y="0"/>
                        <a:pt x="1" y="60"/>
                        <a:pt x="1" y="131"/>
                      </a:cubicBezTo>
                      <a:cubicBezTo>
                        <a:pt x="1" y="212"/>
                        <a:pt x="67" y="260"/>
                        <a:pt x="132" y="260"/>
                      </a:cubicBezTo>
                      <a:cubicBezTo>
                        <a:pt x="162" y="260"/>
                        <a:pt x="192" y="249"/>
                        <a:pt x="215" y="226"/>
                      </a:cubicBezTo>
                      <a:cubicBezTo>
                        <a:pt x="299" y="143"/>
                        <a:pt x="251" y="12"/>
                        <a:pt x="14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6" name="Google Shape;11876;p41"/>
                <p:cNvSpPr/>
                <p:nvPr/>
              </p:nvSpPr>
              <p:spPr>
                <a:xfrm>
                  <a:off x="3527800" y="2197100"/>
                  <a:ext cx="7775" cy="6375"/>
                </a:xfrm>
                <a:custGeom>
                  <a:rect b="b" l="l" r="r" t="t"/>
                  <a:pathLst>
                    <a:path extrusionOk="0" h="255" w="311">
                      <a:moveTo>
                        <a:pt x="125" y="0"/>
                      </a:moveTo>
                      <a:cubicBezTo>
                        <a:pt x="61" y="0"/>
                        <a:pt x="1" y="55"/>
                        <a:pt x="1" y="121"/>
                      </a:cubicBezTo>
                      <a:cubicBezTo>
                        <a:pt x="1" y="201"/>
                        <a:pt x="67" y="255"/>
                        <a:pt x="135" y="255"/>
                      </a:cubicBezTo>
                      <a:cubicBezTo>
                        <a:pt x="167" y="255"/>
                        <a:pt x="200" y="243"/>
                        <a:pt x="227" y="216"/>
                      </a:cubicBezTo>
                      <a:cubicBezTo>
                        <a:pt x="310" y="144"/>
                        <a:pt x="251" y="2"/>
                        <a:pt x="144" y="2"/>
                      </a:cubicBezTo>
                      <a:cubicBezTo>
                        <a:pt x="138" y="1"/>
                        <a:pt x="131" y="0"/>
                        <a:pt x="12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7" name="Google Shape;11877;p41"/>
                <p:cNvSpPr/>
                <p:nvPr/>
              </p:nvSpPr>
              <p:spPr>
                <a:xfrm>
                  <a:off x="3902050" y="2461450"/>
                  <a:ext cx="7675" cy="6650"/>
                </a:xfrm>
                <a:custGeom>
                  <a:rect b="b" l="l" r="r" t="t"/>
                  <a:pathLst>
                    <a:path extrusionOk="0" h="266" w="307">
                      <a:moveTo>
                        <a:pt x="140" y="0"/>
                      </a:moveTo>
                      <a:cubicBezTo>
                        <a:pt x="68" y="0"/>
                        <a:pt x="9" y="60"/>
                        <a:pt x="9" y="131"/>
                      </a:cubicBezTo>
                      <a:cubicBezTo>
                        <a:pt x="1" y="212"/>
                        <a:pt x="64" y="265"/>
                        <a:pt x="131" y="265"/>
                      </a:cubicBezTo>
                      <a:cubicBezTo>
                        <a:pt x="163" y="265"/>
                        <a:pt x="196" y="253"/>
                        <a:pt x="223" y="226"/>
                      </a:cubicBezTo>
                      <a:cubicBezTo>
                        <a:pt x="307" y="143"/>
                        <a:pt x="259" y="0"/>
                        <a:pt x="14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8" name="Google Shape;11878;p41"/>
                <p:cNvSpPr/>
                <p:nvPr/>
              </p:nvSpPr>
              <p:spPr>
                <a:xfrm>
                  <a:off x="3531375" y="2052175"/>
                  <a:ext cx="7475" cy="6650"/>
                </a:xfrm>
                <a:custGeom>
                  <a:rect b="b" l="l" r="r" t="t"/>
                  <a:pathLst>
                    <a:path extrusionOk="0" h="266" w="299">
                      <a:moveTo>
                        <a:pt x="132" y="0"/>
                      </a:moveTo>
                      <a:cubicBezTo>
                        <a:pt x="60" y="0"/>
                        <a:pt x="1" y="60"/>
                        <a:pt x="1" y="131"/>
                      </a:cubicBezTo>
                      <a:cubicBezTo>
                        <a:pt x="1" y="212"/>
                        <a:pt x="61" y="265"/>
                        <a:pt x="126" y="265"/>
                      </a:cubicBezTo>
                      <a:cubicBezTo>
                        <a:pt x="156" y="265"/>
                        <a:pt x="188" y="253"/>
                        <a:pt x="215" y="226"/>
                      </a:cubicBezTo>
                      <a:cubicBezTo>
                        <a:pt x="298" y="143"/>
                        <a:pt x="251" y="0"/>
                        <a:pt x="13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9" name="Google Shape;11879;p41"/>
                <p:cNvSpPr/>
                <p:nvPr/>
              </p:nvSpPr>
              <p:spPr>
                <a:xfrm>
                  <a:off x="1701100" y="2387900"/>
                  <a:ext cx="14900" cy="12800"/>
                </a:xfrm>
                <a:custGeom>
                  <a:rect b="b" l="l" r="r" t="t"/>
                  <a:pathLst>
                    <a:path extrusionOk="0" h="512" w="596">
                      <a:moveTo>
                        <a:pt x="253" y="1"/>
                      </a:moveTo>
                      <a:cubicBezTo>
                        <a:pt x="109" y="1"/>
                        <a:pt x="0" y="115"/>
                        <a:pt x="0" y="251"/>
                      </a:cubicBezTo>
                      <a:cubicBezTo>
                        <a:pt x="0" y="407"/>
                        <a:pt x="130" y="512"/>
                        <a:pt x="261" y="512"/>
                      </a:cubicBezTo>
                      <a:cubicBezTo>
                        <a:pt x="321" y="512"/>
                        <a:pt x="381" y="490"/>
                        <a:pt x="429" y="442"/>
                      </a:cubicBezTo>
                      <a:cubicBezTo>
                        <a:pt x="596" y="275"/>
                        <a:pt x="488" y="1"/>
                        <a:pt x="274" y="1"/>
                      </a:cubicBezTo>
                      <a:cubicBezTo>
                        <a:pt x="267" y="1"/>
                        <a:pt x="260" y="1"/>
                        <a:pt x="25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0" name="Google Shape;11880;p41"/>
                <p:cNvSpPr/>
                <p:nvPr/>
              </p:nvSpPr>
              <p:spPr>
                <a:xfrm>
                  <a:off x="864375" y="3061525"/>
                  <a:ext cx="14925" cy="12800"/>
                </a:xfrm>
                <a:custGeom>
                  <a:rect b="b" l="l" r="r" t="t"/>
                  <a:pathLst>
                    <a:path extrusionOk="0" h="512" w="597">
                      <a:moveTo>
                        <a:pt x="275" y="0"/>
                      </a:moveTo>
                      <a:cubicBezTo>
                        <a:pt x="132" y="0"/>
                        <a:pt x="13" y="107"/>
                        <a:pt x="1" y="262"/>
                      </a:cubicBezTo>
                      <a:cubicBezTo>
                        <a:pt x="1" y="409"/>
                        <a:pt x="129" y="511"/>
                        <a:pt x="260" y="511"/>
                      </a:cubicBezTo>
                      <a:cubicBezTo>
                        <a:pt x="320" y="511"/>
                        <a:pt x="381" y="490"/>
                        <a:pt x="429" y="441"/>
                      </a:cubicBezTo>
                      <a:cubicBezTo>
                        <a:pt x="596" y="286"/>
                        <a:pt x="489" y="12"/>
                        <a:pt x="27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1" name="Google Shape;11881;p41"/>
                <p:cNvSpPr/>
                <p:nvPr/>
              </p:nvSpPr>
              <p:spPr>
                <a:xfrm>
                  <a:off x="1461175" y="1886075"/>
                  <a:ext cx="14925" cy="12850"/>
                </a:xfrm>
                <a:custGeom>
                  <a:rect b="b" l="l" r="r" t="t"/>
                  <a:pathLst>
                    <a:path extrusionOk="0" h="514" w="597">
                      <a:moveTo>
                        <a:pt x="263" y="1"/>
                      </a:moveTo>
                      <a:cubicBezTo>
                        <a:pt x="120" y="1"/>
                        <a:pt x="1" y="120"/>
                        <a:pt x="1" y="262"/>
                      </a:cubicBezTo>
                      <a:cubicBezTo>
                        <a:pt x="1" y="415"/>
                        <a:pt x="120" y="514"/>
                        <a:pt x="249" y="514"/>
                      </a:cubicBezTo>
                      <a:cubicBezTo>
                        <a:pt x="311" y="514"/>
                        <a:pt x="375" y="491"/>
                        <a:pt x="429" y="441"/>
                      </a:cubicBezTo>
                      <a:cubicBezTo>
                        <a:pt x="596" y="286"/>
                        <a:pt x="489" y="12"/>
                        <a:pt x="26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2" name="Google Shape;11882;p41"/>
                <p:cNvSpPr/>
                <p:nvPr/>
              </p:nvSpPr>
              <p:spPr>
                <a:xfrm>
                  <a:off x="1077500" y="1742000"/>
                  <a:ext cx="14900" cy="12800"/>
                </a:xfrm>
                <a:custGeom>
                  <a:rect b="b" l="l" r="r" t="t"/>
                  <a:pathLst>
                    <a:path extrusionOk="0" h="512" w="596">
                      <a:moveTo>
                        <a:pt x="274" y="1"/>
                      </a:moveTo>
                      <a:cubicBezTo>
                        <a:pt x="120" y="1"/>
                        <a:pt x="1" y="108"/>
                        <a:pt x="1" y="263"/>
                      </a:cubicBezTo>
                      <a:cubicBezTo>
                        <a:pt x="1" y="410"/>
                        <a:pt x="129" y="512"/>
                        <a:pt x="260" y="512"/>
                      </a:cubicBezTo>
                      <a:cubicBezTo>
                        <a:pt x="320" y="512"/>
                        <a:pt x="381" y="490"/>
                        <a:pt x="429" y="441"/>
                      </a:cubicBezTo>
                      <a:cubicBezTo>
                        <a:pt x="596" y="287"/>
                        <a:pt x="489" y="13"/>
                        <a:pt x="27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3" name="Google Shape;11883;p41"/>
                <p:cNvSpPr/>
                <p:nvPr/>
              </p:nvSpPr>
              <p:spPr>
                <a:xfrm>
                  <a:off x="1835050" y="1697075"/>
                  <a:ext cx="14900" cy="12775"/>
                </a:xfrm>
                <a:custGeom>
                  <a:rect b="b" l="l" r="r" t="t"/>
                  <a:pathLst>
                    <a:path extrusionOk="0" h="511" w="596">
                      <a:moveTo>
                        <a:pt x="274" y="0"/>
                      </a:moveTo>
                      <a:cubicBezTo>
                        <a:pt x="119" y="0"/>
                        <a:pt x="0" y="107"/>
                        <a:pt x="0" y="250"/>
                      </a:cubicBezTo>
                      <a:cubicBezTo>
                        <a:pt x="0" y="406"/>
                        <a:pt x="130" y="511"/>
                        <a:pt x="261" y="511"/>
                      </a:cubicBezTo>
                      <a:cubicBezTo>
                        <a:pt x="320" y="511"/>
                        <a:pt x="380" y="489"/>
                        <a:pt x="429" y="441"/>
                      </a:cubicBezTo>
                      <a:cubicBezTo>
                        <a:pt x="595" y="286"/>
                        <a:pt x="488" y="12"/>
                        <a:pt x="27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4" name="Google Shape;11884;p41"/>
                <p:cNvSpPr/>
                <p:nvPr/>
              </p:nvSpPr>
              <p:spPr>
                <a:xfrm>
                  <a:off x="2043100" y="1415175"/>
                  <a:ext cx="14900" cy="12800"/>
                </a:xfrm>
                <a:custGeom>
                  <a:rect b="b" l="l" r="r" t="t"/>
                  <a:pathLst>
                    <a:path extrusionOk="0" h="512" w="596">
                      <a:moveTo>
                        <a:pt x="262" y="1"/>
                      </a:moveTo>
                      <a:cubicBezTo>
                        <a:pt x="120" y="1"/>
                        <a:pt x="1" y="108"/>
                        <a:pt x="1" y="251"/>
                      </a:cubicBezTo>
                      <a:cubicBezTo>
                        <a:pt x="1" y="406"/>
                        <a:pt x="124" y="511"/>
                        <a:pt x="256" y="511"/>
                      </a:cubicBezTo>
                      <a:cubicBezTo>
                        <a:pt x="316" y="511"/>
                        <a:pt x="377" y="490"/>
                        <a:pt x="429" y="441"/>
                      </a:cubicBezTo>
                      <a:cubicBezTo>
                        <a:pt x="596" y="287"/>
                        <a:pt x="489" y="13"/>
                        <a:pt x="26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5" name="Google Shape;11885;p41"/>
                <p:cNvSpPr/>
                <p:nvPr/>
              </p:nvSpPr>
              <p:spPr>
                <a:xfrm>
                  <a:off x="1567450" y="1319325"/>
                  <a:ext cx="14900" cy="12700"/>
                </a:xfrm>
                <a:custGeom>
                  <a:rect b="b" l="l" r="r" t="t"/>
                  <a:pathLst>
                    <a:path extrusionOk="0" h="508" w="596">
                      <a:moveTo>
                        <a:pt x="243" y="0"/>
                      </a:moveTo>
                      <a:cubicBezTo>
                        <a:pt x="109" y="0"/>
                        <a:pt x="0" y="115"/>
                        <a:pt x="0" y="251"/>
                      </a:cubicBezTo>
                      <a:cubicBezTo>
                        <a:pt x="0" y="404"/>
                        <a:pt x="120" y="508"/>
                        <a:pt x="249" y="508"/>
                      </a:cubicBezTo>
                      <a:cubicBezTo>
                        <a:pt x="311" y="508"/>
                        <a:pt x="375" y="484"/>
                        <a:pt x="429" y="430"/>
                      </a:cubicBezTo>
                      <a:cubicBezTo>
                        <a:pt x="596" y="275"/>
                        <a:pt x="488" y="1"/>
                        <a:pt x="262" y="1"/>
                      </a:cubicBezTo>
                      <a:cubicBezTo>
                        <a:pt x="256" y="1"/>
                        <a:pt x="249" y="0"/>
                        <a:pt x="24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6" name="Google Shape;11886;p41"/>
                <p:cNvSpPr/>
                <p:nvPr/>
              </p:nvSpPr>
              <p:spPr>
                <a:xfrm>
                  <a:off x="2514000" y="1936950"/>
                  <a:ext cx="14900" cy="12575"/>
                </a:xfrm>
                <a:custGeom>
                  <a:rect b="b" l="l" r="r" t="t"/>
                  <a:pathLst>
                    <a:path extrusionOk="0" h="503" w="596">
                      <a:moveTo>
                        <a:pt x="253" y="1"/>
                      </a:moveTo>
                      <a:cubicBezTo>
                        <a:pt x="108" y="1"/>
                        <a:pt x="0" y="115"/>
                        <a:pt x="0" y="252"/>
                      </a:cubicBezTo>
                      <a:cubicBezTo>
                        <a:pt x="0" y="404"/>
                        <a:pt x="120" y="503"/>
                        <a:pt x="249" y="503"/>
                      </a:cubicBezTo>
                      <a:cubicBezTo>
                        <a:pt x="311" y="503"/>
                        <a:pt x="375" y="480"/>
                        <a:pt x="429" y="430"/>
                      </a:cubicBezTo>
                      <a:cubicBezTo>
                        <a:pt x="596" y="275"/>
                        <a:pt x="488" y="2"/>
                        <a:pt x="274" y="2"/>
                      </a:cubicBezTo>
                      <a:cubicBezTo>
                        <a:pt x="267" y="1"/>
                        <a:pt x="260" y="1"/>
                        <a:pt x="25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7" name="Google Shape;11887;p41"/>
                <p:cNvSpPr/>
                <p:nvPr/>
              </p:nvSpPr>
              <p:spPr>
                <a:xfrm>
                  <a:off x="3094125" y="1260400"/>
                  <a:ext cx="14900" cy="12850"/>
                </a:xfrm>
                <a:custGeom>
                  <a:rect b="b" l="l" r="r" t="t"/>
                  <a:pathLst>
                    <a:path extrusionOk="0" h="514" w="596">
                      <a:moveTo>
                        <a:pt x="274" y="1"/>
                      </a:moveTo>
                      <a:cubicBezTo>
                        <a:pt x="131" y="1"/>
                        <a:pt x="12" y="120"/>
                        <a:pt x="0" y="263"/>
                      </a:cubicBezTo>
                      <a:cubicBezTo>
                        <a:pt x="0" y="415"/>
                        <a:pt x="126" y="514"/>
                        <a:pt x="254" y="514"/>
                      </a:cubicBezTo>
                      <a:cubicBezTo>
                        <a:pt x="316" y="514"/>
                        <a:pt x="379" y="491"/>
                        <a:pt x="429" y="441"/>
                      </a:cubicBezTo>
                      <a:cubicBezTo>
                        <a:pt x="596" y="286"/>
                        <a:pt x="489" y="13"/>
                        <a:pt x="27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8" name="Google Shape;11888;p41"/>
                <p:cNvSpPr/>
                <p:nvPr/>
              </p:nvSpPr>
              <p:spPr>
                <a:xfrm>
                  <a:off x="2049650" y="2034300"/>
                  <a:ext cx="14900" cy="12800"/>
                </a:xfrm>
                <a:custGeom>
                  <a:rect b="b" l="l" r="r" t="t"/>
                  <a:pathLst>
                    <a:path extrusionOk="0" h="512" w="596">
                      <a:moveTo>
                        <a:pt x="274" y="1"/>
                      </a:moveTo>
                      <a:cubicBezTo>
                        <a:pt x="131" y="1"/>
                        <a:pt x="12" y="108"/>
                        <a:pt x="0" y="251"/>
                      </a:cubicBezTo>
                      <a:cubicBezTo>
                        <a:pt x="0" y="406"/>
                        <a:pt x="130" y="511"/>
                        <a:pt x="265" y="511"/>
                      </a:cubicBezTo>
                      <a:cubicBezTo>
                        <a:pt x="326" y="511"/>
                        <a:pt x="389" y="490"/>
                        <a:pt x="441" y="441"/>
                      </a:cubicBezTo>
                      <a:cubicBezTo>
                        <a:pt x="596" y="287"/>
                        <a:pt x="501" y="13"/>
                        <a:pt x="27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9" name="Google Shape;11889;p41"/>
                <p:cNvSpPr/>
                <p:nvPr/>
              </p:nvSpPr>
              <p:spPr>
                <a:xfrm>
                  <a:off x="2491075" y="3399650"/>
                  <a:ext cx="14900" cy="12800"/>
                </a:xfrm>
                <a:custGeom>
                  <a:rect b="b" l="l" r="r" t="t"/>
                  <a:pathLst>
                    <a:path extrusionOk="0" h="512" w="596">
                      <a:moveTo>
                        <a:pt x="274" y="1"/>
                      </a:moveTo>
                      <a:cubicBezTo>
                        <a:pt x="131" y="1"/>
                        <a:pt x="12" y="108"/>
                        <a:pt x="0" y="251"/>
                      </a:cubicBezTo>
                      <a:cubicBezTo>
                        <a:pt x="0" y="406"/>
                        <a:pt x="130" y="511"/>
                        <a:pt x="265" y="511"/>
                      </a:cubicBezTo>
                      <a:cubicBezTo>
                        <a:pt x="326" y="511"/>
                        <a:pt x="389" y="490"/>
                        <a:pt x="441" y="441"/>
                      </a:cubicBezTo>
                      <a:cubicBezTo>
                        <a:pt x="596" y="286"/>
                        <a:pt x="500" y="13"/>
                        <a:pt x="27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0" name="Google Shape;11890;p41"/>
                <p:cNvSpPr/>
                <p:nvPr/>
              </p:nvSpPr>
              <p:spPr>
                <a:xfrm>
                  <a:off x="2840525" y="3715475"/>
                  <a:ext cx="14900" cy="12800"/>
                </a:xfrm>
                <a:custGeom>
                  <a:rect b="b" l="l" r="r" t="t"/>
                  <a:pathLst>
                    <a:path extrusionOk="0" h="512" w="596">
                      <a:moveTo>
                        <a:pt x="262" y="0"/>
                      </a:moveTo>
                      <a:cubicBezTo>
                        <a:pt x="119" y="0"/>
                        <a:pt x="0" y="107"/>
                        <a:pt x="0" y="262"/>
                      </a:cubicBezTo>
                      <a:cubicBezTo>
                        <a:pt x="0" y="409"/>
                        <a:pt x="129" y="511"/>
                        <a:pt x="260" y="511"/>
                      </a:cubicBezTo>
                      <a:cubicBezTo>
                        <a:pt x="320" y="511"/>
                        <a:pt x="380" y="489"/>
                        <a:pt x="429" y="441"/>
                      </a:cubicBezTo>
                      <a:cubicBezTo>
                        <a:pt x="596" y="286"/>
                        <a:pt x="489" y="12"/>
                        <a:pt x="2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1" name="Google Shape;11891;p41"/>
                <p:cNvSpPr/>
                <p:nvPr/>
              </p:nvSpPr>
              <p:spPr>
                <a:xfrm>
                  <a:off x="2212775" y="4039900"/>
                  <a:ext cx="14900" cy="12800"/>
                </a:xfrm>
                <a:custGeom>
                  <a:rect b="b" l="l" r="r" t="t"/>
                  <a:pathLst>
                    <a:path extrusionOk="0" h="512" w="596">
                      <a:moveTo>
                        <a:pt x="262" y="1"/>
                      </a:moveTo>
                      <a:cubicBezTo>
                        <a:pt x="119" y="1"/>
                        <a:pt x="0" y="108"/>
                        <a:pt x="0" y="263"/>
                      </a:cubicBezTo>
                      <a:cubicBezTo>
                        <a:pt x="0" y="410"/>
                        <a:pt x="129" y="512"/>
                        <a:pt x="259" y="512"/>
                      </a:cubicBezTo>
                      <a:cubicBezTo>
                        <a:pt x="319" y="512"/>
                        <a:pt x="380" y="490"/>
                        <a:pt x="429" y="442"/>
                      </a:cubicBezTo>
                      <a:cubicBezTo>
                        <a:pt x="595" y="287"/>
                        <a:pt x="488" y="13"/>
                        <a:pt x="26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2" name="Google Shape;11892;p41"/>
                <p:cNvSpPr/>
                <p:nvPr/>
              </p:nvSpPr>
              <p:spPr>
                <a:xfrm>
                  <a:off x="3233425" y="3608875"/>
                  <a:ext cx="14900" cy="12600"/>
                </a:xfrm>
                <a:custGeom>
                  <a:rect b="b" l="l" r="r" t="t"/>
                  <a:pathLst>
                    <a:path extrusionOk="0" h="504" w="596">
                      <a:moveTo>
                        <a:pt x="255" y="1"/>
                      </a:moveTo>
                      <a:cubicBezTo>
                        <a:pt x="121" y="1"/>
                        <a:pt x="12" y="116"/>
                        <a:pt x="1" y="252"/>
                      </a:cubicBezTo>
                      <a:cubicBezTo>
                        <a:pt x="1" y="405"/>
                        <a:pt x="126" y="503"/>
                        <a:pt x="255" y="503"/>
                      </a:cubicBezTo>
                      <a:cubicBezTo>
                        <a:pt x="316" y="503"/>
                        <a:pt x="379" y="481"/>
                        <a:pt x="429" y="430"/>
                      </a:cubicBezTo>
                      <a:cubicBezTo>
                        <a:pt x="596" y="276"/>
                        <a:pt x="489" y="14"/>
                        <a:pt x="274" y="2"/>
                      </a:cubicBezTo>
                      <a:cubicBezTo>
                        <a:pt x="268" y="1"/>
                        <a:pt x="261" y="1"/>
                        <a:pt x="25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3" name="Google Shape;11893;p41"/>
                <p:cNvSpPr/>
                <p:nvPr/>
              </p:nvSpPr>
              <p:spPr>
                <a:xfrm>
                  <a:off x="3660575" y="3771725"/>
                  <a:ext cx="14900" cy="12775"/>
                </a:xfrm>
                <a:custGeom>
                  <a:rect b="b" l="l" r="r" t="t"/>
                  <a:pathLst>
                    <a:path extrusionOk="0" h="511" w="596">
                      <a:moveTo>
                        <a:pt x="262" y="0"/>
                      </a:moveTo>
                      <a:cubicBezTo>
                        <a:pt x="119" y="0"/>
                        <a:pt x="0" y="108"/>
                        <a:pt x="0" y="251"/>
                      </a:cubicBezTo>
                      <a:cubicBezTo>
                        <a:pt x="0" y="406"/>
                        <a:pt x="124" y="511"/>
                        <a:pt x="256" y="511"/>
                      </a:cubicBezTo>
                      <a:cubicBezTo>
                        <a:pt x="315" y="511"/>
                        <a:pt x="377" y="489"/>
                        <a:pt x="429" y="441"/>
                      </a:cubicBezTo>
                      <a:cubicBezTo>
                        <a:pt x="595" y="286"/>
                        <a:pt x="488" y="12"/>
                        <a:pt x="2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4" name="Google Shape;11894;p41"/>
                <p:cNvSpPr/>
                <p:nvPr/>
              </p:nvSpPr>
              <p:spPr>
                <a:xfrm>
                  <a:off x="2879225" y="3022800"/>
                  <a:ext cx="14900" cy="12800"/>
                </a:xfrm>
                <a:custGeom>
                  <a:rect b="b" l="l" r="r" t="t"/>
                  <a:pathLst>
                    <a:path extrusionOk="0" h="512" w="596">
                      <a:moveTo>
                        <a:pt x="253" y="1"/>
                      </a:moveTo>
                      <a:cubicBezTo>
                        <a:pt x="108" y="1"/>
                        <a:pt x="0" y="115"/>
                        <a:pt x="0" y="251"/>
                      </a:cubicBezTo>
                      <a:cubicBezTo>
                        <a:pt x="0" y="407"/>
                        <a:pt x="130" y="512"/>
                        <a:pt x="261" y="512"/>
                      </a:cubicBezTo>
                      <a:cubicBezTo>
                        <a:pt x="321" y="512"/>
                        <a:pt x="380" y="490"/>
                        <a:pt x="429" y="442"/>
                      </a:cubicBezTo>
                      <a:cubicBezTo>
                        <a:pt x="595" y="287"/>
                        <a:pt x="500" y="1"/>
                        <a:pt x="274" y="1"/>
                      </a:cubicBezTo>
                      <a:cubicBezTo>
                        <a:pt x="267" y="1"/>
                        <a:pt x="260" y="1"/>
                        <a:pt x="25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5" name="Google Shape;11895;p41"/>
                <p:cNvSpPr/>
                <p:nvPr/>
              </p:nvSpPr>
              <p:spPr>
                <a:xfrm>
                  <a:off x="2879225" y="3450525"/>
                  <a:ext cx="14900" cy="12825"/>
                </a:xfrm>
                <a:custGeom>
                  <a:rect b="b" l="l" r="r" t="t"/>
                  <a:pathLst>
                    <a:path extrusionOk="0" h="513" w="596">
                      <a:moveTo>
                        <a:pt x="253" y="1"/>
                      </a:moveTo>
                      <a:cubicBezTo>
                        <a:pt x="108" y="1"/>
                        <a:pt x="0" y="115"/>
                        <a:pt x="0" y="252"/>
                      </a:cubicBezTo>
                      <a:cubicBezTo>
                        <a:pt x="0" y="407"/>
                        <a:pt x="130" y="512"/>
                        <a:pt x="261" y="512"/>
                      </a:cubicBezTo>
                      <a:cubicBezTo>
                        <a:pt x="321" y="512"/>
                        <a:pt x="380" y="491"/>
                        <a:pt x="429" y="442"/>
                      </a:cubicBezTo>
                      <a:cubicBezTo>
                        <a:pt x="595" y="287"/>
                        <a:pt x="488" y="14"/>
                        <a:pt x="274" y="2"/>
                      </a:cubicBezTo>
                      <a:cubicBezTo>
                        <a:pt x="267" y="1"/>
                        <a:pt x="260" y="1"/>
                        <a:pt x="25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6" name="Google Shape;11896;p41"/>
                <p:cNvSpPr/>
                <p:nvPr/>
              </p:nvSpPr>
              <p:spPr>
                <a:xfrm>
                  <a:off x="3305175" y="3364825"/>
                  <a:ext cx="14900" cy="12850"/>
                </a:xfrm>
                <a:custGeom>
                  <a:rect b="b" l="l" r="r" t="t"/>
                  <a:pathLst>
                    <a:path extrusionOk="0" h="514" w="596">
                      <a:moveTo>
                        <a:pt x="274" y="1"/>
                      </a:moveTo>
                      <a:cubicBezTo>
                        <a:pt x="119" y="1"/>
                        <a:pt x="0" y="120"/>
                        <a:pt x="0" y="263"/>
                      </a:cubicBezTo>
                      <a:cubicBezTo>
                        <a:pt x="0" y="416"/>
                        <a:pt x="125" y="514"/>
                        <a:pt x="258" y="514"/>
                      </a:cubicBezTo>
                      <a:cubicBezTo>
                        <a:pt x="321" y="514"/>
                        <a:pt x="387" y="491"/>
                        <a:pt x="441" y="441"/>
                      </a:cubicBezTo>
                      <a:cubicBezTo>
                        <a:pt x="595" y="286"/>
                        <a:pt x="488" y="13"/>
                        <a:pt x="27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7" name="Google Shape;11897;p41"/>
                <p:cNvSpPr/>
                <p:nvPr/>
              </p:nvSpPr>
              <p:spPr>
                <a:xfrm>
                  <a:off x="4574375" y="2764450"/>
                  <a:ext cx="14900" cy="12800"/>
                </a:xfrm>
                <a:custGeom>
                  <a:rect b="b" l="l" r="r" t="t"/>
                  <a:pathLst>
                    <a:path extrusionOk="0" h="512" w="596">
                      <a:moveTo>
                        <a:pt x="262" y="1"/>
                      </a:moveTo>
                      <a:cubicBezTo>
                        <a:pt x="119" y="1"/>
                        <a:pt x="0" y="120"/>
                        <a:pt x="0" y="263"/>
                      </a:cubicBezTo>
                      <a:cubicBezTo>
                        <a:pt x="0" y="410"/>
                        <a:pt x="129" y="512"/>
                        <a:pt x="259" y="512"/>
                      </a:cubicBezTo>
                      <a:cubicBezTo>
                        <a:pt x="320" y="512"/>
                        <a:pt x="380" y="490"/>
                        <a:pt x="429" y="441"/>
                      </a:cubicBezTo>
                      <a:cubicBezTo>
                        <a:pt x="596" y="287"/>
                        <a:pt x="488" y="13"/>
                        <a:pt x="26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8" name="Google Shape;11898;p41"/>
                <p:cNvSpPr/>
                <p:nvPr/>
              </p:nvSpPr>
              <p:spPr>
                <a:xfrm>
                  <a:off x="3424225" y="2839175"/>
                  <a:ext cx="13425" cy="12825"/>
                </a:xfrm>
                <a:custGeom>
                  <a:rect b="b" l="l" r="r" t="t"/>
                  <a:pathLst>
                    <a:path extrusionOk="0" h="513" w="537">
                      <a:moveTo>
                        <a:pt x="262" y="0"/>
                      </a:moveTo>
                      <a:cubicBezTo>
                        <a:pt x="120" y="0"/>
                        <a:pt x="1" y="107"/>
                        <a:pt x="1" y="250"/>
                      </a:cubicBezTo>
                      <a:cubicBezTo>
                        <a:pt x="1" y="393"/>
                        <a:pt x="120" y="512"/>
                        <a:pt x="262" y="512"/>
                      </a:cubicBezTo>
                      <a:cubicBezTo>
                        <a:pt x="417" y="512"/>
                        <a:pt x="536" y="393"/>
                        <a:pt x="536" y="250"/>
                      </a:cubicBezTo>
                      <a:cubicBezTo>
                        <a:pt x="536" y="107"/>
                        <a:pt x="417" y="0"/>
                        <a:pt x="2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9" name="Google Shape;11899;p41"/>
                <p:cNvSpPr/>
                <p:nvPr/>
              </p:nvSpPr>
              <p:spPr>
                <a:xfrm>
                  <a:off x="3175975" y="2653725"/>
                  <a:ext cx="13425" cy="12525"/>
                </a:xfrm>
                <a:custGeom>
                  <a:rect b="b" l="l" r="r" t="t"/>
                  <a:pathLst>
                    <a:path extrusionOk="0" h="501" w="537">
                      <a:moveTo>
                        <a:pt x="263" y="1"/>
                      </a:moveTo>
                      <a:cubicBezTo>
                        <a:pt x="120" y="1"/>
                        <a:pt x="1" y="108"/>
                        <a:pt x="1" y="251"/>
                      </a:cubicBezTo>
                      <a:cubicBezTo>
                        <a:pt x="1" y="394"/>
                        <a:pt x="120" y="501"/>
                        <a:pt x="263" y="501"/>
                      </a:cubicBezTo>
                      <a:cubicBezTo>
                        <a:pt x="417" y="501"/>
                        <a:pt x="536" y="394"/>
                        <a:pt x="536" y="251"/>
                      </a:cubicBezTo>
                      <a:cubicBezTo>
                        <a:pt x="536" y="108"/>
                        <a:pt x="417" y="1"/>
                        <a:pt x="26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0" name="Google Shape;11900;p41"/>
                <p:cNvSpPr/>
                <p:nvPr/>
              </p:nvSpPr>
              <p:spPr>
                <a:xfrm>
                  <a:off x="4679450" y="2461750"/>
                  <a:ext cx="13400" cy="12825"/>
                </a:xfrm>
                <a:custGeom>
                  <a:rect b="b" l="l" r="r" t="t"/>
                  <a:pathLst>
                    <a:path extrusionOk="0" h="513" w="536">
                      <a:moveTo>
                        <a:pt x="262" y="0"/>
                      </a:moveTo>
                      <a:cubicBezTo>
                        <a:pt x="119" y="0"/>
                        <a:pt x="0" y="119"/>
                        <a:pt x="0" y="250"/>
                      </a:cubicBezTo>
                      <a:cubicBezTo>
                        <a:pt x="0" y="393"/>
                        <a:pt x="119" y="512"/>
                        <a:pt x="262" y="512"/>
                      </a:cubicBezTo>
                      <a:cubicBezTo>
                        <a:pt x="417" y="512"/>
                        <a:pt x="536" y="393"/>
                        <a:pt x="536" y="250"/>
                      </a:cubicBezTo>
                      <a:cubicBezTo>
                        <a:pt x="536" y="119"/>
                        <a:pt x="417" y="0"/>
                        <a:pt x="2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1" name="Google Shape;11901;p41"/>
                <p:cNvSpPr/>
                <p:nvPr/>
              </p:nvSpPr>
              <p:spPr>
                <a:xfrm>
                  <a:off x="4420475" y="2324825"/>
                  <a:ext cx="13425" cy="12525"/>
                </a:xfrm>
                <a:custGeom>
                  <a:rect b="b" l="l" r="r" t="t"/>
                  <a:pathLst>
                    <a:path extrusionOk="0" h="501" w="537">
                      <a:moveTo>
                        <a:pt x="263" y="0"/>
                      </a:moveTo>
                      <a:cubicBezTo>
                        <a:pt x="120" y="0"/>
                        <a:pt x="1" y="107"/>
                        <a:pt x="1" y="250"/>
                      </a:cubicBezTo>
                      <a:cubicBezTo>
                        <a:pt x="1" y="393"/>
                        <a:pt x="120" y="500"/>
                        <a:pt x="263" y="500"/>
                      </a:cubicBezTo>
                      <a:cubicBezTo>
                        <a:pt x="417" y="500"/>
                        <a:pt x="537" y="393"/>
                        <a:pt x="537" y="250"/>
                      </a:cubicBezTo>
                      <a:cubicBezTo>
                        <a:pt x="537" y="107"/>
                        <a:pt x="417" y="0"/>
                        <a:pt x="26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2" name="Google Shape;11902;p41"/>
                <p:cNvSpPr/>
                <p:nvPr/>
              </p:nvSpPr>
              <p:spPr>
                <a:xfrm>
                  <a:off x="4200800" y="2052175"/>
                  <a:ext cx="13425" cy="12825"/>
                </a:xfrm>
                <a:custGeom>
                  <a:rect b="b" l="l" r="r" t="t"/>
                  <a:pathLst>
                    <a:path extrusionOk="0" h="513" w="537">
                      <a:moveTo>
                        <a:pt x="263" y="0"/>
                      </a:moveTo>
                      <a:cubicBezTo>
                        <a:pt x="120" y="0"/>
                        <a:pt x="1" y="119"/>
                        <a:pt x="1" y="262"/>
                      </a:cubicBezTo>
                      <a:cubicBezTo>
                        <a:pt x="1" y="393"/>
                        <a:pt x="120" y="512"/>
                        <a:pt x="263" y="512"/>
                      </a:cubicBezTo>
                      <a:cubicBezTo>
                        <a:pt x="406" y="512"/>
                        <a:pt x="537" y="393"/>
                        <a:pt x="537" y="262"/>
                      </a:cubicBezTo>
                      <a:cubicBezTo>
                        <a:pt x="537" y="119"/>
                        <a:pt x="406" y="0"/>
                        <a:pt x="26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3" name="Google Shape;11903;p41"/>
                <p:cNvSpPr/>
                <p:nvPr/>
              </p:nvSpPr>
              <p:spPr>
                <a:xfrm>
                  <a:off x="2892600" y="2091725"/>
                  <a:ext cx="14925" cy="12825"/>
                </a:xfrm>
                <a:custGeom>
                  <a:rect b="b" l="l" r="r" t="t"/>
                  <a:pathLst>
                    <a:path extrusionOk="0" h="513" w="597">
                      <a:moveTo>
                        <a:pt x="243" y="1"/>
                      </a:moveTo>
                      <a:cubicBezTo>
                        <a:pt x="109" y="1"/>
                        <a:pt x="1" y="116"/>
                        <a:pt x="1" y="252"/>
                      </a:cubicBezTo>
                      <a:cubicBezTo>
                        <a:pt x="1" y="407"/>
                        <a:pt x="125" y="512"/>
                        <a:pt x="256" y="512"/>
                      </a:cubicBezTo>
                      <a:cubicBezTo>
                        <a:pt x="316" y="512"/>
                        <a:pt x="378" y="491"/>
                        <a:pt x="430" y="442"/>
                      </a:cubicBezTo>
                      <a:cubicBezTo>
                        <a:pt x="596" y="287"/>
                        <a:pt x="489" y="14"/>
                        <a:pt x="263" y="2"/>
                      </a:cubicBezTo>
                      <a:cubicBezTo>
                        <a:pt x="256" y="1"/>
                        <a:pt x="250" y="1"/>
                        <a:pt x="2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4" name="Google Shape;11904;p41"/>
                <p:cNvSpPr/>
                <p:nvPr/>
              </p:nvSpPr>
              <p:spPr>
                <a:xfrm>
                  <a:off x="3100975" y="1773550"/>
                  <a:ext cx="14600" cy="12800"/>
                </a:xfrm>
                <a:custGeom>
                  <a:rect b="b" l="l" r="r" t="t"/>
                  <a:pathLst>
                    <a:path extrusionOk="0" h="512" w="584">
                      <a:moveTo>
                        <a:pt x="262" y="1"/>
                      </a:moveTo>
                      <a:cubicBezTo>
                        <a:pt x="119" y="1"/>
                        <a:pt x="0" y="108"/>
                        <a:pt x="0" y="251"/>
                      </a:cubicBezTo>
                      <a:cubicBezTo>
                        <a:pt x="0" y="407"/>
                        <a:pt x="124" y="511"/>
                        <a:pt x="256" y="511"/>
                      </a:cubicBezTo>
                      <a:cubicBezTo>
                        <a:pt x="316" y="511"/>
                        <a:pt x="377" y="490"/>
                        <a:pt x="429" y="442"/>
                      </a:cubicBezTo>
                      <a:cubicBezTo>
                        <a:pt x="584" y="287"/>
                        <a:pt x="488" y="13"/>
                        <a:pt x="26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5" name="Google Shape;11905;p41"/>
                <p:cNvSpPr/>
                <p:nvPr/>
              </p:nvSpPr>
              <p:spPr>
                <a:xfrm>
                  <a:off x="2931900" y="1586050"/>
                  <a:ext cx="14600" cy="12775"/>
                </a:xfrm>
                <a:custGeom>
                  <a:rect b="b" l="l" r="r" t="t"/>
                  <a:pathLst>
                    <a:path extrusionOk="0" h="511" w="584">
                      <a:moveTo>
                        <a:pt x="263" y="0"/>
                      </a:moveTo>
                      <a:cubicBezTo>
                        <a:pt x="120" y="0"/>
                        <a:pt x="1" y="107"/>
                        <a:pt x="1" y="250"/>
                      </a:cubicBezTo>
                      <a:cubicBezTo>
                        <a:pt x="1" y="406"/>
                        <a:pt x="124" y="511"/>
                        <a:pt x="256" y="511"/>
                      </a:cubicBezTo>
                      <a:cubicBezTo>
                        <a:pt x="316" y="511"/>
                        <a:pt x="377" y="489"/>
                        <a:pt x="429" y="441"/>
                      </a:cubicBezTo>
                      <a:cubicBezTo>
                        <a:pt x="584" y="286"/>
                        <a:pt x="489" y="12"/>
                        <a:pt x="26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6" name="Google Shape;11906;p41"/>
                <p:cNvSpPr/>
                <p:nvPr/>
              </p:nvSpPr>
              <p:spPr>
                <a:xfrm>
                  <a:off x="3553400" y="1378850"/>
                  <a:ext cx="14925" cy="12800"/>
                </a:xfrm>
                <a:custGeom>
                  <a:rect b="b" l="l" r="r" t="t"/>
                  <a:pathLst>
                    <a:path extrusionOk="0" h="512" w="597">
                      <a:moveTo>
                        <a:pt x="243" y="1"/>
                      </a:moveTo>
                      <a:cubicBezTo>
                        <a:pt x="109" y="1"/>
                        <a:pt x="1" y="115"/>
                        <a:pt x="1" y="251"/>
                      </a:cubicBezTo>
                      <a:cubicBezTo>
                        <a:pt x="1" y="407"/>
                        <a:pt x="130" y="512"/>
                        <a:pt x="262" y="512"/>
                      </a:cubicBezTo>
                      <a:cubicBezTo>
                        <a:pt x="321" y="512"/>
                        <a:pt x="381" y="490"/>
                        <a:pt x="429" y="442"/>
                      </a:cubicBezTo>
                      <a:cubicBezTo>
                        <a:pt x="596" y="275"/>
                        <a:pt x="489" y="1"/>
                        <a:pt x="263" y="1"/>
                      </a:cubicBezTo>
                      <a:cubicBezTo>
                        <a:pt x="256" y="1"/>
                        <a:pt x="250" y="1"/>
                        <a:pt x="2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7" name="Google Shape;11907;p41"/>
                <p:cNvSpPr/>
                <p:nvPr/>
              </p:nvSpPr>
              <p:spPr>
                <a:xfrm>
                  <a:off x="3559950" y="2535850"/>
                  <a:ext cx="14925" cy="12800"/>
                </a:xfrm>
                <a:custGeom>
                  <a:rect b="b" l="l" r="r" t="t"/>
                  <a:pathLst>
                    <a:path extrusionOk="0" h="512" w="597">
                      <a:moveTo>
                        <a:pt x="275" y="1"/>
                      </a:moveTo>
                      <a:cubicBezTo>
                        <a:pt x="132" y="1"/>
                        <a:pt x="13" y="108"/>
                        <a:pt x="1" y="251"/>
                      </a:cubicBezTo>
                      <a:cubicBezTo>
                        <a:pt x="1" y="406"/>
                        <a:pt x="130" y="511"/>
                        <a:pt x="265" y="511"/>
                      </a:cubicBezTo>
                      <a:cubicBezTo>
                        <a:pt x="327" y="511"/>
                        <a:pt x="389" y="490"/>
                        <a:pt x="441" y="441"/>
                      </a:cubicBezTo>
                      <a:cubicBezTo>
                        <a:pt x="596" y="287"/>
                        <a:pt x="501" y="13"/>
                        <a:pt x="27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8" name="Google Shape;11908;p41"/>
                <p:cNvSpPr/>
                <p:nvPr/>
              </p:nvSpPr>
              <p:spPr>
                <a:xfrm>
                  <a:off x="3821900" y="2024775"/>
                  <a:ext cx="14900" cy="12575"/>
                </a:xfrm>
                <a:custGeom>
                  <a:rect b="b" l="l" r="r" t="t"/>
                  <a:pathLst>
                    <a:path extrusionOk="0" h="503" w="596">
                      <a:moveTo>
                        <a:pt x="253" y="0"/>
                      </a:moveTo>
                      <a:cubicBezTo>
                        <a:pt x="109" y="0"/>
                        <a:pt x="0" y="115"/>
                        <a:pt x="0" y="251"/>
                      </a:cubicBezTo>
                      <a:cubicBezTo>
                        <a:pt x="0" y="404"/>
                        <a:pt x="125" y="502"/>
                        <a:pt x="254" y="502"/>
                      </a:cubicBezTo>
                      <a:cubicBezTo>
                        <a:pt x="316" y="502"/>
                        <a:pt x="379" y="480"/>
                        <a:pt x="429" y="429"/>
                      </a:cubicBezTo>
                      <a:cubicBezTo>
                        <a:pt x="596" y="275"/>
                        <a:pt x="488" y="1"/>
                        <a:pt x="274" y="1"/>
                      </a:cubicBezTo>
                      <a:cubicBezTo>
                        <a:pt x="267" y="0"/>
                        <a:pt x="260" y="0"/>
                        <a:pt x="25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9" name="Google Shape;11909;p41"/>
                <p:cNvSpPr/>
                <p:nvPr/>
              </p:nvSpPr>
              <p:spPr>
                <a:xfrm>
                  <a:off x="3681400" y="3347875"/>
                  <a:ext cx="14900" cy="12850"/>
                </a:xfrm>
                <a:custGeom>
                  <a:rect b="b" l="l" r="r" t="t"/>
                  <a:pathLst>
                    <a:path extrusionOk="0" h="514" w="596">
                      <a:moveTo>
                        <a:pt x="262" y="0"/>
                      </a:moveTo>
                      <a:cubicBezTo>
                        <a:pt x="120" y="0"/>
                        <a:pt x="1" y="119"/>
                        <a:pt x="1" y="262"/>
                      </a:cubicBezTo>
                      <a:cubicBezTo>
                        <a:pt x="1" y="415"/>
                        <a:pt x="126" y="513"/>
                        <a:pt x="254" y="513"/>
                      </a:cubicBezTo>
                      <a:cubicBezTo>
                        <a:pt x="316" y="513"/>
                        <a:pt x="379" y="491"/>
                        <a:pt x="429" y="441"/>
                      </a:cubicBezTo>
                      <a:cubicBezTo>
                        <a:pt x="596" y="286"/>
                        <a:pt x="489" y="12"/>
                        <a:pt x="2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0" name="Google Shape;11910;p41"/>
                <p:cNvSpPr/>
                <p:nvPr/>
              </p:nvSpPr>
              <p:spPr>
                <a:xfrm>
                  <a:off x="3958825" y="3324350"/>
                  <a:ext cx="14900" cy="12800"/>
                </a:xfrm>
                <a:custGeom>
                  <a:rect b="b" l="l" r="r" t="t"/>
                  <a:pathLst>
                    <a:path extrusionOk="0" h="512" w="596">
                      <a:moveTo>
                        <a:pt x="262" y="0"/>
                      </a:moveTo>
                      <a:cubicBezTo>
                        <a:pt x="119" y="0"/>
                        <a:pt x="0" y="119"/>
                        <a:pt x="0" y="262"/>
                      </a:cubicBezTo>
                      <a:cubicBezTo>
                        <a:pt x="0" y="409"/>
                        <a:pt x="129" y="511"/>
                        <a:pt x="259" y="511"/>
                      </a:cubicBezTo>
                      <a:cubicBezTo>
                        <a:pt x="319" y="511"/>
                        <a:pt x="380" y="490"/>
                        <a:pt x="429" y="441"/>
                      </a:cubicBezTo>
                      <a:cubicBezTo>
                        <a:pt x="595" y="286"/>
                        <a:pt x="488" y="12"/>
                        <a:pt x="2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1" name="Google Shape;11911;p41"/>
                <p:cNvSpPr/>
                <p:nvPr/>
              </p:nvSpPr>
              <p:spPr>
                <a:xfrm>
                  <a:off x="4214200" y="3088300"/>
                  <a:ext cx="14625" cy="12800"/>
                </a:xfrm>
                <a:custGeom>
                  <a:rect b="b" l="l" r="r" t="t"/>
                  <a:pathLst>
                    <a:path extrusionOk="0" h="512" w="585">
                      <a:moveTo>
                        <a:pt x="263" y="1"/>
                      </a:moveTo>
                      <a:cubicBezTo>
                        <a:pt x="120" y="1"/>
                        <a:pt x="1" y="108"/>
                        <a:pt x="1" y="251"/>
                      </a:cubicBezTo>
                      <a:cubicBezTo>
                        <a:pt x="1" y="406"/>
                        <a:pt x="125" y="511"/>
                        <a:pt x="256" y="511"/>
                      </a:cubicBezTo>
                      <a:cubicBezTo>
                        <a:pt x="316" y="511"/>
                        <a:pt x="377" y="490"/>
                        <a:pt x="429" y="441"/>
                      </a:cubicBezTo>
                      <a:cubicBezTo>
                        <a:pt x="584" y="287"/>
                        <a:pt x="489" y="13"/>
                        <a:pt x="26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2" name="Google Shape;11912;p41"/>
                <p:cNvSpPr/>
                <p:nvPr/>
              </p:nvSpPr>
              <p:spPr>
                <a:xfrm>
                  <a:off x="2329450" y="1421425"/>
                  <a:ext cx="14600" cy="12800"/>
                </a:xfrm>
                <a:custGeom>
                  <a:rect b="b" l="l" r="r" t="t"/>
                  <a:pathLst>
                    <a:path extrusionOk="0" h="512" w="584">
                      <a:moveTo>
                        <a:pt x="262" y="1"/>
                      </a:moveTo>
                      <a:cubicBezTo>
                        <a:pt x="119" y="1"/>
                        <a:pt x="0" y="108"/>
                        <a:pt x="0" y="263"/>
                      </a:cubicBezTo>
                      <a:cubicBezTo>
                        <a:pt x="0" y="410"/>
                        <a:pt x="123" y="512"/>
                        <a:pt x="254" y="512"/>
                      </a:cubicBezTo>
                      <a:cubicBezTo>
                        <a:pt x="314" y="512"/>
                        <a:pt x="376" y="490"/>
                        <a:pt x="429" y="441"/>
                      </a:cubicBezTo>
                      <a:cubicBezTo>
                        <a:pt x="584" y="287"/>
                        <a:pt x="488" y="13"/>
                        <a:pt x="26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3" name="Google Shape;11913;p41"/>
                <p:cNvSpPr/>
                <p:nvPr/>
              </p:nvSpPr>
              <p:spPr>
                <a:xfrm>
                  <a:off x="1648400" y="3363925"/>
                  <a:ext cx="32175" cy="32475"/>
                </a:xfrm>
                <a:custGeom>
                  <a:rect b="b" l="l" r="r" t="t"/>
                  <a:pathLst>
                    <a:path extrusionOk="0" h="1299" w="1287">
                      <a:moveTo>
                        <a:pt x="489" y="1"/>
                      </a:moveTo>
                      <a:lnTo>
                        <a:pt x="489" y="501"/>
                      </a:lnTo>
                      <a:lnTo>
                        <a:pt x="1" y="656"/>
                      </a:lnTo>
                      <a:lnTo>
                        <a:pt x="489" y="811"/>
                      </a:lnTo>
                      <a:lnTo>
                        <a:pt x="489" y="1299"/>
                      </a:lnTo>
                      <a:lnTo>
                        <a:pt x="799" y="906"/>
                      </a:lnTo>
                      <a:lnTo>
                        <a:pt x="1287" y="1061"/>
                      </a:lnTo>
                      <a:lnTo>
                        <a:pt x="989" y="656"/>
                      </a:lnTo>
                      <a:lnTo>
                        <a:pt x="1287" y="251"/>
                      </a:lnTo>
                      <a:lnTo>
                        <a:pt x="799" y="406"/>
                      </a:lnTo>
                      <a:lnTo>
                        <a:pt x="48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4" name="Google Shape;11914;p41"/>
                <p:cNvSpPr/>
                <p:nvPr/>
              </p:nvSpPr>
              <p:spPr>
                <a:xfrm>
                  <a:off x="1724025" y="3057950"/>
                  <a:ext cx="32450" cy="32775"/>
                </a:xfrm>
                <a:custGeom>
                  <a:rect b="b" l="l" r="r" t="t"/>
                  <a:pathLst>
                    <a:path extrusionOk="0" h="1311" w="1298">
                      <a:moveTo>
                        <a:pt x="500" y="0"/>
                      </a:moveTo>
                      <a:lnTo>
                        <a:pt x="500" y="500"/>
                      </a:lnTo>
                      <a:lnTo>
                        <a:pt x="0" y="655"/>
                      </a:lnTo>
                      <a:lnTo>
                        <a:pt x="500" y="810"/>
                      </a:lnTo>
                      <a:lnTo>
                        <a:pt x="500" y="1310"/>
                      </a:lnTo>
                      <a:lnTo>
                        <a:pt x="810" y="905"/>
                      </a:lnTo>
                      <a:lnTo>
                        <a:pt x="1298" y="1060"/>
                      </a:lnTo>
                      <a:lnTo>
                        <a:pt x="988" y="655"/>
                      </a:lnTo>
                      <a:lnTo>
                        <a:pt x="1298" y="250"/>
                      </a:lnTo>
                      <a:lnTo>
                        <a:pt x="810" y="405"/>
                      </a:lnTo>
                      <a:lnTo>
                        <a:pt x="5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5" name="Google Shape;11915;p41"/>
                <p:cNvSpPr/>
                <p:nvPr/>
              </p:nvSpPr>
              <p:spPr>
                <a:xfrm>
                  <a:off x="1903200" y="3678850"/>
                  <a:ext cx="32175" cy="32475"/>
                </a:xfrm>
                <a:custGeom>
                  <a:rect b="b" l="l" r="r" t="t"/>
                  <a:pathLst>
                    <a:path extrusionOk="0" h="1299" w="1287">
                      <a:moveTo>
                        <a:pt x="489" y="1"/>
                      </a:moveTo>
                      <a:lnTo>
                        <a:pt x="489" y="501"/>
                      </a:lnTo>
                      <a:lnTo>
                        <a:pt x="1" y="656"/>
                      </a:lnTo>
                      <a:lnTo>
                        <a:pt x="489" y="810"/>
                      </a:lnTo>
                      <a:lnTo>
                        <a:pt x="489" y="1299"/>
                      </a:lnTo>
                      <a:lnTo>
                        <a:pt x="798" y="906"/>
                      </a:lnTo>
                      <a:lnTo>
                        <a:pt x="1286" y="1048"/>
                      </a:lnTo>
                      <a:lnTo>
                        <a:pt x="989" y="656"/>
                      </a:lnTo>
                      <a:lnTo>
                        <a:pt x="1286" y="251"/>
                      </a:lnTo>
                      <a:lnTo>
                        <a:pt x="798" y="406"/>
                      </a:lnTo>
                      <a:lnTo>
                        <a:pt x="48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6" name="Google Shape;11916;p41"/>
                <p:cNvSpPr/>
                <p:nvPr/>
              </p:nvSpPr>
              <p:spPr>
                <a:xfrm>
                  <a:off x="1379325" y="3424650"/>
                  <a:ext cx="7775" cy="6650"/>
                </a:xfrm>
                <a:custGeom>
                  <a:rect b="b" l="l" r="r" t="t"/>
                  <a:pathLst>
                    <a:path extrusionOk="0" h="266" w="311">
                      <a:moveTo>
                        <a:pt x="143" y="1"/>
                      </a:moveTo>
                      <a:cubicBezTo>
                        <a:pt x="72" y="1"/>
                        <a:pt x="1" y="60"/>
                        <a:pt x="1" y="132"/>
                      </a:cubicBezTo>
                      <a:cubicBezTo>
                        <a:pt x="1" y="213"/>
                        <a:pt x="66" y="266"/>
                        <a:pt x="135" y="266"/>
                      </a:cubicBezTo>
                      <a:cubicBezTo>
                        <a:pt x="167" y="266"/>
                        <a:pt x="200" y="254"/>
                        <a:pt x="227" y="227"/>
                      </a:cubicBezTo>
                      <a:cubicBezTo>
                        <a:pt x="310" y="144"/>
                        <a:pt x="251" y="13"/>
                        <a:pt x="1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7" name="Google Shape;11917;p41"/>
                <p:cNvSpPr/>
                <p:nvPr/>
              </p:nvSpPr>
              <p:spPr>
                <a:xfrm>
                  <a:off x="1782650" y="3521700"/>
                  <a:ext cx="7775" cy="6450"/>
                </a:xfrm>
                <a:custGeom>
                  <a:rect b="b" l="l" r="r" t="t"/>
                  <a:pathLst>
                    <a:path extrusionOk="0" h="258" w="311">
                      <a:moveTo>
                        <a:pt x="143" y="0"/>
                      </a:moveTo>
                      <a:cubicBezTo>
                        <a:pt x="60" y="0"/>
                        <a:pt x="1" y="48"/>
                        <a:pt x="1" y="131"/>
                      </a:cubicBezTo>
                      <a:cubicBezTo>
                        <a:pt x="1" y="206"/>
                        <a:pt x="70" y="258"/>
                        <a:pt x="141" y="258"/>
                      </a:cubicBezTo>
                      <a:cubicBezTo>
                        <a:pt x="171" y="258"/>
                        <a:pt x="202" y="248"/>
                        <a:pt x="227" y="226"/>
                      </a:cubicBezTo>
                      <a:cubicBezTo>
                        <a:pt x="310" y="143"/>
                        <a:pt x="251" y="0"/>
                        <a:pt x="14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8" name="Google Shape;11918;p41"/>
                <p:cNvSpPr/>
                <p:nvPr/>
              </p:nvSpPr>
              <p:spPr>
                <a:xfrm>
                  <a:off x="1982375" y="3265125"/>
                  <a:ext cx="7475" cy="6650"/>
                </a:xfrm>
                <a:custGeom>
                  <a:rect b="b" l="l" r="r" t="t"/>
                  <a:pathLst>
                    <a:path extrusionOk="0" h="266" w="299">
                      <a:moveTo>
                        <a:pt x="132" y="0"/>
                      </a:moveTo>
                      <a:cubicBezTo>
                        <a:pt x="60" y="0"/>
                        <a:pt x="1" y="60"/>
                        <a:pt x="1" y="131"/>
                      </a:cubicBezTo>
                      <a:cubicBezTo>
                        <a:pt x="1" y="212"/>
                        <a:pt x="61" y="265"/>
                        <a:pt x="126" y="265"/>
                      </a:cubicBezTo>
                      <a:cubicBezTo>
                        <a:pt x="156" y="265"/>
                        <a:pt x="188" y="253"/>
                        <a:pt x="215" y="226"/>
                      </a:cubicBezTo>
                      <a:cubicBezTo>
                        <a:pt x="298" y="143"/>
                        <a:pt x="251" y="0"/>
                        <a:pt x="13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9" name="Google Shape;11919;p41"/>
                <p:cNvSpPr/>
                <p:nvPr/>
              </p:nvSpPr>
              <p:spPr>
                <a:xfrm>
                  <a:off x="1567150" y="3227300"/>
                  <a:ext cx="7750" cy="6475"/>
                </a:xfrm>
                <a:custGeom>
                  <a:rect b="b" l="l" r="r" t="t"/>
                  <a:pathLst>
                    <a:path extrusionOk="0" h="259" w="310">
                      <a:moveTo>
                        <a:pt x="143" y="1"/>
                      </a:moveTo>
                      <a:cubicBezTo>
                        <a:pt x="72" y="1"/>
                        <a:pt x="0" y="61"/>
                        <a:pt x="0" y="132"/>
                      </a:cubicBezTo>
                      <a:cubicBezTo>
                        <a:pt x="0" y="207"/>
                        <a:pt x="70" y="258"/>
                        <a:pt x="140" y="258"/>
                      </a:cubicBezTo>
                      <a:cubicBezTo>
                        <a:pt x="171" y="258"/>
                        <a:pt x="201" y="249"/>
                        <a:pt x="227" y="227"/>
                      </a:cubicBezTo>
                      <a:cubicBezTo>
                        <a:pt x="310" y="144"/>
                        <a:pt x="250" y="1"/>
                        <a:pt x="1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0" name="Google Shape;11920;p41"/>
                <p:cNvSpPr/>
                <p:nvPr/>
              </p:nvSpPr>
              <p:spPr>
                <a:xfrm>
                  <a:off x="1779375" y="3314800"/>
                  <a:ext cx="14900" cy="12725"/>
                </a:xfrm>
                <a:custGeom>
                  <a:rect b="b" l="l" r="r" t="t"/>
                  <a:pathLst>
                    <a:path extrusionOk="0" h="509" w="596">
                      <a:moveTo>
                        <a:pt x="255" y="1"/>
                      </a:moveTo>
                      <a:cubicBezTo>
                        <a:pt x="121" y="1"/>
                        <a:pt x="12" y="115"/>
                        <a:pt x="1" y="251"/>
                      </a:cubicBezTo>
                      <a:cubicBezTo>
                        <a:pt x="1" y="404"/>
                        <a:pt x="125" y="508"/>
                        <a:pt x="258" y="508"/>
                      </a:cubicBezTo>
                      <a:cubicBezTo>
                        <a:pt x="322" y="508"/>
                        <a:pt x="387" y="484"/>
                        <a:pt x="441" y="430"/>
                      </a:cubicBezTo>
                      <a:cubicBezTo>
                        <a:pt x="596" y="275"/>
                        <a:pt x="501" y="1"/>
                        <a:pt x="274" y="1"/>
                      </a:cubicBezTo>
                      <a:cubicBezTo>
                        <a:pt x="268" y="1"/>
                        <a:pt x="261" y="1"/>
                        <a:pt x="25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1" name="Google Shape;11921;p41"/>
                <p:cNvSpPr/>
                <p:nvPr/>
              </p:nvSpPr>
              <p:spPr>
                <a:xfrm>
                  <a:off x="1654350" y="4108075"/>
                  <a:ext cx="32175" cy="32475"/>
                </a:xfrm>
                <a:custGeom>
                  <a:rect b="b" l="l" r="r" t="t"/>
                  <a:pathLst>
                    <a:path extrusionOk="0" h="1299" w="1287">
                      <a:moveTo>
                        <a:pt x="489" y="1"/>
                      </a:moveTo>
                      <a:lnTo>
                        <a:pt x="489" y="489"/>
                      </a:lnTo>
                      <a:lnTo>
                        <a:pt x="1" y="643"/>
                      </a:lnTo>
                      <a:lnTo>
                        <a:pt x="489" y="798"/>
                      </a:lnTo>
                      <a:lnTo>
                        <a:pt x="489" y="1298"/>
                      </a:lnTo>
                      <a:lnTo>
                        <a:pt x="799" y="893"/>
                      </a:lnTo>
                      <a:lnTo>
                        <a:pt x="1287" y="1048"/>
                      </a:lnTo>
                      <a:lnTo>
                        <a:pt x="989" y="643"/>
                      </a:lnTo>
                      <a:lnTo>
                        <a:pt x="1287" y="251"/>
                      </a:lnTo>
                      <a:lnTo>
                        <a:pt x="799" y="393"/>
                      </a:lnTo>
                      <a:lnTo>
                        <a:pt x="48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2" name="Google Shape;11922;p41"/>
                <p:cNvSpPr/>
                <p:nvPr/>
              </p:nvSpPr>
              <p:spPr>
                <a:xfrm>
                  <a:off x="1129400" y="3853850"/>
                  <a:ext cx="9350" cy="6600"/>
                </a:xfrm>
                <a:custGeom>
                  <a:rect b="b" l="l" r="r" t="t"/>
                  <a:pathLst>
                    <a:path extrusionOk="0" h="264" w="374">
                      <a:moveTo>
                        <a:pt x="166" y="0"/>
                      </a:moveTo>
                      <a:cubicBezTo>
                        <a:pt x="0" y="0"/>
                        <a:pt x="3" y="264"/>
                        <a:pt x="176" y="264"/>
                      </a:cubicBezTo>
                      <a:cubicBezTo>
                        <a:pt x="179" y="264"/>
                        <a:pt x="183" y="264"/>
                        <a:pt x="187" y="264"/>
                      </a:cubicBezTo>
                      <a:cubicBezTo>
                        <a:pt x="191" y="264"/>
                        <a:pt x="194" y="264"/>
                        <a:pt x="198" y="264"/>
                      </a:cubicBezTo>
                      <a:cubicBezTo>
                        <a:pt x="370" y="264"/>
                        <a:pt x="374" y="0"/>
                        <a:pt x="208" y="0"/>
                      </a:cubicBezTo>
                      <a:cubicBezTo>
                        <a:pt x="201" y="0"/>
                        <a:pt x="194" y="1"/>
                        <a:pt x="187" y="2"/>
                      </a:cubicBezTo>
                      <a:cubicBezTo>
                        <a:pt x="179" y="1"/>
                        <a:pt x="172" y="0"/>
                        <a:pt x="16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3" name="Google Shape;11923;p41"/>
                <p:cNvSpPr/>
                <p:nvPr/>
              </p:nvSpPr>
              <p:spPr>
                <a:xfrm>
                  <a:off x="1533800" y="3950625"/>
                  <a:ext cx="7775" cy="6650"/>
                </a:xfrm>
                <a:custGeom>
                  <a:rect b="b" l="l" r="r" t="t"/>
                  <a:pathLst>
                    <a:path extrusionOk="0" h="266" w="311">
                      <a:moveTo>
                        <a:pt x="144" y="0"/>
                      </a:moveTo>
                      <a:cubicBezTo>
                        <a:pt x="72" y="0"/>
                        <a:pt x="13" y="60"/>
                        <a:pt x="1" y="131"/>
                      </a:cubicBezTo>
                      <a:cubicBezTo>
                        <a:pt x="1" y="212"/>
                        <a:pt x="67" y="265"/>
                        <a:pt x="135" y="265"/>
                      </a:cubicBezTo>
                      <a:cubicBezTo>
                        <a:pt x="167" y="265"/>
                        <a:pt x="200" y="253"/>
                        <a:pt x="227" y="226"/>
                      </a:cubicBezTo>
                      <a:cubicBezTo>
                        <a:pt x="310" y="143"/>
                        <a:pt x="251" y="12"/>
                        <a:pt x="14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4" name="Google Shape;11924;p41"/>
                <p:cNvSpPr/>
                <p:nvPr/>
              </p:nvSpPr>
              <p:spPr>
                <a:xfrm>
                  <a:off x="1733550" y="3694025"/>
                  <a:ext cx="7450" cy="6675"/>
                </a:xfrm>
                <a:custGeom>
                  <a:rect b="b" l="l" r="r" t="t"/>
                  <a:pathLst>
                    <a:path extrusionOk="0" h="267" w="298">
                      <a:moveTo>
                        <a:pt x="131" y="1"/>
                      </a:moveTo>
                      <a:cubicBezTo>
                        <a:pt x="60" y="1"/>
                        <a:pt x="0" y="60"/>
                        <a:pt x="0" y="132"/>
                      </a:cubicBezTo>
                      <a:cubicBezTo>
                        <a:pt x="0" y="213"/>
                        <a:pt x="60" y="266"/>
                        <a:pt x="125" y="266"/>
                      </a:cubicBezTo>
                      <a:cubicBezTo>
                        <a:pt x="156" y="266"/>
                        <a:pt x="187" y="254"/>
                        <a:pt x="214" y="227"/>
                      </a:cubicBezTo>
                      <a:cubicBezTo>
                        <a:pt x="298" y="144"/>
                        <a:pt x="250" y="13"/>
                        <a:pt x="13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5" name="Google Shape;11925;p41"/>
                <p:cNvSpPr/>
                <p:nvPr/>
              </p:nvSpPr>
              <p:spPr>
                <a:xfrm>
                  <a:off x="1318300" y="3656225"/>
                  <a:ext cx="7775" cy="6650"/>
                </a:xfrm>
                <a:custGeom>
                  <a:rect b="b" l="l" r="r" t="t"/>
                  <a:pathLst>
                    <a:path extrusionOk="0" h="266" w="311">
                      <a:moveTo>
                        <a:pt x="144" y="1"/>
                      </a:moveTo>
                      <a:cubicBezTo>
                        <a:pt x="72" y="1"/>
                        <a:pt x="13" y="60"/>
                        <a:pt x="1" y="132"/>
                      </a:cubicBezTo>
                      <a:cubicBezTo>
                        <a:pt x="1" y="213"/>
                        <a:pt x="66" y="266"/>
                        <a:pt x="135" y="266"/>
                      </a:cubicBezTo>
                      <a:cubicBezTo>
                        <a:pt x="167" y="266"/>
                        <a:pt x="200" y="254"/>
                        <a:pt x="227" y="227"/>
                      </a:cubicBezTo>
                      <a:cubicBezTo>
                        <a:pt x="310" y="144"/>
                        <a:pt x="251" y="13"/>
                        <a:pt x="14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6" name="Google Shape;11926;p41"/>
                <p:cNvSpPr/>
                <p:nvPr/>
              </p:nvSpPr>
              <p:spPr>
                <a:xfrm>
                  <a:off x="1530525" y="3743750"/>
                  <a:ext cx="14925" cy="12800"/>
                </a:xfrm>
                <a:custGeom>
                  <a:rect b="b" l="l" r="r" t="t"/>
                  <a:pathLst>
                    <a:path extrusionOk="0" h="512" w="597">
                      <a:moveTo>
                        <a:pt x="275" y="0"/>
                      </a:moveTo>
                      <a:cubicBezTo>
                        <a:pt x="132" y="0"/>
                        <a:pt x="13" y="107"/>
                        <a:pt x="1" y="262"/>
                      </a:cubicBezTo>
                      <a:cubicBezTo>
                        <a:pt x="1" y="409"/>
                        <a:pt x="129" y="511"/>
                        <a:pt x="264" y="511"/>
                      </a:cubicBezTo>
                      <a:cubicBezTo>
                        <a:pt x="326" y="511"/>
                        <a:pt x="389" y="490"/>
                        <a:pt x="441" y="441"/>
                      </a:cubicBezTo>
                      <a:cubicBezTo>
                        <a:pt x="596" y="286"/>
                        <a:pt x="501" y="12"/>
                        <a:pt x="27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7" name="Google Shape;11927;p41"/>
                <p:cNvSpPr/>
                <p:nvPr/>
              </p:nvSpPr>
              <p:spPr>
                <a:xfrm>
                  <a:off x="844725" y="3330900"/>
                  <a:ext cx="31875" cy="33650"/>
                </a:xfrm>
                <a:custGeom>
                  <a:rect b="b" l="l" r="r" t="t"/>
                  <a:pathLst>
                    <a:path extrusionOk="0" h="1346" w="1275">
                      <a:moveTo>
                        <a:pt x="727" y="0"/>
                      </a:moveTo>
                      <a:lnTo>
                        <a:pt x="489" y="453"/>
                      </a:lnTo>
                      <a:lnTo>
                        <a:pt x="1" y="358"/>
                      </a:lnTo>
                      <a:lnTo>
                        <a:pt x="334" y="739"/>
                      </a:lnTo>
                      <a:lnTo>
                        <a:pt x="84" y="1191"/>
                      </a:lnTo>
                      <a:lnTo>
                        <a:pt x="84" y="1191"/>
                      </a:lnTo>
                      <a:lnTo>
                        <a:pt x="537" y="965"/>
                      </a:lnTo>
                      <a:lnTo>
                        <a:pt x="870" y="1346"/>
                      </a:lnTo>
                      <a:lnTo>
                        <a:pt x="822" y="834"/>
                      </a:lnTo>
                      <a:lnTo>
                        <a:pt x="1275" y="608"/>
                      </a:lnTo>
                      <a:lnTo>
                        <a:pt x="787" y="512"/>
                      </a:lnTo>
                      <a:lnTo>
                        <a:pt x="72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8" name="Google Shape;11928;p41"/>
                <p:cNvSpPr/>
                <p:nvPr/>
              </p:nvSpPr>
              <p:spPr>
                <a:xfrm>
                  <a:off x="1221925" y="2868625"/>
                  <a:ext cx="7700" cy="6600"/>
                </a:xfrm>
                <a:custGeom>
                  <a:rect b="b" l="l" r="r" t="t"/>
                  <a:pathLst>
                    <a:path extrusionOk="0" h="264" w="308">
                      <a:moveTo>
                        <a:pt x="174" y="0"/>
                      </a:moveTo>
                      <a:cubicBezTo>
                        <a:pt x="74" y="0"/>
                        <a:pt x="1" y="113"/>
                        <a:pt x="58" y="203"/>
                      </a:cubicBezTo>
                      <a:cubicBezTo>
                        <a:pt x="83" y="244"/>
                        <a:pt x="124" y="263"/>
                        <a:pt x="164" y="263"/>
                      </a:cubicBezTo>
                      <a:cubicBezTo>
                        <a:pt x="218" y="263"/>
                        <a:pt x="270" y="229"/>
                        <a:pt x="284" y="168"/>
                      </a:cubicBezTo>
                      <a:cubicBezTo>
                        <a:pt x="308" y="96"/>
                        <a:pt x="260" y="25"/>
                        <a:pt x="189" y="1"/>
                      </a:cubicBezTo>
                      <a:cubicBezTo>
                        <a:pt x="184" y="0"/>
                        <a:pt x="179" y="0"/>
                        <a:pt x="17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9" name="Google Shape;11929;p41"/>
                <p:cNvSpPr/>
                <p:nvPr/>
              </p:nvSpPr>
              <p:spPr>
                <a:xfrm>
                  <a:off x="1048500" y="3245700"/>
                  <a:ext cx="7900" cy="6350"/>
                </a:xfrm>
                <a:custGeom>
                  <a:rect b="b" l="l" r="r" t="t"/>
                  <a:pathLst>
                    <a:path extrusionOk="0" h="254" w="316">
                      <a:moveTo>
                        <a:pt x="166" y="0"/>
                      </a:moveTo>
                      <a:cubicBezTo>
                        <a:pt x="64" y="0"/>
                        <a:pt x="0" y="107"/>
                        <a:pt x="65" y="194"/>
                      </a:cubicBezTo>
                      <a:cubicBezTo>
                        <a:pt x="91" y="234"/>
                        <a:pt x="131" y="253"/>
                        <a:pt x="171" y="253"/>
                      </a:cubicBezTo>
                      <a:cubicBezTo>
                        <a:pt x="225" y="253"/>
                        <a:pt x="278" y="219"/>
                        <a:pt x="291" y="158"/>
                      </a:cubicBezTo>
                      <a:cubicBezTo>
                        <a:pt x="315" y="87"/>
                        <a:pt x="268" y="15"/>
                        <a:pt x="196" y="3"/>
                      </a:cubicBezTo>
                      <a:cubicBezTo>
                        <a:pt x="186" y="1"/>
                        <a:pt x="176" y="0"/>
                        <a:pt x="16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0" name="Google Shape;11930;p41"/>
                <p:cNvSpPr/>
                <p:nvPr/>
              </p:nvSpPr>
              <p:spPr>
                <a:xfrm>
                  <a:off x="1261325" y="3491250"/>
                  <a:ext cx="7900" cy="6350"/>
                </a:xfrm>
                <a:custGeom>
                  <a:rect b="b" l="l" r="r" t="t"/>
                  <a:pathLst>
                    <a:path extrusionOk="0" h="254" w="316">
                      <a:moveTo>
                        <a:pt x="166" y="1"/>
                      </a:moveTo>
                      <a:cubicBezTo>
                        <a:pt x="64" y="1"/>
                        <a:pt x="0" y="107"/>
                        <a:pt x="65" y="194"/>
                      </a:cubicBezTo>
                      <a:cubicBezTo>
                        <a:pt x="91" y="235"/>
                        <a:pt x="131" y="254"/>
                        <a:pt x="172" y="254"/>
                      </a:cubicBezTo>
                      <a:cubicBezTo>
                        <a:pt x="227" y="254"/>
                        <a:pt x="283" y="220"/>
                        <a:pt x="303" y="159"/>
                      </a:cubicBezTo>
                      <a:cubicBezTo>
                        <a:pt x="315" y="87"/>
                        <a:pt x="268" y="16"/>
                        <a:pt x="196" y="4"/>
                      </a:cubicBezTo>
                      <a:cubicBezTo>
                        <a:pt x="186" y="2"/>
                        <a:pt x="176" y="1"/>
                        <a:pt x="16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1" name="Google Shape;11931;p41"/>
                <p:cNvSpPr/>
                <p:nvPr/>
              </p:nvSpPr>
              <p:spPr>
                <a:xfrm>
                  <a:off x="1378425" y="3091225"/>
                  <a:ext cx="8525" cy="6925"/>
                </a:xfrm>
                <a:custGeom>
                  <a:rect b="b" l="l" r="r" t="t"/>
                  <a:pathLst>
                    <a:path extrusionOk="0" h="277" w="341">
                      <a:moveTo>
                        <a:pt x="186" y="0"/>
                      </a:moveTo>
                      <a:cubicBezTo>
                        <a:pt x="159" y="0"/>
                        <a:pt x="132" y="9"/>
                        <a:pt x="108" y="27"/>
                      </a:cubicBezTo>
                      <a:cubicBezTo>
                        <a:pt x="1" y="98"/>
                        <a:pt x="48" y="253"/>
                        <a:pt x="179" y="277"/>
                      </a:cubicBezTo>
                      <a:cubicBezTo>
                        <a:pt x="239" y="277"/>
                        <a:pt x="310" y="229"/>
                        <a:pt x="322" y="170"/>
                      </a:cubicBezTo>
                      <a:cubicBezTo>
                        <a:pt x="340" y="72"/>
                        <a:pt x="265" y="0"/>
                        <a:pt x="18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2" name="Google Shape;11932;p41"/>
                <p:cNvSpPr/>
                <p:nvPr/>
              </p:nvSpPr>
              <p:spPr>
                <a:xfrm>
                  <a:off x="1244750" y="3281925"/>
                  <a:ext cx="14950" cy="12700"/>
                </a:xfrm>
                <a:custGeom>
                  <a:rect b="b" l="l" r="r" t="t"/>
                  <a:pathLst>
                    <a:path extrusionOk="0" h="508" w="598">
                      <a:moveTo>
                        <a:pt x="313" y="1"/>
                      </a:moveTo>
                      <a:cubicBezTo>
                        <a:pt x="120" y="1"/>
                        <a:pt x="0" y="214"/>
                        <a:pt x="109" y="388"/>
                      </a:cubicBezTo>
                      <a:cubicBezTo>
                        <a:pt x="160" y="469"/>
                        <a:pt x="241" y="507"/>
                        <a:pt x="321" y="507"/>
                      </a:cubicBezTo>
                      <a:cubicBezTo>
                        <a:pt x="429" y="507"/>
                        <a:pt x="534" y="439"/>
                        <a:pt x="562" y="316"/>
                      </a:cubicBezTo>
                      <a:cubicBezTo>
                        <a:pt x="597" y="173"/>
                        <a:pt x="502" y="31"/>
                        <a:pt x="371" y="7"/>
                      </a:cubicBezTo>
                      <a:cubicBezTo>
                        <a:pt x="351" y="3"/>
                        <a:pt x="332" y="1"/>
                        <a:pt x="31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33" name="Google Shape;11933;p41"/>
              <p:cNvGrpSpPr/>
              <p:nvPr/>
            </p:nvGrpSpPr>
            <p:grpSpPr>
              <a:xfrm rot="-6035848">
                <a:off x="3096489" y="2307523"/>
                <a:ext cx="4595765" cy="3963940"/>
                <a:chOff x="780450" y="1002925"/>
                <a:chExt cx="3916575" cy="3378125"/>
              </a:xfrm>
            </p:grpSpPr>
            <p:sp>
              <p:nvSpPr>
                <p:cNvPr id="11934" name="Google Shape;11934;p41"/>
                <p:cNvSpPr/>
                <p:nvPr/>
              </p:nvSpPr>
              <p:spPr>
                <a:xfrm>
                  <a:off x="2544350" y="2278100"/>
                  <a:ext cx="32175" cy="32450"/>
                </a:xfrm>
                <a:custGeom>
                  <a:rect b="b" l="l" r="r" t="t"/>
                  <a:pathLst>
                    <a:path extrusionOk="0" h="1298" w="1287">
                      <a:moveTo>
                        <a:pt x="489" y="0"/>
                      </a:moveTo>
                      <a:lnTo>
                        <a:pt x="489" y="500"/>
                      </a:lnTo>
                      <a:lnTo>
                        <a:pt x="1" y="643"/>
                      </a:lnTo>
                      <a:lnTo>
                        <a:pt x="489" y="798"/>
                      </a:lnTo>
                      <a:lnTo>
                        <a:pt x="489" y="1298"/>
                      </a:lnTo>
                      <a:lnTo>
                        <a:pt x="798" y="893"/>
                      </a:lnTo>
                      <a:lnTo>
                        <a:pt x="1287" y="1048"/>
                      </a:lnTo>
                      <a:lnTo>
                        <a:pt x="989" y="643"/>
                      </a:lnTo>
                      <a:lnTo>
                        <a:pt x="1287" y="250"/>
                      </a:lnTo>
                      <a:lnTo>
                        <a:pt x="798" y="405"/>
                      </a:lnTo>
                      <a:lnTo>
                        <a:pt x="4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5" name="Google Shape;11935;p41"/>
                <p:cNvSpPr/>
                <p:nvPr/>
              </p:nvSpPr>
              <p:spPr>
                <a:xfrm>
                  <a:off x="3345350" y="2331075"/>
                  <a:ext cx="32175" cy="32475"/>
                </a:xfrm>
                <a:custGeom>
                  <a:rect b="b" l="l" r="r" t="t"/>
                  <a:pathLst>
                    <a:path extrusionOk="0" h="1299" w="1287">
                      <a:moveTo>
                        <a:pt x="489" y="0"/>
                      </a:moveTo>
                      <a:lnTo>
                        <a:pt x="489" y="500"/>
                      </a:lnTo>
                      <a:lnTo>
                        <a:pt x="0" y="655"/>
                      </a:lnTo>
                      <a:lnTo>
                        <a:pt x="489" y="798"/>
                      </a:lnTo>
                      <a:lnTo>
                        <a:pt x="489" y="1298"/>
                      </a:lnTo>
                      <a:lnTo>
                        <a:pt x="798" y="893"/>
                      </a:lnTo>
                      <a:lnTo>
                        <a:pt x="1286" y="1048"/>
                      </a:lnTo>
                      <a:lnTo>
                        <a:pt x="1286" y="1048"/>
                      </a:lnTo>
                      <a:lnTo>
                        <a:pt x="989" y="655"/>
                      </a:lnTo>
                      <a:lnTo>
                        <a:pt x="1286" y="250"/>
                      </a:lnTo>
                      <a:lnTo>
                        <a:pt x="798" y="405"/>
                      </a:lnTo>
                      <a:lnTo>
                        <a:pt x="4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6" name="Google Shape;11936;p41"/>
                <p:cNvSpPr/>
                <p:nvPr/>
              </p:nvSpPr>
              <p:spPr>
                <a:xfrm>
                  <a:off x="2592275" y="1497050"/>
                  <a:ext cx="32175" cy="32450"/>
                </a:xfrm>
                <a:custGeom>
                  <a:rect b="b" l="l" r="r" t="t"/>
                  <a:pathLst>
                    <a:path extrusionOk="0" h="1298" w="1287">
                      <a:moveTo>
                        <a:pt x="489" y="0"/>
                      </a:moveTo>
                      <a:lnTo>
                        <a:pt x="489" y="500"/>
                      </a:lnTo>
                      <a:lnTo>
                        <a:pt x="1" y="655"/>
                      </a:lnTo>
                      <a:lnTo>
                        <a:pt x="489" y="798"/>
                      </a:lnTo>
                      <a:lnTo>
                        <a:pt x="489" y="1298"/>
                      </a:lnTo>
                      <a:lnTo>
                        <a:pt x="798" y="893"/>
                      </a:lnTo>
                      <a:lnTo>
                        <a:pt x="1286" y="1048"/>
                      </a:lnTo>
                      <a:lnTo>
                        <a:pt x="989" y="655"/>
                      </a:lnTo>
                      <a:lnTo>
                        <a:pt x="1286" y="250"/>
                      </a:lnTo>
                      <a:lnTo>
                        <a:pt x="798" y="405"/>
                      </a:lnTo>
                      <a:lnTo>
                        <a:pt x="4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7" name="Google Shape;11937;p41"/>
                <p:cNvSpPr/>
                <p:nvPr/>
              </p:nvSpPr>
              <p:spPr>
                <a:xfrm>
                  <a:off x="3361425" y="1920600"/>
                  <a:ext cx="32475" cy="32475"/>
                </a:xfrm>
                <a:custGeom>
                  <a:rect b="b" l="l" r="r" t="t"/>
                  <a:pathLst>
                    <a:path extrusionOk="0" h="1299" w="1299">
                      <a:moveTo>
                        <a:pt x="488" y="1"/>
                      </a:moveTo>
                      <a:lnTo>
                        <a:pt x="488" y="501"/>
                      </a:lnTo>
                      <a:lnTo>
                        <a:pt x="0" y="656"/>
                      </a:lnTo>
                      <a:lnTo>
                        <a:pt x="488" y="798"/>
                      </a:lnTo>
                      <a:lnTo>
                        <a:pt x="488" y="1298"/>
                      </a:lnTo>
                      <a:lnTo>
                        <a:pt x="798" y="894"/>
                      </a:lnTo>
                      <a:lnTo>
                        <a:pt x="1298" y="1048"/>
                      </a:lnTo>
                      <a:lnTo>
                        <a:pt x="989" y="656"/>
                      </a:lnTo>
                      <a:lnTo>
                        <a:pt x="1298" y="251"/>
                      </a:lnTo>
                      <a:lnTo>
                        <a:pt x="798" y="405"/>
                      </a:lnTo>
                      <a:lnTo>
                        <a:pt x="48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8" name="Google Shape;11938;p41"/>
                <p:cNvSpPr/>
                <p:nvPr/>
              </p:nvSpPr>
              <p:spPr>
                <a:xfrm>
                  <a:off x="1761525" y="2082225"/>
                  <a:ext cx="32450" cy="32475"/>
                </a:xfrm>
                <a:custGeom>
                  <a:rect b="b" l="l" r="r" t="t"/>
                  <a:pathLst>
                    <a:path extrusionOk="0" h="1299" w="1298">
                      <a:moveTo>
                        <a:pt x="500" y="1"/>
                      </a:moveTo>
                      <a:lnTo>
                        <a:pt x="500" y="489"/>
                      </a:lnTo>
                      <a:lnTo>
                        <a:pt x="0" y="644"/>
                      </a:lnTo>
                      <a:lnTo>
                        <a:pt x="500" y="798"/>
                      </a:lnTo>
                      <a:lnTo>
                        <a:pt x="500" y="1299"/>
                      </a:lnTo>
                      <a:lnTo>
                        <a:pt x="798" y="894"/>
                      </a:lnTo>
                      <a:lnTo>
                        <a:pt x="1298" y="1048"/>
                      </a:lnTo>
                      <a:lnTo>
                        <a:pt x="988" y="644"/>
                      </a:lnTo>
                      <a:lnTo>
                        <a:pt x="1298" y="251"/>
                      </a:lnTo>
                      <a:lnTo>
                        <a:pt x="1298" y="251"/>
                      </a:lnTo>
                      <a:lnTo>
                        <a:pt x="798" y="394"/>
                      </a:lnTo>
                      <a:lnTo>
                        <a:pt x="50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9" name="Google Shape;11939;p41"/>
                <p:cNvSpPr/>
                <p:nvPr/>
              </p:nvSpPr>
              <p:spPr>
                <a:xfrm>
                  <a:off x="1647825" y="2529000"/>
                  <a:ext cx="32450" cy="32475"/>
                </a:xfrm>
                <a:custGeom>
                  <a:rect b="b" l="l" r="r" t="t"/>
                  <a:pathLst>
                    <a:path extrusionOk="0" h="1299" w="1298">
                      <a:moveTo>
                        <a:pt x="500" y="1"/>
                      </a:moveTo>
                      <a:lnTo>
                        <a:pt x="500" y="489"/>
                      </a:lnTo>
                      <a:lnTo>
                        <a:pt x="0" y="644"/>
                      </a:lnTo>
                      <a:lnTo>
                        <a:pt x="500" y="799"/>
                      </a:lnTo>
                      <a:lnTo>
                        <a:pt x="500" y="1299"/>
                      </a:lnTo>
                      <a:lnTo>
                        <a:pt x="798" y="894"/>
                      </a:lnTo>
                      <a:lnTo>
                        <a:pt x="1298" y="1049"/>
                      </a:lnTo>
                      <a:lnTo>
                        <a:pt x="1298" y="1049"/>
                      </a:lnTo>
                      <a:lnTo>
                        <a:pt x="988" y="644"/>
                      </a:lnTo>
                      <a:lnTo>
                        <a:pt x="1298" y="251"/>
                      </a:lnTo>
                      <a:lnTo>
                        <a:pt x="798" y="394"/>
                      </a:lnTo>
                      <a:lnTo>
                        <a:pt x="50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0" name="Google Shape;11940;p41"/>
                <p:cNvSpPr/>
                <p:nvPr/>
              </p:nvSpPr>
              <p:spPr>
                <a:xfrm>
                  <a:off x="780450" y="2377800"/>
                  <a:ext cx="32175" cy="32775"/>
                </a:xfrm>
                <a:custGeom>
                  <a:rect b="b" l="l" r="r" t="t"/>
                  <a:pathLst>
                    <a:path extrusionOk="0" h="1311" w="1287">
                      <a:moveTo>
                        <a:pt x="488" y="1"/>
                      </a:moveTo>
                      <a:lnTo>
                        <a:pt x="488" y="501"/>
                      </a:lnTo>
                      <a:lnTo>
                        <a:pt x="0" y="655"/>
                      </a:lnTo>
                      <a:lnTo>
                        <a:pt x="488" y="810"/>
                      </a:lnTo>
                      <a:lnTo>
                        <a:pt x="488" y="1310"/>
                      </a:lnTo>
                      <a:lnTo>
                        <a:pt x="798" y="905"/>
                      </a:lnTo>
                      <a:lnTo>
                        <a:pt x="1286" y="1060"/>
                      </a:lnTo>
                      <a:lnTo>
                        <a:pt x="988" y="655"/>
                      </a:lnTo>
                      <a:lnTo>
                        <a:pt x="1286" y="251"/>
                      </a:lnTo>
                      <a:lnTo>
                        <a:pt x="798" y="405"/>
                      </a:lnTo>
                      <a:lnTo>
                        <a:pt x="48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1" name="Google Shape;11941;p41"/>
                <p:cNvSpPr/>
                <p:nvPr/>
              </p:nvSpPr>
              <p:spPr>
                <a:xfrm>
                  <a:off x="2243125" y="2420375"/>
                  <a:ext cx="32175" cy="32450"/>
                </a:xfrm>
                <a:custGeom>
                  <a:rect b="b" l="l" r="r" t="t"/>
                  <a:pathLst>
                    <a:path extrusionOk="0" h="1298" w="1287">
                      <a:moveTo>
                        <a:pt x="489" y="0"/>
                      </a:moveTo>
                      <a:lnTo>
                        <a:pt x="489" y="500"/>
                      </a:lnTo>
                      <a:lnTo>
                        <a:pt x="1" y="655"/>
                      </a:lnTo>
                      <a:lnTo>
                        <a:pt x="489" y="810"/>
                      </a:lnTo>
                      <a:lnTo>
                        <a:pt x="489" y="1298"/>
                      </a:lnTo>
                      <a:lnTo>
                        <a:pt x="798" y="905"/>
                      </a:lnTo>
                      <a:lnTo>
                        <a:pt x="1286" y="1060"/>
                      </a:lnTo>
                      <a:lnTo>
                        <a:pt x="989" y="655"/>
                      </a:lnTo>
                      <a:lnTo>
                        <a:pt x="1286" y="250"/>
                      </a:lnTo>
                      <a:lnTo>
                        <a:pt x="1286" y="250"/>
                      </a:lnTo>
                      <a:lnTo>
                        <a:pt x="798" y="405"/>
                      </a:lnTo>
                      <a:lnTo>
                        <a:pt x="4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2" name="Google Shape;11942;p41"/>
                <p:cNvSpPr/>
                <p:nvPr/>
              </p:nvSpPr>
              <p:spPr>
                <a:xfrm>
                  <a:off x="3166450" y="3111225"/>
                  <a:ext cx="32475" cy="32475"/>
                </a:xfrm>
                <a:custGeom>
                  <a:rect b="b" l="l" r="r" t="t"/>
                  <a:pathLst>
                    <a:path extrusionOk="0" h="1299" w="1299">
                      <a:moveTo>
                        <a:pt x="501" y="1"/>
                      </a:moveTo>
                      <a:lnTo>
                        <a:pt x="501" y="501"/>
                      </a:lnTo>
                      <a:lnTo>
                        <a:pt x="1" y="643"/>
                      </a:lnTo>
                      <a:lnTo>
                        <a:pt x="501" y="798"/>
                      </a:lnTo>
                      <a:lnTo>
                        <a:pt x="501" y="1298"/>
                      </a:lnTo>
                      <a:lnTo>
                        <a:pt x="798" y="894"/>
                      </a:lnTo>
                      <a:lnTo>
                        <a:pt x="1298" y="1048"/>
                      </a:lnTo>
                      <a:lnTo>
                        <a:pt x="1298" y="1048"/>
                      </a:lnTo>
                      <a:lnTo>
                        <a:pt x="989" y="643"/>
                      </a:lnTo>
                      <a:lnTo>
                        <a:pt x="1298" y="251"/>
                      </a:lnTo>
                      <a:lnTo>
                        <a:pt x="798" y="405"/>
                      </a:lnTo>
                      <a:lnTo>
                        <a:pt x="50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3" name="Google Shape;11943;p41"/>
                <p:cNvSpPr/>
                <p:nvPr/>
              </p:nvSpPr>
              <p:spPr>
                <a:xfrm>
                  <a:off x="3302475" y="3978300"/>
                  <a:ext cx="32175" cy="32475"/>
                </a:xfrm>
                <a:custGeom>
                  <a:rect b="b" l="l" r="r" t="t"/>
                  <a:pathLst>
                    <a:path extrusionOk="0" h="1299" w="1287">
                      <a:moveTo>
                        <a:pt x="489" y="0"/>
                      </a:moveTo>
                      <a:lnTo>
                        <a:pt x="489" y="500"/>
                      </a:lnTo>
                      <a:lnTo>
                        <a:pt x="1" y="655"/>
                      </a:lnTo>
                      <a:lnTo>
                        <a:pt x="489" y="810"/>
                      </a:lnTo>
                      <a:lnTo>
                        <a:pt x="489" y="1298"/>
                      </a:lnTo>
                      <a:lnTo>
                        <a:pt x="799" y="893"/>
                      </a:lnTo>
                      <a:lnTo>
                        <a:pt x="1287" y="1048"/>
                      </a:lnTo>
                      <a:lnTo>
                        <a:pt x="989" y="655"/>
                      </a:lnTo>
                      <a:lnTo>
                        <a:pt x="1287" y="250"/>
                      </a:lnTo>
                      <a:lnTo>
                        <a:pt x="799" y="405"/>
                      </a:lnTo>
                      <a:lnTo>
                        <a:pt x="4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4" name="Google Shape;11944;p41"/>
                <p:cNvSpPr/>
                <p:nvPr/>
              </p:nvSpPr>
              <p:spPr>
                <a:xfrm>
                  <a:off x="2336000" y="3689575"/>
                  <a:ext cx="32475" cy="32475"/>
                </a:xfrm>
                <a:custGeom>
                  <a:rect b="b" l="l" r="r" t="t"/>
                  <a:pathLst>
                    <a:path extrusionOk="0" h="1299" w="1299">
                      <a:moveTo>
                        <a:pt x="500" y="0"/>
                      </a:moveTo>
                      <a:lnTo>
                        <a:pt x="500" y="489"/>
                      </a:lnTo>
                      <a:lnTo>
                        <a:pt x="0" y="643"/>
                      </a:lnTo>
                      <a:lnTo>
                        <a:pt x="500" y="798"/>
                      </a:lnTo>
                      <a:lnTo>
                        <a:pt x="500" y="1298"/>
                      </a:lnTo>
                      <a:lnTo>
                        <a:pt x="798" y="893"/>
                      </a:lnTo>
                      <a:lnTo>
                        <a:pt x="1298" y="1048"/>
                      </a:lnTo>
                      <a:lnTo>
                        <a:pt x="988" y="643"/>
                      </a:lnTo>
                      <a:lnTo>
                        <a:pt x="1298" y="238"/>
                      </a:lnTo>
                      <a:lnTo>
                        <a:pt x="798" y="393"/>
                      </a:lnTo>
                      <a:lnTo>
                        <a:pt x="5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5" name="Google Shape;11945;p41"/>
                <p:cNvSpPr/>
                <p:nvPr/>
              </p:nvSpPr>
              <p:spPr>
                <a:xfrm>
                  <a:off x="2560425" y="3143675"/>
                  <a:ext cx="32475" cy="32475"/>
                </a:xfrm>
                <a:custGeom>
                  <a:rect b="b" l="l" r="r" t="t"/>
                  <a:pathLst>
                    <a:path extrusionOk="0" h="1299" w="1299">
                      <a:moveTo>
                        <a:pt x="501" y="0"/>
                      </a:moveTo>
                      <a:lnTo>
                        <a:pt x="501" y="488"/>
                      </a:lnTo>
                      <a:lnTo>
                        <a:pt x="1" y="643"/>
                      </a:lnTo>
                      <a:lnTo>
                        <a:pt x="501" y="798"/>
                      </a:lnTo>
                      <a:lnTo>
                        <a:pt x="501" y="1298"/>
                      </a:lnTo>
                      <a:lnTo>
                        <a:pt x="798" y="893"/>
                      </a:lnTo>
                      <a:lnTo>
                        <a:pt x="1298" y="1048"/>
                      </a:lnTo>
                      <a:lnTo>
                        <a:pt x="989" y="643"/>
                      </a:lnTo>
                      <a:lnTo>
                        <a:pt x="1298" y="250"/>
                      </a:lnTo>
                      <a:lnTo>
                        <a:pt x="1298" y="250"/>
                      </a:lnTo>
                      <a:lnTo>
                        <a:pt x="798" y="405"/>
                      </a:lnTo>
                      <a:lnTo>
                        <a:pt x="50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6" name="Google Shape;11946;p41"/>
                <p:cNvSpPr/>
                <p:nvPr/>
              </p:nvSpPr>
              <p:spPr>
                <a:xfrm>
                  <a:off x="1914525" y="1848875"/>
                  <a:ext cx="32450" cy="32475"/>
                </a:xfrm>
                <a:custGeom>
                  <a:rect b="b" l="l" r="r" t="t"/>
                  <a:pathLst>
                    <a:path extrusionOk="0" h="1299" w="1298">
                      <a:moveTo>
                        <a:pt x="500" y="0"/>
                      </a:moveTo>
                      <a:lnTo>
                        <a:pt x="500" y="500"/>
                      </a:lnTo>
                      <a:lnTo>
                        <a:pt x="0" y="643"/>
                      </a:lnTo>
                      <a:lnTo>
                        <a:pt x="500" y="798"/>
                      </a:lnTo>
                      <a:lnTo>
                        <a:pt x="500" y="1298"/>
                      </a:lnTo>
                      <a:lnTo>
                        <a:pt x="810" y="893"/>
                      </a:lnTo>
                      <a:lnTo>
                        <a:pt x="1298" y="1048"/>
                      </a:lnTo>
                      <a:lnTo>
                        <a:pt x="988" y="643"/>
                      </a:lnTo>
                      <a:lnTo>
                        <a:pt x="1298" y="250"/>
                      </a:lnTo>
                      <a:lnTo>
                        <a:pt x="810" y="405"/>
                      </a:lnTo>
                      <a:lnTo>
                        <a:pt x="5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7" name="Google Shape;11947;p41"/>
                <p:cNvSpPr/>
                <p:nvPr/>
              </p:nvSpPr>
              <p:spPr>
                <a:xfrm>
                  <a:off x="2360400" y="1131825"/>
                  <a:ext cx="32475" cy="32450"/>
                </a:xfrm>
                <a:custGeom>
                  <a:rect b="b" l="l" r="r" t="t"/>
                  <a:pathLst>
                    <a:path extrusionOk="0" h="1298" w="1299">
                      <a:moveTo>
                        <a:pt x="501" y="0"/>
                      </a:moveTo>
                      <a:lnTo>
                        <a:pt x="501" y="500"/>
                      </a:lnTo>
                      <a:lnTo>
                        <a:pt x="1" y="655"/>
                      </a:lnTo>
                      <a:lnTo>
                        <a:pt x="501" y="798"/>
                      </a:lnTo>
                      <a:lnTo>
                        <a:pt x="501" y="1298"/>
                      </a:lnTo>
                      <a:lnTo>
                        <a:pt x="798" y="893"/>
                      </a:lnTo>
                      <a:lnTo>
                        <a:pt x="1298" y="1048"/>
                      </a:lnTo>
                      <a:lnTo>
                        <a:pt x="989" y="655"/>
                      </a:lnTo>
                      <a:lnTo>
                        <a:pt x="1298" y="250"/>
                      </a:lnTo>
                      <a:lnTo>
                        <a:pt x="798" y="405"/>
                      </a:lnTo>
                      <a:lnTo>
                        <a:pt x="50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8" name="Google Shape;11948;p41"/>
                <p:cNvSpPr/>
                <p:nvPr/>
              </p:nvSpPr>
              <p:spPr>
                <a:xfrm>
                  <a:off x="2275275" y="2911200"/>
                  <a:ext cx="32475" cy="32475"/>
                </a:xfrm>
                <a:custGeom>
                  <a:rect b="b" l="l" r="r" t="t"/>
                  <a:pathLst>
                    <a:path extrusionOk="0" h="1299" w="1299">
                      <a:moveTo>
                        <a:pt x="500" y="1"/>
                      </a:moveTo>
                      <a:lnTo>
                        <a:pt x="500" y="501"/>
                      </a:lnTo>
                      <a:lnTo>
                        <a:pt x="0" y="644"/>
                      </a:lnTo>
                      <a:lnTo>
                        <a:pt x="500" y="798"/>
                      </a:lnTo>
                      <a:lnTo>
                        <a:pt x="500" y="1298"/>
                      </a:lnTo>
                      <a:lnTo>
                        <a:pt x="798" y="894"/>
                      </a:lnTo>
                      <a:lnTo>
                        <a:pt x="1298" y="1048"/>
                      </a:lnTo>
                      <a:lnTo>
                        <a:pt x="989" y="644"/>
                      </a:lnTo>
                      <a:lnTo>
                        <a:pt x="1298" y="251"/>
                      </a:lnTo>
                      <a:lnTo>
                        <a:pt x="1298" y="251"/>
                      </a:lnTo>
                      <a:lnTo>
                        <a:pt x="798" y="393"/>
                      </a:lnTo>
                      <a:lnTo>
                        <a:pt x="50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9" name="Google Shape;11949;p41"/>
                <p:cNvSpPr/>
                <p:nvPr/>
              </p:nvSpPr>
              <p:spPr>
                <a:xfrm>
                  <a:off x="2544350" y="3918175"/>
                  <a:ext cx="32175" cy="32475"/>
                </a:xfrm>
                <a:custGeom>
                  <a:rect b="b" l="l" r="r" t="t"/>
                  <a:pathLst>
                    <a:path extrusionOk="0" h="1299" w="1287">
                      <a:moveTo>
                        <a:pt x="489" y="0"/>
                      </a:moveTo>
                      <a:lnTo>
                        <a:pt x="489" y="500"/>
                      </a:lnTo>
                      <a:lnTo>
                        <a:pt x="1" y="655"/>
                      </a:lnTo>
                      <a:lnTo>
                        <a:pt x="489" y="810"/>
                      </a:lnTo>
                      <a:lnTo>
                        <a:pt x="489" y="1298"/>
                      </a:lnTo>
                      <a:lnTo>
                        <a:pt x="798" y="905"/>
                      </a:lnTo>
                      <a:lnTo>
                        <a:pt x="1287" y="1048"/>
                      </a:lnTo>
                      <a:lnTo>
                        <a:pt x="989" y="655"/>
                      </a:lnTo>
                      <a:lnTo>
                        <a:pt x="1287" y="250"/>
                      </a:lnTo>
                      <a:lnTo>
                        <a:pt x="798" y="405"/>
                      </a:lnTo>
                      <a:lnTo>
                        <a:pt x="4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0" name="Google Shape;11950;p41"/>
                <p:cNvSpPr/>
                <p:nvPr/>
              </p:nvSpPr>
              <p:spPr>
                <a:xfrm>
                  <a:off x="2670850" y="2694200"/>
                  <a:ext cx="32175" cy="32475"/>
                </a:xfrm>
                <a:custGeom>
                  <a:rect b="b" l="l" r="r" t="t"/>
                  <a:pathLst>
                    <a:path extrusionOk="0" h="1299" w="1287">
                      <a:moveTo>
                        <a:pt x="489" y="1"/>
                      </a:moveTo>
                      <a:lnTo>
                        <a:pt x="489" y="489"/>
                      </a:lnTo>
                      <a:lnTo>
                        <a:pt x="1" y="644"/>
                      </a:lnTo>
                      <a:lnTo>
                        <a:pt x="489" y="799"/>
                      </a:lnTo>
                      <a:lnTo>
                        <a:pt x="489" y="1299"/>
                      </a:lnTo>
                      <a:lnTo>
                        <a:pt x="799" y="894"/>
                      </a:lnTo>
                      <a:lnTo>
                        <a:pt x="1287" y="1049"/>
                      </a:lnTo>
                      <a:lnTo>
                        <a:pt x="1287" y="1049"/>
                      </a:lnTo>
                      <a:lnTo>
                        <a:pt x="989" y="644"/>
                      </a:lnTo>
                      <a:lnTo>
                        <a:pt x="1287" y="251"/>
                      </a:lnTo>
                      <a:lnTo>
                        <a:pt x="799" y="394"/>
                      </a:lnTo>
                      <a:lnTo>
                        <a:pt x="48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1" name="Google Shape;11951;p41"/>
                <p:cNvSpPr/>
                <p:nvPr/>
              </p:nvSpPr>
              <p:spPr>
                <a:xfrm>
                  <a:off x="2745875" y="1821775"/>
                  <a:ext cx="32450" cy="32475"/>
                </a:xfrm>
                <a:custGeom>
                  <a:rect b="b" l="l" r="r" t="t"/>
                  <a:pathLst>
                    <a:path extrusionOk="0" h="1299" w="1298">
                      <a:moveTo>
                        <a:pt x="500" y="1"/>
                      </a:moveTo>
                      <a:lnTo>
                        <a:pt x="500" y="489"/>
                      </a:lnTo>
                      <a:lnTo>
                        <a:pt x="0" y="644"/>
                      </a:lnTo>
                      <a:lnTo>
                        <a:pt x="500" y="799"/>
                      </a:lnTo>
                      <a:lnTo>
                        <a:pt x="500" y="1299"/>
                      </a:lnTo>
                      <a:lnTo>
                        <a:pt x="810" y="894"/>
                      </a:lnTo>
                      <a:lnTo>
                        <a:pt x="1298" y="1049"/>
                      </a:lnTo>
                      <a:lnTo>
                        <a:pt x="988" y="644"/>
                      </a:lnTo>
                      <a:lnTo>
                        <a:pt x="1298" y="251"/>
                      </a:lnTo>
                      <a:lnTo>
                        <a:pt x="810" y="394"/>
                      </a:lnTo>
                      <a:lnTo>
                        <a:pt x="50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2" name="Google Shape;11952;p41"/>
                <p:cNvSpPr/>
                <p:nvPr/>
              </p:nvSpPr>
              <p:spPr>
                <a:xfrm>
                  <a:off x="3651050" y="3127300"/>
                  <a:ext cx="32450" cy="32475"/>
                </a:xfrm>
                <a:custGeom>
                  <a:rect b="b" l="l" r="r" t="t"/>
                  <a:pathLst>
                    <a:path extrusionOk="0" h="1299" w="1298">
                      <a:moveTo>
                        <a:pt x="488" y="0"/>
                      </a:moveTo>
                      <a:lnTo>
                        <a:pt x="488" y="501"/>
                      </a:lnTo>
                      <a:lnTo>
                        <a:pt x="0" y="655"/>
                      </a:lnTo>
                      <a:lnTo>
                        <a:pt x="488" y="810"/>
                      </a:lnTo>
                      <a:lnTo>
                        <a:pt x="488" y="1298"/>
                      </a:lnTo>
                      <a:lnTo>
                        <a:pt x="798" y="905"/>
                      </a:lnTo>
                      <a:lnTo>
                        <a:pt x="1298" y="1060"/>
                      </a:lnTo>
                      <a:lnTo>
                        <a:pt x="988" y="655"/>
                      </a:lnTo>
                      <a:lnTo>
                        <a:pt x="1298" y="251"/>
                      </a:lnTo>
                      <a:lnTo>
                        <a:pt x="798" y="405"/>
                      </a:lnTo>
                      <a:lnTo>
                        <a:pt x="48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3" name="Google Shape;11953;p41"/>
                <p:cNvSpPr/>
                <p:nvPr/>
              </p:nvSpPr>
              <p:spPr>
                <a:xfrm>
                  <a:off x="4041275" y="2777250"/>
                  <a:ext cx="32175" cy="32775"/>
                </a:xfrm>
                <a:custGeom>
                  <a:rect b="b" l="l" r="r" t="t"/>
                  <a:pathLst>
                    <a:path extrusionOk="0" h="1311" w="1287">
                      <a:moveTo>
                        <a:pt x="488" y="1"/>
                      </a:moveTo>
                      <a:lnTo>
                        <a:pt x="488" y="501"/>
                      </a:lnTo>
                      <a:lnTo>
                        <a:pt x="0" y="656"/>
                      </a:lnTo>
                      <a:lnTo>
                        <a:pt x="488" y="810"/>
                      </a:lnTo>
                      <a:lnTo>
                        <a:pt x="488" y="1310"/>
                      </a:lnTo>
                      <a:lnTo>
                        <a:pt x="798" y="906"/>
                      </a:lnTo>
                      <a:lnTo>
                        <a:pt x="1286" y="1060"/>
                      </a:lnTo>
                      <a:lnTo>
                        <a:pt x="988" y="656"/>
                      </a:lnTo>
                      <a:lnTo>
                        <a:pt x="1286" y="251"/>
                      </a:lnTo>
                      <a:lnTo>
                        <a:pt x="798" y="406"/>
                      </a:lnTo>
                      <a:lnTo>
                        <a:pt x="48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4" name="Google Shape;11954;p41"/>
                <p:cNvSpPr/>
                <p:nvPr/>
              </p:nvSpPr>
              <p:spPr>
                <a:xfrm>
                  <a:off x="1419225" y="2245650"/>
                  <a:ext cx="32450" cy="32475"/>
                </a:xfrm>
                <a:custGeom>
                  <a:rect b="b" l="l" r="r" t="t"/>
                  <a:pathLst>
                    <a:path extrusionOk="0" h="1299" w="1298">
                      <a:moveTo>
                        <a:pt x="500" y="0"/>
                      </a:moveTo>
                      <a:lnTo>
                        <a:pt x="500" y="500"/>
                      </a:lnTo>
                      <a:lnTo>
                        <a:pt x="0" y="655"/>
                      </a:lnTo>
                      <a:lnTo>
                        <a:pt x="500" y="810"/>
                      </a:lnTo>
                      <a:lnTo>
                        <a:pt x="500" y="1298"/>
                      </a:lnTo>
                      <a:lnTo>
                        <a:pt x="798" y="905"/>
                      </a:lnTo>
                      <a:lnTo>
                        <a:pt x="1298" y="1048"/>
                      </a:lnTo>
                      <a:lnTo>
                        <a:pt x="1298" y="1048"/>
                      </a:lnTo>
                      <a:lnTo>
                        <a:pt x="988" y="655"/>
                      </a:lnTo>
                      <a:lnTo>
                        <a:pt x="1298" y="250"/>
                      </a:lnTo>
                      <a:lnTo>
                        <a:pt x="798" y="405"/>
                      </a:lnTo>
                      <a:lnTo>
                        <a:pt x="5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5" name="Google Shape;11955;p41"/>
                <p:cNvSpPr/>
                <p:nvPr/>
              </p:nvSpPr>
              <p:spPr>
                <a:xfrm>
                  <a:off x="3361425" y="3035625"/>
                  <a:ext cx="32475" cy="32475"/>
                </a:xfrm>
                <a:custGeom>
                  <a:rect b="b" l="l" r="r" t="t"/>
                  <a:pathLst>
                    <a:path extrusionOk="0" h="1299" w="1299">
                      <a:moveTo>
                        <a:pt x="488" y="0"/>
                      </a:moveTo>
                      <a:lnTo>
                        <a:pt x="488" y="489"/>
                      </a:lnTo>
                      <a:lnTo>
                        <a:pt x="0" y="643"/>
                      </a:lnTo>
                      <a:lnTo>
                        <a:pt x="488" y="798"/>
                      </a:lnTo>
                      <a:lnTo>
                        <a:pt x="488" y="1298"/>
                      </a:lnTo>
                      <a:lnTo>
                        <a:pt x="798" y="893"/>
                      </a:lnTo>
                      <a:lnTo>
                        <a:pt x="1298" y="1048"/>
                      </a:lnTo>
                      <a:lnTo>
                        <a:pt x="989" y="643"/>
                      </a:lnTo>
                      <a:lnTo>
                        <a:pt x="1298" y="239"/>
                      </a:lnTo>
                      <a:lnTo>
                        <a:pt x="798" y="393"/>
                      </a:lnTo>
                      <a:lnTo>
                        <a:pt x="48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6" name="Google Shape;11956;p41"/>
                <p:cNvSpPr/>
                <p:nvPr/>
              </p:nvSpPr>
              <p:spPr>
                <a:xfrm>
                  <a:off x="1792475" y="2761175"/>
                  <a:ext cx="32175" cy="32475"/>
                </a:xfrm>
                <a:custGeom>
                  <a:rect b="b" l="l" r="r" t="t"/>
                  <a:pathLst>
                    <a:path extrusionOk="0" h="1299" w="1287">
                      <a:moveTo>
                        <a:pt x="489" y="1"/>
                      </a:moveTo>
                      <a:lnTo>
                        <a:pt x="489" y="501"/>
                      </a:lnTo>
                      <a:lnTo>
                        <a:pt x="0" y="644"/>
                      </a:lnTo>
                      <a:lnTo>
                        <a:pt x="489" y="799"/>
                      </a:lnTo>
                      <a:lnTo>
                        <a:pt x="489" y="1299"/>
                      </a:lnTo>
                      <a:lnTo>
                        <a:pt x="798" y="894"/>
                      </a:lnTo>
                      <a:lnTo>
                        <a:pt x="1286" y="1049"/>
                      </a:lnTo>
                      <a:lnTo>
                        <a:pt x="989" y="644"/>
                      </a:lnTo>
                      <a:lnTo>
                        <a:pt x="1286" y="251"/>
                      </a:lnTo>
                      <a:lnTo>
                        <a:pt x="798" y="406"/>
                      </a:lnTo>
                      <a:lnTo>
                        <a:pt x="48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7" name="Google Shape;11957;p41"/>
                <p:cNvSpPr/>
                <p:nvPr/>
              </p:nvSpPr>
              <p:spPr>
                <a:xfrm>
                  <a:off x="1107275" y="2677850"/>
                  <a:ext cx="32475" cy="32450"/>
                </a:xfrm>
                <a:custGeom>
                  <a:rect b="b" l="l" r="r" t="t"/>
                  <a:pathLst>
                    <a:path extrusionOk="0" h="1298" w="1299">
                      <a:moveTo>
                        <a:pt x="500" y="0"/>
                      </a:moveTo>
                      <a:lnTo>
                        <a:pt x="500" y="500"/>
                      </a:lnTo>
                      <a:lnTo>
                        <a:pt x="0" y="655"/>
                      </a:lnTo>
                      <a:lnTo>
                        <a:pt x="500" y="810"/>
                      </a:lnTo>
                      <a:lnTo>
                        <a:pt x="500" y="1298"/>
                      </a:lnTo>
                      <a:lnTo>
                        <a:pt x="810" y="905"/>
                      </a:lnTo>
                      <a:lnTo>
                        <a:pt x="1298" y="1048"/>
                      </a:lnTo>
                      <a:lnTo>
                        <a:pt x="988" y="655"/>
                      </a:lnTo>
                      <a:lnTo>
                        <a:pt x="1298" y="250"/>
                      </a:lnTo>
                      <a:lnTo>
                        <a:pt x="810" y="405"/>
                      </a:lnTo>
                      <a:lnTo>
                        <a:pt x="5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8" name="Google Shape;11958;p41"/>
                <p:cNvSpPr/>
                <p:nvPr/>
              </p:nvSpPr>
              <p:spPr>
                <a:xfrm>
                  <a:off x="3018525" y="2280175"/>
                  <a:ext cx="32475" cy="32475"/>
                </a:xfrm>
                <a:custGeom>
                  <a:rect b="b" l="l" r="r" t="t"/>
                  <a:pathLst>
                    <a:path extrusionOk="0" h="1299" w="1299">
                      <a:moveTo>
                        <a:pt x="500" y="0"/>
                      </a:moveTo>
                      <a:lnTo>
                        <a:pt x="500" y="500"/>
                      </a:lnTo>
                      <a:lnTo>
                        <a:pt x="0" y="655"/>
                      </a:lnTo>
                      <a:lnTo>
                        <a:pt x="500" y="810"/>
                      </a:lnTo>
                      <a:lnTo>
                        <a:pt x="500" y="1298"/>
                      </a:lnTo>
                      <a:lnTo>
                        <a:pt x="798" y="905"/>
                      </a:lnTo>
                      <a:lnTo>
                        <a:pt x="1298" y="1048"/>
                      </a:lnTo>
                      <a:lnTo>
                        <a:pt x="989" y="655"/>
                      </a:lnTo>
                      <a:lnTo>
                        <a:pt x="1298" y="250"/>
                      </a:lnTo>
                      <a:lnTo>
                        <a:pt x="798" y="405"/>
                      </a:lnTo>
                      <a:lnTo>
                        <a:pt x="5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9" name="Google Shape;11959;p41"/>
                <p:cNvSpPr/>
                <p:nvPr/>
              </p:nvSpPr>
              <p:spPr>
                <a:xfrm>
                  <a:off x="2549425" y="2858225"/>
                  <a:ext cx="14900" cy="12800"/>
                </a:xfrm>
                <a:custGeom>
                  <a:rect b="b" l="l" r="r" t="t"/>
                  <a:pathLst>
                    <a:path extrusionOk="0" h="512" w="596">
                      <a:moveTo>
                        <a:pt x="274" y="0"/>
                      </a:moveTo>
                      <a:cubicBezTo>
                        <a:pt x="119" y="0"/>
                        <a:pt x="0" y="119"/>
                        <a:pt x="0" y="262"/>
                      </a:cubicBezTo>
                      <a:cubicBezTo>
                        <a:pt x="0" y="409"/>
                        <a:pt x="129" y="511"/>
                        <a:pt x="259" y="511"/>
                      </a:cubicBezTo>
                      <a:cubicBezTo>
                        <a:pt x="319" y="511"/>
                        <a:pt x="380" y="490"/>
                        <a:pt x="429" y="441"/>
                      </a:cubicBezTo>
                      <a:cubicBezTo>
                        <a:pt x="595" y="286"/>
                        <a:pt x="488" y="12"/>
                        <a:pt x="27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0" name="Google Shape;11960;p41"/>
                <p:cNvSpPr/>
                <p:nvPr/>
              </p:nvSpPr>
              <p:spPr>
                <a:xfrm>
                  <a:off x="2369925" y="2624550"/>
                  <a:ext cx="7475" cy="6475"/>
                </a:xfrm>
                <a:custGeom>
                  <a:rect b="b" l="l" r="r" t="t"/>
                  <a:pathLst>
                    <a:path extrusionOk="0" h="259" w="299">
                      <a:moveTo>
                        <a:pt x="132" y="1"/>
                      </a:moveTo>
                      <a:cubicBezTo>
                        <a:pt x="60" y="1"/>
                        <a:pt x="1" y="60"/>
                        <a:pt x="1" y="132"/>
                      </a:cubicBezTo>
                      <a:cubicBezTo>
                        <a:pt x="1" y="207"/>
                        <a:pt x="64" y="258"/>
                        <a:pt x="131" y="258"/>
                      </a:cubicBezTo>
                      <a:cubicBezTo>
                        <a:pt x="160" y="258"/>
                        <a:pt x="190" y="249"/>
                        <a:pt x="215" y="227"/>
                      </a:cubicBezTo>
                      <a:cubicBezTo>
                        <a:pt x="298" y="144"/>
                        <a:pt x="251" y="1"/>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1" name="Google Shape;11961;p41"/>
                <p:cNvSpPr/>
                <p:nvPr/>
              </p:nvSpPr>
              <p:spPr>
                <a:xfrm>
                  <a:off x="2025825" y="2983825"/>
                  <a:ext cx="7475" cy="6650"/>
                </a:xfrm>
                <a:custGeom>
                  <a:rect b="b" l="l" r="r" t="t"/>
                  <a:pathLst>
                    <a:path extrusionOk="0" h="266" w="299">
                      <a:moveTo>
                        <a:pt x="132" y="1"/>
                      </a:moveTo>
                      <a:cubicBezTo>
                        <a:pt x="60" y="1"/>
                        <a:pt x="1" y="60"/>
                        <a:pt x="1" y="132"/>
                      </a:cubicBezTo>
                      <a:cubicBezTo>
                        <a:pt x="1" y="212"/>
                        <a:pt x="61" y="266"/>
                        <a:pt x="126" y="266"/>
                      </a:cubicBezTo>
                      <a:cubicBezTo>
                        <a:pt x="157" y="266"/>
                        <a:pt x="188" y="254"/>
                        <a:pt x="215" y="227"/>
                      </a:cubicBezTo>
                      <a:cubicBezTo>
                        <a:pt x="299" y="155"/>
                        <a:pt x="251" y="13"/>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2" name="Google Shape;11962;p41"/>
                <p:cNvSpPr/>
                <p:nvPr/>
              </p:nvSpPr>
              <p:spPr>
                <a:xfrm>
                  <a:off x="2667000" y="2083975"/>
                  <a:ext cx="7750" cy="6400"/>
                </a:xfrm>
                <a:custGeom>
                  <a:rect b="b" l="l" r="r" t="t"/>
                  <a:pathLst>
                    <a:path extrusionOk="0" h="256" w="310">
                      <a:moveTo>
                        <a:pt x="125" y="1"/>
                      </a:moveTo>
                      <a:cubicBezTo>
                        <a:pt x="60" y="1"/>
                        <a:pt x="0" y="57"/>
                        <a:pt x="0" y="133"/>
                      </a:cubicBezTo>
                      <a:cubicBezTo>
                        <a:pt x="0" y="205"/>
                        <a:pt x="65" y="256"/>
                        <a:pt x="132" y="256"/>
                      </a:cubicBezTo>
                      <a:cubicBezTo>
                        <a:pt x="165" y="256"/>
                        <a:pt x="199" y="244"/>
                        <a:pt x="226" y="216"/>
                      </a:cubicBezTo>
                      <a:cubicBezTo>
                        <a:pt x="310" y="145"/>
                        <a:pt x="250" y="2"/>
                        <a:pt x="143" y="2"/>
                      </a:cubicBezTo>
                      <a:cubicBezTo>
                        <a:pt x="137" y="1"/>
                        <a:pt x="131" y="1"/>
                        <a:pt x="12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3" name="Google Shape;11963;p41"/>
                <p:cNvSpPr/>
                <p:nvPr/>
              </p:nvSpPr>
              <p:spPr>
                <a:xfrm>
                  <a:off x="2303550" y="2080750"/>
                  <a:ext cx="7475" cy="6450"/>
                </a:xfrm>
                <a:custGeom>
                  <a:rect b="b" l="l" r="r" t="t"/>
                  <a:pathLst>
                    <a:path extrusionOk="0" h="258" w="299">
                      <a:moveTo>
                        <a:pt x="131" y="0"/>
                      </a:moveTo>
                      <a:cubicBezTo>
                        <a:pt x="60" y="0"/>
                        <a:pt x="0" y="48"/>
                        <a:pt x="0" y="131"/>
                      </a:cubicBezTo>
                      <a:cubicBezTo>
                        <a:pt x="0" y="206"/>
                        <a:pt x="64" y="258"/>
                        <a:pt x="131" y="258"/>
                      </a:cubicBezTo>
                      <a:cubicBezTo>
                        <a:pt x="160" y="258"/>
                        <a:pt x="190" y="248"/>
                        <a:pt x="215" y="226"/>
                      </a:cubicBezTo>
                      <a:cubicBezTo>
                        <a:pt x="298" y="143"/>
                        <a:pt x="251" y="0"/>
                        <a:pt x="13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4" name="Google Shape;11964;p41"/>
                <p:cNvSpPr/>
                <p:nvPr/>
              </p:nvSpPr>
              <p:spPr>
                <a:xfrm>
                  <a:off x="1918475" y="2471525"/>
                  <a:ext cx="9650" cy="6625"/>
                </a:xfrm>
                <a:custGeom>
                  <a:rect b="b" l="l" r="r" t="t"/>
                  <a:pathLst>
                    <a:path extrusionOk="0" h="265" w="386">
                      <a:moveTo>
                        <a:pt x="177" y="1"/>
                      </a:moveTo>
                      <a:cubicBezTo>
                        <a:pt x="1" y="1"/>
                        <a:pt x="4" y="264"/>
                        <a:pt x="188" y="264"/>
                      </a:cubicBezTo>
                      <a:cubicBezTo>
                        <a:pt x="191" y="264"/>
                        <a:pt x="195" y="264"/>
                        <a:pt x="199" y="264"/>
                      </a:cubicBezTo>
                      <a:cubicBezTo>
                        <a:pt x="203" y="264"/>
                        <a:pt x="207" y="264"/>
                        <a:pt x="210" y="264"/>
                      </a:cubicBezTo>
                      <a:cubicBezTo>
                        <a:pt x="383" y="264"/>
                        <a:pt x="386" y="1"/>
                        <a:pt x="220" y="1"/>
                      </a:cubicBezTo>
                      <a:cubicBezTo>
                        <a:pt x="214" y="1"/>
                        <a:pt x="207" y="1"/>
                        <a:pt x="199" y="2"/>
                      </a:cubicBezTo>
                      <a:cubicBezTo>
                        <a:pt x="191" y="1"/>
                        <a:pt x="184" y="1"/>
                        <a:pt x="17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5" name="Google Shape;11965;p41"/>
                <p:cNvSpPr/>
                <p:nvPr/>
              </p:nvSpPr>
              <p:spPr>
                <a:xfrm>
                  <a:off x="2306625" y="3102300"/>
                  <a:ext cx="7675" cy="6650"/>
                </a:xfrm>
                <a:custGeom>
                  <a:rect b="b" l="l" r="r" t="t"/>
                  <a:pathLst>
                    <a:path extrusionOk="0" h="266" w="307">
                      <a:moveTo>
                        <a:pt x="139" y="0"/>
                      </a:moveTo>
                      <a:cubicBezTo>
                        <a:pt x="68" y="0"/>
                        <a:pt x="8" y="60"/>
                        <a:pt x="8" y="131"/>
                      </a:cubicBezTo>
                      <a:cubicBezTo>
                        <a:pt x="0" y="212"/>
                        <a:pt x="63" y="265"/>
                        <a:pt x="131" y="265"/>
                      </a:cubicBezTo>
                      <a:cubicBezTo>
                        <a:pt x="163" y="265"/>
                        <a:pt x="196" y="253"/>
                        <a:pt x="223" y="227"/>
                      </a:cubicBezTo>
                      <a:cubicBezTo>
                        <a:pt x="306" y="143"/>
                        <a:pt x="258" y="12"/>
                        <a:pt x="139"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6" name="Google Shape;11966;p41"/>
                <p:cNvSpPr/>
                <p:nvPr/>
              </p:nvSpPr>
              <p:spPr>
                <a:xfrm>
                  <a:off x="2209300" y="3393375"/>
                  <a:ext cx="7650" cy="6375"/>
                </a:xfrm>
                <a:custGeom>
                  <a:rect b="b" l="l" r="r" t="t"/>
                  <a:pathLst>
                    <a:path extrusionOk="0" h="255" w="306">
                      <a:moveTo>
                        <a:pt x="121" y="0"/>
                      </a:moveTo>
                      <a:cubicBezTo>
                        <a:pt x="58" y="0"/>
                        <a:pt x="8" y="55"/>
                        <a:pt x="8" y="121"/>
                      </a:cubicBezTo>
                      <a:cubicBezTo>
                        <a:pt x="0" y="201"/>
                        <a:pt x="63" y="255"/>
                        <a:pt x="131" y="255"/>
                      </a:cubicBezTo>
                      <a:cubicBezTo>
                        <a:pt x="163" y="255"/>
                        <a:pt x="196" y="243"/>
                        <a:pt x="222" y="216"/>
                      </a:cubicBezTo>
                      <a:cubicBezTo>
                        <a:pt x="306" y="145"/>
                        <a:pt x="258" y="2"/>
                        <a:pt x="139" y="2"/>
                      </a:cubicBezTo>
                      <a:cubicBezTo>
                        <a:pt x="133" y="1"/>
                        <a:pt x="127" y="0"/>
                        <a:pt x="12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7" name="Google Shape;11967;p41"/>
                <p:cNvSpPr/>
                <p:nvPr/>
              </p:nvSpPr>
              <p:spPr>
                <a:xfrm>
                  <a:off x="2083875" y="3702375"/>
                  <a:ext cx="7775" cy="6650"/>
                </a:xfrm>
                <a:custGeom>
                  <a:rect b="b" l="l" r="r" t="t"/>
                  <a:pathLst>
                    <a:path extrusionOk="0" h="266" w="311">
                      <a:moveTo>
                        <a:pt x="144" y="0"/>
                      </a:moveTo>
                      <a:cubicBezTo>
                        <a:pt x="60" y="0"/>
                        <a:pt x="1" y="60"/>
                        <a:pt x="1" y="131"/>
                      </a:cubicBezTo>
                      <a:cubicBezTo>
                        <a:pt x="1" y="212"/>
                        <a:pt x="66" y="265"/>
                        <a:pt x="135" y="265"/>
                      </a:cubicBezTo>
                      <a:cubicBezTo>
                        <a:pt x="167" y="265"/>
                        <a:pt x="200" y="253"/>
                        <a:pt x="227" y="227"/>
                      </a:cubicBezTo>
                      <a:cubicBezTo>
                        <a:pt x="310" y="143"/>
                        <a:pt x="251" y="0"/>
                        <a:pt x="14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8" name="Google Shape;11968;p41"/>
                <p:cNvSpPr/>
                <p:nvPr/>
              </p:nvSpPr>
              <p:spPr>
                <a:xfrm>
                  <a:off x="2559225" y="3660700"/>
                  <a:ext cx="6875" cy="6275"/>
                </a:xfrm>
                <a:custGeom>
                  <a:rect b="b" l="l" r="r" t="t"/>
                  <a:pathLst>
                    <a:path extrusionOk="0" h="251" w="275">
                      <a:moveTo>
                        <a:pt x="132" y="0"/>
                      </a:moveTo>
                      <a:cubicBezTo>
                        <a:pt x="60" y="0"/>
                        <a:pt x="1" y="48"/>
                        <a:pt x="1" y="120"/>
                      </a:cubicBezTo>
                      <a:cubicBezTo>
                        <a:pt x="1" y="203"/>
                        <a:pt x="60" y="250"/>
                        <a:pt x="132" y="250"/>
                      </a:cubicBezTo>
                      <a:cubicBezTo>
                        <a:pt x="215" y="250"/>
                        <a:pt x="275" y="203"/>
                        <a:pt x="275" y="120"/>
                      </a:cubicBezTo>
                      <a:cubicBezTo>
                        <a:pt x="275" y="48"/>
                        <a:pt x="215" y="0"/>
                        <a:pt x="13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9" name="Google Shape;11969;p41"/>
                <p:cNvSpPr/>
                <p:nvPr/>
              </p:nvSpPr>
              <p:spPr>
                <a:xfrm>
                  <a:off x="2366350" y="4374475"/>
                  <a:ext cx="6875" cy="6575"/>
                </a:xfrm>
                <a:custGeom>
                  <a:rect b="b" l="l" r="r" t="t"/>
                  <a:pathLst>
                    <a:path extrusionOk="0" h="263" w="275">
                      <a:moveTo>
                        <a:pt x="144" y="1"/>
                      </a:moveTo>
                      <a:cubicBezTo>
                        <a:pt x="60" y="1"/>
                        <a:pt x="1" y="60"/>
                        <a:pt x="1" y="132"/>
                      </a:cubicBezTo>
                      <a:cubicBezTo>
                        <a:pt x="1" y="203"/>
                        <a:pt x="60" y="263"/>
                        <a:pt x="144" y="263"/>
                      </a:cubicBezTo>
                      <a:cubicBezTo>
                        <a:pt x="215" y="263"/>
                        <a:pt x="275" y="203"/>
                        <a:pt x="275" y="132"/>
                      </a:cubicBezTo>
                      <a:cubicBezTo>
                        <a:pt x="275" y="60"/>
                        <a:pt x="215" y="1"/>
                        <a:pt x="14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0" name="Google Shape;11970;p41"/>
                <p:cNvSpPr/>
                <p:nvPr/>
              </p:nvSpPr>
              <p:spPr>
                <a:xfrm>
                  <a:off x="3070300" y="3765175"/>
                  <a:ext cx="7475" cy="6650"/>
                </a:xfrm>
                <a:custGeom>
                  <a:rect b="b" l="l" r="r" t="t"/>
                  <a:pathLst>
                    <a:path extrusionOk="0" h="266" w="299">
                      <a:moveTo>
                        <a:pt x="132" y="1"/>
                      </a:moveTo>
                      <a:cubicBezTo>
                        <a:pt x="61" y="1"/>
                        <a:pt x="1" y="60"/>
                        <a:pt x="1" y="132"/>
                      </a:cubicBezTo>
                      <a:cubicBezTo>
                        <a:pt x="1" y="212"/>
                        <a:pt x="61" y="266"/>
                        <a:pt x="126" y="266"/>
                      </a:cubicBezTo>
                      <a:cubicBezTo>
                        <a:pt x="157" y="266"/>
                        <a:pt x="188" y="254"/>
                        <a:pt x="215" y="227"/>
                      </a:cubicBezTo>
                      <a:cubicBezTo>
                        <a:pt x="299" y="143"/>
                        <a:pt x="251" y="12"/>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1" name="Google Shape;11971;p41"/>
                <p:cNvSpPr/>
                <p:nvPr/>
              </p:nvSpPr>
              <p:spPr>
                <a:xfrm>
                  <a:off x="2988150" y="3991400"/>
                  <a:ext cx="7475" cy="6450"/>
                </a:xfrm>
                <a:custGeom>
                  <a:rect b="b" l="l" r="r" t="t"/>
                  <a:pathLst>
                    <a:path extrusionOk="0" h="258" w="299">
                      <a:moveTo>
                        <a:pt x="132" y="0"/>
                      </a:moveTo>
                      <a:cubicBezTo>
                        <a:pt x="60" y="0"/>
                        <a:pt x="1" y="48"/>
                        <a:pt x="1" y="131"/>
                      </a:cubicBezTo>
                      <a:cubicBezTo>
                        <a:pt x="1" y="206"/>
                        <a:pt x="65" y="258"/>
                        <a:pt x="132" y="258"/>
                      </a:cubicBezTo>
                      <a:cubicBezTo>
                        <a:pt x="161" y="258"/>
                        <a:pt x="190" y="248"/>
                        <a:pt x="215" y="226"/>
                      </a:cubicBezTo>
                      <a:cubicBezTo>
                        <a:pt x="299" y="143"/>
                        <a:pt x="251" y="0"/>
                        <a:pt x="13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2" name="Google Shape;11972;p41"/>
                <p:cNvSpPr/>
                <p:nvPr/>
              </p:nvSpPr>
              <p:spPr>
                <a:xfrm>
                  <a:off x="2795575" y="4192900"/>
                  <a:ext cx="7475" cy="6650"/>
                </a:xfrm>
                <a:custGeom>
                  <a:rect b="b" l="l" r="r" t="t"/>
                  <a:pathLst>
                    <a:path extrusionOk="0" h="266" w="299">
                      <a:moveTo>
                        <a:pt x="131" y="1"/>
                      </a:moveTo>
                      <a:cubicBezTo>
                        <a:pt x="60" y="1"/>
                        <a:pt x="1" y="60"/>
                        <a:pt x="1" y="132"/>
                      </a:cubicBezTo>
                      <a:cubicBezTo>
                        <a:pt x="1" y="212"/>
                        <a:pt x="61" y="266"/>
                        <a:pt x="125" y="266"/>
                      </a:cubicBezTo>
                      <a:cubicBezTo>
                        <a:pt x="156" y="266"/>
                        <a:pt x="188" y="254"/>
                        <a:pt x="215" y="227"/>
                      </a:cubicBezTo>
                      <a:cubicBezTo>
                        <a:pt x="298" y="144"/>
                        <a:pt x="251" y="13"/>
                        <a:pt x="13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3" name="Google Shape;11973;p41"/>
                <p:cNvSpPr/>
                <p:nvPr/>
              </p:nvSpPr>
              <p:spPr>
                <a:xfrm>
                  <a:off x="3423925" y="3518125"/>
                  <a:ext cx="7775" cy="6650"/>
                </a:xfrm>
                <a:custGeom>
                  <a:rect b="b" l="l" r="r" t="t"/>
                  <a:pathLst>
                    <a:path extrusionOk="0" h="266" w="311">
                      <a:moveTo>
                        <a:pt x="143" y="0"/>
                      </a:moveTo>
                      <a:cubicBezTo>
                        <a:pt x="72" y="0"/>
                        <a:pt x="1" y="60"/>
                        <a:pt x="1" y="131"/>
                      </a:cubicBezTo>
                      <a:cubicBezTo>
                        <a:pt x="1" y="212"/>
                        <a:pt x="66" y="265"/>
                        <a:pt x="135" y="265"/>
                      </a:cubicBezTo>
                      <a:cubicBezTo>
                        <a:pt x="167" y="265"/>
                        <a:pt x="200" y="253"/>
                        <a:pt x="227" y="227"/>
                      </a:cubicBezTo>
                      <a:cubicBezTo>
                        <a:pt x="310" y="143"/>
                        <a:pt x="263" y="0"/>
                        <a:pt x="14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4" name="Google Shape;11974;p41"/>
                <p:cNvSpPr/>
                <p:nvPr/>
              </p:nvSpPr>
              <p:spPr>
                <a:xfrm>
                  <a:off x="4689275" y="3780950"/>
                  <a:ext cx="7750" cy="6650"/>
                </a:xfrm>
                <a:custGeom>
                  <a:rect b="b" l="l" r="r" t="t"/>
                  <a:pathLst>
                    <a:path extrusionOk="0" h="266" w="310">
                      <a:moveTo>
                        <a:pt x="143" y="1"/>
                      </a:moveTo>
                      <a:cubicBezTo>
                        <a:pt x="60" y="1"/>
                        <a:pt x="0" y="60"/>
                        <a:pt x="0" y="132"/>
                      </a:cubicBezTo>
                      <a:cubicBezTo>
                        <a:pt x="0" y="212"/>
                        <a:pt x="66" y="266"/>
                        <a:pt x="134" y="266"/>
                      </a:cubicBezTo>
                      <a:cubicBezTo>
                        <a:pt x="166" y="266"/>
                        <a:pt x="199" y="254"/>
                        <a:pt x="226" y="227"/>
                      </a:cubicBezTo>
                      <a:cubicBezTo>
                        <a:pt x="310" y="143"/>
                        <a:pt x="250" y="1"/>
                        <a:pt x="1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5" name="Google Shape;11975;p41"/>
                <p:cNvSpPr/>
                <p:nvPr/>
              </p:nvSpPr>
              <p:spPr>
                <a:xfrm>
                  <a:off x="3730525" y="4181600"/>
                  <a:ext cx="7450" cy="6450"/>
                </a:xfrm>
                <a:custGeom>
                  <a:rect b="b" l="l" r="r" t="t"/>
                  <a:pathLst>
                    <a:path extrusionOk="0" h="258" w="298">
                      <a:moveTo>
                        <a:pt x="131" y="0"/>
                      </a:moveTo>
                      <a:cubicBezTo>
                        <a:pt x="60" y="0"/>
                        <a:pt x="0" y="60"/>
                        <a:pt x="0" y="131"/>
                      </a:cubicBezTo>
                      <a:cubicBezTo>
                        <a:pt x="0" y="206"/>
                        <a:pt x="64" y="258"/>
                        <a:pt x="131" y="258"/>
                      </a:cubicBezTo>
                      <a:cubicBezTo>
                        <a:pt x="160" y="258"/>
                        <a:pt x="189" y="248"/>
                        <a:pt x="214" y="227"/>
                      </a:cubicBezTo>
                      <a:cubicBezTo>
                        <a:pt x="298" y="143"/>
                        <a:pt x="250" y="12"/>
                        <a:pt x="13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6" name="Google Shape;11976;p41"/>
                <p:cNvSpPr/>
                <p:nvPr/>
              </p:nvSpPr>
              <p:spPr>
                <a:xfrm>
                  <a:off x="3041150" y="3291300"/>
                  <a:ext cx="6850" cy="6575"/>
                </a:xfrm>
                <a:custGeom>
                  <a:rect b="b" l="l" r="r" t="t"/>
                  <a:pathLst>
                    <a:path extrusionOk="0" h="263" w="274">
                      <a:moveTo>
                        <a:pt x="143" y="1"/>
                      </a:moveTo>
                      <a:cubicBezTo>
                        <a:pt x="72" y="1"/>
                        <a:pt x="0" y="60"/>
                        <a:pt x="0" y="132"/>
                      </a:cubicBezTo>
                      <a:cubicBezTo>
                        <a:pt x="0" y="203"/>
                        <a:pt x="72" y="263"/>
                        <a:pt x="143" y="263"/>
                      </a:cubicBezTo>
                      <a:cubicBezTo>
                        <a:pt x="214" y="263"/>
                        <a:pt x="274" y="203"/>
                        <a:pt x="274" y="132"/>
                      </a:cubicBezTo>
                      <a:cubicBezTo>
                        <a:pt x="274" y="60"/>
                        <a:pt x="214" y="1"/>
                        <a:pt x="1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7" name="Google Shape;11977;p41"/>
                <p:cNvSpPr/>
                <p:nvPr/>
              </p:nvSpPr>
              <p:spPr>
                <a:xfrm>
                  <a:off x="2792000" y="3183250"/>
                  <a:ext cx="7775" cy="6650"/>
                </a:xfrm>
                <a:custGeom>
                  <a:rect b="b" l="l" r="r" t="t"/>
                  <a:pathLst>
                    <a:path extrusionOk="0" h="266" w="311">
                      <a:moveTo>
                        <a:pt x="144" y="1"/>
                      </a:moveTo>
                      <a:cubicBezTo>
                        <a:pt x="60" y="1"/>
                        <a:pt x="1" y="60"/>
                        <a:pt x="1" y="132"/>
                      </a:cubicBezTo>
                      <a:cubicBezTo>
                        <a:pt x="1" y="213"/>
                        <a:pt x="66" y="266"/>
                        <a:pt x="135" y="266"/>
                      </a:cubicBezTo>
                      <a:cubicBezTo>
                        <a:pt x="167" y="266"/>
                        <a:pt x="200" y="254"/>
                        <a:pt x="227" y="227"/>
                      </a:cubicBezTo>
                      <a:cubicBezTo>
                        <a:pt x="310" y="144"/>
                        <a:pt x="251" y="1"/>
                        <a:pt x="14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8" name="Google Shape;11978;p41"/>
                <p:cNvSpPr/>
                <p:nvPr/>
              </p:nvSpPr>
              <p:spPr>
                <a:xfrm>
                  <a:off x="2931600" y="2869500"/>
                  <a:ext cx="7775" cy="6500"/>
                </a:xfrm>
                <a:custGeom>
                  <a:rect b="b" l="l" r="r" t="t"/>
                  <a:pathLst>
                    <a:path extrusionOk="0" h="260" w="311">
                      <a:moveTo>
                        <a:pt x="123" y="0"/>
                      </a:moveTo>
                      <a:cubicBezTo>
                        <a:pt x="50" y="0"/>
                        <a:pt x="1" y="56"/>
                        <a:pt x="1" y="133"/>
                      </a:cubicBezTo>
                      <a:cubicBezTo>
                        <a:pt x="1" y="208"/>
                        <a:pt x="70" y="259"/>
                        <a:pt x="141" y="259"/>
                      </a:cubicBezTo>
                      <a:cubicBezTo>
                        <a:pt x="171" y="259"/>
                        <a:pt x="202" y="249"/>
                        <a:pt x="227" y="228"/>
                      </a:cubicBezTo>
                      <a:cubicBezTo>
                        <a:pt x="310" y="145"/>
                        <a:pt x="251" y="2"/>
                        <a:pt x="144" y="2"/>
                      </a:cubicBezTo>
                      <a:cubicBezTo>
                        <a:pt x="136" y="1"/>
                        <a:pt x="129" y="0"/>
                        <a:pt x="12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9" name="Google Shape;11979;p41"/>
                <p:cNvSpPr/>
                <p:nvPr/>
              </p:nvSpPr>
              <p:spPr>
                <a:xfrm>
                  <a:off x="2775025" y="2452800"/>
                  <a:ext cx="7475" cy="6675"/>
                </a:xfrm>
                <a:custGeom>
                  <a:rect b="b" l="l" r="r" t="t"/>
                  <a:pathLst>
                    <a:path extrusionOk="0" h="267" w="299">
                      <a:moveTo>
                        <a:pt x="132" y="1"/>
                      </a:moveTo>
                      <a:cubicBezTo>
                        <a:pt x="61" y="1"/>
                        <a:pt x="1" y="61"/>
                        <a:pt x="1" y="132"/>
                      </a:cubicBezTo>
                      <a:cubicBezTo>
                        <a:pt x="1" y="213"/>
                        <a:pt x="61" y="266"/>
                        <a:pt x="126" y="266"/>
                      </a:cubicBezTo>
                      <a:cubicBezTo>
                        <a:pt x="157" y="266"/>
                        <a:pt x="188" y="254"/>
                        <a:pt x="215" y="227"/>
                      </a:cubicBezTo>
                      <a:cubicBezTo>
                        <a:pt x="299" y="156"/>
                        <a:pt x="251" y="13"/>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0" name="Google Shape;11980;p41"/>
                <p:cNvSpPr/>
                <p:nvPr/>
              </p:nvSpPr>
              <p:spPr>
                <a:xfrm>
                  <a:off x="3629900" y="2809400"/>
                  <a:ext cx="7775" cy="6650"/>
                </a:xfrm>
                <a:custGeom>
                  <a:rect b="b" l="l" r="r" t="t"/>
                  <a:pathLst>
                    <a:path extrusionOk="0" h="266" w="311">
                      <a:moveTo>
                        <a:pt x="144" y="1"/>
                      </a:moveTo>
                      <a:cubicBezTo>
                        <a:pt x="72" y="1"/>
                        <a:pt x="1" y="60"/>
                        <a:pt x="1" y="132"/>
                      </a:cubicBezTo>
                      <a:cubicBezTo>
                        <a:pt x="1" y="212"/>
                        <a:pt x="66" y="266"/>
                        <a:pt x="135" y="266"/>
                      </a:cubicBezTo>
                      <a:cubicBezTo>
                        <a:pt x="167" y="266"/>
                        <a:pt x="200" y="254"/>
                        <a:pt x="227" y="227"/>
                      </a:cubicBezTo>
                      <a:cubicBezTo>
                        <a:pt x="310" y="144"/>
                        <a:pt x="251" y="1"/>
                        <a:pt x="14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1" name="Google Shape;11981;p41"/>
                <p:cNvSpPr/>
                <p:nvPr/>
              </p:nvSpPr>
              <p:spPr>
                <a:xfrm>
                  <a:off x="3815350" y="3113600"/>
                  <a:ext cx="7450" cy="6650"/>
                </a:xfrm>
                <a:custGeom>
                  <a:rect b="b" l="l" r="r" t="t"/>
                  <a:pathLst>
                    <a:path extrusionOk="0" h="266" w="298">
                      <a:moveTo>
                        <a:pt x="131" y="1"/>
                      </a:moveTo>
                      <a:cubicBezTo>
                        <a:pt x="60" y="1"/>
                        <a:pt x="0" y="60"/>
                        <a:pt x="0" y="132"/>
                      </a:cubicBezTo>
                      <a:cubicBezTo>
                        <a:pt x="0" y="213"/>
                        <a:pt x="61" y="266"/>
                        <a:pt x="125" y="266"/>
                      </a:cubicBezTo>
                      <a:cubicBezTo>
                        <a:pt x="156" y="266"/>
                        <a:pt x="188" y="254"/>
                        <a:pt x="215" y="227"/>
                      </a:cubicBezTo>
                      <a:cubicBezTo>
                        <a:pt x="298" y="156"/>
                        <a:pt x="250" y="13"/>
                        <a:pt x="13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2" name="Google Shape;11982;p41"/>
                <p:cNvSpPr/>
                <p:nvPr/>
              </p:nvSpPr>
              <p:spPr>
                <a:xfrm>
                  <a:off x="2695275" y="3010025"/>
                  <a:ext cx="6850" cy="6575"/>
                </a:xfrm>
                <a:custGeom>
                  <a:rect b="b" l="l" r="r" t="t"/>
                  <a:pathLst>
                    <a:path extrusionOk="0" h="263" w="274">
                      <a:moveTo>
                        <a:pt x="131" y="0"/>
                      </a:moveTo>
                      <a:cubicBezTo>
                        <a:pt x="60" y="0"/>
                        <a:pt x="0" y="60"/>
                        <a:pt x="0" y="131"/>
                      </a:cubicBezTo>
                      <a:cubicBezTo>
                        <a:pt x="0" y="203"/>
                        <a:pt x="60" y="262"/>
                        <a:pt x="131" y="262"/>
                      </a:cubicBezTo>
                      <a:cubicBezTo>
                        <a:pt x="203" y="262"/>
                        <a:pt x="274" y="203"/>
                        <a:pt x="274" y="131"/>
                      </a:cubicBezTo>
                      <a:cubicBezTo>
                        <a:pt x="274" y="60"/>
                        <a:pt x="203" y="0"/>
                        <a:pt x="13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3" name="Google Shape;11983;p41"/>
                <p:cNvSpPr/>
                <p:nvPr/>
              </p:nvSpPr>
              <p:spPr>
                <a:xfrm>
                  <a:off x="1995775" y="2767725"/>
                  <a:ext cx="7750" cy="6475"/>
                </a:xfrm>
                <a:custGeom>
                  <a:rect b="b" l="l" r="r" t="t"/>
                  <a:pathLst>
                    <a:path extrusionOk="0" h="259" w="310">
                      <a:moveTo>
                        <a:pt x="143" y="1"/>
                      </a:moveTo>
                      <a:cubicBezTo>
                        <a:pt x="72" y="1"/>
                        <a:pt x="12" y="60"/>
                        <a:pt x="0" y="132"/>
                      </a:cubicBezTo>
                      <a:cubicBezTo>
                        <a:pt x="0" y="207"/>
                        <a:pt x="70" y="258"/>
                        <a:pt x="141" y="258"/>
                      </a:cubicBezTo>
                      <a:cubicBezTo>
                        <a:pt x="171" y="258"/>
                        <a:pt x="201" y="249"/>
                        <a:pt x="227" y="227"/>
                      </a:cubicBezTo>
                      <a:cubicBezTo>
                        <a:pt x="310" y="144"/>
                        <a:pt x="250" y="1"/>
                        <a:pt x="1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4" name="Google Shape;11984;p41"/>
                <p:cNvSpPr/>
                <p:nvPr/>
              </p:nvSpPr>
              <p:spPr>
                <a:xfrm>
                  <a:off x="1842475" y="2609675"/>
                  <a:ext cx="7475" cy="6525"/>
                </a:xfrm>
                <a:custGeom>
                  <a:rect b="b" l="l" r="r" t="t"/>
                  <a:pathLst>
                    <a:path extrusionOk="0" h="261" w="299">
                      <a:moveTo>
                        <a:pt x="132" y="1"/>
                      </a:moveTo>
                      <a:cubicBezTo>
                        <a:pt x="60" y="1"/>
                        <a:pt x="1" y="60"/>
                        <a:pt x="1" y="132"/>
                      </a:cubicBezTo>
                      <a:cubicBezTo>
                        <a:pt x="1" y="212"/>
                        <a:pt x="61" y="260"/>
                        <a:pt x="126" y="260"/>
                      </a:cubicBezTo>
                      <a:cubicBezTo>
                        <a:pt x="157" y="260"/>
                        <a:pt x="188" y="250"/>
                        <a:pt x="215" y="227"/>
                      </a:cubicBezTo>
                      <a:cubicBezTo>
                        <a:pt x="298" y="143"/>
                        <a:pt x="251" y="12"/>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5" name="Google Shape;11985;p41"/>
                <p:cNvSpPr/>
                <p:nvPr/>
              </p:nvSpPr>
              <p:spPr>
                <a:xfrm>
                  <a:off x="1810500" y="1837825"/>
                  <a:ext cx="9225" cy="6625"/>
                </a:xfrm>
                <a:custGeom>
                  <a:rect b="b" l="l" r="r" t="t"/>
                  <a:pathLst>
                    <a:path extrusionOk="0" h="265" w="369">
                      <a:moveTo>
                        <a:pt x="164" y="0"/>
                      </a:moveTo>
                      <a:cubicBezTo>
                        <a:pt x="1" y="0"/>
                        <a:pt x="1" y="265"/>
                        <a:pt x="164" y="265"/>
                      </a:cubicBezTo>
                      <a:cubicBezTo>
                        <a:pt x="170" y="265"/>
                        <a:pt x="177" y="265"/>
                        <a:pt x="184" y="264"/>
                      </a:cubicBezTo>
                      <a:cubicBezTo>
                        <a:pt x="191" y="265"/>
                        <a:pt x="198" y="265"/>
                        <a:pt x="205" y="265"/>
                      </a:cubicBezTo>
                      <a:cubicBezTo>
                        <a:pt x="368" y="265"/>
                        <a:pt x="368" y="0"/>
                        <a:pt x="205" y="0"/>
                      </a:cubicBezTo>
                      <a:cubicBezTo>
                        <a:pt x="198" y="0"/>
                        <a:pt x="191" y="1"/>
                        <a:pt x="184" y="2"/>
                      </a:cubicBezTo>
                      <a:cubicBezTo>
                        <a:pt x="177" y="1"/>
                        <a:pt x="170" y="0"/>
                        <a:pt x="16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6" name="Google Shape;11986;p41"/>
                <p:cNvSpPr/>
                <p:nvPr/>
              </p:nvSpPr>
              <p:spPr>
                <a:xfrm>
                  <a:off x="1120375" y="1474375"/>
                  <a:ext cx="7450" cy="6400"/>
                </a:xfrm>
                <a:custGeom>
                  <a:rect b="b" l="l" r="r" t="t"/>
                  <a:pathLst>
                    <a:path extrusionOk="0" h="256" w="298">
                      <a:moveTo>
                        <a:pt x="113" y="1"/>
                      </a:moveTo>
                      <a:cubicBezTo>
                        <a:pt x="50" y="1"/>
                        <a:pt x="0" y="57"/>
                        <a:pt x="0" y="133"/>
                      </a:cubicBezTo>
                      <a:cubicBezTo>
                        <a:pt x="0" y="205"/>
                        <a:pt x="59" y="256"/>
                        <a:pt x="124" y="256"/>
                      </a:cubicBezTo>
                      <a:cubicBezTo>
                        <a:pt x="155" y="256"/>
                        <a:pt x="187" y="244"/>
                        <a:pt x="214" y="217"/>
                      </a:cubicBezTo>
                      <a:cubicBezTo>
                        <a:pt x="298" y="145"/>
                        <a:pt x="250" y="2"/>
                        <a:pt x="131" y="2"/>
                      </a:cubicBezTo>
                      <a:cubicBezTo>
                        <a:pt x="125" y="1"/>
                        <a:pt x="119" y="1"/>
                        <a:pt x="11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7" name="Google Shape;11987;p41"/>
                <p:cNvSpPr/>
                <p:nvPr/>
              </p:nvSpPr>
              <p:spPr>
                <a:xfrm>
                  <a:off x="1754675" y="1531525"/>
                  <a:ext cx="7750" cy="6400"/>
                </a:xfrm>
                <a:custGeom>
                  <a:rect b="b" l="l" r="r" t="t"/>
                  <a:pathLst>
                    <a:path extrusionOk="0" h="256" w="310">
                      <a:moveTo>
                        <a:pt x="125" y="1"/>
                      </a:moveTo>
                      <a:cubicBezTo>
                        <a:pt x="60" y="1"/>
                        <a:pt x="0" y="57"/>
                        <a:pt x="0" y="133"/>
                      </a:cubicBezTo>
                      <a:cubicBezTo>
                        <a:pt x="0" y="205"/>
                        <a:pt x="65" y="256"/>
                        <a:pt x="133" y="256"/>
                      </a:cubicBezTo>
                      <a:cubicBezTo>
                        <a:pt x="166" y="256"/>
                        <a:pt x="199" y="244"/>
                        <a:pt x="227" y="217"/>
                      </a:cubicBezTo>
                      <a:cubicBezTo>
                        <a:pt x="310" y="145"/>
                        <a:pt x="250" y="2"/>
                        <a:pt x="143" y="2"/>
                      </a:cubicBezTo>
                      <a:cubicBezTo>
                        <a:pt x="137" y="1"/>
                        <a:pt x="131" y="1"/>
                        <a:pt x="12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8" name="Google Shape;11988;p41"/>
                <p:cNvSpPr/>
                <p:nvPr/>
              </p:nvSpPr>
              <p:spPr>
                <a:xfrm>
                  <a:off x="1641050" y="1002925"/>
                  <a:ext cx="7675" cy="6650"/>
                </a:xfrm>
                <a:custGeom>
                  <a:rect b="b" l="l" r="r" t="t"/>
                  <a:pathLst>
                    <a:path extrusionOk="0" h="266" w="307">
                      <a:moveTo>
                        <a:pt x="140" y="1"/>
                      </a:moveTo>
                      <a:cubicBezTo>
                        <a:pt x="69" y="1"/>
                        <a:pt x="9" y="60"/>
                        <a:pt x="9" y="132"/>
                      </a:cubicBezTo>
                      <a:cubicBezTo>
                        <a:pt x="1" y="212"/>
                        <a:pt x="64" y="266"/>
                        <a:pt x="132" y="266"/>
                      </a:cubicBezTo>
                      <a:cubicBezTo>
                        <a:pt x="164" y="266"/>
                        <a:pt x="197" y="254"/>
                        <a:pt x="223" y="227"/>
                      </a:cubicBezTo>
                      <a:cubicBezTo>
                        <a:pt x="307" y="144"/>
                        <a:pt x="259" y="1"/>
                        <a:pt x="14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9" name="Google Shape;11989;p41"/>
                <p:cNvSpPr/>
                <p:nvPr/>
              </p:nvSpPr>
              <p:spPr>
                <a:xfrm>
                  <a:off x="1448075" y="2492100"/>
                  <a:ext cx="7775" cy="6650"/>
                </a:xfrm>
                <a:custGeom>
                  <a:rect b="b" l="l" r="r" t="t"/>
                  <a:pathLst>
                    <a:path extrusionOk="0" h="266" w="311">
                      <a:moveTo>
                        <a:pt x="144" y="1"/>
                      </a:moveTo>
                      <a:cubicBezTo>
                        <a:pt x="72" y="1"/>
                        <a:pt x="13" y="60"/>
                        <a:pt x="1" y="132"/>
                      </a:cubicBezTo>
                      <a:cubicBezTo>
                        <a:pt x="1" y="212"/>
                        <a:pt x="67" y="266"/>
                        <a:pt x="135" y="266"/>
                      </a:cubicBezTo>
                      <a:cubicBezTo>
                        <a:pt x="167" y="266"/>
                        <a:pt x="200" y="254"/>
                        <a:pt x="227" y="227"/>
                      </a:cubicBezTo>
                      <a:cubicBezTo>
                        <a:pt x="310" y="155"/>
                        <a:pt x="263" y="13"/>
                        <a:pt x="14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0" name="Google Shape;11990;p41"/>
                <p:cNvSpPr/>
                <p:nvPr/>
              </p:nvSpPr>
              <p:spPr>
                <a:xfrm>
                  <a:off x="1562550" y="2880800"/>
                  <a:ext cx="9225" cy="6650"/>
                </a:xfrm>
                <a:custGeom>
                  <a:rect b="b" l="l" r="r" t="t"/>
                  <a:pathLst>
                    <a:path extrusionOk="0" h="266" w="369">
                      <a:moveTo>
                        <a:pt x="164" y="1"/>
                      </a:moveTo>
                      <a:cubicBezTo>
                        <a:pt x="1" y="1"/>
                        <a:pt x="1" y="265"/>
                        <a:pt x="164" y="265"/>
                      </a:cubicBezTo>
                      <a:cubicBezTo>
                        <a:pt x="171" y="265"/>
                        <a:pt x="177" y="265"/>
                        <a:pt x="184" y="264"/>
                      </a:cubicBezTo>
                      <a:cubicBezTo>
                        <a:pt x="191" y="265"/>
                        <a:pt x="198" y="265"/>
                        <a:pt x="205" y="265"/>
                      </a:cubicBezTo>
                      <a:cubicBezTo>
                        <a:pt x="368" y="265"/>
                        <a:pt x="368" y="1"/>
                        <a:pt x="205" y="1"/>
                      </a:cubicBezTo>
                      <a:cubicBezTo>
                        <a:pt x="198" y="1"/>
                        <a:pt x="191" y="1"/>
                        <a:pt x="184" y="2"/>
                      </a:cubicBezTo>
                      <a:cubicBezTo>
                        <a:pt x="177" y="1"/>
                        <a:pt x="171" y="1"/>
                        <a:pt x="16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1" name="Google Shape;11991;p41"/>
                <p:cNvSpPr/>
                <p:nvPr/>
              </p:nvSpPr>
              <p:spPr>
                <a:xfrm>
                  <a:off x="2004500" y="2263775"/>
                  <a:ext cx="9350" cy="6600"/>
                </a:xfrm>
                <a:custGeom>
                  <a:rect b="b" l="l" r="r" t="t"/>
                  <a:pathLst>
                    <a:path extrusionOk="0" h="264" w="374">
                      <a:moveTo>
                        <a:pt x="166" y="0"/>
                      </a:moveTo>
                      <a:cubicBezTo>
                        <a:pt x="0" y="0"/>
                        <a:pt x="4" y="264"/>
                        <a:pt x="176" y="264"/>
                      </a:cubicBezTo>
                      <a:cubicBezTo>
                        <a:pt x="180" y="264"/>
                        <a:pt x="183" y="264"/>
                        <a:pt x="187" y="263"/>
                      </a:cubicBezTo>
                      <a:cubicBezTo>
                        <a:pt x="191" y="264"/>
                        <a:pt x="195" y="264"/>
                        <a:pt x="198" y="264"/>
                      </a:cubicBezTo>
                      <a:cubicBezTo>
                        <a:pt x="371" y="264"/>
                        <a:pt x="374" y="0"/>
                        <a:pt x="208" y="0"/>
                      </a:cubicBezTo>
                      <a:cubicBezTo>
                        <a:pt x="202" y="0"/>
                        <a:pt x="195" y="1"/>
                        <a:pt x="187" y="2"/>
                      </a:cubicBezTo>
                      <a:cubicBezTo>
                        <a:pt x="180" y="1"/>
                        <a:pt x="173" y="0"/>
                        <a:pt x="16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2" name="Google Shape;11992;p41"/>
                <p:cNvSpPr/>
                <p:nvPr/>
              </p:nvSpPr>
              <p:spPr>
                <a:xfrm>
                  <a:off x="1084350" y="2031025"/>
                  <a:ext cx="7475" cy="6600"/>
                </a:xfrm>
                <a:custGeom>
                  <a:rect b="b" l="l" r="r" t="t"/>
                  <a:pathLst>
                    <a:path extrusionOk="0" h="264" w="299">
                      <a:moveTo>
                        <a:pt x="131" y="1"/>
                      </a:moveTo>
                      <a:cubicBezTo>
                        <a:pt x="60" y="1"/>
                        <a:pt x="0" y="60"/>
                        <a:pt x="0" y="132"/>
                      </a:cubicBezTo>
                      <a:cubicBezTo>
                        <a:pt x="0" y="206"/>
                        <a:pt x="64" y="264"/>
                        <a:pt x="130" y="264"/>
                      </a:cubicBezTo>
                      <a:cubicBezTo>
                        <a:pt x="160" y="264"/>
                        <a:pt x="189" y="253"/>
                        <a:pt x="215" y="227"/>
                      </a:cubicBezTo>
                      <a:cubicBezTo>
                        <a:pt x="298" y="144"/>
                        <a:pt x="251" y="1"/>
                        <a:pt x="13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3" name="Google Shape;11993;p41"/>
                <p:cNvSpPr/>
                <p:nvPr/>
              </p:nvSpPr>
              <p:spPr>
                <a:xfrm>
                  <a:off x="1136450" y="2258750"/>
                  <a:ext cx="7450" cy="6450"/>
                </a:xfrm>
                <a:custGeom>
                  <a:rect b="b" l="l" r="r" t="t"/>
                  <a:pathLst>
                    <a:path extrusionOk="0" h="258" w="298">
                      <a:moveTo>
                        <a:pt x="131" y="0"/>
                      </a:moveTo>
                      <a:cubicBezTo>
                        <a:pt x="60" y="0"/>
                        <a:pt x="0" y="48"/>
                        <a:pt x="0" y="131"/>
                      </a:cubicBezTo>
                      <a:cubicBezTo>
                        <a:pt x="0" y="206"/>
                        <a:pt x="64" y="258"/>
                        <a:pt x="131" y="258"/>
                      </a:cubicBezTo>
                      <a:cubicBezTo>
                        <a:pt x="160" y="258"/>
                        <a:pt x="189" y="248"/>
                        <a:pt x="214" y="226"/>
                      </a:cubicBezTo>
                      <a:cubicBezTo>
                        <a:pt x="298" y="143"/>
                        <a:pt x="250" y="0"/>
                        <a:pt x="13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4" name="Google Shape;11994;p41"/>
                <p:cNvSpPr/>
                <p:nvPr/>
              </p:nvSpPr>
              <p:spPr>
                <a:xfrm>
                  <a:off x="2517275" y="1742000"/>
                  <a:ext cx="7750" cy="6475"/>
                </a:xfrm>
                <a:custGeom>
                  <a:rect b="b" l="l" r="r" t="t"/>
                  <a:pathLst>
                    <a:path extrusionOk="0" h="259" w="310">
                      <a:moveTo>
                        <a:pt x="143" y="1"/>
                      </a:moveTo>
                      <a:cubicBezTo>
                        <a:pt x="60" y="1"/>
                        <a:pt x="0" y="60"/>
                        <a:pt x="0" y="132"/>
                      </a:cubicBezTo>
                      <a:cubicBezTo>
                        <a:pt x="0" y="207"/>
                        <a:pt x="70" y="258"/>
                        <a:pt x="140" y="258"/>
                      </a:cubicBezTo>
                      <a:cubicBezTo>
                        <a:pt x="171" y="258"/>
                        <a:pt x="201" y="249"/>
                        <a:pt x="226" y="227"/>
                      </a:cubicBezTo>
                      <a:cubicBezTo>
                        <a:pt x="310" y="144"/>
                        <a:pt x="250" y="1"/>
                        <a:pt x="1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5" name="Google Shape;11995;p41"/>
                <p:cNvSpPr/>
                <p:nvPr/>
              </p:nvSpPr>
              <p:spPr>
                <a:xfrm>
                  <a:off x="2397900" y="1508950"/>
                  <a:ext cx="6875" cy="6575"/>
                </a:xfrm>
                <a:custGeom>
                  <a:rect b="b" l="l" r="r" t="t"/>
                  <a:pathLst>
                    <a:path extrusionOk="0" h="263" w="275">
                      <a:moveTo>
                        <a:pt x="144" y="0"/>
                      </a:moveTo>
                      <a:cubicBezTo>
                        <a:pt x="60" y="0"/>
                        <a:pt x="1" y="60"/>
                        <a:pt x="1" y="131"/>
                      </a:cubicBezTo>
                      <a:cubicBezTo>
                        <a:pt x="1" y="203"/>
                        <a:pt x="60" y="262"/>
                        <a:pt x="144" y="262"/>
                      </a:cubicBezTo>
                      <a:cubicBezTo>
                        <a:pt x="215" y="262"/>
                        <a:pt x="275" y="203"/>
                        <a:pt x="275" y="131"/>
                      </a:cubicBezTo>
                      <a:cubicBezTo>
                        <a:pt x="275" y="60"/>
                        <a:pt x="215" y="0"/>
                        <a:pt x="14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6" name="Google Shape;11996;p41"/>
                <p:cNvSpPr/>
                <p:nvPr/>
              </p:nvSpPr>
              <p:spPr>
                <a:xfrm>
                  <a:off x="2788725" y="1418150"/>
                  <a:ext cx="7475" cy="6675"/>
                </a:xfrm>
                <a:custGeom>
                  <a:rect b="b" l="l" r="r" t="t"/>
                  <a:pathLst>
                    <a:path extrusionOk="0" h="267" w="299">
                      <a:moveTo>
                        <a:pt x="132" y="1"/>
                      </a:moveTo>
                      <a:cubicBezTo>
                        <a:pt x="60" y="1"/>
                        <a:pt x="1" y="60"/>
                        <a:pt x="1" y="132"/>
                      </a:cubicBezTo>
                      <a:cubicBezTo>
                        <a:pt x="1" y="213"/>
                        <a:pt x="61" y="266"/>
                        <a:pt x="126" y="266"/>
                      </a:cubicBezTo>
                      <a:cubicBezTo>
                        <a:pt x="156" y="266"/>
                        <a:pt x="188" y="254"/>
                        <a:pt x="215" y="227"/>
                      </a:cubicBezTo>
                      <a:cubicBezTo>
                        <a:pt x="298" y="156"/>
                        <a:pt x="251" y="13"/>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7" name="Google Shape;11997;p41"/>
                <p:cNvSpPr/>
                <p:nvPr/>
              </p:nvSpPr>
              <p:spPr>
                <a:xfrm>
                  <a:off x="2573225" y="1144925"/>
                  <a:ext cx="7775" cy="6450"/>
                </a:xfrm>
                <a:custGeom>
                  <a:rect b="b" l="l" r="r" t="t"/>
                  <a:pathLst>
                    <a:path extrusionOk="0" h="258" w="311">
                      <a:moveTo>
                        <a:pt x="132" y="0"/>
                      </a:moveTo>
                      <a:cubicBezTo>
                        <a:pt x="60" y="0"/>
                        <a:pt x="1" y="48"/>
                        <a:pt x="1" y="131"/>
                      </a:cubicBezTo>
                      <a:cubicBezTo>
                        <a:pt x="1" y="206"/>
                        <a:pt x="64" y="257"/>
                        <a:pt x="131" y="257"/>
                      </a:cubicBezTo>
                      <a:cubicBezTo>
                        <a:pt x="160" y="257"/>
                        <a:pt x="190" y="248"/>
                        <a:pt x="215" y="226"/>
                      </a:cubicBezTo>
                      <a:cubicBezTo>
                        <a:pt x="310" y="143"/>
                        <a:pt x="251" y="0"/>
                        <a:pt x="13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8" name="Google Shape;11998;p41"/>
                <p:cNvSpPr/>
                <p:nvPr/>
              </p:nvSpPr>
              <p:spPr>
                <a:xfrm>
                  <a:off x="3230150" y="1622050"/>
                  <a:ext cx="7475" cy="6650"/>
                </a:xfrm>
                <a:custGeom>
                  <a:rect b="b" l="l" r="r" t="t"/>
                  <a:pathLst>
                    <a:path extrusionOk="0" h="266" w="299">
                      <a:moveTo>
                        <a:pt x="132" y="1"/>
                      </a:moveTo>
                      <a:cubicBezTo>
                        <a:pt x="60" y="1"/>
                        <a:pt x="1" y="60"/>
                        <a:pt x="1" y="132"/>
                      </a:cubicBezTo>
                      <a:cubicBezTo>
                        <a:pt x="1" y="212"/>
                        <a:pt x="61" y="266"/>
                        <a:pt x="126" y="266"/>
                      </a:cubicBezTo>
                      <a:cubicBezTo>
                        <a:pt x="156" y="266"/>
                        <a:pt x="188" y="254"/>
                        <a:pt x="215" y="227"/>
                      </a:cubicBezTo>
                      <a:cubicBezTo>
                        <a:pt x="298" y="144"/>
                        <a:pt x="251" y="13"/>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9" name="Google Shape;11999;p41"/>
                <p:cNvSpPr/>
                <p:nvPr/>
              </p:nvSpPr>
              <p:spPr>
                <a:xfrm>
                  <a:off x="3298900" y="1128550"/>
                  <a:ext cx="7475" cy="6500"/>
                </a:xfrm>
                <a:custGeom>
                  <a:rect b="b" l="l" r="r" t="t"/>
                  <a:pathLst>
                    <a:path extrusionOk="0" h="260" w="299">
                      <a:moveTo>
                        <a:pt x="144" y="0"/>
                      </a:moveTo>
                      <a:cubicBezTo>
                        <a:pt x="61" y="0"/>
                        <a:pt x="1" y="60"/>
                        <a:pt x="1" y="131"/>
                      </a:cubicBezTo>
                      <a:cubicBezTo>
                        <a:pt x="1" y="212"/>
                        <a:pt x="67" y="260"/>
                        <a:pt x="132" y="260"/>
                      </a:cubicBezTo>
                      <a:cubicBezTo>
                        <a:pt x="162" y="260"/>
                        <a:pt x="192" y="249"/>
                        <a:pt x="215" y="226"/>
                      </a:cubicBezTo>
                      <a:cubicBezTo>
                        <a:pt x="299" y="143"/>
                        <a:pt x="251" y="12"/>
                        <a:pt x="14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0" name="Google Shape;12000;p41"/>
                <p:cNvSpPr/>
                <p:nvPr/>
              </p:nvSpPr>
              <p:spPr>
                <a:xfrm>
                  <a:off x="3527800" y="2197100"/>
                  <a:ext cx="7775" cy="6375"/>
                </a:xfrm>
                <a:custGeom>
                  <a:rect b="b" l="l" r="r" t="t"/>
                  <a:pathLst>
                    <a:path extrusionOk="0" h="255" w="311">
                      <a:moveTo>
                        <a:pt x="125" y="0"/>
                      </a:moveTo>
                      <a:cubicBezTo>
                        <a:pt x="61" y="0"/>
                        <a:pt x="1" y="55"/>
                        <a:pt x="1" y="121"/>
                      </a:cubicBezTo>
                      <a:cubicBezTo>
                        <a:pt x="1" y="201"/>
                        <a:pt x="67" y="255"/>
                        <a:pt x="135" y="255"/>
                      </a:cubicBezTo>
                      <a:cubicBezTo>
                        <a:pt x="167" y="255"/>
                        <a:pt x="200" y="243"/>
                        <a:pt x="227" y="216"/>
                      </a:cubicBezTo>
                      <a:cubicBezTo>
                        <a:pt x="310" y="144"/>
                        <a:pt x="251" y="2"/>
                        <a:pt x="144" y="2"/>
                      </a:cubicBezTo>
                      <a:cubicBezTo>
                        <a:pt x="138" y="1"/>
                        <a:pt x="131" y="0"/>
                        <a:pt x="12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1" name="Google Shape;12001;p41"/>
                <p:cNvSpPr/>
                <p:nvPr/>
              </p:nvSpPr>
              <p:spPr>
                <a:xfrm>
                  <a:off x="3902050" y="2461450"/>
                  <a:ext cx="7675" cy="6650"/>
                </a:xfrm>
                <a:custGeom>
                  <a:rect b="b" l="l" r="r" t="t"/>
                  <a:pathLst>
                    <a:path extrusionOk="0" h="266" w="307">
                      <a:moveTo>
                        <a:pt x="140" y="0"/>
                      </a:moveTo>
                      <a:cubicBezTo>
                        <a:pt x="68" y="0"/>
                        <a:pt x="9" y="60"/>
                        <a:pt x="9" y="131"/>
                      </a:cubicBezTo>
                      <a:cubicBezTo>
                        <a:pt x="1" y="212"/>
                        <a:pt x="64" y="265"/>
                        <a:pt x="131" y="265"/>
                      </a:cubicBezTo>
                      <a:cubicBezTo>
                        <a:pt x="163" y="265"/>
                        <a:pt x="196" y="253"/>
                        <a:pt x="223" y="226"/>
                      </a:cubicBezTo>
                      <a:cubicBezTo>
                        <a:pt x="307" y="143"/>
                        <a:pt x="259" y="0"/>
                        <a:pt x="14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2" name="Google Shape;12002;p41"/>
                <p:cNvSpPr/>
                <p:nvPr/>
              </p:nvSpPr>
              <p:spPr>
                <a:xfrm>
                  <a:off x="3531375" y="2052175"/>
                  <a:ext cx="7475" cy="6650"/>
                </a:xfrm>
                <a:custGeom>
                  <a:rect b="b" l="l" r="r" t="t"/>
                  <a:pathLst>
                    <a:path extrusionOk="0" h="266" w="299">
                      <a:moveTo>
                        <a:pt x="132" y="0"/>
                      </a:moveTo>
                      <a:cubicBezTo>
                        <a:pt x="60" y="0"/>
                        <a:pt x="1" y="60"/>
                        <a:pt x="1" y="131"/>
                      </a:cubicBezTo>
                      <a:cubicBezTo>
                        <a:pt x="1" y="212"/>
                        <a:pt x="61" y="265"/>
                        <a:pt x="126" y="265"/>
                      </a:cubicBezTo>
                      <a:cubicBezTo>
                        <a:pt x="156" y="265"/>
                        <a:pt x="188" y="253"/>
                        <a:pt x="215" y="226"/>
                      </a:cubicBezTo>
                      <a:cubicBezTo>
                        <a:pt x="298" y="143"/>
                        <a:pt x="251" y="0"/>
                        <a:pt x="13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3" name="Google Shape;12003;p41"/>
                <p:cNvSpPr/>
                <p:nvPr/>
              </p:nvSpPr>
              <p:spPr>
                <a:xfrm>
                  <a:off x="1701100" y="2387900"/>
                  <a:ext cx="14900" cy="12800"/>
                </a:xfrm>
                <a:custGeom>
                  <a:rect b="b" l="l" r="r" t="t"/>
                  <a:pathLst>
                    <a:path extrusionOk="0" h="512" w="596">
                      <a:moveTo>
                        <a:pt x="253" y="1"/>
                      </a:moveTo>
                      <a:cubicBezTo>
                        <a:pt x="109" y="1"/>
                        <a:pt x="0" y="115"/>
                        <a:pt x="0" y="251"/>
                      </a:cubicBezTo>
                      <a:cubicBezTo>
                        <a:pt x="0" y="407"/>
                        <a:pt x="130" y="512"/>
                        <a:pt x="261" y="512"/>
                      </a:cubicBezTo>
                      <a:cubicBezTo>
                        <a:pt x="321" y="512"/>
                        <a:pt x="381" y="490"/>
                        <a:pt x="429" y="442"/>
                      </a:cubicBezTo>
                      <a:cubicBezTo>
                        <a:pt x="596" y="275"/>
                        <a:pt x="488" y="1"/>
                        <a:pt x="274" y="1"/>
                      </a:cubicBezTo>
                      <a:cubicBezTo>
                        <a:pt x="267" y="1"/>
                        <a:pt x="260" y="1"/>
                        <a:pt x="25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4" name="Google Shape;12004;p41"/>
                <p:cNvSpPr/>
                <p:nvPr/>
              </p:nvSpPr>
              <p:spPr>
                <a:xfrm>
                  <a:off x="864375" y="3061525"/>
                  <a:ext cx="14925" cy="12800"/>
                </a:xfrm>
                <a:custGeom>
                  <a:rect b="b" l="l" r="r" t="t"/>
                  <a:pathLst>
                    <a:path extrusionOk="0" h="512" w="597">
                      <a:moveTo>
                        <a:pt x="275" y="0"/>
                      </a:moveTo>
                      <a:cubicBezTo>
                        <a:pt x="132" y="0"/>
                        <a:pt x="13" y="107"/>
                        <a:pt x="1" y="262"/>
                      </a:cubicBezTo>
                      <a:cubicBezTo>
                        <a:pt x="1" y="409"/>
                        <a:pt x="129" y="511"/>
                        <a:pt x="260" y="511"/>
                      </a:cubicBezTo>
                      <a:cubicBezTo>
                        <a:pt x="320" y="511"/>
                        <a:pt x="381" y="490"/>
                        <a:pt x="429" y="441"/>
                      </a:cubicBezTo>
                      <a:cubicBezTo>
                        <a:pt x="596" y="286"/>
                        <a:pt x="489" y="12"/>
                        <a:pt x="27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5" name="Google Shape;12005;p41"/>
                <p:cNvSpPr/>
                <p:nvPr/>
              </p:nvSpPr>
              <p:spPr>
                <a:xfrm>
                  <a:off x="1461175" y="1886075"/>
                  <a:ext cx="14925" cy="12850"/>
                </a:xfrm>
                <a:custGeom>
                  <a:rect b="b" l="l" r="r" t="t"/>
                  <a:pathLst>
                    <a:path extrusionOk="0" h="514" w="597">
                      <a:moveTo>
                        <a:pt x="263" y="1"/>
                      </a:moveTo>
                      <a:cubicBezTo>
                        <a:pt x="120" y="1"/>
                        <a:pt x="1" y="120"/>
                        <a:pt x="1" y="262"/>
                      </a:cubicBezTo>
                      <a:cubicBezTo>
                        <a:pt x="1" y="415"/>
                        <a:pt x="120" y="514"/>
                        <a:pt x="249" y="514"/>
                      </a:cubicBezTo>
                      <a:cubicBezTo>
                        <a:pt x="311" y="514"/>
                        <a:pt x="375" y="491"/>
                        <a:pt x="429" y="441"/>
                      </a:cubicBezTo>
                      <a:cubicBezTo>
                        <a:pt x="596" y="286"/>
                        <a:pt x="489" y="12"/>
                        <a:pt x="26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6" name="Google Shape;12006;p41"/>
                <p:cNvSpPr/>
                <p:nvPr/>
              </p:nvSpPr>
              <p:spPr>
                <a:xfrm>
                  <a:off x="1077500" y="1742000"/>
                  <a:ext cx="14900" cy="12800"/>
                </a:xfrm>
                <a:custGeom>
                  <a:rect b="b" l="l" r="r" t="t"/>
                  <a:pathLst>
                    <a:path extrusionOk="0" h="512" w="596">
                      <a:moveTo>
                        <a:pt x="274" y="1"/>
                      </a:moveTo>
                      <a:cubicBezTo>
                        <a:pt x="120" y="1"/>
                        <a:pt x="1" y="108"/>
                        <a:pt x="1" y="263"/>
                      </a:cubicBezTo>
                      <a:cubicBezTo>
                        <a:pt x="1" y="410"/>
                        <a:pt x="129" y="512"/>
                        <a:pt x="260" y="512"/>
                      </a:cubicBezTo>
                      <a:cubicBezTo>
                        <a:pt x="320" y="512"/>
                        <a:pt x="381" y="490"/>
                        <a:pt x="429" y="441"/>
                      </a:cubicBezTo>
                      <a:cubicBezTo>
                        <a:pt x="596" y="287"/>
                        <a:pt x="489" y="13"/>
                        <a:pt x="27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7" name="Google Shape;12007;p41"/>
                <p:cNvSpPr/>
                <p:nvPr/>
              </p:nvSpPr>
              <p:spPr>
                <a:xfrm>
                  <a:off x="1835050" y="1697075"/>
                  <a:ext cx="14900" cy="12775"/>
                </a:xfrm>
                <a:custGeom>
                  <a:rect b="b" l="l" r="r" t="t"/>
                  <a:pathLst>
                    <a:path extrusionOk="0" h="511" w="596">
                      <a:moveTo>
                        <a:pt x="274" y="0"/>
                      </a:moveTo>
                      <a:cubicBezTo>
                        <a:pt x="119" y="0"/>
                        <a:pt x="0" y="107"/>
                        <a:pt x="0" y="250"/>
                      </a:cubicBezTo>
                      <a:cubicBezTo>
                        <a:pt x="0" y="406"/>
                        <a:pt x="130" y="511"/>
                        <a:pt x="261" y="511"/>
                      </a:cubicBezTo>
                      <a:cubicBezTo>
                        <a:pt x="320" y="511"/>
                        <a:pt x="380" y="489"/>
                        <a:pt x="429" y="441"/>
                      </a:cubicBezTo>
                      <a:cubicBezTo>
                        <a:pt x="595" y="286"/>
                        <a:pt x="488" y="12"/>
                        <a:pt x="27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8" name="Google Shape;12008;p41"/>
                <p:cNvSpPr/>
                <p:nvPr/>
              </p:nvSpPr>
              <p:spPr>
                <a:xfrm>
                  <a:off x="2043100" y="1415175"/>
                  <a:ext cx="14900" cy="12800"/>
                </a:xfrm>
                <a:custGeom>
                  <a:rect b="b" l="l" r="r" t="t"/>
                  <a:pathLst>
                    <a:path extrusionOk="0" h="512" w="596">
                      <a:moveTo>
                        <a:pt x="262" y="1"/>
                      </a:moveTo>
                      <a:cubicBezTo>
                        <a:pt x="120" y="1"/>
                        <a:pt x="1" y="108"/>
                        <a:pt x="1" y="251"/>
                      </a:cubicBezTo>
                      <a:cubicBezTo>
                        <a:pt x="1" y="406"/>
                        <a:pt x="124" y="511"/>
                        <a:pt x="256" y="511"/>
                      </a:cubicBezTo>
                      <a:cubicBezTo>
                        <a:pt x="316" y="511"/>
                        <a:pt x="377" y="490"/>
                        <a:pt x="429" y="441"/>
                      </a:cubicBezTo>
                      <a:cubicBezTo>
                        <a:pt x="596" y="287"/>
                        <a:pt x="489" y="13"/>
                        <a:pt x="26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9" name="Google Shape;12009;p41"/>
                <p:cNvSpPr/>
                <p:nvPr/>
              </p:nvSpPr>
              <p:spPr>
                <a:xfrm>
                  <a:off x="1567450" y="1319325"/>
                  <a:ext cx="14900" cy="12700"/>
                </a:xfrm>
                <a:custGeom>
                  <a:rect b="b" l="l" r="r" t="t"/>
                  <a:pathLst>
                    <a:path extrusionOk="0" h="508" w="596">
                      <a:moveTo>
                        <a:pt x="243" y="0"/>
                      </a:moveTo>
                      <a:cubicBezTo>
                        <a:pt x="109" y="0"/>
                        <a:pt x="0" y="115"/>
                        <a:pt x="0" y="251"/>
                      </a:cubicBezTo>
                      <a:cubicBezTo>
                        <a:pt x="0" y="404"/>
                        <a:pt x="120" y="508"/>
                        <a:pt x="249" y="508"/>
                      </a:cubicBezTo>
                      <a:cubicBezTo>
                        <a:pt x="311" y="508"/>
                        <a:pt x="375" y="484"/>
                        <a:pt x="429" y="430"/>
                      </a:cubicBezTo>
                      <a:cubicBezTo>
                        <a:pt x="596" y="275"/>
                        <a:pt x="488" y="1"/>
                        <a:pt x="262" y="1"/>
                      </a:cubicBezTo>
                      <a:cubicBezTo>
                        <a:pt x="256" y="1"/>
                        <a:pt x="249" y="0"/>
                        <a:pt x="24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0" name="Google Shape;12010;p41"/>
                <p:cNvSpPr/>
                <p:nvPr/>
              </p:nvSpPr>
              <p:spPr>
                <a:xfrm>
                  <a:off x="2514000" y="1936950"/>
                  <a:ext cx="14900" cy="12575"/>
                </a:xfrm>
                <a:custGeom>
                  <a:rect b="b" l="l" r="r" t="t"/>
                  <a:pathLst>
                    <a:path extrusionOk="0" h="503" w="596">
                      <a:moveTo>
                        <a:pt x="253" y="1"/>
                      </a:moveTo>
                      <a:cubicBezTo>
                        <a:pt x="108" y="1"/>
                        <a:pt x="0" y="115"/>
                        <a:pt x="0" y="252"/>
                      </a:cubicBezTo>
                      <a:cubicBezTo>
                        <a:pt x="0" y="404"/>
                        <a:pt x="120" y="503"/>
                        <a:pt x="249" y="503"/>
                      </a:cubicBezTo>
                      <a:cubicBezTo>
                        <a:pt x="311" y="503"/>
                        <a:pt x="375" y="480"/>
                        <a:pt x="429" y="430"/>
                      </a:cubicBezTo>
                      <a:cubicBezTo>
                        <a:pt x="596" y="275"/>
                        <a:pt x="488" y="2"/>
                        <a:pt x="274" y="2"/>
                      </a:cubicBezTo>
                      <a:cubicBezTo>
                        <a:pt x="267" y="1"/>
                        <a:pt x="260" y="1"/>
                        <a:pt x="25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1" name="Google Shape;12011;p41"/>
                <p:cNvSpPr/>
                <p:nvPr/>
              </p:nvSpPr>
              <p:spPr>
                <a:xfrm>
                  <a:off x="3094125" y="1260400"/>
                  <a:ext cx="14900" cy="12850"/>
                </a:xfrm>
                <a:custGeom>
                  <a:rect b="b" l="l" r="r" t="t"/>
                  <a:pathLst>
                    <a:path extrusionOk="0" h="514" w="596">
                      <a:moveTo>
                        <a:pt x="274" y="1"/>
                      </a:moveTo>
                      <a:cubicBezTo>
                        <a:pt x="131" y="1"/>
                        <a:pt x="12" y="120"/>
                        <a:pt x="0" y="263"/>
                      </a:cubicBezTo>
                      <a:cubicBezTo>
                        <a:pt x="0" y="415"/>
                        <a:pt x="126" y="514"/>
                        <a:pt x="254" y="514"/>
                      </a:cubicBezTo>
                      <a:cubicBezTo>
                        <a:pt x="316" y="514"/>
                        <a:pt x="379" y="491"/>
                        <a:pt x="429" y="441"/>
                      </a:cubicBezTo>
                      <a:cubicBezTo>
                        <a:pt x="596" y="286"/>
                        <a:pt x="489" y="13"/>
                        <a:pt x="27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2" name="Google Shape;12012;p41"/>
                <p:cNvSpPr/>
                <p:nvPr/>
              </p:nvSpPr>
              <p:spPr>
                <a:xfrm>
                  <a:off x="2049650" y="2034300"/>
                  <a:ext cx="14900" cy="12800"/>
                </a:xfrm>
                <a:custGeom>
                  <a:rect b="b" l="l" r="r" t="t"/>
                  <a:pathLst>
                    <a:path extrusionOk="0" h="512" w="596">
                      <a:moveTo>
                        <a:pt x="274" y="1"/>
                      </a:moveTo>
                      <a:cubicBezTo>
                        <a:pt x="131" y="1"/>
                        <a:pt x="12" y="108"/>
                        <a:pt x="0" y="251"/>
                      </a:cubicBezTo>
                      <a:cubicBezTo>
                        <a:pt x="0" y="406"/>
                        <a:pt x="130" y="511"/>
                        <a:pt x="265" y="511"/>
                      </a:cubicBezTo>
                      <a:cubicBezTo>
                        <a:pt x="326" y="511"/>
                        <a:pt x="389" y="490"/>
                        <a:pt x="441" y="441"/>
                      </a:cubicBezTo>
                      <a:cubicBezTo>
                        <a:pt x="596" y="287"/>
                        <a:pt x="501" y="13"/>
                        <a:pt x="27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3" name="Google Shape;12013;p41"/>
                <p:cNvSpPr/>
                <p:nvPr/>
              </p:nvSpPr>
              <p:spPr>
                <a:xfrm>
                  <a:off x="2491075" y="3399650"/>
                  <a:ext cx="14900" cy="12800"/>
                </a:xfrm>
                <a:custGeom>
                  <a:rect b="b" l="l" r="r" t="t"/>
                  <a:pathLst>
                    <a:path extrusionOk="0" h="512" w="596">
                      <a:moveTo>
                        <a:pt x="274" y="1"/>
                      </a:moveTo>
                      <a:cubicBezTo>
                        <a:pt x="131" y="1"/>
                        <a:pt x="12" y="108"/>
                        <a:pt x="0" y="251"/>
                      </a:cubicBezTo>
                      <a:cubicBezTo>
                        <a:pt x="0" y="406"/>
                        <a:pt x="130" y="511"/>
                        <a:pt x="265" y="511"/>
                      </a:cubicBezTo>
                      <a:cubicBezTo>
                        <a:pt x="326" y="511"/>
                        <a:pt x="389" y="490"/>
                        <a:pt x="441" y="441"/>
                      </a:cubicBezTo>
                      <a:cubicBezTo>
                        <a:pt x="596" y="286"/>
                        <a:pt x="500" y="13"/>
                        <a:pt x="27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4" name="Google Shape;12014;p41"/>
                <p:cNvSpPr/>
                <p:nvPr/>
              </p:nvSpPr>
              <p:spPr>
                <a:xfrm>
                  <a:off x="2840525" y="3715475"/>
                  <a:ext cx="14900" cy="12800"/>
                </a:xfrm>
                <a:custGeom>
                  <a:rect b="b" l="l" r="r" t="t"/>
                  <a:pathLst>
                    <a:path extrusionOk="0" h="512" w="596">
                      <a:moveTo>
                        <a:pt x="262" y="0"/>
                      </a:moveTo>
                      <a:cubicBezTo>
                        <a:pt x="119" y="0"/>
                        <a:pt x="0" y="107"/>
                        <a:pt x="0" y="262"/>
                      </a:cubicBezTo>
                      <a:cubicBezTo>
                        <a:pt x="0" y="409"/>
                        <a:pt x="129" y="511"/>
                        <a:pt x="260" y="511"/>
                      </a:cubicBezTo>
                      <a:cubicBezTo>
                        <a:pt x="320" y="511"/>
                        <a:pt x="380" y="489"/>
                        <a:pt x="429" y="441"/>
                      </a:cubicBezTo>
                      <a:cubicBezTo>
                        <a:pt x="596" y="286"/>
                        <a:pt x="489" y="12"/>
                        <a:pt x="2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5" name="Google Shape;12015;p41"/>
                <p:cNvSpPr/>
                <p:nvPr/>
              </p:nvSpPr>
              <p:spPr>
                <a:xfrm>
                  <a:off x="2212775" y="4039900"/>
                  <a:ext cx="14900" cy="12800"/>
                </a:xfrm>
                <a:custGeom>
                  <a:rect b="b" l="l" r="r" t="t"/>
                  <a:pathLst>
                    <a:path extrusionOk="0" h="512" w="596">
                      <a:moveTo>
                        <a:pt x="262" y="1"/>
                      </a:moveTo>
                      <a:cubicBezTo>
                        <a:pt x="119" y="1"/>
                        <a:pt x="0" y="108"/>
                        <a:pt x="0" y="263"/>
                      </a:cubicBezTo>
                      <a:cubicBezTo>
                        <a:pt x="0" y="410"/>
                        <a:pt x="129" y="512"/>
                        <a:pt x="259" y="512"/>
                      </a:cubicBezTo>
                      <a:cubicBezTo>
                        <a:pt x="319" y="512"/>
                        <a:pt x="380" y="490"/>
                        <a:pt x="429" y="442"/>
                      </a:cubicBezTo>
                      <a:cubicBezTo>
                        <a:pt x="595" y="287"/>
                        <a:pt x="488" y="13"/>
                        <a:pt x="26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6" name="Google Shape;12016;p41"/>
                <p:cNvSpPr/>
                <p:nvPr/>
              </p:nvSpPr>
              <p:spPr>
                <a:xfrm>
                  <a:off x="3233425" y="3608875"/>
                  <a:ext cx="14900" cy="12600"/>
                </a:xfrm>
                <a:custGeom>
                  <a:rect b="b" l="l" r="r" t="t"/>
                  <a:pathLst>
                    <a:path extrusionOk="0" h="504" w="596">
                      <a:moveTo>
                        <a:pt x="255" y="1"/>
                      </a:moveTo>
                      <a:cubicBezTo>
                        <a:pt x="121" y="1"/>
                        <a:pt x="12" y="116"/>
                        <a:pt x="1" y="252"/>
                      </a:cubicBezTo>
                      <a:cubicBezTo>
                        <a:pt x="1" y="405"/>
                        <a:pt x="126" y="503"/>
                        <a:pt x="255" y="503"/>
                      </a:cubicBezTo>
                      <a:cubicBezTo>
                        <a:pt x="316" y="503"/>
                        <a:pt x="379" y="481"/>
                        <a:pt x="429" y="430"/>
                      </a:cubicBezTo>
                      <a:cubicBezTo>
                        <a:pt x="596" y="276"/>
                        <a:pt x="489" y="14"/>
                        <a:pt x="274" y="2"/>
                      </a:cubicBezTo>
                      <a:cubicBezTo>
                        <a:pt x="268" y="1"/>
                        <a:pt x="261" y="1"/>
                        <a:pt x="25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7" name="Google Shape;12017;p41"/>
                <p:cNvSpPr/>
                <p:nvPr/>
              </p:nvSpPr>
              <p:spPr>
                <a:xfrm>
                  <a:off x="3660575" y="3771725"/>
                  <a:ext cx="14900" cy="12775"/>
                </a:xfrm>
                <a:custGeom>
                  <a:rect b="b" l="l" r="r" t="t"/>
                  <a:pathLst>
                    <a:path extrusionOk="0" h="511" w="596">
                      <a:moveTo>
                        <a:pt x="262" y="0"/>
                      </a:moveTo>
                      <a:cubicBezTo>
                        <a:pt x="119" y="0"/>
                        <a:pt x="0" y="108"/>
                        <a:pt x="0" y="251"/>
                      </a:cubicBezTo>
                      <a:cubicBezTo>
                        <a:pt x="0" y="406"/>
                        <a:pt x="124" y="511"/>
                        <a:pt x="256" y="511"/>
                      </a:cubicBezTo>
                      <a:cubicBezTo>
                        <a:pt x="315" y="511"/>
                        <a:pt x="377" y="489"/>
                        <a:pt x="429" y="441"/>
                      </a:cubicBezTo>
                      <a:cubicBezTo>
                        <a:pt x="595" y="286"/>
                        <a:pt x="488" y="12"/>
                        <a:pt x="2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8" name="Google Shape;12018;p41"/>
                <p:cNvSpPr/>
                <p:nvPr/>
              </p:nvSpPr>
              <p:spPr>
                <a:xfrm>
                  <a:off x="2879225" y="3022800"/>
                  <a:ext cx="14900" cy="12800"/>
                </a:xfrm>
                <a:custGeom>
                  <a:rect b="b" l="l" r="r" t="t"/>
                  <a:pathLst>
                    <a:path extrusionOk="0" h="512" w="596">
                      <a:moveTo>
                        <a:pt x="253" y="1"/>
                      </a:moveTo>
                      <a:cubicBezTo>
                        <a:pt x="108" y="1"/>
                        <a:pt x="0" y="115"/>
                        <a:pt x="0" y="251"/>
                      </a:cubicBezTo>
                      <a:cubicBezTo>
                        <a:pt x="0" y="407"/>
                        <a:pt x="130" y="512"/>
                        <a:pt x="261" y="512"/>
                      </a:cubicBezTo>
                      <a:cubicBezTo>
                        <a:pt x="321" y="512"/>
                        <a:pt x="380" y="490"/>
                        <a:pt x="429" y="442"/>
                      </a:cubicBezTo>
                      <a:cubicBezTo>
                        <a:pt x="595" y="287"/>
                        <a:pt x="500" y="1"/>
                        <a:pt x="274" y="1"/>
                      </a:cubicBezTo>
                      <a:cubicBezTo>
                        <a:pt x="267" y="1"/>
                        <a:pt x="260" y="1"/>
                        <a:pt x="25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9" name="Google Shape;12019;p41"/>
                <p:cNvSpPr/>
                <p:nvPr/>
              </p:nvSpPr>
              <p:spPr>
                <a:xfrm>
                  <a:off x="2879225" y="3450525"/>
                  <a:ext cx="14900" cy="12825"/>
                </a:xfrm>
                <a:custGeom>
                  <a:rect b="b" l="l" r="r" t="t"/>
                  <a:pathLst>
                    <a:path extrusionOk="0" h="513" w="596">
                      <a:moveTo>
                        <a:pt x="253" y="1"/>
                      </a:moveTo>
                      <a:cubicBezTo>
                        <a:pt x="108" y="1"/>
                        <a:pt x="0" y="115"/>
                        <a:pt x="0" y="252"/>
                      </a:cubicBezTo>
                      <a:cubicBezTo>
                        <a:pt x="0" y="407"/>
                        <a:pt x="130" y="512"/>
                        <a:pt x="261" y="512"/>
                      </a:cubicBezTo>
                      <a:cubicBezTo>
                        <a:pt x="321" y="512"/>
                        <a:pt x="380" y="491"/>
                        <a:pt x="429" y="442"/>
                      </a:cubicBezTo>
                      <a:cubicBezTo>
                        <a:pt x="595" y="287"/>
                        <a:pt x="488" y="14"/>
                        <a:pt x="274" y="2"/>
                      </a:cubicBezTo>
                      <a:cubicBezTo>
                        <a:pt x="267" y="1"/>
                        <a:pt x="260" y="1"/>
                        <a:pt x="25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0" name="Google Shape;12020;p41"/>
                <p:cNvSpPr/>
                <p:nvPr/>
              </p:nvSpPr>
              <p:spPr>
                <a:xfrm>
                  <a:off x="3305175" y="3364825"/>
                  <a:ext cx="14900" cy="12850"/>
                </a:xfrm>
                <a:custGeom>
                  <a:rect b="b" l="l" r="r" t="t"/>
                  <a:pathLst>
                    <a:path extrusionOk="0" h="514" w="596">
                      <a:moveTo>
                        <a:pt x="274" y="1"/>
                      </a:moveTo>
                      <a:cubicBezTo>
                        <a:pt x="119" y="1"/>
                        <a:pt x="0" y="120"/>
                        <a:pt x="0" y="263"/>
                      </a:cubicBezTo>
                      <a:cubicBezTo>
                        <a:pt x="0" y="416"/>
                        <a:pt x="125" y="514"/>
                        <a:pt x="258" y="514"/>
                      </a:cubicBezTo>
                      <a:cubicBezTo>
                        <a:pt x="321" y="514"/>
                        <a:pt x="387" y="491"/>
                        <a:pt x="441" y="441"/>
                      </a:cubicBezTo>
                      <a:cubicBezTo>
                        <a:pt x="595" y="286"/>
                        <a:pt x="488" y="13"/>
                        <a:pt x="27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1" name="Google Shape;12021;p41"/>
                <p:cNvSpPr/>
                <p:nvPr/>
              </p:nvSpPr>
              <p:spPr>
                <a:xfrm>
                  <a:off x="4574375" y="2764450"/>
                  <a:ext cx="14900" cy="12800"/>
                </a:xfrm>
                <a:custGeom>
                  <a:rect b="b" l="l" r="r" t="t"/>
                  <a:pathLst>
                    <a:path extrusionOk="0" h="512" w="596">
                      <a:moveTo>
                        <a:pt x="262" y="1"/>
                      </a:moveTo>
                      <a:cubicBezTo>
                        <a:pt x="119" y="1"/>
                        <a:pt x="0" y="120"/>
                        <a:pt x="0" y="263"/>
                      </a:cubicBezTo>
                      <a:cubicBezTo>
                        <a:pt x="0" y="410"/>
                        <a:pt x="129" y="512"/>
                        <a:pt x="259" y="512"/>
                      </a:cubicBezTo>
                      <a:cubicBezTo>
                        <a:pt x="320" y="512"/>
                        <a:pt x="380" y="490"/>
                        <a:pt x="429" y="441"/>
                      </a:cubicBezTo>
                      <a:cubicBezTo>
                        <a:pt x="596" y="287"/>
                        <a:pt x="488" y="13"/>
                        <a:pt x="26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2" name="Google Shape;12022;p41"/>
                <p:cNvSpPr/>
                <p:nvPr/>
              </p:nvSpPr>
              <p:spPr>
                <a:xfrm>
                  <a:off x="3424225" y="2839175"/>
                  <a:ext cx="13425" cy="12825"/>
                </a:xfrm>
                <a:custGeom>
                  <a:rect b="b" l="l" r="r" t="t"/>
                  <a:pathLst>
                    <a:path extrusionOk="0" h="513" w="537">
                      <a:moveTo>
                        <a:pt x="262" y="0"/>
                      </a:moveTo>
                      <a:cubicBezTo>
                        <a:pt x="120" y="0"/>
                        <a:pt x="1" y="107"/>
                        <a:pt x="1" y="250"/>
                      </a:cubicBezTo>
                      <a:cubicBezTo>
                        <a:pt x="1" y="393"/>
                        <a:pt x="120" y="512"/>
                        <a:pt x="262" y="512"/>
                      </a:cubicBezTo>
                      <a:cubicBezTo>
                        <a:pt x="417" y="512"/>
                        <a:pt x="536" y="393"/>
                        <a:pt x="536" y="250"/>
                      </a:cubicBezTo>
                      <a:cubicBezTo>
                        <a:pt x="536" y="107"/>
                        <a:pt x="417" y="0"/>
                        <a:pt x="2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3" name="Google Shape;12023;p41"/>
                <p:cNvSpPr/>
                <p:nvPr/>
              </p:nvSpPr>
              <p:spPr>
                <a:xfrm>
                  <a:off x="3175975" y="2653725"/>
                  <a:ext cx="13425" cy="12525"/>
                </a:xfrm>
                <a:custGeom>
                  <a:rect b="b" l="l" r="r" t="t"/>
                  <a:pathLst>
                    <a:path extrusionOk="0" h="501" w="537">
                      <a:moveTo>
                        <a:pt x="263" y="1"/>
                      </a:moveTo>
                      <a:cubicBezTo>
                        <a:pt x="120" y="1"/>
                        <a:pt x="1" y="108"/>
                        <a:pt x="1" y="251"/>
                      </a:cubicBezTo>
                      <a:cubicBezTo>
                        <a:pt x="1" y="394"/>
                        <a:pt x="120" y="501"/>
                        <a:pt x="263" y="501"/>
                      </a:cubicBezTo>
                      <a:cubicBezTo>
                        <a:pt x="417" y="501"/>
                        <a:pt x="536" y="394"/>
                        <a:pt x="536" y="251"/>
                      </a:cubicBezTo>
                      <a:cubicBezTo>
                        <a:pt x="536" y="108"/>
                        <a:pt x="417" y="1"/>
                        <a:pt x="26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4" name="Google Shape;12024;p41"/>
                <p:cNvSpPr/>
                <p:nvPr/>
              </p:nvSpPr>
              <p:spPr>
                <a:xfrm>
                  <a:off x="4679450" y="2461750"/>
                  <a:ext cx="13400" cy="12825"/>
                </a:xfrm>
                <a:custGeom>
                  <a:rect b="b" l="l" r="r" t="t"/>
                  <a:pathLst>
                    <a:path extrusionOk="0" h="513" w="536">
                      <a:moveTo>
                        <a:pt x="262" y="0"/>
                      </a:moveTo>
                      <a:cubicBezTo>
                        <a:pt x="119" y="0"/>
                        <a:pt x="0" y="119"/>
                        <a:pt x="0" y="250"/>
                      </a:cubicBezTo>
                      <a:cubicBezTo>
                        <a:pt x="0" y="393"/>
                        <a:pt x="119" y="512"/>
                        <a:pt x="262" y="512"/>
                      </a:cubicBezTo>
                      <a:cubicBezTo>
                        <a:pt x="417" y="512"/>
                        <a:pt x="536" y="393"/>
                        <a:pt x="536" y="250"/>
                      </a:cubicBezTo>
                      <a:cubicBezTo>
                        <a:pt x="536" y="119"/>
                        <a:pt x="417" y="0"/>
                        <a:pt x="2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5" name="Google Shape;12025;p41"/>
                <p:cNvSpPr/>
                <p:nvPr/>
              </p:nvSpPr>
              <p:spPr>
                <a:xfrm>
                  <a:off x="4420475" y="2324825"/>
                  <a:ext cx="13425" cy="12525"/>
                </a:xfrm>
                <a:custGeom>
                  <a:rect b="b" l="l" r="r" t="t"/>
                  <a:pathLst>
                    <a:path extrusionOk="0" h="501" w="537">
                      <a:moveTo>
                        <a:pt x="263" y="0"/>
                      </a:moveTo>
                      <a:cubicBezTo>
                        <a:pt x="120" y="0"/>
                        <a:pt x="1" y="107"/>
                        <a:pt x="1" y="250"/>
                      </a:cubicBezTo>
                      <a:cubicBezTo>
                        <a:pt x="1" y="393"/>
                        <a:pt x="120" y="500"/>
                        <a:pt x="263" y="500"/>
                      </a:cubicBezTo>
                      <a:cubicBezTo>
                        <a:pt x="417" y="500"/>
                        <a:pt x="537" y="393"/>
                        <a:pt x="537" y="250"/>
                      </a:cubicBezTo>
                      <a:cubicBezTo>
                        <a:pt x="537" y="107"/>
                        <a:pt x="417" y="0"/>
                        <a:pt x="26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6" name="Google Shape;12026;p41"/>
                <p:cNvSpPr/>
                <p:nvPr/>
              </p:nvSpPr>
              <p:spPr>
                <a:xfrm>
                  <a:off x="4200800" y="2052175"/>
                  <a:ext cx="13425" cy="12825"/>
                </a:xfrm>
                <a:custGeom>
                  <a:rect b="b" l="l" r="r" t="t"/>
                  <a:pathLst>
                    <a:path extrusionOk="0" h="513" w="537">
                      <a:moveTo>
                        <a:pt x="263" y="0"/>
                      </a:moveTo>
                      <a:cubicBezTo>
                        <a:pt x="120" y="0"/>
                        <a:pt x="1" y="119"/>
                        <a:pt x="1" y="262"/>
                      </a:cubicBezTo>
                      <a:cubicBezTo>
                        <a:pt x="1" y="393"/>
                        <a:pt x="120" y="512"/>
                        <a:pt x="263" y="512"/>
                      </a:cubicBezTo>
                      <a:cubicBezTo>
                        <a:pt x="406" y="512"/>
                        <a:pt x="537" y="393"/>
                        <a:pt x="537" y="262"/>
                      </a:cubicBezTo>
                      <a:cubicBezTo>
                        <a:pt x="537" y="119"/>
                        <a:pt x="406" y="0"/>
                        <a:pt x="26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7" name="Google Shape;12027;p41"/>
                <p:cNvSpPr/>
                <p:nvPr/>
              </p:nvSpPr>
              <p:spPr>
                <a:xfrm>
                  <a:off x="2892600" y="2091725"/>
                  <a:ext cx="14925" cy="12825"/>
                </a:xfrm>
                <a:custGeom>
                  <a:rect b="b" l="l" r="r" t="t"/>
                  <a:pathLst>
                    <a:path extrusionOk="0" h="513" w="597">
                      <a:moveTo>
                        <a:pt x="243" y="1"/>
                      </a:moveTo>
                      <a:cubicBezTo>
                        <a:pt x="109" y="1"/>
                        <a:pt x="1" y="116"/>
                        <a:pt x="1" y="252"/>
                      </a:cubicBezTo>
                      <a:cubicBezTo>
                        <a:pt x="1" y="407"/>
                        <a:pt x="125" y="512"/>
                        <a:pt x="256" y="512"/>
                      </a:cubicBezTo>
                      <a:cubicBezTo>
                        <a:pt x="316" y="512"/>
                        <a:pt x="378" y="491"/>
                        <a:pt x="430" y="442"/>
                      </a:cubicBezTo>
                      <a:cubicBezTo>
                        <a:pt x="596" y="287"/>
                        <a:pt x="489" y="14"/>
                        <a:pt x="263" y="2"/>
                      </a:cubicBezTo>
                      <a:cubicBezTo>
                        <a:pt x="256" y="1"/>
                        <a:pt x="250" y="1"/>
                        <a:pt x="2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8" name="Google Shape;12028;p41"/>
                <p:cNvSpPr/>
                <p:nvPr/>
              </p:nvSpPr>
              <p:spPr>
                <a:xfrm>
                  <a:off x="3100975" y="1773550"/>
                  <a:ext cx="14600" cy="12800"/>
                </a:xfrm>
                <a:custGeom>
                  <a:rect b="b" l="l" r="r" t="t"/>
                  <a:pathLst>
                    <a:path extrusionOk="0" h="512" w="584">
                      <a:moveTo>
                        <a:pt x="262" y="1"/>
                      </a:moveTo>
                      <a:cubicBezTo>
                        <a:pt x="119" y="1"/>
                        <a:pt x="0" y="108"/>
                        <a:pt x="0" y="251"/>
                      </a:cubicBezTo>
                      <a:cubicBezTo>
                        <a:pt x="0" y="407"/>
                        <a:pt x="124" y="511"/>
                        <a:pt x="256" y="511"/>
                      </a:cubicBezTo>
                      <a:cubicBezTo>
                        <a:pt x="316" y="511"/>
                        <a:pt x="377" y="490"/>
                        <a:pt x="429" y="442"/>
                      </a:cubicBezTo>
                      <a:cubicBezTo>
                        <a:pt x="584" y="287"/>
                        <a:pt x="488" y="13"/>
                        <a:pt x="26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9" name="Google Shape;12029;p41"/>
                <p:cNvSpPr/>
                <p:nvPr/>
              </p:nvSpPr>
              <p:spPr>
                <a:xfrm>
                  <a:off x="2931900" y="1586050"/>
                  <a:ext cx="14600" cy="12775"/>
                </a:xfrm>
                <a:custGeom>
                  <a:rect b="b" l="l" r="r" t="t"/>
                  <a:pathLst>
                    <a:path extrusionOk="0" h="511" w="584">
                      <a:moveTo>
                        <a:pt x="263" y="0"/>
                      </a:moveTo>
                      <a:cubicBezTo>
                        <a:pt x="120" y="0"/>
                        <a:pt x="1" y="107"/>
                        <a:pt x="1" y="250"/>
                      </a:cubicBezTo>
                      <a:cubicBezTo>
                        <a:pt x="1" y="406"/>
                        <a:pt x="124" y="511"/>
                        <a:pt x="256" y="511"/>
                      </a:cubicBezTo>
                      <a:cubicBezTo>
                        <a:pt x="316" y="511"/>
                        <a:pt x="377" y="489"/>
                        <a:pt x="429" y="441"/>
                      </a:cubicBezTo>
                      <a:cubicBezTo>
                        <a:pt x="584" y="286"/>
                        <a:pt x="489" y="12"/>
                        <a:pt x="26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0" name="Google Shape;12030;p41"/>
                <p:cNvSpPr/>
                <p:nvPr/>
              </p:nvSpPr>
              <p:spPr>
                <a:xfrm>
                  <a:off x="3553400" y="1378850"/>
                  <a:ext cx="14925" cy="12800"/>
                </a:xfrm>
                <a:custGeom>
                  <a:rect b="b" l="l" r="r" t="t"/>
                  <a:pathLst>
                    <a:path extrusionOk="0" h="512" w="597">
                      <a:moveTo>
                        <a:pt x="243" y="1"/>
                      </a:moveTo>
                      <a:cubicBezTo>
                        <a:pt x="109" y="1"/>
                        <a:pt x="1" y="115"/>
                        <a:pt x="1" y="251"/>
                      </a:cubicBezTo>
                      <a:cubicBezTo>
                        <a:pt x="1" y="407"/>
                        <a:pt x="130" y="512"/>
                        <a:pt x="262" y="512"/>
                      </a:cubicBezTo>
                      <a:cubicBezTo>
                        <a:pt x="321" y="512"/>
                        <a:pt x="381" y="490"/>
                        <a:pt x="429" y="442"/>
                      </a:cubicBezTo>
                      <a:cubicBezTo>
                        <a:pt x="596" y="275"/>
                        <a:pt x="489" y="1"/>
                        <a:pt x="263" y="1"/>
                      </a:cubicBezTo>
                      <a:cubicBezTo>
                        <a:pt x="256" y="1"/>
                        <a:pt x="250" y="1"/>
                        <a:pt x="2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1" name="Google Shape;12031;p41"/>
                <p:cNvSpPr/>
                <p:nvPr/>
              </p:nvSpPr>
              <p:spPr>
                <a:xfrm>
                  <a:off x="3559950" y="2535850"/>
                  <a:ext cx="14925" cy="12800"/>
                </a:xfrm>
                <a:custGeom>
                  <a:rect b="b" l="l" r="r" t="t"/>
                  <a:pathLst>
                    <a:path extrusionOk="0" h="512" w="597">
                      <a:moveTo>
                        <a:pt x="275" y="1"/>
                      </a:moveTo>
                      <a:cubicBezTo>
                        <a:pt x="132" y="1"/>
                        <a:pt x="13" y="108"/>
                        <a:pt x="1" y="251"/>
                      </a:cubicBezTo>
                      <a:cubicBezTo>
                        <a:pt x="1" y="406"/>
                        <a:pt x="130" y="511"/>
                        <a:pt x="265" y="511"/>
                      </a:cubicBezTo>
                      <a:cubicBezTo>
                        <a:pt x="327" y="511"/>
                        <a:pt x="389" y="490"/>
                        <a:pt x="441" y="441"/>
                      </a:cubicBezTo>
                      <a:cubicBezTo>
                        <a:pt x="596" y="287"/>
                        <a:pt x="501" y="13"/>
                        <a:pt x="27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2" name="Google Shape;12032;p41"/>
                <p:cNvSpPr/>
                <p:nvPr/>
              </p:nvSpPr>
              <p:spPr>
                <a:xfrm>
                  <a:off x="3821900" y="2024775"/>
                  <a:ext cx="14900" cy="12575"/>
                </a:xfrm>
                <a:custGeom>
                  <a:rect b="b" l="l" r="r" t="t"/>
                  <a:pathLst>
                    <a:path extrusionOk="0" h="503" w="596">
                      <a:moveTo>
                        <a:pt x="253" y="0"/>
                      </a:moveTo>
                      <a:cubicBezTo>
                        <a:pt x="109" y="0"/>
                        <a:pt x="0" y="115"/>
                        <a:pt x="0" y="251"/>
                      </a:cubicBezTo>
                      <a:cubicBezTo>
                        <a:pt x="0" y="404"/>
                        <a:pt x="125" y="502"/>
                        <a:pt x="254" y="502"/>
                      </a:cubicBezTo>
                      <a:cubicBezTo>
                        <a:pt x="316" y="502"/>
                        <a:pt x="379" y="480"/>
                        <a:pt x="429" y="429"/>
                      </a:cubicBezTo>
                      <a:cubicBezTo>
                        <a:pt x="596" y="275"/>
                        <a:pt x="488" y="1"/>
                        <a:pt x="274" y="1"/>
                      </a:cubicBezTo>
                      <a:cubicBezTo>
                        <a:pt x="267" y="0"/>
                        <a:pt x="260" y="0"/>
                        <a:pt x="25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3" name="Google Shape;12033;p41"/>
                <p:cNvSpPr/>
                <p:nvPr/>
              </p:nvSpPr>
              <p:spPr>
                <a:xfrm>
                  <a:off x="3681400" y="3347875"/>
                  <a:ext cx="14900" cy="12850"/>
                </a:xfrm>
                <a:custGeom>
                  <a:rect b="b" l="l" r="r" t="t"/>
                  <a:pathLst>
                    <a:path extrusionOk="0" h="514" w="596">
                      <a:moveTo>
                        <a:pt x="262" y="0"/>
                      </a:moveTo>
                      <a:cubicBezTo>
                        <a:pt x="120" y="0"/>
                        <a:pt x="1" y="119"/>
                        <a:pt x="1" y="262"/>
                      </a:cubicBezTo>
                      <a:cubicBezTo>
                        <a:pt x="1" y="415"/>
                        <a:pt x="126" y="513"/>
                        <a:pt x="254" y="513"/>
                      </a:cubicBezTo>
                      <a:cubicBezTo>
                        <a:pt x="316" y="513"/>
                        <a:pt x="379" y="491"/>
                        <a:pt x="429" y="441"/>
                      </a:cubicBezTo>
                      <a:cubicBezTo>
                        <a:pt x="596" y="286"/>
                        <a:pt x="489" y="12"/>
                        <a:pt x="2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4" name="Google Shape;12034;p41"/>
                <p:cNvSpPr/>
                <p:nvPr/>
              </p:nvSpPr>
              <p:spPr>
                <a:xfrm>
                  <a:off x="3958825" y="3324350"/>
                  <a:ext cx="14900" cy="12800"/>
                </a:xfrm>
                <a:custGeom>
                  <a:rect b="b" l="l" r="r" t="t"/>
                  <a:pathLst>
                    <a:path extrusionOk="0" h="512" w="596">
                      <a:moveTo>
                        <a:pt x="262" y="0"/>
                      </a:moveTo>
                      <a:cubicBezTo>
                        <a:pt x="119" y="0"/>
                        <a:pt x="0" y="119"/>
                        <a:pt x="0" y="262"/>
                      </a:cubicBezTo>
                      <a:cubicBezTo>
                        <a:pt x="0" y="409"/>
                        <a:pt x="129" y="511"/>
                        <a:pt x="259" y="511"/>
                      </a:cubicBezTo>
                      <a:cubicBezTo>
                        <a:pt x="319" y="511"/>
                        <a:pt x="380" y="490"/>
                        <a:pt x="429" y="441"/>
                      </a:cubicBezTo>
                      <a:cubicBezTo>
                        <a:pt x="595" y="286"/>
                        <a:pt x="488" y="12"/>
                        <a:pt x="2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5" name="Google Shape;12035;p41"/>
                <p:cNvSpPr/>
                <p:nvPr/>
              </p:nvSpPr>
              <p:spPr>
                <a:xfrm>
                  <a:off x="4214200" y="3088300"/>
                  <a:ext cx="14625" cy="12800"/>
                </a:xfrm>
                <a:custGeom>
                  <a:rect b="b" l="l" r="r" t="t"/>
                  <a:pathLst>
                    <a:path extrusionOk="0" h="512" w="585">
                      <a:moveTo>
                        <a:pt x="263" y="1"/>
                      </a:moveTo>
                      <a:cubicBezTo>
                        <a:pt x="120" y="1"/>
                        <a:pt x="1" y="108"/>
                        <a:pt x="1" y="251"/>
                      </a:cubicBezTo>
                      <a:cubicBezTo>
                        <a:pt x="1" y="406"/>
                        <a:pt x="125" y="511"/>
                        <a:pt x="256" y="511"/>
                      </a:cubicBezTo>
                      <a:cubicBezTo>
                        <a:pt x="316" y="511"/>
                        <a:pt x="377" y="490"/>
                        <a:pt x="429" y="441"/>
                      </a:cubicBezTo>
                      <a:cubicBezTo>
                        <a:pt x="584" y="287"/>
                        <a:pt x="489" y="13"/>
                        <a:pt x="26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6" name="Google Shape;12036;p41"/>
                <p:cNvSpPr/>
                <p:nvPr/>
              </p:nvSpPr>
              <p:spPr>
                <a:xfrm>
                  <a:off x="2329450" y="1421425"/>
                  <a:ext cx="14600" cy="12800"/>
                </a:xfrm>
                <a:custGeom>
                  <a:rect b="b" l="l" r="r" t="t"/>
                  <a:pathLst>
                    <a:path extrusionOk="0" h="512" w="584">
                      <a:moveTo>
                        <a:pt x="262" y="1"/>
                      </a:moveTo>
                      <a:cubicBezTo>
                        <a:pt x="119" y="1"/>
                        <a:pt x="0" y="108"/>
                        <a:pt x="0" y="263"/>
                      </a:cubicBezTo>
                      <a:cubicBezTo>
                        <a:pt x="0" y="410"/>
                        <a:pt x="123" y="512"/>
                        <a:pt x="254" y="512"/>
                      </a:cubicBezTo>
                      <a:cubicBezTo>
                        <a:pt x="314" y="512"/>
                        <a:pt x="376" y="490"/>
                        <a:pt x="429" y="441"/>
                      </a:cubicBezTo>
                      <a:cubicBezTo>
                        <a:pt x="584" y="287"/>
                        <a:pt x="488" y="13"/>
                        <a:pt x="26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7" name="Google Shape;12037;p41"/>
                <p:cNvSpPr/>
                <p:nvPr/>
              </p:nvSpPr>
              <p:spPr>
                <a:xfrm>
                  <a:off x="1648400" y="3363925"/>
                  <a:ext cx="32175" cy="32475"/>
                </a:xfrm>
                <a:custGeom>
                  <a:rect b="b" l="l" r="r" t="t"/>
                  <a:pathLst>
                    <a:path extrusionOk="0" h="1299" w="1287">
                      <a:moveTo>
                        <a:pt x="489" y="1"/>
                      </a:moveTo>
                      <a:lnTo>
                        <a:pt x="489" y="501"/>
                      </a:lnTo>
                      <a:lnTo>
                        <a:pt x="1" y="656"/>
                      </a:lnTo>
                      <a:lnTo>
                        <a:pt x="489" y="811"/>
                      </a:lnTo>
                      <a:lnTo>
                        <a:pt x="489" y="1299"/>
                      </a:lnTo>
                      <a:lnTo>
                        <a:pt x="799" y="906"/>
                      </a:lnTo>
                      <a:lnTo>
                        <a:pt x="1287" y="1061"/>
                      </a:lnTo>
                      <a:lnTo>
                        <a:pt x="989" y="656"/>
                      </a:lnTo>
                      <a:lnTo>
                        <a:pt x="1287" y="251"/>
                      </a:lnTo>
                      <a:lnTo>
                        <a:pt x="799" y="406"/>
                      </a:lnTo>
                      <a:lnTo>
                        <a:pt x="48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8" name="Google Shape;12038;p41"/>
                <p:cNvSpPr/>
                <p:nvPr/>
              </p:nvSpPr>
              <p:spPr>
                <a:xfrm>
                  <a:off x="1724025" y="3057950"/>
                  <a:ext cx="32450" cy="32775"/>
                </a:xfrm>
                <a:custGeom>
                  <a:rect b="b" l="l" r="r" t="t"/>
                  <a:pathLst>
                    <a:path extrusionOk="0" h="1311" w="1298">
                      <a:moveTo>
                        <a:pt x="500" y="0"/>
                      </a:moveTo>
                      <a:lnTo>
                        <a:pt x="500" y="500"/>
                      </a:lnTo>
                      <a:lnTo>
                        <a:pt x="0" y="655"/>
                      </a:lnTo>
                      <a:lnTo>
                        <a:pt x="500" y="810"/>
                      </a:lnTo>
                      <a:lnTo>
                        <a:pt x="500" y="1310"/>
                      </a:lnTo>
                      <a:lnTo>
                        <a:pt x="810" y="905"/>
                      </a:lnTo>
                      <a:lnTo>
                        <a:pt x="1298" y="1060"/>
                      </a:lnTo>
                      <a:lnTo>
                        <a:pt x="988" y="655"/>
                      </a:lnTo>
                      <a:lnTo>
                        <a:pt x="1298" y="250"/>
                      </a:lnTo>
                      <a:lnTo>
                        <a:pt x="810" y="405"/>
                      </a:lnTo>
                      <a:lnTo>
                        <a:pt x="5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9" name="Google Shape;12039;p41"/>
                <p:cNvSpPr/>
                <p:nvPr/>
              </p:nvSpPr>
              <p:spPr>
                <a:xfrm>
                  <a:off x="1903200" y="3678850"/>
                  <a:ext cx="32175" cy="32475"/>
                </a:xfrm>
                <a:custGeom>
                  <a:rect b="b" l="l" r="r" t="t"/>
                  <a:pathLst>
                    <a:path extrusionOk="0" h="1299" w="1287">
                      <a:moveTo>
                        <a:pt x="489" y="1"/>
                      </a:moveTo>
                      <a:lnTo>
                        <a:pt x="489" y="501"/>
                      </a:lnTo>
                      <a:lnTo>
                        <a:pt x="1" y="656"/>
                      </a:lnTo>
                      <a:lnTo>
                        <a:pt x="489" y="810"/>
                      </a:lnTo>
                      <a:lnTo>
                        <a:pt x="489" y="1299"/>
                      </a:lnTo>
                      <a:lnTo>
                        <a:pt x="798" y="906"/>
                      </a:lnTo>
                      <a:lnTo>
                        <a:pt x="1286" y="1048"/>
                      </a:lnTo>
                      <a:lnTo>
                        <a:pt x="989" y="656"/>
                      </a:lnTo>
                      <a:lnTo>
                        <a:pt x="1286" y="251"/>
                      </a:lnTo>
                      <a:lnTo>
                        <a:pt x="798" y="406"/>
                      </a:lnTo>
                      <a:lnTo>
                        <a:pt x="48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0" name="Google Shape;12040;p41"/>
                <p:cNvSpPr/>
                <p:nvPr/>
              </p:nvSpPr>
              <p:spPr>
                <a:xfrm>
                  <a:off x="1379325" y="3424650"/>
                  <a:ext cx="7775" cy="6650"/>
                </a:xfrm>
                <a:custGeom>
                  <a:rect b="b" l="l" r="r" t="t"/>
                  <a:pathLst>
                    <a:path extrusionOk="0" h="266" w="311">
                      <a:moveTo>
                        <a:pt x="143" y="1"/>
                      </a:moveTo>
                      <a:cubicBezTo>
                        <a:pt x="72" y="1"/>
                        <a:pt x="1" y="60"/>
                        <a:pt x="1" y="132"/>
                      </a:cubicBezTo>
                      <a:cubicBezTo>
                        <a:pt x="1" y="213"/>
                        <a:pt x="66" y="266"/>
                        <a:pt x="135" y="266"/>
                      </a:cubicBezTo>
                      <a:cubicBezTo>
                        <a:pt x="167" y="266"/>
                        <a:pt x="200" y="254"/>
                        <a:pt x="227" y="227"/>
                      </a:cubicBezTo>
                      <a:cubicBezTo>
                        <a:pt x="310" y="144"/>
                        <a:pt x="251" y="13"/>
                        <a:pt x="1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1" name="Google Shape;12041;p41"/>
                <p:cNvSpPr/>
                <p:nvPr/>
              </p:nvSpPr>
              <p:spPr>
                <a:xfrm>
                  <a:off x="1782650" y="3521700"/>
                  <a:ext cx="7775" cy="6450"/>
                </a:xfrm>
                <a:custGeom>
                  <a:rect b="b" l="l" r="r" t="t"/>
                  <a:pathLst>
                    <a:path extrusionOk="0" h="258" w="311">
                      <a:moveTo>
                        <a:pt x="143" y="0"/>
                      </a:moveTo>
                      <a:cubicBezTo>
                        <a:pt x="60" y="0"/>
                        <a:pt x="1" y="48"/>
                        <a:pt x="1" y="131"/>
                      </a:cubicBezTo>
                      <a:cubicBezTo>
                        <a:pt x="1" y="206"/>
                        <a:pt x="70" y="258"/>
                        <a:pt x="141" y="258"/>
                      </a:cubicBezTo>
                      <a:cubicBezTo>
                        <a:pt x="171" y="258"/>
                        <a:pt x="202" y="248"/>
                        <a:pt x="227" y="226"/>
                      </a:cubicBezTo>
                      <a:cubicBezTo>
                        <a:pt x="310" y="143"/>
                        <a:pt x="251" y="0"/>
                        <a:pt x="14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2" name="Google Shape;12042;p41"/>
                <p:cNvSpPr/>
                <p:nvPr/>
              </p:nvSpPr>
              <p:spPr>
                <a:xfrm>
                  <a:off x="1982375" y="3265125"/>
                  <a:ext cx="7475" cy="6650"/>
                </a:xfrm>
                <a:custGeom>
                  <a:rect b="b" l="l" r="r" t="t"/>
                  <a:pathLst>
                    <a:path extrusionOk="0" h="266" w="299">
                      <a:moveTo>
                        <a:pt x="132" y="0"/>
                      </a:moveTo>
                      <a:cubicBezTo>
                        <a:pt x="60" y="0"/>
                        <a:pt x="1" y="60"/>
                        <a:pt x="1" y="131"/>
                      </a:cubicBezTo>
                      <a:cubicBezTo>
                        <a:pt x="1" y="212"/>
                        <a:pt x="61" y="265"/>
                        <a:pt x="126" y="265"/>
                      </a:cubicBezTo>
                      <a:cubicBezTo>
                        <a:pt x="156" y="265"/>
                        <a:pt x="188" y="253"/>
                        <a:pt x="215" y="226"/>
                      </a:cubicBezTo>
                      <a:cubicBezTo>
                        <a:pt x="298" y="143"/>
                        <a:pt x="251" y="0"/>
                        <a:pt x="13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3" name="Google Shape;12043;p41"/>
                <p:cNvSpPr/>
                <p:nvPr/>
              </p:nvSpPr>
              <p:spPr>
                <a:xfrm>
                  <a:off x="1567150" y="3227300"/>
                  <a:ext cx="7750" cy="6475"/>
                </a:xfrm>
                <a:custGeom>
                  <a:rect b="b" l="l" r="r" t="t"/>
                  <a:pathLst>
                    <a:path extrusionOk="0" h="259" w="310">
                      <a:moveTo>
                        <a:pt x="143" y="1"/>
                      </a:moveTo>
                      <a:cubicBezTo>
                        <a:pt x="72" y="1"/>
                        <a:pt x="0" y="61"/>
                        <a:pt x="0" y="132"/>
                      </a:cubicBezTo>
                      <a:cubicBezTo>
                        <a:pt x="0" y="207"/>
                        <a:pt x="70" y="258"/>
                        <a:pt x="140" y="258"/>
                      </a:cubicBezTo>
                      <a:cubicBezTo>
                        <a:pt x="171" y="258"/>
                        <a:pt x="201" y="249"/>
                        <a:pt x="227" y="227"/>
                      </a:cubicBezTo>
                      <a:cubicBezTo>
                        <a:pt x="310" y="144"/>
                        <a:pt x="250" y="1"/>
                        <a:pt x="1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4" name="Google Shape;12044;p41"/>
                <p:cNvSpPr/>
                <p:nvPr/>
              </p:nvSpPr>
              <p:spPr>
                <a:xfrm>
                  <a:off x="1779375" y="3314800"/>
                  <a:ext cx="14900" cy="12725"/>
                </a:xfrm>
                <a:custGeom>
                  <a:rect b="b" l="l" r="r" t="t"/>
                  <a:pathLst>
                    <a:path extrusionOk="0" h="509" w="596">
                      <a:moveTo>
                        <a:pt x="255" y="1"/>
                      </a:moveTo>
                      <a:cubicBezTo>
                        <a:pt x="121" y="1"/>
                        <a:pt x="12" y="115"/>
                        <a:pt x="1" y="251"/>
                      </a:cubicBezTo>
                      <a:cubicBezTo>
                        <a:pt x="1" y="404"/>
                        <a:pt x="125" y="508"/>
                        <a:pt x="258" y="508"/>
                      </a:cubicBezTo>
                      <a:cubicBezTo>
                        <a:pt x="322" y="508"/>
                        <a:pt x="387" y="484"/>
                        <a:pt x="441" y="430"/>
                      </a:cubicBezTo>
                      <a:cubicBezTo>
                        <a:pt x="596" y="275"/>
                        <a:pt x="501" y="1"/>
                        <a:pt x="274" y="1"/>
                      </a:cubicBezTo>
                      <a:cubicBezTo>
                        <a:pt x="268" y="1"/>
                        <a:pt x="261" y="1"/>
                        <a:pt x="25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5" name="Google Shape;12045;p41"/>
                <p:cNvSpPr/>
                <p:nvPr/>
              </p:nvSpPr>
              <p:spPr>
                <a:xfrm>
                  <a:off x="1654350" y="4108075"/>
                  <a:ext cx="32175" cy="32475"/>
                </a:xfrm>
                <a:custGeom>
                  <a:rect b="b" l="l" r="r" t="t"/>
                  <a:pathLst>
                    <a:path extrusionOk="0" h="1299" w="1287">
                      <a:moveTo>
                        <a:pt x="489" y="1"/>
                      </a:moveTo>
                      <a:lnTo>
                        <a:pt x="489" y="489"/>
                      </a:lnTo>
                      <a:lnTo>
                        <a:pt x="1" y="643"/>
                      </a:lnTo>
                      <a:lnTo>
                        <a:pt x="489" y="798"/>
                      </a:lnTo>
                      <a:lnTo>
                        <a:pt x="489" y="1298"/>
                      </a:lnTo>
                      <a:lnTo>
                        <a:pt x="799" y="893"/>
                      </a:lnTo>
                      <a:lnTo>
                        <a:pt x="1287" y="1048"/>
                      </a:lnTo>
                      <a:lnTo>
                        <a:pt x="989" y="643"/>
                      </a:lnTo>
                      <a:lnTo>
                        <a:pt x="1287" y="251"/>
                      </a:lnTo>
                      <a:lnTo>
                        <a:pt x="799" y="393"/>
                      </a:lnTo>
                      <a:lnTo>
                        <a:pt x="48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6" name="Google Shape;12046;p41"/>
                <p:cNvSpPr/>
                <p:nvPr/>
              </p:nvSpPr>
              <p:spPr>
                <a:xfrm>
                  <a:off x="1129400" y="3853850"/>
                  <a:ext cx="9350" cy="6600"/>
                </a:xfrm>
                <a:custGeom>
                  <a:rect b="b" l="l" r="r" t="t"/>
                  <a:pathLst>
                    <a:path extrusionOk="0" h="264" w="374">
                      <a:moveTo>
                        <a:pt x="166" y="0"/>
                      </a:moveTo>
                      <a:cubicBezTo>
                        <a:pt x="0" y="0"/>
                        <a:pt x="3" y="264"/>
                        <a:pt x="176" y="264"/>
                      </a:cubicBezTo>
                      <a:cubicBezTo>
                        <a:pt x="179" y="264"/>
                        <a:pt x="183" y="264"/>
                        <a:pt x="187" y="264"/>
                      </a:cubicBezTo>
                      <a:cubicBezTo>
                        <a:pt x="191" y="264"/>
                        <a:pt x="194" y="264"/>
                        <a:pt x="198" y="264"/>
                      </a:cubicBezTo>
                      <a:cubicBezTo>
                        <a:pt x="370" y="264"/>
                        <a:pt x="374" y="0"/>
                        <a:pt x="208" y="0"/>
                      </a:cubicBezTo>
                      <a:cubicBezTo>
                        <a:pt x="201" y="0"/>
                        <a:pt x="194" y="1"/>
                        <a:pt x="187" y="2"/>
                      </a:cubicBezTo>
                      <a:cubicBezTo>
                        <a:pt x="179" y="1"/>
                        <a:pt x="172" y="0"/>
                        <a:pt x="16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7" name="Google Shape;12047;p41"/>
                <p:cNvSpPr/>
                <p:nvPr/>
              </p:nvSpPr>
              <p:spPr>
                <a:xfrm>
                  <a:off x="1533800" y="3950625"/>
                  <a:ext cx="7775" cy="6650"/>
                </a:xfrm>
                <a:custGeom>
                  <a:rect b="b" l="l" r="r" t="t"/>
                  <a:pathLst>
                    <a:path extrusionOk="0" h="266" w="311">
                      <a:moveTo>
                        <a:pt x="144" y="0"/>
                      </a:moveTo>
                      <a:cubicBezTo>
                        <a:pt x="72" y="0"/>
                        <a:pt x="13" y="60"/>
                        <a:pt x="1" y="131"/>
                      </a:cubicBezTo>
                      <a:cubicBezTo>
                        <a:pt x="1" y="212"/>
                        <a:pt x="67" y="265"/>
                        <a:pt x="135" y="265"/>
                      </a:cubicBezTo>
                      <a:cubicBezTo>
                        <a:pt x="167" y="265"/>
                        <a:pt x="200" y="253"/>
                        <a:pt x="227" y="226"/>
                      </a:cubicBezTo>
                      <a:cubicBezTo>
                        <a:pt x="310" y="143"/>
                        <a:pt x="251" y="12"/>
                        <a:pt x="14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8" name="Google Shape;12048;p41"/>
                <p:cNvSpPr/>
                <p:nvPr/>
              </p:nvSpPr>
              <p:spPr>
                <a:xfrm>
                  <a:off x="1733550" y="3694025"/>
                  <a:ext cx="7450" cy="6675"/>
                </a:xfrm>
                <a:custGeom>
                  <a:rect b="b" l="l" r="r" t="t"/>
                  <a:pathLst>
                    <a:path extrusionOk="0" h="267" w="298">
                      <a:moveTo>
                        <a:pt x="131" y="1"/>
                      </a:moveTo>
                      <a:cubicBezTo>
                        <a:pt x="60" y="1"/>
                        <a:pt x="0" y="60"/>
                        <a:pt x="0" y="132"/>
                      </a:cubicBezTo>
                      <a:cubicBezTo>
                        <a:pt x="0" y="213"/>
                        <a:pt x="60" y="266"/>
                        <a:pt x="125" y="266"/>
                      </a:cubicBezTo>
                      <a:cubicBezTo>
                        <a:pt x="156" y="266"/>
                        <a:pt x="187" y="254"/>
                        <a:pt x="214" y="227"/>
                      </a:cubicBezTo>
                      <a:cubicBezTo>
                        <a:pt x="298" y="144"/>
                        <a:pt x="250" y="13"/>
                        <a:pt x="13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9" name="Google Shape;12049;p41"/>
                <p:cNvSpPr/>
                <p:nvPr/>
              </p:nvSpPr>
              <p:spPr>
                <a:xfrm>
                  <a:off x="1318300" y="3656225"/>
                  <a:ext cx="7775" cy="6650"/>
                </a:xfrm>
                <a:custGeom>
                  <a:rect b="b" l="l" r="r" t="t"/>
                  <a:pathLst>
                    <a:path extrusionOk="0" h="266" w="311">
                      <a:moveTo>
                        <a:pt x="144" y="1"/>
                      </a:moveTo>
                      <a:cubicBezTo>
                        <a:pt x="72" y="1"/>
                        <a:pt x="13" y="60"/>
                        <a:pt x="1" y="132"/>
                      </a:cubicBezTo>
                      <a:cubicBezTo>
                        <a:pt x="1" y="213"/>
                        <a:pt x="66" y="266"/>
                        <a:pt x="135" y="266"/>
                      </a:cubicBezTo>
                      <a:cubicBezTo>
                        <a:pt x="167" y="266"/>
                        <a:pt x="200" y="254"/>
                        <a:pt x="227" y="227"/>
                      </a:cubicBezTo>
                      <a:cubicBezTo>
                        <a:pt x="310" y="144"/>
                        <a:pt x="251" y="13"/>
                        <a:pt x="14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0" name="Google Shape;12050;p41"/>
                <p:cNvSpPr/>
                <p:nvPr/>
              </p:nvSpPr>
              <p:spPr>
                <a:xfrm>
                  <a:off x="1530525" y="3743750"/>
                  <a:ext cx="14925" cy="12800"/>
                </a:xfrm>
                <a:custGeom>
                  <a:rect b="b" l="l" r="r" t="t"/>
                  <a:pathLst>
                    <a:path extrusionOk="0" h="512" w="597">
                      <a:moveTo>
                        <a:pt x="275" y="0"/>
                      </a:moveTo>
                      <a:cubicBezTo>
                        <a:pt x="132" y="0"/>
                        <a:pt x="13" y="107"/>
                        <a:pt x="1" y="262"/>
                      </a:cubicBezTo>
                      <a:cubicBezTo>
                        <a:pt x="1" y="409"/>
                        <a:pt x="129" y="511"/>
                        <a:pt x="264" y="511"/>
                      </a:cubicBezTo>
                      <a:cubicBezTo>
                        <a:pt x="326" y="511"/>
                        <a:pt x="389" y="490"/>
                        <a:pt x="441" y="441"/>
                      </a:cubicBezTo>
                      <a:cubicBezTo>
                        <a:pt x="596" y="286"/>
                        <a:pt x="501" y="12"/>
                        <a:pt x="27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1" name="Google Shape;12051;p41"/>
                <p:cNvSpPr/>
                <p:nvPr/>
              </p:nvSpPr>
              <p:spPr>
                <a:xfrm>
                  <a:off x="844725" y="3330900"/>
                  <a:ext cx="31875" cy="33650"/>
                </a:xfrm>
                <a:custGeom>
                  <a:rect b="b" l="l" r="r" t="t"/>
                  <a:pathLst>
                    <a:path extrusionOk="0" h="1346" w="1275">
                      <a:moveTo>
                        <a:pt x="727" y="0"/>
                      </a:moveTo>
                      <a:lnTo>
                        <a:pt x="489" y="453"/>
                      </a:lnTo>
                      <a:lnTo>
                        <a:pt x="1" y="358"/>
                      </a:lnTo>
                      <a:lnTo>
                        <a:pt x="334" y="739"/>
                      </a:lnTo>
                      <a:lnTo>
                        <a:pt x="84" y="1191"/>
                      </a:lnTo>
                      <a:lnTo>
                        <a:pt x="84" y="1191"/>
                      </a:lnTo>
                      <a:lnTo>
                        <a:pt x="537" y="965"/>
                      </a:lnTo>
                      <a:lnTo>
                        <a:pt x="870" y="1346"/>
                      </a:lnTo>
                      <a:lnTo>
                        <a:pt x="822" y="834"/>
                      </a:lnTo>
                      <a:lnTo>
                        <a:pt x="1275" y="608"/>
                      </a:lnTo>
                      <a:lnTo>
                        <a:pt x="787" y="512"/>
                      </a:lnTo>
                      <a:lnTo>
                        <a:pt x="72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2" name="Google Shape;12052;p41"/>
                <p:cNvSpPr/>
                <p:nvPr/>
              </p:nvSpPr>
              <p:spPr>
                <a:xfrm>
                  <a:off x="1221925" y="2868625"/>
                  <a:ext cx="7700" cy="6600"/>
                </a:xfrm>
                <a:custGeom>
                  <a:rect b="b" l="l" r="r" t="t"/>
                  <a:pathLst>
                    <a:path extrusionOk="0" h="264" w="308">
                      <a:moveTo>
                        <a:pt x="174" y="0"/>
                      </a:moveTo>
                      <a:cubicBezTo>
                        <a:pt x="74" y="0"/>
                        <a:pt x="1" y="113"/>
                        <a:pt x="58" y="203"/>
                      </a:cubicBezTo>
                      <a:cubicBezTo>
                        <a:pt x="83" y="244"/>
                        <a:pt x="124" y="263"/>
                        <a:pt x="164" y="263"/>
                      </a:cubicBezTo>
                      <a:cubicBezTo>
                        <a:pt x="218" y="263"/>
                        <a:pt x="270" y="229"/>
                        <a:pt x="284" y="168"/>
                      </a:cubicBezTo>
                      <a:cubicBezTo>
                        <a:pt x="308" y="96"/>
                        <a:pt x="260" y="25"/>
                        <a:pt x="189" y="1"/>
                      </a:cubicBezTo>
                      <a:cubicBezTo>
                        <a:pt x="184" y="0"/>
                        <a:pt x="179" y="0"/>
                        <a:pt x="17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3" name="Google Shape;12053;p41"/>
                <p:cNvSpPr/>
                <p:nvPr/>
              </p:nvSpPr>
              <p:spPr>
                <a:xfrm>
                  <a:off x="1048500" y="3245700"/>
                  <a:ext cx="7900" cy="6350"/>
                </a:xfrm>
                <a:custGeom>
                  <a:rect b="b" l="l" r="r" t="t"/>
                  <a:pathLst>
                    <a:path extrusionOk="0" h="254" w="316">
                      <a:moveTo>
                        <a:pt x="166" y="0"/>
                      </a:moveTo>
                      <a:cubicBezTo>
                        <a:pt x="64" y="0"/>
                        <a:pt x="0" y="107"/>
                        <a:pt x="65" y="194"/>
                      </a:cubicBezTo>
                      <a:cubicBezTo>
                        <a:pt x="91" y="234"/>
                        <a:pt x="131" y="253"/>
                        <a:pt x="171" y="253"/>
                      </a:cubicBezTo>
                      <a:cubicBezTo>
                        <a:pt x="225" y="253"/>
                        <a:pt x="278" y="219"/>
                        <a:pt x="291" y="158"/>
                      </a:cubicBezTo>
                      <a:cubicBezTo>
                        <a:pt x="315" y="87"/>
                        <a:pt x="268" y="15"/>
                        <a:pt x="196" y="3"/>
                      </a:cubicBezTo>
                      <a:cubicBezTo>
                        <a:pt x="186" y="1"/>
                        <a:pt x="176" y="0"/>
                        <a:pt x="16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4" name="Google Shape;12054;p41"/>
                <p:cNvSpPr/>
                <p:nvPr/>
              </p:nvSpPr>
              <p:spPr>
                <a:xfrm>
                  <a:off x="1261325" y="3491250"/>
                  <a:ext cx="7900" cy="6350"/>
                </a:xfrm>
                <a:custGeom>
                  <a:rect b="b" l="l" r="r" t="t"/>
                  <a:pathLst>
                    <a:path extrusionOk="0" h="254" w="316">
                      <a:moveTo>
                        <a:pt x="166" y="1"/>
                      </a:moveTo>
                      <a:cubicBezTo>
                        <a:pt x="64" y="1"/>
                        <a:pt x="0" y="107"/>
                        <a:pt x="65" y="194"/>
                      </a:cubicBezTo>
                      <a:cubicBezTo>
                        <a:pt x="91" y="235"/>
                        <a:pt x="131" y="254"/>
                        <a:pt x="172" y="254"/>
                      </a:cubicBezTo>
                      <a:cubicBezTo>
                        <a:pt x="227" y="254"/>
                        <a:pt x="283" y="220"/>
                        <a:pt x="303" y="159"/>
                      </a:cubicBezTo>
                      <a:cubicBezTo>
                        <a:pt x="315" y="87"/>
                        <a:pt x="268" y="16"/>
                        <a:pt x="196" y="4"/>
                      </a:cubicBezTo>
                      <a:cubicBezTo>
                        <a:pt x="186" y="2"/>
                        <a:pt x="176" y="1"/>
                        <a:pt x="16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5" name="Google Shape;12055;p41"/>
                <p:cNvSpPr/>
                <p:nvPr/>
              </p:nvSpPr>
              <p:spPr>
                <a:xfrm>
                  <a:off x="1378425" y="3091225"/>
                  <a:ext cx="8525" cy="6925"/>
                </a:xfrm>
                <a:custGeom>
                  <a:rect b="b" l="l" r="r" t="t"/>
                  <a:pathLst>
                    <a:path extrusionOk="0" h="277" w="341">
                      <a:moveTo>
                        <a:pt x="186" y="0"/>
                      </a:moveTo>
                      <a:cubicBezTo>
                        <a:pt x="159" y="0"/>
                        <a:pt x="132" y="9"/>
                        <a:pt x="108" y="27"/>
                      </a:cubicBezTo>
                      <a:cubicBezTo>
                        <a:pt x="1" y="98"/>
                        <a:pt x="48" y="253"/>
                        <a:pt x="179" y="277"/>
                      </a:cubicBezTo>
                      <a:cubicBezTo>
                        <a:pt x="239" y="277"/>
                        <a:pt x="310" y="229"/>
                        <a:pt x="322" y="170"/>
                      </a:cubicBezTo>
                      <a:cubicBezTo>
                        <a:pt x="340" y="72"/>
                        <a:pt x="265" y="0"/>
                        <a:pt x="18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6" name="Google Shape;12056;p41"/>
                <p:cNvSpPr/>
                <p:nvPr/>
              </p:nvSpPr>
              <p:spPr>
                <a:xfrm>
                  <a:off x="1244750" y="3281925"/>
                  <a:ext cx="14950" cy="12700"/>
                </a:xfrm>
                <a:custGeom>
                  <a:rect b="b" l="l" r="r" t="t"/>
                  <a:pathLst>
                    <a:path extrusionOk="0" h="508" w="598">
                      <a:moveTo>
                        <a:pt x="313" y="1"/>
                      </a:moveTo>
                      <a:cubicBezTo>
                        <a:pt x="120" y="1"/>
                        <a:pt x="0" y="214"/>
                        <a:pt x="109" y="388"/>
                      </a:cubicBezTo>
                      <a:cubicBezTo>
                        <a:pt x="160" y="469"/>
                        <a:pt x="241" y="507"/>
                        <a:pt x="321" y="507"/>
                      </a:cubicBezTo>
                      <a:cubicBezTo>
                        <a:pt x="429" y="507"/>
                        <a:pt x="534" y="439"/>
                        <a:pt x="562" y="316"/>
                      </a:cubicBezTo>
                      <a:cubicBezTo>
                        <a:pt x="597" y="173"/>
                        <a:pt x="502" y="31"/>
                        <a:pt x="371" y="7"/>
                      </a:cubicBezTo>
                      <a:cubicBezTo>
                        <a:pt x="351" y="3"/>
                        <a:pt x="332" y="1"/>
                        <a:pt x="31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2057" name="Google Shape;12057;p41"/>
            <p:cNvGrpSpPr/>
            <p:nvPr/>
          </p:nvGrpSpPr>
          <p:grpSpPr>
            <a:xfrm>
              <a:off x="7463575" y="621069"/>
              <a:ext cx="1264805" cy="99218"/>
              <a:chOff x="6291500" y="380394"/>
              <a:chExt cx="1264805" cy="99218"/>
            </a:xfrm>
          </p:grpSpPr>
          <p:sp>
            <p:nvSpPr>
              <p:cNvPr id="12058" name="Google Shape;12058;p41"/>
              <p:cNvSpPr/>
              <p:nvPr/>
            </p:nvSpPr>
            <p:spPr>
              <a:xfrm>
                <a:off x="6291500" y="380394"/>
                <a:ext cx="1012331" cy="99218"/>
              </a:xfrm>
              <a:custGeom>
                <a:rect b="b" l="l" r="r" t="t"/>
                <a:pathLst>
                  <a:path extrusionOk="0" h="1502" w="15325">
                    <a:moveTo>
                      <a:pt x="763" y="1"/>
                    </a:moveTo>
                    <a:cubicBezTo>
                      <a:pt x="346" y="1"/>
                      <a:pt x="1" y="334"/>
                      <a:pt x="13" y="751"/>
                    </a:cubicBezTo>
                    <a:cubicBezTo>
                      <a:pt x="13" y="1168"/>
                      <a:pt x="346" y="1501"/>
                      <a:pt x="763" y="1501"/>
                    </a:cubicBezTo>
                    <a:lnTo>
                      <a:pt x="14574" y="1501"/>
                    </a:lnTo>
                    <a:cubicBezTo>
                      <a:pt x="14991" y="1501"/>
                      <a:pt x="15324" y="1168"/>
                      <a:pt x="15324" y="751"/>
                    </a:cubicBezTo>
                    <a:cubicBezTo>
                      <a:pt x="15324" y="334"/>
                      <a:pt x="14991" y="1"/>
                      <a:pt x="1457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sp>
            <p:nvSpPr>
              <p:cNvPr id="12059" name="Google Shape;12059;p41"/>
              <p:cNvSpPr/>
              <p:nvPr/>
            </p:nvSpPr>
            <p:spPr>
              <a:xfrm>
                <a:off x="7401268" y="380394"/>
                <a:ext cx="155037" cy="99218"/>
              </a:xfrm>
              <a:custGeom>
                <a:rect b="b" l="l" r="r" t="t"/>
                <a:pathLst>
                  <a:path extrusionOk="0" h="1502" w="2347">
                    <a:moveTo>
                      <a:pt x="763" y="1"/>
                    </a:moveTo>
                    <a:cubicBezTo>
                      <a:pt x="346" y="1"/>
                      <a:pt x="1" y="334"/>
                      <a:pt x="1" y="751"/>
                    </a:cubicBezTo>
                    <a:cubicBezTo>
                      <a:pt x="1" y="1168"/>
                      <a:pt x="346" y="1501"/>
                      <a:pt x="763" y="1501"/>
                    </a:cubicBezTo>
                    <a:lnTo>
                      <a:pt x="1584" y="1501"/>
                    </a:lnTo>
                    <a:cubicBezTo>
                      <a:pt x="2001" y="1501"/>
                      <a:pt x="2346" y="1168"/>
                      <a:pt x="2346" y="751"/>
                    </a:cubicBezTo>
                    <a:cubicBezTo>
                      <a:pt x="2346" y="334"/>
                      <a:pt x="2001" y="1"/>
                      <a:pt x="158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grpSp>
        <p:grpSp>
          <p:nvGrpSpPr>
            <p:cNvPr id="12060" name="Google Shape;12060;p41"/>
            <p:cNvGrpSpPr/>
            <p:nvPr/>
          </p:nvGrpSpPr>
          <p:grpSpPr>
            <a:xfrm>
              <a:off x="-15358" y="4825467"/>
              <a:ext cx="874603" cy="61433"/>
              <a:chOff x="6297842" y="1549942"/>
              <a:chExt cx="874603" cy="61433"/>
            </a:xfrm>
          </p:grpSpPr>
          <p:sp>
            <p:nvSpPr>
              <p:cNvPr id="12061" name="Google Shape;12061;p41"/>
              <p:cNvSpPr/>
              <p:nvPr/>
            </p:nvSpPr>
            <p:spPr>
              <a:xfrm>
                <a:off x="6297842" y="1549942"/>
                <a:ext cx="577343" cy="61433"/>
              </a:xfrm>
              <a:custGeom>
                <a:rect b="b" l="l" r="r" t="t"/>
                <a:pathLst>
                  <a:path extrusionOk="0" h="930" w="8740">
                    <a:moveTo>
                      <a:pt x="465" y="0"/>
                    </a:moveTo>
                    <a:cubicBezTo>
                      <a:pt x="203" y="0"/>
                      <a:pt x="0" y="203"/>
                      <a:pt x="0" y="465"/>
                    </a:cubicBezTo>
                    <a:cubicBezTo>
                      <a:pt x="0" y="715"/>
                      <a:pt x="203" y="929"/>
                      <a:pt x="465" y="929"/>
                    </a:cubicBezTo>
                    <a:lnTo>
                      <a:pt x="8275" y="929"/>
                    </a:lnTo>
                    <a:cubicBezTo>
                      <a:pt x="8537" y="929"/>
                      <a:pt x="8739" y="715"/>
                      <a:pt x="8739" y="465"/>
                    </a:cubicBezTo>
                    <a:cubicBezTo>
                      <a:pt x="8739" y="203"/>
                      <a:pt x="8537" y="0"/>
                      <a:pt x="828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2" name="Google Shape;12062;p41"/>
              <p:cNvSpPr/>
              <p:nvPr/>
            </p:nvSpPr>
            <p:spPr>
              <a:xfrm>
                <a:off x="6958484" y="1549942"/>
                <a:ext cx="213960" cy="61433"/>
              </a:xfrm>
              <a:custGeom>
                <a:rect b="b" l="l" r="r" t="t"/>
                <a:pathLst>
                  <a:path extrusionOk="0" h="930" w="3239">
                    <a:moveTo>
                      <a:pt x="465" y="0"/>
                    </a:moveTo>
                    <a:cubicBezTo>
                      <a:pt x="215" y="0"/>
                      <a:pt x="0" y="203"/>
                      <a:pt x="0" y="465"/>
                    </a:cubicBezTo>
                    <a:cubicBezTo>
                      <a:pt x="0" y="715"/>
                      <a:pt x="215" y="929"/>
                      <a:pt x="465" y="929"/>
                    </a:cubicBezTo>
                    <a:lnTo>
                      <a:pt x="2775" y="929"/>
                    </a:lnTo>
                    <a:cubicBezTo>
                      <a:pt x="3037" y="929"/>
                      <a:pt x="3239" y="715"/>
                      <a:pt x="3239" y="465"/>
                    </a:cubicBezTo>
                    <a:cubicBezTo>
                      <a:pt x="3239" y="203"/>
                      <a:pt x="3037" y="0"/>
                      <a:pt x="277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12063" name="Google Shape;12063;p41"/>
          <p:cNvSpPr txBox="1"/>
          <p:nvPr>
            <p:ph type="ctrTitle"/>
          </p:nvPr>
        </p:nvSpPr>
        <p:spPr>
          <a:xfrm>
            <a:off x="630650" y="513942"/>
            <a:ext cx="4568100" cy="1186500"/>
          </a:xfrm>
          <a:prstGeom prst="rect">
            <a:avLst/>
          </a:prstGeom>
        </p:spPr>
        <p:txBody>
          <a:bodyPr anchorCtr="0" anchor="b" bIns="91425" lIns="91425" spcFirstLastPara="1" rIns="91425" wrap="square" tIns="91425">
            <a:noAutofit/>
          </a:bodyPr>
          <a:lstStyle>
            <a:lvl1pPr lvl="0" rtl="0" algn="ctr">
              <a:spcBef>
                <a:spcPts val="0"/>
              </a:spcBef>
              <a:spcAft>
                <a:spcPts val="0"/>
              </a:spcAft>
              <a:buSzPts val="5200"/>
              <a:buNone/>
              <a:defRPr sz="8500">
                <a:solidFill>
                  <a:schemeClr val="accent6"/>
                </a:solidFill>
              </a:defRPr>
            </a:lvl1pPr>
            <a:lvl2pPr lvl="1" rtl="0" algn="ctr">
              <a:spcBef>
                <a:spcPts val="0"/>
              </a:spcBef>
              <a:spcAft>
                <a:spcPts val="0"/>
              </a:spcAft>
              <a:buSzPts val="5200"/>
              <a:buNone/>
              <a:defRPr sz="5200"/>
            </a:lvl2pPr>
            <a:lvl3pPr lvl="2" rtl="0" algn="ctr">
              <a:spcBef>
                <a:spcPts val="0"/>
              </a:spcBef>
              <a:spcAft>
                <a:spcPts val="0"/>
              </a:spcAft>
              <a:buSzPts val="5200"/>
              <a:buNone/>
              <a:defRPr sz="5200"/>
            </a:lvl3pPr>
            <a:lvl4pPr lvl="3" rtl="0" algn="ctr">
              <a:spcBef>
                <a:spcPts val="0"/>
              </a:spcBef>
              <a:spcAft>
                <a:spcPts val="0"/>
              </a:spcAft>
              <a:buSzPts val="5200"/>
              <a:buNone/>
              <a:defRPr sz="5200"/>
            </a:lvl4pPr>
            <a:lvl5pPr lvl="4" rtl="0" algn="ctr">
              <a:spcBef>
                <a:spcPts val="0"/>
              </a:spcBef>
              <a:spcAft>
                <a:spcPts val="0"/>
              </a:spcAft>
              <a:buSzPts val="5200"/>
              <a:buNone/>
              <a:defRPr sz="5200"/>
            </a:lvl5pPr>
            <a:lvl6pPr lvl="5" rtl="0" algn="ctr">
              <a:spcBef>
                <a:spcPts val="0"/>
              </a:spcBef>
              <a:spcAft>
                <a:spcPts val="0"/>
              </a:spcAft>
              <a:buSzPts val="5200"/>
              <a:buNone/>
              <a:defRPr sz="5200"/>
            </a:lvl6pPr>
            <a:lvl7pPr lvl="6" rtl="0" algn="ctr">
              <a:spcBef>
                <a:spcPts val="0"/>
              </a:spcBef>
              <a:spcAft>
                <a:spcPts val="0"/>
              </a:spcAft>
              <a:buSzPts val="5200"/>
              <a:buNone/>
              <a:defRPr sz="5200"/>
            </a:lvl7pPr>
            <a:lvl8pPr lvl="7" rtl="0" algn="ctr">
              <a:spcBef>
                <a:spcPts val="0"/>
              </a:spcBef>
              <a:spcAft>
                <a:spcPts val="0"/>
              </a:spcAft>
              <a:buSzPts val="5200"/>
              <a:buNone/>
              <a:defRPr sz="5200"/>
            </a:lvl8pPr>
            <a:lvl9pPr lvl="8" rtl="0" algn="ctr">
              <a:spcBef>
                <a:spcPts val="0"/>
              </a:spcBef>
              <a:spcAft>
                <a:spcPts val="0"/>
              </a:spcAft>
              <a:buSzPts val="5200"/>
              <a:buNone/>
              <a:defRPr sz="5200"/>
            </a:lvl9pPr>
          </a:lstStyle>
          <a:p/>
        </p:txBody>
      </p:sp>
      <p:sp>
        <p:nvSpPr>
          <p:cNvPr id="12064" name="Google Shape;12064;p41"/>
          <p:cNvSpPr txBox="1"/>
          <p:nvPr>
            <p:ph idx="1" type="subTitle"/>
          </p:nvPr>
        </p:nvSpPr>
        <p:spPr>
          <a:xfrm>
            <a:off x="630650" y="1465762"/>
            <a:ext cx="4568100" cy="5220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Clr>
                <a:schemeClr val="lt2"/>
              </a:buClr>
              <a:buSzPts val="2000"/>
              <a:buNone/>
              <a:defRPr sz="2400">
                <a:solidFill>
                  <a:schemeClr val="lt2"/>
                </a:solidFill>
              </a:defRPr>
            </a:lvl1pPr>
            <a:lvl2pPr lvl="1" rtl="0" algn="ctr">
              <a:lnSpc>
                <a:spcPct val="100000"/>
              </a:lnSpc>
              <a:spcBef>
                <a:spcPts val="0"/>
              </a:spcBef>
              <a:spcAft>
                <a:spcPts val="0"/>
              </a:spcAft>
              <a:buClr>
                <a:schemeClr val="lt2"/>
              </a:buClr>
              <a:buSzPts val="2000"/>
              <a:buNone/>
              <a:defRPr sz="2000">
                <a:solidFill>
                  <a:schemeClr val="lt2"/>
                </a:solidFill>
              </a:defRPr>
            </a:lvl2pPr>
            <a:lvl3pPr lvl="2" rtl="0" algn="ctr">
              <a:lnSpc>
                <a:spcPct val="100000"/>
              </a:lnSpc>
              <a:spcBef>
                <a:spcPts val="0"/>
              </a:spcBef>
              <a:spcAft>
                <a:spcPts val="0"/>
              </a:spcAft>
              <a:buClr>
                <a:schemeClr val="lt2"/>
              </a:buClr>
              <a:buSzPts val="2000"/>
              <a:buNone/>
              <a:defRPr sz="2000">
                <a:solidFill>
                  <a:schemeClr val="lt2"/>
                </a:solidFill>
              </a:defRPr>
            </a:lvl3pPr>
            <a:lvl4pPr lvl="3" rtl="0" algn="ctr">
              <a:lnSpc>
                <a:spcPct val="100000"/>
              </a:lnSpc>
              <a:spcBef>
                <a:spcPts val="0"/>
              </a:spcBef>
              <a:spcAft>
                <a:spcPts val="0"/>
              </a:spcAft>
              <a:buClr>
                <a:schemeClr val="lt2"/>
              </a:buClr>
              <a:buSzPts val="2000"/>
              <a:buNone/>
              <a:defRPr sz="2000">
                <a:solidFill>
                  <a:schemeClr val="lt2"/>
                </a:solidFill>
              </a:defRPr>
            </a:lvl4pPr>
            <a:lvl5pPr lvl="4" rtl="0" algn="ctr">
              <a:lnSpc>
                <a:spcPct val="100000"/>
              </a:lnSpc>
              <a:spcBef>
                <a:spcPts val="0"/>
              </a:spcBef>
              <a:spcAft>
                <a:spcPts val="0"/>
              </a:spcAft>
              <a:buClr>
                <a:schemeClr val="lt2"/>
              </a:buClr>
              <a:buSzPts val="2000"/>
              <a:buNone/>
              <a:defRPr sz="2000">
                <a:solidFill>
                  <a:schemeClr val="lt2"/>
                </a:solidFill>
              </a:defRPr>
            </a:lvl5pPr>
            <a:lvl6pPr lvl="5" rtl="0" algn="ctr">
              <a:lnSpc>
                <a:spcPct val="100000"/>
              </a:lnSpc>
              <a:spcBef>
                <a:spcPts val="0"/>
              </a:spcBef>
              <a:spcAft>
                <a:spcPts val="0"/>
              </a:spcAft>
              <a:buClr>
                <a:schemeClr val="lt2"/>
              </a:buClr>
              <a:buSzPts val="2000"/>
              <a:buNone/>
              <a:defRPr sz="2000">
                <a:solidFill>
                  <a:schemeClr val="lt2"/>
                </a:solidFill>
              </a:defRPr>
            </a:lvl6pPr>
            <a:lvl7pPr lvl="6" rtl="0" algn="ctr">
              <a:lnSpc>
                <a:spcPct val="100000"/>
              </a:lnSpc>
              <a:spcBef>
                <a:spcPts val="0"/>
              </a:spcBef>
              <a:spcAft>
                <a:spcPts val="0"/>
              </a:spcAft>
              <a:buClr>
                <a:schemeClr val="lt2"/>
              </a:buClr>
              <a:buSzPts val="2000"/>
              <a:buNone/>
              <a:defRPr sz="2000">
                <a:solidFill>
                  <a:schemeClr val="lt2"/>
                </a:solidFill>
              </a:defRPr>
            </a:lvl7pPr>
            <a:lvl8pPr lvl="7" rtl="0" algn="ctr">
              <a:lnSpc>
                <a:spcPct val="100000"/>
              </a:lnSpc>
              <a:spcBef>
                <a:spcPts val="0"/>
              </a:spcBef>
              <a:spcAft>
                <a:spcPts val="0"/>
              </a:spcAft>
              <a:buClr>
                <a:schemeClr val="lt2"/>
              </a:buClr>
              <a:buSzPts val="2000"/>
              <a:buNone/>
              <a:defRPr sz="2000">
                <a:solidFill>
                  <a:schemeClr val="lt2"/>
                </a:solidFill>
              </a:defRPr>
            </a:lvl8pPr>
            <a:lvl9pPr lvl="8" rtl="0" algn="ctr">
              <a:lnSpc>
                <a:spcPct val="100000"/>
              </a:lnSpc>
              <a:spcBef>
                <a:spcPts val="0"/>
              </a:spcBef>
              <a:spcAft>
                <a:spcPts val="0"/>
              </a:spcAft>
              <a:buClr>
                <a:schemeClr val="lt2"/>
              </a:buClr>
              <a:buSzPts val="2000"/>
              <a:buNone/>
              <a:defRPr sz="2000">
                <a:solidFill>
                  <a:schemeClr val="lt2"/>
                </a:solidFill>
              </a:defRPr>
            </a:lvl9pPr>
          </a:lstStyle>
          <a:p/>
        </p:txBody>
      </p:sp>
      <p:sp>
        <p:nvSpPr>
          <p:cNvPr id="12065" name="Google Shape;12065;p41"/>
          <p:cNvSpPr txBox="1"/>
          <p:nvPr/>
        </p:nvSpPr>
        <p:spPr>
          <a:xfrm>
            <a:off x="1219950" y="3471975"/>
            <a:ext cx="3389400" cy="738600"/>
          </a:xfrm>
          <a:prstGeom prst="rect">
            <a:avLst/>
          </a:prstGeom>
          <a:noFill/>
          <a:ln>
            <a:noFill/>
          </a:ln>
        </p:spPr>
        <p:txBody>
          <a:bodyPr anchorCtr="0" anchor="ctr" bIns="91425" lIns="91425" spcFirstLastPara="1" rIns="91425" wrap="square" tIns="91425">
            <a:noAutofit/>
          </a:bodyPr>
          <a:lstStyle/>
          <a:p>
            <a:pPr indent="0" lvl="0" marL="0" rtl="0" algn="ctr">
              <a:spcBef>
                <a:spcPts val="300"/>
              </a:spcBef>
              <a:spcAft>
                <a:spcPts val="0"/>
              </a:spcAft>
              <a:buNone/>
            </a:pPr>
            <a:r>
              <a:rPr lang="en" sz="1200">
                <a:solidFill>
                  <a:schemeClr val="lt2"/>
                </a:solidFill>
                <a:latin typeface="Cairo"/>
                <a:ea typeface="Cairo"/>
                <a:cs typeface="Cairo"/>
                <a:sym typeface="Cairo"/>
              </a:rPr>
              <a:t>CREDITS: This presentation template was created by </a:t>
            </a:r>
            <a:r>
              <a:rPr b="1" lang="en" sz="1200">
                <a:solidFill>
                  <a:schemeClr val="lt2"/>
                </a:solidFill>
                <a:uFill>
                  <a:noFill/>
                </a:uFill>
                <a:latin typeface="Cairo"/>
                <a:ea typeface="Cairo"/>
                <a:cs typeface="Cairo"/>
                <a:sym typeface="Cairo"/>
                <a:hlinkClick r:id="rId2">
                  <a:extLst>
                    <a:ext uri="{A12FA001-AC4F-418D-AE19-62706E023703}">
                      <ahyp:hlinkClr val="tx"/>
                    </a:ext>
                  </a:extLst>
                </a:hlinkClick>
              </a:rPr>
              <a:t>Slidesgo</a:t>
            </a:r>
            <a:r>
              <a:rPr lang="en" sz="1200">
                <a:solidFill>
                  <a:schemeClr val="lt2"/>
                </a:solidFill>
                <a:latin typeface="Cairo"/>
                <a:ea typeface="Cairo"/>
                <a:cs typeface="Cairo"/>
                <a:sym typeface="Cairo"/>
              </a:rPr>
              <a:t>, including icons by </a:t>
            </a:r>
            <a:r>
              <a:rPr b="1" lang="en" sz="1200">
                <a:solidFill>
                  <a:schemeClr val="lt2"/>
                </a:solidFill>
                <a:uFill>
                  <a:noFill/>
                </a:uFill>
                <a:latin typeface="Cairo"/>
                <a:ea typeface="Cairo"/>
                <a:cs typeface="Cairo"/>
                <a:sym typeface="Cairo"/>
                <a:hlinkClick r:id="rId3">
                  <a:extLst>
                    <a:ext uri="{A12FA001-AC4F-418D-AE19-62706E023703}">
                      <ahyp:hlinkClr val="tx"/>
                    </a:ext>
                  </a:extLst>
                </a:hlinkClick>
              </a:rPr>
              <a:t>Flaticon</a:t>
            </a:r>
            <a:r>
              <a:rPr lang="en" sz="1200">
                <a:solidFill>
                  <a:schemeClr val="lt2"/>
                </a:solidFill>
                <a:latin typeface="Cairo"/>
                <a:ea typeface="Cairo"/>
                <a:cs typeface="Cairo"/>
                <a:sym typeface="Cairo"/>
              </a:rPr>
              <a:t>, and infographics &amp; images by </a:t>
            </a:r>
            <a:r>
              <a:rPr b="1" lang="en" sz="1200">
                <a:solidFill>
                  <a:schemeClr val="lt2"/>
                </a:solidFill>
                <a:uFill>
                  <a:noFill/>
                </a:uFill>
                <a:latin typeface="Cairo"/>
                <a:ea typeface="Cairo"/>
                <a:cs typeface="Cairo"/>
                <a:sym typeface="Cairo"/>
                <a:hlinkClick r:id="rId4">
                  <a:extLst>
                    <a:ext uri="{A12FA001-AC4F-418D-AE19-62706E023703}">
                      <ahyp:hlinkClr val="tx"/>
                    </a:ext>
                  </a:extLst>
                </a:hlinkClick>
              </a:rPr>
              <a:t>Freepik</a:t>
            </a:r>
            <a:endParaRPr sz="1200">
              <a:solidFill>
                <a:schemeClr val="lt2"/>
              </a:solidFill>
              <a:latin typeface="Cairo"/>
              <a:ea typeface="Cairo"/>
              <a:cs typeface="Cairo"/>
              <a:sym typeface="Cairo"/>
            </a:endParaRPr>
          </a:p>
        </p:txBody>
      </p:sp>
      <p:sp>
        <p:nvSpPr>
          <p:cNvPr id="12066" name="Google Shape;12066;p41"/>
          <p:cNvSpPr txBox="1"/>
          <p:nvPr>
            <p:ph idx="2" type="subTitle"/>
          </p:nvPr>
        </p:nvSpPr>
        <p:spPr>
          <a:xfrm>
            <a:off x="1099975" y="2075163"/>
            <a:ext cx="3629400" cy="7485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Clr>
                <a:schemeClr val="lt2"/>
              </a:buClr>
              <a:buSzPts val="1500"/>
              <a:buNone/>
              <a:defRPr sz="1600">
                <a:solidFill>
                  <a:schemeClr val="lt2"/>
                </a:solidFill>
              </a:defRPr>
            </a:lvl1pPr>
            <a:lvl2pPr lvl="1" rtl="0" algn="ctr">
              <a:lnSpc>
                <a:spcPct val="100000"/>
              </a:lnSpc>
              <a:spcBef>
                <a:spcPts val="0"/>
              </a:spcBef>
              <a:spcAft>
                <a:spcPts val="0"/>
              </a:spcAft>
              <a:buClr>
                <a:schemeClr val="lt2"/>
              </a:buClr>
              <a:buSzPts val="1500"/>
              <a:buNone/>
              <a:defRPr>
                <a:solidFill>
                  <a:schemeClr val="lt2"/>
                </a:solidFill>
              </a:defRPr>
            </a:lvl2pPr>
            <a:lvl3pPr lvl="2" rtl="0" algn="ctr">
              <a:lnSpc>
                <a:spcPct val="100000"/>
              </a:lnSpc>
              <a:spcBef>
                <a:spcPts val="0"/>
              </a:spcBef>
              <a:spcAft>
                <a:spcPts val="0"/>
              </a:spcAft>
              <a:buClr>
                <a:schemeClr val="lt2"/>
              </a:buClr>
              <a:buSzPts val="1500"/>
              <a:buNone/>
              <a:defRPr>
                <a:solidFill>
                  <a:schemeClr val="lt2"/>
                </a:solidFill>
              </a:defRPr>
            </a:lvl3pPr>
            <a:lvl4pPr lvl="3" rtl="0" algn="ctr">
              <a:lnSpc>
                <a:spcPct val="100000"/>
              </a:lnSpc>
              <a:spcBef>
                <a:spcPts val="0"/>
              </a:spcBef>
              <a:spcAft>
                <a:spcPts val="0"/>
              </a:spcAft>
              <a:buClr>
                <a:schemeClr val="lt2"/>
              </a:buClr>
              <a:buSzPts val="1500"/>
              <a:buNone/>
              <a:defRPr>
                <a:solidFill>
                  <a:schemeClr val="lt2"/>
                </a:solidFill>
              </a:defRPr>
            </a:lvl4pPr>
            <a:lvl5pPr lvl="4" rtl="0" algn="ctr">
              <a:lnSpc>
                <a:spcPct val="100000"/>
              </a:lnSpc>
              <a:spcBef>
                <a:spcPts val="0"/>
              </a:spcBef>
              <a:spcAft>
                <a:spcPts val="0"/>
              </a:spcAft>
              <a:buClr>
                <a:schemeClr val="lt2"/>
              </a:buClr>
              <a:buSzPts val="1500"/>
              <a:buNone/>
              <a:defRPr>
                <a:solidFill>
                  <a:schemeClr val="lt2"/>
                </a:solidFill>
              </a:defRPr>
            </a:lvl5pPr>
            <a:lvl6pPr lvl="5" rtl="0" algn="ctr">
              <a:lnSpc>
                <a:spcPct val="100000"/>
              </a:lnSpc>
              <a:spcBef>
                <a:spcPts val="0"/>
              </a:spcBef>
              <a:spcAft>
                <a:spcPts val="0"/>
              </a:spcAft>
              <a:buClr>
                <a:schemeClr val="lt2"/>
              </a:buClr>
              <a:buSzPts val="1500"/>
              <a:buNone/>
              <a:defRPr>
                <a:solidFill>
                  <a:schemeClr val="lt2"/>
                </a:solidFill>
              </a:defRPr>
            </a:lvl6pPr>
            <a:lvl7pPr lvl="6" rtl="0" algn="ctr">
              <a:lnSpc>
                <a:spcPct val="100000"/>
              </a:lnSpc>
              <a:spcBef>
                <a:spcPts val="0"/>
              </a:spcBef>
              <a:spcAft>
                <a:spcPts val="0"/>
              </a:spcAft>
              <a:buClr>
                <a:schemeClr val="lt2"/>
              </a:buClr>
              <a:buSzPts val="1500"/>
              <a:buNone/>
              <a:defRPr>
                <a:solidFill>
                  <a:schemeClr val="lt2"/>
                </a:solidFill>
              </a:defRPr>
            </a:lvl7pPr>
            <a:lvl8pPr lvl="7" rtl="0" algn="ctr">
              <a:lnSpc>
                <a:spcPct val="100000"/>
              </a:lnSpc>
              <a:spcBef>
                <a:spcPts val="0"/>
              </a:spcBef>
              <a:spcAft>
                <a:spcPts val="0"/>
              </a:spcAft>
              <a:buClr>
                <a:schemeClr val="lt2"/>
              </a:buClr>
              <a:buSzPts val="1500"/>
              <a:buNone/>
              <a:defRPr>
                <a:solidFill>
                  <a:schemeClr val="lt2"/>
                </a:solidFill>
              </a:defRPr>
            </a:lvl8pPr>
            <a:lvl9pPr lvl="8" rtl="0" algn="ctr">
              <a:lnSpc>
                <a:spcPct val="100000"/>
              </a:lnSpc>
              <a:spcBef>
                <a:spcPts val="0"/>
              </a:spcBef>
              <a:spcAft>
                <a:spcPts val="0"/>
              </a:spcAft>
              <a:buClr>
                <a:schemeClr val="lt2"/>
              </a:buClr>
              <a:buSzPts val="1500"/>
              <a:buNone/>
              <a:defRPr>
                <a:solidFill>
                  <a:schemeClr val="lt2"/>
                </a:solidFill>
              </a:defRPr>
            </a:lvl9pPr>
          </a:lstStyle>
          <a:p/>
        </p:txBody>
      </p:sp>
      <p:sp>
        <p:nvSpPr>
          <p:cNvPr id="12067" name="Google Shape;12067;p41"/>
          <p:cNvSpPr txBox="1"/>
          <p:nvPr>
            <p:ph idx="12" type="sldNum"/>
          </p:nvPr>
        </p:nvSpPr>
        <p:spPr>
          <a:xfrm>
            <a:off x="8556784" y="4749851"/>
            <a:ext cx="548700" cy="393600"/>
          </a:xfrm>
          <a:prstGeom prst="rect">
            <a:avLst/>
          </a:prstGeom>
        </p:spPr>
        <p:txBody>
          <a:bodyPr anchorCtr="0" anchor="t" bIns="91425" lIns="91425" spcFirstLastPara="1" rIns="91425" wrap="square" tIns="91425">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type="twoColTx">
  <p:cSld name="TITLE_AND_TWO_COLUMNS">
    <p:spTree>
      <p:nvGrpSpPr>
        <p:cNvPr id="20" name="Shape 20"/>
        <p:cNvGrpSpPr/>
        <p:nvPr/>
      </p:nvGrpSpPr>
      <p:grpSpPr>
        <a:xfrm>
          <a:off x="0" y="0"/>
          <a:ext cx="0" cy="0"/>
          <a:chOff x="0" y="0"/>
          <a:chExt cx="0" cy="0"/>
        </a:xfrm>
      </p:grpSpPr>
      <p:sp>
        <p:nvSpPr>
          <p:cNvPr id="21" name="Google Shape;21;p5"/>
          <p:cNvSpPr txBox="1"/>
          <p:nvPr>
            <p:ph type="title"/>
          </p:nvPr>
        </p:nvSpPr>
        <p:spPr>
          <a:xfrm>
            <a:off x="311700" y="445025"/>
            <a:ext cx="8520600" cy="572700"/>
          </a:xfrm>
          <a:prstGeom prst="rect">
            <a:avLst/>
          </a:prstGeom>
        </p:spPr>
        <p:txBody>
          <a:bodyPr anchorCtr="0" anchor="t" bIns="91425" lIns="91425" spcFirstLastPara="1" rIns="91425" wrap="square" tIns="91425">
            <a:normAutofit/>
          </a:bodyPr>
          <a:lstStyle>
            <a:lvl1pPr lvl="0">
              <a:spcBef>
                <a:spcPts val="0"/>
              </a:spcBef>
              <a:spcAft>
                <a:spcPts val="0"/>
              </a:spcAft>
              <a:buSzPts val="28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p:txBody>
      </p:sp>
      <p:sp>
        <p:nvSpPr>
          <p:cNvPr id="22" name="Google Shape;22;p5"/>
          <p:cNvSpPr txBox="1"/>
          <p:nvPr>
            <p:ph idx="1" type="body"/>
          </p:nvPr>
        </p:nvSpPr>
        <p:spPr>
          <a:xfrm>
            <a:off x="311700" y="1152475"/>
            <a:ext cx="3999900" cy="3416400"/>
          </a:xfrm>
          <a:prstGeom prst="rect">
            <a:avLst/>
          </a:prstGeom>
        </p:spPr>
        <p:txBody>
          <a:bodyPr anchorCtr="0" anchor="t" bIns="91425" lIns="91425" spcFirstLastPara="1" rIns="91425" wrap="square" tIns="91425">
            <a:normAutofit/>
          </a:bodyPr>
          <a:lstStyle>
            <a:lvl1pPr indent="-317500" lvl="0" marL="457200">
              <a:spcBef>
                <a:spcPts val="0"/>
              </a:spcBef>
              <a:spcAft>
                <a:spcPts val="0"/>
              </a:spcAft>
              <a:buSzPts val="1400"/>
              <a:buChar char="●"/>
              <a:defRPr sz="1400"/>
            </a:lvl1pPr>
            <a:lvl2pPr indent="-304800" lvl="1" marL="914400">
              <a:spcBef>
                <a:spcPts val="0"/>
              </a:spcBef>
              <a:spcAft>
                <a:spcPts val="0"/>
              </a:spcAft>
              <a:buSzPts val="1200"/>
              <a:buChar char="○"/>
              <a:defRPr sz="1200"/>
            </a:lvl2pPr>
            <a:lvl3pPr indent="-304800" lvl="2" marL="1371600">
              <a:spcBef>
                <a:spcPts val="0"/>
              </a:spcBef>
              <a:spcAft>
                <a:spcPts val="0"/>
              </a:spcAft>
              <a:buSzPts val="1200"/>
              <a:buChar char="■"/>
              <a:defRPr sz="1200"/>
            </a:lvl3pPr>
            <a:lvl4pPr indent="-304800" lvl="3" marL="1828800">
              <a:spcBef>
                <a:spcPts val="0"/>
              </a:spcBef>
              <a:spcAft>
                <a:spcPts val="0"/>
              </a:spcAft>
              <a:buSzPts val="1200"/>
              <a:buChar char="●"/>
              <a:defRPr sz="1200"/>
            </a:lvl4pPr>
            <a:lvl5pPr indent="-304800" lvl="4" marL="2286000">
              <a:spcBef>
                <a:spcPts val="0"/>
              </a:spcBef>
              <a:spcAft>
                <a:spcPts val="0"/>
              </a:spcAft>
              <a:buSzPts val="1200"/>
              <a:buChar char="○"/>
              <a:defRPr sz="1200"/>
            </a:lvl5pPr>
            <a:lvl6pPr indent="-304800" lvl="5" marL="2743200">
              <a:spcBef>
                <a:spcPts val="0"/>
              </a:spcBef>
              <a:spcAft>
                <a:spcPts val="0"/>
              </a:spcAft>
              <a:buSzPts val="1200"/>
              <a:buChar char="■"/>
              <a:defRPr sz="1200"/>
            </a:lvl6pPr>
            <a:lvl7pPr indent="-304800" lvl="6" marL="3200400">
              <a:spcBef>
                <a:spcPts val="0"/>
              </a:spcBef>
              <a:spcAft>
                <a:spcPts val="0"/>
              </a:spcAft>
              <a:buSzPts val="1200"/>
              <a:buChar char="●"/>
              <a:defRPr sz="1200"/>
            </a:lvl7pPr>
            <a:lvl8pPr indent="-304800" lvl="7" marL="3657600">
              <a:spcBef>
                <a:spcPts val="0"/>
              </a:spcBef>
              <a:spcAft>
                <a:spcPts val="0"/>
              </a:spcAft>
              <a:buSzPts val="1200"/>
              <a:buChar char="○"/>
              <a:defRPr sz="1200"/>
            </a:lvl8pPr>
            <a:lvl9pPr indent="-304800" lvl="8" marL="4114800">
              <a:spcBef>
                <a:spcPts val="0"/>
              </a:spcBef>
              <a:spcAft>
                <a:spcPts val="0"/>
              </a:spcAft>
              <a:buSzPts val="1200"/>
              <a:buChar char="■"/>
              <a:defRPr sz="1200"/>
            </a:lvl9pPr>
          </a:lstStyle>
          <a:p/>
        </p:txBody>
      </p:sp>
      <p:sp>
        <p:nvSpPr>
          <p:cNvPr id="23" name="Google Shape;23;p5"/>
          <p:cNvSpPr txBox="1"/>
          <p:nvPr>
            <p:ph idx="2" type="body"/>
          </p:nvPr>
        </p:nvSpPr>
        <p:spPr>
          <a:xfrm>
            <a:off x="4832400" y="1152475"/>
            <a:ext cx="3999900" cy="3416400"/>
          </a:xfrm>
          <a:prstGeom prst="rect">
            <a:avLst/>
          </a:prstGeom>
        </p:spPr>
        <p:txBody>
          <a:bodyPr anchorCtr="0" anchor="t" bIns="91425" lIns="91425" spcFirstLastPara="1" rIns="91425" wrap="square" tIns="91425">
            <a:normAutofit/>
          </a:bodyPr>
          <a:lstStyle>
            <a:lvl1pPr indent="-317500" lvl="0" marL="457200">
              <a:spcBef>
                <a:spcPts val="0"/>
              </a:spcBef>
              <a:spcAft>
                <a:spcPts val="0"/>
              </a:spcAft>
              <a:buSzPts val="1400"/>
              <a:buChar char="●"/>
              <a:defRPr sz="1400"/>
            </a:lvl1pPr>
            <a:lvl2pPr indent="-304800" lvl="1" marL="914400">
              <a:spcBef>
                <a:spcPts val="0"/>
              </a:spcBef>
              <a:spcAft>
                <a:spcPts val="0"/>
              </a:spcAft>
              <a:buSzPts val="1200"/>
              <a:buChar char="○"/>
              <a:defRPr sz="1200"/>
            </a:lvl2pPr>
            <a:lvl3pPr indent="-304800" lvl="2" marL="1371600">
              <a:spcBef>
                <a:spcPts val="0"/>
              </a:spcBef>
              <a:spcAft>
                <a:spcPts val="0"/>
              </a:spcAft>
              <a:buSzPts val="1200"/>
              <a:buChar char="■"/>
              <a:defRPr sz="1200"/>
            </a:lvl3pPr>
            <a:lvl4pPr indent="-304800" lvl="3" marL="1828800">
              <a:spcBef>
                <a:spcPts val="0"/>
              </a:spcBef>
              <a:spcAft>
                <a:spcPts val="0"/>
              </a:spcAft>
              <a:buSzPts val="1200"/>
              <a:buChar char="●"/>
              <a:defRPr sz="1200"/>
            </a:lvl4pPr>
            <a:lvl5pPr indent="-304800" lvl="4" marL="2286000">
              <a:spcBef>
                <a:spcPts val="0"/>
              </a:spcBef>
              <a:spcAft>
                <a:spcPts val="0"/>
              </a:spcAft>
              <a:buSzPts val="1200"/>
              <a:buChar char="○"/>
              <a:defRPr sz="1200"/>
            </a:lvl5pPr>
            <a:lvl6pPr indent="-304800" lvl="5" marL="2743200">
              <a:spcBef>
                <a:spcPts val="0"/>
              </a:spcBef>
              <a:spcAft>
                <a:spcPts val="0"/>
              </a:spcAft>
              <a:buSzPts val="1200"/>
              <a:buChar char="■"/>
              <a:defRPr sz="1200"/>
            </a:lvl6pPr>
            <a:lvl7pPr indent="-304800" lvl="6" marL="3200400">
              <a:spcBef>
                <a:spcPts val="0"/>
              </a:spcBef>
              <a:spcAft>
                <a:spcPts val="0"/>
              </a:spcAft>
              <a:buSzPts val="1200"/>
              <a:buChar char="●"/>
              <a:defRPr sz="1200"/>
            </a:lvl7pPr>
            <a:lvl8pPr indent="-304800" lvl="7" marL="3657600">
              <a:spcBef>
                <a:spcPts val="0"/>
              </a:spcBef>
              <a:spcAft>
                <a:spcPts val="0"/>
              </a:spcAft>
              <a:buSzPts val="1200"/>
              <a:buChar char="○"/>
              <a:defRPr sz="1200"/>
            </a:lvl8pPr>
            <a:lvl9pPr indent="-304800" lvl="8" marL="4114800">
              <a:spcBef>
                <a:spcPts val="0"/>
              </a:spcBef>
              <a:spcAft>
                <a:spcPts val="0"/>
              </a:spcAft>
              <a:buSzPts val="1200"/>
              <a:buChar char="■"/>
              <a:defRPr sz="1200"/>
            </a:lvl9pPr>
          </a:lstStyle>
          <a:p/>
        </p:txBody>
      </p:sp>
      <p:sp>
        <p:nvSpPr>
          <p:cNvPr id="24" name="Google Shape;24;p5"/>
          <p:cNvSpPr txBox="1"/>
          <p:nvPr>
            <p:ph idx="12" type="sldNum"/>
          </p:nvPr>
        </p:nvSpPr>
        <p:spPr>
          <a:xfrm>
            <a:off x="8472458" y="4663217"/>
            <a:ext cx="548700" cy="393600"/>
          </a:xfrm>
          <a:prstGeom prst="rect">
            <a:avLst/>
          </a:prstGeom>
        </p:spPr>
        <p:txBody>
          <a:bodyPr anchorCtr="0" anchor="ctr" bIns="91425" lIns="91425" spcFirstLastPara="1" rIns="91425" wrap="square" tIns="91425">
            <a:norm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4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1">
  <p:cSld name="CUSTOM_8">
    <p:bg>
      <p:bgPr>
        <a:solidFill>
          <a:schemeClr val="dk1"/>
        </a:solidFill>
      </p:bgPr>
    </p:bg>
    <p:spTree>
      <p:nvGrpSpPr>
        <p:cNvPr id="12068" name="Shape 12068"/>
        <p:cNvGrpSpPr/>
        <p:nvPr/>
      </p:nvGrpSpPr>
      <p:grpSpPr>
        <a:xfrm>
          <a:off x="0" y="0"/>
          <a:ext cx="0" cy="0"/>
          <a:chOff x="0" y="0"/>
          <a:chExt cx="0" cy="0"/>
        </a:xfrm>
      </p:grpSpPr>
      <p:grpSp>
        <p:nvGrpSpPr>
          <p:cNvPr id="12069" name="Google Shape;12069;p42"/>
          <p:cNvGrpSpPr/>
          <p:nvPr/>
        </p:nvGrpSpPr>
        <p:grpSpPr>
          <a:xfrm>
            <a:off x="-920900" y="-2309228"/>
            <a:ext cx="11206080" cy="9214181"/>
            <a:chOff x="-920900" y="-2309228"/>
            <a:chExt cx="11206080" cy="9214181"/>
          </a:xfrm>
        </p:grpSpPr>
        <p:grpSp>
          <p:nvGrpSpPr>
            <p:cNvPr id="12070" name="Google Shape;12070;p42"/>
            <p:cNvGrpSpPr/>
            <p:nvPr/>
          </p:nvGrpSpPr>
          <p:grpSpPr>
            <a:xfrm>
              <a:off x="-704138" y="-2309228"/>
              <a:ext cx="10989318" cy="9214181"/>
              <a:chOff x="-704138" y="-2309228"/>
              <a:chExt cx="10989318" cy="9214181"/>
            </a:xfrm>
          </p:grpSpPr>
          <p:sp>
            <p:nvSpPr>
              <p:cNvPr id="12071" name="Google Shape;12071;p42"/>
              <p:cNvSpPr/>
              <p:nvPr/>
            </p:nvSpPr>
            <p:spPr>
              <a:xfrm flipH="1" rot="-10528285">
                <a:off x="-672315" y="-115982"/>
                <a:ext cx="9864093" cy="1196160"/>
              </a:xfrm>
              <a:custGeom>
                <a:rect b="b" l="l" r="r" t="t"/>
                <a:pathLst>
                  <a:path extrusionOk="0" h="15288" w="126076">
                    <a:moveTo>
                      <a:pt x="59089" y="1"/>
                    </a:moveTo>
                    <a:cubicBezTo>
                      <a:pt x="54525" y="1"/>
                      <a:pt x="49531" y="352"/>
                      <a:pt x="44078" y="1228"/>
                    </a:cubicBezTo>
                    <a:cubicBezTo>
                      <a:pt x="35277" y="2640"/>
                      <a:pt x="18210" y="7290"/>
                      <a:pt x="9247" y="7290"/>
                    </a:cubicBezTo>
                    <a:cubicBezTo>
                      <a:pt x="8084" y="7290"/>
                      <a:pt x="7058" y="7212"/>
                      <a:pt x="6204" y="7038"/>
                    </a:cubicBezTo>
                    <a:lnTo>
                      <a:pt x="1" y="10325"/>
                    </a:lnTo>
                    <a:cubicBezTo>
                      <a:pt x="1" y="10325"/>
                      <a:pt x="6332" y="14927"/>
                      <a:pt x="17749" y="14927"/>
                    </a:cubicBezTo>
                    <a:cubicBezTo>
                      <a:pt x="22796" y="14927"/>
                      <a:pt x="28839" y="14027"/>
                      <a:pt x="35767" y="11432"/>
                    </a:cubicBezTo>
                    <a:cubicBezTo>
                      <a:pt x="40647" y="9601"/>
                      <a:pt x="46516" y="8698"/>
                      <a:pt x="53350" y="8698"/>
                    </a:cubicBezTo>
                    <a:cubicBezTo>
                      <a:pt x="61623" y="8698"/>
                      <a:pt x="71310" y="10021"/>
                      <a:pt x="82368" y="12622"/>
                    </a:cubicBezTo>
                    <a:cubicBezTo>
                      <a:pt x="90771" y="14595"/>
                      <a:pt x="98053" y="15287"/>
                      <a:pt x="104133" y="15287"/>
                    </a:cubicBezTo>
                    <a:cubicBezTo>
                      <a:pt x="118419" y="15287"/>
                      <a:pt x="126076" y="11468"/>
                      <a:pt x="126076" y="11468"/>
                    </a:cubicBezTo>
                    <a:lnTo>
                      <a:pt x="126076" y="5895"/>
                    </a:lnTo>
                    <a:cubicBezTo>
                      <a:pt x="126076" y="5895"/>
                      <a:pt x="117555" y="6309"/>
                      <a:pt x="108633" y="6309"/>
                    </a:cubicBezTo>
                    <a:cubicBezTo>
                      <a:pt x="102048" y="6309"/>
                      <a:pt x="95245" y="6084"/>
                      <a:pt x="91488" y="5300"/>
                    </a:cubicBezTo>
                    <a:cubicBezTo>
                      <a:pt x="84679" y="3882"/>
                      <a:pt x="74254" y="1"/>
                      <a:pt x="5908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2" name="Google Shape;12072;p42"/>
              <p:cNvSpPr/>
              <p:nvPr/>
            </p:nvSpPr>
            <p:spPr>
              <a:xfrm>
                <a:off x="-1" y="3613875"/>
                <a:ext cx="9191938" cy="1453185"/>
              </a:xfrm>
              <a:custGeom>
                <a:rect b="b" l="l" r="r" t="t"/>
                <a:pathLst>
                  <a:path extrusionOk="0" h="17801" w="112598">
                    <a:moveTo>
                      <a:pt x="0" y="1"/>
                    </a:moveTo>
                    <a:lnTo>
                      <a:pt x="0" y="15253"/>
                    </a:lnTo>
                    <a:lnTo>
                      <a:pt x="21503" y="15253"/>
                    </a:lnTo>
                    <a:cubicBezTo>
                      <a:pt x="26218" y="15253"/>
                      <a:pt x="30707" y="14253"/>
                      <a:pt x="33838" y="12514"/>
                    </a:cubicBezTo>
                    <a:cubicBezTo>
                      <a:pt x="35517" y="11574"/>
                      <a:pt x="37934" y="11038"/>
                      <a:pt x="40482" y="11038"/>
                    </a:cubicBezTo>
                    <a:cubicBezTo>
                      <a:pt x="42256" y="11038"/>
                      <a:pt x="43958" y="11383"/>
                      <a:pt x="45209" y="12002"/>
                    </a:cubicBezTo>
                    <a:cubicBezTo>
                      <a:pt x="47673" y="13217"/>
                      <a:pt x="51019" y="13895"/>
                      <a:pt x="54495" y="13895"/>
                    </a:cubicBezTo>
                    <a:lnTo>
                      <a:pt x="71486" y="13895"/>
                    </a:lnTo>
                    <a:cubicBezTo>
                      <a:pt x="75046" y="13895"/>
                      <a:pt x="78332" y="14836"/>
                      <a:pt x="80082" y="16360"/>
                    </a:cubicBezTo>
                    <a:cubicBezTo>
                      <a:pt x="81106" y="17253"/>
                      <a:pt x="83035" y="17801"/>
                      <a:pt x="85106" y="17801"/>
                    </a:cubicBezTo>
                    <a:lnTo>
                      <a:pt x="112598" y="17801"/>
                    </a:lnTo>
                    <a:lnTo>
                      <a:pt x="112598" y="2549"/>
                    </a:lnTo>
                    <a:lnTo>
                      <a:pt x="91095" y="2549"/>
                    </a:lnTo>
                    <a:cubicBezTo>
                      <a:pt x="86380" y="2549"/>
                      <a:pt x="81892" y="3549"/>
                      <a:pt x="78760" y="5287"/>
                    </a:cubicBezTo>
                    <a:cubicBezTo>
                      <a:pt x="77082" y="6228"/>
                      <a:pt x="74665" y="6764"/>
                      <a:pt x="72117" y="6764"/>
                    </a:cubicBezTo>
                    <a:cubicBezTo>
                      <a:pt x="70343" y="6764"/>
                      <a:pt x="68640" y="6418"/>
                      <a:pt x="67390" y="5799"/>
                    </a:cubicBezTo>
                    <a:cubicBezTo>
                      <a:pt x="64925" y="4585"/>
                      <a:pt x="61580" y="3906"/>
                      <a:pt x="58103" y="3906"/>
                    </a:cubicBezTo>
                    <a:lnTo>
                      <a:pt x="41113" y="3906"/>
                    </a:lnTo>
                    <a:cubicBezTo>
                      <a:pt x="37553" y="3906"/>
                      <a:pt x="34267" y="2965"/>
                      <a:pt x="32516" y="1441"/>
                    </a:cubicBezTo>
                    <a:cubicBezTo>
                      <a:pt x="31493" y="548"/>
                      <a:pt x="29564" y="1"/>
                      <a:pt x="2749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073" name="Google Shape;12073;p42"/>
              <p:cNvGrpSpPr/>
              <p:nvPr/>
            </p:nvGrpSpPr>
            <p:grpSpPr>
              <a:xfrm>
                <a:off x="-596575" y="3323639"/>
                <a:ext cx="1372388" cy="107731"/>
                <a:chOff x="5894475" y="435806"/>
                <a:chExt cx="1372388" cy="107731"/>
              </a:xfrm>
            </p:grpSpPr>
            <p:sp>
              <p:nvSpPr>
                <p:cNvPr id="12074" name="Google Shape;12074;p42"/>
                <p:cNvSpPr/>
                <p:nvPr/>
              </p:nvSpPr>
              <p:spPr>
                <a:xfrm>
                  <a:off x="5894475" y="435878"/>
                  <a:ext cx="1099114" cy="107659"/>
                </a:xfrm>
                <a:custGeom>
                  <a:rect b="b" l="l" r="r" t="t"/>
                  <a:pathLst>
                    <a:path extrusionOk="0" h="1501" w="15324">
                      <a:moveTo>
                        <a:pt x="751" y="0"/>
                      </a:moveTo>
                      <a:cubicBezTo>
                        <a:pt x="334" y="0"/>
                        <a:pt x="0" y="333"/>
                        <a:pt x="0" y="750"/>
                      </a:cubicBezTo>
                      <a:cubicBezTo>
                        <a:pt x="0" y="1167"/>
                        <a:pt x="334" y="1500"/>
                        <a:pt x="751" y="1500"/>
                      </a:cubicBezTo>
                      <a:lnTo>
                        <a:pt x="14574" y="1500"/>
                      </a:lnTo>
                      <a:cubicBezTo>
                        <a:pt x="14990" y="1500"/>
                        <a:pt x="15324" y="1167"/>
                        <a:pt x="15324" y="750"/>
                      </a:cubicBezTo>
                      <a:cubicBezTo>
                        <a:pt x="15324" y="333"/>
                        <a:pt x="14990" y="0"/>
                        <a:pt x="1457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5" name="Google Shape;12075;p42"/>
                <p:cNvSpPr/>
                <p:nvPr/>
              </p:nvSpPr>
              <p:spPr>
                <a:xfrm>
                  <a:off x="7099457" y="435806"/>
                  <a:ext cx="167406" cy="107731"/>
                </a:xfrm>
                <a:custGeom>
                  <a:rect b="b" l="l" r="r" t="t"/>
                  <a:pathLst>
                    <a:path extrusionOk="0" h="1502" w="2334">
                      <a:moveTo>
                        <a:pt x="729" y="1"/>
                      </a:moveTo>
                      <a:cubicBezTo>
                        <a:pt x="322" y="1"/>
                        <a:pt x="0" y="341"/>
                        <a:pt x="0" y="751"/>
                      </a:cubicBezTo>
                      <a:cubicBezTo>
                        <a:pt x="0" y="1168"/>
                        <a:pt x="334" y="1501"/>
                        <a:pt x="750" y="1501"/>
                      </a:cubicBezTo>
                      <a:lnTo>
                        <a:pt x="1584" y="1501"/>
                      </a:lnTo>
                      <a:cubicBezTo>
                        <a:pt x="2000" y="1501"/>
                        <a:pt x="2334" y="1168"/>
                        <a:pt x="2334" y="751"/>
                      </a:cubicBezTo>
                      <a:cubicBezTo>
                        <a:pt x="2334" y="334"/>
                        <a:pt x="2000" y="1"/>
                        <a:pt x="1584" y="1"/>
                      </a:cubicBezTo>
                      <a:lnTo>
                        <a:pt x="750" y="1"/>
                      </a:lnTo>
                      <a:cubicBezTo>
                        <a:pt x="743" y="1"/>
                        <a:pt x="736" y="1"/>
                        <a:pt x="72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76" name="Google Shape;12076;p42"/>
              <p:cNvGrpSpPr/>
              <p:nvPr/>
            </p:nvGrpSpPr>
            <p:grpSpPr>
              <a:xfrm>
                <a:off x="-142170" y="3802149"/>
                <a:ext cx="883939" cy="70936"/>
                <a:chOff x="5933780" y="1496474"/>
                <a:chExt cx="883939" cy="70936"/>
              </a:xfrm>
            </p:grpSpPr>
            <p:sp>
              <p:nvSpPr>
                <p:cNvPr id="12077" name="Google Shape;12077;p42"/>
                <p:cNvSpPr/>
                <p:nvPr/>
              </p:nvSpPr>
              <p:spPr>
                <a:xfrm>
                  <a:off x="6278778" y="1496474"/>
                  <a:ext cx="538942" cy="70936"/>
                </a:xfrm>
                <a:custGeom>
                  <a:rect b="b" l="l" r="r" t="t"/>
                  <a:pathLst>
                    <a:path extrusionOk="0" h="989" w="7514">
                      <a:moveTo>
                        <a:pt x="500" y="1"/>
                      </a:moveTo>
                      <a:cubicBezTo>
                        <a:pt x="227" y="1"/>
                        <a:pt x="0" y="215"/>
                        <a:pt x="0" y="489"/>
                      </a:cubicBezTo>
                      <a:cubicBezTo>
                        <a:pt x="0" y="763"/>
                        <a:pt x="227" y="989"/>
                        <a:pt x="500" y="989"/>
                      </a:cubicBezTo>
                      <a:lnTo>
                        <a:pt x="7013" y="989"/>
                      </a:lnTo>
                      <a:cubicBezTo>
                        <a:pt x="7287" y="989"/>
                        <a:pt x="7513" y="763"/>
                        <a:pt x="7513" y="489"/>
                      </a:cubicBezTo>
                      <a:cubicBezTo>
                        <a:pt x="7513" y="215"/>
                        <a:pt x="7287" y="1"/>
                        <a:pt x="701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8" name="Google Shape;12078;p42"/>
                <p:cNvSpPr/>
                <p:nvPr/>
              </p:nvSpPr>
              <p:spPr>
                <a:xfrm>
                  <a:off x="5933780" y="1496474"/>
                  <a:ext cx="248527" cy="70936"/>
                </a:xfrm>
                <a:custGeom>
                  <a:rect b="b" l="l" r="r" t="t"/>
                  <a:pathLst>
                    <a:path extrusionOk="0" h="989" w="3465">
                      <a:moveTo>
                        <a:pt x="500" y="1"/>
                      </a:moveTo>
                      <a:cubicBezTo>
                        <a:pt x="226" y="1"/>
                        <a:pt x="0" y="215"/>
                        <a:pt x="0" y="489"/>
                      </a:cubicBezTo>
                      <a:cubicBezTo>
                        <a:pt x="0" y="763"/>
                        <a:pt x="226" y="989"/>
                        <a:pt x="500" y="989"/>
                      </a:cubicBezTo>
                      <a:lnTo>
                        <a:pt x="2977" y="989"/>
                      </a:lnTo>
                      <a:cubicBezTo>
                        <a:pt x="3251" y="989"/>
                        <a:pt x="3465" y="763"/>
                        <a:pt x="3465" y="489"/>
                      </a:cubicBezTo>
                      <a:cubicBezTo>
                        <a:pt x="3465" y="215"/>
                        <a:pt x="3251" y="1"/>
                        <a:pt x="297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79" name="Google Shape;12079;p42"/>
              <p:cNvGrpSpPr/>
              <p:nvPr/>
            </p:nvGrpSpPr>
            <p:grpSpPr>
              <a:xfrm>
                <a:off x="5387556" y="-2309228"/>
                <a:ext cx="4578924" cy="4413681"/>
                <a:chOff x="5063725" y="2625150"/>
                <a:chExt cx="1764450" cy="1700775"/>
              </a:xfrm>
            </p:grpSpPr>
            <p:sp>
              <p:nvSpPr>
                <p:cNvPr id="12080" name="Google Shape;12080;p42"/>
                <p:cNvSpPr/>
                <p:nvPr/>
              </p:nvSpPr>
              <p:spPr>
                <a:xfrm>
                  <a:off x="5905200" y="3248150"/>
                  <a:ext cx="23225" cy="23550"/>
                </a:xfrm>
                <a:custGeom>
                  <a:rect b="b" l="l" r="r" t="t"/>
                  <a:pathLst>
                    <a:path extrusionOk="0" h="942" w="929">
                      <a:moveTo>
                        <a:pt x="357" y="0"/>
                      </a:moveTo>
                      <a:lnTo>
                        <a:pt x="357" y="370"/>
                      </a:lnTo>
                      <a:lnTo>
                        <a:pt x="0" y="477"/>
                      </a:lnTo>
                      <a:lnTo>
                        <a:pt x="357" y="584"/>
                      </a:lnTo>
                      <a:lnTo>
                        <a:pt x="357" y="941"/>
                      </a:lnTo>
                      <a:lnTo>
                        <a:pt x="572" y="655"/>
                      </a:lnTo>
                      <a:lnTo>
                        <a:pt x="929" y="762"/>
                      </a:lnTo>
                      <a:lnTo>
                        <a:pt x="929" y="762"/>
                      </a:lnTo>
                      <a:lnTo>
                        <a:pt x="714" y="477"/>
                      </a:lnTo>
                      <a:lnTo>
                        <a:pt x="929" y="179"/>
                      </a:lnTo>
                      <a:lnTo>
                        <a:pt x="929" y="179"/>
                      </a:lnTo>
                      <a:lnTo>
                        <a:pt x="572" y="298"/>
                      </a:lnTo>
                      <a:lnTo>
                        <a:pt x="35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1" name="Google Shape;12081;p42"/>
                <p:cNvSpPr/>
                <p:nvPr/>
              </p:nvSpPr>
              <p:spPr>
                <a:xfrm>
                  <a:off x="6483525" y="3286550"/>
                  <a:ext cx="23550" cy="23525"/>
                </a:xfrm>
                <a:custGeom>
                  <a:rect b="b" l="l" r="r" t="t"/>
                  <a:pathLst>
                    <a:path extrusionOk="0" h="941" w="942">
                      <a:moveTo>
                        <a:pt x="358" y="0"/>
                      </a:moveTo>
                      <a:lnTo>
                        <a:pt x="358" y="358"/>
                      </a:lnTo>
                      <a:lnTo>
                        <a:pt x="1" y="465"/>
                      </a:lnTo>
                      <a:lnTo>
                        <a:pt x="358" y="584"/>
                      </a:lnTo>
                      <a:lnTo>
                        <a:pt x="358" y="941"/>
                      </a:lnTo>
                      <a:lnTo>
                        <a:pt x="584" y="643"/>
                      </a:lnTo>
                      <a:lnTo>
                        <a:pt x="942" y="762"/>
                      </a:lnTo>
                      <a:lnTo>
                        <a:pt x="715" y="465"/>
                      </a:lnTo>
                      <a:lnTo>
                        <a:pt x="942" y="179"/>
                      </a:lnTo>
                      <a:lnTo>
                        <a:pt x="584" y="286"/>
                      </a:lnTo>
                      <a:lnTo>
                        <a:pt x="35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2" name="Google Shape;12082;p42"/>
                <p:cNvSpPr/>
                <p:nvPr/>
              </p:nvSpPr>
              <p:spPr>
                <a:xfrm>
                  <a:off x="5939725" y="2684100"/>
                  <a:ext cx="23525" cy="23525"/>
                </a:xfrm>
                <a:custGeom>
                  <a:rect b="b" l="l" r="r" t="t"/>
                  <a:pathLst>
                    <a:path extrusionOk="0" h="941" w="941">
                      <a:moveTo>
                        <a:pt x="357" y="0"/>
                      </a:moveTo>
                      <a:lnTo>
                        <a:pt x="357" y="357"/>
                      </a:lnTo>
                      <a:lnTo>
                        <a:pt x="0" y="476"/>
                      </a:lnTo>
                      <a:lnTo>
                        <a:pt x="357" y="584"/>
                      </a:lnTo>
                      <a:lnTo>
                        <a:pt x="357" y="941"/>
                      </a:lnTo>
                      <a:lnTo>
                        <a:pt x="584" y="655"/>
                      </a:lnTo>
                      <a:lnTo>
                        <a:pt x="941" y="762"/>
                      </a:lnTo>
                      <a:lnTo>
                        <a:pt x="715" y="476"/>
                      </a:lnTo>
                      <a:lnTo>
                        <a:pt x="941" y="179"/>
                      </a:lnTo>
                      <a:lnTo>
                        <a:pt x="584" y="298"/>
                      </a:lnTo>
                      <a:lnTo>
                        <a:pt x="35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3" name="Google Shape;12083;p42"/>
                <p:cNvSpPr/>
                <p:nvPr/>
              </p:nvSpPr>
              <p:spPr>
                <a:xfrm>
                  <a:off x="6495450" y="2990075"/>
                  <a:ext cx="23225" cy="23550"/>
                </a:xfrm>
                <a:custGeom>
                  <a:rect b="b" l="l" r="r" t="t"/>
                  <a:pathLst>
                    <a:path extrusionOk="0" h="942" w="929">
                      <a:moveTo>
                        <a:pt x="357" y="1"/>
                      </a:moveTo>
                      <a:lnTo>
                        <a:pt x="357" y="358"/>
                      </a:lnTo>
                      <a:lnTo>
                        <a:pt x="0" y="465"/>
                      </a:lnTo>
                      <a:lnTo>
                        <a:pt x="357" y="584"/>
                      </a:lnTo>
                      <a:lnTo>
                        <a:pt x="357" y="941"/>
                      </a:lnTo>
                      <a:lnTo>
                        <a:pt x="572" y="656"/>
                      </a:lnTo>
                      <a:lnTo>
                        <a:pt x="929" y="763"/>
                      </a:lnTo>
                      <a:lnTo>
                        <a:pt x="715" y="465"/>
                      </a:lnTo>
                      <a:lnTo>
                        <a:pt x="929" y="179"/>
                      </a:lnTo>
                      <a:lnTo>
                        <a:pt x="572" y="286"/>
                      </a:lnTo>
                      <a:lnTo>
                        <a:pt x="357"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4" name="Google Shape;12084;p42"/>
                <p:cNvSpPr/>
                <p:nvPr/>
              </p:nvSpPr>
              <p:spPr>
                <a:xfrm>
                  <a:off x="5339950" y="3106750"/>
                  <a:ext cx="23225" cy="23550"/>
                </a:xfrm>
                <a:custGeom>
                  <a:rect b="b" l="l" r="r" t="t"/>
                  <a:pathLst>
                    <a:path extrusionOk="0" h="942" w="929">
                      <a:moveTo>
                        <a:pt x="357" y="1"/>
                      </a:moveTo>
                      <a:lnTo>
                        <a:pt x="357" y="358"/>
                      </a:lnTo>
                      <a:lnTo>
                        <a:pt x="0" y="465"/>
                      </a:lnTo>
                      <a:lnTo>
                        <a:pt x="357" y="584"/>
                      </a:lnTo>
                      <a:lnTo>
                        <a:pt x="357" y="942"/>
                      </a:lnTo>
                      <a:lnTo>
                        <a:pt x="572" y="644"/>
                      </a:lnTo>
                      <a:lnTo>
                        <a:pt x="929" y="763"/>
                      </a:lnTo>
                      <a:lnTo>
                        <a:pt x="715" y="465"/>
                      </a:lnTo>
                      <a:lnTo>
                        <a:pt x="929" y="180"/>
                      </a:lnTo>
                      <a:lnTo>
                        <a:pt x="929" y="180"/>
                      </a:lnTo>
                      <a:lnTo>
                        <a:pt x="572" y="287"/>
                      </a:lnTo>
                      <a:lnTo>
                        <a:pt x="357"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5" name="Google Shape;12085;p42"/>
                <p:cNvSpPr/>
                <p:nvPr/>
              </p:nvSpPr>
              <p:spPr>
                <a:xfrm>
                  <a:off x="5257800" y="3429425"/>
                  <a:ext cx="23225" cy="23525"/>
                </a:xfrm>
                <a:custGeom>
                  <a:rect b="b" l="l" r="r" t="t"/>
                  <a:pathLst>
                    <a:path extrusionOk="0" h="941" w="929">
                      <a:moveTo>
                        <a:pt x="357" y="0"/>
                      </a:moveTo>
                      <a:lnTo>
                        <a:pt x="357" y="358"/>
                      </a:lnTo>
                      <a:lnTo>
                        <a:pt x="0" y="477"/>
                      </a:lnTo>
                      <a:lnTo>
                        <a:pt x="357" y="584"/>
                      </a:lnTo>
                      <a:lnTo>
                        <a:pt x="357" y="941"/>
                      </a:lnTo>
                      <a:lnTo>
                        <a:pt x="572" y="655"/>
                      </a:lnTo>
                      <a:lnTo>
                        <a:pt x="929" y="762"/>
                      </a:lnTo>
                      <a:lnTo>
                        <a:pt x="714" y="477"/>
                      </a:lnTo>
                      <a:lnTo>
                        <a:pt x="929" y="179"/>
                      </a:lnTo>
                      <a:lnTo>
                        <a:pt x="929" y="179"/>
                      </a:lnTo>
                      <a:lnTo>
                        <a:pt x="572" y="286"/>
                      </a:lnTo>
                      <a:lnTo>
                        <a:pt x="35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6" name="Google Shape;12086;p42"/>
                <p:cNvSpPr/>
                <p:nvPr/>
              </p:nvSpPr>
              <p:spPr>
                <a:xfrm>
                  <a:off x="5687600" y="3351125"/>
                  <a:ext cx="23250" cy="23550"/>
                </a:xfrm>
                <a:custGeom>
                  <a:rect b="b" l="l" r="r" t="t"/>
                  <a:pathLst>
                    <a:path extrusionOk="0" h="942" w="930">
                      <a:moveTo>
                        <a:pt x="358" y="1"/>
                      </a:moveTo>
                      <a:lnTo>
                        <a:pt x="358" y="358"/>
                      </a:lnTo>
                      <a:lnTo>
                        <a:pt x="1" y="465"/>
                      </a:lnTo>
                      <a:lnTo>
                        <a:pt x="358" y="584"/>
                      </a:lnTo>
                      <a:lnTo>
                        <a:pt x="358" y="942"/>
                      </a:lnTo>
                      <a:lnTo>
                        <a:pt x="584" y="644"/>
                      </a:lnTo>
                      <a:lnTo>
                        <a:pt x="929" y="763"/>
                      </a:lnTo>
                      <a:lnTo>
                        <a:pt x="929" y="763"/>
                      </a:lnTo>
                      <a:lnTo>
                        <a:pt x="715" y="465"/>
                      </a:lnTo>
                      <a:lnTo>
                        <a:pt x="929" y="180"/>
                      </a:lnTo>
                      <a:lnTo>
                        <a:pt x="584" y="287"/>
                      </a:lnTo>
                      <a:lnTo>
                        <a:pt x="35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7" name="Google Shape;12087;p42"/>
                <p:cNvSpPr/>
                <p:nvPr/>
              </p:nvSpPr>
              <p:spPr>
                <a:xfrm>
                  <a:off x="6354650" y="3850000"/>
                  <a:ext cx="23250" cy="23550"/>
                </a:xfrm>
                <a:custGeom>
                  <a:rect b="b" l="l" r="r" t="t"/>
                  <a:pathLst>
                    <a:path extrusionOk="0" h="942" w="930">
                      <a:moveTo>
                        <a:pt x="358" y="1"/>
                      </a:moveTo>
                      <a:lnTo>
                        <a:pt x="358" y="358"/>
                      </a:lnTo>
                      <a:lnTo>
                        <a:pt x="1" y="465"/>
                      </a:lnTo>
                      <a:lnTo>
                        <a:pt x="358" y="584"/>
                      </a:lnTo>
                      <a:lnTo>
                        <a:pt x="358" y="941"/>
                      </a:lnTo>
                      <a:lnTo>
                        <a:pt x="572" y="644"/>
                      </a:lnTo>
                      <a:lnTo>
                        <a:pt x="929" y="763"/>
                      </a:lnTo>
                      <a:lnTo>
                        <a:pt x="715" y="465"/>
                      </a:lnTo>
                      <a:lnTo>
                        <a:pt x="929" y="179"/>
                      </a:lnTo>
                      <a:lnTo>
                        <a:pt x="572" y="287"/>
                      </a:lnTo>
                      <a:lnTo>
                        <a:pt x="35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8" name="Google Shape;12088;p42"/>
                <p:cNvSpPr/>
                <p:nvPr/>
              </p:nvSpPr>
              <p:spPr>
                <a:xfrm>
                  <a:off x="5754875" y="4267625"/>
                  <a:ext cx="23250" cy="23525"/>
                </a:xfrm>
                <a:custGeom>
                  <a:rect b="b" l="l" r="r" t="t"/>
                  <a:pathLst>
                    <a:path extrusionOk="0" h="941" w="930">
                      <a:moveTo>
                        <a:pt x="358" y="0"/>
                      </a:moveTo>
                      <a:lnTo>
                        <a:pt x="358" y="357"/>
                      </a:lnTo>
                      <a:lnTo>
                        <a:pt x="0" y="465"/>
                      </a:lnTo>
                      <a:lnTo>
                        <a:pt x="358" y="584"/>
                      </a:lnTo>
                      <a:lnTo>
                        <a:pt x="358" y="941"/>
                      </a:lnTo>
                      <a:lnTo>
                        <a:pt x="572" y="643"/>
                      </a:lnTo>
                      <a:lnTo>
                        <a:pt x="929" y="762"/>
                      </a:lnTo>
                      <a:lnTo>
                        <a:pt x="715" y="465"/>
                      </a:lnTo>
                      <a:lnTo>
                        <a:pt x="929" y="179"/>
                      </a:lnTo>
                      <a:lnTo>
                        <a:pt x="572" y="286"/>
                      </a:lnTo>
                      <a:lnTo>
                        <a:pt x="35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9" name="Google Shape;12089;p42"/>
                <p:cNvSpPr/>
                <p:nvPr/>
              </p:nvSpPr>
              <p:spPr>
                <a:xfrm>
                  <a:off x="5450375" y="2938300"/>
                  <a:ext cx="23525" cy="23525"/>
                </a:xfrm>
                <a:custGeom>
                  <a:rect b="b" l="l" r="r" t="t"/>
                  <a:pathLst>
                    <a:path extrusionOk="0" h="941" w="941">
                      <a:moveTo>
                        <a:pt x="358" y="0"/>
                      </a:moveTo>
                      <a:lnTo>
                        <a:pt x="358" y="357"/>
                      </a:lnTo>
                      <a:lnTo>
                        <a:pt x="0" y="464"/>
                      </a:lnTo>
                      <a:lnTo>
                        <a:pt x="358" y="583"/>
                      </a:lnTo>
                      <a:lnTo>
                        <a:pt x="358" y="941"/>
                      </a:lnTo>
                      <a:lnTo>
                        <a:pt x="584" y="643"/>
                      </a:lnTo>
                      <a:lnTo>
                        <a:pt x="941" y="762"/>
                      </a:lnTo>
                      <a:lnTo>
                        <a:pt x="715" y="464"/>
                      </a:lnTo>
                      <a:lnTo>
                        <a:pt x="941" y="179"/>
                      </a:lnTo>
                      <a:lnTo>
                        <a:pt x="584" y="286"/>
                      </a:lnTo>
                      <a:lnTo>
                        <a:pt x="35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0" name="Google Shape;12090;p42"/>
                <p:cNvSpPr/>
                <p:nvPr/>
              </p:nvSpPr>
              <p:spPr>
                <a:xfrm>
                  <a:off x="5710825" y="3705650"/>
                  <a:ext cx="23525" cy="23225"/>
                </a:xfrm>
                <a:custGeom>
                  <a:rect b="b" l="l" r="r" t="t"/>
                  <a:pathLst>
                    <a:path extrusionOk="0" h="929" w="941">
                      <a:moveTo>
                        <a:pt x="358" y="0"/>
                      </a:moveTo>
                      <a:lnTo>
                        <a:pt x="358" y="357"/>
                      </a:lnTo>
                      <a:lnTo>
                        <a:pt x="0" y="465"/>
                      </a:lnTo>
                      <a:lnTo>
                        <a:pt x="358" y="572"/>
                      </a:lnTo>
                      <a:lnTo>
                        <a:pt x="358" y="929"/>
                      </a:lnTo>
                      <a:lnTo>
                        <a:pt x="584" y="643"/>
                      </a:lnTo>
                      <a:lnTo>
                        <a:pt x="941" y="750"/>
                      </a:lnTo>
                      <a:lnTo>
                        <a:pt x="715" y="465"/>
                      </a:lnTo>
                      <a:lnTo>
                        <a:pt x="941" y="179"/>
                      </a:lnTo>
                      <a:lnTo>
                        <a:pt x="584" y="286"/>
                      </a:lnTo>
                      <a:lnTo>
                        <a:pt x="35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1" name="Google Shape;12091;p42"/>
                <p:cNvSpPr/>
                <p:nvPr/>
              </p:nvSpPr>
              <p:spPr>
                <a:xfrm>
                  <a:off x="5996575" y="3548775"/>
                  <a:ext cx="23225" cy="23550"/>
                </a:xfrm>
                <a:custGeom>
                  <a:rect b="b" l="l" r="r" t="t"/>
                  <a:pathLst>
                    <a:path extrusionOk="0" h="942" w="929">
                      <a:moveTo>
                        <a:pt x="358" y="1"/>
                      </a:moveTo>
                      <a:lnTo>
                        <a:pt x="358" y="358"/>
                      </a:lnTo>
                      <a:lnTo>
                        <a:pt x="0" y="465"/>
                      </a:lnTo>
                      <a:lnTo>
                        <a:pt x="358" y="584"/>
                      </a:lnTo>
                      <a:lnTo>
                        <a:pt x="358" y="941"/>
                      </a:lnTo>
                      <a:lnTo>
                        <a:pt x="572" y="644"/>
                      </a:lnTo>
                      <a:lnTo>
                        <a:pt x="929" y="763"/>
                      </a:lnTo>
                      <a:lnTo>
                        <a:pt x="715" y="465"/>
                      </a:lnTo>
                      <a:lnTo>
                        <a:pt x="929" y="179"/>
                      </a:lnTo>
                      <a:lnTo>
                        <a:pt x="929" y="179"/>
                      </a:lnTo>
                      <a:lnTo>
                        <a:pt x="572" y="286"/>
                      </a:lnTo>
                      <a:lnTo>
                        <a:pt x="35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2" name="Google Shape;12092;p42"/>
                <p:cNvSpPr/>
                <p:nvPr/>
              </p:nvSpPr>
              <p:spPr>
                <a:xfrm>
                  <a:off x="6050750" y="2918650"/>
                  <a:ext cx="23525" cy="23525"/>
                </a:xfrm>
                <a:custGeom>
                  <a:rect b="b" l="l" r="r" t="t"/>
                  <a:pathLst>
                    <a:path extrusionOk="0" h="941" w="941">
                      <a:moveTo>
                        <a:pt x="357" y="0"/>
                      </a:moveTo>
                      <a:lnTo>
                        <a:pt x="357" y="357"/>
                      </a:lnTo>
                      <a:lnTo>
                        <a:pt x="0" y="465"/>
                      </a:lnTo>
                      <a:lnTo>
                        <a:pt x="357" y="584"/>
                      </a:lnTo>
                      <a:lnTo>
                        <a:pt x="357" y="941"/>
                      </a:lnTo>
                      <a:lnTo>
                        <a:pt x="584" y="655"/>
                      </a:lnTo>
                      <a:lnTo>
                        <a:pt x="941" y="762"/>
                      </a:lnTo>
                      <a:lnTo>
                        <a:pt x="715" y="465"/>
                      </a:lnTo>
                      <a:lnTo>
                        <a:pt x="941" y="179"/>
                      </a:lnTo>
                      <a:lnTo>
                        <a:pt x="941" y="179"/>
                      </a:lnTo>
                      <a:lnTo>
                        <a:pt x="584" y="286"/>
                      </a:lnTo>
                      <a:lnTo>
                        <a:pt x="35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3" name="Google Shape;12093;p42"/>
                <p:cNvSpPr/>
                <p:nvPr/>
              </p:nvSpPr>
              <p:spPr>
                <a:xfrm>
                  <a:off x="6704400" y="3861625"/>
                  <a:ext cx="23525" cy="23525"/>
                </a:xfrm>
                <a:custGeom>
                  <a:rect b="b" l="l" r="r" t="t"/>
                  <a:pathLst>
                    <a:path extrusionOk="0" h="941" w="941">
                      <a:moveTo>
                        <a:pt x="358" y="0"/>
                      </a:moveTo>
                      <a:lnTo>
                        <a:pt x="358" y="357"/>
                      </a:lnTo>
                      <a:lnTo>
                        <a:pt x="0" y="476"/>
                      </a:lnTo>
                      <a:lnTo>
                        <a:pt x="358" y="584"/>
                      </a:lnTo>
                      <a:lnTo>
                        <a:pt x="358" y="941"/>
                      </a:lnTo>
                      <a:lnTo>
                        <a:pt x="584" y="655"/>
                      </a:lnTo>
                      <a:lnTo>
                        <a:pt x="941" y="762"/>
                      </a:lnTo>
                      <a:lnTo>
                        <a:pt x="715" y="476"/>
                      </a:lnTo>
                      <a:lnTo>
                        <a:pt x="941" y="179"/>
                      </a:lnTo>
                      <a:lnTo>
                        <a:pt x="941" y="179"/>
                      </a:lnTo>
                      <a:lnTo>
                        <a:pt x="584" y="298"/>
                      </a:lnTo>
                      <a:lnTo>
                        <a:pt x="35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4" name="Google Shape;12094;p42"/>
                <p:cNvSpPr/>
                <p:nvPr/>
              </p:nvSpPr>
              <p:spPr>
                <a:xfrm>
                  <a:off x="5092600" y="3224925"/>
                  <a:ext cx="23525" cy="23550"/>
                </a:xfrm>
                <a:custGeom>
                  <a:rect b="b" l="l" r="r" t="t"/>
                  <a:pathLst>
                    <a:path extrusionOk="0" h="942" w="941">
                      <a:moveTo>
                        <a:pt x="357" y="1"/>
                      </a:moveTo>
                      <a:lnTo>
                        <a:pt x="357" y="358"/>
                      </a:lnTo>
                      <a:lnTo>
                        <a:pt x="0" y="465"/>
                      </a:lnTo>
                      <a:lnTo>
                        <a:pt x="357" y="584"/>
                      </a:lnTo>
                      <a:lnTo>
                        <a:pt x="357" y="941"/>
                      </a:lnTo>
                      <a:lnTo>
                        <a:pt x="583" y="644"/>
                      </a:lnTo>
                      <a:lnTo>
                        <a:pt x="941" y="763"/>
                      </a:lnTo>
                      <a:lnTo>
                        <a:pt x="714" y="465"/>
                      </a:lnTo>
                      <a:lnTo>
                        <a:pt x="941" y="179"/>
                      </a:lnTo>
                      <a:lnTo>
                        <a:pt x="583" y="286"/>
                      </a:lnTo>
                      <a:lnTo>
                        <a:pt x="357"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5" name="Google Shape;12095;p42"/>
                <p:cNvSpPr/>
                <p:nvPr/>
              </p:nvSpPr>
              <p:spPr>
                <a:xfrm>
                  <a:off x="6495450" y="3795250"/>
                  <a:ext cx="23225" cy="23525"/>
                </a:xfrm>
                <a:custGeom>
                  <a:rect b="b" l="l" r="r" t="t"/>
                  <a:pathLst>
                    <a:path extrusionOk="0" h="941" w="929">
                      <a:moveTo>
                        <a:pt x="357" y="0"/>
                      </a:moveTo>
                      <a:lnTo>
                        <a:pt x="357" y="357"/>
                      </a:lnTo>
                      <a:lnTo>
                        <a:pt x="0" y="476"/>
                      </a:lnTo>
                      <a:lnTo>
                        <a:pt x="357" y="583"/>
                      </a:lnTo>
                      <a:lnTo>
                        <a:pt x="357" y="941"/>
                      </a:lnTo>
                      <a:lnTo>
                        <a:pt x="572" y="655"/>
                      </a:lnTo>
                      <a:lnTo>
                        <a:pt x="929" y="762"/>
                      </a:lnTo>
                      <a:lnTo>
                        <a:pt x="715" y="476"/>
                      </a:lnTo>
                      <a:lnTo>
                        <a:pt x="929" y="179"/>
                      </a:lnTo>
                      <a:lnTo>
                        <a:pt x="929" y="179"/>
                      </a:lnTo>
                      <a:lnTo>
                        <a:pt x="572" y="298"/>
                      </a:lnTo>
                      <a:lnTo>
                        <a:pt x="35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6" name="Google Shape;12096;p42"/>
                <p:cNvSpPr/>
                <p:nvPr/>
              </p:nvSpPr>
              <p:spPr>
                <a:xfrm>
                  <a:off x="5361975" y="3597300"/>
                  <a:ext cx="23525" cy="23250"/>
                </a:xfrm>
                <a:custGeom>
                  <a:rect b="b" l="l" r="r" t="t"/>
                  <a:pathLst>
                    <a:path extrusionOk="0" h="930" w="941">
                      <a:moveTo>
                        <a:pt x="357" y="0"/>
                      </a:moveTo>
                      <a:lnTo>
                        <a:pt x="357" y="358"/>
                      </a:lnTo>
                      <a:lnTo>
                        <a:pt x="0" y="465"/>
                      </a:lnTo>
                      <a:lnTo>
                        <a:pt x="357" y="572"/>
                      </a:lnTo>
                      <a:lnTo>
                        <a:pt x="357" y="929"/>
                      </a:lnTo>
                      <a:lnTo>
                        <a:pt x="584" y="643"/>
                      </a:lnTo>
                      <a:lnTo>
                        <a:pt x="941" y="751"/>
                      </a:lnTo>
                      <a:lnTo>
                        <a:pt x="715" y="465"/>
                      </a:lnTo>
                      <a:lnTo>
                        <a:pt x="941" y="179"/>
                      </a:lnTo>
                      <a:lnTo>
                        <a:pt x="941" y="179"/>
                      </a:lnTo>
                      <a:lnTo>
                        <a:pt x="584" y="286"/>
                      </a:lnTo>
                      <a:lnTo>
                        <a:pt x="35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7" name="Google Shape;12097;p42"/>
                <p:cNvSpPr/>
                <p:nvPr/>
              </p:nvSpPr>
              <p:spPr>
                <a:xfrm>
                  <a:off x="6247800" y="3249925"/>
                  <a:ext cx="23225" cy="23250"/>
                </a:xfrm>
                <a:custGeom>
                  <a:rect b="b" l="l" r="r" t="t"/>
                  <a:pathLst>
                    <a:path extrusionOk="0" h="930" w="929">
                      <a:moveTo>
                        <a:pt x="357" y="1"/>
                      </a:moveTo>
                      <a:lnTo>
                        <a:pt x="357" y="358"/>
                      </a:lnTo>
                      <a:lnTo>
                        <a:pt x="0" y="465"/>
                      </a:lnTo>
                      <a:lnTo>
                        <a:pt x="357" y="572"/>
                      </a:lnTo>
                      <a:lnTo>
                        <a:pt x="357" y="930"/>
                      </a:lnTo>
                      <a:lnTo>
                        <a:pt x="572" y="644"/>
                      </a:lnTo>
                      <a:lnTo>
                        <a:pt x="929" y="751"/>
                      </a:lnTo>
                      <a:lnTo>
                        <a:pt x="715" y="465"/>
                      </a:lnTo>
                      <a:lnTo>
                        <a:pt x="929" y="179"/>
                      </a:lnTo>
                      <a:lnTo>
                        <a:pt x="572" y="287"/>
                      </a:lnTo>
                      <a:lnTo>
                        <a:pt x="357"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8" name="Google Shape;12098;p42"/>
                <p:cNvSpPr/>
                <p:nvPr/>
              </p:nvSpPr>
              <p:spPr>
                <a:xfrm>
                  <a:off x="5908750" y="3667250"/>
                  <a:ext cx="10750" cy="9275"/>
                </a:xfrm>
                <a:custGeom>
                  <a:rect b="b" l="l" r="r" t="t"/>
                  <a:pathLst>
                    <a:path extrusionOk="0" h="371" w="430">
                      <a:moveTo>
                        <a:pt x="191" y="0"/>
                      </a:moveTo>
                      <a:cubicBezTo>
                        <a:pt x="96" y="0"/>
                        <a:pt x="1" y="84"/>
                        <a:pt x="1" y="191"/>
                      </a:cubicBezTo>
                      <a:cubicBezTo>
                        <a:pt x="1" y="297"/>
                        <a:pt x="97" y="370"/>
                        <a:pt x="192" y="370"/>
                      </a:cubicBezTo>
                      <a:cubicBezTo>
                        <a:pt x="235" y="370"/>
                        <a:pt x="277" y="355"/>
                        <a:pt x="311" y="322"/>
                      </a:cubicBezTo>
                      <a:cubicBezTo>
                        <a:pt x="430" y="203"/>
                        <a:pt x="358" y="12"/>
                        <a:pt x="19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9" name="Google Shape;12099;p42"/>
                <p:cNvSpPr/>
                <p:nvPr/>
              </p:nvSpPr>
              <p:spPr>
                <a:xfrm>
                  <a:off x="5779275" y="3498475"/>
                  <a:ext cx="5125" cy="3575"/>
                </a:xfrm>
                <a:custGeom>
                  <a:rect b="b" l="l" r="r" t="t"/>
                  <a:pathLst>
                    <a:path extrusionOk="0" h="143" w="205">
                      <a:moveTo>
                        <a:pt x="96" y="1"/>
                      </a:moveTo>
                      <a:cubicBezTo>
                        <a:pt x="36" y="1"/>
                        <a:pt x="1" y="36"/>
                        <a:pt x="1" y="96"/>
                      </a:cubicBezTo>
                      <a:cubicBezTo>
                        <a:pt x="1" y="130"/>
                        <a:pt x="14" y="143"/>
                        <a:pt x="33" y="143"/>
                      </a:cubicBezTo>
                      <a:cubicBezTo>
                        <a:pt x="93" y="143"/>
                        <a:pt x="205" y="10"/>
                        <a:pt x="9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0" name="Google Shape;12100;p42"/>
                <p:cNvSpPr/>
                <p:nvPr/>
              </p:nvSpPr>
              <p:spPr>
                <a:xfrm>
                  <a:off x="5530750" y="3758025"/>
                  <a:ext cx="5125" cy="3600"/>
                </a:xfrm>
                <a:custGeom>
                  <a:rect b="b" l="l" r="r" t="t"/>
                  <a:pathLst>
                    <a:path extrusionOk="0" h="144" w="205">
                      <a:moveTo>
                        <a:pt x="95" y="1"/>
                      </a:moveTo>
                      <a:cubicBezTo>
                        <a:pt x="36" y="1"/>
                        <a:pt x="0" y="48"/>
                        <a:pt x="0" y="96"/>
                      </a:cubicBezTo>
                      <a:cubicBezTo>
                        <a:pt x="0" y="130"/>
                        <a:pt x="14" y="143"/>
                        <a:pt x="32" y="143"/>
                      </a:cubicBezTo>
                      <a:cubicBezTo>
                        <a:pt x="92" y="143"/>
                        <a:pt x="204" y="10"/>
                        <a:pt x="9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1" name="Google Shape;12101;p42"/>
                <p:cNvSpPr/>
                <p:nvPr/>
              </p:nvSpPr>
              <p:spPr>
                <a:xfrm>
                  <a:off x="5993900" y="3107950"/>
                  <a:ext cx="5125" cy="3575"/>
                </a:xfrm>
                <a:custGeom>
                  <a:rect b="b" l="l" r="r" t="t"/>
                  <a:pathLst>
                    <a:path extrusionOk="0" h="143" w="205">
                      <a:moveTo>
                        <a:pt x="95" y="1"/>
                      </a:moveTo>
                      <a:cubicBezTo>
                        <a:pt x="48" y="1"/>
                        <a:pt x="0" y="48"/>
                        <a:pt x="0" y="96"/>
                      </a:cubicBezTo>
                      <a:cubicBezTo>
                        <a:pt x="0" y="130"/>
                        <a:pt x="14" y="143"/>
                        <a:pt x="32" y="143"/>
                      </a:cubicBezTo>
                      <a:cubicBezTo>
                        <a:pt x="92" y="143"/>
                        <a:pt x="204" y="10"/>
                        <a:pt x="9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2" name="Google Shape;12102;p42"/>
                <p:cNvSpPr/>
                <p:nvPr/>
              </p:nvSpPr>
              <p:spPr>
                <a:xfrm>
                  <a:off x="5731050" y="3105575"/>
                  <a:ext cx="5425" cy="3575"/>
                </a:xfrm>
                <a:custGeom>
                  <a:rect b="b" l="l" r="r" t="t"/>
                  <a:pathLst>
                    <a:path extrusionOk="0" h="143" w="217">
                      <a:moveTo>
                        <a:pt x="108" y="0"/>
                      </a:moveTo>
                      <a:cubicBezTo>
                        <a:pt x="49" y="0"/>
                        <a:pt x="1" y="48"/>
                        <a:pt x="1" y="96"/>
                      </a:cubicBezTo>
                      <a:cubicBezTo>
                        <a:pt x="1" y="130"/>
                        <a:pt x="15" y="143"/>
                        <a:pt x="35" y="143"/>
                      </a:cubicBezTo>
                      <a:cubicBezTo>
                        <a:pt x="98" y="143"/>
                        <a:pt x="217" y="9"/>
                        <a:pt x="10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3" name="Google Shape;12103;p42"/>
                <p:cNvSpPr/>
                <p:nvPr/>
              </p:nvSpPr>
              <p:spPr>
                <a:xfrm>
                  <a:off x="5454250" y="3388000"/>
                  <a:ext cx="5100" cy="3450"/>
                </a:xfrm>
                <a:custGeom>
                  <a:rect b="b" l="l" r="r" t="t"/>
                  <a:pathLst>
                    <a:path extrusionOk="0" h="138" w="204">
                      <a:moveTo>
                        <a:pt x="80" y="1"/>
                      </a:moveTo>
                      <a:cubicBezTo>
                        <a:pt x="38" y="1"/>
                        <a:pt x="0" y="43"/>
                        <a:pt x="0" y="86"/>
                      </a:cubicBezTo>
                      <a:cubicBezTo>
                        <a:pt x="0" y="124"/>
                        <a:pt x="14" y="138"/>
                        <a:pt x="34" y="138"/>
                      </a:cubicBezTo>
                      <a:cubicBezTo>
                        <a:pt x="94" y="138"/>
                        <a:pt x="203" y="2"/>
                        <a:pt x="95" y="2"/>
                      </a:cubicBezTo>
                      <a:cubicBezTo>
                        <a:pt x="90" y="1"/>
                        <a:pt x="85" y="1"/>
                        <a:pt x="8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4" name="Google Shape;12104;p42"/>
                <p:cNvSpPr/>
                <p:nvPr/>
              </p:nvSpPr>
              <p:spPr>
                <a:xfrm>
                  <a:off x="5733450" y="3843700"/>
                  <a:ext cx="5400" cy="3475"/>
                </a:xfrm>
                <a:custGeom>
                  <a:rect b="b" l="l" r="r" t="t"/>
                  <a:pathLst>
                    <a:path extrusionOk="0" h="139" w="216">
                      <a:moveTo>
                        <a:pt x="89" y="1"/>
                      </a:moveTo>
                      <a:cubicBezTo>
                        <a:pt x="38" y="1"/>
                        <a:pt x="0" y="44"/>
                        <a:pt x="0" y="86"/>
                      </a:cubicBezTo>
                      <a:cubicBezTo>
                        <a:pt x="0" y="124"/>
                        <a:pt x="15" y="138"/>
                        <a:pt x="36" y="138"/>
                      </a:cubicBezTo>
                      <a:cubicBezTo>
                        <a:pt x="99" y="138"/>
                        <a:pt x="215" y="3"/>
                        <a:pt x="107" y="3"/>
                      </a:cubicBezTo>
                      <a:cubicBezTo>
                        <a:pt x="101" y="2"/>
                        <a:pt x="95" y="1"/>
                        <a:pt x="8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5" name="Google Shape;12105;p42"/>
                <p:cNvSpPr/>
                <p:nvPr/>
              </p:nvSpPr>
              <p:spPr>
                <a:xfrm>
                  <a:off x="5572700" y="4277150"/>
                  <a:ext cx="5100" cy="4625"/>
                </a:xfrm>
                <a:custGeom>
                  <a:rect b="b" l="l" r="r" t="t"/>
                  <a:pathLst>
                    <a:path extrusionOk="0" h="185" w="204">
                      <a:moveTo>
                        <a:pt x="96" y="0"/>
                      </a:moveTo>
                      <a:cubicBezTo>
                        <a:pt x="48" y="0"/>
                        <a:pt x="1" y="36"/>
                        <a:pt x="1" y="95"/>
                      </a:cubicBezTo>
                      <a:cubicBezTo>
                        <a:pt x="7" y="155"/>
                        <a:pt x="54" y="185"/>
                        <a:pt x="102" y="185"/>
                      </a:cubicBezTo>
                      <a:cubicBezTo>
                        <a:pt x="150" y="185"/>
                        <a:pt x="197" y="155"/>
                        <a:pt x="203" y="95"/>
                      </a:cubicBezTo>
                      <a:cubicBezTo>
                        <a:pt x="203" y="36"/>
                        <a:pt x="156" y="0"/>
                        <a:pt x="9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6" name="Google Shape;12106;p42"/>
                <p:cNvSpPr/>
                <p:nvPr/>
              </p:nvSpPr>
              <p:spPr>
                <a:xfrm>
                  <a:off x="5915900" y="4246775"/>
                  <a:ext cx="5100" cy="4800"/>
                </a:xfrm>
                <a:custGeom>
                  <a:rect b="b" l="l" r="r" t="t"/>
                  <a:pathLst>
                    <a:path extrusionOk="0" h="192" w="204">
                      <a:moveTo>
                        <a:pt x="96" y="1"/>
                      </a:moveTo>
                      <a:cubicBezTo>
                        <a:pt x="48" y="1"/>
                        <a:pt x="1" y="48"/>
                        <a:pt x="1" y="96"/>
                      </a:cubicBezTo>
                      <a:cubicBezTo>
                        <a:pt x="1" y="144"/>
                        <a:pt x="48" y="191"/>
                        <a:pt x="96" y="191"/>
                      </a:cubicBezTo>
                      <a:cubicBezTo>
                        <a:pt x="156" y="191"/>
                        <a:pt x="203" y="144"/>
                        <a:pt x="203" y="96"/>
                      </a:cubicBezTo>
                      <a:cubicBezTo>
                        <a:pt x="203" y="48"/>
                        <a:pt x="156" y="1"/>
                        <a:pt x="9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7" name="Google Shape;12107;p42"/>
                <p:cNvSpPr/>
                <p:nvPr/>
              </p:nvSpPr>
              <p:spPr>
                <a:xfrm>
                  <a:off x="6285000" y="4322375"/>
                  <a:ext cx="5450" cy="3550"/>
                </a:xfrm>
                <a:custGeom>
                  <a:rect b="b" l="l" r="r" t="t"/>
                  <a:pathLst>
                    <a:path extrusionOk="0" h="142" w="218">
                      <a:moveTo>
                        <a:pt x="108" y="1"/>
                      </a:moveTo>
                      <a:cubicBezTo>
                        <a:pt x="48" y="1"/>
                        <a:pt x="0" y="37"/>
                        <a:pt x="0" y="96"/>
                      </a:cubicBezTo>
                      <a:cubicBezTo>
                        <a:pt x="0" y="129"/>
                        <a:pt x="14" y="142"/>
                        <a:pt x="33" y="142"/>
                      </a:cubicBezTo>
                      <a:cubicBezTo>
                        <a:pt x="95" y="142"/>
                        <a:pt x="218" y="1"/>
                        <a:pt x="10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8" name="Google Shape;12108;p42"/>
                <p:cNvSpPr/>
                <p:nvPr/>
              </p:nvSpPr>
              <p:spPr>
                <a:xfrm>
                  <a:off x="6540525" y="4144050"/>
                  <a:ext cx="5125" cy="4575"/>
                </a:xfrm>
                <a:custGeom>
                  <a:rect b="b" l="l" r="r" t="t"/>
                  <a:pathLst>
                    <a:path extrusionOk="0" h="183" w="205">
                      <a:moveTo>
                        <a:pt x="87" y="0"/>
                      </a:moveTo>
                      <a:cubicBezTo>
                        <a:pt x="0" y="0"/>
                        <a:pt x="0" y="183"/>
                        <a:pt x="87" y="183"/>
                      </a:cubicBezTo>
                      <a:cubicBezTo>
                        <a:pt x="92" y="183"/>
                        <a:pt x="97" y="182"/>
                        <a:pt x="102" y="181"/>
                      </a:cubicBezTo>
                      <a:cubicBezTo>
                        <a:pt x="108" y="182"/>
                        <a:pt x="113" y="183"/>
                        <a:pt x="118" y="183"/>
                      </a:cubicBezTo>
                      <a:cubicBezTo>
                        <a:pt x="204" y="183"/>
                        <a:pt x="204" y="0"/>
                        <a:pt x="118" y="0"/>
                      </a:cubicBezTo>
                      <a:cubicBezTo>
                        <a:pt x="113" y="0"/>
                        <a:pt x="108" y="1"/>
                        <a:pt x="102" y="2"/>
                      </a:cubicBezTo>
                      <a:cubicBezTo>
                        <a:pt x="97" y="1"/>
                        <a:pt x="92" y="0"/>
                        <a:pt x="8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9" name="Google Shape;12109;p42"/>
                <p:cNvSpPr/>
                <p:nvPr/>
              </p:nvSpPr>
              <p:spPr>
                <a:xfrm>
                  <a:off x="6264175" y="3980075"/>
                  <a:ext cx="4775" cy="4800"/>
                </a:xfrm>
                <a:custGeom>
                  <a:rect b="b" l="l" r="r" t="t"/>
                  <a:pathLst>
                    <a:path extrusionOk="0" h="192" w="191">
                      <a:moveTo>
                        <a:pt x="95" y="1"/>
                      </a:moveTo>
                      <a:cubicBezTo>
                        <a:pt x="48" y="1"/>
                        <a:pt x="0" y="48"/>
                        <a:pt x="0" y="96"/>
                      </a:cubicBezTo>
                      <a:cubicBezTo>
                        <a:pt x="0" y="144"/>
                        <a:pt x="48" y="191"/>
                        <a:pt x="95" y="191"/>
                      </a:cubicBezTo>
                      <a:cubicBezTo>
                        <a:pt x="155" y="191"/>
                        <a:pt x="191" y="144"/>
                        <a:pt x="191" y="96"/>
                      </a:cubicBezTo>
                      <a:cubicBezTo>
                        <a:pt x="191" y="48"/>
                        <a:pt x="155" y="1"/>
                        <a:pt x="9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0" name="Google Shape;12110;p42"/>
                <p:cNvSpPr/>
                <p:nvPr/>
              </p:nvSpPr>
              <p:spPr>
                <a:xfrm>
                  <a:off x="6084075" y="3902100"/>
                  <a:ext cx="5400" cy="3550"/>
                </a:xfrm>
                <a:custGeom>
                  <a:rect b="b" l="l" r="r" t="t"/>
                  <a:pathLst>
                    <a:path extrusionOk="0" h="142" w="216">
                      <a:moveTo>
                        <a:pt x="96" y="0"/>
                      </a:moveTo>
                      <a:cubicBezTo>
                        <a:pt x="48" y="0"/>
                        <a:pt x="1" y="36"/>
                        <a:pt x="1" y="96"/>
                      </a:cubicBezTo>
                      <a:cubicBezTo>
                        <a:pt x="1" y="129"/>
                        <a:pt x="14" y="141"/>
                        <a:pt x="33" y="141"/>
                      </a:cubicBezTo>
                      <a:cubicBezTo>
                        <a:pt x="95" y="141"/>
                        <a:pt x="215" y="0"/>
                        <a:pt x="9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1" name="Google Shape;12111;p42"/>
                <p:cNvSpPr/>
                <p:nvPr/>
              </p:nvSpPr>
              <p:spPr>
                <a:xfrm>
                  <a:off x="6184975" y="3675275"/>
                  <a:ext cx="5425" cy="3600"/>
                </a:xfrm>
                <a:custGeom>
                  <a:rect b="b" l="l" r="r" t="t"/>
                  <a:pathLst>
                    <a:path extrusionOk="0" h="144" w="217">
                      <a:moveTo>
                        <a:pt x="108" y="1"/>
                      </a:moveTo>
                      <a:cubicBezTo>
                        <a:pt x="49" y="1"/>
                        <a:pt x="1" y="48"/>
                        <a:pt x="1" y="96"/>
                      </a:cubicBezTo>
                      <a:cubicBezTo>
                        <a:pt x="1" y="130"/>
                        <a:pt x="15" y="143"/>
                        <a:pt x="35" y="143"/>
                      </a:cubicBezTo>
                      <a:cubicBezTo>
                        <a:pt x="98" y="143"/>
                        <a:pt x="217" y="10"/>
                        <a:pt x="10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2" name="Google Shape;12112;p42"/>
                <p:cNvSpPr/>
                <p:nvPr/>
              </p:nvSpPr>
              <p:spPr>
                <a:xfrm>
                  <a:off x="6071875" y="3374650"/>
                  <a:ext cx="5150" cy="3550"/>
                </a:xfrm>
                <a:custGeom>
                  <a:rect b="b" l="l" r="r" t="t"/>
                  <a:pathLst>
                    <a:path extrusionOk="0" h="142" w="206">
                      <a:moveTo>
                        <a:pt x="96" y="1"/>
                      </a:moveTo>
                      <a:cubicBezTo>
                        <a:pt x="36" y="1"/>
                        <a:pt x="1" y="36"/>
                        <a:pt x="1" y="96"/>
                      </a:cubicBezTo>
                      <a:cubicBezTo>
                        <a:pt x="1" y="129"/>
                        <a:pt x="13" y="141"/>
                        <a:pt x="31" y="141"/>
                      </a:cubicBezTo>
                      <a:cubicBezTo>
                        <a:pt x="90" y="141"/>
                        <a:pt x="206" y="1"/>
                        <a:pt x="9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3" name="Google Shape;12113;p42"/>
                <p:cNvSpPr/>
                <p:nvPr/>
              </p:nvSpPr>
              <p:spPr>
                <a:xfrm>
                  <a:off x="6689225" y="3632125"/>
                  <a:ext cx="5450" cy="3550"/>
                </a:xfrm>
                <a:custGeom>
                  <a:rect b="b" l="l" r="r" t="t"/>
                  <a:pathLst>
                    <a:path extrusionOk="0" h="142" w="218">
                      <a:moveTo>
                        <a:pt x="107" y="0"/>
                      </a:moveTo>
                      <a:cubicBezTo>
                        <a:pt x="48" y="0"/>
                        <a:pt x="12" y="36"/>
                        <a:pt x="0" y="96"/>
                      </a:cubicBezTo>
                      <a:cubicBezTo>
                        <a:pt x="0" y="129"/>
                        <a:pt x="13" y="141"/>
                        <a:pt x="32" y="141"/>
                      </a:cubicBezTo>
                      <a:cubicBezTo>
                        <a:pt x="95" y="141"/>
                        <a:pt x="217" y="0"/>
                        <a:pt x="10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4" name="Google Shape;12114;p42"/>
                <p:cNvSpPr/>
                <p:nvPr/>
              </p:nvSpPr>
              <p:spPr>
                <a:xfrm>
                  <a:off x="6822925" y="3851775"/>
                  <a:ext cx="5250" cy="4825"/>
                </a:xfrm>
                <a:custGeom>
                  <a:rect b="b" l="l" r="r" t="t"/>
                  <a:pathLst>
                    <a:path extrusionOk="0" h="193" w="210">
                      <a:moveTo>
                        <a:pt x="97" y="1"/>
                      </a:moveTo>
                      <a:cubicBezTo>
                        <a:pt x="1" y="1"/>
                        <a:pt x="1" y="192"/>
                        <a:pt x="97" y="192"/>
                      </a:cubicBezTo>
                      <a:cubicBezTo>
                        <a:pt x="100" y="192"/>
                        <a:pt x="102" y="192"/>
                        <a:pt x="105" y="192"/>
                      </a:cubicBezTo>
                      <a:cubicBezTo>
                        <a:pt x="108" y="192"/>
                        <a:pt x="111" y="192"/>
                        <a:pt x="114" y="192"/>
                      </a:cubicBezTo>
                      <a:cubicBezTo>
                        <a:pt x="210" y="192"/>
                        <a:pt x="210" y="1"/>
                        <a:pt x="114" y="1"/>
                      </a:cubicBezTo>
                      <a:cubicBezTo>
                        <a:pt x="111" y="1"/>
                        <a:pt x="108" y="1"/>
                        <a:pt x="105" y="1"/>
                      </a:cubicBezTo>
                      <a:cubicBezTo>
                        <a:pt x="102" y="1"/>
                        <a:pt x="100" y="1"/>
                        <a:pt x="9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5" name="Google Shape;12115;p42"/>
                <p:cNvSpPr/>
                <p:nvPr/>
              </p:nvSpPr>
              <p:spPr>
                <a:xfrm>
                  <a:off x="6014125" y="3777075"/>
                  <a:ext cx="5100" cy="4800"/>
                </a:xfrm>
                <a:custGeom>
                  <a:rect b="b" l="l" r="r" t="t"/>
                  <a:pathLst>
                    <a:path extrusionOk="0" h="192" w="204">
                      <a:moveTo>
                        <a:pt x="96" y="1"/>
                      </a:moveTo>
                      <a:cubicBezTo>
                        <a:pt x="48" y="1"/>
                        <a:pt x="1" y="37"/>
                        <a:pt x="1" y="96"/>
                      </a:cubicBezTo>
                      <a:cubicBezTo>
                        <a:pt x="1" y="144"/>
                        <a:pt x="48" y="191"/>
                        <a:pt x="96" y="191"/>
                      </a:cubicBezTo>
                      <a:cubicBezTo>
                        <a:pt x="156" y="191"/>
                        <a:pt x="203" y="144"/>
                        <a:pt x="203" y="96"/>
                      </a:cubicBezTo>
                      <a:cubicBezTo>
                        <a:pt x="203" y="37"/>
                        <a:pt x="156" y="1"/>
                        <a:pt x="9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6" name="Google Shape;12116;p42"/>
                <p:cNvSpPr/>
                <p:nvPr/>
              </p:nvSpPr>
              <p:spPr>
                <a:xfrm>
                  <a:off x="5509000" y="3601775"/>
                  <a:ext cx="5425" cy="3575"/>
                </a:xfrm>
                <a:custGeom>
                  <a:rect b="b" l="l" r="r" t="t"/>
                  <a:pathLst>
                    <a:path extrusionOk="0" h="143" w="217">
                      <a:moveTo>
                        <a:pt x="108" y="0"/>
                      </a:moveTo>
                      <a:cubicBezTo>
                        <a:pt x="49" y="0"/>
                        <a:pt x="1" y="48"/>
                        <a:pt x="1" y="95"/>
                      </a:cubicBezTo>
                      <a:cubicBezTo>
                        <a:pt x="1" y="129"/>
                        <a:pt x="15" y="142"/>
                        <a:pt x="35" y="142"/>
                      </a:cubicBezTo>
                      <a:cubicBezTo>
                        <a:pt x="98" y="142"/>
                        <a:pt x="217" y="9"/>
                        <a:pt x="10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7" name="Google Shape;12117;p42"/>
                <p:cNvSpPr/>
                <p:nvPr/>
              </p:nvSpPr>
              <p:spPr>
                <a:xfrm>
                  <a:off x="5398275" y="3487750"/>
                  <a:ext cx="5125" cy="3600"/>
                </a:xfrm>
                <a:custGeom>
                  <a:rect b="b" l="l" r="r" t="t"/>
                  <a:pathLst>
                    <a:path extrusionOk="0" h="144" w="205">
                      <a:moveTo>
                        <a:pt x="96" y="1"/>
                      </a:moveTo>
                      <a:cubicBezTo>
                        <a:pt x="48" y="1"/>
                        <a:pt x="1" y="49"/>
                        <a:pt x="1" y="96"/>
                      </a:cubicBezTo>
                      <a:cubicBezTo>
                        <a:pt x="1" y="130"/>
                        <a:pt x="14" y="143"/>
                        <a:pt x="33" y="143"/>
                      </a:cubicBezTo>
                      <a:cubicBezTo>
                        <a:pt x="93" y="143"/>
                        <a:pt x="205" y="10"/>
                        <a:pt x="9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8" name="Google Shape;12118;p42"/>
                <p:cNvSpPr/>
                <p:nvPr/>
              </p:nvSpPr>
              <p:spPr>
                <a:xfrm>
                  <a:off x="5375950" y="2930250"/>
                  <a:ext cx="5425" cy="3575"/>
                </a:xfrm>
                <a:custGeom>
                  <a:rect b="b" l="l" r="r" t="t"/>
                  <a:pathLst>
                    <a:path extrusionOk="0" h="143" w="217">
                      <a:moveTo>
                        <a:pt x="108" y="1"/>
                      </a:moveTo>
                      <a:cubicBezTo>
                        <a:pt x="48" y="1"/>
                        <a:pt x="13" y="36"/>
                        <a:pt x="1" y="96"/>
                      </a:cubicBezTo>
                      <a:cubicBezTo>
                        <a:pt x="4" y="130"/>
                        <a:pt x="19" y="143"/>
                        <a:pt x="40" y="143"/>
                      </a:cubicBezTo>
                      <a:cubicBezTo>
                        <a:pt x="105" y="143"/>
                        <a:pt x="217" y="10"/>
                        <a:pt x="10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9" name="Google Shape;12119;p42"/>
                <p:cNvSpPr/>
                <p:nvPr/>
              </p:nvSpPr>
              <p:spPr>
                <a:xfrm>
                  <a:off x="5334875" y="2709100"/>
                  <a:ext cx="5450" cy="3550"/>
                </a:xfrm>
                <a:custGeom>
                  <a:rect b="b" l="l" r="r" t="t"/>
                  <a:pathLst>
                    <a:path extrusionOk="0" h="142" w="218">
                      <a:moveTo>
                        <a:pt x="108" y="0"/>
                      </a:moveTo>
                      <a:cubicBezTo>
                        <a:pt x="48" y="0"/>
                        <a:pt x="1" y="36"/>
                        <a:pt x="1" y="96"/>
                      </a:cubicBezTo>
                      <a:cubicBezTo>
                        <a:pt x="1" y="128"/>
                        <a:pt x="14" y="141"/>
                        <a:pt x="33" y="141"/>
                      </a:cubicBezTo>
                      <a:cubicBezTo>
                        <a:pt x="95" y="141"/>
                        <a:pt x="218" y="0"/>
                        <a:pt x="10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0" name="Google Shape;12120;p42"/>
                <p:cNvSpPr/>
                <p:nvPr/>
              </p:nvSpPr>
              <p:spPr>
                <a:xfrm>
                  <a:off x="5113425" y="3402875"/>
                  <a:ext cx="5450" cy="3600"/>
                </a:xfrm>
                <a:custGeom>
                  <a:rect b="b" l="l" r="r" t="t"/>
                  <a:pathLst>
                    <a:path extrusionOk="0" h="144" w="218">
                      <a:moveTo>
                        <a:pt x="89" y="1"/>
                      </a:moveTo>
                      <a:cubicBezTo>
                        <a:pt x="39" y="1"/>
                        <a:pt x="0" y="45"/>
                        <a:pt x="0" y="98"/>
                      </a:cubicBezTo>
                      <a:cubicBezTo>
                        <a:pt x="0" y="131"/>
                        <a:pt x="14" y="144"/>
                        <a:pt x="33" y="144"/>
                      </a:cubicBezTo>
                      <a:cubicBezTo>
                        <a:pt x="95" y="144"/>
                        <a:pt x="218" y="3"/>
                        <a:pt x="108" y="3"/>
                      </a:cubicBezTo>
                      <a:cubicBezTo>
                        <a:pt x="101" y="1"/>
                        <a:pt x="95" y="1"/>
                        <a:pt x="8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1" name="Google Shape;12121;p42"/>
                <p:cNvSpPr/>
                <p:nvPr/>
              </p:nvSpPr>
              <p:spPr>
                <a:xfrm>
                  <a:off x="5197075" y="3683625"/>
                  <a:ext cx="5125" cy="3575"/>
                </a:xfrm>
                <a:custGeom>
                  <a:rect b="b" l="l" r="r" t="t"/>
                  <a:pathLst>
                    <a:path extrusionOk="0" h="143" w="205">
                      <a:moveTo>
                        <a:pt x="95" y="0"/>
                      </a:moveTo>
                      <a:cubicBezTo>
                        <a:pt x="48" y="0"/>
                        <a:pt x="0" y="48"/>
                        <a:pt x="0" y="95"/>
                      </a:cubicBezTo>
                      <a:cubicBezTo>
                        <a:pt x="0" y="130"/>
                        <a:pt x="14" y="143"/>
                        <a:pt x="32" y="143"/>
                      </a:cubicBezTo>
                      <a:cubicBezTo>
                        <a:pt x="92" y="143"/>
                        <a:pt x="204" y="9"/>
                        <a:pt x="9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2" name="Google Shape;12122;p42"/>
                <p:cNvSpPr/>
                <p:nvPr/>
              </p:nvSpPr>
              <p:spPr>
                <a:xfrm>
                  <a:off x="5516150" y="3238025"/>
                  <a:ext cx="5150" cy="3550"/>
                </a:xfrm>
                <a:custGeom>
                  <a:rect b="b" l="l" r="r" t="t"/>
                  <a:pathLst>
                    <a:path extrusionOk="0" h="142" w="206">
                      <a:moveTo>
                        <a:pt x="96" y="1"/>
                      </a:moveTo>
                      <a:cubicBezTo>
                        <a:pt x="48" y="1"/>
                        <a:pt x="1" y="36"/>
                        <a:pt x="1" y="96"/>
                      </a:cubicBezTo>
                      <a:cubicBezTo>
                        <a:pt x="1" y="129"/>
                        <a:pt x="13" y="142"/>
                        <a:pt x="31" y="142"/>
                      </a:cubicBezTo>
                      <a:cubicBezTo>
                        <a:pt x="90" y="142"/>
                        <a:pt x="206" y="1"/>
                        <a:pt x="9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3" name="Google Shape;12123;p42"/>
                <p:cNvSpPr/>
                <p:nvPr/>
              </p:nvSpPr>
              <p:spPr>
                <a:xfrm>
                  <a:off x="5885675" y="2861150"/>
                  <a:ext cx="5125" cy="4575"/>
                </a:xfrm>
                <a:custGeom>
                  <a:rect b="b" l="l" r="r" t="t"/>
                  <a:pathLst>
                    <a:path extrusionOk="0" h="183" w="205">
                      <a:moveTo>
                        <a:pt x="87" y="1"/>
                      </a:moveTo>
                      <a:cubicBezTo>
                        <a:pt x="0" y="1"/>
                        <a:pt x="0" y="183"/>
                        <a:pt x="87" y="183"/>
                      </a:cubicBezTo>
                      <a:cubicBezTo>
                        <a:pt x="92" y="183"/>
                        <a:pt x="97" y="182"/>
                        <a:pt x="102" y="181"/>
                      </a:cubicBezTo>
                      <a:cubicBezTo>
                        <a:pt x="108" y="182"/>
                        <a:pt x="113" y="183"/>
                        <a:pt x="118" y="183"/>
                      </a:cubicBezTo>
                      <a:cubicBezTo>
                        <a:pt x="204" y="183"/>
                        <a:pt x="204" y="1"/>
                        <a:pt x="118" y="1"/>
                      </a:cubicBezTo>
                      <a:cubicBezTo>
                        <a:pt x="113" y="1"/>
                        <a:pt x="108" y="1"/>
                        <a:pt x="102" y="2"/>
                      </a:cubicBezTo>
                      <a:cubicBezTo>
                        <a:pt x="97" y="1"/>
                        <a:pt x="92" y="1"/>
                        <a:pt x="8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4" name="Google Shape;12124;p42"/>
                <p:cNvSpPr/>
                <p:nvPr/>
              </p:nvSpPr>
              <p:spPr>
                <a:xfrm>
                  <a:off x="5799525" y="2692725"/>
                  <a:ext cx="4775" cy="4775"/>
                </a:xfrm>
                <a:custGeom>
                  <a:rect b="b" l="l" r="r" t="t"/>
                  <a:pathLst>
                    <a:path extrusionOk="0" h="191" w="191">
                      <a:moveTo>
                        <a:pt x="96" y="0"/>
                      </a:moveTo>
                      <a:cubicBezTo>
                        <a:pt x="36" y="0"/>
                        <a:pt x="0" y="48"/>
                        <a:pt x="0" y="96"/>
                      </a:cubicBezTo>
                      <a:cubicBezTo>
                        <a:pt x="0" y="143"/>
                        <a:pt x="36" y="191"/>
                        <a:pt x="96" y="191"/>
                      </a:cubicBezTo>
                      <a:cubicBezTo>
                        <a:pt x="155" y="191"/>
                        <a:pt x="191" y="143"/>
                        <a:pt x="191" y="96"/>
                      </a:cubicBezTo>
                      <a:cubicBezTo>
                        <a:pt x="191" y="48"/>
                        <a:pt x="155" y="0"/>
                        <a:pt x="9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5" name="Google Shape;12125;p42"/>
                <p:cNvSpPr/>
                <p:nvPr/>
              </p:nvSpPr>
              <p:spPr>
                <a:xfrm>
                  <a:off x="6081700" y="2627250"/>
                  <a:ext cx="5125" cy="3575"/>
                </a:xfrm>
                <a:custGeom>
                  <a:rect b="b" l="l" r="r" t="t"/>
                  <a:pathLst>
                    <a:path extrusionOk="0" h="143" w="205">
                      <a:moveTo>
                        <a:pt x="96" y="0"/>
                      </a:moveTo>
                      <a:cubicBezTo>
                        <a:pt x="48" y="0"/>
                        <a:pt x="1" y="48"/>
                        <a:pt x="1" y="95"/>
                      </a:cubicBezTo>
                      <a:cubicBezTo>
                        <a:pt x="1" y="129"/>
                        <a:pt x="14" y="142"/>
                        <a:pt x="33" y="142"/>
                      </a:cubicBezTo>
                      <a:cubicBezTo>
                        <a:pt x="92" y="142"/>
                        <a:pt x="205" y="9"/>
                        <a:pt x="9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6" name="Google Shape;12126;p42"/>
                <p:cNvSpPr/>
                <p:nvPr/>
              </p:nvSpPr>
              <p:spPr>
                <a:xfrm>
                  <a:off x="6400500" y="2774575"/>
                  <a:ext cx="5150" cy="3550"/>
                </a:xfrm>
                <a:custGeom>
                  <a:rect b="b" l="l" r="r" t="t"/>
                  <a:pathLst>
                    <a:path extrusionOk="0" h="142" w="206">
                      <a:moveTo>
                        <a:pt x="95" y="1"/>
                      </a:moveTo>
                      <a:cubicBezTo>
                        <a:pt x="48" y="1"/>
                        <a:pt x="0" y="36"/>
                        <a:pt x="0" y="96"/>
                      </a:cubicBezTo>
                      <a:cubicBezTo>
                        <a:pt x="0" y="129"/>
                        <a:pt x="13" y="142"/>
                        <a:pt x="31" y="142"/>
                      </a:cubicBezTo>
                      <a:cubicBezTo>
                        <a:pt x="90" y="142"/>
                        <a:pt x="205" y="1"/>
                        <a:pt x="9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7" name="Google Shape;12127;p42"/>
                <p:cNvSpPr/>
                <p:nvPr/>
              </p:nvSpPr>
              <p:spPr>
                <a:xfrm>
                  <a:off x="6615700" y="3189750"/>
                  <a:ext cx="5150" cy="3600"/>
                </a:xfrm>
                <a:custGeom>
                  <a:rect b="b" l="l" r="r" t="t"/>
                  <a:pathLst>
                    <a:path extrusionOk="0" h="144" w="206">
                      <a:moveTo>
                        <a:pt x="78" y="1"/>
                      </a:moveTo>
                      <a:cubicBezTo>
                        <a:pt x="29" y="1"/>
                        <a:pt x="0" y="45"/>
                        <a:pt x="0" y="98"/>
                      </a:cubicBezTo>
                      <a:cubicBezTo>
                        <a:pt x="0" y="131"/>
                        <a:pt x="13" y="144"/>
                        <a:pt x="31" y="144"/>
                      </a:cubicBezTo>
                      <a:cubicBezTo>
                        <a:pt x="90" y="144"/>
                        <a:pt x="205" y="3"/>
                        <a:pt x="96" y="3"/>
                      </a:cubicBezTo>
                      <a:cubicBezTo>
                        <a:pt x="89" y="2"/>
                        <a:pt x="83" y="1"/>
                        <a:pt x="7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8" name="Google Shape;12128;p42"/>
                <p:cNvSpPr/>
                <p:nvPr/>
              </p:nvSpPr>
              <p:spPr>
                <a:xfrm>
                  <a:off x="6618075" y="3085025"/>
                  <a:ext cx="5150" cy="3550"/>
                </a:xfrm>
                <a:custGeom>
                  <a:rect b="b" l="l" r="r" t="t"/>
                  <a:pathLst>
                    <a:path extrusionOk="0" h="142" w="206">
                      <a:moveTo>
                        <a:pt x="96" y="1"/>
                      </a:moveTo>
                      <a:cubicBezTo>
                        <a:pt x="48" y="1"/>
                        <a:pt x="1" y="48"/>
                        <a:pt x="1" y="96"/>
                      </a:cubicBezTo>
                      <a:cubicBezTo>
                        <a:pt x="1" y="129"/>
                        <a:pt x="13" y="142"/>
                        <a:pt x="31" y="142"/>
                      </a:cubicBezTo>
                      <a:cubicBezTo>
                        <a:pt x="90" y="142"/>
                        <a:pt x="206" y="1"/>
                        <a:pt x="9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9" name="Google Shape;12129;p42"/>
                <p:cNvSpPr/>
                <p:nvPr/>
              </p:nvSpPr>
              <p:spPr>
                <a:xfrm>
                  <a:off x="5296175" y="3327600"/>
                  <a:ext cx="10750" cy="9175"/>
                </a:xfrm>
                <a:custGeom>
                  <a:rect b="b" l="l" r="r" t="t"/>
                  <a:pathLst>
                    <a:path extrusionOk="0" h="367" w="430">
                      <a:moveTo>
                        <a:pt x="173" y="0"/>
                      </a:moveTo>
                      <a:cubicBezTo>
                        <a:pt x="84" y="0"/>
                        <a:pt x="1" y="80"/>
                        <a:pt x="1" y="180"/>
                      </a:cubicBezTo>
                      <a:cubicBezTo>
                        <a:pt x="1" y="292"/>
                        <a:pt x="93" y="367"/>
                        <a:pt x="186" y="367"/>
                      </a:cubicBezTo>
                      <a:cubicBezTo>
                        <a:pt x="231" y="367"/>
                        <a:pt x="276" y="350"/>
                        <a:pt x="310" y="311"/>
                      </a:cubicBezTo>
                      <a:cubicBezTo>
                        <a:pt x="430" y="204"/>
                        <a:pt x="358" y="1"/>
                        <a:pt x="191" y="1"/>
                      </a:cubicBezTo>
                      <a:cubicBezTo>
                        <a:pt x="185" y="1"/>
                        <a:pt x="179" y="0"/>
                        <a:pt x="17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0" name="Google Shape;12130;p42"/>
                <p:cNvSpPr/>
                <p:nvPr/>
              </p:nvSpPr>
              <p:spPr>
                <a:xfrm>
                  <a:off x="5122950" y="2965350"/>
                  <a:ext cx="10750" cy="9200"/>
                </a:xfrm>
                <a:custGeom>
                  <a:rect b="b" l="l" r="r" t="t"/>
                  <a:pathLst>
                    <a:path extrusionOk="0" h="368" w="430">
                      <a:moveTo>
                        <a:pt x="171" y="0"/>
                      </a:moveTo>
                      <a:cubicBezTo>
                        <a:pt x="73" y="0"/>
                        <a:pt x="0" y="80"/>
                        <a:pt x="0" y="180"/>
                      </a:cubicBezTo>
                      <a:cubicBezTo>
                        <a:pt x="0" y="293"/>
                        <a:pt x="87" y="367"/>
                        <a:pt x="180" y="367"/>
                      </a:cubicBezTo>
                      <a:cubicBezTo>
                        <a:pt x="225" y="367"/>
                        <a:pt x="271" y="350"/>
                        <a:pt x="310" y="311"/>
                      </a:cubicBezTo>
                      <a:cubicBezTo>
                        <a:pt x="429" y="204"/>
                        <a:pt x="358" y="2"/>
                        <a:pt x="191" y="2"/>
                      </a:cubicBezTo>
                      <a:cubicBezTo>
                        <a:pt x="184" y="1"/>
                        <a:pt x="177" y="0"/>
                        <a:pt x="17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1" name="Google Shape;12131;p42"/>
                <p:cNvSpPr/>
                <p:nvPr/>
              </p:nvSpPr>
              <p:spPr>
                <a:xfrm>
                  <a:off x="5392925" y="2828450"/>
                  <a:ext cx="10750" cy="9475"/>
                </a:xfrm>
                <a:custGeom>
                  <a:rect b="b" l="l" r="r" t="t"/>
                  <a:pathLst>
                    <a:path extrusionOk="0" h="379" w="430">
                      <a:moveTo>
                        <a:pt x="191" y="1"/>
                      </a:moveTo>
                      <a:cubicBezTo>
                        <a:pt x="84" y="1"/>
                        <a:pt x="0" y="84"/>
                        <a:pt x="0" y="191"/>
                      </a:cubicBezTo>
                      <a:cubicBezTo>
                        <a:pt x="0" y="304"/>
                        <a:pt x="87" y="378"/>
                        <a:pt x="180" y="378"/>
                      </a:cubicBezTo>
                      <a:cubicBezTo>
                        <a:pt x="225" y="378"/>
                        <a:pt x="271" y="361"/>
                        <a:pt x="310" y="322"/>
                      </a:cubicBezTo>
                      <a:cubicBezTo>
                        <a:pt x="429" y="215"/>
                        <a:pt x="358" y="13"/>
                        <a:pt x="19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2" name="Google Shape;12132;p42"/>
                <p:cNvSpPr/>
                <p:nvPr/>
              </p:nvSpPr>
              <p:spPr>
                <a:xfrm>
                  <a:off x="5543250" y="2625150"/>
                  <a:ext cx="10725" cy="9275"/>
                </a:xfrm>
                <a:custGeom>
                  <a:rect b="b" l="l" r="r" t="t"/>
                  <a:pathLst>
                    <a:path extrusionOk="0" h="371" w="429">
                      <a:moveTo>
                        <a:pt x="191" y="1"/>
                      </a:moveTo>
                      <a:cubicBezTo>
                        <a:pt x="83" y="1"/>
                        <a:pt x="0" y="84"/>
                        <a:pt x="0" y="179"/>
                      </a:cubicBezTo>
                      <a:cubicBezTo>
                        <a:pt x="0" y="295"/>
                        <a:pt x="91" y="370"/>
                        <a:pt x="187" y="370"/>
                      </a:cubicBezTo>
                      <a:cubicBezTo>
                        <a:pt x="230" y="370"/>
                        <a:pt x="273" y="355"/>
                        <a:pt x="310" y="322"/>
                      </a:cubicBezTo>
                      <a:cubicBezTo>
                        <a:pt x="429" y="203"/>
                        <a:pt x="357" y="13"/>
                        <a:pt x="19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3" name="Google Shape;12133;p42"/>
                <p:cNvSpPr/>
                <p:nvPr/>
              </p:nvSpPr>
              <p:spPr>
                <a:xfrm>
                  <a:off x="5883450" y="3001700"/>
                  <a:ext cx="10750" cy="9325"/>
                </a:xfrm>
                <a:custGeom>
                  <a:rect b="b" l="l" r="r" t="t"/>
                  <a:pathLst>
                    <a:path extrusionOk="0" h="373" w="430">
                      <a:moveTo>
                        <a:pt x="191" y="0"/>
                      </a:moveTo>
                      <a:cubicBezTo>
                        <a:pt x="84" y="0"/>
                        <a:pt x="1" y="83"/>
                        <a:pt x="1" y="191"/>
                      </a:cubicBezTo>
                      <a:cubicBezTo>
                        <a:pt x="1" y="303"/>
                        <a:pt x="88" y="372"/>
                        <a:pt x="181" y="372"/>
                      </a:cubicBezTo>
                      <a:cubicBezTo>
                        <a:pt x="226" y="372"/>
                        <a:pt x="272" y="356"/>
                        <a:pt x="311" y="322"/>
                      </a:cubicBezTo>
                      <a:cubicBezTo>
                        <a:pt x="430" y="214"/>
                        <a:pt x="346" y="12"/>
                        <a:pt x="19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4" name="Google Shape;12134;p42"/>
                <p:cNvSpPr/>
                <p:nvPr/>
              </p:nvSpPr>
              <p:spPr>
                <a:xfrm>
                  <a:off x="5548000" y="3072225"/>
                  <a:ext cx="10750" cy="9175"/>
                </a:xfrm>
                <a:custGeom>
                  <a:rect b="b" l="l" r="r" t="t"/>
                  <a:pathLst>
                    <a:path extrusionOk="0" h="367" w="430">
                      <a:moveTo>
                        <a:pt x="191" y="1"/>
                      </a:moveTo>
                      <a:cubicBezTo>
                        <a:pt x="84" y="1"/>
                        <a:pt x="1" y="72"/>
                        <a:pt x="1" y="179"/>
                      </a:cubicBezTo>
                      <a:cubicBezTo>
                        <a:pt x="1" y="292"/>
                        <a:pt x="87" y="366"/>
                        <a:pt x="180" y="366"/>
                      </a:cubicBezTo>
                      <a:cubicBezTo>
                        <a:pt x="225" y="366"/>
                        <a:pt x="271" y="349"/>
                        <a:pt x="310" y="310"/>
                      </a:cubicBezTo>
                      <a:cubicBezTo>
                        <a:pt x="429" y="203"/>
                        <a:pt x="358" y="1"/>
                        <a:pt x="19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5" name="Google Shape;12135;p42"/>
                <p:cNvSpPr/>
                <p:nvPr/>
              </p:nvSpPr>
              <p:spPr>
                <a:xfrm>
                  <a:off x="5866800" y="4058375"/>
                  <a:ext cx="10725" cy="9150"/>
                </a:xfrm>
                <a:custGeom>
                  <a:rect b="b" l="l" r="r" t="t"/>
                  <a:pathLst>
                    <a:path extrusionOk="0" h="366" w="429">
                      <a:moveTo>
                        <a:pt x="191" y="0"/>
                      </a:moveTo>
                      <a:cubicBezTo>
                        <a:pt x="95" y="0"/>
                        <a:pt x="0" y="84"/>
                        <a:pt x="0" y="179"/>
                      </a:cubicBezTo>
                      <a:cubicBezTo>
                        <a:pt x="0" y="291"/>
                        <a:pt x="92" y="366"/>
                        <a:pt x="185" y="366"/>
                      </a:cubicBezTo>
                      <a:cubicBezTo>
                        <a:pt x="230" y="366"/>
                        <a:pt x="275" y="348"/>
                        <a:pt x="310" y="310"/>
                      </a:cubicBezTo>
                      <a:cubicBezTo>
                        <a:pt x="429" y="203"/>
                        <a:pt x="357" y="0"/>
                        <a:pt x="19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6" name="Google Shape;12136;p42"/>
                <p:cNvSpPr/>
                <p:nvPr/>
              </p:nvSpPr>
              <p:spPr>
                <a:xfrm>
                  <a:off x="6119200" y="4286375"/>
                  <a:ext cx="10750" cy="9275"/>
                </a:xfrm>
                <a:custGeom>
                  <a:rect b="b" l="l" r="r" t="t"/>
                  <a:pathLst>
                    <a:path extrusionOk="0" h="371" w="430">
                      <a:moveTo>
                        <a:pt x="191" y="0"/>
                      </a:moveTo>
                      <a:cubicBezTo>
                        <a:pt x="84" y="0"/>
                        <a:pt x="1" y="84"/>
                        <a:pt x="1" y="191"/>
                      </a:cubicBezTo>
                      <a:cubicBezTo>
                        <a:pt x="1" y="297"/>
                        <a:pt x="91" y="370"/>
                        <a:pt x="186" y="370"/>
                      </a:cubicBezTo>
                      <a:cubicBezTo>
                        <a:pt x="229" y="370"/>
                        <a:pt x="273" y="355"/>
                        <a:pt x="310" y="322"/>
                      </a:cubicBezTo>
                      <a:cubicBezTo>
                        <a:pt x="429" y="203"/>
                        <a:pt x="358" y="12"/>
                        <a:pt x="19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7" name="Google Shape;12137;p42"/>
                <p:cNvSpPr/>
                <p:nvPr/>
              </p:nvSpPr>
              <p:spPr>
                <a:xfrm>
                  <a:off x="6402875" y="4209275"/>
                  <a:ext cx="10725" cy="9400"/>
                </a:xfrm>
                <a:custGeom>
                  <a:rect b="b" l="l" r="r" t="t"/>
                  <a:pathLst>
                    <a:path extrusionOk="0" h="376" w="429">
                      <a:moveTo>
                        <a:pt x="191" y="1"/>
                      </a:moveTo>
                      <a:cubicBezTo>
                        <a:pt x="96" y="1"/>
                        <a:pt x="0" y="84"/>
                        <a:pt x="0" y="191"/>
                      </a:cubicBezTo>
                      <a:cubicBezTo>
                        <a:pt x="0" y="297"/>
                        <a:pt x="96" y="376"/>
                        <a:pt x="190" y="376"/>
                      </a:cubicBezTo>
                      <a:cubicBezTo>
                        <a:pt x="233" y="376"/>
                        <a:pt x="276" y="359"/>
                        <a:pt x="310" y="322"/>
                      </a:cubicBezTo>
                      <a:cubicBezTo>
                        <a:pt x="429" y="215"/>
                        <a:pt x="358" y="13"/>
                        <a:pt x="19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8" name="Google Shape;12138;p42"/>
                <p:cNvSpPr/>
                <p:nvPr/>
              </p:nvSpPr>
              <p:spPr>
                <a:xfrm>
                  <a:off x="6147175" y="3786000"/>
                  <a:ext cx="10750" cy="9275"/>
                </a:xfrm>
                <a:custGeom>
                  <a:rect b="b" l="l" r="r" t="t"/>
                  <a:pathLst>
                    <a:path extrusionOk="0" h="371" w="430">
                      <a:moveTo>
                        <a:pt x="191" y="1"/>
                      </a:moveTo>
                      <a:cubicBezTo>
                        <a:pt x="84" y="1"/>
                        <a:pt x="1" y="84"/>
                        <a:pt x="1" y="191"/>
                      </a:cubicBezTo>
                      <a:cubicBezTo>
                        <a:pt x="1" y="298"/>
                        <a:pt x="91" y="371"/>
                        <a:pt x="186" y="371"/>
                      </a:cubicBezTo>
                      <a:cubicBezTo>
                        <a:pt x="229" y="371"/>
                        <a:pt x="273" y="356"/>
                        <a:pt x="310" y="322"/>
                      </a:cubicBezTo>
                      <a:cubicBezTo>
                        <a:pt x="430" y="203"/>
                        <a:pt x="358" y="13"/>
                        <a:pt x="19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9" name="Google Shape;12139;p42"/>
                <p:cNvSpPr/>
                <p:nvPr/>
              </p:nvSpPr>
              <p:spPr>
                <a:xfrm>
                  <a:off x="6454675" y="4033325"/>
                  <a:ext cx="10725" cy="9200"/>
                </a:xfrm>
                <a:custGeom>
                  <a:rect b="b" l="l" r="r" t="t"/>
                  <a:pathLst>
                    <a:path extrusionOk="0" h="368" w="429">
                      <a:moveTo>
                        <a:pt x="172" y="1"/>
                      </a:moveTo>
                      <a:cubicBezTo>
                        <a:pt x="83" y="1"/>
                        <a:pt x="0" y="80"/>
                        <a:pt x="0" y="181"/>
                      </a:cubicBezTo>
                      <a:cubicBezTo>
                        <a:pt x="0" y="293"/>
                        <a:pt x="92" y="368"/>
                        <a:pt x="185" y="368"/>
                      </a:cubicBezTo>
                      <a:cubicBezTo>
                        <a:pt x="230" y="368"/>
                        <a:pt x="275" y="350"/>
                        <a:pt x="310" y="312"/>
                      </a:cubicBezTo>
                      <a:cubicBezTo>
                        <a:pt x="429" y="204"/>
                        <a:pt x="357" y="2"/>
                        <a:pt x="191" y="2"/>
                      </a:cubicBezTo>
                      <a:cubicBezTo>
                        <a:pt x="184" y="1"/>
                        <a:pt x="178" y="1"/>
                        <a:pt x="17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0" name="Google Shape;12140;p42"/>
                <p:cNvSpPr/>
                <p:nvPr/>
              </p:nvSpPr>
              <p:spPr>
                <a:xfrm>
                  <a:off x="6540675" y="3653550"/>
                  <a:ext cx="9550" cy="9250"/>
                </a:xfrm>
                <a:custGeom>
                  <a:rect b="b" l="l" r="r" t="t"/>
                  <a:pathLst>
                    <a:path extrusionOk="0" h="370" w="382">
                      <a:moveTo>
                        <a:pt x="191" y="1"/>
                      </a:moveTo>
                      <a:cubicBezTo>
                        <a:pt x="84" y="1"/>
                        <a:pt x="1" y="84"/>
                        <a:pt x="1" y="179"/>
                      </a:cubicBezTo>
                      <a:cubicBezTo>
                        <a:pt x="1" y="286"/>
                        <a:pt x="84" y="370"/>
                        <a:pt x="191" y="370"/>
                      </a:cubicBezTo>
                      <a:cubicBezTo>
                        <a:pt x="299" y="370"/>
                        <a:pt x="382" y="286"/>
                        <a:pt x="382" y="179"/>
                      </a:cubicBezTo>
                      <a:cubicBezTo>
                        <a:pt x="382" y="84"/>
                        <a:pt x="299" y="1"/>
                        <a:pt x="19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1" name="Google Shape;12141;p42"/>
                <p:cNvSpPr/>
                <p:nvPr/>
              </p:nvSpPr>
              <p:spPr>
                <a:xfrm>
                  <a:off x="6156700" y="3113600"/>
                  <a:ext cx="10750" cy="9275"/>
                </a:xfrm>
                <a:custGeom>
                  <a:rect b="b" l="l" r="r" t="t"/>
                  <a:pathLst>
                    <a:path extrusionOk="0" h="371" w="430">
                      <a:moveTo>
                        <a:pt x="191" y="1"/>
                      </a:moveTo>
                      <a:cubicBezTo>
                        <a:pt x="84" y="1"/>
                        <a:pt x="1" y="84"/>
                        <a:pt x="1" y="191"/>
                      </a:cubicBezTo>
                      <a:cubicBezTo>
                        <a:pt x="1" y="298"/>
                        <a:pt x="91" y="371"/>
                        <a:pt x="186" y="371"/>
                      </a:cubicBezTo>
                      <a:cubicBezTo>
                        <a:pt x="229" y="371"/>
                        <a:pt x="273" y="356"/>
                        <a:pt x="310" y="322"/>
                      </a:cubicBezTo>
                      <a:cubicBezTo>
                        <a:pt x="430" y="215"/>
                        <a:pt x="358" y="13"/>
                        <a:pt x="19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2" name="Google Shape;12142;p42"/>
                <p:cNvSpPr/>
                <p:nvPr/>
              </p:nvSpPr>
              <p:spPr>
                <a:xfrm>
                  <a:off x="6307325" y="2883825"/>
                  <a:ext cx="10750" cy="9250"/>
                </a:xfrm>
                <a:custGeom>
                  <a:rect b="b" l="l" r="r" t="t"/>
                  <a:pathLst>
                    <a:path extrusionOk="0" h="370" w="430">
                      <a:moveTo>
                        <a:pt x="191" y="0"/>
                      </a:moveTo>
                      <a:cubicBezTo>
                        <a:pt x="84" y="0"/>
                        <a:pt x="0" y="84"/>
                        <a:pt x="0" y="191"/>
                      </a:cubicBezTo>
                      <a:cubicBezTo>
                        <a:pt x="0" y="297"/>
                        <a:pt x="91" y="370"/>
                        <a:pt x="186" y="370"/>
                      </a:cubicBezTo>
                      <a:cubicBezTo>
                        <a:pt x="229" y="370"/>
                        <a:pt x="273" y="355"/>
                        <a:pt x="310" y="322"/>
                      </a:cubicBezTo>
                      <a:cubicBezTo>
                        <a:pt x="429" y="203"/>
                        <a:pt x="346" y="12"/>
                        <a:pt x="19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3" name="Google Shape;12143;p42"/>
                <p:cNvSpPr/>
                <p:nvPr/>
              </p:nvSpPr>
              <p:spPr>
                <a:xfrm>
                  <a:off x="6184975" y="2748375"/>
                  <a:ext cx="10750" cy="9275"/>
                </a:xfrm>
                <a:custGeom>
                  <a:rect b="b" l="l" r="r" t="t"/>
                  <a:pathLst>
                    <a:path extrusionOk="0" h="371" w="430">
                      <a:moveTo>
                        <a:pt x="191" y="1"/>
                      </a:moveTo>
                      <a:cubicBezTo>
                        <a:pt x="96" y="1"/>
                        <a:pt x="1" y="84"/>
                        <a:pt x="1" y="191"/>
                      </a:cubicBezTo>
                      <a:cubicBezTo>
                        <a:pt x="1" y="298"/>
                        <a:pt x="97" y="371"/>
                        <a:pt x="192" y="371"/>
                      </a:cubicBezTo>
                      <a:cubicBezTo>
                        <a:pt x="235" y="371"/>
                        <a:pt x="277" y="356"/>
                        <a:pt x="311" y="322"/>
                      </a:cubicBezTo>
                      <a:cubicBezTo>
                        <a:pt x="430" y="203"/>
                        <a:pt x="358" y="13"/>
                        <a:pt x="19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4" name="Google Shape;12144;p42"/>
                <p:cNvSpPr/>
                <p:nvPr/>
              </p:nvSpPr>
              <p:spPr>
                <a:xfrm>
                  <a:off x="6638925" y="3434475"/>
                  <a:ext cx="10725" cy="9275"/>
                </a:xfrm>
                <a:custGeom>
                  <a:rect b="b" l="l" r="r" t="t"/>
                  <a:pathLst>
                    <a:path extrusionOk="0" h="371" w="429">
                      <a:moveTo>
                        <a:pt x="191" y="1"/>
                      </a:moveTo>
                      <a:cubicBezTo>
                        <a:pt x="83" y="1"/>
                        <a:pt x="0" y="84"/>
                        <a:pt x="0" y="179"/>
                      </a:cubicBezTo>
                      <a:cubicBezTo>
                        <a:pt x="0" y="295"/>
                        <a:pt x="91" y="370"/>
                        <a:pt x="187" y="370"/>
                      </a:cubicBezTo>
                      <a:cubicBezTo>
                        <a:pt x="229" y="370"/>
                        <a:pt x="273" y="355"/>
                        <a:pt x="310" y="322"/>
                      </a:cubicBezTo>
                      <a:cubicBezTo>
                        <a:pt x="429" y="203"/>
                        <a:pt x="357" y="13"/>
                        <a:pt x="19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5" name="Google Shape;12145;p42"/>
                <p:cNvSpPr/>
                <p:nvPr/>
              </p:nvSpPr>
              <p:spPr>
                <a:xfrm>
                  <a:off x="6726425" y="4021125"/>
                  <a:ext cx="10750" cy="9200"/>
                </a:xfrm>
                <a:custGeom>
                  <a:rect b="b" l="l" r="r" t="t"/>
                  <a:pathLst>
                    <a:path extrusionOk="0" h="368" w="430">
                      <a:moveTo>
                        <a:pt x="173" y="1"/>
                      </a:moveTo>
                      <a:cubicBezTo>
                        <a:pt x="84" y="1"/>
                        <a:pt x="0" y="80"/>
                        <a:pt x="0" y="180"/>
                      </a:cubicBezTo>
                      <a:cubicBezTo>
                        <a:pt x="0" y="293"/>
                        <a:pt x="87" y="367"/>
                        <a:pt x="180" y="367"/>
                      </a:cubicBezTo>
                      <a:cubicBezTo>
                        <a:pt x="225" y="367"/>
                        <a:pt x="271" y="350"/>
                        <a:pt x="310" y="311"/>
                      </a:cubicBezTo>
                      <a:cubicBezTo>
                        <a:pt x="429" y="204"/>
                        <a:pt x="358" y="2"/>
                        <a:pt x="191" y="2"/>
                      </a:cubicBezTo>
                      <a:cubicBezTo>
                        <a:pt x="185" y="1"/>
                        <a:pt x="179" y="1"/>
                        <a:pt x="17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6" name="Google Shape;12146;p42"/>
                <p:cNvSpPr/>
                <p:nvPr/>
              </p:nvSpPr>
              <p:spPr>
                <a:xfrm>
                  <a:off x="5749825" y="2629625"/>
                  <a:ext cx="10725" cy="9275"/>
                </a:xfrm>
                <a:custGeom>
                  <a:rect b="b" l="l" r="r" t="t"/>
                  <a:pathLst>
                    <a:path extrusionOk="0" h="371" w="429">
                      <a:moveTo>
                        <a:pt x="202" y="0"/>
                      </a:moveTo>
                      <a:cubicBezTo>
                        <a:pt x="95" y="0"/>
                        <a:pt x="12" y="84"/>
                        <a:pt x="0" y="191"/>
                      </a:cubicBezTo>
                      <a:cubicBezTo>
                        <a:pt x="0" y="297"/>
                        <a:pt x="96" y="370"/>
                        <a:pt x="195" y="370"/>
                      </a:cubicBezTo>
                      <a:cubicBezTo>
                        <a:pt x="239" y="370"/>
                        <a:pt x="284" y="355"/>
                        <a:pt x="322" y="322"/>
                      </a:cubicBezTo>
                      <a:cubicBezTo>
                        <a:pt x="429" y="203"/>
                        <a:pt x="357" y="12"/>
                        <a:pt x="20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7" name="Google Shape;12147;p42"/>
                <p:cNvSpPr/>
                <p:nvPr/>
              </p:nvSpPr>
              <p:spPr>
                <a:xfrm>
                  <a:off x="5258075" y="4032775"/>
                  <a:ext cx="23250" cy="23225"/>
                </a:xfrm>
                <a:custGeom>
                  <a:rect b="b" l="l" r="r" t="t"/>
                  <a:pathLst>
                    <a:path extrusionOk="0" h="929" w="930">
                      <a:moveTo>
                        <a:pt x="358" y="0"/>
                      </a:moveTo>
                      <a:lnTo>
                        <a:pt x="358" y="357"/>
                      </a:lnTo>
                      <a:lnTo>
                        <a:pt x="1" y="465"/>
                      </a:lnTo>
                      <a:lnTo>
                        <a:pt x="358" y="572"/>
                      </a:lnTo>
                      <a:lnTo>
                        <a:pt x="358" y="929"/>
                      </a:lnTo>
                      <a:lnTo>
                        <a:pt x="572" y="643"/>
                      </a:lnTo>
                      <a:lnTo>
                        <a:pt x="930" y="750"/>
                      </a:lnTo>
                      <a:lnTo>
                        <a:pt x="715" y="465"/>
                      </a:lnTo>
                      <a:lnTo>
                        <a:pt x="930" y="179"/>
                      </a:lnTo>
                      <a:lnTo>
                        <a:pt x="572" y="286"/>
                      </a:lnTo>
                      <a:lnTo>
                        <a:pt x="35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8" name="Google Shape;12148;p42"/>
                <p:cNvSpPr/>
                <p:nvPr/>
              </p:nvSpPr>
              <p:spPr>
                <a:xfrm>
                  <a:off x="5442025" y="4260175"/>
                  <a:ext cx="23550" cy="23250"/>
                </a:xfrm>
                <a:custGeom>
                  <a:rect b="b" l="l" r="r" t="t"/>
                  <a:pathLst>
                    <a:path extrusionOk="0" h="930" w="942">
                      <a:moveTo>
                        <a:pt x="358" y="1"/>
                      </a:moveTo>
                      <a:lnTo>
                        <a:pt x="358" y="358"/>
                      </a:lnTo>
                      <a:lnTo>
                        <a:pt x="1" y="465"/>
                      </a:lnTo>
                      <a:lnTo>
                        <a:pt x="358" y="572"/>
                      </a:lnTo>
                      <a:lnTo>
                        <a:pt x="358" y="929"/>
                      </a:lnTo>
                      <a:lnTo>
                        <a:pt x="584" y="644"/>
                      </a:lnTo>
                      <a:lnTo>
                        <a:pt x="942" y="751"/>
                      </a:lnTo>
                      <a:lnTo>
                        <a:pt x="715" y="465"/>
                      </a:lnTo>
                      <a:lnTo>
                        <a:pt x="942" y="179"/>
                      </a:lnTo>
                      <a:lnTo>
                        <a:pt x="942" y="179"/>
                      </a:lnTo>
                      <a:lnTo>
                        <a:pt x="584" y="286"/>
                      </a:lnTo>
                      <a:lnTo>
                        <a:pt x="35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9" name="Google Shape;12149;p42"/>
                <p:cNvSpPr/>
                <p:nvPr/>
              </p:nvSpPr>
              <p:spPr>
                <a:xfrm>
                  <a:off x="5063725" y="4076475"/>
                  <a:ext cx="5450" cy="3600"/>
                </a:xfrm>
                <a:custGeom>
                  <a:rect b="b" l="l" r="r" t="t"/>
                  <a:pathLst>
                    <a:path extrusionOk="0" h="144" w="218">
                      <a:moveTo>
                        <a:pt x="89" y="1"/>
                      </a:moveTo>
                      <a:cubicBezTo>
                        <a:pt x="41" y="1"/>
                        <a:pt x="11" y="44"/>
                        <a:pt x="0" y="98"/>
                      </a:cubicBezTo>
                      <a:cubicBezTo>
                        <a:pt x="0" y="131"/>
                        <a:pt x="13" y="143"/>
                        <a:pt x="32" y="143"/>
                      </a:cubicBezTo>
                      <a:cubicBezTo>
                        <a:pt x="95" y="143"/>
                        <a:pt x="217" y="2"/>
                        <a:pt x="107" y="2"/>
                      </a:cubicBezTo>
                      <a:cubicBezTo>
                        <a:pt x="101" y="1"/>
                        <a:pt x="95" y="1"/>
                        <a:pt x="8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0" name="Google Shape;12150;p42"/>
                <p:cNvSpPr/>
                <p:nvPr/>
              </p:nvSpPr>
              <p:spPr>
                <a:xfrm>
                  <a:off x="5355125" y="4146475"/>
                  <a:ext cx="5150" cy="3550"/>
                </a:xfrm>
                <a:custGeom>
                  <a:rect b="b" l="l" r="r" t="t"/>
                  <a:pathLst>
                    <a:path extrusionOk="0" h="142" w="206">
                      <a:moveTo>
                        <a:pt x="96" y="0"/>
                      </a:moveTo>
                      <a:cubicBezTo>
                        <a:pt x="48" y="0"/>
                        <a:pt x="0" y="36"/>
                        <a:pt x="0" y="96"/>
                      </a:cubicBezTo>
                      <a:cubicBezTo>
                        <a:pt x="0" y="129"/>
                        <a:pt x="13" y="141"/>
                        <a:pt x="31" y="141"/>
                      </a:cubicBezTo>
                      <a:cubicBezTo>
                        <a:pt x="90" y="141"/>
                        <a:pt x="206" y="0"/>
                        <a:pt x="9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1" name="Google Shape;12151;p42"/>
                <p:cNvSpPr/>
                <p:nvPr/>
              </p:nvSpPr>
              <p:spPr>
                <a:xfrm>
                  <a:off x="5499175" y="3961025"/>
                  <a:ext cx="5425" cy="3600"/>
                </a:xfrm>
                <a:custGeom>
                  <a:rect b="b" l="l" r="r" t="t"/>
                  <a:pathLst>
                    <a:path extrusionOk="0" h="144" w="217">
                      <a:moveTo>
                        <a:pt x="108" y="1"/>
                      </a:moveTo>
                      <a:cubicBezTo>
                        <a:pt x="49" y="1"/>
                        <a:pt x="1" y="48"/>
                        <a:pt x="1" y="96"/>
                      </a:cubicBezTo>
                      <a:cubicBezTo>
                        <a:pt x="1" y="130"/>
                        <a:pt x="15" y="143"/>
                        <a:pt x="35" y="143"/>
                      </a:cubicBezTo>
                      <a:cubicBezTo>
                        <a:pt x="98" y="143"/>
                        <a:pt x="217" y="10"/>
                        <a:pt x="10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2" name="Google Shape;12152;p42"/>
                <p:cNvSpPr/>
                <p:nvPr/>
              </p:nvSpPr>
              <p:spPr>
                <a:xfrm>
                  <a:off x="5199450" y="3933900"/>
                  <a:ext cx="5325" cy="3450"/>
                </a:xfrm>
                <a:custGeom>
                  <a:rect b="b" l="l" r="r" t="t"/>
                  <a:pathLst>
                    <a:path extrusionOk="0" h="138" w="213">
                      <a:moveTo>
                        <a:pt x="81" y="1"/>
                      </a:moveTo>
                      <a:cubicBezTo>
                        <a:pt x="38" y="1"/>
                        <a:pt x="0" y="43"/>
                        <a:pt x="0" y="86"/>
                      </a:cubicBezTo>
                      <a:cubicBezTo>
                        <a:pt x="0" y="124"/>
                        <a:pt x="15" y="138"/>
                        <a:pt x="36" y="138"/>
                      </a:cubicBezTo>
                      <a:cubicBezTo>
                        <a:pt x="99" y="138"/>
                        <a:pt x="212" y="2"/>
                        <a:pt x="96" y="2"/>
                      </a:cubicBezTo>
                      <a:cubicBezTo>
                        <a:pt x="91" y="1"/>
                        <a:pt x="86" y="1"/>
                        <a:pt x="8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3" name="Google Shape;12153;p42"/>
                <p:cNvSpPr/>
                <p:nvPr/>
              </p:nvSpPr>
              <p:spPr>
                <a:xfrm>
                  <a:off x="5352750" y="3997050"/>
                  <a:ext cx="10725" cy="9175"/>
                </a:xfrm>
                <a:custGeom>
                  <a:rect b="b" l="l" r="r" t="t"/>
                  <a:pathLst>
                    <a:path extrusionOk="0" h="367" w="429">
                      <a:moveTo>
                        <a:pt x="191" y="0"/>
                      </a:moveTo>
                      <a:cubicBezTo>
                        <a:pt x="95" y="0"/>
                        <a:pt x="0" y="72"/>
                        <a:pt x="0" y="179"/>
                      </a:cubicBezTo>
                      <a:cubicBezTo>
                        <a:pt x="0" y="292"/>
                        <a:pt x="87" y="366"/>
                        <a:pt x="180" y="366"/>
                      </a:cubicBezTo>
                      <a:cubicBezTo>
                        <a:pt x="225" y="366"/>
                        <a:pt x="271" y="349"/>
                        <a:pt x="310" y="310"/>
                      </a:cubicBezTo>
                      <a:cubicBezTo>
                        <a:pt x="429" y="203"/>
                        <a:pt x="357" y="0"/>
                        <a:pt x="19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54" name="Google Shape;12154;p42"/>
              <p:cNvGrpSpPr/>
              <p:nvPr/>
            </p:nvGrpSpPr>
            <p:grpSpPr>
              <a:xfrm>
                <a:off x="5706256" y="2491272"/>
                <a:ext cx="4578924" cy="4413681"/>
                <a:chOff x="5063725" y="2625150"/>
                <a:chExt cx="1764450" cy="1700775"/>
              </a:xfrm>
            </p:grpSpPr>
            <p:sp>
              <p:nvSpPr>
                <p:cNvPr id="12155" name="Google Shape;12155;p42"/>
                <p:cNvSpPr/>
                <p:nvPr/>
              </p:nvSpPr>
              <p:spPr>
                <a:xfrm>
                  <a:off x="5905200" y="3248150"/>
                  <a:ext cx="23225" cy="23550"/>
                </a:xfrm>
                <a:custGeom>
                  <a:rect b="b" l="l" r="r" t="t"/>
                  <a:pathLst>
                    <a:path extrusionOk="0" h="942" w="929">
                      <a:moveTo>
                        <a:pt x="357" y="0"/>
                      </a:moveTo>
                      <a:lnTo>
                        <a:pt x="357" y="370"/>
                      </a:lnTo>
                      <a:lnTo>
                        <a:pt x="0" y="477"/>
                      </a:lnTo>
                      <a:lnTo>
                        <a:pt x="357" y="584"/>
                      </a:lnTo>
                      <a:lnTo>
                        <a:pt x="357" y="941"/>
                      </a:lnTo>
                      <a:lnTo>
                        <a:pt x="572" y="655"/>
                      </a:lnTo>
                      <a:lnTo>
                        <a:pt x="929" y="762"/>
                      </a:lnTo>
                      <a:lnTo>
                        <a:pt x="929" y="762"/>
                      </a:lnTo>
                      <a:lnTo>
                        <a:pt x="714" y="477"/>
                      </a:lnTo>
                      <a:lnTo>
                        <a:pt x="929" y="179"/>
                      </a:lnTo>
                      <a:lnTo>
                        <a:pt x="929" y="179"/>
                      </a:lnTo>
                      <a:lnTo>
                        <a:pt x="572" y="298"/>
                      </a:lnTo>
                      <a:lnTo>
                        <a:pt x="35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6" name="Google Shape;12156;p42"/>
                <p:cNvSpPr/>
                <p:nvPr/>
              </p:nvSpPr>
              <p:spPr>
                <a:xfrm>
                  <a:off x="6483525" y="3286550"/>
                  <a:ext cx="23550" cy="23525"/>
                </a:xfrm>
                <a:custGeom>
                  <a:rect b="b" l="l" r="r" t="t"/>
                  <a:pathLst>
                    <a:path extrusionOk="0" h="941" w="942">
                      <a:moveTo>
                        <a:pt x="358" y="0"/>
                      </a:moveTo>
                      <a:lnTo>
                        <a:pt x="358" y="358"/>
                      </a:lnTo>
                      <a:lnTo>
                        <a:pt x="1" y="465"/>
                      </a:lnTo>
                      <a:lnTo>
                        <a:pt x="358" y="584"/>
                      </a:lnTo>
                      <a:lnTo>
                        <a:pt x="358" y="941"/>
                      </a:lnTo>
                      <a:lnTo>
                        <a:pt x="584" y="643"/>
                      </a:lnTo>
                      <a:lnTo>
                        <a:pt x="942" y="762"/>
                      </a:lnTo>
                      <a:lnTo>
                        <a:pt x="715" y="465"/>
                      </a:lnTo>
                      <a:lnTo>
                        <a:pt x="942" y="179"/>
                      </a:lnTo>
                      <a:lnTo>
                        <a:pt x="584" y="286"/>
                      </a:lnTo>
                      <a:lnTo>
                        <a:pt x="35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7" name="Google Shape;12157;p42"/>
                <p:cNvSpPr/>
                <p:nvPr/>
              </p:nvSpPr>
              <p:spPr>
                <a:xfrm>
                  <a:off x="5939725" y="2684100"/>
                  <a:ext cx="23525" cy="23525"/>
                </a:xfrm>
                <a:custGeom>
                  <a:rect b="b" l="l" r="r" t="t"/>
                  <a:pathLst>
                    <a:path extrusionOk="0" h="941" w="941">
                      <a:moveTo>
                        <a:pt x="357" y="0"/>
                      </a:moveTo>
                      <a:lnTo>
                        <a:pt x="357" y="357"/>
                      </a:lnTo>
                      <a:lnTo>
                        <a:pt x="0" y="476"/>
                      </a:lnTo>
                      <a:lnTo>
                        <a:pt x="357" y="584"/>
                      </a:lnTo>
                      <a:lnTo>
                        <a:pt x="357" y="941"/>
                      </a:lnTo>
                      <a:lnTo>
                        <a:pt x="584" y="655"/>
                      </a:lnTo>
                      <a:lnTo>
                        <a:pt x="941" y="762"/>
                      </a:lnTo>
                      <a:lnTo>
                        <a:pt x="715" y="476"/>
                      </a:lnTo>
                      <a:lnTo>
                        <a:pt x="941" y="179"/>
                      </a:lnTo>
                      <a:lnTo>
                        <a:pt x="584" y="298"/>
                      </a:lnTo>
                      <a:lnTo>
                        <a:pt x="35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8" name="Google Shape;12158;p42"/>
                <p:cNvSpPr/>
                <p:nvPr/>
              </p:nvSpPr>
              <p:spPr>
                <a:xfrm>
                  <a:off x="6495450" y="2990075"/>
                  <a:ext cx="23225" cy="23550"/>
                </a:xfrm>
                <a:custGeom>
                  <a:rect b="b" l="l" r="r" t="t"/>
                  <a:pathLst>
                    <a:path extrusionOk="0" h="942" w="929">
                      <a:moveTo>
                        <a:pt x="357" y="1"/>
                      </a:moveTo>
                      <a:lnTo>
                        <a:pt x="357" y="358"/>
                      </a:lnTo>
                      <a:lnTo>
                        <a:pt x="0" y="465"/>
                      </a:lnTo>
                      <a:lnTo>
                        <a:pt x="357" y="584"/>
                      </a:lnTo>
                      <a:lnTo>
                        <a:pt x="357" y="941"/>
                      </a:lnTo>
                      <a:lnTo>
                        <a:pt x="572" y="656"/>
                      </a:lnTo>
                      <a:lnTo>
                        <a:pt x="929" y="763"/>
                      </a:lnTo>
                      <a:lnTo>
                        <a:pt x="715" y="465"/>
                      </a:lnTo>
                      <a:lnTo>
                        <a:pt x="929" y="179"/>
                      </a:lnTo>
                      <a:lnTo>
                        <a:pt x="572" y="286"/>
                      </a:lnTo>
                      <a:lnTo>
                        <a:pt x="357"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9" name="Google Shape;12159;p42"/>
                <p:cNvSpPr/>
                <p:nvPr/>
              </p:nvSpPr>
              <p:spPr>
                <a:xfrm>
                  <a:off x="5339950" y="3106750"/>
                  <a:ext cx="23225" cy="23550"/>
                </a:xfrm>
                <a:custGeom>
                  <a:rect b="b" l="l" r="r" t="t"/>
                  <a:pathLst>
                    <a:path extrusionOk="0" h="942" w="929">
                      <a:moveTo>
                        <a:pt x="357" y="1"/>
                      </a:moveTo>
                      <a:lnTo>
                        <a:pt x="357" y="358"/>
                      </a:lnTo>
                      <a:lnTo>
                        <a:pt x="0" y="465"/>
                      </a:lnTo>
                      <a:lnTo>
                        <a:pt x="357" y="584"/>
                      </a:lnTo>
                      <a:lnTo>
                        <a:pt x="357" y="942"/>
                      </a:lnTo>
                      <a:lnTo>
                        <a:pt x="572" y="644"/>
                      </a:lnTo>
                      <a:lnTo>
                        <a:pt x="929" y="763"/>
                      </a:lnTo>
                      <a:lnTo>
                        <a:pt x="715" y="465"/>
                      </a:lnTo>
                      <a:lnTo>
                        <a:pt x="929" y="180"/>
                      </a:lnTo>
                      <a:lnTo>
                        <a:pt x="929" y="180"/>
                      </a:lnTo>
                      <a:lnTo>
                        <a:pt x="572" y="287"/>
                      </a:lnTo>
                      <a:lnTo>
                        <a:pt x="357"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0" name="Google Shape;12160;p42"/>
                <p:cNvSpPr/>
                <p:nvPr/>
              </p:nvSpPr>
              <p:spPr>
                <a:xfrm>
                  <a:off x="5257800" y="3429425"/>
                  <a:ext cx="23225" cy="23525"/>
                </a:xfrm>
                <a:custGeom>
                  <a:rect b="b" l="l" r="r" t="t"/>
                  <a:pathLst>
                    <a:path extrusionOk="0" h="941" w="929">
                      <a:moveTo>
                        <a:pt x="357" y="0"/>
                      </a:moveTo>
                      <a:lnTo>
                        <a:pt x="357" y="358"/>
                      </a:lnTo>
                      <a:lnTo>
                        <a:pt x="0" y="477"/>
                      </a:lnTo>
                      <a:lnTo>
                        <a:pt x="357" y="584"/>
                      </a:lnTo>
                      <a:lnTo>
                        <a:pt x="357" y="941"/>
                      </a:lnTo>
                      <a:lnTo>
                        <a:pt x="572" y="655"/>
                      </a:lnTo>
                      <a:lnTo>
                        <a:pt x="929" y="762"/>
                      </a:lnTo>
                      <a:lnTo>
                        <a:pt x="714" y="477"/>
                      </a:lnTo>
                      <a:lnTo>
                        <a:pt x="929" y="179"/>
                      </a:lnTo>
                      <a:lnTo>
                        <a:pt x="929" y="179"/>
                      </a:lnTo>
                      <a:lnTo>
                        <a:pt x="572" y="286"/>
                      </a:lnTo>
                      <a:lnTo>
                        <a:pt x="35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1" name="Google Shape;12161;p42"/>
                <p:cNvSpPr/>
                <p:nvPr/>
              </p:nvSpPr>
              <p:spPr>
                <a:xfrm>
                  <a:off x="5687600" y="3351125"/>
                  <a:ext cx="23250" cy="23550"/>
                </a:xfrm>
                <a:custGeom>
                  <a:rect b="b" l="l" r="r" t="t"/>
                  <a:pathLst>
                    <a:path extrusionOk="0" h="942" w="930">
                      <a:moveTo>
                        <a:pt x="358" y="1"/>
                      </a:moveTo>
                      <a:lnTo>
                        <a:pt x="358" y="358"/>
                      </a:lnTo>
                      <a:lnTo>
                        <a:pt x="1" y="465"/>
                      </a:lnTo>
                      <a:lnTo>
                        <a:pt x="358" y="584"/>
                      </a:lnTo>
                      <a:lnTo>
                        <a:pt x="358" y="942"/>
                      </a:lnTo>
                      <a:lnTo>
                        <a:pt x="584" y="644"/>
                      </a:lnTo>
                      <a:lnTo>
                        <a:pt x="929" y="763"/>
                      </a:lnTo>
                      <a:lnTo>
                        <a:pt x="929" y="763"/>
                      </a:lnTo>
                      <a:lnTo>
                        <a:pt x="715" y="465"/>
                      </a:lnTo>
                      <a:lnTo>
                        <a:pt x="929" y="180"/>
                      </a:lnTo>
                      <a:lnTo>
                        <a:pt x="584" y="287"/>
                      </a:lnTo>
                      <a:lnTo>
                        <a:pt x="35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2" name="Google Shape;12162;p42"/>
                <p:cNvSpPr/>
                <p:nvPr/>
              </p:nvSpPr>
              <p:spPr>
                <a:xfrm>
                  <a:off x="6354650" y="3850000"/>
                  <a:ext cx="23250" cy="23550"/>
                </a:xfrm>
                <a:custGeom>
                  <a:rect b="b" l="l" r="r" t="t"/>
                  <a:pathLst>
                    <a:path extrusionOk="0" h="942" w="930">
                      <a:moveTo>
                        <a:pt x="358" y="1"/>
                      </a:moveTo>
                      <a:lnTo>
                        <a:pt x="358" y="358"/>
                      </a:lnTo>
                      <a:lnTo>
                        <a:pt x="1" y="465"/>
                      </a:lnTo>
                      <a:lnTo>
                        <a:pt x="358" y="584"/>
                      </a:lnTo>
                      <a:lnTo>
                        <a:pt x="358" y="941"/>
                      </a:lnTo>
                      <a:lnTo>
                        <a:pt x="572" y="644"/>
                      </a:lnTo>
                      <a:lnTo>
                        <a:pt x="929" y="763"/>
                      </a:lnTo>
                      <a:lnTo>
                        <a:pt x="715" y="465"/>
                      </a:lnTo>
                      <a:lnTo>
                        <a:pt x="929" y="179"/>
                      </a:lnTo>
                      <a:lnTo>
                        <a:pt x="572" y="287"/>
                      </a:lnTo>
                      <a:lnTo>
                        <a:pt x="35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3" name="Google Shape;12163;p42"/>
                <p:cNvSpPr/>
                <p:nvPr/>
              </p:nvSpPr>
              <p:spPr>
                <a:xfrm>
                  <a:off x="5754875" y="4267625"/>
                  <a:ext cx="23250" cy="23525"/>
                </a:xfrm>
                <a:custGeom>
                  <a:rect b="b" l="l" r="r" t="t"/>
                  <a:pathLst>
                    <a:path extrusionOk="0" h="941" w="930">
                      <a:moveTo>
                        <a:pt x="358" y="0"/>
                      </a:moveTo>
                      <a:lnTo>
                        <a:pt x="358" y="357"/>
                      </a:lnTo>
                      <a:lnTo>
                        <a:pt x="0" y="465"/>
                      </a:lnTo>
                      <a:lnTo>
                        <a:pt x="358" y="584"/>
                      </a:lnTo>
                      <a:lnTo>
                        <a:pt x="358" y="941"/>
                      </a:lnTo>
                      <a:lnTo>
                        <a:pt x="572" y="643"/>
                      </a:lnTo>
                      <a:lnTo>
                        <a:pt x="929" y="762"/>
                      </a:lnTo>
                      <a:lnTo>
                        <a:pt x="715" y="465"/>
                      </a:lnTo>
                      <a:lnTo>
                        <a:pt x="929" y="179"/>
                      </a:lnTo>
                      <a:lnTo>
                        <a:pt x="572" y="286"/>
                      </a:lnTo>
                      <a:lnTo>
                        <a:pt x="35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4" name="Google Shape;12164;p42"/>
                <p:cNvSpPr/>
                <p:nvPr/>
              </p:nvSpPr>
              <p:spPr>
                <a:xfrm>
                  <a:off x="5450375" y="2938300"/>
                  <a:ext cx="23525" cy="23525"/>
                </a:xfrm>
                <a:custGeom>
                  <a:rect b="b" l="l" r="r" t="t"/>
                  <a:pathLst>
                    <a:path extrusionOk="0" h="941" w="941">
                      <a:moveTo>
                        <a:pt x="358" y="0"/>
                      </a:moveTo>
                      <a:lnTo>
                        <a:pt x="358" y="357"/>
                      </a:lnTo>
                      <a:lnTo>
                        <a:pt x="0" y="464"/>
                      </a:lnTo>
                      <a:lnTo>
                        <a:pt x="358" y="583"/>
                      </a:lnTo>
                      <a:lnTo>
                        <a:pt x="358" y="941"/>
                      </a:lnTo>
                      <a:lnTo>
                        <a:pt x="584" y="643"/>
                      </a:lnTo>
                      <a:lnTo>
                        <a:pt x="941" y="762"/>
                      </a:lnTo>
                      <a:lnTo>
                        <a:pt x="715" y="464"/>
                      </a:lnTo>
                      <a:lnTo>
                        <a:pt x="941" y="179"/>
                      </a:lnTo>
                      <a:lnTo>
                        <a:pt x="584" y="286"/>
                      </a:lnTo>
                      <a:lnTo>
                        <a:pt x="35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5" name="Google Shape;12165;p42"/>
                <p:cNvSpPr/>
                <p:nvPr/>
              </p:nvSpPr>
              <p:spPr>
                <a:xfrm>
                  <a:off x="5710825" y="3705650"/>
                  <a:ext cx="23525" cy="23225"/>
                </a:xfrm>
                <a:custGeom>
                  <a:rect b="b" l="l" r="r" t="t"/>
                  <a:pathLst>
                    <a:path extrusionOk="0" h="929" w="941">
                      <a:moveTo>
                        <a:pt x="358" y="0"/>
                      </a:moveTo>
                      <a:lnTo>
                        <a:pt x="358" y="357"/>
                      </a:lnTo>
                      <a:lnTo>
                        <a:pt x="0" y="465"/>
                      </a:lnTo>
                      <a:lnTo>
                        <a:pt x="358" y="572"/>
                      </a:lnTo>
                      <a:lnTo>
                        <a:pt x="358" y="929"/>
                      </a:lnTo>
                      <a:lnTo>
                        <a:pt x="584" y="643"/>
                      </a:lnTo>
                      <a:lnTo>
                        <a:pt x="941" y="750"/>
                      </a:lnTo>
                      <a:lnTo>
                        <a:pt x="715" y="465"/>
                      </a:lnTo>
                      <a:lnTo>
                        <a:pt x="941" y="179"/>
                      </a:lnTo>
                      <a:lnTo>
                        <a:pt x="584" y="286"/>
                      </a:lnTo>
                      <a:lnTo>
                        <a:pt x="35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6" name="Google Shape;12166;p42"/>
                <p:cNvSpPr/>
                <p:nvPr/>
              </p:nvSpPr>
              <p:spPr>
                <a:xfrm>
                  <a:off x="5996575" y="3548775"/>
                  <a:ext cx="23225" cy="23550"/>
                </a:xfrm>
                <a:custGeom>
                  <a:rect b="b" l="l" r="r" t="t"/>
                  <a:pathLst>
                    <a:path extrusionOk="0" h="942" w="929">
                      <a:moveTo>
                        <a:pt x="358" y="1"/>
                      </a:moveTo>
                      <a:lnTo>
                        <a:pt x="358" y="358"/>
                      </a:lnTo>
                      <a:lnTo>
                        <a:pt x="0" y="465"/>
                      </a:lnTo>
                      <a:lnTo>
                        <a:pt x="358" y="584"/>
                      </a:lnTo>
                      <a:lnTo>
                        <a:pt x="358" y="941"/>
                      </a:lnTo>
                      <a:lnTo>
                        <a:pt x="572" y="644"/>
                      </a:lnTo>
                      <a:lnTo>
                        <a:pt x="929" y="763"/>
                      </a:lnTo>
                      <a:lnTo>
                        <a:pt x="715" y="465"/>
                      </a:lnTo>
                      <a:lnTo>
                        <a:pt x="929" y="179"/>
                      </a:lnTo>
                      <a:lnTo>
                        <a:pt x="929" y="179"/>
                      </a:lnTo>
                      <a:lnTo>
                        <a:pt x="572" y="286"/>
                      </a:lnTo>
                      <a:lnTo>
                        <a:pt x="35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7" name="Google Shape;12167;p42"/>
                <p:cNvSpPr/>
                <p:nvPr/>
              </p:nvSpPr>
              <p:spPr>
                <a:xfrm>
                  <a:off x="6050750" y="2918650"/>
                  <a:ext cx="23525" cy="23525"/>
                </a:xfrm>
                <a:custGeom>
                  <a:rect b="b" l="l" r="r" t="t"/>
                  <a:pathLst>
                    <a:path extrusionOk="0" h="941" w="941">
                      <a:moveTo>
                        <a:pt x="357" y="0"/>
                      </a:moveTo>
                      <a:lnTo>
                        <a:pt x="357" y="357"/>
                      </a:lnTo>
                      <a:lnTo>
                        <a:pt x="0" y="465"/>
                      </a:lnTo>
                      <a:lnTo>
                        <a:pt x="357" y="584"/>
                      </a:lnTo>
                      <a:lnTo>
                        <a:pt x="357" y="941"/>
                      </a:lnTo>
                      <a:lnTo>
                        <a:pt x="584" y="655"/>
                      </a:lnTo>
                      <a:lnTo>
                        <a:pt x="941" y="762"/>
                      </a:lnTo>
                      <a:lnTo>
                        <a:pt x="715" y="465"/>
                      </a:lnTo>
                      <a:lnTo>
                        <a:pt x="941" y="179"/>
                      </a:lnTo>
                      <a:lnTo>
                        <a:pt x="941" y="179"/>
                      </a:lnTo>
                      <a:lnTo>
                        <a:pt x="584" y="286"/>
                      </a:lnTo>
                      <a:lnTo>
                        <a:pt x="35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8" name="Google Shape;12168;p42"/>
                <p:cNvSpPr/>
                <p:nvPr/>
              </p:nvSpPr>
              <p:spPr>
                <a:xfrm>
                  <a:off x="6704400" y="3861625"/>
                  <a:ext cx="23525" cy="23525"/>
                </a:xfrm>
                <a:custGeom>
                  <a:rect b="b" l="l" r="r" t="t"/>
                  <a:pathLst>
                    <a:path extrusionOk="0" h="941" w="941">
                      <a:moveTo>
                        <a:pt x="358" y="0"/>
                      </a:moveTo>
                      <a:lnTo>
                        <a:pt x="358" y="357"/>
                      </a:lnTo>
                      <a:lnTo>
                        <a:pt x="0" y="476"/>
                      </a:lnTo>
                      <a:lnTo>
                        <a:pt x="358" y="584"/>
                      </a:lnTo>
                      <a:lnTo>
                        <a:pt x="358" y="941"/>
                      </a:lnTo>
                      <a:lnTo>
                        <a:pt x="584" y="655"/>
                      </a:lnTo>
                      <a:lnTo>
                        <a:pt x="941" y="762"/>
                      </a:lnTo>
                      <a:lnTo>
                        <a:pt x="715" y="476"/>
                      </a:lnTo>
                      <a:lnTo>
                        <a:pt x="941" y="179"/>
                      </a:lnTo>
                      <a:lnTo>
                        <a:pt x="941" y="179"/>
                      </a:lnTo>
                      <a:lnTo>
                        <a:pt x="584" y="298"/>
                      </a:lnTo>
                      <a:lnTo>
                        <a:pt x="35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9" name="Google Shape;12169;p42"/>
                <p:cNvSpPr/>
                <p:nvPr/>
              </p:nvSpPr>
              <p:spPr>
                <a:xfrm>
                  <a:off x="5092600" y="3224925"/>
                  <a:ext cx="23525" cy="23550"/>
                </a:xfrm>
                <a:custGeom>
                  <a:rect b="b" l="l" r="r" t="t"/>
                  <a:pathLst>
                    <a:path extrusionOk="0" h="942" w="941">
                      <a:moveTo>
                        <a:pt x="357" y="1"/>
                      </a:moveTo>
                      <a:lnTo>
                        <a:pt x="357" y="358"/>
                      </a:lnTo>
                      <a:lnTo>
                        <a:pt x="0" y="465"/>
                      </a:lnTo>
                      <a:lnTo>
                        <a:pt x="357" y="584"/>
                      </a:lnTo>
                      <a:lnTo>
                        <a:pt x="357" y="941"/>
                      </a:lnTo>
                      <a:lnTo>
                        <a:pt x="583" y="644"/>
                      </a:lnTo>
                      <a:lnTo>
                        <a:pt x="941" y="763"/>
                      </a:lnTo>
                      <a:lnTo>
                        <a:pt x="714" y="465"/>
                      </a:lnTo>
                      <a:lnTo>
                        <a:pt x="941" y="179"/>
                      </a:lnTo>
                      <a:lnTo>
                        <a:pt x="583" y="286"/>
                      </a:lnTo>
                      <a:lnTo>
                        <a:pt x="357"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0" name="Google Shape;12170;p42"/>
                <p:cNvSpPr/>
                <p:nvPr/>
              </p:nvSpPr>
              <p:spPr>
                <a:xfrm>
                  <a:off x="6495450" y="3795250"/>
                  <a:ext cx="23225" cy="23525"/>
                </a:xfrm>
                <a:custGeom>
                  <a:rect b="b" l="l" r="r" t="t"/>
                  <a:pathLst>
                    <a:path extrusionOk="0" h="941" w="929">
                      <a:moveTo>
                        <a:pt x="357" y="0"/>
                      </a:moveTo>
                      <a:lnTo>
                        <a:pt x="357" y="357"/>
                      </a:lnTo>
                      <a:lnTo>
                        <a:pt x="0" y="476"/>
                      </a:lnTo>
                      <a:lnTo>
                        <a:pt x="357" y="583"/>
                      </a:lnTo>
                      <a:lnTo>
                        <a:pt x="357" y="941"/>
                      </a:lnTo>
                      <a:lnTo>
                        <a:pt x="572" y="655"/>
                      </a:lnTo>
                      <a:lnTo>
                        <a:pt x="929" y="762"/>
                      </a:lnTo>
                      <a:lnTo>
                        <a:pt x="715" y="476"/>
                      </a:lnTo>
                      <a:lnTo>
                        <a:pt x="929" y="179"/>
                      </a:lnTo>
                      <a:lnTo>
                        <a:pt x="929" y="179"/>
                      </a:lnTo>
                      <a:lnTo>
                        <a:pt x="572" y="298"/>
                      </a:lnTo>
                      <a:lnTo>
                        <a:pt x="35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1" name="Google Shape;12171;p42"/>
                <p:cNvSpPr/>
                <p:nvPr/>
              </p:nvSpPr>
              <p:spPr>
                <a:xfrm>
                  <a:off x="5361975" y="3597300"/>
                  <a:ext cx="23525" cy="23250"/>
                </a:xfrm>
                <a:custGeom>
                  <a:rect b="b" l="l" r="r" t="t"/>
                  <a:pathLst>
                    <a:path extrusionOk="0" h="930" w="941">
                      <a:moveTo>
                        <a:pt x="357" y="0"/>
                      </a:moveTo>
                      <a:lnTo>
                        <a:pt x="357" y="358"/>
                      </a:lnTo>
                      <a:lnTo>
                        <a:pt x="0" y="465"/>
                      </a:lnTo>
                      <a:lnTo>
                        <a:pt x="357" y="572"/>
                      </a:lnTo>
                      <a:lnTo>
                        <a:pt x="357" y="929"/>
                      </a:lnTo>
                      <a:lnTo>
                        <a:pt x="584" y="643"/>
                      </a:lnTo>
                      <a:lnTo>
                        <a:pt x="941" y="751"/>
                      </a:lnTo>
                      <a:lnTo>
                        <a:pt x="715" y="465"/>
                      </a:lnTo>
                      <a:lnTo>
                        <a:pt x="941" y="179"/>
                      </a:lnTo>
                      <a:lnTo>
                        <a:pt x="941" y="179"/>
                      </a:lnTo>
                      <a:lnTo>
                        <a:pt x="584" y="286"/>
                      </a:lnTo>
                      <a:lnTo>
                        <a:pt x="35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2" name="Google Shape;12172;p42"/>
                <p:cNvSpPr/>
                <p:nvPr/>
              </p:nvSpPr>
              <p:spPr>
                <a:xfrm>
                  <a:off x="6247800" y="3249925"/>
                  <a:ext cx="23225" cy="23250"/>
                </a:xfrm>
                <a:custGeom>
                  <a:rect b="b" l="l" r="r" t="t"/>
                  <a:pathLst>
                    <a:path extrusionOk="0" h="930" w="929">
                      <a:moveTo>
                        <a:pt x="357" y="1"/>
                      </a:moveTo>
                      <a:lnTo>
                        <a:pt x="357" y="358"/>
                      </a:lnTo>
                      <a:lnTo>
                        <a:pt x="0" y="465"/>
                      </a:lnTo>
                      <a:lnTo>
                        <a:pt x="357" y="572"/>
                      </a:lnTo>
                      <a:lnTo>
                        <a:pt x="357" y="930"/>
                      </a:lnTo>
                      <a:lnTo>
                        <a:pt x="572" y="644"/>
                      </a:lnTo>
                      <a:lnTo>
                        <a:pt x="929" y="751"/>
                      </a:lnTo>
                      <a:lnTo>
                        <a:pt x="715" y="465"/>
                      </a:lnTo>
                      <a:lnTo>
                        <a:pt x="929" y="179"/>
                      </a:lnTo>
                      <a:lnTo>
                        <a:pt x="572" y="287"/>
                      </a:lnTo>
                      <a:lnTo>
                        <a:pt x="357"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3" name="Google Shape;12173;p42"/>
                <p:cNvSpPr/>
                <p:nvPr/>
              </p:nvSpPr>
              <p:spPr>
                <a:xfrm>
                  <a:off x="5908750" y="3667250"/>
                  <a:ext cx="10750" cy="9275"/>
                </a:xfrm>
                <a:custGeom>
                  <a:rect b="b" l="l" r="r" t="t"/>
                  <a:pathLst>
                    <a:path extrusionOk="0" h="371" w="430">
                      <a:moveTo>
                        <a:pt x="191" y="0"/>
                      </a:moveTo>
                      <a:cubicBezTo>
                        <a:pt x="96" y="0"/>
                        <a:pt x="1" y="84"/>
                        <a:pt x="1" y="191"/>
                      </a:cubicBezTo>
                      <a:cubicBezTo>
                        <a:pt x="1" y="297"/>
                        <a:pt x="97" y="370"/>
                        <a:pt x="192" y="370"/>
                      </a:cubicBezTo>
                      <a:cubicBezTo>
                        <a:pt x="235" y="370"/>
                        <a:pt x="277" y="355"/>
                        <a:pt x="311" y="322"/>
                      </a:cubicBezTo>
                      <a:cubicBezTo>
                        <a:pt x="430" y="203"/>
                        <a:pt x="358" y="12"/>
                        <a:pt x="19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4" name="Google Shape;12174;p42"/>
                <p:cNvSpPr/>
                <p:nvPr/>
              </p:nvSpPr>
              <p:spPr>
                <a:xfrm>
                  <a:off x="5779275" y="3498475"/>
                  <a:ext cx="5125" cy="3575"/>
                </a:xfrm>
                <a:custGeom>
                  <a:rect b="b" l="l" r="r" t="t"/>
                  <a:pathLst>
                    <a:path extrusionOk="0" h="143" w="205">
                      <a:moveTo>
                        <a:pt x="96" y="1"/>
                      </a:moveTo>
                      <a:cubicBezTo>
                        <a:pt x="36" y="1"/>
                        <a:pt x="1" y="36"/>
                        <a:pt x="1" y="96"/>
                      </a:cubicBezTo>
                      <a:cubicBezTo>
                        <a:pt x="1" y="130"/>
                        <a:pt x="14" y="143"/>
                        <a:pt x="33" y="143"/>
                      </a:cubicBezTo>
                      <a:cubicBezTo>
                        <a:pt x="93" y="143"/>
                        <a:pt x="205" y="10"/>
                        <a:pt x="9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5" name="Google Shape;12175;p42"/>
                <p:cNvSpPr/>
                <p:nvPr/>
              </p:nvSpPr>
              <p:spPr>
                <a:xfrm>
                  <a:off x="5530750" y="3758025"/>
                  <a:ext cx="5125" cy="3600"/>
                </a:xfrm>
                <a:custGeom>
                  <a:rect b="b" l="l" r="r" t="t"/>
                  <a:pathLst>
                    <a:path extrusionOk="0" h="144" w="205">
                      <a:moveTo>
                        <a:pt x="95" y="1"/>
                      </a:moveTo>
                      <a:cubicBezTo>
                        <a:pt x="36" y="1"/>
                        <a:pt x="0" y="48"/>
                        <a:pt x="0" y="96"/>
                      </a:cubicBezTo>
                      <a:cubicBezTo>
                        <a:pt x="0" y="130"/>
                        <a:pt x="14" y="143"/>
                        <a:pt x="32" y="143"/>
                      </a:cubicBezTo>
                      <a:cubicBezTo>
                        <a:pt x="92" y="143"/>
                        <a:pt x="204" y="10"/>
                        <a:pt x="9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6" name="Google Shape;12176;p42"/>
                <p:cNvSpPr/>
                <p:nvPr/>
              </p:nvSpPr>
              <p:spPr>
                <a:xfrm>
                  <a:off x="5993900" y="3107950"/>
                  <a:ext cx="5125" cy="3575"/>
                </a:xfrm>
                <a:custGeom>
                  <a:rect b="b" l="l" r="r" t="t"/>
                  <a:pathLst>
                    <a:path extrusionOk="0" h="143" w="205">
                      <a:moveTo>
                        <a:pt x="95" y="1"/>
                      </a:moveTo>
                      <a:cubicBezTo>
                        <a:pt x="48" y="1"/>
                        <a:pt x="0" y="48"/>
                        <a:pt x="0" y="96"/>
                      </a:cubicBezTo>
                      <a:cubicBezTo>
                        <a:pt x="0" y="130"/>
                        <a:pt x="14" y="143"/>
                        <a:pt x="32" y="143"/>
                      </a:cubicBezTo>
                      <a:cubicBezTo>
                        <a:pt x="92" y="143"/>
                        <a:pt x="204" y="10"/>
                        <a:pt x="9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7" name="Google Shape;12177;p42"/>
                <p:cNvSpPr/>
                <p:nvPr/>
              </p:nvSpPr>
              <p:spPr>
                <a:xfrm>
                  <a:off x="5731050" y="3105575"/>
                  <a:ext cx="5425" cy="3575"/>
                </a:xfrm>
                <a:custGeom>
                  <a:rect b="b" l="l" r="r" t="t"/>
                  <a:pathLst>
                    <a:path extrusionOk="0" h="143" w="217">
                      <a:moveTo>
                        <a:pt x="108" y="0"/>
                      </a:moveTo>
                      <a:cubicBezTo>
                        <a:pt x="49" y="0"/>
                        <a:pt x="1" y="48"/>
                        <a:pt x="1" y="96"/>
                      </a:cubicBezTo>
                      <a:cubicBezTo>
                        <a:pt x="1" y="130"/>
                        <a:pt x="15" y="143"/>
                        <a:pt x="35" y="143"/>
                      </a:cubicBezTo>
                      <a:cubicBezTo>
                        <a:pt x="98" y="143"/>
                        <a:pt x="217" y="9"/>
                        <a:pt x="10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8" name="Google Shape;12178;p42"/>
                <p:cNvSpPr/>
                <p:nvPr/>
              </p:nvSpPr>
              <p:spPr>
                <a:xfrm>
                  <a:off x="5454250" y="3388000"/>
                  <a:ext cx="5100" cy="3450"/>
                </a:xfrm>
                <a:custGeom>
                  <a:rect b="b" l="l" r="r" t="t"/>
                  <a:pathLst>
                    <a:path extrusionOk="0" h="138" w="204">
                      <a:moveTo>
                        <a:pt x="80" y="1"/>
                      </a:moveTo>
                      <a:cubicBezTo>
                        <a:pt x="38" y="1"/>
                        <a:pt x="0" y="43"/>
                        <a:pt x="0" y="86"/>
                      </a:cubicBezTo>
                      <a:cubicBezTo>
                        <a:pt x="0" y="124"/>
                        <a:pt x="14" y="138"/>
                        <a:pt x="34" y="138"/>
                      </a:cubicBezTo>
                      <a:cubicBezTo>
                        <a:pt x="94" y="138"/>
                        <a:pt x="203" y="2"/>
                        <a:pt x="95" y="2"/>
                      </a:cubicBezTo>
                      <a:cubicBezTo>
                        <a:pt x="90" y="1"/>
                        <a:pt x="85" y="1"/>
                        <a:pt x="8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9" name="Google Shape;12179;p42"/>
                <p:cNvSpPr/>
                <p:nvPr/>
              </p:nvSpPr>
              <p:spPr>
                <a:xfrm>
                  <a:off x="5733450" y="3843700"/>
                  <a:ext cx="5400" cy="3475"/>
                </a:xfrm>
                <a:custGeom>
                  <a:rect b="b" l="l" r="r" t="t"/>
                  <a:pathLst>
                    <a:path extrusionOk="0" h="139" w="216">
                      <a:moveTo>
                        <a:pt x="89" y="1"/>
                      </a:moveTo>
                      <a:cubicBezTo>
                        <a:pt x="38" y="1"/>
                        <a:pt x="0" y="44"/>
                        <a:pt x="0" y="86"/>
                      </a:cubicBezTo>
                      <a:cubicBezTo>
                        <a:pt x="0" y="124"/>
                        <a:pt x="15" y="138"/>
                        <a:pt x="36" y="138"/>
                      </a:cubicBezTo>
                      <a:cubicBezTo>
                        <a:pt x="99" y="138"/>
                        <a:pt x="215" y="3"/>
                        <a:pt x="107" y="3"/>
                      </a:cubicBezTo>
                      <a:cubicBezTo>
                        <a:pt x="101" y="2"/>
                        <a:pt x="95" y="1"/>
                        <a:pt x="8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0" name="Google Shape;12180;p42"/>
                <p:cNvSpPr/>
                <p:nvPr/>
              </p:nvSpPr>
              <p:spPr>
                <a:xfrm>
                  <a:off x="5572700" y="4277150"/>
                  <a:ext cx="5100" cy="4625"/>
                </a:xfrm>
                <a:custGeom>
                  <a:rect b="b" l="l" r="r" t="t"/>
                  <a:pathLst>
                    <a:path extrusionOk="0" h="185" w="204">
                      <a:moveTo>
                        <a:pt x="96" y="0"/>
                      </a:moveTo>
                      <a:cubicBezTo>
                        <a:pt x="48" y="0"/>
                        <a:pt x="1" y="36"/>
                        <a:pt x="1" y="95"/>
                      </a:cubicBezTo>
                      <a:cubicBezTo>
                        <a:pt x="7" y="155"/>
                        <a:pt x="54" y="185"/>
                        <a:pt x="102" y="185"/>
                      </a:cubicBezTo>
                      <a:cubicBezTo>
                        <a:pt x="150" y="185"/>
                        <a:pt x="197" y="155"/>
                        <a:pt x="203" y="95"/>
                      </a:cubicBezTo>
                      <a:cubicBezTo>
                        <a:pt x="203" y="36"/>
                        <a:pt x="156" y="0"/>
                        <a:pt x="9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1" name="Google Shape;12181;p42"/>
                <p:cNvSpPr/>
                <p:nvPr/>
              </p:nvSpPr>
              <p:spPr>
                <a:xfrm>
                  <a:off x="5915900" y="4246775"/>
                  <a:ext cx="5100" cy="4800"/>
                </a:xfrm>
                <a:custGeom>
                  <a:rect b="b" l="l" r="r" t="t"/>
                  <a:pathLst>
                    <a:path extrusionOk="0" h="192" w="204">
                      <a:moveTo>
                        <a:pt x="96" y="1"/>
                      </a:moveTo>
                      <a:cubicBezTo>
                        <a:pt x="48" y="1"/>
                        <a:pt x="1" y="48"/>
                        <a:pt x="1" y="96"/>
                      </a:cubicBezTo>
                      <a:cubicBezTo>
                        <a:pt x="1" y="144"/>
                        <a:pt x="48" y="191"/>
                        <a:pt x="96" y="191"/>
                      </a:cubicBezTo>
                      <a:cubicBezTo>
                        <a:pt x="156" y="191"/>
                        <a:pt x="203" y="144"/>
                        <a:pt x="203" y="96"/>
                      </a:cubicBezTo>
                      <a:cubicBezTo>
                        <a:pt x="203" y="48"/>
                        <a:pt x="156" y="1"/>
                        <a:pt x="9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2" name="Google Shape;12182;p42"/>
                <p:cNvSpPr/>
                <p:nvPr/>
              </p:nvSpPr>
              <p:spPr>
                <a:xfrm>
                  <a:off x="6285000" y="4322375"/>
                  <a:ext cx="5450" cy="3550"/>
                </a:xfrm>
                <a:custGeom>
                  <a:rect b="b" l="l" r="r" t="t"/>
                  <a:pathLst>
                    <a:path extrusionOk="0" h="142" w="218">
                      <a:moveTo>
                        <a:pt x="108" y="1"/>
                      </a:moveTo>
                      <a:cubicBezTo>
                        <a:pt x="48" y="1"/>
                        <a:pt x="0" y="37"/>
                        <a:pt x="0" y="96"/>
                      </a:cubicBezTo>
                      <a:cubicBezTo>
                        <a:pt x="0" y="129"/>
                        <a:pt x="14" y="142"/>
                        <a:pt x="33" y="142"/>
                      </a:cubicBezTo>
                      <a:cubicBezTo>
                        <a:pt x="95" y="142"/>
                        <a:pt x="218" y="1"/>
                        <a:pt x="10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3" name="Google Shape;12183;p42"/>
                <p:cNvSpPr/>
                <p:nvPr/>
              </p:nvSpPr>
              <p:spPr>
                <a:xfrm>
                  <a:off x="6540525" y="4144050"/>
                  <a:ext cx="5125" cy="4575"/>
                </a:xfrm>
                <a:custGeom>
                  <a:rect b="b" l="l" r="r" t="t"/>
                  <a:pathLst>
                    <a:path extrusionOk="0" h="183" w="205">
                      <a:moveTo>
                        <a:pt x="87" y="0"/>
                      </a:moveTo>
                      <a:cubicBezTo>
                        <a:pt x="0" y="0"/>
                        <a:pt x="0" y="183"/>
                        <a:pt x="87" y="183"/>
                      </a:cubicBezTo>
                      <a:cubicBezTo>
                        <a:pt x="92" y="183"/>
                        <a:pt x="97" y="182"/>
                        <a:pt x="102" y="181"/>
                      </a:cubicBezTo>
                      <a:cubicBezTo>
                        <a:pt x="108" y="182"/>
                        <a:pt x="113" y="183"/>
                        <a:pt x="118" y="183"/>
                      </a:cubicBezTo>
                      <a:cubicBezTo>
                        <a:pt x="204" y="183"/>
                        <a:pt x="204" y="0"/>
                        <a:pt x="118" y="0"/>
                      </a:cubicBezTo>
                      <a:cubicBezTo>
                        <a:pt x="113" y="0"/>
                        <a:pt x="108" y="1"/>
                        <a:pt x="102" y="2"/>
                      </a:cubicBezTo>
                      <a:cubicBezTo>
                        <a:pt x="97" y="1"/>
                        <a:pt x="92" y="0"/>
                        <a:pt x="8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4" name="Google Shape;12184;p42"/>
                <p:cNvSpPr/>
                <p:nvPr/>
              </p:nvSpPr>
              <p:spPr>
                <a:xfrm>
                  <a:off x="6264175" y="3980075"/>
                  <a:ext cx="4775" cy="4800"/>
                </a:xfrm>
                <a:custGeom>
                  <a:rect b="b" l="l" r="r" t="t"/>
                  <a:pathLst>
                    <a:path extrusionOk="0" h="192" w="191">
                      <a:moveTo>
                        <a:pt x="95" y="1"/>
                      </a:moveTo>
                      <a:cubicBezTo>
                        <a:pt x="48" y="1"/>
                        <a:pt x="0" y="48"/>
                        <a:pt x="0" y="96"/>
                      </a:cubicBezTo>
                      <a:cubicBezTo>
                        <a:pt x="0" y="144"/>
                        <a:pt x="48" y="191"/>
                        <a:pt x="95" y="191"/>
                      </a:cubicBezTo>
                      <a:cubicBezTo>
                        <a:pt x="155" y="191"/>
                        <a:pt x="191" y="144"/>
                        <a:pt x="191" y="96"/>
                      </a:cubicBezTo>
                      <a:cubicBezTo>
                        <a:pt x="191" y="48"/>
                        <a:pt x="155" y="1"/>
                        <a:pt x="9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5" name="Google Shape;12185;p42"/>
                <p:cNvSpPr/>
                <p:nvPr/>
              </p:nvSpPr>
              <p:spPr>
                <a:xfrm>
                  <a:off x="6084075" y="3902100"/>
                  <a:ext cx="5400" cy="3550"/>
                </a:xfrm>
                <a:custGeom>
                  <a:rect b="b" l="l" r="r" t="t"/>
                  <a:pathLst>
                    <a:path extrusionOk="0" h="142" w="216">
                      <a:moveTo>
                        <a:pt x="96" y="0"/>
                      </a:moveTo>
                      <a:cubicBezTo>
                        <a:pt x="48" y="0"/>
                        <a:pt x="1" y="36"/>
                        <a:pt x="1" y="96"/>
                      </a:cubicBezTo>
                      <a:cubicBezTo>
                        <a:pt x="1" y="129"/>
                        <a:pt x="14" y="141"/>
                        <a:pt x="33" y="141"/>
                      </a:cubicBezTo>
                      <a:cubicBezTo>
                        <a:pt x="95" y="141"/>
                        <a:pt x="215" y="0"/>
                        <a:pt x="9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6" name="Google Shape;12186;p42"/>
                <p:cNvSpPr/>
                <p:nvPr/>
              </p:nvSpPr>
              <p:spPr>
                <a:xfrm>
                  <a:off x="6184975" y="3675275"/>
                  <a:ext cx="5425" cy="3600"/>
                </a:xfrm>
                <a:custGeom>
                  <a:rect b="b" l="l" r="r" t="t"/>
                  <a:pathLst>
                    <a:path extrusionOk="0" h="144" w="217">
                      <a:moveTo>
                        <a:pt x="108" y="1"/>
                      </a:moveTo>
                      <a:cubicBezTo>
                        <a:pt x="49" y="1"/>
                        <a:pt x="1" y="48"/>
                        <a:pt x="1" y="96"/>
                      </a:cubicBezTo>
                      <a:cubicBezTo>
                        <a:pt x="1" y="130"/>
                        <a:pt x="15" y="143"/>
                        <a:pt x="35" y="143"/>
                      </a:cubicBezTo>
                      <a:cubicBezTo>
                        <a:pt x="98" y="143"/>
                        <a:pt x="217" y="10"/>
                        <a:pt x="10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7" name="Google Shape;12187;p42"/>
                <p:cNvSpPr/>
                <p:nvPr/>
              </p:nvSpPr>
              <p:spPr>
                <a:xfrm>
                  <a:off x="6071875" y="3374650"/>
                  <a:ext cx="5150" cy="3550"/>
                </a:xfrm>
                <a:custGeom>
                  <a:rect b="b" l="l" r="r" t="t"/>
                  <a:pathLst>
                    <a:path extrusionOk="0" h="142" w="206">
                      <a:moveTo>
                        <a:pt x="96" y="1"/>
                      </a:moveTo>
                      <a:cubicBezTo>
                        <a:pt x="36" y="1"/>
                        <a:pt x="1" y="36"/>
                        <a:pt x="1" y="96"/>
                      </a:cubicBezTo>
                      <a:cubicBezTo>
                        <a:pt x="1" y="129"/>
                        <a:pt x="13" y="141"/>
                        <a:pt x="31" y="141"/>
                      </a:cubicBezTo>
                      <a:cubicBezTo>
                        <a:pt x="90" y="141"/>
                        <a:pt x="206" y="1"/>
                        <a:pt x="9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8" name="Google Shape;12188;p42"/>
                <p:cNvSpPr/>
                <p:nvPr/>
              </p:nvSpPr>
              <p:spPr>
                <a:xfrm>
                  <a:off x="6689225" y="3632125"/>
                  <a:ext cx="5450" cy="3550"/>
                </a:xfrm>
                <a:custGeom>
                  <a:rect b="b" l="l" r="r" t="t"/>
                  <a:pathLst>
                    <a:path extrusionOk="0" h="142" w="218">
                      <a:moveTo>
                        <a:pt x="107" y="0"/>
                      </a:moveTo>
                      <a:cubicBezTo>
                        <a:pt x="48" y="0"/>
                        <a:pt x="12" y="36"/>
                        <a:pt x="0" y="96"/>
                      </a:cubicBezTo>
                      <a:cubicBezTo>
                        <a:pt x="0" y="129"/>
                        <a:pt x="13" y="141"/>
                        <a:pt x="32" y="141"/>
                      </a:cubicBezTo>
                      <a:cubicBezTo>
                        <a:pt x="95" y="141"/>
                        <a:pt x="217" y="0"/>
                        <a:pt x="10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9" name="Google Shape;12189;p42"/>
                <p:cNvSpPr/>
                <p:nvPr/>
              </p:nvSpPr>
              <p:spPr>
                <a:xfrm>
                  <a:off x="6822925" y="3851775"/>
                  <a:ext cx="5250" cy="4825"/>
                </a:xfrm>
                <a:custGeom>
                  <a:rect b="b" l="l" r="r" t="t"/>
                  <a:pathLst>
                    <a:path extrusionOk="0" h="193" w="210">
                      <a:moveTo>
                        <a:pt x="97" y="1"/>
                      </a:moveTo>
                      <a:cubicBezTo>
                        <a:pt x="1" y="1"/>
                        <a:pt x="1" y="192"/>
                        <a:pt x="97" y="192"/>
                      </a:cubicBezTo>
                      <a:cubicBezTo>
                        <a:pt x="100" y="192"/>
                        <a:pt x="102" y="192"/>
                        <a:pt x="105" y="192"/>
                      </a:cubicBezTo>
                      <a:cubicBezTo>
                        <a:pt x="108" y="192"/>
                        <a:pt x="111" y="192"/>
                        <a:pt x="114" y="192"/>
                      </a:cubicBezTo>
                      <a:cubicBezTo>
                        <a:pt x="210" y="192"/>
                        <a:pt x="210" y="1"/>
                        <a:pt x="114" y="1"/>
                      </a:cubicBezTo>
                      <a:cubicBezTo>
                        <a:pt x="111" y="1"/>
                        <a:pt x="108" y="1"/>
                        <a:pt x="105" y="1"/>
                      </a:cubicBezTo>
                      <a:cubicBezTo>
                        <a:pt x="102" y="1"/>
                        <a:pt x="100" y="1"/>
                        <a:pt x="9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0" name="Google Shape;12190;p42"/>
                <p:cNvSpPr/>
                <p:nvPr/>
              </p:nvSpPr>
              <p:spPr>
                <a:xfrm>
                  <a:off x="6014125" y="3777075"/>
                  <a:ext cx="5100" cy="4800"/>
                </a:xfrm>
                <a:custGeom>
                  <a:rect b="b" l="l" r="r" t="t"/>
                  <a:pathLst>
                    <a:path extrusionOk="0" h="192" w="204">
                      <a:moveTo>
                        <a:pt x="96" y="1"/>
                      </a:moveTo>
                      <a:cubicBezTo>
                        <a:pt x="48" y="1"/>
                        <a:pt x="1" y="37"/>
                        <a:pt x="1" y="96"/>
                      </a:cubicBezTo>
                      <a:cubicBezTo>
                        <a:pt x="1" y="144"/>
                        <a:pt x="48" y="191"/>
                        <a:pt x="96" y="191"/>
                      </a:cubicBezTo>
                      <a:cubicBezTo>
                        <a:pt x="156" y="191"/>
                        <a:pt x="203" y="144"/>
                        <a:pt x="203" y="96"/>
                      </a:cubicBezTo>
                      <a:cubicBezTo>
                        <a:pt x="203" y="37"/>
                        <a:pt x="156" y="1"/>
                        <a:pt x="9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1" name="Google Shape;12191;p42"/>
                <p:cNvSpPr/>
                <p:nvPr/>
              </p:nvSpPr>
              <p:spPr>
                <a:xfrm>
                  <a:off x="5509000" y="3601775"/>
                  <a:ext cx="5425" cy="3575"/>
                </a:xfrm>
                <a:custGeom>
                  <a:rect b="b" l="l" r="r" t="t"/>
                  <a:pathLst>
                    <a:path extrusionOk="0" h="143" w="217">
                      <a:moveTo>
                        <a:pt x="108" y="0"/>
                      </a:moveTo>
                      <a:cubicBezTo>
                        <a:pt x="49" y="0"/>
                        <a:pt x="1" y="48"/>
                        <a:pt x="1" y="95"/>
                      </a:cubicBezTo>
                      <a:cubicBezTo>
                        <a:pt x="1" y="129"/>
                        <a:pt x="15" y="142"/>
                        <a:pt x="35" y="142"/>
                      </a:cubicBezTo>
                      <a:cubicBezTo>
                        <a:pt x="98" y="142"/>
                        <a:pt x="217" y="9"/>
                        <a:pt x="10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2" name="Google Shape;12192;p42"/>
                <p:cNvSpPr/>
                <p:nvPr/>
              </p:nvSpPr>
              <p:spPr>
                <a:xfrm>
                  <a:off x="5398275" y="3487750"/>
                  <a:ext cx="5125" cy="3600"/>
                </a:xfrm>
                <a:custGeom>
                  <a:rect b="b" l="l" r="r" t="t"/>
                  <a:pathLst>
                    <a:path extrusionOk="0" h="144" w="205">
                      <a:moveTo>
                        <a:pt x="96" y="1"/>
                      </a:moveTo>
                      <a:cubicBezTo>
                        <a:pt x="48" y="1"/>
                        <a:pt x="1" y="49"/>
                        <a:pt x="1" y="96"/>
                      </a:cubicBezTo>
                      <a:cubicBezTo>
                        <a:pt x="1" y="130"/>
                        <a:pt x="14" y="143"/>
                        <a:pt x="33" y="143"/>
                      </a:cubicBezTo>
                      <a:cubicBezTo>
                        <a:pt x="93" y="143"/>
                        <a:pt x="205" y="10"/>
                        <a:pt x="9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3" name="Google Shape;12193;p42"/>
                <p:cNvSpPr/>
                <p:nvPr/>
              </p:nvSpPr>
              <p:spPr>
                <a:xfrm>
                  <a:off x="5375950" y="2930250"/>
                  <a:ext cx="5425" cy="3575"/>
                </a:xfrm>
                <a:custGeom>
                  <a:rect b="b" l="l" r="r" t="t"/>
                  <a:pathLst>
                    <a:path extrusionOk="0" h="143" w="217">
                      <a:moveTo>
                        <a:pt x="108" y="1"/>
                      </a:moveTo>
                      <a:cubicBezTo>
                        <a:pt x="48" y="1"/>
                        <a:pt x="13" y="36"/>
                        <a:pt x="1" y="96"/>
                      </a:cubicBezTo>
                      <a:cubicBezTo>
                        <a:pt x="4" y="130"/>
                        <a:pt x="19" y="143"/>
                        <a:pt x="40" y="143"/>
                      </a:cubicBezTo>
                      <a:cubicBezTo>
                        <a:pt x="105" y="143"/>
                        <a:pt x="217" y="10"/>
                        <a:pt x="10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4" name="Google Shape;12194;p42"/>
                <p:cNvSpPr/>
                <p:nvPr/>
              </p:nvSpPr>
              <p:spPr>
                <a:xfrm>
                  <a:off x="5334875" y="2709100"/>
                  <a:ext cx="5450" cy="3550"/>
                </a:xfrm>
                <a:custGeom>
                  <a:rect b="b" l="l" r="r" t="t"/>
                  <a:pathLst>
                    <a:path extrusionOk="0" h="142" w="218">
                      <a:moveTo>
                        <a:pt x="108" y="0"/>
                      </a:moveTo>
                      <a:cubicBezTo>
                        <a:pt x="48" y="0"/>
                        <a:pt x="1" y="36"/>
                        <a:pt x="1" y="96"/>
                      </a:cubicBezTo>
                      <a:cubicBezTo>
                        <a:pt x="1" y="128"/>
                        <a:pt x="14" y="141"/>
                        <a:pt x="33" y="141"/>
                      </a:cubicBezTo>
                      <a:cubicBezTo>
                        <a:pt x="95" y="141"/>
                        <a:pt x="218" y="0"/>
                        <a:pt x="10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5" name="Google Shape;12195;p42"/>
                <p:cNvSpPr/>
                <p:nvPr/>
              </p:nvSpPr>
              <p:spPr>
                <a:xfrm>
                  <a:off x="5113425" y="3402875"/>
                  <a:ext cx="5450" cy="3600"/>
                </a:xfrm>
                <a:custGeom>
                  <a:rect b="b" l="l" r="r" t="t"/>
                  <a:pathLst>
                    <a:path extrusionOk="0" h="144" w="218">
                      <a:moveTo>
                        <a:pt x="89" y="1"/>
                      </a:moveTo>
                      <a:cubicBezTo>
                        <a:pt x="39" y="1"/>
                        <a:pt x="0" y="45"/>
                        <a:pt x="0" y="98"/>
                      </a:cubicBezTo>
                      <a:cubicBezTo>
                        <a:pt x="0" y="131"/>
                        <a:pt x="14" y="144"/>
                        <a:pt x="33" y="144"/>
                      </a:cubicBezTo>
                      <a:cubicBezTo>
                        <a:pt x="95" y="144"/>
                        <a:pt x="218" y="3"/>
                        <a:pt x="108" y="3"/>
                      </a:cubicBezTo>
                      <a:cubicBezTo>
                        <a:pt x="101" y="1"/>
                        <a:pt x="95" y="1"/>
                        <a:pt x="8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6" name="Google Shape;12196;p42"/>
                <p:cNvSpPr/>
                <p:nvPr/>
              </p:nvSpPr>
              <p:spPr>
                <a:xfrm>
                  <a:off x="5197075" y="3683625"/>
                  <a:ext cx="5125" cy="3575"/>
                </a:xfrm>
                <a:custGeom>
                  <a:rect b="b" l="l" r="r" t="t"/>
                  <a:pathLst>
                    <a:path extrusionOk="0" h="143" w="205">
                      <a:moveTo>
                        <a:pt x="95" y="0"/>
                      </a:moveTo>
                      <a:cubicBezTo>
                        <a:pt x="48" y="0"/>
                        <a:pt x="0" y="48"/>
                        <a:pt x="0" y="95"/>
                      </a:cubicBezTo>
                      <a:cubicBezTo>
                        <a:pt x="0" y="130"/>
                        <a:pt x="14" y="143"/>
                        <a:pt x="32" y="143"/>
                      </a:cubicBezTo>
                      <a:cubicBezTo>
                        <a:pt x="92" y="143"/>
                        <a:pt x="204" y="9"/>
                        <a:pt x="9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7" name="Google Shape;12197;p42"/>
                <p:cNvSpPr/>
                <p:nvPr/>
              </p:nvSpPr>
              <p:spPr>
                <a:xfrm>
                  <a:off x="5516150" y="3238025"/>
                  <a:ext cx="5150" cy="3550"/>
                </a:xfrm>
                <a:custGeom>
                  <a:rect b="b" l="l" r="r" t="t"/>
                  <a:pathLst>
                    <a:path extrusionOk="0" h="142" w="206">
                      <a:moveTo>
                        <a:pt x="96" y="1"/>
                      </a:moveTo>
                      <a:cubicBezTo>
                        <a:pt x="48" y="1"/>
                        <a:pt x="1" y="36"/>
                        <a:pt x="1" y="96"/>
                      </a:cubicBezTo>
                      <a:cubicBezTo>
                        <a:pt x="1" y="129"/>
                        <a:pt x="13" y="142"/>
                        <a:pt x="31" y="142"/>
                      </a:cubicBezTo>
                      <a:cubicBezTo>
                        <a:pt x="90" y="142"/>
                        <a:pt x="206" y="1"/>
                        <a:pt x="9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8" name="Google Shape;12198;p42"/>
                <p:cNvSpPr/>
                <p:nvPr/>
              </p:nvSpPr>
              <p:spPr>
                <a:xfrm>
                  <a:off x="5885675" y="2861150"/>
                  <a:ext cx="5125" cy="4575"/>
                </a:xfrm>
                <a:custGeom>
                  <a:rect b="b" l="l" r="r" t="t"/>
                  <a:pathLst>
                    <a:path extrusionOk="0" h="183" w="205">
                      <a:moveTo>
                        <a:pt x="87" y="1"/>
                      </a:moveTo>
                      <a:cubicBezTo>
                        <a:pt x="0" y="1"/>
                        <a:pt x="0" y="183"/>
                        <a:pt x="87" y="183"/>
                      </a:cubicBezTo>
                      <a:cubicBezTo>
                        <a:pt x="92" y="183"/>
                        <a:pt x="97" y="182"/>
                        <a:pt x="102" y="181"/>
                      </a:cubicBezTo>
                      <a:cubicBezTo>
                        <a:pt x="108" y="182"/>
                        <a:pt x="113" y="183"/>
                        <a:pt x="118" y="183"/>
                      </a:cubicBezTo>
                      <a:cubicBezTo>
                        <a:pt x="204" y="183"/>
                        <a:pt x="204" y="1"/>
                        <a:pt x="118" y="1"/>
                      </a:cubicBezTo>
                      <a:cubicBezTo>
                        <a:pt x="113" y="1"/>
                        <a:pt x="108" y="1"/>
                        <a:pt x="102" y="2"/>
                      </a:cubicBezTo>
                      <a:cubicBezTo>
                        <a:pt x="97" y="1"/>
                        <a:pt x="92" y="1"/>
                        <a:pt x="8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9" name="Google Shape;12199;p42"/>
                <p:cNvSpPr/>
                <p:nvPr/>
              </p:nvSpPr>
              <p:spPr>
                <a:xfrm>
                  <a:off x="5799525" y="2692725"/>
                  <a:ext cx="4775" cy="4775"/>
                </a:xfrm>
                <a:custGeom>
                  <a:rect b="b" l="l" r="r" t="t"/>
                  <a:pathLst>
                    <a:path extrusionOk="0" h="191" w="191">
                      <a:moveTo>
                        <a:pt x="96" y="0"/>
                      </a:moveTo>
                      <a:cubicBezTo>
                        <a:pt x="36" y="0"/>
                        <a:pt x="0" y="48"/>
                        <a:pt x="0" y="96"/>
                      </a:cubicBezTo>
                      <a:cubicBezTo>
                        <a:pt x="0" y="143"/>
                        <a:pt x="36" y="191"/>
                        <a:pt x="96" y="191"/>
                      </a:cubicBezTo>
                      <a:cubicBezTo>
                        <a:pt x="155" y="191"/>
                        <a:pt x="191" y="143"/>
                        <a:pt x="191" y="96"/>
                      </a:cubicBezTo>
                      <a:cubicBezTo>
                        <a:pt x="191" y="48"/>
                        <a:pt x="155" y="0"/>
                        <a:pt x="9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0" name="Google Shape;12200;p42"/>
                <p:cNvSpPr/>
                <p:nvPr/>
              </p:nvSpPr>
              <p:spPr>
                <a:xfrm>
                  <a:off x="6081700" y="2627250"/>
                  <a:ext cx="5125" cy="3575"/>
                </a:xfrm>
                <a:custGeom>
                  <a:rect b="b" l="l" r="r" t="t"/>
                  <a:pathLst>
                    <a:path extrusionOk="0" h="143" w="205">
                      <a:moveTo>
                        <a:pt x="96" y="0"/>
                      </a:moveTo>
                      <a:cubicBezTo>
                        <a:pt x="48" y="0"/>
                        <a:pt x="1" y="48"/>
                        <a:pt x="1" y="95"/>
                      </a:cubicBezTo>
                      <a:cubicBezTo>
                        <a:pt x="1" y="129"/>
                        <a:pt x="14" y="142"/>
                        <a:pt x="33" y="142"/>
                      </a:cubicBezTo>
                      <a:cubicBezTo>
                        <a:pt x="92" y="142"/>
                        <a:pt x="205" y="9"/>
                        <a:pt x="9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1" name="Google Shape;12201;p42"/>
                <p:cNvSpPr/>
                <p:nvPr/>
              </p:nvSpPr>
              <p:spPr>
                <a:xfrm>
                  <a:off x="6400500" y="2774575"/>
                  <a:ext cx="5150" cy="3550"/>
                </a:xfrm>
                <a:custGeom>
                  <a:rect b="b" l="l" r="r" t="t"/>
                  <a:pathLst>
                    <a:path extrusionOk="0" h="142" w="206">
                      <a:moveTo>
                        <a:pt x="95" y="1"/>
                      </a:moveTo>
                      <a:cubicBezTo>
                        <a:pt x="48" y="1"/>
                        <a:pt x="0" y="36"/>
                        <a:pt x="0" y="96"/>
                      </a:cubicBezTo>
                      <a:cubicBezTo>
                        <a:pt x="0" y="129"/>
                        <a:pt x="13" y="142"/>
                        <a:pt x="31" y="142"/>
                      </a:cubicBezTo>
                      <a:cubicBezTo>
                        <a:pt x="90" y="142"/>
                        <a:pt x="205" y="1"/>
                        <a:pt x="9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2" name="Google Shape;12202;p42"/>
                <p:cNvSpPr/>
                <p:nvPr/>
              </p:nvSpPr>
              <p:spPr>
                <a:xfrm>
                  <a:off x="6615700" y="3189750"/>
                  <a:ext cx="5150" cy="3600"/>
                </a:xfrm>
                <a:custGeom>
                  <a:rect b="b" l="l" r="r" t="t"/>
                  <a:pathLst>
                    <a:path extrusionOk="0" h="144" w="206">
                      <a:moveTo>
                        <a:pt x="78" y="1"/>
                      </a:moveTo>
                      <a:cubicBezTo>
                        <a:pt x="29" y="1"/>
                        <a:pt x="0" y="45"/>
                        <a:pt x="0" y="98"/>
                      </a:cubicBezTo>
                      <a:cubicBezTo>
                        <a:pt x="0" y="131"/>
                        <a:pt x="13" y="144"/>
                        <a:pt x="31" y="144"/>
                      </a:cubicBezTo>
                      <a:cubicBezTo>
                        <a:pt x="90" y="144"/>
                        <a:pt x="205" y="3"/>
                        <a:pt x="96" y="3"/>
                      </a:cubicBezTo>
                      <a:cubicBezTo>
                        <a:pt x="89" y="2"/>
                        <a:pt x="83" y="1"/>
                        <a:pt x="7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3" name="Google Shape;12203;p42"/>
                <p:cNvSpPr/>
                <p:nvPr/>
              </p:nvSpPr>
              <p:spPr>
                <a:xfrm>
                  <a:off x="6618075" y="3085025"/>
                  <a:ext cx="5150" cy="3550"/>
                </a:xfrm>
                <a:custGeom>
                  <a:rect b="b" l="l" r="r" t="t"/>
                  <a:pathLst>
                    <a:path extrusionOk="0" h="142" w="206">
                      <a:moveTo>
                        <a:pt x="96" y="1"/>
                      </a:moveTo>
                      <a:cubicBezTo>
                        <a:pt x="48" y="1"/>
                        <a:pt x="1" y="48"/>
                        <a:pt x="1" y="96"/>
                      </a:cubicBezTo>
                      <a:cubicBezTo>
                        <a:pt x="1" y="129"/>
                        <a:pt x="13" y="142"/>
                        <a:pt x="31" y="142"/>
                      </a:cubicBezTo>
                      <a:cubicBezTo>
                        <a:pt x="90" y="142"/>
                        <a:pt x="206" y="1"/>
                        <a:pt x="9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4" name="Google Shape;12204;p42"/>
                <p:cNvSpPr/>
                <p:nvPr/>
              </p:nvSpPr>
              <p:spPr>
                <a:xfrm>
                  <a:off x="5296175" y="3327600"/>
                  <a:ext cx="10750" cy="9175"/>
                </a:xfrm>
                <a:custGeom>
                  <a:rect b="b" l="l" r="r" t="t"/>
                  <a:pathLst>
                    <a:path extrusionOk="0" h="367" w="430">
                      <a:moveTo>
                        <a:pt x="173" y="0"/>
                      </a:moveTo>
                      <a:cubicBezTo>
                        <a:pt x="84" y="0"/>
                        <a:pt x="1" y="80"/>
                        <a:pt x="1" y="180"/>
                      </a:cubicBezTo>
                      <a:cubicBezTo>
                        <a:pt x="1" y="292"/>
                        <a:pt x="93" y="367"/>
                        <a:pt x="186" y="367"/>
                      </a:cubicBezTo>
                      <a:cubicBezTo>
                        <a:pt x="231" y="367"/>
                        <a:pt x="276" y="350"/>
                        <a:pt x="310" y="311"/>
                      </a:cubicBezTo>
                      <a:cubicBezTo>
                        <a:pt x="430" y="204"/>
                        <a:pt x="358" y="1"/>
                        <a:pt x="191" y="1"/>
                      </a:cubicBezTo>
                      <a:cubicBezTo>
                        <a:pt x="185" y="1"/>
                        <a:pt x="179" y="0"/>
                        <a:pt x="17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5" name="Google Shape;12205;p42"/>
                <p:cNvSpPr/>
                <p:nvPr/>
              </p:nvSpPr>
              <p:spPr>
                <a:xfrm>
                  <a:off x="5122950" y="2965350"/>
                  <a:ext cx="10750" cy="9200"/>
                </a:xfrm>
                <a:custGeom>
                  <a:rect b="b" l="l" r="r" t="t"/>
                  <a:pathLst>
                    <a:path extrusionOk="0" h="368" w="430">
                      <a:moveTo>
                        <a:pt x="171" y="0"/>
                      </a:moveTo>
                      <a:cubicBezTo>
                        <a:pt x="73" y="0"/>
                        <a:pt x="0" y="80"/>
                        <a:pt x="0" y="180"/>
                      </a:cubicBezTo>
                      <a:cubicBezTo>
                        <a:pt x="0" y="293"/>
                        <a:pt x="87" y="367"/>
                        <a:pt x="180" y="367"/>
                      </a:cubicBezTo>
                      <a:cubicBezTo>
                        <a:pt x="225" y="367"/>
                        <a:pt x="271" y="350"/>
                        <a:pt x="310" y="311"/>
                      </a:cubicBezTo>
                      <a:cubicBezTo>
                        <a:pt x="429" y="204"/>
                        <a:pt x="358" y="2"/>
                        <a:pt x="191" y="2"/>
                      </a:cubicBezTo>
                      <a:cubicBezTo>
                        <a:pt x="184" y="1"/>
                        <a:pt x="177" y="0"/>
                        <a:pt x="17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6" name="Google Shape;12206;p42"/>
                <p:cNvSpPr/>
                <p:nvPr/>
              </p:nvSpPr>
              <p:spPr>
                <a:xfrm>
                  <a:off x="5392925" y="2828450"/>
                  <a:ext cx="10750" cy="9475"/>
                </a:xfrm>
                <a:custGeom>
                  <a:rect b="b" l="l" r="r" t="t"/>
                  <a:pathLst>
                    <a:path extrusionOk="0" h="379" w="430">
                      <a:moveTo>
                        <a:pt x="191" y="1"/>
                      </a:moveTo>
                      <a:cubicBezTo>
                        <a:pt x="84" y="1"/>
                        <a:pt x="0" y="84"/>
                        <a:pt x="0" y="191"/>
                      </a:cubicBezTo>
                      <a:cubicBezTo>
                        <a:pt x="0" y="304"/>
                        <a:pt x="87" y="378"/>
                        <a:pt x="180" y="378"/>
                      </a:cubicBezTo>
                      <a:cubicBezTo>
                        <a:pt x="225" y="378"/>
                        <a:pt x="271" y="361"/>
                        <a:pt x="310" y="322"/>
                      </a:cubicBezTo>
                      <a:cubicBezTo>
                        <a:pt x="429" y="215"/>
                        <a:pt x="358" y="13"/>
                        <a:pt x="19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7" name="Google Shape;12207;p42"/>
                <p:cNvSpPr/>
                <p:nvPr/>
              </p:nvSpPr>
              <p:spPr>
                <a:xfrm>
                  <a:off x="5543250" y="2625150"/>
                  <a:ext cx="10725" cy="9275"/>
                </a:xfrm>
                <a:custGeom>
                  <a:rect b="b" l="l" r="r" t="t"/>
                  <a:pathLst>
                    <a:path extrusionOk="0" h="371" w="429">
                      <a:moveTo>
                        <a:pt x="191" y="1"/>
                      </a:moveTo>
                      <a:cubicBezTo>
                        <a:pt x="83" y="1"/>
                        <a:pt x="0" y="84"/>
                        <a:pt x="0" y="179"/>
                      </a:cubicBezTo>
                      <a:cubicBezTo>
                        <a:pt x="0" y="295"/>
                        <a:pt x="91" y="370"/>
                        <a:pt x="187" y="370"/>
                      </a:cubicBezTo>
                      <a:cubicBezTo>
                        <a:pt x="230" y="370"/>
                        <a:pt x="273" y="355"/>
                        <a:pt x="310" y="322"/>
                      </a:cubicBezTo>
                      <a:cubicBezTo>
                        <a:pt x="429" y="203"/>
                        <a:pt x="357" y="13"/>
                        <a:pt x="19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8" name="Google Shape;12208;p42"/>
                <p:cNvSpPr/>
                <p:nvPr/>
              </p:nvSpPr>
              <p:spPr>
                <a:xfrm>
                  <a:off x="5883450" y="3001700"/>
                  <a:ext cx="10750" cy="9325"/>
                </a:xfrm>
                <a:custGeom>
                  <a:rect b="b" l="l" r="r" t="t"/>
                  <a:pathLst>
                    <a:path extrusionOk="0" h="373" w="430">
                      <a:moveTo>
                        <a:pt x="191" y="0"/>
                      </a:moveTo>
                      <a:cubicBezTo>
                        <a:pt x="84" y="0"/>
                        <a:pt x="1" y="83"/>
                        <a:pt x="1" y="191"/>
                      </a:cubicBezTo>
                      <a:cubicBezTo>
                        <a:pt x="1" y="303"/>
                        <a:pt x="88" y="372"/>
                        <a:pt x="181" y="372"/>
                      </a:cubicBezTo>
                      <a:cubicBezTo>
                        <a:pt x="226" y="372"/>
                        <a:pt x="272" y="356"/>
                        <a:pt x="311" y="322"/>
                      </a:cubicBezTo>
                      <a:cubicBezTo>
                        <a:pt x="430" y="214"/>
                        <a:pt x="346" y="12"/>
                        <a:pt x="19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9" name="Google Shape;12209;p42"/>
                <p:cNvSpPr/>
                <p:nvPr/>
              </p:nvSpPr>
              <p:spPr>
                <a:xfrm>
                  <a:off x="5548000" y="3072225"/>
                  <a:ext cx="10750" cy="9175"/>
                </a:xfrm>
                <a:custGeom>
                  <a:rect b="b" l="l" r="r" t="t"/>
                  <a:pathLst>
                    <a:path extrusionOk="0" h="367" w="430">
                      <a:moveTo>
                        <a:pt x="191" y="1"/>
                      </a:moveTo>
                      <a:cubicBezTo>
                        <a:pt x="84" y="1"/>
                        <a:pt x="1" y="72"/>
                        <a:pt x="1" y="179"/>
                      </a:cubicBezTo>
                      <a:cubicBezTo>
                        <a:pt x="1" y="292"/>
                        <a:pt x="87" y="366"/>
                        <a:pt x="180" y="366"/>
                      </a:cubicBezTo>
                      <a:cubicBezTo>
                        <a:pt x="225" y="366"/>
                        <a:pt x="271" y="349"/>
                        <a:pt x="310" y="310"/>
                      </a:cubicBezTo>
                      <a:cubicBezTo>
                        <a:pt x="429" y="203"/>
                        <a:pt x="358" y="1"/>
                        <a:pt x="19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0" name="Google Shape;12210;p42"/>
                <p:cNvSpPr/>
                <p:nvPr/>
              </p:nvSpPr>
              <p:spPr>
                <a:xfrm>
                  <a:off x="5866800" y="4058375"/>
                  <a:ext cx="10725" cy="9150"/>
                </a:xfrm>
                <a:custGeom>
                  <a:rect b="b" l="l" r="r" t="t"/>
                  <a:pathLst>
                    <a:path extrusionOk="0" h="366" w="429">
                      <a:moveTo>
                        <a:pt x="191" y="0"/>
                      </a:moveTo>
                      <a:cubicBezTo>
                        <a:pt x="95" y="0"/>
                        <a:pt x="0" y="84"/>
                        <a:pt x="0" y="179"/>
                      </a:cubicBezTo>
                      <a:cubicBezTo>
                        <a:pt x="0" y="291"/>
                        <a:pt x="92" y="366"/>
                        <a:pt x="185" y="366"/>
                      </a:cubicBezTo>
                      <a:cubicBezTo>
                        <a:pt x="230" y="366"/>
                        <a:pt x="275" y="348"/>
                        <a:pt x="310" y="310"/>
                      </a:cubicBezTo>
                      <a:cubicBezTo>
                        <a:pt x="429" y="203"/>
                        <a:pt x="357" y="0"/>
                        <a:pt x="19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1" name="Google Shape;12211;p42"/>
                <p:cNvSpPr/>
                <p:nvPr/>
              </p:nvSpPr>
              <p:spPr>
                <a:xfrm>
                  <a:off x="6119200" y="4286375"/>
                  <a:ext cx="10750" cy="9275"/>
                </a:xfrm>
                <a:custGeom>
                  <a:rect b="b" l="l" r="r" t="t"/>
                  <a:pathLst>
                    <a:path extrusionOk="0" h="371" w="430">
                      <a:moveTo>
                        <a:pt x="191" y="0"/>
                      </a:moveTo>
                      <a:cubicBezTo>
                        <a:pt x="84" y="0"/>
                        <a:pt x="1" y="84"/>
                        <a:pt x="1" y="191"/>
                      </a:cubicBezTo>
                      <a:cubicBezTo>
                        <a:pt x="1" y="297"/>
                        <a:pt x="91" y="370"/>
                        <a:pt x="186" y="370"/>
                      </a:cubicBezTo>
                      <a:cubicBezTo>
                        <a:pt x="229" y="370"/>
                        <a:pt x="273" y="355"/>
                        <a:pt x="310" y="322"/>
                      </a:cubicBezTo>
                      <a:cubicBezTo>
                        <a:pt x="429" y="203"/>
                        <a:pt x="358" y="12"/>
                        <a:pt x="19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2" name="Google Shape;12212;p42"/>
                <p:cNvSpPr/>
                <p:nvPr/>
              </p:nvSpPr>
              <p:spPr>
                <a:xfrm>
                  <a:off x="6402875" y="4209275"/>
                  <a:ext cx="10725" cy="9400"/>
                </a:xfrm>
                <a:custGeom>
                  <a:rect b="b" l="l" r="r" t="t"/>
                  <a:pathLst>
                    <a:path extrusionOk="0" h="376" w="429">
                      <a:moveTo>
                        <a:pt x="191" y="1"/>
                      </a:moveTo>
                      <a:cubicBezTo>
                        <a:pt x="96" y="1"/>
                        <a:pt x="0" y="84"/>
                        <a:pt x="0" y="191"/>
                      </a:cubicBezTo>
                      <a:cubicBezTo>
                        <a:pt x="0" y="297"/>
                        <a:pt x="96" y="376"/>
                        <a:pt x="190" y="376"/>
                      </a:cubicBezTo>
                      <a:cubicBezTo>
                        <a:pt x="233" y="376"/>
                        <a:pt x="276" y="359"/>
                        <a:pt x="310" y="322"/>
                      </a:cubicBezTo>
                      <a:cubicBezTo>
                        <a:pt x="429" y="215"/>
                        <a:pt x="358" y="13"/>
                        <a:pt x="19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3" name="Google Shape;12213;p42"/>
                <p:cNvSpPr/>
                <p:nvPr/>
              </p:nvSpPr>
              <p:spPr>
                <a:xfrm>
                  <a:off x="6147175" y="3786000"/>
                  <a:ext cx="10750" cy="9275"/>
                </a:xfrm>
                <a:custGeom>
                  <a:rect b="b" l="l" r="r" t="t"/>
                  <a:pathLst>
                    <a:path extrusionOk="0" h="371" w="430">
                      <a:moveTo>
                        <a:pt x="191" y="1"/>
                      </a:moveTo>
                      <a:cubicBezTo>
                        <a:pt x="84" y="1"/>
                        <a:pt x="1" y="84"/>
                        <a:pt x="1" y="191"/>
                      </a:cubicBezTo>
                      <a:cubicBezTo>
                        <a:pt x="1" y="298"/>
                        <a:pt x="91" y="371"/>
                        <a:pt x="186" y="371"/>
                      </a:cubicBezTo>
                      <a:cubicBezTo>
                        <a:pt x="229" y="371"/>
                        <a:pt x="273" y="356"/>
                        <a:pt x="310" y="322"/>
                      </a:cubicBezTo>
                      <a:cubicBezTo>
                        <a:pt x="430" y="203"/>
                        <a:pt x="358" y="13"/>
                        <a:pt x="19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4" name="Google Shape;12214;p42"/>
                <p:cNvSpPr/>
                <p:nvPr/>
              </p:nvSpPr>
              <p:spPr>
                <a:xfrm>
                  <a:off x="6454675" y="4033325"/>
                  <a:ext cx="10725" cy="9200"/>
                </a:xfrm>
                <a:custGeom>
                  <a:rect b="b" l="l" r="r" t="t"/>
                  <a:pathLst>
                    <a:path extrusionOk="0" h="368" w="429">
                      <a:moveTo>
                        <a:pt x="172" y="1"/>
                      </a:moveTo>
                      <a:cubicBezTo>
                        <a:pt x="83" y="1"/>
                        <a:pt x="0" y="80"/>
                        <a:pt x="0" y="181"/>
                      </a:cubicBezTo>
                      <a:cubicBezTo>
                        <a:pt x="0" y="293"/>
                        <a:pt x="92" y="368"/>
                        <a:pt x="185" y="368"/>
                      </a:cubicBezTo>
                      <a:cubicBezTo>
                        <a:pt x="230" y="368"/>
                        <a:pt x="275" y="350"/>
                        <a:pt x="310" y="312"/>
                      </a:cubicBezTo>
                      <a:cubicBezTo>
                        <a:pt x="429" y="204"/>
                        <a:pt x="357" y="2"/>
                        <a:pt x="191" y="2"/>
                      </a:cubicBezTo>
                      <a:cubicBezTo>
                        <a:pt x="184" y="1"/>
                        <a:pt x="178" y="1"/>
                        <a:pt x="17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5" name="Google Shape;12215;p42"/>
                <p:cNvSpPr/>
                <p:nvPr/>
              </p:nvSpPr>
              <p:spPr>
                <a:xfrm>
                  <a:off x="6540675" y="3653550"/>
                  <a:ext cx="9550" cy="9250"/>
                </a:xfrm>
                <a:custGeom>
                  <a:rect b="b" l="l" r="r" t="t"/>
                  <a:pathLst>
                    <a:path extrusionOk="0" h="370" w="382">
                      <a:moveTo>
                        <a:pt x="191" y="1"/>
                      </a:moveTo>
                      <a:cubicBezTo>
                        <a:pt x="84" y="1"/>
                        <a:pt x="1" y="84"/>
                        <a:pt x="1" y="179"/>
                      </a:cubicBezTo>
                      <a:cubicBezTo>
                        <a:pt x="1" y="286"/>
                        <a:pt x="84" y="370"/>
                        <a:pt x="191" y="370"/>
                      </a:cubicBezTo>
                      <a:cubicBezTo>
                        <a:pt x="299" y="370"/>
                        <a:pt x="382" y="286"/>
                        <a:pt x="382" y="179"/>
                      </a:cubicBezTo>
                      <a:cubicBezTo>
                        <a:pt x="382" y="84"/>
                        <a:pt x="299" y="1"/>
                        <a:pt x="19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6" name="Google Shape;12216;p42"/>
                <p:cNvSpPr/>
                <p:nvPr/>
              </p:nvSpPr>
              <p:spPr>
                <a:xfrm>
                  <a:off x="6156700" y="3113600"/>
                  <a:ext cx="10750" cy="9275"/>
                </a:xfrm>
                <a:custGeom>
                  <a:rect b="b" l="l" r="r" t="t"/>
                  <a:pathLst>
                    <a:path extrusionOk="0" h="371" w="430">
                      <a:moveTo>
                        <a:pt x="191" y="1"/>
                      </a:moveTo>
                      <a:cubicBezTo>
                        <a:pt x="84" y="1"/>
                        <a:pt x="1" y="84"/>
                        <a:pt x="1" y="191"/>
                      </a:cubicBezTo>
                      <a:cubicBezTo>
                        <a:pt x="1" y="298"/>
                        <a:pt x="91" y="371"/>
                        <a:pt x="186" y="371"/>
                      </a:cubicBezTo>
                      <a:cubicBezTo>
                        <a:pt x="229" y="371"/>
                        <a:pt x="273" y="356"/>
                        <a:pt x="310" y="322"/>
                      </a:cubicBezTo>
                      <a:cubicBezTo>
                        <a:pt x="430" y="215"/>
                        <a:pt x="358" y="13"/>
                        <a:pt x="19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7" name="Google Shape;12217;p42"/>
                <p:cNvSpPr/>
                <p:nvPr/>
              </p:nvSpPr>
              <p:spPr>
                <a:xfrm>
                  <a:off x="6307325" y="2883825"/>
                  <a:ext cx="10750" cy="9250"/>
                </a:xfrm>
                <a:custGeom>
                  <a:rect b="b" l="l" r="r" t="t"/>
                  <a:pathLst>
                    <a:path extrusionOk="0" h="370" w="430">
                      <a:moveTo>
                        <a:pt x="191" y="0"/>
                      </a:moveTo>
                      <a:cubicBezTo>
                        <a:pt x="84" y="0"/>
                        <a:pt x="0" y="84"/>
                        <a:pt x="0" y="191"/>
                      </a:cubicBezTo>
                      <a:cubicBezTo>
                        <a:pt x="0" y="297"/>
                        <a:pt x="91" y="370"/>
                        <a:pt x="186" y="370"/>
                      </a:cubicBezTo>
                      <a:cubicBezTo>
                        <a:pt x="229" y="370"/>
                        <a:pt x="273" y="355"/>
                        <a:pt x="310" y="322"/>
                      </a:cubicBezTo>
                      <a:cubicBezTo>
                        <a:pt x="429" y="203"/>
                        <a:pt x="346" y="12"/>
                        <a:pt x="19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8" name="Google Shape;12218;p42"/>
                <p:cNvSpPr/>
                <p:nvPr/>
              </p:nvSpPr>
              <p:spPr>
                <a:xfrm>
                  <a:off x="6184975" y="2748375"/>
                  <a:ext cx="10750" cy="9275"/>
                </a:xfrm>
                <a:custGeom>
                  <a:rect b="b" l="l" r="r" t="t"/>
                  <a:pathLst>
                    <a:path extrusionOk="0" h="371" w="430">
                      <a:moveTo>
                        <a:pt x="191" y="1"/>
                      </a:moveTo>
                      <a:cubicBezTo>
                        <a:pt x="96" y="1"/>
                        <a:pt x="1" y="84"/>
                        <a:pt x="1" y="191"/>
                      </a:cubicBezTo>
                      <a:cubicBezTo>
                        <a:pt x="1" y="298"/>
                        <a:pt x="97" y="371"/>
                        <a:pt x="192" y="371"/>
                      </a:cubicBezTo>
                      <a:cubicBezTo>
                        <a:pt x="235" y="371"/>
                        <a:pt x="277" y="356"/>
                        <a:pt x="311" y="322"/>
                      </a:cubicBezTo>
                      <a:cubicBezTo>
                        <a:pt x="430" y="203"/>
                        <a:pt x="358" y="13"/>
                        <a:pt x="19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9" name="Google Shape;12219;p42"/>
                <p:cNvSpPr/>
                <p:nvPr/>
              </p:nvSpPr>
              <p:spPr>
                <a:xfrm>
                  <a:off x="6638925" y="3434475"/>
                  <a:ext cx="10725" cy="9275"/>
                </a:xfrm>
                <a:custGeom>
                  <a:rect b="b" l="l" r="r" t="t"/>
                  <a:pathLst>
                    <a:path extrusionOk="0" h="371" w="429">
                      <a:moveTo>
                        <a:pt x="191" y="1"/>
                      </a:moveTo>
                      <a:cubicBezTo>
                        <a:pt x="83" y="1"/>
                        <a:pt x="0" y="84"/>
                        <a:pt x="0" y="179"/>
                      </a:cubicBezTo>
                      <a:cubicBezTo>
                        <a:pt x="0" y="295"/>
                        <a:pt x="91" y="370"/>
                        <a:pt x="187" y="370"/>
                      </a:cubicBezTo>
                      <a:cubicBezTo>
                        <a:pt x="229" y="370"/>
                        <a:pt x="273" y="355"/>
                        <a:pt x="310" y="322"/>
                      </a:cubicBezTo>
                      <a:cubicBezTo>
                        <a:pt x="429" y="203"/>
                        <a:pt x="357" y="13"/>
                        <a:pt x="19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0" name="Google Shape;12220;p42"/>
                <p:cNvSpPr/>
                <p:nvPr/>
              </p:nvSpPr>
              <p:spPr>
                <a:xfrm>
                  <a:off x="6726425" y="4021125"/>
                  <a:ext cx="10750" cy="9200"/>
                </a:xfrm>
                <a:custGeom>
                  <a:rect b="b" l="l" r="r" t="t"/>
                  <a:pathLst>
                    <a:path extrusionOk="0" h="368" w="430">
                      <a:moveTo>
                        <a:pt x="173" y="1"/>
                      </a:moveTo>
                      <a:cubicBezTo>
                        <a:pt x="84" y="1"/>
                        <a:pt x="0" y="80"/>
                        <a:pt x="0" y="180"/>
                      </a:cubicBezTo>
                      <a:cubicBezTo>
                        <a:pt x="0" y="293"/>
                        <a:pt x="87" y="367"/>
                        <a:pt x="180" y="367"/>
                      </a:cubicBezTo>
                      <a:cubicBezTo>
                        <a:pt x="225" y="367"/>
                        <a:pt x="271" y="350"/>
                        <a:pt x="310" y="311"/>
                      </a:cubicBezTo>
                      <a:cubicBezTo>
                        <a:pt x="429" y="204"/>
                        <a:pt x="358" y="2"/>
                        <a:pt x="191" y="2"/>
                      </a:cubicBezTo>
                      <a:cubicBezTo>
                        <a:pt x="185" y="1"/>
                        <a:pt x="179" y="1"/>
                        <a:pt x="17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1" name="Google Shape;12221;p42"/>
                <p:cNvSpPr/>
                <p:nvPr/>
              </p:nvSpPr>
              <p:spPr>
                <a:xfrm>
                  <a:off x="5749825" y="2629625"/>
                  <a:ext cx="10725" cy="9275"/>
                </a:xfrm>
                <a:custGeom>
                  <a:rect b="b" l="l" r="r" t="t"/>
                  <a:pathLst>
                    <a:path extrusionOk="0" h="371" w="429">
                      <a:moveTo>
                        <a:pt x="202" y="0"/>
                      </a:moveTo>
                      <a:cubicBezTo>
                        <a:pt x="95" y="0"/>
                        <a:pt x="12" y="84"/>
                        <a:pt x="0" y="191"/>
                      </a:cubicBezTo>
                      <a:cubicBezTo>
                        <a:pt x="0" y="297"/>
                        <a:pt x="96" y="370"/>
                        <a:pt x="195" y="370"/>
                      </a:cubicBezTo>
                      <a:cubicBezTo>
                        <a:pt x="239" y="370"/>
                        <a:pt x="284" y="355"/>
                        <a:pt x="322" y="322"/>
                      </a:cubicBezTo>
                      <a:cubicBezTo>
                        <a:pt x="429" y="203"/>
                        <a:pt x="357" y="12"/>
                        <a:pt x="20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2" name="Google Shape;12222;p42"/>
                <p:cNvSpPr/>
                <p:nvPr/>
              </p:nvSpPr>
              <p:spPr>
                <a:xfrm>
                  <a:off x="5258075" y="4032775"/>
                  <a:ext cx="23250" cy="23225"/>
                </a:xfrm>
                <a:custGeom>
                  <a:rect b="b" l="l" r="r" t="t"/>
                  <a:pathLst>
                    <a:path extrusionOk="0" h="929" w="930">
                      <a:moveTo>
                        <a:pt x="358" y="0"/>
                      </a:moveTo>
                      <a:lnTo>
                        <a:pt x="358" y="357"/>
                      </a:lnTo>
                      <a:lnTo>
                        <a:pt x="1" y="465"/>
                      </a:lnTo>
                      <a:lnTo>
                        <a:pt x="358" y="572"/>
                      </a:lnTo>
                      <a:lnTo>
                        <a:pt x="358" y="929"/>
                      </a:lnTo>
                      <a:lnTo>
                        <a:pt x="572" y="643"/>
                      </a:lnTo>
                      <a:lnTo>
                        <a:pt x="930" y="750"/>
                      </a:lnTo>
                      <a:lnTo>
                        <a:pt x="715" y="465"/>
                      </a:lnTo>
                      <a:lnTo>
                        <a:pt x="930" y="179"/>
                      </a:lnTo>
                      <a:lnTo>
                        <a:pt x="572" y="286"/>
                      </a:lnTo>
                      <a:lnTo>
                        <a:pt x="35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3" name="Google Shape;12223;p42"/>
                <p:cNvSpPr/>
                <p:nvPr/>
              </p:nvSpPr>
              <p:spPr>
                <a:xfrm>
                  <a:off x="5442025" y="4260175"/>
                  <a:ext cx="23550" cy="23250"/>
                </a:xfrm>
                <a:custGeom>
                  <a:rect b="b" l="l" r="r" t="t"/>
                  <a:pathLst>
                    <a:path extrusionOk="0" h="930" w="942">
                      <a:moveTo>
                        <a:pt x="358" y="1"/>
                      </a:moveTo>
                      <a:lnTo>
                        <a:pt x="358" y="358"/>
                      </a:lnTo>
                      <a:lnTo>
                        <a:pt x="1" y="465"/>
                      </a:lnTo>
                      <a:lnTo>
                        <a:pt x="358" y="572"/>
                      </a:lnTo>
                      <a:lnTo>
                        <a:pt x="358" y="929"/>
                      </a:lnTo>
                      <a:lnTo>
                        <a:pt x="584" y="644"/>
                      </a:lnTo>
                      <a:lnTo>
                        <a:pt x="942" y="751"/>
                      </a:lnTo>
                      <a:lnTo>
                        <a:pt x="715" y="465"/>
                      </a:lnTo>
                      <a:lnTo>
                        <a:pt x="942" y="179"/>
                      </a:lnTo>
                      <a:lnTo>
                        <a:pt x="942" y="179"/>
                      </a:lnTo>
                      <a:lnTo>
                        <a:pt x="584" y="286"/>
                      </a:lnTo>
                      <a:lnTo>
                        <a:pt x="35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4" name="Google Shape;12224;p42"/>
                <p:cNvSpPr/>
                <p:nvPr/>
              </p:nvSpPr>
              <p:spPr>
                <a:xfrm>
                  <a:off x="5063725" y="4076475"/>
                  <a:ext cx="5450" cy="3600"/>
                </a:xfrm>
                <a:custGeom>
                  <a:rect b="b" l="l" r="r" t="t"/>
                  <a:pathLst>
                    <a:path extrusionOk="0" h="144" w="218">
                      <a:moveTo>
                        <a:pt x="89" y="1"/>
                      </a:moveTo>
                      <a:cubicBezTo>
                        <a:pt x="41" y="1"/>
                        <a:pt x="11" y="44"/>
                        <a:pt x="0" y="98"/>
                      </a:cubicBezTo>
                      <a:cubicBezTo>
                        <a:pt x="0" y="131"/>
                        <a:pt x="13" y="143"/>
                        <a:pt x="32" y="143"/>
                      </a:cubicBezTo>
                      <a:cubicBezTo>
                        <a:pt x="95" y="143"/>
                        <a:pt x="217" y="2"/>
                        <a:pt x="107" y="2"/>
                      </a:cubicBezTo>
                      <a:cubicBezTo>
                        <a:pt x="101" y="1"/>
                        <a:pt x="95" y="1"/>
                        <a:pt x="8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5" name="Google Shape;12225;p42"/>
                <p:cNvSpPr/>
                <p:nvPr/>
              </p:nvSpPr>
              <p:spPr>
                <a:xfrm>
                  <a:off x="5355125" y="4146475"/>
                  <a:ext cx="5150" cy="3550"/>
                </a:xfrm>
                <a:custGeom>
                  <a:rect b="b" l="l" r="r" t="t"/>
                  <a:pathLst>
                    <a:path extrusionOk="0" h="142" w="206">
                      <a:moveTo>
                        <a:pt x="96" y="0"/>
                      </a:moveTo>
                      <a:cubicBezTo>
                        <a:pt x="48" y="0"/>
                        <a:pt x="0" y="36"/>
                        <a:pt x="0" y="96"/>
                      </a:cubicBezTo>
                      <a:cubicBezTo>
                        <a:pt x="0" y="129"/>
                        <a:pt x="13" y="141"/>
                        <a:pt x="31" y="141"/>
                      </a:cubicBezTo>
                      <a:cubicBezTo>
                        <a:pt x="90" y="141"/>
                        <a:pt x="206" y="0"/>
                        <a:pt x="9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6" name="Google Shape;12226;p42"/>
                <p:cNvSpPr/>
                <p:nvPr/>
              </p:nvSpPr>
              <p:spPr>
                <a:xfrm>
                  <a:off x="5499175" y="3961025"/>
                  <a:ext cx="5425" cy="3600"/>
                </a:xfrm>
                <a:custGeom>
                  <a:rect b="b" l="l" r="r" t="t"/>
                  <a:pathLst>
                    <a:path extrusionOk="0" h="144" w="217">
                      <a:moveTo>
                        <a:pt x="108" y="1"/>
                      </a:moveTo>
                      <a:cubicBezTo>
                        <a:pt x="49" y="1"/>
                        <a:pt x="1" y="48"/>
                        <a:pt x="1" y="96"/>
                      </a:cubicBezTo>
                      <a:cubicBezTo>
                        <a:pt x="1" y="130"/>
                        <a:pt x="15" y="143"/>
                        <a:pt x="35" y="143"/>
                      </a:cubicBezTo>
                      <a:cubicBezTo>
                        <a:pt x="98" y="143"/>
                        <a:pt x="217" y="10"/>
                        <a:pt x="10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7" name="Google Shape;12227;p42"/>
                <p:cNvSpPr/>
                <p:nvPr/>
              </p:nvSpPr>
              <p:spPr>
                <a:xfrm>
                  <a:off x="5199450" y="3933900"/>
                  <a:ext cx="5325" cy="3450"/>
                </a:xfrm>
                <a:custGeom>
                  <a:rect b="b" l="l" r="r" t="t"/>
                  <a:pathLst>
                    <a:path extrusionOk="0" h="138" w="213">
                      <a:moveTo>
                        <a:pt x="81" y="1"/>
                      </a:moveTo>
                      <a:cubicBezTo>
                        <a:pt x="38" y="1"/>
                        <a:pt x="0" y="43"/>
                        <a:pt x="0" y="86"/>
                      </a:cubicBezTo>
                      <a:cubicBezTo>
                        <a:pt x="0" y="124"/>
                        <a:pt x="15" y="138"/>
                        <a:pt x="36" y="138"/>
                      </a:cubicBezTo>
                      <a:cubicBezTo>
                        <a:pt x="99" y="138"/>
                        <a:pt x="212" y="2"/>
                        <a:pt x="96" y="2"/>
                      </a:cubicBezTo>
                      <a:cubicBezTo>
                        <a:pt x="91" y="1"/>
                        <a:pt x="86" y="1"/>
                        <a:pt x="8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8" name="Google Shape;12228;p42"/>
                <p:cNvSpPr/>
                <p:nvPr/>
              </p:nvSpPr>
              <p:spPr>
                <a:xfrm>
                  <a:off x="5352750" y="3997050"/>
                  <a:ext cx="10725" cy="9175"/>
                </a:xfrm>
                <a:custGeom>
                  <a:rect b="b" l="l" r="r" t="t"/>
                  <a:pathLst>
                    <a:path extrusionOk="0" h="367" w="429">
                      <a:moveTo>
                        <a:pt x="191" y="0"/>
                      </a:moveTo>
                      <a:cubicBezTo>
                        <a:pt x="95" y="0"/>
                        <a:pt x="0" y="72"/>
                        <a:pt x="0" y="179"/>
                      </a:cubicBezTo>
                      <a:cubicBezTo>
                        <a:pt x="0" y="292"/>
                        <a:pt x="87" y="366"/>
                        <a:pt x="180" y="366"/>
                      </a:cubicBezTo>
                      <a:cubicBezTo>
                        <a:pt x="225" y="366"/>
                        <a:pt x="271" y="349"/>
                        <a:pt x="310" y="310"/>
                      </a:cubicBezTo>
                      <a:cubicBezTo>
                        <a:pt x="429" y="203"/>
                        <a:pt x="357" y="0"/>
                        <a:pt x="19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29" name="Google Shape;12229;p42"/>
              <p:cNvGrpSpPr/>
              <p:nvPr/>
            </p:nvGrpSpPr>
            <p:grpSpPr>
              <a:xfrm>
                <a:off x="-347125" y="539689"/>
                <a:ext cx="1372388" cy="107731"/>
                <a:chOff x="5894475" y="435806"/>
                <a:chExt cx="1372388" cy="107731"/>
              </a:xfrm>
            </p:grpSpPr>
            <p:sp>
              <p:nvSpPr>
                <p:cNvPr id="12230" name="Google Shape;12230;p42"/>
                <p:cNvSpPr/>
                <p:nvPr/>
              </p:nvSpPr>
              <p:spPr>
                <a:xfrm>
                  <a:off x="5894475" y="435878"/>
                  <a:ext cx="1099114" cy="107659"/>
                </a:xfrm>
                <a:custGeom>
                  <a:rect b="b" l="l" r="r" t="t"/>
                  <a:pathLst>
                    <a:path extrusionOk="0" h="1501" w="15324">
                      <a:moveTo>
                        <a:pt x="751" y="0"/>
                      </a:moveTo>
                      <a:cubicBezTo>
                        <a:pt x="334" y="0"/>
                        <a:pt x="0" y="333"/>
                        <a:pt x="0" y="750"/>
                      </a:cubicBezTo>
                      <a:cubicBezTo>
                        <a:pt x="0" y="1167"/>
                        <a:pt x="334" y="1500"/>
                        <a:pt x="751" y="1500"/>
                      </a:cubicBezTo>
                      <a:lnTo>
                        <a:pt x="14574" y="1500"/>
                      </a:lnTo>
                      <a:cubicBezTo>
                        <a:pt x="14990" y="1500"/>
                        <a:pt x="15324" y="1167"/>
                        <a:pt x="15324" y="750"/>
                      </a:cubicBezTo>
                      <a:cubicBezTo>
                        <a:pt x="15324" y="333"/>
                        <a:pt x="14990" y="0"/>
                        <a:pt x="1457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1" name="Google Shape;12231;p42"/>
                <p:cNvSpPr/>
                <p:nvPr/>
              </p:nvSpPr>
              <p:spPr>
                <a:xfrm>
                  <a:off x="7099457" y="435806"/>
                  <a:ext cx="167406" cy="107731"/>
                </a:xfrm>
                <a:custGeom>
                  <a:rect b="b" l="l" r="r" t="t"/>
                  <a:pathLst>
                    <a:path extrusionOk="0" h="1502" w="2334">
                      <a:moveTo>
                        <a:pt x="729" y="1"/>
                      </a:moveTo>
                      <a:cubicBezTo>
                        <a:pt x="322" y="1"/>
                        <a:pt x="0" y="341"/>
                        <a:pt x="0" y="751"/>
                      </a:cubicBezTo>
                      <a:cubicBezTo>
                        <a:pt x="0" y="1168"/>
                        <a:pt x="334" y="1501"/>
                        <a:pt x="750" y="1501"/>
                      </a:cubicBezTo>
                      <a:lnTo>
                        <a:pt x="1584" y="1501"/>
                      </a:lnTo>
                      <a:cubicBezTo>
                        <a:pt x="2000" y="1501"/>
                        <a:pt x="2334" y="1168"/>
                        <a:pt x="2334" y="751"/>
                      </a:cubicBezTo>
                      <a:cubicBezTo>
                        <a:pt x="2334" y="334"/>
                        <a:pt x="2000" y="1"/>
                        <a:pt x="1584" y="1"/>
                      </a:cubicBezTo>
                      <a:lnTo>
                        <a:pt x="750" y="1"/>
                      </a:lnTo>
                      <a:cubicBezTo>
                        <a:pt x="743" y="1"/>
                        <a:pt x="736" y="1"/>
                        <a:pt x="72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32" name="Google Shape;12232;p42"/>
              <p:cNvGrpSpPr/>
              <p:nvPr/>
            </p:nvGrpSpPr>
            <p:grpSpPr>
              <a:xfrm>
                <a:off x="8312500" y="1168564"/>
                <a:ext cx="1372388" cy="107731"/>
                <a:chOff x="5894475" y="435806"/>
                <a:chExt cx="1372388" cy="107731"/>
              </a:xfrm>
            </p:grpSpPr>
            <p:sp>
              <p:nvSpPr>
                <p:cNvPr id="12233" name="Google Shape;12233;p42"/>
                <p:cNvSpPr/>
                <p:nvPr/>
              </p:nvSpPr>
              <p:spPr>
                <a:xfrm>
                  <a:off x="5894475" y="435878"/>
                  <a:ext cx="1099114" cy="107659"/>
                </a:xfrm>
                <a:custGeom>
                  <a:rect b="b" l="l" r="r" t="t"/>
                  <a:pathLst>
                    <a:path extrusionOk="0" h="1501" w="15324">
                      <a:moveTo>
                        <a:pt x="751" y="0"/>
                      </a:moveTo>
                      <a:cubicBezTo>
                        <a:pt x="334" y="0"/>
                        <a:pt x="0" y="333"/>
                        <a:pt x="0" y="750"/>
                      </a:cubicBezTo>
                      <a:cubicBezTo>
                        <a:pt x="0" y="1167"/>
                        <a:pt x="334" y="1500"/>
                        <a:pt x="751" y="1500"/>
                      </a:cubicBezTo>
                      <a:lnTo>
                        <a:pt x="14574" y="1500"/>
                      </a:lnTo>
                      <a:cubicBezTo>
                        <a:pt x="14990" y="1500"/>
                        <a:pt x="15324" y="1167"/>
                        <a:pt x="15324" y="750"/>
                      </a:cubicBezTo>
                      <a:cubicBezTo>
                        <a:pt x="15324" y="333"/>
                        <a:pt x="14990" y="0"/>
                        <a:pt x="1457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4" name="Google Shape;12234;p42"/>
                <p:cNvSpPr/>
                <p:nvPr/>
              </p:nvSpPr>
              <p:spPr>
                <a:xfrm>
                  <a:off x="7099457" y="435806"/>
                  <a:ext cx="167406" cy="107731"/>
                </a:xfrm>
                <a:custGeom>
                  <a:rect b="b" l="l" r="r" t="t"/>
                  <a:pathLst>
                    <a:path extrusionOk="0" h="1502" w="2334">
                      <a:moveTo>
                        <a:pt x="729" y="1"/>
                      </a:moveTo>
                      <a:cubicBezTo>
                        <a:pt x="322" y="1"/>
                        <a:pt x="0" y="341"/>
                        <a:pt x="0" y="751"/>
                      </a:cubicBezTo>
                      <a:cubicBezTo>
                        <a:pt x="0" y="1168"/>
                        <a:pt x="334" y="1501"/>
                        <a:pt x="750" y="1501"/>
                      </a:cubicBezTo>
                      <a:lnTo>
                        <a:pt x="1584" y="1501"/>
                      </a:lnTo>
                      <a:cubicBezTo>
                        <a:pt x="2000" y="1501"/>
                        <a:pt x="2334" y="1168"/>
                        <a:pt x="2334" y="751"/>
                      </a:cubicBezTo>
                      <a:cubicBezTo>
                        <a:pt x="2334" y="334"/>
                        <a:pt x="2000" y="1"/>
                        <a:pt x="1584" y="1"/>
                      </a:cubicBezTo>
                      <a:lnTo>
                        <a:pt x="750" y="1"/>
                      </a:lnTo>
                      <a:cubicBezTo>
                        <a:pt x="743" y="1"/>
                        <a:pt x="736" y="1"/>
                        <a:pt x="72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2235" name="Google Shape;12235;p42"/>
            <p:cNvGrpSpPr/>
            <p:nvPr/>
          </p:nvGrpSpPr>
          <p:grpSpPr>
            <a:xfrm>
              <a:off x="-920900" y="2100225"/>
              <a:ext cx="3916575" cy="3378125"/>
              <a:chOff x="780450" y="1002925"/>
              <a:chExt cx="3916575" cy="3378125"/>
            </a:xfrm>
          </p:grpSpPr>
          <p:sp>
            <p:nvSpPr>
              <p:cNvPr id="12236" name="Google Shape;12236;p42"/>
              <p:cNvSpPr/>
              <p:nvPr/>
            </p:nvSpPr>
            <p:spPr>
              <a:xfrm>
                <a:off x="2544350" y="2278100"/>
                <a:ext cx="32175" cy="32450"/>
              </a:xfrm>
              <a:custGeom>
                <a:rect b="b" l="l" r="r" t="t"/>
                <a:pathLst>
                  <a:path extrusionOk="0" h="1298" w="1287">
                    <a:moveTo>
                      <a:pt x="489" y="0"/>
                    </a:moveTo>
                    <a:lnTo>
                      <a:pt x="489" y="500"/>
                    </a:lnTo>
                    <a:lnTo>
                      <a:pt x="1" y="643"/>
                    </a:lnTo>
                    <a:lnTo>
                      <a:pt x="489" y="798"/>
                    </a:lnTo>
                    <a:lnTo>
                      <a:pt x="489" y="1298"/>
                    </a:lnTo>
                    <a:lnTo>
                      <a:pt x="798" y="893"/>
                    </a:lnTo>
                    <a:lnTo>
                      <a:pt x="1287" y="1048"/>
                    </a:lnTo>
                    <a:lnTo>
                      <a:pt x="989" y="643"/>
                    </a:lnTo>
                    <a:lnTo>
                      <a:pt x="1287" y="250"/>
                    </a:lnTo>
                    <a:lnTo>
                      <a:pt x="798" y="405"/>
                    </a:lnTo>
                    <a:lnTo>
                      <a:pt x="4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7" name="Google Shape;12237;p42"/>
              <p:cNvSpPr/>
              <p:nvPr/>
            </p:nvSpPr>
            <p:spPr>
              <a:xfrm>
                <a:off x="3345350" y="2331075"/>
                <a:ext cx="32175" cy="32475"/>
              </a:xfrm>
              <a:custGeom>
                <a:rect b="b" l="l" r="r" t="t"/>
                <a:pathLst>
                  <a:path extrusionOk="0" h="1299" w="1287">
                    <a:moveTo>
                      <a:pt x="489" y="0"/>
                    </a:moveTo>
                    <a:lnTo>
                      <a:pt x="489" y="500"/>
                    </a:lnTo>
                    <a:lnTo>
                      <a:pt x="0" y="655"/>
                    </a:lnTo>
                    <a:lnTo>
                      <a:pt x="489" y="798"/>
                    </a:lnTo>
                    <a:lnTo>
                      <a:pt x="489" y="1298"/>
                    </a:lnTo>
                    <a:lnTo>
                      <a:pt x="798" y="893"/>
                    </a:lnTo>
                    <a:lnTo>
                      <a:pt x="1286" y="1048"/>
                    </a:lnTo>
                    <a:lnTo>
                      <a:pt x="1286" y="1048"/>
                    </a:lnTo>
                    <a:lnTo>
                      <a:pt x="989" y="655"/>
                    </a:lnTo>
                    <a:lnTo>
                      <a:pt x="1286" y="250"/>
                    </a:lnTo>
                    <a:lnTo>
                      <a:pt x="798" y="405"/>
                    </a:lnTo>
                    <a:lnTo>
                      <a:pt x="4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8" name="Google Shape;12238;p42"/>
              <p:cNvSpPr/>
              <p:nvPr/>
            </p:nvSpPr>
            <p:spPr>
              <a:xfrm>
                <a:off x="2592275" y="1497050"/>
                <a:ext cx="32175" cy="32450"/>
              </a:xfrm>
              <a:custGeom>
                <a:rect b="b" l="l" r="r" t="t"/>
                <a:pathLst>
                  <a:path extrusionOk="0" h="1298" w="1287">
                    <a:moveTo>
                      <a:pt x="489" y="0"/>
                    </a:moveTo>
                    <a:lnTo>
                      <a:pt x="489" y="500"/>
                    </a:lnTo>
                    <a:lnTo>
                      <a:pt x="1" y="655"/>
                    </a:lnTo>
                    <a:lnTo>
                      <a:pt x="489" y="798"/>
                    </a:lnTo>
                    <a:lnTo>
                      <a:pt x="489" y="1298"/>
                    </a:lnTo>
                    <a:lnTo>
                      <a:pt x="798" y="893"/>
                    </a:lnTo>
                    <a:lnTo>
                      <a:pt x="1286" y="1048"/>
                    </a:lnTo>
                    <a:lnTo>
                      <a:pt x="989" y="655"/>
                    </a:lnTo>
                    <a:lnTo>
                      <a:pt x="1286" y="250"/>
                    </a:lnTo>
                    <a:lnTo>
                      <a:pt x="798" y="405"/>
                    </a:lnTo>
                    <a:lnTo>
                      <a:pt x="4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9" name="Google Shape;12239;p42"/>
              <p:cNvSpPr/>
              <p:nvPr/>
            </p:nvSpPr>
            <p:spPr>
              <a:xfrm>
                <a:off x="3361425" y="1920600"/>
                <a:ext cx="32475" cy="32475"/>
              </a:xfrm>
              <a:custGeom>
                <a:rect b="b" l="l" r="r" t="t"/>
                <a:pathLst>
                  <a:path extrusionOk="0" h="1299" w="1299">
                    <a:moveTo>
                      <a:pt x="488" y="1"/>
                    </a:moveTo>
                    <a:lnTo>
                      <a:pt x="488" y="501"/>
                    </a:lnTo>
                    <a:lnTo>
                      <a:pt x="0" y="656"/>
                    </a:lnTo>
                    <a:lnTo>
                      <a:pt x="488" y="798"/>
                    </a:lnTo>
                    <a:lnTo>
                      <a:pt x="488" y="1298"/>
                    </a:lnTo>
                    <a:lnTo>
                      <a:pt x="798" y="894"/>
                    </a:lnTo>
                    <a:lnTo>
                      <a:pt x="1298" y="1048"/>
                    </a:lnTo>
                    <a:lnTo>
                      <a:pt x="989" y="656"/>
                    </a:lnTo>
                    <a:lnTo>
                      <a:pt x="1298" y="251"/>
                    </a:lnTo>
                    <a:lnTo>
                      <a:pt x="798" y="405"/>
                    </a:lnTo>
                    <a:lnTo>
                      <a:pt x="48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0" name="Google Shape;12240;p42"/>
              <p:cNvSpPr/>
              <p:nvPr/>
            </p:nvSpPr>
            <p:spPr>
              <a:xfrm>
                <a:off x="1761525" y="2082225"/>
                <a:ext cx="32450" cy="32475"/>
              </a:xfrm>
              <a:custGeom>
                <a:rect b="b" l="l" r="r" t="t"/>
                <a:pathLst>
                  <a:path extrusionOk="0" h="1299" w="1298">
                    <a:moveTo>
                      <a:pt x="500" y="1"/>
                    </a:moveTo>
                    <a:lnTo>
                      <a:pt x="500" y="489"/>
                    </a:lnTo>
                    <a:lnTo>
                      <a:pt x="0" y="644"/>
                    </a:lnTo>
                    <a:lnTo>
                      <a:pt x="500" y="798"/>
                    </a:lnTo>
                    <a:lnTo>
                      <a:pt x="500" y="1299"/>
                    </a:lnTo>
                    <a:lnTo>
                      <a:pt x="798" y="894"/>
                    </a:lnTo>
                    <a:lnTo>
                      <a:pt x="1298" y="1048"/>
                    </a:lnTo>
                    <a:lnTo>
                      <a:pt x="988" y="644"/>
                    </a:lnTo>
                    <a:lnTo>
                      <a:pt x="1298" y="251"/>
                    </a:lnTo>
                    <a:lnTo>
                      <a:pt x="1298" y="251"/>
                    </a:lnTo>
                    <a:lnTo>
                      <a:pt x="798" y="394"/>
                    </a:lnTo>
                    <a:lnTo>
                      <a:pt x="50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1" name="Google Shape;12241;p42"/>
              <p:cNvSpPr/>
              <p:nvPr/>
            </p:nvSpPr>
            <p:spPr>
              <a:xfrm>
                <a:off x="1647825" y="2529000"/>
                <a:ext cx="32450" cy="32475"/>
              </a:xfrm>
              <a:custGeom>
                <a:rect b="b" l="l" r="r" t="t"/>
                <a:pathLst>
                  <a:path extrusionOk="0" h="1299" w="1298">
                    <a:moveTo>
                      <a:pt x="500" y="1"/>
                    </a:moveTo>
                    <a:lnTo>
                      <a:pt x="500" y="489"/>
                    </a:lnTo>
                    <a:lnTo>
                      <a:pt x="0" y="644"/>
                    </a:lnTo>
                    <a:lnTo>
                      <a:pt x="500" y="799"/>
                    </a:lnTo>
                    <a:lnTo>
                      <a:pt x="500" y="1299"/>
                    </a:lnTo>
                    <a:lnTo>
                      <a:pt x="798" y="894"/>
                    </a:lnTo>
                    <a:lnTo>
                      <a:pt x="1298" y="1049"/>
                    </a:lnTo>
                    <a:lnTo>
                      <a:pt x="1298" y="1049"/>
                    </a:lnTo>
                    <a:lnTo>
                      <a:pt x="988" y="644"/>
                    </a:lnTo>
                    <a:lnTo>
                      <a:pt x="1298" y="251"/>
                    </a:lnTo>
                    <a:lnTo>
                      <a:pt x="798" y="394"/>
                    </a:lnTo>
                    <a:lnTo>
                      <a:pt x="50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2" name="Google Shape;12242;p42"/>
              <p:cNvSpPr/>
              <p:nvPr/>
            </p:nvSpPr>
            <p:spPr>
              <a:xfrm>
                <a:off x="780450" y="2377800"/>
                <a:ext cx="32175" cy="32775"/>
              </a:xfrm>
              <a:custGeom>
                <a:rect b="b" l="l" r="r" t="t"/>
                <a:pathLst>
                  <a:path extrusionOk="0" h="1311" w="1287">
                    <a:moveTo>
                      <a:pt x="488" y="1"/>
                    </a:moveTo>
                    <a:lnTo>
                      <a:pt x="488" y="501"/>
                    </a:lnTo>
                    <a:lnTo>
                      <a:pt x="0" y="655"/>
                    </a:lnTo>
                    <a:lnTo>
                      <a:pt x="488" y="810"/>
                    </a:lnTo>
                    <a:lnTo>
                      <a:pt x="488" y="1310"/>
                    </a:lnTo>
                    <a:lnTo>
                      <a:pt x="798" y="905"/>
                    </a:lnTo>
                    <a:lnTo>
                      <a:pt x="1286" y="1060"/>
                    </a:lnTo>
                    <a:lnTo>
                      <a:pt x="988" y="655"/>
                    </a:lnTo>
                    <a:lnTo>
                      <a:pt x="1286" y="251"/>
                    </a:lnTo>
                    <a:lnTo>
                      <a:pt x="798" y="405"/>
                    </a:lnTo>
                    <a:lnTo>
                      <a:pt x="48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3" name="Google Shape;12243;p42"/>
              <p:cNvSpPr/>
              <p:nvPr/>
            </p:nvSpPr>
            <p:spPr>
              <a:xfrm>
                <a:off x="2243125" y="2420375"/>
                <a:ext cx="32175" cy="32450"/>
              </a:xfrm>
              <a:custGeom>
                <a:rect b="b" l="l" r="r" t="t"/>
                <a:pathLst>
                  <a:path extrusionOk="0" h="1298" w="1287">
                    <a:moveTo>
                      <a:pt x="489" y="0"/>
                    </a:moveTo>
                    <a:lnTo>
                      <a:pt x="489" y="500"/>
                    </a:lnTo>
                    <a:lnTo>
                      <a:pt x="1" y="655"/>
                    </a:lnTo>
                    <a:lnTo>
                      <a:pt x="489" y="810"/>
                    </a:lnTo>
                    <a:lnTo>
                      <a:pt x="489" y="1298"/>
                    </a:lnTo>
                    <a:lnTo>
                      <a:pt x="798" y="905"/>
                    </a:lnTo>
                    <a:lnTo>
                      <a:pt x="1286" y="1060"/>
                    </a:lnTo>
                    <a:lnTo>
                      <a:pt x="989" y="655"/>
                    </a:lnTo>
                    <a:lnTo>
                      <a:pt x="1286" y="250"/>
                    </a:lnTo>
                    <a:lnTo>
                      <a:pt x="1286" y="250"/>
                    </a:lnTo>
                    <a:lnTo>
                      <a:pt x="798" y="405"/>
                    </a:lnTo>
                    <a:lnTo>
                      <a:pt x="4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4" name="Google Shape;12244;p42"/>
              <p:cNvSpPr/>
              <p:nvPr/>
            </p:nvSpPr>
            <p:spPr>
              <a:xfrm>
                <a:off x="3166450" y="3111225"/>
                <a:ext cx="32475" cy="32475"/>
              </a:xfrm>
              <a:custGeom>
                <a:rect b="b" l="l" r="r" t="t"/>
                <a:pathLst>
                  <a:path extrusionOk="0" h="1299" w="1299">
                    <a:moveTo>
                      <a:pt x="501" y="1"/>
                    </a:moveTo>
                    <a:lnTo>
                      <a:pt x="501" y="501"/>
                    </a:lnTo>
                    <a:lnTo>
                      <a:pt x="1" y="643"/>
                    </a:lnTo>
                    <a:lnTo>
                      <a:pt x="501" y="798"/>
                    </a:lnTo>
                    <a:lnTo>
                      <a:pt x="501" y="1298"/>
                    </a:lnTo>
                    <a:lnTo>
                      <a:pt x="798" y="894"/>
                    </a:lnTo>
                    <a:lnTo>
                      <a:pt x="1298" y="1048"/>
                    </a:lnTo>
                    <a:lnTo>
                      <a:pt x="1298" y="1048"/>
                    </a:lnTo>
                    <a:lnTo>
                      <a:pt x="989" y="643"/>
                    </a:lnTo>
                    <a:lnTo>
                      <a:pt x="1298" y="251"/>
                    </a:lnTo>
                    <a:lnTo>
                      <a:pt x="798" y="405"/>
                    </a:lnTo>
                    <a:lnTo>
                      <a:pt x="50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5" name="Google Shape;12245;p42"/>
              <p:cNvSpPr/>
              <p:nvPr/>
            </p:nvSpPr>
            <p:spPr>
              <a:xfrm>
                <a:off x="3302475" y="3978300"/>
                <a:ext cx="32175" cy="32475"/>
              </a:xfrm>
              <a:custGeom>
                <a:rect b="b" l="l" r="r" t="t"/>
                <a:pathLst>
                  <a:path extrusionOk="0" h="1299" w="1287">
                    <a:moveTo>
                      <a:pt x="489" y="0"/>
                    </a:moveTo>
                    <a:lnTo>
                      <a:pt x="489" y="500"/>
                    </a:lnTo>
                    <a:lnTo>
                      <a:pt x="1" y="655"/>
                    </a:lnTo>
                    <a:lnTo>
                      <a:pt x="489" y="810"/>
                    </a:lnTo>
                    <a:lnTo>
                      <a:pt x="489" y="1298"/>
                    </a:lnTo>
                    <a:lnTo>
                      <a:pt x="799" y="893"/>
                    </a:lnTo>
                    <a:lnTo>
                      <a:pt x="1287" y="1048"/>
                    </a:lnTo>
                    <a:lnTo>
                      <a:pt x="989" y="655"/>
                    </a:lnTo>
                    <a:lnTo>
                      <a:pt x="1287" y="250"/>
                    </a:lnTo>
                    <a:lnTo>
                      <a:pt x="799" y="405"/>
                    </a:lnTo>
                    <a:lnTo>
                      <a:pt x="4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6" name="Google Shape;12246;p42"/>
              <p:cNvSpPr/>
              <p:nvPr/>
            </p:nvSpPr>
            <p:spPr>
              <a:xfrm>
                <a:off x="2336000" y="3689575"/>
                <a:ext cx="32475" cy="32475"/>
              </a:xfrm>
              <a:custGeom>
                <a:rect b="b" l="l" r="r" t="t"/>
                <a:pathLst>
                  <a:path extrusionOk="0" h="1299" w="1299">
                    <a:moveTo>
                      <a:pt x="500" y="0"/>
                    </a:moveTo>
                    <a:lnTo>
                      <a:pt x="500" y="489"/>
                    </a:lnTo>
                    <a:lnTo>
                      <a:pt x="0" y="643"/>
                    </a:lnTo>
                    <a:lnTo>
                      <a:pt x="500" y="798"/>
                    </a:lnTo>
                    <a:lnTo>
                      <a:pt x="500" y="1298"/>
                    </a:lnTo>
                    <a:lnTo>
                      <a:pt x="798" y="893"/>
                    </a:lnTo>
                    <a:lnTo>
                      <a:pt x="1298" y="1048"/>
                    </a:lnTo>
                    <a:lnTo>
                      <a:pt x="988" y="643"/>
                    </a:lnTo>
                    <a:lnTo>
                      <a:pt x="1298" y="238"/>
                    </a:lnTo>
                    <a:lnTo>
                      <a:pt x="798" y="393"/>
                    </a:lnTo>
                    <a:lnTo>
                      <a:pt x="5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7" name="Google Shape;12247;p42"/>
              <p:cNvSpPr/>
              <p:nvPr/>
            </p:nvSpPr>
            <p:spPr>
              <a:xfrm>
                <a:off x="2560425" y="3143675"/>
                <a:ext cx="32475" cy="32475"/>
              </a:xfrm>
              <a:custGeom>
                <a:rect b="b" l="l" r="r" t="t"/>
                <a:pathLst>
                  <a:path extrusionOk="0" h="1299" w="1299">
                    <a:moveTo>
                      <a:pt x="501" y="0"/>
                    </a:moveTo>
                    <a:lnTo>
                      <a:pt x="501" y="488"/>
                    </a:lnTo>
                    <a:lnTo>
                      <a:pt x="1" y="643"/>
                    </a:lnTo>
                    <a:lnTo>
                      <a:pt x="501" y="798"/>
                    </a:lnTo>
                    <a:lnTo>
                      <a:pt x="501" y="1298"/>
                    </a:lnTo>
                    <a:lnTo>
                      <a:pt x="798" y="893"/>
                    </a:lnTo>
                    <a:lnTo>
                      <a:pt x="1298" y="1048"/>
                    </a:lnTo>
                    <a:lnTo>
                      <a:pt x="989" y="643"/>
                    </a:lnTo>
                    <a:lnTo>
                      <a:pt x="1298" y="250"/>
                    </a:lnTo>
                    <a:lnTo>
                      <a:pt x="1298" y="250"/>
                    </a:lnTo>
                    <a:lnTo>
                      <a:pt x="798" y="405"/>
                    </a:lnTo>
                    <a:lnTo>
                      <a:pt x="50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8" name="Google Shape;12248;p42"/>
              <p:cNvSpPr/>
              <p:nvPr/>
            </p:nvSpPr>
            <p:spPr>
              <a:xfrm>
                <a:off x="1914525" y="1848875"/>
                <a:ext cx="32450" cy="32475"/>
              </a:xfrm>
              <a:custGeom>
                <a:rect b="b" l="l" r="r" t="t"/>
                <a:pathLst>
                  <a:path extrusionOk="0" h="1299" w="1298">
                    <a:moveTo>
                      <a:pt x="500" y="0"/>
                    </a:moveTo>
                    <a:lnTo>
                      <a:pt x="500" y="500"/>
                    </a:lnTo>
                    <a:lnTo>
                      <a:pt x="0" y="643"/>
                    </a:lnTo>
                    <a:lnTo>
                      <a:pt x="500" y="798"/>
                    </a:lnTo>
                    <a:lnTo>
                      <a:pt x="500" y="1298"/>
                    </a:lnTo>
                    <a:lnTo>
                      <a:pt x="810" y="893"/>
                    </a:lnTo>
                    <a:lnTo>
                      <a:pt x="1298" y="1048"/>
                    </a:lnTo>
                    <a:lnTo>
                      <a:pt x="988" y="643"/>
                    </a:lnTo>
                    <a:lnTo>
                      <a:pt x="1298" y="250"/>
                    </a:lnTo>
                    <a:lnTo>
                      <a:pt x="810" y="405"/>
                    </a:lnTo>
                    <a:lnTo>
                      <a:pt x="5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9" name="Google Shape;12249;p42"/>
              <p:cNvSpPr/>
              <p:nvPr/>
            </p:nvSpPr>
            <p:spPr>
              <a:xfrm>
                <a:off x="2360400" y="1131825"/>
                <a:ext cx="32475" cy="32450"/>
              </a:xfrm>
              <a:custGeom>
                <a:rect b="b" l="l" r="r" t="t"/>
                <a:pathLst>
                  <a:path extrusionOk="0" h="1298" w="1299">
                    <a:moveTo>
                      <a:pt x="501" y="0"/>
                    </a:moveTo>
                    <a:lnTo>
                      <a:pt x="501" y="500"/>
                    </a:lnTo>
                    <a:lnTo>
                      <a:pt x="1" y="655"/>
                    </a:lnTo>
                    <a:lnTo>
                      <a:pt x="501" y="798"/>
                    </a:lnTo>
                    <a:lnTo>
                      <a:pt x="501" y="1298"/>
                    </a:lnTo>
                    <a:lnTo>
                      <a:pt x="798" y="893"/>
                    </a:lnTo>
                    <a:lnTo>
                      <a:pt x="1298" y="1048"/>
                    </a:lnTo>
                    <a:lnTo>
                      <a:pt x="989" y="655"/>
                    </a:lnTo>
                    <a:lnTo>
                      <a:pt x="1298" y="250"/>
                    </a:lnTo>
                    <a:lnTo>
                      <a:pt x="798" y="405"/>
                    </a:lnTo>
                    <a:lnTo>
                      <a:pt x="50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0" name="Google Shape;12250;p42"/>
              <p:cNvSpPr/>
              <p:nvPr/>
            </p:nvSpPr>
            <p:spPr>
              <a:xfrm>
                <a:off x="2275275" y="2911200"/>
                <a:ext cx="32475" cy="32475"/>
              </a:xfrm>
              <a:custGeom>
                <a:rect b="b" l="l" r="r" t="t"/>
                <a:pathLst>
                  <a:path extrusionOk="0" h="1299" w="1299">
                    <a:moveTo>
                      <a:pt x="500" y="1"/>
                    </a:moveTo>
                    <a:lnTo>
                      <a:pt x="500" y="501"/>
                    </a:lnTo>
                    <a:lnTo>
                      <a:pt x="0" y="644"/>
                    </a:lnTo>
                    <a:lnTo>
                      <a:pt x="500" y="798"/>
                    </a:lnTo>
                    <a:lnTo>
                      <a:pt x="500" y="1298"/>
                    </a:lnTo>
                    <a:lnTo>
                      <a:pt x="798" y="894"/>
                    </a:lnTo>
                    <a:lnTo>
                      <a:pt x="1298" y="1048"/>
                    </a:lnTo>
                    <a:lnTo>
                      <a:pt x="989" y="644"/>
                    </a:lnTo>
                    <a:lnTo>
                      <a:pt x="1298" y="251"/>
                    </a:lnTo>
                    <a:lnTo>
                      <a:pt x="1298" y="251"/>
                    </a:lnTo>
                    <a:lnTo>
                      <a:pt x="798" y="393"/>
                    </a:lnTo>
                    <a:lnTo>
                      <a:pt x="50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1" name="Google Shape;12251;p42"/>
              <p:cNvSpPr/>
              <p:nvPr/>
            </p:nvSpPr>
            <p:spPr>
              <a:xfrm>
                <a:off x="2544350" y="3918175"/>
                <a:ext cx="32175" cy="32475"/>
              </a:xfrm>
              <a:custGeom>
                <a:rect b="b" l="l" r="r" t="t"/>
                <a:pathLst>
                  <a:path extrusionOk="0" h="1299" w="1287">
                    <a:moveTo>
                      <a:pt x="489" y="0"/>
                    </a:moveTo>
                    <a:lnTo>
                      <a:pt x="489" y="500"/>
                    </a:lnTo>
                    <a:lnTo>
                      <a:pt x="1" y="655"/>
                    </a:lnTo>
                    <a:lnTo>
                      <a:pt x="489" y="810"/>
                    </a:lnTo>
                    <a:lnTo>
                      <a:pt x="489" y="1298"/>
                    </a:lnTo>
                    <a:lnTo>
                      <a:pt x="798" y="905"/>
                    </a:lnTo>
                    <a:lnTo>
                      <a:pt x="1287" y="1048"/>
                    </a:lnTo>
                    <a:lnTo>
                      <a:pt x="989" y="655"/>
                    </a:lnTo>
                    <a:lnTo>
                      <a:pt x="1287" y="250"/>
                    </a:lnTo>
                    <a:lnTo>
                      <a:pt x="798" y="405"/>
                    </a:lnTo>
                    <a:lnTo>
                      <a:pt x="4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2" name="Google Shape;12252;p42"/>
              <p:cNvSpPr/>
              <p:nvPr/>
            </p:nvSpPr>
            <p:spPr>
              <a:xfrm>
                <a:off x="2670850" y="2694200"/>
                <a:ext cx="32175" cy="32475"/>
              </a:xfrm>
              <a:custGeom>
                <a:rect b="b" l="l" r="r" t="t"/>
                <a:pathLst>
                  <a:path extrusionOk="0" h="1299" w="1287">
                    <a:moveTo>
                      <a:pt x="489" y="1"/>
                    </a:moveTo>
                    <a:lnTo>
                      <a:pt x="489" y="489"/>
                    </a:lnTo>
                    <a:lnTo>
                      <a:pt x="1" y="644"/>
                    </a:lnTo>
                    <a:lnTo>
                      <a:pt x="489" y="799"/>
                    </a:lnTo>
                    <a:lnTo>
                      <a:pt x="489" y="1299"/>
                    </a:lnTo>
                    <a:lnTo>
                      <a:pt x="799" y="894"/>
                    </a:lnTo>
                    <a:lnTo>
                      <a:pt x="1287" y="1049"/>
                    </a:lnTo>
                    <a:lnTo>
                      <a:pt x="1287" y="1049"/>
                    </a:lnTo>
                    <a:lnTo>
                      <a:pt x="989" y="644"/>
                    </a:lnTo>
                    <a:lnTo>
                      <a:pt x="1287" y="251"/>
                    </a:lnTo>
                    <a:lnTo>
                      <a:pt x="799" y="394"/>
                    </a:lnTo>
                    <a:lnTo>
                      <a:pt x="48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3" name="Google Shape;12253;p42"/>
              <p:cNvSpPr/>
              <p:nvPr/>
            </p:nvSpPr>
            <p:spPr>
              <a:xfrm>
                <a:off x="2745875" y="1821775"/>
                <a:ext cx="32450" cy="32475"/>
              </a:xfrm>
              <a:custGeom>
                <a:rect b="b" l="l" r="r" t="t"/>
                <a:pathLst>
                  <a:path extrusionOk="0" h="1299" w="1298">
                    <a:moveTo>
                      <a:pt x="500" y="1"/>
                    </a:moveTo>
                    <a:lnTo>
                      <a:pt x="500" y="489"/>
                    </a:lnTo>
                    <a:lnTo>
                      <a:pt x="0" y="644"/>
                    </a:lnTo>
                    <a:lnTo>
                      <a:pt x="500" y="799"/>
                    </a:lnTo>
                    <a:lnTo>
                      <a:pt x="500" y="1299"/>
                    </a:lnTo>
                    <a:lnTo>
                      <a:pt x="810" y="894"/>
                    </a:lnTo>
                    <a:lnTo>
                      <a:pt x="1298" y="1049"/>
                    </a:lnTo>
                    <a:lnTo>
                      <a:pt x="988" y="644"/>
                    </a:lnTo>
                    <a:lnTo>
                      <a:pt x="1298" y="251"/>
                    </a:lnTo>
                    <a:lnTo>
                      <a:pt x="810" y="394"/>
                    </a:lnTo>
                    <a:lnTo>
                      <a:pt x="50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4" name="Google Shape;12254;p42"/>
              <p:cNvSpPr/>
              <p:nvPr/>
            </p:nvSpPr>
            <p:spPr>
              <a:xfrm>
                <a:off x="3651050" y="3127300"/>
                <a:ext cx="32450" cy="32475"/>
              </a:xfrm>
              <a:custGeom>
                <a:rect b="b" l="l" r="r" t="t"/>
                <a:pathLst>
                  <a:path extrusionOk="0" h="1299" w="1298">
                    <a:moveTo>
                      <a:pt x="488" y="0"/>
                    </a:moveTo>
                    <a:lnTo>
                      <a:pt x="488" y="501"/>
                    </a:lnTo>
                    <a:lnTo>
                      <a:pt x="0" y="655"/>
                    </a:lnTo>
                    <a:lnTo>
                      <a:pt x="488" y="810"/>
                    </a:lnTo>
                    <a:lnTo>
                      <a:pt x="488" y="1298"/>
                    </a:lnTo>
                    <a:lnTo>
                      <a:pt x="798" y="905"/>
                    </a:lnTo>
                    <a:lnTo>
                      <a:pt x="1298" y="1060"/>
                    </a:lnTo>
                    <a:lnTo>
                      <a:pt x="988" y="655"/>
                    </a:lnTo>
                    <a:lnTo>
                      <a:pt x="1298" y="251"/>
                    </a:lnTo>
                    <a:lnTo>
                      <a:pt x="798" y="405"/>
                    </a:lnTo>
                    <a:lnTo>
                      <a:pt x="48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5" name="Google Shape;12255;p42"/>
              <p:cNvSpPr/>
              <p:nvPr/>
            </p:nvSpPr>
            <p:spPr>
              <a:xfrm>
                <a:off x="4041275" y="2777250"/>
                <a:ext cx="32175" cy="32775"/>
              </a:xfrm>
              <a:custGeom>
                <a:rect b="b" l="l" r="r" t="t"/>
                <a:pathLst>
                  <a:path extrusionOk="0" h="1311" w="1287">
                    <a:moveTo>
                      <a:pt x="488" y="1"/>
                    </a:moveTo>
                    <a:lnTo>
                      <a:pt x="488" y="501"/>
                    </a:lnTo>
                    <a:lnTo>
                      <a:pt x="0" y="656"/>
                    </a:lnTo>
                    <a:lnTo>
                      <a:pt x="488" y="810"/>
                    </a:lnTo>
                    <a:lnTo>
                      <a:pt x="488" y="1310"/>
                    </a:lnTo>
                    <a:lnTo>
                      <a:pt x="798" y="906"/>
                    </a:lnTo>
                    <a:lnTo>
                      <a:pt x="1286" y="1060"/>
                    </a:lnTo>
                    <a:lnTo>
                      <a:pt x="988" y="656"/>
                    </a:lnTo>
                    <a:lnTo>
                      <a:pt x="1286" y="251"/>
                    </a:lnTo>
                    <a:lnTo>
                      <a:pt x="798" y="406"/>
                    </a:lnTo>
                    <a:lnTo>
                      <a:pt x="48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6" name="Google Shape;12256;p42"/>
              <p:cNvSpPr/>
              <p:nvPr/>
            </p:nvSpPr>
            <p:spPr>
              <a:xfrm>
                <a:off x="1419225" y="2245650"/>
                <a:ext cx="32450" cy="32475"/>
              </a:xfrm>
              <a:custGeom>
                <a:rect b="b" l="l" r="r" t="t"/>
                <a:pathLst>
                  <a:path extrusionOk="0" h="1299" w="1298">
                    <a:moveTo>
                      <a:pt x="500" y="0"/>
                    </a:moveTo>
                    <a:lnTo>
                      <a:pt x="500" y="500"/>
                    </a:lnTo>
                    <a:lnTo>
                      <a:pt x="0" y="655"/>
                    </a:lnTo>
                    <a:lnTo>
                      <a:pt x="500" y="810"/>
                    </a:lnTo>
                    <a:lnTo>
                      <a:pt x="500" y="1298"/>
                    </a:lnTo>
                    <a:lnTo>
                      <a:pt x="798" y="905"/>
                    </a:lnTo>
                    <a:lnTo>
                      <a:pt x="1298" y="1048"/>
                    </a:lnTo>
                    <a:lnTo>
                      <a:pt x="1298" y="1048"/>
                    </a:lnTo>
                    <a:lnTo>
                      <a:pt x="988" y="655"/>
                    </a:lnTo>
                    <a:lnTo>
                      <a:pt x="1298" y="250"/>
                    </a:lnTo>
                    <a:lnTo>
                      <a:pt x="798" y="405"/>
                    </a:lnTo>
                    <a:lnTo>
                      <a:pt x="5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7" name="Google Shape;12257;p42"/>
              <p:cNvSpPr/>
              <p:nvPr/>
            </p:nvSpPr>
            <p:spPr>
              <a:xfrm>
                <a:off x="3361425" y="3035625"/>
                <a:ext cx="32475" cy="32475"/>
              </a:xfrm>
              <a:custGeom>
                <a:rect b="b" l="l" r="r" t="t"/>
                <a:pathLst>
                  <a:path extrusionOk="0" h="1299" w="1299">
                    <a:moveTo>
                      <a:pt x="488" y="0"/>
                    </a:moveTo>
                    <a:lnTo>
                      <a:pt x="488" y="489"/>
                    </a:lnTo>
                    <a:lnTo>
                      <a:pt x="0" y="643"/>
                    </a:lnTo>
                    <a:lnTo>
                      <a:pt x="488" y="798"/>
                    </a:lnTo>
                    <a:lnTo>
                      <a:pt x="488" y="1298"/>
                    </a:lnTo>
                    <a:lnTo>
                      <a:pt x="798" y="893"/>
                    </a:lnTo>
                    <a:lnTo>
                      <a:pt x="1298" y="1048"/>
                    </a:lnTo>
                    <a:lnTo>
                      <a:pt x="989" y="643"/>
                    </a:lnTo>
                    <a:lnTo>
                      <a:pt x="1298" y="239"/>
                    </a:lnTo>
                    <a:lnTo>
                      <a:pt x="798" y="393"/>
                    </a:lnTo>
                    <a:lnTo>
                      <a:pt x="48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8" name="Google Shape;12258;p42"/>
              <p:cNvSpPr/>
              <p:nvPr/>
            </p:nvSpPr>
            <p:spPr>
              <a:xfrm>
                <a:off x="1792475" y="2761175"/>
                <a:ext cx="32175" cy="32475"/>
              </a:xfrm>
              <a:custGeom>
                <a:rect b="b" l="l" r="r" t="t"/>
                <a:pathLst>
                  <a:path extrusionOk="0" h="1299" w="1287">
                    <a:moveTo>
                      <a:pt x="489" y="1"/>
                    </a:moveTo>
                    <a:lnTo>
                      <a:pt x="489" y="501"/>
                    </a:lnTo>
                    <a:lnTo>
                      <a:pt x="0" y="644"/>
                    </a:lnTo>
                    <a:lnTo>
                      <a:pt x="489" y="799"/>
                    </a:lnTo>
                    <a:lnTo>
                      <a:pt x="489" y="1299"/>
                    </a:lnTo>
                    <a:lnTo>
                      <a:pt x="798" y="894"/>
                    </a:lnTo>
                    <a:lnTo>
                      <a:pt x="1286" y="1049"/>
                    </a:lnTo>
                    <a:lnTo>
                      <a:pt x="989" y="644"/>
                    </a:lnTo>
                    <a:lnTo>
                      <a:pt x="1286" y="251"/>
                    </a:lnTo>
                    <a:lnTo>
                      <a:pt x="798" y="406"/>
                    </a:lnTo>
                    <a:lnTo>
                      <a:pt x="48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9" name="Google Shape;12259;p42"/>
              <p:cNvSpPr/>
              <p:nvPr/>
            </p:nvSpPr>
            <p:spPr>
              <a:xfrm>
                <a:off x="1107275" y="2677850"/>
                <a:ext cx="32475" cy="32450"/>
              </a:xfrm>
              <a:custGeom>
                <a:rect b="b" l="l" r="r" t="t"/>
                <a:pathLst>
                  <a:path extrusionOk="0" h="1298" w="1299">
                    <a:moveTo>
                      <a:pt x="500" y="0"/>
                    </a:moveTo>
                    <a:lnTo>
                      <a:pt x="500" y="500"/>
                    </a:lnTo>
                    <a:lnTo>
                      <a:pt x="0" y="655"/>
                    </a:lnTo>
                    <a:lnTo>
                      <a:pt x="500" y="810"/>
                    </a:lnTo>
                    <a:lnTo>
                      <a:pt x="500" y="1298"/>
                    </a:lnTo>
                    <a:lnTo>
                      <a:pt x="810" y="905"/>
                    </a:lnTo>
                    <a:lnTo>
                      <a:pt x="1298" y="1048"/>
                    </a:lnTo>
                    <a:lnTo>
                      <a:pt x="988" y="655"/>
                    </a:lnTo>
                    <a:lnTo>
                      <a:pt x="1298" y="250"/>
                    </a:lnTo>
                    <a:lnTo>
                      <a:pt x="810" y="405"/>
                    </a:lnTo>
                    <a:lnTo>
                      <a:pt x="5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0" name="Google Shape;12260;p42"/>
              <p:cNvSpPr/>
              <p:nvPr/>
            </p:nvSpPr>
            <p:spPr>
              <a:xfrm>
                <a:off x="3018525" y="2280175"/>
                <a:ext cx="32475" cy="32475"/>
              </a:xfrm>
              <a:custGeom>
                <a:rect b="b" l="l" r="r" t="t"/>
                <a:pathLst>
                  <a:path extrusionOk="0" h="1299" w="1299">
                    <a:moveTo>
                      <a:pt x="500" y="0"/>
                    </a:moveTo>
                    <a:lnTo>
                      <a:pt x="500" y="500"/>
                    </a:lnTo>
                    <a:lnTo>
                      <a:pt x="0" y="655"/>
                    </a:lnTo>
                    <a:lnTo>
                      <a:pt x="500" y="810"/>
                    </a:lnTo>
                    <a:lnTo>
                      <a:pt x="500" y="1298"/>
                    </a:lnTo>
                    <a:lnTo>
                      <a:pt x="798" y="905"/>
                    </a:lnTo>
                    <a:lnTo>
                      <a:pt x="1298" y="1048"/>
                    </a:lnTo>
                    <a:lnTo>
                      <a:pt x="989" y="655"/>
                    </a:lnTo>
                    <a:lnTo>
                      <a:pt x="1298" y="250"/>
                    </a:lnTo>
                    <a:lnTo>
                      <a:pt x="798" y="405"/>
                    </a:lnTo>
                    <a:lnTo>
                      <a:pt x="5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1" name="Google Shape;12261;p42"/>
              <p:cNvSpPr/>
              <p:nvPr/>
            </p:nvSpPr>
            <p:spPr>
              <a:xfrm>
                <a:off x="2549425" y="2858225"/>
                <a:ext cx="14900" cy="12800"/>
              </a:xfrm>
              <a:custGeom>
                <a:rect b="b" l="l" r="r" t="t"/>
                <a:pathLst>
                  <a:path extrusionOk="0" h="512" w="596">
                    <a:moveTo>
                      <a:pt x="274" y="0"/>
                    </a:moveTo>
                    <a:cubicBezTo>
                      <a:pt x="119" y="0"/>
                      <a:pt x="0" y="119"/>
                      <a:pt x="0" y="262"/>
                    </a:cubicBezTo>
                    <a:cubicBezTo>
                      <a:pt x="0" y="409"/>
                      <a:pt x="129" y="511"/>
                      <a:pt x="259" y="511"/>
                    </a:cubicBezTo>
                    <a:cubicBezTo>
                      <a:pt x="319" y="511"/>
                      <a:pt x="380" y="490"/>
                      <a:pt x="429" y="441"/>
                    </a:cubicBezTo>
                    <a:cubicBezTo>
                      <a:pt x="595" y="286"/>
                      <a:pt x="488" y="12"/>
                      <a:pt x="27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2" name="Google Shape;12262;p42"/>
              <p:cNvSpPr/>
              <p:nvPr/>
            </p:nvSpPr>
            <p:spPr>
              <a:xfrm>
                <a:off x="2369925" y="2624550"/>
                <a:ext cx="7475" cy="6475"/>
              </a:xfrm>
              <a:custGeom>
                <a:rect b="b" l="l" r="r" t="t"/>
                <a:pathLst>
                  <a:path extrusionOk="0" h="259" w="299">
                    <a:moveTo>
                      <a:pt x="132" y="1"/>
                    </a:moveTo>
                    <a:cubicBezTo>
                      <a:pt x="60" y="1"/>
                      <a:pt x="1" y="60"/>
                      <a:pt x="1" y="132"/>
                    </a:cubicBezTo>
                    <a:cubicBezTo>
                      <a:pt x="1" y="207"/>
                      <a:pt x="64" y="258"/>
                      <a:pt x="131" y="258"/>
                    </a:cubicBezTo>
                    <a:cubicBezTo>
                      <a:pt x="160" y="258"/>
                      <a:pt x="190" y="249"/>
                      <a:pt x="215" y="227"/>
                    </a:cubicBezTo>
                    <a:cubicBezTo>
                      <a:pt x="298" y="144"/>
                      <a:pt x="251" y="1"/>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3" name="Google Shape;12263;p42"/>
              <p:cNvSpPr/>
              <p:nvPr/>
            </p:nvSpPr>
            <p:spPr>
              <a:xfrm>
                <a:off x="2025825" y="2983825"/>
                <a:ext cx="7475" cy="6650"/>
              </a:xfrm>
              <a:custGeom>
                <a:rect b="b" l="l" r="r" t="t"/>
                <a:pathLst>
                  <a:path extrusionOk="0" h="266" w="299">
                    <a:moveTo>
                      <a:pt x="132" y="1"/>
                    </a:moveTo>
                    <a:cubicBezTo>
                      <a:pt x="60" y="1"/>
                      <a:pt x="1" y="60"/>
                      <a:pt x="1" y="132"/>
                    </a:cubicBezTo>
                    <a:cubicBezTo>
                      <a:pt x="1" y="212"/>
                      <a:pt x="61" y="266"/>
                      <a:pt x="126" y="266"/>
                    </a:cubicBezTo>
                    <a:cubicBezTo>
                      <a:pt x="157" y="266"/>
                      <a:pt x="188" y="254"/>
                      <a:pt x="215" y="227"/>
                    </a:cubicBezTo>
                    <a:cubicBezTo>
                      <a:pt x="299" y="155"/>
                      <a:pt x="251" y="13"/>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4" name="Google Shape;12264;p42"/>
              <p:cNvSpPr/>
              <p:nvPr/>
            </p:nvSpPr>
            <p:spPr>
              <a:xfrm>
                <a:off x="2667000" y="2083975"/>
                <a:ext cx="7750" cy="6400"/>
              </a:xfrm>
              <a:custGeom>
                <a:rect b="b" l="l" r="r" t="t"/>
                <a:pathLst>
                  <a:path extrusionOk="0" h="256" w="310">
                    <a:moveTo>
                      <a:pt x="125" y="1"/>
                    </a:moveTo>
                    <a:cubicBezTo>
                      <a:pt x="60" y="1"/>
                      <a:pt x="0" y="57"/>
                      <a:pt x="0" y="133"/>
                    </a:cubicBezTo>
                    <a:cubicBezTo>
                      <a:pt x="0" y="205"/>
                      <a:pt x="65" y="256"/>
                      <a:pt x="132" y="256"/>
                    </a:cubicBezTo>
                    <a:cubicBezTo>
                      <a:pt x="165" y="256"/>
                      <a:pt x="199" y="244"/>
                      <a:pt x="226" y="216"/>
                    </a:cubicBezTo>
                    <a:cubicBezTo>
                      <a:pt x="310" y="145"/>
                      <a:pt x="250" y="2"/>
                      <a:pt x="143" y="2"/>
                    </a:cubicBezTo>
                    <a:cubicBezTo>
                      <a:pt x="137" y="1"/>
                      <a:pt x="131" y="1"/>
                      <a:pt x="12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5" name="Google Shape;12265;p42"/>
              <p:cNvSpPr/>
              <p:nvPr/>
            </p:nvSpPr>
            <p:spPr>
              <a:xfrm>
                <a:off x="2303550" y="2080750"/>
                <a:ext cx="7475" cy="6450"/>
              </a:xfrm>
              <a:custGeom>
                <a:rect b="b" l="l" r="r" t="t"/>
                <a:pathLst>
                  <a:path extrusionOk="0" h="258" w="299">
                    <a:moveTo>
                      <a:pt x="131" y="0"/>
                    </a:moveTo>
                    <a:cubicBezTo>
                      <a:pt x="60" y="0"/>
                      <a:pt x="0" y="48"/>
                      <a:pt x="0" y="131"/>
                    </a:cubicBezTo>
                    <a:cubicBezTo>
                      <a:pt x="0" y="206"/>
                      <a:pt x="64" y="258"/>
                      <a:pt x="131" y="258"/>
                    </a:cubicBezTo>
                    <a:cubicBezTo>
                      <a:pt x="160" y="258"/>
                      <a:pt x="190" y="248"/>
                      <a:pt x="215" y="226"/>
                    </a:cubicBezTo>
                    <a:cubicBezTo>
                      <a:pt x="298" y="143"/>
                      <a:pt x="251" y="0"/>
                      <a:pt x="13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6" name="Google Shape;12266;p42"/>
              <p:cNvSpPr/>
              <p:nvPr/>
            </p:nvSpPr>
            <p:spPr>
              <a:xfrm>
                <a:off x="1918475" y="2471525"/>
                <a:ext cx="9650" cy="6625"/>
              </a:xfrm>
              <a:custGeom>
                <a:rect b="b" l="l" r="r" t="t"/>
                <a:pathLst>
                  <a:path extrusionOk="0" h="265" w="386">
                    <a:moveTo>
                      <a:pt x="177" y="1"/>
                    </a:moveTo>
                    <a:cubicBezTo>
                      <a:pt x="1" y="1"/>
                      <a:pt x="4" y="264"/>
                      <a:pt x="188" y="264"/>
                    </a:cubicBezTo>
                    <a:cubicBezTo>
                      <a:pt x="191" y="264"/>
                      <a:pt x="195" y="264"/>
                      <a:pt x="199" y="264"/>
                    </a:cubicBezTo>
                    <a:cubicBezTo>
                      <a:pt x="203" y="264"/>
                      <a:pt x="207" y="264"/>
                      <a:pt x="210" y="264"/>
                    </a:cubicBezTo>
                    <a:cubicBezTo>
                      <a:pt x="383" y="264"/>
                      <a:pt x="386" y="1"/>
                      <a:pt x="220" y="1"/>
                    </a:cubicBezTo>
                    <a:cubicBezTo>
                      <a:pt x="214" y="1"/>
                      <a:pt x="207" y="1"/>
                      <a:pt x="199" y="2"/>
                    </a:cubicBezTo>
                    <a:cubicBezTo>
                      <a:pt x="191" y="1"/>
                      <a:pt x="184" y="1"/>
                      <a:pt x="17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7" name="Google Shape;12267;p42"/>
              <p:cNvSpPr/>
              <p:nvPr/>
            </p:nvSpPr>
            <p:spPr>
              <a:xfrm>
                <a:off x="2306625" y="3102300"/>
                <a:ext cx="7675" cy="6650"/>
              </a:xfrm>
              <a:custGeom>
                <a:rect b="b" l="l" r="r" t="t"/>
                <a:pathLst>
                  <a:path extrusionOk="0" h="266" w="307">
                    <a:moveTo>
                      <a:pt x="139" y="0"/>
                    </a:moveTo>
                    <a:cubicBezTo>
                      <a:pt x="68" y="0"/>
                      <a:pt x="8" y="60"/>
                      <a:pt x="8" y="131"/>
                    </a:cubicBezTo>
                    <a:cubicBezTo>
                      <a:pt x="0" y="212"/>
                      <a:pt x="63" y="265"/>
                      <a:pt x="131" y="265"/>
                    </a:cubicBezTo>
                    <a:cubicBezTo>
                      <a:pt x="163" y="265"/>
                      <a:pt x="196" y="253"/>
                      <a:pt x="223" y="227"/>
                    </a:cubicBezTo>
                    <a:cubicBezTo>
                      <a:pt x="306" y="143"/>
                      <a:pt x="258" y="12"/>
                      <a:pt x="139"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8" name="Google Shape;12268;p42"/>
              <p:cNvSpPr/>
              <p:nvPr/>
            </p:nvSpPr>
            <p:spPr>
              <a:xfrm>
                <a:off x="2209300" y="3393375"/>
                <a:ext cx="7650" cy="6375"/>
              </a:xfrm>
              <a:custGeom>
                <a:rect b="b" l="l" r="r" t="t"/>
                <a:pathLst>
                  <a:path extrusionOk="0" h="255" w="306">
                    <a:moveTo>
                      <a:pt x="121" y="0"/>
                    </a:moveTo>
                    <a:cubicBezTo>
                      <a:pt x="58" y="0"/>
                      <a:pt x="8" y="55"/>
                      <a:pt x="8" y="121"/>
                    </a:cubicBezTo>
                    <a:cubicBezTo>
                      <a:pt x="0" y="201"/>
                      <a:pt x="63" y="255"/>
                      <a:pt x="131" y="255"/>
                    </a:cubicBezTo>
                    <a:cubicBezTo>
                      <a:pt x="163" y="255"/>
                      <a:pt x="196" y="243"/>
                      <a:pt x="222" y="216"/>
                    </a:cubicBezTo>
                    <a:cubicBezTo>
                      <a:pt x="306" y="145"/>
                      <a:pt x="258" y="2"/>
                      <a:pt x="139" y="2"/>
                    </a:cubicBezTo>
                    <a:cubicBezTo>
                      <a:pt x="133" y="1"/>
                      <a:pt x="127" y="0"/>
                      <a:pt x="12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9" name="Google Shape;12269;p42"/>
              <p:cNvSpPr/>
              <p:nvPr/>
            </p:nvSpPr>
            <p:spPr>
              <a:xfrm>
                <a:off x="2083875" y="3702375"/>
                <a:ext cx="7775" cy="6650"/>
              </a:xfrm>
              <a:custGeom>
                <a:rect b="b" l="l" r="r" t="t"/>
                <a:pathLst>
                  <a:path extrusionOk="0" h="266" w="311">
                    <a:moveTo>
                      <a:pt x="144" y="0"/>
                    </a:moveTo>
                    <a:cubicBezTo>
                      <a:pt x="60" y="0"/>
                      <a:pt x="1" y="60"/>
                      <a:pt x="1" y="131"/>
                    </a:cubicBezTo>
                    <a:cubicBezTo>
                      <a:pt x="1" y="212"/>
                      <a:pt x="66" y="265"/>
                      <a:pt x="135" y="265"/>
                    </a:cubicBezTo>
                    <a:cubicBezTo>
                      <a:pt x="167" y="265"/>
                      <a:pt x="200" y="253"/>
                      <a:pt x="227" y="227"/>
                    </a:cubicBezTo>
                    <a:cubicBezTo>
                      <a:pt x="310" y="143"/>
                      <a:pt x="251" y="0"/>
                      <a:pt x="14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0" name="Google Shape;12270;p42"/>
              <p:cNvSpPr/>
              <p:nvPr/>
            </p:nvSpPr>
            <p:spPr>
              <a:xfrm>
                <a:off x="2559225" y="3660700"/>
                <a:ext cx="6875" cy="6275"/>
              </a:xfrm>
              <a:custGeom>
                <a:rect b="b" l="l" r="r" t="t"/>
                <a:pathLst>
                  <a:path extrusionOk="0" h="251" w="275">
                    <a:moveTo>
                      <a:pt x="132" y="0"/>
                    </a:moveTo>
                    <a:cubicBezTo>
                      <a:pt x="60" y="0"/>
                      <a:pt x="1" y="48"/>
                      <a:pt x="1" y="120"/>
                    </a:cubicBezTo>
                    <a:cubicBezTo>
                      <a:pt x="1" y="203"/>
                      <a:pt x="60" y="250"/>
                      <a:pt x="132" y="250"/>
                    </a:cubicBezTo>
                    <a:cubicBezTo>
                      <a:pt x="215" y="250"/>
                      <a:pt x="275" y="203"/>
                      <a:pt x="275" y="120"/>
                    </a:cubicBezTo>
                    <a:cubicBezTo>
                      <a:pt x="275" y="48"/>
                      <a:pt x="215" y="0"/>
                      <a:pt x="13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1" name="Google Shape;12271;p42"/>
              <p:cNvSpPr/>
              <p:nvPr/>
            </p:nvSpPr>
            <p:spPr>
              <a:xfrm>
                <a:off x="2366350" y="4374475"/>
                <a:ext cx="6875" cy="6575"/>
              </a:xfrm>
              <a:custGeom>
                <a:rect b="b" l="l" r="r" t="t"/>
                <a:pathLst>
                  <a:path extrusionOk="0" h="263" w="275">
                    <a:moveTo>
                      <a:pt x="144" y="1"/>
                    </a:moveTo>
                    <a:cubicBezTo>
                      <a:pt x="60" y="1"/>
                      <a:pt x="1" y="60"/>
                      <a:pt x="1" y="132"/>
                    </a:cubicBezTo>
                    <a:cubicBezTo>
                      <a:pt x="1" y="203"/>
                      <a:pt x="60" y="263"/>
                      <a:pt x="144" y="263"/>
                    </a:cubicBezTo>
                    <a:cubicBezTo>
                      <a:pt x="215" y="263"/>
                      <a:pt x="275" y="203"/>
                      <a:pt x="275" y="132"/>
                    </a:cubicBezTo>
                    <a:cubicBezTo>
                      <a:pt x="275" y="60"/>
                      <a:pt x="215" y="1"/>
                      <a:pt x="14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2" name="Google Shape;12272;p42"/>
              <p:cNvSpPr/>
              <p:nvPr/>
            </p:nvSpPr>
            <p:spPr>
              <a:xfrm>
                <a:off x="3070300" y="3765175"/>
                <a:ext cx="7475" cy="6650"/>
              </a:xfrm>
              <a:custGeom>
                <a:rect b="b" l="l" r="r" t="t"/>
                <a:pathLst>
                  <a:path extrusionOk="0" h="266" w="299">
                    <a:moveTo>
                      <a:pt x="132" y="1"/>
                    </a:moveTo>
                    <a:cubicBezTo>
                      <a:pt x="61" y="1"/>
                      <a:pt x="1" y="60"/>
                      <a:pt x="1" y="132"/>
                    </a:cubicBezTo>
                    <a:cubicBezTo>
                      <a:pt x="1" y="212"/>
                      <a:pt x="61" y="266"/>
                      <a:pt x="126" y="266"/>
                    </a:cubicBezTo>
                    <a:cubicBezTo>
                      <a:pt x="157" y="266"/>
                      <a:pt x="188" y="254"/>
                      <a:pt x="215" y="227"/>
                    </a:cubicBezTo>
                    <a:cubicBezTo>
                      <a:pt x="299" y="143"/>
                      <a:pt x="251" y="12"/>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3" name="Google Shape;12273;p42"/>
              <p:cNvSpPr/>
              <p:nvPr/>
            </p:nvSpPr>
            <p:spPr>
              <a:xfrm>
                <a:off x="2988150" y="3991400"/>
                <a:ext cx="7475" cy="6450"/>
              </a:xfrm>
              <a:custGeom>
                <a:rect b="b" l="l" r="r" t="t"/>
                <a:pathLst>
                  <a:path extrusionOk="0" h="258" w="299">
                    <a:moveTo>
                      <a:pt x="132" y="0"/>
                    </a:moveTo>
                    <a:cubicBezTo>
                      <a:pt x="60" y="0"/>
                      <a:pt x="1" y="48"/>
                      <a:pt x="1" y="131"/>
                    </a:cubicBezTo>
                    <a:cubicBezTo>
                      <a:pt x="1" y="206"/>
                      <a:pt x="65" y="258"/>
                      <a:pt x="132" y="258"/>
                    </a:cubicBezTo>
                    <a:cubicBezTo>
                      <a:pt x="161" y="258"/>
                      <a:pt x="190" y="248"/>
                      <a:pt x="215" y="226"/>
                    </a:cubicBezTo>
                    <a:cubicBezTo>
                      <a:pt x="299" y="143"/>
                      <a:pt x="251" y="0"/>
                      <a:pt x="13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4" name="Google Shape;12274;p42"/>
              <p:cNvSpPr/>
              <p:nvPr/>
            </p:nvSpPr>
            <p:spPr>
              <a:xfrm>
                <a:off x="2795575" y="4192900"/>
                <a:ext cx="7475" cy="6650"/>
              </a:xfrm>
              <a:custGeom>
                <a:rect b="b" l="l" r="r" t="t"/>
                <a:pathLst>
                  <a:path extrusionOk="0" h="266" w="299">
                    <a:moveTo>
                      <a:pt x="131" y="1"/>
                    </a:moveTo>
                    <a:cubicBezTo>
                      <a:pt x="60" y="1"/>
                      <a:pt x="1" y="60"/>
                      <a:pt x="1" y="132"/>
                    </a:cubicBezTo>
                    <a:cubicBezTo>
                      <a:pt x="1" y="212"/>
                      <a:pt x="61" y="266"/>
                      <a:pt x="125" y="266"/>
                    </a:cubicBezTo>
                    <a:cubicBezTo>
                      <a:pt x="156" y="266"/>
                      <a:pt x="188" y="254"/>
                      <a:pt x="215" y="227"/>
                    </a:cubicBezTo>
                    <a:cubicBezTo>
                      <a:pt x="298" y="144"/>
                      <a:pt x="251" y="13"/>
                      <a:pt x="13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5" name="Google Shape;12275;p42"/>
              <p:cNvSpPr/>
              <p:nvPr/>
            </p:nvSpPr>
            <p:spPr>
              <a:xfrm>
                <a:off x="3423925" y="3518125"/>
                <a:ext cx="7775" cy="6650"/>
              </a:xfrm>
              <a:custGeom>
                <a:rect b="b" l="l" r="r" t="t"/>
                <a:pathLst>
                  <a:path extrusionOk="0" h="266" w="311">
                    <a:moveTo>
                      <a:pt x="143" y="0"/>
                    </a:moveTo>
                    <a:cubicBezTo>
                      <a:pt x="72" y="0"/>
                      <a:pt x="1" y="60"/>
                      <a:pt x="1" y="131"/>
                    </a:cubicBezTo>
                    <a:cubicBezTo>
                      <a:pt x="1" y="212"/>
                      <a:pt x="66" y="265"/>
                      <a:pt x="135" y="265"/>
                    </a:cubicBezTo>
                    <a:cubicBezTo>
                      <a:pt x="167" y="265"/>
                      <a:pt x="200" y="253"/>
                      <a:pt x="227" y="227"/>
                    </a:cubicBezTo>
                    <a:cubicBezTo>
                      <a:pt x="310" y="143"/>
                      <a:pt x="263" y="0"/>
                      <a:pt x="14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6" name="Google Shape;12276;p42"/>
              <p:cNvSpPr/>
              <p:nvPr/>
            </p:nvSpPr>
            <p:spPr>
              <a:xfrm>
                <a:off x="4689275" y="3780950"/>
                <a:ext cx="7750" cy="6650"/>
              </a:xfrm>
              <a:custGeom>
                <a:rect b="b" l="l" r="r" t="t"/>
                <a:pathLst>
                  <a:path extrusionOk="0" h="266" w="310">
                    <a:moveTo>
                      <a:pt x="143" y="1"/>
                    </a:moveTo>
                    <a:cubicBezTo>
                      <a:pt x="60" y="1"/>
                      <a:pt x="0" y="60"/>
                      <a:pt x="0" y="132"/>
                    </a:cubicBezTo>
                    <a:cubicBezTo>
                      <a:pt x="0" y="212"/>
                      <a:pt x="66" y="266"/>
                      <a:pt x="134" y="266"/>
                    </a:cubicBezTo>
                    <a:cubicBezTo>
                      <a:pt x="166" y="266"/>
                      <a:pt x="199" y="254"/>
                      <a:pt x="226" y="227"/>
                    </a:cubicBezTo>
                    <a:cubicBezTo>
                      <a:pt x="310" y="143"/>
                      <a:pt x="250" y="1"/>
                      <a:pt x="1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7" name="Google Shape;12277;p42"/>
              <p:cNvSpPr/>
              <p:nvPr/>
            </p:nvSpPr>
            <p:spPr>
              <a:xfrm>
                <a:off x="3730525" y="4181600"/>
                <a:ext cx="7450" cy="6450"/>
              </a:xfrm>
              <a:custGeom>
                <a:rect b="b" l="l" r="r" t="t"/>
                <a:pathLst>
                  <a:path extrusionOk="0" h="258" w="298">
                    <a:moveTo>
                      <a:pt x="131" y="0"/>
                    </a:moveTo>
                    <a:cubicBezTo>
                      <a:pt x="60" y="0"/>
                      <a:pt x="0" y="60"/>
                      <a:pt x="0" y="131"/>
                    </a:cubicBezTo>
                    <a:cubicBezTo>
                      <a:pt x="0" y="206"/>
                      <a:pt x="64" y="258"/>
                      <a:pt x="131" y="258"/>
                    </a:cubicBezTo>
                    <a:cubicBezTo>
                      <a:pt x="160" y="258"/>
                      <a:pt x="189" y="248"/>
                      <a:pt x="214" y="227"/>
                    </a:cubicBezTo>
                    <a:cubicBezTo>
                      <a:pt x="298" y="143"/>
                      <a:pt x="250" y="12"/>
                      <a:pt x="13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8" name="Google Shape;12278;p42"/>
              <p:cNvSpPr/>
              <p:nvPr/>
            </p:nvSpPr>
            <p:spPr>
              <a:xfrm>
                <a:off x="3041150" y="3291300"/>
                <a:ext cx="6850" cy="6575"/>
              </a:xfrm>
              <a:custGeom>
                <a:rect b="b" l="l" r="r" t="t"/>
                <a:pathLst>
                  <a:path extrusionOk="0" h="263" w="274">
                    <a:moveTo>
                      <a:pt x="143" y="1"/>
                    </a:moveTo>
                    <a:cubicBezTo>
                      <a:pt x="72" y="1"/>
                      <a:pt x="0" y="60"/>
                      <a:pt x="0" y="132"/>
                    </a:cubicBezTo>
                    <a:cubicBezTo>
                      <a:pt x="0" y="203"/>
                      <a:pt x="72" y="263"/>
                      <a:pt x="143" y="263"/>
                    </a:cubicBezTo>
                    <a:cubicBezTo>
                      <a:pt x="214" y="263"/>
                      <a:pt x="274" y="203"/>
                      <a:pt x="274" y="132"/>
                    </a:cubicBezTo>
                    <a:cubicBezTo>
                      <a:pt x="274" y="60"/>
                      <a:pt x="214" y="1"/>
                      <a:pt x="1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9" name="Google Shape;12279;p42"/>
              <p:cNvSpPr/>
              <p:nvPr/>
            </p:nvSpPr>
            <p:spPr>
              <a:xfrm>
                <a:off x="2792000" y="3183250"/>
                <a:ext cx="7775" cy="6650"/>
              </a:xfrm>
              <a:custGeom>
                <a:rect b="b" l="l" r="r" t="t"/>
                <a:pathLst>
                  <a:path extrusionOk="0" h="266" w="311">
                    <a:moveTo>
                      <a:pt x="144" y="1"/>
                    </a:moveTo>
                    <a:cubicBezTo>
                      <a:pt x="60" y="1"/>
                      <a:pt x="1" y="60"/>
                      <a:pt x="1" y="132"/>
                    </a:cubicBezTo>
                    <a:cubicBezTo>
                      <a:pt x="1" y="213"/>
                      <a:pt x="66" y="266"/>
                      <a:pt x="135" y="266"/>
                    </a:cubicBezTo>
                    <a:cubicBezTo>
                      <a:pt x="167" y="266"/>
                      <a:pt x="200" y="254"/>
                      <a:pt x="227" y="227"/>
                    </a:cubicBezTo>
                    <a:cubicBezTo>
                      <a:pt x="310" y="144"/>
                      <a:pt x="251" y="1"/>
                      <a:pt x="14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0" name="Google Shape;12280;p42"/>
              <p:cNvSpPr/>
              <p:nvPr/>
            </p:nvSpPr>
            <p:spPr>
              <a:xfrm>
                <a:off x="2931600" y="2869500"/>
                <a:ext cx="7775" cy="6500"/>
              </a:xfrm>
              <a:custGeom>
                <a:rect b="b" l="l" r="r" t="t"/>
                <a:pathLst>
                  <a:path extrusionOk="0" h="260" w="311">
                    <a:moveTo>
                      <a:pt x="123" y="0"/>
                    </a:moveTo>
                    <a:cubicBezTo>
                      <a:pt x="50" y="0"/>
                      <a:pt x="1" y="56"/>
                      <a:pt x="1" y="133"/>
                    </a:cubicBezTo>
                    <a:cubicBezTo>
                      <a:pt x="1" y="208"/>
                      <a:pt x="70" y="259"/>
                      <a:pt x="141" y="259"/>
                    </a:cubicBezTo>
                    <a:cubicBezTo>
                      <a:pt x="171" y="259"/>
                      <a:pt x="202" y="249"/>
                      <a:pt x="227" y="228"/>
                    </a:cubicBezTo>
                    <a:cubicBezTo>
                      <a:pt x="310" y="145"/>
                      <a:pt x="251" y="2"/>
                      <a:pt x="144" y="2"/>
                    </a:cubicBezTo>
                    <a:cubicBezTo>
                      <a:pt x="136" y="1"/>
                      <a:pt x="129" y="0"/>
                      <a:pt x="12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1" name="Google Shape;12281;p42"/>
              <p:cNvSpPr/>
              <p:nvPr/>
            </p:nvSpPr>
            <p:spPr>
              <a:xfrm>
                <a:off x="2775025" y="2452800"/>
                <a:ext cx="7475" cy="6675"/>
              </a:xfrm>
              <a:custGeom>
                <a:rect b="b" l="l" r="r" t="t"/>
                <a:pathLst>
                  <a:path extrusionOk="0" h="267" w="299">
                    <a:moveTo>
                      <a:pt x="132" y="1"/>
                    </a:moveTo>
                    <a:cubicBezTo>
                      <a:pt x="61" y="1"/>
                      <a:pt x="1" y="61"/>
                      <a:pt x="1" y="132"/>
                    </a:cubicBezTo>
                    <a:cubicBezTo>
                      <a:pt x="1" y="213"/>
                      <a:pt x="61" y="266"/>
                      <a:pt x="126" y="266"/>
                    </a:cubicBezTo>
                    <a:cubicBezTo>
                      <a:pt x="157" y="266"/>
                      <a:pt x="188" y="254"/>
                      <a:pt x="215" y="227"/>
                    </a:cubicBezTo>
                    <a:cubicBezTo>
                      <a:pt x="299" y="156"/>
                      <a:pt x="251" y="13"/>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2" name="Google Shape;12282;p42"/>
              <p:cNvSpPr/>
              <p:nvPr/>
            </p:nvSpPr>
            <p:spPr>
              <a:xfrm>
                <a:off x="3629900" y="2809400"/>
                <a:ext cx="7775" cy="6650"/>
              </a:xfrm>
              <a:custGeom>
                <a:rect b="b" l="l" r="r" t="t"/>
                <a:pathLst>
                  <a:path extrusionOk="0" h="266" w="311">
                    <a:moveTo>
                      <a:pt x="144" y="1"/>
                    </a:moveTo>
                    <a:cubicBezTo>
                      <a:pt x="72" y="1"/>
                      <a:pt x="1" y="60"/>
                      <a:pt x="1" y="132"/>
                    </a:cubicBezTo>
                    <a:cubicBezTo>
                      <a:pt x="1" y="212"/>
                      <a:pt x="66" y="266"/>
                      <a:pt x="135" y="266"/>
                    </a:cubicBezTo>
                    <a:cubicBezTo>
                      <a:pt x="167" y="266"/>
                      <a:pt x="200" y="254"/>
                      <a:pt x="227" y="227"/>
                    </a:cubicBezTo>
                    <a:cubicBezTo>
                      <a:pt x="310" y="144"/>
                      <a:pt x="251" y="1"/>
                      <a:pt x="14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3" name="Google Shape;12283;p42"/>
              <p:cNvSpPr/>
              <p:nvPr/>
            </p:nvSpPr>
            <p:spPr>
              <a:xfrm>
                <a:off x="3815350" y="3113600"/>
                <a:ext cx="7450" cy="6650"/>
              </a:xfrm>
              <a:custGeom>
                <a:rect b="b" l="l" r="r" t="t"/>
                <a:pathLst>
                  <a:path extrusionOk="0" h="266" w="298">
                    <a:moveTo>
                      <a:pt x="131" y="1"/>
                    </a:moveTo>
                    <a:cubicBezTo>
                      <a:pt x="60" y="1"/>
                      <a:pt x="0" y="60"/>
                      <a:pt x="0" y="132"/>
                    </a:cubicBezTo>
                    <a:cubicBezTo>
                      <a:pt x="0" y="213"/>
                      <a:pt x="61" y="266"/>
                      <a:pt x="125" y="266"/>
                    </a:cubicBezTo>
                    <a:cubicBezTo>
                      <a:pt x="156" y="266"/>
                      <a:pt x="188" y="254"/>
                      <a:pt x="215" y="227"/>
                    </a:cubicBezTo>
                    <a:cubicBezTo>
                      <a:pt x="298" y="156"/>
                      <a:pt x="250" y="13"/>
                      <a:pt x="13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4" name="Google Shape;12284;p42"/>
              <p:cNvSpPr/>
              <p:nvPr/>
            </p:nvSpPr>
            <p:spPr>
              <a:xfrm>
                <a:off x="2695275" y="3010025"/>
                <a:ext cx="6850" cy="6575"/>
              </a:xfrm>
              <a:custGeom>
                <a:rect b="b" l="l" r="r" t="t"/>
                <a:pathLst>
                  <a:path extrusionOk="0" h="263" w="274">
                    <a:moveTo>
                      <a:pt x="131" y="0"/>
                    </a:moveTo>
                    <a:cubicBezTo>
                      <a:pt x="60" y="0"/>
                      <a:pt x="0" y="60"/>
                      <a:pt x="0" y="131"/>
                    </a:cubicBezTo>
                    <a:cubicBezTo>
                      <a:pt x="0" y="203"/>
                      <a:pt x="60" y="262"/>
                      <a:pt x="131" y="262"/>
                    </a:cubicBezTo>
                    <a:cubicBezTo>
                      <a:pt x="203" y="262"/>
                      <a:pt x="274" y="203"/>
                      <a:pt x="274" y="131"/>
                    </a:cubicBezTo>
                    <a:cubicBezTo>
                      <a:pt x="274" y="60"/>
                      <a:pt x="203" y="0"/>
                      <a:pt x="13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5" name="Google Shape;12285;p42"/>
              <p:cNvSpPr/>
              <p:nvPr/>
            </p:nvSpPr>
            <p:spPr>
              <a:xfrm>
                <a:off x="1995775" y="2767725"/>
                <a:ext cx="7750" cy="6475"/>
              </a:xfrm>
              <a:custGeom>
                <a:rect b="b" l="l" r="r" t="t"/>
                <a:pathLst>
                  <a:path extrusionOk="0" h="259" w="310">
                    <a:moveTo>
                      <a:pt x="143" y="1"/>
                    </a:moveTo>
                    <a:cubicBezTo>
                      <a:pt x="72" y="1"/>
                      <a:pt x="12" y="60"/>
                      <a:pt x="0" y="132"/>
                    </a:cubicBezTo>
                    <a:cubicBezTo>
                      <a:pt x="0" y="207"/>
                      <a:pt x="70" y="258"/>
                      <a:pt x="141" y="258"/>
                    </a:cubicBezTo>
                    <a:cubicBezTo>
                      <a:pt x="171" y="258"/>
                      <a:pt x="201" y="249"/>
                      <a:pt x="227" y="227"/>
                    </a:cubicBezTo>
                    <a:cubicBezTo>
                      <a:pt x="310" y="144"/>
                      <a:pt x="250" y="1"/>
                      <a:pt x="1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6" name="Google Shape;12286;p42"/>
              <p:cNvSpPr/>
              <p:nvPr/>
            </p:nvSpPr>
            <p:spPr>
              <a:xfrm>
                <a:off x="1842475" y="2609675"/>
                <a:ext cx="7475" cy="6525"/>
              </a:xfrm>
              <a:custGeom>
                <a:rect b="b" l="l" r="r" t="t"/>
                <a:pathLst>
                  <a:path extrusionOk="0" h="261" w="299">
                    <a:moveTo>
                      <a:pt x="132" y="1"/>
                    </a:moveTo>
                    <a:cubicBezTo>
                      <a:pt x="60" y="1"/>
                      <a:pt x="1" y="60"/>
                      <a:pt x="1" y="132"/>
                    </a:cubicBezTo>
                    <a:cubicBezTo>
                      <a:pt x="1" y="212"/>
                      <a:pt x="61" y="260"/>
                      <a:pt x="126" y="260"/>
                    </a:cubicBezTo>
                    <a:cubicBezTo>
                      <a:pt x="157" y="260"/>
                      <a:pt x="188" y="250"/>
                      <a:pt x="215" y="227"/>
                    </a:cubicBezTo>
                    <a:cubicBezTo>
                      <a:pt x="298" y="143"/>
                      <a:pt x="251" y="12"/>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7" name="Google Shape;12287;p42"/>
              <p:cNvSpPr/>
              <p:nvPr/>
            </p:nvSpPr>
            <p:spPr>
              <a:xfrm>
                <a:off x="1810500" y="1837825"/>
                <a:ext cx="9225" cy="6625"/>
              </a:xfrm>
              <a:custGeom>
                <a:rect b="b" l="l" r="r" t="t"/>
                <a:pathLst>
                  <a:path extrusionOk="0" h="265" w="369">
                    <a:moveTo>
                      <a:pt x="164" y="0"/>
                    </a:moveTo>
                    <a:cubicBezTo>
                      <a:pt x="1" y="0"/>
                      <a:pt x="1" y="265"/>
                      <a:pt x="164" y="265"/>
                    </a:cubicBezTo>
                    <a:cubicBezTo>
                      <a:pt x="170" y="265"/>
                      <a:pt x="177" y="265"/>
                      <a:pt x="184" y="264"/>
                    </a:cubicBezTo>
                    <a:cubicBezTo>
                      <a:pt x="191" y="265"/>
                      <a:pt x="198" y="265"/>
                      <a:pt x="205" y="265"/>
                    </a:cubicBezTo>
                    <a:cubicBezTo>
                      <a:pt x="368" y="265"/>
                      <a:pt x="368" y="0"/>
                      <a:pt x="205" y="0"/>
                    </a:cubicBezTo>
                    <a:cubicBezTo>
                      <a:pt x="198" y="0"/>
                      <a:pt x="191" y="1"/>
                      <a:pt x="184" y="2"/>
                    </a:cubicBezTo>
                    <a:cubicBezTo>
                      <a:pt x="177" y="1"/>
                      <a:pt x="170" y="0"/>
                      <a:pt x="16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8" name="Google Shape;12288;p42"/>
              <p:cNvSpPr/>
              <p:nvPr/>
            </p:nvSpPr>
            <p:spPr>
              <a:xfrm>
                <a:off x="1120375" y="1474375"/>
                <a:ext cx="7450" cy="6400"/>
              </a:xfrm>
              <a:custGeom>
                <a:rect b="b" l="l" r="r" t="t"/>
                <a:pathLst>
                  <a:path extrusionOk="0" h="256" w="298">
                    <a:moveTo>
                      <a:pt x="113" y="1"/>
                    </a:moveTo>
                    <a:cubicBezTo>
                      <a:pt x="50" y="1"/>
                      <a:pt x="0" y="57"/>
                      <a:pt x="0" y="133"/>
                    </a:cubicBezTo>
                    <a:cubicBezTo>
                      <a:pt x="0" y="205"/>
                      <a:pt x="59" y="256"/>
                      <a:pt x="124" y="256"/>
                    </a:cubicBezTo>
                    <a:cubicBezTo>
                      <a:pt x="155" y="256"/>
                      <a:pt x="187" y="244"/>
                      <a:pt x="214" y="217"/>
                    </a:cubicBezTo>
                    <a:cubicBezTo>
                      <a:pt x="298" y="145"/>
                      <a:pt x="250" y="2"/>
                      <a:pt x="131" y="2"/>
                    </a:cubicBezTo>
                    <a:cubicBezTo>
                      <a:pt x="125" y="1"/>
                      <a:pt x="119" y="1"/>
                      <a:pt x="11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9" name="Google Shape;12289;p42"/>
              <p:cNvSpPr/>
              <p:nvPr/>
            </p:nvSpPr>
            <p:spPr>
              <a:xfrm>
                <a:off x="1754675" y="1531525"/>
                <a:ext cx="7750" cy="6400"/>
              </a:xfrm>
              <a:custGeom>
                <a:rect b="b" l="l" r="r" t="t"/>
                <a:pathLst>
                  <a:path extrusionOk="0" h="256" w="310">
                    <a:moveTo>
                      <a:pt x="125" y="1"/>
                    </a:moveTo>
                    <a:cubicBezTo>
                      <a:pt x="60" y="1"/>
                      <a:pt x="0" y="57"/>
                      <a:pt x="0" y="133"/>
                    </a:cubicBezTo>
                    <a:cubicBezTo>
                      <a:pt x="0" y="205"/>
                      <a:pt x="65" y="256"/>
                      <a:pt x="133" y="256"/>
                    </a:cubicBezTo>
                    <a:cubicBezTo>
                      <a:pt x="166" y="256"/>
                      <a:pt x="199" y="244"/>
                      <a:pt x="227" y="217"/>
                    </a:cubicBezTo>
                    <a:cubicBezTo>
                      <a:pt x="310" y="145"/>
                      <a:pt x="250" y="2"/>
                      <a:pt x="143" y="2"/>
                    </a:cubicBezTo>
                    <a:cubicBezTo>
                      <a:pt x="137" y="1"/>
                      <a:pt x="131" y="1"/>
                      <a:pt x="12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0" name="Google Shape;12290;p42"/>
              <p:cNvSpPr/>
              <p:nvPr/>
            </p:nvSpPr>
            <p:spPr>
              <a:xfrm>
                <a:off x="1641050" y="1002925"/>
                <a:ext cx="7675" cy="6650"/>
              </a:xfrm>
              <a:custGeom>
                <a:rect b="b" l="l" r="r" t="t"/>
                <a:pathLst>
                  <a:path extrusionOk="0" h="266" w="307">
                    <a:moveTo>
                      <a:pt x="140" y="1"/>
                    </a:moveTo>
                    <a:cubicBezTo>
                      <a:pt x="69" y="1"/>
                      <a:pt x="9" y="60"/>
                      <a:pt x="9" y="132"/>
                    </a:cubicBezTo>
                    <a:cubicBezTo>
                      <a:pt x="1" y="212"/>
                      <a:pt x="64" y="266"/>
                      <a:pt x="132" y="266"/>
                    </a:cubicBezTo>
                    <a:cubicBezTo>
                      <a:pt x="164" y="266"/>
                      <a:pt x="197" y="254"/>
                      <a:pt x="223" y="227"/>
                    </a:cubicBezTo>
                    <a:cubicBezTo>
                      <a:pt x="307" y="144"/>
                      <a:pt x="259" y="1"/>
                      <a:pt x="14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1" name="Google Shape;12291;p42"/>
              <p:cNvSpPr/>
              <p:nvPr/>
            </p:nvSpPr>
            <p:spPr>
              <a:xfrm>
                <a:off x="1448075" y="2492100"/>
                <a:ext cx="7775" cy="6650"/>
              </a:xfrm>
              <a:custGeom>
                <a:rect b="b" l="l" r="r" t="t"/>
                <a:pathLst>
                  <a:path extrusionOk="0" h="266" w="311">
                    <a:moveTo>
                      <a:pt x="144" y="1"/>
                    </a:moveTo>
                    <a:cubicBezTo>
                      <a:pt x="72" y="1"/>
                      <a:pt x="13" y="60"/>
                      <a:pt x="1" y="132"/>
                    </a:cubicBezTo>
                    <a:cubicBezTo>
                      <a:pt x="1" y="212"/>
                      <a:pt x="67" y="266"/>
                      <a:pt x="135" y="266"/>
                    </a:cubicBezTo>
                    <a:cubicBezTo>
                      <a:pt x="167" y="266"/>
                      <a:pt x="200" y="254"/>
                      <a:pt x="227" y="227"/>
                    </a:cubicBezTo>
                    <a:cubicBezTo>
                      <a:pt x="310" y="155"/>
                      <a:pt x="263" y="13"/>
                      <a:pt x="14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2" name="Google Shape;12292;p42"/>
              <p:cNvSpPr/>
              <p:nvPr/>
            </p:nvSpPr>
            <p:spPr>
              <a:xfrm>
                <a:off x="1562550" y="2880800"/>
                <a:ext cx="9225" cy="6650"/>
              </a:xfrm>
              <a:custGeom>
                <a:rect b="b" l="l" r="r" t="t"/>
                <a:pathLst>
                  <a:path extrusionOk="0" h="266" w="369">
                    <a:moveTo>
                      <a:pt x="164" y="1"/>
                    </a:moveTo>
                    <a:cubicBezTo>
                      <a:pt x="1" y="1"/>
                      <a:pt x="1" y="265"/>
                      <a:pt x="164" y="265"/>
                    </a:cubicBezTo>
                    <a:cubicBezTo>
                      <a:pt x="171" y="265"/>
                      <a:pt x="177" y="265"/>
                      <a:pt x="184" y="264"/>
                    </a:cubicBezTo>
                    <a:cubicBezTo>
                      <a:pt x="191" y="265"/>
                      <a:pt x="198" y="265"/>
                      <a:pt x="205" y="265"/>
                    </a:cubicBezTo>
                    <a:cubicBezTo>
                      <a:pt x="368" y="265"/>
                      <a:pt x="368" y="1"/>
                      <a:pt x="205" y="1"/>
                    </a:cubicBezTo>
                    <a:cubicBezTo>
                      <a:pt x="198" y="1"/>
                      <a:pt x="191" y="1"/>
                      <a:pt x="184" y="2"/>
                    </a:cubicBezTo>
                    <a:cubicBezTo>
                      <a:pt x="177" y="1"/>
                      <a:pt x="171" y="1"/>
                      <a:pt x="16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3" name="Google Shape;12293;p42"/>
              <p:cNvSpPr/>
              <p:nvPr/>
            </p:nvSpPr>
            <p:spPr>
              <a:xfrm>
                <a:off x="2004500" y="2263775"/>
                <a:ext cx="9350" cy="6600"/>
              </a:xfrm>
              <a:custGeom>
                <a:rect b="b" l="l" r="r" t="t"/>
                <a:pathLst>
                  <a:path extrusionOk="0" h="264" w="374">
                    <a:moveTo>
                      <a:pt x="166" y="0"/>
                    </a:moveTo>
                    <a:cubicBezTo>
                      <a:pt x="0" y="0"/>
                      <a:pt x="4" y="264"/>
                      <a:pt x="176" y="264"/>
                    </a:cubicBezTo>
                    <a:cubicBezTo>
                      <a:pt x="180" y="264"/>
                      <a:pt x="183" y="264"/>
                      <a:pt x="187" y="263"/>
                    </a:cubicBezTo>
                    <a:cubicBezTo>
                      <a:pt x="191" y="264"/>
                      <a:pt x="195" y="264"/>
                      <a:pt x="198" y="264"/>
                    </a:cubicBezTo>
                    <a:cubicBezTo>
                      <a:pt x="371" y="264"/>
                      <a:pt x="374" y="0"/>
                      <a:pt x="208" y="0"/>
                    </a:cubicBezTo>
                    <a:cubicBezTo>
                      <a:pt x="202" y="0"/>
                      <a:pt x="195" y="1"/>
                      <a:pt x="187" y="2"/>
                    </a:cubicBezTo>
                    <a:cubicBezTo>
                      <a:pt x="180" y="1"/>
                      <a:pt x="173" y="0"/>
                      <a:pt x="16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4" name="Google Shape;12294;p42"/>
              <p:cNvSpPr/>
              <p:nvPr/>
            </p:nvSpPr>
            <p:spPr>
              <a:xfrm>
                <a:off x="1084350" y="2031025"/>
                <a:ext cx="7475" cy="6600"/>
              </a:xfrm>
              <a:custGeom>
                <a:rect b="b" l="l" r="r" t="t"/>
                <a:pathLst>
                  <a:path extrusionOk="0" h="264" w="299">
                    <a:moveTo>
                      <a:pt x="131" y="1"/>
                    </a:moveTo>
                    <a:cubicBezTo>
                      <a:pt x="60" y="1"/>
                      <a:pt x="0" y="60"/>
                      <a:pt x="0" y="132"/>
                    </a:cubicBezTo>
                    <a:cubicBezTo>
                      <a:pt x="0" y="206"/>
                      <a:pt x="64" y="264"/>
                      <a:pt x="130" y="264"/>
                    </a:cubicBezTo>
                    <a:cubicBezTo>
                      <a:pt x="160" y="264"/>
                      <a:pt x="189" y="253"/>
                      <a:pt x="215" y="227"/>
                    </a:cubicBezTo>
                    <a:cubicBezTo>
                      <a:pt x="298" y="144"/>
                      <a:pt x="251" y="1"/>
                      <a:pt x="13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5" name="Google Shape;12295;p42"/>
              <p:cNvSpPr/>
              <p:nvPr/>
            </p:nvSpPr>
            <p:spPr>
              <a:xfrm>
                <a:off x="1136450" y="2258750"/>
                <a:ext cx="7450" cy="6450"/>
              </a:xfrm>
              <a:custGeom>
                <a:rect b="b" l="l" r="r" t="t"/>
                <a:pathLst>
                  <a:path extrusionOk="0" h="258" w="298">
                    <a:moveTo>
                      <a:pt x="131" y="0"/>
                    </a:moveTo>
                    <a:cubicBezTo>
                      <a:pt x="60" y="0"/>
                      <a:pt x="0" y="48"/>
                      <a:pt x="0" y="131"/>
                    </a:cubicBezTo>
                    <a:cubicBezTo>
                      <a:pt x="0" y="206"/>
                      <a:pt x="64" y="258"/>
                      <a:pt x="131" y="258"/>
                    </a:cubicBezTo>
                    <a:cubicBezTo>
                      <a:pt x="160" y="258"/>
                      <a:pt x="189" y="248"/>
                      <a:pt x="214" y="226"/>
                    </a:cubicBezTo>
                    <a:cubicBezTo>
                      <a:pt x="298" y="143"/>
                      <a:pt x="250" y="0"/>
                      <a:pt x="13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6" name="Google Shape;12296;p42"/>
              <p:cNvSpPr/>
              <p:nvPr/>
            </p:nvSpPr>
            <p:spPr>
              <a:xfrm>
                <a:off x="2517275" y="1742000"/>
                <a:ext cx="7750" cy="6475"/>
              </a:xfrm>
              <a:custGeom>
                <a:rect b="b" l="l" r="r" t="t"/>
                <a:pathLst>
                  <a:path extrusionOk="0" h="259" w="310">
                    <a:moveTo>
                      <a:pt x="143" y="1"/>
                    </a:moveTo>
                    <a:cubicBezTo>
                      <a:pt x="60" y="1"/>
                      <a:pt x="0" y="60"/>
                      <a:pt x="0" y="132"/>
                    </a:cubicBezTo>
                    <a:cubicBezTo>
                      <a:pt x="0" y="207"/>
                      <a:pt x="70" y="258"/>
                      <a:pt x="140" y="258"/>
                    </a:cubicBezTo>
                    <a:cubicBezTo>
                      <a:pt x="171" y="258"/>
                      <a:pt x="201" y="249"/>
                      <a:pt x="226" y="227"/>
                    </a:cubicBezTo>
                    <a:cubicBezTo>
                      <a:pt x="310" y="144"/>
                      <a:pt x="250" y="1"/>
                      <a:pt x="1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7" name="Google Shape;12297;p42"/>
              <p:cNvSpPr/>
              <p:nvPr/>
            </p:nvSpPr>
            <p:spPr>
              <a:xfrm>
                <a:off x="2397900" y="1508950"/>
                <a:ext cx="6875" cy="6575"/>
              </a:xfrm>
              <a:custGeom>
                <a:rect b="b" l="l" r="r" t="t"/>
                <a:pathLst>
                  <a:path extrusionOk="0" h="263" w="275">
                    <a:moveTo>
                      <a:pt x="144" y="0"/>
                    </a:moveTo>
                    <a:cubicBezTo>
                      <a:pt x="60" y="0"/>
                      <a:pt x="1" y="60"/>
                      <a:pt x="1" y="131"/>
                    </a:cubicBezTo>
                    <a:cubicBezTo>
                      <a:pt x="1" y="203"/>
                      <a:pt x="60" y="262"/>
                      <a:pt x="144" y="262"/>
                    </a:cubicBezTo>
                    <a:cubicBezTo>
                      <a:pt x="215" y="262"/>
                      <a:pt x="275" y="203"/>
                      <a:pt x="275" y="131"/>
                    </a:cubicBezTo>
                    <a:cubicBezTo>
                      <a:pt x="275" y="60"/>
                      <a:pt x="215" y="0"/>
                      <a:pt x="14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8" name="Google Shape;12298;p42"/>
              <p:cNvSpPr/>
              <p:nvPr/>
            </p:nvSpPr>
            <p:spPr>
              <a:xfrm>
                <a:off x="2788725" y="1418150"/>
                <a:ext cx="7475" cy="6675"/>
              </a:xfrm>
              <a:custGeom>
                <a:rect b="b" l="l" r="r" t="t"/>
                <a:pathLst>
                  <a:path extrusionOk="0" h="267" w="299">
                    <a:moveTo>
                      <a:pt x="132" y="1"/>
                    </a:moveTo>
                    <a:cubicBezTo>
                      <a:pt x="60" y="1"/>
                      <a:pt x="1" y="60"/>
                      <a:pt x="1" y="132"/>
                    </a:cubicBezTo>
                    <a:cubicBezTo>
                      <a:pt x="1" y="213"/>
                      <a:pt x="61" y="266"/>
                      <a:pt x="126" y="266"/>
                    </a:cubicBezTo>
                    <a:cubicBezTo>
                      <a:pt x="156" y="266"/>
                      <a:pt x="188" y="254"/>
                      <a:pt x="215" y="227"/>
                    </a:cubicBezTo>
                    <a:cubicBezTo>
                      <a:pt x="298" y="156"/>
                      <a:pt x="251" y="13"/>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9" name="Google Shape;12299;p42"/>
              <p:cNvSpPr/>
              <p:nvPr/>
            </p:nvSpPr>
            <p:spPr>
              <a:xfrm>
                <a:off x="2573225" y="1144925"/>
                <a:ext cx="7775" cy="6450"/>
              </a:xfrm>
              <a:custGeom>
                <a:rect b="b" l="l" r="r" t="t"/>
                <a:pathLst>
                  <a:path extrusionOk="0" h="258" w="311">
                    <a:moveTo>
                      <a:pt x="132" y="0"/>
                    </a:moveTo>
                    <a:cubicBezTo>
                      <a:pt x="60" y="0"/>
                      <a:pt x="1" y="48"/>
                      <a:pt x="1" y="131"/>
                    </a:cubicBezTo>
                    <a:cubicBezTo>
                      <a:pt x="1" y="206"/>
                      <a:pt x="64" y="257"/>
                      <a:pt x="131" y="257"/>
                    </a:cubicBezTo>
                    <a:cubicBezTo>
                      <a:pt x="160" y="257"/>
                      <a:pt x="190" y="248"/>
                      <a:pt x="215" y="226"/>
                    </a:cubicBezTo>
                    <a:cubicBezTo>
                      <a:pt x="310" y="143"/>
                      <a:pt x="251" y="0"/>
                      <a:pt x="13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0" name="Google Shape;12300;p42"/>
              <p:cNvSpPr/>
              <p:nvPr/>
            </p:nvSpPr>
            <p:spPr>
              <a:xfrm>
                <a:off x="3230150" y="1622050"/>
                <a:ext cx="7475" cy="6650"/>
              </a:xfrm>
              <a:custGeom>
                <a:rect b="b" l="l" r="r" t="t"/>
                <a:pathLst>
                  <a:path extrusionOk="0" h="266" w="299">
                    <a:moveTo>
                      <a:pt x="132" y="1"/>
                    </a:moveTo>
                    <a:cubicBezTo>
                      <a:pt x="60" y="1"/>
                      <a:pt x="1" y="60"/>
                      <a:pt x="1" y="132"/>
                    </a:cubicBezTo>
                    <a:cubicBezTo>
                      <a:pt x="1" y="212"/>
                      <a:pt x="61" y="266"/>
                      <a:pt x="126" y="266"/>
                    </a:cubicBezTo>
                    <a:cubicBezTo>
                      <a:pt x="156" y="266"/>
                      <a:pt x="188" y="254"/>
                      <a:pt x="215" y="227"/>
                    </a:cubicBezTo>
                    <a:cubicBezTo>
                      <a:pt x="298" y="144"/>
                      <a:pt x="251" y="13"/>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1" name="Google Shape;12301;p42"/>
              <p:cNvSpPr/>
              <p:nvPr/>
            </p:nvSpPr>
            <p:spPr>
              <a:xfrm>
                <a:off x="3298900" y="1128550"/>
                <a:ext cx="7475" cy="6500"/>
              </a:xfrm>
              <a:custGeom>
                <a:rect b="b" l="l" r="r" t="t"/>
                <a:pathLst>
                  <a:path extrusionOk="0" h="260" w="299">
                    <a:moveTo>
                      <a:pt x="144" y="0"/>
                    </a:moveTo>
                    <a:cubicBezTo>
                      <a:pt x="61" y="0"/>
                      <a:pt x="1" y="60"/>
                      <a:pt x="1" y="131"/>
                    </a:cubicBezTo>
                    <a:cubicBezTo>
                      <a:pt x="1" y="212"/>
                      <a:pt x="67" y="260"/>
                      <a:pt x="132" y="260"/>
                    </a:cubicBezTo>
                    <a:cubicBezTo>
                      <a:pt x="162" y="260"/>
                      <a:pt x="192" y="249"/>
                      <a:pt x="215" y="226"/>
                    </a:cubicBezTo>
                    <a:cubicBezTo>
                      <a:pt x="299" y="143"/>
                      <a:pt x="251" y="12"/>
                      <a:pt x="14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2" name="Google Shape;12302;p42"/>
              <p:cNvSpPr/>
              <p:nvPr/>
            </p:nvSpPr>
            <p:spPr>
              <a:xfrm>
                <a:off x="3527800" y="2197100"/>
                <a:ext cx="7775" cy="6375"/>
              </a:xfrm>
              <a:custGeom>
                <a:rect b="b" l="l" r="r" t="t"/>
                <a:pathLst>
                  <a:path extrusionOk="0" h="255" w="311">
                    <a:moveTo>
                      <a:pt x="125" y="0"/>
                    </a:moveTo>
                    <a:cubicBezTo>
                      <a:pt x="61" y="0"/>
                      <a:pt x="1" y="55"/>
                      <a:pt x="1" y="121"/>
                    </a:cubicBezTo>
                    <a:cubicBezTo>
                      <a:pt x="1" y="201"/>
                      <a:pt x="67" y="255"/>
                      <a:pt x="135" y="255"/>
                    </a:cubicBezTo>
                    <a:cubicBezTo>
                      <a:pt x="167" y="255"/>
                      <a:pt x="200" y="243"/>
                      <a:pt x="227" y="216"/>
                    </a:cubicBezTo>
                    <a:cubicBezTo>
                      <a:pt x="310" y="144"/>
                      <a:pt x="251" y="2"/>
                      <a:pt x="144" y="2"/>
                    </a:cubicBezTo>
                    <a:cubicBezTo>
                      <a:pt x="138" y="1"/>
                      <a:pt x="131" y="0"/>
                      <a:pt x="12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3" name="Google Shape;12303;p42"/>
              <p:cNvSpPr/>
              <p:nvPr/>
            </p:nvSpPr>
            <p:spPr>
              <a:xfrm>
                <a:off x="3902050" y="2461450"/>
                <a:ext cx="7675" cy="6650"/>
              </a:xfrm>
              <a:custGeom>
                <a:rect b="b" l="l" r="r" t="t"/>
                <a:pathLst>
                  <a:path extrusionOk="0" h="266" w="307">
                    <a:moveTo>
                      <a:pt x="140" y="0"/>
                    </a:moveTo>
                    <a:cubicBezTo>
                      <a:pt x="68" y="0"/>
                      <a:pt x="9" y="60"/>
                      <a:pt x="9" y="131"/>
                    </a:cubicBezTo>
                    <a:cubicBezTo>
                      <a:pt x="1" y="212"/>
                      <a:pt x="64" y="265"/>
                      <a:pt x="131" y="265"/>
                    </a:cubicBezTo>
                    <a:cubicBezTo>
                      <a:pt x="163" y="265"/>
                      <a:pt x="196" y="253"/>
                      <a:pt x="223" y="226"/>
                    </a:cubicBezTo>
                    <a:cubicBezTo>
                      <a:pt x="307" y="143"/>
                      <a:pt x="259" y="0"/>
                      <a:pt x="14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4" name="Google Shape;12304;p42"/>
              <p:cNvSpPr/>
              <p:nvPr/>
            </p:nvSpPr>
            <p:spPr>
              <a:xfrm>
                <a:off x="3531375" y="2052175"/>
                <a:ext cx="7475" cy="6650"/>
              </a:xfrm>
              <a:custGeom>
                <a:rect b="b" l="l" r="r" t="t"/>
                <a:pathLst>
                  <a:path extrusionOk="0" h="266" w="299">
                    <a:moveTo>
                      <a:pt x="132" y="0"/>
                    </a:moveTo>
                    <a:cubicBezTo>
                      <a:pt x="60" y="0"/>
                      <a:pt x="1" y="60"/>
                      <a:pt x="1" y="131"/>
                    </a:cubicBezTo>
                    <a:cubicBezTo>
                      <a:pt x="1" y="212"/>
                      <a:pt x="61" y="265"/>
                      <a:pt x="126" y="265"/>
                    </a:cubicBezTo>
                    <a:cubicBezTo>
                      <a:pt x="156" y="265"/>
                      <a:pt x="188" y="253"/>
                      <a:pt x="215" y="226"/>
                    </a:cubicBezTo>
                    <a:cubicBezTo>
                      <a:pt x="298" y="143"/>
                      <a:pt x="251" y="0"/>
                      <a:pt x="13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5" name="Google Shape;12305;p42"/>
              <p:cNvSpPr/>
              <p:nvPr/>
            </p:nvSpPr>
            <p:spPr>
              <a:xfrm>
                <a:off x="1701100" y="2387900"/>
                <a:ext cx="14900" cy="12800"/>
              </a:xfrm>
              <a:custGeom>
                <a:rect b="b" l="l" r="r" t="t"/>
                <a:pathLst>
                  <a:path extrusionOk="0" h="512" w="596">
                    <a:moveTo>
                      <a:pt x="253" y="1"/>
                    </a:moveTo>
                    <a:cubicBezTo>
                      <a:pt x="109" y="1"/>
                      <a:pt x="0" y="115"/>
                      <a:pt x="0" y="251"/>
                    </a:cubicBezTo>
                    <a:cubicBezTo>
                      <a:pt x="0" y="407"/>
                      <a:pt x="130" y="512"/>
                      <a:pt x="261" y="512"/>
                    </a:cubicBezTo>
                    <a:cubicBezTo>
                      <a:pt x="321" y="512"/>
                      <a:pt x="381" y="490"/>
                      <a:pt x="429" y="442"/>
                    </a:cubicBezTo>
                    <a:cubicBezTo>
                      <a:pt x="596" y="275"/>
                      <a:pt x="488" y="1"/>
                      <a:pt x="274" y="1"/>
                    </a:cubicBezTo>
                    <a:cubicBezTo>
                      <a:pt x="267" y="1"/>
                      <a:pt x="260" y="1"/>
                      <a:pt x="25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6" name="Google Shape;12306;p42"/>
              <p:cNvSpPr/>
              <p:nvPr/>
            </p:nvSpPr>
            <p:spPr>
              <a:xfrm>
                <a:off x="864375" y="3061525"/>
                <a:ext cx="14925" cy="12800"/>
              </a:xfrm>
              <a:custGeom>
                <a:rect b="b" l="l" r="r" t="t"/>
                <a:pathLst>
                  <a:path extrusionOk="0" h="512" w="597">
                    <a:moveTo>
                      <a:pt x="275" y="0"/>
                    </a:moveTo>
                    <a:cubicBezTo>
                      <a:pt x="132" y="0"/>
                      <a:pt x="13" y="107"/>
                      <a:pt x="1" y="262"/>
                    </a:cubicBezTo>
                    <a:cubicBezTo>
                      <a:pt x="1" y="409"/>
                      <a:pt x="129" y="511"/>
                      <a:pt x="260" y="511"/>
                    </a:cubicBezTo>
                    <a:cubicBezTo>
                      <a:pt x="320" y="511"/>
                      <a:pt x="381" y="490"/>
                      <a:pt x="429" y="441"/>
                    </a:cubicBezTo>
                    <a:cubicBezTo>
                      <a:pt x="596" y="286"/>
                      <a:pt x="489" y="12"/>
                      <a:pt x="27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7" name="Google Shape;12307;p42"/>
              <p:cNvSpPr/>
              <p:nvPr/>
            </p:nvSpPr>
            <p:spPr>
              <a:xfrm>
                <a:off x="1461175" y="1886075"/>
                <a:ext cx="14925" cy="12850"/>
              </a:xfrm>
              <a:custGeom>
                <a:rect b="b" l="l" r="r" t="t"/>
                <a:pathLst>
                  <a:path extrusionOk="0" h="514" w="597">
                    <a:moveTo>
                      <a:pt x="263" y="1"/>
                    </a:moveTo>
                    <a:cubicBezTo>
                      <a:pt x="120" y="1"/>
                      <a:pt x="1" y="120"/>
                      <a:pt x="1" y="262"/>
                    </a:cubicBezTo>
                    <a:cubicBezTo>
                      <a:pt x="1" y="415"/>
                      <a:pt x="120" y="514"/>
                      <a:pt x="249" y="514"/>
                    </a:cubicBezTo>
                    <a:cubicBezTo>
                      <a:pt x="311" y="514"/>
                      <a:pt x="375" y="491"/>
                      <a:pt x="429" y="441"/>
                    </a:cubicBezTo>
                    <a:cubicBezTo>
                      <a:pt x="596" y="286"/>
                      <a:pt x="489" y="12"/>
                      <a:pt x="26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8" name="Google Shape;12308;p42"/>
              <p:cNvSpPr/>
              <p:nvPr/>
            </p:nvSpPr>
            <p:spPr>
              <a:xfrm>
                <a:off x="1077500" y="1742000"/>
                <a:ext cx="14900" cy="12800"/>
              </a:xfrm>
              <a:custGeom>
                <a:rect b="b" l="l" r="r" t="t"/>
                <a:pathLst>
                  <a:path extrusionOk="0" h="512" w="596">
                    <a:moveTo>
                      <a:pt x="274" y="1"/>
                    </a:moveTo>
                    <a:cubicBezTo>
                      <a:pt x="120" y="1"/>
                      <a:pt x="1" y="108"/>
                      <a:pt x="1" y="263"/>
                    </a:cubicBezTo>
                    <a:cubicBezTo>
                      <a:pt x="1" y="410"/>
                      <a:pt x="129" y="512"/>
                      <a:pt x="260" y="512"/>
                    </a:cubicBezTo>
                    <a:cubicBezTo>
                      <a:pt x="320" y="512"/>
                      <a:pt x="381" y="490"/>
                      <a:pt x="429" y="441"/>
                    </a:cubicBezTo>
                    <a:cubicBezTo>
                      <a:pt x="596" y="287"/>
                      <a:pt x="489" y="13"/>
                      <a:pt x="27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9" name="Google Shape;12309;p42"/>
              <p:cNvSpPr/>
              <p:nvPr/>
            </p:nvSpPr>
            <p:spPr>
              <a:xfrm>
                <a:off x="1835050" y="1697075"/>
                <a:ext cx="14900" cy="12775"/>
              </a:xfrm>
              <a:custGeom>
                <a:rect b="b" l="l" r="r" t="t"/>
                <a:pathLst>
                  <a:path extrusionOk="0" h="511" w="596">
                    <a:moveTo>
                      <a:pt x="274" y="0"/>
                    </a:moveTo>
                    <a:cubicBezTo>
                      <a:pt x="119" y="0"/>
                      <a:pt x="0" y="107"/>
                      <a:pt x="0" y="250"/>
                    </a:cubicBezTo>
                    <a:cubicBezTo>
                      <a:pt x="0" y="406"/>
                      <a:pt x="130" y="511"/>
                      <a:pt x="261" y="511"/>
                    </a:cubicBezTo>
                    <a:cubicBezTo>
                      <a:pt x="320" y="511"/>
                      <a:pt x="380" y="489"/>
                      <a:pt x="429" y="441"/>
                    </a:cubicBezTo>
                    <a:cubicBezTo>
                      <a:pt x="595" y="286"/>
                      <a:pt x="488" y="12"/>
                      <a:pt x="27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0" name="Google Shape;12310;p42"/>
              <p:cNvSpPr/>
              <p:nvPr/>
            </p:nvSpPr>
            <p:spPr>
              <a:xfrm>
                <a:off x="2043100" y="1415175"/>
                <a:ext cx="14900" cy="12800"/>
              </a:xfrm>
              <a:custGeom>
                <a:rect b="b" l="l" r="r" t="t"/>
                <a:pathLst>
                  <a:path extrusionOk="0" h="512" w="596">
                    <a:moveTo>
                      <a:pt x="262" y="1"/>
                    </a:moveTo>
                    <a:cubicBezTo>
                      <a:pt x="120" y="1"/>
                      <a:pt x="1" y="108"/>
                      <a:pt x="1" y="251"/>
                    </a:cubicBezTo>
                    <a:cubicBezTo>
                      <a:pt x="1" y="406"/>
                      <a:pt x="124" y="511"/>
                      <a:pt x="256" y="511"/>
                    </a:cubicBezTo>
                    <a:cubicBezTo>
                      <a:pt x="316" y="511"/>
                      <a:pt x="377" y="490"/>
                      <a:pt x="429" y="441"/>
                    </a:cubicBezTo>
                    <a:cubicBezTo>
                      <a:pt x="596" y="287"/>
                      <a:pt x="489" y="13"/>
                      <a:pt x="26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1" name="Google Shape;12311;p42"/>
              <p:cNvSpPr/>
              <p:nvPr/>
            </p:nvSpPr>
            <p:spPr>
              <a:xfrm>
                <a:off x="1567450" y="1319325"/>
                <a:ext cx="14900" cy="12700"/>
              </a:xfrm>
              <a:custGeom>
                <a:rect b="b" l="l" r="r" t="t"/>
                <a:pathLst>
                  <a:path extrusionOk="0" h="508" w="596">
                    <a:moveTo>
                      <a:pt x="243" y="0"/>
                    </a:moveTo>
                    <a:cubicBezTo>
                      <a:pt x="109" y="0"/>
                      <a:pt x="0" y="115"/>
                      <a:pt x="0" y="251"/>
                    </a:cubicBezTo>
                    <a:cubicBezTo>
                      <a:pt x="0" y="404"/>
                      <a:pt x="120" y="508"/>
                      <a:pt x="249" y="508"/>
                    </a:cubicBezTo>
                    <a:cubicBezTo>
                      <a:pt x="311" y="508"/>
                      <a:pt x="375" y="484"/>
                      <a:pt x="429" y="430"/>
                    </a:cubicBezTo>
                    <a:cubicBezTo>
                      <a:pt x="596" y="275"/>
                      <a:pt x="488" y="1"/>
                      <a:pt x="262" y="1"/>
                    </a:cubicBezTo>
                    <a:cubicBezTo>
                      <a:pt x="256" y="1"/>
                      <a:pt x="249" y="0"/>
                      <a:pt x="24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2" name="Google Shape;12312;p42"/>
              <p:cNvSpPr/>
              <p:nvPr/>
            </p:nvSpPr>
            <p:spPr>
              <a:xfrm>
                <a:off x="2514000" y="1936950"/>
                <a:ext cx="14900" cy="12575"/>
              </a:xfrm>
              <a:custGeom>
                <a:rect b="b" l="l" r="r" t="t"/>
                <a:pathLst>
                  <a:path extrusionOk="0" h="503" w="596">
                    <a:moveTo>
                      <a:pt x="253" y="1"/>
                    </a:moveTo>
                    <a:cubicBezTo>
                      <a:pt x="108" y="1"/>
                      <a:pt x="0" y="115"/>
                      <a:pt x="0" y="252"/>
                    </a:cubicBezTo>
                    <a:cubicBezTo>
                      <a:pt x="0" y="404"/>
                      <a:pt x="120" y="503"/>
                      <a:pt x="249" y="503"/>
                    </a:cubicBezTo>
                    <a:cubicBezTo>
                      <a:pt x="311" y="503"/>
                      <a:pt x="375" y="480"/>
                      <a:pt x="429" y="430"/>
                    </a:cubicBezTo>
                    <a:cubicBezTo>
                      <a:pt x="596" y="275"/>
                      <a:pt x="488" y="2"/>
                      <a:pt x="274" y="2"/>
                    </a:cubicBezTo>
                    <a:cubicBezTo>
                      <a:pt x="267" y="1"/>
                      <a:pt x="260" y="1"/>
                      <a:pt x="25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3" name="Google Shape;12313;p42"/>
              <p:cNvSpPr/>
              <p:nvPr/>
            </p:nvSpPr>
            <p:spPr>
              <a:xfrm>
                <a:off x="3094125" y="1260400"/>
                <a:ext cx="14900" cy="12850"/>
              </a:xfrm>
              <a:custGeom>
                <a:rect b="b" l="l" r="r" t="t"/>
                <a:pathLst>
                  <a:path extrusionOk="0" h="514" w="596">
                    <a:moveTo>
                      <a:pt x="274" y="1"/>
                    </a:moveTo>
                    <a:cubicBezTo>
                      <a:pt x="131" y="1"/>
                      <a:pt x="12" y="120"/>
                      <a:pt x="0" y="263"/>
                    </a:cubicBezTo>
                    <a:cubicBezTo>
                      <a:pt x="0" y="415"/>
                      <a:pt x="126" y="514"/>
                      <a:pt x="254" y="514"/>
                    </a:cubicBezTo>
                    <a:cubicBezTo>
                      <a:pt x="316" y="514"/>
                      <a:pt x="379" y="491"/>
                      <a:pt x="429" y="441"/>
                    </a:cubicBezTo>
                    <a:cubicBezTo>
                      <a:pt x="596" y="286"/>
                      <a:pt x="489" y="13"/>
                      <a:pt x="27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4" name="Google Shape;12314;p42"/>
              <p:cNvSpPr/>
              <p:nvPr/>
            </p:nvSpPr>
            <p:spPr>
              <a:xfrm>
                <a:off x="2049650" y="2034300"/>
                <a:ext cx="14900" cy="12800"/>
              </a:xfrm>
              <a:custGeom>
                <a:rect b="b" l="l" r="r" t="t"/>
                <a:pathLst>
                  <a:path extrusionOk="0" h="512" w="596">
                    <a:moveTo>
                      <a:pt x="274" y="1"/>
                    </a:moveTo>
                    <a:cubicBezTo>
                      <a:pt x="131" y="1"/>
                      <a:pt x="12" y="108"/>
                      <a:pt x="0" y="251"/>
                    </a:cubicBezTo>
                    <a:cubicBezTo>
                      <a:pt x="0" y="406"/>
                      <a:pt x="130" y="511"/>
                      <a:pt x="265" y="511"/>
                    </a:cubicBezTo>
                    <a:cubicBezTo>
                      <a:pt x="326" y="511"/>
                      <a:pt x="389" y="490"/>
                      <a:pt x="441" y="441"/>
                    </a:cubicBezTo>
                    <a:cubicBezTo>
                      <a:pt x="596" y="287"/>
                      <a:pt x="501" y="13"/>
                      <a:pt x="27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5" name="Google Shape;12315;p42"/>
              <p:cNvSpPr/>
              <p:nvPr/>
            </p:nvSpPr>
            <p:spPr>
              <a:xfrm>
                <a:off x="2491075" y="3399650"/>
                <a:ext cx="14900" cy="12800"/>
              </a:xfrm>
              <a:custGeom>
                <a:rect b="b" l="l" r="r" t="t"/>
                <a:pathLst>
                  <a:path extrusionOk="0" h="512" w="596">
                    <a:moveTo>
                      <a:pt x="274" y="1"/>
                    </a:moveTo>
                    <a:cubicBezTo>
                      <a:pt x="131" y="1"/>
                      <a:pt x="12" y="108"/>
                      <a:pt x="0" y="251"/>
                    </a:cubicBezTo>
                    <a:cubicBezTo>
                      <a:pt x="0" y="406"/>
                      <a:pt x="130" y="511"/>
                      <a:pt x="265" y="511"/>
                    </a:cubicBezTo>
                    <a:cubicBezTo>
                      <a:pt x="326" y="511"/>
                      <a:pt x="389" y="490"/>
                      <a:pt x="441" y="441"/>
                    </a:cubicBezTo>
                    <a:cubicBezTo>
                      <a:pt x="596" y="286"/>
                      <a:pt x="500" y="13"/>
                      <a:pt x="27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6" name="Google Shape;12316;p42"/>
              <p:cNvSpPr/>
              <p:nvPr/>
            </p:nvSpPr>
            <p:spPr>
              <a:xfrm>
                <a:off x="2840525" y="3715475"/>
                <a:ext cx="14900" cy="12800"/>
              </a:xfrm>
              <a:custGeom>
                <a:rect b="b" l="l" r="r" t="t"/>
                <a:pathLst>
                  <a:path extrusionOk="0" h="512" w="596">
                    <a:moveTo>
                      <a:pt x="262" y="0"/>
                    </a:moveTo>
                    <a:cubicBezTo>
                      <a:pt x="119" y="0"/>
                      <a:pt x="0" y="107"/>
                      <a:pt x="0" y="262"/>
                    </a:cubicBezTo>
                    <a:cubicBezTo>
                      <a:pt x="0" y="409"/>
                      <a:pt x="129" y="511"/>
                      <a:pt x="260" y="511"/>
                    </a:cubicBezTo>
                    <a:cubicBezTo>
                      <a:pt x="320" y="511"/>
                      <a:pt x="380" y="489"/>
                      <a:pt x="429" y="441"/>
                    </a:cubicBezTo>
                    <a:cubicBezTo>
                      <a:pt x="596" y="286"/>
                      <a:pt x="489" y="12"/>
                      <a:pt x="2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7" name="Google Shape;12317;p42"/>
              <p:cNvSpPr/>
              <p:nvPr/>
            </p:nvSpPr>
            <p:spPr>
              <a:xfrm>
                <a:off x="2212775" y="4039900"/>
                <a:ext cx="14900" cy="12800"/>
              </a:xfrm>
              <a:custGeom>
                <a:rect b="b" l="l" r="r" t="t"/>
                <a:pathLst>
                  <a:path extrusionOk="0" h="512" w="596">
                    <a:moveTo>
                      <a:pt x="262" y="1"/>
                    </a:moveTo>
                    <a:cubicBezTo>
                      <a:pt x="119" y="1"/>
                      <a:pt x="0" y="108"/>
                      <a:pt x="0" y="263"/>
                    </a:cubicBezTo>
                    <a:cubicBezTo>
                      <a:pt x="0" y="410"/>
                      <a:pt x="129" y="512"/>
                      <a:pt x="259" y="512"/>
                    </a:cubicBezTo>
                    <a:cubicBezTo>
                      <a:pt x="319" y="512"/>
                      <a:pt x="380" y="490"/>
                      <a:pt x="429" y="442"/>
                    </a:cubicBezTo>
                    <a:cubicBezTo>
                      <a:pt x="595" y="287"/>
                      <a:pt x="488" y="13"/>
                      <a:pt x="26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8" name="Google Shape;12318;p42"/>
              <p:cNvSpPr/>
              <p:nvPr/>
            </p:nvSpPr>
            <p:spPr>
              <a:xfrm>
                <a:off x="3233425" y="3608875"/>
                <a:ext cx="14900" cy="12600"/>
              </a:xfrm>
              <a:custGeom>
                <a:rect b="b" l="l" r="r" t="t"/>
                <a:pathLst>
                  <a:path extrusionOk="0" h="504" w="596">
                    <a:moveTo>
                      <a:pt x="255" y="1"/>
                    </a:moveTo>
                    <a:cubicBezTo>
                      <a:pt x="121" y="1"/>
                      <a:pt x="12" y="116"/>
                      <a:pt x="1" y="252"/>
                    </a:cubicBezTo>
                    <a:cubicBezTo>
                      <a:pt x="1" y="405"/>
                      <a:pt x="126" y="503"/>
                      <a:pt x="255" y="503"/>
                    </a:cubicBezTo>
                    <a:cubicBezTo>
                      <a:pt x="316" y="503"/>
                      <a:pt x="379" y="481"/>
                      <a:pt x="429" y="430"/>
                    </a:cubicBezTo>
                    <a:cubicBezTo>
                      <a:pt x="596" y="276"/>
                      <a:pt x="489" y="14"/>
                      <a:pt x="274" y="2"/>
                    </a:cubicBezTo>
                    <a:cubicBezTo>
                      <a:pt x="268" y="1"/>
                      <a:pt x="261" y="1"/>
                      <a:pt x="25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9" name="Google Shape;12319;p42"/>
              <p:cNvSpPr/>
              <p:nvPr/>
            </p:nvSpPr>
            <p:spPr>
              <a:xfrm>
                <a:off x="3660575" y="3771725"/>
                <a:ext cx="14900" cy="12775"/>
              </a:xfrm>
              <a:custGeom>
                <a:rect b="b" l="l" r="r" t="t"/>
                <a:pathLst>
                  <a:path extrusionOk="0" h="511" w="596">
                    <a:moveTo>
                      <a:pt x="262" y="0"/>
                    </a:moveTo>
                    <a:cubicBezTo>
                      <a:pt x="119" y="0"/>
                      <a:pt x="0" y="108"/>
                      <a:pt x="0" y="251"/>
                    </a:cubicBezTo>
                    <a:cubicBezTo>
                      <a:pt x="0" y="406"/>
                      <a:pt x="124" y="511"/>
                      <a:pt x="256" y="511"/>
                    </a:cubicBezTo>
                    <a:cubicBezTo>
                      <a:pt x="315" y="511"/>
                      <a:pt x="377" y="489"/>
                      <a:pt x="429" y="441"/>
                    </a:cubicBezTo>
                    <a:cubicBezTo>
                      <a:pt x="595" y="286"/>
                      <a:pt x="488" y="12"/>
                      <a:pt x="2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0" name="Google Shape;12320;p42"/>
              <p:cNvSpPr/>
              <p:nvPr/>
            </p:nvSpPr>
            <p:spPr>
              <a:xfrm>
                <a:off x="2879225" y="3022800"/>
                <a:ext cx="14900" cy="12800"/>
              </a:xfrm>
              <a:custGeom>
                <a:rect b="b" l="l" r="r" t="t"/>
                <a:pathLst>
                  <a:path extrusionOk="0" h="512" w="596">
                    <a:moveTo>
                      <a:pt x="253" y="1"/>
                    </a:moveTo>
                    <a:cubicBezTo>
                      <a:pt x="108" y="1"/>
                      <a:pt x="0" y="115"/>
                      <a:pt x="0" y="251"/>
                    </a:cubicBezTo>
                    <a:cubicBezTo>
                      <a:pt x="0" y="407"/>
                      <a:pt x="130" y="512"/>
                      <a:pt x="261" y="512"/>
                    </a:cubicBezTo>
                    <a:cubicBezTo>
                      <a:pt x="321" y="512"/>
                      <a:pt x="380" y="490"/>
                      <a:pt x="429" y="442"/>
                    </a:cubicBezTo>
                    <a:cubicBezTo>
                      <a:pt x="595" y="287"/>
                      <a:pt x="500" y="1"/>
                      <a:pt x="274" y="1"/>
                    </a:cubicBezTo>
                    <a:cubicBezTo>
                      <a:pt x="267" y="1"/>
                      <a:pt x="260" y="1"/>
                      <a:pt x="25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1" name="Google Shape;12321;p42"/>
              <p:cNvSpPr/>
              <p:nvPr/>
            </p:nvSpPr>
            <p:spPr>
              <a:xfrm>
                <a:off x="2879225" y="3450525"/>
                <a:ext cx="14900" cy="12825"/>
              </a:xfrm>
              <a:custGeom>
                <a:rect b="b" l="l" r="r" t="t"/>
                <a:pathLst>
                  <a:path extrusionOk="0" h="513" w="596">
                    <a:moveTo>
                      <a:pt x="253" y="1"/>
                    </a:moveTo>
                    <a:cubicBezTo>
                      <a:pt x="108" y="1"/>
                      <a:pt x="0" y="115"/>
                      <a:pt x="0" y="252"/>
                    </a:cubicBezTo>
                    <a:cubicBezTo>
                      <a:pt x="0" y="407"/>
                      <a:pt x="130" y="512"/>
                      <a:pt x="261" y="512"/>
                    </a:cubicBezTo>
                    <a:cubicBezTo>
                      <a:pt x="321" y="512"/>
                      <a:pt x="380" y="491"/>
                      <a:pt x="429" y="442"/>
                    </a:cubicBezTo>
                    <a:cubicBezTo>
                      <a:pt x="595" y="287"/>
                      <a:pt x="488" y="14"/>
                      <a:pt x="274" y="2"/>
                    </a:cubicBezTo>
                    <a:cubicBezTo>
                      <a:pt x="267" y="1"/>
                      <a:pt x="260" y="1"/>
                      <a:pt x="25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2" name="Google Shape;12322;p42"/>
              <p:cNvSpPr/>
              <p:nvPr/>
            </p:nvSpPr>
            <p:spPr>
              <a:xfrm>
                <a:off x="3305175" y="3364825"/>
                <a:ext cx="14900" cy="12850"/>
              </a:xfrm>
              <a:custGeom>
                <a:rect b="b" l="l" r="r" t="t"/>
                <a:pathLst>
                  <a:path extrusionOk="0" h="514" w="596">
                    <a:moveTo>
                      <a:pt x="274" y="1"/>
                    </a:moveTo>
                    <a:cubicBezTo>
                      <a:pt x="119" y="1"/>
                      <a:pt x="0" y="120"/>
                      <a:pt x="0" y="263"/>
                    </a:cubicBezTo>
                    <a:cubicBezTo>
                      <a:pt x="0" y="416"/>
                      <a:pt x="125" y="514"/>
                      <a:pt x="258" y="514"/>
                    </a:cubicBezTo>
                    <a:cubicBezTo>
                      <a:pt x="321" y="514"/>
                      <a:pt x="387" y="491"/>
                      <a:pt x="441" y="441"/>
                    </a:cubicBezTo>
                    <a:cubicBezTo>
                      <a:pt x="595" y="286"/>
                      <a:pt x="488" y="13"/>
                      <a:pt x="27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3" name="Google Shape;12323;p42"/>
              <p:cNvSpPr/>
              <p:nvPr/>
            </p:nvSpPr>
            <p:spPr>
              <a:xfrm>
                <a:off x="4574375" y="2764450"/>
                <a:ext cx="14900" cy="12800"/>
              </a:xfrm>
              <a:custGeom>
                <a:rect b="b" l="l" r="r" t="t"/>
                <a:pathLst>
                  <a:path extrusionOk="0" h="512" w="596">
                    <a:moveTo>
                      <a:pt x="262" y="1"/>
                    </a:moveTo>
                    <a:cubicBezTo>
                      <a:pt x="119" y="1"/>
                      <a:pt x="0" y="120"/>
                      <a:pt x="0" y="263"/>
                    </a:cubicBezTo>
                    <a:cubicBezTo>
                      <a:pt x="0" y="410"/>
                      <a:pt x="129" y="512"/>
                      <a:pt x="259" y="512"/>
                    </a:cubicBezTo>
                    <a:cubicBezTo>
                      <a:pt x="320" y="512"/>
                      <a:pt x="380" y="490"/>
                      <a:pt x="429" y="441"/>
                    </a:cubicBezTo>
                    <a:cubicBezTo>
                      <a:pt x="596" y="287"/>
                      <a:pt x="488" y="13"/>
                      <a:pt x="26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4" name="Google Shape;12324;p42"/>
              <p:cNvSpPr/>
              <p:nvPr/>
            </p:nvSpPr>
            <p:spPr>
              <a:xfrm>
                <a:off x="3424225" y="2839175"/>
                <a:ext cx="13425" cy="12825"/>
              </a:xfrm>
              <a:custGeom>
                <a:rect b="b" l="l" r="r" t="t"/>
                <a:pathLst>
                  <a:path extrusionOk="0" h="513" w="537">
                    <a:moveTo>
                      <a:pt x="262" y="0"/>
                    </a:moveTo>
                    <a:cubicBezTo>
                      <a:pt x="120" y="0"/>
                      <a:pt x="1" y="107"/>
                      <a:pt x="1" y="250"/>
                    </a:cubicBezTo>
                    <a:cubicBezTo>
                      <a:pt x="1" y="393"/>
                      <a:pt x="120" y="512"/>
                      <a:pt x="262" y="512"/>
                    </a:cubicBezTo>
                    <a:cubicBezTo>
                      <a:pt x="417" y="512"/>
                      <a:pt x="536" y="393"/>
                      <a:pt x="536" y="250"/>
                    </a:cubicBezTo>
                    <a:cubicBezTo>
                      <a:pt x="536" y="107"/>
                      <a:pt x="417" y="0"/>
                      <a:pt x="2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5" name="Google Shape;12325;p42"/>
              <p:cNvSpPr/>
              <p:nvPr/>
            </p:nvSpPr>
            <p:spPr>
              <a:xfrm>
                <a:off x="3175975" y="2653725"/>
                <a:ext cx="13425" cy="12525"/>
              </a:xfrm>
              <a:custGeom>
                <a:rect b="b" l="l" r="r" t="t"/>
                <a:pathLst>
                  <a:path extrusionOk="0" h="501" w="537">
                    <a:moveTo>
                      <a:pt x="263" y="1"/>
                    </a:moveTo>
                    <a:cubicBezTo>
                      <a:pt x="120" y="1"/>
                      <a:pt x="1" y="108"/>
                      <a:pt x="1" y="251"/>
                    </a:cubicBezTo>
                    <a:cubicBezTo>
                      <a:pt x="1" y="394"/>
                      <a:pt x="120" y="501"/>
                      <a:pt x="263" y="501"/>
                    </a:cubicBezTo>
                    <a:cubicBezTo>
                      <a:pt x="417" y="501"/>
                      <a:pt x="536" y="394"/>
                      <a:pt x="536" y="251"/>
                    </a:cubicBezTo>
                    <a:cubicBezTo>
                      <a:pt x="536" y="108"/>
                      <a:pt x="417" y="1"/>
                      <a:pt x="26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6" name="Google Shape;12326;p42"/>
              <p:cNvSpPr/>
              <p:nvPr/>
            </p:nvSpPr>
            <p:spPr>
              <a:xfrm>
                <a:off x="4679450" y="2461750"/>
                <a:ext cx="13400" cy="12825"/>
              </a:xfrm>
              <a:custGeom>
                <a:rect b="b" l="l" r="r" t="t"/>
                <a:pathLst>
                  <a:path extrusionOk="0" h="513" w="536">
                    <a:moveTo>
                      <a:pt x="262" y="0"/>
                    </a:moveTo>
                    <a:cubicBezTo>
                      <a:pt x="119" y="0"/>
                      <a:pt x="0" y="119"/>
                      <a:pt x="0" y="250"/>
                    </a:cubicBezTo>
                    <a:cubicBezTo>
                      <a:pt x="0" y="393"/>
                      <a:pt x="119" y="512"/>
                      <a:pt x="262" y="512"/>
                    </a:cubicBezTo>
                    <a:cubicBezTo>
                      <a:pt x="417" y="512"/>
                      <a:pt x="536" y="393"/>
                      <a:pt x="536" y="250"/>
                    </a:cubicBezTo>
                    <a:cubicBezTo>
                      <a:pt x="536" y="119"/>
                      <a:pt x="417" y="0"/>
                      <a:pt x="2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7" name="Google Shape;12327;p42"/>
              <p:cNvSpPr/>
              <p:nvPr/>
            </p:nvSpPr>
            <p:spPr>
              <a:xfrm>
                <a:off x="4420475" y="2324825"/>
                <a:ext cx="13425" cy="12525"/>
              </a:xfrm>
              <a:custGeom>
                <a:rect b="b" l="l" r="r" t="t"/>
                <a:pathLst>
                  <a:path extrusionOk="0" h="501" w="537">
                    <a:moveTo>
                      <a:pt x="263" y="0"/>
                    </a:moveTo>
                    <a:cubicBezTo>
                      <a:pt x="120" y="0"/>
                      <a:pt x="1" y="107"/>
                      <a:pt x="1" y="250"/>
                    </a:cubicBezTo>
                    <a:cubicBezTo>
                      <a:pt x="1" y="393"/>
                      <a:pt x="120" y="500"/>
                      <a:pt x="263" y="500"/>
                    </a:cubicBezTo>
                    <a:cubicBezTo>
                      <a:pt x="417" y="500"/>
                      <a:pt x="537" y="393"/>
                      <a:pt x="537" y="250"/>
                    </a:cubicBezTo>
                    <a:cubicBezTo>
                      <a:pt x="537" y="107"/>
                      <a:pt x="417" y="0"/>
                      <a:pt x="26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8" name="Google Shape;12328;p42"/>
              <p:cNvSpPr/>
              <p:nvPr/>
            </p:nvSpPr>
            <p:spPr>
              <a:xfrm>
                <a:off x="4200800" y="2052175"/>
                <a:ext cx="13425" cy="12825"/>
              </a:xfrm>
              <a:custGeom>
                <a:rect b="b" l="l" r="r" t="t"/>
                <a:pathLst>
                  <a:path extrusionOk="0" h="513" w="537">
                    <a:moveTo>
                      <a:pt x="263" y="0"/>
                    </a:moveTo>
                    <a:cubicBezTo>
                      <a:pt x="120" y="0"/>
                      <a:pt x="1" y="119"/>
                      <a:pt x="1" y="262"/>
                    </a:cubicBezTo>
                    <a:cubicBezTo>
                      <a:pt x="1" y="393"/>
                      <a:pt x="120" y="512"/>
                      <a:pt x="263" y="512"/>
                    </a:cubicBezTo>
                    <a:cubicBezTo>
                      <a:pt x="406" y="512"/>
                      <a:pt x="537" y="393"/>
                      <a:pt x="537" y="262"/>
                    </a:cubicBezTo>
                    <a:cubicBezTo>
                      <a:pt x="537" y="119"/>
                      <a:pt x="406" y="0"/>
                      <a:pt x="26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9" name="Google Shape;12329;p42"/>
              <p:cNvSpPr/>
              <p:nvPr/>
            </p:nvSpPr>
            <p:spPr>
              <a:xfrm>
                <a:off x="2892600" y="2091725"/>
                <a:ext cx="14925" cy="12825"/>
              </a:xfrm>
              <a:custGeom>
                <a:rect b="b" l="l" r="r" t="t"/>
                <a:pathLst>
                  <a:path extrusionOk="0" h="513" w="597">
                    <a:moveTo>
                      <a:pt x="243" y="1"/>
                    </a:moveTo>
                    <a:cubicBezTo>
                      <a:pt x="109" y="1"/>
                      <a:pt x="1" y="116"/>
                      <a:pt x="1" y="252"/>
                    </a:cubicBezTo>
                    <a:cubicBezTo>
                      <a:pt x="1" y="407"/>
                      <a:pt x="125" y="512"/>
                      <a:pt x="256" y="512"/>
                    </a:cubicBezTo>
                    <a:cubicBezTo>
                      <a:pt x="316" y="512"/>
                      <a:pt x="378" y="491"/>
                      <a:pt x="430" y="442"/>
                    </a:cubicBezTo>
                    <a:cubicBezTo>
                      <a:pt x="596" y="287"/>
                      <a:pt x="489" y="14"/>
                      <a:pt x="263" y="2"/>
                    </a:cubicBezTo>
                    <a:cubicBezTo>
                      <a:pt x="256" y="1"/>
                      <a:pt x="250" y="1"/>
                      <a:pt x="2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0" name="Google Shape;12330;p42"/>
              <p:cNvSpPr/>
              <p:nvPr/>
            </p:nvSpPr>
            <p:spPr>
              <a:xfrm>
                <a:off x="3100975" y="1773550"/>
                <a:ext cx="14600" cy="12800"/>
              </a:xfrm>
              <a:custGeom>
                <a:rect b="b" l="l" r="r" t="t"/>
                <a:pathLst>
                  <a:path extrusionOk="0" h="512" w="584">
                    <a:moveTo>
                      <a:pt x="262" y="1"/>
                    </a:moveTo>
                    <a:cubicBezTo>
                      <a:pt x="119" y="1"/>
                      <a:pt x="0" y="108"/>
                      <a:pt x="0" y="251"/>
                    </a:cubicBezTo>
                    <a:cubicBezTo>
                      <a:pt x="0" y="407"/>
                      <a:pt x="124" y="511"/>
                      <a:pt x="256" y="511"/>
                    </a:cubicBezTo>
                    <a:cubicBezTo>
                      <a:pt x="316" y="511"/>
                      <a:pt x="377" y="490"/>
                      <a:pt x="429" y="442"/>
                    </a:cubicBezTo>
                    <a:cubicBezTo>
                      <a:pt x="584" y="287"/>
                      <a:pt x="488" y="13"/>
                      <a:pt x="26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1" name="Google Shape;12331;p42"/>
              <p:cNvSpPr/>
              <p:nvPr/>
            </p:nvSpPr>
            <p:spPr>
              <a:xfrm>
                <a:off x="2931900" y="1586050"/>
                <a:ext cx="14600" cy="12775"/>
              </a:xfrm>
              <a:custGeom>
                <a:rect b="b" l="l" r="r" t="t"/>
                <a:pathLst>
                  <a:path extrusionOk="0" h="511" w="584">
                    <a:moveTo>
                      <a:pt x="263" y="0"/>
                    </a:moveTo>
                    <a:cubicBezTo>
                      <a:pt x="120" y="0"/>
                      <a:pt x="1" y="107"/>
                      <a:pt x="1" y="250"/>
                    </a:cubicBezTo>
                    <a:cubicBezTo>
                      <a:pt x="1" y="406"/>
                      <a:pt x="124" y="511"/>
                      <a:pt x="256" y="511"/>
                    </a:cubicBezTo>
                    <a:cubicBezTo>
                      <a:pt x="316" y="511"/>
                      <a:pt x="377" y="489"/>
                      <a:pt x="429" y="441"/>
                    </a:cubicBezTo>
                    <a:cubicBezTo>
                      <a:pt x="584" y="286"/>
                      <a:pt x="489" y="12"/>
                      <a:pt x="26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2" name="Google Shape;12332;p42"/>
              <p:cNvSpPr/>
              <p:nvPr/>
            </p:nvSpPr>
            <p:spPr>
              <a:xfrm>
                <a:off x="3553400" y="1378850"/>
                <a:ext cx="14925" cy="12800"/>
              </a:xfrm>
              <a:custGeom>
                <a:rect b="b" l="l" r="r" t="t"/>
                <a:pathLst>
                  <a:path extrusionOk="0" h="512" w="597">
                    <a:moveTo>
                      <a:pt x="243" y="1"/>
                    </a:moveTo>
                    <a:cubicBezTo>
                      <a:pt x="109" y="1"/>
                      <a:pt x="1" y="115"/>
                      <a:pt x="1" y="251"/>
                    </a:cubicBezTo>
                    <a:cubicBezTo>
                      <a:pt x="1" y="407"/>
                      <a:pt x="130" y="512"/>
                      <a:pt x="262" y="512"/>
                    </a:cubicBezTo>
                    <a:cubicBezTo>
                      <a:pt x="321" y="512"/>
                      <a:pt x="381" y="490"/>
                      <a:pt x="429" y="442"/>
                    </a:cubicBezTo>
                    <a:cubicBezTo>
                      <a:pt x="596" y="275"/>
                      <a:pt x="489" y="1"/>
                      <a:pt x="263" y="1"/>
                    </a:cubicBezTo>
                    <a:cubicBezTo>
                      <a:pt x="256" y="1"/>
                      <a:pt x="250" y="1"/>
                      <a:pt x="2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3" name="Google Shape;12333;p42"/>
              <p:cNvSpPr/>
              <p:nvPr/>
            </p:nvSpPr>
            <p:spPr>
              <a:xfrm>
                <a:off x="3559950" y="2535850"/>
                <a:ext cx="14925" cy="12800"/>
              </a:xfrm>
              <a:custGeom>
                <a:rect b="b" l="l" r="r" t="t"/>
                <a:pathLst>
                  <a:path extrusionOk="0" h="512" w="597">
                    <a:moveTo>
                      <a:pt x="275" y="1"/>
                    </a:moveTo>
                    <a:cubicBezTo>
                      <a:pt x="132" y="1"/>
                      <a:pt x="13" y="108"/>
                      <a:pt x="1" y="251"/>
                    </a:cubicBezTo>
                    <a:cubicBezTo>
                      <a:pt x="1" y="406"/>
                      <a:pt x="130" y="511"/>
                      <a:pt x="265" y="511"/>
                    </a:cubicBezTo>
                    <a:cubicBezTo>
                      <a:pt x="327" y="511"/>
                      <a:pt x="389" y="490"/>
                      <a:pt x="441" y="441"/>
                    </a:cubicBezTo>
                    <a:cubicBezTo>
                      <a:pt x="596" y="287"/>
                      <a:pt x="501" y="13"/>
                      <a:pt x="27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4" name="Google Shape;12334;p42"/>
              <p:cNvSpPr/>
              <p:nvPr/>
            </p:nvSpPr>
            <p:spPr>
              <a:xfrm>
                <a:off x="3821900" y="2024775"/>
                <a:ext cx="14900" cy="12575"/>
              </a:xfrm>
              <a:custGeom>
                <a:rect b="b" l="l" r="r" t="t"/>
                <a:pathLst>
                  <a:path extrusionOk="0" h="503" w="596">
                    <a:moveTo>
                      <a:pt x="253" y="0"/>
                    </a:moveTo>
                    <a:cubicBezTo>
                      <a:pt x="109" y="0"/>
                      <a:pt x="0" y="115"/>
                      <a:pt x="0" y="251"/>
                    </a:cubicBezTo>
                    <a:cubicBezTo>
                      <a:pt x="0" y="404"/>
                      <a:pt x="125" y="502"/>
                      <a:pt x="254" y="502"/>
                    </a:cubicBezTo>
                    <a:cubicBezTo>
                      <a:pt x="316" y="502"/>
                      <a:pt x="379" y="480"/>
                      <a:pt x="429" y="429"/>
                    </a:cubicBezTo>
                    <a:cubicBezTo>
                      <a:pt x="596" y="275"/>
                      <a:pt x="488" y="1"/>
                      <a:pt x="274" y="1"/>
                    </a:cubicBezTo>
                    <a:cubicBezTo>
                      <a:pt x="267" y="0"/>
                      <a:pt x="260" y="0"/>
                      <a:pt x="25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5" name="Google Shape;12335;p42"/>
              <p:cNvSpPr/>
              <p:nvPr/>
            </p:nvSpPr>
            <p:spPr>
              <a:xfrm>
                <a:off x="3681400" y="3347875"/>
                <a:ext cx="14900" cy="12850"/>
              </a:xfrm>
              <a:custGeom>
                <a:rect b="b" l="l" r="r" t="t"/>
                <a:pathLst>
                  <a:path extrusionOk="0" h="514" w="596">
                    <a:moveTo>
                      <a:pt x="262" y="0"/>
                    </a:moveTo>
                    <a:cubicBezTo>
                      <a:pt x="120" y="0"/>
                      <a:pt x="1" y="119"/>
                      <a:pt x="1" y="262"/>
                    </a:cubicBezTo>
                    <a:cubicBezTo>
                      <a:pt x="1" y="415"/>
                      <a:pt x="126" y="513"/>
                      <a:pt x="254" y="513"/>
                    </a:cubicBezTo>
                    <a:cubicBezTo>
                      <a:pt x="316" y="513"/>
                      <a:pt x="379" y="491"/>
                      <a:pt x="429" y="441"/>
                    </a:cubicBezTo>
                    <a:cubicBezTo>
                      <a:pt x="596" y="286"/>
                      <a:pt x="489" y="12"/>
                      <a:pt x="2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6" name="Google Shape;12336;p42"/>
              <p:cNvSpPr/>
              <p:nvPr/>
            </p:nvSpPr>
            <p:spPr>
              <a:xfrm>
                <a:off x="3958825" y="3324350"/>
                <a:ext cx="14900" cy="12800"/>
              </a:xfrm>
              <a:custGeom>
                <a:rect b="b" l="l" r="r" t="t"/>
                <a:pathLst>
                  <a:path extrusionOk="0" h="512" w="596">
                    <a:moveTo>
                      <a:pt x="262" y="0"/>
                    </a:moveTo>
                    <a:cubicBezTo>
                      <a:pt x="119" y="0"/>
                      <a:pt x="0" y="119"/>
                      <a:pt x="0" y="262"/>
                    </a:cubicBezTo>
                    <a:cubicBezTo>
                      <a:pt x="0" y="409"/>
                      <a:pt x="129" y="511"/>
                      <a:pt x="259" y="511"/>
                    </a:cubicBezTo>
                    <a:cubicBezTo>
                      <a:pt x="319" y="511"/>
                      <a:pt x="380" y="490"/>
                      <a:pt x="429" y="441"/>
                    </a:cubicBezTo>
                    <a:cubicBezTo>
                      <a:pt x="595" y="286"/>
                      <a:pt x="488" y="12"/>
                      <a:pt x="2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7" name="Google Shape;12337;p42"/>
              <p:cNvSpPr/>
              <p:nvPr/>
            </p:nvSpPr>
            <p:spPr>
              <a:xfrm>
                <a:off x="4214200" y="3088300"/>
                <a:ext cx="14625" cy="12800"/>
              </a:xfrm>
              <a:custGeom>
                <a:rect b="b" l="l" r="r" t="t"/>
                <a:pathLst>
                  <a:path extrusionOk="0" h="512" w="585">
                    <a:moveTo>
                      <a:pt x="263" y="1"/>
                    </a:moveTo>
                    <a:cubicBezTo>
                      <a:pt x="120" y="1"/>
                      <a:pt x="1" y="108"/>
                      <a:pt x="1" y="251"/>
                    </a:cubicBezTo>
                    <a:cubicBezTo>
                      <a:pt x="1" y="406"/>
                      <a:pt x="125" y="511"/>
                      <a:pt x="256" y="511"/>
                    </a:cubicBezTo>
                    <a:cubicBezTo>
                      <a:pt x="316" y="511"/>
                      <a:pt x="377" y="490"/>
                      <a:pt x="429" y="441"/>
                    </a:cubicBezTo>
                    <a:cubicBezTo>
                      <a:pt x="584" y="287"/>
                      <a:pt x="489" y="13"/>
                      <a:pt x="26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8" name="Google Shape;12338;p42"/>
              <p:cNvSpPr/>
              <p:nvPr/>
            </p:nvSpPr>
            <p:spPr>
              <a:xfrm>
                <a:off x="2329450" y="1421425"/>
                <a:ext cx="14600" cy="12800"/>
              </a:xfrm>
              <a:custGeom>
                <a:rect b="b" l="l" r="r" t="t"/>
                <a:pathLst>
                  <a:path extrusionOk="0" h="512" w="584">
                    <a:moveTo>
                      <a:pt x="262" y="1"/>
                    </a:moveTo>
                    <a:cubicBezTo>
                      <a:pt x="119" y="1"/>
                      <a:pt x="0" y="108"/>
                      <a:pt x="0" y="263"/>
                    </a:cubicBezTo>
                    <a:cubicBezTo>
                      <a:pt x="0" y="410"/>
                      <a:pt x="123" y="512"/>
                      <a:pt x="254" y="512"/>
                    </a:cubicBezTo>
                    <a:cubicBezTo>
                      <a:pt x="314" y="512"/>
                      <a:pt x="376" y="490"/>
                      <a:pt x="429" y="441"/>
                    </a:cubicBezTo>
                    <a:cubicBezTo>
                      <a:pt x="584" y="287"/>
                      <a:pt x="488" y="13"/>
                      <a:pt x="26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9" name="Google Shape;12339;p42"/>
              <p:cNvSpPr/>
              <p:nvPr/>
            </p:nvSpPr>
            <p:spPr>
              <a:xfrm>
                <a:off x="1648400" y="3363925"/>
                <a:ext cx="32175" cy="32475"/>
              </a:xfrm>
              <a:custGeom>
                <a:rect b="b" l="l" r="r" t="t"/>
                <a:pathLst>
                  <a:path extrusionOk="0" h="1299" w="1287">
                    <a:moveTo>
                      <a:pt x="489" y="1"/>
                    </a:moveTo>
                    <a:lnTo>
                      <a:pt x="489" y="501"/>
                    </a:lnTo>
                    <a:lnTo>
                      <a:pt x="1" y="656"/>
                    </a:lnTo>
                    <a:lnTo>
                      <a:pt x="489" y="811"/>
                    </a:lnTo>
                    <a:lnTo>
                      <a:pt x="489" y="1299"/>
                    </a:lnTo>
                    <a:lnTo>
                      <a:pt x="799" y="906"/>
                    </a:lnTo>
                    <a:lnTo>
                      <a:pt x="1287" y="1061"/>
                    </a:lnTo>
                    <a:lnTo>
                      <a:pt x="989" y="656"/>
                    </a:lnTo>
                    <a:lnTo>
                      <a:pt x="1287" y="251"/>
                    </a:lnTo>
                    <a:lnTo>
                      <a:pt x="799" y="406"/>
                    </a:lnTo>
                    <a:lnTo>
                      <a:pt x="48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0" name="Google Shape;12340;p42"/>
              <p:cNvSpPr/>
              <p:nvPr/>
            </p:nvSpPr>
            <p:spPr>
              <a:xfrm>
                <a:off x="1724025" y="3057950"/>
                <a:ext cx="32450" cy="32775"/>
              </a:xfrm>
              <a:custGeom>
                <a:rect b="b" l="l" r="r" t="t"/>
                <a:pathLst>
                  <a:path extrusionOk="0" h="1311" w="1298">
                    <a:moveTo>
                      <a:pt x="500" y="0"/>
                    </a:moveTo>
                    <a:lnTo>
                      <a:pt x="500" y="500"/>
                    </a:lnTo>
                    <a:lnTo>
                      <a:pt x="0" y="655"/>
                    </a:lnTo>
                    <a:lnTo>
                      <a:pt x="500" y="810"/>
                    </a:lnTo>
                    <a:lnTo>
                      <a:pt x="500" y="1310"/>
                    </a:lnTo>
                    <a:lnTo>
                      <a:pt x="810" y="905"/>
                    </a:lnTo>
                    <a:lnTo>
                      <a:pt x="1298" y="1060"/>
                    </a:lnTo>
                    <a:lnTo>
                      <a:pt x="988" y="655"/>
                    </a:lnTo>
                    <a:lnTo>
                      <a:pt x="1298" y="250"/>
                    </a:lnTo>
                    <a:lnTo>
                      <a:pt x="810" y="405"/>
                    </a:lnTo>
                    <a:lnTo>
                      <a:pt x="5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1" name="Google Shape;12341;p42"/>
              <p:cNvSpPr/>
              <p:nvPr/>
            </p:nvSpPr>
            <p:spPr>
              <a:xfrm>
                <a:off x="1903200" y="3678850"/>
                <a:ext cx="32175" cy="32475"/>
              </a:xfrm>
              <a:custGeom>
                <a:rect b="b" l="l" r="r" t="t"/>
                <a:pathLst>
                  <a:path extrusionOk="0" h="1299" w="1287">
                    <a:moveTo>
                      <a:pt x="489" y="1"/>
                    </a:moveTo>
                    <a:lnTo>
                      <a:pt x="489" y="501"/>
                    </a:lnTo>
                    <a:lnTo>
                      <a:pt x="1" y="656"/>
                    </a:lnTo>
                    <a:lnTo>
                      <a:pt x="489" y="810"/>
                    </a:lnTo>
                    <a:lnTo>
                      <a:pt x="489" y="1299"/>
                    </a:lnTo>
                    <a:lnTo>
                      <a:pt x="798" y="906"/>
                    </a:lnTo>
                    <a:lnTo>
                      <a:pt x="1286" y="1048"/>
                    </a:lnTo>
                    <a:lnTo>
                      <a:pt x="989" y="656"/>
                    </a:lnTo>
                    <a:lnTo>
                      <a:pt x="1286" y="251"/>
                    </a:lnTo>
                    <a:lnTo>
                      <a:pt x="798" y="406"/>
                    </a:lnTo>
                    <a:lnTo>
                      <a:pt x="48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2" name="Google Shape;12342;p42"/>
              <p:cNvSpPr/>
              <p:nvPr/>
            </p:nvSpPr>
            <p:spPr>
              <a:xfrm>
                <a:off x="1379325" y="3424650"/>
                <a:ext cx="7775" cy="6650"/>
              </a:xfrm>
              <a:custGeom>
                <a:rect b="b" l="l" r="r" t="t"/>
                <a:pathLst>
                  <a:path extrusionOk="0" h="266" w="311">
                    <a:moveTo>
                      <a:pt x="143" y="1"/>
                    </a:moveTo>
                    <a:cubicBezTo>
                      <a:pt x="72" y="1"/>
                      <a:pt x="1" y="60"/>
                      <a:pt x="1" y="132"/>
                    </a:cubicBezTo>
                    <a:cubicBezTo>
                      <a:pt x="1" y="213"/>
                      <a:pt x="66" y="266"/>
                      <a:pt x="135" y="266"/>
                    </a:cubicBezTo>
                    <a:cubicBezTo>
                      <a:pt x="167" y="266"/>
                      <a:pt x="200" y="254"/>
                      <a:pt x="227" y="227"/>
                    </a:cubicBezTo>
                    <a:cubicBezTo>
                      <a:pt x="310" y="144"/>
                      <a:pt x="251" y="13"/>
                      <a:pt x="1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3" name="Google Shape;12343;p42"/>
              <p:cNvSpPr/>
              <p:nvPr/>
            </p:nvSpPr>
            <p:spPr>
              <a:xfrm>
                <a:off x="1782650" y="3521700"/>
                <a:ext cx="7775" cy="6450"/>
              </a:xfrm>
              <a:custGeom>
                <a:rect b="b" l="l" r="r" t="t"/>
                <a:pathLst>
                  <a:path extrusionOk="0" h="258" w="311">
                    <a:moveTo>
                      <a:pt x="143" y="0"/>
                    </a:moveTo>
                    <a:cubicBezTo>
                      <a:pt x="60" y="0"/>
                      <a:pt x="1" y="48"/>
                      <a:pt x="1" y="131"/>
                    </a:cubicBezTo>
                    <a:cubicBezTo>
                      <a:pt x="1" y="206"/>
                      <a:pt x="70" y="258"/>
                      <a:pt x="141" y="258"/>
                    </a:cubicBezTo>
                    <a:cubicBezTo>
                      <a:pt x="171" y="258"/>
                      <a:pt x="202" y="248"/>
                      <a:pt x="227" y="226"/>
                    </a:cubicBezTo>
                    <a:cubicBezTo>
                      <a:pt x="310" y="143"/>
                      <a:pt x="251" y="0"/>
                      <a:pt x="14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4" name="Google Shape;12344;p42"/>
              <p:cNvSpPr/>
              <p:nvPr/>
            </p:nvSpPr>
            <p:spPr>
              <a:xfrm>
                <a:off x="1982375" y="3265125"/>
                <a:ext cx="7475" cy="6650"/>
              </a:xfrm>
              <a:custGeom>
                <a:rect b="b" l="l" r="r" t="t"/>
                <a:pathLst>
                  <a:path extrusionOk="0" h="266" w="299">
                    <a:moveTo>
                      <a:pt x="132" y="0"/>
                    </a:moveTo>
                    <a:cubicBezTo>
                      <a:pt x="60" y="0"/>
                      <a:pt x="1" y="60"/>
                      <a:pt x="1" y="131"/>
                    </a:cubicBezTo>
                    <a:cubicBezTo>
                      <a:pt x="1" y="212"/>
                      <a:pt x="61" y="265"/>
                      <a:pt x="126" y="265"/>
                    </a:cubicBezTo>
                    <a:cubicBezTo>
                      <a:pt x="156" y="265"/>
                      <a:pt x="188" y="253"/>
                      <a:pt x="215" y="226"/>
                    </a:cubicBezTo>
                    <a:cubicBezTo>
                      <a:pt x="298" y="143"/>
                      <a:pt x="251" y="0"/>
                      <a:pt x="13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5" name="Google Shape;12345;p42"/>
              <p:cNvSpPr/>
              <p:nvPr/>
            </p:nvSpPr>
            <p:spPr>
              <a:xfrm>
                <a:off x="1567150" y="3227300"/>
                <a:ext cx="7750" cy="6475"/>
              </a:xfrm>
              <a:custGeom>
                <a:rect b="b" l="l" r="r" t="t"/>
                <a:pathLst>
                  <a:path extrusionOk="0" h="259" w="310">
                    <a:moveTo>
                      <a:pt x="143" y="1"/>
                    </a:moveTo>
                    <a:cubicBezTo>
                      <a:pt x="72" y="1"/>
                      <a:pt x="0" y="61"/>
                      <a:pt x="0" y="132"/>
                    </a:cubicBezTo>
                    <a:cubicBezTo>
                      <a:pt x="0" y="207"/>
                      <a:pt x="70" y="258"/>
                      <a:pt x="140" y="258"/>
                    </a:cubicBezTo>
                    <a:cubicBezTo>
                      <a:pt x="171" y="258"/>
                      <a:pt x="201" y="249"/>
                      <a:pt x="227" y="227"/>
                    </a:cubicBezTo>
                    <a:cubicBezTo>
                      <a:pt x="310" y="144"/>
                      <a:pt x="250" y="1"/>
                      <a:pt x="1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6" name="Google Shape;12346;p42"/>
              <p:cNvSpPr/>
              <p:nvPr/>
            </p:nvSpPr>
            <p:spPr>
              <a:xfrm>
                <a:off x="1779375" y="3314800"/>
                <a:ext cx="14900" cy="12725"/>
              </a:xfrm>
              <a:custGeom>
                <a:rect b="b" l="l" r="r" t="t"/>
                <a:pathLst>
                  <a:path extrusionOk="0" h="509" w="596">
                    <a:moveTo>
                      <a:pt x="255" y="1"/>
                    </a:moveTo>
                    <a:cubicBezTo>
                      <a:pt x="121" y="1"/>
                      <a:pt x="12" y="115"/>
                      <a:pt x="1" y="251"/>
                    </a:cubicBezTo>
                    <a:cubicBezTo>
                      <a:pt x="1" y="404"/>
                      <a:pt x="125" y="508"/>
                      <a:pt x="258" y="508"/>
                    </a:cubicBezTo>
                    <a:cubicBezTo>
                      <a:pt x="322" y="508"/>
                      <a:pt x="387" y="484"/>
                      <a:pt x="441" y="430"/>
                    </a:cubicBezTo>
                    <a:cubicBezTo>
                      <a:pt x="596" y="275"/>
                      <a:pt x="501" y="1"/>
                      <a:pt x="274" y="1"/>
                    </a:cubicBezTo>
                    <a:cubicBezTo>
                      <a:pt x="268" y="1"/>
                      <a:pt x="261" y="1"/>
                      <a:pt x="25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7" name="Google Shape;12347;p42"/>
              <p:cNvSpPr/>
              <p:nvPr/>
            </p:nvSpPr>
            <p:spPr>
              <a:xfrm>
                <a:off x="1654350" y="4108075"/>
                <a:ext cx="32175" cy="32475"/>
              </a:xfrm>
              <a:custGeom>
                <a:rect b="b" l="l" r="r" t="t"/>
                <a:pathLst>
                  <a:path extrusionOk="0" h="1299" w="1287">
                    <a:moveTo>
                      <a:pt x="489" y="1"/>
                    </a:moveTo>
                    <a:lnTo>
                      <a:pt x="489" y="489"/>
                    </a:lnTo>
                    <a:lnTo>
                      <a:pt x="1" y="643"/>
                    </a:lnTo>
                    <a:lnTo>
                      <a:pt x="489" y="798"/>
                    </a:lnTo>
                    <a:lnTo>
                      <a:pt x="489" y="1298"/>
                    </a:lnTo>
                    <a:lnTo>
                      <a:pt x="799" y="893"/>
                    </a:lnTo>
                    <a:lnTo>
                      <a:pt x="1287" y="1048"/>
                    </a:lnTo>
                    <a:lnTo>
                      <a:pt x="989" y="643"/>
                    </a:lnTo>
                    <a:lnTo>
                      <a:pt x="1287" y="251"/>
                    </a:lnTo>
                    <a:lnTo>
                      <a:pt x="799" y="393"/>
                    </a:lnTo>
                    <a:lnTo>
                      <a:pt x="48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8" name="Google Shape;12348;p42"/>
              <p:cNvSpPr/>
              <p:nvPr/>
            </p:nvSpPr>
            <p:spPr>
              <a:xfrm>
                <a:off x="1129400" y="3853850"/>
                <a:ext cx="9350" cy="6600"/>
              </a:xfrm>
              <a:custGeom>
                <a:rect b="b" l="l" r="r" t="t"/>
                <a:pathLst>
                  <a:path extrusionOk="0" h="264" w="374">
                    <a:moveTo>
                      <a:pt x="166" y="0"/>
                    </a:moveTo>
                    <a:cubicBezTo>
                      <a:pt x="0" y="0"/>
                      <a:pt x="3" y="264"/>
                      <a:pt x="176" y="264"/>
                    </a:cubicBezTo>
                    <a:cubicBezTo>
                      <a:pt x="179" y="264"/>
                      <a:pt x="183" y="264"/>
                      <a:pt x="187" y="264"/>
                    </a:cubicBezTo>
                    <a:cubicBezTo>
                      <a:pt x="191" y="264"/>
                      <a:pt x="194" y="264"/>
                      <a:pt x="198" y="264"/>
                    </a:cubicBezTo>
                    <a:cubicBezTo>
                      <a:pt x="370" y="264"/>
                      <a:pt x="374" y="0"/>
                      <a:pt x="208" y="0"/>
                    </a:cubicBezTo>
                    <a:cubicBezTo>
                      <a:pt x="201" y="0"/>
                      <a:pt x="194" y="1"/>
                      <a:pt x="187" y="2"/>
                    </a:cubicBezTo>
                    <a:cubicBezTo>
                      <a:pt x="179" y="1"/>
                      <a:pt x="172" y="0"/>
                      <a:pt x="16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9" name="Google Shape;12349;p42"/>
              <p:cNvSpPr/>
              <p:nvPr/>
            </p:nvSpPr>
            <p:spPr>
              <a:xfrm>
                <a:off x="1533800" y="3950625"/>
                <a:ext cx="7775" cy="6650"/>
              </a:xfrm>
              <a:custGeom>
                <a:rect b="b" l="l" r="r" t="t"/>
                <a:pathLst>
                  <a:path extrusionOk="0" h="266" w="311">
                    <a:moveTo>
                      <a:pt x="144" y="0"/>
                    </a:moveTo>
                    <a:cubicBezTo>
                      <a:pt x="72" y="0"/>
                      <a:pt x="13" y="60"/>
                      <a:pt x="1" y="131"/>
                    </a:cubicBezTo>
                    <a:cubicBezTo>
                      <a:pt x="1" y="212"/>
                      <a:pt x="67" y="265"/>
                      <a:pt x="135" y="265"/>
                    </a:cubicBezTo>
                    <a:cubicBezTo>
                      <a:pt x="167" y="265"/>
                      <a:pt x="200" y="253"/>
                      <a:pt x="227" y="226"/>
                    </a:cubicBezTo>
                    <a:cubicBezTo>
                      <a:pt x="310" y="143"/>
                      <a:pt x="251" y="12"/>
                      <a:pt x="14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0" name="Google Shape;12350;p42"/>
              <p:cNvSpPr/>
              <p:nvPr/>
            </p:nvSpPr>
            <p:spPr>
              <a:xfrm>
                <a:off x="1733550" y="3694025"/>
                <a:ext cx="7450" cy="6675"/>
              </a:xfrm>
              <a:custGeom>
                <a:rect b="b" l="l" r="r" t="t"/>
                <a:pathLst>
                  <a:path extrusionOk="0" h="267" w="298">
                    <a:moveTo>
                      <a:pt x="131" y="1"/>
                    </a:moveTo>
                    <a:cubicBezTo>
                      <a:pt x="60" y="1"/>
                      <a:pt x="0" y="60"/>
                      <a:pt x="0" y="132"/>
                    </a:cubicBezTo>
                    <a:cubicBezTo>
                      <a:pt x="0" y="213"/>
                      <a:pt x="60" y="266"/>
                      <a:pt x="125" y="266"/>
                    </a:cubicBezTo>
                    <a:cubicBezTo>
                      <a:pt x="156" y="266"/>
                      <a:pt x="187" y="254"/>
                      <a:pt x="214" y="227"/>
                    </a:cubicBezTo>
                    <a:cubicBezTo>
                      <a:pt x="298" y="144"/>
                      <a:pt x="250" y="13"/>
                      <a:pt x="13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1" name="Google Shape;12351;p42"/>
              <p:cNvSpPr/>
              <p:nvPr/>
            </p:nvSpPr>
            <p:spPr>
              <a:xfrm>
                <a:off x="1318300" y="3656225"/>
                <a:ext cx="7775" cy="6650"/>
              </a:xfrm>
              <a:custGeom>
                <a:rect b="b" l="l" r="r" t="t"/>
                <a:pathLst>
                  <a:path extrusionOk="0" h="266" w="311">
                    <a:moveTo>
                      <a:pt x="144" y="1"/>
                    </a:moveTo>
                    <a:cubicBezTo>
                      <a:pt x="72" y="1"/>
                      <a:pt x="13" y="60"/>
                      <a:pt x="1" y="132"/>
                    </a:cubicBezTo>
                    <a:cubicBezTo>
                      <a:pt x="1" y="213"/>
                      <a:pt x="66" y="266"/>
                      <a:pt x="135" y="266"/>
                    </a:cubicBezTo>
                    <a:cubicBezTo>
                      <a:pt x="167" y="266"/>
                      <a:pt x="200" y="254"/>
                      <a:pt x="227" y="227"/>
                    </a:cubicBezTo>
                    <a:cubicBezTo>
                      <a:pt x="310" y="144"/>
                      <a:pt x="251" y="13"/>
                      <a:pt x="14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2" name="Google Shape;12352;p42"/>
              <p:cNvSpPr/>
              <p:nvPr/>
            </p:nvSpPr>
            <p:spPr>
              <a:xfrm>
                <a:off x="1530525" y="3743750"/>
                <a:ext cx="14925" cy="12800"/>
              </a:xfrm>
              <a:custGeom>
                <a:rect b="b" l="l" r="r" t="t"/>
                <a:pathLst>
                  <a:path extrusionOk="0" h="512" w="597">
                    <a:moveTo>
                      <a:pt x="275" y="0"/>
                    </a:moveTo>
                    <a:cubicBezTo>
                      <a:pt x="132" y="0"/>
                      <a:pt x="13" y="107"/>
                      <a:pt x="1" y="262"/>
                    </a:cubicBezTo>
                    <a:cubicBezTo>
                      <a:pt x="1" y="409"/>
                      <a:pt x="129" y="511"/>
                      <a:pt x="264" y="511"/>
                    </a:cubicBezTo>
                    <a:cubicBezTo>
                      <a:pt x="326" y="511"/>
                      <a:pt x="389" y="490"/>
                      <a:pt x="441" y="441"/>
                    </a:cubicBezTo>
                    <a:cubicBezTo>
                      <a:pt x="596" y="286"/>
                      <a:pt x="501" y="12"/>
                      <a:pt x="27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3" name="Google Shape;12353;p42"/>
              <p:cNvSpPr/>
              <p:nvPr/>
            </p:nvSpPr>
            <p:spPr>
              <a:xfrm>
                <a:off x="844725" y="3330900"/>
                <a:ext cx="31875" cy="33650"/>
              </a:xfrm>
              <a:custGeom>
                <a:rect b="b" l="l" r="r" t="t"/>
                <a:pathLst>
                  <a:path extrusionOk="0" h="1346" w="1275">
                    <a:moveTo>
                      <a:pt x="727" y="0"/>
                    </a:moveTo>
                    <a:lnTo>
                      <a:pt x="489" y="453"/>
                    </a:lnTo>
                    <a:lnTo>
                      <a:pt x="1" y="358"/>
                    </a:lnTo>
                    <a:lnTo>
                      <a:pt x="334" y="739"/>
                    </a:lnTo>
                    <a:lnTo>
                      <a:pt x="84" y="1191"/>
                    </a:lnTo>
                    <a:lnTo>
                      <a:pt x="84" y="1191"/>
                    </a:lnTo>
                    <a:lnTo>
                      <a:pt x="537" y="965"/>
                    </a:lnTo>
                    <a:lnTo>
                      <a:pt x="870" y="1346"/>
                    </a:lnTo>
                    <a:lnTo>
                      <a:pt x="822" y="834"/>
                    </a:lnTo>
                    <a:lnTo>
                      <a:pt x="1275" y="608"/>
                    </a:lnTo>
                    <a:lnTo>
                      <a:pt x="787" y="512"/>
                    </a:lnTo>
                    <a:lnTo>
                      <a:pt x="72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4" name="Google Shape;12354;p42"/>
              <p:cNvSpPr/>
              <p:nvPr/>
            </p:nvSpPr>
            <p:spPr>
              <a:xfrm>
                <a:off x="1221925" y="2868625"/>
                <a:ext cx="7700" cy="6600"/>
              </a:xfrm>
              <a:custGeom>
                <a:rect b="b" l="l" r="r" t="t"/>
                <a:pathLst>
                  <a:path extrusionOk="0" h="264" w="308">
                    <a:moveTo>
                      <a:pt x="174" y="0"/>
                    </a:moveTo>
                    <a:cubicBezTo>
                      <a:pt x="74" y="0"/>
                      <a:pt x="1" y="113"/>
                      <a:pt x="58" y="203"/>
                    </a:cubicBezTo>
                    <a:cubicBezTo>
                      <a:pt x="83" y="244"/>
                      <a:pt x="124" y="263"/>
                      <a:pt x="164" y="263"/>
                    </a:cubicBezTo>
                    <a:cubicBezTo>
                      <a:pt x="218" y="263"/>
                      <a:pt x="270" y="229"/>
                      <a:pt x="284" y="168"/>
                    </a:cubicBezTo>
                    <a:cubicBezTo>
                      <a:pt x="308" y="96"/>
                      <a:pt x="260" y="25"/>
                      <a:pt x="189" y="1"/>
                    </a:cubicBezTo>
                    <a:cubicBezTo>
                      <a:pt x="184" y="0"/>
                      <a:pt x="179" y="0"/>
                      <a:pt x="17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5" name="Google Shape;12355;p42"/>
              <p:cNvSpPr/>
              <p:nvPr/>
            </p:nvSpPr>
            <p:spPr>
              <a:xfrm>
                <a:off x="1048500" y="3245700"/>
                <a:ext cx="7900" cy="6350"/>
              </a:xfrm>
              <a:custGeom>
                <a:rect b="b" l="l" r="r" t="t"/>
                <a:pathLst>
                  <a:path extrusionOk="0" h="254" w="316">
                    <a:moveTo>
                      <a:pt x="166" y="0"/>
                    </a:moveTo>
                    <a:cubicBezTo>
                      <a:pt x="64" y="0"/>
                      <a:pt x="0" y="107"/>
                      <a:pt x="65" y="194"/>
                    </a:cubicBezTo>
                    <a:cubicBezTo>
                      <a:pt x="91" y="234"/>
                      <a:pt x="131" y="253"/>
                      <a:pt x="171" y="253"/>
                    </a:cubicBezTo>
                    <a:cubicBezTo>
                      <a:pt x="225" y="253"/>
                      <a:pt x="278" y="219"/>
                      <a:pt x="291" y="158"/>
                    </a:cubicBezTo>
                    <a:cubicBezTo>
                      <a:pt x="315" y="87"/>
                      <a:pt x="268" y="15"/>
                      <a:pt x="196" y="3"/>
                    </a:cubicBezTo>
                    <a:cubicBezTo>
                      <a:pt x="186" y="1"/>
                      <a:pt x="176" y="0"/>
                      <a:pt x="16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6" name="Google Shape;12356;p42"/>
              <p:cNvSpPr/>
              <p:nvPr/>
            </p:nvSpPr>
            <p:spPr>
              <a:xfrm>
                <a:off x="1261325" y="3491250"/>
                <a:ext cx="7900" cy="6350"/>
              </a:xfrm>
              <a:custGeom>
                <a:rect b="b" l="l" r="r" t="t"/>
                <a:pathLst>
                  <a:path extrusionOk="0" h="254" w="316">
                    <a:moveTo>
                      <a:pt x="166" y="1"/>
                    </a:moveTo>
                    <a:cubicBezTo>
                      <a:pt x="64" y="1"/>
                      <a:pt x="0" y="107"/>
                      <a:pt x="65" y="194"/>
                    </a:cubicBezTo>
                    <a:cubicBezTo>
                      <a:pt x="91" y="235"/>
                      <a:pt x="131" y="254"/>
                      <a:pt x="172" y="254"/>
                    </a:cubicBezTo>
                    <a:cubicBezTo>
                      <a:pt x="227" y="254"/>
                      <a:pt x="283" y="220"/>
                      <a:pt x="303" y="159"/>
                    </a:cubicBezTo>
                    <a:cubicBezTo>
                      <a:pt x="315" y="87"/>
                      <a:pt x="268" y="16"/>
                      <a:pt x="196" y="4"/>
                    </a:cubicBezTo>
                    <a:cubicBezTo>
                      <a:pt x="186" y="2"/>
                      <a:pt x="176" y="1"/>
                      <a:pt x="16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7" name="Google Shape;12357;p42"/>
              <p:cNvSpPr/>
              <p:nvPr/>
            </p:nvSpPr>
            <p:spPr>
              <a:xfrm>
                <a:off x="1378425" y="3091225"/>
                <a:ext cx="8525" cy="6925"/>
              </a:xfrm>
              <a:custGeom>
                <a:rect b="b" l="l" r="r" t="t"/>
                <a:pathLst>
                  <a:path extrusionOk="0" h="277" w="341">
                    <a:moveTo>
                      <a:pt x="186" y="0"/>
                    </a:moveTo>
                    <a:cubicBezTo>
                      <a:pt x="159" y="0"/>
                      <a:pt x="132" y="9"/>
                      <a:pt x="108" y="27"/>
                    </a:cubicBezTo>
                    <a:cubicBezTo>
                      <a:pt x="1" y="98"/>
                      <a:pt x="48" y="253"/>
                      <a:pt x="179" y="277"/>
                    </a:cubicBezTo>
                    <a:cubicBezTo>
                      <a:pt x="239" y="277"/>
                      <a:pt x="310" y="229"/>
                      <a:pt x="322" y="170"/>
                    </a:cubicBezTo>
                    <a:cubicBezTo>
                      <a:pt x="340" y="72"/>
                      <a:pt x="265" y="0"/>
                      <a:pt x="18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8" name="Google Shape;12358;p42"/>
              <p:cNvSpPr/>
              <p:nvPr/>
            </p:nvSpPr>
            <p:spPr>
              <a:xfrm>
                <a:off x="1244750" y="3281925"/>
                <a:ext cx="14950" cy="12700"/>
              </a:xfrm>
              <a:custGeom>
                <a:rect b="b" l="l" r="r" t="t"/>
                <a:pathLst>
                  <a:path extrusionOk="0" h="508" w="598">
                    <a:moveTo>
                      <a:pt x="313" y="1"/>
                    </a:moveTo>
                    <a:cubicBezTo>
                      <a:pt x="120" y="1"/>
                      <a:pt x="0" y="214"/>
                      <a:pt x="109" y="388"/>
                    </a:cubicBezTo>
                    <a:cubicBezTo>
                      <a:pt x="160" y="469"/>
                      <a:pt x="241" y="507"/>
                      <a:pt x="321" y="507"/>
                    </a:cubicBezTo>
                    <a:cubicBezTo>
                      <a:pt x="429" y="507"/>
                      <a:pt x="534" y="439"/>
                      <a:pt x="562" y="316"/>
                    </a:cubicBezTo>
                    <a:cubicBezTo>
                      <a:pt x="597" y="173"/>
                      <a:pt x="502" y="31"/>
                      <a:pt x="371" y="7"/>
                    </a:cubicBezTo>
                    <a:cubicBezTo>
                      <a:pt x="351" y="3"/>
                      <a:pt x="332" y="1"/>
                      <a:pt x="31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12359" name="Google Shape;12359;p42"/>
          <p:cNvSpPr txBox="1"/>
          <p:nvPr>
            <p:ph idx="12" type="sldNum"/>
          </p:nvPr>
        </p:nvSpPr>
        <p:spPr>
          <a:xfrm>
            <a:off x="8556784" y="4749851"/>
            <a:ext cx="548700" cy="393600"/>
          </a:xfrm>
          <a:prstGeom prst="rect">
            <a:avLst/>
          </a:prstGeom>
        </p:spPr>
        <p:txBody>
          <a:bodyPr anchorCtr="0" anchor="t" bIns="91425" lIns="91425" spcFirstLastPara="1" rIns="91425" wrap="square" tIns="91425">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4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2">
  <p:cSld name="CUSTOM_9">
    <p:bg>
      <p:bgPr>
        <a:solidFill>
          <a:schemeClr val="dk1"/>
        </a:solidFill>
      </p:bgPr>
    </p:bg>
    <p:spTree>
      <p:nvGrpSpPr>
        <p:cNvPr id="12360" name="Shape 12360"/>
        <p:cNvGrpSpPr/>
        <p:nvPr/>
      </p:nvGrpSpPr>
      <p:grpSpPr>
        <a:xfrm>
          <a:off x="0" y="0"/>
          <a:ext cx="0" cy="0"/>
          <a:chOff x="0" y="0"/>
          <a:chExt cx="0" cy="0"/>
        </a:xfrm>
      </p:grpSpPr>
      <p:grpSp>
        <p:nvGrpSpPr>
          <p:cNvPr id="12361" name="Google Shape;12361;p43"/>
          <p:cNvGrpSpPr/>
          <p:nvPr/>
        </p:nvGrpSpPr>
        <p:grpSpPr>
          <a:xfrm>
            <a:off x="-1899117" y="-725969"/>
            <a:ext cx="12994266" cy="7334696"/>
            <a:chOff x="-1899117" y="-725969"/>
            <a:chExt cx="12994266" cy="7334696"/>
          </a:xfrm>
        </p:grpSpPr>
        <p:grpSp>
          <p:nvGrpSpPr>
            <p:cNvPr id="12362" name="Google Shape;12362;p43"/>
            <p:cNvGrpSpPr/>
            <p:nvPr/>
          </p:nvGrpSpPr>
          <p:grpSpPr>
            <a:xfrm>
              <a:off x="8562212" y="4477277"/>
              <a:ext cx="814093" cy="65397"/>
              <a:chOff x="6327700" y="1357252"/>
              <a:chExt cx="814093" cy="65397"/>
            </a:xfrm>
          </p:grpSpPr>
          <p:sp>
            <p:nvSpPr>
              <p:cNvPr id="12363" name="Google Shape;12363;p43"/>
              <p:cNvSpPr/>
              <p:nvPr/>
            </p:nvSpPr>
            <p:spPr>
              <a:xfrm>
                <a:off x="6646229" y="1357252"/>
                <a:ext cx="495563" cy="65331"/>
              </a:xfrm>
              <a:custGeom>
                <a:rect b="b" l="l" r="r" t="t"/>
                <a:pathLst>
                  <a:path extrusionOk="0" h="989" w="7502">
                    <a:moveTo>
                      <a:pt x="489" y="0"/>
                    </a:moveTo>
                    <a:cubicBezTo>
                      <a:pt x="215" y="0"/>
                      <a:pt x="1" y="215"/>
                      <a:pt x="1" y="500"/>
                    </a:cubicBezTo>
                    <a:cubicBezTo>
                      <a:pt x="1" y="762"/>
                      <a:pt x="215" y="989"/>
                      <a:pt x="489" y="989"/>
                    </a:cubicBezTo>
                    <a:lnTo>
                      <a:pt x="7013" y="989"/>
                    </a:lnTo>
                    <a:cubicBezTo>
                      <a:pt x="7287" y="989"/>
                      <a:pt x="7502" y="762"/>
                      <a:pt x="7502" y="500"/>
                    </a:cubicBezTo>
                    <a:cubicBezTo>
                      <a:pt x="7502" y="215"/>
                      <a:pt x="7287" y="0"/>
                      <a:pt x="701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4" name="Google Shape;12364;p43"/>
              <p:cNvSpPr/>
              <p:nvPr/>
            </p:nvSpPr>
            <p:spPr>
              <a:xfrm>
                <a:off x="6327700" y="1357252"/>
                <a:ext cx="229748" cy="65397"/>
              </a:xfrm>
              <a:custGeom>
                <a:rect b="b" l="l" r="r" t="t"/>
                <a:pathLst>
                  <a:path extrusionOk="0" h="990" w="3478">
                    <a:moveTo>
                      <a:pt x="513" y="0"/>
                    </a:moveTo>
                    <a:cubicBezTo>
                      <a:pt x="227" y="0"/>
                      <a:pt x="1" y="215"/>
                      <a:pt x="13" y="500"/>
                    </a:cubicBezTo>
                    <a:cubicBezTo>
                      <a:pt x="1" y="767"/>
                      <a:pt x="227" y="989"/>
                      <a:pt x="492" y="989"/>
                    </a:cubicBezTo>
                    <a:cubicBezTo>
                      <a:pt x="499" y="989"/>
                      <a:pt x="506" y="989"/>
                      <a:pt x="513" y="989"/>
                    </a:cubicBezTo>
                    <a:lnTo>
                      <a:pt x="2989" y="989"/>
                    </a:lnTo>
                    <a:cubicBezTo>
                      <a:pt x="3263" y="989"/>
                      <a:pt x="3477" y="774"/>
                      <a:pt x="3477" y="500"/>
                    </a:cubicBezTo>
                    <a:cubicBezTo>
                      <a:pt x="3477" y="215"/>
                      <a:pt x="3263" y="0"/>
                      <a:pt x="298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365" name="Google Shape;12365;p43"/>
            <p:cNvSpPr/>
            <p:nvPr/>
          </p:nvSpPr>
          <p:spPr>
            <a:xfrm rot="10800000">
              <a:off x="73" y="2"/>
              <a:ext cx="9149477" cy="1307872"/>
            </a:xfrm>
            <a:custGeom>
              <a:rect b="b" l="l" r="r" t="t"/>
              <a:pathLst>
                <a:path extrusionOk="0" h="7491" w="67843">
                  <a:moveTo>
                    <a:pt x="19621" y="0"/>
                  </a:moveTo>
                  <a:cubicBezTo>
                    <a:pt x="15151" y="0"/>
                    <a:pt x="10690" y="714"/>
                    <a:pt x="6407" y="2133"/>
                  </a:cubicBezTo>
                  <a:lnTo>
                    <a:pt x="1" y="4252"/>
                  </a:lnTo>
                  <a:lnTo>
                    <a:pt x="1" y="7491"/>
                  </a:lnTo>
                  <a:lnTo>
                    <a:pt x="67843" y="7491"/>
                  </a:lnTo>
                  <a:cubicBezTo>
                    <a:pt x="64377" y="6297"/>
                    <a:pt x="60744" y="5692"/>
                    <a:pt x="57100" y="5692"/>
                  </a:cubicBezTo>
                  <a:cubicBezTo>
                    <a:pt x="55511" y="5692"/>
                    <a:pt x="53921" y="5807"/>
                    <a:pt x="52341" y="6038"/>
                  </a:cubicBezTo>
                  <a:cubicBezTo>
                    <a:pt x="51711" y="6129"/>
                    <a:pt x="51077" y="6174"/>
                    <a:pt x="50444" y="6174"/>
                  </a:cubicBezTo>
                  <a:cubicBezTo>
                    <a:pt x="49327" y="6174"/>
                    <a:pt x="48212" y="6033"/>
                    <a:pt x="47126" y="5752"/>
                  </a:cubicBezTo>
                  <a:lnTo>
                    <a:pt x="30219" y="1359"/>
                  </a:lnTo>
                  <a:cubicBezTo>
                    <a:pt x="26738" y="452"/>
                    <a:pt x="23177" y="0"/>
                    <a:pt x="1962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6" name="Google Shape;12366;p43"/>
            <p:cNvSpPr/>
            <p:nvPr/>
          </p:nvSpPr>
          <p:spPr>
            <a:xfrm>
              <a:off x="0" y="3524601"/>
              <a:ext cx="9144053" cy="1618920"/>
            </a:xfrm>
            <a:custGeom>
              <a:rect b="b" l="l" r="r" t="t"/>
              <a:pathLst>
                <a:path extrusionOk="0" h="18434" w="74510">
                  <a:moveTo>
                    <a:pt x="289" y="1"/>
                  </a:moveTo>
                  <a:cubicBezTo>
                    <a:pt x="193" y="1"/>
                    <a:pt x="96" y="1"/>
                    <a:pt x="0" y="3"/>
                  </a:cubicBezTo>
                  <a:lnTo>
                    <a:pt x="96" y="18433"/>
                  </a:lnTo>
                  <a:lnTo>
                    <a:pt x="74510" y="18433"/>
                  </a:lnTo>
                  <a:lnTo>
                    <a:pt x="74510" y="13314"/>
                  </a:lnTo>
                  <a:cubicBezTo>
                    <a:pt x="74081" y="13230"/>
                    <a:pt x="73688" y="13183"/>
                    <a:pt x="73498" y="13159"/>
                  </a:cubicBezTo>
                  <a:cubicBezTo>
                    <a:pt x="72975" y="13079"/>
                    <a:pt x="72448" y="13040"/>
                    <a:pt x="71922" y="13040"/>
                  </a:cubicBezTo>
                  <a:cubicBezTo>
                    <a:pt x="70401" y="13040"/>
                    <a:pt x="68889" y="13370"/>
                    <a:pt x="67509" y="14016"/>
                  </a:cubicBezTo>
                  <a:cubicBezTo>
                    <a:pt x="65025" y="15197"/>
                    <a:pt x="62728" y="17044"/>
                    <a:pt x="60024" y="17044"/>
                  </a:cubicBezTo>
                  <a:cubicBezTo>
                    <a:pt x="59320" y="17044"/>
                    <a:pt x="58588" y="16919"/>
                    <a:pt x="57817" y="16624"/>
                  </a:cubicBezTo>
                  <a:cubicBezTo>
                    <a:pt x="56269" y="16031"/>
                    <a:pt x="54843" y="14871"/>
                    <a:pt x="53109" y="14871"/>
                  </a:cubicBezTo>
                  <a:cubicBezTo>
                    <a:pt x="52962" y="14871"/>
                    <a:pt x="52813" y="14880"/>
                    <a:pt x="52662" y="14897"/>
                  </a:cubicBezTo>
                  <a:cubicBezTo>
                    <a:pt x="51126" y="15076"/>
                    <a:pt x="49864" y="16314"/>
                    <a:pt x="48507" y="16921"/>
                  </a:cubicBezTo>
                  <a:cubicBezTo>
                    <a:pt x="47162" y="17532"/>
                    <a:pt x="45638" y="17787"/>
                    <a:pt x="44077" y="17787"/>
                  </a:cubicBezTo>
                  <a:cubicBezTo>
                    <a:pt x="41435" y="17787"/>
                    <a:pt x="38687" y="17056"/>
                    <a:pt x="36517" y="16076"/>
                  </a:cubicBezTo>
                  <a:cubicBezTo>
                    <a:pt x="34183" y="15016"/>
                    <a:pt x="32516" y="13088"/>
                    <a:pt x="30171" y="11992"/>
                  </a:cubicBezTo>
                  <a:cubicBezTo>
                    <a:pt x="27373" y="10694"/>
                    <a:pt x="24515" y="9313"/>
                    <a:pt x="21432" y="8873"/>
                  </a:cubicBezTo>
                  <a:cubicBezTo>
                    <a:pt x="20876" y="8791"/>
                    <a:pt x="20315" y="8765"/>
                    <a:pt x="19752" y="8765"/>
                  </a:cubicBezTo>
                  <a:cubicBezTo>
                    <a:pt x="18744" y="8765"/>
                    <a:pt x="17731" y="8849"/>
                    <a:pt x="16741" y="8849"/>
                  </a:cubicBezTo>
                  <a:cubicBezTo>
                    <a:pt x="15135" y="8849"/>
                    <a:pt x="13589" y="8628"/>
                    <a:pt x="12216" y="7468"/>
                  </a:cubicBezTo>
                  <a:cubicBezTo>
                    <a:pt x="10478" y="6015"/>
                    <a:pt x="9573" y="3824"/>
                    <a:pt x="7871" y="2324"/>
                  </a:cubicBezTo>
                  <a:cubicBezTo>
                    <a:pt x="5790" y="497"/>
                    <a:pt x="2977" y="1"/>
                    <a:pt x="28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367" name="Google Shape;12367;p43"/>
            <p:cNvGrpSpPr/>
            <p:nvPr/>
          </p:nvGrpSpPr>
          <p:grpSpPr>
            <a:xfrm>
              <a:off x="-1899117" y="-725969"/>
              <a:ext cx="5008516" cy="4319946"/>
              <a:chOff x="780450" y="1002925"/>
              <a:chExt cx="3916575" cy="3378125"/>
            </a:xfrm>
          </p:grpSpPr>
          <p:sp>
            <p:nvSpPr>
              <p:cNvPr id="12368" name="Google Shape;12368;p43"/>
              <p:cNvSpPr/>
              <p:nvPr/>
            </p:nvSpPr>
            <p:spPr>
              <a:xfrm>
                <a:off x="2544350" y="2278100"/>
                <a:ext cx="32175" cy="32450"/>
              </a:xfrm>
              <a:custGeom>
                <a:rect b="b" l="l" r="r" t="t"/>
                <a:pathLst>
                  <a:path extrusionOk="0" h="1298" w="1287">
                    <a:moveTo>
                      <a:pt x="489" y="0"/>
                    </a:moveTo>
                    <a:lnTo>
                      <a:pt x="489" y="500"/>
                    </a:lnTo>
                    <a:lnTo>
                      <a:pt x="1" y="643"/>
                    </a:lnTo>
                    <a:lnTo>
                      <a:pt x="489" y="798"/>
                    </a:lnTo>
                    <a:lnTo>
                      <a:pt x="489" y="1298"/>
                    </a:lnTo>
                    <a:lnTo>
                      <a:pt x="798" y="893"/>
                    </a:lnTo>
                    <a:lnTo>
                      <a:pt x="1287" y="1048"/>
                    </a:lnTo>
                    <a:lnTo>
                      <a:pt x="989" y="643"/>
                    </a:lnTo>
                    <a:lnTo>
                      <a:pt x="1287" y="250"/>
                    </a:lnTo>
                    <a:lnTo>
                      <a:pt x="798" y="405"/>
                    </a:lnTo>
                    <a:lnTo>
                      <a:pt x="4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9" name="Google Shape;12369;p43"/>
              <p:cNvSpPr/>
              <p:nvPr/>
            </p:nvSpPr>
            <p:spPr>
              <a:xfrm>
                <a:off x="3345350" y="2331075"/>
                <a:ext cx="32175" cy="32475"/>
              </a:xfrm>
              <a:custGeom>
                <a:rect b="b" l="l" r="r" t="t"/>
                <a:pathLst>
                  <a:path extrusionOk="0" h="1299" w="1287">
                    <a:moveTo>
                      <a:pt x="489" y="0"/>
                    </a:moveTo>
                    <a:lnTo>
                      <a:pt x="489" y="500"/>
                    </a:lnTo>
                    <a:lnTo>
                      <a:pt x="0" y="655"/>
                    </a:lnTo>
                    <a:lnTo>
                      <a:pt x="489" y="798"/>
                    </a:lnTo>
                    <a:lnTo>
                      <a:pt x="489" y="1298"/>
                    </a:lnTo>
                    <a:lnTo>
                      <a:pt x="798" y="893"/>
                    </a:lnTo>
                    <a:lnTo>
                      <a:pt x="1286" y="1048"/>
                    </a:lnTo>
                    <a:lnTo>
                      <a:pt x="1286" y="1048"/>
                    </a:lnTo>
                    <a:lnTo>
                      <a:pt x="989" y="655"/>
                    </a:lnTo>
                    <a:lnTo>
                      <a:pt x="1286" y="250"/>
                    </a:lnTo>
                    <a:lnTo>
                      <a:pt x="798" y="405"/>
                    </a:lnTo>
                    <a:lnTo>
                      <a:pt x="4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0" name="Google Shape;12370;p43"/>
              <p:cNvSpPr/>
              <p:nvPr/>
            </p:nvSpPr>
            <p:spPr>
              <a:xfrm>
                <a:off x="2592275" y="1497050"/>
                <a:ext cx="32175" cy="32450"/>
              </a:xfrm>
              <a:custGeom>
                <a:rect b="b" l="l" r="r" t="t"/>
                <a:pathLst>
                  <a:path extrusionOk="0" h="1298" w="1287">
                    <a:moveTo>
                      <a:pt x="489" y="0"/>
                    </a:moveTo>
                    <a:lnTo>
                      <a:pt x="489" y="500"/>
                    </a:lnTo>
                    <a:lnTo>
                      <a:pt x="1" y="655"/>
                    </a:lnTo>
                    <a:lnTo>
                      <a:pt x="489" y="798"/>
                    </a:lnTo>
                    <a:lnTo>
                      <a:pt x="489" y="1298"/>
                    </a:lnTo>
                    <a:lnTo>
                      <a:pt x="798" y="893"/>
                    </a:lnTo>
                    <a:lnTo>
                      <a:pt x="1286" y="1048"/>
                    </a:lnTo>
                    <a:lnTo>
                      <a:pt x="989" y="655"/>
                    </a:lnTo>
                    <a:lnTo>
                      <a:pt x="1286" y="250"/>
                    </a:lnTo>
                    <a:lnTo>
                      <a:pt x="798" y="405"/>
                    </a:lnTo>
                    <a:lnTo>
                      <a:pt x="4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1" name="Google Shape;12371;p43"/>
              <p:cNvSpPr/>
              <p:nvPr/>
            </p:nvSpPr>
            <p:spPr>
              <a:xfrm>
                <a:off x="3361425" y="1920600"/>
                <a:ext cx="32475" cy="32475"/>
              </a:xfrm>
              <a:custGeom>
                <a:rect b="b" l="l" r="r" t="t"/>
                <a:pathLst>
                  <a:path extrusionOk="0" h="1299" w="1299">
                    <a:moveTo>
                      <a:pt x="488" y="1"/>
                    </a:moveTo>
                    <a:lnTo>
                      <a:pt x="488" y="501"/>
                    </a:lnTo>
                    <a:lnTo>
                      <a:pt x="0" y="656"/>
                    </a:lnTo>
                    <a:lnTo>
                      <a:pt x="488" y="798"/>
                    </a:lnTo>
                    <a:lnTo>
                      <a:pt x="488" y="1298"/>
                    </a:lnTo>
                    <a:lnTo>
                      <a:pt x="798" y="894"/>
                    </a:lnTo>
                    <a:lnTo>
                      <a:pt x="1298" y="1048"/>
                    </a:lnTo>
                    <a:lnTo>
                      <a:pt x="989" y="656"/>
                    </a:lnTo>
                    <a:lnTo>
                      <a:pt x="1298" y="251"/>
                    </a:lnTo>
                    <a:lnTo>
                      <a:pt x="798" y="405"/>
                    </a:lnTo>
                    <a:lnTo>
                      <a:pt x="48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2" name="Google Shape;12372;p43"/>
              <p:cNvSpPr/>
              <p:nvPr/>
            </p:nvSpPr>
            <p:spPr>
              <a:xfrm>
                <a:off x="1761525" y="2082225"/>
                <a:ext cx="32450" cy="32475"/>
              </a:xfrm>
              <a:custGeom>
                <a:rect b="b" l="l" r="r" t="t"/>
                <a:pathLst>
                  <a:path extrusionOk="0" h="1299" w="1298">
                    <a:moveTo>
                      <a:pt x="500" y="1"/>
                    </a:moveTo>
                    <a:lnTo>
                      <a:pt x="500" y="489"/>
                    </a:lnTo>
                    <a:lnTo>
                      <a:pt x="0" y="644"/>
                    </a:lnTo>
                    <a:lnTo>
                      <a:pt x="500" y="798"/>
                    </a:lnTo>
                    <a:lnTo>
                      <a:pt x="500" y="1299"/>
                    </a:lnTo>
                    <a:lnTo>
                      <a:pt x="798" y="894"/>
                    </a:lnTo>
                    <a:lnTo>
                      <a:pt x="1298" y="1048"/>
                    </a:lnTo>
                    <a:lnTo>
                      <a:pt x="988" y="644"/>
                    </a:lnTo>
                    <a:lnTo>
                      <a:pt x="1298" y="251"/>
                    </a:lnTo>
                    <a:lnTo>
                      <a:pt x="1298" y="251"/>
                    </a:lnTo>
                    <a:lnTo>
                      <a:pt x="798" y="394"/>
                    </a:lnTo>
                    <a:lnTo>
                      <a:pt x="50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3" name="Google Shape;12373;p43"/>
              <p:cNvSpPr/>
              <p:nvPr/>
            </p:nvSpPr>
            <p:spPr>
              <a:xfrm>
                <a:off x="1647825" y="2529000"/>
                <a:ext cx="32450" cy="32475"/>
              </a:xfrm>
              <a:custGeom>
                <a:rect b="b" l="l" r="r" t="t"/>
                <a:pathLst>
                  <a:path extrusionOk="0" h="1299" w="1298">
                    <a:moveTo>
                      <a:pt x="500" y="1"/>
                    </a:moveTo>
                    <a:lnTo>
                      <a:pt x="500" y="489"/>
                    </a:lnTo>
                    <a:lnTo>
                      <a:pt x="0" y="644"/>
                    </a:lnTo>
                    <a:lnTo>
                      <a:pt x="500" y="799"/>
                    </a:lnTo>
                    <a:lnTo>
                      <a:pt x="500" y="1299"/>
                    </a:lnTo>
                    <a:lnTo>
                      <a:pt x="798" y="894"/>
                    </a:lnTo>
                    <a:lnTo>
                      <a:pt x="1298" y="1049"/>
                    </a:lnTo>
                    <a:lnTo>
                      <a:pt x="1298" y="1049"/>
                    </a:lnTo>
                    <a:lnTo>
                      <a:pt x="988" y="644"/>
                    </a:lnTo>
                    <a:lnTo>
                      <a:pt x="1298" y="251"/>
                    </a:lnTo>
                    <a:lnTo>
                      <a:pt x="798" y="394"/>
                    </a:lnTo>
                    <a:lnTo>
                      <a:pt x="50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4" name="Google Shape;12374;p43"/>
              <p:cNvSpPr/>
              <p:nvPr/>
            </p:nvSpPr>
            <p:spPr>
              <a:xfrm>
                <a:off x="780450" y="2377800"/>
                <a:ext cx="32175" cy="32775"/>
              </a:xfrm>
              <a:custGeom>
                <a:rect b="b" l="l" r="r" t="t"/>
                <a:pathLst>
                  <a:path extrusionOk="0" h="1311" w="1287">
                    <a:moveTo>
                      <a:pt x="488" y="1"/>
                    </a:moveTo>
                    <a:lnTo>
                      <a:pt x="488" y="501"/>
                    </a:lnTo>
                    <a:lnTo>
                      <a:pt x="0" y="655"/>
                    </a:lnTo>
                    <a:lnTo>
                      <a:pt x="488" y="810"/>
                    </a:lnTo>
                    <a:lnTo>
                      <a:pt x="488" y="1310"/>
                    </a:lnTo>
                    <a:lnTo>
                      <a:pt x="798" y="905"/>
                    </a:lnTo>
                    <a:lnTo>
                      <a:pt x="1286" y="1060"/>
                    </a:lnTo>
                    <a:lnTo>
                      <a:pt x="988" y="655"/>
                    </a:lnTo>
                    <a:lnTo>
                      <a:pt x="1286" y="251"/>
                    </a:lnTo>
                    <a:lnTo>
                      <a:pt x="798" y="405"/>
                    </a:lnTo>
                    <a:lnTo>
                      <a:pt x="48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5" name="Google Shape;12375;p43"/>
              <p:cNvSpPr/>
              <p:nvPr/>
            </p:nvSpPr>
            <p:spPr>
              <a:xfrm>
                <a:off x="2243125" y="2420375"/>
                <a:ext cx="32175" cy="32450"/>
              </a:xfrm>
              <a:custGeom>
                <a:rect b="b" l="l" r="r" t="t"/>
                <a:pathLst>
                  <a:path extrusionOk="0" h="1298" w="1287">
                    <a:moveTo>
                      <a:pt x="489" y="0"/>
                    </a:moveTo>
                    <a:lnTo>
                      <a:pt x="489" y="500"/>
                    </a:lnTo>
                    <a:lnTo>
                      <a:pt x="1" y="655"/>
                    </a:lnTo>
                    <a:lnTo>
                      <a:pt x="489" y="810"/>
                    </a:lnTo>
                    <a:lnTo>
                      <a:pt x="489" y="1298"/>
                    </a:lnTo>
                    <a:lnTo>
                      <a:pt x="798" y="905"/>
                    </a:lnTo>
                    <a:lnTo>
                      <a:pt x="1286" y="1060"/>
                    </a:lnTo>
                    <a:lnTo>
                      <a:pt x="989" y="655"/>
                    </a:lnTo>
                    <a:lnTo>
                      <a:pt x="1286" y="250"/>
                    </a:lnTo>
                    <a:lnTo>
                      <a:pt x="1286" y="250"/>
                    </a:lnTo>
                    <a:lnTo>
                      <a:pt x="798" y="405"/>
                    </a:lnTo>
                    <a:lnTo>
                      <a:pt x="4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6" name="Google Shape;12376;p43"/>
              <p:cNvSpPr/>
              <p:nvPr/>
            </p:nvSpPr>
            <p:spPr>
              <a:xfrm>
                <a:off x="3166450" y="3111225"/>
                <a:ext cx="32475" cy="32475"/>
              </a:xfrm>
              <a:custGeom>
                <a:rect b="b" l="l" r="r" t="t"/>
                <a:pathLst>
                  <a:path extrusionOk="0" h="1299" w="1299">
                    <a:moveTo>
                      <a:pt x="501" y="1"/>
                    </a:moveTo>
                    <a:lnTo>
                      <a:pt x="501" y="501"/>
                    </a:lnTo>
                    <a:lnTo>
                      <a:pt x="1" y="643"/>
                    </a:lnTo>
                    <a:lnTo>
                      <a:pt x="501" y="798"/>
                    </a:lnTo>
                    <a:lnTo>
                      <a:pt x="501" y="1298"/>
                    </a:lnTo>
                    <a:lnTo>
                      <a:pt x="798" y="894"/>
                    </a:lnTo>
                    <a:lnTo>
                      <a:pt x="1298" y="1048"/>
                    </a:lnTo>
                    <a:lnTo>
                      <a:pt x="1298" y="1048"/>
                    </a:lnTo>
                    <a:lnTo>
                      <a:pt x="989" y="643"/>
                    </a:lnTo>
                    <a:lnTo>
                      <a:pt x="1298" y="251"/>
                    </a:lnTo>
                    <a:lnTo>
                      <a:pt x="798" y="405"/>
                    </a:lnTo>
                    <a:lnTo>
                      <a:pt x="50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7" name="Google Shape;12377;p43"/>
              <p:cNvSpPr/>
              <p:nvPr/>
            </p:nvSpPr>
            <p:spPr>
              <a:xfrm>
                <a:off x="3302475" y="3978300"/>
                <a:ext cx="32175" cy="32475"/>
              </a:xfrm>
              <a:custGeom>
                <a:rect b="b" l="l" r="r" t="t"/>
                <a:pathLst>
                  <a:path extrusionOk="0" h="1299" w="1287">
                    <a:moveTo>
                      <a:pt x="489" y="0"/>
                    </a:moveTo>
                    <a:lnTo>
                      <a:pt x="489" y="500"/>
                    </a:lnTo>
                    <a:lnTo>
                      <a:pt x="1" y="655"/>
                    </a:lnTo>
                    <a:lnTo>
                      <a:pt x="489" y="810"/>
                    </a:lnTo>
                    <a:lnTo>
                      <a:pt x="489" y="1298"/>
                    </a:lnTo>
                    <a:lnTo>
                      <a:pt x="799" y="893"/>
                    </a:lnTo>
                    <a:lnTo>
                      <a:pt x="1287" y="1048"/>
                    </a:lnTo>
                    <a:lnTo>
                      <a:pt x="989" y="655"/>
                    </a:lnTo>
                    <a:lnTo>
                      <a:pt x="1287" y="250"/>
                    </a:lnTo>
                    <a:lnTo>
                      <a:pt x="799" y="405"/>
                    </a:lnTo>
                    <a:lnTo>
                      <a:pt x="4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8" name="Google Shape;12378;p43"/>
              <p:cNvSpPr/>
              <p:nvPr/>
            </p:nvSpPr>
            <p:spPr>
              <a:xfrm>
                <a:off x="2336000" y="3689575"/>
                <a:ext cx="32475" cy="32475"/>
              </a:xfrm>
              <a:custGeom>
                <a:rect b="b" l="l" r="r" t="t"/>
                <a:pathLst>
                  <a:path extrusionOk="0" h="1299" w="1299">
                    <a:moveTo>
                      <a:pt x="500" y="0"/>
                    </a:moveTo>
                    <a:lnTo>
                      <a:pt x="500" y="489"/>
                    </a:lnTo>
                    <a:lnTo>
                      <a:pt x="0" y="643"/>
                    </a:lnTo>
                    <a:lnTo>
                      <a:pt x="500" y="798"/>
                    </a:lnTo>
                    <a:lnTo>
                      <a:pt x="500" y="1298"/>
                    </a:lnTo>
                    <a:lnTo>
                      <a:pt x="798" y="893"/>
                    </a:lnTo>
                    <a:lnTo>
                      <a:pt x="1298" y="1048"/>
                    </a:lnTo>
                    <a:lnTo>
                      <a:pt x="988" y="643"/>
                    </a:lnTo>
                    <a:lnTo>
                      <a:pt x="1298" y="238"/>
                    </a:lnTo>
                    <a:lnTo>
                      <a:pt x="798" y="393"/>
                    </a:lnTo>
                    <a:lnTo>
                      <a:pt x="5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9" name="Google Shape;12379;p43"/>
              <p:cNvSpPr/>
              <p:nvPr/>
            </p:nvSpPr>
            <p:spPr>
              <a:xfrm>
                <a:off x="2560425" y="3143675"/>
                <a:ext cx="32475" cy="32475"/>
              </a:xfrm>
              <a:custGeom>
                <a:rect b="b" l="l" r="r" t="t"/>
                <a:pathLst>
                  <a:path extrusionOk="0" h="1299" w="1299">
                    <a:moveTo>
                      <a:pt x="501" y="0"/>
                    </a:moveTo>
                    <a:lnTo>
                      <a:pt x="501" y="488"/>
                    </a:lnTo>
                    <a:lnTo>
                      <a:pt x="1" y="643"/>
                    </a:lnTo>
                    <a:lnTo>
                      <a:pt x="501" y="798"/>
                    </a:lnTo>
                    <a:lnTo>
                      <a:pt x="501" y="1298"/>
                    </a:lnTo>
                    <a:lnTo>
                      <a:pt x="798" y="893"/>
                    </a:lnTo>
                    <a:lnTo>
                      <a:pt x="1298" y="1048"/>
                    </a:lnTo>
                    <a:lnTo>
                      <a:pt x="989" y="643"/>
                    </a:lnTo>
                    <a:lnTo>
                      <a:pt x="1298" y="250"/>
                    </a:lnTo>
                    <a:lnTo>
                      <a:pt x="1298" y="250"/>
                    </a:lnTo>
                    <a:lnTo>
                      <a:pt x="798" y="405"/>
                    </a:lnTo>
                    <a:lnTo>
                      <a:pt x="50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0" name="Google Shape;12380;p43"/>
              <p:cNvSpPr/>
              <p:nvPr/>
            </p:nvSpPr>
            <p:spPr>
              <a:xfrm>
                <a:off x="1914525" y="1848875"/>
                <a:ext cx="32450" cy="32475"/>
              </a:xfrm>
              <a:custGeom>
                <a:rect b="b" l="l" r="r" t="t"/>
                <a:pathLst>
                  <a:path extrusionOk="0" h="1299" w="1298">
                    <a:moveTo>
                      <a:pt x="500" y="0"/>
                    </a:moveTo>
                    <a:lnTo>
                      <a:pt x="500" y="500"/>
                    </a:lnTo>
                    <a:lnTo>
                      <a:pt x="0" y="643"/>
                    </a:lnTo>
                    <a:lnTo>
                      <a:pt x="500" y="798"/>
                    </a:lnTo>
                    <a:lnTo>
                      <a:pt x="500" y="1298"/>
                    </a:lnTo>
                    <a:lnTo>
                      <a:pt x="810" y="893"/>
                    </a:lnTo>
                    <a:lnTo>
                      <a:pt x="1298" y="1048"/>
                    </a:lnTo>
                    <a:lnTo>
                      <a:pt x="988" y="643"/>
                    </a:lnTo>
                    <a:lnTo>
                      <a:pt x="1298" y="250"/>
                    </a:lnTo>
                    <a:lnTo>
                      <a:pt x="810" y="405"/>
                    </a:lnTo>
                    <a:lnTo>
                      <a:pt x="5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1" name="Google Shape;12381;p43"/>
              <p:cNvSpPr/>
              <p:nvPr/>
            </p:nvSpPr>
            <p:spPr>
              <a:xfrm>
                <a:off x="2360400" y="1131825"/>
                <a:ext cx="32475" cy="32450"/>
              </a:xfrm>
              <a:custGeom>
                <a:rect b="b" l="l" r="r" t="t"/>
                <a:pathLst>
                  <a:path extrusionOk="0" h="1298" w="1299">
                    <a:moveTo>
                      <a:pt x="501" y="0"/>
                    </a:moveTo>
                    <a:lnTo>
                      <a:pt x="501" y="500"/>
                    </a:lnTo>
                    <a:lnTo>
                      <a:pt x="1" y="655"/>
                    </a:lnTo>
                    <a:lnTo>
                      <a:pt x="501" y="798"/>
                    </a:lnTo>
                    <a:lnTo>
                      <a:pt x="501" y="1298"/>
                    </a:lnTo>
                    <a:lnTo>
                      <a:pt x="798" y="893"/>
                    </a:lnTo>
                    <a:lnTo>
                      <a:pt x="1298" y="1048"/>
                    </a:lnTo>
                    <a:lnTo>
                      <a:pt x="989" y="655"/>
                    </a:lnTo>
                    <a:lnTo>
                      <a:pt x="1298" y="250"/>
                    </a:lnTo>
                    <a:lnTo>
                      <a:pt x="798" y="405"/>
                    </a:lnTo>
                    <a:lnTo>
                      <a:pt x="50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2" name="Google Shape;12382;p43"/>
              <p:cNvSpPr/>
              <p:nvPr/>
            </p:nvSpPr>
            <p:spPr>
              <a:xfrm>
                <a:off x="2275275" y="2911200"/>
                <a:ext cx="32475" cy="32475"/>
              </a:xfrm>
              <a:custGeom>
                <a:rect b="b" l="l" r="r" t="t"/>
                <a:pathLst>
                  <a:path extrusionOk="0" h="1299" w="1299">
                    <a:moveTo>
                      <a:pt x="500" y="1"/>
                    </a:moveTo>
                    <a:lnTo>
                      <a:pt x="500" y="501"/>
                    </a:lnTo>
                    <a:lnTo>
                      <a:pt x="0" y="644"/>
                    </a:lnTo>
                    <a:lnTo>
                      <a:pt x="500" y="798"/>
                    </a:lnTo>
                    <a:lnTo>
                      <a:pt x="500" y="1298"/>
                    </a:lnTo>
                    <a:lnTo>
                      <a:pt x="798" y="894"/>
                    </a:lnTo>
                    <a:lnTo>
                      <a:pt x="1298" y="1048"/>
                    </a:lnTo>
                    <a:lnTo>
                      <a:pt x="989" y="644"/>
                    </a:lnTo>
                    <a:lnTo>
                      <a:pt x="1298" y="251"/>
                    </a:lnTo>
                    <a:lnTo>
                      <a:pt x="1298" y="251"/>
                    </a:lnTo>
                    <a:lnTo>
                      <a:pt x="798" y="393"/>
                    </a:lnTo>
                    <a:lnTo>
                      <a:pt x="50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3" name="Google Shape;12383;p43"/>
              <p:cNvSpPr/>
              <p:nvPr/>
            </p:nvSpPr>
            <p:spPr>
              <a:xfrm>
                <a:off x="2544350" y="3918175"/>
                <a:ext cx="32175" cy="32475"/>
              </a:xfrm>
              <a:custGeom>
                <a:rect b="b" l="l" r="r" t="t"/>
                <a:pathLst>
                  <a:path extrusionOk="0" h="1299" w="1287">
                    <a:moveTo>
                      <a:pt x="489" y="0"/>
                    </a:moveTo>
                    <a:lnTo>
                      <a:pt x="489" y="500"/>
                    </a:lnTo>
                    <a:lnTo>
                      <a:pt x="1" y="655"/>
                    </a:lnTo>
                    <a:lnTo>
                      <a:pt x="489" y="810"/>
                    </a:lnTo>
                    <a:lnTo>
                      <a:pt x="489" y="1298"/>
                    </a:lnTo>
                    <a:lnTo>
                      <a:pt x="798" y="905"/>
                    </a:lnTo>
                    <a:lnTo>
                      <a:pt x="1287" y="1048"/>
                    </a:lnTo>
                    <a:lnTo>
                      <a:pt x="989" y="655"/>
                    </a:lnTo>
                    <a:lnTo>
                      <a:pt x="1287" y="250"/>
                    </a:lnTo>
                    <a:lnTo>
                      <a:pt x="798" y="405"/>
                    </a:lnTo>
                    <a:lnTo>
                      <a:pt x="4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4" name="Google Shape;12384;p43"/>
              <p:cNvSpPr/>
              <p:nvPr/>
            </p:nvSpPr>
            <p:spPr>
              <a:xfrm>
                <a:off x="2670850" y="2694200"/>
                <a:ext cx="32175" cy="32475"/>
              </a:xfrm>
              <a:custGeom>
                <a:rect b="b" l="l" r="r" t="t"/>
                <a:pathLst>
                  <a:path extrusionOk="0" h="1299" w="1287">
                    <a:moveTo>
                      <a:pt x="489" y="1"/>
                    </a:moveTo>
                    <a:lnTo>
                      <a:pt x="489" y="489"/>
                    </a:lnTo>
                    <a:lnTo>
                      <a:pt x="1" y="644"/>
                    </a:lnTo>
                    <a:lnTo>
                      <a:pt x="489" y="799"/>
                    </a:lnTo>
                    <a:lnTo>
                      <a:pt x="489" y="1299"/>
                    </a:lnTo>
                    <a:lnTo>
                      <a:pt x="799" y="894"/>
                    </a:lnTo>
                    <a:lnTo>
                      <a:pt x="1287" y="1049"/>
                    </a:lnTo>
                    <a:lnTo>
                      <a:pt x="1287" y="1049"/>
                    </a:lnTo>
                    <a:lnTo>
                      <a:pt x="989" y="644"/>
                    </a:lnTo>
                    <a:lnTo>
                      <a:pt x="1287" y="251"/>
                    </a:lnTo>
                    <a:lnTo>
                      <a:pt x="799" y="394"/>
                    </a:lnTo>
                    <a:lnTo>
                      <a:pt x="48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5" name="Google Shape;12385;p43"/>
              <p:cNvSpPr/>
              <p:nvPr/>
            </p:nvSpPr>
            <p:spPr>
              <a:xfrm>
                <a:off x="2745875" y="1821775"/>
                <a:ext cx="32450" cy="32475"/>
              </a:xfrm>
              <a:custGeom>
                <a:rect b="b" l="l" r="r" t="t"/>
                <a:pathLst>
                  <a:path extrusionOk="0" h="1299" w="1298">
                    <a:moveTo>
                      <a:pt x="500" y="1"/>
                    </a:moveTo>
                    <a:lnTo>
                      <a:pt x="500" y="489"/>
                    </a:lnTo>
                    <a:lnTo>
                      <a:pt x="0" y="644"/>
                    </a:lnTo>
                    <a:lnTo>
                      <a:pt x="500" y="799"/>
                    </a:lnTo>
                    <a:lnTo>
                      <a:pt x="500" y="1299"/>
                    </a:lnTo>
                    <a:lnTo>
                      <a:pt x="810" y="894"/>
                    </a:lnTo>
                    <a:lnTo>
                      <a:pt x="1298" y="1049"/>
                    </a:lnTo>
                    <a:lnTo>
                      <a:pt x="988" y="644"/>
                    </a:lnTo>
                    <a:lnTo>
                      <a:pt x="1298" y="251"/>
                    </a:lnTo>
                    <a:lnTo>
                      <a:pt x="810" y="394"/>
                    </a:lnTo>
                    <a:lnTo>
                      <a:pt x="50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6" name="Google Shape;12386;p43"/>
              <p:cNvSpPr/>
              <p:nvPr/>
            </p:nvSpPr>
            <p:spPr>
              <a:xfrm>
                <a:off x="3651050" y="3127300"/>
                <a:ext cx="32450" cy="32475"/>
              </a:xfrm>
              <a:custGeom>
                <a:rect b="b" l="l" r="r" t="t"/>
                <a:pathLst>
                  <a:path extrusionOk="0" h="1299" w="1298">
                    <a:moveTo>
                      <a:pt x="488" y="0"/>
                    </a:moveTo>
                    <a:lnTo>
                      <a:pt x="488" y="501"/>
                    </a:lnTo>
                    <a:lnTo>
                      <a:pt x="0" y="655"/>
                    </a:lnTo>
                    <a:lnTo>
                      <a:pt x="488" y="810"/>
                    </a:lnTo>
                    <a:lnTo>
                      <a:pt x="488" y="1298"/>
                    </a:lnTo>
                    <a:lnTo>
                      <a:pt x="798" y="905"/>
                    </a:lnTo>
                    <a:lnTo>
                      <a:pt x="1298" y="1060"/>
                    </a:lnTo>
                    <a:lnTo>
                      <a:pt x="988" y="655"/>
                    </a:lnTo>
                    <a:lnTo>
                      <a:pt x="1298" y="251"/>
                    </a:lnTo>
                    <a:lnTo>
                      <a:pt x="798" y="405"/>
                    </a:lnTo>
                    <a:lnTo>
                      <a:pt x="48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7" name="Google Shape;12387;p43"/>
              <p:cNvSpPr/>
              <p:nvPr/>
            </p:nvSpPr>
            <p:spPr>
              <a:xfrm>
                <a:off x="4041275" y="2777250"/>
                <a:ext cx="32175" cy="32775"/>
              </a:xfrm>
              <a:custGeom>
                <a:rect b="b" l="l" r="r" t="t"/>
                <a:pathLst>
                  <a:path extrusionOk="0" h="1311" w="1287">
                    <a:moveTo>
                      <a:pt x="488" y="1"/>
                    </a:moveTo>
                    <a:lnTo>
                      <a:pt x="488" y="501"/>
                    </a:lnTo>
                    <a:lnTo>
                      <a:pt x="0" y="656"/>
                    </a:lnTo>
                    <a:lnTo>
                      <a:pt x="488" y="810"/>
                    </a:lnTo>
                    <a:lnTo>
                      <a:pt x="488" y="1310"/>
                    </a:lnTo>
                    <a:lnTo>
                      <a:pt x="798" y="906"/>
                    </a:lnTo>
                    <a:lnTo>
                      <a:pt x="1286" y="1060"/>
                    </a:lnTo>
                    <a:lnTo>
                      <a:pt x="988" y="656"/>
                    </a:lnTo>
                    <a:lnTo>
                      <a:pt x="1286" y="251"/>
                    </a:lnTo>
                    <a:lnTo>
                      <a:pt x="798" y="406"/>
                    </a:lnTo>
                    <a:lnTo>
                      <a:pt x="48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8" name="Google Shape;12388;p43"/>
              <p:cNvSpPr/>
              <p:nvPr/>
            </p:nvSpPr>
            <p:spPr>
              <a:xfrm>
                <a:off x="1419225" y="2245650"/>
                <a:ext cx="32450" cy="32475"/>
              </a:xfrm>
              <a:custGeom>
                <a:rect b="b" l="l" r="r" t="t"/>
                <a:pathLst>
                  <a:path extrusionOk="0" h="1299" w="1298">
                    <a:moveTo>
                      <a:pt x="500" y="0"/>
                    </a:moveTo>
                    <a:lnTo>
                      <a:pt x="500" y="500"/>
                    </a:lnTo>
                    <a:lnTo>
                      <a:pt x="0" y="655"/>
                    </a:lnTo>
                    <a:lnTo>
                      <a:pt x="500" y="810"/>
                    </a:lnTo>
                    <a:lnTo>
                      <a:pt x="500" y="1298"/>
                    </a:lnTo>
                    <a:lnTo>
                      <a:pt x="798" y="905"/>
                    </a:lnTo>
                    <a:lnTo>
                      <a:pt x="1298" y="1048"/>
                    </a:lnTo>
                    <a:lnTo>
                      <a:pt x="1298" y="1048"/>
                    </a:lnTo>
                    <a:lnTo>
                      <a:pt x="988" y="655"/>
                    </a:lnTo>
                    <a:lnTo>
                      <a:pt x="1298" y="250"/>
                    </a:lnTo>
                    <a:lnTo>
                      <a:pt x="798" y="405"/>
                    </a:lnTo>
                    <a:lnTo>
                      <a:pt x="5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9" name="Google Shape;12389;p43"/>
              <p:cNvSpPr/>
              <p:nvPr/>
            </p:nvSpPr>
            <p:spPr>
              <a:xfrm>
                <a:off x="3361425" y="3035625"/>
                <a:ext cx="32475" cy="32475"/>
              </a:xfrm>
              <a:custGeom>
                <a:rect b="b" l="l" r="r" t="t"/>
                <a:pathLst>
                  <a:path extrusionOk="0" h="1299" w="1299">
                    <a:moveTo>
                      <a:pt x="488" y="0"/>
                    </a:moveTo>
                    <a:lnTo>
                      <a:pt x="488" y="489"/>
                    </a:lnTo>
                    <a:lnTo>
                      <a:pt x="0" y="643"/>
                    </a:lnTo>
                    <a:lnTo>
                      <a:pt x="488" y="798"/>
                    </a:lnTo>
                    <a:lnTo>
                      <a:pt x="488" y="1298"/>
                    </a:lnTo>
                    <a:lnTo>
                      <a:pt x="798" y="893"/>
                    </a:lnTo>
                    <a:lnTo>
                      <a:pt x="1298" y="1048"/>
                    </a:lnTo>
                    <a:lnTo>
                      <a:pt x="989" y="643"/>
                    </a:lnTo>
                    <a:lnTo>
                      <a:pt x="1298" y="239"/>
                    </a:lnTo>
                    <a:lnTo>
                      <a:pt x="798" y="393"/>
                    </a:lnTo>
                    <a:lnTo>
                      <a:pt x="48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0" name="Google Shape;12390;p43"/>
              <p:cNvSpPr/>
              <p:nvPr/>
            </p:nvSpPr>
            <p:spPr>
              <a:xfrm>
                <a:off x="1792475" y="2761175"/>
                <a:ext cx="32175" cy="32475"/>
              </a:xfrm>
              <a:custGeom>
                <a:rect b="b" l="l" r="r" t="t"/>
                <a:pathLst>
                  <a:path extrusionOk="0" h="1299" w="1287">
                    <a:moveTo>
                      <a:pt x="489" y="1"/>
                    </a:moveTo>
                    <a:lnTo>
                      <a:pt x="489" y="501"/>
                    </a:lnTo>
                    <a:lnTo>
                      <a:pt x="0" y="644"/>
                    </a:lnTo>
                    <a:lnTo>
                      <a:pt x="489" y="799"/>
                    </a:lnTo>
                    <a:lnTo>
                      <a:pt x="489" y="1299"/>
                    </a:lnTo>
                    <a:lnTo>
                      <a:pt x="798" y="894"/>
                    </a:lnTo>
                    <a:lnTo>
                      <a:pt x="1286" y="1049"/>
                    </a:lnTo>
                    <a:lnTo>
                      <a:pt x="989" y="644"/>
                    </a:lnTo>
                    <a:lnTo>
                      <a:pt x="1286" y="251"/>
                    </a:lnTo>
                    <a:lnTo>
                      <a:pt x="798" y="406"/>
                    </a:lnTo>
                    <a:lnTo>
                      <a:pt x="48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1" name="Google Shape;12391;p43"/>
              <p:cNvSpPr/>
              <p:nvPr/>
            </p:nvSpPr>
            <p:spPr>
              <a:xfrm>
                <a:off x="1107275" y="2677850"/>
                <a:ext cx="32475" cy="32450"/>
              </a:xfrm>
              <a:custGeom>
                <a:rect b="b" l="l" r="r" t="t"/>
                <a:pathLst>
                  <a:path extrusionOk="0" h="1298" w="1299">
                    <a:moveTo>
                      <a:pt x="500" y="0"/>
                    </a:moveTo>
                    <a:lnTo>
                      <a:pt x="500" y="500"/>
                    </a:lnTo>
                    <a:lnTo>
                      <a:pt x="0" y="655"/>
                    </a:lnTo>
                    <a:lnTo>
                      <a:pt x="500" y="810"/>
                    </a:lnTo>
                    <a:lnTo>
                      <a:pt x="500" y="1298"/>
                    </a:lnTo>
                    <a:lnTo>
                      <a:pt x="810" y="905"/>
                    </a:lnTo>
                    <a:lnTo>
                      <a:pt x="1298" y="1048"/>
                    </a:lnTo>
                    <a:lnTo>
                      <a:pt x="988" y="655"/>
                    </a:lnTo>
                    <a:lnTo>
                      <a:pt x="1298" y="250"/>
                    </a:lnTo>
                    <a:lnTo>
                      <a:pt x="810" y="405"/>
                    </a:lnTo>
                    <a:lnTo>
                      <a:pt x="5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2" name="Google Shape;12392;p43"/>
              <p:cNvSpPr/>
              <p:nvPr/>
            </p:nvSpPr>
            <p:spPr>
              <a:xfrm>
                <a:off x="3018525" y="2280175"/>
                <a:ext cx="32475" cy="32475"/>
              </a:xfrm>
              <a:custGeom>
                <a:rect b="b" l="l" r="r" t="t"/>
                <a:pathLst>
                  <a:path extrusionOk="0" h="1299" w="1299">
                    <a:moveTo>
                      <a:pt x="500" y="0"/>
                    </a:moveTo>
                    <a:lnTo>
                      <a:pt x="500" y="500"/>
                    </a:lnTo>
                    <a:lnTo>
                      <a:pt x="0" y="655"/>
                    </a:lnTo>
                    <a:lnTo>
                      <a:pt x="500" y="810"/>
                    </a:lnTo>
                    <a:lnTo>
                      <a:pt x="500" y="1298"/>
                    </a:lnTo>
                    <a:lnTo>
                      <a:pt x="798" y="905"/>
                    </a:lnTo>
                    <a:lnTo>
                      <a:pt x="1298" y="1048"/>
                    </a:lnTo>
                    <a:lnTo>
                      <a:pt x="989" y="655"/>
                    </a:lnTo>
                    <a:lnTo>
                      <a:pt x="1298" y="250"/>
                    </a:lnTo>
                    <a:lnTo>
                      <a:pt x="798" y="405"/>
                    </a:lnTo>
                    <a:lnTo>
                      <a:pt x="5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3" name="Google Shape;12393;p43"/>
              <p:cNvSpPr/>
              <p:nvPr/>
            </p:nvSpPr>
            <p:spPr>
              <a:xfrm>
                <a:off x="2549425" y="2858225"/>
                <a:ext cx="14900" cy="12800"/>
              </a:xfrm>
              <a:custGeom>
                <a:rect b="b" l="l" r="r" t="t"/>
                <a:pathLst>
                  <a:path extrusionOk="0" h="512" w="596">
                    <a:moveTo>
                      <a:pt x="274" y="0"/>
                    </a:moveTo>
                    <a:cubicBezTo>
                      <a:pt x="119" y="0"/>
                      <a:pt x="0" y="119"/>
                      <a:pt x="0" y="262"/>
                    </a:cubicBezTo>
                    <a:cubicBezTo>
                      <a:pt x="0" y="409"/>
                      <a:pt x="129" y="511"/>
                      <a:pt x="259" y="511"/>
                    </a:cubicBezTo>
                    <a:cubicBezTo>
                      <a:pt x="319" y="511"/>
                      <a:pt x="380" y="490"/>
                      <a:pt x="429" y="441"/>
                    </a:cubicBezTo>
                    <a:cubicBezTo>
                      <a:pt x="595" y="286"/>
                      <a:pt x="488" y="12"/>
                      <a:pt x="27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4" name="Google Shape;12394;p43"/>
              <p:cNvSpPr/>
              <p:nvPr/>
            </p:nvSpPr>
            <p:spPr>
              <a:xfrm>
                <a:off x="2369925" y="2624550"/>
                <a:ext cx="7475" cy="6475"/>
              </a:xfrm>
              <a:custGeom>
                <a:rect b="b" l="l" r="r" t="t"/>
                <a:pathLst>
                  <a:path extrusionOk="0" h="259" w="299">
                    <a:moveTo>
                      <a:pt x="132" y="1"/>
                    </a:moveTo>
                    <a:cubicBezTo>
                      <a:pt x="60" y="1"/>
                      <a:pt x="1" y="60"/>
                      <a:pt x="1" y="132"/>
                    </a:cubicBezTo>
                    <a:cubicBezTo>
                      <a:pt x="1" y="207"/>
                      <a:pt x="64" y="258"/>
                      <a:pt x="131" y="258"/>
                    </a:cubicBezTo>
                    <a:cubicBezTo>
                      <a:pt x="160" y="258"/>
                      <a:pt x="190" y="249"/>
                      <a:pt x="215" y="227"/>
                    </a:cubicBezTo>
                    <a:cubicBezTo>
                      <a:pt x="298" y="144"/>
                      <a:pt x="251" y="1"/>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5" name="Google Shape;12395;p43"/>
              <p:cNvSpPr/>
              <p:nvPr/>
            </p:nvSpPr>
            <p:spPr>
              <a:xfrm>
                <a:off x="2025825" y="2983825"/>
                <a:ext cx="7475" cy="6650"/>
              </a:xfrm>
              <a:custGeom>
                <a:rect b="b" l="l" r="r" t="t"/>
                <a:pathLst>
                  <a:path extrusionOk="0" h="266" w="299">
                    <a:moveTo>
                      <a:pt x="132" y="1"/>
                    </a:moveTo>
                    <a:cubicBezTo>
                      <a:pt x="60" y="1"/>
                      <a:pt x="1" y="60"/>
                      <a:pt x="1" y="132"/>
                    </a:cubicBezTo>
                    <a:cubicBezTo>
                      <a:pt x="1" y="212"/>
                      <a:pt x="61" y="266"/>
                      <a:pt x="126" y="266"/>
                    </a:cubicBezTo>
                    <a:cubicBezTo>
                      <a:pt x="157" y="266"/>
                      <a:pt x="188" y="254"/>
                      <a:pt x="215" y="227"/>
                    </a:cubicBezTo>
                    <a:cubicBezTo>
                      <a:pt x="299" y="155"/>
                      <a:pt x="251" y="13"/>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6" name="Google Shape;12396;p43"/>
              <p:cNvSpPr/>
              <p:nvPr/>
            </p:nvSpPr>
            <p:spPr>
              <a:xfrm>
                <a:off x="2667000" y="2083975"/>
                <a:ext cx="7750" cy="6400"/>
              </a:xfrm>
              <a:custGeom>
                <a:rect b="b" l="l" r="r" t="t"/>
                <a:pathLst>
                  <a:path extrusionOk="0" h="256" w="310">
                    <a:moveTo>
                      <a:pt x="125" y="1"/>
                    </a:moveTo>
                    <a:cubicBezTo>
                      <a:pt x="60" y="1"/>
                      <a:pt x="0" y="57"/>
                      <a:pt x="0" y="133"/>
                    </a:cubicBezTo>
                    <a:cubicBezTo>
                      <a:pt x="0" y="205"/>
                      <a:pt x="65" y="256"/>
                      <a:pt x="132" y="256"/>
                    </a:cubicBezTo>
                    <a:cubicBezTo>
                      <a:pt x="165" y="256"/>
                      <a:pt x="199" y="244"/>
                      <a:pt x="226" y="216"/>
                    </a:cubicBezTo>
                    <a:cubicBezTo>
                      <a:pt x="310" y="145"/>
                      <a:pt x="250" y="2"/>
                      <a:pt x="143" y="2"/>
                    </a:cubicBezTo>
                    <a:cubicBezTo>
                      <a:pt x="137" y="1"/>
                      <a:pt x="131" y="1"/>
                      <a:pt x="12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7" name="Google Shape;12397;p43"/>
              <p:cNvSpPr/>
              <p:nvPr/>
            </p:nvSpPr>
            <p:spPr>
              <a:xfrm>
                <a:off x="2303550" y="2080750"/>
                <a:ext cx="7475" cy="6450"/>
              </a:xfrm>
              <a:custGeom>
                <a:rect b="b" l="l" r="r" t="t"/>
                <a:pathLst>
                  <a:path extrusionOk="0" h="258" w="299">
                    <a:moveTo>
                      <a:pt x="131" y="0"/>
                    </a:moveTo>
                    <a:cubicBezTo>
                      <a:pt x="60" y="0"/>
                      <a:pt x="0" y="48"/>
                      <a:pt x="0" y="131"/>
                    </a:cubicBezTo>
                    <a:cubicBezTo>
                      <a:pt x="0" y="206"/>
                      <a:pt x="64" y="258"/>
                      <a:pt x="131" y="258"/>
                    </a:cubicBezTo>
                    <a:cubicBezTo>
                      <a:pt x="160" y="258"/>
                      <a:pt x="190" y="248"/>
                      <a:pt x="215" y="226"/>
                    </a:cubicBezTo>
                    <a:cubicBezTo>
                      <a:pt x="298" y="143"/>
                      <a:pt x="251" y="0"/>
                      <a:pt x="13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8" name="Google Shape;12398;p43"/>
              <p:cNvSpPr/>
              <p:nvPr/>
            </p:nvSpPr>
            <p:spPr>
              <a:xfrm>
                <a:off x="1918475" y="2471525"/>
                <a:ext cx="9650" cy="6625"/>
              </a:xfrm>
              <a:custGeom>
                <a:rect b="b" l="l" r="r" t="t"/>
                <a:pathLst>
                  <a:path extrusionOk="0" h="265" w="386">
                    <a:moveTo>
                      <a:pt x="177" y="1"/>
                    </a:moveTo>
                    <a:cubicBezTo>
                      <a:pt x="1" y="1"/>
                      <a:pt x="4" y="264"/>
                      <a:pt x="188" y="264"/>
                    </a:cubicBezTo>
                    <a:cubicBezTo>
                      <a:pt x="191" y="264"/>
                      <a:pt x="195" y="264"/>
                      <a:pt x="199" y="264"/>
                    </a:cubicBezTo>
                    <a:cubicBezTo>
                      <a:pt x="203" y="264"/>
                      <a:pt x="207" y="264"/>
                      <a:pt x="210" y="264"/>
                    </a:cubicBezTo>
                    <a:cubicBezTo>
                      <a:pt x="383" y="264"/>
                      <a:pt x="386" y="1"/>
                      <a:pt x="220" y="1"/>
                    </a:cubicBezTo>
                    <a:cubicBezTo>
                      <a:pt x="214" y="1"/>
                      <a:pt x="207" y="1"/>
                      <a:pt x="199" y="2"/>
                    </a:cubicBezTo>
                    <a:cubicBezTo>
                      <a:pt x="191" y="1"/>
                      <a:pt x="184" y="1"/>
                      <a:pt x="17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9" name="Google Shape;12399;p43"/>
              <p:cNvSpPr/>
              <p:nvPr/>
            </p:nvSpPr>
            <p:spPr>
              <a:xfrm>
                <a:off x="2306625" y="3102300"/>
                <a:ext cx="7675" cy="6650"/>
              </a:xfrm>
              <a:custGeom>
                <a:rect b="b" l="l" r="r" t="t"/>
                <a:pathLst>
                  <a:path extrusionOk="0" h="266" w="307">
                    <a:moveTo>
                      <a:pt x="139" y="0"/>
                    </a:moveTo>
                    <a:cubicBezTo>
                      <a:pt x="68" y="0"/>
                      <a:pt x="8" y="60"/>
                      <a:pt x="8" y="131"/>
                    </a:cubicBezTo>
                    <a:cubicBezTo>
                      <a:pt x="0" y="212"/>
                      <a:pt x="63" y="265"/>
                      <a:pt x="131" y="265"/>
                    </a:cubicBezTo>
                    <a:cubicBezTo>
                      <a:pt x="163" y="265"/>
                      <a:pt x="196" y="253"/>
                      <a:pt x="223" y="227"/>
                    </a:cubicBezTo>
                    <a:cubicBezTo>
                      <a:pt x="306" y="143"/>
                      <a:pt x="258" y="12"/>
                      <a:pt x="139"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0" name="Google Shape;12400;p43"/>
              <p:cNvSpPr/>
              <p:nvPr/>
            </p:nvSpPr>
            <p:spPr>
              <a:xfrm>
                <a:off x="2209300" y="3393375"/>
                <a:ext cx="7650" cy="6375"/>
              </a:xfrm>
              <a:custGeom>
                <a:rect b="b" l="l" r="r" t="t"/>
                <a:pathLst>
                  <a:path extrusionOk="0" h="255" w="306">
                    <a:moveTo>
                      <a:pt x="121" y="0"/>
                    </a:moveTo>
                    <a:cubicBezTo>
                      <a:pt x="58" y="0"/>
                      <a:pt x="8" y="55"/>
                      <a:pt x="8" y="121"/>
                    </a:cubicBezTo>
                    <a:cubicBezTo>
                      <a:pt x="0" y="201"/>
                      <a:pt x="63" y="255"/>
                      <a:pt x="131" y="255"/>
                    </a:cubicBezTo>
                    <a:cubicBezTo>
                      <a:pt x="163" y="255"/>
                      <a:pt x="196" y="243"/>
                      <a:pt x="222" y="216"/>
                    </a:cubicBezTo>
                    <a:cubicBezTo>
                      <a:pt x="306" y="145"/>
                      <a:pt x="258" y="2"/>
                      <a:pt x="139" y="2"/>
                    </a:cubicBezTo>
                    <a:cubicBezTo>
                      <a:pt x="133" y="1"/>
                      <a:pt x="127" y="0"/>
                      <a:pt x="12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1" name="Google Shape;12401;p43"/>
              <p:cNvSpPr/>
              <p:nvPr/>
            </p:nvSpPr>
            <p:spPr>
              <a:xfrm>
                <a:off x="2083875" y="3702375"/>
                <a:ext cx="7775" cy="6650"/>
              </a:xfrm>
              <a:custGeom>
                <a:rect b="b" l="l" r="r" t="t"/>
                <a:pathLst>
                  <a:path extrusionOk="0" h="266" w="311">
                    <a:moveTo>
                      <a:pt x="144" y="0"/>
                    </a:moveTo>
                    <a:cubicBezTo>
                      <a:pt x="60" y="0"/>
                      <a:pt x="1" y="60"/>
                      <a:pt x="1" y="131"/>
                    </a:cubicBezTo>
                    <a:cubicBezTo>
                      <a:pt x="1" y="212"/>
                      <a:pt x="66" y="265"/>
                      <a:pt x="135" y="265"/>
                    </a:cubicBezTo>
                    <a:cubicBezTo>
                      <a:pt x="167" y="265"/>
                      <a:pt x="200" y="253"/>
                      <a:pt x="227" y="227"/>
                    </a:cubicBezTo>
                    <a:cubicBezTo>
                      <a:pt x="310" y="143"/>
                      <a:pt x="251" y="0"/>
                      <a:pt x="14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2" name="Google Shape;12402;p43"/>
              <p:cNvSpPr/>
              <p:nvPr/>
            </p:nvSpPr>
            <p:spPr>
              <a:xfrm>
                <a:off x="2559225" y="3660700"/>
                <a:ext cx="6875" cy="6275"/>
              </a:xfrm>
              <a:custGeom>
                <a:rect b="b" l="l" r="r" t="t"/>
                <a:pathLst>
                  <a:path extrusionOk="0" h="251" w="275">
                    <a:moveTo>
                      <a:pt x="132" y="0"/>
                    </a:moveTo>
                    <a:cubicBezTo>
                      <a:pt x="60" y="0"/>
                      <a:pt x="1" y="48"/>
                      <a:pt x="1" y="120"/>
                    </a:cubicBezTo>
                    <a:cubicBezTo>
                      <a:pt x="1" y="203"/>
                      <a:pt x="60" y="250"/>
                      <a:pt x="132" y="250"/>
                    </a:cubicBezTo>
                    <a:cubicBezTo>
                      <a:pt x="215" y="250"/>
                      <a:pt x="275" y="203"/>
                      <a:pt x="275" y="120"/>
                    </a:cubicBezTo>
                    <a:cubicBezTo>
                      <a:pt x="275" y="48"/>
                      <a:pt x="215" y="0"/>
                      <a:pt x="13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3" name="Google Shape;12403;p43"/>
              <p:cNvSpPr/>
              <p:nvPr/>
            </p:nvSpPr>
            <p:spPr>
              <a:xfrm>
                <a:off x="2366350" y="4374475"/>
                <a:ext cx="6875" cy="6575"/>
              </a:xfrm>
              <a:custGeom>
                <a:rect b="b" l="l" r="r" t="t"/>
                <a:pathLst>
                  <a:path extrusionOk="0" h="263" w="275">
                    <a:moveTo>
                      <a:pt x="144" y="1"/>
                    </a:moveTo>
                    <a:cubicBezTo>
                      <a:pt x="60" y="1"/>
                      <a:pt x="1" y="60"/>
                      <a:pt x="1" y="132"/>
                    </a:cubicBezTo>
                    <a:cubicBezTo>
                      <a:pt x="1" y="203"/>
                      <a:pt x="60" y="263"/>
                      <a:pt x="144" y="263"/>
                    </a:cubicBezTo>
                    <a:cubicBezTo>
                      <a:pt x="215" y="263"/>
                      <a:pt x="275" y="203"/>
                      <a:pt x="275" y="132"/>
                    </a:cubicBezTo>
                    <a:cubicBezTo>
                      <a:pt x="275" y="60"/>
                      <a:pt x="215" y="1"/>
                      <a:pt x="14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4" name="Google Shape;12404;p43"/>
              <p:cNvSpPr/>
              <p:nvPr/>
            </p:nvSpPr>
            <p:spPr>
              <a:xfrm>
                <a:off x="3070300" y="3765175"/>
                <a:ext cx="7475" cy="6650"/>
              </a:xfrm>
              <a:custGeom>
                <a:rect b="b" l="l" r="r" t="t"/>
                <a:pathLst>
                  <a:path extrusionOk="0" h="266" w="299">
                    <a:moveTo>
                      <a:pt x="132" y="1"/>
                    </a:moveTo>
                    <a:cubicBezTo>
                      <a:pt x="61" y="1"/>
                      <a:pt x="1" y="60"/>
                      <a:pt x="1" y="132"/>
                    </a:cubicBezTo>
                    <a:cubicBezTo>
                      <a:pt x="1" y="212"/>
                      <a:pt x="61" y="266"/>
                      <a:pt x="126" y="266"/>
                    </a:cubicBezTo>
                    <a:cubicBezTo>
                      <a:pt x="157" y="266"/>
                      <a:pt x="188" y="254"/>
                      <a:pt x="215" y="227"/>
                    </a:cubicBezTo>
                    <a:cubicBezTo>
                      <a:pt x="299" y="143"/>
                      <a:pt x="251" y="12"/>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5" name="Google Shape;12405;p43"/>
              <p:cNvSpPr/>
              <p:nvPr/>
            </p:nvSpPr>
            <p:spPr>
              <a:xfrm>
                <a:off x="2988150" y="3991400"/>
                <a:ext cx="7475" cy="6450"/>
              </a:xfrm>
              <a:custGeom>
                <a:rect b="b" l="l" r="r" t="t"/>
                <a:pathLst>
                  <a:path extrusionOk="0" h="258" w="299">
                    <a:moveTo>
                      <a:pt x="132" y="0"/>
                    </a:moveTo>
                    <a:cubicBezTo>
                      <a:pt x="60" y="0"/>
                      <a:pt x="1" y="48"/>
                      <a:pt x="1" y="131"/>
                    </a:cubicBezTo>
                    <a:cubicBezTo>
                      <a:pt x="1" y="206"/>
                      <a:pt x="65" y="258"/>
                      <a:pt x="132" y="258"/>
                    </a:cubicBezTo>
                    <a:cubicBezTo>
                      <a:pt x="161" y="258"/>
                      <a:pt x="190" y="248"/>
                      <a:pt x="215" y="226"/>
                    </a:cubicBezTo>
                    <a:cubicBezTo>
                      <a:pt x="299" y="143"/>
                      <a:pt x="251" y="0"/>
                      <a:pt x="13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6" name="Google Shape;12406;p43"/>
              <p:cNvSpPr/>
              <p:nvPr/>
            </p:nvSpPr>
            <p:spPr>
              <a:xfrm>
                <a:off x="2795575" y="4192900"/>
                <a:ext cx="7475" cy="6650"/>
              </a:xfrm>
              <a:custGeom>
                <a:rect b="b" l="l" r="r" t="t"/>
                <a:pathLst>
                  <a:path extrusionOk="0" h="266" w="299">
                    <a:moveTo>
                      <a:pt x="131" y="1"/>
                    </a:moveTo>
                    <a:cubicBezTo>
                      <a:pt x="60" y="1"/>
                      <a:pt x="1" y="60"/>
                      <a:pt x="1" y="132"/>
                    </a:cubicBezTo>
                    <a:cubicBezTo>
                      <a:pt x="1" y="212"/>
                      <a:pt x="61" y="266"/>
                      <a:pt x="125" y="266"/>
                    </a:cubicBezTo>
                    <a:cubicBezTo>
                      <a:pt x="156" y="266"/>
                      <a:pt x="188" y="254"/>
                      <a:pt x="215" y="227"/>
                    </a:cubicBezTo>
                    <a:cubicBezTo>
                      <a:pt x="298" y="144"/>
                      <a:pt x="251" y="13"/>
                      <a:pt x="13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7" name="Google Shape;12407;p43"/>
              <p:cNvSpPr/>
              <p:nvPr/>
            </p:nvSpPr>
            <p:spPr>
              <a:xfrm>
                <a:off x="3423925" y="3518125"/>
                <a:ext cx="7775" cy="6650"/>
              </a:xfrm>
              <a:custGeom>
                <a:rect b="b" l="l" r="r" t="t"/>
                <a:pathLst>
                  <a:path extrusionOk="0" h="266" w="311">
                    <a:moveTo>
                      <a:pt x="143" y="0"/>
                    </a:moveTo>
                    <a:cubicBezTo>
                      <a:pt x="72" y="0"/>
                      <a:pt x="1" y="60"/>
                      <a:pt x="1" y="131"/>
                    </a:cubicBezTo>
                    <a:cubicBezTo>
                      <a:pt x="1" y="212"/>
                      <a:pt x="66" y="265"/>
                      <a:pt x="135" y="265"/>
                    </a:cubicBezTo>
                    <a:cubicBezTo>
                      <a:pt x="167" y="265"/>
                      <a:pt x="200" y="253"/>
                      <a:pt x="227" y="227"/>
                    </a:cubicBezTo>
                    <a:cubicBezTo>
                      <a:pt x="310" y="143"/>
                      <a:pt x="263" y="0"/>
                      <a:pt x="14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8" name="Google Shape;12408;p43"/>
              <p:cNvSpPr/>
              <p:nvPr/>
            </p:nvSpPr>
            <p:spPr>
              <a:xfrm>
                <a:off x="4689275" y="3780950"/>
                <a:ext cx="7750" cy="6650"/>
              </a:xfrm>
              <a:custGeom>
                <a:rect b="b" l="l" r="r" t="t"/>
                <a:pathLst>
                  <a:path extrusionOk="0" h="266" w="310">
                    <a:moveTo>
                      <a:pt x="143" y="1"/>
                    </a:moveTo>
                    <a:cubicBezTo>
                      <a:pt x="60" y="1"/>
                      <a:pt x="0" y="60"/>
                      <a:pt x="0" y="132"/>
                    </a:cubicBezTo>
                    <a:cubicBezTo>
                      <a:pt x="0" y="212"/>
                      <a:pt x="66" y="266"/>
                      <a:pt x="134" y="266"/>
                    </a:cubicBezTo>
                    <a:cubicBezTo>
                      <a:pt x="166" y="266"/>
                      <a:pt x="199" y="254"/>
                      <a:pt x="226" y="227"/>
                    </a:cubicBezTo>
                    <a:cubicBezTo>
                      <a:pt x="310" y="143"/>
                      <a:pt x="250" y="1"/>
                      <a:pt x="1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9" name="Google Shape;12409;p43"/>
              <p:cNvSpPr/>
              <p:nvPr/>
            </p:nvSpPr>
            <p:spPr>
              <a:xfrm>
                <a:off x="3730525" y="4181600"/>
                <a:ext cx="7450" cy="6450"/>
              </a:xfrm>
              <a:custGeom>
                <a:rect b="b" l="l" r="r" t="t"/>
                <a:pathLst>
                  <a:path extrusionOk="0" h="258" w="298">
                    <a:moveTo>
                      <a:pt x="131" y="0"/>
                    </a:moveTo>
                    <a:cubicBezTo>
                      <a:pt x="60" y="0"/>
                      <a:pt x="0" y="60"/>
                      <a:pt x="0" y="131"/>
                    </a:cubicBezTo>
                    <a:cubicBezTo>
                      <a:pt x="0" y="206"/>
                      <a:pt x="64" y="258"/>
                      <a:pt x="131" y="258"/>
                    </a:cubicBezTo>
                    <a:cubicBezTo>
                      <a:pt x="160" y="258"/>
                      <a:pt x="189" y="248"/>
                      <a:pt x="214" y="227"/>
                    </a:cubicBezTo>
                    <a:cubicBezTo>
                      <a:pt x="298" y="143"/>
                      <a:pt x="250" y="12"/>
                      <a:pt x="13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0" name="Google Shape;12410;p43"/>
              <p:cNvSpPr/>
              <p:nvPr/>
            </p:nvSpPr>
            <p:spPr>
              <a:xfrm>
                <a:off x="3041150" y="3291300"/>
                <a:ext cx="6850" cy="6575"/>
              </a:xfrm>
              <a:custGeom>
                <a:rect b="b" l="l" r="r" t="t"/>
                <a:pathLst>
                  <a:path extrusionOk="0" h="263" w="274">
                    <a:moveTo>
                      <a:pt x="143" y="1"/>
                    </a:moveTo>
                    <a:cubicBezTo>
                      <a:pt x="72" y="1"/>
                      <a:pt x="0" y="60"/>
                      <a:pt x="0" y="132"/>
                    </a:cubicBezTo>
                    <a:cubicBezTo>
                      <a:pt x="0" y="203"/>
                      <a:pt x="72" y="263"/>
                      <a:pt x="143" y="263"/>
                    </a:cubicBezTo>
                    <a:cubicBezTo>
                      <a:pt x="214" y="263"/>
                      <a:pt x="274" y="203"/>
                      <a:pt x="274" y="132"/>
                    </a:cubicBezTo>
                    <a:cubicBezTo>
                      <a:pt x="274" y="60"/>
                      <a:pt x="214" y="1"/>
                      <a:pt x="1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1" name="Google Shape;12411;p43"/>
              <p:cNvSpPr/>
              <p:nvPr/>
            </p:nvSpPr>
            <p:spPr>
              <a:xfrm>
                <a:off x="2792000" y="3183250"/>
                <a:ext cx="7775" cy="6650"/>
              </a:xfrm>
              <a:custGeom>
                <a:rect b="b" l="l" r="r" t="t"/>
                <a:pathLst>
                  <a:path extrusionOk="0" h="266" w="311">
                    <a:moveTo>
                      <a:pt x="144" y="1"/>
                    </a:moveTo>
                    <a:cubicBezTo>
                      <a:pt x="60" y="1"/>
                      <a:pt x="1" y="60"/>
                      <a:pt x="1" y="132"/>
                    </a:cubicBezTo>
                    <a:cubicBezTo>
                      <a:pt x="1" y="213"/>
                      <a:pt x="66" y="266"/>
                      <a:pt x="135" y="266"/>
                    </a:cubicBezTo>
                    <a:cubicBezTo>
                      <a:pt x="167" y="266"/>
                      <a:pt x="200" y="254"/>
                      <a:pt x="227" y="227"/>
                    </a:cubicBezTo>
                    <a:cubicBezTo>
                      <a:pt x="310" y="144"/>
                      <a:pt x="251" y="1"/>
                      <a:pt x="14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2" name="Google Shape;12412;p43"/>
              <p:cNvSpPr/>
              <p:nvPr/>
            </p:nvSpPr>
            <p:spPr>
              <a:xfrm>
                <a:off x="2931600" y="2869500"/>
                <a:ext cx="7775" cy="6500"/>
              </a:xfrm>
              <a:custGeom>
                <a:rect b="b" l="l" r="r" t="t"/>
                <a:pathLst>
                  <a:path extrusionOk="0" h="260" w="311">
                    <a:moveTo>
                      <a:pt x="123" y="0"/>
                    </a:moveTo>
                    <a:cubicBezTo>
                      <a:pt x="50" y="0"/>
                      <a:pt x="1" y="56"/>
                      <a:pt x="1" y="133"/>
                    </a:cubicBezTo>
                    <a:cubicBezTo>
                      <a:pt x="1" y="208"/>
                      <a:pt x="70" y="259"/>
                      <a:pt x="141" y="259"/>
                    </a:cubicBezTo>
                    <a:cubicBezTo>
                      <a:pt x="171" y="259"/>
                      <a:pt x="202" y="249"/>
                      <a:pt x="227" y="228"/>
                    </a:cubicBezTo>
                    <a:cubicBezTo>
                      <a:pt x="310" y="145"/>
                      <a:pt x="251" y="2"/>
                      <a:pt x="144" y="2"/>
                    </a:cubicBezTo>
                    <a:cubicBezTo>
                      <a:pt x="136" y="1"/>
                      <a:pt x="129" y="0"/>
                      <a:pt x="12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3" name="Google Shape;12413;p43"/>
              <p:cNvSpPr/>
              <p:nvPr/>
            </p:nvSpPr>
            <p:spPr>
              <a:xfrm>
                <a:off x="2775025" y="2452800"/>
                <a:ext cx="7475" cy="6675"/>
              </a:xfrm>
              <a:custGeom>
                <a:rect b="b" l="l" r="r" t="t"/>
                <a:pathLst>
                  <a:path extrusionOk="0" h="267" w="299">
                    <a:moveTo>
                      <a:pt x="132" y="1"/>
                    </a:moveTo>
                    <a:cubicBezTo>
                      <a:pt x="61" y="1"/>
                      <a:pt x="1" y="61"/>
                      <a:pt x="1" y="132"/>
                    </a:cubicBezTo>
                    <a:cubicBezTo>
                      <a:pt x="1" y="213"/>
                      <a:pt x="61" y="266"/>
                      <a:pt x="126" y="266"/>
                    </a:cubicBezTo>
                    <a:cubicBezTo>
                      <a:pt x="157" y="266"/>
                      <a:pt x="188" y="254"/>
                      <a:pt x="215" y="227"/>
                    </a:cubicBezTo>
                    <a:cubicBezTo>
                      <a:pt x="299" y="156"/>
                      <a:pt x="251" y="13"/>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4" name="Google Shape;12414;p43"/>
              <p:cNvSpPr/>
              <p:nvPr/>
            </p:nvSpPr>
            <p:spPr>
              <a:xfrm>
                <a:off x="3629900" y="2809400"/>
                <a:ext cx="7775" cy="6650"/>
              </a:xfrm>
              <a:custGeom>
                <a:rect b="b" l="l" r="r" t="t"/>
                <a:pathLst>
                  <a:path extrusionOk="0" h="266" w="311">
                    <a:moveTo>
                      <a:pt x="144" y="1"/>
                    </a:moveTo>
                    <a:cubicBezTo>
                      <a:pt x="72" y="1"/>
                      <a:pt x="1" y="60"/>
                      <a:pt x="1" y="132"/>
                    </a:cubicBezTo>
                    <a:cubicBezTo>
                      <a:pt x="1" y="212"/>
                      <a:pt x="66" y="266"/>
                      <a:pt x="135" y="266"/>
                    </a:cubicBezTo>
                    <a:cubicBezTo>
                      <a:pt x="167" y="266"/>
                      <a:pt x="200" y="254"/>
                      <a:pt x="227" y="227"/>
                    </a:cubicBezTo>
                    <a:cubicBezTo>
                      <a:pt x="310" y="144"/>
                      <a:pt x="251" y="1"/>
                      <a:pt x="14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5" name="Google Shape;12415;p43"/>
              <p:cNvSpPr/>
              <p:nvPr/>
            </p:nvSpPr>
            <p:spPr>
              <a:xfrm>
                <a:off x="3815350" y="3113600"/>
                <a:ext cx="7450" cy="6650"/>
              </a:xfrm>
              <a:custGeom>
                <a:rect b="b" l="l" r="r" t="t"/>
                <a:pathLst>
                  <a:path extrusionOk="0" h="266" w="298">
                    <a:moveTo>
                      <a:pt x="131" y="1"/>
                    </a:moveTo>
                    <a:cubicBezTo>
                      <a:pt x="60" y="1"/>
                      <a:pt x="0" y="60"/>
                      <a:pt x="0" y="132"/>
                    </a:cubicBezTo>
                    <a:cubicBezTo>
                      <a:pt x="0" y="213"/>
                      <a:pt x="61" y="266"/>
                      <a:pt x="125" y="266"/>
                    </a:cubicBezTo>
                    <a:cubicBezTo>
                      <a:pt x="156" y="266"/>
                      <a:pt x="188" y="254"/>
                      <a:pt x="215" y="227"/>
                    </a:cubicBezTo>
                    <a:cubicBezTo>
                      <a:pt x="298" y="156"/>
                      <a:pt x="250" y="13"/>
                      <a:pt x="13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6" name="Google Shape;12416;p43"/>
              <p:cNvSpPr/>
              <p:nvPr/>
            </p:nvSpPr>
            <p:spPr>
              <a:xfrm>
                <a:off x="2695275" y="3010025"/>
                <a:ext cx="6850" cy="6575"/>
              </a:xfrm>
              <a:custGeom>
                <a:rect b="b" l="l" r="r" t="t"/>
                <a:pathLst>
                  <a:path extrusionOk="0" h="263" w="274">
                    <a:moveTo>
                      <a:pt x="131" y="0"/>
                    </a:moveTo>
                    <a:cubicBezTo>
                      <a:pt x="60" y="0"/>
                      <a:pt x="0" y="60"/>
                      <a:pt x="0" y="131"/>
                    </a:cubicBezTo>
                    <a:cubicBezTo>
                      <a:pt x="0" y="203"/>
                      <a:pt x="60" y="262"/>
                      <a:pt x="131" y="262"/>
                    </a:cubicBezTo>
                    <a:cubicBezTo>
                      <a:pt x="203" y="262"/>
                      <a:pt x="274" y="203"/>
                      <a:pt x="274" y="131"/>
                    </a:cubicBezTo>
                    <a:cubicBezTo>
                      <a:pt x="274" y="60"/>
                      <a:pt x="203" y="0"/>
                      <a:pt x="13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7" name="Google Shape;12417;p43"/>
              <p:cNvSpPr/>
              <p:nvPr/>
            </p:nvSpPr>
            <p:spPr>
              <a:xfrm>
                <a:off x="1995775" y="2767725"/>
                <a:ext cx="7750" cy="6475"/>
              </a:xfrm>
              <a:custGeom>
                <a:rect b="b" l="l" r="r" t="t"/>
                <a:pathLst>
                  <a:path extrusionOk="0" h="259" w="310">
                    <a:moveTo>
                      <a:pt x="143" y="1"/>
                    </a:moveTo>
                    <a:cubicBezTo>
                      <a:pt x="72" y="1"/>
                      <a:pt x="12" y="60"/>
                      <a:pt x="0" y="132"/>
                    </a:cubicBezTo>
                    <a:cubicBezTo>
                      <a:pt x="0" y="207"/>
                      <a:pt x="70" y="258"/>
                      <a:pt x="141" y="258"/>
                    </a:cubicBezTo>
                    <a:cubicBezTo>
                      <a:pt x="171" y="258"/>
                      <a:pt x="201" y="249"/>
                      <a:pt x="227" y="227"/>
                    </a:cubicBezTo>
                    <a:cubicBezTo>
                      <a:pt x="310" y="144"/>
                      <a:pt x="250" y="1"/>
                      <a:pt x="1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8" name="Google Shape;12418;p43"/>
              <p:cNvSpPr/>
              <p:nvPr/>
            </p:nvSpPr>
            <p:spPr>
              <a:xfrm>
                <a:off x="1842475" y="2609675"/>
                <a:ext cx="7475" cy="6525"/>
              </a:xfrm>
              <a:custGeom>
                <a:rect b="b" l="l" r="r" t="t"/>
                <a:pathLst>
                  <a:path extrusionOk="0" h="261" w="299">
                    <a:moveTo>
                      <a:pt x="132" y="1"/>
                    </a:moveTo>
                    <a:cubicBezTo>
                      <a:pt x="60" y="1"/>
                      <a:pt x="1" y="60"/>
                      <a:pt x="1" y="132"/>
                    </a:cubicBezTo>
                    <a:cubicBezTo>
                      <a:pt x="1" y="212"/>
                      <a:pt x="61" y="260"/>
                      <a:pt x="126" y="260"/>
                    </a:cubicBezTo>
                    <a:cubicBezTo>
                      <a:pt x="157" y="260"/>
                      <a:pt x="188" y="250"/>
                      <a:pt x="215" y="227"/>
                    </a:cubicBezTo>
                    <a:cubicBezTo>
                      <a:pt x="298" y="143"/>
                      <a:pt x="251" y="12"/>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9" name="Google Shape;12419;p43"/>
              <p:cNvSpPr/>
              <p:nvPr/>
            </p:nvSpPr>
            <p:spPr>
              <a:xfrm>
                <a:off x="1810500" y="1837825"/>
                <a:ext cx="9225" cy="6625"/>
              </a:xfrm>
              <a:custGeom>
                <a:rect b="b" l="l" r="r" t="t"/>
                <a:pathLst>
                  <a:path extrusionOk="0" h="265" w="369">
                    <a:moveTo>
                      <a:pt x="164" y="0"/>
                    </a:moveTo>
                    <a:cubicBezTo>
                      <a:pt x="1" y="0"/>
                      <a:pt x="1" y="265"/>
                      <a:pt x="164" y="265"/>
                    </a:cubicBezTo>
                    <a:cubicBezTo>
                      <a:pt x="170" y="265"/>
                      <a:pt x="177" y="265"/>
                      <a:pt x="184" y="264"/>
                    </a:cubicBezTo>
                    <a:cubicBezTo>
                      <a:pt x="191" y="265"/>
                      <a:pt x="198" y="265"/>
                      <a:pt x="205" y="265"/>
                    </a:cubicBezTo>
                    <a:cubicBezTo>
                      <a:pt x="368" y="265"/>
                      <a:pt x="368" y="0"/>
                      <a:pt x="205" y="0"/>
                    </a:cubicBezTo>
                    <a:cubicBezTo>
                      <a:pt x="198" y="0"/>
                      <a:pt x="191" y="1"/>
                      <a:pt x="184" y="2"/>
                    </a:cubicBezTo>
                    <a:cubicBezTo>
                      <a:pt x="177" y="1"/>
                      <a:pt x="170" y="0"/>
                      <a:pt x="16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0" name="Google Shape;12420;p43"/>
              <p:cNvSpPr/>
              <p:nvPr/>
            </p:nvSpPr>
            <p:spPr>
              <a:xfrm>
                <a:off x="1120375" y="1474375"/>
                <a:ext cx="7450" cy="6400"/>
              </a:xfrm>
              <a:custGeom>
                <a:rect b="b" l="l" r="r" t="t"/>
                <a:pathLst>
                  <a:path extrusionOk="0" h="256" w="298">
                    <a:moveTo>
                      <a:pt x="113" y="1"/>
                    </a:moveTo>
                    <a:cubicBezTo>
                      <a:pt x="50" y="1"/>
                      <a:pt x="0" y="57"/>
                      <a:pt x="0" y="133"/>
                    </a:cubicBezTo>
                    <a:cubicBezTo>
                      <a:pt x="0" y="205"/>
                      <a:pt x="59" y="256"/>
                      <a:pt x="124" y="256"/>
                    </a:cubicBezTo>
                    <a:cubicBezTo>
                      <a:pt x="155" y="256"/>
                      <a:pt x="187" y="244"/>
                      <a:pt x="214" y="217"/>
                    </a:cubicBezTo>
                    <a:cubicBezTo>
                      <a:pt x="298" y="145"/>
                      <a:pt x="250" y="2"/>
                      <a:pt x="131" y="2"/>
                    </a:cubicBezTo>
                    <a:cubicBezTo>
                      <a:pt x="125" y="1"/>
                      <a:pt x="119" y="1"/>
                      <a:pt x="11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1" name="Google Shape;12421;p43"/>
              <p:cNvSpPr/>
              <p:nvPr/>
            </p:nvSpPr>
            <p:spPr>
              <a:xfrm>
                <a:off x="1754675" y="1531525"/>
                <a:ext cx="7750" cy="6400"/>
              </a:xfrm>
              <a:custGeom>
                <a:rect b="b" l="l" r="r" t="t"/>
                <a:pathLst>
                  <a:path extrusionOk="0" h="256" w="310">
                    <a:moveTo>
                      <a:pt x="125" y="1"/>
                    </a:moveTo>
                    <a:cubicBezTo>
                      <a:pt x="60" y="1"/>
                      <a:pt x="0" y="57"/>
                      <a:pt x="0" y="133"/>
                    </a:cubicBezTo>
                    <a:cubicBezTo>
                      <a:pt x="0" y="205"/>
                      <a:pt x="65" y="256"/>
                      <a:pt x="133" y="256"/>
                    </a:cubicBezTo>
                    <a:cubicBezTo>
                      <a:pt x="166" y="256"/>
                      <a:pt x="199" y="244"/>
                      <a:pt x="227" y="217"/>
                    </a:cubicBezTo>
                    <a:cubicBezTo>
                      <a:pt x="310" y="145"/>
                      <a:pt x="250" y="2"/>
                      <a:pt x="143" y="2"/>
                    </a:cubicBezTo>
                    <a:cubicBezTo>
                      <a:pt x="137" y="1"/>
                      <a:pt x="131" y="1"/>
                      <a:pt x="12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2" name="Google Shape;12422;p43"/>
              <p:cNvSpPr/>
              <p:nvPr/>
            </p:nvSpPr>
            <p:spPr>
              <a:xfrm>
                <a:off x="1641050" y="1002925"/>
                <a:ext cx="7675" cy="6650"/>
              </a:xfrm>
              <a:custGeom>
                <a:rect b="b" l="l" r="r" t="t"/>
                <a:pathLst>
                  <a:path extrusionOk="0" h="266" w="307">
                    <a:moveTo>
                      <a:pt x="140" y="1"/>
                    </a:moveTo>
                    <a:cubicBezTo>
                      <a:pt x="69" y="1"/>
                      <a:pt x="9" y="60"/>
                      <a:pt x="9" y="132"/>
                    </a:cubicBezTo>
                    <a:cubicBezTo>
                      <a:pt x="1" y="212"/>
                      <a:pt x="64" y="266"/>
                      <a:pt x="132" y="266"/>
                    </a:cubicBezTo>
                    <a:cubicBezTo>
                      <a:pt x="164" y="266"/>
                      <a:pt x="197" y="254"/>
                      <a:pt x="223" y="227"/>
                    </a:cubicBezTo>
                    <a:cubicBezTo>
                      <a:pt x="307" y="144"/>
                      <a:pt x="259" y="1"/>
                      <a:pt x="14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3" name="Google Shape;12423;p43"/>
              <p:cNvSpPr/>
              <p:nvPr/>
            </p:nvSpPr>
            <p:spPr>
              <a:xfrm>
                <a:off x="1448075" y="2492100"/>
                <a:ext cx="7775" cy="6650"/>
              </a:xfrm>
              <a:custGeom>
                <a:rect b="b" l="l" r="r" t="t"/>
                <a:pathLst>
                  <a:path extrusionOk="0" h="266" w="311">
                    <a:moveTo>
                      <a:pt x="144" y="1"/>
                    </a:moveTo>
                    <a:cubicBezTo>
                      <a:pt x="72" y="1"/>
                      <a:pt x="13" y="60"/>
                      <a:pt x="1" y="132"/>
                    </a:cubicBezTo>
                    <a:cubicBezTo>
                      <a:pt x="1" y="212"/>
                      <a:pt x="67" y="266"/>
                      <a:pt x="135" y="266"/>
                    </a:cubicBezTo>
                    <a:cubicBezTo>
                      <a:pt x="167" y="266"/>
                      <a:pt x="200" y="254"/>
                      <a:pt x="227" y="227"/>
                    </a:cubicBezTo>
                    <a:cubicBezTo>
                      <a:pt x="310" y="155"/>
                      <a:pt x="263" y="13"/>
                      <a:pt x="14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4" name="Google Shape;12424;p43"/>
              <p:cNvSpPr/>
              <p:nvPr/>
            </p:nvSpPr>
            <p:spPr>
              <a:xfrm>
                <a:off x="1562550" y="2880800"/>
                <a:ext cx="9225" cy="6650"/>
              </a:xfrm>
              <a:custGeom>
                <a:rect b="b" l="l" r="r" t="t"/>
                <a:pathLst>
                  <a:path extrusionOk="0" h="266" w="369">
                    <a:moveTo>
                      <a:pt x="164" y="1"/>
                    </a:moveTo>
                    <a:cubicBezTo>
                      <a:pt x="1" y="1"/>
                      <a:pt x="1" y="265"/>
                      <a:pt x="164" y="265"/>
                    </a:cubicBezTo>
                    <a:cubicBezTo>
                      <a:pt x="171" y="265"/>
                      <a:pt x="177" y="265"/>
                      <a:pt x="184" y="264"/>
                    </a:cubicBezTo>
                    <a:cubicBezTo>
                      <a:pt x="191" y="265"/>
                      <a:pt x="198" y="265"/>
                      <a:pt x="205" y="265"/>
                    </a:cubicBezTo>
                    <a:cubicBezTo>
                      <a:pt x="368" y="265"/>
                      <a:pt x="368" y="1"/>
                      <a:pt x="205" y="1"/>
                    </a:cubicBezTo>
                    <a:cubicBezTo>
                      <a:pt x="198" y="1"/>
                      <a:pt x="191" y="1"/>
                      <a:pt x="184" y="2"/>
                    </a:cubicBezTo>
                    <a:cubicBezTo>
                      <a:pt x="177" y="1"/>
                      <a:pt x="171" y="1"/>
                      <a:pt x="16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5" name="Google Shape;12425;p43"/>
              <p:cNvSpPr/>
              <p:nvPr/>
            </p:nvSpPr>
            <p:spPr>
              <a:xfrm>
                <a:off x="2004500" y="2263775"/>
                <a:ext cx="9350" cy="6600"/>
              </a:xfrm>
              <a:custGeom>
                <a:rect b="b" l="l" r="r" t="t"/>
                <a:pathLst>
                  <a:path extrusionOk="0" h="264" w="374">
                    <a:moveTo>
                      <a:pt x="166" y="0"/>
                    </a:moveTo>
                    <a:cubicBezTo>
                      <a:pt x="0" y="0"/>
                      <a:pt x="4" y="264"/>
                      <a:pt x="176" y="264"/>
                    </a:cubicBezTo>
                    <a:cubicBezTo>
                      <a:pt x="180" y="264"/>
                      <a:pt x="183" y="264"/>
                      <a:pt x="187" y="263"/>
                    </a:cubicBezTo>
                    <a:cubicBezTo>
                      <a:pt x="191" y="264"/>
                      <a:pt x="195" y="264"/>
                      <a:pt x="198" y="264"/>
                    </a:cubicBezTo>
                    <a:cubicBezTo>
                      <a:pt x="371" y="264"/>
                      <a:pt x="374" y="0"/>
                      <a:pt x="208" y="0"/>
                    </a:cubicBezTo>
                    <a:cubicBezTo>
                      <a:pt x="202" y="0"/>
                      <a:pt x="195" y="1"/>
                      <a:pt x="187" y="2"/>
                    </a:cubicBezTo>
                    <a:cubicBezTo>
                      <a:pt x="180" y="1"/>
                      <a:pt x="173" y="0"/>
                      <a:pt x="16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6" name="Google Shape;12426;p43"/>
              <p:cNvSpPr/>
              <p:nvPr/>
            </p:nvSpPr>
            <p:spPr>
              <a:xfrm>
                <a:off x="1084350" y="2031025"/>
                <a:ext cx="7475" cy="6600"/>
              </a:xfrm>
              <a:custGeom>
                <a:rect b="b" l="l" r="r" t="t"/>
                <a:pathLst>
                  <a:path extrusionOk="0" h="264" w="299">
                    <a:moveTo>
                      <a:pt x="131" y="1"/>
                    </a:moveTo>
                    <a:cubicBezTo>
                      <a:pt x="60" y="1"/>
                      <a:pt x="0" y="60"/>
                      <a:pt x="0" y="132"/>
                    </a:cubicBezTo>
                    <a:cubicBezTo>
                      <a:pt x="0" y="206"/>
                      <a:pt x="64" y="264"/>
                      <a:pt x="130" y="264"/>
                    </a:cubicBezTo>
                    <a:cubicBezTo>
                      <a:pt x="160" y="264"/>
                      <a:pt x="189" y="253"/>
                      <a:pt x="215" y="227"/>
                    </a:cubicBezTo>
                    <a:cubicBezTo>
                      <a:pt x="298" y="144"/>
                      <a:pt x="251" y="1"/>
                      <a:pt x="13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7" name="Google Shape;12427;p43"/>
              <p:cNvSpPr/>
              <p:nvPr/>
            </p:nvSpPr>
            <p:spPr>
              <a:xfrm>
                <a:off x="1136450" y="2258750"/>
                <a:ext cx="7450" cy="6450"/>
              </a:xfrm>
              <a:custGeom>
                <a:rect b="b" l="l" r="r" t="t"/>
                <a:pathLst>
                  <a:path extrusionOk="0" h="258" w="298">
                    <a:moveTo>
                      <a:pt x="131" y="0"/>
                    </a:moveTo>
                    <a:cubicBezTo>
                      <a:pt x="60" y="0"/>
                      <a:pt x="0" y="48"/>
                      <a:pt x="0" y="131"/>
                    </a:cubicBezTo>
                    <a:cubicBezTo>
                      <a:pt x="0" y="206"/>
                      <a:pt x="64" y="258"/>
                      <a:pt x="131" y="258"/>
                    </a:cubicBezTo>
                    <a:cubicBezTo>
                      <a:pt x="160" y="258"/>
                      <a:pt x="189" y="248"/>
                      <a:pt x="214" y="226"/>
                    </a:cubicBezTo>
                    <a:cubicBezTo>
                      <a:pt x="298" y="143"/>
                      <a:pt x="250" y="0"/>
                      <a:pt x="13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8" name="Google Shape;12428;p43"/>
              <p:cNvSpPr/>
              <p:nvPr/>
            </p:nvSpPr>
            <p:spPr>
              <a:xfrm>
                <a:off x="2517275" y="1742000"/>
                <a:ext cx="7750" cy="6475"/>
              </a:xfrm>
              <a:custGeom>
                <a:rect b="b" l="l" r="r" t="t"/>
                <a:pathLst>
                  <a:path extrusionOk="0" h="259" w="310">
                    <a:moveTo>
                      <a:pt x="143" y="1"/>
                    </a:moveTo>
                    <a:cubicBezTo>
                      <a:pt x="60" y="1"/>
                      <a:pt x="0" y="60"/>
                      <a:pt x="0" y="132"/>
                    </a:cubicBezTo>
                    <a:cubicBezTo>
                      <a:pt x="0" y="207"/>
                      <a:pt x="70" y="258"/>
                      <a:pt x="140" y="258"/>
                    </a:cubicBezTo>
                    <a:cubicBezTo>
                      <a:pt x="171" y="258"/>
                      <a:pt x="201" y="249"/>
                      <a:pt x="226" y="227"/>
                    </a:cubicBezTo>
                    <a:cubicBezTo>
                      <a:pt x="310" y="144"/>
                      <a:pt x="250" y="1"/>
                      <a:pt x="1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9" name="Google Shape;12429;p43"/>
              <p:cNvSpPr/>
              <p:nvPr/>
            </p:nvSpPr>
            <p:spPr>
              <a:xfrm>
                <a:off x="2397900" y="1508950"/>
                <a:ext cx="6875" cy="6575"/>
              </a:xfrm>
              <a:custGeom>
                <a:rect b="b" l="l" r="r" t="t"/>
                <a:pathLst>
                  <a:path extrusionOk="0" h="263" w="275">
                    <a:moveTo>
                      <a:pt x="144" y="0"/>
                    </a:moveTo>
                    <a:cubicBezTo>
                      <a:pt x="60" y="0"/>
                      <a:pt x="1" y="60"/>
                      <a:pt x="1" y="131"/>
                    </a:cubicBezTo>
                    <a:cubicBezTo>
                      <a:pt x="1" y="203"/>
                      <a:pt x="60" y="262"/>
                      <a:pt x="144" y="262"/>
                    </a:cubicBezTo>
                    <a:cubicBezTo>
                      <a:pt x="215" y="262"/>
                      <a:pt x="275" y="203"/>
                      <a:pt x="275" y="131"/>
                    </a:cubicBezTo>
                    <a:cubicBezTo>
                      <a:pt x="275" y="60"/>
                      <a:pt x="215" y="0"/>
                      <a:pt x="14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0" name="Google Shape;12430;p43"/>
              <p:cNvSpPr/>
              <p:nvPr/>
            </p:nvSpPr>
            <p:spPr>
              <a:xfrm>
                <a:off x="2788725" y="1418150"/>
                <a:ext cx="7475" cy="6675"/>
              </a:xfrm>
              <a:custGeom>
                <a:rect b="b" l="l" r="r" t="t"/>
                <a:pathLst>
                  <a:path extrusionOk="0" h="267" w="299">
                    <a:moveTo>
                      <a:pt x="132" y="1"/>
                    </a:moveTo>
                    <a:cubicBezTo>
                      <a:pt x="60" y="1"/>
                      <a:pt x="1" y="60"/>
                      <a:pt x="1" y="132"/>
                    </a:cubicBezTo>
                    <a:cubicBezTo>
                      <a:pt x="1" y="213"/>
                      <a:pt x="61" y="266"/>
                      <a:pt x="126" y="266"/>
                    </a:cubicBezTo>
                    <a:cubicBezTo>
                      <a:pt x="156" y="266"/>
                      <a:pt x="188" y="254"/>
                      <a:pt x="215" y="227"/>
                    </a:cubicBezTo>
                    <a:cubicBezTo>
                      <a:pt x="298" y="156"/>
                      <a:pt x="251" y="13"/>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1" name="Google Shape;12431;p43"/>
              <p:cNvSpPr/>
              <p:nvPr/>
            </p:nvSpPr>
            <p:spPr>
              <a:xfrm>
                <a:off x="2573225" y="1144925"/>
                <a:ext cx="7775" cy="6450"/>
              </a:xfrm>
              <a:custGeom>
                <a:rect b="b" l="l" r="r" t="t"/>
                <a:pathLst>
                  <a:path extrusionOk="0" h="258" w="311">
                    <a:moveTo>
                      <a:pt x="132" y="0"/>
                    </a:moveTo>
                    <a:cubicBezTo>
                      <a:pt x="60" y="0"/>
                      <a:pt x="1" y="48"/>
                      <a:pt x="1" y="131"/>
                    </a:cubicBezTo>
                    <a:cubicBezTo>
                      <a:pt x="1" y="206"/>
                      <a:pt x="64" y="257"/>
                      <a:pt x="131" y="257"/>
                    </a:cubicBezTo>
                    <a:cubicBezTo>
                      <a:pt x="160" y="257"/>
                      <a:pt x="190" y="248"/>
                      <a:pt x="215" y="226"/>
                    </a:cubicBezTo>
                    <a:cubicBezTo>
                      <a:pt x="310" y="143"/>
                      <a:pt x="251" y="0"/>
                      <a:pt x="13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2" name="Google Shape;12432;p43"/>
              <p:cNvSpPr/>
              <p:nvPr/>
            </p:nvSpPr>
            <p:spPr>
              <a:xfrm>
                <a:off x="3230150" y="1622050"/>
                <a:ext cx="7475" cy="6650"/>
              </a:xfrm>
              <a:custGeom>
                <a:rect b="b" l="l" r="r" t="t"/>
                <a:pathLst>
                  <a:path extrusionOk="0" h="266" w="299">
                    <a:moveTo>
                      <a:pt x="132" y="1"/>
                    </a:moveTo>
                    <a:cubicBezTo>
                      <a:pt x="60" y="1"/>
                      <a:pt x="1" y="60"/>
                      <a:pt x="1" y="132"/>
                    </a:cubicBezTo>
                    <a:cubicBezTo>
                      <a:pt x="1" y="212"/>
                      <a:pt x="61" y="266"/>
                      <a:pt x="126" y="266"/>
                    </a:cubicBezTo>
                    <a:cubicBezTo>
                      <a:pt x="156" y="266"/>
                      <a:pt x="188" y="254"/>
                      <a:pt x="215" y="227"/>
                    </a:cubicBezTo>
                    <a:cubicBezTo>
                      <a:pt x="298" y="144"/>
                      <a:pt x="251" y="13"/>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3" name="Google Shape;12433;p43"/>
              <p:cNvSpPr/>
              <p:nvPr/>
            </p:nvSpPr>
            <p:spPr>
              <a:xfrm>
                <a:off x="3298900" y="1128550"/>
                <a:ext cx="7475" cy="6500"/>
              </a:xfrm>
              <a:custGeom>
                <a:rect b="b" l="l" r="r" t="t"/>
                <a:pathLst>
                  <a:path extrusionOk="0" h="260" w="299">
                    <a:moveTo>
                      <a:pt x="144" y="0"/>
                    </a:moveTo>
                    <a:cubicBezTo>
                      <a:pt x="61" y="0"/>
                      <a:pt x="1" y="60"/>
                      <a:pt x="1" y="131"/>
                    </a:cubicBezTo>
                    <a:cubicBezTo>
                      <a:pt x="1" y="212"/>
                      <a:pt x="67" y="260"/>
                      <a:pt x="132" y="260"/>
                    </a:cubicBezTo>
                    <a:cubicBezTo>
                      <a:pt x="162" y="260"/>
                      <a:pt x="192" y="249"/>
                      <a:pt x="215" y="226"/>
                    </a:cubicBezTo>
                    <a:cubicBezTo>
                      <a:pt x="299" y="143"/>
                      <a:pt x="251" y="12"/>
                      <a:pt x="14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4" name="Google Shape;12434;p43"/>
              <p:cNvSpPr/>
              <p:nvPr/>
            </p:nvSpPr>
            <p:spPr>
              <a:xfrm>
                <a:off x="3527800" y="2197100"/>
                <a:ext cx="7775" cy="6375"/>
              </a:xfrm>
              <a:custGeom>
                <a:rect b="b" l="l" r="r" t="t"/>
                <a:pathLst>
                  <a:path extrusionOk="0" h="255" w="311">
                    <a:moveTo>
                      <a:pt x="125" y="0"/>
                    </a:moveTo>
                    <a:cubicBezTo>
                      <a:pt x="61" y="0"/>
                      <a:pt x="1" y="55"/>
                      <a:pt x="1" y="121"/>
                    </a:cubicBezTo>
                    <a:cubicBezTo>
                      <a:pt x="1" y="201"/>
                      <a:pt x="67" y="255"/>
                      <a:pt x="135" y="255"/>
                    </a:cubicBezTo>
                    <a:cubicBezTo>
                      <a:pt x="167" y="255"/>
                      <a:pt x="200" y="243"/>
                      <a:pt x="227" y="216"/>
                    </a:cubicBezTo>
                    <a:cubicBezTo>
                      <a:pt x="310" y="144"/>
                      <a:pt x="251" y="2"/>
                      <a:pt x="144" y="2"/>
                    </a:cubicBezTo>
                    <a:cubicBezTo>
                      <a:pt x="138" y="1"/>
                      <a:pt x="131" y="0"/>
                      <a:pt x="12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5" name="Google Shape;12435;p43"/>
              <p:cNvSpPr/>
              <p:nvPr/>
            </p:nvSpPr>
            <p:spPr>
              <a:xfrm>
                <a:off x="3902050" y="2461450"/>
                <a:ext cx="7675" cy="6650"/>
              </a:xfrm>
              <a:custGeom>
                <a:rect b="b" l="l" r="r" t="t"/>
                <a:pathLst>
                  <a:path extrusionOk="0" h="266" w="307">
                    <a:moveTo>
                      <a:pt x="140" y="0"/>
                    </a:moveTo>
                    <a:cubicBezTo>
                      <a:pt x="68" y="0"/>
                      <a:pt x="9" y="60"/>
                      <a:pt x="9" y="131"/>
                    </a:cubicBezTo>
                    <a:cubicBezTo>
                      <a:pt x="1" y="212"/>
                      <a:pt x="64" y="265"/>
                      <a:pt x="131" y="265"/>
                    </a:cubicBezTo>
                    <a:cubicBezTo>
                      <a:pt x="163" y="265"/>
                      <a:pt x="196" y="253"/>
                      <a:pt x="223" y="226"/>
                    </a:cubicBezTo>
                    <a:cubicBezTo>
                      <a:pt x="307" y="143"/>
                      <a:pt x="259" y="0"/>
                      <a:pt x="14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6" name="Google Shape;12436;p43"/>
              <p:cNvSpPr/>
              <p:nvPr/>
            </p:nvSpPr>
            <p:spPr>
              <a:xfrm>
                <a:off x="3531375" y="2052175"/>
                <a:ext cx="7475" cy="6650"/>
              </a:xfrm>
              <a:custGeom>
                <a:rect b="b" l="l" r="r" t="t"/>
                <a:pathLst>
                  <a:path extrusionOk="0" h="266" w="299">
                    <a:moveTo>
                      <a:pt x="132" y="0"/>
                    </a:moveTo>
                    <a:cubicBezTo>
                      <a:pt x="60" y="0"/>
                      <a:pt x="1" y="60"/>
                      <a:pt x="1" y="131"/>
                    </a:cubicBezTo>
                    <a:cubicBezTo>
                      <a:pt x="1" y="212"/>
                      <a:pt x="61" y="265"/>
                      <a:pt x="126" y="265"/>
                    </a:cubicBezTo>
                    <a:cubicBezTo>
                      <a:pt x="156" y="265"/>
                      <a:pt x="188" y="253"/>
                      <a:pt x="215" y="226"/>
                    </a:cubicBezTo>
                    <a:cubicBezTo>
                      <a:pt x="298" y="143"/>
                      <a:pt x="251" y="0"/>
                      <a:pt x="13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7" name="Google Shape;12437;p43"/>
              <p:cNvSpPr/>
              <p:nvPr/>
            </p:nvSpPr>
            <p:spPr>
              <a:xfrm>
                <a:off x="1701100" y="2387900"/>
                <a:ext cx="14900" cy="12800"/>
              </a:xfrm>
              <a:custGeom>
                <a:rect b="b" l="l" r="r" t="t"/>
                <a:pathLst>
                  <a:path extrusionOk="0" h="512" w="596">
                    <a:moveTo>
                      <a:pt x="253" y="1"/>
                    </a:moveTo>
                    <a:cubicBezTo>
                      <a:pt x="109" y="1"/>
                      <a:pt x="0" y="115"/>
                      <a:pt x="0" y="251"/>
                    </a:cubicBezTo>
                    <a:cubicBezTo>
                      <a:pt x="0" y="407"/>
                      <a:pt x="130" y="512"/>
                      <a:pt x="261" y="512"/>
                    </a:cubicBezTo>
                    <a:cubicBezTo>
                      <a:pt x="321" y="512"/>
                      <a:pt x="381" y="490"/>
                      <a:pt x="429" y="442"/>
                    </a:cubicBezTo>
                    <a:cubicBezTo>
                      <a:pt x="596" y="275"/>
                      <a:pt x="488" y="1"/>
                      <a:pt x="274" y="1"/>
                    </a:cubicBezTo>
                    <a:cubicBezTo>
                      <a:pt x="267" y="1"/>
                      <a:pt x="260" y="1"/>
                      <a:pt x="25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8" name="Google Shape;12438;p43"/>
              <p:cNvSpPr/>
              <p:nvPr/>
            </p:nvSpPr>
            <p:spPr>
              <a:xfrm>
                <a:off x="864375" y="3061525"/>
                <a:ext cx="14925" cy="12800"/>
              </a:xfrm>
              <a:custGeom>
                <a:rect b="b" l="l" r="r" t="t"/>
                <a:pathLst>
                  <a:path extrusionOk="0" h="512" w="597">
                    <a:moveTo>
                      <a:pt x="275" y="0"/>
                    </a:moveTo>
                    <a:cubicBezTo>
                      <a:pt x="132" y="0"/>
                      <a:pt x="13" y="107"/>
                      <a:pt x="1" y="262"/>
                    </a:cubicBezTo>
                    <a:cubicBezTo>
                      <a:pt x="1" y="409"/>
                      <a:pt x="129" y="511"/>
                      <a:pt x="260" y="511"/>
                    </a:cubicBezTo>
                    <a:cubicBezTo>
                      <a:pt x="320" y="511"/>
                      <a:pt x="381" y="490"/>
                      <a:pt x="429" y="441"/>
                    </a:cubicBezTo>
                    <a:cubicBezTo>
                      <a:pt x="596" y="286"/>
                      <a:pt x="489" y="12"/>
                      <a:pt x="27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9" name="Google Shape;12439;p43"/>
              <p:cNvSpPr/>
              <p:nvPr/>
            </p:nvSpPr>
            <p:spPr>
              <a:xfrm>
                <a:off x="1461175" y="1886075"/>
                <a:ext cx="14925" cy="12850"/>
              </a:xfrm>
              <a:custGeom>
                <a:rect b="b" l="l" r="r" t="t"/>
                <a:pathLst>
                  <a:path extrusionOk="0" h="514" w="597">
                    <a:moveTo>
                      <a:pt x="263" y="1"/>
                    </a:moveTo>
                    <a:cubicBezTo>
                      <a:pt x="120" y="1"/>
                      <a:pt x="1" y="120"/>
                      <a:pt x="1" y="262"/>
                    </a:cubicBezTo>
                    <a:cubicBezTo>
                      <a:pt x="1" y="415"/>
                      <a:pt x="120" y="514"/>
                      <a:pt x="249" y="514"/>
                    </a:cubicBezTo>
                    <a:cubicBezTo>
                      <a:pt x="311" y="514"/>
                      <a:pt x="375" y="491"/>
                      <a:pt x="429" y="441"/>
                    </a:cubicBezTo>
                    <a:cubicBezTo>
                      <a:pt x="596" y="286"/>
                      <a:pt x="489" y="12"/>
                      <a:pt x="26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0" name="Google Shape;12440;p43"/>
              <p:cNvSpPr/>
              <p:nvPr/>
            </p:nvSpPr>
            <p:spPr>
              <a:xfrm>
                <a:off x="1077500" y="1742000"/>
                <a:ext cx="14900" cy="12800"/>
              </a:xfrm>
              <a:custGeom>
                <a:rect b="b" l="l" r="r" t="t"/>
                <a:pathLst>
                  <a:path extrusionOk="0" h="512" w="596">
                    <a:moveTo>
                      <a:pt x="274" y="1"/>
                    </a:moveTo>
                    <a:cubicBezTo>
                      <a:pt x="120" y="1"/>
                      <a:pt x="1" y="108"/>
                      <a:pt x="1" y="263"/>
                    </a:cubicBezTo>
                    <a:cubicBezTo>
                      <a:pt x="1" y="410"/>
                      <a:pt x="129" y="512"/>
                      <a:pt x="260" y="512"/>
                    </a:cubicBezTo>
                    <a:cubicBezTo>
                      <a:pt x="320" y="512"/>
                      <a:pt x="381" y="490"/>
                      <a:pt x="429" y="441"/>
                    </a:cubicBezTo>
                    <a:cubicBezTo>
                      <a:pt x="596" y="287"/>
                      <a:pt x="489" y="13"/>
                      <a:pt x="27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1" name="Google Shape;12441;p43"/>
              <p:cNvSpPr/>
              <p:nvPr/>
            </p:nvSpPr>
            <p:spPr>
              <a:xfrm>
                <a:off x="1835050" y="1697075"/>
                <a:ext cx="14900" cy="12775"/>
              </a:xfrm>
              <a:custGeom>
                <a:rect b="b" l="l" r="r" t="t"/>
                <a:pathLst>
                  <a:path extrusionOk="0" h="511" w="596">
                    <a:moveTo>
                      <a:pt x="274" y="0"/>
                    </a:moveTo>
                    <a:cubicBezTo>
                      <a:pt x="119" y="0"/>
                      <a:pt x="0" y="107"/>
                      <a:pt x="0" y="250"/>
                    </a:cubicBezTo>
                    <a:cubicBezTo>
                      <a:pt x="0" y="406"/>
                      <a:pt x="130" y="511"/>
                      <a:pt x="261" y="511"/>
                    </a:cubicBezTo>
                    <a:cubicBezTo>
                      <a:pt x="320" y="511"/>
                      <a:pt x="380" y="489"/>
                      <a:pt x="429" y="441"/>
                    </a:cubicBezTo>
                    <a:cubicBezTo>
                      <a:pt x="595" y="286"/>
                      <a:pt x="488" y="12"/>
                      <a:pt x="27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2" name="Google Shape;12442;p43"/>
              <p:cNvSpPr/>
              <p:nvPr/>
            </p:nvSpPr>
            <p:spPr>
              <a:xfrm>
                <a:off x="2043100" y="1415175"/>
                <a:ext cx="14900" cy="12800"/>
              </a:xfrm>
              <a:custGeom>
                <a:rect b="b" l="l" r="r" t="t"/>
                <a:pathLst>
                  <a:path extrusionOk="0" h="512" w="596">
                    <a:moveTo>
                      <a:pt x="262" y="1"/>
                    </a:moveTo>
                    <a:cubicBezTo>
                      <a:pt x="120" y="1"/>
                      <a:pt x="1" y="108"/>
                      <a:pt x="1" y="251"/>
                    </a:cubicBezTo>
                    <a:cubicBezTo>
                      <a:pt x="1" y="406"/>
                      <a:pt x="124" y="511"/>
                      <a:pt x="256" y="511"/>
                    </a:cubicBezTo>
                    <a:cubicBezTo>
                      <a:pt x="316" y="511"/>
                      <a:pt x="377" y="490"/>
                      <a:pt x="429" y="441"/>
                    </a:cubicBezTo>
                    <a:cubicBezTo>
                      <a:pt x="596" y="287"/>
                      <a:pt x="489" y="13"/>
                      <a:pt x="26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3" name="Google Shape;12443;p43"/>
              <p:cNvSpPr/>
              <p:nvPr/>
            </p:nvSpPr>
            <p:spPr>
              <a:xfrm>
                <a:off x="1567450" y="1319325"/>
                <a:ext cx="14900" cy="12700"/>
              </a:xfrm>
              <a:custGeom>
                <a:rect b="b" l="l" r="r" t="t"/>
                <a:pathLst>
                  <a:path extrusionOk="0" h="508" w="596">
                    <a:moveTo>
                      <a:pt x="243" y="0"/>
                    </a:moveTo>
                    <a:cubicBezTo>
                      <a:pt x="109" y="0"/>
                      <a:pt x="0" y="115"/>
                      <a:pt x="0" y="251"/>
                    </a:cubicBezTo>
                    <a:cubicBezTo>
                      <a:pt x="0" y="404"/>
                      <a:pt x="120" y="508"/>
                      <a:pt x="249" y="508"/>
                    </a:cubicBezTo>
                    <a:cubicBezTo>
                      <a:pt x="311" y="508"/>
                      <a:pt x="375" y="484"/>
                      <a:pt x="429" y="430"/>
                    </a:cubicBezTo>
                    <a:cubicBezTo>
                      <a:pt x="596" y="275"/>
                      <a:pt x="488" y="1"/>
                      <a:pt x="262" y="1"/>
                    </a:cubicBezTo>
                    <a:cubicBezTo>
                      <a:pt x="256" y="1"/>
                      <a:pt x="249" y="0"/>
                      <a:pt x="24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4" name="Google Shape;12444;p43"/>
              <p:cNvSpPr/>
              <p:nvPr/>
            </p:nvSpPr>
            <p:spPr>
              <a:xfrm>
                <a:off x="2514000" y="1936950"/>
                <a:ext cx="14900" cy="12575"/>
              </a:xfrm>
              <a:custGeom>
                <a:rect b="b" l="l" r="r" t="t"/>
                <a:pathLst>
                  <a:path extrusionOk="0" h="503" w="596">
                    <a:moveTo>
                      <a:pt x="253" y="1"/>
                    </a:moveTo>
                    <a:cubicBezTo>
                      <a:pt x="108" y="1"/>
                      <a:pt x="0" y="115"/>
                      <a:pt x="0" y="252"/>
                    </a:cubicBezTo>
                    <a:cubicBezTo>
                      <a:pt x="0" y="404"/>
                      <a:pt x="120" y="503"/>
                      <a:pt x="249" y="503"/>
                    </a:cubicBezTo>
                    <a:cubicBezTo>
                      <a:pt x="311" y="503"/>
                      <a:pt x="375" y="480"/>
                      <a:pt x="429" y="430"/>
                    </a:cubicBezTo>
                    <a:cubicBezTo>
                      <a:pt x="596" y="275"/>
                      <a:pt x="488" y="2"/>
                      <a:pt x="274" y="2"/>
                    </a:cubicBezTo>
                    <a:cubicBezTo>
                      <a:pt x="267" y="1"/>
                      <a:pt x="260" y="1"/>
                      <a:pt x="25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5" name="Google Shape;12445;p43"/>
              <p:cNvSpPr/>
              <p:nvPr/>
            </p:nvSpPr>
            <p:spPr>
              <a:xfrm>
                <a:off x="3094125" y="1260400"/>
                <a:ext cx="14900" cy="12850"/>
              </a:xfrm>
              <a:custGeom>
                <a:rect b="b" l="l" r="r" t="t"/>
                <a:pathLst>
                  <a:path extrusionOk="0" h="514" w="596">
                    <a:moveTo>
                      <a:pt x="274" y="1"/>
                    </a:moveTo>
                    <a:cubicBezTo>
                      <a:pt x="131" y="1"/>
                      <a:pt x="12" y="120"/>
                      <a:pt x="0" y="263"/>
                    </a:cubicBezTo>
                    <a:cubicBezTo>
                      <a:pt x="0" y="415"/>
                      <a:pt x="126" y="514"/>
                      <a:pt x="254" y="514"/>
                    </a:cubicBezTo>
                    <a:cubicBezTo>
                      <a:pt x="316" y="514"/>
                      <a:pt x="379" y="491"/>
                      <a:pt x="429" y="441"/>
                    </a:cubicBezTo>
                    <a:cubicBezTo>
                      <a:pt x="596" y="286"/>
                      <a:pt x="489" y="13"/>
                      <a:pt x="27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6" name="Google Shape;12446;p43"/>
              <p:cNvSpPr/>
              <p:nvPr/>
            </p:nvSpPr>
            <p:spPr>
              <a:xfrm>
                <a:off x="2049650" y="2034300"/>
                <a:ext cx="14900" cy="12800"/>
              </a:xfrm>
              <a:custGeom>
                <a:rect b="b" l="l" r="r" t="t"/>
                <a:pathLst>
                  <a:path extrusionOk="0" h="512" w="596">
                    <a:moveTo>
                      <a:pt x="274" y="1"/>
                    </a:moveTo>
                    <a:cubicBezTo>
                      <a:pt x="131" y="1"/>
                      <a:pt x="12" y="108"/>
                      <a:pt x="0" y="251"/>
                    </a:cubicBezTo>
                    <a:cubicBezTo>
                      <a:pt x="0" y="406"/>
                      <a:pt x="130" y="511"/>
                      <a:pt x="265" y="511"/>
                    </a:cubicBezTo>
                    <a:cubicBezTo>
                      <a:pt x="326" y="511"/>
                      <a:pt x="389" y="490"/>
                      <a:pt x="441" y="441"/>
                    </a:cubicBezTo>
                    <a:cubicBezTo>
                      <a:pt x="596" y="287"/>
                      <a:pt x="501" y="13"/>
                      <a:pt x="27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7" name="Google Shape;12447;p43"/>
              <p:cNvSpPr/>
              <p:nvPr/>
            </p:nvSpPr>
            <p:spPr>
              <a:xfrm>
                <a:off x="2491075" y="3399650"/>
                <a:ext cx="14900" cy="12800"/>
              </a:xfrm>
              <a:custGeom>
                <a:rect b="b" l="l" r="r" t="t"/>
                <a:pathLst>
                  <a:path extrusionOk="0" h="512" w="596">
                    <a:moveTo>
                      <a:pt x="274" y="1"/>
                    </a:moveTo>
                    <a:cubicBezTo>
                      <a:pt x="131" y="1"/>
                      <a:pt x="12" y="108"/>
                      <a:pt x="0" y="251"/>
                    </a:cubicBezTo>
                    <a:cubicBezTo>
                      <a:pt x="0" y="406"/>
                      <a:pt x="130" y="511"/>
                      <a:pt x="265" y="511"/>
                    </a:cubicBezTo>
                    <a:cubicBezTo>
                      <a:pt x="326" y="511"/>
                      <a:pt x="389" y="490"/>
                      <a:pt x="441" y="441"/>
                    </a:cubicBezTo>
                    <a:cubicBezTo>
                      <a:pt x="596" y="286"/>
                      <a:pt x="500" y="13"/>
                      <a:pt x="27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8" name="Google Shape;12448;p43"/>
              <p:cNvSpPr/>
              <p:nvPr/>
            </p:nvSpPr>
            <p:spPr>
              <a:xfrm>
                <a:off x="2840525" y="3715475"/>
                <a:ext cx="14900" cy="12800"/>
              </a:xfrm>
              <a:custGeom>
                <a:rect b="b" l="l" r="r" t="t"/>
                <a:pathLst>
                  <a:path extrusionOk="0" h="512" w="596">
                    <a:moveTo>
                      <a:pt x="262" y="0"/>
                    </a:moveTo>
                    <a:cubicBezTo>
                      <a:pt x="119" y="0"/>
                      <a:pt x="0" y="107"/>
                      <a:pt x="0" y="262"/>
                    </a:cubicBezTo>
                    <a:cubicBezTo>
                      <a:pt x="0" y="409"/>
                      <a:pt x="129" y="511"/>
                      <a:pt x="260" y="511"/>
                    </a:cubicBezTo>
                    <a:cubicBezTo>
                      <a:pt x="320" y="511"/>
                      <a:pt x="380" y="489"/>
                      <a:pt x="429" y="441"/>
                    </a:cubicBezTo>
                    <a:cubicBezTo>
                      <a:pt x="596" y="286"/>
                      <a:pt x="489" y="12"/>
                      <a:pt x="2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9" name="Google Shape;12449;p43"/>
              <p:cNvSpPr/>
              <p:nvPr/>
            </p:nvSpPr>
            <p:spPr>
              <a:xfrm>
                <a:off x="2212775" y="4039900"/>
                <a:ext cx="14900" cy="12800"/>
              </a:xfrm>
              <a:custGeom>
                <a:rect b="b" l="l" r="r" t="t"/>
                <a:pathLst>
                  <a:path extrusionOk="0" h="512" w="596">
                    <a:moveTo>
                      <a:pt x="262" y="1"/>
                    </a:moveTo>
                    <a:cubicBezTo>
                      <a:pt x="119" y="1"/>
                      <a:pt x="0" y="108"/>
                      <a:pt x="0" y="263"/>
                    </a:cubicBezTo>
                    <a:cubicBezTo>
                      <a:pt x="0" y="410"/>
                      <a:pt x="129" y="512"/>
                      <a:pt x="259" y="512"/>
                    </a:cubicBezTo>
                    <a:cubicBezTo>
                      <a:pt x="319" y="512"/>
                      <a:pt x="380" y="490"/>
                      <a:pt x="429" y="442"/>
                    </a:cubicBezTo>
                    <a:cubicBezTo>
                      <a:pt x="595" y="287"/>
                      <a:pt x="488" y="13"/>
                      <a:pt x="26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0" name="Google Shape;12450;p43"/>
              <p:cNvSpPr/>
              <p:nvPr/>
            </p:nvSpPr>
            <p:spPr>
              <a:xfrm>
                <a:off x="3233425" y="3608875"/>
                <a:ext cx="14900" cy="12600"/>
              </a:xfrm>
              <a:custGeom>
                <a:rect b="b" l="l" r="r" t="t"/>
                <a:pathLst>
                  <a:path extrusionOk="0" h="504" w="596">
                    <a:moveTo>
                      <a:pt x="255" y="1"/>
                    </a:moveTo>
                    <a:cubicBezTo>
                      <a:pt x="121" y="1"/>
                      <a:pt x="12" y="116"/>
                      <a:pt x="1" y="252"/>
                    </a:cubicBezTo>
                    <a:cubicBezTo>
                      <a:pt x="1" y="405"/>
                      <a:pt x="126" y="503"/>
                      <a:pt x="255" y="503"/>
                    </a:cubicBezTo>
                    <a:cubicBezTo>
                      <a:pt x="316" y="503"/>
                      <a:pt x="379" y="481"/>
                      <a:pt x="429" y="430"/>
                    </a:cubicBezTo>
                    <a:cubicBezTo>
                      <a:pt x="596" y="276"/>
                      <a:pt x="489" y="14"/>
                      <a:pt x="274" y="2"/>
                    </a:cubicBezTo>
                    <a:cubicBezTo>
                      <a:pt x="268" y="1"/>
                      <a:pt x="261" y="1"/>
                      <a:pt x="25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1" name="Google Shape;12451;p43"/>
              <p:cNvSpPr/>
              <p:nvPr/>
            </p:nvSpPr>
            <p:spPr>
              <a:xfrm>
                <a:off x="3660575" y="3771725"/>
                <a:ext cx="14900" cy="12775"/>
              </a:xfrm>
              <a:custGeom>
                <a:rect b="b" l="l" r="r" t="t"/>
                <a:pathLst>
                  <a:path extrusionOk="0" h="511" w="596">
                    <a:moveTo>
                      <a:pt x="262" y="0"/>
                    </a:moveTo>
                    <a:cubicBezTo>
                      <a:pt x="119" y="0"/>
                      <a:pt x="0" y="108"/>
                      <a:pt x="0" y="251"/>
                    </a:cubicBezTo>
                    <a:cubicBezTo>
                      <a:pt x="0" y="406"/>
                      <a:pt x="124" y="511"/>
                      <a:pt x="256" y="511"/>
                    </a:cubicBezTo>
                    <a:cubicBezTo>
                      <a:pt x="315" y="511"/>
                      <a:pt x="377" y="489"/>
                      <a:pt x="429" y="441"/>
                    </a:cubicBezTo>
                    <a:cubicBezTo>
                      <a:pt x="595" y="286"/>
                      <a:pt x="488" y="12"/>
                      <a:pt x="2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2" name="Google Shape;12452;p43"/>
              <p:cNvSpPr/>
              <p:nvPr/>
            </p:nvSpPr>
            <p:spPr>
              <a:xfrm>
                <a:off x="2879225" y="3022800"/>
                <a:ext cx="14900" cy="12800"/>
              </a:xfrm>
              <a:custGeom>
                <a:rect b="b" l="l" r="r" t="t"/>
                <a:pathLst>
                  <a:path extrusionOk="0" h="512" w="596">
                    <a:moveTo>
                      <a:pt x="253" y="1"/>
                    </a:moveTo>
                    <a:cubicBezTo>
                      <a:pt x="108" y="1"/>
                      <a:pt x="0" y="115"/>
                      <a:pt x="0" y="251"/>
                    </a:cubicBezTo>
                    <a:cubicBezTo>
                      <a:pt x="0" y="407"/>
                      <a:pt x="130" y="512"/>
                      <a:pt x="261" y="512"/>
                    </a:cubicBezTo>
                    <a:cubicBezTo>
                      <a:pt x="321" y="512"/>
                      <a:pt x="380" y="490"/>
                      <a:pt x="429" y="442"/>
                    </a:cubicBezTo>
                    <a:cubicBezTo>
                      <a:pt x="595" y="287"/>
                      <a:pt x="500" y="1"/>
                      <a:pt x="274" y="1"/>
                    </a:cubicBezTo>
                    <a:cubicBezTo>
                      <a:pt x="267" y="1"/>
                      <a:pt x="260" y="1"/>
                      <a:pt x="25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3" name="Google Shape;12453;p43"/>
              <p:cNvSpPr/>
              <p:nvPr/>
            </p:nvSpPr>
            <p:spPr>
              <a:xfrm>
                <a:off x="2879225" y="3450525"/>
                <a:ext cx="14900" cy="12825"/>
              </a:xfrm>
              <a:custGeom>
                <a:rect b="b" l="l" r="r" t="t"/>
                <a:pathLst>
                  <a:path extrusionOk="0" h="513" w="596">
                    <a:moveTo>
                      <a:pt x="253" y="1"/>
                    </a:moveTo>
                    <a:cubicBezTo>
                      <a:pt x="108" y="1"/>
                      <a:pt x="0" y="115"/>
                      <a:pt x="0" y="252"/>
                    </a:cubicBezTo>
                    <a:cubicBezTo>
                      <a:pt x="0" y="407"/>
                      <a:pt x="130" y="512"/>
                      <a:pt x="261" y="512"/>
                    </a:cubicBezTo>
                    <a:cubicBezTo>
                      <a:pt x="321" y="512"/>
                      <a:pt x="380" y="491"/>
                      <a:pt x="429" y="442"/>
                    </a:cubicBezTo>
                    <a:cubicBezTo>
                      <a:pt x="595" y="287"/>
                      <a:pt x="488" y="14"/>
                      <a:pt x="274" y="2"/>
                    </a:cubicBezTo>
                    <a:cubicBezTo>
                      <a:pt x="267" y="1"/>
                      <a:pt x="260" y="1"/>
                      <a:pt x="25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4" name="Google Shape;12454;p43"/>
              <p:cNvSpPr/>
              <p:nvPr/>
            </p:nvSpPr>
            <p:spPr>
              <a:xfrm>
                <a:off x="3305175" y="3364825"/>
                <a:ext cx="14900" cy="12850"/>
              </a:xfrm>
              <a:custGeom>
                <a:rect b="b" l="l" r="r" t="t"/>
                <a:pathLst>
                  <a:path extrusionOk="0" h="514" w="596">
                    <a:moveTo>
                      <a:pt x="274" y="1"/>
                    </a:moveTo>
                    <a:cubicBezTo>
                      <a:pt x="119" y="1"/>
                      <a:pt x="0" y="120"/>
                      <a:pt x="0" y="263"/>
                    </a:cubicBezTo>
                    <a:cubicBezTo>
                      <a:pt x="0" y="416"/>
                      <a:pt x="125" y="514"/>
                      <a:pt x="258" y="514"/>
                    </a:cubicBezTo>
                    <a:cubicBezTo>
                      <a:pt x="321" y="514"/>
                      <a:pt x="387" y="491"/>
                      <a:pt x="441" y="441"/>
                    </a:cubicBezTo>
                    <a:cubicBezTo>
                      <a:pt x="595" y="286"/>
                      <a:pt x="488" y="13"/>
                      <a:pt x="27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5" name="Google Shape;12455;p43"/>
              <p:cNvSpPr/>
              <p:nvPr/>
            </p:nvSpPr>
            <p:spPr>
              <a:xfrm>
                <a:off x="4574375" y="2764450"/>
                <a:ext cx="14900" cy="12800"/>
              </a:xfrm>
              <a:custGeom>
                <a:rect b="b" l="l" r="r" t="t"/>
                <a:pathLst>
                  <a:path extrusionOk="0" h="512" w="596">
                    <a:moveTo>
                      <a:pt x="262" y="1"/>
                    </a:moveTo>
                    <a:cubicBezTo>
                      <a:pt x="119" y="1"/>
                      <a:pt x="0" y="120"/>
                      <a:pt x="0" y="263"/>
                    </a:cubicBezTo>
                    <a:cubicBezTo>
                      <a:pt x="0" y="410"/>
                      <a:pt x="129" y="512"/>
                      <a:pt x="259" y="512"/>
                    </a:cubicBezTo>
                    <a:cubicBezTo>
                      <a:pt x="320" y="512"/>
                      <a:pt x="380" y="490"/>
                      <a:pt x="429" y="441"/>
                    </a:cubicBezTo>
                    <a:cubicBezTo>
                      <a:pt x="596" y="287"/>
                      <a:pt x="488" y="13"/>
                      <a:pt x="26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6" name="Google Shape;12456;p43"/>
              <p:cNvSpPr/>
              <p:nvPr/>
            </p:nvSpPr>
            <p:spPr>
              <a:xfrm>
                <a:off x="3424225" y="2839175"/>
                <a:ext cx="13425" cy="12825"/>
              </a:xfrm>
              <a:custGeom>
                <a:rect b="b" l="l" r="r" t="t"/>
                <a:pathLst>
                  <a:path extrusionOk="0" h="513" w="537">
                    <a:moveTo>
                      <a:pt x="262" y="0"/>
                    </a:moveTo>
                    <a:cubicBezTo>
                      <a:pt x="120" y="0"/>
                      <a:pt x="1" y="107"/>
                      <a:pt x="1" y="250"/>
                    </a:cubicBezTo>
                    <a:cubicBezTo>
                      <a:pt x="1" y="393"/>
                      <a:pt x="120" y="512"/>
                      <a:pt x="262" y="512"/>
                    </a:cubicBezTo>
                    <a:cubicBezTo>
                      <a:pt x="417" y="512"/>
                      <a:pt x="536" y="393"/>
                      <a:pt x="536" y="250"/>
                    </a:cubicBezTo>
                    <a:cubicBezTo>
                      <a:pt x="536" y="107"/>
                      <a:pt x="417" y="0"/>
                      <a:pt x="2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7" name="Google Shape;12457;p43"/>
              <p:cNvSpPr/>
              <p:nvPr/>
            </p:nvSpPr>
            <p:spPr>
              <a:xfrm>
                <a:off x="3175975" y="2653725"/>
                <a:ext cx="13425" cy="12525"/>
              </a:xfrm>
              <a:custGeom>
                <a:rect b="b" l="l" r="r" t="t"/>
                <a:pathLst>
                  <a:path extrusionOk="0" h="501" w="537">
                    <a:moveTo>
                      <a:pt x="263" y="1"/>
                    </a:moveTo>
                    <a:cubicBezTo>
                      <a:pt x="120" y="1"/>
                      <a:pt x="1" y="108"/>
                      <a:pt x="1" y="251"/>
                    </a:cubicBezTo>
                    <a:cubicBezTo>
                      <a:pt x="1" y="394"/>
                      <a:pt x="120" y="501"/>
                      <a:pt x="263" y="501"/>
                    </a:cubicBezTo>
                    <a:cubicBezTo>
                      <a:pt x="417" y="501"/>
                      <a:pt x="536" y="394"/>
                      <a:pt x="536" y="251"/>
                    </a:cubicBezTo>
                    <a:cubicBezTo>
                      <a:pt x="536" y="108"/>
                      <a:pt x="417" y="1"/>
                      <a:pt x="26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8" name="Google Shape;12458;p43"/>
              <p:cNvSpPr/>
              <p:nvPr/>
            </p:nvSpPr>
            <p:spPr>
              <a:xfrm>
                <a:off x="4679450" y="2461750"/>
                <a:ext cx="13400" cy="12825"/>
              </a:xfrm>
              <a:custGeom>
                <a:rect b="b" l="l" r="r" t="t"/>
                <a:pathLst>
                  <a:path extrusionOk="0" h="513" w="536">
                    <a:moveTo>
                      <a:pt x="262" y="0"/>
                    </a:moveTo>
                    <a:cubicBezTo>
                      <a:pt x="119" y="0"/>
                      <a:pt x="0" y="119"/>
                      <a:pt x="0" y="250"/>
                    </a:cubicBezTo>
                    <a:cubicBezTo>
                      <a:pt x="0" y="393"/>
                      <a:pt x="119" y="512"/>
                      <a:pt x="262" y="512"/>
                    </a:cubicBezTo>
                    <a:cubicBezTo>
                      <a:pt x="417" y="512"/>
                      <a:pt x="536" y="393"/>
                      <a:pt x="536" y="250"/>
                    </a:cubicBezTo>
                    <a:cubicBezTo>
                      <a:pt x="536" y="119"/>
                      <a:pt x="417" y="0"/>
                      <a:pt x="2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9" name="Google Shape;12459;p43"/>
              <p:cNvSpPr/>
              <p:nvPr/>
            </p:nvSpPr>
            <p:spPr>
              <a:xfrm>
                <a:off x="4420475" y="2324825"/>
                <a:ext cx="13425" cy="12525"/>
              </a:xfrm>
              <a:custGeom>
                <a:rect b="b" l="l" r="r" t="t"/>
                <a:pathLst>
                  <a:path extrusionOk="0" h="501" w="537">
                    <a:moveTo>
                      <a:pt x="263" y="0"/>
                    </a:moveTo>
                    <a:cubicBezTo>
                      <a:pt x="120" y="0"/>
                      <a:pt x="1" y="107"/>
                      <a:pt x="1" y="250"/>
                    </a:cubicBezTo>
                    <a:cubicBezTo>
                      <a:pt x="1" y="393"/>
                      <a:pt x="120" y="500"/>
                      <a:pt x="263" y="500"/>
                    </a:cubicBezTo>
                    <a:cubicBezTo>
                      <a:pt x="417" y="500"/>
                      <a:pt x="537" y="393"/>
                      <a:pt x="537" y="250"/>
                    </a:cubicBezTo>
                    <a:cubicBezTo>
                      <a:pt x="537" y="107"/>
                      <a:pt x="417" y="0"/>
                      <a:pt x="26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0" name="Google Shape;12460;p43"/>
              <p:cNvSpPr/>
              <p:nvPr/>
            </p:nvSpPr>
            <p:spPr>
              <a:xfrm>
                <a:off x="4200800" y="2052175"/>
                <a:ext cx="13425" cy="12825"/>
              </a:xfrm>
              <a:custGeom>
                <a:rect b="b" l="l" r="r" t="t"/>
                <a:pathLst>
                  <a:path extrusionOk="0" h="513" w="537">
                    <a:moveTo>
                      <a:pt x="263" y="0"/>
                    </a:moveTo>
                    <a:cubicBezTo>
                      <a:pt x="120" y="0"/>
                      <a:pt x="1" y="119"/>
                      <a:pt x="1" y="262"/>
                    </a:cubicBezTo>
                    <a:cubicBezTo>
                      <a:pt x="1" y="393"/>
                      <a:pt x="120" y="512"/>
                      <a:pt x="263" y="512"/>
                    </a:cubicBezTo>
                    <a:cubicBezTo>
                      <a:pt x="406" y="512"/>
                      <a:pt x="537" y="393"/>
                      <a:pt x="537" y="262"/>
                    </a:cubicBezTo>
                    <a:cubicBezTo>
                      <a:pt x="537" y="119"/>
                      <a:pt x="406" y="0"/>
                      <a:pt x="26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1" name="Google Shape;12461;p43"/>
              <p:cNvSpPr/>
              <p:nvPr/>
            </p:nvSpPr>
            <p:spPr>
              <a:xfrm>
                <a:off x="2892600" y="2091725"/>
                <a:ext cx="14925" cy="12825"/>
              </a:xfrm>
              <a:custGeom>
                <a:rect b="b" l="l" r="r" t="t"/>
                <a:pathLst>
                  <a:path extrusionOk="0" h="513" w="597">
                    <a:moveTo>
                      <a:pt x="243" y="1"/>
                    </a:moveTo>
                    <a:cubicBezTo>
                      <a:pt x="109" y="1"/>
                      <a:pt x="1" y="116"/>
                      <a:pt x="1" y="252"/>
                    </a:cubicBezTo>
                    <a:cubicBezTo>
                      <a:pt x="1" y="407"/>
                      <a:pt x="125" y="512"/>
                      <a:pt x="256" y="512"/>
                    </a:cubicBezTo>
                    <a:cubicBezTo>
                      <a:pt x="316" y="512"/>
                      <a:pt x="378" y="491"/>
                      <a:pt x="430" y="442"/>
                    </a:cubicBezTo>
                    <a:cubicBezTo>
                      <a:pt x="596" y="287"/>
                      <a:pt x="489" y="14"/>
                      <a:pt x="263" y="2"/>
                    </a:cubicBezTo>
                    <a:cubicBezTo>
                      <a:pt x="256" y="1"/>
                      <a:pt x="250" y="1"/>
                      <a:pt x="2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2" name="Google Shape;12462;p43"/>
              <p:cNvSpPr/>
              <p:nvPr/>
            </p:nvSpPr>
            <p:spPr>
              <a:xfrm>
                <a:off x="3100975" y="1773550"/>
                <a:ext cx="14600" cy="12800"/>
              </a:xfrm>
              <a:custGeom>
                <a:rect b="b" l="l" r="r" t="t"/>
                <a:pathLst>
                  <a:path extrusionOk="0" h="512" w="584">
                    <a:moveTo>
                      <a:pt x="262" y="1"/>
                    </a:moveTo>
                    <a:cubicBezTo>
                      <a:pt x="119" y="1"/>
                      <a:pt x="0" y="108"/>
                      <a:pt x="0" y="251"/>
                    </a:cubicBezTo>
                    <a:cubicBezTo>
                      <a:pt x="0" y="407"/>
                      <a:pt x="124" y="511"/>
                      <a:pt x="256" y="511"/>
                    </a:cubicBezTo>
                    <a:cubicBezTo>
                      <a:pt x="316" y="511"/>
                      <a:pt x="377" y="490"/>
                      <a:pt x="429" y="442"/>
                    </a:cubicBezTo>
                    <a:cubicBezTo>
                      <a:pt x="584" y="287"/>
                      <a:pt x="488" y="13"/>
                      <a:pt x="26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3" name="Google Shape;12463;p43"/>
              <p:cNvSpPr/>
              <p:nvPr/>
            </p:nvSpPr>
            <p:spPr>
              <a:xfrm>
                <a:off x="2931900" y="1586050"/>
                <a:ext cx="14600" cy="12775"/>
              </a:xfrm>
              <a:custGeom>
                <a:rect b="b" l="l" r="r" t="t"/>
                <a:pathLst>
                  <a:path extrusionOk="0" h="511" w="584">
                    <a:moveTo>
                      <a:pt x="263" y="0"/>
                    </a:moveTo>
                    <a:cubicBezTo>
                      <a:pt x="120" y="0"/>
                      <a:pt x="1" y="107"/>
                      <a:pt x="1" y="250"/>
                    </a:cubicBezTo>
                    <a:cubicBezTo>
                      <a:pt x="1" y="406"/>
                      <a:pt x="124" y="511"/>
                      <a:pt x="256" y="511"/>
                    </a:cubicBezTo>
                    <a:cubicBezTo>
                      <a:pt x="316" y="511"/>
                      <a:pt x="377" y="489"/>
                      <a:pt x="429" y="441"/>
                    </a:cubicBezTo>
                    <a:cubicBezTo>
                      <a:pt x="584" y="286"/>
                      <a:pt x="489" y="12"/>
                      <a:pt x="26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4" name="Google Shape;12464;p43"/>
              <p:cNvSpPr/>
              <p:nvPr/>
            </p:nvSpPr>
            <p:spPr>
              <a:xfrm>
                <a:off x="3553400" y="1378850"/>
                <a:ext cx="14925" cy="12800"/>
              </a:xfrm>
              <a:custGeom>
                <a:rect b="b" l="l" r="r" t="t"/>
                <a:pathLst>
                  <a:path extrusionOk="0" h="512" w="597">
                    <a:moveTo>
                      <a:pt x="243" y="1"/>
                    </a:moveTo>
                    <a:cubicBezTo>
                      <a:pt x="109" y="1"/>
                      <a:pt x="1" y="115"/>
                      <a:pt x="1" y="251"/>
                    </a:cubicBezTo>
                    <a:cubicBezTo>
                      <a:pt x="1" y="407"/>
                      <a:pt x="130" y="512"/>
                      <a:pt x="262" y="512"/>
                    </a:cubicBezTo>
                    <a:cubicBezTo>
                      <a:pt x="321" y="512"/>
                      <a:pt x="381" y="490"/>
                      <a:pt x="429" y="442"/>
                    </a:cubicBezTo>
                    <a:cubicBezTo>
                      <a:pt x="596" y="275"/>
                      <a:pt x="489" y="1"/>
                      <a:pt x="263" y="1"/>
                    </a:cubicBezTo>
                    <a:cubicBezTo>
                      <a:pt x="256" y="1"/>
                      <a:pt x="250" y="1"/>
                      <a:pt x="2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5" name="Google Shape;12465;p43"/>
              <p:cNvSpPr/>
              <p:nvPr/>
            </p:nvSpPr>
            <p:spPr>
              <a:xfrm>
                <a:off x="3559950" y="2535850"/>
                <a:ext cx="14925" cy="12800"/>
              </a:xfrm>
              <a:custGeom>
                <a:rect b="b" l="l" r="r" t="t"/>
                <a:pathLst>
                  <a:path extrusionOk="0" h="512" w="597">
                    <a:moveTo>
                      <a:pt x="275" y="1"/>
                    </a:moveTo>
                    <a:cubicBezTo>
                      <a:pt x="132" y="1"/>
                      <a:pt x="13" y="108"/>
                      <a:pt x="1" y="251"/>
                    </a:cubicBezTo>
                    <a:cubicBezTo>
                      <a:pt x="1" y="406"/>
                      <a:pt x="130" y="511"/>
                      <a:pt x="265" y="511"/>
                    </a:cubicBezTo>
                    <a:cubicBezTo>
                      <a:pt x="327" y="511"/>
                      <a:pt x="389" y="490"/>
                      <a:pt x="441" y="441"/>
                    </a:cubicBezTo>
                    <a:cubicBezTo>
                      <a:pt x="596" y="287"/>
                      <a:pt x="501" y="13"/>
                      <a:pt x="27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6" name="Google Shape;12466;p43"/>
              <p:cNvSpPr/>
              <p:nvPr/>
            </p:nvSpPr>
            <p:spPr>
              <a:xfrm>
                <a:off x="3821900" y="2024775"/>
                <a:ext cx="14900" cy="12575"/>
              </a:xfrm>
              <a:custGeom>
                <a:rect b="b" l="l" r="r" t="t"/>
                <a:pathLst>
                  <a:path extrusionOk="0" h="503" w="596">
                    <a:moveTo>
                      <a:pt x="253" y="0"/>
                    </a:moveTo>
                    <a:cubicBezTo>
                      <a:pt x="109" y="0"/>
                      <a:pt x="0" y="115"/>
                      <a:pt x="0" y="251"/>
                    </a:cubicBezTo>
                    <a:cubicBezTo>
                      <a:pt x="0" y="404"/>
                      <a:pt x="125" y="502"/>
                      <a:pt x="254" y="502"/>
                    </a:cubicBezTo>
                    <a:cubicBezTo>
                      <a:pt x="316" y="502"/>
                      <a:pt x="379" y="480"/>
                      <a:pt x="429" y="429"/>
                    </a:cubicBezTo>
                    <a:cubicBezTo>
                      <a:pt x="596" y="275"/>
                      <a:pt x="488" y="1"/>
                      <a:pt x="274" y="1"/>
                    </a:cubicBezTo>
                    <a:cubicBezTo>
                      <a:pt x="267" y="0"/>
                      <a:pt x="260" y="0"/>
                      <a:pt x="25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7" name="Google Shape;12467;p43"/>
              <p:cNvSpPr/>
              <p:nvPr/>
            </p:nvSpPr>
            <p:spPr>
              <a:xfrm>
                <a:off x="3681400" y="3347875"/>
                <a:ext cx="14900" cy="12850"/>
              </a:xfrm>
              <a:custGeom>
                <a:rect b="b" l="l" r="r" t="t"/>
                <a:pathLst>
                  <a:path extrusionOk="0" h="514" w="596">
                    <a:moveTo>
                      <a:pt x="262" y="0"/>
                    </a:moveTo>
                    <a:cubicBezTo>
                      <a:pt x="120" y="0"/>
                      <a:pt x="1" y="119"/>
                      <a:pt x="1" y="262"/>
                    </a:cubicBezTo>
                    <a:cubicBezTo>
                      <a:pt x="1" y="415"/>
                      <a:pt x="126" y="513"/>
                      <a:pt x="254" y="513"/>
                    </a:cubicBezTo>
                    <a:cubicBezTo>
                      <a:pt x="316" y="513"/>
                      <a:pt x="379" y="491"/>
                      <a:pt x="429" y="441"/>
                    </a:cubicBezTo>
                    <a:cubicBezTo>
                      <a:pt x="596" y="286"/>
                      <a:pt x="489" y="12"/>
                      <a:pt x="2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8" name="Google Shape;12468;p43"/>
              <p:cNvSpPr/>
              <p:nvPr/>
            </p:nvSpPr>
            <p:spPr>
              <a:xfrm>
                <a:off x="3958825" y="3324350"/>
                <a:ext cx="14900" cy="12800"/>
              </a:xfrm>
              <a:custGeom>
                <a:rect b="b" l="l" r="r" t="t"/>
                <a:pathLst>
                  <a:path extrusionOk="0" h="512" w="596">
                    <a:moveTo>
                      <a:pt x="262" y="0"/>
                    </a:moveTo>
                    <a:cubicBezTo>
                      <a:pt x="119" y="0"/>
                      <a:pt x="0" y="119"/>
                      <a:pt x="0" y="262"/>
                    </a:cubicBezTo>
                    <a:cubicBezTo>
                      <a:pt x="0" y="409"/>
                      <a:pt x="129" y="511"/>
                      <a:pt x="259" y="511"/>
                    </a:cubicBezTo>
                    <a:cubicBezTo>
                      <a:pt x="319" y="511"/>
                      <a:pt x="380" y="490"/>
                      <a:pt x="429" y="441"/>
                    </a:cubicBezTo>
                    <a:cubicBezTo>
                      <a:pt x="595" y="286"/>
                      <a:pt x="488" y="12"/>
                      <a:pt x="2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9" name="Google Shape;12469;p43"/>
              <p:cNvSpPr/>
              <p:nvPr/>
            </p:nvSpPr>
            <p:spPr>
              <a:xfrm>
                <a:off x="4214200" y="3088300"/>
                <a:ext cx="14625" cy="12800"/>
              </a:xfrm>
              <a:custGeom>
                <a:rect b="b" l="l" r="r" t="t"/>
                <a:pathLst>
                  <a:path extrusionOk="0" h="512" w="585">
                    <a:moveTo>
                      <a:pt x="263" y="1"/>
                    </a:moveTo>
                    <a:cubicBezTo>
                      <a:pt x="120" y="1"/>
                      <a:pt x="1" y="108"/>
                      <a:pt x="1" y="251"/>
                    </a:cubicBezTo>
                    <a:cubicBezTo>
                      <a:pt x="1" y="406"/>
                      <a:pt x="125" y="511"/>
                      <a:pt x="256" y="511"/>
                    </a:cubicBezTo>
                    <a:cubicBezTo>
                      <a:pt x="316" y="511"/>
                      <a:pt x="377" y="490"/>
                      <a:pt x="429" y="441"/>
                    </a:cubicBezTo>
                    <a:cubicBezTo>
                      <a:pt x="584" y="287"/>
                      <a:pt x="489" y="13"/>
                      <a:pt x="26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0" name="Google Shape;12470;p43"/>
              <p:cNvSpPr/>
              <p:nvPr/>
            </p:nvSpPr>
            <p:spPr>
              <a:xfrm>
                <a:off x="2329450" y="1421425"/>
                <a:ext cx="14600" cy="12800"/>
              </a:xfrm>
              <a:custGeom>
                <a:rect b="b" l="l" r="r" t="t"/>
                <a:pathLst>
                  <a:path extrusionOk="0" h="512" w="584">
                    <a:moveTo>
                      <a:pt x="262" y="1"/>
                    </a:moveTo>
                    <a:cubicBezTo>
                      <a:pt x="119" y="1"/>
                      <a:pt x="0" y="108"/>
                      <a:pt x="0" y="263"/>
                    </a:cubicBezTo>
                    <a:cubicBezTo>
                      <a:pt x="0" y="410"/>
                      <a:pt x="123" y="512"/>
                      <a:pt x="254" y="512"/>
                    </a:cubicBezTo>
                    <a:cubicBezTo>
                      <a:pt x="314" y="512"/>
                      <a:pt x="376" y="490"/>
                      <a:pt x="429" y="441"/>
                    </a:cubicBezTo>
                    <a:cubicBezTo>
                      <a:pt x="584" y="287"/>
                      <a:pt x="488" y="13"/>
                      <a:pt x="26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1" name="Google Shape;12471;p43"/>
              <p:cNvSpPr/>
              <p:nvPr/>
            </p:nvSpPr>
            <p:spPr>
              <a:xfrm>
                <a:off x="1648400" y="3363925"/>
                <a:ext cx="32175" cy="32475"/>
              </a:xfrm>
              <a:custGeom>
                <a:rect b="b" l="l" r="r" t="t"/>
                <a:pathLst>
                  <a:path extrusionOk="0" h="1299" w="1287">
                    <a:moveTo>
                      <a:pt x="489" y="1"/>
                    </a:moveTo>
                    <a:lnTo>
                      <a:pt x="489" y="501"/>
                    </a:lnTo>
                    <a:lnTo>
                      <a:pt x="1" y="656"/>
                    </a:lnTo>
                    <a:lnTo>
                      <a:pt x="489" y="811"/>
                    </a:lnTo>
                    <a:lnTo>
                      <a:pt x="489" y="1299"/>
                    </a:lnTo>
                    <a:lnTo>
                      <a:pt x="799" y="906"/>
                    </a:lnTo>
                    <a:lnTo>
                      <a:pt x="1287" y="1061"/>
                    </a:lnTo>
                    <a:lnTo>
                      <a:pt x="989" y="656"/>
                    </a:lnTo>
                    <a:lnTo>
                      <a:pt x="1287" y="251"/>
                    </a:lnTo>
                    <a:lnTo>
                      <a:pt x="799" y="406"/>
                    </a:lnTo>
                    <a:lnTo>
                      <a:pt x="48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2" name="Google Shape;12472;p43"/>
              <p:cNvSpPr/>
              <p:nvPr/>
            </p:nvSpPr>
            <p:spPr>
              <a:xfrm>
                <a:off x="1724025" y="3057950"/>
                <a:ext cx="32450" cy="32775"/>
              </a:xfrm>
              <a:custGeom>
                <a:rect b="b" l="l" r="r" t="t"/>
                <a:pathLst>
                  <a:path extrusionOk="0" h="1311" w="1298">
                    <a:moveTo>
                      <a:pt x="500" y="0"/>
                    </a:moveTo>
                    <a:lnTo>
                      <a:pt x="500" y="500"/>
                    </a:lnTo>
                    <a:lnTo>
                      <a:pt x="0" y="655"/>
                    </a:lnTo>
                    <a:lnTo>
                      <a:pt x="500" y="810"/>
                    </a:lnTo>
                    <a:lnTo>
                      <a:pt x="500" y="1310"/>
                    </a:lnTo>
                    <a:lnTo>
                      <a:pt x="810" y="905"/>
                    </a:lnTo>
                    <a:lnTo>
                      <a:pt x="1298" y="1060"/>
                    </a:lnTo>
                    <a:lnTo>
                      <a:pt x="988" y="655"/>
                    </a:lnTo>
                    <a:lnTo>
                      <a:pt x="1298" y="250"/>
                    </a:lnTo>
                    <a:lnTo>
                      <a:pt x="810" y="405"/>
                    </a:lnTo>
                    <a:lnTo>
                      <a:pt x="5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3" name="Google Shape;12473;p43"/>
              <p:cNvSpPr/>
              <p:nvPr/>
            </p:nvSpPr>
            <p:spPr>
              <a:xfrm>
                <a:off x="1903200" y="3678850"/>
                <a:ext cx="32175" cy="32475"/>
              </a:xfrm>
              <a:custGeom>
                <a:rect b="b" l="l" r="r" t="t"/>
                <a:pathLst>
                  <a:path extrusionOk="0" h="1299" w="1287">
                    <a:moveTo>
                      <a:pt x="489" y="1"/>
                    </a:moveTo>
                    <a:lnTo>
                      <a:pt x="489" y="501"/>
                    </a:lnTo>
                    <a:lnTo>
                      <a:pt x="1" y="656"/>
                    </a:lnTo>
                    <a:lnTo>
                      <a:pt x="489" y="810"/>
                    </a:lnTo>
                    <a:lnTo>
                      <a:pt x="489" y="1299"/>
                    </a:lnTo>
                    <a:lnTo>
                      <a:pt x="798" y="906"/>
                    </a:lnTo>
                    <a:lnTo>
                      <a:pt x="1286" y="1048"/>
                    </a:lnTo>
                    <a:lnTo>
                      <a:pt x="989" y="656"/>
                    </a:lnTo>
                    <a:lnTo>
                      <a:pt x="1286" y="251"/>
                    </a:lnTo>
                    <a:lnTo>
                      <a:pt x="798" y="406"/>
                    </a:lnTo>
                    <a:lnTo>
                      <a:pt x="48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4" name="Google Shape;12474;p43"/>
              <p:cNvSpPr/>
              <p:nvPr/>
            </p:nvSpPr>
            <p:spPr>
              <a:xfrm>
                <a:off x="1379325" y="3424650"/>
                <a:ext cx="7775" cy="6650"/>
              </a:xfrm>
              <a:custGeom>
                <a:rect b="b" l="l" r="r" t="t"/>
                <a:pathLst>
                  <a:path extrusionOk="0" h="266" w="311">
                    <a:moveTo>
                      <a:pt x="143" y="1"/>
                    </a:moveTo>
                    <a:cubicBezTo>
                      <a:pt x="72" y="1"/>
                      <a:pt x="1" y="60"/>
                      <a:pt x="1" y="132"/>
                    </a:cubicBezTo>
                    <a:cubicBezTo>
                      <a:pt x="1" y="213"/>
                      <a:pt x="66" y="266"/>
                      <a:pt x="135" y="266"/>
                    </a:cubicBezTo>
                    <a:cubicBezTo>
                      <a:pt x="167" y="266"/>
                      <a:pt x="200" y="254"/>
                      <a:pt x="227" y="227"/>
                    </a:cubicBezTo>
                    <a:cubicBezTo>
                      <a:pt x="310" y="144"/>
                      <a:pt x="251" y="13"/>
                      <a:pt x="1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5" name="Google Shape;12475;p43"/>
              <p:cNvSpPr/>
              <p:nvPr/>
            </p:nvSpPr>
            <p:spPr>
              <a:xfrm>
                <a:off x="1782650" y="3521700"/>
                <a:ext cx="7775" cy="6450"/>
              </a:xfrm>
              <a:custGeom>
                <a:rect b="b" l="l" r="r" t="t"/>
                <a:pathLst>
                  <a:path extrusionOk="0" h="258" w="311">
                    <a:moveTo>
                      <a:pt x="143" y="0"/>
                    </a:moveTo>
                    <a:cubicBezTo>
                      <a:pt x="60" y="0"/>
                      <a:pt x="1" y="48"/>
                      <a:pt x="1" y="131"/>
                    </a:cubicBezTo>
                    <a:cubicBezTo>
                      <a:pt x="1" y="206"/>
                      <a:pt x="70" y="258"/>
                      <a:pt x="141" y="258"/>
                    </a:cubicBezTo>
                    <a:cubicBezTo>
                      <a:pt x="171" y="258"/>
                      <a:pt x="202" y="248"/>
                      <a:pt x="227" y="226"/>
                    </a:cubicBezTo>
                    <a:cubicBezTo>
                      <a:pt x="310" y="143"/>
                      <a:pt x="251" y="0"/>
                      <a:pt x="14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6" name="Google Shape;12476;p43"/>
              <p:cNvSpPr/>
              <p:nvPr/>
            </p:nvSpPr>
            <p:spPr>
              <a:xfrm>
                <a:off x="1982375" y="3265125"/>
                <a:ext cx="7475" cy="6650"/>
              </a:xfrm>
              <a:custGeom>
                <a:rect b="b" l="l" r="r" t="t"/>
                <a:pathLst>
                  <a:path extrusionOk="0" h="266" w="299">
                    <a:moveTo>
                      <a:pt x="132" y="0"/>
                    </a:moveTo>
                    <a:cubicBezTo>
                      <a:pt x="60" y="0"/>
                      <a:pt x="1" y="60"/>
                      <a:pt x="1" y="131"/>
                    </a:cubicBezTo>
                    <a:cubicBezTo>
                      <a:pt x="1" y="212"/>
                      <a:pt x="61" y="265"/>
                      <a:pt x="126" y="265"/>
                    </a:cubicBezTo>
                    <a:cubicBezTo>
                      <a:pt x="156" y="265"/>
                      <a:pt x="188" y="253"/>
                      <a:pt x="215" y="226"/>
                    </a:cubicBezTo>
                    <a:cubicBezTo>
                      <a:pt x="298" y="143"/>
                      <a:pt x="251" y="0"/>
                      <a:pt x="13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7" name="Google Shape;12477;p43"/>
              <p:cNvSpPr/>
              <p:nvPr/>
            </p:nvSpPr>
            <p:spPr>
              <a:xfrm>
                <a:off x="1567150" y="3227300"/>
                <a:ext cx="7750" cy="6475"/>
              </a:xfrm>
              <a:custGeom>
                <a:rect b="b" l="l" r="r" t="t"/>
                <a:pathLst>
                  <a:path extrusionOk="0" h="259" w="310">
                    <a:moveTo>
                      <a:pt x="143" y="1"/>
                    </a:moveTo>
                    <a:cubicBezTo>
                      <a:pt x="72" y="1"/>
                      <a:pt x="0" y="61"/>
                      <a:pt x="0" y="132"/>
                    </a:cubicBezTo>
                    <a:cubicBezTo>
                      <a:pt x="0" y="207"/>
                      <a:pt x="70" y="258"/>
                      <a:pt x="140" y="258"/>
                    </a:cubicBezTo>
                    <a:cubicBezTo>
                      <a:pt x="171" y="258"/>
                      <a:pt x="201" y="249"/>
                      <a:pt x="227" y="227"/>
                    </a:cubicBezTo>
                    <a:cubicBezTo>
                      <a:pt x="310" y="144"/>
                      <a:pt x="250" y="1"/>
                      <a:pt x="1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8" name="Google Shape;12478;p43"/>
              <p:cNvSpPr/>
              <p:nvPr/>
            </p:nvSpPr>
            <p:spPr>
              <a:xfrm>
                <a:off x="1779375" y="3314800"/>
                <a:ext cx="14900" cy="12725"/>
              </a:xfrm>
              <a:custGeom>
                <a:rect b="b" l="l" r="r" t="t"/>
                <a:pathLst>
                  <a:path extrusionOk="0" h="509" w="596">
                    <a:moveTo>
                      <a:pt x="255" y="1"/>
                    </a:moveTo>
                    <a:cubicBezTo>
                      <a:pt x="121" y="1"/>
                      <a:pt x="12" y="115"/>
                      <a:pt x="1" y="251"/>
                    </a:cubicBezTo>
                    <a:cubicBezTo>
                      <a:pt x="1" y="404"/>
                      <a:pt x="125" y="508"/>
                      <a:pt x="258" y="508"/>
                    </a:cubicBezTo>
                    <a:cubicBezTo>
                      <a:pt x="322" y="508"/>
                      <a:pt x="387" y="484"/>
                      <a:pt x="441" y="430"/>
                    </a:cubicBezTo>
                    <a:cubicBezTo>
                      <a:pt x="596" y="275"/>
                      <a:pt x="501" y="1"/>
                      <a:pt x="274" y="1"/>
                    </a:cubicBezTo>
                    <a:cubicBezTo>
                      <a:pt x="268" y="1"/>
                      <a:pt x="261" y="1"/>
                      <a:pt x="25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9" name="Google Shape;12479;p43"/>
              <p:cNvSpPr/>
              <p:nvPr/>
            </p:nvSpPr>
            <p:spPr>
              <a:xfrm>
                <a:off x="1654350" y="4108075"/>
                <a:ext cx="32175" cy="32475"/>
              </a:xfrm>
              <a:custGeom>
                <a:rect b="b" l="l" r="r" t="t"/>
                <a:pathLst>
                  <a:path extrusionOk="0" h="1299" w="1287">
                    <a:moveTo>
                      <a:pt x="489" y="1"/>
                    </a:moveTo>
                    <a:lnTo>
                      <a:pt x="489" y="489"/>
                    </a:lnTo>
                    <a:lnTo>
                      <a:pt x="1" y="643"/>
                    </a:lnTo>
                    <a:lnTo>
                      <a:pt x="489" y="798"/>
                    </a:lnTo>
                    <a:lnTo>
                      <a:pt x="489" y="1298"/>
                    </a:lnTo>
                    <a:lnTo>
                      <a:pt x="799" y="893"/>
                    </a:lnTo>
                    <a:lnTo>
                      <a:pt x="1287" y="1048"/>
                    </a:lnTo>
                    <a:lnTo>
                      <a:pt x="989" y="643"/>
                    </a:lnTo>
                    <a:lnTo>
                      <a:pt x="1287" y="251"/>
                    </a:lnTo>
                    <a:lnTo>
                      <a:pt x="799" y="393"/>
                    </a:lnTo>
                    <a:lnTo>
                      <a:pt x="48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0" name="Google Shape;12480;p43"/>
              <p:cNvSpPr/>
              <p:nvPr/>
            </p:nvSpPr>
            <p:spPr>
              <a:xfrm>
                <a:off x="1129400" y="3853850"/>
                <a:ext cx="9350" cy="6600"/>
              </a:xfrm>
              <a:custGeom>
                <a:rect b="b" l="l" r="r" t="t"/>
                <a:pathLst>
                  <a:path extrusionOk="0" h="264" w="374">
                    <a:moveTo>
                      <a:pt x="166" y="0"/>
                    </a:moveTo>
                    <a:cubicBezTo>
                      <a:pt x="0" y="0"/>
                      <a:pt x="3" y="264"/>
                      <a:pt x="176" y="264"/>
                    </a:cubicBezTo>
                    <a:cubicBezTo>
                      <a:pt x="179" y="264"/>
                      <a:pt x="183" y="264"/>
                      <a:pt x="187" y="264"/>
                    </a:cubicBezTo>
                    <a:cubicBezTo>
                      <a:pt x="191" y="264"/>
                      <a:pt x="194" y="264"/>
                      <a:pt x="198" y="264"/>
                    </a:cubicBezTo>
                    <a:cubicBezTo>
                      <a:pt x="370" y="264"/>
                      <a:pt x="374" y="0"/>
                      <a:pt x="208" y="0"/>
                    </a:cubicBezTo>
                    <a:cubicBezTo>
                      <a:pt x="201" y="0"/>
                      <a:pt x="194" y="1"/>
                      <a:pt x="187" y="2"/>
                    </a:cubicBezTo>
                    <a:cubicBezTo>
                      <a:pt x="179" y="1"/>
                      <a:pt x="172" y="0"/>
                      <a:pt x="16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1" name="Google Shape;12481;p43"/>
              <p:cNvSpPr/>
              <p:nvPr/>
            </p:nvSpPr>
            <p:spPr>
              <a:xfrm>
                <a:off x="1533800" y="3950625"/>
                <a:ext cx="7775" cy="6650"/>
              </a:xfrm>
              <a:custGeom>
                <a:rect b="b" l="l" r="r" t="t"/>
                <a:pathLst>
                  <a:path extrusionOk="0" h="266" w="311">
                    <a:moveTo>
                      <a:pt x="144" y="0"/>
                    </a:moveTo>
                    <a:cubicBezTo>
                      <a:pt x="72" y="0"/>
                      <a:pt x="13" y="60"/>
                      <a:pt x="1" y="131"/>
                    </a:cubicBezTo>
                    <a:cubicBezTo>
                      <a:pt x="1" y="212"/>
                      <a:pt x="67" y="265"/>
                      <a:pt x="135" y="265"/>
                    </a:cubicBezTo>
                    <a:cubicBezTo>
                      <a:pt x="167" y="265"/>
                      <a:pt x="200" y="253"/>
                      <a:pt x="227" y="226"/>
                    </a:cubicBezTo>
                    <a:cubicBezTo>
                      <a:pt x="310" y="143"/>
                      <a:pt x="251" y="12"/>
                      <a:pt x="14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2" name="Google Shape;12482;p43"/>
              <p:cNvSpPr/>
              <p:nvPr/>
            </p:nvSpPr>
            <p:spPr>
              <a:xfrm>
                <a:off x="1733550" y="3694025"/>
                <a:ext cx="7450" cy="6675"/>
              </a:xfrm>
              <a:custGeom>
                <a:rect b="b" l="l" r="r" t="t"/>
                <a:pathLst>
                  <a:path extrusionOk="0" h="267" w="298">
                    <a:moveTo>
                      <a:pt x="131" y="1"/>
                    </a:moveTo>
                    <a:cubicBezTo>
                      <a:pt x="60" y="1"/>
                      <a:pt x="0" y="60"/>
                      <a:pt x="0" y="132"/>
                    </a:cubicBezTo>
                    <a:cubicBezTo>
                      <a:pt x="0" y="213"/>
                      <a:pt x="60" y="266"/>
                      <a:pt x="125" y="266"/>
                    </a:cubicBezTo>
                    <a:cubicBezTo>
                      <a:pt x="156" y="266"/>
                      <a:pt x="187" y="254"/>
                      <a:pt x="214" y="227"/>
                    </a:cubicBezTo>
                    <a:cubicBezTo>
                      <a:pt x="298" y="144"/>
                      <a:pt x="250" y="13"/>
                      <a:pt x="13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3" name="Google Shape;12483;p43"/>
              <p:cNvSpPr/>
              <p:nvPr/>
            </p:nvSpPr>
            <p:spPr>
              <a:xfrm>
                <a:off x="1318300" y="3656225"/>
                <a:ext cx="7775" cy="6650"/>
              </a:xfrm>
              <a:custGeom>
                <a:rect b="b" l="l" r="r" t="t"/>
                <a:pathLst>
                  <a:path extrusionOk="0" h="266" w="311">
                    <a:moveTo>
                      <a:pt x="144" y="1"/>
                    </a:moveTo>
                    <a:cubicBezTo>
                      <a:pt x="72" y="1"/>
                      <a:pt x="13" y="60"/>
                      <a:pt x="1" y="132"/>
                    </a:cubicBezTo>
                    <a:cubicBezTo>
                      <a:pt x="1" y="213"/>
                      <a:pt x="66" y="266"/>
                      <a:pt x="135" y="266"/>
                    </a:cubicBezTo>
                    <a:cubicBezTo>
                      <a:pt x="167" y="266"/>
                      <a:pt x="200" y="254"/>
                      <a:pt x="227" y="227"/>
                    </a:cubicBezTo>
                    <a:cubicBezTo>
                      <a:pt x="310" y="144"/>
                      <a:pt x="251" y="13"/>
                      <a:pt x="14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4" name="Google Shape;12484;p43"/>
              <p:cNvSpPr/>
              <p:nvPr/>
            </p:nvSpPr>
            <p:spPr>
              <a:xfrm>
                <a:off x="1530525" y="3743750"/>
                <a:ext cx="14925" cy="12800"/>
              </a:xfrm>
              <a:custGeom>
                <a:rect b="b" l="l" r="r" t="t"/>
                <a:pathLst>
                  <a:path extrusionOk="0" h="512" w="597">
                    <a:moveTo>
                      <a:pt x="275" y="0"/>
                    </a:moveTo>
                    <a:cubicBezTo>
                      <a:pt x="132" y="0"/>
                      <a:pt x="13" y="107"/>
                      <a:pt x="1" y="262"/>
                    </a:cubicBezTo>
                    <a:cubicBezTo>
                      <a:pt x="1" y="409"/>
                      <a:pt x="129" y="511"/>
                      <a:pt x="264" y="511"/>
                    </a:cubicBezTo>
                    <a:cubicBezTo>
                      <a:pt x="326" y="511"/>
                      <a:pt x="389" y="490"/>
                      <a:pt x="441" y="441"/>
                    </a:cubicBezTo>
                    <a:cubicBezTo>
                      <a:pt x="596" y="286"/>
                      <a:pt x="501" y="12"/>
                      <a:pt x="27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5" name="Google Shape;12485;p43"/>
              <p:cNvSpPr/>
              <p:nvPr/>
            </p:nvSpPr>
            <p:spPr>
              <a:xfrm>
                <a:off x="844725" y="3330900"/>
                <a:ext cx="31875" cy="33650"/>
              </a:xfrm>
              <a:custGeom>
                <a:rect b="b" l="l" r="r" t="t"/>
                <a:pathLst>
                  <a:path extrusionOk="0" h="1346" w="1275">
                    <a:moveTo>
                      <a:pt x="727" y="0"/>
                    </a:moveTo>
                    <a:lnTo>
                      <a:pt x="489" y="453"/>
                    </a:lnTo>
                    <a:lnTo>
                      <a:pt x="1" y="358"/>
                    </a:lnTo>
                    <a:lnTo>
                      <a:pt x="334" y="739"/>
                    </a:lnTo>
                    <a:lnTo>
                      <a:pt x="84" y="1191"/>
                    </a:lnTo>
                    <a:lnTo>
                      <a:pt x="84" y="1191"/>
                    </a:lnTo>
                    <a:lnTo>
                      <a:pt x="537" y="965"/>
                    </a:lnTo>
                    <a:lnTo>
                      <a:pt x="870" y="1346"/>
                    </a:lnTo>
                    <a:lnTo>
                      <a:pt x="822" y="834"/>
                    </a:lnTo>
                    <a:lnTo>
                      <a:pt x="1275" y="608"/>
                    </a:lnTo>
                    <a:lnTo>
                      <a:pt x="787" y="512"/>
                    </a:lnTo>
                    <a:lnTo>
                      <a:pt x="72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6" name="Google Shape;12486;p43"/>
              <p:cNvSpPr/>
              <p:nvPr/>
            </p:nvSpPr>
            <p:spPr>
              <a:xfrm>
                <a:off x="1221925" y="2868625"/>
                <a:ext cx="7700" cy="6600"/>
              </a:xfrm>
              <a:custGeom>
                <a:rect b="b" l="l" r="r" t="t"/>
                <a:pathLst>
                  <a:path extrusionOk="0" h="264" w="308">
                    <a:moveTo>
                      <a:pt x="174" y="0"/>
                    </a:moveTo>
                    <a:cubicBezTo>
                      <a:pt x="74" y="0"/>
                      <a:pt x="1" y="113"/>
                      <a:pt x="58" y="203"/>
                    </a:cubicBezTo>
                    <a:cubicBezTo>
                      <a:pt x="83" y="244"/>
                      <a:pt x="124" y="263"/>
                      <a:pt x="164" y="263"/>
                    </a:cubicBezTo>
                    <a:cubicBezTo>
                      <a:pt x="218" y="263"/>
                      <a:pt x="270" y="229"/>
                      <a:pt x="284" y="168"/>
                    </a:cubicBezTo>
                    <a:cubicBezTo>
                      <a:pt x="308" y="96"/>
                      <a:pt x="260" y="25"/>
                      <a:pt x="189" y="1"/>
                    </a:cubicBezTo>
                    <a:cubicBezTo>
                      <a:pt x="184" y="0"/>
                      <a:pt x="179" y="0"/>
                      <a:pt x="17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7" name="Google Shape;12487;p43"/>
              <p:cNvSpPr/>
              <p:nvPr/>
            </p:nvSpPr>
            <p:spPr>
              <a:xfrm>
                <a:off x="1048500" y="3245700"/>
                <a:ext cx="7900" cy="6350"/>
              </a:xfrm>
              <a:custGeom>
                <a:rect b="b" l="l" r="r" t="t"/>
                <a:pathLst>
                  <a:path extrusionOk="0" h="254" w="316">
                    <a:moveTo>
                      <a:pt x="166" y="0"/>
                    </a:moveTo>
                    <a:cubicBezTo>
                      <a:pt x="64" y="0"/>
                      <a:pt x="0" y="107"/>
                      <a:pt x="65" y="194"/>
                    </a:cubicBezTo>
                    <a:cubicBezTo>
                      <a:pt x="91" y="234"/>
                      <a:pt x="131" y="253"/>
                      <a:pt x="171" y="253"/>
                    </a:cubicBezTo>
                    <a:cubicBezTo>
                      <a:pt x="225" y="253"/>
                      <a:pt x="278" y="219"/>
                      <a:pt x="291" y="158"/>
                    </a:cubicBezTo>
                    <a:cubicBezTo>
                      <a:pt x="315" y="87"/>
                      <a:pt x="268" y="15"/>
                      <a:pt x="196" y="3"/>
                    </a:cubicBezTo>
                    <a:cubicBezTo>
                      <a:pt x="186" y="1"/>
                      <a:pt x="176" y="0"/>
                      <a:pt x="16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8" name="Google Shape;12488;p43"/>
              <p:cNvSpPr/>
              <p:nvPr/>
            </p:nvSpPr>
            <p:spPr>
              <a:xfrm>
                <a:off x="1261325" y="3491250"/>
                <a:ext cx="7900" cy="6350"/>
              </a:xfrm>
              <a:custGeom>
                <a:rect b="b" l="l" r="r" t="t"/>
                <a:pathLst>
                  <a:path extrusionOk="0" h="254" w="316">
                    <a:moveTo>
                      <a:pt x="166" y="1"/>
                    </a:moveTo>
                    <a:cubicBezTo>
                      <a:pt x="64" y="1"/>
                      <a:pt x="0" y="107"/>
                      <a:pt x="65" y="194"/>
                    </a:cubicBezTo>
                    <a:cubicBezTo>
                      <a:pt x="91" y="235"/>
                      <a:pt x="131" y="254"/>
                      <a:pt x="172" y="254"/>
                    </a:cubicBezTo>
                    <a:cubicBezTo>
                      <a:pt x="227" y="254"/>
                      <a:pt x="283" y="220"/>
                      <a:pt x="303" y="159"/>
                    </a:cubicBezTo>
                    <a:cubicBezTo>
                      <a:pt x="315" y="87"/>
                      <a:pt x="268" y="16"/>
                      <a:pt x="196" y="4"/>
                    </a:cubicBezTo>
                    <a:cubicBezTo>
                      <a:pt x="186" y="2"/>
                      <a:pt x="176" y="1"/>
                      <a:pt x="16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9" name="Google Shape;12489;p43"/>
              <p:cNvSpPr/>
              <p:nvPr/>
            </p:nvSpPr>
            <p:spPr>
              <a:xfrm>
                <a:off x="1378425" y="3091225"/>
                <a:ext cx="8525" cy="6925"/>
              </a:xfrm>
              <a:custGeom>
                <a:rect b="b" l="l" r="r" t="t"/>
                <a:pathLst>
                  <a:path extrusionOk="0" h="277" w="341">
                    <a:moveTo>
                      <a:pt x="186" y="0"/>
                    </a:moveTo>
                    <a:cubicBezTo>
                      <a:pt x="159" y="0"/>
                      <a:pt x="132" y="9"/>
                      <a:pt x="108" y="27"/>
                    </a:cubicBezTo>
                    <a:cubicBezTo>
                      <a:pt x="1" y="98"/>
                      <a:pt x="48" y="253"/>
                      <a:pt x="179" y="277"/>
                    </a:cubicBezTo>
                    <a:cubicBezTo>
                      <a:pt x="239" y="277"/>
                      <a:pt x="310" y="229"/>
                      <a:pt x="322" y="170"/>
                    </a:cubicBezTo>
                    <a:cubicBezTo>
                      <a:pt x="340" y="72"/>
                      <a:pt x="265" y="0"/>
                      <a:pt x="18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0" name="Google Shape;12490;p43"/>
              <p:cNvSpPr/>
              <p:nvPr/>
            </p:nvSpPr>
            <p:spPr>
              <a:xfrm>
                <a:off x="1244750" y="3281925"/>
                <a:ext cx="14950" cy="12700"/>
              </a:xfrm>
              <a:custGeom>
                <a:rect b="b" l="l" r="r" t="t"/>
                <a:pathLst>
                  <a:path extrusionOk="0" h="508" w="598">
                    <a:moveTo>
                      <a:pt x="313" y="1"/>
                    </a:moveTo>
                    <a:cubicBezTo>
                      <a:pt x="120" y="1"/>
                      <a:pt x="0" y="214"/>
                      <a:pt x="109" y="388"/>
                    </a:cubicBezTo>
                    <a:cubicBezTo>
                      <a:pt x="160" y="469"/>
                      <a:pt x="241" y="507"/>
                      <a:pt x="321" y="507"/>
                    </a:cubicBezTo>
                    <a:cubicBezTo>
                      <a:pt x="429" y="507"/>
                      <a:pt x="534" y="439"/>
                      <a:pt x="562" y="316"/>
                    </a:cubicBezTo>
                    <a:cubicBezTo>
                      <a:pt x="597" y="173"/>
                      <a:pt x="502" y="31"/>
                      <a:pt x="371" y="7"/>
                    </a:cubicBezTo>
                    <a:cubicBezTo>
                      <a:pt x="351" y="3"/>
                      <a:pt x="332" y="1"/>
                      <a:pt x="31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91" name="Google Shape;12491;p43"/>
            <p:cNvGrpSpPr/>
            <p:nvPr/>
          </p:nvGrpSpPr>
          <p:grpSpPr>
            <a:xfrm>
              <a:off x="6086633" y="2288781"/>
              <a:ext cx="5008516" cy="4319946"/>
              <a:chOff x="780450" y="1002925"/>
              <a:chExt cx="3916575" cy="3378125"/>
            </a:xfrm>
          </p:grpSpPr>
          <p:sp>
            <p:nvSpPr>
              <p:cNvPr id="12492" name="Google Shape;12492;p43"/>
              <p:cNvSpPr/>
              <p:nvPr/>
            </p:nvSpPr>
            <p:spPr>
              <a:xfrm>
                <a:off x="2544350" y="2278100"/>
                <a:ext cx="32175" cy="32450"/>
              </a:xfrm>
              <a:custGeom>
                <a:rect b="b" l="l" r="r" t="t"/>
                <a:pathLst>
                  <a:path extrusionOk="0" h="1298" w="1287">
                    <a:moveTo>
                      <a:pt x="489" y="0"/>
                    </a:moveTo>
                    <a:lnTo>
                      <a:pt x="489" y="500"/>
                    </a:lnTo>
                    <a:lnTo>
                      <a:pt x="1" y="643"/>
                    </a:lnTo>
                    <a:lnTo>
                      <a:pt x="489" y="798"/>
                    </a:lnTo>
                    <a:lnTo>
                      <a:pt x="489" y="1298"/>
                    </a:lnTo>
                    <a:lnTo>
                      <a:pt x="798" y="893"/>
                    </a:lnTo>
                    <a:lnTo>
                      <a:pt x="1287" y="1048"/>
                    </a:lnTo>
                    <a:lnTo>
                      <a:pt x="989" y="643"/>
                    </a:lnTo>
                    <a:lnTo>
                      <a:pt x="1287" y="250"/>
                    </a:lnTo>
                    <a:lnTo>
                      <a:pt x="798" y="405"/>
                    </a:lnTo>
                    <a:lnTo>
                      <a:pt x="4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3" name="Google Shape;12493;p43"/>
              <p:cNvSpPr/>
              <p:nvPr/>
            </p:nvSpPr>
            <p:spPr>
              <a:xfrm>
                <a:off x="3345350" y="2331075"/>
                <a:ext cx="32175" cy="32475"/>
              </a:xfrm>
              <a:custGeom>
                <a:rect b="b" l="l" r="r" t="t"/>
                <a:pathLst>
                  <a:path extrusionOk="0" h="1299" w="1287">
                    <a:moveTo>
                      <a:pt x="489" y="0"/>
                    </a:moveTo>
                    <a:lnTo>
                      <a:pt x="489" y="500"/>
                    </a:lnTo>
                    <a:lnTo>
                      <a:pt x="0" y="655"/>
                    </a:lnTo>
                    <a:lnTo>
                      <a:pt x="489" y="798"/>
                    </a:lnTo>
                    <a:lnTo>
                      <a:pt x="489" y="1298"/>
                    </a:lnTo>
                    <a:lnTo>
                      <a:pt x="798" y="893"/>
                    </a:lnTo>
                    <a:lnTo>
                      <a:pt x="1286" y="1048"/>
                    </a:lnTo>
                    <a:lnTo>
                      <a:pt x="1286" y="1048"/>
                    </a:lnTo>
                    <a:lnTo>
                      <a:pt x="989" y="655"/>
                    </a:lnTo>
                    <a:lnTo>
                      <a:pt x="1286" y="250"/>
                    </a:lnTo>
                    <a:lnTo>
                      <a:pt x="798" y="405"/>
                    </a:lnTo>
                    <a:lnTo>
                      <a:pt x="4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4" name="Google Shape;12494;p43"/>
              <p:cNvSpPr/>
              <p:nvPr/>
            </p:nvSpPr>
            <p:spPr>
              <a:xfrm>
                <a:off x="2592275" y="1497050"/>
                <a:ext cx="32175" cy="32450"/>
              </a:xfrm>
              <a:custGeom>
                <a:rect b="b" l="l" r="r" t="t"/>
                <a:pathLst>
                  <a:path extrusionOk="0" h="1298" w="1287">
                    <a:moveTo>
                      <a:pt x="489" y="0"/>
                    </a:moveTo>
                    <a:lnTo>
                      <a:pt x="489" y="500"/>
                    </a:lnTo>
                    <a:lnTo>
                      <a:pt x="1" y="655"/>
                    </a:lnTo>
                    <a:lnTo>
                      <a:pt x="489" y="798"/>
                    </a:lnTo>
                    <a:lnTo>
                      <a:pt x="489" y="1298"/>
                    </a:lnTo>
                    <a:lnTo>
                      <a:pt x="798" y="893"/>
                    </a:lnTo>
                    <a:lnTo>
                      <a:pt x="1286" y="1048"/>
                    </a:lnTo>
                    <a:lnTo>
                      <a:pt x="989" y="655"/>
                    </a:lnTo>
                    <a:lnTo>
                      <a:pt x="1286" y="250"/>
                    </a:lnTo>
                    <a:lnTo>
                      <a:pt x="798" y="405"/>
                    </a:lnTo>
                    <a:lnTo>
                      <a:pt x="4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5" name="Google Shape;12495;p43"/>
              <p:cNvSpPr/>
              <p:nvPr/>
            </p:nvSpPr>
            <p:spPr>
              <a:xfrm>
                <a:off x="3361425" y="1920600"/>
                <a:ext cx="32475" cy="32475"/>
              </a:xfrm>
              <a:custGeom>
                <a:rect b="b" l="l" r="r" t="t"/>
                <a:pathLst>
                  <a:path extrusionOk="0" h="1299" w="1299">
                    <a:moveTo>
                      <a:pt x="488" y="1"/>
                    </a:moveTo>
                    <a:lnTo>
                      <a:pt x="488" y="501"/>
                    </a:lnTo>
                    <a:lnTo>
                      <a:pt x="0" y="656"/>
                    </a:lnTo>
                    <a:lnTo>
                      <a:pt x="488" y="798"/>
                    </a:lnTo>
                    <a:lnTo>
                      <a:pt x="488" y="1298"/>
                    </a:lnTo>
                    <a:lnTo>
                      <a:pt x="798" y="894"/>
                    </a:lnTo>
                    <a:lnTo>
                      <a:pt x="1298" y="1048"/>
                    </a:lnTo>
                    <a:lnTo>
                      <a:pt x="989" y="656"/>
                    </a:lnTo>
                    <a:lnTo>
                      <a:pt x="1298" y="251"/>
                    </a:lnTo>
                    <a:lnTo>
                      <a:pt x="798" y="405"/>
                    </a:lnTo>
                    <a:lnTo>
                      <a:pt x="48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6" name="Google Shape;12496;p43"/>
              <p:cNvSpPr/>
              <p:nvPr/>
            </p:nvSpPr>
            <p:spPr>
              <a:xfrm>
                <a:off x="1761525" y="2082225"/>
                <a:ext cx="32450" cy="32475"/>
              </a:xfrm>
              <a:custGeom>
                <a:rect b="b" l="l" r="r" t="t"/>
                <a:pathLst>
                  <a:path extrusionOk="0" h="1299" w="1298">
                    <a:moveTo>
                      <a:pt x="500" y="1"/>
                    </a:moveTo>
                    <a:lnTo>
                      <a:pt x="500" y="489"/>
                    </a:lnTo>
                    <a:lnTo>
                      <a:pt x="0" y="644"/>
                    </a:lnTo>
                    <a:lnTo>
                      <a:pt x="500" y="798"/>
                    </a:lnTo>
                    <a:lnTo>
                      <a:pt x="500" y="1299"/>
                    </a:lnTo>
                    <a:lnTo>
                      <a:pt x="798" y="894"/>
                    </a:lnTo>
                    <a:lnTo>
                      <a:pt x="1298" y="1048"/>
                    </a:lnTo>
                    <a:lnTo>
                      <a:pt x="988" y="644"/>
                    </a:lnTo>
                    <a:lnTo>
                      <a:pt x="1298" y="251"/>
                    </a:lnTo>
                    <a:lnTo>
                      <a:pt x="1298" y="251"/>
                    </a:lnTo>
                    <a:lnTo>
                      <a:pt x="798" y="394"/>
                    </a:lnTo>
                    <a:lnTo>
                      <a:pt x="50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7" name="Google Shape;12497;p43"/>
              <p:cNvSpPr/>
              <p:nvPr/>
            </p:nvSpPr>
            <p:spPr>
              <a:xfrm>
                <a:off x="1647825" y="2529000"/>
                <a:ext cx="32450" cy="32475"/>
              </a:xfrm>
              <a:custGeom>
                <a:rect b="b" l="l" r="r" t="t"/>
                <a:pathLst>
                  <a:path extrusionOk="0" h="1299" w="1298">
                    <a:moveTo>
                      <a:pt x="500" y="1"/>
                    </a:moveTo>
                    <a:lnTo>
                      <a:pt x="500" y="489"/>
                    </a:lnTo>
                    <a:lnTo>
                      <a:pt x="0" y="644"/>
                    </a:lnTo>
                    <a:lnTo>
                      <a:pt x="500" y="799"/>
                    </a:lnTo>
                    <a:lnTo>
                      <a:pt x="500" y="1299"/>
                    </a:lnTo>
                    <a:lnTo>
                      <a:pt x="798" y="894"/>
                    </a:lnTo>
                    <a:lnTo>
                      <a:pt x="1298" y="1049"/>
                    </a:lnTo>
                    <a:lnTo>
                      <a:pt x="1298" y="1049"/>
                    </a:lnTo>
                    <a:lnTo>
                      <a:pt x="988" y="644"/>
                    </a:lnTo>
                    <a:lnTo>
                      <a:pt x="1298" y="251"/>
                    </a:lnTo>
                    <a:lnTo>
                      <a:pt x="798" y="394"/>
                    </a:lnTo>
                    <a:lnTo>
                      <a:pt x="50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8" name="Google Shape;12498;p43"/>
              <p:cNvSpPr/>
              <p:nvPr/>
            </p:nvSpPr>
            <p:spPr>
              <a:xfrm>
                <a:off x="780450" y="2377800"/>
                <a:ext cx="32175" cy="32775"/>
              </a:xfrm>
              <a:custGeom>
                <a:rect b="b" l="l" r="r" t="t"/>
                <a:pathLst>
                  <a:path extrusionOk="0" h="1311" w="1287">
                    <a:moveTo>
                      <a:pt x="488" y="1"/>
                    </a:moveTo>
                    <a:lnTo>
                      <a:pt x="488" y="501"/>
                    </a:lnTo>
                    <a:lnTo>
                      <a:pt x="0" y="655"/>
                    </a:lnTo>
                    <a:lnTo>
                      <a:pt x="488" y="810"/>
                    </a:lnTo>
                    <a:lnTo>
                      <a:pt x="488" y="1310"/>
                    </a:lnTo>
                    <a:lnTo>
                      <a:pt x="798" y="905"/>
                    </a:lnTo>
                    <a:lnTo>
                      <a:pt x="1286" y="1060"/>
                    </a:lnTo>
                    <a:lnTo>
                      <a:pt x="988" y="655"/>
                    </a:lnTo>
                    <a:lnTo>
                      <a:pt x="1286" y="251"/>
                    </a:lnTo>
                    <a:lnTo>
                      <a:pt x="798" y="405"/>
                    </a:lnTo>
                    <a:lnTo>
                      <a:pt x="48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9" name="Google Shape;12499;p43"/>
              <p:cNvSpPr/>
              <p:nvPr/>
            </p:nvSpPr>
            <p:spPr>
              <a:xfrm>
                <a:off x="2243125" y="2420375"/>
                <a:ext cx="32175" cy="32450"/>
              </a:xfrm>
              <a:custGeom>
                <a:rect b="b" l="l" r="r" t="t"/>
                <a:pathLst>
                  <a:path extrusionOk="0" h="1298" w="1287">
                    <a:moveTo>
                      <a:pt x="489" y="0"/>
                    </a:moveTo>
                    <a:lnTo>
                      <a:pt x="489" y="500"/>
                    </a:lnTo>
                    <a:lnTo>
                      <a:pt x="1" y="655"/>
                    </a:lnTo>
                    <a:lnTo>
                      <a:pt x="489" y="810"/>
                    </a:lnTo>
                    <a:lnTo>
                      <a:pt x="489" y="1298"/>
                    </a:lnTo>
                    <a:lnTo>
                      <a:pt x="798" y="905"/>
                    </a:lnTo>
                    <a:lnTo>
                      <a:pt x="1286" y="1060"/>
                    </a:lnTo>
                    <a:lnTo>
                      <a:pt x="989" y="655"/>
                    </a:lnTo>
                    <a:lnTo>
                      <a:pt x="1286" y="250"/>
                    </a:lnTo>
                    <a:lnTo>
                      <a:pt x="1286" y="250"/>
                    </a:lnTo>
                    <a:lnTo>
                      <a:pt x="798" y="405"/>
                    </a:lnTo>
                    <a:lnTo>
                      <a:pt x="4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0" name="Google Shape;12500;p43"/>
              <p:cNvSpPr/>
              <p:nvPr/>
            </p:nvSpPr>
            <p:spPr>
              <a:xfrm>
                <a:off x="3166450" y="3111225"/>
                <a:ext cx="32475" cy="32475"/>
              </a:xfrm>
              <a:custGeom>
                <a:rect b="b" l="l" r="r" t="t"/>
                <a:pathLst>
                  <a:path extrusionOk="0" h="1299" w="1299">
                    <a:moveTo>
                      <a:pt x="501" y="1"/>
                    </a:moveTo>
                    <a:lnTo>
                      <a:pt x="501" y="501"/>
                    </a:lnTo>
                    <a:lnTo>
                      <a:pt x="1" y="643"/>
                    </a:lnTo>
                    <a:lnTo>
                      <a:pt x="501" y="798"/>
                    </a:lnTo>
                    <a:lnTo>
                      <a:pt x="501" y="1298"/>
                    </a:lnTo>
                    <a:lnTo>
                      <a:pt x="798" y="894"/>
                    </a:lnTo>
                    <a:lnTo>
                      <a:pt x="1298" y="1048"/>
                    </a:lnTo>
                    <a:lnTo>
                      <a:pt x="1298" y="1048"/>
                    </a:lnTo>
                    <a:lnTo>
                      <a:pt x="989" y="643"/>
                    </a:lnTo>
                    <a:lnTo>
                      <a:pt x="1298" y="251"/>
                    </a:lnTo>
                    <a:lnTo>
                      <a:pt x="798" y="405"/>
                    </a:lnTo>
                    <a:lnTo>
                      <a:pt x="50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1" name="Google Shape;12501;p43"/>
              <p:cNvSpPr/>
              <p:nvPr/>
            </p:nvSpPr>
            <p:spPr>
              <a:xfrm>
                <a:off x="3302475" y="3978300"/>
                <a:ext cx="32175" cy="32475"/>
              </a:xfrm>
              <a:custGeom>
                <a:rect b="b" l="l" r="r" t="t"/>
                <a:pathLst>
                  <a:path extrusionOk="0" h="1299" w="1287">
                    <a:moveTo>
                      <a:pt x="489" y="0"/>
                    </a:moveTo>
                    <a:lnTo>
                      <a:pt x="489" y="500"/>
                    </a:lnTo>
                    <a:lnTo>
                      <a:pt x="1" y="655"/>
                    </a:lnTo>
                    <a:lnTo>
                      <a:pt x="489" y="810"/>
                    </a:lnTo>
                    <a:lnTo>
                      <a:pt x="489" y="1298"/>
                    </a:lnTo>
                    <a:lnTo>
                      <a:pt x="799" y="893"/>
                    </a:lnTo>
                    <a:lnTo>
                      <a:pt x="1287" y="1048"/>
                    </a:lnTo>
                    <a:lnTo>
                      <a:pt x="989" y="655"/>
                    </a:lnTo>
                    <a:lnTo>
                      <a:pt x="1287" y="250"/>
                    </a:lnTo>
                    <a:lnTo>
                      <a:pt x="799" y="405"/>
                    </a:lnTo>
                    <a:lnTo>
                      <a:pt x="4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2" name="Google Shape;12502;p43"/>
              <p:cNvSpPr/>
              <p:nvPr/>
            </p:nvSpPr>
            <p:spPr>
              <a:xfrm>
                <a:off x="2336000" y="3689575"/>
                <a:ext cx="32475" cy="32475"/>
              </a:xfrm>
              <a:custGeom>
                <a:rect b="b" l="l" r="r" t="t"/>
                <a:pathLst>
                  <a:path extrusionOk="0" h="1299" w="1299">
                    <a:moveTo>
                      <a:pt x="500" y="0"/>
                    </a:moveTo>
                    <a:lnTo>
                      <a:pt x="500" y="489"/>
                    </a:lnTo>
                    <a:lnTo>
                      <a:pt x="0" y="643"/>
                    </a:lnTo>
                    <a:lnTo>
                      <a:pt x="500" y="798"/>
                    </a:lnTo>
                    <a:lnTo>
                      <a:pt x="500" y="1298"/>
                    </a:lnTo>
                    <a:lnTo>
                      <a:pt x="798" y="893"/>
                    </a:lnTo>
                    <a:lnTo>
                      <a:pt x="1298" y="1048"/>
                    </a:lnTo>
                    <a:lnTo>
                      <a:pt x="988" y="643"/>
                    </a:lnTo>
                    <a:lnTo>
                      <a:pt x="1298" y="238"/>
                    </a:lnTo>
                    <a:lnTo>
                      <a:pt x="798" y="393"/>
                    </a:lnTo>
                    <a:lnTo>
                      <a:pt x="5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3" name="Google Shape;12503;p43"/>
              <p:cNvSpPr/>
              <p:nvPr/>
            </p:nvSpPr>
            <p:spPr>
              <a:xfrm>
                <a:off x="2560425" y="3143675"/>
                <a:ext cx="32475" cy="32475"/>
              </a:xfrm>
              <a:custGeom>
                <a:rect b="b" l="l" r="r" t="t"/>
                <a:pathLst>
                  <a:path extrusionOk="0" h="1299" w="1299">
                    <a:moveTo>
                      <a:pt x="501" y="0"/>
                    </a:moveTo>
                    <a:lnTo>
                      <a:pt x="501" y="488"/>
                    </a:lnTo>
                    <a:lnTo>
                      <a:pt x="1" y="643"/>
                    </a:lnTo>
                    <a:lnTo>
                      <a:pt x="501" y="798"/>
                    </a:lnTo>
                    <a:lnTo>
                      <a:pt x="501" y="1298"/>
                    </a:lnTo>
                    <a:lnTo>
                      <a:pt x="798" y="893"/>
                    </a:lnTo>
                    <a:lnTo>
                      <a:pt x="1298" y="1048"/>
                    </a:lnTo>
                    <a:lnTo>
                      <a:pt x="989" y="643"/>
                    </a:lnTo>
                    <a:lnTo>
                      <a:pt x="1298" y="250"/>
                    </a:lnTo>
                    <a:lnTo>
                      <a:pt x="1298" y="250"/>
                    </a:lnTo>
                    <a:lnTo>
                      <a:pt x="798" y="405"/>
                    </a:lnTo>
                    <a:lnTo>
                      <a:pt x="50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4" name="Google Shape;12504;p43"/>
              <p:cNvSpPr/>
              <p:nvPr/>
            </p:nvSpPr>
            <p:spPr>
              <a:xfrm>
                <a:off x="1914525" y="1848875"/>
                <a:ext cx="32450" cy="32475"/>
              </a:xfrm>
              <a:custGeom>
                <a:rect b="b" l="l" r="r" t="t"/>
                <a:pathLst>
                  <a:path extrusionOk="0" h="1299" w="1298">
                    <a:moveTo>
                      <a:pt x="500" y="0"/>
                    </a:moveTo>
                    <a:lnTo>
                      <a:pt x="500" y="500"/>
                    </a:lnTo>
                    <a:lnTo>
                      <a:pt x="0" y="643"/>
                    </a:lnTo>
                    <a:lnTo>
                      <a:pt x="500" y="798"/>
                    </a:lnTo>
                    <a:lnTo>
                      <a:pt x="500" y="1298"/>
                    </a:lnTo>
                    <a:lnTo>
                      <a:pt x="810" y="893"/>
                    </a:lnTo>
                    <a:lnTo>
                      <a:pt x="1298" y="1048"/>
                    </a:lnTo>
                    <a:lnTo>
                      <a:pt x="988" y="643"/>
                    </a:lnTo>
                    <a:lnTo>
                      <a:pt x="1298" y="250"/>
                    </a:lnTo>
                    <a:lnTo>
                      <a:pt x="810" y="405"/>
                    </a:lnTo>
                    <a:lnTo>
                      <a:pt x="5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5" name="Google Shape;12505;p43"/>
              <p:cNvSpPr/>
              <p:nvPr/>
            </p:nvSpPr>
            <p:spPr>
              <a:xfrm>
                <a:off x="2360400" y="1131825"/>
                <a:ext cx="32475" cy="32450"/>
              </a:xfrm>
              <a:custGeom>
                <a:rect b="b" l="l" r="r" t="t"/>
                <a:pathLst>
                  <a:path extrusionOk="0" h="1298" w="1299">
                    <a:moveTo>
                      <a:pt x="501" y="0"/>
                    </a:moveTo>
                    <a:lnTo>
                      <a:pt x="501" y="500"/>
                    </a:lnTo>
                    <a:lnTo>
                      <a:pt x="1" y="655"/>
                    </a:lnTo>
                    <a:lnTo>
                      <a:pt x="501" y="798"/>
                    </a:lnTo>
                    <a:lnTo>
                      <a:pt x="501" y="1298"/>
                    </a:lnTo>
                    <a:lnTo>
                      <a:pt x="798" y="893"/>
                    </a:lnTo>
                    <a:lnTo>
                      <a:pt x="1298" y="1048"/>
                    </a:lnTo>
                    <a:lnTo>
                      <a:pt x="989" y="655"/>
                    </a:lnTo>
                    <a:lnTo>
                      <a:pt x="1298" y="250"/>
                    </a:lnTo>
                    <a:lnTo>
                      <a:pt x="798" y="405"/>
                    </a:lnTo>
                    <a:lnTo>
                      <a:pt x="50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6" name="Google Shape;12506;p43"/>
              <p:cNvSpPr/>
              <p:nvPr/>
            </p:nvSpPr>
            <p:spPr>
              <a:xfrm>
                <a:off x="2275275" y="2911200"/>
                <a:ext cx="32475" cy="32475"/>
              </a:xfrm>
              <a:custGeom>
                <a:rect b="b" l="l" r="r" t="t"/>
                <a:pathLst>
                  <a:path extrusionOk="0" h="1299" w="1299">
                    <a:moveTo>
                      <a:pt x="500" y="1"/>
                    </a:moveTo>
                    <a:lnTo>
                      <a:pt x="500" y="501"/>
                    </a:lnTo>
                    <a:lnTo>
                      <a:pt x="0" y="644"/>
                    </a:lnTo>
                    <a:lnTo>
                      <a:pt x="500" y="798"/>
                    </a:lnTo>
                    <a:lnTo>
                      <a:pt x="500" y="1298"/>
                    </a:lnTo>
                    <a:lnTo>
                      <a:pt x="798" y="894"/>
                    </a:lnTo>
                    <a:lnTo>
                      <a:pt x="1298" y="1048"/>
                    </a:lnTo>
                    <a:lnTo>
                      <a:pt x="989" y="644"/>
                    </a:lnTo>
                    <a:lnTo>
                      <a:pt x="1298" y="251"/>
                    </a:lnTo>
                    <a:lnTo>
                      <a:pt x="1298" y="251"/>
                    </a:lnTo>
                    <a:lnTo>
                      <a:pt x="798" y="393"/>
                    </a:lnTo>
                    <a:lnTo>
                      <a:pt x="50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7" name="Google Shape;12507;p43"/>
              <p:cNvSpPr/>
              <p:nvPr/>
            </p:nvSpPr>
            <p:spPr>
              <a:xfrm>
                <a:off x="2544350" y="3918175"/>
                <a:ext cx="32175" cy="32475"/>
              </a:xfrm>
              <a:custGeom>
                <a:rect b="b" l="l" r="r" t="t"/>
                <a:pathLst>
                  <a:path extrusionOk="0" h="1299" w="1287">
                    <a:moveTo>
                      <a:pt x="489" y="0"/>
                    </a:moveTo>
                    <a:lnTo>
                      <a:pt x="489" y="500"/>
                    </a:lnTo>
                    <a:lnTo>
                      <a:pt x="1" y="655"/>
                    </a:lnTo>
                    <a:lnTo>
                      <a:pt x="489" y="810"/>
                    </a:lnTo>
                    <a:lnTo>
                      <a:pt x="489" y="1298"/>
                    </a:lnTo>
                    <a:lnTo>
                      <a:pt x="798" y="905"/>
                    </a:lnTo>
                    <a:lnTo>
                      <a:pt x="1287" y="1048"/>
                    </a:lnTo>
                    <a:lnTo>
                      <a:pt x="989" y="655"/>
                    </a:lnTo>
                    <a:lnTo>
                      <a:pt x="1287" y="250"/>
                    </a:lnTo>
                    <a:lnTo>
                      <a:pt x="798" y="405"/>
                    </a:lnTo>
                    <a:lnTo>
                      <a:pt x="4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8" name="Google Shape;12508;p43"/>
              <p:cNvSpPr/>
              <p:nvPr/>
            </p:nvSpPr>
            <p:spPr>
              <a:xfrm>
                <a:off x="2670850" y="2694200"/>
                <a:ext cx="32175" cy="32475"/>
              </a:xfrm>
              <a:custGeom>
                <a:rect b="b" l="l" r="r" t="t"/>
                <a:pathLst>
                  <a:path extrusionOk="0" h="1299" w="1287">
                    <a:moveTo>
                      <a:pt x="489" y="1"/>
                    </a:moveTo>
                    <a:lnTo>
                      <a:pt x="489" y="489"/>
                    </a:lnTo>
                    <a:lnTo>
                      <a:pt x="1" y="644"/>
                    </a:lnTo>
                    <a:lnTo>
                      <a:pt x="489" y="799"/>
                    </a:lnTo>
                    <a:lnTo>
                      <a:pt x="489" y="1299"/>
                    </a:lnTo>
                    <a:lnTo>
                      <a:pt x="799" y="894"/>
                    </a:lnTo>
                    <a:lnTo>
                      <a:pt x="1287" y="1049"/>
                    </a:lnTo>
                    <a:lnTo>
                      <a:pt x="1287" y="1049"/>
                    </a:lnTo>
                    <a:lnTo>
                      <a:pt x="989" y="644"/>
                    </a:lnTo>
                    <a:lnTo>
                      <a:pt x="1287" y="251"/>
                    </a:lnTo>
                    <a:lnTo>
                      <a:pt x="799" y="394"/>
                    </a:lnTo>
                    <a:lnTo>
                      <a:pt x="48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9" name="Google Shape;12509;p43"/>
              <p:cNvSpPr/>
              <p:nvPr/>
            </p:nvSpPr>
            <p:spPr>
              <a:xfrm>
                <a:off x="2745875" y="1821775"/>
                <a:ext cx="32450" cy="32475"/>
              </a:xfrm>
              <a:custGeom>
                <a:rect b="b" l="l" r="r" t="t"/>
                <a:pathLst>
                  <a:path extrusionOk="0" h="1299" w="1298">
                    <a:moveTo>
                      <a:pt x="500" y="1"/>
                    </a:moveTo>
                    <a:lnTo>
                      <a:pt x="500" y="489"/>
                    </a:lnTo>
                    <a:lnTo>
                      <a:pt x="0" y="644"/>
                    </a:lnTo>
                    <a:lnTo>
                      <a:pt x="500" y="799"/>
                    </a:lnTo>
                    <a:lnTo>
                      <a:pt x="500" y="1299"/>
                    </a:lnTo>
                    <a:lnTo>
                      <a:pt x="810" y="894"/>
                    </a:lnTo>
                    <a:lnTo>
                      <a:pt x="1298" y="1049"/>
                    </a:lnTo>
                    <a:lnTo>
                      <a:pt x="988" y="644"/>
                    </a:lnTo>
                    <a:lnTo>
                      <a:pt x="1298" y="251"/>
                    </a:lnTo>
                    <a:lnTo>
                      <a:pt x="810" y="394"/>
                    </a:lnTo>
                    <a:lnTo>
                      <a:pt x="50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0" name="Google Shape;12510;p43"/>
              <p:cNvSpPr/>
              <p:nvPr/>
            </p:nvSpPr>
            <p:spPr>
              <a:xfrm>
                <a:off x="3651050" y="3127300"/>
                <a:ext cx="32450" cy="32475"/>
              </a:xfrm>
              <a:custGeom>
                <a:rect b="b" l="l" r="r" t="t"/>
                <a:pathLst>
                  <a:path extrusionOk="0" h="1299" w="1298">
                    <a:moveTo>
                      <a:pt x="488" y="0"/>
                    </a:moveTo>
                    <a:lnTo>
                      <a:pt x="488" y="501"/>
                    </a:lnTo>
                    <a:lnTo>
                      <a:pt x="0" y="655"/>
                    </a:lnTo>
                    <a:lnTo>
                      <a:pt x="488" y="810"/>
                    </a:lnTo>
                    <a:lnTo>
                      <a:pt x="488" y="1298"/>
                    </a:lnTo>
                    <a:lnTo>
                      <a:pt x="798" y="905"/>
                    </a:lnTo>
                    <a:lnTo>
                      <a:pt x="1298" y="1060"/>
                    </a:lnTo>
                    <a:lnTo>
                      <a:pt x="988" y="655"/>
                    </a:lnTo>
                    <a:lnTo>
                      <a:pt x="1298" y="251"/>
                    </a:lnTo>
                    <a:lnTo>
                      <a:pt x="798" y="405"/>
                    </a:lnTo>
                    <a:lnTo>
                      <a:pt x="48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1" name="Google Shape;12511;p43"/>
              <p:cNvSpPr/>
              <p:nvPr/>
            </p:nvSpPr>
            <p:spPr>
              <a:xfrm>
                <a:off x="4041275" y="2777250"/>
                <a:ext cx="32175" cy="32775"/>
              </a:xfrm>
              <a:custGeom>
                <a:rect b="b" l="l" r="r" t="t"/>
                <a:pathLst>
                  <a:path extrusionOk="0" h="1311" w="1287">
                    <a:moveTo>
                      <a:pt x="488" y="1"/>
                    </a:moveTo>
                    <a:lnTo>
                      <a:pt x="488" y="501"/>
                    </a:lnTo>
                    <a:lnTo>
                      <a:pt x="0" y="656"/>
                    </a:lnTo>
                    <a:lnTo>
                      <a:pt x="488" y="810"/>
                    </a:lnTo>
                    <a:lnTo>
                      <a:pt x="488" y="1310"/>
                    </a:lnTo>
                    <a:lnTo>
                      <a:pt x="798" y="906"/>
                    </a:lnTo>
                    <a:lnTo>
                      <a:pt x="1286" y="1060"/>
                    </a:lnTo>
                    <a:lnTo>
                      <a:pt x="988" y="656"/>
                    </a:lnTo>
                    <a:lnTo>
                      <a:pt x="1286" y="251"/>
                    </a:lnTo>
                    <a:lnTo>
                      <a:pt x="798" y="406"/>
                    </a:lnTo>
                    <a:lnTo>
                      <a:pt x="48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2" name="Google Shape;12512;p43"/>
              <p:cNvSpPr/>
              <p:nvPr/>
            </p:nvSpPr>
            <p:spPr>
              <a:xfrm>
                <a:off x="1419225" y="2245650"/>
                <a:ext cx="32450" cy="32475"/>
              </a:xfrm>
              <a:custGeom>
                <a:rect b="b" l="l" r="r" t="t"/>
                <a:pathLst>
                  <a:path extrusionOk="0" h="1299" w="1298">
                    <a:moveTo>
                      <a:pt x="500" y="0"/>
                    </a:moveTo>
                    <a:lnTo>
                      <a:pt x="500" y="500"/>
                    </a:lnTo>
                    <a:lnTo>
                      <a:pt x="0" y="655"/>
                    </a:lnTo>
                    <a:lnTo>
                      <a:pt x="500" y="810"/>
                    </a:lnTo>
                    <a:lnTo>
                      <a:pt x="500" y="1298"/>
                    </a:lnTo>
                    <a:lnTo>
                      <a:pt x="798" y="905"/>
                    </a:lnTo>
                    <a:lnTo>
                      <a:pt x="1298" y="1048"/>
                    </a:lnTo>
                    <a:lnTo>
                      <a:pt x="1298" y="1048"/>
                    </a:lnTo>
                    <a:lnTo>
                      <a:pt x="988" y="655"/>
                    </a:lnTo>
                    <a:lnTo>
                      <a:pt x="1298" y="250"/>
                    </a:lnTo>
                    <a:lnTo>
                      <a:pt x="798" y="405"/>
                    </a:lnTo>
                    <a:lnTo>
                      <a:pt x="5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3" name="Google Shape;12513;p43"/>
              <p:cNvSpPr/>
              <p:nvPr/>
            </p:nvSpPr>
            <p:spPr>
              <a:xfrm>
                <a:off x="3361425" y="3035625"/>
                <a:ext cx="32475" cy="32475"/>
              </a:xfrm>
              <a:custGeom>
                <a:rect b="b" l="l" r="r" t="t"/>
                <a:pathLst>
                  <a:path extrusionOk="0" h="1299" w="1299">
                    <a:moveTo>
                      <a:pt x="488" y="0"/>
                    </a:moveTo>
                    <a:lnTo>
                      <a:pt x="488" y="489"/>
                    </a:lnTo>
                    <a:lnTo>
                      <a:pt x="0" y="643"/>
                    </a:lnTo>
                    <a:lnTo>
                      <a:pt x="488" y="798"/>
                    </a:lnTo>
                    <a:lnTo>
                      <a:pt x="488" y="1298"/>
                    </a:lnTo>
                    <a:lnTo>
                      <a:pt x="798" y="893"/>
                    </a:lnTo>
                    <a:lnTo>
                      <a:pt x="1298" y="1048"/>
                    </a:lnTo>
                    <a:lnTo>
                      <a:pt x="989" y="643"/>
                    </a:lnTo>
                    <a:lnTo>
                      <a:pt x="1298" y="239"/>
                    </a:lnTo>
                    <a:lnTo>
                      <a:pt x="798" y="393"/>
                    </a:lnTo>
                    <a:lnTo>
                      <a:pt x="48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4" name="Google Shape;12514;p43"/>
              <p:cNvSpPr/>
              <p:nvPr/>
            </p:nvSpPr>
            <p:spPr>
              <a:xfrm>
                <a:off x="1792475" y="2761175"/>
                <a:ext cx="32175" cy="32475"/>
              </a:xfrm>
              <a:custGeom>
                <a:rect b="b" l="l" r="r" t="t"/>
                <a:pathLst>
                  <a:path extrusionOk="0" h="1299" w="1287">
                    <a:moveTo>
                      <a:pt x="489" y="1"/>
                    </a:moveTo>
                    <a:lnTo>
                      <a:pt x="489" y="501"/>
                    </a:lnTo>
                    <a:lnTo>
                      <a:pt x="0" y="644"/>
                    </a:lnTo>
                    <a:lnTo>
                      <a:pt x="489" y="799"/>
                    </a:lnTo>
                    <a:lnTo>
                      <a:pt x="489" y="1299"/>
                    </a:lnTo>
                    <a:lnTo>
                      <a:pt x="798" y="894"/>
                    </a:lnTo>
                    <a:lnTo>
                      <a:pt x="1286" y="1049"/>
                    </a:lnTo>
                    <a:lnTo>
                      <a:pt x="989" y="644"/>
                    </a:lnTo>
                    <a:lnTo>
                      <a:pt x="1286" y="251"/>
                    </a:lnTo>
                    <a:lnTo>
                      <a:pt x="798" y="406"/>
                    </a:lnTo>
                    <a:lnTo>
                      <a:pt x="48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5" name="Google Shape;12515;p43"/>
              <p:cNvSpPr/>
              <p:nvPr/>
            </p:nvSpPr>
            <p:spPr>
              <a:xfrm>
                <a:off x="1107275" y="2677850"/>
                <a:ext cx="32475" cy="32450"/>
              </a:xfrm>
              <a:custGeom>
                <a:rect b="b" l="l" r="r" t="t"/>
                <a:pathLst>
                  <a:path extrusionOk="0" h="1298" w="1299">
                    <a:moveTo>
                      <a:pt x="500" y="0"/>
                    </a:moveTo>
                    <a:lnTo>
                      <a:pt x="500" y="500"/>
                    </a:lnTo>
                    <a:lnTo>
                      <a:pt x="0" y="655"/>
                    </a:lnTo>
                    <a:lnTo>
                      <a:pt x="500" y="810"/>
                    </a:lnTo>
                    <a:lnTo>
                      <a:pt x="500" y="1298"/>
                    </a:lnTo>
                    <a:lnTo>
                      <a:pt x="810" y="905"/>
                    </a:lnTo>
                    <a:lnTo>
                      <a:pt x="1298" y="1048"/>
                    </a:lnTo>
                    <a:lnTo>
                      <a:pt x="988" y="655"/>
                    </a:lnTo>
                    <a:lnTo>
                      <a:pt x="1298" y="250"/>
                    </a:lnTo>
                    <a:lnTo>
                      <a:pt x="810" y="405"/>
                    </a:lnTo>
                    <a:lnTo>
                      <a:pt x="5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6" name="Google Shape;12516;p43"/>
              <p:cNvSpPr/>
              <p:nvPr/>
            </p:nvSpPr>
            <p:spPr>
              <a:xfrm>
                <a:off x="3018525" y="2280175"/>
                <a:ext cx="32475" cy="32475"/>
              </a:xfrm>
              <a:custGeom>
                <a:rect b="b" l="l" r="r" t="t"/>
                <a:pathLst>
                  <a:path extrusionOk="0" h="1299" w="1299">
                    <a:moveTo>
                      <a:pt x="500" y="0"/>
                    </a:moveTo>
                    <a:lnTo>
                      <a:pt x="500" y="500"/>
                    </a:lnTo>
                    <a:lnTo>
                      <a:pt x="0" y="655"/>
                    </a:lnTo>
                    <a:lnTo>
                      <a:pt x="500" y="810"/>
                    </a:lnTo>
                    <a:lnTo>
                      <a:pt x="500" y="1298"/>
                    </a:lnTo>
                    <a:lnTo>
                      <a:pt x="798" y="905"/>
                    </a:lnTo>
                    <a:lnTo>
                      <a:pt x="1298" y="1048"/>
                    </a:lnTo>
                    <a:lnTo>
                      <a:pt x="989" y="655"/>
                    </a:lnTo>
                    <a:lnTo>
                      <a:pt x="1298" y="250"/>
                    </a:lnTo>
                    <a:lnTo>
                      <a:pt x="798" y="405"/>
                    </a:lnTo>
                    <a:lnTo>
                      <a:pt x="5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7" name="Google Shape;12517;p43"/>
              <p:cNvSpPr/>
              <p:nvPr/>
            </p:nvSpPr>
            <p:spPr>
              <a:xfrm>
                <a:off x="2549425" y="2858225"/>
                <a:ext cx="14900" cy="12800"/>
              </a:xfrm>
              <a:custGeom>
                <a:rect b="b" l="l" r="r" t="t"/>
                <a:pathLst>
                  <a:path extrusionOk="0" h="512" w="596">
                    <a:moveTo>
                      <a:pt x="274" y="0"/>
                    </a:moveTo>
                    <a:cubicBezTo>
                      <a:pt x="119" y="0"/>
                      <a:pt x="0" y="119"/>
                      <a:pt x="0" y="262"/>
                    </a:cubicBezTo>
                    <a:cubicBezTo>
                      <a:pt x="0" y="409"/>
                      <a:pt x="129" y="511"/>
                      <a:pt x="259" y="511"/>
                    </a:cubicBezTo>
                    <a:cubicBezTo>
                      <a:pt x="319" y="511"/>
                      <a:pt x="380" y="490"/>
                      <a:pt x="429" y="441"/>
                    </a:cubicBezTo>
                    <a:cubicBezTo>
                      <a:pt x="595" y="286"/>
                      <a:pt x="488" y="12"/>
                      <a:pt x="27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8" name="Google Shape;12518;p43"/>
              <p:cNvSpPr/>
              <p:nvPr/>
            </p:nvSpPr>
            <p:spPr>
              <a:xfrm>
                <a:off x="2369925" y="2624550"/>
                <a:ext cx="7475" cy="6475"/>
              </a:xfrm>
              <a:custGeom>
                <a:rect b="b" l="l" r="r" t="t"/>
                <a:pathLst>
                  <a:path extrusionOk="0" h="259" w="299">
                    <a:moveTo>
                      <a:pt x="132" y="1"/>
                    </a:moveTo>
                    <a:cubicBezTo>
                      <a:pt x="60" y="1"/>
                      <a:pt x="1" y="60"/>
                      <a:pt x="1" y="132"/>
                    </a:cubicBezTo>
                    <a:cubicBezTo>
                      <a:pt x="1" y="207"/>
                      <a:pt x="64" y="258"/>
                      <a:pt x="131" y="258"/>
                    </a:cubicBezTo>
                    <a:cubicBezTo>
                      <a:pt x="160" y="258"/>
                      <a:pt x="190" y="249"/>
                      <a:pt x="215" y="227"/>
                    </a:cubicBezTo>
                    <a:cubicBezTo>
                      <a:pt x="298" y="144"/>
                      <a:pt x="251" y="1"/>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9" name="Google Shape;12519;p43"/>
              <p:cNvSpPr/>
              <p:nvPr/>
            </p:nvSpPr>
            <p:spPr>
              <a:xfrm>
                <a:off x="2025825" y="2983825"/>
                <a:ext cx="7475" cy="6650"/>
              </a:xfrm>
              <a:custGeom>
                <a:rect b="b" l="l" r="r" t="t"/>
                <a:pathLst>
                  <a:path extrusionOk="0" h="266" w="299">
                    <a:moveTo>
                      <a:pt x="132" y="1"/>
                    </a:moveTo>
                    <a:cubicBezTo>
                      <a:pt x="60" y="1"/>
                      <a:pt x="1" y="60"/>
                      <a:pt x="1" y="132"/>
                    </a:cubicBezTo>
                    <a:cubicBezTo>
                      <a:pt x="1" y="212"/>
                      <a:pt x="61" y="266"/>
                      <a:pt x="126" y="266"/>
                    </a:cubicBezTo>
                    <a:cubicBezTo>
                      <a:pt x="157" y="266"/>
                      <a:pt x="188" y="254"/>
                      <a:pt x="215" y="227"/>
                    </a:cubicBezTo>
                    <a:cubicBezTo>
                      <a:pt x="299" y="155"/>
                      <a:pt x="251" y="13"/>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0" name="Google Shape;12520;p43"/>
              <p:cNvSpPr/>
              <p:nvPr/>
            </p:nvSpPr>
            <p:spPr>
              <a:xfrm>
                <a:off x="2667000" y="2083975"/>
                <a:ext cx="7750" cy="6400"/>
              </a:xfrm>
              <a:custGeom>
                <a:rect b="b" l="l" r="r" t="t"/>
                <a:pathLst>
                  <a:path extrusionOk="0" h="256" w="310">
                    <a:moveTo>
                      <a:pt x="125" y="1"/>
                    </a:moveTo>
                    <a:cubicBezTo>
                      <a:pt x="60" y="1"/>
                      <a:pt x="0" y="57"/>
                      <a:pt x="0" y="133"/>
                    </a:cubicBezTo>
                    <a:cubicBezTo>
                      <a:pt x="0" y="205"/>
                      <a:pt x="65" y="256"/>
                      <a:pt x="132" y="256"/>
                    </a:cubicBezTo>
                    <a:cubicBezTo>
                      <a:pt x="165" y="256"/>
                      <a:pt x="199" y="244"/>
                      <a:pt x="226" y="216"/>
                    </a:cubicBezTo>
                    <a:cubicBezTo>
                      <a:pt x="310" y="145"/>
                      <a:pt x="250" y="2"/>
                      <a:pt x="143" y="2"/>
                    </a:cubicBezTo>
                    <a:cubicBezTo>
                      <a:pt x="137" y="1"/>
                      <a:pt x="131" y="1"/>
                      <a:pt x="12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1" name="Google Shape;12521;p43"/>
              <p:cNvSpPr/>
              <p:nvPr/>
            </p:nvSpPr>
            <p:spPr>
              <a:xfrm>
                <a:off x="2303550" y="2080750"/>
                <a:ext cx="7475" cy="6450"/>
              </a:xfrm>
              <a:custGeom>
                <a:rect b="b" l="l" r="r" t="t"/>
                <a:pathLst>
                  <a:path extrusionOk="0" h="258" w="299">
                    <a:moveTo>
                      <a:pt x="131" y="0"/>
                    </a:moveTo>
                    <a:cubicBezTo>
                      <a:pt x="60" y="0"/>
                      <a:pt x="0" y="48"/>
                      <a:pt x="0" y="131"/>
                    </a:cubicBezTo>
                    <a:cubicBezTo>
                      <a:pt x="0" y="206"/>
                      <a:pt x="64" y="258"/>
                      <a:pt x="131" y="258"/>
                    </a:cubicBezTo>
                    <a:cubicBezTo>
                      <a:pt x="160" y="258"/>
                      <a:pt x="190" y="248"/>
                      <a:pt x="215" y="226"/>
                    </a:cubicBezTo>
                    <a:cubicBezTo>
                      <a:pt x="298" y="143"/>
                      <a:pt x="251" y="0"/>
                      <a:pt x="13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2" name="Google Shape;12522;p43"/>
              <p:cNvSpPr/>
              <p:nvPr/>
            </p:nvSpPr>
            <p:spPr>
              <a:xfrm>
                <a:off x="1918475" y="2471525"/>
                <a:ext cx="9650" cy="6625"/>
              </a:xfrm>
              <a:custGeom>
                <a:rect b="b" l="l" r="r" t="t"/>
                <a:pathLst>
                  <a:path extrusionOk="0" h="265" w="386">
                    <a:moveTo>
                      <a:pt x="177" y="1"/>
                    </a:moveTo>
                    <a:cubicBezTo>
                      <a:pt x="1" y="1"/>
                      <a:pt x="4" y="264"/>
                      <a:pt x="188" y="264"/>
                    </a:cubicBezTo>
                    <a:cubicBezTo>
                      <a:pt x="191" y="264"/>
                      <a:pt x="195" y="264"/>
                      <a:pt x="199" y="264"/>
                    </a:cubicBezTo>
                    <a:cubicBezTo>
                      <a:pt x="203" y="264"/>
                      <a:pt x="207" y="264"/>
                      <a:pt x="210" y="264"/>
                    </a:cubicBezTo>
                    <a:cubicBezTo>
                      <a:pt x="383" y="264"/>
                      <a:pt x="386" y="1"/>
                      <a:pt x="220" y="1"/>
                    </a:cubicBezTo>
                    <a:cubicBezTo>
                      <a:pt x="214" y="1"/>
                      <a:pt x="207" y="1"/>
                      <a:pt x="199" y="2"/>
                    </a:cubicBezTo>
                    <a:cubicBezTo>
                      <a:pt x="191" y="1"/>
                      <a:pt x="184" y="1"/>
                      <a:pt x="17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3" name="Google Shape;12523;p43"/>
              <p:cNvSpPr/>
              <p:nvPr/>
            </p:nvSpPr>
            <p:spPr>
              <a:xfrm>
                <a:off x="2306625" y="3102300"/>
                <a:ext cx="7675" cy="6650"/>
              </a:xfrm>
              <a:custGeom>
                <a:rect b="b" l="l" r="r" t="t"/>
                <a:pathLst>
                  <a:path extrusionOk="0" h="266" w="307">
                    <a:moveTo>
                      <a:pt x="139" y="0"/>
                    </a:moveTo>
                    <a:cubicBezTo>
                      <a:pt x="68" y="0"/>
                      <a:pt x="8" y="60"/>
                      <a:pt x="8" y="131"/>
                    </a:cubicBezTo>
                    <a:cubicBezTo>
                      <a:pt x="0" y="212"/>
                      <a:pt x="63" y="265"/>
                      <a:pt x="131" y="265"/>
                    </a:cubicBezTo>
                    <a:cubicBezTo>
                      <a:pt x="163" y="265"/>
                      <a:pt x="196" y="253"/>
                      <a:pt x="223" y="227"/>
                    </a:cubicBezTo>
                    <a:cubicBezTo>
                      <a:pt x="306" y="143"/>
                      <a:pt x="258" y="12"/>
                      <a:pt x="139"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4" name="Google Shape;12524;p43"/>
              <p:cNvSpPr/>
              <p:nvPr/>
            </p:nvSpPr>
            <p:spPr>
              <a:xfrm>
                <a:off x="2209300" y="3393375"/>
                <a:ext cx="7650" cy="6375"/>
              </a:xfrm>
              <a:custGeom>
                <a:rect b="b" l="l" r="r" t="t"/>
                <a:pathLst>
                  <a:path extrusionOk="0" h="255" w="306">
                    <a:moveTo>
                      <a:pt x="121" y="0"/>
                    </a:moveTo>
                    <a:cubicBezTo>
                      <a:pt x="58" y="0"/>
                      <a:pt x="8" y="55"/>
                      <a:pt x="8" y="121"/>
                    </a:cubicBezTo>
                    <a:cubicBezTo>
                      <a:pt x="0" y="201"/>
                      <a:pt x="63" y="255"/>
                      <a:pt x="131" y="255"/>
                    </a:cubicBezTo>
                    <a:cubicBezTo>
                      <a:pt x="163" y="255"/>
                      <a:pt x="196" y="243"/>
                      <a:pt x="222" y="216"/>
                    </a:cubicBezTo>
                    <a:cubicBezTo>
                      <a:pt x="306" y="145"/>
                      <a:pt x="258" y="2"/>
                      <a:pt x="139" y="2"/>
                    </a:cubicBezTo>
                    <a:cubicBezTo>
                      <a:pt x="133" y="1"/>
                      <a:pt x="127" y="0"/>
                      <a:pt x="12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5" name="Google Shape;12525;p43"/>
              <p:cNvSpPr/>
              <p:nvPr/>
            </p:nvSpPr>
            <p:spPr>
              <a:xfrm>
                <a:off x="2083875" y="3702375"/>
                <a:ext cx="7775" cy="6650"/>
              </a:xfrm>
              <a:custGeom>
                <a:rect b="b" l="l" r="r" t="t"/>
                <a:pathLst>
                  <a:path extrusionOk="0" h="266" w="311">
                    <a:moveTo>
                      <a:pt x="144" y="0"/>
                    </a:moveTo>
                    <a:cubicBezTo>
                      <a:pt x="60" y="0"/>
                      <a:pt x="1" y="60"/>
                      <a:pt x="1" y="131"/>
                    </a:cubicBezTo>
                    <a:cubicBezTo>
                      <a:pt x="1" y="212"/>
                      <a:pt x="66" y="265"/>
                      <a:pt x="135" y="265"/>
                    </a:cubicBezTo>
                    <a:cubicBezTo>
                      <a:pt x="167" y="265"/>
                      <a:pt x="200" y="253"/>
                      <a:pt x="227" y="227"/>
                    </a:cubicBezTo>
                    <a:cubicBezTo>
                      <a:pt x="310" y="143"/>
                      <a:pt x="251" y="0"/>
                      <a:pt x="14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6" name="Google Shape;12526;p43"/>
              <p:cNvSpPr/>
              <p:nvPr/>
            </p:nvSpPr>
            <p:spPr>
              <a:xfrm>
                <a:off x="2559225" y="3660700"/>
                <a:ext cx="6875" cy="6275"/>
              </a:xfrm>
              <a:custGeom>
                <a:rect b="b" l="l" r="r" t="t"/>
                <a:pathLst>
                  <a:path extrusionOk="0" h="251" w="275">
                    <a:moveTo>
                      <a:pt x="132" y="0"/>
                    </a:moveTo>
                    <a:cubicBezTo>
                      <a:pt x="60" y="0"/>
                      <a:pt x="1" y="48"/>
                      <a:pt x="1" y="120"/>
                    </a:cubicBezTo>
                    <a:cubicBezTo>
                      <a:pt x="1" y="203"/>
                      <a:pt x="60" y="250"/>
                      <a:pt x="132" y="250"/>
                    </a:cubicBezTo>
                    <a:cubicBezTo>
                      <a:pt x="215" y="250"/>
                      <a:pt x="275" y="203"/>
                      <a:pt x="275" y="120"/>
                    </a:cubicBezTo>
                    <a:cubicBezTo>
                      <a:pt x="275" y="48"/>
                      <a:pt x="215" y="0"/>
                      <a:pt x="13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7" name="Google Shape;12527;p43"/>
              <p:cNvSpPr/>
              <p:nvPr/>
            </p:nvSpPr>
            <p:spPr>
              <a:xfrm>
                <a:off x="2366350" y="4374475"/>
                <a:ext cx="6875" cy="6575"/>
              </a:xfrm>
              <a:custGeom>
                <a:rect b="b" l="l" r="r" t="t"/>
                <a:pathLst>
                  <a:path extrusionOk="0" h="263" w="275">
                    <a:moveTo>
                      <a:pt x="144" y="1"/>
                    </a:moveTo>
                    <a:cubicBezTo>
                      <a:pt x="60" y="1"/>
                      <a:pt x="1" y="60"/>
                      <a:pt x="1" y="132"/>
                    </a:cubicBezTo>
                    <a:cubicBezTo>
                      <a:pt x="1" y="203"/>
                      <a:pt x="60" y="263"/>
                      <a:pt x="144" y="263"/>
                    </a:cubicBezTo>
                    <a:cubicBezTo>
                      <a:pt x="215" y="263"/>
                      <a:pt x="275" y="203"/>
                      <a:pt x="275" y="132"/>
                    </a:cubicBezTo>
                    <a:cubicBezTo>
                      <a:pt x="275" y="60"/>
                      <a:pt x="215" y="1"/>
                      <a:pt x="14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8" name="Google Shape;12528;p43"/>
              <p:cNvSpPr/>
              <p:nvPr/>
            </p:nvSpPr>
            <p:spPr>
              <a:xfrm>
                <a:off x="3070300" y="3765175"/>
                <a:ext cx="7475" cy="6650"/>
              </a:xfrm>
              <a:custGeom>
                <a:rect b="b" l="l" r="r" t="t"/>
                <a:pathLst>
                  <a:path extrusionOk="0" h="266" w="299">
                    <a:moveTo>
                      <a:pt x="132" y="1"/>
                    </a:moveTo>
                    <a:cubicBezTo>
                      <a:pt x="61" y="1"/>
                      <a:pt x="1" y="60"/>
                      <a:pt x="1" y="132"/>
                    </a:cubicBezTo>
                    <a:cubicBezTo>
                      <a:pt x="1" y="212"/>
                      <a:pt x="61" y="266"/>
                      <a:pt x="126" y="266"/>
                    </a:cubicBezTo>
                    <a:cubicBezTo>
                      <a:pt x="157" y="266"/>
                      <a:pt x="188" y="254"/>
                      <a:pt x="215" y="227"/>
                    </a:cubicBezTo>
                    <a:cubicBezTo>
                      <a:pt x="299" y="143"/>
                      <a:pt x="251" y="12"/>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9" name="Google Shape;12529;p43"/>
              <p:cNvSpPr/>
              <p:nvPr/>
            </p:nvSpPr>
            <p:spPr>
              <a:xfrm>
                <a:off x="2988150" y="3991400"/>
                <a:ext cx="7475" cy="6450"/>
              </a:xfrm>
              <a:custGeom>
                <a:rect b="b" l="l" r="r" t="t"/>
                <a:pathLst>
                  <a:path extrusionOk="0" h="258" w="299">
                    <a:moveTo>
                      <a:pt x="132" y="0"/>
                    </a:moveTo>
                    <a:cubicBezTo>
                      <a:pt x="60" y="0"/>
                      <a:pt x="1" y="48"/>
                      <a:pt x="1" y="131"/>
                    </a:cubicBezTo>
                    <a:cubicBezTo>
                      <a:pt x="1" y="206"/>
                      <a:pt x="65" y="258"/>
                      <a:pt x="132" y="258"/>
                    </a:cubicBezTo>
                    <a:cubicBezTo>
                      <a:pt x="161" y="258"/>
                      <a:pt x="190" y="248"/>
                      <a:pt x="215" y="226"/>
                    </a:cubicBezTo>
                    <a:cubicBezTo>
                      <a:pt x="299" y="143"/>
                      <a:pt x="251" y="0"/>
                      <a:pt x="13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0" name="Google Shape;12530;p43"/>
              <p:cNvSpPr/>
              <p:nvPr/>
            </p:nvSpPr>
            <p:spPr>
              <a:xfrm>
                <a:off x="2795575" y="4192900"/>
                <a:ext cx="7475" cy="6650"/>
              </a:xfrm>
              <a:custGeom>
                <a:rect b="b" l="l" r="r" t="t"/>
                <a:pathLst>
                  <a:path extrusionOk="0" h="266" w="299">
                    <a:moveTo>
                      <a:pt x="131" y="1"/>
                    </a:moveTo>
                    <a:cubicBezTo>
                      <a:pt x="60" y="1"/>
                      <a:pt x="1" y="60"/>
                      <a:pt x="1" y="132"/>
                    </a:cubicBezTo>
                    <a:cubicBezTo>
                      <a:pt x="1" y="212"/>
                      <a:pt x="61" y="266"/>
                      <a:pt x="125" y="266"/>
                    </a:cubicBezTo>
                    <a:cubicBezTo>
                      <a:pt x="156" y="266"/>
                      <a:pt x="188" y="254"/>
                      <a:pt x="215" y="227"/>
                    </a:cubicBezTo>
                    <a:cubicBezTo>
                      <a:pt x="298" y="144"/>
                      <a:pt x="251" y="13"/>
                      <a:pt x="13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1" name="Google Shape;12531;p43"/>
              <p:cNvSpPr/>
              <p:nvPr/>
            </p:nvSpPr>
            <p:spPr>
              <a:xfrm>
                <a:off x="3423925" y="3518125"/>
                <a:ext cx="7775" cy="6650"/>
              </a:xfrm>
              <a:custGeom>
                <a:rect b="b" l="l" r="r" t="t"/>
                <a:pathLst>
                  <a:path extrusionOk="0" h="266" w="311">
                    <a:moveTo>
                      <a:pt x="143" y="0"/>
                    </a:moveTo>
                    <a:cubicBezTo>
                      <a:pt x="72" y="0"/>
                      <a:pt x="1" y="60"/>
                      <a:pt x="1" y="131"/>
                    </a:cubicBezTo>
                    <a:cubicBezTo>
                      <a:pt x="1" y="212"/>
                      <a:pt x="66" y="265"/>
                      <a:pt x="135" y="265"/>
                    </a:cubicBezTo>
                    <a:cubicBezTo>
                      <a:pt x="167" y="265"/>
                      <a:pt x="200" y="253"/>
                      <a:pt x="227" y="227"/>
                    </a:cubicBezTo>
                    <a:cubicBezTo>
                      <a:pt x="310" y="143"/>
                      <a:pt x="263" y="0"/>
                      <a:pt x="14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2" name="Google Shape;12532;p43"/>
              <p:cNvSpPr/>
              <p:nvPr/>
            </p:nvSpPr>
            <p:spPr>
              <a:xfrm>
                <a:off x="4689275" y="3780950"/>
                <a:ext cx="7750" cy="6650"/>
              </a:xfrm>
              <a:custGeom>
                <a:rect b="b" l="l" r="r" t="t"/>
                <a:pathLst>
                  <a:path extrusionOk="0" h="266" w="310">
                    <a:moveTo>
                      <a:pt x="143" y="1"/>
                    </a:moveTo>
                    <a:cubicBezTo>
                      <a:pt x="60" y="1"/>
                      <a:pt x="0" y="60"/>
                      <a:pt x="0" y="132"/>
                    </a:cubicBezTo>
                    <a:cubicBezTo>
                      <a:pt x="0" y="212"/>
                      <a:pt x="66" y="266"/>
                      <a:pt x="134" y="266"/>
                    </a:cubicBezTo>
                    <a:cubicBezTo>
                      <a:pt x="166" y="266"/>
                      <a:pt x="199" y="254"/>
                      <a:pt x="226" y="227"/>
                    </a:cubicBezTo>
                    <a:cubicBezTo>
                      <a:pt x="310" y="143"/>
                      <a:pt x="250" y="1"/>
                      <a:pt x="1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3" name="Google Shape;12533;p43"/>
              <p:cNvSpPr/>
              <p:nvPr/>
            </p:nvSpPr>
            <p:spPr>
              <a:xfrm>
                <a:off x="3730525" y="4181600"/>
                <a:ext cx="7450" cy="6450"/>
              </a:xfrm>
              <a:custGeom>
                <a:rect b="b" l="l" r="r" t="t"/>
                <a:pathLst>
                  <a:path extrusionOk="0" h="258" w="298">
                    <a:moveTo>
                      <a:pt x="131" y="0"/>
                    </a:moveTo>
                    <a:cubicBezTo>
                      <a:pt x="60" y="0"/>
                      <a:pt x="0" y="60"/>
                      <a:pt x="0" y="131"/>
                    </a:cubicBezTo>
                    <a:cubicBezTo>
                      <a:pt x="0" y="206"/>
                      <a:pt x="64" y="258"/>
                      <a:pt x="131" y="258"/>
                    </a:cubicBezTo>
                    <a:cubicBezTo>
                      <a:pt x="160" y="258"/>
                      <a:pt x="189" y="248"/>
                      <a:pt x="214" y="227"/>
                    </a:cubicBezTo>
                    <a:cubicBezTo>
                      <a:pt x="298" y="143"/>
                      <a:pt x="250" y="12"/>
                      <a:pt x="13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4" name="Google Shape;12534;p43"/>
              <p:cNvSpPr/>
              <p:nvPr/>
            </p:nvSpPr>
            <p:spPr>
              <a:xfrm>
                <a:off x="3041150" y="3291300"/>
                <a:ext cx="6850" cy="6575"/>
              </a:xfrm>
              <a:custGeom>
                <a:rect b="b" l="l" r="r" t="t"/>
                <a:pathLst>
                  <a:path extrusionOk="0" h="263" w="274">
                    <a:moveTo>
                      <a:pt x="143" y="1"/>
                    </a:moveTo>
                    <a:cubicBezTo>
                      <a:pt x="72" y="1"/>
                      <a:pt x="0" y="60"/>
                      <a:pt x="0" y="132"/>
                    </a:cubicBezTo>
                    <a:cubicBezTo>
                      <a:pt x="0" y="203"/>
                      <a:pt x="72" y="263"/>
                      <a:pt x="143" y="263"/>
                    </a:cubicBezTo>
                    <a:cubicBezTo>
                      <a:pt x="214" y="263"/>
                      <a:pt x="274" y="203"/>
                      <a:pt x="274" y="132"/>
                    </a:cubicBezTo>
                    <a:cubicBezTo>
                      <a:pt x="274" y="60"/>
                      <a:pt x="214" y="1"/>
                      <a:pt x="1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5" name="Google Shape;12535;p43"/>
              <p:cNvSpPr/>
              <p:nvPr/>
            </p:nvSpPr>
            <p:spPr>
              <a:xfrm>
                <a:off x="2792000" y="3183250"/>
                <a:ext cx="7775" cy="6650"/>
              </a:xfrm>
              <a:custGeom>
                <a:rect b="b" l="l" r="r" t="t"/>
                <a:pathLst>
                  <a:path extrusionOk="0" h="266" w="311">
                    <a:moveTo>
                      <a:pt x="144" y="1"/>
                    </a:moveTo>
                    <a:cubicBezTo>
                      <a:pt x="60" y="1"/>
                      <a:pt x="1" y="60"/>
                      <a:pt x="1" y="132"/>
                    </a:cubicBezTo>
                    <a:cubicBezTo>
                      <a:pt x="1" y="213"/>
                      <a:pt x="66" y="266"/>
                      <a:pt x="135" y="266"/>
                    </a:cubicBezTo>
                    <a:cubicBezTo>
                      <a:pt x="167" y="266"/>
                      <a:pt x="200" y="254"/>
                      <a:pt x="227" y="227"/>
                    </a:cubicBezTo>
                    <a:cubicBezTo>
                      <a:pt x="310" y="144"/>
                      <a:pt x="251" y="1"/>
                      <a:pt x="14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6" name="Google Shape;12536;p43"/>
              <p:cNvSpPr/>
              <p:nvPr/>
            </p:nvSpPr>
            <p:spPr>
              <a:xfrm>
                <a:off x="2931600" y="2869500"/>
                <a:ext cx="7775" cy="6500"/>
              </a:xfrm>
              <a:custGeom>
                <a:rect b="b" l="l" r="r" t="t"/>
                <a:pathLst>
                  <a:path extrusionOk="0" h="260" w="311">
                    <a:moveTo>
                      <a:pt x="123" y="0"/>
                    </a:moveTo>
                    <a:cubicBezTo>
                      <a:pt x="50" y="0"/>
                      <a:pt x="1" y="56"/>
                      <a:pt x="1" y="133"/>
                    </a:cubicBezTo>
                    <a:cubicBezTo>
                      <a:pt x="1" y="208"/>
                      <a:pt x="70" y="259"/>
                      <a:pt x="141" y="259"/>
                    </a:cubicBezTo>
                    <a:cubicBezTo>
                      <a:pt x="171" y="259"/>
                      <a:pt x="202" y="249"/>
                      <a:pt x="227" y="228"/>
                    </a:cubicBezTo>
                    <a:cubicBezTo>
                      <a:pt x="310" y="145"/>
                      <a:pt x="251" y="2"/>
                      <a:pt x="144" y="2"/>
                    </a:cubicBezTo>
                    <a:cubicBezTo>
                      <a:pt x="136" y="1"/>
                      <a:pt x="129" y="0"/>
                      <a:pt x="12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7" name="Google Shape;12537;p43"/>
              <p:cNvSpPr/>
              <p:nvPr/>
            </p:nvSpPr>
            <p:spPr>
              <a:xfrm>
                <a:off x="2775025" y="2452800"/>
                <a:ext cx="7475" cy="6675"/>
              </a:xfrm>
              <a:custGeom>
                <a:rect b="b" l="l" r="r" t="t"/>
                <a:pathLst>
                  <a:path extrusionOk="0" h="267" w="299">
                    <a:moveTo>
                      <a:pt x="132" y="1"/>
                    </a:moveTo>
                    <a:cubicBezTo>
                      <a:pt x="61" y="1"/>
                      <a:pt x="1" y="61"/>
                      <a:pt x="1" y="132"/>
                    </a:cubicBezTo>
                    <a:cubicBezTo>
                      <a:pt x="1" y="213"/>
                      <a:pt x="61" y="266"/>
                      <a:pt x="126" y="266"/>
                    </a:cubicBezTo>
                    <a:cubicBezTo>
                      <a:pt x="157" y="266"/>
                      <a:pt x="188" y="254"/>
                      <a:pt x="215" y="227"/>
                    </a:cubicBezTo>
                    <a:cubicBezTo>
                      <a:pt x="299" y="156"/>
                      <a:pt x="251" y="13"/>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8" name="Google Shape;12538;p43"/>
              <p:cNvSpPr/>
              <p:nvPr/>
            </p:nvSpPr>
            <p:spPr>
              <a:xfrm>
                <a:off x="3629900" y="2809400"/>
                <a:ext cx="7775" cy="6650"/>
              </a:xfrm>
              <a:custGeom>
                <a:rect b="b" l="l" r="r" t="t"/>
                <a:pathLst>
                  <a:path extrusionOk="0" h="266" w="311">
                    <a:moveTo>
                      <a:pt x="144" y="1"/>
                    </a:moveTo>
                    <a:cubicBezTo>
                      <a:pt x="72" y="1"/>
                      <a:pt x="1" y="60"/>
                      <a:pt x="1" y="132"/>
                    </a:cubicBezTo>
                    <a:cubicBezTo>
                      <a:pt x="1" y="212"/>
                      <a:pt x="66" y="266"/>
                      <a:pt x="135" y="266"/>
                    </a:cubicBezTo>
                    <a:cubicBezTo>
                      <a:pt x="167" y="266"/>
                      <a:pt x="200" y="254"/>
                      <a:pt x="227" y="227"/>
                    </a:cubicBezTo>
                    <a:cubicBezTo>
                      <a:pt x="310" y="144"/>
                      <a:pt x="251" y="1"/>
                      <a:pt x="14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9" name="Google Shape;12539;p43"/>
              <p:cNvSpPr/>
              <p:nvPr/>
            </p:nvSpPr>
            <p:spPr>
              <a:xfrm>
                <a:off x="3815350" y="3113600"/>
                <a:ext cx="7450" cy="6650"/>
              </a:xfrm>
              <a:custGeom>
                <a:rect b="b" l="l" r="r" t="t"/>
                <a:pathLst>
                  <a:path extrusionOk="0" h="266" w="298">
                    <a:moveTo>
                      <a:pt x="131" y="1"/>
                    </a:moveTo>
                    <a:cubicBezTo>
                      <a:pt x="60" y="1"/>
                      <a:pt x="0" y="60"/>
                      <a:pt x="0" y="132"/>
                    </a:cubicBezTo>
                    <a:cubicBezTo>
                      <a:pt x="0" y="213"/>
                      <a:pt x="61" y="266"/>
                      <a:pt x="125" y="266"/>
                    </a:cubicBezTo>
                    <a:cubicBezTo>
                      <a:pt x="156" y="266"/>
                      <a:pt x="188" y="254"/>
                      <a:pt x="215" y="227"/>
                    </a:cubicBezTo>
                    <a:cubicBezTo>
                      <a:pt x="298" y="156"/>
                      <a:pt x="250" y="13"/>
                      <a:pt x="13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0" name="Google Shape;12540;p43"/>
              <p:cNvSpPr/>
              <p:nvPr/>
            </p:nvSpPr>
            <p:spPr>
              <a:xfrm>
                <a:off x="2695275" y="3010025"/>
                <a:ext cx="6850" cy="6575"/>
              </a:xfrm>
              <a:custGeom>
                <a:rect b="b" l="l" r="r" t="t"/>
                <a:pathLst>
                  <a:path extrusionOk="0" h="263" w="274">
                    <a:moveTo>
                      <a:pt x="131" y="0"/>
                    </a:moveTo>
                    <a:cubicBezTo>
                      <a:pt x="60" y="0"/>
                      <a:pt x="0" y="60"/>
                      <a:pt x="0" y="131"/>
                    </a:cubicBezTo>
                    <a:cubicBezTo>
                      <a:pt x="0" y="203"/>
                      <a:pt x="60" y="262"/>
                      <a:pt x="131" y="262"/>
                    </a:cubicBezTo>
                    <a:cubicBezTo>
                      <a:pt x="203" y="262"/>
                      <a:pt x="274" y="203"/>
                      <a:pt x="274" y="131"/>
                    </a:cubicBezTo>
                    <a:cubicBezTo>
                      <a:pt x="274" y="60"/>
                      <a:pt x="203" y="0"/>
                      <a:pt x="13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1" name="Google Shape;12541;p43"/>
              <p:cNvSpPr/>
              <p:nvPr/>
            </p:nvSpPr>
            <p:spPr>
              <a:xfrm>
                <a:off x="1995775" y="2767725"/>
                <a:ext cx="7750" cy="6475"/>
              </a:xfrm>
              <a:custGeom>
                <a:rect b="b" l="l" r="r" t="t"/>
                <a:pathLst>
                  <a:path extrusionOk="0" h="259" w="310">
                    <a:moveTo>
                      <a:pt x="143" y="1"/>
                    </a:moveTo>
                    <a:cubicBezTo>
                      <a:pt x="72" y="1"/>
                      <a:pt x="12" y="60"/>
                      <a:pt x="0" y="132"/>
                    </a:cubicBezTo>
                    <a:cubicBezTo>
                      <a:pt x="0" y="207"/>
                      <a:pt x="70" y="258"/>
                      <a:pt x="141" y="258"/>
                    </a:cubicBezTo>
                    <a:cubicBezTo>
                      <a:pt x="171" y="258"/>
                      <a:pt x="201" y="249"/>
                      <a:pt x="227" y="227"/>
                    </a:cubicBezTo>
                    <a:cubicBezTo>
                      <a:pt x="310" y="144"/>
                      <a:pt x="250" y="1"/>
                      <a:pt x="1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2" name="Google Shape;12542;p43"/>
              <p:cNvSpPr/>
              <p:nvPr/>
            </p:nvSpPr>
            <p:spPr>
              <a:xfrm>
                <a:off x="1842475" y="2609675"/>
                <a:ext cx="7475" cy="6525"/>
              </a:xfrm>
              <a:custGeom>
                <a:rect b="b" l="l" r="r" t="t"/>
                <a:pathLst>
                  <a:path extrusionOk="0" h="261" w="299">
                    <a:moveTo>
                      <a:pt x="132" y="1"/>
                    </a:moveTo>
                    <a:cubicBezTo>
                      <a:pt x="60" y="1"/>
                      <a:pt x="1" y="60"/>
                      <a:pt x="1" y="132"/>
                    </a:cubicBezTo>
                    <a:cubicBezTo>
                      <a:pt x="1" y="212"/>
                      <a:pt x="61" y="260"/>
                      <a:pt x="126" y="260"/>
                    </a:cubicBezTo>
                    <a:cubicBezTo>
                      <a:pt x="157" y="260"/>
                      <a:pt x="188" y="250"/>
                      <a:pt x="215" y="227"/>
                    </a:cubicBezTo>
                    <a:cubicBezTo>
                      <a:pt x="298" y="143"/>
                      <a:pt x="251" y="12"/>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3" name="Google Shape;12543;p43"/>
              <p:cNvSpPr/>
              <p:nvPr/>
            </p:nvSpPr>
            <p:spPr>
              <a:xfrm>
                <a:off x="1810500" y="1837825"/>
                <a:ext cx="9225" cy="6625"/>
              </a:xfrm>
              <a:custGeom>
                <a:rect b="b" l="l" r="r" t="t"/>
                <a:pathLst>
                  <a:path extrusionOk="0" h="265" w="369">
                    <a:moveTo>
                      <a:pt x="164" y="0"/>
                    </a:moveTo>
                    <a:cubicBezTo>
                      <a:pt x="1" y="0"/>
                      <a:pt x="1" y="265"/>
                      <a:pt x="164" y="265"/>
                    </a:cubicBezTo>
                    <a:cubicBezTo>
                      <a:pt x="170" y="265"/>
                      <a:pt x="177" y="265"/>
                      <a:pt x="184" y="264"/>
                    </a:cubicBezTo>
                    <a:cubicBezTo>
                      <a:pt x="191" y="265"/>
                      <a:pt x="198" y="265"/>
                      <a:pt x="205" y="265"/>
                    </a:cubicBezTo>
                    <a:cubicBezTo>
                      <a:pt x="368" y="265"/>
                      <a:pt x="368" y="0"/>
                      <a:pt x="205" y="0"/>
                    </a:cubicBezTo>
                    <a:cubicBezTo>
                      <a:pt x="198" y="0"/>
                      <a:pt x="191" y="1"/>
                      <a:pt x="184" y="2"/>
                    </a:cubicBezTo>
                    <a:cubicBezTo>
                      <a:pt x="177" y="1"/>
                      <a:pt x="170" y="0"/>
                      <a:pt x="16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4" name="Google Shape;12544;p43"/>
              <p:cNvSpPr/>
              <p:nvPr/>
            </p:nvSpPr>
            <p:spPr>
              <a:xfrm>
                <a:off x="1120375" y="1474375"/>
                <a:ext cx="7450" cy="6400"/>
              </a:xfrm>
              <a:custGeom>
                <a:rect b="b" l="l" r="r" t="t"/>
                <a:pathLst>
                  <a:path extrusionOk="0" h="256" w="298">
                    <a:moveTo>
                      <a:pt x="113" y="1"/>
                    </a:moveTo>
                    <a:cubicBezTo>
                      <a:pt x="50" y="1"/>
                      <a:pt x="0" y="57"/>
                      <a:pt x="0" y="133"/>
                    </a:cubicBezTo>
                    <a:cubicBezTo>
                      <a:pt x="0" y="205"/>
                      <a:pt x="59" y="256"/>
                      <a:pt x="124" y="256"/>
                    </a:cubicBezTo>
                    <a:cubicBezTo>
                      <a:pt x="155" y="256"/>
                      <a:pt x="187" y="244"/>
                      <a:pt x="214" y="217"/>
                    </a:cubicBezTo>
                    <a:cubicBezTo>
                      <a:pt x="298" y="145"/>
                      <a:pt x="250" y="2"/>
                      <a:pt x="131" y="2"/>
                    </a:cubicBezTo>
                    <a:cubicBezTo>
                      <a:pt x="125" y="1"/>
                      <a:pt x="119" y="1"/>
                      <a:pt x="11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5" name="Google Shape;12545;p43"/>
              <p:cNvSpPr/>
              <p:nvPr/>
            </p:nvSpPr>
            <p:spPr>
              <a:xfrm>
                <a:off x="1754675" y="1531525"/>
                <a:ext cx="7750" cy="6400"/>
              </a:xfrm>
              <a:custGeom>
                <a:rect b="b" l="l" r="r" t="t"/>
                <a:pathLst>
                  <a:path extrusionOk="0" h="256" w="310">
                    <a:moveTo>
                      <a:pt x="125" y="1"/>
                    </a:moveTo>
                    <a:cubicBezTo>
                      <a:pt x="60" y="1"/>
                      <a:pt x="0" y="57"/>
                      <a:pt x="0" y="133"/>
                    </a:cubicBezTo>
                    <a:cubicBezTo>
                      <a:pt x="0" y="205"/>
                      <a:pt x="65" y="256"/>
                      <a:pt x="133" y="256"/>
                    </a:cubicBezTo>
                    <a:cubicBezTo>
                      <a:pt x="166" y="256"/>
                      <a:pt x="199" y="244"/>
                      <a:pt x="227" y="217"/>
                    </a:cubicBezTo>
                    <a:cubicBezTo>
                      <a:pt x="310" y="145"/>
                      <a:pt x="250" y="2"/>
                      <a:pt x="143" y="2"/>
                    </a:cubicBezTo>
                    <a:cubicBezTo>
                      <a:pt x="137" y="1"/>
                      <a:pt x="131" y="1"/>
                      <a:pt x="12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6" name="Google Shape;12546;p43"/>
              <p:cNvSpPr/>
              <p:nvPr/>
            </p:nvSpPr>
            <p:spPr>
              <a:xfrm>
                <a:off x="1641050" y="1002925"/>
                <a:ext cx="7675" cy="6650"/>
              </a:xfrm>
              <a:custGeom>
                <a:rect b="b" l="l" r="r" t="t"/>
                <a:pathLst>
                  <a:path extrusionOk="0" h="266" w="307">
                    <a:moveTo>
                      <a:pt x="140" y="1"/>
                    </a:moveTo>
                    <a:cubicBezTo>
                      <a:pt x="69" y="1"/>
                      <a:pt x="9" y="60"/>
                      <a:pt x="9" y="132"/>
                    </a:cubicBezTo>
                    <a:cubicBezTo>
                      <a:pt x="1" y="212"/>
                      <a:pt x="64" y="266"/>
                      <a:pt x="132" y="266"/>
                    </a:cubicBezTo>
                    <a:cubicBezTo>
                      <a:pt x="164" y="266"/>
                      <a:pt x="197" y="254"/>
                      <a:pt x="223" y="227"/>
                    </a:cubicBezTo>
                    <a:cubicBezTo>
                      <a:pt x="307" y="144"/>
                      <a:pt x="259" y="1"/>
                      <a:pt x="14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7" name="Google Shape;12547;p43"/>
              <p:cNvSpPr/>
              <p:nvPr/>
            </p:nvSpPr>
            <p:spPr>
              <a:xfrm>
                <a:off x="1448075" y="2492100"/>
                <a:ext cx="7775" cy="6650"/>
              </a:xfrm>
              <a:custGeom>
                <a:rect b="b" l="l" r="r" t="t"/>
                <a:pathLst>
                  <a:path extrusionOk="0" h="266" w="311">
                    <a:moveTo>
                      <a:pt x="144" y="1"/>
                    </a:moveTo>
                    <a:cubicBezTo>
                      <a:pt x="72" y="1"/>
                      <a:pt x="13" y="60"/>
                      <a:pt x="1" y="132"/>
                    </a:cubicBezTo>
                    <a:cubicBezTo>
                      <a:pt x="1" y="212"/>
                      <a:pt x="67" y="266"/>
                      <a:pt x="135" y="266"/>
                    </a:cubicBezTo>
                    <a:cubicBezTo>
                      <a:pt x="167" y="266"/>
                      <a:pt x="200" y="254"/>
                      <a:pt x="227" y="227"/>
                    </a:cubicBezTo>
                    <a:cubicBezTo>
                      <a:pt x="310" y="155"/>
                      <a:pt x="263" y="13"/>
                      <a:pt x="14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8" name="Google Shape;12548;p43"/>
              <p:cNvSpPr/>
              <p:nvPr/>
            </p:nvSpPr>
            <p:spPr>
              <a:xfrm>
                <a:off x="1562550" y="2880800"/>
                <a:ext cx="9225" cy="6650"/>
              </a:xfrm>
              <a:custGeom>
                <a:rect b="b" l="l" r="r" t="t"/>
                <a:pathLst>
                  <a:path extrusionOk="0" h="266" w="369">
                    <a:moveTo>
                      <a:pt x="164" y="1"/>
                    </a:moveTo>
                    <a:cubicBezTo>
                      <a:pt x="1" y="1"/>
                      <a:pt x="1" y="265"/>
                      <a:pt x="164" y="265"/>
                    </a:cubicBezTo>
                    <a:cubicBezTo>
                      <a:pt x="171" y="265"/>
                      <a:pt x="177" y="265"/>
                      <a:pt x="184" y="264"/>
                    </a:cubicBezTo>
                    <a:cubicBezTo>
                      <a:pt x="191" y="265"/>
                      <a:pt x="198" y="265"/>
                      <a:pt x="205" y="265"/>
                    </a:cubicBezTo>
                    <a:cubicBezTo>
                      <a:pt x="368" y="265"/>
                      <a:pt x="368" y="1"/>
                      <a:pt x="205" y="1"/>
                    </a:cubicBezTo>
                    <a:cubicBezTo>
                      <a:pt x="198" y="1"/>
                      <a:pt x="191" y="1"/>
                      <a:pt x="184" y="2"/>
                    </a:cubicBezTo>
                    <a:cubicBezTo>
                      <a:pt x="177" y="1"/>
                      <a:pt x="171" y="1"/>
                      <a:pt x="16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9" name="Google Shape;12549;p43"/>
              <p:cNvSpPr/>
              <p:nvPr/>
            </p:nvSpPr>
            <p:spPr>
              <a:xfrm>
                <a:off x="2004500" y="2263775"/>
                <a:ext cx="9350" cy="6600"/>
              </a:xfrm>
              <a:custGeom>
                <a:rect b="b" l="l" r="r" t="t"/>
                <a:pathLst>
                  <a:path extrusionOk="0" h="264" w="374">
                    <a:moveTo>
                      <a:pt x="166" y="0"/>
                    </a:moveTo>
                    <a:cubicBezTo>
                      <a:pt x="0" y="0"/>
                      <a:pt x="4" y="264"/>
                      <a:pt x="176" y="264"/>
                    </a:cubicBezTo>
                    <a:cubicBezTo>
                      <a:pt x="180" y="264"/>
                      <a:pt x="183" y="264"/>
                      <a:pt x="187" y="263"/>
                    </a:cubicBezTo>
                    <a:cubicBezTo>
                      <a:pt x="191" y="264"/>
                      <a:pt x="195" y="264"/>
                      <a:pt x="198" y="264"/>
                    </a:cubicBezTo>
                    <a:cubicBezTo>
                      <a:pt x="371" y="264"/>
                      <a:pt x="374" y="0"/>
                      <a:pt x="208" y="0"/>
                    </a:cubicBezTo>
                    <a:cubicBezTo>
                      <a:pt x="202" y="0"/>
                      <a:pt x="195" y="1"/>
                      <a:pt x="187" y="2"/>
                    </a:cubicBezTo>
                    <a:cubicBezTo>
                      <a:pt x="180" y="1"/>
                      <a:pt x="173" y="0"/>
                      <a:pt x="16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0" name="Google Shape;12550;p43"/>
              <p:cNvSpPr/>
              <p:nvPr/>
            </p:nvSpPr>
            <p:spPr>
              <a:xfrm>
                <a:off x="1084350" y="2031025"/>
                <a:ext cx="7475" cy="6600"/>
              </a:xfrm>
              <a:custGeom>
                <a:rect b="b" l="l" r="r" t="t"/>
                <a:pathLst>
                  <a:path extrusionOk="0" h="264" w="299">
                    <a:moveTo>
                      <a:pt x="131" y="1"/>
                    </a:moveTo>
                    <a:cubicBezTo>
                      <a:pt x="60" y="1"/>
                      <a:pt x="0" y="60"/>
                      <a:pt x="0" y="132"/>
                    </a:cubicBezTo>
                    <a:cubicBezTo>
                      <a:pt x="0" y="206"/>
                      <a:pt x="64" y="264"/>
                      <a:pt x="130" y="264"/>
                    </a:cubicBezTo>
                    <a:cubicBezTo>
                      <a:pt x="160" y="264"/>
                      <a:pt x="189" y="253"/>
                      <a:pt x="215" y="227"/>
                    </a:cubicBezTo>
                    <a:cubicBezTo>
                      <a:pt x="298" y="144"/>
                      <a:pt x="251" y="1"/>
                      <a:pt x="13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1" name="Google Shape;12551;p43"/>
              <p:cNvSpPr/>
              <p:nvPr/>
            </p:nvSpPr>
            <p:spPr>
              <a:xfrm>
                <a:off x="1136450" y="2258750"/>
                <a:ext cx="7450" cy="6450"/>
              </a:xfrm>
              <a:custGeom>
                <a:rect b="b" l="l" r="r" t="t"/>
                <a:pathLst>
                  <a:path extrusionOk="0" h="258" w="298">
                    <a:moveTo>
                      <a:pt x="131" y="0"/>
                    </a:moveTo>
                    <a:cubicBezTo>
                      <a:pt x="60" y="0"/>
                      <a:pt x="0" y="48"/>
                      <a:pt x="0" y="131"/>
                    </a:cubicBezTo>
                    <a:cubicBezTo>
                      <a:pt x="0" y="206"/>
                      <a:pt x="64" y="258"/>
                      <a:pt x="131" y="258"/>
                    </a:cubicBezTo>
                    <a:cubicBezTo>
                      <a:pt x="160" y="258"/>
                      <a:pt x="189" y="248"/>
                      <a:pt x="214" y="226"/>
                    </a:cubicBezTo>
                    <a:cubicBezTo>
                      <a:pt x="298" y="143"/>
                      <a:pt x="250" y="0"/>
                      <a:pt x="13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2" name="Google Shape;12552;p43"/>
              <p:cNvSpPr/>
              <p:nvPr/>
            </p:nvSpPr>
            <p:spPr>
              <a:xfrm>
                <a:off x="2517275" y="1742000"/>
                <a:ext cx="7750" cy="6475"/>
              </a:xfrm>
              <a:custGeom>
                <a:rect b="b" l="l" r="r" t="t"/>
                <a:pathLst>
                  <a:path extrusionOk="0" h="259" w="310">
                    <a:moveTo>
                      <a:pt x="143" y="1"/>
                    </a:moveTo>
                    <a:cubicBezTo>
                      <a:pt x="60" y="1"/>
                      <a:pt x="0" y="60"/>
                      <a:pt x="0" y="132"/>
                    </a:cubicBezTo>
                    <a:cubicBezTo>
                      <a:pt x="0" y="207"/>
                      <a:pt x="70" y="258"/>
                      <a:pt x="140" y="258"/>
                    </a:cubicBezTo>
                    <a:cubicBezTo>
                      <a:pt x="171" y="258"/>
                      <a:pt x="201" y="249"/>
                      <a:pt x="226" y="227"/>
                    </a:cubicBezTo>
                    <a:cubicBezTo>
                      <a:pt x="310" y="144"/>
                      <a:pt x="250" y="1"/>
                      <a:pt x="1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3" name="Google Shape;12553;p43"/>
              <p:cNvSpPr/>
              <p:nvPr/>
            </p:nvSpPr>
            <p:spPr>
              <a:xfrm>
                <a:off x="2397900" y="1508950"/>
                <a:ext cx="6875" cy="6575"/>
              </a:xfrm>
              <a:custGeom>
                <a:rect b="b" l="l" r="r" t="t"/>
                <a:pathLst>
                  <a:path extrusionOk="0" h="263" w="275">
                    <a:moveTo>
                      <a:pt x="144" y="0"/>
                    </a:moveTo>
                    <a:cubicBezTo>
                      <a:pt x="60" y="0"/>
                      <a:pt x="1" y="60"/>
                      <a:pt x="1" y="131"/>
                    </a:cubicBezTo>
                    <a:cubicBezTo>
                      <a:pt x="1" y="203"/>
                      <a:pt x="60" y="262"/>
                      <a:pt x="144" y="262"/>
                    </a:cubicBezTo>
                    <a:cubicBezTo>
                      <a:pt x="215" y="262"/>
                      <a:pt x="275" y="203"/>
                      <a:pt x="275" y="131"/>
                    </a:cubicBezTo>
                    <a:cubicBezTo>
                      <a:pt x="275" y="60"/>
                      <a:pt x="215" y="0"/>
                      <a:pt x="14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4" name="Google Shape;12554;p43"/>
              <p:cNvSpPr/>
              <p:nvPr/>
            </p:nvSpPr>
            <p:spPr>
              <a:xfrm>
                <a:off x="2788725" y="1418150"/>
                <a:ext cx="7475" cy="6675"/>
              </a:xfrm>
              <a:custGeom>
                <a:rect b="b" l="l" r="r" t="t"/>
                <a:pathLst>
                  <a:path extrusionOk="0" h="267" w="299">
                    <a:moveTo>
                      <a:pt x="132" y="1"/>
                    </a:moveTo>
                    <a:cubicBezTo>
                      <a:pt x="60" y="1"/>
                      <a:pt x="1" y="60"/>
                      <a:pt x="1" y="132"/>
                    </a:cubicBezTo>
                    <a:cubicBezTo>
                      <a:pt x="1" y="213"/>
                      <a:pt x="61" y="266"/>
                      <a:pt x="126" y="266"/>
                    </a:cubicBezTo>
                    <a:cubicBezTo>
                      <a:pt x="156" y="266"/>
                      <a:pt x="188" y="254"/>
                      <a:pt x="215" y="227"/>
                    </a:cubicBezTo>
                    <a:cubicBezTo>
                      <a:pt x="298" y="156"/>
                      <a:pt x="251" y="13"/>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5" name="Google Shape;12555;p43"/>
              <p:cNvSpPr/>
              <p:nvPr/>
            </p:nvSpPr>
            <p:spPr>
              <a:xfrm>
                <a:off x="2573225" y="1144925"/>
                <a:ext cx="7775" cy="6450"/>
              </a:xfrm>
              <a:custGeom>
                <a:rect b="b" l="l" r="r" t="t"/>
                <a:pathLst>
                  <a:path extrusionOk="0" h="258" w="311">
                    <a:moveTo>
                      <a:pt x="132" y="0"/>
                    </a:moveTo>
                    <a:cubicBezTo>
                      <a:pt x="60" y="0"/>
                      <a:pt x="1" y="48"/>
                      <a:pt x="1" y="131"/>
                    </a:cubicBezTo>
                    <a:cubicBezTo>
                      <a:pt x="1" y="206"/>
                      <a:pt x="64" y="257"/>
                      <a:pt x="131" y="257"/>
                    </a:cubicBezTo>
                    <a:cubicBezTo>
                      <a:pt x="160" y="257"/>
                      <a:pt x="190" y="248"/>
                      <a:pt x="215" y="226"/>
                    </a:cubicBezTo>
                    <a:cubicBezTo>
                      <a:pt x="310" y="143"/>
                      <a:pt x="251" y="0"/>
                      <a:pt x="13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6" name="Google Shape;12556;p43"/>
              <p:cNvSpPr/>
              <p:nvPr/>
            </p:nvSpPr>
            <p:spPr>
              <a:xfrm>
                <a:off x="3230150" y="1622050"/>
                <a:ext cx="7475" cy="6650"/>
              </a:xfrm>
              <a:custGeom>
                <a:rect b="b" l="l" r="r" t="t"/>
                <a:pathLst>
                  <a:path extrusionOk="0" h="266" w="299">
                    <a:moveTo>
                      <a:pt x="132" y="1"/>
                    </a:moveTo>
                    <a:cubicBezTo>
                      <a:pt x="60" y="1"/>
                      <a:pt x="1" y="60"/>
                      <a:pt x="1" y="132"/>
                    </a:cubicBezTo>
                    <a:cubicBezTo>
                      <a:pt x="1" y="212"/>
                      <a:pt x="61" y="266"/>
                      <a:pt x="126" y="266"/>
                    </a:cubicBezTo>
                    <a:cubicBezTo>
                      <a:pt x="156" y="266"/>
                      <a:pt x="188" y="254"/>
                      <a:pt x="215" y="227"/>
                    </a:cubicBezTo>
                    <a:cubicBezTo>
                      <a:pt x="298" y="144"/>
                      <a:pt x="251" y="13"/>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7" name="Google Shape;12557;p43"/>
              <p:cNvSpPr/>
              <p:nvPr/>
            </p:nvSpPr>
            <p:spPr>
              <a:xfrm>
                <a:off x="3298900" y="1128550"/>
                <a:ext cx="7475" cy="6500"/>
              </a:xfrm>
              <a:custGeom>
                <a:rect b="b" l="l" r="r" t="t"/>
                <a:pathLst>
                  <a:path extrusionOk="0" h="260" w="299">
                    <a:moveTo>
                      <a:pt x="144" y="0"/>
                    </a:moveTo>
                    <a:cubicBezTo>
                      <a:pt x="61" y="0"/>
                      <a:pt x="1" y="60"/>
                      <a:pt x="1" y="131"/>
                    </a:cubicBezTo>
                    <a:cubicBezTo>
                      <a:pt x="1" y="212"/>
                      <a:pt x="67" y="260"/>
                      <a:pt x="132" y="260"/>
                    </a:cubicBezTo>
                    <a:cubicBezTo>
                      <a:pt x="162" y="260"/>
                      <a:pt x="192" y="249"/>
                      <a:pt x="215" y="226"/>
                    </a:cubicBezTo>
                    <a:cubicBezTo>
                      <a:pt x="299" y="143"/>
                      <a:pt x="251" y="12"/>
                      <a:pt x="14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8" name="Google Shape;12558;p43"/>
              <p:cNvSpPr/>
              <p:nvPr/>
            </p:nvSpPr>
            <p:spPr>
              <a:xfrm>
                <a:off x="3527800" y="2197100"/>
                <a:ext cx="7775" cy="6375"/>
              </a:xfrm>
              <a:custGeom>
                <a:rect b="b" l="l" r="r" t="t"/>
                <a:pathLst>
                  <a:path extrusionOk="0" h="255" w="311">
                    <a:moveTo>
                      <a:pt x="125" y="0"/>
                    </a:moveTo>
                    <a:cubicBezTo>
                      <a:pt x="61" y="0"/>
                      <a:pt x="1" y="55"/>
                      <a:pt x="1" y="121"/>
                    </a:cubicBezTo>
                    <a:cubicBezTo>
                      <a:pt x="1" y="201"/>
                      <a:pt x="67" y="255"/>
                      <a:pt x="135" y="255"/>
                    </a:cubicBezTo>
                    <a:cubicBezTo>
                      <a:pt x="167" y="255"/>
                      <a:pt x="200" y="243"/>
                      <a:pt x="227" y="216"/>
                    </a:cubicBezTo>
                    <a:cubicBezTo>
                      <a:pt x="310" y="144"/>
                      <a:pt x="251" y="2"/>
                      <a:pt x="144" y="2"/>
                    </a:cubicBezTo>
                    <a:cubicBezTo>
                      <a:pt x="138" y="1"/>
                      <a:pt x="131" y="0"/>
                      <a:pt x="12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9" name="Google Shape;12559;p43"/>
              <p:cNvSpPr/>
              <p:nvPr/>
            </p:nvSpPr>
            <p:spPr>
              <a:xfrm>
                <a:off x="3902050" y="2461450"/>
                <a:ext cx="7675" cy="6650"/>
              </a:xfrm>
              <a:custGeom>
                <a:rect b="b" l="l" r="r" t="t"/>
                <a:pathLst>
                  <a:path extrusionOk="0" h="266" w="307">
                    <a:moveTo>
                      <a:pt x="140" y="0"/>
                    </a:moveTo>
                    <a:cubicBezTo>
                      <a:pt x="68" y="0"/>
                      <a:pt x="9" y="60"/>
                      <a:pt x="9" y="131"/>
                    </a:cubicBezTo>
                    <a:cubicBezTo>
                      <a:pt x="1" y="212"/>
                      <a:pt x="64" y="265"/>
                      <a:pt x="131" y="265"/>
                    </a:cubicBezTo>
                    <a:cubicBezTo>
                      <a:pt x="163" y="265"/>
                      <a:pt x="196" y="253"/>
                      <a:pt x="223" y="226"/>
                    </a:cubicBezTo>
                    <a:cubicBezTo>
                      <a:pt x="307" y="143"/>
                      <a:pt x="259" y="0"/>
                      <a:pt x="14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0" name="Google Shape;12560;p43"/>
              <p:cNvSpPr/>
              <p:nvPr/>
            </p:nvSpPr>
            <p:spPr>
              <a:xfrm>
                <a:off x="3531375" y="2052175"/>
                <a:ext cx="7475" cy="6650"/>
              </a:xfrm>
              <a:custGeom>
                <a:rect b="b" l="l" r="r" t="t"/>
                <a:pathLst>
                  <a:path extrusionOk="0" h="266" w="299">
                    <a:moveTo>
                      <a:pt x="132" y="0"/>
                    </a:moveTo>
                    <a:cubicBezTo>
                      <a:pt x="60" y="0"/>
                      <a:pt x="1" y="60"/>
                      <a:pt x="1" y="131"/>
                    </a:cubicBezTo>
                    <a:cubicBezTo>
                      <a:pt x="1" y="212"/>
                      <a:pt x="61" y="265"/>
                      <a:pt x="126" y="265"/>
                    </a:cubicBezTo>
                    <a:cubicBezTo>
                      <a:pt x="156" y="265"/>
                      <a:pt x="188" y="253"/>
                      <a:pt x="215" y="226"/>
                    </a:cubicBezTo>
                    <a:cubicBezTo>
                      <a:pt x="298" y="143"/>
                      <a:pt x="251" y="0"/>
                      <a:pt x="13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1" name="Google Shape;12561;p43"/>
              <p:cNvSpPr/>
              <p:nvPr/>
            </p:nvSpPr>
            <p:spPr>
              <a:xfrm>
                <a:off x="1701100" y="2387900"/>
                <a:ext cx="14900" cy="12800"/>
              </a:xfrm>
              <a:custGeom>
                <a:rect b="b" l="l" r="r" t="t"/>
                <a:pathLst>
                  <a:path extrusionOk="0" h="512" w="596">
                    <a:moveTo>
                      <a:pt x="253" y="1"/>
                    </a:moveTo>
                    <a:cubicBezTo>
                      <a:pt x="109" y="1"/>
                      <a:pt x="0" y="115"/>
                      <a:pt x="0" y="251"/>
                    </a:cubicBezTo>
                    <a:cubicBezTo>
                      <a:pt x="0" y="407"/>
                      <a:pt x="130" y="512"/>
                      <a:pt x="261" y="512"/>
                    </a:cubicBezTo>
                    <a:cubicBezTo>
                      <a:pt x="321" y="512"/>
                      <a:pt x="381" y="490"/>
                      <a:pt x="429" y="442"/>
                    </a:cubicBezTo>
                    <a:cubicBezTo>
                      <a:pt x="596" y="275"/>
                      <a:pt x="488" y="1"/>
                      <a:pt x="274" y="1"/>
                    </a:cubicBezTo>
                    <a:cubicBezTo>
                      <a:pt x="267" y="1"/>
                      <a:pt x="260" y="1"/>
                      <a:pt x="25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2" name="Google Shape;12562;p43"/>
              <p:cNvSpPr/>
              <p:nvPr/>
            </p:nvSpPr>
            <p:spPr>
              <a:xfrm>
                <a:off x="864375" y="3061525"/>
                <a:ext cx="14925" cy="12800"/>
              </a:xfrm>
              <a:custGeom>
                <a:rect b="b" l="l" r="r" t="t"/>
                <a:pathLst>
                  <a:path extrusionOk="0" h="512" w="597">
                    <a:moveTo>
                      <a:pt x="275" y="0"/>
                    </a:moveTo>
                    <a:cubicBezTo>
                      <a:pt x="132" y="0"/>
                      <a:pt x="13" y="107"/>
                      <a:pt x="1" y="262"/>
                    </a:cubicBezTo>
                    <a:cubicBezTo>
                      <a:pt x="1" y="409"/>
                      <a:pt x="129" y="511"/>
                      <a:pt x="260" y="511"/>
                    </a:cubicBezTo>
                    <a:cubicBezTo>
                      <a:pt x="320" y="511"/>
                      <a:pt x="381" y="490"/>
                      <a:pt x="429" y="441"/>
                    </a:cubicBezTo>
                    <a:cubicBezTo>
                      <a:pt x="596" y="286"/>
                      <a:pt x="489" y="12"/>
                      <a:pt x="27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3" name="Google Shape;12563;p43"/>
              <p:cNvSpPr/>
              <p:nvPr/>
            </p:nvSpPr>
            <p:spPr>
              <a:xfrm>
                <a:off x="1461175" y="1886075"/>
                <a:ext cx="14925" cy="12850"/>
              </a:xfrm>
              <a:custGeom>
                <a:rect b="b" l="l" r="r" t="t"/>
                <a:pathLst>
                  <a:path extrusionOk="0" h="514" w="597">
                    <a:moveTo>
                      <a:pt x="263" y="1"/>
                    </a:moveTo>
                    <a:cubicBezTo>
                      <a:pt x="120" y="1"/>
                      <a:pt x="1" y="120"/>
                      <a:pt x="1" y="262"/>
                    </a:cubicBezTo>
                    <a:cubicBezTo>
                      <a:pt x="1" y="415"/>
                      <a:pt x="120" y="514"/>
                      <a:pt x="249" y="514"/>
                    </a:cubicBezTo>
                    <a:cubicBezTo>
                      <a:pt x="311" y="514"/>
                      <a:pt x="375" y="491"/>
                      <a:pt x="429" y="441"/>
                    </a:cubicBezTo>
                    <a:cubicBezTo>
                      <a:pt x="596" y="286"/>
                      <a:pt x="489" y="12"/>
                      <a:pt x="26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4" name="Google Shape;12564;p43"/>
              <p:cNvSpPr/>
              <p:nvPr/>
            </p:nvSpPr>
            <p:spPr>
              <a:xfrm>
                <a:off x="1077500" y="1742000"/>
                <a:ext cx="14900" cy="12800"/>
              </a:xfrm>
              <a:custGeom>
                <a:rect b="b" l="l" r="r" t="t"/>
                <a:pathLst>
                  <a:path extrusionOk="0" h="512" w="596">
                    <a:moveTo>
                      <a:pt x="274" y="1"/>
                    </a:moveTo>
                    <a:cubicBezTo>
                      <a:pt x="120" y="1"/>
                      <a:pt x="1" y="108"/>
                      <a:pt x="1" y="263"/>
                    </a:cubicBezTo>
                    <a:cubicBezTo>
                      <a:pt x="1" y="410"/>
                      <a:pt x="129" y="512"/>
                      <a:pt x="260" y="512"/>
                    </a:cubicBezTo>
                    <a:cubicBezTo>
                      <a:pt x="320" y="512"/>
                      <a:pt x="381" y="490"/>
                      <a:pt x="429" y="441"/>
                    </a:cubicBezTo>
                    <a:cubicBezTo>
                      <a:pt x="596" y="287"/>
                      <a:pt x="489" y="13"/>
                      <a:pt x="27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5" name="Google Shape;12565;p43"/>
              <p:cNvSpPr/>
              <p:nvPr/>
            </p:nvSpPr>
            <p:spPr>
              <a:xfrm>
                <a:off x="1835050" y="1697075"/>
                <a:ext cx="14900" cy="12775"/>
              </a:xfrm>
              <a:custGeom>
                <a:rect b="b" l="l" r="r" t="t"/>
                <a:pathLst>
                  <a:path extrusionOk="0" h="511" w="596">
                    <a:moveTo>
                      <a:pt x="274" y="0"/>
                    </a:moveTo>
                    <a:cubicBezTo>
                      <a:pt x="119" y="0"/>
                      <a:pt x="0" y="107"/>
                      <a:pt x="0" y="250"/>
                    </a:cubicBezTo>
                    <a:cubicBezTo>
                      <a:pt x="0" y="406"/>
                      <a:pt x="130" y="511"/>
                      <a:pt x="261" y="511"/>
                    </a:cubicBezTo>
                    <a:cubicBezTo>
                      <a:pt x="320" y="511"/>
                      <a:pt x="380" y="489"/>
                      <a:pt x="429" y="441"/>
                    </a:cubicBezTo>
                    <a:cubicBezTo>
                      <a:pt x="595" y="286"/>
                      <a:pt x="488" y="12"/>
                      <a:pt x="27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6" name="Google Shape;12566;p43"/>
              <p:cNvSpPr/>
              <p:nvPr/>
            </p:nvSpPr>
            <p:spPr>
              <a:xfrm>
                <a:off x="2043100" y="1415175"/>
                <a:ext cx="14900" cy="12800"/>
              </a:xfrm>
              <a:custGeom>
                <a:rect b="b" l="l" r="r" t="t"/>
                <a:pathLst>
                  <a:path extrusionOk="0" h="512" w="596">
                    <a:moveTo>
                      <a:pt x="262" y="1"/>
                    </a:moveTo>
                    <a:cubicBezTo>
                      <a:pt x="120" y="1"/>
                      <a:pt x="1" y="108"/>
                      <a:pt x="1" y="251"/>
                    </a:cubicBezTo>
                    <a:cubicBezTo>
                      <a:pt x="1" y="406"/>
                      <a:pt x="124" y="511"/>
                      <a:pt x="256" y="511"/>
                    </a:cubicBezTo>
                    <a:cubicBezTo>
                      <a:pt x="316" y="511"/>
                      <a:pt x="377" y="490"/>
                      <a:pt x="429" y="441"/>
                    </a:cubicBezTo>
                    <a:cubicBezTo>
                      <a:pt x="596" y="287"/>
                      <a:pt x="489" y="13"/>
                      <a:pt x="26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7" name="Google Shape;12567;p43"/>
              <p:cNvSpPr/>
              <p:nvPr/>
            </p:nvSpPr>
            <p:spPr>
              <a:xfrm>
                <a:off x="1567450" y="1319325"/>
                <a:ext cx="14900" cy="12700"/>
              </a:xfrm>
              <a:custGeom>
                <a:rect b="b" l="l" r="r" t="t"/>
                <a:pathLst>
                  <a:path extrusionOk="0" h="508" w="596">
                    <a:moveTo>
                      <a:pt x="243" y="0"/>
                    </a:moveTo>
                    <a:cubicBezTo>
                      <a:pt x="109" y="0"/>
                      <a:pt x="0" y="115"/>
                      <a:pt x="0" y="251"/>
                    </a:cubicBezTo>
                    <a:cubicBezTo>
                      <a:pt x="0" y="404"/>
                      <a:pt x="120" y="508"/>
                      <a:pt x="249" y="508"/>
                    </a:cubicBezTo>
                    <a:cubicBezTo>
                      <a:pt x="311" y="508"/>
                      <a:pt x="375" y="484"/>
                      <a:pt x="429" y="430"/>
                    </a:cubicBezTo>
                    <a:cubicBezTo>
                      <a:pt x="596" y="275"/>
                      <a:pt x="488" y="1"/>
                      <a:pt x="262" y="1"/>
                    </a:cubicBezTo>
                    <a:cubicBezTo>
                      <a:pt x="256" y="1"/>
                      <a:pt x="249" y="0"/>
                      <a:pt x="24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8" name="Google Shape;12568;p43"/>
              <p:cNvSpPr/>
              <p:nvPr/>
            </p:nvSpPr>
            <p:spPr>
              <a:xfrm>
                <a:off x="2514000" y="1936950"/>
                <a:ext cx="14900" cy="12575"/>
              </a:xfrm>
              <a:custGeom>
                <a:rect b="b" l="l" r="r" t="t"/>
                <a:pathLst>
                  <a:path extrusionOk="0" h="503" w="596">
                    <a:moveTo>
                      <a:pt x="253" y="1"/>
                    </a:moveTo>
                    <a:cubicBezTo>
                      <a:pt x="108" y="1"/>
                      <a:pt x="0" y="115"/>
                      <a:pt x="0" y="252"/>
                    </a:cubicBezTo>
                    <a:cubicBezTo>
                      <a:pt x="0" y="404"/>
                      <a:pt x="120" y="503"/>
                      <a:pt x="249" y="503"/>
                    </a:cubicBezTo>
                    <a:cubicBezTo>
                      <a:pt x="311" y="503"/>
                      <a:pt x="375" y="480"/>
                      <a:pt x="429" y="430"/>
                    </a:cubicBezTo>
                    <a:cubicBezTo>
                      <a:pt x="596" y="275"/>
                      <a:pt x="488" y="2"/>
                      <a:pt x="274" y="2"/>
                    </a:cubicBezTo>
                    <a:cubicBezTo>
                      <a:pt x="267" y="1"/>
                      <a:pt x="260" y="1"/>
                      <a:pt x="25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9" name="Google Shape;12569;p43"/>
              <p:cNvSpPr/>
              <p:nvPr/>
            </p:nvSpPr>
            <p:spPr>
              <a:xfrm>
                <a:off x="3094125" y="1260400"/>
                <a:ext cx="14900" cy="12850"/>
              </a:xfrm>
              <a:custGeom>
                <a:rect b="b" l="l" r="r" t="t"/>
                <a:pathLst>
                  <a:path extrusionOk="0" h="514" w="596">
                    <a:moveTo>
                      <a:pt x="274" y="1"/>
                    </a:moveTo>
                    <a:cubicBezTo>
                      <a:pt x="131" y="1"/>
                      <a:pt x="12" y="120"/>
                      <a:pt x="0" y="263"/>
                    </a:cubicBezTo>
                    <a:cubicBezTo>
                      <a:pt x="0" y="415"/>
                      <a:pt x="126" y="514"/>
                      <a:pt x="254" y="514"/>
                    </a:cubicBezTo>
                    <a:cubicBezTo>
                      <a:pt x="316" y="514"/>
                      <a:pt x="379" y="491"/>
                      <a:pt x="429" y="441"/>
                    </a:cubicBezTo>
                    <a:cubicBezTo>
                      <a:pt x="596" y="286"/>
                      <a:pt x="489" y="13"/>
                      <a:pt x="27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0" name="Google Shape;12570;p43"/>
              <p:cNvSpPr/>
              <p:nvPr/>
            </p:nvSpPr>
            <p:spPr>
              <a:xfrm>
                <a:off x="2049650" y="2034300"/>
                <a:ext cx="14900" cy="12800"/>
              </a:xfrm>
              <a:custGeom>
                <a:rect b="b" l="l" r="r" t="t"/>
                <a:pathLst>
                  <a:path extrusionOk="0" h="512" w="596">
                    <a:moveTo>
                      <a:pt x="274" y="1"/>
                    </a:moveTo>
                    <a:cubicBezTo>
                      <a:pt x="131" y="1"/>
                      <a:pt x="12" y="108"/>
                      <a:pt x="0" y="251"/>
                    </a:cubicBezTo>
                    <a:cubicBezTo>
                      <a:pt x="0" y="406"/>
                      <a:pt x="130" y="511"/>
                      <a:pt x="265" y="511"/>
                    </a:cubicBezTo>
                    <a:cubicBezTo>
                      <a:pt x="326" y="511"/>
                      <a:pt x="389" y="490"/>
                      <a:pt x="441" y="441"/>
                    </a:cubicBezTo>
                    <a:cubicBezTo>
                      <a:pt x="596" y="287"/>
                      <a:pt x="501" y="13"/>
                      <a:pt x="27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1" name="Google Shape;12571;p43"/>
              <p:cNvSpPr/>
              <p:nvPr/>
            </p:nvSpPr>
            <p:spPr>
              <a:xfrm>
                <a:off x="2491075" y="3399650"/>
                <a:ext cx="14900" cy="12800"/>
              </a:xfrm>
              <a:custGeom>
                <a:rect b="b" l="l" r="r" t="t"/>
                <a:pathLst>
                  <a:path extrusionOk="0" h="512" w="596">
                    <a:moveTo>
                      <a:pt x="274" y="1"/>
                    </a:moveTo>
                    <a:cubicBezTo>
                      <a:pt x="131" y="1"/>
                      <a:pt x="12" y="108"/>
                      <a:pt x="0" y="251"/>
                    </a:cubicBezTo>
                    <a:cubicBezTo>
                      <a:pt x="0" y="406"/>
                      <a:pt x="130" y="511"/>
                      <a:pt x="265" y="511"/>
                    </a:cubicBezTo>
                    <a:cubicBezTo>
                      <a:pt x="326" y="511"/>
                      <a:pt x="389" y="490"/>
                      <a:pt x="441" y="441"/>
                    </a:cubicBezTo>
                    <a:cubicBezTo>
                      <a:pt x="596" y="286"/>
                      <a:pt x="500" y="13"/>
                      <a:pt x="27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2" name="Google Shape;12572;p43"/>
              <p:cNvSpPr/>
              <p:nvPr/>
            </p:nvSpPr>
            <p:spPr>
              <a:xfrm>
                <a:off x="2840525" y="3715475"/>
                <a:ext cx="14900" cy="12800"/>
              </a:xfrm>
              <a:custGeom>
                <a:rect b="b" l="l" r="r" t="t"/>
                <a:pathLst>
                  <a:path extrusionOk="0" h="512" w="596">
                    <a:moveTo>
                      <a:pt x="262" y="0"/>
                    </a:moveTo>
                    <a:cubicBezTo>
                      <a:pt x="119" y="0"/>
                      <a:pt x="0" y="107"/>
                      <a:pt x="0" y="262"/>
                    </a:cubicBezTo>
                    <a:cubicBezTo>
                      <a:pt x="0" y="409"/>
                      <a:pt x="129" y="511"/>
                      <a:pt x="260" y="511"/>
                    </a:cubicBezTo>
                    <a:cubicBezTo>
                      <a:pt x="320" y="511"/>
                      <a:pt x="380" y="489"/>
                      <a:pt x="429" y="441"/>
                    </a:cubicBezTo>
                    <a:cubicBezTo>
                      <a:pt x="596" y="286"/>
                      <a:pt x="489" y="12"/>
                      <a:pt x="2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3" name="Google Shape;12573;p43"/>
              <p:cNvSpPr/>
              <p:nvPr/>
            </p:nvSpPr>
            <p:spPr>
              <a:xfrm>
                <a:off x="2212775" y="4039900"/>
                <a:ext cx="14900" cy="12800"/>
              </a:xfrm>
              <a:custGeom>
                <a:rect b="b" l="l" r="r" t="t"/>
                <a:pathLst>
                  <a:path extrusionOk="0" h="512" w="596">
                    <a:moveTo>
                      <a:pt x="262" y="1"/>
                    </a:moveTo>
                    <a:cubicBezTo>
                      <a:pt x="119" y="1"/>
                      <a:pt x="0" y="108"/>
                      <a:pt x="0" y="263"/>
                    </a:cubicBezTo>
                    <a:cubicBezTo>
                      <a:pt x="0" y="410"/>
                      <a:pt x="129" y="512"/>
                      <a:pt x="259" y="512"/>
                    </a:cubicBezTo>
                    <a:cubicBezTo>
                      <a:pt x="319" y="512"/>
                      <a:pt x="380" y="490"/>
                      <a:pt x="429" y="442"/>
                    </a:cubicBezTo>
                    <a:cubicBezTo>
                      <a:pt x="595" y="287"/>
                      <a:pt x="488" y="13"/>
                      <a:pt x="26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4" name="Google Shape;12574;p43"/>
              <p:cNvSpPr/>
              <p:nvPr/>
            </p:nvSpPr>
            <p:spPr>
              <a:xfrm>
                <a:off x="3233425" y="3608875"/>
                <a:ext cx="14900" cy="12600"/>
              </a:xfrm>
              <a:custGeom>
                <a:rect b="b" l="l" r="r" t="t"/>
                <a:pathLst>
                  <a:path extrusionOk="0" h="504" w="596">
                    <a:moveTo>
                      <a:pt x="255" y="1"/>
                    </a:moveTo>
                    <a:cubicBezTo>
                      <a:pt x="121" y="1"/>
                      <a:pt x="12" y="116"/>
                      <a:pt x="1" y="252"/>
                    </a:cubicBezTo>
                    <a:cubicBezTo>
                      <a:pt x="1" y="405"/>
                      <a:pt x="126" y="503"/>
                      <a:pt x="255" y="503"/>
                    </a:cubicBezTo>
                    <a:cubicBezTo>
                      <a:pt x="316" y="503"/>
                      <a:pt x="379" y="481"/>
                      <a:pt x="429" y="430"/>
                    </a:cubicBezTo>
                    <a:cubicBezTo>
                      <a:pt x="596" y="276"/>
                      <a:pt x="489" y="14"/>
                      <a:pt x="274" y="2"/>
                    </a:cubicBezTo>
                    <a:cubicBezTo>
                      <a:pt x="268" y="1"/>
                      <a:pt x="261" y="1"/>
                      <a:pt x="25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5" name="Google Shape;12575;p43"/>
              <p:cNvSpPr/>
              <p:nvPr/>
            </p:nvSpPr>
            <p:spPr>
              <a:xfrm>
                <a:off x="3660575" y="3771725"/>
                <a:ext cx="14900" cy="12775"/>
              </a:xfrm>
              <a:custGeom>
                <a:rect b="b" l="l" r="r" t="t"/>
                <a:pathLst>
                  <a:path extrusionOk="0" h="511" w="596">
                    <a:moveTo>
                      <a:pt x="262" y="0"/>
                    </a:moveTo>
                    <a:cubicBezTo>
                      <a:pt x="119" y="0"/>
                      <a:pt x="0" y="108"/>
                      <a:pt x="0" y="251"/>
                    </a:cubicBezTo>
                    <a:cubicBezTo>
                      <a:pt x="0" y="406"/>
                      <a:pt x="124" y="511"/>
                      <a:pt x="256" y="511"/>
                    </a:cubicBezTo>
                    <a:cubicBezTo>
                      <a:pt x="315" y="511"/>
                      <a:pt x="377" y="489"/>
                      <a:pt x="429" y="441"/>
                    </a:cubicBezTo>
                    <a:cubicBezTo>
                      <a:pt x="595" y="286"/>
                      <a:pt x="488" y="12"/>
                      <a:pt x="2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6" name="Google Shape;12576;p43"/>
              <p:cNvSpPr/>
              <p:nvPr/>
            </p:nvSpPr>
            <p:spPr>
              <a:xfrm>
                <a:off x="2879225" y="3022800"/>
                <a:ext cx="14900" cy="12800"/>
              </a:xfrm>
              <a:custGeom>
                <a:rect b="b" l="l" r="r" t="t"/>
                <a:pathLst>
                  <a:path extrusionOk="0" h="512" w="596">
                    <a:moveTo>
                      <a:pt x="253" y="1"/>
                    </a:moveTo>
                    <a:cubicBezTo>
                      <a:pt x="108" y="1"/>
                      <a:pt x="0" y="115"/>
                      <a:pt x="0" y="251"/>
                    </a:cubicBezTo>
                    <a:cubicBezTo>
                      <a:pt x="0" y="407"/>
                      <a:pt x="130" y="512"/>
                      <a:pt x="261" y="512"/>
                    </a:cubicBezTo>
                    <a:cubicBezTo>
                      <a:pt x="321" y="512"/>
                      <a:pt x="380" y="490"/>
                      <a:pt x="429" y="442"/>
                    </a:cubicBezTo>
                    <a:cubicBezTo>
                      <a:pt x="595" y="287"/>
                      <a:pt x="500" y="1"/>
                      <a:pt x="274" y="1"/>
                    </a:cubicBezTo>
                    <a:cubicBezTo>
                      <a:pt x="267" y="1"/>
                      <a:pt x="260" y="1"/>
                      <a:pt x="25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7" name="Google Shape;12577;p43"/>
              <p:cNvSpPr/>
              <p:nvPr/>
            </p:nvSpPr>
            <p:spPr>
              <a:xfrm>
                <a:off x="2879225" y="3450525"/>
                <a:ext cx="14900" cy="12825"/>
              </a:xfrm>
              <a:custGeom>
                <a:rect b="b" l="l" r="r" t="t"/>
                <a:pathLst>
                  <a:path extrusionOk="0" h="513" w="596">
                    <a:moveTo>
                      <a:pt x="253" y="1"/>
                    </a:moveTo>
                    <a:cubicBezTo>
                      <a:pt x="108" y="1"/>
                      <a:pt x="0" y="115"/>
                      <a:pt x="0" y="252"/>
                    </a:cubicBezTo>
                    <a:cubicBezTo>
                      <a:pt x="0" y="407"/>
                      <a:pt x="130" y="512"/>
                      <a:pt x="261" y="512"/>
                    </a:cubicBezTo>
                    <a:cubicBezTo>
                      <a:pt x="321" y="512"/>
                      <a:pt x="380" y="491"/>
                      <a:pt x="429" y="442"/>
                    </a:cubicBezTo>
                    <a:cubicBezTo>
                      <a:pt x="595" y="287"/>
                      <a:pt x="488" y="14"/>
                      <a:pt x="274" y="2"/>
                    </a:cubicBezTo>
                    <a:cubicBezTo>
                      <a:pt x="267" y="1"/>
                      <a:pt x="260" y="1"/>
                      <a:pt x="25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8" name="Google Shape;12578;p43"/>
              <p:cNvSpPr/>
              <p:nvPr/>
            </p:nvSpPr>
            <p:spPr>
              <a:xfrm>
                <a:off x="3305175" y="3364825"/>
                <a:ext cx="14900" cy="12850"/>
              </a:xfrm>
              <a:custGeom>
                <a:rect b="b" l="l" r="r" t="t"/>
                <a:pathLst>
                  <a:path extrusionOk="0" h="514" w="596">
                    <a:moveTo>
                      <a:pt x="274" y="1"/>
                    </a:moveTo>
                    <a:cubicBezTo>
                      <a:pt x="119" y="1"/>
                      <a:pt x="0" y="120"/>
                      <a:pt x="0" y="263"/>
                    </a:cubicBezTo>
                    <a:cubicBezTo>
                      <a:pt x="0" y="416"/>
                      <a:pt x="125" y="514"/>
                      <a:pt x="258" y="514"/>
                    </a:cubicBezTo>
                    <a:cubicBezTo>
                      <a:pt x="321" y="514"/>
                      <a:pt x="387" y="491"/>
                      <a:pt x="441" y="441"/>
                    </a:cubicBezTo>
                    <a:cubicBezTo>
                      <a:pt x="595" y="286"/>
                      <a:pt x="488" y="13"/>
                      <a:pt x="27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9" name="Google Shape;12579;p43"/>
              <p:cNvSpPr/>
              <p:nvPr/>
            </p:nvSpPr>
            <p:spPr>
              <a:xfrm>
                <a:off x="4574375" y="2764450"/>
                <a:ext cx="14900" cy="12800"/>
              </a:xfrm>
              <a:custGeom>
                <a:rect b="b" l="l" r="r" t="t"/>
                <a:pathLst>
                  <a:path extrusionOk="0" h="512" w="596">
                    <a:moveTo>
                      <a:pt x="262" y="1"/>
                    </a:moveTo>
                    <a:cubicBezTo>
                      <a:pt x="119" y="1"/>
                      <a:pt x="0" y="120"/>
                      <a:pt x="0" y="263"/>
                    </a:cubicBezTo>
                    <a:cubicBezTo>
                      <a:pt x="0" y="410"/>
                      <a:pt x="129" y="512"/>
                      <a:pt x="259" y="512"/>
                    </a:cubicBezTo>
                    <a:cubicBezTo>
                      <a:pt x="320" y="512"/>
                      <a:pt x="380" y="490"/>
                      <a:pt x="429" y="441"/>
                    </a:cubicBezTo>
                    <a:cubicBezTo>
                      <a:pt x="596" y="287"/>
                      <a:pt x="488" y="13"/>
                      <a:pt x="26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0" name="Google Shape;12580;p43"/>
              <p:cNvSpPr/>
              <p:nvPr/>
            </p:nvSpPr>
            <p:spPr>
              <a:xfrm>
                <a:off x="3424225" y="2839175"/>
                <a:ext cx="13425" cy="12825"/>
              </a:xfrm>
              <a:custGeom>
                <a:rect b="b" l="l" r="r" t="t"/>
                <a:pathLst>
                  <a:path extrusionOk="0" h="513" w="537">
                    <a:moveTo>
                      <a:pt x="262" y="0"/>
                    </a:moveTo>
                    <a:cubicBezTo>
                      <a:pt x="120" y="0"/>
                      <a:pt x="1" y="107"/>
                      <a:pt x="1" y="250"/>
                    </a:cubicBezTo>
                    <a:cubicBezTo>
                      <a:pt x="1" y="393"/>
                      <a:pt x="120" y="512"/>
                      <a:pt x="262" y="512"/>
                    </a:cubicBezTo>
                    <a:cubicBezTo>
                      <a:pt x="417" y="512"/>
                      <a:pt x="536" y="393"/>
                      <a:pt x="536" y="250"/>
                    </a:cubicBezTo>
                    <a:cubicBezTo>
                      <a:pt x="536" y="107"/>
                      <a:pt x="417" y="0"/>
                      <a:pt x="2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1" name="Google Shape;12581;p43"/>
              <p:cNvSpPr/>
              <p:nvPr/>
            </p:nvSpPr>
            <p:spPr>
              <a:xfrm>
                <a:off x="3175975" y="2653725"/>
                <a:ext cx="13425" cy="12525"/>
              </a:xfrm>
              <a:custGeom>
                <a:rect b="b" l="l" r="r" t="t"/>
                <a:pathLst>
                  <a:path extrusionOk="0" h="501" w="537">
                    <a:moveTo>
                      <a:pt x="263" y="1"/>
                    </a:moveTo>
                    <a:cubicBezTo>
                      <a:pt x="120" y="1"/>
                      <a:pt x="1" y="108"/>
                      <a:pt x="1" y="251"/>
                    </a:cubicBezTo>
                    <a:cubicBezTo>
                      <a:pt x="1" y="394"/>
                      <a:pt x="120" y="501"/>
                      <a:pt x="263" y="501"/>
                    </a:cubicBezTo>
                    <a:cubicBezTo>
                      <a:pt x="417" y="501"/>
                      <a:pt x="536" y="394"/>
                      <a:pt x="536" y="251"/>
                    </a:cubicBezTo>
                    <a:cubicBezTo>
                      <a:pt x="536" y="108"/>
                      <a:pt x="417" y="1"/>
                      <a:pt x="26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2" name="Google Shape;12582;p43"/>
              <p:cNvSpPr/>
              <p:nvPr/>
            </p:nvSpPr>
            <p:spPr>
              <a:xfrm>
                <a:off x="4679450" y="2461750"/>
                <a:ext cx="13400" cy="12825"/>
              </a:xfrm>
              <a:custGeom>
                <a:rect b="b" l="l" r="r" t="t"/>
                <a:pathLst>
                  <a:path extrusionOk="0" h="513" w="536">
                    <a:moveTo>
                      <a:pt x="262" y="0"/>
                    </a:moveTo>
                    <a:cubicBezTo>
                      <a:pt x="119" y="0"/>
                      <a:pt x="0" y="119"/>
                      <a:pt x="0" y="250"/>
                    </a:cubicBezTo>
                    <a:cubicBezTo>
                      <a:pt x="0" y="393"/>
                      <a:pt x="119" y="512"/>
                      <a:pt x="262" y="512"/>
                    </a:cubicBezTo>
                    <a:cubicBezTo>
                      <a:pt x="417" y="512"/>
                      <a:pt x="536" y="393"/>
                      <a:pt x="536" y="250"/>
                    </a:cubicBezTo>
                    <a:cubicBezTo>
                      <a:pt x="536" y="119"/>
                      <a:pt x="417" y="0"/>
                      <a:pt x="2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3" name="Google Shape;12583;p43"/>
              <p:cNvSpPr/>
              <p:nvPr/>
            </p:nvSpPr>
            <p:spPr>
              <a:xfrm>
                <a:off x="4420475" y="2324825"/>
                <a:ext cx="13425" cy="12525"/>
              </a:xfrm>
              <a:custGeom>
                <a:rect b="b" l="l" r="r" t="t"/>
                <a:pathLst>
                  <a:path extrusionOk="0" h="501" w="537">
                    <a:moveTo>
                      <a:pt x="263" y="0"/>
                    </a:moveTo>
                    <a:cubicBezTo>
                      <a:pt x="120" y="0"/>
                      <a:pt x="1" y="107"/>
                      <a:pt x="1" y="250"/>
                    </a:cubicBezTo>
                    <a:cubicBezTo>
                      <a:pt x="1" y="393"/>
                      <a:pt x="120" y="500"/>
                      <a:pt x="263" y="500"/>
                    </a:cubicBezTo>
                    <a:cubicBezTo>
                      <a:pt x="417" y="500"/>
                      <a:pt x="537" y="393"/>
                      <a:pt x="537" y="250"/>
                    </a:cubicBezTo>
                    <a:cubicBezTo>
                      <a:pt x="537" y="107"/>
                      <a:pt x="417" y="0"/>
                      <a:pt x="26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4" name="Google Shape;12584;p43"/>
              <p:cNvSpPr/>
              <p:nvPr/>
            </p:nvSpPr>
            <p:spPr>
              <a:xfrm>
                <a:off x="4200800" y="2052175"/>
                <a:ext cx="13425" cy="12825"/>
              </a:xfrm>
              <a:custGeom>
                <a:rect b="b" l="l" r="r" t="t"/>
                <a:pathLst>
                  <a:path extrusionOk="0" h="513" w="537">
                    <a:moveTo>
                      <a:pt x="263" y="0"/>
                    </a:moveTo>
                    <a:cubicBezTo>
                      <a:pt x="120" y="0"/>
                      <a:pt x="1" y="119"/>
                      <a:pt x="1" y="262"/>
                    </a:cubicBezTo>
                    <a:cubicBezTo>
                      <a:pt x="1" y="393"/>
                      <a:pt x="120" y="512"/>
                      <a:pt x="263" y="512"/>
                    </a:cubicBezTo>
                    <a:cubicBezTo>
                      <a:pt x="406" y="512"/>
                      <a:pt x="537" y="393"/>
                      <a:pt x="537" y="262"/>
                    </a:cubicBezTo>
                    <a:cubicBezTo>
                      <a:pt x="537" y="119"/>
                      <a:pt x="406" y="0"/>
                      <a:pt x="26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5" name="Google Shape;12585;p43"/>
              <p:cNvSpPr/>
              <p:nvPr/>
            </p:nvSpPr>
            <p:spPr>
              <a:xfrm>
                <a:off x="2892600" y="2091725"/>
                <a:ext cx="14925" cy="12825"/>
              </a:xfrm>
              <a:custGeom>
                <a:rect b="b" l="l" r="r" t="t"/>
                <a:pathLst>
                  <a:path extrusionOk="0" h="513" w="597">
                    <a:moveTo>
                      <a:pt x="243" y="1"/>
                    </a:moveTo>
                    <a:cubicBezTo>
                      <a:pt x="109" y="1"/>
                      <a:pt x="1" y="116"/>
                      <a:pt x="1" y="252"/>
                    </a:cubicBezTo>
                    <a:cubicBezTo>
                      <a:pt x="1" y="407"/>
                      <a:pt x="125" y="512"/>
                      <a:pt x="256" y="512"/>
                    </a:cubicBezTo>
                    <a:cubicBezTo>
                      <a:pt x="316" y="512"/>
                      <a:pt x="378" y="491"/>
                      <a:pt x="430" y="442"/>
                    </a:cubicBezTo>
                    <a:cubicBezTo>
                      <a:pt x="596" y="287"/>
                      <a:pt x="489" y="14"/>
                      <a:pt x="263" y="2"/>
                    </a:cubicBezTo>
                    <a:cubicBezTo>
                      <a:pt x="256" y="1"/>
                      <a:pt x="250" y="1"/>
                      <a:pt x="2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6" name="Google Shape;12586;p43"/>
              <p:cNvSpPr/>
              <p:nvPr/>
            </p:nvSpPr>
            <p:spPr>
              <a:xfrm>
                <a:off x="3100975" y="1773550"/>
                <a:ext cx="14600" cy="12800"/>
              </a:xfrm>
              <a:custGeom>
                <a:rect b="b" l="l" r="r" t="t"/>
                <a:pathLst>
                  <a:path extrusionOk="0" h="512" w="584">
                    <a:moveTo>
                      <a:pt x="262" y="1"/>
                    </a:moveTo>
                    <a:cubicBezTo>
                      <a:pt x="119" y="1"/>
                      <a:pt x="0" y="108"/>
                      <a:pt x="0" y="251"/>
                    </a:cubicBezTo>
                    <a:cubicBezTo>
                      <a:pt x="0" y="407"/>
                      <a:pt x="124" y="511"/>
                      <a:pt x="256" y="511"/>
                    </a:cubicBezTo>
                    <a:cubicBezTo>
                      <a:pt x="316" y="511"/>
                      <a:pt x="377" y="490"/>
                      <a:pt x="429" y="442"/>
                    </a:cubicBezTo>
                    <a:cubicBezTo>
                      <a:pt x="584" y="287"/>
                      <a:pt x="488" y="13"/>
                      <a:pt x="26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7" name="Google Shape;12587;p43"/>
              <p:cNvSpPr/>
              <p:nvPr/>
            </p:nvSpPr>
            <p:spPr>
              <a:xfrm>
                <a:off x="2931900" y="1586050"/>
                <a:ext cx="14600" cy="12775"/>
              </a:xfrm>
              <a:custGeom>
                <a:rect b="b" l="l" r="r" t="t"/>
                <a:pathLst>
                  <a:path extrusionOk="0" h="511" w="584">
                    <a:moveTo>
                      <a:pt x="263" y="0"/>
                    </a:moveTo>
                    <a:cubicBezTo>
                      <a:pt x="120" y="0"/>
                      <a:pt x="1" y="107"/>
                      <a:pt x="1" y="250"/>
                    </a:cubicBezTo>
                    <a:cubicBezTo>
                      <a:pt x="1" y="406"/>
                      <a:pt x="124" y="511"/>
                      <a:pt x="256" y="511"/>
                    </a:cubicBezTo>
                    <a:cubicBezTo>
                      <a:pt x="316" y="511"/>
                      <a:pt x="377" y="489"/>
                      <a:pt x="429" y="441"/>
                    </a:cubicBezTo>
                    <a:cubicBezTo>
                      <a:pt x="584" y="286"/>
                      <a:pt x="489" y="12"/>
                      <a:pt x="26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8" name="Google Shape;12588;p43"/>
              <p:cNvSpPr/>
              <p:nvPr/>
            </p:nvSpPr>
            <p:spPr>
              <a:xfrm>
                <a:off x="3553400" y="1378850"/>
                <a:ext cx="14925" cy="12800"/>
              </a:xfrm>
              <a:custGeom>
                <a:rect b="b" l="l" r="r" t="t"/>
                <a:pathLst>
                  <a:path extrusionOk="0" h="512" w="597">
                    <a:moveTo>
                      <a:pt x="243" y="1"/>
                    </a:moveTo>
                    <a:cubicBezTo>
                      <a:pt x="109" y="1"/>
                      <a:pt x="1" y="115"/>
                      <a:pt x="1" y="251"/>
                    </a:cubicBezTo>
                    <a:cubicBezTo>
                      <a:pt x="1" y="407"/>
                      <a:pt x="130" y="512"/>
                      <a:pt x="262" y="512"/>
                    </a:cubicBezTo>
                    <a:cubicBezTo>
                      <a:pt x="321" y="512"/>
                      <a:pt x="381" y="490"/>
                      <a:pt x="429" y="442"/>
                    </a:cubicBezTo>
                    <a:cubicBezTo>
                      <a:pt x="596" y="275"/>
                      <a:pt x="489" y="1"/>
                      <a:pt x="263" y="1"/>
                    </a:cubicBezTo>
                    <a:cubicBezTo>
                      <a:pt x="256" y="1"/>
                      <a:pt x="250" y="1"/>
                      <a:pt x="2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9" name="Google Shape;12589;p43"/>
              <p:cNvSpPr/>
              <p:nvPr/>
            </p:nvSpPr>
            <p:spPr>
              <a:xfrm>
                <a:off x="3559950" y="2535850"/>
                <a:ext cx="14925" cy="12800"/>
              </a:xfrm>
              <a:custGeom>
                <a:rect b="b" l="l" r="r" t="t"/>
                <a:pathLst>
                  <a:path extrusionOk="0" h="512" w="597">
                    <a:moveTo>
                      <a:pt x="275" y="1"/>
                    </a:moveTo>
                    <a:cubicBezTo>
                      <a:pt x="132" y="1"/>
                      <a:pt x="13" y="108"/>
                      <a:pt x="1" y="251"/>
                    </a:cubicBezTo>
                    <a:cubicBezTo>
                      <a:pt x="1" y="406"/>
                      <a:pt x="130" y="511"/>
                      <a:pt x="265" y="511"/>
                    </a:cubicBezTo>
                    <a:cubicBezTo>
                      <a:pt x="327" y="511"/>
                      <a:pt x="389" y="490"/>
                      <a:pt x="441" y="441"/>
                    </a:cubicBezTo>
                    <a:cubicBezTo>
                      <a:pt x="596" y="287"/>
                      <a:pt x="501" y="13"/>
                      <a:pt x="27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0" name="Google Shape;12590;p43"/>
              <p:cNvSpPr/>
              <p:nvPr/>
            </p:nvSpPr>
            <p:spPr>
              <a:xfrm>
                <a:off x="3821900" y="2024775"/>
                <a:ext cx="14900" cy="12575"/>
              </a:xfrm>
              <a:custGeom>
                <a:rect b="b" l="l" r="r" t="t"/>
                <a:pathLst>
                  <a:path extrusionOk="0" h="503" w="596">
                    <a:moveTo>
                      <a:pt x="253" y="0"/>
                    </a:moveTo>
                    <a:cubicBezTo>
                      <a:pt x="109" y="0"/>
                      <a:pt x="0" y="115"/>
                      <a:pt x="0" y="251"/>
                    </a:cubicBezTo>
                    <a:cubicBezTo>
                      <a:pt x="0" y="404"/>
                      <a:pt x="125" y="502"/>
                      <a:pt x="254" y="502"/>
                    </a:cubicBezTo>
                    <a:cubicBezTo>
                      <a:pt x="316" y="502"/>
                      <a:pt x="379" y="480"/>
                      <a:pt x="429" y="429"/>
                    </a:cubicBezTo>
                    <a:cubicBezTo>
                      <a:pt x="596" y="275"/>
                      <a:pt x="488" y="1"/>
                      <a:pt x="274" y="1"/>
                    </a:cubicBezTo>
                    <a:cubicBezTo>
                      <a:pt x="267" y="0"/>
                      <a:pt x="260" y="0"/>
                      <a:pt x="25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1" name="Google Shape;12591;p43"/>
              <p:cNvSpPr/>
              <p:nvPr/>
            </p:nvSpPr>
            <p:spPr>
              <a:xfrm>
                <a:off x="3681400" y="3347875"/>
                <a:ext cx="14900" cy="12850"/>
              </a:xfrm>
              <a:custGeom>
                <a:rect b="b" l="l" r="r" t="t"/>
                <a:pathLst>
                  <a:path extrusionOk="0" h="514" w="596">
                    <a:moveTo>
                      <a:pt x="262" y="0"/>
                    </a:moveTo>
                    <a:cubicBezTo>
                      <a:pt x="120" y="0"/>
                      <a:pt x="1" y="119"/>
                      <a:pt x="1" y="262"/>
                    </a:cubicBezTo>
                    <a:cubicBezTo>
                      <a:pt x="1" y="415"/>
                      <a:pt x="126" y="513"/>
                      <a:pt x="254" y="513"/>
                    </a:cubicBezTo>
                    <a:cubicBezTo>
                      <a:pt x="316" y="513"/>
                      <a:pt x="379" y="491"/>
                      <a:pt x="429" y="441"/>
                    </a:cubicBezTo>
                    <a:cubicBezTo>
                      <a:pt x="596" y="286"/>
                      <a:pt x="489" y="12"/>
                      <a:pt x="2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2" name="Google Shape;12592;p43"/>
              <p:cNvSpPr/>
              <p:nvPr/>
            </p:nvSpPr>
            <p:spPr>
              <a:xfrm>
                <a:off x="3958825" y="3324350"/>
                <a:ext cx="14900" cy="12800"/>
              </a:xfrm>
              <a:custGeom>
                <a:rect b="b" l="l" r="r" t="t"/>
                <a:pathLst>
                  <a:path extrusionOk="0" h="512" w="596">
                    <a:moveTo>
                      <a:pt x="262" y="0"/>
                    </a:moveTo>
                    <a:cubicBezTo>
                      <a:pt x="119" y="0"/>
                      <a:pt x="0" y="119"/>
                      <a:pt x="0" y="262"/>
                    </a:cubicBezTo>
                    <a:cubicBezTo>
                      <a:pt x="0" y="409"/>
                      <a:pt x="129" y="511"/>
                      <a:pt x="259" y="511"/>
                    </a:cubicBezTo>
                    <a:cubicBezTo>
                      <a:pt x="319" y="511"/>
                      <a:pt x="380" y="490"/>
                      <a:pt x="429" y="441"/>
                    </a:cubicBezTo>
                    <a:cubicBezTo>
                      <a:pt x="595" y="286"/>
                      <a:pt x="488" y="12"/>
                      <a:pt x="2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3" name="Google Shape;12593;p43"/>
              <p:cNvSpPr/>
              <p:nvPr/>
            </p:nvSpPr>
            <p:spPr>
              <a:xfrm>
                <a:off x="4214200" y="3088300"/>
                <a:ext cx="14625" cy="12800"/>
              </a:xfrm>
              <a:custGeom>
                <a:rect b="b" l="l" r="r" t="t"/>
                <a:pathLst>
                  <a:path extrusionOk="0" h="512" w="585">
                    <a:moveTo>
                      <a:pt x="263" y="1"/>
                    </a:moveTo>
                    <a:cubicBezTo>
                      <a:pt x="120" y="1"/>
                      <a:pt x="1" y="108"/>
                      <a:pt x="1" y="251"/>
                    </a:cubicBezTo>
                    <a:cubicBezTo>
                      <a:pt x="1" y="406"/>
                      <a:pt x="125" y="511"/>
                      <a:pt x="256" y="511"/>
                    </a:cubicBezTo>
                    <a:cubicBezTo>
                      <a:pt x="316" y="511"/>
                      <a:pt x="377" y="490"/>
                      <a:pt x="429" y="441"/>
                    </a:cubicBezTo>
                    <a:cubicBezTo>
                      <a:pt x="584" y="287"/>
                      <a:pt x="489" y="13"/>
                      <a:pt x="26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4" name="Google Shape;12594;p43"/>
              <p:cNvSpPr/>
              <p:nvPr/>
            </p:nvSpPr>
            <p:spPr>
              <a:xfrm>
                <a:off x="2329450" y="1421425"/>
                <a:ext cx="14600" cy="12800"/>
              </a:xfrm>
              <a:custGeom>
                <a:rect b="b" l="l" r="r" t="t"/>
                <a:pathLst>
                  <a:path extrusionOk="0" h="512" w="584">
                    <a:moveTo>
                      <a:pt x="262" y="1"/>
                    </a:moveTo>
                    <a:cubicBezTo>
                      <a:pt x="119" y="1"/>
                      <a:pt x="0" y="108"/>
                      <a:pt x="0" y="263"/>
                    </a:cubicBezTo>
                    <a:cubicBezTo>
                      <a:pt x="0" y="410"/>
                      <a:pt x="123" y="512"/>
                      <a:pt x="254" y="512"/>
                    </a:cubicBezTo>
                    <a:cubicBezTo>
                      <a:pt x="314" y="512"/>
                      <a:pt x="376" y="490"/>
                      <a:pt x="429" y="441"/>
                    </a:cubicBezTo>
                    <a:cubicBezTo>
                      <a:pt x="584" y="287"/>
                      <a:pt x="488" y="13"/>
                      <a:pt x="26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5" name="Google Shape;12595;p43"/>
              <p:cNvSpPr/>
              <p:nvPr/>
            </p:nvSpPr>
            <p:spPr>
              <a:xfrm>
                <a:off x="1648400" y="3363925"/>
                <a:ext cx="32175" cy="32475"/>
              </a:xfrm>
              <a:custGeom>
                <a:rect b="b" l="l" r="r" t="t"/>
                <a:pathLst>
                  <a:path extrusionOk="0" h="1299" w="1287">
                    <a:moveTo>
                      <a:pt x="489" y="1"/>
                    </a:moveTo>
                    <a:lnTo>
                      <a:pt x="489" y="501"/>
                    </a:lnTo>
                    <a:lnTo>
                      <a:pt x="1" y="656"/>
                    </a:lnTo>
                    <a:lnTo>
                      <a:pt x="489" y="811"/>
                    </a:lnTo>
                    <a:lnTo>
                      <a:pt x="489" y="1299"/>
                    </a:lnTo>
                    <a:lnTo>
                      <a:pt x="799" y="906"/>
                    </a:lnTo>
                    <a:lnTo>
                      <a:pt x="1287" y="1061"/>
                    </a:lnTo>
                    <a:lnTo>
                      <a:pt x="989" y="656"/>
                    </a:lnTo>
                    <a:lnTo>
                      <a:pt x="1287" y="251"/>
                    </a:lnTo>
                    <a:lnTo>
                      <a:pt x="799" y="406"/>
                    </a:lnTo>
                    <a:lnTo>
                      <a:pt x="48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6" name="Google Shape;12596;p43"/>
              <p:cNvSpPr/>
              <p:nvPr/>
            </p:nvSpPr>
            <p:spPr>
              <a:xfrm>
                <a:off x="1724025" y="3057950"/>
                <a:ext cx="32450" cy="32775"/>
              </a:xfrm>
              <a:custGeom>
                <a:rect b="b" l="l" r="r" t="t"/>
                <a:pathLst>
                  <a:path extrusionOk="0" h="1311" w="1298">
                    <a:moveTo>
                      <a:pt x="500" y="0"/>
                    </a:moveTo>
                    <a:lnTo>
                      <a:pt x="500" y="500"/>
                    </a:lnTo>
                    <a:lnTo>
                      <a:pt x="0" y="655"/>
                    </a:lnTo>
                    <a:lnTo>
                      <a:pt x="500" y="810"/>
                    </a:lnTo>
                    <a:lnTo>
                      <a:pt x="500" y="1310"/>
                    </a:lnTo>
                    <a:lnTo>
                      <a:pt x="810" y="905"/>
                    </a:lnTo>
                    <a:lnTo>
                      <a:pt x="1298" y="1060"/>
                    </a:lnTo>
                    <a:lnTo>
                      <a:pt x="988" y="655"/>
                    </a:lnTo>
                    <a:lnTo>
                      <a:pt x="1298" y="250"/>
                    </a:lnTo>
                    <a:lnTo>
                      <a:pt x="810" y="405"/>
                    </a:lnTo>
                    <a:lnTo>
                      <a:pt x="5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7" name="Google Shape;12597;p43"/>
              <p:cNvSpPr/>
              <p:nvPr/>
            </p:nvSpPr>
            <p:spPr>
              <a:xfrm>
                <a:off x="1903200" y="3678850"/>
                <a:ext cx="32175" cy="32475"/>
              </a:xfrm>
              <a:custGeom>
                <a:rect b="b" l="l" r="r" t="t"/>
                <a:pathLst>
                  <a:path extrusionOk="0" h="1299" w="1287">
                    <a:moveTo>
                      <a:pt x="489" y="1"/>
                    </a:moveTo>
                    <a:lnTo>
                      <a:pt x="489" y="501"/>
                    </a:lnTo>
                    <a:lnTo>
                      <a:pt x="1" y="656"/>
                    </a:lnTo>
                    <a:lnTo>
                      <a:pt x="489" y="810"/>
                    </a:lnTo>
                    <a:lnTo>
                      <a:pt x="489" y="1299"/>
                    </a:lnTo>
                    <a:lnTo>
                      <a:pt x="798" y="906"/>
                    </a:lnTo>
                    <a:lnTo>
                      <a:pt x="1286" y="1048"/>
                    </a:lnTo>
                    <a:lnTo>
                      <a:pt x="989" y="656"/>
                    </a:lnTo>
                    <a:lnTo>
                      <a:pt x="1286" y="251"/>
                    </a:lnTo>
                    <a:lnTo>
                      <a:pt x="798" y="406"/>
                    </a:lnTo>
                    <a:lnTo>
                      <a:pt x="48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8" name="Google Shape;12598;p43"/>
              <p:cNvSpPr/>
              <p:nvPr/>
            </p:nvSpPr>
            <p:spPr>
              <a:xfrm>
                <a:off x="1379325" y="3424650"/>
                <a:ext cx="7775" cy="6650"/>
              </a:xfrm>
              <a:custGeom>
                <a:rect b="b" l="l" r="r" t="t"/>
                <a:pathLst>
                  <a:path extrusionOk="0" h="266" w="311">
                    <a:moveTo>
                      <a:pt x="143" y="1"/>
                    </a:moveTo>
                    <a:cubicBezTo>
                      <a:pt x="72" y="1"/>
                      <a:pt x="1" y="60"/>
                      <a:pt x="1" y="132"/>
                    </a:cubicBezTo>
                    <a:cubicBezTo>
                      <a:pt x="1" y="213"/>
                      <a:pt x="66" y="266"/>
                      <a:pt x="135" y="266"/>
                    </a:cubicBezTo>
                    <a:cubicBezTo>
                      <a:pt x="167" y="266"/>
                      <a:pt x="200" y="254"/>
                      <a:pt x="227" y="227"/>
                    </a:cubicBezTo>
                    <a:cubicBezTo>
                      <a:pt x="310" y="144"/>
                      <a:pt x="251" y="13"/>
                      <a:pt x="1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9" name="Google Shape;12599;p43"/>
              <p:cNvSpPr/>
              <p:nvPr/>
            </p:nvSpPr>
            <p:spPr>
              <a:xfrm>
                <a:off x="1782650" y="3521700"/>
                <a:ext cx="7775" cy="6450"/>
              </a:xfrm>
              <a:custGeom>
                <a:rect b="b" l="l" r="r" t="t"/>
                <a:pathLst>
                  <a:path extrusionOk="0" h="258" w="311">
                    <a:moveTo>
                      <a:pt x="143" y="0"/>
                    </a:moveTo>
                    <a:cubicBezTo>
                      <a:pt x="60" y="0"/>
                      <a:pt x="1" y="48"/>
                      <a:pt x="1" y="131"/>
                    </a:cubicBezTo>
                    <a:cubicBezTo>
                      <a:pt x="1" y="206"/>
                      <a:pt x="70" y="258"/>
                      <a:pt x="141" y="258"/>
                    </a:cubicBezTo>
                    <a:cubicBezTo>
                      <a:pt x="171" y="258"/>
                      <a:pt x="202" y="248"/>
                      <a:pt x="227" y="226"/>
                    </a:cubicBezTo>
                    <a:cubicBezTo>
                      <a:pt x="310" y="143"/>
                      <a:pt x="251" y="0"/>
                      <a:pt x="14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0" name="Google Shape;12600;p43"/>
              <p:cNvSpPr/>
              <p:nvPr/>
            </p:nvSpPr>
            <p:spPr>
              <a:xfrm>
                <a:off x="1982375" y="3265125"/>
                <a:ext cx="7475" cy="6650"/>
              </a:xfrm>
              <a:custGeom>
                <a:rect b="b" l="l" r="r" t="t"/>
                <a:pathLst>
                  <a:path extrusionOk="0" h="266" w="299">
                    <a:moveTo>
                      <a:pt x="132" y="0"/>
                    </a:moveTo>
                    <a:cubicBezTo>
                      <a:pt x="60" y="0"/>
                      <a:pt x="1" y="60"/>
                      <a:pt x="1" y="131"/>
                    </a:cubicBezTo>
                    <a:cubicBezTo>
                      <a:pt x="1" y="212"/>
                      <a:pt x="61" y="265"/>
                      <a:pt x="126" y="265"/>
                    </a:cubicBezTo>
                    <a:cubicBezTo>
                      <a:pt x="156" y="265"/>
                      <a:pt x="188" y="253"/>
                      <a:pt x="215" y="226"/>
                    </a:cubicBezTo>
                    <a:cubicBezTo>
                      <a:pt x="298" y="143"/>
                      <a:pt x="251" y="0"/>
                      <a:pt x="13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1" name="Google Shape;12601;p43"/>
              <p:cNvSpPr/>
              <p:nvPr/>
            </p:nvSpPr>
            <p:spPr>
              <a:xfrm>
                <a:off x="1567150" y="3227300"/>
                <a:ext cx="7750" cy="6475"/>
              </a:xfrm>
              <a:custGeom>
                <a:rect b="b" l="l" r="r" t="t"/>
                <a:pathLst>
                  <a:path extrusionOk="0" h="259" w="310">
                    <a:moveTo>
                      <a:pt x="143" y="1"/>
                    </a:moveTo>
                    <a:cubicBezTo>
                      <a:pt x="72" y="1"/>
                      <a:pt x="0" y="61"/>
                      <a:pt x="0" y="132"/>
                    </a:cubicBezTo>
                    <a:cubicBezTo>
                      <a:pt x="0" y="207"/>
                      <a:pt x="70" y="258"/>
                      <a:pt x="140" y="258"/>
                    </a:cubicBezTo>
                    <a:cubicBezTo>
                      <a:pt x="171" y="258"/>
                      <a:pt x="201" y="249"/>
                      <a:pt x="227" y="227"/>
                    </a:cubicBezTo>
                    <a:cubicBezTo>
                      <a:pt x="310" y="144"/>
                      <a:pt x="250" y="1"/>
                      <a:pt x="1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2" name="Google Shape;12602;p43"/>
              <p:cNvSpPr/>
              <p:nvPr/>
            </p:nvSpPr>
            <p:spPr>
              <a:xfrm>
                <a:off x="1779375" y="3314800"/>
                <a:ext cx="14900" cy="12725"/>
              </a:xfrm>
              <a:custGeom>
                <a:rect b="b" l="l" r="r" t="t"/>
                <a:pathLst>
                  <a:path extrusionOk="0" h="509" w="596">
                    <a:moveTo>
                      <a:pt x="255" y="1"/>
                    </a:moveTo>
                    <a:cubicBezTo>
                      <a:pt x="121" y="1"/>
                      <a:pt x="12" y="115"/>
                      <a:pt x="1" y="251"/>
                    </a:cubicBezTo>
                    <a:cubicBezTo>
                      <a:pt x="1" y="404"/>
                      <a:pt x="125" y="508"/>
                      <a:pt x="258" y="508"/>
                    </a:cubicBezTo>
                    <a:cubicBezTo>
                      <a:pt x="322" y="508"/>
                      <a:pt x="387" y="484"/>
                      <a:pt x="441" y="430"/>
                    </a:cubicBezTo>
                    <a:cubicBezTo>
                      <a:pt x="596" y="275"/>
                      <a:pt x="501" y="1"/>
                      <a:pt x="274" y="1"/>
                    </a:cubicBezTo>
                    <a:cubicBezTo>
                      <a:pt x="268" y="1"/>
                      <a:pt x="261" y="1"/>
                      <a:pt x="25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3" name="Google Shape;12603;p43"/>
              <p:cNvSpPr/>
              <p:nvPr/>
            </p:nvSpPr>
            <p:spPr>
              <a:xfrm>
                <a:off x="1654350" y="4108075"/>
                <a:ext cx="32175" cy="32475"/>
              </a:xfrm>
              <a:custGeom>
                <a:rect b="b" l="l" r="r" t="t"/>
                <a:pathLst>
                  <a:path extrusionOk="0" h="1299" w="1287">
                    <a:moveTo>
                      <a:pt x="489" y="1"/>
                    </a:moveTo>
                    <a:lnTo>
                      <a:pt x="489" y="489"/>
                    </a:lnTo>
                    <a:lnTo>
                      <a:pt x="1" y="643"/>
                    </a:lnTo>
                    <a:lnTo>
                      <a:pt x="489" y="798"/>
                    </a:lnTo>
                    <a:lnTo>
                      <a:pt x="489" y="1298"/>
                    </a:lnTo>
                    <a:lnTo>
                      <a:pt x="799" y="893"/>
                    </a:lnTo>
                    <a:lnTo>
                      <a:pt x="1287" y="1048"/>
                    </a:lnTo>
                    <a:lnTo>
                      <a:pt x="989" y="643"/>
                    </a:lnTo>
                    <a:lnTo>
                      <a:pt x="1287" y="251"/>
                    </a:lnTo>
                    <a:lnTo>
                      <a:pt x="799" y="393"/>
                    </a:lnTo>
                    <a:lnTo>
                      <a:pt x="48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4" name="Google Shape;12604;p43"/>
              <p:cNvSpPr/>
              <p:nvPr/>
            </p:nvSpPr>
            <p:spPr>
              <a:xfrm>
                <a:off x="1129400" y="3853850"/>
                <a:ext cx="9350" cy="6600"/>
              </a:xfrm>
              <a:custGeom>
                <a:rect b="b" l="l" r="r" t="t"/>
                <a:pathLst>
                  <a:path extrusionOk="0" h="264" w="374">
                    <a:moveTo>
                      <a:pt x="166" y="0"/>
                    </a:moveTo>
                    <a:cubicBezTo>
                      <a:pt x="0" y="0"/>
                      <a:pt x="3" y="264"/>
                      <a:pt x="176" y="264"/>
                    </a:cubicBezTo>
                    <a:cubicBezTo>
                      <a:pt x="179" y="264"/>
                      <a:pt x="183" y="264"/>
                      <a:pt x="187" y="264"/>
                    </a:cubicBezTo>
                    <a:cubicBezTo>
                      <a:pt x="191" y="264"/>
                      <a:pt x="194" y="264"/>
                      <a:pt x="198" y="264"/>
                    </a:cubicBezTo>
                    <a:cubicBezTo>
                      <a:pt x="370" y="264"/>
                      <a:pt x="374" y="0"/>
                      <a:pt x="208" y="0"/>
                    </a:cubicBezTo>
                    <a:cubicBezTo>
                      <a:pt x="201" y="0"/>
                      <a:pt x="194" y="1"/>
                      <a:pt x="187" y="2"/>
                    </a:cubicBezTo>
                    <a:cubicBezTo>
                      <a:pt x="179" y="1"/>
                      <a:pt x="172" y="0"/>
                      <a:pt x="16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5" name="Google Shape;12605;p43"/>
              <p:cNvSpPr/>
              <p:nvPr/>
            </p:nvSpPr>
            <p:spPr>
              <a:xfrm>
                <a:off x="1533800" y="3950625"/>
                <a:ext cx="7775" cy="6650"/>
              </a:xfrm>
              <a:custGeom>
                <a:rect b="b" l="l" r="r" t="t"/>
                <a:pathLst>
                  <a:path extrusionOk="0" h="266" w="311">
                    <a:moveTo>
                      <a:pt x="144" y="0"/>
                    </a:moveTo>
                    <a:cubicBezTo>
                      <a:pt x="72" y="0"/>
                      <a:pt x="13" y="60"/>
                      <a:pt x="1" y="131"/>
                    </a:cubicBezTo>
                    <a:cubicBezTo>
                      <a:pt x="1" y="212"/>
                      <a:pt x="67" y="265"/>
                      <a:pt x="135" y="265"/>
                    </a:cubicBezTo>
                    <a:cubicBezTo>
                      <a:pt x="167" y="265"/>
                      <a:pt x="200" y="253"/>
                      <a:pt x="227" y="226"/>
                    </a:cubicBezTo>
                    <a:cubicBezTo>
                      <a:pt x="310" y="143"/>
                      <a:pt x="251" y="12"/>
                      <a:pt x="14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6" name="Google Shape;12606;p43"/>
              <p:cNvSpPr/>
              <p:nvPr/>
            </p:nvSpPr>
            <p:spPr>
              <a:xfrm>
                <a:off x="1733550" y="3694025"/>
                <a:ext cx="7450" cy="6675"/>
              </a:xfrm>
              <a:custGeom>
                <a:rect b="b" l="l" r="r" t="t"/>
                <a:pathLst>
                  <a:path extrusionOk="0" h="267" w="298">
                    <a:moveTo>
                      <a:pt x="131" y="1"/>
                    </a:moveTo>
                    <a:cubicBezTo>
                      <a:pt x="60" y="1"/>
                      <a:pt x="0" y="60"/>
                      <a:pt x="0" y="132"/>
                    </a:cubicBezTo>
                    <a:cubicBezTo>
                      <a:pt x="0" y="213"/>
                      <a:pt x="60" y="266"/>
                      <a:pt x="125" y="266"/>
                    </a:cubicBezTo>
                    <a:cubicBezTo>
                      <a:pt x="156" y="266"/>
                      <a:pt x="187" y="254"/>
                      <a:pt x="214" y="227"/>
                    </a:cubicBezTo>
                    <a:cubicBezTo>
                      <a:pt x="298" y="144"/>
                      <a:pt x="250" y="13"/>
                      <a:pt x="13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7" name="Google Shape;12607;p43"/>
              <p:cNvSpPr/>
              <p:nvPr/>
            </p:nvSpPr>
            <p:spPr>
              <a:xfrm>
                <a:off x="1318300" y="3656225"/>
                <a:ext cx="7775" cy="6650"/>
              </a:xfrm>
              <a:custGeom>
                <a:rect b="b" l="l" r="r" t="t"/>
                <a:pathLst>
                  <a:path extrusionOk="0" h="266" w="311">
                    <a:moveTo>
                      <a:pt x="144" y="1"/>
                    </a:moveTo>
                    <a:cubicBezTo>
                      <a:pt x="72" y="1"/>
                      <a:pt x="13" y="60"/>
                      <a:pt x="1" y="132"/>
                    </a:cubicBezTo>
                    <a:cubicBezTo>
                      <a:pt x="1" y="213"/>
                      <a:pt x="66" y="266"/>
                      <a:pt x="135" y="266"/>
                    </a:cubicBezTo>
                    <a:cubicBezTo>
                      <a:pt x="167" y="266"/>
                      <a:pt x="200" y="254"/>
                      <a:pt x="227" y="227"/>
                    </a:cubicBezTo>
                    <a:cubicBezTo>
                      <a:pt x="310" y="144"/>
                      <a:pt x="251" y="13"/>
                      <a:pt x="14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8" name="Google Shape;12608;p43"/>
              <p:cNvSpPr/>
              <p:nvPr/>
            </p:nvSpPr>
            <p:spPr>
              <a:xfrm>
                <a:off x="1530525" y="3743750"/>
                <a:ext cx="14925" cy="12800"/>
              </a:xfrm>
              <a:custGeom>
                <a:rect b="b" l="l" r="r" t="t"/>
                <a:pathLst>
                  <a:path extrusionOk="0" h="512" w="597">
                    <a:moveTo>
                      <a:pt x="275" y="0"/>
                    </a:moveTo>
                    <a:cubicBezTo>
                      <a:pt x="132" y="0"/>
                      <a:pt x="13" y="107"/>
                      <a:pt x="1" y="262"/>
                    </a:cubicBezTo>
                    <a:cubicBezTo>
                      <a:pt x="1" y="409"/>
                      <a:pt x="129" y="511"/>
                      <a:pt x="264" y="511"/>
                    </a:cubicBezTo>
                    <a:cubicBezTo>
                      <a:pt x="326" y="511"/>
                      <a:pt x="389" y="490"/>
                      <a:pt x="441" y="441"/>
                    </a:cubicBezTo>
                    <a:cubicBezTo>
                      <a:pt x="596" y="286"/>
                      <a:pt x="501" y="12"/>
                      <a:pt x="27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9" name="Google Shape;12609;p43"/>
              <p:cNvSpPr/>
              <p:nvPr/>
            </p:nvSpPr>
            <p:spPr>
              <a:xfrm>
                <a:off x="844725" y="3330900"/>
                <a:ext cx="31875" cy="33650"/>
              </a:xfrm>
              <a:custGeom>
                <a:rect b="b" l="l" r="r" t="t"/>
                <a:pathLst>
                  <a:path extrusionOk="0" h="1346" w="1275">
                    <a:moveTo>
                      <a:pt x="727" y="0"/>
                    </a:moveTo>
                    <a:lnTo>
                      <a:pt x="489" y="453"/>
                    </a:lnTo>
                    <a:lnTo>
                      <a:pt x="1" y="358"/>
                    </a:lnTo>
                    <a:lnTo>
                      <a:pt x="334" y="739"/>
                    </a:lnTo>
                    <a:lnTo>
                      <a:pt x="84" y="1191"/>
                    </a:lnTo>
                    <a:lnTo>
                      <a:pt x="84" y="1191"/>
                    </a:lnTo>
                    <a:lnTo>
                      <a:pt x="537" y="965"/>
                    </a:lnTo>
                    <a:lnTo>
                      <a:pt x="870" y="1346"/>
                    </a:lnTo>
                    <a:lnTo>
                      <a:pt x="822" y="834"/>
                    </a:lnTo>
                    <a:lnTo>
                      <a:pt x="1275" y="608"/>
                    </a:lnTo>
                    <a:lnTo>
                      <a:pt x="787" y="512"/>
                    </a:lnTo>
                    <a:lnTo>
                      <a:pt x="72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0" name="Google Shape;12610;p43"/>
              <p:cNvSpPr/>
              <p:nvPr/>
            </p:nvSpPr>
            <p:spPr>
              <a:xfrm>
                <a:off x="1221925" y="2868625"/>
                <a:ext cx="7700" cy="6600"/>
              </a:xfrm>
              <a:custGeom>
                <a:rect b="b" l="l" r="r" t="t"/>
                <a:pathLst>
                  <a:path extrusionOk="0" h="264" w="308">
                    <a:moveTo>
                      <a:pt x="174" y="0"/>
                    </a:moveTo>
                    <a:cubicBezTo>
                      <a:pt x="74" y="0"/>
                      <a:pt x="1" y="113"/>
                      <a:pt x="58" y="203"/>
                    </a:cubicBezTo>
                    <a:cubicBezTo>
                      <a:pt x="83" y="244"/>
                      <a:pt x="124" y="263"/>
                      <a:pt x="164" y="263"/>
                    </a:cubicBezTo>
                    <a:cubicBezTo>
                      <a:pt x="218" y="263"/>
                      <a:pt x="270" y="229"/>
                      <a:pt x="284" y="168"/>
                    </a:cubicBezTo>
                    <a:cubicBezTo>
                      <a:pt x="308" y="96"/>
                      <a:pt x="260" y="25"/>
                      <a:pt x="189" y="1"/>
                    </a:cubicBezTo>
                    <a:cubicBezTo>
                      <a:pt x="184" y="0"/>
                      <a:pt x="179" y="0"/>
                      <a:pt x="17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1" name="Google Shape;12611;p43"/>
              <p:cNvSpPr/>
              <p:nvPr/>
            </p:nvSpPr>
            <p:spPr>
              <a:xfrm>
                <a:off x="1048500" y="3245700"/>
                <a:ext cx="7900" cy="6350"/>
              </a:xfrm>
              <a:custGeom>
                <a:rect b="b" l="l" r="r" t="t"/>
                <a:pathLst>
                  <a:path extrusionOk="0" h="254" w="316">
                    <a:moveTo>
                      <a:pt x="166" y="0"/>
                    </a:moveTo>
                    <a:cubicBezTo>
                      <a:pt x="64" y="0"/>
                      <a:pt x="0" y="107"/>
                      <a:pt x="65" y="194"/>
                    </a:cubicBezTo>
                    <a:cubicBezTo>
                      <a:pt x="91" y="234"/>
                      <a:pt x="131" y="253"/>
                      <a:pt x="171" y="253"/>
                    </a:cubicBezTo>
                    <a:cubicBezTo>
                      <a:pt x="225" y="253"/>
                      <a:pt x="278" y="219"/>
                      <a:pt x="291" y="158"/>
                    </a:cubicBezTo>
                    <a:cubicBezTo>
                      <a:pt x="315" y="87"/>
                      <a:pt x="268" y="15"/>
                      <a:pt x="196" y="3"/>
                    </a:cubicBezTo>
                    <a:cubicBezTo>
                      <a:pt x="186" y="1"/>
                      <a:pt x="176" y="0"/>
                      <a:pt x="16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2" name="Google Shape;12612;p43"/>
              <p:cNvSpPr/>
              <p:nvPr/>
            </p:nvSpPr>
            <p:spPr>
              <a:xfrm>
                <a:off x="1261325" y="3491250"/>
                <a:ext cx="7900" cy="6350"/>
              </a:xfrm>
              <a:custGeom>
                <a:rect b="b" l="l" r="r" t="t"/>
                <a:pathLst>
                  <a:path extrusionOk="0" h="254" w="316">
                    <a:moveTo>
                      <a:pt x="166" y="1"/>
                    </a:moveTo>
                    <a:cubicBezTo>
                      <a:pt x="64" y="1"/>
                      <a:pt x="0" y="107"/>
                      <a:pt x="65" y="194"/>
                    </a:cubicBezTo>
                    <a:cubicBezTo>
                      <a:pt x="91" y="235"/>
                      <a:pt x="131" y="254"/>
                      <a:pt x="172" y="254"/>
                    </a:cubicBezTo>
                    <a:cubicBezTo>
                      <a:pt x="227" y="254"/>
                      <a:pt x="283" y="220"/>
                      <a:pt x="303" y="159"/>
                    </a:cubicBezTo>
                    <a:cubicBezTo>
                      <a:pt x="315" y="87"/>
                      <a:pt x="268" y="16"/>
                      <a:pt x="196" y="4"/>
                    </a:cubicBezTo>
                    <a:cubicBezTo>
                      <a:pt x="186" y="2"/>
                      <a:pt x="176" y="1"/>
                      <a:pt x="16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3" name="Google Shape;12613;p43"/>
              <p:cNvSpPr/>
              <p:nvPr/>
            </p:nvSpPr>
            <p:spPr>
              <a:xfrm>
                <a:off x="1378425" y="3091225"/>
                <a:ext cx="8525" cy="6925"/>
              </a:xfrm>
              <a:custGeom>
                <a:rect b="b" l="l" r="r" t="t"/>
                <a:pathLst>
                  <a:path extrusionOk="0" h="277" w="341">
                    <a:moveTo>
                      <a:pt x="186" y="0"/>
                    </a:moveTo>
                    <a:cubicBezTo>
                      <a:pt x="159" y="0"/>
                      <a:pt x="132" y="9"/>
                      <a:pt x="108" y="27"/>
                    </a:cubicBezTo>
                    <a:cubicBezTo>
                      <a:pt x="1" y="98"/>
                      <a:pt x="48" y="253"/>
                      <a:pt x="179" y="277"/>
                    </a:cubicBezTo>
                    <a:cubicBezTo>
                      <a:pt x="239" y="277"/>
                      <a:pt x="310" y="229"/>
                      <a:pt x="322" y="170"/>
                    </a:cubicBezTo>
                    <a:cubicBezTo>
                      <a:pt x="340" y="72"/>
                      <a:pt x="265" y="0"/>
                      <a:pt x="18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4" name="Google Shape;12614;p43"/>
              <p:cNvSpPr/>
              <p:nvPr/>
            </p:nvSpPr>
            <p:spPr>
              <a:xfrm>
                <a:off x="1244750" y="3281925"/>
                <a:ext cx="14950" cy="12700"/>
              </a:xfrm>
              <a:custGeom>
                <a:rect b="b" l="l" r="r" t="t"/>
                <a:pathLst>
                  <a:path extrusionOk="0" h="508" w="598">
                    <a:moveTo>
                      <a:pt x="313" y="1"/>
                    </a:moveTo>
                    <a:cubicBezTo>
                      <a:pt x="120" y="1"/>
                      <a:pt x="0" y="214"/>
                      <a:pt x="109" y="388"/>
                    </a:cubicBezTo>
                    <a:cubicBezTo>
                      <a:pt x="160" y="469"/>
                      <a:pt x="241" y="507"/>
                      <a:pt x="321" y="507"/>
                    </a:cubicBezTo>
                    <a:cubicBezTo>
                      <a:pt x="429" y="507"/>
                      <a:pt x="534" y="439"/>
                      <a:pt x="562" y="316"/>
                    </a:cubicBezTo>
                    <a:cubicBezTo>
                      <a:pt x="597" y="173"/>
                      <a:pt x="502" y="31"/>
                      <a:pt x="371" y="7"/>
                    </a:cubicBezTo>
                    <a:cubicBezTo>
                      <a:pt x="351" y="3"/>
                      <a:pt x="332" y="1"/>
                      <a:pt x="31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15" name="Google Shape;12615;p43"/>
            <p:cNvGrpSpPr/>
            <p:nvPr/>
          </p:nvGrpSpPr>
          <p:grpSpPr>
            <a:xfrm>
              <a:off x="151175" y="4741794"/>
              <a:ext cx="1264805" cy="99218"/>
              <a:chOff x="6291500" y="380394"/>
              <a:chExt cx="1264805" cy="99218"/>
            </a:xfrm>
          </p:grpSpPr>
          <p:sp>
            <p:nvSpPr>
              <p:cNvPr id="12616" name="Google Shape;12616;p43"/>
              <p:cNvSpPr/>
              <p:nvPr/>
            </p:nvSpPr>
            <p:spPr>
              <a:xfrm>
                <a:off x="6291500" y="380394"/>
                <a:ext cx="1012331" cy="99218"/>
              </a:xfrm>
              <a:custGeom>
                <a:rect b="b" l="l" r="r" t="t"/>
                <a:pathLst>
                  <a:path extrusionOk="0" h="1502" w="15325">
                    <a:moveTo>
                      <a:pt x="763" y="1"/>
                    </a:moveTo>
                    <a:cubicBezTo>
                      <a:pt x="346" y="1"/>
                      <a:pt x="1" y="334"/>
                      <a:pt x="13" y="751"/>
                    </a:cubicBezTo>
                    <a:cubicBezTo>
                      <a:pt x="13" y="1168"/>
                      <a:pt x="346" y="1501"/>
                      <a:pt x="763" y="1501"/>
                    </a:cubicBezTo>
                    <a:lnTo>
                      <a:pt x="14574" y="1501"/>
                    </a:lnTo>
                    <a:cubicBezTo>
                      <a:pt x="14991" y="1501"/>
                      <a:pt x="15324" y="1168"/>
                      <a:pt x="15324" y="751"/>
                    </a:cubicBezTo>
                    <a:cubicBezTo>
                      <a:pt x="15324" y="334"/>
                      <a:pt x="14991" y="1"/>
                      <a:pt x="1457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7" name="Google Shape;12617;p43"/>
              <p:cNvSpPr/>
              <p:nvPr/>
            </p:nvSpPr>
            <p:spPr>
              <a:xfrm>
                <a:off x="7401268" y="380394"/>
                <a:ext cx="155037" cy="99218"/>
              </a:xfrm>
              <a:custGeom>
                <a:rect b="b" l="l" r="r" t="t"/>
                <a:pathLst>
                  <a:path extrusionOk="0" h="1502" w="2347">
                    <a:moveTo>
                      <a:pt x="763" y="1"/>
                    </a:moveTo>
                    <a:cubicBezTo>
                      <a:pt x="346" y="1"/>
                      <a:pt x="1" y="334"/>
                      <a:pt x="1" y="751"/>
                    </a:cubicBezTo>
                    <a:cubicBezTo>
                      <a:pt x="1" y="1168"/>
                      <a:pt x="346" y="1501"/>
                      <a:pt x="763" y="1501"/>
                    </a:cubicBezTo>
                    <a:lnTo>
                      <a:pt x="1584" y="1501"/>
                    </a:lnTo>
                    <a:cubicBezTo>
                      <a:pt x="2001" y="1501"/>
                      <a:pt x="2346" y="1168"/>
                      <a:pt x="2346" y="751"/>
                    </a:cubicBezTo>
                    <a:cubicBezTo>
                      <a:pt x="2346" y="334"/>
                      <a:pt x="2001" y="1"/>
                      <a:pt x="158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18" name="Google Shape;12618;p43"/>
            <p:cNvGrpSpPr/>
            <p:nvPr/>
          </p:nvGrpSpPr>
          <p:grpSpPr>
            <a:xfrm>
              <a:off x="-506025" y="347119"/>
              <a:ext cx="1264805" cy="99218"/>
              <a:chOff x="6291500" y="380394"/>
              <a:chExt cx="1264805" cy="99218"/>
            </a:xfrm>
          </p:grpSpPr>
          <p:sp>
            <p:nvSpPr>
              <p:cNvPr id="12619" name="Google Shape;12619;p43"/>
              <p:cNvSpPr/>
              <p:nvPr/>
            </p:nvSpPr>
            <p:spPr>
              <a:xfrm>
                <a:off x="6291500" y="380394"/>
                <a:ext cx="1012331" cy="99218"/>
              </a:xfrm>
              <a:custGeom>
                <a:rect b="b" l="l" r="r" t="t"/>
                <a:pathLst>
                  <a:path extrusionOk="0" h="1502" w="15325">
                    <a:moveTo>
                      <a:pt x="763" y="1"/>
                    </a:moveTo>
                    <a:cubicBezTo>
                      <a:pt x="346" y="1"/>
                      <a:pt x="1" y="334"/>
                      <a:pt x="13" y="751"/>
                    </a:cubicBezTo>
                    <a:cubicBezTo>
                      <a:pt x="13" y="1168"/>
                      <a:pt x="346" y="1501"/>
                      <a:pt x="763" y="1501"/>
                    </a:cubicBezTo>
                    <a:lnTo>
                      <a:pt x="14574" y="1501"/>
                    </a:lnTo>
                    <a:cubicBezTo>
                      <a:pt x="14991" y="1501"/>
                      <a:pt x="15324" y="1168"/>
                      <a:pt x="15324" y="751"/>
                    </a:cubicBezTo>
                    <a:cubicBezTo>
                      <a:pt x="15324" y="334"/>
                      <a:pt x="14991" y="1"/>
                      <a:pt x="1457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0" name="Google Shape;12620;p43"/>
              <p:cNvSpPr/>
              <p:nvPr/>
            </p:nvSpPr>
            <p:spPr>
              <a:xfrm>
                <a:off x="7401268" y="380394"/>
                <a:ext cx="155037" cy="99218"/>
              </a:xfrm>
              <a:custGeom>
                <a:rect b="b" l="l" r="r" t="t"/>
                <a:pathLst>
                  <a:path extrusionOk="0" h="1502" w="2347">
                    <a:moveTo>
                      <a:pt x="763" y="1"/>
                    </a:moveTo>
                    <a:cubicBezTo>
                      <a:pt x="346" y="1"/>
                      <a:pt x="1" y="334"/>
                      <a:pt x="1" y="751"/>
                    </a:cubicBezTo>
                    <a:cubicBezTo>
                      <a:pt x="1" y="1168"/>
                      <a:pt x="346" y="1501"/>
                      <a:pt x="763" y="1501"/>
                    </a:cubicBezTo>
                    <a:lnTo>
                      <a:pt x="1584" y="1501"/>
                    </a:lnTo>
                    <a:cubicBezTo>
                      <a:pt x="2001" y="1501"/>
                      <a:pt x="2346" y="1168"/>
                      <a:pt x="2346" y="751"/>
                    </a:cubicBezTo>
                    <a:cubicBezTo>
                      <a:pt x="2346" y="334"/>
                      <a:pt x="2001" y="1"/>
                      <a:pt x="158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621" name="Google Shape;12621;p43"/>
            <p:cNvSpPr/>
            <p:nvPr/>
          </p:nvSpPr>
          <p:spPr>
            <a:xfrm>
              <a:off x="8726194" y="857748"/>
              <a:ext cx="486117" cy="64604"/>
            </a:xfrm>
            <a:custGeom>
              <a:rect b="b" l="l" r="r" t="t"/>
              <a:pathLst>
                <a:path extrusionOk="0" h="978" w="7359">
                  <a:moveTo>
                    <a:pt x="489" y="1"/>
                  </a:moveTo>
                  <a:cubicBezTo>
                    <a:pt x="215" y="1"/>
                    <a:pt x="1" y="215"/>
                    <a:pt x="1" y="489"/>
                  </a:cubicBezTo>
                  <a:cubicBezTo>
                    <a:pt x="1" y="763"/>
                    <a:pt x="215" y="977"/>
                    <a:pt x="489" y="977"/>
                  </a:cubicBezTo>
                  <a:lnTo>
                    <a:pt x="6871" y="977"/>
                  </a:lnTo>
                  <a:cubicBezTo>
                    <a:pt x="7133" y="977"/>
                    <a:pt x="7359" y="763"/>
                    <a:pt x="7359" y="489"/>
                  </a:cubicBezTo>
                  <a:cubicBezTo>
                    <a:pt x="7359" y="215"/>
                    <a:pt x="7133" y="1"/>
                    <a:pt x="687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622" name="Google Shape;12622;p43"/>
          <p:cNvSpPr txBox="1"/>
          <p:nvPr>
            <p:ph idx="12" type="sldNum"/>
          </p:nvPr>
        </p:nvSpPr>
        <p:spPr>
          <a:xfrm>
            <a:off x="8556784" y="4749851"/>
            <a:ext cx="548700" cy="393600"/>
          </a:xfrm>
          <a:prstGeom prst="rect">
            <a:avLst/>
          </a:prstGeom>
        </p:spPr>
        <p:txBody>
          <a:bodyPr anchorCtr="0" anchor="t" bIns="91425" lIns="91425" spcFirstLastPara="1" rIns="91425" wrap="square" tIns="91425">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type="titleOnly">
  <p:cSld name="TITLE_ONLY">
    <p:spTree>
      <p:nvGrpSpPr>
        <p:cNvPr id="25" name="Shape 25"/>
        <p:cNvGrpSpPr/>
        <p:nvPr/>
      </p:nvGrpSpPr>
      <p:grpSpPr>
        <a:xfrm>
          <a:off x="0" y="0"/>
          <a:ext cx="0" cy="0"/>
          <a:chOff x="0" y="0"/>
          <a:chExt cx="0" cy="0"/>
        </a:xfrm>
      </p:grpSpPr>
      <p:sp>
        <p:nvSpPr>
          <p:cNvPr id="26" name="Google Shape;26;p6"/>
          <p:cNvSpPr txBox="1"/>
          <p:nvPr>
            <p:ph type="title"/>
          </p:nvPr>
        </p:nvSpPr>
        <p:spPr>
          <a:xfrm>
            <a:off x="311700" y="445025"/>
            <a:ext cx="8520600" cy="572700"/>
          </a:xfrm>
          <a:prstGeom prst="rect">
            <a:avLst/>
          </a:prstGeom>
        </p:spPr>
        <p:txBody>
          <a:bodyPr anchorCtr="0" anchor="t" bIns="91425" lIns="91425" spcFirstLastPara="1" rIns="91425" wrap="square" tIns="91425">
            <a:normAutofit/>
          </a:bodyPr>
          <a:lstStyle>
            <a:lvl1pPr lvl="0">
              <a:spcBef>
                <a:spcPts val="0"/>
              </a:spcBef>
              <a:spcAft>
                <a:spcPts val="0"/>
              </a:spcAft>
              <a:buSzPts val="28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p:txBody>
      </p:sp>
      <p:sp>
        <p:nvSpPr>
          <p:cNvPr id="27" name="Google Shape;27;p6"/>
          <p:cNvSpPr txBox="1"/>
          <p:nvPr>
            <p:ph idx="12" type="sldNum"/>
          </p:nvPr>
        </p:nvSpPr>
        <p:spPr>
          <a:xfrm>
            <a:off x="8472458" y="4663217"/>
            <a:ext cx="548700" cy="393600"/>
          </a:xfrm>
          <a:prstGeom prst="rect">
            <a:avLst/>
          </a:prstGeom>
        </p:spPr>
        <p:txBody>
          <a:bodyPr anchorCtr="0" anchor="ctr" bIns="91425" lIns="91425" spcFirstLastPara="1" rIns="91425" wrap="square" tIns="91425">
            <a:norm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One column text">
  <p:cSld name="ONE_COLUMN_TEXT">
    <p:spTree>
      <p:nvGrpSpPr>
        <p:cNvPr id="28" name="Shape 28"/>
        <p:cNvGrpSpPr/>
        <p:nvPr/>
      </p:nvGrpSpPr>
      <p:grpSpPr>
        <a:xfrm>
          <a:off x="0" y="0"/>
          <a:ext cx="0" cy="0"/>
          <a:chOff x="0" y="0"/>
          <a:chExt cx="0" cy="0"/>
        </a:xfrm>
      </p:grpSpPr>
      <p:sp>
        <p:nvSpPr>
          <p:cNvPr id="29" name="Google Shape;29;p7"/>
          <p:cNvSpPr txBox="1"/>
          <p:nvPr>
            <p:ph type="title"/>
          </p:nvPr>
        </p:nvSpPr>
        <p:spPr>
          <a:xfrm>
            <a:off x="311700" y="555600"/>
            <a:ext cx="2808000" cy="755700"/>
          </a:xfrm>
          <a:prstGeom prst="rect">
            <a:avLst/>
          </a:prstGeom>
        </p:spPr>
        <p:txBody>
          <a:bodyPr anchorCtr="0" anchor="b" bIns="91425" lIns="91425" spcFirstLastPara="1" rIns="91425" wrap="square" tIns="91425">
            <a:normAutofit/>
          </a:bodyPr>
          <a:lstStyle>
            <a:lvl1pPr lvl="0">
              <a:spcBef>
                <a:spcPts val="0"/>
              </a:spcBef>
              <a:spcAft>
                <a:spcPts val="0"/>
              </a:spcAft>
              <a:buSzPts val="2400"/>
              <a:buNone/>
              <a:defRPr sz="2400"/>
            </a:lvl1pPr>
            <a:lvl2pPr lvl="1">
              <a:spcBef>
                <a:spcPts val="0"/>
              </a:spcBef>
              <a:spcAft>
                <a:spcPts val="0"/>
              </a:spcAft>
              <a:buSzPts val="2400"/>
              <a:buNone/>
              <a:defRPr sz="2400"/>
            </a:lvl2pPr>
            <a:lvl3pPr lvl="2">
              <a:spcBef>
                <a:spcPts val="0"/>
              </a:spcBef>
              <a:spcAft>
                <a:spcPts val="0"/>
              </a:spcAft>
              <a:buSzPts val="2400"/>
              <a:buNone/>
              <a:defRPr sz="2400"/>
            </a:lvl3pPr>
            <a:lvl4pPr lvl="3">
              <a:spcBef>
                <a:spcPts val="0"/>
              </a:spcBef>
              <a:spcAft>
                <a:spcPts val="0"/>
              </a:spcAft>
              <a:buSzPts val="2400"/>
              <a:buNone/>
              <a:defRPr sz="2400"/>
            </a:lvl4pPr>
            <a:lvl5pPr lvl="4">
              <a:spcBef>
                <a:spcPts val="0"/>
              </a:spcBef>
              <a:spcAft>
                <a:spcPts val="0"/>
              </a:spcAft>
              <a:buSzPts val="2400"/>
              <a:buNone/>
              <a:defRPr sz="2400"/>
            </a:lvl5pPr>
            <a:lvl6pPr lvl="5">
              <a:spcBef>
                <a:spcPts val="0"/>
              </a:spcBef>
              <a:spcAft>
                <a:spcPts val="0"/>
              </a:spcAft>
              <a:buSzPts val="2400"/>
              <a:buNone/>
              <a:defRPr sz="2400"/>
            </a:lvl6pPr>
            <a:lvl7pPr lvl="6">
              <a:spcBef>
                <a:spcPts val="0"/>
              </a:spcBef>
              <a:spcAft>
                <a:spcPts val="0"/>
              </a:spcAft>
              <a:buSzPts val="2400"/>
              <a:buNone/>
              <a:defRPr sz="2400"/>
            </a:lvl7pPr>
            <a:lvl8pPr lvl="7">
              <a:spcBef>
                <a:spcPts val="0"/>
              </a:spcBef>
              <a:spcAft>
                <a:spcPts val="0"/>
              </a:spcAft>
              <a:buSzPts val="2400"/>
              <a:buNone/>
              <a:defRPr sz="2400"/>
            </a:lvl8pPr>
            <a:lvl9pPr lvl="8">
              <a:spcBef>
                <a:spcPts val="0"/>
              </a:spcBef>
              <a:spcAft>
                <a:spcPts val="0"/>
              </a:spcAft>
              <a:buSzPts val="2400"/>
              <a:buNone/>
              <a:defRPr sz="2400"/>
            </a:lvl9pPr>
          </a:lstStyle>
          <a:p/>
        </p:txBody>
      </p:sp>
      <p:sp>
        <p:nvSpPr>
          <p:cNvPr id="30" name="Google Shape;30;p7"/>
          <p:cNvSpPr txBox="1"/>
          <p:nvPr>
            <p:ph idx="1" type="body"/>
          </p:nvPr>
        </p:nvSpPr>
        <p:spPr>
          <a:xfrm>
            <a:off x="311700" y="1389600"/>
            <a:ext cx="2808000" cy="3179400"/>
          </a:xfrm>
          <a:prstGeom prst="rect">
            <a:avLst/>
          </a:prstGeom>
        </p:spPr>
        <p:txBody>
          <a:bodyPr anchorCtr="0" anchor="t" bIns="91425" lIns="91425" spcFirstLastPara="1" rIns="91425" wrap="square" tIns="91425">
            <a:normAutofit/>
          </a:bodyPr>
          <a:lstStyle>
            <a:lvl1pPr indent="-304800" lvl="0" marL="457200">
              <a:spcBef>
                <a:spcPts val="0"/>
              </a:spcBef>
              <a:spcAft>
                <a:spcPts val="0"/>
              </a:spcAft>
              <a:buSzPts val="1200"/>
              <a:buChar char="●"/>
              <a:defRPr sz="1200"/>
            </a:lvl1pPr>
            <a:lvl2pPr indent="-304800" lvl="1" marL="914400">
              <a:spcBef>
                <a:spcPts val="0"/>
              </a:spcBef>
              <a:spcAft>
                <a:spcPts val="0"/>
              </a:spcAft>
              <a:buSzPts val="1200"/>
              <a:buChar char="○"/>
              <a:defRPr sz="1200"/>
            </a:lvl2pPr>
            <a:lvl3pPr indent="-304800" lvl="2" marL="1371600">
              <a:spcBef>
                <a:spcPts val="0"/>
              </a:spcBef>
              <a:spcAft>
                <a:spcPts val="0"/>
              </a:spcAft>
              <a:buSzPts val="1200"/>
              <a:buChar char="■"/>
              <a:defRPr sz="1200"/>
            </a:lvl3pPr>
            <a:lvl4pPr indent="-304800" lvl="3" marL="1828800">
              <a:spcBef>
                <a:spcPts val="0"/>
              </a:spcBef>
              <a:spcAft>
                <a:spcPts val="0"/>
              </a:spcAft>
              <a:buSzPts val="1200"/>
              <a:buChar char="●"/>
              <a:defRPr sz="1200"/>
            </a:lvl4pPr>
            <a:lvl5pPr indent="-304800" lvl="4" marL="2286000">
              <a:spcBef>
                <a:spcPts val="0"/>
              </a:spcBef>
              <a:spcAft>
                <a:spcPts val="0"/>
              </a:spcAft>
              <a:buSzPts val="1200"/>
              <a:buChar char="○"/>
              <a:defRPr sz="1200"/>
            </a:lvl5pPr>
            <a:lvl6pPr indent="-304800" lvl="5" marL="2743200">
              <a:spcBef>
                <a:spcPts val="0"/>
              </a:spcBef>
              <a:spcAft>
                <a:spcPts val="0"/>
              </a:spcAft>
              <a:buSzPts val="1200"/>
              <a:buChar char="■"/>
              <a:defRPr sz="1200"/>
            </a:lvl6pPr>
            <a:lvl7pPr indent="-304800" lvl="6" marL="3200400">
              <a:spcBef>
                <a:spcPts val="0"/>
              </a:spcBef>
              <a:spcAft>
                <a:spcPts val="0"/>
              </a:spcAft>
              <a:buSzPts val="1200"/>
              <a:buChar char="●"/>
              <a:defRPr sz="1200"/>
            </a:lvl7pPr>
            <a:lvl8pPr indent="-304800" lvl="7" marL="3657600">
              <a:spcBef>
                <a:spcPts val="0"/>
              </a:spcBef>
              <a:spcAft>
                <a:spcPts val="0"/>
              </a:spcAft>
              <a:buSzPts val="1200"/>
              <a:buChar char="○"/>
              <a:defRPr sz="1200"/>
            </a:lvl8pPr>
            <a:lvl9pPr indent="-304800" lvl="8" marL="4114800">
              <a:spcBef>
                <a:spcPts val="0"/>
              </a:spcBef>
              <a:spcAft>
                <a:spcPts val="0"/>
              </a:spcAft>
              <a:buSzPts val="1200"/>
              <a:buChar char="■"/>
              <a:defRPr sz="1200"/>
            </a:lvl9pPr>
          </a:lstStyle>
          <a:p/>
        </p:txBody>
      </p:sp>
      <p:sp>
        <p:nvSpPr>
          <p:cNvPr id="31" name="Google Shape;31;p7"/>
          <p:cNvSpPr txBox="1"/>
          <p:nvPr>
            <p:ph idx="12" type="sldNum"/>
          </p:nvPr>
        </p:nvSpPr>
        <p:spPr>
          <a:xfrm>
            <a:off x="8472458" y="4663217"/>
            <a:ext cx="548700" cy="393600"/>
          </a:xfrm>
          <a:prstGeom prst="rect">
            <a:avLst/>
          </a:prstGeom>
        </p:spPr>
        <p:txBody>
          <a:bodyPr anchorCtr="0" anchor="ctr" bIns="91425" lIns="91425" spcFirstLastPara="1" rIns="91425" wrap="square" tIns="91425">
            <a:norm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Main point">
  <p:cSld name="MAIN_POINT">
    <p:spTree>
      <p:nvGrpSpPr>
        <p:cNvPr id="32" name="Shape 32"/>
        <p:cNvGrpSpPr/>
        <p:nvPr/>
      </p:nvGrpSpPr>
      <p:grpSpPr>
        <a:xfrm>
          <a:off x="0" y="0"/>
          <a:ext cx="0" cy="0"/>
          <a:chOff x="0" y="0"/>
          <a:chExt cx="0" cy="0"/>
        </a:xfrm>
      </p:grpSpPr>
      <p:sp>
        <p:nvSpPr>
          <p:cNvPr id="33" name="Google Shape;33;p8"/>
          <p:cNvSpPr txBox="1"/>
          <p:nvPr>
            <p:ph type="title"/>
          </p:nvPr>
        </p:nvSpPr>
        <p:spPr>
          <a:xfrm>
            <a:off x="490250" y="450150"/>
            <a:ext cx="6367800" cy="4090800"/>
          </a:xfrm>
          <a:prstGeom prst="rect">
            <a:avLst/>
          </a:prstGeom>
        </p:spPr>
        <p:txBody>
          <a:bodyPr anchorCtr="0" anchor="ctr" bIns="91425" lIns="91425" spcFirstLastPara="1" rIns="91425" wrap="square" tIns="91425">
            <a:normAutofit/>
          </a:bodyPr>
          <a:lstStyle>
            <a:lvl1pPr lvl="0">
              <a:spcBef>
                <a:spcPts val="0"/>
              </a:spcBef>
              <a:spcAft>
                <a:spcPts val="0"/>
              </a:spcAft>
              <a:buSzPts val="4800"/>
              <a:buNone/>
              <a:defRPr sz="4800"/>
            </a:lvl1pPr>
            <a:lvl2pPr lvl="1">
              <a:spcBef>
                <a:spcPts val="0"/>
              </a:spcBef>
              <a:spcAft>
                <a:spcPts val="0"/>
              </a:spcAft>
              <a:buSzPts val="4800"/>
              <a:buNone/>
              <a:defRPr sz="4800"/>
            </a:lvl2pPr>
            <a:lvl3pPr lvl="2">
              <a:spcBef>
                <a:spcPts val="0"/>
              </a:spcBef>
              <a:spcAft>
                <a:spcPts val="0"/>
              </a:spcAft>
              <a:buSzPts val="4800"/>
              <a:buNone/>
              <a:defRPr sz="4800"/>
            </a:lvl3pPr>
            <a:lvl4pPr lvl="3">
              <a:spcBef>
                <a:spcPts val="0"/>
              </a:spcBef>
              <a:spcAft>
                <a:spcPts val="0"/>
              </a:spcAft>
              <a:buSzPts val="4800"/>
              <a:buNone/>
              <a:defRPr sz="4800"/>
            </a:lvl4pPr>
            <a:lvl5pPr lvl="4">
              <a:spcBef>
                <a:spcPts val="0"/>
              </a:spcBef>
              <a:spcAft>
                <a:spcPts val="0"/>
              </a:spcAft>
              <a:buSzPts val="4800"/>
              <a:buNone/>
              <a:defRPr sz="4800"/>
            </a:lvl5pPr>
            <a:lvl6pPr lvl="5">
              <a:spcBef>
                <a:spcPts val="0"/>
              </a:spcBef>
              <a:spcAft>
                <a:spcPts val="0"/>
              </a:spcAft>
              <a:buSzPts val="4800"/>
              <a:buNone/>
              <a:defRPr sz="4800"/>
            </a:lvl6pPr>
            <a:lvl7pPr lvl="6">
              <a:spcBef>
                <a:spcPts val="0"/>
              </a:spcBef>
              <a:spcAft>
                <a:spcPts val="0"/>
              </a:spcAft>
              <a:buSzPts val="4800"/>
              <a:buNone/>
              <a:defRPr sz="4800"/>
            </a:lvl7pPr>
            <a:lvl8pPr lvl="7">
              <a:spcBef>
                <a:spcPts val="0"/>
              </a:spcBef>
              <a:spcAft>
                <a:spcPts val="0"/>
              </a:spcAft>
              <a:buSzPts val="4800"/>
              <a:buNone/>
              <a:defRPr sz="4800"/>
            </a:lvl8pPr>
            <a:lvl9pPr lvl="8">
              <a:spcBef>
                <a:spcPts val="0"/>
              </a:spcBef>
              <a:spcAft>
                <a:spcPts val="0"/>
              </a:spcAft>
              <a:buSzPts val="4800"/>
              <a:buNone/>
              <a:defRPr sz="4800"/>
            </a:lvl9pPr>
          </a:lstStyle>
          <a:p/>
        </p:txBody>
      </p:sp>
      <p:sp>
        <p:nvSpPr>
          <p:cNvPr id="34" name="Google Shape;34;p8"/>
          <p:cNvSpPr txBox="1"/>
          <p:nvPr>
            <p:ph idx="12" type="sldNum"/>
          </p:nvPr>
        </p:nvSpPr>
        <p:spPr>
          <a:xfrm>
            <a:off x="8472458" y="4663217"/>
            <a:ext cx="548700" cy="393600"/>
          </a:xfrm>
          <a:prstGeom prst="rect">
            <a:avLst/>
          </a:prstGeom>
        </p:spPr>
        <p:txBody>
          <a:bodyPr anchorCtr="0" anchor="ctr" bIns="91425" lIns="91425" spcFirstLastPara="1" rIns="91425" wrap="square" tIns="91425">
            <a:norm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title and description">
  <p:cSld name="SECTION_TITLE_AND_DESCRIPTION">
    <p:spTree>
      <p:nvGrpSpPr>
        <p:cNvPr id="35" name="Shape 35"/>
        <p:cNvGrpSpPr/>
        <p:nvPr/>
      </p:nvGrpSpPr>
      <p:grpSpPr>
        <a:xfrm>
          <a:off x="0" y="0"/>
          <a:ext cx="0" cy="0"/>
          <a:chOff x="0" y="0"/>
          <a:chExt cx="0" cy="0"/>
        </a:xfrm>
      </p:grpSpPr>
      <p:sp>
        <p:nvSpPr>
          <p:cNvPr id="36" name="Google Shape;36;p9"/>
          <p:cNvSpPr/>
          <p:nvPr/>
        </p:nvSpPr>
        <p:spPr>
          <a:xfrm>
            <a:off x="4572000" y="-125"/>
            <a:ext cx="4572000" cy="5143500"/>
          </a:xfrm>
          <a:prstGeom prst="rect">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 name="Google Shape;37;p9"/>
          <p:cNvSpPr txBox="1"/>
          <p:nvPr>
            <p:ph type="title"/>
          </p:nvPr>
        </p:nvSpPr>
        <p:spPr>
          <a:xfrm>
            <a:off x="265500" y="1233175"/>
            <a:ext cx="4045200" cy="1482300"/>
          </a:xfrm>
          <a:prstGeom prst="rect">
            <a:avLst/>
          </a:prstGeom>
        </p:spPr>
        <p:txBody>
          <a:bodyPr anchorCtr="0" anchor="b" bIns="91425" lIns="91425" spcFirstLastPara="1" rIns="91425" wrap="square" tIns="91425">
            <a:normAutofit/>
          </a:bodyPr>
          <a:lstStyle>
            <a:lvl1pPr lvl="0" algn="ctr">
              <a:spcBef>
                <a:spcPts val="0"/>
              </a:spcBef>
              <a:spcAft>
                <a:spcPts val="0"/>
              </a:spcAft>
              <a:buSzPts val="4200"/>
              <a:buNone/>
              <a:defRPr sz="4200"/>
            </a:lvl1pPr>
            <a:lvl2pPr lvl="1" algn="ctr">
              <a:spcBef>
                <a:spcPts val="0"/>
              </a:spcBef>
              <a:spcAft>
                <a:spcPts val="0"/>
              </a:spcAft>
              <a:buSzPts val="4200"/>
              <a:buNone/>
              <a:defRPr sz="4200"/>
            </a:lvl2pPr>
            <a:lvl3pPr lvl="2" algn="ctr">
              <a:spcBef>
                <a:spcPts val="0"/>
              </a:spcBef>
              <a:spcAft>
                <a:spcPts val="0"/>
              </a:spcAft>
              <a:buSzPts val="4200"/>
              <a:buNone/>
              <a:defRPr sz="4200"/>
            </a:lvl3pPr>
            <a:lvl4pPr lvl="3" algn="ctr">
              <a:spcBef>
                <a:spcPts val="0"/>
              </a:spcBef>
              <a:spcAft>
                <a:spcPts val="0"/>
              </a:spcAft>
              <a:buSzPts val="4200"/>
              <a:buNone/>
              <a:defRPr sz="4200"/>
            </a:lvl4pPr>
            <a:lvl5pPr lvl="4" algn="ctr">
              <a:spcBef>
                <a:spcPts val="0"/>
              </a:spcBef>
              <a:spcAft>
                <a:spcPts val="0"/>
              </a:spcAft>
              <a:buSzPts val="4200"/>
              <a:buNone/>
              <a:defRPr sz="4200"/>
            </a:lvl5pPr>
            <a:lvl6pPr lvl="5" algn="ctr">
              <a:spcBef>
                <a:spcPts val="0"/>
              </a:spcBef>
              <a:spcAft>
                <a:spcPts val="0"/>
              </a:spcAft>
              <a:buSzPts val="4200"/>
              <a:buNone/>
              <a:defRPr sz="4200"/>
            </a:lvl6pPr>
            <a:lvl7pPr lvl="6" algn="ctr">
              <a:spcBef>
                <a:spcPts val="0"/>
              </a:spcBef>
              <a:spcAft>
                <a:spcPts val="0"/>
              </a:spcAft>
              <a:buSzPts val="4200"/>
              <a:buNone/>
              <a:defRPr sz="4200"/>
            </a:lvl7pPr>
            <a:lvl8pPr lvl="7" algn="ctr">
              <a:spcBef>
                <a:spcPts val="0"/>
              </a:spcBef>
              <a:spcAft>
                <a:spcPts val="0"/>
              </a:spcAft>
              <a:buSzPts val="4200"/>
              <a:buNone/>
              <a:defRPr sz="4200"/>
            </a:lvl8pPr>
            <a:lvl9pPr lvl="8" algn="ctr">
              <a:spcBef>
                <a:spcPts val="0"/>
              </a:spcBef>
              <a:spcAft>
                <a:spcPts val="0"/>
              </a:spcAft>
              <a:buSzPts val="4200"/>
              <a:buNone/>
              <a:defRPr sz="4200"/>
            </a:lvl9pPr>
          </a:lstStyle>
          <a:p/>
        </p:txBody>
      </p:sp>
      <p:sp>
        <p:nvSpPr>
          <p:cNvPr id="38" name="Google Shape;38;p9"/>
          <p:cNvSpPr txBox="1"/>
          <p:nvPr>
            <p:ph idx="1" type="subTitle"/>
          </p:nvPr>
        </p:nvSpPr>
        <p:spPr>
          <a:xfrm>
            <a:off x="265500" y="2803075"/>
            <a:ext cx="4045200" cy="1235100"/>
          </a:xfrm>
          <a:prstGeom prst="rect">
            <a:avLst/>
          </a:prstGeom>
        </p:spPr>
        <p:txBody>
          <a:bodyPr anchorCtr="0" anchor="t" bIns="91425" lIns="91425" spcFirstLastPara="1" rIns="91425" wrap="square" tIns="91425">
            <a:normAutofit/>
          </a:bodyPr>
          <a:lstStyle>
            <a:lvl1pPr lvl="0" algn="ctr">
              <a:lnSpc>
                <a:spcPct val="100000"/>
              </a:lnSpc>
              <a:spcBef>
                <a:spcPts val="0"/>
              </a:spcBef>
              <a:spcAft>
                <a:spcPts val="0"/>
              </a:spcAft>
              <a:buSzPts val="2100"/>
              <a:buNone/>
              <a:defRPr sz="2100"/>
            </a:lvl1pPr>
            <a:lvl2pPr lvl="1" algn="ctr">
              <a:lnSpc>
                <a:spcPct val="100000"/>
              </a:lnSpc>
              <a:spcBef>
                <a:spcPts val="0"/>
              </a:spcBef>
              <a:spcAft>
                <a:spcPts val="0"/>
              </a:spcAft>
              <a:buSzPts val="2100"/>
              <a:buNone/>
              <a:defRPr sz="2100"/>
            </a:lvl2pPr>
            <a:lvl3pPr lvl="2" algn="ctr">
              <a:lnSpc>
                <a:spcPct val="100000"/>
              </a:lnSpc>
              <a:spcBef>
                <a:spcPts val="0"/>
              </a:spcBef>
              <a:spcAft>
                <a:spcPts val="0"/>
              </a:spcAft>
              <a:buSzPts val="2100"/>
              <a:buNone/>
              <a:defRPr sz="2100"/>
            </a:lvl3pPr>
            <a:lvl4pPr lvl="3" algn="ctr">
              <a:lnSpc>
                <a:spcPct val="100000"/>
              </a:lnSpc>
              <a:spcBef>
                <a:spcPts val="0"/>
              </a:spcBef>
              <a:spcAft>
                <a:spcPts val="0"/>
              </a:spcAft>
              <a:buSzPts val="2100"/>
              <a:buNone/>
              <a:defRPr sz="2100"/>
            </a:lvl4pPr>
            <a:lvl5pPr lvl="4" algn="ctr">
              <a:lnSpc>
                <a:spcPct val="100000"/>
              </a:lnSpc>
              <a:spcBef>
                <a:spcPts val="0"/>
              </a:spcBef>
              <a:spcAft>
                <a:spcPts val="0"/>
              </a:spcAft>
              <a:buSzPts val="2100"/>
              <a:buNone/>
              <a:defRPr sz="2100"/>
            </a:lvl5pPr>
            <a:lvl6pPr lvl="5" algn="ctr">
              <a:lnSpc>
                <a:spcPct val="100000"/>
              </a:lnSpc>
              <a:spcBef>
                <a:spcPts val="0"/>
              </a:spcBef>
              <a:spcAft>
                <a:spcPts val="0"/>
              </a:spcAft>
              <a:buSzPts val="2100"/>
              <a:buNone/>
              <a:defRPr sz="2100"/>
            </a:lvl6pPr>
            <a:lvl7pPr lvl="6" algn="ctr">
              <a:lnSpc>
                <a:spcPct val="100000"/>
              </a:lnSpc>
              <a:spcBef>
                <a:spcPts val="0"/>
              </a:spcBef>
              <a:spcAft>
                <a:spcPts val="0"/>
              </a:spcAft>
              <a:buSzPts val="2100"/>
              <a:buNone/>
              <a:defRPr sz="2100"/>
            </a:lvl7pPr>
            <a:lvl8pPr lvl="7" algn="ctr">
              <a:lnSpc>
                <a:spcPct val="100000"/>
              </a:lnSpc>
              <a:spcBef>
                <a:spcPts val="0"/>
              </a:spcBef>
              <a:spcAft>
                <a:spcPts val="0"/>
              </a:spcAft>
              <a:buSzPts val="2100"/>
              <a:buNone/>
              <a:defRPr sz="2100"/>
            </a:lvl8pPr>
            <a:lvl9pPr lvl="8" algn="ctr">
              <a:lnSpc>
                <a:spcPct val="100000"/>
              </a:lnSpc>
              <a:spcBef>
                <a:spcPts val="0"/>
              </a:spcBef>
              <a:spcAft>
                <a:spcPts val="0"/>
              </a:spcAft>
              <a:buSzPts val="2100"/>
              <a:buNone/>
              <a:defRPr sz="2100"/>
            </a:lvl9pPr>
          </a:lstStyle>
          <a:p/>
        </p:txBody>
      </p:sp>
      <p:sp>
        <p:nvSpPr>
          <p:cNvPr id="39" name="Google Shape;39;p9"/>
          <p:cNvSpPr txBox="1"/>
          <p:nvPr>
            <p:ph idx="2" type="body"/>
          </p:nvPr>
        </p:nvSpPr>
        <p:spPr>
          <a:xfrm>
            <a:off x="4939500" y="724075"/>
            <a:ext cx="3837000" cy="3695100"/>
          </a:xfrm>
          <a:prstGeom prst="rect">
            <a:avLst/>
          </a:prstGeom>
        </p:spPr>
        <p:txBody>
          <a:bodyPr anchorCtr="0" anchor="ctr" bIns="91425" lIns="91425" spcFirstLastPara="1" rIns="91425" wrap="square" tIns="91425">
            <a:normAutofit/>
          </a:bodyPr>
          <a:lstStyle>
            <a:lvl1pPr indent="-342900" lvl="0" marL="457200">
              <a:spcBef>
                <a:spcPts val="0"/>
              </a:spcBef>
              <a:spcAft>
                <a:spcPts val="0"/>
              </a:spcAft>
              <a:buSzPts val="1800"/>
              <a:buChar char="●"/>
              <a:defRPr/>
            </a:lvl1pPr>
            <a:lvl2pPr indent="-317500" lvl="1" marL="914400">
              <a:spcBef>
                <a:spcPts val="0"/>
              </a:spcBef>
              <a:spcAft>
                <a:spcPts val="0"/>
              </a:spcAft>
              <a:buSzPts val="1400"/>
              <a:buChar char="○"/>
              <a:defRPr/>
            </a:lvl2pPr>
            <a:lvl3pPr indent="-317500" lvl="2" marL="1371600">
              <a:spcBef>
                <a:spcPts val="0"/>
              </a:spcBef>
              <a:spcAft>
                <a:spcPts val="0"/>
              </a:spcAft>
              <a:buSzPts val="1400"/>
              <a:buChar char="■"/>
              <a:defRPr/>
            </a:lvl3pPr>
            <a:lvl4pPr indent="-317500" lvl="3" marL="1828800">
              <a:spcBef>
                <a:spcPts val="0"/>
              </a:spcBef>
              <a:spcAft>
                <a:spcPts val="0"/>
              </a:spcAft>
              <a:buSzPts val="1400"/>
              <a:buChar char="●"/>
              <a:defRPr/>
            </a:lvl4pPr>
            <a:lvl5pPr indent="-317500" lvl="4" marL="2286000">
              <a:spcBef>
                <a:spcPts val="0"/>
              </a:spcBef>
              <a:spcAft>
                <a:spcPts val="0"/>
              </a:spcAft>
              <a:buSzPts val="1400"/>
              <a:buChar char="○"/>
              <a:defRPr/>
            </a:lvl5pPr>
            <a:lvl6pPr indent="-317500" lvl="5" marL="2743200">
              <a:spcBef>
                <a:spcPts val="0"/>
              </a:spcBef>
              <a:spcAft>
                <a:spcPts val="0"/>
              </a:spcAft>
              <a:buSzPts val="1400"/>
              <a:buChar char="■"/>
              <a:defRPr/>
            </a:lvl6pPr>
            <a:lvl7pPr indent="-317500" lvl="6" marL="3200400">
              <a:spcBef>
                <a:spcPts val="0"/>
              </a:spcBef>
              <a:spcAft>
                <a:spcPts val="0"/>
              </a:spcAft>
              <a:buSzPts val="1400"/>
              <a:buChar char="●"/>
              <a:defRPr/>
            </a:lvl7pPr>
            <a:lvl8pPr indent="-317500" lvl="7" marL="3657600">
              <a:spcBef>
                <a:spcPts val="0"/>
              </a:spcBef>
              <a:spcAft>
                <a:spcPts val="0"/>
              </a:spcAft>
              <a:buSzPts val="1400"/>
              <a:buChar char="○"/>
              <a:defRPr/>
            </a:lvl8pPr>
            <a:lvl9pPr indent="-317500" lvl="8" marL="4114800">
              <a:spcBef>
                <a:spcPts val="0"/>
              </a:spcBef>
              <a:spcAft>
                <a:spcPts val="0"/>
              </a:spcAft>
              <a:buSzPts val="1400"/>
              <a:buChar char="■"/>
              <a:defRPr/>
            </a:lvl9pPr>
          </a:lstStyle>
          <a:p/>
        </p:txBody>
      </p:sp>
      <p:sp>
        <p:nvSpPr>
          <p:cNvPr id="40" name="Google Shape;40;p9"/>
          <p:cNvSpPr txBox="1"/>
          <p:nvPr>
            <p:ph idx="12" type="sldNum"/>
          </p:nvPr>
        </p:nvSpPr>
        <p:spPr>
          <a:xfrm>
            <a:off x="8472458" y="4663217"/>
            <a:ext cx="548700" cy="393600"/>
          </a:xfrm>
          <a:prstGeom prst="rect">
            <a:avLst/>
          </a:prstGeom>
        </p:spPr>
        <p:txBody>
          <a:bodyPr anchorCtr="0" anchor="ctr" bIns="91425" lIns="91425" spcFirstLastPara="1" rIns="91425" wrap="square" tIns="91425">
            <a:norm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aption">
  <p:cSld name="CAPTION_ONLY">
    <p:spTree>
      <p:nvGrpSpPr>
        <p:cNvPr id="41" name="Shape 41"/>
        <p:cNvGrpSpPr/>
        <p:nvPr/>
      </p:nvGrpSpPr>
      <p:grpSpPr>
        <a:xfrm>
          <a:off x="0" y="0"/>
          <a:ext cx="0" cy="0"/>
          <a:chOff x="0" y="0"/>
          <a:chExt cx="0" cy="0"/>
        </a:xfrm>
      </p:grpSpPr>
      <p:sp>
        <p:nvSpPr>
          <p:cNvPr id="42" name="Google Shape;42;p10"/>
          <p:cNvSpPr txBox="1"/>
          <p:nvPr>
            <p:ph idx="1" type="body"/>
          </p:nvPr>
        </p:nvSpPr>
        <p:spPr>
          <a:xfrm>
            <a:off x="311700" y="4230575"/>
            <a:ext cx="5998800" cy="605100"/>
          </a:xfrm>
          <a:prstGeom prst="rect">
            <a:avLst/>
          </a:prstGeom>
        </p:spPr>
        <p:txBody>
          <a:bodyPr anchorCtr="0" anchor="ctr" bIns="91425" lIns="91425" spcFirstLastPara="1" rIns="91425" wrap="square" tIns="91425">
            <a:normAutofit/>
          </a:bodyPr>
          <a:lstStyle>
            <a:lvl1pPr indent="-228600" lvl="0" marL="457200">
              <a:lnSpc>
                <a:spcPct val="100000"/>
              </a:lnSpc>
              <a:spcBef>
                <a:spcPts val="0"/>
              </a:spcBef>
              <a:spcAft>
                <a:spcPts val="0"/>
              </a:spcAft>
              <a:buSzPts val="1800"/>
              <a:buNone/>
              <a:defRPr/>
            </a:lvl1pPr>
          </a:lstStyle>
          <a:p/>
        </p:txBody>
      </p:sp>
      <p:sp>
        <p:nvSpPr>
          <p:cNvPr id="43" name="Google Shape;43;p10"/>
          <p:cNvSpPr txBox="1"/>
          <p:nvPr>
            <p:ph idx="12" type="sldNum"/>
          </p:nvPr>
        </p:nvSpPr>
        <p:spPr>
          <a:xfrm>
            <a:off x="8472458" y="4663217"/>
            <a:ext cx="548700" cy="393600"/>
          </a:xfrm>
          <a:prstGeom prst="rect">
            <a:avLst/>
          </a:prstGeom>
        </p:spPr>
        <p:txBody>
          <a:bodyPr anchorCtr="0" anchor="ctr" bIns="91425" lIns="91425" spcFirstLastPara="1" rIns="91425" wrap="square" tIns="91425">
            <a:norm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Masters/_rels/slideMaster1.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slideLayout" Target="../slideLayouts/slideLayout2.xml"/><Relationship Id="rId3" Type="http://schemas.openxmlformats.org/officeDocument/2006/relationships/slideLayout" Target="../slideLayouts/slideLayout3.xml"/><Relationship Id="rId4" Type="http://schemas.openxmlformats.org/officeDocument/2006/relationships/slideLayout" Target="../slideLayouts/slideLayout4.xml"/><Relationship Id="rId11" Type="http://schemas.openxmlformats.org/officeDocument/2006/relationships/slideLayout" Target="../slideLayouts/slideLayout11.xml"/><Relationship Id="rId10" Type="http://schemas.openxmlformats.org/officeDocument/2006/relationships/slideLayout" Target="../slideLayouts/slideLayout10.xml"/><Relationship Id="rId12" Type="http://schemas.openxmlformats.org/officeDocument/2006/relationships/theme" Target="../theme/theme1.xml"/><Relationship Id="rId9" Type="http://schemas.openxmlformats.org/officeDocument/2006/relationships/slideLayout" Target="../slideLayouts/slideLayout9.xml"/><Relationship Id="rId5" Type="http://schemas.openxmlformats.org/officeDocument/2006/relationships/slideLayout" Target="../slideLayouts/slideLayout5.xml"/><Relationship Id="rId6" Type="http://schemas.openxmlformats.org/officeDocument/2006/relationships/slideLayout" Target="../slideLayouts/slideLayout6.xml"/><Relationship Id="rId7" Type="http://schemas.openxmlformats.org/officeDocument/2006/relationships/slideLayout" Target="../slideLayouts/slideLayout7.xml"/><Relationship Id="rId8" Type="http://schemas.openxmlformats.org/officeDocument/2006/relationships/slideLayout" Target="../slideLayouts/slideLayout8.xml"/></Relationships>
</file>

<file path=ppt/slideMasters/_rels/slideMaster2.xml.rels><?xml version="1.0" encoding="UTF-8" standalone="yes"?><Relationships xmlns="http://schemas.openxmlformats.org/package/2006/relationships"><Relationship Id="rId20" Type="http://schemas.openxmlformats.org/officeDocument/2006/relationships/slideLayout" Target="../slideLayouts/slideLayout31.xml"/><Relationship Id="rId22" Type="http://schemas.openxmlformats.org/officeDocument/2006/relationships/slideLayout" Target="../slideLayouts/slideLayout33.xml"/><Relationship Id="rId21" Type="http://schemas.openxmlformats.org/officeDocument/2006/relationships/slideLayout" Target="../slideLayouts/slideLayout32.xml"/><Relationship Id="rId24" Type="http://schemas.openxmlformats.org/officeDocument/2006/relationships/slideLayout" Target="../slideLayouts/slideLayout35.xml"/><Relationship Id="rId23" Type="http://schemas.openxmlformats.org/officeDocument/2006/relationships/slideLayout" Target="../slideLayouts/slideLayout34.xml"/><Relationship Id="rId1" Type="http://schemas.openxmlformats.org/officeDocument/2006/relationships/slideLayout" Target="../slideLayouts/slideLayout12.xml"/><Relationship Id="rId2" Type="http://schemas.openxmlformats.org/officeDocument/2006/relationships/slideLayout" Target="../slideLayouts/slideLayout13.xml"/><Relationship Id="rId3" Type="http://schemas.openxmlformats.org/officeDocument/2006/relationships/slideLayout" Target="../slideLayouts/slideLayout14.xml"/><Relationship Id="rId4" Type="http://schemas.openxmlformats.org/officeDocument/2006/relationships/slideLayout" Target="../slideLayouts/slideLayout15.xml"/><Relationship Id="rId9" Type="http://schemas.openxmlformats.org/officeDocument/2006/relationships/slideLayout" Target="../slideLayouts/slideLayout20.xml"/><Relationship Id="rId26" Type="http://schemas.openxmlformats.org/officeDocument/2006/relationships/slideLayout" Target="../slideLayouts/slideLayout37.xml"/><Relationship Id="rId25" Type="http://schemas.openxmlformats.org/officeDocument/2006/relationships/slideLayout" Target="../slideLayouts/slideLayout36.xml"/><Relationship Id="rId28" Type="http://schemas.openxmlformats.org/officeDocument/2006/relationships/slideLayout" Target="../slideLayouts/slideLayout39.xml"/><Relationship Id="rId27" Type="http://schemas.openxmlformats.org/officeDocument/2006/relationships/slideLayout" Target="../slideLayouts/slideLayout38.xml"/><Relationship Id="rId5" Type="http://schemas.openxmlformats.org/officeDocument/2006/relationships/slideLayout" Target="../slideLayouts/slideLayout16.xml"/><Relationship Id="rId6" Type="http://schemas.openxmlformats.org/officeDocument/2006/relationships/slideLayout" Target="../slideLayouts/slideLayout17.xml"/><Relationship Id="rId29" Type="http://schemas.openxmlformats.org/officeDocument/2006/relationships/slideLayout" Target="../slideLayouts/slideLayout40.xml"/><Relationship Id="rId7" Type="http://schemas.openxmlformats.org/officeDocument/2006/relationships/slideLayout" Target="../slideLayouts/slideLayout18.xml"/><Relationship Id="rId8" Type="http://schemas.openxmlformats.org/officeDocument/2006/relationships/slideLayout" Target="../slideLayouts/slideLayout19.xml"/><Relationship Id="rId31" Type="http://schemas.openxmlformats.org/officeDocument/2006/relationships/theme" Target="../theme/theme3.xml"/><Relationship Id="rId30" Type="http://schemas.openxmlformats.org/officeDocument/2006/relationships/slideLayout" Target="../slideLayouts/slideLayout41.xml"/><Relationship Id="rId11" Type="http://schemas.openxmlformats.org/officeDocument/2006/relationships/slideLayout" Target="../slideLayouts/slideLayout22.xml"/><Relationship Id="rId10" Type="http://schemas.openxmlformats.org/officeDocument/2006/relationships/slideLayout" Target="../slideLayouts/slideLayout21.xml"/><Relationship Id="rId13" Type="http://schemas.openxmlformats.org/officeDocument/2006/relationships/slideLayout" Target="../slideLayouts/slideLayout24.xml"/><Relationship Id="rId12" Type="http://schemas.openxmlformats.org/officeDocument/2006/relationships/slideLayout" Target="../slideLayouts/slideLayout23.xml"/><Relationship Id="rId15" Type="http://schemas.openxmlformats.org/officeDocument/2006/relationships/slideLayout" Target="../slideLayouts/slideLayout26.xml"/><Relationship Id="rId14" Type="http://schemas.openxmlformats.org/officeDocument/2006/relationships/slideLayout" Target="../slideLayouts/slideLayout25.xml"/><Relationship Id="rId17" Type="http://schemas.openxmlformats.org/officeDocument/2006/relationships/slideLayout" Target="../slideLayouts/slideLayout28.xml"/><Relationship Id="rId16" Type="http://schemas.openxmlformats.org/officeDocument/2006/relationships/slideLayout" Target="../slideLayouts/slideLayout27.xml"/><Relationship Id="rId19" Type="http://schemas.openxmlformats.org/officeDocument/2006/relationships/slideLayout" Target="../slideLayouts/slideLayout30.xml"/><Relationship Id="rId18" Type="http://schemas.openxmlformats.org/officeDocument/2006/relationships/slideLayout" Target="../slideLayouts/slideLayout29.xml"/></Relationships>
</file>

<file path=ppt/slideMasters/slideMaster1.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solidFill>
          <a:schemeClr val="lt1"/>
        </a:solidFill>
      </p:bgPr>
    </p:bg>
    <p:spTree>
      <p:nvGrpSpPr>
        <p:cNvPr id="5" name="Shape 5"/>
        <p:cNvGrpSpPr/>
        <p:nvPr/>
      </p:nvGrpSpPr>
      <p:grpSpPr>
        <a:xfrm>
          <a:off x="0" y="0"/>
          <a:ext cx="0" cy="0"/>
          <a:chOff x="0" y="0"/>
          <a:chExt cx="0" cy="0"/>
        </a:xfrm>
      </p:grpSpPr>
      <p:sp>
        <p:nvSpPr>
          <p:cNvPr id="6" name="Google Shape;6;p1"/>
          <p:cNvSpPr txBox="1"/>
          <p:nvPr>
            <p:ph type="title"/>
          </p:nvPr>
        </p:nvSpPr>
        <p:spPr>
          <a:xfrm>
            <a:off x="311700" y="445025"/>
            <a:ext cx="8520600" cy="572700"/>
          </a:xfrm>
          <a:prstGeom prst="rect">
            <a:avLst/>
          </a:prstGeom>
          <a:noFill/>
          <a:ln>
            <a:noFill/>
          </a:ln>
        </p:spPr>
        <p:txBody>
          <a:bodyPr anchorCtr="0" anchor="t" bIns="91425" lIns="91425" spcFirstLastPara="1" rIns="91425" wrap="square" tIns="91425">
            <a:normAutofit/>
          </a:bodyPr>
          <a:lstStyle>
            <a:lvl1pPr lvl="0">
              <a:spcBef>
                <a:spcPts val="0"/>
              </a:spcBef>
              <a:spcAft>
                <a:spcPts val="0"/>
              </a:spcAft>
              <a:buClr>
                <a:schemeClr val="dk1"/>
              </a:buClr>
              <a:buSzPts val="2800"/>
              <a:buNone/>
              <a:defRPr sz="2800">
                <a:solidFill>
                  <a:schemeClr val="dk1"/>
                </a:solidFill>
              </a:defRPr>
            </a:lvl1pPr>
            <a:lvl2pPr lvl="1">
              <a:spcBef>
                <a:spcPts val="0"/>
              </a:spcBef>
              <a:spcAft>
                <a:spcPts val="0"/>
              </a:spcAft>
              <a:buClr>
                <a:schemeClr val="dk1"/>
              </a:buClr>
              <a:buSzPts val="2800"/>
              <a:buNone/>
              <a:defRPr sz="2800">
                <a:solidFill>
                  <a:schemeClr val="dk1"/>
                </a:solidFill>
              </a:defRPr>
            </a:lvl2pPr>
            <a:lvl3pPr lvl="2">
              <a:spcBef>
                <a:spcPts val="0"/>
              </a:spcBef>
              <a:spcAft>
                <a:spcPts val="0"/>
              </a:spcAft>
              <a:buClr>
                <a:schemeClr val="dk1"/>
              </a:buClr>
              <a:buSzPts val="2800"/>
              <a:buNone/>
              <a:defRPr sz="2800">
                <a:solidFill>
                  <a:schemeClr val="dk1"/>
                </a:solidFill>
              </a:defRPr>
            </a:lvl3pPr>
            <a:lvl4pPr lvl="3">
              <a:spcBef>
                <a:spcPts val="0"/>
              </a:spcBef>
              <a:spcAft>
                <a:spcPts val="0"/>
              </a:spcAft>
              <a:buClr>
                <a:schemeClr val="dk1"/>
              </a:buClr>
              <a:buSzPts val="2800"/>
              <a:buNone/>
              <a:defRPr sz="2800">
                <a:solidFill>
                  <a:schemeClr val="dk1"/>
                </a:solidFill>
              </a:defRPr>
            </a:lvl4pPr>
            <a:lvl5pPr lvl="4">
              <a:spcBef>
                <a:spcPts val="0"/>
              </a:spcBef>
              <a:spcAft>
                <a:spcPts val="0"/>
              </a:spcAft>
              <a:buClr>
                <a:schemeClr val="dk1"/>
              </a:buClr>
              <a:buSzPts val="2800"/>
              <a:buNone/>
              <a:defRPr sz="2800">
                <a:solidFill>
                  <a:schemeClr val="dk1"/>
                </a:solidFill>
              </a:defRPr>
            </a:lvl5pPr>
            <a:lvl6pPr lvl="5">
              <a:spcBef>
                <a:spcPts val="0"/>
              </a:spcBef>
              <a:spcAft>
                <a:spcPts val="0"/>
              </a:spcAft>
              <a:buClr>
                <a:schemeClr val="dk1"/>
              </a:buClr>
              <a:buSzPts val="2800"/>
              <a:buNone/>
              <a:defRPr sz="2800">
                <a:solidFill>
                  <a:schemeClr val="dk1"/>
                </a:solidFill>
              </a:defRPr>
            </a:lvl6pPr>
            <a:lvl7pPr lvl="6">
              <a:spcBef>
                <a:spcPts val="0"/>
              </a:spcBef>
              <a:spcAft>
                <a:spcPts val="0"/>
              </a:spcAft>
              <a:buClr>
                <a:schemeClr val="dk1"/>
              </a:buClr>
              <a:buSzPts val="2800"/>
              <a:buNone/>
              <a:defRPr sz="2800">
                <a:solidFill>
                  <a:schemeClr val="dk1"/>
                </a:solidFill>
              </a:defRPr>
            </a:lvl7pPr>
            <a:lvl8pPr lvl="7">
              <a:spcBef>
                <a:spcPts val="0"/>
              </a:spcBef>
              <a:spcAft>
                <a:spcPts val="0"/>
              </a:spcAft>
              <a:buClr>
                <a:schemeClr val="dk1"/>
              </a:buClr>
              <a:buSzPts val="2800"/>
              <a:buNone/>
              <a:defRPr sz="2800">
                <a:solidFill>
                  <a:schemeClr val="dk1"/>
                </a:solidFill>
              </a:defRPr>
            </a:lvl8pPr>
            <a:lvl9pPr lvl="8">
              <a:spcBef>
                <a:spcPts val="0"/>
              </a:spcBef>
              <a:spcAft>
                <a:spcPts val="0"/>
              </a:spcAft>
              <a:buClr>
                <a:schemeClr val="dk1"/>
              </a:buClr>
              <a:buSzPts val="2800"/>
              <a:buNone/>
              <a:defRPr sz="2800">
                <a:solidFill>
                  <a:schemeClr val="dk1"/>
                </a:solidFill>
              </a:defRPr>
            </a:lvl9pPr>
          </a:lstStyle>
          <a:p/>
        </p:txBody>
      </p:sp>
      <p:sp>
        <p:nvSpPr>
          <p:cNvPr id="7" name="Google Shape;7;p1"/>
          <p:cNvSpPr txBox="1"/>
          <p:nvPr>
            <p:ph idx="1" type="body"/>
          </p:nvPr>
        </p:nvSpPr>
        <p:spPr>
          <a:xfrm>
            <a:off x="311700" y="1152475"/>
            <a:ext cx="8520600" cy="3416400"/>
          </a:xfrm>
          <a:prstGeom prst="rect">
            <a:avLst/>
          </a:prstGeom>
          <a:noFill/>
          <a:ln>
            <a:noFill/>
          </a:ln>
        </p:spPr>
        <p:txBody>
          <a:bodyPr anchorCtr="0" anchor="t" bIns="91425" lIns="91425" spcFirstLastPara="1" rIns="91425" wrap="square" tIns="91425">
            <a:normAutofit/>
          </a:bodyPr>
          <a:lstStyle>
            <a:lvl1pPr indent="-342900" lvl="0" marL="457200">
              <a:lnSpc>
                <a:spcPct val="115000"/>
              </a:lnSpc>
              <a:spcBef>
                <a:spcPts val="0"/>
              </a:spcBef>
              <a:spcAft>
                <a:spcPts val="0"/>
              </a:spcAft>
              <a:buClr>
                <a:schemeClr val="dk2"/>
              </a:buClr>
              <a:buSzPts val="1800"/>
              <a:buChar char="●"/>
              <a:defRPr sz="1800">
                <a:solidFill>
                  <a:schemeClr val="dk2"/>
                </a:solidFill>
              </a:defRPr>
            </a:lvl1pPr>
            <a:lvl2pPr indent="-317500" lvl="1" marL="914400">
              <a:lnSpc>
                <a:spcPct val="115000"/>
              </a:lnSpc>
              <a:spcBef>
                <a:spcPts val="0"/>
              </a:spcBef>
              <a:spcAft>
                <a:spcPts val="0"/>
              </a:spcAft>
              <a:buClr>
                <a:schemeClr val="dk2"/>
              </a:buClr>
              <a:buSzPts val="1400"/>
              <a:buChar char="○"/>
              <a:defRPr>
                <a:solidFill>
                  <a:schemeClr val="dk2"/>
                </a:solidFill>
              </a:defRPr>
            </a:lvl2pPr>
            <a:lvl3pPr indent="-317500" lvl="2" marL="1371600">
              <a:lnSpc>
                <a:spcPct val="115000"/>
              </a:lnSpc>
              <a:spcBef>
                <a:spcPts val="0"/>
              </a:spcBef>
              <a:spcAft>
                <a:spcPts val="0"/>
              </a:spcAft>
              <a:buClr>
                <a:schemeClr val="dk2"/>
              </a:buClr>
              <a:buSzPts val="1400"/>
              <a:buChar char="■"/>
              <a:defRPr>
                <a:solidFill>
                  <a:schemeClr val="dk2"/>
                </a:solidFill>
              </a:defRPr>
            </a:lvl3pPr>
            <a:lvl4pPr indent="-317500" lvl="3" marL="1828800">
              <a:lnSpc>
                <a:spcPct val="115000"/>
              </a:lnSpc>
              <a:spcBef>
                <a:spcPts val="0"/>
              </a:spcBef>
              <a:spcAft>
                <a:spcPts val="0"/>
              </a:spcAft>
              <a:buClr>
                <a:schemeClr val="dk2"/>
              </a:buClr>
              <a:buSzPts val="1400"/>
              <a:buChar char="●"/>
              <a:defRPr>
                <a:solidFill>
                  <a:schemeClr val="dk2"/>
                </a:solidFill>
              </a:defRPr>
            </a:lvl4pPr>
            <a:lvl5pPr indent="-317500" lvl="4" marL="2286000">
              <a:lnSpc>
                <a:spcPct val="115000"/>
              </a:lnSpc>
              <a:spcBef>
                <a:spcPts val="0"/>
              </a:spcBef>
              <a:spcAft>
                <a:spcPts val="0"/>
              </a:spcAft>
              <a:buClr>
                <a:schemeClr val="dk2"/>
              </a:buClr>
              <a:buSzPts val="1400"/>
              <a:buChar char="○"/>
              <a:defRPr>
                <a:solidFill>
                  <a:schemeClr val="dk2"/>
                </a:solidFill>
              </a:defRPr>
            </a:lvl5pPr>
            <a:lvl6pPr indent="-317500" lvl="5" marL="2743200">
              <a:lnSpc>
                <a:spcPct val="115000"/>
              </a:lnSpc>
              <a:spcBef>
                <a:spcPts val="0"/>
              </a:spcBef>
              <a:spcAft>
                <a:spcPts val="0"/>
              </a:spcAft>
              <a:buClr>
                <a:schemeClr val="dk2"/>
              </a:buClr>
              <a:buSzPts val="1400"/>
              <a:buChar char="■"/>
              <a:defRPr>
                <a:solidFill>
                  <a:schemeClr val="dk2"/>
                </a:solidFill>
              </a:defRPr>
            </a:lvl6pPr>
            <a:lvl7pPr indent="-317500" lvl="6" marL="3200400">
              <a:lnSpc>
                <a:spcPct val="115000"/>
              </a:lnSpc>
              <a:spcBef>
                <a:spcPts val="0"/>
              </a:spcBef>
              <a:spcAft>
                <a:spcPts val="0"/>
              </a:spcAft>
              <a:buClr>
                <a:schemeClr val="dk2"/>
              </a:buClr>
              <a:buSzPts val="1400"/>
              <a:buChar char="●"/>
              <a:defRPr>
                <a:solidFill>
                  <a:schemeClr val="dk2"/>
                </a:solidFill>
              </a:defRPr>
            </a:lvl7pPr>
            <a:lvl8pPr indent="-317500" lvl="7" marL="3657600">
              <a:lnSpc>
                <a:spcPct val="115000"/>
              </a:lnSpc>
              <a:spcBef>
                <a:spcPts val="0"/>
              </a:spcBef>
              <a:spcAft>
                <a:spcPts val="0"/>
              </a:spcAft>
              <a:buClr>
                <a:schemeClr val="dk2"/>
              </a:buClr>
              <a:buSzPts val="1400"/>
              <a:buChar char="○"/>
              <a:defRPr>
                <a:solidFill>
                  <a:schemeClr val="dk2"/>
                </a:solidFill>
              </a:defRPr>
            </a:lvl8pPr>
            <a:lvl9pPr indent="-317500" lvl="8" marL="4114800">
              <a:lnSpc>
                <a:spcPct val="115000"/>
              </a:lnSpc>
              <a:spcBef>
                <a:spcPts val="0"/>
              </a:spcBef>
              <a:spcAft>
                <a:spcPts val="0"/>
              </a:spcAft>
              <a:buClr>
                <a:schemeClr val="dk2"/>
              </a:buClr>
              <a:buSzPts val="1400"/>
              <a:buChar char="■"/>
              <a:defRPr>
                <a:solidFill>
                  <a:schemeClr val="dk2"/>
                </a:solidFill>
              </a:defRPr>
            </a:lvl9pPr>
          </a:lstStyle>
          <a:p/>
        </p:txBody>
      </p:sp>
      <p:sp>
        <p:nvSpPr>
          <p:cNvPr id="8" name="Google Shape;8;p1"/>
          <p:cNvSpPr txBox="1"/>
          <p:nvPr>
            <p:ph idx="12" type="sldNum"/>
          </p:nvPr>
        </p:nvSpPr>
        <p:spPr>
          <a:xfrm>
            <a:off x="8472458" y="4663217"/>
            <a:ext cx="548700" cy="393600"/>
          </a:xfrm>
          <a:prstGeom prst="rect">
            <a:avLst/>
          </a:prstGeom>
          <a:noFill/>
          <a:ln>
            <a:noFill/>
          </a:ln>
        </p:spPr>
        <p:txBody>
          <a:bodyPr anchorCtr="0" anchor="ctr" bIns="91425" lIns="91425" spcFirstLastPara="1" rIns="91425" wrap="square" tIns="91425">
            <a:normAutofit/>
          </a:bodyPr>
          <a:lstStyle>
            <a:lvl1pPr lvl="0" algn="r">
              <a:buNone/>
              <a:defRPr sz="1000">
                <a:solidFill>
                  <a:schemeClr val="dk2"/>
                </a:solidFill>
              </a:defRPr>
            </a:lvl1pPr>
            <a:lvl2pPr lvl="1" algn="r">
              <a:buNone/>
              <a:defRPr sz="1000">
                <a:solidFill>
                  <a:schemeClr val="dk2"/>
                </a:solidFill>
              </a:defRPr>
            </a:lvl2pPr>
            <a:lvl3pPr lvl="2" algn="r">
              <a:buNone/>
              <a:defRPr sz="1000">
                <a:solidFill>
                  <a:schemeClr val="dk2"/>
                </a:solidFill>
              </a:defRPr>
            </a:lvl3pPr>
            <a:lvl4pPr lvl="3" algn="r">
              <a:buNone/>
              <a:defRPr sz="1000">
                <a:solidFill>
                  <a:schemeClr val="dk2"/>
                </a:solidFill>
              </a:defRPr>
            </a:lvl4pPr>
            <a:lvl5pPr lvl="4" algn="r">
              <a:buNone/>
              <a:defRPr sz="1000">
                <a:solidFill>
                  <a:schemeClr val="dk2"/>
                </a:solidFill>
              </a:defRPr>
            </a:lvl5pPr>
            <a:lvl6pPr lvl="5" algn="r">
              <a:buNone/>
              <a:defRPr sz="1000">
                <a:solidFill>
                  <a:schemeClr val="dk2"/>
                </a:solidFill>
              </a:defRPr>
            </a:lvl6pPr>
            <a:lvl7pPr lvl="6" algn="r">
              <a:buNone/>
              <a:defRPr sz="1000">
                <a:solidFill>
                  <a:schemeClr val="dk2"/>
                </a:solidFill>
              </a:defRPr>
            </a:lvl7pPr>
            <a:lvl8pPr lvl="7" algn="r">
              <a:buNone/>
              <a:defRPr sz="1000">
                <a:solidFill>
                  <a:schemeClr val="dk2"/>
                </a:solidFill>
              </a:defRPr>
            </a:lvl8pPr>
            <a:lvl9pPr lvl="8" algn="r">
              <a:buNone/>
              <a:defRPr sz="1000">
                <a:solidFill>
                  <a:schemeClr val="dk2"/>
                </a:solidFill>
              </a:defRPr>
            </a:lvl9pPr>
          </a:lstStyle>
          <a:p>
            <a:pPr indent="0" lvl="0" marL="0" rtl="0" algn="r">
              <a:spcBef>
                <a:spcPts val="0"/>
              </a:spcBef>
              <a:spcAft>
                <a:spcPts val="0"/>
              </a:spcAft>
              <a:buNone/>
            </a:pPr>
            <a:fld id="{00000000-1234-1234-1234-123412341234}" type="slidenum">
              <a:rPr lang="en"/>
              <a:t>‹#›</a:t>
            </a:fld>
            <a:endParaRPr/>
          </a:p>
        </p:txBody>
      </p:sp>
    </p:spTree>
  </p:cSld>
  <p:clrMap accent1="accent1" accent2="accent2" accent3="accent3" accent4="accent4" accent5="accent5" accent6="accent6" bg1="lt1" bg2="dk2" tx1="dk1" tx2="lt2" folHlink="folHlink" hlink="hlink"/>
  <p:sldLayoutIdLst>
    <p:sldLayoutId id="2147483648" r:id="rId1"/>
    <p:sldLayoutId id="2147483649" r:id="rId2"/>
    <p:sldLayoutId id="2147483650" r:id="rId3"/>
    <p:sldLayoutId id="2147483651" r:id="rId4"/>
    <p:sldLayoutId id="2147483652" r:id="rId5"/>
    <p:sldLayoutId id="2147483653" r:id="rId6"/>
    <p:sldLayoutId id="2147483654" r:id="rId7"/>
    <p:sldLayoutId id="2147483655" r:id="rId8"/>
    <p:sldLayoutId id="2147483656" r:id="rId9"/>
    <p:sldLayoutId id="2147483657" r:id="rId10"/>
    <p:sldLayoutId id="2147483658" r:id="rId11"/>
  </p:sldLayoutIdLst>
  <p:hf dt="0" ftr="0" hdr="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noFill/>
      </p:bgPr>
    </p:bg>
    <p:spTree>
      <p:nvGrpSpPr>
        <p:cNvPr id="50" name="Shape 50"/>
        <p:cNvGrpSpPr/>
        <p:nvPr/>
      </p:nvGrpSpPr>
      <p:grpSpPr>
        <a:xfrm>
          <a:off x="0" y="0"/>
          <a:ext cx="0" cy="0"/>
          <a:chOff x="0" y="0"/>
          <a:chExt cx="0" cy="0"/>
        </a:xfrm>
      </p:grpSpPr>
      <p:sp>
        <p:nvSpPr>
          <p:cNvPr id="51" name="Google Shape;51;p13"/>
          <p:cNvSpPr txBox="1"/>
          <p:nvPr>
            <p:ph type="title"/>
          </p:nvPr>
        </p:nvSpPr>
        <p:spPr>
          <a:xfrm>
            <a:off x="758775" y="384166"/>
            <a:ext cx="7626300" cy="572700"/>
          </a:xfrm>
          <a:prstGeom prst="rect">
            <a:avLst/>
          </a:prstGeom>
          <a:noFill/>
          <a:ln>
            <a:noFill/>
          </a:ln>
        </p:spPr>
        <p:txBody>
          <a:bodyPr anchorCtr="0" anchor="ctr" bIns="91425" lIns="91425" spcFirstLastPara="1" rIns="91425" wrap="square" tIns="91425">
            <a:noAutofit/>
          </a:bodyPr>
          <a:lstStyle>
            <a:lvl1pPr lvl="0" rtl="0" algn="ctr">
              <a:spcBef>
                <a:spcPts val="0"/>
              </a:spcBef>
              <a:spcAft>
                <a:spcPts val="0"/>
              </a:spcAft>
              <a:buClr>
                <a:schemeClr val="dk1"/>
              </a:buClr>
              <a:buSzPts val="3400"/>
              <a:buFont typeface="Rajdhani"/>
              <a:buNone/>
              <a:defRPr b="1" sz="3400">
                <a:solidFill>
                  <a:schemeClr val="dk1"/>
                </a:solidFill>
                <a:latin typeface="Rajdhani"/>
                <a:ea typeface="Rajdhani"/>
                <a:cs typeface="Rajdhani"/>
                <a:sym typeface="Rajdhani"/>
              </a:defRPr>
            </a:lvl1pPr>
            <a:lvl2pPr lvl="1" rtl="0" algn="ctr">
              <a:spcBef>
                <a:spcPts val="0"/>
              </a:spcBef>
              <a:spcAft>
                <a:spcPts val="0"/>
              </a:spcAft>
              <a:buClr>
                <a:schemeClr val="dk1"/>
              </a:buClr>
              <a:buSzPts val="3400"/>
              <a:buFont typeface="Rajdhani"/>
              <a:buNone/>
              <a:defRPr b="1" sz="3400">
                <a:solidFill>
                  <a:schemeClr val="dk1"/>
                </a:solidFill>
                <a:latin typeface="Rajdhani"/>
                <a:ea typeface="Rajdhani"/>
                <a:cs typeface="Rajdhani"/>
                <a:sym typeface="Rajdhani"/>
              </a:defRPr>
            </a:lvl2pPr>
            <a:lvl3pPr lvl="2" rtl="0" algn="ctr">
              <a:spcBef>
                <a:spcPts val="0"/>
              </a:spcBef>
              <a:spcAft>
                <a:spcPts val="0"/>
              </a:spcAft>
              <a:buClr>
                <a:schemeClr val="dk1"/>
              </a:buClr>
              <a:buSzPts val="3400"/>
              <a:buFont typeface="Rajdhani"/>
              <a:buNone/>
              <a:defRPr b="1" sz="3400">
                <a:solidFill>
                  <a:schemeClr val="dk1"/>
                </a:solidFill>
                <a:latin typeface="Rajdhani"/>
                <a:ea typeface="Rajdhani"/>
                <a:cs typeface="Rajdhani"/>
                <a:sym typeface="Rajdhani"/>
              </a:defRPr>
            </a:lvl3pPr>
            <a:lvl4pPr lvl="3" rtl="0" algn="ctr">
              <a:spcBef>
                <a:spcPts val="0"/>
              </a:spcBef>
              <a:spcAft>
                <a:spcPts val="0"/>
              </a:spcAft>
              <a:buClr>
                <a:schemeClr val="dk1"/>
              </a:buClr>
              <a:buSzPts val="3400"/>
              <a:buFont typeface="Rajdhani"/>
              <a:buNone/>
              <a:defRPr b="1" sz="3400">
                <a:solidFill>
                  <a:schemeClr val="dk1"/>
                </a:solidFill>
                <a:latin typeface="Rajdhani"/>
                <a:ea typeface="Rajdhani"/>
                <a:cs typeface="Rajdhani"/>
                <a:sym typeface="Rajdhani"/>
              </a:defRPr>
            </a:lvl4pPr>
            <a:lvl5pPr lvl="4" rtl="0" algn="ctr">
              <a:spcBef>
                <a:spcPts val="0"/>
              </a:spcBef>
              <a:spcAft>
                <a:spcPts val="0"/>
              </a:spcAft>
              <a:buClr>
                <a:schemeClr val="dk1"/>
              </a:buClr>
              <a:buSzPts val="3400"/>
              <a:buFont typeface="Rajdhani"/>
              <a:buNone/>
              <a:defRPr b="1" sz="3400">
                <a:solidFill>
                  <a:schemeClr val="dk1"/>
                </a:solidFill>
                <a:latin typeface="Rajdhani"/>
                <a:ea typeface="Rajdhani"/>
                <a:cs typeface="Rajdhani"/>
                <a:sym typeface="Rajdhani"/>
              </a:defRPr>
            </a:lvl5pPr>
            <a:lvl6pPr lvl="5" rtl="0" algn="ctr">
              <a:spcBef>
                <a:spcPts val="0"/>
              </a:spcBef>
              <a:spcAft>
                <a:spcPts val="0"/>
              </a:spcAft>
              <a:buClr>
                <a:schemeClr val="dk1"/>
              </a:buClr>
              <a:buSzPts val="3400"/>
              <a:buFont typeface="Rajdhani"/>
              <a:buNone/>
              <a:defRPr b="1" sz="3400">
                <a:solidFill>
                  <a:schemeClr val="dk1"/>
                </a:solidFill>
                <a:latin typeface="Rajdhani"/>
                <a:ea typeface="Rajdhani"/>
                <a:cs typeface="Rajdhani"/>
                <a:sym typeface="Rajdhani"/>
              </a:defRPr>
            </a:lvl6pPr>
            <a:lvl7pPr lvl="6" rtl="0" algn="ctr">
              <a:spcBef>
                <a:spcPts val="0"/>
              </a:spcBef>
              <a:spcAft>
                <a:spcPts val="0"/>
              </a:spcAft>
              <a:buClr>
                <a:schemeClr val="dk1"/>
              </a:buClr>
              <a:buSzPts val="3400"/>
              <a:buFont typeface="Rajdhani"/>
              <a:buNone/>
              <a:defRPr b="1" sz="3400">
                <a:solidFill>
                  <a:schemeClr val="dk1"/>
                </a:solidFill>
                <a:latin typeface="Rajdhani"/>
                <a:ea typeface="Rajdhani"/>
                <a:cs typeface="Rajdhani"/>
                <a:sym typeface="Rajdhani"/>
              </a:defRPr>
            </a:lvl7pPr>
            <a:lvl8pPr lvl="7" rtl="0" algn="ctr">
              <a:spcBef>
                <a:spcPts val="0"/>
              </a:spcBef>
              <a:spcAft>
                <a:spcPts val="0"/>
              </a:spcAft>
              <a:buClr>
                <a:schemeClr val="dk1"/>
              </a:buClr>
              <a:buSzPts val="3400"/>
              <a:buFont typeface="Rajdhani"/>
              <a:buNone/>
              <a:defRPr b="1" sz="3400">
                <a:solidFill>
                  <a:schemeClr val="dk1"/>
                </a:solidFill>
                <a:latin typeface="Rajdhani"/>
                <a:ea typeface="Rajdhani"/>
                <a:cs typeface="Rajdhani"/>
                <a:sym typeface="Rajdhani"/>
              </a:defRPr>
            </a:lvl8pPr>
            <a:lvl9pPr lvl="8" rtl="0" algn="ctr">
              <a:spcBef>
                <a:spcPts val="0"/>
              </a:spcBef>
              <a:spcAft>
                <a:spcPts val="0"/>
              </a:spcAft>
              <a:buClr>
                <a:schemeClr val="dk1"/>
              </a:buClr>
              <a:buSzPts val="3400"/>
              <a:buFont typeface="Rajdhani"/>
              <a:buNone/>
              <a:defRPr b="1" sz="3400">
                <a:solidFill>
                  <a:schemeClr val="dk1"/>
                </a:solidFill>
                <a:latin typeface="Rajdhani"/>
                <a:ea typeface="Rajdhani"/>
                <a:cs typeface="Rajdhani"/>
                <a:sym typeface="Rajdhani"/>
              </a:defRPr>
            </a:lvl9pPr>
          </a:lstStyle>
          <a:p/>
        </p:txBody>
      </p:sp>
      <p:sp>
        <p:nvSpPr>
          <p:cNvPr id="52" name="Google Shape;52;p13"/>
          <p:cNvSpPr txBox="1"/>
          <p:nvPr>
            <p:ph idx="1" type="body"/>
          </p:nvPr>
        </p:nvSpPr>
        <p:spPr>
          <a:xfrm>
            <a:off x="758775" y="1434450"/>
            <a:ext cx="7626300" cy="3134400"/>
          </a:xfrm>
          <a:prstGeom prst="rect">
            <a:avLst/>
          </a:prstGeom>
          <a:noFill/>
          <a:ln>
            <a:noFill/>
          </a:ln>
        </p:spPr>
        <p:txBody>
          <a:bodyPr anchorCtr="0" anchor="t" bIns="91425" lIns="91425" spcFirstLastPara="1" rIns="91425" wrap="square" tIns="91425">
            <a:noAutofit/>
          </a:bodyPr>
          <a:lstStyle>
            <a:lvl1pPr indent="-323850" lvl="0" marL="457200" rtl="0">
              <a:lnSpc>
                <a:spcPct val="100000"/>
              </a:lnSpc>
              <a:spcBef>
                <a:spcPts val="0"/>
              </a:spcBef>
              <a:spcAft>
                <a:spcPts val="0"/>
              </a:spcAft>
              <a:buClr>
                <a:schemeClr val="dk1"/>
              </a:buClr>
              <a:buSzPts val="1500"/>
              <a:buFont typeface="Cairo"/>
              <a:buChar char="●"/>
              <a:defRPr sz="1500">
                <a:solidFill>
                  <a:schemeClr val="dk1"/>
                </a:solidFill>
                <a:latin typeface="Cairo"/>
                <a:ea typeface="Cairo"/>
                <a:cs typeface="Cairo"/>
                <a:sym typeface="Cairo"/>
              </a:defRPr>
            </a:lvl1pPr>
            <a:lvl2pPr indent="-323850" lvl="1" marL="914400" rtl="0">
              <a:lnSpc>
                <a:spcPct val="100000"/>
              </a:lnSpc>
              <a:spcBef>
                <a:spcPts val="0"/>
              </a:spcBef>
              <a:spcAft>
                <a:spcPts val="0"/>
              </a:spcAft>
              <a:buClr>
                <a:schemeClr val="dk1"/>
              </a:buClr>
              <a:buSzPts val="1500"/>
              <a:buFont typeface="Cairo"/>
              <a:buChar char="○"/>
              <a:defRPr sz="1500">
                <a:solidFill>
                  <a:schemeClr val="dk1"/>
                </a:solidFill>
                <a:latin typeface="Cairo"/>
                <a:ea typeface="Cairo"/>
                <a:cs typeface="Cairo"/>
                <a:sym typeface="Cairo"/>
              </a:defRPr>
            </a:lvl2pPr>
            <a:lvl3pPr indent="-323850" lvl="2" marL="1371600" rtl="0">
              <a:lnSpc>
                <a:spcPct val="100000"/>
              </a:lnSpc>
              <a:spcBef>
                <a:spcPts val="0"/>
              </a:spcBef>
              <a:spcAft>
                <a:spcPts val="0"/>
              </a:spcAft>
              <a:buClr>
                <a:schemeClr val="dk1"/>
              </a:buClr>
              <a:buSzPts val="1500"/>
              <a:buFont typeface="Cairo"/>
              <a:buChar char="■"/>
              <a:defRPr sz="1500">
                <a:solidFill>
                  <a:schemeClr val="dk1"/>
                </a:solidFill>
                <a:latin typeface="Cairo"/>
                <a:ea typeface="Cairo"/>
                <a:cs typeface="Cairo"/>
                <a:sym typeface="Cairo"/>
              </a:defRPr>
            </a:lvl3pPr>
            <a:lvl4pPr indent="-323850" lvl="3" marL="1828800" rtl="0">
              <a:lnSpc>
                <a:spcPct val="100000"/>
              </a:lnSpc>
              <a:spcBef>
                <a:spcPts val="0"/>
              </a:spcBef>
              <a:spcAft>
                <a:spcPts val="0"/>
              </a:spcAft>
              <a:buClr>
                <a:schemeClr val="dk1"/>
              </a:buClr>
              <a:buSzPts val="1500"/>
              <a:buFont typeface="Cairo"/>
              <a:buChar char="●"/>
              <a:defRPr sz="1500">
                <a:solidFill>
                  <a:schemeClr val="dk1"/>
                </a:solidFill>
                <a:latin typeface="Cairo"/>
                <a:ea typeface="Cairo"/>
                <a:cs typeface="Cairo"/>
                <a:sym typeface="Cairo"/>
              </a:defRPr>
            </a:lvl4pPr>
            <a:lvl5pPr indent="-323850" lvl="4" marL="2286000" rtl="0">
              <a:lnSpc>
                <a:spcPct val="100000"/>
              </a:lnSpc>
              <a:spcBef>
                <a:spcPts val="0"/>
              </a:spcBef>
              <a:spcAft>
                <a:spcPts val="0"/>
              </a:spcAft>
              <a:buClr>
                <a:schemeClr val="dk1"/>
              </a:buClr>
              <a:buSzPts val="1500"/>
              <a:buFont typeface="Cairo"/>
              <a:buChar char="○"/>
              <a:defRPr sz="1500">
                <a:solidFill>
                  <a:schemeClr val="dk1"/>
                </a:solidFill>
                <a:latin typeface="Cairo"/>
                <a:ea typeface="Cairo"/>
                <a:cs typeface="Cairo"/>
                <a:sym typeface="Cairo"/>
              </a:defRPr>
            </a:lvl5pPr>
            <a:lvl6pPr indent="-323850" lvl="5" marL="2743200" rtl="0">
              <a:lnSpc>
                <a:spcPct val="100000"/>
              </a:lnSpc>
              <a:spcBef>
                <a:spcPts val="0"/>
              </a:spcBef>
              <a:spcAft>
                <a:spcPts val="0"/>
              </a:spcAft>
              <a:buClr>
                <a:schemeClr val="dk1"/>
              </a:buClr>
              <a:buSzPts val="1500"/>
              <a:buFont typeface="Cairo"/>
              <a:buChar char="■"/>
              <a:defRPr sz="1500">
                <a:solidFill>
                  <a:schemeClr val="dk1"/>
                </a:solidFill>
                <a:latin typeface="Cairo"/>
                <a:ea typeface="Cairo"/>
                <a:cs typeface="Cairo"/>
                <a:sym typeface="Cairo"/>
              </a:defRPr>
            </a:lvl6pPr>
            <a:lvl7pPr indent="-323850" lvl="6" marL="3200400" rtl="0">
              <a:lnSpc>
                <a:spcPct val="100000"/>
              </a:lnSpc>
              <a:spcBef>
                <a:spcPts val="0"/>
              </a:spcBef>
              <a:spcAft>
                <a:spcPts val="0"/>
              </a:spcAft>
              <a:buClr>
                <a:schemeClr val="dk1"/>
              </a:buClr>
              <a:buSzPts val="1500"/>
              <a:buFont typeface="Cairo"/>
              <a:buChar char="●"/>
              <a:defRPr sz="1500">
                <a:solidFill>
                  <a:schemeClr val="dk1"/>
                </a:solidFill>
                <a:latin typeface="Cairo"/>
                <a:ea typeface="Cairo"/>
                <a:cs typeface="Cairo"/>
                <a:sym typeface="Cairo"/>
              </a:defRPr>
            </a:lvl7pPr>
            <a:lvl8pPr indent="-323850" lvl="7" marL="3657600" rtl="0">
              <a:lnSpc>
                <a:spcPct val="100000"/>
              </a:lnSpc>
              <a:spcBef>
                <a:spcPts val="0"/>
              </a:spcBef>
              <a:spcAft>
                <a:spcPts val="0"/>
              </a:spcAft>
              <a:buClr>
                <a:schemeClr val="dk1"/>
              </a:buClr>
              <a:buSzPts val="1500"/>
              <a:buFont typeface="Cairo"/>
              <a:buChar char="○"/>
              <a:defRPr sz="1500">
                <a:solidFill>
                  <a:schemeClr val="dk1"/>
                </a:solidFill>
                <a:latin typeface="Cairo"/>
                <a:ea typeface="Cairo"/>
                <a:cs typeface="Cairo"/>
                <a:sym typeface="Cairo"/>
              </a:defRPr>
            </a:lvl8pPr>
            <a:lvl9pPr indent="-323850" lvl="8" marL="4114800" rtl="0">
              <a:lnSpc>
                <a:spcPct val="100000"/>
              </a:lnSpc>
              <a:spcBef>
                <a:spcPts val="0"/>
              </a:spcBef>
              <a:spcAft>
                <a:spcPts val="0"/>
              </a:spcAft>
              <a:buClr>
                <a:schemeClr val="dk1"/>
              </a:buClr>
              <a:buSzPts val="1500"/>
              <a:buFont typeface="Cairo"/>
              <a:buChar char="■"/>
              <a:defRPr sz="1500">
                <a:solidFill>
                  <a:schemeClr val="dk1"/>
                </a:solidFill>
                <a:latin typeface="Cairo"/>
                <a:ea typeface="Cairo"/>
                <a:cs typeface="Cairo"/>
                <a:sym typeface="Cairo"/>
              </a:defRPr>
            </a:lvl9pPr>
          </a:lstStyle>
          <a:p/>
        </p:txBody>
      </p:sp>
      <p:sp>
        <p:nvSpPr>
          <p:cNvPr id="53" name="Google Shape;53;p13"/>
          <p:cNvSpPr txBox="1"/>
          <p:nvPr>
            <p:ph idx="12" type="sldNum"/>
          </p:nvPr>
        </p:nvSpPr>
        <p:spPr>
          <a:xfrm>
            <a:off x="8556784" y="4749851"/>
            <a:ext cx="548700" cy="393600"/>
          </a:xfrm>
          <a:prstGeom prst="rect">
            <a:avLst/>
          </a:prstGeom>
          <a:noFill/>
          <a:ln>
            <a:noFill/>
          </a:ln>
        </p:spPr>
        <p:txBody>
          <a:bodyPr anchorCtr="0" anchor="t" bIns="91425" lIns="91425" spcFirstLastPara="1" rIns="91425" wrap="square" tIns="91425">
            <a:noAutofit/>
          </a:bodyPr>
          <a:lstStyle>
            <a:lvl1pPr lvl="0" rtl="0" algn="r">
              <a:buNone/>
              <a:defRPr sz="1300">
                <a:solidFill>
                  <a:schemeClr val="dk1"/>
                </a:solidFill>
                <a:latin typeface="Cairo"/>
                <a:ea typeface="Cairo"/>
                <a:cs typeface="Cairo"/>
                <a:sym typeface="Cairo"/>
              </a:defRPr>
            </a:lvl1pPr>
            <a:lvl2pPr lvl="1" rtl="0" algn="r">
              <a:buNone/>
              <a:defRPr sz="1300">
                <a:solidFill>
                  <a:schemeClr val="dk1"/>
                </a:solidFill>
                <a:latin typeface="Cairo"/>
                <a:ea typeface="Cairo"/>
                <a:cs typeface="Cairo"/>
                <a:sym typeface="Cairo"/>
              </a:defRPr>
            </a:lvl2pPr>
            <a:lvl3pPr lvl="2" rtl="0" algn="r">
              <a:buNone/>
              <a:defRPr sz="1300">
                <a:solidFill>
                  <a:schemeClr val="dk1"/>
                </a:solidFill>
                <a:latin typeface="Cairo"/>
                <a:ea typeface="Cairo"/>
                <a:cs typeface="Cairo"/>
                <a:sym typeface="Cairo"/>
              </a:defRPr>
            </a:lvl3pPr>
            <a:lvl4pPr lvl="3" rtl="0" algn="r">
              <a:buNone/>
              <a:defRPr sz="1300">
                <a:solidFill>
                  <a:schemeClr val="dk1"/>
                </a:solidFill>
                <a:latin typeface="Cairo"/>
                <a:ea typeface="Cairo"/>
                <a:cs typeface="Cairo"/>
                <a:sym typeface="Cairo"/>
              </a:defRPr>
            </a:lvl4pPr>
            <a:lvl5pPr lvl="4" rtl="0" algn="r">
              <a:buNone/>
              <a:defRPr sz="1300">
                <a:solidFill>
                  <a:schemeClr val="dk1"/>
                </a:solidFill>
                <a:latin typeface="Cairo"/>
                <a:ea typeface="Cairo"/>
                <a:cs typeface="Cairo"/>
                <a:sym typeface="Cairo"/>
              </a:defRPr>
            </a:lvl5pPr>
            <a:lvl6pPr lvl="5" rtl="0" algn="r">
              <a:buNone/>
              <a:defRPr sz="1300">
                <a:solidFill>
                  <a:schemeClr val="dk1"/>
                </a:solidFill>
                <a:latin typeface="Cairo"/>
                <a:ea typeface="Cairo"/>
                <a:cs typeface="Cairo"/>
                <a:sym typeface="Cairo"/>
              </a:defRPr>
            </a:lvl6pPr>
            <a:lvl7pPr lvl="6" rtl="0" algn="r">
              <a:buNone/>
              <a:defRPr sz="1300">
                <a:solidFill>
                  <a:schemeClr val="dk1"/>
                </a:solidFill>
                <a:latin typeface="Cairo"/>
                <a:ea typeface="Cairo"/>
                <a:cs typeface="Cairo"/>
                <a:sym typeface="Cairo"/>
              </a:defRPr>
            </a:lvl7pPr>
            <a:lvl8pPr lvl="7" rtl="0" algn="r">
              <a:buNone/>
              <a:defRPr sz="1300">
                <a:solidFill>
                  <a:schemeClr val="dk1"/>
                </a:solidFill>
                <a:latin typeface="Cairo"/>
                <a:ea typeface="Cairo"/>
                <a:cs typeface="Cairo"/>
                <a:sym typeface="Cairo"/>
              </a:defRPr>
            </a:lvl8pPr>
            <a:lvl9pPr lvl="8" rtl="0" algn="r">
              <a:buNone/>
              <a:defRPr sz="1300">
                <a:solidFill>
                  <a:schemeClr val="dk1"/>
                </a:solidFill>
                <a:latin typeface="Cairo"/>
                <a:ea typeface="Cairo"/>
                <a:cs typeface="Cairo"/>
                <a:sym typeface="Cairo"/>
              </a:defRPr>
            </a:lvl9pPr>
          </a:lstStyle>
          <a:p>
            <a:pPr indent="0" lvl="0" marL="0" rtl="0" algn="r">
              <a:spcBef>
                <a:spcPts val="0"/>
              </a:spcBef>
              <a:spcAft>
                <a:spcPts val="0"/>
              </a:spcAft>
              <a:buNone/>
            </a:pPr>
            <a:fld id="{00000000-1234-1234-1234-123412341234}" type="slidenum">
              <a:rPr lang="en"/>
              <a:t>‹#›</a:t>
            </a:fld>
            <a:endParaRPr/>
          </a:p>
        </p:txBody>
      </p:sp>
    </p:spTree>
  </p:cSld>
  <p:clrMap accent1="accent1" accent2="accent2" accent3="accent3" accent4="accent4" accent5="accent5" accent6="accent6" bg1="lt1" bg2="dk2" tx1="dk1" tx2="lt2" folHlink="folHlink" hlink="hlink"/>
  <p:sldLayoutIdLst>
    <p:sldLayoutId id="2147483659" r:id="rId1"/>
    <p:sldLayoutId id="2147483660" r:id="rId2"/>
    <p:sldLayoutId id="2147483661" r:id="rId3"/>
    <p:sldLayoutId id="2147483662" r:id="rId4"/>
    <p:sldLayoutId id="2147483663" r:id="rId5"/>
    <p:sldLayoutId id="2147483664" r:id="rId6"/>
    <p:sldLayoutId id="2147483665" r:id="rId7"/>
    <p:sldLayoutId id="2147483666" r:id="rId8"/>
    <p:sldLayoutId id="2147483667" r:id="rId9"/>
    <p:sldLayoutId id="2147483668" r:id="rId10"/>
    <p:sldLayoutId id="2147483669" r:id="rId11"/>
    <p:sldLayoutId id="2147483670" r:id="rId12"/>
    <p:sldLayoutId id="2147483671" r:id="rId13"/>
    <p:sldLayoutId id="2147483672" r:id="rId14"/>
    <p:sldLayoutId id="2147483673" r:id="rId15"/>
    <p:sldLayoutId id="2147483674" r:id="rId16"/>
    <p:sldLayoutId id="2147483675" r:id="rId17"/>
    <p:sldLayoutId id="2147483676" r:id="rId18"/>
    <p:sldLayoutId id="2147483677" r:id="rId19"/>
    <p:sldLayoutId id="2147483678" r:id="rId20"/>
    <p:sldLayoutId id="2147483679" r:id="rId21"/>
    <p:sldLayoutId id="2147483680" r:id="rId22"/>
    <p:sldLayoutId id="2147483681" r:id="rId23"/>
    <p:sldLayoutId id="2147483682" r:id="rId24"/>
    <p:sldLayoutId id="2147483683" r:id="rId25"/>
    <p:sldLayoutId id="2147483684" r:id="rId26"/>
    <p:sldLayoutId id="2147483685" r:id="rId27"/>
    <p:sldLayoutId id="2147483686" r:id="rId28"/>
    <p:sldLayoutId id="2147483687" r:id="rId29"/>
    <p:sldLayoutId id="2147483688" r:id="rId30"/>
  </p:sldLayoutIdLst>
  <p:hf dt="0" ftr="0" hdr="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2.xml"/><Relationship Id="rId2" Type="http://schemas.openxmlformats.org/officeDocument/2006/relationships/notesSlide" Target="../notesSlides/notesSlide1.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41.xml"/><Relationship Id="rId2" Type="http://schemas.openxmlformats.org/officeDocument/2006/relationships/notesSlide" Target="../notesSlides/notesSlide10.xml"/><Relationship Id="rId3" Type="http://schemas.openxmlformats.org/officeDocument/2006/relationships/image" Target="../media/image27.png"/><Relationship Id="rId4" Type="http://schemas.openxmlformats.org/officeDocument/2006/relationships/image" Target="../media/image28.png"/></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41.xml"/><Relationship Id="rId2" Type="http://schemas.openxmlformats.org/officeDocument/2006/relationships/notesSlide" Target="../notesSlides/notesSlide11.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12.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13.xml"/><Relationship Id="rId3" Type="http://schemas.openxmlformats.org/officeDocument/2006/relationships/image" Target="../media/image3.png"/><Relationship Id="rId4" Type="http://schemas.openxmlformats.org/officeDocument/2006/relationships/image" Target="../media/image8.png"/></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14.xml"/><Relationship Id="rId3" Type="http://schemas.openxmlformats.org/officeDocument/2006/relationships/image" Target="../media/image10.png"/><Relationship Id="rId4" Type="http://schemas.openxmlformats.org/officeDocument/2006/relationships/image" Target="../media/image7.png"/></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20.xml"/><Relationship Id="rId2" Type="http://schemas.openxmlformats.org/officeDocument/2006/relationships/notesSlide" Target="../notesSlides/notesSlide15.xml"/><Relationship Id="rId3" Type="http://schemas.openxmlformats.org/officeDocument/2006/relationships/image" Target="../media/image41.png"/></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21.xml"/><Relationship Id="rId2" Type="http://schemas.openxmlformats.org/officeDocument/2006/relationships/notesSlide" Target="../notesSlides/notesSlide16.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40.xml"/><Relationship Id="rId2" Type="http://schemas.openxmlformats.org/officeDocument/2006/relationships/notesSlide" Target="../notesSlides/notesSlide17.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16.xml"/><Relationship Id="rId2" Type="http://schemas.openxmlformats.org/officeDocument/2006/relationships/notesSlide" Target="../notesSlides/notesSlide18.xml"/><Relationship Id="rId3" Type="http://schemas.openxmlformats.org/officeDocument/2006/relationships/image" Target="../media/image13.png"/></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19.xml"/><Relationship Id="rId3" Type="http://schemas.openxmlformats.org/officeDocument/2006/relationships/image" Target="../media/image17.jpg"/></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21.xml"/><Relationship Id="rId2" Type="http://schemas.openxmlformats.org/officeDocument/2006/relationships/notesSlide" Target="../notesSlides/notesSlide2.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20.xml"/><Relationship Id="rId3" Type="http://schemas.openxmlformats.org/officeDocument/2006/relationships/image" Target="../media/image15.png"/></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21.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22.xml"/><Relationship Id="rId3" Type="http://schemas.openxmlformats.org/officeDocument/2006/relationships/comments" Target="../comments/comment1.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21.xml"/><Relationship Id="rId2" Type="http://schemas.openxmlformats.org/officeDocument/2006/relationships/notesSlide" Target="../notesSlides/notesSlide23.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24.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25.xml"/><Relationship Id="rId3" Type="http://schemas.openxmlformats.org/officeDocument/2006/relationships/image" Target="../media/image6.png"/></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26.xml"/><Relationship Id="rId3" Type="http://schemas.openxmlformats.org/officeDocument/2006/relationships/image" Target="../media/image33.png"/><Relationship Id="rId4" Type="http://schemas.openxmlformats.org/officeDocument/2006/relationships/image" Target="../media/image12.png"/></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27.xml"/><Relationship Id="rId3" Type="http://schemas.openxmlformats.org/officeDocument/2006/relationships/image" Target="../media/image4.png"/></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28.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29.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17.xml"/><Relationship Id="rId2" Type="http://schemas.openxmlformats.org/officeDocument/2006/relationships/notesSlide" Target="../notesSlides/notesSlide3.xml"/><Relationship Id="rId3" Type="http://schemas.openxmlformats.org/officeDocument/2006/relationships/image" Target="../media/image1.png"/></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30.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31.xml"/><Relationship Id="rId3" Type="http://schemas.openxmlformats.org/officeDocument/2006/relationships/image" Target="../media/image10.png"/></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32.xml"/><Relationship Id="rId3" Type="http://schemas.openxmlformats.org/officeDocument/2006/relationships/image" Target="../media/image18.png"/><Relationship Id="rId4" Type="http://schemas.openxmlformats.org/officeDocument/2006/relationships/image" Target="../media/image14.png"/></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33.xml"/><Relationship Id="rId3" Type="http://schemas.openxmlformats.org/officeDocument/2006/relationships/image" Target="../media/image16.png"/></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15.xml"/><Relationship Id="rId2" Type="http://schemas.openxmlformats.org/officeDocument/2006/relationships/notesSlide" Target="../notesSlides/notesSlide34.xml"/></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25.xml"/><Relationship Id="rId2" Type="http://schemas.openxmlformats.org/officeDocument/2006/relationships/notesSlide" Target="../notesSlides/notesSlide35.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36.xm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41.xml"/><Relationship Id="rId2" Type="http://schemas.openxmlformats.org/officeDocument/2006/relationships/notesSlide" Target="../notesSlides/notesSlide37.xm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38.xml"/><Relationship Id="rId3" Type="http://schemas.openxmlformats.org/officeDocument/2006/relationships/image" Target="../media/image3.png"/><Relationship Id="rId4" Type="http://schemas.openxmlformats.org/officeDocument/2006/relationships/image" Target="../media/image8.png"/></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39.xml"/><Relationship Id="rId3" Type="http://schemas.openxmlformats.org/officeDocument/2006/relationships/image" Target="../media/image11.png"/></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4.xml"/><Relationship Id="rId3" Type="http://schemas.openxmlformats.org/officeDocument/2006/relationships/image" Target="../media/image5.png"/></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40.xm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41.xml"/></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25.xml"/><Relationship Id="rId2" Type="http://schemas.openxmlformats.org/officeDocument/2006/relationships/notesSlide" Target="../notesSlides/notesSlide42.xml"/></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43.xml"/></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44.xml"/><Relationship Id="rId3" Type="http://schemas.openxmlformats.org/officeDocument/2006/relationships/image" Target="../media/image3.png"/><Relationship Id="rId4" Type="http://schemas.openxmlformats.org/officeDocument/2006/relationships/image" Target="../media/image8.png"/><Relationship Id="rId5" Type="http://schemas.openxmlformats.org/officeDocument/2006/relationships/image" Target="../media/image30.png"/></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45.xml"/><Relationship Id="rId3" Type="http://schemas.openxmlformats.org/officeDocument/2006/relationships/image" Target="../media/image3.png"/><Relationship Id="rId4" Type="http://schemas.openxmlformats.org/officeDocument/2006/relationships/image" Target="../media/image8.png"/><Relationship Id="rId5" Type="http://schemas.openxmlformats.org/officeDocument/2006/relationships/image" Target="../media/image30.png"/></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46.xml"/><Relationship Id="rId3" Type="http://schemas.openxmlformats.org/officeDocument/2006/relationships/image" Target="../media/image19.png"/></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47.xml"/></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48.xml"/></Relationships>
</file>

<file path=ppt/slides/_rels/slide49.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49.xml"/><Relationship Id="rId3" Type="http://schemas.openxmlformats.org/officeDocument/2006/relationships/image" Target="../media/image35.png"/></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5.xml"/><Relationship Id="rId3" Type="http://schemas.openxmlformats.org/officeDocument/2006/relationships/image" Target="../media/image5.png"/></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25.xml"/><Relationship Id="rId2" Type="http://schemas.openxmlformats.org/officeDocument/2006/relationships/notesSlide" Target="../notesSlides/notesSlide50.xml"/></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51.xml"/></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52.xml"/><Relationship Id="rId3" Type="http://schemas.openxmlformats.org/officeDocument/2006/relationships/image" Target="../media/image3.png"/><Relationship Id="rId4" Type="http://schemas.openxmlformats.org/officeDocument/2006/relationships/image" Target="../media/image8.png"/><Relationship Id="rId5" Type="http://schemas.openxmlformats.org/officeDocument/2006/relationships/image" Target="../media/image4.png"/><Relationship Id="rId6" Type="http://schemas.openxmlformats.org/officeDocument/2006/relationships/image" Target="../media/image30.png"/></Relationships>
</file>

<file path=ppt/slides/_rels/slide53.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53.xml"/><Relationship Id="rId3" Type="http://schemas.openxmlformats.org/officeDocument/2006/relationships/image" Target="../media/image3.png"/><Relationship Id="rId4" Type="http://schemas.openxmlformats.org/officeDocument/2006/relationships/image" Target="../media/image8.png"/><Relationship Id="rId5" Type="http://schemas.openxmlformats.org/officeDocument/2006/relationships/image" Target="../media/image4.png"/><Relationship Id="rId6" Type="http://schemas.openxmlformats.org/officeDocument/2006/relationships/image" Target="../media/image30.png"/></Relationships>
</file>

<file path=ppt/slides/_rels/slide54.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54.xml"/><Relationship Id="rId3" Type="http://schemas.openxmlformats.org/officeDocument/2006/relationships/image" Target="../media/image20.png"/></Relationships>
</file>

<file path=ppt/slides/_rels/slide55.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55.xml"/></Relationships>
</file>

<file path=ppt/slides/_rels/slide56.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56.xml"/></Relationships>
</file>

<file path=ppt/slides/_rels/slide57.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57.xml"/><Relationship Id="rId3" Type="http://schemas.openxmlformats.org/officeDocument/2006/relationships/image" Target="../media/image12.png"/></Relationships>
</file>

<file path=ppt/slides/_rels/slide58.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58.xml"/></Relationships>
</file>

<file path=ppt/slides/_rels/slide59.xml.rels><?xml version="1.0" encoding="UTF-8" standalone="yes"?><Relationships xmlns="http://schemas.openxmlformats.org/package/2006/relationships"><Relationship Id="rId1" Type="http://schemas.openxmlformats.org/officeDocument/2006/relationships/slideLayout" Target="../slideLayouts/slideLayout21.xml"/><Relationship Id="rId2" Type="http://schemas.openxmlformats.org/officeDocument/2006/relationships/notesSlide" Target="../notesSlides/notesSlide59.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22.xml"/><Relationship Id="rId2" Type="http://schemas.openxmlformats.org/officeDocument/2006/relationships/notesSlide" Target="../notesSlides/notesSlide6.xml"/><Relationship Id="rId3" Type="http://schemas.openxmlformats.org/officeDocument/2006/relationships/image" Target="../media/image26.jpg"/></Relationships>
</file>

<file path=ppt/slides/_rels/slide60.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60.xml"/><Relationship Id="rId3" Type="http://schemas.openxmlformats.org/officeDocument/2006/relationships/image" Target="../media/image31.png"/></Relationships>
</file>

<file path=ppt/slides/_rels/slide61.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61.xml"/></Relationships>
</file>

<file path=ppt/slides/_rels/slide62.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62.xml"/></Relationships>
</file>

<file path=ppt/slides/_rels/slide63.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63.xml"/></Relationships>
</file>

<file path=ppt/slides/_rels/slide64.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64.xml"/><Relationship Id="rId3" Type="http://schemas.openxmlformats.org/officeDocument/2006/relationships/image" Target="../media/image21.png"/></Relationships>
</file>

<file path=ppt/slides/_rels/slide65.xml.rels><?xml version="1.0" encoding="UTF-8" standalone="yes"?><Relationships xmlns="http://schemas.openxmlformats.org/package/2006/relationships"><Relationship Id="rId1" Type="http://schemas.openxmlformats.org/officeDocument/2006/relationships/slideLayout" Target="../slideLayouts/slideLayout12.xml"/><Relationship Id="rId2" Type="http://schemas.openxmlformats.org/officeDocument/2006/relationships/notesSlide" Target="../notesSlides/notesSlide65.xml"/><Relationship Id="rId3" Type="http://schemas.openxmlformats.org/officeDocument/2006/relationships/slide" Target="/ppt/slides/slide68.xml"/></Relationships>
</file>

<file path=ppt/slides/_rels/slide66.xml.rels><?xml version="1.0" encoding="UTF-8" standalone="yes"?><Relationships xmlns="http://schemas.openxmlformats.org/package/2006/relationships"><Relationship Id="rId1" Type="http://schemas.openxmlformats.org/officeDocument/2006/relationships/slideLayout" Target="../slideLayouts/slideLayout39.xml"/><Relationship Id="rId2" Type="http://schemas.openxmlformats.org/officeDocument/2006/relationships/notesSlide" Target="../notesSlides/notesSlide66.xml"/></Relationships>
</file>

<file path=ppt/slides/_rels/slide67.xml.rels><?xml version="1.0" encoding="UTF-8" standalone="yes"?><Relationships xmlns="http://schemas.openxmlformats.org/package/2006/relationships"><Relationship Id="rId1" Type="http://schemas.openxmlformats.org/officeDocument/2006/relationships/slideLayout" Target="../slideLayouts/slideLayout12.xml"/><Relationship Id="rId2" Type="http://schemas.openxmlformats.org/officeDocument/2006/relationships/notesSlide" Target="../notesSlides/notesSlide67.xml"/></Relationships>
</file>

<file path=ppt/slides/_rels/slide68.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68.xml"/><Relationship Id="rId3" Type="http://schemas.openxmlformats.org/officeDocument/2006/relationships/slide" Target="/ppt/slides/slide2.xml"/><Relationship Id="rId4" Type="http://schemas.openxmlformats.org/officeDocument/2006/relationships/slide" Target="/ppt/slides/slide16.xml"/><Relationship Id="rId9" Type="http://schemas.openxmlformats.org/officeDocument/2006/relationships/slide" Target="/ppt/slides/slide42.xml"/><Relationship Id="rId5" Type="http://schemas.openxmlformats.org/officeDocument/2006/relationships/slide" Target="/ppt/slides/slide16.xml"/><Relationship Id="rId6" Type="http://schemas.openxmlformats.org/officeDocument/2006/relationships/slide" Target="/ppt/slides/slide23.xml"/><Relationship Id="rId7" Type="http://schemas.openxmlformats.org/officeDocument/2006/relationships/slide" Target="/ppt/slides/slide24.xml"/><Relationship Id="rId8" Type="http://schemas.openxmlformats.org/officeDocument/2006/relationships/slide" Target="/ppt/slides/slide35.xml"/><Relationship Id="rId11" Type="http://schemas.openxmlformats.org/officeDocument/2006/relationships/slide" Target="/ppt/slides/slide50.xml"/><Relationship Id="rId10" Type="http://schemas.openxmlformats.org/officeDocument/2006/relationships/slide" Target="/ppt/slides/slide42.xml"/><Relationship Id="rId12" Type="http://schemas.openxmlformats.org/officeDocument/2006/relationships/slide" Target="/ppt/slides/slide59.xml"/></Relationships>
</file>

<file path=ppt/slides/_rels/slide69.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69.xml"/><Relationship Id="rId3" Type="http://schemas.openxmlformats.org/officeDocument/2006/relationships/image" Target="../media/image22.png"/></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22.xml"/><Relationship Id="rId2" Type="http://schemas.openxmlformats.org/officeDocument/2006/relationships/notesSlide" Target="../notesSlides/notesSlide7.xml"/><Relationship Id="rId3" Type="http://schemas.openxmlformats.org/officeDocument/2006/relationships/image" Target="../media/image29.jpg"/></Relationships>
</file>

<file path=ppt/slides/_rels/slide70.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70.xml"/><Relationship Id="rId3" Type="http://schemas.openxmlformats.org/officeDocument/2006/relationships/image" Target="../media/image25.jpg"/><Relationship Id="rId4" Type="http://schemas.openxmlformats.org/officeDocument/2006/relationships/image" Target="../media/image23.jpg"/></Relationships>
</file>

<file path=ppt/slides/_rels/slide71.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71.xml"/><Relationship Id="rId3" Type="http://schemas.openxmlformats.org/officeDocument/2006/relationships/image" Target="../media/image39.jpg"/><Relationship Id="rId4" Type="http://schemas.openxmlformats.org/officeDocument/2006/relationships/image" Target="../media/image24.png"/><Relationship Id="rId5" Type="http://schemas.openxmlformats.org/officeDocument/2006/relationships/image" Target="../media/image32.jpg"/><Relationship Id="rId6" Type="http://schemas.openxmlformats.org/officeDocument/2006/relationships/image" Target="../media/image38.jpg"/><Relationship Id="rId7" Type="http://schemas.openxmlformats.org/officeDocument/2006/relationships/image" Target="../media/image34.png"/></Relationships>
</file>

<file path=ppt/slides/_rels/slide72.xml.rels><?xml version="1.0" encoding="UTF-8" standalone="yes"?><Relationships xmlns="http://schemas.openxmlformats.org/package/2006/relationships"><Relationship Id="rId1" Type="http://schemas.openxmlformats.org/officeDocument/2006/relationships/slideLayout" Target="../slideLayouts/slideLayout20.xml"/><Relationship Id="rId2" Type="http://schemas.openxmlformats.org/officeDocument/2006/relationships/notesSlide" Target="../notesSlides/notesSlide72.xml"/><Relationship Id="rId3" Type="http://schemas.openxmlformats.org/officeDocument/2006/relationships/image" Target="../media/image41.png"/></Relationships>
</file>

<file path=ppt/slides/_rels/slide73.xml.rels><?xml version="1.0" encoding="UTF-8" standalone="yes"?><Relationships xmlns="http://schemas.openxmlformats.org/package/2006/relationships"><Relationship Id="rId1" Type="http://schemas.openxmlformats.org/officeDocument/2006/relationships/slideLayout" Target="../slideLayouts/slideLayout20.xml"/><Relationship Id="rId2" Type="http://schemas.openxmlformats.org/officeDocument/2006/relationships/notesSlide" Target="../notesSlides/notesSlide73.xml"/><Relationship Id="rId3" Type="http://schemas.openxmlformats.org/officeDocument/2006/relationships/image" Target="../media/image40.png"/></Relationships>
</file>

<file path=ppt/slides/_rels/slide74.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74.xml"/></Relationships>
</file>

<file path=ppt/slides/_rels/slide75.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75.xml"/></Relationships>
</file>

<file path=ppt/slides/_rels/slide76.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76.xml"/><Relationship Id="rId3" Type="http://schemas.openxmlformats.org/officeDocument/2006/relationships/image" Target="../media/image36.png"/></Relationships>
</file>

<file path=ppt/slides/_rels/slide77.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77.xml"/></Relationships>
</file>

<file path=ppt/slides/_rels/slide78.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78.xml"/></Relationships>
</file>

<file path=ppt/slides/_rels/slide79.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79.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8.xml"/></Relationships>
</file>

<file path=ppt/slides/_rels/slide80.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80.xml"/></Relationships>
</file>

<file path=ppt/slides/_rels/slide81.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81.xml"/><Relationship Id="rId3" Type="http://schemas.openxmlformats.org/officeDocument/2006/relationships/image" Target="../media/image37.png"/></Relationships>
</file>

<file path=ppt/slides/_rels/slide82.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82.xml"/></Relationships>
</file>

<file path=ppt/slides/_rels/slide83.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83.xml"/></Relationships>
</file>

<file path=ppt/slides/_rels/slide84.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84.xml"/></Relationships>
</file>

<file path=ppt/slides/_rels/slide85.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85.xml"/></Relationships>
</file>

<file path=ppt/slides/_rels/slide86.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86.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9.xml"/></Relationships>
</file>

<file path=ppt/slides/slide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2626" name="Shape 12626"/>
        <p:cNvGrpSpPr/>
        <p:nvPr/>
      </p:nvGrpSpPr>
      <p:grpSpPr>
        <a:xfrm>
          <a:off x="0" y="0"/>
          <a:ext cx="0" cy="0"/>
          <a:chOff x="0" y="0"/>
          <a:chExt cx="0" cy="0"/>
        </a:xfrm>
      </p:grpSpPr>
      <p:grpSp>
        <p:nvGrpSpPr>
          <p:cNvPr id="12627" name="Google Shape;12627;p44"/>
          <p:cNvGrpSpPr/>
          <p:nvPr/>
        </p:nvGrpSpPr>
        <p:grpSpPr>
          <a:xfrm>
            <a:off x="547595" y="4043711"/>
            <a:ext cx="7853114" cy="1935817"/>
            <a:chOff x="547595" y="4043711"/>
            <a:chExt cx="7853114" cy="1935817"/>
          </a:xfrm>
        </p:grpSpPr>
        <p:grpSp>
          <p:nvGrpSpPr>
            <p:cNvPr id="12628" name="Google Shape;12628;p44"/>
            <p:cNvGrpSpPr/>
            <p:nvPr/>
          </p:nvGrpSpPr>
          <p:grpSpPr>
            <a:xfrm>
              <a:off x="547595" y="4043711"/>
              <a:ext cx="7853114" cy="1935817"/>
              <a:chOff x="1927575" y="3812950"/>
              <a:chExt cx="5397700" cy="1330550"/>
            </a:xfrm>
          </p:grpSpPr>
          <p:sp>
            <p:nvSpPr>
              <p:cNvPr id="12629" name="Google Shape;12629;p44"/>
              <p:cNvSpPr/>
              <p:nvPr/>
            </p:nvSpPr>
            <p:spPr>
              <a:xfrm>
                <a:off x="1927575" y="3812950"/>
                <a:ext cx="5397700" cy="1330550"/>
              </a:xfrm>
              <a:custGeom>
                <a:rect b="b" l="l" r="r" t="t"/>
                <a:pathLst>
                  <a:path extrusionOk="0" h="53222" w="215908">
                    <a:moveTo>
                      <a:pt x="107945" y="1"/>
                    </a:moveTo>
                    <a:cubicBezTo>
                      <a:pt x="73342" y="1"/>
                      <a:pt x="38729" y="13116"/>
                      <a:pt x="12204" y="39387"/>
                    </a:cubicBezTo>
                    <a:cubicBezTo>
                      <a:pt x="7834" y="43721"/>
                      <a:pt x="3762" y="48340"/>
                      <a:pt x="0" y="53222"/>
                    </a:cubicBezTo>
                    <a:lnTo>
                      <a:pt x="215908" y="53222"/>
                    </a:lnTo>
                    <a:cubicBezTo>
                      <a:pt x="212419" y="48685"/>
                      <a:pt x="208657" y="44375"/>
                      <a:pt x="204633" y="40315"/>
                    </a:cubicBezTo>
                    <a:cubicBezTo>
                      <a:pt x="178022" y="13453"/>
                      <a:pt x="142988" y="1"/>
                      <a:pt x="10794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0" name="Google Shape;12630;p44"/>
              <p:cNvSpPr/>
              <p:nvPr/>
            </p:nvSpPr>
            <p:spPr>
              <a:xfrm>
                <a:off x="5862875" y="4044825"/>
                <a:ext cx="831075" cy="491575"/>
              </a:xfrm>
              <a:custGeom>
                <a:rect b="b" l="l" r="r" t="t"/>
                <a:pathLst>
                  <a:path extrusionOk="0" h="19663" w="33243">
                    <a:moveTo>
                      <a:pt x="1" y="1"/>
                    </a:moveTo>
                    <a:cubicBezTo>
                      <a:pt x="3472" y="11896"/>
                      <a:pt x="14346" y="19662"/>
                      <a:pt x="26182" y="19662"/>
                    </a:cubicBezTo>
                    <a:cubicBezTo>
                      <a:pt x="28514" y="19662"/>
                      <a:pt x="30885" y="19361"/>
                      <a:pt x="33243" y="18729"/>
                    </a:cubicBezTo>
                    <a:cubicBezTo>
                      <a:pt x="23111" y="10943"/>
                      <a:pt x="11919" y="4644"/>
                      <a:pt x="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1" name="Google Shape;12631;p44"/>
              <p:cNvSpPr/>
              <p:nvPr/>
            </p:nvSpPr>
            <p:spPr>
              <a:xfrm>
                <a:off x="4393650" y="4961900"/>
                <a:ext cx="503650" cy="181600"/>
              </a:xfrm>
              <a:custGeom>
                <a:rect b="b" l="l" r="r" t="t"/>
                <a:pathLst>
                  <a:path extrusionOk="0" h="7264" w="20146">
                    <a:moveTo>
                      <a:pt x="10073" y="1"/>
                    </a:moveTo>
                    <a:cubicBezTo>
                      <a:pt x="5501" y="1"/>
                      <a:pt x="1441" y="2930"/>
                      <a:pt x="0" y="7264"/>
                    </a:cubicBezTo>
                    <a:lnTo>
                      <a:pt x="20146" y="7264"/>
                    </a:lnTo>
                    <a:cubicBezTo>
                      <a:pt x="18705" y="2930"/>
                      <a:pt x="14645" y="1"/>
                      <a:pt x="1007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2" name="Google Shape;12632;p44"/>
              <p:cNvSpPr/>
              <p:nvPr/>
            </p:nvSpPr>
            <p:spPr>
              <a:xfrm>
                <a:off x="2474950" y="4658600"/>
                <a:ext cx="523000" cy="484800"/>
              </a:xfrm>
              <a:custGeom>
                <a:rect b="b" l="l" r="r" t="t"/>
                <a:pathLst>
                  <a:path extrusionOk="0" h="19392" w="20920">
                    <a:moveTo>
                      <a:pt x="10455" y="0"/>
                    </a:moveTo>
                    <a:cubicBezTo>
                      <a:pt x="6549" y="0"/>
                      <a:pt x="3029" y="2340"/>
                      <a:pt x="1525" y="5942"/>
                    </a:cubicBezTo>
                    <a:cubicBezTo>
                      <a:pt x="1" y="9561"/>
                      <a:pt x="810" y="13728"/>
                      <a:pt x="3572" y="16526"/>
                    </a:cubicBezTo>
                    <a:cubicBezTo>
                      <a:pt x="5470" y="18436"/>
                      <a:pt x="7963" y="19391"/>
                      <a:pt x="10458" y="19391"/>
                    </a:cubicBezTo>
                    <a:cubicBezTo>
                      <a:pt x="12925" y="19391"/>
                      <a:pt x="15394" y="18457"/>
                      <a:pt x="17288" y="16586"/>
                    </a:cubicBezTo>
                    <a:cubicBezTo>
                      <a:pt x="20075" y="13824"/>
                      <a:pt x="20920" y="9656"/>
                      <a:pt x="19444" y="6025"/>
                    </a:cubicBezTo>
                    <a:cubicBezTo>
                      <a:pt x="17955" y="2394"/>
                      <a:pt x="14431" y="24"/>
                      <a:pt x="10514" y="1"/>
                    </a:cubicBezTo>
                    <a:cubicBezTo>
                      <a:pt x="10494" y="0"/>
                      <a:pt x="10474" y="0"/>
                      <a:pt x="1045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3" name="Google Shape;12633;p44"/>
              <p:cNvSpPr/>
              <p:nvPr/>
            </p:nvSpPr>
            <p:spPr>
              <a:xfrm>
                <a:off x="3380654" y="4197921"/>
                <a:ext cx="1284425" cy="852600"/>
              </a:xfrm>
              <a:custGeom>
                <a:rect b="b" l="l" r="r" t="t"/>
                <a:pathLst>
                  <a:path extrusionOk="0" h="34104" w="51377">
                    <a:moveTo>
                      <a:pt x="21027" y="1"/>
                    </a:moveTo>
                    <a:cubicBezTo>
                      <a:pt x="15429" y="1"/>
                      <a:pt x="9870" y="2613"/>
                      <a:pt x="6359" y="7660"/>
                    </a:cubicBezTo>
                    <a:cubicBezTo>
                      <a:pt x="1" y="16816"/>
                      <a:pt x="3489" y="29496"/>
                      <a:pt x="13657" y="34104"/>
                    </a:cubicBezTo>
                    <a:lnTo>
                      <a:pt x="28385" y="34104"/>
                    </a:lnTo>
                    <a:cubicBezTo>
                      <a:pt x="35422" y="30901"/>
                      <a:pt x="39601" y="23531"/>
                      <a:pt x="38744" y="15852"/>
                    </a:cubicBezTo>
                    <a:lnTo>
                      <a:pt x="38744" y="15852"/>
                    </a:lnTo>
                    <a:cubicBezTo>
                      <a:pt x="39919" y="16450"/>
                      <a:pt x="41189" y="16741"/>
                      <a:pt x="42450" y="16741"/>
                    </a:cubicBezTo>
                    <a:cubicBezTo>
                      <a:pt x="44500" y="16741"/>
                      <a:pt x="46528" y="15973"/>
                      <a:pt x="48090" y="14506"/>
                    </a:cubicBezTo>
                    <a:cubicBezTo>
                      <a:pt x="50614" y="12125"/>
                      <a:pt x="51376" y="8434"/>
                      <a:pt x="49995" y="5255"/>
                    </a:cubicBezTo>
                    <a:cubicBezTo>
                      <a:pt x="48686" y="2242"/>
                      <a:pt x="45720" y="320"/>
                      <a:pt x="42474" y="320"/>
                    </a:cubicBezTo>
                    <a:cubicBezTo>
                      <a:pt x="42295" y="320"/>
                      <a:pt x="42115" y="326"/>
                      <a:pt x="41935" y="338"/>
                    </a:cubicBezTo>
                    <a:cubicBezTo>
                      <a:pt x="38470" y="552"/>
                      <a:pt x="35529" y="2921"/>
                      <a:pt x="34565" y="6255"/>
                    </a:cubicBezTo>
                    <a:cubicBezTo>
                      <a:pt x="34291" y="5922"/>
                      <a:pt x="34005" y="5600"/>
                      <a:pt x="33696" y="5291"/>
                    </a:cubicBezTo>
                    <a:cubicBezTo>
                      <a:pt x="30169" y="1732"/>
                      <a:pt x="25585" y="1"/>
                      <a:pt x="2102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634" name="Google Shape;12634;p44"/>
            <p:cNvSpPr/>
            <p:nvPr/>
          </p:nvSpPr>
          <p:spPr>
            <a:xfrm>
              <a:off x="4590275" y="4095646"/>
              <a:ext cx="428442" cy="227565"/>
            </a:xfrm>
            <a:custGeom>
              <a:rect b="b" l="l" r="r" t="t"/>
              <a:pathLst>
                <a:path extrusionOk="0" h="19392" w="20920">
                  <a:moveTo>
                    <a:pt x="10455" y="0"/>
                  </a:moveTo>
                  <a:cubicBezTo>
                    <a:pt x="6549" y="0"/>
                    <a:pt x="3029" y="2340"/>
                    <a:pt x="1525" y="5942"/>
                  </a:cubicBezTo>
                  <a:cubicBezTo>
                    <a:pt x="1" y="9561"/>
                    <a:pt x="810" y="13728"/>
                    <a:pt x="3572" y="16526"/>
                  </a:cubicBezTo>
                  <a:cubicBezTo>
                    <a:pt x="5470" y="18436"/>
                    <a:pt x="7963" y="19391"/>
                    <a:pt x="10458" y="19391"/>
                  </a:cubicBezTo>
                  <a:cubicBezTo>
                    <a:pt x="12925" y="19391"/>
                    <a:pt x="15394" y="18457"/>
                    <a:pt x="17288" y="16586"/>
                  </a:cubicBezTo>
                  <a:cubicBezTo>
                    <a:pt x="20075" y="13824"/>
                    <a:pt x="20920" y="9656"/>
                    <a:pt x="19444" y="6025"/>
                  </a:cubicBezTo>
                  <a:cubicBezTo>
                    <a:pt x="17955" y="2394"/>
                    <a:pt x="14431" y="24"/>
                    <a:pt x="10514" y="1"/>
                  </a:cubicBezTo>
                  <a:cubicBezTo>
                    <a:pt x="10494" y="0"/>
                    <a:pt x="10474" y="0"/>
                    <a:pt x="1045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35" name="Google Shape;12635;p44"/>
          <p:cNvGrpSpPr/>
          <p:nvPr/>
        </p:nvGrpSpPr>
        <p:grpSpPr>
          <a:xfrm flipH="1" rot="1172199">
            <a:off x="5739007" y="3244058"/>
            <a:ext cx="926593" cy="1360322"/>
            <a:chOff x="3657125" y="2404050"/>
            <a:chExt cx="1322500" cy="1941550"/>
          </a:xfrm>
        </p:grpSpPr>
        <p:sp>
          <p:nvSpPr>
            <p:cNvPr id="12636" name="Google Shape;12636;p44"/>
            <p:cNvSpPr/>
            <p:nvPr/>
          </p:nvSpPr>
          <p:spPr>
            <a:xfrm>
              <a:off x="4252150" y="3774375"/>
              <a:ext cx="107775" cy="498300"/>
            </a:xfrm>
            <a:custGeom>
              <a:rect b="b" l="l" r="r" t="t"/>
              <a:pathLst>
                <a:path extrusionOk="0" h="19932" w="4311">
                  <a:moveTo>
                    <a:pt x="2060" y="1"/>
                  </a:moveTo>
                  <a:lnTo>
                    <a:pt x="0" y="7049"/>
                  </a:lnTo>
                  <a:lnTo>
                    <a:pt x="2762" y="19932"/>
                  </a:lnTo>
                  <a:lnTo>
                    <a:pt x="4310" y="19932"/>
                  </a:lnTo>
                  <a:lnTo>
                    <a:pt x="1524" y="7049"/>
                  </a:lnTo>
                  <a:lnTo>
                    <a:pt x="3679" y="1"/>
                  </a:lnTo>
                  <a:close/>
                </a:path>
              </a:pathLst>
            </a:custGeom>
            <a:solidFill>
              <a:srgbClr val="272727"/>
            </a:solidFill>
            <a:ln cap="flat" cmpd="sng" w="9525">
              <a:solidFill>
                <a:srgbClr val="B7A36E"/>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7" name="Google Shape;12637;p44"/>
            <p:cNvSpPr/>
            <p:nvPr/>
          </p:nvSpPr>
          <p:spPr>
            <a:xfrm>
              <a:off x="4656050" y="3701450"/>
              <a:ext cx="323575" cy="644150"/>
            </a:xfrm>
            <a:custGeom>
              <a:rect b="b" l="l" r="r" t="t"/>
              <a:pathLst>
                <a:path extrusionOk="0" h="25766" w="12943">
                  <a:moveTo>
                    <a:pt x="5490" y="1"/>
                  </a:moveTo>
                  <a:lnTo>
                    <a:pt x="1620" y="2513"/>
                  </a:lnTo>
                  <a:lnTo>
                    <a:pt x="6204" y="8073"/>
                  </a:lnTo>
                  <a:lnTo>
                    <a:pt x="7371" y="7180"/>
                  </a:lnTo>
                  <a:lnTo>
                    <a:pt x="11145" y="12883"/>
                  </a:lnTo>
                  <a:lnTo>
                    <a:pt x="1" y="25766"/>
                  </a:lnTo>
                  <a:lnTo>
                    <a:pt x="1442" y="25766"/>
                  </a:lnTo>
                  <a:lnTo>
                    <a:pt x="12943" y="12836"/>
                  </a:lnTo>
                  <a:lnTo>
                    <a:pt x="8347" y="5835"/>
                  </a:lnTo>
                  <a:lnTo>
                    <a:pt x="8895" y="5025"/>
                  </a:lnTo>
                  <a:lnTo>
                    <a:pt x="5490" y="1"/>
                  </a:lnTo>
                  <a:close/>
                </a:path>
              </a:pathLst>
            </a:custGeom>
            <a:solidFill>
              <a:schemeClr val="dk1"/>
            </a:solidFill>
            <a:ln cap="flat" cmpd="sng" w="9525">
              <a:solidFill>
                <a:srgbClr val="B7A36E"/>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8" name="Google Shape;12638;p44"/>
            <p:cNvSpPr/>
            <p:nvPr/>
          </p:nvSpPr>
          <p:spPr>
            <a:xfrm>
              <a:off x="3657125" y="3701450"/>
              <a:ext cx="323275" cy="644150"/>
            </a:xfrm>
            <a:custGeom>
              <a:rect b="b" l="l" r="r" t="t"/>
              <a:pathLst>
                <a:path extrusionOk="0" h="25766" w="12931">
                  <a:moveTo>
                    <a:pt x="7454" y="1"/>
                  </a:moveTo>
                  <a:lnTo>
                    <a:pt x="4049" y="5025"/>
                  </a:lnTo>
                  <a:lnTo>
                    <a:pt x="4596" y="5835"/>
                  </a:lnTo>
                  <a:lnTo>
                    <a:pt x="1" y="12836"/>
                  </a:lnTo>
                  <a:lnTo>
                    <a:pt x="11502" y="25766"/>
                  </a:lnTo>
                  <a:lnTo>
                    <a:pt x="12931" y="25766"/>
                  </a:lnTo>
                  <a:lnTo>
                    <a:pt x="1798" y="12883"/>
                  </a:lnTo>
                  <a:lnTo>
                    <a:pt x="5573" y="7180"/>
                  </a:lnTo>
                  <a:lnTo>
                    <a:pt x="6739" y="8073"/>
                  </a:lnTo>
                  <a:lnTo>
                    <a:pt x="11323" y="2513"/>
                  </a:lnTo>
                  <a:lnTo>
                    <a:pt x="7454" y="1"/>
                  </a:lnTo>
                  <a:close/>
                </a:path>
              </a:pathLst>
            </a:custGeom>
            <a:solidFill>
              <a:srgbClr val="1B1B1B"/>
            </a:solidFill>
            <a:ln cap="flat" cmpd="sng" w="9525">
              <a:solidFill>
                <a:srgbClr val="B7A36E"/>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9" name="Google Shape;12639;p44"/>
            <p:cNvSpPr/>
            <p:nvPr/>
          </p:nvSpPr>
          <p:spPr>
            <a:xfrm>
              <a:off x="3868450" y="3719325"/>
              <a:ext cx="905500" cy="161650"/>
            </a:xfrm>
            <a:custGeom>
              <a:rect b="b" l="l" r="r" t="t"/>
              <a:pathLst>
                <a:path extrusionOk="0" h="6466" w="36220">
                  <a:moveTo>
                    <a:pt x="1" y="0"/>
                  </a:moveTo>
                  <a:cubicBezTo>
                    <a:pt x="1" y="0"/>
                    <a:pt x="3466" y="6465"/>
                    <a:pt x="18337" y="6465"/>
                  </a:cubicBezTo>
                  <a:cubicBezTo>
                    <a:pt x="33219" y="6465"/>
                    <a:pt x="36220" y="131"/>
                    <a:pt x="36220" y="131"/>
                  </a:cubicBezTo>
                  <a:lnTo>
                    <a:pt x="1"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0" name="Google Shape;12640;p44"/>
            <p:cNvSpPr/>
            <p:nvPr/>
          </p:nvSpPr>
          <p:spPr>
            <a:xfrm>
              <a:off x="3719325" y="2812350"/>
              <a:ext cx="1215375" cy="940000"/>
            </a:xfrm>
            <a:custGeom>
              <a:rect b="b" l="l" r="r" t="t"/>
              <a:pathLst>
                <a:path extrusionOk="0" h="37600" w="48615">
                  <a:moveTo>
                    <a:pt x="24302" y="1"/>
                  </a:moveTo>
                  <a:cubicBezTo>
                    <a:pt x="1" y="1"/>
                    <a:pt x="2156" y="35684"/>
                    <a:pt x="2156" y="35684"/>
                  </a:cubicBezTo>
                  <a:cubicBezTo>
                    <a:pt x="2156" y="35684"/>
                    <a:pt x="12051" y="37600"/>
                    <a:pt x="25178" y="37600"/>
                  </a:cubicBezTo>
                  <a:cubicBezTo>
                    <a:pt x="31742" y="37600"/>
                    <a:pt x="39113" y="37121"/>
                    <a:pt x="46459" y="35684"/>
                  </a:cubicBezTo>
                  <a:cubicBezTo>
                    <a:pt x="46459" y="35684"/>
                    <a:pt x="48614" y="1"/>
                    <a:pt x="2430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1" name="Google Shape;12641;p44"/>
            <p:cNvSpPr/>
            <p:nvPr/>
          </p:nvSpPr>
          <p:spPr>
            <a:xfrm>
              <a:off x="3825600" y="2854925"/>
              <a:ext cx="426575" cy="617375"/>
            </a:xfrm>
            <a:custGeom>
              <a:rect b="b" l="l" r="r" t="t"/>
              <a:pathLst>
                <a:path extrusionOk="0" h="24695" w="17063">
                  <a:moveTo>
                    <a:pt x="17062" y="1"/>
                  </a:moveTo>
                  <a:lnTo>
                    <a:pt x="17062" y="1"/>
                  </a:lnTo>
                  <a:cubicBezTo>
                    <a:pt x="17061" y="1"/>
                    <a:pt x="2429" y="2787"/>
                    <a:pt x="0" y="23265"/>
                  </a:cubicBezTo>
                  <a:cubicBezTo>
                    <a:pt x="0" y="23265"/>
                    <a:pt x="7097" y="24254"/>
                    <a:pt x="14550" y="24694"/>
                  </a:cubicBezTo>
                  <a:cubicBezTo>
                    <a:pt x="14550" y="24694"/>
                    <a:pt x="11764" y="3060"/>
                    <a:pt x="17062" y="1"/>
                  </a:cubicBezTo>
                  <a:close/>
                </a:path>
              </a:pathLst>
            </a:custGeom>
            <a:solidFill>
              <a:srgbClr val="B7A3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2" name="Google Shape;12642;p44"/>
            <p:cNvSpPr/>
            <p:nvPr/>
          </p:nvSpPr>
          <p:spPr>
            <a:xfrm>
              <a:off x="4595350" y="3119850"/>
              <a:ext cx="251825" cy="353450"/>
            </a:xfrm>
            <a:custGeom>
              <a:rect b="b" l="l" r="r" t="t"/>
              <a:pathLst>
                <a:path extrusionOk="0" h="14138" w="10073">
                  <a:moveTo>
                    <a:pt x="6025" y="0"/>
                  </a:moveTo>
                  <a:cubicBezTo>
                    <a:pt x="6025" y="6465"/>
                    <a:pt x="12" y="14097"/>
                    <a:pt x="0" y="14097"/>
                  </a:cubicBezTo>
                  <a:cubicBezTo>
                    <a:pt x="174" y="14125"/>
                    <a:pt x="410" y="14137"/>
                    <a:pt x="694" y="14137"/>
                  </a:cubicBezTo>
                  <a:cubicBezTo>
                    <a:pt x="3217" y="14137"/>
                    <a:pt x="9525" y="13157"/>
                    <a:pt x="9525" y="13157"/>
                  </a:cubicBezTo>
                  <a:cubicBezTo>
                    <a:pt x="10073" y="6299"/>
                    <a:pt x="6025" y="0"/>
                    <a:pt x="6025" y="0"/>
                  </a:cubicBezTo>
                  <a:close/>
                </a:path>
              </a:pathLst>
            </a:custGeom>
            <a:solidFill>
              <a:srgbClr val="B7A3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3" name="Google Shape;12643;p44"/>
            <p:cNvSpPr/>
            <p:nvPr/>
          </p:nvSpPr>
          <p:spPr>
            <a:xfrm>
              <a:off x="3801775" y="3502325"/>
              <a:ext cx="420325" cy="225950"/>
            </a:xfrm>
            <a:custGeom>
              <a:rect b="b" l="l" r="r" t="t"/>
              <a:pathLst>
                <a:path extrusionOk="0" h="9038" w="16813">
                  <a:moveTo>
                    <a:pt x="596" y="1"/>
                  </a:moveTo>
                  <a:cubicBezTo>
                    <a:pt x="132" y="2430"/>
                    <a:pt x="1" y="4906"/>
                    <a:pt x="180" y="7359"/>
                  </a:cubicBezTo>
                  <a:cubicBezTo>
                    <a:pt x="180" y="7359"/>
                    <a:pt x="11252" y="8740"/>
                    <a:pt x="16813" y="9037"/>
                  </a:cubicBezTo>
                  <a:cubicBezTo>
                    <a:pt x="16813" y="9037"/>
                    <a:pt x="15384" y="2941"/>
                    <a:pt x="15682" y="1441"/>
                  </a:cubicBezTo>
                  <a:cubicBezTo>
                    <a:pt x="15682" y="1441"/>
                    <a:pt x="2394" y="655"/>
                    <a:pt x="596" y="1"/>
                  </a:cubicBezTo>
                  <a:close/>
                </a:path>
              </a:pathLst>
            </a:custGeom>
            <a:solidFill>
              <a:srgbClr val="B7A3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4" name="Google Shape;12644;p44"/>
            <p:cNvSpPr/>
            <p:nvPr/>
          </p:nvSpPr>
          <p:spPr>
            <a:xfrm>
              <a:off x="4579850" y="3494875"/>
              <a:ext cx="279825" cy="233400"/>
            </a:xfrm>
            <a:custGeom>
              <a:rect b="b" l="l" r="r" t="t"/>
              <a:pathLst>
                <a:path extrusionOk="0" h="9336" w="11193">
                  <a:moveTo>
                    <a:pt x="10538" y="1"/>
                  </a:moveTo>
                  <a:cubicBezTo>
                    <a:pt x="10538" y="1"/>
                    <a:pt x="4964" y="1318"/>
                    <a:pt x="1105" y="1318"/>
                  </a:cubicBezTo>
                  <a:cubicBezTo>
                    <a:pt x="944" y="1318"/>
                    <a:pt x="786" y="1315"/>
                    <a:pt x="632" y="1311"/>
                  </a:cubicBezTo>
                  <a:lnTo>
                    <a:pt x="632" y="1311"/>
                  </a:lnTo>
                  <a:cubicBezTo>
                    <a:pt x="632" y="1311"/>
                    <a:pt x="1323" y="7538"/>
                    <a:pt x="1" y="9335"/>
                  </a:cubicBezTo>
                  <a:cubicBezTo>
                    <a:pt x="1" y="9335"/>
                    <a:pt x="8740" y="8264"/>
                    <a:pt x="10836" y="7835"/>
                  </a:cubicBezTo>
                  <a:cubicBezTo>
                    <a:pt x="10836" y="7835"/>
                    <a:pt x="11193" y="3347"/>
                    <a:pt x="10538" y="1"/>
                  </a:cubicBezTo>
                  <a:close/>
                </a:path>
              </a:pathLst>
            </a:custGeom>
            <a:solidFill>
              <a:srgbClr val="B7A3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5" name="Google Shape;12645;p44"/>
            <p:cNvSpPr/>
            <p:nvPr/>
          </p:nvSpPr>
          <p:spPr>
            <a:xfrm>
              <a:off x="4279225" y="2626025"/>
              <a:ext cx="83075" cy="186350"/>
            </a:xfrm>
            <a:custGeom>
              <a:rect b="b" l="l" r="r" t="t"/>
              <a:pathLst>
                <a:path extrusionOk="0" h="7454" w="3323">
                  <a:moveTo>
                    <a:pt x="2239" y="1"/>
                  </a:moveTo>
                  <a:lnTo>
                    <a:pt x="1" y="3311"/>
                  </a:lnTo>
                  <a:lnTo>
                    <a:pt x="1882" y="7454"/>
                  </a:lnTo>
                  <a:lnTo>
                    <a:pt x="3322" y="7454"/>
                  </a:lnTo>
                  <a:lnTo>
                    <a:pt x="763" y="3311"/>
                  </a:lnTo>
                  <a:lnTo>
                    <a:pt x="2239" y="536"/>
                  </a:lnTo>
                  <a:lnTo>
                    <a:pt x="2239"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6" name="Google Shape;12646;p44"/>
            <p:cNvSpPr/>
            <p:nvPr/>
          </p:nvSpPr>
          <p:spPr>
            <a:xfrm>
              <a:off x="4252150" y="2413800"/>
              <a:ext cx="248850" cy="294825"/>
            </a:xfrm>
            <a:custGeom>
              <a:rect b="b" l="l" r="r" t="t"/>
              <a:pathLst>
                <a:path extrusionOk="0" h="11793" w="9954">
                  <a:moveTo>
                    <a:pt x="5370" y="1"/>
                  </a:moveTo>
                  <a:cubicBezTo>
                    <a:pt x="5370" y="1"/>
                    <a:pt x="0" y="3775"/>
                    <a:pt x="2512" y="9025"/>
                  </a:cubicBezTo>
                  <a:cubicBezTo>
                    <a:pt x="3533" y="11160"/>
                    <a:pt x="4954" y="11793"/>
                    <a:pt x="6280" y="11793"/>
                  </a:cubicBezTo>
                  <a:cubicBezTo>
                    <a:pt x="8217" y="11793"/>
                    <a:pt x="9954" y="10442"/>
                    <a:pt x="9954" y="10442"/>
                  </a:cubicBezTo>
                  <a:lnTo>
                    <a:pt x="5370"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7" name="Google Shape;12647;p44"/>
            <p:cNvSpPr/>
            <p:nvPr/>
          </p:nvSpPr>
          <p:spPr>
            <a:xfrm>
              <a:off x="4320000" y="2404050"/>
              <a:ext cx="250350" cy="279500"/>
            </a:xfrm>
            <a:custGeom>
              <a:rect b="b" l="l" r="r" t="t"/>
              <a:pathLst>
                <a:path extrusionOk="0" h="11180" w="10014">
                  <a:moveTo>
                    <a:pt x="4186" y="0"/>
                  </a:moveTo>
                  <a:cubicBezTo>
                    <a:pt x="3843" y="0"/>
                    <a:pt x="3501" y="53"/>
                    <a:pt x="3168" y="164"/>
                  </a:cubicBezTo>
                  <a:cubicBezTo>
                    <a:pt x="965" y="914"/>
                    <a:pt x="1" y="3951"/>
                    <a:pt x="1013" y="6939"/>
                  </a:cubicBezTo>
                  <a:cubicBezTo>
                    <a:pt x="1871" y="9483"/>
                    <a:pt x="3876" y="11180"/>
                    <a:pt x="5809" y="11180"/>
                  </a:cubicBezTo>
                  <a:cubicBezTo>
                    <a:pt x="6156" y="11180"/>
                    <a:pt x="6500" y="11125"/>
                    <a:pt x="6835" y="11011"/>
                  </a:cubicBezTo>
                  <a:cubicBezTo>
                    <a:pt x="9050" y="10273"/>
                    <a:pt x="10014" y="7237"/>
                    <a:pt x="9002" y="4236"/>
                  </a:cubicBezTo>
                  <a:cubicBezTo>
                    <a:pt x="8142" y="1697"/>
                    <a:pt x="6130" y="0"/>
                    <a:pt x="418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8" name="Google Shape;12648;p44"/>
            <p:cNvSpPr/>
            <p:nvPr/>
          </p:nvSpPr>
          <p:spPr>
            <a:xfrm>
              <a:off x="4410800" y="2457550"/>
              <a:ext cx="220875" cy="121475"/>
            </a:xfrm>
            <a:custGeom>
              <a:rect b="b" l="l" r="r" t="t"/>
              <a:pathLst>
                <a:path extrusionOk="0" h="4859" w="8835">
                  <a:moveTo>
                    <a:pt x="8835" y="1"/>
                  </a:moveTo>
                  <a:lnTo>
                    <a:pt x="0" y="3775"/>
                  </a:lnTo>
                  <a:lnTo>
                    <a:pt x="750" y="4859"/>
                  </a:lnTo>
                  <a:lnTo>
                    <a:pt x="8835" y="1"/>
                  </a:lnTo>
                  <a:close/>
                </a:path>
              </a:pathLst>
            </a:custGeom>
            <a:solidFill>
              <a:srgbClr val="B7A3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9" name="Google Shape;12649;p44"/>
            <p:cNvSpPr/>
            <p:nvPr/>
          </p:nvSpPr>
          <p:spPr>
            <a:xfrm>
              <a:off x="4186350" y="3051675"/>
              <a:ext cx="351575" cy="351850"/>
            </a:xfrm>
            <a:custGeom>
              <a:rect b="b" l="l" r="r" t="t"/>
              <a:pathLst>
                <a:path extrusionOk="0" h="14074" w="14063">
                  <a:moveTo>
                    <a:pt x="7026" y="1"/>
                  </a:moveTo>
                  <a:cubicBezTo>
                    <a:pt x="3144" y="1"/>
                    <a:pt x="1" y="3156"/>
                    <a:pt x="1" y="7037"/>
                  </a:cubicBezTo>
                  <a:cubicBezTo>
                    <a:pt x="1" y="10931"/>
                    <a:pt x="3144" y="14074"/>
                    <a:pt x="7026" y="14074"/>
                  </a:cubicBezTo>
                  <a:cubicBezTo>
                    <a:pt x="10919" y="14074"/>
                    <a:pt x="14062" y="10931"/>
                    <a:pt x="14062" y="7037"/>
                  </a:cubicBezTo>
                  <a:cubicBezTo>
                    <a:pt x="14062" y="3156"/>
                    <a:pt x="10919" y="1"/>
                    <a:pt x="7026" y="1"/>
                  </a:cubicBezTo>
                  <a:close/>
                </a:path>
              </a:pathLst>
            </a:custGeom>
            <a:solidFill>
              <a:srgbClr val="B7A3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0" name="Google Shape;12650;p44"/>
            <p:cNvSpPr/>
            <p:nvPr/>
          </p:nvSpPr>
          <p:spPr>
            <a:xfrm>
              <a:off x="4201053" y="3051339"/>
              <a:ext cx="306925" cy="306900"/>
            </a:xfrm>
            <a:custGeom>
              <a:rect b="b" l="l" r="r" t="t"/>
              <a:pathLst>
                <a:path extrusionOk="0" h="12276" w="12277">
                  <a:moveTo>
                    <a:pt x="6133" y="0"/>
                  </a:moveTo>
                  <a:cubicBezTo>
                    <a:pt x="2751" y="0"/>
                    <a:pt x="1" y="2751"/>
                    <a:pt x="1" y="6132"/>
                  </a:cubicBezTo>
                  <a:cubicBezTo>
                    <a:pt x="1" y="9525"/>
                    <a:pt x="2751" y="12276"/>
                    <a:pt x="6133" y="12276"/>
                  </a:cubicBezTo>
                  <a:cubicBezTo>
                    <a:pt x="9526" y="12276"/>
                    <a:pt x="12276" y="9525"/>
                    <a:pt x="12276" y="6132"/>
                  </a:cubicBezTo>
                  <a:cubicBezTo>
                    <a:pt x="12276" y="2751"/>
                    <a:pt x="9526" y="0"/>
                    <a:pt x="6133" y="0"/>
                  </a:cubicBezTo>
                  <a:close/>
                </a:path>
              </a:pathLst>
            </a:custGeom>
            <a:solidFill>
              <a:srgbClr val="32364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651" name="Google Shape;12651;p44"/>
          <p:cNvSpPr txBox="1"/>
          <p:nvPr>
            <p:ph type="ctrTitle"/>
          </p:nvPr>
        </p:nvSpPr>
        <p:spPr>
          <a:xfrm>
            <a:off x="196350" y="657175"/>
            <a:ext cx="8751300" cy="18657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sz="6800">
                <a:solidFill>
                  <a:schemeClr val="accent5"/>
                </a:solidFill>
              </a:rPr>
              <a:t>CRATER</a:t>
            </a:r>
            <a:r>
              <a:rPr lang="en" sz="6800">
                <a:solidFill>
                  <a:schemeClr val="lt2"/>
                </a:solidFill>
              </a:rPr>
              <a:t> </a:t>
            </a:r>
            <a:endParaRPr sz="6800">
              <a:solidFill>
                <a:schemeClr val="accent4"/>
              </a:solidFill>
            </a:endParaRPr>
          </a:p>
          <a:p>
            <a:pPr indent="0" lvl="0" marL="0" rtl="0" algn="ctr">
              <a:spcBef>
                <a:spcPts val="0"/>
              </a:spcBef>
              <a:spcAft>
                <a:spcPts val="0"/>
              </a:spcAft>
              <a:buNone/>
            </a:pPr>
            <a:r>
              <a:rPr lang="en" sz="6300">
                <a:solidFill>
                  <a:srgbClr val="B7A36E"/>
                </a:solidFill>
              </a:rPr>
              <a:t>T</a:t>
            </a:r>
            <a:r>
              <a:rPr lang="en" sz="6300"/>
              <a:t>esting</a:t>
            </a:r>
            <a:r>
              <a:rPr lang="en" sz="6300"/>
              <a:t> </a:t>
            </a:r>
            <a:r>
              <a:rPr lang="en" sz="6300">
                <a:solidFill>
                  <a:srgbClr val="B7A36E"/>
                </a:solidFill>
              </a:rPr>
              <a:t>R</a:t>
            </a:r>
            <a:r>
              <a:rPr lang="en" sz="6300"/>
              <a:t>eadiness </a:t>
            </a:r>
            <a:r>
              <a:rPr lang="en" sz="6300">
                <a:solidFill>
                  <a:srgbClr val="B7A36E"/>
                </a:solidFill>
              </a:rPr>
              <a:t>R</a:t>
            </a:r>
            <a:r>
              <a:rPr lang="en" sz="6300"/>
              <a:t>eview</a:t>
            </a:r>
            <a:endParaRPr sz="6300"/>
          </a:p>
        </p:txBody>
      </p:sp>
      <p:grpSp>
        <p:nvGrpSpPr>
          <p:cNvPr id="12652" name="Google Shape;12652;p44"/>
          <p:cNvGrpSpPr/>
          <p:nvPr/>
        </p:nvGrpSpPr>
        <p:grpSpPr>
          <a:xfrm>
            <a:off x="4316934" y="3478180"/>
            <a:ext cx="538652" cy="718095"/>
            <a:chOff x="4282650" y="3153025"/>
            <a:chExt cx="662875" cy="883700"/>
          </a:xfrm>
        </p:grpSpPr>
        <p:sp>
          <p:nvSpPr>
            <p:cNvPr id="12653" name="Google Shape;12653;p44"/>
            <p:cNvSpPr/>
            <p:nvPr/>
          </p:nvSpPr>
          <p:spPr>
            <a:xfrm>
              <a:off x="4730900" y="3390600"/>
              <a:ext cx="214625" cy="338150"/>
            </a:xfrm>
            <a:custGeom>
              <a:rect b="b" l="l" r="r" t="t"/>
              <a:pathLst>
                <a:path extrusionOk="0" h="13526" w="8585">
                  <a:moveTo>
                    <a:pt x="0" y="0"/>
                  </a:moveTo>
                  <a:lnTo>
                    <a:pt x="0" y="13525"/>
                  </a:lnTo>
                  <a:lnTo>
                    <a:pt x="7739" y="13525"/>
                  </a:lnTo>
                  <a:cubicBezTo>
                    <a:pt x="8203" y="13525"/>
                    <a:pt x="8584" y="13144"/>
                    <a:pt x="8584" y="12680"/>
                  </a:cubicBezTo>
                  <a:lnTo>
                    <a:pt x="8584" y="2107"/>
                  </a:lnTo>
                  <a:cubicBezTo>
                    <a:pt x="8584" y="941"/>
                    <a:pt x="7644" y="0"/>
                    <a:pt x="648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4" name="Google Shape;12654;p44"/>
            <p:cNvSpPr/>
            <p:nvPr/>
          </p:nvSpPr>
          <p:spPr>
            <a:xfrm>
              <a:off x="4697850" y="3416775"/>
              <a:ext cx="214925" cy="311975"/>
            </a:xfrm>
            <a:custGeom>
              <a:rect b="b" l="l" r="r" t="t"/>
              <a:pathLst>
                <a:path extrusionOk="0" h="12479" w="8597">
                  <a:moveTo>
                    <a:pt x="0" y="1"/>
                  </a:moveTo>
                  <a:lnTo>
                    <a:pt x="0" y="12478"/>
                  </a:lnTo>
                  <a:lnTo>
                    <a:pt x="8597" y="12478"/>
                  </a:lnTo>
                  <a:lnTo>
                    <a:pt x="8597" y="2096"/>
                  </a:lnTo>
                  <a:cubicBezTo>
                    <a:pt x="8597" y="941"/>
                    <a:pt x="7656" y="1"/>
                    <a:pt x="650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5" name="Google Shape;12655;p44"/>
            <p:cNvSpPr/>
            <p:nvPr/>
          </p:nvSpPr>
          <p:spPr>
            <a:xfrm>
              <a:off x="4649325" y="3445050"/>
              <a:ext cx="183975" cy="227150"/>
            </a:xfrm>
            <a:custGeom>
              <a:rect b="b" l="l" r="r" t="t"/>
              <a:pathLst>
                <a:path extrusionOk="0" h="9086" w="7359">
                  <a:moveTo>
                    <a:pt x="894" y="1"/>
                  </a:moveTo>
                  <a:cubicBezTo>
                    <a:pt x="394" y="1"/>
                    <a:pt x="1" y="394"/>
                    <a:pt x="1" y="894"/>
                  </a:cubicBezTo>
                  <a:lnTo>
                    <a:pt x="1" y="9085"/>
                  </a:lnTo>
                  <a:lnTo>
                    <a:pt x="7359" y="9085"/>
                  </a:lnTo>
                  <a:lnTo>
                    <a:pt x="7359" y="894"/>
                  </a:lnTo>
                  <a:cubicBezTo>
                    <a:pt x="7359" y="394"/>
                    <a:pt x="6954" y="1"/>
                    <a:pt x="646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6" name="Google Shape;12656;p44"/>
            <p:cNvSpPr/>
            <p:nvPr/>
          </p:nvSpPr>
          <p:spPr>
            <a:xfrm>
              <a:off x="4649325" y="3662350"/>
              <a:ext cx="183975" cy="18175"/>
            </a:xfrm>
            <a:custGeom>
              <a:rect b="b" l="l" r="r" t="t"/>
              <a:pathLst>
                <a:path extrusionOk="0" h="727" w="7359">
                  <a:moveTo>
                    <a:pt x="1" y="0"/>
                  </a:moveTo>
                  <a:lnTo>
                    <a:pt x="1" y="727"/>
                  </a:lnTo>
                  <a:lnTo>
                    <a:pt x="7359" y="727"/>
                  </a:lnTo>
                  <a:lnTo>
                    <a:pt x="735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7" name="Google Shape;12657;p44"/>
            <p:cNvSpPr/>
            <p:nvPr/>
          </p:nvSpPr>
          <p:spPr>
            <a:xfrm>
              <a:off x="4685350" y="3595075"/>
              <a:ext cx="108975" cy="22950"/>
            </a:xfrm>
            <a:custGeom>
              <a:rect b="b" l="l" r="r" t="t"/>
              <a:pathLst>
                <a:path extrusionOk="0" h="918" w="4359">
                  <a:moveTo>
                    <a:pt x="0" y="1"/>
                  </a:moveTo>
                  <a:lnTo>
                    <a:pt x="0" y="477"/>
                  </a:lnTo>
                  <a:cubicBezTo>
                    <a:pt x="0" y="715"/>
                    <a:pt x="191" y="917"/>
                    <a:pt x="441" y="917"/>
                  </a:cubicBezTo>
                  <a:lnTo>
                    <a:pt x="3918" y="917"/>
                  </a:lnTo>
                  <a:cubicBezTo>
                    <a:pt x="4168" y="917"/>
                    <a:pt x="4358" y="715"/>
                    <a:pt x="4358" y="477"/>
                  </a:cubicBezTo>
                  <a:lnTo>
                    <a:pt x="4358"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8" name="Google Shape;12658;p44"/>
            <p:cNvSpPr/>
            <p:nvPr/>
          </p:nvSpPr>
          <p:spPr>
            <a:xfrm>
              <a:off x="4424600" y="3465600"/>
              <a:ext cx="227725" cy="89925"/>
            </a:xfrm>
            <a:custGeom>
              <a:rect b="b" l="l" r="r" t="t"/>
              <a:pathLst>
                <a:path extrusionOk="0" h="3597" w="9109">
                  <a:moveTo>
                    <a:pt x="9109" y="0"/>
                  </a:moveTo>
                  <a:lnTo>
                    <a:pt x="1" y="1251"/>
                  </a:lnTo>
                  <a:lnTo>
                    <a:pt x="1" y="3596"/>
                  </a:lnTo>
                  <a:lnTo>
                    <a:pt x="8990" y="3596"/>
                  </a:lnTo>
                  <a:lnTo>
                    <a:pt x="9109"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9" name="Google Shape;12659;p44"/>
            <p:cNvSpPr/>
            <p:nvPr/>
          </p:nvSpPr>
          <p:spPr>
            <a:xfrm>
              <a:off x="4573125" y="3473625"/>
              <a:ext cx="18775" cy="81900"/>
            </a:xfrm>
            <a:custGeom>
              <a:rect b="b" l="l" r="r" t="t"/>
              <a:pathLst>
                <a:path extrusionOk="0" h="3276" w="751">
                  <a:moveTo>
                    <a:pt x="751" y="1"/>
                  </a:moveTo>
                  <a:lnTo>
                    <a:pt x="1" y="108"/>
                  </a:lnTo>
                  <a:lnTo>
                    <a:pt x="1" y="3275"/>
                  </a:lnTo>
                  <a:lnTo>
                    <a:pt x="751" y="3275"/>
                  </a:lnTo>
                  <a:lnTo>
                    <a:pt x="751"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0" name="Google Shape;12660;p44"/>
            <p:cNvSpPr/>
            <p:nvPr/>
          </p:nvSpPr>
          <p:spPr>
            <a:xfrm>
              <a:off x="4519550" y="3481075"/>
              <a:ext cx="18775" cy="74450"/>
            </a:xfrm>
            <a:custGeom>
              <a:rect b="b" l="l" r="r" t="t"/>
              <a:pathLst>
                <a:path extrusionOk="0" h="2978" w="751">
                  <a:moveTo>
                    <a:pt x="751" y="0"/>
                  </a:moveTo>
                  <a:lnTo>
                    <a:pt x="1" y="108"/>
                  </a:lnTo>
                  <a:lnTo>
                    <a:pt x="1" y="2977"/>
                  </a:lnTo>
                  <a:lnTo>
                    <a:pt x="751" y="2977"/>
                  </a:lnTo>
                  <a:lnTo>
                    <a:pt x="751"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1" name="Google Shape;12661;p44"/>
            <p:cNvSpPr/>
            <p:nvPr/>
          </p:nvSpPr>
          <p:spPr>
            <a:xfrm>
              <a:off x="4499900" y="3484350"/>
              <a:ext cx="3600" cy="72950"/>
            </a:xfrm>
            <a:custGeom>
              <a:rect b="b" l="l" r="r" t="t"/>
              <a:pathLst>
                <a:path extrusionOk="0" h="2918" w="144">
                  <a:moveTo>
                    <a:pt x="72" y="0"/>
                  </a:moveTo>
                  <a:cubicBezTo>
                    <a:pt x="37" y="0"/>
                    <a:pt x="1" y="36"/>
                    <a:pt x="1" y="72"/>
                  </a:cubicBezTo>
                  <a:lnTo>
                    <a:pt x="1" y="2846"/>
                  </a:lnTo>
                  <a:cubicBezTo>
                    <a:pt x="1" y="2882"/>
                    <a:pt x="37" y="2917"/>
                    <a:pt x="72" y="2917"/>
                  </a:cubicBezTo>
                  <a:cubicBezTo>
                    <a:pt x="108" y="2917"/>
                    <a:pt x="144" y="2882"/>
                    <a:pt x="144" y="2846"/>
                  </a:cubicBezTo>
                  <a:lnTo>
                    <a:pt x="144" y="72"/>
                  </a:lnTo>
                  <a:cubicBezTo>
                    <a:pt x="144" y="36"/>
                    <a:pt x="108" y="0"/>
                    <a:pt x="7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2" name="Google Shape;12662;p44"/>
            <p:cNvSpPr/>
            <p:nvPr/>
          </p:nvSpPr>
          <p:spPr>
            <a:xfrm>
              <a:off x="4480550" y="3487250"/>
              <a:ext cx="3300" cy="70050"/>
            </a:xfrm>
            <a:custGeom>
              <a:rect b="b" l="l" r="r" t="t"/>
              <a:pathLst>
                <a:path extrusionOk="0" h="2802" w="132">
                  <a:moveTo>
                    <a:pt x="66" y="1"/>
                  </a:moveTo>
                  <a:cubicBezTo>
                    <a:pt x="37" y="1"/>
                    <a:pt x="7" y="21"/>
                    <a:pt x="1" y="63"/>
                  </a:cubicBezTo>
                  <a:lnTo>
                    <a:pt x="1" y="2730"/>
                  </a:lnTo>
                  <a:cubicBezTo>
                    <a:pt x="1" y="2766"/>
                    <a:pt x="25" y="2801"/>
                    <a:pt x="60" y="2801"/>
                  </a:cubicBezTo>
                  <a:cubicBezTo>
                    <a:pt x="108" y="2801"/>
                    <a:pt x="132" y="2766"/>
                    <a:pt x="132" y="2730"/>
                  </a:cubicBezTo>
                  <a:lnTo>
                    <a:pt x="132" y="63"/>
                  </a:lnTo>
                  <a:cubicBezTo>
                    <a:pt x="126" y="21"/>
                    <a:pt x="96" y="1"/>
                    <a:pt x="6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3" name="Google Shape;12663;p44"/>
            <p:cNvSpPr/>
            <p:nvPr/>
          </p:nvSpPr>
          <p:spPr>
            <a:xfrm>
              <a:off x="4460925" y="3489700"/>
              <a:ext cx="3575" cy="67600"/>
            </a:xfrm>
            <a:custGeom>
              <a:rect b="b" l="l" r="r" t="t"/>
              <a:pathLst>
                <a:path extrusionOk="0" h="2704" w="143">
                  <a:moveTo>
                    <a:pt x="72" y="1"/>
                  </a:moveTo>
                  <a:cubicBezTo>
                    <a:pt x="36" y="1"/>
                    <a:pt x="0" y="36"/>
                    <a:pt x="0" y="72"/>
                  </a:cubicBezTo>
                  <a:lnTo>
                    <a:pt x="0" y="2632"/>
                  </a:lnTo>
                  <a:cubicBezTo>
                    <a:pt x="0" y="2668"/>
                    <a:pt x="36" y="2703"/>
                    <a:pt x="72" y="2703"/>
                  </a:cubicBezTo>
                  <a:cubicBezTo>
                    <a:pt x="107" y="2703"/>
                    <a:pt x="143" y="2668"/>
                    <a:pt x="143" y="2632"/>
                  </a:cubicBezTo>
                  <a:lnTo>
                    <a:pt x="143" y="72"/>
                  </a:lnTo>
                  <a:cubicBezTo>
                    <a:pt x="143" y="36"/>
                    <a:pt x="107" y="1"/>
                    <a:pt x="7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4" name="Google Shape;12664;p44"/>
            <p:cNvSpPr/>
            <p:nvPr/>
          </p:nvSpPr>
          <p:spPr>
            <a:xfrm>
              <a:off x="4441575" y="3492675"/>
              <a:ext cx="3600" cy="64625"/>
            </a:xfrm>
            <a:custGeom>
              <a:rect b="b" l="l" r="r" t="t"/>
              <a:pathLst>
                <a:path extrusionOk="0" h="2585" w="144">
                  <a:moveTo>
                    <a:pt x="72" y="1"/>
                  </a:moveTo>
                  <a:cubicBezTo>
                    <a:pt x="36" y="1"/>
                    <a:pt x="0" y="25"/>
                    <a:pt x="0" y="72"/>
                  </a:cubicBezTo>
                  <a:lnTo>
                    <a:pt x="0" y="2513"/>
                  </a:lnTo>
                  <a:cubicBezTo>
                    <a:pt x="0" y="2549"/>
                    <a:pt x="36" y="2584"/>
                    <a:pt x="72" y="2584"/>
                  </a:cubicBezTo>
                  <a:cubicBezTo>
                    <a:pt x="107" y="2584"/>
                    <a:pt x="143" y="2549"/>
                    <a:pt x="143" y="2513"/>
                  </a:cubicBezTo>
                  <a:lnTo>
                    <a:pt x="143" y="72"/>
                  </a:lnTo>
                  <a:cubicBezTo>
                    <a:pt x="143" y="25"/>
                    <a:pt x="107" y="1"/>
                    <a:pt x="7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5" name="Google Shape;12665;p44"/>
            <p:cNvSpPr/>
            <p:nvPr/>
          </p:nvSpPr>
          <p:spPr>
            <a:xfrm>
              <a:off x="4685350" y="3502200"/>
              <a:ext cx="108975" cy="106600"/>
            </a:xfrm>
            <a:custGeom>
              <a:rect b="b" l="l" r="r" t="t"/>
              <a:pathLst>
                <a:path extrusionOk="0" h="4264" w="4359">
                  <a:moveTo>
                    <a:pt x="274" y="1"/>
                  </a:moveTo>
                  <a:cubicBezTo>
                    <a:pt x="119" y="1"/>
                    <a:pt x="0" y="120"/>
                    <a:pt x="0" y="275"/>
                  </a:cubicBezTo>
                  <a:lnTo>
                    <a:pt x="0" y="3978"/>
                  </a:lnTo>
                  <a:cubicBezTo>
                    <a:pt x="0" y="4132"/>
                    <a:pt x="119" y="4263"/>
                    <a:pt x="274" y="4263"/>
                  </a:cubicBezTo>
                  <a:lnTo>
                    <a:pt x="4072" y="4263"/>
                  </a:lnTo>
                  <a:cubicBezTo>
                    <a:pt x="4227" y="4263"/>
                    <a:pt x="4358" y="4132"/>
                    <a:pt x="4358" y="3978"/>
                  </a:cubicBezTo>
                  <a:lnTo>
                    <a:pt x="4358" y="275"/>
                  </a:lnTo>
                  <a:cubicBezTo>
                    <a:pt x="4358" y="120"/>
                    <a:pt x="4227" y="1"/>
                    <a:pt x="407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6" name="Google Shape;12666;p44"/>
            <p:cNvSpPr/>
            <p:nvPr/>
          </p:nvSpPr>
          <p:spPr>
            <a:xfrm>
              <a:off x="4699050" y="3573350"/>
              <a:ext cx="81575" cy="24425"/>
            </a:xfrm>
            <a:custGeom>
              <a:rect b="b" l="l" r="r" t="t"/>
              <a:pathLst>
                <a:path extrusionOk="0" h="977" w="3263">
                  <a:moveTo>
                    <a:pt x="191" y="0"/>
                  </a:moveTo>
                  <a:cubicBezTo>
                    <a:pt x="83" y="0"/>
                    <a:pt x="0" y="84"/>
                    <a:pt x="0" y="191"/>
                  </a:cubicBezTo>
                  <a:lnTo>
                    <a:pt x="0" y="786"/>
                  </a:lnTo>
                  <a:cubicBezTo>
                    <a:pt x="0" y="893"/>
                    <a:pt x="83" y="977"/>
                    <a:pt x="191" y="977"/>
                  </a:cubicBezTo>
                  <a:lnTo>
                    <a:pt x="3072" y="977"/>
                  </a:lnTo>
                  <a:cubicBezTo>
                    <a:pt x="3179" y="977"/>
                    <a:pt x="3262" y="893"/>
                    <a:pt x="3262" y="786"/>
                  </a:cubicBezTo>
                  <a:lnTo>
                    <a:pt x="3262" y="191"/>
                  </a:lnTo>
                  <a:cubicBezTo>
                    <a:pt x="3262" y="84"/>
                    <a:pt x="3179" y="0"/>
                    <a:pt x="307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7" name="Google Shape;12667;p44"/>
            <p:cNvSpPr/>
            <p:nvPr/>
          </p:nvSpPr>
          <p:spPr>
            <a:xfrm>
              <a:off x="4699050" y="3514700"/>
              <a:ext cx="36925" cy="49750"/>
            </a:xfrm>
            <a:custGeom>
              <a:rect b="b" l="l" r="r" t="t"/>
              <a:pathLst>
                <a:path extrusionOk="0" h="1990" w="1477">
                  <a:moveTo>
                    <a:pt x="226" y="1"/>
                  </a:moveTo>
                  <a:cubicBezTo>
                    <a:pt x="95" y="1"/>
                    <a:pt x="0" y="96"/>
                    <a:pt x="0" y="227"/>
                  </a:cubicBezTo>
                  <a:lnTo>
                    <a:pt x="0" y="1763"/>
                  </a:lnTo>
                  <a:cubicBezTo>
                    <a:pt x="0" y="1894"/>
                    <a:pt x="95" y="1989"/>
                    <a:pt x="226" y="1989"/>
                  </a:cubicBezTo>
                  <a:lnTo>
                    <a:pt x="1238" y="1989"/>
                  </a:lnTo>
                  <a:cubicBezTo>
                    <a:pt x="1369" y="1989"/>
                    <a:pt x="1476" y="1894"/>
                    <a:pt x="1476" y="1763"/>
                  </a:cubicBezTo>
                  <a:lnTo>
                    <a:pt x="1476" y="227"/>
                  </a:lnTo>
                  <a:cubicBezTo>
                    <a:pt x="1476" y="96"/>
                    <a:pt x="1369" y="1"/>
                    <a:pt x="1238"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8" name="Google Shape;12668;p44"/>
            <p:cNvSpPr/>
            <p:nvPr/>
          </p:nvSpPr>
          <p:spPr>
            <a:xfrm>
              <a:off x="4751425" y="3539500"/>
              <a:ext cx="29200" cy="24950"/>
            </a:xfrm>
            <a:custGeom>
              <a:rect b="b" l="l" r="r" t="t"/>
              <a:pathLst>
                <a:path extrusionOk="0" h="998" w="1168">
                  <a:moveTo>
                    <a:pt x="667" y="1"/>
                  </a:moveTo>
                  <a:cubicBezTo>
                    <a:pt x="542" y="1"/>
                    <a:pt x="415" y="47"/>
                    <a:pt x="310" y="152"/>
                  </a:cubicBezTo>
                  <a:cubicBezTo>
                    <a:pt x="1" y="461"/>
                    <a:pt x="227" y="997"/>
                    <a:pt x="667" y="997"/>
                  </a:cubicBezTo>
                  <a:cubicBezTo>
                    <a:pt x="941" y="997"/>
                    <a:pt x="1167" y="783"/>
                    <a:pt x="1167" y="497"/>
                  </a:cubicBezTo>
                  <a:cubicBezTo>
                    <a:pt x="1167" y="200"/>
                    <a:pt x="924" y="1"/>
                    <a:pt x="667"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9" name="Google Shape;12669;p44"/>
            <p:cNvSpPr/>
            <p:nvPr/>
          </p:nvSpPr>
          <p:spPr>
            <a:xfrm>
              <a:off x="4766025" y="3514675"/>
              <a:ext cx="14600" cy="12550"/>
            </a:xfrm>
            <a:custGeom>
              <a:rect b="b" l="l" r="r" t="t"/>
              <a:pathLst>
                <a:path extrusionOk="0" h="502" w="584">
                  <a:moveTo>
                    <a:pt x="329" y="1"/>
                  </a:moveTo>
                  <a:cubicBezTo>
                    <a:pt x="268" y="1"/>
                    <a:pt x="205" y="23"/>
                    <a:pt x="155" y="73"/>
                  </a:cubicBezTo>
                  <a:cubicBezTo>
                    <a:pt x="0" y="228"/>
                    <a:pt x="107" y="502"/>
                    <a:pt x="333" y="502"/>
                  </a:cubicBezTo>
                  <a:cubicBezTo>
                    <a:pt x="476" y="502"/>
                    <a:pt x="583" y="383"/>
                    <a:pt x="583" y="252"/>
                  </a:cubicBezTo>
                  <a:cubicBezTo>
                    <a:pt x="583" y="99"/>
                    <a:pt x="458" y="1"/>
                    <a:pt x="32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0" name="Google Shape;12670;p44"/>
            <p:cNvSpPr/>
            <p:nvPr/>
          </p:nvSpPr>
          <p:spPr>
            <a:xfrm>
              <a:off x="4747250" y="3514675"/>
              <a:ext cx="14625" cy="12550"/>
            </a:xfrm>
            <a:custGeom>
              <a:rect b="b" l="l" r="r" t="t"/>
              <a:pathLst>
                <a:path extrusionOk="0" h="502" w="585">
                  <a:moveTo>
                    <a:pt x="330" y="1"/>
                  </a:moveTo>
                  <a:cubicBezTo>
                    <a:pt x="269" y="1"/>
                    <a:pt x="206" y="23"/>
                    <a:pt x="156" y="73"/>
                  </a:cubicBezTo>
                  <a:cubicBezTo>
                    <a:pt x="1" y="228"/>
                    <a:pt x="108" y="502"/>
                    <a:pt x="334" y="502"/>
                  </a:cubicBezTo>
                  <a:cubicBezTo>
                    <a:pt x="477" y="502"/>
                    <a:pt x="584" y="383"/>
                    <a:pt x="584" y="252"/>
                  </a:cubicBezTo>
                  <a:cubicBezTo>
                    <a:pt x="584" y="99"/>
                    <a:pt x="459" y="1"/>
                    <a:pt x="33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671" name="Google Shape;12671;p44"/>
            <p:cNvGrpSpPr/>
            <p:nvPr/>
          </p:nvGrpSpPr>
          <p:grpSpPr>
            <a:xfrm>
              <a:off x="4705300" y="3572150"/>
              <a:ext cx="69075" cy="27125"/>
              <a:chOff x="4705300" y="3572150"/>
              <a:chExt cx="69075" cy="27125"/>
            </a:xfrm>
          </p:grpSpPr>
          <p:sp>
            <p:nvSpPr>
              <p:cNvPr id="12672" name="Google Shape;12672;p44"/>
              <p:cNvSpPr/>
              <p:nvPr/>
            </p:nvSpPr>
            <p:spPr>
              <a:xfrm>
                <a:off x="4705300" y="3572225"/>
                <a:ext cx="2400" cy="27050"/>
              </a:xfrm>
              <a:custGeom>
                <a:rect b="b" l="l" r="r" t="t"/>
                <a:pathLst>
                  <a:path extrusionOk="0" h="1082" w="96">
                    <a:moveTo>
                      <a:pt x="48" y="1"/>
                    </a:moveTo>
                    <a:cubicBezTo>
                      <a:pt x="24" y="1"/>
                      <a:pt x="0" y="16"/>
                      <a:pt x="0" y="45"/>
                    </a:cubicBezTo>
                    <a:lnTo>
                      <a:pt x="0" y="1034"/>
                    </a:lnTo>
                    <a:cubicBezTo>
                      <a:pt x="0" y="1057"/>
                      <a:pt x="12" y="1081"/>
                      <a:pt x="48" y="1081"/>
                    </a:cubicBezTo>
                    <a:cubicBezTo>
                      <a:pt x="72" y="1081"/>
                      <a:pt x="95" y="1057"/>
                      <a:pt x="95" y="1034"/>
                    </a:cubicBezTo>
                    <a:lnTo>
                      <a:pt x="95" y="45"/>
                    </a:lnTo>
                    <a:cubicBezTo>
                      <a:pt x="95" y="16"/>
                      <a:pt x="72" y="1"/>
                      <a:pt x="4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3" name="Google Shape;12673;p44"/>
              <p:cNvSpPr/>
              <p:nvPr/>
            </p:nvSpPr>
            <p:spPr>
              <a:xfrm>
                <a:off x="4711700" y="3572450"/>
                <a:ext cx="2700" cy="26825"/>
              </a:xfrm>
              <a:custGeom>
                <a:rect b="b" l="l" r="r" t="t"/>
                <a:pathLst>
                  <a:path extrusionOk="0" h="1073" w="108">
                    <a:moveTo>
                      <a:pt x="54" y="1"/>
                    </a:moveTo>
                    <a:cubicBezTo>
                      <a:pt x="27" y="1"/>
                      <a:pt x="0" y="13"/>
                      <a:pt x="6" y="36"/>
                    </a:cubicBezTo>
                    <a:lnTo>
                      <a:pt x="6" y="1025"/>
                    </a:lnTo>
                    <a:cubicBezTo>
                      <a:pt x="6" y="1048"/>
                      <a:pt x="30" y="1072"/>
                      <a:pt x="54" y="1072"/>
                    </a:cubicBezTo>
                    <a:cubicBezTo>
                      <a:pt x="89" y="1072"/>
                      <a:pt x="101" y="1048"/>
                      <a:pt x="101" y="1025"/>
                    </a:cubicBezTo>
                    <a:lnTo>
                      <a:pt x="101" y="36"/>
                    </a:lnTo>
                    <a:cubicBezTo>
                      <a:pt x="107" y="13"/>
                      <a:pt x="80" y="1"/>
                      <a:pt x="5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4" name="Google Shape;12674;p44"/>
              <p:cNvSpPr/>
              <p:nvPr/>
            </p:nvSpPr>
            <p:spPr>
              <a:xfrm>
                <a:off x="4718675" y="3572225"/>
                <a:ext cx="2425" cy="27050"/>
              </a:xfrm>
              <a:custGeom>
                <a:rect b="b" l="l" r="r" t="t"/>
                <a:pathLst>
                  <a:path extrusionOk="0" h="1082" w="97">
                    <a:moveTo>
                      <a:pt x="49" y="1"/>
                    </a:moveTo>
                    <a:cubicBezTo>
                      <a:pt x="25" y="1"/>
                      <a:pt x="1" y="16"/>
                      <a:pt x="1" y="45"/>
                    </a:cubicBezTo>
                    <a:lnTo>
                      <a:pt x="1" y="1034"/>
                    </a:lnTo>
                    <a:cubicBezTo>
                      <a:pt x="1" y="1057"/>
                      <a:pt x="13" y="1081"/>
                      <a:pt x="49" y="1081"/>
                    </a:cubicBezTo>
                    <a:cubicBezTo>
                      <a:pt x="72" y="1081"/>
                      <a:pt x="96" y="1057"/>
                      <a:pt x="96" y="1034"/>
                    </a:cubicBezTo>
                    <a:lnTo>
                      <a:pt x="96" y="45"/>
                    </a:lnTo>
                    <a:cubicBezTo>
                      <a:pt x="96" y="16"/>
                      <a:pt x="72" y="1"/>
                      <a:pt x="4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5" name="Google Shape;12675;p44"/>
              <p:cNvSpPr/>
              <p:nvPr/>
            </p:nvSpPr>
            <p:spPr>
              <a:xfrm>
                <a:off x="4724925" y="3572225"/>
                <a:ext cx="2725" cy="27050"/>
              </a:xfrm>
              <a:custGeom>
                <a:rect b="b" l="l" r="r" t="t"/>
                <a:pathLst>
                  <a:path extrusionOk="0" h="1082" w="109">
                    <a:moveTo>
                      <a:pt x="55" y="1"/>
                    </a:moveTo>
                    <a:cubicBezTo>
                      <a:pt x="28" y="1"/>
                      <a:pt x="1" y="16"/>
                      <a:pt x="1" y="45"/>
                    </a:cubicBezTo>
                    <a:lnTo>
                      <a:pt x="1" y="1034"/>
                    </a:lnTo>
                    <a:cubicBezTo>
                      <a:pt x="1" y="1057"/>
                      <a:pt x="25" y="1081"/>
                      <a:pt x="60" y="1081"/>
                    </a:cubicBezTo>
                    <a:cubicBezTo>
                      <a:pt x="84" y="1081"/>
                      <a:pt x="108" y="1057"/>
                      <a:pt x="108" y="1034"/>
                    </a:cubicBezTo>
                    <a:lnTo>
                      <a:pt x="108" y="45"/>
                    </a:lnTo>
                    <a:cubicBezTo>
                      <a:pt x="108" y="16"/>
                      <a:pt x="81" y="1"/>
                      <a:pt x="5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6" name="Google Shape;12676;p44"/>
              <p:cNvSpPr/>
              <p:nvPr/>
            </p:nvSpPr>
            <p:spPr>
              <a:xfrm>
                <a:off x="4731775" y="3572150"/>
                <a:ext cx="2700" cy="27125"/>
              </a:xfrm>
              <a:custGeom>
                <a:rect b="b" l="l" r="r" t="t"/>
                <a:pathLst>
                  <a:path extrusionOk="0" h="1085" w="108">
                    <a:moveTo>
                      <a:pt x="60" y="1"/>
                    </a:moveTo>
                    <a:cubicBezTo>
                      <a:pt x="25" y="1"/>
                      <a:pt x="1" y="25"/>
                      <a:pt x="1" y="48"/>
                    </a:cubicBezTo>
                    <a:lnTo>
                      <a:pt x="1" y="1037"/>
                    </a:lnTo>
                    <a:cubicBezTo>
                      <a:pt x="1" y="1060"/>
                      <a:pt x="25" y="1084"/>
                      <a:pt x="60" y="1084"/>
                    </a:cubicBezTo>
                    <a:cubicBezTo>
                      <a:pt x="84" y="1084"/>
                      <a:pt x="108" y="1060"/>
                      <a:pt x="108" y="1037"/>
                    </a:cubicBezTo>
                    <a:lnTo>
                      <a:pt x="108" y="48"/>
                    </a:lnTo>
                    <a:cubicBezTo>
                      <a:pt x="108" y="25"/>
                      <a:pt x="84" y="1"/>
                      <a:pt x="6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7" name="Google Shape;12677;p44"/>
              <p:cNvSpPr/>
              <p:nvPr/>
            </p:nvSpPr>
            <p:spPr>
              <a:xfrm>
                <a:off x="4738625" y="3572225"/>
                <a:ext cx="2400" cy="27050"/>
              </a:xfrm>
              <a:custGeom>
                <a:rect b="b" l="l" r="r" t="t"/>
                <a:pathLst>
                  <a:path extrusionOk="0" h="1082" w="96">
                    <a:moveTo>
                      <a:pt x="48" y="1"/>
                    </a:moveTo>
                    <a:cubicBezTo>
                      <a:pt x="24" y="1"/>
                      <a:pt x="1" y="16"/>
                      <a:pt x="1" y="45"/>
                    </a:cubicBezTo>
                    <a:lnTo>
                      <a:pt x="1" y="1034"/>
                    </a:lnTo>
                    <a:cubicBezTo>
                      <a:pt x="1" y="1057"/>
                      <a:pt x="24" y="1081"/>
                      <a:pt x="48" y="1081"/>
                    </a:cubicBezTo>
                    <a:cubicBezTo>
                      <a:pt x="72" y="1081"/>
                      <a:pt x="96" y="1057"/>
                      <a:pt x="96" y="1034"/>
                    </a:cubicBezTo>
                    <a:lnTo>
                      <a:pt x="96" y="45"/>
                    </a:lnTo>
                    <a:cubicBezTo>
                      <a:pt x="96" y="16"/>
                      <a:pt x="72" y="1"/>
                      <a:pt x="4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8" name="Google Shape;12678;p44"/>
              <p:cNvSpPr/>
              <p:nvPr/>
            </p:nvSpPr>
            <p:spPr>
              <a:xfrm>
                <a:off x="4745175" y="3572225"/>
                <a:ext cx="2400" cy="27050"/>
              </a:xfrm>
              <a:custGeom>
                <a:rect b="b" l="l" r="r" t="t"/>
                <a:pathLst>
                  <a:path extrusionOk="0" h="1082" w="96">
                    <a:moveTo>
                      <a:pt x="48" y="1"/>
                    </a:moveTo>
                    <a:cubicBezTo>
                      <a:pt x="24" y="1"/>
                      <a:pt x="1" y="16"/>
                      <a:pt x="1" y="45"/>
                    </a:cubicBezTo>
                    <a:lnTo>
                      <a:pt x="1" y="1034"/>
                    </a:lnTo>
                    <a:cubicBezTo>
                      <a:pt x="1" y="1057"/>
                      <a:pt x="24" y="1081"/>
                      <a:pt x="48" y="1081"/>
                    </a:cubicBezTo>
                    <a:cubicBezTo>
                      <a:pt x="84" y="1081"/>
                      <a:pt x="96" y="1057"/>
                      <a:pt x="96" y="1034"/>
                    </a:cubicBezTo>
                    <a:lnTo>
                      <a:pt x="96" y="45"/>
                    </a:lnTo>
                    <a:cubicBezTo>
                      <a:pt x="96" y="16"/>
                      <a:pt x="72" y="1"/>
                      <a:pt x="4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9" name="Google Shape;12679;p44"/>
              <p:cNvSpPr/>
              <p:nvPr/>
            </p:nvSpPr>
            <p:spPr>
              <a:xfrm>
                <a:off x="4752025" y="3572150"/>
                <a:ext cx="2400" cy="27125"/>
              </a:xfrm>
              <a:custGeom>
                <a:rect b="b" l="l" r="r" t="t"/>
                <a:pathLst>
                  <a:path extrusionOk="0" h="1085" w="96">
                    <a:moveTo>
                      <a:pt x="48" y="1"/>
                    </a:moveTo>
                    <a:cubicBezTo>
                      <a:pt x="12" y="1"/>
                      <a:pt x="0" y="25"/>
                      <a:pt x="0" y="48"/>
                    </a:cubicBezTo>
                    <a:lnTo>
                      <a:pt x="0" y="1037"/>
                    </a:lnTo>
                    <a:cubicBezTo>
                      <a:pt x="0" y="1060"/>
                      <a:pt x="12" y="1084"/>
                      <a:pt x="48" y="1084"/>
                    </a:cubicBezTo>
                    <a:cubicBezTo>
                      <a:pt x="72" y="1084"/>
                      <a:pt x="96" y="1060"/>
                      <a:pt x="96" y="1037"/>
                    </a:cubicBezTo>
                    <a:lnTo>
                      <a:pt x="96" y="48"/>
                    </a:lnTo>
                    <a:cubicBezTo>
                      <a:pt x="96" y="25"/>
                      <a:pt x="72" y="1"/>
                      <a:pt x="4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0" name="Google Shape;12680;p44"/>
              <p:cNvSpPr/>
              <p:nvPr/>
            </p:nvSpPr>
            <p:spPr>
              <a:xfrm>
                <a:off x="4758575" y="3572225"/>
                <a:ext cx="2400" cy="27050"/>
              </a:xfrm>
              <a:custGeom>
                <a:rect b="b" l="l" r="r" t="t"/>
                <a:pathLst>
                  <a:path extrusionOk="0" h="1082" w="96">
                    <a:moveTo>
                      <a:pt x="48" y="1"/>
                    </a:moveTo>
                    <a:cubicBezTo>
                      <a:pt x="24" y="1"/>
                      <a:pt x="0" y="16"/>
                      <a:pt x="0" y="45"/>
                    </a:cubicBezTo>
                    <a:lnTo>
                      <a:pt x="0" y="1034"/>
                    </a:lnTo>
                    <a:cubicBezTo>
                      <a:pt x="0" y="1057"/>
                      <a:pt x="24" y="1081"/>
                      <a:pt x="48" y="1081"/>
                    </a:cubicBezTo>
                    <a:cubicBezTo>
                      <a:pt x="72" y="1081"/>
                      <a:pt x="96" y="1057"/>
                      <a:pt x="96" y="1034"/>
                    </a:cubicBezTo>
                    <a:lnTo>
                      <a:pt x="96" y="45"/>
                    </a:lnTo>
                    <a:cubicBezTo>
                      <a:pt x="96" y="16"/>
                      <a:pt x="72" y="1"/>
                      <a:pt x="4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1" name="Google Shape;12681;p44"/>
              <p:cNvSpPr/>
              <p:nvPr/>
            </p:nvSpPr>
            <p:spPr>
              <a:xfrm>
                <a:off x="4765125" y="3572225"/>
                <a:ext cx="2700" cy="27050"/>
              </a:xfrm>
              <a:custGeom>
                <a:rect b="b" l="l" r="r" t="t"/>
                <a:pathLst>
                  <a:path extrusionOk="0" h="1082" w="108">
                    <a:moveTo>
                      <a:pt x="54" y="1"/>
                    </a:moveTo>
                    <a:cubicBezTo>
                      <a:pt x="27" y="1"/>
                      <a:pt x="0" y="16"/>
                      <a:pt x="0" y="45"/>
                    </a:cubicBezTo>
                    <a:lnTo>
                      <a:pt x="0" y="1034"/>
                    </a:lnTo>
                    <a:cubicBezTo>
                      <a:pt x="0" y="1057"/>
                      <a:pt x="24" y="1081"/>
                      <a:pt x="60" y="1081"/>
                    </a:cubicBezTo>
                    <a:cubicBezTo>
                      <a:pt x="84" y="1081"/>
                      <a:pt x="107" y="1057"/>
                      <a:pt x="107" y="1034"/>
                    </a:cubicBezTo>
                    <a:lnTo>
                      <a:pt x="107" y="45"/>
                    </a:lnTo>
                    <a:cubicBezTo>
                      <a:pt x="107" y="16"/>
                      <a:pt x="81" y="1"/>
                      <a:pt x="5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2" name="Google Shape;12682;p44"/>
              <p:cNvSpPr/>
              <p:nvPr/>
            </p:nvSpPr>
            <p:spPr>
              <a:xfrm>
                <a:off x="4771975" y="3572225"/>
                <a:ext cx="2400" cy="27050"/>
              </a:xfrm>
              <a:custGeom>
                <a:rect b="b" l="l" r="r" t="t"/>
                <a:pathLst>
                  <a:path extrusionOk="0" h="1082" w="96">
                    <a:moveTo>
                      <a:pt x="48" y="1"/>
                    </a:moveTo>
                    <a:cubicBezTo>
                      <a:pt x="24" y="1"/>
                      <a:pt x="0" y="16"/>
                      <a:pt x="0" y="45"/>
                    </a:cubicBezTo>
                    <a:lnTo>
                      <a:pt x="0" y="1034"/>
                    </a:lnTo>
                    <a:cubicBezTo>
                      <a:pt x="0" y="1057"/>
                      <a:pt x="24" y="1081"/>
                      <a:pt x="48" y="1081"/>
                    </a:cubicBezTo>
                    <a:cubicBezTo>
                      <a:pt x="72" y="1081"/>
                      <a:pt x="95" y="1057"/>
                      <a:pt x="95" y="1034"/>
                    </a:cubicBezTo>
                    <a:lnTo>
                      <a:pt x="95" y="45"/>
                    </a:lnTo>
                    <a:cubicBezTo>
                      <a:pt x="95" y="16"/>
                      <a:pt x="72" y="1"/>
                      <a:pt x="4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683" name="Google Shape;12683;p44"/>
            <p:cNvSpPr/>
            <p:nvPr/>
          </p:nvSpPr>
          <p:spPr>
            <a:xfrm>
              <a:off x="4338875" y="3485250"/>
              <a:ext cx="85750" cy="82450"/>
            </a:xfrm>
            <a:custGeom>
              <a:rect b="b" l="l" r="r" t="t"/>
              <a:pathLst>
                <a:path extrusionOk="0" h="3298" w="3430">
                  <a:moveTo>
                    <a:pt x="1275" y="0"/>
                  </a:moveTo>
                  <a:cubicBezTo>
                    <a:pt x="370" y="0"/>
                    <a:pt x="1" y="1858"/>
                    <a:pt x="429" y="2810"/>
                  </a:cubicBezTo>
                  <a:cubicBezTo>
                    <a:pt x="588" y="3174"/>
                    <a:pt x="1063" y="3298"/>
                    <a:pt x="1589" y="3298"/>
                  </a:cubicBezTo>
                  <a:cubicBezTo>
                    <a:pt x="2442" y="3298"/>
                    <a:pt x="3430" y="2972"/>
                    <a:pt x="3430" y="2810"/>
                  </a:cubicBezTo>
                  <a:lnTo>
                    <a:pt x="3430" y="465"/>
                  </a:lnTo>
                  <a:cubicBezTo>
                    <a:pt x="3430" y="465"/>
                    <a:pt x="2191" y="12"/>
                    <a:pt x="127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4" name="Google Shape;12684;p44"/>
            <p:cNvSpPr/>
            <p:nvPr/>
          </p:nvSpPr>
          <p:spPr>
            <a:xfrm>
              <a:off x="4373700" y="3476300"/>
              <a:ext cx="50925" cy="20575"/>
            </a:xfrm>
            <a:custGeom>
              <a:rect b="b" l="l" r="r" t="t"/>
              <a:pathLst>
                <a:path extrusionOk="0" h="823" w="2037">
                  <a:moveTo>
                    <a:pt x="819" y="1"/>
                  </a:moveTo>
                  <a:cubicBezTo>
                    <a:pt x="808" y="1"/>
                    <a:pt x="797" y="1"/>
                    <a:pt x="786" y="1"/>
                  </a:cubicBezTo>
                  <a:cubicBezTo>
                    <a:pt x="1" y="13"/>
                    <a:pt x="274" y="823"/>
                    <a:pt x="274" y="823"/>
                  </a:cubicBezTo>
                  <a:lnTo>
                    <a:pt x="2037" y="823"/>
                  </a:lnTo>
                  <a:cubicBezTo>
                    <a:pt x="2037" y="823"/>
                    <a:pt x="1585" y="1"/>
                    <a:pt x="81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5" name="Google Shape;12685;p44"/>
            <p:cNvSpPr/>
            <p:nvPr/>
          </p:nvSpPr>
          <p:spPr>
            <a:xfrm>
              <a:off x="4578500" y="3701350"/>
              <a:ext cx="162825" cy="322375"/>
            </a:xfrm>
            <a:custGeom>
              <a:rect b="b" l="l" r="r" t="t"/>
              <a:pathLst>
                <a:path extrusionOk="0" h="12895" w="6513">
                  <a:moveTo>
                    <a:pt x="2834" y="0"/>
                  </a:moveTo>
                  <a:lnTo>
                    <a:pt x="2834" y="10061"/>
                  </a:lnTo>
                  <a:cubicBezTo>
                    <a:pt x="1274" y="10061"/>
                    <a:pt x="0" y="11335"/>
                    <a:pt x="0" y="12895"/>
                  </a:cubicBezTo>
                  <a:lnTo>
                    <a:pt x="6513" y="12895"/>
                  </a:lnTo>
                  <a:lnTo>
                    <a:pt x="6513"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6" name="Google Shape;12686;p44"/>
            <p:cNvSpPr/>
            <p:nvPr/>
          </p:nvSpPr>
          <p:spPr>
            <a:xfrm>
              <a:off x="4649325" y="3680500"/>
              <a:ext cx="183975" cy="85750"/>
            </a:xfrm>
            <a:custGeom>
              <a:rect b="b" l="l" r="r" t="t"/>
              <a:pathLst>
                <a:path extrusionOk="0" h="3430" w="7359">
                  <a:moveTo>
                    <a:pt x="1" y="1"/>
                  </a:moveTo>
                  <a:lnTo>
                    <a:pt x="1" y="834"/>
                  </a:lnTo>
                  <a:lnTo>
                    <a:pt x="3680" y="3430"/>
                  </a:lnTo>
                  <a:lnTo>
                    <a:pt x="7359" y="834"/>
                  </a:lnTo>
                  <a:lnTo>
                    <a:pt x="7359"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7" name="Google Shape;12687;p44"/>
            <p:cNvSpPr/>
            <p:nvPr/>
          </p:nvSpPr>
          <p:spPr>
            <a:xfrm>
              <a:off x="4649325" y="3886175"/>
              <a:ext cx="92000" cy="19075"/>
            </a:xfrm>
            <a:custGeom>
              <a:rect b="b" l="l" r="r" t="t"/>
              <a:pathLst>
                <a:path extrusionOk="0" h="763" w="3680">
                  <a:moveTo>
                    <a:pt x="1" y="1"/>
                  </a:moveTo>
                  <a:lnTo>
                    <a:pt x="1" y="763"/>
                  </a:lnTo>
                  <a:lnTo>
                    <a:pt x="3680" y="763"/>
                  </a:lnTo>
                  <a:lnTo>
                    <a:pt x="3680"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8" name="Google Shape;12688;p44"/>
            <p:cNvSpPr/>
            <p:nvPr/>
          </p:nvSpPr>
          <p:spPr>
            <a:xfrm>
              <a:off x="4647550" y="3854925"/>
              <a:ext cx="95275" cy="3600"/>
            </a:xfrm>
            <a:custGeom>
              <a:rect b="b" l="l" r="r" t="t"/>
              <a:pathLst>
                <a:path extrusionOk="0" h="144" w="3811">
                  <a:moveTo>
                    <a:pt x="72" y="1"/>
                  </a:moveTo>
                  <a:cubicBezTo>
                    <a:pt x="24" y="1"/>
                    <a:pt x="0" y="36"/>
                    <a:pt x="0" y="72"/>
                  </a:cubicBezTo>
                  <a:cubicBezTo>
                    <a:pt x="0" y="108"/>
                    <a:pt x="24" y="144"/>
                    <a:pt x="72" y="144"/>
                  </a:cubicBezTo>
                  <a:lnTo>
                    <a:pt x="3751" y="144"/>
                  </a:lnTo>
                  <a:cubicBezTo>
                    <a:pt x="3787" y="144"/>
                    <a:pt x="3810" y="108"/>
                    <a:pt x="3810" y="72"/>
                  </a:cubicBezTo>
                  <a:cubicBezTo>
                    <a:pt x="3810" y="36"/>
                    <a:pt x="3787" y="1"/>
                    <a:pt x="375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9" name="Google Shape;12689;p44"/>
            <p:cNvSpPr/>
            <p:nvPr/>
          </p:nvSpPr>
          <p:spPr>
            <a:xfrm>
              <a:off x="4647550" y="3826350"/>
              <a:ext cx="95275" cy="3300"/>
            </a:xfrm>
            <a:custGeom>
              <a:rect b="b" l="l" r="r" t="t"/>
              <a:pathLst>
                <a:path extrusionOk="0" h="132" w="3811">
                  <a:moveTo>
                    <a:pt x="72" y="1"/>
                  </a:moveTo>
                  <a:cubicBezTo>
                    <a:pt x="24" y="1"/>
                    <a:pt x="0" y="25"/>
                    <a:pt x="0" y="72"/>
                  </a:cubicBezTo>
                  <a:cubicBezTo>
                    <a:pt x="0" y="108"/>
                    <a:pt x="24" y="132"/>
                    <a:pt x="72" y="132"/>
                  </a:cubicBezTo>
                  <a:lnTo>
                    <a:pt x="3751" y="132"/>
                  </a:lnTo>
                  <a:cubicBezTo>
                    <a:pt x="3787" y="132"/>
                    <a:pt x="3810" y="108"/>
                    <a:pt x="3810" y="72"/>
                  </a:cubicBezTo>
                  <a:cubicBezTo>
                    <a:pt x="3810" y="25"/>
                    <a:pt x="3787" y="1"/>
                    <a:pt x="375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0" name="Google Shape;12690;p44"/>
            <p:cNvSpPr/>
            <p:nvPr/>
          </p:nvSpPr>
          <p:spPr>
            <a:xfrm>
              <a:off x="4647550" y="3797725"/>
              <a:ext cx="95275" cy="3350"/>
            </a:xfrm>
            <a:custGeom>
              <a:rect b="b" l="l" r="r" t="t"/>
              <a:pathLst>
                <a:path extrusionOk="0" h="134" w="3811">
                  <a:moveTo>
                    <a:pt x="54" y="0"/>
                  </a:moveTo>
                  <a:cubicBezTo>
                    <a:pt x="18" y="0"/>
                    <a:pt x="0" y="31"/>
                    <a:pt x="0" y="62"/>
                  </a:cubicBezTo>
                  <a:cubicBezTo>
                    <a:pt x="0" y="98"/>
                    <a:pt x="24" y="134"/>
                    <a:pt x="72" y="134"/>
                  </a:cubicBezTo>
                  <a:lnTo>
                    <a:pt x="3751" y="134"/>
                  </a:lnTo>
                  <a:cubicBezTo>
                    <a:pt x="3787" y="134"/>
                    <a:pt x="3810" y="98"/>
                    <a:pt x="3810" y="62"/>
                  </a:cubicBezTo>
                  <a:cubicBezTo>
                    <a:pt x="3810" y="27"/>
                    <a:pt x="3787" y="3"/>
                    <a:pt x="3751" y="3"/>
                  </a:cubicBezTo>
                  <a:lnTo>
                    <a:pt x="72" y="3"/>
                  </a:lnTo>
                  <a:cubicBezTo>
                    <a:pt x="65" y="1"/>
                    <a:pt x="59" y="0"/>
                    <a:pt x="5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1" name="Google Shape;12691;p44"/>
            <p:cNvSpPr/>
            <p:nvPr/>
          </p:nvSpPr>
          <p:spPr>
            <a:xfrm>
              <a:off x="4647550" y="3768900"/>
              <a:ext cx="95275" cy="3600"/>
            </a:xfrm>
            <a:custGeom>
              <a:rect b="b" l="l" r="r" t="t"/>
              <a:pathLst>
                <a:path extrusionOk="0" h="144" w="3811">
                  <a:moveTo>
                    <a:pt x="72" y="1"/>
                  </a:moveTo>
                  <a:cubicBezTo>
                    <a:pt x="24" y="1"/>
                    <a:pt x="0" y="37"/>
                    <a:pt x="0" y="72"/>
                  </a:cubicBezTo>
                  <a:cubicBezTo>
                    <a:pt x="0" y="108"/>
                    <a:pt x="24" y="144"/>
                    <a:pt x="72" y="144"/>
                  </a:cubicBezTo>
                  <a:lnTo>
                    <a:pt x="3751" y="144"/>
                  </a:lnTo>
                  <a:cubicBezTo>
                    <a:pt x="3787" y="144"/>
                    <a:pt x="3810" y="108"/>
                    <a:pt x="3810" y="72"/>
                  </a:cubicBezTo>
                  <a:cubicBezTo>
                    <a:pt x="3810" y="37"/>
                    <a:pt x="3787" y="1"/>
                    <a:pt x="375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2" name="Google Shape;12692;p44"/>
            <p:cNvSpPr/>
            <p:nvPr/>
          </p:nvSpPr>
          <p:spPr>
            <a:xfrm>
              <a:off x="4647250" y="3740325"/>
              <a:ext cx="61575" cy="3325"/>
            </a:xfrm>
            <a:custGeom>
              <a:rect b="b" l="l" r="r" t="t"/>
              <a:pathLst>
                <a:path extrusionOk="0" h="133" w="2463">
                  <a:moveTo>
                    <a:pt x="2391" y="0"/>
                  </a:moveTo>
                  <a:cubicBezTo>
                    <a:pt x="2388" y="0"/>
                    <a:pt x="2385" y="0"/>
                    <a:pt x="2382" y="1"/>
                  </a:cubicBezTo>
                  <a:lnTo>
                    <a:pt x="84" y="1"/>
                  </a:lnTo>
                  <a:cubicBezTo>
                    <a:pt x="0" y="13"/>
                    <a:pt x="0" y="120"/>
                    <a:pt x="84" y="132"/>
                  </a:cubicBezTo>
                  <a:lnTo>
                    <a:pt x="2382" y="132"/>
                  </a:lnTo>
                  <a:cubicBezTo>
                    <a:pt x="2385" y="132"/>
                    <a:pt x="2388" y="132"/>
                    <a:pt x="2391" y="132"/>
                  </a:cubicBezTo>
                  <a:cubicBezTo>
                    <a:pt x="2462" y="132"/>
                    <a:pt x="2462" y="0"/>
                    <a:pt x="239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3" name="Google Shape;12693;p44"/>
            <p:cNvSpPr/>
            <p:nvPr/>
          </p:nvSpPr>
          <p:spPr>
            <a:xfrm>
              <a:off x="4670475" y="3701350"/>
              <a:ext cx="162525" cy="322375"/>
            </a:xfrm>
            <a:custGeom>
              <a:rect b="b" l="l" r="r" t="t"/>
              <a:pathLst>
                <a:path extrusionOk="0" h="12895" w="6501">
                  <a:moveTo>
                    <a:pt x="2834" y="0"/>
                  </a:moveTo>
                  <a:lnTo>
                    <a:pt x="2834" y="10061"/>
                  </a:lnTo>
                  <a:cubicBezTo>
                    <a:pt x="1262" y="10061"/>
                    <a:pt x="0" y="11335"/>
                    <a:pt x="0" y="12895"/>
                  </a:cubicBezTo>
                  <a:lnTo>
                    <a:pt x="6501" y="12895"/>
                  </a:lnTo>
                  <a:lnTo>
                    <a:pt x="6501"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4" name="Google Shape;12694;p44"/>
            <p:cNvSpPr/>
            <p:nvPr/>
          </p:nvSpPr>
          <p:spPr>
            <a:xfrm>
              <a:off x="4741300" y="3886175"/>
              <a:ext cx="92000" cy="19075"/>
            </a:xfrm>
            <a:custGeom>
              <a:rect b="b" l="l" r="r" t="t"/>
              <a:pathLst>
                <a:path extrusionOk="0" h="763" w="3680">
                  <a:moveTo>
                    <a:pt x="1" y="1"/>
                  </a:moveTo>
                  <a:lnTo>
                    <a:pt x="1" y="763"/>
                  </a:lnTo>
                  <a:lnTo>
                    <a:pt x="3680" y="763"/>
                  </a:lnTo>
                  <a:lnTo>
                    <a:pt x="3680"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5" name="Google Shape;12695;p44"/>
            <p:cNvSpPr/>
            <p:nvPr/>
          </p:nvSpPr>
          <p:spPr>
            <a:xfrm>
              <a:off x="4739525" y="3854925"/>
              <a:ext cx="95275" cy="3600"/>
            </a:xfrm>
            <a:custGeom>
              <a:rect b="b" l="l" r="r" t="t"/>
              <a:pathLst>
                <a:path extrusionOk="0" h="144" w="3811">
                  <a:moveTo>
                    <a:pt x="72" y="1"/>
                  </a:moveTo>
                  <a:cubicBezTo>
                    <a:pt x="24" y="1"/>
                    <a:pt x="0" y="36"/>
                    <a:pt x="0" y="72"/>
                  </a:cubicBezTo>
                  <a:cubicBezTo>
                    <a:pt x="0" y="108"/>
                    <a:pt x="24" y="144"/>
                    <a:pt x="72" y="144"/>
                  </a:cubicBezTo>
                  <a:lnTo>
                    <a:pt x="3751" y="144"/>
                  </a:lnTo>
                  <a:cubicBezTo>
                    <a:pt x="3787" y="144"/>
                    <a:pt x="3810" y="108"/>
                    <a:pt x="3810" y="72"/>
                  </a:cubicBezTo>
                  <a:cubicBezTo>
                    <a:pt x="3810" y="36"/>
                    <a:pt x="3787" y="1"/>
                    <a:pt x="373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6" name="Google Shape;12696;p44"/>
            <p:cNvSpPr/>
            <p:nvPr/>
          </p:nvSpPr>
          <p:spPr>
            <a:xfrm>
              <a:off x="4739525" y="3826350"/>
              <a:ext cx="95275" cy="3300"/>
            </a:xfrm>
            <a:custGeom>
              <a:rect b="b" l="l" r="r" t="t"/>
              <a:pathLst>
                <a:path extrusionOk="0" h="132" w="3811">
                  <a:moveTo>
                    <a:pt x="72" y="1"/>
                  </a:moveTo>
                  <a:cubicBezTo>
                    <a:pt x="24" y="1"/>
                    <a:pt x="0" y="25"/>
                    <a:pt x="0" y="72"/>
                  </a:cubicBezTo>
                  <a:cubicBezTo>
                    <a:pt x="0" y="108"/>
                    <a:pt x="24" y="132"/>
                    <a:pt x="72" y="132"/>
                  </a:cubicBezTo>
                  <a:lnTo>
                    <a:pt x="3751" y="132"/>
                  </a:lnTo>
                  <a:cubicBezTo>
                    <a:pt x="3787" y="132"/>
                    <a:pt x="3810" y="108"/>
                    <a:pt x="3810" y="72"/>
                  </a:cubicBezTo>
                  <a:cubicBezTo>
                    <a:pt x="3810" y="25"/>
                    <a:pt x="3787" y="1"/>
                    <a:pt x="373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7" name="Google Shape;12697;p44"/>
            <p:cNvSpPr/>
            <p:nvPr/>
          </p:nvSpPr>
          <p:spPr>
            <a:xfrm>
              <a:off x="4739525" y="3797725"/>
              <a:ext cx="95275" cy="3350"/>
            </a:xfrm>
            <a:custGeom>
              <a:rect b="b" l="l" r="r" t="t"/>
              <a:pathLst>
                <a:path extrusionOk="0" h="134" w="3811">
                  <a:moveTo>
                    <a:pt x="3757" y="0"/>
                  </a:moveTo>
                  <a:cubicBezTo>
                    <a:pt x="3751" y="0"/>
                    <a:pt x="3745" y="1"/>
                    <a:pt x="3739" y="3"/>
                  </a:cubicBezTo>
                  <a:lnTo>
                    <a:pt x="72" y="3"/>
                  </a:lnTo>
                  <a:cubicBezTo>
                    <a:pt x="24" y="3"/>
                    <a:pt x="0" y="27"/>
                    <a:pt x="0" y="62"/>
                  </a:cubicBezTo>
                  <a:cubicBezTo>
                    <a:pt x="0" y="98"/>
                    <a:pt x="24" y="134"/>
                    <a:pt x="72" y="134"/>
                  </a:cubicBezTo>
                  <a:lnTo>
                    <a:pt x="3751" y="134"/>
                  </a:lnTo>
                  <a:cubicBezTo>
                    <a:pt x="3787" y="134"/>
                    <a:pt x="3810" y="98"/>
                    <a:pt x="3810" y="62"/>
                  </a:cubicBezTo>
                  <a:cubicBezTo>
                    <a:pt x="3810" y="31"/>
                    <a:pt x="3792" y="0"/>
                    <a:pt x="375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8" name="Google Shape;12698;p44"/>
            <p:cNvSpPr/>
            <p:nvPr/>
          </p:nvSpPr>
          <p:spPr>
            <a:xfrm>
              <a:off x="4739525" y="3768900"/>
              <a:ext cx="95275" cy="3600"/>
            </a:xfrm>
            <a:custGeom>
              <a:rect b="b" l="l" r="r" t="t"/>
              <a:pathLst>
                <a:path extrusionOk="0" h="144" w="3811">
                  <a:moveTo>
                    <a:pt x="72" y="1"/>
                  </a:moveTo>
                  <a:cubicBezTo>
                    <a:pt x="24" y="1"/>
                    <a:pt x="0" y="37"/>
                    <a:pt x="0" y="72"/>
                  </a:cubicBezTo>
                  <a:cubicBezTo>
                    <a:pt x="0" y="108"/>
                    <a:pt x="24" y="144"/>
                    <a:pt x="72" y="144"/>
                  </a:cubicBezTo>
                  <a:lnTo>
                    <a:pt x="3751" y="144"/>
                  </a:lnTo>
                  <a:cubicBezTo>
                    <a:pt x="3787" y="132"/>
                    <a:pt x="3810" y="108"/>
                    <a:pt x="3810" y="72"/>
                  </a:cubicBezTo>
                  <a:cubicBezTo>
                    <a:pt x="3810" y="37"/>
                    <a:pt x="3787" y="1"/>
                    <a:pt x="373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9" name="Google Shape;12699;p44"/>
            <p:cNvSpPr/>
            <p:nvPr/>
          </p:nvSpPr>
          <p:spPr>
            <a:xfrm>
              <a:off x="4773825" y="3740325"/>
              <a:ext cx="61275" cy="3325"/>
            </a:xfrm>
            <a:custGeom>
              <a:rect b="b" l="l" r="r" t="t"/>
              <a:pathLst>
                <a:path extrusionOk="0" h="133" w="2451">
                  <a:moveTo>
                    <a:pt x="61" y="0"/>
                  </a:moveTo>
                  <a:cubicBezTo>
                    <a:pt x="0" y="0"/>
                    <a:pt x="0" y="132"/>
                    <a:pt x="61" y="132"/>
                  </a:cubicBezTo>
                  <a:cubicBezTo>
                    <a:pt x="64" y="132"/>
                    <a:pt x="66" y="132"/>
                    <a:pt x="69" y="132"/>
                  </a:cubicBezTo>
                  <a:lnTo>
                    <a:pt x="2379" y="132"/>
                  </a:lnTo>
                  <a:cubicBezTo>
                    <a:pt x="2450" y="120"/>
                    <a:pt x="2450" y="13"/>
                    <a:pt x="2379" y="1"/>
                  </a:cubicBezTo>
                  <a:lnTo>
                    <a:pt x="69" y="1"/>
                  </a:lnTo>
                  <a:cubicBezTo>
                    <a:pt x="66" y="0"/>
                    <a:pt x="64" y="0"/>
                    <a:pt x="6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0" name="Google Shape;12700;p44"/>
            <p:cNvSpPr/>
            <p:nvPr/>
          </p:nvSpPr>
          <p:spPr>
            <a:xfrm>
              <a:off x="4833275" y="3484050"/>
              <a:ext cx="63725" cy="63725"/>
            </a:xfrm>
            <a:custGeom>
              <a:rect b="b" l="l" r="r" t="t"/>
              <a:pathLst>
                <a:path extrusionOk="0" h="2549" w="2549">
                  <a:moveTo>
                    <a:pt x="1" y="1"/>
                  </a:moveTo>
                  <a:lnTo>
                    <a:pt x="1" y="2548"/>
                  </a:lnTo>
                  <a:lnTo>
                    <a:pt x="2549" y="2548"/>
                  </a:lnTo>
                  <a:cubicBezTo>
                    <a:pt x="2549" y="1144"/>
                    <a:pt x="1406" y="1"/>
                    <a:pt x="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1" name="Google Shape;12701;p44"/>
            <p:cNvSpPr/>
            <p:nvPr/>
          </p:nvSpPr>
          <p:spPr>
            <a:xfrm>
              <a:off x="4833275" y="3740625"/>
              <a:ext cx="63725" cy="64025"/>
            </a:xfrm>
            <a:custGeom>
              <a:rect b="b" l="l" r="r" t="t"/>
              <a:pathLst>
                <a:path extrusionOk="0" h="2561" w="2549">
                  <a:moveTo>
                    <a:pt x="1" y="1"/>
                  </a:moveTo>
                  <a:lnTo>
                    <a:pt x="1" y="2561"/>
                  </a:lnTo>
                  <a:cubicBezTo>
                    <a:pt x="1406" y="2561"/>
                    <a:pt x="2549" y="1406"/>
                    <a:pt x="254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2" name="Google Shape;12702;p44"/>
            <p:cNvSpPr/>
            <p:nvPr/>
          </p:nvSpPr>
          <p:spPr>
            <a:xfrm>
              <a:off x="4833275" y="3547750"/>
              <a:ext cx="63725" cy="192900"/>
            </a:xfrm>
            <a:custGeom>
              <a:rect b="b" l="l" r="r" t="t"/>
              <a:pathLst>
                <a:path extrusionOk="0" h="7716" w="2549">
                  <a:moveTo>
                    <a:pt x="1" y="0"/>
                  </a:moveTo>
                  <a:lnTo>
                    <a:pt x="1" y="7716"/>
                  </a:lnTo>
                  <a:lnTo>
                    <a:pt x="2549" y="7716"/>
                  </a:lnTo>
                  <a:lnTo>
                    <a:pt x="254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3" name="Google Shape;12703;p44"/>
            <p:cNvSpPr/>
            <p:nvPr/>
          </p:nvSpPr>
          <p:spPr>
            <a:xfrm>
              <a:off x="4833275" y="3484050"/>
              <a:ext cx="22650" cy="320600"/>
            </a:xfrm>
            <a:custGeom>
              <a:rect b="b" l="l" r="r" t="t"/>
              <a:pathLst>
                <a:path extrusionOk="0" h="12824" w="906">
                  <a:moveTo>
                    <a:pt x="1" y="1"/>
                  </a:moveTo>
                  <a:lnTo>
                    <a:pt x="1" y="12824"/>
                  </a:lnTo>
                  <a:cubicBezTo>
                    <a:pt x="310" y="12812"/>
                    <a:pt x="620" y="12764"/>
                    <a:pt x="906" y="12645"/>
                  </a:cubicBezTo>
                  <a:lnTo>
                    <a:pt x="906" y="167"/>
                  </a:lnTo>
                  <a:cubicBezTo>
                    <a:pt x="620" y="60"/>
                    <a:pt x="310" y="1"/>
                    <a:pt x="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4" name="Google Shape;12704;p44"/>
            <p:cNvSpPr/>
            <p:nvPr/>
          </p:nvSpPr>
          <p:spPr>
            <a:xfrm>
              <a:off x="4833275" y="3599850"/>
              <a:ext cx="63725" cy="18775"/>
            </a:xfrm>
            <a:custGeom>
              <a:rect b="b" l="l" r="r" t="t"/>
              <a:pathLst>
                <a:path extrusionOk="0" h="751" w="2549">
                  <a:moveTo>
                    <a:pt x="1" y="0"/>
                  </a:moveTo>
                  <a:lnTo>
                    <a:pt x="1" y="750"/>
                  </a:lnTo>
                  <a:lnTo>
                    <a:pt x="2549" y="750"/>
                  </a:lnTo>
                  <a:lnTo>
                    <a:pt x="2549"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5" name="Google Shape;12705;p44"/>
            <p:cNvSpPr/>
            <p:nvPr/>
          </p:nvSpPr>
          <p:spPr>
            <a:xfrm>
              <a:off x="4833275" y="3547750"/>
              <a:ext cx="63725" cy="18775"/>
            </a:xfrm>
            <a:custGeom>
              <a:rect b="b" l="l" r="r" t="t"/>
              <a:pathLst>
                <a:path extrusionOk="0" h="751" w="2549">
                  <a:moveTo>
                    <a:pt x="1" y="0"/>
                  </a:moveTo>
                  <a:lnTo>
                    <a:pt x="1" y="751"/>
                  </a:lnTo>
                  <a:lnTo>
                    <a:pt x="2549" y="751"/>
                  </a:lnTo>
                  <a:lnTo>
                    <a:pt x="254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6" name="Google Shape;12706;p44"/>
            <p:cNvSpPr/>
            <p:nvPr/>
          </p:nvSpPr>
          <p:spPr>
            <a:xfrm>
              <a:off x="4833275" y="3599850"/>
              <a:ext cx="22650" cy="18775"/>
            </a:xfrm>
            <a:custGeom>
              <a:rect b="b" l="l" r="r" t="t"/>
              <a:pathLst>
                <a:path extrusionOk="0" h="751" w="906">
                  <a:moveTo>
                    <a:pt x="1" y="0"/>
                  </a:moveTo>
                  <a:lnTo>
                    <a:pt x="1" y="750"/>
                  </a:lnTo>
                  <a:lnTo>
                    <a:pt x="906" y="750"/>
                  </a:lnTo>
                  <a:lnTo>
                    <a:pt x="906"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7" name="Google Shape;12707;p44"/>
            <p:cNvSpPr/>
            <p:nvPr/>
          </p:nvSpPr>
          <p:spPr>
            <a:xfrm>
              <a:off x="4833275" y="3547750"/>
              <a:ext cx="22650" cy="18775"/>
            </a:xfrm>
            <a:custGeom>
              <a:rect b="b" l="l" r="r" t="t"/>
              <a:pathLst>
                <a:path extrusionOk="0" h="751" w="906">
                  <a:moveTo>
                    <a:pt x="1" y="0"/>
                  </a:moveTo>
                  <a:lnTo>
                    <a:pt x="1" y="751"/>
                  </a:lnTo>
                  <a:lnTo>
                    <a:pt x="906" y="751"/>
                  </a:lnTo>
                  <a:lnTo>
                    <a:pt x="906"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8" name="Google Shape;12708;p44"/>
            <p:cNvSpPr/>
            <p:nvPr/>
          </p:nvSpPr>
          <p:spPr>
            <a:xfrm>
              <a:off x="4831200" y="3716825"/>
              <a:ext cx="67900" cy="3600"/>
            </a:xfrm>
            <a:custGeom>
              <a:rect b="b" l="l" r="r" t="t"/>
              <a:pathLst>
                <a:path extrusionOk="0" h="144" w="2716">
                  <a:moveTo>
                    <a:pt x="84" y="0"/>
                  </a:moveTo>
                  <a:cubicBezTo>
                    <a:pt x="0" y="12"/>
                    <a:pt x="0" y="131"/>
                    <a:pt x="84" y="143"/>
                  </a:cubicBezTo>
                  <a:lnTo>
                    <a:pt x="2632" y="143"/>
                  </a:lnTo>
                  <a:cubicBezTo>
                    <a:pt x="2715" y="131"/>
                    <a:pt x="2715" y="12"/>
                    <a:pt x="263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9" name="Google Shape;12709;p44"/>
            <p:cNvSpPr/>
            <p:nvPr/>
          </p:nvSpPr>
          <p:spPr>
            <a:xfrm>
              <a:off x="4831500" y="3692125"/>
              <a:ext cx="67300" cy="3275"/>
            </a:xfrm>
            <a:custGeom>
              <a:rect b="b" l="l" r="r" t="t"/>
              <a:pathLst>
                <a:path extrusionOk="0" h="131" w="2692">
                  <a:moveTo>
                    <a:pt x="72" y="0"/>
                  </a:moveTo>
                  <a:cubicBezTo>
                    <a:pt x="24" y="0"/>
                    <a:pt x="0" y="24"/>
                    <a:pt x="0" y="60"/>
                  </a:cubicBezTo>
                  <a:cubicBezTo>
                    <a:pt x="0" y="107"/>
                    <a:pt x="24" y="131"/>
                    <a:pt x="72" y="131"/>
                  </a:cubicBezTo>
                  <a:lnTo>
                    <a:pt x="2620" y="131"/>
                  </a:lnTo>
                  <a:cubicBezTo>
                    <a:pt x="2655" y="131"/>
                    <a:pt x="2691" y="107"/>
                    <a:pt x="2691" y="60"/>
                  </a:cubicBezTo>
                  <a:cubicBezTo>
                    <a:pt x="2691" y="24"/>
                    <a:pt x="2655" y="0"/>
                    <a:pt x="262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0" name="Google Shape;12710;p44"/>
            <p:cNvSpPr/>
            <p:nvPr/>
          </p:nvSpPr>
          <p:spPr>
            <a:xfrm>
              <a:off x="4831500" y="3667100"/>
              <a:ext cx="67300" cy="3600"/>
            </a:xfrm>
            <a:custGeom>
              <a:rect b="b" l="l" r="r" t="t"/>
              <a:pathLst>
                <a:path extrusionOk="0" h="144" w="2692">
                  <a:moveTo>
                    <a:pt x="72" y="1"/>
                  </a:moveTo>
                  <a:cubicBezTo>
                    <a:pt x="24" y="1"/>
                    <a:pt x="0" y="37"/>
                    <a:pt x="0" y="72"/>
                  </a:cubicBezTo>
                  <a:cubicBezTo>
                    <a:pt x="0" y="108"/>
                    <a:pt x="24" y="144"/>
                    <a:pt x="72" y="144"/>
                  </a:cubicBezTo>
                  <a:lnTo>
                    <a:pt x="2620" y="144"/>
                  </a:lnTo>
                  <a:cubicBezTo>
                    <a:pt x="2655" y="144"/>
                    <a:pt x="2691" y="108"/>
                    <a:pt x="2691" y="72"/>
                  </a:cubicBezTo>
                  <a:cubicBezTo>
                    <a:pt x="2691" y="37"/>
                    <a:pt x="2655" y="1"/>
                    <a:pt x="262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1" name="Google Shape;12711;p44"/>
            <p:cNvSpPr/>
            <p:nvPr/>
          </p:nvSpPr>
          <p:spPr>
            <a:xfrm>
              <a:off x="4831500" y="3642400"/>
              <a:ext cx="67300" cy="3300"/>
            </a:xfrm>
            <a:custGeom>
              <a:rect b="b" l="l" r="r" t="t"/>
              <a:pathLst>
                <a:path extrusionOk="0" h="132" w="2692">
                  <a:moveTo>
                    <a:pt x="72" y="1"/>
                  </a:moveTo>
                  <a:cubicBezTo>
                    <a:pt x="24" y="1"/>
                    <a:pt x="0" y="24"/>
                    <a:pt x="0" y="60"/>
                  </a:cubicBezTo>
                  <a:cubicBezTo>
                    <a:pt x="0" y="108"/>
                    <a:pt x="24" y="132"/>
                    <a:pt x="72" y="132"/>
                  </a:cubicBezTo>
                  <a:lnTo>
                    <a:pt x="2620" y="132"/>
                  </a:lnTo>
                  <a:cubicBezTo>
                    <a:pt x="2655" y="132"/>
                    <a:pt x="2691" y="108"/>
                    <a:pt x="2691" y="60"/>
                  </a:cubicBezTo>
                  <a:cubicBezTo>
                    <a:pt x="2691" y="24"/>
                    <a:pt x="2655" y="1"/>
                    <a:pt x="262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2" name="Google Shape;12712;p44"/>
            <p:cNvSpPr/>
            <p:nvPr/>
          </p:nvSpPr>
          <p:spPr>
            <a:xfrm>
              <a:off x="4667200" y="3445050"/>
              <a:ext cx="145575" cy="31275"/>
            </a:xfrm>
            <a:custGeom>
              <a:rect b="b" l="l" r="r" t="t"/>
              <a:pathLst>
                <a:path extrusionOk="0" h="1251" w="5823">
                  <a:moveTo>
                    <a:pt x="655" y="1"/>
                  </a:moveTo>
                  <a:cubicBezTo>
                    <a:pt x="429" y="1"/>
                    <a:pt x="203" y="48"/>
                    <a:pt x="0" y="156"/>
                  </a:cubicBezTo>
                  <a:cubicBezTo>
                    <a:pt x="631" y="703"/>
                    <a:pt x="1393" y="1060"/>
                    <a:pt x="2215" y="1191"/>
                  </a:cubicBezTo>
                  <a:cubicBezTo>
                    <a:pt x="2274" y="1203"/>
                    <a:pt x="2334" y="1203"/>
                    <a:pt x="2381" y="1215"/>
                  </a:cubicBezTo>
                  <a:lnTo>
                    <a:pt x="2524" y="1227"/>
                  </a:lnTo>
                  <a:cubicBezTo>
                    <a:pt x="2655" y="1239"/>
                    <a:pt x="2774" y="1251"/>
                    <a:pt x="2905" y="1251"/>
                  </a:cubicBezTo>
                  <a:cubicBezTo>
                    <a:pt x="3024" y="1251"/>
                    <a:pt x="3155" y="1251"/>
                    <a:pt x="3274" y="1227"/>
                  </a:cubicBezTo>
                  <a:lnTo>
                    <a:pt x="3417" y="1215"/>
                  </a:lnTo>
                  <a:cubicBezTo>
                    <a:pt x="3477" y="1215"/>
                    <a:pt x="3524" y="1191"/>
                    <a:pt x="3572" y="1191"/>
                  </a:cubicBezTo>
                  <a:cubicBezTo>
                    <a:pt x="4405" y="1060"/>
                    <a:pt x="5191" y="691"/>
                    <a:pt x="5822" y="120"/>
                  </a:cubicBezTo>
                  <a:cubicBezTo>
                    <a:pt x="5644" y="37"/>
                    <a:pt x="5453" y="1"/>
                    <a:pt x="5251"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3" name="Google Shape;12713;p44"/>
            <p:cNvSpPr/>
            <p:nvPr/>
          </p:nvSpPr>
          <p:spPr>
            <a:xfrm>
              <a:off x="4618675" y="3244150"/>
              <a:ext cx="242325" cy="220800"/>
            </a:xfrm>
            <a:custGeom>
              <a:rect b="b" l="l" r="r" t="t"/>
              <a:pathLst>
                <a:path extrusionOk="0" h="8832" w="9693">
                  <a:moveTo>
                    <a:pt x="4842" y="0"/>
                  </a:moveTo>
                  <a:cubicBezTo>
                    <a:pt x="3712" y="0"/>
                    <a:pt x="2584" y="429"/>
                    <a:pt x="1727" y="1286"/>
                  </a:cubicBezTo>
                  <a:cubicBezTo>
                    <a:pt x="0" y="3012"/>
                    <a:pt x="0" y="5810"/>
                    <a:pt x="1727" y="7537"/>
                  </a:cubicBezTo>
                  <a:cubicBezTo>
                    <a:pt x="2584" y="8400"/>
                    <a:pt x="3712" y="8832"/>
                    <a:pt x="4842" y="8832"/>
                  </a:cubicBezTo>
                  <a:cubicBezTo>
                    <a:pt x="5971" y="8832"/>
                    <a:pt x="7102" y="8400"/>
                    <a:pt x="7966" y="7537"/>
                  </a:cubicBezTo>
                  <a:cubicBezTo>
                    <a:pt x="9692" y="5810"/>
                    <a:pt x="9692" y="3012"/>
                    <a:pt x="7966" y="1286"/>
                  </a:cubicBezTo>
                  <a:cubicBezTo>
                    <a:pt x="7102" y="429"/>
                    <a:pt x="5971" y="0"/>
                    <a:pt x="484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4" name="Google Shape;12714;p44"/>
            <p:cNvSpPr/>
            <p:nvPr/>
          </p:nvSpPr>
          <p:spPr>
            <a:xfrm>
              <a:off x="4646350" y="3289975"/>
              <a:ext cx="186950" cy="130700"/>
            </a:xfrm>
            <a:custGeom>
              <a:rect b="b" l="l" r="r" t="t"/>
              <a:pathLst>
                <a:path extrusionOk="0" h="5228" w="7478">
                  <a:moveTo>
                    <a:pt x="1156" y="1"/>
                  </a:moveTo>
                  <a:cubicBezTo>
                    <a:pt x="513" y="1"/>
                    <a:pt x="1" y="513"/>
                    <a:pt x="1" y="1156"/>
                  </a:cubicBezTo>
                  <a:lnTo>
                    <a:pt x="1" y="4073"/>
                  </a:lnTo>
                  <a:cubicBezTo>
                    <a:pt x="1" y="4716"/>
                    <a:pt x="513" y="5228"/>
                    <a:pt x="1156" y="5228"/>
                  </a:cubicBezTo>
                  <a:lnTo>
                    <a:pt x="6323" y="5228"/>
                  </a:lnTo>
                  <a:cubicBezTo>
                    <a:pt x="6954" y="5228"/>
                    <a:pt x="7478" y="4716"/>
                    <a:pt x="7478" y="4073"/>
                  </a:cubicBezTo>
                  <a:lnTo>
                    <a:pt x="7478" y="1156"/>
                  </a:lnTo>
                  <a:cubicBezTo>
                    <a:pt x="7478" y="513"/>
                    <a:pt x="6954" y="1"/>
                    <a:pt x="632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5" name="Google Shape;12715;p44"/>
            <p:cNvSpPr/>
            <p:nvPr/>
          </p:nvSpPr>
          <p:spPr>
            <a:xfrm>
              <a:off x="4713025" y="3444900"/>
              <a:ext cx="53600" cy="20125"/>
            </a:xfrm>
            <a:custGeom>
              <a:rect b="b" l="l" r="r" t="t"/>
              <a:pathLst>
                <a:path extrusionOk="0" h="805" w="2144">
                  <a:moveTo>
                    <a:pt x="1072" y="1"/>
                  </a:moveTo>
                  <a:cubicBezTo>
                    <a:pt x="647" y="1"/>
                    <a:pt x="221" y="221"/>
                    <a:pt x="1" y="662"/>
                  </a:cubicBezTo>
                  <a:cubicBezTo>
                    <a:pt x="346" y="757"/>
                    <a:pt x="703" y="805"/>
                    <a:pt x="1072" y="805"/>
                  </a:cubicBezTo>
                  <a:cubicBezTo>
                    <a:pt x="1429" y="805"/>
                    <a:pt x="1799" y="757"/>
                    <a:pt x="2144" y="662"/>
                  </a:cubicBezTo>
                  <a:cubicBezTo>
                    <a:pt x="1924" y="221"/>
                    <a:pt x="1498" y="1"/>
                    <a:pt x="107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6" name="Google Shape;12716;p44"/>
            <p:cNvSpPr/>
            <p:nvPr/>
          </p:nvSpPr>
          <p:spPr>
            <a:xfrm>
              <a:off x="4686550" y="3289975"/>
              <a:ext cx="49425" cy="130700"/>
            </a:xfrm>
            <a:custGeom>
              <a:rect b="b" l="l" r="r" t="t"/>
              <a:pathLst>
                <a:path extrusionOk="0" h="5228" w="1977">
                  <a:moveTo>
                    <a:pt x="1000" y="1"/>
                  </a:moveTo>
                  <a:lnTo>
                    <a:pt x="0" y="5228"/>
                  </a:lnTo>
                  <a:lnTo>
                    <a:pt x="964" y="5228"/>
                  </a:lnTo>
                  <a:lnTo>
                    <a:pt x="1976"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7" name="Google Shape;12717;p44"/>
            <p:cNvSpPr/>
            <p:nvPr/>
          </p:nvSpPr>
          <p:spPr>
            <a:xfrm>
              <a:off x="4722550" y="3289975"/>
              <a:ext cx="37525" cy="130700"/>
            </a:xfrm>
            <a:custGeom>
              <a:rect b="b" l="l" r="r" t="t"/>
              <a:pathLst>
                <a:path extrusionOk="0" h="5228" w="1501">
                  <a:moveTo>
                    <a:pt x="1001" y="1"/>
                  </a:moveTo>
                  <a:lnTo>
                    <a:pt x="1" y="5228"/>
                  </a:lnTo>
                  <a:lnTo>
                    <a:pt x="489" y="5228"/>
                  </a:lnTo>
                  <a:lnTo>
                    <a:pt x="1501"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8" name="Google Shape;12718;p44"/>
            <p:cNvSpPr/>
            <p:nvPr/>
          </p:nvSpPr>
          <p:spPr>
            <a:xfrm>
              <a:off x="4282650" y="3153025"/>
              <a:ext cx="247950" cy="883700"/>
            </a:xfrm>
            <a:custGeom>
              <a:rect b="b" l="l" r="r" t="t"/>
              <a:pathLst>
                <a:path extrusionOk="0" h="35348" w="9918">
                  <a:moveTo>
                    <a:pt x="306" y="1"/>
                  </a:moveTo>
                  <a:cubicBezTo>
                    <a:pt x="153" y="1"/>
                    <a:pt x="1" y="127"/>
                    <a:pt x="71" y="323"/>
                  </a:cubicBezTo>
                  <a:lnTo>
                    <a:pt x="9417" y="35161"/>
                  </a:lnTo>
                  <a:cubicBezTo>
                    <a:pt x="9437" y="35271"/>
                    <a:pt x="9542" y="35348"/>
                    <a:pt x="9653" y="35348"/>
                  </a:cubicBezTo>
                  <a:cubicBezTo>
                    <a:pt x="9673" y="35348"/>
                    <a:pt x="9694" y="35345"/>
                    <a:pt x="9715" y="35340"/>
                  </a:cubicBezTo>
                  <a:cubicBezTo>
                    <a:pt x="9834" y="35304"/>
                    <a:pt x="9917" y="35173"/>
                    <a:pt x="9881" y="35042"/>
                  </a:cubicBezTo>
                  <a:lnTo>
                    <a:pt x="547" y="204"/>
                  </a:lnTo>
                  <a:cubicBezTo>
                    <a:pt x="518" y="62"/>
                    <a:pt x="412" y="1"/>
                    <a:pt x="30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9" name="Google Shape;12719;p44"/>
            <p:cNvSpPr/>
            <p:nvPr/>
          </p:nvSpPr>
          <p:spPr>
            <a:xfrm>
              <a:off x="4343225" y="3483350"/>
              <a:ext cx="63550" cy="84400"/>
            </a:xfrm>
            <a:custGeom>
              <a:rect b="b" l="l" r="r" t="t"/>
              <a:pathLst>
                <a:path extrusionOk="0" h="3376" w="2542">
                  <a:moveTo>
                    <a:pt x="1184" y="0"/>
                  </a:moveTo>
                  <a:cubicBezTo>
                    <a:pt x="1044" y="0"/>
                    <a:pt x="905" y="9"/>
                    <a:pt x="779" y="17"/>
                  </a:cubicBezTo>
                  <a:cubicBezTo>
                    <a:pt x="184" y="52"/>
                    <a:pt x="124" y="802"/>
                    <a:pt x="77" y="1719"/>
                  </a:cubicBezTo>
                  <a:cubicBezTo>
                    <a:pt x="1" y="3209"/>
                    <a:pt x="697" y="3375"/>
                    <a:pt x="1271" y="3375"/>
                  </a:cubicBezTo>
                  <a:cubicBezTo>
                    <a:pt x="1418" y="3375"/>
                    <a:pt x="1556" y="3365"/>
                    <a:pt x="1672" y="3362"/>
                  </a:cubicBezTo>
                  <a:cubicBezTo>
                    <a:pt x="2541" y="3338"/>
                    <a:pt x="2315" y="1898"/>
                    <a:pt x="2279" y="862"/>
                  </a:cubicBezTo>
                  <a:cubicBezTo>
                    <a:pt x="2260" y="120"/>
                    <a:pt x="1709" y="0"/>
                    <a:pt x="118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20" name="Google Shape;12720;p44"/>
          <p:cNvGrpSpPr/>
          <p:nvPr/>
        </p:nvGrpSpPr>
        <p:grpSpPr>
          <a:xfrm flipH="1" rot="-906118">
            <a:off x="3967767" y="3530446"/>
            <a:ext cx="393816" cy="257854"/>
            <a:chOff x="4045391" y="1910950"/>
            <a:chExt cx="558237" cy="365509"/>
          </a:xfrm>
        </p:grpSpPr>
        <p:sp>
          <p:nvSpPr>
            <p:cNvPr id="12721" name="Google Shape;12721;p44"/>
            <p:cNvSpPr/>
            <p:nvPr/>
          </p:nvSpPr>
          <p:spPr>
            <a:xfrm>
              <a:off x="4045655" y="1910950"/>
              <a:ext cx="557708" cy="365498"/>
            </a:xfrm>
            <a:custGeom>
              <a:rect b="b" l="l" r="r" t="t"/>
              <a:pathLst>
                <a:path extrusionOk="0" h="16574" w="25290">
                  <a:moveTo>
                    <a:pt x="429" y="0"/>
                  </a:moveTo>
                  <a:cubicBezTo>
                    <a:pt x="191" y="0"/>
                    <a:pt x="0" y="191"/>
                    <a:pt x="0" y="429"/>
                  </a:cubicBezTo>
                  <a:lnTo>
                    <a:pt x="0" y="16133"/>
                  </a:lnTo>
                  <a:cubicBezTo>
                    <a:pt x="0" y="16371"/>
                    <a:pt x="191" y="16574"/>
                    <a:pt x="429" y="16574"/>
                  </a:cubicBezTo>
                  <a:lnTo>
                    <a:pt x="24861" y="16574"/>
                  </a:lnTo>
                  <a:cubicBezTo>
                    <a:pt x="25099" y="16574"/>
                    <a:pt x="25289" y="16371"/>
                    <a:pt x="25289" y="16133"/>
                  </a:cubicBezTo>
                  <a:lnTo>
                    <a:pt x="25289" y="429"/>
                  </a:lnTo>
                  <a:cubicBezTo>
                    <a:pt x="25289" y="191"/>
                    <a:pt x="25099" y="0"/>
                    <a:pt x="2486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2" name="Google Shape;12722;p44"/>
            <p:cNvSpPr/>
            <p:nvPr/>
          </p:nvSpPr>
          <p:spPr>
            <a:xfrm>
              <a:off x="4045391" y="1910950"/>
              <a:ext cx="557972" cy="28382"/>
            </a:xfrm>
            <a:custGeom>
              <a:rect b="b" l="l" r="r" t="t"/>
              <a:pathLst>
                <a:path extrusionOk="0" h="1287" w="25302">
                  <a:moveTo>
                    <a:pt x="441" y="0"/>
                  </a:moveTo>
                  <a:cubicBezTo>
                    <a:pt x="203" y="0"/>
                    <a:pt x="1" y="203"/>
                    <a:pt x="1" y="441"/>
                  </a:cubicBezTo>
                  <a:lnTo>
                    <a:pt x="1" y="1286"/>
                  </a:lnTo>
                  <a:lnTo>
                    <a:pt x="25301" y="1286"/>
                  </a:lnTo>
                  <a:lnTo>
                    <a:pt x="25301" y="441"/>
                  </a:lnTo>
                  <a:cubicBezTo>
                    <a:pt x="25301" y="203"/>
                    <a:pt x="25099" y="0"/>
                    <a:pt x="2486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3" name="Google Shape;12723;p44"/>
            <p:cNvSpPr/>
            <p:nvPr/>
          </p:nvSpPr>
          <p:spPr>
            <a:xfrm>
              <a:off x="4045391" y="2023333"/>
              <a:ext cx="557972" cy="28117"/>
            </a:xfrm>
            <a:custGeom>
              <a:rect b="b" l="l" r="r" t="t"/>
              <a:pathLst>
                <a:path extrusionOk="0" h="1275" w="25302">
                  <a:moveTo>
                    <a:pt x="1" y="0"/>
                  </a:moveTo>
                  <a:lnTo>
                    <a:pt x="1" y="1274"/>
                  </a:lnTo>
                  <a:lnTo>
                    <a:pt x="25301" y="1274"/>
                  </a:lnTo>
                  <a:lnTo>
                    <a:pt x="25301"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4" name="Google Shape;12724;p44"/>
            <p:cNvSpPr/>
            <p:nvPr/>
          </p:nvSpPr>
          <p:spPr>
            <a:xfrm>
              <a:off x="4045391" y="1967142"/>
              <a:ext cx="557972" cy="28117"/>
            </a:xfrm>
            <a:custGeom>
              <a:rect b="b" l="l" r="r" t="t"/>
              <a:pathLst>
                <a:path extrusionOk="0" h="1275" w="25302">
                  <a:moveTo>
                    <a:pt x="1" y="0"/>
                  </a:moveTo>
                  <a:lnTo>
                    <a:pt x="1" y="1274"/>
                  </a:lnTo>
                  <a:lnTo>
                    <a:pt x="25301" y="1274"/>
                  </a:lnTo>
                  <a:lnTo>
                    <a:pt x="25301"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5" name="Google Shape;12725;p44"/>
            <p:cNvSpPr/>
            <p:nvPr/>
          </p:nvSpPr>
          <p:spPr>
            <a:xfrm>
              <a:off x="4045655" y="2079525"/>
              <a:ext cx="557972" cy="28117"/>
            </a:xfrm>
            <a:custGeom>
              <a:rect b="b" l="l" r="r" t="t"/>
              <a:pathLst>
                <a:path extrusionOk="0" h="1275" w="25302">
                  <a:moveTo>
                    <a:pt x="0" y="0"/>
                  </a:moveTo>
                  <a:lnTo>
                    <a:pt x="0" y="846"/>
                  </a:lnTo>
                  <a:cubicBezTo>
                    <a:pt x="0" y="1084"/>
                    <a:pt x="191" y="1274"/>
                    <a:pt x="441" y="1274"/>
                  </a:cubicBezTo>
                  <a:lnTo>
                    <a:pt x="25289" y="1274"/>
                  </a:lnTo>
                  <a:lnTo>
                    <a:pt x="25301"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6" name="Google Shape;12726;p44"/>
            <p:cNvSpPr/>
            <p:nvPr/>
          </p:nvSpPr>
          <p:spPr>
            <a:xfrm>
              <a:off x="4045391" y="2191908"/>
              <a:ext cx="557972" cy="28360"/>
            </a:xfrm>
            <a:custGeom>
              <a:rect b="b" l="l" r="r" t="t"/>
              <a:pathLst>
                <a:path extrusionOk="0" h="1286" w="25302">
                  <a:moveTo>
                    <a:pt x="1" y="0"/>
                  </a:moveTo>
                  <a:lnTo>
                    <a:pt x="1" y="1286"/>
                  </a:lnTo>
                  <a:lnTo>
                    <a:pt x="25301" y="1286"/>
                  </a:lnTo>
                  <a:lnTo>
                    <a:pt x="25301"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7" name="Google Shape;12727;p44"/>
            <p:cNvSpPr/>
            <p:nvPr/>
          </p:nvSpPr>
          <p:spPr>
            <a:xfrm>
              <a:off x="4045655" y="2248342"/>
              <a:ext cx="557972" cy="28117"/>
            </a:xfrm>
            <a:custGeom>
              <a:rect b="b" l="l" r="r" t="t"/>
              <a:pathLst>
                <a:path extrusionOk="0" h="1275" w="25302">
                  <a:moveTo>
                    <a:pt x="0" y="1"/>
                  </a:moveTo>
                  <a:lnTo>
                    <a:pt x="0" y="834"/>
                  </a:lnTo>
                  <a:cubicBezTo>
                    <a:pt x="0" y="1072"/>
                    <a:pt x="191" y="1275"/>
                    <a:pt x="429" y="1275"/>
                  </a:cubicBezTo>
                  <a:lnTo>
                    <a:pt x="24861" y="1275"/>
                  </a:lnTo>
                  <a:cubicBezTo>
                    <a:pt x="25099" y="1275"/>
                    <a:pt x="25301" y="1072"/>
                    <a:pt x="25301" y="834"/>
                  </a:cubicBezTo>
                  <a:lnTo>
                    <a:pt x="25301"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8" name="Google Shape;12728;p44"/>
            <p:cNvSpPr/>
            <p:nvPr/>
          </p:nvSpPr>
          <p:spPr>
            <a:xfrm>
              <a:off x="4045391" y="2135716"/>
              <a:ext cx="557972" cy="28117"/>
            </a:xfrm>
            <a:custGeom>
              <a:rect b="b" l="l" r="r" t="t"/>
              <a:pathLst>
                <a:path extrusionOk="0" h="1275" w="25302">
                  <a:moveTo>
                    <a:pt x="1" y="0"/>
                  </a:moveTo>
                  <a:lnTo>
                    <a:pt x="1" y="1274"/>
                  </a:lnTo>
                  <a:lnTo>
                    <a:pt x="25301" y="1274"/>
                  </a:lnTo>
                  <a:lnTo>
                    <a:pt x="25301"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9" name="Google Shape;12729;p44"/>
            <p:cNvSpPr/>
            <p:nvPr/>
          </p:nvSpPr>
          <p:spPr>
            <a:xfrm>
              <a:off x="4045655" y="1910950"/>
              <a:ext cx="259690" cy="196686"/>
            </a:xfrm>
            <a:custGeom>
              <a:rect b="b" l="l" r="r" t="t"/>
              <a:pathLst>
                <a:path extrusionOk="0" h="8919" w="11776">
                  <a:moveTo>
                    <a:pt x="429" y="0"/>
                  </a:moveTo>
                  <a:cubicBezTo>
                    <a:pt x="191" y="0"/>
                    <a:pt x="0" y="191"/>
                    <a:pt x="0" y="429"/>
                  </a:cubicBezTo>
                  <a:lnTo>
                    <a:pt x="0" y="8490"/>
                  </a:lnTo>
                  <a:cubicBezTo>
                    <a:pt x="0" y="8728"/>
                    <a:pt x="191" y="8918"/>
                    <a:pt x="429" y="8918"/>
                  </a:cubicBezTo>
                  <a:lnTo>
                    <a:pt x="11335" y="8918"/>
                  </a:lnTo>
                  <a:cubicBezTo>
                    <a:pt x="11573" y="8918"/>
                    <a:pt x="11776" y="8728"/>
                    <a:pt x="11776" y="8490"/>
                  </a:cubicBezTo>
                  <a:lnTo>
                    <a:pt x="11776" y="429"/>
                  </a:lnTo>
                  <a:cubicBezTo>
                    <a:pt x="11776" y="191"/>
                    <a:pt x="11573" y="0"/>
                    <a:pt x="11335"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0" name="Google Shape;12730;p44"/>
            <p:cNvSpPr/>
            <p:nvPr/>
          </p:nvSpPr>
          <p:spPr>
            <a:xfrm>
              <a:off x="4060630" y="1932011"/>
              <a:ext cx="229236" cy="154522"/>
            </a:xfrm>
            <a:custGeom>
              <a:rect b="b" l="l" r="r" t="t"/>
              <a:pathLst>
                <a:path extrusionOk="0" h="7007" w="10395">
                  <a:moveTo>
                    <a:pt x="2846" y="1"/>
                  </a:moveTo>
                  <a:cubicBezTo>
                    <a:pt x="2822" y="1"/>
                    <a:pt x="2798" y="16"/>
                    <a:pt x="2798" y="46"/>
                  </a:cubicBezTo>
                  <a:lnTo>
                    <a:pt x="2703" y="331"/>
                  </a:lnTo>
                  <a:lnTo>
                    <a:pt x="2405" y="331"/>
                  </a:lnTo>
                  <a:cubicBezTo>
                    <a:pt x="2369" y="331"/>
                    <a:pt x="2346" y="379"/>
                    <a:pt x="2381" y="403"/>
                  </a:cubicBezTo>
                  <a:lnTo>
                    <a:pt x="2631" y="581"/>
                  </a:lnTo>
                  <a:lnTo>
                    <a:pt x="2536" y="879"/>
                  </a:lnTo>
                  <a:cubicBezTo>
                    <a:pt x="2527" y="914"/>
                    <a:pt x="2544" y="936"/>
                    <a:pt x="2568" y="936"/>
                  </a:cubicBezTo>
                  <a:cubicBezTo>
                    <a:pt x="2577" y="936"/>
                    <a:pt x="2586" y="933"/>
                    <a:pt x="2596" y="927"/>
                  </a:cubicBezTo>
                  <a:lnTo>
                    <a:pt x="2846" y="748"/>
                  </a:lnTo>
                  <a:lnTo>
                    <a:pt x="3096" y="927"/>
                  </a:lnTo>
                  <a:cubicBezTo>
                    <a:pt x="3102" y="933"/>
                    <a:pt x="3110" y="936"/>
                    <a:pt x="3118" y="936"/>
                  </a:cubicBezTo>
                  <a:cubicBezTo>
                    <a:pt x="3141" y="936"/>
                    <a:pt x="3164" y="914"/>
                    <a:pt x="3155" y="879"/>
                  </a:cubicBezTo>
                  <a:lnTo>
                    <a:pt x="3060" y="581"/>
                  </a:lnTo>
                  <a:lnTo>
                    <a:pt x="3310" y="403"/>
                  </a:lnTo>
                  <a:cubicBezTo>
                    <a:pt x="3346" y="379"/>
                    <a:pt x="3322" y="331"/>
                    <a:pt x="3286" y="331"/>
                  </a:cubicBezTo>
                  <a:lnTo>
                    <a:pt x="2989" y="331"/>
                  </a:lnTo>
                  <a:lnTo>
                    <a:pt x="2893" y="46"/>
                  </a:lnTo>
                  <a:cubicBezTo>
                    <a:pt x="2893" y="16"/>
                    <a:pt x="2870" y="1"/>
                    <a:pt x="2846" y="1"/>
                  </a:cubicBezTo>
                  <a:close/>
                  <a:moveTo>
                    <a:pt x="5203" y="19"/>
                  </a:moveTo>
                  <a:cubicBezTo>
                    <a:pt x="5188" y="19"/>
                    <a:pt x="5173" y="28"/>
                    <a:pt x="5167" y="46"/>
                  </a:cubicBezTo>
                  <a:lnTo>
                    <a:pt x="5072" y="331"/>
                  </a:lnTo>
                  <a:lnTo>
                    <a:pt x="4763" y="331"/>
                  </a:lnTo>
                  <a:cubicBezTo>
                    <a:pt x="4715" y="331"/>
                    <a:pt x="4703" y="391"/>
                    <a:pt x="4739" y="403"/>
                  </a:cubicBezTo>
                  <a:lnTo>
                    <a:pt x="4989" y="581"/>
                  </a:lnTo>
                  <a:lnTo>
                    <a:pt x="4894" y="879"/>
                  </a:lnTo>
                  <a:cubicBezTo>
                    <a:pt x="4885" y="914"/>
                    <a:pt x="4902" y="936"/>
                    <a:pt x="4925" y="936"/>
                  </a:cubicBezTo>
                  <a:cubicBezTo>
                    <a:pt x="4934" y="936"/>
                    <a:pt x="4944" y="933"/>
                    <a:pt x="4953" y="927"/>
                  </a:cubicBezTo>
                  <a:lnTo>
                    <a:pt x="5203" y="748"/>
                  </a:lnTo>
                  <a:lnTo>
                    <a:pt x="5453" y="927"/>
                  </a:lnTo>
                  <a:cubicBezTo>
                    <a:pt x="5463" y="933"/>
                    <a:pt x="5472" y="936"/>
                    <a:pt x="5481" y="936"/>
                  </a:cubicBezTo>
                  <a:cubicBezTo>
                    <a:pt x="5505" y="936"/>
                    <a:pt x="5521" y="914"/>
                    <a:pt x="5513" y="879"/>
                  </a:cubicBezTo>
                  <a:lnTo>
                    <a:pt x="5417" y="581"/>
                  </a:lnTo>
                  <a:lnTo>
                    <a:pt x="5668" y="403"/>
                  </a:lnTo>
                  <a:cubicBezTo>
                    <a:pt x="5703" y="391"/>
                    <a:pt x="5691" y="331"/>
                    <a:pt x="5644" y="331"/>
                  </a:cubicBezTo>
                  <a:lnTo>
                    <a:pt x="5334" y="331"/>
                  </a:lnTo>
                  <a:lnTo>
                    <a:pt x="5239" y="46"/>
                  </a:lnTo>
                  <a:cubicBezTo>
                    <a:pt x="5233" y="28"/>
                    <a:pt x="5218" y="19"/>
                    <a:pt x="5203" y="19"/>
                  </a:cubicBezTo>
                  <a:close/>
                  <a:moveTo>
                    <a:pt x="7549" y="1"/>
                  </a:moveTo>
                  <a:cubicBezTo>
                    <a:pt x="7525" y="1"/>
                    <a:pt x="7501" y="16"/>
                    <a:pt x="7501" y="46"/>
                  </a:cubicBezTo>
                  <a:lnTo>
                    <a:pt x="7406" y="331"/>
                  </a:lnTo>
                  <a:lnTo>
                    <a:pt x="7108" y="331"/>
                  </a:lnTo>
                  <a:cubicBezTo>
                    <a:pt x="7061" y="331"/>
                    <a:pt x="7049" y="391"/>
                    <a:pt x="7084" y="403"/>
                  </a:cubicBezTo>
                  <a:lnTo>
                    <a:pt x="7334" y="581"/>
                  </a:lnTo>
                  <a:lnTo>
                    <a:pt x="7239" y="879"/>
                  </a:lnTo>
                  <a:cubicBezTo>
                    <a:pt x="7230" y="914"/>
                    <a:pt x="7247" y="936"/>
                    <a:pt x="7271" y="936"/>
                  </a:cubicBezTo>
                  <a:cubicBezTo>
                    <a:pt x="7280" y="936"/>
                    <a:pt x="7289" y="933"/>
                    <a:pt x="7299" y="927"/>
                  </a:cubicBezTo>
                  <a:lnTo>
                    <a:pt x="7549" y="748"/>
                  </a:lnTo>
                  <a:lnTo>
                    <a:pt x="7799" y="927"/>
                  </a:lnTo>
                  <a:cubicBezTo>
                    <a:pt x="7805" y="933"/>
                    <a:pt x="7813" y="936"/>
                    <a:pt x="7821" y="936"/>
                  </a:cubicBezTo>
                  <a:cubicBezTo>
                    <a:pt x="7844" y="936"/>
                    <a:pt x="7867" y="914"/>
                    <a:pt x="7858" y="879"/>
                  </a:cubicBezTo>
                  <a:lnTo>
                    <a:pt x="7763" y="581"/>
                  </a:lnTo>
                  <a:lnTo>
                    <a:pt x="8013" y="403"/>
                  </a:lnTo>
                  <a:cubicBezTo>
                    <a:pt x="8049" y="391"/>
                    <a:pt x="8025" y="331"/>
                    <a:pt x="7989" y="331"/>
                  </a:cubicBezTo>
                  <a:lnTo>
                    <a:pt x="7692" y="331"/>
                  </a:lnTo>
                  <a:lnTo>
                    <a:pt x="7596" y="46"/>
                  </a:lnTo>
                  <a:cubicBezTo>
                    <a:pt x="7596" y="16"/>
                    <a:pt x="7573" y="1"/>
                    <a:pt x="7549" y="1"/>
                  </a:cubicBezTo>
                  <a:close/>
                  <a:moveTo>
                    <a:pt x="9894" y="1"/>
                  </a:moveTo>
                  <a:cubicBezTo>
                    <a:pt x="9870" y="1"/>
                    <a:pt x="9847" y="16"/>
                    <a:pt x="9847" y="46"/>
                  </a:cubicBezTo>
                  <a:lnTo>
                    <a:pt x="9751" y="331"/>
                  </a:lnTo>
                  <a:lnTo>
                    <a:pt x="9454" y="331"/>
                  </a:lnTo>
                  <a:cubicBezTo>
                    <a:pt x="9418" y="331"/>
                    <a:pt x="9406" y="379"/>
                    <a:pt x="9430" y="403"/>
                  </a:cubicBezTo>
                  <a:lnTo>
                    <a:pt x="9680" y="581"/>
                  </a:lnTo>
                  <a:lnTo>
                    <a:pt x="9585" y="879"/>
                  </a:lnTo>
                  <a:cubicBezTo>
                    <a:pt x="9576" y="914"/>
                    <a:pt x="9599" y="936"/>
                    <a:pt x="9622" y="936"/>
                  </a:cubicBezTo>
                  <a:cubicBezTo>
                    <a:pt x="9630" y="936"/>
                    <a:pt x="9638" y="933"/>
                    <a:pt x="9644" y="927"/>
                  </a:cubicBezTo>
                  <a:lnTo>
                    <a:pt x="9894" y="748"/>
                  </a:lnTo>
                  <a:lnTo>
                    <a:pt x="10144" y="927"/>
                  </a:lnTo>
                  <a:cubicBezTo>
                    <a:pt x="10154" y="933"/>
                    <a:pt x="10163" y="936"/>
                    <a:pt x="10172" y="936"/>
                  </a:cubicBezTo>
                  <a:cubicBezTo>
                    <a:pt x="10196" y="936"/>
                    <a:pt x="10213" y="914"/>
                    <a:pt x="10204" y="879"/>
                  </a:cubicBezTo>
                  <a:lnTo>
                    <a:pt x="10120" y="581"/>
                  </a:lnTo>
                  <a:lnTo>
                    <a:pt x="10359" y="403"/>
                  </a:lnTo>
                  <a:cubicBezTo>
                    <a:pt x="10394" y="379"/>
                    <a:pt x="10382" y="331"/>
                    <a:pt x="10335" y="331"/>
                  </a:cubicBezTo>
                  <a:lnTo>
                    <a:pt x="10037" y="331"/>
                  </a:lnTo>
                  <a:lnTo>
                    <a:pt x="9942" y="46"/>
                  </a:lnTo>
                  <a:cubicBezTo>
                    <a:pt x="9942" y="16"/>
                    <a:pt x="9918" y="1"/>
                    <a:pt x="9894" y="1"/>
                  </a:cubicBezTo>
                  <a:close/>
                  <a:moveTo>
                    <a:pt x="500" y="19"/>
                  </a:moveTo>
                  <a:cubicBezTo>
                    <a:pt x="485" y="19"/>
                    <a:pt x="470" y="28"/>
                    <a:pt x="464" y="46"/>
                  </a:cubicBezTo>
                  <a:lnTo>
                    <a:pt x="369" y="331"/>
                  </a:lnTo>
                  <a:lnTo>
                    <a:pt x="60" y="331"/>
                  </a:lnTo>
                  <a:cubicBezTo>
                    <a:pt x="24" y="331"/>
                    <a:pt x="0" y="379"/>
                    <a:pt x="36" y="403"/>
                  </a:cubicBezTo>
                  <a:lnTo>
                    <a:pt x="286" y="593"/>
                  </a:lnTo>
                  <a:lnTo>
                    <a:pt x="191" y="891"/>
                  </a:lnTo>
                  <a:cubicBezTo>
                    <a:pt x="182" y="917"/>
                    <a:pt x="204" y="936"/>
                    <a:pt x="226" y="936"/>
                  </a:cubicBezTo>
                  <a:cubicBezTo>
                    <a:pt x="235" y="936"/>
                    <a:pt x="244" y="933"/>
                    <a:pt x="250" y="927"/>
                  </a:cubicBezTo>
                  <a:lnTo>
                    <a:pt x="500" y="748"/>
                  </a:lnTo>
                  <a:lnTo>
                    <a:pt x="750" y="927"/>
                  </a:lnTo>
                  <a:cubicBezTo>
                    <a:pt x="760" y="933"/>
                    <a:pt x="770" y="936"/>
                    <a:pt x="779" y="936"/>
                  </a:cubicBezTo>
                  <a:cubicBezTo>
                    <a:pt x="802" y="936"/>
                    <a:pt x="818" y="917"/>
                    <a:pt x="810" y="891"/>
                  </a:cubicBezTo>
                  <a:lnTo>
                    <a:pt x="715" y="593"/>
                  </a:lnTo>
                  <a:lnTo>
                    <a:pt x="965" y="403"/>
                  </a:lnTo>
                  <a:cubicBezTo>
                    <a:pt x="1000" y="379"/>
                    <a:pt x="976" y="331"/>
                    <a:pt x="941" y="331"/>
                  </a:cubicBezTo>
                  <a:lnTo>
                    <a:pt x="643" y="331"/>
                  </a:lnTo>
                  <a:lnTo>
                    <a:pt x="536" y="46"/>
                  </a:lnTo>
                  <a:cubicBezTo>
                    <a:pt x="530" y="28"/>
                    <a:pt x="515" y="19"/>
                    <a:pt x="500" y="19"/>
                  </a:cubicBezTo>
                  <a:close/>
                  <a:moveTo>
                    <a:pt x="4018" y="739"/>
                  </a:moveTo>
                  <a:cubicBezTo>
                    <a:pt x="3998" y="739"/>
                    <a:pt x="3977" y="754"/>
                    <a:pt x="3977" y="784"/>
                  </a:cubicBezTo>
                  <a:lnTo>
                    <a:pt x="3882" y="1069"/>
                  </a:lnTo>
                  <a:lnTo>
                    <a:pt x="3584" y="1069"/>
                  </a:lnTo>
                  <a:cubicBezTo>
                    <a:pt x="3536" y="1069"/>
                    <a:pt x="3524" y="1129"/>
                    <a:pt x="3560" y="1153"/>
                  </a:cubicBezTo>
                  <a:lnTo>
                    <a:pt x="3798" y="1331"/>
                  </a:lnTo>
                  <a:lnTo>
                    <a:pt x="3715" y="1629"/>
                  </a:lnTo>
                  <a:cubicBezTo>
                    <a:pt x="3705" y="1658"/>
                    <a:pt x="3728" y="1680"/>
                    <a:pt x="3756" y="1680"/>
                  </a:cubicBezTo>
                  <a:cubicBezTo>
                    <a:pt x="3762" y="1680"/>
                    <a:pt x="3768" y="1679"/>
                    <a:pt x="3774" y="1677"/>
                  </a:cubicBezTo>
                  <a:lnTo>
                    <a:pt x="4024" y="1498"/>
                  </a:lnTo>
                  <a:lnTo>
                    <a:pt x="4263" y="1677"/>
                  </a:lnTo>
                  <a:cubicBezTo>
                    <a:pt x="4269" y="1679"/>
                    <a:pt x="4276" y="1680"/>
                    <a:pt x="4282" y="1680"/>
                  </a:cubicBezTo>
                  <a:cubicBezTo>
                    <a:pt x="4313" y="1680"/>
                    <a:pt x="4344" y="1658"/>
                    <a:pt x="4334" y="1629"/>
                  </a:cubicBezTo>
                  <a:lnTo>
                    <a:pt x="4239" y="1331"/>
                  </a:lnTo>
                  <a:lnTo>
                    <a:pt x="4489" y="1153"/>
                  </a:lnTo>
                  <a:cubicBezTo>
                    <a:pt x="4525" y="1129"/>
                    <a:pt x="4501" y="1069"/>
                    <a:pt x="4465" y="1069"/>
                  </a:cubicBezTo>
                  <a:lnTo>
                    <a:pt x="4167" y="1069"/>
                  </a:lnTo>
                  <a:lnTo>
                    <a:pt x="4060" y="784"/>
                  </a:lnTo>
                  <a:cubicBezTo>
                    <a:pt x="4060" y="754"/>
                    <a:pt x="4039" y="739"/>
                    <a:pt x="4018" y="739"/>
                  </a:cubicBezTo>
                  <a:close/>
                  <a:moveTo>
                    <a:pt x="6376" y="748"/>
                  </a:moveTo>
                  <a:cubicBezTo>
                    <a:pt x="6355" y="748"/>
                    <a:pt x="6334" y="760"/>
                    <a:pt x="6334" y="784"/>
                  </a:cubicBezTo>
                  <a:lnTo>
                    <a:pt x="6239" y="1081"/>
                  </a:lnTo>
                  <a:lnTo>
                    <a:pt x="5941" y="1081"/>
                  </a:lnTo>
                  <a:cubicBezTo>
                    <a:pt x="5894" y="1081"/>
                    <a:pt x="5882" y="1129"/>
                    <a:pt x="5918" y="1153"/>
                  </a:cubicBezTo>
                  <a:lnTo>
                    <a:pt x="6156" y="1331"/>
                  </a:lnTo>
                  <a:lnTo>
                    <a:pt x="6072" y="1629"/>
                  </a:lnTo>
                  <a:cubicBezTo>
                    <a:pt x="6063" y="1658"/>
                    <a:pt x="6085" y="1680"/>
                    <a:pt x="6113" y="1680"/>
                  </a:cubicBezTo>
                  <a:cubicBezTo>
                    <a:pt x="6119" y="1680"/>
                    <a:pt x="6126" y="1679"/>
                    <a:pt x="6132" y="1677"/>
                  </a:cubicBezTo>
                  <a:lnTo>
                    <a:pt x="6382" y="1498"/>
                  </a:lnTo>
                  <a:lnTo>
                    <a:pt x="6632" y="1677"/>
                  </a:lnTo>
                  <a:cubicBezTo>
                    <a:pt x="6636" y="1679"/>
                    <a:pt x="6641" y="1680"/>
                    <a:pt x="6646" y="1680"/>
                  </a:cubicBezTo>
                  <a:cubicBezTo>
                    <a:pt x="6671" y="1680"/>
                    <a:pt x="6701" y="1658"/>
                    <a:pt x="6691" y="1629"/>
                  </a:cubicBezTo>
                  <a:lnTo>
                    <a:pt x="6596" y="1331"/>
                  </a:lnTo>
                  <a:lnTo>
                    <a:pt x="6846" y="1153"/>
                  </a:lnTo>
                  <a:cubicBezTo>
                    <a:pt x="6870" y="1129"/>
                    <a:pt x="6858" y="1069"/>
                    <a:pt x="6822" y="1069"/>
                  </a:cubicBezTo>
                  <a:lnTo>
                    <a:pt x="6513" y="1069"/>
                  </a:lnTo>
                  <a:lnTo>
                    <a:pt x="6418" y="784"/>
                  </a:lnTo>
                  <a:cubicBezTo>
                    <a:pt x="6418" y="760"/>
                    <a:pt x="6397" y="748"/>
                    <a:pt x="6376" y="748"/>
                  </a:cubicBezTo>
                  <a:close/>
                  <a:moveTo>
                    <a:pt x="8726" y="739"/>
                  </a:moveTo>
                  <a:cubicBezTo>
                    <a:pt x="8704" y="739"/>
                    <a:pt x="8680" y="754"/>
                    <a:pt x="8680" y="784"/>
                  </a:cubicBezTo>
                  <a:lnTo>
                    <a:pt x="8585" y="1069"/>
                  </a:lnTo>
                  <a:lnTo>
                    <a:pt x="8287" y="1069"/>
                  </a:lnTo>
                  <a:cubicBezTo>
                    <a:pt x="8239" y="1069"/>
                    <a:pt x="8227" y="1129"/>
                    <a:pt x="8263" y="1153"/>
                  </a:cubicBezTo>
                  <a:lnTo>
                    <a:pt x="8501" y="1331"/>
                  </a:lnTo>
                  <a:lnTo>
                    <a:pt x="8418" y="1629"/>
                  </a:lnTo>
                  <a:cubicBezTo>
                    <a:pt x="8408" y="1658"/>
                    <a:pt x="8431" y="1680"/>
                    <a:pt x="8459" y="1680"/>
                  </a:cubicBezTo>
                  <a:cubicBezTo>
                    <a:pt x="8465" y="1680"/>
                    <a:pt x="8471" y="1679"/>
                    <a:pt x="8477" y="1677"/>
                  </a:cubicBezTo>
                  <a:lnTo>
                    <a:pt x="8727" y="1498"/>
                  </a:lnTo>
                  <a:lnTo>
                    <a:pt x="8966" y="1677"/>
                  </a:lnTo>
                  <a:cubicBezTo>
                    <a:pt x="8972" y="1679"/>
                    <a:pt x="8979" y="1680"/>
                    <a:pt x="8985" y="1680"/>
                  </a:cubicBezTo>
                  <a:cubicBezTo>
                    <a:pt x="9016" y="1680"/>
                    <a:pt x="9047" y="1658"/>
                    <a:pt x="9037" y="1629"/>
                  </a:cubicBezTo>
                  <a:lnTo>
                    <a:pt x="8942" y="1331"/>
                  </a:lnTo>
                  <a:lnTo>
                    <a:pt x="9192" y="1153"/>
                  </a:lnTo>
                  <a:cubicBezTo>
                    <a:pt x="9216" y="1129"/>
                    <a:pt x="9204" y="1069"/>
                    <a:pt x="9168" y="1069"/>
                  </a:cubicBezTo>
                  <a:lnTo>
                    <a:pt x="8870" y="1069"/>
                  </a:lnTo>
                  <a:lnTo>
                    <a:pt x="8763" y="784"/>
                  </a:lnTo>
                  <a:cubicBezTo>
                    <a:pt x="8769" y="754"/>
                    <a:pt x="8748" y="739"/>
                    <a:pt x="8726" y="739"/>
                  </a:cubicBezTo>
                  <a:close/>
                  <a:moveTo>
                    <a:pt x="1672" y="743"/>
                  </a:moveTo>
                  <a:cubicBezTo>
                    <a:pt x="1649" y="743"/>
                    <a:pt x="1625" y="759"/>
                    <a:pt x="1631" y="784"/>
                  </a:cubicBezTo>
                  <a:lnTo>
                    <a:pt x="1536" y="1081"/>
                  </a:lnTo>
                  <a:lnTo>
                    <a:pt x="1238" y="1081"/>
                  </a:lnTo>
                  <a:cubicBezTo>
                    <a:pt x="1191" y="1081"/>
                    <a:pt x="1179" y="1129"/>
                    <a:pt x="1215" y="1153"/>
                  </a:cubicBezTo>
                  <a:lnTo>
                    <a:pt x="1453" y="1331"/>
                  </a:lnTo>
                  <a:lnTo>
                    <a:pt x="1357" y="1629"/>
                  </a:lnTo>
                  <a:cubicBezTo>
                    <a:pt x="1348" y="1657"/>
                    <a:pt x="1375" y="1684"/>
                    <a:pt x="1404" y="1684"/>
                  </a:cubicBezTo>
                  <a:cubicBezTo>
                    <a:pt x="1412" y="1684"/>
                    <a:pt x="1421" y="1682"/>
                    <a:pt x="1429" y="1677"/>
                  </a:cubicBezTo>
                  <a:lnTo>
                    <a:pt x="1679" y="1498"/>
                  </a:lnTo>
                  <a:lnTo>
                    <a:pt x="1917" y="1677"/>
                  </a:lnTo>
                  <a:cubicBezTo>
                    <a:pt x="1925" y="1682"/>
                    <a:pt x="1934" y="1684"/>
                    <a:pt x="1942" y="1684"/>
                  </a:cubicBezTo>
                  <a:cubicBezTo>
                    <a:pt x="1971" y="1684"/>
                    <a:pt x="1998" y="1657"/>
                    <a:pt x="1988" y="1629"/>
                  </a:cubicBezTo>
                  <a:lnTo>
                    <a:pt x="1893" y="1331"/>
                  </a:lnTo>
                  <a:lnTo>
                    <a:pt x="2143" y="1153"/>
                  </a:lnTo>
                  <a:cubicBezTo>
                    <a:pt x="2179" y="1129"/>
                    <a:pt x="2155" y="1069"/>
                    <a:pt x="2119" y="1069"/>
                  </a:cubicBezTo>
                  <a:lnTo>
                    <a:pt x="1810" y="1069"/>
                  </a:lnTo>
                  <a:lnTo>
                    <a:pt x="1715" y="784"/>
                  </a:lnTo>
                  <a:cubicBezTo>
                    <a:pt x="1715" y="756"/>
                    <a:pt x="1693" y="743"/>
                    <a:pt x="1672" y="743"/>
                  </a:cubicBezTo>
                  <a:close/>
                  <a:moveTo>
                    <a:pt x="502" y="1524"/>
                  </a:moveTo>
                  <a:cubicBezTo>
                    <a:pt x="489" y="1524"/>
                    <a:pt x="474" y="1531"/>
                    <a:pt x="464" y="1546"/>
                  </a:cubicBezTo>
                  <a:lnTo>
                    <a:pt x="369" y="1843"/>
                  </a:lnTo>
                  <a:lnTo>
                    <a:pt x="60" y="1843"/>
                  </a:lnTo>
                  <a:cubicBezTo>
                    <a:pt x="24" y="1843"/>
                    <a:pt x="12" y="1891"/>
                    <a:pt x="36" y="1915"/>
                  </a:cubicBezTo>
                  <a:lnTo>
                    <a:pt x="286" y="2105"/>
                  </a:lnTo>
                  <a:lnTo>
                    <a:pt x="191" y="2403"/>
                  </a:lnTo>
                  <a:cubicBezTo>
                    <a:pt x="182" y="2429"/>
                    <a:pt x="204" y="2448"/>
                    <a:pt x="231" y="2448"/>
                  </a:cubicBezTo>
                  <a:cubicBezTo>
                    <a:pt x="241" y="2448"/>
                    <a:pt x="252" y="2445"/>
                    <a:pt x="262" y="2439"/>
                  </a:cubicBezTo>
                  <a:lnTo>
                    <a:pt x="500" y="2260"/>
                  </a:lnTo>
                  <a:lnTo>
                    <a:pt x="750" y="2451"/>
                  </a:lnTo>
                  <a:cubicBezTo>
                    <a:pt x="760" y="2457"/>
                    <a:pt x="770" y="2460"/>
                    <a:pt x="779" y="2460"/>
                  </a:cubicBezTo>
                  <a:cubicBezTo>
                    <a:pt x="802" y="2460"/>
                    <a:pt x="818" y="2441"/>
                    <a:pt x="810" y="2415"/>
                  </a:cubicBezTo>
                  <a:lnTo>
                    <a:pt x="726" y="2117"/>
                  </a:lnTo>
                  <a:lnTo>
                    <a:pt x="965" y="1927"/>
                  </a:lnTo>
                  <a:cubicBezTo>
                    <a:pt x="1000" y="1903"/>
                    <a:pt x="976" y="1855"/>
                    <a:pt x="941" y="1855"/>
                  </a:cubicBezTo>
                  <a:lnTo>
                    <a:pt x="643" y="1855"/>
                  </a:lnTo>
                  <a:lnTo>
                    <a:pt x="536" y="1558"/>
                  </a:lnTo>
                  <a:cubicBezTo>
                    <a:pt x="536" y="1537"/>
                    <a:pt x="520" y="1524"/>
                    <a:pt x="502" y="1524"/>
                  </a:cubicBezTo>
                  <a:close/>
                  <a:moveTo>
                    <a:pt x="2854" y="1507"/>
                  </a:moveTo>
                  <a:cubicBezTo>
                    <a:pt x="2835" y="1507"/>
                    <a:pt x="2815" y="1519"/>
                    <a:pt x="2810" y="1546"/>
                  </a:cubicBezTo>
                  <a:lnTo>
                    <a:pt x="2715" y="1843"/>
                  </a:lnTo>
                  <a:lnTo>
                    <a:pt x="2417" y="1843"/>
                  </a:lnTo>
                  <a:cubicBezTo>
                    <a:pt x="2369" y="1843"/>
                    <a:pt x="2358" y="1891"/>
                    <a:pt x="2393" y="1915"/>
                  </a:cubicBezTo>
                  <a:lnTo>
                    <a:pt x="2631" y="2093"/>
                  </a:lnTo>
                  <a:lnTo>
                    <a:pt x="2536" y="2391"/>
                  </a:lnTo>
                  <a:cubicBezTo>
                    <a:pt x="2527" y="2419"/>
                    <a:pt x="2553" y="2446"/>
                    <a:pt x="2582" y="2446"/>
                  </a:cubicBezTo>
                  <a:cubicBezTo>
                    <a:pt x="2591" y="2446"/>
                    <a:pt x="2600" y="2444"/>
                    <a:pt x="2608" y="2439"/>
                  </a:cubicBezTo>
                  <a:lnTo>
                    <a:pt x="2858" y="2260"/>
                  </a:lnTo>
                  <a:lnTo>
                    <a:pt x="3096" y="2451"/>
                  </a:lnTo>
                  <a:cubicBezTo>
                    <a:pt x="3106" y="2457"/>
                    <a:pt x="3117" y="2460"/>
                    <a:pt x="3127" y="2460"/>
                  </a:cubicBezTo>
                  <a:cubicBezTo>
                    <a:pt x="3153" y="2460"/>
                    <a:pt x="3176" y="2441"/>
                    <a:pt x="3167" y="2415"/>
                  </a:cubicBezTo>
                  <a:lnTo>
                    <a:pt x="3072" y="2117"/>
                  </a:lnTo>
                  <a:lnTo>
                    <a:pt x="3310" y="1927"/>
                  </a:lnTo>
                  <a:cubicBezTo>
                    <a:pt x="3346" y="1903"/>
                    <a:pt x="3322" y="1855"/>
                    <a:pt x="3286" y="1855"/>
                  </a:cubicBezTo>
                  <a:lnTo>
                    <a:pt x="2989" y="1855"/>
                  </a:lnTo>
                  <a:lnTo>
                    <a:pt x="2893" y="1558"/>
                  </a:lnTo>
                  <a:cubicBezTo>
                    <a:pt x="2900" y="1525"/>
                    <a:pt x="2878" y="1507"/>
                    <a:pt x="2854" y="1507"/>
                  </a:cubicBezTo>
                  <a:close/>
                  <a:moveTo>
                    <a:pt x="5202" y="1515"/>
                  </a:moveTo>
                  <a:cubicBezTo>
                    <a:pt x="5187" y="1515"/>
                    <a:pt x="5173" y="1525"/>
                    <a:pt x="5167" y="1546"/>
                  </a:cubicBezTo>
                  <a:lnTo>
                    <a:pt x="5072" y="1843"/>
                  </a:lnTo>
                  <a:lnTo>
                    <a:pt x="4763" y="1843"/>
                  </a:lnTo>
                  <a:cubicBezTo>
                    <a:pt x="4727" y="1843"/>
                    <a:pt x="4703" y="1891"/>
                    <a:pt x="4739" y="1915"/>
                  </a:cubicBezTo>
                  <a:lnTo>
                    <a:pt x="4989" y="2093"/>
                  </a:lnTo>
                  <a:lnTo>
                    <a:pt x="4894" y="2391"/>
                  </a:lnTo>
                  <a:cubicBezTo>
                    <a:pt x="4884" y="2419"/>
                    <a:pt x="4904" y="2446"/>
                    <a:pt x="4930" y="2446"/>
                  </a:cubicBezTo>
                  <a:cubicBezTo>
                    <a:pt x="4937" y="2446"/>
                    <a:pt x="4945" y="2444"/>
                    <a:pt x="4953" y="2439"/>
                  </a:cubicBezTo>
                  <a:lnTo>
                    <a:pt x="5203" y="2260"/>
                  </a:lnTo>
                  <a:lnTo>
                    <a:pt x="5453" y="2451"/>
                  </a:lnTo>
                  <a:cubicBezTo>
                    <a:pt x="5463" y="2457"/>
                    <a:pt x="5473" y="2460"/>
                    <a:pt x="5482" y="2460"/>
                  </a:cubicBezTo>
                  <a:cubicBezTo>
                    <a:pt x="5505" y="2460"/>
                    <a:pt x="5521" y="2441"/>
                    <a:pt x="5513" y="2415"/>
                  </a:cubicBezTo>
                  <a:lnTo>
                    <a:pt x="5417" y="2117"/>
                  </a:lnTo>
                  <a:lnTo>
                    <a:pt x="5668" y="1927"/>
                  </a:lnTo>
                  <a:cubicBezTo>
                    <a:pt x="5703" y="1903"/>
                    <a:pt x="5679" y="1855"/>
                    <a:pt x="5644" y="1855"/>
                  </a:cubicBezTo>
                  <a:lnTo>
                    <a:pt x="5334" y="1855"/>
                  </a:lnTo>
                  <a:lnTo>
                    <a:pt x="5239" y="1558"/>
                  </a:lnTo>
                  <a:cubicBezTo>
                    <a:pt x="5239" y="1531"/>
                    <a:pt x="5220" y="1515"/>
                    <a:pt x="5202" y="1515"/>
                  </a:cubicBezTo>
                  <a:close/>
                  <a:moveTo>
                    <a:pt x="7550" y="1507"/>
                  </a:moveTo>
                  <a:cubicBezTo>
                    <a:pt x="7529" y="1507"/>
                    <a:pt x="7506" y="1519"/>
                    <a:pt x="7501" y="1546"/>
                  </a:cubicBezTo>
                  <a:lnTo>
                    <a:pt x="7406" y="1843"/>
                  </a:lnTo>
                  <a:lnTo>
                    <a:pt x="7108" y="1843"/>
                  </a:lnTo>
                  <a:cubicBezTo>
                    <a:pt x="7072" y="1843"/>
                    <a:pt x="7049" y="1891"/>
                    <a:pt x="7084" y="1915"/>
                  </a:cubicBezTo>
                  <a:lnTo>
                    <a:pt x="7334" y="2093"/>
                  </a:lnTo>
                  <a:lnTo>
                    <a:pt x="7239" y="2391"/>
                  </a:lnTo>
                  <a:cubicBezTo>
                    <a:pt x="7230" y="2419"/>
                    <a:pt x="7249" y="2446"/>
                    <a:pt x="7275" y="2446"/>
                  </a:cubicBezTo>
                  <a:cubicBezTo>
                    <a:pt x="7283" y="2446"/>
                    <a:pt x="7291" y="2444"/>
                    <a:pt x="7299" y="2439"/>
                  </a:cubicBezTo>
                  <a:lnTo>
                    <a:pt x="7549" y="2260"/>
                  </a:lnTo>
                  <a:lnTo>
                    <a:pt x="7799" y="2451"/>
                  </a:lnTo>
                  <a:cubicBezTo>
                    <a:pt x="7809" y="2457"/>
                    <a:pt x="7820" y="2460"/>
                    <a:pt x="7830" y="2460"/>
                  </a:cubicBezTo>
                  <a:cubicBezTo>
                    <a:pt x="7856" y="2460"/>
                    <a:pt x="7879" y="2441"/>
                    <a:pt x="7870" y="2415"/>
                  </a:cubicBezTo>
                  <a:lnTo>
                    <a:pt x="7775" y="2117"/>
                  </a:lnTo>
                  <a:lnTo>
                    <a:pt x="8013" y="1927"/>
                  </a:lnTo>
                  <a:cubicBezTo>
                    <a:pt x="8037" y="1903"/>
                    <a:pt x="8025" y="1855"/>
                    <a:pt x="7989" y="1855"/>
                  </a:cubicBezTo>
                  <a:lnTo>
                    <a:pt x="7692" y="1855"/>
                  </a:lnTo>
                  <a:lnTo>
                    <a:pt x="7596" y="1558"/>
                  </a:lnTo>
                  <a:cubicBezTo>
                    <a:pt x="7603" y="1525"/>
                    <a:pt x="7577" y="1507"/>
                    <a:pt x="7550" y="1507"/>
                  </a:cubicBezTo>
                  <a:close/>
                  <a:moveTo>
                    <a:pt x="9903" y="1507"/>
                  </a:moveTo>
                  <a:cubicBezTo>
                    <a:pt x="9884" y="1507"/>
                    <a:pt x="9864" y="1519"/>
                    <a:pt x="9859" y="1546"/>
                  </a:cubicBezTo>
                  <a:lnTo>
                    <a:pt x="9763" y="1843"/>
                  </a:lnTo>
                  <a:lnTo>
                    <a:pt x="9466" y="1843"/>
                  </a:lnTo>
                  <a:cubicBezTo>
                    <a:pt x="9430" y="1843"/>
                    <a:pt x="9406" y="1891"/>
                    <a:pt x="9442" y="1915"/>
                  </a:cubicBezTo>
                  <a:lnTo>
                    <a:pt x="9692" y="2093"/>
                  </a:lnTo>
                  <a:lnTo>
                    <a:pt x="9597" y="2391"/>
                  </a:lnTo>
                  <a:cubicBezTo>
                    <a:pt x="9587" y="2419"/>
                    <a:pt x="9607" y="2446"/>
                    <a:pt x="9632" y="2446"/>
                  </a:cubicBezTo>
                  <a:cubicBezTo>
                    <a:pt x="9640" y="2446"/>
                    <a:pt x="9648" y="2444"/>
                    <a:pt x="9656" y="2439"/>
                  </a:cubicBezTo>
                  <a:lnTo>
                    <a:pt x="9906" y="2260"/>
                  </a:lnTo>
                  <a:lnTo>
                    <a:pt x="10156" y="2451"/>
                  </a:lnTo>
                  <a:cubicBezTo>
                    <a:pt x="10163" y="2457"/>
                    <a:pt x="10171" y="2460"/>
                    <a:pt x="10180" y="2460"/>
                  </a:cubicBezTo>
                  <a:cubicBezTo>
                    <a:pt x="10202" y="2460"/>
                    <a:pt x="10224" y="2441"/>
                    <a:pt x="10216" y="2415"/>
                  </a:cubicBezTo>
                  <a:lnTo>
                    <a:pt x="10120" y="2117"/>
                  </a:lnTo>
                  <a:lnTo>
                    <a:pt x="10359" y="1927"/>
                  </a:lnTo>
                  <a:cubicBezTo>
                    <a:pt x="10394" y="1903"/>
                    <a:pt x="10382" y="1855"/>
                    <a:pt x="10335" y="1855"/>
                  </a:cubicBezTo>
                  <a:lnTo>
                    <a:pt x="10037" y="1855"/>
                  </a:lnTo>
                  <a:lnTo>
                    <a:pt x="9942" y="1558"/>
                  </a:lnTo>
                  <a:cubicBezTo>
                    <a:pt x="9948" y="1525"/>
                    <a:pt x="9926" y="1507"/>
                    <a:pt x="9903" y="1507"/>
                  </a:cubicBezTo>
                  <a:close/>
                  <a:moveTo>
                    <a:pt x="1672" y="2249"/>
                  </a:moveTo>
                  <a:cubicBezTo>
                    <a:pt x="1654" y="2249"/>
                    <a:pt x="1636" y="2259"/>
                    <a:pt x="1631" y="2284"/>
                  </a:cubicBezTo>
                  <a:lnTo>
                    <a:pt x="1536" y="2582"/>
                  </a:lnTo>
                  <a:lnTo>
                    <a:pt x="1238" y="2582"/>
                  </a:lnTo>
                  <a:cubicBezTo>
                    <a:pt x="1203" y="2582"/>
                    <a:pt x="1179" y="2629"/>
                    <a:pt x="1215" y="2653"/>
                  </a:cubicBezTo>
                  <a:lnTo>
                    <a:pt x="1453" y="2843"/>
                  </a:lnTo>
                  <a:lnTo>
                    <a:pt x="1369" y="3141"/>
                  </a:lnTo>
                  <a:cubicBezTo>
                    <a:pt x="1361" y="3167"/>
                    <a:pt x="1377" y="3186"/>
                    <a:pt x="1400" y="3186"/>
                  </a:cubicBezTo>
                  <a:cubicBezTo>
                    <a:pt x="1409" y="3186"/>
                    <a:pt x="1419" y="3184"/>
                    <a:pt x="1429" y="3177"/>
                  </a:cubicBezTo>
                  <a:lnTo>
                    <a:pt x="1679" y="3010"/>
                  </a:lnTo>
                  <a:lnTo>
                    <a:pt x="1917" y="3201"/>
                  </a:lnTo>
                  <a:cubicBezTo>
                    <a:pt x="1925" y="3206"/>
                    <a:pt x="1934" y="3208"/>
                    <a:pt x="1942" y="3208"/>
                  </a:cubicBezTo>
                  <a:cubicBezTo>
                    <a:pt x="1971" y="3208"/>
                    <a:pt x="1998" y="3181"/>
                    <a:pt x="1988" y="3153"/>
                  </a:cubicBezTo>
                  <a:lnTo>
                    <a:pt x="1893" y="2855"/>
                  </a:lnTo>
                  <a:lnTo>
                    <a:pt x="2143" y="2677"/>
                  </a:lnTo>
                  <a:cubicBezTo>
                    <a:pt x="2167" y="2653"/>
                    <a:pt x="2155" y="2605"/>
                    <a:pt x="2119" y="2593"/>
                  </a:cubicBezTo>
                  <a:lnTo>
                    <a:pt x="1810" y="2593"/>
                  </a:lnTo>
                  <a:lnTo>
                    <a:pt x="1715" y="2296"/>
                  </a:lnTo>
                  <a:cubicBezTo>
                    <a:pt x="1722" y="2268"/>
                    <a:pt x="1696" y="2249"/>
                    <a:pt x="1672" y="2249"/>
                  </a:cubicBezTo>
                  <a:close/>
                  <a:moveTo>
                    <a:pt x="4017" y="2249"/>
                  </a:moveTo>
                  <a:cubicBezTo>
                    <a:pt x="3999" y="2249"/>
                    <a:pt x="3982" y="2259"/>
                    <a:pt x="3977" y="2284"/>
                  </a:cubicBezTo>
                  <a:lnTo>
                    <a:pt x="3882" y="2582"/>
                  </a:lnTo>
                  <a:lnTo>
                    <a:pt x="3584" y="2582"/>
                  </a:lnTo>
                  <a:cubicBezTo>
                    <a:pt x="3548" y="2582"/>
                    <a:pt x="3536" y="2629"/>
                    <a:pt x="3560" y="2653"/>
                  </a:cubicBezTo>
                  <a:lnTo>
                    <a:pt x="3810" y="2843"/>
                  </a:lnTo>
                  <a:lnTo>
                    <a:pt x="3715" y="3141"/>
                  </a:lnTo>
                  <a:cubicBezTo>
                    <a:pt x="3706" y="3167"/>
                    <a:pt x="3729" y="3186"/>
                    <a:pt x="3751" y="3186"/>
                  </a:cubicBezTo>
                  <a:cubicBezTo>
                    <a:pt x="3759" y="3186"/>
                    <a:pt x="3768" y="3184"/>
                    <a:pt x="3774" y="3177"/>
                  </a:cubicBezTo>
                  <a:lnTo>
                    <a:pt x="4024" y="3010"/>
                  </a:lnTo>
                  <a:lnTo>
                    <a:pt x="4274" y="3201"/>
                  </a:lnTo>
                  <a:cubicBezTo>
                    <a:pt x="4283" y="3206"/>
                    <a:pt x="4291" y="3208"/>
                    <a:pt x="4298" y="3208"/>
                  </a:cubicBezTo>
                  <a:cubicBezTo>
                    <a:pt x="4324" y="3208"/>
                    <a:pt x="4343" y="3181"/>
                    <a:pt x="4334" y="3153"/>
                  </a:cubicBezTo>
                  <a:lnTo>
                    <a:pt x="4251" y="2855"/>
                  </a:lnTo>
                  <a:lnTo>
                    <a:pt x="4489" y="2677"/>
                  </a:lnTo>
                  <a:cubicBezTo>
                    <a:pt x="4513" y="2653"/>
                    <a:pt x="4501" y="2593"/>
                    <a:pt x="4465" y="2593"/>
                  </a:cubicBezTo>
                  <a:lnTo>
                    <a:pt x="4167" y="2593"/>
                  </a:lnTo>
                  <a:lnTo>
                    <a:pt x="4060" y="2296"/>
                  </a:lnTo>
                  <a:cubicBezTo>
                    <a:pt x="4067" y="2268"/>
                    <a:pt x="4042" y="2249"/>
                    <a:pt x="4017" y="2249"/>
                  </a:cubicBezTo>
                  <a:close/>
                  <a:moveTo>
                    <a:pt x="6377" y="2255"/>
                  </a:moveTo>
                  <a:cubicBezTo>
                    <a:pt x="6359" y="2255"/>
                    <a:pt x="6340" y="2268"/>
                    <a:pt x="6334" y="2296"/>
                  </a:cubicBezTo>
                  <a:lnTo>
                    <a:pt x="6239" y="2593"/>
                  </a:lnTo>
                  <a:lnTo>
                    <a:pt x="5941" y="2593"/>
                  </a:lnTo>
                  <a:cubicBezTo>
                    <a:pt x="5894" y="2593"/>
                    <a:pt x="5882" y="2641"/>
                    <a:pt x="5918" y="2665"/>
                  </a:cubicBezTo>
                  <a:lnTo>
                    <a:pt x="6156" y="2843"/>
                  </a:lnTo>
                  <a:lnTo>
                    <a:pt x="6072" y="3141"/>
                  </a:lnTo>
                  <a:cubicBezTo>
                    <a:pt x="6064" y="3167"/>
                    <a:pt x="6080" y="3186"/>
                    <a:pt x="6103" y="3186"/>
                  </a:cubicBezTo>
                  <a:cubicBezTo>
                    <a:pt x="6112" y="3186"/>
                    <a:pt x="6122" y="3184"/>
                    <a:pt x="6132" y="3177"/>
                  </a:cubicBezTo>
                  <a:lnTo>
                    <a:pt x="6382" y="3010"/>
                  </a:lnTo>
                  <a:lnTo>
                    <a:pt x="6632" y="3201"/>
                  </a:lnTo>
                  <a:cubicBezTo>
                    <a:pt x="6637" y="3206"/>
                    <a:pt x="6644" y="3208"/>
                    <a:pt x="6651" y="3208"/>
                  </a:cubicBezTo>
                  <a:cubicBezTo>
                    <a:pt x="6674" y="3208"/>
                    <a:pt x="6701" y="3181"/>
                    <a:pt x="6691" y="3153"/>
                  </a:cubicBezTo>
                  <a:lnTo>
                    <a:pt x="6596" y="2855"/>
                  </a:lnTo>
                  <a:lnTo>
                    <a:pt x="6846" y="2677"/>
                  </a:lnTo>
                  <a:cubicBezTo>
                    <a:pt x="6870" y="2653"/>
                    <a:pt x="6858" y="2605"/>
                    <a:pt x="6822" y="2593"/>
                  </a:cubicBezTo>
                  <a:lnTo>
                    <a:pt x="6513" y="2593"/>
                  </a:lnTo>
                  <a:lnTo>
                    <a:pt x="6418" y="2296"/>
                  </a:lnTo>
                  <a:cubicBezTo>
                    <a:pt x="6418" y="2271"/>
                    <a:pt x="6398" y="2255"/>
                    <a:pt x="6377" y="2255"/>
                  </a:cubicBezTo>
                  <a:close/>
                  <a:moveTo>
                    <a:pt x="8720" y="2249"/>
                  </a:moveTo>
                  <a:cubicBezTo>
                    <a:pt x="8702" y="2249"/>
                    <a:pt x="8685" y="2259"/>
                    <a:pt x="8680" y="2284"/>
                  </a:cubicBezTo>
                  <a:lnTo>
                    <a:pt x="8585" y="2582"/>
                  </a:lnTo>
                  <a:lnTo>
                    <a:pt x="8287" y="2582"/>
                  </a:lnTo>
                  <a:cubicBezTo>
                    <a:pt x="8251" y="2582"/>
                    <a:pt x="8239" y="2629"/>
                    <a:pt x="8263" y="2653"/>
                  </a:cubicBezTo>
                  <a:lnTo>
                    <a:pt x="8513" y="2843"/>
                  </a:lnTo>
                  <a:lnTo>
                    <a:pt x="8418" y="3141"/>
                  </a:lnTo>
                  <a:cubicBezTo>
                    <a:pt x="8409" y="3167"/>
                    <a:pt x="8432" y="3186"/>
                    <a:pt x="8454" y="3186"/>
                  </a:cubicBezTo>
                  <a:cubicBezTo>
                    <a:pt x="8462" y="3186"/>
                    <a:pt x="8471" y="3184"/>
                    <a:pt x="8477" y="3177"/>
                  </a:cubicBezTo>
                  <a:lnTo>
                    <a:pt x="8727" y="3010"/>
                  </a:lnTo>
                  <a:lnTo>
                    <a:pt x="8977" y="3201"/>
                  </a:lnTo>
                  <a:cubicBezTo>
                    <a:pt x="8985" y="3206"/>
                    <a:pt x="8994" y="3208"/>
                    <a:pt x="9001" y="3208"/>
                  </a:cubicBezTo>
                  <a:cubicBezTo>
                    <a:pt x="9027" y="3208"/>
                    <a:pt x="9046" y="3181"/>
                    <a:pt x="9037" y="3153"/>
                  </a:cubicBezTo>
                  <a:lnTo>
                    <a:pt x="8954" y="2855"/>
                  </a:lnTo>
                  <a:lnTo>
                    <a:pt x="9192" y="2677"/>
                  </a:lnTo>
                  <a:cubicBezTo>
                    <a:pt x="9216" y="2653"/>
                    <a:pt x="9204" y="2605"/>
                    <a:pt x="9168" y="2593"/>
                  </a:cubicBezTo>
                  <a:lnTo>
                    <a:pt x="8870" y="2593"/>
                  </a:lnTo>
                  <a:lnTo>
                    <a:pt x="8763" y="2296"/>
                  </a:lnTo>
                  <a:cubicBezTo>
                    <a:pt x="8770" y="2268"/>
                    <a:pt x="8745" y="2249"/>
                    <a:pt x="8720" y="2249"/>
                  </a:cubicBezTo>
                  <a:close/>
                  <a:moveTo>
                    <a:pt x="500" y="3043"/>
                  </a:moveTo>
                  <a:cubicBezTo>
                    <a:pt x="485" y="3043"/>
                    <a:pt x="470" y="3052"/>
                    <a:pt x="464" y="3070"/>
                  </a:cubicBezTo>
                  <a:lnTo>
                    <a:pt x="369" y="3355"/>
                  </a:lnTo>
                  <a:lnTo>
                    <a:pt x="60" y="3355"/>
                  </a:lnTo>
                  <a:cubicBezTo>
                    <a:pt x="24" y="3355"/>
                    <a:pt x="12" y="3403"/>
                    <a:pt x="36" y="3427"/>
                  </a:cubicBezTo>
                  <a:lnTo>
                    <a:pt x="286" y="3617"/>
                  </a:lnTo>
                  <a:lnTo>
                    <a:pt x="191" y="3915"/>
                  </a:lnTo>
                  <a:cubicBezTo>
                    <a:pt x="181" y="3944"/>
                    <a:pt x="211" y="3966"/>
                    <a:pt x="242" y="3966"/>
                  </a:cubicBezTo>
                  <a:cubicBezTo>
                    <a:pt x="249" y="3966"/>
                    <a:pt x="256" y="3965"/>
                    <a:pt x="262" y="3963"/>
                  </a:cubicBezTo>
                  <a:lnTo>
                    <a:pt x="500" y="3784"/>
                  </a:lnTo>
                  <a:lnTo>
                    <a:pt x="750" y="3963"/>
                  </a:lnTo>
                  <a:cubicBezTo>
                    <a:pt x="758" y="3968"/>
                    <a:pt x="766" y="3970"/>
                    <a:pt x="774" y="3970"/>
                  </a:cubicBezTo>
                  <a:cubicBezTo>
                    <a:pt x="800" y="3970"/>
                    <a:pt x="819" y="3943"/>
                    <a:pt x="810" y="3915"/>
                  </a:cubicBezTo>
                  <a:lnTo>
                    <a:pt x="715" y="3617"/>
                  </a:lnTo>
                  <a:lnTo>
                    <a:pt x="965" y="3439"/>
                  </a:lnTo>
                  <a:cubicBezTo>
                    <a:pt x="1000" y="3415"/>
                    <a:pt x="976" y="3367"/>
                    <a:pt x="941" y="3367"/>
                  </a:cubicBezTo>
                  <a:lnTo>
                    <a:pt x="643" y="3367"/>
                  </a:lnTo>
                  <a:lnTo>
                    <a:pt x="536" y="3070"/>
                  </a:lnTo>
                  <a:cubicBezTo>
                    <a:pt x="530" y="3052"/>
                    <a:pt x="515" y="3043"/>
                    <a:pt x="500" y="3043"/>
                  </a:cubicBezTo>
                  <a:close/>
                  <a:moveTo>
                    <a:pt x="2846" y="3025"/>
                  </a:moveTo>
                  <a:cubicBezTo>
                    <a:pt x="2822" y="3025"/>
                    <a:pt x="2798" y="3040"/>
                    <a:pt x="2798" y="3070"/>
                  </a:cubicBezTo>
                  <a:lnTo>
                    <a:pt x="2703" y="3355"/>
                  </a:lnTo>
                  <a:lnTo>
                    <a:pt x="2405" y="3355"/>
                  </a:lnTo>
                  <a:cubicBezTo>
                    <a:pt x="2369" y="3367"/>
                    <a:pt x="2346" y="3415"/>
                    <a:pt x="2381" y="3439"/>
                  </a:cubicBezTo>
                  <a:lnTo>
                    <a:pt x="2631" y="3617"/>
                  </a:lnTo>
                  <a:lnTo>
                    <a:pt x="2536" y="3915"/>
                  </a:lnTo>
                  <a:cubicBezTo>
                    <a:pt x="2527" y="3943"/>
                    <a:pt x="2546" y="3970"/>
                    <a:pt x="2572" y="3970"/>
                  </a:cubicBezTo>
                  <a:cubicBezTo>
                    <a:pt x="2580" y="3970"/>
                    <a:pt x="2588" y="3968"/>
                    <a:pt x="2596" y="3963"/>
                  </a:cubicBezTo>
                  <a:lnTo>
                    <a:pt x="2846" y="3784"/>
                  </a:lnTo>
                  <a:lnTo>
                    <a:pt x="3096" y="3963"/>
                  </a:lnTo>
                  <a:cubicBezTo>
                    <a:pt x="3101" y="3968"/>
                    <a:pt x="3108" y="3970"/>
                    <a:pt x="3115" y="3970"/>
                  </a:cubicBezTo>
                  <a:cubicBezTo>
                    <a:pt x="3138" y="3970"/>
                    <a:pt x="3165" y="3943"/>
                    <a:pt x="3155" y="3915"/>
                  </a:cubicBezTo>
                  <a:lnTo>
                    <a:pt x="3060" y="3617"/>
                  </a:lnTo>
                  <a:lnTo>
                    <a:pt x="3310" y="3439"/>
                  </a:lnTo>
                  <a:cubicBezTo>
                    <a:pt x="3346" y="3415"/>
                    <a:pt x="3322" y="3367"/>
                    <a:pt x="3286" y="3355"/>
                  </a:cubicBezTo>
                  <a:lnTo>
                    <a:pt x="2989" y="3355"/>
                  </a:lnTo>
                  <a:lnTo>
                    <a:pt x="2893" y="3070"/>
                  </a:lnTo>
                  <a:cubicBezTo>
                    <a:pt x="2893" y="3040"/>
                    <a:pt x="2870" y="3025"/>
                    <a:pt x="2846" y="3025"/>
                  </a:cubicBezTo>
                  <a:close/>
                  <a:moveTo>
                    <a:pt x="5203" y="3043"/>
                  </a:moveTo>
                  <a:cubicBezTo>
                    <a:pt x="5188" y="3043"/>
                    <a:pt x="5173" y="3052"/>
                    <a:pt x="5167" y="3070"/>
                  </a:cubicBezTo>
                  <a:lnTo>
                    <a:pt x="5072" y="3355"/>
                  </a:lnTo>
                  <a:lnTo>
                    <a:pt x="4763" y="3355"/>
                  </a:lnTo>
                  <a:cubicBezTo>
                    <a:pt x="4715" y="3355"/>
                    <a:pt x="4703" y="3415"/>
                    <a:pt x="4739" y="3439"/>
                  </a:cubicBezTo>
                  <a:lnTo>
                    <a:pt x="4989" y="3617"/>
                  </a:lnTo>
                  <a:lnTo>
                    <a:pt x="4894" y="3915"/>
                  </a:lnTo>
                  <a:cubicBezTo>
                    <a:pt x="4884" y="3943"/>
                    <a:pt x="4904" y="3970"/>
                    <a:pt x="4930" y="3970"/>
                  </a:cubicBezTo>
                  <a:cubicBezTo>
                    <a:pt x="4937" y="3970"/>
                    <a:pt x="4945" y="3968"/>
                    <a:pt x="4953" y="3963"/>
                  </a:cubicBezTo>
                  <a:lnTo>
                    <a:pt x="5203" y="3784"/>
                  </a:lnTo>
                  <a:lnTo>
                    <a:pt x="5453" y="3963"/>
                  </a:lnTo>
                  <a:cubicBezTo>
                    <a:pt x="5461" y="3968"/>
                    <a:pt x="5469" y="3970"/>
                    <a:pt x="5477" y="3970"/>
                  </a:cubicBezTo>
                  <a:cubicBezTo>
                    <a:pt x="5503" y="3970"/>
                    <a:pt x="5522" y="3943"/>
                    <a:pt x="5513" y="3915"/>
                  </a:cubicBezTo>
                  <a:lnTo>
                    <a:pt x="5417" y="3617"/>
                  </a:lnTo>
                  <a:lnTo>
                    <a:pt x="5668" y="3439"/>
                  </a:lnTo>
                  <a:cubicBezTo>
                    <a:pt x="5703" y="3415"/>
                    <a:pt x="5691" y="3355"/>
                    <a:pt x="5644" y="3355"/>
                  </a:cubicBezTo>
                  <a:lnTo>
                    <a:pt x="5334" y="3355"/>
                  </a:lnTo>
                  <a:lnTo>
                    <a:pt x="5239" y="3070"/>
                  </a:lnTo>
                  <a:cubicBezTo>
                    <a:pt x="5233" y="3052"/>
                    <a:pt x="5218" y="3043"/>
                    <a:pt x="5203" y="3043"/>
                  </a:cubicBezTo>
                  <a:close/>
                  <a:moveTo>
                    <a:pt x="7549" y="3025"/>
                  </a:moveTo>
                  <a:cubicBezTo>
                    <a:pt x="7525" y="3025"/>
                    <a:pt x="7501" y="3040"/>
                    <a:pt x="7501" y="3070"/>
                  </a:cubicBezTo>
                  <a:lnTo>
                    <a:pt x="7406" y="3355"/>
                  </a:lnTo>
                  <a:lnTo>
                    <a:pt x="7108" y="3355"/>
                  </a:lnTo>
                  <a:cubicBezTo>
                    <a:pt x="7061" y="3355"/>
                    <a:pt x="7049" y="3415"/>
                    <a:pt x="7084" y="3427"/>
                  </a:cubicBezTo>
                  <a:lnTo>
                    <a:pt x="7334" y="3617"/>
                  </a:lnTo>
                  <a:lnTo>
                    <a:pt x="7239" y="3915"/>
                  </a:lnTo>
                  <a:cubicBezTo>
                    <a:pt x="7229" y="3944"/>
                    <a:pt x="7252" y="3966"/>
                    <a:pt x="7280" y="3966"/>
                  </a:cubicBezTo>
                  <a:cubicBezTo>
                    <a:pt x="7286" y="3966"/>
                    <a:pt x="7292" y="3965"/>
                    <a:pt x="7299" y="3963"/>
                  </a:cubicBezTo>
                  <a:lnTo>
                    <a:pt x="7549" y="3784"/>
                  </a:lnTo>
                  <a:lnTo>
                    <a:pt x="7799" y="3963"/>
                  </a:lnTo>
                  <a:cubicBezTo>
                    <a:pt x="7804" y="3968"/>
                    <a:pt x="7811" y="3970"/>
                    <a:pt x="7818" y="3970"/>
                  </a:cubicBezTo>
                  <a:cubicBezTo>
                    <a:pt x="7841" y="3970"/>
                    <a:pt x="7867" y="3943"/>
                    <a:pt x="7858" y="3915"/>
                  </a:cubicBezTo>
                  <a:lnTo>
                    <a:pt x="7763" y="3617"/>
                  </a:lnTo>
                  <a:lnTo>
                    <a:pt x="8013" y="3439"/>
                  </a:lnTo>
                  <a:cubicBezTo>
                    <a:pt x="8049" y="3415"/>
                    <a:pt x="8025" y="3355"/>
                    <a:pt x="7989" y="3355"/>
                  </a:cubicBezTo>
                  <a:lnTo>
                    <a:pt x="7692" y="3355"/>
                  </a:lnTo>
                  <a:lnTo>
                    <a:pt x="7596" y="3070"/>
                  </a:lnTo>
                  <a:cubicBezTo>
                    <a:pt x="7596" y="3040"/>
                    <a:pt x="7573" y="3025"/>
                    <a:pt x="7549" y="3025"/>
                  </a:cubicBezTo>
                  <a:close/>
                  <a:moveTo>
                    <a:pt x="9894" y="3025"/>
                  </a:moveTo>
                  <a:cubicBezTo>
                    <a:pt x="9870" y="3025"/>
                    <a:pt x="9847" y="3040"/>
                    <a:pt x="9847" y="3070"/>
                  </a:cubicBezTo>
                  <a:lnTo>
                    <a:pt x="9751" y="3355"/>
                  </a:lnTo>
                  <a:lnTo>
                    <a:pt x="9454" y="3355"/>
                  </a:lnTo>
                  <a:cubicBezTo>
                    <a:pt x="9418" y="3367"/>
                    <a:pt x="9406" y="3415"/>
                    <a:pt x="9430" y="3439"/>
                  </a:cubicBezTo>
                  <a:lnTo>
                    <a:pt x="9680" y="3617"/>
                  </a:lnTo>
                  <a:lnTo>
                    <a:pt x="9585" y="3915"/>
                  </a:lnTo>
                  <a:cubicBezTo>
                    <a:pt x="9575" y="3943"/>
                    <a:pt x="9602" y="3970"/>
                    <a:pt x="9625" y="3970"/>
                  </a:cubicBezTo>
                  <a:cubicBezTo>
                    <a:pt x="9632" y="3970"/>
                    <a:pt x="9639" y="3968"/>
                    <a:pt x="9644" y="3963"/>
                  </a:cubicBezTo>
                  <a:lnTo>
                    <a:pt x="9894" y="3784"/>
                  </a:lnTo>
                  <a:lnTo>
                    <a:pt x="10144" y="3963"/>
                  </a:lnTo>
                  <a:cubicBezTo>
                    <a:pt x="10152" y="3968"/>
                    <a:pt x="10160" y="3970"/>
                    <a:pt x="10168" y="3970"/>
                  </a:cubicBezTo>
                  <a:cubicBezTo>
                    <a:pt x="10194" y="3970"/>
                    <a:pt x="10213" y="3943"/>
                    <a:pt x="10204" y="3915"/>
                  </a:cubicBezTo>
                  <a:lnTo>
                    <a:pt x="10120" y="3617"/>
                  </a:lnTo>
                  <a:lnTo>
                    <a:pt x="10359" y="3439"/>
                  </a:lnTo>
                  <a:cubicBezTo>
                    <a:pt x="10394" y="3415"/>
                    <a:pt x="10382" y="3367"/>
                    <a:pt x="10335" y="3355"/>
                  </a:cubicBezTo>
                  <a:lnTo>
                    <a:pt x="10037" y="3355"/>
                  </a:lnTo>
                  <a:lnTo>
                    <a:pt x="9942" y="3070"/>
                  </a:lnTo>
                  <a:cubicBezTo>
                    <a:pt x="9942" y="3040"/>
                    <a:pt x="9918" y="3025"/>
                    <a:pt x="9894" y="3025"/>
                  </a:cubicBezTo>
                  <a:close/>
                  <a:moveTo>
                    <a:pt x="4018" y="3766"/>
                  </a:moveTo>
                  <a:cubicBezTo>
                    <a:pt x="3998" y="3766"/>
                    <a:pt x="3977" y="3784"/>
                    <a:pt x="3977" y="3820"/>
                  </a:cubicBezTo>
                  <a:lnTo>
                    <a:pt x="3882" y="4106"/>
                  </a:lnTo>
                  <a:lnTo>
                    <a:pt x="3584" y="4106"/>
                  </a:lnTo>
                  <a:cubicBezTo>
                    <a:pt x="3536" y="4106"/>
                    <a:pt x="3524" y="4153"/>
                    <a:pt x="3560" y="4177"/>
                  </a:cubicBezTo>
                  <a:lnTo>
                    <a:pt x="3798" y="4356"/>
                  </a:lnTo>
                  <a:lnTo>
                    <a:pt x="3715" y="4653"/>
                  </a:lnTo>
                  <a:cubicBezTo>
                    <a:pt x="3706" y="4681"/>
                    <a:pt x="3725" y="4709"/>
                    <a:pt x="3751" y="4709"/>
                  </a:cubicBezTo>
                  <a:cubicBezTo>
                    <a:pt x="3758" y="4709"/>
                    <a:pt x="3766" y="4706"/>
                    <a:pt x="3774" y="4701"/>
                  </a:cubicBezTo>
                  <a:lnTo>
                    <a:pt x="4024" y="4522"/>
                  </a:lnTo>
                  <a:lnTo>
                    <a:pt x="4263" y="4701"/>
                  </a:lnTo>
                  <a:cubicBezTo>
                    <a:pt x="4271" y="4706"/>
                    <a:pt x="4279" y="4709"/>
                    <a:pt x="4288" y="4709"/>
                  </a:cubicBezTo>
                  <a:cubicBezTo>
                    <a:pt x="4317" y="4709"/>
                    <a:pt x="4343" y="4681"/>
                    <a:pt x="4334" y="4653"/>
                  </a:cubicBezTo>
                  <a:lnTo>
                    <a:pt x="4239" y="4356"/>
                  </a:lnTo>
                  <a:lnTo>
                    <a:pt x="4489" y="4177"/>
                  </a:lnTo>
                  <a:cubicBezTo>
                    <a:pt x="4513" y="4153"/>
                    <a:pt x="4501" y="4106"/>
                    <a:pt x="4465" y="4106"/>
                  </a:cubicBezTo>
                  <a:lnTo>
                    <a:pt x="4167" y="4106"/>
                  </a:lnTo>
                  <a:lnTo>
                    <a:pt x="4060" y="3820"/>
                  </a:lnTo>
                  <a:cubicBezTo>
                    <a:pt x="4060" y="3784"/>
                    <a:pt x="4039" y="3766"/>
                    <a:pt x="4018" y="3766"/>
                  </a:cubicBezTo>
                  <a:close/>
                  <a:moveTo>
                    <a:pt x="6376" y="3775"/>
                  </a:moveTo>
                  <a:cubicBezTo>
                    <a:pt x="6355" y="3775"/>
                    <a:pt x="6334" y="3790"/>
                    <a:pt x="6334" y="3820"/>
                  </a:cubicBezTo>
                  <a:lnTo>
                    <a:pt x="6239" y="4106"/>
                  </a:lnTo>
                  <a:lnTo>
                    <a:pt x="5941" y="4106"/>
                  </a:lnTo>
                  <a:cubicBezTo>
                    <a:pt x="5894" y="4106"/>
                    <a:pt x="5870" y="4165"/>
                    <a:pt x="5918" y="4177"/>
                  </a:cubicBezTo>
                  <a:lnTo>
                    <a:pt x="6156" y="4356"/>
                  </a:lnTo>
                  <a:lnTo>
                    <a:pt x="6072" y="4653"/>
                  </a:lnTo>
                  <a:cubicBezTo>
                    <a:pt x="6063" y="4681"/>
                    <a:pt x="6082" y="4709"/>
                    <a:pt x="6108" y="4709"/>
                  </a:cubicBezTo>
                  <a:cubicBezTo>
                    <a:pt x="6116" y="4709"/>
                    <a:pt x="6124" y="4706"/>
                    <a:pt x="6132" y="4701"/>
                  </a:cubicBezTo>
                  <a:lnTo>
                    <a:pt x="6382" y="4522"/>
                  </a:lnTo>
                  <a:lnTo>
                    <a:pt x="6632" y="4701"/>
                  </a:lnTo>
                  <a:cubicBezTo>
                    <a:pt x="6637" y="4706"/>
                    <a:pt x="6644" y="4709"/>
                    <a:pt x="6651" y="4709"/>
                  </a:cubicBezTo>
                  <a:cubicBezTo>
                    <a:pt x="6674" y="4709"/>
                    <a:pt x="6701" y="4681"/>
                    <a:pt x="6691" y="4653"/>
                  </a:cubicBezTo>
                  <a:lnTo>
                    <a:pt x="6596" y="4356"/>
                  </a:lnTo>
                  <a:lnTo>
                    <a:pt x="6846" y="4177"/>
                  </a:lnTo>
                  <a:cubicBezTo>
                    <a:pt x="6882" y="4153"/>
                    <a:pt x="6858" y="4106"/>
                    <a:pt x="6822" y="4106"/>
                  </a:cubicBezTo>
                  <a:lnTo>
                    <a:pt x="6513" y="4106"/>
                  </a:lnTo>
                  <a:lnTo>
                    <a:pt x="6418" y="3820"/>
                  </a:lnTo>
                  <a:cubicBezTo>
                    <a:pt x="6418" y="3790"/>
                    <a:pt x="6397" y="3775"/>
                    <a:pt x="6376" y="3775"/>
                  </a:cubicBezTo>
                  <a:close/>
                  <a:moveTo>
                    <a:pt x="8726" y="3766"/>
                  </a:moveTo>
                  <a:cubicBezTo>
                    <a:pt x="8704" y="3766"/>
                    <a:pt x="8680" y="3784"/>
                    <a:pt x="8680" y="3820"/>
                  </a:cubicBezTo>
                  <a:lnTo>
                    <a:pt x="8585" y="4106"/>
                  </a:lnTo>
                  <a:lnTo>
                    <a:pt x="8287" y="4106"/>
                  </a:lnTo>
                  <a:cubicBezTo>
                    <a:pt x="8239" y="4106"/>
                    <a:pt x="8227" y="4153"/>
                    <a:pt x="8263" y="4177"/>
                  </a:cubicBezTo>
                  <a:lnTo>
                    <a:pt x="8501" y="4356"/>
                  </a:lnTo>
                  <a:lnTo>
                    <a:pt x="8418" y="4653"/>
                  </a:lnTo>
                  <a:cubicBezTo>
                    <a:pt x="8409" y="4681"/>
                    <a:pt x="8428" y="4709"/>
                    <a:pt x="8454" y="4709"/>
                  </a:cubicBezTo>
                  <a:cubicBezTo>
                    <a:pt x="8461" y="4709"/>
                    <a:pt x="8469" y="4706"/>
                    <a:pt x="8477" y="4701"/>
                  </a:cubicBezTo>
                  <a:lnTo>
                    <a:pt x="8727" y="4522"/>
                  </a:lnTo>
                  <a:lnTo>
                    <a:pt x="8966" y="4701"/>
                  </a:lnTo>
                  <a:cubicBezTo>
                    <a:pt x="8974" y="4706"/>
                    <a:pt x="8982" y="4709"/>
                    <a:pt x="8991" y="4709"/>
                  </a:cubicBezTo>
                  <a:cubicBezTo>
                    <a:pt x="9020" y="4709"/>
                    <a:pt x="9046" y="4681"/>
                    <a:pt x="9037" y="4653"/>
                  </a:cubicBezTo>
                  <a:lnTo>
                    <a:pt x="8942" y="4356"/>
                  </a:lnTo>
                  <a:lnTo>
                    <a:pt x="9192" y="4177"/>
                  </a:lnTo>
                  <a:cubicBezTo>
                    <a:pt x="9216" y="4153"/>
                    <a:pt x="9204" y="4106"/>
                    <a:pt x="9168" y="4106"/>
                  </a:cubicBezTo>
                  <a:lnTo>
                    <a:pt x="8870" y="4106"/>
                  </a:lnTo>
                  <a:lnTo>
                    <a:pt x="8763" y="3820"/>
                  </a:lnTo>
                  <a:cubicBezTo>
                    <a:pt x="8769" y="3784"/>
                    <a:pt x="8748" y="3766"/>
                    <a:pt x="8726" y="3766"/>
                  </a:cubicBezTo>
                  <a:close/>
                  <a:moveTo>
                    <a:pt x="1668" y="3775"/>
                  </a:moveTo>
                  <a:cubicBezTo>
                    <a:pt x="1646" y="3775"/>
                    <a:pt x="1625" y="3790"/>
                    <a:pt x="1631" y="3820"/>
                  </a:cubicBezTo>
                  <a:lnTo>
                    <a:pt x="1536" y="4106"/>
                  </a:lnTo>
                  <a:lnTo>
                    <a:pt x="1238" y="4106"/>
                  </a:lnTo>
                  <a:cubicBezTo>
                    <a:pt x="1191" y="4106"/>
                    <a:pt x="1179" y="4153"/>
                    <a:pt x="1215" y="4177"/>
                  </a:cubicBezTo>
                  <a:lnTo>
                    <a:pt x="1453" y="4367"/>
                  </a:lnTo>
                  <a:lnTo>
                    <a:pt x="1357" y="4665"/>
                  </a:lnTo>
                  <a:cubicBezTo>
                    <a:pt x="1349" y="4691"/>
                    <a:pt x="1371" y="4710"/>
                    <a:pt x="1398" y="4710"/>
                  </a:cubicBezTo>
                  <a:cubicBezTo>
                    <a:pt x="1408" y="4710"/>
                    <a:pt x="1419" y="4708"/>
                    <a:pt x="1429" y="4701"/>
                  </a:cubicBezTo>
                  <a:lnTo>
                    <a:pt x="1679" y="4534"/>
                  </a:lnTo>
                  <a:lnTo>
                    <a:pt x="1917" y="4701"/>
                  </a:lnTo>
                  <a:cubicBezTo>
                    <a:pt x="1927" y="4708"/>
                    <a:pt x="1938" y="4710"/>
                    <a:pt x="1948" y="4710"/>
                  </a:cubicBezTo>
                  <a:cubicBezTo>
                    <a:pt x="1975" y="4710"/>
                    <a:pt x="1997" y="4691"/>
                    <a:pt x="1988" y="4665"/>
                  </a:cubicBezTo>
                  <a:lnTo>
                    <a:pt x="1893" y="4367"/>
                  </a:lnTo>
                  <a:lnTo>
                    <a:pt x="2143" y="4177"/>
                  </a:lnTo>
                  <a:cubicBezTo>
                    <a:pt x="2167" y="4153"/>
                    <a:pt x="2155" y="4106"/>
                    <a:pt x="2119" y="4106"/>
                  </a:cubicBezTo>
                  <a:lnTo>
                    <a:pt x="1810" y="4106"/>
                  </a:lnTo>
                  <a:lnTo>
                    <a:pt x="1715" y="3820"/>
                  </a:lnTo>
                  <a:cubicBezTo>
                    <a:pt x="1715" y="3790"/>
                    <a:pt x="1691" y="3775"/>
                    <a:pt x="1668" y="3775"/>
                  </a:cubicBezTo>
                  <a:close/>
                  <a:moveTo>
                    <a:pt x="500" y="4555"/>
                  </a:moveTo>
                  <a:cubicBezTo>
                    <a:pt x="485" y="4555"/>
                    <a:pt x="470" y="4564"/>
                    <a:pt x="464" y="4582"/>
                  </a:cubicBezTo>
                  <a:lnTo>
                    <a:pt x="369" y="4879"/>
                  </a:lnTo>
                  <a:lnTo>
                    <a:pt x="60" y="4879"/>
                  </a:lnTo>
                  <a:cubicBezTo>
                    <a:pt x="24" y="4879"/>
                    <a:pt x="0" y="4927"/>
                    <a:pt x="36" y="4951"/>
                  </a:cubicBezTo>
                  <a:lnTo>
                    <a:pt x="286" y="5129"/>
                  </a:lnTo>
                  <a:lnTo>
                    <a:pt x="191" y="5427"/>
                  </a:lnTo>
                  <a:cubicBezTo>
                    <a:pt x="181" y="5455"/>
                    <a:pt x="208" y="5482"/>
                    <a:pt x="231" y="5482"/>
                  </a:cubicBezTo>
                  <a:cubicBezTo>
                    <a:pt x="238" y="5482"/>
                    <a:pt x="245" y="5480"/>
                    <a:pt x="250" y="5475"/>
                  </a:cubicBezTo>
                  <a:lnTo>
                    <a:pt x="500" y="5296"/>
                  </a:lnTo>
                  <a:lnTo>
                    <a:pt x="750" y="5475"/>
                  </a:lnTo>
                  <a:cubicBezTo>
                    <a:pt x="758" y="5480"/>
                    <a:pt x="766" y="5482"/>
                    <a:pt x="774" y="5482"/>
                  </a:cubicBezTo>
                  <a:cubicBezTo>
                    <a:pt x="800" y="5482"/>
                    <a:pt x="819" y="5455"/>
                    <a:pt x="810" y="5427"/>
                  </a:cubicBezTo>
                  <a:lnTo>
                    <a:pt x="715" y="5129"/>
                  </a:lnTo>
                  <a:lnTo>
                    <a:pt x="965" y="4951"/>
                  </a:lnTo>
                  <a:cubicBezTo>
                    <a:pt x="1000" y="4927"/>
                    <a:pt x="976" y="4879"/>
                    <a:pt x="941" y="4879"/>
                  </a:cubicBezTo>
                  <a:lnTo>
                    <a:pt x="643" y="4879"/>
                  </a:lnTo>
                  <a:lnTo>
                    <a:pt x="536" y="4582"/>
                  </a:lnTo>
                  <a:cubicBezTo>
                    <a:pt x="530" y="4564"/>
                    <a:pt x="515" y="4555"/>
                    <a:pt x="500" y="4555"/>
                  </a:cubicBezTo>
                  <a:close/>
                  <a:moveTo>
                    <a:pt x="2846" y="4537"/>
                  </a:moveTo>
                  <a:cubicBezTo>
                    <a:pt x="2822" y="4537"/>
                    <a:pt x="2798" y="4552"/>
                    <a:pt x="2798" y="4582"/>
                  </a:cubicBezTo>
                  <a:lnTo>
                    <a:pt x="2703" y="4879"/>
                  </a:lnTo>
                  <a:lnTo>
                    <a:pt x="2405" y="4879"/>
                  </a:lnTo>
                  <a:cubicBezTo>
                    <a:pt x="2369" y="4879"/>
                    <a:pt x="2346" y="4927"/>
                    <a:pt x="2381" y="4951"/>
                  </a:cubicBezTo>
                  <a:lnTo>
                    <a:pt x="2631" y="5129"/>
                  </a:lnTo>
                  <a:lnTo>
                    <a:pt x="2536" y="5427"/>
                  </a:lnTo>
                  <a:cubicBezTo>
                    <a:pt x="2527" y="5455"/>
                    <a:pt x="2546" y="5482"/>
                    <a:pt x="2572" y="5482"/>
                  </a:cubicBezTo>
                  <a:cubicBezTo>
                    <a:pt x="2580" y="5482"/>
                    <a:pt x="2588" y="5480"/>
                    <a:pt x="2596" y="5475"/>
                  </a:cubicBezTo>
                  <a:lnTo>
                    <a:pt x="2846" y="5296"/>
                  </a:lnTo>
                  <a:lnTo>
                    <a:pt x="3096" y="5475"/>
                  </a:lnTo>
                  <a:cubicBezTo>
                    <a:pt x="3101" y="5480"/>
                    <a:pt x="3108" y="5482"/>
                    <a:pt x="3115" y="5482"/>
                  </a:cubicBezTo>
                  <a:cubicBezTo>
                    <a:pt x="3138" y="5482"/>
                    <a:pt x="3165" y="5455"/>
                    <a:pt x="3155" y="5427"/>
                  </a:cubicBezTo>
                  <a:lnTo>
                    <a:pt x="3060" y="5129"/>
                  </a:lnTo>
                  <a:lnTo>
                    <a:pt x="3310" y="4951"/>
                  </a:lnTo>
                  <a:cubicBezTo>
                    <a:pt x="3346" y="4927"/>
                    <a:pt x="3322" y="4879"/>
                    <a:pt x="3286" y="4879"/>
                  </a:cubicBezTo>
                  <a:lnTo>
                    <a:pt x="2989" y="4879"/>
                  </a:lnTo>
                  <a:lnTo>
                    <a:pt x="2893" y="4582"/>
                  </a:lnTo>
                  <a:cubicBezTo>
                    <a:pt x="2893" y="4552"/>
                    <a:pt x="2870" y="4537"/>
                    <a:pt x="2846" y="4537"/>
                  </a:cubicBezTo>
                  <a:close/>
                  <a:moveTo>
                    <a:pt x="5203" y="4555"/>
                  </a:moveTo>
                  <a:cubicBezTo>
                    <a:pt x="5188" y="4555"/>
                    <a:pt x="5173" y="4564"/>
                    <a:pt x="5167" y="4582"/>
                  </a:cubicBezTo>
                  <a:lnTo>
                    <a:pt x="5072" y="4879"/>
                  </a:lnTo>
                  <a:lnTo>
                    <a:pt x="4763" y="4879"/>
                  </a:lnTo>
                  <a:cubicBezTo>
                    <a:pt x="4758" y="4878"/>
                    <a:pt x="4754" y="4878"/>
                    <a:pt x="4751" y="4878"/>
                  </a:cubicBezTo>
                  <a:cubicBezTo>
                    <a:pt x="4713" y="4878"/>
                    <a:pt x="4706" y="4929"/>
                    <a:pt x="4739" y="4951"/>
                  </a:cubicBezTo>
                  <a:lnTo>
                    <a:pt x="4989" y="5129"/>
                  </a:lnTo>
                  <a:lnTo>
                    <a:pt x="4894" y="5427"/>
                  </a:lnTo>
                  <a:cubicBezTo>
                    <a:pt x="4884" y="5455"/>
                    <a:pt x="4904" y="5482"/>
                    <a:pt x="4930" y="5482"/>
                  </a:cubicBezTo>
                  <a:cubicBezTo>
                    <a:pt x="4937" y="5482"/>
                    <a:pt x="4945" y="5480"/>
                    <a:pt x="4953" y="5475"/>
                  </a:cubicBezTo>
                  <a:lnTo>
                    <a:pt x="5203" y="5296"/>
                  </a:lnTo>
                  <a:lnTo>
                    <a:pt x="5453" y="5475"/>
                  </a:lnTo>
                  <a:cubicBezTo>
                    <a:pt x="5461" y="5480"/>
                    <a:pt x="5469" y="5482"/>
                    <a:pt x="5477" y="5482"/>
                  </a:cubicBezTo>
                  <a:cubicBezTo>
                    <a:pt x="5503" y="5482"/>
                    <a:pt x="5522" y="5455"/>
                    <a:pt x="5513" y="5427"/>
                  </a:cubicBezTo>
                  <a:lnTo>
                    <a:pt x="5417" y="5129"/>
                  </a:lnTo>
                  <a:lnTo>
                    <a:pt x="5668" y="4951"/>
                  </a:lnTo>
                  <a:cubicBezTo>
                    <a:pt x="5700" y="4929"/>
                    <a:pt x="5693" y="4878"/>
                    <a:pt x="5656" y="4878"/>
                  </a:cubicBezTo>
                  <a:cubicBezTo>
                    <a:pt x="5652" y="4878"/>
                    <a:pt x="5648" y="4878"/>
                    <a:pt x="5644" y="4879"/>
                  </a:cubicBezTo>
                  <a:lnTo>
                    <a:pt x="5334" y="4879"/>
                  </a:lnTo>
                  <a:lnTo>
                    <a:pt x="5239" y="4582"/>
                  </a:lnTo>
                  <a:cubicBezTo>
                    <a:pt x="5233" y="4564"/>
                    <a:pt x="5218" y="4555"/>
                    <a:pt x="5203" y="4555"/>
                  </a:cubicBezTo>
                  <a:close/>
                  <a:moveTo>
                    <a:pt x="7549" y="4537"/>
                  </a:moveTo>
                  <a:cubicBezTo>
                    <a:pt x="7525" y="4537"/>
                    <a:pt x="7501" y="4552"/>
                    <a:pt x="7501" y="4582"/>
                  </a:cubicBezTo>
                  <a:lnTo>
                    <a:pt x="7406" y="4879"/>
                  </a:lnTo>
                  <a:lnTo>
                    <a:pt x="7108" y="4879"/>
                  </a:lnTo>
                  <a:cubicBezTo>
                    <a:pt x="7104" y="4878"/>
                    <a:pt x="7100" y="4878"/>
                    <a:pt x="7096" y="4878"/>
                  </a:cubicBezTo>
                  <a:cubicBezTo>
                    <a:pt x="7059" y="4878"/>
                    <a:pt x="7052" y="4929"/>
                    <a:pt x="7084" y="4951"/>
                  </a:cubicBezTo>
                  <a:lnTo>
                    <a:pt x="7334" y="5129"/>
                  </a:lnTo>
                  <a:lnTo>
                    <a:pt x="7239" y="5427"/>
                  </a:lnTo>
                  <a:cubicBezTo>
                    <a:pt x="7230" y="5455"/>
                    <a:pt x="7249" y="5482"/>
                    <a:pt x="7275" y="5482"/>
                  </a:cubicBezTo>
                  <a:cubicBezTo>
                    <a:pt x="7283" y="5482"/>
                    <a:pt x="7291" y="5480"/>
                    <a:pt x="7299" y="5475"/>
                  </a:cubicBezTo>
                  <a:lnTo>
                    <a:pt x="7549" y="5296"/>
                  </a:lnTo>
                  <a:lnTo>
                    <a:pt x="7799" y="5475"/>
                  </a:lnTo>
                  <a:cubicBezTo>
                    <a:pt x="7804" y="5480"/>
                    <a:pt x="7811" y="5482"/>
                    <a:pt x="7818" y="5482"/>
                  </a:cubicBezTo>
                  <a:cubicBezTo>
                    <a:pt x="7841" y="5482"/>
                    <a:pt x="7867" y="5455"/>
                    <a:pt x="7858" y="5427"/>
                  </a:cubicBezTo>
                  <a:lnTo>
                    <a:pt x="7763" y="5129"/>
                  </a:lnTo>
                  <a:lnTo>
                    <a:pt x="8013" y="4951"/>
                  </a:lnTo>
                  <a:cubicBezTo>
                    <a:pt x="8046" y="4929"/>
                    <a:pt x="8029" y="4878"/>
                    <a:pt x="7998" y="4878"/>
                  </a:cubicBezTo>
                  <a:cubicBezTo>
                    <a:pt x="7996" y="4878"/>
                    <a:pt x="7992" y="4878"/>
                    <a:pt x="7989" y="4879"/>
                  </a:cubicBezTo>
                  <a:lnTo>
                    <a:pt x="7692" y="4879"/>
                  </a:lnTo>
                  <a:lnTo>
                    <a:pt x="7596" y="4582"/>
                  </a:lnTo>
                  <a:cubicBezTo>
                    <a:pt x="7596" y="4552"/>
                    <a:pt x="7573" y="4537"/>
                    <a:pt x="7549" y="4537"/>
                  </a:cubicBezTo>
                  <a:close/>
                  <a:moveTo>
                    <a:pt x="9894" y="4537"/>
                  </a:moveTo>
                  <a:cubicBezTo>
                    <a:pt x="9870" y="4537"/>
                    <a:pt x="9847" y="4552"/>
                    <a:pt x="9847" y="4582"/>
                  </a:cubicBezTo>
                  <a:lnTo>
                    <a:pt x="9751" y="4879"/>
                  </a:lnTo>
                  <a:lnTo>
                    <a:pt x="9454" y="4879"/>
                  </a:lnTo>
                  <a:cubicBezTo>
                    <a:pt x="9418" y="4879"/>
                    <a:pt x="9406" y="4927"/>
                    <a:pt x="9430" y="4951"/>
                  </a:cubicBezTo>
                  <a:lnTo>
                    <a:pt x="9680" y="5129"/>
                  </a:lnTo>
                  <a:lnTo>
                    <a:pt x="9585" y="5427"/>
                  </a:lnTo>
                  <a:cubicBezTo>
                    <a:pt x="9575" y="5455"/>
                    <a:pt x="9602" y="5482"/>
                    <a:pt x="9625" y="5482"/>
                  </a:cubicBezTo>
                  <a:cubicBezTo>
                    <a:pt x="9632" y="5482"/>
                    <a:pt x="9639" y="5480"/>
                    <a:pt x="9644" y="5475"/>
                  </a:cubicBezTo>
                  <a:lnTo>
                    <a:pt x="9894" y="5296"/>
                  </a:lnTo>
                  <a:lnTo>
                    <a:pt x="10144" y="5475"/>
                  </a:lnTo>
                  <a:cubicBezTo>
                    <a:pt x="10152" y="5480"/>
                    <a:pt x="10160" y="5482"/>
                    <a:pt x="10168" y="5482"/>
                  </a:cubicBezTo>
                  <a:cubicBezTo>
                    <a:pt x="10194" y="5482"/>
                    <a:pt x="10213" y="5455"/>
                    <a:pt x="10204" y="5427"/>
                  </a:cubicBezTo>
                  <a:lnTo>
                    <a:pt x="10120" y="5129"/>
                  </a:lnTo>
                  <a:lnTo>
                    <a:pt x="10359" y="4951"/>
                  </a:lnTo>
                  <a:cubicBezTo>
                    <a:pt x="10394" y="4927"/>
                    <a:pt x="10382" y="4879"/>
                    <a:pt x="10335" y="4879"/>
                  </a:cubicBezTo>
                  <a:lnTo>
                    <a:pt x="10037" y="4879"/>
                  </a:lnTo>
                  <a:lnTo>
                    <a:pt x="9942" y="4582"/>
                  </a:lnTo>
                  <a:cubicBezTo>
                    <a:pt x="9942" y="4552"/>
                    <a:pt x="9918" y="4537"/>
                    <a:pt x="9894" y="4537"/>
                  </a:cubicBezTo>
                  <a:close/>
                  <a:moveTo>
                    <a:pt x="4018" y="5287"/>
                  </a:moveTo>
                  <a:cubicBezTo>
                    <a:pt x="3998" y="5287"/>
                    <a:pt x="3977" y="5302"/>
                    <a:pt x="3977" y="5332"/>
                  </a:cubicBezTo>
                  <a:lnTo>
                    <a:pt x="3882" y="5618"/>
                  </a:lnTo>
                  <a:lnTo>
                    <a:pt x="3584" y="5618"/>
                  </a:lnTo>
                  <a:cubicBezTo>
                    <a:pt x="3536" y="5618"/>
                    <a:pt x="3524" y="5665"/>
                    <a:pt x="3560" y="5689"/>
                  </a:cubicBezTo>
                  <a:lnTo>
                    <a:pt x="3798" y="5868"/>
                  </a:lnTo>
                  <a:lnTo>
                    <a:pt x="3715" y="6165"/>
                  </a:lnTo>
                  <a:cubicBezTo>
                    <a:pt x="3706" y="6200"/>
                    <a:pt x="3723" y="6222"/>
                    <a:pt x="3747" y="6222"/>
                  </a:cubicBezTo>
                  <a:cubicBezTo>
                    <a:pt x="3755" y="6222"/>
                    <a:pt x="3765" y="6219"/>
                    <a:pt x="3774" y="6213"/>
                  </a:cubicBezTo>
                  <a:lnTo>
                    <a:pt x="4024" y="6034"/>
                  </a:lnTo>
                  <a:lnTo>
                    <a:pt x="4263" y="6213"/>
                  </a:lnTo>
                  <a:cubicBezTo>
                    <a:pt x="4272" y="6219"/>
                    <a:pt x="4283" y="6222"/>
                    <a:pt x="4292" y="6222"/>
                  </a:cubicBezTo>
                  <a:cubicBezTo>
                    <a:pt x="4320" y="6222"/>
                    <a:pt x="4343" y="6200"/>
                    <a:pt x="4334" y="6165"/>
                  </a:cubicBezTo>
                  <a:lnTo>
                    <a:pt x="4239" y="5868"/>
                  </a:lnTo>
                  <a:lnTo>
                    <a:pt x="4489" y="5689"/>
                  </a:lnTo>
                  <a:cubicBezTo>
                    <a:pt x="4525" y="5665"/>
                    <a:pt x="4501" y="5618"/>
                    <a:pt x="4465" y="5618"/>
                  </a:cubicBezTo>
                  <a:lnTo>
                    <a:pt x="4167" y="5618"/>
                  </a:lnTo>
                  <a:lnTo>
                    <a:pt x="4060" y="5332"/>
                  </a:lnTo>
                  <a:cubicBezTo>
                    <a:pt x="4060" y="5302"/>
                    <a:pt x="4039" y="5287"/>
                    <a:pt x="4018" y="5287"/>
                  </a:cubicBezTo>
                  <a:close/>
                  <a:moveTo>
                    <a:pt x="6379" y="5292"/>
                  </a:moveTo>
                  <a:cubicBezTo>
                    <a:pt x="6357" y="5292"/>
                    <a:pt x="6334" y="5307"/>
                    <a:pt x="6334" y="5332"/>
                  </a:cubicBezTo>
                  <a:lnTo>
                    <a:pt x="6239" y="5618"/>
                  </a:lnTo>
                  <a:lnTo>
                    <a:pt x="5941" y="5618"/>
                  </a:lnTo>
                  <a:cubicBezTo>
                    <a:pt x="5894" y="5618"/>
                    <a:pt x="5882" y="5677"/>
                    <a:pt x="5918" y="5701"/>
                  </a:cubicBezTo>
                  <a:lnTo>
                    <a:pt x="6156" y="5868"/>
                  </a:lnTo>
                  <a:lnTo>
                    <a:pt x="6072" y="6165"/>
                  </a:lnTo>
                  <a:cubicBezTo>
                    <a:pt x="6064" y="6200"/>
                    <a:pt x="6080" y="6222"/>
                    <a:pt x="6104" y="6222"/>
                  </a:cubicBezTo>
                  <a:cubicBezTo>
                    <a:pt x="6113" y="6222"/>
                    <a:pt x="6122" y="6219"/>
                    <a:pt x="6132" y="6213"/>
                  </a:cubicBezTo>
                  <a:lnTo>
                    <a:pt x="6382" y="6034"/>
                  </a:lnTo>
                  <a:lnTo>
                    <a:pt x="6632" y="6213"/>
                  </a:lnTo>
                  <a:cubicBezTo>
                    <a:pt x="6638" y="6219"/>
                    <a:pt x="6646" y="6222"/>
                    <a:pt x="6655" y="6222"/>
                  </a:cubicBezTo>
                  <a:cubicBezTo>
                    <a:pt x="6677" y="6222"/>
                    <a:pt x="6700" y="6200"/>
                    <a:pt x="6691" y="6165"/>
                  </a:cubicBezTo>
                  <a:lnTo>
                    <a:pt x="6596" y="5868"/>
                  </a:lnTo>
                  <a:lnTo>
                    <a:pt x="6846" y="5689"/>
                  </a:lnTo>
                  <a:cubicBezTo>
                    <a:pt x="6870" y="5665"/>
                    <a:pt x="6858" y="5618"/>
                    <a:pt x="6822" y="5618"/>
                  </a:cubicBezTo>
                  <a:lnTo>
                    <a:pt x="6513" y="5618"/>
                  </a:lnTo>
                  <a:lnTo>
                    <a:pt x="6418" y="5332"/>
                  </a:lnTo>
                  <a:cubicBezTo>
                    <a:pt x="6418" y="5304"/>
                    <a:pt x="6399" y="5292"/>
                    <a:pt x="6379" y="5292"/>
                  </a:cubicBezTo>
                  <a:close/>
                  <a:moveTo>
                    <a:pt x="8726" y="5287"/>
                  </a:moveTo>
                  <a:cubicBezTo>
                    <a:pt x="8704" y="5287"/>
                    <a:pt x="8680" y="5302"/>
                    <a:pt x="8680" y="5332"/>
                  </a:cubicBezTo>
                  <a:lnTo>
                    <a:pt x="8585" y="5618"/>
                  </a:lnTo>
                  <a:lnTo>
                    <a:pt x="8287" y="5618"/>
                  </a:lnTo>
                  <a:cubicBezTo>
                    <a:pt x="8239" y="5618"/>
                    <a:pt x="8227" y="5665"/>
                    <a:pt x="8263" y="5689"/>
                  </a:cubicBezTo>
                  <a:lnTo>
                    <a:pt x="8501" y="5868"/>
                  </a:lnTo>
                  <a:lnTo>
                    <a:pt x="8418" y="6165"/>
                  </a:lnTo>
                  <a:cubicBezTo>
                    <a:pt x="8409" y="6200"/>
                    <a:pt x="8426" y="6222"/>
                    <a:pt x="8450" y="6222"/>
                  </a:cubicBezTo>
                  <a:cubicBezTo>
                    <a:pt x="8458" y="6222"/>
                    <a:pt x="8468" y="6219"/>
                    <a:pt x="8477" y="6213"/>
                  </a:cubicBezTo>
                  <a:lnTo>
                    <a:pt x="8727" y="6034"/>
                  </a:lnTo>
                  <a:lnTo>
                    <a:pt x="8966" y="6213"/>
                  </a:lnTo>
                  <a:cubicBezTo>
                    <a:pt x="8975" y="6219"/>
                    <a:pt x="8986" y="6222"/>
                    <a:pt x="8995" y="6222"/>
                  </a:cubicBezTo>
                  <a:cubicBezTo>
                    <a:pt x="9023" y="6222"/>
                    <a:pt x="9046" y="6200"/>
                    <a:pt x="9037" y="6165"/>
                  </a:cubicBezTo>
                  <a:lnTo>
                    <a:pt x="8942" y="5868"/>
                  </a:lnTo>
                  <a:lnTo>
                    <a:pt x="9192" y="5689"/>
                  </a:lnTo>
                  <a:cubicBezTo>
                    <a:pt x="9216" y="5665"/>
                    <a:pt x="9204" y="5618"/>
                    <a:pt x="9168" y="5618"/>
                  </a:cubicBezTo>
                  <a:lnTo>
                    <a:pt x="8870" y="5618"/>
                  </a:lnTo>
                  <a:lnTo>
                    <a:pt x="8763" y="5332"/>
                  </a:lnTo>
                  <a:cubicBezTo>
                    <a:pt x="8769" y="5302"/>
                    <a:pt x="8748" y="5287"/>
                    <a:pt x="8726" y="5287"/>
                  </a:cubicBezTo>
                  <a:close/>
                  <a:moveTo>
                    <a:pt x="1668" y="5287"/>
                  </a:moveTo>
                  <a:cubicBezTo>
                    <a:pt x="1646" y="5287"/>
                    <a:pt x="1625" y="5302"/>
                    <a:pt x="1631" y="5332"/>
                  </a:cubicBezTo>
                  <a:lnTo>
                    <a:pt x="1536" y="5618"/>
                  </a:lnTo>
                  <a:lnTo>
                    <a:pt x="1238" y="5618"/>
                  </a:lnTo>
                  <a:cubicBezTo>
                    <a:pt x="1191" y="5618"/>
                    <a:pt x="1179" y="5677"/>
                    <a:pt x="1215" y="5689"/>
                  </a:cubicBezTo>
                  <a:lnTo>
                    <a:pt x="1453" y="5880"/>
                  </a:lnTo>
                  <a:lnTo>
                    <a:pt x="1357" y="6177"/>
                  </a:lnTo>
                  <a:cubicBezTo>
                    <a:pt x="1348" y="6205"/>
                    <a:pt x="1375" y="6233"/>
                    <a:pt x="1404" y="6233"/>
                  </a:cubicBezTo>
                  <a:cubicBezTo>
                    <a:pt x="1412" y="6233"/>
                    <a:pt x="1421" y="6230"/>
                    <a:pt x="1429" y="6225"/>
                  </a:cubicBezTo>
                  <a:lnTo>
                    <a:pt x="1679" y="6046"/>
                  </a:lnTo>
                  <a:lnTo>
                    <a:pt x="1917" y="6225"/>
                  </a:lnTo>
                  <a:cubicBezTo>
                    <a:pt x="1925" y="6230"/>
                    <a:pt x="1934" y="6233"/>
                    <a:pt x="1942" y="6233"/>
                  </a:cubicBezTo>
                  <a:cubicBezTo>
                    <a:pt x="1971" y="6233"/>
                    <a:pt x="1998" y="6205"/>
                    <a:pt x="1988" y="6177"/>
                  </a:cubicBezTo>
                  <a:lnTo>
                    <a:pt x="1893" y="5880"/>
                  </a:lnTo>
                  <a:lnTo>
                    <a:pt x="2143" y="5689"/>
                  </a:lnTo>
                  <a:cubicBezTo>
                    <a:pt x="2179" y="5665"/>
                    <a:pt x="2155" y="5618"/>
                    <a:pt x="2119" y="5618"/>
                  </a:cubicBezTo>
                  <a:lnTo>
                    <a:pt x="1810" y="5618"/>
                  </a:lnTo>
                  <a:lnTo>
                    <a:pt x="1715" y="5332"/>
                  </a:lnTo>
                  <a:cubicBezTo>
                    <a:pt x="1715" y="5302"/>
                    <a:pt x="1691" y="5287"/>
                    <a:pt x="1668" y="5287"/>
                  </a:cubicBezTo>
                  <a:close/>
                  <a:moveTo>
                    <a:pt x="502" y="6072"/>
                  </a:moveTo>
                  <a:cubicBezTo>
                    <a:pt x="489" y="6072"/>
                    <a:pt x="474" y="6079"/>
                    <a:pt x="464" y="6094"/>
                  </a:cubicBezTo>
                  <a:lnTo>
                    <a:pt x="369" y="6392"/>
                  </a:lnTo>
                  <a:lnTo>
                    <a:pt x="60" y="6392"/>
                  </a:lnTo>
                  <a:cubicBezTo>
                    <a:pt x="24" y="6392"/>
                    <a:pt x="12" y="6439"/>
                    <a:pt x="36" y="6463"/>
                  </a:cubicBezTo>
                  <a:lnTo>
                    <a:pt x="286" y="6642"/>
                  </a:lnTo>
                  <a:lnTo>
                    <a:pt x="191" y="6939"/>
                  </a:lnTo>
                  <a:cubicBezTo>
                    <a:pt x="181" y="6967"/>
                    <a:pt x="208" y="6995"/>
                    <a:pt x="237" y="6995"/>
                  </a:cubicBezTo>
                  <a:cubicBezTo>
                    <a:pt x="245" y="6995"/>
                    <a:pt x="254" y="6992"/>
                    <a:pt x="262" y="6987"/>
                  </a:cubicBezTo>
                  <a:lnTo>
                    <a:pt x="500" y="6820"/>
                  </a:lnTo>
                  <a:lnTo>
                    <a:pt x="750" y="6999"/>
                  </a:lnTo>
                  <a:cubicBezTo>
                    <a:pt x="758" y="7004"/>
                    <a:pt x="766" y="7006"/>
                    <a:pt x="774" y="7006"/>
                  </a:cubicBezTo>
                  <a:cubicBezTo>
                    <a:pt x="800" y="7006"/>
                    <a:pt x="819" y="6979"/>
                    <a:pt x="810" y="6951"/>
                  </a:cubicBezTo>
                  <a:lnTo>
                    <a:pt x="715" y="6653"/>
                  </a:lnTo>
                  <a:lnTo>
                    <a:pt x="965" y="6475"/>
                  </a:lnTo>
                  <a:cubicBezTo>
                    <a:pt x="1000" y="6451"/>
                    <a:pt x="976" y="6403"/>
                    <a:pt x="941" y="6403"/>
                  </a:cubicBezTo>
                  <a:lnTo>
                    <a:pt x="643" y="6403"/>
                  </a:lnTo>
                  <a:lnTo>
                    <a:pt x="536" y="6106"/>
                  </a:lnTo>
                  <a:cubicBezTo>
                    <a:pt x="536" y="6085"/>
                    <a:pt x="520" y="6072"/>
                    <a:pt x="502" y="6072"/>
                  </a:cubicBezTo>
                  <a:close/>
                  <a:moveTo>
                    <a:pt x="2846" y="6052"/>
                  </a:moveTo>
                  <a:cubicBezTo>
                    <a:pt x="2822" y="6052"/>
                    <a:pt x="2798" y="6070"/>
                    <a:pt x="2798" y="6106"/>
                  </a:cubicBezTo>
                  <a:lnTo>
                    <a:pt x="2703" y="6403"/>
                  </a:lnTo>
                  <a:lnTo>
                    <a:pt x="2405" y="6403"/>
                  </a:lnTo>
                  <a:cubicBezTo>
                    <a:pt x="2369" y="6403"/>
                    <a:pt x="2346" y="6451"/>
                    <a:pt x="2381" y="6475"/>
                  </a:cubicBezTo>
                  <a:lnTo>
                    <a:pt x="2631" y="6653"/>
                  </a:lnTo>
                  <a:lnTo>
                    <a:pt x="2536" y="6951"/>
                  </a:lnTo>
                  <a:cubicBezTo>
                    <a:pt x="2527" y="6979"/>
                    <a:pt x="2546" y="7006"/>
                    <a:pt x="2572" y="7006"/>
                  </a:cubicBezTo>
                  <a:cubicBezTo>
                    <a:pt x="2580" y="7006"/>
                    <a:pt x="2588" y="7004"/>
                    <a:pt x="2596" y="6999"/>
                  </a:cubicBezTo>
                  <a:lnTo>
                    <a:pt x="2846" y="6820"/>
                  </a:lnTo>
                  <a:lnTo>
                    <a:pt x="3096" y="6999"/>
                  </a:lnTo>
                  <a:cubicBezTo>
                    <a:pt x="3101" y="7004"/>
                    <a:pt x="3108" y="7006"/>
                    <a:pt x="3115" y="7006"/>
                  </a:cubicBezTo>
                  <a:cubicBezTo>
                    <a:pt x="3138" y="7006"/>
                    <a:pt x="3165" y="6979"/>
                    <a:pt x="3155" y="6951"/>
                  </a:cubicBezTo>
                  <a:lnTo>
                    <a:pt x="3060" y="6653"/>
                  </a:lnTo>
                  <a:lnTo>
                    <a:pt x="3310" y="6475"/>
                  </a:lnTo>
                  <a:cubicBezTo>
                    <a:pt x="3346" y="6451"/>
                    <a:pt x="3322" y="6403"/>
                    <a:pt x="3286" y="6403"/>
                  </a:cubicBezTo>
                  <a:lnTo>
                    <a:pt x="2989" y="6403"/>
                  </a:lnTo>
                  <a:lnTo>
                    <a:pt x="2893" y="6106"/>
                  </a:lnTo>
                  <a:cubicBezTo>
                    <a:pt x="2893" y="6070"/>
                    <a:pt x="2870" y="6052"/>
                    <a:pt x="2846" y="6052"/>
                  </a:cubicBezTo>
                  <a:close/>
                  <a:moveTo>
                    <a:pt x="5203" y="6070"/>
                  </a:moveTo>
                  <a:cubicBezTo>
                    <a:pt x="5188" y="6070"/>
                    <a:pt x="5173" y="6082"/>
                    <a:pt x="5167" y="6106"/>
                  </a:cubicBezTo>
                  <a:lnTo>
                    <a:pt x="5072" y="6403"/>
                  </a:lnTo>
                  <a:lnTo>
                    <a:pt x="4763" y="6403"/>
                  </a:lnTo>
                  <a:cubicBezTo>
                    <a:pt x="4727" y="6403"/>
                    <a:pt x="4703" y="6451"/>
                    <a:pt x="4739" y="6475"/>
                  </a:cubicBezTo>
                  <a:lnTo>
                    <a:pt x="4989" y="6653"/>
                  </a:lnTo>
                  <a:lnTo>
                    <a:pt x="4894" y="6951"/>
                  </a:lnTo>
                  <a:cubicBezTo>
                    <a:pt x="4884" y="6979"/>
                    <a:pt x="4904" y="7006"/>
                    <a:pt x="4930" y="7006"/>
                  </a:cubicBezTo>
                  <a:cubicBezTo>
                    <a:pt x="4937" y="7006"/>
                    <a:pt x="4945" y="7004"/>
                    <a:pt x="4953" y="6999"/>
                  </a:cubicBezTo>
                  <a:lnTo>
                    <a:pt x="5203" y="6820"/>
                  </a:lnTo>
                  <a:lnTo>
                    <a:pt x="5453" y="6999"/>
                  </a:lnTo>
                  <a:cubicBezTo>
                    <a:pt x="5461" y="7004"/>
                    <a:pt x="5469" y="7006"/>
                    <a:pt x="5477" y="7006"/>
                  </a:cubicBezTo>
                  <a:cubicBezTo>
                    <a:pt x="5503" y="7006"/>
                    <a:pt x="5522" y="6979"/>
                    <a:pt x="5513" y="6951"/>
                  </a:cubicBezTo>
                  <a:lnTo>
                    <a:pt x="5417" y="6653"/>
                  </a:lnTo>
                  <a:lnTo>
                    <a:pt x="5668" y="6475"/>
                  </a:lnTo>
                  <a:cubicBezTo>
                    <a:pt x="5703" y="6451"/>
                    <a:pt x="5679" y="6403"/>
                    <a:pt x="5644" y="6403"/>
                  </a:cubicBezTo>
                  <a:lnTo>
                    <a:pt x="5334" y="6403"/>
                  </a:lnTo>
                  <a:lnTo>
                    <a:pt x="5239" y="6106"/>
                  </a:lnTo>
                  <a:cubicBezTo>
                    <a:pt x="5233" y="6082"/>
                    <a:pt x="5218" y="6070"/>
                    <a:pt x="5203" y="6070"/>
                  </a:cubicBezTo>
                  <a:close/>
                  <a:moveTo>
                    <a:pt x="7547" y="6055"/>
                  </a:moveTo>
                  <a:cubicBezTo>
                    <a:pt x="7526" y="6055"/>
                    <a:pt x="7506" y="6067"/>
                    <a:pt x="7501" y="6094"/>
                  </a:cubicBezTo>
                  <a:lnTo>
                    <a:pt x="7406" y="6392"/>
                  </a:lnTo>
                  <a:lnTo>
                    <a:pt x="7108" y="6392"/>
                  </a:lnTo>
                  <a:cubicBezTo>
                    <a:pt x="7072" y="6392"/>
                    <a:pt x="7049" y="6439"/>
                    <a:pt x="7084" y="6463"/>
                  </a:cubicBezTo>
                  <a:lnTo>
                    <a:pt x="7334" y="6642"/>
                  </a:lnTo>
                  <a:lnTo>
                    <a:pt x="7239" y="6939"/>
                  </a:lnTo>
                  <a:cubicBezTo>
                    <a:pt x="7230" y="6967"/>
                    <a:pt x="7249" y="6995"/>
                    <a:pt x="7275" y="6995"/>
                  </a:cubicBezTo>
                  <a:cubicBezTo>
                    <a:pt x="7283" y="6995"/>
                    <a:pt x="7291" y="6992"/>
                    <a:pt x="7299" y="6987"/>
                  </a:cubicBezTo>
                  <a:lnTo>
                    <a:pt x="7549" y="6808"/>
                  </a:lnTo>
                  <a:lnTo>
                    <a:pt x="7799" y="6999"/>
                  </a:lnTo>
                  <a:cubicBezTo>
                    <a:pt x="7804" y="7004"/>
                    <a:pt x="7811" y="7006"/>
                    <a:pt x="7818" y="7006"/>
                  </a:cubicBezTo>
                  <a:cubicBezTo>
                    <a:pt x="7841" y="7006"/>
                    <a:pt x="7867" y="6979"/>
                    <a:pt x="7858" y="6951"/>
                  </a:cubicBezTo>
                  <a:lnTo>
                    <a:pt x="7763" y="6653"/>
                  </a:lnTo>
                  <a:lnTo>
                    <a:pt x="8013" y="6475"/>
                  </a:lnTo>
                  <a:cubicBezTo>
                    <a:pt x="8037" y="6451"/>
                    <a:pt x="8025" y="6403"/>
                    <a:pt x="7989" y="6403"/>
                  </a:cubicBezTo>
                  <a:lnTo>
                    <a:pt x="7692" y="6403"/>
                  </a:lnTo>
                  <a:lnTo>
                    <a:pt x="7596" y="6106"/>
                  </a:lnTo>
                  <a:cubicBezTo>
                    <a:pt x="7596" y="6073"/>
                    <a:pt x="7571" y="6055"/>
                    <a:pt x="7547" y="6055"/>
                  </a:cubicBezTo>
                  <a:close/>
                  <a:moveTo>
                    <a:pt x="9894" y="6052"/>
                  </a:moveTo>
                  <a:cubicBezTo>
                    <a:pt x="9870" y="6052"/>
                    <a:pt x="9847" y="6070"/>
                    <a:pt x="9847" y="6106"/>
                  </a:cubicBezTo>
                  <a:lnTo>
                    <a:pt x="9751" y="6403"/>
                  </a:lnTo>
                  <a:lnTo>
                    <a:pt x="9454" y="6403"/>
                  </a:lnTo>
                  <a:cubicBezTo>
                    <a:pt x="9418" y="6403"/>
                    <a:pt x="9406" y="6451"/>
                    <a:pt x="9430" y="6475"/>
                  </a:cubicBezTo>
                  <a:lnTo>
                    <a:pt x="9680" y="6653"/>
                  </a:lnTo>
                  <a:lnTo>
                    <a:pt x="9585" y="6951"/>
                  </a:lnTo>
                  <a:cubicBezTo>
                    <a:pt x="9575" y="6979"/>
                    <a:pt x="9602" y="7006"/>
                    <a:pt x="9625" y="7006"/>
                  </a:cubicBezTo>
                  <a:cubicBezTo>
                    <a:pt x="9632" y="7006"/>
                    <a:pt x="9639" y="7004"/>
                    <a:pt x="9644" y="6999"/>
                  </a:cubicBezTo>
                  <a:lnTo>
                    <a:pt x="9894" y="6820"/>
                  </a:lnTo>
                  <a:lnTo>
                    <a:pt x="10144" y="6999"/>
                  </a:lnTo>
                  <a:cubicBezTo>
                    <a:pt x="10152" y="7004"/>
                    <a:pt x="10160" y="7006"/>
                    <a:pt x="10168" y="7006"/>
                  </a:cubicBezTo>
                  <a:cubicBezTo>
                    <a:pt x="10194" y="7006"/>
                    <a:pt x="10213" y="6979"/>
                    <a:pt x="10204" y="6951"/>
                  </a:cubicBezTo>
                  <a:lnTo>
                    <a:pt x="10120" y="6653"/>
                  </a:lnTo>
                  <a:lnTo>
                    <a:pt x="10359" y="6475"/>
                  </a:lnTo>
                  <a:cubicBezTo>
                    <a:pt x="10394" y="6451"/>
                    <a:pt x="10382" y="6403"/>
                    <a:pt x="10335" y="6403"/>
                  </a:cubicBezTo>
                  <a:lnTo>
                    <a:pt x="10037" y="6403"/>
                  </a:lnTo>
                  <a:lnTo>
                    <a:pt x="9942" y="6106"/>
                  </a:lnTo>
                  <a:cubicBezTo>
                    <a:pt x="9942" y="6070"/>
                    <a:pt x="9918" y="6052"/>
                    <a:pt x="9894" y="605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731" name="Google Shape;12731;p44"/>
          <p:cNvSpPr txBox="1"/>
          <p:nvPr>
            <p:ph idx="12" type="sldNum"/>
          </p:nvPr>
        </p:nvSpPr>
        <p:spPr>
          <a:xfrm>
            <a:off x="8556784" y="4749851"/>
            <a:ext cx="548700" cy="3936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None/>
            </a:pPr>
            <a:fld id="{00000000-1234-1234-1234-123412341234}" type="slidenum">
              <a:rPr lang="en"/>
              <a:t>‹#›</a:t>
            </a:fld>
            <a:endParaRPr/>
          </a:p>
        </p:txBody>
      </p:sp>
      <p:sp>
        <p:nvSpPr>
          <p:cNvPr id="12732" name="Google Shape;12732;p44"/>
          <p:cNvSpPr txBox="1"/>
          <p:nvPr/>
        </p:nvSpPr>
        <p:spPr>
          <a:xfrm>
            <a:off x="-308250" y="3708663"/>
            <a:ext cx="3343200" cy="677100"/>
          </a:xfrm>
          <a:prstGeom prst="rect">
            <a:avLst/>
          </a:prstGeom>
          <a:noFill/>
          <a:ln>
            <a:noFill/>
          </a:ln>
        </p:spPr>
        <p:txBody>
          <a:bodyPr anchorCtr="0" anchor="t" bIns="91425" lIns="91425" spcFirstLastPara="1" rIns="91425" wrap="square" tIns="91425">
            <a:spAutoFit/>
          </a:bodyPr>
          <a:lstStyle/>
          <a:p>
            <a:pPr indent="0" lvl="0" marL="0" rtl="0" algn="ctr">
              <a:spcBef>
                <a:spcPts val="0"/>
              </a:spcBef>
              <a:spcAft>
                <a:spcPts val="0"/>
              </a:spcAft>
              <a:buNone/>
            </a:pPr>
            <a:r>
              <a:rPr b="1" lang="en" sz="1600">
                <a:solidFill>
                  <a:srgbClr val="B7A36E"/>
                </a:solidFill>
                <a:latin typeface="Rajdhani"/>
                <a:ea typeface="Rajdhani"/>
                <a:cs typeface="Rajdhani"/>
                <a:sym typeface="Rajdhani"/>
              </a:rPr>
              <a:t>Faculty Advisor:</a:t>
            </a:r>
            <a:r>
              <a:rPr b="1" lang="en" sz="1600">
                <a:solidFill>
                  <a:schemeClr val="accent4"/>
                </a:solidFill>
                <a:latin typeface="Rajdhani"/>
                <a:ea typeface="Rajdhani"/>
                <a:cs typeface="Rajdhani"/>
                <a:sym typeface="Rajdhani"/>
              </a:rPr>
              <a:t> </a:t>
            </a:r>
            <a:br>
              <a:rPr b="1" lang="en" sz="1600">
                <a:solidFill>
                  <a:schemeClr val="accent4"/>
                </a:solidFill>
                <a:latin typeface="Rajdhani"/>
                <a:ea typeface="Rajdhani"/>
                <a:cs typeface="Rajdhani"/>
                <a:sym typeface="Rajdhani"/>
              </a:rPr>
            </a:br>
            <a:r>
              <a:rPr b="1" lang="en" sz="1600">
                <a:solidFill>
                  <a:schemeClr val="accent4"/>
                </a:solidFill>
                <a:latin typeface="Rajdhani"/>
                <a:ea typeface="Rajdhani"/>
                <a:cs typeface="Rajdhani"/>
                <a:sym typeface="Rajdhani"/>
              </a:rPr>
              <a:t>Dr. Marcus Holtzinger</a:t>
            </a:r>
            <a:endParaRPr b="1" sz="1600">
              <a:solidFill>
                <a:schemeClr val="accent4"/>
              </a:solidFill>
              <a:latin typeface="Rajdhani"/>
              <a:ea typeface="Rajdhani"/>
              <a:cs typeface="Rajdhani"/>
              <a:sym typeface="Rajdhani"/>
            </a:endParaRPr>
          </a:p>
        </p:txBody>
      </p:sp>
      <p:sp>
        <p:nvSpPr>
          <p:cNvPr id="12733" name="Google Shape;12733;p44"/>
          <p:cNvSpPr txBox="1"/>
          <p:nvPr/>
        </p:nvSpPr>
        <p:spPr>
          <a:xfrm>
            <a:off x="6256125" y="3708663"/>
            <a:ext cx="3343200" cy="677100"/>
          </a:xfrm>
          <a:prstGeom prst="rect">
            <a:avLst/>
          </a:prstGeom>
          <a:noFill/>
          <a:ln>
            <a:noFill/>
          </a:ln>
        </p:spPr>
        <p:txBody>
          <a:bodyPr anchorCtr="0" anchor="t" bIns="91425" lIns="91425" spcFirstLastPara="1" rIns="91425" wrap="square" tIns="91425">
            <a:spAutoFit/>
          </a:bodyPr>
          <a:lstStyle/>
          <a:p>
            <a:pPr indent="0" lvl="0" marL="0" rtl="0" algn="ctr">
              <a:spcBef>
                <a:spcPts val="0"/>
              </a:spcBef>
              <a:spcAft>
                <a:spcPts val="0"/>
              </a:spcAft>
              <a:buNone/>
            </a:pPr>
            <a:r>
              <a:rPr b="1" lang="en" sz="1600">
                <a:solidFill>
                  <a:srgbClr val="B7A36E"/>
                </a:solidFill>
                <a:latin typeface="Rajdhani"/>
                <a:ea typeface="Rajdhani"/>
                <a:cs typeface="Rajdhani"/>
                <a:sym typeface="Rajdhani"/>
              </a:rPr>
              <a:t>Industry Advisor:</a:t>
            </a:r>
            <a:r>
              <a:rPr b="1" lang="en" sz="1600">
                <a:solidFill>
                  <a:schemeClr val="accent4"/>
                </a:solidFill>
                <a:latin typeface="Rajdhani"/>
                <a:ea typeface="Rajdhani"/>
                <a:cs typeface="Rajdhani"/>
                <a:sym typeface="Rajdhani"/>
              </a:rPr>
              <a:t> </a:t>
            </a:r>
            <a:br>
              <a:rPr b="1" lang="en" sz="1600">
                <a:solidFill>
                  <a:schemeClr val="accent4"/>
                </a:solidFill>
                <a:latin typeface="Rajdhani"/>
                <a:ea typeface="Rajdhani"/>
                <a:cs typeface="Rajdhani"/>
                <a:sym typeface="Rajdhani"/>
              </a:rPr>
            </a:br>
            <a:r>
              <a:rPr b="1" lang="en" sz="1600">
                <a:solidFill>
                  <a:schemeClr val="accent4"/>
                </a:solidFill>
                <a:latin typeface="Rajdhani"/>
                <a:ea typeface="Rajdhani"/>
                <a:cs typeface="Rajdhani"/>
                <a:sym typeface="Rajdhani"/>
              </a:rPr>
              <a:t>Dr. Ryan Coder</a:t>
            </a:r>
            <a:endParaRPr b="1" sz="1600">
              <a:solidFill>
                <a:schemeClr val="accent4"/>
              </a:solidFill>
              <a:latin typeface="Rajdhani"/>
              <a:ea typeface="Rajdhani"/>
              <a:cs typeface="Rajdhani"/>
              <a:sym typeface="Rajdhani"/>
            </a:endParaRPr>
          </a:p>
        </p:txBody>
      </p:sp>
    </p:spTree>
  </p:cSld>
  <p:clrMapOvr>
    <a:masterClrMapping/>
  </p:clrMapOvr>
</p:sld>
</file>

<file path=ppt/slides/slide1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2964" name="Shape 12964"/>
        <p:cNvGrpSpPr/>
        <p:nvPr/>
      </p:nvGrpSpPr>
      <p:grpSpPr>
        <a:xfrm>
          <a:off x="0" y="0"/>
          <a:ext cx="0" cy="0"/>
          <a:chOff x="0" y="0"/>
          <a:chExt cx="0" cy="0"/>
        </a:xfrm>
      </p:grpSpPr>
      <p:sp>
        <p:nvSpPr>
          <p:cNvPr id="12965" name="Google Shape;12965;p53"/>
          <p:cNvSpPr txBox="1"/>
          <p:nvPr>
            <p:ph idx="4294967295" type="title"/>
          </p:nvPr>
        </p:nvSpPr>
        <p:spPr>
          <a:xfrm>
            <a:off x="758850" y="180191"/>
            <a:ext cx="76263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accent6"/>
                </a:solidFill>
              </a:rPr>
              <a:t>Project Progress</a:t>
            </a:r>
            <a:endParaRPr>
              <a:solidFill>
                <a:schemeClr val="accent6"/>
              </a:solidFill>
            </a:endParaRPr>
          </a:p>
        </p:txBody>
      </p:sp>
      <p:grpSp>
        <p:nvGrpSpPr>
          <p:cNvPr id="12966" name="Google Shape;12966;p53"/>
          <p:cNvGrpSpPr/>
          <p:nvPr/>
        </p:nvGrpSpPr>
        <p:grpSpPr>
          <a:xfrm>
            <a:off x="207325" y="1122237"/>
            <a:ext cx="4940035" cy="3443063"/>
            <a:chOff x="168800" y="1044287"/>
            <a:chExt cx="4940035" cy="3443063"/>
          </a:xfrm>
        </p:grpSpPr>
        <p:pic>
          <p:nvPicPr>
            <p:cNvPr id="12967" name="Google Shape;12967;p53"/>
            <p:cNvPicPr preferRelativeResize="0"/>
            <p:nvPr/>
          </p:nvPicPr>
          <p:blipFill rotWithShape="1">
            <a:blip r:embed="rId3">
              <a:alphaModFix/>
            </a:blip>
            <a:srcRect b="14959" l="23832" r="24570" t="19629"/>
            <a:stretch/>
          </p:blipFill>
          <p:spPr>
            <a:xfrm>
              <a:off x="1835146" y="1044287"/>
              <a:ext cx="3273689" cy="2823984"/>
            </a:xfrm>
            <a:prstGeom prst="rect">
              <a:avLst/>
            </a:prstGeom>
            <a:noFill/>
            <a:ln>
              <a:noFill/>
            </a:ln>
          </p:spPr>
        </p:pic>
        <p:sp>
          <p:nvSpPr>
            <p:cNvPr id="12968" name="Google Shape;12968;p53"/>
            <p:cNvSpPr/>
            <p:nvPr/>
          </p:nvSpPr>
          <p:spPr>
            <a:xfrm>
              <a:off x="3374184" y="1796325"/>
              <a:ext cx="195600" cy="189600"/>
            </a:xfrm>
            <a:prstGeom prst="star4">
              <a:avLst>
                <a:gd fmla="val 12500" name="adj"/>
              </a:avLst>
            </a:prstGeom>
            <a:solidFill>
              <a:srgbClr val="FFE400"/>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9" name="Google Shape;12969;p53"/>
            <p:cNvSpPr txBox="1"/>
            <p:nvPr/>
          </p:nvSpPr>
          <p:spPr>
            <a:xfrm>
              <a:off x="2054200" y="4071850"/>
              <a:ext cx="2835600" cy="415500"/>
            </a:xfrm>
            <a:prstGeom prst="rect">
              <a:avLst/>
            </a:prstGeom>
            <a:noFill/>
            <a:ln>
              <a:noFill/>
            </a:ln>
          </p:spPr>
          <p:txBody>
            <a:bodyPr anchorCtr="0" anchor="t" bIns="91425" lIns="91425" spcFirstLastPara="1" rIns="91425" wrap="square" tIns="91425">
              <a:spAutoFit/>
            </a:bodyPr>
            <a:lstStyle/>
            <a:p>
              <a:pPr indent="0" lvl="0" marL="0" rtl="0" algn="ctr">
                <a:spcBef>
                  <a:spcPts val="0"/>
                </a:spcBef>
                <a:spcAft>
                  <a:spcPts val="0"/>
                </a:spcAft>
                <a:buNone/>
              </a:pPr>
              <a:r>
                <a:rPr lang="en" sz="1500">
                  <a:solidFill>
                    <a:srgbClr val="FFFFFF"/>
                  </a:solidFill>
                  <a:latin typeface="Cairo"/>
                  <a:ea typeface="Cairo"/>
                  <a:cs typeface="Cairo"/>
                  <a:sym typeface="Cairo"/>
                </a:rPr>
                <a:t>CDR Pareto surface</a:t>
              </a:r>
              <a:endParaRPr sz="1500">
                <a:solidFill>
                  <a:srgbClr val="FFFFFF"/>
                </a:solidFill>
                <a:latin typeface="Cairo"/>
                <a:ea typeface="Cairo"/>
                <a:cs typeface="Cairo"/>
                <a:sym typeface="Cairo"/>
              </a:endParaRPr>
            </a:p>
          </p:txBody>
        </p:sp>
        <p:sp>
          <p:nvSpPr>
            <p:cNvPr id="12970" name="Google Shape;12970;p53"/>
            <p:cNvSpPr/>
            <p:nvPr/>
          </p:nvSpPr>
          <p:spPr>
            <a:xfrm>
              <a:off x="168800" y="1901300"/>
              <a:ext cx="1095600" cy="572700"/>
            </a:xfrm>
            <a:prstGeom prst="roundRect">
              <a:avLst>
                <a:gd fmla="val 16667" name="adj"/>
              </a:avLst>
            </a:prstGeom>
            <a:solidFill>
              <a:srgbClr val="777677"/>
            </a:solidFill>
            <a:ln cap="flat" cmpd="sng" w="9525">
              <a:solidFill>
                <a:srgbClr val="363636"/>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rgbClr val="FFFFFF"/>
                  </a:solidFill>
                  <a:latin typeface="Cairo"/>
                  <a:ea typeface="Cairo"/>
                  <a:cs typeface="Cairo"/>
                  <a:sym typeface="Cairo"/>
                </a:rPr>
                <a:t>MOO </a:t>
              </a:r>
              <a:endParaRPr>
                <a:solidFill>
                  <a:srgbClr val="FFFFFF"/>
                </a:solidFill>
                <a:latin typeface="Cairo"/>
                <a:ea typeface="Cairo"/>
                <a:cs typeface="Cairo"/>
                <a:sym typeface="Cairo"/>
              </a:endParaRPr>
            </a:p>
          </p:txBody>
        </p:sp>
        <p:sp>
          <p:nvSpPr>
            <p:cNvPr id="12971" name="Google Shape;12971;p53"/>
            <p:cNvSpPr/>
            <p:nvPr/>
          </p:nvSpPr>
          <p:spPr>
            <a:xfrm>
              <a:off x="1367975" y="2092847"/>
              <a:ext cx="363600" cy="189600"/>
            </a:xfrm>
            <a:prstGeom prst="rightArrow">
              <a:avLst>
                <a:gd fmla="val 50000" name="adj1"/>
                <a:gd fmla="val 50000" name="adj2"/>
              </a:avLst>
            </a:prstGeom>
            <a:solidFill>
              <a:srgbClr val="DE781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pic>
        <p:nvPicPr>
          <p:cNvPr id="12972" name="Google Shape;12972;p53"/>
          <p:cNvPicPr preferRelativeResize="0"/>
          <p:nvPr/>
        </p:nvPicPr>
        <p:blipFill rotWithShape="1">
          <a:blip r:embed="rId4">
            <a:alphaModFix/>
          </a:blip>
          <a:srcRect b="0" l="13816" r="13233" t="7390"/>
          <a:stretch/>
        </p:blipFill>
        <p:spPr>
          <a:xfrm>
            <a:off x="5307875" y="1122225"/>
            <a:ext cx="3661650" cy="2827875"/>
          </a:xfrm>
          <a:prstGeom prst="rect">
            <a:avLst/>
          </a:prstGeom>
          <a:noFill/>
          <a:ln>
            <a:noFill/>
          </a:ln>
        </p:spPr>
      </p:pic>
      <p:sp>
        <p:nvSpPr>
          <p:cNvPr id="12973" name="Google Shape;12973;p53"/>
          <p:cNvSpPr txBox="1"/>
          <p:nvPr/>
        </p:nvSpPr>
        <p:spPr>
          <a:xfrm>
            <a:off x="5720912" y="4204500"/>
            <a:ext cx="2835600" cy="415500"/>
          </a:xfrm>
          <a:prstGeom prst="rect">
            <a:avLst/>
          </a:prstGeom>
          <a:noFill/>
          <a:ln>
            <a:noFill/>
          </a:ln>
        </p:spPr>
        <p:txBody>
          <a:bodyPr anchorCtr="0" anchor="t" bIns="91425" lIns="91425" spcFirstLastPara="1" rIns="91425" wrap="square" tIns="91425">
            <a:spAutoFit/>
          </a:bodyPr>
          <a:lstStyle/>
          <a:p>
            <a:pPr indent="0" lvl="0" marL="0" rtl="0" algn="ctr">
              <a:spcBef>
                <a:spcPts val="0"/>
              </a:spcBef>
              <a:spcAft>
                <a:spcPts val="0"/>
              </a:spcAft>
              <a:buNone/>
            </a:pPr>
            <a:r>
              <a:rPr lang="en" sz="1500">
                <a:solidFill>
                  <a:srgbClr val="FFFFFF"/>
                </a:solidFill>
                <a:latin typeface="Cairo"/>
                <a:ea typeface="Cairo"/>
                <a:cs typeface="Cairo"/>
                <a:sym typeface="Cairo"/>
              </a:rPr>
              <a:t>CDR Design Orbits</a:t>
            </a:r>
            <a:endParaRPr sz="1500">
              <a:solidFill>
                <a:srgbClr val="FFFFFF"/>
              </a:solidFill>
              <a:latin typeface="Cairo"/>
              <a:ea typeface="Cairo"/>
              <a:cs typeface="Cairo"/>
              <a:sym typeface="Cairo"/>
            </a:endParaRPr>
          </a:p>
        </p:txBody>
      </p:sp>
      <p:cxnSp>
        <p:nvCxnSpPr>
          <p:cNvPr id="12974" name="Google Shape;12974;p53"/>
          <p:cNvCxnSpPr>
            <a:stCxn id="12968" idx="0"/>
          </p:cNvCxnSpPr>
          <p:nvPr/>
        </p:nvCxnSpPr>
        <p:spPr>
          <a:xfrm rot="-5400000">
            <a:off x="5818559" y="-1442675"/>
            <a:ext cx="1008900" cy="5625000"/>
          </a:xfrm>
          <a:prstGeom prst="bentConnector2">
            <a:avLst/>
          </a:prstGeom>
          <a:noFill/>
          <a:ln cap="flat" cmpd="sng" w="38100">
            <a:solidFill>
              <a:srgbClr val="DE7812"/>
            </a:solidFill>
            <a:prstDash val="solid"/>
            <a:round/>
            <a:headEnd len="med" w="med" type="none"/>
            <a:tailEnd len="med" w="med" type="none"/>
          </a:ln>
        </p:spPr>
      </p:cxnSp>
      <p:sp>
        <p:nvSpPr>
          <p:cNvPr id="12975" name="Google Shape;12975;p53"/>
          <p:cNvSpPr txBox="1"/>
          <p:nvPr>
            <p:ph idx="12" type="sldNum"/>
          </p:nvPr>
        </p:nvSpPr>
        <p:spPr>
          <a:xfrm>
            <a:off x="8556784" y="4749851"/>
            <a:ext cx="548700" cy="3936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None/>
            </a:pPr>
            <a:fld id="{00000000-1234-1234-1234-123412341234}" type="slidenum">
              <a:rPr lang="en">
                <a:solidFill>
                  <a:schemeClr val="lt2"/>
                </a:solidFill>
              </a:rPr>
              <a:t>‹#›</a:t>
            </a:fld>
            <a:endParaRPr>
              <a:solidFill>
                <a:schemeClr val="lt2"/>
              </a:solidFill>
            </a:endParaRPr>
          </a:p>
        </p:txBody>
      </p:sp>
      <p:sp>
        <p:nvSpPr>
          <p:cNvPr id="12976" name="Google Shape;12976;p53"/>
          <p:cNvSpPr/>
          <p:nvPr/>
        </p:nvSpPr>
        <p:spPr>
          <a:xfrm>
            <a:off x="6481700" y="4981575"/>
            <a:ext cx="2238600" cy="152400"/>
          </a:xfrm>
          <a:prstGeom prst="chevron">
            <a:avLst>
              <a:gd fmla="val 50000" name="adj"/>
            </a:avLst>
          </a:prstGeom>
          <a:solidFill>
            <a:schemeClr val="lt1"/>
          </a:solidFill>
          <a:ln cap="flat" cmpd="sng" w="9525">
            <a:solidFill>
              <a:srgbClr val="9E9E9E"/>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b="1" lang="en" sz="1000">
                <a:solidFill>
                  <a:schemeClr val="accent4"/>
                </a:solidFill>
                <a:latin typeface="Cairo"/>
                <a:ea typeface="Cairo"/>
                <a:cs typeface="Cairo"/>
                <a:sym typeface="Cairo"/>
              </a:rPr>
              <a:t>Budget</a:t>
            </a:r>
            <a:endParaRPr b="1" sz="1000">
              <a:solidFill>
                <a:schemeClr val="accent4"/>
              </a:solidFill>
              <a:latin typeface="Cairo"/>
              <a:ea typeface="Cairo"/>
              <a:cs typeface="Cairo"/>
              <a:sym typeface="Cairo"/>
            </a:endParaRPr>
          </a:p>
        </p:txBody>
      </p:sp>
      <p:sp>
        <p:nvSpPr>
          <p:cNvPr id="12977" name="Google Shape;12977;p53"/>
          <p:cNvSpPr/>
          <p:nvPr/>
        </p:nvSpPr>
        <p:spPr>
          <a:xfrm>
            <a:off x="423725" y="4981575"/>
            <a:ext cx="2086200" cy="152400"/>
          </a:xfrm>
          <a:prstGeom prst="homePlate">
            <a:avLst>
              <a:gd fmla="val 50000" name="adj"/>
            </a:avLst>
          </a:prstGeom>
          <a:solidFill>
            <a:schemeClr val="dk1"/>
          </a:solidFill>
          <a:ln cap="flat" cmpd="sng" w="9525">
            <a:solidFill>
              <a:srgbClr val="9E9E9E"/>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b="1" lang="en" sz="1000">
                <a:solidFill>
                  <a:srgbClr val="BA9224"/>
                </a:solidFill>
                <a:latin typeface="Cairo"/>
                <a:ea typeface="Cairo"/>
                <a:cs typeface="Cairo"/>
                <a:sym typeface="Cairo"/>
              </a:rPr>
              <a:t>Overview</a:t>
            </a:r>
            <a:endParaRPr b="1" sz="1000">
              <a:solidFill>
                <a:srgbClr val="BA9224"/>
              </a:solidFill>
              <a:latin typeface="Cairo"/>
              <a:ea typeface="Cairo"/>
              <a:cs typeface="Cairo"/>
              <a:sym typeface="Cairo"/>
            </a:endParaRPr>
          </a:p>
        </p:txBody>
      </p:sp>
      <p:sp>
        <p:nvSpPr>
          <p:cNvPr id="12978" name="Google Shape;12978;p53"/>
          <p:cNvSpPr/>
          <p:nvPr/>
        </p:nvSpPr>
        <p:spPr>
          <a:xfrm>
            <a:off x="2454950" y="4981575"/>
            <a:ext cx="2086200" cy="152400"/>
          </a:xfrm>
          <a:prstGeom prst="chevron">
            <a:avLst>
              <a:gd fmla="val 50000" name="adj"/>
            </a:avLst>
          </a:prstGeom>
          <a:solidFill>
            <a:schemeClr val="lt1"/>
          </a:solidFill>
          <a:ln cap="flat" cmpd="sng" w="9525">
            <a:solidFill>
              <a:srgbClr val="9E9E9E"/>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b="1" lang="en" sz="1000">
                <a:solidFill>
                  <a:schemeClr val="accent4"/>
                </a:solidFill>
                <a:latin typeface="Cairo"/>
                <a:ea typeface="Cairo"/>
                <a:cs typeface="Cairo"/>
                <a:sym typeface="Cairo"/>
              </a:rPr>
              <a:t>Schedule</a:t>
            </a:r>
            <a:endParaRPr b="1" sz="1000">
              <a:solidFill>
                <a:schemeClr val="accent4"/>
              </a:solidFill>
              <a:latin typeface="Cairo"/>
              <a:ea typeface="Cairo"/>
              <a:cs typeface="Cairo"/>
              <a:sym typeface="Cairo"/>
            </a:endParaRPr>
          </a:p>
        </p:txBody>
      </p:sp>
      <p:sp>
        <p:nvSpPr>
          <p:cNvPr id="12979" name="Google Shape;12979;p53"/>
          <p:cNvSpPr/>
          <p:nvPr/>
        </p:nvSpPr>
        <p:spPr>
          <a:xfrm>
            <a:off x="4472075" y="4981575"/>
            <a:ext cx="2086200" cy="152400"/>
          </a:xfrm>
          <a:prstGeom prst="chevron">
            <a:avLst>
              <a:gd fmla="val 50000" name="adj"/>
            </a:avLst>
          </a:prstGeom>
          <a:solidFill>
            <a:schemeClr val="lt1"/>
          </a:solidFill>
          <a:ln cap="flat" cmpd="sng" w="9525">
            <a:solidFill>
              <a:srgbClr val="ADADAD"/>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b="1" lang="en" sz="1000">
                <a:solidFill>
                  <a:schemeClr val="accent4"/>
                </a:solidFill>
                <a:latin typeface="Cairo"/>
                <a:ea typeface="Cairo"/>
                <a:cs typeface="Cairo"/>
                <a:sym typeface="Cairo"/>
              </a:rPr>
              <a:t>Test Readiness</a:t>
            </a:r>
            <a:endParaRPr b="1" sz="1000">
              <a:solidFill>
                <a:schemeClr val="accent4"/>
              </a:solidFill>
              <a:latin typeface="Cairo"/>
              <a:ea typeface="Cairo"/>
              <a:cs typeface="Cairo"/>
              <a:sym typeface="Cairo"/>
            </a:endParaRPr>
          </a:p>
        </p:txBody>
      </p:sp>
    </p:spTree>
  </p:cSld>
  <p:clrMapOvr>
    <a:masterClrMapping/>
  </p:clrMapOvr>
</p:sld>
</file>

<file path=ppt/slides/slide1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2983" name="Shape 12983"/>
        <p:cNvGrpSpPr/>
        <p:nvPr/>
      </p:nvGrpSpPr>
      <p:grpSpPr>
        <a:xfrm>
          <a:off x="0" y="0"/>
          <a:ext cx="0" cy="0"/>
          <a:chOff x="0" y="0"/>
          <a:chExt cx="0" cy="0"/>
        </a:xfrm>
      </p:grpSpPr>
      <p:cxnSp>
        <p:nvCxnSpPr>
          <p:cNvPr id="12984" name="Google Shape;12984;p54"/>
          <p:cNvCxnSpPr>
            <a:stCxn id="12985" idx="2"/>
            <a:endCxn id="12986" idx="0"/>
          </p:cNvCxnSpPr>
          <p:nvPr/>
        </p:nvCxnSpPr>
        <p:spPr>
          <a:xfrm flipH="1" rot="-5400000">
            <a:off x="3740325" y="3389963"/>
            <a:ext cx="907500" cy="902100"/>
          </a:xfrm>
          <a:prstGeom prst="bentConnector3">
            <a:avLst>
              <a:gd fmla="val 56638" name="adj1"/>
            </a:avLst>
          </a:prstGeom>
          <a:noFill/>
          <a:ln cap="flat" cmpd="sng" w="38100">
            <a:solidFill>
              <a:srgbClr val="DE7812"/>
            </a:solidFill>
            <a:prstDash val="solid"/>
            <a:round/>
            <a:headEnd len="med" w="med" type="none"/>
            <a:tailEnd len="med" w="med" type="triangle"/>
          </a:ln>
        </p:spPr>
      </p:cxnSp>
      <p:cxnSp>
        <p:nvCxnSpPr>
          <p:cNvPr id="12987" name="Google Shape;12987;p54"/>
          <p:cNvCxnSpPr>
            <a:stCxn id="12988" idx="2"/>
            <a:endCxn id="12986" idx="0"/>
          </p:cNvCxnSpPr>
          <p:nvPr/>
        </p:nvCxnSpPr>
        <p:spPr>
          <a:xfrm rot="5400000">
            <a:off x="4536700" y="3472013"/>
            <a:ext cx="930900" cy="714600"/>
          </a:xfrm>
          <a:prstGeom prst="bentConnector3">
            <a:avLst>
              <a:gd fmla="val 57728" name="adj1"/>
            </a:avLst>
          </a:prstGeom>
          <a:noFill/>
          <a:ln cap="flat" cmpd="sng" w="38100">
            <a:solidFill>
              <a:srgbClr val="DE7812"/>
            </a:solidFill>
            <a:prstDash val="solid"/>
            <a:round/>
            <a:headEnd len="med" w="med" type="none"/>
            <a:tailEnd len="med" w="med" type="triangle"/>
          </a:ln>
        </p:spPr>
      </p:cxnSp>
      <p:sp>
        <p:nvSpPr>
          <p:cNvPr id="12989" name="Google Shape;12989;p54"/>
          <p:cNvSpPr txBox="1"/>
          <p:nvPr>
            <p:ph idx="4294967295" type="title"/>
          </p:nvPr>
        </p:nvSpPr>
        <p:spPr>
          <a:xfrm>
            <a:off x="3000900" y="0"/>
            <a:ext cx="3142200" cy="572700"/>
          </a:xfrm>
          <a:prstGeom prst="rect">
            <a:avLst/>
          </a:prstGeom>
        </p:spPr>
        <p:txBody>
          <a:bodyPr anchorCtr="0" anchor="ctr" bIns="91425" lIns="91425" spcFirstLastPara="1" rIns="91425" wrap="square" tIns="91425">
            <a:noAutofit/>
          </a:bodyPr>
          <a:lstStyle/>
          <a:p>
            <a:pPr indent="0" lvl="0" marL="0" rtl="0" algn="r">
              <a:spcBef>
                <a:spcPts val="0"/>
              </a:spcBef>
              <a:spcAft>
                <a:spcPts val="0"/>
              </a:spcAft>
              <a:buNone/>
            </a:pPr>
            <a:r>
              <a:rPr lang="en">
                <a:solidFill>
                  <a:schemeClr val="accent6"/>
                </a:solidFill>
              </a:rPr>
              <a:t>Project Progress</a:t>
            </a:r>
            <a:endParaRPr>
              <a:solidFill>
                <a:schemeClr val="accent6"/>
              </a:solidFill>
            </a:endParaRPr>
          </a:p>
        </p:txBody>
      </p:sp>
      <p:grpSp>
        <p:nvGrpSpPr>
          <p:cNvPr id="12990" name="Google Shape;12990;p54"/>
          <p:cNvGrpSpPr/>
          <p:nvPr/>
        </p:nvGrpSpPr>
        <p:grpSpPr>
          <a:xfrm>
            <a:off x="2797475" y="575025"/>
            <a:ext cx="3476275" cy="4292300"/>
            <a:chOff x="5393225" y="594800"/>
            <a:chExt cx="3476275" cy="4292300"/>
          </a:xfrm>
        </p:grpSpPr>
        <p:sp>
          <p:nvSpPr>
            <p:cNvPr id="12991" name="Google Shape;12991;p54"/>
            <p:cNvSpPr/>
            <p:nvPr/>
          </p:nvSpPr>
          <p:spPr>
            <a:xfrm>
              <a:off x="6535450" y="594800"/>
              <a:ext cx="1264800" cy="572700"/>
            </a:xfrm>
            <a:prstGeom prst="roundRect">
              <a:avLst>
                <a:gd fmla="val 16667" name="adj"/>
              </a:avLst>
            </a:prstGeom>
            <a:solidFill>
              <a:srgbClr val="777677"/>
            </a:solidFill>
            <a:ln cap="flat" cmpd="sng" w="9525">
              <a:solidFill>
                <a:srgbClr val="363636"/>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rgbClr val="FFFFFF"/>
                  </a:solidFill>
                  <a:latin typeface="Cairo"/>
                  <a:ea typeface="Cairo"/>
                  <a:cs typeface="Cairo"/>
                  <a:sym typeface="Cairo"/>
                </a:rPr>
                <a:t>CDR Design </a:t>
              </a:r>
              <a:endParaRPr b="1">
                <a:solidFill>
                  <a:srgbClr val="FFFFFF"/>
                </a:solidFill>
                <a:latin typeface="Cairo"/>
                <a:ea typeface="Cairo"/>
                <a:cs typeface="Cairo"/>
                <a:sym typeface="Cairo"/>
              </a:endParaRPr>
            </a:p>
            <a:p>
              <a:pPr indent="0" lvl="0" marL="0" rtl="0" algn="ctr">
                <a:spcBef>
                  <a:spcPts val="0"/>
                </a:spcBef>
                <a:spcAft>
                  <a:spcPts val="0"/>
                </a:spcAft>
                <a:buNone/>
              </a:pPr>
              <a:r>
                <a:rPr b="1" lang="en">
                  <a:solidFill>
                    <a:srgbClr val="FFFFFF"/>
                  </a:solidFill>
                  <a:latin typeface="Cairo"/>
                  <a:ea typeface="Cairo"/>
                  <a:cs typeface="Cairo"/>
                  <a:sym typeface="Cairo"/>
                </a:rPr>
                <a:t>Solution</a:t>
              </a:r>
              <a:endParaRPr b="1">
                <a:solidFill>
                  <a:srgbClr val="FFFFFF"/>
                </a:solidFill>
                <a:latin typeface="Cairo"/>
                <a:ea typeface="Cairo"/>
                <a:cs typeface="Cairo"/>
                <a:sym typeface="Cairo"/>
              </a:endParaRPr>
            </a:p>
          </p:txBody>
        </p:sp>
        <p:sp>
          <p:nvSpPr>
            <p:cNvPr id="12992" name="Google Shape;12992;p54"/>
            <p:cNvSpPr/>
            <p:nvPr/>
          </p:nvSpPr>
          <p:spPr>
            <a:xfrm>
              <a:off x="6154401" y="720649"/>
              <a:ext cx="363600" cy="321000"/>
            </a:xfrm>
            <a:prstGeom prst="star4">
              <a:avLst>
                <a:gd fmla="val 12500" name="adj"/>
              </a:avLst>
            </a:prstGeom>
            <a:solidFill>
              <a:srgbClr val="FFE400"/>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FFFF"/>
                </a:solidFill>
              </a:endParaRPr>
            </a:p>
          </p:txBody>
        </p:sp>
        <p:sp>
          <p:nvSpPr>
            <p:cNvPr id="12993" name="Google Shape;12993;p54"/>
            <p:cNvSpPr/>
            <p:nvPr/>
          </p:nvSpPr>
          <p:spPr>
            <a:xfrm>
              <a:off x="6515650" y="1651650"/>
              <a:ext cx="1304400" cy="572700"/>
            </a:xfrm>
            <a:prstGeom prst="roundRect">
              <a:avLst>
                <a:gd fmla="val 16667" name="adj"/>
              </a:avLst>
            </a:prstGeom>
            <a:solidFill>
              <a:srgbClr val="777677"/>
            </a:solidFill>
            <a:ln cap="flat" cmpd="sng" w="9525">
              <a:solidFill>
                <a:srgbClr val="363636"/>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rgbClr val="FFFFFF"/>
                  </a:solidFill>
                  <a:latin typeface="Cairo"/>
                  <a:ea typeface="Cairo"/>
                  <a:cs typeface="Cairo"/>
                  <a:sym typeface="Cairo"/>
                </a:rPr>
                <a:t>Risk Identification</a:t>
              </a:r>
              <a:endParaRPr b="1">
                <a:solidFill>
                  <a:srgbClr val="FFFFFF"/>
                </a:solidFill>
                <a:latin typeface="Cairo"/>
                <a:ea typeface="Cairo"/>
                <a:cs typeface="Cairo"/>
                <a:sym typeface="Cairo"/>
              </a:endParaRPr>
            </a:p>
          </p:txBody>
        </p:sp>
        <p:sp>
          <p:nvSpPr>
            <p:cNvPr id="12994" name="Google Shape;12994;p54"/>
            <p:cNvSpPr/>
            <p:nvPr/>
          </p:nvSpPr>
          <p:spPr>
            <a:xfrm>
              <a:off x="5393225" y="2599425"/>
              <a:ext cx="3471300" cy="1194300"/>
            </a:xfrm>
            <a:prstGeom prst="roundRect">
              <a:avLst>
                <a:gd fmla="val 16667" name="adj"/>
              </a:avLst>
            </a:prstGeom>
            <a:solidFill>
              <a:srgbClr val="363636"/>
            </a:solidFill>
            <a:ln cap="flat" cmpd="sng" w="9525">
              <a:solidFill>
                <a:srgbClr val="363636"/>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b="1">
                <a:solidFill>
                  <a:srgbClr val="FFFFFF"/>
                </a:solidFill>
                <a:latin typeface="Cairo"/>
                <a:ea typeface="Cairo"/>
                <a:cs typeface="Cairo"/>
                <a:sym typeface="Cairo"/>
              </a:endParaRPr>
            </a:p>
          </p:txBody>
        </p:sp>
        <p:sp>
          <p:nvSpPr>
            <p:cNvPr id="12985" name="Google Shape;12985;p54"/>
            <p:cNvSpPr/>
            <p:nvPr/>
          </p:nvSpPr>
          <p:spPr>
            <a:xfrm>
              <a:off x="5706375" y="2834338"/>
              <a:ext cx="1264800" cy="572700"/>
            </a:xfrm>
            <a:prstGeom prst="roundRect">
              <a:avLst>
                <a:gd fmla="val 16667" name="adj"/>
              </a:avLst>
            </a:prstGeom>
            <a:solidFill>
              <a:srgbClr val="777677"/>
            </a:solidFill>
            <a:ln cap="flat" cmpd="sng" w="9525">
              <a:solidFill>
                <a:srgbClr val="363636"/>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rgbClr val="FFFFFF"/>
                  </a:solidFill>
                  <a:latin typeface="Cairo"/>
                  <a:ea typeface="Cairo"/>
                  <a:cs typeface="Cairo"/>
                  <a:sym typeface="Cairo"/>
                </a:rPr>
                <a:t>Hardware Demo</a:t>
              </a:r>
              <a:endParaRPr b="1">
                <a:solidFill>
                  <a:srgbClr val="FFFFFF"/>
                </a:solidFill>
                <a:latin typeface="Cairo"/>
                <a:ea typeface="Cairo"/>
                <a:cs typeface="Cairo"/>
                <a:sym typeface="Cairo"/>
              </a:endParaRPr>
            </a:p>
          </p:txBody>
        </p:sp>
        <p:sp>
          <p:nvSpPr>
            <p:cNvPr id="12988" name="Google Shape;12988;p54"/>
            <p:cNvSpPr/>
            <p:nvPr/>
          </p:nvSpPr>
          <p:spPr>
            <a:xfrm>
              <a:off x="7322800" y="2810938"/>
              <a:ext cx="1264800" cy="572700"/>
            </a:xfrm>
            <a:prstGeom prst="roundRect">
              <a:avLst>
                <a:gd fmla="val 16667" name="adj"/>
              </a:avLst>
            </a:prstGeom>
            <a:solidFill>
              <a:srgbClr val="777677"/>
            </a:solidFill>
            <a:ln cap="flat" cmpd="sng" w="9525">
              <a:solidFill>
                <a:srgbClr val="363636"/>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rgbClr val="FFFFFF"/>
                  </a:solidFill>
                  <a:latin typeface="Cairo"/>
                  <a:ea typeface="Cairo"/>
                  <a:cs typeface="Cairo"/>
                  <a:sym typeface="Cairo"/>
                </a:rPr>
                <a:t>Reiterate MOO</a:t>
              </a:r>
              <a:endParaRPr b="1">
                <a:solidFill>
                  <a:srgbClr val="FFFFFF"/>
                </a:solidFill>
                <a:latin typeface="Cairo"/>
                <a:ea typeface="Cairo"/>
                <a:cs typeface="Cairo"/>
                <a:sym typeface="Cairo"/>
              </a:endParaRPr>
            </a:p>
          </p:txBody>
        </p:sp>
        <p:sp>
          <p:nvSpPr>
            <p:cNvPr id="12986" name="Google Shape;12986;p54"/>
            <p:cNvSpPr/>
            <p:nvPr/>
          </p:nvSpPr>
          <p:spPr>
            <a:xfrm>
              <a:off x="6570825" y="4314400"/>
              <a:ext cx="1339800" cy="572700"/>
            </a:xfrm>
            <a:prstGeom prst="roundRect">
              <a:avLst>
                <a:gd fmla="val 16667" name="adj"/>
              </a:avLst>
            </a:prstGeom>
            <a:solidFill>
              <a:srgbClr val="777677"/>
            </a:solidFill>
            <a:ln cap="flat" cmpd="sng" w="9525">
              <a:solidFill>
                <a:srgbClr val="363636"/>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rgbClr val="FFFFFF"/>
                  </a:solidFill>
                  <a:latin typeface="Cairo"/>
                  <a:ea typeface="Cairo"/>
                  <a:cs typeface="Cairo"/>
                  <a:sym typeface="Cairo"/>
                </a:rPr>
                <a:t>Final Infrastructure</a:t>
              </a:r>
              <a:endParaRPr b="1">
                <a:solidFill>
                  <a:srgbClr val="FFFFFF"/>
                </a:solidFill>
                <a:latin typeface="Cairo"/>
                <a:ea typeface="Cairo"/>
                <a:cs typeface="Cairo"/>
                <a:sym typeface="Cairo"/>
              </a:endParaRPr>
            </a:p>
          </p:txBody>
        </p:sp>
        <p:sp>
          <p:nvSpPr>
            <p:cNvPr id="12995" name="Google Shape;12995;p54"/>
            <p:cNvSpPr txBox="1"/>
            <p:nvPr/>
          </p:nvSpPr>
          <p:spPr>
            <a:xfrm>
              <a:off x="5466000" y="3438500"/>
              <a:ext cx="3403500" cy="4002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b="1" lang="en">
                  <a:solidFill>
                    <a:srgbClr val="FFFFFF"/>
                  </a:solidFill>
                  <a:latin typeface="Cairo"/>
                  <a:ea typeface="Cairo"/>
                  <a:cs typeface="Cairo"/>
                  <a:sym typeface="Cairo"/>
                </a:rPr>
                <a:t>Verification - Validation - Risk Reduction</a:t>
              </a:r>
              <a:endParaRPr b="1">
                <a:solidFill>
                  <a:srgbClr val="FFFFFF"/>
                </a:solidFill>
                <a:latin typeface="Cairo"/>
                <a:ea typeface="Cairo"/>
                <a:cs typeface="Cairo"/>
                <a:sym typeface="Cairo"/>
              </a:endParaRPr>
            </a:p>
          </p:txBody>
        </p:sp>
      </p:grpSp>
      <p:cxnSp>
        <p:nvCxnSpPr>
          <p:cNvPr id="12996" name="Google Shape;12996;p54"/>
          <p:cNvCxnSpPr/>
          <p:nvPr/>
        </p:nvCxnSpPr>
        <p:spPr>
          <a:xfrm flipH="1" rot="10800000">
            <a:off x="1" y="844849"/>
            <a:ext cx="3541200" cy="20700"/>
          </a:xfrm>
          <a:prstGeom prst="straightConnector1">
            <a:avLst/>
          </a:prstGeom>
          <a:noFill/>
          <a:ln cap="flat" cmpd="sng" w="38100">
            <a:solidFill>
              <a:srgbClr val="DE7812"/>
            </a:solidFill>
            <a:prstDash val="solid"/>
            <a:round/>
            <a:headEnd len="med" w="med" type="none"/>
            <a:tailEnd len="med" w="med" type="triangle"/>
          </a:ln>
        </p:spPr>
      </p:cxnSp>
      <p:cxnSp>
        <p:nvCxnSpPr>
          <p:cNvPr id="12997" name="Google Shape;12997;p54"/>
          <p:cNvCxnSpPr>
            <a:stCxn id="12991" idx="2"/>
            <a:endCxn id="12993" idx="0"/>
          </p:cNvCxnSpPr>
          <p:nvPr/>
        </p:nvCxnSpPr>
        <p:spPr>
          <a:xfrm>
            <a:off x="4572100" y="1147725"/>
            <a:ext cx="0" cy="484200"/>
          </a:xfrm>
          <a:prstGeom prst="straightConnector1">
            <a:avLst/>
          </a:prstGeom>
          <a:noFill/>
          <a:ln cap="flat" cmpd="sng" w="38100">
            <a:solidFill>
              <a:srgbClr val="DE7812"/>
            </a:solidFill>
            <a:prstDash val="solid"/>
            <a:round/>
            <a:headEnd len="med" w="med" type="none"/>
            <a:tailEnd len="med" w="med" type="triangle"/>
          </a:ln>
        </p:spPr>
      </p:cxnSp>
      <p:cxnSp>
        <p:nvCxnSpPr>
          <p:cNvPr id="12998" name="Google Shape;12998;p54"/>
          <p:cNvCxnSpPr>
            <a:stCxn id="12993" idx="1"/>
            <a:endCxn id="12985" idx="0"/>
          </p:cNvCxnSpPr>
          <p:nvPr/>
        </p:nvCxnSpPr>
        <p:spPr>
          <a:xfrm flipH="1">
            <a:off x="3742900" y="1918225"/>
            <a:ext cx="177000" cy="896400"/>
          </a:xfrm>
          <a:prstGeom prst="bentConnector2">
            <a:avLst/>
          </a:prstGeom>
          <a:noFill/>
          <a:ln cap="flat" cmpd="sng" w="38100">
            <a:solidFill>
              <a:srgbClr val="DE7812"/>
            </a:solidFill>
            <a:prstDash val="solid"/>
            <a:round/>
            <a:headEnd len="med" w="med" type="none"/>
            <a:tailEnd len="med" w="med" type="triangle"/>
          </a:ln>
        </p:spPr>
      </p:cxnSp>
      <p:cxnSp>
        <p:nvCxnSpPr>
          <p:cNvPr id="12999" name="Google Shape;12999;p54"/>
          <p:cNvCxnSpPr>
            <a:stCxn id="12993" idx="3"/>
            <a:endCxn id="12988" idx="0"/>
          </p:cNvCxnSpPr>
          <p:nvPr/>
        </p:nvCxnSpPr>
        <p:spPr>
          <a:xfrm>
            <a:off x="5224300" y="1918225"/>
            <a:ext cx="135300" cy="873000"/>
          </a:xfrm>
          <a:prstGeom prst="bentConnector2">
            <a:avLst/>
          </a:prstGeom>
          <a:noFill/>
          <a:ln cap="flat" cmpd="sng" w="38100">
            <a:solidFill>
              <a:srgbClr val="DE7812"/>
            </a:solidFill>
            <a:prstDash val="solid"/>
            <a:round/>
            <a:headEnd len="med" w="med" type="none"/>
            <a:tailEnd len="med" w="med" type="triangle"/>
          </a:ln>
        </p:spPr>
      </p:cxnSp>
      <p:sp>
        <p:nvSpPr>
          <p:cNvPr id="13000" name="Google Shape;13000;p54"/>
          <p:cNvSpPr txBox="1"/>
          <p:nvPr>
            <p:ph idx="12" type="sldNum"/>
          </p:nvPr>
        </p:nvSpPr>
        <p:spPr>
          <a:xfrm>
            <a:off x="8556784" y="4749851"/>
            <a:ext cx="548700" cy="3936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None/>
            </a:pPr>
            <a:fld id="{00000000-1234-1234-1234-123412341234}" type="slidenum">
              <a:rPr lang="en">
                <a:solidFill>
                  <a:schemeClr val="lt2"/>
                </a:solidFill>
              </a:rPr>
              <a:t>‹#›</a:t>
            </a:fld>
            <a:endParaRPr>
              <a:solidFill>
                <a:schemeClr val="lt2"/>
              </a:solidFill>
            </a:endParaRPr>
          </a:p>
        </p:txBody>
      </p:sp>
      <p:sp>
        <p:nvSpPr>
          <p:cNvPr id="13001" name="Google Shape;13001;p54"/>
          <p:cNvSpPr/>
          <p:nvPr/>
        </p:nvSpPr>
        <p:spPr>
          <a:xfrm>
            <a:off x="6484950" y="2571750"/>
            <a:ext cx="714600" cy="2295600"/>
          </a:xfrm>
          <a:prstGeom prst="rightBrace">
            <a:avLst>
              <a:gd fmla="val 50000" name="adj1"/>
              <a:gd fmla="val 50000" name="adj2"/>
            </a:avLst>
          </a:prstGeom>
          <a:noFill/>
          <a:ln cap="flat" cmpd="sng" w="3810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2" name="Google Shape;13002;p54"/>
          <p:cNvSpPr/>
          <p:nvPr/>
        </p:nvSpPr>
        <p:spPr>
          <a:xfrm>
            <a:off x="6484950" y="482925"/>
            <a:ext cx="714600" cy="1896000"/>
          </a:xfrm>
          <a:prstGeom prst="rightBrace">
            <a:avLst>
              <a:gd fmla="val 50000" name="adj1"/>
              <a:gd fmla="val 50000" name="adj2"/>
            </a:avLst>
          </a:prstGeom>
          <a:noFill/>
          <a:ln cap="flat" cmpd="sng" w="3810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3" name="Google Shape;13003;p54"/>
          <p:cNvSpPr txBox="1"/>
          <p:nvPr/>
        </p:nvSpPr>
        <p:spPr>
          <a:xfrm>
            <a:off x="7358800" y="1230825"/>
            <a:ext cx="1103700" cy="4002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b="1" lang="en">
                <a:solidFill>
                  <a:srgbClr val="FFFFFF"/>
                </a:solidFill>
                <a:latin typeface="Cairo"/>
                <a:ea typeface="Cairo"/>
                <a:cs typeface="Cairo"/>
                <a:sym typeface="Cairo"/>
              </a:rPr>
              <a:t>Fall 2022</a:t>
            </a:r>
            <a:endParaRPr b="1">
              <a:solidFill>
                <a:srgbClr val="FFFFFF"/>
              </a:solidFill>
              <a:latin typeface="Cairo"/>
              <a:ea typeface="Cairo"/>
              <a:cs typeface="Cairo"/>
              <a:sym typeface="Cairo"/>
            </a:endParaRPr>
          </a:p>
        </p:txBody>
      </p:sp>
      <p:sp>
        <p:nvSpPr>
          <p:cNvPr id="13004" name="Google Shape;13004;p54"/>
          <p:cNvSpPr txBox="1"/>
          <p:nvPr/>
        </p:nvSpPr>
        <p:spPr>
          <a:xfrm>
            <a:off x="7358800" y="3519450"/>
            <a:ext cx="1235100" cy="4002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b="1" lang="en">
                <a:solidFill>
                  <a:srgbClr val="FFFFFF"/>
                </a:solidFill>
                <a:latin typeface="Cairo"/>
                <a:ea typeface="Cairo"/>
                <a:cs typeface="Cairo"/>
                <a:sym typeface="Cairo"/>
              </a:rPr>
              <a:t>Spring 2023</a:t>
            </a:r>
            <a:endParaRPr b="1">
              <a:solidFill>
                <a:srgbClr val="FFFFFF"/>
              </a:solidFill>
              <a:latin typeface="Cairo"/>
              <a:ea typeface="Cairo"/>
              <a:cs typeface="Cairo"/>
              <a:sym typeface="Cairo"/>
            </a:endParaRPr>
          </a:p>
        </p:txBody>
      </p:sp>
    </p:spTree>
  </p:cSld>
  <p:clrMapOvr>
    <a:masterClrMapping/>
  </p:clrMapOvr>
  <mc:AlternateContent>
    <mc:Choice Requires="p14">
      <p:transition spd="slow" p14:dur="1000">
        <p:push/>
      </p:transition>
    </mc:Choice>
    <mc:Fallback>
      <p:transition spd="slow">
        <p:fade/>
      </p:transition>
    </mc:Fallback>
  </mc:AlternateContent>
</p:sld>
</file>

<file path=ppt/slides/slide1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3008" name="Shape 13008"/>
        <p:cNvGrpSpPr/>
        <p:nvPr/>
      </p:nvGrpSpPr>
      <p:grpSpPr>
        <a:xfrm>
          <a:off x="0" y="0"/>
          <a:ext cx="0" cy="0"/>
          <a:chOff x="0" y="0"/>
          <a:chExt cx="0" cy="0"/>
        </a:xfrm>
      </p:grpSpPr>
      <p:sp>
        <p:nvSpPr>
          <p:cNvPr id="13009" name="Google Shape;13009;p55"/>
          <p:cNvSpPr txBox="1"/>
          <p:nvPr>
            <p:ph type="title"/>
          </p:nvPr>
        </p:nvSpPr>
        <p:spPr>
          <a:xfrm>
            <a:off x="758850" y="251591"/>
            <a:ext cx="76263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CDR Level Hardware Demo </a:t>
            </a:r>
            <a:endParaRPr/>
          </a:p>
        </p:txBody>
      </p:sp>
      <p:sp>
        <p:nvSpPr>
          <p:cNvPr id="13010" name="Google Shape;13010;p55"/>
          <p:cNvSpPr txBox="1"/>
          <p:nvPr>
            <p:ph idx="12" type="sldNum"/>
          </p:nvPr>
        </p:nvSpPr>
        <p:spPr>
          <a:xfrm>
            <a:off x="8556784" y="4749851"/>
            <a:ext cx="548700" cy="3936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None/>
            </a:pPr>
            <a:fld id="{00000000-1234-1234-1234-123412341234}" type="slidenum">
              <a:rPr lang="en"/>
              <a:t>‹#›</a:t>
            </a:fld>
            <a:endParaRPr/>
          </a:p>
        </p:txBody>
      </p:sp>
      <p:grpSp>
        <p:nvGrpSpPr>
          <p:cNvPr id="13011" name="Google Shape;13011;p55"/>
          <p:cNvGrpSpPr/>
          <p:nvPr/>
        </p:nvGrpSpPr>
        <p:grpSpPr>
          <a:xfrm>
            <a:off x="6173720" y="862546"/>
            <a:ext cx="610323" cy="700599"/>
            <a:chOff x="6753175" y="98350"/>
            <a:chExt cx="816049" cy="908807"/>
          </a:xfrm>
        </p:grpSpPr>
        <p:sp>
          <p:nvSpPr>
            <p:cNvPr id="13012" name="Google Shape;13012;p55"/>
            <p:cNvSpPr/>
            <p:nvPr/>
          </p:nvSpPr>
          <p:spPr>
            <a:xfrm>
              <a:off x="6753175" y="666325"/>
              <a:ext cx="224748" cy="138132"/>
            </a:xfrm>
            <a:prstGeom prst="cloud">
              <a:avLst/>
            </a:prstGeom>
            <a:solidFill>
              <a:schemeClr val="dk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3" name="Google Shape;13013;p55"/>
            <p:cNvSpPr/>
            <p:nvPr/>
          </p:nvSpPr>
          <p:spPr>
            <a:xfrm>
              <a:off x="6834038" y="411745"/>
              <a:ext cx="366876" cy="227016"/>
            </a:xfrm>
            <a:prstGeom prst="cloud">
              <a:avLst/>
            </a:prstGeom>
            <a:solidFill>
              <a:schemeClr val="dk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4" name="Google Shape;13014;p55"/>
            <p:cNvSpPr/>
            <p:nvPr/>
          </p:nvSpPr>
          <p:spPr>
            <a:xfrm>
              <a:off x="6905113" y="869025"/>
              <a:ext cx="224748" cy="138132"/>
            </a:xfrm>
            <a:prstGeom prst="cloud">
              <a:avLst/>
            </a:prstGeom>
            <a:solidFill>
              <a:schemeClr val="dk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5" name="Google Shape;13015;p55"/>
            <p:cNvSpPr/>
            <p:nvPr/>
          </p:nvSpPr>
          <p:spPr>
            <a:xfrm>
              <a:off x="6977924" y="98350"/>
              <a:ext cx="591300" cy="562680"/>
            </a:xfrm>
            <a:prstGeom prst="cloud">
              <a:avLst/>
            </a:prstGeom>
            <a:solidFill>
              <a:schemeClr val="dk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6" name="Google Shape;13016;p55"/>
            <p:cNvSpPr/>
            <p:nvPr/>
          </p:nvSpPr>
          <p:spPr>
            <a:xfrm>
              <a:off x="6985575" y="684825"/>
              <a:ext cx="224748" cy="138132"/>
            </a:xfrm>
            <a:prstGeom prst="cloud">
              <a:avLst/>
            </a:prstGeom>
            <a:solidFill>
              <a:schemeClr val="dk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017" name="Google Shape;13017;p55"/>
          <p:cNvSpPr/>
          <p:nvPr/>
        </p:nvSpPr>
        <p:spPr>
          <a:xfrm>
            <a:off x="1436584" y="1480128"/>
            <a:ext cx="520800" cy="219300"/>
          </a:xfrm>
          <a:prstGeom prst="roundRect">
            <a:avLst>
              <a:gd fmla="val 16667" name="adj"/>
            </a:avLst>
          </a:prstGeom>
          <a:solidFill>
            <a:srgbClr val="9E9E9E"/>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3018" name="Google Shape;13018;p55"/>
          <p:cNvCxnSpPr>
            <a:stCxn id="13017" idx="3"/>
            <a:endCxn id="13019" idx="1"/>
          </p:cNvCxnSpPr>
          <p:nvPr/>
        </p:nvCxnSpPr>
        <p:spPr>
          <a:xfrm>
            <a:off x="1957384" y="1589778"/>
            <a:ext cx="4149000" cy="17400"/>
          </a:xfrm>
          <a:prstGeom prst="straightConnector1">
            <a:avLst/>
          </a:prstGeom>
          <a:noFill/>
          <a:ln cap="flat" cmpd="sng" w="28575">
            <a:solidFill>
              <a:schemeClr val="accent5"/>
            </a:solidFill>
            <a:prstDash val="solid"/>
            <a:round/>
            <a:headEnd len="med" w="med" type="none"/>
            <a:tailEnd len="med" w="med" type="none"/>
          </a:ln>
        </p:spPr>
      </p:cxnSp>
      <p:sp>
        <p:nvSpPr>
          <p:cNvPr id="13019" name="Google Shape;13019;p55"/>
          <p:cNvSpPr/>
          <p:nvPr/>
        </p:nvSpPr>
        <p:spPr>
          <a:xfrm>
            <a:off x="6106348" y="1428184"/>
            <a:ext cx="168000" cy="357900"/>
          </a:xfrm>
          <a:prstGeom prst="rect">
            <a:avLst/>
          </a:prstGeom>
          <a:solidFill>
            <a:srgbClr val="3C78D8">
              <a:alpha val="67860"/>
            </a:srgbClr>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3020" name="Google Shape;13020;p55"/>
          <p:cNvCxnSpPr>
            <a:stCxn id="13019" idx="2"/>
          </p:cNvCxnSpPr>
          <p:nvPr/>
        </p:nvCxnSpPr>
        <p:spPr>
          <a:xfrm rot="-5400000">
            <a:off x="6324898" y="1478434"/>
            <a:ext cx="173100" cy="442200"/>
          </a:xfrm>
          <a:prstGeom prst="curvedConnector4">
            <a:avLst>
              <a:gd fmla="val -137565" name="adj1"/>
              <a:gd fmla="val 59498" name="adj2"/>
            </a:avLst>
          </a:prstGeom>
          <a:noFill/>
          <a:ln cap="flat" cmpd="sng" w="9525">
            <a:solidFill>
              <a:schemeClr val="dk2"/>
            </a:solidFill>
            <a:prstDash val="solid"/>
            <a:round/>
            <a:headEnd len="med" w="med" type="none"/>
            <a:tailEnd len="med" w="med" type="none"/>
          </a:ln>
        </p:spPr>
      </p:cxnSp>
      <p:grpSp>
        <p:nvGrpSpPr>
          <p:cNvPr id="13021" name="Google Shape;13021;p55"/>
          <p:cNvGrpSpPr/>
          <p:nvPr/>
        </p:nvGrpSpPr>
        <p:grpSpPr>
          <a:xfrm>
            <a:off x="6632353" y="1369066"/>
            <a:ext cx="209349" cy="441538"/>
            <a:chOff x="7334250" y="2234025"/>
            <a:chExt cx="470025" cy="950975"/>
          </a:xfrm>
        </p:grpSpPr>
        <p:sp>
          <p:nvSpPr>
            <p:cNvPr id="13022" name="Google Shape;13022;p55"/>
            <p:cNvSpPr/>
            <p:nvPr/>
          </p:nvSpPr>
          <p:spPr>
            <a:xfrm rot="5400000">
              <a:off x="7307225" y="2261050"/>
              <a:ext cx="516575" cy="462525"/>
            </a:xfrm>
            <a:prstGeom prst="flowChartOnlineStorage">
              <a:avLst/>
            </a:prstGeom>
            <a:solidFill>
              <a:srgbClr val="E06666"/>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3023" name="Google Shape;13023;p55"/>
            <p:cNvCxnSpPr/>
            <p:nvPr/>
          </p:nvCxnSpPr>
          <p:spPr>
            <a:xfrm>
              <a:off x="7334250" y="2750600"/>
              <a:ext cx="7500" cy="434400"/>
            </a:xfrm>
            <a:prstGeom prst="straightConnector1">
              <a:avLst/>
            </a:prstGeom>
            <a:noFill/>
            <a:ln cap="flat" cmpd="sng" w="28575">
              <a:solidFill>
                <a:schemeClr val="dk2"/>
              </a:solidFill>
              <a:prstDash val="solid"/>
              <a:round/>
              <a:headEnd len="med" w="med" type="none"/>
              <a:tailEnd len="med" w="med" type="none"/>
            </a:ln>
          </p:spPr>
        </p:cxnSp>
        <p:cxnSp>
          <p:nvCxnSpPr>
            <p:cNvPr id="13024" name="Google Shape;13024;p55"/>
            <p:cNvCxnSpPr/>
            <p:nvPr/>
          </p:nvCxnSpPr>
          <p:spPr>
            <a:xfrm>
              <a:off x="7796775" y="2708350"/>
              <a:ext cx="7500" cy="434400"/>
            </a:xfrm>
            <a:prstGeom prst="straightConnector1">
              <a:avLst/>
            </a:prstGeom>
            <a:noFill/>
            <a:ln cap="flat" cmpd="sng" w="28575">
              <a:solidFill>
                <a:schemeClr val="dk2"/>
              </a:solidFill>
              <a:prstDash val="solid"/>
              <a:round/>
              <a:headEnd len="med" w="med" type="none"/>
              <a:tailEnd len="med" w="med" type="none"/>
            </a:ln>
          </p:spPr>
        </p:cxnSp>
      </p:grpSp>
      <p:grpSp>
        <p:nvGrpSpPr>
          <p:cNvPr id="13025" name="Google Shape;13025;p55"/>
          <p:cNvGrpSpPr/>
          <p:nvPr/>
        </p:nvGrpSpPr>
        <p:grpSpPr>
          <a:xfrm>
            <a:off x="6914301" y="1369076"/>
            <a:ext cx="209349" cy="441538"/>
            <a:chOff x="7334250" y="2234025"/>
            <a:chExt cx="470025" cy="950975"/>
          </a:xfrm>
        </p:grpSpPr>
        <p:sp>
          <p:nvSpPr>
            <p:cNvPr id="13026" name="Google Shape;13026;p55"/>
            <p:cNvSpPr/>
            <p:nvPr/>
          </p:nvSpPr>
          <p:spPr>
            <a:xfrm rot="5400000">
              <a:off x="7307225" y="2261050"/>
              <a:ext cx="516575" cy="462525"/>
            </a:xfrm>
            <a:prstGeom prst="flowChartOnlineStorage">
              <a:avLst/>
            </a:prstGeom>
            <a:solidFill>
              <a:srgbClr val="E06666"/>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3027" name="Google Shape;13027;p55"/>
            <p:cNvCxnSpPr/>
            <p:nvPr/>
          </p:nvCxnSpPr>
          <p:spPr>
            <a:xfrm>
              <a:off x="7334250" y="2750600"/>
              <a:ext cx="7500" cy="434400"/>
            </a:xfrm>
            <a:prstGeom prst="straightConnector1">
              <a:avLst/>
            </a:prstGeom>
            <a:noFill/>
            <a:ln cap="flat" cmpd="sng" w="28575">
              <a:solidFill>
                <a:schemeClr val="dk2"/>
              </a:solidFill>
              <a:prstDash val="solid"/>
              <a:round/>
              <a:headEnd len="med" w="med" type="none"/>
              <a:tailEnd len="med" w="med" type="none"/>
            </a:ln>
          </p:spPr>
        </p:cxnSp>
        <p:cxnSp>
          <p:nvCxnSpPr>
            <p:cNvPr id="13028" name="Google Shape;13028;p55"/>
            <p:cNvCxnSpPr/>
            <p:nvPr/>
          </p:nvCxnSpPr>
          <p:spPr>
            <a:xfrm>
              <a:off x="7796775" y="2708350"/>
              <a:ext cx="7500" cy="434400"/>
            </a:xfrm>
            <a:prstGeom prst="straightConnector1">
              <a:avLst/>
            </a:prstGeom>
            <a:noFill/>
            <a:ln cap="flat" cmpd="sng" w="28575">
              <a:solidFill>
                <a:schemeClr val="dk2"/>
              </a:solidFill>
              <a:prstDash val="solid"/>
              <a:round/>
              <a:headEnd len="med" w="med" type="none"/>
              <a:tailEnd len="med" w="med" type="none"/>
            </a:ln>
          </p:spPr>
        </p:cxnSp>
      </p:grpSp>
      <p:grpSp>
        <p:nvGrpSpPr>
          <p:cNvPr id="13029" name="Google Shape;13029;p55"/>
          <p:cNvGrpSpPr/>
          <p:nvPr/>
        </p:nvGrpSpPr>
        <p:grpSpPr>
          <a:xfrm>
            <a:off x="7196248" y="1369076"/>
            <a:ext cx="209349" cy="441538"/>
            <a:chOff x="7334250" y="2234025"/>
            <a:chExt cx="470025" cy="950975"/>
          </a:xfrm>
        </p:grpSpPr>
        <p:sp>
          <p:nvSpPr>
            <p:cNvPr id="13030" name="Google Shape;13030;p55"/>
            <p:cNvSpPr/>
            <p:nvPr/>
          </p:nvSpPr>
          <p:spPr>
            <a:xfrm rot="5400000">
              <a:off x="7307225" y="2261050"/>
              <a:ext cx="516575" cy="462525"/>
            </a:xfrm>
            <a:prstGeom prst="flowChartOnlineStorage">
              <a:avLst/>
            </a:prstGeom>
            <a:solidFill>
              <a:srgbClr val="E06666"/>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3031" name="Google Shape;13031;p55"/>
            <p:cNvCxnSpPr/>
            <p:nvPr/>
          </p:nvCxnSpPr>
          <p:spPr>
            <a:xfrm>
              <a:off x="7334250" y="2750600"/>
              <a:ext cx="7500" cy="434400"/>
            </a:xfrm>
            <a:prstGeom prst="straightConnector1">
              <a:avLst/>
            </a:prstGeom>
            <a:noFill/>
            <a:ln cap="flat" cmpd="sng" w="28575">
              <a:solidFill>
                <a:schemeClr val="dk2"/>
              </a:solidFill>
              <a:prstDash val="solid"/>
              <a:round/>
              <a:headEnd len="med" w="med" type="none"/>
              <a:tailEnd len="med" w="med" type="none"/>
            </a:ln>
          </p:spPr>
        </p:cxnSp>
        <p:cxnSp>
          <p:nvCxnSpPr>
            <p:cNvPr id="13032" name="Google Shape;13032;p55"/>
            <p:cNvCxnSpPr/>
            <p:nvPr/>
          </p:nvCxnSpPr>
          <p:spPr>
            <a:xfrm>
              <a:off x="7796775" y="2708350"/>
              <a:ext cx="7500" cy="434400"/>
            </a:xfrm>
            <a:prstGeom prst="straightConnector1">
              <a:avLst/>
            </a:prstGeom>
            <a:noFill/>
            <a:ln cap="flat" cmpd="sng" w="28575">
              <a:solidFill>
                <a:schemeClr val="dk2"/>
              </a:solidFill>
              <a:prstDash val="solid"/>
              <a:round/>
              <a:headEnd len="med" w="med" type="none"/>
              <a:tailEnd len="med" w="med" type="none"/>
            </a:ln>
          </p:spPr>
        </p:cxnSp>
      </p:grpSp>
      <p:grpSp>
        <p:nvGrpSpPr>
          <p:cNvPr id="13033" name="Google Shape;13033;p55"/>
          <p:cNvGrpSpPr/>
          <p:nvPr/>
        </p:nvGrpSpPr>
        <p:grpSpPr>
          <a:xfrm>
            <a:off x="7478196" y="1369066"/>
            <a:ext cx="209349" cy="441538"/>
            <a:chOff x="7334250" y="2234025"/>
            <a:chExt cx="470025" cy="950975"/>
          </a:xfrm>
        </p:grpSpPr>
        <p:sp>
          <p:nvSpPr>
            <p:cNvPr id="13034" name="Google Shape;13034;p55"/>
            <p:cNvSpPr/>
            <p:nvPr/>
          </p:nvSpPr>
          <p:spPr>
            <a:xfrm rot="5400000">
              <a:off x="7307225" y="2261050"/>
              <a:ext cx="516575" cy="462525"/>
            </a:xfrm>
            <a:prstGeom prst="flowChartOnlineStorage">
              <a:avLst/>
            </a:prstGeom>
            <a:solidFill>
              <a:srgbClr val="990000"/>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3035" name="Google Shape;13035;p55"/>
            <p:cNvCxnSpPr/>
            <p:nvPr/>
          </p:nvCxnSpPr>
          <p:spPr>
            <a:xfrm>
              <a:off x="7334250" y="2750600"/>
              <a:ext cx="7500" cy="434400"/>
            </a:xfrm>
            <a:prstGeom prst="straightConnector1">
              <a:avLst/>
            </a:prstGeom>
            <a:noFill/>
            <a:ln cap="flat" cmpd="sng" w="28575">
              <a:solidFill>
                <a:schemeClr val="dk2"/>
              </a:solidFill>
              <a:prstDash val="solid"/>
              <a:round/>
              <a:headEnd len="med" w="med" type="none"/>
              <a:tailEnd len="med" w="med" type="none"/>
            </a:ln>
          </p:spPr>
        </p:cxnSp>
        <p:cxnSp>
          <p:nvCxnSpPr>
            <p:cNvPr id="13036" name="Google Shape;13036;p55"/>
            <p:cNvCxnSpPr/>
            <p:nvPr/>
          </p:nvCxnSpPr>
          <p:spPr>
            <a:xfrm>
              <a:off x="7796775" y="2708350"/>
              <a:ext cx="7500" cy="434400"/>
            </a:xfrm>
            <a:prstGeom prst="straightConnector1">
              <a:avLst/>
            </a:prstGeom>
            <a:noFill/>
            <a:ln cap="flat" cmpd="sng" w="28575">
              <a:solidFill>
                <a:schemeClr val="dk2"/>
              </a:solidFill>
              <a:prstDash val="solid"/>
              <a:round/>
              <a:headEnd len="med" w="med" type="none"/>
              <a:tailEnd len="med" w="med" type="none"/>
            </a:ln>
          </p:spPr>
        </p:cxnSp>
      </p:grpSp>
      <p:sp>
        <p:nvSpPr>
          <p:cNvPr id="13037" name="Google Shape;13037;p55"/>
          <p:cNvSpPr/>
          <p:nvPr/>
        </p:nvSpPr>
        <p:spPr>
          <a:xfrm>
            <a:off x="1456477" y="2153347"/>
            <a:ext cx="520800" cy="219300"/>
          </a:xfrm>
          <a:prstGeom prst="roundRect">
            <a:avLst>
              <a:gd fmla="val 16667" name="adj"/>
            </a:avLst>
          </a:prstGeom>
          <a:solidFill>
            <a:srgbClr val="9E9E9E"/>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3038" name="Google Shape;13038;p55"/>
          <p:cNvCxnSpPr>
            <a:stCxn id="13037" idx="3"/>
            <a:endCxn id="13039" idx="1"/>
          </p:cNvCxnSpPr>
          <p:nvPr/>
        </p:nvCxnSpPr>
        <p:spPr>
          <a:xfrm>
            <a:off x="1977277" y="2262997"/>
            <a:ext cx="4149000" cy="17400"/>
          </a:xfrm>
          <a:prstGeom prst="straightConnector1">
            <a:avLst/>
          </a:prstGeom>
          <a:noFill/>
          <a:ln cap="flat" cmpd="sng" w="28575">
            <a:solidFill>
              <a:schemeClr val="accent5"/>
            </a:solidFill>
            <a:prstDash val="solid"/>
            <a:round/>
            <a:headEnd len="med" w="med" type="none"/>
            <a:tailEnd len="med" w="med" type="none"/>
          </a:ln>
        </p:spPr>
      </p:cxnSp>
      <p:sp>
        <p:nvSpPr>
          <p:cNvPr id="13039" name="Google Shape;13039;p55"/>
          <p:cNvSpPr/>
          <p:nvPr/>
        </p:nvSpPr>
        <p:spPr>
          <a:xfrm>
            <a:off x="6126241" y="2101404"/>
            <a:ext cx="168000" cy="357900"/>
          </a:xfrm>
          <a:prstGeom prst="rect">
            <a:avLst/>
          </a:prstGeom>
          <a:solidFill>
            <a:srgbClr val="3C78D8">
              <a:alpha val="67860"/>
            </a:srgbClr>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3040" name="Google Shape;13040;p55"/>
          <p:cNvCxnSpPr>
            <a:stCxn id="13039" idx="2"/>
          </p:cNvCxnSpPr>
          <p:nvPr/>
        </p:nvCxnSpPr>
        <p:spPr>
          <a:xfrm rot="-5400000">
            <a:off x="6344791" y="2151654"/>
            <a:ext cx="173100" cy="442200"/>
          </a:xfrm>
          <a:prstGeom prst="curvedConnector4">
            <a:avLst>
              <a:gd fmla="val -137565" name="adj1"/>
              <a:gd fmla="val 59498" name="adj2"/>
            </a:avLst>
          </a:prstGeom>
          <a:noFill/>
          <a:ln cap="flat" cmpd="sng" w="9525">
            <a:solidFill>
              <a:schemeClr val="dk2"/>
            </a:solidFill>
            <a:prstDash val="solid"/>
            <a:round/>
            <a:headEnd len="med" w="med" type="none"/>
            <a:tailEnd len="med" w="med" type="none"/>
          </a:ln>
        </p:spPr>
      </p:cxnSp>
      <p:grpSp>
        <p:nvGrpSpPr>
          <p:cNvPr id="13041" name="Google Shape;13041;p55"/>
          <p:cNvGrpSpPr/>
          <p:nvPr/>
        </p:nvGrpSpPr>
        <p:grpSpPr>
          <a:xfrm>
            <a:off x="6652246" y="2042286"/>
            <a:ext cx="209349" cy="441538"/>
            <a:chOff x="7334250" y="2234025"/>
            <a:chExt cx="470025" cy="950975"/>
          </a:xfrm>
        </p:grpSpPr>
        <p:sp>
          <p:nvSpPr>
            <p:cNvPr id="13042" name="Google Shape;13042;p55"/>
            <p:cNvSpPr/>
            <p:nvPr/>
          </p:nvSpPr>
          <p:spPr>
            <a:xfrm rot="5400000">
              <a:off x="7307225" y="2261050"/>
              <a:ext cx="516575" cy="462525"/>
            </a:xfrm>
            <a:prstGeom prst="flowChartOnlineStorage">
              <a:avLst/>
            </a:prstGeom>
            <a:solidFill>
              <a:srgbClr val="E06666"/>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3043" name="Google Shape;13043;p55"/>
            <p:cNvCxnSpPr/>
            <p:nvPr/>
          </p:nvCxnSpPr>
          <p:spPr>
            <a:xfrm>
              <a:off x="7334250" y="2750600"/>
              <a:ext cx="7500" cy="434400"/>
            </a:xfrm>
            <a:prstGeom prst="straightConnector1">
              <a:avLst/>
            </a:prstGeom>
            <a:noFill/>
            <a:ln cap="flat" cmpd="sng" w="28575">
              <a:solidFill>
                <a:schemeClr val="dk2"/>
              </a:solidFill>
              <a:prstDash val="solid"/>
              <a:round/>
              <a:headEnd len="med" w="med" type="none"/>
              <a:tailEnd len="med" w="med" type="none"/>
            </a:ln>
          </p:spPr>
        </p:cxnSp>
        <p:cxnSp>
          <p:nvCxnSpPr>
            <p:cNvPr id="13044" name="Google Shape;13044;p55"/>
            <p:cNvCxnSpPr/>
            <p:nvPr/>
          </p:nvCxnSpPr>
          <p:spPr>
            <a:xfrm>
              <a:off x="7796775" y="2708350"/>
              <a:ext cx="7500" cy="434400"/>
            </a:xfrm>
            <a:prstGeom prst="straightConnector1">
              <a:avLst/>
            </a:prstGeom>
            <a:noFill/>
            <a:ln cap="flat" cmpd="sng" w="28575">
              <a:solidFill>
                <a:schemeClr val="dk2"/>
              </a:solidFill>
              <a:prstDash val="solid"/>
              <a:round/>
              <a:headEnd len="med" w="med" type="none"/>
              <a:tailEnd len="med" w="med" type="none"/>
            </a:ln>
          </p:spPr>
        </p:cxnSp>
      </p:grpSp>
      <p:grpSp>
        <p:nvGrpSpPr>
          <p:cNvPr id="13045" name="Google Shape;13045;p55"/>
          <p:cNvGrpSpPr/>
          <p:nvPr/>
        </p:nvGrpSpPr>
        <p:grpSpPr>
          <a:xfrm>
            <a:off x="6934194" y="2042295"/>
            <a:ext cx="209349" cy="441538"/>
            <a:chOff x="7334250" y="2234025"/>
            <a:chExt cx="470025" cy="950975"/>
          </a:xfrm>
        </p:grpSpPr>
        <p:sp>
          <p:nvSpPr>
            <p:cNvPr id="13046" name="Google Shape;13046;p55"/>
            <p:cNvSpPr/>
            <p:nvPr/>
          </p:nvSpPr>
          <p:spPr>
            <a:xfrm rot="5400000">
              <a:off x="7307225" y="2261050"/>
              <a:ext cx="516575" cy="462525"/>
            </a:xfrm>
            <a:prstGeom prst="flowChartOnlineStorage">
              <a:avLst/>
            </a:prstGeom>
            <a:solidFill>
              <a:srgbClr val="E06666"/>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3047" name="Google Shape;13047;p55"/>
            <p:cNvCxnSpPr/>
            <p:nvPr/>
          </p:nvCxnSpPr>
          <p:spPr>
            <a:xfrm>
              <a:off x="7334250" y="2750600"/>
              <a:ext cx="7500" cy="434400"/>
            </a:xfrm>
            <a:prstGeom prst="straightConnector1">
              <a:avLst/>
            </a:prstGeom>
            <a:noFill/>
            <a:ln cap="flat" cmpd="sng" w="28575">
              <a:solidFill>
                <a:schemeClr val="dk2"/>
              </a:solidFill>
              <a:prstDash val="solid"/>
              <a:round/>
              <a:headEnd len="med" w="med" type="none"/>
              <a:tailEnd len="med" w="med" type="none"/>
            </a:ln>
          </p:spPr>
        </p:cxnSp>
        <p:cxnSp>
          <p:nvCxnSpPr>
            <p:cNvPr id="13048" name="Google Shape;13048;p55"/>
            <p:cNvCxnSpPr/>
            <p:nvPr/>
          </p:nvCxnSpPr>
          <p:spPr>
            <a:xfrm>
              <a:off x="7796775" y="2708350"/>
              <a:ext cx="7500" cy="434400"/>
            </a:xfrm>
            <a:prstGeom prst="straightConnector1">
              <a:avLst/>
            </a:prstGeom>
            <a:noFill/>
            <a:ln cap="flat" cmpd="sng" w="28575">
              <a:solidFill>
                <a:schemeClr val="dk2"/>
              </a:solidFill>
              <a:prstDash val="solid"/>
              <a:round/>
              <a:headEnd len="med" w="med" type="none"/>
              <a:tailEnd len="med" w="med" type="none"/>
            </a:ln>
          </p:spPr>
        </p:cxnSp>
      </p:grpSp>
      <p:grpSp>
        <p:nvGrpSpPr>
          <p:cNvPr id="13049" name="Google Shape;13049;p55"/>
          <p:cNvGrpSpPr/>
          <p:nvPr/>
        </p:nvGrpSpPr>
        <p:grpSpPr>
          <a:xfrm>
            <a:off x="7216141" y="2042295"/>
            <a:ext cx="209349" cy="441538"/>
            <a:chOff x="7334250" y="2234025"/>
            <a:chExt cx="470025" cy="950975"/>
          </a:xfrm>
        </p:grpSpPr>
        <p:sp>
          <p:nvSpPr>
            <p:cNvPr id="13050" name="Google Shape;13050;p55"/>
            <p:cNvSpPr/>
            <p:nvPr/>
          </p:nvSpPr>
          <p:spPr>
            <a:xfrm rot="5400000">
              <a:off x="7307225" y="2261050"/>
              <a:ext cx="516575" cy="462525"/>
            </a:xfrm>
            <a:prstGeom prst="flowChartOnlineStorage">
              <a:avLst/>
            </a:prstGeom>
            <a:solidFill>
              <a:srgbClr val="E06666"/>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3051" name="Google Shape;13051;p55"/>
            <p:cNvCxnSpPr/>
            <p:nvPr/>
          </p:nvCxnSpPr>
          <p:spPr>
            <a:xfrm>
              <a:off x="7334250" y="2750600"/>
              <a:ext cx="7500" cy="434400"/>
            </a:xfrm>
            <a:prstGeom prst="straightConnector1">
              <a:avLst/>
            </a:prstGeom>
            <a:noFill/>
            <a:ln cap="flat" cmpd="sng" w="28575">
              <a:solidFill>
                <a:schemeClr val="dk2"/>
              </a:solidFill>
              <a:prstDash val="solid"/>
              <a:round/>
              <a:headEnd len="med" w="med" type="none"/>
              <a:tailEnd len="med" w="med" type="none"/>
            </a:ln>
          </p:spPr>
        </p:cxnSp>
        <p:cxnSp>
          <p:nvCxnSpPr>
            <p:cNvPr id="13052" name="Google Shape;13052;p55"/>
            <p:cNvCxnSpPr/>
            <p:nvPr/>
          </p:nvCxnSpPr>
          <p:spPr>
            <a:xfrm>
              <a:off x="7796775" y="2708350"/>
              <a:ext cx="7500" cy="434400"/>
            </a:xfrm>
            <a:prstGeom prst="straightConnector1">
              <a:avLst/>
            </a:prstGeom>
            <a:noFill/>
            <a:ln cap="flat" cmpd="sng" w="28575">
              <a:solidFill>
                <a:schemeClr val="dk2"/>
              </a:solidFill>
              <a:prstDash val="solid"/>
              <a:round/>
              <a:headEnd len="med" w="med" type="none"/>
              <a:tailEnd len="med" w="med" type="none"/>
            </a:ln>
          </p:spPr>
        </p:cxnSp>
      </p:grpSp>
      <p:grpSp>
        <p:nvGrpSpPr>
          <p:cNvPr id="13053" name="Google Shape;13053;p55"/>
          <p:cNvGrpSpPr/>
          <p:nvPr/>
        </p:nvGrpSpPr>
        <p:grpSpPr>
          <a:xfrm>
            <a:off x="7498089" y="2042286"/>
            <a:ext cx="209349" cy="441538"/>
            <a:chOff x="7334250" y="2234025"/>
            <a:chExt cx="470025" cy="950975"/>
          </a:xfrm>
        </p:grpSpPr>
        <p:sp>
          <p:nvSpPr>
            <p:cNvPr id="13054" name="Google Shape;13054;p55"/>
            <p:cNvSpPr/>
            <p:nvPr/>
          </p:nvSpPr>
          <p:spPr>
            <a:xfrm rot="5400000">
              <a:off x="7307225" y="2261050"/>
              <a:ext cx="516575" cy="462525"/>
            </a:xfrm>
            <a:prstGeom prst="flowChartOnlineStorage">
              <a:avLst/>
            </a:prstGeom>
            <a:solidFill>
              <a:srgbClr val="990000"/>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3055" name="Google Shape;13055;p55"/>
            <p:cNvCxnSpPr/>
            <p:nvPr/>
          </p:nvCxnSpPr>
          <p:spPr>
            <a:xfrm>
              <a:off x="7334250" y="2750600"/>
              <a:ext cx="7500" cy="434400"/>
            </a:xfrm>
            <a:prstGeom prst="straightConnector1">
              <a:avLst/>
            </a:prstGeom>
            <a:noFill/>
            <a:ln cap="flat" cmpd="sng" w="28575">
              <a:solidFill>
                <a:schemeClr val="dk2"/>
              </a:solidFill>
              <a:prstDash val="solid"/>
              <a:round/>
              <a:headEnd len="med" w="med" type="none"/>
              <a:tailEnd len="med" w="med" type="none"/>
            </a:ln>
          </p:spPr>
        </p:cxnSp>
        <p:cxnSp>
          <p:nvCxnSpPr>
            <p:cNvPr id="13056" name="Google Shape;13056;p55"/>
            <p:cNvCxnSpPr/>
            <p:nvPr/>
          </p:nvCxnSpPr>
          <p:spPr>
            <a:xfrm>
              <a:off x="7796775" y="2708350"/>
              <a:ext cx="7500" cy="434400"/>
            </a:xfrm>
            <a:prstGeom prst="straightConnector1">
              <a:avLst/>
            </a:prstGeom>
            <a:noFill/>
            <a:ln cap="flat" cmpd="sng" w="28575">
              <a:solidFill>
                <a:schemeClr val="dk2"/>
              </a:solidFill>
              <a:prstDash val="solid"/>
              <a:round/>
              <a:headEnd len="med" w="med" type="none"/>
              <a:tailEnd len="med" w="med" type="none"/>
            </a:ln>
          </p:spPr>
        </p:cxnSp>
      </p:grpSp>
      <p:sp>
        <p:nvSpPr>
          <p:cNvPr id="13057" name="Google Shape;13057;p55"/>
          <p:cNvSpPr/>
          <p:nvPr/>
        </p:nvSpPr>
        <p:spPr>
          <a:xfrm>
            <a:off x="1456477" y="2942615"/>
            <a:ext cx="520800" cy="219300"/>
          </a:xfrm>
          <a:prstGeom prst="roundRect">
            <a:avLst>
              <a:gd fmla="val 16667" name="adj"/>
            </a:avLst>
          </a:prstGeom>
          <a:solidFill>
            <a:srgbClr val="9E9E9E"/>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3058" name="Google Shape;13058;p55"/>
          <p:cNvCxnSpPr>
            <a:stCxn id="13057" idx="3"/>
            <a:endCxn id="13059" idx="1"/>
          </p:cNvCxnSpPr>
          <p:nvPr/>
        </p:nvCxnSpPr>
        <p:spPr>
          <a:xfrm>
            <a:off x="1977277" y="3052265"/>
            <a:ext cx="4167600" cy="21600"/>
          </a:xfrm>
          <a:prstGeom prst="straightConnector1">
            <a:avLst/>
          </a:prstGeom>
          <a:noFill/>
          <a:ln cap="flat" cmpd="sng" w="28575">
            <a:solidFill>
              <a:schemeClr val="accent5"/>
            </a:solidFill>
            <a:prstDash val="solid"/>
            <a:round/>
            <a:headEnd len="med" w="med" type="none"/>
            <a:tailEnd len="med" w="med" type="none"/>
          </a:ln>
        </p:spPr>
      </p:cxnSp>
      <p:sp>
        <p:nvSpPr>
          <p:cNvPr id="13059" name="Google Shape;13059;p55"/>
          <p:cNvSpPr/>
          <p:nvPr/>
        </p:nvSpPr>
        <p:spPr>
          <a:xfrm rot="2390665">
            <a:off x="6125140" y="2951448"/>
            <a:ext cx="169969" cy="353607"/>
          </a:xfrm>
          <a:prstGeom prst="rect">
            <a:avLst/>
          </a:prstGeom>
          <a:solidFill>
            <a:srgbClr val="3C78D8">
              <a:alpha val="67860"/>
            </a:srgbClr>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3060" name="Google Shape;13060;p55"/>
          <p:cNvCxnSpPr>
            <a:stCxn id="13059" idx="2"/>
          </p:cNvCxnSpPr>
          <p:nvPr/>
        </p:nvCxnSpPr>
        <p:spPr>
          <a:xfrm rot="-5400000">
            <a:off x="6304474" y="2930552"/>
            <a:ext cx="133200" cy="540300"/>
          </a:xfrm>
          <a:prstGeom prst="curvedConnector4">
            <a:avLst>
              <a:gd fmla="val -219651" name="adj1"/>
              <a:gd fmla="val 76249" name="adj2"/>
            </a:avLst>
          </a:prstGeom>
          <a:noFill/>
          <a:ln cap="flat" cmpd="sng" w="9525">
            <a:solidFill>
              <a:schemeClr val="dk2"/>
            </a:solidFill>
            <a:prstDash val="solid"/>
            <a:round/>
            <a:headEnd len="med" w="med" type="none"/>
            <a:tailEnd len="med" w="med" type="none"/>
          </a:ln>
        </p:spPr>
      </p:cxnSp>
      <p:grpSp>
        <p:nvGrpSpPr>
          <p:cNvPr id="13061" name="Google Shape;13061;p55"/>
          <p:cNvGrpSpPr/>
          <p:nvPr/>
        </p:nvGrpSpPr>
        <p:grpSpPr>
          <a:xfrm>
            <a:off x="6652246" y="2831554"/>
            <a:ext cx="209349" cy="441538"/>
            <a:chOff x="7334250" y="2234025"/>
            <a:chExt cx="470025" cy="950975"/>
          </a:xfrm>
        </p:grpSpPr>
        <p:sp>
          <p:nvSpPr>
            <p:cNvPr id="13062" name="Google Shape;13062;p55"/>
            <p:cNvSpPr/>
            <p:nvPr/>
          </p:nvSpPr>
          <p:spPr>
            <a:xfrm rot="5400000">
              <a:off x="7307225" y="2261050"/>
              <a:ext cx="516575" cy="462525"/>
            </a:xfrm>
            <a:prstGeom prst="flowChartOnlineStorage">
              <a:avLst/>
            </a:prstGeom>
            <a:solidFill>
              <a:srgbClr val="E06666"/>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3063" name="Google Shape;13063;p55"/>
            <p:cNvCxnSpPr/>
            <p:nvPr/>
          </p:nvCxnSpPr>
          <p:spPr>
            <a:xfrm>
              <a:off x="7334250" y="2750600"/>
              <a:ext cx="7500" cy="434400"/>
            </a:xfrm>
            <a:prstGeom prst="straightConnector1">
              <a:avLst/>
            </a:prstGeom>
            <a:noFill/>
            <a:ln cap="flat" cmpd="sng" w="28575">
              <a:solidFill>
                <a:schemeClr val="dk2"/>
              </a:solidFill>
              <a:prstDash val="solid"/>
              <a:round/>
              <a:headEnd len="med" w="med" type="none"/>
              <a:tailEnd len="med" w="med" type="none"/>
            </a:ln>
          </p:spPr>
        </p:cxnSp>
        <p:cxnSp>
          <p:nvCxnSpPr>
            <p:cNvPr id="13064" name="Google Shape;13064;p55"/>
            <p:cNvCxnSpPr/>
            <p:nvPr/>
          </p:nvCxnSpPr>
          <p:spPr>
            <a:xfrm>
              <a:off x="7796775" y="2708350"/>
              <a:ext cx="7500" cy="434400"/>
            </a:xfrm>
            <a:prstGeom prst="straightConnector1">
              <a:avLst/>
            </a:prstGeom>
            <a:noFill/>
            <a:ln cap="flat" cmpd="sng" w="28575">
              <a:solidFill>
                <a:schemeClr val="dk2"/>
              </a:solidFill>
              <a:prstDash val="solid"/>
              <a:round/>
              <a:headEnd len="med" w="med" type="none"/>
              <a:tailEnd len="med" w="med" type="none"/>
            </a:ln>
          </p:spPr>
        </p:cxnSp>
      </p:grpSp>
      <p:grpSp>
        <p:nvGrpSpPr>
          <p:cNvPr id="13065" name="Google Shape;13065;p55"/>
          <p:cNvGrpSpPr/>
          <p:nvPr/>
        </p:nvGrpSpPr>
        <p:grpSpPr>
          <a:xfrm>
            <a:off x="6934194" y="2831563"/>
            <a:ext cx="209349" cy="441538"/>
            <a:chOff x="7334250" y="2234025"/>
            <a:chExt cx="470025" cy="950975"/>
          </a:xfrm>
        </p:grpSpPr>
        <p:sp>
          <p:nvSpPr>
            <p:cNvPr id="13066" name="Google Shape;13066;p55"/>
            <p:cNvSpPr/>
            <p:nvPr/>
          </p:nvSpPr>
          <p:spPr>
            <a:xfrm rot="5400000">
              <a:off x="7307225" y="2261050"/>
              <a:ext cx="516575" cy="462525"/>
            </a:xfrm>
            <a:prstGeom prst="flowChartOnlineStorage">
              <a:avLst/>
            </a:prstGeom>
            <a:solidFill>
              <a:srgbClr val="E06666"/>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3067" name="Google Shape;13067;p55"/>
            <p:cNvCxnSpPr/>
            <p:nvPr/>
          </p:nvCxnSpPr>
          <p:spPr>
            <a:xfrm>
              <a:off x="7334250" y="2750600"/>
              <a:ext cx="7500" cy="434400"/>
            </a:xfrm>
            <a:prstGeom prst="straightConnector1">
              <a:avLst/>
            </a:prstGeom>
            <a:noFill/>
            <a:ln cap="flat" cmpd="sng" w="28575">
              <a:solidFill>
                <a:schemeClr val="dk2"/>
              </a:solidFill>
              <a:prstDash val="solid"/>
              <a:round/>
              <a:headEnd len="med" w="med" type="none"/>
              <a:tailEnd len="med" w="med" type="none"/>
            </a:ln>
          </p:spPr>
        </p:cxnSp>
        <p:cxnSp>
          <p:nvCxnSpPr>
            <p:cNvPr id="13068" name="Google Shape;13068;p55"/>
            <p:cNvCxnSpPr/>
            <p:nvPr/>
          </p:nvCxnSpPr>
          <p:spPr>
            <a:xfrm>
              <a:off x="7796775" y="2708350"/>
              <a:ext cx="7500" cy="434400"/>
            </a:xfrm>
            <a:prstGeom prst="straightConnector1">
              <a:avLst/>
            </a:prstGeom>
            <a:noFill/>
            <a:ln cap="flat" cmpd="sng" w="28575">
              <a:solidFill>
                <a:schemeClr val="dk2"/>
              </a:solidFill>
              <a:prstDash val="solid"/>
              <a:round/>
              <a:headEnd len="med" w="med" type="none"/>
              <a:tailEnd len="med" w="med" type="none"/>
            </a:ln>
          </p:spPr>
        </p:cxnSp>
      </p:grpSp>
      <p:grpSp>
        <p:nvGrpSpPr>
          <p:cNvPr id="13069" name="Google Shape;13069;p55"/>
          <p:cNvGrpSpPr/>
          <p:nvPr/>
        </p:nvGrpSpPr>
        <p:grpSpPr>
          <a:xfrm>
            <a:off x="7498089" y="2831554"/>
            <a:ext cx="209349" cy="441538"/>
            <a:chOff x="7334250" y="2234025"/>
            <a:chExt cx="470025" cy="950975"/>
          </a:xfrm>
        </p:grpSpPr>
        <p:sp>
          <p:nvSpPr>
            <p:cNvPr id="13070" name="Google Shape;13070;p55"/>
            <p:cNvSpPr/>
            <p:nvPr/>
          </p:nvSpPr>
          <p:spPr>
            <a:xfrm rot="5400000">
              <a:off x="7307225" y="2261050"/>
              <a:ext cx="516575" cy="462525"/>
            </a:xfrm>
            <a:prstGeom prst="flowChartOnlineStorage">
              <a:avLst/>
            </a:prstGeom>
            <a:solidFill>
              <a:srgbClr val="990000"/>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3071" name="Google Shape;13071;p55"/>
            <p:cNvCxnSpPr/>
            <p:nvPr/>
          </p:nvCxnSpPr>
          <p:spPr>
            <a:xfrm>
              <a:off x="7334250" y="2750600"/>
              <a:ext cx="7500" cy="434400"/>
            </a:xfrm>
            <a:prstGeom prst="straightConnector1">
              <a:avLst/>
            </a:prstGeom>
            <a:noFill/>
            <a:ln cap="flat" cmpd="sng" w="28575">
              <a:solidFill>
                <a:schemeClr val="dk2"/>
              </a:solidFill>
              <a:prstDash val="solid"/>
              <a:round/>
              <a:headEnd len="med" w="med" type="none"/>
              <a:tailEnd len="med" w="med" type="none"/>
            </a:ln>
          </p:spPr>
        </p:cxnSp>
        <p:cxnSp>
          <p:nvCxnSpPr>
            <p:cNvPr id="13072" name="Google Shape;13072;p55"/>
            <p:cNvCxnSpPr/>
            <p:nvPr/>
          </p:nvCxnSpPr>
          <p:spPr>
            <a:xfrm>
              <a:off x="7796775" y="2708350"/>
              <a:ext cx="7500" cy="434400"/>
            </a:xfrm>
            <a:prstGeom prst="straightConnector1">
              <a:avLst/>
            </a:prstGeom>
            <a:noFill/>
            <a:ln cap="flat" cmpd="sng" w="28575">
              <a:solidFill>
                <a:schemeClr val="dk2"/>
              </a:solidFill>
              <a:prstDash val="solid"/>
              <a:round/>
              <a:headEnd len="med" w="med" type="none"/>
              <a:tailEnd len="med" w="med" type="none"/>
            </a:ln>
          </p:spPr>
        </p:cxnSp>
      </p:grpSp>
      <p:grpSp>
        <p:nvGrpSpPr>
          <p:cNvPr id="13073" name="Google Shape;13073;p55"/>
          <p:cNvGrpSpPr/>
          <p:nvPr/>
        </p:nvGrpSpPr>
        <p:grpSpPr>
          <a:xfrm>
            <a:off x="7216141" y="2831573"/>
            <a:ext cx="209349" cy="441538"/>
            <a:chOff x="7334250" y="2234025"/>
            <a:chExt cx="470025" cy="950975"/>
          </a:xfrm>
        </p:grpSpPr>
        <p:sp>
          <p:nvSpPr>
            <p:cNvPr id="13074" name="Google Shape;13074;p55"/>
            <p:cNvSpPr/>
            <p:nvPr/>
          </p:nvSpPr>
          <p:spPr>
            <a:xfrm rot="5400000">
              <a:off x="7307225" y="2261050"/>
              <a:ext cx="516575" cy="462525"/>
            </a:xfrm>
            <a:prstGeom prst="flowChartOnlineStorage">
              <a:avLst/>
            </a:prstGeom>
            <a:solidFill>
              <a:srgbClr val="990000"/>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3075" name="Google Shape;13075;p55"/>
            <p:cNvCxnSpPr/>
            <p:nvPr/>
          </p:nvCxnSpPr>
          <p:spPr>
            <a:xfrm>
              <a:off x="7334250" y="2750600"/>
              <a:ext cx="7500" cy="434400"/>
            </a:xfrm>
            <a:prstGeom prst="straightConnector1">
              <a:avLst/>
            </a:prstGeom>
            <a:noFill/>
            <a:ln cap="flat" cmpd="sng" w="28575">
              <a:solidFill>
                <a:schemeClr val="dk2"/>
              </a:solidFill>
              <a:prstDash val="solid"/>
              <a:round/>
              <a:headEnd len="med" w="med" type="none"/>
              <a:tailEnd len="med" w="med" type="none"/>
            </a:ln>
          </p:spPr>
        </p:cxnSp>
        <p:cxnSp>
          <p:nvCxnSpPr>
            <p:cNvPr id="13076" name="Google Shape;13076;p55"/>
            <p:cNvCxnSpPr/>
            <p:nvPr/>
          </p:nvCxnSpPr>
          <p:spPr>
            <a:xfrm>
              <a:off x="7796775" y="2708350"/>
              <a:ext cx="7500" cy="434400"/>
            </a:xfrm>
            <a:prstGeom prst="straightConnector1">
              <a:avLst/>
            </a:prstGeom>
            <a:noFill/>
            <a:ln cap="flat" cmpd="sng" w="28575">
              <a:solidFill>
                <a:schemeClr val="dk2"/>
              </a:solidFill>
              <a:prstDash val="solid"/>
              <a:round/>
              <a:headEnd len="med" w="med" type="none"/>
              <a:tailEnd len="med" w="med" type="none"/>
            </a:ln>
          </p:spPr>
        </p:cxnSp>
      </p:grpSp>
      <p:sp>
        <p:nvSpPr>
          <p:cNvPr id="13077" name="Google Shape;13077;p55"/>
          <p:cNvSpPr/>
          <p:nvPr/>
        </p:nvSpPr>
        <p:spPr>
          <a:xfrm>
            <a:off x="1436574" y="3731903"/>
            <a:ext cx="520800" cy="219300"/>
          </a:xfrm>
          <a:prstGeom prst="roundRect">
            <a:avLst>
              <a:gd fmla="val 16667" name="adj"/>
            </a:avLst>
          </a:prstGeom>
          <a:solidFill>
            <a:srgbClr val="9E9E9E"/>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3078" name="Google Shape;13078;p55"/>
          <p:cNvCxnSpPr>
            <a:stCxn id="13077" idx="3"/>
            <a:endCxn id="13079" idx="1"/>
          </p:cNvCxnSpPr>
          <p:nvPr/>
        </p:nvCxnSpPr>
        <p:spPr>
          <a:xfrm>
            <a:off x="1957374" y="3841553"/>
            <a:ext cx="4190400" cy="1500"/>
          </a:xfrm>
          <a:prstGeom prst="straightConnector1">
            <a:avLst/>
          </a:prstGeom>
          <a:noFill/>
          <a:ln cap="flat" cmpd="sng" w="28575">
            <a:solidFill>
              <a:schemeClr val="accent5"/>
            </a:solidFill>
            <a:prstDash val="solid"/>
            <a:round/>
            <a:headEnd len="med" w="med" type="none"/>
            <a:tailEnd len="med" w="med" type="none"/>
          </a:ln>
        </p:spPr>
      </p:cxnSp>
      <p:sp>
        <p:nvSpPr>
          <p:cNvPr id="13079" name="Google Shape;13079;p55"/>
          <p:cNvSpPr/>
          <p:nvPr/>
        </p:nvSpPr>
        <p:spPr>
          <a:xfrm rot="3607108">
            <a:off x="6104570" y="3742632"/>
            <a:ext cx="171615" cy="349817"/>
          </a:xfrm>
          <a:prstGeom prst="rect">
            <a:avLst/>
          </a:prstGeom>
          <a:solidFill>
            <a:srgbClr val="3C78D8">
              <a:alpha val="67860"/>
            </a:srgbClr>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3080" name="Google Shape;13080;p55"/>
          <p:cNvCxnSpPr>
            <a:stCxn id="13079" idx="2"/>
          </p:cNvCxnSpPr>
          <p:nvPr/>
        </p:nvCxnSpPr>
        <p:spPr>
          <a:xfrm flipH="1" rot="10800000">
            <a:off x="6041127" y="3938541"/>
            <a:ext cx="591600" cy="70200"/>
          </a:xfrm>
          <a:prstGeom prst="curvedConnector5">
            <a:avLst>
              <a:gd fmla="val -47477" name="adj1"/>
              <a:gd fmla="val 705021" name="adj2"/>
              <a:gd fmla="val 78841" name="adj3"/>
            </a:avLst>
          </a:prstGeom>
          <a:noFill/>
          <a:ln cap="flat" cmpd="sng" w="9525">
            <a:solidFill>
              <a:schemeClr val="dk2"/>
            </a:solidFill>
            <a:prstDash val="solid"/>
            <a:round/>
            <a:headEnd len="med" w="med" type="none"/>
            <a:tailEnd len="med" w="med" type="none"/>
          </a:ln>
        </p:spPr>
      </p:cxnSp>
      <p:grpSp>
        <p:nvGrpSpPr>
          <p:cNvPr id="13081" name="Google Shape;13081;p55"/>
          <p:cNvGrpSpPr/>
          <p:nvPr/>
        </p:nvGrpSpPr>
        <p:grpSpPr>
          <a:xfrm>
            <a:off x="6632344" y="3620841"/>
            <a:ext cx="209349" cy="441538"/>
            <a:chOff x="7334250" y="2234025"/>
            <a:chExt cx="470025" cy="950975"/>
          </a:xfrm>
        </p:grpSpPr>
        <p:sp>
          <p:nvSpPr>
            <p:cNvPr id="13082" name="Google Shape;13082;p55"/>
            <p:cNvSpPr/>
            <p:nvPr/>
          </p:nvSpPr>
          <p:spPr>
            <a:xfrm rot="5400000">
              <a:off x="7307225" y="2261050"/>
              <a:ext cx="516575" cy="462525"/>
            </a:xfrm>
            <a:prstGeom prst="flowChartOnlineStorage">
              <a:avLst/>
            </a:prstGeom>
            <a:solidFill>
              <a:srgbClr val="E06666"/>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3083" name="Google Shape;13083;p55"/>
            <p:cNvCxnSpPr/>
            <p:nvPr/>
          </p:nvCxnSpPr>
          <p:spPr>
            <a:xfrm>
              <a:off x="7334250" y="2750600"/>
              <a:ext cx="7500" cy="434400"/>
            </a:xfrm>
            <a:prstGeom prst="straightConnector1">
              <a:avLst/>
            </a:prstGeom>
            <a:noFill/>
            <a:ln cap="flat" cmpd="sng" w="28575">
              <a:solidFill>
                <a:schemeClr val="dk2"/>
              </a:solidFill>
              <a:prstDash val="solid"/>
              <a:round/>
              <a:headEnd len="med" w="med" type="none"/>
              <a:tailEnd len="med" w="med" type="none"/>
            </a:ln>
          </p:spPr>
        </p:cxnSp>
        <p:cxnSp>
          <p:nvCxnSpPr>
            <p:cNvPr id="13084" name="Google Shape;13084;p55"/>
            <p:cNvCxnSpPr/>
            <p:nvPr/>
          </p:nvCxnSpPr>
          <p:spPr>
            <a:xfrm>
              <a:off x="7796775" y="2708350"/>
              <a:ext cx="7500" cy="434400"/>
            </a:xfrm>
            <a:prstGeom prst="straightConnector1">
              <a:avLst/>
            </a:prstGeom>
            <a:noFill/>
            <a:ln cap="flat" cmpd="sng" w="28575">
              <a:solidFill>
                <a:schemeClr val="dk2"/>
              </a:solidFill>
              <a:prstDash val="solid"/>
              <a:round/>
              <a:headEnd len="med" w="med" type="none"/>
              <a:tailEnd len="med" w="med" type="none"/>
            </a:ln>
          </p:spPr>
        </p:cxnSp>
      </p:grpSp>
      <p:grpSp>
        <p:nvGrpSpPr>
          <p:cNvPr id="13085" name="Google Shape;13085;p55"/>
          <p:cNvGrpSpPr/>
          <p:nvPr/>
        </p:nvGrpSpPr>
        <p:grpSpPr>
          <a:xfrm>
            <a:off x="7478186" y="3620841"/>
            <a:ext cx="209349" cy="441538"/>
            <a:chOff x="7334250" y="2234025"/>
            <a:chExt cx="470025" cy="950975"/>
          </a:xfrm>
        </p:grpSpPr>
        <p:sp>
          <p:nvSpPr>
            <p:cNvPr id="13086" name="Google Shape;13086;p55"/>
            <p:cNvSpPr/>
            <p:nvPr/>
          </p:nvSpPr>
          <p:spPr>
            <a:xfrm rot="5400000">
              <a:off x="7307225" y="2261050"/>
              <a:ext cx="516575" cy="462525"/>
            </a:xfrm>
            <a:prstGeom prst="flowChartOnlineStorage">
              <a:avLst/>
            </a:prstGeom>
            <a:solidFill>
              <a:srgbClr val="990000"/>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3087" name="Google Shape;13087;p55"/>
            <p:cNvCxnSpPr/>
            <p:nvPr/>
          </p:nvCxnSpPr>
          <p:spPr>
            <a:xfrm>
              <a:off x="7334250" y="2750600"/>
              <a:ext cx="7500" cy="434400"/>
            </a:xfrm>
            <a:prstGeom prst="straightConnector1">
              <a:avLst/>
            </a:prstGeom>
            <a:noFill/>
            <a:ln cap="flat" cmpd="sng" w="28575">
              <a:solidFill>
                <a:schemeClr val="dk2"/>
              </a:solidFill>
              <a:prstDash val="solid"/>
              <a:round/>
              <a:headEnd len="med" w="med" type="none"/>
              <a:tailEnd len="med" w="med" type="none"/>
            </a:ln>
          </p:spPr>
        </p:cxnSp>
        <p:cxnSp>
          <p:nvCxnSpPr>
            <p:cNvPr id="13088" name="Google Shape;13088;p55"/>
            <p:cNvCxnSpPr/>
            <p:nvPr/>
          </p:nvCxnSpPr>
          <p:spPr>
            <a:xfrm>
              <a:off x="7796775" y="2708350"/>
              <a:ext cx="7500" cy="434400"/>
            </a:xfrm>
            <a:prstGeom prst="straightConnector1">
              <a:avLst/>
            </a:prstGeom>
            <a:noFill/>
            <a:ln cap="flat" cmpd="sng" w="28575">
              <a:solidFill>
                <a:schemeClr val="dk2"/>
              </a:solidFill>
              <a:prstDash val="solid"/>
              <a:round/>
              <a:headEnd len="med" w="med" type="none"/>
              <a:tailEnd len="med" w="med" type="none"/>
            </a:ln>
          </p:spPr>
        </p:cxnSp>
      </p:grpSp>
      <p:grpSp>
        <p:nvGrpSpPr>
          <p:cNvPr id="13089" name="Google Shape;13089;p55"/>
          <p:cNvGrpSpPr/>
          <p:nvPr/>
        </p:nvGrpSpPr>
        <p:grpSpPr>
          <a:xfrm>
            <a:off x="7196239" y="3620860"/>
            <a:ext cx="209349" cy="441538"/>
            <a:chOff x="7334250" y="2234025"/>
            <a:chExt cx="470025" cy="950975"/>
          </a:xfrm>
        </p:grpSpPr>
        <p:sp>
          <p:nvSpPr>
            <p:cNvPr id="13090" name="Google Shape;13090;p55"/>
            <p:cNvSpPr/>
            <p:nvPr/>
          </p:nvSpPr>
          <p:spPr>
            <a:xfrm rot="5400000">
              <a:off x="7307225" y="2261050"/>
              <a:ext cx="516575" cy="462525"/>
            </a:xfrm>
            <a:prstGeom prst="flowChartOnlineStorage">
              <a:avLst/>
            </a:prstGeom>
            <a:solidFill>
              <a:srgbClr val="990000"/>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3091" name="Google Shape;13091;p55"/>
            <p:cNvCxnSpPr/>
            <p:nvPr/>
          </p:nvCxnSpPr>
          <p:spPr>
            <a:xfrm>
              <a:off x="7334250" y="2750600"/>
              <a:ext cx="7500" cy="434400"/>
            </a:xfrm>
            <a:prstGeom prst="straightConnector1">
              <a:avLst/>
            </a:prstGeom>
            <a:noFill/>
            <a:ln cap="flat" cmpd="sng" w="28575">
              <a:solidFill>
                <a:schemeClr val="dk2"/>
              </a:solidFill>
              <a:prstDash val="solid"/>
              <a:round/>
              <a:headEnd len="med" w="med" type="none"/>
              <a:tailEnd len="med" w="med" type="none"/>
            </a:ln>
          </p:spPr>
        </p:cxnSp>
        <p:cxnSp>
          <p:nvCxnSpPr>
            <p:cNvPr id="13092" name="Google Shape;13092;p55"/>
            <p:cNvCxnSpPr/>
            <p:nvPr/>
          </p:nvCxnSpPr>
          <p:spPr>
            <a:xfrm>
              <a:off x="7796775" y="2708350"/>
              <a:ext cx="7500" cy="434400"/>
            </a:xfrm>
            <a:prstGeom prst="straightConnector1">
              <a:avLst/>
            </a:prstGeom>
            <a:noFill/>
            <a:ln cap="flat" cmpd="sng" w="28575">
              <a:solidFill>
                <a:schemeClr val="dk2"/>
              </a:solidFill>
              <a:prstDash val="solid"/>
              <a:round/>
              <a:headEnd len="med" w="med" type="none"/>
              <a:tailEnd len="med" w="med" type="none"/>
            </a:ln>
          </p:spPr>
        </p:cxnSp>
      </p:grpSp>
      <p:grpSp>
        <p:nvGrpSpPr>
          <p:cNvPr id="13093" name="Google Shape;13093;p55"/>
          <p:cNvGrpSpPr/>
          <p:nvPr/>
        </p:nvGrpSpPr>
        <p:grpSpPr>
          <a:xfrm>
            <a:off x="6914291" y="3620841"/>
            <a:ext cx="209349" cy="441538"/>
            <a:chOff x="7334250" y="2234025"/>
            <a:chExt cx="470025" cy="950975"/>
          </a:xfrm>
        </p:grpSpPr>
        <p:sp>
          <p:nvSpPr>
            <p:cNvPr id="13094" name="Google Shape;13094;p55"/>
            <p:cNvSpPr/>
            <p:nvPr/>
          </p:nvSpPr>
          <p:spPr>
            <a:xfrm rot="5400000">
              <a:off x="7307225" y="2261050"/>
              <a:ext cx="516575" cy="462525"/>
            </a:xfrm>
            <a:prstGeom prst="flowChartOnlineStorage">
              <a:avLst/>
            </a:prstGeom>
            <a:solidFill>
              <a:srgbClr val="990000"/>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3095" name="Google Shape;13095;p55"/>
            <p:cNvCxnSpPr/>
            <p:nvPr/>
          </p:nvCxnSpPr>
          <p:spPr>
            <a:xfrm>
              <a:off x="7334250" y="2750600"/>
              <a:ext cx="7500" cy="434400"/>
            </a:xfrm>
            <a:prstGeom prst="straightConnector1">
              <a:avLst/>
            </a:prstGeom>
            <a:noFill/>
            <a:ln cap="flat" cmpd="sng" w="28575">
              <a:solidFill>
                <a:schemeClr val="dk2"/>
              </a:solidFill>
              <a:prstDash val="solid"/>
              <a:round/>
              <a:headEnd len="med" w="med" type="none"/>
              <a:tailEnd len="med" w="med" type="none"/>
            </a:ln>
          </p:spPr>
        </p:cxnSp>
        <p:cxnSp>
          <p:nvCxnSpPr>
            <p:cNvPr id="13096" name="Google Shape;13096;p55"/>
            <p:cNvCxnSpPr/>
            <p:nvPr/>
          </p:nvCxnSpPr>
          <p:spPr>
            <a:xfrm>
              <a:off x="7796775" y="2708350"/>
              <a:ext cx="7500" cy="434400"/>
            </a:xfrm>
            <a:prstGeom prst="straightConnector1">
              <a:avLst/>
            </a:prstGeom>
            <a:noFill/>
            <a:ln cap="flat" cmpd="sng" w="28575">
              <a:solidFill>
                <a:schemeClr val="dk2"/>
              </a:solidFill>
              <a:prstDash val="solid"/>
              <a:round/>
              <a:headEnd len="med" w="med" type="none"/>
              <a:tailEnd len="med" w="med" type="none"/>
            </a:ln>
          </p:spPr>
        </p:cxnSp>
      </p:grpSp>
      <p:sp>
        <p:nvSpPr>
          <p:cNvPr id="13097" name="Google Shape;13097;p55"/>
          <p:cNvSpPr txBox="1"/>
          <p:nvPr/>
        </p:nvSpPr>
        <p:spPr>
          <a:xfrm>
            <a:off x="2783112" y="1699625"/>
            <a:ext cx="2581500" cy="384900"/>
          </a:xfrm>
          <a:prstGeom prst="rect">
            <a:avLst/>
          </a:prstGeom>
          <a:noFill/>
          <a:ln>
            <a:noFill/>
          </a:ln>
        </p:spPr>
        <p:txBody>
          <a:bodyPr anchorCtr="0" anchor="t" bIns="91425" lIns="91425" spcFirstLastPara="1" rIns="91425" wrap="square" tIns="91425">
            <a:spAutoFit/>
          </a:bodyPr>
          <a:lstStyle/>
          <a:p>
            <a:pPr indent="-311150" lvl="0" marL="457200" rtl="0" algn="l">
              <a:lnSpc>
                <a:spcPct val="150000"/>
              </a:lnSpc>
              <a:spcBef>
                <a:spcPts val="0"/>
              </a:spcBef>
              <a:spcAft>
                <a:spcPts val="0"/>
              </a:spcAft>
              <a:buClr>
                <a:srgbClr val="FFFFFF"/>
              </a:buClr>
              <a:buSzPts val="1300"/>
              <a:buFont typeface="Cairo"/>
              <a:buAutoNum type="arabicPeriod"/>
            </a:pPr>
            <a:r>
              <a:rPr lang="en" sz="1300">
                <a:solidFill>
                  <a:srgbClr val="FFFFFF"/>
                </a:solidFill>
                <a:latin typeface="Cairo"/>
                <a:ea typeface="Cairo"/>
                <a:cs typeface="Cairo"/>
                <a:sym typeface="Cairo"/>
              </a:rPr>
              <a:t>Receiver Maxed-out case</a:t>
            </a:r>
            <a:endParaRPr sz="1300">
              <a:solidFill>
                <a:srgbClr val="FFFFFF"/>
              </a:solidFill>
              <a:latin typeface="Cairo"/>
              <a:ea typeface="Cairo"/>
              <a:cs typeface="Cairo"/>
              <a:sym typeface="Cairo"/>
            </a:endParaRPr>
          </a:p>
        </p:txBody>
      </p:sp>
      <p:sp>
        <p:nvSpPr>
          <p:cNvPr id="13098" name="Google Shape;13098;p55"/>
          <p:cNvSpPr txBox="1"/>
          <p:nvPr/>
        </p:nvSpPr>
        <p:spPr>
          <a:xfrm>
            <a:off x="2904665" y="2345055"/>
            <a:ext cx="2581500" cy="446400"/>
          </a:xfrm>
          <a:prstGeom prst="rect">
            <a:avLst/>
          </a:prstGeom>
          <a:noFill/>
          <a:ln>
            <a:noFill/>
          </a:ln>
        </p:spPr>
        <p:txBody>
          <a:bodyPr anchorCtr="0" anchor="t" bIns="91425" lIns="91425" spcFirstLastPara="1" rIns="91425" wrap="square" tIns="91425">
            <a:spAutoFit/>
          </a:bodyPr>
          <a:lstStyle/>
          <a:p>
            <a:pPr indent="0" lvl="0" marL="0" rtl="0" algn="l">
              <a:lnSpc>
                <a:spcPct val="150000"/>
              </a:lnSpc>
              <a:spcBef>
                <a:spcPts val="0"/>
              </a:spcBef>
              <a:spcAft>
                <a:spcPts val="0"/>
              </a:spcAft>
              <a:buNone/>
            </a:pPr>
            <a:r>
              <a:rPr lang="en" sz="1300">
                <a:solidFill>
                  <a:srgbClr val="FFFFFF"/>
                </a:solidFill>
                <a:latin typeface="Cairo"/>
                <a:ea typeface="Cairo"/>
                <a:cs typeface="Cairo"/>
                <a:sym typeface="Cairo"/>
              </a:rPr>
              <a:t>2.</a:t>
            </a:r>
            <a:r>
              <a:rPr lang="en" sz="1700">
                <a:solidFill>
                  <a:srgbClr val="FFFFFF"/>
                </a:solidFill>
                <a:latin typeface="Cairo"/>
                <a:ea typeface="Cairo"/>
                <a:cs typeface="Cairo"/>
                <a:sym typeface="Cairo"/>
              </a:rPr>
              <a:t>     </a:t>
            </a:r>
            <a:r>
              <a:rPr lang="en" sz="1300">
                <a:solidFill>
                  <a:srgbClr val="FFFFFF"/>
                </a:solidFill>
                <a:latin typeface="Cairo"/>
                <a:ea typeface="Cairo"/>
                <a:cs typeface="Cairo"/>
                <a:sym typeface="Cairo"/>
              </a:rPr>
              <a:t>Optimal Efficiency Case</a:t>
            </a:r>
            <a:endParaRPr sz="1300">
              <a:solidFill>
                <a:srgbClr val="FFFFFF"/>
              </a:solidFill>
              <a:latin typeface="Cairo"/>
              <a:ea typeface="Cairo"/>
              <a:cs typeface="Cairo"/>
              <a:sym typeface="Cairo"/>
            </a:endParaRPr>
          </a:p>
        </p:txBody>
      </p:sp>
      <p:sp>
        <p:nvSpPr>
          <p:cNvPr id="13099" name="Google Shape;13099;p55"/>
          <p:cNvSpPr txBox="1"/>
          <p:nvPr/>
        </p:nvSpPr>
        <p:spPr>
          <a:xfrm>
            <a:off x="2904365" y="3124058"/>
            <a:ext cx="2581500" cy="384900"/>
          </a:xfrm>
          <a:prstGeom prst="rect">
            <a:avLst/>
          </a:prstGeom>
          <a:noFill/>
          <a:ln>
            <a:noFill/>
          </a:ln>
        </p:spPr>
        <p:txBody>
          <a:bodyPr anchorCtr="0" anchor="t" bIns="91425" lIns="91425" spcFirstLastPara="1" rIns="91425" wrap="square" tIns="91425">
            <a:spAutoFit/>
          </a:bodyPr>
          <a:lstStyle/>
          <a:p>
            <a:pPr indent="0" lvl="0" marL="0" rtl="0" algn="l">
              <a:lnSpc>
                <a:spcPct val="150000"/>
              </a:lnSpc>
              <a:spcBef>
                <a:spcPts val="0"/>
              </a:spcBef>
              <a:spcAft>
                <a:spcPts val="0"/>
              </a:spcAft>
              <a:buNone/>
            </a:pPr>
            <a:r>
              <a:rPr lang="en" sz="1300">
                <a:solidFill>
                  <a:srgbClr val="FFFFFF"/>
                </a:solidFill>
                <a:latin typeface="Cairo"/>
                <a:ea typeface="Cairo"/>
                <a:cs typeface="Cairo"/>
                <a:sym typeface="Cairo"/>
              </a:rPr>
              <a:t>3.      Slightly Suboptimal Angle</a:t>
            </a:r>
            <a:endParaRPr sz="1300">
              <a:solidFill>
                <a:srgbClr val="FFFFFF"/>
              </a:solidFill>
              <a:latin typeface="Cairo"/>
              <a:ea typeface="Cairo"/>
              <a:cs typeface="Cairo"/>
              <a:sym typeface="Cairo"/>
            </a:endParaRPr>
          </a:p>
        </p:txBody>
      </p:sp>
      <p:sp>
        <p:nvSpPr>
          <p:cNvPr id="13100" name="Google Shape;13100;p55"/>
          <p:cNvSpPr txBox="1"/>
          <p:nvPr/>
        </p:nvSpPr>
        <p:spPr>
          <a:xfrm>
            <a:off x="2904669" y="3845749"/>
            <a:ext cx="2581500" cy="384900"/>
          </a:xfrm>
          <a:prstGeom prst="rect">
            <a:avLst/>
          </a:prstGeom>
          <a:noFill/>
          <a:ln>
            <a:noFill/>
          </a:ln>
        </p:spPr>
        <p:txBody>
          <a:bodyPr anchorCtr="0" anchor="t" bIns="91425" lIns="91425" spcFirstLastPara="1" rIns="91425" wrap="square" tIns="91425">
            <a:spAutoFit/>
          </a:bodyPr>
          <a:lstStyle/>
          <a:p>
            <a:pPr indent="0" lvl="0" marL="0" rtl="0" algn="l">
              <a:lnSpc>
                <a:spcPct val="150000"/>
              </a:lnSpc>
              <a:spcBef>
                <a:spcPts val="0"/>
              </a:spcBef>
              <a:spcAft>
                <a:spcPts val="0"/>
              </a:spcAft>
              <a:buNone/>
            </a:pPr>
            <a:r>
              <a:rPr lang="en" sz="1300">
                <a:solidFill>
                  <a:srgbClr val="FFFFFF"/>
                </a:solidFill>
                <a:latin typeface="Cairo"/>
                <a:ea typeface="Cairo"/>
                <a:cs typeface="Cairo"/>
                <a:sym typeface="Cairo"/>
              </a:rPr>
              <a:t>4.      Very Suboptimal Angle</a:t>
            </a:r>
            <a:endParaRPr sz="1300">
              <a:solidFill>
                <a:srgbClr val="FFFFFF"/>
              </a:solidFill>
              <a:latin typeface="Cairo"/>
              <a:ea typeface="Cairo"/>
              <a:cs typeface="Cairo"/>
              <a:sym typeface="Cairo"/>
            </a:endParaRPr>
          </a:p>
        </p:txBody>
      </p:sp>
      <p:sp>
        <p:nvSpPr>
          <p:cNvPr id="13101" name="Google Shape;13101;p55"/>
          <p:cNvSpPr/>
          <p:nvPr/>
        </p:nvSpPr>
        <p:spPr>
          <a:xfrm>
            <a:off x="6481700" y="4981575"/>
            <a:ext cx="2238600" cy="152400"/>
          </a:xfrm>
          <a:prstGeom prst="chevron">
            <a:avLst>
              <a:gd fmla="val 50000" name="adj"/>
            </a:avLst>
          </a:prstGeom>
          <a:solidFill>
            <a:schemeClr val="lt1"/>
          </a:solidFill>
          <a:ln cap="flat" cmpd="sng" w="9525">
            <a:solidFill>
              <a:srgbClr val="9E9E9E"/>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b="1" lang="en" sz="1000">
                <a:solidFill>
                  <a:schemeClr val="accent4"/>
                </a:solidFill>
                <a:latin typeface="Cairo"/>
                <a:ea typeface="Cairo"/>
                <a:cs typeface="Cairo"/>
                <a:sym typeface="Cairo"/>
              </a:rPr>
              <a:t>Budget</a:t>
            </a:r>
            <a:endParaRPr b="1" sz="1000">
              <a:solidFill>
                <a:schemeClr val="accent4"/>
              </a:solidFill>
              <a:latin typeface="Cairo"/>
              <a:ea typeface="Cairo"/>
              <a:cs typeface="Cairo"/>
              <a:sym typeface="Cairo"/>
            </a:endParaRPr>
          </a:p>
        </p:txBody>
      </p:sp>
      <p:sp>
        <p:nvSpPr>
          <p:cNvPr id="13102" name="Google Shape;13102;p55"/>
          <p:cNvSpPr/>
          <p:nvPr/>
        </p:nvSpPr>
        <p:spPr>
          <a:xfrm>
            <a:off x="423725" y="4981575"/>
            <a:ext cx="2086200" cy="152400"/>
          </a:xfrm>
          <a:prstGeom prst="homePlate">
            <a:avLst>
              <a:gd fmla="val 50000" name="adj"/>
            </a:avLst>
          </a:prstGeom>
          <a:solidFill>
            <a:schemeClr val="dk1"/>
          </a:solidFill>
          <a:ln cap="flat" cmpd="sng" w="9525">
            <a:solidFill>
              <a:srgbClr val="9E9E9E"/>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b="1" lang="en" sz="1000">
                <a:solidFill>
                  <a:srgbClr val="BA9224"/>
                </a:solidFill>
                <a:latin typeface="Cairo"/>
                <a:ea typeface="Cairo"/>
                <a:cs typeface="Cairo"/>
                <a:sym typeface="Cairo"/>
              </a:rPr>
              <a:t>Overview</a:t>
            </a:r>
            <a:endParaRPr b="1" sz="1000">
              <a:solidFill>
                <a:srgbClr val="BA9224"/>
              </a:solidFill>
              <a:latin typeface="Cairo"/>
              <a:ea typeface="Cairo"/>
              <a:cs typeface="Cairo"/>
              <a:sym typeface="Cairo"/>
            </a:endParaRPr>
          </a:p>
        </p:txBody>
      </p:sp>
      <p:sp>
        <p:nvSpPr>
          <p:cNvPr id="13103" name="Google Shape;13103;p55"/>
          <p:cNvSpPr/>
          <p:nvPr/>
        </p:nvSpPr>
        <p:spPr>
          <a:xfrm>
            <a:off x="2454950" y="4981575"/>
            <a:ext cx="2086200" cy="152400"/>
          </a:xfrm>
          <a:prstGeom prst="chevron">
            <a:avLst>
              <a:gd fmla="val 50000" name="adj"/>
            </a:avLst>
          </a:prstGeom>
          <a:solidFill>
            <a:schemeClr val="lt1"/>
          </a:solidFill>
          <a:ln cap="flat" cmpd="sng" w="9525">
            <a:solidFill>
              <a:srgbClr val="9E9E9E"/>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b="1" lang="en" sz="1000">
                <a:solidFill>
                  <a:schemeClr val="accent4"/>
                </a:solidFill>
                <a:latin typeface="Cairo"/>
                <a:ea typeface="Cairo"/>
                <a:cs typeface="Cairo"/>
                <a:sym typeface="Cairo"/>
              </a:rPr>
              <a:t>Schedule</a:t>
            </a:r>
            <a:endParaRPr b="1" sz="1000">
              <a:solidFill>
                <a:schemeClr val="accent4"/>
              </a:solidFill>
              <a:latin typeface="Cairo"/>
              <a:ea typeface="Cairo"/>
              <a:cs typeface="Cairo"/>
              <a:sym typeface="Cairo"/>
            </a:endParaRPr>
          </a:p>
        </p:txBody>
      </p:sp>
      <p:sp>
        <p:nvSpPr>
          <p:cNvPr id="13104" name="Google Shape;13104;p55"/>
          <p:cNvSpPr/>
          <p:nvPr/>
        </p:nvSpPr>
        <p:spPr>
          <a:xfrm>
            <a:off x="4472075" y="4981575"/>
            <a:ext cx="2086200" cy="152400"/>
          </a:xfrm>
          <a:prstGeom prst="chevron">
            <a:avLst>
              <a:gd fmla="val 50000" name="adj"/>
            </a:avLst>
          </a:prstGeom>
          <a:solidFill>
            <a:schemeClr val="lt1"/>
          </a:solidFill>
          <a:ln cap="flat" cmpd="sng" w="9525">
            <a:solidFill>
              <a:srgbClr val="ADADAD"/>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b="1" lang="en" sz="1000">
                <a:solidFill>
                  <a:schemeClr val="accent4"/>
                </a:solidFill>
                <a:latin typeface="Cairo"/>
                <a:ea typeface="Cairo"/>
                <a:cs typeface="Cairo"/>
                <a:sym typeface="Cairo"/>
              </a:rPr>
              <a:t>Test Readiness</a:t>
            </a:r>
            <a:endParaRPr b="1" sz="1000">
              <a:solidFill>
                <a:schemeClr val="accent4"/>
              </a:solidFill>
              <a:latin typeface="Cairo"/>
              <a:ea typeface="Cairo"/>
              <a:cs typeface="Cairo"/>
              <a:sym typeface="Cairo"/>
            </a:endParaRPr>
          </a:p>
        </p:txBody>
      </p:sp>
    </p:spTree>
  </p:cSld>
  <p:clrMapOvr>
    <a:masterClrMapping/>
  </p:clrMapOvr>
  <p:timing>
    <p:tnLst>
      <p:par>
        <p:cTn dur="indefinite" nodeType="tmRoot" restart="never">
          <p:childTnLst>
            <p:seq concurrent="1" nextAc="seek">
              <p:cTn dur="indefinite" id="2" nodeType="mainSeq">
                <p:childTnLst>
                  <p:par>
                    <p:cTn fill="hold">
                      <p:stCondLst>
                        <p:cond delay="indefinite"/>
                      </p:stCondLst>
                      <p:childTnLst>
                        <p:par>
                          <p:cTn fill="hold">
                            <p:stCondLst>
                              <p:cond delay="0"/>
                            </p:stCondLst>
                            <p:childTnLst>
                              <p:par>
                                <p:cTn fill="hold" nodeType="clickEffect" presetClass="exit" presetID="2" presetSubtype="1">
                                  <p:stCondLst>
                                    <p:cond delay="0"/>
                                  </p:stCondLst>
                                  <p:childTnLst>
                                    <p:anim calcmode="lin" valueType="num">
                                      <p:cBhvr additive="base">
                                        <p:cTn dur="1000"/>
                                        <p:tgtEl>
                                          <p:spTgt spid="13011"/>
                                        </p:tgtEl>
                                        <p:attrNameLst>
                                          <p:attrName>ppt_y</p:attrName>
                                        </p:attrNameLst>
                                      </p:cBhvr>
                                      <p:tavLst>
                                        <p:tav fmla="" tm="0">
                                          <p:val>
                                            <p:strVal val="#ppt_y"/>
                                          </p:val>
                                        </p:tav>
                                        <p:tav fmla="" tm="100000">
                                          <p:val>
                                            <p:strVal val="#ppt_y-1"/>
                                          </p:val>
                                        </p:tav>
                                      </p:tavLst>
                                    </p:anim>
                                    <p:set>
                                      <p:cBhvr>
                                        <p:cTn dur="1" fill="hold">
                                          <p:stCondLst>
                                            <p:cond delay="1000"/>
                                          </p:stCondLst>
                                        </p:cTn>
                                        <p:tgtEl>
                                          <p:spTgt spid="13011"/>
                                        </p:tgtEl>
                                        <p:attrNameLst>
                                          <p:attrName>style.visibility</p:attrName>
                                        </p:attrNameLst>
                                      </p:cBhvr>
                                      <p:to>
                                        <p:strVal val="hidden"/>
                                      </p:to>
                                    </p:set>
                                  </p:childTnLst>
                                </p:cTn>
                              </p:par>
                              <p:par>
                                <p:cTn fill="hold" nodeType="withEffect" presetClass="exit" presetID="2" presetSubtype="1">
                                  <p:stCondLst>
                                    <p:cond delay="0"/>
                                  </p:stCondLst>
                                  <p:childTnLst>
                                    <p:anim calcmode="lin" valueType="num">
                                      <p:cBhvr additive="base">
                                        <p:cTn dur="1000"/>
                                        <p:tgtEl>
                                          <p:spTgt spid="13017"/>
                                        </p:tgtEl>
                                        <p:attrNameLst>
                                          <p:attrName>ppt_y</p:attrName>
                                        </p:attrNameLst>
                                      </p:cBhvr>
                                      <p:tavLst>
                                        <p:tav fmla="" tm="0">
                                          <p:val>
                                            <p:strVal val="#ppt_y"/>
                                          </p:val>
                                        </p:tav>
                                        <p:tav fmla="" tm="100000">
                                          <p:val>
                                            <p:strVal val="#ppt_y-1"/>
                                          </p:val>
                                        </p:tav>
                                      </p:tavLst>
                                    </p:anim>
                                    <p:set>
                                      <p:cBhvr>
                                        <p:cTn dur="1" fill="hold">
                                          <p:stCondLst>
                                            <p:cond delay="1000"/>
                                          </p:stCondLst>
                                        </p:cTn>
                                        <p:tgtEl>
                                          <p:spTgt spid="13017"/>
                                        </p:tgtEl>
                                        <p:attrNameLst>
                                          <p:attrName>style.visibility</p:attrName>
                                        </p:attrNameLst>
                                      </p:cBhvr>
                                      <p:to>
                                        <p:strVal val="hidden"/>
                                      </p:to>
                                    </p:set>
                                  </p:childTnLst>
                                </p:cTn>
                              </p:par>
                              <p:par>
                                <p:cTn fill="hold" nodeType="withEffect" presetClass="exit" presetID="2" presetSubtype="1">
                                  <p:stCondLst>
                                    <p:cond delay="0"/>
                                  </p:stCondLst>
                                  <p:childTnLst>
                                    <p:anim calcmode="lin" valueType="num">
                                      <p:cBhvr additive="base">
                                        <p:cTn dur="1000"/>
                                        <p:tgtEl>
                                          <p:spTgt spid="13018"/>
                                        </p:tgtEl>
                                        <p:attrNameLst>
                                          <p:attrName>ppt_y</p:attrName>
                                        </p:attrNameLst>
                                      </p:cBhvr>
                                      <p:tavLst>
                                        <p:tav fmla="" tm="0">
                                          <p:val>
                                            <p:strVal val="#ppt_y"/>
                                          </p:val>
                                        </p:tav>
                                        <p:tav fmla="" tm="100000">
                                          <p:val>
                                            <p:strVal val="#ppt_y-1"/>
                                          </p:val>
                                        </p:tav>
                                      </p:tavLst>
                                    </p:anim>
                                    <p:set>
                                      <p:cBhvr>
                                        <p:cTn dur="1" fill="hold">
                                          <p:stCondLst>
                                            <p:cond delay="1000"/>
                                          </p:stCondLst>
                                        </p:cTn>
                                        <p:tgtEl>
                                          <p:spTgt spid="13018"/>
                                        </p:tgtEl>
                                        <p:attrNameLst>
                                          <p:attrName>style.visibility</p:attrName>
                                        </p:attrNameLst>
                                      </p:cBhvr>
                                      <p:to>
                                        <p:strVal val="hidden"/>
                                      </p:to>
                                    </p:set>
                                  </p:childTnLst>
                                </p:cTn>
                              </p:par>
                              <p:par>
                                <p:cTn fill="hold" nodeType="withEffect" presetClass="exit" presetID="2" presetSubtype="1">
                                  <p:stCondLst>
                                    <p:cond delay="0"/>
                                  </p:stCondLst>
                                  <p:childTnLst>
                                    <p:anim calcmode="lin" valueType="num">
                                      <p:cBhvr additive="base">
                                        <p:cTn dur="1000"/>
                                        <p:tgtEl>
                                          <p:spTgt spid="13019"/>
                                        </p:tgtEl>
                                        <p:attrNameLst>
                                          <p:attrName>ppt_y</p:attrName>
                                        </p:attrNameLst>
                                      </p:cBhvr>
                                      <p:tavLst>
                                        <p:tav fmla="" tm="0">
                                          <p:val>
                                            <p:strVal val="#ppt_y"/>
                                          </p:val>
                                        </p:tav>
                                        <p:tav fmla="" tm="100000">
                                          <p:val>
                                            <p:strVal val="#ppt_y-1"/>
                                          </p:val>
                                        </p:tav>
                                      </p:tavLst>
                                    </p:anim>
                                    <p:set>
                                      <p:cBhvr>
                                        <p:cTn dur="1" fill="hold">
                                          <p:stCondLst>
                                            <p:cond delay="1000"/>
                                          </p:stCondLst>
                                        </p:cTn>
                                        <p:tgtEl>
                                          <p:spTgt spid="13019"/>
                                        </p:tgtEl>
                                        <p:attrNameLst>
                                          <p:attrName>style.visibility</p:attrName>
                                        </p:attrNameLst>
                                      </p:cBhvr>
                                      <p:to>
                                        <p:strVal val="hidden"/>
                                      </p:to>
                                    </p:set>
                                  </p:childTnLst>
                                </p:cTn>
                              </p:par>
                              <p:par>
                                <p:cTn fill="hold" nodeType="withEffect" presetClass="exit" presetID="2" presetSubtype="1">
                                  <p:stCondLst>
                                    <p:cond delay="0"/>
                                  </p:stCondLst>
                                  <p:childTnLst>
                                    <p:anim calcmode="lin" valueType="num">
                                      <p:cBhvr additive="base">
                                        <p:cTn dur="1000"/>
                                        <p:tgtEl>
                                          <p:spTgt spid="13020"/>
                                        </p:tgtEl>
                                        <p:attrNameLst>
                                          <p:attrName>ppt_y</p:attrName>
                                        </p:attrNameLst>
                                      </p:cBhvr>
                                      <p:tavLst>
                                        <p:tav fmla="" tm="0">
                                          <p:val>
                                            <p:strVal val="#ppt_y"/>
                                          </p:val>
                                        </p:tav>
                                        <p:tav fmla="" tm="100000">
                                          <p:val>
                                            <p:strVal val="#ppt_y-1"/>
                                          </p:val>
                                        </p:tav>
                                      </p:tavLst>
                                    </p:anim>
                                    <p:set>
                                      <p:cBhvr>
                                        <p:cTn dur="1" fill="hold">
                                          <p:stCondLst>
                                            <p:cond delay="1000"/>
                                          </p:stCondLst>
                                        </p:cTn>
                                        <p:tgtEl>
                                          <p:spTgt spid="13020"/>
                                        </p:tgtEl>
                                        <p:attrNameLst>
                                          <p:attrName>style.visibility</p:attrName>
                                        </p:attrNameLst>
                                      </p:cBhvr>
                                      <p:to>
                                        <p:strVal val="hidden"/>
                                      </p:to>
                                    </p:set>
                                  </p:childTnLst>
                                </p:cTn>
                              </p:par>
                              <p:par>
                                <p:cTn fill="hold" nodeType="withEffect" presetClass="exit" presetID="2" presetSubtype="1">
                                  <p:stCondLst>
                                    <p:cond delay="0"/>
                                  </p:stCondLst>
                                  <p:childTnLst>
                                    <p:anim calcmode="lin" valueType="num">
                                      <p:cBhvr additive="base">
                                        <p:cTn dur="1000"/>
                                        <p:tgtEl>
                                          <p:spTgt spid="13021"/>
                                        </p:tgtEl>
                                        <p:attrNameLst>
                                          <p:attrName>ppt_y</p:attrName>
                                        </p:attrNameLst>
                                      </p:cBhvr>
                                      <p:tavLst>
                                        <p:tav fmla="" tm="0">
                                          <p:val>
                                            <p:strVal val="#ppt_y"/>
                                          </p:val>
                                        </p:tav>
                                        <p:tav fmla="" tm="100000">
                                          <p:val>
                                            <p:strVal val="#ppt_y-1"/>
                                          </p:val>
                                        </p:tav>
                                      </p:tavLst>
                                    </p:anim>
                                    <p:set>
                                      <p:cBhvr>
                                        <p:cTn dur="1" fill="hold">
                                          <p:stCondLst>
                                            <p:cond delay="1000"/>
                                          </p:stCondLst>
                                        </p:cTn>
                                        <p:tgtEl>
                                          <p:spTgt spid="13021"/>
                                        </p:tgtEl>
                                        <p:attrNameLst>
                                          <p:attrName>style.visibility</p:attrName>
                                        </p:attrNameLst>
                                      </p:cBhvr>
                                      <p:to>
                                        <p:strVal val="hidden"/>
                                      </p:to>
                                    </p:set>
                                  </p:childTnLst>
                                </p:cTn>
                              </p:par>
                              <p:par>
                                <p:cTn fill="hold" nodeType="withEffect" presetClass="exit" presetID="2" presetSubtype="1">
                                  <p:stCondLst>
                                    <p:cond delay="0"/>
                                  </p:stCondLst>
                                  <p:childTnLst>
                                    <p:anim calcmode="lin" valueType="num">
                                      <p:cBhvr additive="base">
                                        <p:cTn dur="1000"/>
                                        <p:tgtEl>
                                          <p:spTgt spid="13025"/>
                                        </p:tgtEl>
                                        <p:attrNameLst>
                                          <p:attrName>ppt_y</p:attrName>
                                        </p:attrNameLst>
                                      </p:cBhvr>
                                      <p:tavLst>
                                        <p:tav fmla="" tm="0">
                                          <p:val>
                                            <p:strVal val="#ppt_y"/>
                                          </p:val>
                                        </p:tav>
                                        <p:tav fmla="" tm="100000">
                                          <p:val>
                                            <p:strVal val="#ppt_y-1"/>
                                          </p:val>
                                        </p:tav>
                                      </p:tavLst>
                                    </p:anim>
                                    <p:set>
                                      <p:cBhvr>
                                        <p:cTn dur="1" fill="hold">
                                          <p:stCondLst>
                                            <p:cond delay="1000"/>
                                          </p:stCondLst>
                                        </p:cTn>
                                        <p:tgtEl>
                                          <p:spTgt spid="13025"/>
                                        </p:tgtEl>
                                        <p:attrNameLst>
                                          <p:attrName>style.visibility</p:attrName>
                                        </p:attrNameLst>
                                      </p:cBhvr>
                                      <p:to>
                                        <p:strVal val="hidden"/>
                                      </p:to>
                                    </p:set>
                                  </p:childTnLst>
                                </p:cTn>
                              </p:par>
                              <p:par>
                                <p:cTn fill="hold" nodeType="withEffect" presetClass="exit" presetID="2" presetSubtype="1">
                                  <p:stCondLst>
                                    <p:cond delay="0"/>
                                  </p:stCondLst>
                                  <p:childTnLst>
                                    <p:anim calcmode="lin" valueType="num">
                                      <p:cBhvr additive="base">
                                        <p:cTn dur="1000"/>
                                        <p:tgtEl>
                                          <p:spTgt spid="13029"/>
                                        </p:tgtEl>
                                        <p:attrNameLst>
                                          <p:attrName>ppt_y</p:attrName>
                                        </p:attrNameLst>
                                      </p:cBhvr>
                                      <p:tavLst>
                                        <p:tav fmla="" tm="0">
                                          <p:val>
                                            <p:strVal val="#ppt_y"/>
                                          </p:val>
                                        </p:tav>
                                        <p:tav fmla="" tm="100000">
                                          <p:val>
                                            <p:strVal val="#ppt_y-1"/>
                                          </p:val>
                                        </p:tav>
                                      </p:tavLst>
                                    </p:anim>
                                    <p:set>
                                      <p:cBhvr>
                                        <p:cTn dur="1" fill="hold">
                                          <p:stCondLst>
                                            <p:cond delay="1000"/>
                                          </p:stCondLst>
                                        </p:cTn>
                                        <p:tgtEl>
                                          <p:spTgt spid="13029"/>
                                        </p:tgtEl>
                                        <p:attrNameLst>
                                          <p:attrName>style.visibility</p:attrName>
                                        </p:attrNameLst>
                                      </p:cBhvr>
                                      <p:to>
                                        <p:strVal val="hidden"/>
                                      </p:to>
                                    </p:set>
                                  </p:childTnLst>
                                </p:cTn>
                              </p:par>
                              <p:par>
                                <p:cTn fill="hold" nodeType="withEffect" presetClass="exit" presetID="2" presetSubtype="1">
                                  <p:stCondLst>
                                    <p:cond delay="0"/>
                                  </p:stCondLst>
                                  <p:childTnLst>
                                    <p:anim calcmode="lin" valueType="num">
                                      <p:cBhvr additive="base">
                                        <p:cTn dur="1000"/>
                                        <p:tgtEl>
                                          <p:spTgt spid="13033"/>
                                        </p:tgtEl>
                                        <p:attrNameLst>
                                          <p:attrName>ppt_y</p:attrName>
                                        </p:attrNameLst>
                                      </p:cBhvr>
                                      <p:tavLst>
                                        <p:tav fmla="" tm="0">
                                          <p:val>
                                            <p:strVal val="#ppt_y"/>
                                          </p:val>
                                        </p:tav>
                                        <p:tav fmla="" tm="100000">
                                          <p:val>
                                            <p:strVal val="#ppt_y-1"/>
                                          </p:val>
                                        </p:tav>
                                      </p:tavLst>
                                    </p:anim>
                                    <p:set>
                                      <p:cBhvr>
                                        <p:cTn dur="1" fill="hold">
                                          <p:stCondLst>
                                            <p:cond delay="1000"/>
                                          </p:stCondLst>
                                        </p:cTn>
                                        <p:tgtEl>
                                          <p:spTgt spid="13033"/>
                                        </p:tgtEl>
                                        <p:attrNameLst>
                                          <p:attrName>style.visibility</p:attrName>
                                        </p:attrNameLst>
                                      </p:cBhvr>
                                      <p:to>
                                        <p:strVal val="hidden"/>
                                      </p:to>
                                    </p:set>
                                  </p:childTnLst>
                                </p:cTn>
                              </p:par>
                              <p:par>
                                <p:cTn fill="hold" nodeType="withEffect" presetClass="exit" presetID="2" presetSubtype="1">
                                  <p:stCondLst>
                                    <p:cond delay="0"/>
                                  </p:stCondLst>
                                  <p:childTnLst>
                                    <p:anim calcmode="lin" valueType="num">
                                      <p:cBhvr additive="base">
                                        <p:cTn dur="1000"/>
                                        <p:tgtEl>
                                          <p:spTgt spid="13037"/>
                                        </p:tgtEl>
                                        <p:attrNameLst>
                                          <p:attrName>ppt_y</p:attrName>
                                        </p:attrNameLst>
                                      </p:cBhvr>
                                      <p:tavLst>
                                        <p:tav fmla="" tm="0">
                                          <p:val>
                                            <p:strVal val="#ppt_y"/>
                                          </p:val>
                                        </p:tav>
                                        <p:tav fmla="" tm="100000">
                                          <p:val>
                                            <p:strVal val="#ppt_y-1"/>
                                          </p:val>
                                        </p:tav>
                                      </p:tavLst>
                                    </p:anim>
                                    <p:set>
                                      <p:cBhvr>
                                        <p:cTn dur="1" fill="hold">
                                          <p:stCondLst>
                                            <p:cond delay="1000"/>
                                          </p:stCondLst>
                                        </p:cTn>
                                        <p:tgtEl>
                                          <p:spTgt spid="13037"/>
                                        </p:tgtEl>
                                        <p:attrNameLst>
                                          <p:attrName>style.visibility</p:attrName>
                                        </p:attrNameLst>
                                      </p:cBhvr>
                                      <p:to>
                                        <p:strVal val="hidden"/>
                                      </p:to>
                                    </p:set>
                                  </p:childTnLst>
                                </p:cTn>
                              </p:par>
                              <p:par>
                                <p:cTn fill="hold" nodeType="withEffect" presetClass="exit" presetID="2" presetSubtype="1">
                                  <p:stCondLst>
                                    <p:cond delay="0"/>
                                  </p:stCondLst>
                                  <p:childTnLst>
                                    <p:anim calcmode="lin" valueType="num">
                                      <p:cBhvr additive="base">
                                        <p:cTn dur="1000"/>
                                        <p:tgtEl>
                                          <p:spTgt spid="13038"/>
                                        </p:tgtEl>
                                        <p:attrNameLst>
                                          <p:attrName>ppt_y</p:attrName>
                                        </p:attrNameLst>
                                      </p:cBhvr>
                                      <p:tavLst>
                                        <p:tav fmla="" tm="0">
                                          <p:val>
                                            <p:strVal val="#ppt_y"/>
                                          </p:val>
                                        </p:tav>
                                        <p:tav fmla="" tm="100000">
                                          <p:val>
                                            <p:strVal val="#ppt_y-1"/>
                                          </p:val>
                                        </p:tav>
                                      </p:tavLst>
                                    </p:anim>
                                    <p:set>
                                      <p:cBhvr>
                                        <p:cTn dur="1" fill="hold">
                                          <p:stCondLst>
                                            <p:cond delay="1000"/>
                                          </p:stCondLst>
                                        </p:cTn>
                                        <p:tgtEl>
                                          <p:spTgt spid="13038"/>
                                        </p:tgtEl>
                                        <p:attrNameLst>
                                          <p:attrName>style.visibility</p:attrName>
                                        </p:attrNameLst>
                                      </p:cBhvr>
                                      <p:to>
                                        <p:strVal val="hidden"/>
                                      </p:to>
                                    </p:set>
                                  </p:childTnLst>
                                </p:cTn>
                              </p:par>
                              <p:par>
                                <p:cTn fill="hold" nodeType="withEffect" presetClass="exit" presetID="2" presetSubtype="1">
                                  <p:stCondLst>
                                    <p:cond delay="0"/>
                                  </p:stCondLst>
                                  <p:childTnLst>
                                    <p:anim calcmode="lin" valueType="num">
                                      <p:cBhvr additive="base">
                                        <p:cTn dur="1000"/>
                                        <p:tgtEl>
                                          <p:spTgt spid="13039"/>
                                        </p:tgtEl>
                                        <p:attrNameLst>
                                          <p:attrName>ppt_y</p:attrName>
                                        </p:attrNameLst>
                                      </p:cBhvr>
                                      <p:tavLst>
                                        <p:tav fmla="" tm="0">
                                          <p:val>
                                            <p:strVal val="#ppt_y"/>
                                          </p:val>
                                        </p:tav>
                                        <p:tav fmla="" tm="100000">
                                          <p:val>
                                            <p:strVal val="#ppt_y-1"/>
                                          </p:val>
                                        </p:tav>
                                      </p:tavLst>
                                    </p:anim>
                                    <p:set>
                                      <p:cBhvr>
                                        <p:cTn dur="1" fill="hold">
                                          <p:stCondLst>
                                            <p:cond delay="1000"/>
                                          </p:stCondLst>
                                        </p:cTn>
                                        <p:tgtEl>
                                          <p:spTgt spid="13039"/>
                                        </p:tgtEl>
                                        <p:attrNameLst>
                                          <p:attrName>style.visibility</p:attrName>
                                        </p:attrNameLst>
                                      </p:cBhvr>
                                      <p:to>
                                        <p:strVal val="hidden"/>
                                      </p:to>
                                    </p:set>
                                  </p:childTnLst>
                                </p:cTn>
                              </p:par>
                              <p:par>
                                <p:cTn fill="hold" nodeType="withEffect" presetClass="exit" presetID="2" presetSubtype="1">
                                  <p:stCondLst>
                                    <p:cond delay="0"/>
                                  </p:stCondLst>
                                  <p:childTnLst>
                                    <p:anim calcmode="lin" valueType="num">
                                      <p:cBhvr additive="base">
                                        <p:cTn dur="1000"/>
                                        <p:tgtEl>
                                          <p:spTgt spid="13040"/>
                                        </p:tgtEl>
                                        <p:attrNameLst>
                                          <p:attrName>ppt_y</p:attrName>
                                        </p:attrNameLst>
                                      </p:cBhvr>
                                      <p:tavLst>
                                        <p:tav fmla="" tm="0">
                                          <p:val>
                                            <p:strVal val="#ppt_y"/>
                                          </p:val>
                                        </p:tav>
                                        <p:tav fmla="" tm="100000">
                                          <p:val>
                                            <p:strVal val="#ppt_y-1"/>
                                          </p:val>
                                        </p:tav>
                                      </p:tavLst>
                                    </p:anim>
                                    <p:set>
                                      <p:cBhvr>
                                        <p:cTn dur="1" fill="hold">
                                          <p:stCondLst>
                                            <p:cond delay="1000"/>
                                          </p:stCondLst>
                                        </p:cTn>
                                        <p:tgtEl>
                                          <p:spTgt spid="13040"/>
                                        </p:tgtEl>
                                        <p:attrNameLst>
                                          <p:attrName>style.visibility</p:attrName>
                                        </p:attrNameLst>
                                      </p:cBhvr>
                                      <p:to>
                                        <p:strVal val="hidden"/>
                                      </p:to>
                                    </p:set>
                                  </p:childTnLst>
                                </p:cTn>
                              </p:par>
                              <p:par>
                                <p:cTn fill="hold" nodeType="withEffect" presetClass="exit" presetID="2" presetSubtype="1">
                                  <p:stCondLst>
                                    <p:cond delay="0"/>
                                  </p:stCondLst>
                                  <p:childTnLst>
                                    <p:anim calcmode="lin" valueType="num">
                                      <p:cBhvr additive="base">
                                        <p:cTn dur="1000"/>
                                        <p:tgtEl>
                                          <p:spTgt spid="13041"/>
                                        </p:tgtEl>
                                        <p:attrNameLst>
                                          <p:attrName>ppt_y</p:attrName>
                                        </p:attrNameLst>
                                      </p:cBhvr>
                                      <p:tavLst>
                                        <p:tav fmla="" tm="0">
                                          <p:val>
                                            <p:strVal val="#ppt_y"/>
                                          </p:val>
                                        </p:tav>
                                        <p:tav fmla="" tm="100000">
                                          <p:val>
                                            <p:strVal val="#ppt_y-1"/>
                                          </p:val>
                                        </p:tav>
                                      </p:tavLst>
                                    </p:anim>
                                    <p:set>
                                      <p:cBhvr>
                                        <p:cTn dur="1" fill="hold">
                                          <p:stCondLst>
                                            <p:cond delay="1000"/>
                                          </p:stCondLst>
                                        </p:cTn>
                                        <p:tgtEl>
                                          <p:spTgt spid="13041"/>
                                        </p:tgtEl>
                                        <p:attrNameLst>
                                          <p:attrName>style.visibility</p:attrName>
                                        </p:attrNameLst>
                                      </p:cBhvr>
                                      <p:to>
                                        <p:strVal val="hidden"/>
                                      </p:to>
                                    </p:set>
                                  </p:childTnLst>
                                </p:cTn>
                              </p:par>
                              <p:par>
                                <p:cTn fill="hold" nodeType="withEffect" presetClass="exit" presetID="2" presetSubtype="1">
                                  <p:stCondLst>
                                    <p:cond delay="0"/>
                                  </p:stCondLst>
                                  <p:childTnLst>
                                    <p:anim calcmode="lin" valueType="num">
                                      <p:cBhvr additive="base">
                                        <p:cTn dur="1000"/>
                                        <p:tgtEl>
                                          <p:spTgt spid="13045"/>
                                        </p:tgtEl>
                                        <p:attrNameLst>
                                          <p:attrName>ppt_y</p:attrName>
                                        </p:attrNameLst>
                                      </p:cBhvr>
                                      <p:tavLst>
                                        <p:tav fmla="" tm="0">
                                          <p:val>
                                            <p:strVal val="#ppt_y"/>
                                          </p:val>
                                        </p:tav>
                                        <p:tav fmla="" tm="100000">
                                          <p:val>
                                            <p:strVal val="#ppt_y-1"/>
                                          </p:val>
                                        </p:tav>
                                      </p:tavLst>
                                    </p:anim>
                                    <p:set>
                                      <p:cBhvr>
                                        <p:cTn dur="1" fill="hold">
                                          <p:stCondLst>
                                            <p:cond delay="1000"/>
                                          </p:stCondLst>
                                        </p:cTn>
                                        <p:tgtEl>
                                          <p:spTgt spid="13045"/>
                                        </p:tgtEl>
                                        <p:attrNameLst>
                                          <p:attrName>style.visibility</p:attrName>
                                        </p:attrNameLst>
                                      </p:cBhvr>
                                      <p:to>
                                        <p:strVal val="hidden"/>
                                      </p:to>
                                    </p:set>
                                  </p:childTnLst>
                                </p:cTn>
                              </p:par>
                              <p:par>
                                <p:cTn fill="hold" nodeType="withEffect" presetClass="exit" presetID="2" presetSubtype="1">
                                  <p:stCondLst>
                                    <p:cond delay="0"/>
                                  </p:stCondLst>
                                  <p:childTnLst>
                                    <p:anim calcmode="lin" valueType="num">
                                      <p:cBhvr additive="base">
                                        <p:cTn dur="1000"/>
                                        <p:tgtEl>
                                          <p:spTgt spid="13049"/>
                                        </p:tgtEl>
                                        <p:attrNameLst>
                                          <p:attrName>ppt_y</p:attrName>
                                        </p:attrNameLst>
                                      </p:cBhvr>
                                      <p:tavLst>
                                        <p:tav fmla="" tm="0">
                                          <p:val>
                                            <p:strVal val="#ppt_y"/>
                                          </p:val>
                                        </p:tav>
                                        <p:tav fmla="" tm="100000">
                                          <p:val>
                                            <p:strVal val="#ppt_y-1"/>
                                          </p:val>
                                        </p:tav>
                                      </p:tavLst>
                                    </p:anim>
                                    <p:set>
                                      <p:cBhvr>
                                        <p:cTn dur="1" fill="hold">
                                          <p:stCondLst>
                                            <p:cond delay="1000"/>
                                          </p:stCondLst>
                                        </p:cTn>
                                        <p:tgtEl>
                                          <p:spTgt spid="13049"/>
                                        </p:tgtEl>
                                        <p:attrNameLst>
                                          <p:attrName>style.visibility</p:attrName>
                                        </p:attrNameLst>
                                      </p:cBhvr>
                                      <p:to>
                                        <p:strVal val="hidden"/>
                                      </p:to>
                                    </p:set>
                                  </p:childTnLst>
                                </p:cTn>
                              </p:par>
                              <p:par>
                                <p:cTn fill="hold" nodeType="withEffect" presetClass="exit" presetID="2" presetSubtype="1">
                                  <p:stCondLst>
                                    <p:cond delay="0"/>
                                  </p:stCondLst>
                                  <p:childTnLst>
                                    <p:anim calcmode="lin" valueType="num">
                                      <p:cBhvr additive="base">
                                        <p:cTn dur="1000"/>
                                        <p:tgtEl>
                                          <p:spTgt spid="13053"/>
                                        </p:tgtEl>
                                        <p:attrNameLst>
                                          <p:attrName>ppt_y</p:attrName>
                                        </p:attrNameLst>
                                      </p:cBhvr>
                                      <p:tavLst>
                                        <p:tav fmla="" tm="0">
                                          <p:val>
                                            <p:strVal val="#ppt_y"/>
                                          </p:val>
                                        </p:tav>
                                        <p:tav fmla="" tm="100000">
                                          <p:val>
                                            <p:strVal val="#ppt_y-1"/>
                                          </p:val>
                                        </p:tav>
                                      </p:tavLst>
                                    </p:anim>
                                    <p:set>
                                      <p:cBhvr>
                                        <p:cTn dur="1" fill="hold">
                                          <p:stCondLst>
                                            <p:cond delay="1000"/>
                                          </p:stCondLst>
                                        </p:cTn>
                                        <p:tgtEl>
                                          <p:spTgt spid="13053"/>
                                        </p:tgtEl>
                                        <p:attrNameLst>
                                          <p:attrName>style.visibility</p:attrName>
                                        </p:attrNameLst>
                                      </p:cBhvr>
                                      <p:to>
                                        <p:strVal val="hidden"/>
                                      </p:to>
                                    </p:set>
                                  </p:childTnLst>
                                </p:cTn>
                              </p:par>
                              <p:par>
                                <p:cTn fill="hold" nodeType="withEffect" presetClass="exit" presetID="2" presetSubtype="1">
                                  <p:stCondLst>
                                    <p:cond delay="0"/>
                                  </p:stCondLst>
                                  <p:childTnLst>
                                    <p:anim calcmode="lin" valueType="num">
                                      <p:cBhvr additive="base">
                                        <p:cTn dur="1000"/>
                                        <p:tgtEl>
                                          <p:spTgt spid="13057"/>
                                        </p:tgtEl>
                                        <p:attrNameLst>
                                          <p:attrName>ppt_y</p:attrName>
                                        </p:attrNameLst>
                                      </p:cBhvr>
                                      <p:tavLst>
                                        <p:tav fmla="" tm="0">
                                          <p:val>
                                            <p:strVal val="#ppt_y"/>
                                          </p:val>
                                        </p:tav>
                                        <p:tav fmla="" tm="100000">
                                          <p:val>
                                            <p:strVal val="#ppt_y-1"/>
                                          </p:val>
                                        </p:tav>
                                      </p:tavLst>
                                    </p:anim>
                                    <p:set>
                                      <p:cBhvr>
                                        <p:cTn dur="1" fill="hold">
                                          <p:stCondLst>
                                            <p:cond delay="1000"/>
                                          </p:stCondLst>
                                        </p:cTn>
                                        <p:tgtEl>
                                          <p:spTgt spid="13057"/>
                                        </p:tgtEl>
                                        <p:attrNameLst>
                                          <p:attrName>style.visibility</p:attrName>
                                        </p:attrNameLst>
                                      </p:cBhvr>
                                      <p:to>
                                        <p:strVal val="hidden"/>
                                      </p:to>
                                    </p:set>
                                  </p:childTnLst>
                                </p:cTn>
                              </p:par>
                              <p:par>
                                <p:cTn fill="hold" nodeType="withEffect" presetClass="exit" presetID="2" presetSubtype="1">
                                  <p:stCondLst>
                                    <p:cond delay="0"/>
                                  </p:stCondLst>
                                  <p:childTnLst>
                                    <p:anim calcmode="lin" valueType="num">
                                      <p:cBhvr additive="base">
                                        <p:cTn dur="1000"/>
                                        <p:tgtEl>
                                          <p:spTgt spid="13058"/>
                                        </p:tgtEl>
                                        <p:attrNameLst>
                                          <p:attrName>ppt_y</p:attrName>
                                        </p:attrNameLst>
                                      </p:cBhvr>
                                      <p:tavLst>
                                        <p:tav fmla="" tm="0">
                                          <p:val>
                                            <p:strVal val="#ppt_y"/>
                                          </p:val>
                                        </p:tav>
                                        <p:tav fmla="" tm="100000">
                                          <p:val>
                                            <p:strVal val="#ppt_y-1"/>
                                          </p:val>
                                        </p:tav>
                                      </p:tavLst>
                                    </p:anim>
                                    <p:set>
                                      <p:cBhvr>
                                        <p:cTn dur="1" fill="hold">
                                          <p:stCondLst>
                                            <p:cond delay="1000"/>
                                          </p:stCondLst>
                                        </p:cTn>
                                        <p:tgtEl>
                                          <p:spTgt spid="13058"/>
                                        </p:tgtEl>
                                        <p:attrNameLst>
                                          <p:attrName>style.visibility</p:attrName>
                                        </p:attrNameLst>
                                      </p:cBhvr>
                                      <p:to>
                                        <p:strVal val="hidden"/>
                                      </p:to>
                                    </p:set>
                                  </p:childTnLst>
                                </p:cTn>
                              </p:par>
                              <p:par>
                                <p:cTn fill="hold" nodeType="withEffect" presetClass="exit" presetID="2" presetSubtype="1">
                                  <p:stCondLst>
                                    <p:cond delay="0"/>
                                  </p:stCondLst>
                                  <p:childTnLst>
                                    <p:anim calcmode="lin" valueType="num">
                                      <p:cBhvr additive="base">
                                        <p:cTn dur="1000"/>
                                        <p:tgtEl>
                                          <p:spTgt spid="13059"/>
                                        </p:tgtEl>
                                        <p:attrNameLst>
                                          <p:attrName>ppt_y</p:attrName>
                                        </p:attrNameLst>
                                      </p:cBhvr>
                                      <p:tavLst>
                                        <p:tav fmla="" tm="0">
                                          <p:val>
                                            <p:strVal val="#ppt_y"/>
                                          </p:val>
                                        </p:tav>
                                        <p:tav fmla="" tm="100000">
                                          <p:val>
                                            <p:strVal val="#ppt_y-1"/>
                                          </p:val>
                                        </p:tav>
                                      </p:tavLst>
                                    </p:anim>
                                    <p:set>
                                      <p:cBhvr>
                                        <p:cTn dur="1" fill="hold">
                                          <p:stCondLst>
                                            <p:cond delay="1000"/>
                                          </p:stCondLst>
                                        </p:cTn>
                                        <p:tgtEl>
                                          <p:spTgt spid="13059"/>
                                        </p:tgtEl>
                                        <p:attrNameLst>
                                          <p:attrName>style.visibility</p:attrName>
                                        </p:attrNameLst>
                                      </p:cBhvr>
                                      <p:to>
                                        <p:strVal val="hidden"/>
                                      </p:to>
                                    </p:set>
                                  </p:childTnLst>
                                </p:cTn>
                              </p:par>
                              <p:par>
                                <p:cTn fill="hold" nodeType="withEffect" presetClass="exit" presetID="2" presetSubtype="1">
                                  <p:stCondLst>
                                    <p:cond delay="0"/>
                                  </p:stCondLst>
                                  <p:childTnLst>
                                    <p:anim calcmode="lin" valueType="num">
                                      <p:cBhvr additive="base">
                                        <p:cTn dur="1000"/>
                                        <p:tgtEl>
                                          <p:spTgt spid="13060"/>
                                        </p:tgtEl>
                                        <p:attrNameLst>
                                          <p:attrName>ppt_y</p:attrName>
                                        </p:attrNameLst>
                                      </p:cBhvr>
                                      <p:tavLst>
                                        <p:tav fmla="" tm="0">
                                          <p:val>
                                            <p:strVal val="#ppt_y"/>
                                          </p:val>
                                        </p:tav>
                                        <p:tav fmla="" tm="100000">
                                          <p:val>
                                            <p:strVal val="#ppt_y-1"/>
                                          </p:val>
                                        </p:tav>
                                      </p:tavLst>
                                    </p:anim>
                                    <p:set>
                                      <p:cBhvr>
                                        <p:cTn dur="1" fill="hold">
                                          <p:stCondLst>
                                            <p:cond delay="1000"/>
                                          </p:stCondLst>
                                        </p:cTn>
                                        <p:tgtEl>
                                          <p:spTgt spid="13060"/>
                                        </p:tgtEl>
                                        <p:attrNameLst>
                                          <p:attrName>style.visibility</p:attrName>
                                        </p:attrNameLst>
                                      </p:cBhvr>
                                      <p:to>
                                        <p:strVal val="hidden"/>
                                      </p:to>
                                    </p:set>
                                  </p:childTnLst>
                                </p:cTn>
                              </p:par>
                              <p:par>
                                <p:cTn fill="hold" nodeType="withEffect" presetClass="exit" presetID="2" presetSubtype="1">
                                  <p:stCondLst>
                                    <p:cond delay="0"/>
                                  </p:stCondLst>
                                  <p:childTnLst>
                                    <p:anim calcmode="lin" valueType="num">
                                      <p:cBhvr additive="base">
                                        <p:cTn dur="1000"/>
                                        <p:tgtEl>
                                          <p:spTgt spid="13061"/>
                                        </p:tgtEl>
                                        <p:attrNameLst>
                                          <p:attrName>ppt_y</p:attrName>
                                        </p:attrNameLst>
                                      </p:cBhvr>
                                      <p:tavLst>
                                        <p:tav fmla="" tm="0">
                                          <p:val>
                                            <p:strVal val="#ppt_y"/>
                                          </p:val>
                                        </p:tav>
                                        <p:tav fmla="" tm="100000">
                                          <p:val>
                                            <p:strVal val="#ppt_y-1"/>
                                          </p:val>
                                        </p:tav>
                                      </p:tavLst>
                                    </p:anim>
                                    <p:set>
                                      <p:cBhvr>
                                        <p:cTn dur="1" fill="hold">
                                          <p:stCondLst>
                                            <p:cond delay="1000"/>
                                          </p:stCondLst>
                                        </p:cTn>
                                        <p:tgtEl>
                                          <p:spTgt spid="13061"/>
                                        </p:tgtEl>
                                        <p:attrNameLst>
                                          <p:attrName>style.visibility</p:attrName>
                                        </p:attrNameLst>
                                      </p:cBhvr>
                                      <p:to>
                                        <p:strVal val="hidden"/>
                                      </p:to>
                                    </p:set>
                                  </p:childTnLst>
                                </p:cTn>
                              </p:par>
                              <p:par>
                                <p:cTn fill="hold" nodeType="withEffect" presetClass="exit" presetID="2" presetSubtype="1">
                                  <p:stCondLst>
                                    <p:cond delay="0"/>
                                  </p:stCondLst>
                                  <p:childTnLst>
                                    <p:anim calcmode="lin" valueType="num">
                                      <p:cBhvr additive="base">
                                        <p:cTn dur="1000"/>
                                        <p:tgtEl>
                                          <p:spTgt spid="13065"/>
                                        </p:tgtEl>
                                        <p:attrNameLst>
                                          <p:attrName>ppt_y</p:attrName>
                                        </p:attrNameLst>
                                      </p:cBhvr>
                                      <p:tavLst>
                                        <p:tav fmla="" tm="0">
                                          <p:val>
                                            <p:strVal val="#ppt_y"/>
                                          </p:val>
                                        </p:tav>
                                        <p:tav fmla="" tm="100000">
                                          <p:val>
                                            <p:strVal val="#ppt_y-1"/>
                                          </p:val>
                                        </p:tav>
                                      </p:tavLst>
                                    </p:anim>
                                    <p:set>
                                      <p:cBhvr>
                                        <p:cTn dur="1" fill="hold">
                                          <p:stCondLst>
                                            <p:cond delay="1000"/>
                                          </p:stCondLst>
                                        </p:cTn>
                                        <p:tgtEl>
                                          <p:spTgt spid="13065"/>
                                        </p:tgtEl>
                                        <p:attrNameLst>
                                          <p:attrName>style.visibility</p:attrName>
                                        </p:attrNameLst>
                                      </p:cBhvr>
                                      <p:to>
                                        <p:strVal val="hidden"/>
                                      </p:to>
                                    </p:set>
                                  </p:childTnLst>
                                </p:cTn>
                              </p:par>
                              <p:par>
                                <p:cTn fill="hold" nodeType="withEffect" presetClass="exit" presetID="2" presetSubtype="1">
                                  <p:stCondLst>
                                    <p:cond delay="0"/>
                                  </p:stCondLst>
                                  <p:childTnLst>
                                    <p:anim calcmode="lin" valueType="num">
                                      <p:cBhvr additive="base">
                                        <p:cTn dur="1000"/>
                                        <p:tgtEl>
                                          <p:spTgt spid="13069"/>
                                        </p:tgtEl>
                                        <p:attrNameLst>
                                          <p:attrName>ppt_y</p:attrName>
                                        </p:attrNameLst>
                                      </p:cBhvr>
                                      <p:tavLst>
                                        <p:tav fmla="" tm="0">
                                          <p:val>
                                            <p:strVal val="#ppt_y"/>
                                          </p:val>
                                        </p:tav>
                                        <p:tav fmla="" tm="100000">
                                          <p:val>
                                            <p:strVal val="#ppt_y-1"/>
                                          </p:val>
                                        </p:tav>
                                      </p:tavLst>
                                    </p:anim>
                                    <p:set>
                                      <p:cBhvr>
                                        <p:cTn dur="1" fill="hold">
                                          <p:stCondLst>
                                            <p:cond delay="1000"/>
                                          </p:stCondLst>
                                        </p:cTn>
                                        <p:tgtEl>
                                          <p:spTgt spid="13069"/>
                                        </p:tgtEl>
                                        <p:attrNameLst>
                                          <p:attrName>style.visibility</p:attrName>
                                        </p:attrNameLst>
                                      </p:cBhvr>
                                      <p:to>
                                        <p:strVal val="hidden"/>
                                      </p:to>
                                    </p:set>
                                  </p:childTnLst>
                                </p:cTn>
                              </p:par>
                              <p:par>
                                <p:cTn fill="hold" nodeType="withEffect" presetClass="exit" presetID="2" presetSubtype="1">
                                  <p:stCondLst>
                                    <p:cond delay="0"/>
                                  </p:stCondLst>
                                  <p:childTnLst>
                                    <p:anim calcmode="lin" valueType="num">
                                      <p:cBhvr additive="base">
                                        <p:cTn dur="1000"/>
                                        <p:tgtEl>
                                          <p:spTgt spid="13073"/>
                                        </p:tgtEl>
                                        <p:attrNameLst>
                                          <p:attrName>ppt_y</p:attrName>
                                        </p:attrNameLst>
                                      </p:cBhvr>
                                      <p:tavLst>
                                        <p:tav fmla="" tm="0">
                                          <p:val>
                                            <p:strVal val="#ppt_y"/>
                                          </p:val>
                                        </p:tav>
                                        <p:tav fmla="" tm="100000">
                                          <p:val>
                                            <p:strVal val="#ppt_y-1"/>
                                          </p:val>
                                        </p:tav>
                                      </p:tavLst>
                                    </p:anim>
                                    <p:set>
                                      <p:cBhvr>
                                        <p:cTn dur="1" fill="hold">
                                          <p:stCondLst>
                                            <p:cond delay="1000"/>
                                          </p:stCondLst>
                                        </p:cTn>
                                        <p:tgtEl>
                                          <p:spTgt spid="13073"/>
                                        </p:tgtEl>
                                        <p:attrNameLst>
                                          <p:attrName>style.visibility</p:attrName>
                                        </p:attrNameLst>
                                      </p:cBhvr>
                                      <p:to>
                                        <p:strVal val="hidden"/>
                                      </p:to>
                                    </p:set>
                                  </p:childTnLst>
                                </p:cTn>
                              </p:par>
                              <p:par>
                                <p:cTn fill="hold" nodeType="withEffect" presetClass="exit" presetID="2" presetSubtype="1">
                                  <p:stCondLst>
                                    <p:cond delay="0"/>
                                  </p:stCondLst>
                                  <p:childTnLst>
                                    <p:anim calcmode="lin" valueType="num">
                                      <p:cBhvr additive="base">
                                        <p:cTn dur="1000"/>
                                        <p:tgtEl>
                                          <p:spTgt spid="13077"/>
                                        </p:tgtEl>
                                        <p:attrNameLst>
                                          <p:attrName>ppt_y</p:attrName>
                                        </p:attrNameLst>
                                      </p:cBhvr>
                                      <p:tavLst>
                                        <p:tav fmla="" tm="0">
                                          <p:val>
                                            <p:strVal val="#ppt_y"/>
                                          </p:val>
                                        </p:tav>
                                        <p:tav fmla="" tm="100000">
                                          <p:val>
                                            <p:strVal val="#ppt_y-1"/>
                                          </p:val>
                                        </p:tav>
                                      </p:tavLst>
                                    </p:anim>
                                    <p:set>
                                      <p:cBhvr>
                                        <p:cTn dur="1" fill="hold">
                                          <p:stCondLst>
                                            <p:cond delay="1000"/>
                                          </p:stCondLst>
                                        </p:cTn>
                                        <p:tgtEl>
                                          <p:spTgt spid="13077"/>
                                        </p:tgtEl>
                                        <p:attrNameLst>
                                          <p:attrName>style.visibility</p:attrName>
                                        </p:attrNameLst>
                                      </p:cBhvr>
                                      <p:to>
                                        <p:strVal val="hidden"/>
                                      </p:to>
                                    </p:set>
                                  </p:childTnLst>
                                </p:cTn>
                              </p:par>
                              <p:par>
                                <p:cTn fill="hold" nodeType="withEffect" presetClass="exit" presetID="2" presetSubtype="1">
                                  <p:stCondLst>
                                    <p:cond delay="0"/>
                                  </p:stCondLst>
                                  <p:childTnLst>
                                    <p:anim calcmode="lin" valueType="num">
                                      <p:cBhvr additive="base">
                                        <p:cTn dur="1000"/>
                                        <p:tgtEl>
                                          <p:spTgt spid="13078"/>
                                        </p:tgtEl>
                                        <p:attrNameLst>
                                          <p:attrName>ppt_y</p:attrName>
                                        </p:attrNameLst>
                                      </p:cBhvr>
                                      <p:tavLst>
                                        <p:tav fmla="" tm="0">
                                          <p:val>
                                            <p:strVal val="#ppt_y"/>
                                          </p:val>
                                        </p:tav>
                                        <p:tav fmla="" tm="100000">
                                          <p:val>
                                            <p:strVal val="#ppt_y-1"/>
                                          </p:val>
                                        </p:tav>
                                      </p:tavLst>
                                    </p:anim>
                                    <p:set>
                                      <p:cBhvr>
                                        <p:cTn dur="1" fill="hold">
                                          <p:stCondLst>
                                            <p:cond delay="1000"/>
                                          </p:stCondLst>
                                        </p:cTn>
                                        <p:tgtEl>
                                          <p:spTgt spid="13078"/>
                                        </p:tgtEl>
                                        <p:attrNameLst>
                                          <p:attrName>style.visibility</p:attrName>
                                        </p:attrNameLst>
                                      </p:cBhvr>
                                      <p:to>
                                        <p:strVal val="hidden"/>
                                      </p:to>
                                    </p:set>
                                  </p:childTnLst>
                                </p:cTn>
                              </p:par>
                              <p:par>
                                <p:cTn fill="hold" nodeType="withEffect" presetClass="exit" presetID="2" presetSubtype="1">
                                  <p:stCondLst>
                                    <p:cond delay="0"/>
                                  </p:stCondLst>
                                  <p:childTnLst>
                                    <p:anim calcmode="lin" valueType="num">
                                      <p:cBhvr additive="base">
                                        <p:cTn dur="1000"/>
                                        <p:tgtEl>
                                          <p:spTgt spid="13079"/>
                                        </p:tgtEl>
                                        <p:attrNameLst>
                                          <p:attrName>ppt_y</p:attrName>
                                        </p:attrNameLst>
                                      </p:cBhvr>
                                      <p:tavLst>
                                        <p:tav fmla="" tm="0">
                                          <p:val>
                                            <p:strVal val="#ppt_y"/>
                                          </p:val>
                                        </p:tav>
                                        <p:tav fmla="" tm="100000">
                                          <p:val>
                                            <p:strVal val="#ppt_y-1"/>
                                          </p:val>
                                        </p:tav>
                                      </p:tavLst>
                                    </p:anim>
                                    <p:set>
                                      <p:cBhvr>
                                        <p:cTn dur="1" fill="hold">
                                          <p:stCondLst>
                                            <p:cond delay="1000"/>
                                          </p:stCondLst>
                                        </p:cTn>
                                        <p:tgtEl>
                                          <p:spTgt spid="13079"/>
                                        </p:tgtEl>
                                        <p:attrNameLst>
                                          <p:attrName>style.visibility</p:attrName>
                                        </p:attrNameLst>
                                      </p:cBhvr>
                                      <p:to>
                                        <p:strVal val="hidden"/>
                                      </p:to>
                                    </p:set>
                                  </p:childTnLst>
                                </p:cTn>
                              </p:par>
                              <p:par>
                                <p:cTn fill="hold" nodeType="withEffect" presetClass="exit" presetID="2" presetSubtype="1">
                                  <p:stCondLst>
                                    <p:cond delay="0"/>
                                  </p:stCondLst>
                                  <p:childTnLst>
                                    <p:anim calcmode="lin" valueType="num">
                                      <p:cBhvr additive="base">
                                        <p:cTn dur="1000"/>
                                        <p:tgtEl>
                                          <p:spTgt spid="13080"/>
                                        </p:tgtEl>
                                        <p:attrNameLst>
                                          <p:attrName>ppt_y</p:attrName>
                                        </p:attrNameLst>
                                      </p:cBhvr>
                                      <p:tavLst>
                                        <p:tav fmla="" tm="0">
                                          <p:val>
                                            <p:strVal val="#ppt_y"/>
                                          </p:val>
                                        </p:tav>
                                        <p:tav fmla="" tm="100000">
                                          <p:val>
                                            <p:strVal val="#ppt_y-1"/>
                                          </p:val>
                                        </p:tav>
                                      </p:tavLst>
                                    </p:anim>
                                    <p:set>
                                      <p:cBhvr>
                                        <p:cTn dur="1" fill="hold">
                                          <p:stCondLst>
                                            <p:cond delay="1000"/>
                                          </p:stCondLst>
                                        </p:cTn>
                                        <p:tgtEl>
                                          <p:spTgt spid="13080"/>
                                        </p:tgtEl>
                                        <p:attrNameLst>
                                          <p:attrName>style.visibility</p:attrName>
                                        </p:attrNameLst>
                                      </p:cBhvr>
                                      <p:to>
                                        <p:strVal val="hidden"/>
                                      </p:to>
                                    </p:set>
                                  </p:childTnLst>
                                </p:cTn>
                              </p:par>
                              <p:par>
                                <p:cTn fill="hold" nodeType="withEffect" presetClass="exit" presetID="2" presetSubtype="1">
                                  <p:stCondLst>
                                    <p:cond delay="0"/>
                                  </p:stCondLst>
                                  <p:childTnLst>
                                    <p:anim calcmode="lin" valueType="num">
                                      <p:cBhvr additive="base">
                                        <p:cTn dur="1000"/>
                                        <p:tgtEl>
                                          <p:spTgt spid="13081"/>
                                        </p:tgtEl>
                                        <p:attrNameLst>
                                          <p:attrName>ppt_y</p:attrName>
                                        </p:attrNameLst>
                                      </p:cBhvr>
                                      <p:tavLst>
                                        <p:tav fmla="" tm="0">
                                          <p:val>
                                            <p:strVal val="#ppt_y"/>
                                          </p:val>
                                        </p:tav>
                                        <p:tav fmla="" tm="100000">
                                          <p:val>
                                            <p:strVal val="#ppt_y-1"/>
                                          </p:val>
                                        </p:tav>
                                      </p:tavLst>
                                    </p:anim>
                                    <p:set>
                                      <p:cBhvr>
                                        <p:cTn dur="1" fill="hold">
                                          <p:stCondLst>
                                            <p:cond delay="1000"/>
                                          </p:stCondLst>
                                        </p:cTn>
                                        <p:tgtEl>
                                          <p:spTgt spid="13081"/>
                                        </p:tgtEl>
                                        <p:attrNameLst>
                                          <p:attrName>style.visibility</p:attrName>
                                        </p:attrNameLst>
                                      </p:cBhvr>
                                      <p:to>
                                        <p:strVal val="hidden"/>
                                      </p:to>
                                    </p:set>
                                  </p:childTnLst>
                                </p:cTn>
                              </p:par>
                              <p:par>
                                <p:cTn fill="hold" nodeType="withEffect" presetClass="exit" presetID="2" presetSubtype="1">
                                  <p:stCondLst>
                                    <p:cond delay="0"/>
                                  </p:stCondLst>
                                  <p:childTnLst>
                                    <p:anim calcmode="lin" valueType="num">
                                      <p:cBhvr additive="base">
                                        <p:cTn dur="1000"/>
                                        <p:tgtEl>
                                          <p:spTgt spid="13085"/>
                                        </p:tgtEl>
                                        <p:attrNameLst>
                                          <p:attrName>ppt_y</p:attrName>
                                        </p:attrNameLst>
                                      </p:cBhvr>
                                      <p:tavLst>
                                        <p:tav fmla="" tm="0">
                                          <p:val>
                                            <p:strVal val="#ppt_y"/>
                                          </p:val>
                                        </p:tav>
                                        <p:tav fmla="" tm="100000">
                                          <p:val>
                                            <p:strVal val="#ppt_y-1"/>
                                          </p:val>
                                        </p:tav>
                                      </p:tavLst>
                                    </p:anim>
                                    <p:set>
                                      <p:cBhvr>
                                        <p:cTn dur="1" fill="hold">
                                          <p:stCondLst>
                                            <p:cond delay="1000"/>
                                          </p:stCondLst>
                                        </p:cTn>
                                        <p:tgtEl>
                                          <p:spTgt spid="13085"/>
                                        </p:tgtEl>
                                        <p:attrNameLst>
                                          <p:attrName>style.visibility</p:attrName>
                                        </p:attrNameLst>
                                      </p:cBhvr>
                                      <p:to>
                                        <p:strVal val="hidden"/>
                                      </p:to>
                                    </p:set>
                                  </p:childTnLst>
                                </p:cTn>
                              </p:par>
                              <p:par>
                                <p:cTn fill="hold" nodeType="withEffect" presetClass="exit" presetID="2" presetSubtype="1">
                                  <p:stCondLst>
                                    <p:cond delay="0"/>
                                  </p:stCondLst>
                                  <p:childTnLst>
                                    <p:anim calcmode="lin" valueType="num">
                                      <p:cBhvr additive="base">
                                        <p:cTn dur="1000"/>
                                        <p:tgtEl>
                                          <p:spTgt spid="13089"/>
                                        </p:tgtEl>
                                        <p:attrNameLst>
                                          <p:attrName>ppt_y</p:attrName>
                                        </p:attrNameLst>
                                      </p:cBhvr>
                                      <p:tavLst>
                                        <p:tav fmla="" tm="0">
                                          <p:val>
                                            <p:strVal val="#ppt_y"/>
                                          </p:val>
                                        </p:tav>
                                        <p:tav fmla="" tm="100000">
                                          <p:val>
                                            <p:strVal val="#ppt_y-1"/>
                                          </p:val>
                                        </p:tav>
                                      </p:tavLst>
                                    </p:anim>
                                    <p:set>
                                      <p:cBhvr>
                                        <p:cTn dur="1" fill="hold">
                                          <p:stCondLst>
                                            <p:cond delay="1000"/>
                                          </p:stCondLst>
                                        </p:cTn>
                                        <p:tgtEl>
                                          <p:spTgt spid="13089"/>
                                        </p:tgtEl>
                                        <p:attrNameLst>
                                          <p:attrName>style.visibility</p:attrName>
                                        </p:attrNameLst>
                                      </p:cBhvr>
                                      <p:to>
                                        <p:strVal val="hidden"/>
                                      </p:to>
                                    </p:set>
                                  </p:childTnLst>
                                </p:cTn>
                              </p:par>
                              <p:par>
                                <p:cTn fill="hold" nodeType="withEffect" presetClass="exit" presetID="2" presetSubtype="1">
                                  <p:stCondLst>
                                    <p:cond delay="0"/>
                                  </p:stCondLst>
                                  <p:childTnLst>
                                    <p:anim calcmode="lin" valueType="num">
                                      <p:cBhvr additive="base">
                                        <p:cTn dur="1000"/>
                                        <p:tgtEl>
                                          <p:spTgt spid="13093"/>
                                        </p:tgtEl>
                                        <p:attrNameLst>
                                          <p:attrName>ppt_y</p:attrName>
                                        </p:attrNameLst>
                                      </p:cBhvr>
                                      <p:tavLst>
                                        <p:tav fmla="" tm="0">
                                          <p:val>
                                            <p:strVal val="#ppt_y"/>
                                          </p:val>
                                        </p:tav>
                                        <p:tav fmla="" tm="100000">
                                          <p:val>
                                            <p:strVal val="#ppt_y-1"/>
                                          </p:val>
                                        </p:tav>
                                      </p:tavLst>
                                    </p:anim>
                                    <p:set>
                                      <p:cBhvr>
                                        <p:cTn dur="1" fill="hold">
                                          <p:stCondLst>
                                            <p:cond delay="1000"/>
                                          </p:stCondLst>
                                        </p:cTn>
                                        <p:tgtEl>
                                          <p:spTgt spid="13093"/>
                                        </p:tgtEl>
                                        <p:attrNameLst>
                                          <p:attrName>style.visibility</p:attrName>
                                        </p:attrNameLst>
                                      </p:cBhvr>
                                      <p:to>
                                        <p:strVal val="hidden"/>
                                      </p:to>
                                    </p:set>
                                  </p:childTnLst>
                                </p:cTn>
                              </p:par>
                              <p:par>
                                <p:cTn fill="hold" nodeType="withEffect" presetClass="exit" presetID="2" presetSubtype="1">
                                  <p:stCondLst>
                                    <p:cond delay="0"/>
                                  </p:stCondLst>
                                  <p:childTnLst>
                                    <p:anim calcmode="lin" valueType="num">
                                      <p:cBhvr additive="base">
                                        <p:cTn dur="1000"/>
                                        <p:tgtEl>
                                          <p:spTgt spid="13097"/>
                                        </p:tgtEl>
                                        <p:attrNameLst>
                                          <p:attrName>ppt_y</p:attrName>
                                        </p:attrNameLst>
                                      </p:cBhvr>
                                      <p:tavLst>
                                        <p:tav fmla="" tm="0">
                                          <p:val>
                                            <p:strVal val="#ppt_y"/>
                                          </p:val>
                                        </p:tav>
                                        <p:tav fmla="" tm="100000">
                                          <p:val>
                                            <p:strVal val="#ppt_y-1"/>
                                          </p:val>
                                        </p:tav>
                                      </p:tavLst>
                                    </p:anim>
                                    <p:set>
                                      <p:cBhvr>
                                        <p:cTn dur="1" fill="hold">
                                          <p:stCondLst>
                                            <p:cond delay="1000"/>
                                          </p:stCondLst>
                                        </p:cTn>
                                        <p:tgtEl>
                                          <p:spTgt spid="13097"/>
                                        </p:tgtEl>
                                        <p:attrNameLst>
                                          <p:attrName>style.visibility</p:attrName>
                                        </p:attrNameLst>
                                      </p:cBhvr>
                                      <p:to>
                                        <p:strVal val="hidden"/>
                                      </p:to>
                                    </p:set>
                                  </p:childTnLst>
                                </p:cTn>
                              </p:par>
                              <p:par>
                                <p:cTn fill="hold" nodeType="withEffect" presetClass="exit" presetID="2" presetSubtype="1">
                                  <p:stCondLst>
                                    <p:cond delay="0"/>
                                  </p:stCondLst>
                                  <p:childTnLst>
                                    <p:anim calcmode="lin" valueType="num">
                                      <p:cBhvr additive="base">
                                        <p:cTn dur="1000"/>
                                        <p:tgtEl>
                                          <p:spTgt spid="13098"/>
                                        </p:tgtEl>
                                        <p:attrNameLst>
                                          <p:attrName>ppt_y</p:attrName>
                                        </p:attrNameLst>
                                      </p:cBhvr>
                                      <p:tavLst>
                                        <p:tav fmla="" tm="0">
                                          <p:val>
                                            <p:strVal val="#ppt_y"/>
                                          </p:val>
                                        </p:tav>
                                        <p:tav fmla="" tm="100000">
                                          <p:val>
                                            <p:strVal val="#ppt_y-1"/>
                                          </p:val>
                                        </p:tav>
                                      </p:tavLst>
                                    </p:anim>
                                    <p:set>
                                      <p:cBhvr>
                                        <p:cTn dur="1" fill="hold">
                                          <p:stCondLst>
                                            <p:cond delay="1000"/>
                                          </p:stCondLst>
                                        </p:cTn>
                                        <p:tgtEl>
                                          <p:spTgt spid="13098"/>
                                        </p:tgtEl>
                                        <p:attrNameLst>
                                          <p:attrName>style.visibility</p:attrName>
                                        </p:attrNameLst>
                                      </p:cBhvr>
                                      <p:to>
                                        <p:strVal val="hidden"/>
                                      </p:to>
                                    </p:set>
                                  </p:childTnLst>
                                </p:cTn>
                              </p:par>
                              <p:par>
                                <p:cTn fill="hold" nodeType="withEffect" presetClass="exit" presetID="2" presetSubtype="1">
                                  <p:stCondLst>
                                    <p:cond delay="0"/>
                                  </p:stCondLst>
                                  <p:childTnLst>
                                    <p:anim calcmode="lin" valueType="num">
                                      <p:cBhvr additive="base">
                                        <p:cTn dur="1000"/>
                                        <p:tgtEl>
                                          <p:spTgt spid="13099"/>
                                        </p:tgtEl>
                                        <p:attrNameLst>
                                          <p:attrName>ppt_y</p:attrName>
                                        </p:attrNameLst>
                                      </p:cBhvr>
                                      <p:tavLst>
                                        <p:tav fmla="" tm="0">
                                          <p:val>
                                            <p:strVal val="#ppt_y"/>
                                          </p:val>
                                        </p:tav>
                                        <p:tav fmla="" tm="100000">
                                          <p:val>
                                            <p:strVal val="#ppt_y-1"/>
                                          </p:val>
                                        </p:tav>
                                      </p:tavLst>
                                    </p:anim>
                                    <p:set>
                                      <p:cBhvr>
                                        <p:cTn dur="1" fill="hold">
                                          <p:stCondLst>
                                            <p:cond delay="1000"/>
                                          </p:stCondLst>
                                        </p:cTn>
                                        <p:tgtEl>
                                          <p:spTgt spid="13099"/>
                                        </p:tgtEl>
                                        <p:attrNameLst>
                                          <p:attrName>style.visibility</p:attrName>
                                        </p:attrNameLst>
                                      </p:cBhvr>
                                      <p:to>
                                        <p:strVal val="hidden"/>
                                      </p:to>
                                    </p:set>
                                  </p:childTnLst>
                                </p:cTn>
                              </p:par>
                              <p:par>
                                <p:cTn fill="hold" nodeType="withEffect" presetClass="exit" presetID="2" presetSubtype="1">
                                  <p:stCondLst>
                                    <p:cond delay="0"/>
                                  </p:stCondLst>
                                  <p:childTnLst>
                                    <p:anim calcmode="lin" valueType="num">
                                      <p:cBhvr additive="base">
                                        <p:cTn dur="1000"/>
                                        <p:tgtEl>
                                          <p:spTgt spid="13100"/>
                                        </p:tgtEl>
                                        <p:attrNameLst>
                                          <p:attrName>ppt_y</p:attrName>
                                        </p:attrNameLst>
                                      </p:cBhvr>
                                      <p:tavLst>
                                        <p:tav fmla="" tm="0">
                                          <p:val>
                                            <p:strVal val="#ppt_y"/>
                                          </p:val>
                                        </p:tav>
                                        <p:tav fmla="" tm="100000">
                                          <p:val>
                                            <p:strVal val="#ppt_y-1"/>
                                          </p:val>
                                        </p:tav>
                                      </p:tavLst>
                                    </p:anim>
                                    <p:set>
                                      <p:cBhvr>
                                        <p:cTn dur="1" fill="hold">
                                          <p:stCondLst>
                                            <p:cond delay="1000"/>
                                          </p:stCondLst>
                                        </p:cTn>
                                        <p:tgtEl>
                                          <p:spTgt spid="13100"/>
                                        </p:tgtEl>
                                        <p:attrNameLst>
                                          <p:attrName>style.visibility</p:attrName>
                                        </p:attrNameLst>
                                      </p:cBhvr>
                                      <p:to>
                                        <p:strVal val="hidden"/>
                                      </p:to>
                                    </p:set>
                                  </p:childTnLst>
                                </p:cTn>
                              </p:par>
                              <p:par>
                                <p:cTn fill="hold" nodeType="withEffect" presetClass="exit" presetID="10" presetSubtype="0">
                                  <p:stCondLst>
                                    <p:cond delay="0"/>
                                  </p:stCondLst>
                                  <p:childTnLst>
                                    <p:animEffect filter="fade" transition="out">
                                      <p:cBhvr>
                                        <p:cTn dur="1000"/>
                                        <p:tgtEl>
                                          <p:spTgt spid="13009"/>
                                        </p:tgtEl>
                                      </p:cBhvr>
                                    </p:animEffect>
                                    <p:set>
                                      <p:cBhvr>
                                        <p:cTn dur="1" fill="hold">
                                          <p:stCondLst>
                                            <p:cond delay="1000"/>
                                          </p:stCondLst>
                                        </p:cTn>
                                        <p:tgtEl>
                                          <p:spTgt spid="13009"/>
                                        </p:tgtEl>
                                        <p:attrNameLst>
                                          <p:attrName>style.visibility</p:attrName>
                                        </p:attrNameLst>
                                      </p:cBhvr>
                                      <p:to>
                                        <p:strVal val="hidden"/>
                                      </p:to>
                                    </p:se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1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3108" name="Shape 13108"/>
        <p:cNvGrpSpPr/>
        <p:nvPr/>
      </p:nvGrpSpPr>
      <p:grpSpPr>
        <a:xfrm>
          <a:off x="0" y="0"/>
          <a:ext cx="0" cy="0"/>
          <a:chOff x="0" y="0"/>
          <a:chExt cx="0" cy="0"/>
        </a:xfrm>
      </p:grpSpPr>
      <p:sp>
        <p:nvSpPr>
          <p:cNvPr id="13109" name="Google Shape;13109;p56"/>
          <p:cNvSpPr txBox="1"/>
          <p:nvPr>
            <p:ph type="title"/>
          </p:nvPr>
        </p:nvSpPr>
        <p:spPr>
          <a:xfrm>
            <a:off x="1331263" y="353148"/>
            <a:ext cx="6158700" cy="4119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Current </a:t>
            </a:r>
            <a:r>
              <a:rPr lang="en"/>
              <a:t>Hardware Demo </a:t>
            </a:r>
            <a:endParaRPr/>
          </a:p>
        </p:txBody>
      </p:sp>
      <p:sp>
        <p:nvSpPr>
          <p:cNvPr id="13110" name="Google Shape;13110;p56"/>
          <p:cNvSpPr txBox="1"/>
          <p:nvPr/>
        </p:nvSpPr>
        <p:spPr>
          <a:xfrm>
            <a:off x="5106563" y="2970876"/>
            <a:ext cx="574500" cy="3693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b="1" i="1" lang="en" sz="1200">
                <a:solidFill>
                  <a:srgbClr val="B4A7D6"/>
                </a:solidFill>
                <a:latin typeface="Assistant"/>
                <a:ea typeface="Assistant"/>
                <a:cs typeface="Assistant"/>
                <a:sym typeface="Assistant"/>
              </a:rPr>
              <a:t>   </a:t>
            </a:r>
            <a:r>
              <a:rPr b="1" i="1" lang="en" sz="1200">
                <a:solidFill>
                  <a:srgbClr val="B4A7D6"/>
                </a:solidFill>
                <a:latin typeface="Assistant"/>
                <a:ea typeface="Assistant"/>
                <a:cs typeface="Assistant"/>
                <a:sym typeface="Assistant"/>
              </a:rPr>
              <a:t>Δ𝜃</a:t>
            </a:r>
            <a:endParaRPr sz="1200">
              <a:solidFill>
                <a:srgbClr val="B4A7D6"/>
              </a:solidFill>
              <a:latin typeface="Assistant"/>
              <a:ea typeface="Assistant"/>
              <a:cs typeface="Assistant"/>
              <a:sym typeface="Assistant"/>
            </a:endParaRPr>
          </a:p>
        </p:txBody>
      </p:sp>
      <p:sp>
        <p:nvSpPr>
          <p:cNvPr id="13111" name="Google Shape;13111;p56"/>
          <p:cNvSpPr txBox="1"/>
          <p:nvPr/>
        </p:nvSpPr>
        <p:spPr>
          <a:xfrm>
            <a:off x="0" y="4650138"/>
            <a:ext cx="3784200" cy="3078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i="1" lang="en" sz="800">
                <a:solidFill>
                  <a:srgbClr val="9E9E9E"/>
                </a:solidFill>
                <a:latin typeface="Cairo"/>
                <a:ea typeface="Cairo"/>
                <a:cs typeface="Cairo"/>
                <a:sym typeface="Cairo"/>
              </a:rPr>
              <a:t>Laptop, Arduino Icons - https://icons8.com/icons/set/computer</a:t>
            </a:r>
            <a:endParaRPr i="1" sz="800">
              <a:solidFill>
                <a:srgbClr val="9E9E9E"/>
              </a:solidFill>
              <a:latin typeface="Cairo"/>
              <a:ea typeface="Cairo"/>
              <a:cs typeface="Cairo"/>
              <a:sym typeface="Cairo"/>
            </a:endParaRPr>
          </a:p>
        </p:txBody>
      </p:sp>
      <p:grpSp>
        <p:nvGrpSpPr>
          <p:cNvPr id="13112" name="Google Shape;13112;p56"/>
          <p:cNvGrpSpPr/>
          <p:nvPr/>
        </p:nvGrpSpPr>
        <p:grpSpPr>
          <a:xfrm>
            <a:off x="1367776" y="2656180"/>
            <a:ext cx="6024233" cy="2239703"/>
            <a:chOff x="1362700" y="1970788"/>
            <a:chExt cx="7460350" cy="3095223"/>
          </a:xfrm>
        </p:grpSpPr>
        <p:sp>
          <p:nvSpPr>
            <p:cNvPr id="13113" name="Google Shape;13113;p56"/>
            <p:cNvSpPr/>
            <p:nvPr/>
          </p:nvSpPr>
          <p:spPr>
            <a:xfrm>
              <a:off x="1362700" y="3248104"/>
              <a:ext cx="5532900" cy="218400"/>
            </a:xfrm>
            <a:prstGeom prst="rect">
              <a:avLst/>
            </a:prstGeom>
            <a:solidFill>
              <a:schemeClr val="accent2"/>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4" name="Google Shape;13114;p56"/>
            <p:cNvSpPr/>
            <p:nvPr/>
          </p:nvSpPr>
          <p:spPr>
            <a:xfrm>
              <a:off x="1362700" y="1970788"/>
              <a:ext cx="989100" cy="437400"/>
            </a:xfrm>
            <a:prstGeom prst="rect">
              <a:avLst/>
            </a:prstGeom>
            <a:solidFill>
              <a:srgbClr val="980000"/>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rgbClr val="FFFFFF"/>
                  </a:solidFill>
                  <a:latin typeface="Cairo"/>
                  <a:ea typeface="Cairo"/>
                  <a:cs typeface="Cairo"/>
                  <a:sym typeface="Cairo"/>
                </a:rPr>
                <a:t>Laser</a:t>
              </a:r>
              <a:endParaRPr b="1">
                <a:solidFill>
                  <a:srgbClr val="FFFFFF"/>
                </a:solidFill>
                <a:latin typeface="Cairo"/>
                <a:ea typeface="Cairo"/>
                <a:cs typeface="Cairo"/>
                <a:sym typeface="Cairo"/>
              </a:endParaRPr>
            </a:p>
          </p:txBody>
        </p:sp>
        <p:sp>
          <p:nvSpPr>
            <p:cNvPr id="13115" name="Google Shape;13115;p56"/>
            <p:cNvSpPr/>
            <p:nvPr/>
          </p:nvSpPr>
          <p:spPr>
            <a:xfrm>
              <a:off x="5507924" y="1982905"/>
              <a:ext cx="456900" cy="437400"/>
            </a:xfrm>
            <a:prstGeom prst="ellipse">
              <a:avLst/>
            </a:prstGeom>
            <a:solidFill>
              <a:srgbClr val="3C78D8"/>
            </a:solidFill>
            <a:ln cap="flat" cmpd="sng" w="9525">
              <a:solidFill>
                <a:srgbClr val="FFFFFF"/>
              </a:solidFill>
              <a:prstDash val="dot"/>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6" name="Google Shape;13116;p56"/>
            <p:cNvSpPr/>
            <p:nvPr/>
          </p:nvSpPr>
          <p:spPr>
            <a:xfrm>
              <a:off x="5659527" y="2132402"/>
              <a:ext cx="153900" cy="138300"/>
            </a:xfrm>
            <a:prstGeom prst="ellipse">
              <a:avLst/>
            </a:prstGeom>
            <a:solidFill>
              <a:srgbClr val="00FF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3117" name="Google Shape;13117;p56"/>
            <p:cNvCxnSpPr>
              <a:stCxn id="13114" idx="3"/>
              <a:endCxn id="13116" idx="2"/>
            </p:cNvCxnSpPr>
            <p:nvPr/>
          </p:nvCxnSpPr>
          <p:spPr>
            <a:xfrm>
              <a:off x="2351800" y="2189488"/>
              <a:ext cx="3307800" cy="12000"/>
            </a:xfrm>
            <a:prstGeom prst="straightConnector1">
              <a:avLst/>
            </a:prstGeom>
            <a:noFill/>
            <a:ln cap="flat" cmpd="sng" w="38100">
              <a:solidFill>
                <a:srgbClr val="00FF00"/>
              </a:solidFill>
              <a:prstDash val="solid"/>
              <a:round/>
              <a:headEnd len="med" w="med" type="none"/>
              <a:tailEnd len="med" w="med" type="none"/>
            </a:ln>
          </p:spPr>
        </p:cxnSp>
        <p:cxnSp>
          <p:nvCxnSpPr>
            <p:cNvPr id="13118" name="Google Shape;13118;p56"/>
            <p:cNvCxnSpPr>
              <a:stCxn id="13116" idx="4"/>
              <a:endCxn id="13119" idx="0"/>
            </p:cNvCxnSpPr>
            <p:nvPr/>
          </p:nvCxnSpPr>
          <p:spPr>
            <a:xfrm>
              <a:off x="5736477" y="2270702"/>
              <a:ext cx="0" cy="713100"/>
            </a:xfrm>
            <a:prstGeom prst="straightConnector1">
              <a:avLst/>
            </a:prstGeom>
            <a:noFill/>
            <a:ln cap="flat" cmpd="sng" w="9525">
              <a:solidFill>
                <a:srgbClr val="FFFFFF"/>
              </a:solidFill>
              <a:prstDash val="solid"/>
              <a:round/>
              <a:headEnd len="med" w="med" type="none"/>
              <a:tailEnd len="med" w="med" type="none"/>
            </a:ln>
          </p:spPr>
        </p:cxnSp>
        <p:sp>
          <p:nvSpPr>
            <p:cNvPr id="13119" name="Google Shape;13119;p56"/>
            <p:cNvSpPr/>
            <p:nvPr/>
          </p:nvSpPr>
          <p:spPr>
            <a:xfrm>
              <a:off x="5507936" y="2899129"/>
              <a:ext cx="456900" cy="338100"/>
            </a:xfrm>
            <a:prstGeom prst="can">
              <a:avLst>
                <a:gd fmla="val 25000" name="adj"/>
              </a:avLst>
            </a:prstGeom>
            <a:solidFill>
              <a:srgbClr val="8E7CC3"/>
            </a:solidFill>
            <a:ln cap="flat" cmpd="sng" w="9525">
              <a:solidFill>
                <a:srgbClr val="30303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0" name="Google Shape;13120;p56"/>
            <p:cNvSpPr txBox="1"/>
            <p:nvPr/>
          </p:nvSpPr>
          <p:spPr>
            <a:xfrm>
              <a:off x="5973472" y="2846310"/>
              <a:ext cx="861300" cy="5529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t/>
              </a:r>
              <a:endParaRPr>
                <a:solidFill>
                  <a:srgbClr val="FFFFFF"/>
                </a:solidFill>
              </a:endParaRPr>
            </a:p>
          </p:txBody>
        </p:sp>
        <p:cxnSp>
          <p:nvCxnSpPr>
            <p:cNvPr id="13121" name="Google Shape;13121;p56"/>
            <p:cNvCxnSpPr>
              <a:stCxn id="13110" idx="1"/>
              <a:endCxn id="13116" idx="0"/>
            </p:cNvCxnSpPr>
            <p:nvPr/>
          </p:nvCxnSpPr>
          <p:spPr>
            <a:xfrm rot="10800000">
              <a:off x="5736576" y="2132273"/>
              <a:ext cx="256200" cy="528600"/>
            </a:xfrm>
            <a:prstGeom prst="straightConnector1">
              <a:avLst/>
            </a:prstGeom>
            <a:noFill/>
            <a:ln cap="flat" cmpd="sng" w="9525">
              <a:solidFill>
                <a:srgbClr val="FFFFFF"/>
              </a:solidFill>
              <a:prstDash val="dash"/>
              <a:round/>
              <a:headEnd len="med" w="med" type="none"/>
              <a:tailEnd len="med" w="med" type="none"/>
            </a:ln>
          </p:spPr>
        </p:cxnSp>
        <p:sp>
          <p:nvSpPr>
            <p:cNvPr id="13122" name="Google Shape;13122;p56"/>
            <p:cNvSpPr/>
            <p:nvPr/>
          </p:nvSpPr>
          <p:spPr>
            <a:xfrm>
              <a:off x="1746417" y="2389396"/>
              <a:ext cx="221700" cy="879300"/>
            </a:xfrm>
            <a:prstGeom prst="rect">
              <a:avLst/>
            </a:prstGeom>
            <a:solidFill>
              <a:schemeClr val="accent2"/>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3" name="Google Shape;13123;p56"/>
            <p:cNvSpPr txBox="1"/>
            <p:nvPr/>
          </p:nvSpPr>
          <p:spPr>
            <a:xfrm>
              <a:off x="5973476" y="2001465"/>
              <a:ext cx="1245600" cy="5529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b="1" lang="en">
                  <a:solidFill>
                    <a:schemeClr val="accent4"/>
                  </a:solidFill>
                  <a:latin typeface="Cairo"/>
                  <a:ea typeface="Cairo"/>
                  <a:cs typeface="Cairo"/>
                  <a:sym typeface="Cairo"/>
                </a:rPr>
                <a:t>Receiver</a:t>
              </a:r>
              <a:endParaRPr b="1">
                <a:solidFill>
                  <a:schemeClr val="accent4"/>
                </a:solidFill>
                <a:latin typeface="Cairo"/>
                <a:ea typeface="Cairo"/>
                <a:cs typeface="Cairo"/>
                <a:sym typeface="Cairo"/>
              </a:endParaRPr>
            </a:p>
          </p:txBody>
        </p:sp>
        <p:sp>
          <p:nvSpPr>
            <p:cNvPr id="13124" name="Google Shape;13124;p56"/>
            <p:cNvSpPr txBox="1"/>
            <p:nvPr/>
          </p:nvSpPr>
          <p:spPr>
            <a:xfrm>
              <a:off x="5973460" y="2791722"/>
              <a:ext cx="861300" cy="5529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b="1" lang="en">
                  <a:solidFill>
                    <a:schemeClr val="accent4"/>
                  </a:solidFill>
                  <a:latin typeface="Cairo"/>
                  <a:ea typeface="Cairo"/>
                  <a:cs typeface="Cairo"/>
                  <a:sym typeface="Cairo"/>
                </a:rPr>
                <a:t>Servo</a:t>
              </a:r>
              <a:endParaRPr b="1">
                <a:solidFill>
                  <a:schemeClr val="accent4"/>
                </a:solidFill>
                <a:latin typeface="Cairo"/>
                <a:ea typeface="Cairo"/>
                <a:cs typeface="Cairo"/>
                <a:sym typeface="Cairo"/>
              </a:endParaRPr>
            </a:p>
          </p:txBody>
        </p:sp>
        <p:pic>
          <p:nvPicPr>
            <p:cNvPr id="13125" name="Google Shape;13125;p56"/>
            <p:cNvPicPr preferRelativeResize="0"/>
            <p:nvPr/>
          </p:nvPicPr>
          <p:blipFill>
            <a:blip r:embed="rId3">
              <a:alphaModFix/>
            </a:blip>
            <a:stretch>
              <a:fillRect/>
            </a:stretch>
          </p:blipFill>
          <p:spPr>
            <a:xfrm>
              <a:off x="7612850" y="2410250"/>
              <a:ext cx="1210200" cy="1210200"/>
            </a:xfrm>
            <a:prstGeom prst="rect">
              <a:avLst/>
            </a:prstGeom>
            <a:noFill/>
            <a:ln>
              <a:noFill/>
            </a:ln>
          </p:spPr>
        </p:pic>
        <p:cxnSp>
          <p:nvCxnSpPr>
            <p:cNvPr id="13126" name="Google Shape;13126;p56"/>
            <p:cNvCxnSpPr>
              <a:endCxn id="13127" idx="3"/>
            </p:cNvCxnSpPr>
            <p:nvPr/>
          </p:nvCxnSpPr>
          <p:spPr>
            <a:xfrm flipH="1">
              <a:off x="6127200" y="3392900"/>
              <a:ext cx="2104500" cy="924000"/>
            </a:xfrm>
            <a:prstGeom prst="bentConnector3">
              <a:avLst>
                <a:gd fmla="val 50000" name="adj1"/>
              </a:avLst>
            </a:prstGeom>
            <a:noFill/>
            <a:ln cap="flat" cmpd="sng" w="19050">
              <a:solidFill>
                <a:schemeClr val="accent4"/>
              </a:solidFill>
              <a:prstDash val="solid"/>
              <a:round/>
              <a:headEnd len="med" w="med" type="triangle"/>
              <a:tailEnd len="med" w="med" type="triangle"/>
            </a:ln>
          </p:spPr>
        </p:cxnSp>
        <p:cxnSp>
          <p:nvCxnSpPr>
            <p:cNvPr id="13128" name="Google Shape;13128;p56"/>
            <p:cNvCxnSpPr>
              <a:endCxn id="13119" idx="3"/>
            </p:cNvCxnSpPr>
            <p:nvPr/>
          </p:nvCxnSpPr>
          <p:spPr>
            <a:xfrm rot="10800000">
              <a:off x="5736386" y="3237229"/>
              <a:ext cx="5700" cy="891300"/>
            </a:xfrm>
            <a:prstGeom prst="straightConnector1">
              <a:avLst/>
            </a:prstGeom>
            <a:noFill/>
            <a:ln cap="flat" cmpd="sng" w="19050">
              <a:solidFill>
                <a:schemeClr val="accent4"/>
              </a:solidFill>
              <a:prstDash val="solid"/>
              <a:round/>
              <a:headEnd len="med" w="med" type="triangle"/>
              <a:tailEnd len="med" w="med" type="triangle"/>
            </a:ln>
          </p:spPr>
        </p:cxnSp>
        <p:pic>
          <p:nvPicPr>
            <p:cNvPr id="13127" name="Google Shape;13127;p56"/>
            <p:cNvPicPr preferRelativeResize="0"/>
            <p:nvPr/>
          </p:nvPicPr>
          <p:blipFill rotWithShape="1">
            <a:blip r:embed="rId4">
              <a:alphaModFix/>
            </a:blip>
            <a:srcRect b="6350" l="0" r="0" t="-6350"/>
            <a:stretch/>
          </p:blipFill>
          <p:spPr>
            <a:xfrm>
              <a:off x="5363100" y="3934850"/>
              <a:ext cx="764100" cy="764100"/>
            </a:xfrm>
            <a:prstGeom prst="rect">
              <a:avLst/>
            </a:prstGeom>
            <a:noFill/>
            <a:ln>
              <a:noFill/>
            </a:ln>
          </p:spPr>
        </p:pic>
        <p:sp>
          <p:nvSpPr>
            <p:cNvPr id="13129" name="Google Shape;13129;p56"/>
            <p:cNvSpPr txBox="1"/>
            <p:nvPr/>
          </p:nvSpPr>
          <p:spPr>
            <a:xfrm>
              <a:off x="5207032" y="4513110"/>
              <a:ext cx="1438500" cy="5529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b="1" lang="en">
                  <a:solidFill>
                    <a:schemeClr val="accent4"/>
                  </a:solidFill>
                  <a:latin typeface="Cairo"/>
                  <a:ea typeface="Cairo"/>
                  <a:cs typeface="Cairo"/>
                  <a:sym typeface="Cairo"/>
                </a:rPr>
                <a:t>Controller</a:t>
              </a:r>
              <a:endParaRPr b="1">
                <a:solidFill>
                  <a:schemeClr val="accent4"/>
                </a:solidFill>
                <a:latin typeface="Cairo"/>
                <a:ea typeface="Cairo"/>
                <a:cs typeface="Cairo"/>
                <a:sym typeface="Cairo"/>
              </a:endParaRPr>
            </a:p>
          </p:txBody>
        </p:sp>
        <p:sp>
          <p:nvSpPr>
            <p:cNvPr id="13130" name="Google Shape;13130;p56"/>
            <p:cNvSpPr txBox="1"/>
            <p:nvPr/>
          </p:nvSpPr>
          <p:spPr>
            <a:xfrm>
              <a:off x="7961732" y="2730220"/>
              <a:ext cx="861300" cy="5529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b="1" lang="en">
                  <a:solidFill>
                    <a:schemeClr val="accent4"/>
                  </a:solidFill>
                  <a:latin typeface="Cairo"/>
                  <a:ea typeface="Cairo"/>
                  <a:cs typeface="Cairo"/>
                  <a:sym typeface="Cairo"/>
                </a:rPr>
                <a:t>PC</a:t>
              </a:r>
              <a:endParaRPr b="1">
                <a:solidFill>
                  <a:schemeClr val="accent4"/>
                </a:solidFill>
                <a:latin typeface="Cairo"/>
                <a:ea typeface="Cairo"/>
                <a:cs typeface="Cairo"/>
                <a:sym typeface="Cairo"/>
              </a:endParaRPr>
            </a:p>
          </p:txBody>
        </p:sp>
      </p:grpSp>
      <p:sp>
        <p:nvSpPr>
          <p:cNvPr id="13131" name="Google Shape;13131;p56"/>
          <p:cNvSpPr/>
          <p:nvPr/>
        </p:nvSpPr>
        <p:spPr>
          <a:xfrm>
            <a:off x="4702850" y="3126050"/>
            <a:ext cx="456900" cy="279600"/>
          </a:xfrm>
          <a:prstGeom prst="curvedLeftArrow">
            <a:avLst>
              <a:gd fmla="val 25000" name="adj1"/>
              <a:gd fmla="val 50000" name="adj2"/>
              <a:gd fmla="val 25000" name="adj3"/>
            </a:avLst>
          </a:prstGeom>
          <a:solidFill>
            <a:schemeClr val="lt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3132" name="Google Shape;13132;p56"/>
          <p:cNvCxnSpPr>
            <a:stCxn id="13115" idx="0"/>
          </p:cNvCxnSpPr>
          <p:nvPr/>
        </p:nvCxnSpPr>
        <p:spPr>
          <a:xfrm flipH="1" rot="-5400000">
            <a:off x="5680718" y="1883748"/>
            <a:ext cx="461100" cy="2023500"/>
          </a:xfrm>
          <a:prstGeom prst="bentConnector4">
            <a:avLst>
              <a:gd fmla="val -51643" name="adj1"/>
              <a:gd fmla="val 99661" name="adj2"/>
            </a:avLst>
          </a:prstGeom>
          <a:noFill/>
          <a:ln cap="flat" cmpd="sng" w="19050">
            <a:solidFill>
              <a:schemeClr val="accent4"/>
            </a:solidFill>
            <a:prstDash val="solid"/>
            <a:round/>
            <a:headEnd len="med" w="med" type="none"/>
            <a:tailEnd len="med" w="med" type="triangle"/>
          </a:ln>
        </p:spPr>
      </p:cxnSp>
      <p:sp>
        <p:nvSpPr>
          <p:cNvPr id="13133" name="Google Shape;13133;p56"/>
          <p:cNvSpPr txBox="1"/>
          <p:nvPr>
            <p:ph idx="12" type="sldNum"/>
          </p:nvPr>
        </p:nvSpPr>
        <p:spPr>
          <a:xfrm>
            <a:off x="8556784" y="4749851"/>
            <a:ext cx="548700" cy="3936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None/>
            </a:pPr>
            <a:fld id="{00000000-1234-1234-1234-123412341234}" type="slidenum">
              <a:rPr lang="en"/>
              <a:t>‹#›</a:t>
            </a:fld>
            <a:endParaRPr/>
          </a:p>
        </p:txBody>
      </p:sp>
      <p:sp>
        <p:nvSpPr>
          <p:cNvPr id="13134" name="Google Shape;13134;p56"/>
          <p:cNvSpPr txBox="1"/>
          <p:nvPr/>
        </p:nvSpPr>
        <p:spPr>
          <a:xfrm>
            <a:off x="3036590" y="3791362"/>
            <a:ext cx="574500" cy="4311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b="1" i="1" lang="en" sz="1600">
                <a:solidFill>
                  <a:schemeClr val="dk2"/>
                </a:solidFill>
                <a:latin typeface="Assistant"/>
                <a:ea typeface="Assistant"/>
                <a:cs typeface="Assistant"/>
                <a:sym typeface="Assistant"/>
              </a:rPr>
              <a:t>Δx</a:t>
            </a:r>
            <a:endParaRPr sz="1600">
              <a:solidFill>
                <a:schemeClr val="dk2"/>
              </a:solidFill>
              <a:latin typeface="Assistant"/>
              <a:ea typeface="Assistant"/>
              <a:cs typeface="Assistant"/>
              <a:sym typeface="Assistant"/>
            </a:endParaRPr>
          </a:p>
        </p:txBody>
      </p:sp>
      <p:cxnSp>
        <p:nvCxnSpPr>
          <p:cNvPr id="13135" name="Google Shape;13135;p56"/>
          <p:cNvCxnSpPr/>
          <p:nvPr/>
        </p:nvCxnSpPr>
        <p:spPr>
          <a:xfrm>
            <a:off x="1758782" y="3850337"/>
            <a:ext cx="3130200" cy="0"/>
          </a:xfrm>
          <a:prstGeom prst="straightConnector1">
            <a:avLst/>
          </a:prstGeom>
          <a:noFill/>
          <a:ln cap="flat" cmpd="sng" w="28575">
            <a:solidFill>
              <a:schemeClr val="dk2"/>
            </a:solidFill>
            <a:prstDash val="solid"/>
            <a:round/>
            <a:headEnd len="med" w="med" type="triangle"/>
            <a:tailEnd len="med" w="med" type="triangle"/>
          </a:ln>
        </p:spPr>
      </p:cxnSp>
      <p:cxnSp>
        <p:nvCxnSpPr>
          <p:cNvPr id="13136" name="Google Shape;13136;p56"/>
          <p:cNvCxnSpPr/>
          <p:nvPr/>
        </p:nvCxnSpPr>
        <p:spPr>
          <a:xfrm>
            <a:off x="6665718" y="2159528"/>
            <a:ext cx="274500" cy="0"/>
          </a:xfrm>
          <a:prstGeom prst="straightConnector1">
            <a:avLst/>
          </a:prstGeom>
          <a:noFill/>
          <a:ln cap="flat" cmpd="sng" w="28575">
            <a:solidFill>
              <a:schemeClr val="accent4"/>
            </a:solidFill>
            <a:prstDash val="solid"/>
            <a:round/>
            <a:headEnd len="med" w="med" type="none"/>
            <a:tailEnd len="med" w="med" type="none"/>
          </a:ln>
        </p:spPr>
      </p:cxnSp>
      <p:sp>
        <p:nvSpPr>
          <p:cNvPr id="13137" name="Google Shape;13137;p56"/>
          <p:cNvSpPr txBox="1"/>
          <p:nvPr/>
        </p:nvSpPr>
        <p:spPr>
          <a:xfrm>
            <a:off x="6940222" y="1959425"/>
            <a:ext cx="1085700" cy="4002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b="1" lang="en">
                <a:solidFill>
                  <a:schemeClr val="accent4"/>
                </a:solidFill>
                <a:latin typeface="Cairo"/>
                <a:ea typeface="Cairo"/>
                <a:cs typeface="Cairo"/>
                <a:sym typeface="Cairo"/>
              </a:rPr>
              <a:t>Data line</a:t>
            </a:r>
            <a:endParaRPr b="1">
              <a:solidFill>
                <a:schemeClr val="accent4"/>
              </a:solidFill>
              <a:latin typeface="Cairo"/>
              <a:ea typeface="Cairo"/>
              <a:cs typeface="Cairo"/>
              <a:sym typeface="Cairo"/>
            </a:endParaRPr>
          </a:p>
        </p:txBody>
      </p:sp>
      <p:sp>
        <p:nvSpPr>
          <p:cNvPr id="13138" name="Google Shape;13138;p56"/>
          <p:cNvSpPr/>
          <p:nvPr/>
        </p:nvSpPr>
        <p:spPr>
          <a:xfrm>
            <a:off x="6481700" y="4981575"/>
            <a:ext cx="2238600" cy="152400"/>
          </a:xfrm>
          <a:prstGeom prst="chevron">
            <a:avLst>
              <a:gd fmla="val 50000" name="adj"/>
            </a:avLst>
          </a:prstGeom>
          <a:solidFill>
            <a:schemeClr val="lt1"/>
          </a:solidFill>
          <a:ln cap="flat" cmpd="sng" w="9525">
            <a:solidFill>
              <a:srgbClr val="9E9E9E"/>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b="1" lang="en" sz="1000">
                <a:solidFill>
                  <a:schemeClr val="accent4"/>
                </a:solidFill>
                <a:latin typeface="Cairo"/>
                <a:ea typeface="Cairo"/>
                <a:cs typeface="Cairo"/>
                <a:sym typeface="Cairo"/>
              </a:rPr>
              <a:t>Budget</a:t>
            </a:r>
            <a:endParaRPr b="1" sz="1000">
              <a:solidFill>
                <a:schemeClr val="accent4"/>
              </a:solidFill>
              <a:latin typeface="Cairo"/>
              <a:ea typeface="Cairo"/>
              <a:cs typeface="Cairo"/>
              <a:sym typeface="Cairo"/>
            </a:endParaRPr>
          </a:p>
        </p:txBody>
      </p:sp>
      <p:sp>
        <p:nvSpPr>
          <p:cNvPr id="13139" name="Google Shape;13139;p56"/>
          <p:cNvSpPr/>
          <p:nvPr/>
        </p:nvSpPr>
        <p:spPr>
          <a:xfrm>
            <a:off x="423725" y="4981575"/>
            <a:ext cx="2086200" cy="152400"/>
          </a:xfrm>
          <a:prstGeom prst="homePlate">
            <a:avLst>
              <a:gd fmla="val 50000" name="adj"/>
            </a:avLst>
          </a:prstGeom>
          <a:solidFill>
            <a:schemeClr val="dk1"/>
          </a:solidFill>
          <a:ln cap="flat" cmpd="sng" w="9525">
            <a:solidFill>
              <a:srgbClr val="9E9E9E"/>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b="1" lang="en" sz="1000">
                <a:solidFill>
                  <a:srgbClr val="BA9224"/>
                </a:solidFill>
                <a:latin typeface="Cairo"/>
                <a:ea typeface="Cairo"/>
                <a:cs typeface="Cairo"/>
                <a:sym typeface="Cairo"/>
              </a:rPr>
              <a:t>Overview</a:t>
            </a:r>
            <a:endParaRPr b="1" sz="1000">
              <a:solidFill>
                <a:srgbClr val="BA9224"/>
              </a:solidFill>
              <a:latin typeface="Cairo"/>
              <a:ea typeface="Cairo"/>
              <a:cs typeface="Cairo"/>
              <a:sym typeface="Cairo"/>
            </a:endParaRPr>
          </a:p>
        </p:txBody>
      </p:sp>
      <p:sp>
        <p:nvSpPr>
          <p:cNvPr id="13140" name="Google Shape;13140;p56"/>
          <p:cNvSpPr/>
          <p:nvPr/>
        </p:nvSpPr>
        <p:spPr>
          <a:xfrm>
            <a:off x="2454950" y="4981575"/>
            <a:ext cx="2086200" cy="152400"/>
          </a:xfrm>
          <a:prstGeom prst="chevron">
            <a:avLst>
              <a:gd fmla="val 50000" name="adj"/>
            </a:avLst>
          </a:prstGeom>
          <a:solidFill>
            <a:schemeClr val="lt1"/>
          </a:solidFill>
          <a:ln cap="flat" cmpd="sng" w="9525">
            <a:solidFill>
              <a:srgbClr val="9E9E9E"/>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b="1" lang="en" sz="1000">
                <a:solidFill>
                  <a:schemeClr val="accent4"/>
                </a:solidFill>
                <a:latin typeface="Cairo"/>
                <a:ea typeface="Cairo"/>
                <a:cs typeface="Cairo"/>
                <a:sym typeface="Cairo"/>
              </a:rPr>
              <a:t>Schedule</a:t>
            </a:r>
            <a:endParaRPr b="1" sz="1000">
              <a:solidFill>
                <a:schemeClr val="accent4"/>
              </a:solidFill>
              <a:latin typeface="Cairo"/>
              <a:ea typeface="Cairo"/>
              <a:cs typeface="Cairo"/>
              <a:sym typeface="Cairo"/>
            </a:endParaRPr>
          </a:p>
        </p:txBody>
      </p:sp>
      <p:sp>
        <p:nvSpPr>
          <p:cNvPr id="13141" name="Google Shape;13141;p56"/>
          <p:cNvSpPr/>
          <p:nvPr/>
        </p:nvSpPr>
        <p:spPr>
          <a:xfrm>
            <a:off x="4472075" y="4981575"/>
            <a:ext cx="2086200" cy="152400"/>
          </a:xfrm>
          <a:prstGeom prst="chevron">
            <a:avLst>
              <a:gd fmla="val 50000" name="adj"/>
            </a:avLst>
          </a:prstGeom>
          <a:solidFill>
            <a:schemeClr val="lt1"/>
          </a:solidFill>
          <a:ln cap="flat" cmpd="sng" w="9525">
            <a:solidFill>
              <a:srgbClr val="ADADAD"/>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b="1" lang="en" sz="1000">
                <a:solidFill>
                  <a:schemeClr val="accent4"/>
                </a:solidFill>
                <a:latin typeface="Cairo"/>
                <a:ea typeface="Cairo"/>
                <a:cs typeface="Cairo"/>
                <a:sym typeface="Cairo"/>
              </a:rPr>
              <a:t>Test Readiness</a:t>
            </a:r>
            <a:endParaRPr b="1" sz="1000">
              <a:solidFill>
                <a:schemeClr val="accent4"/>
              </a:solidFill>
              <a:latin typeface="Cairo"/>
              <a:ea typeface="Cairo"/>
              <a:cs typeface="Cairo"/>
              <a:sym typeface="Cairo"/>
            </a:endParaRPr>
          </a:p>
        </p:txBody>
      </p:sp>
      <p:sp>
        <p:nvSpPr>
          <p:cNvPr id="13142" name="Google Shape;13142;p56"/>
          <p:cNvSpPr/>
          <p:nvPr/>
        </p:nvSpPr>
        <p:spPr>
          <a:xfrm>
            <a:off x="2086200" y="2656183"/>
            <a:ext cx="124200" cy="314700"/>
          </a:xfrm>
          <a:prstGeom prst="ellipse">
            <a:avLst/>
          </a:prstGeom>
          <a:solidFill>
            <a:srgbClr val="FFFFFF"/>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3143" name="Google Shape;13143;p56"/>
          <p:cNvCxnSpPr>
            <a:stCxn id="13144" idx="2"/>
            <a:endCxn id="13142" idx="0"/>
          </p:cNvCxnSpPr>
          <p:nvPr/>
        </p:nvCxnSpPr>
        <p:spPr>
          <a:xfrm>
            <a:off x="2147395" y="2443366"/>
            <a:ext cx="900" cy="212700"/>
          </a:xfrm>
          <a:prstGeom prst="straightConnector1">
            <a:avLst/>
          </a:prstGeom>
          <a:noFill/>
          <a:ln cap="flat" cmpd="sng" w="19050">
            <a:solidFill>
              <a:srgbClr val="FFFFFF"/>
            </a:solidFill>
            <a:prstDash val="solid"/>
            <a:round/>
            <a:headEnd len="med" w="med" type="none"/>
            <a:tailEnd len="med" w="med" type="triangle"/>
          </a:ln>
        </p:spPr>
      </p:cxnSp>
      <p:sp>
        <p:nvSpPr>
          <p:cNvPr id="13144" name="Google Shape;13144;p56"/>
          <p:cNvSpPr txBox="1"/>
          <p:nvPr/>
        </p:nvSpPr>
        <p:spPr>
          <a:xfrm>
            <a:off x="1831795" y="2043166"/>
            <a:ext cx="631200" cy="400200"/>
          </a:xfrm>
          <a:prstGeom prst="rect">
            <a:avLst/>
          </a:prstGeom>
          <a:noFill/>
          <a:ln>
            <a:noFill/>
          </a:ln>
        </p:spPr>
        <p:txBody>
          <a:bodyPr anchorCtr="0" anchor="t" bIns="91425" lIns="91425" spcFirstLastPara="1" rIns="91425" wrap="square" tIns="91425">
            <a:spAutoFit/>
          </a:bodyPr>
          <a:lstStyle/>
          <a:p>
            <a:pPr indent="0" lvl="0" marL="0" rtl="0" algn="ctr">
              <a:spcBef>
                <a:spcPts val="0"/>
              </a:spcBef>
              <a:spcAft>
                <a:spcPts val="0"/>
              </a:spcAft>
              <a:buNone/>
            </a:pPr>
            <a:r>
              <a:rPr b="1" lang="en">
                <a:solidFill>
                  <a:srgbClr val="FFFFFF"/>
                </a:solidFill>
                <a:latin typeface="Cairo"/>
                <a:ea typeface="Cairo"/>
                <a:cs typeface="Cairo"/>
                <a:sym typeface="Cairo"/>
              </a:rPr>
              <a:t>Lens</a:t>
            </a:r>
            <a:endParaRPr b="1">
              <a:solidFill>
                <a:srgbClr val="FFFFFF"/>
              </a:solidFill>
              <a:latin typeface="Cairo"/>
              <a:ea typeface="Cairo"/>
              <a:cs typeface="Cairo"/>
              <a:sym typeface="Cairo"/>
            </a:endParaRPr>
          </a:p>
        </p:txBody>
      </p:sp>
      <p:sp>
        <p:nvSpPr>
          <p:cNvPr id="13145" name="Google Shape;13145;p56"/>
          <p:cNvSpPr txBox="1"/>
          <p:nvPr/>
        </p:nvSpPr>
        <p:spPr>
          <a:xfrm>
            <a:off x="2768400" y="1294963"/>
            <a:ext cx="3607200" cy="831300"/>
          </a:xfrm>
          <a:prstGeom prst="rect">
            <a:avLst/>
          </a:prstGeom>
          <a:noFill/>
          <a:ln>
            <a:noFill/>
          </a:ln>
        </p:spPr>
        <p:txBody>
          <a:bodyPr anchorCtr="0" anchor="t" bIns="91425" lIns="91425" spcFirstLastPara="1" rIns="91425" wrap="square" tIns="91425">
            <a:spAutoFit/>
          </a:bodyPr>
          <a:lstStyle/>
          <a:p>
            <a:pPr indent="-317500" lvl="0" marL="457200" rtl="0" algn="l">
              <a:spcBef>
                <a:spcPts val="0"/>
              </a:spcBef>
              <a:spcAft>
                <a:spcPts val="0"/>
              </a:spcAft>
              <a:buClr>
                <a:srgbClr val="FFFFFF"/>
              </a:buClr>
              <a:buSzPts val="1400"/>
              <a:buFont typeface="Cairo"/>
              <a:buAutoNum type="arabicPeriod"/>
            </a:pPr>
            <a:r>
              <a:rPr lang="en">
                <a:solidFill>
                  <a:srgbClr val="FFFFFF"/>
                </a:solidFill>
                <a:latin typeface="Cairo"/>
                <a:ea typeface="Cairo"/>
                <a:cs typeface="Cairo"/>
                <a:sym typeface="Cairo"/>
              </a:rPr>
              <a:t>Static Test and Integration</a:t>
            </a:r>
            <a:endParaRPr>
              <a:solidFill>
                <a:srgbClr val="FFFFFF"/>
              </a:solidFill>
              <a:latin typeface="Cairo"/>
              <a:ea typeface="Cairo"/>
              <a:cs typeface="Cairo"/>
              <a:sym typeface="Cairo"/>
            </a:endParaRPr>
          </a:p>
          <a:p>
            <a:pPr indent="-317500" lvl="0" marL="457200" rtl="0" algn="l">
              <a:spcBef>
                <a:spcPts val="0"/>
              </a:spcBef>
              <a:spcAft>
                <a:spcPts val="0"/>
              </a:spcAft>
              <a:buClr>
                <a:srgbClr val="FFFFFF"/>
              </a:buClr>
              <a:buSzPts val="1400"/>
              <a:buFont typeface="Cairo"/>
              <a:buAutoNum type="arabicPeriod"/>
            </a:pPr>
            <a:r>
              <a:rPr lang="en">
                <a:solidFill>
                  <a:srgbClr val="FFFFFF"/>
                </a:solidFill>
                <a:latin typeface="Cairo"/>
                <a:ea typeface="Cairo"/>
                <a:cs typeface="Cairo"/>
                <a:sym typeface="Cairo"/>
              </a:rPr>
              <a:t>Power Received vs. Distance</a:t>
            </a:r>
            <a:endParaRPr>
              <a:solidFill>
                <a:srgbClr val="FFFFFF"/>
              </a:solidFill>
              <a:latin typeface="Cairo"/>
              <a:ea typeface="Cairo"/>
              <a:cs typeface="Cairo"/>
              <a:sym typeface="Cairo"/>
            </a:endParaRPr>
          </a:p>
          <a:p>
            <a:pPr indent="-317500" lvl="0" marL="457200" rtl="0" algn="l">
              <a:spcBef>
                <a:spcPts val="0"/>
              </a:spcBef>
              <a:spcAft>
                <a:spcPts val="0"/>
              </a:spcAft>
              <a:buClr>
                <a:srgbClr val="FFFFFF"/>
              </a:buClr>
              <a:buSzPts val="1400"/>
              <a:buFont typeface="Cairo"/>
              <a:buAutoNum type="arabicPeriod"/>
            </a:pPr>
            <a:r>
              <a:rPr lang="en">
                <a:solidFill>
                  <a:srgbClr val="FFFFFF"/>
                </a:solidFill>
                <a:latin typeface="Cairo"/>
                <a:ea typeface="Cairo"/>
                <a:cs typeface="Cairo"/>
                <a:sym typeface="Cairo"/>
              </a:rPr>
              <a:t>Power Received vs. Angle</a:t>
            </a:r>
            <a:endParaRPr>
              <a:solidFill>
                <a:srgbClr val="FFFFFF"/>
              </a:solidFill>
              <a:latin typeface="Cairo"/>
              <a:ea typeface="Cairo"/>
              <a:cs typeface="Cairo"/>
              <a:sym typeface="Cairo"/>
            </a:endParaRPr>
          </a:p>
        </p:txBody>
      </p:sp>
      <p:sp>
        <p:nvSpPr>
          <p:cNvPr id="13146" name="Google Shape;13146;p56"/>
          <p:cNvSpPr txBox="1"/>
          <p:nvPr/>
        </p:nvSpPr>
        <p:spPr>
          <a:xfrm>
            <a:off x="3560250" y="936275"/>
            <a:ext cx="2023500" cy="400200"/>
          </a:xfrm>
          <a:prstGeom prst="rect">
            <a:avLst/>
          </a:prstGeom>
          <a:noFill/>
          <a:ln>
            <a:noFill/>
          </a:ln>
        </p:spPr>
        <p:txBody>
          <a:bodyPr anchorCtr="0" anchor="t" bIns="91425" lIns="91425" spcFirstLastPara="1" rIns="91425" wrap="square" tIns="91425">
            <a:spAutoFit/>
          </a:bodyPr>
          <a:lstStyle/>
          <a:p>
            <a:pPr indent="0" lvl="0" marL="0" rtl="0" algn="ctr">
              <a:spcBef>
                <a:spcPts val="0"/>
              </a:spcBef>
              <a:spcAft>
                <a:spcPts val="0"/>
              </a:spcAft>
              <a:buNone/>
            </a:pPr>
            <a:r>
              <a:rPr b="1" lang="en" u="sng">
                <a:solidFill>
                  <a:srgbClr val="FFFFFF"/>
                </a:solidFill>
                <a:latin typeface="Cairo"/>
                <a:ea typeface="Cairo"/>
                <a:cs typeface="Cairo"/>
                <a:sym typeface="Cairo"/>
              </a:rPr>
              <a:t>Full System Tests</a:t>
            </a:r>
            <a:endParaRPr>
              <a:solidFill>
                <a:srgbClr val="FFFFFF"/>
              </a:solidFill>
            </a:endParaRPr>
          </a:p>
        </p:txBody>
      </p:sp>
    </p:spTree>
  </p:cSld>
  <p:clrMapOvr>
    <a:masterClrMapping/>
  </p:clrMapOvr>
  <mc:AlternateContent>
    <mc:Choice Requires="p14">
      <p:transition p14:dur="200">
        <p:fade/>
      </p:transition>
    </mc:Choice>
    <mc:Fallback>
      <p:transition>
        <p:fade/>
      </p:transition>
    </mc:Fallback>
  </mc:AlternateContent>
</p:sld>
</file>

<file path=ppt/slides/slide1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3150" name="Shape 13150"/>
        <p:cNvGrpSpPr/>
        <p:nvPr/>
      </p:nvGrpSpPr>
      <p:grpSpPr>
        <a:xfrm>
          <a:off x="0" y="0"/>
          <a:ext cx="0" cy="0"/>
          <a:chOff x="0" y="0"/>
          <a:chExt cx="0" cy="0"/>
        </a:xfrm>
      </p:grpSpPr>
      <p:sp>
        <p:nvSpPr>
          <p:cNvPr id="13151" name="Google Shape;13151;p57"/>
          <p:cNvSpPr txBox="1"/>
          <p:nvPr>
            <p:ph type="title"/>
          </p:nvPr>
        </p:nvSpPr>
        <p:spPr>
          <a:xfrm>
            <a:off x="758775" y="384166"/>
            <a:ext cx="76263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Testbed CAD</a:t>
            </a:r>
            <a:endParaRPr/>
          </a:p>
        </p:txBody>
      </p:sp>
      <p:pic>
        <p:nvPicPr>
          <p:cNvPr id="13152" name="Google Shape;13152;p57"/>
          <p:cNvPicPr preferRelativeResize="0"/>
          <p:nvPr/>
        </p:nvPicPr>
        <p:blipFill>
          <a:blip r:embed="rId3">
            <a:alphaModFix/>
          </a:blip>
          <a:stretch>
            <a:fillRect/>
          </a:stretch>
        </p:blipFill>
        <p:spPr>
          <a:xfrm>
            <a:off x="55350" y="1155025"/>
            <a:ext cx="4463825" cy="2833442"/>
          </a:xfrm>
          <a:prstGeom prst="rect">
            <a:avLst/>
          </a:prstGeom>
          <a:noFill/>
          <a:ln>
            <a:noFill/>
          </a:ln>
        </p:spPr>
      </p:pic>
      <p:pic>
        <p:nvPicPr>
          <p:cNvPr id="13153" name="Google Shape;13153;p57"/>
          <p:cNvPicPr preferRelativeResize="0"/>
          <p:nvPr/>
        </p:nvPicPr>
        <p:blipFill>
          <a:blip r:embed="rId4">
            <a:alphaModFix/>
          </a:blip>
          <a:stretch>
            <a:fillRect/>
          </a:stretch>
        </p:blipFill>
        <p:spPr>
          <a:xfrm>
            <a:off x="4519186" y="1155025"/>
            <a:ext cx="4569464" cy="2833451"/>
          </a:xfrm>
          <a:prstGeom prst="rect">
            <a:avLst/>
          </a:prstGeom>
          <a:noFill/>
          <a:ln>
            <a:noFill/>
          </a:ln>
        </p:spPr>
      </p:pic>
      <p:cxnSp>
        <p:nvCxnSpPr>
          <p:cNvPr id="13154" name="Google Shape;13154;p57"/>
          <p:cNvCxnSpPr/>
          <p:nvPr/>
        </p:nvCxnSpPr>
        <p:spPr>
          <a:xfrm flipH="1">
            <a:off x="781800" y="1794575"/>
            <a:ext cx="2749800" cy="941100"/>
          </a:xfrm>
          <a:prstGeom prst="straightConnector1">
            <a:avLst/>
          </a:prstGeom>
          <a:noFill/>
          <a:ln cap="flat" cmpd="sng" w="9525">
            <a:solidFill>
              <a:schemeClr val="accent5"/>
            </a:solidFill>
            <a:prstDash val="solid"/>
            <a:round/>
            <a:headEnd len="med" w="med" type="none"/>
            <a:tailEnd len="med" w="med" type="none"/>
          </a:ln>
        </p:spPr>
      </p:cxnSp>
      <p:cxnSp>
        <p:nvCxnSpPr>
          <p:cNvPr id="13155" name="Google Shape;13155;p57"/>
          <p:cNvCxnSpPr/>
          <p:nvPr/>
        </p:nvCxnSpPr>
        <p:spPr>
          <a:xfrm flipH="1">
            <a:off x="5792425" y="1686075"/>
            <a:ext cx="2363700" cy="1007700"/>
          </a:xfrm>
          <a:prstGeom prst="straightConnector1">
            <a:avLst/>
          </a:prstGeom>
          <a:noFill/>
          <a:ln cap="flat" cmpd="sng" w="9525">
            <a:solidFill>
              <a:schemeClr val="accent5"/>
            </a:solidFill>
            <a:prstDash val="solid"/>
            <a:round/>
            <a:headEnd len="med" w="med" type="none"/>
            <a:tailEnd len="med" w="med" type="none"/>
          </a:ln>
        </p:spPr>
      </p:cxnSp>
      <p:sp>
        <p:nvSpPr>
          <p:cNvPr id="13156" name="Google Shape;13156;p57"/>
          <p:cNvSpPr txBox="1"/>
          <p:nvPr>
            <p:ph idx="12" type="sldNum"/>
          </p:nvPr>
        </p:nvSpPr>
        <p:spPr>
          <a:xfrm>
            <a:off x="8556784" y="4749851"/>
            <a:ext cx="548700" cy="3936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None/>
            </a:pPr>
            <a:fld id="{00000000-1234-1234-1234-123412341234}" type="slidenum">
              <a:rPr lang="en"/>
              <a:t>‹#›</a:t>
            </a:fld>
            <a:endParaRPr/>
          </a:p>
        </p:txBody>
      </p:sp>
      <p:sp>
        <p:nvSpPr>
          <p:cNvPr id="13157" name="Google Shape;13157;p57"/>
          <p:cNvSpPr/>
          <p:nvPr/>
        </p:nvSpPr>
        <p:spPr>
          <a:xfrm>
            <a:off x="6481700" y="4981575"/>
            <a:ext cx="2238600" cy="152400"/>
          </a:xfrm>
          <a:prstGeom prst="chevron">
            <a:avLst>
              <a:gd fmla="val 50000" name="adj"/>
            </a:avLst>
          </a:prstGeom>
          <a:solidFill>
            <a:schemeClr val="lt1"/>
          </a:solidFill>
          <a:ln cap="flat" cmpd="sng" w="9525">
            <a:solidFill>
              <a:srgbClr val="9E9E9E"/>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b="1" lang="en" sz="1000">
                <a:solidFill>
                  <a:schemeClr val="accent4"/>
                </a:solidFill>
                <a:latin typeface="Cairo"/>
                <a:ea typeface="Cairo"/>
                <a:cs typeface="Cairo"/>
                <a:sym typeface="Cairo"/>
              </a:rPr>
              <a:t>Budget</a:t>
            </a:r>
            <a:endParaRPr b="1" sz="1000">
              <a:solidFill>
                <a:schemeClr val="accent4"/>
              </a:solidFill>
              <a:latin typeface="Cairo"/>
              <a:ea typeface="Cairo"/>
              <a:cs typeface="Cairo"/>
              <a:sym typeface="Cairo"/>
            </a:endParaRPr>
          </a:p>
        </p:txBody>
      </p:sp>
      <p:sp>
        <p:nvSpPr>
          <p:cNvPr id="13158" name="Google Shape;13158;p57"/>
          <p:cNvSpPr/>
          <p:nvPr/>
        </p:nvSpPr>
        <p:spPr>
          <a:xfrm>
            <a:off x="423725" y="4981575"/>
            <a:ext cx="2086200" cy="152400"/>
          </a:xfrm>
          <a:prstGeom prst="homePlate">
            <a:avLst>
              <a:gd fmla="val 50000" name="adj"/>
            </a:avLst>
          </a:prstGeom>
          <a:solidFill>
            <a:schemeClr val="dk1"/>
          </a:solidFill>
          <a:ln cap="flat" cmpd="sng" w="9525">
            <a:solidFill>
              <a:srgbClr val="9E9E9E"/>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b="1" lang="en" sz="1000">
                <a:solidFill>
                  <a:srgbClr val="BA9224"/>
                </a:solidFill>
                <a:latin typeface="Cairo"/>
                <a:ea typeface="Cairo"/>
                <a:cs typeface="Cairo"/>
                <a:sym typeface="Cairo"/>
              </a:rPr>
              <a:t>Overview</a:t>
            </a:r>
            <a:endParaRPr b="1" sz="1000">
              <a:solidFill>
                <a:srgbClr val="BA9224"/>
              </a:solidFill>
              <a:latin typeface="Cairo"/>
              <a:ea typeface="Cairo"/>
              <a:cs typeface="Cairo"/>
              <a:sym typeface="Cairo"/>
            </a:endParaRPr>
          </a:p>
        </p:txBody>
      </p:sp>
      <p:sp>
        <p:nvSpPr>
          <p:cNvPr id="13159" name="Google Shape;13159;p57"/>
          <p:cNvSpPr/>
          <p:nvPr/>
        </p:nvSpPr>
        <p:spPr>
          <a:xfrm>
            <a:off x="2454950" y="4981575"/>
            <a:ext cx="2086200" cy="152400"/>
          </a:xfrm>
          <a:prstGeom prst="chevron">
            <a:avLst>
              <a:gd fmla="val 50000" name="adj"/>
            </a:avLst>
          </a:prstGeom>
          <a:solidFill>
            <a:schemeClr val="lt1"/>
          </a:solidFill>
          <a:ln cap="flat" cmpd="sng" w="9525">
            <a:solidFill>
              <a:srgbClr val="9E9E9E"/>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b="1" lang="en" sz="1000">
                <a:solidFill>
                  <a:schemeClr val="accent4"/>
                </a:solidFill>
                <a:latin typeface="Cairo"/>
                <a:ea typeface="Cairo"/>
                <a:cs typeface="Cairo"/>
                <a:sym typeface="Cairo"/>
              </a:rPr>
              <a:t>Schedule</a:t>
            </a:r>
            <a:endParaRPr b="1" sz="1000">
              <a:solidFill>
                <a:schemeClr val="accent4"/>
              </a:solidFill>
              <a:latin typeface="Cairo"/>
              <a:ea typeface="Cairo"/>
              <a:cs typeface="Cairo"/>
              <a:sym typeface="Cairo"/>
            </a:endParaRPr>
          </a:p>
        </p:txBody>
      </p:sp>
      <p:sp>
        <p:nvSpPr>
          <p:cNvPr id="13160" name="Google Shape;13160;p57"/>
          <p:cNvSpPr/>
          <p:nvPr/>
        </p:nvSpPr>
        <p:spPr>
          <a:xfrm>
            <a:off x="4472075" y="4981575"/>
            <a:ext cx="2086200" cy="152400"/>
          </a:xfrm>
          <a:prstGeom prst="chevron">
            <a:avLst>
              <a:gd fmla="val 50000" name="adj"/>
            </a:avLst>
          </a:prstGeom>
          <a:solidFill>
            <a:schemeClr val="lt1"/>
          </a:solidFill>
          <a:ln cap="flat" cmpd="sng" w="9525">
            <a:solidFill>
              <a:srgbClr val="ADADAD"/>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b="1" lang="en" sz="1000">
                <a:solidFill>
                  <a:schemeClr val="accent4"/>
                </a:solidFill>
                <a:latin typeface="Cairo"/>
                <a:ea typeface="Cairo"/>
                <a:cs typeface="Cairo"/>
                <a:sym typeface="Cairo"/>
              </a:rPr>
              <a:t>Test Readiness</a:t>
            </a:r>
            <a:endParaRPr b="1" sz="1000">
              <a:solidFill>
                <a:schemeClr val="accent4"/>
              </a:solidFill>
              <a:latin typeface="Cairo"/>
              <a:ea typeface="Cairo"/>
              <a:cs typeface="Cairo"/>
              <a:sym typeface="Cairo"/>
            </a:endParaRPr>
          </a:p>
        </p:txBody>
      </p:sp>
    </p:spTree>
  </p:cSld>
  <p:clrMapOvr>
    <a:masterClrMapping/>
  </p:clrMapOvr>
</p:sld>
</file>

<file path=ppt/slides/slide1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dk1"/>
        </a:solidFill>
      </p:bgPr>
    </p:bg>
    <p:spTree>
      <p:nvGrpSpPr>
        <p:cNvPr id="13164" name="Shape 13164"/>
        <p:cNvGrpSpPr/>
        <p:nvPr/>
      </p:nvGrpSpPr>
      <p:grpSpPr>
        <a:xfrm>
          <a:off x="0" y="0"/>
          <a:ext cx="0" cy="0"/>
          <a:chOff x="0" y="0"/>
          <a:chExt cx="0" cy="0"/>
        </a:xfrm>
      </p:grpSpPr>
      <p:sp>
        <p:nvSpPr>
          <p:cNvPr id="13165" name="Google Shape;13165;p58"/>
          <p:cNvSpPr/>
          <p:nvPr/>
        </p:nvSpPr>
        <p:spPr>
          <a:xfrm>
            <a:off x="602750" y="2125100"/>
            <a:ext cx="1242000" cy="370200"/>
          </a:xfrm>
          <a:prstGeom prst="rect">
            <a:avLst/>
          </a:prstGeom>
          <a:solidFill>
            <a:schemeClr val="lt1"/>
          </a:solidFill>
          <a:ln cap="flat" cmpd="sng" w="1905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6" name="Google Shape;13166;p58"/>
          <p:cNvSpPr/>
          <p:nvPr/>
        </p:nvSpPr>
        <p:spPr>
          <a:xfrm>
            <a:off x="4131722" y="1059250"/>
            <a:ext cx="1550100" cy="2418600"/>
          </a:xfrm>
          <a:prstGeom prst="rect">
            <a:avLst/>
          </a:prstGeom>
          <a:solidFill>
            <a:srgbClr val="083F2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7" name="Google Shape;13167;p58"/>
          <p:cNvSpPr/>
          <p:nvPr/>
        </p:nvSpPr>
        <p:spPr>
          <a:xfrm>
            <a:off x="4192452" y="1125502"/>
            <a:ext cx="1430400" cy="2299500"/>
          </a:xfrm>
          <a:prstGeom prst="roundRect">
            <a:avLst>
              <a:gd fmla="val 16667" name="adj"/>
            </a:avLst>
          </a:prstGeom>
          <a:solidFill>
            <a:srgbClr val="064E3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8" name="Google Shape;13168;p58"/>
          <p:cNvSpPr txBox="1"/>
          <p:nvPr>
            <p:ph type="title"/>
          </p:nvPr>
        </p:nvSpPr>
        <p:spPr>
          <a:xfrm>
            <a:off x="11725" y="242750"/>
            <a:ext cx="2393400" cy="7644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sz="4800"/>
              <a:t>FBD</a:t>
            </a:r>
            <a:endParaRPr sz="4800"/>
          </a:p>
        </p:txBody>
      </p:sp>
      <p:sp>
        <p:nvSpPr>
          <p:cNvPr id="13169" name="Google Shape;13169;p58"/>
          <p:cNvSpPr txBox="1"/>
          <p:nvPr>
            <p:ph idx="12" type="sldNum"/>
          </p:nvPr>
        </p:nvSpPr>
        <p:spPr>
          <a:xfrm>
            <a:off x="934084" y="4373101"/>
            <a:ext cx="548700" cy="3936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None/>
            </a:pPr>
            <a:fld id="{00000000-1234-1234-1234-123412341234}" type="slidenum">
              <a:rPr lang="en"/>
              <a:t>‹#›</a:t>
            </a:fld>
            <a:endParaRPr/>
          </a:p>
        </p:txBody>
      </p:sp>
      <p:sp>
        <p:nvSpPr>
          <p:cNvPr id="13170" name="Google Shape;13170;p58"/>
          <p:cNvSpPr/>
          <p:nvPr/>
        </p:nvSpPr>
        <p:spPr>
          <a:xfrm>
            <a:off x="630200" y="1398800"/>
            <a:ext cx="1187100" cy="726300"/>
          </a:xfrm>
          <a:prstGeom prst="roundRect">
            <a:avLst>
              <a:gd fmla="val 16667" name="adj"/>
            </a:avLst>
          </a:prstGeom>
          <a:solidFill>
            <a:srgbClr val="E06666"/>
          </a:solidFill>
          <a:ln cap="flat" cmpd="sng" w="9525">
            <a:solidFill>
              <a:schemeClr val="dk2"/>
            </a:solidFill>
            <a:prstDash val="solid"/>
            <a:round/>
            <a:headEnd len="sm" w="sm" type="none"/>
            <a:tailEnd len="sm" w="sm" type="none"/>
          </a:ln>
        </p:spPr>
        <p:txBody>
          <a:bodyPr anchorCtr="0" anchor="t" bIns="91425" lIns="91425" spcFirstLastPara="1" rIns="91425" wrap="square" tIns="91425">
            <a:noAutofit/>
          </a:bodyPr>
          <a:lstStyle/>
          <a:p>
            <a:pPr indent="0" lvl="0" marL="0" rtl="0" algn="ctr">
              <a:spcBef>
                <a:spcPts val="0"/>
              </a:spcBef>
              <a:spcAft>
                <a:spcPts val="0"/>
              </a:spcAft>
              <a:buNone/>
            </a:pPr>
            <a:r>
              <a:rPr b="1" lang="en">
                <a:solidFill>
                  <a:schemeClr val="dk1"/>
                </a:solidFill>
                <a:latin typeface="Cairo"/>
                <a:ea typeface="Cairo"/>
                <a:cs typeface="Cairo"/>
                <a:sym typeface="Cairo"/>
              </a:rPr>
              <a:t>LASER</a:t>
            </a:r>
            <a:endParaRPr b="1">
              <a:solidFill>
                <a:schemeClr val="dk1"/>
              </a:solidFill>
              <a:latin typeface="Cairo"/>
              <a:ea typeface="Cairo"/>
              <a:cs typeface="Cairo"/>
              <a:sym typeface="Cairo"/>
            </a:endParaRPr>
          </a:p>
        </p:txBody>
      </p:sp>
      <p:sp>
        <p:nvSpPr>
          <p:cNvPr id="13171" name="Google Shape;13171;p58"/>
          <p:cNvSpPr txBox="1"/>
          <p:nvPr/>
        </p:nvSpPr>
        <p:spPr>
          <a:xfrm>
            <a:off x="628375" y="3539125"/>
            <a:ext cx="1187100" cy="4002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b="1" lang="en">
                <a:solidFill>
                  <a:srgbClr val="FFE400"/>
                </a:solidFill>
                <a:latin typeface="Cairo"/>
                <a:ea typeface="Cairo"/>
                <a:cs typeface="Cairo"/>
                <a:sym typeface="Cairo"/>
              </a:rPr>
              <a:t>Power line</a:t>
            </a:r>
            <a:endParaRPr b="1">
              <a:solidFill>
                <a:srgbClr val="FFE400"/>
              </a:solidFill>
              <a:latin typeface="Cairo"/>
              <a:ea typeface="Cairo"/>
              <a:cs typeface="Cairo"/>
              <a:sym typeface="Cairo"/>
            </a:endParaRPr>
          </a:p>
        </p:txBody>
      </p:sp>
      <p:sp>
        <p:nvSpPr>
          <p:cNvPr id="13172" name="Google Shape;13172;p58"/>
          <p:cNvSpPr/>
          <p:nvPr/>
        </p:nvSpPr>
        <p:spPr>
          <a:xfrm>
            <a:off x="2411313" y="1565150"/>
            <a:ext cx="1187100" cy="393600"/>
          </a:xfrm>
          <a:prstGeom prst="roundRect">
            <a:avLst>
              <a:gd fmla="val 16667" name="adj"/>
            </a:avLst>
          </a:prstGeom>
          <a:solidFill>
            <a:srgbClr val="0B5394"/>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accent4"/>
                </a:solidFill>
                <a:latin typeface="Cairo"/>
                <a:ea typeface="Cairo"/>
                <a:cs typeface="Cairo"/>
                <a:sym typeface="Cairo"/>
              </a:rPr>
              <a:t>RECEIVER</a:t>
            </a:r>
            <a:endParaRPr b="1">
              <a:solidFill>
                <a:schemeClr val="accent4"/>
              </a:solidFill>
              <a:latin typeface="Cairo"/>
              <a:ea typeface="Cairo"/>
              <a:cs typeface="Cairo"/>
              <a:sym typeface="Cairo"/>
            </a:endParaRPr>
          </a:p>
        </p:txBody>
      </p:sp>
      <p:sp>
        <p:nvSpPr>
          <p:cNvPr id="13173" name="Google Shape;13173;p58"/>
          <p:cNvSpPr/>
          <p:nvPr/>
        </p:nvSpPr>
        <p:spPr>
          <a:xfrm>
            <a:off x="4285738" y="2461288"/>
            <a:ext cx="1242000" cy="370200"/>
          </a:xfrm>
          <a:prstGeom prst="rect">
            <a:avLst/>
          </a:prstGeom>
          <a:solidFill>
            <a:srgbClr val="B7A36E"/>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1"/>
                </a:solidFill>
                <a:latin typeface="Cairo"/>
                <a:ea typeface="Cairo"/>
                <a:cs typeface="Cairo"/>
                <a:sym typeface="Cairo"/>
              </a:rPr>
              <a:t>CONTROLLER</a:t>
            </a:r>
            <a:endParaRPr b="1">
              <a:solidFill>
                <a:schemeClr val="dk1"/>
              </a:solidFill>
              <a:latin typeface="Cairo"/>
              <a:ea typeface="Cairo"/>
              <a:cs typeface="Cairo"/>
              <a:sym typeface="Cairo"/>
            </a:endParaRPr>
          </a:p>
        </p:txBody>
      </p:sp>
      <p:sp>
        <p:nvSpPr>
          <p:cNvPr id="13174" name="Google Shape;13174;p58"/>
          <p:cNvSpPr/>
          <p:nvPr/>
        </p:nvSpPr>
        <p:spPr>
          <a:xfrm>
            <a:off x="6733150" y="1654275"/>
            <a:ext cx="1430400" cy="456300"/>
          </a:xfrm>
          <a:prstGeom prst="rect">
            <a:avLst/>
          </a:prstGeom>
          <a:solidFill>
            <a:srgbClr val="6FA8DC"/>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lt1"/>
                </a:solidFill>
                <a:latin typeface="Cairo"/>
                <a:ea typeface="Cairo"/>
                <a:cs typeface="Cairo"/>
                <a:sym typeface="Cairo"/>
              </a:rPr>
              <a:t>LAPTOP #1</a:t>
            </a:r>
            <a:br>
              <a:rPr b="1" lang="en">
                <a:solidFill>
                  <a:schemeClr val="lt1"/>
                </a:solidFill>
                <a:latin typeface="Cairo"/>
                <a:ea typeface="Cairo"/>
                <a:cs typeface="Cairo"/>
                <a:sym typeface="Cairo"/>
              </a:rPr>
            </a:br>
            <a:r>
              <a:rPr b="1" lang="en" sz="1000">
                <a:solidFill>
                  <a:schemeClr val="lt1"/>
                </a:solidFill>
                <a:latin typeface="Cairo"/>
                <a:ea typeface="Cairo"/>
                <a:cs typeface="Cairo"/>
                <a:sym typeface="Cairo"/>
              </a:rPr>
              <a:t>DATA PROCESSOR</a:t>
            </a:r>
            <a:r>
              <a:rPr b="1" lang="en" sz="1000">
                <a:solidFill>
                  <a:schemeClr val="lt2"/>
                </a:solidFill>
                <a:latin typeface="Cairo"/>
                <a:ea typeface="Cairo"/>
                <a:cs typeface="Cairo"/>
                <a:sym typeface="Cairo"/>
              </a:rPr>
              <a:t> </a:t>
            </a:r>
            <a:endParaRPr b="1" sz="1000">
              <a:solidFill>
                <a:schemeClr val="lt2"/>
              </a:solidFill>
              <a:latin typeface="Cairo"/>
              <a:ea typeface="Cairo"/>
              <a:cs typeface="Cairo"/>
              <a:sym typeface="Cairo"/>
            </a:endParaRPr>
          </a:p>
        </p:txBody>
      </p:sp>
      <p:cxnSp>
        <p:nvCxnSpPr>
          <p:cNvPr id="13175" name="Google Shape;13175;p58"/>
          <p:cNvCxnSpPr/>
          <p:nvPr/>
        </p:nvCxnSpPr>
        <p:spPr>
          <a:xfrm>
            <a:off x="188900" y="3739225"/>
            <a:ext cx="339900" cy="0"/>
          </a:xfrm>
          <a:prstGeom prst="straightConnector1">
            <a:avLst/>
          </a:prstGeom>
          <a:noFill/>
          <a:ln cap="flat" cmpd="sng" w="28575">
            <a:solidFill>
              <a:srgbClr val="FFE400"/>
            </a:solidFill>
            <a:prstDash val="solid"/>
            <a:round/>
            <a:headEnd len="med" w="med" type="none"/>
            <a:tailEnd len="med" w="med" type="none"/>
          </a:ln>
        </p:spPr>
      </p:cxnSp>
      <p:cxnSp>
        <p:nvCxnSpPr>
          <p:cNvPr id="13176" name="Google Shape;13176;p58"/>
          <p:cNvCxnSpPr/>
          <p:nvPr/>
        </p:nvCxnSpPr>
        <p:spPr>
          <a:xfrm>
            <a:off x="188888" y="4125950"/>
            <a:ext cx="339900" cy="0"/>
          </a:xfrm>
          <a:prstGeom prst="straightConnector1">
            <a:avLst/>
          </a:prstGeom>
          <a:noFill/>
          <a:ln cap="flat" cmpd="sng" w="28575">
            <a:solidFill>
              <a:schemeClr val="accent4"/>
            </a:solidFill>
            <a:prstDash val="solid"/>
            <a:round/>
            <a:headEnd len="med" w="med" type="none"/>
            <a:tailEnd len="med" w="med" type="none"/>
          </a:ln>
        </p:spPr>
      </p:cxnSp>
      <p:sp>
        <p:nvSpPr>
          <p:cNvPr id="13177" name="Google Shape;13177;p58"/>
          <p:cNvSpPr txBox="1"/>
          <p:nvPr/>
        </p:nvSpPr>
        <p:spPr>
          <a:xfrm>
            <a:off x="628375" y="3921425"/>
            <a:ext cx="1057500" cy="4002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b="1" lang="en">
                <a:solidFill>
                  <a:schemeClr val="accent4"/>
                </a:solidFill>
                <a:latin typeface="Cairo"/>
                <a:ea typeface="Cairo"/>
                <a:cs typeface="Cairo"/>
                <a:sym typeface="Cairo"/>
              </a:rPr>
              <a:t>Data line</a:t>
            </a:r>
            <a:endParaRPr b="1">
              <a:solidFill>
                <a:schemeClr val="accent4"/>
              </a:solidFill>
              <a:latin typeface="Cairo"/>
              <a:ea typeface="Cairo"/>
              <a:cs typeface="Cairo"/>
              <a:sym typeface="Cairo"/>
            </a:endParaRPr>
          </a:p>
        </p:txBody>
      </p:sp>
      <p:sp>
        <p:nvSpPr>
          <p:cNvPr id="13178" name="Google Shape;13178;p58"/>
          <p:cNvSpPr/>
          <p:nvPr/>
        </p:nvSpPr>
        <p:spPr>
          <a:xfrm>
            <a:off x="4285775" y="1455788"/>
            <a:ext cx="1242000" cy="370200"/>
          </a:xfrm>
          <a:prstGeom prst="rect">
            <a:avLst/>
          </a:prstGeom>
          <a:solidFill>
            <a:srgbClr val="B7A36E"/>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1"/>
                </a:solidFill>
                <a:latin typeface="Cairo"/>
                <a:ea typeface="Cairo"/>
                <a:cs typeface="Cairo"/>
                <a:sym typeface="Cairo"/>
              </a:rPr>
              <a:t>DAQ</a:t>
            </a:r>
            <a:endParaRPr b="1">
              <a:solidFill>
                <a:schemeClr val="dk1"/>
              </a:solidFill>
              <a:latin typeface="Cairo"/>
              <a:ea typeface="Cairo"/>
              <a:cs typeface="Cairo"/>
              <a:sym typeface="Cairo"/>
            </a:endParaRPr>
          </a:p>
        </p:txBody>
      </p:sp>
      <p:sp>
        <p:nvSpPr>
          <p:cNvPr id="13179" name="Google Shape;13179;p58"/>
          <p:cNvSpPr txBox="1"/>
          <p:nvPr/>
        </p:nvSpPr>
        <p:spPr>
          <a:xfrm>
            <a:off x="4532175" y="2992275"/>
            <a:ext cx="795000" cy="4002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a:solidFill>
                  <a:schemeClr val="accent4"/>
                </a:solidFill>
                <a:latin typeface="Cairo"/>
                <a:ea typeface="Cairo"/>
                <a:cs typeface="Cairo"/>
                <a:sym typeface="Cairo"/>
              </a:rPr>
              <a:t>Arduino</a:t>
            </a:r>
            <a:endParaRPr>
              <a:solidFill>
                <a:schemeClr val="accent4"/>
              </a:solidFill>
              <a:latin typeface="Cairo"/>
              <a:ea typeface="Cairo"/>
              <a:cs typeface="Cairo"/>
              <a:sym typeface="Cairo"/>
            </a:endParaRPr>
          </a:p>
        </p:txBody>
      </p:sp>
      <p:sp>
        <p:nvSpPr>
          <p:cNvPr id="13180" name="Google Shape;13180;p58"/>
          <p:cNvSpPr txBox="1"/>
          <p:nvPr/>
        </p:nvSpPr>
        <p:spPr>
          <a:xfrm>
            <a:off x="565825" y="1654275"/>
            <a:ext cx="1312200" cy="492600"/>
          </a:xfrm>
          <a:prstGeom prst="rect">
            <a:avLst/>
          </a:prstGeom>
          <a:noFill/>
          <a:ln>
            <a:noFill/>
          </a:ln>
        </p:spPr>
        <p:txBody>
          <a:bodyPr anchorCtr="0" anchor="t" bIns="91425" lIns="91425" spcFirstLastPara="1" rIns="91425" wrap="square" tIns="91425">
            <a:spAutoFit/>
          </a:bodyPr>
          <a:lstStyle/>
          <a:p>
            <a:pPr indent="0" lvl="0" marL="0" rtl="0" algn="ctr">
              <a:spcBef>
                <a:spcPts val="0"/>
              </a:spcBef>
              <a:spcAft>
                <a:spcPts val="0"/>
              </a:spcAft>
              <a:buNone/>
            </a:pPr>
            <a:r>
              <a:rPr b="1" lang="en" sz="1000">
                <a:solidFill>
                  <a:schemeClr val="dk1"/>
                </a:solidFill>
                <a:latin typeface="Cairo"/>
                <a:ea typeface="Cairo"/>
                <a:cs typeface="Cairo"/>
                <a:sym typeface="Cairo"/>
              </a:rPr>
              <a:t>Rated 4.9 - 5 V</a:t>
            </a:r>
            <a:endParaRPr b="1" sz="1000">
              <a:solidFill>
                <a:schemeClr val="dk1"/>
              </a:solidFill>
              <a:latin typeface="Cairo"/>
              <a:ea typeface="Cairo"/>
              <a:cs typeface="Cairo"/>
              <a:sym typeface="Cairo"/>
            </a:endParaRPr>
          </a:p>
          <a:p>
            <a:pPr indent="0" lvl="0" marL="0" rtl="0" algn="ctr">
              <a:spcBef>
                <a:spcPts val="0"/>
              </a:spcBef>
              <a:spcAft>
                <a:spcPts val="0"/>
              </a:spcAft>
              <a:buNone/>
            </a:pPr>
            <a:r>
              <a:rPr b="1" lang="en" sz="1000">
                <a:solidFill>
                  <a:schemeClr val="dk1"/>
                </a:solidFill>
                <a:latin typeface="Cairo"/>
                <a:ea typeface="Cairo"/>
                <a:cs typeface="Cairo"/>
                <a:sym typeface="Cairo"/>
              </a:rPr>
              <a:t>80 - 100 mA</a:t>
            </a:r>
            <a:endParaRPr b="1" sz="1000">
              <a:solidFill>
                <a:schemeClr val="dk1"/>
              </a:solidFill>
              <a:latin typeface="Cairo"/>
              <a:ea typeface="Cairo"/>
              <a:cs typeface="Cairo"/>
              <a:sym typeface="Cairo"/>
            </a:endParaRPr>
          </a:p>
        </p:txBody>
      </p:sp>
      <p:sp>
        <p:nvSpPr>
          <p:cNvPr id="13181" name="Google Shape;13181;p58"/>
          <p:cNvSpPr/>
          <p:nvPr/>
        </p:nvSpPr>
        <p:spPr>
          <a:xfrm>
            <a:off x="2411325" y="2631700"/>
            <a:ext cx="1187100" cy="726300"/>
          </a:xfrm>
          <a:prstGeom prst="roundRect">
            <a:avLst>
              <a:gd fmla="val 16667" name="adj"/>
            </a:avLst>
          </a:prstGeom>
          <a:solidFill>
            <a:srgbClr val="8E7CC3"/>
          </a:solidFill>
          <a:ln cap="flat" cmpd="sng" w="9525">
            <a:solidFill>
              <a:schemeClr val="dk2"/>
            </a:solidFill>
            <a:prstDash val="solid"/>
            <a:round/>
            <a:headEnd len="sm" w="sm" type="none"/>
            <a:tailEnd len="sm" w="sm" type="none"/>
          </a:ln>
        </p:spPr>
        <p:txBody>
          <a:bodyPr anchorCtr="0" anchor="t" bIns="91425" lIns="91425" spcFirstLastPara="1" rIns="91425" wrap="square" tIns="91425">
            <a:noAutofit/>
          </a:bodyPr>
          <a:lstStyle/>
          <a:p>
            <a:pPr indent="0" lvl="0" marL="0" rtl="0" algn="ctr">
              <a:spcBef>
                <a:spcPts val="0"/>
              </a:spcBef>
              <a:spcAft>
                <a:spcPts val="0"/>
              </a:spcAft>
              <a:buNone/>
            </a:pPr>
            <a:r>
              <a:rPr b="1" lang="en">
                <a:solidFill>
                  <a:schemeClr val="lt1"/>
                </a:solidFill>
                <a:latin typeface="Cairo"/>
                <a:ea typeface="Cairo"/>
                <a:cs typeface="Cairo"/>
                <a:sym typeface="Cairo"/>
              </a:rPr>
              <a:t>SERVO</a:t>
            </a:r>
            <a:br>
              <a:rPr b="1" lang="en">
                <a:solidFill>
                  <a:schemeClr val="accent4"/>
                </a:solidFill>
                <a:latin typeface="Cairo"/>
                <a:ea typeface="Cairo"/>
                <a:cs typeface="Cairo"/>
                <a:sym typeface="Cairo"/>
              </a:rPr>
            </a:br>
            <a:endParaRPr b="1">
              <a:solidFill>
                <a:schemeClr val="accent4"/>
              </a:solidFill>
              <a:latin typeface="Cairo"/>
              <a:ea typeface="Cairo"/>
              <a:cs typeface="Cairo"/>
              <a:sym typeface="Cairo"/>
            </a:endParaRPr>
          </a:p>
        </p:txBody>
      </p:sp>
      <p:sp>
        <p:nvSpPr>
          <p:cNvPr id="13182" name="Google Shape;13182;p58"/>
          <p:cNvSpPr txBox="1"/>
          <p:nvPr/>
        </p:nvSpPr>
        <p:spPr>
          <a:xfrm>
            <a:off x="2348775" y="2946075"/>
            <a:ext cx="1312200" cy="492600"/>
          </a:xfrm>
          <a:prstGeom prst="rect">
            <a:avLst/>
          </a:prstGeom>
          <a:noFill/>
          <a:ln>
            <a:noFill/>
          </a:ln>
        </p:spPr>
        <p:txBody>
          <a:bodyPr anchorCtr="0" anchor="t" bIns="91425" lIns="91425" spcFirstLastPara="1" rIns="91425" wrap="square" tIns="91425">
            <a:spAutoFit/>
          </a:bodyPr>
          <a:lstStyle/>
          <a:p>
            <a:pPr indent="0" lvl="0" marL="0" rtl="0" algn="ctr">
              <a:spcBef>
                <a:spcPts val="0"/>
              </a:spcBef>
              <a:spcAft>
                <a:spcPts val="0"/>
              </a:spcAft>
              <a:buNone/>
            </a:pPr>
            <a:r>
              <a:rPr b="1" lang="en" sz="1000">
                <a:solidFill>
                  <a:schemeClr val="dk1"/>
                </a:solidFill>
                <a:latin typeface="Cairo"/>
                <a:ea typeface="Cairo"/>
                <a:cs typeface="Cairo"/>
                <a:sym typeface="Cairo"/>
              </a:rPr>
              <a:t>Rated 5 - 8.4 V</a:t>
            </a:r>
            <a:endParaRPr b="1" sz="1000">
              <a:solidFill>
                <a:schemeClr val="dk1"/>
              </a:solidFill>
              <a:latin typeface="Cairo"/>
              <a:ea typeface="Cairo"/>
              <a:cs typeface="Cairo"/>
              <a:sym typeface="Cairo"/>
            </a:endParaRPr>
          </a:p>
          <a:p>
            <a:pPr indent="0" lvl="0" marL="0" rtl="0" algn="ctr">
              <a:spcBef>
                <a:spcPts val="0"/>
              </a:spcBef>
              <a:spcAft>
                <a:spcPts val="0"/>
              </a:spcAft>
              <a:buNone/>
            </a:pPr>
            <a:r>
              <a:rPr b="1" lang="en" sz="1000">
                <a:solidFill>
                  <a:schemeClr val="dk1"/>
                </a:solidFill>
                <a:latin typeface="Cairo"/>
                <a:ea typeface="Cairo"/>
                <a:cs typeface="Cairo"/>
                <a:sym typeface="Cairo"/>
              </a:rPr>
              <a:t>15 - 1200 mA</a:t>
            </a:r>
            <a:endParaRPr b="1" sz="1000">
              <a:solidFill>
                <a:schemeClr val="dk1"/>
              </a:solidFill>
              <a:latin typeface="Cairo"/>
              <a:ea typeface="Cairo"/>
              <a:cs typeface="Cairo"/>
              <a:sym typeface="Cairo"/>
            </a:endParaRPr>
          </a:p>
        </p:txBody>
      </p:sp>
      <p:cxnSp>
        <p:nvCxnSpPr>
          <p:cNvPr id="13183" name="Google Shape;13183;p58"/>
          <p:cNvCxnSpPr/>
          <p:nvPr/>
        </p:nvCxnSpPr>
        <p:spPr>
          <a:xfrm>
            <a:off x="188888" y="4419975"/>
            <a:ext cx="339900" cy="0"/>
          </a:xfrm>
          <a:prstGeom prst="straightConnector1">
            <a:avLst/>
          </a:prstGeom>
          <a:noFill/>
          <a:ln cap="flat" cmpd="sng" w="28575">
            <a:solidFill>
              <a:schemeClr val="accent4"/>
            </a:solidFill>
            <a:prstDash val="dash"/>
            <a:round/>
            <a:headEnd len="med" w="med" type="none"/>
            <a:tailEnd len="med" w="med" type="none"/>
          </a:ln>
        </p:spPr>
      </p:cxnSp>
      <p:sp>
        <p:nvSpPr>
          <p:cNvPr id="13184" name="Google Shape;13184;p58"/>
          <p:cNvSpPr txBox="1"/>
          <p:nvPr/>
        </p:nvSpPr>
        <p:spPr>
          <a:xfrm>
            <a:off x="628375" y="4219875"/>
            <a:ext cx="1353300" cy="4002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b="1" lang="en">
                <a:solidFill>
                  <a:schemeClr val="accent4"/>
                </a:solidFill>
                <a:latin typeface="Cairo"/>
                <a:ea typeface="Cairo"/>
                <a:cs typeface="Cairo"/>
                <a:sym typeface="Cairo"/>
              </a:rPr>
              <a:t>Software line</a:t>
            </a:r>
            <a:endParaRPr b="1">
              <a:solidFill>
                <a:schemeClr val="accent4"/>
              </a:solidFill>
              <a:latin typeface="Cairo"/>
              <a:ea typeface="Cairo"/>
              <a:cs typeface="Cairo"/>
              <a:sym typeface="Cairo"/>
            </a:endParaRPr>
          </a:p>
        </p:txBody>
      </p:sp>
      <p:sp>
        <p:nvSpPr>
          <p:cNvPr id="13185" name="Google Shape;13185;p58"/>
          <p:cNvSpPr/>
          <p:nvPr/>
        </p:nvSpPr>
        <p:spPr>
          <a:xfrm>
            <a:off x="1482775" y="3583300"/>
            <a:ext cx="200070" cy="247158"/>
          </a:xfrm>
          <a:prstGeom prst="lightningBolt">
            <a:avLst/>
          </a:prstGeom>
          <a:solidFill>
            <a:srgbClr val="FFE400"/>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6" name="Google Shape;13186;p58"/>
          <p:cNvSpPr/>
          <p:nvPr/>
        </p:nvSpPr>
        <p:spPr>
          <a:xfrm>
            <a:off x="4286650" y="3698775"/>
            <a:ext cx="1242000" cy="688500"/>
          </a:xfrm>
          <a:prstGeom prst="rect">
            <a:avLst/>
          </a:prstGeom>
          <a:solidFill>
            <a:srgbClr val="B7A36E"/>
          </a:solidFill>
          <a:ln cap="flat" cmpd="sng" w="19050">
            <a:solidFill>
              <a:srgbClr val="F4BD25"/>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b="1" lang="en" sz="1200">
                <a:solidFill>
                  <a:schemeClr val="lt1"/>
                </a:solidFill>
                <a:latin typeface="Cairo"/>
                <a:ea typeface="Cairo"/>
                <a:cs typeface="Cairo"/>
                <a:sym typeface="Cairo"/>
              </a:rPr>
              <a:t>VARIABLE </a:t>
            </a:r>
            <a:br>
              <a:rPr b="1" lang="en" sz="1200">
                <a:solidFill>
                  <a:schemeClr val="lt1"/>
                </a:solidFill>
                <a:latin typeface="Cairo"/>
                <a:ea typeface="Cairo"/>
                <a:cs typeface="Cairo"/>
                <a:sym typeface="Cairo"/>
              </a:rPr>
            </a:br>
            <a:r>
              <a:rPr b="1" lang="en" sz="1200">
                <a:solidFill>
                  <a:schemeClr val="lt1"/>
                </a:solidFill>
                <a:latin typeface="Cairo"/>
                <a:ea typeface="Cairo"/>
                <a:cs typeface="Cairo"/>
                <a:sym typeface="Cairo"/>
              </a:rPr>
              <a:t>POWER</a:t>
            </a:r>
            <a:br>
              <a:rPr b="1" lang="en" sz="1200">
                <a:solidFill>
                  <a:schemeClr val="lt1"/>
                </a:solidFill>
                <a:latin typeface="Cairo"/>
                <a:ea typeface="Cairo"/>
                <a:cs typeface="Cairo"/>
                <a:sym typeface="Cairo"/>
              </a:rPr>
            </a:br>
            <a:r>
              <a:rPr b="1" lang="en" sz="1200">
                <a:solidFill>
                  <a:schemeClr val="lt1"/>
                </a:solidFill>
                <a:latin typeface="Cairo"/>
                <a:ea typeface="Cairo"/>
                <a:cs typeface="Cairo"/>
                <a:sym typeface="Cairo"/>
              </a:rPr>
              <a:t>SUPPLY</a:t>
            </a:r>
            <a:endParaRPr b="1" sz="1200">
              <a:solidFill>
                <a:schemeClr val="lt1"/>
              </a:solidFill>
              <a:latin typeface="Cairo"/>
              <a:ea typeface="Cairo"/>
              <a:cs typeface="Cairo"/>
              <a:sym typeface="Cairo"/>
            </a:endParaRPr>
          </a:p>
        </p:txBody>
      </p:sp>
      <p:sp>
        <p:nvSpPr>
          <p:cNvPr id="13187" name="Google Shape;13187;p58"/>
          <p:cNvSpPr/>
          <p:nvPr/>
        </p:nvSpPr>
        <p:spPr>
          <a:xfrm>
            <a:off x="4192450" y="103025"/>
            <a:ext cx="1498800" cy="600300"/>
          </a:xfrm>
          <a:prstGeom prst="roundRect">
            <a:avLst>
              <a:gd fmla="val 16667" name="adj"/>
            </a:avLst>
          </a:prstGeom>
          <a:solidFill>
            <a:schemeClr val="accent5"/>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b="1" lang="en" sz="1200">
                <a:solidFill>
                  <a:schemeClr val="lt1"/>
                </a:solidFill>
                <a:latin typeface="Cairo"/>
                <a:ea typeface="Cairo"/>
                <a:cs typeface="Cairo"/>
                <a:sym typeface="Cairo"/>
              </a:rPr>
              <a:t>THORLABS </a:t>
            </a:r>
            <a:br>
              <a:rPr b="1" lang="en" sz="1200">
                <a:solidFill>
                  <a:schemeClr val="lt1"/>
                </a:solidFill>
                <a:latin typeface="Cairo"/>
                <a:ea typeface="Cairo"/>
                <a:cs typeface="Cairo"/>
                <a:sym typeface="Cairo"/>
              </a:rPr>
            </a:br>
            <a:r>
              <a:rPr b="1" lang="en" sz="1200">
                <a:solidFill>
                  <a:schemeClr val="lt1"/>
                </a:solidFill>
                <a:latin typeface="Cairo"/>
                <a:ea typeface="Cairo"/>
                <a:cs typeface="Cairo"/>
                <a:sym typeface="Cairo"/>
              </a:rPr>
              <a:t>POWER METER</a:t>
            </a:r>
            <a:endParaRPr b="1" sz="1200">
              <a:solidFill>
                <a:schemeClr val="lt1"/>
              </a:solidFill>
              <a:latin typeface="Cairo"/>
              <a:ea typeface="Cairo"/>
              <a:cs typeface="Cairo"/>
              <a:sym typeface="Cairo"/>
            </a:endParaRPr>
          </a:p>
        </p:txBody>
      </p:sp>
      <p:pic>
        <p:nvPicPr>
          <p:cNvPr id="13188" name="Google Shape;13188;p58"/>
          <p:cNvPicPr preferRelativeResize="0"/>
          <p:nvPr/>
        </p:nvPicPr>
        <p:blipFill>
          <a:blip r:embed="rId3">
            <a:alphaModFix/>
          </a:blip>
          <a:stretch>
            <a:fillRect/>
          </a:stretch>
        </p:blipFill>
        <p:spPr>
          <a:xfrm>
            <a:off x="8618750" y="1905400"/>
            <a:ext cx="467773" cy="726298"/>
          </a:xfrm>
          <a:prstGeom prst="rect">
            <a:avLst/>
          </a:prstGeom>
          <a:noFill/>
          <a:ln>
            <a:noFill/>
          </a:ln>
        </p:spPr>
      </p:pic>
      <p:pic>
        <p:nvPicPr>
          <p:cNvPr id="13189" name="Google Shape;13189;p58"/>
          <p:cNvPicPr preferRelativeResize="0"/>
          <p:nvPr/>
        </p:nvPicPr>
        <p:blipFill>
          <a:blip r:embed="rId3">
            <a:alphaModFix/>
          </a:blip>
          <a:stretch>
            <a:fillRect/>
          </a:stretch>
        </p:blipFill>
        <p:spPr>
          <a:xfrm>
            <a:off x="6025350" y="3679875"/>
            <a:ext cx="467773" cy="726298"/>
          </a:xfrm>
          <a:prstGeom prst="rect">
            <a:avLst/>
          </a:prstGeom>
          <a:noFill/>
          <a:ln>
            <a:noFill/>
          </a:ln>
        </p:spPr>
      </p:pic>
      <p:sp>
        <p:nvSpPr>
          <p:cNvPr id="13190" name="Google Shape;13190;p58"/>
          <p:cNvSpPr/>
          <p:nvPr/>
        </p:nvSpPr>
        <p:spPr>
          <a:xfrm>
            <a:off x="6733150" y="2418250"/>
            <a:ext cx="1430400" cy="456300"/>
          </a:xfrm>
          <a:prstGeom prst="rect">
            <a:avLst/>
          </a:prstGeom>
          <a:solidFill>
            <a:srgbClr val="93C47D"/>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lt1"/>
                </a:solidFill>
                <a:latin typeface="Cairo"/>
                <a:ea typeface="Cairo"/>
                <a:cs typeface="Cairo"/>
                <a:sym typeface="Cairo"/>
              </a:rPr>
              <a:t>LAPTOP #2</a:t>
            </a:r>
            <a:br>
              <a:rPr b="1" lang="en">
                <a:solidFill>
                  <a:schemeClr val="lt1"/>
                </a:solidFill>
                <a:latin typeface="Cairo"/>
                <a:ea typeface="Cairo"/>
                <a:cs typeface="Cairo"/>
                <a:sym typeface="Cairo"/>
              </a:rPr>
            </a:br>
            <a:r>
              <a:rPr b="1" lang="en" sz="1000">
                <a:solidFill>
                  <a:schemeClr val="lt1"/>
                </a:solidFill>
                <a:latin typeface="Cairo"/>
                <a:ea typeface="Cairo"/>
                <a:cs typeface="Cairo"/>
                <a:sym typeface="Cairo"/>
              </a:rPr>
              <a:t>SERVO CONTROLLER</a:t>
            </a:r>
            <a:r>
              <a:rPr b="1" lang="en">
                <a:solidFill>
                  <a:schemeClr val="lt1"/>
                </a:solidFill>
                <a:latin typeface="Cairo"/>
                <a:ea typeface="Cairo"/>
                <a:cs typeface="Cairo"/>
                <a:sym typeface="Cairo"/>
              </a:rPr>
              <a:t> </a:t>
            </a:r>
            <a:endParaRPr b="1">
              <a:solidFill>
                <a:schemeClr val="lt1"/>
              </a:solidFill>
              <a:latin typeface="Cairo"/>
              <a:ea typeface="Cairo"/>
              <a:cs typeface="Cairo"/>
              <a:sym typeface="Cairo"/>
            </a:endParaRPr>
          </a:p>
        </p:txBody>
      </p:sp>
      <p:sp>
        <p:nvSpPr>
          <p:cNvPr id="13191" name="Google Shape;13191;p58"/>
          <p:cNvSpPr/>
          <p:nvPr/>
        </p:nvSpPr>
        <p:spPr>
          <a:xfrm>
            <a:off x="5622850" y="103025"/>
            <a:ext cx="68400" cy="600300"/>
          </a:xfrm>
          <a:prstGeom prst="roundRect">
            <a:avLst>
              <a:gd fmla="val 16667" name="adj"/>
            </a:avLst>
          </a:prstGeom>
          <a:solidFill>
            <a:srgbClr val="9E9E9E"/>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2" name="Google Shape;13192;p58"/>
          <p:cNvSpPr/>
          <p:nvPr/>
        </p:nvSpPr>
        <p:spPr>
          <a:xfrm>
            <a:off x="4192450" y="103025"/>
            <a:ext cx="68400" cy="600300"/>
          </a:xfrm>
          <a:prstGeom prst="roundRect">
            <a:avLst>
              <a:gd fmla="val 16667" name="adj"/>
            </a:avLst>
          </a:prstGeom>
          <a:solidFill>
            <a:srgbClr val="9E9E9E"/>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3" name="Google Shape;13193;p58"/>
          <p:cNvSpPr/>
          <p:nvPr/>
        </p:nvSpPr>
        <p:spPr>
          <a:xfrm>
            <a:off x="8287650" y="999500"/>
            <a:ext cx="755275" cy="456300"/>
          </a:xfrm>
          <a:prstGeom prst="flowChartInputOutput">
            <a:avLst/>
          </a:prstGeom>
          <a:solidFill>
            <a:srgbClr val="E6B8AF"/>
          </a:solidFill>
          <a:ln cap="flat" cmpd="sng" w="19050">
            <a:solidFill>
              <a:srgbClr val="98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rPr lang="en">
                <a:latin typeface="Cairo"/>
                <a:ea typeface="Cairo"/>
                <a:cs typeface="Cairo"/>
                <a:sym typeface="Cairo"/>
              </a:rPr>
              <a:t>.</a:t>
            </a:r>
            <a:r>
              <a:rPr b="1" lang="en" sz="1200">
                <a:latin typeface="Cairo"/>
                <a:ea typeface="Cairo"/>
                <a:cs typeface="Cairo"/>
                <a:sym typeface="Cairo"/>
              </a:rPr>
              <a:t>csv</a:t>
            </a:r>
            <a:endParaRPr b="1" sz="1200">
              <a:latin typeface="Cairo"/>
              <a:ea typeface="Cairo"/>
              <a:cs typeface="Cairo"/>
              <a:sym typeface="Cairo"/>
            </a:endParaRPr>
          </a:p>
        </p:txBody>
      </p:sp>
      <p:sp>
        <p:nvSpPr>
          <p:cNvPr id="13194" name="Google Shape;13194;p58"/>
          <p:cNvSpPr/>
          <p:nvPr/>
        </p:nvSpPr>
        <p:spPr>
          <a:xfrm>
            <a:off x="7303450" y="247025"/>
            <a:ext cx="1057500" cy="456300"/>
          </a:xfrm>
          <a:prstGeom prst="flowChartPredefinedProcess">
            <a:avLst/>
          </a:prstGeom>
          <a:solidFill>
            <a:srgbClr val="DD7E6B"/>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b="1" lang="en" sz="1000">
                <a:latin typeface="Cairo"/>
                <a:ea typeface="Cairo"/>
                <a:cs typeface="Cairo"/>
                <a:sym typeface="Cairo"/>
              </a:rPr>
              <a:t>THORLABS GUI</a:t>
            </a:r>
            <a:endParaRPr b="1" sz="1000">
              <a:latin typeface="Cairo"/>
              <a:ea typeface="Cairo"/>
              <a:cs typeface="Cairo"/>
              <a:sym typeface="Cairo"/>
            </a:endParaRPr>
          </a:p>
        </p:txBody>
      </p:sp>
      <p:cxnSp>
        <p:nvCxnSpPr>
          <p:cNvPr id="13195" name="Google Shape;13195;p58"/>
          <p:cNvCxnSpPr/>
          <p:nvPr/>
        </p:nvCxnSpPr>
        <p:spPr>
          <a:xfrm flipH="1" rot="5400000">
            <a:off x="118575" y="2875275"/>
            <a:ext cx="2645100" cy="1109700"/>
          </a:xfrm>
          <a:prstGeom prst="bentConnector3">
            <a:avLst>
              <a:gd fmla="val 50000" name="adj1"/>
            </a:avLst>
          </a:prstGeom>
          <a:noFill/>
          <a:ln cap="flat" cmpd="sng" w="19050">
            <a:solidFill>
              <a:srgbClr val="F4BD25"/>
            </a:solidFill>
            <a:prstDash val="solid"/>
            <a:round/>
            <a:headEnd len="med" w="med" type="none"/>
            <a:tailEnd len="med" w="med" type="triangle"/>
          </a:ln>
        </p:spPr>
      </p:cxnSp>
      <p:cxnSp>
        <p:nvCxnSpPr>
          <p:cNvPr id="13196" name="Google Shape;13196;p58"/>
          <p:cNvCxnSpPr>
            <a:stCxn id="13186" idx="3"/>
            <a:endCxn id="13189" idx="1"/>
          </p:cNvCxnSpPr>
          <p:nvPr/>
        </p:nvCxnSpPr>
        <p:spPr>
          <a:xfrm>
            <a:off x="5528650" y="4043025"/>
            <a:ext cx="496800" cy="0"/>
          </a:xfrm>
          <a:prstGeom prst="straightConnector1">
            <a:avLst/>
          </a:prstGeom>
          <a:noFill/>
          <a:ln cap="flat" cmpd="sng" w="19050">
            <a:solidFill>
              <a:srgbClr val="F4BD25"/>
            </a:solidFill>
            <a:prstDash val="solid"/>
            <a:round/>
            <a:headEnd len="med" w="med" type="triangle"/>
            <a:tailEnd len="med" w="med" type="none"/>
          </a:ln>
        </p:spPr>
      </p:cxnSp>
      <p:cxnSp>
        <p:nvCxnSpPr>
          <p:cNvPr id="13197" name="Google Shape;13197;p58"/>
          <p:cNvCxnSpPr>
            <a:stCxn id="13186" idx="1"/>
          </p:cNvCxnSpPr>
          <p:nvPr/>
        </p:nvCxnSpPr>
        <p:spPr>
          <a:xfrm rot="10800000">
            <a:off x="2575150" y="3370725"/>
            <a:ext cx="1711500" cy="672300"/>
          </a:xfrm>
          <a:prstGeom prst="bentConnector3">
            <a:avLst>
              <a:gd fmla="val 100403" name="adj1"/>
            </a:avLst>
          </a:prstGeom>
          <a:noFill/>
          <a:ln cap="flat" cmpd="sng" w="19050">
            <a:solidFill>
              <a:srgbClr val="F4BD25"/>
            </a:solidFill>
            <a:prstDash val="solid"/>
            <a:round/>
            <a:headEnd len="med" w="med" type="none"/>
            <a:tailEnd len="med" w="med" type="triangle"/>
          </a:ln>
        </p:spPr>
      </p:cxnSp>
      <p:cxnSp>
        <p:nvCxnSpPr>
          <p:cNvPr id="13198" name="Google Shape;13198;p58"/>
          <p:cNvCxnSpPr>
            <a:stCxn id="13172" idx="0"/>
            <a:endCxn id="13192" idx="1"/>
          </p:cNvCxnSpPr>
          <p:nvPr/>
        </p:nvCxnSpPr>
        <p:spPr>
          <a:xfrm rot="-5400000">
            <a:off x="3017763" y="390350"/>
            <a:ext cx="1161900" cy="1187700"/>
          </a:xfrm>
          <a:prstGeom prst="bentConnector2">
            <a:avLst/>
          </a:prstGeom>
          <a:noFill/>
          <a:ln cap="flat" cmpd="sng" w="19050">
            <a:solidFill>
              <a:schemeClr val="accent4"/>
            </a:solidFill>
            <a:prstDash val="solid"/>
            <a:round/>
            <a:headEnd len="med" w="med" type="none"/>
            <a:tailEnd len="med" w="med" type="triangle"/>
          </a:ln>
        </p:spPr>
      </p:cxnSp>
      <p:cxnSp>
        <p:nvCxnSpPr>
          <p:cNvPr id="13199" name="Google Shape;13199;p58"/>
          <p:cNvCxnSpPr>
            <a:stCxn id="13194" idx="2"/>
          </p:cNvCxnSpPr>
          <p:nvPr/>
        </p:nvCxnSpPr>
        <p:spPr>
          <a:xfrm>
            <a:off x="7832200" y="703325"/>
            <a:ext cx="0" cy="915000"/>
          </a:xfrm>
          <a:prstGeom prst="straightConnector1">
            <a:avLst/>
          </a:prstGeom>
          <a:noFill/>
          <a:ln cap="flat" cmpd="sng" w="19050">
            <a:solidFill>
              <a:schemeClr val="accent4"/>
            </a:solidFill>
            <a:prstDash val="dash"/>
            <a:round/>
            <a:headEnd len="med" w="med" type="triangle"/>
            <a:tailEnd len="med" w="med" type="none"/>
          </a:ln>
        </p:spPr>
      </p:cxnSp>
      <p:cxnSp>
        <p:nvCxnSpPr>
          <p:cNvPr id="13200" name="Google Shape;13200;p58"/>
          <p:cNvCxnSpPr>
            <a:stCxn id="13174" idx="1"/>
            <a:endCxn id="13191" idx="3"/>
          </p:cNvCxnSpPr>
          <p:nvPr/>
        </p:nvCxnSpPr>
        <p:spPr>
          <a:xfrm rot="10800000">
            <a:off x="5691250" y="403125"/>
            <a:ext cx="1041900" cy="1479300"/>
          </a:xfrm>
          <a:prstGeom prst="bentConnector3">
            <a:avLst>
              <a:gd fmla="val 50000" name="adj1"/>
            </a:avLst>
          </a:prstGeom>
          <a:noFill/>
          <a:ln cap="flat" cmpd="sng" w="19050">
            <a:solidFill>
              <a:schemeClr val="accent4"/>
            </a:solidFill>
            <a:prstDash val="solid"/>
            <a:round/>
            <a:headEnd len="med" w="med" type="triangle"/>
            <a:tailEnd len="med" w="med" type="none"/>
          </a:ln>
        </p:spPr>
      </p:cxnSp>
      <p:cxnSp>
        <p:nvCxnSpPr>
          <p:cNvPr id="13201" name="Google Shape;13201;p58"/>
          <p:cNvCxnSpPr>
            <a:stCxn id="13170" idx="3"/>
            <a:endCxn id="13172" idx="1"/>
          </p:cNvCxnSpPr>
          <p:nvPr/>
        </p:nvCxnSpPr>
        <p:spPr>
          <a:xfrm>
            <a:off x="1817300" y="1761950"/>
            <a:ext cx="594000" cy="0"/>
          </a:xfrm>
          <a:prstGeom prst="straightConnector1">
            <a:avLst/>
          </a:prstGeom>
          <a:noFill/>
          <a:ln cap="flat" cmpd="sng" w="38100">
            <a:solidFill>
              <a:srgbClr val="980000"/>
            </a:solidFill>
            <a:prstDash val="solid"/>
            <a:round/>
            <a:headEnd len="med" w="med" type="none"/>
            <a:tailEnd len="med" w="med" type="stealth"/>
          </a:ln>
        </p:spPr>
      </p:cxnSp>
      <p:sp>
        <p:nvSpPr>
          <p:cNvPr id="13202" name="Google Shape;13202;p58"/>
          <p:cNvSpPr/>
          <p:nvPr/>
        </p:nvSpPr>
        <p:spPr>
          <a:xfrm>
            <a:off x="7303450" y="3674525"/>
            <a:ext cx="1057500" cy="456300"/>
          </a:xfrm>
          <a:prstGeom prst="flowChartPredefinedProcess">
            <a:avLst/>
          </a:prstGeom>
          <a:solidFill>
            <a:srgbClr val="B6D7A8"/>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b="1" lang="en" sz="1000">
                <a:latin typeface="Cairo"/>
                <a:ea typeface="Cairo"/>
                <a:cs typeface="Cairo"/>
                <a:sym typeface="Cairo"/>
              </a:rPr>
              <a:t>ARDUINO </a:t>
            </a:r>
            <a:br>
              <a:rPr b="1" lang="en" sz="1000">
                <a:latin typeface="Cairo"/>
                <a:ea typeface="Cairo"/>
                <a:cs typeface="Cairo"/>
                <a:sym typeface="Cairo"/>
              </a:rPr>
            </a:br>
            <a:r>
              <a:rPr b="1" lang="en" sz="1000">
                <a:latin typeface="Cairo"/>
                <a:ea typeface="Cairo"/>
                <a:cs typeface="Cairo"/>
                <a:sym typeface="Cairo"/>
              </a:rPr>
              <a:t>IDE</a:t>
            </a:r>
            <a:endParaRPr b="1" sz="1000">
              <a:latin typeface="Cairo"/>
              <a:ea typeface="Cairo"/>
              <a:cs typeface="Cairo"/>
              <a:sym typeface="Cairo"/>
            </a:endParaRPr>
          </a:p>
        </p:txBody>
      </p:sp>
      <p:cxnSp>
        <p:nvCxnSpPr>
          <p:cNvPr id="13203" name="Google Shape;13203;p58"/>
          <p:cNvCxnSpPr>
            <a:stCxn id="13173" idx="3"/>
            <a:endCxn id="13190" idx="1"/>
          </p:cNvCxnSpPr>
          <p:nvPr/>
        </p:nvCxnSpPr>
        <p:spPr>
          <a:xfrm>
            <a:off x="5527738" y="2646388"/>
            <a:ext cx="1205400" cy="0"/>
          </a:xfrm>
          <a:prstGeom prst="straightConnector1">
            <a:avLst/>
          </a:prstGeom>
          <a:noFill/>
          <a:ln cap="flat" cmpd="sng" w="19050">
            <a:solidFill>
              <a:schemeClr val="accent4"/>
            </a:solidFill>
            <a:prstDash val="solid"/>
            <a:round/>
            <a:headEnd len="med" w="med" type="triangle"/>
            <a:tailEnd len="med" w="med" type="triangle"/>
          </a:ln>
        </p:spPr>
      </p:cxnSp>
      <p:cxnSp>
        <p:nvCxnSpPr>
          <p:cNvPr id="13204" name="Google Shape;13204;p58"/>
          <p:cNvCxnSpPr>
            <a:stCxn id="13173" idx="1"/>
          </p:cNvCxnSpPr>
          <p:nvPr/>
        </p:nvCxnSpPr>
        <p:spPr>
          <a:xfrm flipH="1">
            <a:off x="3587338" y="2646388"/>
            <a:ext cx="698400" cy="277800"/>
          </a:xfrm>
          <a:prstGeom prst="bentConnector3">
            <a:avLst>
              <a:gd fmla="val 22077" name="adj1"/>
            </a:avLst>
          </a:prstGeom>
          <a:noFill/>
          <a:ln cap="flat" cmpd="sng" w="19050">
            <a:solidFill>
              <a:schemeClr val="accent4"/>
            </a:solidFill>
            <a:prstDash val="solid"/>
            <a:round/>
            <a:headEnd len="med" w="med" type="none"/>
            <a:tailEnd len="med" w="med" type="triangle"/>
          </a:ln>
        </p:spPr>
      </p:cxnSp>
      <p:cxnSp>
        <p:nvCxnSpPr>
          <p:cNvPr id="13205" name="Google Shape;13205;p58"/>
          <p:cNvCxnSpPr>
            <a:stCxn id="13202" idx="0"/>
          </p:cNvCxnSpPr>
          <p:nvPr/>
        </p:nvCxnSpPr>
        <p:spPr>
          <a:xfrm flipH="1" rot="10800000">
            <a:off x="7832200" y="2875325"/>
            <a:ext cx="5100" cy="799200"/>
          </a:xfrm>
          <a:prstGeom prst="straightConnector1">
            <a:avLst/>
          </a:prstGeom>
          <a:noFill/>
          <a:ln cap="flat" cmpd="sng" w="19050">
            <a:solidFill>
              <a:schemeClr val="accent4"/>
            </a:solidFill>
            <a:prstDash val="dash"/>
            <a:round/>
            <a:headEnd len="med" w="med" type="none"/>
            <a:tailEnd len="med" w="med" type="none"/>
          </a:ln>
        </p:spPr>
      </p:cxnSp>
      <p:sp>
        <p:nvSpPr>
          <p:cNvPr id="13206" name="Google Shape;13206;p58"/>
          <p:cNvSpPr/>
          <p:nvPr/>
        </p:nvSpPr>
        <p:spPr>
          <a:xfrm>
            <a:off x="2411325" y="2386650"/>
            <a:ext cx="1187100" cy="370200"/>
          </a:xfrm>
          <a:prstGeom prst="roundRect">
            <a:avLst>
              <a:gd fmla="val 16667" name="adj"/>
            </a:avLst>
          </a:prstGeom>
          <a:solidFill>
            <a:srgbClr val="674EA7"/>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b="1" lang="en" sz="1000">
                <a:solidFill>
                  <a:schemeClr val="accent4"/>
                </a:solidFill>
                <a:latin typeface="Cairo"/>
                <a:ea typeface="Cairo"/>
                <a:cs typeface="Cairo"/>
                <a:sym typeface="Cairo"/>
              </a:rPr>
              <a:t>HALL EFFECT</a:t>
            </a:r>
            <a:br>
              <a:rPr b="1" lang="en" sz="1000">
                <a:solidFill>
                  <a:schemeClr val="accent4"/>
                </a:solidFill>
                <a:latin typeface="Cairo"/>
                <a:ea typeface="Cairo"/>
                <a:cs typeface="Cairo"/>
                <a:sym typeface="Cairo"/>
              </a:rPr>
            </a:br>
            <a:r>
              <a:rPr b="1" lang="en" sz="1000">
                <a:solidFill>
                  <a:schemeClr val="accent4"/>
                </a:solidFill>
                <a:latin typeface="Cairo"/>
                <a:ea typeface="Cairo"/>
                <a:cs typeface="Cairo"/>
                <a:sym typeface="Cairo"/>
              </a:rPr>
              <a:t>SENSOR</a:t>
            </a:r>
            <a:endParaRPr b="1">
              <a:solidFill>
                <a:schemeClr val="accent4"/>
              </a:solidFill>
              <a:latin typeface="Cairo"/>
              <a:ea typeface="Cairo"/>
              <a:cs typeface="Cairo"/>
              <a:sym typeface="Cairo"/>
            </a:endParaRPr>
          </a:p>
        </p:txBody>
      </p:sp>
      <p:cxnSp>
        <p:nvCxnSpPr>
          <p:cNvPr id="13207" name="Google Shape;13207;p58"/>
          <p:cNvCxnSpPr/>
          <p:nvPr/>
        </p:nvCxnSpPr>
        <p:spPr>
          <a:xfrm flipH="1">
            <a:off x="1995925" y="2882325"/>
            <a:ext cx="4927200" cy="1870500"/>
          </a:xfrm>
          <a:prstGeom prst="bentConnector3">
            <a:avLst>
              <a:gd fmla="val 0" name="adj1"/>
            </a:avLst>
          </a:prstGeom>
          <a:noFill/>
          <a:ln cap="flat" cmpd="sng" w="19050">
            <a:solidFill>
              <a:srgbClr val="F4BD25"/>
            </a:solidFill>
            <a:prstDash val="solid"/>
            <a:round/>
            <a:headEnd len="med" w="med" type="none"/>
            <a:tailEnd len="med" w="med" type="none"/>
          </a:ln>
        </p:spPr>
      </p:cxnSp>
      <p:cxnSp>
        <p:nvCxnSpPr>
          <p:cNvPr id="13208" name="Google Shape;13208;p58"/>
          <p:cNvCxnSpPr/>
          <p:nvPr/>
        </p:nvCxnSpPr>
        <p:spPr>
          <a:xfrm rot="10800000">
            <a:off x="5657050" y="421175"/>
            <a:ext cx="1041900" cy="1479300"/>
          </a:xfrm>
          <a:prstGeom prst="bentConnector3">
            <a:avLst>
              <a:gd fmla="val 50000" name="adj1"/>
            </a:avLst>
          </a:prstGeom>
          <a:noFill/>
          <a:ln cap="flat" cmpd="sng" w="9525">
            <a:solidFill>
              <a:srgbClr val="F4BD25"/>
            </a:solidFill>
            <a:prstDash val="solid"/>
            <a:round/>
            <a:headEnd len="med" w="med" type="none"/>
            <a:tailEnd len="med" w="med" type="triangle"/>
          </a:ln>
        </p:spPr>
      </p:cxnSp>
      <p:cxnSp>
        <p:nvCxnSpPr>
          <p:cNvPr id="13209" name="Google Shape;13209;p58"/>
          <p:cNvCxnSpPr>
            <a:stCxn id="13194" idx="3"/>
            <a:endCxn id="13193" idx="0"/>
          </p:cNvCxnSpPr>
          <p:nvPr/>
        </p:nvCxnSpPr>
        <p:spPr>
          <a:xfrm>
            <a:off x="8360950" y="475175"/>
            <a:ext cx="379800" cy="524400"/>
          </a:xfrm>
          <a:prstGeom prst="bentConnector2">
            <a:avLst/>
          </a:prstGeom>
          <a:noFill/>
          <a:ln cap="flat" cmpd="sng" w="19050">
            <a:solidFill>
              <a:schemeClr val="accent4"/>
            </a:solidFill>
            <a:prstDash val="lgDash"/>
            <a:round/>
            <a:headEnd len="med" w="med" type="none"/>
            <a:tailEnd len="med" w="med" type="triangle"/>
          </a:ln>
        </p:spPr>
      </p:cxnSp>
      <p:cxnSp>
        <p:nvCxnSpPr>
          <p:cNvPr id="13210" name="Google Shape;13210;p58"/>
          <p:cNvCxnSpPr>
            <a:stCxn id="13206" idx="3"/>
            <a:endCxn id="13178" idx="1"/>
          </p:cNvCxnSpPr>
          <p:nvPr/>
        </p:nvCxnSpPr>
        <p:spPr>
          <a:xfrm flipH="1" rot="10800000">
            <a:off x="3598425" y="1640850"/>
            <a:ext cx="687300" cy="930900"/>
          </a:xfrm>
          <a:prstGeom prst="bentConnector3">
            <a:avLst>
              <a:gd fmla="val 50004" name="adj1"/>
            </a:avLst>
          </a:prstGeom>
          <a:noFill/>
          <a:ln cap="flat" cmpd="sng" w="19050">
            <a:solidFill>
              <a:schemeClr val="accent4"/>
            </a:solidFill>
            <a:prstDash val="solid"/>
            <a:round/>
            <a:headEnd len="med" w="med" type="none"/>
            <a:tailEnd len="med" w="med" type="triangle"/>
          </a:ln>
        </p:spPr>
      </p:cxnSp>
      <p:cxnSp>
        <p:nvCxnSpPr>
          <p:cNvPr id="13211" name="Google Shape;13211;p58"/>
          <p:cNvCxnSpPr>
            <a:stCxn id="13178" idx="2"/>
            <a:endCxn id="13173" idx="0"/>
          </p:cNvCxnSpPr>
          <p:nvPr/>
        </p:nvCxnSpPr>
        <p:spPr>
          <a:xfrm>
            <a:off x="4906775" y="1825988"/>
            <a:ext cx="0" cy="635400"/>
          </a:xfrm>
          <a:prstGeom prst="straightConnector1">
            <a:avLst/>
          </a:prstGeom>
          <a:noFill/>
          <a:ln cap="flat" cmpd="sng" w="19050">
            <a:solidFill>
              <a:schemeClr val="accent4"/>
            </a:solidFill>
            <a:prstDash val="solid"/>
            <a:round/>
            <a:headEnd len="med" w="med" type="none"/>
            <a:tailEnd len="med" w="med" type="triangle"/>
          </a:ln>
        </p:spPr>
      </p:cxnSp>
      <p:cxnSp>
        <p:nvCxnSpPr>
          <p:cNvPr id="13212" name="Google Shape;13212;p58"/>
          <p:cNvCxnSpPr/>
          <p:nvPr/>
        </p:nvCxnSpPr>
        <p:spPr>
          <a:xfrm>
            <a:off x="188900" y="4708375"/>
            <a:ext cx="339900" cy="0"/>
          </a:xfrm>
          <a:prstGeom prst="straightConnector1">
            <a:avLst/>
          </a:prstGeom>
          <a:noFill/>
          <a:ln cap="flat" cmpd="sng" w="28575">
            <a:solidFill>
              <a:srgbClr val="980000"/>
            </a:solidFill>
            <a:prstDash val="solid"/>
            <a:round/>
            <a:headEnd len="med" w="med" type="none"/>
            <a:tailEnd len="med" w="med" type="none"/>
          </a:ln>
        </p:spPr>
      </p:cxnSp>
      <p:sp>
        <p:nvSpPr>
          <p:cNvPr id="13213" name="Google Shape;13213;p58"/>
          <p:cNvSpPr txBox="1"/>
          <p:nvPr/>
        </p:nvSpPr>
        <p:spPr>
          <a:xfrm>
            <a:off x="628375" y="4508275"/>
            <a:ext cx="1353300" cy="4002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b="1" lang="en">
                <a:solidFill>
                  <a:srgbClr val="980000"/>
                </a:solidFill>
                <a:latin typeface="Cairo"/>
                <a:ea typeface="Cairo"/>
                <a:cs typeface="Cairo"/>
                <a:sym typeface="Cairo"/>
              </a:rPr>
              <a:t>Laser</a:t>
            </a:r>
            <a:endParaRPr b="1">
              <a:solidFill>
                <a:srgbClr val="980000"/>
              </a:solidFill>
              <a:latin typeface="Cairo"/>
              <a:ea typeface="Cairo"/>
              <a:cs typeface="Cairo"/>
              <a:sym typeface="Cairo"/>
            </a:endParaRPr>
          </a:p>
        </p:txBody>
      </p:sp>
      <p:cxnSp>
        <p:nvCxnSpPr>
          <p:cNvPr id="13214" name="Google Shape;13214;p58"/>
          <p:cNvCxnSpPr>
            <a:stCxn id="13174" idx="3"/>
          </p:cNvCxnSpPr>
          <p:nvPr/>
        </p:nvCxnSpPr>
        <p:spPr>
          <a:xfrm>
            <a:off x="8163550" y="1882425"/>
            <a:ext cx="448500" cy="155400"/>
          </a:xfrm>
          <a:prstGeom prst="bentConnector3">
            <a:avLst>
              <a:gd fmla="val 50000" name="adj1"/>
            </a:avLst>
          </a:prstGeom>
          <a:noFill/>
          <a:ln cap="flat" cmpd="sng" w="19050">
            <a:solidFill>
              <a:srgbClr val="F4BD25"/>
            </a:solidFill>
            <a:prstDash val="solid"/>
            <a:round/>
            <a:headEnd len="med" w="med" type="triangle"/>
            <a:tailEnd len="med" w="med" type="none"/>
          </a:ln>
        </p:spPr>
      </p:cxnSp>
      <p:cxnSp>
        <p:nvCxnSpPr>
          <p:cNvPr id="13215" name="Google Shape;13215;p58"/>
          <p:cNvCxnSpPr>
            <a:stCxn id="13190" idx="3"/>
          </p:cNvCxnSpPr>
          <p:nvPr/>
        </p:nvCxnSpPr>
        <p:spPr>
          <a:xfrm flipH="1" rot="10800000">
            <a:off x="8163550" y="2470600"/>
            <a:ext cx="448500" cy="175800"/>
          </a:xfrm>
          <a:prstGeom prst="bentConnector3">
            <a:avLst>
              <a:gd fmla="val 50000" name="adj1"/>
            </a:avLst>
          </a:prstGeom>
          <a:noFill/>
          <a:ln cap="flat" cmpd="sng" w="19050">
            <a:solidFill>
              <a:srgbClr val="F4BD25"/>
            </a:solidFill>
            <a:prstDash val="solid"/>
            <a:round/>
            <a:headEnd len="med" w="med" type="triangle"/>
            <a:tailEnd len="med" w="med" type="none"/>
          </a:ln>
        </p:spPr>
      </p:cxnSp>
      <p:sp>
        <p:nvSpPr>
          <p:cNvPr id="13216" name="Google Shape;13216;p58"/>
          <p:cNvSpPr txBox="1"/>
          <p:nvPr/>
        </p:nvSpPr>
        <p:spPr>
          <a:xfrm>
            <a:off x="3566925" y="3977500"/>
            <a:ext cx="698400" cy="492600"/>
          </a:xfrm>
          <a:prstGeom prst="rect">
            <a:avLst/>
          </a:prstGeom>
          <a:noFill/>
          <a:ln>
            <a:noFill/>
          </a:ln>
        </p:spPr>
        <p:txBody>
          <a:bodyPr anchorCtr="0" anchor="t" bIns="91425" lIns="91425" spcFirstLastPara="1" rIns="91425" wrap="square" tIns="91425">
            <a:spAutoFit/>
          </a:bodyPr>
          <a:lstStyle/>
          <a:p>
            <a:pPr indent="0" lvl="0" marL="0" rtl="0" algn="r">
              <a:spcBef>
                <a:spcPts val="0"/>
              </a:spcBef>
              <a:spcAft>
                <a:spcPts val="0"/>
              </a:spcAft>
              <a:buNone/>
            </a:pPr>
            <a:r>
              <a:rPr lang="en" sz="1000">
                <a:solidFill>
                  <a:srgbClr val="F4BD25"/>
                </a:solidFill>
                <a:latin typeface="Cairo"/>
                <a:ea typeface="Cairo"/>
                <a:cs typeface="Cairo"/>
                <a:sym typeface="Cairo"/>
              </a:rPr>
              <a:t>6V</a:t>
            </a:r>
            <a:br>
              <a:rPr lang="en" sz="1000">
                <a:solidFill>
                  <a:srgbClr val="F4BD25"/>
                </a:solidFill>
                <a:latin typeface="Cairo"/>
                <a:ea typeface="Cairo"/>
                <a:cs typeface="Cairo"/>
                <a:sym typeface="Cairo"/>
              </a:rPr>
            </a:br>
            <a:r>
              <a:rPr lang="en" sz="1000">
                <a:solidFill>
                  <a:srgbClr val="F4BD25"/>
                </a:solidFill>
                <a:latin typeface="Cairo"/>
                <a:ea typeface="Cairo"/>
                <a:cs typeface="Cairo"/>
                <a:sym typeface="Cairo"/>
              </a:rPr>
              <a:t>1200 mA</a:t>
            </a:r>
            <a:endParaRPr sz="1000">
              <a:solidFill>
                <a:srgbClr val="F4BD25"/>
              </a:solidFill>
              <a:latin typeface="Cairo"/>
              <a:ea typeface="Cairo"/>
              <a:cs typeface="Cairo"/>
              <a:sym typeface="Cairo"/>
            </a:endParaRPr>
          </a:p>
        </p:txBody>
      </p:sp>
      <p:sp>
        <p:nvSpPr>
          <p:cNvPr id="13217" name="Google Shape;13217;p58"/>
          <p:cNvSpPr txBox="1"/>
          <p:nvPr/>
        </p:nvSpPr>
        <p:spPr>
          <a:xfrm>
            <a:off x="6260900" y="2831500"/>
            <a:ext cx="698400" cy="646500"/>
          </a:xfrm>
          <a:prstGeom prst="rect">
            <a:avLst/>
          </a:prstGeom>
          <a:noFill/>
          <a:ln>
            <a:noFill/>
          </a:ln>
        </p:spPr>
        <p:txBody>
          <a:bodyPr anchorCtr="0" anchor="t" bIns="91425" lIns="91425" spcFirstLastPara="1" rIns="91425" wrap="square" tIns="91425">
            <a:spAutoFit/>
          </a:bodyPr>
          <a:lstStyle/>
          <a:p>
            <a:pPr indent="0" lvl="0" marL="0" rtl="0" algn="r">
              <a:spcBef>
                <a:spcPts val="0"/>
              </a:spcBef>
              <a:spcAft>
                <a:spcPts val="0"/>
              </a:spcAft>
              <a:buNone/>
            </a:pPr>
            <a:r>
              <a:rPr lang="en" sz="1000">
                <a:solidFill>
                  <a:srgbClr val="F4BD25"/>
                </a:solidFill>
                <a:latin typeface="Cairo"/>
                <a:ea typeface="Cairo"/>
                <a:cs typeface="Cairo"/>
                <a:sym typeface="Cairo"/>
              </a:rPr>
              <a:t>5V</a:t>
            </a:r>
            <a:br>
              <a:rPr lang="en" sz="1000">
                <a:solidFill>
                  <a:srgbClr val="F4BD25"/>
                </a:solidFill>
                <a:latin typeface="Cairo"/>
                <a:ea typeface="Cairo"/>
                <a:cs typeface="Cairo"/>
                <a:sym typeface="Cairo"/>
              </a:rPr>
            </a:br>
            <a:r>
              <a:rPr lang="en" sz="1000">
                <a:solidFill>
                  <a:srgbClr val="F4BD25"/>
                </a:solidFill>
                <a:latin typeface="Cairo"/>
                <a:ea typeface="Cairo"/>
                <a:cs typeface="Cairo"/>
                <a:sym typeface="Cairo"/>
              </a:rPr>
              <a:t>100 mA</a:t>
            </a:r>
            <a:br>
              <a:rPr lang="en" sz="1000">
                <a:solidFill>
                  <a:srgbClr val="F4BD25"/>
                </a:solidFill>
                <a:latin typeface="Cairo"/>
                <a:ea typeface="Cairo"/>
                <a:cs typeface="Cairo"/>
                <a:sym typeface="Cairo"/>
              </a:rPr>
            </a:br>
            <a:r>
              <a:rPr lang="en" sz="1000">
                <a:solidFill>
                  <a:srgbClr val="F4BD25"/>
                </a:solidFill>
                <a:latin typeface="Cairo"/>
                <a:ea typeface="Cairo"/>
                <a:cs typeface="Cairo"/>
                <a:sym typeface="Cairo"/>
              </a:rPr>
              <a:t>USB-A</a:t>
            </a:r>
            <a:endParaRPr sz="1000">
              <a:solidFill>
                <a:srgbClr val="F4BD25"/>
              </a:solidFill>
              <a:latin typeface="Cairo"/>
              <a:ea typeface="Cairo"/>
              <a:cs typeface="Cairo"/>
              <a:sym typeface="Cairo"/>
            </a:endParaRPr>
          </a:p>
        </p:txBody>
      </p:sp>
      <p:sp>
        <p:nvSpPr>
          <p:cNvPr id="13218" name="Google Shape;13218;p58"/>
          <p:cNvSpPr txBox="1"/>
          <p:nvPr/>
        </p:nvSpPr>
        <p:spPr>
          <a:xfrm>
            <a:off x="3233200" y="136475"/>
            <a:ext cx="932400" cy="338700"/>
          </a:xfrm>
          <a:prstGeom prst="rect">
            <a:avLst/>
          </a:prstGeom>
          <a:noFill/>
          <a:ln>
            <a:noFill/>
          </a:ln>
        </p:spPr>
        <p:txBody>
          <a:bodyPr anchorCtr="0" anchor="t" bIns="91425" lIns="91425" spcFirstLastPara="1" rIns="91425" wrap="square" tIns="91425">
            <a:spAutoFit/>
          </a:bodyPr>
          <a:lstStyle/>
          <a:p>
            <a:pPr indent="0" lvl="0" marL="0" rtl="0" algn="r">
              <a:spcBef>
                <a:spcPts val="0"/>
              </a:spcBef>
              <a:spcAft>
                <a:spcPts val="0"/>
              </a:spcAft>
              <a:buNone/>
            </a:pPr>
            <a:r>
              <a:rPr lang="en" sz="1000">
                <a:solidFill>
                  <a:schemeClr val="accent4"/>
                </a:solidFill>
                <a:latin typeface="Cairo"/>
                <a:ea typeface="Cairo"/>
                <a:cs typeface="Cairo"/>
                <a:sym typeface="Cairo"/>
              </a:rPr>
              <a:t>DB9 </a:t>
            </a:r>
            <a:endParaRPr sz="1000">
              <a:solidFill>
                <a:schemeClr val="accent4"/>
              </a:solidFill>
              <a:latin typeface="Cairo"/>
              <a:ea typeface="Cairo"/>
              <a:cs typeface="Cairo"/>
              <a:sym typeface="Cairo"/>
            </a:endParaRPr>
          </a:p>
        </p:txBody>
      </p:sp>
      <p:sp>
        <p:nvSpPr>
          <p:cNvPr id="13219" name="Google Shape;13219;p58"/>
          <p:cNvSpPr txBox="1"/>
          <p:nvPr/>
        </p:nvSpPr>
        <p:spPr>
          <a:xfrm>
            <a:off x="2961250" y="319375"/>
            <a:ext cx="245100" cy="9543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sz="800">
                <a:solidFill>
                  <a:schemeClr val="accent4"/>
                </a:solidFill>
                <a:latin typeface="Cairo"/>
                <a:ea typeface="Cairo"/>
                <a:cs typeface="Cairo"/>
                <a:sym typeface="Cairo"/>
              </a:rPr>
              <a:t>EEPROM</a:t>
            </a:r>
            <a:r>
              <a:rPr lang="en" sz="1000">
                <a:solidFill>
                  <a:schemeClr val="accent4"/>
                </a:solidFill>
                <a:latin typeface="Cairo"/>
                <a:ea typeface="Cairo"/>
                <a:cs typeface="Cairo"/>
                <a:sym typeface="Cairo"/>
              </a:rPr>
              <a:t> </a:t>
            </a:r>
            <a:endParaRPr sz="1000">
              <a:solidFill>
                <a:schemeClr val="accent4"/>
              </a:solidFill>
              <a:latin typeface="Cairo"/>
              <a:ea typeface="Cairo"/>
              <a:cs typeface="Cairo"/>
              <a:sym typeface="Cairo"/>
            </a:endParaRPr>
          </a:p>
        </p:txBody>
      </p:sp>
      <p:sp>
        <p:nvSpPr>
          <p:cNvPr id="13220" name="Google Shape;13220;p58"/>
          <p:cNvSpPr txBox="1"/>
          <p:nvPr/>
        </p:nvSpPr>
        <p:spPr>
          <a:xfrm>
            <a:off x="5521713" y="1336000"/>
            <a:ext cx="698400" cy="492600"/>
          </a:xfrm>
          <a:prstGeom prst="rect">
            <a:avLst/>
          </a:prstGeom>
          <a:noFill/>
          <a:ln>
            <a:noFill/>
          </a:ln>
        </p:spPr>
        <p:txBody>
          <a:bodyPr anchorCtr="0" anchor="t" bIns="91425" lIns="91425" spcFirstLastPara="1" rIns="91425" wrap="square" tIns="91425">
            <a:spAutoFit/>
          </a:bodyPr>
          <a:lstStyle/>
          <a:p>
            <a:pPr indent="0" lvl="0" marL="0" rtl="0" algn="r">
              <a:spcBef>
                <a:spcPts val="0"/>
              </a:spcBef>
              <a:spcAft>
                <a:spcPts val="0"/>
              </a:spcAft>
              <a:buNone/>
            </a:pPr>
            <a:r>
              <a:rPr lang="en" sz="1000">
                <a:solidFill>
                  <a:srgbClr val="F4BD25"/>
                </a:solidFill>
                <a:latin typeface="Cairo"/>
                <a:ea typeface="Cairo"/>
                <a:cs typeface="Cairo"/>
                <a:sym typeface="Cairo"/>
              </a:rPr>
              <a:t>5V</a:t>
            </a:r>
            <a:br>
              <a:rPr lang="en" sz="1000">
                <a:solidFill>
                  <a:srgbClr val="F4BD25"/>
                </a:solidFill>
                <a:latin typeface="Cairo"/>
                <a:ea typeface="Cairo"/>
                <a:cs typeface="Cairo"/>
                <a:sym typeface="Cairo"/>
              </a:rPr>
            </a:br>
            <a:r>
              <a:rPr lang="en" sz="1000">
                <a:solidFill>
                  <a:srgbClr val="F4BD25"/>
                </a:solidFill>
                <a:latin typeface="Cairo"/>
                <a:ea typeface="Cairo"/>
                <a:cs typeface="Cairo"/>
                <a:sym typeface="Cairo"/>
              </a:rPr>
              <a:t> 100 mA</a:t>
            </a:r>
            <a:endParaRPr sz="1000">
              <a:solidFill>
                <a:srgbClr val="F4BD25"/>
              </a:solidFill>
              <a:latin typeface="Cairo"/>
              <a:ea typeface="Cairo"/>
              <a:cs typeface="Cairo"/>
              <a:sym typeface="Cairo"/>
            </a:endParaRPr>
          </a:p>
        </p:txBody>
      </p:sp>
      <p:sp>
        <p:nvSpPr>
          <p:cNvPr id="13221" name="Google Shape;13221;p58"/>
          <p:cNvSpPr txBox="1"/>
          <p:nvPr/>
        </p:nvSpPr>
        <p:spPr>
          <a:xfrm>
            <a:off x="6180075" y="703325"/>
            <a:ext cx="408000" cy="3387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sz="1000">
                <a:solidFill>
                  <a:schemeClr val="accent4"/>
                </a:solidFill>
                <a:latin typeface="Cairo"/>
                <a:ea typeface="Cairo"/>
                <a:cs typeface="Cairo"/>
                <a:sym typeface="Cairo"/>
              </a:rPr>
              <a:t>bits</a:t>
            </a:r>
            <a:endParaRPr sz="1000">
              <a:solidFill>
                <a:schemeClr val="accent4"/>
              </a:solidFill>
              <a:latin typeface="Cairo"/>
              <a:ea typeface="Cairo"/>
              <a:cs typeface="Cairo"/>
              <a:sym typeface="Cairo"/>
            </a:endParaRPr>
          </a:p>
        </p:txBody>
      </p:sp>
      <p:sp>
        <p:nvSpPr>
          <p:cNvPr id="13222" name="Google Shape;13222;p58"/>
          <p:cNvSpPr txBox="1"/>
          <p:nvPr/>
        </p:nvSpPr>
        <p:spPr>
          <a:xfrm>
            <a:off x="8416875" y="211200"/>
            <a:ext cx="496800" cy="3387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sz="1000">
                <a:solidFill>
                  <a:schemeClr val="accent4"/>
                </a:solidFill>
                <a:latin typeface="Cairo"/>
                <a:ea typeface="Cairo"/>
                <a:cs typeface="Cairo"/>
                <a:sym typeface="Cairo"/>
              </a:rPr>
              <a:t>float</a:t>
            </a:r>
            <a:endParaRPr sz="1000">
              <a:solidFill>
                <a:schemeClr val="accent4"/>
              </a:solidFill>
              <a:latin typeface="Cairo"/>
              <a:ea typeface="Cairo"/>
              <a:cs typeface="Cairo"/>
              <a:sym typeface="Cairo"/>
            </a:endParaRPr>
          </a:p>
        </p:txBody>
      </p:sp>
      <p:sp>
        <p:nvSpPr>
          <p:cNvPr id="13223" name="Google Shape;13223;p58"/>
          <p:cNvSpPr txBox="1"/>
          <p:nvPr/>
        </p:nvSpPr>
        <p:spPr>
          <a:xfrm>
            <a:off x="7456125" y="1058300"/>
            <a:ext cx="408000" cy="338700"/>
          </a:xfrm>
          <a:prstGeom prst="rect">
            <a:avLst/>
          </a:prstGeom>
          <a:noFill/>
          <a:ln>
            <a:noFill/>
          </a:ln>
        </p:spPr>
        <p:txBody>
          <a:bodyPr anchorCtr="0" anchor="t" bIns="91425" lIns="91425" spcFirstLastPara="1" rIns="91425" wrap="square" tIns="91425">
            <a:spAutoFit/>
          </a:bodyPr>
          <a:lstStyle/>
          <a:p>
            <a:pPr indent="0" lvl="0" marL="0" rtl="0" algn="r">
              <a:spcBef>
                <a:spcPts val="0"/>
              </a:spcBef>
              <a:spcAft>
                <a:spcPts val="0"/>
              </a:spcAft>
              <a:buNone/>
            </a:pPr>
            <a:r>
              <a:rPr lang="en" sz="1000">
                <a:solidFill>
                  <a:schemeClr val="accent4"/>
                </a:solidFill>
                <a:latin typeface="Cairo"/>
                <a:ea typeface="Cairo"/>
                <a:cs typeface="Cairo"/>
                <a:sym typeface="Cairo"/>
              </a:rPr>
              <a:t>bits</a:t>
            </a:r>
            <a:endParaRPr sz="1000">
              <a:solidFill>
                <a:schemeClr val="accent4"/>
              </a:solidFill>
              <a:latin typeface="Cairo"/>
              <a:ea typeface="Cairo"/>
              <a:cs typeface="Cairo"/>
              <a:sym typeface="Cairo"/>
            </a:endParaRPr>
          </a:p>
        </p:txBody>
      </p:sp>
      <p:sp>
        <p:nvSpPr>
          <p:cNvPr id="13224" name="Google Shape;13224;p58"/>
          <p:cNvSpPr txBox="1"/>
          <p:nvPr/>
        </p:nvSpPr>
        <p:spPr>
          <a:xfrm>
            <a:off x="7456113" y="3105175"/>
            <a:ext cx="408000" cy="338700"/>
          </a:xfrm>
          <a:prstGeom prst="rect">
            <a:avLst/>
          </a:prstGeom>
          <a:noFill/>
          <a:ln>
            <a:noFill/>
          </a:ln>
        </p:spPr>
        <p:txBody>
          <a:bodyPr anchorCtr="0" anchor="t" bIns="91425" lIns="91425" spcFirstLastPara="1" rIns="91425" wrap="square" tIns="91425">
            <a:spAutoFit/>
          </a:bodyPr>
          <a:lstStyle/>
          <a:p>
            <a:pPr indent="0" lvl="0" marL="0" rtl="0" algn="r">
              <a:spcBef>
                <a:spcPts val="0"/>
              </a:spcBef>
              <a:spcAft>
                <a:spcPts val="0"/>
              </a:spcAft>
              <a:buNone/>
            </a:pPr>
            <a:r>
              <a:rPr lang="en" sz="1000">
                <a:solidFill>
                  <a:schemeClr val="accent4"/>
                </a:solidFill>
                <a:latin typeface="Cairo"/>
                <a:ea typeface="Cairo"/>
                <a:cs typeface="Cairo"/>
                <a:sym typeface="Cairo"/>
              </a:rPr>
              <a:t>bits</a:t>
            </a:r>
            <a:endParaRPr sz="1000">
              <a:solidFill>
                <a:schemeClr val="accent4"/>
              </a:solidFill>
              <a:latin typeface="Cairo"/>
              <a:ea typeface="Cairo"/>
              <a:cs typeface="Cairo"/>
              <a:sym typeface="Cairo"/>
            </a:endParaRPr>
          </a:p>
        </p:txBody>
      </p:sp>
      <p:sp>
        <p:nvSpPr>
          <p:cNvPr id="13225" name="Google Shape;13225;p58"/>
          <p:cNvSpPr txBox="1"/>
          <p:nvPr/>
        </p:nvSpPr>
        <p:spPr>
          <a:xfrm>
            <a:off x="6006113" y="1825988"/>
            <a:ext cx="698400" cy="338700"/>
          </a:xfrm>
          <a:prstGeom prst="rect">
            <a:avLst/>
          </a:prstGeom>
          <a:noFill/>
          <a:ln>
            <a:noFill/>
          </a:ln>
        </p:spPr>
        <p:txBody>
          <a:bodyPr anchorCtr="0" anchor="t" bIns="91425" lIns="91425" spcFirstLastPara="1" rIns="91425" wrap="square" tIns="91425">
            <a:spAutoFit/>
          </a:bodyPr>
          <a:lstStyle/>
          <a:p>
            <a:pPr indent="0" lvl="0" marL="0" rtl="0" algn="r">
              <a:spcBef>
                <a:spcPts val="0"/>
              </a:spcBef>
              <a:spcAft>
                <a:spcPts val="0"/>
              </a:spcAft>
              <a:buNone/>
            </a:pPr>
            <a:r>
              <a:rPr lang="en" sz="1000">
                <a:solidFill>
                  <a:srgbClr val="F4BD25"/>
                </a:solidFill>
                <a:latin typeface="Cairo"/>
                <a:ea typeface="Cairo"/>
                <a:cs typeface="Cairo"/>
                <a:sym typeface="Cairo"/>
              </a:rPr>
              <a:t>USB-A </a:t>
            </a:r>
            <a:endParaRPr sz="1000">
              <a:solidFill>
                <a:srgbClr val="F4BD25"/>
              </a:solidFill>
              <a:latin typeface="Cairo"/>
              <a:ea typeface="Cairo"/>
              <a:cs typeface="Cairo"/>
              <a:sym typeface="Cairo"/>
            </a:endParaRPr>
          </a:p>
        </p:txBody>
      </p:sp>
      <p:sp>
        <p:nvSpPr>
          <p:cNvPr id="13226" name="Google Shape;13226;p58"/>
          <p:cNvSpPr txBox="1"/>
          <p:nvPr/>
        </p:nvSpPr>
        <p:spPr>
          <a:xfrm>
            <a:off x="5657060" y="364625"/>
            <a:ext cx="594000" cy="646500"/>
          </a:xfrm>
          <a:prstGeom prst="rect">
            <a:avLst/>
          </a:prstGeom>
          <a:noFill/>
          <a:ln>
            <a:noFill/>
          </a:ln>
        </p:spPr>
        <p:txBody>
          <a:bodyPr anchorCtr="0" anchor="t" bIns="91425" lIns="91425" spcFirstLastPara="1" rIns="91425" wrap="square" tIns="91425">
            <a:spAutoFit/>
          </a:bodyPr>
          <a:lstStyle/>
          <a:p>
            <a:pPr indent="0" lvl="0" marL="0" rtl="0" algn="r">
              <a:spcBef>
                <a:spcPts val="0"/>
              </a:spcBef>
              <a:spcAft>
                <a:spcPts val="0"/>
              </a:spcAft>
              <a:buNone/>
            </a:pPr>
            <a:r>
              <a:rPr lang="en" sz="1000">
                <a:solidFill>
                  <a:srgbClr val="F4BD25"/>
                </a:solidFill>
                <a:latin typeface="Cairo"/>
                <a:ea typeface="Cairo"/>
                <a:cs typeface="Cairo"/>
                <a:sym typeface="Cairo"/>
              </a:rPr>
              <a:t>USB MINI </a:t>
            </a:r>
            <a:br>
              <a:rPr lang="en" sz="1000">
                <a:solidFill>
                  <a:srgbClr val="F4BD25"/>
                </a:solidFill>
                <a:latin typeface="Cairo"/>
                <a:ea typeface="Cairo"/>
                <a:cs typeface="Cairo"/>
                <a:sym typeface="Cairo"/>
              </a:rPr>
            </a:br>
            <a:r>
              <a:rPr lang="en" sz="1000">
                <a:solidFill>
                  <a:srgbClr val="F4BD25"/>
                </a:solidFill>
                <a:latin typeface="Cairo"/>
                <a:ea typeface="Cairo"/>
                <a:cs typeface="Cairo"/>
                <a:sym typeface="Cairo"/>
              </a:rPr>
              <a:t>A</a:t>
            </a:r>
            <a:endParaRPr sz="1000">
              <a:solidFill>
                <a:srgbClr val="F4BD25"/>
              </a:solidFill>
              <a:latin typeface="Cairo"/>
              <a:ea typeface="Cairo"/>
              <a:cs typeface="Cairo"/>
              <a:sym typeface="Cairo"/>
            </a:endParaRPr>
          </a:p>
        </p:txBody>
      </p:sp>
      <p:sp>
        <p:nvSpPr>
          <p:cNvPr id="13227" name="Google Shape;13227;p58"/>
          <p:cNvSpPr txBox="1"/>
          <p:nvPr/>
        </p:nvSpPr>
        <p:spPr>
          <a:xfrm>
            <a:off x="5926450" y="2354163"/>
            <a:ext cx="408000" cy="3387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sz="1000">
                <a:solidFill>
                  <a:schemeClr val="accent4"/>
                </a:solidFill>
                <a:latin typeface="Cairo"/>
                <a:ea typeface="Cairo"/>
                <a:cs typeface="Cairo"/>
                <a:sym typeface="Cairo"/>
              </a:rPr>
              <a:t>bits</a:t>
            </a:r>
            <a:endParaRPr sz="1000">
              <a:solidFill>
                <a:schemeClr val="accent4"/>
              </a:solidFill>
              <a:latin typeface="Cairo"/>
              <a:ea typeface="Cairo"/>
              <a:cs typeface="Cairo"/>
              <a:sym typeface="Cairo"/>
            </a:endParaRPr>
          </a:p>
        </p:txBody>
      </p:sp>
      <p:sp>
        <p:nvSpPr>
          <p:cNvPr id="13228" name="Google Shape;13228;p58"/>
          <p:cNvSpPr txBox="1"/>
          <p:nvPr/>
        </p:nvSpPr>
        <p:spPr>
          <a:xfrm>
            <a:off x="4870686" y="1860000"/>
            <a:ext cx="755400" cy="4926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b="1" lang="en" sz="1000">
                <a:solidFill>
                  <a:schemeClr val="accent4"/>
                </a:solidFill>
                <a:latin typeface="Cairo"/>
                <a:ea typeface="Cairo"/>
                <a:cs typeface="Cairo"/>
                <a:sym typeface="Cairo"/>
              </a:rPr>
              <a:t>7200 Hz</a:t>
            </a:r>
            <a:br>
              <a:rPr b="1" lang="en" sz="1000">
                <a:solidFill>
                  <a:schemeClr val="accent4"/>
                </a:solidFill>
                <a:latin typeface="Cairo"/>
                <a:ea typeface="Cairo"/>
                <a:cs typeface="Cairo"/>
                <a:sym typeface="Cairo"/>
              </a:rPr>
            </a:br>
            <a:r>
              <a:rPr lang="en" sz="1000">
                <a:solidFill>
                  <a:schemeClr val="accent4"/>
                </a:solidFill>
                <a:latin typeface="Cairo"/>
                <a:ea typeface="Cairo"/>
                <a:cs typeface="Cairo"/>
                <a:sym typeface="Cairo"/>
              </a:rPr>
              <a:t>sampling</a:t>
            </a:r>
            <a:endParaRPr sz="1000">
              <a:solidFill>
                <a:schemeClr val="accent4"/>
              </a:solidFill>
              <a:latin typeface="Cairo"/>
              <a:ea typeface="Cairo"/>
              <a:cs typeface="Cairo"/>
              <a:sym typeface="Cairo"/>
            </a:endParaRPr>
          </a:p>
        </p:txBody>
      </p:sp>
      <p:sp>
        <p:nvSpPr>
          <p:cNvPr id="13229" name="Google Shape;13229;p58"/>
          <p:cNvSpPr txBox="1"/>
          <p:nvPr/>
        </p:nvSpPr>
        <p:spPr>
          <a:xfrm>
            <a:off x="3587350" y="2894438"/>
            <a:ext cx="496800" cy="3387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sz="1000">
                <a:solidFill>
                  <a:schemeClr val="accent4"/>
                </a:solidFill>
                <a:latin typeface="Cairo"/>
                <a:ea typeface="Cairo"/>
                <a:cs typeface="Cairo"/>
                <a:sym typeface="Cairo"/>
              </a:rPr>
              <a:t>PWM</a:t>
            </a:r>
            <a:endParaRPr sz="1000">
              <a:solidFill>
                <a:schemeClr val="accent4"/>
              </a:solidFill>
              <a:latin typeface="Cairo"/>
              <a:ea typeface="Cairo"/>
              <a:cs typeface="Cairo"/>
              <a:sym typeface="Cairo"/>
            </a:endParaRPr>
          </a:p>
        </p:txBody>
      </p:sp>
      <p:sp>
        <p:nvSpPr>
          <p:cNvPr id="13230" name="Google Shape;13230;p58"/>
          <p:cNvSpPr txBox="1"/>
          <p:nvPr/>
        </p:nvSpPr>
        <p:spPr>
          <a:xfrm>
            <a:off x="3893650" y="1985200"/>
            <a:ext cx="339900" cy="6465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sz="1000">
                <a:solidFill>
                  <a:schemeClr val="accent4"/>
                </a:solidFill>
                <a:latin typeface="Cairo"/>
                <a:ea typeface="Cairo"/>
                <a:cs typeface="Cairo"/>
                <a:sym typeface="Cairo"/>
              </a:rPr>
              <a:t>PWM</a:t>
            </a:r>
            <a:endParaRPr sz="1000">
              <a:solidFill>
                <a:schemeClr val="accent4"/>
              </a:solidFill>
              <a:latin typeface="Cairo"/>
              <a:ea typeface="Cairo"/>
              <a:cs typeface="Cairo"/>
              <a:sym typeface="Cairo"/>
            </a:endParaRPr>
          </a:p>
        </p:txBody>
      </p:sp>
      <p:cxnSp>
        <p:nvCxnSpPr>
          <p:cNvPr id="13231" name="Google Shape;13231;p58"/>
          <p:cNvCxnSpPr/>
          <p:nvPr/>
        </p:nvCxnSpPr>
        <p:spPr>
          <a:xfrm rot="10800000">
            <a:off x="3003363" y="1972250"/>
            <a:ext cx="3000" cy="211500"/>
          </a:xfrm>
          <a:prstGeom prst="straightConnector1">
            <a:avLst/>
          </a:prstGeom>
          <a:noFill/>
          <a:ln cap="flat" cmpd="sng" w="38100">
            <a:solidFill>
              <a:srgbClr val="777677"/>
            </a:solidFill>
            <a:prstDash val="solid"/>
            <a:round/>
            <a:headEnd len="med" w="med" type="none"/>
            <a:tailEnd len="med" w="med" type="none"/>
          </a:ln>
        </p:spPr>
      </p:cxnSp>
      <p:sp>
        <p:nvSpPr>
          <p:cNvPr id="13232" name="Google Shape;13232;p58"/>
          <p:cNvSpPr/>
          <p:nvPr/>
        </p:nvSpPr>
        <p:spPr>
          <a:xfrm>
            <a:off x="2865750" y="2032888"/>
            <a:ext cx="456900" cy="279600"/>
          </a:xfrm>
          <a:prstGeom prst="curvedLeftArrow">
            <a:avLst>
              <a:gd fmla="val 25000" name="adj1"/>
              <a:gd fmla="val 50000" name="adj2"/>
              <a:gd fmla="val 25000" name="adj3"/>
            </a:avLst>
          </a:prstGeom>
          <a:solidFill>
            <a:srgbClr val="B4A7D6"/>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3233" name="Google Shape;13233;p58"/>
          <p:cNvCxnSpPr/>
          <p:nvPr/>
        </p:nvCxnSpPr>
        <p:spPr>
          <a:xfrm rot="10800000">
            <a:off x="3002163" y="2176425"/>
            <a:ext cx="5400" cy="237600"/>
          </a:xfrm>
          <a:prstGeom prst="straightConnector1">
            <a:avLst/>
          </a:prstGeom>
          <a:noFill/>
          <a:ln cap="flat" cmpd="sng" w="38100">
            <a:solidFill>
              <a:srgbClr val="777677"/>
            </a:solidFill>
            <a:prstDash val="solid"/>
            <a:round/>
            <a:headEnd len="med" w="med" type="none"/>
            <a:tailEnd len="med" w="med" type="none"/>
          </a:ln>
        </p:spPr>
      </p:cxnSp>
      <p:sp>
        <p:nvSpPr>
          <p:cNvPr id="13234" name="Google Shape;13234;p58"/>
          <p:cNvSpPr txBox="1"/>
          <p:nvPr/>
        </p:nvSpPr>
        <p:spPr>
          <a:xfrm>
            <a:off x="2348776" y="1981276"/>
            <a:ext cx="574500" cy="4311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b="1" i="1" lang="en" sz="1200">
                <a:solidFill>
                  <a:srgbClr val="B4A7D6"/>
                </a:solidFill>
                <a:latin typeface="Assistant"/>
                <a:ea typeface="Assistant"/>
                <a:cs typeface="Assistant"/>
                <a:sym typeface="Assistant"/>
              </a:rPr>
              <a:t>   </a:t>
            </a:r>
            <a:r>
              <a:rPr b="1" i="1" lang="en" sz="1600">
                <a:solidFill>
                  <a:srgbClr val="B4A7D6"/>
                </a:solidFill>
                <a:latin typeface="Assistant"/>
                <a:ea typeface="Assistant"/>
                <a:cs typeface="Assistant"/>
                <a:sym typeface="Assistant"/>
              </a:rPr>
              <a:t>Δ𝜃</a:t>
            </a:r>
            <a:endParaRPr sz="1600">
              <a:solidFill>
                <a:srgbClr val="B4A7D6"/>
              </a:solidFill>
              <a:latin typeface="Assistant"/>
              <a:ea typeface="Assistant"/>
              <a:cs typeface="Assistant"/>
              <a:sym typeface="Assistant"/>
            </a:endParaRPr>
          </a:p>
        </p:txBody>
      </p:sp>
      <p:cxnSp>
        <p:nvCxnSpPr>
          <p:cNvPr id="13235" name="Google Shape;13235;p58"/>
          <p:cNvCxnSpPr>
            <a:stCxn id="13165" idx="3"/>
          </p:cNvCxnSpPr>
          <p:nvPr/>
        </p:nvCxnSpPr>
        <p:spPr>
          <a:xfrm>
            <a:off x="1844750" y="2310200"/>
            <a:ext cx="304800" cy="1200"/>
          </a:xfrm>
          <a:prstGeom prst="straightConnector1">
            <a:avLst/>
          </a:prstGeom>
          <a:noFill/>
          <a:ln cap="flat" cmpd="sng" w="28575">
            <a:solidFill>
              <a:schemeClr val="dk2"/>
            </a:solidFill>
            <a:prstDash val="solid"/>
            <a:round/>
            <a:headEnd len="med" w="med" type="none"/>
            <a:tailEnd len="med" w="med" type="triangle"/>
          </a:ln>
        </p:spPr>
      </p:cxnSp>
      <p:cxnSp>
        <p:nvCxnSpPr>
          <p:cNvPr id="13236" name="Google Shape;13236;p58"/>
          <p:cNvCxnSpPr>
            <a:stCxn id="13165" idx="1"/>
          </p:cNvCxnSpPr>
          <p:nvPr/>
        </p:nvCxnSpPr>
        <p:spPr>
          <a:xfrm flipH="1">
            <a:off x="321050" y="2310200"/>
            <a:ext cx="281700" cy="1200"/>
          </a:xfrm>
          <a:prstGeom prst="straightConnector1">
            <a:avLst/>
          </a:prstGeom>
          <a:noFill/>
          <a:ln cap="flat" cmpd="sng" w="28575">
            <a:solidFill>
              <a:schemeClr val="dk2"/>
            </a:solidFill>
            <a:prstDash val="solid"/>
            <a:round/>
            <a:headEnd len="med" w="med" type="none"/>
            <a:tailEnd len="med" w="med" type="triangle"/>
          </a:ln>
        </p:spPr>
      </p:cxnSp>
      <p:sp>
        <p:nvSpPr>
          <p:cNvPr id="13237" name="Google Shape;13237;p58"/>
          <p:cNvSpPr txBox="1"/>
          <p:nvPr/>
        </p:nvSpPr>
        <p:spPr>
          <a:xfrm>
            <a:off x="1017765" y="2079674"/>
            <a:ext cx="574500" cy="4311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b="1" i="1" lang="en" sz="1600">
                <a:solidFill>
                  <a:schemeClr val="accent2"/>
                </a:solidFill>
                <a:latin typeface="Assistant"/>
                <a:ea typeface="Assistant"/>
                <a:cs typeface="Assistant"/>
                <a:sym typeface="Assistant"/>
              </a:rPr>
              <a:t>Δx</a:t>
            </a:r>
            <a:endParaRPr sz="1600">
              <a:solidFill>
                <a:schemeClr val="accent2"/>
              </a:solidFill>
              <a:latin typeface="Assistant"/>
              <a:ea typeface="Assistant"/>
              <a:cs typeface="Assistant"/>
              <a:sym typeface="Assistant"/>
            </a:endParaRPr>
          </a:p>
        </p:txBody>
      </p:sp>
      <p:sp>
        <p:nvSpPr>
          <p:cNvPr id="13238" name="Google Shape;13238;p58"/>
          <p:cNvSpPr/>
          <p:nvPr/>
        </p:nvSpPr>
        <p:spPr>
          <a:xfrm>
            <a:off x="6481700" y="4981575"/>
            <a:ext cx="2238600" cy="152400"/>
          </a:xfrm>
          <a:prstGeom prst="chevron">
            <a:avLst>
              <a:gd fmla="val 50000" name="adj"/>
            </a:avLst>
          </a:prstGeom>
          <a:solidFill>
            <a:schemeClr val="lt1"/>
          </a:solidFill>
          <a:ln cap="flat" cmpd="sng" w="9525">
            <a:solidFill>
              <a:srgbClr val="9E9E9E"/>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b="1" lang="en" sz="1000">
                <a:solidFill>
                  <a:schemeClr val="accent4"/>
                </a:solidFill>
                <a:latin typeface="Cairo"/>
                <a:ea typeface="Cairo"/>
                <a:cs typeface="Cairo"/>
                <a:sym typeface="Cairo"/>
              </a:rPr>
              <a:t>Budget</a:t>
            </a:r>
            <a:endParaRPr b="1" sz="1000">
              <a:solidFill>
                <a:schemeClr val="accent4"/>
              </a:solidFill>
              <a:latin typeface="Cairo"/>
              <a:ea typeface="Cairo"/>
              <a:cs typeface="Cairo"/>
              <a:sym typeface="Cairo"/>
            </a:endParaRPr>
          </a:p>
        </p:txBody>
      </p:sp>
      <p:sp>
        <p:nvSpPr>
          <p:cNvPr id="13239" name="Google Shape;13239;p58"/>
          <p:cNvSpPr/>
          <p:nvPr/>
        </p:nvSpPr>
        <p:spPr>
          <a:xfrm>
            <a:off x="423725" y="4981575"/>
            <a:ext cx="2086200" cy="152400"/>
          </a:xfrm>
          <a:prstGeom prst="homePlate">
            <a:avLst>
              <a:gd fmla="val 50000" name="adj"/>
            </a:avLst>
          </a:prstGeom>
          <a:solidFill>
            <a:schemeClr val="dk1"/>
          </a:solidFill>
          <a:ln cap="flat" cmpd="sng" w="9525">
            <a:solidFill>
              <a:srgbClr val="9E9E9E"/>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b="1" lang="en" sz="1000">
                <a:solidFill>
                  <a:srgbClr val="BA9224"/>
                </a:solidFill>
                <a:latin typeface="Cairo"/>
                <a:ea typeface="Cairo"/>
                <a:cs typeface="Cairo"/>
                <a:sym typeface="Cairo"/>
              </a:rPr>
              <a:t>Overview</a:t>
            </a:r>
            <a:endParaRPr b="1" sz="1000">
              <a:solidFill>
                <a:srgbClr val="BA9224"/>
              </a:solidFill>
              <a:latin typeface="Cairo"/>
              <a:ea typeface="Cairo"/>
              <a:cs typeface="Cairo"/>
              <a:sym typeface="Cairo"/>
            </a:endParaRPr>
          </a:p>
        </p:txBody>
      </p:sp>
      <p:sp>
        <p:nvSpPr>
          <p:cNvPr id="13240" name="Google Shape;13240;p58"/>
          <p:cNvSpPr/>
          <p:nvPr/>
        </p:nvSpPr>
        <p:spPr>
          <a:xfrm>
            <a:off x="2454950" y="4981575"/>
            <a:ext cx="2086200" cy="152400"/>
          </a:xfrm>
          <a:prstGeom prst="chevron">
            <a:avLst>
              <a:gd fmla="val 50000" name="adj"/>
            </a:avLst>
          </a:prstGeom>
          <a:solidFill>
            <a:schemeClr val="lt1"/>
          </a:solidFill>
          <a:ln cap="flat" cmpd="sng" w="9525">
            <a:solidFill>
              <a:srgbClr val="9E9E9E"/>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b="1" lang="en" sz="1000">
                <a:solidFill>
                  <a:schemeClr val="accent4"/>
                </a:solidFill>
                <a:latin typeface="Cairo"/>
                <a:ea typeface="Cairo"/>
                <a:cs typeface="Cairo"/>
                <a:sym typeface="Cairo"/>
              </a:rPr>
              <a:t>Schedule</a:t>
            </a:r>
            <a:endParaRPr b="1" sz="1000">
              <a:solidFill>
                <a:schemeClr val="accent4"/>
              </a:solidFill>
              <a:latin typeface="Cairo"/>
              <a:ea typeface="Cairo"/>
              <a:cs typeface="Cairo"/>
              <a:sym typeface="Cairo"/>
            </a:endParaRPr>
          </a:p>
        </p:txBody>
      </p:sp>
      <p:sp>
        <p:nvSpPr>
          <p:cNvPr id="13241" name="Google Shape;13241;p58"/>
          <p:cNvSpPr/>
          <p:nvPr/>
        </p:nvSpPr>
        <p:spPr>
          <a:xfrm>
            <a:off x="4472075" y="4981575"/>
            <a:ext cx="2086200" cy="152400"/>
          </a:xfrm>
          <a:prstGeom prst="chevron">
            <a:avLst>
              <a:gd fmla="val 50000" name="adj"/>
            </a:avLst>
          </a:prstGeom>
          <a:solidFill>
            <a:schemeClr val="lt1"/>
          </a:solidFill>
          <a:ln cap="flat" cmpd="sng" w="9525">
            <a:solidFill>
              <a:srgbClr val="ADADAD"/>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b="1" lang="en" sz="1000">
                <a:solidFill>
                  <a:schemeClr val="accent4"/>
                </a:solidFill>
                <a:latin typeface="Cairo"/>
                <a:ea typeface="Cairo"/>
                <a:cs typeface="Cairo"/>
                <a:sym typeface="Cairo"/>
              </a:rPr>
              <a:t>Test Readiness</a:t>
            </a:r>
            <a:endParaRPr b="1" sz="1000">
              <a:solidFill>
                <a:schemeClr val="accent4"/>
              </a:solidFill>
              <a:latin typeface="Cairo"/>
              <a:ea typeface="Cairo"/>
              <a:cs typeface="Cairo"/>
              <a:sym typeface="Cairo"/>
            </a:endParaRPr>
          </a:p>
        </p:txBody>
      </p:sp>
    </p:spTree>
  </p:cSld>
  <p:clrMapOvr>
    <a:masterClrMapping/>
  </p:clrMapOvr>
</p:sld>
</file>

<file path=ppt/slides/slide1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3245" name="Shape 13245"/>
        <p:cNvGrpSpPr/>
        <p:nvPr/>
      </p:nvGrpSpPr>
      <p:grpSpPr>
        <a:xfrm>
          <a:off x="0" y="0"/>
          <a:ext cx="0" cy="0"/>
          <a:chOff x="0" y="0"/>
          <a:chExt cx="0" cy="0"/>
        </a:xfrm>
      </p:grpSpPr>
      <p:sp>
        <p:nvSpPr>
          <p:cNvPr id="13246" name="Google Shape;13246;p59"/>
          <p:cNvSpPr txBox="1"/>
          <p:nvPr>
            <p:ph type="title"/>
          </p:nvPr>
        </p:nvSpPr>
        <p:spPr>
          <a:xfrm>
            <a:off x="3262500" y="816975"/>
            <a:ext cx="5881500" cy="29253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sz="6000"/>
              <a:t>SCHEDULE</a:t>
            </a:r>
            <a:endParaRPr sz="6000"/>
          </a:p>
        </p:txBody>
      </p:sp>
      <p:sp>
        <p:nvSpPr>
          <p:cNvPr id="13247" name="Google Shape;13247;p59"/>
          <p:cNvSpPr txBox="1"/>
          <p:nvPr>
            <p:ph idx="12" type="sldNum"/>
          </p:nvPr>
        </p:nvSpPr>
        <p:spPr>
          <a:xfrm>
            <a:off x="8556784" y="4749851"/>
            <a:ext cx="548700" cy="3936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None/>
            </a:pPr>
            <a:fld id="{00000000-1234-1234-1234-123412341234}" type="slidenum">
              <a:rPr lang="en"/>
              <a:t>‹#›</a:t>
            </a:fld>
            <a:endParaRPr/>
          </a:p>
        </p:txBody>
      </p:sp>
      <p:grpSp>
        <p:nvGrpSpPr>
          <p:cNvPr id="13248" name="Google Shape;13248;p59"/>
          <p:cNvGrpSpPr/>
          <p:nvPr/>
        </p:nvGrpSpPr>
        <p:grpSpPr>
          <a:xfrm>
            <a:off x="-1155467" y="-211050"/>
            <a:ext cx="5254062" cy="6485529"/>
            <a:chOff x="-1155467" y="-211050"/>
            <a:chExt cx="5254062" cy="6485529"/>
          </a:xfrm>
        </p:grpSpPr>
        <p:sp>
          <p:nvSpPr>
            <p:cNvPr id="13249" name="Google Shape;13249;p59"/>
            <p:cNvSpPr/>
            <p:nvPr/>
          </p:nvSpPr>
          <p:spPr>
            <a:xfrm rot="1981820">
              <a:off x="287711" y="75938"/>
              <a:ext cx="2565298" cy="5100223"/>
            </a:xfrm>
            <a:prstGeom prst="ellipse">
              <a:avLst/>
            </a:prstGeom>
            <a:noFill/>
            <a:ln cap="flat" cmpd="sng" w="19050">
              <a:solidFill>
                <a:srgbClr val="EDEDED"/>
              </a:solidFill>
              <a:prstDash val="dot"/>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250" name="Google Shape;13250;p59"/>
            <p:cNvGrpSpPr/>
            <p:nvPr/>
          </p:nvGrpSpPr>
          <p:grpSpPr>
            <a:xfrm rot="-1190792">
              <a:off x="1884828" y="1912143"/>
              <a:ext cx="1894210" cy="1846767"/>
              <a:chOff x="1459926" y="1648268"/>
              <a:chExt cx="1894221" cy="1846777"/>
            </a:xfrm>
          </p:grpSpPr>
          <p:grpSp>
            <p:nvGrpSpPr>
              <p:cNvPr id="13251" name="Google Shape;13251;p59"/>
              <p:cNvGrpSpPr/>
              <p:nvPr/>
            </p:nvGrpSpPr>
            <p:grpSpPr>
              <a:xfrm rot="-2575842">
                <a:off x="1513012" y="2142175"/>
                <a:ext cx="1788048" cy="858964"/>
                <a:chOff x="7737310" y="2648200"/>
                <a:chExt cx="668421" cy="321104"/>
              </a:xfrm>
            </p:grpSpPr>
            <p:grpSp>
              <p:nvGrpSpPr>
                <p:cNvPr id="13252" name="Google Shape;13252;p59"/>
                <p:cNvGrpSpPr/>
                <p:nvPr/>
              </p:nvGrpSpPr>
              <p:grpSpPr>
                <a:xfrm>
                  <a:off x="7737310" y="2648200"/>
                  <a:ext cx="668421" cy="321104"/>
                  <a:chOff x="7889710" y="2572000"/>
                  <a:chExt cx="668421" cy="321104"/>
                </a:xfrm>
              </p:grpSpPr>
              <p:sp>
                <p:nvSpPr>
                  <p:cNvPr id="13253" name="Google Shape;13253;p59"/>
                  <p:cNvSpPr/>
                  <p:nvPr/>
                </p:nvSpPr>
                <p:spPr>
                  <a:xfrm>
                    <a:off x="7985759" y="2657157"/>
                    <a:ext cx="79262" cy="147574"/>
                  </a:xfrm>
                  <a:custGeom>
                    <a:rect b="b" l="l" r="r" t="t"/>
                    <a:pathLst>
                      <a:path extrusionOk="0" h="6213" w="3337">
                        <a:moveTo>
                          <a:pt x="0" y="1"/>
                        </a:moveTo>
                        <a:lnTo>
                          <a:pt x="0" y="6212"/>
                        </a:lnTo>
                        <a:lnTo>
                          <a:pt x="3337" y="5127"/>
                        </a:lnTo>
                        <a:lnTo>
                          <a:pt x="3337" y="1086"/>
                        </a:lnTo>
                        <a:lnTo>
                          <a:pt x="0" y="1"/>
                        </a:lnTo>
                        <a:close/>
                      </a:path>
                    </a:pathLst>
                  </a:custGeom>
                  <a:solidFill>
                    <a:srgbClr val="EDED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4" name="Google Shape;13254;p59"/>
                  <p:cNvSpPr/>
                  <p:nvPr/>
                </p:nvSpPr>
                <p:spPr>
                  <a:xfrm>
                    <a:off x="8008543" y="2572012"/>
                    <a:ext cx="354490" cy="321078"/>
                  </a:xfrm>
                  <a:custGeom>
                    <a:rect b="b" l="l" r="r" t="t"/>
                    <a:pathLst>
                      <a:path extrusionOk="0" h="10417" w="11501">
                        <a:moveTo>
                          <a:pt x="0" y="1"/>
                        </a:moveTo>
                        <a:lnTo>
                          <a:pt x="0" y="10416"/>
                        </a:lnTo>
                        <a:lnTo>
                          <a:pt x="11501" y="10416"/>
                        </a:lnTo>
                        <a:lnTo>
                          <a:pt x="1150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5" name="Google Shape;13255;p59"/>
                  <p:cNvSpPr/>
                  <p:nvPr/>
                </p:nvSpPr>
                <p:spPr>
                  <a:xfrm>
                    <a:off x="8362486" y="2572000"/>
                    <a:ext cx="195645" cy="321104"/>
                  </a:xfrm>
                  <a:custGeom>
                    <a:rect b="b" l="l" r="r" t="t"/>
                    <a:pathLst>
                      <a:path extrusionOk="0" h="10417" w="6348">
                        <a:moveTo>
                          <a:pt x="1" y="1"/>
                        </a:moveTo>
                        <a:lnTo>
                          <a:pt x="1" y="10416"/>
                        </a:lnTo>
                        <a:lnTo>
                          <a:pt x="6348" y="5236"/>
                        </a:lnTo>
                        <a:lnTo>
                          <a:pt x="1" y="1"/>
                        </a:lnTo>
                        <a:close/>
                      </a:path>
                    </a:pathLst>
                  </a:custGeom>
                  <a:solidFill>
                    <a:srgbClr val="B7A3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6" name="Google Shape;13256;p59"/>
                  <p:cNvSpPr/>
                  <p:nvPr/>
                </p:nvSpPr>
                <p:spPr>
                  <a:xfrm>
                    <a:off x="7889710" y="2616329"/>
                    <a:ext cx="96601" cy="229233"/>
                  </a:xfrm>
                  <a:custGeom>
                    <a:rect b="b" l="l" r="r" t="t"/>
                    <a:pathLst>
                      <a:path extrusionOk="0" h="9657" w="4070">
                        <a:moveTo>
                          <a:pt x="1" y="0"/>
                        </a:moveTo>
                        <a:lnTo>
                          <a:pt x="1" y="9656"/>
                        </a:lnTo>
                        <a:lnTo>
                          <a:pt x="3147" y="8870"/>
                        </a:lnTo>
                        <a:cubicBezTo>
                          <a:pt x="3690" y="8707"/>
                          <a:pt x="4070" y="8246"/>
                          <a:pt x="4070" y="7676"/>
                        </a:cubicBezTo>
                        <a:lnTo>
                          <a:pt x="4070" y="2035"/>
                        </a:lnTo>
                        <a:cubicBezTo>
                          <a:pt x="4070" y="1465"/>
                          <a:pt x="3690" y="977"/>
                          <a:pt x="3147" y="841"/>
                        </a:cubicBezTo>
                        <a:lnTo>
                          <a:pt x="1" y="0"/>
                        </a:lnTo>
                        <a:close/>
                      </a:path>
                    </a:pathLst>
                  </a:custGeom>
                  <a:solidFill>
                    <a:srgbClr val="BCBC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7" name="Google Shape;13257;p59"/>
                  <p:cNvSpPr/>
                  <p:nvPr/>
                </p:nvSpPr>
                <p:spPr>
                  <a:xfrm>
                    <a:off x="7979859" y="2629848"/>
                    <a:ext cx="28684" cy="205401"/>
                  </a:xfrm>
                  <a:custGeom>
                    <a:rect b="b" l="l" r="r" t="t"/>
                    <a:pathLst>
                      <a:path extrusionOk="0" h="8653" w="2415">
                        <a:moveTo>
                          <a:pt x="0" y="0"/>
                        </a:moveTo>
                        <a:lnTo>
                          <a:pt x="0" y="8653"/>
                        </a:lnTo>
                        <a:lnTo>
                          <a:pt x="2414" y="8653"/>
                        </a:lnTo>
                        <a:lnTo>
                          <a:pt x="2414" y="0"/>
                        </a:lnTo>
                        <a:close/>
                      </a:path>
                    </a:pathLst>
                  </a:custGeom>
                  <a:solidFill>
                    <a:srgbClr val="B7A3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258" name="Google Shape;13258;p59"/>
                <p:cNvSpPr/>
                <p:nvPr/>
              </p:nvSpPr>
              <p:spPr>
                <a:xfrm>
                  <a:off x="7896900" y="2648250"/>
                  <a:ext cx="18300" cy="3210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259" name="Google Shape;13259;p59"/>
              <p:cNvSpPr/>
              <p:nvPr/>
            </p:nvSpPr>
            <p:spPr>
              <a:xfrm rot="2823755">
                <a:off x="2229661" y="2395025"/>
                <a:ext cx="353641" cy="353641"/>
              </a:xfrm>
              <a:prstGeom prst="ellipse">
                <a:avLst/>
              </a:prstGeom>
              <a:solidFill>
                <a:srgbClr val="32364D"/>
              </a:solidFill>
              <a:ln cap="flat" cmpd="sng" w="38100">
                <a:solidFill>
                  <a:srgbClr val="77767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260" name="Google Shape;13260;p59"/>
            <p:cNvSpPr/>
            <p:nvPr/>
          </p:nvSpPr>
          <p:spPr>
            <a:xfrm rot="-1191393">
              <a:off x="2065651" y="1164317"/>
              <a:ext cx="560916" cy="495313"/>
            </a:xfrm>
            <a:custGeom>
              <a:rect b="b" l="l" r="r" t="t"/>
              <a:pathLst>
                <a:path extrusionOk="0" h="35569" w="40280">
                  <a:moveTo>
                    <a:pt x="40280" y="0"/>
                  </a:moveTo>
                  <a:cubicBezTo>
                    <a:pt x="40278" y="1"/>
                    <a:pt x="1" y="32111"/>
                    <a:pt x="3108" y="35373"/>
                  </a:cubicBezTo>
                  <a:cubicBezTo>
                    <a:pt x="3234" y="35506"/>
                    <a:pt x="3410" y="35569"/>
                    <a:pt x="3633" y="35569"/>
                  </a:cubicBezTo>
                  <a:cubicBezTo>
                    <a:pt x="8909" y="35569"/>
                    <a:pt x="40278" y="1"/>
                    <a:pt x="40280" y="0"/>
                  </a:cubicBezTo>
                  <a:close/>
                </a:path>
              </a:pathLst>
            </a:custGeom>
            <a:solidFill>
              <a:srgbClr val="EDED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261" name="Google Shape;13261;p59"/>
            <p:cNvGrpSpPr/>
            <p:nvPr/>
          </p:nvGrpSpPr>
          <p:grpSpPr>
            <a:xfrm>
              <a:off x="1267699" y="688870"/>
              <a:ext cx="432610" cy="433061"/>
              <a:chOff x="3318163" y="3972000"/>
              <a:chExt cx="281025" cy="281300"/>
            </a:xfrm>
          </p:grpSpPr>
          <p:sp>
            <p:nvSpPr>
              <p:cNvPr id="13262" name="Google Shape;13262;p59"/>
              <p:cNvSpPr/>
              <p:nvPr/>
            </p:nvSpPr>
            <p:spPr>
              <a:xfrm>
                <a:off x="3318163" y="3972000"/>
                <a:ext cx="281025" cy="281300"/>
              </a:xfrm>
              <a:custGeom>
                <a:rect b="b" l="l" r="r" t="t"/>
                <a:pathLst>
                  <a:path extrusionOk="0" h="11252" w="11241">
                    <a:moveTo>
                      <a:pt x="11240" y="5620"/>
                    </a:moveTo>
                    <a:cubicBezTo>
                      <a:pt x="11240" y="8728"/>
                      <a:pt x="8728" y="11252"/>
                      <a:pt x="5621" y="11252"/>
                    </a:cubicBezTo>
                    <a:cubicBezTo>
                      <a:pt x="2513" y="11252"/>
                      <a:pt x="1" y="8728"/>
                      <a:pt x="1" y="5620"/>
                    </a:cubicBezTo>
                    <a:cubicBezTo>
                      <a:pt x="1" y="2524"/>
                      <a:pt x="2513" y="0"/>
                      <a:pt x="5621" y="0"/>
                    </a:cubicBezTo>
                    <a:cubicBezTo>
                      <a:pt x="8728" y="0"/>
                      <a:pt x="11240" y="2524"/>
                      <a:pt x="11240" y="5620"/>
                    </a:cubicBezTo>
                    <a:close/>
                  </a:path>
                </a:pathLst>
              </a:custGeom>
              <a:solidFill>
                <a:srgbClr val="EDED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3" name="Google Shape;13263;p59"/>
              <p:cNvSpPr/>
              <p:nvPr/>
            </p:nvSpPr>
            <p:spPr>
              <a:xfrm>
                <a:off x="3358963" y="3985400"/>
                <a:ext cx="202425" cy="31275"/>
              </a:xfrm>
              <a:custGeom>
                <a:rect b="b" l="l" r="r" t="t"/>
                <a:pathLst>
                  <a:path extrusionOk="0" h="1251" w="8097">
                    <a:moveTo>
                      <a:pt x="6370" y="0"/>
                    </a:moveTo>
                    <a:cubicBezTo>
                      <a:pt x="6025" y="24"/>
                      <a:pt x="5667" y="60"/>
                      <a:pt x="5286" y="83"/>
                    </a:cubicBezTo>
                    <a:cubicBezTo>
                      <a:pt x="3798" y="191"/>
                      <a:pt x="2298" y="298"/>
                      <a:pt x="905" y="381"/>
                    </a:cubicBezTo>
                    <a:cubicBezTo>
                      <a:pt x="583" y="595"/>
                      <a:pt x="274" y="845"/>
                      <a:pt x="0" y="1131"/>
                    </a:cubicBezTo>
                    <a:lnTo>
                      <a:pt x="8096" y="1250"/>
                    </a:lnTo>
                    <a:cubicBezTo>
                      <a:pt x="7608" y="726"/>
                      <a:pt x="7025" y="298"/>
                      <a:pt x="6370" y="0"/>
                    </a:cubicBezTo>
                    <a:close/>
                  </a:path>
                </a:pathLst>
              </a:custGeom>
              <a:solidFill>
                <a:srgbClr val="BCBC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4" name="Google Shape;13264;p59"/>
              <p:cNvSpPr/>
              <p:nvPr/>
            </p:nvSpPr>
            <p:spPr>
              <a:xfrm>
                <a:off x="3322338" y="4045525"/>
                <a:ext cx="276250" cy="52400"/>
              </a:xfrm>
              <a:custGeom>
                <a:rect b="b" l="l" r="r" t="t"/>
                <a:pathLst>
                  <a:path extrusionOk="0" h="2096" w="11050">
                    <a:moveTo>
                      <a:pt x="513" y="0"/>
                    </a:moveTo>
                    <a:cubicBezTo>
                      <a:pt x="286" y="417"/>
                      <a:pt x="120" y="857"/>
                      <a:pt x="1" y="1310"/>
                    </a:cubicBezTo>
                    <a:lnTo>
                      <a:pt x="11050" y="2096"/>
                    </a:lnTo>
                    <a:cubicBezTo>
                      <a:pt x="10978" y="1405"/>
                      <a:pt x="10776" y="750"/>
                      <a:pt x="10466" y="131"/>
                    </a:cubicBezTo>
                    <a:cubicBezTo>
                      <a:pt x="7811" y="84"/>
                      <a:pt x="3191" y="24"/>
                      <a:pt x="513" y="0"/>
                    </a:cubicBezTo>
                    <a:close/>
                  </a:path>
                </a:pathLst>
              </a:custGeom>
              <a:solidFill>
                <a:srgbClr val="BCBC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5" name="Google Shape;13265;p59"/>
              <p:cNvSpPr/>
              <p:nvPr/>
            </p:nvSpPr>
            <p:spPr>
              <a:xfrm>
                <a:off x="3318163" y="4100575"/>
                <a:ext cx="281025" cy="57775"/>
              </a:xfrm>
              <a:custGeom>
                <a:rect b="b" l="l" r="r" t="t"/>
                <a:pathLst>
                  <a:path extrusionOk="0" h="2311" w="11241">
                    <a:moveTo>
                      <a:pt x="25" y="1"/>
                    </a:moveTo>
                    <a:cubicBezTo>
                      <a:pt x="1" y="156"/>
                      <a:pt x="1" y="322"/>
                      <a:pt x="1" y="477"/>
                    </a:cubicBezTo>
                    <a:cubicBezTo>
                      <a:pt x="1" y="1108"/>
                      <a:pt x="96" y="1727"/>
                      <a:pt x="310" y="2311"/>
                    </a:cubicBezTo>
                    <a:lnTo>
                      <a:pt x="11217" y="1037"/>
                    </a:lnTo>
                    <a:cubicBezTo>
                      <a:pt x="11240" y="858"/>
                      <a:pt x="11240" y="680"/>
                      <a:pt x="11240" y="501"/>
                    </a:cubicBezTo>
                    <a:lnTo>
                      <a:pt x="25" y="1"/>
                    </a:lnTo>
                    <a:close/>
                  </a:path>
                </a:pathLst>
              </a:custGeom>
              <a:solidFill>
                <a:srgbClr val="BCBC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6" name="Google Shape;13266;p59"/>
              <p:cNvSpPr/>
              <p:nvPr/>
            </p:nvSpPr>
            <p:spPr>
              <a:xfrm>
                <a:off x="3333063" y="4157425"/>
                <a:ext cx="258975" cy="53625"/>
              </a:xfrm>
              <a:custGeom>
                <a:rect b="b" l="l" r="r" t="t"/>
                <a:pathLst>
                  <a:path extrusionOk="0" h="2145" w="10359">
                    <a:moveTo>
                      <a:pt x="10359" y="1"/>
                    </a:moveTo>
                    <a:lnTo>
                      <a:pt x="0" y="739"/>
                    </a:lnTo>
                    <a:cubicBezTo>
                      <a:pt x="262" y="1251"/>
                      <a:pt x="607" y="1727"/>
                      <a:pt x="1012" y="2144"/>
                    </a:cubicBezTo>
                    <a:lnTo>
                      <a:pt x="10156" y="525"/>
                    </a:lnTo>
                    <a:cubicBezTo>
                      <a:pt x="10228" y="358"/>
                      <a:pt x="10299" y="180"/>
                      <a:pt x="10359" y="1"/>
                    </a:cubicBezTo>
                    <a:close/>
                  </a:path>
                </a:pathLst>
              </a:custGeom>
              <a:solidFill>
                <a:srgbClr val="BCBC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7" name="Google Shape;13267;p59"/>
              <p:cNvSpPr/>
              <p:nvPr/>
            </p:nvSpPr>
            <p:spPr>
              <a:xfrm>
                <a:off x="3370263" y="4213100"/>
                <a:ext cx="186950" cy="40025"/>
              </a:xfrm>
              <a:custGeom>
                <a:rect b="b" l="l" r="r" t="t"/>
                <a:pathLst>
                  <a:path extrusionOk="0" h="1601" w="7478">
                    <a:moveTo>
                      <a:pt x="7478" y="0"/>
                    </a:moveTo>
                    <a:lnTo>
                      <a:pt x="0" y="358"/>
                    </a:lnTo>
                    <a:cubicBezTo>
                      <a:pt x="1038" y="1190"/>
                      <a:pt x="2288" y="1601"/>
                      <a:pt x="3534" y="1601"/>
                    </a:cubicBezTo>
                    <a:cubicBezTo>
                      <a:pt x="4962" y="1601"/>
                      <a:pt x="6384" y="1062"/>
                      <a:pt x="7478" y="0"/>
                    </a:cubicBezTo>
                    <a:close/>
                  </a:path>
                </a:pathLst>
              </a:custGeom>
              <a:solidFill>
                <a:srgbClr val="BCBC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68" name="Google Shape;13268;p59"/>
            <p:cNvGrpSpPr/>
            <p:nvPr/>
          </p:nvGrpSpPr>
          <p:grpSpPr>
            <a:xfrm>
              <a:off x="-1155467" y="3491408"/>
              <a:ext cx="2783071" cy="2783071"/>
              <a:chOff x="3197613" y="3235600"/>
              <a:chExt cx="127125" cy="127125"/>
            </a:xfrm>
          </p:grpSpPr>
          <p:sp>
            <p:nvSpPr>
              <p:cNvPr id="13269" name="Google Shape;13269;p59"/>
              <p:cNvSpPr/>
              <p:nvPr/>
            </p:nvSpPr>
            <p:spPr>
              <a:xfrm>
                <a:off x="3262813" y="3257325"/>
                <a:ext cx="21750" cy="17875"/>
              </a:xfrm>
              <a:custGeom>
                <a:rect b="b" l="l" r="r" t="t"/>
                <a:pathLst>
                  <a:path extrusionOk="0" h="715" w="870">
                    <a:moveTo>
                      <a:pt x="488" y="12"/>
                    </a:moveTo>
                    <a:cubicBezTo>
                      <a:pt x="488" y="12"/>
                      <a:pt x="869" y="382"/>
                      <a:pt x="727" y="548"/>
                    </a:cubicBezTo>
                    <a:cubicBezTo>
                      <a:pt x="596" y="715"/>
                      <a:pt x="0" y="1"/>
                      <a:pt x="488" y="12"/>
                    </a:cubicBezTo>
                    <a:close/>
                  </a:path>
                </a:pathLst>
              </a:custGeom>
              <a:solidFill>
                <a:srgbClr val="DE781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0" name="Google Shape;13270;p59"/>
              <p:cNvSpPr/>
              <p:nvPr/>
            </p:nvSpPr>
            <p:spPr>
              <a:xfrm>
                <a:off x="3197613" y="3235600"/>
                <a:ext cx="127125" cy="127125"/>
              </a:xfrm>
              <a:custGeom>
                <a:rect b="b" l="l" r="r" t="t"/>
                <a:pathLst>
                  <a:path extrusionOk="0" h="5085" w="5085">
                    <a:moveTo>
                      <a:pt x="5085" y="2179"/>
                    </a:moveTo>
                    <a:cubicBezTo>
                      <a:pt x="5085" y="4120"/>
                      <a:pt x="2739" y="5084"/>
                      <a:pt x="1370" y="3715"/>
                    </a:cubicBezTo>
                    <a:cubicBezTo>
                      <a:pt x="1" y="2346"/>
                      <a:pt x="965" y="0"/>
                      <a:pt x="2906" y="0"/>
                    </a:cubicBezTo>
                    <a:cubicBezTo>
                      <a:pt x="4108" y="0"/>
                      <a:pt x="5085" y="977"/>
                      <a:pt x="5085" y="2179"/>
                    </a:cubicBezTo>
                    <a:close/>
                  </a:path>
                </a:pathLst>
              </a:custGeom>
              <a:solidFill>
                <a:srgbClr val="2F8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1" name="Google Shape;13271;p59"/>
              <p:cNvSpPr/>
              <p:nvPr/>
            </p:nvSpPr>
            <p:spPr>
              <a:xfrm>
                <a:off x="3242563" y="3246776"/>
                <a:ext cx="15475" cy="11675"/>
              </a:xfrm>
              <a:custGeom>
                <a:rect b="b" l="l" r="r" t="t"/>
                <a:pathLst>
                  <a:path extrusionOk="0" h="467" w="619">
                    <a:moveTo>
                      <a:pt x="203" y="0"/>
                    </a:moveTo>
                    <a:cubicBezTo>
                      <a:pt x="174" y="0"/>
                      <a:pt x="145" y="10"/>
                      <a:pt x="120" y="30"/>
                    </a:cubicBezTo>
                    <a:cubicBezTo>
                      <a:pt x="24" y="77"/>
                      <a:pt x="1" y="185"/>
                      <a:pt x="60" y="268"/>
                    </a:cubicBezTo>
                    <a:cubicBezTo>
                      <a:pt x="72" y="292"/>
                      <a:pt x="84" y="316"/>
                      <a:pt x="108" y="327"/>
                    </a:cubicBezTo>
                    <a:cubicBezTo>
                      <a:pt x="197" y="428"/>
                      <a:pt x="288" y="466"/>
                      <a:pt x="362" y="466"/>
                    </a:cubicBezTo>
                    <a:cubicBezTo>
                      <a:pt x="534" y="466"/>
                      <a:pt x="619" y="255"/>
                      <a:pt x="394" y="113"/>
                    </a:cubicBezTo>
                    <a:cubicBezTo>
                      <a:pt x="370" y="89"/>
                      <a:pt x="346" y="77"/>
                      <a:pt x="322" y="54"/>
                    </a:cubicBezTo>
                    <a:cubicBezTo>
                      <a:pt x="287" y="19"/>
                      <a:pt x="245" y="0"/>
                      <a:pt x="203" y="0"/>
                    </a:cubicBezTo>
                    <a:close/>
                  </a:path>
                </a:pathLst>
              </a:custGeom>
              <a:solidFill>
                <a:srgbClr val="6AA8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2" name="Google Shape;13272;p59"/>
              <p:cNvSpPr/>
              <p:nvPr/>
            </p:nvSpPr>
            <p:spPr>
              <a:xfrm>
                <a:off x="3209813" y="3250176"/>
                <a:ext cx="71175" cy="78325"/>
              </a:xfrm>
              <a:custGeom>
                <a:rect b="b" l="l" r="r" t="t"/>
                <a:pathLst>
                  <a:path extrusionOk="0" h="3133" w="2847">
                    <a:moveTo>
                      <a:pt x="965" y="1"/>
                    </a:moveTo>
                    <a:cubicBezTo>
                      <a:pt x="49" y="822"/>
                      <a:pt x="1" y="2251"/>
                      <a:pt x="858" y="3132"/>
                    </a:cubicBezTo>
                    <a:cubicBezTo>
                      <a:pt x="1299" y="2894"/>
                      <a:pt x="1632" y="2346"/>
                      <a:pt x="1204" y="2144"/>
                    </a:cubicBezTo>
                    <a:cubicBezTo>
                      <a:pt x="489" y="1799"/>
                      <a:pt x="656" y="1596"/>
                      <a:pt x="1751" y="1311"/>
                    </a:cubicBezTo>
                    <a:cubicBezTo>
                      <a:pt x="2847" y="1025"/>
                      <a:pt x="2549" y="668"/>
                      <a:pt x="1620" y="513"/>
                    </a:cubicBezTo>
                    <a:cubicBezTo>
                      <a:pt x="1204" y="453"/>
                      <a:pt x="1037" y="227"/>
                      <a:pt x="965" y="1"/>
                    </a:cubicBezTo>
                    <a:close/>
                  </a:path>
                </a:pathLst>
              </a:custGeom>
              <a:solidFill>
                <a:srgbClr val="6AA8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3" name="Google Shape;13273;p59"/>
              <p:cNvSpPr/>
              <p:nvPr/>
            </p:nvSpPr>
            <p:spPr>
              <a:xfrm>
                <a:off x="3236013" y="3328900"/>
                <a:ext cx="37225" cy="15375"/>
              </a:xfrm>
              <a:custGeom>
                <a:rect b="b" l="l" r="r" t="t"/>
                <a:pathLst>
                  <a:path extrusionOk="0" h="615" w="1489">
                    <a:moveTo>
                      <a:pt x="404" y="1"/>
                    </a:moveTo>
                    <a:cubicBezTo>
                      <a:pt x="266" y="1"/>
                      <a:pt x="121" y="67"/>
                      <a:pt x="1" y="138"/>
                    </a:cubicBezTo>
                    <a:cubicBezTo>
                      <a:pt x="358" y="424"/>
                      <a:pt x="787" y="590"/>
                      <a:pt x="1239" y="614"/>
                    </a:cubicBezTo>
                    <a:cubicBezTo>
                      <a:pt x="1382" y="543"/>
                      <a:pt x="1489" y="447"/>
                      <a:pt x="1489" y="328"/>
                    </a:cubicBezTo>
                    <a:cubicBezTo>
                      <a:pt x="1489" y="205"/>
                      <a:pt x="1445" y="169"/>
                      <a:pt x="1373" y="169"/>
                    </a:cubicBezTo>
                    <a:cubicBezTo>
                      <a:pt x="1274" y="169"/>
                      <a:pt x="1124" y="237"/>
                      <a:pt x="967" y="237"/>
                    </a:cubicBezTo>
                    <a:cubicBezTo>
                      <a:pt x="866" y="237"/>
                      <a:pt x="762" y="208"/>
                      <a:pt x="667" y="114"/>
                    </a:cubicBezTo>
                    <a:cubicBezTo>
                      <a:pt x="590" y="32"/>
                      <a:pt x="499" y="1"/>
                      <a:pt x="404" y="1"/>
                    </a:cubicBezTo>
                    <a:close/>
                  </a:path>
                </a:pathLst>
              </a:custGeom>
              <a:solidFill>
                <a:srgbClr val="BCBC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4" name="Google Shape;13274;p59"/>
              <p:cNvSpPr/>
              <p:nvPr/>
            </p:nvSpPr>
            <p:spPr>
              <a:xfrm>
                <a:off x="3277688" y="3296225"/>
                <a:ext cx="46750" cy="47450"/>
              </a:xfrm>
              <a:custGeom>
                <a:rect b="b" l="l" r="r" t="t"/>
                <a:pathLst>
                  <a:path extrusionOk="0" h="1898" w="1870">
                    <a:moveTo>
                      <a:pt x="1693" y="0"/>
                    </a:moveTo>
                    <a:cubicBezTo>
                      <a:pt x="1493" y="0"/>
                      <a:pt x="1307" y="108"/>
                      <a:pt x="1215" y="302"/>
                    </a:cubicBezTo>
                    <a:cubicBezTo>
                      <a:pt x="763" y="1028"/>
                      <a:pt x="560" y="838"/>
                      <a:pt x="203" y="1231"/>
                    </a:cubicBezTo>
                    <a:cubicBezTo>
                      <a:pt x="36" y="1409"/>
                      <a:pt x="1" y="1671"/>
                      <a:pt x="108" y="1897"/>
                    </a:cubicBezTo>
                    <a:cubicBezTo>
                      <a:pt x="1036" y="1719"/>
                      <a:pt x="1751" y="969"/>
                      <a:pt x="1870" y="28"/>
                    </a:cubicBezTo>
                    <a:cubicBezTo>
                      <a:pt x="1811" y="9"/>
                      <a:pt x="1751" y="0"/>
                      <a:pt x="1693" y="0"/>
                    </a:cubicBezTo>
                    <a:close/>
                  </a:path>
                </a:pathLst>
              </a:custGeom>
              <a:solidFill>
                <a:srgbClr val="EDED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5" name="Google Shape;13275;p59"/>
              <p:cNvSpPr/>
              <p:nvPr/>
            </p:nvSpPr>
            <p:spPr>
              <a:xfrm>
                <a:off x="3254763" y="3236201"/>
                <a:ext cx="69975" cy="55975"/>
              </a:xfrm>
              <a:custGeom>
                <a:rect b="b" l="l" r="r" t="t"/>
                <a:pathLst>
                  <a:path extrusionOk="0" h="2239" w="2799">
                    <a:moveTo>
                      <a:pt x="2084" y="893"/>
                    </a:moveTo>
                    <a:cubicBezTo>
                      <a:pt x="2453" y="893"/>
                      <a:pt x="2798" y="1815"/>
                      <a:pt x="2307" y="1815"/>
                    </a:cubicBezTo>
                    <a:cubicBezTo>
                      <a:pt x="2269" y="1815"/>
                      <a:pt x="2227" y="1810"/>
                      <a:pt x="2180" y="1798"/>
                    </a:cubicBezTo>
                    <a:cubicBezTo>
                      <a:pt x="1394" y="1608"/>
                      <a:pt x="1882" y="1000"/>
                      <a:pt x="1882" y="1000"/>
                    </a:cubicBezTo>
                    <a:cubicBezTo>
                      <a:pt x="1947" y="925"/>
                      <a:pt x="2016" y="893"/>
                      <a:pt x="2084" y="893"/>
                    </a:cubicBezTo>
                    <a:close/>
                    <a:moveTo>
                      <a:pt x="620" y="0"/>
                    </a:moveTo>
                    <a:cubicBezTo>
                      <a:pt x="453" y="0"/>
                      <a:pt x="275" y="24"/>
                      <a:pt x="108" y="72"/>
                    </a:cubicBezTo>
                    <a:cubicBezTo>
                      <a:pt x="1" y="346"/>
                      <a:pt x="25" y="715"/>
                      <a:pt x="703" y="774"/>
                    </a:cubicBezTo>
                    <a:cubicBezTo>
                      <a:pt x="1858" y="870"/>
                      <a:pt x="703" y="1596"/>
                      <a:pt x="1811" y="1905"/>
                    </a:cubicBezTo>
                    <a:cubicBezTo>
                      <a:pt x="2144" y="2001"/>
                      <a:pt x="2489" y="2132"/>
                      <a:pt x="2799" y="2239"/>
                    </a:cubicBezTo>
                    <a:lnTo>
                      <a:pt x="2799" y="2179"/>
                    </a:lnTo>
                    <a:cubicBezTo>
                      <a:pt x="2799" y="977"/>
                      <a:pt x="1822" y="0"/>
                      <a:pt x="620" y="0"/>
                    </a:cubicBezTo>
                    <a:close/>
                  </a:path>
                </a:pathLst>
              </a:custGeom>
              <a:solidFill>
                <a:srgbClr val="6AA8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6" name="Google Shape;13276;p59"/>
              <p:cNvSpPr/>
              <p:nvPr/>
            </p:nvSpPr>
            <p:spPr>
              <a:xfrm>
                <a:off x="3226188" y="3289476"/>
                <a:ext cx="61025" cy="39425"/>
              </a:xfrm>
              <a:custGeom>
                <a:rect b="b" l="l" r="r" t="t"/>
                <a:pathLst>
                  <a:path extrusionOk="0" h="1577" w="2441">
                    <a:moveTo>
                      <a:pt x="1530" y="0"/>
                    </a:moveTo>
                    <a:cubicBezTo>
                      <a:pt x="1521" y="0"/>
                      <a:pt x="1511" y="0"/>
                      <a:pt x="1501" y="1"/>
                    </a:cubicBezTo>
                    <a:cubicBezTo>
                      <a:pt x="1501" y="1"/>
                      <a:pt x="1" y="120"/>
                      <a:pt x="560" y="334"/>
                    </a:cubicBezTo>
                    <a:cubicBezTo>
                      <a:pt x="1108" y="548"/>
                      <a:pt x="1477" y="405"/>
                      <a:pt x="1180" y="965"/>
                    </a:cubicBezTo>
                    <a:cubicBezTo>
                      <a:pt x="975" y="1350"/>
                      <a:pt x="1215" y="1577"/>
                      <a:pt x="1431" y="1577"/>
                    </a:cubicBezTo>
                    <a:cubicBezTo>
                      <a:pt x="1530" y="1577"/>
                      <a:pt x="1623" y="1530"/>
                      <a:pt x="1668" y="1429"/>
                    </a:cubicBezTo>
                    <a:cubicBezTo>
                      <a:pt x="1809" y="1111"/>
                      <a:pt x="2440" y="0"/>
                      <a:pt x="1530" y="0"/>
                    </a:cubicBezTo>
                    <a:close/>
                  </a:path>
                </a:pathLst>
              </a:custGeom>
              <a:solidFill>
                <a:srgbClr val="6AA8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7" name="Google Shape;13277;p59"/>
              <p:cNvSpPr/>
              <p:nvPr/>
            </p:nvSpPr>
            <p:spPr>
              <a:xfrm>
                <a:off x="3279188" y="3299051"/>
                <a:ext cx="24725" cy="15525"/>
              </a:xfrm>
              <a:custGeom>
                <a:rect b="b" l="l" r="r" t="t"/>
                <a:pathLst>
                  <a:path extrusionOk="0" h="621" w="989">
                    <a:moveTo>
                      <a:pt x="588" y="0"/>
                    </a:moveTo>
                    <a:cubicBezTo>
                      <a:pt x="546" y="0"/>
                      <a:pt x="500" y="11"/>
                      <a:pt x="453" y="34"/>
                    </a:cubicBezTo>
                    <a:cubicBezTo>
                      <a:pt x="214" y="141"/>
                      <a:pt x="0" y="308"/>
                      <a:pt x="155" y="511"/>
                    </a:cubicBezTo>
                    <a:cubicBezTo>
                      <a:pt x="214" y="588"/>
                      <a:pt x="304" y="621"/>
                      <a:pt x="402" y="621"/>
                    </a:cubicBezTo>
                    <a:cubicBezTo>
                      <a:pt x="500" y="621"/>
                      <a:pt x="607" y="588"/>
                      <a:pt x="703" y="534"/>
                    </a:cubicBezTo>
                    <a:cubicBezTo>
                      <a:pt x="989" y="381"/>
                      <a:pt x="845" y="0"/>
                      <a:pt x="588" y="0"/>
                    </a:cubicBezTo>
                    <a:close/>
                  </a:path>
                </a:pathLst>
              </a:custGeom>
              <a:solidFill>
                <a:srgbClr val="6AA8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8" name="Google Shape;13278;p59"/>
              <p:cNvSpPr/>
              <p:nvPr/>
            </p:nvSpPr>
            <p:spPr>
              <a:xfrm>
                <a:off x="3292563" y="3289451"/>
                <a:ext cx="8775" cy="6050"/>
              </a:xfrm>
              <a:custGeom>
                <a:rect b="b" l="l" r="r" t="t"/>
                <a:pathLst>
                  <a:path extrusionOk="0" h="242" w="351">
                    <a:moveTo>
                      <a:pt x="111" y="0"/>
                    </a:moveTo>
                    <a:cubicBezTo>
                      <a:pt x="60" y="0"/>
                      <a:pt x="20" y="22"/>
                      <a:pt x="13" y="85"/>
                    </a:cubicBezTo>
                    <a:cubicBezTo>
                      <a:pt x="1" y="180"/>
                      <a:pt x="72" y="216"/>
                      <a:pt x="156" y="240"/>
                    </a:cubicBezTo>
                    <a:cubicBezTo>
                      <a:pt x="164" y="241"/>
                      <a:pt x="172" y="242"/>
                      <a:pt x="180" y="242"/>
                    </a:cubicBezTo>
                    <a:cubicBezTo>
                      <a:pt x="305" y="242"/>
                      <a:pt x="350" y="70"/>
                      <a:pt x="227" y="25"/>
                    </a:cubicBezTo>
                    <a:cubicBezTo>
                      <a:pt x="188" y="11"/>
                      <a:pt x="147" y="0"/>
                      <a:pt x="111" y="0"/>
                    </a:cubicBezTo>
                    <a:close/>
                  </a:path>
                </a:pathLst>
              </a:custGeom>
              <a:solidFill>
                <a:srgbClr val="6AA8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9" name="Google Shape;13279;p59"/>
              <p:cNvSpPr/>
              <p:nvPr/>
            </p:nvSpPr>
            <p:spPr>
              <a:xfrm>
                <a:off x="3264288" y="3258226"/>
                <a:ext cx="20275" cy="14050"/>
              </a:xfrm>
              <a:custGeom>
                <a:rect b="b" l="l" r="r" t="t"/>
                <a:pathLst>
                  <a:path extrusionOk="0" h="562" w="811">
                    <a:moveTo>
                      <a:pt x="418" y="0"/>
                    </a:moveTo>
                    <a:cubicBezTo>
                      <a:pt x="0" y="0"/>
                      <a:pt x="426" y="561"/>
                      <a:pt x="613" y="561"/>
                    </a:cubicBezTo>
                    <a:cubicBezTo>
                      <a:pt x="635" y="561"/>
                      <a:pt x="654" y="554"/>
                      <a:pt x="668" y="536"/>
                    </a:cubicBezTo>
                    <a:cubicBezTo>
                      <a:pt x="810" y="370"/>
                      <a:pt x="429" y="0"/>
                      <a:pt x="429" y="0"/>
                    </a:cubicBezTo>
                    <a:cubicBezTo>
                      <a:pt x="425" y="0"/>
                      <a:pt x="421" y="0"/>
                      <a:pt x="418" y="0"/>
                    </a:cubicBezTo>
                    <a:close/>
                  </a:path>
                </a:pathLst>
              </a:custGeom>
              <a:solidFill>
                <a:srgbClr val="6AA8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280" name="Google Shape;13280;p59"/>
            <p:cNvSpPr/>
            <p:nvPr/>
          </p:nvSpPr>
          <p:spPr>
            <a:xfrm rot="-1191393">
              <a:off x="1565135" y="1462225"/>
              <a:ext cx="560916" cy="495313"/>
            </a:xfrm>
            <a:custGeom>
              <a:rect b="b" l="l" r="r" t="t"/>
              <a:pathLst>
                <a:path extrusionOk="0" h="35569" w="40280">
                  <a:moveTo>
                    <a:pt x="40280" y="0"/>
                  </a:moveTo>
                  <a:cubicBezTo>
                    <a:pt x="40278" y="1"/>
                    <a:pt x="1" y="32111"/>
                    <a:pt x="3108" y="35373"/>
                  </a:cubicBezTo>
                  <a:cubicBezTo>
                    <a:pt x="3234" y="35506"/>
                    <a:pt x="3410" y="35569"/>
                    <a:pt x="3633" y="35569"/>
                  </a:cubicBezTo>
                  <a:cubicBezTo>
                    <a:pt x="8909" y="35569"/>
                    <a:pt x="40278" y="1"/>
                    <a:pt x="40280" y="0"/>
                  </a:cubicBezTo>
                  <a:close/>
                </a:path>
              </a:pathLst>
            </a:custGeom>
            <a:solidFill>
              <a:srgbClr val="BCBC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1" name="Google Shape;13281;p59"/>
            <p:cNvSpPr/>
            <p:nvPr/>
          </p:nvSpPr>
          <p:spPr>
            <a:xfrm rot="-1191393">
              <a:off x="1867808" y="1911953"/>
              <a:ext cx="560916" cy="495313"/>
            </a:xfrm>
            <a:custGeom>
              <a:rect b="b" l="l" r="r" t="t"/>
              <a:pathLst>
                <a:path extrusionOk="0" h="35569" w="40280">
                  <a:moveTo>
                    <a:pt x="40280" y="0"/>
                  </a:moveTo>
                  <a:cubicBezTo>
                    <a:pt x="40278" y="1"/>
                    <a:pt x="1" y="32111"/>
                    <a:pt x="3108" y="35373"/>
                  </a:cubicBezTo>
                  <a:cubicBezTo>
                    <a:pt x="3234" y="35506"/>
                    <a:pt x="3410" y="35569"/>
                    <a:pt x="3633" y="35569"/>
                  </a:cubicBezTo>
                  <a:cubicBezTo>
                    <a:pt x="8909" y="35569"/>
                    <a:pt x="40278" y="1"/>
                    <a:pt x="40280" y="0"/>
                  </a:cubicBezTo>
                  <a:close/>
                </a:path>
              </a:pathLst>
            </a:custGeom>
            <a:solidFill>
              <a:srgbClr val="363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2" name="Google Shape;13282;p59"/>
            <p:cNvSpPr/>
            <p:nvPr/>
          </p:nvSpPr>
          <p:spPr>
            <a:xfrm rot="-1191037">
              <a:off x="3069098" y="2619731"/>
              <a:ext cx="919016" cy="811531"/>
            </a:xfrm>
            <a:custGeom>
              <a:rect b="b" l="l" r="r" t="t"/>
              <a:pathLst>
                <a:path extrusionOk="0" h="35569" w="40280">
                  <a:moveTo>
                    <a:pt x="40280" y="0"/>
                  </a:moveTo>
                  <a:cubicBezTo>
                    <a:pt x="40278" y="1"/>
                    <a:pt x="1" y="32111"/>
                    <a:pt x="3108" y="35373"/>
                  </a:cubicBezTo>
                  <a:cubicBezTo>
                    <a:pt x="3234" y="35506"/>
                    <a:pt x="3410" y="35569"/>
                    <a:pt x="3633" y="35569"/>
                  </a:cubicBezTo>
                  <a:cubicBezTo>
                    <a:pt x="8909" y="35569"/>
                    <a:pt x="40278" y="1"/>
                    <a:pt x="40280" y="0"/>
                  </a:cubicBezTo>
                  <a:close/>
                </a:path>
              </a:pathLst>
            </a:custGeom>
            <a:solidFill>
              <a:srgbClr val="363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3" name="Google Shape;13283;p59"/>
            <p:cNvSpPr/>
            <p:nvPr/>
          </p:nvSpPr>
          <p:spPr>
            <a:xfrm rot="-1190868">
              <a:off x="2177619" y="3964729"/>
              <a:ext cx="630260" cy="556547"/>
            </a:xfrm>
            <a:custGeom>
              <a:rect b="b" l="l" r="r" t="t"/>
              <a:pathLst>
                <a:path extrusionOk="0" h="35569" w="40280">
                  <a:moveTo>
                    <a:pt x="40280" y="0"/>
                  </a:moveTo>
                  <a:cubicBezTo>
                    <a:pt x="40278" y="1"/>
                    <a:pt x="1" y="32111"/>
                    <a:pt x="3108" y="35373"/>
                  </a:cubicBezTo>
                  <a:cubicBezTo>
                    <a:pt x="3234" y="35506"/>
                    <a:pt x="3410" y="35569"/>
                    <a:pt x="3633" y="35569"/>
                  </a:cubicBezTo>
                  <a:cubicBezTo>
                    <a:pt x="8909" y="35569"/>
                    <a:pt x="40278" y="1"/>
                    <a:pt x="40280" y="0"/>
                  </a:cubicBezTo>
                  <a:close/>
                </a:path>
              </a:pathLst>
            </a:custGeom>
            <a:solidFill>
              <a:srgbClr val="BCBC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4" name="Google Shape;13284;p59"/>
            <p:cNvSpPr/>
            <p:nvPr/>
          </p:nvSpPr>
          <p:spPr>
            <a:xfrm rot="-1190868">
              <a:off x="2912180" y="3964748"/>
              <a:ext cx="630260" cy="556547"/>
            </a:xfrm>
            <a:custGeom>
              <a:rect b="b" l="l" r="r" t="t"/>
              <a:pathLst>
                <a:path extrusionOk="0" h="35569" w="40280">
                  <a:moveTo>
                    <a:pt x="40280" y="0"/>
                  </a:moveTo>
                  <a:cubicBezTo>
                    <a:pt x="40278" y="1"/>
                    <a:pt x="1" y="32111"/>
                    <a:pt x="3108" y="35373"/>
                  </a:cubicBezTo>
                  <a:cubicBezTo>
                    <a:pt x="3234" y="35506"/>
                    <a:pt x="3410" y="35569"/>
                    <a:pt x="3633" y="35569"/>
                  </a:cubicBezTo>
                  <a:cubicBezTo>
                    <a:pt x="8909" y="35569"/>
                    <a:pt x="40278" y="1"/>
                    <a:pt x="40280" y="0"/>
                  </a:cubicBezTo>
                  <a:close/>
                </a:path>
              </a:pathLst>
            </a:custGeom>
            <a:solidFill>
              <a:srgbClr val="7776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5" name="Google Shape;13285;p59"/>
            <p:cNvSpPr/>
            <p:nvPr/>
          </p:nvSpPr>
          <p:spPr>
            <a:xfrm rot="-1191393">
              <a:off x="1203539" y="2517080"/>
              <a:ext cx="560916" cy="495313"/>
            </a:xfrm>
            <a:custGeom>
              <a:rect b="b" l="l" r="r" t="t"/>
              <a:pathLst>
                <a:path extrusionOk="0" h="35569" w="40280">
                  <a:moveTo>
                    <a:pt x="40280" y="0"/>
                  </a:moveTo>
                  <a:cubicBezTo>
                    <a:pt x="40278" y="1"/>
                    <a:pt x="1" y="32111"/>
                    <a:pt x="3108" y="35373"/>
                  </a:cubicBezTo>
                  <a:cubicBezTo>
                    <a:pt x="3234" y="35506"/>
                    <a:pt x="3410" y="35569"/>
                    <a:pt x="3633" y="35569"/>
                  </a:cubicBezTo>
                  <a:cubicBezTo>
                    <a:pt x="8909" y="35569"/>
                    <a:pt x="40278" y="1"/>
                    <a:pt x="40280" y="0"/>
                  </a:cubicBezTo>
                  <a:close/>
                </a:path>
              </a:pathLst>
            </a:custGeom>
            <a:solidFill>
              <a:srgbClr val="7776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286" name="Google Shape;13286;p59"/>
          <p:cNvSpPr/>
          <p:nvPr/>
        </p:nvSpPr>
        <p:spPr>
          <a:xfrm rot="-3766538">
            <a:off x="2469107" y="3183511"/>
            <a:ext cx="76730" cy="549452"/>
          </a:xfrm>
          <a:custGeom>
            <a:rect b="b" l="l" r="r" t="t"/>
            <a:pathLst>
              <a:path extrusionOk="0" h="8653" w="2415">
                <a:moveTo>
                  <a:pt x="0" y="0"/>
                </a:moveTo>
                <a:lnTo>
                  <a:pt x="0" y="8653"/>
                </a:lnTo>
                <a:lnTo>
                  <a:pt x="2414" y="8653"/>
                </a:lnTo>
                <a:lnTo>
                  <a:pt x="2414"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7" name="Google Shape;13287;p59"/>
          <p:cNvSpPr/>
          <p:nvPr/>
        </p:nvSpPr>
        <p:spPr>
          <a:xfrm rot="-3766593">
            <a:off x="2879488" y="1970088"/>
            <a:ext cx="456435" cy="672377"/>
          </a:xfrm>
          <a:custGeom>
            <a:rect b="b" l="l" r="r" t="t"/>
            <a:pathLst>
              <a:path extrusionOk="0" h="10417" w="6348">
                <a:moveTo>
                  <a:pt x="1" y="1"/>
                </a:moveTo>
                <a:lnTo>
                  <a:pt x="1" y="10416"/>
                </a:lnTo>
                <a:lnTo>
                  <a:pt x="6348" y="5236"/>
                </a:lnTo>
                <a:lnTo>
                  <a:pt x="1" y="1"/>
                </a:lnTo>
                <a:close/>
              </a:path>
            </a:pathLst>
          </a:custGeom>
          <a:solidFill>
            <a:srgbClr val="9A8A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1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3291" name="Shape 13291"/>
        <p:cNvGrpSpPr/>
        <p:nvPr/>
      </p:nvGrpSpPr>
      <p:grpSpPr>
        <a:xfrm>
          <a:off x="0" y="0"/>
          <a:ext cx="0" cy="0"/>
          <a:chOff x="0" y="0"/>
          <a:chExt cx="0" cy="0"/>
        </a:xfrm>
      </p:grpSpPr>
      <p:sp>
        <p:nvSpPr>
          <p:cNvPr id="13292" name="Google Shape;13292;p60"/>
          <p:cNvSpPr txBox="1"/>
          <p:nvPr>
            <p:ph idx="4294967295" type="title"/>
          </p:nvPr>
        </p:nvSpPr>
        <p:spPr>
          <a:xfrm>
            <a:off x="111225" y="-152675"/>
            <a:ext cx="4705200" cy="9363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sz="3600">
                <a:solidFill>
                  <a:schemeClr val="accent6"/>
                </a:solidFill>
              </a:rPr>
              <a:t>Test Completion Status</a:t>
            </a:r>
            <a:endParaRPr sz="3600">
              <a:solidFill>
                <a:schemeClr val="accent6"/>
              </a:solidFill>
            </a:endParaRPr>
          </a:p>
        </p:txBody>
      </p:sp>
      <p:sp>
        <p:nvSpPr>
          <p:cNvPr id="13293" name="Google Shape;13293;p60"/>
          <p:cNvSpPr/>
          <p:nvPr/>
        </p:nvSpPr>
        <p:spPr>
          <a:xfrm>
            <a:off x="54325" y="631500"/>
            <a:ext cx="1486800" cy="1428600"/>
          </a:xfrm>
          <a:prstGeom prst="roundRect">
            <a:avLst>
              <a:gd fmla="val 16667" name="adj"/>
            </a:avLst>
          </a:prstGeom>
          <a:solidFill>
            <a:schemeClr val="accent1"/>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lnSpc>
                <a:spcPct val="100000"/>
              </a:lnSpc>
              <a:spcBef>
                <a:spcPts val="0"/>
              </a:spcBef>
              <a:spcAft>
                <a:spcPts val="0"/>
              </a:spcAft>
              <a:buNone/>
            </a:pPr>
            <a:r>
              <a:rPr b="1" lang="en" sz="1000" u="sng">
                <a:solidFill>
                  <a:srgbClr val="FFFFFF"/>
                </a:solidFill>
                <a:latin typeface="Cairo"/>
                <a:ea typeface="Cairo"/>
                <a:cs typeface="Cairo"/>
                <a:sym typeface="Cairo"/>
              </a:rPr>
              <a:t>Procurement</a:t>
            </a:r>
            <a:endParaRPr b="1" sz="1000" u="sng">
              <a:solidFill>
                <a:srgbClr val="FFFFFF"/>
              </a:solidFill>
              <a:latin typeface="Cairo"/>
              <a:ea typeface="Cairo"/>
              <a:cs typeface="Cairo"/>
              <a:sym typeface="Cairo"/>
            </a:endParaRPr>
          </a:p>
          <a:p>
            <a:pPr indent="0" lvl="0" marL="0" rtl="0" algn="l">
              <a:lnSpc>
                <a:spcPct val="100000"/>
              </a:lnSpc>
              <a:spcBef>
                <a:spcPts val="0"/>
              </a:spcBef>
              <a:spcAft>
                <a:spcPts val="0"/>
              </a:spcAft>
              <a:buNone/>
            </a:pPr>
            <a:r>
              <a:t/>
            </a:r>
            <a:endParaRPr b="1" sz="1000" u="sng">
              <a:solidFill>
                <a:srgbClr val="FFFFFF"/>
              </a:solidFill>
              <a:latin typeface="Cairo"/>
              <a:ea typeface="Cairo"/>
              <a:cs typeface="Cairo"/>
              <a:sym typeface="Cairo"/>
            </a:endParaRPr>
          </a:p>
          <a:p>
            <a:pPr indent="0" lvl="0" marL="0" rtl="0" algn="ctr">
              <a:lnSpc>
                <a:spcPct val="100000"/>
              </a:lnSpc>
              <a:spcBef>
                <a:spcPts val="0"/>
              </a:spcBef>
              <a:spcAft>
                <a:spcPts val="0"/>
              </a:spcAft>
              <a:buNone/>
            </a:pPr>
            <a:r>
              <a:rPr b="1" lang="en" sz="1000">
                <a:solidFill>
                  <a:srgbClr val="FFFFFF"/>
                </a:solidFill>
                <a:latin typeface="Cairo"/>
                <a:ea typeface="Cairo"/>
                <a:cs typeface="Cairo"/>
                <a:sym typeface="Cairo"/>
              </a:rPr>
              <a:t>Laser</a:t>
            </a:r>
            <a:endParaRPr b="1" sz="1000">
              <a:solidFill>
                <a:srgbClr val="FFFFFF"/>
              </a:solidFill>
              <a:latin typeface="Cairo"/>
              <a:ea typeface="Cairo"/>
              <a:cs typeface="Cairo"/>
              <a:sym typeface="Cairo"/>
            </a:endParaRPr>
          </a:p>
          <a:p>
            <a:pPr indent="0" lvl="0" marL="0" rtl="0" algn="ctr">
              <a:lnSpc>
                <a:spcPct val="100000"/>
              </a:lnSpc>
              <a:spcBef>
                <a:spcPts val="0"/>
              </a:spcBef>
              <a:spcAft>
                <a:spcPts val="0"/>
              </a:spcAft>
              <a:buNone/>
            </a:pPr>
            <a:r>
              <a:rPr b="1" lang="en" sz="1000">
                <a:solidFill>
                  <a:srgbClr val="FFFFFF"/>
                </a:solidFill>
                <a:latin typeface="Cairo"/>
                <a:ea typeface="Cairo"/>
                <a:cs typeface="Cairo"/>
                <a:sym typeface="Cairo"/>
              </a:rPr>
              <a:t>Receiver</a:t>
            </a:r>
            <a:endParaRPr b="1" sz="1000">
              <a:solidFill>
                <a:srgbClr val="FFFFFF"/>
              </a:solidFill>
              <a:latin typeface="Cairo"/>
              <a:ea typeface="Cairo"/>
              <a:cs typeface="Cairo"/>
              <a:sym typeface="Cairo"/>
            </a:endParaRPr>
          </a:p>
          <a:p>
            <a:pPr indent="0" lvl="0" marL="0" rtl="0" algn="ctr">
              <a:lnSpc>
                <a:spcPct val="100000"/>
              </a:lnSpc>
              <a:spcBef>
                <a:spcPts val="0"/>
              </a:spcBef>
              <a:spcAft>
                <a:spcPts val="0"/>
              </a:spcAft>
              <a:buNone/>
            </a:pPr>
            <a:r>
              <a:rPr b="1" lang="en" sz="1000">
                <a:solidFill>
                  <a:srgbClr val="FFFFFF"/>
                </a:solidFill>
                <a:latin typeface="Cairo"/>
                <a:ea typeface="Cairo"/>
                <a:cs typeface="Cairo"/>
                <a:sym typeface="Cairo"/>
              </a:rPr>
              <a:t>Mounting</a:t>
            </a:r>
            <a:endParaRPr b="1" sz="1000">
              <a:solidFill>
                <a:srgbClr val="FFFFFF"/>
              </a:solidFill>
              <a:latin typeface="Cairo"/>
              <a:ea typeface="Cairo"/>
              <a:cs typeface="Cairo"/>
              <a:sym typeface="Cairo"/>
            </a:endParaRPr>
          </a:p>
          <a:p>
            <a:pPr indent="0" lvl="0" marL="0" rtl="0" algn="ctr">
              <a:lnSpc>
                <a:spcPct val="100000"/>
              </a:lnSpc>
              <a:spcBef>
                <a:spcPts val="0"/>
              </a:spcBef>
              <a:spcAft>
                <a:spcPts val="0"/>
              </a:spcAft>
              <a:buNone/>
            </a:pPr>
            <a:r>
              <a:rPr b="1" lang="en" sz="1000">
                <a:solidFill>
                  <a:srgbClr val="FFFFFF"/>
                </a:solidFill>
                <a:latin typeface="Cairo"/>
                <a:ea typeface="Cairo"/>
                <a:cs typeface="Cairo"/>
                <a:sym typeface="Cairo"/>
              </a:rPr>
              <a:t>Power Interface</a:t>
            </a:r>
            <a:endParaRPr b="1" sz="1000">
              <a:solidFill>
                <a:srgbClr val="FFFFFF"/>
              </a:solidFill>
              <a:latin typeface="Cairo"/>
              <a:ea typeface="Cairo"/>
              <a:cs typeface="Cairo"/>
              <a:sym typeface="Cairo"/>
            </a:endParaRPr>
          </a:p>
          <a:p>
            <a:pPr indent="0" lvl="0" marL="0" rtl="0" algn="ctr">
              <a:lnSpc>
                <a:spcPct val="100000"/>
              </a:lnSpc>
              <a:spcBef>
                <a:spcPts val="0"/>
              </a:spcBef>
              <a:spcAft>
                <a:spcPts val="0"/>
              </a:spcAft>
              <a:buNone/>
            </a:pPr>
            <a:r>
              <a:rPr b="1" lang="en" sz="1000">
                <a:solidFill>
                  <a:srgbClr val="FFFFFF"/>
                </a:solidFill>
                <a:latin typeface="Cairo"/>
                <a:ea typeface="Cairo"/>
                <a:cs typeface="Cairo"/>
                <a:sym typeface="Cairo"/>
              </a:rPr>
              <a:t>Servo</a:t>
            </a:r>
            <a:endParaRPr b="1" sz="1000">
              <a:solidFill>
                <a:srgbClr val="FFFFFF"/>
              </a:solidFill>
              <a:latin typeface="Cairo"/>
              <a:ea typeface="Cairo"/>
              <a:cs typeface="Cairo"/>
              <a:sym typeface="Cairo"/>
            </a:endParaRPr>
          </a:p>
          <a:p>
            <a:pPr indent="0" lvl="0" marL="0" rtl="0" algn="ctr">
              <a:lnSpc>
                <a:spcPct val="100000"/>
              </a:lnSpc>
              <a:spcBef>
                <a:spcPts val="0"/>
              </a:spcBef>
              <a:spcAft>
                <a:spcPts val="0"/>
              </a:spcAft>
              <a:buNone/>
            </a:pPr>
            <a:r>
              <a:rPr b="1" lang="en" sz="1000">
                <a:solidFill>
                  <a:srgbClr val="FFFFFF"/>
                </a:solidFill>
                <a:latin typeface="Cairo"/>
                <a:ea typeface="Cairo"/>
                <a:cs typeface="Cairo"/>
                <a:sym typeface="Cairo"/>
              </a:rPr>
              <a:t>Arduino</a:t>
            </a:r>
            <a:endParaRPr b="1" sz="1000">
              <a:solidFill>
                <a:srgbClr val="FFFFFF"/>
              </a:solidFill>
              <a:latin typeface="Cairo"/>
              <a:ea typeface="Cairo"/>
              <a:cs typeface="Cairo"/>
              <a:sym typeface="Cairo"/>
            </a:endParaRPr>
          </a:p>
        </p:txBody>
      </p:sp>
      <p:sp>
        <p:nvSpPr>
          <p:cNvPr id="13294" name="Google Shape;13294;p60"/>
          <p:cNvSpPr/>
          <p:nvPr/>
        </p:nvSpPr>
        <p:spPr>
          <a:xfrm>
            <a:off x="1720425" y="631500"/>
            <a:ext cx="1486800" cy="578100"/>
          </a:xfrm>
          <a:prstGeom prst="roundRect">
            <a:avLst>
              <a:gd fmla="val 16667" name="adj"/>
            </a:avLst>
          </a:prstGeom>
          <a:solidFill>
            <a:schemeClr val="accent1"/>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lnSpc>
                <a:spcPct val="100000"/>
              </a:lnSpc>
              <a:spcBef>
                <a:spcPts val="0"/>
              </a:spcBef>
              <a:spcAft>
                <a:spcPts val="0"/>
              </a:spcAft>
              <a:buNone/>
            </a:pPr>
            <a:r>
              <a:rPr b="1" lang="en" sz="1000" u="sng">
                <a:solidFill>
                  <a:srgbClr val="FFFFFF"/>
                </a:solidFill>
                <a:latin typeface="Cairo"/>
                <a:ea typeface="Cairo"/>
                <a:cs typeface="Cairo"/>
                <a:sym typeface="Cairo"/>
              </a:rPr>
              <a:t>Hardware</a:t>
            </a:r>
            <a:endParaRPr b="1" sz="1000" u="sng">
              <a:solidFill>
                <a:srgbClr val="FFFFFF"/>
              </a:solidFill>
              <a:latin typeface="Cairo"/>
              <a:ea typeface="Cairo"/>
              <a:cs typeface="Cairo"/>
              <a:sym typeface="Cairo"/>
            </a:endParaRPr>
          </a:p>
          <a:p>
            <a:pPr indent="0" lvl="0" marL="0" rtl="0" algn="l">
              <a:lnSpc>
                <a:spcPct val="100000"/>
              </a:lnSpc>
              <a:spcBef>
                <a:spcPts val="0"/>
              </a:spcBef>
              <a:spcAft>
                <a:spcPts val="0"/>
              </a:spcAft>
              <a:buNone/>
            </a:pPr>
            <a:r>
              <a:t/>
            </a:r>
            <a:endParaRPr b="1" sz="1000" u="sng">
              <a:solidFill>
                <a:srgbClr val="FFFFFF"/>
              </a:solidFill>
              <a:latin typeface="Cairo"/>
              <a:ea typeface="Cairo"/>
              <a:cs typeface="Cairo"/>
              <a:sym typeface="Cairo"/>
            </a:endParaRPr>
          </a:p>
          <a:p>
            <a:pPr indent="0" lvl="0" marL="0" rtl="0" algn="ctr">
              <a:lnSpc>
                <a:spcPct val="100000"/>
              </a:lnSpc>
              <a:spcBef>
                <a:spcPts val="0"/>
              </a:spcBef>
              <a:spcAft>
                <a:spcPts val="0"/>
              </a:spcAft>
              <a:buNone/>
            </a:pPr>
            <a:r>
              <a:rPr b="1" lang="en" sz="1000">
                <a:solidFill>
                  <a:srgbClr val="FFFFFF"/>
                </a:solidFill>
                <a:latin typeface="Cairo"/>
                <a:ea typeface="Cairo"/>
                <a:cs typeface="Cairo"/>
                <a:sym typeface="Cairo"/>
              </a:rPr>
              <a:t>Assembly Instructions</a:t>
            </a:r>
            <a:endParaRPr b="1" sz="1000">
              <a:solidFill>
                <a:srgbClr val="FFFFFF"/>
              </a:solidFill>
              <a:latin typeface="Cairo"/>
              <a:ea typeface="Cairo"/>
              <a:cs typeface="Cairo"/>
              <a:sym typeface="Cairo"/>
            </a:endParaRPr>
          </a:p>
        </p:txBody>
      </p:sp>
      <p:sp>
        <p:nvSpPr>
          <p:cNvPr id="13295" name="Google Shape;13295;p60"/>
          <p:cNvSpPr/>
          <p:nvPr/>
        </p:nvSpPr>
        <p:spPr>
          <a:xfrm>
            <a:off x="3386525" y="631500"/>
            <a:ext cx="1486800" cy="898500"/>
          </a:xfrm>
          <a:prstGeom prst="roundRect">
            <a:avLst>
              <a:gd fmla="val 16667" name="adj"/>
            </a:avLst>
          </a:prstGeom>
          <a:solidFill>
            <a:schemeClr val="accent1"/>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lnSpc>
                <a:spcPct val="100000"/>
              </a:lnSpc>
              <a:spcBef>
                <a:spcPts val="0"/>
              </a:spcBef>
              <a:spcAft>
                <a:spcPts val="0"/>
              </a:spcAft>
              <a:buNone/>
            </a:pPr>
            <a:r>
              <a:rPr b="1" lang="en" sz="1000" u="sng">
                <a:solidFill>
                  <a:srgbClr val="FFFFFF"/>
                </a:solidFill>
                <a:latin typeface="Cairo"/>
                <a:ea typeface="Cairo"/>
                <a:cs typeface="Cairo"/>
                <a:sym typeface="Cairo"/>
              </a:rPr>
              <a:t>Electronics</a:t>
            </a:r>
            <a:endParaRPr b="1" sz="1000" u="sng">
              <a:solidFill>
                <a:srgbClr val="FFFFFF"/>
              </a:solidFill>
              <a:latin typeface="Cairo"/>
              <a:ea typeface="Cairo"/>
              <a:cs typeface="Cairo"/>
              <a:sym typeface="Cairo"/>
            </a:endParaRPr>
          </a:p>
          <a:p>
            <a:pPr indent="0" lvl="0" marL="0" rtl="0" algn="l">
              <a:lnSpc>
                <a:spcPct val="100000"/>
              </a:lnSpc>
              <a:spcBef>
                <a:spcPts val="0"/>
              </a:spcBef>
              <a:spcAft>
                <a:spcPts val="0"/>
              </a:spcAft>
              <a:buNone/>
            </a:pPr>
            <a:r>
              <a:t/>
            </a:r>
            <a:endParaRPr b="1" sz="1000" u="sng">
              <a:solidFill>
                <a:srgbClr val="FFFFFF"/>
              </a:solidFill>
              <a:latin typeface="Cairo"/>
              <a:ea typeface="Cairo"/>
              <a:cs typeface="Cairo"/>
              <a:sym typeface="Cairo"/>
            </a:endParaRPr>
          </a:p>
          <a:p>
            <a:pPr indent="0" lvl="0" marL="0" rtl="0" algn="ctr">
              <a:lnSpc>
                <a:spcPct val="100000"/>
              </a:lnSpc>
              <a:spcBef>
                <a:spcPts val="0"/>
              </a:spcBef>
              <a:spcAft>
                <a:spcPts val="0"/>
              </a:spcAft>
              <a:buNone/>
            </a:pPr>
            <a:r>
              <a:rPr b="1" lang="en" sz="1000">
                <a:solidFill>
                  <a:srgbClr val="FFFFFF"/>
                </a:solidFill>
                <a:latin typeface="Cairo"/>
                <a:ea typeface="Cairo"/>
                <a:cs typeface="Cairo"/>
                <a:sym typeface="Cairo"/>
              </a:rPr>
              <a:t>Connections</a:t>
            </a:r>
            <a:endParaRPr b="1" sz="1000">
              <a:solidFill>
                <a:srgbClr val="FFFFFF"/>
              </a:solidFill>
              <a:latin typeface="Cairo"/>
              <a:ea typeface="Cairo"/>
              <a:cs typeface="Cairo"/>
              <a:sym typeface="Cairo"/>
            </a:endParaRPr>
          </a:p>
          <a:p>
            <a:pPr indent="0" lvl="0" marL="0" rtl="0" algn="ctr">
              <a:lnSpc>
                <a:spcPct val="100000"/>
              </a:lnSpc>
              <a:spcBef>
                <a:spcPts val="0"/>
              </a:spcBef>
              <a:spcAft>
                <a:spcPts val="0"/>
              </a:spcAft>
              <a:buNone/>
            </a:pPr>
            <a:r>
              <a:rPr b="1" lang="en" sz="1000">
                <a:solidFill>
                  <a:srgbClr val="FFFFFF"/>
                </a:solidFill>
                <a:latin typeface="Cairo"/>
                <a:ea typeface="Cairo"/>
                <a:cs typeface="Cairo"/>
                <a:sym typeface="Cairo"/>
              </a:rPr>
              <a:t>Adapters</a:t>
            </a:r>
            <a:endParaRPr b="1" sz="1000">
              <a:solidFill>
                <a:srgbClr val="FFFFFF"/>
              </a:solidFill>
              <a:latin typeface="Cairo"/>
              <a:ea typeface="Cairo"/>
              <a:cs typeface="Cairo"/>
              <a:sym typeface="Cairo"/>
            </a:endParaRPr>
          </a:p>
          <a:p>
            <a:pPr indent="0" lvl="0" marL="0" rtl="0" algn="ctr">
              <a:lnSpc>
                <a:spcPct val="100000"/>
              </a:lnSpc>
              <a:spcBef>
                <a:spcPts val="0"/>
              </a:spcBef>
              <a:spcAft>
                <a:spcPts val="0"/>
              </a:spcAft>
              <a:buNone/>
            </a:pPr>
            <a:r>
              <a:rPr b="1" lang="en" sz="1000">
                <a:solidFill>
                  <a:srgbClr val="FFFFFF"/>
                </a:solidFill>
                <a:latin typeface="Cairo"/>
                <a:ea typeface="Cairo"/>
                <a:cs typeface="Cairo"/>
                <a:sym typeface="Cairo"/>
              </a:rPr>
              <a:t>Power Received</a:t>
            </a:r>
            <a:endParaRPr b="1" sz="1000">
              <a:solidFill>
                <a:srgbClr val="FFFFFF"/>
              </a:solidFill>
              <a:latin typeface="Cairo"/>
              <a:ea typeface="Cairo"/>
              <a:cs typeface="Cairo"/>
              <a:sym typeface="Cairo"/>
            </a:endParaRPr>
          </a:p>
        </p:txBody>
      </p:sp>
      <p:sp>
        <p:nvSpPr>
          <p:cNvPr id="13296" name="Google Shape;13296;p60"/>
          <p:cNvSpPr/>
          <p:nvPr/>
        </p:nvSpPr>
        <p:spPr>
          <a:xfrm>
            <a:off x="4994900" y="666450"/>
            <a:ext cx="1486800" cy="578100"/>
          </a:xfrm>
          <a:prstGeom prst="roundRect">
            <a:avLst>
              <a:gd fmla="val 16667" name="adj"/>
            </a:avLst>
          </a:prstGeom>
          <a:solidFill>
            <a:schemeClr val="accent1"/>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lnSpc>
                <a:spcPct val="100000"/>
              </a:lnSpc>
              <a:spcBef>
                <a:spcPts val="0"/>
              </a:spcBef>
              <a:spcAft>
                <a:spcPts val="0"/>
              </a:spcAft>
              <a:buNone/>
            </a:pPr>
            <a:r>
              <a:rPr b="1" lang="en" sz="1000" u="sng">
                <a:solidFill>
                  <a:srgbClr val="FFFFFF"/>
                </a:solidFill>
                <a:latin typeface="Cairo"/>
                <a:ea typeface="Cairo"/>
                <a:cs typeface="Cairo"/>
                <a:sym typeface="Cairo"/>
              </a:rPr>
              <a:t>Software</a:t>
            </a:r>
            <a:endParaRPr b="1" sz="1000" u="sng">
              <a:solidFill>
                <a:srgbClr val="FFFFFF"/>
              </a:solidFill>
              <a:latin typeface="Cairo"/>
              <a:ea typeface="Cairo"/>
              <a:cs typeface="Cairo"/>
              <a:sym typeface="Cairo"/>
            </a:endParaRPr>
          </a:p>
          <a:p>
            <a:pPr indent="0" lvl="0" marL="0" rtl="0" algn="l">
              <a:lnSpc>
                <a:spcPct val="100000"/>
              </a:lnSpc>
              <a:spcBef>
                <a:spcPts val="0"/>
              </a:spcBef>
              <a:spcAft>
                <a:spcPts val="0"/>
              </a:spcAft>
              <a:buNone/>
            </a:pPr>
            <a:r>
              <a:t/>
            </a:r>
            <a:endParaRPr b="1" sz="1000" u="sng">
              <a:solidFill>
                <a:srgbClr val="FFFFFF"/>
              </a:solidFill>
              <a:latin typeface="Cairo"/>
              <a:ea typeface="Cairo"/>
              <a:cs typeface="Cairo"/>
              <a:sym typeface="Cairo"/>
            </a:endParaRPr>
          </a:p>
          <a:p>
            <a:pPr indent="0" lvl="0" marL="0" rtl="0" algn="ctr">
              <a:lnSpc>
                <a:spcPct val="100000"/>
              </a:lnSpc>
              <a:spcBef>
                <a:spcPts val="0"/>
              </a:spcBef>
              <a:spcAft>
                <a:spcPts val="0"/>
              </a:spcAft>
              <a:buNone/>
            </a:pPr>
            <a:r>
              <a:rPr b="1" lang="en" sz="1000">
                <a:solidFill>
                  <a:srgbClr val="FFFFFF"/>
                </a:solidFill>
                <a:latin typeface="Cairo"/>
                <a:ea typeface="Cairo"/>
                <a:cs typeface="Cairo"/>
                <a:sym typeface="Cairo"/>
              </a:rPr>
              <a:t>Thorlabs GUI Setup</a:t>
            </a:r>
            <a:endParaRPr b="1" sz="1000">
              <a:solidFill>
                <a:srgbClr val="FFFFFF"/>
              </a:solidFill>
              <a:latin typeface="Cairo"/>
              <a:ea typeface="Cairo"/>
              <a:cs typeface="Cairo"/>
              <a:sym typeface="Cairo"/>
            </a:endParaRPr>
          </a:p>
        </p:txBody>
      </p:sp>
      <p:sp>
        <p:nvSpPr>
          <p:cNvPr id="13297" name="Google Shape;13297;p60"/>
          <p:cNvSpPr/>
          <p:nvPr/>
        </p:nvSpPr>
        <p:spPr>
          <a:xfrm>
            <a:off x="1720425" y="1301338"/>
            <a:ext cx="1486800" cy="578100"/>
          </a:xfrm>
          <a:prstGeom prst="roundRect">
            <a:avLst>
              <a:gd fmla="val 16667" name="adj"/>
            </a:avLst>
          </a:prstGeom>
          <a:solidFill>
            <a:srgbClr val="BA9224"/>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lnSpc>
                <a:spcPct val="100000"/>
              </a:lnSpc>
              <a:spcBef>
                <a:spcPts val="0"/>
              </a:spcBef>
              <a:spcAft>
                <a:spcPts val="0"/>
              </a:spcAft>
              <a:buNone/>
            </a:pPr>
            <a:r>
              <a:rPr b="1" lang="en" sz="1000">
                <a:solidFill>
                  <a:srgbClr val="FFFFFF"/>
                </a:solidFill>
                <a:latin typeface="Cairo"/>
                <a:ea typeface="Cairo"/>
                <a:cs typeface="Cairo"/>
                <a:sym typeface="Cairo"/>
              </a:rPr>
              <a:t>Permission to Manufacture</a:t>
            </a:r>
            <a:endParaRPr b="1" sz="1000">
              <a:solidFill>
                <a:srgbClr val="FFFFFF"/>
              </a:solidFill>
              <a:latin typeface="Cairo"/>
              <a:ea typeface="Cairo"/>
              <a:cs typeface="Cairo"/>
              <a:sym typeface="Cairo"/>
            </a:endParaRPr>
          </a:p>
          <a:p>
            <a:pPr indent="0" lvl="0" marL="0" rtl="0" algn="ctr">
              <a:lnSpc>
                <a:spcPct val="100000"/>
              </a:lnSpc>
              <a:spcBef>
                <a:spcPts val="0"/>
              </a:spcBef>
              <a:spcAft>
                <a:spcPts val="0"/>
              </a:spcAft>
              <a:buNone/>
            </a:pPr>
            <a:r>
              <a:rPr b="1" lang="en" sz="1000">
                <a:solidFill>
                  <a:srgbClr val="FFFFFF"/>
                </a:solidFill>
                <a:latin typeface="Cairo"/>
                <a:ea typeface="Cairo"/>
                <a:cs typeface="Cairo"/>
                <a:sym typeface="Cairo"/>
              </a:rPr>
              <a:t>Laser and Lens Mount</a:t>
            </a:r>
            <a:endParaRPr b="1" sz="1000">
              <a:solidFill>
                <a:srgbClr val="FFFFFF"/>
              </a:solidFill>
              <a:latin typeface="Cairo"/>
              <a:ea typeface="Cairo"/>
              <a:cs typeface="Cairo"/>
              <a:sym typeface="Cairo"/>
            </a:endParaRPr>
          </a:p>
        </p:txBody>
      </p:sp>
      <p:sp>
        <p:nvSpPr>
          <p:cNvPr id="13298" name="Google Shape;13298;p60"/>
          <p:cNvSpPr/>
          <p:nvPr/>
        </p:nvSpPr>
        <p:spPr>
          <a:xfrm>
            <a:off x="1720423" y="1971188"/>
            <a:ext cx="1486800" cy="701100"/>
          </a:xfrm>
          <a:prstGeom prst="roundRect">
            <a:avLst>
              <a:gd fmla="val 16667" name="adj"/>
            </a:avLst>
          </a:prstGeom>
          <a:solidFill>
            <a:schemeClr val="accent2"/>
          </a:solid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lnSpc>
                <a:spcPct val="100000"/>
              </a:lnSpc>
              <a:spcBef>
                <a:spcPts val="0"/>
              </a:spcBef>
              <a:spcAft>
                <a:spcPts val="0"/>
              </a:spcAft>
              <a:buNone/>
            </a:pPr>
            <a:r>
              <a:rPr b="1" lang="en" sz="1000">
                <a:solidFill>
                  <a:srgbClr val="FFFFFF"/>
                </a:solidFill>
                <a:latin typeface="Cairo"/>
                <a:ea typeface="Cairo"/>
                <a:cs typeface="Cairo"/>
                <a:sym typeface="Cairo"/>
              </a:rPr>
              <a:t>Manufacture Plate</a:t>
            </a:r>
            <a:endParaRPr b="1" sz="1000">
              <a:solidFill>
                <a:srgbClr val="FFFFFF"/>
              </a:solidFill>
              <a:latin typeface="Cairo"/>
              <a:ea typeface="Cairo"/>
              <a:cs typeface="Cairo"/>
              <a:sym typeface="Cairo"/>
            </a:endParaRPr>
          </a:p>
          <a:p>
            <a:pPr indent="0" lvl="0" marL="0" rtl="0" algn="ctr">
              <a:lnSpc>
                <a:spcPct val="100000"/>
              </a:lnSpc>
              <a:spcBef>
                <a:spcPts val="0"/>
              </a:spcBef>
              <a:spcAft>
                <a:spcPts val="0"/>
              </a:spcAft>
              <a:buNone/>
            </a:pPr>
            <a:r>
              <a:rPr b="1" lang="en" sz="1000">
                <a:solidFill>
                  <a:srgbClr val="FFFFFF"/>
                </a:solidFill>
                <a:latin typeface="Cairo"/>
                <a:ea typeface="Cairo"/>
                <a:cs typeface="Cairo"/>
                <a:sym typeface="Cairo"/>
              </a:rPr>
              <a:t>Connect Assembly</a:t>
            </a:r>
            <a:endParaRPr b="1" sz="1000">
              <a:solidFill>
                <a:srgbClr val="FFFFFF"/>
              </a:solidFill>
              <a:latin typeface="Cairo"/>
              <a:ea typeface="Cairo"/>
              <a:cs typeface="Cairo"/>
              <a:sym typeface="Cairo"/>
            </a:endParaRPr>
          </a:p>
          <a:p>
            <a:pPr indent="0" lvl="0" marL="0" rtl="0" algn="ctr">
              <a:lnSpc>
                <a:spcPct val="100000"/>
              </a:lnSpc>
              <a:spcBef>
                <a:spcPts val="0"/>
              </a:spcBef>
              <a:spcAft>
                <a:spcPts val="0"/>
              </a:spcAft>
              <a:buNone/>
            </a:pPr>
            <a:r>
              <a:rPr b="1" lang="en" sz="1000">
                <a:solidFill>
                  <a:srgbClr val="FFFFFF"/>
                </a:solidFill>
                <a:latin typeface="Cairo"/>
                <a:ea typeface="Cairo"/>
                <a:cs typeface="Cairo"/>
                <a:sym typeface="Cairo"/>
              </a:rPr>
              <a:t>Opaque Background</a:t>
            </a:r>
            <a:endParaRPr b="1" sz="1000">
              <a:solidFill>
                <a:srgbClr val="FFFFFF"/>
              </a:solidFill>
              <a:latin typeface="Cairo"/>
              <a:ea typeface="Cairo"/>
              <a:cs typeface="Cairo"/>
              <a:sym typeface="Cairo"/>
            </a:endParaRPr>
          </a:p>
        </p:txBody>
      </p:sp>
      <p:sp>
        <p:nvSpPr>
          <p:cNvPr id="13299" name="Google Shape;13299;p60"/>
          <p:cNvSpPr/>
          <p:nvPr/>
        </p:nvSpPr>
        <p:spPr>
          <a:xfrm>
            <a:off x="3386536" y="1609463"/>
            <a:ext cx="1486800" cy="701100"/>
          </a:xfrm>
          <a:prstGeom prst="roundRect">
            <a:avLst>
              <a:gd fmla="val 16667" name="adj"/>
            </a:avLst>
          </a:prstGeom>
          <a:solidFill>
            <a:srgbClr val="BA9224"/>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lnSpc>
                <a:spcPct val="100000"/>
              </a:lnSpc>
              <a:spcBef>
                <a:spcPts val="0"/>
              </a:spcBef>
              <a:spcAft>
                <a:spcPts val="0"/>
              </a:spcAft>
              <a:buNone/>
            </a:pPr>
            <a:r>
              <a:rPr b="1" lang="en" sz="1000">
                <a:solidFill>
                  <a:srgbClr val="FFFFFF"/>
                </a:solidFill>
                <a:latin typeface="Cairo"/>
                <a:ea typeface="Cairo"/>
                <a:cs typeface="Cairo"/>
                <a:sym typeface="Cairo"/>
              </a:rPr>
              <a:t>Software Integration</a:t>
            </a:r>
            <a:endParaRPr b="1" sz="1000">
              <a:solidFill>
                <a:srgbClr val="FFFFFF"/>
              </a:solidFill>
              <a:latin typeface="Cairo"/>
              <a:ea typeface="Cairo"/>
              <a:cs typeface="Cairo"/>
              <a:sym typeface="Cairo"/>
            </a:endParaRPr>
          </a:p>
          <a:p>
            <a:pPr indent="0" lvl="0" marL="0" rtl="0" algn="ctr">
              <a:lnSpc>
                <a:spcPct val="100000"/>
              </a:lnSpc>
              <a:spcBef>
                <a:spcPts val="0"/>
              </a:spcBef>
              <a:spcAft>
                <a:spcPts val="0"/>
              </a:spcAft>
              <a:buNone/>
            </a:pPr>
            <a:r>
              <a:rPr b="1" lang="en" sz="1000">
                <a:solidFill>
                  <a:srgbClr val="FFFFFF"/>
                </a:solidFill>
                <a:latin typeface="Cairo"/>
                <a:ea typeface="Cairo"/>
                <a:cs typeface="Cairo"/>
                <a:sym typeface="Cairo"/>
              </a:rPr>
              <a:t>Hardware Integration</a:t>
            </a:r>
            <a:endParaRPr b="1" sz="1000">
              <a:solidFill>
                <a:srgbClr val="FFFFFF"/>
              </a:solidFill>
              <a:latin typeface="Cairo"/>
              <a:ea typeface="Cairo"/>
              <a:cs typeface="Cairo"/>
              <a:sym typeface="Cairo"/>
            </a:endParaRPr>
          </a:p>
        </p:txBody>
      </p:sp>
      <p:sp>
        <p:nvSpPr>
          <p:cNvPr id="13300" name="Google Shape;13300;p60"/>
          <p:cNvSpPr/>
          <p:nvPr/>
        </p:nvSpPr>
        <p:spPr>
          <a:xfrm>
            <a:off x="4994911" y="1359000"/>
            <a:ext cx="1486800" cy="701100"/>
          </a:xfrm>
          <a:prstGeom prst="roundRect">
            <a:avLst>
              <a:gd fmla="val 16667" name="adj"/>
            </a:avLst>
          </a:prstGeom>
          <a:solidFill>
            <a:schemeClr val="dk1"/>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lnSpc>
                <a:spcPct val="100000"/>
              </a:lnSpc>
              <a:spcBef>
                <a:spcPts val="0"/>
              </a:spcBef>
              <a:spcAft>
                <a:spcPts val="0"/>
              </a:spcAft>
              <a:buNone/>
            </a:pPr>
            <a:r>
              <a:rPr b="1" lang="en" sz="1000">
                <a:solidFill>
                  <a:srgbClr val="FFFFFF"/>
                </a:solidFill>
                <a:latin typeface="Cairo"/>
                <a:ea typeface="Cairo"/>
                <a:cs typeface="Cairo"/>
                <a:sym typeface="Cairo"/>
              </a:rPr>
              <a:t>Pass Data to Save</a:t>
            </a:r>
            <a:endParaRPr b="1" sz="1000">
              <a:solidFill>
                <a:srgbClr val="FFFFFF"/>
              </a:solidFill>
              <a:latin typeface="Cairo"/>
              <a:ea typeface="Cairo"/>
              <a:cs typeface="Cairo"/>
              <a:sym typeface="Cairo"/>
            </a:endParaRPr>
          </a:p>
        </p:txBody>
      </p:sp>
      <p:sp>
        <p:nvSpPr>
          <p:cNvPr id="13301" name="Google Shape;13301;p60"/>
          <p:cNvSpPr/>
          <p:nvPr/>
        </p:nvSpPr>
        <p:spPr>
          <a:xfrm>
            <a:off x="4803900" y="3462100"/>
            <a:ext cx="1486800" cy="497700"/>
          </a:xfrm>
          <a:prstGeom prst="roundRect">
            <a:avLst>
              <a:gd fmla="val 16667" name="adj"/>
            </a:avLst>
          </a:prstGeom>
          <a:solidFill>
            <a:schemeClr val="accent2"/>
          </a:solid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lnSpc>
                <a:spcPct val="100000"/>
              </a:lnSpc>
              <a:spcBef>
                <a:spcPts val="0"/>
              </a:spcBef>
              <a:spcAft>
                <a:spcPts val="0"/>
              </a:spcAft>
              <a:buNone/>
            </a:pPr>
            <a:r>
              <a:rPr b="1" lang="en" sz="1000" u="sng">
                <a:solidFill>
                  <a:srgbClr val="FFFFFF"/>
                </a:solidFill>
                <a:latin typeface="Cairo"/>
                <a:ea typeface="Cairo"/>
                <a:cs typeface="Cairo"/>
                <a:sym typeface="Cairo"/>
              </a:rPr>
              <a:t>Software</a:t>
            </a:r>
            <a:endParaRPr b="1" sz="1000" u="sng">
              <a:solidFill>
                <a:srgbClr val="FFFFFF"/>
              </a:solidFill>
              <a:latin typeface="Cairo"/>
              <a:ea typeface="Cairo"/>
              <a:cs typeface="Cairo"/>
              <a:sym typeface="Cairo"/>
            </a:endParaRPr>
          </a:p>
          <a:p>
            <a:pPr indent="0" lvl="0" marL="0" rtl="0" algn="ctr">
              <a:lnSpc>
                <a:spcPct val="100000"/>
              </a:lnSpc>
              <a:spcBef>
                <a:spcPts val="0"/>
              </a:spcBef>
              <a:spcAft>
                <a:spcPts val="0"/>
              </a:spcAft>
              <a:buNone/>
            </a:pPr>
            <a:r>
              <a:rPr b="1" lang="en" sz="1000">
                <a:solidFill>
                  <a:srgbClr val="FFFFFF"/>
                </a:solidFill>
                <a:latin typeface="Cairo"/>
                <a:ea typeface="Cairo"/>
                <a:cs typeface="Cairo"/>
                <a:sym typeface="Cairo"/>
              </a:rPr>
              <a:t>Servo Control</a:t>
            </a:r>
            <a:r>
              <a:rPr b="1" lang="en" sz="1000">
                <a:solidFill>
                  <a:srgbClr val="FFFFFF"/>
                </a:solidFill>
                <a:latin typeface="Cairo"/>
                <a:ea typeface="Cairo"/>
                <a:cs typeface="Cairo"/>
                <a:sym typeface="Cairo"/>
              </a:rPr>
              <a:t> </a:t>
            </a:r>
            <a:r>
              <a:rPr b="1" lang="en" sz="1000">
                <a:solidFill>
                  <a:srgbClr val="FFFFFF"/>
                </a:solidFill>
                <a:latin typeface="Cairo"/>
                <a:ea typeface="Cairo"/>
                <a:cs typeface="Cairo"/>
                <a:sym typeface="Cairo"/>
              </a:rPr>
              <a:t>Script</a:t>
            </a:r>
            <a:endParaRPr b="1" sz="1000">
              <a:solidFill>
                <a:srgbClr val="FFFFFF"/>
              </a:solidFill>
              <a:latin typeface="Cairo"/>
              <a:ea typeface="Cairo"/>
              <a:cs typeface="Cairo"/>
              <a:sym typeface="Cairo"/>
            </a:endParaRPr>
          </a:p>
        </p:txBody>
      </p:sp>
      <p:sp>
        <p:nvSpPr>
          <p:cNvPr id="13302" name="Google Shape;13302;p60"/>
          <p:cNvSpPr/>
          <p:nvPr/>
        </p:nvSpPr>
        <p:spPr>
          <a:xfrm>
            <a:off x="4803900" y="4142900"/>
            <a:ext cx="1486800" cy="497700"/>
          </a:xfrm>
          <a:prstGeom prst="roundRect">
            <a:avLst>
              <a:gd fmla="val 16667" name="adj"/>
            </a:avLst>
          </a:prstGeom>
          <a:solidFill>
            <a:schemeClr val="accent2"/>
          </a:solid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lnSpc>
                <a:spcPct val="100000"/>
              </a:lnSpc>
              <a:spcBef>
                <a:spcPts val="0"/>
              </a:spcBef>
              <a:spcAft>
                <a:spcPts val="0"/>
              </a:spcAft>
              <a:buNone/>
            </a:pPr>
            <a:r>
              <a:rPr b="1" lang="en" sz="1000" u="sng">
                <a:solidFill>
                  <a:srgbClr val="FFFFFF"/>
                </a:solidFill>
                <a:latin typeface="Cairo"/>
                <a:ea typeface="Cairo"/>
                <a:cs typeface="Cairo"/>
                <a:sym typeface="Cairo"/>
              </a:rPr>
              <a:t>Electronics</a:t>
            </a:r>
            <a:endParaRPr b="1" sz="1000" u="sng">
              <a:solidFill>
                <a:srgbClr val="FFFFFF"/>
              </a:solidFill>
              <a:latin typeface="Cairo"/>
              <a:ea typeface="Cairo"/>
              <a:cs typeface="Cairo"/>
              <a:sym typeface="Cairo"/>
            </a:endParaRPr>
          </a:p>
          <a:p>
            <a:pPr indent="0" lvl="0" marL="0" rtl="0" algn="ctr">
              <a:lnSpc>
                <a:spcPct val="100000"/>
              </a:lnSpc>
              <a:spcBef>
                <a:spcPts val="0"/>
              </a:spcBef>
              <a:spcAft>
                <a:spcPts val="0"/>
              </a:spcAft>
              <a:buNone/>
            </a:pPr>
            <a:r>
              <a:rPr b="1" lang="en" sz="1000">
                <a:solidFill>
                  <a:srgbClr val="FFFFFF"/>
                </a:solidFill>
                <a:latin typeface="Cairo"/>
                <a:ea typeface="Cairo"/>
                <a:cs typeface="Cairo"/>
                <a:sym typeface="Cairo"/>
              </a:rPr>
              <a:t>Servo Control Connection</a:t>
            </a:r>
            <a:endParaRPr b="1" sz="1000">
              <a:solidFill>
                <a:srgbClr val="FFFFFF"/>
              </a:solidFill>
              <a:latin typeface="Cairo"/>
              <a:ea typeface="Cairo"/>
              <a:cs typeface="Cairo"/>
              <a:sym typeface="Cairo"/>
            </a:endParaRPr>
          </a:p>
        </p:txBody>
      </p:sp>
      <p:sp>
        <p:nvSpPr>
          <p:cNvPr id="13303" name="Google Shape;13303;p60"/>
          <p:cNvSpPr/>
          <p:nvPr/>
        </p:nvSpPr>
        <p:spPr>
          <a:xfrm>
            <a:off x="6041425" y="49050"/>
            <a:ext cx="3031200" cy="617400"/>
          </a:xfrm>
          <a:prstGeom prst="roundRect">
            <a:avLst>
              <a:gd fmla="val 16667" name="adj"/>
            </a:avLst>
          </a:prstGeom>
          <a:solidFill>
            <a:schemeClr val="lt1"/>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b="1" lang="en" u="sng">
                <a:solidFill>
                  <a:srgbClr val="FFFFFF"/>
                </a:solidFill>
              </a:rPr>
              <a:t>Legend</a:t>
            </a:r>
            <a:endParaRPr b="1" u="sng">
              <a:solidFill>
                <a:srgbClr val="FFFFFF"/>
              </a:solidFill>
            </a:endParaRPr>
          </a:p>
          <a:p>
            <a:pPr indent="0" lvl="0" marL="0" rtl="0" algn="ctr">
              <a:lnSpc>
                <a:spcPct val="115000"/>
              </a:lnSpc>
              <a:spcBef>
                <a:spcPts val="0"/>
              </a:spcBef>
              <a:spcAft>
                <a:spcPts val="0"/>
              </a:spcAft>
              <a:buNone/>
            </a:pPr>
            <a:r>
              <a:rPr lang="en">
                <a:solidFill>
                  <a:srgbClr val="FFFFFF"/>
                </a:solidFill>
                <a:highlight>
                  <a:schemeClr val="dk1"/>
                </a:highlight>
              </a:rPr>
              <a:t>Completed</a:t>
            </a:r>
            <a:r>
              <a:rPr lang="en">
                <a:solidFill>
                  <a:srgbClr val="FFFFFF"/>
                </a:solidFill>
              </a:rPr>
              <a:t>  </a:t>
            </a:r>
            <a:r>
              <a:rPr lang="en">
                <a:solidFill>
                  <a:srgbClr val="FFFFFF"/>
                </a:solidFill>
                <a:highlight>
                  <a:srgbClr val="BA9224"/>
                </a:highlight>
              </a:rPr>
              <a:t>In-Progress</a:t>
            </a:r>
            <a:r>
              <a:rPr lang="en">
                <a:solidFill>
                  <a:srgbClr val="FFFFFF"/>
                </a:solidFill>
              </a:rPr>
              <a:t>  </a:t>
            </a:r>
            <a:r>
              <a:rPr lang="en">
                <a:solidFill>
                  <a:srgbClr val="FFFFFF"/>
                </a:solidFill>
                <a:highlight>
                  <a:schemeClr val="accent2"/>
                </a:highlight>
              </a:rPr>
              <a:t>Planned</a:t>
            </a:r>
            <a:endParaRPr>
              <a:solidFill>
                <a:srgbClr val="FFFFFF"/>
              </a:solidFill>
              <a:highlight>
                <a:schemeClr val="accent2"/>
              </a:highlight>
            </a:endParaRPr>
          </a:p>
        </p:txBody>
      </p:sp>
      <p:sp>
        <p:nvSpPr>
          <p:cNvPr id="13304" name="Google Shape;13304;p60"/>
          <p:cNvSpPr txBox="1"/>
          <p:nvPr>
            <p:ph idx="12" type="sldNum"/>
          </p:nvPr>
        </p:nvSpPr>
        <p:spPr>
          <a:xfrm>
            <a:off x="8556784" y="4749851"/>
            <a:ext cx="548700" cy="3936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None/>
            </a:pPr>
            <a:fld id="{00000000-1234-1234-1234-123412341234}" type="slidenum">
              <a:rPr lang="en">
                <a:solidFill>
                  <a:schemeClr val="accent4"/>
                </a:solidFill>
              </a:rPr>
              <a:t>‹#›</a:t>
            </a:fld>
            <a:endParaRPr>
              <a:solidFill>
                <a:schemeClr val="accent4"/>
              </a:solidFill>
            </a:endParaRPr>
          </a:p>
        </p:txBody>
      </p:sp>
      <p:sp>
        <p:nvSpPr>
          <p:cNvPr id="13305" name="Google Shape;13305;p60"/>
          <p:cNvSpPr/>
          <p:nvPr/>
        </p:nvSpPr>
        <p:spPr>
          <a:xfrm>
            <a:off x="6481700" y="4981575"/>
            <a:ext cx="2238600" cy="152400"/>
          </a:xfrm>
          <a:prstGeom prst="chevron">
            <a:avLst>
              <a:gd fmla="val 50000" name="adj"/>
            </a:avLst>
          </a:prstGeom>
          <a:solidFill>
            <a:schemeClr val="lt1"/>
          </a:solidFill>
          <a:ln cap="flat" cmpd="sng" w="9525">
            <a:solidFill>
              <a:srgbClr val="9E9E9E"/>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b="1" lang="en" sz="1000">
                <a:solidFill>
                  <a:schemeClr val="accent4"/>
                </a:solidFill>
                <a:latin typeface="Cairo"/>
                <a:ea typeface="Cairo"/>
                <a:cs typeface="Cairo"/>
                <a:sym typeface="Cairo"/>
              </a:rPr>
              <a:t>Budget</a:t>
            </a:r>
            <a:endParaRPr b="1" sz="1000">
              <a:solidFill>
                <a:schemeClr val="accent4"/>
              </a:solidFill>
              <a:latin typeface="Cairo"/>
              <a:ea typeface="Cairo"/>
              <a:cs typeface="Cairo"/>
              <a:sym typeface="Cairo"/>
            </a:endParaRPr>
          </a:p>
        </p:txBody>
      </p:sp>
      <p:sp>
        <p:nvSpPr>
          <p:cNvPr id="13306" name="Google Shape;13306;p60"/>
          <p:cNvSpPr/>
          <p:nvPr/>
        </p:nvSpPr>
        <p:spPr>
          <a:xfrm>
            <a:off x="423725" y="4981575"/>
            <a:ext cx="2086200" cy="152400"/>
          </a:xfrm>
          <a:prstGeom prst="homePlate">
            <a:avLst>
              <a:gd fmla="val 50000" name="adj"/>
            </a:avLst>
          </a:prstGeom>
          <a:solidFill>
            <a:srgbClr val="434343"/>
          </a:solidFill>
          <a:ln cap="flat" cmpd="sng" w="9525">
            <a:solidFill>
              <a:srgbClr val="9E9E9E"/>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b="1" lang="en" sz="1000">
                <a:solidFill>
                  <a:schemeClr val="accent4"/>
                </a:solidFill>
                <a:latin typeface="Cairo"/>
                <a:ea typeface="Cairo"/>
                <a:cs typeface="Cairo"/>
                <a:sym typeface="Cairo"/>
              </a:rPr>
              <a:t>Overview</a:t>
            </a:r>
            <a:endParaRPr b="1" sz="1000">
              <a:solidFill>
                <a:schemeClr val="accent4"/>
              </a:solidFill>
              <a:latin typeface="Cairo"/>
              <a:ea typeface="Cairo"/>
              <a:cs typeface="Cairo"/>
              <a:sym typeface="Cairo"/>
            </a:endParaRPr>
          </a:p>
        </p:txBody>
      </p:sp>
      <p:sp>
        <p:nvSpPr>
          <p:cNvPr id="13307" name="Google Shape;13307;p60"/>
          <p:cNvSpPr/>
          <p:nvPr/>
        </p:nvSpPr>
        <p:spPr>
          <a:xfrm>
            <a:off x="2454950" y="4981575"/>
            <a:ext cx="2086200" cy="152400"/>
          </a:xfrm>
          <a:prstGeom prst="chevron">
            <a:avLst>
              <a:gd fmla="val 50000" name="adj"/>
            </a:avLst>
          </a:prstGeom>
          <a:solidFill>
            <a:schemeClr val="dk1"/>
          </a:solidFill>
          <a:ln cap="flat" cmpd="sng" w="9525">
            <a:solidFill>
              <a:srgbClr val="9E9E9E"/>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b="1" lang="en" sz="1000">
                <a:solidFill>
                  <a:srgbClr val="BA9224"/>
                </a:solidFill>
                <a:latin typeface="Cairo"/>
                <a:ea typeface="Cairo"/>
                <a:cs typeface="Cairo"/>
                <a:sym typeface="Cairo"/>
              </a:rPr>
              <a:t>Schedule</a:t>
            </a:r>
            <a:endParaRPr b="1" sz="1000">
              <a:solidFill>
                <a:srgbClr val="BA9224"/>
              </a:solidFill>
              <a:latin typeface="Cairo"/>
              <a:ea typeface="Cairo"/>
              <a:cs typeface="Cairo"/>
              <a:sym typeface="Cairo"/>
            </a:endParaRPr>
          </a:p>
        </p:txBody>
      </p:sp>
      <p:sp>
        <p:nvSpPr>
          <p:cNvPr id="13308" name="Google Shape;13308;p60"/>
          <p:cNvSpPr/>
          <p:nvPr/>
        </p:nvSpPr>
        <p:spPr>
          <a:xfrm>
            <a:off x="4472075" y="4981575"/>
            <a:ext cx="2086200" cy="152400"/>
          </a:xfrm>
          <a:prstGeom prst="chevron">
            <a:avLst>
              <a:gd fmla="val 50000" name="adj"/>
            </a:avLst>
          </a:prstGeom>
          <a:solidFill>
            <a:schemeClr val="lt1"/>
          </a:solidFill>
          <a:ln cap="flat" cmpd="sng" w="9525">
            <a:solidFill>
              <a:srgbClr val="ADADAD"/>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b="1" lang="en" sz="1000">
                <a:solidFill>
                  <a:schemeClr val="accent4"/>
                </a:solidFill>
                <a:latin typeface="Cairo"/>
                <a:ea typeface="Cairo"/>
                <a:cs typeface="Cairo"/>
                <a:sym typeface="Cairo"/>
              </a:rPr>
              <a:t>Test Readiness</a:t>
            </a:r>
            <a:endParaRPr b="1" sz="1000">
              <a:solidFill>
                <a:schemeClr val="accent4"/>
              </a:solidFill>
              <a:latin typeface="Cairo"/>
              <a:ea typeface="Cairo"/>
              <a:cs typeface="Cairo"/>
              <a:sym typeface="Cairo"/>
            </a:endParaRPr>
          </a:p>
        </p:txBody>
      </p:sp>
      <p:sp>
        <p:nvSpPr>
          <p:cNvPr id="13309" name="Google Shape;13309;p60"/>
          <p:cNvSpPr/>
          <p:nvPr/>
        </p:nvSpPr>
        <p:spPr>
          <a:xfrm>
            <a:off x="2008500" y="3285100"/>
            <a:ext cx="2563500" cy="428700"/>
          </a:xfrm>
          <a:prstGeom prst="roundRect">
            <a:avLst>
              <a:gd fmla="val 16667" name="adj"/>
            </a:avLst>
          </a:prstGeom>
          <a:solidFill>
            <a:schemeClr val="lt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lang="en">
                <a:highlight>
                  <a:schemeClr val="accent4"/>
                </a:highlight>
                <a:latin typeface="Cairo"/>
                <a:ea typeface="Cairo"/>
                <a:cs typeface="Cairo"/>
                <a:sym typeface="Cairo"/>
              </a:rPr>
              <a:t>Static test &amp; Integration (3/15) </a:t>
            </a:r>
            <a:endParaRPr>
              <a:highlight>
                <a:schemeClr val="accent4"/>
              </a:highlight>
              <a:latin typeface="Cairo"/>
              <a:ea typeface="Cairo"/>
              <a:cs typeface="Cairo"/>
              <a:sym typeface="Cairo"/>
            </a:endParaRPr>
          </a:p>
        </p:txBody>
      </p:sp>
      <p:cxnSp>
        <p:nvCxnSpPr>
          <p:cNvPr id="13310" name="Google Shape;13310;p60"/>
          <p:cNvCxnSpPr/>
          <p:nvPr/>
        </p:nvCxnSpPr>
        <p:spPr>
          <a:xfrm>
            <a:off x="714825" y="2060088"/>
            <a:ext cx="2492400" cy="1224900"/>
          </a:xfrm>
          <a:prstGeom prst="curvedConnector3">
            <a:avLst>
              <a:gd fmla="val 39281" name="adj1"/>
            </a:avLst>
          </a:prstGeom>
          <a:noFill/>
          <a:ln cap="flat" cmpd="sng" w="19050">
            <a:solidFill>
              <a:schemeClr val="accent4"/>
            </a:solidFill>
            <a:prstDash val="solid"/>
            <a:round/>
            <a:headEnd len="med" w="med" type="none"/>
            <a:tailEnd len="med" w="med" type="triangle"/>
          </a:ln>
        </p:spPr>
      </p:cxnSp>
      <p:cxnSp>
        <p:nvCxnSpPr>
          <p:cNvPr id="13311" name="Google Shape;13311;p60"/>
          <p:cNvCxnSpPr>
            <a:endCxn id="13309" idx="0"/>
          </p:cNvCxnSpPr>
          <p:nvPr/>
        </p:nvCxnSpPr>
        <p:spPr>
          <a:xfrm>
            <a:off x="2455050" y="2672200"/>
            <a:ext cx="835200" cy="612900"/>
          </a:xfrm>
          <a:prstGeom prst="curvedConnector2">
            <a:avLst/>
          </a:prstGeom>
          <a:noFill/>
          <a:ln cap="flat" cmpd="sng" w="19050">
            <a:solidFill>
              <a:schemeClr val="accent4"/>
            </a:solidFill>
            <a:prstDash val="solid"/>
            <a:round/>
            <a:headEnd len="med" w="med" type="none"/>
            <a:tailEnd len="med" w="med" type="triangle"/>
          </a:ln>
        </p:spPr>
      </p:cxnSp>
      <p:cxnSp>
        <p:nvCxnSpPr>
          <p:cNvPr id="13312" name="Google Shape;13312;p60"/>
          <p:cNvCxnSpPr/>
          <p:nvPr/>
        </p:nvCxnSpPr>
        <p:spPr>
          <a:xfrm flipH="1">
            <a:off x="3362600" y="2060088"/>
            <a:ext cx="2296800" cy="1218900"/>
          </a:xfrm>
          <a:prstGeom prst="curvedConnector3">
            <a:avLst>
              <a:gd fmla="val 50000" name="adj1"/>
            </a:avLst>
          </a:prstGeom>
          <a:noFill/>
          <a:ln cap="flat" cmpd="sng" w="19050">
            <a:solidFill>
              <a:schemeClr val="accent4"/>
            </a:solidFill>
            <a:prstDash val="solid"/>
            <a:round/>
            <a:headEnd len="med" w="med" type="none"/>
            <a:tailEnd len="med" w="med" type="triangle"/>
          </a:ln>
        </p:spPr>
      </p:cxnSp>
      <p:cxnSp>
        <p:nvCxnSpPr>
          <p:cNvPr id="13313" name="Google Shape;13313;p60"/>
          <p:cNvCxnSpPr>
            <a:stCxn id="13299" idx="2"/>
            <a:endCxn id="13309" idx="0"/>
          </p:cNvCxnSpPr>
          <p:nvPr/>
        </p:nvCxnSpPr>
        <p:spPr>
          <a:xfrm rot="5400000">
            <a:off x="3222886" y="2377913"/>
            <a:ext cx="974400" cy="839700"/>
          </a:xfrm>
          <a:prstGeom prst="curvedConnector3">
            <a:avLst>
              <a:gd fmla="val 50007" name="adj1"/>
            </a:avLst>
          </a:prstGeom>
          <a:noFill/>
          <a:ln cap="flat" cmpd="sng" w="19050">
            <a:solidFill>
              <a:schemeClr val="accent4"/>
            </a:solidFill>
            <a:prstDash val="solid"/>
            <a:round/>
            <a:headEnd len="med" w="med" type="none"/>
            <a:tailEnd len="med" w="med" type="triangle"/>
          </a:ln>
        </p:spPr>
      </p:cxnSp>
      <p:sp>
        <p:nvSpPr>
          <p:cNvPr id="13314" name="Google Shape;13314;p60"/>
          <p:cNvSpPr/>
          <p:nvPr/>
        </p:nvSpPr>
        <p:spPr>
          <a:xfrm>
            <a:off x="2039725" y="3915938"/>
            <a:ext cx="2563500" cy="428700"/>
          </a:xfrm>
          <a:prstGeom prst="roundRect">
            <a:avLst>
              <a:gd fmla="val 16667" name="adj"/>
            </a:avLst>
          </a:prstGeom>
          <a:solidFill>
            <a:schemeClr val="lt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lang="en">
                <a:highlight>
                  <a:schemeClr val="accent4"/>
                </a:highlight>
                <a:latin typeface="Cairo"/>
                <a:ea typeface="Cairo"/>
                <a:cs typeface="Cairo"/>
                <a:sym typeface="Cairo"/>
              </a:rPr>
              <a:t>Power vs Distance (3/20)</a:t>
            </a:r>
            <a:endParaRPr>
              <a:highlight>
                <a:schemeClr val="accent4"/>
              </a:highlight>
              <a:latin typeface="Cairo"/>
              <a:ea typeface="Cairo"/>
              <a:cs typeface="Cairo"/>
              <a:sym typeface="Cairo"/>
            </a:endParaRPr>
          </a:p>
        </p:txBody>
      </p:sp>
      <p:cxnSp>
        <p:nvCxnSpPr>
          <p:cNvPr id="13315" name="Google Shape;13315;p60"/>
          <p:cNvCxnSpPr/>
          <p:nvPr/>
        </p:nvCxnSpPr>
        <p:spPr>
          <a:xfrm flipH="1">
            <a:off x="3288150" y="3713800"/>
            <a:ext cx="2100" cy="192300"/>
          </a:xfrm>
          <a:prstGeom prst="straightConnector1">
            <a:avLst/>
          </a:prstGeom>
          <a:noFill/>
          <a:ln cap="flat" cmpd="sng" w="19050">
            <a:solidFill>
              <a:schemeClr val="accent4"/>
            </a:solidFill>
            <a:prstDash val="solid"/>
            <a:round/>
            <a:headEnd len="med" w="med" type="none"/>
            <a:tailEnd len="med" w="med" type="triangle"/>
          </a:ln>
        </p:spPr>
      </p:cxnSp>
      <p:cxnSp>
        <p:nvCxnSpPr>
          <p:cNvPr id="13316" name="Google Shape;13316;p60"/>
          <p:cNvCxnSpPr>
            <a:endCxn id="13301" idx="1"/>
          </p:cNvCxnSpPr>
          <p:nvPr/>
        </p:nvCxnSpPr>
        <p:spPr>
          <a:xfrm rot="-5400000">
            <a:off x="4457700" y="3784150"/>
            <a:ext cx="419400" cy="273000"/>
          </a:xfrm>
          <a:prstGeom prst="curvedConnector2">
            <a:avLst/>
          </a:prstGeom>
          <a:noFill/>
          <a:ln cap="flat" cmpd="sng" w="19050">
            <a:solidFill>
              <a:schemeClr val="accent4"/>
            </a:solidFill>
            <a:prstDash val="solid"/>
            <a:round/>
            <a:headEnd len="med" w="med" type="none"/>
            <a:tailEnd len="med" w="med" type="triangle"/>
          </a:ln>
        </p:spPr>
      </p:cxnSp>
      <p:cxnSp>
        <p:nvCxnSpPr>
          <p:cNvPr id="13317" name="Google Shape;13317;p60"/>
          <p:cNvCxnSpPr>
            <a:stCxn id="13314" idx="3"/>
            <a:endCxn id="13302" idx="1"/>
          </p:cNvCxnSpPr>
          <p:nvPr/>
        </p:nvCxnSpPr>
        <p:spPr>
          <a:xfrm>
            <a:off x="4603225" y="4130288"/>
            <a:ext cx="200700" cy="261600"/>
          </a:xfrm>
          <a:prstGeom prst="curvedConnector3">
            <a:avLst>
              <a:gd fmla="val 49994" name="adj1"/>
            </a:avLst>
          </a:prstGeom>
          <a:noFill/>
          <a:ln cap="flat" cmpd="sng" w="19050">
            <a:solidFill>
              <a:schemeClr val="accent4"/>
            </a:solidFill>
            <a:prstDash val="solid"/>
            <a:round/>
            <a:headEnd len="med" w="med" type="none"/>
            <a:tailEnd len="med" w="med" type="triangle"/>
          </a:ln>
        </p:spPr>
      </p:cxnSp>
      <p:sp>
        <p:nvSpPr>
          <p:cNvPr id="13318" name="Google Shape;13318;p60"/>
          <p:cNvSpPr/>
          <p:nvPr/>
        </p:nvSpPr>
        <p:spPr>
          <a:xfrm>
            <a:off x="6509125" y="3854838"/>
            <a:ext cx="2563500" cy="428700"/>
          </a:xfrm>
          <a:prstGeom prst="roundRect">
            <a:avLst>
              <a:gd fmla="val 16667" name="adj"/>
            </a:avLst>
          </a:prstGeom>
          <a:solidFill>
            <a:schemeClr val="lt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lang="en">
                <a:highlight>
                  <a:schemeClr val="accent4"/>
                </a:highlight>
                <a:latin typeface="Cairo"/>
                <a:ea typeface="Cairo"/>
                <a:cs typeface="Cairo"/>
                <a:sym typeface="Cairo"/>
              </a:rPr>
              <a:t>Orbit Passover Simulation (3/24)</a:t>
            </a:r>
            <a:endParaRPr>
              <a:highlight>
                <a:schemeClr val="accent4"/>
              </a:highlight>
              <a:latin typeface="Cairo"/>
              <a:ea typeface="Cairo"/>
              <a:cs typeface="Cairo"/>
              <a:sym typeface="Cairo"/>
            </a:endParaRPr>
          </a:p>
        </p:txBody>
      </p:sp>
      <p:cxnSp>
        <p:nvCxnSpPr>
          <p:cNvPr id="13319" name="Google Shape;13319;p60"/>
          <p:cNvCxnSpPr>
            <a:stCxn id="13301" idx="3"/>
            <a:endCxn id="13318" idx="1"/>
          </p:cNvCxnSpPr>
          <p:nvPr/>
        </p:nvCxnSpPr>
        <p:spPr>
          <a:xfrm>
            <a:off x="6290700" y="3710950"/>
            <a:ext cx="218400" cy="358200"/>
          </a:xfrm>
          <a:prstGeom prst="curvedConnector3">
            <a:avLst>
              <a:gd fmla="val 50006" name="adj1"/>
            </a:avLst>
          </a:prstGeom>
          <a:noFill/>
          <a:ln cap="flat" cmpd="sng" w="19050">
            <a:solidFill>
              <a:schemeClr val="accent4"/>
            </a:solidFill>
            <a:prstDash val="solid"/>
            <a:round/>
            <a:headEnd len="med" w="med" type="none"/>
            <a:tailEnd len="med" w="med" type="triangle"/>
          </a:ln>
        </p:spPr>
      </p:cxnSp>
      <p:cxnSp>
        <p:nvCxnSpPr>
          <p:cNvPr id="13320" name="Google Shape;13320;p60"/>
          <p:cNvCxnSpPr>
            <a:stCxn id="13302" idx="3"/>
            <a:endCxn id="13318" idx="1"/>
          </p:cNvCxnSpPr>
          <p:nvPr/>
        </p:nvCxnSpPr>
        <p:spPr>
          <a:xfrm flipH="1" rot="10800000">
            <a:off x="6290700" y="4069250"/>
            <a:ext cx="218400" cy="322500"/>
          </a:xfrm>
          <a:prstGeom prst="curvedConnector3">
            <a:avLst>
              <a:gd fmla="val 50006" name="adj1"/>
            </a:avLst>
          </a:prstGeom>
          <a:noFill/>
          <a:ln cap="flat" cmpd="sng" w="19050">
            <a:solidFill>
              <a:schemeClr val="accent4"/>
            </a:solidFill>
            <a:prstDash val="solid"/>
            <a:round/>
            <a:headEnd len="med" w="med" type="none"/>
            <a:tailEnd len="med" w="med" type="triangle"/>
          </a:ln>
        </p:spPr>
      </p:cxnSp>
    </p:spTree>
  </p:cSld>
  <p:clrMapOvr>
    <a:masterClrMapping/>
  </p:clrMapOvr>
</p:sld>
</file>

<file path=ppt/slides/slide1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3324" name="Shape 13324"/>
        <p:cNvGrpSpPr/>
        <p:nvPr/>
      </p:nvGrpSpPr>
      <p:grpSpPr>
        <a:xfrm>
          <a:off x="0" y="0"/>
          <a:ext cx="0" cy="0"/>
          <a:chOff x="0" y="0"/>
          <a:chExt cx="0" cy="0"/>
        </a:xfrm>
      </p:grpSpPr>
      <p:sp>
        <p:nvSpPr>
          <p:cNvPr id="13325" name="Google Shape;13325;p61"/>
          <p:cNvSpPr txBox="1"/>
          <p:nvPr>
            <p:ph type="title"/>
          </p:nvPr>
        </p:nvSpPr>
        <p:spPr>
          <a:xfrm>
            <a:off x="758850" y="-9"/>
            <a:ext cx="76263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Previous Semester Gantt Chart</a:t>
            </a:r>
            <a:endParaRPr/>
          </a:p>
        </p:txBody>
      </p:sp>
      <p:pic>
        <p:nvPicPr>
          <p:cNvPr id="13326" name="Google Shape;13326;p61"/>
          <p:cNvPicPr preferRelativeResize="0"/>
          <p:nvPr/>
        </p:nvPicPr>
        <p:blipFill rotWithShape="1">
          <a:blip r:embed="rId3">
            <a:alphaModFix/>
          </a:blip>
          <a:srcRect b="1585" l="0" r="0" t="1749"/>
          <a:stretch/>
        </p:blipFill>
        <p:spPr>
          <a:xfrm>
            <a:off x="890950" y="553425"/>
            <a:ext cx="7389623" cy="4590074"/>
          </a:xfrm>
          <a:prstGeom prst="rect">
            <a:avLst/>
          </a:prstGeom>
          <a:noFill/>
          <a:ln>
            <a:noFill/>
          </a:ln>
        </p:spPr>
      </p:pic>
      <p:sp>
        <p:nvSpPr>
          <p:cNvPr id="13327" name="Google Shape;13327;p61"/>
          <p:cNvSpPr txBox="1"/>
          <p:nvPr>
            <p:ph idx="12" type="sldNum"/>
          </p:nvPr>
        </p:nvSpPr>
        <p:spPr>
          <a:xfrm>
            <a:off x="8556784" y="4749851"/>
            <a:ext cx="548700" cy="3936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None/>
            </a:pPr>
            <a:fld id="{00000000-1234-1234-1234-123412341234}" type="slidenum">
              <a:rPr lang="en">
                <a:solidFill>
                  <a:schemeClr val="lt2"/>
                </a:solidFill>
              </a:rPr>
              <a:t>‹#›</a:t>
            </a:fld>
            <a:endParaRPr>
              <a:solidFill>
                <a:schemeClr val="lt2"/>
              </a:solidFill>
            </a:endParaRPr>
          </a:p>
        </p:txBody>
      </p:sp>
    </p:spTree>
  </p:cSld>
  <p:clrMapOvr>
    <a:masterClrMapping/>
  </p:clrMapOvr>
</p:sld>
</file>

<file path=ppt/slides/slide1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3331" name="Shape 13331"/>
        <p:cNvGrpSpPr/>
        <p:nvPr/>
      </p:nvGrpSpPr>
      <p:grpSpPr>
        <a:xfrm>
          <a:off x="0" y="0"/>
          <a:ext cx="0" cy="0"/>
          <a:chOff x="0" y="0"/>
          <a:chExt cx="0" cy="0"/>
        </a:xfrm>
      </p:grpSpPr>
      <p:sp>
        <p:nvSpPr>
          <p:cNvPr id="13332" name="Google Shape;13332;p62"/>
          <p:cNvSpPr txBox="1"/>
          <p:nvPr>
            <p:ph type="title"/>
          </p:nvPr>
        </p:nvSpPr>
        <p:spPr>
          <a:xfrm>
            <a:off x="758850" y="-59909"/>
            <a:ext cx="76263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New</a:t>
            </a:r>
            <a:r>
              <a:rPr lang="en"/>
              <a:t> Gantt Chart</a:t>
            </a:r>
            <a:endParaRPr/>
          </a:p>
        </p:txBody>
      </p:sp>
      <p:grpSp>
        <p:nvGrpSpPr>
          <p:cNvPr id="13333" name="Google Shape;13333;p62"/>
          <p:cNvGrpSpPr/>
          <p:nvPr/>
        </p:nvGrpSpPr>
        <p:grpSpPr>
          <a:xfrm>
            <a:off x="55163" y="420750"/>
            <a:ext cx="9033677" cy="4722751"/>
            <a:chOff x="0" y="420750"/>
            <a:chExt cx="9033677" cy="4722751"/>
          </a:xfrm>
        </p:grpSpPr>
        <p:pic>
          <p:nvPicPr>
            <p:cNvPr id="13334" name="Google Shape;13334;p62"/>
            <p:cNvPicPr preferRelativeResize="0"/>
            <p:nvPr/>
          </p:nvPicPr>
          <p:blipFill rotWithShape="1">
            <a:blip r:embed="rId3">
              <a:alphaModFix/>
            </a:blip>
            <a:srcRect b="6443" l="5806" r="1135" t="7066"/>
            <a:stretch/>
          </p:blipFill>
          <p:spPr>
            <a:xfrm>
              <a:off x="0" y="420750"/>
              <a:ext cx="9033677" cy="4722751"/>
            </a:xfrm>
            <a:prstGeom prst="rect">
              <a:avLst/>
            </a:prstGeom>
            <a:noFill/>
            <a:ln>
              <a:noFill/>
            </a:ln>
          </p:spPr>
        </p:pic>
        <p:sp>
          <p:nvSpPr>
            <p:cNvPr id="13335" name="Google Shape;13335;p62"/>
            <p:cNvSpPr/>
            <p:nvPr/>
          </p:nvSpPr>
          <p:spPr>
            <a:xfrm>
              <a:off x="8063400" y="703775"/>
              <a:ext cx="786000" cy="1467300"/>
            </a:xfrm>
            <a:prstGeom prst="rect">
              <a:avLst/>
            </a:prstGeom>
            <a:solidFill>
              <a:srgbClr val="FFFFFF"/>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rPr b="1" lang="en" sz="1200" u="sng">
                  <a:latin typeface="Rajdhani"/>
                  <a:ea typeface="Rajdhani"/>
                  <a:cs typeface="Rajdhani"/>
                  <a:sym typeface="Rajdhani"/>
                </a:rPr>
                <a:t>Legend</a:t>
              </a:r>
              <a:endParaRPr b="1" sz="1200" u="sng">
                <a:latin typeface="Rajdhani"/>
                <a:ea typeface="Rajdhani"/>
                <a:cs typeface="Rajdhani"/>
                <a:sym typeface="Rajdhani"/>
              </a:endParaRPr>
            </a:p>
            <a:p>
              <a:pPr indent="0" lvl="0" marL="0" rtl="0" algn="l">
                <a:spcBef>
                  <a:spcPts val="0"/>
                </a:spcBef>
                <a:spcAft>
                  <a:spcPts val="0"/>
                </a:spcAft>
                <a:buNone/>
              </a:pPr>
              <a:r>
                <a:rPr lang="en" sz="1200">
                  <a:highlight>
                    <a:srgbClr val="FDC9BE"/>
                  </a:highlight>
                  <a:latin typeface="Rajdhani"/>
                  <a:ea typeface="Rajdhani"/>
                  <a:cs typeface="Rajdhani"/>
                  <a:sym typeface="Rajdhani"/>
                </a:rPr>
                <a:t>Hardware</a:t>
              </a:r>
              <a:endParaRPr sz="1200">
                <a:highlight>
                  <a:srgbClr val="FDC9BE"/>
                </a:highlight>
                <a:latin typeface="Rajdhani"/>
                <a:ea typeface="Rajdhani"/>
                <a:cs typeface="Rajdhani"/>
                <a:sym typeface="Rajdhani"/>
              </a:endParaRPr>
            </a:p>
            <a:p>
              <a:pPr indent="0" lvl="0" marL="0" rtl="0" algn="l">
                <a:spcBef>
                  <a:spcPts val="0"/>
                </a:spcBef>
                <a:spcAft>
                  <a:spcPts val="0"/>
                </a:spcAft>
                <a:buNone/>
              </a:pPr>
              <a:r>
                <a:rPr lang="en" sz="1200">
                  <a:highlight>
                    <a:srgbClr val="FFF6AC"/>
                  </a:highlight>
                  <a:latin typeface="Rajdhani"/>
                  <a:ea typeface="Rajdhani"/>
                  <a:cs typeface="Rajdhani"/>
                  <a:sym typeface="Rajdhani"/>
                </a:rPr>
                <a:t>Electrical</a:t>
              </a:r>
              <a:endParaRPr sz="1200">
                <a:highlight>
                  <a:srgbClr val="FFF6AC"/>
                </a:highlight>
                <a:latin typeface="Rajdhani"/>
                <a:ea typeface="Rajdhani"/>
                <a:cs typeface="Rajdhani"/>
                <a:sym typeface="Rajdhani"/>
              </a:endParaRPr>
            </a:p>
            <a:p>
              <a:pPr indent="0" lvl="0" marL="0" rtl="0" algn="l">
                <a:spcBef>
                  <a:spcPts val="0"/>
                </a:spcBef>
                <a:spcAft>
                  <a:spcPts val="0"/>
                </a:spcAft>
                <a:buNone/>
              </a:pPr>
              <a:r>
                <a:rPr lang="en" sz="1200">
                  <a:highlight>
                    <a:srgbClr val="BCCAFF"/>
                  </a:highlight>
                  <a:latin typeface="Rajdhani"/>
                  <a:ea typeface="Rajdhani"/>
                  <a:cs typeface="Rajdhani"/>
                  <a:sym typeface="Rajdhani"/>
                </a:rPr>
                <a:t>Software</a:t>
              </a:r>
              <a:endParaRPr sz="1200">
                <a:highlight>
                  <a:srgbClr val="BCCAFF"/>
                </a:highlight>
                <a:latin typeface="Rajdhani"/>
                <a:ea typeface="Rajdhani"/>
                <a:cs typeface="Rajdhani"/>
                <a:sym typeface="Rajdhani"/>
              </a:endParaRPr>
            </a:p>
            <a:p>
              <a:pPr indent="0" lvl="0" marL="0" rtl="0" algn="l">
                <a:spcBef>
                  <a:spcPts val="0"/>
                </a:spcBef>
                <a:spcAft>
                  <a:spcPts val="0"/>
                </a:spcAft>
                <a:buNone/>
              </a:pPr>
              <a:r>
                <a:rPr lang="en" sz="1200">
                  <a:highlight>
                    <a:srgbClr val="D4E99A"/>
                  </a:highlight>
                  <a:latin typeface="Rajdhani"/>
                  <a:ea typeface="Rajdhani"/>
                  <a:cs typeface="Rajdhani"/>
                  <a:sym typeface="Rajdhani"/>
                </a:rPr>
                <a:t>Testing</a:t>
              </a:r>
              <a:endParaRPr sz="1200">
                <a:highlight>
                  <a:srgbClr val="D4E99A"/>
                </a:highlight>
                <a:latin typeface="Rajdhani"/>
                <a:ea typeface="Rajdhani"/>
                <a:cs typeface="Rajdhani"/>
                <a:sym typeface="Rajdhani"/>
              </a:endParaRPr>
            </a:p>
            <a:p>
              <a:pPr indent="0" lvl="0" marL="0" rtl="0" algn="l">
                <a:spcBef>
                  <a:spcPts val="0"/>
                </a:spcBef>
                <a:spcAft>
                  <a:spcPts val="0"/>
                </a:spcAft>
                <a:buNone/>
              </a:pPr>
              <a:r>
                <a:rPr lang="en" sz="1200">
                  <a:highlight>
                    <a:srgbClr val="EABEF9"/>
                  </a:highlight>
                  <a:latin typeface="Rajdhani"/>
                  <a:ea typeface="Rajdhani"/>
                  <a:cs typeface="Rajdhani"/>
                  <a:sym typeface="Rajdhani"/>
                </a:rPr>
                <a:t>MOO</a:t>
              </a:r>
              <a:endParaRPr sz="1200">
                <a:highlight>
                  <a:srgbClr val="EABEF9"/>
                </a:highlight>
                <a:latin typeface="Rajdhani"/>
                <a:ea typeface="Rajdhani"/>
                <a:cs typeface="Rajdhani"/>
                <a:sym typeface="Rajdhani"/>
              </a:endParaRPr>
            </a:p>
            <a:p>
              <a:pPr indent="0" lvl="0" marL="0" rtl="0" algn="l">
                <a:spcBef>
                  <a:spcPts val="0"/>
                </a:spcBef>
                <a:spcAft>
                  <a:spcPts val="0"/>
                </a:spcAft>
                <a:buNone/>
              </a:pPr>
              <a:r>
                <a:rPr lang="en" sz="1200">
                  <a:highlight>
                    <a:srgbClr val="A2DCBF"/>
                  </a:highlight>
                  <a:latin typeface="Rajdhani"/>
                  <a:ea typeface="Rajdhani"/>
                  <a:cs typeface="Rajdhani"/>
                  <a:sym typeface="Rajdhani"/>
                </a:rPr>
                <a:t>Finance</a:t>
              </a:r>
              <a:endParaRPr sz="1200">
                <a:highlight>
                  <a:srgbClr val="A2DCBF"/>
                </a:highlight>
                <a:latin typeface="Rajdhani"/>
                <a:ea typeface="Rajdhani"/>
                <a:cs typeface="Rajdhani"/>
                <a:sym typeface="Rajdhani"/>
              </a:endParaRPr>
            </a:p>
            <a:p>
              <a:pPr indent="0" lvl="0" marL="0" rtl="0" algn="l">
                <a:spcBef>
                  <a:spcPts val="0"/>
                </a:spcBef>
                <a:spcAft>
                  <a:spcPts val="0"/>
                </a:spcAft>
                <a:buNone/>
              </a:pPr>
              <a:r>
                <a:rPr lang="en" sz="1200">
                  <a:highlight>
                    <a:srgbClr val="DBDBDB"/>
                  </a:highlight>
                  <a:latin typeface="Rajdhani"/>
                  <a:ea typeface="Rajdhani"/>
                  <a:cs typeface="Rajdhani"/>
                  <a:sym typeface="Rajdhani"/>
                </a:rPr>
                <a:t>Float</a:t>
              </a:r>
              <a:endParaRPr sz="1200">
                <a:latin typeface="Rajdhani"/>
                <a:ea typeface="Rajdhani"/>
                <a:cs typeface="Rajdhani"/>
                <a:sym typeface="Rajdhani"/>
              </a:endParaRPr>
            </a:p>
          </p:txBody>
        </p:sp>
        <p:sp>
          <p:nvSpPr>
            <p:cNvPr id="13336" name="Google Shape;13336;p62"/>
            <p:cNvSpPr/>
            <p:nvPr/>
          </p:nvSpPr>
          <p:spPr>
            <a:xfrm>
              <a:off x="3369100" y="1587225"/>
              <a:ext cx="1123200" cy="202200"/>
            </a:xfrm>
            <a:prstGeom prst="rect">
              <a:avLst/>
            </a:prstGeom>
            <a:solidFill>
              <a:srgbClr val="FF0000">
                <a:alpha val="154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7" name="Google Shape;13337;p62"/>
            <p:cNvSpPr/>
            <p:nvPr/>
          </p:nvSpPr>
          <p:spPr>
            <a:xfrm>
              <a:off x="4447225" y="2305975"/>
              <a:ext cx="923700" cy="366900"/>
            </a:xfrm>
            <a:prstGeom prst="rect">
              <a:avLst/>
            </a:prstGeom>
            <a:solidFill>
              <a:srgbClr val="FF0000">
                <a:alpha val="154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8" name="Google Shape;13338;p62"/>
            <p:cNvSpPr/>
            <p:nvPr/>
          </p:nvSpPr>
          <p:spPr>
            <a:xfrm>
              <a:off x="6124275" y="3461625"/>
              <a:ext cx="1123200" cy="468900"/>
            </a:xfrm>
            <a:prstGeom prst="rect">
              <a:avLst/>
            </a:prstGeom>
            <a:solidFill>
              <a:srgbClr val="FF0000">
                <a:alpha val="154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9" name="Google Shape;13339;p62"/>
            <p:cNvSpPr/>
            <p:nvPr/>
          </p:nvSpPr>
          <p:spPr>
            <a:xfrm>
              <a:off x="7217375" y="4569675"/>
              <a:ext cx="1701000" cy="366900"/>
            </a:xfrm>
            <a:prstGeom prst="rect">
              <a:avLst/>
            </a:prstGeom>
            <a:solidFill>
              <a:srgbClr val="FF0000">
                <a:alpha val="154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0" name="Google Shape;13340;p62"/>
            <p:cNvSpPr txBox="1"/>
            <p:nvPr/>
          </p:nvSpPr>
          <p:spPr>
            <a:xfrm rot="1542995">
              <a:off x="5402276" y="2424862"/>
              <a:ext cx="1123479" cy="400115"/>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b="1" lang="en">
                  <a:solidFill>
                    <a:srgbClr val="DA3145"/>
                  </a:solidFill>
                  <a:highlight>
                    <a:srgbClr val="FFD8D8"/>
                  </a:highlight>
                  <a:latin typeface="Cairo"/>
                  <a:ea typeface="Cairo"/>
                  <a:cs typeface="Cairo"/>
                  <a:sym typeface="Cairo"/>
                </a:rPr>
                <a:t>Critical Path</a:t>
              </a:r>
              <a:endParaRPr b="1">
                <a:solidFill>
                  <a:srgbClr val="DA3145"/>
                </a:solidFill>
                <a:highlight>
                  <a:srgbClr val="FFD8D8"/>
                </a:highlight>
                <a:latin typeface="Cairo"/>
                <a:ea typeface="Cairo"/>
                <a:cs typeface="Cairo"/>
                <a:sym typeface="Cairo"/>
              </a:endParaRPr>
            </a:p>
          </p:txBody>
        </p:sp>
        <p:sp>
          <p:nvSpPr>
            <p:cNvPr id="13341" name="Google Shape;13341;p62"/>
            <p:cNvSpPr/>
            <p:nvPr/>
          </p:nvSpPr>
          <p:spPr>
            <a:xfrm>
              <a:off x="3683550" y="1458625"/>
              <a:ext cx="5293250" cy="3294225"/>
            </a:xfrm>
            <a:custGeom>
              <a:rect b="b" l="l" r="r" t="t"/>
              <a:pathLst>
                <a:path extrusionOk="0" h="131769" w="211730">
                  <a:moveTo>
                    <a:pt x="0" y="0"/>
                  </a:moveTo>
                  <a:lnTo>
                    <a:pt x="40130" y="6888"/>
                  </a:lnTo>
                  <a:lnTo>
                    <a:pt x="40130" y="26353"/>
                  </a:lnTo>
                  <a:lnTo>
                    <a:pt x="98827" y="55103"/>
                  </a:lnTo>
                  <a:lnTo>
                    <a:pt x="98827" y="69777"/>
                  </a:lnTo>
                  <a:lnTo>
                    <a:pt x="142850" y="85949"/>
                  </a:lnTo>
                  <a:lnTo>
                    <a:pt x="142850" y="120089"/>
                  </a:lnTo>
                  <a:lnTo>
                    <a:pt x="211730" y="131769"/>
                  </a:lnTo>
                </a:path>
              </a:pathLst>
            </a:custGeom>
            <a:noFill/>
            <a:ln cap="flat" cmpd="sng" w="28575">
              <a:solidFill>
                <a:schemeClr val="accent5"/>
              </a:solidFill>
              <a:prstDash val="solid"/>
              <a:round/>
              <a:headEnd len="med" w="med" type="none"/>
              <a:tailEnd len="med" w="med" type="stealth"/>
            </a:ln>
          </p:spPr>
        </p:sp>
        <p:sp>
          <p:nvSpPr>
            <p:cNvPr id="13342" name="Google Shape;13342;p62"/>
            <p:cNvSpPr txBox="1"/>
            <p:nvPr/>
          </p:nvSpPr>
          <p:spPr>
            <a:xfrm>
              <a:off x="3439300" y="670475"/>
              <a:ext cx="1053000" cy="4002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u="sng">
                  <a:latin typeface="Cairo"/>
                  <a:ea typeface="Cairo"/>
                  <a:cs typeface="Cairo"/>
                  <a:sym typeface="Cairo"/>
                </a:rPr>
                <a:t>Test Setup</a:t>
              </a:r>
              <a:endParaRPr u="sng">
                <a:latin typeface="Cairo"/>
                <a:ea typeface="Cairo"/>
                <a:cs typeface="Cairo"/>
                <a:sym typeface="Cairo"/>
              </a:endParaRPr>
            </a:p>
          </p:txBody>
        </p:sp>
        <p:sp>
          <p:nvSpPr>
            <p:cNvPr id="13343" name="Google Shape;13343;p62"/>
            <p:cNvSpPr txBox="1"/>
            <p:nvPr/>
          </p:nvSpPr>
          <p:spPr>
            <a:xfrm>
              <a:off x="4492300" y="1127675"/>
              <a:ext cx="1053000" cy="4002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u="sng">
                  <a:latin typeface="Cairo"/>
                  <a:ea typeface="Cairo"/>
                  <a:cs typeface="Cairo"/>
                  <a:sym typeface="Cairo"/>
                </a:rPr>
                <a:t>Testing</a:t>
              </a:r>
              <a:endParaRPr u="sng">
                <a:latin typeface="Cairo"/>
                <a:ea typeface="Cairo"/>
                <a:cs typeface="Cairo"/>
                <a:sym typeface="Cairo"/>
              </a:endParaRPr>
            </a:p>
          </p:txBody>
        </p:sp>
        <p:sp>
          <p:nvSpPr>
            <p:cNvPr id="13344" name="Google Shape;13344;p62"/>
            <p:cNvSpPr txBox="1"/>
            <p:nvPr/>
          </p:nvSpPr>
          <p:spPr>
            <a:xfrm>
              <a:off x="6212200" y="2118275"/>
              <a:ext cx="1090200" cy="4002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u="sng">
                  <a:latin typeface="Cairo"/>
                  <a:ea typeface="Cairo"/>
                  <a:cs typeface="Cairo"/>
                  <a:sym typeface="Cairo"/>
                </a:rPr>
                <a:t>Symposium</a:t>
              </a:r>
              <a:endParaRPr/>
            </a:p>
          </p:txBody>
        </p:sp>
        <p:sp>
          <p:nvSpPr>
            <p:cNvPr id="13345" name="Google Shape;13345;p62"/>
            <p:cNvSpPr txBox="1"/>
            <p:nvPr/>
          </p:nvSpPr>
          <p:spPr>
            <a:xfrm>
              <a:off x="5545300" y="1439900"/>
              <a:ext cx="819300" cy="6156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u="sng">
                  <a:latin typeface="Cairo"/>
                  <a:ea typeface="Cairo"/>
                  <a:cs typeface="Cairo"/>
                  <a:sym typeface="Cairo"/>
                </a:rPr>
                <a:t>Spring Break</a:t>
              </a:r>
              <a:endParaRPr/>
            </a:p>
          </p:txBody>
        </p:sp>
        <p:sp>
          <p:nvSpPr>
            <p:cNvPr id="13346" name="Google Shape;13346;p62"/>
            <p:cNvSpPr txBox="1"/>
            <p:nvPr/>
          </p:nvSpPr>
          <p:spPr>
            <a:xfrm>
              <a:off x="7522775" y="2884100"/>
              <a:ext cx="1090200" cy="6156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u="sng">
                  <a:latin typeface="Cairo"/>
                  <a:ea typeface="Cairo"/>
                  <a:cs typeface="Cairo"/>
                  <a:sym typeface="Cairo"/>
                </a:rPr>
                <a:t>Spring Final Review</a:t>
              </a:r>
              <a:endParaRPr/>
            </a:p>
          </p:txBody>
        </p:sp>
        <p:sp>
          <p:nvSpPr>
            <p:cNvPr id="13347" name="Google Shape;13347;p62"/>
            <p:cNvSpPr/>
            <p:nvPr/>
          </p:nvSpPr>
          <p:spPr>
            <a:xfrm>
              <a:off x="4709250" y="2373350"/>
              <a:ext cx="90000" cy="97200"/>
            </a:xfrm>
            <a:prstGeom prst="ellipse">
              <a:avLst/>
            </a:prstGeom>
            <a:noFill/>
            <a:ln cap="flat" cmpd="sng" w="19050">
              <a:solidFill>
                <a:schemeClr val="accent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8" name="Google Shape;13348;p62"/>
            <p:cNvSpPr/>
            <p:nvPr/>
          </p:nvSpPr>
          <p:spPr>
            <a:xfrm>
              <a:off x="5038700" y="2523150"/>
              <a:ext cx="90000" cy="97200"/>
            </a:xfrm>
            <a:prstGeom prst="ellipse">
              <a:avLst/>
            </a:prstGeom>
            <a:noFill/>
            <a:ln cap="flat" cmpd="sng" w="19050">
              <a:solidFill>
                <a:schemeClr val="accent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9" name="Google Shape;13349;p62"/>
            <p:cNvSpPr/>
            <p:nvPr/>
          </p:nvSpPr>
          <p:spPr>
            <a:xfrm>
              <a:off x="5493200" y="2620350"/>
              <a:ext cx="90000" cy="97200"/>
            </a:xfrm>
            <a:prstGeom prst="ellipse">
              <a:avLst/>
            </a:prstGeom>
            <a:noFill/>
            <a:ln cap="flat" cmpd="sng" w="19050">
              <a:solidFill>
                <a:schemeClr val="accent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0" name="Google Shape;13350;p62"/>
            <p:cNvSpPr/>
            <p:nvPr/>
          </p:nvSpPr>
          <p:spPr>
            <a:xfrm>
              <a:off x="7779375" y="4794200"/>
              <a:ext cx="90000" cy="97200"/>
            </a:xfrm>
            <a:prstGeom prst="ellipse">
              <a:avLst/>
            </a:prstGeom>
            <a:noFill/>
            <a:ln cap="flat" cmpd="sng" w="19050">
              <a:solidFill>
                <a:schemeClr val="accent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1" name="Google Shape;13351;p62"/>
            <p:cNvSpPr/>
            <p:nvPr/>
          </p:nvSpPr>
          <p:spPr>
            <a:xfrm>
              <a:off x="7217375" y="4325200"/>
              <a:ext cx="90000" cy="97200"/>
            </a:xfrm>
            <a:prstGeom prst="ellipse">
              <a:avLst/>
            </a:prstGeom>
            <a:noFill/>
            <a:ln cap="flat" cmpd="sng" w="19050">
              <a:solidFill>
                <a:schemeClr val="accent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2" name="Google Shape;13352;p62"/>
            <p:cNvSpPr/>
            <p:nvPr/>
          </p:nvSpPr>
          <p:spPr>
            <a:xfrm>
              <a:off x="8886800" y="4936575"/>
              <a:ext cx="90000" cy="97200"/>
            </a:xfrm>
            <a:prstGeom prst="ellipse">
              <a:avLst/>
            </a:prstGeom>
            <a:noFill/>
            <a:ln cap="flat" cmpd="sng" w="19050">
              <a:solidFill>
                <a:schemeClr val="accent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353" name="Google Shape;13353;p62"/>
          <p:cNvSpPr txBox="1"/>
          <p:nvPr>
            <p:ph idx="12" type="sldNum"/>
          </p:nvPr>
        </p:nvSpPr>
        <p:spPr>
          <a:xfrm>
            <a:off x="8385159" y="4855851"/>
            <a:ext cx="548700" cy="3936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None/>
            </a:pPr>
            <a:fld id="{00000000-1234-1234-1234-123412341234}" type="slidenum">
              <a:rPr lang="en">
                <a:solidFill>
                  <a:schemeClr val="dk1"/>
                </a:solidFill>
              </a:rPr>
              <a:t>‹#›</a:t>
            </a:fld>
            <a:endParaRPr>
              <a:solidFill>
                <a:schemeClr val="dk1"/>
              </a:solidFill>
            </a:endParaRPr>
          </a:p>
        </p:txBody>
      </p:sp>
    </p:spTree>
  </p:cSld>
  <p:clrMapOvr>
    <a:masterClrMapping/>
  </p:clrMapOvr>
</p:sld>
</file>

<file path=ppt/slides/slide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2737" name="Shape 12737"/>
        <p:cNvGrpSpPr/>
        <p:nvPr/>
      </p:nvGrpSpPr>
      <p:grpSpPr>
        <a:xfrm>
          <a:off x="0" y="0"/>
          <a:ext cx="0" cy="0"/>
          <a:chOff x="0" y="0"/>
          <a:chExt cx="0" cy="0"/>
        </a:xfrm>
      </p:grpSpPr>
      <p:sp>
        <p:nvSpPr>
          <p:cNvPr id="12738" name="Google Shape;12738;p45"/>
          <p:cNvSpPr txBox="1"/>
          <p:nvPr>
            <p:ph type="title"/>
          </p:nvPr>
        </p:nvSpPr>
        <p:spPr>
          <a:xfrm>
            <a:off x="3262500" y="816975"/>
            <a:ext cx="5881500" cy="29253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sz="6000"/>
              <a:t>OVERVIEW</a:t>
            </a:r>
            <a:endParaRPr sz="6000"/>
          </a:p>
        </p:txBody>
      </p:sp>
      <p:sp>
        <p:nvSpPr>
          <p:cNvPr id="12739" name="Google Shape;12739;p45"/>
          <p:cNvSpPr txBox="1"/>
          <p:nvPr>
            <p:ph idx="12" type="sldNum"/>
          </p:nvPr>
        </p:nvSpPr>
        <p:spPr>
          <a:xfrm>
            <a:off x="8556784" y="4749851"/>
            <a:ext cx="548700" cy="3936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None/>
            </a:pPr>
            <a:fld id="{00000000-1234-1234-1234-123412341234}" type="slidenum">
              <a:rPr lang="en"/>
              <a:t>‹#›</a:t>
            </a:fld>
            <a:endParaRPr/>
          </a:p>
        </p:txBody>
      </p:sp>
      <p:grpSp>
        <p:nvGrpSpPr>
          <p:cNvPr id="12740" name="Google Shape;12740;p45"/>
          <p:cNvGrpSpPr/>
          <p:nvPr/>
        </p:nvGrpSpPr>
        <p:grpSpPr>
          <a:xfrm>
            <a:off x="-1155467" y="-211050"/>
            <a:ext cx="5254062" cy="6485529"/>
            <a:chOff x="-1155467" y="-211050"/>
            <a:chExt cx="5254062" cy="6485529"/>
          </a:xfrm>
        </p:grpSpPr>
        <p:sp>
          <p:nvSpPr>
            <p:cNvPr id="12741" name="Google Shape;12741;p45"/>
            <p:cNvSpPr/>
            <p:nvPr/>
          </p:nvSpPr>
          <p:spPr>
            <a:xfrm rot="1981820">
              <a:off x="287711" y="75938"/>
              <a:ext cx="2565298" cy="5100223"/>
            </a:xfrm>
            <a:prstGeom prst="ellipse">
              <a:avLst/>
            </a:prstGeom>
            <a:noFill/>
            <a:ln cap="flat" cmpd="sng" w="19050">
              <a:solidFill>
                <a:srgbClr val="EDEDED"/>
              </a:solidFill>
              <a:prstDash val="dot"/>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742" name="Google Shape;12742;p45"/>
            <p:cNvGrpSpPr/>
            <p:nvPr/>
          </p:nvGrpSpPr>
          <p:grpSpPr>
            <a:xfrm rot="-1190792">
              <a:off x="1884828" y="1912143"/>
              <a:ext cx="1894210" cy="1846767"/>
              <a:chOff x="1459926" y="1648268"/>
              <a:chExt cx="1894221" cy="1846777"/>
            </a:xfrm>
          </p:grpSpPr>
          <p:grpSp>
            <p:nvGrpSpPr>
              <p:cNvPr id="12743" name="Google Shape;12743;p45"/>
              <p:cNvGrpSpPr/>
              <p:nvPr/>
            </p:nvGrpSpPr>
            <p:grpSpPr>
              <a:xfrm rot="-2575842">
                <a:off x="1513012" y="2142175"/>
                <a:ext cx="1788048" cy="858964"/>
                <a:chOff x="7737310" y="2648200"/>
                <a:chExt cx="668421" cy="321104"/>
              </a:xfrm>
            </p:grpSpPr>
            <p:grpSp>
              <p:nvGrpSpPr>
                <p:cNvPr id="12744" name="Google Shape;12744;p45"/>
                <p:cNvGrpSpPr/>
                <p:nvPr/>
              </p:nvGrpSpPr>
              <p:grpSpPr>
                <a:xfrm>
                  <a:off x="7737310" y="2648200"/>
                  <a:ext cx="668421" cy="321104"/>
                  <a:chOff x="7889710" y="2572000"/>
                  <a:chExt cx="668421" cy="321104"/>
                </a:xfrm>
              </p:grpSpPr>
              <p:sp>
                <p:nvSpPr>
                  <p:cNvPr id="12745" name="Google Shape;12745;p45"/>
                  <p:cNvSpPr/>
                  <p:nvPr/>
                </p:nvSpPr>
                <p:spPr>
                  <a:xfrm>
                    <a:off x="7985759" y="2657157"/>
                    <a:ext cx="79262" cy="147574"/>
                  </a:xfrm>
                  <a:custGeom>
                    <a:rect b="b" l="l" r="r" t="t"/>
                    <a:pathLst>
                      <a:path extrusionOk="0" h="6213" w="3337">
                        <a:moveTo>
                          <a:pt x="0" y="1"/>
                        </a:moveTo>
                        <a:lnTo>
                          <a:pt x="0" y="6212"/>
                        </a:lnTo>
                        <a:lnTo>
                          <a:pt x="3337" y="5127"/>
                        </a:lnTo>
                        <a:lnTo>
                          <a:pt x="3337" y="1086"/>
                        </a:lnTo>
                        <a:lnTo>
                          <a:pt x="0" y="1"/>
                        </a:lnTo>
                        <a:close/>
                      </a:path>
                    </a:pathLst>
                  </a:custGeom>
                  <a:solidFill>
                    <a:srgbClr val="EDED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6" name="Google Shape;12746;p45"/>
                  <p:cNvSpPr/>
                  <p:nvPr/>
                </p:nvSpPr>
                <p:spPr>
                  <a:xfrm>
                    <a:off x="8008543" y="2572012"/>
                    <a:ext cx="354490" cy="321078"/>
                  </a:xfrm>
                  <a:custGeom>
                    <a:rect b="b" l="l" r="r" t="t"/>
                    <a:pathLst>
                      <a:path extrusionOk="0" h="10417" w="11501">
                        <a:moveTo>
                          <a:pt x="0" y="1"/>
                        </a:moveTo>
                        <a:lnTo>
                          <a:pt x="0" y="10416"/>
                        </a:lnTo>
                        <a:lnTo>
                          <a:pt x="11501" y="10416"/>
                        </a:lnTo>
                        <a:lnTo>
                          <a:pt x="1150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7" name="Google Shape;12747;p45"/>
                  <p:cNvSpPr/>
                  <p:nvPr/>
                </p:nvSpPr>
                <p:spPr>
                  <a:xfrm>
                    <a:off x="8362486" y="2572000"/>
                    <a:ext cx="195645" cy="321104"/>
                  </a:xfrm>
                  <a:custGeom>
                    <a:rect b="b" l="l" r="r" t="t"/>
                    <a:pathLst>
                      <a:path extrusionOk="0" h="10417" w="6348">
                        <a:moveTo>
                          <a:pt x="1" y="1"/>
                        </a:moveTo>
                        <a:lnTo>
                          <a:pt x="1" y="10416"/>
                        </a:lnTo>
                        <a:lnTo>
                          <a:pt x="6348" y="5236"/>
                        </a:lnTo>
                        <a:lnTo>
                          <a:pt x="1" y="1"/>
                        </a:lnTo>
                        <a:close/>
                      </a:path>
                    </a:pathLst>
                  </a:custGeom>
                  <a:solidFill>
                    <a:srgbClr val="B7A3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8" name="Google Shape;12748;p45"/>
                  <p:cNvSpPr/>
                  <p:nvPr/>
                </p:nvSpPr>
                <p:spPr>
                  <a:xfrm>
                    <a:off x="7889710" y="2616329"/>
                    <a:ext cx="96601" cy="229233"/>
                  </a:xfrm>
                  <a:custGeom>
                    <a:rect b="b" l="l" r="r" t="t"/>
                    <a:pathLst>
                      <a:path extrusionOk="0" h="9657" w="4070">
                        <a:moveTo>
                          <a:pt x="1" y="0"/>
                        </a:moveTo>
                        <a:lnTo>
                          <a:pt x="1" y="9656"/>
                        </a:lnTo>
                        <a:lnTo>
                          <a:pt x="3147" y="8870"/>
                        </a:lnTo>
                        <a:cubicBezTo>
                          <a:pt x="3690" y="8707"/>
                          <a:pt x="4070" y="8246"/>
                          <a:pt x="4070" y="7676"/>
                        </a:cubicBezTo>
                        <a:lnTo>
                          <a:pt x="4070" y="2035"/>
                        </a:lnTo>
                        <a:cubicBezTo>
                          <a:pt x="4070" y="1465"/>
                          <a:pt x="3690" y="977"/>
                          <a:pt x="3147" y="841"/>
                        </a:cubicBezTo>
                        <a:lnTo>
                          <a:pt x="1" y="0"/>
                        </a:lnTo>
                        <a:close/>
                      </a:path>
                    </a:pathLst>
                  </a:custGeom>
                  <a:solidFill>
                    <a:srgbClr val="BCBC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9" name="Google Shape;12749;p45"/>
                  <p:cNvSpPr/>
                  <p:nvPr/>
                </p:nvSpPr>
                <p:spPr>
                  <a:xfrm>
                    <a:off x="7979859" y="2629848"/>
                    <a:ext cx="28684" cy="205401"/>
                  </a:xfrm>
                  <a:custGeom>
                    <a:rect b="b" l="l" r="r" t="t"/>
                    <a:pathLst>
                      <a:path extrusionOk="0" h="8653" w="2415">
                        <a:moveTo>
                          <a:pt x="0" y="0"/>
                        </a:moveTo>
                        <a:lnTo>
                          <a:pt x="0" y="8653"/>
                        </a:lnTo>
                        <a:lnTo>
                          <a:pt x="2414" y="8653"/>
                        </a:lnTo>
                        <a:lnTo>
                          <a:pt x="2414" y="0"/>
                        </a:lnTo>
                        <a:close/>
                      </a:path>
                    </a:pathLst>
                  </a:custGeom>
                  <a:solidFill>
                    <a:srgbClr val="B7A3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750" name="Google Shape;12750;p45"/>
                <p:cNvSpPr/>
                <p:nvPr/>
              </p:nvSpPr>
              <p:spPr>
                <a:xfrm>
                  <a:off x="7896900" y="2648250"/>
                  <a:ext cx="18300" cy="3210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751" name="Google Shape;12751;p45"/>
              <p:cNvSpPr/>
              <p:nvPr/>
            </p:nvSpPr>
            <p:spPr>
              <a:xfrm rot="2823755">
                <a:off x="2229661" y="2395025"/>
                <a:ext cx="353641" cy="353641"/>
              </a:xfrm>
              <a:prstGeom prst="ellipse">
                <a:avLst/>
              </a:prstGeom>
              <a:solidFill>
                <a:srgbClr val="32364D"/>
              </a:solidFill>
              <a:ln cap="flat" cmpd="sng" w="38100">
                <a:solidFill>
                  <a:srgbClr val="77767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752" name="Google Shape;12752;p45"/>
            <p:cNvSpPr/>
            <p:nvPr/>
          </p:nvSpPr>
          <p:spPr>
            <a:xfrm rot="-1191393">
              <a:off x="2065651" y="1164317"/>
              <a:ext cx="560916" cy="495313"/>
            </a:xfrm>
            <a:custGeom>
              <a:rect b="b" l="l" r="r" t="t"/>
              <a:pathLst>
                <a:path extrusionOk="0" h="35569" w="40280">
                  <a:moveTo>
                    <a:pt x="40280" y="0"/>
                  </a:moveTo>
                  <a:cubicBezTo>
                    <a:pt x="40278" y="1"/>
                    <a:pt x="1" y="32111"/>
                    <a:pt x="3108" y="35373"/>
                  </a:cubicBezTo>
                  <a:cubicBezTo>
                    <a:pt x="3234" y="35506"/>
                    <a:pt x="3410" y="35569"/>
                    <a:pt x="3633" y="35569"/>
                  </a:cubicBezTo>
                  <a:cubicBezTo>
                    <a:pt x="8909" y="35569"/>
                    <a:pt x="40278" y="1"/>
                    <a:pt x="40280" y="0"/>
                  </a:cubicBezTo>
                  <a:close/>
                </a:path>
              </a:pathLst>
            </a:custGeom>
            <a:solidFill>
              <a:srgbClr val="EDED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753" name="Google Shape;12753;p45"/>
            <p:cNvGrpSpPr/>
            <p:nvPr/>
          </p:nvGrpSpPr>
          <p:grpSpPr>
            <a:xfrm>
              <a:off x="1267699" y="688870"/>
              <a:ext cx="432610" cy="433061"/>
              <a:chOff x="3318163" y="3972000"/>
              <a:chExt cx="281025" cy="281300"/>
            </a:xfrm>
          </p:grpSpPr>
          <p:sp>
            <p:nvSpPr>
              <p:cNvPr id="12754" name="Google Shape;12754;p45"/>
              <p:cNvSpPr/>
              <p:nvPr/>
            </p:nvSpPr>
            <p:spPr>
              <a:xfrm>
                <a:off x="3318163" y="3972000"/>
                <a:ext cx="281025" cy="281300"/>
              </a:xfrm>
              <a:custGeom>
                <a:rect b="b" l="l" r="r" t="t"/>
                <a:pathLst>
                  <a:path extrusionOk="0" h="11252" w="11241">
                    <a:moveTo>
                      <a:pt x="11240" y="5620"/>
                    </a:moveTo>
                    <a:cubicBezTo>
                      <a:pt x="11240" y="8728"/>
                      <a:pt x="8728" y="11252"/>
                      <a:pt x="5621" y="11252"/>
                    </a:cubicBezTo>
                    <a:cubicBezTo>
                      <a:pt x="2513" y="11252"/>
                      <a:pt x="1" y="8728"/>
                      <a:pt x="1" y="5620"/>
                    </a:cubicBezTo>
                    <a:cubicBezTo>
                      <a:pt x="1" y="2524"/>
                      <a:pt x="2513" y="0"/>
                      <a:pt x="5621" y="0"/>
                    </a:cubicBezTo>
                    <a:cubicBezTo>
                      <a:pt x="8728" y="0"/>
                      <a:pt x="11240" y="2524"/>
                      <a:pt x="11240" y="5620"/>
                    </a:cubicBezTo>
                    <a:close/>
                  </a:path>
                </a:pathLst>
              </a:custGeom>
              <a:solidFill>
                <a:srgbClr val="EDED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5" name="Google Shape;12755;p45"/>
              <p:cNvSpPr/>
              <p:nvPr/>
            </p:nvSpPr>
            <p:spPr>
              <a:xfrm>
                <a:off x="3358963" y="3985400"/>
                <a:ext cx="202425" cy="31275"/>
              </a:xfrm>
              <a:custGeom>
                <a:rect b="b" l="l" r="r" t="t"/>
                <a:pathLst>
                  <a:path extrusionOk="0" h="1251" w="8097">
                    <a:moveTo>
                      <a:pt x="6370" y="0"/>
                    </a:moveTo>
                    <a:cubicBezTo>
                      <a:pt x="6025" y="24"/>
                      <a:pt x="5667" y="60"/>
                      <a:pt x="5286" y="83"/>
                    </a:cubicBezTo>
                    <a:cubicBezTo>
                      <a:pt x="3798" y="191"/>
                      <a:pt x="2298" y="298"/>
                      <a:pt x="905" y="381"/>
                    </a:cubicBezTo>
                    <a:cubicBezTo>
                      <a:pt x="583" y="595"/>
                      <a:pt x="274" y="845"/>
                      <a:pt x="0" y="1131"/>
                    </a:cubicBezTo>
                    <a:lnTo>
                      <a:pt x="8096" y="1250"/>
                    </a:lnTo>
                    <a:cubicBezTo>
                      <a:pt x="7608" y="726"/>
                      <a:pt x="7025" y="298"/>
                      <a:pt x="6370" y="0"/>
                    </a:cubicBezTo>
                    <a:close/>
                  </a:path>
                </a:pathLst>
              </a:custGeom>
              <a:solidFill>
                <a:srgbClr val="BCBC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6" name="Google Shape;12756;p45"/>
              <p:cNvSpPr/>
              <p:nvPr/>
            </p:nvSpPr>
            <p:spPr>
              <a:xfrm>
                <a:off x="3322338" y="4045525"/>
                <a:ext cx="276250" cy="52400"/>
              </a:xfrm>
              <a:custGeom>
                <a:rect b="b" l="l" r="r" t="t"/>
                <a:pathLst>
                  <a:path extrusionOk="0" h="2096" w="11050">
                    <a:moveTo>
                      <a:pt x="513" y="0"/>
                    </a:moveTo>
                    <a:cubicBezTo>
                      <a:pt x="286" y="417"/>
                      <a:pt x="120" y="857"/>
                      <a:pt x="1" y="1310"/>
                    </a:cubicBezTo>
                    <a:lnTo>
                      <a:pt x="11050" y="2096"/>
                    </a:lnTo>
                    <a:cubicBezTo>
                      <a:pt x="10978" y="1405"/>
                      <a:pt x="10776" y="750"/>
                      <a:pt x="10466" y="131"/>
                    </a:cubicBezTo>
                    <a:cubicBezTo>
                      <a:pt x="7811" y="84"/>
                      <a:pt x="3191" y="24"/>
                      <a:pt x="513" y="0"/>
                    </a:cubicBezTo>
                    <a:close/>
                  </a:path>
                </a:pathLst>
              </a:custGeom>
              <a:solidFill>
                <a:srgbClr val="BCBC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7" name="Google Shape;12757;p45"/>
              <p:cNvSpPr/>
              <p:nvPr/>
            </p:nvSpPr>
            <p:spPr>
              <a:xfrm>
                <a:off x="3318163" y="4100575"/>
                <a:ext cx="281025" cy="57775"/>
              </a:xfrm>
              <a:custGeom>
                <a:rect b="b" l="l" r="r" t="t"/>
                <a:pathLst>
                  <a:path extrusionOk="0" h="2311" w="11241">
                    <a:moveTo>
                      <a:pt x="25" y="1"/>
                    </a:moveTo>
                    <a:cubicBezTo>
                      <a:pt x="1" y="156"/>
                      <a:pt x="1" y="322"/>
                      <a:pt x="1" y="477"/>
                    </a:cubicBezTo>
                    <a:cubicBezTo>
                      <a:pt x="1" y="1108"/>
                      <a:pt x="96" y="1727"/>
                      <a:pt x="310" y="2311"/>
                    </a:cubicBezTo>
                    <a:lnTo>
                      <a:pt x="11217" y="1037"/>
                    </a:lnTo>
                    <a:cubicBezTo>
                      <a:pt x="11240" y="858"/>
                      <a:pt x="11240" y="680"/>
                      <a:pt x="11240" y="501"/>
                    </a:cubicBezTo>
                    <a:lnTo>
                      <a:pt x="25" y="1"/>
                    </a:lnTo>
                    <a:close/>
                  </a:path>
                </a:pathLst>
              </a:custGeom>
              <a:solidFill>
                <a:srgbClr val="BCBC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8" name="Google Shape;12758;p45"/>
              <p:cNvSpPr/>
              <p:nvPr/>
            </p:nvSpPr>
            <p:spPr>
              <a:xfrm>
                <a:off x="3333063" y="4157425"/>
                <a:ext cx="258975" cy="53625"/>
              </a:xfrm>
              <a:custGeom>
                <a:rect b="b" l="l" r="r" t="t"/>
                <a:pathLst>
                  <a:path extrusionOk="0" h="2145" w="10359">
                    <a:moveTo>
                      <a:pt x="10359" y="1"/>
                    </a:moveTo>
                    <a:lnTo>
                      <a:pt x="0" y="739"/>
                    </a:lnTo>
                    <a:cubicBezTo>
                      <a:pt x="262" y="1251"/>
                      <a:pt x="607" y="1727"/>
                      <a:pt x="1012" y="2144"/>
                    </a:cubicBezTo>
                    <a:lnTo>
                      <a:pt x="10156" y="525"/>
                    </a:lnTo>
                    <a:cubicBezTo>
                      <a:pt x="10228" y="358"/>
                      <a:pt x="10299" y="180"/>
                      <a:pt x="10359" y="1"/>
                    </a:cubicBezTo>
                    <a:close/>
                  </a:path>
                </a:pathLst>
              </a:custGeom>
              <a:solidFill>
                <a:srgbClr val="BCBC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9" name="Google Shape;12759;p45"/>
              <p:cNvSpPr/>
              <p:nvPr/>
            </p:nvSpPr>
            <p:spPr>
              <a:xfrm>
                <a:off x="3370263" y="4213100"/>
                <a:ext cx="186950" cy="40025"/>
              </a:xfrm>
              <a:custGeom>
                <a:rect b="b" l="l" r="r" t="t"/>
                <a:pathLst>
                  <a:path extrusionOk="0" h="1601" w="7478">
                    <a:moveTo>
                      <a:pt x="7478" y="0"/>
                    </a:moveTo>
                    <a:lnTo>
                      <a:pt x="0" y="358"/>
                    </a:lnTo>
                    <a:cubicBezTo>
                      <a:pt x="1038" y="1190"/>
                      <a:pt x="2288" y="1601"/>
                      <a:pt x="3534" y="1601"/>
                    </a:cubicBezTo>
                    <a:cubicBezTo>
                      <a:pt x="4962" y="1601"/>
                      <a:pt x="6384" y="1062"/>
                      <a:pt x="7478" y="0"/>
                    </a:cubicBezTo>
                    <a:close/>
                  </a:path>
                </a:pathLst>
              </a:custGeom>
              <a:solidFill>
                <a:srgbClr val="BCBC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60" name="Google Shape;12760;p45"/>
            <p:cNvGrpSpPr/>
            <p:nvPr/>
          </p:nvGrpSpPr>
          <p:grpSpPr>
            <a:xfrm>
              <a:off x="-1155467" y="3491408"/>
              <a:ext cx="2783071" cy="2783071"/>
              <a:chOff x="3197613" y="3235600"/>
              <a:chExt cx="127125" cy="127125"/>
            </a:xfrm>
          </p:grpSpPr>
          <p:sp>
            <p:nvSpPr>
              <p:cNvPr id="12761" name="Google Shape;12761;p45"/>
              <p:cNvSpPr/>
              <p:nvPr/>
            </p:nvSpPr>
            <p:spPr>
              <a:xfrm>
                <a:off x="3262813" y="3257325"/>
                <a:ext cx="21750" cy="17875"/>
              </a:xfrm>
              <a:custGeom>
                <a:rect b="b" l="l" r="r" t="t"/>
                <a:pathLst>
                  <a:path extrusionOk="0" h="715" w="870">
                    <a:moveTo>
                      <a:pt x="488" y="12"/>
                    </a:moveTo>
                    <a:cubicBezTo>
                      <a:pt x="488" y="12"/>
                      <a:pt x="869" y="382"/>
                      <a:pt x="727" y="548"/>
                    </a:cubicBezTo>
                    <a:cubicBezTo>
                      <a:pt x="596" y="715"/>
                      <a:pt x="0" y="1"/>
                      <a:pt x="488" y="12"/>
                    </a:cubicBezTo>
                    <a:close/>
                  </a:path>
                </a:pathLst>
              </a:custGeom>
              <a:solidFill>
                <a:srgbClr val="DE781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2" name="Google Shape;12762;p45"/>
              <p:cNvSpPr/>
              <p:nvPr/>
            </p:nvSpPr>
            <p:spPr>
              <a:xfrm>
                <a:off x="3197613" y="3235600"/>
                <a:ext cx="127125" cy="127125"/>
              </a:xfrm>
              <a:custGeom>
                <a:rect b="b" l="l" r="r" t="t"/>
                <a:pathLst>
                  <a:path extrusionOk="0" h="5085" w="5085">
                    <a:moveTo>
                      <a:pt x="5085" y="2179"/>
                    </a:moveTo>
                    <a:cubicBezTo>
                      <a:pt x="5085" y="4120"/>
                      <a:pt x="2739" y="5084"/>
                      <a:pt x="1370" y="3715"/>
                    </a:cubicBezTo>
                    <a:cubicBezTo>
                      <a:pt x="1" y="2346"/>
                      <a:pt x="965" y="0"/>
                      <a:pt x="2906" y="0"/>
                    </a:cubicBezTo>
                    <a:cubicBezTo>
                      <a:pt x="4108" y="0"/>
                      <a:pt x="5085" y="977"/>
                      <a:pt x="5085" y="2179"/>
                    </a:cubicBezTo>
                    <a:close/>
                  </a:path>
                </a:pathLst>
              </a:custGeom>
              <a:solidFill>
                <a:srgbClr val="2F8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3" name="Google Shape;12763;p45"/>
              <p:cNvSpPr/>
              <p:nvPr/>
            </p:nvSpPr>
            <p:spPr>
              <a:xfrm>
                <a:off x="3242563" y="3246776"/>
                <a:ext cx="15475" cy="11675"/>
              </a:xfrm>
              <a:custGeom>
                <a:rect b="b" l="l" r="r" t="t"/>
                <a:pathLst>
                  <a:path extrusionOk="0" h="467" w="619">
                    <a:moveTo>
                      <a:pt x="203" y="0"/>
                    </a:moveTo>
                    <a:cubicBezTo>
                      <a:pt x="174" y="0"/>
                      <a:pt x="145" y="10"/>
                      <a:pt x="120" y="30"/>
                    </a:cubicBezTo>
                    <a:cubicBezTo>
                      <a:pt x="24" y="77"/>
                      <a:pt x="1" y="185"/>
                      <a:pt x="60" y="268"/>
                    </a:cubicBezTo>
                    <a:cubicBezTo>
                      <a:pt x="72" y="292"/>
                      <a:pt x="84" y="316"/>
                      <a:pt x="108" y="327"/>
                    </a:cubicBezTo>
                    <a:cubicBezTo>
                      <a:pt x="197" y="428"/>
                      <a:pt x="288" y="466"/>
                      <a:pt x="362" y="466"/>
                    </a:cubicBezTo>
                    <a:cubicBezTo>
                      <a:pt x="534" y="466"/>
                      <a:pt x="619" y="255"/>
                      <a:pt x="394" y="113"/>
                    </a:cubicBezTo>
                    <a:cubicBezTo>
                      <a:pt x="370" y="89"/>
                      <a:pt x="346" y="77"/>
                      <a:pt x="322" y="54"/>
                    </a:cubicBezTo>
                    <a:cubicBezTo>
                      <a:pt x="287" y="19"/>
                      <a:pt x="245" y="0"/>
                      <a:pt x="203" y="0"/>
                    </a:cubicBezTo>
                    <a:close/>
                  </a:path>
                </a:pathLst>
              </a:custGeom>
              <a:solidFill>
                <a:srgbClr val="6AA8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4" name="Google Shape;12764;p45"/>
              <p:cNvSpPr/>
              <p:nvPr/>
            </p:nvSpPr>
            <p:spPr>
              <a:xfrm>
                <a:off x="3209813" y="3250176"/>
                <a:ext cx="71175" cy="78325"/>
              </a:xfrm>
              <a:custGeom>
                <a:rect b="b" l="l" r="r" t="t"/>
                <a:pathLst>
                  <a:path extrusionOk="0" h="3133" w="2847">
                    <a:moveTo>
                      <a:pt x="965" y="1"/>
                    </a:moveTo>
                    <a:cubicBezTo>
                      <a:pt x="49" y="822"/>
                      <a:pt x="1" y="2251"/>
                      <a:pt x="858" y="3132"/>
                    </a:cubicBezTo>
                    <a:cubicBezTo>
                      <a:pt x="1299" y="2894"/>
                      <a:pt x="1632" y="2346"/>
                      <a:pt x="1204" y="2144"/>
                    </a:cubicBezTo>
                    <a:cubicBezTo>
                      <a:pt x="489" y="1799"/>
                      <a:pt x="656" y="1596"/>
                      <a:pt x="1751" y="1311"/>
                    </a:cubicBezTo>
                    <a:cubicBezTo>
                      <a:pt x="2847" y="1025"/>
                      <a:pt x="2549" y="668"/>
                      <a:pt x="1620" y="513"/>
                    </a:cubicBezTo>
                    <a:cubicBezTo>
                      <a:pt x="1204" y="453"/>
                      <a:pt x="1037" y="227"/>
                      <a:pt x="965" y="1"/>
                    </a:cubicBezTo>
                    <a:close/>
                  </a:path>
                </a:pathLst>
              </a:custGeom>
              <a:solidFill>
                <a:srgbClr val="6AA8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5" name="Google Shape;12765;p45"/>
              <p:cNvSpPr/>
              <p:nvPr/>
            </p:nvSpPr>
            <p:spPr>
              <a:xfrm>
                <a:off x="3236013" y="3328900"/>
                <a:ext cx="37225" cy="15375"/>
              </a:xfrm>
              <a:custGeom>
                <a:rect b="b" l="l" r="r" t="t"/>
                <a:pathLst>
                  <a:path extrusionOk="0" h="615" w="1489">
                    <a:moveTo>
                      <a:pt x="404" y="1"/>
                    </a:moveTo>
                    <a:cubicBezTo>
                      <a:pt x="266" y="1"/>
                      <a:pt x="121" y="67"/>
                      <a:pt x="1" y="138"/>
                    </a:cubicBezTo>
                    <a:cubicBezTo>
                      <a:pt x="358" y="424"/>
                      <a:pt x="787" y="590"/>
                      <a:pt x="1239" y="614"/>
                    </a:cubicBezTo>
                    <a:cubicBezTo>
                      <a:pt x="1382" y="543"/>
                      <a:pt x="1489" y="447"/>
                      <a:pt x="1489" y="328"/>
                    </a:cubicBezTo>
                    <a:cubicBezTo>
                      <a:pt x="1489" y="205"/>
                      <a:pt x="1445" y="169"/>
                      <a:pt x="1373" y="169"/>
                    </a:cubicBezTo>
                    <a:cubicBezTo>
                      <a:pt x="1274" y="169"/>
                      <a:pt x="1124" y="237"/>
                      <a:pt x="967" y="237"/>
                    </a:cubicBezTo>
                    <a:cubicBezTo>
                      <a:pt x="866" y="237"/>
                      <a:pt x="762" y="208"/>
                      <a:pt x="667" y="114"/>
                    </a:cubicBezTo>
                    <a:cubicBezTo>
                      <a:pt x="590" y="32"/>
                      <a:pt x="499" y="1"/>
                      <a:pt x="404" y="1"/>
                    </a:cubicBezTo>
                    <a:close/>
                  </a:path>
                </a:pathLst>
              </a:custGeom>
              <a:solidFill>
                <a:srgbClr val="BCBC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6" name="Google Shape;12766;p45"/>
              <p:cNvSpPr/>
              <p:nvPr/>
            </p:nvSpPr>
            <p:spPr>
              <a:xfrm>
                <a:off x="3277688" y="3296225"/>
                <a:ext cx="46750" cy="47450"/>
              </a:xfrm>
              <a:custGeom>
                <a:rect b="b" l="l" r="r" t="t"/>
                <a:pathLst>
                  <a:path extrusionOk="0" h="1898" w="1870">
                    <a:moveTo>
                      <a:pt x="1693" y="0"/>
                    </a:moveTo>
                    <a:cubicBezTo>
                      <a:pt x="1493" y="0"/>
                      <a:pt x="1307" y="108"/>
                      <a:pt x="1215" y="302"/>
                    </a:cubicBezTo>
                    <a:cubicBezTo>
                      <a:pt x="763" y="1028"/>
                      <a:pt x="560" y="838"/>
                      <a:pt x="203" y="1231"/>
                    </a:cubicBezTo>
                    <a:cubicBezTo>
                      <a:pt x="36" y="1409"/>
                      <a:pt x="1" y="1671"/>
                      <a:pt x="108" y="1897"/>
                    </a:cubicBezTo>
                    <a:cubicBezTo>
                      <a:pt x="1036" y="1719"/>
                      <a:pt x="1751" y="969"/>
                      <a:pt x="1870" y="28"/>
                    </a:cubicBezTo>
                    <a:cubicBezTo>
                      <a:pt x="1811" y="9"/>
                      <a:pt x="1751" y="0"/>
                      <a:pt x="1693" y="0"/>
                    </a:cubicBezTo>
                    <a:close/>
                  </a:path>
                </a:pathLst>
              </a:custGeom>
              <a:solidFill>
                <a:srgbClr val="EDED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7" name="Google Shape;12767;p45"/>
              <p:cNvSpPr/>
              <p:nvPr/>
            </p:nvSpPr>
            <p:spPr>
              <a:xfrm>
                <a:off x="3254763" y="3236201"/>
                <a:ext cx="69975" cy="55975"/>
              </a:xfrm>
              <a:custGeom>
                <a:rect b="b" l="l" r="r" t="t"/>
                <a:pathLst>
                  <a:path extrusionOk="0" h="2239" w="2799">
                    <a:moveTo>
                      <a:pt x="2084" y="893"/>
                    </a:moveTo>
                    <a:cubicBezTo>
                      <a:pt x="2453" y="893"/>
                      <a:pt x="2798" y="1815"/>
                      <a:pt x="2307" y="1815"/>
                    </a:cubicBezTo>
                    <a:cubicBezTo>
                      <a:pt x="2269" y="1815"/>
                      <a:pt x="2227" y="1810"/>
                      <a:pt x="2180" y="1798"/>
                    </a:cubicBezTo>
                    <a:cubicBezTo>
                      <a:pt x="1394" y="1608"/>
                      <a:pt x="1882" y="1000"/>
                      <a:pt x="1882" y="1000"/>
                    </a:cubicBezTo>
                    <a:cubicBezTo>
                      <a:pt x="1947" y="925"/>
                      <a:pt x="2016" y="893"/>
                      <a:pt x="2084" y="893"/>
                    </a:cubicBezTo>
                    <a:close/>
                    <a:moveTo>
                      <a:pt x="620" y="0"/>
                    </a:moveTo>
                    <a:cubicBezTo>
                      <a:pt x="453" y="0"/>
                      <a:pt x="275" y="24"/>
                      <a:pt x="108" y="72"/>
                    </a:cubicBezTo>
                    <a:cubicBezTo>
                      <a:pt x="1" y="346"/>
                      <a:pt x="25" y="715"/>
                      <a:pt x="703" y="774"/>
                    </a:cubicBezTo>
                    <a:cubicBezTo>
                      <a:pt x="1858" y="870"/>
                      <a:pt x="703" y="1596"/>
                      <a:pt x="1811" y="1905"/>
                    </a:cubicBezTo>
                    <a:cubicBezTo>
                      <a:pt x="2144" y="2001"/>
                      <a:pt x="2489" y="2132"/>
                      <a:pt x="2799" y="2239"/>
                    </a:cubicBezTo>
                    <a:lnTo>
                      <a:pt x="2799" y="2179"/>
                    </a:lnTo>
                    <a:cubicBezTo>
                      <a:pt x="2799" y="977"/>
                      <a:pt x="1822" y="0"/>
                      <a:pt x="620" y="0"/>
                    </a:cubicBezTo>
                    <a:close/>
                  </a:path>
                </a:pathLst>
              </a:custGeom>
              <a:solidFill>
                <a:srgbClr val="6AA8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8" name="Google Shape;12768;p45"/>
              <p:cNvSpPr/>
              <p:nvPr/>
            </p:nvSpPr>
            <p:spPr>
              <a:xfrm>
                <a:off x="3226188" y="3289476"/>
                <a:ext cx="61025" cy="39425"/>
              </a:xfrm>
              <a:custGeom>
                <a:rect b="b" l="l" r="r" t="t"/>
                <a:pathLst>
                  <a:path extrusionOk="0" h="1577" w="2441">
                    <a:moveTo>
                      <a:pt x="1530" y="0"/>
                    </a:moveTo>
                    <a:cubicBezTo>
                      <a:pt x="1521" y="0"/>
                      <a:pt x="1511" y="0"/>
                      <a:pt x="1501" y="1"/>
                    </a:cubicBezTo>
                    <a:cubicBezTo>
                      <a:pt x="1501" y="1"/>
                      <a:pt x="1" y="120"/>
                      <a:pt x="560" y="334"/>
                    </a:cubicBezTo>
                    <a:cubicBezTo>
                      <a:pt x="1108" y="548"/>
                      <a:pt x="1477" y="405"/>
                      <a:pt x="1180" y="965"/>
                    </a:cubicBezTo>
                    <a:cubicBezTo>
                      <a:pt x="975" y="1350"/>
                      <a:pt x="1215" y="1577"/>
                      <a:pt x="1431" y="1577"/>
                    </a:cubicBezTo>
                    <a:cubicBezTo>
                      <a:pt x="1530" y="1577"/>
                      <a:pt x="1623" y="1530"/>
                      <a:pt x="1668" y="1429"/>
                    </a:cubicBezTo>
                    <a:cubicBezTo>
                      <a:pt x="1809" y="1111"/>
                      <a:pt x="2440" y="0"/>
                      <a:pt x="1530" y="0"/>
                    </a:cubicBezTo>
                    <a:close/>
                  </a:path>
                </a:pathLst>
              </a:custGeom>
              <a:solidFill>
                <a:srgbClr val="6AA8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9" name="Google Shape;12769;p45"/>
              <p:cNvSpPr/>
              <p:nvPr/>
            </p:nvSpPr>
            <p:spPr>
              <a:xfrm>
                <a:off x="3279188" y="3299051"/>
                <a:ext cx="24725" cy="15525"/>
              </a:xfrm>
              <a:custGeom>
                <a:rect b="b" l="l" r="r" t="t"/>
                <a:pathLst>
                  <a:path extrusionOk="0" h="621" w="989">
                    <a:moveTo>
                      <a:pt x="588" y="0"/>
                    </a:moveTo>
                    <a:cubicBezTo>
                      <a:pt x="546" y="0"/>
                      <a:pt x="500" y="11"/>
                      <a:pt x="453" y="34"/>
                    </a:cubicBezTo>
                    <a:cubicBezTo>
                      <a:pt x="214" y="141"/>
                      <a:pt x="0" y="308"/>
                      <a:pt x="155" y="511"/>
                    </a:cubicBezTo>
                    <a:cubicBezTo>
                      <a:pt x="214" y="588"/>
                      <a:pt x="304" y="621"/>
                      <a:pt x="402" y="621"/>
                    </a:cubicBezTo>
                    <a:cubicBezTo>
                      <a:pt x="500" y="621"/>
                      <a:pt x="607" y="588"/>
                      <a:pt x="703" y="534"/>
                    </a:cubicBezTo>
                    <a:cubicBezTo>
                      <a:pt x="989" y="381"/>
                      <a:pt x="845" y="0"/>
                      <a:pt x="588" y="0"/>
                    </a:cubicBezTo>
                    <a:close/>
                  </a:path>
                </a:pathLst>
              </a:custGeom>
              <a:solidFill>
                <a:srgbClr val="6AA8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0" name="Google Shape;12770;p45"/>
              <p:cNvSpPr/>
              <p:nvPr/>
            </p:nvSpPr>
            <p:spPr>
              <a:xfrm>
                <a:off x="3292563" y="3289451"/>
                <a:ext cx="8775" cy="6050"/>
              </a:xfrm>
              <a:custGeom>
                <a:rect b="b" l="l" r="r" t="t"/>
                <a:pathLst>
                  <a:path extrusionOk="0" h="242" w="351">
                    <a:moveTo>
                      <a:pt x="111" y="0"/>
                    </a:moveTo>
                    <a:cubicBezTo>
                      <a:pt x="60" y="0"/>
                      <a:pt x="20" y="22"/>
                      <a:pt x="13" y="85"/>
                    </a:cubicBezTo>
                    <a:cubicBezTo>
                      <a:pt x="1" y="180"/>
                      <a:pt x="72" y="216"/>
                      <a:pt x="156" y="240"/>
                    </a:cubicBezTo>
                    <a:cubicBezTo>
                      <a:pt x="164" y="241"/>
                      <a:pt x="172" y="242"/>
                      <a:pt x="180" y="242"/>
                    </a:cubicBezTo>
                    <a:cubicBezTo>
                      <a:pt x="305" y="242"/>
                      <a:pt x="350" y="70"/>
                      <a:pt x="227" y="25"/>
                    </a:cubicBezTo>
                    <a:cubicBezTo>
                      <a:pt x="188" y="11"/>
                      <a:pt x="147" y="0"/>
                      <a:pt x="111" y="0"/>
                    </a:cubicBezTo>
                    <a:close/>
                  </a:path>
                </a:pathLst>
              </a:custGeom>
              <a:solidFill>
                <a:srgbClr val="6AA8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1" name="Google Shape;12771;p45"/>
              <p:cNvSpPr/>
              <p:nvPr/>
            </p:nvSpPr>
            <p:spPr>
              <a:xfrm>
                <a:off x="3264288" y="3258226"/>
                <a:ext cx="20275" cy="14050"/>
              </a:xfrm>
              <a:custGeom>
                <a:rect b="b" l="l" r="r" t="t"/>
                <a:pathLst>
                  <a:path extrusionOk="0" h="562" w="811">
                    <a:moveTo>
                      <a:pt x="418" y="0"/>
                    </a:moveTo>
                    <a:cubicBezTo>
                      <a:pt x="0" y="0"/>
                      <a:pt x="426" y="561"/>
                      <a:pt x="613" y="561"/>
                    </a:cubicBezTo>
                    <a:cubicBezTo>
                      <a:pt x="635" y="561"/>
                      <a:pt x="654" y="554"/>
                      <a:pt x="668" y="536"/>
                    </a:cubicBezTo>
                    <a:cubicBezTo>
                      <a:pt x="810" y="370"/>
                      <a:pt x="429" y="0"/>
                      <a:pt x="429" y="0"/>
                    </a:cubicBezTo>
                    <a:cubicBezTo>
                      <a:pt x="425" y="0"/>
                      <a:pt x="421" y="0"/>
                      <a:pt x="418" y="0"/>
                    </a:cubicBezTo>
                    <a:close/>
                  </a:path>
                </a:pathLst>
              </a:custGeom>
              <a:solidFill>
                <a:srgbClr val="6AA8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772" name="Google Shape;12772;p45"/>
            <p:cNvSpPr/>
            <p:nvPr/>
          </p:nvSpPr>
          <p:spPr>
            <a:xfrm rot="-1191393">
              <a:off x="1565135" y="1462225"/>
              <a:ext cx="560916" cy="495313"/>
            </a:xfrm>
            <a:custGeom>
              <a:rect b="b" l="l" r="r" t="t"/>
              <a:pathLst>
                <a:path extrusionOk="0" h="35569" w="40280">
                  <a:moveTo>
                    <a:pt x="40280" y="0"/>
                  </a:moveTo>
                  <a:cubicBezTo>
                    <a:pt x="40278" y="1"/>
                    <a:pt x="1" y="32111"/>
                    <a:pt x="3108" y="35373"/>
                  </a:cubicBezTo>
                  <a:cubicBezTo>
                    <a:pt x="3234" y="35506"/>
                    <a:pt x="3410" y="35569"/>
                    <a:pt x="3633" y="35569"/>
                  </a:cubicBezTo>
                  <a:cubicBezTo>
                    <a:pt x="8909" y="35569"/>
                    <a:pt x="40278" y="1"/>
                    <a:pt x="40280" y="0"/>
                  </a:cubicBezTo>
                  <a:close/>
                </a:path>
              </a:pathLst>
            </a:custGeom>
            <a:solidFill>
              <a:srgbClr val="BCBC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3" name="Google Shape;12773;p45"/>
            <p:cNvSpPr/>
            <p:nvPr/>
          </p:nvSpPr>
          <p:spPr>
            <a:xfrm rot="-1191393">
              <a:off x="1867808" y="1911953"/>
              <a:ext cx="560916" cy="495313"/>
            </a:xfrm>
            <a:custGeom>
              <a:rect b="b" l="l" r="r" t="t"/>
              <a:pathLst>
                <a:path extrusionOk="0" h="35569" w="40280">
                  <a:moveTo>
                    <a:pt x="40280" y="0"/>
                  </a:moveTo>
                  <a:cubicBezTo>
                    <a:pt x="40278" y="1"/>
                    <a:pt x="1" y="32111"/>
                    <a:pt x="3108" y="35373"/>
                  </a:cubicBezTo>
                  <a:cubicBezTo>
                    <a:pt x="3234" y="35506"/>
                    <a:pt x="3410" y="35569"/>
                    <a:pt x="3633" y="35569"/>
                  </a:cubicBezTo>
                  <a:cubicBezTo>
                    <a:pt x="8909" y="35569"/>
                    <a:pt x="40278" y="1"/>
                    <a:pt x="40280" y="0"/>
                  </a:cubicBezTo>
                  <a:close/>
                </a:path>
              </a:pathLst>
            </a:custGeom>
            <a:solidFill>
              <a:srgbClr val="363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4" name="Google Shape;12774;p45"/>
            <p:cNvSpPr/>
            <p:nvPr/>
          </p:nvSpPr>
          <p:spPr>
            <a:xfrm rot="-1191037">
              <a:off x="3069098" y="2619731"/>
              <a:ext cx="919016" cy="811531"/>
            </a:xfrm>
            <a:custGeom>
              <a:rect b="b" l="l" r="r" t="t"/>
              <a:pathLst>
                <a:path extrusionOk="0" h="35569" w="40280">
                  <a:moveTo>
                    <a:pt x="40280" y="0"/>
                  </a:moveTo>
                  <a:cubicBezTo>
                    <a:pt x="40278" y="1"/>
                    <a:pt x="1" y="32111"/>
                    <a:pt x="3108" y="35373"/>
                  </a:cubicBezTo>
                  <a:cubicBezTo>
                    <a:pt x="3234" y="35506"/>
                    <a:pt x="3410" y="35569"/>
                    <a:pt x="3633" y="35569"/>
                  </a:cubicBezTo>
                  <a:cubicBezTo>
                    <a:pt x="8909" y="35569"/>
                    <a:pt x="40278" y="1"/>
                    <a:pt x="40280" y="0"/>
                  </a:cubicBezTo>
                  <a:close/>
                </a:path>
              </a:pathLst>
            </a:custGeom>
            <a:solidFill>
              <a:srgbClr val="363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5" name="Google Shape;12775;p45"/>
            <p:cNvSpPr/>
            <p:nvPr/>
          </p:nvSpPr>
          <p:spPr>
            <a:xfrm rot="-1190868">
              <a:off x="2177619" y="3964729"/>
              <a:ext cx="630260" cy="556547"/>
            </a:xfrm>
            <a:custGeom>
              <a:rect b="b" l="l" r="r" t="t"/>
              <a:pathLst>
                <a:path extrusionOk="0" h="35569" w="40280">
                  <a:moveTo>
                    <a:pt x="40280" y="0"/>
                  </a:moveTo>
                  <a:cubicBezTo>
                    <a:pt x="40278" y="1"/>
                    <a:pt x="1" y="32111"/>
                    <a:pt x="3108" y="35373"/>
                  </a:cubicBezTo>
                  <a:cubicBezTo>
                    <a:pt x="3234" y="35506"/>
                    <a:pt x="3410" y="35569"/>
                    <a:pt x="3633" y="35569"/>
                  </a:cubicBezTo>
                  <a:cubicBezTo>
                    <a:pt x="8909" y="35569"/>
                    <a:pt x="40278" y="1"/>
                    <a:pt x="40280" y="0"/>
                  </a:cubicBezTo>
                  <a:close/>
                </a:path>
              </a:pathLst>
            </a:custGeom>
            <a:solidFill>
              <a:srgbClr val="BCBC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6" name="Google Shape;12776;p45"/>
            <p:cNvSpPr/>
            <p:nvPr/>
          </p:nvSpPr>
          <p:spPr>
            <a:xfrm rot="-1190868">
              <a:off x="2912180" y="3964748"/>
              <a:ext cx="630260" cy="556547"/>
            </a:xfrm>
            <a:custGeom>
              <a:rect b="b" l="l" r="r" t="t"/>
              <a:pathLst>
                <a:path extrusionOk="0" h="35569" w="40280">
                  <a:moveTo>
                    <a:pt x="40280" y="0"/>
                  </a:moveTo>
                  <a:cubicBezTo>
                    <a:pt x="40278" y="1"/>
                    <a:pt x="1" y="32111"/>
                    <a:pt x="3108" y="35373"/>
                  </a:cubicBezTo>
                  <a:cubicBezTo>
                    <a:pt x="3234" y="35506"/>
                    <a:pt x="3410" y="35569"/>
                    <a:pt x="3633" y="35569"/>
                  </a:cubicBezTo>
                  <a:cubicBezTo>
                    <a:pt x="8909" y="35569"/>
                    <a:pt x="40278" y="1"/>
                    <a:pt x="40280" y="0"/>
                  </a:cubicBezTo>
                  <a:close/>
                </a:path>
              </a:pathLst>
            </a:custGeom>
            <a:solidFill>
              <a:srgbClr val="7776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7" name="Google Shape;12777;p45"/>
            <p:cNvSpPr/>
            <p:nvPr/>
          </p:nvSpPr>
          <p:spPr>
            <a:xfrm rot="-1191393">
              <a:off x="1203539" y="2517080"/>
              <a:ext cx="560916" cy="495313"/>
            </a:xfrm>
            <a:custGeom>
              <a:rect b="b" l="l" r="r" t="t"/>
              <a:pathLst>
                <a:path extrusionOk="0" h="35569" w="40280">
                  <a:moveTo>
                    <a:pt x="40280" y="0"/>
                  </a:moveTo>
                  <a:cubicBezTo>
                    <a:pt x="40278" y="1"/>
                    <a:pt x="1" y="32111"/>
                    <a:pt x="3108" y="35373"/>
                  </a:cubicBezTo>
                  <a:cubicBezTo>
                    <a:pt x="3234" y="35506"/>
                    <a:pt x="3410" y="35569"/>
                    <a:pt x="3633" y="35569"/>
                  </a:cubicBezTo>
                  <a:cubicBezTo>
                    <a:pt x="8909" y="35569"/>
                    <a:pt x="40278" y="1"/>
                    <a:pt x="40280" y="0"/>
                  </a:cubicBezTo>
                  <a:close/>
                </a:path>
              </a:pathLst>
            </a:custGeom>
            <a:solidFill>
              <a:srgbClr val="7776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778" name="Google Shape;12778;p45"/>
          <p:cNvSpPr/>
          <p:nvPr/>
        </p:nvSpPr>
        <p:spPr>
          <a:xfrm rot="-3766538">
            <a:off x="2469107" y="3183511"/>
            <a:ext cx="76730" cy="549452"/>
          </a:xfrm>
          <a:custGeom>
            <a:rect b="b" l="l" r="r" t="t"/>
            <a:pathLst>
              <a:path extrusionOk="0" h="8653" w="2415">
                <a:moveTo>
                  <a:pt x="0" y="0"/>
                </a:moveTo>
                <a:lnTo>
                  <a:pt x="0" y="8653"/>
                </a:lnTo>
                <a:lnTo>
                  <a:pt x="2414" y="8653"/>
                </a:lnTo>
                <a:lnTo>
                  <a:pt x="2414"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9" name="Google Shape;12779;p45"/>
          <p:cNvSpPr/>
          <p:nvPr/>
        </p:nvSpPr>
        <p:spPr>
          <a:xfrm rot="-3766593">
            <a:off x="2879488" y="1970088"/>
            <a:ext cx="456435" cy="672377"/>
          </a:xfrm>
          <a:custGeom>
            <a:rect b="b" l="l" r="r" t="t"/>
            <a:pathLst>
              <a:path extrusionOk="0" h="10417" w="6348">
                <a:moveTo>
                  <a:pt x="1" y="1"/>
                </a:moveTo>
                <a:lnTo>
                  <a:pt x="1" y="10416"/>
                </a:lnTo>
                <a:lnTo>
                  <a:pt x="6348" y="5236"/>
                </a:lnTo>
                <a:lnTo>
                  <a:pt x="1" y="1"/>
                </a:lnTo>
                <a:close/>
              </a:path>
            </a:pathLst>
          </a:custGeom>
          <a:solidFill>
            <a:srgbClr val="9A8A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2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3357" name="Shape 13357"/>
        <p:cNvGrpSpPr/>
        <p:nvPr/>
      </p:nvGrpSpPr>
      <p:grpSpPr>
        <a:xfrm>
          <a:off x="0" y="0"/>
          <a:ext cx="0" cy="0"/>
          <a:chOff x="0" y="0"/>
          <a:chExt cx="0" cy="0"/>
        </a:xfrm>
      </p:grpSpPr>
      <p:sp>
        <p:nvSpPr>
          <p:cNvPr id="13358" name="Google Shape;13358;p63"/>
          <p:cNvSpPr txBox="1"/>
          <p:nvPr>
            <p:ph type="title"/>
          </p:nvPr>
        </p:nvSpPr>
        <p:spPr>
          <a:xfrm>
            <a:off x="66825" y="1001400"/>
            <a:ext cx="2962500" cy="5727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Testing</a:t>
            </a:r>
            <a:endParaRPr/>
          </a:p>
          <a:p>
            <a:pPr indent="0" lvl="0" marL="0" rtl="0" algn="l">
              <a:spcBef>
                <a:spcPts val="0"/>
              </a:spcBef>
              <a:spcAft>
                <a:spcPts val="0"/>
              </a:spcAft>
              <a:buNone/>
            </a:pPr>
            <a:r>
              <a:rPr lang="en"/>
              <a:t>Portion</a:t>
            </a:r>
            <a:endParaRPr/>
          </a:p>
        </p:txBody>
      </p:sp>
      <p:pic>
        <p:nvPicPr>
          <p:cNvPr id="13359" name="Google Shape;13359;p63"/>
          <p:cNvPicPr preferRelativeResize="0"/>
          <p:nvPr/>
        </p:nvPicPr>
        <p:blipFill rotWithShape="1">
          <a:blip r:embed="rId3">
            <a:alphaModFix/>
          </a:blip>
          <a:srcRect b="7880" l="9343" r="22355" t="8283"/>
          <a:stretch/>
        </p:blipFill>
        <p:spPr>
          <a:xfrm>
            <a:off x="1770075" y="39325"/>
            <a:ext cx="7315450" cy="5051125"/>
          </a:xfrm>
          <a:prstGeom prst="rect">
            <a:avLst/>
          </a:prstGeom>
          <a:noFill/>
          <a:ln>
            <a:noFill/>
          </a:ln>
        </p:spPr>
      </p:pic>
      <p:sp>
        <p:nvSpPr>
          <p:cNvPr id="13360" name="Google Shape;13360;p63"/>
          <p:cNvSpPr txBox="1"/>
          <p:nvPr>
            <p:ph idx="12" type="sldNum"/>
          </p:nvPr>
        </p:nvSpPr>
        <p:spPr>
          <a:xfrm>
            <a:off x="8556784" y="4749851"/>
            <a:ext cx="548700" cy="3936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None/>
            </a:pPr>
            <a:fld id="{00000000-1234-1234-1234-123412341234}" type="slidenum">
              <a:rPr lang="en">
                <a:solidFill>
                  <a:schemeClr val="dk1"/>
                </a:solidFill>
              </a:rPr>
              <a:t>‹#›</a:t>
            </a:fld>
            <a:endParaRPr>
              <a:solidFill>
                <a:schemeClr val="dk1"/>
              </a:solidFill>
            </a:endParaRPr>
          </a:p>
        </p:txBody>
      </p:sp>
      <p:cxnSp>
        <p:nvCxnSpPr>
          <p:cNvPr id="13361" name="Google Shape;13361;p63"/>
          <p:cNvCxnSpPr/>
          <p:nvPr/>
        </p:nvCxnSpPr>
        <p:spPr>
          <a:xfrm>
            <a:off x="5635500" y="40600"/>
            <a:ext cx="0" cy="5056200"/>
          </a:xfrm>
          <a:prstGeom prst="straightConnector1">
            <a:avLst/>
          </a:prstGeom>
          <a:noFill/>
          <a:ln cap="flat" cmpd="sng" w="19050">
            <a:solidFill>
              <a:schemeClr val="accent5"/>
            </a:solidFill>
            <a:prstDash val="solid"/>
            <a:round/>
            <a:headEnd len="med" w="med" type="none"/>
            <a:tailEnd len="med" w="med" type="none"/>
          </a:ln>
        </p:spPr>
      </p:cxnSp>
      <p:sp>
        <p:nvSpPr>
          <p:cNvPr id="13362" name="Google Shape;13362;p63"/>
          <p:cNvSpPr/>
          <p:nvPr/>
        </p:nvSpPr>
        <p:spPr>
          <a:xfrm>
            <a:off x="7067125" y="2692475"/>
            <a:ext cx="190200" cy="198300"/>
          </a:xfrm>
          <a:prstGeom prst="ellipse">
            <a:avLst/>
          </a:prstGeom>
          <a:noFill/>
          <a:ln cap="flat" cmpd="sng" w="28575">
            <a:solidFill>
              <a:schemeClr val="accent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3363" name="Google Shape;13363;p63"/>
          <p:cNvCxnSpPr>
            <a:endCxn id="13362" idx="0"/>
          </p:cNvCxnSpPr>
          <p:nvPr/>
        </p:nvCxnSpPr>
        <p:spPr>
          <a:xfrm>
            <a:off x="7151425" y="416075"/>
            <a:ext cx="10800" cy="2276400"/>
          </a:xfrm>
          <a:prstGeom prst="straightConnector1">
            <a:avLst/>
          </a:prstGeom>
          <a:noFill/>
          <a:ln cap="flat" cmpd="sng" w="19050">
            <a:solidFill>
              <a:schemeClr val="accent5"/>
            </a:solidFill>
            <a:prstDash val="dash"/>
            <a:round/>
            <a:headEnd len="med" w="med" type="none"/>
            <a:tailEnd len="med" w="med" type="none"/>
          </a:ln>
        </p:spPr>
      </p:cxnSp>
      <p:sp>
        <p:nvSpPr>
          <p:cNvPr id="13364" name="Google Shape;13364;p63"/>
          <p:cNvSpPr/>
          <p:nvPr/>
        </p:nvSpPr>
        <p:spPr>
          <a:xfrm>
            <a:off x="7513625" y="2995050"/>
            <a:ext cx="190200" cy="198300"/>
          </a:xfrm>
          <a:prstGeom prst="ellipse">
            <a:avLst/>
          </a:prstGeom>
          <a:noFill/>
          <a:ln cap="flat" cmpd="sng" w="28575">
            <a:solidFill>
              <a:schemeClr val="accent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3365" name="Google Shape;13365;p63"/>
          <p:cNvCxnSpPr>
            <a:endCxn id="13364" idx="0"/>
          </p:cNvCxnSpPr>
          <p:nvPr/>
        </p:nvCxnSpPr>
        <p:spPr>
          <a:xfrm>
            <a:off x="7602125" y="428550"/>
            <a:ext cx="6600" cy="2566500"/>
          </a:xfrm>
          <a:prstGeom prst="straightConnector1">
            <a:avLst/>
          </a:prstGeom>
          <a:noFill/>
          <a:ln cap="flat" cmpd="sng" w="19050">
            <a:solidFill>
              <a:schemeClr val="accent5"/>
            </a:solidFill>
            <a:prstDash val="dash"/>
            <a:round/>
            <a:headEnd len="med" w="med" type="none"/>
            <a:tailEnd len="med" w="med" type="none"/>
          </a:ln>
        </p:spPr>
      </p:cxnSp>
      <p:sp>
        <p:nvSpPr>
          <p:cNvPr id="13366" name="Google Shape;13366;p63"/>
          <p:cNvSpPr/>
          <p:nvPr/>
        </p:nvSpPr>
        <p:spPr>
          <a:xfrm>
            <a:off x="8091500" y="3277800"/>
            <a:ext cx="190200" cy="198300"/>
          </a:xfrm>
          <a:prstGeom prst="ellipse">
            <a:avLst/>
          </a:prstGeom>
          <a:noFill/>
          <a:ln cap="flat" cmpd="sng" w="28575">
            <a:solidFill>
              <a:schemeClr val="accent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3367" name="Google Shape;13367;p63"/>
          <p:cNvCxnSpPr>
            <a:endCxn id="13366" idx="0"/>
          </p:cNvCxnSpPr>
          <p:nvPr/>
        </p:nvCxnSpPr>
        <p:spPr>
          <a:xfrm flipH="1">
            <a:off x="8186600" y="447600"/>
            <a:ext cx="3600" cy="2830200"/>
          </a:xfrm>
          <a:prstGeom prst="straightConnector1">
            <a:avLst/>
          </a:prstGeom>
          <a:noFill/>
          <a:ln cap="flat" cmpd="sng" w="19050">
            <a:solidFill>
              <a:schemeClr val="accent5"/>
            </a:solidFill>
            <a:prstDash val="dash"/>
            <a:round/>
            <a:headEnd len="med" w="med" type="none"/>
            <a:tailEnd len="med" w="med" type="none"/>
          </a:ln>
        </p:spPr>
      </p:cxnSp>
      <p:cxnSp>
        <p:nvCxnSpPr>
          <p:cNvPr id="13368" name="Google Shape;13368;p63"/>
          <p:cNvCxnSpPr>
            <a:endCxn id="13362" idx="2"/>
          </p:cNvCxnSpPr>
          <p:nvPr/>
        </p:nvCxnSpPr>
        <p:spPr>
          <a:xfrm>
            <a:off x="2749525" y="2784425"/>
            <a:ext cx="4317600" cy="7200"/>
          </a:xfrm>
          <a:prstGeom prst="straightConnector1">
            <a:avLst/>
          </a:prstGeom>
          <a:noFill/>
          <a:ln cap="flat" cmpd="sng" w="19050">
            <a:solidFill>
              <a:schemeClr val="accent5"/>
            </a:solidFill>
            <a:prstDash val="dash"/>
            <a:round/>
            <a:headEnd len="med" w="med" type="none"/>
            <a:tailEnd len="med" w="med" type="none"/>
          </a:ln>
        </p:spPr>
      </p:cxnSp>
      <p:cxnSp>
        <p:nvCxnSpPr>
          <p:cNvPr id="13369" name="Google Shape;13369;p63"/>
          <p:cNvCxnSpPr>
            <a:endCxn id="13364" idx="2"/>
          </p:cNvCxnSpPr>
          <p:nvPr/>
        </p:nvCxnSpPr>
        <p:spPr>
          <a:xfrm>
            <a:off x="2893025" y="3071700"/>
            <a:ext cx="4620600" cy="22500"/>
          </a:xfrm>
          <a:prstGeom prst="straightConnector1">
            <a:avLst/>
          </a:prstGeom>
          <a:noFill/>
          <a:ln cap="flat" cmpd="sng" w="19050">
            <a:solidFill>
              <a:schemeClr val="accent5"/>
            </a:solidFill>
            <a:prstDash val="dash"/>
            <a:round/>
            <a:headEnd len="med" w="med" type="none"/>
            <a:tailEnd len="med" w="med" type="none"/>
          </a:ln>
        </p:spPr>
      </p:cxnSp>
      <p:cxnSp>
        <p:nvCxnSpPr>
          <p:cNvPr id="13370" name="Google Shape;13370;p63"/>
          <p:cNvCxnSpPr>
            <a:endCxn id="13366" idx="2"/>
          </p:cNvCxnSpPr>
          <p:nvPr/>
        </p:nvCxnSpPr>
        <p:spPr>
          <a:xfrm>
            <a:off x="3074300" y="3371850"/>
            <a:ext cx="5017200" cy="5100"/>
          </a:xfrm>
          <a:prstGeom prst="straightConnector1">
            <a:avLst/>
          </a:prstGeom>
          <a:noFill/>
          <a:ln cap="flat" cmpd="sng" w="19050">
            <a:solidFill>
              <a:schemeClr val="accent5"/>
            </a:solidFill>
            <a:prstDash val="dash"/>
            <a:round/>
            <a:headEnd len="med" w="med" type="none"/>
            <a:tailEnd len="med" w="med" type="none"/>
          </a:ln>
        </p:spPr>
      </p:cxnSp>
    </p:spTree>
  </p:cSld>
  <p:clrMapOvr>
    <a:masterClrMapping/>
  </p:clrMapOvr>
</p:sld>
</file>

<file path=ppt/slides/slide2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3374" name="Shape 13374"/>
        <p:cNvGrpSpPr/>
        <p:nvPr/>
      </p:nvGrpSpPr>
      <p:grpSpPr>
        <a:xfrm>
          <a:off x="0" y="0"/>
          <a:ext cx="0" cy="0"/>
          <a:chOff x="0" y="0"/>
          <a:chExt cx="0" cy="0"/>
        </a:xfrm>
      </p:grpSpPr>
      <p:sp>
        <p:nvSpPr>
          <p:cNvPr id="13375" name="Google Shape;13375;p64"/>
          <p:cNvSpPr txBox="1"/>
          <p:nvPr>
            <p:ph type="title"/>
          </p:nvPr>
        </p:nvSpPr>
        <p:spPr>
          <a:xfrm>
            <a:off x="758775" y="384166"/>
            <a:ext cx="76263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Updates Made</a:t>
            </a:r>
            <a:endParaRPr/>
          </a:p>
        </p:txBody>
      </p:sp>
      <p:sp>
        <p:nvSpPr>
          <p:cNvPr id="13376" name="Google Shape;13376;p64"/>
          <p:cNvSpPr txBox="1"/>
          <p:nvPr>
            <p:ph idx="1" type="body"/>
          </p:nvPr>
        </p:nvSpPr>
        <p:spPr>
          <a:xfrm>
            <a:off x="758775" y="1018903"/>
            <a:ext cx="7626300" cy="3632700"/>
          </a:xfrm>
          <a:prstGeom prst="rect">
            <a:avLst/>
          </a:prstGeom>
        </p:spPr>
        <p:txBody>
          <a:bodyPr anchorCtr="0" anchor="t" bIns="91425" lIns="91425" spcFirstLastPara="1" rIns="91425" wrap="square" tIns="91425">
            <a:spAutoFit/>
          </a:bodyPr>
          <a:lstStyle/>
          <a:p>
            <a:pPr indent="0" lvl="0" marL="0" rtl="0" algn="l">
              <a:lnSpc>
                <a:spcPct val="100000"/>
              </a:lnSpc>
              <a:spcBef>
                <a:spcPts val="0"/>
              </a:spcBef>
              <a:spcAft>
                <a:spcPts val="0"/>
              </a:spcAft>
              <a:buNone/>
            </a:pPr>
            <a:r>
              <a:rPr b="1" lang="en" sz="1600" u="sng">
                <a:solidFill>
                  <a:schemeClr val="accent6"/>
                </a:solidFill>
              </a:rPr>
              <a:t>Deadline Changes</a:t>
            </a:r>
            <a:endParaRPr b="1" sz="1600" u="sng">
              <a:solidFill>
                <a:schemeClr val="accent6"/>
              </a:solidFill>
            </a:endParaRPr>
          </a:p>
          <a:p>
            <a:pPr indent="-330200" lvl="0" marL="457200" rtl="0" algn="l">
              <a:lnSpc>
                <a:spcPct val="100000"/>
              </a:lnSpc>
              <a:spcBef>
                <a:spcPts val="0"/>
              </a:spcBef>
              <a:spcAft>
                <a:spcPts val="0"/>
              </a:spcAft>
              <a:buClr>
                <a:srgbClr val="F4BD25"/>
              </a:buClr>
              <a:buSzPts val="1600"/>
              <a:buChar char="★"/>
            </a:pPr>
            <a:r>
              <a:rPr lang="en" sz="1600"/>
              <a:t>Including a Spring Break</a:t>
            </a:r>
            <a:endParaRPr sz="1600"/>
          </a:p>
          <a:p>
            <a:pPr indent="-330200" lvl="1" marL="914400" rtl="0" algn="l">
              <a:lnSpc>
                <a:spcPct val="100000"/>
              </a:lnSpc>
              <a:spcBef>
                <a:spcPts val="0"/>
              </a:spcBef>
              <a:spcAft>
                <a:spcPts val="0"/>
              </a:spcAft>
              <a:buSzPts val="1600"/>
              <a:buChar char="○"/>
            </a:pPr>
            <a:r>
              <a:rPr lang="en" sz="1600"/>
              <a:t>Making tests due before Spring Break</a:t>
            </a:r>
            <a:endParaRPr sz="1600"/>
          </a:p>
          <a:p>
            <a:pPr indent="-330200" lvl="0" marL="457200" rtl="0" algn="l">
              <a:lnSpc>
                <a:spcPct val="100000"/>
              </a:lnSpc>
              <a:spcBef>
                <a:spcPts val="0"/>
              </a:spcBef>
              <a:spcAft>
                <a:spcPts val="0"/>
              </a:spcAft>
              <a:buClr>
                <a:srgbClr val="F4BD25"/>
              </a:buClr>
              <a:buSzPts val="1600"/>
              <a:buChar char="★"/>
            </a:pPr>
            <a:r>
              <a:rPr lang="en" sz="1600"/>
              <a:t>AIAA Paper deadline clarification</a:t>
            </a:r>
            <a:endParaRPr sz="1600"/>
          </a:p>
          <a:p>
            <a:pPr indent="-330200" lvl="0" marL="457200" rtl="0" algn="l">
              <a:lnSpc>
                <a:spcPct val="100000"/>
              </a:lnSpc>
              <a:spcBef>
                <a:spcPts val="0"/>
              </a:spcBef>
              <a:spcAft>
                <a:spcPts val="0"/>
              </a:spcAft>
              <a:buClr>
                <a:srgbClr val="F4BD25"/>
              </a:buClr>
              <a:buSzPts val="1600"/>
              <a:buChar char="★"/>
            </a:pPr>
            <a:r>
              <a:rPr lang="en" sz="1600"/>
              <a:t>Added margin for tests</a:t>
            </a:r>
            <a:endParaRPr sz="1600"/>
          </a:p>
          <a:p>
            <a:pPr indent="0" lvl="0" marL="457200" rtl="0" algn="l">
              <a:lnSpc>
                <a:spcPct val="100000"/>
              </a:lnSpc>
              <a:spcBef>
                <a:spcPts val="0"/>
              </a:spcBef>
              <a:spcAft>
                <a:spcPts val="0"/>
              </a:spcAft>
              <a:buNone/>
            </a:pPr>
            <a:r>
              <a:t/>
            </a:r>
            <a:endParaRPr sz="1600"/>
          </a:p>
          <a:p>
            <a:pPr indent="0" lvl="0" marL="0" rtl="0" algn="l">
              <a:lnSpc>
                <a:spcPct val="100000"/>
              </a:lnSpc>
              <a:spcBef>
                <a:spcPts val="0"/>
              </a:spcBef>
              <a:spcAft>
                <a:spcPts val="0"/>
              </a:spcAft>
              <a:buNone/>
            </a:pPr>
            <a:r>
              <a:rPr b="1" lang="en" sz="1600" u="sng">
                <a:solidFill>
                  <a:schemeClr val="accent6"/>
                </a:solidFill>
              </a:rPr>
              <a:t>Task Changes</a:t>
            </a:r>
            <a:endParaRPr b="1" sz="1600" u="sng">
              <a:solidFill>
                <a:schemeClr val="accent6"/>
              </a:solidFill>
            </a:endParaRPr>
          </a:p>
          <a:p>
            <a:pPr indent="-330200" lvl="0" marL="457200" rtl="0" algn="l">
              <a:lnSpc>
                <a:spcPct val="100000"/>
              </a:lnSpc>
              <a:spcBef>
                <a:spcPts val="0"/>
              </a:spcBef>
              <a:spcAft>
                <a:spcPts val="0"/>
              </a:spcAft>
              <a:buClr>
                <a:srgbClr val="F4BD25"/>
              </a:buClr>
              <a:buSzPts val="1600"/>
              <a:buChar char="★"/>
            </a:pPr>
            <a:r>
              <a:rPr lang="en" sz="1600"/>
              <a:t>MOO task clarity</a:t>
            </a:r>
            <a:endParaRPr sz="1600"/>
          </a:p>
          <a:p>
            <a:pPr indent="0" lvl="0" marL="457200" rtl="0" algn="l">
              <a:lnSpc>
                <a:spcPct val="100000"/>
              </a:lnSpc>
              <a:spcBef>
                <a:spcPts val="0"/>
              </a:spcBef>
              <a:spcAft>
                <a:spcPts val="0"/>
              </a:spcAft>
              <a:buNone/>
            </a:pPr>
            <a:r>
              <a:t/>
            </a:r>
            <a:endParaRPr sz="1600"/>
          </a:p>
          <a:p>
            <a:pPr indent="0" lvl="0" marL="0" rtl="0" algn="l">
              <a:lnSpc>
                <a:spcPct val="100000"/>
              </a:lnSpc>
              <a:spcBef>
                <a:spcPts val="0"/>
              </a:spcBef>
              <a:spcAft>
                <a:spcPts val="0"/>
              </a:spcAft>
              <a:buNone/>
            </a:pPr>
            <a:r>
              <a:rPr b="1" lang="en" sz="1600" u="sng">
                <a:solidFill>
                  <a:schemeClr val="accent6"/>
                </a:solidFill>
              </a:rPr>
              <a:t>Critical Path Changes</a:t>
            </a:r>
            <a:endParaRPr b="1" sz="1600" u="sng">
              <a:solidFill>
                <a:schemeClr val="accent6"/>
              </a:solidFill>
            </a:endParaRPr>
          </a:p>
          <a:p>
            <a:pPr indent="-330200" lvl="0" marL="457200" rtl="0" algn="l">
              <a:lnSpc>
                <a:spcPct val="100000"/>
              </a:lnSpc>
              <a:spcBef>
                <a:spcPts val="0"/>
              </a:spcBef>
              <a:spcAft>
                <a:spcPts val="0"/>
              </a:spcAft>
              <a:buClr>
                <a:srgbClr val="F4BD25"/>
              </a:buClr>
              <a:buSzPts val="1600"/>
              <a:buChar char="★"/>
            </a:pPr>
            <a:r>
              <a:rPr lang="en" sz="1600"/>
              <a:t>MOO no longer on critical path</a:t>
            </a:r>
            <a:endParaRPr sz="1600"/>
          </a:p>
          <a:p>
            <a:pPr indent="0" lvl="0" marL="457200" rtl="0" algn="l">
              <a:lnSpc>
                <a:spcPct val="100000"/>
              </a:lnSpc>
              <a:spcBef>
                <a:spcPts val="0"/>
              </a:spcBef>
              <a:spcAft>
                <a:spcPts val="0"/>
              </a:spcAft>
              <a:buNone/>
            </a:pPr>
            <a:r>
              <a:t/>
            </a:r>
            <a:endParaRPr sz="1600"/>
          </a:p>
          <a:p>
            <a:pPr indent="0" lvl="0" marL="0" rtl="0" algn="l">
              <a:lnSpc>
                <a:spcPct val="100000"/>
              </a:lnSpc>
              <a:spcBef>
                <a:spcPts val="0"/>
              </a:spcBef>
              <a:spcAft>
                <a:spcPts val="0"/>
              </a:spcAft>
              <a:buNone/>
            </a:pPr>
            <a:r>
              <a:rPr b="1" lang="en" sz="1600" u="sng">
                <a:solidFill>
                  <a:schemeClr val="accent6"/>
                </a:solidFill>
              </a:rPr>
              <a:t>Testing Changes</a:t>
            </a:r>
            <a:endParaRPr b="1" sz="1600" u="sng">
              <a:solidFill>
                <a:schemeClr val="accent6"/>
              </a:solidFill>
            </a:endParaRPr>
          </a:p>
          <a:p>
            <a:pPr indent="-330200" lvl="0" marL="457200" rtl="0" algn="l">
              <a:lnSpc>
                <a:spcPct val="100000"/>
              </a:lnSpc>
              <a:spcBef>
                <a:spcPts val="0"/>
              </a:spcBef>
              <a:spcAft>
                <a:spcPts val="0"/>
              </a:spcAft>
              <a:buClr>
                <a:srgbClr val="F4BD25"/>
              </a:buClr>
              <a:buSzPts val="1600"/>
              <a:buChar char="★"/>
            </a:pPr>
            <a:r>
              <a:rPr b="1" lang="en" sz="1600"/>
              <a:t>Specific Tests Added</a:t>
            </a:r>
            <a:endParaRPr b="1" sz="1600"/>
          </a:p>
        </p:txBody>
      </p:sp>
      <p:sp>
        <p:nvSpPr>
          <p:cNvPr id="13377" name="Google Shape;13377;p64"/>
          <p:cNvSpPr txBox="1"/>
          <p:nvPr>
            <p:ph idx="12" type="sldNum"/>
          </p:nvPr>
        </p:nvSpPr>
        <p:spPr>
          <a:xfrm>
            <a:off x="8556784" y="4749851"/>
            <a:ext cx="548700" cy="3936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None/>
            </a:pPr>
            <a:fld id="{00000000-1234-1234-1234-123412341234}" type="slidenum">
              <a:rPr lang="en"/>
              <a:t>‹#›</a:t>
            </a:fld>
            <a:endParaRPr/>
          </a:p>
        </p:txBody>
      </p:sp>
      <p:sp>
        <p:nvSpPr>
          <p:cNvPr id="13378" name="Google Shape;13378;p64"/>
          <p:cNvSpPr/>
          <p:nvPr/>
        </p:nvSpPr>
        <p:spPr>
          <a:xfrm>
            <a:off x="6481700" y="4981575"/>
            <a:ext cx="2238600" cy="152400"/>
          </a:xfrm>
          <a:prstGeom prst="chevron">
            <a:avLst>
              <a:gd fmla="val 50000" name="adj"/>
            </a:avLst>
          </a:prstGeom>
          <a:solidFill>
            <a:schemeClr val="lt1"/>
          </a:solidFill>
          <a:ln cap="flat" cmpd="sng" w="9525">
            <a:solidFill>
              <a:srgbClr val="9E9E9E"/>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b="1" lang="en" sz="1000">
                <a:solidFill>
                  <a:schemeClr val="accent4"/>
                </a:solidFill>
                <a:latin typeface="Cairo"/>
                <a:ea typeface="Cairo"/>
                <a:cs typeface="Cairo"/>
                <a:sym typeface="Cairo"/>
              </a:rPr>
              <a:t>Budget</a:t>
            </a:r>
            <a:endParaRPr b="1" sz="1000">
              <a:solidFill>
                <a:schemeClr val="accent4"/>
              </a:solidFill>
              <a:latin typeface="Cairo"/>
              <a:ea typeface="Cairo"/>
              <a:cs typeface="Cairo"/>
              <a:sym typeface="Cairo"/>
            </a:endParaRPr>
          </a:p>
        </p:txBody>
      </p:sp>
      <p:sp>
        <p:nvSpPr>
          <p:cNvPr id="13379" name="Google Shape;13379;p64"/>
          <p:cNvSpPr/>
          <p:nvPr/>
        </p:nvSpPr>
        <p:spPr>
          <a:xfrm>
            <a:off x="423725" y="4981575"/>
            <a:ext cx="2086200" cy="152400"/>
          </a:xfrm>
          <a:prstGeom prst="homePlate">
            <a:avLst>
              <a:gd fmla="val 50000" name="adj"/>
            </a:avLst>
          </a:prstGeom>
          <a:solidFill>
            <a:srgbClr val="434343"/>
          </a:solidFill>
          <a:ln cap="flat" cmpd="sng" w="9525">
            <a:solidFill>
              <a:srgbClr val="9E9E9E"/>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b="1" lang="en" sz="1000">
                <a:solidFill>
                  <a:schemeClr val="accent4"/>
                </a:solidFill>
                <a:latin typeface="Cairo"/>
                <a:ea typeface="Cairo"/>
                <a:cs typeface="Cairo"/>
                <a:sym typeface="Cairo"/>
              </a:rPr>
              <a:t>Overview</a:t>
            </a:r>
            <a:endParaRPr b="1" sz="1000">
              <a:solidFill>
                <a:schemeClr val="accent4"/>
              </a:solidFill>
              <a:latin typeface="Cairo"/>
              <a:ea typeface="Cairo"/>
              <a:cs typeface="Cairo"/>
              <a:sym typeface="Cairo"/>
            </a:endParaRPr>
          </a:p>
        </p:txBody>
      </p:sp>
      <p:sp>
        <p:nvSpPr>
          <p:cNvPr id="13380" name="Google Shape;13380;p64"/>
          <p:cNvSpPr/>
          <p:nvPr/>
        </p:nvSpPr>
        <p:spPr>
          <a:xfrm>
            <a:off x="2454950" y="4981575"/>
            <a:ext cx="2086200" cy="152400"/>
          </a:xfrm>
          <a:prstGeom prst="chevron">
            <a:avLst>
              <a:gd fmla="val 50000" name="adj"/>
            </a:avLst>
          </a:prstGeom>
          <a:solidFill>
            <a:schemeClr val="dk1"/>
          </a:solidFill>
          <a:ln cap="flat" cmpd="sng" w="9525">
            <a:solidFill>
              <a:srgbClr val="9E9E9E"/>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b="1" lang="en" sz="1000">
                <a:solidFill>
                  <a:srgbClr val="BA9224"/>
                </a:solidFill>
                <a:latin typeface="Cairo"/>
                <a:ea typeface="Cairo"/>
                <a:cs typeface="Cairo"/>
                <a:sym typeface="Cairo"/>
              </a:rPr>
              <a:t>Schedule</a:t>
            </a:r>
            <a:endParaRPr b="1" sz="1000">
              <a:solidFill>
                <a:srgbClr val="BA9224"/>
              </a:solidFill>
              <a:latin typeface="Cairo"/>
              <a:ea typeface="Cairo"/>
              <a:cs typeface="Cairo"/>
              <a:sym typeface="Cairo"/>
            </a:endParaRPr>
          </a:p>
        </p:txBody>
      </p:sp>
      <p:sp>
        <p:nvSpPr>
          <p:cNvPr id="13381" name="Google Shape;13381;p64"/>
          <p:cNvSpPr/>
          <p:nvPr/>
        </p:nvSpPr>
        <p:spPr>
          <a:xfrm>
            <a:off x="4472075" y="4981575"/>
            <a:ext cx="2086200" cy="152400"/>
          </a:xfrm>
          <a:prstGeom prst="chevron">
            <a:avLst>
              <a:gd fmla="val 50000" name="adj"/>
            </a:avLst>
          </a:prstGeom>
          <a:solidFill>
            <a:schemeClr val="lt1"/>
          </a:solidFill>
          <a:ln cap="flat" cmpd="sng" w="9525">
            <a:solidFill>
              <a:srgbClr val="ADADAD"/>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b="1" lang="en" sz="1000">
                <a:solidFill>
                  <a:schemeClr val="accent4"/>
                </a:solidFill>
                <a:latin typeface="Cairo"/>
                <a:ea typeface="Cairo"/>
                <a:cs typeface="Cairo"/>
                <a:sym typeface="Cairo"/>
              </a:rPr>
              <a:t>Test Readiness</a:t>
            </a:r>
            <a:endParaRPr b="1" sz="1000">
              <a:solidFill>
                <a:schemeClr val="accent4"/>
              </a:solidFill>
              <a:latin typeface="Cairo"/>
              <a:ea typeface="Cairo"/>
              <a:cs typeface="Cairo"/>
              <a:sym typeface="Cairo"/>
            </a:endParaRPr>
          </a:p>
        </p:txBody>
      </p:sp>
    </p:spTree>
  </p:cSld>
  <p:clrMapOvr>
    <a:masterClrMapping/>
  </p:clrMapOvr>
</p:sld>
</file>

<file path=ppt/slides/slide2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3385" name="Shape 13385"/>
        <p:cNvGrpSpPr/>
        <p:nvPr/>
      </p:nvGrpSpPr>
      <p:grpSpPr>
        <a:xfrm>
          <a:off x="0" y="0"/>
          <a:ext cx="0" cy="0"/>
          <a:chOff x="0" y="0"/>
          <a:chExt cx="0" cy="0"/>
        </a:xfrm>
      </p:grpSpPr>
      <p:sp>
        <p:nvSpPr>
          <p:cNvPr id="13386" name="Google Shape;13386;p65"/>
          <p:cNvSpPr/>
          <p:nvPr/>
        </p:nvSpPr>
        <p:spPr>
          <a:xfrm>
            <a:off x="4952075" y="1066025"/>
            <a:ext cx="3224700" cy="3806400"/>
          </a:xfrm>
          <a:prstGeom prst="roundRect">
            <a:avLst>
              <a:gd fmla="val 16667" name="adj"/>
            </a:avLst>
          </a:prstGeom>
          <a:solidFill>
            <a:schemeClr val="dk1"/>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7" name="Google Shape;13387;p65"/>
          <p:cNvSpPr/>
          <p:nvPr/>
        </p:nvSpPr>
        <p:spPr>
          <a:xfrm>
            <a:off x="670750" y="1066025"/>
            <a:ext cx="3224700" cy="3806400"/>
          </a:xfrm>
          <a:prstGeom prst="roundRect">
            <a:avLst>
              <a:gd fmla="val 16667" name="adj"/>
            </a:avLst>
          </a:prstGeom>
          <a:solidFill>
            <a:schemeClr val="dk1"/>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8" name="Google Shape;13388;p65"/>
          <p:cNvSpPr txBox="1"/>
          <p:nvPr>
            <p:ph type="title"/>
          </p:nvPr>
        </p:nvSpPr>
        <p:spPr>
          <a:xfrm>
            <a:off x="758775" y="384166"/>
            <a:ext cx="76263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Testing Changes</a:t>
            </a:r>
            <a:endParaRPr/>
          </a:p>
        </p:txBody>
      </p:sp>
      <p:sp>
        <p:nvSpPr>
          <p:cNvPr id="13389" name="Google Shape;13389;p65"/>
          <p:cNvSpPr txBox="1"/>
          <p:nvPr>
            <p:ph idx="1" type="body"/>
          </p:nvPr>
        </p:nvSpPr>
        <p:spPr>
          <a:xfrm>
            <a:off x="727850" y="1719600"/>
            <a:ext cx="3813300" cy="973800"/>
          </a:xfrm>
          <a:prstGeom prst="rect">
            <a:avLst/>
          </a:prstGeom>
        </p:spPr>
        <p:txBody>
          <a:bodyPr anchorCtr="0" anchor="t" bIns="91425" lIns="91425" spcFirstLastPara="1" rIns="91425" wrap="square" tIns="91425">
            <a:noAutofit/>
          </a:bodyPr>
          <a:lstStyle/>
          <a:p>
            <a:pPr indent="-330200" lvl="0" marL="457200" rtl="0" algn="l">
              <a:spcBef>
                <a:spcPts val="0"/>
              </a:spcBef>
              <a:spcAft>
                <a:spcPts val="0"/>
              </a:spcAft>
              <a:buClr>
                <a:srgbClr val="F4BD25"/>
              </a:buClr>
              <a:buSzPts val="1600"/>
              <a:buChar char="★"/>
            </a:pPr>
            <a:r>
              <a:rPr lang="en" sz="1600"/>
              <a:t>Test Clarity</a:t>
            </a:r>
            <a:endParaRPr sz="1600"/>
          </a:p>
          <a:p>
            <a:pPr indent="-304800" lvl="1" marL="914400" rtl="0" algn="l">
              <a:spcBef>
                <a:spcPts val="0"/>
              </a:spcBef>
              <a:spcAft>
                <a:spcPts val="0"/>
              </a:spcAft>
              <a:buSzPts val="1200"/>
              <a:buChar char="○"/>
            </a:pPr>
            <a:r>
              <a:rPr lang="en" sz="1200"/>
              <a:t>Test 1</a:t>
            </a:r>
            <a:endParaRPr sz="1200"/>
          </a:p>
          <a:p>
            <a:pPr indent="-304800" lvl="1" marL="914400" rtl="0" algn="l">
              <a:spcBef>
                <a:spcPts val="0"/>
              </a:spcBef>
              <a:spcAft>
                <a:spcPts val="0"/>
              </a:spcAft>
              <a:buSzPts val="1200"/>
              <a:buChar char="○"/>
            </a:pPr>
            <a:r>
              <a:rPr lang="en" sz="1200"/>
              <a:t>Test 2</a:t>
            </a:r>
            <a:endParaRPr sz="1200"/>
          </a:p>
        </p:txBody>
      </p:sp>
      <p:sp>
        <p:nvSpPr>
          <p:cNvPr id="13390" name="Google Shape;13390;p65"/>
          <p:cNvSpPr txBox="1"/>
          <p:nvPr>
            <p:ph idx="1" type="body"/>
          </p:nvPr>
        </p:nvSpPr>
        <p:spPr>
          <a:xfrm>
            <a:off x="4999025" y="1597938"/>
            <a:ext cx="2752800" cy="973800"/>
          </a:xfrm>
          <a:prstGeom prst="rect">
            <a:avLst/>
          </a:prstGeom>
        </p:spPr>
        <p:txBody>
          <a:bodyPr anchorCtr="0" anchor="t" bIns="91425" lIns="91425" spcFirstLastPara="1" rIns="91425" wrap="square" tIns="91425">
            <a:noAutofit/>
          </a:bodyPr>
          <a:lstStyle/>
          <a:p>
            <a:pPr indent="-330200" lvl="0" marL="457200" rtl="0" algn="l">
              <a:spcBef>
                <a:spcPts val="0"/>
              </a:spcBef>
              <a:spcAft>
                <a:spcPts val="0"/>
              </a:spcAft>
              <a:buClr>
                <a:srgbClr val="F4BD25"/>
              </a:buClr>
              <a:buSzPts val="1600"/>
              <a:buChar char="★"/>
            </a:pPr>
            <a:r>
              <a:rPr lang="en" sz="1600"/>
              <a:t>Test Clarity</a:t>
            </a:r>
            <a:endParaRPr sz="1600"/>
          </a:p>
          <a:p>
            <a:pPr indent="-304800" lvl="1" marL="914400" rtl="0" algn="l">
              <a:spcBef>
                <a:spcPts val="0"/>
              </a:spcBef>
              <a:spcAft>
                <a:spcPts val="0"/>
              </a:spcAft>
              <a:buSzPts val="1200"/>
              <a:buChar char="○"/>
            </a:pPr>
            <a:r>
              <a:rPr lang="en" sz="1200"/>
              <a:t>Integration Test</a:t>
            </a:r>
            <a:endParaRPr sz="1200"/>
          </a:p>
          <a:p>
            <a:pPr indent="-304800" lvl="1" marL="914400" rtl="0" algn="l">
              <a:spcBef>
                <a:spcPts val="0"/>
              </a:spcBef>
              <a:spcAft>
                <a:spcPts val="0"/>
              </a:spcAft>
              <a:buSzPts val="1200"/>
              <a:buChar char="○"/>
            </a:pPr>
            <a:r>
              <a:rPr lang="en" sz="1200"/>
              <a:t>Distance Verification</a:t>
            </a:r>
            <a:endParaRPr sz="1200"/>
          </a:p>
          <a:p>
            <a:pPr indent="-304800" lvl="1" marL="914400" rtl="0" algn="l">
              <a:spcBef>
                <a:spcPts val="0"/>
              </a:spcBef>
              <a:spcAft>
                <a:spcPts val="0"/>
              </a:spcAft>
              <a:buSzPts val="1200"/>
              <a:buChar char="○"/>
            </a:pPr>
            <a:r>
              <a:rPr lang="en" sz="1200"/>
              <a:t>Data Collection</a:t>
            </a:r>
            <a:endParaRPr sz="1200"/>
          </a:p>
          <a:p>
            <a:pPr indent="0" lvl="0" marL="0" rtl="0" algn="l">
              <a:spcBef>
                <a:spcPts val="0"/>
              </a:spcBef>
              <a:spcAft>
                <a:spcPts val="0"/>
              </a:spcAft>
              <a:buNone/>
            </a:pPr>
            <a:r>
              <a:t/>
            </a:r>
            <a:endParaRPr sz="1600"/>
          </a:p>
        </p:txBody>
      </p:sp>
      <p:sp>
        <p:nvSpPr>
          <p:cNvPr id="13391" name="Google Shape;13391;p65"/>
          <p:cNvSpPr txBox="1"/>
          <p:nvPr>
            <p:ph idx="1" type="body"/>
          </p:nvPr>
        </p:nvSpPr>
        <p:spPr>
          <a:xfrm>
            <a:off x="758775" y="2571750"/>
            <a:ext cx="3813300" cy="973800"/>
          </a:xfrm>
          <a:prstGeom prst="rect">
            <a:avLst/>
          </a:prstGeom>
        </p:spPr>
        <p:txBody>
          <a:bodyPr anchorCtr="0" anchor="t" bIns="91425" lIns="91425" spcFirstLastPara="1" rIns="91425" wrap="square" tIns="91425">
            <a:noAutofit/>
          </a:bodyPr>
          <a:lstStyle/>
          <a:p>
            <a:pPr indent="-330200" lvl="0" marL="457200" rtl="0" algn="l">
              <a:spcBef>
                <a:spcPts val="0"/>
              </a:spcBef>
              <a:spcAft>
                <a:spcPts val="0"/>
              </a:spcAft>
              <a:buClr>
                <a:srgbClr val="F4BD25"/>
              </a:buClr>
              <a:buSzPts val="1600"/>
              <a:buChar char="★"/>
            </a:pPr>
            <a:r>
              <a:rPr lang="en" sz="1600"/>
              <a:t>Test Teams</a:t>
            </a:r>
            <a:endParaRPr sz="1600"/>
          </a:p>
          <a:p>
            <a:pPr indent="-304800" lvl="1" marL="914400" rtl="0" algn="l">
              <a:spcBef>
                <a:spcPts val="0"/>
              </a:spcBef>
              <a:spcAft>
                <a:spcPts val="0"/>
              </a:spcAft>
              <a:buSzPts val="1200"/>
              <a:buChar char="○"/>
            </a:pPr>
            <a:r>
              <a:rPr lang="en" sz="1200"/>
              <a:t>Hardware, Software, Electrical</a:t>
            </a:r>
            <a:endParaRPr sz="1200"/>
          </a:p>
          <a:p>
            <a:pPr indent="-304800" lvl="1" marL="914400" rtl="0" algn="l">
              <a:spcBef>
                <a:spcPts val="0"/>
              </a:spcBef>
              <a:spcAft>
                <a:spcPts val="0"/>
              </a:spcAft>
              <a:buSzPts val="1200"/>
              <a:buChar char="○"/>
            </a:pPr>
            <a:r>
              <a:rPr lang="en" sz="1200"/>
              <a:t>MOO team</a:t>
            </a:r>
            <a:endParaRPr sz="1200"/>
          </a:p>
        </p:txBody>
      </p:sp>
      <p:sp>
        <p:nvSpPr>
          <p:cNvPr id="13392" name="Google Shape;13392;p65"/>
          <p:cNvSpPr txBox="1"/>
          <p:nvPr>
            <p:ph idx="1" type="body"/>
          </p:nvPr>
        </p:nvSpPr>
        <p:spPr>
          <a:xfrm>
            <a:off x="4999025" y="2482325"/>
            <a:ext cx="3813300" cy="973800"/>
          </a:xfrm>
          <a:prstGeom prst="rect">
            <a:avLst/>
          </a:prstGeom>
        </p:spPr>
        <p:txBody>
          <a:bodyPr anchorCtr="0" anchor="t" bIns="91425" lIns="91425" spcFirstLastPara="1" rIns="91425" wrap="square" tIns="91425">
            <a:noAutofit/>
          </a:bodyPr>
          <a:lstStyle/>
          <a:p>
            <a:pPr indent="-330200" lvl="0" marL="457200" rtl="0" algn="l">
              <a:spcBef>
                <a:spcPts val="0"/>
              </a:spcBef>
              <a:spcAft>
                <a:spcPts val="0"/>
              </a:spcAft>
              <a:buClr>
                <a:srgbClr val="F4BD25"/>
              </a:buClr>
              <a:buSzPts val="1600"/>
              <a:buChar char="★"/>
            </a:pPr>
            <a:r>
              <a:rPr lang="en" sz="1600"/>
              <a:t>Test Teams</a:t>
            </a:r>
            <a:endParaRPr sz="1600"/>
          </a:p>
          <a:p>
            <a:pPr indent="-304800" lvl="1" marL="914400" rtl="0" algn="l">
              <a:spcBef>
                <a:spcPts val="0"/>
              </a:spcBef>
              <a:spcAft>
                <a:spcPts val="0"/>
              </a:spcAft>
              <a:buSzPts val="1200"/>
              <a:buChar char="○"/>
            </a:pPr>
            <a:r>
              <a:rPr lang="en" sz="1200"/>
              <a:t>Testing Team</a:t>
            </a:r>
            <a:endParaRPr sz="1200"/>
          </a:p>
          <a:p>
            <a:pPr indent="-304800" lvl="1" marL="914400" rtl="0" algn="l">
              <a:spcBef>
                <a:spcPts val="0"/>
              </a:spcBef>
              <a:spcAft>
                <a:spcPts val="0"/>
              </a:spcAft>
              <a:buSzPts val="1200"/>
              <a:buChar char="○"/>
            </a:pPr>
            <a:r>
              <a:rPr lang="en" sz="1200"/>
              <a:t>AIAA Team</a:t>
            </a:r>
            <a:endParaRPr sz="1200"/>
          </a:p>
          <a:p>
            <a:pPr indent="-304800" lvl="1" marL="914400" rtl="0" algn="l">
              <a:spcBef>
                <a:spcPts val="0"/>
              </a:spcBef>
              <a:spcAft>
                <a:spcPts val="0"/>
              </a:spcAft>
              <a:buSzPts val="1200"/>
              <a:buChar char="○"/>
            </a:pPr>
            <a:r>
              <a:rPr lang="en" sz="1200"/>
              <a:t>MOO Team</a:t>
            </a:r>
            <a:endParaRPr sz="1200"/>
          </a:p>
          <a:p>
            <a:pPr indent="0" lvl="0" marL="0" rtl="0" algn="l">
              <a:spcBef>
                <a:spcPts val="0"/>
              </a:spcBef>
              <a:spcAft>
                <a:spcPts val="0"/>
              </a:spcAft>
              <a:buNone/>
            </a:pPr>
            <a:r>
              <a:t/>
            </a:r>
            <a:endParaRPr sz="1600"/>
          </a:p>
        </p:txBody>
      </p:sp>
      <p:sp>
        <p:nvSpPr>
          <p:cNvPr id="13393" name="Google Shape;13393;p65"/>
          <p:cNvSpPr txBox="1"/>
          <p:nvPr>
            <p:ph idx="1" type="body"/>
          </p:nvPr>
        </p:nvSpPr>
        <p:spPr>
          <a:xfrm>
            <a:off x="758775" y="3456125"/>
            <a:ext cx="3813300" cy="973800"/>
          </a:xfrm>
          <a:prstGeom prst="rect">
            <a:avLst/>
          </a:prstGeom>
        </p:spPr>
        <p:txBody>
          <a:bodyPr anchorCtr="0" anchor="t" bIns="91425" lIns="91425" spcFirstLastPara="1" rIns="91425" wrap="square" tIns="91425">
            <a:noAutofit/>
          </a:bodyPr>
          <a:lstStyle/>
          <a:p>
            <a:pPr indent="-330200" lvl="0" marL="457200" rtl="0" algn="l">
              <a:spcBef>
                <a:spcPts val="0"/>
              </a:spcBef>
              <a:spcAft>
                <a:spcPts val="0"/>
              </a:spcAft>
              <a:buClr>
                <a:srgbClr val="F4BD25"/>
              </a:buClr>
              <a:buSzPts val="1600"/>
              <a:buChar char="★"/>
            </a:pPr>
            <a:r>
              <a:rPr lang="en" sz="1600"/>
              <a:t>Test Deadlines</a:t>
            </a:r>
            <a:endParaRPr sz="1600"/>
          </a:p>
          <a:p>
            <a:pPr indent="-304800" lvl="1" marL="914400" rtl="0" algn="l">
              <a:spcBef>
                <a:spcPts val="0"/>
              </a:spcBef>
              <a:spcAft>
                <a:spcPts val="0"/>
              </a:spcAft>
              <a:buSzPts val="1200"/>
              <a:buChar char="○"/>
            </a:pPr>
            <a:r>
              <a:rPr lang="en" sz="1200"/>
              <a:t>Test 1: March 13th</a:t>
            </a:r>
            <a:endParaRPr sz="1200"/>
          </a:p>
          <a:p>
            <a:pPr indent="-304800" lvl="1" marL="914400" rtl="0" algn="l">
              <a:spcBef>
                <a:spcPts val="0"/>
              </a:spcBef>
              <a:spcAft>
                <a:spcPts val="0"/>
              </a:spcAft>
              <a:buSzPts val="1200"/>
              <a:buChar char="○"/>
            </a:pPr>
            <a:r>
              <a:rPr lang="en" sz="1200"/>
              <a:t>Test 2: April 3rd</a:t>
            </a:r>
            <a:endParaRPr sz="1200"/>
          </a:p>
        </p:txBody>
      </p:sp>
      <p:sp>
        <p:nvSpPr>
          <p:cNvPr id="13394" name="Google Shape;13394;p65"/>
          <p:cNvSpPr txBox="1"/>
          <p:nvPr>
            <p:ph idx="1" type="body"/>
          </p:nvPr>
        </p:nvSpPr>
        <p:spPr>
          <a:xfrm>
            <a:off x="4999025" y="3336675"/>
            <a:ext cx="3813300" cy="1725300"/>
          </a:xfrm>
          <a:prstGeom prst="rect">
            <a:avLst/>
          </a:prstGeom>
        </p:spPr>
        <p:txBody>
          <a:bodyPr anchorCtr="0" anchor="t" bIns="91425" lIns="91425" spcFirstLastPara="1" rIns="91425" wrap="square" tIns="91425">
            <a:noAutofit/>
          </a:bodyPr>
          <a:lstStyle/>
          <a:p>
            <a:pPr indent="-330200" lvl="0" marL="457200" rtl="0" algn="l">
              <a:spcBef>
                <a:spcPts val="0"/>
              </a:spcBef>
              <a:spcAft>
                <a:spcPts val="0"/>
              </a:spcAft>
              <a:buClr>
                <a:srgbClr val="F4BD25"/>
              </a:buClr>
              <a:buSzPts val="1600"/>
              <a:buChar char="★"/>
            </a:pPr>
            <a:r>
              <a:rPr lang="en" sz="1600"/>
              <a:t>Test Deadlines</a:t>
            </a:r>
            <a:endParaRPr sz="1600"/>
          </a:p>
          <a:p>
            <a:pPr indent="-304800" lvl="1" marL="914400" rtl="0" algn="l">
              <a:spcBef>
                <a:spcPts val="0"/>
              </a:spcBef>
              <a:spcAft>
                <a:spcPts val="0"/>
              </a:spcAft>
              <a:buSzPts val="1200"/>
              <a:buChar char="○"/>
            </a:pPr>
            <a:r>
              <a:rPr lang="en" sz="1200"/>
              <a:t>Integration</a:t>
            </a:r>
            <a:endParaRPr sz="1200"/>
          </a:p>
          <a:p>
            <a:pPr indent="-304800" lvl="2" marL="1371600" rtl="0" algn="l">
              <a:spcBef>
                <a:spcPts val="0"/>
              </a:spcBef>
              <a:spcAft>
                <a:spcPts val="0"/>
              </a:spcAft>
              <a:buSzPts val="1200"/>
              <a:buChar char="■"/>
            </a:pPr>
            <a:r>
              <a:rPr lang="en" sz="1200"/>
              <a:t>March 15th</a:t>
            </a:r>
            <a:endParaRPr sz="1200"/>
          </a:p>
          <a:p>
            <a:pPr indent="-304800" lvl="1" marL="914400" rtl="0" algn="l">
              <a:spcBef>
                <a:spcPts val="0"/>
              </a:spcBef>
              <a:spcAft>
                <a:spcPts val="0"/>
              </a:spcAft>
              <a:buSzPts val="1200"/>
              <a:buChar char="○"/>
            </a:pPr>
            <a:r>
              <a:rPr lang="en" sz="1200"/>
              <a:t>Distance Verification</a:t>
            </a:r>
            <a:endParaRPr sz="1200"/>
          </a:p>
          <a:p>
            <a:pPr indent="-304800" lvl="2" marL="1371600" rtl="0" algn="l">
              <a:spcBef>
                <a:spcPts val="0"/>
              </a:spcBef>
              <a:spcAft>
                <a:spcPts val="0"/>
              </a:spcAft>
              <a:buSzPts val="1200"/>
              <a:buChar char="■"/>
            </a:pPr>
            <a:r>
              <a:rPr lang="en" sz="1200"/>
              <a:t>March 20th</a:t>
            </a:r>
            <a:endParaRPr sz="1200"/>
          </a:p>
          <a:p>
            <a:pPr indent="-304800" lvl="1" marL="914400" rtl="0" algn="l">
              <a:spcBef>
                <a:spcPts val="0"/>
              </a:spcBef>
              <a:spcAft>
                <a:spcPts val="0"/>
              </a:spcAft>
              <a:buSzPts val="1200"/>
              <a:buChar char="○"/>
            </a:pPr>
            <a:r>
              <a:rPr lang="en" sz="1200"/>
              <a:t>Data Collection</a:t>
            </a:r>
            <a:endParaRPr sz="1200"/>
          </a:p>
          <a:p>
            <a:pPr indent="-304800" lvl="2" marL="1371600" rtl="0" algn="l">
              <a:spcBef>
                <a:spcPts val="0"/>
              </a:spcBef>
              <a:spcAft>
                <a:spcPts val="0"/>
              </a:spcAft>
              <a:buSzPts val="1200"/>
              <a:buChar char="■"/>
            </a:pPr>
            <a:r>
              <a:rPr lang="en" sz="1200"/>
              <a:t>March 24th</a:t>
            </a:r>
            <a:endParaRPr sz="1200"/>
          </a:p>
          <a:p>
            <a:pPr indent="0" lvl="0" marL="0" rtl="0" algn="l">
              <a:spcBef>
                <a:spcPts val="0"/>
              </a:spcBef>
              <a:spcAft>
                <a:spcPts val="0"/>
              </a:spcAft>
              <a:buNone/>
            </a:pPr>
            <a:r>
              <a:t/>
            </a:r>
            <a:endParaRPr sz="1600"/>
          </a:p>
        </p:txBody>
      </p:sp>
      <p:sp>
        <p:nvSpPr>
          <p:cNvPr id="13395" name="Google Shape;13395;p65"/>
          <p:cNvSpPr txBox="1"/>
          <p:nvPr>
            <p:ph idx="12" type="sldNum"/>
          </p:nvPr>
        </p:nvSpPr>
        <p:spPr>
          <a:xfrm>
            <a:off x="8556784" y="4749851"/>
            <a:ext cx="548700" cy="3936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None/>
            </a:pPr>
            <a:fld id="{00000000-1234-1234-1234-123412341234}" type="slidenum">
              <a:rPr lang="en"/>
              <a:t>‹#›</a:t>
            </a:fld>
            <a:endParaRPr/>
          </a:p>
        </p:txBody>
      </p:sp>
      <p:sp>
        <p:nvSpPr>
          <p:cNvPr id="13396" name="Google Shape;13396;p65"/>
          <p:cNvSpPr/>
          <p:nvPr/>
        </p:nvSpPr>
        <p:spPr>
          <a:xfrm>
            <a:off x="6481700" y="4981575"/>
            <a:ext cx="2238600" cy="152400"/>
          </a:xfrm>
          <a:prstGeom prst="chevron">
            <a:avLst>
              <a:gd fmla="val 50000" name="adj"/>
            </a:avLst>
          </a:prstGeom>
          <a:solidFill>
            <a:schemeClr val="lt1"/>
          </a:solidFill>
          <a:ln cap="flat" cmpd="sng" w="9525">
            <a:solidFill>
              <a:srgbClr val="9E9E9E"/>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b="1" lang="en" sz="1000">
                <a:solidFill>
                  <a:schemeClr val="accent4"/>
                </a:solidFill>
                <a:latin typeface="Cairo"/>
                <a:ea typeface="Cairo"/>
                <a:cs typeface="Cairo"/>
                <a:sym typeface="Cairo"/>
              </a:rPr>
              <a:t>Budget</a:t>
            </a:r>
            <a:endParaRPr b="1" sz="1000">
              <a:solidFill>
                <a:schemeClr val="accent4"/>
              </a:solidFill>
              <a:latin typeface="Cairo"/>
              <a:ea typeface="Cairo"/>
              <a:cs typeface="Cairo"/>
              <a:sym typeface="Cairo"/>
            </a:endParaRPr>
          </a:p>
        </p:txBody>
      </p:sp>
      <p:sp>
        <p:nvSpPr>
          <p:cNvPr id="13397" name="Google Shape;13397;p65"/>
          <p:cNvSpPr/>
          <p:nvPr/>
        </p:nvSpPr>
        <p:spPr>
          <a:xfrm>
            <a:off x="423725" y="4981575"/>
            <a:ext cx="2086200" cy="152400"/>
          </a:xfrm>
          <a:prstGeom prst="homePlate">
            <a:avLst>
              <a:gd fmla="val 50000" name="adj"/>
            </a:avLst>
          </a:prstGeom>
          <a:solidFill>
            <a:srgbClr val="434343"/>
          </a:solidFill>
          <a:ln cap="flat" cmpd="sng" w="9525">
            <a:solidFill>
              <a:srgbClr val="9E9E9E"/>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b="1" lang="en" sz="1000">
                <a:solidFill>
                  <a:schemeClr val="accent4"/>
                </a:solidFill>
                <a:latin typeface="Cairo"/>
                <a:ea typeface="Cairo"/>
                <a:cs typeface="Cairo"/>
                <a:sym typeface="Cairo"/>
              </a:rPr>
              <a:t>Overview</a:t>
            </a:r>
            <a:endParaRPr b="1" sz="1000">
              <a:solidFill>
                <a:schemeClr val="accent4"/>
              </a:solidFill>
              <a:latin typeface="Cairo"/>
              <a:ea typeface="Cairo"/>
              <a:cs typeface="Cairo"/>
              <a:sym typeface="Cairo"/>
            </a:endParaRPr>
          </a:p>
        </p:txBody>
      </p:sp>
      <p:sp>
        <p:nvSpPr>
          <p:cNvPr id="13398" name="Google Shape;13398;p65"/>
          <p:cNvSpPr/>
          <p:nvPr/>
        </p:nvSpPr>
        <p:spPr>
          <a:xfrm>
            <a:off x="2454950" y="4981575"/>
            <a:ext cx="2086200" cy="152400"/>
          </a:xfrm>
          <a:prstGeom prst="chevron">
            <a:avLst>
              <a:gd fmla="val 50000" name="adj"/>
            </a:avLst>
          </a:prstGeom>
          <a:solidFill>
            <a:schemeClr val="dk1"/>
          </a:solidFill>
          <a:ln cap="flat" cmpd="sng" w="9525">
            <a:solidFill>
              <a:srgbClr val="9E9E9E"/>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b="1" lang="en" sz="1000">
                <a:solidFill>
                  <a:srgbClr val="BA9224"/>
                </a:solidFill>
                <a:latin typeface="Cairo"/>
                <a:ea typeface="Cairo"/>
                <a:cs typeface="Cairo"/>
                <a:sym typeface="Cairo"/>
              </a:rPr>
              <a:t>Schedule</a:t>
            </a:r>
            <a:endParaRPr b="1" sz="1000">
              <a:solidFill>
                <a:srgbClr val="BA9224"/>
              </a:solidFill>
              <a:latin typeface="Cairo"/>
              <a:ea typeface="Cairo"/>
              <a:cs typeface="Cairo"/>
              <a:sym typeface="Cairo"/>
            </a:endParaRPr>
          </a:p>
        </p:txBody>
      </p:sp>
      <p:sp>
        <p:nvSpPr>
          <p:cNvPr id="13399" name="Google Shape;13399;p65"/>
          <p:cNvSpPr/>
          <p:nvPr/>
        </p:nvSpPr>
        <p:spPr>
          <a:xfrm>
            <a:off x="4472075" y="4981575"/>
            <a:ext cx="2086200" cy="152400"/>
          </a:xfrm>
          <a:prstGeom prst="chevron">
            <a:avLst>
              <a:gd fmla="val 50000" name="adj"/>
            </a:avLst>
          </a:prstGeom>
          <a:solidFill>
            <a:schemeClr val="lt1"/>
          </a:solidFill>
          <a:ln cap="flat" cmpd="sng" w="9525">
            <a:solidFill>
              <a:srgbClr val="ADADAD"/>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b="1" lang="en" sz="1000">
                <a:solidFill>
                  <a:schemeClr val="accent4"/>
                </a:solidFill>
                <a:latin typeface="Cairo"/>
                <a:ea typeface="Cairo"/>
                <a:cs typeface="Cairo"/>
                <a:sym typeface="Cairo"/>
              </a:rPr>
              <a:t>Test Readiness</a:t>
            </a:r>
            <a:endParaRPr b="1" sz="1000">
              <a:solidFill>
                <a:schemeClr val="accent4"/>
              </a:solidFill>
              <a:latin typeface="Cairo"/>
              <a:ea typeface="Cairo"/>
              <a:cs typeface="Cairo"/>
              <a:sym typeface="Cairo"/>
            </a:endParaRPr>
          </a:p>
        </p:txBody>
      </p:sp>
      <p:sp>
        <p:nvSpPr>
          <p:cNvPr id="13400" name="Google Shape;13400;p65"/>
          <p:cNvSpPr txBox="1"/>
          <p:nvPr/>
        </p:nvSpPr>
        <p:spPr>
          <a:xfrm>
            <a:off x="1400350" y="1268700"/>
            <a:ext cx="1765500" cy="431100"/>
          </a:xfrm>
          <a:prstGeom prst="rect">
            <a:avLst/>
          </a:prstGeom>
          <a:noFill/>
          <a:ln>
            <a:noFill/>
          </a:ln>
        </p:spPr>
        <p:txBody>
          <a:bodyPr anchorCtr="0" anchor="t" bIns="91425" lIns="91425" spcFirstLastPara="1" rIns="91425" wrap="square" tIns="91425">
            <a:spAutoFit/>
          </a:bodyPr>
          <a:lstStyle/>
          <a:p>
            <a:pPr indent="0" lvl="0" marL="457200" rtl="0" algn="l">
              <a:spcBef>
                <a:spcPts val="0"/>
              </a:spcBef>
              <a:spcAft>
                <a:spcPts val="0"/>
              </a:spcAft>
              <a:buNone/>
            </a:pPr>
            <a:r>
              <a:rPr b="1" lang="en" sz="1600">
                <a:solidFill>
                  <a:schemeClr val="lt2"/>
                </a:solidFill>
                <a:latin typeface="Cairo"/>
                <a:ea typeface="Cairo"/>
                <a:cs typeface="Cairo"/>
                <a:sym typeface="Cairo"/>
              </a:rPr>
              <a:t>Original</a:t>
            </a:r>
            <a:endParaRPr b="1" sz="1600">
              <a:solidFill>
                <a:schemeClr val="lt2"/>
              </a:solidFill>
              <a:latin typeface="Cairo"/>
              <a:ea typeface="Cairo"/>
              <a:cs typeface="Cairo"/>
              <a:sym typeface="Cairo"/>
            </a:endParaRPr>
          </a:p>
        </p:txBody>
      </p:sp>
      <p:sp>
        <p:nvSpPr>
          <p:cNvPr id="13401" name="Google Shape;13401;p65"/>
          <p:cNvSpPr txBox="1"/>
          <p:nvPr/>
        </p:nvSpPr>
        <p:spPr>
          <a:xfrm>
            <a:off x="5706275" y="1268700"/>
            <a:ext cx="1716300" cy="431100"/>
          </a:xfrm>
          <a:prstGeom prst="rect">
            <a:avLst/>
          </a:prstGeom>
          <a:noFill/>
          <a:ln>
            <a:noFill/>
          </a:ln>
        </p:spPr>
        <p:txBody>
          <a:bodyPr anchorCtr="0" anchor="t" bIns="91425" lIns="91425" spcFirstLastPara="1" rIns="91425" wrap="square" tIns="91425">
            <a:spAutoFit/>
          </a:bodyPr>
          <a:lstStyle/>
          <a:p>
            <a:pPr indent="0" lvl="0" marL="457200" rtl="0" algn="l">
              <a:spcBef>
                <a:spcPts val="0"/>
              </a:spcBef>
              <a:spcAft>
                <a:spcPts val="0"/>
              </a:spcAft>
              <a:buNone/>
            </a:pPr>
            <a:r>
              <a:rPr b="1" lang="en" sz="1600">
                <a:solidFill>
                  <a:schemeClr val="lt2"/>
                </a:solidFill>
                <a:latin typeface="Cairo"/>
                <a:ea typeface="Cairo"/>
                <a:cs typeface="Cairo"/>
                <a:sym typeface="Cairo"/>
              </a:rPr>
              <a:t>Current</a:t>
            </a:r>
            <a:endParaRPr/>
          </a:p>
        </p:txBody>
      </p:sp>
    </p:spTree>
  </p:cSld>
  <p:clrMapOvr>
    <a:masterClrMapping/>
  </p:clrMapOvr>
</p:sld>
</file>

<file path=ppt/slides/slide2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3405" name="Shape 13405"/>
        <p:cNvGrpSpPr/>
        <p:nvPr/>
      </p:nvGrpSpPr>
      <p:grpSpPr>
        <a:xfrm>
          <a:off x="0" y="0"/>
          <a:ext cx="0" cy="0"/>
          <a:chOff x="0" y="0"/>
          <a:chExt cx="0" cy="0"/>
        </a:xfrm>
      </p:grpSpPr>
      <p:sp>
        <p:nvSpPr>
          <p:cNvPr id="13406" name="Google Shape;13406;p66"/>
          <p:cNvSpPr txBox="1"/>
          <p:nvPr>
            <p:ph type="title"/>
          </p:nvPr>
        </p:nvSpPr>
        <p:spPr>
          <a:xfrm>
            <a:off x="3262500" y="816975"/>
            <a:ext cx="5881500" cy="29253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sz="6000"/>
              <a:t>TEST READINESS</a:t>
            </a:r>
            <a:endParaRPr sz="6000"/>
          </a:p>
        </p:txBody>
      </p:sp>
      <p:sp>
        <p:nvSpPr>
          <p:cNvPr id="13407" name="Google Shape;13407;p66"/>
          <p:cNvSpPr txBox="1"/>
          <p:nvPr>
            <p:ph idx="12" type="sldNum"/>
          </p:nvPr>
        </p:nvSpPr>
        <p:spPr>
          <a:xfrm>
            <a:off x="8556784" y="4749851"/>
            <a:ext cx="548700" cy="3936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None/>
            </a:pPr>
            <a:fld id="{00000000-1234-1234-1234-123412341234}" type="slidenum">
              <a:rPr lang="en"/>
              <a:t>‹#›</a:t>
            </a:fld>
            <a:endParaRPr/>
          </a:p>
        </p:txBody>
      </p:sp>
      <p:grpSp>
        <p:nvGrpSpPr>
          <p:cNvPr id="13408" name="Google Shape;13408;p66"/>
          <p:cNvGrpSpPr/>
          <p:nvPr/>
        </p:nvGrpSpPr>
        <p:grpSpPr>
          <a:xfrm>
            <a:off x="-1155467" y="-211050"/>
            <a:ext cx="5254062" cy="6485529"/>
            <a:chOff x="-1155467" y="-211050"/>
            <a:chExt cx="5254062" cy="6485529"/>
          </a:xfrm>
        </p:grpSpPr>
        <p:sp>
          <p:nvSpPr>
            <p:cNvPr id="13409" name="Google Shape;13409;p66"/>
            <p:cNvSpPr/>
            <p:nvPr/>
          </p:nvSpPr>
          <p:spPr>
            <a:xfrm rot="1981820">
              <a:off x="287711" y="75938"/>
              <a:ext cx="2565298" cy="5100223"/>
            </a:xfrm>
            <a:prstGeom prst="ellipse">
              <a:avLst/>
            </a:prstGeom>
            <a:noFill/>
            <a:ln cap="flat" cmpd="sng" w="19050">
              <a:solidFill>
                <a:srgbClr val="EDEDED"/>
              </a:solidFill>
              <a:prstDash val="dot"/>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410" name="Google Shape;13410;p66"/>
            <p:cNvGrpSpPr/>
            <p:nvPr/>
          </p:nvGrpSpPr>
          <p:grpSpPr>
            <a:xfrm rot="-1190792">
              <a:off x="1884828" y="1912143"/>
              <a:ext cx="1894210" cy="1846767"/>
              <a:chOff x="1459926" y="1648268"/>
              <a:chExt cx="1894221" cy="1846777"/>
            </a:xfrm>
          </p:grpSpPr>
          <p:grpSp>
            <p:nvGrpSpPr>
              <p:cNvPr id="13411" name="Google Shape;13411;p66"/>
              <p:cNvGrpSpPr/>
              <p:nvPr/>
            </p:nvGrpSpPr>
            <p:grpSpPr>
              <a:xfrm rot="-2575842">
                <a:off x="1513012" y="2142175"/>
                <a:ext cx="1788048" cy="858964"/>
                <a:chOff x="7737310" y="2648200"/>
                <a:chExt cx="668421" cy="321104"/>
              </a:xfrm>
            </p:grpSpPr>
            <p:grpSp>
              <p:nvGrpSpPr>
                <p:cNvPr id="13412" name="Google Shape;13412;p66"/>
                <p:cNvGrpSpPr/>
                <p:nvPr/>
              </p:nvGrpSpPr>
              <p:grpSpPr>
                <a:xfrm>
                  <a:off x="7737310" y="2648200"/>
                  <a:ext cx="668421" cy="321104"/>
                  <a:chOff x="7889710" y="2572000"/>
                  <a:chExt cx="668421" cy="321104"/>
                </a:xfrm>
              </p:grpSpPr>
              <p:sp>
                <p:nvSpPr>
                  <p:cNvPr id="13413" name="Google Shape;13413;p66"/>
                  <p:cNvSpPr/>
                  <p:nvPr/>
                </p:nvSpPr>
                <p:spPr>
                  <a:xfrm>
                    <a:off x="7985759" y="2657157"/>
                    <a:ext cx="79262" cy="147574"/>
                  </a:xfrm>
                  <a:custGeom>
                    <a:rect b="b" l="l" r="r" t="t"/>
                    <a:pathLst>
                      <a:path extrusionOk="0" h="6213" w="3337">
                        <a:moveTo>
                          <a:pt x="0" y="1"/>
                        </a:moveTo>
                        <a:lnTo>
                          <a:pt x="0" y="6212"/>
                        </a:lnTo>
                        <a:lnTo>
                          <a:pt x="3337" y="5127"/>
                        </a:lnTo>
                        <a:lnTo>
                          <a:pt x="3337" y="1086"/>
                        </a:lnTo>
                        <a:lnTo>
                          <a:pt x="0" y="1"/>
                        </a:lnTo>
                        <a:close/>
                      </a:path>
                    </a:pathLst>
                  </a:custGeom>
                  <a:solidFill>
                    <a:srgbClr val="EDED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4" name="Google Shape;13414;p66"/>
                  <p:cNvSpPr/>
                  <p:nvPr/>
                </p:nvSpPr>
                <p:spPr>
                  <a:xfrm>
                    <a:off x="8008543" y="2572012"/>
                    <a:ext cx="354490" cy="321078"/>
                  </a:xfrm>
                  <a:custGeom>
                    <a:rect b="b" l="l" r="r" t="t"/>
                    <a:pathLst>
                      <a:path extrusionOk="0" h="10417" w="11501">
                        <a:moveTo>
                          <a:pt x="0" y="1"/>
                        </a:moveTo>
                        <a:lnTo>
                          <a:pt x="0" y="10416"/>
                        </a:lnTo>
                        <a:lnTo>
                          <a:pt x="11501" y="10416"/>
                        </a:lnTo>
                        <a:lnTo>
                          <a:pt x="1150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5" name="Google Shape;13415;p66"/>
                  <p:cNvSpPr/>
                  <p:nvPr/>
                </p:nvSpPr>
                <p:spPr>
                  <a:xfrm>
                    <a:off x="8362486" y="2572000"/>
                    <a:ext cx="195645" cy="321104"/>
                  </a:xfrm>
                  <a:custGeom>
                    <a:rect b="b" l="l" r="r" t="t"/>
                    <a:pathLst>
                      <a:path extrusionOk="0" h="10417" w="6348">
                        <a:moveTo>
                          <a:pt x="1" y="1"/>
                        </a:moveTo>
                        <a:lnTo>
                          <a:pt x="1" y="10416"/>
                        </a:lnTo>
                        <a:lnTo>
                          <a:pt x="6348" y="5236"/>
                        </a:lnTo>
                        <a:lnTo>
                          <a:pt x="1" y="1"/>
                        </a:lnTo>
                        <a:close/>
                      </a:path>
                    </a:pathLst>
                  </a:custGeom>
                  <a:solidFill>
                    <a:srgbClr val="B7A3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6" name="Google Shape;13416;p66"/>
                  <p:cNvSpPr/>
                  <p:nvPr/>
                </p:nvSpPr>
                <p:spPr>
                  <a:xfrm>
                    <a:off x="7889710" y="2616329"/>
                    <a:ext cx="96601" cy="229233"/>
                  </a:xfrm>
                  <a:custGeom>
                    <a:rect b="b" l="l" r="r" t="t"/>
                    <a:pathLst>
                      <a:path extrusionOk="0" h="9657" w="4070">
                        <a:moveTo>
                          <a:pt x="1" y="0"/>
                        </a:moveTo>
                        <a:lnTo>
                          <a:pt x="1" y="9656"/>
                        </a:lnTo>
                        <a:lnTo>
                          <a:pt x="3147" y="8870"/>
                        </a:lnTo>
                        <a:cubicBezTo>
                          <a:pt x="3690" y="8707"/>
                          <a:pt x="4070" y="8246"/>
                          <a:pt x="4070" y="7676"/>
                        </a:cubicBezTo>
                        <a:lnTo>
                          <a:pt x="4070" y="2035"/>
                        </a:lnTo>
                        <a:cubicBezTo>
                          <a:pt x="4070" y="1465"/>
                          <a:pt x="3690" y="977"/>
                          <a:pt x="3147" y="841"/>
                        </a:cubicBezTo>
                        <a:lnTo>
                          <a:pt x="1" y="0"/>
                        </a:lnTo>
                        <a:close/>
                      </a:path>
                    </a:pathLst>
                  </a:custGeom>
                  <a:solidFill>
                    <a:srgbClr val="BCBC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7" name="Google Shape;13417;p66"/>
                  <p:cNvSpPr/>
                  <p:nvPr/>
                </p:nvSpPr>
                <p:spPr>
                  <a:xfrm>
                    <a:off x="7979859" y="2629848"/>
                    <a:ext cx="28684" cy="205401"/>
                  </a:xfrm>
                  <a:custGeom>
                    <a:rect b="b" l="l" r="r" t="t"/>
                    <a:pathLst>
                      <a:path extrusionOk="0" h="8653" w="2415">
                        <a:moveTo>
                          <a:pt x="0" y="0"/>
                        </a:moveTo>
                        <a:lnTo>
                          <a:pt x="0" y="8653"/>
                        </a:lnTo>
                        <a:lnTo>
                          <a:pt x="2414" y="8653"/>
                        </a:lnTo>
                        <a:lnTo>
                          <a:pt x="2414" y="0"/>
                        </a:lnTo>
                        <a:close/>
                      </a:path>
                    </a:pathLst>
                  </a:custGeom>
                  <a:solidFill>
                    <a:srgbClr val="B7A3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418" name="Google Shape;13418;p66"/>
                <p:cNvSpPr/>
                <p:nvPr/>
              </p:nvSpPr>
              <p:spPr>
                <a:xfrm>
                  <a:off x="7896900" y="2648250"/>
                  <a:ext cx="18300" cy="3210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419" name="Google Shape;13419;p66"/>
              <p:cNvSpPr/>
              <p:nvPr/>
            </p:nvSpPr>
            <p:spPr>
              <a:xfrm rot="2823755">
                <a:off x="2229661" y="2395025"/>
                <a:ext cx="353641" cy="353641"/>
              </a:xfrm>
              <a:prstGeom prst="ellipse">
                <a:avLst/>
              </a:prstGeom>
              <a:solidFill>
                <a:srgbClr val="32364D"/>
              </a:solidFill>
              <a:ln cap="flat" cmpd="sng" w="38100">
                <a:solidFill>
                  <a:srgbClr val="77767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420" name="Google Shape;13420;p66"/>
            <p:cNvSpPr/>
            <p:nvPr/>
          </p:nvSpPr>
          <p:spPr>
            <a:xfrm rot="-1191393">
              <a:off x="2065651" y="1164317"/>
              <a:ext cx="560916" cy="495313"/>
            </a:xfrm>
            <a:custGeom>
              <a:rect b="b" l="l" r="r" t="t"/>
              <a:pathLst>
                <a:path extrusionOk="0" h="35569" w="40280">
                  <a:moveTo>
                    <a:pt x="40280" y="0"/>
                  </a:moveTo>
                  <a:cubicBezTo>
                    <a:pt x="40278" y="1"/>
                    <a:pt x="1" y="32111"/>
                    <a:pt x="3108" y="35373"/>
                  </a:cubicBezTo>
                  <a:cubicBezTo>
                    <a:pt x="3234" y="35506"/>
                    <a:pt x="3410" y="35569"/>
                    <a:pt x="3633" y="35569"/>
                  </a:cubicBezTo>
                  <a:cubicBezTo>
                    <a:pt x="8909" y="35569"/>
                    <a:pt x="40278" y="1"/>
                    <a:pt x="40280" y="0"/>
                  </a:cubicBezTo>
                  <a:close/>
                </a:path>
              </a:pathLst>
            </a:custGeom>
            <a:solidFill>
              <a:srgbClr val="EDED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421" name="Google Shape;13421;p66"/>
            <p:cNvGrpSpPr/>
            <p:nvPr/>
          </p:nvGrpSpPr>
          <p:grpSpPr>
            <a:xfrm>
              <a:off x="1267699" y="688870"/>
              <a:ext cx="432610" cy="433061"/>
              <a:chOff x="3318163" y="3972000"/>
              <a:chExt cx="281025" cy="281300"/>
            </a:xfrm>
          </p:grpSpPr>
          <p:sp>
            <p:nvSpPr>
              <p:cNvPr id="13422" name="Google Shape;13422;p66"/>
              <p:cNvSpPr/>
              <p:nvPr/>
            </p:nvSpPr>
            <p:spPr>
              <a:xfrm>
                <a:off x="3318163" y="3972000"/>
                <a:ext cx="281025" cy="281300"/>
              </a:xfrm>
              <a:custGeom>
                <a:rect b="b" l="l" r="r" t="t"/>
                <a:pathLst>
                  <a:path extrusionOk="0" h="11252" w="11241">
                    <a:moveTo>
                      <a:pt x="11240" y="5620"/>
                    </a:moveTo>
                    <a:cubicBezTo>
                      <a:pt x="11240" y="8728"/>
                      <a:pt x="8728" y="11252"/>
                      <a:pt x="5621" y="11252"/>
                    </a:cubicBezTo>
                    <a:cubicBezTo>
                      <a:pt x="2513" y="11252"/>
                      <a:pt x="1" y="8728"/>
                      <a:pt x="1" y="5620"/>
                    </a:cubicBezTo>
                    <a:cubicBezTo>
                      <a:pt x="1" y="2524"/>
                      <a:pt x="2513" y="0"/>
                      <a:pt x="5621" y="0"/>
                    </a:cubicBezTo>
                    <a:cubicBezTo>
                      <a:pt x="8728" y="0"/>
                      <a:pt x="11240" y="2524"/>
                      <a:pt x="11240" y="5620"/>
                    </a:cubicBezTo>
                    <a:close/>
                  </a:path>
                </a:pathLst>
              </a:custGeom>
              <a:solidFill>
                <a:srgbClr val="EDED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3" name="Google Shape;13423;p66"/>
              <p:cNvSpPr/>
              <p:nvPr/>
            </p:nvSpPr>
            <p:spPr>
              <a:xfrm>
                <a:off x="3358963" y="3985400"/>
                <a:ext cx="202425" cy="31275"/>
              </a:xfrm>
              <a:custGeom>
                <a:rect b="b" l="l" r="r" t="t"/>
                <a:pathLst>
                  <a:path extrusionOk="0" h="1251" w="8097">
                    <a:moveTo>
                      <a:pt x="6370" y="0"/>
                    </a:moveTo>
                    <a:cubicBezTo>
                      <a:pt x="6025" y="24"/>
                      <a:pt x="5667" y="60"/>
                      <a:pt x="5286" y="83"/>
                    </a:cubicBezTo>
                    <a:cubicBezTo>
                      <a:pt x="3798" y="191"/>
                      <a:pt x="2298" y="298"/>
                      <a:pt x="905" y="381"/>
                    </a:cubicBezTo>
                    <a:cubicBezTo>
                      <a:pt x="583" y="595"/>
                      <a:pt x="274" y="845"/>
                      <a:pt x="0" y="1131"/>
                    </a:cubicBezTo>
                    <a:lnTo>
                      <a:pt x="8096" y="1250"/>
                    </a:lnTo>
                    <a:cubicBezTo>
                      <a:pt x="7608" y="726"/>
                      <a:pt x="7025" y="298"/>
                      <a:pt x="6370" y="0"/>
                    </a:cubicBezTo>
                    <a:close/>
                  </a:path>
                </a:pathLst>
              </a:custGeom>
              <a:solidFill>
                <a:srgbClr val="BCBC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4" name="Google Shape;13424;p66"/>
              <p:cNvSpPr/>
              <p:nvPr/>
            </p:nvSpPr>
            <p:spPr>
              <a:xfrm>
                <a:off x="3322338" y="4045525"/>
                <a:ext cx="276250" cy="52400"/>
              </a:xfrm>
              <a:custGeom>
                <a:rect b="b" l="l" r="r" t="t"/>
                <a:pathLst>
                  <a:path extrusionOk="0" h="2096" w="11050">
                    <a:moveTo>
                      <a:pt x="513" y="0"/>
                    </a:moveTo>
                    <a:cubicBezTo>
                      <a:pt x="286" y="417"/>
                      <a:pt x="120" y="857"/>
                      <a:pt x="1" y="1310"/>
                    </a:cubicBezTo>
                    <a:lnTo>
                      <a:pt x="11050" y="2096"/>
                    </a:lnTo>
                    <a:cubicBezTo>
                      <a:pt x="10978" y="1405"/>
                      <a:pt x="10776" y="750"/>
                      <a:pt x="10466" y="131"/>
                    </a:cubicBezTo>
                    <a:cubicBezTo>
                      <a:pt x="7811" y="84"/>
                      <a:pt x="3191" y="24"/>
                      <a:pt x="513" y="0"/>
                    </a:cubicBezTo>
                    <a:close/>
                  </a:path>
                </a:pathLst>
              </a:custGeom>
              <a:solidFill>
                <a:srgbClr val="BCBC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5" name="Google Shape;13425;p66"/>
              <p:cNvSpPr/>
              <p:nvPr/>
            </p:nvSpPr>
            <p:spPr>
              <a:xfrm>
                <a:off x="3318163" y="4100575"/>
                <a:ext cx="281025" cy="57775"/>
              </a:xfrm>
              <a:custGeom>
                <a:rect b="b" l="l" r="r" t="t"/>
                <a:pathLst>
                  <a:path extrusionOk="0" h="2311" w="11241">
                    <a:moveTo>
                      <a:pt x="25" y="1"/>
                    </a:moveTo>
                    <a:cubicBezTo>
                      <a:pt x="1" y="156"/>
                      <a:pt x="1" y="322"/>
                      <a:pt x="1" y="477"/>
                    </a:cubicBezTo>
                    <a:cubicBezTo>
                      <a:pt x="1" y="1108"/>
                      <a:pt x="96" y="1727"/>
                      <a:pt x="310" y="2311"/>
                    </a:cubicBezTo>
                    <a:lnTo>
                      <a:pt x="11217" y="1037"/>
                    </a:lnTo>
                    <a:cubicBezTo>
                      <a:pt x="11240" y="858"/>
                      <a:pt x="11240" y="680"/>
                      <a:pt x="11240" y="501"/>
                    </a:cubicBezTo>
                    <a:lnTo>
                      <a:pt x="25" y="1"/>
                    </a:lnTo>
                    <a:close/>
                  </a:path>
                </a:pathLst>
              </a:custGeom>
              <a:solidFill>
                <a:srgbClr val="BCBC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6" name="Google Shape;13426;p66"/>
              <p:cNvSpPr/>
              <p:nvPr/>
            </p:nvSpPr>
            <p:spPr>
              <a:xfrm>
                <a:off x="3333063" y="4157425"/>
                <a:ext cx="258975" cy="53625"/>
              </a:xfrm>
              <a:custGeom>
                <a:rect b="b" l="l" r="r" t="t"/>
                <a:pathLst>
                  <a:path extrusionOk="0" h="2145" w="10359">
                    <a:moveTo>
                      <a:pt x="10359" y="1"/>
                    </a:moveTo>
                    <a:lnTo>
                      <a:pt x="0" y="739"/>
                    </a:lnTo>
                    <a:cubicBezTo>
                      <a:pt x="262" y="1251"/>
                      <a:pt x="607" y="1727"/>
                      <a:pt x="1012" y="2144"/>
                    </a:cubicBezTo>
                    <a:lnTo>
                      <a:pt x="10156" y="525"/>
                    </a:lnTo>
                    <a:cubicBezTo>
                      <a:pt x="10228" y="358"/>
                      <a:pt x="10299" y="180"/>
                      <a:pt x="10359" y="1"/>
                    </a:cubicBezTo>
                    <a:close/>
                  </a:path>
                </a:pathLst>
              </a:custGeom>
              <a:solidFill>
                <a:srgbClr val="BCBC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7" name="Google Shape;13427;p66"/>
              <p:cNvSpPr/>
              <p:nvPr/>
            </p:nvSpPr>
            <p:spPr>
              <a:xfrm>
                <a:off x="3370263" y="4213100"/>
                <a:ext cx="186950" cy="40025"/>
              </a:xfrm>
              <a:custGeom>
                <a:rect b="b" l="l" r="r" t="t"/>
                <a:pathLst>
                  <a:path extrusionOk="0" h="1601" w="7478">
                    <a:moveTo>
                      <a:pt x="7478" y="0"/>
                    </a:moveTo>
                    <a:lnTo>
                      <a:pt x="0" y="358"/>
                    </a:lnTo>
                    <a:cubicBezTo>
                      <a:pt x="1038" y="1190"/>
                      <a:pt x="2288" y="1601"/>
                      <a:pt x="3534" y="1601"/>
                    </a:cubicBezTo>
                    <a:cubicBezTo>
                      <a:pt x="4962" y="1601"/>
                      <a:pt x="6384" y="1062"/>
                      <a:pt x="7478" y="0"/>
                    </a:cubicBezTo>
                    <a:close/>
                  </a:path>
                </a:pathLst>
              </a:custGeom>
              <a:solidFill>
                <a:srgbClr val="BCBC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28" name="Google Shape;13428;p66"/>
            <p:cNvGrpSpPr/>
            <p:nvPr/>
          </p:nvGrpSpPr>
          <p:grpSpPr>
            <a:xfrm>
              <a:off x="-1155467" y="3491408"/>
              <a:ext cx="2783071" cy="2783071"/>
              <a:chOff x="3197613" y="3235600"/>
              <a:chExt cx="127125" cy="127125"/>
            </a:xfrm>
          </p:grpSpPr>
          <p:sp>
            <p:nvSpPr>
              <p:cNvPr id="13429" name="Google Shape;13429;p66"/>
              <p:cNvSpPr/>
              <p:nvPr/>
            </p:nvSpPr>
            <p:spPr>
              <a:xfrm>
                <a:off x="3262813" y="3257325"/>
                <a:ext cx="21750" cy="17875"/>
              </a:xfrm>
              <a:custGeom>
                <a:rect b="b" l="l" r="r" t="t"/>
                <a:pathLst>
                  <a:path extrusionOk="0" h="715" w="870">
                    <a:moveTo>
                      <a:pt x="488" y="12"/>
                    </a:moveTo>
                    <a:cubicBezTo>
                      <a:pt x="488" y="12"/>
                      <a:pt x="869" y="382"/>
                      <a:pt x="727" y="548"/>
                    </a:cubicBezTo>
                    <a:cubicBezTo>
                      <a:pt x="596" y="715"/>
                      <a:pt x="0" y="1"/>
                      <a:pt x="488" y="12"/>
                    </a:cubicBezTo>
                    <a:close/>
                  </a:path>
                </a:pathLst>
              </a:custGeom>
              <a:solidFill>
                <a:srgbClr val="DE781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0" name="Google Shape;13430;p66"/>
              <p:cNvSpPr/>
              <p:nvPr/>
            </p:nvSpPr>
            <p:spPr>
              <a:xfrm>
                <a:off x="3197613" y="3235600"/>
                <a:ext cx="127125" cy="127125"/>
              </a:xfrm>
              <a:custGeom>
                <a:rect b="b" l="l" r="r" t="t"/>
                <a:pathLst>
                  <a:path extrusionOk="0" h="5085" w="5085">
                    <a:moveTo>
                      <a:pt x="5085" y="2179"/>
                    </a:moveTo>
                    <a:cubicBezTo>
                      <a:pt x="5085" y="4120"/>
                      <a:pt x="2739" y="5084"/>
                      <a:pt x="1370" y="3715"/>
                    </a:cubicBezTo>
                    <a:cubicBezTo>
                      <a:pt x="1" y="2346"/>
                      <a:pt x="965" y="0"/>
                      <a:pt x="2906" y="0"/>
                    </a:cubicBezTo>
                    <a:cubicBezTo>
                      <a:pt x="4108" y="0"/>
                      <a:pt x="5085" y="977"/>
                      <a:pt x="5085" y="2179"/>
                    </a:cubicBezTo>
                    <a:close/>
                  </a:path>
                </a:pathLst>
              </a:custGeom>
              <a:solidFill>
                <a:srgbClr val="2F8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1" name="Google Shape;13431;p66"/>
              <p:cNvSpPr/>
              <p:nvPr/>
            </p:nvSpPr>
            <p:spPr>
              <a:xfrm>
                <a:off x="3242563" y="3246776"/>
                <a:ext cx="15475" cy="11675"/>
              </a:xfrm>
              <a:custGeom>
                <a:rect b="b" l="l" r="r" t="t"/>
                <a:pathLst>
                  <a:path extrusionOk="0" h="467" w="619">
                    <a:moveTo>
                      <a:pt x="203" y="0"/>
                    </a:moveTo>
                    <a:cubicBezTo>
                      <a:pt x="174" y="0"/>
                      <a:pt x="145" y="10"/>
                      <a:pt x="120" y="30"/>
                    </a:cubicBezTo>
                    <a:cubicBezTo>
                      <a:pt x="24" y="77"/>
                      <a:pt x="1" y="185"/>
                      <a:pt x="60" y="268"/>
                    </a:cubicBezTo>
                    <a:cubicBezTo>
                      <a:pt x="72" y="292"/>
                      <a:pt x="84" y="316"/>
                      <a:pt x="108" y="327"/>
                    </a:cubicBezTo>
                    <a:cubicBezTo>
                      <a:pt x="197" y="428"/>
                      <a:pt x="288" y="466"/>
                      <a:pt x="362" y="466"/>
                    </a:cubicBezTo>
                    <a:cubicBezTo>
                      <a:pt x="534" y="466"/>
                      <a:pt x="619" y="255"/>
                      <a:pt x="394" y="113"/>
                    </a:cubicBezTo>
                    <a:cubicBezTo>
                      <a:pt x="370" y="89"/>
                      <a:pt x="346" y="77"/>
                      <a:pt x="322" y="54"/>
                    </a:cubicBezTo>
                    <a:cubicBezTo>
                      <a:pt x="287" y="19"/>
                      <a:pt x="245" y="0"/>
                      <a:pt x="203" y="0"/>
                    </a:cubicBezTo>
                    <a:close/>
                  </a:path>
                </a:pathLst>
              </a:custGeom>
              <a:solidFill>
                <a:srgbClr val="6AA8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2" name="Google Shape;13432;p66"/>
              <p:cNvSpPr/>
              <p:nvPr/>
            </p:nvSpPr>
            <p:spPr>
              <a:xfrm>
                <a:off x="3209813" y="3250176"/>
                <a:ext cx="71175" cy="78325"/>
              </a:xfrm>
              <a:custGeom>
                <a:rect b="b" l="l" r="r" t="t"/>
                <a:pathLst>
                  <a:path extrusionOk="0" h="3133" w="2847">
                    <a:moveTo>
                      <a:pt x="965" y="1"/>
                    </a:moveTo>
                    <a:cubicBezTo>
                      <a:pt x="49" y="822"/>
                      <a:pt x="1" y="2251"/>
                      <a:pt x="858" y="3132"/>
                    </a:cubicBezTo>
                    <a:cubicBezTo>
                      <a:pt x="1299" y="2894"/>
                      <a:pt x="1632" y="2346"/>
                      <a:pt x="1204" y="2144"/>
                    </a:cubicBezTo>
                    <a:cubicBezTo>
                      <a:pt x="489" y="1799"/>
                      <a:pt x="656" y="1596"/>
                      <a:pt x="1751" y="1311"/>
                    </a:cubicBezTo>
                    <a:cubicBezTo>
                      <a:pt x="2847" y="1025"/>
                      <a:pt x="2549" y="668"/>
                      <a:pt x="1620" y="513"/>
                    </a:cubicBezTo>
                    <a:cubicBezTo>
                      <a:pt x="1204" y="453"/>
                      <a:pt x="1037" y="227"/>
                      <a:pt x="965" y="1"/>
                    </a:cubicBezTo>
                    <a:close/>
                  </a:path>
                </a:pathLst>
              </a:custGeom>
              <a:solidFill>
                <a:srgbClr val="6AA8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3" name="Google Shape;13433;p66"/>
              <p:cNvSpPr/>
              <p:nvPr/>
            </p:nvSpPr>
            <p:spPr>
              <a:xfrm>
                <a:off x="3236013" y="3328900"/>
                <a:ext cx="37225" cy="15375"/>
              </a:xfrm>
              <a:custGeom>
                <a:rect b="b" l="l" r="r" t="t"/>
                <a:pathLst>
                  <a:path extrusionOk="0" h="615" w="1489">
                    <a:moveTo>
                      <a:pt x="404" y="1"/>
                    </a:moveTo>
                    <a:cubicBezTo>
                      <a:pt x="266" y="1"/>
                      <a:pt x="121" y="67"/>
                      <a:pt x="1" y="138"/>
                    </a:cubicBezTo>
                    <a:cubicBezTo>
                      <a:pt x="358" y="424"/>
                      <a:pt x="787" y="590"/>
                      <a:pt x="1239" y="614"/>
                    </a:cubicBezTo>
                    <a:cubicBezTo>
                      <a:pt x="1382" y="543"/>
                      <a:pt x="1489" y="447"/>
                      <a:pt x="1489" y="328"/>
                    </a:cubicBezTo>
                    <a:cubicBezTo>
                      <a:pt x="1489" y="205"/>
                      <a:pt x="1445" y="169"/>
                      <a:pt x="1373" y="169"/>
                    </a:cubicBezTo>
                    <a:cubicBezTo>
                      <a:pt x="1274" y="169"/>
                      <a:pt x="1124" y="237"/>
                      <a:pt x="967" y="237"/>
                    </a:cubicBezTo>
                    <a:cubicBezTo>
                      <a:pt x="866" y="237"/>
                      <a:pt x="762" y="208"/>
                      <a:pt x="667" y="114"/>
                    </a:cubicBezTo>
                    <a:cubicBezTo>
                      <a:pt x="590" y="32"/>
                      <a:pt x="499" y="1"/>
                      <a:pt x="404" y="1"/>
                    </a:cubicBezTo>
                    <a:close/>
                  </a:path>
                </a:pathLst>
              </a:custGeom>
              <a:solidFill>
                <a:srgbClr val="BCBC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4" name="Google Shape;13434;p66"/>
              <p:cNvSpPr/>
              <p:nvPr/>
            </p:nvSpPr>
            <p:spPr>
              <a:xfrm>
                <a:off x="3277688" y="3296225"/>
                <a:ext cx="46750" cy="47450"/>
              </a:xfrm>
              <a:custGeom>
                <a:rect b="b" l="l" r="r" t="t"/>
                <a:pathLst>
                  <a:path extrusionOk="0" h="1898" w="1870">
                    <a:moveTo>
                      <a:pt x="1693" y="0"/>
                    </a:moveTo>
                    <a:cubicBezTo>
                      <a:pt x="1493" y="0"/>
                      <a:pt x="1307" y="108"/>
                      <a:pt x="1215" y="302"/>
                    </a:cubicBezTo>
                    <a:cubicBezTo>
                      <a:pt x="763" y="1028"/>
                      <a:pt x="560" y="838"/>
                      <a:pt x="203" y="1231"/>
                    </a:cubicBezTo>
                    <a:cubicBezTo>
                      <a:pt x="36" y="1409"/>
                      <a:pt x="1" y="1671"/>
                      <a:pt x="108" y="1897"/>
                    </a:cubicBezTo>
                    <a:cubicBezTo>
                      <a:pt x="1036" y="1719"/>
                      <a:pt x="1751" y="969"/>
                      <a:pt x="1870" y="28"/>
                    </a:cubicBezTo>
                    <a:cubicBezTo>
                      <a:pt x="1811" y="9"/>
                      <a:pt x="1751" y="0"/>
                      <a:pt x="1693" y="0"/>
                    </a:cubicBezTo>
                    <a:close/>
                  </a:path>
                </a:pathLst>
              </a:custGeom>
              <a:solidFill>
                <a:srgbClr val="EDED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5" name="Google Shape;13435;p66"/>
              <p:cNvSpPr/>
              <p:nvPr/>
            </p:nvSpPr>
            <p:spPr>
              <a:xfrm>
                <a:off x="3254763" y="3236201"/>
                <a:ext cx="69975" cy="55975"/>
              </a:xfrm>
              <a:custGeom>
                <a:rect b="b" l="l" r="r" t="t"/>
                <a:pathLst>
                  <a:path extrusionOk="0" h="2239" w="2799">
                    <a:moveTo>
                      <a:pt x="2084" y="893"/>
                    </a:moveTo>
                    <a:cubicBezTo>
                      <a:pt x="2453" y="893"/>
                      <a:pt x="2798" y="1815"/>
                      <a:pt x="2307" y="1815"/>
                    </a:cubicBezTo>
                    <a:cubicBezTo>
                      <a:pt x="2269" y="1815"/>
                      <a:pt x="2227" y="1810"/>
                      <a:pt x="2180" y="1798"/>
                    </a:cubicBezTo>
                    <a:cubicBezTo>
                      <a:pt x="1394" y="1608"/>
                      <a:pt x="1882" y="1000"/>
                      <a:pt x="1882" y="1000"/>
                    </a:cubicBezTo>
                    <a:cubicBezTo>
                      <a:pt x="1947" y="925"/>
                      <a:pt x="2016" y="893"/>
                      <a:pt x="2084" y="893"/>
                    </a:cubicBezTo>
                    <a:close/>
                    <a:moveTo>
                      <a:pt x="620" y="0"/>
                    </a:moveTo>
                    <a:cubicBezTo>
                      <a:pt x="453" y="0"/>
                      <a:pt x="275" y="24"/>
                      <a:pt x="108" y="72"/>
                    </a:cubicBezTo>
                    <a:cubicBezTo>
                      <a:pt x="1" y="346"/>
                      <a:pt x="25" y="715"/>
                      <a:pt x="703" y="774"/>
                    </a:cubicBezTo>
                    <a:cubicBezTo>
                      <a:pt x="1858" y="870"/>
                      <a:pt x="703" y="1596"/>
                      <a:pt x="1811" y="1905"/>
                    </a:cubicBezTo>
                    <a:cubicBezTo>
                      <a:pt x="2144" y="2001"/>
                      <a:pt x="2489" y="2132"/>
                      <a:pt x="2799" y="2239"/>
                    </a:cubicBezTo>
                    <a:lnTo>
                      <a:pt x="2799" y="2179"/>
                    </a:lnTo>
                    <a:cubicBezTo>
                      <a:pt x="2799" y="977"/>
                      <a:pt x="1822" y="0"/>
                      <a:pt x="620" y="0"/>
                    </a:cubicBezTo>
                    <a:close/>
                  </a:path>
                </a:pathLst>
              </a:custGeom>
              <a:solidFill>
                <a:srgbClr val="6AA8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6" name="Google Shape;13436;p66"/>
              <p:cNvSpPr/>
              <p:nvPr/>
            </p:nvSpPr>
            <p:spPr>
              <a:xfrm>
                <a:off x="3226188" y="3289476"/>
                <a:ext cx="61025" cy="39425"/>
              </a:xfrm>
              <a:custGeom>
                <a:rect b="b" l="l" r="r" t="t"/>
                <a:pathLst>
                  <a:path extrusionOk="0" h="1577" w="2441">
                    <a:moveTo>
                      <a:pt x="1530" y="0"/>
                    </a:moveTo>
                    <a:cubicBezTo>
                      <a:pt x="1521" y="0"/>
                      <a:pt x="1511" y="0"/>
                      <a:pt x="1501" y="1"/>
                    </a:cubicBezTo>
                    <a:cubicBezTo>
                      <a:pt x="1501" y="1"/>
                      <a:pt x="1" y="120"/>
                      <a:pt x="560" y="334"/>
                    </a:cubicBezTo>
                    <a:cubicBezTo>
                      <a:pt x="1108" y="548"/>
                      <a:pt x="1477" y="405"/>
                      <a:pt x="1180" y="965"/>
                    </a:cubicBezTo>
                    <a:cubicBezTo>
                      <a:pt x="975" y="1350"/>
                      <a:pt x="1215" y="1577"/>
                      <a:pt x="1431" y="1577"/>
                    </a:cubicBezTo>
                    <a:cubicBezTo>
                      <a:pt x="1530" y="1577"/>
                      <a:pt x="1623" y="1530"/>
                      <a:pt x="1668" y="1429"/>
                    </a:cubicBezTo>
                    <a:cubicBezTo>
                      <a:pt x="1809" y="1111"/>
                      <a:pt x="2440" y="0"/>
                      <a:pt x="1530" y="0"/>
                    </a:cubicBezTo>
                    <a:close/>
                  </a:path>
                </a:pathLst>
              </a:custGeom>
              <a:solidFill>
                <a:srgbClr val="6AA8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7" name="Google Shape;13437;p66"/>
              <p:cNvSpPr/>
              <p:nvPr/>
            </p:nvSpPr>
            <p:spPr>
              <a:xfrm>
                <a:off x="3279188" y="3299051"/>
                <a:ext cx="24725" cy="15525"/>
              </a:xfrm>
              <a:custGeom>
                <a:rect b="b" l="l" r="r" t="t"/>
                <a:pathLst>
                  <a:path extrusionOk="0" h="621" w="989">
                    <a:moveTo>
                      <a:pt x="588" y="0"/>
                    </a:moveTo>
                    <a:cubicBezTo>
                      <a:pt x="546" y="0"/>
                      <a:pt x="500" y="11"/>
                      <a:pt x="453" y="34"/>
                    </a:cubicBezTo>
                    <a:cubicBezTo>
                      <a:pt x="214" y="141"/>
                      <a:pt x="0" y="308"/>
                      <a:pt x="155" y="511"/>
                    </a:cubicBezTo>
                    <a:cubicBezTo>
                      <a:pt x="214" y="588"/>
                      <a:pt x="304" y="621"/>
                      <a:pt x="402" y="621"/>
                    </a:cubicBezTo>
                    <a:cubicBezTo>
                      <a:pt x="500" y="621"/>
                      <a:pt x="607" y="588"/>
                      <a:pt x="703" y="534"/>
                    </a:cubicBezTo>
                    <a:cubicBezTo>
                      <a:pt x="989" y="381"/>
                      <a:pt x="845" y="0"/>
                      <a:pt x="588" y="0"/>
                    </a:cubicBezTo>
                    <a:close/>
                  </a:path>
                </a:pathLst>
              </a:custGeom>
              <a:solidFill>
                <a:srgbClr val="6AA8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8" name="Google Shape;13438;p66"/>
              <p:cNvSpPr/>
              <p:nvPr/>
            </p:nvSpPr>
            <p:spPr>
              <a:xfrm>
                <a:off x="3292563" y="3289451"/>
                <a:ext cx="8775" cy="6050"/>
              </a:xfrm>
              <a:custGeom>
                <a:rect b="b" l="l" r="r" t="t"/>
                <a:pathLst>
                  <a:path extrusionOk="0" h="242" w="351">
                    <a:moveTo>
                      <a:pt x="111" y="0"/>
                    </a:moveTo>
                    <a:cubicBezTo>
                      <a:pt x="60" y="0"/>
                      <a:pt x="20" y="22"/>
                      <a:pt x="13" y="85"/>
                    </a:cubicBezTo>
                    <a:cubicBezTo>
                      <a:pt x="1" y="180"/>
                      <a:pt x="72" y="216"/>
                      <a:pt x="156" y="240"/>
                    </a:cubicBezTo>
                    <a:cubicBezTo>
                      <a:pt x="164" y="241"/>
                      <a:pt x="172" y="242"/>
                      <a:pt x="180" y="242"/>
                    </a:cubicBezTo>
                    <a:cubicBezTo>
                      <a:pt x="305" y="242"/>
                      <a:pt x="350" y="70"/>
                      <a:pt x="227" y="25"/>
                    </a:cubicBezTo>
                    <a:cubicBezTo>
                      <a:pt x="188" y="11"/>
                      <a:pt x="147" y="0"/>
                      <a:pt x="111" y="0"/>
                    </a:cubicBezTo>
                    <a:close/>
                  </a:path>
                </a:pathLst>
              </a:custGeom>
              <a:solidFill>
                <a:srgbClr val="6AA8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9" name="Google Shape;13439;p66"/>
              <p:cNvSpPr/>
              <p:nvPr/>
            </p:nvSpPr>
            <p:spPr>
              <a:xfrm>
                <a:off x="3264288" y="3258226"/>
                <a:ext cx="20275" cy="14050"/>
              </a:xfrm>
              <a:custGeom>
                <a:rect b="b" l="l" r="r" t="t"/>
                <a:pathLst>
                  <a:path extrusionOk="0" h="562" w="811">
                    <a:moveTo>
                      <a:pt x="418" y="0"/>
                    </a:moveTo>
                    <a:cubicBezTo>
                      <a:pt x="0" y="0"/>
                      <a:pt x="426" y="561"/>
                      <a:pt x="613" y="561"/>
                    </a:cubicBezTo>
                    <a:cubicBezTo>
                      <a:pt x="635" y="561"/>
                      <a:pt x="654" y="554"/>
                      <a:pt x="668" y="536"/>
                    </a:cubicBezTo>
                    <a:cubicBezTo>
                      <a:pt x="810" y="370"/>
                      <a:pt x="429" y="0"/>
                      <a:pt x="429" y="0"/>
                    </a:cubicBezTo>
                    <a:cubicBezTo>
                      <a:pt x="425" y="0"/>
                      <a:pt x="421" y="0"/>
                      <a:pt x="418" y="0"/>
                    </a:cubicBezTo>
                    <a:close/>
                  </a:path>
                </a:pathLst>
              </a:custGeom>
              <a:solidFill>
                <a:srgbClr val="6AA8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440" name="Google Shape;13440;p66"/>
            <p:cNvSpPr/>
            <p:nvPr/>
          </p:nvSpPr>
          <p:spPr>
            <a:xfrm rot="-1191393">
              <a:off x="1565135" y="1462225"/>
              <a:ext cx="560916" cy="495313"/>
            </a:xfrm>
            <a:custGeom>
              <a:rect b="b" l="l" r="r" t="t"/>
              <a:pathLst>
                <a:path extrusionOk="0" h="35569" w="40280">
                  <a:moveTo>
                    <a:pt x="40280" y="0"/>
                  </a:moveTo>
                  <a:cubicBezTo>
                    <a:pt x="40278" y="1"/>
                    <a:pt x="1" y="32111"/>
                    <a:pt x="3108" y="35373"/>
                  </a:cubicBezTo>
                  <a:cubicBezTo>
                    <a:pt x="3234" y="35506"/>
                    <a:pt x="3410" y="35569"/>
                    <a:pt x="3633" y="35569"/>
                  </a:cubicBezTo>
                  <a:cubicBezTo>
                    <a:pt x="8909" y="35569"/>
                    <a:pt x="40278" y="1"/>
                    <a:pt x="40280" y="0"/>
                  </a:cubicBezTo>
                  <a:close/>
                </a:path>
              </a:pathLst>
            </a:custGeom>
            <a:solidFill>
              <a:srgbClr val="BCBC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1" name="Google Shape;13441;p66"/>
            <p:cNvSpPr/>
            <p:nvPr/>
          </p:nvSpPr>
          <p:spPr>
            <a:xfrm rot="-1191393">
              <a:off x="1867808" y="1911953"/>
              <a:ext cx="560916" cy="495313"/>
            </a:xfrm>
            <a:custGeom>
              <a:rect b="b" l="l" r="r" t="t"/>
              <a:pathLst>
                <a:path extrusionOk="0" h="35569" w="40280">
                  <a:moveTo>
                    <a:pt x="40280" y="0"/>
                  </a:moveTo>
                  <a:cubicBezTo>
                    <a:pt x="40278" y="1"/>
                    <a:pt x="1" y="32111"/>
                    <a:pt x="3108" y="35373"/>
                  </a:cubicBezTo>
                  <a:cubicBezTo>
                    <a:pt x="3234" y="35506"/>
                    <a:pt x="3410" y="35569"/>
                    <a:pt x="3633" y="35569"/>
                  </a:cubicBezTo>
                  <a:cubicBezTo>
                    <a:pt x="8909" y="35569"/>
                    <a:pt x="40278" y="1"/>
                    <a:pt x="40280" y="0"/>
                  </a:cubicBezTo>
                  <a:close/>
                </a:path>
              </a:pathLst>
            </a:custGeom>
            <a:solidFill>
              <a:srgbClr val="363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2" name="Google Shape;13442;p66"/>
            <p:cNvSpPr/>
            <p:nvPr/>
          </p:nvSpPr>
          <p:spPr>
            <a:xfrm rot="-1191037">
              <a:off x="3069098" y="2619731"/>
              <a:ext cx="919016" cy="811531"/>
            </a:xfrm>
            <a:custGeom>
              <a:rect b="b" l="l" r="r" t="t"/>
              <a:pathLst>
                <a:path extrusionOk="0" h="35569" w="40280">
                  <a:moveTo>
                    <a:pt x="40280" y="0"/>
                  </a:moveTo>
                  <a:cubicBezTo>
                    <a:pt x="40278" y="1"/>
                    <a:pt x="1" y="32111"/>
                    <a:pt x="3108" y="35373"/>
                  </a:cubicBezTo>
                  <a:cubicBezTo>
                    <a:pt x="3234" y="35506"/>
                    <a:pt x="3410" y="35569"/>
                    <a:pt x="3633" y="35569"/>
                  </a:cubicBezTo>
                  <a:cubicBezTo>
                    <a:pt x="8909" y="35569"/>
                    <a:pt x="40278" y="1"/>
                    <a:pt x="40280" y="0"/>
                  </a:cubicBezTo>
                  <a:close/>
                </a:path>
              </a:pathLst>
            </a:custGeom>
            <a:solidFill>
              <a:srgbClr val="363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3" name="Google Shape;13443;p66"/>
            <p:cNvSpPr/>
            <p:nvPr/>
          </p:nvSpPr>
          <p:spPr>
            <a:xfrm rot="-1190868">
              <a:off x="2177619" y="3964729"/>
              <a:ext cx="630260" cy="556547"/>
            </a:xfrm>
            <a:custGeom>
              <a:rect b="b" l="l" r="r" t="t"/>
              <a:pathLst>
                <a:path extrusionOk="0" h="35569" w="40280">
                  <a:moveTo>
                    <a:pt x="40280" y="0"/>
                  </a:moveTo>
                  <a:cubicBezTo>
                    <a:pt x="40278" y="1"/>
                    <a:pt x="1" y="32111"/>
                    <a:pt x="3108" y="35373"/>
                  </a:cubicBezTo>
                  <a:cubicBezTo>
                    <a:pt x="3234" y="35506"/>
                    <a:pt x="3410" y="35569"/>
                    <a:pt x="3633" y="35569"/>
                  </a:cubicBezTo>
                  <a:cubicBezTo>
                    <a:pt x="8909" y="35569"/>
                    <a:pt x="40278" y="1"/>
                    <a:pt x="40280" y="0"/>
                  </a:cubicBezTo>
                  <a:close/>
                </a:path>
              </a:pathLst>
            </a:custGeom>
            <a:solidFill>
              <a:srgbClr val="BCBC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4" name="Google Shape;13444;p66"/>
            <p:cNvSpPr/>
            <p:nvPr/>
          </p:nvSpPr>
          <p:spPr>
            <a:xfrm rot="-1190868">
              <a:off x="2912180" y="3964748"/>
              <a:ext cx="630260" cy="556547"/>
            </a:xfrm>
            <a:custGeom>
              <a:rect b="b" l="l" r="r" t="t"/>
              <a:pathLst>
                <a:path extrusionOk="0" h="35569" w="40280">
                  <a:moveTo>
                    <a:pt x="40280" y="0"/>
                  </a:moveTo>
                  <a:cubicBezTo>
                    <a:pt x="40278" y="1"/>
                    <a:pt x="1" y="32111"/>
                    <a:pt x="3108" y="35373"/>
                  </a:cubicBezTo>
                  <a:cubicBezTo>
                    <a:pt x="3234" y="35506"/>
                    <a:pt x="3410" y="35569"/>
                    <a:pt x="3633" y="35569"/>
                  </a:cubicBezTo>
                  <a:cubicBezTo>
                    <a:pt x="8909" y="35569"/>
                    <a:pt x="40278" y="1"/>
                    <a:pt x="40280" y="0"/>
                  </a:cubicBezTo>
                  <a:close/>
                </a:path>
              </a:pathLst>
            </a:custGeom>
            <a:solidFill>
              <a:srgbClr val="7776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5" name="Google Shape;13445;p66"/>
            <p:cNvSpPr/>
            <p:nvPr/>
          </p:nvSpPr>
          <p:spPr>
            <a:xfrm rot="-1191393">
              <a:off x="1203539" y="2517080"/>
              <a:ext cx="560916" cy="495313"/>
            </a:xfrm>
            <a:custGeom>
              <a:rect b="b" l="l" r="r" t="t"/>
              <a:pathLst>
                <a:path extrusionOk="0" h="35569" w="40280">
                  <a:moveTo>
                    <a:pt x="40280" y="0"/>
                  </a:moveTo>
                  <a:cubicBezTo>
                    <a:pt x="40278" y="1"/>
                    <a:pt x="1" y="32111"/>
                    <a:pt x="3108" y="35373"/>
                  </a:cubicBezTo>
                  <a:cubicBezTo>
                    <a:pt x="3234" y="35506"/>
                    <a:pt x="3410" y="35569"/>
                    <a:pt x="3633" y="35569"/>
                  </a:cubicBezTo>
                  <a:cubicBezTo>
                    <a:pt x="8909" y="35569"/>
                    <a:pt x="40278" y="1"/>
                    <a:pt x="40280" y="0"/>
                  </a:cubicBezTo>
                  <a:close/>
                </a:path>
              </a:pathLst>
            </a:custGeom>
            <a:solidFill>
              <a:srgbClr val="7776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446" name="Google Shape;13446;p66"/>
          <p:cNvSpPr/>
          <p:nvPr/>
        </p:nvSpPr>
        <p:spPr>
          <a:xfrm rot="-3766538">
            <a:off x="2469107" y="3183511"/>
            <a:ext cx="76730" cy="549452"/>
          </a:xfrm>
          <a:custGeom>
            <a:rect b="b" l="l" r="r" t="t"/>
            <a:pathLst>
              <a:path extrusionOk="0" h="8653" w="2415">
                <a:moveTo>
                  <a:pt x="0" y="0"/>
                </a:moveTo>
                <a:lnTo>
                  <a:pt x="0" y="8653"/>
                </a:lnTo>
                <a:lnTo>
                  <a:pt x="2414" y="8653"/>
                </a:lnTo>
                <a:lnTo>
                  <a:pt x="2414"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7" name="Google Shape;13447;p66"/>
          <p:cNvSpPr/>
          <p:nvPr/>
        </p:nvSpPr>
        <p:spPr>
          <a:xfrm rot="-3766593">
            <a:off x="2879488" y="1970088"/>
            <a:ext cx="456435" cy="672377"/>
          </a:xfrm>
          <a:custGeom>
            <a:rect b="b" l="l" r="r" t="t"/>
            <a:pathLst>
              <a:path extrusionOk="0" h="10417" w="6348">
                <a:moveTo>
                  <a:pt x="1" y="1"/>
                </a:moveTo>
                <a:lnTo>
                  <a:pt x="1" y="10416"/>
                </a:lnTo>
                <a:lnTo>
                  <a:pt x="6348" y="5236"/>
                </a:lnTo>
                <a:lnTo>
                  <a:pt x="1" y="1"/>
                </a:lnTo>
                <a:close/>
              </a:path>
            </a:pathLst>
          </a:custGeom>
          <a:solidFill>
            <a:srgbClr val="9A8A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2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3451" name="Shape 13451"/>
        <p:cNvGrpSpPr/>
        <p:nvPr/>
      </p:nvGrpSpPr>
      <p:grpSpPr>
        <a:xfrm>
          <a:off x="0" y="0"/>
          <a:ext cx="0" cy="0"/>
          <a:chOff x="0" y="0"/>
          <a:chExt cx="0" cy="0"/>
        </a:xfrm>
      </p:grpSpPr>
      <p:sp>
        <p:nvSpPr>
          <p:cNvPr id="13452" name="Google Shape;13452;p67"/>
          <p:cNvSpPr txBox="1"/>
          <p:nvPr>
            <p:ph type="title"/>
          </p:nvPr>
        </p:nvSpPr>
        <p:spPr>
          <a:xfrm>
            <a:off x="758850" y="194141"/>
            <a:ext cx="76263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accent5"/>
                </a:solidFill>
              </a:rPr>
              <a:t>Goal of Testing</a:t>
            </a:r>
            <a:endParaRPr>
              <a:solidFill>
                <a:schemeClr val="accent5"/>
              </a:solidFill>
            </a:endParaRPr>
          </a:p>
        </p:txBody>
      </p:sp>
      <p:sp>
        <p:nvSpPr>
          <p:cNvPr id="13453" name="Google Shape;13453;p67"/>
          <p:cNvSpPr txBox="1"/>
          <p:nvPr>
            <p:ph idx="1" type="body"/>
          </p:nvPr>
        </p:nvSpPr>
        <p:spPr>
          <a:xfrm>
            <a:off x="632075" y="766850"/>
            <a:ext cx="7626300" cy="6915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b="1" lang="en" sz="2400">
                <a:solidFill>
                  <a:srgbClr val="FFFFFF"/>
                </a:solidFill>
              </a:rPr>
              <a:t>Close the loop on a model with an experiment</a:t>
            </a:r>
            <a:endParaRPr b="1" sz="2400">
              <a:solidFill>
                <a:srgbClr val="FFFFFF"/>
              </a:solidFill>
            </a:endParaRPr>
          </a:p>
        </p:txBody>
      </p:sp>
      <p:sp>
        <p:nvSpPr>
          <p:cNvPr id="13454" name="Google Shape;13454;p67"/>
          <p:cNvSpPr txBox="1"/>
          <p:nvPr>
            <p:ph idx="12" type="sldNum"/>
          </p:nvPr>
        </p:nvSpPr>
        <p:spPr>
          <a:xfrm>
            <a:off x="8556784" y="4749851"/>
            <a:ext cx="548700" cy="3936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None/>
            </a:pPr>
            <a:fld id="{00000000-1234-1234-1234-123412341234}" type="slidenum">
              <a:rPr lang="en"/>
              <a:t>‹#›</a:t>
            </a:fld>
            <a:endParaRPr/>
          </a:p>
        </p:txBody>
      </p:sp>
      <p:sp>
        <p:nvSpPr>
          <p:cNvPr id="13455" name="Google Shape;13455;p67"/>
          <p:cNvSpPr txBox="1"/>
          <p:nvPr>
            <p:ph idx="1" type="body"/>
          </p:nvPr>
        </p:nvSpPr>
        <p:spPr>
          <a:xfrm>
            <a:off x="632075" y="2380275"/>
            <a:ext cx="4698600" cy="6915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None/>
            </a:pPr>
            <a:r>
              <a:rPr b="1" lang="en" sz="3000">
                <a:solidFill>
                  <a:schemeClr val="accent6"/>
                </a:solidFill>
              </a:rPr>
              <a:t>Power Transmission Model</a:t>
            </a:r>
            <a:endParaRPr b="1" sz="3000">
              <a:solidFill>
                <a:schemeClr val="accent6"/>
              </a:solidFill>
            </a:endParaRPr>
          </a:p>
        </p:txBody>
      </p:sp>
      <p:sp>
        <p:nvSpPr>
          <p:cNvPr id="13456" name="Google Shape;13456;p67"/>
          <p:cNvSpPr txBox="1"/>
          <p:nvPr>
            <p:ph idx="1" type="body"/>
          </p:nvPr>
        </p:nvSpPr>
        <p:spPr>
          <a:xfrm>
            <a:off x="3006900" y="3058125"/>
            <a:ext cx="2323800" cy="9912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None/>
            </a:pPr>
            <a:r>
              <a:rPr b="1" lang="en" sz="2400">
                <a:solidFill>
                  <a:schemeClr val="accent6"/>
                </a:solidFill>
              </a:rPr>
              <a:t>Laser Model</a:t>
            </a:r>
            <a:endParaRPr b="1" sz="2400">
              <a:solidFill>
                <a:schemeClr val="accent6"/>
              </a:solidFill>
            </a:endParaRPr>
          </a:p>
          <a:p>
            <a:pPr indent="0" lvl="0" marL="0" rtl="0" algn="r">
              <a:spcBef>
                <a:spcPts val="0"/>
              </a:spcBef>
              <a:spcAft>
                <a:spcPts val="0"/>
              </a:spcAft>
              <a:buNone/>
            </a:pPr>
            <a:r>
              <a:rPr b="1" lang="en" sz="2400">
                <a:solidFill>
                  <a:schemeClr val="accent6"/>
                </a:solidFill>
              </a:rPr>
              <a:t>Receiver Model</a:t>
            </a:r>
            <a:endParaRPr b="1" sz="2400">
              <a:solidFill>
                <a:schemeClr val="accent6"/>
              </a:solidFill>
            </a:endParaRPr>
          </a:p>
        </p:txBody>
      </p:sp>
      <p:sp>
        <p:nvSpPr>
          <p:cNvPr id="13457" name="Google Shape;13457;p67"/>
          <p:cNvSpPr/>
          <p:nvPr/>
        </p:nvSpPr>
        <p:spPr>
          <a:xfrm>
            <a:off x="5447575" y="2574900"/>
            <a:ext cx="152400" cy="1279800"/>
          </a:xfrm>
          <a:prstGeom prst="roundRect">
            <a:avLst>
              <a:gd fmla="val 16667" name="adj"/>
            </a:avLst>
          </a:prstGeom>
          <a:solidFill>
            <a:srgbClr val="9A8A60"/>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8" name="Google Shape;13458;p67"/>
          <p:cNvSpPr/>
          <p:nvPr/>
        </p:nvSpPr>
        <p:spPr>
          <a:xfrm>
            <a:off x="5599975" y="2650800"/>
            <a:ext cx="152400" cy="11280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9" name="Google Shape;13459;p67"/>
          <p:cNvSpPr/>
          <p:nvPr/>
        </p:nvSpPr>
        <p:spPr>
          <a:xfrm>
            <a:off x="8169675" y="2182350"/>
            <a:ext cx="215400" cy="2064900"/>
          </a:xfrm>
          <a:prstGeom prst="rect">
            <a:avLst/>
          </a:prstGeom>
          <a:solidFill>
            <a:srgbClr val="32364D"/>
          </a:solidFill>
          <a:ln cap="flat" cmpd="sng" w="38100">
            <a:solidFill>
              <a:srgbClr val="9A8A6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0" name="Google Shape;13460;p67"/>
          <p:cNvSpPr/>
          <p:nvPr/>
        </p:nvSpPr>
        <p:spPr>
          <a:xfrm>
            <a:off x="8229825" y="2340450"/>
            <a:ext cx="95100" cy="1748700"/>
          </a:xfrm>
          <a:prstGeom prst="rect">
            <a:avLst/>
          </a:prstGeom>
          <a:solidFill>
            <a:srgbClr val="1F21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1" name="Google Shape;13461;p67"/>
          <p:cNvSpPr/>
          <p:nvPr/>
        </p:nvSpPr>
        <p:spPr>
          <a:xfrm>
            <a:off x="5752375" y="3018000"/>
            <a:ext cx="2505900" cy="393600"/>
          </a:xfrm>
          <a:prstGeom prst="rect">
            <a:avLst/>
          </a:prstGeom>
          <a:solidFill>
            <a:srgbClr val="990000"/>
          </a:solidFill>
          <a:ln cap="flat" cmpd="sng" w="19050">
            <a:solidFill>
              <a:schemeClr val="accent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2" name="Google Shape;13462;p67"/>
          <p:cNvSpPr/>
          <p:nvPr/>
        </p:nvSpPr>
        <p:spPr>
          <a:xfrm>
            <a:off x="5904775" y="3113100"/>
            <a:ext cx="2323800" cy="203400"/>
          </a:xfrm>
          <a:prstGeom prst="rect">
            <a:avLst/>
          </a:prstGeom>
          <a:solidFill>
            <a:srgbClr val="CC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3" name="Google Shape;13463;p67"/>
          <p:cNvSpPr/>
          <p:nvPr/>
        </p:nvSpPr>
        <p:spPr>
          <a:xfrm>
            <a:off x="6106325" y="3160950"/>
            <a:ext cx="2063400" cy="107700"/>
          </a:xfrm>
          <a:prstGeom prst="rect">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4" name="Google Shape;13464;p67"/>
          <p:cNvSpPr/>
          <p:nvPr/>
        </p:nvSpPr>
        <p:spPr>
          <a:xfrm>
            <a:off x="5476225" y="2650800"/>
            <a:ext cx="95100" cy="1128000"/>
          </a:xfrm>
          <a:prstGeom prst="roundRect">
            <a:avLst>
              <a:gd fmla="val 16667" name="adj"/>
            </a:avLst>
          </a:prstGeom>
          <a:solidFill>
            <a:srgbClr val="B7A3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5" name="Google Shape;13465;p67"/>
          <p:cNvSpPr/>
          <p:nvPr/>
        </p:nvSpPr>
        <p:spPr>
          <a:xfrm>
            <a:off x="5280313" y="2574900"/>
            <a:ext cx="152400" cy="1279800"/>
          </a:xfrm>
          <a:prstGeom prst="roundRect">
            <a:avLst>
              <a:gd fmla="val 16667" name="adj"/>
            </a:avLst>
          </a:prstGeom>
          <a:solidFill>
            <a:srgbClr val="1B1B1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6" name="Google Shape;13466;p67"/>
          <p:cNvSpPr/>
          <p:nvPr/>
        </p:nvSpPr>
        <p:spPr>
          <a:xfrm>
            <a:off x="5628625" y="2719200"/>
            <a:ext cx="95100" cy="991200"/>
          </a:xfrm>
          <a:prstGeom prst="roundRect">
            <a:avLst>
              <a:gd fmla="val 50000" name="adj"/>
            </a:avLst>
          </a:prstGeom>
          <a:solidFill>
            <a:srgbClr val="ADAD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7" name="Google Shape;13467;p67"/>
          <p:cNvSpPr txBox="1"/>
          <p:nvPr>
            <p:ph idx="1" type="body"/>
          </p:nvPr>
        </p:nvSpPr>
        <p:spPr>
          <a:xfrm>
            <a:off x="609600" y="1325125"/>
            <a:ext cx="7924800" cy="6915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b="1" lang="en" sz="1800">
                <a:solidFill>
                  <a:srgbClr val="FFFFFF"/>
                </a:solidFill>
              </a:rPr>
              <a:t>To verify accuracy and validity</a:t>
            </a:r>
            <a:br>
              <a:rPr b="1" lang="en" sz="1800"/>
            </a:br>
            <a:r>
              <a:rPr b="1" lang="en" sz="1800">
                <a:solidFill>
                  <a:srgbClr val="FFFFFF"/>
                </a:solidFill>
              </a:rPr>
              <a:t>MOO still measures </a:t>
            </a:r>
            <a:r>
              <a:rPr b="1" lang="en" sz="1800">
                <a:solidFill>
                  <a:srgbClr val="FFFFFF"/>
                </a:solidFill>
              </a:rPr>
              <a:t>the</a:t>
            </a:r>
            <a:r>
              <a:rPr b="1" lang="en" sz="1800"/>
              <a:t> </a:t>
            </a:r>
            <a:r>
              <a:rPr b="1" i="1" lang="en" sz="1800">
                <a:solidFill>
                  <a:srgbClr val="B7A36E"/>
                </a:solidFill>
              </a:rPr>
              <a:t>performance</a:t>
            </a:r>
            <a:r>
              <a:rPr b="1" lang="en" sz="1800"/>
              <a:t> </a:t>
            </a:r>
            <a:r>
              <a:rPr b="1" lang="en" sz="1800">
                <a:solidFill>
                  <a:srgbClr val="FFFFFF"/>
                </a:solidFill>
              </a:rPr>
              <a:t>of the project to deliver an infrastructure</a:t>
            </a:r>
            <a:endParaRPr>
              <a:solidFill>
                <a:srgbClr val="FFFFFF"/>
              </a:solidFill>
            </a:endParaRPr>
          </a:p>
        </p:txBody>
      </p:sp>
      <p:sp>
        <p:nvSpPr>
          <p:cNvPr id="13468" name="Google Shape;13468;p67"/>
          <p:cNvSpPr/>
          <p:nvPr/>
        </p:nvSpPr>
        <p:spPr>
          <a:xfrm>
            <a:off x="6481700" y="4981575"/>
            <a:ext cx="2238600" cy="152400"/>
          </a:xfrm>
          <a:prstGeom prst="chevron">
            <a:avLst>
              <a:gd fmla="val 50000" name="adj"/>
            </a:avLst>
          </a:prstGeom>
          <a:solidFill>
            <a:schemeClr val="lt1"/>
          </a:solidFill>
          <a:ln cap="flat" cmpd="sng" w="9525">
            <a:solidFill>
              <a:srgbClr val="9E9E9E"/>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b="1" lang="en" sz="1000">
                <a:solidFill>
                  <a:schemeClr val="accent4"/>
                </a:solidFill>
                <a:latin typeface="Cairo"/>
                <a:ea typeface="Cairo"/>
                <a:cs typeface="Cairo"/>
                <a:sym typeface="Cairo"/>
              </a:rPr>
              <a:t>Budget</a:t>
            </a:r>
            <a:endParaRPr b="1" sz="1000">
              <a:solidFill>
                <a:schemeClr val="accent4"/>
              </a:solidFill>
              <a:latin typeface="Cairo"/>
              <a:ea typeface="Cairo"/>
              <a:cs typeface="Cairo"/>
              <a:sym typeface="Cairo"/>
            </a:endParaRPr>
          </a:p>
        </p:txBody>
      </p:sp>
      <p:sp>
        <p:nvSpPr>
          <p:cNvPr id="13469" name="Google Shape;13469;p67"/>
          <p:cNvSpPr/>
          <p:nvPr/>
        </p:nvSpPr>
        <p:spPr>
          <a:xfrm>
            <a:off x="423725" y="4981575"/>
            <a:ext cx="2086200" cy="152400"/>
          </a:xfrm>
          <a:prstGeom prst="homePlate">
            <a:avLst>
              <a:gd fmla="val 50000" name="adj"/>
            </a:avLst>
          </a:prstGeom>
          <a:solidFill>
            <a:srgbClr val="434343"/>
          </a:solidFill>
          <a:ln cap="flat" cmpd="sng" w="9525">
            <a:solidFill>
              <a:srgbClr val="9E9E9E"/>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b="1" lang="en" sz="1000">
                <a:solidFill>
                  <a:schemeClr val="accent4"/>
                </a:solidFill>
                <a:latin typeface="Cairo"/>
                <a:ea typeface="Cairo"/>
                <a:cs typeface="Cairo"/>
                <a:sym typeface="Cairo"/>
              </a:rPr>
              <a:t>Overview</a:t>
            </a:r>
            <a:endParaRPr b="1" sz="1000">
              <a:solidFill>
                <a:schemeClr val="accent4"/>
              </a:solidFill>
              <a:latin typeface="Cairo"/>
              <a:ea typeface="Cairo"/>
              <a:cs typeface="Cairo"/>
              <a:sym typeface="Cairo"/>
            </a:endParaRPr>
          </a:p>
        </p:txBody>
      </p:sp>
      <p:sp>
        <p:nvSpPr>
          <p:cNvPr id="13470" name="Google Shape;13470;p67"/>
          <p:cNvSpPr/>
          <p:nvPr/>
        </p:nvSpPr>
        <p:spPr>
          <a:xfrm>
            <a:off x="2454950" y="4981575"/>
            <a:ext cx="2086200" cy="152400"/>
          </a:xfrm>
          <a:prstGeom prst="chevron">
            <a:avLst>
              <a:gd fmla="val 50000" name="adj"/>
            </a:avLst>
          </a:prstGeom>
          <a:solidFill>
            <a:schemeClr val="lt1"/>
          </a:solidFill>
          <a:ln cap="flat" cmpd="sng" w="9525">
            <a:solidFill>
              <a:srgbClr val="9E9E9E"/>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b="1" lang="en" sz="1000">
                <a:solidFill>
                  <a:schemeClr val="accent4"/>
                </a:solidFill>
                <a:latin typeface="Cairo"/>
                <a:ea typeface="Cairo"/>
                <a:cs typeface="Cairo"/>
                <a:sym typeface="Cairo"/>
              </a:rPr>
              <a:t>Schedule</a:t>
            </a:r>
            <a:endParaRPr b="1" sz="1000">
              <a:solidFill>
                <a:schemeClr val="accent4"/>
              </a:solidFill>
              <a:latin typeface="Cairo"/>
              <a:ea typeface="Cairo"/>
              <a:cs typeface="Cairo"/>
              <a:sym typeface="Cairo"/>
            </a:endParaRPr>
          </a:p>
        </p:txBody>
      </p:sp>
      <p:sp>
        <p:nvSpPr>
          <p:cNvPr id="13471" name="Google Shape;13471;p67"/>
          <p:cNvSpPr/>
          <p:nvPr/>
        </p:nvSpPr>
        <p:spPr>
          <a:xfrm>
            <a:off x="4472075" y="4981575"/>
            <a:ext cx="2086200" cy="152400"/>
          </a:xfrm>
          <a:prstGeom prst="chevron">
            <a:avLst>
              <a:gd fmla="val 50000" name="adj"/>
            </a:avLst>
          </a:prstGeom>
          <a:solidFill>
            <a:schemeClr val="dk1"/>
          </a:solidFill>
          <a:ln cap="flat" cmpd="sng" w="9525">
            <a:solidFill>
              <a:srgbClr val="ADADAD"/>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b="1" lang="en" sz="1000">
                <a:solidFill>
                  <a:srgbClr val="BA9224"/>
                </a:solidFill>
                <a:latin typeface="Cairo"/>
                <a:ea typeface="Cairo"/>
                <a:cs typeface="Cairo"/>
                <a:sym typeface="Cairo"/>
              </a:rPr>
              <a:t>Test Readiness</a:t>
            </a:r>
            <a:endParaRPr b="1" sz="1000">
              <a:solidFill>
                <a:srgbClr val="BA9224"/>
              </a:solidFill>
              <a:latin typeface="Cairo"/>
              <a:ea typeface="Cairo"/>
              <a:cs typeface="Cairo"/>
              <a:sym typeface="Cairo"/>
            </a:endParaRPr>
          </a:p>
        </p:txBody>
      </p:sp>
    </p:spTree>
  </p:cSld>
  <p:clrMapOvr>
    <a:masterClrMapping/>
  </p:clrMapOvr>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afterEffect" presetClass="entr" presetID="10" presetSubtype="0">
                                  <p:stCondLst>
                                    <p:cond delay="0"/>
                                  </p:stCondLst>
                                  <p:childTnLst>
                                    <p:set>
                                      <p:cBhvr>
                                        <p:cTn dur="1" fill="hold">
                                          <p:stCondLst>
                                            <p:cond delay="0"/>
                                          </p:stCondLst>
                                        </p:cTn>
                                        <p:tgtEl>
                                          <p:spTgt spid="13453"/>
                                        </p:tgtEl>
                                        <p:attrNameLst>
                                          <p:attrName>style.visibility</p:attrName>
                                        </p:attrNameLst>
                                      </p:cBhvr>
                                      <p:to>
                                        <p:strVal val="visible"/>
                                      </p:to>
                                    </p:set>
                                    <p:animEffect filter="fade" transition="in">
                                      <p:cBhvr>
                                        <p:cTn dur="1000"/>
                                        <p:tgtEl>
                                          <p:spTgt spid="13453"/>
                                        </p:tgtEl>
                                      </p:cBhvr>
                                    </p:animEffect>
                                  </p:childTnLst>
                                </p:cTn>
                              </p:par>
                            </p:childTnLst>
                          </p:cTn>
                        </p:par>
                        <p:par>
                          <p:cTn fill="hold">
                            <p:stCondLst>
                              <p:cond delay="1000"/>
                            </p:stCondLst>
                            <p:childTnLst>
                              <p:par>
                                <p:cTn fill="hold" nodeType="afterEffect" presetClass="entr" presetID="10" presetSubtype="0">
                                  <p:stCondLst>
                                    <p:cond delay="0"/>
                                  </p:stCondLst>
                                  <p:childTnLst>
                                    <p:set>
                                      <p:cBhvr>
                                        <p:cTn dur="1" fill="hold">
                                          <p:stCondLst>
                                            <p:cond delay="0"/>
                                          </p:stCondLst>
                                        </p:cTn>
                                        <p:tgtEl>
                                          <p:spTgt spid="13467"/>
                                        </p:tgtEl>
                                        <p:attrNameLst>
                                          <p:attrName>style.visibility</p:attrName>
                                        </p:attrNameLst>
                                      </p:cBhvr>
                                      <p:to>
                                        <p:strVal val="visible"/>
                                      </p:to>
                                    </p:set>
                                    <p:animEffect filter="fade" transition="in">
                                      <p:cBhvr>
                                        <p:cTn dur="1000"/>
                                        <p:tgtEl>
                                          <p:spTgt spid="13467"/>
                                        </p:tgtEl>
                                      </p:cBhvr>
                                    </p:animEffect>
                                  </p:childTnLst>
                                </p:cTn>
                              </p:par>
                            </p:childTnLst>
                          </p:cTn>
                        </p:par>
                        <p:par>
                          <p:cTn fill="hold">
                            <p:stCondLst>
                              <p:cond delay="2000"/>
                            </p:stCondLst>
                            <p:childTnLst>
                              <p:par>
                                <p:cTn fill="hold" nodeType="afterEffect" presetClass="entr" presetID="2" presetSubtype="1">
                                  <p:stCondLst>
                                    <p:cond delay="0"/>
                                  </p:stCondLst>
                                  <p:childTnLst>
                                    <p:set>
                                      <p:cBhvr>
                                        <p:cTn dur="1" fill="hold">
                                          <p:stCondLst>
                                            <p:cond delay="0"/>
                                          </p:stCondLst>
                                        </p:cTn>
                                        <p:tgtEl>
                                          <p:spTgt spid="13457"/>
                                        </p:tgtEl>
                                        <p:attrNameLst>
                                          <p:attrName>style.visibility</p:attrName>
                                        </p:attrNameLst>
                                      </p:cBhvr>
                                      <p:to>
                                        <p:strVal val="visible"/>
                                      </p:to>
                                    </p:set>
                                    <p:anim calcmode="lin" valueType="num">
                                      <p:cBhvr additive="base">
                                        <p:cTn dur="1000"/>
                                        <p:tgtEl>
                                          <p:spTgt spid="13457"/>
                                        </p:tgtEl>
                                        <p:attrNameLst>
                                          <p:attrName>ppt_y</p:attrName>
                                        </p:attrNameLst>
                                      </p:cBhvr>
                                      <p:tavLst>
                                        <p:tav fmla="" tm="0">
                                          <p:val>
                                            <p:strVal val="#ppt_y-1"/>
                                          </p:val>
                                        </p:tav>
                                        <p:tav fmla="" tm="100000">
                                          <p:val>
                                            <p:strVal val="#ppt_y"/>
                                          </p:val>
                                        </p:tav>
                                      </p:tavLst>
                                    </p:anim>
                                  </p:childTnLst>
                                </p:cTn>
                              </p:par>
                              <p:par>
                                <p:cTn fill="hold" nodeType="withEffect" presetClass="entr" presetID="2" presetSubtype="1">
                                  <p:stCondLst>
                                    <p:cond delay="0"/>
                                  </p:stCondLst>
                                  <p:childTnLst>
                                    <p:set>
                                      <p:cBhvr>
                                        <p:cTn dur="1" fill="hold">
                                          <p:stCondLst>
                                            <p:cond delay="0"/>
                                          </p:stCondLst>
                                        </p:cTn>
                                        <p:tgtEl>
                                          <p:spTgt spid="13458"/>
                                        </p:tgtEl>
                                        <p:attrNameLst>
                                          <p:attrName>style.visibility</p:attrName>
                                        </p:attrNameLst>
                                      </p:cBhvr>
                                      <p:to>
                                        <p:strVal val="visible"/>
                                      </p:to>
                                    </p:set>
                                    <p:anim calcmode="lin" valueType="num">
                                      <p:cBhvr additive="base">
                                        <p:cTn dur="1000"/>
                                        <p:tgtEl>
                                          <p:spTgt spid="13458"/>
                                        </p:tgtEl>
                                        <p:attrNameLst>
                                          <p:attrName>ppt_y</p:attrName>
                                        </p:attrNameLst>
                                      </p:cBhvr>
                                      <p:tavLst>
                                        <p:tav fmla="" tm="0">
                                          <p:val>
                                            <p:strVal val="#ppt_y-1"/>
                                          </p:val>
                                        </p:tav>
                                        <p:tav fmla="" tm="100000">
                                          <p:val>
                                            <p:strVal val="#ppt_y"/>
                                          </p:val>
                                        </p:tav>
                                      </p:tavLst>
                                    </p:anim>
                                  </p:childTnLst>
                                </p:cTn>
                              </p:par>
                              <p:par>
                                <p:cTn fill="hold" nodeType="withEffect" presetClass="entr" presetID="2" presetSubtype="1">
                                  <p:stCondLst>
                                    <p:cond delay="0"/>
                                  </p:stCondLst>
                                  <p:childTnLst>
                                    <p:set>
                                      <p:cBhvr>
                                        <p:cTn dur="1" fill="hold">
                                          <p:stCondLst>
                                            <p:cond delay="0"/>
                                          </p:stCondLst>
                                        </p:cTn>
                                        <p:tgtEl>
                                          <p:spTgt spid="13464"/>
                                        </p:tgtEl>
                                        <p:attrNameLst>
                                          <p:attrName>style.visibility</p:attrName>
                                        </p:attrNameLst>
                                      </p:cBhvr>
                                      <p:to>
                                        <p:strVal val="visible"/>
                                      </p:to>
                                    </p:set>
                                    <p:anim calcmode="lin" valueType="num">
                                      <p:cBhvr additive="base">
                                        <p:cTn dur="1000"/>
                                        <p:tgtEl>
                                          <p:spTgt spid="13464"/>
                                        </p:tgtEl>
                                        <p:attrNameLst>
                                          <p:attrName>ppt_y</p:attrName>
                                        </p:attrNameLst>
                                      </p:cBhvr>
                                      <p:tavLst>
                                        <p:tav fmla="" tm="0">
                                          <p:val>
                                            <p:strVal val="#ppt_y-1"/>
                                          </p:val>
                                        </p:tav>
                                        <p:tav fmla="" tm="100000">
                                          <p:val>
                                            <p:strVal val="#ppt_y"/>
                                          </p:val>
                                        </p:tav>
                                      </p:tavLst>
                                    </p:anim>
                                  </p:childTnLst>
                                </p:cTn>
                              </p:par>
                              <p:par>
                                <p:cTn fill="hold" nodeType="withEffect" presetClass="entr" presetID="2" presetSubtype="1">
                                  <p:stCondLst>
                                    <p:cond delay="0"/>
                                  </p:stCondLst>
                                  <p:childTnLst>
                                    <p:set>
                                      <p:cBhvr>
                                        <p:cTn dur="1" fill="hold">
                                          <p:stCondLst>
                                            <p:cond delay="0"/>
                                          </p:stCondLst>
                                        </p:cTn>
                                        <p:tgtEl>
                                          <p:spTgt spid="13465"/>
                                        </p:tgtEl>
                                        <p:attrNameLst>
                                          <p:attrName>style.visibility</p:attrName>
                                        </p:attrNameLst>
                                      </p:cBhvr>
                                      <p:to>
                                        <p:strVal val="visible"/>
                                      </p:to>
                                    </p:set>
                                    <p:anim calcmode="lin" valueType="num">
                                      <p:cBhvr additive="base">
                                        <p:cTn dur="1000"/>
                                        <p:tgtEl>
                                          <p:spTgt spid="13465"/>
                                        </p:tgtEl>
                                        <p:attrNameLst>
                                          <p:attrName>ppt_y</p:attrName>
                                        </p:attrNameLst>
                                      </p:cBhvr>
                                      <p:tavLst>
                                        <p:tav fmla="" tm="0">
                                          <p:val>
                                            <p:strVal val="#ppt_y-1"/>
                                          </p:val>
                                        </p:tav>
                                        <p:tav fmla="" tm="100000">
                                          <p:val>
                                            <p:strVal val="#ppt_y"/>
                                          </p:val>
                                        </p:tav>
                                      </p:tavLst>
                                    </p:anim>
                                  </p:childTnLst>
                                </p:cTn>
                              </p:par>
                              <p:par>
                                <p:cTn fill="hold" nodeType="withEffect" presetClass="entr" presetID="2" presetSubtype="1">
                                  <p:stCondLst>
                                    <p:cond delay="0"/>
                                  </p:stCondLst>
                                  <p:childTnLst>
                                    <p:set>
                                      <p:cBhvr>
                                        <p:cTn dur="1" fill="hold">
                                          <p:stCondLst>
                                            <p:cond delay="0"/>
                                          </p:stCondLst>
                                        </p:cTn>
                                        <p:tgtEl>
                                          <p:spTgt spid="13466"/>
                                        </p:tgtEl>
                                        <p:attrNameLst>
                                          <p:attrName>style.visibility</p:attrName>
                                        </p:attrNameLst>
                                      </p:cBhvr>
                                      <p:to>
                                        <p:strVal val="visible"/>
                                      </p:to>
                                    </p:set>
                                    <p:anim calcmode="lin" valueType="num">
                                      <p:cBhvr additive="base">
                                        <p:cTn dur="1000"/>
                                        <p:tgtEl>
                                          <p:spTgt spid="13466"/>
                                        </p:tgtEl>
                                        <p:attrNameLst>
                                          <p:attrName>ppt_y</p:attrName>
                                        </p:attrNameLst>
                                      </p:cBhvr>
                                      <p:tavLst>
                                        <p:tav fmla="" tm="0">
                                          <p:val>
                                            <p:strVal val="#ppt_y-1"/>
                                          </p:val>
                                        </p:tav>
                                        <p:tav fmla="" tm="100000">
                                          <p:val>
                                            <p:strVal val="#ppt_y"/>
                                          </p:val>
                                        </p:tav>
                                      </p:tavLst>
                                    </p:anim>
                                  </p:childTnLst>
                                </p:cTn>
                              </p:par>
                              <p:par>
                                <p:cTn fill="hold" nodeType="withEffect" presetClass="entr" presetID="2" presetSubtype="1">
                                  <p:stCondLst>
                                    <p:cond delay="0"/>
                                  </p:stCondLst>
                                  <p:childTnLst>
                                    <p:set>
                                      <p:cBhvr>
                                        <p:cTn dur="1" fill="hold">
                                          <p:stCondLst>
                                            <p:cond delay="0"/>
                                          </p:stCondLst>
                                        </p:cTn>
                                        <p:tgtEl>
                                          <p:spTgt spid="13459"/>
                                        </p:tgtEl>
                                        <p:attrNameLst>
                                          <p:attrName>style.visibility</p:attrName>
                                        </p:attrNameLst>
                                      </p:cBhvr>
                                      <p:to>
                                        <p:strVal val="visible"/>
                                      </p:to>
                                    </p:set>
                                    <p:anim calcmode="lin" valueType="num">
                                      <p:cBhvr additive="base">
                                        <p:cTn dur="1000"/>
                                        <p:tgtEl>
                                          <p:spTgt spid="13459"/>
                                        </p:tgtEl>
                                        <p:attrNameLst>
                                          <p:attrName>ppt_y</p:attrName>
                                        </p:attrNameLst>
                                      </p:cBhvr>
                                      <p:tavLst>
                                        <p:tav fmla="" tm="0">
                                          <p:val>
                                            <p:strVal val="#ppt_y-1"/>
                                          </p:val>
                                        </p:tav>
                                        <p:tav fmla="" tm="100000">
                                          <p:val>
                                            <p:strVal val="#ppt_y"/>
                                          </p:val>
                                        </p:tav>
                                      </p:tavLst>
                                    </p:anim>
                                  </p:childTnLst>
                                </p:cTn>
                              </p:par>
                              <p:par>
                                <p:cTn fill="hold" nodeType="withEffect" presetClass="entr" presetID="2" presetSubtype="1">
                                  <p:stCondLst>
                                    <p:cond delay="0"/>
                                  </p:stCondLst>
                                  <p:childTnLst>
                                    <p:set>
                                      <p:cBhvr>
                                        <p:cTn dur="1" fill="hold">
                                          <p:stCondLst>
                                            <p:cond delay="0"/>
                                          </p:stCondLst>
                                        </p:cTn>
                                        <p:tgtEl>
                                          <p:spTgt spid="13460"/>
                                        </p:tgtEl>
                                        <p:attrNameLst>
                                          <p:attrName>style.visibility</p:attrName>
                                        </p:attrNameLst>
                                      </p:cBhvr>
                                      <p:to>
                                        <p:strVal val="visible"/>
                                      </p:to>
                                    </p:set>
                                    <p:anim calcmode="lin" valueType="num">
                                      <p:cBhvr additive="base">
                                        <p:cTn dur="1000"/>
                                        <p:tgtEl>
                                          <p:spTgt spid="13460"/>
                                        </p:tgtEl>
                                        <p:attrNameLst>
                                          <p:attrName>ppt_y</p:attrName>
                                        </p:attrNameLst>
                                      </p:cBhvr>
                                      <p:tavLst>
                                        <p:tav fmla="" tm="0">
                                          <p:val>
                                            <p:strVal val="#ppt_y-1"/>
                                          </p:val>
                                        </p:tav>
                                        <p:tav fmla="" tm="100000">
                                          <p:val>
                                            <p:strVal val="#ppt_y"/>
                                          </p:val>
                                        </p:tav>
                                      </p:tavLst>
                                    </p:anim>
                                  </p:childTnLst>
                                </p:cTn>
                              </p:par>
                            </p:childTnLst>
                          </p:cTn>
                        </p:par>
                        <p:par>
                          <p:cTn fill="hold">
                            <p:stCondLst>
                              <p:cond delay="3000"/>
                            </p:stCondLst>
                            <p:childTnLst>
                              <p:par>
                                <p:cTn fill="hold" nodeType="afterEffect" presetClass="entr" presetID="2" presetSubtype="8">
                                  <p:stCondLst>
                                    <p:cond delay="0"/>
                                  </p:stCondLst>
                                  <p:childTnLst>
                                    <p:set>
                                      <p:cBhvr>
                                        <p:cTn dur="1" fill="hold">
                                          <p:stCondLst>
                                            <p:cond delay="0"/>
                                          </p:stCondLst>
                                        </p:cTn>
                                        <p:tgtEl>
                                          <p:spTgt spid="13455"/>
                                        </p:tgtEl>
                                        <p:attrNameLst>
                                          <p:attrName>style.visibility</p:attrName>
                                        </p:attrNameLst>
                                      </p:cBhvr>
                                      <p:to>
                                        <p:strVal val="visible"/>
                                      </p:to>
                                    </p:set>
                                    <p:anim calcmode="lin" valueType="num">
                                      <p:cBhvr additive="base">
                                        <p:cTn dur="500"/>
                                        <p:tgtEl>
                                          <p:spTgt spid="13455"/>
                                        </p:tgtEl>
                                        <p:attrNameLst>
                                          <p:attrName>ppt_x</p:attrName>
                                        </p:attrNameLst>
                                      </p:cBhvr>
                                      <p:tavLst>
                                        <p:tav fmla="" tm="0">
                                          <p:val>
                                            <p:strVal val="#ppt_x-1"/>
                                          </p:val>
                                        </p:tav>
                                        <p:tav fmla="" tm="100000">
                                          <p:val>
                                            <p:strVal val="#ppt_x"/>
                                          </p:val>
                                        </p:tav>
                                      </p:tavLst>
                                    </p:anim>
                                  </p:childTnLst>
                                </p:cTn>
                              </p:par>
                            </p:childTnLst>
                          </p:cTn>
                        </p:par>
                        <p:par>
                          <p:cTn fill="hold">
                            <p:stCondLst>
                              <p:cond delay="3500"/>
                            </p:stCondLst>
                            <p:childTnLst>
                              <p:par>
                                <p:cTn fill="hold" nodeType="afterEffect" presetClass="entr" presetID="2" presetSubtype="8">
                                  <p:stCondLst>
                                    <p:cond delay="0"/>
                                  </p:stCondLst>
                                  <p:childTnLst>
                                    <p:set>
                                      <p:cBhvr>
                                        <p:cTn dur="1" fill="hold">
                                          <p:stCondLst>
                                            <p:cond delay="0"/>
                                          </p:stCondLst>
                                        </p:cTn>
                                        <p:tgtEl>
                                          <p:spTgt spid="13456"/>
                                        </p:tgtEl>
                                        <p:attrNameLst>
                                          <p:attrName>style.visibility</p:attrName>
                                        </p:attrNameLst>
                                      </p:cBhvr>
                                      <p:to>
                                        <p:strVal val="visible"/>
                                      </p:to>
                                    </p:set>
                                    <p:anim calcmode="lin" valueType="num">
                                      <p:cBhvr additive="base">
                                        <p:cTn dur="500"/>
                                        <p:tgtEl>
                                          <p:spTgt spid="13456"/>
                                        </p:tgtEl>
                                        <p:attrNameLst>
                                          <p:attrName>ppt_x</p:attrName>
                                        </p:attrNameLst>
                                      </p:cBhvr>
                                      <p:tavLst>
                                        <p:tav fmla="" tm="0">
                                          <p:val>
                                            <p:strVal val="#ppt_x-1"/>
                                          </p:val>
                                        </p:tav>
                                        <p:tav fmla="" tm="100000">
                                          <p:val>
                                            <p:strVal val="#ppt_x"/>
                                          </p:val>
                                        </p:tav>
                                      </p:tavLst>
                                    </p:anim>
                                  </p:childTnLst>
                                </p:cTn>
                              </p:par>
                            </p:childTnLst>
                          </p:cTn>
                        </p:par>
                        <p:par>
                          <p:cTn fill="hold">
                            <p:stCondLst>
                              <p:cond delay="4000"/>
                            </p:stCondLst>
                            <p:childTnLst>
                              <p:par>
                                <p:cTn fill="hold" nodeType="afterEffect" presetClass="entr" presetID="1" presetSubtype="0">
                                  <p:stCondLst>
                                    <p:cond delay="0"/>
                                  </p:stCondLst>
                                  <p:childTnLst>
                                    <p:set>
                                      <p:cBhvr>
                                        <p:cTn dur="1" fill="hold">
                                          <p:stCondLst>
                                            <p:cond delay="0"/>
                                          </p:stCondLst>
                                        </p:cTn>
                                        <p:tgtEl>
                                          <p:spTgt spid="13461"/>
                                        </p:tgtEl>
                                        <p:attrNameLst>
                                          <p:attrName>style.visibility</p:attrName>
                                        </p:attrNameLst>
                                      </p:cBhvr>
                                      <p:to>
                                        <p:strVal val="visible"/>
                                      </p:to>
                                    </p:set>
                                  </p:childTnLst>
                                </p:cTn>
                              </p:par>
                              <p:par>
                                <p:cTn fill="hold" nodeType="withEffect" presetClass="entr" presetID="1" presetSubtype="0">
                                  <p:stCondLst>
                                    <p:cond delay="0"/>
                                  </p:stCondLst>
                                  <p:childTnLst>
                                    <p:set>
                                      <p:cBhvr>
                                        <p:cTn dur="1" fill="hold">
                                          <p:stCondLst>
                                            <p:cond delay="0"/>
                                          </p:stCondLst>
                                        </p:cTn>
                                        <p:tgtEl>
                                          <p:spTgt spid="13462"/>
                                        </p:tgtEl>
                                        <p:attrNameLst>
                                          <p:attrName>style.visibility</p:attrName>
                                        </p:attrNameLst>
                                      </p:cBhvr>
                                      <p:to>
                                        <p:strVal val="visible"/>
                                      </p:to>
                                    </p:set>
                                  </p:childTnLst>
                                </p:cTn>
                              </p:par>
                              <p:par>
                                <p:cTn fill="hold" nodeType="withEffect" presetClass="entr" presetID="1" presetSubtype="0">
                                  <p:stCondLst>
                                    <p:cond delay="0"/>
                                  </p:stCondLst>
                                  <p:childTnLst>
                                    <p:set>
                                      <p:cBhvr>
                                        <p:cTn dur="1" fill="hold">
                                          <p:stCondLst>
                                            <p:cond delay="0"/>
                                          </p:stCondLst>
                                        </p:cTn>
                                        <p:tgtEl>
                                          <p:spTgt spid="13463"/>
                                        </p:tgtEl>
                                        <p:attrNameLst>
                                          <p:attrName>style.visibility</p:attrName>
                                        </p:attrNameLst>
                                      </p:cBhvr>
                                      <p:to>
                                        <p:strVal val="visible"/>
                                      </p:to>
                                    </p:se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2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3475" name="Shape 13475"/>
        <p:cNvGrpSpPr/>
        <p:nvPr/>
      </p:nvGrpSpPr>
      <p:grpSpPr>
        <a:xfrm>
          <a:off x="0" y="0"/>
          <a:ext cx="0" cy="0"/>
          <a:chOff x="0" y="0"/>
          <a:chExt cx="0" cy="0"/>
        </a:xfrm>
      </p:grpSpPr>
      <p:sp>
        <p:nvSpPr>
          <p:cNvPr id="13476" name="Google Shape;13476;p68"/>
          <p:cNvSpPr txBox="1"/>
          <p:nvPr>
            <p:ph type="title"/>
          </p:nvPr>
        </p:nvSpPr>
        <p:spPr>
          <a:xfrm>
            <a:off x="758775" y="384166"/>
            <a:ext cx="76263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Testable Laser Model Assumptions</a:t>
            </a:r>
            <a:endParaRPr/>
          </a:p>
        </p:txBody>
      </p:sp>
      <p:sp>
        <p:nvSpPr>
          <p:cNvPr id="13477" name="Google Shape;13477;p68"/>
          <p:cNvSpPr txBox="1"/>
          <p:nvPr>
            <p:ph idx="12" type="sldNum"/>
          </p:nvPr>
        </p:nvSpPr>
        <p:spPr>
          <a:xfrm>
            <a:off x="8556784" y="4749851"/>
            <a:ext cx="548700" cy="3936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None/>
            </a:pPr>
            <a:fld id="{00000000-1234-1234-1234-123412341234}" type="slidenum">
              <a:rPr lang="en"/>
              <a:t>‹#›</a:t>
            </a:fld>
            <a:endParaRPr/>
          </a:p>
        </p:txBody>
      </p:sp>
      <p:cxnSp>
        <p:nvCxnSpPr>
          <p:cNvPr id="13478" name="Google Shape;13478;p68"/>
          <p:cNvCxnSpPr>
            <a:stCxn id="13479" idx="0"/>
            <a:endCxn id="13480" idx="3"/>
          </p:cNvCxnSpPr>
          <p:nvPr/>
        </p:nvCxnSpPr>
        <p:spPr>
          <a:xfrm rot="10800000">
            <a:off x="5616330" y="2555052"/>
            <a:ext cx="537000" cy="325200"/>
          </a:xfrm>
          <a:prstGeom prst="straightConnector1">
            <a:avLst/>
          </a:prstGeom>
          <a:noFill/>
          <a:ln cap="flat" cmpd="sng" w="38100">
            <a:solidFill>
              <a:schemeClr val="lt1"/>
            </a:solidFill>
            <a:prstDash val="solid"/>
            <a:round/>
            <a:headEnd len="med" w="med" type="none"/>
            <a:tailEnd len="med" w="med" type="triangle"/>
          </a:ln>
        </p:spPr>
      </p:cxnSp>
      <p:sp>
        <p:nvSpPr>
          <p:cNvPr id="13481" name="Google Shape;13481;p68"/>
          <p:cNvSpPr txBox="1"/>
          <p:nvPr/>
        </p:nvSpPr>
        <p:spPr>
          <a:xfrm>
            <a:off x="917500" y="956875"/>
            <a:ext cx="6864300" cy="18318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sz="1500">
                <a:solidFill>
                  <a:schemeClr val="lt2"/>
                </a:solidFill>
                <a:latin typeface="Cairo"/>
                <a:ea typeface="Cairo"/>
                <a:cs typeface="Cairo"/>
                <a:sym typeface="Cairo"/>
              </a:rPr>
              <a:t>Testable </a:t>
            </a:r>
            <a:r>
              <a:rPr lang="en" sz="1500">
                <a:solidFill>
                  <a:schemeClr val="lt2"/>
                </a:solidFill>
                <a:latin typeface="Cairo"/>
                <a:ea typeface="Cairo"/>
                <a:cs typeface="Cairo"/>
                <a:sym typeface="Cairo"/>
              </a:rPr>
              <a:t>Assumptions:</a:t>
            </a:r>
            <a:endParaRPr sz="1500">
              <a:solidFill>
                <a:schemeClr val="lt2"/>
              </a:solidFill>
              <a:latin typeface="Cairo"/>
              <a:ea typeface="Cairo"/>
              <a:cs typeface="Cairo"/>
              <a:sym typeface="Cairo"/>
            </a:endParaRPr>
          </a:p>
          <a:p>
            <a:pPr indent="-323850" lvl="0" marL="457200" rtl="0" algn="l">
              <a:spcBef>
                <a:spcPts val="0"/>
              </a:spcBef>
              <a:spcAft>
                <a:spcPts val="0"/>
              </a:spcAft>
              <a:buClr>
                <a:schemeClr val="lt2"/>
              </a:buClr>
              <a:buSzPts val="1500"/>
              <a:buFont typeface="Cairo"/>
              <a:buChar char="●"/>
            </a:pPr>
            <a:r>
              <a:rPr lang="en" sz="1500">
                <a:solidFill>
                  <a:schemeClr val="lt2"/>
                </a:solidFill>
                <a:latin typeface="Cairo"/>
                <a:ea typeface="Cairo"/>
                <a:cs typeface="Cairo"/>
                <a:sym typeface="Cairo"/>
              </a:rPr>
              <a:t>Ideal gaussian beam </a:t>
            </a:r>
            <a:endParaRPr sz="1500">
              <a:solidFill>
                <a:schemeClr val="lt2"/>
              </a:solidFill>
              <a:latin typeface="Cairo"/>
              <a:ea typeface="Cairo"/>
              <a:cs typeface="Cairo"/>
              <a:sym typeface="Cairo"/>
            </a:endParaRPr>
          </a:p>
          <a:p>
            <a:pPr indent="-323850" lvl="1" marL="914400" rtl="0" algn="l">
              <a:spcBef>
                <a:spcPts val="0"/>
              </a:spcBef>
              <a:spcAft>
                <a:spcPts val="0"/>
              </a:spcAft>
              <a:buClr>
                <a:schemeClr val="lt2"/>
              </a:buClr>
              <a:buSzPts val="1500"/>
              <a:buFont typeface="Cairo"/>
              <a:buChar char="○"/>
            </a:pPr>
            <a:r>
              <a:rPr lang="en" sz="1500">
                <a:solidFill>
                  <a:schemeClr val="lt2"/>
                </a:solidFill>
                <a:latin typeface="Cairo"/>
                <a:ea typeface="Cairo"/>
                <a:cs typeface="Cairo"/>
                <a:sym typeface="Cairo"/>
              </a:rPr>
              <a:t>Distribution of intensity throughout laser </a:t>
            </a:r>
            <a:endParaRPr sz="1500">
              <a:solidFill>
                <a:schemeClr val="lt2"/>
              </a:solidFill>
              <a:latin typeface="Cairo"/>
              <a:ea typeface="Cairo"/>
              <a:cs typeface="Cairo"/>
              <a:sym typeface="Cairo"/>
            </a:endParaRPr>
          </a:p>
          <a:p>
            <a:pPr indent="-323850" lvl="1" marL="914400" rtl="0" algn="l">
              <a:spcBef>
                <a:spcPts val="0"/>
              </a:spcBef>
              <a:spcAft>
                <a:spcPts val="0"/>
              </a:spcAft>
              <a:buClr>
                <a:schemeClr val="lt2"/>
              </a:buClr>
              <a:buSzPts val="1500"/>
              <a:buFont typeface="Cairo"/>
              <a:buChar char="○"/>
            </a:pPr>
            <a:r>
              <a:rPr lang="en" sz="1500">
                <a:solidFill>
                  <a:schemeClr val="lt2"/>
                </a:solidFill>
                <a:latin typeface="Cairo"/>
                <a:ea typeface="Cairo"/>
                <a:cs typeface="Cairo"/>
                <a:sym typeface="Cairo"/>
              </a:rPr>
              <a:t>As spot size grow larger than receiver, is expected amount received</a:t>
            </a:r>
            <a:endParaRPr sz="1500">
              <a:solidFill>
                <a:schemeClr val="lt2"/>
              </a:solidFill>
              <a:latin typeface="Cairo"/>
              <a:ea typeface="Cairo"/>
              <a:cs typeface="Cairo"/>
              <a:sym typeface="Cairo"/>
            </a:endParaRPr>
          </a:p>
          <a:p>
            <a:pPr indent="-323850" lvl="0" marL="457200" rtl="0" algn="l">
              <a:spcBef>
                <a:spcPts val="0"/>
              </a:spcBef>
              <a:spcAft>
                <a:spcPts val="0"/>
              </a:spcAft>
              <a:buClr>
                <a:schemeClr val="lt2"/>
              </a:buClr>
              <a:buSzPts val="1500"/>
              <a:buFont typeface="Cairo"/>
              <a:buChar char="●"/>
            </a:pPr>
            <a:r>
              <a:rPr lang="en" sz="1500">
                <a:solidFill>
                  <a:schemeClr val="lt2"/>
                </a:solidFill>
                <a:latin typeface="Cairo"/>
                <a:ea typeface="Cairo"/>
                <a:cs typeface="Cairo"/>
                <a:sym typeface="Cairo"/>
              </a:rPr>
              <a:t>Ideal divergent lens </a:t>
            </a:r>
            <a:endParaRPr sz="1500">
              <a:solidFill>
                <a:schemeClr val="lt2"/>
              </a:solidFill>
              <a:latin typeface="Cairo"/>
              <a:ea typeface="Cairo"/>
              <a:cs typeface="Cairo"/>
              <a:sym typeface="Cairo"/>
            </a:endParaRPr>
          </a:p>
          <a:p>
            <a:pPr indent="-323850" lvl="1" marL="914400" rtl="0" algn="l">
              <a:spcBef>
                <a:spcPts val="0"/>
              </a:spcBef>
              <a:spcAft>
                <a:spcPts val="0"/>
              </a:spcAft>
              <a:buClr>
                <a:schemeClr val="lt2"/>
              </a:buClr>
              <a:buSzPts val="1500"/>
              <a:buFont typeface="Roboto Condensed Light"/>
              <a:buChar char="○"/>
            </a:pPr>
            <a:r>
              <a:rPr lang="en" sz="1600">
                <a:solidFill>
                  <a:schemeClr val="lt2"/>
                </a:solidFill>
                <a:latin typeface="Cairo"/>
                <a:ea typeface="Cairo"/>
                <a:cs typeface="Cairo"/>
                <a:sym typeface="Cairo"/>
              </a:rPr>
              <a:t>Angle of laser diverging</a:t>
            </a:r>
            <a:endParaRPr sz="1600">
              <a:solidFill>
                <a:schemeClr val="lt2"/>
              </a:solidFill>
              <a:latin typeface="Cairo"/>
              <a:ea typeface="Cairo"/>
              <a:cs typeface="Cairo"/>
              <a:sym typeface="Cairo"/>
            </a:endParaRPr>
          </a:p>
          <a:p>
            <a:pPr indent="-330200" lvl="1" marL="914400" rtl="0" algn="l">
              <a:spcBef>
                <a:spcPts val="0"/>
              </a:spcBef>
              <a:spcAft>
                <a:spcPts val="0"/>
              </a:spcAft>
              <a:buClr>
                <a:schemeClr val="lt2"/>
              </a:buClr>
              <a:buSzPts val="1600"/>
              <a:buFont typeface="Cairo"/>
              <a:buChar char="○"/>
            </a:pPr>
            <a:r>
              <a:rPr lang="en" sz="1600">
                <a:solidFill>
                  <a:schemeClr val="lt2"/>
                </a:solidFill>
                <a:latin typeface="Cairo"/>
                <a:ea typeface="Cairo"/>
                <a:cs typeface="Cairo"/>
                <a:sym typeface="Cairo"/>
              </a:rPr>
              <a:t>Is spot size the correct size at known distance</a:t>
            </a:r>
            <a:endParaRPr sz="1500">
              <a:solidFill>
                <a:schemeClr val="lt2"/>
              </a:solidFill>
              <a:latin typeface="Cairo"/>
              <a:ea typeface="Cairo"/>
              <a:cs typeface="Cairo"/>
              <a:sym typeface="Cairo"/>
            </a:endParaRPr>
          </a:p>
        </p:txBody>
      </p:sp>
      <p:pic>
        <p:nvPicPr>
          <p:cNvPr id="13482" name="Google Shape;13482;p68"/>
          <p:cNvPicPr preferRelativeResize="0"/>
          <p:nvPr/>
        </p:nvPicPr>
        <p:blipFill>
          <a:blip r:embed="rId3">
            <a:alphaModFix/>
          </a:blip>
          <a:stretch>
            <a:fillRect/>
          </a:stretch>
        </p:blipFill>
        <p:spPr>
          <a:xfrm>
            <a:off x="1773781" y="2788675"/>
            <a:ext cx="5151744" cy="2077801"/>
          </a:xfrm>
          <a:prstGeom prst="rect">
            <a:avLst/>
          </a:prstGeom>
          <a:noFill/>
          <a:ln>
            <a:noFill/>
          </a:ln>
        </p:spPr>
      </p:pic>
      <p:sp>
        <p:nvSpPr>
          <p:cNvPr id="13483" name="Google Shape;13483;p68"/>
          <p:cNvSpPr/>
          <p:nvPr/>
        </p:nvSpPr>
        <p:spPr>
          <a:xfrm>
            <a:off x="6481700" y="4981575"/>
            <a:ext cx="2238600" cy="152400"/>
          </a:xfrm>
          <a:prstGeom prst="chevron">
            <a:avLst>
              <a:gd fmla="val 50000" name="adj"/>
            </a:avLst>
          </a:prstGeom>
          <a:solidFill>
            <a:schemeClr val="lt1"/>
          </a:solidFill>
          <a:ln cap="flat" cmpd="sng" w="9525">
            <a:solidFill>
              <a:srgbClr val="9E9E9E"/>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b="1" lang="en" sz="1000">
                <a:solidFill>
                  <a:schemeClr val="accent4"/>
                </a:solidFill>
                <a:latin typeface="Cairo"/>
                <a:ea typeface="Cairo"/>
                <a:cs typeface="Cairo"/>
                <a:sym typeface="Cairo"/>
              </a:rPr>
              <a:t>Budget</a:t>
            </a:r>
            <a:endParaRPr b="1" sz="1000">
              <a:solidFill>
                <a:schemeClr val="accent4"/>
              </a:solidFill>
              <a:latin typeface="Cairo"/>
              <a:ea typeface="Cairo"/>
              <a:cs typeface="Cairo"/>
              <a:sym typeface="Cairo"/>
            </a:endParaRPr>
          </a:p>
        </p:txBody>
      </p:sp>
      <p:sp>
        <p:nvSpPr>
          <p:cNvPr id="13484" name="Google Shape;13484;p68"/>
          <p:cNvSpPr/>
          <p:nvPr/>
        </p:nvSpPr>
        <p:spPr>
          <a:xfrm>
            <a:off x="423725" y="4981575"/>
            <a:ext cx="2086200" cy="152400"/>
          </a:xfrm>
          <a:prstGeom prst="homePlate">
            <a:avLst>
              <a:gd fmla="val 50000" name="adj"/>
            </a:avLst>
          </a:prstGeom>
          <a:solidFill>
            <a:srgbClr val="434343"/>
          </a:solidFill>
          <a:ln cap="flat" cmpd="sng" w="9525">
            <a:solidFill>
              <a:srgbClr val="9E9E9E"/>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b="1" lang="en" sz="1000">
                <a:solidFill>
                  <a:schemeClr val="accent4"/>
                </a:solidFill>
                <a:latin typeface="Cairo"/>
                <a:ea typeface="Cairo"/>
                <a:cs typeface="Cairo"/>
                <a:sym typeface="Cairo"/>
              </a:rPr>
              <a:t>Overview</a:t>
            </a:r>
            <a:endParaRPr b="1" sz="1000">
              <a:solidFill>
                <a:schemeClr val="accent4"/>
              </a:solidFill>
              <a:latin typeface="Cairo"/>
              <a:ea typeface="Cairo"/>
              <a:cs typeface="Cairo"/>
              <a:sym typeface="Cairo"/>
            </a:endParaRPr>
          </a:p>
        </p:txBody>
      </p:sp>
      <p:sp>
        <p:nvSpPr>
          <p:cNvPr id="13485" name="Google Shape;13485;p68"/>
          <p:cNvSpPr/>
          <p:nvPr/>
        </p:nvSpPr>
        <p:spPr>
          <a:xfrm>
            <a:off x="2454950" y="4981575"/>
            <a:ext cx="2086200" cy="152400"/>
          </a:xfrm>
          <a:prstGeom prst="chevron">
            <a:avLst>
              <a:gd fmla="val 50000" name="adj"/>
            </a:avLst>
          </a:prstGeom>
          <a:solidFill>
            <a:schemeClr val="lt1"/>
          </a:solidFill>
          <a:ln cap="flat" cmpd="sng" w="9525">
            <a:solidFill>
              <a:srgbClr val="9E9E9E"/>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b="1" lang="en" sz="1000">
                <a:solidFill>
                  <a:schemeClr val="accent4"/>
                </a:solidFill>
                <a:latin typeface="Cairo"/>
                <a:ea typeface="Cairo"/>
                <a:cs typeface="Cairo"/>
                <a:sym typeface="Cairo"/>
              </a:rPr>
              <a:t>Schedule</a:t>
            </a:r>
            <a:endParaRPr b="1" sz="1000">
              <a:solidFill>
                <a:schemeClr val="accent4"/>
              </a:solidFill>
              <a:latin typeface="Cairo"/>
              <a:ea typeface="Cairo"/>
              <a:cs typeface="Cairo"/>
              <a:sym typeface="Cairo"/>
            </a:endParaRPr>
          </a:p>
        </p:txBody>
      </p:sp>
      <p:sp>
        <p:nvSpPr>
          <p:cNvPr id="13486" name="Google Shape;13486;p68"/>
          <p:cNvSpPr/>
          <p:nvPr/>
        </p:nvSpPr>
        <p:spPr>
          <a:xfrm>
            <a:off x="4472075" y="4981575"/>
            <a:ext cx="2086200" cy="152400"/>
          </a:xfrm>
          <a:prstGeom prst="chevron">
            <a:avLst>
              <a:gd fmla="val 50000" name="adj"/>
            </a:avLst>
          </a:prstGeom>
          <a:solidFill>
            <a:schemeClr val="dk1"/>
          </a:solidFill>
          <a:ln cap="flat" cmpd="sng" w="9525">
            <a:solidFill>
              <a:srgbClr val="ADADAD"/>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b="1" lang="en" sz="1000">
                <a:solidFill>
                  <a:srgbClr val="BA9224"/>
                </a:solidFill>
                <a:latin typeface="Cairo"/>
                <a:ea typeface="Cairo"/>
                <a:cs typeface="Cairo"/>
                <a:sym typeface="Cairo"/>
              </a:rPr>
              <a:t>Test Readiness</a:t>
            </a:r>
            <a:endParaRPr b="1" sz="1000">
              <a:solidFill>
                <a:srgbClr val="BA9224"/>
              </a:solidFill>
              <a:latin typeface="Cairo"/>
              <a:ea typeface="Cairo"/>
              <a:cs typeface="Cairo"/>
              <a:sym typeface="Cairo"/>
            </a:endParaRPr>
          </a:p>
        </p:txBody>
      </p:sp>
    </p:spTree>
  </p:cSld>
  <p:clrMapOvr>
    <a:masterClrMapping/>
  </p:clrMapOvr>
</p:sld>
</file>

<file path=ppt/slides/slide2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3490" name="Shape 13490"/>
        <p:cNvGrpSpPr/>
        <p:nvPr/>
      </p:nvGrpSpPr>
      <p:grpSpPr>
        <a:xfrm>
          <a:off x="0" y="0"/>
          <a:ext cx="0" cy="0"/>
          <a:chOff x="0" y="0"/>
          <a:chExt cx="0" cy="0"/>
        </a:xfrm>
      </p:grpSpPr>
      <p:sp>
        <p:nvSpPr>
          <p:cNvPr id="13491" name="Google Shape;13491;p69"/>
          <p:cNvSpPr txBox="1"/>
          <p:nvPr>
            <p:ph type="title"/>
          </p:nvPr>
        </p:nvSpPr>
        <p:spPr>
          <a:xfrm>
            <a:off x="758775" y="384166"/>
            <a:ext cx="76263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Testable </a:t>
            </a:r>
            <a:r>
              <a:rPr lang="en"/>
              <a:t>Receiver Model Assumptions</a:t>
            </a:r>
            <a:endParaRPr/>
          </a:p>
        </p:txBody>
      </p:sp>
      <p:sp>
        <p:nvSpPr>
          <p:cNvPr id="13492" name="Google Shape;13492;p69"/>
          <p:cNvSpPr txBox="1"/>
          <p:nvPr>
            <p:ph idx="1" type="body"/>
          </p:nvPr>
        </p:nvSpPr>
        <p:spPr>
          <a:xfrm>
            <a:off x="668225" y="1563450"/>
            <a:ext cx="4219800" cy="2567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sz="1500">
                <a:solidFill>
                  <a:srgbClr val="FFFFFF"/>
                </a:solidFill>
              </a:rPr>
              <a:t>Testable </a:t>
            </a:r>
            <a:r>
              <a:rPr lang="en" sz="1500">
                <a:solidFill>
                  <a:srgbClr val="FFFFFF"/>
                </a:solidFill>
              </a:rPr>
              <a:t>Assumptions:</a:t>
            </a:r>
            <a:endParaRPr sz="1500">
              <a:solidFill>
                <a:srgbClr val="FFFFFF"/>
              </a:solidFill>
            </a:endParaRPr>
          </a:p>
          <a:p>
            <a:pPr indent="-323850" lvl="0" marL="457200" rtl="0" algn="l">
              <a:spcBef>
                <a:spcPts val="0"/>
              </a:spcBef>
              <a:spcAft>
                <a:spcPts val="0"/>
              </a:spcAft>
              <a:buClr>
                <a:srgbClr val="FFFFFF"/>
              </a:buClr>
              <a:buSzPts val="1500"/>
              <a:buChar char="●"/>
            </a:pPr>
            <a:r>
              <a:rPr lang="en" sz="1500">
                <a:solidFill>
                  <a:srgbClr val="FFFFFF"/>
                </a:solidFill>
              </a:rPr>
              <a:t>Efficiency is dependent on incident angle </a:t>
            </a:r>
            <a:endParaRPr sz="1500">
              <a:solidFill>
                <a:srgbClr val="FFFFFF"/>
              </a:solidFill>
            </a:endParaRPr>
          </a:p>
          <a:p>
            <a:pPr indent="-323850" lvl="1" marL="914400" rtl="0" algn="l">
              <a:spcBef>
                <a:spcPts val="0"/>
              </a:spcBef>
              <a:spcAft>
                <a:spcPts val="0"/>
              </a:spcAft>
              <a:buClr>
                <a:srgbClr val="FFFFFF"/>
              </a:buClr>
              <a:buSzPts val="1500"/>
              <a:buChar char="○"/>
            </a:pPr>
            <a:r>
              <a:rPr lang="en">
                <a:solidFill>
                  <a:srgbClr val="FFFFFF"/>
                </a:solidFill>
              </a:rPr>
              <a:t>Varying laser incident angle creates expected change in efficiency</a:t>
            </a:r>
            <a:endParaRPr sz="1500">
              <a:solidFill>
                <a:srgbClr val="FFFFFF"/>
              </a:solidFill>
            </a:endParaRPr>
          </a:p>
          <a:p>
            <a:pPr indent="-323850" lvl="0" marL="457200" rtl="0" algn="l">
              <a:spcBef>
                <a:spcPts val="0"/>
              </a:spcBef>
              <a:spcAft>
                <a:spcPts val="0"/>
              </a:spcAft>
              <a:buClr>
                <a:srgbClr val="FFFFFF"/>
              </a:buClr>
              <a:buSzPts val="1500"/>
              <a:buChar char="●"/>
            </a:pPr>
            <a:r>
              <a:rPr lang="en" sz="1500">
                <a:solidFill>
                  <a:srgbClr val="FFFFFF"/>
                </a:solidFill>
              </a:rPr>
              <a:t>Zero loss efficiency</a:t>
            </a:r>
            <a:endParaRPr sz="1500">
              <a:solidFill>
                <a:srgbClr val="FFFFFF"/>
              </a:solidFill>
            </a:endParaRPr>
          </a:p>
          <a:p>
            <a:pPr indent="-323850" lvl="1" marL="914400" rtl="0" algn="l">
              <a:spcBef>
                <a:spcPts val="0"/>
              </a:spcBef>
              <a:spcAft>
                <a:spcPts val="0"/>
              </a:spcAft>
              <a:buClr>
                <a:srgbClr val="FFFFFF"/>
              </a:buClr>
              <a:buSzPts val="1500"/>
              <a:buChar char="○"/>
            </a:pPr>
            <a:r>
              <a:rPr lang="en">
                <a:solidFill>
                  <a:srgbClr val="FFFFFF"/>
                </a:solidFill>
              </a:rPr>
              <a:t>After removing atmospheric effects in data analysis, are there remaining unaccounted for efficiency losses</a:t>
            </a:r>
            <a:endParaRPr sz="1500">
              <a:solidFill>
                <a:srgbClr val="FFFFFF"/>
              </a:solidFill>
            </a:endParaRPr>
          </a:p>
          <a:p>
            <a:pPr indent="0" lvl="0" marL="0" rtl="0" algn="l">
              <a:spcBef>
                <a:spcPts val="0"/>
              </a:spcBef>
              <a:spcAft>
                <a:spcPts val="0"/>
              </a:spcAft>
              <a:buNone/>
            </a:pPr>
            <a:r>
              <a:t/>
            </a:r>
            <a:endParaRPr sz="1500">
              <a:solidFill>
                <a:srgbClr val="FFFFFF"/>
              </a:solidFill>
            </a:endParaRPr>
          </a:p>
          <a:p>
            <a:pPr indent="0" lvl="0" marL="0" rtl="0" algn="l">
              <a:spcBef>
                <a:spcPts val="0"/>
              </a:spcBef>
              <a:spcAft>
                <a:spcPts val="0"/>
              </a:spcAft>
              <a:buNone/>
            </a:pPr>
            <a:r>
              <a:t/>
            </a:r>
            <a:endParaRPr sz="1500">
              <a:solidFill>
                <a:srgbClr val="FFFFFF"/>
              </a:solidFill>
            </a:endParaRPr>
          </a:p>
          <a:p>
            <a:pPr indent="0" lvl="0" marL="0" rtl="0" algn="l">
              <a:spcBef>
                <a:spcPts val="0"/>
              </a:spcBef>
              <a:spcAft>
                <a:spcPts val="0"/>
              </a:spcAft>
              <a:buNone/>
            </a:pPr>
            <a:r>
              <a:t/>
            </a:r>
            <a:endParaRPr sz="1500">
              <a:solidFill>
                <a:srgbClr val="FFFFFF"/>
              </a:solidFill>
            </a:endParaRPr>
          </a:p>
        </p:txBody>
      </p:sp>
      <p:sp>
        <p:nvSpPr>
          <p:cNvPr id="13493" name="Google Shape;13493;p69"/>
          <p:cNvSpPr txBox="1"/>
          <p:nvPr>
            <p:ph idx="12" type="sldNum"/>
          </p:nvPr>
        </p:nvSpPr>
        <p:spPr>
          <a:xfrm>
            <a:off x="8556784" y="4749851"/>
            <a:ext cx="548700" cy="3936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None/>
            </a:pPr>
            <a:fld id="{00000000-1234-1234-1234-123412341234}" type="slidenum">
              <a:rPr lang="en"/>
              <a:t>‹#›</a:t>
            </a:fld>
            <a:endParaRPr/>
          </a:p>
        </p:txBody>
      </p:sp>
      <p:pic>
        <p:nvPicPr>
          <p:cNvPr id="13494" name="Google Shape;13494;p69"/>
          <p:cNvPicPr preferRelativeResize="0"/>
          <p:nvPr/>
        </p:nvPicPr>
        <p:blipFill>
          <a:blip r:embed="rId3">
            <a:alphaModFix/>
          </a:blip>
          <a:stretch>
            <a:fillRect/>
          </a:stretch>
        </p:blipFill>
        <p:spPr>
          <a:xfrm>
            <a:off x="5044775" y="2908538"/>
            <a:ext cx="2725002" cy="1945400"/>
          </a:xfrm>
          <a:prstGeom prst="rect">
            <a:avLst/>
          </a:prstGeom>
          <a:noFill/>
          <a:ln>
            <a:noFill/>
          </a:ln>
        </p:spPr>
      </p:pic>
      <p:pic>
        <p:nvPicPr>
          <p:cNvPr id="13495" name="Google Shape;13495;p69"/>
          <p:cNvPicPr preferRelativeResize="0"/>
          <p:nvPr/>
        </p:nvPicPr>
        <p:blipFill>
          <a:blip r:embed="rId4">
            <a:alphaModFix/>
          </a:blip>
          <a:stretch>
            <a:fillRect/>
          </a:stretch>
        </p:blipFill>
        <p:spPr>
          <a:xfrm>
            <a:off x="5044775" y="1009950"/>
            <a:ext cx="2725002" cy="1816225"/>
          </a:xfrm>
          <a:prstGeom prst="rect">
            <a:avLst/>
          </a:prstGeom>
          <a:noFill/>
          <a:ln>
            <a:noFill/>
          </a:ln>
        </p:spPr>
      </p:pic>
      <p:sp>
        <p:nvSpPr>
          <p:cNvPr id="13496" name="Google Shape;13496;p69"/>
          <p:cNvSpPr/>
          <p:nvPr/>
        </p:nvSpPr>
        <p:spPr>
          <a:xfrm>
            <a:off x="6481700" y="4981575"/>
            <a:ext cx="2238600" cy="152400"/>
          </a:xfrm>
          <a:prstGeom prst="chevron">
            <a:avLst>
              <a:gd fmla="val 50000" name="adj"/>
            </a:avLst>
          </a:prstGeom>
          <a:solidFill>
            <a:schemeClr val="lt1"/>
          </a:solidFill>
          <a:ln cap="flat" cmpd="sng" w="9525">
            <a:solidFill>
              <a:srgbClr val="9E9E9E"/>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b="1" lang="en" sz="1000">
                <a:solidFill>
                  <a:schemeClr val="accent4"/>
                </a:solidFill>
                <a:latin typeface="Cairo"/>
                <a:ea typeface="Cairo"/>
                <a:cs typeface="Cairo"/>
                <a:sym typeface="Cairo"/>
              </a:rPr>
              <a:t>Budget</a:t>
            </a:r>
            <a:endParaRPr b="1" sz="1000">
              <a:solidFill>
                <a:schemeClr val="accent4"/>
              </a:solidFill>
              <a:latin typeface="Cairo"/>
              <a:ea typeface="Cairo"/>
              <a:cs typeface="Cairo"/>
              <a:sym typeface="Cairo"/>
            </a:endParaRPr>
          </a:p>
        </p:txBody>
      </p:sp>
      <p:sp>
        <p:nvSpPr>
          <p:cNvPr id="13497" name="Google Shape;13497;p69"/>
          <p:cNvSpPr/>
          <p:nvPr/>
        </p:nvSpPr>
        <p:spPr>
          <a:xfrm>
            <a:off x="423725" y="4981575"/>
            <a:ext cx="2086200" cy="152400"/>
          </a:xfrm>
          <a:prstGeom prst="homePlate">
            <a:avLst>
              <a:gd fmla="val 50000" name="adj"/>
            </a:avLst>
          </a:prstGeom>
          <a:solidFill>
            <a:srgbClr val="434343"/>
          </a:solidFill>
          <a:ln cap="flat" cmpd="sng" w="9525">
            <a:solidFill>
              <a:srgbClr val="9E9E9E"/>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b="1" lang="en" sz="1000">
                <a:solidFill>
                  <a:schemeClr val="accent4"/>
                </a:solidFill>
                <a:latin typeface="Cairo"/>
                <a:ea typeface="Cairo"/>
                <a:cs typeface="Cairo"/>
                <a:sym typeface="Cairo"/>
              </a:rPr>
              <a:t>Overview</a:t>
            </a:r>
            <a:endParaRPr b="1" sz="1000">
              <a:solidFill>
                <a:schemeClr val="accent4"/>
              </a:solidFill>
              <a:latin typeface="Cairo"/>
              <a:ea typeface="Cairo"/>
              <a:cs typeface="Cairo"/>
              <a:sym typeface="Cairo"/>
            </a:endParaRPr>
          </a:p>
        </p:txBody>
      </p:sp>
      <p:sp>
        <p:nvSpPr>
          <p:cNvPr id="13498" name="Google Shape;13498;p69"/>
          <p:cNvSpPr/>
          <p:nvPr/>
        </p:nvSpPr>
        <p:spPr>
          <a:xfrm>
            <a:off x="2454950" y="4981575"/>
            <a:ext cx="2086200" cy="152400"/>
          </a:xfrm>
          <a:prstGeom prst="chevron">
            <a:avLst>
              <a:gd fmla="val 50000" name="adj"/>
            </a:avLst>
          </a:prstGeom>
          <a:solidFill>
            <a:schemeClr val="lt1"/>
          </a:solidFill>
          <a:ln cap="flat" cmpd="sng" w="9525">
            <a:solidFill>
              <a:srgbClr val="9E9E9E"/>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b="1" lang="en" sz="1000">
                <a:solidFill>
                  <a:schemeClr val="accent4"/>
                </a:solidFill>
                <a:latin typeface="Cairo"/>
                <a:ea typeface="Cairo"/>
                <a:cs typeface="Cairo"/>
                <a:sym typeface="Cairo"/>
              </a:rPr>
              <a:t>Schedule</a:t>
            </a:r>
            <a:endParaRPr b="1" sz="1000">
              <a:solidFill>
                <a:schemeClr val="accent4"/>
              </a:solidFill>
              <a:latin typeface="Cairo"/>
              <a:ea typeface="Cairo"/>
              <a:cs typeface="Cairo"/>
              <a:sym typeface="Cairo"/>
            </a:endParaRPr>
          </a:p>
        </p:txBody>
      </p:sp>
      <p:sp>
        <p:nvSpPr>
          <p:cNvPr id="13499" name="Google Shape;13499;p69"/>
          <p:cNvSpPr/>
          <p:nvPr/>
        </p:nvSpPr>
        <p:spPr>
          <a:xfrm>
            <a:off x="4472075" y="4981575"/>
            <a:ext cx="2086200" cy="152400"/>
          </a:xfrm>
          <a:prstGeom prst="chevron">
            <a:avLst>
              <a:gd fmla="val 50000" name="adj"/>
            </a:avLst>
          </a:prstGeom>
          <a:solidFill>
            <a:schemeClr val="dk1"/>
          </a:solidFill>
          <a:ln cap="flat" cmpd="sng" w="9525">
            <a:solidFill>
              <a:srgbClr val="ADADAD"/>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b="1" lang="en" sz="1000">
                <a:solidFill>
                  <a:srgbClr val="BA9224"/>
                </a:solidFill>
                <a:latin typeface="Cairo"/>
                <a:ea typeface="Cairo"/>
                <a:cs typeface="Cairo"/>
                <a:sym typeface="Cairo"/>
              </a:rPr>
              <a:t>Test Readiness</a:t>
            </a:r>
            <a:endParaRPr b="1" sz="1000">
              <a:solidFill>
                <a:srgbClr val="BA9224"/>
              </a:solidFill>
              <a:latin typeface="Cairo"/>
              <a:ea typeface="Cairo"/>
              <a:cs typeface="Cairo"/>
              <a:sym typeface="Cairo"/>
            </a:endParaRPr>
          </a:p>
        </p:txBody>
      </p:sp>
    </p:spTree>
  </p:cSld>
  <p:clrMapOvr>
    <a:masterClrMapping/>
  </p:clrMapOvr>
</p:sld>
</file>

<file path=ppt/slides/slide2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3503" name="Shape 13503"/>
        <p:cNvGrpSpPr/>
        <p:nvPr/>
      </p:nvGrpSpPr>
      <p:grpSpPr>
        <a:xfrm>
          <a:off x="0" y="0"/>
          <a:ext cx="0" cy="0"/>
          <a:chOff x="0" y="0"/>
          <a:chExt cx="0" cy="0"/>
        </a:xfrm>
      </p:grpSpPr>
      <p:sp>
        <p:nvSpPr>
          <p:cNvPr id="13504" name="Google Shape;13504;p70"/>
          <p:cNvSpPr txBox="1"/>
          <p:nvPr>
            <p:ph type="title"/>
          </p:nvPr>
        </p:nvSpPr>
        <p:spPr>
          <a:xfrm>
            <a:off x="758775" y="384166"/>
            <a:ext cx="76263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Full </a:t>
            </a:r>
            <a:r>
              <a:rPr lang="en"/>
              <a:t>Power Transmission Model</a:t>
            </a:r>
            <a:endParaRPr/>
          </a:p>
        </p:txBody>
      </p:sp>
      <p:sp>
        <p:nvSpPr>
          <p:cNvPr id="13505" name="Google Shape;13505;p70"/>
          <p:cNvSpPr txBox="1"/>
          <p:nvPr>
            <p:ph idx="1" type="body"/>
          </p:nvPr>
        </p:nvSpPr>
        <p:spPr>
          <a:xfrm>
            <a:off x="302125" y="889600"/>
            <a:ext cx="3966600" cy="34743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sz="1400">
                <a:solidFill>
                  <a:srgbClr val="FFFFFF"/>
                </a:solidFill>
              </a:rPr>
              <a:t>Model </a:t>
            </a:r>
            <a:r>
              <a:rPr lang="en" sz="1400">
                <a:solidFill>
                  <a:srgbClr val="FFFFFF"/>
                </a:solidFill>
              </a:rPr>
              <a:t>Assumptions:</a:t>
            </a:r>
            <a:endParaRPr sz="1400">
              <a:solidFill>
                <a:srgbClr val="FFFFFF"/>
              </a:solidFill>
            </a:endParaRPr>
          </a:p>
          <a:p>
            <a:pPr indent="-317500" lvl="0" marL="457200" rtl="0" algn="l">
              <a:spcBef>
                <a:spcPts val="0"/>
              </a:spcBef>
              <a:spcAft>
                <a:spcPts val="0"/>
              </a:spcAft>
              <a:buClr>
                <a:srgbClr val="FFFFFF"/>
              </a:buClr>
              <a:buSzPts val="1400"/>
              <a:buChar char="●"/>
            </a:pPr>
            <a:r>
              <a:rPr lang="en" sz="1400">
                <a:solidFill>
                  <a:srgbClr val="FFFFFF"/>
                </a:solidFill>
              </a:rPr>
              <a:t>Laser &amp; receiver efficiency assumptions</a:t>
            </a:r>
            <a:endParaRPr sz="1400">
              <a:solidFill>
                <a:srgbClr val="FFFFFF"/>
              </a:solidFill>
            </a:endParaRPr>
          </a:p>
          <a:p>
            <a:pPr indent="-317500" lvl="0" marL="457200" rtl="0" algn="l">
              <a:spcBef>
                <a:spcPts val="0"/>
              </a:spcBef>
              <a:spcAft>
                <a:spcPts val="0"/>
              </a:spcAft>
              <a:buClr>
                <a:srgbClr val="FFFFFF"/>
              </a:buClr>
              <a:buSzPts val="1400"/>
              <a:buChar char="●"/>
            </a:pPr>
            <a:r>
              <a:rPr lang="en" sz="1400">
                <a:solidFill>
                  <a:srgbClr val="FFFFFF"/>
                </a:solidFill>
              </a:rPr>
              <a:t>Circular orbit path</a:t>
            </a:r>
            <a:r>
              <a:rPr lang="en" sz="1800">
                <a:solidFill>
                  <a:srgbClr val="FFFFFF"/>
                </a:solidFill>
                <a:highlight>
                  <a:srgbClr val="BF9000"/>
                </a:highlight>
              </a:rPr>
              <a:t> </a:t>
            </a:r>
            <a:endParaRPr sz="1400">
              <a:solidFill>
                <a:srgbClr val="FFFFFF"/>
              </a:solidFill>
              <a:highlight>
                <a:srgbClr val="FF9900"/>
              </a:highlight>
            </a:endParaRPr>
          </a:p>
          <a:p>
            <a:pPr indent="-317500" lvl="0" marL="457200" rtl="0" algn="l">
              <a:spcBef>
                <a:spcPts val="0"/>
              </a:spcBef>
              <a:spcAft>
                <a:spcPts val="0"/>
              </a:spcAft>
              <a:buClr>
                <a:srgbClr val="FFFFFF"/>
              </a:buClr>
              <a:buSzPts val="1400"/>
              <a:buChar char="●"/>
            </a:pPr>
            <a:r>
              <a:rPr lang="en" sz="1400">
                <a:solidFill>
                  <a:srgbClr val="FFFFFF"/>
                </a:solidFill>
              </a:rPr>
              <a:t>3-body Accurate closest approach altitude </a:t>
            </a:r>
            <a:endParaRPr sz="1400">
              <a:solidFill>
                <a:srgbClr val="FFFFFF"/>
              </a:solidFill>
            </a:endParaRPr>
          </a:p>
          <a:p>
            <a:pPr indent="-317500" lvl="0" marL="457200" rtl="0" algn="l">
              <a:spcBef>
                <a:spcPts val="0"/>
              </a:spcBef>
              <a:spcAft>
                <a:spcPts val="0"/>
              </a:spcAft>
              <a:buClr>
                <a:srgbClr val="FFFFFF"/>
              </a:buClr>
              <a:buSzPts val="1400"/>
              <a:buChar char="●"/>
            </a:pPr>
            <a:r>
              <a:rPr lang="en" sz="1400">
                <a:solidFill>
                  <a:srgbClr val="FFFFFF"/>
                </a:solidFill>
              </a:rPr>
              <a:t>3-body Accurate Orbital Velocity</a:t>
            </a:r>
            <a:endParaRPr sz="1400">
              <a:solidFill>
                <a:srgbClr val="FFFFFF"/>
              </a:solidFill>
            </a:endParaRPr>
          </a:p>
          <a:p>
            <a:pPr indent="-317500" lvl="0" marL="457200" rtl="0" algn="l">
              <a:spcBef>
                <a:spcPts val="0"/>
              </a:spcBef>
              <a:spcAft>
                <a:spcPts val="0"/>
              </a:spcAft>
              <a:buClr>
                <a:srgbClr val="FFFFFF"/>
              </a:buClr>
              <a:buSzPts val="1400"/>
              <a:buChar char="●"/>
            </a:pPr>
            <a:r>
              <a:rPr lang="en" sz="1400">
                <a:solidFill>
                  <a:srgbClr val="FFFFFF"/>
                </a:solidFill>
              </a:rPr>
              <a:t>No view limiting geography</a:t>
            </a:r>
            <a:endParaRPr sz="1400">
              <a:solidFill>
                <a:srgbClr val="FFFFFF"/>
              </a:solidFill>
            </a:endParaRPr>
          </a:p>
          <a:p>
            <a:pPr indent="-317500" lvl="0" marL="457200" rtl="0" algn="l">
              <a:spcBef>
                <a:spcPts val="0"/>
              </a:spcBef>
              <a:spcAft>
                <a:spcPts val="0"/>
              </a:spcAft>
              <a:buClr>
                <a:srgbClr val="FFFFFF"/>
              </a:buClr>
              <a:buSzPts val="1400"/>
              <a:buChar char="●"/>
            </a:pPr>
            <a:r>
              <a:rPr lang="en" sz="1400">
                <a:solidFill>
                  <a:srgbClr val="FFFFFF"/>
                </a:solidFill>
              </a:rPr>
              <a:t>Direct ground station passover</a:t>
            </a:r>
            <a:endParaRPr sz="1400">
              <a:solidFill>
                <a:srgbClr val="FFFFFF"/>
              </a:solidFill>
            </a:endParaRPr>
          </a:p>
          <a:p>
            <a:pPr indent="0" lvl="0" marL="0" rtl="0" algn="l">
              <a:spcBef>
                <a:spcPts val="0"/>
              </a:spcBef>
              <a:spcAft>
                <a:spcPts val="0"/>
              </a:spcAft>
              <a:buNone/>
            </a:pPr>
            <a:r>
              <a:t/>
            </a:r>
            <a:endParaRPr sz="1400">
              <a:solidFill>
                <a:srgbClr val="FFFFFF"/>
              </a:solidFill>
            </a:endParaRPr>
          </a:p>
          <a:p>
            <a:pPr indent="0" lvl="0" marL="0" rtl="0" algn="l">
              <a:spcBef>
                <a:spcPts val="0"/>
              </a:spcBef>
              <a:spcAft>
                <a:spcPts val="0"/>
              </a:spcAft>
              <a:buNone/>
            </a:pPr>
            <a:r>
              <a:t/>
            </a:r>
            <a:endParaRPr sz="1400">
              <a:solidFill>
                <a:srgbClr val="FFFFFF"/>
              </a:solidFill>
            </a:endParaRPr>
          </a:p>
          <a:p>
            <a:pPr indent="0" lvl="0" marL="457200" rtl="0" algn="l">
              <a:spcBef>
                <a:spcPts val="0"/>
              </a:spcBef>
              <a:spcAft>
                <a:spcPts val="0"/>
              </a:spcAft>
              <a:buNone/>
            </a:pPr>
            <a:r>
              <a:t/>
            </a:r>
            <a:endParaRPr sz="1400">
              <a:solidFill>
                <a:srgbClr val="FFFFFF"/>
              </a:solidFill>
            </a:endParaRPr>
          </a:p>
        </p:txBody>
      </p:sp>
      <p:sp>
        <p:nvSpPr>
          <p:cNvPr id="13506" name="Google Shape;13506;p70"/>
          <p:cNvSpPr txBox="1"/>
          <p:nvPr>
            <p:ph idx="12" type="sldNum"/>
          </p:nvPr>
        </p:nvSpPr>
        <p:spPr>
          <a:xfrm>
            <a:off x="8556784" y="4749851"/>
            <a:ext cx="548700" cy="3936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None/>
            </a:pPr>
            <a:fld id="{00000000-1234-1234-1234-123412341234}" type="slidenum">
              <a:rPr lang="en"/>
              <a:t>‹#›</a:t>
            </a:fld>
            <a:endParaRPr/>
          </a:p>
        </p:txBody>
      </p:sp>
      <p:pic>
        <p:nvPicPr>
          <p:cNvPr id="13507" name="Google Shape;13507;p70"/>
          <p:cNvPicPr preferRelativeResize="0"/>
          <p:nvPr/>
        </p:nvPicPr>
        <p:blipFill rotWithShape="1">
          <a:blip r:embed="rId3">
            <a:alphaModFix/>
          </a:blip>
          <a:srcRect b="63674" l="0" r="0" t="0"/>
          <a:stretch/>
        </p:blipFill>
        <p:spPr>
          <a:xfrm>
            <a:off x="1217275" y="2443125"/>
            <a:ext cx="6631973" cy="2700375"/>
          </a:xfrm>
          <a:prstGeom prst="rect">
            <a:avLst/>
          </a:prstGeom>
          <a:noFill/>
          <a:ln>
            <a:noFill/>
          </a:ln>
        </p:spPr>
      </p:pic>
      <p:sp>
        <p:nvSpPr>
          <p:cNvPr id="13508" name="Google Shape;13508;p70"/>
          <p:cNvSpPr/>
          <p:nvPr/>
        </p:nvSpPr>
        <p:spPr>
          <a:xfrm>
            <a:off x="6481700" y="4981575"/>
            <a:ext cx="2238600" cy="152400"/>
          </a:xfrm>
          <a:prstGeom prst="chevron">
            <a:avLst>
              <a:gd fmla="val 50000" name="adj"/>
            </a:avLst>
          </a:prstGeom>
          <a:solidFill>
            <a:schemeClr val="lt1"/>
          </a:solidFill>
          <a:ln cap="flat" cmpd="sng" w="9525">
            <a:solidFill>
              <a:srgbClr val="9E9E9E"/>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b="1" lang="en" sz="1000">
                <a:solidFill>
                  <a:schemeClr val="accent4"/>
                </a:solidFill>
                <a:latin typeface="Cairo"/>
                <a:ea typeface="Cairo"/>
                <a:cs typeface="Cairo"/>
                <a:sym typeface="Cairo"/>
              </a:rPr>
              <a:t>Budget</a:t>
            </a:r>
            <a:endParaRPr b="1" sz="1000">
              <a:solidFill>
                <a:schemeClr val="accent4"/>
              </a:solidFill>
              <a:latin typeface="Cairo"/>
              <a:ea typeface="Cairo"/>
              <a:cs typeface="Cairo"/>
              <a:sym typeface="Cairo"/>
            </a:endParaRPr>
          </a:p>
        </p:txBody>
      </p:sp>
      <p:sp>
        <p:nvSpPr>
          <p:cNvPr id="13509" name="Google Shape;13509;p70"/>
          <p:cNvSpPr/>
          <p:nvPr/>
        </p:nvSpPr>
        <p:spPr>
          <a:xfrm>
            <a:off x="423725" y="4981575"/>
            <a:ext cx="2086200" cy="152400"/>
          </a:xfrm>
          <a:prstGeom prst="homePlate">
            <a:avLst>
              <a:gd fmla="val 50000" name="adj"/>
            </a:avLst>
          </a:prstGeom>
          <a:solidFill>
            <a:srgbClr val="434343"/>
          </a:solidFill>
          <a:ln cap="flat" cmpd="sng" w="9525">
            <a:solidFill>
              <a:srgbClr val="9E9E9E"/>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b="1" lang="en" sz="1000">
                <a:solidFill>
                  <a:schemeClr val="accent4"/>
                </a:solidFill>
                <a:latin typeface="Cairo"/>
                <a:ea typeface="Cairo"/>
                <a:cs typeface="Cairo"/>
                <a:sym typeface="Cairo"/>
              </a:rPr>
              <a:t>Overview</a:t>
            </a:r>
            <a:endParaRPr b="1" sz="1000">
              <a:solidFill>
                <a:schemeClr val="accent4"/>
              </a:solidFill>
              <a:latin typeface="Cairo"/>
              <a:ea typeface="Cairo"/>
              <a:cs typeface="Cairo"/>
              <a:sym typeface="Cairo"/>
            </a:endParaRPr>
          </a:p>
        </p:txBody>
      </p:sp>
      <p:sp>
        <p:nvSpPr>
          <p:cNvPr id="13510" name="Google Shape;13510;p70"/>
          <p:cNvSpPr/>
          <p:nvPr/>
        </p:nvSpPr>
        <p:spPr>
          <a:xfrm>
            <a:off x="2454950" y="4981575"/>
            <a:ext cx="2086200" cy="152400"/>
          </a:xfrm>
          <a:prstGeom prst="chevron">
            <a:avLst>
              <a:gd fmla="val 50000" name="adj"/>
            </a:avLst>
          </a:prstGeom>
          <a:solidFill>
            <a:schemeClr val="lt1"/>
          </a:solidFill>
          <a:ln cap="flat" cmpd="sng" w="9525">
            <a:solidFill>
              <a:srgbClr val="9E9E9E"/>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b="1" lang="en" sz="1000">
                <a:solidFill>
                  <a:schemeClr val="accent4"/>
                </a:solidFill>
                <a:latin typeface="Cairo"/>
                <a:ea typeface="Cairo"/>
                <a:cs typeface="Cairo"/>
                <a:sym typeface="Cairo"/>
              </a:rPr>
              <a:t>Schedule</a:t>
            </a:r>
            <a:endParaRPr b="1" sz="1000">
              <a:solidFill>
                <a:schemeClr val="accent4"/>
              </a:solidFill>
              <a:latin typeface="Cairo"/>
              <a:ea typeface="Cairo"/>
              <a:cs typeface="Cairo"/>
              <a:sym typeface="Cairo"/>
            </a:endParaRPr>
          </a:p>
        </p:txBody>
      </p:sp>
      <p:sp>
        <p:nvSpPr>
          <p:cNvPr id="13511" name="Google Shape;13511;p70"/>
          <p:cNvSpPr/>
          <p:nvPr/>
        </p:nvSpPr>
        <p:spPr>
          <a:xfrm>
            <a:off x="4472075" y="4981575"/>
            <a:ext cx="2086200" cy="152400"/>
          </a:xfrm>
          <a:prstGeom prst="chevron">
            <a:avLst>
              <a:gd fmla="val 50000" name="adj"/>
            </a:avLst>
          </a:prstGeom>
          <a:solidFill>
            <a:schemeClr val="dk1"/>
          </a:solidFill>
          <a:ln cap="flat" cmpd="sng" w="9525">
            <a:solidFill>
              <a:srgbClr val="ADADAD"/>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b="1" lang="en" sz="1000">
                <a:solidFill>
                  <a:srgbClr val="BA9224"/>
                </a:solidFill>
                <a:latin typeface="Cairo"/>
                <a:ea typeface="Cairo"/>
                <a:cs typeface="Cairo"/>
                <a:sym typeface="Cairo"/>
              </a:rPr>
              <a:t>Test Readiness</a:t>
            </a:r>
            <a:endParaRPr b="1" sz="1000">
              <a:solidFill>
                <a:srgbClr val="BA9224"/>
              </a:solidFill>
              <a:latin typeface="Cairo"/>
              <a:ea typeface="Cairo"/>
              <a:cs typeface="Cairo"/>
              <a:sym typeface="Cairo"/>
            </a:endParaRPr>
          </a:p>
        </p:txBody>
      </p:sp>
    </p:spTree>
  </p:cSld>
  <p:clrMapOvr>
    <a:masterClrMapping/>
  </p:clrMapOvr>
</p:sld>
</file>

<file path=ppt/slides/slide2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3515" name="Shape 13515"/>
        <p:cNvGrpSpPr/>
        <p:nvPr/>
      </p:nvGrpSpPr>
      <p:grpSpPr>
        <a:xfrm>
          <a:off x="0" y="0"/>
          <a:ext cx="0" cy="0"/>
          <a:chOff x="0" y="0"/>
          <a:chExt cx="0" cy="0"/>
        </a:xfrm>
      </p:grpSpPr>
      <p:sp>
        <p:nvSpPr>
          <p:cNvPr id="13516" name="Google Shape;13516;p71"/>
          <p:cNvSpPr txBox="1"/>
          <p:nvPr>
            <p:ph type="title"/>
          </p:nvPr>
        </p:nvSpPr>
        <p:spPr>
          <a:xfrm>
            <a:off x="758775" y="384166"/>
            <a:ext cx="76263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Risk of Assumptions in MOO Model</a:t>
            </a:r>
            <a:endParaRPr/>
          </a:p>
        </p:txBody>
      </p:sp>
      <p:sp>
        <p:nvSpPr>
          <p:cNvPr id="13517" name="Google Shape;13517;p71"/>
          <p:cNvSpPr txBox="1"/>
          <p:nvPr>
            <p:ph idx="12" type="sldNum"/>
          </p:nvPr>
        </p:nvSpPr>
        <p:spPr>
          <a:xfrm>
            <a:off x="8556784" y="4749851"/>
            <a:ext cx="548700" cy="3936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None/>
            </a:pPr>
            <a:fld id="{00000000-1234-1234-1234-123412341234}" type="slidenum">
              <a:rPr lang="en"/>
              <a:t>‹#›</a:t>
            </a:fld>
            <a:endParaRPr/>
          </a:p>
        </p:txBody>
      </p:sp>
      <p:cxnSp>
        <p:nvCxnSpPr>
          <p:cNvPr id="13518" name="Google Shape;13518;p71"/>
          <p:cNvCxnSpPr>
            <a:stCxn id="13519" idx="0"/>
            <a:endCxn id="13520" idx="3"/>
          </p:cNvCxnSpPr>
          <p:nvPr/>
        </p:nvCxnSpPr>
        <p:spPr>
          <a:xfrm rot="10800000">
            <a:off x="5616330" y="2555052"/>
            <a:ext cx="537000" cy="325200"/>
          </a:xfrm>
          <a:prstGeom prst="straightConnector1">
            <a:avLst/>
          </a:prstGeom>
          <a:noFill/>
          <a:ln cap="flat" cmpd="sng" w="38100">
            <a:solidFill>
              <a:schemeClr val="lt1"/>
            </a:solidFill>
            <a:prstDash val="solid"/>
            <a:round/>
            <a:headEnd len="med" w="med" type="none"/>
            <a:tailEnd len="med" w="med" type="triangle"/>
          </a:ln>
        </p:spPr>
      </p:cxnSp>
      <p:grpSp>
        <p:nvGrpSpPr>
          <p:cNvPr id="13521" name="Google Shape;13521;p71"/>
          <p:cNvGrpSpPr/>
          <p:nvPr/>
        </p:nvGrpSpPr>
        <p:grpSpPr>
          <a:xfrm>
            <a:off x="1418922" y="956871"/>
            <a:ext cx="6306155" cy="3825084"/>
            <a:chOff x="989359" y="215222"/>
            <a:chExt cx="7165271" cy="4556926"/>
          </a:xfrm>
        </p:grpSpPr>
        <p:sp>
          <p:nvSpPr>
            <p:cNvPr id="13522" name="Google Shape;13522;p71"/>
            <p:cNvSpPr txBox="1"/>
            <p:nvPr/>
          </p:nvSpPr>
          <p:spPr>
            <a:xfrm>
              <a:off x="5878400" y="3313796"/>
              <a:ext cx="988500" cy="403500"/>
            </a:xfrm>
            <a:prstGeom prst="rect">
              <a:avLst/>
            </a:prstGeom>
            <a:noFill/>
            <a:ln>
              <a:noFill/>
            </a:ln>
          </p:spPr>
          <p:txBody>
            <a:bodyPr anchorCtr="0" anchor="t" bIns="91425" lIns="91425" spcFirstLastPara="1" rIns="91425" wrap="square" tIns="91425">
              <a:spAutoFit/>
            </a:bodyPr>
            <a:lstStyle/>
            <a:p>
              <a:pPr indent="0" lvl="0" marL="0" rtl="0" algn="ctr">
                <a:spcBef>
                  <a:spcPts val="0"/>
                </a:spcBef>
                <a:spcAft>
                  <a:spcPts val="0"/>
                </a:spcAft>
                <a:buNone/>
              </a:pPr>
              <a:r>
                <a:t/>
              </a:r>
              <a:endParaRPr sz="1000">
                <a:latin typeface="Times New Roman"/>
                <a:ea typeface="Times New Roman"/>
                <a:cs typeface="Times New Roman"/>
                <a:sym typeface="Times New Roman"/>
              </a:endParaRPr>
            </a:p>
          </p:txBody>
        </p:sp>
        <p:grpSp>
          <p:nvGrpSpPr>
            <p:cNvPr id="13523" name="Google Shape;13523;p71"/>
            <p:cNvGrpSpPr/>
            <p:nvPr/>
          </p:nvGrpSpPr>
          <p:grpSpPr>
            <a:xfrm>
              <a:off x="989359" y="215222"/>
              <a:ext cx="7165271" cy="4556926"/>
              <a:chOff x="989359" y="215222"/>
              <a:chExt cx="7165271" cy="4556926"/>
            </a:xfrm>
          </p:grpSpPr>
          <p:sp>
            <p:nvSpPr>
              <p:cNvPr id="13524" name="Google Shape;13524;p71"/>
              <p:cNvSpPr txBox="1"/>
              <p:nvPr/>
            </p:nvSpPr>
            <p:spPr>
              <a:xfrm>
                <a:off x="3398919" y="4026907"/>
                <a:ext cx="1173300" cy="403500"/>
              </a:xfrm>
              <a:prstGeom prst="rect">
                <a:avLst/>
              </a:prstGeom>
              <a:noFill/>
              <a:ln>
                <a:noFill/>
              </a:ln>
            </p:spPr>
            <p:txBody>
              <a:bodyPr anchorCtr="0" anchor="t" bIns="91425" lIns="91425" spcFirstLastPara="1" rIns="91425" wrap="square" tIns="91425">
                <a:spAutoFit/>
              </a:bodyPr>
              <a:lstStyle/>
              <a:p>
                <a:pPr indent="0" lvl="0" marL="0" rtl="0" algn="ctr">
                  <a:spcBef>
                    <a:spcPts val="0"/>
                  </a:spcBef>
                  <a:spcAft>
                    <a:spcPts val="0"/>
                  </a:spcAft>
                  <a:buNone/>
                </a:pPr>
                <a:r>
                  <a:t/>
                </a:r>
                <a:endParaRPr sz="1000">
                  <a:latin typeface="Times New Roman"/>
                  <a:ea typeface="Times New Roman"/>
                  <a:cs typeface="Times New Roman"/>
                  <a:sym typeface="Times New Roman"/>
                </a:endParaRPr>
              </a:p>
            </p:txBody>
          </p:sp>
          <p:grpSp>
            <p:nvGrpSpPr>
              <p:cNvPr id="13525" name="Google Shape;13525;p71"/>
              <p:cNvGrpSpPr/>
              <p:nvPr/>
            </p:nvGrpSpPr>
            <p:grpSpPr>
              <a:xfrm>
                <a:off x="989359" y="215222"/>
                <a:ext cx="7165271" cy="4556926"/>
                <a:chOff x="989359" y="215222"/>
                <a:chExt cx="7165271" cy="4556926"/>
              </a:xfrm>
            </p:grpSpPr>
            <p:sp>
              <p:nvSpPr>
                <p:cNvPr id="13526" name="Google Shape;13526;p71"/>
                <p:cNvSpPr txBox="1"/>
                <p:nvPr/>
              </p:nvSpPr>
              <p:spPr>
                <a:xfrm>
                  <a:off x="2279551" y="3266714"/>
                  <a:ext cx="988500" cy="403500"/>
                </a:xfrm>
                <a:prstGeom prst="rect">
                  <a:avLst/>
                </a:prstGeom>
                <a:noFill/>
                <a:ln>
                  <a:noFill/>
                </a:ln>
              </p:spPr>
              <p:txBody>
                <a:bodyPr anchorCtr="0" anchor="t" bIns="91425" lIns="91425" spcFirstLastPara="1" rIns="91425" wrap="square" tIns="91425">
                  <a:spAutoFit/>
                </a:bodyPr>
                <a:lstStyle/>
                <a:p>
                  <a:pPr indent="0" lvl="0" marL="0" rtl="0" algn="ctr">
                    <a:spcBef>
                      <a:spcPts val="0"/>
                    </a:spcBef>
                    <a:spcAft>
                      <a:spcPts val="0"/>
                    </a:spcAft>
                    <a:buNone/>
                  </a:pPr>
                  <a:r>
                    <a:t/>
                  </a:r>
                  <a:endParaRPr sz="1000">
                    <a:latin typeface="Times New Roman"/>
                    <a:ea typeface="Times New Roman"/>
                    <a:cs typeface="Times New Roman"/>
                    <a:sym typeface="Times New Roman"/>
                  </a:endParaRPr>
                </a:p>
              </p:txBody>
            </p:sp>
            <p:grpSp>
              <p:nvGrpSpPr>
                <p:cNvPr id="13527" name="Google Shape;13527;p71"/>
                <p:cNvGrpSpPr/>
                <p:nvPr/>
              </p:nvGrpSpPr>
              <p:grpSpPr>
                <a:xfrm>
                  <a:off x="989359" y="215222"/>
                  <a:ext cx="7165271" cy="4556926"/>
                  <a:chOff x="989359" y="215222"/>
                  <a:chExt cx="7165271" cy="4556926"/>
                </a:xfrm>
              </p:grpSpPr>
              <p:sp>
                <p:nvSpPr>
                  <p:cNvPr id="13528" name="Google Shape;13528;p71"/>
                  <p:cNvSpPr txBox="1"/>
                  <p:nvPr/>
                </p:nvSpPr>
                <p:spPr>
                  <a:xfrm>
                    <a:off x="4676340" y="957327"/>
                    <a:ext cx="988500" cy="403500"/>
                  </a:xfrm>
                  <a:prstGeom prst="rect">
                    <a:avLst/>
                  </a:prstGeom>
                  <a:noFill/>
                  <a:ln>
                    <a:noFill/>
                  </a:ln>
                </p:spPr>
                <p:txBody>
                  <a:bodyPr anchorCtr="0" anchor="t" bIns="91425" lIns="91425" spcFirstLastPara="1" rIns="91425" wrap="square" tIns="91425">
                    <a:spAutoFit/>
                  </a:bodyPr>
                  <a:lstStyle/>
                  <a:p>
                    <a:pPr indent="0" lvl="0" marL="0" rtl="0" algn="ctr">
                      <a:spcBef>
                        <a:spcPts val="0"/>
                      </a:spcBef>
                      <a:spcAft>
                        <a:spcPts val="0"/>
                      </a:spcAft>
                      <a:buNone/>
                    </a:pPr>
                    <a:r>
                      <a:t/>
                    </a:r>
                    <a:endParaRPr sz="1000">
                      <a:latin typeface="Times New Roman"/>
                      <a:ea typeface="Times New Roman"/>
                      <a:cs typeface="Times New Roman"/>
                      <a:sym typeface="Times New Roman"/>
                    </a:endParaRPr>
                  </a:p>
                </p:txBody>
              </p:sp>
              <p:grpSp>
                <p:nvGrpSpPr>
                  <p:cNvPr id="13529" name="Google Shape;13529;p71"/>
                  <p:cNvGrpSpPr/>
                  <p:nvPr/>
                </p:nvGrpSpPr>
                <p:grpSpPr>
                  <a:xfrm>
                    <a:off x="989359" y="215222"/>
                    <a:ext cx="7165271" cy="4556926"/>
                    <a:chOff x="921209" y="244572"/>
                    <a:chExt cx="7165271" cy="4556926"/>
                  </a:xfrm>
                </p:grpSpPr>
                <p:sp>
                  <p:nvSpPr>
                    <p:cNvPr id="13530" name="Google Shape;13530;p71"/>
                    <p:cNvSpPr txBox="1"/>
                    <p:nvPr/>
                  </p:nvSpPr>
                  <p:spPr>
                    <a:xfrm>
                      <a:off x="7004675" y="356875"/>
                      <a:ext cx="1017000" cy="457200"/>
                    </a:xfrm>
                    <a:prstGeom prst="rect">
                      <a:avLst/>
                    </a:prstGeom>
                    <a:noFill/>
                    <a:ln>
                      <a:noFill/>
                    </a:ln>
                  </p:spPr>
                  <p:txBody>
                    <a:bodyPr anchorCtr="0" anchor="t" bIns="19050" lIns="19050" spcFirstLastPara="1" rIns="19050" wrap="square" tIns="19050">
                      <a:noAutofit/>
                    </a:bodyPr>
                    <a:lstStyle/>
                    <a:p>
                      <a:pPr indent="0" lvl="0" marL="0" marR="0" rtl="0" algn="l">
                        <a:lnSpc>
                          <a:spcPct val="100000"/>
                        </a:lnSpc>
                        <a:spcBef>
                          <a:spcPts val="0"/>
                        </a:spcBef>
                        <a:spcAft>
                          <a:spcPts val="0"/>
                        </a:spcAft>
                        <a:buClr>
                          <a:srgbClr val="2A363E"/>
                        </a:buClr>
                        <a:buSzPts val="900"/>
                        <a:buFont typeface="Barlow Medium"/>
                        <a:buNone/>
                      </a:pPr>
                      <a:r>
                        <a:rPr lang="en" sz="1000">
                          <a:solidFill>
                            <a:srgbClr val="2A363E"/>
                          </a:solidFill>
                          <a:latin typeface="Times New Roman"/>
                          <a:ea typeface="Times New Roman"/>
                          <a:cs typeface="Times New Roman"/>
                          <a:sym typeface="Times New Roman"/>
                        </a:rPr>
                        <a:t>Very High Severity</a:t>
                      </a:r>
                      <a:endParaRPr i="0" sz="1000" u="none" cap="none" strike="noStrike">
                        <a:solidFill>
                          <a:srgbClr val="000000"/>
                        </a:solidFill>
                        <a:latin typeface="Times New Roman"/>
                        <a:ea typeface="Times New Roman"/>
                        <a:cs typeface="Times New Roman"/>
                        <a:sym typeface="Times New Roman"/>
                      </a:endParaRPr>
                    </a:p>
                  </p:txBody>
                </p:sp>
                <p:grpSp>
                  <p:nvGrpSpPr>
                    <p:cNvPr id="13531" name="Google Shape;13531;p71"/>
                    <p:cNvGrpSpPr/>
                    <p:nvPr/>
                  </p:nvGrpSpPr>
                  <p:grpSpPr>
                    <a:xfrm>
                      <a:off x="921209" y="244572"/>
                      <a:ext cx="7165271" cy="4556926"/>
                      <a:chOff x="1429684" y="518372"/>
                      <a:chExt cx="7165271" cy="4556926"/>
                    </a:xfrm>
                  </p:grpSpPr>
                  <p:sp>
                    <p:nvSpPr>
                      <p:cNvPr id="13532" name="Google Shape;13532;p71"/>
                      <p:cNvSpPr txBox="1"/>
                      <p:nvPr/>
                    </p:nvSpPr>
                    <p:spPr>
                      <a:xfrm>
                        <a:off x="6309587" y="630675"/>
                        <a:ext cx="1017000" cy="457200"/>
                      </a:xfrm>
                      <a:prstGeom prst="rect">
                        <a:avLst/>
                      </a:prstGeom>
                      <a:noFill/>
                      <a:ln>
                        <a:noFill/>
                      </a:ln>
                    </p:spPr>
                    <p:txBody>
                      <a:bodyPr anchorCtr="0" anchor="t" bIns="19050" lIns="19050" spcFirstLastPara="1" rIns="19050" wrap="square" tIns="19050">
                        <a:noAutofit/>
                      </a:bodyPr>
                      <a:lstStyle/>
                      <a:p>
                        <a:pPr indent="0" lvl="0" marL="0" marR="0" rtl="0" algn="l">
                          <a:lnSpc>
                            <a:spcPct val="100000"/>
                          </a:lnSpc>
                          <a:spcBef>
                            <a:spcPts val="0"/>
                          </a:spcBef>
                          <a:spcAft>
                            <a:spcPts val="0"/>
                          </a:spcAft>
                          <a:buClr>
                            <a:srgbClr val="2A363E"/>
                          </a:buClr>
                          <a:buSzPts val="900"/>
                          <a:buFont typeface="Barlow Medium"/>
                          <a:buNone/>
                        </a:pPr>
                        <a:r>
                          <a:rPr lang="en" sz="1000">
                            <a:solidFill>
                              <a:srgbClr val="2A363E"/>
                            </a:solidFill>
                            <a:latin typeface="Times New Roman"/>
                            <a:ea typeface="Times New Roman"/>
                            <a:cs typeface="Times New Roman"/>
                            <a:sym typeface="Times New Roman"/>
                          </a:rPr>
                          <a:t>High Severity</a:t>
                        </a:r>
                        <a:endParaRPr i="0" sz="1000" u="none" cap="none" strike="noStrike">
                          <a:solidFill>
                            <a:srgbClr val="000000"/>
                          </a:solidFill>
                          <a:latin typeface="Times New Roman"/>
                          <a:ea typeface="Times New Roman"/>
                          <a:cs typeface="Times New Roman"/>
                          <a:sym typeface="Times New Roman"/>
                        </a:endParaRPr>
                      </a:p>
                    </p:txBody>
                  </p:sp>
                  <p:grpSp>
                    <p:nvGrpSpPr>
                      <p:cNvPr id="13533" name="Google Shape;13533;p71"/>
                      <p:cNvGrpSpPr/>
                      <p:nvPr/>
                    </p:nvGrpSpPr>
                    <p:grpSpPr>
                      <a:xfrm>
                        <a:off x="1429684" y="518372"/>
                        <a:ext cx="7165271" cy="4556926"/>
                        <a:chOff x="1429684" y="518372"/>
                        <a:chExt cx="7165271" cy="4556926"/>
                      </a:xfrm>
                    </p:grpSpPr>
                    <p:sp>
                      <p:nvSpPr>
                        <p:cNvPr id="13534" name="Google Shape;13534;p71"/>
                        <p:cNvSpPr txBox="1"/>
                        <p:nvPr/>
                      </p:nvSpPr>
                      <p:spPr>
                        <a:xfrm>
                          <a:off x="5118237" y="630675"/>
                          <a:ext cx="1017000" cy="457200"/>
                        </a:xfrm>
                        <a:prstGeom prst="rect">
                          <a:avLst/>
                        </a:prstGeom>
                        <a:noFill/>
                        <a:ln>
                          <a:noFill/>
                        </a:ln>
                      </p:spPr>
                      <p:txBody>
                        <a:bodyPr anchorCtr="0" anchor="t" bIns="19050" lIns="19050" spcFirstLastPara="1" rIns="19050" wrap="square" tIns="19050">
                          <a:noAutofit/>
                        </a:bodyPr>
                        <a:lstStyle/>
                        <a:p>
                          <a:pPr indent="0" lvl="0" marL="0" marR="0" rtl="0" algn="l">
                            <a:lnSpc>
                              <a:spcPct val="100000"/>
                            </a:lnSpc>
                            <a:spcBef>
                              <a:spcPts val="0"/>
                            </a:spcBef>
                            <a:spcAft>
                              <a:spcPts val="0"/>
                            </a:spcAft>
                            <a:buClr>
                              <a:srgbClr val="2A363E"/>
                            </a:buClr>
                            <a:buSzPts val="900"/>
                            <a:buFont typeface="Barlow Medium"/>
                            <a:buNone/>
                          </a:pPr>
                          <a:r>
                            <a:rPr lang="en" sz="1000">
                              <a:solidFill>
                                <a:srgbClr val="2A363E"/>
                              </a:solidFill>
                              <a:latin typeface="Times New Roman"/>
                              <a:ea typeface="Times New Roman"/>
                              <a:cs typeface="Times New Roman"/>
                              <a:sym typeface="Times New Roman"/>
                            </a:rPr>
                            <a:t>Medium Severity</a:t>
                          </a:r>
                          <a:endParaRPr i="0" sz="1000" u="none" cap="none" strike="noStrike">
                            <a:solidFill>
                              <a:srgbClr val="000000"/>
                            </a:solidFill>
                            <a:latin typeface="Times New Roman"/>
                            <a:ea typeface="Times New Roman"/>
                            <a:cs typeface="Times New Roman"/>
                            <a:sym typeface="Times New Roman"/>
                          </a:endParaRPr>
                        </a:p>
                      </p:txBody>
                    </p:sp>
                    <p:grpSp>
                      <p:nvGrpSpPr>
                        <p:cNvPr id="13535" name="Google Shape;13535;p71"/>
                        <p:cNvGrpSpPr/>
                        <p:nvPr/>
                      </p:nvGrpSpPr>
                      <p:grpSpPr>
                        <a:xfrm>
                          <a:off x="1429684" y="518372"/>
                          <a:ext cx="7165271" cy="4556926"/>
                          <a:chOff x="1429684" y="518372"/>
                          <a:chExt cx="7165271" cy="4556926"/>
                        </a:xfrm>
                      </p:grpSpPr>
                      <p:sp>
                        <p:nvSpPr>
                          <p:cNvPr id="13536" name="Google Shape;13536;p71"/>
                          <p:cNvSpPr txBox="1"/>
                          <p:nvPr/>
                        </p:nvSpPr>
                        <p:spPr>
                          <a:xfrm>
                            <a:off x="3933000" y="630675"/>
                            <a:ext cx="1017000" cy="457200"/>
                          </a:xfrm>
                          <a:prstGeom prst="rect">
                            <a:avLst/>
                          </a:prstGeom>
                          <a:noFill/>
                          <a:ln>
                            <a:noFill/>
                          </a:ln>
                        </p:spPr>
                        <p:txBody>
                          <a:bodyPr anchorCtr="0" anchor="t" bIns="19050" lIns="19050" spcFirstLastPara="1" rIns="19050" wrap="square" tIns="19050">
                            <a:noAutofit/>
                          </a:bodyPr>
                          <a:lstStyle/>
                          <a:p>
                            <a:pPr indent="0" lvl="0" marL="0" marR="0" rtl="0" algn="l">
                              <a:lnSpc>
                                <a:spcPct val="100000"/>
                              </a:lnSpc>
                              <a:spcBef>
                                <a:spcPts val="0"/>
                              </a:spcBef>
                              <a:spcAft>
                                <a:spcPts val="0"/>
                              </a:spcAft>
                              <a:buClr>
                                <a:srgbClr val="2A363E"/>
                              </a:buClr>
                              <a:buSzPts val="900"/>
                              <a:buFont typeface="Barlow Medium"/>
                              <a:buNone/>
                            </a:pPr>
                            <a:r>
                              <a:rPr lang="en" sz="1000">
                                <a:solidFill>
                                  <a:srgbClr val="2A363E"/>
                                </a:solidFill>
                                <a:latin typeface="Times New Roman"/>
                                <a:ea typeface="Times New Roman"/>
                                <a:cs typeface="Times New Roman"/>
                                <a:sym typeface="Times New Roman"/>
                              </a:rPr>
                              <a:t>Low Severity</a:t>
                            </a:r>
                            <a:endParaRPr i="0" sz="1000" u="none" cap="none" strike="noStrike">
                              <a:solidFill>
                                <a:srgbClr val="000000"/>
                              </a:solidFill>
                              <a:latin typeface="Times New Roman"/>
                              <a:ea typeface="Times New Roman"/>
                              <a:cs typeface="Times New Roman"/>
                              <a:sym typeface="Times New Roman"/>
                            </a:endParaRPr>
                          </a:p>
                        </p:txBody>
                      </p:sp>
                      <p:grpSp>
                        <p:nvGrpSpPr>
                          <p:cNvPr id="13537" name="Google Shape;13537;p71"/>
                          <p:cNvGrpSpPr/>
                          <p:nvPr/>
                        </p:nvGrpSpPr>
                        <p:grpSpPr>
                          <a:xfrm>
                            <a:off x="1429684" y="518372"/>
                            <a:ext cx="7165271" cy="4556926"/>
                            <a:chOff x="1429684" y="518372"/>
                            <a:chExt cx="7165271" cy="4556926"/>
                          </a:xfrm>
                        </p:grpSpPr>
                        <p:sp>
                          <p:nvSpPr>
                            <p:cNvPr id="13538" name="Google Shape;13538;p71"/>
                            <p:cNvSpPr txBox="1"/>
                            <p:nvPr/>
                          </p:nvSpPr>
                          <p:spPr>
                            <a:xfrm>
                              <a:off x="2747775" y="630675"/>
                              <a:ext cx="1017000" cy="457200"/>
                            </a:xfrm>
                            <a:prstGeom prst="rect">
                              <a:avLst/>
                            </a:prstGeom>
                            <a:noFill/>
                            <a:ln>
                              <a:noFill/>
                            </a:ln>
                          </p:spPr>
                          <p:txBody>
                            <a:bodyPr anchorCtr="0" anchor="t" bIns="19050" lIns="19050" spcFirstLastPara="1" rIns="19050" wrap="square" tIns="19050">
                              <a:noAutofit/>
                            </a:bodyPr>
                            <a:lstStyle/>
                            <a:p>
                              <a:pPr indent="0" lvl="0" marL="0" marR="0" rtl="0" algn="l">
                                <a:lnSpc>
                                  <a:spcPct val="100000"/>
                                </a:lnSpc>
                                <a:spcBef>
                                  <a:spcPts val="0"/>
                                </a:spcBef>
                                <a:spcAft>
                                  <a:spcPts val="0"/>
                                </a:spcAft>
                                <a:buClr>
                                  <a:srgbClr val="2A363E"/>
                                </a:buClr>
                                <a:buSzPts val="900"/>
                                <a:buFont typeface="Barlow Medium"/>
                                <a:buNone/>
                              </a:pPr>
                              <a:r>
                                <a:rPr lang="en" sz="1000">
                                  <a:solidFill>
                                    <a:srgbClr val="2A363E"/>
                                  </a:solidFill>
                                  <a:latin typeface="Times New Roman"/>
                                  <a:ea typeface="Times New Roman"/>
                                  <a:cs typeface="Times New Roman"/>
                                  <a:sym typeface="Times New Roman"/>
                                </a:rPr>
                                <a:t>Very Low Severity</a:t>
                              </a:r>
                              <a:endParaRPr i="0" sz="1000" u="none" cap="none" strike="noStrike">
                                <a:solidFill>
                                  <a:srgbClr val="000000"/>
                                </a:solidFill>
                                <a:latin typeface="Times New Roman"/>
                                <a:ea typeface="Times New Roman"/>
                                <a:cs typeface="Times New Roman"/>
                                <a:sym typeface="Times New Roman"/>
                              </a:endParaRPr>
                            </a:p>
                          </p:txBody>
                        </p:sp>
                        <p:grpSp>
                          <p:nvGrpSpPr>
                            <p:cNvPr id="13539" name="Google Shape;13539;p71"/>
                            <p:cNvGrpSpPr/>
                            <p:nvPr/>
                          </p:nvGrpSpPr>
                          <p:grpSpPr>
                            <a:xfrm>
                              <a:off x="1429684" y="518372"/>
                              <a:ext cx="7165271" cy="4556926"/>
                              <a:chOff x="1660915" y="1733550"/>
                              <a:chExt cx="14041291" cy="8607719"/>
                            </a:xfrm>
                          </p:grpSpPr>
                          <p:sp>
                            <p:nvSpPr>
                              <p:cNvPr id="13540" name="Google Shape;13540;p71"/>
                              <p:cNvSpPr/>
                              <p:nvPr/>
                            </p:nvSpPr>
                            <p:spPr>
                              <a:xfrm>
                                <a:off x="1660915" y="3190081"/>
                                <a:ext cx="2299104" cy="1407726"/>
                              </a:xfrm>
                              <a:custGeom>
                                <a:rect b="b" l="l" r="r" t="t"/>
                                <a:pathLst>
                                  <a:path extrusionOk="0" h="21600" w="21600">
                                    <a:moveTo>
                                      <a:pt x="1876" y="0"/>
                                    </a:moveTo>
                                    <a:cubicBezTo>
                                      <a:pt x="1326" y="0"/>
                                      <a:pt x="995" y="2"/>
                                      <a:pt x="776" y="152"/>
                                    </a:cubicBezTo>
                                    <a:cubicBezTo>
                                      <a:pt x="459" y="341"/>
                                      <a:pt x="209" y="749"/>
                                      <a:pt x="93" y="1267"/>
                                    </a:cubicBezTo>
                                    <a:cubicBezTo>
                                      <a:pt x="1" y="1626"/>
                                      <a:pt x="0" y="2159"/>
                                      <a:pt x="0" y="3057"/>
                                    </a:cubicBezTo>
                                    <a:lnTo>
                                      <a:pt x="0" y="18537"/>
                                    </a:lnTo>
                                    <a:cubicBezTo>
                                      <a:pt x="0" y="19435"/>
                                      <a:pt x="1" y="19974"/>
                                      <a:pt x="93" y="20333"/>
                                    </a:cubicBezTo>
                                    <a:cubicBezTo>
                                      <a:pt x="209" y="20851"/>
                                      <a:pt x="459" y="21259"/>
                                      <a:pt x="776" y="21448"/>
                                    </a:cubicBezTo>
                                    <a:cubicBezTo>
                                      <a:pt x="995" y="21598"/>
                                      <a:pt x="1326" y="21600"/>
                                      <a:pt x="1876" y="21600"/>
                                    </a:cubicBezTo>
                                    <a:lnTo>
                                      <a:pt x="21600" y="21600"/>
                                    </a:lnTo>
                                    <a:lnTo>
                                      <a:pt x="21600" y="0"/>
                                    </a:lnTo>
                                    <a:lnTo>
                                      <a:pt x="1876" y="0"/>
                                    </a:lnTo>
                                    <a:close/>
                                  </a:path>
                                </a:pathLst>
                              </a:custGeom>
                              <a:solidFill>
                                <a:srgbClr val="F4F4F5"/>
                              </a:solidFill>
                              <a:ln>
                                <a:noFill/>
                              </a:ln>
                            </p:spPr>
                            <p:txBody>
                              <a:bodyPr anchorCtr="0" anchor="ctr" bIns="0" lIns="0" spcFirstLastPara="1" rIns="0" wrap="square" tIns="0">
                                <a:noAutofit/>
                              </a:bodyPr>
                              <a:lstStyle/>
                              <a:p>
                                <a:pPr indent="0" lvl="0" marL="0" marR="0" rtl="0" algn="ctr">
                                  <a:lnSpc>
                                    <a:spcPct val="100000"/>
                                  </a:lnSpc>
                                  <a:spcBef>
                                    <a:spcPts val="0"/>
                                  </a:spcBef>
                                  <a:spcAft>
                                    <a:spcPts val="0"/>
                                  </a:spcAft>
                                  <a:buClr>
                                    <a:srgbClr val="FFFFFF"/>
                                  </a:buClr>
                                  <a:buSzPts val="1100"/>
                                  <a:buFont typeface="Helvetica Neue"/>
                                  <a:buNone/>
                                </a:pPr>
                                <a:r>
                                  <a:t/>
                                </a:r>
                                <a:endParaRPr b="1" i="0" sz="1000" u="none" cap="none" strike="noStrike">
                                  <a:solidFill>
                                    <a:srgbClr val="000000"/>
                                  </a:solidFill>
                                  <a:latin typeface="Times New Roman"/>
                                  <a:ea typeface="Times New Roman"/>
                                  <a:cs typeface="Times New Roman"/>
                                  <a:sym typeface="Times New Roman"/>
                                </a:endParaRPr>
                              </a:p>
                            </p:txBody>
                          </p:sp>
                          <p:sp>
                            <p:nvSpPr>
                              <p:cNvPr id="13541" name="Google Shape;13541;p71"/>
                              <p:cNvSpPr/>
                              <p:nvPr/>
                            </p:nvSpPr>
                            <p:spPr>
                              <a:xfrm>
                                <a:off x="1660915" y="4625931"/>
                                <a:ext cx="2299104" cy="1407726"/>
                              </a:xfrm>
                              <a:custGeom>
                                <a:rect b="b" l="l" r="r" t="t"/>
                                <a:pathLst>
                                  <a:path extrusionOk="0" h="21600" w="21600">
                                    <a:moveTo>
                                      <a:pt x="1876" y="0"/>
                                    </a:moveTo>
                                    <a:cubicBezTo>
                                      <a:pt x="1326" y="0"/>
                                      <a:pt x="995" y="2"/>
                                      <a:pt x="776" y="152"/>
                                    </a:cubicBezTo>
                                    <a:cubicBezTo>
                                      <a:pt x="459" y="341"/>
                                      <a:pt x="209" y="749"/>
                                      <a:pt x="93" y="1267"/>
                                    </a:cubicBezTo>
                                    <a:cubicBezTo>
                                      <a:pt x="1" y="1626"/>
                                      <a:pt x="0" y="2159"/>
                                      <a:pt x="0" y="3057"/>
                                    </a:cubicBezTo>
                                    <a:lnTo>
                                      <a:pt x="0" y="18537"/>
                                    </a:lnTo>
                                    <a:cubicBezTo>
                                      <a:pt x="0" y="19435"/>
                                      <a:pt x="1" y="19974"/>
                                      <a:pt x="93" y="20333"/>
                                    </a:cubicBezTo>
                                    <a:cubicBezTo>
                                      <a:pt x="209" y="20851"/>
                                      <a:pt x="459" y="21259"/>
                                      <a:pt x="776" y="21448"/>
                                    </a:cubicBezTo>
                                    <a:cubicBezTo>
                                      <a:pt x="995" y="21598"/>
                                      <a:pt x="1326" y="21600"/>
                                      <a:pt x="1876" y="21600"/>
                                    </a:cubicBezTo>
                                    <a:lnTo>
                                      <a:pt x="21600" y="21600"/>
                                    </a:lnTo>
                                    <a:lnTo>
                                      <a:pt x="21600" y="0"/>
                                    </a:lnTo>
                                    <a:lnTo>
                                      <a:pt x="1876" y="0"/>
                                    </a:lnTo>
                                    <a:close/>
                                  </a:path>
                                </a:pathLst>
                              </a:custGeom>
                              <a:solidFill>
                                <a:srgbClr val="F4F4F5"/>
                              </a:solidFill>
                              <a:ln>
                                <a:noFill/>
                              </a:ln>
                            </p:spPr>
                            <p:txBody>
                              <a:bodyPr anchorCtr="0" anchor="ctr" bIns="0" lIns="0" spcFirstLastPara="1" rIns="0" wrap="square" tIns="0">
                                <a:noAutofit/>
                              </a:bodyPr>
                              <a:lstStyle/>
                              <a:p>
                                <a:pPr indent="0" lvl="0" marL="0" marR="0" rtl="0" algn="ctr">
                                  <a:lnSpc>
                                    <a:spcPct val="100000"/>
                                  </a:lnSpc>
                                  <a:spcBef>
                                    <a:spcPts val="0"/>
                                  </a:spcBef>
                                  <a:spcAft>
                                    <a:spcPts val="0"/>
                                  </a:spcAft>
                                  <a:buClr>
                                    <a:srgbClr val="FFFFFF"/>
                                  </a:buClr>
                                  <a:buSzPts val="1100"/>
                                  <a:buFont typeface="Helvetica Neue"/>
                                  <a:buNone/>
                                </a:pPr>
                                <a:r>
                                  <a:t/>
                                </a:r>
                                <a:endParaRPr b="1" i="0" sz="1000" u="none" cap="none" strike="noStrike">
                                  <a:solidFill>
                                    <a:srgbClr val="000000"/>
                                  </a:solidFill>
                                  <a:latin typeface="Times New Roman"/>
                                  <a:ea typeface="Times New Roman"/>
                                  <a:cs typeface="Times New Roman"/>
                                  <a:sym typeface="Times New Roman"/>
                                </a:endParaRPr>
                              </a:p>
                            </p:txBody>
                          </p:sp>
                          <p:sp>
                            <p:nvSpPr>
                              <p:cNvPr id="13542" name="Google Shape;13542;p71"/>
                              <p:cNvSpPr/>
                              <p:nvPr/>
                            </p:nvSpPr>
                            <p:spPr>
                              <a:xfrm>
                                <a:off x="1660915" y="6061803"/>
                                <a:ext cx="2299104" cy="1407726"/>
                              </a:xfrm>
                              <a:custGeom>
                                <a:rect b="b" l="l" r="r" t="t"/>
                                <a:pathLst>
                                  <a:path extrusionOk="0" h="21600" w="21600">
                                    <a:moveTo>
                                      <a:pt x="1876" y="0"/>
                                    </a:moveTo>
                                    <a:cubicBezTo>
                                      <a:pt x="1326" y="0"/>
                                      <a:pt x="995" y="2"/>
                                      <a:pt x="776" y="152"/>
                                    </a:cubicBezTo>
                                    <a:cubicBezTo>
                                      <a:pt x="459" y="341"/>
                                      <a:pt x="209" y="749"/>
                                      <a:pt x="93" y="1267"/>
                                    </a:cubicBezTo>
                                    <a:cubicBezTo>
                                      <a:pt x="1" y="1626"/>
                                      <a:pt x="0" y="2159"/>
                                      <a:pt x="0" y="3057"/>
                                    </a:cubicBezTo>
                                    <a:lnTo>
                                      <a:pt x="0" y="18537"/>
                                    </a:lnTo>
                                    <a:cubicBezTo>
                                      <a:pt x="0" y="19435"/>
                                      <a:pt x="1" y="19974"/>
                                      <a:pt x="93" y="20333"/>
                                    </a:cubicBezTo>
                                    <a:cubicBezTo>
                                      <a:pt x="209" y="20851"/>
                                      <a:pt x="459" y="21259"/>
                                      <a:pt x="776" y="21448"/>
                                    </a:cubicBezTo>
                                    <a:cubicBezTo>
                                      <a:pt x="995" y="21598"/>
                                      <a:pt x="1326" y="21600"/>
                                      <a:pt x="1876" y="21600"/>
                                    </a:cubicBezTo>
                                    <a:lnTo>
                                      <a:pt x="21600" y="21600"/>
                                    </a:lnTo>
                                    <a:lnTo>
                                      <a:pt x="21600" y="0"/>
                                    </a:lnTo>
                                    <a:lnTo>
                                      <a:pt x="1876" y="0"/>
                                    </a:lnTo>
                                    <a:close/>
                                  </a:path>
                                </a:pathLst>
                              </a:custGeom>
                              <a:solidFill>
                                <a:srgbClr val="F4F4F5"/>
                              </a:solidFill>
                              <a:ln>
                                <a:noFill/>
                              </a:ln>
                            </p:spPr>
                            <p:txBody>
                              <a:bodyPr anchorCtr="0" anchor="ctr" bIns="0" lIns="0" spcFirstLastPara="1" rIns="0" wrap="square" tIns="0">
                                <a:noAutofit/>
                              </a:bodyPr>
                              <a:lstStyle/>
                              <a:p>
                                <a:pPr indent="0" lvl="0" marL="0" marR="0" rtl="0" algn="ctr">
                                  <a:lnSpc>
                                    <a:spcPct val="100000"/>
                                  </a:lnSpc>
                                  <a:spcBef>
                                    <a:spcPts val="0"/>
                                  </a:spcBef>
                                  <a:spcAft>
                                    <a:spcPts val="0"/>
                                  </a:spcAft>
                                  <a:buClr>
                                    <a:srgbClr val="FFFFFF"/>
                                  </a:buClr>
                                  <a:buSzPts val="1100"/>
                                  <a:buFont typeface="Helvetica Neue"/>
                                  <a:buNone/>
                                </a:pPr>
                                <a:r>
                                  <a:t/>
                                </a:r>
                                <a:endParaRPr b="1" i="0" sz="1000" u="none" cap="none" strike="noStrike">
                                  <a:solidFill>
                                    <a:srgbClr val="000000"/>
                                  </a:solidFill>
                                  <a:latin typeface="Times New Roman"/>
                                  <a:ea typeface="Times New Roman"/>
                                  <a:cs typeface="Times New Roman"/>
                                  <a:sym typeface="Times New Roman"/>
                                </a:endParaRPr>
                              </a:p>
                            </p:txBody>
                          </p:sp>
                          <p:sp>
                            <p:nvSpPr>
                              <p:cNvPr id="13543" name="Google Shape;13543;p71"/>
                              <p:cNvSpPr/>
                              <p:nvPr/>
                            </p:nvSpPr>
                            <p:spPr>
                              <a:xfrm>
                                <a:off x="1660915" y="7497674"/>
                                <a:ext cx="2299104" cy="1407726"/>
                              </a:xfrm>
                              <a:custGeom>
                                <a:rect b="b" l="l" r="r" t="t"/>
                                <a:pathLst>
                                  <a:path extrusionOk="0" h="21600" w="21600">
                                    <a:moveTo>
                                      <a:pt x="1876" y="0"/>
                                    </a:moveTo>
                                    <a:cubicBezTo>
                                      <a:pt x="1326" y="0"/>
                                      <a:pt x="995" y="2"/>
                                      <a:pt x="776" y="152"/>
                                    </a:cubicBezTo>
                                    <a:cubicBezTo>
                                      <a:pt x="459" y="341"/>
                                      <a:pt x="209" y="749"/>
                                      <a:pt x="93" y="1267"/>
                                    </a:cubicBezTo>
                                    <a:cubicBezTo>
                                      <a:pt x="1" y="1626"/>
                                      <a:pt x="0" y="2159"/>
                                      <a:pt x="0" y="3057"/>
                                    </a:cubicBezTo>
                                    <a:lnTo>
                                      <a:pt x="0" y="18537"/>
                                    </a:lnTo>
                                    <a:cubicBezTo>
                                      <a:pt x="0" y="19435"/>
                                      <a:pt x="1" y="19974"/>
                                      <a:pt x="93" y="20333"/>
                                    </a:cubicBezTo>
                                    <a:cubicBezTo>
                                      <a:pt x="209" y="20851"/>
                                      <a:pt x="459" y="21259"/>
                                      <a:pt x="776" y="21448"/>
                                    </a:cubicBezTo>
                                    <a:cubicBezTo>
                                      <a:pt x="995" y="21598"/>
                                      <a:pt x="1326" y="21600"/>
                                      <a:pt x="1876" y="21600"/>
                                    </a:cubicBezTo>
                                    <a:lnTo>
                                      <a:pt x="21600" y="21600"/>
                                    </a:lnTo>
                                    <a:lnTo>
                                      <a:pt x="21600" y="0"/>
                                    </a:lnTo>
                                    <a:lnTo>
                                      <a:pt x="1876" y="0"/>
                                    </a:lnTo>
                                    <a:close/>
                                  </a:path>
                                </a:pathLst>
                              </a:custGeom>
                              <a:solidFill>
                                <a:srgbClr val="F4F4F5"/>
                              </a:solidFill>
                              <a:ln>
                                <a:noFill/>
                              </a:ln>
                            </p:spPr>
                            <p:txBody>
                              <a:bodyPr anchorCtr="0" anchor="ctr" bIns="0" lIns="0" spcFirstLastPara="1" rIns="0" wrap="square" tIns="0">
                                <a:noAutofit/>
                              </a:bodyPr>
                              <a:lstStyle/>
                              <a:p>
                                <a:pPr indent="0" lvl="0" marL="0" marR="0" rtl="0" algn="ctr">
                                  <a:lnSpc>
                                    <a:spcPct val="100000"/>
                                  </a:lnSpc>
                                  <a:spcBef>
                                    <a:spcPts val="0"/>
                                  </a:spcBef>
                                  <a:spcAft>
                                    <a:spcPts val="0"/>
                                  </a:spcAft>
                                  <a:buClr>
                                    <a:srgbClr val="FFFFFF"/>
                                  </a:buClr>
                                  <a:buSzPts val="1100"/>
                                  <a:buFont typeface="Helvetica Neue"/>
                                  <a:buNone/>
                                </a:pPr>
                                <a:r>
                                  <a:t/>
                                </a:r>
                                <a:endParaRPr b="1" i="0" sz="1000" u="none" cap="none" strike="noStrike">
                                  <a:solidFill>
                                    <a:srgbClr val="000000"/>
                                  </a:solidFill>
                                  <a:latin typeface="Times New Roman"/>
                                  <a:ea typeface="Times New Roman"/>
                                  <a:cs typeface="Times New Roman"/>
                                  <a:sym typeface="Times New Roman"/>
                                </a:endParaRPr>
                              </a:p>
                            </p:txBody>
                          </p:sp>
                          <p:sp>
                            <p:nvSpPr>
                              <p:cNvPr id="13544" name="Google Shape;13544;p71"/>
                              <p:cNvSpPr/>
                              <p:nvPr/>
                            </p:nvSpPr>
                            <p:spPr>
                              <a:xfrm>
                                <a:off x="1660915" y="8933543"/>
                                <a:ext cx="2299104" cy="1407726"/>
                              </a:xfrm>
                              <a:custGeom>
                                <a:rect b="b" l="l" r="r" t="t"/>
                                <a:pathLst>
                                  <a:path extrusionOk="0" h="21600" w="21600">
                                    <a:moveTo>
                                      <a:pt x="1876" y="0"/>
                                    </a:moveTo>
                                    <a:cubicBezTo>
                                      <a:pt x="1326" y="0"/>
                                      <a:pt x="995" y="2"/>
                                      <a:pt x="776" y="152"/>
                                    </a:cubicBezTo>
                                    <a:cubicBezTo>
                                      <a:pt x="459" y="341"/>
                                      <a:pt x="209" y="749"/>
                                      <a:pt x="93" y="1267"/>
                                    </a:cubicBezTo>
                                    <a:cubicBezTo>
                                      <a:pt x="1" y="1626"/>
                                      <a:pt x="0" y="2159"/>
                                      <a:pt x="0" y="3057"/>
                                    </a:cubicBezTo>
                                    <a:lnTo>
                                      <a:pt x="0" y="18537"/>
                                    </a:lnTo>
                                    <a:cubicBezTo>
                                      <a:pt x="0" y="19435"/>
                                      <a:pt x="1" y="19974"/>
                                      <a:pt x="93" y="20333"/>
                                    </a:cubicBezTo>
                                    <a:cubicBezTo>
                                      <a:pt x="209" y="20851"/>
                                      <a:pt x="459" y="21259"/>
                                      <a:pt x="776" y="21448"/>
                                    </a:cubicBezTo>
                                    <a:cubicBezTo>
                                      <a:pt x="995" y="21598"/>
                                      <a:pt x="1326" y="21600"/>
                                      <a:pt x="1876" y="21600"/>
                                    </a:cubicBezTo>
                                    <a:lnTo>
                                      <a:pt x="21600" y="21600"/>
                                    </a:lnTo>
                                    <a:lnTo>
                                      <a:pt x="21600" y="0"/>
                                    </a:lnTo>
                                    <a:lnTo>
                                      <a:pt x="1876" y="0"/>
                                    </a:lnTo>
                                    <a:close/>
                                  </a:path>
                                </a:pathLst>
                              </a:custGeom>
                              <a:solidFill>
                                <a:srgbClr val="F4F4F5"/>
                              </a:solidFill>
                              <a:ln>
                                <a:noFill/>
                              </a:ln>
                            </p:spPr>
                            <p:txBody>
                              <a:bodyPr anchorCtr="0" anchor="ctr" bIns="0" lIns="0" spcFirstLastPara="1" rIns="0" wrap="square" tIns="0">
                                <a:noAutofit/>
                              </a:bodyPr>
                              <a:lstStyle/>
                              <a:p>
                                <a:pPr indent="0" lvl="0" marL="0" marR="0" rtl="0" algn="ctr">
                                  <a:lnSpc>
                                    <a:spcPct val="100000"/>
                                  </a:lnSpc>
                                  <a:spcBef>
                                    <a:spcPts val="0"/>
                                  </a:spcBef>
                                  <a:spcAft>
                                    <a:spcPts val="0"/>
                                  </a:spcAft>
                                  <a:buClr>
                                    <a:srgbClr val="FFFFFF"/>
                                  </a:buClr>
                                  <a:buSzPts val="1100"/>
                                  <a:buFont typeface="Helvetica Neue"/>
                                  <a:buNone/>
                                </a:pPr>
                                <a:r>
                                  <a:t/>
                                </a:r>
                                <a:endParaRPr b="1" i="0" sz="1000" u="none" cap="none" strike="noStrike">
                                  <a:solidFill>
                                    <a:srgbClr val="000000"/>
                                  </a:solidFill>
                                  <a:latin typeface="Times New Roman"/>
                                  <a:ea typeface="Times New Roman"/>
                                  <a:cs typeface="Times New Roman"/>
                                  <a:sym typeface="Times New Roman"/>
                                </a:endParaRPr>
                              </a:p>
                            </p:txBody>
                          </p:sp>
                          <p:sp>
                            <p:nvSpPr>
                              <p:cNvPr id="13545" name="Google Shape;13545;p71"/>
                              <p:cNvSpPr/>
                              <p:nvPr/>
                            </p:nvSpPr>
                            <p:spPr>
                              <a:xfrm>
                                <a:off x="8703468" y="1733550"/>
                                <a:ext cx="2302290" cy="1410912"/>
                              </a:xfrm>
                              <a:custGeom>
                                <a:rect b="b" l="l" r="r" t="t"/>
                                <a:pathLst>
                                  <a:path extrusionOk="0" h="21600" w="21600">
                                    <a:moveTo>
                                      <a:pt x="1895" y="0"/>
                                    </a:moveTo>
                                    <a:cubicBezTo>
                                      <a:pt x="1340" y="0"/>
                                      <a:pt x="1004" y="1"/>
                                      <a:pt x="782" y="152"/>
                                    </a:cubicBezTo>
                                    <a:cubicBezTo>
                                      <a:pt x="462" y="342"/>
                                      <a:pt x="210" y="753"/>
                                      <a:pt x="93" y="1276"/>
                                    </a:cubicBezTo>
                                    <a:cubicBezTo>
                                      <a:pt x="0" y="1638"/>
                                      <a:pt x="0" y="2186"/>
                                      <a:pt x="0" y="3093"/>
                                    </a:cubicBezTo>
                                    <a:lnTo>
                                      <a:pt x="0" y="21600"/>
                                    </a:lnTo>
                                    <a:lnTo>
                                      <a:pt x="21600" y="21600"/>
                                    </a:lnTo>
                                    <a:lnTo>
                                      <a:pt x="21600" y="3093"/>
                                    </a:lnTo>
                                    <a:cubicBezTo>
                                      <a:pt x="21600" y="2186"/>
                                      <a:pt x="21600" y="1638"/>
                                      <a:pt x="21507" y="1276"/>
                                    </a:cubicBezTo>
                                    <a:cubicBezTo>
                                      <a:pt x="21390" y="753"/>
                                      <a:pt x="21138" y="342"/>
                                      <a:pt x="20818" y="152"/>
                                    </a:cubicBezTo>
                                    <a:cubicBezTo>
                                      <a:pt x="20596" y="1"/>
                                      <a:pt x="20260" y="0"/>
                                      <a:pt x="19705" y="0"/>
                                    </a:cubicBezTo>
                                    <a:lnTo>
                                      <a:pt x="1895" y="0"/>
                                    </a:lnTo>
                                    <a:close/>
                                  </a:path>
                                </a:pathLst>
                              </a:custGeom>
                              <a:solidFill>
                                <a:srgbClr val="F4F4F5"/>
                              </a:solidFill>
                              <a:ln>
                                <a:noFill/>
                              </a:ln>
                            </p:spPr>
                            <p:txBody>
                              <a:bodyPr anchorCtr="0" anchor="ctr" bIns="0" lIns="0" spcFirstLastPara="1" rIns="0" wrap="square" tIns="0">
                                <a:noAutofit/>
                              </a:bodyPr>
                              <a:lstStyle/>
                              <a:p>
                                <a:pPr indent="0" lvl="0" marL="0" marR="0" rtl="0" algn="ctr">
                                  <a:lnSpc>
                                    <a:spcPct val="100000"/>
                                  </a:lnSpc>
                                  <a:spcBef>
                                    <a:spcPts val="0"/>
                                  </a:spcBef>
                                  <a:spcAft>
                                    <a:spcPts val="0"/>
                                  </a:spcAft>
                                  <a:buClr>
                                    <a:srgbClr val="FFFFFF"/>
                                  </a:buClr>
                                  <a:buSzPts val="1100"/>
                                  <a:buFont typeface="Helvetica Neue"/>
                                  <a:buNone/>
                                </a:pPr>
                                <a:r>
                                  <a:rPr b="1" lang="en" sz="1000">
                                    <a:latin typeface="Cairo"/>
                                    <a:ea typeface="Cairo"/>
                                    <a:cs typeface="Cairo"/>
                                    <a:sym typeface="Cairo"/>
                                  </a:rPr>
                                  <a:t>Medium Severity</a:t>
                                </a:r>
                                <a:endParaRPr b="1" i="0" sz="1000" u="none" cap="none" strike="noStrike">
                                  <a:solidFill>
                                    <a:srgbClr val="000000"/>
                                  </a:solidFill>
                                  <a:latin typeface="Cairo"/>
                                  <a:ea typeface="Cairo"/>
                                  <a:cs typeface="Cairo"/>
                                  <a:sym typeface="Cairo"/>
                                </a:endParaRPr>
                              </a:p>
                            </p:txBody>
                          </p:sp>
                          <p:sp>
                            <p:nvSpPr>
                              <p:cNvPr id="13546" name="Google Shape;13546;p71"/>
                              <p:cNvSpPr/>
                              <p:nvPr/>
                            </p:nvSpPr>
                            <p:spPr>
                              <a:xfrm>
                                <a:off x="11051603" y="1733550"/>
                                <a:ext cx="2302290" cy="1410912"/>
                              </a:xfrm>
                              <a:custGeom>
                                <a:rect b="b" l="l" r="r" t="t"/>
                                <a:pathLst>
                                  <a:path extrusionOk="0" h="21600" w="21600">
                                    <a:moveTo>
                                      <a:pt x="1895" y="0"/>
                                    </a:moveTo>
                                    <a:cubicBezTo>
                                      <a:pt x="1340" y="0"/>
                                      <a:pt x="1004" y="1"/>
                                      <a:pt x="782" y="152"/>
                                    </a:cubicBezTo>
                                    <a:cubicBezTo>
                                      <a:pt x="462" y="342"/>
                                      <a:pt x="210" y="753"/>
                                      <a:pt x="93" y="1276"/>
                                    </a:cubicBezTo>
                                    <a:cubicBezTo>
                                      <a:pt x="0" y="1638"/>
                                      <a:pt x="0" y="2186"/>
                                      <a:pt x="0" y="3093"/>
                                    </a:cubicBezTo>
                                    <a:lnTo>
                                      <a:pt x="0" y="21600"/>
                                    </a:lnTo>
                                    <a:lnTo>
                                      <a:pt x="21600" y="21600"/>
                                    </a:lnTo>
                                    <a:lnTo>
                                      <a:pt x="21600" y="3093"/>
                                    </a:lnTo>
                                    <a:cubicBezTo>
                                      <a:pt x="21600" y="2186"/>
                                      <a:pt x="21600" y="1638"/>
                                      <a:pt x="21507" y="1276"/>
                                    </a:cubicBezTo>
                                    <a:cubicBezTo>
                                      <a:pt x="21390" y="753"/>
                                      <a:pt x="21138" y="342"/>
                                      <a:pt x="20818" y="152"/>
                                    </a:cubicBezTo>
                                    <a:cubicBezTo>
                                      <a:pt x="20596" y="1"/>
                                      <a:pt x="20260" y="0"/>
                                      <a:pt x="19705" y="0"/>
                                    </a:cubicBezTo>
                                    <a:lnTo>
                                      <a:pt x="1895" y="0"/>
                                    </a:lnTo>
                                    <a:close/>
                                  </a:path>
                                </a:pathLst>
                              </a:custGeom>
                              <a:solidFill>
                                <a:srgbClr val="F4F4F5"/>
                              </a:solidFill>
                              <a:ln>
                                <a:noFill/>
                              </a:ln>
                            </p:spPr>
                            <p:txBody>
                              <a:bodyPr anchorCtr="0" anchor="ctr" bIns="0" lIns="0" spcFirstLastPara="1" rIns="0" wrap="square" tIns="0">
                                <a:noAutofit/>
                              </a:bodyPr>
                              <a:lstStyle/>
                              <a:p>
                                <a:pPr indent="0" lvl="0" marL="0" marR="0" rtl="0" algn="ctr">
                                  <a:lnSpc>
                                    <a:spcPct val="100000"/>
                                  </a:lnSpc>
                                  <a:spcBef>
                                    <a:spcPts val="0"/>
                                  </a:spcBef>
                                  <a:spcAft>
                                    <a:spcPts val="0"/>
                                  </a:spcAft>
                                  <a:buClr>
                                    <a:srgbClr val="FFFFFF"/>
                                  </a:buClr>
                                  <a:buSzPts val="1100"/>
                                  <a:buFont typeface="Helvetica Neue"/>
                                  <a:buNone/>
                                </a:pPr>
                                <a:r>
                                  <a:rPr b="1" lang="en" sz="1000">
                                    <a:latin typeface="Cairo"/>
                                    <a:ea typeface="Cairo"/>
                                    <a:cs typeface="Cairo"/>
                                    <a:sym typeface="Cairo"/>
                                  </a:rPr>
                                  <a:t>High Severity</a:t>
                                </a:r>
                                <a:endParaRPr b="1" i="0" sz="1000" u="none" cap="none" strike="noStrike">
                                  <a:solidFill>
                                    <a:srgbClr val="000000"/>
                                  </a:solidFill>
                                  <a:latin typeface="Cairo"/>
                                  <a:ea typeface="Cairo"/>
                                  <a:cs typeface="Cairo"/>
                                  <a:sym typeface="Cairo"/>
                                </a:endParaRPr>
                              </a:p>
                            </p:txBody>
                          </p:sp>
                          <p:sp>
                            <p:nvSpPr>
                              <p:cNvPr id="13547" name="Google Shape;13547;p71"/>
                              <p:cNvSpPr/>
                              <p:nvPr/>
                            </p:nvSpPr>
                            <p:spPr>
                              <a:xfrm>
                                <a:off x="13399916" y="1733550"/>
                                <a:ext cx="2302290" cy="1410912"/>
                              </a:xfrm>
                              <a:custGeom>
                                <a:rect b="b" l="l" r="r" t="t"/>
                                <a:pathLst>
                                  <a:path extrusionOk="0" h="21600" w="21600">
                                    <a:moveTo>
                                      <a:pt x="1895" y="0"/>
                                    </a:moveTo>
                                    <a:cubicBezTo>
                                      <a:pt x="1340" y="0"/>
                                      <a:pt x="1004" y="1"/>
                                      <a:pt x="782" y="152"/>
                                    </a:cubicBezTo>
                                    <a:cubicBezTo>
                                      <a:pt x="462" y="342"/>
                                      <a:pt x="210" y="753"/>
                                      <a:pt x="93" y="1276"/>
                                    </a:cubicBezTo>
                                    <a:cubicBezTo>
                                      <a:pt x="0" y="1638"/>
                                      <a:pt x="0" y="2186"/>
                                      <a:pt x="0" y="3093"/>
                                    </a:cubicBezTo>
                                    <a:lnTo>
                                      <a:pt x="0" y="21600"/>
                                    </a:lnTo>
                                    <a:lnTo>
                                      <a:pt x="21600" y="21600"/>
                                    </a:lnTo>
                                    <a:lnTo>
                                      <a:pt x="21600" y="3093"/>
                                    </a:lnTo>
                                    <a:cubicBezTo>
                                      <a:pt x="21600" y="2186"/>
                                      <a:pt x="21600" y="1638"/>
                                      <a:pt x="21507" y="1276"/>
                                    </a:cubicBezTo>
                                    <a:cubicBezTo>
                                      <a:pt x="21390" y="753"/>
                                      <a:pt x="21138" y="342"/>
                                      <a:pt x="20818" y="152"/>
                                    </a:cubicBezTo>
                                    <a:cubicBezTo>
                                      <a:pt x="20596" y="1"/>
                                      <a:pt x="20260" y="0"/>
                                      <a:pt x="19705" y="0"/>
                                    </a:cubicBezTo>
                                    <a:lnTo>
                                      <a:pt x="1895" y="0"/>
                                    </a:lnTo>
                                    <a:close/>
                                  </a:path>
                                </a:pathLst>
                              </a:custGeom>
                              <a:solidFill>
                                <a:srgbClr val="F4F4F5"/>
                              </a:solidFill>
                              <a:ln>
                                <a:noFill/>
                              </a:ln>
                            </p:spPr>
                            <p:txBody>
                              <a:bodyPr anchorCtr="0" anchor="ctr" bIns="0" lIns="0" spcFirstLastPara="1" rIns="0" wrap="square" tIns="0">
                                <a:noAutofit/>
                              </a:bodyPr>
                              <a:lstStyle/>
                              <a:p>
                                <a:pPr indent="0" lvl="0" marL="0" marR="0" rtl="0" algn="ctr">
                                  <a:lnSpc>
                                    <a:spcPct val="100000"/>
                                  </a:lnSpc>
                                  <a:spcBef>
                                    <a:spcPts val="0"/>
                                  </a:spcBef>
                                  <a:spcAft>
                                    <a:spcPts val="0"/>
                                  </a:spcAft>
                                  <a:buClr>
                                    <a:srgbClr val="FFFFFF"/>
                                  </a:buClr>
                                  <a:buSzPts val="1100"/>
                                  <a:buFont typeface="Helvetica Neue"/>
                                  <a:buNone/>
                                </a:pPr>
                                <a:r>
                                  <a:rPr b="1" lang="en" sz="1000">
                                    <a:latin typeface="Cairo"/>
                                    <a:ea typeface="Cairo"/>
                                    <a:cs typeface="Cairo"/>
                                    <a:sym typeface="Cairo"/>
                                  </a:rPr>
                                  <a:t>Very High Severity</a:t>
                                </a:r>
                                <a:endParaRPr b="1" i="0" sz="1000" u="none" cap="none" strike="noStrike">
                                  <a:solidFill>
                                    <a:srgbClr val="000000"/>
                                  </a:solidFill>
                                  <a:latin typeface="Cairo"/>
                                  <a:ea typeface="Cairo"/>
                                  <a:cs typeface="Cairo"/>
                                  <a:sym typeface="Cairo"/>
                                </a:endParaRPr>
                              </a:p>
                            </p:txBody>
                          </p:sp>
                          <p:sp>
                            <p:nvSpPr>
                              <p:cNvPr id="13548" name="Google Shape;13548;p71"/>
                              <p:cNvSpPr/>
                              <p:nvPr/>
                            </p:nvSpPr>
                            <p:spPr>
                              <a:xfrm>
                                <a:off x="6355257" y="1733550"/>
                                <a:ext cx="2302290" cy="1410912"/>
                              </a:xfrm>
                              <a:custGeom>
                                <a:rect b="b" l="l" r="r" t="t"/>
                                <a:pathLst>
                                  <a:path extrusionOk="0" h="21600" w="21600">
                                    <a:moveTo>
                                      <a:pt x="1895" y="0"/>
                                    </a:moveTo>
                                    <a:cubicBezTo>
                                      <a:pt x="1340" y="0"/>
                                      <a:pt x="1004" y="1"/>
                                      <a:pt x="782" y="152"/>
                                    </a:cubicBezTo>
                                    <a:cubicBezTo>
                                      <a:pt x="462" y="342"/>
                                      <a:pt x="210" y="753"/>
                                      <a:pt x="93" y="1276"/>
                                    </a:cubicBezTo>
                                    <a:cubicBezTo>
                                      <a:pt x="0" y="1638"/>
                                      <a:pt x="0" y="2186"/>
                                      <a:pt x="0" y="3093"/>
                                    </a:cubicBezTo>
                                    <a:lnTo>
                                      <a:pt x="0" y="21600"/>
                                    </a:lnTo>
                                    <a:lnTo>
                                      <a:pt x="21600" y="21600"/>
                                    </a:lnTo>
                                    <a:lnTo>
                                      <a:pt x="21600" y="3093"/>
                                    </a:lnTo>
                                    <a:cubicBezTo>
                                      <a:pt x="21600" y="2186"/>
                                      <a:pt x="21600" y="1638"/>
                                      <a:pt x="21507" y="1276"/>
                                    </a:cubicBezTo>
                                    <a:cubicBezTo>
                                      <a:pt x="21390" y="753"/>
                                      <a:pt x="21138" y="342"/>
                                      <a:pt x="20818" y="152"/>
                                    </a:cubicBezTo>
                                    <a:cubicBezTo>
                                      <a:pt x="20596" y="1"/>
                                      <a:pt x="20260" y="0"/>
                                      <a:pt x="19705" y="0"/>
                                    </a:cubicBezTo>
                                    <a:lnTo>
                                      <a:pt x="1895" y="0"/>
                                    </a:lnTo>
                                    <a:close/>
                                  </a:path>
                                </a:pathLst>
                              </a:custGeom>
                              <a:solidFill>
                                <a:srgbClr val="F4F4F5"/>
                              </a:solidFill>
                              <a:ln>
                                <a:noFill/>
                              </a:ln>
                            </p:spPr>
                            <p:txBody>
                              <a:bodyPr anchorCtr="0" anchor="ctr" bIns="0" lIns="0" spcFirstLastPara="1" rIns="0" wrap="square" tIns="0">
                                <a:noAutofit/>
                              </a:bodyPr>
                              <a:lstStyle/>
                              <a:p>
                                <a:pPr indent="0" lvl="0" marL="0" marR="0" rtl="0" algn="ctr">
                                  <a:lnSpc>
                                    <a:spcPct val="100000"/>
                                  </a:lnSpc>
                                  <a:spcBef>
                                    <a:spcPts val="0"/>
                                  </a:spcBef>
                                  <a:spcAft>
                                    <a:spcPts val="0"/>
                                  </a:spcAft>
                                  <a:buClr>
                                    <a:srgbClr val="FFFFFF"/>
                                  </a:buClr>
                                  <a:buSzPts val="1100"/>
                                  <a:buFont typeface="Helvetica Neue"/>
                                  <a:buNone/>
                                </a:pPr>
                                <a:r>
                                  <a:rPr b="1" lang="en" sz="1000">
                                    <a:latin typeface="Cairo"/>
                                    <a:ea typeface="Cairo"/>
                                    <a:cs typeface="Cairo"/>
                                    <a:sym typeface="Cairo"/>
                                  </a:rPr>
                                  <a:t>Low Severity</a:t>
                                </a:r>
                                <a:endParaRPr b="1" i="0" sz="1000" u="none" cap="none" strike="noStrike">
                                  <a:solidFill>
                                    <a:srgbClr val="000000"/>
                                  </a:solidFill>
                                  <a:latin typeface="Cairo"/>
                                  <a:ea typeface="Cairo"/>
                                  <a:cs typeface="Cairo"/>
                                  <a:sym typeface="Cairo"/>
                                </a:endParaRPr>
                              </a:p>
                            </p:txBody>
                          </p:sp>
                          <p:sp>
                            <p:nvSpPr>
                              <p:cNvPr id="13549" name="Google Shape;13549;p71"/>
                              <p:cNvSpPr/>
                              <p:nvPr/>
                            </p:nvSpPr>
                            <p:spPr>
                              <a:xfrm>
                                <a:off x="4007223" y="1733550"/>
                                <a:ext cx="2302290" cy="1410912"/>
                              </a:xfrm>
                              <a:custGeom>
                                <a:rect b="b" l="l" r="r" t="t"/>
                                <a:pathLst>
                                  <a:path extrusionOk="0" h="21600" w="21600">
                                    <a:moveTo>
                                      <a:pt x="1895" y="0"/>
                                    </a:moveTo>
                                    <a:cubicBezTo>
                                      <a:pt x="1340" y="0"/>
                                      <a:pt x="1004" y="1"/>
                                      <a:pt x="782" y="152"/>
                                    </a:cubicBezTo>
                                    <a:cubicBezTo>
                                      <a:pt x="462" y="342"/>
                                      <a:pt x="210" y="753"/>
                                      <a:pt x="93" y="1276"/>
                                    </a:cubicBezTo>
                                    <a:cubicBezTo>
                                      <a:pt x="0" y="1638"/>
                                      <a:pt x="0" y="2186"/>
                                      <a:pt x="0" y="3093"/>
                                    </a:cubicBezTo>
                                    <a:lnTo>
                                      <a:pt x="0" y="21600"/>
                                    </a:lnTo>
                                    <a:lnTo>
                                      <a:pt x="21600" y="21600"/>
                                    </a:lnTo>
                                    <a:lnTo>
                                      <a:pt x="21600" y="3093"/>
                                    </a:lnTo>
                                    <a:cubicBezTo>
                                      <a:pt x="21600" y="2186"/>
                                      <a:pt x="21600" y="1638"/>
                                      <a:pt x="21507" y="1276"/>
                                    </a:cubicBezTo>
                                    <a:cubicBezTo>
                                      <a:pt x="21390" y="753"/>
                                      <a:pt x="21138" y="342"/>
                                      <a:pt x="20818" y="152"/>
                                    </a:cubicBezTo>
                                    <a:cubicBezTo>
                                      <a:pt x="20596" y="1"/>
                                      <a:pt x="20260" y="0"/>
                                      <a:pt x="19705" y="0"/>
                                    </a:cubicBezTo>
                                    <a:lnTo>
                                      <a:pt x="1895" y="0"/>
                                    </a:lnTo>
                                    <a:close/>
                                  </a:path>
                                </a:pathLst>
                              </a:custGeom>
                              <a:solidFill>
                                <a:srgbClr val="F4F4F5"/>
                              </a:solidFill>
                              <a:ln>
                                <a:noFill/>
                              </a:ln>
                            </p:spPr>
                            <p:txBody>
                              <a:bodyPr anchorCtr="0" anchor="ctr" bIns="0" lIns="0" spcFirstLastPara="1" rIns="0" wrap="square" tIns="0">
                                <a:noAutofit/>
                              </a:bodyPr>
                              <a:lstStyle/>
                              <a:p>
                                <a:pPr indent="0" lvl="0" marL="0" marR="0" rtl="0" algn="ctr">
                                  <a:lnSpc>
                                    <a:spcPct val="100000"/>
                                  </a:lnSpc>
                                  <a:spcBef>
                                    <a:spcPts val="0"/>
                                  </a:spcBef>
                                  <a:spcAft>
                                    <a:spcPts val="0"/>
                                  </a:spcAft>
                                  <a:buClr>
                                    <a:srgbClr val="FFFFFF"/>
                                  </a:buClr>
                                  <a:buSzPts val="1100"/>
                                  <a:buFont typeface="Helvetica Neue"/>
                                  <a:buNone/>
                                </a:pPr>
                                <a:r>
                                  <a:rPr b="1" lang="en" sz="1000">
                                    <a:latin typeface="Cairo"/>
                                    <a:ea typeface="Cairo"/>
                                    <a:cs typeface="Cairo"/>
                                    <a:sym typeface="Cairo"/>
                                  </a:rPr>
                                  <a:t>Very Low Severity</a:t>
                                </a:r>
                                <a:endParaRPr b="1" i="0" sz="1000" u="none" cap="none" strike="noStrike">
                                  <a:solidFill>
                                    <a:srgbClr val="000000"/>
                                  </a:solidFill>
                                  <a:latin typeface="Cairo"/>
                                  <a:ea typeface="Cairo"/>
                                  <a:cs typeface="Cairo"/>
                                  <a:sym typeface="Cairo"/>
                                </a:endParaRPr>
                              </a:p>
                            </p:txBody>
                          </p:sp>
                          <p:sp>
                            <p:nvSpPr>
                              <p:cNvPr id="13550" name="Google Shape;13550;p71"/>
                              <p:cNvSpPr/>
                              <p:nvPr/>
                            </p:nvSpPr>
                            <p:spPr>
                              <a:xfrm>
                                <a:off x="4007500" y="3190058"/>
                                <a:ext cx="2301900" cy="1407600"/>
                              </a:xfrm>
                              <a:prstGeom prst="rect">
                                <a:avLst/>
                              </a:prstGeom>
                              <a:solidFill>
                                <a:srgbClr val="3C78D8">
                                  <a:alpha val="67860"/>
                                </a:srgbClr>
                              </a:solidFill>
                              <a:ln>
                                <a:noFill/>
                              </a:ln>
                            </p:spPr>
                            <p:txBody>
                              <a:bodyPr anchorCtr="0" anchor="ctr" bIns="0" lIns="0" spcFirstLastPara="1" rIns="0" wrap="square" tIns="0">
                                <a:noAutofit/>
                              </a:bodyPr>
                              <a:lstStyle/>
                              <a:p>
                                <a:pPr indent="0" lvl="0" marL="0" marR="0" rtl="0" algn="ctr">
                                  <a:lnSpc>
                                    <a:spcPct val="100000"/>
                                  </a:lnSpc>
                                  <a:spcBef>
                                    <a:spcPts val="0"/>
                                  </a:spcBef>
                                  <a:spcAft>
                                    <a:spcPts val="0"/>
                                  </a:spcAft>
                                  <a:buClr>
                                    <a:srgbClr val="FFFFFF"/>
                                  </a:buClr>
                                  <a:buSzPts val="1100"/>
                                  <a:buFont typeface="Helvetica Neue"/>
                                  <a:buNone/>
                                </a:pPr>
                                <a:r>
                                  <a:t/>
                                </a:r>
                                <a:endParaRPr b="1" i="0" sz="1000" u="none" cap="none" strike="noStrike">
                                  <a:solidFill>
                                    <a:srgbClr val="000000"/>
                                  </a:solidFill>
                                  <a:latin typeface="Times New Roman"/>
                                  <a:ea typeface="Times New Roman"/>
                                  <a:cs typeface="Times New Roman"/>
                                  <a:sym typeface="Times New Roman"/>
                                </a:endParaRPr>
                              </a:p>
                            </p:txBody>
                          </p:sp>
                          <p:sp>
                            <p:nvSpPr>
                              <p:cNvPr id="13551" name="Google Shape;13551;p71"/>
                              <p:cNvSpPr/>
                              <p:nvPr/>
                            </p:nvSpPr>
                            <p:spPr>
                              <a:xfrm>
                                <a:off x="6355535" y="3190058"/>
                                <a:ext cx="2301900" cy="1407600"/>
                              </a:xfrm>
                              <a:prstGeom prst="rect">
                                <a:avLst/>
                              </a:prstGeom>
                              <a:solidFill>
                                <a:srgbClr val="3C78D8">
                                  <a:alpha val="67860"/>
                                </a:srgbClr>
                              </a:solidFill>
                              <a:ln>
                                <a:noFill/>
                              </a:ln>
                            </p:spPr>
                            <p:txBody>
                              <a:bodyPr anchorCtr="0" anchor="ctr" bIns="0" lIns="0" spcFirstLastPara="1" rIns="0" wrap="square" tIns="0">
                                <a:noAutofit/>
                              </a:bodyPr>
                              <a:lstStyle/>
                              <a:p>
                                <a:pPr indent="0" lvl="0" marL="0" marR="0" rtl="0" algn="ctr">
                                  <a:lnSpc>
                                    <a:spcPct val="100000"/>
                                  </a:lnSpc>
                                  <a:spcBef>
                                    <a:spcPts val="0"/>
                                  </a:spcBef>
                                  <a:spcAft>
                                    <a:spcPts val="0"/>
                                  </a:spcAft>
                                  <a:buClr>
                                    <a:srgbClr val="FFFFFF"/>
                                  </a:buClr>
                                  <a:buSzPts val="1100"/>
                                  <a:buFont typeface="Helvetica Neue"/>
                                  <a:buNone/>
                                </a:pPr>
                                <a:r>
                                  <a:t/>
                                </a:r>
                                <a:endParaRPr b="1" i="0" sz="1000" u="none" cap="none" strike="noStrike">
                                  <a:solidFill>
                                    <a:srgbClr val="000000"/>
                                  </a:solidFill>
                                  <a:latin typeface="Times New Roman"/>
                                  <a:ea typeface="Times New Roman"/>
                                  <a:cs typeface="Times New Roman"/>
                                  <a:sym typeface="Times New Roman"/>
                                </a:endParaRPr>
                              </a:p>
                            </p:txBody>
                          </p:sp>
                          <p:sp>
                            <p:nvSpPr>
                              <p:cNvPr id="13552" name="Google Shape;13552;p71"/>
                              <p:cNvSpPr/>
                              <p:nvPr/>
                            </p:nvSpPr>
                            <p:spPr>
                              <a:xfrm>
                                <a:off x="8703569" y="3190058"/>
                                <a:ext cx="2301900" cy="1407600"/>
                              </a:xfrm>
                              <a:prstGeom prst="rect">
                                <a:avLst/>
                              </a:prstGeom>
                              <a:solidFill>
                                <a:srgbClr val="0BC145">
                                  <a:alpha val="73810"/>
                                </a:srgbClr>
                              </a:solidFill>
                              <a:ln>
                                <a:noFill/>
                              </a:ln>
                            </p:spPr>
                            <p:txBody>
                              <a:bodyPr anchorCtr="0" anchor="ctr" bIns="0" lIns="0" spcFirstLastPara="1" rIns="0" wrap="square" tIns="0">
                                <a:noAutofit/>
                              </a:bodyPr>
                              <a:lstStyle/>
                              <a:p>
                                <a:pPr indent="0" lvl="0" marL="0" marR="0" rtl="0" algn="ctr">
                                  <a:lnSpc>
                                    <a:spcPct val="100000"/>
                                  </a:lnSpc>
                                  <a:spcBef>
                                    <a:spcPts val="0"/>
                                  </a:spcBef>
                                  <a:spcAft>
                                    <a:spcPts val="0"/>
                                  </a:spcAft>
                                  <a:buClr>
                                    <a:srgbClr val="FFFFFF"/>
                                  </a:buClr>
                                  <a:buSzPts val="1100"/>
                                  <a:buFont typeface="Helvetica Neue"/>
                                  <a:buNone/>
                                </a:pPr>
                                <a:r>
                                  <a:t/>
                                </a:r>
                                <a:endParaRPr b="1" i="0" sz="1000" u="none" cap="none" strike="noStrike">
                                  <a:solidFill>
                                    <a:srgbClr val="000000"/>
                                  </a:solidFill>
                                  <a:latin typeface="Times New Roman"/>
                                  <a:ea typeface="Times New Roman"/>
                                  <a:cs typeface="Times New Roman"/>
                                  <a:sym typeface="Times New Roman"/>
                                </a:endParaRPr>
                              </a:p>
                            </p:txBody>
                          </p:sp>
                          <p:sp>
                            <p:nvSpPr>
                              <p:cNvPr id="13553" name="Google Shape;13553;p71"/>
                              <p:cNvSpPr/>
                              <p:nvPr/>
                            </p:nvSpPr>
                            <p:spPr>
                              <a:xfrm>
                                <a:off x="11051602" y="3190058"/>
                                <a:ext cx="2301900" cy="1407600"/>
                              </a:xfrm>
                              <a:prstGeom prst="rect">
                                <a:avLst/>
                              </a:prstGeom>
                              <a:solidFill>
                                <a:srgbClr val="0BC145">
                                  <a:alpha val="73810"/>
                                </a:srgbClr>
                              </a:solidFill>
                              <a:ln>
                                <a:noFill/>
                              </a:ln>
                            </p:spPr>
                            <p:txBody>
                              <a:bodyPr anchorCtr="0" anchor="ctr" bIns="0" lIns="0" spcFirstLastPara="1" rIns="0" wrap="square" tIns="0">
                                <a:noAutofit/>
                              </a:bodyPr>
                              <a:lstStyle/>
                              <a:p>
                                <a:pPr indent="0" lvl="0" marL="0" marR="0" rtl="0" algn="ctr">
                                  <a:lnSpc>
                                    <a:spcPct val="100000"/>
                                  </a:lnSpc>
                                  <a:spcBef>
                                    <a:spcPts val="0"/>
                                  </a:spcBef>
                                  <a:spcAft>
                                    <a:spcPts val="0"/>
                                  </a:spcAft>
                                  <a:buClr>
                                    <a:srgbClr val="FFFFFF"/>
                                  </a:buClr>
                                  <a:buSzPts val="1100"/>
                                  <a:buFont typeface="Helvetica Neue"/>
                                  <a:buNone/>
                                </a:pPr>
                                <a:r>
                                  <a:t/>
                                </a:r>
                                <a:endParaRPr b="1" i="0" sz="1000" u="none" cap="none" strike="noStrike">
                                  <a:solidFill>
                                    <a:srgbClr val="000000"/>
                                  </a:solidFill>
                                  <a:latin typeface="Times New Roman"/>
                                  <a:ea typeface="Times New Roman"/>
                                  <a:cs typeface="Times New Roman"/>
                                  <a:sym typeface="Times New Roman"/>
                                </a:endParaRPr>
                              </a:p>
                            </p:txBody>
                          </p:sp>
                          <p:sp>
                            <p:nvSpPr>
                              <p:cNvPr id="13554" name="Google Shape;13554;p71"/>
                              <p:cNvSpPr/>
                              <p:nvPr/>
                            </p:nvSpPr>
                            <p:spPr>
                              <a:xfrm>
                                <a:off x="13399636" y="3190058"/>
                                <a:ext cx="2301900" cy="1407600"/>
                              </a:xfrm>
                              <a:prstGeom prst="rect">
                                <a:avLst/>
                              </a:prstGeom>
                              <a:solidFill>
                                <a:srgbClr val="F4BD25">
                                  <a:alpha val="77380"/>
                                </a:srgbClr>
                              </a:solidFill>
                              <a:ln>
                                <a:noFill/>
                              </a:ln>
                            </p:spPr>
                            <p:txBody>
                              <a:bodyPr anchorCtr="0" anchor="ctr" bIns="0" lIns="0" spcFirstLastPara="1" rIns="0" wrap="square" tIns="0">
                                <a:noAutofit/>
                              </a:bodyPr>
                              <a:lstStyle/>
                              <a:p>
                                <a:pPr indent="0" lvl="0" marL="0" marR="0" rtl="0" algn="ctr">
                                  <a:lnSpc>
                                    <a:spcPct val="100000"/>
                                  </a:lnSpc>
                                  <a:spcBef>
                                    <a:spcPts val="0"/>
                                  </a:spcBef>
                                  <a:spcAft>
                                    <a:spcPts val="0"/>
                                  </a:spcAft>
                                  <a:buClr>
                                    <a:srgbClr val="FFFFFF"/>
                                  </a:buClr>
                                  <a:buSzPts val="1100"/>
                                  <a:buFont typeface="Helvetica Neue"/>
                                  <a:buNone/>
                                </a:pPr>
                                <a:r>
                                  <a:t/>
                                </a:r>
                                <a:endParaRPr i="0" sz="1000" u="none" cap="none" strike="noStrike">
                                  <a:solidFill>
                                    <a:srgbClr val="000000"/>
                                  </a:solidFill>
                                  <a:latin typeface="Times New Roman"/>
                                  <a:ea typeface="Times New Roman"/>
                                  <a:cs typeface="Times New Roman"/>
                                  <a:sym typeface="Times New Roman"/>
                                </a:endParaRPr>
                              </a:p>
                            </p:txBody>
                          </p:sp>
                          <p:sp>
                            <p:nvSpPr>
                              <p:cNvPr id="13555" name="Google Shape;13555;p71"/>
                              <p:cNvSpPr/>
                              <p:nvPr/>
                            </p:nvSpPr>
                            <p:spPr>
                              <a:xfrm>
                                <a:off x="4007500" y="4625930"/>
                                <a:ext cx="2301900" cy="1407600"/>
                              </a:xfrm>
                              <a:prstGeom prst="rect">
                                <a:avLst/>
                              </a:prstGeom>
                              <a:solidFill>
                                <a:srgbClr val="3C78D8">
                                  <a:alpha val="67860"/>
                                </a:srgbClr>
                              </a:solidFill>
                              <a:ln>
                                <a:noFill/>
                              </a:ln>
                            </p:spPr>
                            <p:txBody>
                              <a:bodyPr anchorCtr="0" anchor="ctr" bIns="0" lIns="0" spcFirstLastPara="1" rIns="0" wrap="square" tIns="0">
                                <a:noAutofit/>
                              </a:bodyPr>
                              <a:lstStyle/>
                              <a:p>
                                <a:pPr indent="0" lvl="0" marL="0" marR="0" rtl="0" algn="ctr">
                                  <a:lnSpc>
                                    <a:spcPct val="100000"/>
                                  </a:lnSpc>
                                  <a:spcBef>
                                    <a:spcPts val="0"/>
                                  </a:spcBef>
                                  <a:spcAft>
                                    <a:spcPts val="0"/>
                                  </a:spcAft>
                                  <a:buClr>
                                    <a:srgbClr val="FFFFFF"/>
                                  </a:buClr>
                                  <a:buSzPts val="1100"/>
                                  <a:buFont typeface="Helvetica Neue"/>
                                  <a:buNone/>
                                </a:pPr>
                                <a:r>
                                  <a:t/>
                                </a:r>
                                <a:endParaRPr b="1" i="0" sz="1000" u="none" cap="none" strike="noStrike">
                                  <a:solidFill>
                                    <a:srgbClr val="000000"/>
                                  </a:solidFill>
                                  <a:latin typeface="Times New Roman"/>
                                  <a:ea typeface="Times New Roman"/>
                                  <a:cs typeface="Times New Roman"/>
                                  <a:sym typeface="Times New Roman"/>
                                </a:endParaRPr>
                              </a:p>
                            </p:txBody>
                          </p:sp>
                          <p:sp>
                            <p:nvSpPr>
                              <p:cNvPr id="13556" name="Google Shape;13556;p71"/>
                              <p:cNvSpPr/>
                              <p:nvPr/>
                            </p:nvSpPr>
                            <p:spPr>
                              <a:xfrm>
                                <a:off x="6355535" y="4625930"/>
                                <a:ext cx="2301900" cy="1407600"/>
                              </a:xfrm>
                              <a:prstGeom prst="rect">
                                <a:avLst/>
                              </a:prstGeom>
                              <a:solidFill>
                                <a:srgbClr val="0BC145">
                                  <a:alpha val="73810"/>
                                </a:srgbClr>
                              </a:solidFill>
                              <a:ln>
                                <a:noFill/>
                              </a:ln>
                            </p:spPr>
                            <p:txBody>
                              <a:bodyPr anchorCtr="0" anchor="ctr" bIns="0" lIns="0" spcFirstLastPara="1" rIns="0" wrap="square" tIns="0">
                                <a:noAutofit/>
                              </a:bodyPr>
                              <a:lstStyle/>
                              <a:p>
                                <a:pPr indent="0" lvl="0" marL="0" marR="0" rtl="0" algn="ctr">
                                  <a:lnSpc>
                                    <a:spcPct val="100000"/>
                                  </a:lnSpc>
                                  <a:spcBef>
                                    <a:spcPts val="0"/>
                                  </a:spcBef>
                                  <a:spcAft>
                                    <a:spcPts val="0"/>
                                  </a:spcAft>
                                  <a:buClr>
                                    <a:srgbClr val="FFFFFF"/>
                                  </a:buClr>
                                  <a:buSzPts val="1100"/>
                                  <a:buFont typeface="Helvetica Neue"/>
                                  <a:buNone/>
                                </a:pPr>
                                <a:r>
                                  <a:rPr lang="en" sz="1000">
                                    <a:latin typeface="Cairo"/>
                                    <a:ea typeface="Cairo"/>
                                    <a:cs typeface="Cairo"/>
                                    <a:sym typeface="Cairo"/>
                                  </a:rPr>
                                  <a:t>Circular Orbit Path</a:t>
                                </a:r>
                                <a:endParaRPr i="0" sz="1000" u="none" cap="none" strike="noStrike">
                                  <a:solidFill>
                                    <a:srgbClr val="000000"/>
                                  </a:solidFill>
                                  <a:latin typeface="Cairo"/>
                                  <a:ea typeface="Cairo"/>
                                  <a:cs typeface="Cairo"/>
                                  <a:sym typeface="Cairo"/>
                                </a:endParaRPr>
                              </a:p>
                            </p:txBody>
                          </p:sp>
                          <p:sp>
                            <p:nvSpPr>
                              <p:cNvPr id="13557" name="Google Shape;13557;p71"/>
                              <p:cNvSpPr/>
                              <p:nvPr/>
                            </p:nvSpPr>
                            <p:spPr>
                              <a:xfrm>
                                <a:off x="8703597" y="4617266"/>
                                <a:ext cx="2301900" cy="1407600"/>
                              </a:xfrm>
                              <a:prstGeom prst="rect">
                                <a:avLst/>
                              </a:prstGeom>
                              <a:solidFill>
                                <a:srgbClr val="0BC145">
                                  <a:alpha val="73810"/>
                                </a:srgbClr>
                              </a:solidFill>
                              <a:ln>
                                <a:noFill/>
                              </a:ln>
                            </p:spPr>
                            <p:txBody>
                              <a:bodyPr anchorCtr="0" anchor="t" bIns="0" lIns="0" spcFirstLastPara="1" rIns="0" wrap="square" tIns="0">
                                <a:noAutofit/>
                              </a:bodyPr>
                              <a:lstStyle/>
                              <a:p>
                                <a:pPr indent="0" lvl="0" marL="457200" rtl="0" algn="l">
                                  <a:spcBef>
                                    <a:spcPts val="0"/>
                                  </a:spcBef>
                                  <a:spcAft>
                                    <a:spcPts val="0"/>
                                  </a:spcAft>
                                  <a:buNone/>
                                </a:pPr>
                                <a:r>
                                  <a:t/>
                                </a:r>
                                <a:endParaRPr sz="1000">
                                  <a:latin typeface="Cairo"/>
                                  <a:ea typeface="Cairo"/>
                                  <a:cs typeface="Cairo"/>
                                  <a:sym typeface="Cairo"/>
                                </a:endParaRPr>
                              </a:p>
                              <a:p>
                                <a:pPr indent="0" lvl="0" marL="0" rtl="0" algn="ctr">
                                  <a:spcBef>
                                    <a:spcPts val="0"/>
                                  </a:spcBef>
                                  <a:spcAft>
                                    <a:spcPts val="0"/>
                                  </a:spcAft>
                                  <a:buNone/>
                                </a:pPr>
                                <a:r>
                                  <a:rPr lang="en" sz="1000">
                                    <a:latin typeface="Cairo"/>
                                    <a:ea typeface="Cairo"/>
                                    <a:cs typeface="Cairo"/>
                                    <a:sym typeface="Cairo"/>
                                  </a:rPr>
                                  <a:t>Zero Loss Efficiency</a:t>
                                </a:r>
                                <a:endParaRPr i="0" sz="1000" u="none" cap="none" strike="noStrike">
                                  <a:solidFill>
                                    <a:srgbClr val="000000"/>
                                  </a:solidFill>
                                  <a:latin typeface="Cairo"/>
                                  <a:ea typeface="Cairo"/>
                                  <a:cs typeface="Cairo"/>
                                  <a:sym typeface="Cairo"/>
                                </a:endParaRPr>
                              </a:p>
                            </p:txBody>
                          </p:sp>
                          <p:sp>
                            <p:nvSpPr>
                              <p:cNvPr id="13558" name="Google Shape;13558;p71"/>
                              <p:cNvSpPr/>
                              <p:nvPr/>
                            </p:nvSpPr>
                            <p:spPr>
                              <a:xfrm>
                                <a:off x="11051602" y="4625930"/>
                                <a:ext cx="2301900" cy="1407600"/>
                              </a:xfrm>
                              <a:prstGeom prst="rect">
                                <a:avLst/>
                              </a:prstGeom>
                              <a:solidFill>
                                <a:srgbClr val="F4BD25">
                                  <a:alpha val="77380"/>
                                </a:srgbClr>
                              </a:solidFill>
                              <a:ln>
                                <a:noFill/>
                              </a:ln>
                            </p:spPr>
                            <p:txBody>
                              <a:bodyPr anchorCtr="0" anchor="ctr" bIns="0" lIns="0" spcFirstLastPara="1" rIns="0" wrap="square" tIns="0">
                                <a:noAutofit/>
                              </a:bodyPr>
                              <a:lstStyle/>
                              <a:p>
                                <a:pPr indent="0" lvl="0" marL="0" marR="0" rtl="0" algn="ctr">
                                  <a:lnSpc>
                                    <a:spcPct val="100000"/>
                                  </a:lnSpc>
                                  <a:spcBef>
                                    <a:spcPts val="0"/>
                                  </a:spcBef>
                                  <a:spcAft>
                                    <a:spcPts val="0"/>
                                  </a:spcAft>
                                  <a:buClr>
                                    <a:srgbClr val="FFFFFF"/>
                                  </a:buClr>
                                  <a:buSzPts val="1100"/>
                                  <a:buFont typeface="Helvetica Neue"/>
                                  <a:buNone/>
                                </a:pPr>
                                <a:r>
                                  <a:t/>
                                </a:r>
                                <a:endParaRPr b="1" i="0" sz="1000" u="none" cap="none" strike="noStrike">
                                  <a:solidFill>
                                    <a:srgbClr val="000000"/>
                                  </a:solidFill>
                                  <a:latin typeface="Times New Roman"/>
                                  <a:ea typeface="Times New Roman"/>
                                  <a:cs typeface="Times New Roman"/>
                                  <a:sym typeface="Times New Roman"/>
                                </a:endParaRPr>
                              </a:p>
                            </p:txBody>
                          </p:sp>
                          <p:sp>
                            <p:nvSpPr>
                              <p:cNvPr id="13559" name="Google Shape;13559;p71"/>
                              <p:cNvSpPr/>
                              <p:nvPr/>
                            </p:nvSpPr>
                            <p:spPr>
                              <a:xfrm>
                                <a:off x="13399636" y="4625930"/>
                                <a:ext cx="2301900" cy="1407600"/>
                              </a:xfrm>
                              <a:prstGeom prst="rect">
                                <a:avLst/>
                              </a:prstGeom>
                              <a:solidFill>
                                <a:srgbClr val="FF9900">
                                  <a:alpha val="79760"/>
                                </a:srgbClr>
                              </a:solidFill>
                              <a:ln>
                                <a:noFill/>
                              </a:ln>
                            </p:spPr>
                            <p:txBody>
                              <a:bodyPr anchorCtr="0" anchor="ctr" bIns="0" lIns="0" spcFirstLastPara="1" rIns="0" wrap="square" tIns="0">
                                <a:noAutofit/>
                              </a:bodyPr>
                              <a:lstStyle/>
                              <a:p>
                                <a:pPr indent="0" lvl="0" marL="0" marR="0" rtl="0" algn="ctr">
                                  <a:lnSpc>
                                    <a:spcPct val="100000"/>
                                  </a:lnSpc>
                                  <a:spcBef>
                                    <a:spcPts val="0"/>
                                  </a:spcBef>
                                  <a:spcAft>
                                    <a:spcPts val="0"/>
                                  </a:spcAft>
                                  <a:buClr>
                                    <a:srgbClr val="FFFFFF"/>
                                  </a:buClr>
                                  <a:buSzPts val="1100"/>
                                  <a:buFont typeface="Helvetica Neue"/>
                                  <a:buNone/>
                                </a:pPr>
                                <a:r>
                                  <a:t/>
                                </a:r>
                                <a:endParaRPr b="1" i="0" sz="1000" u="none" cap="none" strike="noStrike">
                                  <a:solidFill>
                                    <a:srgbClr val="000000"/>
                                  </a:solidFill>
                                  <a:latin typeface="Times New Roman"/>
                                  <a:ea typeface="Times New Roman"/>
                                  <a:cs typeface="Times New Roman"/>
                                  <a:sym typeface="Times New Roman"/>
                                </a:endParaRPr>
                              </a:p>
                            </p:txBody>
                          </p:sp>
                          <p:sp>
                            <p:nvSpPr>
                              <p:cNvPr id="13560" name="Google Shape;13560;p71"/>
                              <p:cNvSpPr/>
                              <p:nvPr/>
                            </p:nvSpPr>
                            <p:spPr>
                              <a:xfrm>
                                <a:off x="4007500" y="6061801"/>
                                <a:ext cx="2301900" cy="1407600"/>
                              </a:xfrm>
                              <a:prstGeom prst="rect">
                                <a:avLst/>
                              </a:prstGeom>
                              <a:solidFill>
                                <a:srgbClr val="0BC145">
                                  <a:alpha val="73810"/>
                                </a:srgbClr>
                              </a:solidFill>
                              <a:ln>
                                <a:noFill/>
                              </a:ln>
                            </p:spPr>
                            <p:txBody>
                              <a:bodyPr anchorCtr="0" anchor="ctr" bIns="0" lIns="0" spcFirstLastPara="1" rIns="0" wrap="square" tIns="0">
                                <a:noAutofit/>
                              </a:bodyPr>
                              <a:lstStyle/>
                              <a:p>
                                <a:pPr indent="0" lvl="0" marL="0" marR="0" rtl="0" algn="ctr">
                                  <a:lnSpc>
                                    <a:spcPct val="100000"/>
                                  </a:lnSpc>
                                  <a:spcBef>
                                    <a:spcPts val="0"/>
                                  </a:spcBef>
                                  <a:spcAft>
                                    <a:spcPts val="0"/>
                                  </a:spcAft>
                                  <a:buClr>
                                    <a:srgbClr val="FFFFFF"/>
                                  </a:buClr>
                                  <a:buSzPts val="1100"/>
                                  <a:buFont typeface="Helvetica Neue"/>
                                  <a:buNone/>
                                </a:pPr>
                                <a:r>
                                  <a:t/>
                                </a:r>
                                <a:endParaRPr b="1" i="0" sz="1000" u="none" cap="none" strike="noStrike">
                                  <a:solidFill>
                                    <a:srgbClr val="000000"/>
                                  </a:solidFill>
                                  <a:latin typeface="Times New Roman"/>
                                  <a:ea typeface="Times New Roman"/>
                                  <a:cs typeface="Times New Roman"/>
                                  <a:sym typeface="Times New Roman"/>
                                </a:endParaRPr>
                              </a:p>
                            </p:txBody>
                          </p:sp>
                          <p:sp>
                            <p:nvSpPr>
                              <p:cNvPr id="13561" name="Google Shape;13561;p71"/>
                              <p:cNvSpPr/>
                              <p:nvPr/>
                            </p:nvSpPr>
                            <p:spPr>
                              <a:xfrm>
                                <a:off x="8703569" y="6061801"/>
                                <a:ext cx="2301900" cy="1407600"/>
                              </a:xfrm>
                              <a:prstGeom prst="rect">
                                <a:avLst/>
                              </a:prstGeom>
                              <a:solidFill>
                                <a:srgbClr val="F4BD25">
                                  <a:alpha val="77380"/>
                                </a:srgbClr>
                              </a:solidFill>
                              <a:ln>
                                <a:noFill/>
                              </a:ln>
                            </p:spPr>
                            <p:txBody>
                              <a:bodyPr anchorCtr="0" anchor="ctr" bIns="0" lIns="0" spcFirstLastPara="1" rIns="0" wrap="square" tIns="0">
                                <a:noAutofit/>
                              </a:bodyPr>
                              <a:lstStyle/>
                              <a:p>
                                <a:pPr indent="0" lvl="0" marL="0" marR="0" rtl="0" algn="ctr">
                                  <a:lnSpc>
                                    <a:spcPct val="100000"/>
                                  </a:lnSpc>
                                  <a:spcBef>
                                    <a:spcPts val="0"/>
                                  </a:spcBef>
                                  <a:spcAft>
                                    <a:spcPts val="0"/>
                                  </a:spcAft>
                                  <a:buClr>
                                    <a:srgbClr val="FFFFFF"/>
                                  </a:buClr>
                                  <a:buSzPts val="1100"/>
                                  <a:buFont typeface="Helvetica Neue"/>
                                  <a:buNone/>
                                </a:pPr>
                                <a:r>
                                  <a:rPr lang="en" sz="1000">
                                    <a:latin typeface="Cairo"/>
                                    <a:ea typeface="Cairo"/>
                                    <a:cs typeface="Cairo"/>
                                    <a:sym typeface="Cairo"/>
                                  </a:rPr>
                                  <a:t>Ideal Divergent Lens</a:t>
                                </a:r>
                                <a:endParaRPr i="0" sz="1000" u="none" cap="none" strike="noStrike">
                                  <a:solidFill>
                                    <a:srgbClr val="000000"/>
                                  </a:solidFill>
                                  <a:latin typeface="Cairo"/>
                                  <a:ea typeface="Cairo"/>
                                  <a:cs typeface="Cairo"/>
                                  <a:sym typeface="Cairo"/>
                                </a:endParaRPr>
                              </a:p>
                            </p:txBody>
                          </p:sp>
                          <p:sp>
                            <p:nvSpPr>
                              <p:cNvPr id="13562" name="Google Shape;13562;p71"/>
                              <p:cNvSpPr/>
                              <p:nvPr/>
                            </p:nvSpPr>
                            <p:spPr>
                              <a:xfrm>
                                <a:off x="11051602" y="6061801"/>
                                <a:ext cx="2301900" cy="1407600"/>
                              </a:xfrm>
                              <a:prstGeom prst="rect">
                                <a:avLst/>
                              </a:prstGeom>
                              <a:solidFill>
                                <a:srgbClr val="FF9900">
                                  <a:alpha val="79760"/>
                                </a:srgbClr>
                              </a:solidFill>
                              <a:ln>
                                <a:noFill/>
                              </a:ln>
                            </p:spPr>
                            <p:txBody>
                              <a:bodyPr anchorCtr="0" anchor="ctr" bIns="0" lIns="0" spcFirstLastPara="1" rIns="0" wrap="square" tIns="0">
                                <a:noAutofit/>
                              </a:bodyPr>
                              <a:lstStyle/>
                              <a:p>
                                <a:pPr indent="0" lvl="0" marL="0" marR="0" rtl="0" algn="ctr">
                                  <a:lnSpc>
                                    <a:spcPct val="100000"/>
                                  </a:lnSpc>
                                  <a:spcBef>
                                    <a:spcPts val="0"/>
                                  </a:spcBef>
                                  <a:spcAft>
                                    <a:spcPts val="0"/>
                                  </a:spcAft>
                                  <a:buClr>
                                    <a:srgbClr val="FFFFFF"/>
                                  </a:buClr>
                                  <a:buSzPts val="1100"/>
                                  <a:buFont typeface="Helvetica Neue"/>
                                  <a:buNone/>
                                </a:pPr>
                                <a:r>
                                  <a:rPr lang="en" sz="1000">
                                    <a:latin typeface="Cairo"/>
                                    <a:ea typeface="Cairo"/>
                                    <a:cs typeface="Cairo"/>
                                    <a:sym typeface="Cairo"/>
                                  </a:rPr>
                                  <a:t>Ideal Gaussian Beam</a:t>
                                </a:r>
                                <a:endParaRPr i="0" sz="1000" u="none" cap="none" strike="noStrike">
                                  <a:solidFill>
                                    <a:srgbClr val="000000"/>
                                  </a:solidFill>
                                  <a:latin typeface="Cairo"/>
                                  <a:ea typeface="Cairo"/>
                                  <a:cs typeface="Cairo"/>
                                  <a:sym typeface="Cairo"/>
                                </a:endParaRPr>
                              </a:p>
                            </p:txBody>
                          </p:sp>
                          <p:sp>
                            <p:nvSpPr>
                              <p:cNvPr id="13563" name="Google Shape;13563;p71"/>
                              <p:cNvSpPr/>
                              <p:nvPr/>
                            </p:nvSpPr>
                            <p:spPr>
                              <a:xfrm>
                                <a:off x="13399636" y="6061801"/>
                                <a:ext cx="2301900" cy="1407600"/>
                              </a:xfrm>
                              <a:prstGeom prst="rect">
                                <a:avLst/>
                              </a:prstGeom>
                              <a:solidFill>
                                <a:srgbClr val="FF9900">
                                  <a:alpha val="79760"/>
                                </a:srgbClr>
                              </a:solidFill>
                              <a:ln>
                                <a:noFill/>
                              </a:ln>
                            </p:spPr>
                            <p:txBody>
                              <a:bodyPr anchorCtr="0" anchor="ctr" bIns="0" lIns="0" spcFirstLastPara="1" rIns="0" wrap="square" tIns="0">
                                <a:noAutofit/>
                              </a:bodyPr>
                              <a:lstStyle/>
                              <a:p>
                                <a:pPr indent="0" lvl="0" marL="0" rtl="0" algn="ctr">
                                  <a:spcBef>
                                    <a:spcPts val="0"/>
                                  </a:spcBef>
                                  <a:spcAft>
                                    <a:spcPts val="0"/>
                                  </a:spcAft>
                                  <a:buClr>
                                    <a:srgbClr val="FFFFFF"/>
                                  </a:buClr>
                                  <a:buSzPts val="1100"/>
                                  <a:buFont typeface="Helvetica Neue"/>
                                  <a:buNone/>
                                </a:pPr>
                                <a:r>
                                  <a:rPr lang="en" sz="1000">
                                    <a:latin typeface="Cairo"/>
                                    <a:ea typeface="Cairo"/>
                                    <a:cs typeface="Cairo"/>
                                    <a:sym typeface="Cairo"/>
                                  </a:rPr>
                                  <a:t>Efficiency dependent only on incident angle</a:t>
                                </a:r>
                                <a:endParaRPr i="0" sz="1000" u="none" cap="none" strike="noStrike">
                                  <a:solidFill>
                                    <a:srgbClr val="47251F"/>
                                  </a:solidFill>
                                  <a:latin typeface="Cairo"/>
                                  <a:ea typeface="Cairo"/>
                                  <a:cs typeface="Cairo"/>
                                  <a:sym typeface="Cairo"/>
                                </a:endParaRPr>
                              </a:p>
                            </p:txBody>
                          </p:sp>
                          <p:sp>
                            <p:nvSpPr>
                              <p:cNvPr id="13564" name="Google Shape;13564;p71"/>
                              <p:cNvSpPr/>
                              <p:nvPr/>
                            </p:nvSpPr>
                            <p:spPr>
                              <a:xfrm>
                                <a:off x="4007500" y="7497673"/>
                                <a:ext cx="2301900" cy="1407600"/>
                              </a:xfrm>
                              <a:prstGeom prst="rect">
                                <a:avLst/>
                              </a:prstGeom>
                              <a:solidFill>
                                <a:srgbClr val="0BC145">
                                  <a:alpha val="73810"/>
                                </a:srgbClr>
                              </a:solidFill>
                              <a:ln>
                                <a:noFill/>
                              </a:ln>
                            </p:spPr>
                            <p:txBody>
                              <a:bodyPr anchorCtr="0" anchor="ctr" bIns="0" lIns="0" spcFirstLastPara="1" rIns="0" wrap="square" tIns="0">
                                <a:noAutofit/>
                              </a:bodyPr>
                              <a:lstStyle/>
                              <a:p>
                                <a:pPr indent="0" lvl="0" marL="0" marR="0" rtl="0" algn="ctr">
                                  <a:lnSpc>
                                    <a:spcPct val="100000"/>
                                  </a:lnSpc>
                                  <a:spcBef>
                                    <a:spcPts val="0"/>
                                  </a:spcBef>
                                  <a:spcAft>
                                    <a:spcPts val="0"/>
                                  </a:spcAft>
                                  <a:buClr>
                                    <a:srgbClr val="FFFFFF"/>
                                  </a:buClr>
                                  <a:buSzPts val="1100"/>
                                  <a:buFont typeface="Helvetica Neue"/>
                                  <a:buNone/>
                                </a:pPr>
                                <a:r>
                                  <a:t/>
                                </a:r>
                                <a:endParaRPr b="1" i="0" sz="1000" u="none" cap="none" strike="noStrike">
                                  <a:solidFill>
                                    <a:srgbClr val="000000"/>
                                  </a:solidFill>
                                  <a:latin typeface="Times New Roman"/>
                                  <a:ea typeface="Times New Roman"/>
                                  <a:cs typeface="Times New Roman"/>
                                  <a:sym typeface="Times New Roman"/>
                                </a:endParaRPr>
                              </a:p>
                            </p:txBody>
                          </p:sp>
                          <p:sp>
                            <p:nvSpPr>
                              <p:cNvPr id="13565" name="Google Shape;13565;p71"/>
                              <p:cNvSpPr/>
                              <p:nvPr/>
                            </p:nvSpPr>
                            <p:spPr>
                              <a:xfrm>
                                <a:off x="6355535" y="7497673"/>
                                <a:ext cx="2301900" cy="1407600"/>
                              </a:xfrm>
                              <a:prstGeom prst="rect">
                                <a:avLst/>
                              </a:prstGeom>
                              <a:solidFill>
                                <a:srgbClr val="F4BD25">
                                  <a:alpha val="77380"/>
                                </a:srgbClr>
                              </a:solidFill>
                              <a:ln>
                                <a:noFill/>
                              </a:ln>
                            </p:spPr>
                            <p:txBody>
                              <a:bodyPr anchorCtr="0" anchor="ctr" bIns="0" lIns="0" spcFirstLastPara="1" rIns="0" wrap="square" tIns="0">
                                <a:noAutofit/>
                              </a:bodyPr>
                              <a:lstStyle/>
                              <a:p>
                                <a:pPr indent="0" lvl="0" marL="0" marR="0" rtl="0" algn="ctr">
                                  <a:lnSpc>
                                    <a:spcPct val="100000"/>
                                  </a:lnSpc>
                                  <a:spcBef>
                                    <a:spcPts val="0"/>
                                  </a:spcBef>
                                  <a:spcAft>
                                    <a:spcPts val="0"/>
                                  </a:spcAft>
                                  <a:buClr>
                                    <a:srgbClr val="FFFFFF"/>
                                  </a:buClr>
                                  <a:buSzPts val="1100"/>
                                  <a:buFont typeface="Helvetica Neue"/>
                                  <a:buNone/>
                                </a:pPr>
                                <a:r>
                                  <a:t/>
                                </a:r>
                                <a:endParaRPr b="1" i="0" sz="1000" u="none" cap="none" strike="noStrike">
                                  <a:solidFill>
                                    <a:srgbClr val="000000"/>
                                  </a:solidFill>
                                  <a:latin typeface="Times New Roman"/>
                                  <a:ea typeface="Times New Roman"/>
                                  <a:cs typeface="Times New Roman"/>
                                  <a:sym typeface="Times New Roman"/>
                                </a:endParaRPr>
                              </a:p>
                            </p:txBody>
                          </p:sp>
                          <p:sp>
                            <p:nvSpPr>
                              <p:cNvPr id="13566" name="Google Shape;13566;p71"/>
                              <p:cNvSpPr/>
                              <p:nvPr/>
                            </p:nvSpPr>
                            <p:spPr>
                              <a:xfrm>
                                <a:off x="8703569" y="7497673"/>
                                <a:ext cx="2301900" cy="1407600"/>
                              </a:xfrm>
                              <a:prstGeom prst="rect">
                                <a:avLst/>
                              </a:prstGeom>
                              <a:solidFill>
                                <a:srgbClr val="FF9900">
                                  <a:alpha val="79760"/>
                                </a:srgbClr>
                              </a:solidFill>
                              <a:ln>
                                <a:noFill/>
                              </a:ln>
                            </p:spPr>
                            <p:txBody>
                              <a:bodyPr anchorCtr="0" anchor="ctr" bIns="0" lIns="0" spcFirstLastPara="1" rIns="0" wrap="square" tIns="0">
                                <a:noAutofit/>
                              </a:bodyPr>
                              <a:lstStyle/>
                              <a:p>
                                <a:pPr indent="0" lvl="0" marL="0" marR="0" rtl="0" algn="ctr">
                                  <a:lnSpc>
                                    <a:spcPct val="100000"/>
                                  </a:lnSpc>
                                  <a:spcBef>
                                    <a:spcPts val="0"/>
                                  </a:spcBef>
                                  <a:spcAft>
                                    <a:spcPts val="0"/>
                                  </a:spcAft>
                                  <a:buClr>
                                    <a:srgbClr val="FFFFFF"/>
                                  </a:buClr>
                                  <a:buSzPts val="1100"/>
                                  <a:buFont typeface="Helvetica Neue"/>
                                  <a:buNone/>
                                </a:pPr>
                                <a:r>
                                  <a:t/>
                                </a:r>
                                <a:endParaRPr b="1" i="0" sz="1000" u="none" cap="none" strike="noStrike">
                                  <a:solidFill>
                                    <a:srgbClr val="000000"/>
                                  </a:solidFill>
                                  <a:latin typeface="Times New Roman"/>
                                  <a:ea typeface="Times New Roman"/>
                                  <a:cs typeface="Times New Roman"/>
                                  <a:sym typeface="Times New Roman"/>
                                </a:endParaRPr>
                              </a:p>
                            </p:txBody>
                          </p:sp>
                          <p:sp>
                            <p:nvSpPr>
                              <p:cNvPr id="13567" name="Google Shape;13567;p71"/>
                              <p:cNvSpPr/>
                              <p:nvPr/>
                            </p:nvSpPr>
                            <p:spPr>
                              <a:xfrm>
                                <a:off x="11051602" y="7497673"/>
                                <a:ext cx="2301900" cy="1407600"/>
                              </a:xfrm>
                              <a:prstGeom prst="rect">
                                <a:avLst/>
                              </a:prstGeom>
                              <a:solidFill>
                                <a:srgbClr val="FF9900">
                                  <a:alpha val="79760"/>
                                </a:srgbClr>
                              </a:solidFill>
                              <a:ln>
                                <a:noFill/>
                              </a:ln>
                            </p:spPr>
                            <p:txBody>
                              <a:bodyPr anchorCtr="0" anchor="ctr" bIns="0" lIns="0" spcFirstLastPara="1" rIns="0" wrap="square" tIns="0">
                                <a:noAutofit/>
                              </a:bodyPr>
                              <a:lstStyle/>
                              <a:p>
                                <a:pPr indent="0" lvl="0" marL="0" marR="0" rtl="0" algn="ctr">
                                  <a:lnSpc>
                                    <a:spcPct val="100000"/>
                                  </a:lnSpc>
                                  <a:spcBef>
                                    <a:spcPts val="0"/>
                                  </a:spcBef>
                                  <a:spcAft>
                                    <a:spcPts val="0"/>
                                  </a:spcAft>
                                  <a:buClr>
                                    <a:srgbClr val="FFFFFF"/>
                                  </a:buClr>
                                  <a:buSzPts val="1100"/>
                                  <a:buFont typeface="Helvetica Neue"/>
                                  <a:buNone/>
                                </a:pPr>
                                <a:r>
                                  <a:t/>
                                </a:r>
                                <a:endParaRPr i="0" sz="1000" u="none" cap="none" strike="noStrike">
                                  <a:solidFill>
                                    <a:srgbClr val="000000"/>
                                  </a:solidFill>
                                  <a:latin typeface="Times New Roman"/>
                                  <a:ea typeface="Times New Roman"/>
                                  <a:cs typeface="Times New Roman"/>
                                  <a:sym typeface="Times New Roman"/>
                                </a:endParaRPr>
                              </a:p>
                            </p:txBody>
                          </p:sp>
                          <p:sp>
                            <p:nvSpPr>
                              <p:cNvPr id="13568" name="Google Shape;13568;p71"/>
                              <p:cNvSpPr/>
                              <p:nvPr/>
                            </p:nvSpPr>
                            <p:spPr>
                              <a:xfrm>
                                <a:off x="13399636" y="7497673"/>
                                <a:ext cx="2301900" cy="1407600"/>
                              </a:xfrm>
                              <a:prstGeom prst="rect">
                                <a:avLst/>
                              </a:prstGeom>
                              <a:solidFill>
                                <a:srgbClr val="DA3145">
                                  <a:alpha val="77980"/>
                                </a:srgbClr>
                              </a:solidFill>
                              <a:ln>
                                <a:noFill/>
                              </a:ln>
                            </p:spPr>
                            <p:txBody>
                              <a:bodyPr anchorCtr="0" anchor="ctr" bIns="0" lIns="0" spcFirstLastPara="1" rIns="0" wrap="square" tIns="0">
                                <a:noAutofit/>
                              </a:bodyPr>
                              <a:lstStyle/>
                              <a:p>
                                <a:pPr indent="0" lvl="0" marL="0" marR="0" rtl="0" algn="ctr">
                                  <a:lnSpc>
                                    <a:spcPct val="100000"/>
                                  </a:lnSpc>
                                  <a:spcBef>
                                    <a:spcPts val="0"/>
                                  </a:spcBef>
                                  <a:spcAft>
                                    <a:spcPts val="0"/>
                                  </a:spcAft>
                                  <a:buClr>
                                    <a:srgbClr val="FFFFFF"/>
                                  </a:buClr>
                                  <a:buSzPts val="1100"/>
                                  <a:buFont typeface="Helvetica Neue"/>
                                  <a:buNone/>
                                </a:pPr>
                                <a:r>
                                  <a:t/>
                                </a:r>
                                <a:endParaRPr b="1" i="0" sz="1000" u="none" cap="none" strike="noStrike">
                                  <a:solidFill>
                                    <a:srgbClr val="000000"/>
                                  </a:solidFill>
                                  <a:latin typeface="Times New Roman"/>
                                  <a:ea typeface="Times New Roman"/>
                                  <a:cs typeface="Times New Roman"/>
                                  <a:sym typeface="Times New Roman"/>
                                </a:endParaRPr>
                              </a:p>
                            </p:txBody>
                          </p:sp>
                          <p:sp>
                            <p:nvSpPr>
                              <p:cNvPr id="13569" name="Google Shape;13569;p71"/>
                              <p:cNvSpPr/>
                              <p:nvPr/>
                            </p:nvSpPr>
                            <p:spPr>
                              <a:xfrm>
                                <a:off x="4007500" y="8933545"/>
                                <a:ext cx="2301900" cy="1407600"/>
                              </a:xfrm>
                              <a:prstGeom prst="rect">
                                <a:avLst/>
                              </a:prstGeom>
                              <a:solidFill>
                                <a:srgbClr val="F4BD25">
                                  <a:alpha val="77380"/>
                                </a:srgbClr>
                              </a:solidFill>
                              <a:ln>
                                <a:noFill/>
                              </a:ln>
                            </p:spPr>
                            <p:txBody>
                              <a:bodyPr anchorCtr="0" anchor="ctr" bIns="0" lIns="0" spcFirstLastPara="1" rIns="0" wrap="square" tIns="0">
                                <a:noAutofit/>
                              </a:bodyPr>
                              <a:lstStyle/>
                              <a:p>
                                <a:pPr indent="0" lvl="0" marL="0" marR="0" rtl="0" algn="ctr">
                                  <a:lnSpc>
                                    <a:spcPct val="100000"/>
                                  </a:lnSpc>
                                  <a:spcBef>
                                    <a:spcPts val="0"/>
                                  </a:spcBef>
                                  <a:spcAft>
                                    <a:spcPts val="0"/>
                                  </a:spcAft>
                                  <a:buClr>
                                    <a:srgbClr val="FFFFFF"/>
                                  </a:buClr>
                                  <a:buSzPts val="1100"/>
                                  <a:buFont typeface="Helvetica Neue"/>
                                  <a:buNone/>
                                </a:pPr>
                                <a:r>
                                  <a:t/>
                                </a:r>
                                <a:endParaRPr b="1" i="0" sz="1000" u="none" cap="none" strike="noStrike">
                                  <a:solidFill>
                                    <a:srgbClr val="000000"/>
                                  </a:solidFill>
                                  <a:latin typeface="Times New Roman"/>
                                  <a:ea typeface="Times New Roman"/>
                                  <a:cs typeface="Times New Roman"/>
                                  <a:sym typeface="Times New Roman"/>
                                </a:endParaRPr>
                              </a:p>
                            </p:txBody>
                          </p:sp>
                          <p:sp>
                            <p:nvSpPr>
                              <p:cNvPr id="13570" name="Google Shape;13570;p71"/>
                              <p:cNvSpPr/>
                              <p:nvPr/>
                            </p:nvSpPr>
                            <p:spPr>
                              <a:xfrm>
                                <a:off x="6355535" y="8933545"/>
                                <a:ext cx="2301900" cy="1407600"/>
                              </a:xfrm>
                              <a:prstGeom prst="rect">
                                <a:avLst/>
                              </a:prstGeom>
                              <a:solidFill>
                                <a:srgbClr val="FF9900">
                                  <a:alpha val="79760"/>
                                </a:srgbClr>
                              </a:solidFill>
                              <a:ln>
                                <a:noFill/>
                              </a:ln>
                            </p:spPr>
                            <p:txBody>
                              <a:bodyPr anchorCtr="0" anchor="ctr" bIns="0" lIns="0" spcFirstLastPara="1" rIns="0" wrap="square" tIns="0">
                                <a:noAutofit/>
                              </a:bodyPr>
                              <a:lstStyle/>
                              <a:p>
                                <a:pPr indent="0" lvl="0" marL="0" marR="0" rtl="0" algn="ctr">
                                  <a:lnSpc>
                                    <a:spcPct val="100000"/>
                                  </a:lnSpc>
                                  <a:spcBef>
                                    <a:spcPts val="0"/>
                                  </a:spcBef>
                                  <a:spcAft>
                                    <a:spcPts val="0"/>
                                  </a:spcAft>
                                  <a:buClr>
                                    <a:srgbClr val="FFFFFF"/>
                                  </a:buClr>
                                  <a:buSzPts val="1100"/>
                                  <a:buFont typeface="Helvetica Neue"/>
                                  <a:buNone/>
                                </a:pPr>
                                <a:r>
                                  <a:t/>
                                </a:r>
                                <a:endParaRPr b="1" i="0" sz="1000" u="none" cap="none" strike="noStrike">
                                  <a:solidFill>
                                    <a:srgbClr val="000000"/>
                                  </a:solidFill>
                                  <a:latin typeface="Times New Roman"/>
                                  <a:ea typeface="Times New Roman"/>
                                  <a:cs typeface="Times New Roman"/>
                                  <a:sym typeface="Times New Roman"/>
                                </a:endParaRPr>
                              </a:p>
                            </p:txBody>
                          </p:sp>
                          <p:sp>
                            <p:nvSpPr>
                              <p:cNvPr id="13571" name="Google Shape;13571;p71"/>
                              <p:cNvSpPr/>
                              <p:nvPr/>
                            </p:nvSpPr>
                            <p:spPr>
                              <a:xfrm>
                                <a:off x="8703569" y="8933545"/>
                                <a:ext cx="2301900" cy="1407600"/>
                              </a:xfrm>
                              <a:prstGeom prst="rect">
                                <a:avLst/>
                              </a:prstGeom>
                              <a:solidFill>
                                <a:srgbClr val="FF9900">
                                  <a:alpha val="79760"/>
                                </a:srgbClr>
                              </a:solidFill>
                              <a:ln>
                                <a:noFill/>
                              </a:ln>
                            </p:spPr>
                            <p:txBody>
                              <a:bodyPr anchorCtr="0" anchor="ctr" bIns="0" lIns="0" spcFirstLastPara="1" rIns="0" wrap="square" tIns="0">
                                <a:noAutofit/>
                              </a:bodyPr>
                              <a:lstStyle/>
                              <a:p>
                                <a:pPr indent="0" lvl="0" marL="0" marR="0" rtl="0" algn="ctr">
                                  <a:lnSpc>
                                    <a:spcPct val="100000"/>
                                  </a:lnSpc>
                                  <a:spcBef>
                                    <a:spcPts val="0"/>
                                  </a:spcBef>
                                  <a:spcAft>
                                    <a:spcPts val="0"/>
                                  </a:spcAft>
                                  <a:buClr>
                                    <a:srgbClr val="FFFFFF"/>
                                  </a:buClr>
                                  <a:buSzPts val="1100"/>
                                  <a:buFont typeface="Helvetica Neue"/>
                                  <a:buNone/>
                                </a:pPr>
                                <a:r>
                                  <a:t/>
                                </a:r>
                                <a:endParaRPr b="1" i="0" sz="1000" u="none" cap="none" strike="noStrike">
                                  <a:solidFill>
                                    <a:srgbClr val="000000"/>
                                  </a:solidFill>
                                  <a:latin typeface="Times New Roman"/>
                                  <a:ea typeface="Times New Roman"/>
                                  <a:cs typeface="Times New Roman"/>
                                  <a:sym typeface="Times New Roman"/>
                                </a:endParaRPr>
                              </a:p>
                            </p:txBody>
                          </p:sp>
                          <p:sp>
                            <p:nvSpPr>
                              <p:cNvPr id="13572" name="Google Shape;13572;p71"/>
                              <p:cNvSpPr/>
                              <p:nvPr/>
                            </p:nvSpPr>
                            <p:spPr>
                              <a:xfrm>
                                <a:off x="11053021" y="8933545"/>
                                <a:ext cx="2301900" cy="1407600"/>
                              </a:xfrm>
                              <a:prstGeom prst="rect">
                                <a:avLst/>
                              </a:prstGeom>
                              <a:solidFill>
                                <a:srgbClr val="DA3145">
                                  <a:alpha val="77980"/>
                                </a:srgbClr>
                              </a:solidFill>
                              <a:ln>
                                <a:noFill/>
                              </a:ln>
                            </p:spPr>
                            <p:txBody>
                              <a:bodyPr anchorCtr="0" anchor="ctr" bIns="0" lIns="0" spcFirstLastPara="1" rIns="0" wrap="square" tIns="0">
                                <a:noAutofit/>
                              </a:bodyPr>
                              <a:lstStyle/>
                              <a:p>
                                <a:pPr indent="0" lvl="0" marL="0" rtl="0" algn="ctr">
                                  <a:spcBef>
                                    <a:spcPts val="0"/>
                                  </a:spcBef>
                                  <a:spcAft>
                                    <a:spcPts val="0"/>
                                  </a:spcAft>
                                  <a:buNone/>
                                </a:pPr>
                                <a:r>
                                  <a:t/>
                                </a:r>
                                <a:endParaRPr i="0" sz="1000" u="none" cap="none" strike="noStrike">
                                  <a:solidFill>
                                    <a:srgbClr val="000000"/>
                                  </a:solidFill>
                                  <a:latin typeface="Cairo"/>
                                  <a:ea typeface="Cairo"/>
                                  <a:cs typeface="Cairo"/>
                                  <a:sym typeface="Cairo"/>
                                </a:endParaRPr>
                              </a:p>
                            </p:txBody>
                          </p:sp>
                          <p:sp>
                            <p:nvSpPr>
                              <p:cNvPr id="13573" name="Google Shape;13573;p71"/>
                              <p:cNvSpPr/>
                              <p:nvPr/>
                            </p:nvSpPr>
                            <p:spPr>
                              <a:xfrm>
                                <a:off x="13399636" y="8933545"/>
                                <a:ext cx="2301900" cy="1407600"/>
                              </a:xfrm>
                              <a:prstGeom prst="rect">
                                <a:avLst/>
                              </a:prstGeom>
                              <a:solidFill>
                                <a:srgbClr val="DA3145">
                                  <a:alpha val="77980"/>
                                </a:srgbClr>
                              </a:solidFill>
                              <a:ln>
                                <a:noFill/>
                              </a:ln>
                            </p:spPr>
                            <p:txBody>
                              <a:bodyPr anchorCtr="0" anchor="ctr" bIns="0" lIns="0" spcFirstLastPara="1" rIns="0" wrap="square" tIns="0">
                                <a:noAutofit/>
                              </a:bodyPr>
                              <a:lstStyle/>
                              <a:p>
                                <a:pPr indent="0" lvl="0" marL="0" marR="0" rtl="0" algn="ctr">
                                  <a:lnSpc>
                                    <a:spcPct val="100000"/>
                                  </a:lnSpc>
                                  <a:spcBef>
                                    <a:spcPts val="0"/>
                                  </a:spcBef>
                                  <a:spcAft>
                                    <a:spcPts val="0"/>
                                  </a:spcAft>
                                  <a:buClr>
                                    <a:srgbClr val="FFFFFF"/>
                                  </a:buClr>
                                  <a:buSzPts val="1100"/>
                                  <a:buFont typeface="Helvetica Neue"/>
                                  <a:buNone/>
                                </a:pPr>
                                <a:r>
                                  <a:t/>
                                </a:r>
                                <a:endParaRPr b="1" i="0" sz="1000" u="none" cap="none" strike="noStrike">
                                  <a:solidFill>
                                    <a:srgbClr val="000000"/>
                                  </a:solidFill>
                                  <a:latin typeface="Times New Roman"/>
                                  <a:ea typeface="Times New Roman"/>
                                  <a:cs typeface="Times New Roman"/>
                                  <a:sym typeface="Times New Roman"/>
                                </a:endParaRPr>
                              </a:p>
                            </p:txBody>
                          </p:sp>
                          <p:sp>
                            <p:nvSpPr>
                              <p:cNvPr id="13574" name="Google Shape;13574;p71"/>
                              <p:cNvSpPr txBox="1"/>
                              <p:nvPr/>
                            </p:nvSpPr>
                            <p:spPr>
                              <a:xfrm>
                                <a:off x="1881744" y="3449438"/>
                                <a:ext cx="1480500" cy="863700"/>
                              </a:xfrm>
                              <a:prstGeom prst="rect">
                                <a:avLst/>
                              </a:prstGeom>
                              <a:noFill/>
                              <a:ln>
                                <a:noFill/>
                              </a:ln>
                            </p:spPr>
                            <p:txBody>
                              <a:bodyPr anchorCtr="0" anchor="t" bIns="19050" lIns="19050" spcFirstLastPara="1" rIns="19050" wrap="square" tIns="19050">
                                <a:noAutofit/>
                              </a:bodyPr>
                              <a:lstStyle/>
                              <a:p>
                                <a:pPr indent="0" lvl="0" marL="0" marR="0" rtl="0" algn="l">
                                  <a:lnSpc>
                                    <a:spcPct val="100000"/>
                                  </a:lnSpc>
                                  <a:spcBef>
                                    <a:spcPts val="0"/>
                                  </a:spcBef>
                                  <a:spcAft>
                                    <a:spcPts val="0"/>
                                  </a:spcAft>
                                  <a:buClr>
                                    <a:srgbClr val="2A363E"/>
                                  </a:buClr>
                                  <a:buSzPts val="900"/>
                                  <a:buFont typeface="Barlow Medium"/>
                                  <a:buNone/>
                                </a:pPr>
                                <a:r>
                                  <a:rPr b="1" lang="en" sz="1000">
                                    <a:solidFill>
                                      <a:srgbClr val="2A363E"/>
                                    </a:solidFill>
                                    <a:latin typeface="Cairo"/>
                                    <a:ea typeface="Cairo"/>
                                    <a:cs typeface="Cairo"/>
                                    <a:sym typeface="Cairo"/>
                                  </a:rPr>
                                  <a:t>Very Low Probability</a:t>
                                </a:r>
                                <a:endParaRPr b="1" i="0" sz="1000" u="none" cap="none" strike="noStrike">
                                  <a:solidFill>
                                    <a:srgbClr val="000000"/>
                                  </a:solidFill>
                                  <a:latin typeface="Cairo"/>
                                  <a:ea typeface="Cairo"/>
                                  <a:cs typeface="Cairo"/>
                                  <a:sym typeface="Cairo"/>
                                </a:endParaRPr>
                              </a:p>
                            </p:txBody>
                          </p:sp>
                          <p:sp>
                            <p:nvSpPr>
                              <p:cNvPr id="13575" name="Google Shape;13575;p71"/>
                              <p:cNvSpPr txBox="1"/>
                              <p:nvPr/>
                            </p:nvSpPr>
                            <p:spPr>
                              <a:xfrm>
                                <a:off x="1881744" y="4897991"/>
                                <a:ext cx="1480500" cy="863700"/>
                              </a:xfrm>
                              <a:prstGeom prst="rect">
                                <a:avLst/>
                              </a:prstGeom>
                              <a:noFill/>
                              <a:ln>
                                <a:noFill/>
                              </a:ln>
                            </p:spPr>
                            <p:txBody>
                              <a:bodyPr anchorCtr="0" anchor="t" bIns="19050" lIns="19050" spcFirstLastPara="1" rIns="19050" wrap="square" tIns="19050">
                                <a:noAutofit/>
                              </a:bodyPr>
                              <a:lstStyle/>
                              <a:p>
                                <a:pPr indent="0" lvl="0" marL="0" marR="0" rtl="0" algn="l">
                                  <a:lnSpc>
                                    <a:spcPct val="100000"/>
                                  </a:lnSpc>
                                  <a:spcBef>
                                    <a:spcPts val="0"/>
                                  </a:spcBef>
                                  <a:spcAft>
                                    <a:spcPts val="0"/>
                                  </a:spcAft>
                                  <a:buClr>
                                    <a:srgbClr val="2A363E"/>
                                  </a:buClr>
                                  <a:buSzPts val="900"/>
                                  <a:buFont typeface="Barlow Medium"/>
                                  <a:buNone/>
                                </a:pPr>
                                <a:r>
                                  <a:rPr b="1" lang="en" sz="1000">
                                    <a:solidFill>
                                      <a:srgbClr val="2A363E"/>
                                    </a:solidFill>
                                    <a:latin typeface="Cairo"/>
                                    <a:ea typeface="Cairo"/>
                                    <a:cs typeface="Cairo"/>
                                    <a:sym typeface="Cairo"/>
                                  </a:rPr>
                                  <a:t>Low Probability</a:t>
                                </a:r>
                                <a:endParaRPr b="1" i="0" sz="1000" u="none" cap="none" strike="noStrike">
                                  <a:solidFill>
                                    <a:srgbClr val="000000"/>
                                  </a:solidFill>
                                  <a:latin typeface="Cairo"/>
                                  <a:ea typeface="Cairo"/>
                                  <a:cs typeface="Cairo"/>
                                  <a:sym typeface="Cairo"/>
                                </a:endParaRPr>
                              </a:p>
                            </p:txBody>
                          </p:sp>
                          <p:sp>
                            <p:nvSpPr>
                              <p:cNvPr id="13576" name="Google Shape;13576;p71"/>
                              <p:cNvSpPr txBox="1"/>
                              <p:nvPr/>
                            </p:nvSpPr>
                            <p:spPr>
                              <a:xfrm>
                                <a:off x="1881744" y="6321166"/>
                                <a:ext cx="1480500" cy="863700"/>
                              </a:xfrm>
                              <a:prstGeom prst="rect">
                                <a:avLst/>
                              </a:prstGeom>
                              <a:noFill/>
                              <a:ln>
                                <a:noFill/>
                              </a:ln>
                            </p:spPr>
                            <p:txBody>
                              <a:bodyPr anchorCtr="0" anchor="t" bIns="19050" lIns="19050" spcFirstLastPara="1" rIns="19050" wrap="square" tIns="19050">
                                <a:noAutofit/>
                              </a:bodyPr>
                              <a:lstStyle/>
                              <a:p>
                                <a:pPr indent="0" lvl="0" marL="0" marR="0" rtl="0" algn="l">
                                  <a:lnSpc>
                                    <a:spcPct val="100000"/>
                                  </a:lnSpc>
                                  <a:spcBef>
                                    <a:spcPts val="0"/>
                                  </a:spcBef>
                                  <a:spcAft>
                                    <a:spcPts val="0"/>
                                  </a:spcAft>
                                  <a:buClr>
                                    <a:srgbClr val="2A363E"/>
                                  </a:buClr>
                                  <a:buSzPts val="900"/>
                                  <a:buFont typeface="Barlow Medium"/>
                                  <a:buNone/>
                                </a:pPr>
                                <a:r>
                                  <a:rPr b="1" lang="en" sz="1000">
                                    <a:solidFill>
                                      <a:srgbClr val="2A363E"/>
                                    </a:solidFill>
                                    <a:latin typeface="Cairo"/>
                                    <a:ea typeface="Cairo"/>
                                    <a:cs typeface="Cairo"/>
                                    <a:sym typeface="Cairo"/>
                                  </a:rPr>
                                  <a:t>Medium Probability</a:t>
                                </a:r>
                                <a:endParaRPr b="1" i="0" sz="1000" u="none" cap="none" strike="noStrike">
                                  <a:solidFill>
                                    <a:srgbClr val="000000"/>
                                  </a:solidFill>
                                  <a:latin typeface="Cairo"/>
                                  <a:ea typeface="Cairo"/>
                                  <a:cs typeface="Cairo"/>
                                  <a:sym typeface="Cairo"/>
                                </a:endParaRPr>
                              </a:p>
                            </p:txBody>
                          </p:sp>
                          <p:sp>
                            <p:nvSpPr>
                              <p:cNvPr id="13577" name="Google Shape;13577;p71"/>
                              <p:cNvSpPr txBox="1"/>
                              <p:nvPr/>
                            </p:nvSpPr>
                            <p:spPr>
                              <a:xfrm>
                                <a:off x="1881744" y="7744341"/>
                                <a:ext cx="1782600" cy="863700"/>
                              </a:xfrm>
                              <a:prstGeom prst="rect">
                                <a:avLst/>
                              </a:prstGeom>
                              <a:noFill/>
                              <a:ln>
                                <a:noFill/>
                              </a:ln>
                            </p:spPr>
                            <p:txBody>
                              <a:bodyPr anchorCtr="0" anchor="t" bIns="19050" lIns="19050" spcFirstLastPara="1" rIns="19050" wrap="square" tIns="19050">
                                <a:noAutofit/>
                              </a:bodyPr>
                              <a:lstStyle/>
                              <a:p>
                                <a:pPr indent="0" lvl="0" marL="0" marR="0" rtl="0" algn="l">
                                  <a:lnSpc>
                                    <a:spcPct val="100000"/>
                                  </a:lnSpc>
                                  <a:spcBef>
                                    <a:spcPts val="0"/>
                                  </a:spcBef>
                                  <a:spcAft>
                                    <a:spcPts val="0"/>
                                  </a:spcAft>
                                  <a:buClr>
                                    <a:srgbClr val="2A363E"/>
                                  </a:buClr>
                                  <a:buSzPts val="900"/>
                                  <a:buFont typeface="Barlow Medium"/>
                                  <a:buNone/>
                                </a:pPr>
                                <a:r>
                                  <a:rPr b="1" lang="en" sz="1000">
                                    <a:solidFill>
                                      <a:srgbClr val="2A363E"/>
                                    </a:solidFill>
                                    <a:latin typeface="Cairo"/>
                                    <a:ea typeface="Cairo"/>
                                    <a:cs typeface="Cairo"/>
                                    <a:sym typeface="Cairo"/>
                                  </a:rPr>
                                  <a:t>High Probability</a:t>
                                </a:r>
                                <a:endParaRPr b="1" i="0" sz="1000" u="none" cap="none" strike="noStrike">
                                  <a:solidFill>
                                    <a:srgbClr val="000000"/>
                                  </a:solidFill>
                                  <a:latin typeface="Cairo"/>
                                  <a:ea typeface="Cairo"/>
                                  <a:cs typeface="Cairo"/>
                                  <a:sym typeface="Cairo"/>
                                </a:endParaRPr>
                              </a:p>
                            </p:txBody>
                          </p:sp>
                          <p:sp>
                            <p:nvSpPr>
                              <p:cNvPr id="13578" name="Google Shape;13578;p71"/>
                              <p:cNvSpPr txBox="1"/>
                              <p:nvPr/>
                            </p:nvSpPr>
                            <p:spPr>
                              <a:xfrm>
                                <a:off x="1881744" y="9167515"/>
                                <a:ext cx="1480500" cy="863700"/>
                              </a:xfrm>
                              <a:prstGeom prst="rect">
                                <a:avLst/>
                              </a:prstGeom>
                              <a:noFill/>
                              <a:ln>
                                <a:noFill/>
                              </a:ln>
                            </p:spPr>
                            <p:txBody>
                              <a:bodyPr anchorCtr="0" anchor="t" bIns="19050" lIns="19050" spcFirstLastPara="1" rIns="19050" wrap="square" tIns="19050">
                                <a:noAutofit/>
                              </a:bodyPr>
                              <a:lstStyle/>
                              <a:p>
                                <a:pPr indent="0" lvl="0" marL="0" marR="0" rtl="0" algn="l">
                                  <a:lnSpc>
                                    <a:spcPct val="100000"/>
                                  </a:lnSpc>
                                  <a:spcBef>
                                    <a:spcPts val="0"/>
                                  </a:spcBef>
                                  <a:spcAft>
                                    <a:spcPts val="0"/>
                                  </a:spcAft>
                                  <a:buClr>
                                    <a:srgbClr val="2A363E"/>
                                  </a:buClr>
                                  <a:buSzPts val="900"/>
                                  <a:buFont typeface="Barlow Medium"/>
                                  <a:buNone/>
                                </a:pPr>
                                <a:r>
                                  <a:rPr b="1" lang="en" sz="1000">
                                    <a:solidFill>
                                      <a:srgbClr val="2A363E"/>
                                    </a:solidFill>
                                    <a:latin typeface="Cairo"/>
                                    <a:ea typeface="Cairo"/>
                                    <a:cs typeface="Cairo"/>
                                    <a:sym typeface="Cairo"/>
                                  </a:rPr>
                                  <a:t>Very High Probability</a:t>
                                </a:r>
                                <a:endParaRPr b="1" i="0" sz="1000" u="none" cap="none" strike="noStrike">
                                  <a:solidFill>
                                    <a:srgbClr val="000000"/>
                                  </a:solidFill>
                                  <a:latin typeface="Cairo"/>
                                  <a:ea typeface="Cairo"/>
                                  <a:cs typeface="Cairo"/>
                                  <a:sym typeface="Cairo"/>
                                </a:endParaRPr>
                              </a:p>
                            </p:txBody>
                          </p:sp>
                          <p:sp>
                            <p:nvSpPr>
                              <p:cNvPr id="13579" name="Google Shape;13579;p71"/>
                              <p:cNvSpPr/>
                              <p:nvPr/>
                            </p:nvSpPr>
                            <p:spPr>
                              <a:xfrm>
                                <a:off x="6355535" y="6061801"/>
                                <a:ext cx="2301900" cy="1407600"/>
                              </a:xfrm>
                              <a:prstGeom prst="rect">
                                <a:avLst/>
                              </a:prstGeom>
                              <a:solidFill>
                                <a:srgbClr val="0BC145">
                                  <a:alpha val="73810"/>
                                </a:srgbClr>
                              </a:solidFill>
                              <a:ln>
                                <a:noFill/>
                              </a:ln>
                            </p:spPr>
                            <p:txBody>
                              <a:bodyPr anchorCtr="0" anchor="ctr" bIns="0" lIns="0" spcFirstLastPara="1" rIns="0" wrap="square" tIns="0">
                                <a:noAutofit/>
                              </a:bodyPr>
                              <a:lstStyle/>
                              <a:p>
                                <a:pPr indent="0" lvl="0" marL="0" rtl="0" algn="ctr">
                                  <a:spcBef>
                                    <a:spcPts val="0"/>
                                  </a:spcBef>
                                  <a:spcAft>
                                    <a:spcPts val="0"/>
                                  </a:spcAft>
                                  <a:buClr>
                                    <a:srgbClr val="FFFFFF"/>
                                  </a:buClr>
                                  <a:buSzPts val="1100"/>
                                  <a:buFont typeface="Helvetica Neue"/>
                                  <a:buNone/>
                                </a:pPr>
                                <a:r>
                                  <a:t/>
                                </a:r>
                                <a:endParaRPr sz="1000">
                                  <a:latin typeface="Cairo"/>
                                  <a:ea typeface="Cairo"/>
                                  <a:cs typeface="Cairo"/>
                                  <a:sym typeface="Cairo"/>
                                </a:endParaRPr>
                              </a:p>
                              <a:p>
                                <a:pPr indent="0" lvl="0" marL="0" marR="0" rtl="0" algn="ctr">
                                  <a:lnSpc>
                                    <a:spcPct val="100000"/>
                                  </a:lnSpc>
                                  <a:spcBef>
                                    <a:spcPts val="0"/>
                                  </a:spcBef>
                                  <a:spcAft>
                                    <a:spcPts val="0"/>
                                  </a:spcAft>
                                  <a:buClr>
                                    <a:srgbClr val="FFFFFF"/>
                                  </a:buClr>
                                  <a:buSzPts val="1100"/>
                                  <a:buFont typeface="Helvetica Neue"/>
                                  <a:buNone/>
                                </a:pPr>
                                <a:r>
                                  <a:t/>
                                </a:r>
                                <a:endParaRPr sz="1000">
                                  <a:latin typeface="Cairo"/>
                                  <a:ea typeface="Cairo"/>
                                  <a:cs typeface="Cairo"/>
                                  <a:sym typeface="Cairo"/>
                                </a:endParaRPr>
                              </a:p>
                            </p:txBody>
                          </p:sp>
                        </p:grpSp>
                      </p:grpSp>
                    </p:grpSp>
                  </p:grpSp>
                </p:grpSp>
              </p:grpSp>
            </p:grpSp>
          </p:grpSp>
        </p:grpSp>
      </p:grpSp>
      <p:sp>
        <p:nvSpPr>
          <p:cNvPr id="13580" name="Google Shape;13580;p71"/>
          <p:cNvSpPr/>
          <p:nvPr/>
        </p:nvSpPr>
        <p:spPr>
          <a:xfrm>
            <a:off x="6481700" y="4981575"/>
            <a:ext cx="2238600" cy="152400"/>
          </a:xfrm>
          <a:prstGeom prst="chevron">
            <a:avLst>
              <a:gd fmla="val 50000" name="adj"/>
            </a:avLst>
          </a:prstGeom>
          <a:solidFill>
            <a:schemeClr val="lt1"/>
          </a:solidFill>
          <a:ln cap="flat" cmpd="sng" w="9525">
            <a:solidFill>
              <a:srgbClr val="9E9E9E"/>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b="1" lang="en" sz="1000">
                <a:solidFill>
                  <a:schemeClr val="accent4"/>
                </a:solidFill>
                <a:latin typeface="Cairo"/>
                <a:ea typeface="Cairo"/>
                <a:cs typeface="Cairo"/>
                <a:sym typeface="Cairo"/>
              </a:rPr>
              <a:t>Budget</a:t>
            </a:r>
            <a:endParaRPr b="1" sz="1000">
              <a:solidFill>
                <a:schemeClr val="accent4"/>
              </a:solidFill>
              <a:latin typeface="Cairo"/>
              <a:ea typeface="Cairo"/>
              <a:cs typeface="Cairo"/>
              <a:sym typeface="Cairo"/>
            </a:endParaRPr>
          </a:p>
        </p:txBody>
      </p:sp>
      <p:sp>
        <p:nvSpPr>
          <p:cNvPr id="13581" name="Google Shape;13581;p71"/>
          <p:cNvSpPr/>
          <p:nvPr/>
        </p:nvSpPr>
        <p:spPr>
          <a:xfrm>
            <a:off x="423725" y="4981575"/>
            <a:ext cx="2086200" cy="152400"/>
          </a:xfrm>
          <a:prstGeom prst="homePlate">
            <a:avLst>
              <a:gd fmla="val 50000" name="adj"/>
            </a:avLst>
          </a:prstGeom>
          <a:solidFill>
            <a:srgbClr val="434343"/>
          </a:solidFill>
          <a:ln cap="flat" cmpd="sng" w="9525">
            <a:solidFill>
              <a:srgbClr val="9E9E9E"/>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b="1" lang="en" sz="1000">
                <a:solidFill>
                  <a:schemeClr val="accent4"/>
                </a:solidFill>
                <a:latin typeface="Cairo"/>
                <a:ea typeface="Cairo"/>
                <a:cs typeface="Cairo"/>
                <a:sym typeface="Cairo"/>
              </a:rPr>
              <a:t>Overview</a:t>
            </a:r>
            <a:endParaRPr b="1" sz="1000">
              <a:solidFill>
                <a:schemeClr val="accent4"/>
              </a:solidFill>
              <a:latin typeface="Cairo"/>
              <a:ea typeface="Cairo"/>
              <a:cs typeface="Cairo"/>
              <a:sym typeface="Cairo"/>
            </a:endParaRPr>
          </a:p>
        </p:txBody>
      </p:sp>
      <p:sp>
        <p:nvSpPr>
          <p:cNvPr id="13582" name="Google Shape;13582;p71"/>
          <p:cNvSpPr/>
          <p:nvPr/>
        </p:nvSpPr>
        <p:spPr>
          <a:xfrm>
            <a:off x="2454950" y="4981575"/>
            <a:ext cx="2086200" cy="152400"/>
          </a:xfrm>
          <a:prstGeom prst="chevron">
            <a:avLst>
              <a:gd fmla="val 50000" name="adj"/>
            </a:avLst>
          </a:prstGeom>
          <a:solidFill>
            <a:schemeClr val="lt1"/>
          </a:solidFill>
          <a:ln cap="flat" cmpd="sng" w="9525">
            <a:solidFill>
              <a:srgbClr val="9E9E9E"/>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b="1" lang="en" sz="1000">
                <a:solidFill>
                  <a:schemeClr val="accent4"/>
                </a:solidFill>
                <a:latin typeface="Cairo"/>
                <a:ea typeface="Cairo"/>
                <a:cs typeface="Cairo"/>
                <a:sym typeface="Cairo"/>
              </a:rPr>
              <a:t>Schedule</a:t>
            </a:r>
            <a:endParaRPr b="1" sz="1000">
              <a:solidFill>
                <a:schemeClr val="accent4"/>
              </a:solidFill>
              <a:latin typeface="Cairo"/>
              <a:ea typeface="Cairo"/>
              <a:cs typeface="Cairo"/>
              <a:sym typeface="Cairo"/>
            </a:endParaRPr>
          </a:p>
        </p:txBody>
      </p:sp>
      <p:sp>
        <p:nvSpPr>
          <p:cNvPr id="13583" name="Google Shape;13583;p71"/>
          <p:cNvSpPr/>
          <p:nvPr/>
        </p:nvSpPr>
        <p:spPr>
          <a:xfrm>
            <a:off x="4472075" y="4981575"/>
            <a:ext cx="2086200" cy="152400"/>
          </a:xfrm>
          <a:prstGeom prst="chevron">
            <a:avLst>
              <a:gd fmla="val 50000" name="adj"/>
            </a:avLst>
          </a:prstGeom>
          <a:solidFill>
            <a:schemeClr val="dk1"/>
          </a:solidFill>
          <a:ln cap="flat" cmpd="sng" w="9525">
            <a:solidFill>
              <a:srgbClr val="ADADAD"/>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b="1" lang="en" sz="1000">
                <a:solidFill>
                  <a:srgbClr val="BA9224"/>
                </a:solidFill>
                <a:latin typeface="Cairo"/>
                <a:ea typeface="Cairo"/>
                <a:cs typeface="Cairo"/>
                <a:sym typeface="Cairo"/>
              </a:rPr>
              <a:t>Test Readiness</a:t>
            </a:r>
            <a:endParaRPr b="1" sz="1000">
              <a:solidFill>
                <a:srgbClr val="BA9224"/>
              </a:solidFill>
              <a:latin typeface="Cairo"/>
              <a:ea typeface="Cairo"/>
              <a:cs typeface="Cairo"/>
              <a:sym typeface="Cairo"/>
            </a:endParaRPr>
          </a:p>
        </p:txBody>
      </p:sp>
    </p:spTree>
  </p:cSld>
  <p:clrMapOvr>
    <a:masterClrMapping/>
  </p:clrMapOvr>
</p:sld>
</file>

<file path=ppt/slides/slide2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3587" name="Shape 13587"/>
        <p:cNvGrpSpPr/>
        <p:nvPr/>
      </p:nvGrpSpPr>
      <p:grpSpPr>
        <a:xfrm>
          <a:off x="0" y="0"/>
          <a:ext cx="0" cy="0"/>
          <a:chOff x="0" y="0"/>
          <a:chExt cx="0" cy="0"/>
        </a:xfrm>
      </p:grpSpPr>
      <p:sp>
        <p:nvSpPr>
          <p:cNvPr id="13588" name="Google Shape;13588;p72"/>
          <p:cNvSpPr txBox="1"/>
          <p:nvPr>
            <p:ph type="title"/>
          </p:nvPr>
        </p:nvSpPr>
        <p:spPr>
          <a:xfrm>
            <a:off x="758850" y="139941"/>
            <a:ext cx="76263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High Level Requirements</a:t>
            </a:r>
            <a:endParaRPr/>
          </a:p>
        </p:txBody>
      </p:sp>
      <p:graphicFrame>
        <p:nvGraphicFramePr>
          <p:cNvPr id="13589" name="Google Shape;13589;p72"/>
          <p:cNvGraphicFramePr/>
          <p:nvPr/>
        </p:nvGraphicFramePr>
        <p:xfrm>
          <a:off x="418250" y="833878"/>
          <a:ext cx="3000000" cy="3000000"/>
        </p:xfrm>
        <a:graphic>
          <a:graphicData uri="http://schemas.openxmlformats.org/drawingml/2006/table">
            <a:tbl>
              <a:tblPr>
                <a:noFill/>
                <a:tableStyleId>{F3DB7140-DFF9-4E9D-972C-943F7426D116}</a:tableStyleId>
              </a:tblPr>
              <a:tblGrid>
                <a:gridCol w="440150"/>
                <a:gridCol w="3357400"/>
                <a:gridCol w="3292700"/>
                <a:gridCol w="1217250"/>
              </a:tblGrid>
              <a:tr h="524550">
                <a:tc>
                  <a:txBody>
                    <a:bodyPr/>
                    <a:lstStyle/>
                    <a:p>
                      <a:pPr indent="0" lvl="0" marL="0" rtl="0" algn="ctr">
                        <a:spcBef>
                          <a:spcPts val="0"/>
                        </a:spcBef>
                        <a:spcAft>
                          <a:spcPts val="0"/>
                        </a:spcAft>
                        <a:buNone/>
                      </a:pPr>
                      <a:r>
                        <a:rPr b="1" lang="en" sz="1300">
                          <a:solidFill>
                            <a:schemeClr val="lt2"/>
                          </a:solidFill>
                          <a:latin typeface="Cairo"/>
                          <a:ea typeface="Cairo"/>
                          <a:cs typeface="Cairo"/>
                          <a:sym typeface="Cairo"/>
                        </a:rPr>
                        <a:t>#</a:t>
                      </a:r>
                      <a:endParaRPr b="1" sz="1300">
                        <a:solidFill>
                          <a:schemeClr val="lt2"/>
                        </a:solidFill>
                        <a:latin typeface="Cairo"/>
                        <a:ea typeface="Cairo"/>
                        <a:cs typeface="Cairo"/>
                        <a:sym typeface="Cairo"/>
                      </a:endParaRPr>
                    </a:p>
                  </a:txBody>
                  <a:tcPr marT="63500" marB="63500" marR="63500" marL="63500" anchor="ctr">
                    <a:lnL cap="flat" cmpd="sng" w="12700">
                      <a:solidFill>
                        <a:srgbClr val="9E9E9E"/>
                      </a:solidFill>
                      <a:prstDash val="solid"/>
                      <a:round/>
                      <a:headEnd len="sm" w="sm" type="none"/>
                      <a:tailEnd len="sm" w="sm" type="none"/>
                    </a:lnL>
                    <a:lnR cap="flat" cmpd="sng" w="12700">
                      <a:solidFill>
                        <a:srgbClr val="9E9E9E"/>
                      </a:solidFill>
                      <a:prstDash val="solid"/>
                      <a:round/>
                      <a:headEnd len="sm" w="sm" type="none"/>
                      <a:tailEnd len="sm" w="sm" type="none"/>
                    </a:lnR>
                    <a:lnT cap="flat" cmpd="sng" w="12700">
                      <a:solidFill>
                        <a:srgbClr val="9E9E9E"/>
                      </a:solidFill>
                      <a:prstDash val="solid"/>
                      <a:round/>
                      <a:headEnd len="sm" w="sm" type="none"/>
                      <a:tailEnd len="sm" w="sm" type="none"/>
                    </a:lnT>
                    <a:lnB cap="flat" cmpd="sng" w="12700">
                      <a:solidFill>
                        <a:srgbClr val="9E9E9E"/>
                      </a:solidFill>
                      <a:prstDash val="solid"/>
                      <a:round/>
                      <a:headEnd len="sm" w="sm" type="none"/>
                      <a:tailEnd len="sm" w="sm" type="none"/>
                    </a:lnB>
                    <a:solidFill>
                      <a:srgbClr val="1B1B1B"/>
                    </a:solidFill>
                  </a:tcPr>
                </a:tc>
                <a:tc>
                  <a:txBody>
                    <a:bodyPr/>
                    <a:lstStyle/>
                    <a:p>
                      <a:pPr indent="0" lvl="0" marL="0" rtl="0" algn="ctr">
                        <a:spcBef>
                          <a:spcPts val="0"/>
                        </a:spcBef>
                        <a:spcAft>
                          <a:spcPts val="0"/>
                        </a:spcAft>
                        <a:buNone/>
                      </a:pPr>
                      <a:r>
                        <a:rPr b="1" lang="en" sz="1300">
                          <a:solidFill>
                            <a:schemeClr val="lt2"/>
                          </a:solidFill>
                          <a:latin typeface="Cairo"/>
                          <a:ea typeface="Cairo"/>
                          <a:cs typeface="Cairo"/>
                          <a:sym typeface="Cairo"/>
                        </a:rPr>
                        <a:t>App</a:t>
                      </a:r>
                      <a:r>
                        <a:rPr b="1" lang="en" sz="1300">
                          <a:solidFill>
                            <a:schemeClr val="lt2"/>
                          </a:solidFill>
                          <a:latin typeface="Cairo"/>
                          <a:ea typeface="Cairo"/>
                          <a:cs typeface="Cairo"/>
                          <a:sym typeface="Cairo"/>
                        </a:rPr>
                        <a:t>licable </a:t>
                      </a:r>
                      <a:r>
                        <a:rPr b="1" lang="en" sz="1300">
                          <a:solidFill>
                            <a:schemeClr val="lt2"/>
                          </a:solidFill>
                          <a:latin typeface="Cairo"/>
                          <a:ea typeface="Cairo"/>
                          <a:cs typeface="Cairo"/>
                          <a:sym typeface="Cairo"/>
                        </a:rPr>
                        <a:t>Power System Requirements </a:t>
                      </a:r>
                      <a:endParaRPr b="1" sz="1300">
                        <a:solidFill>
                          <a:schemeClr val="lt2"/>
                        </a:solidFill>
                        <a:latin typeface="Cairo"/>
                        <a:ea typeface="Cairo"/>
                        <a:cs typeface="Cairo"/>
                        <a:sym typeface="Cairo"/>
                      </a:endParaRPr>
                    </a:p>
                  </a:txBody>
                  <a:tcPr marT="63500" marB="63500" marR="63500" marL="63500" anchor="ctr">
                    <a:lnL cap="flat" cmpd="sng" w="12700">
                      <a:solidFill>
                        <a:srgbClr val="9E9E9E"/>
                      </a:solidFill>
                      <a:prstDash val="solid"/>
                      <a:round/>
                      <a:headEnd len="sm" w="sm" type="none"/>
                      <a:tailEnd len="sm" w="sm" type="none"/>
                    </a:lnL>
                    <a:lnR cap="flat" cmpd="sng" w="12700">
                      <a:solidFill>
                        <a:srgbClr val="9E9E9E"/>
                      </a:solidFill>
                      <a:prstDash val="solid"/>
                      <a:round/>
                      <a:headEnd len="sm" w="sm" type="none"/>
                      <a:tailEnd len="sm" w="sm" type="none"/>
                    </a:lnR>
                    <a:lnT cap="flat" cmpd="sng" w="12700">
                      <a:solidFill>
                        <a:srgbClr val="9E9E9E"/>
                      </a:solidFill>
                      <a:prstDash val="solid"/>
                      <a:round/>
                      <a:headEnd len="sm" w="sm" type="none"/>
                      <a:tailEnd len="sm" w="sm" type="none"/>
                    </a:lnT>
                    <a:lnB cap="flat" cmpd="sng" w="12700">
                      <a:solidFill>
                        <a:srgbClr val="9E9E9E"/>
                      </a:solidFill>
                      <a:prstDash val="solid"/>
                      <a:round/>
                      <a:headEnd len="sm" w="sm" type="none"/>
                      <a:tailEnd len="sm" w="sm" type="none"/>
                    </a:lnB>
                    <a:solidFill>
                      <a:srgbClr val="1B1B1B"/>
                    </a:solidFill>
                  </a:tcPr>
                </a:tc>
                <a:tc>
                  <a:txBody>
                    <a:bodyPr/>
                    <a:lstStyle/>
                    <a:p>
                      <a:pPr indent="0" lvl="0" marL="0" rtl="0" algn="ctr">
                        <a:spcBef>
                          <a:spcPts val="0"/>
                        </a:spcBef>
                        <a:spcAft>
                          <a:spcPts val="0"/>
                        </a:spcAft>
                        <a:buNone/>
                      </a:pPr>
                      <a:r>
                        <a:rPr b="1" lang="en" sz="1300">
                          <a:solidFill>
                            <a:schemeClr val="lt2"/>
                          </a:solidFill>
                          <a:latin typeface="Cairo"/>
                          <a:ea typeface="Cairo"/>
                          <a:cs typeface="Cairo"/>
                          <a:sym typeface="Cairo"/>
                        </a:rPr>
                        <a:t>Related Testable Model Assumptions</a:t>
                      </a:r>
                      <a:endParaRPr b="1" sz="1300">
                        <a:solidFill>
                          <a:schemeClr val="lt2"/>
                        </a:solidFill>
                        <a:latin typeface="Cairo"/>
                        <a:ea typeface="Cairo"/>
                        <a:cs typeface="Cairo"/>
                        <a:sym typeface="Cairo"/>
                      </a:endParaRPr>
                    </a:p>
                  </a:txBody>
                  <a:tcPr marT="63500" marB="63500" marR="63500" marL="63500" anchor="ctr">
                    <a:lnL cap="flat" cmpd="sng" w="12700">
                      <a:solidFill>
                        <a:srgbClr val="9E9E9E"/>
                      </a:solidFill>
                      <a:prstDash val="solid"/>
                      <a:round/>
                      <a:headEnd len="sm" w="sm" type="none"/>
                      <a:tailEnd len="sm" w="sm" type="none"/>
                    </a:lnL>
                    <a:lnR cap="flat" cmpd="sng" w="12700">
                      <a:solidFill>
                        <a:srgbClr val="9E9E9E"/>
                      </a:solidFill>
                      <a:prstDash val="solid"/>
                      <a:round/>
                      <a:headEnd len="sm" w="sm" type="none"/>
                      <a:tailEnd len="sm" w="sm" type="none"/>
                    </a:lnR>
                    <a:lnT cap="flat" cmpd="sng" w="12700">
                      <a:solidFill>
                        <a:srgbClr val="9E9E9E"/>
                      </a:solidFill>
                      <a:prstDash val="solid"/>
                      <a:round/>
                      <a:headEnd len="sm" w="sm" type="none"/>
                      <a:tailEnd len="sm" w="sm" type="none"/>
                    </a:lnT>
                    <a:lnB cap="flat" cmpd="sng" w="12700">
                      <a:solidFill>
                        <a:srgbClr val="9E9E9E"/>
                      </a:solidFill>
                      <a:prstDash val="solid"/>
                      <a:round/>
                      <a:headEnd len="sm" w="sm" type="none"/>
                      <a:tailEnd len="sm" w="sm" type="none"/>
                    </a:lnB>
                    <a:solidFill>
                      <a:srgbClr val="1B1B1B"/>
                    </a:solidFill>
                  </a:tcPr>
                </a:tc>
                <a:tc>
                  <a:txBody>
                    <a:bodyPr/>
                    <a:lstStyle/>
                    <a:p>
                      <a:pPr indent="0" lvl="0" marL="0" rtl="0" algn="ctr">
                        <a:spcBef>
                          <a:spcPts val="0"/>
                        </a:spcBef>
                        <a:spcAft>
                          <a:spcPts val="0"/>
                        </a:spcAft>
                        <a:buNone/>
                      </a:pPr>
                      <a:r>
                        <a:rPr b="1" lang="en" sz="1300">
                          <a:solidFill>
                            <a:schemeClr val="lt2"/>
                          </a:solidFill>
                          <a:latin typeface="Cairo"/>
                          <a:ea typeface="Cairo"/>
                          <a:cs typeface="Cairo"/>
                          <a:sym typeface="Cairo"/>
                        </a:rPr>
                        <a:t>Test</a:t>
                      </a:r>
                      <a:endParaRPr b="1" sz="1300">
                        <a:solidFill>
                          <a:schemeClr val="lt2"/>
                        </a:solidFill>
                        <a:latin typeface="Cairo"/>
                        <a:ea typeface="Cairo"/>
                        <a:cs typeface="Cairo"/>
                        <a:sym typeface="Cairo"/>
                      </a:endParaRPr>
                    </a:p>
                  </a:txBody>
                  <a:tcPr marT="63500" marB="63500" marR="63500" marL="63500" anchor="ctr">
                    <a:lnL cap="flat" cmpd="sng" w="12700">
                      <a:solidFill>
                        <a:srgbClr val="9E9E9E"/>
                      </a:solidFill>
                      <a:prstDash val="solid"/>
                      <a:round/>
                      <a:headEnd len="sm" w="sm" type="none"/>
                      <a:tailEnd len="sm" w="sm" type="none"/>
                    </a:lnL>
                    <a:lnR cap="flat" cmpd="sng" w="12700">
                      <a:solidFill>
                        <a:srgbClr val="9E9E9E"/>
                      </a:solidFill>
                      <a:prstDash val="solid"/>
                      <a:round/>
                      <a:headEnd len="sm" w="sm" type="none"/>
                      <a:tailEnd len="sm" w="sm" type="none"/>
                    </a:lnR>
                    <a:lnT cap="flat" cmpd="sng" w="12700">
                      <a:solidFill>
                        <a:srgbClr val="9E9E9E"/>
                      </a:solidFill>
                      <a:prstDash val="solid"/>
                      <a:round/>
                      <a:headEnd len="sm" w="sm" type="none"/>
                      <a:tailEnd len="sm" w="sm" type="none"/>
                    </a:lnT>
                    <a:lnB cap="flat" cmpd="sng" w="12700">
                      <a:solidFill>
                        <a:srgbClr val="9E9E9E"/>
                      </a:solidFill>
                      <a:prstDash val="solid"/>
                      <a:round/>
                      <a:headEnd len="sm" w="sm" type="none"/>
                      <a:tailEnd len="sm" w="sm" type="none"/>
                    </a:lnB>
                    <a:solidFill>
                      <a:srgbClr val="1B1B1B"/>
                    </a:solidFill>
                  </a:tcPr>
                </a:tc>
              </a:tr>
              <a:tr h="723150">
                <a:tc>
                  <a:txBody>
                    <a:bodyPr/>
                    <a:lstStyle/>
                    <a:p>
                      <a:pPr indent="0" lvl="0" marL="0" rtl="0" algn="l">
                        <a:spcBef>
                          <a:spcPts val="0"/>
                        </a:spcBef>
                        <a:spcAft>
                          <a:spcPts val="0"/>
                        </a:spcAft>
                        <a:buNone/>
                      </a:pPr>
                      <a:r>
                        <a:rPr lang="en" sz="1200">
                          <a:solidFill>
                            <a:srgbClr val="FFFFFF"/>
                          </a:solidFill>
                          <a:latin typeface="Cairo"/>
                          <a:ea typeface="Cairo"/>
                          <a:cs typeface="Cairo"/>
                          <a:sym typeface="Cairo"/>
                        </a:rPr>
                        <a:t>P3.4</a:t>
                      </a:r>
                      <a:endParaRPr sz="1200">
                        <a:solidFill>
                          <a:srgbClr val="FFFFFF"/>
                        </a:solidFill>
                        <a:latin typeface="Cairo"/>
                        <a:ea typeface="Cairo"/>
                        <a:cs typeface="Cairo"/>
                        <a:sym typeface="Cairo"/>
                      </a:endParaRPr>
                    </a:p>
                  </a:txBody>
                  <a:tcPr marT="63500" marB="63500" marR="63500" marL="63500" anchor="ctr">
                    <a:lnL cap="flat" cmpd="sng" w="12700">
                      <a:solidFill>
                        <a:srgbClr val="9E9E9E"/>
                      </a:solidFill>
                      <a:prstDash val="solid"/>
                      <a:round/>
                      <a:headEnd len="sm" w="sm" type="none"/>
                      <a:tailEnd len="sm" w="sm" type="none"/>
                    </a:lnL>
                    <a:lnR cap="flat" cmpd="sng" w="12700">
                      <a:solidFill>
                        <a:srgbClr val="9E9E9E"/>
                      </a:solidFill>
                      <a:prstDash val="solid"/>
                      <a:round/>
                      <a:headEnd len="sm" w="sm" type="none"/>
                      <a:tailEnd len="sm" w="sm" type="none"/>
                    </a:lnR>
                    <a:lnT cap="flat" cmpd="sng" w="12700">
                      <a:solidFill>
                        <a:srgbClr val="9E9E9E"/>
                      </a:solidFill>
                      <a:prstDash val="solid"/>
                      <a:round/>
                      <a:headEnd len="sm" w="sm" type="none"/>
                      <a:tailEnd len="sm" w="sm" type="none"/>
                    </a:lnT>
                    <a:lnB cap="flat" cmpd="sng" w="12700">
                      <a:solidFill>
                        <a:srgbClr val="9E9E9E"/>
                      </a:solidFill>
                      <a:prstDash val="solid"/>
                      <a:round/>
                      <a:headEnd len="sm" w="sm" type="none"/>
                      <a:tailEnd len="sm" w="sm" type="none"/>
                    </a:lnB>
                    <a:solidFill>
                      <a:schemeClr val="dk1"/>
                    </a:solidFill>
                  </a:tcPr>
                </a:tc>
                <a:tc>
                  <a:txBody>
                    <a:bodyPr/>
                    <a:lstStyle/>
                    <a:p>
                      <a:pPr indent="0" lvl="0" marL="0" rtl="0" algn="l">
                        <a:spcBef>
                          <a:spcPts val="0"/>
                        </a:spcBef>
                        <a:spcAft>
                          <a:spcPts val="0"/>
                        </a:spcAft>
                        <a:buNone/>
                      </a:pPr>
                      <a:r>
                        <a:rPr lang="en" sz="1200">
                          <a:solidFill>
                            <a:srgbClr val="FFFFFF"/>
                          </a:solidFill>
                          <a:latin typeface="Cairo"/>
                          <a:ea typeface="Cairo"/>
                          <a:cs typeface="Cairo"/>
                          <a:sym typeface="Cairo"/>
                        </a:rPr>
                        <a:t>The system shall receive power until an incident angle of at least 80 degrees. </a:t>
                      </a:r>
                      <a:endParaRPr sz="1200">
                        <a:solidFill>
                          <a:srgbClr val="FFFFFF"/>
                        </a:solidFill>
                        <a:latin typeface="Cairo"/>
                        <a:ea typeface="Cairo"/>
                        <a:cs typeface="Cairo"/>
                        <a:sym typeface="Cairo"/>
                      </a:endParaRPr>
                    </a:p>
                  </a:txBody>
                  <a:tcPr marT="63500" marB="63500" marR="63500" marL="63500" anchor="ctr">
                    <a:lnL cap="flat" cmpd="sng" w="12700">
                      <a:solidFill>
                        <a:srgbClr val="9E9E9E"/>
                      </a:solidFill>
                      <a:prstDash val="solid"/>
                      <a:round/>
                      <a:headEnd len="sm" w="sm" type="none"/>
                      <a:tailEnd len="sm" w="sm" type="none"/>
                    </a:lnL>
                    <a:lnR cap="flat" cmpd="sng" w="12700">
                      <a:solidFill>
                        <a:srgbClr val="9E9E9E"/>
                      </a:solidFill>
                      <a:prstDash val="solid"/>
                      <a:round/>
                      <a:headEnd len="sm" w="sm" type="none"/>
                      <a:tailEnd len="sm" w="sm" type="none"/>
                    </a:lnR>
                    <a:lnT cap="flat" cmpd="sng" w="12700">
                      <a:solidFill>
                        <a:srgbClr val="9E9E9E"/>
                      </a:solidFill>
                      <a:prstDash val="solid"/>
                      <a:round/>
                      <a:headEnd len="sm" w="sm" type="none"/>
                      <a:tailEnd len="sm" w="sm" type="none"/>
                    </a:lnT>
                    <a:lnB cap="flat" cmpd="sng" w="12700">
                      <a:solidFill>
                        <a:srgbClr val="9E9E9E"/>
                      </a:solidFill>
                      <a:prstDash val="solid"/>
                      <a:round/>
                      <a:headEnd len="sm" w="sm" type="none"/>
                      <a:tailEnd len="sm" w="sm" type="none"/>
                    </a:lnB>
                    <a:solidFill>
                      <a:schemeClr val="dk1"/>
                    </a:solidFill>
                  </a:tcPr>
                </a:tc>
                <a:tc>
                  <a:txBody>
                    <a:bodyPr/>
                    <a:lstStyle/>
                    <a:p>
                      <a:pPr indent="-292100" lvl="0" marL="457200" rtl="0" algn="l">
                        <a:spcBef>
                          <a:spcPts val="0"/>
                        </a:spcBef>
                        <a:spcAft>
                          <a:spcPts val="0"/>
                        </a:spcAft>
                        <a:buClr>
                          <a:srgbClr val="FFFFFF"/>
                        </a:buClr>
                        <a:buSzPts val="1000"/>
                        <a:buFont typeface="Cairo"/>
                        <a:buAutoNum type="romanUcPeriod"/>
                      </a:pPr>
                      <a:r>
                        <a:rPr lang="en" sz="1000">
                          <a:solidFill>
                            <a:srgbClr val="FFFFFF"/>
                          </a:solidFill>
                          <a:latin typeface="Cairo"/>
                          <a:ea typeface="Cairo"/>
                          <a:cs typeface="Cairo"/>
                          <a:sym typeface="Cairo"/>
                        </a:rPr>
                        <a:t>Ideal gaussian beam</a:t>
                      </a:r>
                      <a:endParaRPr sz="1000">
                        <a:solidFill>
                          <a:srgbClr val="FFFFFF"/>
                        </a:solidFill>
                        <a:latin typeface="Cairo"/>
                        <a:ea typeface="Cairo"/>
                        <a:cs typeface="Cairo"/>
                        <a:sym typeface="Cairo"/>
                      </a:endParaRPr>
                    </a:p>
                    <a:p>
                      <a:pPr indent="-292100" lvl="0" marL="457200" rtl="0" algn="l">
                        <a:spcBef>
                          <a:spcPts val="0"/>
                        </a:spcBef>
                        <a:spcAft>
                          <a:spcPts val="0"/>
                        </a:spcAft>
                        <a:buClr>
                          <a:srgbClr val="FFFFFF"/>
                        </a:buClr>
                        <a:buSzPts val="1000"/>
                        <a:buFont typeface="Cairo"/>
                        <a:buAutoNum type="romanUcPeriod"/>
                      </a:pPr>
                      <a:r>
                        <a:rPr lang="en" sz="1000">
                          <a:solidFill>
                            <a:srgbClr val="FFFFFF"/>
                          </a:solidFill>
                          <a:latin typeface="Cairo"/>
                          <a:ea typeface="Cairo"/>
                          <a:cs typeface="Cairo"/>
                          <a:sym typeface="Cairo"/>
                        </a:rPr>
                        <a:t>Efficiency dependent only on incident angle before maximum intensity reached</a:t>
                      </a:r>
                      <a:endParaRPr sz="1000">
                        <a:solidFill>
                          <a:srgbClr val="FFFFFF"/>
                        </a:solidFill>
                        <a:latin typeface="Cairo"/>
                        <a:ea typeface="Cairo"/>
                        <a:cs typeface="Cairo"/>
                        <a:sym typeface="Cairo"/>
                      </a:endParaRPr>
                    </a:p>
                    <a:p>
                      <a:pPr indent="-228600" lvl="0" marL="457200" rtl="0" algn="l">
                        <a:spcBef>
                          <a:spcPts val="0"/>
                        </a:spcBef>
                        <a:spcAft>
                          <a:spcPts val="0"/>
                        </a:spcAft>
                        <a:buNone/>
                      </a:pPr>
                      <a:r>
                        <a:t/>
                      </a:r>
                      <a:endParaRPr sz="1000">
                        <a:solidFill>
                          <a:srgbClr val="FFFFFF"/>
                        </a:solidFill>
                        <a:latin typeface="Cairo"/>
                        <a:ea typeface="Cairo"/>
                        <a:cs typeface="Cairo"/>
                        <a:sym typeface="Cairo"/>
                      </a:endParaRPr>
                    </a:p>
                  </a:txBody>
                  <a:tcPr marT="63500" marB="63500" marR="63500" marL="63500" anchor="ctr">
                    <a:lnL cap="flat" cmpd="sng" w="12700">
                      <a:solidFill>
                        <a:srgbClr val="9E9E9E"/>
                      </a:solidFill>
                      <a:prstDash val="solid"/>
                      <a:round/>
                      <a:headEnd len="sm" w="sm" type="none"/>
                      <a:tailEnd len="sm" w="sm" type="none"/>
                    </a:lnL>
                    <a:lnR cap="flat" cmpd="sng" w="12700">
                      <a:solidFill>
                        <a:srgbClr val="9E9E9E"/>
                      </a:solidFill>
                      <a:prstDash val="solid"/>
                      <a:round/>
                      <a:headEnd len="sm" w="sm" type="none"/>
                      <a:tailEnd len="sm" w="sm" type="none"/>
                    </a:lnR>
                    <a:lnT cap="flat" cmpd="sng" w="12700">
                      <a:solidFill>
                        <a:srgbClr val="9E9E9E"/>
                      </a:solidFill>
                      <a:prstDash val="solid"/>
                      <a:round/>
                      <a:headEnd len="sm" w="sm" type="none"/>
                      <a:tailEnd len="sm" w="sm" type="none"/>
                    </a:lnT>
                    <a:lnB cap="flat" cmpd="sng" w="12700">
                      <a:solidFill>
                        <a:srgbClr val="9E9E9E"/>
                      </a:solidFill>
                      <a:prstDash val="solid"/>
                      <a:round/>
                      <a:headEnd len="sm" w="sm" type="none"/>
                      <a:tailEnd len="sm" w="sm" type="none"/>
                    </a:lnB>
                    <a:solidFill>
                      <a:schemeClr val="dk1"/>
                    </a:solidFill>
                  </a:tcPr>
                </a:tc>
                <a:tc>
                  <a:txBody>
                    <a:bodyPr/>
                    <a:lstStyle/>
                    <a:p>
                      <a:pPr indent="0" lvl="0" marL="0" rtl="0" algn="ctr">
                        <a:spcBef>
                          <a:spcPts val="0"/>
                        </a:spcBef>
                        <a:spcAft>
                          <a:spcPts val="0"/>
                        </a:spcAft>
                        <a:buNone/>
                      </a:pPr>
                      <a:r>
                        <a:rPr lang="en" sz="1200">
                          <a:solidFill>
                            <a:srgbClr val="FFFFFF"/>
                          </a:solidFill>
                          <a:latin typeface="Cairo"/>
                          <a:ea typeface="Cairo"/>
                          <a:cs typeface="Cairo"/>
                          <a:sym typeface="Cairo"/>
                        </a:rPr>
                        <a:t>Full System Static Test and Integration</a:t>
                      </a:r>
                      <a:endParaRPr sz="1200">
                        <a:solidFill>
                          <a:srgbClr val="FFFFFF"/>
                        </a:solidFill>
                        <a:latin typeface="Cairo"/>
                        <a:ea typeface="Cairo"/>
                        <a:cs typeface="Cairo"/>
                        <a:sym typeface="Cairo"/>
                      </a:endParaRPr>
                    </a:p>
                  </a:txBody>
                  <a:tcPr marT="63500" marB="63500" marR="63500" marL="63500" anchor="ctr">
                    <a:lnL cap="flat" cmpd="sng" w="12700">
                      <a:solidFill>
                        <a:srgbClr val="9E9E9E"/>
                      </a:solidFill>
                      <a:prstDash val="solid"/>
                      <a:round/>
                      <a:headEnd len="sm" w="sm" type="none"/>
                      <a:tailEnd len="sm" w="sm" type="none"/>
                    </a:lnL>
                    <a:lnR cap="flat" cmpd="sng" w="12700">
                      <a:solidFill>
                        <a:srgbClr val="9E9E9E"/>
                      </a:solidFill>
                      <a:prstDash val="solid"/>
                      <a:round/>
                      <a:headEnd len="sm" w="sm" type="none"/>
                      <a:tailEnd len="sm" w="sm" type="none"/>
                    </a:lnR>
                    <a:lnT cap="flat" cmpd="sng" w="12700">
                      <a:solidFill>
                        <a:srgbClr val="9E9E9E"/>
                      </a:solidFill>
                      <a:prstDash val="solid"/>
                      <a:round/>
                      <a:headEnd len="sm" w="sm" type="none"/>
                      <a:tailEnd len="sm" w="sm" type="none"/>
                    </a:lnT>
                    <a:lnB cap="flat" cmpd="sng" w="12700">
                      <a:solidFill>
                        <a:srgbClr val="9E9E9E"/>
                      </a:solidFill>
                      <a:prstDash val="solid"/>
                      <a:round/>
                      <a:headEnd len="sm" w="sm" type="none"/>
                      <a:tailEnd len="sm" w="sm" type="none"/>
                    </a:lnB>
                    <a:solidFill>
                      <a:schemeClr val="dk1"/>
                    </a:solidFill>
                  </a:tcPr>
                </a:tc>
              </a:tr>
              <a:tr h="921775">
                <a:tc>
                  <a:txBody>
                    <a:bodyPr/>
                    <a:lstStyle/>
                    <a:p>
                      <a:pPr indent="0" lvl="0" marL="0" rtl="0" algn="l">
                        <a:spcBef>
                          <a:spcPts val="0"/>
                        </a:spcBef>
                        <a:spcAft>
                          <a:spcPts val="0"/>
                        </a:spcAft>
                        <a:buNone/>
                      </a:pPr>
                      <a:r>
                        <a:rPr lang="en" sz="1200">
                          <a:solidFill>
                            <a:srgbClr val="FFFFFF"/>
                          </a:solidFill>
                          <a:latin typeface="Cairo"/>
                          <a:ea typeface="Cairo"/>
                          <a:cs typeface="Cairo"/>
                          <a:sym typeface="Cairo"/>
                        </a:rPr>
                        <a:t>P3.6</a:t>
                      </a:r>
                      <a:endParaRPr sz="1200">
                        <a:solidFill>
                          <a:srgbClr val="FFFFFF"/>
                        </a:solidFill>
                        <a:latin typeface="Cairo"/>
                        <a:ea typeface="Cairo"/>
                        <a:cs typeface="Cairo"/>
                        <a:sym typeface="Cairo"/>
                      </a:endParaRPr>
                    </a:p>
                  </a:txBody>
                  <a:tcPr marT="63500" marB="63500" marR="63500" marL="63500" anchor="ctr">
                    <a:lnL cap="flat" cmpd="sng" w="12700">
                      <a:solidFill>
                        <a:srgbClr val="9E9E9E"/>
                      </a:solidFill>
                      <a:prstDash val="solid"/>
                      <a:round/>
                      <a:headEnd len="sm" w="sm" type="none"/>
                      <a:tailEnd len="sm" w="sm" type="none"/>
                    </a:lnL>
                    <a:lnR cap="flat" cmpd="sng" w="12700">
                      <a:solidFill>
                        <a:srgbClr val="9E9E9E"/>
                      </a:solidFill>
                      <a:prstDash val="solid"/>
                      <a:round/>
                      <a:headEnd len="sm" w="sm" type="none"/>
                      <a:tailEnd len="sm" w="sm" type="none"/>
                    </a:lnR>
                    <a:lnT cap="flat" cmpd="sng" w="12700">
                      <a:solidFill>
                        <a:srgbClr val="9E9E9E"/>
                      </a:solidFill>
                      <a:prstDash val="solid"/>
                      <a:round/>
                      <a:headEnd len="sm" w="sm" type="none"/>
                      <a:tailEnd len="sm" w="sm" type="none"/>
                    </a:lnT>
                    <a:lnB cap="flat" cmpd="sng" w="12700">
                      <a:solidFill>
                        <a:srgbClr val="9E9E9E"/>
                      </a:solidFill>
                      <a:prstDash val="solid"/>
                      <a:round/>
                      <a:headEnd len="sm" w="sm" type="none"/>
                      <a:tailEnd len="sm" w="sm" type="none"/>
                    </a:lnB>
                    <a:solidFill>
                      <a:schemeClr val="dk1"/>
                    </a:solidFill>
                  </a:tcPr>
                </a:tc>
                <a:tc>
                  <a:txBody>
                    <a:bodyPr/>
                    <a:lstStyle/>
                    <a:p>
                      <a:pPr indent="0" lvl="0" marL="0" rtl="0" algn="l">
                        <a:spcBef>
                          <a:spcPts val="0"/>
                        </a:spcBef>
                        <a:spcAft>
                          <a:spcPts val="0"/>
                        </a:spcAft>
                        <a:buNone/>
                      </a:pPr>
                      <a:r>
                        <a:rPr lang="en" sz="1200">
                          <a:solidFill>
                            <a:srgbClr val="FFFFFF"/>
                          </a:solidFill>
                          <a:latin typeface="Cairo"/>
                          <a:ea typeface="Cairo"/>
                          <a:cs typeface="Cairo"/>
                          <a:sym typeface="Cairo"/>
                        </a:rPr>
                        <a:t>The system shall transmit power from a maximum distance of 78486 km and minimum distance of 10 km.</a:t>
                      </a:r>
                      <a:endParaRPr sz="1200">
                        <a:solidFill>
                          <a:srgbClr val="FFFFFF"/>
                        </a:solidFill>
                        <a:latin typeface="Cairo"/>
                        <a:ea typeface="Cairo"/>
                        <a:cs typeface="Cairo"/>
                        <a:sym typeface="Cairo"/>
                      </a:endParaRPr>
                    </a:p>
                  </a:txBody>
                  <a:tcPr marT="63500" marB="63500" marR="63500" marL="63500" anchor="ctr">
                    <a:lnL cap="flat" cmpd="sng" w="12700">
                      <a:solidFill>
                        <a:srgbClr val="9E9E9E"/>
                      </a:solidFill>
                      <a:prstDash val="solid"/>
                      <a:round/>
                      <a:headEnd len="sm" w="sm" type="none"/>
                      <a:tailEnd len="sm" w="sm" type="none"/>
                    </a:lnL>
                    <a:lnR cap="flat" cmpd="sng" w="12700">
                      <a:solidFill>
                        <a:srgbClr val="9E9E9E"/>
                      </a:solidFill>
                      <a:prstDash val="solid"/>
                      <a:round/>
                      <a:headEnd len="sm" w="sm" type="none"/>
                      <a:tailEnd len="sm" w="sm" type="none"/>
                    </a:lnR>
                    <a:lnT cap="flat" cmpd="sng" w="12700">
                      <a:solidFill>
                        <a:srgbClr val="9E9E9E"/>
                      </a:solidFill>
                      <a:prstDash val="solid"/>
                      <a:round/>
                      <a:headEnd len="sm" w="sm" type="none"/>
                      <a:tailEnd len="sm" w="sm" type="none"/>
                    </a:lnT>
                    <a:lnB cap="flat" cmpd="sng" w="12700">
                      <a:solidFill>
                        <a:srgbClr val="9E9E9E"/>
                      </a:solidFill>
                      <a:prstDash val="solid"/>
                      <a:round/>
                      <a:headEnd len="sm" w="sm" type="none"/>
                      <a:tailEnd len="sm" w="sm" type="none"/>
                    </a:lnB>
                    <a:solidFill>
                      <a:schemeClr val="dk1"/>
                    </a:solidFill>
                  </a:tcPr>
                </a:tc>
                <a:tc>
                  <a:txBody>
                    <a:bodyPr/>
                    <a:lstStyle/>
                    <a:p>
                      <a:pPr indent="-292100" lvl="0" marL="457200" rtl="0" algn="l">
                        <a:spcBef>
                          <a:spcPts val="0"/>
                        </a:spcBef>
                        <a:spcAft>
                          <a:spcPts val="0"/>
                        </a:spcAft>
                        <a:buClr>
                          <a:srgbClr val="FFFFFF"/>
                        </a:buClr>
                        <a:buSzPts val="1000"/>
                        <a:buFont typeface="Cairo"/>
                        <a:buAutoNum type="romanUcPeriod"/>
                      </a:pPr>
                      <a:r>
                        <a:rPr lang="en" sz="1000">
                          <a:solidFill>
                            <a:srgbClr val="FFFFFF"/>
                          </a:solidFill>
                          <a:latin typeface="Cairo"/>
                          <a:ea typeface="Cairo"/>
                          <a:cs typeface="Cairo"/>
                          <a:sym typeface="Cairo"/>
                        </a:rPr>
                        <a:t>Ideal gaussian beam</a:t>
                      </a:r>
                      <a:endParaRPr sz="1000">
                        <a:solidFill>
                          <a:srgbClr val="FFFFFF"/>
                        </a:solidFill>
                        <a:latin typeface="Cairo"/>
                        <a:ea typeface="Cairo"/>
                        <a:cs typeface="Cairo"/>
                        <a:sym typeface="Cairo"/>
                      </a:endParaRPr>
                    </a:p>
                    <a:p>
                      <a:pPr indent="-292100" lvl="0" marL="457200" rtl="0" algn="l">
                        <a:spcBef>
                          <a:spcPts val="0"/>
                        </a:spcBef>
                        <a:spcAft>
                          <a:spcPts val="0"/>
                        </a:spcAft>
                        <a:buClr>
                          <a:srgbClr val="FFFFFF"/>
                        </a:buClr>
                        <a:buSzPts val="1000"/>
                        <a:buFont typeface="Cairo"/>
                        <a:buAutoNum type="romanUcPeriod"/>
                      </a:pPr>
                      <a:r>
                        <a:rPr lang="en" sz="1000">
                          <a:solidFill>
                            <a:srgbClr val="FFFFFF"/>
                          </a:solidFill>
                          <a:latin typeface="Cairo"/>
                          <a:ea typeface="Cairo"/>
                          <a:cs typeface="Cairo"/>
                          <a:sym typeface="Cairo"/>
                        </a:rPr>
                        <a:t>Ideal divergent lens</a:t>
                      </a:r>
                      <a:endParaRPr sz="1000">
                        <a:solidFill>
                          <a:srgbClr val="FFFFFF"/>
                        </a:solidFill>
                        <a:latin typeface="Cairo"/>
                        <a:ea typeface="Cairo"/>
                        <a:cs typeface="Cairo"/>
                        <a:sym typeface="Cairo"/>
                      </a:endParaRPr>
                    </a:p>
                    <a:p>
                      <a:pPr indent="-292100" lvl="0" marL="457200" rtl="0" algn="l">
                        <a:spcBef>
                          <a:spcPts val="0"/>
                        </a:spcBef>
                        <a:spcAft>
                          <a:spcPts val="0"/>
                        </a:spcAft>
                        <a:buClr>
                          <a:srgbClr val="FFFFFF"/>
                        </a:buClr>
                        <a:buSzPts val="1000"/>
                        <a:buFont typeface="Cairo"/>
                        <a:buAutoNum type="romanUcPeriod"/>
                      </a:pPr>
                      <a:r>
                        <a:rPr lang="en" sz="1000">
                          <a:solidFill>
                            <a:srgbClr val="FFFFFF"/>
                          </a:solidFill>
                          <a:latin typeface="Cairo"/>
                          <a:ea typeface="Cairo"/>
                          <a:cs typeface="Cairo"/>
                          <a:sym typeface="Cairo"/>
                        </a:rPr>
                        <a:t>Zero space loss</a:t>
                      </a:r>
                      <a:endParaRPr sz="1000">
                        <a:solidFill>
                          <a:srgbClr val="FFFFFF"/>
                        </a:solidFill>
                        <a:latin typeface="Cairo"/>
                        <a:ea typeface="Cairo"/>
                        <a:cs typeface="Cairo"/>
                        <a:sym typeface="Cairo"/>
                      </a:endParaRPr>
                    </a:p>
                  </a:txBody>
                  <a:tcPr marT="63500" marB="63500" marR="63500" marL="63500" anchor="ctr">
                    <a:lnL cap="flat" cmpd="sng" w="12700">
                      <a:solidFill>
                        <a:srgbClr val="9E9E9E"/>
                      </a:solidFill>
                      <a:prstDash val="solid"/>
                      <a:round/>
                      <a:headEnd len="sm" w="sm" type="none"/>
                      <a:tailEnd len="sm" w="sm" type="none"/>
                    </a:lnL>
                    <a:lnR cap="flat" cmpd="sng" w="12700">
                      <a:solidFill>
                        <a:srgbClr val="9E9E9E"/>
                      </a:solidFill>
                      <a:prstDash val="solid"/>
                      <a:round/>
                      <a:headEnd len="sm" w="sm" type="none"/>
                      <a:tailEnd len="sm" w="sm" type="none"/>
                    </a:lnR>
                    <a:lnT cap="flat" cmpd="sng" w="12700">
                      <a:solidFill>
                        <a:srgbClr val="9E9E9E"/>
                      </a:solidFill>
                      <a:prstDash val="solid"/>
                      <a:round/>
                      <a:headEnd len="sm" w="sm" type="none"/>
                      <a:tailEnd len="sm" w="sm" type="none"/>
                    </a:lnT>
                    <a:lnB cap="flat" cmpd="sng" w="12700">
                      <a:solidFill>
                        <a:srgbClr val="9E9E9E"/>
                      </a:solidFill>
                      <a:prstDash val="solid"/>
                      <a:round/>
                      <a:headEnd len="sm" w="sm" type="none"/>
                      <a:tailEnd len="sm" w="sm" type="none"/>
                    </a:lnB>
                    <a:solidFill>
                      <a:schemeClr val="dk1"/>
                    </a:solidFill>
                  </a:tcPr>
                </a:tc>
                <a:tc>
                  <a:txBody>
                    <a:bodyPr/>
                    <a:lstStyle/>
                    <a:p>
                      <a:pPr indent="0" lvl="0" marL="0" rtl="0" algn="ctr">
                        <a:spcBef>
                          <a:spcPts val="0"/>
                        </a:spcBef>
                        <a:spcAft>
                          <a:spcPts val="0"/>
                        </a:spcAft>
                        <a:buNone/>
                      </a:pPr>
                      <a:r>
                        <a:rPr lang="en" sz="1200">
                          <a:solidFill>
                            <a:srgbClr val="FFFFFF"/>
                          </a:solidFill>
                          <a:latin typeface="Cairo"/>
                          <a:ea typeface="Cairo"/>
                          <a:cs typeface="Cairo"/>
                          <a:sym typeface="Cairo"/>
                        </a:rPr>
                        <a:t>Power vs Distance (spot-size) Test</a:t>
                      </a:r>
                      <a:endParaRPr sz="1200">
                        <a:solidFill>
                          <a:srgbClr val="FFFFFF"/>
                        </a:solidFill>
                        <a:latin typeface="Cairo"/>
                        <a:ea typeface="Cairo"/>
                        <a:cs typeface="Cairo"/>
                        <a:sym typeface="Cairo"/>
                      </a:endParaRPr>
                    </a:p>
                  </a:txBody>
                  <a:tcPr marT="63500" marB="63500" marR="63500" marL="63500" anchor="ctr">
                    <a:lnL cap="flat" cmpd="sng" w="12700">
                      <a:solidFill>
                        <a:srgbClr val="9E9E9E"/>
                      </a:solidFill>
                      <a:prstDash val="solid"/>
                      <a:round/>
                      <a:headEnd len="sm" w="sm" type="none"/>
                      <a:tailEnd len="sm" w="sm" type="none"/>
                    </a:lnL>
                    <a:lnR cap="flat" cmpd="sng" w="12700">
                      <a:solidFill>
                        <a:srgbClr val="9E9E9E"/>
                      </a:solidFill>
                      <a:prstDash val="solid"/>
                      <a:round/>
                      <a:headEnd len="sm" w="sm" type="none"/>
                      <a:tailEnd len="sm" w="sm" type="none"/>
                    </a:lnR>
                    <a:lnT cap="flat" cmpd="sng" w="12700">
                      <a:solidFill>
                        <a:srgbClr val="9E9E9E"/>
                      </a:solidFill>
                      <a:prstDash val="solid"/>
                      <a:round/>
                      <a:headEnd len="sm" w="sm" type="none"/>
                      <a:tailEnd len="sm" w="sm" type="none"/>
                    </a:lnT>
                    <a:lnB cap="flat" cmpd="sng" w="12700">
                      <a:solidFill>
                        <a:srgbClr val="9E9E9E"/>
                      </a:solidFill>
                      <a:prstDash val="solid"/>
                      <a:round/>
                      <a:headEnd len="sm" w="sm" type="none"/>
                      <a:tailEnd len="sm" w="sm" type="none"/>
                    </a:lnB>
                    <a:solidFill>
                      <a:schemeClr val="dk1"/>
                    </a:solidFill>
                  </a:tcPr>
                </a:tc>
              </a:tr>
              <a:tr h="921775">
                <a:tc>
                  <a:txBody>
                    <a:bodyPr/>
                    <a:lstStyle/>
                    <a:p>
                      <a:pPr indent="0" lvl="0" marL="0" rtl="0" algn="l">
                        <a:spcBef>
                          <a:spcPts val="0"/>
                        </a:spcBef>
                        <a:spcAft>
                          <a:spcPts val="0"/>
                        </a:spcAft>
                        <a:buNone/>
                      </a:pPr>
                      <a:r>
                        <a:rPr lang="en" sz="1200">
                          <a:solidFill>
                            <a:srgbClr val="FFFFFF"/>
                          </a:solidFill>
                          <a:latin typeface="Cairo"/>
                          <a:ea typeface="Cairo"/>
                          <a:cs typeface="Cairo"/>
                          <a:sym typeface="Cairo"/>
                        </a:rPr>
                        <a:t>P3.2</a:t>
                      </a:r>
                      <a:endParaRPr sz="1200">
                        <a:solidFill>
                          <a:srgbClr val="FFFFFF"/>
                        </a:solidFill>
                        <a:latin typeface="Cairo"/>
                        <a:ea typeface="Cairo"/>
                        <a:cs typeface="Cairo"/>
                        <a:sym typeface="Cairo"/>
                      </a:endParaRPr>
                    </a:p>
                  </a:txBody>
                  <a:tcPr marT="63500" marB="63500" marR="63500" marL="63500" anchor="ctr">
                    <a:lnL cap="flat" cmpd="sng" w="12700">
                      <a:solidFill>
                        <a:srgbClr val="9E9E9E"/>
                      </a:solidFill>
                      <a:prstDash val="solid"/>
                      <a:round/>
                      <a:headEnd len="sm" w="sm" type="none"/>
                      <a:tailEnd len="sm" w="sm" type="none"/>
                    </a:lnL>
                    <a:lnR cap="flat" cmpd="sng" w="12700">
                      <a:solidFill>
                        <a:srgbClr val="9E9E9E"/>
                      </a:solidFill>
                      <a:prstDash val="solid"/>
                      <a:round/>
                      <a:headEnd len="sm" w="sm" type="none"/>
                      <a:tailEnd len="sm" w="sm" type="none"/>
                    </a:lnR>
                    <a:lnT cap="flat" cmpd="sng" w="12700">
                      <a:solidFill>
                        <a:srgbClr val="9E9E9E"/>
                      </a:solidFill>
                      <a:prstDash val="solid"/>
                      <a:round/>
                      <a:headEnd len="sm" w="sm" type="none"/>
                      <a:tailEnd len="sm" w="sm" type="none"/>
                    </a:lnT>
                    <a:lnB cap="flat" cmpd="sng" w="12700">
                      <a:solidFill>
                        <a:srgbClr val="9E9E9E"/>
                      </a:solidFill>
                      <a:prstDash val="solid"/>
                      <a:round/>
                      <a:headEnd len="sm" w="sm" type="none"/>
                      <a:tailEnd len="sm" w="sm" type="none"/>
                    </a:lnB>
                    <a:solidFill>
                      <a:schemeClr val="dk1"/>
                    </a:solidFill>
                  </a:tcPr>
                </a:tc>
                <a:tc>
                  <a:txBody>
                    <a:bodyPr/>
                    <a:lstStyle/>
                    <a:p>
                      <a:pPr indent="0" lvl="0" marL="0" rtl="0" algn="l">
                        <a:spcBef>
                          <a:spcPts val="0"/>
                        </a:spcBef>
                        <a:spcAft>
                          <a:spcPts val="0"/>
                        </a:spcAft>
                        <a:buNone/>
                      </a:pPr>
                      <a:r>
                        <a:rPr lang="en" sz="1200">
                          <a:solidFill>
                            <a:srgbClr val="FFFFFF"/>
                          </a:solidFill>
                          <a:latin typeface="Cairo"/>
                          <a:ea typeface="Cairo"/>
                          <a:cs typeface="Cairo"/>
                          <a:sym typeface="Cairo"/>
                        </a:rPr>
                        <a:t>The system shall collect power for the entire transmission window </a:t>
                      </a:r>
                      <a:endParaRPr sz="1200">
                        <a:solidFill>
                          <a:srgbClr val="FFFFFF"/>
                        </a:solidFill>
                        <a:latin typeface="Cairo"/>
                        <a:ea typeface="Cairo"/>
                        <a:cs typeface="Cairo"/>
                        <a:sym typeface="Cairo"/>
                      </a:endParaRPr>
                    </a:p>
                  </a:txBody>
                  <a:tcPr marT="63500" marB="63500" marR="63500" marL="63500" anchor="ctr">
                    <a:lnL cap="flat" cmpd="sng" w="12700">
                      <a:solidFill>
                        <a:srgbClr val="9E9E9E"/>
                      </a:solidFill>
                      <a:prstDash val="solid"/>
                      <a:round/>
                      <a:headEnd len="sm" w="sm" type="none"/>
                      <a:tailEnd len="sm" w="sm" type="none"/>
                    </a:lnL>
                    <a:lnR cap="flat" cmpd="sng" w="12700">
                      <a:solidFill>
                        <a:srgbClr val="9E9E9E"/>
                      </a:solidFill>
                      <a:prstDash val="solid"/>
                      <a:round/>
                      <a:headEnd len="sm" w="sm" type="none"/>
                      <a:tailEnd len="sm" w="sm" type="none"/>
                    </a:lnR>
                    <a:lnT cap="flat" cmpd="sng" w="12700">
                      <a:solidFill>
                        <a:srgbClr val="9E9E9E"/>
                      </a:solidFill>
                      <a:prstDash val="solid"/>
                      <a:round/>
                      <a:headEnd len="sm" w="sm" type="none"/>
                      <a:tailEnd len="sm" w="sm" type="none"/>
                    </a:lnT>
                    <a:lnB cap="flat" cmpd="sng" w="12700">
                      <a:solidFill>
                        <a:srgbClr val="9E9E9E"/>
                      </a:solidFill>
                      <a:prstDash val="solid"/>
                      <a:round/>
                      <a:headEnd len="sm" w="sm" type="none"/>
                      <a:tailEnd len="sm" w="sm" type="none"/>
                    </a:lnB>
                    <a:solidFill>
                      <a:schemeClr val="dk1"/>
                    </a:solidFill>
                  </a:tcPr>
                </a:tc>
                <a:tc>
                  <a:txBody>
                    <a:bodyPr/>
                    <a:lstStyle/>
                    <a:p>
                      <a:pPr indent="-292100" lvl="0" marL="457200" rtl="0" algn="l">
                        <a:spcBef>
                          <a:spcPts val="0"/>
                        </a:spcBef>
                        <a:spcAft>
                          <a:spcPts val="0"/>
                        </a:spcAft>
                        <a:buClr>
                          <a:srgbClr val="FFFFFF"/>
                        </a:buClr>
                        <a:buSzPts val="1000"/>
                        <a:buFont typeface="Cairo"/>
                        <a:buAutoNum type="romanUcPeriod"/>
                      </a:pPr>
                      <a:r>
                        <a:rPr lang="en" sz="1000">
                          <a:solidFill>
                            <a:srgbClr val="FFFFFF"/>
                          </a:solidFill>
                          <a:latin typeface="Cairo"/>
                          <a:ea typeface="Cairo"/>
                          <a:cs typeface="Cairo"/>
                          <a:sym typeface="Cairo"/>
                        </a:rPr>
                        <a:t>Efficiency dependent only on incident angle before maximum intensity reached</a:t>
                      </a:r>
                      <a:endParaRPr sz="1000">
                        <a:solidFill>
                          <a:srgbClr val="FFFFFF"/>
                        </a:solidFill>
                        <a:latin typeface="Cairo"/>
                        <a:ea typeface="Cairo"/>
                        <a:cs typeface="Cairo"/>
                        <a:sym typeface="Cairo"/>
                      </a:endParaRPr>
                    </a:p>
                    <a:p>
                      <a:pPr indent="-292100" lvl="0" marL="457200" rtl="0" algn="l">
                        <a:spcBef>
                          <a:spcPts val="0"/>
                        </a:spcBef>
                        <a:spcAft>
                          <a:spcPts val="0"/>
                        </a:spcAft>
                        <a:buClr>
                          <a:srgbClr val="FFFFFF"/>
                        </a:buClr>
                        <a:buSzPts val="1000"/>
                        <a:buFont typeface="Cairo"/>
                        <a:buAutoNum type="romanUcPeriod"/>
                      </a:pPr>
                      <a:r>
                        <a:rPr lang="en" sz="1000">
                          <a:solidFill>
                            <a:srgbClr val="FFFFFF"/>
                          </a:solidFill>
                          <a:latin typeface="Cairo"/>
                          <a:ea typeface="Cairo"/>
                          <a:cs typeface="Cairo"/>
                          <a:sym typeface="Cairo"/>
                        </a:rPr>
                        <a:t>Circular orbit path</a:t>
                      </a:r>
                      <a:endParaRPr sz="1000">
                        <a:solidFill>
                          <a:srgbClr val="FFFFFF"/>
                        </a:solidFill>
                        <a:latin typeface="Cairo"/>
                        <a:ea typeface="Cairo"/>
                        <a:cs typeface="Cairo"/>
                        <a:sym typeface="Cairo"/>
                      </a:endParaRPr>
                    </a:p>
                  </a:txBody>
                  <a:tcPr marT="63500" marB="63500" marR="63500" marL="63500" anchor="ctr">
                    <a:lnL cap="flat" cmpd="sng" w="12700">
                      <a:solidFill>
                        <a:srgbClr val="9E9E9E"/>
                      </a:solidFill>
                      <a:prstDash val="solid"/>
                      <a:round/>
                      <a:headEnd len="sm" w="sm" type="none"/>
                      <a:tailEnd len="sm" w="sm" type="none"/>
                    </a:lnL>
                    <a:lnR cap="flat" cmpd="sng" w="12700">
                      <a:solidFill>
                        <a:srgbClr val="9E9E9E"/>
                      </a:solidFill>
                      <a:prstDash val="solid"/>
                      <a:round/>
                      <a:headEnd len="sm" w="sm" type="none"/>
                      <a:tailEnd len="sm" w="sm" type="none"/>
                    </a:lnR>
                    <a:lnT cap="flat" cmpd="sng" w="12700">
                      <a:solidFill>
                        <a:srgbClr val="9E9E9E"/>
                      </a:solidFill>
                      <a:prstDash val="solid"/>
                      <a:round/>
                      <a:headEnd len="sm" w="sm" type="none"/>
                      <a:tailEnd len="sm" w="sm" type="none"/>
                    </a:lnT>
                    <a:lnB cap="flat" cmpd="sng" w="12700">
                      <a:solidFill>
                        <a:srgbClr val="9E9E9E"/>
                      </a:solidFill>
                      <a:prstDash val="solid"/>
                      <a:round/>
                      <a:headEnd len="sm" w="sm" type="none"/>
                      <a:tailEnd len="sm" w="sm" type="none"/>
                    </a:lnB>
                    <a:solidFill>
                      <a:schemeClr val="dk1"/>
                    </a:solidFill>
                  </a:tcPr>
                </a:tc>
                <a:tc rowSpan="2">
                  <a:txBody>
                    <a:bodyPr/>
                    <a:lstStyle/>
                    <a:p>
                      <a:pPr indent="0" lvl="0" marL="0" rtl="0" algn="ctr">
                        <a:spcBef>
                          <a:spcPts val="0"/>
                        </a:spcBef>
                        <a:spcAft>
                          <a:spcPts val="0"/>
                        </a:spcAft>
                        <a:buNone/>
                      </a:pPr>
                      <a:r>
                        <a:rPr lang="en" sz="1200">
                          <a:solidFill>
                            <a:srgbClr val="FFFFFF"/>
                          </a:solidFill>
                          <a:latin typeface="Cairo"/>
                          <a:ea typeface="Cairo"/>
                          <a:cs typeface="Cairo"/>
                          <a:sym typeface="Cairo"/>
                        </a:rPr>
                        <a:t>Orbit Passover Simulation</a:t>
                      </a:r>
                      <a:endParaRPr sz="1200">
                        <a:solidFill>
                          <a:srgbClr val="FFFFFF"/>
                        </a:solidFill>
                        <a:latin typeface="Cairo"/>
                        <a:ea typeface="Cairo"/>
                        <a:cs typeface="Cairo"/>
                        <a:sym typeface="Cairo"/>
                      </a:endParaRPr>
                    </a:p>
                  </a:txBody>
                  <a:tcPr marT="63500" marB="63500" marR="63500" marL="63500" anchor="ctr">
                    <a:lnL cap="flat" cmpd="sng" w="12700">
                      <a:solidFill>
                        <a:srgbClr val="9E9E9E"/>
                      </a:solidFill>
                      <a:prstDash val="solid"/>
                      <a:round/>
                      <a:headEnd len="sm" w="sm" type="none"/>
                      <a:tailEnd len="sm" w="sm" type="none"/>
                    </a:lnL>
                    <a:lnR cap="flat" cmpd="sng" w="12700">
                      <a:solidFill>
                        <a:srgbClr val="9E9E9E"/>
                      </a:solidFill>
                      <a:prstDash val="solid"/>
                      <a:round/>
                      <a:headEnd len="sm" w="sm" type="none"/>
                      <a:tailEnd len="sm" w="sm" type="none"/>
                    </a:lnR>
                    <a:lnT cap="flat" cmpd="sng" w="12700">
                      <a:solidFill>
                        <a:srgbClr val="9E9E9E"/>
                      </a:solidFill>
                      <a:prstDash val="solid"/>
                      <a:round/>
                      <a:headEnd len="sm" w="sm" type="none"/>
                      <a:tailEnd len="sm" w="sm" type="none"/>
                    </a:lnT>
                    <a:lnB cap="flat" cmpd="sng" w="12700">
                      <a:solidFill>
                        <a:srgbClr val="9E9E9E"/>
                      </a:solidFill>
                      <a:prstDash val="solid"/>
                      <a:round/>
                      <a:headEnd len="sm" w="sm" type="none"/>
                      <a:tailEnd len="sm" w="sm" type="none"/>
                    </a:lnB>
                    <a:solidFill>
                      <a:schemeClr val="dk1"/>
                    </a:solidFill>
                  </a:tcPr>
                </a:tc>
              </a:tr>
              <a:tr h="921775">
                <a:tc>
                  <a:txBody>
                    <a:bodyPr/>
                    <a:lstStyle/>
                    <a:p>
                      <a:pPr indent="0" lvl="0" marL="0" rtl="0" algn="l">
                        <a:spcBef>
                          <a:spcPts val="0"/>
                        </a:spcBef>
                        <a:spcAft>
                          <a:spcPts val="0"/>
                        </a:spcAft>
                        <a:buNone/>
                      </a:pPr>
                      <a:r>
                        <a:rPr lang="en" sz="1200">
                          <a:solidFill>
                            <a:srgbClr val="FFFFFF"/>
                          </a:solidFill>
                          <a:latin typeface="Cairo Medium"/>
                          <a:ea typeface="Cairo Medium"/>
                          <a:cs typeface="Cairo Medium"/>
                          <a:sym typeface="Cairo Medium"/>
                        </a:rPr>
                        <a:t>P4.1</a:t>
                      </a:r>
                      <a:endParaRPr sz="1200">
                        <a:solidFill>
                          <a:srgbClr val="FFFFFF"/>
                        </a:solidFill>
                        <a:latin typeface="Cairo Medium"/>
                        <a:ea typeface="Cairo Medium"/>
                        <a:cs typeface="Cairo Medium"/>
                        <a:sym typeface="Cairo Medium"/>
                      </a:endParaRPr>
                    </a:p>
                  </a:txBody>
                  <a:tcPr marT="63500" marB="63500" marR="63500" marL="63500" anchor="ctr">
                    <a:lnL cap="flat" cmpd="sng" w="12700">
                      <a:solidFill>
                        <a:srgbClr val="9E9E9E"/>
                      </a:solidFill>
                      <a:prstDash val="solid"/>
                      <a:round/>
                      <a:headEnd len="sm" w="sm" type="none"/>
                      <a:tailEnd len="sm" w="sm" type="none"/>
                    </a:lnL>
                    <a:lnR cap="flat" cmpd="sng" w="12700">
                      <a:solidFill>
                        <a:srgbClr val="9E9E9E"/>
                      </a:solidFill>
                      <a:prstDash val="solid"/>
                      <a:round/>
                      <a:headEnd len="sm" w="sm" type="none"/>
                      <a:tailEnd len="sm" w="sm" type="none"/>
                    </a:lnR>
                    <a:lnT cap="flat" cmpd="sng" w="12700">
                      <a:solidFill>
                        <a:srgbClr val="9E9E9E"/>
                      </a:solidFill>
                      <a:prstDash val="solid"/>
                      <a:round/>
                      <a:headEnd len="sm" w="sm" type="none"/>
                      <a:tailEnd len="sm" w="sm" type="none"/>
                    </a:lnT>
                    <a:lnB cap="flat" cmpd="sng" w="12700">
                      <a:solidFill>
                        <a:srgbClr val="9E9E9E"/>
                      </a:solidFill>
                      <a:prstDash val="solid"/>
                      <a:round/>
                      <a:headEnd len="sm" w="sm" type="none"/>
                      <a:tailEnd len="sm" w="sm" type="none"/>
                    </a:lnB>
                    <a:solidFill>
                      <a:schemeClr val="dk1"/>
                    </a:solidFill>
                  </a:tcPr>
                </a:tc>
                <a:tc>
                  <a:txBody>
                    <a:bodyPr/>
                    <a:lstStyle/>
                    <a:p>
                      <a:pPr indent="0" lvl="0" marL="0" rtl="0" algn="l">
                        <a:spcBef>
                          <a:spcPts val="0"/>
                        </a:spcBef>
                        <a:spcAft>
                          <a:spcPts val="0"/>
                        </a:spcAft>
                        <a:buNone/>
                      </a:pPr>
                      <a:r>
                        <a:rPr lang="en" sz="1200">
                          <a:solidFill>
                            <a:srgbClr val="FFFFFF"/>
                          </a:solidFill>
                          <a:latin typeface="Cairo Medium"/>
                          <a:ea typeface="Cairo Medium"/>
                          <a:cs typeface="Cairo Medium"/>
                          <a:sym typeface="Cairo Medium"/>
                        </a:rPr>
                        <a:t>The system shall receive ≥ 15% of power transmitted.</a:t>
                      </a:r>
                      <a:endParaRPr b="1" sz="1200">
                        <a:solidFill>
                          <a:srgbClr val="FFFFFF"/>
                        </a:solidFill>
                        <a:latin typeface="Cairo"/>
                        <a:ea typeface="Cairo"/>
                        <a:cs typeface="Cairo"/>
                        <a:sym typeface="Cairo"/>
                      </a:endParaRPr>
                    </a:p>
                  </a:txBody>
                  <a:tcPr marT="63500" marB="63500" marR="63500" marL="63500" anchor="ctr">
                    <a:lnL cap="flat" cmpd="sng" w="12700">
                      <a:solidFill>
                        <a:srgbClr val="9E9E9E"/>
                      </a:solidFill>
                      <a:prstDash val="solid"/>
                      <a:round/>
                      <a:headEnd len="sm" w="sm" type="none"/>
                      <a:tailEnd len="sm" w="sm" type="none"/>
                    </a:lnL>
                    <a:lnR cap="flat" cmpd="sng" w="12700">
                      <a:solidFill>
                        <a:srgbClr val="9E9E9E"/>
                      </a:solidFill>
                      <a:prstDash val="solid"/>
                      <a:round/>
                      <a:headEnd len="sm" w="sm" type="none"/>
                      <a:tailEnd len="sm" w="sm" type="none"/>
                    </a:lnR>
                    <a:lnT cap="flat" cmpd="sng" w="12700">
                      <a:solidFill>
                        <a:srgbClr val="9E9E9E"/>
                      </a:solidFill>
                      <a:prstDash val="solid"/>
                      <a:round/>
                      <a:headEnd len="sm" w="sm" type="none"/>
                      <a:tailEnd len="sm" w="sm" type="none"/>
                    </a:lnT>
                    <a:lnB cap="flat" cmpd="sng" w="12700">
                      <a:solidFill>
                        <a:srgbClr val="9E9E9E"/>
                      </a:solidFill>
                      <a:prstDash val="solid"/>
                      <a:round/>
                      <a:headEnd len="sm" w="sm" type="none"/>
                      <a:tailEnd len="sm" w="sm" type="none"/>
                    </a:lnB>
                    <a:solidFill>
                      <a:schemeClr val="dk1"/>
                    </a:solidFill>
                  </a:tcPr>
                </a:tc>
                <a:tc>
                  <a:txBody>
                    <a:bodyPr/>
                    <a:lstStyle/>
                    <a:p>
                      <a:pPr indent="-292100" lvl="0" marL="457200" rtl="0" algn="l">
                        <a:spcBef>
                          <a:spcPts val="0"/>
                        </a:spcBef>
                        <a:spcAft>
                          <a:spcPts val="0"/>
                        </a:spcAft>
                        <a:buClr>
                          <a:srgbClr val="FFFFFF"/>
                        </a:buClr>
                        <a:buSzPts val="1000"/>
                        <a:buFont typeface="Cairo"/>
                        <a:buAutoNum type="romanUcPeriod"/>
                      </a:pPr>
                      <a:r>
                        <a:rPr lang="en" sz="1000">
                          <a:solidFill>
                            <a:srgbClr val="FFFFFF"/>
                          </a:solidFill>
                          <a:latin typeface="Cairo"/>
                          <a:ea typeface="Cairo"/>
                          <a:cs typeface="Cairo"/>
                          <a:sym typeface="Cairo"/>
                        </a:rPr>
                        <a:t>Ideal gaussian beam</a:t>
                      </a:r>
                      <a:endParaRPr sz="1000">
                        <a:solidFill>
                          <a:srgbClr val="FFFFFF"/>
                        </a:solidFill>
                        <a:latin typeface="Cairo"/>
                        <a:ea typeface="Cairo"/>
                        <a:cs typeface="Cairo"/>
                        <a:sym typeface="Cairo"/>
                      </a:endParaRPr>
                    </a:p>
                    <a:p>
                      <a:pPr indent="-292100" lvl="0" marL="457200" rtl="0" algn="l">
                        <a:spcBef>
                          <a:spcPts val="0"/>
                        </a:spcBef>
                        <a:spcAft>
                          <a:spcPts val="0"/>
                        </a:spcAft>
                        <a:buClr>
                          <a:srgbClr val="FFFFFF"/>
                        </a:buClr>
                        <a:buSzPts val="1000"/>
                        <a:buFont typeface="Cairo"/>
                        <a:buAutoNum type="romanUcPeriod"/>
                      </a:pPr>
                      <a:r>
                        <a:rPr lang="en" sz="1000">
                          <a:solidFill>
                            <a:srgbClr val="FFFFFF"/>
                          </a:solidFill>
                          <a:latin typeface="Cairo"/>
                          <a:ea typeface="Cairo"/>
                          <a:cs typeface="Cairo"/>
                          <a:sym typeface="Cairo"/>
                        </a:rPr>
                        <a:t>Efficiency dependent only on incident angle before maximum intensity reached</a:t>
                      </a:r>
                      <a:endParaRPr sz="1000">
                        <a:solidFill>
                          <a:srgbClr val="FFFFFF"/>
                        </a:solidFill>
                        <a:latin typeface="Cairo"/>
                        <a:ea typeface="Cairo"/>
                        <a:cs typeface="Cairo"/>
                        <a:sym typeface="Cairo"/>
                      </a:endParaRPr>
                    </a:p>
                    <a:p>
                      <a:pPr indent="-292100" lvl="0" marL="457200" rtl="0" algn="l">
                        <a:spcBef>
                          <a:spcPts val="0"/>
                        </a:spcBef>
                        <a:spcAft>
                          <a:spcPts val="0"/>
                        </a:spcAft>
                        <a:buClr>
                          <a:srgbClr val="FFFFFF"/>
                        </a:buClr>
                        <a:buSzPts val="1000"/>
                        <a:buFont typeface="Cairo"/>
                        <a:buAutoNum type="romanUcPeriod"/>
                      </a:pPr>
                      <a:r>
                        <a:rPr lang="en" sz="1000">
                          <a:solidFill>
                            <a:srgbClr val="FFFFFF"/>
                          </a:solidFill>
                          <a:latin typeface="Cairo"/>
                          <a:ea typeface="Cairo"/>
                          <a:cs typeface="Cairo"/>
                          <a:sym typeface="Cairo"/>
                        </a:rPr>
                        <a:t>Zero space loss</a:t>
                      </a:r>
                      <a:endParaRPr sz="1000">
                        <a:solidFill>
                          <a:srgbClr val="FFFFFF"/>
                        </a:solidFill>
                        <a:latin typeface="Cairo"/>
                        <a:ea typeface="Cairo"/>
                        <a:cs typeface="Cairo"/>
                        <a:sym typeface="Cairo"/>
                      </a:endParaRPr>
                    </a:p>
                  </a:txBody>
                  <a:tcPr marT="63500" marB="63500" marR="63500" marL="63500" anchor="ctr">
                    <a:lnL cap="flat" cmpd="sng" w="12700">
                      <a:solidFill>
                        <a:srgbClr val="9E9E9E"/>
                      </a:solidFill>
                      <a:prstDash val="solid"/>
                      <a:round/>
                      <a:headEnd len="sm" w="sm" type="none"/>
                      <a:tailEnd len="sm" w="sm" type="none"/>
                    </a:lnL>
                    <a:lnR cap="flat" cmpd="sng" w="12700">
                      <a:solidFill>
                        <a:srgbClr val="9E9E9E"/>
                      </a:solidFill>
                      <a:prstDash val="solid"/>
                      <a:round/>
                      <a:headEnd len="sm" w="sm" type="none"/>
                      <a:tailEnd len="sm" w="sm" type="none"/>
                    </a:lnR>
                    <a:lnT cap="flat" cmpd="sng" w="12700">
                      <a:solidFill>
                        <a:srgbClr val="9E9E9E"/>
                      </a:solidFill>
                      <a:prstDash val="solid"/>
                      <a:round/>
                      <a:headEnd len="sm" w="sm" type="none"/>
                      <a:tailEnd len="sm" w="sm" type="none"/>
                    </a:lnT>
                    <a:lnB cap="flat" cmpd="sng" w="12700">
                      <a:solidFill>
                        <a:srgbClr val="9E9E9E"/>
                      </a:solidFill>
                      <a:prstDash val="solid"/>
                      <a:round/>
                      <a:headEnd len="sm" w="sm" type="none"/>
                      <a:tailEnd len="sm" w="sm" type="none"/>
                    </a:lnB>
                    <a:solidFill>
                      <a:schemeClr val="dk1"/>
                    </a:solidFill>
                  </a:tcPr>
                </a:tc>
                <a:tc vMerge="1"/>
              </a:tr>
            </a:tbl>
          </a:graphicData>
        </a:graphic>
      </p:graphicFrame>
      <p:sp>
        <p:nvSpPr>
          <p:cNvPr id="13590" name="Google Shape;13590;p72"/>
          <p:cNvSpPr txBox="1"/>
          <p:nvPr>
            <p:ph idx="12" type="sldNum"/>
          </p:nvPr>
        </p:nvSpPr>
        <p:spPr>
          <a:xfrm>
            <a:off x="8556784" y="4749851"/>
            <a:ext cx="548700" cy="3936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None/>
            </a:pPr>
            <a:fld id="{00000000-1234-1234-1234-123412341234}" type="slidenum">
              <a:rPr lang="en"/>
              <a:t>‹#›</a:t>
            </a:fld>
            <a:endParaRPr/>
          </a:p>
        </p:txBody>
      </p:sp>
      <p:sp>
        <p:nvSpPr>
          <p:cNvPr id="13591" name="Google Shape;13591;p72"/>
          <p:cNvSpPr/>
          <p:nvPr/>
        </p:nvSpPr>
        <p:spPr>
          <a:xfrm>
            <a:off x="6481700" y="4981575"/>
            <a:ext cx="2238600" cy="152400"/>
          </a:xfrm>
          <a:prstGeom prst="chevron">
            <a:avLst>
              <a:gd fmla="val 50000" name="adj"/>
            </a:avLst>
          </a:prstGeom>
          <a:solidFill>
            <a:schemeClr val="lt1"/>
          </a:solidFill>
          <a:ln cap="flat" cmpd="sng" w="9525">
            <a:solidFill>
              <a:srgbClr val="9E9E9E"/>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b="1" lang="en" sz="1000">
                <a:solidFill>
                  <a:schemeClr val="accent4"/>
                </a:solidFill>
                <a:latin typeface="Cairo"/>
                <a:ea typeface="Cairo"/>
                <a:cs typeface="Cairo"/>
                <a:sym typeface="Cairo"/>
              </a:rPr>
              <a:t>Budget</a:t>
            </a:r>
            <a:endParaRPr b="1" sz="1000">
              <a:solidFill>
                <a:schemeClr val="accent4"/>
              </a:solidFill>
              <a:latin typeface="Cairo"/>
              <a:ea typeface="Cairo"/>
              <a:cs typeface="Cairo"/>
              <a:sym typeface="Cairo"/>
            </a:endParaRPr>
          </a:p>
        </p:txBody>
      </p:sp>
      <p:sp>
        <p:nvSpPr>
          <p:cNvPr id="13592" name="Google Shape;13592;p72"/>
          <p:cNvSpPr/>
          <p:nvPr/>
        </p:nvSpPr>
        <p:spPr>
          <a:xfrm>
            <a:off x="423725" y="4981575"/>
            <a:ext cx="2086200" cy="152400"/>
          </a:xfrm>
          <a:prstGeom prst="homePlate">
            <a:avLst>
              <a:gd fmla="val 50000" name="adj"/>
            </a:avLst>
          </a:prstGeom>
          <a:solidFill>
            <a:srgbClr val="434343"/>
          </a:solidFill>
          <a:ln cap="flat" cmpd="sng" w="9525">
            <a:solidFill>
              <a:srgbClr val="9E9E9E"/>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b="1" lang="en" sz="1000">
                <a:solidFill>
                  <a:schemeClr val="accent4"/>
                </a:solidFill>
                <a:latin typeface="Cairo"/>
                <a:ea typeface="Cairo"/>
                <a:cs typeface="Cairo"/>
                <a:sym typeface="Cairo"/>
              </a:rPr>
              <a:t>Overview</a:t>
            </a:r>
            <a:endParaRPr b="1" sz="1000">
              <a:solidFill>
                <a:schemeClr val="accent4"/>
              </a:solidFill>
              <a:latin typeface="Cairo"/>
              <a:ea typeface="Cairo"/>
              <a:cs typeface="Cairo"/>
              <a:sym typeface="Cairo"/>
            </a:endParaRPr>
          </a:p>
        </p:txBody>
      </p:sp>
      <p:sp>
        <p:nvSpPr>
          <p:cNvPr id="13593" name="Google Shape;13593;p72"/>
          <p:cNvSpPr/>
          <p:nvPr/>
        </p:nvSpPr>
        <p:spPr>
          <a:xfrm>
            <a:off x="2454950" y="4981575"/>
            <a:ext cx="2086200" cy="152400"/>
          </a:xfrm>
          <a:prstGeom prst="chevron">
            <a:avLst>
              <a:gd fmla="val 50000" name="adj"/>
            </a:avLst>
          </a:prstGeom>
          <a:solidFill>
            <a:schemeClr val="lt1"/>
          </a:solidFill>
          <a:ln cap="flat" cmpd="sng" w="9525">
            <a:solidFill>
              <a:srgbClr val="9E9E9E"/>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b="1" lang="en" sz="1000">
                <a:solidFill>
                  <a:schemeClr val="accent4"/>
                </a:solidFill>
                <a:latin typeface="Cairo"/>
                <a:ea typeface="Cairo"/>
                <a:cs typeface="Cairo"/>
                <a:sym typeface="Cairo"/>
              </a:rPr>
              <a:t>Schedule</a:t>
            </a:r>
            <a:endParaRPr b="1" sz="1000">
              <a:solidFill>
                <a:schemeClr val="accent4"/>
              </a:solidFill>
              <a:latin typeface="Cairo"/>
              <a:ea typeface="Cairo"/>
              <a:cs typeface="Cairo"/>
              <a:sym typeface="Cairo"/>
            </a:endParaRPr>
          </a:p>
        </p:txBody>
      </p:sp>
      <p:sp>
        <p:nvSpPr>
          <p:cNvPr id="13594" name="Google Shape;13594;p72"/>
          <p:cNvSpPr/>
          <p:nvPr/>
        </p:nvSpPr>
        <p:spPr>
          <a:xfrm>
            <a:off x="4472075" y="4981575"/>
            <a:ext cx="2086200" cy="152400"/>
          </a:xfrm>
          <a:prstGeom prst="chevron">
            <a:avLst>
              <a:gd fmla="val 50000" name="adj"/>
            </a:avLst>
          </a:prstGeom>
          <a:solidFill>
            <a:schemeClr val="dk1"/>
          </a:solidFill>
          <a:ln cap="flat" cmpd="sng" w="9525">
            <a:solidFill>
              <a:srgbClr val="ADADAD"/>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b="1" lang="en" sz="1000">
                <a:solidFill>
                  <a:srgbClr val="BA9224"/>
                </a:solidFill>
                <a:latin typeface="Cairo"/>
                <a:ea typeface="Cairo"/>
                <a:cs typeface="Cairo"/>
                <a:sym typeface="Cairo"/>
              </a:rPr>
              <a:t>Test Readiness</a:t>
            </a:r>
            <a:endParaRPr b="1" sz="1000">
              <a:solidFill>
                <a:srgbClr val="BA9224"/>
              </a:solidFill>
              <a:latin typeface="Cairo"/>
              <a:ea typeface="Cairo"/>
              <a:cs typeface="Cairo"/>
              <a:sym typeface="Cairo"/>
            </a:endParaRPr>
          </a:p>
        </p:txBody>
      </p:sp>
    </p:spTree>
  </p:cSld>
  <p:clrMapOvr>
    <a:masterClrMapping/>
  </p:clrMapOvr>
</p:sld>
</file>

<file path=ppt/slides/slide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2783" name="Shape 12783"/>
        <p:cNvGrpSpPr/>
        <p:nvPr/>
      </p:nvGrpSpPr>
      <p:grpSpPr>
        <a:xfrm>
          <a:off x="0" y="0"/>
          <a:ext cx="0" cy="0"/>
          <a:chOff x="0" y="0"/>
          <a:chExt cx="0" cy="0"/>
        </a:xfrm>
      </p:grpSpPr>
      <p:grpSp>
        <p:nvGrpSpPr>
          <p:cNvPr id="12784" name="Google Shape;12784;p46"/>
          <p:cNvGrpSpPr/>
          <p:nvPr/>
        </p:nvGrpSpPr>
        <p:grpSpPr>
          <a:xfrm>
            <a:off x="4975250" y="1039350"/>
            <a:ext cx="3447775" cy="3064800"/>
            <a:chOff x="4975250" y="1039350"/>
            <a:chExt cx="3447775" cy="3064800"/>
          </a:xfrm>
        </p:grpSpPr>
        <p:sp>
          <p:nvSpPr>
            <p:cNvPr id="12785" name="Google Shape;12785;p46"/>
            <p:cNvSpPr/>
            <p:nvPr/>
          </p:nvSpPr>
          <p:spPr>
            <a:xfrm>
              <a:off x="5490919" y="1276295"/>
              <a:ext cx="2794684" cy="2590912"/>
            </a:xfrm>
            <a:custGeom>
              <a:rect b="b" l="l" r="r" t="t"/>
              <a:pathLst>
                <a:path extrusionOk="0" h="50897" w="54900">
                  <a:moveTo>
                    <a:pt x="27452" y="1"/>
                  </a:moveTo>
                  <a:cubicBezTo>
                    <a:pt x="20977" y="1"/>
                    <a:pt x="14500" y="2457"/>
                    <a:pt x="9537" y="7379"/>
                  </a:cubicBezTo>
                  <a:cubicBezTo>
                    <a:pt x="2227" y="14618"/>
                    <a:pt x="0" y="25548"/>
                    <a:pt x="3894" y="35084"/>
                  </a:cubicBezTo>
                  <a:cubicBezTo>
                    <a:pt x="7787" y="44609"/>
                    <a:pt x="17038" y="50848"/>
                    <a:pt x="27325" y="50896"/>
                  </a:cubicBezTo>
                  <a:cubicBezTo>
                    <a:pt x="27365" y="50896"/>
                    <a:pt x="27404" y="50896"/>
                    <a:pt x="27444" y="50896"/>
                  </a:cubicBezTo>
                  <a:cubicBezTo>
                    <a:pt x="37695" y="50896"/>
                    <a:pt x="46950" y="44752"/>
                    <a:pt x="50911" y="35299"/>
                  </a:cubicBezTo>
                  <a:cubicBezTo>
                    <a:pt x="54900" y="25810"/>
                    <a:pt x="52781" y="14856"/>
                    <a:pt x="45542" y="7545"/>
                  </a:cubicBezTo>
                  <a:cubicBezTo>
                    <a:pt x="40563" y="2519"/>
                    <a:pt x="34009" y="1"/>
                    <a:pt x="2745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786" name="Google Shape;12786;p46"/>
            <p:cNvGrpSpPr/>
            <p:nvPr/>
          </p:nvGrpSpPr>
          <p:grpSpPr>
            <a:xfrm>
              <a:off x="5753234" y="1365202"/>
              <a:ext cx="2275301" cy="2503304"/>
              <a:chOff x="7132000" y="1765725"/>
              <a:chExt cx="1117425" cy="1229400"/>
            </a:xfrm>
          </p:grpSpPr>
          <p:sp>
            <p:nvSpPr>
              <p:cNvPr id="12787" name="Google Shape;12787;p46"/>
              <p:cNvSpPr/>
              <p:nvPr/>
            </p:nvSpPr>
            <p:spPr>
              <a:xfrm>
                <a:off x="7194800" y="2392500"/>
                <a:ext cx="727200" cy="548600"/>
              </a:xfrm>
              <a:custGeom>
                <a:rect b="b" l="l" r="r" t="t"/>
                <a:pathLst>
                  <a:path extrusionOk="0" h="21944" w="29088">
                    <a:moveTo>
                      <a:pt x="17345" y="1"/>
                    </a:moveTo>
                    <a:cubicBezTo>
                      <a:pt x="16976" y="1"/>
                      <a:pt x="16607" y="119"/>
                      <a:pt x="16300" y="361"/>
                    </a:cubicBezTo>
                    <a:cubicBezTo>
                      <a:pt x="15610" y="897"/>
                      <a:pt x="15431" y="1861"/>
                      <a:pt x="15896" y="2599"/>
                    </a:cubicBezTo>
                    <a:cubicBezTo>
                      <a:pt x="15881" y="2599"/>
                      <a:pt x="15865" y="2599"/>
                      <a:pt x="15850" y="2599"/>
                    </a:cubicBezTo>
                    <a:cubicBezTo>
                      <a:pt x="14331" y="2599"/>
                      <a:pt x="12885" y="3193"/>
                      <a:pt x="11800" y="4266"/>
                    </a:cubicBezTo>
                    <a:cubicBezTo>
                      <a:pt x="11752" y="4314"/>
                      <a:pt x="11705" y="4361"/>
                      <a:pt x="11669" y="4409"/>
                    </a:cubicBezTo>
                    <a:cubicBezTo>
                      <a:pt x="10591" y="2491"/>
                      <a:pt x="8614" y="1441"/>
                      <a:pt x="6596" y="1441"/>
                    </a:cubicBezTo>
                    <a:cubicBezTo>
                      <a:pt x="5381" y="1441"/>
                      <a:pt x="4152" y="1822"/>
                      <a:pt x="3096" y="2623"/>
                    </a:cubicBezTo>
                    <a:cubicBezTo>
                      <a:pt x="287" y="4742"/>
                      <a:pt x="1" y="8862"/>
                      <a:pt x="2501" y="11350"/>
                    </a:cubicBezTo>
                    <a:cubicBezTo>
                      <a:pt x="2834" y="11684"/>
                      <a:pt x="3204" y="11981"/>
                      <a:pt x="3608" y="12219"/>
                    </a:cubicBezTo>
                    <a:cubicBezTo>
                      <a:pt x="2846" y="13100"/>
                      <a:pt x="3251" y="14470"/>
                      <a:pt x="4358" y="14803"/>
                    </a:cubicBezTo>
                    <a:cubicBezTo>
                      <a:pt x="4515" y="14850"/>
                      <a:pt x="4672" y="14872"/>
                      <a:pt x="4824" y="14872"/>
                    </a:cubicBezTo>
                    <a:cubicBezTo>
                      <a:pt x="5757" y="14872"/>
                      <a:pt x="6539" y="14047"/>
                      <a:pt x="6406" y="13065"/>
                    </a:cubicBezTo>
                    <a:lnTo>
                      <a:pt x="6406" y="13065"/>
                    </a:lnTo>
                    <a:cubicBezTo>
                      <a:pt x="6482" y="13068"/>
                      <a:pt x="6558" y="13069"/>
                      <a:pt x="6633" y="13069"/>
                    </a:cubicBezTo>
                    <a:cubicBezTo>
                      <a:pt x="7458" y="13069"/>
                      <a:pt x="8261" y="12891"/>
                      <a:pt x="9014" y="12553"/>
                    </a:cubicBezTo>
                    <a:cubicBezTo>
                      <a:pt x="9494" y="14271"/>
                      <a:pt x="11024" y="15266"/>
                      <a:pt x="12594" y="15266"/>
                    </a:cubicBezTo>
                    <a:cubicBezTo>
                      <a:pt x="13515" y="15266"/>
                      <a:pt x="14449" y="14923"/>
                      <a:pt x="15193" y="14184"/>
                    </a:cubicBezTo>
                    <a:lnTo>
                      <a:pt x="15348" y="14041"/>
                    </a:lnTo>
                    <a:cubicBezTo>
                      <a:pt x="15511" y="14055"/>
                      <a:pt x="15674" y="14062"/>
                      <a:pt x="15836" y="14062"/>
                    </a:cubicBezTo>
                    <a:cubicBezTo>
                      <a:pt x="17336" y="14062"/>
                      <a:pt x="18798" y="13472"/>
                      <a:pt x="19872" y="12398"/>
                    </a:cubicBezTo>
                    <a:cubicBezTo>
                      <a:pt x="20099" y="12172"/>
                      <a:pt x="20313" y="11910"/>
                      <a:pt x="20515" y="11648"/>
                    </a:cubicBezTo>
                    <a:lnTo>
                      <a:pt x="20515" y="11648"/>
                    </a:lnTo>
                    <a:cubicBezTo>
                      <a:pt x="20337" y="13255"/>
                      <a:pt x="21170" y="14803"/>
                      <a:pt x="22599" y="15553"/>
                    </a:cubicBezTo>
                    <a:cubicBezTo>
                      <a:pt x="21325" y="16279"/>
                      <a:pt x="20658" y="17744"/>
                      <a:pt x="20932" y="19184"/>
                    </a:cubicBezTo>
                    <a:cubicBezTo>
                      <a:pt x="21218" y="20625"/>
                      <a:pt x="22385" y="21721"/>
                      <a:pt x="23837" y="21911"/>
                    </a:cubicBezTo>
                    <a:cubicBezTo>
                      <a:pt x="23995" y="21933"/>
                      <a:pt x="24152" y="21944"/>
                      <a:pt x="24308" y="21944"/>
                    </a:cubicBezTo>
                    <a:cubicBezTo>
                      <a:pt x="25588" y="21944"/>
                      <a:pt x="26778" y="21220"/>
                      <a:pt x="27361" y="20042"/>
                    </a:cubicBezTo>
                    <a:cubicBezTo>
                      <a:pt x="28016" y="18732"/>
                      <a:pt x="27754" y="17149"/>
                      <a:pt x="26718" y="16113"/>
                    </a:cubicBezTo>
                    <a:cubicBezTo>
                      <a:pt x="26540" y="15934"/>
                      <a:pt x="26337" y="15767"/>
                      <a:pt x="26123" y="15636"/>
                    </a:cubicBezTo>
                    <a:cubicBezTo>
                      <a:pt x="28350" y="14589"/>
                      <a:pt x="29088" y="11803"/>
                      <a:pt x="27683" y="9790"/>
                    </a:cubicBezTo>
                    <a:cubicBezTo>
                      <a:pt x="26907" y="8679"/>
                      <a:pt x="25680" y="8105"/>
                      <a:pt x="24445" y="8105"/>
                    </a:cubicBezTo>
                    <a:cubicBezTo>
                      <a:pt x="23443" y="8105"/>
                      <a:pt x="22436" y="8482"/>
                      <a:pt x="21658" y="9255"/>
                    </a:cubicBezTo>
                    <a:cubicBezTo>
                      <a:pt x="21587" y="9326"/>
                      <a:pt x="21527" y="9409"/>
                      <a:pt x="21456" y="9481"/>
                    </a:cubicBezTo>
                    <a:cubicBezTo>
                      <a:pt x="21980" y="6897"/>
                      <a:pt x="20670" y="4278"/>
                      <a:pt x="18289" y="3159"/>
                    </a:cubicBezTo>
                    <a:cubicBezTo>
                      <a:pt x="18384" y="3087"/>
                      <a:pt x="18479" y="3016"/>
                      <a:pt x="18563" y="2932"/>
                    </a:cubicBezTo>
                    <a:cubicBezTo>
                      <a:pt x="19229" y="2266"/>
                      <a:pt x="19229" y="1194"/>
                      <a:pt x="18575" y="516"/>
                    </a:cubicBezTo>
                    <a:cubicBezTo>
                      <a:pt x="18241" y="176"/>
                      <a:pt x="17793" y="1"/>
                      <a:pt x="1734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8" name="Google Shape;12788;p46"/>
              <p:cNvSpPr/>
              <p:nvPr/>
            </p:nvSpPr>
            <p:spPr>
              <a:xfrm>
                <a:off x="7196700" y="1978625"/>
                <a:ext cx="385975" cy="438600"/>
              </a:xfrm>
              <a:custGeom>
                <a:rect b="b" l="l" r="r" t="t"/>
                <a:pathLst>
                  <a:path extrusionOk="0" h="17544" w="15439">
                    <a:moveTo>
                      <a:pt x="8354" y="8784"/>
                    </a:moveTo>
                    <a:cubicBezTo>
                      <a:pt x="8390" y="8843"/>
                      <a:pt x="8426" y="8903"/>
                      <a:pt x="8462" y="8962"/>
                    </a:cubicBezTo>
                    <a:cubicBezTo>
                      <a:pt x="8414" y="8903"/>
                      <a:pt x="8354" y="8843"/>
                      <a:pt x="8307" y="8784"/>
                    </a:cubicBezTo>
                    <a:close/>
                    <a:moveTo>
                      <a:pt x="8397" y="0"/>
                    </a:moveTo>
                    <a:cubicBezTo>
                      <a:pt x="7818" y="0"/>
                      <a:pt x="7227" y="116"/>
                      <a:pt x="6652" y="366"/>
                    </a:cubicBezTo>
                    <a:cubicBezTo>
                      <a:pt x="3937" y="1533"/>
                      <a:pt x="3139" y="5010"/>
                      <a:pt x="5068" y="7260"/>
                    </a:cubicBezTo>
                    <a:cubicBezTo>
                      <a:pt x="5056" y="7260"/>
                      <a:pt x="5044" y="7260"/>
                      <a:pt x="5032" y="7260"/>
                    </a:cubicBezTo>
                    <a:cubicBezTo>
                      <a:pt x="2086" y="7260"/>
                      <a:pt x="0" y="10141"/>
                      <a:pt x="937" y="12939"/>
                    </a:cubicBezTo>
                    <a:cubicBezTo>
                      <a:pt x="1560" y="14800"/>
                      <a:pt x="3275" y="15888"/>
                      <a:pt x="5047" y="15888"/>
                    </a:cubicBezTo>
                    <a:cubicBezTo>
                      <a:pt x="5950" y="15888"/>
                      <a:pt x="6868" y="15606"/>
                      <a:pt x="7664" y="14999"/>
                    </a:cubicBezTo>
                    <a:lnTo>
                      <a:pt x="7664" y="14999"/>
                    </a:lnTo>
                    <a:cubicBezTo>
                      <a:pt x="7645" y="16113"/>
                      <a:pt x="8358" y="17096"/>
                      <a:pt x="9414" y="17428"/>
                    </a:cubicBezTo>
                    <a:cubicBezTo>
                      <a:pt x="9662" y="17506"/>
                      <a:pt x="9916" y="17543"/>
                      <a:pt x="10166" y="17543"/>
                    </a:cubicBezTo>
                    <a:cubicBezTo>
                      <a:pt x="10985" y="17543"/>
                      <a:pt x="11774" y="17142"/>
                      <a:pt x="12248" y="16439"/>
                    </a:cubicBezTo>
                    <a:cubicBezTo>
                      <a:pt x="13431" y="14669"/>
                      <a:pt x="12045" y="12521"/>
                      <a:pt x="10192" y="12521"/>
                    </a:cubicBezTo>
                    <a:cubicBezTo>
                      <a:pt x="9864" y="12521"/>
                      <a:pt x="9521" y="12588"/>
                      <a:pt x="9176" y="12737"/>
                    </a:cubicBezTo>
                    <a:cubicBezTo>
                      <a:pt x="9486" y="11606"/>
                      <a:pt x="9331" y="10403"/>
                      <a:pt x="8747" y="9391"/>
                    </a:cubicBezTo>
                    <a:lnTo>
                      <a:pt x="8747" y="9391"/>
                    </a:lnTo>
                    <a:cubicBezTo>
                      <a:pt x="9446" y="10282"/>
                      <a:pt x="10479" y="10743"/>
                      <a:pt x="11520" y="10743"/>
                    </a:cubicBezTo>
                    <a:cubicBezTo>
                      <a:pt x="12343" y="10743"/>
                      <a:pt x="13171" y="10456"/>
                      <a:pt x="13843" y="9867"/>
                    </a:cubicBezTo>
                    <a:cubicBezTo>
                      <a:pt x="15355" y="8522"/>
                      <a:pt x="15439" y="6188"/>
                      <a:pt x="14022" y="4748"/>
                    </a:cubicBezTo>
                    <a:cubicBezTo>
                      <a:pt x="13665" y="4390"/>
                      <a:pt x="13236" y="4105"/>
                      <a:pt x="12760" y="3926"/>
                    </a:cubicBezTo>
                    <a:cubicBezTo>
                      <a:pt x="12516" y="1608"/>
                      <a:pt x="10548" y="0"/>
                      <a:pt x="839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9" name="Google Shape;12789;p46"/>
              <p:cNvSpPr/>
              <p:nvPr/>
            </p:nvSpPr>
            <p:spPr>
              <a:xfrm>
                <a:off x="7626700" y="1937100"/>
                <a:ext cx="132700" cy="99200"/>
              </a:xfrm>
              <a:custGeom>
                <a:rect b="b" l="l" r="r" t="t"/>
                <a:pathLst>
                  <a:path extrusionOk="0" h="3968" w="5308">
                    <a:moveTo>
                      <a:pt x="2649" y="0"/>
                    </a:moveTo>
                    <a:cubicBezTo>
                      <a:pt x="2145" y="0"/>
                      <a:pt x="1641" y="191"/>
                      <a:pt x="1251" y="575"/>
                    </a:cubicBezTo>
                    <a:cubicBezTo>
                      <a:pt x="1" y="1813"/>
                      <a:pt x="870" y="3956"/>
                      <a:pt x="2644" y="3968"/>
                    </a:cubicBezTo>
                    <a:cubicBezTo>
                      <a:pt x="2649" y="3968"/>
                      <a:pt x="2654" y="3968"/>
                      <a:pt x="2659" y="3968"/>
                    </a:cubicBezTo>
                    <a:cubicBezTo>
                      <a:pt x="4411" y="3968"/>
                      <a:pt x="5307" y="1845"/>
                      <a:pt x="4061" y="586"/>
                    </a:cubicBezTo>
                    <a:cubicBezTo>
                      <a:pt x="3671" y="197"/>
                      <a:pt x="3160" y="0"/>
                      <a:pt x="2649"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0" name="Google Shape;12790;p46"/>
              <p:cNvSpPr/>
              <p:nvPr/>
            </p:nvSpPr>
            <p:spPr>
              <a:xfrm>
                <a:off x="7439475" y="1811525"/>
                <a:ext cx="235100" cy="167050"/>
              </a:xfrm>
              <a:custGeom>
                <a:rect b="b" l="l" r="r" t="t"/>
                <a:pathLst>
                  <a:path extrusionOk="0" h="6682" w="9404">
                    <a:moveTo>
                      <a:pt x="3716" y="0"/>
                    </a:moveTo>
                    <a:cubicBezTo>
                      <a:pt x="3049" y="0"/>
                      <a:pt x="2379" y="200"/>
                      <a:pt x="1799" y="609"/>
                    </a:cubicBezTo>
                    <a:cubicBezTo>
                      <a:pt x="465" y="1549"/>
                      <a:pt x="1" y="3312"/>
                      <a:pt x="703" y="4776"/>
                    </a:cubicBezTo>
                    <a:cubicBezTo>
                      <a:pt x="1268" y="5963"/>
                      <a:pt x="2457" y="6681"/>
                      <a:pt x="3712" y="6681"/>
                    </a:cubicBezTo>
                    <a:cubicBezTo>
                      <a:pt x="4018" y="6681"/>
                      <a:pt x="4327" y="6639"/>
                      <a:pt x="4632" y="6550"/>
                    </a:cubicBezTo>
                    <a:cubicBezTo>
                      <a:pt x="6204" y="6098"/>
                      <a:pt x="7216" y="4585"/>
                      <a:pt x="7037" y="2966"/>
                    </a:cubicBezTo>
                    <a:lnTo>
                      <a:pt x="7037" y="2966"/>
                    </a:lnTo>
                    <a:cubicBezTo>
                      <a:pt x="7268" y="3084"/>
                      <a:pt x="7506" y="3138"/>
                      <a:pt x="7736" y="3138"/>
                    </a:cubicBezTo>
                    <a:cubicBezTo>
                      <a:pt x="8624" y="3138"/>
                      <a:pt x="9403" y="2342"/>
                      <a:pt x="9252" y="1359"/>
                    </a:cubicBezTo>
                    <a:cubicBezTo>
                      <a:pt x="9120" y="550"/>
                      <a:pt x="8429" y="57"/>
                      <a:pt x="7720" y="57"/>
                    </a:cubicBezTo>
                    <a:cubicBezTo>
                      <a:pt x="7344" y="57"/>
                      <a:pt x="6962" y="196"/>
                      <a:pt x="6656" y="502"/>
                    </a:cubicBezTo>
                    <a:cubicBezTo>
                      <a:pt x="6466" y="692"/>
                      <a:pt x="6323" y="918"/>
                      <a:pt x="6252" y="1168"/>
                    </a:cubicBezTo>
                    <a:cubicBezTo>
                      <a:pt x="6204" y="1109"/>
                      <a:pt x="6144" y="1049"/>
                      <a:pt x="6097" y="990"/>
                    </a:cubicBezTo>
                    <a:cubicBezTo>
                      <a:pt x="5444" y="337"/>
                      <a:pt x="4582" y="0"/>
                      <a:pt x="371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1" name="Google Shape;12791;p46"/>
              <p:cNvSpPr/>
              <p:nvPr/>
            </p:nvSpPr>
            <p:spPr>
              <a:xfrm>
                <a:off x="7274975" y="1880300"/>
                <a:ext cx="121375" cy="90750"/>
              </a:xfrm>
              <a:custGeom>
                <a:rect b="b" l="l" r="r" t="t"/>
                <a:pathLst>
                  <a:path extrusionOk="0" h="3630" w="4855">
                    <a:moveTo>
                      <a:pt x="2423" y="1"/>
                    </a:moveTo>
                    <a:cubicBezTo>
                      <a:pt x="813" y="1"/>
                      <a:pt x="0" y="1945"/>
                      <a:pt x="1140" y="3097"/>
                    </a:cubicBezTo>
                    <a:cubicBezTo>
                      <a:pt x="1494" y="3451"/>
                      <a:pt x="1963" y="3629"/>
                      <a:pt x="2433" y="3629"/>
                    </a:cubicBezTo>
                    <a:cubicBezTo>
                      <a:pt x="2895" y="3629"/>
                      <a:pt x="3357" y="3457"/>
                      <a:pt x="3711" y="3108"/>
                    </a:cubicBezTo>
                    <a:cubicBezTo>
                      <a:pt x="4854" y="1965"/>
                      <a:pt x="4057" y="13"/>
                      <a:pt x="2437" y="1"/>
                    </a:cubicBezTo>
                    <a:cubicBezTo>
                      <a:pt x="2432" y="1"/>
                      <a:pt x="2428" y="1"/>
                      <a:pt x="242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2" name="Google Shape;12792;p46"/>
              <p:cNvSpPr/>
              <p:nvPr/>
            </p:nvSpPr>
            <p:spPr>
              <a:xfrm>
                <a:off x="7132000" y="2536650"/>
                <a:ext cx="82475" cy="61550"/>
              </a:xfrm>
              <a:custGeom>
                <a:rect b="b" l="l" r="r" t="t"/>
                <a:pathLst>
                  <a:path extrusionOk="0" h="2462" w="3299">
                    <a:moveTo>
                      <a:pt x="1644" y="0"/>
                    </a:moveTo>
                    <a:cubicBezTo>
                      <a:pt x="560" y="0"/>
                      <a:pt x="1" y="1322"/>
                      <a:pt x="774" y="2096"/>
                    </a:cubicBezTo>
                    <a:cubicBezTo>
                      <a:pt x="1019" y="2340"/>
                      <a:pt x="1334" y="2462"/>
                      <a:pt x="1650" y="2462"/>
                    </a:cubicBezTo>
                    <a:cubicBezTo>
                      <a:pt x="1965" y="2462"/>
                      <a:pt x="2281" y="2340"/>
                      <a:pt x="2525" y="2096"/>
                    </a:cubicBezTo>
                    <a:cubicBezTo>
                      <a:pt x="3299" y="1322"/>
                      <a:pt x="2739" y="0"/>
                      <a:pt x="164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3" name="Google Shape;12793;p46"/>
              <p:cNvSpPr/>
              <p:nvPr/>
            </p:nvSpPr>
            <p:spPr>
              <a:xfrm>
                <a:off x="7817600" y="2378900"/>
                <a:ext cx="174950" cy="166800"/>
              </a:xfrm>
              <a:custGeom>
                <a:rect b="b" l="l" r="r" t="t"/>
                <a:pathLst>
                  <a:path extrusionOk="0" h="6672" w="6998">
                    <a:moveTo>
                      <a:pt x="3369" y="1"/>
                    </a:moveTo>
                    <a:cubicBezTo>
                      <a:pt x="1664" y="1"/>
                      <a:pt x="25" y="1323"/>
                      <a:pt x="9" y="3322"/>
                    </a:cubicBezTo>
                    <a:cubicBezTo>
                      <a:pt x="0" y="5334"/>
                      <a:pt x="1649" y="6672"/>
                      <a:pt x="3368" y="6672"/>
                    </a:cubicBezTo>
                    <a:cubicBezTo>
                      <a:pt x="4182" y="6672"/>
                      <a:pt x="5011" y="6372"/>
                      <a:pt x="5688" y="5703"/>
                    </a:cubicBezTo>
                    <a:cubicBezTo>
                      <a:pt x="6998" y="4405"/>
                      <a:pt x="6998" y="2298"/>
                      <a:pt x="5712" y="1000"/>
                    </a:cubicBezTo>
                    <a:cubicBezTo>
                      <a:pt x="5033" y="309"/>
                      <a:pt x="4193" y="1"/>
                      <a:pt x="336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4" name="Google Shape;12794;p46"/>
              <p:cNvSpPr/>
              <p:nvPr/>
            </p:nvSpPr>
            <p:spPr>
              <a:xfrm>
                <a:off x="7924375" y="2584975"/>
                <a:ext cx="149950" cy="112125"/>
              </a:xfrm>
              <a:custGeom>
                <a:rect b="b" l="l" r="r" t="t"/>
                <a:pathLst>
                  <a:path extrusionOk="0" h="4485" w="5998">
                    <a:moveTo>
                      <a:pt x="3006" y="0"/>
                    </a:moveTo>
                    <a:cubicBezTo>
                      <a:pt x="2434" y="0"/>
                      <a:pt x="1862" y="218"/>
                      <a:pt x="1429" y="651"/>
                    </a:cubicBezTo>
                    <a:cubicBezTo>
                      <a:pt x="0" y="2056"/>
                      <a:pt x="988" y="4473"/>
                      <a:pt x="2988" y="4485"/>
                    </a:cubicBezTo>
                    <a:cubicBezTo>
                      <a:pt x="2993" y="4485"/>
                      <a:pt x="2998" y="4485"/>
                      <a:pt x="3003" y="4485"/>
                    </a:cubicBezTo>
                    <a:cubicBezTo>
                      <a:pt x="4994" y="4485"/>
                      <a:pt x="5997" y="2088"/>
                      <a:pt x="4596" y="663"/>
                    </a:cubicBezTo>
                    <a:cubicBezTo>
                      <a:pt x="4160" y="221"/>
                      <a:pt x="3583" y="0"/>
                      <a:pt x="300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5" name="Google Shape;12795;p46"/>
              <p:cNvSpPr/>
              <p:nvPr/>
            </p:nvSpPr>
            <p:spPr>
              <a:xfrm>
                <a:off x="8023475" y="2499350"/>
                <a:ext cx="70875" cy="52800"/>
              </a:xfrm>
              <a:custGeom>
                <a:rect b="b" l="l" r="r" t="t"/>
                <a:pathLst>
                  <a:path extrusionOk="0" h="2112" w="2835">
                    <a:moveTo>
                      <a:pt x="1416" y="1"/>
                    </a:moveTo>
                    <a:cubicBezTo>
                      <a:pt x="1147" y="1"/>
                      <a:pt x="876" y="105"/>
                      <a:pt x="668" y="313"/>
                    </a:cubicBezTo>
                    <a:cubicBezTo>
                      <a:pt x="1" y="968"/>
                      <a:pt x="477" y="2111"/>
                      <a:pt x="1418" y="2111"/>
                    </a:cubicBezTo>
                    <a:cubicBezTo>
                      <a:pt x="2358" y="2111"/>
                      <a:pt x="2834" y="968"/>
                      <a:pt x="2156" y="313"/>
                    </a:cubicBezTo>
                    <a:cubicBezTo>
                      <a:pt x="1953" y="105"/>
                      <a:pt x="1686" y="1"/>
                      <a:pt x="141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6" name="Google Shape;12796;p46"/>
              <p:cNvSpPr/>
              <p:nvPr/>
            </p:nvSpPr>
            <p:spPr>
              <a:xfrm>
                <a:off x="7894000" y="2897475"/>
                <a:ext cx="49725" cy="37150"/>
              </a:xfrm>
              <a:custGeom>
                <a:rect b="b" l="l" r="r" t="t"/>
                <a:pathLst>
                  <a:path extrusionOk="0" h="1486" w="1989">
                    <a:moveTo>
                      <a:pt x="999" y="0"/>
                    </a:moveTo>
                    <a:cubicBezTo>
                      <a:pt x="807" y="0"/>
                      <a:pt x="614" y="75"/>
                      <a:pt x="465" y="224"/>
                    </a:cubicBezTo>
                    <a:cubicBezTo>
                      <a:pt x="1" y="688"/>
                      <a:pt x="334" y="1486"/>
                      <a:pt x="1001" y="1486"/>
                    </a:cubicBezTo>
                    <a:cubicBezTo>
                      <a:pt x="1656" y="1486"/>
                      <a:pt x="1989" y="688"/>
                      <a:pt x="1525" y="224"/>
                    </a:cubicBezTo>
                    <a:cubicBezTo>
                      <a:pt x="1382" y="75"/>
                      <a:pt x="1191" y="0"/>
                      <a:pt x="999"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7" name="Google Shape;12797;p46"/>
              <p:cNvSpPr/>
              <p:nvPr/>
            </p:nvSpPr>
            <p:spPr>
              <a:xfrm>
                <a:off x="7579175" y="2793000"/>
                <a:ext cx="110950" cy="105800"/>
              </a:xfrm>
              <a:custGeom>
                <a:rect b="b" l="l" r="r" t="t"/>
                <a:pathLst>
                  <a:path extrusionOk="0" h="4232" w="4438">
                    <a:moveTo>
                      <a:pt x="2138" y="0"/>
                    </a:moveTo>
                    <a:cubicBezTo>
                      <a:pt x="1054" y="0"/>
                      <a:pt x="17" y="836"/>
                      <a:pt x="9" y="2105"/>
                    </a:cubicBezTo>
                    <a:cubicBezTo>
                      <a:pt x="1" y="3382"/>
                      <a:pt x="1046" y="4231"/>
                      <a:pt x="2136" y="4231"/>
                    </a:cubicBezTo>
                    <a:cubicBezTo>
                      <a:pt x="2651" y="4231"/>
                      <a:pt x="3176" y="4041"/>
                      <a:pt x="3604" y="3617"/>
                    </a:cubicBezTo>
                    <a:cubicBezTo>
                      <a:pt x="4438" y="2795"/>
                      <a:pt x="4438" y="1462"/>
                      <a:pt x="3628" y="628"/>
                    </a:cubicBezTo>
                    <a:cubicBezTo>
                      <a:pt x="3194" y="195"/>
                      <a:pt x="2661" y="0"/>
                      <a:pt x="213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8" name="Google Shape;12798;p46"/>
              <p:cNvSpPr/>
              <p:nvPr/>
            </p:nvSpPr>
            <p:spPr>
              <a:xfrm>
                <a:off x="8166650" y="2565100"/>
                <a:ext cx="82775" cy="62050"/>
              </a:xfrm>
              <a:custGeom>
                <a:rect b="b" l="l" r="r" t="t"/>
                <a:pathLst>
                  <a:path extrusionOk="0" h="2482" w="3311">
                    <a:moveTo>
                      <a:pt x="1651" y="1"/>
                    </a:moveTo>
                    <a:cubicBezTo>
                      <a:pt x="1336" y="1"/>
                      <a:pt x="1023" y="120"/>
                      <a:pt x="787" y="362"/>
                    </a:cubicBezTo>
                    <a:cubicBezTo>
                      <a:pt x="1" y="1136"/>
                      <a:pt x="536" y="2470"/>
                      <a:pt x="1644" y="2482"/>
                    </a:cubicBezTo>
                    <a:cubicBezTo>
                      <a:pt x="2751" y="2482"/>
                      <a:pt x="3311" y="1148"/>
                      <a:pt x="2537" y="362"/>
                    </a:cubicBezTo>
                    <a:cubicBezTo>
                      <a:pt x="2291" y="123"/>
                      <a:pt x="1970" y="1"/>
                      <a:pt x="165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9" name="Google Shape;12799;p46"/>
              <p:cNvSpPr/>
              <p:nvPr/>
            </p:nvSpPr>
            <p:spPr>
              <a:xfrm>
                <a:off x="7920800" y="1765725"/>
                <a:ext cx="155400" cy="91775"/>
              </a:xfrm>
              <a:custGeom>
                <a:rect b="b" l="l" r="r" t="t"/>
                <a:pathLst>
                  <a:path extrusionOk="0" h="3671" w="6216">
                    <a:moveTo>
                      <a:pt x="0" y="0"/>
                    </a:moveTo>
                    <a:lnTo>
                      <a:pt x="0" y="0"/>
                    </a:lnTo>
                    <a:cubicBezTo>
                      <a:pt x="238" y="810"/>
                      <a:pt x="679" y="1560"/>
                      <a:pt x="1274" y="2155"/>
                    </a:cubicBezTo>
                    <a:cubicBezTo>
                      <a:pt x="2244" y="3143"/>
                      <a:pt x="3560" y="3670"/>
                      <a:pt x="4904" y="3670"/>
                    </a:cubicBezTo>
                    <a:cubicBezTo>
                      <a:pt x="5342" y="3670"/>
                      <a:pt x="5782" y="3615"/>
                      <a:pt x="6215" y="3500"/>
                    </a:cubicBezTo>
                    <a:cubicBezTo>
                      <a:pt x="4322" y="2036"/>
                      <a:pt x="2227" y="857"/>
                      <a:pt x="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0" name="Google Shape;12800;p46"/>
              <p:cNvSpPr/>
              <p:nvPr/>
            </p:nvSpPr>
            <p:spPr>
              <a:xfrm>
                <a:off x="7303450" y="2819975"/>
                <a:ext cx="420625" cy="175150"/>
              </a:xfrm>
              <a:custGeom>
                <a:rect b="b" l="l" r="r" t="t"/>
                <a:pathLst>
                  <a:path extrusionOk="0" h="7006" w="16825">
                    <a:moveTo>
                      <a:pt x="4567" y="0"/>
                    </a:moveTo>
                    <a:cubicBezTo>
                      <a:pt x="2965" y="0"/>
                      <a:pt x="1337" y="567"/>
                      <a:pt x="1" y="1800"/>
                    </a:cubicBezTo>
                    <a:cubicBezTo>
                      <a:pt x="4438" y="5183"/>
                      <a:pt x="9859" y="7006"/>
                      <a:pt x="15422" y="7006"/>
                    </a:cubicBezTo>
                    <a:cubicBezTo>
                      <a:pt x="15889" y="7006"/>
                      <a:pt x="16356" y="6993"/>
                      <a:pt x="16824" y="6967"/>
                    </a:cubicBezTo>
                    <a:cubicBezTo>
                      <a:pt x="16171" y="5499"/>
                      <a:pt x="14741" y="4654"/>
                      <a:pt x="13265" y="4654"/>
                    </a:cubicBezTo>
                    <a:cubicBezTo>
                      <a:pt x="12563" y="4654"/>
                      <a:pt x="11849" y="4845"/>
                      <a:pt x="11204" y="5253"/>
                    </a:cubicBezTo>
                    <a:cubicBezTo>
                      <a:pt x="10438" y="1962"/>
                      <a:pt x="7546" y="0"/>
                      <a:pt x="456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1" name="Google Shape;12801;p46"/>
              <p:cNvSpPr/>
              <p:nvPr/>
            </p:nvSpPr>
            <p:spPr>
              <a:xfrm>
                <a:off x="8128550" y="2151925"/>
                <a:ext cx="68500" cy="51075"/>
              </a:xfrm>
              <a:custGeom>
                <a:rect b="b" l="l" r="r" t="t"/>
                <a:pathLst>
                  <a:path extrusionOk="0" h="2043" w="2740">
                    <a:moveTo>
                      <a:pt x="1370" y="0"/>
                    </a:moveTo>
                    <a:cubicBezTo>
                      <a:pt x="1108" y="0"/>
                      <a:pt x="846" y="102"/>
                      <a:pt x="644" y="304"/>
                    </a:cubicBezTo>
                    <a:cubicBezTo>
                      <a:pt x="1" y="947"/>
                      <a:pt x="465" y="2042"/>
                      <a:pt x="1370" y="2042"/>
                    </a:cubicBezTo>
                    <a:cubicBezTo>
                      <a:pt x="2275" y="2042"/>
                      <a:pt x="2739" y="947"/>
                      <a:pt x="2096" y="304"/>
                    </a:cubicBezTo>
                    <a:cubicBezTo>
                      <a:pt x="1894" y="102"/>
                      <a:pt x="1632" y="0"/>
                      <a:pt x="137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2" name="Google Shape;12802;p46"/>
              <p:cNvSpPr/>
              <p:nvPr/>
            </p:nvSpPr>
            <p:spPr>
              <a:xfrm>
                <a:off x="8094925" y="2034575"/>
                <a:ext cx="136550" cy="102050"/>
              </a:xfrm>
              <a:custGeom>
                <a:rect b="b" l="l" r="r" t="t"/>
                <a:pathLst>
                  <a:path extrusionOk="0" h="4082" w="5462">
                    <a:moveTo>
                      <a:pt x="2732" y="0"/>
                    </a:moveTo>
                    <a:cubicBezTo>
                      <a:pt x="2213" y="0"/>
                      <a:pt x="1694" y="197"/>
                      <a:pt x="1298" y="593"/>
                    </a:cubicBezTo>
                    <a:cubicBezTo>
                      <a:pt x="0" y="1867"/>
                      <a:pt x="905" y="4069"/>
                      <a:pt x="2727" y="4081"/>
                    </a:cubicBezTo>
                    <a:cubicBezTo>
                      <a:pt x="2732" y="4081"/>
                      <a:pt x="2737" y="4081"/>
                      <a:pt x="2741" y="4081"/>
                    </a:cubicBezTo>
                    <a:cubicBezTo>
                      <a:pt x="4542" y="4081"/>
                      <a:pt x="5462" y="1887"/>
                      <a:pt x="4179" y="605"/>
                    </a:cubicBezTo>
                    <a:cubicBezTo>
                      <a:pt x="3784" y="203"/>
                      <a:pt x="3258" y="0"/>
                      <a:pt x="273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3" name="Google Shape;12803;p46"/>
              <p:cNvSpPr/>
              <p:nvPr/>
            </p:nvSpPr>
            <p:spPr>
              <a:xfrm>
                <a:off x="7157000" y="2206550"/>
                <a:ext cx="49750" cy="37225"/>
              </a:xfrm>
              <a:custGeom>
                <a:rect b="b" l="l" r="r" t="t"/>
                <a:pathLst>
                  <a:path extrusionOk="0" h="1489" w="1990">
                    <a:moveTo>
                      <a:pt x="990" y="0"/>
                    </a:moveTo>
                    <a:cubicBezTo>
                      <a:pt x="798" y="0"/>
                      <a:pt x="608" y="72"/>
                      <a:pt x="465" y="214"/>
                    </a:cubicBezTo>
                    <a:cubicBezTo>
                      <a:pt x="1" y="691"/>
                      <a:pt x="334" y="1488"/>
                      <a:pt x="989" y="1488"/>
                    </a:cubicBezTo>
                    <a:cubicBezTo>
                      <a:pt x="1656" y="1488"/>
                      <a:pt x="1989" y="691"/>
                      <a:pt x="1525" y="214"/>
                    </a:cubicBezTo>
                    <a:cubicBezTo>
                      <a:pt x="1376" y="72"/>
                      <a:pt x="1182" y="0"/>
                      <a:pt x="99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804" name="Google Shape;12804;p46"/>
            <p:cNvSpPr/>
            <p:nvPr/>
          </p:nvSpPr>
          <p:spPr>
            <a:xfrm>
              <a:off x="5358225" y="1039350"/>
              <a:ext cx="3064800" cy="3064800"/>
            </a:xfrm>
            <a:prstGeom prst="donut">
              <a:avLst>
                <a:gd fmla="val 7765"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5" name="Google Shape;12805;p46"/>
            <p:cNvSpPr/>
            <p:nvPr/>
          </p:nvSpPr>
          <p:spPr>
            <a:xfrm>
              <a:off x="4975250" y="1276364"/>
              <a:ext cx="2589600" cy="25908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806" name="Google Shape;12806;p46"/>
          <p:cNvSpPr txBox="1"/>
          <p:nvPr>
            <p:ph type="title"/>
          </p:nvPr>
        </p:nvSpPr>
        <p:spPr>
          <a:xfrm>
            <a:off x="956200" y="486988"/>
            <a:ext cx="4897500" cy="7557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Project Purpose</a:t>
            </a:r>
            <a:endParaRPr/>
          </a:p>
        </p:txBody>
      </p:sp>
      <p:sp>
        <p:nvSpPr>
          <p:cNvPr id="12807" name="Google Shape;12807;p46"/>
          <p:cNvSpPr txBox="1"/>
          <p:nvPr>
            <p:ph idx="1" type="body"/>
          </p:nvPr>
        </p:nvSpPr>
        <p:spPr>
          <a:xfrm>
            <a:off x="956200" y="1242705"/>
            <a:ext cx="4897500" cy="3295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sz="2000">
                <a:solidFill>
                  <a:srgbClr val="FFFFFF"/>
                </a:solidFill>
              </a:rPr>
              <a:t>For humankind to inhabit the moon permanently, a lasting infrastructure needs to be set up, including:</a:t>
            </a:r>
            <a:endParaRPr sz="2000">
              <a:solidFill>
                <a:srgbClr val="FFFFFF"/>
              </a:solidFill>
            </a:endParaRPr>
          </a:p>
          <a:p>
            <a:pPr indent="-330200" lvl="0" marL="457200" rtl="0" algn="l">
              <a:spcBef>
                <a:spcPts val="1000"/>
              </a:spcBef>
              <a:spcAft>
                <a:spcPts val="0"/>
              </a:spcAft>
              <a:buClr>
                <a:srgbClr val="F4BD25"/>
              </a:buClr>
              <a:buSzPts val="1600"/>
              <a:buChar char="★"/>
            </a:pPr>
            <a:r>
              <a:rPr lang="en" sz="2000">
                <a:solidFill>
                  <a:srgbClr val="FFFFFF"/>
                </a:solidFill>
              </a:rPr>
              <a:t>A Communications Network</a:t>
            </a:r>
            <a:endParaRPr sz="2000">
              <a:solidFill>
                <a:srgbClr val="FFFFFF"/>
              </a:solidFill>
            </a:endParaRPr>
          </a:p>
          <a:p>
            <a:pPr indent="-330200" lvl="1" marL="914400" rtl="0" algn="l">
              <a:spcBef>
                <a:spcPts val="0"/>
              </a:spcBef>
              <a:spcAft>
                <a:spcPts val="0"/>
              </a:spcAft>
              <a:buClr>
                <a:srgbClr val="FFFFFF"/>
              </a:buClr>
              <a:buSzPts val="1600"/>
              <a:buChar char="○"/>
            </a:pPr>
            <a:r>
              <a:rPr lang="en" sz="1600">
                <a:solidFill>
                  <a:srgbClr val="FFFFFF"/>
                </a:solidFill>
              </a:rPr>
              <a:t>Maximize transmission amount</a:t>
            </a:r>
            <a:endParaRPr sz="1600">
              <a:solidFill>
                <a:srgbClr val="FFFFFF"/>
              </a:solidFill>
            </a:endParaRPr>
          </a:p>
          <a:p>
            <a:pPr indent="-330200" lvl="1" marL="914400" rtl="0" algn="l">
              <a:spcBef>
                <a:spcPts val="0"/>
              </a:spcBef>
              <a:spcAft>
                <a:spcPts val="0"/>
              </a:spcAft>
              <a:buClr>
                <a:srgbClr val="FFFFFF"/>
              </a:buClr>
              <a:buSzPts val="1600"/>
              <a:buChar char="○"/>
            </a:pPr>
            <a:r>
              <a:rPr lang="en" sz="1600">
                <a:solidFill>
                  <a:srgbClr val="FFFFFF"/>
                </a:solidFill>
              </a:rPr>
              <a:t>Maximize coverage</a:t>
            </a:r>
            <a:endParaRPr sz="1600">
              <a:solidFill>
                <a:srgbClr val="FFFFFF"/>
              </a:solidFill>
            </a:endParaRPr>
          </a:p>
          <a:p>
            <a:pPr indent="-330200" lvl="0" marL="457200" rtl="0" algn="l">
              <a:spcBef>
                <a:spcPts val="0"/>
              </a:spcBef>
              <a:spcAft>
                <a:spcPts val="0"/>
              </a:spcAft>
              <a:buClr>
                <a:srgbClr val="F4BD25"/>
              </a:buClr>
              <a:buSzPts val="1600"/>
              <a:buChar char="★"/>
            </a:pPr>
            <a:r>
              <a:rPr lang="en" sz="2000">
                <a:solidFill>
                  <a:srgbClr val="FFFFFF"/>
                </a:solidFill>
              </a:rPr>
              <a:t>Power Infrastructure</a:t>
            </a:r>
            <a:endParaRPr sz="2000">
              <a:solidFill>
                <a:srgbClr val="FFFFFF"/>
              </a:solidFill>
            </a:endParaRPr>
          </a:p>
          <a:p>
            <a:pPr indent="-330200" lvl="1" marL="914400" rtl="0" algn="l">
              <a:spcBef>
                <a:spcPts val="0"/>
              </a:spcBef>
              <a:spcAft>
                <a:spcPts val="0"/>
              </a:spcAft>
              <a:buClr>
                <a:srgbClr val="FFFFFF"/>
              </a:buClr>
              <a:buSzPts val="1600"/>
              <a:buChar char="○"/>
            </a:pPr>
            <a:r>
              <a:rPr lang="en" sz="1600">
                <a:solidFill>
                  <a:srgbClr val="FFFFFF"/>
                </a:solidFill>
              </a:rPr>
              <a:t>Maximize power received</a:t>
            </a:r>
            <a:endParaRPr sz="1600">
              <a:solidFill>
                <a:srgbClr val="FFFFFF"/>
              </a:solidFill>
            </a:endParaRPr>
          </a:p>
          <a:p>
            <a:pPr indent="-317500" lvl="0" marL="457200" rtl="0" algn="l">
              <a:spcBef>
                <a:spcPts val="0"/>
              </a:spcBef>
              <a:spcAft>
                <a:spcPts val="0"/>
              </a:spcAft>
              <a:buClr>
                <a:srgbClr val="F4BD25"/>
              </a:buClr>
              <a:buSzPts val="1400"/>
              <a:buChar char="★"/>
            </a:pPr>
            <a:r>
              <a:rPr lang="en" sz="2000">
                <a:solidFill>
                  <a:srgbClr val="FFFFFF"/>
                </a:solidFill>
              </a:rPr>
              <a:t>Competitive Pricing </a:t>
            </a:r>
            <a:endParaRPr sz="2000">
              <a:solidFill>
                <a:srgbClr val="FFFFFF"/>
              </a:solidFill>
            </a:endParaRPr>
          </a:p>
          <a:p>
            <a:pPr indent="-330200" lvl="1" marL="914400" rtl="0" algn="l">
              <a:spcBef>
                <a:spcPts val="0"/>
              </a:spcBef>
              <a:spcAft>
                <a:spcPts val="0"/>
              </a:spcAft>
              <a:buClr>
                <a:srgbClr val="FFFFFF"/>
              </a:buClr>
              <a:buSzPts val="1600"/>
              <a:buChar char="○"/>
            </a:pPr>
            <a:r>
              <a:rPr lang="en" sz="1600">
                <a:solidFill>
                  <a:srgbClr val="FFFFFF"/>
                </a:solidFill>
              </a:rPr>
              <a:t>Maximize revenue cost ratio</a:t>
            </a:r>
            <a:endParaRPr sz="1600">
              <a:solidFill>
                <a:srgbClr val="FFFFFF"/>
              </a:solidFill>
            </a:endParaRPr>
          </a:p>
          <a:p>
            <a:pPr indent="0" lvl="0" marL="0" rtl="0" algn="l">
              <a:spcBef>
                <a:spcPts val="0"/>
              </a:spcBef>
              <a:spcAft>
                <a:spcPts val="0"/>
              </a:spcAft>
              <a:buNone/>
            </a:pPr>
            <a:r>
              <a:t/>
            </a:r>
            <a:endParaRPr>
              <a:solidFill>
                <a:srgbClr val="FFFFFF"/>
              </a:solidFill>
            </a:endParaRPr>
          </a:p>
          <a:p>
            <a:pPr indent="0" lvl="0" marL="0" rtl="0" algn="l">
              <a:spcBef>
                <a:spcPts val="0"/>
              </a:spcBef>
              <a:spcAft>
                <a:spcPts val="0"/>
              </a:spcAft>
              <a:buNone/>
            </a:pPr>
            <a:r>
              <a:t/>
            </a:r>
            <a:endParaRPr>
              <a:solidFill>
                <a:srgbClr val="FFFFFF"/>
              </a:solidFill>
            </a:endParaRPr>
          </a:p>
        </p:txBody>
      </p:sp>
      <p:grpSp>
        <p:nvGrpSpPr>
          <p:cNvPr id="12808" name="Google Shape;12808;p46"/>
          <p:cNvGrpSpPr/>
          <p:nvPr/>
        </p:nvGrpSpPr>
        <p:grpSpPr>
          <a:xfrm flipH="1" rot="1588702">
            <a:off x="7403702" y="1024525"/>
            <a:ext cx="274302" cy="402514"/>
            <a:chOff x="4282650" y="3153025"/>
            <a:chExt cx="662875" cy="883700"/>
          </a:xfrm>
        </p:grpSpPr>
        <p:sp>
          <p:nvSpPr>
            <p:cNvPr id="12809" name="Google Shape;12809;p46"/>
            <p:cNvSpPr/>
            <p:nvPr/>
          </p:nvSpPr>
          <p:spPr>
            <a:xfrm>
              <a:off x="4730900" y="3390600"/>
              <a:ext cx="214625" cy="338150"/>
            </a:xfrm>
            <a:custGeom>
              <a:rect b="b" l="l" r="r" t="t"/>
              <a:pathLst>
                <a:path extrusionOk="0" h="13526" w="8585">
                  <a:moveTo>
                    <a:pt x="0" y="0"/>
                  </a:moveTo>
                  <a:lnTo>
                    <a:pt x="0" y="13525"/>
                  </a:lnTo>
                  <a:lnTo>
                    <a:pt x="7739" y="13525"/>
                  </a:lnTo>
                  <a:cubicBezTo>
                    <a:pt x="8203" y="13525"/>
                    <a:pt x="8584" y="13144"/>
                    <a:pt x="8584" y="12680"/>
                  </a:cubicBezTo>
                  <a:lnTo>
                    <a:pt x="8584" y="2107"/>
                  </a:lnTo>
                  <a:cubicBezTo>
                    <a:pt x="8584" y="941"/>
                    <a:pt x="7644" y="0"/>
                    <a:pt x="648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0" name="Google Shape;12810;p46"/>
            <p:cNvSpPr/>
            <p:nvPr/>
          </p:nvSpPr>
          <p:spPr>
            <a:xfrm>
              <a:off x="4697850" y="3416775"/>
              <a:ext cx="214925" cy="311975"/>
            </a:xfrm>
            <a:custGeom>
              <a:rect b="b" l="l" r="r" t="t"/>
              <a:pathLst>
                <a:path extrusionOk="0" h="12479" w="8597">
                  <a:moveTo>
                    <a:pt x="0" y="1"/>
                  </a:moveTo>
                  <a:lnTo>
                    <a:pt x="0" y="12478"/>
                  </a:lnTo>
                  <a:lnTo>
                    <a:pt x="8597" y="12478"/>
                  </a:lnTo>
                  <a:lnTo>
                    <a:pt x="8597" y="2096"/>
                  </a:lnTo>
                  <a:cubicBezTo>
                    <a:pt x="8597" y="941"/>
                    <a:pt x="7656" y="1"/>
                    <a:pt x="650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1" name="Google Shape;12811;p46"/>
            <p:cNvSpPr/>
            <p:nvPr/>
          </p:nvSpPr>
          <p:spPr>
            <a:xfrm>
              <a:off x="4649325" y="3445050"/>
              <a:ext cx="183975" cy="227150"/>
            </a:xfrm>
            <a:custGeom>
              <a:rect b="b" l="l" r="r" t="t"/>
              <a:pathLst>
                <a:path extrusionOk="0" h="9086" w="7359">
                  <a:moveTo>
                    <a:pt x="894" y="1"/>
                  </a:moveTo>
                  <a:cubicBezTo>
                    <a:pt x="394" y="1"/>
                    <a:pt x="1" y="394"/>
                    <a:pt x="1" y="894"/>
                  </a:cubicBezTo>
                  <a:lnTo>
                    <a:pt x="1" y="9085"/>
                  </a:lnTo>
                  <a:lnTo>
                    <a:pt x="7359" y="9085"/>
                  </a:lnTo>
                  <a:lnTo>
                    <a:pt x="7359" y="894"/>
                  </a:lnTo>
                  <a:cubicBezTo>
                    <a:pt x="7359" y="394"/>
                    <a:pt x="6954" y="1"/>
                    <a:pt x="646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2" name="Google Shape;12812;p46"/>
            <p:cNvSpPr/>
            <p:nvPr/>
          </p:nvSpPr>
          <p:spPr>
            <a:xfrm>
              <a:off x="4649325" y="3662350"/>
              <a:ext cx="183975" cy="18175"/>
            </a:xfrm>
            <a:custGeom>
              <a:rect b="b" l="l" r="r" t="t"/>
              <a:pathLst>
                <a:path extrusionOk="0" h="727" w="7359">
                  <a:moveTo>
                    <a:pt x="1" y="0"/>
                  </a:moveTo>
                  <a:lnTo>
                    <a:pt x="1" y="727"/>
                  </a:lnTo>
                  <a:lnTo>
                    <a:pt x="7359" y="727"/>
                  </a:lnTo>
                  <a:lnTo>
                    <a:pt x="735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3" name="Google Shape;12813;p46"/>
            <p:cNvSpPr/>
            <p:nvPr/>
          </p:nvSpPr>
          <p:spPr>
            <a:xfrm>
              <a:off x="4685350" y="3595075"/>
              <a:ext cx="108975" cy="22950"/>
            </a:xfrm>
            <a:custGeom>
              <a:rect b="b" l="l" r="r" t="t"/>
              <a:pathLst>
                <a:path extrusionOk="0" h="918" w="4359">
                  <a:moveTo>
                    <a:pt x="0" y="1"/>
                  </a:moveTo>
                  <a:lnTo>
                    <a:pt x="0" y="477"/>
                  </a:lnTo>
                  <a:cubicBezTo>
                    <a:pt x="0" y="715"/>
                    <a:pt x="191" y="917"/>
                    <a:pt x="441" y="917"/>
                  </a:cubicBezTo>
                  <a:lnTo>
                    <a:pt x="3918" y="917"/>
                  </a:lnTo>
                  <a:cubicBezTo>
                    <a:pt x="4168" y="917"/>
                    <a:pt x="4358" y="715"/>
                    <a:pt x="4358" y="477"/>
                  </a:cubicBezTo>
                  <a:lnTo>
                    <a:pt x="4358"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4" name="Google Shape;12814;p46"/>
            <p:cNvSpPr/>
            <p:nvPr/>
          </p:nvSpPr>
          <p:spPr>
            <a:xfrm>
              <a:off x="4424600" y="3465600"/>
              <a:ext cx="227725" cy="89925"/>
            </a:xfrm>
            <a:custGeom>
              <a:rect b="b" l="l" r="r" t="t"/>
              <a:pathLst>
                <a:path extrusionOk="0" h="3597" w="9109">
                  <a:moveTo>
                    <a:pt x="9109" y="0"/>
                  </a:moveTo>
                  <a:lnTo>
                    <a:pt x="1" y="1251"/>
                  </a:lnTo>
                  <a:lnTo>
                    <a:pt x="1" y="3596"/>
                  </a:lnTo>
                  <a:lnTo>
                    <a:pt x="8990" y="3596"/>
                  </a:lnTo>
                  <a:lnTo>
                    <a:pt x="9109"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5" name="Google Shape;12815;p46"/>
            <p:cNvSpPr/>
            <p:nvPr/>
          </p:nvSpPr>
          <p:spPr>
            <a:xfrm>
              <a:off x="4573125" y="3473625"/>
              <a:ext cx="18775" cy="81900"/>
            </a:xfrm>
            <a:custGeom>
              <a:rect b="b" l="l" r="r" t="t"/>
              <a:pathLst>
                <a:path extrusionOk="0" h="3276" w="751">
                  <a:moveTo>
                    <a:pt x="751" y="1"/>
                  </a:moveTo>
                  <a:lnTo>
                    <a:pt x="1" y="108"/>
                  </a:lnTo>
                  <a:lnTo>
                    <a:pt x="1" y="3275"/>
                  </a:lnTo>
                  <a:lnTo>
                    <a:pt x="751" y="3275"/>
                  </a:lnTo>
                  <a:lnTo>
                    <a:pt x="751"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6" name="Google Shape;12816;p46"/>
            <p:cNvSpPr/>
            <p:nvPr/>
          </p:nvSpPr>
          <p:spPr>
            <a:xfrm>
              <a:off x="4519550" y="3481075"/>
              <a:ext cx="18775" cy="74450"/>
            </a:xfrm>
            <a:custGeom>
              <a:rect b="b" l="l" r="r" t="t"/>
              <a:pathLst>
                <a:path extrusionOk="0" h="2978" w="751">
                  <a:moveTo>
                    <a:pt x="751" y="0"/>
                  </a:moveTo>
                  <a:lnTo>
                    <a:pt x="1" y="108"/>
                  </a:lnTo>
                  <a:lnTo>
                    <a:pt x="1" y="2977"/>
                  </a:lnTo>
                  <a:lnTo>
                    <a:pt x="751" y="2977"/>
                  </a:lnTo>
                  <a:lnTo>
                    <a:pt x="751"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7" name="Google Shape;12817;p46"/>
            <p:cNvSpPr/>
            <p:nvPr/>
          </p:nvSpPr>
          <p:spPr>
            <a:xfrm>
              <a:off x="4499900" y="3484350"/>
              <a:ext cx="3600" cy="72950"/>
            </a:xfrm>
            <a:custGeom>
              <a:rect b="b" l="l" r="r" t="t"/>
              <a:pathLst>
                <a:path extrusionOk="0" h="2918" w="144">
                  <a:moveTo>
                    <a:pt x="72" y="0"/>
                  </a:moveTo>
                  <a:cubicBezTo>
                    <a:pt x="37" y="0"/>
                    <a:pt x="1" y="36"/>
                    <a:pt x="1" y="72"/>
                  </a:cubicBezTo>
                  <a:lnTo>
                    <a:pt x="1" y="2846"/>
                  </a:lnTo>
                  <a:cubicBezTo>
                    <a:pt x="1" y="2882"/>
                    <a:pt x="37" y="2917"/>
                    <a:pt x="72" y="2917"/>
                  </a:cubicBezTo>
                  <a:cubicBezTo>
                    <a:pt x="108" y="2917"/>
                    <a:pt x="144" y="2882"/>
                    <a:pt x="144" y="2846"/>
                  </a:cubicBezTo>
                  <a:lnTo>
                    <a:pt x="144" y="72"/>
                  </a:lnTo>
                  <a:cubicBezTo>
                    <a:pt x="144" y="36"/>
                    <a:pt x="108" y="0"/>
                    <a:pt x="7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8" name="Google Shape;12818;p46"/>
            <p:cNvSpPr/>
            <p:nvPr/>
          </p:nvSpPr>
          <p:spPr>
            <a:xfrm>
              <a:off x="4480550" y="3487250"/>
              <a:ext cx="3300" cy="70050"/>
            </a:xfrm>
            <a:custGeom>
              <a:rect b="b" l="l" r="r" t="t"/>
              <a:pathLst>
                <a:path extrusionOk="0" h="2802" w="132">
                  <a:moveTo>
                    <a:pt x="66" y="1"/>
                  </a:moveTo>
                  <a:cubicBezTo>
                    <a:pt x="37" y="1"/>
                    <a:pt x="7" y="21"/>
                    <a:pt x="1" y="63"/>
                  </a:cubicBezTo>
                  <a:lnTo>
                    <a:pt x="1" y="2730"/>
                  </a:lnTo>
                  <a:cubicBezTo>
                    <a:pt x="1" y="2766"/>
                    <a:pt x="25" y="2801"/>
                    <a:pt x="60" y="2801"/>
                  </a:cubicBezTo>
                  <a:cubicBezTo>
                    <a:pt x="108" y="2801"/>
                    <a:pt x="132" y="2766"/>
                    <a:pt x="132" y="2730"/>
                  </a:cubicBezTo>
                  <a:lnTo>
                    <a:pt x="132" y="63"/>
                  </a:lnTo>
                  <a:cubicBezTo>
                    <a:pt x="126" y="21"/>
                    <a:pt x="96" y="1"/>
                    <a:pt x="6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9" name="Google Shape;12819;p46"/>
            <p:cNvSpPr/>
            <p:nvPr/>
          </p:nvSpPr>
          <p:spPr>
            <a:xfrm>
              <a:off x="4460925" y="3489700"/>
              <a:ext cx="3575" cy="67600"/>
            </a:xfrm>
            <a:custGeom>
              <a:rect b="b" l="l" r="r" t="t"/>
              <a:pathLst>
                <a:path extrusionOk="0" h="2704" w="143">
                  <a:moveTo>
                    <a:pt x="72" y="1"/>
                  </a:moveTo>
                  <a:cubicBezTo>
                    <a:pt x="36" y="1"/>
                    <a:pt x="0" y="36"/>
                    <a:pt x="0" y="72"/>
                  </a:cubicBezTo>
                  <a:lnTo>
                    <a:pt x="0" y="2632"/>
                  </a:lnTo>
                  <a:cubicBezTo>
                    <a:pt x="0" y="2668"/>
                    <a:pt x="36" y="2703"/>
                    <a:pt x="72" y="2703"/>
                  </a:cubicBezTo>
                  <a:cubicBezTo>
                    <a:pt x="107" y="2703"/>
                    <a:pt x="143" y="2668"/>
                    <a:pt x="143" y="2632"/>
                  </a:cubicBezTo>
                  <a:lnTo>
                    <a:pt x="143" y="72"/>
                  </a:lnTo>
                  <a:cubicBezTo>
                    <a:pt x="143" y="36"/>
                    <a:pt x="107" y="1"/>
                    <a:pt x="7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0" name="Google Shape;12820;p46"/>
            <p:cNvSpPr/>
            <p:nvPr/>
          </p:nvSpPr>
          <p:spPr>
            <a:xfrm>
              <a:off x="4441575" y="3492675"/>
              <a:ext cx="3600" cy="64625"/>
            </a:xfrm>
            <a:custGeom>
              <a:rect b="b" l="l" r="r" t="t"/>
              <a:pathLst>
                <a:path extrusionOk="0" h="2585" w="144">
                  <a:moveTo>
                    <a:pt x="72" y="1"/>
                  </a:moveTo>
                  <a:cubicBezTo>
                    <a:pt x="36" y="1"/>
                    <a:pt x="0" y="25"/>
                    <a:pt x="0" y="72"/>
                  </a:cubicBezTo>
                  <a:lnTo>
                    <a:pt x="0" y="2513"/>
                  </a:lnTo>
                  <a:cubicBezTo>
                    <a:pt x="0" y="2549"/>
                    <a:pt x="36" y="2584"/>
                    <a:pt x="72" y="2584"/>
                  </a:cubicBezTo>
                  <a:cubicBezTo>
                    <a:pt x="107" y="2584"/>
                    <a:pt x="143" y="2549"/>
                    <a:pt x="143" y="2513"/>
                  </a:cubicBezTo>
                  <a:lnTo>
                    <a:pt x="143" y="72"/>
                  </a:lnTo>
                  <a:cubicBezTo>
                    <a:pt x="143" y="25"/>
                    <a:pt x="107" y="1"/>
                    <a:pt x="7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1" name="Google Shape;12821;p46"/>
            <p:cNvSpPr/>
            <p:nvPr/>
          </p:nvSpPr>
          <p:spPr>
            <a:xfrm>
              <a:off x="4685350" y="3502200"/>
              <a:ext cx="108975" cy="106600"/>
            </a:xfrm>
            <a:custGeom>
              <a:rect b="b" l="l" r="r" t="t"/>
              <a:pathLst>
                <a:path extrusionOk="0" h="4264" w="4359">
                  <a:moveTo>
                    <a:pt x="274" y="1"/>
                  </a:moveTo>
                  <a:cubicBezTo>
                    <a:pt x="119" y="1"/>
                    <a:pt x="0" y="120"/>
                    <a:pt x="0" y="275"/>
                  </a:cubicBezTo>
                  <a:lnTo>
                    <a:pt x="0" y="3978"/>
                  </a:lnTo>
                  <a:cubicBezTo>
                    <a:pt x="0" y="4132"/>
                    <a:pt x="119" y="4263"/>
                    <a:pt x="274" y="4263"/>
                  </a:cubicBezTo>
                  <a:lnTo>
                    <a:pt x="4072" y="4263"/>
                  </a:lnTo>
                  <a:cubicBezTo>
                    <a:pt x="4227" y="4263"/>
                    <a:pt x="4358" y="4132"/>
                    <a:pt x="4358" y="3978"/>
                  </a:cubicBezTo>
                  <a:lnTo>
                    <a:pt x="4358" y="275"/>
                  </a:lnTo>
                  <a:cubicBezTo>
                    <a:pt x="4358" y="120"/>
                    <a:pt x="4227" y="1"/>
                    <a:pt x="407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2" name="Google Shape;12822;p46"/>
            <p:cNvSpPr/>
            <p:nvPr/>
          </p:nvSpPr>
          <p:spPr>
            <a:xfrm>
              <a:off x="4699050" y="3573350"/>
              <a:ext cx="81575" cy="24425"/>
            </a:xfrm>
            <a:custGeom>
              <a:rect b="b" l="l" r="r" t="t"/>
              <a:pathLst>
                <a:path extrusionOk="0" h="977" w="3263">
                  <a:moveTo>
                    <a:pt x="191" y="0"/>
                  </a:moveTo>
                  <a:cubicBezTo>
                    <a:pt x="83" y="0"/>
                    <a:pt x="0" y="84"/>
                    <a:pt x="0" y="191"/>
                  </a:cubicBezTo>
                  <a:lnTo>
                    <a:pt x="0" y="786"/>
                  </a:lnTo>
                  <a:cubicBezTo>
                    <a:pt x="0" y="893"/>
                    <a:pt x="83" y="977"/>
                    <a:pt x="191" y="977"/>
                  </a:cubicBezTo>
                  <a:lnTo>
                    <a:pt x="3072" y="977"/>
                  </a:lnTo>
                  <a:cubicBezTo>
                    <a:pt x="3179" y="977"/>
                    <a:pt x="3262" y="893"/>
                    <a:pt x="3262" y="786"/>
                  </a:cubicBezTo>
                  <a:lnTo>
                    <a:pt x="3262" y="191"/>
                  </a:lnTo>
                  <a:cubicBezTo>
                    <a:pt x="3262" y="84"/>
                    <a:pt x="3179" y="0"/>
                    <a:pt x="307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3" name="Google Shape;12823;p46"/>
            <p:cNvSpPr/>
            <p:nvPr/>
          </p:nvSpPr>
          <p:spPr>
            <a:xfrm>
              <a:off x="4699050" y="3514700"/>
              <a:ext cx="36925" cy="49750"/>
            </a:xfrm>
            <a:custGeom>
              <a:rect b="b" l="l" r="r" t="t"/>
              <a:pathLst>
                <a:path extrusionOk="0" h="1990" w="1477">
                  <a:moveTo>
                    <a:pt x="226" y="1"/>
                  </a:moveTo>
                  <a:cubicBezTo>
                    <a:pt x="95" y="1"/>
                    <a:pt x="0" y="96"/>
                    <a:pt x="0" y="227"/>
                  </a:cubicBezTo>
                  <a:lnTo>
                    <a:pt x="0" y="1763"/>
                  </a:lnTo>
                  <a:cubicBezTo>
                    <a:pt x="0" y="1894"/>
                    <a:pt x="95" y="1989"/>
                    <a:pt x="226" y="1989"/>
                  </a:cubicBezTo>
                  <a:lnTo>
                    <a:pt x="1238" y="1989"/>
                  </a:lnTo>
                  <a:cubicBezTo>
                    <a:pt x="1369" y="1989"/>
                    <a:pt x="1476" y="1894"/>
                    <a:pt x="1476" y="1763"/>
                  </a:cubicBezTo>
                  <a:lnTo>
                    <a:pt x="1476" y="227"/>
                  </a:lnTo>
                  <a:cubicBezTo>
                    <a:pt x="1476" y="96"/>
                    <a:pt x="1369" y="1"/>
                    <a:pt x="1238"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4" name="Google Shape;12824;p46"/>
            <p:cNvSpPr/>
            <p:nvPr/>
          </p:nvSpPr>
          <p:spPr>
            <a:xfrm>
              <a:off x="4751425" y="3539500"/>
              <a:ext cx="29200" cy="24950"/>
            </a:xfrm>
            <a:custGeom>
              <a:rect b="b" l="l" r="r" t="t"/>
              <a:pathLst>
                <a:path extrusionOk="0" h="998" w="1168">
                  <a:moveTo>
                    <a:pt x="667" y="1"/>
                  </a:moveTo>
                  <a:cubicBezTo>
                    <a:pt x="542" y="1"/>
                    <a:pt x="415" y="47"/>
                    <a:pt x="310" y="152"/>
                  </a:cubicBezTo>
                  <a:cubicBezTo>
                    <a:pt x="1" y="461"/>
                    <a:pt x="227" y="997"/>
                    <a:pt x="667" y="997"/>
                  </a:cubicBezTo>
                  <a:cubicBezTo>
                    <a:pt x="941" y="997"/>
                    <a:pt x="1167" y="783"/>
                    <a:pt x="1167" y="497"/>
                  </a:cubicBezTo>
                  <a:cubicBezTo>
                    <a:pt x="1167" y="200"/>
                    <a:pt x="924" y="1"/>
                    <a:pt x="667"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5" name="Google Shape;12825;p46"/>
            <p:cNvSpPr/>
            <p:nvPr/>
          </p:nvSpPr>
          <p:spPr>
            <a:xfrm>
              <a:off x="4766025" y="3514675"/>
              <a:ext cx="14600" cy="12550"/>
            </a:xfrm>
            <a:custGeom>
              <a:rect b="b" l="l" r="r" t="t"/>
              <a:pathLst>
                <a:path extrusionOk="0" h="502" w="584">
                  <a:moveTo>
                    <a:pt x="329" y="1"/>
                  </a:moveTo>
                  <a:cubicBezTo>
                    <a:pt x="268" y="1"/>
                    <a:pt x="205" y="23"/>
                    <a:pt x="155" y="73"/>
                  </a:cubicBezTo>
                  <a:cubicBezTo>
                    <a:pt x="0" y="228"/>
                    <a:pt x="107" y="502"/>
                    <a:pt x="333" y="502"/>
                  </a:cubicBezTo>
                  <a:cubicBezTo>
                    <a:pt x="476" y="502"/>
                    <a:pt x="583" y="383"/>
                    <a:pt x="583" y="252"/>
                  </a:cubicBezTo>
                  <a:cubicBezTo>
                    <a:pt x="583" y="99"/>
                    <a:pt x="458" y="1"/>
                    <a:pt x="32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6" name="Google Shape;12826;p46"/>
            <p:cNvSpPr/>
            <p:nvPr/>
          </p:nvSpPr>
          <p:spPr>
            <a:xfrm>
              <a:off x="4747250" y="3514675"/>
              <a:ext cx="14625" cy="12550"/>
            </a:xfrm>
            <a:custGeom>
              <a:rect b="b" l="l" r="r" t="t"/>
              <a:pathLst>
                <a:path extrusionOk="0" h="502" w="585">
                  <a:moveTo>
                    <a:pt x="330" y="1"/>
                  </a:moveTo>
                  <a:cubicBezTo>
                    <a:pt x="269" y="1"/>
                    <a:pt x="206" y="23"/>
                    <a:pt x="156" y="73"/>
                  </a:cubicBezTo>
                  <a:cubicBezTo>
                    <a:pt x="1" y="228"/>
                    <a:pt x="108" y="502"/>
                    <a:pt x="334" y="502"/>
                  </a:cubicBezTo>
                  <a:cubicBezTo>
                    <a:pt x="477" y="502"/>
                    <a:pt x="584" y="383"/>
                    <a:pt x="584" y="252"/>
                  </a:cubicBezTo>
                  <a:cubicBezTo>
                    <a:pt x="584" y="99"/>
                    <a:pt x="459" y="1"/>
                    <a:pt x="33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827" name="Google Shape;12827;p46"/>
            <p:cNvGrpSpPr/>
            <p:nvPr/>
          </p:nvGrpSpPr>
          <p:grpSpPr>
            <a:xfrm>
              <a:off x="4705300" y="3572150"/>
              <a:ext cx="69075" cy="27125"/>
              <a:chOff x="4705300" y="3572150"/>
              <a:chExt cx="69075" cy="27125"/>
            </a:xfrm>
          </p:grpSpPr>
          <p:sp>
            <p:nvSpPr>
              <p:cNvPr id="12828" name="Google Shape;12828;p46"/>
              <p:cNvSpPr/>
              <p:nvPr/>
            </p:nvSpPr>
            <p:spPr>
              <a:xfrm>
                <a:off x="4705300" y="3572225"/>
                <a:ext cx="2400" cy="27050"/>
              </a:xfrm>
              <a:custGeom>
                <a:rect b="b" l="l" r="r" t="t"/>
                <a:pathLst>
                  <a:path extrusionOk="0" h="1082" w="96">
                    <a:moveTo>
                      <a:pt x="48" y="1"/>
                    </a:moveTo>
                    <a:cubicBezTo>
                      <a:pt x="24" y="1"/>
                      <a:pt x="0" y="16"/>
                      <a:pt x="0" y="45"/>
                    </a:cubicBezTo>
                    <a:lnTo>
                      <a:pt x="0" y="1034"/>
                    </a:lnTo>
                    <a:cubicBezTo>
                      <a:pt x="0" y="1057"/>
                      <a:pt x="12" y="1081"/>
                      <a:pt x="48" y="1081"/>
                    </a:cubicBezTo>
                    <a:cubicBezTo>
                      <a:pt x="72" y="1081"/>
                      <a:pt x="95" y="1057"/>
                      <a:pt x="95" y="1034"/>
                    </a:cubicBezTo>
                    <a:lnTo>
                      <a:pt x="95" y="45"/>
                    </a:lnTo>
                    <a:cubicBezTo>
                      <a:pt x="95" y="16"/>
                      <a:pt x="72" y="1"/>
                      <a:pt x="4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9" name="Google Shape;12829;p46"/>
              <p:cNvSpPr/>
              <p:nvPr/>
            </p:nvSpPr>
            <p:spPr>
              <a:xfrm>
                <a:off x="4711700" y="3572450"/>
                <a:ext cx="2700" cy="26825"/>
              </a:xfrm>
              <a:custGeom>
                <a:rect b="b" l="l" r="r" t="t"/>
                <a:pathLst>
                  <a:path extrusionOk="0" h="1073" w="108">
                    <a:moveTo>
                      <a:pt x="54" y="1"/>
                    </a:moveTo>
                    <a:cubicBezTo>
                      <a:pt x="27" y="1"/>
                      <a:pt x="0" y="13"/>
                      <a:pt x="6" y="36"/>
                    </a:cubicBezTo>
                    <a:lnTo>
                      <a:pt x="6" y="1025"/>
                    </a:lnTo>
                    <a:cubicBezTo>
                      <a:pt x="6" y="1048"/>
                      <a:pt x="30" y="1072"/>
                      <a:pt x="54" y="1072"/>
                    </a:cubicBezTo>
                    <a:cubicBezTo>
                      <a:pt x="89" y="1072"/>
                      <a:pt x="101" y="1048"/>
                      <a:pt x="101" y="1025"/>
                    </a:cubicBezTo>
                    <a:lnTo>
                      <a:pt x="101" y="36"/>
                    </a:lnTo>
                    <a:cubicBezTo>
                      <a:pt x="107" y="13"/>
                      <a:pt x="80" y="1"/>
                      <a:pt x="5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0" name="Google Shape;12830;p46"/>
              <p:cNvSpPr/>
              <p:nvPr/>
            </p:nvSpPr>
            <p:spPr>
              <a:xfrm>
                <a:off x="4718675" y="3572225"/>
                <a:ext cx="2425" cy="27050"/>
              </a:xfrm>
              <a:custGeom>
                <a:rect b="b" l="l" r="r" t="t"/>
                <a:pathLst>
                  <a:path extrusionOk="0" h="1082" w="97">
                    <a:moveTo>
                      <a:pt x="49" y="1"/>
                    </a:moveTo>
                    <a:cubicBezTo>
                      <a:pt x="25" y="1"/>
                      <a:pt x="1" y="16"/>
                      <a:pt x="1" y="45"/>
                    </a:cubicBezTo>
                    <a:lnTo>
                      <a:pt x="1" y="1034"/>
                    </a:lnTo>
                    <a:cubicBezTo>
                      <a:pt x="1" y="1057"/>
                      <a:pt x="13" y="1081"/>
                      <a:pt x="49" y="1081"/>
                    </a:cubicBezTo>
                    <a:cubicBezTo>
                      <a:pt x="72" y="1081"/>
                      <a:pt x="96" y="1057"/>
                      <a:pt x="96" y="1034"/>
                    </a:cubicBezTo>
                    <a:lnTo>
                      <a:pt x="96" y="45"/>
                    </a:lnTo>
                    <a:cubicBezTo>
                      <a:pt x="96" y="16"/>
                      <a:pt x="72" y="1"/>
                      <a:pt x="4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1" name="Google Shape;12831;p46"/>
              <p:cNvSpPr/>
              <p:nvPr/>
            </p:nvSpPr>
            <p:spPr>
              <a:xfrm>
                <a:off x="4724925" y="3572225"/>
                <a:ext cx="2725" cy="27050"/>
              </a:xfrm>
              <a:custGeom>
                <a:rect b="b" l="l" r="r" t="t"/>
                <a:pathLst>
                  <a:path extrusionOk="0" h="1082" w="109">
                    <a:moveTo>
                      <a:pt x="55" y="1"/>
                    </a:moveTo>
                    <a:cubicBezTo>
                      <a:pt x="28" y="1"/>
                      <a:pt x="1" y="16"/>
                      <a:pt x="1" y="45"/>
                    </a:cubicBezTo>
                    <a:lnTo>
                      <a:pt x="1" y="1034"/>
                    </a:lnTo>
                    <a:cubicBezTo>
                      <a:pt x="1" y="1057"/>
                      <a:pt x="25" y="1081"/>
                      <a:pt x="60" y="1081"/>
                    </a:cubicBezTo>
                    <a:cubicBezTo>
                      <a:pt x="84" y="1081"/>
                      <a:pt x="108" y="1057"/>
                      <a:pt x="108" y="1034"/>
                    </a:cubicBezTo>
                    <a:lnTo>
                      <a:pt x="108" y="45"/>
                    </a:lnTo>
                    <a:cubicBezTo>
                      <a:pt x="108" y="16"/>
                      <a:pt x="81" y="1"/>
                      <a:pt x="5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2" name="Google Shape;12832;p46"/>
              <p:cNvSpPr/>
              <p:nvPr/>
            </p:nvSpPr>
            <p:spPr>
              <a:xfrm>
                <a:off x="4731775" y="3572150"/>
                <a:ext cx="2700" cy="27125"/>
              </a:xfrm>
              <a:custGeom>
                <a:rect b="b" l="l" r="r" t="t"/>
                <a:pathLst>
                  <a:path extrusionOk="0" h="1085" w="108">
                    <a:moveTo>
                      <a:pt x="60" y="1"/>
                    </a:moveTo>
                    <a:cubicBezTo>
                      <a:pt x="25" y="1"/>
                      <a:pt x="1" y="25"/>
                      <a:pt x="1" y="48"/>
                    </a:cubicBezTo>
                    <a:lnTo>
                      <a:pt x="1" y="1037"/>
                    </a:lnTo>
                    <a:cubicBezTo>
                      <a:pt x="1" y="1060"/>
                      <a:pt x="25" y="1084"/>
                      <a:pt x="60" y="1084"/>
                    </a:cubicBezTo>
                    <a:cubicBezTo>
                      <a:pt x="84" y="1084"/>
                      <a:pt x="108" y="1060"/>
                      <a:pt x="108" y="1037"/>
                    </a:cubicBezTo>
                    <a:lnTo>
                      <a:pt x="108" y="48"/>
                    </a:lnTo>
                    <a:cubicBezTo>
                      <a:pt x="108" y="25"/>
                      <a:pt x="84" y="1"/>
                      <a:pt x="6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3" name="Google Shape;12833;p46"/>
              <p:cNvSpPr/>
              <p:nvPr/>
            </p:nvSpPr>
            <p:spPr>
              <a:xfrm>
                <a:off x="4738625" y="3572225"/>
                <a:ext cx="2400" cy="27050"/>
              </a:xfrm>
              <a:custGeom>
                <a:rect b="b" l="l" r="r" t="t"/>
                <a:pathLst>
                  <a:path extrusionOk="0" h="1082" w="96">
                    <a:moveTo>
                      <a:pt x="48" y="1"/>
                    </a:moveTo>
                    <a:cubicBezTo>
                      <a:pt x="24" y="1"/>
                      <a:pt x="1" y="16"/>
                      <a:pt x="1" y="45"/>
                    </a:cubicBezTo>
                    <a:lnTo>
                      <a:pt x="1" y="1034"/>
                    </a:lnTo>
                    <a:cubicBezTo>
                      <a:pt x="1" y="1057"/>
                      <a:pt x="24" y="1081"/>
                      <a:pt x="48" y="1081"/>
                    </a:cubicBezTo>
                    <a:cubicBezTo>
                      <a:pt x="72" y="1081"/>
                      <a:pt x="96" y="1057"/>
                      <a:pt x="96" y="1034"/>
                    </a:cubicBezTo>
                    <a:lnTo>
                      <a:pt x="96" y="45"/>
                    </a:lnTo>
                    <a:cubicBezTo>
                      <a:pt x="96" y="16"/>
                      <a:pt x="72" y="1"/>
                      <a:pt x="4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4" name="Google Shape;12834;p46"/>
              <p:cNvSpPr/>
              <p:nvPr/>
            </p:nvSpPr>
            <p:spPr>
              <a:xfrm>
                <a:off x="4745175" y="3572225"/>
                <a:ext cx="2400" cy="27050"/>
              </a:xfrm>
              <a:custGeom>
                <a:rect b="b" l="l" r="r" t="t"/>
                <a:pathLst>
                  <a:path extrusionOk="0" h="1082" w="96">
                    <a:moveTo>
                      <a:pt x="48" y="1"/>
                    </a:moveTo>
                    <a:cubicBezTo>
                      <a:pt x="24" y="1"/>
                      <a:pt x="1" y="16"/>
                      <a:pt x="1" y="45"/>
                    </a:cubicBezTo>
                    <a:lnTo>
                      <a:pt x="1" y="1034"/>
                    </a:lnTo>
                    <a:cubicBezTo>
                      <a:pt x="1" y="1057"/>
                      <a:pt x="24" y="1081"/>
                      <a:pt x="48" y="1081"/>
                    </a:cubicBezTo>
                    <a:cubicBezTo>
                      <a:pt x="84" y="1081"/>
                      <a:pt x="96" y="1057"/>
                      <a:pt x="96" y="1034"/>
                    </a:cubicBezTo>
                    <a:lnTo>
                      <a:pt x="96" y="45"/>
                    </a:lnTo>
                    <a:cubicBezTo>
                      <a:pt x="96" y="16"/>
                      <a:pt x="72" y="1"/>
                      <a:pt x="4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5" name="Google Shape;12835;p46"/>
              <p:cNvSpPr/>
              <p:nvPr/>
            </p:nvSpPr>
            <p:spPr>
              <a:xfrm>
                <a:off x="4752025" y="3572150"/>
                <a:ext cx="2400" cy="27125"/>
              </a:xfrm>
              <a:custGeom>
                <a:rect b="b" l="l" r="r" t="t"/>
                <a:pathLst>
                  <a:path extrusionOk="0" h="1085" w="96">
                    <a:moveTo>
                      <a:pt x="48" y="1"/>
                    </a:moveTo>
                    <a:cubicBezTo>
                      <a:pt x="12" y="1"/>
                      <a:pt x="0" y="25"/>
                      <a:pt x="0" y="48"/>
                    </a:cubicBezTo>
                    <a:lnTo>
                      <a:pt x="0" y="1037"/>
                    </a:lnTo>
                    <a:cubicBezTo>
                      <a:pt x="0" y="1060"/>
                      <a:pt x="12" y="1084"/>
                      <a:pt x="48" y="1084"/>
                    </a:cubicBezTo>
                    <a:cubicBezTo>
                      <a:pt x="72" y="1084"/>
                      <a:pt x="96" y="1060"/>
                      <a:pt x="96" y="1037"/>
                    </a:cubicBezTo>
                    <a:lnTo>
                      <a:pt x="96" y="48"/>
                    </a:lnTo>
                    <a:cubicBezTo>
                      <a:pt x="96" y="25"/>
                      <a:pt x="72" y="1"/>
                      <a:pt x="4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6" name="Google Shape;12836;p46"/>
              <p:cNvSpPr/>
              <p:nvPr/>
            </p:nvSpPr>
            <p:spPr>
              <a:xfrm>
                <a:off x="4758575" y="3572225"/>
                <a:ext cx="2400" cy="27050"/>
              </a:xfrm>
              <a:custGeom>
                <a:rect b="b" l="l" r="r" t="t"/>
                <a:pathLst>
                  <a:path extrusionOk="0" h="1082" w="96">
                    <a:moveTo>
                      <a:pt x="48" y="1"/>
                    </a:moveTo>
                    <a:cubicBezTo>
                      <a:pt x="24" y="1"/>
                      <a:pt x="0" y="16"/>
                      <a:pt x="0" y="45"/>
                    </a:cubicBezTo>
                    <a:lnTo>
                      <a:pt x="0" y="1034"/>
                    </a:lnTo>
                    <a:cubicBezTo>
                      <a:pt x="0" y="1057"/>
                      <a:pt x="24" y="1081"/>
                      <a:pt x="48" y="1081"/>
                    </a:cubicBezTo>
                    <a:cubicBezTo>
                      <a:pt x="72" y="1081"/>
                      <a:pt x="96" y="1057"/>
                      <a:pt x="96" y="1034"/>
                    </a:cubicBezTo>
                    <a:lnTo>
                      <a:pt x="96" y="45"/>
                    </a:lnTo>
                    <a:cubicBezTo>
                      <a:pt x="96" y="16"/>
                      <a:pt x="72" y="1"/>
                      <a:pt x="4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7" name="Google Shape;12837;p46"/>
              <p:cNvSpPr/>
              <p:nvPr/>
            </p:nvSpPr>
            <p:spPr>
              <a:xfrm>
                <a:off x="4765125" y="3572225"/>
                <a:ext cx="2700" cy="27050"/>
              </a:xfrm>
              <a:custGeom>
                <a:rect b="b" l="l" r="r" t="t"/>
                <a:pathLst>
                  <a:path extrusionOk="0" h="1082" w="108">
                    <a:moveTo>
                      <a:pt x="54" y="1"/>
                    </a:moveTo>
                    <a:cubicBezTo>
                      <a:pt x="27" y="1"/>
                      <a:pt x="0" y="16"/>
                      <a:pt x="0" y="45"/>
                    </a:cubicBezTo>
                    <a:lnTo>
                      <a:pt x="0" y="1034"/>
                    </a:lnTo>
                    <a:cubicBezTo>
                      <a:pt x="0" y="1057"/>
                      <a:pt x="24" y="1081"/>
                      <a:pt x="60" y="1081"/>
                    </a:cubicBezTo>
                    <a:cubicBezTo>
                      <a:pt x="84" y="1081"/>
                      <a:pt x="107" y="1057"/>
                      <a:pt x="107" y="1034"/>
                    </a:cubicBezTo>
                    <a:lnTo>
                      <a:pt x="107" y="45"/>
                    </a:lnTo>
                    <a:cubicBezTo>
                      <a:pt x="107" y="16"/>
                      <a:pt x="81" y="1"/>
                      <a:pt x="5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8" name="Google Shape;12838;p46"/>
              <p:cNvSpPr/>
              <p:nvPr/>
            </p:nvSpPr>
            <p:spPr>
              <a:xfrm>
                <a:off x="4771975" y="3572225"/>
                <a:ext cx="2400" cy="27050"/>
              </a:xfrm>
              <a:custGeom>
                <a:rect b="b" l="l" r="r" t="t"/>
                <a:pathLst>
                  <a:path extrusionOk="0" h="1082" w="96">
                    <a:moveTo>
                      <a:pt x="48" y="1"/>
                    </a:moveTo>
                    <a:cubicBezTo>
                      <a:pt x="24" y="1"/>
                      <a:pt x="0" y="16"/>
                      <a:pt x="0" y="45"/>
                    </a:cubicBezTo>
                    <a:lnTo>
                      <a:pt x="0" y="1034"/>
                    </a:lnTo>
                    <a:cubicBezTo>
                      <a:pt x="0" y="1057"/>
                      <a:pt x="24" y="1081"/>
                      <a:pt x="48" y="1081"/>
                    </a:cubicBezTo>
                    <a:cubicBezTo>
                      <a:pt x="72" y="1081"/>
                      <a:pt x="95" y="1057"/>
                      <a:pt x="95" y="1034"/>
                    </a:cubicBezTo>
                    <a:lnTo>
                      <a:pt x="95" y="45"/>
                    </a:lnTo>
                    <a:cubicBezTo>
                      <a:pt x="95" y="16"/>
                      <a:pt x="72" y="1"/>
                      <a:pt x="4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839" name="Google Shape;12839;p46"/>
            <p:cNvSpPr/>
            <p:nvPr/>
          </p:nvSpPr>
          <p:spPr>
            <a:xfrm>
              <a:off x="4338875" y="3485250"/>
              <a:ext cx="85750" cy="82450"/>
            </a:xfrm>
            <a:custGeom>
              <a:rect b="b" l="l" r="r" t="t"/>
              <a:pathLst>
                <a:path extrusionOk="0" h="3298" w="3430">
                  <a:moveTo>
                    <a:pt x="1275" y="0"/>
                  </a:moveTo>
                  <a:cubicBezTo>
                    <a:pt x="370" y="0"/>
                    <a:pt x="1" y="1858"/>
                    <a:pt x="429" y="2810"/>
                  </a:cubicBezTo>
                  <a:cubicBezTo>
                    <a:pt x="588" y="3174"/>
                    <a:pt x="1063" y="3298"/>
                    <a:pt x="1589" y="3298"/>
                  </a:cubicBezTo>
                  <a:cubicBezTo>
                    <a:pt x="2442" y="3298"/>
                    <a:pt x="3430" y="2972"/>
                    <a:pt x="3430" y="2810"/>
                  </a:cubicBezTo>
                  <a:lnTo>
                    <a:pt x="3430" y="465"/>
                  </a:lnTo>
                  <a:cubicBezTo>
                    <a:pt x="3430" y="465"/>
                    <a:pt x="2191" y="12"/>
                    <a:pt x="127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0" name="Google Shape;12840;p46"/>
            <p:cNvSpPr/>
            <p:nvPr/>
          </p:nvSpPr>
          <p:spPr>
            <a:xfrm>
              <a:off x="4373700" y="3476300"/>
              <a:ext cx="50925" cy="20575"/>
            </a:xfrm>
            <a:custGeom>
              <a:rect b="b" l="l" r="r" t="t"/>
              <a:pathLst>
                <a:path extrusionOk="0" h="823" w="2037">
                  <a:moveTo>
                    <a:pt x="819" y="1"/>
                  </a:moveTo>
                  <a:cubicBezTo>
                    <a:pt x="808" y="1"/>
                    <a:pt x="797" y="1"/>
                    <a:pt x="786" y="1"/>
                  </a:cubicBezTo>
                  <a:cubicBezTo>
                    <a:pt x="1" y="13"/>
                    <a:pt x="274" y="823"/>
                    <a:pt x="274" y="823"/>
                  </a:cubicBezTo>
                  <a:lnTo>
                    <a:pt x="2037" y="823"/>
                  </a:lnTo>
                  <a:cubicBezTo>
                    <a:pt x="2037" y="823"/>
                    <a:pt x="1585" y="1"/>
                    <a:pt x="81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1" name="Google Shape;12841;p46"/>
            <p:cNvSpPr/>
            <p:nvPr/>
          </p:nvSpPr>
          <p:spPr>
            <a:xfrm>
              <a:off x="4578500" y="3701350"/>
              <a:ext cx="162825" cy="322375"/>
            </a:xfrm>
            <a:custGeom>
              <a:rect b="b" l="l" r="r" t="t"/>
              <a:pathLst>
                <a:path extrusionOk="0" h="12895" w="6513">
                  <a:moveTo>
                    <a:pt x="2834" y="0"/>
                  </a:moveTo>
                  <a:lnTo>
                    <a:pt x="2834" y="10061"/>
                  </a:lnTo>
                  <a:cubicBezTo>
                    <a:pt x="1274" y="10061"/>
                    <a:pt x="0" y="11335"/>
                    <a:pt x="0" y="12895"/>
                  </a:cubicBezTo>
                  <a:lnTo>
                    <a:pt x="6513" y="12895"/>
                  </a:lnTo>
                  <a:lnTo>
                    <a:pt x="6513"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2" name="Google Shape;12842;p46"/>
            <p:cNvSpPr/>
            <p:nvPr/>
          </p:nvSpPr>
          <p:spPr>
            <a:xfrm>
              <a:off x="4649325" y="3680500"/>
              <a:ext cx="183975" cy="85750"/>
            </a:xfrm>
            <a:custGeom>
              <a:rect b="b" l="l" r="r" t="t"/>
              <a:pathLst>
                <a:path extrusionOk="0" h="3430" w="7359">
                  <a:moveTo>
                    <a:pt x="1" y="1"/>
                  </a:moveTo>
                  <a:lnTo>
                    <a:pt x="1" y="834"/>
                  </a:lnTo>
                  <a:lnTo>
                    <a:pt x="3680" y="3430"/>
                  </a:lnTo>
                  <a:lnTo>
                    <a:pt x="7359" y="834"/>
                  </a:lnTo>
                  <a:lnTo>
                    <a:pt x="7359"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3" name="Google Shape;12843;p46"/>
            <p:cNvSpPr/>
            <p:nvPr/>
          </p:nvSpPr>
          <p:spPr>
            <a:xfrm>
              <a:off x="4649325" y="3886175"/>
              <a:ext cx="92000" cy="19075"/>
            </a:xfrm>
            <a:custGeom>
              <a:rect b="b" l="l" r="r" t="t"/>
              <a:pathLst>
                <a:path extrusionOk="0" h="763" w="3680">
                  <a:moveTo>
                    <a:pt x="1" y="1"/>
                  </a:moveTo>
                  <a:lnTo>
                    <a:pt x="1" y="763"/>
                  </a:lnTo>
                  <a:lnTo>
                    <a:pt x="3680" y="763"/>
                  </a:lnTo>
                  <a:lnTo>
                    <a:pt x="3680"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4" name="Google Shape;12844;p46"/>
            <p:cNvSpPr/>
            <p:nvPr/>
          </p:nvSpPr>
          <p:spPr>
            <a:xfrm>
              <a:off x="4647550" y="3854925"/>
              <a:ext cx="95275" cy="3600"/>
            </a:xfrm>
            <a:custGeom>
              <a:rect b="b" l="l" r="r" t="t"/>
              <a:pathLst>
                <a:path extrusionOk="0" h="144" w="3811">
                  <a:moveTo>
                    <a:pt x="72" y="1"/>
                  </a:moveTo>
                  <a:cubicBezTo>
                    <a:pt x="24" y="1"/>
                    <a:pt x="0" y="36"/>
                    <a:pt x="0" y="72"/>
                  </a:cubicBezTo>
                  <a:cubicBezTo>
                    <a:pt x="0" y="108"/>
                    <a:pt x="24" y="144"/>
                    <a:pt x="72" y="144"/>
                  </a:cubicBezTo>
                  <a:lnTo>
                    <a:pt x="3751" y="144"/>
                  </a:lnTo>
                  <a:cubicBezTo>
                    <a:pt x="3787" y="144"/>
                    <a:pt x="3810" y="108"/>
                    <a:pt x="3810" y="72"/>
                  </a:cubicBezTo>
                  <a:cubicBezTo>
                    <a:pt x="3810" y="36"/>
                    <a:pt x="3787" y="1"/>
                    <a:pt x="375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5" name="Google Shape;12845;p46"/>
            <p:cNvSpPr/>
            <p:nvPr/>
          </p:nvSpPr>
          <p:spPr>
            <a:xfrm>
              <a:off x="4647550" y="3826350"/>
              <a:ext cx="95275" cy="3300"/>
            </a:xfrm>
            <a:custGeom>
              <a:rect b="b" l="l" r="r" t="t"/>
              <a:pathLst>
                <a:path extrusionOk="0" h="132" w="3811">
                  <a:moveTo>
                    <a:pt x="72" y="1"/>
                  </a:moveTo>
                  <a:cubicBezTo>
                    <a:pt x="24" y="1"/>
                    <a:pt x="0" y="25"/>
                    <a:pt x="0" y="72"/>
                  </a:cubicBezTo>
                  <a:cubicBezTo>
                    <a:pt x="0" y="108"/>
                    <a:pt x="24" y="132"/>
                    <a:pt x="72" y="132"/>
                  </a:cubicBezTo>
                  <a:lnTo>
                    <a:pt x="3751" y="132"/>
                  </a:lnTo>
                  <a:cubicBezTo>
                    <a:pt x="3787" y="132"/>
                    <a:pt x="3810" y="108"/>
                    <a:pt x="3810" y="72"/>
                  </a:cubicBezTo>
                  <a:cubicBezTo>
                    <a:pt x="3810" y="25"/>
                    <a:pt x="3787" y="1"/>
                    <a:pt x="375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6" name="Google Shape;12846;p46"/>
            <p:cNvSpPr/>
            <p:nvPr/>
          </p:nvSpPr>
          <p:spPr>
            <a:xfrm>
              <a:off x="4647550" y="3797725"/>
              <a:ext cx="95275" cy="3350"/>
            </a:xfrm>
            <a:custGeom>
              <a:rect b="b" l="l" r="r" t="t"/>
              <a:pathLst>
                <a:path extrusionOk="0" h="134" w="3811">
                  <a:moveTo>
                    <a:pt x="54" y="0"/>
                  </a:moveTo>
                  <a:cubicBezTo>
                    <a:pt x="18" y="0"/>
                    <a:pt x="0" y="31"/>
                    <a:pt x="0" y="62"/>
                  </a:cubicBezTo>
                  <a:cubicBezTo>
                    <a:pt x="0" y="98"/>
                    <a:pt x="24" y="134"/>
                    <a:pt x="72" y="134"/>
                  </a:cubicBezTo>
                  <a:lnTo>
                    <a:pt x="3751" y="134"/>
                  </a:lnTo>
                  <a:cubicBezTo>
                    <a:pt x="3787" y="134"/>
                    <a:pt x="3810" y="98"/>
                    <a:pt x="3810" y="62"/>
                  </a:cubicBezTo>
                  <a:cubicBezTo>
                    <a:pt x="3810" y="27"/>
                    <a:pt x="3787" y="3"/>
                    <a:pt x="3751" y="3"/>
                  </a:cubicBezTo>
                  <a:lnTo>
                    <a:pt x="72" y="3"/>
                  </a:lnTo>
                  <a:cubicBezTo>
                    <a:pt x="65" y="1"/>
                    <a:pt x="59" y="0"/>
                    <a:pt x="5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7" name="Google Shape;12847;p46"/>
            <p:cNvSpPr/>
            <p:nvPr/>
          </p:nvSpPr>
          <p:spPr>
            <a:xfrm>
              <a:off x="4647550" y="3768900"/>
              <a:ext cx="95275" cy="3600"/>
            </a:xfrm>
            <a:custGeom>
              <a:rect b="b" l="l" r="r" t="t"/>
              <a:pathLst>
                <a:path extrusionOk="0" h="144" w="3811">
                  <a:moveTo>
                    <a:pt x="72" y="1"/>
                  </a:moveTo>
                  <a:cubicBezTo>
                    <a:pt x="24" y="1"/>
                    <a:pt x="0" y="37"/>
                    <a:pt x="0" y="72"/>
                  </a:cubicBezTo>
                  <a:cubicBezTo>
                    <a:pt x="0" y="108"/>
                    <a:pt x="24" y="144"/>
                    <a:pt x="72" y="144"/>
                  </a:cubicBezTo>
                  <a:lnTo>
                    <a:pt x="3751" y="144"/>
                  </a:lnTo>
                  <a:cubicBezTo>
                    <a:pt x="3787" y="144"/>
                    <a:pt x="3810" y="108"/>
                    <a:pt x="3810" y="72"/>
                  </a:cubicBezTo>
                  <a:cubicBezTo>
                    <a:pt x="3810" y="37"/>
                    <a:pt x="3787" y="1"/>
                    <a:pt x="375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8" name="Google Shape;12848;p46"/>
            <p:cNvSpPr/>
            <p:nvPr/>
          </p:nvSpPr>
          <p:spPr>
            <a:xfrm>
              <a:off x="4647250" y="3740325"/>
              <a:ext cx="61575" cy="3325"/>
            </a:xfrm>
            <a:custGeom>
              <a:rect b="b" l="l" r="r" t="t"/>
              <a:pathLst>
                <a:path extrusionOk="0" h="133" w="2463">
                  <a:moveTo>
                    <a:pt x="2391" y="0"/>
                  </a:moveTo>
                  <a:cubicBezTo>
                    <a:pt x="2388" y="0"/>
                    <a:pt x="2385" y="0"/>
                    <a:pt x="2382" y="1"/>
                  </a:cubicBezTo>
                  <a:lnTo>
                    <a:pt x="84" y="1"/>
                  </a:lnTo>
                  <a:cubicBezTo>
                    <a:pt x="0" y="13"/>
                    <a:pt x="0" y="120"/>
                    <a:pt x="84" y="132"/>
                  </a:cubicBezTo>
                  <a:lnTo>
                    <a:pt x="2382" y="132"/>
                  </a:lnTo>
                  <a:cubicBezTo>
                    <a:pt x="2385" y="132"/>
                    <a:pt x="2388" y="132"/>
                    <a:pt x="2391" y="132"/>
                  </a:cubicBezTo>
                  <a:cubicBezTo>
                    <a:pt x="2462" y="132"/>
                    <a:pt x="2462" y="0"/>
                    <a:pt x="239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9" name="Google Shape;12849;p46"/>
            <p:cNvSpPr/>
            <p:nvPr/>
          </p:nvSpPr>
          <p:spPr>
            <a:xfrm>
              <a:off x="4670475" y="3701350"/>
              <a:ext cx="162525" cy="322375"/>
            </a:xfrm>
            <a:custGeom>
              <a:rect b="b" l="l" r="r" t="t"/>
              <a:pathLst>
                <a:path extrusionOk="0" h="12895" w="6501">
                  <a:moveTo>
                    <a:pt x="2834" y="0"/>
                  </a:moveTo>
                  <a:lnTo>
                    <a:pt x="2834" y="10061"/>
                  </a:lnTo>
                  <a:cubicBezTo>
                    <a:pt x="1262" y="10061"/>
                    <a:pt x="0" y="11335"/>
                    <a:pt x="0" y="12895"/>
                  </a:cubicBezTo>
                  <a:lnTo>
                    <a:pt x="6501" y="12895"/>
                  </a:lnTo>
                  <a:lnTo>
                    <a:pt x="6501"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0" name="Google Shape;12850;p46"/>
            <p:cNvSpPr/>
            <p:nvPr/>
          </p:nvSpPr>
          <p:spPr>
            <a:xfrm>
              <a:off x="4741300" y="3886175"/>
              <a:ext cx="92000" cy="19075"/>
            </a:xfrm>
            <a:custGeom>
              <a:rect b="b" l="l" r="r" t="t"/>
              <a:pathLst>
                <a:path extrusionOk="0" h="763" w="3680">
                  <a:moveTo>
                    <a:pt x="1" y="1"/>
                  </a:moveTo>
                  <a:lnTo>
                    <a:pt x="1" y="763"/>
                  </a:lnTo>
                  <a:lnTo>
                    <a:pt x="3680" y="763"/>
                  </a:lnTo>
                  <a:lnTo>
                    <a:pt x="3680"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1" name="Google Shape;12851;p46"/>
            <p:cNvSpPr/>
            <p:nvPr/>
          </p:nvSpPr>
          <p:spPr>
            <a:xfrm>
              <a:off x="4739525" y="3854925"/>
              <a:ext cx="95275" cy="3600"/>
            </a:xfrm>
            <a:custGeom>
              <a:rect b="b" l="l" r="r" t="t"/>
              <a:pathLst>
                <a:path extrusionOk="0" h="144" w="3811">
                  <a:moveTo>
                    <a:pt x="72" y="1"/>
                  </a:moveTo>
                  <a:cubicBezTo>
                    <a:pt x="24" y="1"/>
                    <a:pt x="0" y="36"/>
                    <a:pt x="0" y="72"/>
                  </a:cubicBezTo>
                  <a:cubicBezTo>
                    <a:pt x="0" y="108"/>
                    <a:pt x="24" y="144"/>
                    <a:pt x="72" y="144"/>
                  </a:cubicBezTo>
                  <a:lnTo>
                    <a:pt x="3751" y="144"/>
                  </a:lnTo>
                  <a:cubicBezTo>
                    <a:pt x="3787" y="144"/>
                    <a:pt x="3810" y="108"/>
                    <a:pt x="3810" y="72"/>
                  </a:cubicBezTo>
                  <a:cubicBezTo>
                    <a:pt x="3810" y="36"/>
                    <a:pt x="3787" y="1"/>
                    <a:pt x="373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2" name="Google Shape;12852;p46"/>
            <p:cNvSpPr/>
            <p:nvPr/>
          </p:nvSpPr>
          <p:spPr>
            <a:xfrm>
              <a:off x="4739525" y="3826350"/>
              <a:ext cx="95275" cy="3300"/>
            </a:xfrm>
            <a:custGeom>
              <a:rect b="b" l="l" r="r" t="t"/>
              <a:pathLst>
                <a:path extrusionOk="0" h="132" w="3811">
                  <a:moveTo>
                    <a:pt x="72" y="1"/>
                  </a:moveTo>
                  <a:cubicBezTo>
                    <a:pt x="24" y="1"/>
                    <a:pt x="0" y="25"/>
                    <a:pt x="0" y="72"/>
                  </a:cubicBezTo>
                  <a:cubicBezTo>
                    <a:pt x="0" y="108"/>
                    <a:pt x="24" y="132"/>
                    <a:pt x="72" y="132"/>
                  </a:cubicBezTo>
                  <a:lnTo>
                    <a:pt x="3751" y="132"/>
                  </a:lnTo>
                  <a:cubicBezTo>
                    <a:pt x="3787" y="132"/>
                    <a:pt x="3810" y="108"/>
                    <a:pt x="3810" y="72"/>
                  </a:cubicBezTo>
                  <a:cubicBezTo>
                    <a:pt x="3810" y="25"/>
                    <a:pt x="3787" y="1"/>
                    <a:pt x="373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3" name="Google Shape;12853;p46"/>
            <p:cNvSpPr/>
            <p:nvPr/>
          </p:nvSpPr>
          <p:spPr>
            <a:xfrm>
              <a:off x="4739525" y="3797725"/>
              <a:ext cx="95275" cy="3350"/>
            </a:xfrm>
            <a:custGeom>
              <a:rect b="b" l="l" r="r" t="t"/>
              <a:pathLst>
                <a:path extrusionOk="0" h="134" w="3811">
                  <a:moveTo>
                    <a:pt x="3757" y="0"/>
                  </a:moveTo>
                  <a:cubicBezTo>
                    <a:pt x="3751" y="0"/>
                    <a:pt x="3745" y="1"/>
                    <a:pt x="3739" y="3"/>
                  </a:cubicBezTo>
                  <a:lnTo>
                    <a:pt x="72" y="3"/>
                  </a:lnTo>
                  <a:cubicBezTo>
                    <a:pt x="24" y="3"/>
                    <a:pt x="0" y="27"/>
                    <a:pt x="0" y="62"/>
                  </a:cubicBezTo>
                  <a:cubicBezTo>
                    <a:pt x="0" y="98"/>
                    <a:pt x="24" y="134"/>
                    <a:pt x="72" y="134"/>
                  </a:cubicBezTo>
                  <a:lnTo>
                    <a:pt x="3751" y="134"/>
                  </a:lnTo>
                  <a:cubicBezTo>
                    <a:pt x="3787" y="134"/>
                    <a:pt x="3810" y="98"/>
                    <a:pt x="3810" y="62"/>
                  </a:cubicBezTo>
                  <a:cubicBezTo>
                    <a:pt x="3810" y="31"/>
                    <a:pt x="3792" y="0"/>
                    <a:pt x="375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4" name="Google Shape;12854;p46"/>
            <p:cNvSpPr/>
            <p:nvPr/>
          </p:nvSpPr>
          <p:spPr>
            <a:xfrm>
              <a:off x="4739525" y="3768900"/>
              <a:ext cx="95275" cy="3600"/>
            </a:xfrm>
            <a:custGeom>
              <a:rect b="b" l="l" r="r" t="t"/>
              <a:pathLst>
                <a:path extrusionOk="0" h="144" w="3811">
                  <a:moveTo>
                    <a:pt x="72" y="1"/>
                  </a:moveTo>
                  <a:cubicBezTo>
                    <a:pt x="24" y="1"/>
                    <a:pt x="0" y="37"/>
                    <a:pt x="0" y="72"/>
                  </a:cubicBezTo>
                  <a:cubicBezTo>
                    <a:pt x="0" y="108"/>
                    <a:pt x="24" y="144"/>
                    <a:pt x="72" y="144"/>
                  </a:cubicBezTo>
                  <a:lnTo>
                    <a:pt x="3751" y="144"/>
                  </a:lnTo>
                  <a:cubicBezTo>
                    <a:pt x="3787" y="132"/>
                    <a:pt x="3810" y="108"/>
                    <a:pt x="3810" y="72"/>
                  </a:cubicBezTo>
                  <a:cubicBezTo>
                    <a:pt x="3810" y="37"/>
                    <a:pt x="3787" y="1"/>
                    <a:pt x="373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5" name="Google Shape;12855;p46"/>
            <p:cNvSpPr/>
            <p:nvPr/>
          </p:nvSpPr>
          <p:spPr>
            <a:xfrm>
              <a:off x="4773825" y="3740325"/>
              <a:ext cx="61275" cy="3325"/>
            </a:xfrm>
            <a:custGeom>
              <a:rect b="b" l="l" r="r" t="t"/>
              <a:pathLst>
                <a:path extrusionOk="0" h="133" w="2451">
                  <a:moveTo>
                    <a:pt x="61" y="0"/>
                  </a:moveTo>
                  <a:cubicBezTo>
                    <a:pt x="0" y="0"/>
                    <a:pt x="0" y="132"/>
                    <a:pt x="61" y="132"/>
                  </a:cubicBezTo>
                  <a:cubicBezTo>
                    <a:pt x="64" y="132"/>
                    <a:pt x="66" y="132"/>
                    <a:pt x="69" y="132"/>
                  </a:cubicBezTo>
                  <a:lnTo>
                    <a:pt x="2379" y="132"/>
                  </a:lnTo>
                  <a:cubicBezTo>
                    <a:pt x="2450" y="120"/>
                    <a:pt x="2450" y="13"/>
                    <a:pt x="2379" y="1"/>
                  </a:cubicBezTo>
                  <a:lnTo>
                    <a:pt x="69" y="1"/>
                  </a:lnTo>
                  <a:cubicBezTo>
                    <a:pt x="66" y="0"/>
                    <a:pt x="64" y="0"/>
                    <a:pt x="6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6" name="Google Shape;12856;p46"/>
            <p:cNvSpPr/>
            <p:nvPr/>
          </p:nvSpPr>
          <p:spPr>
            <a:xfrm>
              <a:off x="4833275" y="3484050"/>
              <a:ext cx="63725" cy="63725"/>
            </a:xfrm>
            <a:custGeom>
              <a:rect b="b" l="l" r="r" t="t"/>
              <a:pathLst>
                <a:path extrusionOk="0" h="2549" w="2549">
                  <a:moveTo>
                    <a:pt x="1" y="1"/>
                  </a:moveTo>
                  <a:lnTo>
                    <a:pt x="1" y="2548"/>
                  </a:lnTo>
                  <a:lnTo>
                    <a:pt x="2549" y="2548"/>
                  </a:lnTo>
                  <a:cubicBezTo>
                    <a:pt x="2549" y="1144"/>
                    <a:pt x="1406" y="1"/>
                    <a:pt x="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7" name="Google Shape;12857;p46"/>
            <p:cNvSpPr/>
            <p:nvPr/>
          </p:nvSpPr>
          <p:spPr>
            <a:xfrm>
              <a:off x="4833275" y="3740625"/>
              <a:ext cx="63725" cy="64025"/>
            </a:xfrm>
            <a:custGeom>
              <a:rect b="b" l="l" r="r" t="t"/>
              <a:pathLst>
                <a:path extrusionOk="0" h="2561" w="2549">
                  <a:moveTo>
                    <a:pt x="1" y="1"/>
                  </a:moveTo>
                  <a:lnTo>
                    <a:pt x="1" y="2561"/>
                  </a:lnTo>
                  <a:cubicBezTo>
                    <a:pt x="1406" y="2561"/>
                    <a:pt x="2549" y="1406"/>
                    <a:pt x="254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8" name="Google Shape;12858;p46"/>
            <p:cNvSpPr/>
            <p:nvPr/>
          </p:nvSpPr>
          <p:spPr>
            <a:xfrm>
              <a:off x="4833275" y="3547750"/>
              <a:ext cx="63725" cy="192900"/>
            </a:xfrm>
            <a:custGeom>
              <a:rect b="b" l="l" r="r" t="t"/>
              <a:pathLst>
                <a:path extrusionOk="0" h="7716" w="2549">
                  <a:moveTo>
                    <a:pt x="1" y="0"/>
                  </a:moveTo>
                  <a:lnTo>
                    <a:pt x="1" y="7716"/>
                  </a:lnTo>
                  <a:lnTo>
                    <a:pt x="2549" y="7716"/>
                  </a:lnTo>
                  <a:lnTo>
                    <a:pt x="254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9" name="Google Shape;12859;p46"/>
            <p:cNvSpPr/>
            <p:nvPr/>
          </p:nvSpPr>
          <p:spPr>
            <a:xfrm>
              <a:off x="4833275" y="3484050"/>
              <a:ext cx="22650" cy="320600"/>
            </a:xfrm>
            <a:custGeom>
              <a:rect b="b" l="l" r="r" t="t"/>
              <a:pathLst>
                <a:path extrusionOk="0" h="12824" w="906">
                  <a:moveTo>
                    <a:pt x="1" y="1"/>
                  </a:moveTo>
                  <a:lnTo>
                    <a:pt x="1" y="12824"/>
                  </a:lnTo>
                  <a:cubicBezTo>
                    <a:pt x="310" y="12812"/>
                    <a:pt x="620" y="12764"/>
                    <a:pt x="906" y="12645"/>
                  </a:cubicBezTo>
                  <a:lnTo>
                    <a:pt x="906" y="167"/>
                  </a:lnTo>
                  <a:cubicBezTo>
                    <a:pt x="620" y="60"/>
                    <a:pt x="310" y="1"/>
                    <a:pt x="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0" name="Google Shape;12860;p46"/>
            <p:cNvSpPr/>
            <p:nvPr/>
          </p:nvSpPr>
          <p:spPr>
            <a:xfrm>
              <a:off x="4833275" y="3599850"/>
              <a:ext cx="63725" cy="18775"/>
            </a:xfrm>
            <a:custGeom>
              <a:rect b="b" l="l" r="r" t="t"/>
              <a:pathLst>
                <a:path extrusionOk="0" h="751" w="2549">
                  <a:moveTo>
                    <a:pt x="1" y="0"/>
                  </a:moveTo>
                  <a:lnTo>
                    <a:pt x="1" y="750"/>
                  </a:lnTo>
                  <a:lnTo>
                    <a:pt x="2549" y="750"/>
                  </a:lnTo>
                  <a:lnTo>
                    <a:pt x="2549"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1" name="Google Shape;12861;p46"/>
            <p:cNvSpPr/>
            <p:nvPr/>
          </p:nvSpPr>
          <p:spPr>
            <a:xfrm>
              <a:off x="4833275" y="3547750"/>
              <a:ext cx="63725" cy="18775"/>
            </a:xfrm>
            <a:custGeom>
              <a:rect b="b" l="l" r="r" t="t"/>
              <a:pathLst>
                <a:path extrusionOk="0" h="751" w="2549">
                  <a:moveTo>
                    <a:pt x="1" y="0"/>
                  </a:moveTo>
                  <a:lnTo>
                    <a:pt x="1" y="751"/>
                  </a:lnTo>
                  <a:lnTo>
                    <a:pt x="2549" y="751"/>
                  </a:lnTo>
                  <a:lnTo>
                    <a:pt x="254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2" name="Google Shape;12862;p46"/>
            <p:cNvSpPr/>
            <p:nvPr/>
          </p:nvSpPr>
          <p:spPr>
            <a:xfrm>
              <a:off x="4833275" y="3599850"/>
              <a:ext cx="22650" cy="18775"/>
            </a:xfrm>
            <a:custGeom>
              <a:rect b="b" l="l" r="r" t="t"/>
              <a:pathLst>
                <a:path extrusionOk="0" h="751" w="906">
                  <a:moveTo>
                    <a:pt x="1" y="0"/>
                  </a:moveTo>
                  <a:lnTo>
                    <a:pt x="1" y="750"/>
                  </a:lnTo>
                  <a:lnTo>
                    <a:pt x="906" y="750"/>
                  </a:lnTo>
                  <a:lnTo>
                    <a:pt x="906"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3" name="Google Shape;12863;p46"/>
            <p:cNvSpPr/>
            <p:nvPr/>
          </p:nvSpPr>
          <p:spPr>
            <a:xfrm>
              <a:off x="4833275" y="3547750"/>
              <a:ext cx="22650" cy="18775"/>
            </a:xfrm>
            <a:custGeom>
              <a:rect b="b" l="l" r="r" t="t"/>
              <a:pathLst>
                <a:path extrusionOk="0" h="751" w="906">
                  <a:moveTo>
                    <a:pt x="1" y="0"/>
                  </a:moveTo>
                  <a:lnTo>
                    <a:pt x="1" y="751"/>
                  </a:lnTo>
                  <a:lnTo>
                    <a:pt x="906" y="751"/>
                  </a:lnTo>
                  <a:lnTo>
                    <a:pt x="906"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4" name="Google Shape;12864;p46"/>
            <p:cNvSpPr/>
            <p:nvPr/>
          </p:nvSpPr>
          <p:spPr>
            <a:xfrm>
              <a:off x="4831200" y="3716825"/>
              <a:ext cx="67900" cy="3600"/>
            </a:xfrm>
            <a:custGeom>
              <a:rect b="b" l="l" r="r" t="t"/>
              <a:pathLst>
                <a:path extrusionOk="0" h="144" w="2716">
                  <a:moveTo>
                    <a:pt x="84" y="0"/>
                  </a:moveTo>
                  <a:cubicBezTo>
                    <a:pt x="0" y="12"/>
                    <a:pt x="0" y="131"/>
                    <a:pt x="84" y="143"/>
                  </a:cubicBezTo>
                  <a:lnTo>
                    <a:pt x="2632" y="143"/>
                  </a:lnTo>
                  <a:cubicBezTo>
                    <a:pt x="2715" y="131"/>
                    <a:pt x="2715" y="12"/>
                    <a:pt x="263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5" name="Google Shape;12865;p46"/>
            <p:cNvSpPr/>
            <p:nvPr/>
          </p:nvSpPr>
          <p:spPr>
            <a:xfrm>
              <a:off x="4831500" y="3692125"/>
              <a:ext cx="67300" cy="3275"/>
            </a:xfrm>
            <a:custGeom>
              <a:rect b="b" l="l" r="r" t="t"/>
              <a:pathLst>
                <a:path extrusionOk="0" h="131" w="2692">
                  <a:moveTo>
                    <a:pt x="72" y="0"/>
                  </a:moveTo>
                  <a:cubicBezTo>
                    <a:pt x="24" y="0"/>
                    <a:pt x="0" y="24"/>
                    <a:pt x="0" y="60"/>
                  </a:cubicBezTo>
                  <a:cubicBezTo>
                    <a:pt x="0" y="107"/>
                    <a:pt x="24" y="131"/>
                    <a:pt x="72" y="131"/>
                  </a:cubicBezTo>
                  <a:lnTo>
                    <a:pt x="2620" y="131"/>
                  </a:lnTo>
                  <a:cubicBezTo>
                    <a:pt x="2655" y="131"/>
                    <a:pt x="2691" y="107"/>
                    <a:pt x="2691" y="60"/>
                  </a:cubicBezTo>
                  <a:cubicBezTo>
                    <a:pt x="2691" y="24"/>
                    <a:pt x="2655" y="0"/>
                    <a:pt x="262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6" name="Google Shape;12866;p46"/>
            <p:cNvSpPr/>
            <p:nvPr/>
          </p:nvSpPr>
          <p:spPr>
            <a:xfrm>
              <a:off x="4831500" y="3667100"/>
              <a:ext cx="67300" cy="3600"/>
            </a:xfrm>
            <a:custGeom>
              <a:rect b="b" l="l" r="r" t="t"/>
              <a:pathLst>
                <a:path extrusionOk="0" h="144" w="2692">
                  <a:moveTo>
                    <a:pt x="72" y="1"/>
                  </a:moveTo>
                  <a:cubicBezTo>
                    <a:pt x="24" y="1"/>
                    <a:pt x="0" y="37"/>
                    <a:pt x="0" y="72"/>
                  </a:cubicBezTo>
                  <a:cubicBezTo>
                    <a:pt x="0" y="108"/>
                    <a:pt x="24" y="144"/>
                    <a:pt x="72" y="144"/>
                  </a:cubicBezTo>
                  <a:lnTo>
                    <a:pt x="2620" y="144"/>
                  </a:lnTo>
                  <a:cubicBezTo>
                    <a:pt x="2655" y="144"/>
                    <a:pt x="2691" y="108"/>
                    <a:pt x="2691" y="72"/>
                  </a:cubicBezTo>
                  <a:cubicBezTo>
                    <a:pt x="2691" y="37"/>
                    <a:pt x="2655" y="1"/>
                    <a:pt x="262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7" name="Google Shape;12867;p46"/>
            <p:cNvSpPr/>
            <p:nvPr/>
          </p:nvSpPr>
          <p:spPr>
            <a:xfrm>
              <a:off x="4831500" y="3642400"/>
              <a:ext cx="67300" cy="3300"/>
            </a:xfrm>
            <a:custGeom>
              <a:rect b="b" l="l" r="r" t="t"/>
              <a:pathLst>
                <a:path extrusionOk="0" h="132" w="2692">
                  <a:moveTo>
                    <a:pt x="72" y="1"/>
                  </a:moveTo>
                  <a:cubicBezTo>
                    <a:pt x="24" y="1"/>
                    <a:pt x="0" y="24"/>
                    <a:pt x="0" y="60"/>
                  </a:cubicBezTo>
                  <a:cubicBezTo>
                    <a:pt x="0" y="108"/>
                    <a:pt x="24" y="132"/>
                    <a:pt x="72" y="132"/>
                  </a:cubicBezTo>
                  <a:lnTo>
                    <a:pt x="2620" y="132"/>
                  </a:lnTo>
                  <a:cubicBezTo>
                    <a:pt x="2655" y="132"/>
                    <a:pt x="2691" y="108"/>
                    <a:pt x="2691" y="60"/>
                  </a:cubicBezTo>
                  <a:cubicBezTo>
                    <a:pt x="2691" y="24"/>
                    <a:pt x="2655" y="1"/>
                    <a:pt x="262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8" name="Google Shape;12868;p46"/>
            <p:cNvSpPr/>
            <p:nvPr/>
          </p:nvSpPr>
          <p:spPr>
            <a:xfrm>
              <a:off x="4667200" y="3445050"/>
              <a:ext cx="145575" cy="31275"/>
            </a:xfrm>
            <a:custGeom>
              <a:rect b="b" l="l" r="r" t="t"/>
              <a:pathLst>
                <a:path extrusionOk="0" h="1251" w="5823">
                  <a:moveTo>
                    <a:pt x="655" y="1"/>
                  </a:moveTo>
                  <a:cubicBezTo>
                    <a:pt x="429" y="1"/>
                    <a:pt x="203" y="48"/>
                    <a:pt x="0" y="156"/>
                  </a:cubicBezTo>
                  <a:cubicBezTo>
                    <a:pt x="631" y="703"/>
                    <a:pt x="1393" y="1060"/>
                    <a:pt x="2215" y="1191"/>
                  </a:cubicBezTo>
                  <a:cubicBezTo>
                    <a:pt x="2274" y="1203"/>
                    <a:pt x="2334" y="1203"/>
                    <a:pt x="2381" y="1215"/>
                  </a:cubicBezTo>
                  <a:lnTo>
                    <a:pt x="2524" y="1227"/>
                  </a:lnTo>
                  <a:cubicBezTo>
                    <a:pt x="2655" y="1239"/>
                    <a:pt x="2774" y="1251"/>
                    <a:pt x="2905" y="1251"/>
                  </a:cubicBezTo>
                  <a:cubicBezTo>
                    <a:pt x="3024" y="1251"/>
                    <a:pt x="3155" y="1251"/>
                    <a:pt x="3274" y="1227"/>
                  </a:cubicBezTo>
                  <a:lnTo>
                    <a:pt x="3417" y="1215"/>
                  </a:lnTo>
                  <a:cubicBezTo>
                    <a:pt x="3477" y="1215"/>
                    <a:pt x="3524" y="1191"/>
                    <a:pt x="3572" y="1191"/>
                  </a:cubicBezTo>
                  <a:cubicBezTo>
                    <a:pt x="4405" y="1060"/>
                    <a:pt x="5191" y="691"/>
                    <a:pt x="5822" y="120"/>
                  </a:cubicBezTo>
                  <a:cubicBezTo>
                    <a:pt x="5644" y="37"/>
                    <a:pt x="5453" y="1"/>
                    <a:pt x="5251"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9" name="Google Shape;12869;p46"/>
            <p:cNvSpPr/>
            <p:nvPr/>
          </p:nvSpPr>
          <p:spPr>
            <a:xfrm>
              <a:off x="4618675" y="3244150"/>
              <a:ext cx="242325" cy="220800"/>
            </a:xfrm>
            <a:custGeom>
              <a:rect b="b" l="l" r="r" t="t"/>
              <a:pathLst>
                <a:path extrusionOk="0" h="8832" w="9693">
                  <a:moveTo>
                    <a:pt x="4842" y="0"/>
                  </a:moveTo>
                  <a:cubicBezTo>
                    <a:pt x="3712" y="0"/>
                    <a:pt x="2584" y="429"/>
                    <a:pt x="1727" y="1286"/>
                  </a:cubicBezTo>
                  <a:cubicBezTo>
                    <a:pt x="0" y="3012"/>
                    <a:pt x="0" y="5810"/>
                    <a:pt x="1727" y="7537"/>
                  </a:cubicBezTo>
                  <a:cubicBezTo>
                    <a:pt x="2584" y="8400"/>
                    <a:pt x="3712" y="8832"/>
                    <a:pt x="4842" y="8832"/>
                  </a:cubicBezTo>
                  <a:cubicBezTo>
                    <a:pt x="5971" y="8832"/>
                    <a:pt x="7102" y="8400"/>
                    <a:pt x="7966" y="7537"/>
                  </a:cubicBezTo>
                  <a:cubicBezTo>
                    <a:pt x="9692" y="5810"/>
                    <a:pt x="9692" y="3012"/>
                    <a:pt x="7966" y="1286"/>
                  </a:cubicBezTo>
                  <a:cubicBezTo>
                    <a:pt x="7102" y="429"/>
                    <a:pt x="5971" y="0"/>
                    <a:pt x="484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0" name="Google Shape;12870;p46"/>
            <p:cNvSpPr/>
            <p:nvPr/>
          </p:nvSpPr>
          <p:spPr>
            <a:xfrm>
              <a:off x="4646350" y="3289975"/>
              <a:ext cx="186950" cy="130700"/>
            </a:xfrm>
            <a:custGeom>
              <a:rect b="b" l="l" r="r" t="t"/>
              <a:pathLst>
                <a:path extrusionOk="0" h="5228" w="7478">
                  <a:moveTo>
                    <a:pt x="1156" y="1"/>
                  </a:moveTo>
                  <a:cubicBezTo>
                    <a:pt x="513" y="1"/>
                    <a:pt x="1" y="513"/>
                    <a:pt x="1" y="1156"/>
                  </a:cubicBezTo>
                  <a:lnTo>
                    <a:pt x="1" y="4073"/>
                  </a:lnTo>
                  <a:cubicBezTo>
                    <a:pt x="1" y="4716"/>
                    <a:pt x="513" y="5228"/>
                    <a:pt x="1156" y="5228"/>
                  </a:cubicBezTo>
                  <a:lnTo>
                    <a:pt x="6323" y="5228"/>
                  </a:lnTo>
                  <a:cubicBezTo>
                    <a:pt x="6954" y="5228"/>
                    <a:pt x="7478" y="4716"/>
                    <a:pt x="7478" y="4073"/>
                  </a:cubicBezTo>
                  <a:lnTo>
                    <a:pt x="7478" y="1156"/>
                  </a:lnTo>
                  <a:cubicBezTo>
                    <a:pt x="7478" y="513"/>
                    <a:pt x="6954" y="1"/>
                    <a:pt x="632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1" name="Google Shape;12871;p46"/>
            <p:cNvSpPr/>
            <p:nvPr/>
          </p:nvSpPr>
          <p:spPr>
            <a:xfrm>
              <a:off x="4713025" y="3444900"/>
              <a:ext cx="53600" cy="20125"/>
            </a:xfrm>
            <a:custGeom>
              <a:rect b="b" l="l" r="r" t="t"/>
              <a:pathLst>
                <a:path extrusionOk="0" h="805" w="2144">
                  <a:moveTo>
                    <a:pt x="1072" y="1"/>
                  </a:moveTo>
                  <a:cubicBezTo>
                    <a:pt x="647" y="1"/>
                    <a:pt x="221" y="221"/>
                    <a:pt x="1" y="662"/>
                  </a:cubicBezTo>
                  <a:cubicBezTo>
                    <a:pt x="346" y="757"/>
                    <a:pt x="703" y="805"/>
                    <a:pt x="1072" y="805"/>
                  </a:cubicBezTo>
                  <a:cubicBezTo>
                    <a:pt x="1429" y="805"/>
                    <a:pt x="1799" y="757"/>
                    <a:pt x="2144" y="662"/>
                  </a:cubicBezTo>
                  <a:cubicBezTo>
                    <a:pt x="1924" y="221"/>
                    <a:pt x="1498" y="1"/>
                    <a:pt x="107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2" name="Google Shape;12872;p46"/>
            <p:cNvSpPr/>
            <p:nvPr/>
          </p:nvSpPr>
          <p:spPr>
            <a:xfrm>
              <a:off x="4686550" y="3289975"/>
              <a:ext cx="49425" cy="130700"/>
            </a:xfrm>
            <a:custGeom>
              <a:rect b="b" l="l" r="r" t="t"/>
              <a:pathLst>
                <a:path extrusionOk="0" h="5228" w="1977">
                  <a:moveTo>
                    <a:pt x="1000" y="1"/>
                  </a:moveTo>
                  <a:lnTo>
                    <a:pt x="0" y="5228"/>
                  </a:lnTo>
                  <a:lnTo>
                    <a:pt x="964" y="5228"/>
                  </a:lnTo>
                  <a:lnTo>
                    <a:pt x="1976"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3" name="Google Shape;12873;p46"/>
            <p:cNvSpPr/>
            <p:nvPr/>
          </p:nvSpPr>
          <p:spPr>
            <a:xfrm>
              <a:off x="4722550" y="3289975"/>
              <a:ext cx="37525" cy="130700"/>
            </a:xfrm>
            <a:custGeom>
              <a:rect b="b" l="l" r="r" t="t"/>
              <a:pathLst>
                <a:path extrusionOk="0" h="5228" w="1501">
                  <a:moveTo>
                    <a:pt x="1001" y="1"/>
                  </a:moveTo>
                  <a:lnTo>
                    <a:pt x="1" y="5228"/>
                  </a:lnTo>
                  <a:lnTo>
                    <a:pt x="489" y="5228"/>
                  </a:lnTo>
                  <a:lnTo>
                    <a:pt x="1501"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4" name="Google Shape;12874;p46"/>
            <p:cNvSpPr/>
            <p:nvPr/>
          </p:nvSpPr>
          <p:spPr>
            <a:xfrm>
              <a:off x="4282650" y="3153025"/>
              <a:ext cx="247950" cy="883700"/>
            </a:xfrm>
            <a:custGeom>
              <a:rect b="b" l="l" r="r" t="t"/>
              <a:pathLst>
                <a:path extrusionOk="0" h="35348" w="9918">
                  <a:moveTo>
                    <a:pt x="306" y="1"/>
                  </a:moveTo>
                  <a:cubicBezTo>
                    <a:pt x="153" y="1"/>
                    <a:pt x="1" y="127"/>
                    <a:pt x="71" y="323"/>
                  </a:cubicBezTo>
                  <a:lnTo>
                    <a:pt x="9417" y="35161"/>
                  </a:lnTo>
                  <a:cubicBezTo>
                    <a:pt x="9437" y="35271"/>
                    <a:pt x="9542" y="35348"/>
                    <a:pt x="9653" y="35348"/>
                  </a:cubicBezTo>
                  <a:cubicBezTo>
                    <a:pt x="9673" y="35348"/>
                    <a:pt x="9694" y="35345"/>
                    <a:pt x="9715" y="35340"/>
                  </a:cubicBezTo>
                  <a:cubicBezTo>
                    <a:pt x="9834" y="35304"/>
                    <a:pt x="9917" y="35173"/>
                    <a:pt x="9881" y="35042"/>
                  </a:cubicBezTo>
                  <a:lnTo>
                    <a:pt x="547" y="204"/>
                  </a:lnTo>
                  <a:cubicBezTo>
                    <a:pt x="518" y="62"/>
                    <a:pt x="412" y="1"/>
                    <a:pt x="30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5" name="Google Shape;12875;p46"/>
            <p:cNvSpPr/>
            <p:nvPr/>
          </p:nvSpPr>
          <p:spPr>
            <a:xfrm>
              <a:off x="4343225" y="3483350"/>
              <a:ext cx="63550" cy="84400"/>
            </a:xfrm>
            <a:custGeom>
              <a:rect b="b" l="l" r="r" t="t"/>
              <a:pathLst>
                <a:path extrusionOk="0" h="3376" w="2542">
                  <a:moveTo>
                    <a:pt x="1184" y="0"/>
                  </a:moveTo>
                  <a:cubicBezTo>
                    <a:pt x="1044" y="0"/>
                    <a:pt x="905" y="9"/>
                    <a:pt x="779" y="17"/>
                  </a:cubicBezTo>
                  <a:cubicBezTo>
                    <a:pt x="184" y="52"/>
                    <a:pt x="124" y="802"/>
                    <a:pt x="77" y="1719"/>
                  </a:cubicBezTo>
                  <a:cubicBezTo>
                    <a:pt x="1" y="3209"/>
                    <a:pt x="697" y="3375"/>
                    <a:pt x="1271" y="3375"/>
                  </a:cubicBezTo>
                  <a:cubicBezTo>
                    <a:pt x="1418" y="3375"/>
                    <a:pt x="1556" y="3365"/>
                    <a:pt x="1672" y="3362"/>
                  </a:cubicBezTo>
                  <a:cubicBezTo>
                    <a:pt x="2541" y="3338"/>
                    <a:pt x="2315" y="1898"/>
                    <a:pt x="2279" y="862"/>
                  </a:cubicBezTo>
                  <a:cubicBezTo>
                    <a:pt x="2260" y="120"/>
                    <a:pt x="1709" y="0"/>
                    <a:pt x="118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876" name="Google Shape;12876;p46"/>
          <p:cNvSpPr/>
          <p:nvPr/>
        </p:nvSpPr>
        <p:spPr>
          <a:xfrm rot="2284626">
            <a:off x="7650265" y="1184150"/>
            <a:ext cx="313270" cy="208549"/>
          </a:xfrm>
          <a:prstGeom prst="rect">
            <a:avLst/>
          </a:prstGeom>
          <a:solidFill>
            <a:schemeClr val="lt1"/>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12877" name="Google Shape;12877;p46"/>
          <p:cNvPicPr preferRelativeResize="0"/>
          <p:nvPr/>
        </p:nvPicPr>
        <p:blipFill>
          <a:blip r:embed="rId3">
            <a:alphaModFix/>
          </a:blip>
          <a:stretch>
            <a:fillRect/>
          </a:stretch>
        </p:blipFill>
        <p:spPr>
          <a:xfrm rot="2312019">
            <a:off x="7700320" y="1185725"/>
            <a:ext cx="213167" cy="205399"/>
          </a:xfrm>
          <a:prstGeom prst="rect">
            <a:avLst/>
          </a:prstGeom>
          <a:noFill/>
          <a:ln>
            <a:noFill/>
          </a:ln>
        </p:spPr>
      </p:pic>
      <p:grpSp>
        <p:nvGrpSpPr>
          <p:cNvPr id="12878" name="Google Shape;12878;p46"/>
          <p:cNvGrpSpPr/>
          <p:nvPr/>
        </p:nvGrpSpPr>
        <p:grpSpPr>
          <a:xfrm rot="-4530458">
            <a:off x="8015274" y="1406839"/>
            <a:ext cx="252630" cy="237067"/>
            <a:chOff x="2079300" y="2407229"/>
            <a:chExt cx="479309" cy="368771"/>
          </a:xfrm>
        </p:grpSpPr>
        <p:sp>
          <p:nvSpPr>
            <p:cNvPr id="12879" name="Google Shape;12879;p46"/>
            <p:cNvSpPr/>
            <p:nvPr/>
          </p:nvSpPr>
          <p:spPr>
            <a:xfrm>
              <a:off x="2079300" y="2407229"/>
              <a:ext cx="479309" cy="368771"/>
            </a:xfrm>
            <a:custGeom>
              <a:rect b="b" l="l" r="r" t="t"/>
              <a:pathLst>
                <a:path extrusionOk="0" h="11433" w="14860">
                  <a:moveTo>
                    <a:pt x="4918" y="10740"/>
                  </a:moveTo>
                  <a:lnTo>
                    <a:pt x="4918" y="10740"/>
                  </a:lnTo>
                  <a:cubicBezTo>
                    <a:pt x="4906" y="10750"/>
                    <a:pt x="4894" y="10760"/>
                    <a:pt x="4882" y="10770"/>
                  </a:cubicBezTo>
                  <a:lnTo>
                    <a:pt x="4882" y="10770"/>
                  </a:lnTo>
                  <a:cubicBezTo>
                    <a:pt x="4894" y="10760"/>
                    <a:pt x="4906" y="10750"/>
                    <a:pt x="4918" y="10740"/>
                  </a:cubicBezTo>
                  <a:close/>
                  <a:moveTo>
                    <a:pt x="10657" y="0"/>
                  </a:moveTo>
                  <a:lnTo>
                    <a:pt x="3049" y="5918"/>
                  </a:lnTo>
                  <a:lnTo>
                    <a:pt x="2977" y="5965"/>
                  </a:lnTo>
                  <a:lnTo>
                    <a:pt x="1834" y="6858"/>
                  </a:lnTo>
                  <a:lnTo>
                    <a:pt x="1548" y="6453"/>
                  </a:lnTo>
                  <a:cubicBezTo>
                    <a:pt x="1620" y="6406"/>
                    <a:pt x="1703" y="6358"/>
                    <a:pt x="1763" y="6311"/>
                  </a:cubicBezTo>
                  <a:lnTo>
                    <a:pt x="1763" y="6311"/>
                  </a:lnTo>
                  <a:cubicBezTo>
                    <a:pt x="1679" y="6358"/>
                    <a:pt x="1596" y="6418"/>
                    <a:pt x="1513" y="6477"/>
                  </a:cubicBezTo>
                  <a:cubicBezTo>
                    <a:pt x="286" y="7346"/>
                    <a:pt x="1" y="9049"/>
                    <a:pt x="870" y="10287"/>
                  </a:cubicBezTo>
                  <a:cubicBezTo>
                    <a:pt x="1400" y="11035"/>
                    <a:pt x="2243" y="11433"/>
                    <a:pt x="3099" y="11433"/>
                  </a:cubicBezTo>
                  <a:cubicBezTo>
                    <a:pt x="3648" y="11433"/>
                    <a:pt x="4201" y="11269"/>
                    <a:pt x="4680" y="10930"/>
                  </a:cubicBezTo>
                  <a:cubicBezTo>
                    <a:pt x="4691" y="10922"/>
                    <a:pt x="4703" y="10913"/>
                    <a:pt x="4714" y="10905"/>
                  </a:cubicBezTo>
                  <a:lnTo>
                    <a:pt x="4714" y="10905"/>
                  </a:lnTo>
                  <a:lnTo>
                    <a:pt x="4715" y="10906"/>
                  </a:lnTo>
                  <a:cubicBezTo>
                    <a:pt x="4775" y="10867"/>
                    <a:pt x="4826" y="10819"/>
                    <a:pt x="4882" y="10770"/>
                  </a:cubicBezTo>
                  <a:lnTo>
                    <a:pt x="4882" y="10770"/>
                  </a:lnTo>
                  <a:cubicBezTo>
                    <a:pt x="4825" y="10819"/>
                    <a:pt x="4772" y="10862"/>
                    <a:pt x="4714" y="10905"/>
                  </a:cubicBezTo>
                  <a:lnTo>
                    <a:pt x="4714" y="10905"/>
                  </a:lnTo>
                  <a:lnTo>
                    <a:pt x="4489" y="10573"/>
                  </a:lnTo>
                  <a:lnTo>
                    <a:pt x="5454" y="10073"/>
                  </a:lnTo>
                  <a:lnTo>
                    <a:pt x="5513" y="10037"/>
                  </a:lnTo>
                  <a:lnTo>
                    <a:pt x="14860" y="5120"/>
                  </a:lnTo>
                  <a:lnTo>
                    <a:pt x="5835" y="9228"/>
                  </a:lnTo>
                  <a:lnTo>
                    <a:pt x="5763" y="9251"/>
                  </a:lnTo>
                  <a:lnTo>
                    <a:pt x="4084" y="10025"/>
                  </a:lnTo>
                  <a:lnTo>
                    <a:pt x="2215" y="7382"/>
                  </a:lnTo>
                  <a:lnTo>
                    <a:pt x="3751" y="6049"/>
                  </a:lnTo>
                  <a:lnTo>
                    <a:pt x="3799" y="6001"/>
                  </a:lnTo>
                  <a:lnTo>
                    <a:pt x="10657" y="0"/>
                  </a:lnTo>
                  <a:close/>
                </a:path>
              </a:pathLst>
            </a:custGeom>
            <a:solidFill>
              <a:srgbClr val="EDED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0" name="Google Shape;12880;p46"/>
            <p:cNvSpPr/>
            <p:nvPr/>
          </p:nvSpPr>
          <p:spPr>
            <a:xfrm>
              <a:off x="2129230" y="2599865"/>
              <a:ext cx="46125" cy="28836"/>
            </a:xfrm>
            <a:custGeom>
              <a:rect b="b" l="l" r="r" t="t"/>
              <a:pathLst>
                <a:path extrusionOk="0" h="894" w="1430">
                  <a:moveTo>
                    <a:pt x="1429" y="0"/>
                  </a:moveTo>
                  <a:lnTo>
                    <a:pt x="1429" y="0"/>
                  </a:lnTo>
                  <a:cubicBezTo>
                    <a:pt x="1012" y="24"/>
                    <a:pt x="596" y="131"/>
                    <a:pt x="227" y="346"/>
                  </a:cubicBezTo>
                  <a:cubicBezTo>
                    <a:pt x="143" y="381"/>
                    <a:pt x="72" y="429"/>
                    <a:pt x="0" y="477"/>
                  </a:cubicBezTo>
                  <a:lnTo>
                    <a:pt x="286" y="893"/>
                  </a:lnTo>
                  <a:lnTo>
                    <a:pt x="1429" y="0"/>
                  </a:lnTo>
                  <a:close/>
                </a:path>
              </a:pathLst>
            </a:custGeom>
            <a:solidFill>
              <a:srgbClr val="BCBC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1" name="Google Shape;12881;p46"/>
            <p:cNvSpPr/>
            <p:nvPr/>
          </p:nvSpPr>
          <p:spPr>
            <a:xfrm>
              <a:off x="2223469" y="2732104"/>
              <a:ext cx="31126" cy="26546"/>
            </a:xfrm>
            <a:custGeom>
              <a:rect b="b" l="l" r="r" t="t"/>
              <a:pathLst>
                <a:path extrusionOk="0" h="823" w="965">
                  <a:moveTo>
                    <a:pt x="965" y="1"/>
                  </a:moveTo>
                  <a:lnTo>
                    <a:pt x="0" y="501"/>
                  </a:lnTo>
                  <a:lnTo>
                    <a:pt x="226" y="822"/>
                  </a:lnTo>
                  <a:cubicBezTo>
                    <a:pt x="298" y="763"/>
                    <a:pt x="357" y="715"/>
                    <a:pt x="429" y="656"/>
                  </a:cubicBezTo>
                  <a:cubicBezTo>
                    <a:pt x="643" y="465"/>
                    <a:pt x="822" y="239"/>
                    <a:pt x="965" y="1"/>
                  </a:cubicBezTo>
                  <a:close/>
                </a:path>
              </a:pathLst>
            </a:custGeom>
            <a:solidFill>
              <a:srgbClr val="BCBC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2" name="Google Shape;12882;p46"/>
            <p:cNvSpPr/>
            <p:nvPr/>
          </p:nvSpPr>
          <p:spPr>
            <a:xfrm>
              <a:off x="2150123" y="2457393"/>
              <a:ext cx="361385" cy="273458"/>
            </a:xfrm>
            <a:custGeom>
              <a:rect b="b" l="l" r="r" t="t"/>
              <a:pathLst>
                <a:path extrusionOk="0" h="8478" w="11204">
                  <a:moveTo>
                    <a:pt x="8442" y="0"/>
                  </a:moveTo>
                  <a:lnTo>
                    <a:pt x="2179" y="4703"/>
                  </a:lnTo>
                  <a:cubicBezTo>
                    <a:pt x="2000" y="4596"/>
                    <a:pt x="1798" y="4513"/>
                    <a:pt x="1584" y="4453"/>
                  </a:cubicBezTo>
                  <a:lnTo>
                    <a:pt x="1536" y="4501"/>
                  </a:lnTo>
                  <a:lnTo>
                    <a:pt x="0" y="5834"/>
                  </a:lnTo>
                  <a:lnTo>
                    <a:pt x="1881" y="8477"/>
                  </a:lnTo>
                  <a:lnTo>
                    <a:pt x="3560" y="7715"/>
                  </a:lnTo>
                  <a:cubicBezTo>
                    <a:pt x="3596" y="7561"/>
                    <a:pt x="3608" y="7394"/>
                    <a:pt x="3620" y="7227"/>
                  </a:cubicBezTo>
                  <a:lnTo>
                    <a:pt x="3667" y="7203"/>
                  </a:lnTo>
                  <a:lnTo>
                    <a:pt x="11204" y="3298"/>
                  </a:lnTo>
                  <a:lnTo>
                    <a:pt x="3584" y="6549"/>
                  </a:lnTo>
                  <a:cubicBezTo>
                    <a:pt x="3477" y="6191"/>
                    <a:pt x="3322" y="5870"/>
                    <a:pt x="3108" y="5572"/>
                  </a:cubicBezTo>
                  <a:cubicBezTo>
                    <a:pt x="2977" y="5382"/>
                    <a:pt x="2822" y="5215"/>
                    <a:pt x="2655" y="5060"/>
                  </a:cubicBezTo>
                  <a:lnTo>
                    <a:pt x="8442" y="0"/>
                  </a:lnTo>
                  <a:close/>
                </a:path>
              </a:pathLst>
            </a:custGeom>
            <a:solidFill>
              <a:srgbClr val="BCBC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883" name="Google Shape;12883;p46"/>
          <p:cNvSpPr txBox="1"/>
          <p:nvPr>
            <p:ph idx="12" type="sldNum"/>
          </p:nvPr>
        </p:nvSpPr>
        <p:spPr>
          <a:xfrm>
            <a:off x="8556784" y="4749851"/>
            <a:ext cx="548700" cy="3936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None/>
            </a:pPr>
            <a:fld id="{00000000-1234-1234-1234-123412341234}" type="slidenum">
              <a:rPr lang="en"/>
              <a:t>‹#›</a:t>
            </a:fld>
            <a:endParaRPr/>
          </a:p>
        </p:txBody>
      </p:sp>
      <p:sp>
        <p:nvSpPr>
          <p:cNvPr id="12884" name="Google Shape;12884;p46"/>
          <p:cNvSpPr/>
          <p:nvPr/>
        </p:nvSpPr>
        <p:spPr>
          <a:xfrm>
            <a:off x="6481700" y="4981575"/>
            <a:ext cx="2238600" cy="152400"/>
          </a:xfrm>
          <a:prstGeom prst="chevron">
            <a:avLst>
              <a:gd fmla="val 50000" name="adj"/>
            </a:avLst>
          </a:prstGeom>
          <a:solidFill>
            <a:schemeClr val="lt1"/>
          </a:solidFill>
          <a:ln cap="flat" cmpd="sng" w="9525">
            <a:solidFill>
              <a:srgbClr val="9E9E9E"/>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b="1" lang="en" sz="1000">
                <a:solidFill>
                  <a:schemeClr val="accent4"/>
                </a:solidFill>
                <a:latin typeface="Cairo"/>
                <a:ea typeface="Cairo"/>
                <a:cs typeface="Cairo"/>
                <a:sym typeface="Cairo"/>
              </a:rPr>
              <a:t>Budget</a:t>
            </a:r>
            <a:endParaRPr b="1" sz="1000">
              <a:solidFill>
                <a:schemeClr val="accent4"/>
              </a:solidFill>
              <a:latin typeface="Cairo"/>
              <a:ea typeface="Cairo"/>
              <a:cs typeface="Cairo"/>
              <a:sym typeface="Cairo"/>
            </a:endParaRPr>
          </a:p>
        </p:txBody>
      </p:sp>
      <p:sp>
        <p:nvSpPr>
          <p:cNvPr id="12885" name="Google Shape;12885;p46"/>
          <p:cNvSpPr/>
          <p:nvPr/>
        </p:nvSpPr>
        <p:spPr>
          <a:xfrm>
            <a:off x="423725" y="4981575"/>
            <a:ext cx="2086200" cy="152400"/>
          </a:xfrm>
          <a:prstGeom prst="homePlate">
            <a:avLst>
              <a:gd fmla="val 50000" name="adj"/>
            </a:avLst>
          </a:prstGeom>
          <a:solidFill>
            <a:schemeClr val="dk1"/>
          </a:solidFill>
          <a:ln cap="flat" cmpd="sng" w="9525">
            <a:solidFill>
              <a:srgbClr val="9E9E9E"/>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b="1" lang="en" sz="1000">
                <a:solidFill>
                  <a:srgbClr val="BA9224"/>
                </a:solidFill>
                <a:latin typeface="Cairo"/>
                <a:ea typeface="Cairo"/>
                <a:cs typeface="Cairo"/>
                <a:sym typeface="Cairo"/>
              </a:rPr>
              <a:t>Overview</a:t>
            </a:r>
            <a:endParaRPr b="1" sz="1000">
              <a:solidFill>
                <a:srgbClr val="BA9224"/>
              </a:solidFill>
              <a:latin typeface="Cairo"/>
              <a:ea typeface="Cairo"/>
              <a:cs typeface="Cairo"/>
              <a:sym typeface="Cairo"/>
            </a:endParaRPr>
          </a:p>
        </p:txBody>
      </p:sp>
      <p:sp>
        <p:nvSpPr>
          <p:cNvPr id="12886" name="Google Shape;12886;p46"/>
          <p:cNvSpPr/>
          <p:nvPr/>
        </p:nvSpPr>
        <p:spPr>
          <a:xfrm>
            <a:off x="2454950" y="4981575"/>
            <a:ext cx="2086200" cy="152400"/>
          </a:xfrm>
          <a:prstGeom prst="chevron">
            <a:avLst>
              <a:gd fmla="val 50000" name="adj"/>
            </a:avLst>
          </a:prstGeom>
          <a:solidFill>
            <a:schemeClr val="lt1"/>
          </a:solidFill>
          <a:ln cap="flat" cmpd="sng" w="9525">
            <a:solidFill>
              <a:srgbClr val="9E9E9E"/>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b="1" lang="en" sz="1000">
                <a:solidFill>
                  <a:schemeClr val="accent4"/>
                </a:solidFill>
                <a:latin typeface="Cairo"/>
                <a:ea typeface="Cairo"/>
                <a:cs typeface="Cairo"/>
                <a:sym typeface="Cairo"/>
              </a:rPr>
              <a:t>Schedule</a:t>
            </a:r>
            <a:endParaRPr b="1" sz="1000">
              <a:solidFill>
                <a:schemeClr val="accent4"/>
              </a:solidFill>
              <a:latin typeface="Cairo"/>
              <a:ea typeface="Cairo"/>
              <a:cs typeface="Cairo"/>
              <a:sym typeface="Cairo"/>
            </a:endParaRPr>
          </a:p>
        </p:txBody>
      </p:sp>
      <p:sp>
        <p:nvSpPr>
          <p:cNvPr id="12887" name="Google Shape;12887;p46"/>
          <p:cNvSpPr/>
          <p:nvPr/>
        </p:nvSpPr>
        <p:spPr>
          <a:xfrm>
            <a:off x="4472075" y="4981575"/>
            <a:ext cx="2086200" cy="152400"/>
          </a:xfrm>
          <a:prstGeom prst="chevron">
            <a:avLst>
              <a:gd fmla="val 50000" name="adj"/>
            </a:avLst>
          </a:prstGeom>
          <a:solidFill>
            <a:schemeClr val="lt1"/>
          </a:solidFill>
          <a:ln cap="flat" cmpd="sng" w="9525">
            <a:solidFill>
              <a:srgbClr val="ADADAD"/>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b="1" lang="en" sz="1000">
                <a:solidFill>
                  <a:schemeClr val="accent4"/>
                </a:solidFill>
                <a:latin typeface="Cairo"/>
                <a:ea typeface="Cairo"/>
                <a:cs typeface="Cairo"/>
                <a:sym typeface="Cairo"/>
              </a:rPr>
              <a:t>Test Readiness</a:t>
            </a:r>
            <a:endParaRPr b="1" sz="1000">
              <a:solidFill>
                <a:schemeClr val="accent4"/>
              </a:solidFill>
              <a:latin typeface="Cairo"/>
              <a:ea typeface="Cairo"/>
              <a:cs typeface="Cairo"/>
              <a:sym typeface="Cairo"/>
            </a:endParaRPr>
          </a:p>
        </p:txBody>
      </p:sp>
    </p:spTree>
  </p:cSld>
  <p:clrMapOvr>
    <a:masterClrMapping/>
  </p:clrMapOvr>
</p:sld>
</file>

<file path=ppt/slides/slide3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3598" name="Shape 13598"/>
        <p:cNvGrpSpPr/>
        <p:nvPr/>
      </p:nvGrpSpPr>
      <p:grpSpPr>
        <a:xfrm>
          <a:off x="0" y="0"/>
          <a:ext cx="0" cy="0"/>
          <a:chOff x="0" y="0"/>
          <a:chExt cx="0" cy="0"/>
        </a:xfrm>
      </p:grpSpPr>
      <p:sp>
        <p:nvSpPr>
          <p:cNvPr id="13599" name="Google Shape;13599;p73"/>
          <p:cNvSpPr txBox="1"/>
          <p:nvPr>
            <p:ph type="title"/>
          </p:nvPr>
        </p:nvSpPr>
        <p:spPr>
          <a:xfrm>
            <a:off x="758775" y="384166"/>
            <a:ext cx="76263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Scope</a:t>
            </a:r>
            <a:endParaRPr/>
          </a:p>
        </p:txBody>
      </p:sp>
      <p:sp>
        <p:nvSpPr>
          <p:cNvPr id="13600" name="Google Shape;13600;p73"/>
          <p:cNvSpPr txBox="1"/>
          <p:nvPr>
            <p:ph idx="1" type="body"/>
          </p:nvPr>
        </p:nvSpPr>
        <p:spPr>
          <a:xfrm>
            <a:off x="758775" y="956875"/>
            <a:ext cx="7626300" cy="4034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b="1" lang="en">
                <a:solidFill>
                  <a:schemeClr val="accent6"/>
                </a:solidFill>
              </a:rPr>
              <a:t>Data Acquisition </a:t>
            </a:r>
            <a:endParaRPr b="1">
              <a:solidFill>
                <a:schemeClr val="accent6"/>
              </a:solidFill>
            </a:endParaRPr>
          </a:p>
          <a:p>
            <a:pPr indent="-304800" lvl="0" marL="457200" rtl="0" algn="l">
              <a:spcBef>
                <a:spcPts val="0"/>
              </a:spcBef>
              <a:spcAft>
                <a:spcPts val="0"/>
              </a:spcAft>
              <a:buClr>
                <a:srgbClr val="F4BD25"/>
              </a:buClr>
              <a:buSzPts val="1200"/>
              <a:buChar char="★"/>
            </a:pPr>
            <a:r>
              <a:rPr lang="en"/>
              <a:t>Receiver</a:t>
            </a:r>
            <a:r>
              <a:rPr lang="en"/>
              <a:t> power/voltage will be recorded using the Thorlabs GUI </a:t>
            </a:r>
            <a:endParaRPr/>
          </a:p>
          <a:p>
            <a:pPr indent="-304800" lvl="0" marL="457200" rtl="0" algn="l">
              <a:spcBef>
                <a:spcPts val="0"/>
              </a:spcBef>
              <a:spcAft>
                <a:spcPts val="0"/>
              </a:spcAft>
              <a:buClr>
                <a:srgbClr val="F4BD25"/>
              </a:buClr>
              <a:buSzPts val="1200"/>
              <a:buChar char="★"/>
            </a:pPr>
            <a:r>
              <a:rPr lang="en"/>
              <a:t>Post-processing will be done on MATLAB </a:t>
            </a:r>
            <a:endParaRPr/>
          </a:p>
          <a:p>
            <a:pPr indent="-304800" lvl="0" marL="457200" rtl="0" algn="l">
              <a:spcBef>
                <a:spcPts val="0"/>
              </a:spcBef>
              <a:spcAft>
                <a:spcPts val="0"/>
              </a:spcAft>
              <a:buClr>
                <a:srgbClr val="F4BD25"/>
              </a:buClr>
              <a:buSzPts val="1200"/>
              <a:buChar char="★"/>
            </a:pPr>
            <a:r>
              <a:rPr lang="en"/>
              <a:t>Data will be collected continuously at discrete test distances or angles</a:t>
            </a:r>
            <a:endParaRPr/>
          </a:p>
          <a:p>
            <a:pPr indent="0" lvl="0" marL="457200" rtl="0" algn="l">
              <a:spcBef>
                <a:spcPts val="0"/>
              </a:spcBef>
              <a:spcAft>
                <a:spcPts val="0"/>
              </a:spcAft>
              <a:buNone/>
            </a:pPr>
            <a:r>
              <a:t/>
            </a:r>
            <a:endParaRPr/>
          </a:p>
          <a:p>
            <a:pPr indent="0" lvl="0" marL="0" rtl="0" algn="l">
              <a:spcBef>
                <a:spcPts val="0"/>
              </a:spcBef>
              <a:spcAft>
                <a:spcPts val="0"/>
              </a:spcAft>
              <a:buNone/>
            </a:pPr>
            <a:r>
              <a:rPr b="1" lang="en">
                <a:solidFill>
                  <a:schemeClr val="accent6"/>
                </a:solidFill>
              </a:rPr>
              <a:t>TEST FIXTURES</a:t>
            </a:r>
            <a:endParaRPr b="1">
              <a:solidFill>
                <a:schemeClr val="accent6"/>
              </a:solidFill>
            </a:endParaRPr>
          </a:p>
          <a:p>
            <a:pPr indent="-304800" lvl="0" marL="457200" rtl="0" algn="l">
              <a:spcBef>
                <a:spcPts val="0"/>
              </a:spcBef>
              <a:spcAft>
                <a:spcPts val="0"/>
              </a:spcAft>
              <a:buClr>
                <a:srgbClr val="F4BD25"/>
              </a:buClr>
              <a:buSzPts val="1200"/>
              <a:buChar char="★"/>
            </a:pPr>
            <a:r>
              <a:rPr lang="en"/>
              <a:t>Senior Projects Test Room (Ambient light able to be taken into account with sensor calibration)</a:t>
            </a:r>
            <a:endParaRPr/>
          </a:p>
          <a:p>
            <a:pPr indent="-304800" lvl="0" marL="457200" rtl="0" algn="l">
              <a:spcBef>
                <a:spcPts val="0"/>
              </a:spcBef>
              <a:spcAft>
                <a:spcPts val="0"/>
              </a:spcAft>
              <a:buClr>
                <a:srgbClr val="F4BD25"/>
              </a:buClr>
              <a:buSzPts val="1200"/>
              <a:buChar char="★"/>
            </a:pPr>
            <a:r>
              <a:rPr lang="en"/>
              <a:t>≥2 meter long level table to place assembly</a:t>
            </a:r>
            <a:endParaRPr/>
          </a:p>
          <a:p>
            <a:pPr indent="0" lvl="0" marL="0" rtl="0" algn="l">
              <a:spcBef>
                <a:spcPts val="0"/>
              </a:spcBef>
              <a:spcAft>
                <a:spcPts val="0"/>
              </a:spcAft>
              <a:buNone/>
            </a:pPr>
            <a:r>
              <a:t/>
            </a:r>
            <a:endParaRPr/>
          </a:p>
          <a:p>
            <a:pPr indent="0" lvl="0" marL="0" rtl="0" algn="l">
              <a:spcBef>
                <a:spcPts val="0"/>
              </a:spcBef>
              <a:spcAft>
                <a:spcPts val="0"/>
              </a:spcAft>
              <a:buNone/>
            </a:pPr>
            <a:r>
              <a:rPr b="1" lang="en">
                <a:solidFill>
                  <a:schemeClr val="accent6"/>
                </a:solidFill>
              </a:rPr>
              <a:t>TEST EQUIPMENT</a:t>
            </a:r>
            <a:endParaRPr b="1">
              <a:solidFill>
                <a:schemeClr val="accent6"/>
              </a:solidFill>
            </a:endParaRPr>
          </a:p>
          <a:p>
            <a:pPr indent="-304800" lvl="0" marL="457200" rtl="0" algn="l">
              <a:spcBef>
                <a:spcPts val="0"/>
              </a:spcBef>
              <a:spcAft>
                <a:spcPts val="0"/>
              </a:spcAft>
              <a:buClr>
                <a:srgbClr val="F4BD25"/>
              </a:buClr>
              <a:buSzPts val="1200"/>
              <a:buChar char="★"/>
            </a:pPr>
            <a:r>
              <a:rPr lang="en"/>
              <a:t>Test Assembly (CAD Model)</a:t>
            </a:r>
            <a:endParaRPr/>
          </a:p>
          <a:p>
            <a:pPr indent="-304800" lvl="0" marL="457200" rtl="0" algn="l">
              <a:spcBef>
                <a:spcPts val="0"/>
              </a:spcBef>
              <a:spcAft>
                <a:spcPts val="0"/>
              </a:spcAft>
              <a:buClr>
                <a:srgbClr val="F4BD25"/>
              </a:buClr>
              <a:buSzPts val="1200"/>
              <a:buChar char="★"/>
            </a:pPr>
            <a:r>
              <a:rPr lang="en"/>
              <a:t>Laptop: data collection</a:t>
            </a:r>
            <a:endParaRPr/>
          </a:p>
          <a:p>
            <a:pPr indent="-304800" lvl="0" marL="457200" rtl="0" algn="l">
              <a:spcBef>
                <a:spcPts val="0"/>
              </a:spcBef>
              <a:spcAft>
                <a:spcPts val="0"/>
              </a:spcAft>
              <a:buClr>
                <a:srgbClr val="F4BD25"/>
              </a:buClr>
              <a:buSzPts val="1200"/>
              <a:buChar char="★"/>
            </a:pPr>
            <a:r>
              <a:rPr lang="en"/>
              <a:t>Power Supply</a:t>
            </a:r>
            <a:endParaRPr/>
          </a:p>
          <a:p>
            <a:pPr indent="-304800" lvl="0" marL="457200" rtl="0" algn="l">
              <a:spcBef>
                <a:spcPts val="0"/>
              </a:spcBef>
              <a:spcAft>
                <a:spcPts val="0"/>
              </a:spcAft>
              <a:buClr>
                <a:srgbClr val="F4BD25"/>
              </a:buClr>
              <a:buSzPts val="1200"/>
              <a:buChar char="★"/>
            </a:pPr>
            <a:r>
              <a:rPr lang="en"/>
              <a:t>Electronic equipment</a:t>
            </a:r>
            <a:endParaRPr/>
          </a:p>
          <a:p>
            <a:pPr indent="0" lvl="0" marL="0" rtl="0" algn="l">
              <a:spcBef>
                <a:spcPts val="0"/>
              </a:spcBef>
              <a:spcAft>
                <a:spcPts val="0"/>
              </a:spcAft>
              <a:buNone/>
            </a:pPr>
            <a:r>
              <a:t/>
            </a:r>
            <a:endParaRPr/>
          </a:p>
          <a:p>
            <a:pPr indent="0" lvl="0" marL="0" rtl="0" algn="l">
              <a:spcBef>
                <a:spcPts val="0"/>
              </a:spcBef>
              <a:spcAft>
                <a:spcPts val="0"/>
              </a:spcAft>
              <a:buNone/>
            </a:pPr>
            <a:r>
              <a:rPr b="1" lang="en">
                <a:solidFill>
                  <a:schemeClr val="accent6"/>
                </a:solidFill>
              </a:rPr>
              <a:t>TEST SAFETY</a:t>
            </a:r>
            <a:endParaRPr b="1">
              <a:solidFill>
                <a:schemeClr val="accent6"/>
              </a:solidFill>
            </a:endParaRPr>
          </a:p>
          <a:p>
            <a:pPr indent="-304800" lvl="0" marL="457200" rtl="0" algn="l">
              <a:spcBef>
                <a:spcPts val="0"/>
              </a:spcBef>
              <a:spcAft>
                <a:spcPts val="0"/>
              </a:spcAft>
              <a:buClr>
                <a:srgbClr val="F4BD25"/>
              </a:buClr>
              <a:buSzPts val="1200"/>
              <a:buChar char="★"/>
            </a:pPr>
            <a:r>
              <a:rPr lang="en"/>
              <a:t>Laser is Class II: ensure that team members are not staring directly into the beam</a:t>
            </a:r>
            <a:endParaRPr/>
          </a:p>
          <a:p>
            <a:pPr indent="-304800" lvl="0" marL="457200" rtl="0" algn="l">
              <a:spcBef>
                <a:spcPts val="0"/>
              </a:spcBef>
              <a:spcAft>
                <a:spcPts val="0"/>
              </a:spcAft>
              <a:buClr>
                <a:srgbClr val="F4BD25"/>
              </a:buClr>
              <a:buSzPts val="1200"/>
              <a:buChar char="★"/>
            </a:pPr>
            <a:r>
              <a:rPr lang="en"/>
              <a:t>Ensure path of beam is unobstructed before data collection (visual check)</a:t>
            </a:r>
            <a:endParaRPr/>
          </a:p>
          <a:p>
            <a:pPr indent="0" lvl="0" marL="0" rtl="0" algn="l">
              <a:spcBef>
                <a:spcPts val="0"/>
              </a:spcBef>
              <a:spcAft>
                <a:spcPts val="0"/>
              </a:spcAft>
              <a:buNone/>
            </a:pPr>
            <a:r>
              <a:t/>
            </a:r>
            <a:endParaRPr b="1"/>
          </a:p>
          <a:p>
            <a:pPr indent="0" lvl="0" marL="0" rtl="0" algn="l">
              <a:spcBef>
                <a:spcPts val="0"/>
              </a:spcBef>
              <a:spcAft>
                <a:spcPts val="0"/>
              </a:spcAft>
              <a:buNone/>
            </a:pPr>
            <a:r>
              <a:rPr b="1" lang="en">
                <a:solidFill>
                  <a:schemeClr val="accent6"/>
                </a:solidFill>
              </a:rPr>
              <a:t>TEST FACILITIES</a:t>
            </a:r>
            <a:endParaRPr b="1">
              <a:solidFill>
                <a:schemeClr val="accent6"/>
              </a:solidFill>
            </a:endParaRPr>
          </a:p>
          <a:p>
            <a:pPr indent="-304800" lvl="0" marL="457200" rtl="0" algn="l">
              <a:spcBef>
                <a:spcPts val="0"/>
              </a:spcBef>
              <a:spcAft>
                <a:spcPts val="0"/>
              </a:spcAft>
              <a:buClr>
                <a:srgbClr val="F4BD25"/>
              </a:buClr>
              <a:buSzPts val="1200"/>
              <a:buChar char="★"/>
            </a:pPr>
            <a:r>
              <a:rPr lang="en"/>
              <a:t>Test shall be conducted in low-light conditions to reduce noise.</a:t>
            </a:r>
            <a:endParaRPr/>
          </a:p>
        </p:txBody>
      </p:sp>
      <p:sp>
        <p:nvSpPr>
          <p:cNvPr id="13601" name="Google Shape;13601;p73"/>
          <p:cNvSpPr txBox="1"/>
          <p:nvPr>
            <p:ph idx="12" type="sldNum"/>
          </p:nvPr>
        </p:nvSpPr>
        <p:spPr>
          <a:xfrm>
            <a:off x="8556784" y="4749851"/>
            <a:ext cx="548700" cy="3936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None/>
            </a:pPr>
            <a:fld id="{00000000-1234-1234-1234-123412341234}" type="slidenum">
              <a:rPr lang="en"/>
              <a:t>‹#›</a:t>
            </a:fld>
            <a:endParaRPr/>
          </a:p>
        </p:txBody>
      </p:sp>
      <p:sp>
        <p:nvSpPr>
          <p:cNvPr id="13602" name="Google Shape;13602;p73"/>
          <p:cNvSpPr/>
          <p:nvPr/>
        </p:nvSpPr>
        <p:spPr>
          <a:xfrm>
            <a:off x="6481700" y="4981575"/>
            <a:ext cx="2238600" cy="152400"/>
          </a:xfrm>
          <a:prstGeom prst="chevron">
            <a:avLst>
              <a:gd fmla="val 50000" name="adj"/>
            </a:avLst>
          </a:prstGeom>
          <a:solidFill>
            <a:schemeClr val="lt1"/>
          </a:solidFill>
          <a:ln cap="flat" cmpd="sng" w="9525">
            <a:solidFill>
              <a:srgbClr val="9E9E9E"/>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b="1" lang="en" sz="1000">
                <a:solidFill>
                  <a:schemeClr val="accent4"/>
                </a:solidFill>
                <a:latin typeface="Cairo"/>
                <a:ea typeface="Cairo"/>
                <a:cs typeface="Cairo"/>
                <a:sym typeface="Cairo"/>
              </a:rPr>
              <a:t>Budget</a:t>
            </a:r>
            <a:endParaRPr b="1" sz="1000">
              <a:solidFill>
                <a:schemeClr val="accent4"/>
              </a:solidFill>
              <a:latin typeface="Cairo"/>
              <a:ea typeface="Cairo"/>
              <a:cs typeface="Cairo"/>
              <a:sym typeface="Cairo"/>
            </a:endParaRPr>
          </a:p>
        </p:txBody>
      </p:sp>
      <p:sp>
        <p:nvSpPr>
          <p:cNvPr id="13603" name="Google Shape;13603;p73"/>
          <p:cNvSpPr/>
          <p:nvPr/>
        </p:nvSpPr>
        <p:spPr>
          <a:xfrm>
            <a:off x="423725" y="4981575"/>
            <a:ext cx="2086200" cy="152400"/>
          </a:xfrm>
          <a:prstGeom prst="homePlate">
            <a:avLst>
              <a:gd fmla="val 50000" name="adj"/>
            </a:avLst>
          </a:prstGeom>
          <a:solidFill>
            <a:srgbClr val="434343"/>
          </a:solidFill>
          <a:ln cap="flat" cmpd="sng" w="9525">
            <a:solidFill>
              <a:srgbClr val="9E9E9E"/>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b="1" lang="en" sz="1000">
                <a:solidFill>
                  <a:schemeClr val="accent4"/>
                </a:solidFill>
                <a:latin typeface="Cairo"/>
                <a:ea typeface="Cairo"/>
                <a:cs typeface="Cairo"/>
                <a:sym typeface="Cairo"/>
              </a:rPr>
              <a:t>Overview</a:t>
            </a:r>
            <a:endParaRPr b="1" sz="1000">
              <a:solidFill>
                <a:schemeClr val="accent4"/>
              </a:solidFill>
              <a:latin typeface="Cairo"/>
              <a:ea typeface="Cairo"/>
              <a:cs typeface="Cairo"/>
              <a:sym typeface="Cairo"/>
            </a:endParaRPr>
          </a:p>
        </p:txBody>
      </p:sp>
      <p:sp>
        <p:nvSpPr>
          <p:cNvPr id="13604" name="Google Shape;13604;p73"/>
          <p:cNvSpPr/>
          <p:nvPr/>
        </p:nvSpPr>
        <p:spPr>
          <a:xfrm>
            <a:off x="2454950" y="4981575"/>
            <a:ext cx="2086200" cy="152400"/>
          </a:xfrm>
          <a:prstGeom prst="chevron">
            <a:avLst>
              <a:gd fmla="val 50000" name="adj"/>
            </a:avLst>
          </a:prstGeom>
          <a:solidFill>
            <a:schemeClr val="lt1"/>
          </a:solidFill>
          <a:ln cap="flat" cmpd="sng" w="9525">
            <a:solidFill>
              <a:srgbClr val="9E9E9E"/>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b="1" lang="en" sz="1000">
                <a:solidFill>
                  <a:schemeClr val="accent4"/>
                </a:solidFill>
                <a:latin typeface="Cairo"/>
                <a:ea typeface="Cairo"/>
                <a:cs typeface="Cairo"/>
                <a:sym typeface="Cairo"/>
              </a:rPr>
              <a:t>Schedule</a:t>
            </a:r>
            <a:endParaRPr b="1" sz="1000">
              <a:solidFill>
                <a:schemeClr val="accent4"/>
              </a:solidFill>
              <a:latin typeface="Cairo"/>
              <a:ea typeface="Cairo"/>
              <a:cs typeface="Cairo"/>
              <a:sym typeface="Cairo"/>
            </a:endParaRPr>
          </a:p>
        </p:txBody>
      </p:sp>
      <p:sp>
        <p:nvSpPr>
          <p:cNvPr id="13605" name="Google Shape;13605;p73"/>
          <p:cNvSpPr/>
          <p:nvPr/>
        </p:nvSpPr>
        <p:spPr>
          <a:xfrm>
            <a:off x="4472075" y="4981575"/>
            <a:ext cx="2086200" cy="152400"/>
          </a:xfrm>
          <a:prstGeom prst="chevron">
            <a:avLst>
              <a:gd fmla="val 50000" name="adj"/>
            </a:avLst>
          </a:prstGeom>
          <a:solidFill>
            <a:schemeClr val="dk1"/>
          </a:solidFill>
          <a:ln cap="flat" cmpd="sng" w="9525">
            <a:solidFill>
              <a:srgbClr val="ADADAD"/>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b="1" lang="en" sz="1000">
                <a:solidFill>
                  <a:srgbClr val="BA9224"/>
                </a:solidFill>
                <a:latin typeface="Cairo"/>
                <a:ea typeface="Cairo"/>
                <a:cs typeface="Cairo"/>
                <a:sym typeface="Cairo"/>
              </a:rPr>
              <a:t>Test Readiness</a:t>
            </a:r>
            <a:endParaRPr b="1" sz="1000">
              <a:solidFill>
                <a:srgbClr val="BA9224"/>
              </a:solidFill>
              <a:latin typeface="Cairo"/>
              <a:ea typeface="Cairo"/>
              <a:cs typeface="Cairo"/>
              <a:sym typeface="Cairo"/>
            </a:endParaRPr>
          </a:p>
        </p:txBody>
      </p:sp>
    </p:spTree>
  </p:cSld>
  <p:clrMapOvr>
    <a:masterClrMapping/>
  </p:clrMapOvr>
</p:sld>
</file>

<file path=ppt/slides/slide3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3609" name="Shape 13609"/>
        <p:cNvGrpSpPr/>
        <p:nvPr/>
      </p:nvGrpSpPr>
      <p:grpSpPr>
        <a:xfrm>
          <a:off x="0" y="0"/>
          <a:ext cx="0" cy="0"/>
          <a:chOff x="0" y="0"/>
          <a:chExt cx="0" cy="0"/>
        </a:xfrm>
      </p:grpSpPr>
      <p:sp>
        <p:nvSpPr>
          <p:cNvPr id="13610" name="Google Shape;13610;p74"/>
          <p:cNvSpPr txBox="1"/>
          <p:nvPr>
            <p:ph type="title"/>
          </p:nvPr>
        </p:nvSpPr>
        <p:spPr>
          <a:xfrm>
            <a:off x="758850" y="193666"/>
            <a:ext cx="76263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Hardware Solidworks</a:t>
            </a:r>
            <a:endParaRPr/>
          </a:p>
        </p:txBody>
      </p:sp>
      <p:pic>
        <p:nvPicPr>
          <p:cNvPr id="13611" name="Google Shape;13611;p74"/>
          <p:cNvPicPr preferRelativeResize="0"/>
          <p:nvPr/>
        </p:nvPicPr>
        <p:blipFill>
          <a:blip r:embed="rId3">
            <a:alphaModFix/>
          </a:blip>
          <a:stretch>
            <a:fillRect/>
          </a:stretch>
        </p:blipFill>
        <p:spPr>
          <a:xfrm>
            <a:off x="382925" y="956866"/>
            <a:ext cx="6115455" cy="3881833"/>
          </a:xfrm>
          <a:prstGeom prst="rect">
            <a:avLst/>
          </a:prstGeom>
          <a:noFill/>
          <a:ln>
            <a:noFill/>
          </a:ln>
        </p:spPr>
      </p:pic>
      <p:sp>
        <p:nvSpPr>
          <p:cNvPr id="13612" name="Google Shape;13612;p74"/>
          <p:cNvSpPr txBox="1"/>
          <p:nvPr/>
        </p:nvSpPr>
        <p:spPr>
          <a:xfrm>
            <a:off x="6905350" y="2008300"/>
            <a:ext cx="1798200" cy="1662300"/>
          </a:xfrm>
          <a:prstGeom prst="rect">
            <a:avLst/>
          </a:prstGeom>
          <a:noFill/>
          <a:ln>
            <a:noFill/>
          </a:ln>
        </p:spPr>
        <p:txBody>
          <a:bodyPr anchorCtr="0" anchor="t" bIns="91425" lIns="91425" spcFirstLastPara="1" rIns="91425" wrap="square" tIns="91425">
            <a:spAutoFit/>
          </a:bodyPr>
          <a:lstStyle/>
          <a:p>
            <a:pPr indent="0" lvl="0" marL="0" rtl="0" algn="ctr">
              <a:spcBef>
                <a:spcPts val="0"/>
              </a:spcBef>
              <a:spcAft>
                <a:spcPts val="0"/>
              </a:spcAft>
              <a:buNone/>
            </a:pPr>
            <a:r>
              <a:rPr lang="en" sz="1600">
                <a:solidFill>
                  <a:srgbClr val="FFFFFF"/>
                </a:solidFill>
                <a:latin typeface="Cairo"/>
                <a:ea typeface="Cairo"/>
                <a:cs typeface="Cairo"/>
                <a:sym typeface="Cairo"/>
              </a:rPr>
              <a:t>80/20 Beam</a:t>
            </a:r>
            <a:endParaRPr sz="1600">
              <a:solidFill>
                <a:srgbClr val="FFFFFF"/>
              </a:solidFill>
              <a:latin typeface="Cairo"/>
              <a:ea typeface="Cairo"/>
              <a:cs typeface="Cairo"/>
              <a:sym typeface="Cairo"/>
            </a:endParaRPr>
          </a:p>
          <a:p>
            <a:pPr indent="0" lvl="0" marL="0" rtl="0" algn="ctr">
              <a:spcBef>
                <a:spcPts val="0"/>
              </a:spcBef>
              <a:spcAft>
                <a:spcPts val="0"/>
              </a:spcAft>
              <a:buNone/>
            </a:pPr>
            <a:r>
              <a:t/>
            </a:r>
            <a:endParaRPr sz="1600">
              <a:solidFill>
                <a:srgbClr val="FFFFFF"/>
              </a:solidFill>
              <a:latin typeface="Cairo"/>
              <a:ea typeface="Cairo"/>
              <a:cs typeface="Cairo"/>
              <a:sym typeface="Cairo"/>
            </a:endParaRPr>
          </a:p>
          <a:p>
            <a:pPr indent="0" lvl="0" marL="0" rtl="0" algn="ctr">
              <a:spcBef>
                <a:spcPts val="0"/>
              </a:spcBef>
              <a:spcAft>
                <a:spcPts val="0"/>
              </a:spcAft>
              <a:buNone/>
            </a:pPr>
            <a:r>
              <a:t/>
            </a:r>
            <a:endParaRPr sz="1600">
              <a:solidFill>
                <a:srgbClr val="FFFFFF"/>
              </a:solidFill>
              <a:latin typeface="Cairo"/>
              <a:ea typeface="Cairo"/>
              <a:cs typeface="Cairo"/>
              <a:sym typeface="Cairo"/>
            </a:endParaRPr>
          </a:p>
          <a:p>
            <a:pPr indent="0" lvl="0" marL="0" rtl="0" algn="ctr">
              <a:spcBef>
                <a:spcPts val="0"/>
              </a:spcBef>
              <a:spcAft>
                <a:spcPts val="0"/>
              </a:spcAft>
              <a:buNone/>
            </a:pPr>
            <a:r>
              <a:t/>
            </a:r>
            <a:endParaRPr sz="1600">
              <a:solidFill>
                <a:srgbClr val="FFFFFF"/>
              </a:solidFill>
              <a:latin typeface="Cairo"/>
              <a:ea typeface="Cairo"/>
              <a:cs typeface="Cairo"/>
              <a:sym typeface="Cairo"/>
            </a:endParaRPr>
          </a:p>
          <a:p>
            <a:pPr indent="0" lvl="0" marL="0" rtl="0" algn="ctr">
              <a:spcBef>
                <a:spcPts val="0"/>
              </a:spcBef>
              <a:spcAft>
                <a:spcPts val="0"/>
              </a:spcAft>
              <a:buNone/>
            </a:pPr>
            <a:r>
              <a:t/>
            </a:r>
            <a:endParaRPr sz="1600">
              <a:solidFill>
                <a:srgbClr val="FFFFFF"/>
              </a:solidFill>
              <a:latin typeface="Cairo"/>
              <a:ea typeface="Cairo"/>
              <a:cs typeface="Cairo"/>
              <a:sym typeface="Cairo"/>
            </a:endParaRPr>
          </a:p>
          <a:p>
            <a:pPr indent="0" lvl="0" marL="0" rtl="0" algn="ctr">
              <a:spcBef>
                <a:spcPts val="0"/>
              </a:spcBef>
              <a:spcAft>
                <a:spcPts val="0"/>
              </a:spcAft>
              <a:buNone/>
            </a:pPr>
            <a:r>
              <a:rPr lang="en" sz="1600">
                <a:solidFill>
                  <a:srgbClr val="FFFFFF"/>
                </a:solidFill>
                <a:latin typeface="Cairo"/>
                <a:ea typeface="Cairo"/>
                <a:cs typeface="Cairo"/>
                <a:sym typeface="Cairo"/>
              </a:rPr>
              <a:t>80/20 legs</a:t>
            </a:r>
            <a:endParaRPr sz="1600">
              <a:solidFill>
                <a:srgbClr val="FFFFFF"/>
              </a:solidFill>
              <a:latin typeface="Cairo"/>
              <a:ea typeface="Cairo"/>
              <a:cs typeface="Cairo"/>
              <a:sym typeface="Cairo"/>
            </a:endParaRPr>
          </a:p>
        </p:txBody>
      </p:sp>
      <p:cxnSp>
        <p:nvCxnSpPr>
          <p:cNvPr id="13613" name="Google Shape;13613;p74"/>
          <p:cNvCxnSpPr/>
          <p:nvPr/>
        </p:nvCxnSpPr>
        <p:spPr>
          <a:xfrm flipH="1">
            <a:off x="4816525" y="2239350"/>
            <a:ext cx="2321400" cy="839700"/>
          </a:xfrm>
          <a:prstGeom prst="straightConnector1">
            <a:avLst/>
          </a:prstGeom>
          <a:noFill/>
          <a:ln cap="flat" cmpd="sng" w="38100">
            <a:solidFill>
              <a:srgbClr val="0000FF"/>
            </a:solidFill>
            <a:prstDash val="solid"/>
            <a:round/>
            <a:headEnd len="med" w="med" type="none"/>
            <a:tailEnd len="med" w="med" type="triangle"/>
          </a:ln>
        </p:spPr>
      </p:cxnSp>
      <p:cxnSp>
        <p:nvCxnSpPr>
          <p:cNvPr id="13614" name="Google Shape;13614;p74"/>
          <p:cNvCxnSpPr/>
          <p:nvPr/>
        </p:nvCxnSpPr>
        <p:spPr>
          <a:xfrm flipH="1">
            <a:off x="4210375" y="3417325"/>
            <a:ext cx="2974200" cy="151800"/>
          </a:xfrm>
          <a:prstGeom prst="straightConnector1">
            <a:avLst/>
          </a:prstGeom>
          <a:noFill/>
          <a:ln cap="flat" cmpd="sng" w="38100">
            <a:solidFill>
              <a:srgbClr val="0000FF"/>
            </a:solidFill>
            <a:prstDash val="solid"/>
            <a:round/>
            <a:headEnd len="med" w="med" type="none"/>
            <a:tailEnd len="med" w="med" type="triangle"/>
          </a:ln>
        </p:spPr>
      </p:cxnSp>
      <p:cxnSp>
        <p:nvCxnSpPr>
          <p:cNvPr id="13615" name="Google Shape;13615;p74"/>
          <p:cNvCxnSpPr/>
          <p:nvPr/>
        </p:nvCxnSpPr>
        <p:spPr>
          <a:xfrm flipH="1">
            <a:off x="3359050" y="3464000"/>
            <a:ext cx="3802200" cy="548100"/>
          </a:xfrm>
          <a:prstGeom prst="straightConnector1">
            <a:avLst/>
          </a:prstGeom>
          <a:noFill/>
          <a:ln cap="flat" cmpd="sng" w="38100">
            <a:solidFill>
              <a:srgbClr val="0000FF"/>
            </a:solidFill>
            <a:prstDash val="solid"/>
            <a:round/>
            <a:headEnd len="med" w="med" type="none"/>
            <a:tailEnd len="med" w="med" type="triangle"/>
          </a:ln>
        </p:spPr>
      </p:cxnSp>
      <p:sp>
        <p:nvSpPr>
          <p:cNvPr id="13616" name="Google Shape;13616;p74"/>
          <p:cNvSpPr txBox="1"/>
          <p:nvPr>
            <p:ph idx="12" type="sldNum"/>
          </p:nvPr>
        </p:nvSpPr>
        <p:spPr>
          <a:xfrm>
            <a:off x="8556784" y="4749851"/>
            <a:ext cx="548700" cy="3936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None/>
            </a:pPr>
            <a:fld id="{00000000-1234-1234-1234-123412341234}" type="slidenum">
              <a:rPr lang="en"/>
              <a:t>‹#›</a:t>
            </a:fld>
            <a:endParaRPr/>
          </a:p>
        </p:txBody>
      </p:sp>
      <p:sp>
        <p:nvSpPr>
          <p:cNvPr id="13617" name="Google Shape;13617;p74"/>
          <p:cNvSpPr/>
          <p:nvPr/>
        </p:nvSpPr>
        <p:spPr>
          <a:xfrm>
            <a:off x="6481700" y="4981575"/>
            <a:ext cx="2238600" cy="152400"/>
          </a:xfrm>
          <a:prstGeom prst="chevron">
            <a:avLst>
              <a:gd fmla="val 50000" name="adj"/>
            </a:avLst>
          </a:prstGeom>
          <a:solidFill>
            <a:schemeClr val="lt1"/>
          </a:solidFill>
          <a:ln cap="flat" cmpd="sng" w="9525">
            <a:solidFill>
              <a:srgbClr val="9E9E9E"/>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b="1" lang="en" sz="1000">
                <a:solidFill>
                  <a:schemeClr val="accent4"/>
                </a:solidFill>
                <a:latin typeface="Cairo"/>
                <a:ea typeface="Cairo"/>
                <a:cs typeface="Cairo"/>
                <a:sym typeface="Cairo"/>
              </a:rPr>
              <a:t>Budget</a:t>
            </a:r>
            <a:endParaRPr b="1" sz="1000">
              <a:solidFill>
                <a:schemeClr val="accent4"/>
              </a:solidFill>
              <a:latin typeface="Cairo"/>
              <a:ea typeface="Cairo"/>
              <a:cs typeface="Cairo"/>
              <a:sym typeface="Cairo"/>
            </a:endParaRPr>
          </a:p>
        </p:txBody>
      </p:sp>
      <p:sp>
        <p:nvSpPr>
          <p:cNvPr id="13618" name="Google Shape;13618;p74"/>
          <p:cNvSpPr/>
          <p:nvPr/>
        </p:nvSpPr>
        <p:spPr>
          <a:xfrm>
            <a:off x="423725" y="4981575"/>
            <a:ext cx="2086200" cy="152400"/>
          </a:xfrm>
          <a:prstGeom prst="homePlate">
            <a:avLst>
              <a:gd fmla="val 50000" name="adj"/>
            </a:avLst>
          </a:prstGeom>
          <a:solidFill>
            <a:srgbClr val="434343"/>
          </a:solidFill>
          <a:ln cap="flat" cmpd="sng" w="9525">
            <a:solidFill>
              <a:srgbClr val="9E9E9E"/>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b="1" lang="en" sz="1000">
                <a:solidFill>
                  <a:schemeClr val="accent4"/>
                </a:solidFill>
                <a:latin typeface="Cairo"/>
                <a:ea typeface="Cairo"/>
                <a:cs typeface="Cairo"/>
                <a:sym typeface="Cairo"/>
              </a:rPr>
              <a:t>Overview</a:t>
            </a:r>
            <a:endParaRPr b="1" sz="1000">
              <a:solidFill>
                <a:schemeClr val="accent4"/>
              </a:solidFill>
              <a:latin typeface="Cairo"/>
              <a:ea typeface="Cairo"/>
              <a:cs typeface="Cairo"/>
              <a:sym typeface="Cairo"/>
            </a:endParaRPr>
          </a:p>
        </p:txBody>
      </p:sp>
      <p:sp>
        <p:nvSpPr>
          <p:cNvPr id="13619" name="Google Shape;13619;p74"/>
          <p:cNvSpPr/>
          <p:nvPr/>
        </p:nvSpPr>
        <p:spPr>
          <a:xfrm>
            <a:off x="2454950" y="4981575"/>
            <a:ext cx="2086200" cy="152400"/>
          </a:xfrm>
          <a:prstGeom prst="chevron">
            <a:avLst>
              <a:gd fmla="val 50000" name="adj"/>
            </a:avLst>
          </a:prstGeom>
          <a:solidFill>
            <a:schemeClr val="lt1"/>
          </a:solidFill>
          <a:ln cap="flat" cmpd="sng" w="9525">
            <a:solidFill>
              <a:srgbClr val="9E9E9E"/>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b="1" lang="en" sz="1000">
                <a:solidFill>
                  <a:schemeClr val="accent4"/>
                </a:solidFill>
                <a:latin typeface="Cairo"/>
                <a:ea typeface="Cairo"/>
                <a:cs typeface="Cairo"/>
                <a:sym typeface="Cairo"/>
              </a:rPr>
              <a:t>Schedule</a:t>
            </a:r>
            <a:endParaRPr b="1" sz="1000">
              <a:solidFill>
                <a:schemeClr val="accent4"/>
              </a:solidFill>
              <a:latin typeface="Cairo"/>
              <a:ea typeface="Cairo"/>
              <a:cs typeface="Cairo"/>
              <a:sym typeface="Cairo"/>
            </a:endParaRPr>
          </a:p>
        </p:txBody>
      </p:sp>
      <p:sp>
        <p:nvSpPr>
          <p:cNvPr id="13620" name="Google Shape;13620;p74"/>
          <p:cNvSpPr/>
          <p:nvPr/>
        </p:nvSpPr>
        <p:spPr>
          <a:xfrm>
            <a:off x="4472075" y="4981575"/>
            <a:ext cx="2086200" cy="152400"/>
          </a:xfrm>
          <a:prstGeom prst="chevron">
            <a:avLst>
              <a:gd fmla="val 50000" name="adj"/>
            </a:avLst>
          </a:prstGeom>
          <a:solidFill>
            <a:schemeClr val="dk1"/>
          </a:solidFill>
          <a:ln cap="flat" cmpd="sng" w="9525">
            <a:solidFill>
              <a:srgbClr val="ADADAD"/>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b="1" lang="en" sz="1000">
                <a:solidFill>
                  <a:srgbClr val="BA9224"/>
                </a:solidFill>
                <a:latin typeface="Cairo"/>
                <a:ea typeface="Cairo"/>
                <a:cs typeface="Cairo"/>
                <a:sym typeface="Cairo"/>
              </a:rPr>
              <a:t>Test Readiness</a:t>
            </a:r>
            <a:endParaRPr b="1" sz="1000">
              <a:solidFill>
                <a:srgbClr val="BA9224"/>
              </a:solidFill>
              <a:latin typeface="Cairo"/>
              <a:ea typeface="Cairo"/>
              <a:cs typeface="Cairo"/>
              <a:sym typeface="Cairo"/>
            </a:endParaRPr>
          </a:p>
        </p:txBody>
      </p:sp>
    </p:spTree>
  </p:cSld>
  <p:clrMapOvr>
    <a:masterClrMapping/>
  </p:clrMapOvr>
</p:sld>
</file>

<file path=ppt/slides/slide3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3624" name="Shape 13624"/>
        <p:cNvGrpSpPr/>
        <p:nvPr/>
      </p:nvGrpSpPr>
      <p:grpSpPr>
        <a:xfrm>
          <a:off x="0" y="0"/>
          <a:ext cx="0" cy="0"/>
          <a:chOff x="0" y="0"/>
          <a:chExt cx="0" cy="0"/>
        </a:xfrm>
      </p:grpSpPr>
      <p:sp>
        <p:nvSpPr>
          <p:cNvPr id="13625" name="Google Shape;13625;p75"/>
          <p:cNvSpPr txBox="1"/>
          <p:nvPr>
            <p:ph type="title"/>
          </p:nvPr>
        </p:nvSpPr>
        <p:spPr>
          <a:xfrm>
            <a:off x="758850" y="231766"/>
            <a:ext cx="76263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Hardware </a:t>
            </a:r>
            <a:r>
              <a:rPr lang="en"/>
              <a:t>Solidworks</a:t>
            </a:r>
            <a:endParaRPr/>
          </a:p>
        </p:txBody>
      </p:sp>
      <p:pic>
        <p:nvPicPr>
          <p:cNvPr id="13626" name="Google Shape;13626;p75"/>
          <p:cNvPicPr preferRelativeResize="0"/>
          <p:nvPr/>
        </p:nvPicPr>
        <p:blipFill>
          <a:blip r:embed="rId3">
            <a:alphaModFix/>
          </a:blip>
          <a:stretch>
            <a:fillRect/>
          </a:stretch>
        </p:blipFill>
        <p:spPr>
          <a:xfrm>
            <a:off x="177600" y="952104"/>
            <a:ext cx="3063332" cy="3881832"/>
          </a:xfrm>
          <a:prstGeom prst="rect">
            <a:avLst/>
          </a:prstGeom>
          <a:noFill/>
          <a:ln>
            <a:noFill/>
          </a:ln>
        </p:spPr>
      </p:pic>
      <p:pic>
        <p:nvPicPr>
          <p:cNvPr id="13627" name="Google Shape;13627;p75"/>
          <p:cNvPicPr preferRelativeResize="0"/>
          <p:nvPr/>
        </p:nvPicPr>
        <p:blipFill>
          <a:blip r:embed="rId4">
            <a:alphaModFix/>
          </a:blip>
          <a:stretch>
            <a:fillRect/>
          </a:stretch>
        </p:blipFill>
        <p:spPr>
          <a:xfrm>
            <a:off x="5633232" y="952104"/>
            <a:ext cx="3333178" cy="3881832"/>
          </a:xfrm>
          <a:prstGeom prst="rect">
            <a:avLst/>
          </a:prstGeom>
          <a:noFill/>
          <a:ln>
            <a:noFill/>
          </a:ln>
        </p:spPr>
      </p:pic>
      <p:sp>
        <p:nvSpPr>
          <p:cNvPr id="13628" name="Google Shape;13628;p75"/>
          <p:cNvSpPr txBox="1"/>
          <p:nvPr/>
        </p:nvSpPr>
        <p:spPr>
          <a:xfrm>
            <a:off x="3806475" y="952113"/>
            <a:ext cx="1261200" cy="3632700"/>
          </a:xfrm>
          <a:prstGeom prst="rect">
            <a:avLst/>
          </a:prstGeom>
          <a:noFill/>
          <a:ln>
            <a:noFill/>
          </a:ln>
        </p:spPr>
        <p:txBody>
          <a:bodyPr anchorCtr="0" anchor="t" bIns="91425" lIns="91425" spcFirstLastPara="1" rIns="91425" wrap="square" tIns="91425">
            <a:spAutoFit/>
          </a:bodyPr>
          <a:lstStyle/>
          <a:p>
            <a:pPr indent="0" lvl="0" marL="0" rtl="0" algn="ctr">
              <a:spcBef>
                <a:spcPts val="0"/>
              </a:spcBef>
              <a:spcAft>
                <a:spcPts val="0"/>
              </a:spcAft>
              <a:buNone/>
            </a:pPr>
            <a:r>
              <a:rPr lang="en">
                <a:solidFill>
                  <a:srgbClr val="FFFFFF"/>
                </a:solidFill>
                <a:latin typeface="Cairo"/>
                <a:ea typeface="Cairo"/>
                <a:cs typeface="Cairo"/>
                <a:sym typeface="Cairo"/>
              </a:rPr>
              <a:t>Sensor</a:t>
            </a:r>
            <a:endParaRPr>
              <a:solidFill>
                <a:srgbClr val="FFFFFF"/>
              </a:solidFill>
              <a:latin typeface="Cairo"/>
              <a:ea typeface="Cairo"/>
              <a:cs typeface="Cairo"/>
              <a:sym typeface="Cairo"/>
            </a:endParaRPr>
          </a:p>
          <a:p>
            <a:pPr indent="0" lvl="0" marL="0" rtl="0" algn="ctr">
              <a:spcBef>
                <a:spcPts val="0"/>
              </a:spcBef>
              <a:spcAft>
                <a:spcPts val="0"/>
              </a:spcAft>
              <a:buNone/>
            </a:pPr>
            <a:r>
              <a:t/>
            </a:r>
            <a:endParaRPr>
              <a:solidFill>
                <a:srgbClr val="FFFFFF"/>
              </a:solidFill>
              <a:latin typeface="Cairo"/>
              <a:ea typeface="Cairo"/>
              <a:cs typeface="Cairo"/>
              <a:sym typeface="Cairo"/>
            </a:endParaRPr>
          </a:p>
          <a:p>
            <a:pPr indent="0" lvl="0" marL="0" rtl="0" algn="ctr">
              <a:spcBef>
                <a:spcPts val="0"/>
              </a:spcBef>
              <a:spcAft>
                <a:spcPts val="0"/>
              </a:spcAft>
              <a:buNone/>
            </a:pPr>
            <a:r>
              <a:t/>
            </a:r>
            <a:endParaRPr>
              <a:solidFill>
                <a:srgbClr val="FFFFFF"/>
              </a:solidFill>
              <a:latin typeface="Cairo"/>
              <a:ea typeface="Cairo"/>
              <a:cs typeface="Cairo"/>
              <a:sym typeface="Cairo"/>
            </a:endParaRPr>
          </a:p>
          <a:p>
            <a:pPr indent="0" lvl="0" marL="0" rtl="0" algn="ctr">
              <a:spcBef>
                <a:spcPts val="0"/>
              </a:spcBef>
              <a:spcAft>
                <a:spcPts val="0"/>
              </a:spcAft>
              <a:buNone/>
            </a:pPr>
            <a:r>
              <a:rPr lang="en">
                <a:solidFill>
                  <a:srgbClr val="FFFFFF"/>
                </a:solidFill>
                <a:latin typeface="Cairo"/>
                <a:ea typeface="Cairo"/>
                <a:cs typeface="Cairo"/>
                <a:sym typeface="Cairo"/>
              </a:rPr>
              <a:t>Optical Post</a:t>
            </a:r>
            <a:endParaRPr>
              <a:solidFill>
                <a:srgbClr val="FFFFFF"/>
              </a:solidFill>
              <a:latin typeface="Cairo"/>
              <a:ea typeface="Cairo"/>
              <a:cs typeface="Cairo"/>
              <a:sym typeface="Cairo"/>
            </a:endParaRPr>
          </a:p>
          <a:p>
            <a:pPr indent="0" lvl="0" marL="0" rtl="0" algn="ctr">
              <a:spcBef>
                <a:spcPts val="0"/>
              </a:spcBef>
              <a:spcAft>
                <a:spcPts val="0"/>
              </a:spcAft>
              <a:buNone/>
            </a:pPr>
            <a:r>
              <a:t/>
            </a:r>
            <a:endParaRPr>
              <a:solidFill>
                <a:srgbClr val="FFFFFF"/>
              </a:solidFill>
              <a:latin typeface="Cairo"/>
              <a:ea typeface="Cairo"/>
              <a:cs typeface="Cairo"/>
              <a:sym typeface="Cairo"/>
            </a:endParaRPr>
          </a:p>
          <a:p>
            <a:pPr indent="0" lvl="0" marL="0" rtl="0" algn="ctr">
              <a:spcBef>
                <a:spcPts val="0"/>
              </a:spcBef>
              <a:spcAft>
                <a:spcPts val="0"/>
              </a:spcAft>
              <a:buNone/>
            </a:pPr>
            <a:r>
              <a:t/>
            </a:r>
            <a:endParaRPr>
              <a:solidFill>
                <a:srgbClr val="FFFFFF"/>
              </a:solidFill>
              <a:latin typeface="Cairo"/>
              <a:ea typeface="Cairo"/>
              <a:cs typeface="Cairo"/>
              <a:sym typeface="Cairo"/>
            </a:endParaRPr>
          </a:p>
          <a:p>
            <a:pPr indent="0" lvl="0" marL="0" rtl="0" algn="ctr">
              <a:spcBef>
                <a:spcPts val="0"/>
              </a:spcBef>
              <a:spcAft>
                <a:spcPts val="0"/>
              </a:spcAft>
              <a:buNone/>
            </a:pPr>
            <a:r>
              <a:rPr lang="en">
                <a:solidFill>
                  <a:srgbClr val="FFFFFF"/>
                </a:solidFill>
                <a:latin typeface="Cairo"/>
                <a:ea typeface="Cairo"/>
                <a:cs typeface="Cairo"/>
                <a:sym typeface="Cairo"/>
              </a:rPr>
              <a:t>Plate</a:t>
            </a:r>
            <a:endParaRPr>
              <a:solidFill>
                <a:srgbClr val="FFFFFF"/>
              </a:solidFill>
              <a:latin typeface="Cairo"/>
              <a:ea typeface="Cairo"/>
              <a:cs typeface="Cairo"/>
              <a:sym typeface="Cairo"/>
            </a:endParaRPr>
          </a:p>
          <a:p>
            <a:pPr indent="0" lvl="0" marL="0" rtl="0" algn="ctr">
              <a:spcBef>
                <a:spcPts val="0"/>
              </a:spcBef>
              <a:spcAft>
                <a:spcPts val="0"/>
              </a:spcAft>
              <a:buNone/>
            </a:pPr>
            <a:r>
              <a:t/>
            </a:r>
            <a:endParaRPr>
              <a:solidFill>
                <a:srgbClr val="FFFFFF"/>
              </a:solidFill>
              <a:latin typeface="Cairo"/>
              <a:ea typeface="Cairo"/>
              <a:cs typeface="Cairo"/>
              <a:sym typeface="Cairo"/>
            </a:endParaRPr>
          </a:p>
          <a:p>
            <a:pPr indent="0" lvl="0" marL="0" rtl="0" algn="ctr">
              <a:spcBef>
                <a:spcPts val="0"/>
              </a:spcBef>
              <a:spcAft>
                <a:spcPts val="0"/>
              </a:spcAft>
              <a:buNone/>
            </a:pPr>
            <a:r>
              <a:t/>
            </a:r>
            <a:endParaRPr>
              <a:solidFill>
                <a:srgbClr val="FFFFFF"/>
              </a:solidFill>
              <a:latin typeface="Cairo"/>
              <a:ea typeface="Cairo"/>
              <a:cs typeface="Cairo"/>
              <a:sym typeface="Cairo"/>
            </a:endParaRPr>
          </a:p>
          <a:p>
            <a:pPr indent="0" lvl="0" marL="0" rtl="0" algn="ctr">
              <a:spcBef>
                <a:spcPts val="0"/>
              </a:spcBef>
              <a:spcAft>
                <a:spcPts val="0"/>
              </a:spcAft>
              <a:buNone/>
            </a:pPr>
            <a:r>
              <a:rPr lang="en">
                <a:solidFill>
                  <a:srgbClr val="FFFFFF"/>
                </a:solidFill>
                <a:latin typeface="Cairo"/>
                <a:ea typeface="Cairo"/>
                <a:cs typeface="Cairo"/>
                <a:sym typeface="Cairo"/>
              </a:rPr>
              <a:t>Hub</a:t>
            </a:r>
            <a:endParaRPr>
              <a:solidFill>
                <a:srgbClr val="FFFFFF"/>
              </a:solidFill>
              <a:latin typeface="Cairo"/>
              <a:ea typeface="Cairo"/>
              <a:cs typeface="Cairo"/>
              <a:sym typeface="Cairo"/>
            </a:endParaRPr>
          </a:p>
          <a:p>
            <a:pPr indent="0" lvl="0" marL="0" rtl="0" algn="ctr">
              <a:spcBef>
                <a:spcPts val="0"/>
              </a:spcBef>
              <a:spcAft>
                <a:spcPts val="0"/>
              </a:spcAft>
              <a:buNone/>
            </a:pPr>
            <a:r>
              <a:t/>
            </a:r>
            <a:endParaRPr>
              <a:solidFill>
                <a:srgbClr val="FFFFFF"/>
              </a:solidFill>
              <a:latin typeface="Cairo"/>
              <a:ea typeface="Cairo"/>
              <a:cs typeface="Cairo"/>
              <a:sym typeface="Cairo"/>
            </a:endParaRPr>
          </a:p>
          <a:p>
            <a:pPr indent="0" lvl="0" marL="0" rtl="0" algn="ctr">
              <a:spcBef>
                <a:spcPts val="0"/>
              </a:spcBef>
              <a:spcAft>
                <a:spcPts val="0"/>
              </a:spcAft>
              <a:buNone/>
            </a:pPr>
            <a:r>
              <a:t/>
            </a:r>
            <a:endParaRPr>
              <a:solidFill>
                <a:srgbClr val="FFFFFF"/>
              </a:solidFill>
              <a:latin typeface="Cairo"/>
              <a:ea typeface="Cairo"/>
              <a:cs typeface="Cairo"/>
              <a:sym typeface="Cairo"/>
            </a:endParaRPr>
          </a:p>
          <a:p>
            <a:pPr indent="0" lvl="0" marL="0" rtl="0" algn="ctr">
              <a:spcBef>
                <a:spcPts val="0"/>
              </a:spcBef>
              <a:spcAft>
                <a:spcPts val="0"/>
              </a:spcAft>
              <a:buNone/>
            </a:pPr>
            <a:r>
              <a:rPr lang="en">
                <a:solidFill>
                  <a:srgbClr val="FFFFFF"/>
                </a:solidFill>
                <a:latin typeface="Cairo"/>
                <a:ea typeface="Cairo"/>
                <a:cs typeface="Cairo"/>
                <a:sym typeface="Cairo"/>
              </a:rPr>
              <a:t>Servo</a:t>
            </a:r>
            <a:endParaRPr>
              <a:solidFill>
                <a:srgbClr val="FFFFFF"/>
              </a:solidFill>
              <a:latin typeface="Cairo"/>
              <a:ea typeface="Cairo"/>
              <a:cs typeface="Cairo"/>
              <a:sym typeface="Cairo"/>
            </a:endParaRPr>
          </a:p>
          <a:p>
            <a:pPr indent="0" lvl="0" marL="0" rtl="0" algn="ctr">
              <a:spcBef>
                <a:spcPts val="0"/>
              </a:spcBef>
              <a:spcAft>
                <a:spcPts val="0"/>
              </a:spcAft>
              <a:buNone/>
            </a:pPr>
            <a:r>
              <a:t/>
            </a:r>
            <a:endParaRPr>
              <a:solidFill>
                <a:srgbClr val="FFFFFF"/>
              </a:solidFill>
              <a:latin typeface="Cairo"/>
              <a:ea typeface="Cairo"/>
              <a:cs typeface="Cairo"/>
              <a:sym typeface="Cairo"/>
            </a:endParaRPr>
          </a:p>
          <a:p>
            <a:pPr indent="0" lvl="0" marL="0" rtl="0" algn="ctr">
              <a:spcBef>
                <a:spcPts val="0"/>
              </a:spcBef>
              <a:spcAft>
                <a:spcPts val="0"/>
              </a:spcAft>
              <a:buNone/>
            </a:pPr>
            <a:r>
              <a:t/>
            </a:r>
            <a:endParaRPr>
              <a:solidFill>
                <a:srgbClr val="FFFFFF"/>
              </a:solidFill>
              <a:latin typeface="Cairo"/>
              <a:ea typeface="Cairo"/>
              <a:cs typeface="Cairo"/>
              <a:sym typeface="Cairo"/>
            </a:endParaRPr>
          </a:p>
          <a:p>
            <a:pPr indent="0" lvl="0" marL="0" rtl="0" algn="ctr">
              <a:spcBef>
                <a:spcPts val="0"/>
              </a:spcBef>
              <a:spcAft>
                <a:spcPts val="0"/>
              </a:spcAft>
              <a:buNone/>
            </a:pPr>
            <a:r>
              <a:rPr lang="en">
                <a:solidFill>
                  <a:srgbClr val="FFFFFF"/>
                </a:solidFill>
                <a:latin typeface="Cairo"/>
                <a:ea typeface="Cairo"/>
                <a:cs typeface="Cairo"/>
                <a:sym typeface="Cairo"/>
              </a:rPr>
              <a:t>Servo Stand</a:t>
            </a:r>
            <a:endParaRPr>
              <a:solidFill>
                <a:srgbClr val="FFFFFF"/>
              </a:solidFill>
              <a:latin typeface="Cairo"/>
              <a:ea typeface="Cairo"/>
              <a:cs typeface="Cairo"/>
              <a:sym typeface="Cairo"/>
            </a:endParaRPr>
          </a:p>
        </p:txBody>
      </p:sp>
      <p:cxnSp>
        <p:nvCxnSpPr>
          <p:cNvPr id="13629" name="Google Shape;13629;p75"/>
          <p:cNvCxnSpPr/>
          <p:nvPr/>
        </p:nvCxnSpPr>
        <p:spPr>
          <a:xfrm flipH="1">
            <a:off x="2171400" y="1180813"/>
            <a:ext cx="1765800" cy="274200"/>
          </a:xfrm>
          <a:prstGeom prst="straightConnector1">
            <a:avLst/>
          </a:prstGeom>
          <a:noFill/>
          <a:ln cap="flat" cmpd="sng" w="38100">
            <a:solidFill>
              <a:srgbClr val="0000FF"/>
            </a:solidFill>
            <a:prstDash val="solid"/>
            <a:round/>
            <a:headEnd len="med" w="med" type="none"/>
            <a:tailEnd len="med" w="med" type="triangle"/>
          </a:ln>
        </p:spPr>
      </p:cxnSp>
      <p:cxnSp>
        <p:nvCxnSpPr>
          <p:cNvPr id="13630" name="Google Shape;13630;p75"/>
          <p:cNvCxnSpPr/>
          <p:nvPr/>
        </p:nvCxnSpPr>
        <p:spPr>
          <a:xfrm flipH="1">
            <a:off x="1831500" y="1790413"/>
            <a:ext cx="2016300" cy="377400"/>
          </a:xfrm>
          <a:prstGeom prst="straightConnector1">
            <a:avLst/>
          </a:prstGeom>
          <a:noFill/>
          <a:ln cap="flat" cmpd="sng" w="38100">
            <a:solidFill>
              <a:srgbClr val="0000FF"/>
            </a:solidFill>
            <a:prstDash val="solid"/>
            <a:round/>
            <a:headEnd len="med" w="med" type="none"/>
            <a:tailEnd len="med" w="med" type="triangle"/>
          </a:ln>
        </p:spPr>
      </p:cxnSp>
      <p:cxnSp>
        <p:nvCxnSpPr>
          <p:cNvPr id="13631" name="Google Shape;13631;p75"/>
          <p:cNvCxnSpPr/>
          <p:nvPr/>
        </p:nvCxnSpPr>
        <p:spPr>
          <a:xfrm>
            <a:off x="5022950" y="1805913"/>
            <a:ext cx="1963200" cy="394800"/>
          </a:xfrm>
          <a:prstGeom prst="straightConnector1">
            <a:avLst/>
          </a:prstGeom>
          <a:noFill/>
          <a:ln cap="flat" cmpd="sng" w="38100">
            <a:solidFill>
              <a:srgbClr val="0000FF"/>
            </a:solidFill>
            <a:prstDash val="solid"/>
            <a:round/>
            <a:headEnd len="med" w="med" type="none"/>
            <a:tailEnd len="med" w="med" type="triangle"/>
          </a:ln>
        </p:spPr>
      </p:cxnSp>
      <p:cxnSp>
        <p:nvCxnSpPr>
          <p:cNvPr id="13632" name="Google Shape;13632;p75"/>
          <p:cNvCxnSpPr/>
          <p:nvPr/>
        </p:nvCxnSpPr>
        <p:spPr>
          <a:xfrm rot="10800000">
            <a:off x="2116825" y="2475013"/>
            <a:ext cx="2003400" cy="1200"/>
          </a:xfrm>
          <a:prstGeom prst="straightConnector1">
            <a:avLst/>
          </a:prstGeom>
          <a:noFill/>
          <a:ln cap="flat" cmpd="sng" w="38100">
            <a:solidFill>
              <a:srgbClr val="0000FF"/>
            </a:solidFill>
            <a:prstDash val="solid"/>
            <a:round/>
            <a:headEnd len="med" w="med" type="none"/>
            <a:tailEnd len="med" w="med" type="triangle"/>
          </a:ln>
        </p:spPr>
      </p:cxnSp>
      <p:cxnSp>
        <p:nvCxnSpPr>
          <p:cNvPr id="13633" name="Google Shape;13633;p75"/>
          <p:cNvCxnSpPr/>
          <p:nvPr/>
        </p:nvCxnSpPr>
        <p:spPr>
          <a:xfrm flipH="1" rot="10800000">
            <a:off x="4847475" y="2431063"/>
            <a:ext cx="1776600" cy="21900"/>
          </a:xfrm>
          <a:prstGeom prst="straightConnector1">
            <a:avLst/>
          </a:prstGeom>
          <a:noFill/>
          <a:ln cap="flat" cmpd="sng" w="38100">
            <a:solidFill>
              <a:srgbClr val="0000FF"/>
            </a:solidFill>
            <a:prstDash val="solid"/>
            <a:round/>
            <a:headEnd len="med" w="med" type="none"/>
            <a:tailEnd len="med" w="med" type="triangle"/>
          </a:ln>
        </p:spPr>
      </p:cxnSp>
      <p:cxnSp>
        <p:nvCxnSpPr>
          <p:cNvPr id="13634" name="Google Shape;13634;p75"/>
          <p:cNvCxnSpPr/>
          <p:nvPr/>
        </p:nvCxnSpPr>
        <p:spPr>
          <a:xfrm rot="10800000">
            <a:off x="2061750" y="2683263"/>
            <a:ext cx="2160600" cy="372900"/>
          </a:xfrm>
          <a:prstGeom prst="straightConnector1">
            <a:avLst/>
          </a:prstGeom>
          <a:noFill/>
          <a:ln cap="flat" cmpd="sng" w="38100">
            <a:solidFill>
              <a:srgbClr val="0000FF"/>
            </a:solidFill>
            <a:prstDash val="solid"/>
            <a:round/>
            <a:headEnd len="med" w="med" type="none"/>
            <a:tailEnd len="med" w="med" type="triangle"/>
          </a:ln>
        </p:spPr>
      </p:cxnSp>
      <p:cxnSp>
        <p:nvCxnSpPr>
          <p:cNvPr id="13635" name="Google Shape;13635;p75"/>
          <p:cNvCxnSpPr/>
          <p:nvPr/>
        </p:nvCxnSpPr>
        <p:spPr>
          <a:xfrm flipH="1" rot="10800000">
            <a:off x="4748775" y="2705163"/>
            <a:ext cx="2028900" cy="351000"/>
          </a:xfrm>
          <a:prstGeom prst="straightConnector1">
            <a:avLst/>
          </a:prstGeom>
          <a:noFill/>
          <a:ln cap="flat" cmpd="sng" w="38100">
            <a:solidFill>
              <a:srgbClr val="0000FF"/>
            </a:solidFill>
            <a:prstDash val="solid"/>
            <a:round/>
            <a:headEnd len="med" w="med" type="none"/>
            <a:tailEnd len="med" w="med" type="triangle"/>
          </a:ln>
        </p:spPr>
      </p:cxnSp>
      <p:cxnSp>
        <p:nvCxnSpPr>
          <p:cNvPr id="13636" name="Google Shape;13636;p75"/>
          <p:cNvCxnSpPr/>
          <p:nvPr/>
        </p:nvCxnSpPr>
        <p:spPr>
          <a:xfrm rot="10800000">
            <a:off x="1787475" y="3648213"/>
            <a:ext cx="2094900" cy="680100"/>
          </a:xfrm>
          <a:prstGeom prst="straightConnector1">
            <a:avLst/>
          </a:prstGeom>
          <a:noFill/>
          <a:ln cap="flat" cmpd="sng" w="38100">
            <a:solidFill>
              <a:srgbClr val="0000FF"/>
            </a:solidFill>
            <a:prstDash val="solid"/>
            <a:round/>
            <a:headEnd len="med" w="med" type="none"/>
            <a:tailEnd len="med" w="med" type="triangle"/>
          </a:ln>
        </p:spPr>
      </p:cxnSp>
      <p:cxnSp>
        <p:nvCxnSpPr>
          <p:cNvPr id="13637" name="Google Shape;13637;p75"/>
          <p:cNvCxnSpPr/>
          <p:nvPr/>
        </p:nvCxnSpPr>
        <p:spPr>
          <a:xfrm flipH="1" rot="10800000">
            <a:off x="4968100" y="3418288"/>
            <a:ext cx="1809600" cy="921000"/>
          </a:xfrm>
          <a:prstGeom prst="straightConnector1">
            <a:avLst/>
          </a:prstGeom>
          <a:noFill/>
          <a:ln cap="flat" cmpd="sng" w="38100">
            <a:solidFill>
              <a:srgbClr val="0000FF"/>
            </a:solidFill>
            <a:prstDash val="solid"/>
            <a:round/>
            <a:headEnd len="med" w="med" type="none"/>
            <a:tailEnd len="med" w="med" type="triangle"/>
          </a:ln>
        </p:spPr>
      </p:cxnSp>
      <p:cxnSp>
        <p:nvCxnSpPr>
          <p:cNvPr id="13638" name="Google Shape;13638;p75"/>
          <p:cNvCxnSpPr/>
          <p:nvPr/>
        </p:nvCxnSpPr>
        <p:spPr>
          <a:xfrm>
            <a:off x="4880375" y="1213713"/>
            <a:ext cx="1985100" cy="471600"/>
          </a:xfrm>
          <a:prstGeom prst="straightConnector1">
            <a:avLst/>
          </a:prstGeom>
          <a:noFill/>
          <a:ln cap="flat" cmpd="sng" w="38100">
            <a:solidFill>
              <a:srgbClr val="0000FF"/>
            </a:solidFill>
            <a:prstDash val="solid"/>
            <a:round/>
            <a:headEnd len="med" w="med" type="none"/>
            <a:tailEnd len="med" w="med" type="triangle"/>
          </a:ln>
        </p:spPr>
      </p:cxnSp>
      <p:cxnSp>
        <p:nvCxnSpPr>
          <p:cNvPr id="13639" name="Google Shape;13639;p75"/>
          <p:cNvCxnSpPr/>
          <p:nvPr/>
        </p:nvCxnSpPr>
        <p:spPr>
          <a:xfrm rot="10800000">
            <a:off x="2072575" y="3166113"/>
            <a:ext cx="1974300" cy="570000"/>
          </a:xfrm>
          <a:prstGeom prst="straightConnector1">
            <a:avLst/>
          </a:prstGeom>
          <a:noFill/>
          <a:ln cap="flat" cmpd="sng" w="38100">
            <a:solidFill>
              <a:srgbClr val="0000FF"/>
            </a:solidFill>
            <a:prstDash val="solid"/>
            <a:round/>
            <a:headEnd len="med" w="med" type="none"/>
            <a:tailEnd len="med" w="med" type="triangle"/>
          </a:ln>
        </p:spPr>
      </p:cxnSp>
      <p:cxnSp>
        <p:nvCxnSpPr>
          <p:cNvPr id="13640" name="Google Shape;13640;p75"/>
          <p:cNvCxnSpPr/>
          <p:nvPr/>
        </p:nvCxnSpPr>
        <p:spPr>
          <a:xfrm flipH="1" rot="10800000">
            <a:off x="4781675" y="3297338"/>
            <a:ext cx="2621100" cy="427800"/>
          </a:xfrm>
          <a:prstGeom prst="straightConnector1">
            <a:avLst/>
          </a:prstGeom>
          <a:noFill/>
          <a:ln cap="flat" cmpd="sng" w="38100">
            <a:solidFill>
              <a:srgbClr val="0000FF"/>
            </a:solidFill>
            <a:prstDash val="solid"/>
            <a:round/>
            <a:headEnd len="med" w="med" type="none"/>
            <a:tailEnd len="med" w="med" type="triangle"/>
          </a:ln>
        </p:spPr>
      </p:cxnSp>
      <p:sp>
        <p:nvSpPr>
          <p:cNvPr id="13641" name="Google Shape;13641;p75"/>
          <p:cNvSpPr txBox="1"/>
          <p:nvPr>
            <p:ph idx="12" type="sldNum"/>
          </p:nvPr>
        </p:nvSpPr>
        <p:spPr>
          <a:xfrm>
            <a:off x="8525584" y="4712426"/>
            <a:ext cx="548700" cy="3936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None/>
            </a:pPr>
            <a:fld id="{00000000-1234-1234-1234-123412341234}" type="slidenum">
              <a:rPr lang="en">
                <a:solidFill>
                  <a:schemeClr val="dk1"/>
                </a:solidFill>
              </a:rPr>
              <a:t>‹#›</a:t>
            </a:fld>
            <a:endParaRPr>
              <a:solidFill>
                <a:schemeClr val="dk1"/>
              </a:solidFill>
            </a:endParaRPr>
          </a:p>
        </p:txBody>
      </p:sp>
      <p:sp>
        <p:nvSpPr>
          <p:cNvPr id="13642" name="Google Shape;13642;p75"/>
          <p:cNvSpPr/>
          <p:nvPr/>
        </p:nvSpPr>
        <p:spPr>
          <a:xfrm>
            <a:off x="6481700" y="4981575"/>
            <a:ext cx="2238600" cy="152400"/>
          </a:xfrm>
          <a:prstGeom prst="chevron">
            <a:avLst>
              <a:gd fmla="val 50000" name="adj"/>
            </a:avLst>
          </a:prstGeom>
          <a:solidFill>
            <a:schemeClr val="lt1"/>
          </a:solidFill>
          <a:ln cap="flat" cmpd="sng" w="9525">
            <a:solidFill>
              <a:srgbClr val="9E9E9E"/>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b="1" lang="en" sz="1000">
                <a:solidFill>
                  <a:schemeClr val="accent4"/>
                </a:solidFill>
                <a:latin typeface="Cairo"/>
                <a:ea typeface="Cairo"/>
                <a:cs typeface="Cairo"/>
                <a:sym typeface="Cairo"/>
              </a:rPr>
              <a:t>Budget</a:t>
            </a:r>
            <a:endParaRPr b="1" sz="1000">
              <a:solidFill>
                <a:schemeClr val="accent4"/>
              </a:solidFill>
              <a:latin typeface="Cairo"/>
              <a:ea typeface="Cairo"/>
              <a:cs typeface="Cairo"/>
              <a:sym typeface="Cairo"/>
            </a:endParaRPr>
          </a:p>
        </p:txBody>
      </p:sp>
      <p:sp>
        <p:nvSpPr>
          <p:cNvPr id="13643" name="Google Shape;13643;p75"/>
          <p:cNvSpPr/>
          <p:nvPr/>
        </p:nvSpPr>
        <p:spPr>
          <a:xfrm>
            <a:off x="423725" y="4981575"/>
            <a:ext cx="2086200" cy="152400"/>
          </a:xfrm>
          <a:prstGeom prst="homePlate">
            <a:avLst>
              <a:gd fmla="val 50000" name="adj"/>
            </a:avLst>
          </a:prstGeom>
          <a:solidFill>
            <a:srgbClr val="434343"/>
          </a:solidFill>
          <a:ln cap="flat" cmpd="sng" w="9525">
            <a:solidFill>
              <a:srgbClr val="9E9E9E"/>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b="1" lang="en" sz="1000">
                <a:solidFill>
                  <a:schemeClr val="accent4"/>
                </a:solidFill>
                <a:latin typeface="Cairo"/>
                <a:ea typeface="Cairo"/>
                <a:cs typeface="Cairo"/>
                <a:sym typeface="Cairo"/>
              </a:rPr>
              <a:t>Overview</a:t>
            </a:r>
            <a:endParaRPr b="1" sz="1000">
              <a:solidFill>
                <a:schemeClr val="accent4"/>
              </a:solidFill>
              <a:latin typeface="Cairo"/>
              <a:ea typeface="Cairo"/>
              <a:cs typeface="Cairo"/>
              <a:sym typeface="Cairo"/>
            </a:endParaRPr>
          </a:p>
        </p:txBody>
      </p:sp>
      <p:sp>
        <p:nvSpPr>
          <p:cNvPr id="13644" name="Google Shape;13644;p75"/>
          <p:cNvSpPr/>
          <p:nvPr/>
        </p:nvSpPr>
        <p:spPr>
          <a:xfrm>
            <a:off x="2454950" y="4981575"/>
            <a:ext cx="2086200" cy="152400"/>
          </a:xfrm>
          <a:prstGeom prst="chevron">
            <a:avLst>
              <a:gd fmla="val 50000" name="adj"/>
            </a:avLst>
          </a:prstGeom>
          <a:solidFill>
            <a:schemeClr val="lt1"/>
          </a:solidFill>
          <a:ln cap="flat" cmpd="sng" w="9525">
            <a:solidFill>
              <a:srgbClr val="9E9E9E"/>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b="1" lang="en" sz="1000">
                <a:solidFill>
                  <a:schemeClr val="accent4"/>
                </a:solidFill>
                <a:latin typeface="Cairo"/>
                <a:ea typeface="Cairo"/>
                <a:cs typeface="Cairo"/>
                <a:sym typeface="Cairo"/>
              </a:rPr>
              <a:t>Schedule</a:t>
            </a:r>
            <a:endParaRPr b="1" sz="1000">
              <a:solidFill>
                <a:schemeClr val="accent4"/>
              </a:solidFill>
              <a:latin typeface="Cairo"/>
              <a:ea typeface="Cairo"/>
              <a:cs typeface="Cairo"/>
              <a:sym typeface="Cairo"/>
            </a:endParaRPr>
          </a:p>
        </p:txBody>
      </p:sp>
      <p:sp>
        <p:nvSpPr>
          <p:cNvPr id="13645" name="Google Shape;13645;p75"/>
          <p:cNvSpPr/>
          <p:nvPr/>
        </p:nvSpPr>
        <p:spPr>
          <a:xfrm>
            <a:off x="4472075" y="4981575"/>
            <a:ext cx="2086200" cy="152400"/>
          </a:xfrm>
          <a:prstGeom prst="chevron">
            <a:avLst>
              <a:gd fmla="val 50000" name="adj"/>
            </a:avLst>
          </a:prstGeom>
          <a:solidFill>
            <a:schemeClr val="dk1"/>
          </a:solidFill>
          <a:ln cap="flat" cmpd="sng" w="9525">
            <a:solidFill>
              <a:srgbClr val="ADADAD"/>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b="1" lang="en" sz="1000">
                <a:solidFill>
                  <a:srgbClr val="BA9224"/>
                </a:solidFill>
                <a:latin typeface="Cairo"/>
                <a:ea typeface="Cairo"/>
                <a:cs typeface="Cairo"/>
                <a:sym typeface="Cairo"/>
              </a:rPr>
              <a:t>Test Readiness</a:t>
            </a:r>
            <a:endParaRPr b="1" sz="1000">
              <a:solidFill>
                <a:srgbClr val="BA9224"/>
              </a:solidFill>
              <a:latin typeface="Cairo"/>
              <a:ea typeface="Cairo"/>
              <a:cs typeface="Cairo"/>
              <a:sym typeface="Cairo"/>
            </a:endParaRPr>
          </a:p>
        </p:txBody>
      </p:sp>
    </p:spTree>
  </p:cSld>
  <p:clrMapOvr>
    <a:masterClrMapping/>
  </p:clrMapOvr>
</p:sld>
</file>

<file path=ppt/slides/slide3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3649" name="Shape 13649"/>
        <p:cNvGrpSpPr/>
        <p:nvPr/>
      </p:nvGrpSpPr>
      <p:grpSpPr>
        <a:xfrm>
          <a:off x="0" y="0"/>
          <a:ext cx="0" cy="0"/>
          <a:chOff x="0" y="0"/>
          <a:chExt cx="0" cy="0"/>
        </a:xfrm>
      </p:grpSpPr>
      <p:sp>
        <p:nvSpPr>
          <p:cNvPr id="13650" name="Google Shape;13650;p76"/>
          <p:cNvSpPr txBox="1"/>
          <p:nvPr>
            <p:ph type="title"/>
          </p:nvPr>
        </p:nvSpPr>
        <p:spPr>
          <a:xfrm>
            <a:off x="758775" y="384166"/>
            <a:ext cx="76263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Hardware </a:t>
            </a:r>
            <a:r>
              <a:rPr lang="en"/>
              <a:t>Solidworks</a:t>
            </a:r>
            <a:endParaRPr/>
          </a:p>
        </p:txBody>
      </p:sp>
      <p:pic>
        <p:nvPicPr>
          <p:cNvPr id="13651" name="Google Shape;13651;p76"/>
          <p:cNvPicPr preferRelativeResize="0"/>
          <p:nvPr/>
        </p:nvPicPr>
        <p:blipFill>
          <a:blip r:embed="rId3">
            <a:alphaModFix/>
          </a:blip>
          <a:stretch>
            <a:fillRect/>
          </a:stretch>
        </p:blipFill>
        <p:spPr>
          <a:xfrm>
            <a:off x="2674325" y="1085941"/>
            <a:ext cx="5710741" cy="3881833"/>
          </a:xfrm>
          <a:prstGeom prst="rect">
            <a:avLst/>
          </a:prstGeom>
          <a:noFill/>
          <a:ln>
            <a:noFill/>
          </a:ln>
        </p:spPr>
      </p:pic>
      <p:sp>
        <p:nvSpPr>
          <p:cNvPr id="13652" name="Google Shape;13652;p76"/>
          <p:cNvSpPr txBox="1"/>
          <p:nvPr/>
        </p:nvSpPr>
        <p:spPr>
          <a:xfrm>
            <a:off x="139950" y="829275"/>
            <a:ext cx="2405400" cy="4125000"/>
          </a:xfrm>
          <a:prstGeom prst="rect">
            <a:avLst/>
          </a:prstGeom>
          <a:noFill/>
          <a:ln>
            <a:noFill/>
          </a:ln>
        </p:spPr>
        <p:txBody>
          <a:bodyPr anchorCtr="0" anchor="t" bIns="91425" lIns="91425" spcFirstLastPara="1" rIns="91425" wrap="square" tIns="91425">
            <a:spAutoFit/>
          </a:bodyPr>
          <a:lstStyle/>
          <a:p>
            <a:pPr indent="0" lvl="0" marL="0" rtl="0" algn="ctr">
              <a:spcBef>
                <a:spcPts val="0"/>
              </a:spcBef>
              <a:spcAft>
                <a:spcPts val="0"/>
              </a:spcAft>
              <a:buNone/>
            </a:pPr>
            <a:r>
              <a:rPr lang="en" sz="1600">
                <a:solidFill>
                  <a:srgbClr val="FFFFFF"/>
                </a:solidFill>
                <a:latin typeface="Cairo"/>
                <a:ea typeface="Cairo"/>
                <a:cs typeface="Cairo"/>
                <a:sym typeface="Cairo"/>
              </a:rPr>
              <a:t>Laser</a:t>
            </a:r>
            <a:endParaRPr sz="1600">
              <a:solidFill>
                <a:srgbClr val="FFFFFF"/>
              </a:solidFill>
              <a:latin typeface="Cairo"/>
              <a:ea typeface="Cairo"/>
              <a:cs typeface="Cairo"/>
              <a:sym typeface="Cairo"/>
            </a:endParaRPr>
          </a:p>
          <a:p>
            <a:pPr indent="0" lvl="0" marL="0" rtl="0" algn="ctr">
              <a:spcBef>
                <a:spcPts val="0"/>
              </a:spcBef>
              <a:spcAft>
                <a:spcPts val="0"/>
              </a:spcAft>
              <a:buNone/>
            </a:pPr>
            <a:r>
              <a:t/>
            </a:r>
            <a:endParaRPr sz="1600">
              <a:solidFill>
                <a:srgbClr val="FFFFFF"/>
              </a:solidFill>
              <a:latin typeface="Cairo"/>
              <a:ea typeface="Cairo"/>
              <a:cs typeface="Cairo"/>
              <a:sym typeface="Cairo"/>
            </a:endParaRPr>
          </a:p>
          <a:p>
            <a:pPr indent="0" lvl="0" marL="0" rtl="0" algn="ctr">
              <a:spcBef>
                <a:spcPts val="0"/>
              </a:spcBef>
              <a:spcAft>
                <a:spcPts val="0"/>
              </a:spcAft>
              <a:buNone/>
            </a:pPr>
            <a:r>
              <a:t/>
            </a:r>
            <a:endParaRPr sz="1600">
              <a:solidFill>
                <a:srgbClr val="FFFFFF"/>
              </a:solidFill>
              <a:latin typeface="Cairo"/>
              <a:ea typeface="Cairo"/>
              <a:cs typeface="Cairo"/>
              <a:sym typeface="Cairo"/>
            </a:endParaRPr>
          </a:p>
          <a:p>
            <a:pPr indent="0" lvl="0" marL="0" rtl="0" algn="ctr">
              <a:spcBef>
                <a:spcPts val="0"/>
              </a:spcBef>
              <a:spcAft>
                <a:spcPts val="0"/>
              </a:spcAft>
              <a:buNone/>
            </a:pPr>
            <a:r>
              <a:rPr lang="en" sz="1600">
                <a:solidFill>
                  <a:srgbClr val="FFFFFF"/>
                </a:solidFill>
                <a:latin typeface="Cairo"/>
                <a:ea typeface="Cairo"/>
                <a:cs typeface="Cairo"/>
                <a:sym typeface="Cairo"/>
              </a:rPr>
              <a:t>Fixed Optical Mount</a:t>
            </a:r>
            <a:endParaRPr sz="1600">
              <a:solidFill>
                <a:srgbClr val="FFFFFF"/>
              </a:solidFill>
              <a:latin typeface="Cairo"/>
              <a:ea typeface="Cairo"/>
              <a:cs typeface="Cairo"/>
              <a:sym typeface="Cairo"/>
            </a:endParaRPr>
          </a:p>
          <a:p>
            <a:pPr indent="0" lvl="0" marL="0" rtl="0" algn="ctr">
              <a:spcBef>
                <a:spcPts val="0"/>
              </a:spcBef>
              <a:spcAft>
                <a:spcPts val="0"/>
              </a:spcAft>
              <a:buNone/>
            </a:pPr>
            <a:r>
              <a:t/>
            </a:r>
            <a:endParaRPr sz="1600">
              <a:solidFill>
                <a:srgbClr val="FFFFFF"/>
              </a:solidFill>
              <a:latin typeface="Cairo"/>
              <a:ea typeface="Cairo"/>
              <a:cs typeface="Cairo"/>
              <a:sym typeface="Cairo"/>
            </a:endParaRPr>
          </a:p>
          <a:p>
            <a:pPr indent="0" lvl="0" marL="0" rtl="0" algn="ctr">
              <a:spcBef>
                <a:spcPts val="0"/>
              </a:spcBef>
              <a:spcAft>
                <a:spcPts val="0"/>
              </a:spcAft>
              <a:buNone/>
            </a:pPr>
            <a:r>
              <a:t/>
            </a:r>
            <a:endParaRPr sz="1600">
              <a:solidFill>
                <a:srgbClr val="FFFFFF"/>
              </a:solidFill>
              <a:latin typeface="Cairo"/>
              <a:ea typeface="Cairo"/>
              <a:cs typeface="Cairo"/>
              <a:sym typeface="Cairo"/>
            </a:endParaRPr>
          </a:p>
          <a:p>
            <a:pPr indent="0" lvl="0" marL="0" rtl="0" algn="ctr">
              <a:spcBef>
                <a:spcPts val="0"/>
              </a:spcBef>
              <a:spcAft>
                <a:spcPts val="0"/>
              </a:spcAft>
              <a:buNone/>
            </a:pPr>
            <a:r>
              <a:rPr lang="en" sz="1600">
                <a:solidFill>
                  <a:srgbClr val="FFFFFF"/>
                </a:solidFill>
                <a:latin typeface="Cairo"/>
                <a:ea typeface="Cairo"/>
                <a:cs typeface="Cairo"/>
                <a:sym typeface="Cairo"/>
              </a:rPr>
              <a:t>Kinetic Adapter</a:t>
            </a:r>
            <a:endParaRPr sz="1600">
              <a:solidFill>
                <a:srgbClr val="FFFFFF"/>
              </a:solidFill>
              <a:latin typeface="Cairo"/>
              <a:ea typeface="Cairo"/>
              <a:cs typeface="Cairo"/>
              <a:sym typeface="Cairo"/>
            </a:endParaRPr>
          </a:p>
          <a:p>
            <a:pPr indent="0" lvl="0" marL="0" rtl="0" algn="ctr">
              <a:spcBef>
                <a:spcPts val="0"/>
              </a:spcBef>
              <a:spcAft>
                <a:spcPts val="0"/>
              </a:spcAft>
              <a:buNone/>
            </a:pPr>
            <a:r>
              <a:t/>
            </a:r>
            <a:endParaRPr sz="1600">
              <a:solidFill>
                <a:srgbClr val="FFFFFF"/>
              </a:solidFill>
              <a:latin typeface="Cairo"/>
              <a:ea typeface="Cairo"/>
              <a:cs typeface="Cairo"/>
              <a:sym typeface="Cairo"/>
            </a:endParaRPr>
          </a:p>
          <a:p>
            <a:pPr indent="0" lvl="0" marL="0" rtl="0" algn="ctr">
              <a:spcBef>
                <a:spcPts val="0"/>
              </a:spcBef>
              <a:spcAft>
                <a:spcPts val="0"/>
              </a:spcAft>
              <a:buNone/>
            </a:pPr>
            <a:r>
              <a:t/>
            </a:r>
            <a:endParaRPr sz="1600">
              <a:solidFill>
                <a:srgbClr val="FFFFFF"/>
              </a:solidFill>
              <a:latin typeface="Cairo"/>
              <a:ea typeface="Cairo"/>
              <a:cs typeface="Cairo"/>
              <a:sym typeface="Cairo"/>
            </a:endParaRPr>
          </a:p>
          <a:p>
            <a:pPr indent="0" lvl="0" marL="0" rtl="0" algn="ctr">
              <a:spcBef>
                <a:spcPts val="0"/>
              </a:spcBef>
              <a:spcAft>
                <a:spcPts val="0"/>
              </a:spcAft>
              <a:buNone/>
            </a:pPr>
            <a:r>
              <a:rPr lang="en" sz="1600">
                <a:solidFill>
                  <a:srgbClr val="FFFFFF"/>
                </a:solidFill>
                <a:latin typeface="Cairo"/>
                <a:ea typeface="Cairo"/>
                <a:cs typeface="Cairo"/>
                <a:sym typeface="Cairo"/>
              </a:rPr>
              <a:t>Lens Holder</a:t>
            </a:r>
            <a:endParaRPr sz="1600">
              <a:solidFill>
                <a:srgbClr val="FFFFFF"/>
              </a:solidFill>
              <a:latin typeface="Cairo"/>
              <a:ea typeface="Cairo"/>
              <a:cs typeface="Cairo"/>
              <a:sym typeface="Cairo"/>
            </a:endParaRPr>
          </a:p>
          <a:p>
            <a:pPr indent="0" lvl="0" marL="0" rtl="0" algn="ctr">
              <a:spcBef>
                <a:spcPts val="0"/>
              </a:spcBef>
              <a:spcAft>
                <a:spcPts val="0"/>
              </a:spcAft>
              <a:buNone/>
            </a:pPr>
            <a:r>
              <a:t/>
            </a:r>
            <a:endParaRPr sz="1600">
              <a:solidFill>
                <a:srgbClr val="FFFFFF"/>
              </a:solidFill>
              <a:latin typeface="Cairo"/>
              <a:ea typeface="Cairo"/>
              <a:cs typeface="Cairo"/>
              <a:sym typeface="Cairo"/>
            </a:endParaRPr>
          </a:p>
          <a:p>
            <a:pPr indent="0" lvl="0" marL="0" rtl="0" algn="ctr">
              <a:spcBef>
                <a:spcPts val="0"/>
              </a:spcBef>
              <a:spcAft>
                <a:spcPts val="0"/>
              </a:spcAft>
              <a:buNone/>
            </a:pPr>
            <a:r>
              <a:t/>
            </a:r>
            <a:endParaRPr sz="1600">
              <a:solidFill>
                <a:srgbClr val="FFFFFF"/>
              </a:solidFill>
              <a:latin typeface="Cairo"/>
              <a:ea typeface="Cairo"/>
              <a:cs typeface="Cairo"/>
              <a:sym typeface="Cairo"/>
            </a:endParaRPr>
          </a:p>
          <a:p>
            <a:pPr indent="0" lvl="0" marL="0" rtl="0" algn="ctr">
              <a:spcBef>
                <a:spcPts val="0"/>
              </a:spcBef>
              <a:spcAft>
                <a:spcPts val="0"/>
              </a:spcAft>
              <a:buNone/>
            </a:pPr>
            <a:r>
              <a:rPr lang="en" sz="1600">
                <a:solidFill>
                  <a:srgbClr val="FFFFFF"/>
                </a:solidFill>
                <a:latin typeface="Cairo"/>
                <a:ea typeface="Cairo"/>
                <a:cs typeface="Cairo"/>
                <a:sym typeface="Cairo"/>
              </a:rPr>
              <a:t>Optical Post</a:t>
            </a:r>
            <a:endParaRPr sz="1600">
              <a:solidFill>
                <a:srgbClr val="FFFFFF"/>
              </a:solidFill>
              <a:latin typeface="Cairo"/>
              <a:ea typeface="Cairo"/>
              <a:cs typeface="Cairo"/>
              <a:sym typeface="Cairo"/>
            </a:endParaRPr>
          </a:p>
          <a:p>
            <a:pPr indent="0" lvl="0" marL="0" rtl="0" algn="ctr">
              <a:spcBef>
                <a:spcPts val="0"/>
              </a:spcBef>
              <a:spcAft>
                <a:spcPts val="0"/>
              </a:spcAft>
              <a:buNone/>
            </a:pPr>
            <a:r>
              <a:t/>
            </a:r>
            <a:endParaRPr sz="1600">
              <a:solidFill>
                <a:srgbClr val="FFFFFF"/>
              </a:solidFill>
              <a:latin typeface="Cairo"/>
              <a:ea typeface="Cairo"/>
              <a:cs typeface="Cairo"/>
              <a:sym typeface="Cairo"/>
            </a:endParaRPr>
          </a:p>
          <a:p>
            <a:pPr indent="0" lvl="0" marL="0" rtl="0" algn="ctr">
              <a:spcBef>
                <a:spcPts val="0"/>
              </a:spcBef>
              <a:spcAft>
                <a:spcPts val="0"/>
              </a:spcAft>
              <a:buNone/>
            </a:pPr>
            <a:r>
              <a:t/>
            </a:r>
            <a:endParaRPr sz="1600">
              <a:solidFill>
                <a:srgbClr val="FFFFFF"/>
              </a:solidFill>
              <a:latin typeface="Cairo"/>
              <a:ea typeface="Cairo"/>
              <a:cs typeface="Cairo"/>
              <a:sym typeface="Cairo"/>
            </a:endParaRPr>
          </a:p>
          <a:p>
            <a:pPr indent="0" lvl="0" marL="0" rtl="0" algn="ctr">
              <a:spcBef>
                <a:spcPts val="0"/>
              </a:spcBef>
              <a:spcAft>
                <a:spcPts val="0"/>
              </a:spcAft>
              <a:buNone/>
            </a:pPr>
            <a:r>
              <a:rPr lang="en" sz="1600">
                <a:solidFill>
                  <a:srgbClr val="FFFFFF"/>
                </a:solidFill>
                <a:latin typeface="Cairo"/>
                <a:ea typeface="Cairo"/>
                <a:cs typeface="Cairo"/>
                <a:sym typeface="Cairo"/>
              </a:rPr>
              <a:t>80/20 Plate</a:t>
            </a:r>
            <a:endParaRPr sz="1600">
              <a:solidFill>
                <a:srgbClr val="FFFFFF"/>
              </a:solidFill>
              <a:latin typeface="Cairo"/>
              <a:ea typeface="Cairo"/>
              <a:cs typeface="Cairo"/>
              <a:sym typeface="Cairo"/>
            </a:endParaRPr>
          </a:p>
        </p:txBody>
      </p:sp>
      <p:cxnSp>
        <p:nvCxnSpPr>
          <p:cNvPr id="13653" name="Google Shape;13653;p76"/>
          <p:cNvCxnSpPr/>
          <p:nvPr/>
        </p:nvCxnSpPr>
        <p:spPr>
          <a:xfrm>
            <a:off x="1710625" y="1117150"/>
            <a:ext cx="3339600" cy="1134000"/>
          </a:xfrm>
          <a:prstGeom prst="straightConnector1">
            <a:avLst/>
          </a:prstGeom>
          <a:noFill/>
          <a:ln cap="flat" cmpd="sng" w="38100">
            <a:solidFill>
              <a:srgbClr val="0000FF"/>
            </a:solidFill>
            <a:prstDash val="solid"/>
            <a:round/>
            <a:headEnd len="med" w="med" type="none"/>
            <a:tailEnd len="med" w="med" type="triangle"/>
          </a:ln>
        </p:spPr>
      </p:cxnSp>
      <p:cxnSp>
        <p:nvCxnSpPr>
          <p:cNvPr id="13654" name="Google Shape;13654;p76"/>
          <p:cNvCxnSpPr/>
          <p:nvPr/>
        </p:nvCxnSpPr>
        <p:spPr>
          <a:xfrm>
            <a:off x="2304100" y="1827000"/>
            <a:ext cx="2104500" cy="447600"/>
          </a:xfrm>
          <a:prstGeom prst="straightConnector1">
            <a:avLst/>
          </a:prstGeom>
          <a:noFill/>
          <a:ln cap="flat" cmpd="sng" w="38100">
            <a:solidFill>
              <a:srgbClr val="0000FF"/>
            </a:solidFill>
            <a:prstDash val="solid"/>
            <a:round/>
            <a:headEnd len="med" w="med" type="none"/>
            <a:tailEnd len="med" w="med" type="triangle"/>
          </a:ln>
        </p:spPr>
      </p:cxnSp>
      <p:cxnSp>
        <p:nvCxnSpPr>
          <p:cNvPr id="13655" name="Google Shape;13655;p76"/>
          <p:cNvCxnSpPr/>
          <p:nvPr/>
        </p:nvCxnSpPr>
        <p:spPr>
          <a:xfrm>
            <a:off x="2117900" y="2560125"/>
            <a:ext cx="1987500" cy="5700"/>
          </a:xfrm>
          <a:prstGeom prst="straightConnector1">
            <a:avLst/>
          </a:prstGeom>
          <a:noFill/>
          <a:ln cap="flat" cmpd="sng" w="38100">
            <a:solidFill>
              <a:srgbClr val="0000FF"/>
            </a:solidFill>
            <a:prstDash val="solid"/>
            <a:round/>
            <a:headEnd len="med" w="med" type="none"/>
            <a:tailEnd len="med" w="med" type="triangle"/>
          </a:ln>
        </p:spPr>
      </p:cxnSp>
      <p:cxnSp>
        <p:nvCxnSpPr>
          <p:cNvPr id="13656" name="Google Shape;13656;p76"/>
          <p:cNvCxnSpPr/>
          <p:nvPr/>
        </p:nvCxnSpPr>
        <p:spPr>
          <a:xfrm flipH="1" rot="10800000">
            <a:off x="1966625" y="2822525"/>
            <a:ext cx="2244000" cy="470700"/>
          </a:xfrm>
          <a:prstGeom prst="straightConnector1">
            <a:avLst/>
          </a:prstGeom>
          <a:noFill/>
          <a:ln cap="flat" cmpd="sng" w="38100">
            <a:solidFill>
              <a:srgbClr val="0000FF"/>
            </a:solidFill>
            <a:prstDash val="solid"/>
            <a:round/>
            <a:headEnd len="med" w="med" type="none"/>
            <a:tailEnd len="med" w="med" type="triangle"/>
          </a:ln>
        </p:spPr>
      </p:cxnSp>
      <p:cxnSp>
        <p:nvCxnSpPr>
          <p:cNvPr id="13657" name="Google Shape;13657;p76"/>
          <p:cNvCxnSpPr/>
          <p:nvPr/>
        </p:nvCxnSpPr>
        <p:spPr>
          <a:xfrm flipH="1" rot="10800000">
            <a:off x="2024825" y="3394075"/>
            <a:ext cx="2290500" cy="609000"/>
          </a:xfrm>
          <a:prstGeom prst="straightConnector1">
            <a:avLst/>
          </a:prstGeom>
          <a:noFill/>
          <a:ln cap="flat" cmpd="sng" w="38100">
            <a:solidFill>
              <a:srgbClr val="0000FF"/>
            </a:solidFill>
            <a:prstDash val="solid"/>
            <a:round/>
            <a:headEnd len="med" w="med" type="none"/>
            <a:tailEnd len="med" w="med" type="triangle"/>
          </a:ln>
        </p:spPr>
      </p:cxnSp>
      <p:cxnSp>
        <p:nvCxnSpPr>
          <p:cNvPr id="13658" name="Google Shape;13658;p76"/>
          <p:cNvCxnSpPr/>
          <p:nvPr/>
        </p:nvCxnSpPr>
        <p:spPr>
          <a:xfrm flipH="1" rot="10800000">
            <a:off x="1966625" y="4152425"/>
            <a:ext cx="1917000" cy="525600"/>
          </a:xfrm>
          <a:prstGeom prst="straightConnector1">
            <a:avLst/>
          </a:prstGeom>
          <a:noFill/>
          <a:ln cap="flat" cmpd="sng" w="38100">
            <a:solidFill>
              <a:srgbClr val="0000FF"/>
            </a:solidFill>
            <a:prstDash val="solid"/>
            <a:round/>
            <a:headEnd len="med" w="med" type="none"/>
            <a:tailEnd len="med" w="med" type="triangle"/>
          </a:ln>
        </p:spPr>
      </p:cxnSp>
      <p:sp>
        <p:nvSpPr>
          <p:cNvPr id="13659" name="Google Shape;13659;p76"/>
          <p:cNvSpPr txBox="1"/>
          <p:nvPr>
            <p:ph idx="12" type="sldNum"/>
          </p:nvPr>
        </p:nvSpPr>
        <p:spPr>
          <a:xfrm>
            <a:off x="8556784" y="4749851"/>
            <a:ext cx="548700" cy="3936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None/>
            </a:pPr>
            <a:fld id="{00000000-1234-1234-1234-123412341234}" type="slidenum">
              <a:rPr lang="en"/>
              <a:t>‹#›</a:t>
            </a:fld>
            <a:endParaRPr/>
          </a:p>
        </p:txBody>
      </p:sp>
      <p:sp>
        <p:nvSpPr>
          <p:cNvPr id="13660" name="Google Shape;13660;p76"/>
          <p:cNvSpPr/>
          <p:nvPr/>
        </p:nvSpPr>
        <p:spPr>
          <a:xfrm>
            <a:off x="6481700" y="4981575"/>
            <a:ext cx="2238600" cy="152400"/>
          </a:xfrm>
          <a:prstGeom prst="chevron">
            <a:avLst>
              <a:gd fmla="val 50000" name="adj"/>
            </a:avLst>
          </a:prstGeom>
          <a:solidFill>
            <a:schemeClr val="lt1"/>
          </a:solidFill>
          <a:ln cap="flat" cmpd="sng" w="9525">
            <a:solidFill>
              <a:srgbClr val="9E9E9E"/>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b="1" lang="en" sz="1000">
                <a:solidFill>
                  <a:schemeClr val="accent4"/>
                </a:solidFill>
                <a:latin typeface="Cairo"/>
                <a:ea typeface="Cairo"/>
                <a:cs typeface="Cairo"/>
                <a:sym typeface="Cairo"/>
              </a:rPr>
              <a:t>Budget</a:t>
            </a:r>
            <a:endParaRPr b="1" sz="1000">
              <a:solidFill>
                <a:schemeClr val="accent4"/>
              </a:solidFill>
              <a:latin typeface="Cairo"/>
              <a:ea typeface="Cairo"/>
              <a:cs typeface="Cairo"/>
              <a:sym typeface="Cairo"/>
            </a:endParaRPr>
          </a:p>
        </p:txBody>
      </p:sp>
      <p:sp>
        <p:nvSpPr>
          <p:cNvPr id="13661" name="Google Shape;13661;p76"/>
          <p:cNvSpPr/>
          <p:nvPr/>
        </p:nvSpPr>
        <p:spPr>
          <a:xfrm>
            <a:off x="423725" y="4981575"/>
            <a:ext cx="2086200" cy="152400"/>
          </a:xfrm>
          <a:prstGeom prst="homePlate">
            <a:avLst>
              <a:gd fmla="val 50000" name="adj"/>
            </a:avLst>
          </a:prstGeom>
          <a:solidFill>
            <a:srgbClr val="434343"/>
          </a:solidFill>
          <a:ln cap="flat" cmpd="sng" w="9525">
            <a:solidFill>
              <a:srgbClr val="9E9E9E"/>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b="1" lang="en" sz="1000">
                <a:solidFill>
                  <a:schemeClr val="accent4"/>
                </a:solidFill>
                <a:latin typeface="Cairo"/>
                <a:ea typeface="Cairo"/>
                <a:cs typeface="Cairo"/>
                <a:sym typeface="Cairo"/>
              </a:rPr>
              <a:t>Overview</a:t>
            </a:r>
            <a:endParaRPr b="1" sz="1000">
              <a:solidFill>
                <a:schemeClr val="accent4"/>
              </a:solidFill>
              <a:latin typeface="Cairo"/>
              <a:ea typeface="Cairo"/>
              <a:cs typeface="Cairo"/>
              <a:sym typeface="Cairo"/>
            </a:endParaRPr>
          </a:p>
        </p:txBody>
      </p:sp>
      <p:sp>
        <p:nvSpPr>
          <p:cNvPr id="13662" name="Google Shape;13662;p76"/>
          <p:cNvSpPr/>
          <p:nvPr/>
        </p:nvSpPr>
        <p:spPr>
          <a:xfrm>
            <a:off x="2454950" y="4981575"/>
            <a:ext cx="2086200" cy="152400"/>
          </a:xfrm>
          <a:prstGeom prst="chevron">
            <a:avLst>
              <a:gd fmla="val 50000" name="adj"/>
            </a:avLst>
          </a:prstGeom>
          <a:solidFill>
            <a:schemeClr val="lt1"/>
          </a:solidFill>
          <a:ln cap="flat" cmpd="sng" w="9525">
            <a:solidFill>
              <a:srgbClr val="9E9E9E"/>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b="1" lang="en" sz="1000">
                <a:solidFill>
                  <a:schemeClr val="accent4"/>
                </a:solidFill>
                <a:latin typeface="Cairo"/>
                <a:ea typeface="Cairo"/>
                <a:cs typeface="Cairo"/>
                <a:sym typeface="Cairo"/>
              </a:rPr>
              <a:t>Schedule</a:t>
            </a:r>
            <a:endParaRPr b="1" sz="1000">
              <a:solidFill>
                <a:schemeClr val="accent4"/>
              </a:solidFill>
              <a:latin typeface="Cairo"/>
              <a:ea typeface="Cairo"/>
              <a:cs typeface="Cairo"/>
              <a:sym typeface="Cairo"/>
            </a:endParaRPr>
          </a:p>
        </p:txBody>
      </p:sp>
      <p:sp>
        <p:nvSpPr>
          <p:cNvPr id="13663" name="Google Shape;13663;p76"/>
          <p:cNvSpPr/>
          <p:nvPr/>
        </p:nvSpPr>
        <p:spPr>
          <a:xfrm>
            <a:off x="4472075" y="4981575"/>
            <a:ext cx="2086200" cy="152400"/>
          </a:xfrm>
          <a:prstGeom prst="chevron">
            <a:avLst>
              <a:gd fmla="val 50000" name="adj"/>
            </a:avLst>
          </a:prstGeom>
          <a:solidFill>
            <a:schemeClr val="dk1"/>
          </a:solidFill>
          <a:ln cap="flat" cmpd="sng" w="9525">
            <a:solidFill>
              <a:srgbClr val="ADADAD"/>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b="1" lang="en" sz="1000">
                <a:solidFill>
                  <a:srgbClr val="BA9224"/>
                </a:solidFill>
                <a:latin typeface="Cairo"/>
                <a:ea typeface="Cairo"/>
                <a:cs typeface="Cairo"/>
                <a:sym typeface="Cairo"/>
              </a:rPr>
              <a:t>Test Readiness</a:t>
            </a:r>
            <a:endParaRPr b="1" sz="1000">
              <a:solidFill>
                <a:srgbClr val="BA9224"/>
              </a:solidFill>
              <a:latin typeface="Cairo"/>
              <a:ea typeface="Cairo"/>
              <a:cs typeface="Cairo"/>
              <a:sym typeface="Cairo"/>
            </a:endParaRPr>
          </a:p>
        </p:txBody>
      </p:sp>
    </p:spTree>
  </p:cSld>
  <p:clrMapOvr>
    <a:masterClrMapping/>
  </p:clrMapOvr>
</p:sld>
</file>

<file path=ppt/slides/slide3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3667" name="Shape 13667"/>
        <p:cNvGrpSpPr/>
        <p:nvPr/>
      </p:nvGrpSpPr>
      <p:grpSpPr>
        <a:xfrm>
          <a:off x="0" y="0"/>
          <a:ext cx="0" cy="0"/>
          <a:chOff x="0" y="0"/>
          <a:chExt cx="0" cy="0"/>
        </a:xfrm>
      </p:grpSpPr>
      <p:sp>
        <p:nvSpPr>
          <p:cNvPr id="13668" name="Google Shape;13668;p77"/>
          <p:cNvSpPr txBox="1"/>
          <p:nvPr>
            <p:ph type="title"/>
          </p:nvPr>
        </p:nvSpPr>
        <p:spPr>
          <a:xfrm>
            <a:off x="758775" y="384166"/>
            <a:ext cx="76263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Safety</a:t>
            </a:r>
            <a:endParaRPr/>
          </a:p>
        </p:txBody>
      </p:sp>
      <p:sp>
        <p:nvSpPr>
          <p:cNvPr id="13669" name="Google Shape;13669;p77"/>
          <p:cNvSpPr txBox="1"/>
          <p:nvPr>
            <p:ph idx="1" type="body"/>
          </p:nvPr>
        </p:nvSpPr>
        <p:spPr>
          <a:xfrm>
            <a:off x="758775" y="1675171"/>
            <a:ext cx="3413400" cy="3001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b="1" lang="en">
                <a:solidFill>
                  <a:schemeClr val="accent5"/>
                </a:solidFill>
              </a:rPr>
              <a:t>Laser:</a:t>
            </a:r>
            <a:r>
              <a:rPr lang="en"/>
              <a:t> </a:t>
            </a:r>
            <a:r>
              <a:rPr b="1" lang="en">
                <a:solidFill>
                  <a:srgbClr val="00B050"/>
                </a:solidFill>
              </a:rPr>
              <a:t>0</a:t>
            </a:r>
            <a:r>
              <a:rPr b="1" lang="en">
                <a:solidFill>
                  <a:srgbClr val="00B050"/>
                </a:solidFill>
              </a:rPr>
              <a:t>.9 mW</a:t>
            </a:r>
            <a:r>
              <a:rPr lang="en">
                <a:solidFill>
                  <a:srgbClr val="00B050"/>
                </a:solidFill>
              </a:rPr>
              <a:t> </a:t>
            </a:r>
            <a:r>
              <a:rPr lang="en"/>
              <a:t> </a:t>
            </a:r>
            <a:r>
              <a:rPr lang="en">
                <a:solidFill>
                  <a:srgbClr val="00B050"/>
                </a:solidFill>
              </a:rPr>
              <a:t>(Class 2)</a:t>
            </a:r>
            <a:endParaRPr>
              <a:solidFill>
                <a:srgbClr val="00B050"/>
              </a:solidFill>
            </a:endParaRPr>
          </a:p>
          <a:p>
            <a:pPr indent="-317500" lvl="0" marL="457200" rtl="0" algn="l">
              <a:spcBef>
                <a:spcPts val="0"/>
              </a:spcBef>
              <a:spcAft>
                <a:spcPts val="0"/>
              </a:spcAft>
              <a:buClr>
                <a:srgbClr val="F4BD25"/>
              </a:buClr>
              <a:buSzPts val="1400"/>
              <a:buChar char="★"/>
            </a:pPr>
            <a:r>
              <a:rPr lang="en" sz="1400"/>
              <a:t>Visible Spectrum</a:t>
            </a:r>
            <a:endParaRPr sz="1400"/>
          </a:p>
          <a:p>
            <a:pPr indent="-317500" lvl="0" marL="457200" rtl="0" algn="l">
              <a:spcBef>
                <a:spcPts val="0"/>
              </a:spcBef>
              <a:spcAft>
                <a:spcPts val="0"/>
              </a:spcAft>
              <a:buClr>
                <a:srgbClr val="F4BD25"/>
              </a:buClr>
              <a:buSzPts val="1400"/>
              <a:buChar char="★"/>
            </a:pPr>
            <a:r>
              <a:rPr lang="en" sz="1400"/>
              <a:t>0 - 40°C operating range </a:t>
            </a:r>
            <a:br>
              <a:rPr lang="en" sz="1400"/>
            </a:br>
            <a:r>
              <a:rPr lang="en" sz="1400"/>
              <a:t>(room temp = 20°C)</a:t>
            </a:r>
            <a:endParaRPr sz="1400"/>
          </a:p>
          <a:p>
            <a:pPr indent="-317500" lvl="0" marL="457200" rtl="0" algn="l">
              <a:spcBef>
                <a:spcPts val="0"/>
              </a:spcBef>
              <a:spcAft>
                <a:spcPts val="0"/>
              </a:spcAft>
              <a:buClr>
                <a:srgbClr val="F4BD25"/>
              </a:buClr>
              <a:buSzPts val="1400"/>
              <a:buChar char="★"/>
            </a:pPr>
            <a:r>
              <a:rPr lang="en" sz="1400"/>
              <a:t>Status LED on USB connector</a:t>
            </a:r>
            <a:endParaRPr sz="1400"/>
          </a:p>
          <a:p>
            <a:pPr indent="-317500" lvl="0" marL="457200" rtl="0" algn="l">
              <a:spcBef>
                <a:spcPts val="0"/>
              </a:spcBef>
              <a:spcAft>
                <a:spcPts val="0"/>
              </a:spcAft>
              <a:buClr>
                <a:srgbClr val="F4BD25"/>
              </a:buClr>
              <a:buSzPts val="1400"/>
              <a:buChar char="★"/>
            </a:pPr>
            <a:r>
              <a:rPr lang="en" sz="1400"/>
              <a:t>On/Off switch</a:t>
            </a:r>
            <a:endParaRPr sz="1400"/>
          </a:p>
          <a:p>
            <a:pPr indent="0" lvl="0" marL="0" rtl="0" algn="l">
              <a:spcBef>
                <a:spcPts val="0"/>
              </a:spcBef>
              <a:spcAft>
                <a:spcPts val="0"/>
              </a:spcAft>
              <a:buNone/>
            </a:pPr>
            <a:r>
              <a:t/>
            </a:r>
            <a:endParaRPr/>
          </a:p>
          <a:p>
            <a:pPr indent="0" lvl="0" marL="0" rtl="0" algn="l">
              <a:spcBef>
                <a:spcPts val="0"/>
              </a:spcBef>
              <a:spcAft>
                <a:spcPts val="0"/>
              </a:spcAft>
              <a:buNone/>
            </a:pPr>
            <a:r>
              <a:rPr lang="en">
                <a:solidFill>
                  <a:srgbClr val="E06666"/>
                </a:solidFill>
              </a:rPr>
              <a:t>     Primary Risk:</a:t>
            </a:r>
            <a:r>
              <a:rPr lang="en"/>
              <a:t> Direct Eye Exposure</a:t>
            </a:r>
            <a:endParaRPr/>
          </a:p>
          <a:p>
            <a:pPr indent="0" lvl="0" marL="0" rtl="0" algn="l">
              <a:spcBef>
                <a:spcPts val="0"/>
              </a:spcBef>
              <a:spcAft>
                <a:spcPts val="0"/>
              </a:spcAft>
              <a:buNone/>
            </a:pPr>
            <a:r>
              <a:rPr lang="en">
                <a:solidFill>
                  <a:srgbClr val="E06666"/>
                </a:solidFill>
              </a:rPr>
              <a:t>Secondary Risk:</a:t>
            </a:r>
            <a:r>
              <a:rPr lang="en"/>
              <a:t> Indirect Eye Exposure</a:t>
            </a:r>
            <a:endParaRPr/>
          </a:p>
          <a:p>
            <a:pPr indent="-304800" lvl="0" marL="457200" rtl="0" algn="l">
              <a:spcBef>
                <a:spcPts val="0"/>
              </a:spcBef>
              <a:spcAft>
                <a:spcPts val="0"/>
              </a:spcAft>
              <a:buClr>
                <a:srgbClr val="F4BD25"/>
              </a:buClr>
              <a:buSzPts val="1200"/>
              <a:buChar char="★"/>
            </a:pPr>
            <a:r>
              <a:rPr lang="en" sz="1400"/>
              <a:t>Mitigated by OD1 receiver coating</a:t>
            </a:r>
            <a:endParaRPr sz="1400"/>
          </a:p>
        </p:txBody>
      </p:sp>
      <p:sp>
        <p:nvSpPr>
          <p:cNvPr id="13670" name="Google Shape;13670;p77"/>
          <p:cNvSpPr txBox="1"/>
          <p:nvPr>
            <p:ph idx="12" type="sldNum"/>
          </p:nvPr>
        </p:nvSpPr>
        <p:spPr>
          <a:xfrm>
            <a:off x="8556784" y="4749851"/>
            <a:ext cx="548700" cy="3936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None/>
            </a:pPr>
            <a:fld id="{00000000-1234-1234-1234-123412341234}" type="slidenum">
              <a:rPr lang="en"/>
              <a:t>‹#›</a:t>
            </a:fld>
            <a:endParaRPr/>
          </a:p>
        </p:txBody>
      </p:sp>
      <p:sp>
        <p:nvSpPr>
          <p:cNvPr id="13671" name="Google Shape;13671;p77"/>
          <p:cNvSpPr txBox="1"/>
          <p:nvPr>
            <p:ph idx="2" type="body"/>
          </p:nvPr>
        </p:nvSpPr>
        <p:spPr>
          <a:xfrm>
            <a:off x="4971912" y="1675185"/>
            <a:ext cx="3585000" cy="2322000"/>
          </a:xfrm>
          <a:prstGeom prst="rect">
            <a:avLst/>
          </a:prstGeom>
        </p:spPr>
        <p:txBody>
          <a:bodyPr anchorCtr="0" anchor="t" bIns="91425" lIns="91425" spcFirstLastPara="1" rIns="91425" wrap="square" tIns="91425">
            <a:noAutofit/>
          </a:bodyPr>
          <a:lstStyle/>
          <a:p>
            <a:pPr indent="-317500" lvl="0" marL="457200" rtl="0" algn="l">
              <a:spcBef>
                <a:spcPts val="0"/>
              </a:spcBef>
              <a:spcAft>
                <a:spcPts val="0"/>
              </a:spcAft>
              <a:buClr>
                <a:srgbClr val="F4BD25"/>
              </a:buClr>
              <a:buSzPts val="1400"/>
              <a:buChar char="★"/>
            </a:pPr>
            <a:r>
              <a:rPr lang="en"/>
              <a:t>Safety checklist for calibration</a:t>
            </a:r>
            <a:endParaRPr/>
          </a:p>
          <a:p>
            <a:pPr indent="-317500" lvl="0" marL="457200" rtl="0" algn="l">
              <a:spcBef>
                <a:spcPts val="0"/>
              </a:spcBef>
              <a:spcAft>
                <a:spcPts val="0"/>
              </a:spcAft>
              <a:buClr>
                <a:srgbClr val="F4BD25"/>
              </a:buClr>
              <a:buSzPts val="1400"/>
              <a:buChar char="★"/>
            </a:pPr>
            <a:r>
              <a:rPr lang="en"/>
              <a:t>Laser test checklist</a:t>
            </a:r>
            <a:endParaRPr/>
          </a:p>
          <a:p>
            <a:pPr indent="-317500" lvl="0" marL="457200" rtl="0" algn="l">
              <a:spcBef>
                <a:spcPts val="0"/>
              </a:spcBef>
              <a:spcAft>
                <a:spcPts val="0"/>
              </a:spcAft>
              <a:buClr>
                <a:srgbClr val="F4BD25"/>
              </a:buClr>
              <a:buSzPts val="1400"/>
              <a:buChar char="★"/>
            </a:pPr>
            <a:r>
              <a:rPr lang="en"/>
              <a:t>Opaque surface behind test area</a:t>
            </a:r>
            <a:endParaRPr/>
          </a:p>
          <a:p>
            <a:pPr indent="-317500" lvl="0" marL="457200" rtl="0" algn="l">
              <a:spcBef>
                <a:spcPts val="0"/>
              </a:spcBef>
              <a:spcAft>
                <a:spcPts val="0"/>
              </a:spcAft>
              <a:buClr>
                <a:srgbClr val="F4BD25"/>
              </a:buClr>
              <a:buSzPts val="1400"/>
              <a:buChar char="★"/>
            </a:pPr>
            <a:r>
              <a:rPr lang="en"/>
              <a:t>Common sense usage</a:t>
            </a:r>
            <a:endParaRPr/>
          </a:p>
          <a:p>
            <a:pPr indent="-317500" lvl="0" marL="457200" rtl="0" algn="l">
              <a:spcBef>
                <a:spcPts val="0"/>
              </a:spcBef>
              <a:spcAft>
                <a:spcPts val="0"/>
              </a:spcAft>
              <a:buClr>
                <a:srgbClr val="F4BD25"/>
              </a:buClr>
              <a:buSzPts val="1400"/>
              <a:buChar char="★"/>
            </a:pPr>
            <a:r>
              <a:rPr lang="en"/>
              <a:t>Safety lead present for all tests</a:t>
            </a:r>
            <a:endParaRPr/>
          </a:p>
        </p:txBody>
      </p:sp>
      <p:sp>
        <p:nvSpPr>
          <p:cNvPr id="13672" name="Google Shape;13672;p77"/>
          <p:cNvSpPr txBox="1"/>
          <p:nvPr>
            <p:ph idx="3" type="title"/>
          </p:nvPr>
        </p:nvSpPr>
        <p:spPr>
          <a:xfrm>
            <a:off x="758775" y="880676"/>
            <a:ext cx="3413400" cy="8703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Laser Safety Risks</a:t>
            </a:r>
            <a:endParaRPr/>
          </a:p>
        </p:txBody>
      </p:sp>
      <p:sp>
        <p:nvSpPr>
          <p:cNvPr id="13673" name="Google Shape;13673;p77"/>
          <p:cNvSpPr txBox="1"/>
          <p:nvPr>
            <p:ph idx="4" type="title"/>
          </p:nvPr>
        </p:nvSpPr>
        <p:spPr>
          <a:xfrm>
            <a:off x="4971850" y="880678"/>
            <a:ext cx="3585000" cy="8703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Laser Safety Controls</a:t>
            </a:r>
            <a:endParaRPr/>
          </a:p>
        </p:txBody>
      </p:sp>
      <p:sp>
        <p:nvSpPr>
          <p:cNvPr id="13674" name="Google Shape;13674;p77"/>
          <p:cNvSpPr/>
          <p:nvPr/>
        </p:nvSpPr>
        <p:spPr>
          <a:xfrm>
            <a:off x="6481700" y="4981575"/>
            <a:ext cx="2238600" cy="152400"/>
          </a:xfrm>
          <a:prstGeom prst="chevron">
            <a:avLst>
              <a:gd fmla="val 50000" name="adj"/>
            </a:avLst>
          </a:prstGeom>
          <a:solidFill>
            <a:schemeClr val="lt1"/>
          </a:solidFill>
          <a:ln cap="flat" cmpd="sng" w="9525">
            <a:solidFill>
              <a:srgbClr val="9E9E9E"/>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b="1" lang="en" sz="1000">
                <a:solidFill>
                  <a:schemeClr val="accent4"/>
                </a:solidFill>
                <a:latin typeface="Cairo"/>
                <a:ea typeface="Cairo"/>
                <a:cs typeface="Cairo"/>
                <a:sym typeface="Cairo"/>
              </a:rPr>
              <a:t>Budget</a:t>
            </a:r>
            <a:endParaRPr b="1" sz="1000">
              <a:solidFill>
                <a:schemeClr val="accent4"/>
              </a:solidFill>
              <a:latin typeface="Cairo"/>
              <a:ea typeface="Cairo"/>
              <a:cs typeface="Cairo"/>
              <a:sym typeface="Cairo"/>
            </a:endParaRPr>
          </a:p>
        </p:txBody>
      </p:sp>
      <p:sp>
        <p:nvSpPr>
          <p:cNvPr id="13675" name="Google Shape;13675;p77"/>
          <p:cNvSpPr/>
          <p:nvPr/>
        </p:nvSpPr>
        <p:spPr>
          <a:xfrm>
            <a:off x="423725" y="4981575"/>
            <a:ext cx="2086200" cy="152400"/>
          </a:xfrm>
          <a:prstGeom prst="homePlate">
            <a:avLst>
              <a:gd fmla="val 50000" name="adj"/>
            </a:avLst>
          </a:prstGeom>
          <a:solidFill>
            <a:srgbClr val="434343"/>
          </a:solidFill>
          <a:ln cap="flat" cmpd="sng" w="9525">
            <a:solidFill>
              <a:srgbClr val="9E9E9E"/>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b="1" lang="en" sz="1000">
                <a:solidFill>
                  <a:schemeClr val="accent4"/>
                </a:solidFill>
                <a:latin typeface="Cairo"/>
                <a:ea typeface="Cairo"/>
                <a:cs typeface="Cairo"/>
                <a:sym typeface="Cairo"/>
              </a:rPr>
              <a:t>Overview</a:t>
            </a:r>
            <a:endParaRPr b="1" sz="1000">
              <a:solidFill>
                <a:schemeClr val="accent4"/>
              </a:solidFill>
              <a:latin typeface="Cairo"/>
              <a:ea typeface="Cairo"/>
              <a:cs typeface="Cairo"/>
              <a:sym typeface="Cairo"/>
            </a:endParaRPr>
          </a:p>
        </p:txBody>
      </p:sp>
      <p:sp>
        <p:nvSpPr>
          <p:cNvPr id="13676" name="Google Shape;13676;p77"/>
          <p:cNvSpPr/>
          <p:nvPr/>
        </p:nvSpPr>
        <p:spPr>
          <a:xfrm>
            <a:off x="2454950" y="4981575"/>
            <a:ext cx="2086200" cy="152400"/>
          </a:xfrm>
          <a:prstGeom prst="chevron">
            <a:avLst>
              <a:gd fmla="val 50000" name="adj"/>
            </a:avLst>
          </a:prstGeom>
          <a:solidFill>
            <a:schemeClr val="lt1"/>
          </a:solidFill>
          <a:ln cap="flat" cmpd="sng" w="9525">
            <a:solidFill>
              <a:srgbClr val="9E9E9E"/>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b="1" lang="en" sz="1000">
                <a:solidFill>
                  <a:schemeClr val="accent4"/>
                </a:solidFill>
                <a:latin typeface="Cairo"/>
                <a:ea typeface="Cairo"/>
                <a:cs typeface="Cairo"/>
                <a:sym typeface="Cairo"/>
              </a:rPr>
              <a:t>Schedule</a:t>
            </a:r>
            <a:endParaRPr b="1" sz="1000">
              <a:solidFill>
                <a:schemeClr val="accent4"/>
              </a:solidFill>
              <a:latin typeface="Cairo"/>
              <a:ea typeface="Cairo"/>
              <a:cs typeface="Cairo"/>
              <a:sym typeface="Cairo"/>
            </a:endParaRPr>
          </a:p>
        </p:txBody>
      </p:sp>
      <p:sp>
        <p:nvSpPr>
          <p:cNvPr id="13677" name="Google Shape;13677;p77"/>
          <p:cNvSpPr/>
          <p:nvPr/>
        </p:nvSpPr>
        <p:spPr>
          <a:xfrm>
            <a:off x="4472075" y="4981575"/>
            <a:ext cx="2086200" cy="152400"/>
          </a:xfrm>
          <a:prstGeom prst="chevron">
            <a:avLst>
              <a:gd fmla="val 50000" name="adj"/>
            </a:avLst>
          </a:prstGeom>
          <a:solidFill>
            <a:schemeClr val="dk1"/>
          </a:solidFill>
          <a:ln cap="flat" cmpd="sng" w="9525">
            <a:solidFill>
              <a:srgbClr val="ADADAD"/>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b="1" lang="en" sz="1000">
                <a:solidFill>
                  <a:srgbClr val="BA9224"/>
                </a:solidFill>
                <a:latin typeface="Cairo"/>
                <a:ea typeface="Cairo"/>
                <a:cs typeface="Cairo"/>
                <a:sym typeface="Cairo"/>
              </a:rPr>
              <a:t>Test Readiness</a:t>
            </a:r>
            <a:endParaRPr b="1" sz="1000">
              <a:solidFill>
                <a:srgbClr val="BA9224"/>
              </a:solidFill>
              <a:latin typeface="Cairo"/>
              <a:ea typeface="Cairo"/>
              <a:cs typeface="Cairo"/>
              <a:sym typeface="Cairo"/>
            </a:endParaRPr>
          </a:p>
        </p:txBody>
      </p:sp>
    </p:spTree>
  </p:cSld>
  <p:clrMapOvr>
    <a:masterClrMapping/>
  </p:clrMapOvr>
</p:sld>
</file>

<file path=ppt/slides/slide3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3681" name="Shape 13681"/>
        <p:cNvGrpSpPr/>
        <p:nvPr/>
      </p:nvGrpSpPr>
      <p:grpSpPr>
        <a:xfrm>
          <a:off x="0" y="0"/>
          <a:ext cx="0" cy="0"/>
          <a:chOff x="0" y="0"/>
          <a:chExt cx="0" cy="0"/>
        </a:xfrm>
      </p:grpSpPr>
      <p:sp>
        <p:nvSpPr>
          <p:cNvPr id="13682" name="Google Shape;13682;p78"/>
          <p:cNvSpPr txBox="1"/>
          <p:nvPr>
            <p:ph type="title"/>
          </p:nvPr>
        </p:nvSpPr>
        <p:spPr>
          <a:xfrm>
            <a:off x="868950" y="1595688"/>
            <a:ext cx="7406100" cy="19521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Test 1: Static Test and Integration</a:t>
            </a:r>
            <a:endParaRPr/>
          </a:p>
        </p:txBody>
      </p:sp>
      <p:sp>
        <p:nvSpPr>
          <p:cNvPr id="13683" name="Google Shape;13683;p78"/>
          <p:cNvSpPr txBox="1"/>
          <p:nvPr>
            <p:ph idx="12" type="sldNum"/>
          </p:nvPr>
        </p:nvSpPr>
        <p:spPr>
          <a:xfrm>
            <a:off x="8556784" y="4749851"/>
            <a:ext cx="548700" cy="3936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
</file>

<file path=ppt/slides/slide3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3687" name="Shape 13687"/>
        <p:cNvGrpSpPr/>
        <p:nvPr/>
      </p:nvGrpSpPr>
      <p:grpSpPr>
        <a:xfrm>
          <a:off x="0" y="0"/>
          <a:ext cx="0" cy="0"/>
          <a:chOff x="0" y="0"/>
          <a:chExt cx="0" cy="0"/>
        </a:xfrm>
      </p:grpSpPr>
      <p:sp>
        <p:nvSpPr>
          <p:cNvPr id="13688" name="Google Shape;13688;p79"/>
          <p:cNvSpPr txBox="1"/>
          <p:nvPr>
            <p:ph type="title"/>
          </p:nvPr>
        </p:nvSpPr>
        <p:spPr>
          <a:xfrm>
            <a:off x="758775" y="384166"/>
            <a:ext cx="76263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What is Being Tested?</a:t>
            </a:r>
            <a:endParaRPr/>
          </a:p>
        </p:txBody>
      </p:sp>
      <p:sp>
        <p:nvSpPr>
          <p:cNvPr id="13689" name="Google Shape;13689;p79"/>
          <p:cNvSpPr txBox="1"/>
          <p:nvPr>
            <p:ph idx="1" type="body"/>
          </p:nvPr>
        </p:nvSpPr>
        <p:spPr>
          <a:xfrm>
            <a:off x="758775" y="1018903"/>
            <a:ext cx="7626300" cy="34743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b="1" lang="en" sz="1600">
                <a:solidFill>
                  <a:srgbClr val="F4BD25"/>
                </a:solidFill>
              </a:rPr>
              <a:t>What?</a:t>
            </a:r>
            <a:endParaRPr b="1" sz="1600">
              <a:solidFill>
                <a:srgbClr val="F4BD25"/>
              </a:solidFill>
            </a:endParaRPr>
          </a:p>
          <a:p>
            <a:pPr indent="-330200" lvl="0" marL="457200" rtl="0" algn="l">
              <a:spcBef>
                <a:spcPts val="0"/>
              </a:spcBef>
              <a:spcAft>
                <a:spcPts val="0"/>
              </a:spcAft>
              <a:buClr>
                <a:srgbClr val="F4BD25"/>
              </a:buClr>
              <a:buSzPts val="1600"/>
              <a:buChar char="★"/>
            </a:pPr>
            <a:r>
              <a:rPr lang="en" sz="1600">
                <a:solidFill>
                  <a:srgbClr val="FFFFFF"/>
                </a:solidFill>
              </a:rPr>
              <a:t>Full hardware demonstration system operational test</a:t>
            </a:r>
            <a:endParaRPr sz="1600">
              <a:solidFill>
                <a:srgbClr val="FFFFFF"/>
              </a:solidFill>
            </a:endParaRPr>
          </a:p>
          <a:p>
            <a:pPr indent="0" lvl="0" marL="457200" rtl="0" algn="l">
              <a:spcBef>
                <a:spcPts val="0"/>
              </a:spcBef>
              <a:spcAft>
                <a:spcPts val="0"/>
              </a:spcAft>
              <a:buNone/>
            </a:pPr>
            <a:r>
              <a:t/>
            </a:r>
            <a:endParaRPr sz="1600">
              <a:solidFill>
                <a:srgbClr val="FFFFFF"/>
              </a:solidFill>
            </a:endParaRPr>
          </a:p>
          <a:p>
            <a:pPr indent="0" lvl="0" marL="0" rtl="0" algn="l">
              <a:spcBef>
                <a:spcPts val="0"/>
              </a:spcBef>
              <a:spcAft>
                <a:spcPts val="0"/>
              </a:spcAft>
              <a:buNone/>
            </a:pPr>
            <a:r>
              <a:rPr b="1" lang="en" sz="1600">
                <a:solidFill>
                  <a:srgbClr val="F4BD25"/>
                </a:solidFill>
              </a:rPr>
              <a:t>Why?</a:t>
            </a:r>
            <a:endParaRPr sz="1600">
              <a:solidFill>
                <a:srgbClr val="F4BD25"/>
              </a:solidFill>
            </a:endParaRPr>
          </a:p>
          <a:p>
            <a:pPr indent="-330200" lvl="0" marL="457200" rtl="0" algn="l">
              <a:spcBef>
                <a:spcPts val="0"/>
              </a:spcBef>
              <a:spcAft>
                <a:spcPts val="0"/>
              </a:spcAft>
              <a:buClr>
                <a:srgbClr val="F4BD25"/>
              </a:buClr>
              <a:buSzPts val="1600"/>
              <a:buChar char="★"/>
            </a:pPr>
            <a:r>
              <a:rPr lang="en" sz="1600">
                <a:solidFill>
                  <a:srgbClr val="FFFFFF"/>
                </a:solidFill>
              </a:rPr>
              <a:t>M</a:t>
            </a:r>
            <a:r>
              <a:rPr lang="en" sz="1600">
                <a:solidFill>
                  <a:srgbClr val="FFFFFF"/>
                </a:solidFill>
              </a:rPr>
              <a:t>ust test integration of all components</a:t>
            </a:r>
            <a:r>
              <a:rPr lang="en" sz="1600">
                <a:solidFill>
                  <a:srgbClr val="FFFFFF"/>
                </a:solidFill>
              </a:rPr>
              <a:t> before conducting the major experiments</a:t>
            </a:r>
            <a:endParaRPr sz="1600">
              <a:solidFill>
                <a:srgbClr val="FFFFFF"/>
              </a:solidFill>
            </a:endParaRPr>
          </a:p>
          <a:p>
            <a:pPr indent="-330200" lvl="0" marL="457200" rtl="0" algn="l">
              <a:spcBef>
                <a:spcPts val="0"/>
              </a:spcBef>
              <a:spcAft>
                <a:spcPts val="0"/>
              </a:spcAft>
              <a:buClr>
                <a:srgbClr val="F4BD25"/>
              </a:buClr>
              <a:buSzPts val="1600"/>
              <a:buChar char="★"/>
            </a:pPr>
            <a:r>
              <a:rPr lang="en" sz="1600">
                <a:solidFill>
                  <a:srgbClr val="FFFFFF"/>
                </a:solidFill>
              </a:rPr>
              <a:t>Must verify all operations function as expected before experiments</a:t>
            </a:r>
            <a:endParaRPr sz="1600">
              <a:solidFill>
                <a:srgbClr val="FFFFFF"/>
              </a:solidFill>
            </a:endParaRPr>
          </a:p>
          <a:p>
            <a:pPr indent="-330200" lvl="0" marL="457200" rtl="0" algn="l">
              <a:spcBef>
                <a:spcPts val="0"/>
              </a:spcBef>
              <a:spcAft>
                <a:spcPts val="0"/>
              </a:spcAft>
              <a:buClr>
                <a:srgbClr val="F4BD25"/>
              </a:buClr>
              <a:buSzPts val="1600"/>
              <a:buChar char="★"/>
            </a:pPr>
            <a:r>
              <a:rPr lang="en" sz="1600">
                <a:solidFill>
                  <a:srgbClr val="FFFFFF"/>
                </a:solidFill>
              </a:rPr>
              <a:t>Calibrate full system for subsequent tests</a:t>
            </a:r>
            <a:endParaRPr sz="1600">
              <a:solidFill>
                <a:srgbClr val="FFFFFF"/>
              </a:solidFill>
            </a:endParaRPr>
          </a:p>
          <a:p>
            <a:pPr indent="-330200" lvl="1" marL="914400" rtl="0" algn="l">
              <a:spcBef>
                <a:spcPts val="0"/>
              </a:spcBef>
              <a:spcAft>
                <a:spcPts val="0"/>
              </a:spcAft>
              <a:buClr>
                <a:srgbClr val="FFFFFF"/>
              </a:buClr>
              <a:buSzPts val="1600"/>
              <a:buChar char="○"/>
            </a:pPr>
            <a:r>
              <a:rPr lang="en" sz="1600">
                <a:solidFill>
                  <a:srgbClr val="FFFFFF"/>
                </a:solidFill>
              </a:rPr>
              <a:t>Noise </a:t>
            </a:r>
            <a:endParaRPr sz="1600">
              <a:solidFill>
                <a:srgbClr val="FFFFFF"/>
              </a:solidFill>
            </a:endParaRPr>
          </a:p>
          <a:p>
            <a:pPr indent="-330200" lvl="1" marL="914400" rtl="0" algn="l">
              <a:spcBef>
                <a:spcPts val="0"/>
              </a:spcBef>
              <a:spcAft>
                <a:spcPts val="0"/>
              </a:spcAft>
              <a:buClr>
                <a:srgbClr val="FFFFFF"/>
              </a:buClr>
              <a:buSzPts val="1600"/>
              <a:buChar char="○"/>
            </a:pPr>
            <a:r>
              <a:rPr lang="en" sz="1600">
                <a:solidFill>
                  <a:srgbClr val="FFFFFF"/>
                </a:solidFill>
              </a:rPr>
              <a:t>Atmospheric loss </a:t>
            </a:r>
            <a:endParaRPr sz="1600">
              <a:solidFill>
                <a:srgbClr val="FFFFFF"/>
              </a:solidFill>
            </a:endParaRPr>
          </a:p>
          <a:p>
            <a:pPr indent="-330200" lvl="1" marL="914400" rtl="0" algn="l">
              <a:spcBef>
                <a:spcPts val="0"/>
              </a:spcBef>
              <a:spcAft>
                <a:spcPts val="0"/>
              </a:spcAft>
              <a:buClr>
                <a:srgbClr val="FFFFFF"/>
              </a:buClr>
              <a:buSzPts val="1600"/>
              <a:buChar char="○"/>
            </a:pPr>
            <a:r>
              <a:rPr lang="en" sz="1600">
                <a:solidFill>
                  <a:srgbClr val="FFFFFF"/>
                </a:solidFill>
              </a:rPr>
              <a:t>Receiver/laser </a:t>
            </a:r>
            <a:r>
              <a:rPr lang="en" sz="1600">
                <a:solidFill>
                  <a:srgbClr val="FFFFFF"/>
                </a:solidFill>
              </a:rPr>
              <a:t>efficiency</a:t>
            </a:r>
            <a:r>
              <a:rPr lang="en" sz="1600">
                <a:solidFill>
                  <a:srgbClr val="FFFFFF"/>
                </a:solidFill>
              </a:rPr>
              <a:t> </a:t>
            </a:r>
            <a:endParaRPr sz="1600">
              <a:solidFill>
                <a:schemeClr val="accent5"/>
              </a:solidFill>
            </a:endParaRPr>
          </a:p>
          <a:p>
            <a:pPr indent="0" lvl="0" marL="0" rtl="0" algn="l">
              <a:spcBef>
                <a:spcPts val="0"/>
              </a:spcBef>
              <a:spcAft>
                <a:spcPts val="0"/>
              </a:spcAft>
              <a:buNone/>
            </a:pPr>
            <a:r>
              <a:t/>
            </a:r>
            <a:endParaRPr sz="1600"/>
          </a:p>
          <a:p>
            <a:pPr indent="0" lvl="0" marL="0" rtl="0" algn="l">
              <a:spcBef>
                <a:spcPts val="0"/>
              </a:spcBef>
              <a:spcAft>
                <a:spcPts val="0"/>
              </a:spcAft>
              <a:buNone/>
            </a:pPr>
            <a:r>
              <a:t/>
            </a:r>
            <a:endParaRPr sz="1600"/>
          </a:p>
          <a:p>
            <a:pPr indent="0" lvl="0" marL="0" rtl="0" algn="l">
              <a:spcBef>
                <a:spcPts val="0"/>
              </a:spcBef>
              <a:spcAft>
                <a:spcPts val="0"/>
              </a:spcAft>
              <a:buNone/>
            </a:pPr>
            <a:r>
              <a:t/>
            </a:r>
            <a:endParaRPr sz="1600"/>
          </a:p>
        </p:txBody>
      </p:sp>
      <p:sp>
        <p:nvSpPr>
          <p:cNvPr id="13690" name="Google Shape;13690;p79"/>
          <p:cNvSpPr txBox="1"/>
          <p:nvPr>
            <p:ph idx="12" type="sldNum"/>
          </p:nvPr>
        </p:nvSpPr>
        <p:spPr>
          <a:xfrm>
            <a:off x="8556784" y="4749851"/>
            <a:ext cx="548700" cy="3936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None/>
            </a:pPr>
            <a:fld id="{00000000-1234-1234-1234-123412341234}" type="slidenum">
              <a:rPr lang="en"/>
              <a:t>‹#›</a:t>
            </a:fld>
            <a:endParaRPr/>
          </a:p>
        </p:txBody>
      </p:sp>
      <p:sp>
        <p:nvSpPr>
          <p:cNvPr id="13691" name="Google Shape;13691;p79"/>
          <p:cNvSpPr/>
          <p:nvPr/>
        </p:nvSpPr>
        <p:spPr>
          <a:xfrm>
            <a:off x="6481700" y="4981575"/>
            <a:ext cx="2238600" cy="152400"/>
          </a:xfrm>
          <a:prstGeom prst="chevron">
            <a:avLst>
              <a:gd fmla="val 50000" name="adj"/>
            </a:avLst>
          </a:prstGeom>
          <a:solidFill>
            <a:schemeClr val="lt1"/>
          </a:solidFill>
          <a:ln cap="flat" cmpd="sng" w="9525">
            <a:solidFill>
              <a:srgbClr val="9E9E9E"/>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b="1" lang="en" sz="1000">
                <a:solidFill>
                  <a:schemeClr val="accent4"/>
                </a:solidFill>
                <a:latin typeface="Cairo"/>
                <a:ea typeface="Cairo"/>
                <a:cs typeface="Cairo"/>
                <a:sym typeface="Cairo"/>
              </a:rPr>
              <a:t>Budget</a:t>
            </a:r>
            <a:endParaRPr b="1" sz="1000">
              <a:solidFill>
                <a:schemeClr val="accent4"/>
              </a:solidFill>
              <a:latin typeface="Cairo"/>
              <a:ea typeface="Cairo"/>
              <a:cs typeface="Cairo"/>
              <a:sym typeface="Cairo"/>
            </a:endParaRPr>
          </a:p>
        </p:txBody>
      </p:sp>
      <p:sp>
        <p:nvSpPr>
          <p:cNvPr id="13692" name="Google Shape;13692;p79"/>
          <p:cNvSpPr/>
          <p:nvPr/>
        </p:nvSpPr>
        <p:spPr>
          <a:xfrm>
            <a:off x="423725" y="4981575"/>
            <a:ext cx="2086200" cy="152400"/>
          </a:xfrm>
          <a:prstGeom prst="homePlate">
            <a:avLst>
              <a:gd fmla="val 50000" name="adj"/>
            </a:avLst>
          </a:prstGeom>
          <a:solidFill>
            <a:srgbClr val="434343"/>
          </a:solidFill>
          <a:ln cap="flat" cmpd="sng" w="9525">
            <a:solidFill>
              <a:srgbClr val="9E9E9E"/>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b="1" lang="en" sz="1000">
                <a:solidFill>
                  <a:schemeClr val="accent4"/>
                </a:solidFill>
                <a:latin typeface="Cairo"/>
                <a:ea typeface="Cairo"/>
                <a:cs typeface="Cairo"/>
                <a:sym typeface="Cairo"/>
              </a:rPr>
              <a:t>Overview</a:t>
            </a:r>
            <a:endParaRPr b="1" sz="1000">
              <a:solidFill>
                <a:schemeClr val="accent4"/>
              </a:solidFill>
              <a:latin typeface="Cairo"/>
              <a:ea typeface="Cairo"/>
              <a:cs typeface="Cairo"/>
              <a:sym typeface="Cairo"/>
            </a:endParaRPr>
          </a:p>
        </p:txBody>
      </p:sp>
      <p:sp>
        <p:nvSpPr>
          <p:cNvPr id="13693" name="Google Shape;13693;p79"/>
          <p:cNvSpPr/>
          <p:nvPr/>
        </p:nvSpPr>
        <p:spPr>
          <a:xfrm>
            <a:off x="2454950" y="4981575"/>
            <a:ext cx="2086200" cy="152400"/>
          </a:xfrm>
          <a:prstGeom prst="chevron">
            <a:avLst>
              <a:gd fmla="val 50000" name="adj"/>
            </a:avLst>
          </a:prstGeom>
          <a:solidFill>
            <a:schemeClr val="lt1"/>
          </a:solidFill>
          <a:ln cap="flat" cmpd="sng" w="9525">
            <a:solidFill>
              <a:srgbClr val="9E9E9E"/>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b="1" lang="en" sz="1000">
                <a:solidFill>
                  <a:schemeClr val="accent4"/>
                </a:solidFill>
                <a:latin typeface="Cairo"/>
                <a:ea typeface="Cairo"/>
                <a:cs typeface="Cairo"/>
                <a:sym typeface="Cairo"/>
              </a:rPr>
              <a:t>Schedule</a:t>
            </a:r>
            <a:endParaRPr b="1" sz="1000">
              <a:solidFill>
                <a:schemeClr val="accent4"/>
              </a:solidFill>
              <a:latin typeface="Cairo"/>
              <a:ea typeface="Cairo"/>
              <a:cs typeface="Cairo"/>
              <a:sym typeface="Cairo"/>
            </a:endParaRPr>
          </a:p>
        </p:txBody>
      </p:sp>
      <p:sp>
        <p:nvSpPr>
          <p:cNvPr id="13694" name="Google Shape;13694;p79"/>
          <p:cNvSpPr/>
          <p:nvPr/>
        </p:nvSpPr>
        <p:spPr>
          <a:xfrm>
            <a:off x="4472075" y="4981575"/>
            <a:ext cx="2086200" cy="152400"/>
          </a:xfrm>
          <a:prstGeom prst="chevron">
            <a:avLst>
              <a:gd fmla="val 50000" name="adj"/>
            </a:avLst>
          </a:prstGeom>
          <a:solidFill>
            <a:schemeClr val="dk1"/>
          </a:solidFill>
          <a:ln cap="flat" cmpd="sng" w="9525">
            <a:solidFill>
              <a:srgbClr val="ADADAD"/>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b="1" lang="en" sz="1000">
                <a:solidFill>
                  <a:srgbClr val="BA9224"/>
                </a:solidFill>
                <a:latin typeface="Cairo"/>
                <a:ea typeface="Cairo"/>
                <a:cs typeface="Cairo"/>
                <a:sym typeface="Cairo"/>
              </a:rPr>
              <a:t>Test Readiness</a:t>
            </a:r>
            <a:endParaRPr b="1" sz="1000">
              <a:solidFill>
                <a:srgbClr val="BA9224"/>
              </a:solidFill>
              <a:latin typeface="Cairo"/>
              <a:ea typeface="Cairo"/>
              <a:cs typeface="Cairo"/>
              <a:sym typeface="Cairo"/>
            </a:endParaRPr>
          </a:p>
        </p:txBody>
      </p:sp>
    </p:spTree>
  </p:cSld>
  <p:clrMapOvr>
    <a:masterClrMapping/>
  </p:clrMapOvr>
</p:sld>
</file>

<file path=ppt/slides/slide3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3698" name="Shape 13698"/>
        <p:cNvGrpSpPr/>
        <p:nvPr/>
      </p:nvGrpSpPr>
      <p:grpSpPr>
        <a:xfrm>
          <a:off x="0" y="0"/>
          <a:ext cx="0" cy="0"/>
          <a:chOff x="0" y="0"/>
          <a:chExt cx="0" cy="0"/>
        </a:xfrm>
      </p:grpSpPr>
      <p:sp>
        <p:nvSpPr>
          <p:cNvPr id="13699" name="Google Shape;13699;p80"/>
          <p:cNvSpPr txBox="1"/>
          <p:nvPr>
            <p:ph idx="4294967295" type="title"/>
          </p:nvPr>
        </p:nvSpPr>
        <p:spPr>
          <a:xfrm>
            <a:off x="758850" y="-9"/>
            <a:ext cx="76263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accent6"/>
                </a:solidFill>
              </a:rPr>
              <a:t>Prerequisite Component Test</a:t>
            </a:r>
            <a:endParaRPr>
              <a:solidFill>
                <a:schemeClr val="accent6"/>
              </a:solidFill>
            </a:endParaRPr>
          </a:p>
        </p:txBody>
      </p:sp>
      <p:graphicFrame>
        <p:nvGraphicFramePr>
          <p:cNvPr id="13700" name="Google Shape;13700;p80"/>
          <p:cNvGraphicFramePr/>
          <p:nvPr/>
        </p:nvGraphicFramePr>
        <p:xfrm>
          <a:off x="273638" y="572700"/>
          <a:ext cx="3000000" cy="3000000"/>
        </p:xfrm>
        <a:graphic>
          <a:graphicData uri="http://schemas.openxmlformats.org/drawingml/2006/table">
            <a:tbl>
              <a:tblPr>
                <a:noFill/>
                <a:tableStyleId>{F3DB7140-DFF9-4E9D-972C-943F7426D116}</a:tableStyleId>
              </a:tblPr>
              <a:tblGrid>
                <a:gridCol w="1303600"/>
                <a:gridCol w="1727000"/>
                <a:gridCol w="980225"/>
                <a:gridCol w="2494775"/>
                <a:gridCol w="1998025"/>
              </a:tblGrid>
              <a:tr h="385875">
                <a:tc>
                  <a:txBody>
                    <a:bodyPr/>
                    <a:lstStyle/>
                    <a:p>
                      <a:pPr indent="0" lvl="0" marL="0" rtl="0" algn="ctr">
                        <a:spcBef>
                          <a:spcPts val="0"/>
                        </a:spcBef>
                        <a:spcAft>
                          <a:spcPts val="0"/>
                        </a:spcAft>
                        <a:buNone/>
                      </a:pPr>
                      <a:r>
                        <a:rPr b="1" lang="en">
                          <a:solidFill>
                            <a:srgbClr val="FFFFFF"/>
                          </a:solidFill>
                          <a:latin typeface="Cairo"/>
                          <a:ea typeface="Cairo"/>
                          <a:cs typeface="Cairo"/>
                          <a:sym typeface="Cairo"/>
                        </a:rPr>
                        <a:t>COMPONENT</a:t>
                      </a:r>
                      <a:endParaRPr b="1">
                        <a:solidFill>
                          <a:srgbClr val="FFFFFF"/>
                        </a:solidFill>
                        <a:latin typeface="Cairo"/>
                        <a:ea typeface="Cairo"/>
                        <a:cs typeface="Cairo"/>
                        <a:sym typeface="Cairo"/>
                      </a:endParaRPr>
                    </a:p>
                  </a:txBody>
                  <a:tcPr marT="91425" marB="91425" marR="91425" marL="91425" anchor="ctr">
                    <a:solidFill>
                      <a:srgbClr val="1B1B1B"/>
                    </a:solidFill>
                  </a:tcPr>
                </a:tc>
                <a:tc>
                  <a:txBody>
                    <a:bodyPr/>
                    <a:lstStyle/>
                    <a:p>
                      <a:pPr indent="0" lvl="0" marL="0" rtl="0" algn="ctr">
                        <a:spcBef>
                          <a:spcPts val="0"/>
                        </a:spcBef>
                        <a:spcAft>
                          <a:spcPts val="0"/>
                        </a:spcAft>
                        <a:buNone/>
                      </a:pPr>
                      <a:r>
                        <a:rPr b="1" lang="en">
                          <a:solidFill>
                            <a:srgbClr val="FFFFFF"/>
                          </a:solidFill>
                          <a:latin typeface="Cairo"/>
                          <a:ea typeface="Cairo"/>
                          <a:cs typeface="Cairo"/>
                          <a:sym typeface="Cairo"/>
                        </a:rPr>
                        <a:t>TEST</a:t>
                      </a:r>
                      <a:endParaRPr b="1">
                        <a:solidFill>
                          <a:srgbClr val="FFFFFF"/>
                        </a:solidFill>
                        <a:latin typeface="Cairo"/>
                        <a:ea typeface="Cairo"/>
                        <a:cs typeface="Cairo"/>
                        <a:sym typeface="Cairo"/>
                      </a:endParaRPr>
                    </a:p>
                  </a:txBody>
                  <a:tcPr marT="91425" marB="91425" marR="91425" marL="91425" anchor="ctr">
                    <a:solidFill>
                      <a:srgbClr val="1B1B1B"/>
                    </a:solidFill>
                  </a:tcPr>
                </a:tc>
                <a:tc>
                  <a:txBody>
                    <a:bodyPr/>
                    <a:lstStyle/>
                    <a:p>
                      <a:pPr indent="0" lvl="0" marL="0" rtl="0" algn="ctr">
                        <a:spcBef>
                          <a:spcPts val="0"/>
                        </a:spcBef>
                        <a:spcAft>
                          <a:spcPts val="0"/>
                        </a:spcAft>
                        <a:buNone/>
                      </a:pPr>
                      <a:r>
                        <a:rPr b="1" lang="en">
                          <a:solidFill>
                            <a:srgbClr val="FFFFFF"/>
                          </a:solidFill>
                          <a:latin typeface="Cairo"/>
                          <a:ea typeface="Cairo"/>
                          <a:cs typeface="Cairo"/>
                          <a:sym typeface="Cairo"/>
                        </a:rPr>
                        <a:t>STATUS</a:t>
                      </a:r>
                      <a:endParaRPr>
                        <a:solidFill>
                          <a:srgbClr val="FFFFFF"/>
                        </a:solidFill>
                        <a:latin typeface="Cairo"/>
                        <a:ea typeface="Cairo"/>
                        <a:cs typeface="Cairo"/>
                        <a:sym typeface="Cairo"/>
                      </a:endParaRPr>
                    </a:p>
                  </a:txBody>
                  <a:tcPr marT="91425" marB="91425" marR="91425" marL="91425" anchor="ctr">
                    <a:solidFill>
                      <a:srgbClr val="1B1B1B"/>
                    </a:solidFill>
                  </a:tcPr>
                </a:tc>
                <a:tc>
                  <a:txBody>
                    <a:bodyPr/>
                    <a:lstStyle/>
                    <a:p>
                      <a:pPr indent="0" lvl="0" marL="0" rtl="0" algn="ctr">
                        <a:spcBef>
                          <a:spcPts val="0"/>
                        </a:spcBef>
                        <a:spcAft>
                          <a:spcPts val="0"/>
                        </a:spcAft>
                        <a:buNone/>
                      </a:pPr>
                      <a:r>
                        <a:rPr b="1" lang="en">
                          <a:solidFill>
                            <a:srgbClr val="FFFFFF"/>
                          </a:solidFill>
                          <a:latin typeface="Cairo"/>
                          <a:ea typeface="Cairo"/>
                          <a:cs typeface="Cairo"/>
                          <a:sym typeface="Cairo"/>
                        </a:rPr>
                        <a:t>RESULT</a:t>
                      </a:r>
                      <a:endParaRPr b="1">
                        <a:solidFill>
                          <a:srgbClr val="FFFFFF"/>
                        </a:solidFill>
                        <a:latin typeface="Cairo"/>
                        <a:ea typeface="Cairo"/>
                        <a:cs typeface="Cairo"/>
                        <a:sym typeface="Cairo"/>
                      </a:endParaRPr>
                    </a:p>
                  </a:txBody>
                  <a:tcPr marT="91425" marB="91425" marR="91425" marL="91425" anchor="ctr">
                    <a:solidFill>
                      <a:srgbClr val="1B1B1B"/>
                    </a:solidFill>
                  </a:tcPr>
                </a:tc>
                <a:tc>
                  <a:txBody>
                    <a:bodyPr/>
                    <a:lstStyle/>
                    <a:p>
                      <a:pPr indent="0" lvl="0" marL="0" rtl="0" algn="ctr">
                        <a:spcBef>
                          <a:spcPts val="0"/>
                        </a:spcBef>
                        <a:spcAft>
                          <a:spcPts val="0"/>
                        </a:spcAft>
                        <a:buNone/>
                      </a:pPr>
                      <a:r>
                        <a:rPr b="1" lang="en">
                          <a:solidFill>
                            <a:srgbClr val="FFFFFF"/>
                          </a:solidFill>
                          <a:latin typeface="Cairo"/>
                          <a:ea typeface="Cairo"/>
                          <a:cs typeface="Cairo"/>
                          <a:sym typeface="Cairo"/>
                        </a:rPr>
                        <a:t>NOTES</a:t>
                      </a:r>
                      <a:endParaRPr b="1">
                        <a:solidFill>
                          <a:srgbClr val="FFFFFF"/>
                        </a:solidFill>
                        <a:latin typeface="Cairo"/>
                        <a:ea typeface="Cairo"/>
                        <a:cs typeface="Cairo"/>
                        <a:sym typeface="Cairo"/>
                      </a:endParaRPr>
                    </a:p>
                  </a:txBody>
                  <a:tcPr marT="91425" marB="91425" marR="91425" marL="91425" anchor="ctr">
                    <a:solidFill>
                      <a:srgbClr val="1B1B1B"/>
                    </a:solidFill>
                  </a:tcPr>
                </a:tc>
              </a:tr>
              <a:tr h="326525">
                <a:tc rowSpan="2">
                  <a:txBody>
                    <a:bodyPr/>
                    <a:lstStyle/>
                    <a:p>
                      <a:pPr indent="0" lvl="0" marL="0" rtl="0" algn="ctr">
                        <a:spcBef>
                          <a:spcPts val="0"/>
                        </a:spcBef>
                        <a:spcAft>
                          <a:spcPts val="0"/>
                        </a:spcAft>
                        <a:buNone/>
                      </a:pPr>
                      <a:r>
                        <a:rPr lang="en" sz="1000">
                          <a:solidFill>
                            <a:srgbClr val="FFFFFF"/>
                          </a:solidFill>
                          <a:latin typeface="Cairo"/>
                          <a:ea typeface="Cairo"/>
                          <a:cs typeface="Cairo"/>
                          <a:sym typeface="Cairo"/>
                        </a:rPr>
                        <a:t>Laser</a:t>
                      </a:r>
                      <a:endParaRPr sz="1000">
                        <a:solidFill>
                          <a:srgbClr val="FFFFFF"/>
                        </a:solidFill>
                        <a:latin typeface="Cairo"/>
                        <a:ea typeface="Cairo"/>
                        <a:cs typeface="Cairo"/>
                        <a:sym typeface="Cairo"/>
                      </a:endParaRPr>
                    </a:p>
                  </a:txBody>
                  <a:tcPr marT="91425" marB="91425" marR="91425" marL="91425" anchor="ctr">
                    <a:solidFill>
                      <a:srgbClr val="272727"/>
                    </a:solidFill>
                  </a:tcPr>
                </a:tc>
                <a:tc>
                  <a:txBody>
                    <a:bodyPr/>
                    <a:lstStyle/>
                    <a:p>
                      <a:pPr indent="0" lvl="0" marL="0" rtl="0" algn="ctr">
                        <a:spcBef>
                          <a:spcPts val="0"/>
                        </a:spcBef>
                        <a:spcAft>
                          <a:spcPts val="0"/>
                        </a:spcAft>
                        <a:buNone/>
                      </a:pPr>
                      <a:r>
                        <a:rPr lang="en" sz="1000">
                          <a:solidFill>
                            <a:srgbClr val="FFFFFF"/>
                          </a:solidFill>
                          <a:latin typeface="Cairo"/>
                          <a:ea typeface="Cairo"/>
                          <a:cs typeface="Cairo"/>
                          <a:sym typeface="Cairo"/>
                        </a:rPr>
                        <a:t>Function</a:t>
                      </a:r>
                      <a:endParaRPr sz="1000">
                        <a:solidFill>
                          <a:srgbClr val="FFFFFF"/>
                        </a:solidFill>
                        <a:latin typeface="Cairo"/>
                        <a:ea typeface="Cairo"/>
                        <a:cs typeface="Cairo"/>
                        <a:sym typeface="Cairo"/>
                      </a:endParaRPr>
                    </a:p>
                  </a:txBody>
                  <a:tcPr marT="91425" marB="91425" marR="91425" marL="91425" anchor="ctr">
                    <a:solidFill>
                      <a:srgbClr val="272727"/>
                    </a:solidFill>
                  </a:tcPr>
                </a:tc>
                <a:tc>
                  <a:txBody>
                    <a:bodyPr/>
                    <a:lstStyle/>
                    <a:p>
                      <a:pPr indent="0" lvl="0" marL="0" rtl="0" algn="ctr">
                        <a:spcBef>
                          <a:spcPts val="0"/>
                        </a:spcBef>
                        <a:spcAft>
                          <a:spcPts val="0"/>
                        </a:spcAft>
                        <a:buNone/>
                      </a:pPr>
                      <a:r>
                        <a:rPr b="1" lang="en" sz="1000">
                          <a:solidFill>
                            <a:schemeClr val="accent4"/>
                          </a:solidFill>
                          <a:latin typeface="Cairo"/>
                          <a:ea typeface="Cairo"/>
                          <a:cs typeface="Cairo"/>
                          <a:sym typeface="Cairo"/>
                        </a:rPr>
                        <a:t>Done</a:t>
                      </a:r>
                      <a:endParaRPr b="1" sz="1000">
                        <a:solidFill>
                          <a:schemeClr val="accent4"/>
                        </a:solidFill>
                        <a:latin typeface="Cairo"/>
                        <a:ea typeface="Cairo"/>
                        <a:cs typeface="Cairo"/>
                        <a:sym typeface="Cairo"/>
                      </a:endParaRPr>
                    </a:p>
                  </a:txBody>
                  <a:tcPr marT="91425" marB="91425" marR="91425" marL="91425" anchor="ctr">
                    <a:solidFill>
                      <a:srgbClr val="064E37"/>
                    </a:solidFill>
                  </a:tcPr>
                </a:tc>
                <a:tc>
                  <a:txBody>
                    <a:bodyPr/>
                    <a:lstStyle/>
                    <a:p>
                      <a:pPr indent="0" lvl="0" marL="0" rtl="0" algn="ctr">
                        <a:spcBef>
                          <a:spcPts val="0"/>
                        </a:spcBef>
                        <a:spcAft>
                          <a:spcPts val="0"/>
                        </a:spcAft>
                        <a:buNone/>
                      </a:pPr>
                      <a:r>
                        <a:rPr lang="en" sz="1000">
                          <a:solidFill>
                            <a:srgbClr val="FFFFFF"/>
                          </a:solidFill>
                          <a:latin typeface="Cairo"/>
                          <a:ea typeface="Cairo"/>
                          <a:cs typeface="Cairo"/>
                          <a:sym typeface="Cairo"/>
                        </a:rPr>
                        <a:t>Turns ON/OFF as expected </a:t>
                      </a:r>
                      <a:endParaRPr sz="1000">
                        <a:solidFill>
                          <a:srgbClr val="FFFFFF"/>
                        </a:solidFill>
                        <a:latin typeface="Cairo"/>
                        <a:ea typeface="Cairo"/>
                        <a:cs typeface="Cairo"/>
                        <a:sym typeface="Cairo"/>
                      </a:endParaRPr>
                    </a:p>
                  </a:txBody>
                  <a:tcPr marT="91425" marB="91425" marR="91425" marL="91425" anchor="ctr">
                    <a:solidFill>
                      <a:srgbClr val="272727"/>
                    </a:solidFill>
                  </a:tcPr>
                </a:tc>
                <a:tc>
                  <a:txBody>
                    <a:bodyPr/>
                    <a:lstStyle/>
                    <a:p>
                      <a:pPr indent="0" lvl="0" marL="0" rtl="0" algn="ctr">
                        <a:spcBef>
                          <a:spcPts val="0"/>
                        </a:spcBef>
                        <a:spcAft>
                          <a:spcPts val="0"/>
                        </a:spcAft>
                        <a:buNone/>
                      </a:pPr>
                      <a:r>
                        <a:t/>
                      </a:r>
                      <a:endParaRPr sz="1000">
                        <a:solidFill>
                          <a:srgbClr val="FFFFFF"/>
                        </a:solidFill>
                        <a:latin typeface="Cairo"/>
                        <a:ea typeface="Cairo"/>
                        <a:cs typeface="Cairo"/>
                        <a:sym typeface="Cairo"/>
                      </a:endParaRPr>
                    </a:p>
                  </a:txBody>
                  <a:tcPr marT="91425" marB="91425" marR="91425" marL="91425" anchor="ctr">
                    <a:solidFill>
                      <a:srgbClr val="272727"/>
                    </a:solidFill>
                  </a:tcPr>
                </a:tc>
              </a:tr>
              <a:tr h="326525">
                <a:tc vMerge="1"/>
                <a:tc>
                  <a:txBody>
                    <a:bodyPr/>
                    <a:lstStyle/>
                    <a:p>
                      <a:pPr indent="0" lvl="0" marL="0" rtl="0" algn="ctr">
                        <a:spcBef>
                          <a:spcPts val="0"/>
                        </a:spcBef>
                        <a:spcAft>
                          <a:spcPts val="0"/>
                        </a:spcAft>
                        <a:buNone/>
                      </a:pPr>
                      <a:r>
                        <a:rPr lang="en" sz="1000">
                          <a:solidFill>
                            <a:srgbClr val="FFFFFF"/>
                          </a:solidFill>
                          <a:latin typeface="Cairo"/>
                          <a:ea typeface="Cairo"/>
                          <a:cs typeface="Cairo"/>
                          <a:sym typeface="Cairo"/>
                        </a:rPr>
                        <a:t>Output</a:t>
                      </a:r>
                      <a:endParaRPr sz="1000">
                        <a:solidFill>
                          <a:srgbClr val="FFFFFF"/>
                        </a:solidFill>
                        <a:latin typeface="Cairo"/>
                        <a:ea typeface="Cairo"/>
                        <a:cs typeface="Cairo"/>
                        <a:sym typeface="Cairo"/>
                      </a:endParaRPr>
                    </a:p>
                  </a:txBody>
                  <a:tcPr marT="91425" marB="91425" marR="91425" marL="91425" anchor="ctr">
                    <a:solidFill>
                      <a:srgbClr val="272727"/>
                    </a:solidFill>
                  </a:tcPr>
                </a:tc>
                <a:tc>
                  <a:txBody>
                    <a:bodyPr/>
                    <a:lstStyle/>
                    <a:p>
                      <a:pPr indent="0" lvl="0" marL="0" rtl="0" algn="ctr">
                        <a:spcBef>
                          <a:spcPts val="0"/>
                        </a:spcBef>
                        <a:spcAft>
                          <a:spcPts val="0"/>
                        </a:spcAft>
                        <a:buNone/>
                      </a:pPr>
                      <a:r>
                        <a:rPr b="1" lang="en" sz="1000">
                          <a:solidFill>
                            <a:schemeClr val="lt2"/>
                          </a:solidFill>
                          <a:latin typeface="Cairo"/>
                          <a:ea typeface="Cairo"/>
                          <a:cs typeface="Cairo"/>
                          <a:sym typeface="Cairo"/>
                        </a:rPr>
                        <a:t>Done</a:t>
                      </a:r>
                      <a:endParaRPr b="1" sz="1000">
                        <a:solidFill>
                          <a:schemeClr val="dk1"/>
                        </a:solidFill>
                        <a:latin typeface="Cairo"/>
                        <a:ea typeface="Cairo"/>
                        <a:cs typeface="Cairo"/>
                        <a:sym typeface="Cairo"/>
                      </a:endParaRPr>
                    </a:p>
                  </a:txBody>
                  <a:tcPr marT="91425" marB="91425" marR="91425" marL="91425" anchor="ctr">
                    <a:solidFill>
                      <a:srgbClr val="064E37"/>
                    </a:solidFill>
                  </a:tcPr>
                </a:tc>
                <a:tc>
                  <a:txBody>
                    <a:bodyPr/>
                    <a:lstStyle/>
                    <a:p>
                      <a:pPr indent="0" lvl="0" marL="0" rtl="0" algn="ctr">
                        <a:spcBef>
                          <a:spcPts val="0"/>
                        </a:spcBef>
                        <a:spcAft>
                          <a:spcPts val="0"/>
                        </a:spcAft>
                        <a:buNone/>
                      </a:pPr>
                      <a:r>
                        <a:rPr lang="en" sz="1000">
                          <a:solidFill>
                            <a:srgbClr val="FFFFFF"/>
                          </a:solidFill>
                          <a:latin typeface="Cairo"/>
                          <a:ea typeface="Cairo"/>
                          <a:cs typeface="Cairo"/>
                          <a:sym typeface="Cairo"/>
                        </a:rPr>
                        <a:t>Power output within datasheet ranges</a:t>
                      </a:r>
                      <a:endParaRPr sz="1000">
                        <a:solidFill>
                          <a:srgbClr val="FFFFFF"/>
                        </a:solidFill>
                        <a:latin typeface="Cairo"/>
                        <a:ea typeface="Cairo"/>
                        <a:cs typeface="Cairo"/>
                        <a:sym typeface="Cairo"/>
                      </a:endParaRPr>
                    </a:p>
                  </a:txBody>
                  <a:tcPr marT="91425" marB="91425" marR="91425" marL="91425" anchor="ctr">
                    <a:solidFill>
                      <a:srgbClr val="272727"/>
                    </a:solidFill>
                  </a:tcPr>
                </a:tc>
                <a:tc>
                  <a:txBody>
                    <a:bodyPr/>
                    <a:lstStyle/>
                    <a:p>
                      <a:pPr indent="0" lvl="0" marL="0" rtl="0" algn="ctr">
                        <a:spcBef>
                          <a:spcPts val="0"/>
                        </a:spcBef>
                        <a:spcAft>
                          <a:spcPts val="0"/>
                        </a:spcAft>
                        <a:buNone/>
                      </a:pPr>
                      <a:r>
                        <a:rPr lang="en" sz="1000">
                          <a:solidFill>
                            <a:srgbClr val="FFFFFF"/>
                          </a:solidFill>
                          <a:latin typeface="Cairo"/>
                          <a:ea typeface="Cairo"/>
                          <a:cs typeface="Cairo"/>
                          <a:sym typeface="Cairo"/>
                        </a:rPr>
                        <a:t>Power ranges 0.8 - 0.95 mW</a:t>
                      </a:r>
                      <a:endParaRPr sz="1000">
                        <a:solidFill>
                          <a:srgbClr val="FFFFFF"/>
                        </a:solidFill>
                        <a:latin typeface="Cairo"/>
                        <a:ea typeface="Cairo"/>
                        <a:cs typeface="Cairo"/>
                        <a:sym typeface="Cairo"/>
                      </a:endParaRPr>
                    </a:p>
                  </a:txBody>
                  <a:tcPr marT="91425" marB="91425" marR="91425" marL="91425" anchor="ctr">
                    <a:solidFill>
                      <a:srgbClr val="272727"/>
                    </a:solidFill>
                  </a:tcPr>
                </a:tc>
              </a:tr>
              <a:tr h="474950">
                <a:tc rowSpan="3">
                  <a:txBody>
                    <a:bodyPr/>
                    <a:lstStyle/>
                    <a:p>
                      <a:pPr indent="0" lvl="0" marL="0" rtl="0" algn="ctr">
                        <a:spcBef>
                          <a:spcPts val="0"/>
                        </a:spcBef>
                        <a:spcAft>
                          <a:spcPts val="0"/>
                        </a:spcAft>
                        <a:buNone/>
                      </a:pPr>
                      <a:r>
                        <a:rPr lang="en" sz="1000">
                          <a:solidFill>
                            <a:srgbClr val="FFFFFF"/>
                          </a:solidFill>
                          <a:latin typeface="Cairo"/>
                          <a:ea typeface="Cairo"/>
                          <a:cs typeface="Cairo"/>
                          <a:sym typeface="Cairo"/>
                        </a:rPr>
                        <a:t>Receiver</a:t>
                      </a:r>
                      <a:endParaRPr sz="1000">
                        <a:solidFill>
                          <a:srgbClr val="FFFFFF"/>
                        </a:solidFill>
                        <a:latin typeface="Cairo"/>
                        <a:ea typeface="Cairo"/>
                        <a:cs typeface="Cairo"/>
                        <a:sym typeface="Cairo"/>
                      </a:endParaRPr>
                    </a:p>
                  </a:txBody>
                  <a:tcPr marT="91425" marB="91425" marR="91425" marL="91425" anchor="ctr">
                    <a:solidFill>
                      <a:srgbClr val="363636"/>
                    </a:solidFill>
                  </a:tcPr>
                </a:tc>
                <a:tc>
                  <a:txBody>
                    <a:bodyPr/>
                    <a:lstStyle/>
                    <a:p>
                      <a:pPr indent="0" lvl="0" marL="0" rtl="0" algn="ctr">
                        <a:spcBef>
                          <a:spcPts val="0"/>
                        </a:spcBef>
                        <a:spcAft>
                          <a:spcPts val="0"/>
                        </a:spcAft>
                        <a:buNone/>
                      </a:pPr>
                      <a:r>
                        <a:rPr lang="en" sz="1000">
                          <a:solidFill>
                            <a:srgbClr val="FFFFFF"/>
                          </a:solidFill>
                          <a:latin typeface="Cairo"/>
                          <a:ea typeface="Cairo"/>
                          <a:cs typeface="Cairo"/>
                          <a:sym typeface="Cairo"/>
                        </a:rPr>
                        <a:t>Power Meter Interface</a:t>
                      </a:r>
                      <a:endParaRPr sz="1000">
                        <a:solidFill>
                          <a:srgbClr val="FFFFFF"/>
                        </a:solidFill>
                        <a:latin typeface="Cairo"/>
                        <a:ea typeface="Cairo"/>
                        <a:cs typeface="Cairo"/>
                        <a:sym typeface="Cairo"/>
                      </a:endParaRPr>
                    </a:p>
                  </a:txBody>
                  <a:tcPr marT="91425" marB="91425" marR="91425" marL="91425" anchor="ctr">
                    <a:solidFill>
                      <a:srgbClr val="363636"/>
                    </a:solidFill>
                  </a:tcPr>
                </a:tc>
                <a:tc>
                  <a:txBody>
                    <a:bodyPr/>
                    <a:lstStyle/>
                    <a:p>
                      <a:pPr indent="0" lvl="0" marL="0" rtl="0" algn="ctr">
                        <a:spcBef>
                          <a:spcPts val="0"/>
                        </a:spcBef>
                        <a:spcAft>
                          <a:spcPts val="0"/>
                        </a:spcAft>
                        <a:buNone/>
                      </a:pPr>
                      <a:r>
                        <a:rPr b="1" lang="en" sz="1000">
                          <a:solidFill>
                            <a:schemeClr val="lt2"/>
                          </a:solidFill>
                          <a:latin typeface="Cairo"/>
                          <a:ea typeface="Cairo"/>
                          <a:cs typeface="Cairo"/>
                          <a:sym typeface="Cairo"/>
                        </a:rPr>
                        <a:t>Done</a:t>
                      </a:r>
                      <a:endParaRPr sz="1000">
                        <a:solidFill>
                          <a:schemeClr val="accent4"/>
                        </a:solidFill>
                        <a:latin typeface="Cairo"/>
                        <a:ea typeface="Cairo"/>
                        <a:cs typeface="Cairo"/>
                        <a:sym typeface="Cairo"/>
                      </a:endParaRPr>
                    </a:p>
                  </a:txBody>
                  <a:tcPr marT="91425" marB="91425" marR="91425" marL="91425" anchor="ctr">
                    <a:solidFill>
                      <a:srgbClr val="064E37"/>
                    </a:solidFill>
                  </a:tcPr>
                </a:tc>
                <a:tc>
                  <a:txBody>
                    <a:bodyPr/>
                    <a:lstStyle/>
                    <a:p>
                      <a:pPr indent="0" lvl="0" marL="0" rtl="0" algn="ctr">
                        <a:spcBef>
                          <a:spcPts val="0"/>
                        </a:spcBef>
                        <a:spcAft>
                          <a:spcPts val="0"/>
                        </a:spcAft>
                        <a:buNone/>
                      </a:pPr>
                      <a:r>
                        <a:rPr lang="en" sz="1000">
                          <a:solidFill>
                            <a:srgbClr val="FFFFFF"/>
                          </a:solidFill>
                          <a:latin typeface="Cairo"/>
                          <a:ea typeface="Cairo"/>
                          <a:cs typeface="Cairo"/>
                          <a:sym typeface="Cairo"/>
                        </a:rPr>
                        <a:t>Successful</a:t>
                      </a:r>
                      <a:r>
                        <a:rPr lang="en" sz="1000">
                          <a:solidFill>
                            <a:srgbClr val="FFFFFF"/>
                          </a:solidFill>
                          <a:latin typeface="Cairo"/>
                          <a:ea typeface="Cairo"/>
                          <a:cs typeface="Cairo"/>
                          <a:sym typeface="Cairo"/>
                        </a:rPr>
                        <a:t> integration with computer and power meter</a:t>
                      </a:r>
                      <a:endParaRPr sz="1000">
                        <a:solidFill>
                          <a:srgbClr val="FFFFFF"/>
                        </a:solidFill>
                        <a:latin typeface="Cairo"/>
                        <a:ea typeface="Cairo"/>
                        <a:cs typeface="Cairo"/>
                        <a:sym typeface="Cairo"/>
                      </a:endParaRPr>
                    </a:p>
                  </a:txBody>
                  <a:tcPr marT="91425" marB="91425" marR="91425" marL="91425" anchor="ctr">
                    <a:solidFill>
                      <a:srgbClr val="363636"/>
                    </a:solidFill>
                  </a:tcPr>
                </a:tc>
                <a:tc>
                  <a:txBody>
                    <a:bodyPr/>
                    <a:lstStyle/>
                    <a:p>
                      <a:pPr indent="0" lvl="0" marL="0" rtl="0" algn="ctr">
                        <a:spcBef>
                          <a:spcPts val="0"/>
                        </a:spcBef>
                        <a:spcAft>
                          <a:spcPts val="0"/>
                        </a:spcAft>
                        <a:buNone/>
                      </a:pPr>
                      <a:r>
                        <a:t/>
                      </a:r>
                      <a:endParaRPr sz="1000">
                        <a:solidFill>
                          <a:srgbClr val="FFFFFF"/>
                        </a:solidFill>
                        <a:latin typeface="Cairo"/>
                        <a:ea typeface="Cairo"/>
                        <a:cs typeface="Cairo"/>
                        <a:sym typeface="Cairo"/>
                      </a:endParaRPr>
                    </a:p>
                  </a:txBody>
                  <a:tcPr marT="91425" marB="91425" marR="91425" marL="91425" anchor="ctr">
                    <a:solidFill>
                      <a:srgbClr val="363636"/>
                    </a:solidFill>
                  </a:tcPr>
                </a:tc>
              </a:tr>
              <a:tr h="474950">
                <a:tc vMerge="1"/>
                <a:tc>
                  <a:txBody>
                    <a:bodyPr/>
                    <a:lstStyle/>
                    <a:p>
                      <a:pPr indent="0" lvl="0" marL="0" rtl="0" algn="ctr">
                        <a:spcBef>
                          <a:spcPts val="0"/>
                        </a:spcBef>
                        <a:spcAft>
                          <a:spcPts val="0"/>
                        </a:spcAft>
                        <a:buNone/>
                      </a:pPr>
                      <a:r>
                        <a:rPr lang="en" sz="1000">
                          <a:solidFill>
                            <a:srgbClr val="FFFFFF"/>
                          </a:solidFill>
                          <a:latin typeface="Cairo"/>
                          <a:ea typeface="Cairo"/>
                          <a:cs typeface="Cairo"/>
                          <a:sym typeface="Cairo"/>
                        </a:rPr>
                        <a:t>Function</a:t>
                      </a:r>
                      <a:endParaRPr sz="1000">
                        <a:solidFill>
                          <a:srgbClr val="FFFFFF"/>
                        </a:solidFill>
                        <a:latin typeface="Cairo"/>
                        <a:ea typeface="Cairo"/>
                        <a:cs typeface="Cairo"/>
                        <a:sym typeface="Cairo"/>
                      </a:endParaRPr>
                    </a:p>
                  </a:txBody>
                  <a:tcPr marT="91425" marB="91425" marR="91425" marL="91425" anchor="ctr">
                    <a:solidFill>
                      <a:srgbClr val="363636"/>
                    </a:solidFill>
                  </a:tcPr>
                </a:tc>
                <a:tc>
                  <a:txBody>
                    <a:bodyPr/>
                    <a:lstStyle/>
                    <a:p>
                      <a:pPr indent="0" lvl="0" marL="0" rtl="0" algn="ctr">
                        <a:spcBef>
                          <a:spcPts val="0"/>
                        </a:spcBef>
                        <a:spcAft>
                          <a:spcPts val="0"/>
                        </a:spcAft>
                        <a:buNone/>
                      </a:pPr>
                      <a:r>
                        <a:rPr b="1" lang="en" sz="1000">
                          <a:solidFill>
                            <a:schemeClr val="lt2"/>
                          </a:solidFill>
                          <a:latin typeface="Cairo"/>
                          <a:ea typeface="Cairo"/>
                          <a:cs typeface="Cairo"/>
                          <a:sym typeface="Cairo"/>
                        </a:rPr>
                        <a:t>Done</a:t>
                      </a:r>
                      <a:endParaRPr b="1" sz="1000">
                        <a:solidFill>
                          <a:schemeClr val="lt2"/>
                        </a:solidFill>
                        <a:latin typeface="Cairo"/>
                        <a:ea typeface="Cairo"/>
                        <a:cs typeface="Cairo"/>
                        <a:sym typeface="Cairo"/>
                      </a:endParaRPr>
                    </a:p>
                  </a:txBody>
                  <a:tcPr marT="91425" marB="91425" marR="91425" marL="91425" anchor="ctr">
                    <a:solidFill>
                      <a:srgbClr val="064E37"/>
                    </a:solidFill>
                  </a:tcPr>
                </a:tc>
                <a:tc>
                  <a:txBody>
                    <a:bodyPr/>
                    <a:lstStyle/>
                    <a:p>
                      <a:pPr indent="0" lvl="0" marL="0" rtl="0" algn="ctr">
                        <a:spcBef>
                          <a:spcPts val="0"/>
                        </a:spcBef>
                        <a:spcAft>
                          <a:spcPts val="0"/>
                        </a:spcAft>
                        <a:buNone/>
                      </a:pPr>
                      <a:r>
                        <a:rPr lang="en" sz="1000">
                          <a:solidFill>
                            <a:srgbClr val="FFFFFF"/>
                          </a:solidFill>
                          <a:latin typeface="Cairo"/>
                          <a:ea typeface="Cairo"/>
                          <a:cs typeface="Cairo"/>
                          <a:sym typeface="Cairo"/>
                        </a:rPr>
                        <a:t>Measures power from transmitted laser within tolerance </a:t>
                      </a:r>
                      <a:endParaRPr sz="1000">
                        <a:solidFill>
                          <a:srgbClr val="FFFFFF"/>
                        </a:solidFill>
                        <a:latin typeface="Cairo"/>
                        <a:ea typeface="Cairo"/>
                        <a:cs typeface="Cairo"/>
                        <a:sym typeface="Cairo"/>
                      </a:endParaRPr>
                    </a:p>
                  </a:txBody>
                  <a:tcPr marT="91425" marB="91425" marR="91425" marL="91425" anchor="ctr">
                    <a:solidFill>
                      <a:srgbClr val="363636"/>
                    </a:solidFill>
                  </a:tcPr>
                </a:tc>
                <a:tc>
                  <a:txBody>
                    <a:bodyPr/>
                    <a:lstStyle/>
                    <a:p>
                      <a:pPr indent="0" lvl="0" marL="0" rtl="0" algn="ctr">
                        <a:spcBef>
                          <a:spcPts val="0"/>
                        </a:spcBef>
                        <a:spcAft>
                          <a:spcPts val="0"/>
                        </a:spcAft>
                        <a:buNone/>
                      </a:pPr>
                      <a:r>
                        <a:rPr lang="en" sz="1000">
                          <a:solidFill>
                            <a:srgbClr val="FFFFFF"/>
                          </a:solidFill>
                          <a:latin typeface="Cairo"/>
                          <a:ea typeface="Cairo"/>
                          <a:cs typeface="Cairo"/>
                          <a:sym typeface="Cairo"/>
                        </a:rPr>
                        <a:t>400-1100 nm wavelength</a:t>
                      </a:r>
                      <a:endParaRPr sz="1000">
                        <a:solidFill>
                          <a:srgbClr val="FFFFFF"/>
                        </a:solidFill>
                        <a:latin typeface="Cairo"/>
                        <a:ea typeface="Cairo"/>
                        <a:cs typeface="Cairo"/>
                        <a:sym typeface="Cairo"/>
                      </a:endParaRPr>
                    </a:p>
                  </a:txBody>
                  <a:tcPr marT="91425" marB="91425" marR="91425" marL="91425" anchor="ctr">
                    <a:solidFill>
                      <a:srgbClr val="363636"/>
                    </a:solidFill>
                  </a:tcPr>
                </a:tc>
              </a:tr>
              <a:tr h="182850">
                <a:tc vMerge="1"/>
                <a:tc>
                  <a:txBody>
                    <a:bodyPr/>
                    <a:lstStyle/>
                    <a:p>
                      <a:pPr indent="0" lvl="0" marL="0" rtl="0" algn="ctr">
                        <a:spcBef>
                          <a:spcPts val="0"/>
                        </a:spcBef>
                        <a:spcAft>
                          <a:spcPts val="0"/>
                        </a:spcAft>
                        <a:buNone/>
                      </a:pPr>
                      <a:r>
                        <a:rPr lang="en" sz="1000">
                          <a:solidFill>
                            <a:srgbClr val="FFFFFF"/>
                          </a:solidFill>
                          <a:latin typeface="Cairo"/>
                          <a:ea typeface="Cairo"/>
                          <a:cs typeface="Cairo"/>
                          <a:sym typeface="Cairo"/>
                        </a:rPr>
                        <a:t>Thorlabs GUI Data save</a:t>
                      </a:r>
                      <a:endParaRPr sz="1000">
                        <a:solidFill>
                          <a:srgbClr val="FFFFFF"/>
                        </a:solidFill>
                        <a:latin typeface="Cairo"/>
                        <a:ea typeface="Cairo"/>
                        <a:cs typeface="Cairo"/>
                        <a:sym typeface="Cairo"/>
                      </a:endParaRPr>
                    </a:p>
                  </a:txBody>
                  <a:tcPr marT="91425" marB="91425" marR="91425" marL="91425" anchor="ctr">
                    <a:solidFill>
                      <a:srgbClr val="363636"/>
                    </a:solidFill>
                  </a:tcPr>
                </a:tc>
                <a:tc>
                  <a:txBody>
                    <a:bodyPr/>
                    <a:lstStyle/>
                    <a:p>
                      <a:pPr indent="0" lvl="0" marL="0" rtl="0" algn="ctr">
                        <a:spcBef>
                          <a:spcPts val="0"/>
                        </a:spcBef>
                        <a:spcAft>
                          <a:spcPts val="0"/>
                        </a:spcAft>
                        <a:buNone/>
                      </a:pPr>
                      <a:r>
                        <a:rPr b="1" lang="en" sz="1000">
                          <a:solidFill>
                            <a:schemeClr val="lt2"/>
                          </a:solidFill>
                          <a:latin typeface="Cairo"/>
                          <a:ea typeface="Cairo"/>
                          <a:cs typeface="Cairo"/>
                          <a:sym typeface="Cairo"/>
                        </a:rPr>
                        <a:t>Done</a:t>
                      </a:r>
                      <a:endParaRPr b="1" sz="1000">
                        <a:solidFill>
                          <a:schemeClr val="lt2"/>
                        </a:solidFill>
                        <a:latin typeface="Cairo"/>
                        <a:ea typeface="Cairo"/>
                        <a:cs typeface="Cairo"/>
                        <a:sym typeface="Cairo"/>
                      </a:endParaRPr>
                    </a:p>
                  </a:txBody>
                  <a:tcPr marT="91425" marB="91425" marR="91425" marL="91425" anchor="ctr">
                    <a:solidFill>
                      <a:srgbClr val="064E37"/>
                    </a:solidFill>
                  </a:tcPr>
                </a:tc>
                <a:tc>
                  <a:txBody>
                    <a:bodyPr/>
                    <a:lstStyle/>
                    <a:p>
                      <a:pPr indent="0" lvl="0" marL="0" rtl="0" algn="ctr">
                        <a:spcBef>
                          <a:spcPts val="0"/>
                        </a:spcBef>
                        <a:spcAft>
                          <a:spcPts val="0"/>
                        </a:spcAft>
                        <a:buNone/>
                      </a:pPr>
                      <a:r>
                        <a:rPr lang="en" sz="1000">
                          <a:solidFill>
                            <a:srgbClr val="FFFFFF"/>
                          </a:solidFill>
                          <a:latin typeface="Cairo"/>
                          <a:ea typeface="Cairo"/>
                          <a:cs typeface="Cairo"/>
                          <a:sym typeface="Cairo"/>
                        </a:rPr>
                        <a:t>Records test data and export as .csv</a:t>
                      </a:r>
                      <a:endParaRPr sz="1000">
                        <a:solidFill>
                          <a:srgbClr val="FFFFFF"/>
                        </a:solidFill>
                        <a:latin typeface="Cairo"/>
                        <a:ea typeface="Cairo"/>
                        <a:cs typeface="Cairo"/>
                        <a:sym typeface="Cairo"/>
                      </a:endParaRPr>
                    </a:p>
                  </a:txBody>
                  <a:tcPr marT="91425" marB="91425" marR="91425" marL="91425" anchor="ctr">
                    <a:solidFill>
                      <a:srgbClr val="363636"/>
                    </a:solidFill>
                  </a:tcPr>
                </a:tc>
                <a:tc>
                  <a:txBody>
                    <a:bodyPr/>
                    <a:lstStyle/>
                    <a:p>
                      <a:pPr indent="0" lvl="0" marL="0" rtl="0" algn="ctr">
                        <a:spcBef>
                          <a:spcPts val="0"/>
                        </a:spcBef>
                        <a:spcAft>
                          <a:spcPts val="0"/>
                        </a:spcAft>
                        <a:buNone/>
                      </a:pPr>
                      <a:r>
                        <a:t/>
                      </a:r>
                      <a:endParaRPr sz="1000">
                        <a:solidFill>
                          <a:srgbClr val="FFFFFF"/>
                        </a:solidFill>
                        <a:latin typeface="Cairo"/>
                        <a:ea typeface="Cairo"/>
                        <a:cs typeface="Cairo"/>
                        <a:sym typeface="Cairo"/>
                      </a:endParaRPr>
                    </a:p>
                  </a:txBody>
                  <a:tcPr marT="91425" marB="91425" marR="91425" marL="91425" anchor="ctr">
                    <a:solidFill>
                      <a:srgbClr val="363636"/>
                    </a:solidFill>
                  </a:tcPr>
                </a:tc>
              </a:tr>
              <a:tr h="326525">
                <a:tc rowSpan="2">
                  <a:txBody>
                    <a:bodyPr/>
                    <a:lstStyle/>
                    <a:p>
                      <a:pPr indent="0" lvl="0" marL="0" rtl="0" algn="ctr">
                        <a:spcBef>
                          <a:spcPts val="0"/>
                        </a:spcBef>
                        <a:spcAft>
                          <a:spcPts val="0"/>
                        </a:spcAft>
                        <a:buNone/>
                      </a:pPr>
                      <a:r>
                        <a:rPr lang="en" sz="1000">
                          <a:solidFill>
                            <a:srgbClr val="FFFFFF"/>
                          </a:solidFill>
                          <a:latin typeface="Cairo"/>
                          <a:ea typeface="Cairo"/>
                          <a:cs typeface="Cairo"/>
                          <a:sym typeface="Cairo"/>
                        </a:rPr>
                        <a:t>Servo</a:t>
                      </a:r>
                      <a:endParaRPr sz="1000">
                        <a:solidFill>
                          <a:srgbClr val="FFFFFF"/>
                        </a:solidFill>
                        <a:latin typeface="Cairo"/>
                        <a:ea typeface="Cairo"/>
                        <a:cs typeface="Cairo"/>
                        <a:sym typeface="Cairo"/>
                      </a:endParaRPr>
                    </a:p>
                  </a:txBody>
                  <a:tcPr marT="91425" marB="91425" marR="91425" marL="91425" anchor="ctr">
                    <a:solidFill>
                      <a:srgbClr val="272727"/>
                    </a:solidFill>
                  </a:tcPr>
                </a:tc>
                <a:tc>
                  <a:txBody>
                    <a:bodyPr/>
                    <a:lstStyle/>
                    <a:p>
                      <a:pPr indent="0" lvl="0" marL="0" rtl="0" algn="ctr">
                        <a:spcBef>
                          <a:spcPts val="0"/>
                        </a:spcBef>
                        <a:spcAft>
                          <a:spcPts val="0"/>
                        </a:spcAft>
                        <a:buNone/>
                      </a:pPr>
                      <a:r>
                        <a:rPr lang="en" sz="1000">
                          <a:solidFill>
                            <a:srgbClr val="FFFFFF"/>
                          </a:solidFill>
                          <a:latin typeface="Cairo"/>
                          <a:ea typeface="Cairo"/>
                          <a:cs typeface="Cairo"/>
                          <a:sym typeface="Cairo"/>
                        </a:rPr>
                        <a:t>Function</a:t>
                      </a:r>
                      <a:endParaRPr sz="1000">
                        <a:solidFill>
                          <a:srgbClr val="FFFFFF"/>
                        </a:solidFill>
                        <a:latin typeface="Cairo"/>
                        <a:ea typeface="Cairo"/>
                        <a:cs typeface="Cairo"/>
                        <a:sym typeface="Cairo"/>
                      </a:endParaRPr>
                    </a:p>
                  </a:txBody>
                  <a:tcPr marT="91425" marB="91425" marR="91425" marL="91425" anchor="ctr">
                    <a:solidFill>
                      <a:srgbClr val="272727"/>
                    </a:solidFill>
                  </a:tcPr>
                </a:tc>
                <a:tc>
                  <a:txBody>
                    <a:bodyPr/>
                    <a:lstStyle/>
                    <a:p>
                      <a:pPr indent="0" lvl="0" marL="0" rtl="0" algn="ctr">
                        <a:spcBef>
                          <a:spcPts val="0"/>
                        </a:spcBef>
                        <a:spcAft>
                          <a:spcPts val="0"/>
                        </a:spcAft>
                        <a:buNone/>
                      </a:pPr>
                      <a:r>
                        <a:rPr b="1" lang="en" sz="1000">
                          <a:solidFill>
                            <a:schemeClr val="lt2"/>
                          </a:solidFill>
                          <a:latin typeface="Cairo"/>
                          <a:ea typeface="Cairo"/>
                          <a:cs typeface="Cairo"/>
                          <a:sym typeface="Cairo"/>
                        </a:rPr>
                        <a:t>Done</a:t>
                      </a:r>
                      <a:endParaRPr sz="1000">
                        <a:solidFill>
                          <a:schemeClr val="accent4"/>
                        </a:solidFill>
                        <a:latin typeface="Cairo"/>
                        <a:ea typeface="Cairo"/>
                        <a:cs typeface="Cairo"/>
                        <a:sym typeface="Cairo"/>
                      </a:endParaRPr>
                    </a:p>
                  </a:txBody>
                  <a:tcPr marT="91425" marB="91425" marR="91425" marL="91425" anchor="ctr">
                    <a:lnB cap="flat" cmpd="sng" w="9525">
                      <a:solidFill>
                        <a:schemeClr val="accent3"/>
                      </a:solidFill>
                      <a:prstDash val="solid"/>
                      <a:round/>
                      <a:headEnd len="sm" w="sm" type="none"/>
                      <a:tailEnd len="sm" w="sm" type="none"/>
                    </a:lnB>
                    <a:solidFill>
                      <a:srgbClr val="064E37"/>
                    </a:solidFill>
                  </a:tcPr>
                </a:tc>
                <a:tc>
                  <a:txBody>
                    <a:bodyPr/>
                    <a:lstStyle/>
                    <a:p>
                      <a:pPr indent="0" lvl="0" marL="0" rtl="0" algn="ctr">
                        <a:spcBef>
                          <a:spcPts val="0"/>
                        </a:spcBef>
                        <a:spcAft>
                          <a:spcPts val="0"/>
                        </a:spcAft>
                        <a:buNone/>
                      </a:pPr>
                      <a:r>
                        <a:rPr lang="en" sz="1000">
                          <a:solidFill>
                            <a:srgbClr val="FFFFFF"/>
                          </a:solidFill>
                          <a:latin typeface="Cairo"/>
                          <a:ea typeface="Cairo"/>
                          <a:cs typeface="Cairo"/>
                          <a:sym typeface="Cairo"/>
                        </a:rPr>
                        <a:t>Servo operates as expected</a:t>
                      </a:r>
                      <a:endParaRPr sz="1000">
                        <a:solidFill>
                          <a:srgbClr val="FFFFFF"/>
                        </a:solidFill>
                        <a:latin typeface="Cairo"/>
                        <a:ea typeface="Cairo"/>
                        <a:cs typeface="Cairo"/>
                        <a:sym typeface="Cairo"/>
                      </a:endParaRPr>
                    </a:p>
                  </a:txBody>
                  <a:tcPr marT="91425" marB="91425" marR="91425" marL="91425" anchor="ctr">
                    <a:solidFill>
                      <a:srgbClr val="272727"/>
                    </a:solidFill>
                  </a:tcPr>
                </a:tc>
                <a:tc>
                  <a:txBody>
                    <a:bodyPr/>
                    <a:lstStyle/>
                    <a:p>
                      <a:pPr indent="0" lvl="0" marL="0" rtl="0" algn="ctr">
                        <a:spcBef>
                          <a:spcPts val="0"/>
                        </a:spcBef>
                        <a:spcAft>
                          <a:spcPts val="0"/>
                        </a:spcAft>
                        <a:buNone/>
                      </a:pPr>
                      <a:r>
                        <a:rPr lang="en" sz="1000">
                          <a:solidFill>
                            <a:srgbClr val="FFFFFF"/>
                          </a:solidFill>
                          <a:latin typeface="Cairo"/>
                          <a:ea typeface="Cairo"/>
                          <a:cs typeface="Cairo"/>
                          <a:sym typeface="Cairo"/>
                        </a:rPr>
                        <a:t>Can communicate with Arduino</a:t>
                      </a:r>
                      <a:endParaRPr sz="1000">
                        <a:solidFill>
                          <a:srgbClr val="FFFFFF"/>
                        </a:solidFill>
                        <a:latin typeface="Cairo"/>
                        <a:ea typeface="Cairo"/>
                        <a:cs typeface="Cairo"/>
                        <a:sym typeface="Cairo"/>
                      </a:endParaRPr>
                    </a:p>
                  </a:txBody>
                  <a:tcPr marT="91425" marB="91425" marR="91425" marL="91425" anchor="ctr">
                    <a:solidFill>
                      <a:srgbClr val="272727"/>
                    </a:solidFill>
                  </a:tcPr>
                </a:tc>
              </a:tr>
              <a:tr h="201900">
                <a:tc vMerge="1"/>
                <a:tc>
                  <a:txBody>
                    <a:bodyPr/>
                    <a:lstStyle/>
                    <a:p>
                      <a:pPr indent="0" lvl="0" marL="0" rtl="0" algn="ctr">
                        <a:spcBef>
                          <a:spcPts val="0"/>
                        </a:spcBef>
                        <a:spcAft>
                          <a:spcPts val="0"/>
                        </a:spcAft>
                        <a:buNone/>
                      </a:pPr>
                      <a:r>
                        <a:rPr lang="en" sz="1000">
                          <a:solidFill>
                            <a:srgbClr val="FFFFFF"/>
                          </a:solidFill>
                          <a:latin typeface="Cairo"/>
                          <a:ea typeface="Cairo"/>
                          <a:cs typeface="Cairo"/>
                          <a:sym typeface="Cairo"/>
                        </a:rPr>
                        <a:t>Accuracy</a:t>
                      </a:r>
                      <a:endParaRPr sz="1000">
                        <a:solidFill>
                          <a:srgbClr val="FFFFFF"/>
                        </a:solidFill>
                        <a:latin typeface="Cairo"/>
                        <a:ea typeface="Cairo"/>
                        <a:cs typeface="Cairo"/>
                        <a:sym typeface="Cairo"/>
                      </a:endParaRPr>
                    </a:p>
                  </a:txBody>
                  <a:tcPr marT="91425" marB="91425" marR="91425" marL="91425" anchor="ctr">
                    <a:lnR cap="flat" cmpd="sng" w="9525">
                      <a:solidFill>
                        <a:schemeClr val="accent3"/>
                      </a:solidFill>
                      <a:prstDash val="solid"/>
                      <a:round/>
                      <a:headEnd len="sm" w="sm" type="none"/>
                      <a:tailEnd len="sm" w="sm" type="none"/>
                    </a:lnR>
                    <a:solidFill>
                      <a:srgbClr val="272727"/>
                    </a:solidFill>
                  </a:tcPr>
                </a:tc>
                <a:tc>
                  <a:txBody>
                    <a:bodyPr/>
                    <a:lstStyle/>
                    <a:p>
                      <a:pPr indent="0" lvl="0" marL="0" rtl="0" algn="ctr">
                        <a:spcBef>
                          <a:spcPts val="0"/>
                        </a:spcBef>
                        <a:spcAft>
                          <a:spcPts val="0"/>
                        </a:spcAft>
                        <a:buNone/>
                      </a:pPr>
                      <a:r>
                        <a:rPr b="1" lang="en" sz="1000">
                          <a:solidFill>
                            <a:schemeClr val="dk1"/>
                          </a:solidFill>
                          <a:latin typeface="Cairo"/>
                          <a:ea typeface="Cairo"/>
                          <a:cs typeface="Cairo"/>
                          <a:sym typeface="Cairo"/>
                        </a:rPr>
                        <a:t>In Progress</a:t>
                      </a:r>
                      <a:endParaRPr sz="1000">
                        <a:solidFill>
                          <a:schemeClr val="accent4"/>
                        </a:solidFill>
                        <a:latin typeface="Cairo"/>
                        <a:ea typeface="Cairo"/>
                        <a:cs typeface="Cairo"/>
                        <a:sym typeface="Cairo"/>
                      </a:endParaRPr>
                    </a:p>
                  </a:txBody>
                  <a:tcPr marT="91425" marB="91425" marR="91425" marL="91425" anchor="ctr">
                    <a:lnL cap="flat" cmpd="sng" w="9525">
                      <a:solidFill>
                        <a:schemeClr val="accent3"/>
                      </a:solidFill>
                      <a:prstDash val="solid"/>
                      <a:round/>
                      <a:headEnd len="sm" w="sm" type="none"/>
                      <a:tailEnd len="sm" w="sm" type="none"/>
                    </a:lnL>
                    <a:lnR cap="flat" cmpd="sng" w="9525">
                      <a:solidFill>
                        <a:schemeClr val="accent3"/>
                      </a:solidFill>
                      <a:prstDash val="solid"/>
                      <a:round/>
                      <a:headEnd len="sm" w="sm" type="none"/>
                      <a:tailEnd len="sm" w="sm" type="none"/>
                    </a:lnR>
                    <a:lnT cap="flat" cmpd="sng" w="9525">
                      <a:solidFill>
                        <a:schemeClr val="accent3"/>
                      </a:solidFill>
                      <a:prstDash val="solid"/>
                      <a:round/>
                      <a:headEnd len="sm" w="sm" type="none"/>
                      <a:tailEnd len="sm" w="sm" type="none"/>
                    </a:lnT>
                    <a:lnB cap="flat" cmpd="sng" w="9525">
                      <a:solidFill>
                        <a:schemeClr val="accent4"/>
                      </a:solidFill>
                      <a:prstDash val="solid"/>
                      <a:round/>
                      <a:headEnd len="sm" w="sm" type="none"/>
                      <a:tailEnd len="sm" w="sm" type="none"/>
                    </a:lnB>
                    <a:solidFill>
                      <a:srgbClr val="BA9224"/>
                    </a:solidFill>
                  </a:tcPr>
                </a:tc>
                <a:tc>
                  <a:txBody>
                    <a:bodyPr/>
                    <a:lstStyle/>
                    <a:p>
                      <a:pPr indent="0" lvl="0" marL="0" rtl="0" algn="ctr">
                        <a:spcBef>
                          <a:spcPts val="0"/>
                        </a:spcBef>
                        <a:spcAft>
                          <a:spcPts val="0"/>
                        </a:spcAft>
                        <a:buNone/>
                      </a:pPr>
                      <a:r>
                        <a:rPr lang="en" sz="1000">
                          <a:solidFill>
                            <a:srgbClr val="FFFFFF"/>
                          </a:solidFill>
                          <a:latin typeface="Cairo"/>
                          <a:ea typeface="Cairo"/>
                          <a:cs typeface="Cairo"/>
                          <a:sym typeface="Cairo"/>
                        </a:rPr>
                        <a:t>N/a</a:t>
                      </a:r>
                      <a:endParaRPr sz="1000">
                        <a:solidFill>
                          <a:srgbClr val="FFFFFF"/>
                        </a:solidFill>
                        <a:latin typeface="Cairo"/>
                        <a:ea typeface="Cairo"/>
                        <a:cs typeface="Cairo"/>
                        <a:sym typeface="Cairo"/>
                      </a:endParaRPr>
                    </a:p>
                  </a:txBody>
                  <a:tcPr marT="91425" marB="91425" marR="91425" marL="91425" anchor="ctr">
                    <a:lnL cap="flat" cmpd="sng" w="9525">
                      <a:solidFill>
                        <a:schemeClr val="accent3"/>
                      </a:solidFill>
                      <a:prstDash val="solid"/>
                      <a:round/>
                      <a:headEnd len="sm" w="sm" type="none"/>
                      <a:tailEnd len="sm" w="sm" type="none"/>
                    </a:lnL>
                    <a:solidFill>
                      <a:srgbClr val="272727"/>
                    </a:solidFill>
                  </a:tcPr>
                </a:tc>
                <a:tc>
                  <a:txBody>
                    <a:bodyPr/>
                    <a:lstStyle/>
                    <a:p>
                      <a:pPr indent="0" lvl="0" marL="0" rtl="0" algn="ctr">
                        <a:spcBef>
                          <a:spcPts val="0"/>
                        </a:spcBef>
                        <a:spcAft>
                          <a:spcPts val="0"/>
                        </a:spcAft>
                        <a:buNone/>
                      </a:pPr>
                      <a:r>
                        <a:rPr lang="en" sz="1000">
                          <a:solidFill>
                            <a:srgbClr val="FFFFFF"/>
                          </a:solidFill>
                          <a:latin typeface="Cairo"/>
                          <a:ea typeface="Cairo"/>
                          <a:cs typeface="Cairo"/>
                          <a:sym typeface="Cairo"/>
                        </a:rPr>
                        <a:t>Servo should operate within </a:t>
                      </a:r>
                      <a:r>
                        <a:rPr lang="en" sz="1000">
                          <a:solidFill>
                            <a:srgbClr val="FFFFFF"/>
                          </a:solidFill>
                          <a:latin typeface="Cairo"/>
                          <a:ea typeface="Cairo"/>
                          <a:cs typeface="Cairo"/>
                          <a:sym typeface="Cairo"/>
                        </a:rPr>
                        <a:t>datasheet</a:t>
                      </a:r>
                      <a:r>
                        <a:rPr lang="en" sz="1000">
                          <a:solidFill>
                            <a:srgbClr val="FFFFFF"/>
                          </a:solidFill>
                          <a:latin typeface="Cairo"/>
                          <a:ea typeface="Cairo"/>
                          <a:cs typeface="Cairo"/>
                          <a:sym typeface="Cairo"/>
                        </a:rPr>
                        <a:t> parameters </a:t>
                      </a:r>
                      <a:endParaRPr sz="1000">
                        <a:solidFill>
                          <a:srgbClr val="FFFFFF"/>
                        </a:solidFill>
                        <a:latin typeface="Cairo"/>
                        <a:ea typeface="Cairo"/>
                        <a:cs typeface="Cairo"/>
                        <a:sym typeface="Cairo"/>
                      </a:endParaRPr>
                    </a:p>
                  </a:txBody>
                  <a:tcPr marT="91425" marB="91425" marR="91425" marL="91425" anchor="ctr">
                    <a:solidFill>
                      <a:srgbClr val="272727"/>
                    </a:solidFill>
                  </a:tcPr>
                </a:tc>
              </a:tr>
              <a:tr h="125700">
                <a:tc rowSpan="2">
                  <a:txBody>
                    <a:bodyPr/>
                    <a:lstStyle/>
                    <a:p>
                      <a:pPr indent="0" lvl="0" marL="0" rtl="0" algn="ctr">
                        <a:spcBef>
                          <a:spcPts val="0"/>
                        </a:spcBef>
                        <a:spcAft>
                          <a:spcPts val="0"/>
                        </a:spcAft>
                        <a:buNone/>
                      </a:pPr>
                      <a:r>
                        <a:rPr lang="en" sz="1000">
                          <a:solidFill>
                            <a:srgbClr val="FFFFFF"/>
                          </a:solidFill>
                          <a:latin typeface="Cairo"/>
                          <a:ea typeface="Cairo"/>
                          <a:cs typeface="Cairo"/>
                          <a:sym typeface="Cairo"/>
                        </a:rPr>
                        <a:t>Testing Rig</a:t>
                      </a:r>
                      <a:endParaRPr sz="1000">
                        <a:solidFill>
                          <a:srgbClr val="FFFFFF"/>
                        </a:solidFill>
                        <a:latin typeface="Cairo"/>
                        <a:ea typeface="Cairo"/>
                        <a:cs typeface="Cairo"/>
                        <a:sym typeface="Cairo"/>
                      </a:endParaRPr>
                    </a:p>
                  </a:txBody>
                  <a:tcPr marT="91425" marB="91425" marR="91425" marL="91425" anchor="ctr">
                    <a:solidFill>
                      <a:srgbClr val="363636"/>
                    </a:solidFill>
                  </a:tcPr>
                </a:tc>
                <a:tc>
                  <a:txBody>
                    <a:bodyPr/>
                    <a:lstStyle/>
                    <a:p>
                      <a:pPr indent="0" lvl="0" marL="0" rtl="0" algn="ctr">
                        <a:spcBef>
                          <a:spcPts val="0"/>
                        </a:spcBef>
                        <a:spcAft>
                          <a:spcPts val="0"/>
                        </a:spcAft>
                        <a:buNone/>
                      </a:pPr>
                      <a:r>
                        <a:rPr lang="en" sz="1000">
                          <a:solidFill>
                            <a:srgbClr val="FFFFFF"/>
                          </a:solidFill>
                          <a:latin typeface="Cairo"/>
                          <a:ea typeface="Cairo"/>
                          <a:cs typeface="Cairo"/>
                          <a:sym typeface="Cairo"/>
                        </a:rPr>
                        <a:t>Parts Procurement</a:t>
                      </a:r>
                      <a:endParaRPr sz="1000">
                        <a:solidFill>
                          <a:srgbClr val="FFFFFF"/>
                        </a:solidFill>
                        <a:latin typeface="Cairo"/>
                        <a:ea typeface="Cairo"/>
                        <a:cs typeface="Cairo"/>
                        <a:sym typeface="Cairo"/>
                      </a:endParaRPr>
                    </a:p>
                  </a:txBody>
                  <a:tcPr marT="91425" marB="91425" marR="91425" marL="91425" anchor="ctr">
                    <a:solidFill>
                      <a:srgbClr val="363636"/>
                    </a:solidFill>
                  </a:tcPr>
                </a:tc>
                <a:tc>
                  <a:txBody>
                    <a:bodyPr/>
                    <a:lstStyle/>
                    <a:p>
                      <a:pPr indent="0" lvl="0" marL="0" rtl="0" algn="ctr">
                        <a:spcBef>
                          <a:spcPts val="0"/>
                        </a:spcBef>
                        <a:spcAft>
                          <a:spcPts val="0"/>
                        </a:spcAft>
                        <a:buNone/>
                      </a:pPr>
                      <a:r>
                        <a:rPr b="1" lang="en" sz="1000">
                          <a:solidFill>
                            <a:schemeClr val="lt2"/>
                          </a:solidFill>
                          <a:latin typeface="Cairo"/>
                          <a:ea typeface="Cairo"/>
                          <a:cs typeface="Cairo"/>
                          <a:sym typeface="Cairo"/>
                        </a:rPr>
                        <a:t>Done</a:t>
                      </a:r>
                      <a:endParaRPr sz="1000">
                        <a:solidFill>
                          <a:schemeClr val="accent4"/>
                        </a:solidFill>
                        <a:latin typeface="Cairo"/>
                        <a:ea typeface="Cairo"/>
                        <a:cs typeface="Cairo"/>
                        <a:sym typeface="Cairo"/>
                      </a:endParaRPr>
                    </a:p>
                  </a:txBody>
                  <a:tcPr marT="91425" marB="91425" marR="91425" marL="91425" anchor="ctr">
                    <a:lnT cap="flat" cmpd="sng" w="9525">
                      <a:solidFill>
                        <a:schemeClr val="accent4"/>
                      </a:solidFill>
                      <a:prstDash val="solid"/>
                      <a:round/>
                      <a:headEnd len="sm" w="sm" type="none"/>
                      <a:tailEnd len="sm" w="sm" type="none"/>
                    </a:lnT>
                    <a:solidFill>
                      <a:srgbClr val="064E37"/>
                    </a:solidFill>
                  </a:tcPr>
                </a:tc>
                <a:tc>
                  <a:txBody>
                    <a:bodyPr/>
                    <a:lstStyle/>
                    <a:p>
                      <a:pPr indent="0" lvl="0" marL="0" rtl="0" algn="ctr">
                        <a:spcBef>
                          <a:spcPts val="0"/>
                        </a:spcBef>
                        <a:spcAft>
                          <a:spcPts val="0"/>
                        </a:spcAft>
                        <a:buNone/>
                      </a:pPr>
                      <a:r>
                        <a:rPr lang="en" sz="1000">
                          <a:solidFill>
                            <a:srgbClr val="FFFFFF"/>
                          </a:solidFill>
                          <a:latin typeface="Cairo"/>
                          <a:ea typeface="Cairo"/>
                          <a:cs typeface="Cairo"/>
                          <a:sym typeface="Cairo"/>
                        </a:rPr>
                        <a:t>All parts </a:t>
                      </a:r>
                      <a:r>
                        <a:rPr lang="en" sz="1000">
                          <a:solidFill>
                            <a:srgbClr val="FFFFFF"/>
                          </a:solidFill>
                          <a:latin typeface="Cairo"/>
                          <a:ea typeface="Cairo"/>
                          <a:cs typeface="Cairo"/>
                          <a:sym typeface="Cairo"/>
                        </a:rPr>
                        <a:t>received</a:t>
                      </a:r>
                      <a:endParaRPr sz="1000">
                        <a:solidFill>
                          <a:srgbClr val="FFFFFF"/>
                        </a:solidFill>
                        <a:latin typeface="Cairo"/>
                        <a:ea typeface="Cairo"/>
                        <a:cs typeface="Cairo"/>
                        <a:sym typeface="Cairo"/>
                      </a:endParaRPr>
                    </a:p>
                  </a:txBody>
                  <a:tcPr marT="91425" marB="91425" marR="91425" marL="91425" anchor="ctr">
                    <a:solidFill>
                      <a:srgbClr val="363636"/>
                    </a:solidFill>
                  </a:tcPr>
                </a:tc>
                <a:tc>
                  <a:txBody>
                    <a:bodyPr/>
                    <a:lstStyle/>
                    <a:p>
                      <a:pPr indent="0" lvl="0" marL="0" rtl="0" algn="ctr">
                        <a:spcBef>
                          <a:spcPts val="0"/>
                        </a:spcBef>
                        <a:spcAft>
                          <a:spcPts val="0"/>
                        </a:spcAft>
                        <a:buNone/>
                      </a:pPr>
                      <a:r>
                        <a:t/>
                      </a:r>
                      <a:endParaRPr sz="1000">
                        <a:solidFill>
                          <a:srgbClr val="FFFFFF"/>
                        </a:solidFill>
                        <a:latin typeface="Cairo"/>
                        <a:ea typeface="Cairo"/>
                        <a:cs typeface="Cairo"/>
                        <a:sym typeface="Cairo"/>
                      </a:endParaRPr>
                    </a:p>
                  </a:txBody>
                  <a:tcPr marT="91425" marB="91425" marR="91425" marL="91425" anchor="ctr">
                    <a:solidFill>
                      <a:srgbClr val="363636"/>
                    </a:solidFill>
                  </a:tcPr>
                </a:tc>
              </a:tr>
              <a:tr h="100000">
                <a:tc vMerge="1"/>
                <a:tc>
                  <a:txBody>
                    <a:bodyPr/>
                    <a:lstStyle/>
                    <a:p>
                      <a:pPr indent="0" lvl="0" marL="0" rtl="0" algn="ctr">
                        <a:spcBef>
                          <a:spcPts val="0"/>
                        </a:spcBef>
                        <a:spcAft>
                          <a:spcPts val="0"/>
                        </a:spcAft>
                        <a:buNone/>
                      </a:pPr>
                      <a:r>
                        <a:rPr lang="en" sz="1000">
                          <a:solidFill>
                            <a:srgbClr val="FFFFFF"/>
                          </a:solidFill>
                          <a:latin typeface="Cairo"/>
                          <a:ea typeface="Cairo"/>
                          <a:cs typeface="Cairo"/>
                          <a:sym typeface="Cairo"/>
                        </a:rPr>
                        <a:t>Build</a:t>
                      </a:r>
                      <a:endParaRPr sz="1000">
                        <a:solidFill>
                          <a:srgbClr val="FFFFFF"/>
                        </a:solidFill>
                        <a:latin typeface="Cairo"/>
                        <a:ea typeface="Cairo"/>
                        <a:cs typeface="Cairo"/>
                        <a:sym typeface="Cairo"/>
                      </a:endParaRPr>
                    </a:p>
                  </a:txBody>
                  <a:tcPr marT="91425" marB="91425" marR="91425" marL="91425" anchor="ctr">
                    <a:solidFill>
                      <a:srgbClr val="363636"/>
                    </a:solidFill>
                  </a:tcPr>
                </a:tc>
                <a:tc>
                  <a:txBody>
                    <a:bodyPr/>
                    <a:lstStyle/>
                    <a:p>
                      <a:pPr indent="0" lvl="0" marL="0" rtl="0" algn="ctr">
                        <a:spcBef>
                          <a:spcPts val="0"/>
                        </a:spcBef>
                        <a:spcAft>
                          <a:spcPts val="0"/>
                        </a:spcAft>
                        <a:buNone/>
                      </a:pPr>
                      <a:r>
                        <a:rPr b="1" lang="en" sz="1000">
                          <a:solidFill>
                            <a:schemeClr val="dk1"/>
                          </a:solidFill>
                          <a:latin typeface="Cairo"/>
                          <a:ea typeface="Cairo"/>
                          <a:cs typeface="Cairo"/>
                          <a:sym typeface="Cairo"/>
                        </a:rPr>
                        <a:t>In Progress</a:t>
                      </a:r>
                      <a:endParaRPr b="1" sz="1000">
                        <a:solidFill>
                          <a:schemeClr val="lt2"/>
                        </a:solidFill>
                        <a:latin typeface="Cairo"/>
                        <a:ea typeface="Cairo"/>
                        <a:cs typeface="Cairo"/>
                        <a:sym typeface="Cairo"/>
                      </a:endParaRPr>
                    </a:p>
                  </a:txBody>
                  <a:tcPr marT="91425" marB="91425" marR="91425" marL="91425" anchor="ctr">
                    <a:solidFill>
                      <a:srgbClr val="BA9224"/>
                    </a:solidFill>
                  </a:tcPr>
                </a:tc>
                <a:tc>
                  <a:txBody>
                    <a:bodyPr/>
                    <a:lstStyle/>
                    <a:p>
                      <a:pPr indent="0" lvl="0" marL="0" rtl="0" algn="ctr">
                        <a:spcBef>
                          <a:spcPts val="0"/>
                        </a:spcBef>
                        <a:spcAft>
                          <a:spcPts val="0"/>
                        </a:spcAft>
                        <a:buNone/>
                      </a:pPr>
                      <a:r>
                        <a:rPr lang="en" sz="1000">
                          <a:solidFill>
                            <a:srgbClr val="FFFFFF"/>
                          </a:solidFill>
                          <a:latin typeface="Cairo"/>
                          <a:ea typeface="Cairo"/>
                          <a:cs typeface="Cairo"/>
                          <a:sym typeface="Cairo"/>
                        </a:rPr>
                        <a:t>N/a</a:t>
                      </a:r>
                      <a:endParaRPr sz="1000">
                        <a:solidFill>
                          <a:srgbClr val="FFFFFF"/>
                        </a:solidFill>
                        <a:latin typeface="Cairo"/>
                        <a:ea typeface="Cairo"/>
                        <a:cs typeface="Cairo"/>
                        <a:sym typeface="Cairo"/>
                      </a:endParaRPr>
                    </a:p>
                  </a:txBody>
                  <a:tcPr marT="91425" marB="91425" marR="91425" marL="91425" anchor="ctr">
                    <a:solidFill>
                      <a:srgbClr val="363636"/>
                    </a:solidFill>
                  </a:tcPr>
                </a:tc>
                <a:tc>
                  <a:txBody>
                    <a:bodyPr/>
                    <a:lstStyle/>
                    <a:p>
                      <a:pPr indent="0" lvl="0" marL="0" rtl="0" algn="ctr">
                        <a:spcBef>
                          <a:spcPts val="0"/>
                        </a:spcBef>
                        <a:spcAft>
                          <a:spcPts val="0"/>
                        </a:spcAft>
                        <a:buNone/>
                      </a:pPr>
                      <a:r>
                        <a:t/>
                      </a:r>
                      <a:endParaRPr sz="1000">
                        <a:solidFill>
                          <a:srgbClr val="FFFFFF"/>
                        </a:solidFill>
                        <a:latin typeface="Cairo"/>
                        <a:ea typeface="Cairo"/>
                        <a:cs typeface="Cairo"/>
                        <a:sym typeface="Cairo"/>
                      </a:endParaRPr>
                    </a:p>
                  </a:txBody>
                  <a:tcPr marT="91425" marB="91425" marR="91425" marL="91425" anchor="ctr">
                    <a:solidFill>
                      <a:srgbClr val="363636"/>
                    </a:solidFill>
                  </a:tcPr>
                </a:tc>
              </a:tr>
              <a:tr h="135225">
                <a:tc rowSpan="2">
                  <a:txBody>
                    <a:bodyPr/>
                    <a:lstStyle/>
                    <a:p>
                      <a:pPr indent="0" lvl="0" marL="0" rtl="0" algn="ctr">
                        <a:spcBef>
                          <a:spcPts val="0"/>
                        </a:spcBef>
                        <a:spcAft>
                          <a:spcPts val="0"/>
                        </a:spcAft>
                        <a:buNone/>
                      </a:pPr>
                      <a:r>
                        <a:rPr lang="en" sz="1000">
                          <a:solidFill>
                            <a:srgbClr val="FFFFFF"/>
                          </a:solidFill>
                          <a:latin typeface="Cairo"/>
                          <a:ea typeface="Cairo"/>
                          <a:cs typeface="Cairo"/>
                          <a:sym typeface="Cairo"/>
                        </a:rPr>
                        <a:t>Arduino DUE</a:t>
                      </a:r>
                      <a:endParaRPr sz="1000">
                        <a:solidFill>
                          <a:srgbClr val="FFFFFF"/>
                        </a:solidFill>
                        <a:latin typeface="Cairo"/>
                        <a:ea typeface="Cairo"/>
                        <a:cs typeface="Cairo"/>
                        <a:sym typeface="Cairo"/>
                      </a:endParaRPr>
                    </a:p>
                  </a:txBody>
                  <a:tcPr marT="91425" marB="91425" marR="91425" marL="91425" anchor="ctr">
                    <a:solidFill>
                      <a:srgbClr val="272727"/>
                    </a:solidFill>
                  </a:tcPr>
                </a:tc>
                <a:tc>
                  <a:txBody>
                    <a:bodyPr/>
                    <a:lstStyle/>
                    <a:p>
                      <a:pPr indent="0" lvl="0" marL="0" rtl="0" algn="ctr">
                        <a:spcBef>
                          <a:spcPts val="0"/>
                        </a:spcBef>
                        <a:spcAft>
                          <a:spcPts val="0"/>
                        </a:spcAft>
                        <a:buNone/>
                      </a:pPr>
                      <a:r>
                        <a:rPr lang="en" sz="1000">
                          <a:solidFill>
                            <a:srgbClr val="FFFFFF"/>
                          </a:solidFill>
                          <a:latin typeface="Cairo"/>
                          <a:ea typeface="Cairo"/>
                          <a:cs typeface="Cairo"/>
                          <a:sym typeface="Cairo"/>
                        </a:rPr>
                        <a:t>Function</a:t>
                      </a:r>
                      <a:endParaRPr sz="1000">
                        <a:solidFill>
                          <a:srgbClr val="FFFFFF"/>
                        </a:solidFill>
                        <a:latin typeface="Cairo"/>
                        <a:ea typeface="Cairo"/>
                        <a:cs typeface="Cairo"/>
                        <a:sym typeface="Cairo"/>
                      </a:endParaRPr>
                    </a:p>
                  </a:txBody>
                  <a:tcPr marT="91425" marB="91425" marR="91425" marL="91425" anchor="ctr">
                    <a:solidFill>
                      <a:srgbClr val="272727"/>
                    </a:solidFill>
                  </a:tcPr>
                </a:tc>
                <a:tc>
                  <a:txBody>
                    <a:bodyPr/>
                    <a:lstStyle/>
                    <a:p>
                      <a:pPr indent="0" lvl="0" marL="0" rtl="0" algn="ctr">
                        <a:spcBef>
                          <a:spcPts val="0"/>
                        </a:spcBef>
                        <a:spcAft>
                          <a:spcPts val="0"/>
                        </a:spcAft>
                        <a:buNone/>
                      </a:pPr>
                      <a:r>
                        <a:rPr b="1" lang="en" sz="1000">
                          <a:solidFill>
                            <a:schemeClr val="lt2"/>
                          </a:solidFill>
                          <a:latin typeface="Cairo"/>
                          <a:ea typeface="Cairo"/>
                          <a:cs typeface="Cairo"/>
                          <a:sym typeface="Cairo"/>
                        </a:rPr>
                        <a:t>Done</a:t>
                      </a:r>
                      <a:endParaRPr b="1" sz="1000">
                        <a:solidFill>
                          <a:schemeClr val="lt2"/>
                        </a:solidFill>
                        <a:latin typeface="Cairo"/>
                        <a:ea typeface="Cairo"/>
                        <a:cs typeface="Cairo"/>
                        <a:sym typeface="Cairo"/>
                      </a:endParaRPr>
                    </a:p>
                  </a:txBody>
                  <a:tcPr marT="91425" marB="91425" marR="91425" marL="91425" anchor="ctr">
                    <a:solidFill>
                      <a:srgbClr val="064E37"/>
                    </a:solidFill>
                  </a:tcPr>
                </a:tc>
                <a:tc>
                  <a:txBody>
                    <a:bodyPr/>
                    <a:lstStyle/>
                    <a:p>
                      <a:pPr indent="0" lvl="0" marL="0" rtl="0" algn="ctr">
                        <a:spcBef>
                          <a:spcPts val="0"/>
                        </a:spcBef>
                        <a:spcAft>
                          <a:spcPts val="0"/>
                        </a:spcAft>
                        <a:buNone/>
                      </a:pPr>
                      <a:r>
                        <a:rPr lang="en" sz="1000">
                          <a:solidFill>
                            <a:srgbClr val="FFFFFF"/>
                          </a:solidFill>
                          <a:latin typeface="Cairo"/>
                          <a:ea typeface="Cairo"/>
                          <a:cs typeface="Cairo"/>
                          <a:sym typeface="Cairo"/>
                        </a:rPr>
                        <a:t>Turns ON/OFF &amp; can communicate</a:t>
                      </a:r>
                      <a:endParaRPr sz="1000">
                        <a:solidFill>
                          <a:srgbClr val="FFFFFF"/>
                        </a:solidFill>
                        <a:latin typeface="Cairo"/>
                        <a:ea typeface="Cairo"/>
                        <a:cs typeface="Cairo"/>
                        <a:sym typeface="Cairo"/>
                      </a:endParaRPr>
                    </a:p>
                  </a:txBody>
                  <a:tcPr marT="91425" marB="91425" marR="91425" marL="91425" anchor="ctr">
                    <a:solidFill>
                      <a:srgbClr val="272727"/>
                    </a:solidFill>
                  </a:tcPr>
                </a:tc>
                <a:tc>
                  <a:txBody>
                    <a:bodyPr/>
                    <a:lstStyle/>
                    <a:p>
                      <a:pPr indent="0" lvl="0" marL="0" rtl="0" algn="ctr">
                        <a:spcBef>
                          <a:spcPts val="0"/>
                        </a:spcBef>
                        <a:spcAft>
                          <a:spcPts val="0"/>
                        </a:spcAft>
                        <a:buNone/>
                      </a:pPr>
                      <a:r>
                        <a:rPr lang="en" sz="1000">
                          <a:solidFill>
                            <a:srgbClr val="FFFFFF"/>
                          </a:solidFill>
                          <a:latin typeface="Cairo"/>
                          <a:ea typeface="Cairo"/>
                          <a:cs typeface="Cairo"/>
                          <a:sym typeface="Cairo"/>
                        </a:rPr>
                        <a:t>Power and electronic connections</a:t>
                      </a:r>
                      <a:endParaRPr sz="1000">
                        <a:solidFill>
                          <a:srgbClr val="FFFFFF"/>
                        </a:solidFill>
                        <a:latin typeface="Cairo"/>
                        <a:ea typeface="Cairo"/>
                        <a:cs typeface="Cairo"/>
                        <a:sym typeface="Cairo"/>
                      </a:endParaRPr>
                    </a:p>
                  </a:txBody>
                  <a:tcPr marT="91425" marB="91425" marR="91425" marL="91425" anchor="ctr">
                    <a:solidFill>
                      <a:srgbClr val="272727"/>
                    </a:solidFill>
                  </a:tcPr>
                </a:tc>
              </a:tr>
              <a:tr h="220725">
                <a:tc vMerge="1"/>
                <a:tc>
                  <a:txBody>
                    <a:bodyPr/>
                    <a:lstStyle/>
                    <a:p>
                      <a:pPr indent="0" lvl="0" marL="0" rtl="0" algn="ctr">
                        <a:spcBef>
                          <a:spcPts val="0"/>
                        </a:spcBef>
                        <a:spcAft>
                          <a:spcPts val="0"/>
                        </a:spcAft>
                        <a:buNone/>
                      </a:pPr>
                      <a:r>
                        <a:rPr lang="en" sz="1000">
                          <a:solidFill>
                            <a:srgbClr val="FFFFFF"/>
                          </a:solidFill>
                          <a:latin typeface="Cairo"/>
                          <a:ea typeface="Cairo"/>
                          <a:cs typeface="Cairo"/>
                          <a:sym typeface="Cairo"/>
                        </a:rPr>
                        <a:t>Test Scripts</a:t>
                      </a:r>
                      <a:endParaRPr sz="1000">
                        <a:solidFill>
                          <a:srgbClr val="FFFFFF"/>
                        </a:solidFill>
                        <a:latin typeface="Cairo"/>
                        <a:ea typeface="Cairo"/>
                        <a:cs typeface="Cairo"/>
                        <a:sym typeface="Cairo"/>
                      </a:endParaRPr>
                    </a:p>
                  </a:txBody>
                  <a:tcPr marT="91425" marB="91425" marR="91425" marL="91425" anchor="ctr">
                    <a:solidFill>
                      <a:srgbClr val="272727"/>
                    </a:solidFill>
                  </a:tcPr>
                </a:tc>
                <a:tc>
                  <a:txBody>
                    <a:bodyPr/>
                    <a:lstStyle/>
                    <a:p>
                      <a:pPr indent="0" lvl="0" marL="0" rtl="0" algn="ctr">
                        <a:spcBef>
                          <a:spcPts val="0"/>
                        </a:spcBef>
                        <a:spcAft>
                          <a:spcPts val="0"/>
                        </a:spcAft>
                        <a:buNone/>
                      </a:pPr>
                      <a:r>
                        <a:rPr b="1" lang="en" sz="1000">
                          <a:solidFill>
                            <a:schemeClr val="dk1"/>
                          </a:solidFill>
                          <a:latin typeface="Cairo"/>
                          <a:ea typeface="Cairo"/>
                          <a:cs typeface="Cairo"/>
                          <a:sym typeface="Cairo"/>
                        </a:rPr>
                        <a:t>In Progress</a:t>
                      </a:r>
                      <a:endParaRPr b="1" sz="1000">
                        <a:solidFill>
                          <a:schemeClr val="lt2"/>
                        </a:solidFill>
                        <a:latin typeface="Cairo"/>
                        <a:ea typeface="Cairo"/>
                        <a:cs typeface="Cairo"/>
                        <a:sym typeface="Cairo"/>
                      </a:endParaRPr>
                    </a:p>
                  </a:txBody>
                  <a:tcPr marT="91425" marB="91425" marR="91425" marL="91425" anchor="ctr">
                    <a:solidFill>
                      <a:srgbClr val="BA9224"/>
                    </a:solidFill>
                  </a:tcPr>
                </a:tc>
                <a:tc>
                  <a:txBody>
                    <a:bodyPr/>
                    <a:lstStyle/>
                    <a:p>
                      <a:pPr indent="0" lvl="0" marL="0" rtl="0" algn="ctr">
                        <a:spcBef>
                          <a:spcPts val="0"/>
                        </a:spcBef>
                        <a:spcAft>
                          <a:spcPts val="0"/>
                        </a:spcAft>
                        <a:buNone/>
                      </a:pPr>
                      <a:r>
                        <a:rPr lang="en" sz="1000">
                          <a:solidFill>
                            <a:srgbClr val="FFFFFF"/>
                          </a:solidFill>
                          <a:latin typeface="Cairo"/>
                          <a:ea typeface="Cairo"/>
                          <a:cs typeface="Cairo"/>
                          <a:sym typeface="Cairo"/>
                        </a:rPr>
                        <a:t>N/a</a:t>
                      </a:r>
                      <a:endParaRPr sz="1000">
                        <a:solidFill>
                          <a:srgbClr val="FFFFFF"/>
                        </a:solidFill>
                        <a:latin typeface="Cairo"/>
                        <a:ea typeface="Cairo"/>
                        <a:cs typeface="Cairo"/>
                        <a:sym typeface="Cairo"/>
                      </a:endParaRPr>
                    </a:p>
                  </a:txBody>
                  <a:tcPr marT="91425" marB="91425" marR="91425" marL="91425" anchor="ctr">
                    <a:solidFill>
                      <a:srgbClr val="272727"/>
                    </a:solidFill>
                  </a:tcPr>
                </a:tc>
                <a:tc>
                  <a:txBody>
                    <a:bodyPr/>
                    <a:lstStyle/>
                    <a:p>
                      <a:pPr indent="0" lvl="0" marL="0" rtl="0" algn="ctr">
                        <a:spcBef>
                          <a:spcPts val="0"/>
                        </a:spcBef>
                        <a:spcAft>
                          <a:spcPts val="0"/>
                        </a:spcAft>
                        <a:buNone/>
                      </a:pPr>
                      <a:r>
                        <a:rPr lang="en" sz="1000">
                          <a:solidFill>
                            <a:srgbClr val="FFFFFF"/>
                          </a:solidFill>
                          <a:latin typeface="Cairo"/>
                          <a:ea typeface="Cairo"/>
                          <a:cs typeface="Cairo"/>
                          <a:sym typeface="Cairo"/>
                        </a:rPr>
                        <a:t>Programs to run during testing</a:t>
                      </a:r>
                      <a:endParaRPr sz="1000">
                        <a:solidFill>
                          <a:srgbClr val="FFFFFF"/>
                        </a:solidFill>
                        <a:latin typeface="Cairo"/>
                        <a:ea typeface="Cairo"/>
                        <a:cs typeface="Cairo"/>
                        <a:sym typeface="Cairo"/>
                      </a:endParaRPr>
                    </a:p>
                  </a:txBody>
                  <a:tcPr marT="91425" marB="91425" marR="91425" marL="91425" anchor="ctr">
                    <a:solidFill>
                      <a:srgbClr val="272727"/>
                    </a:solidFill>
                  </a:tcPr>
                </a:tc>
              </a:tr>
            </a:tbl>
          </a:graphicData>
        </a:graphic>
      </p:graphicFrame>
      <p:sp>
        <p:nvSpPr>
          <p:cNvPr id="13701" name="Google Shape;13701;p80"/>
          <p:cNvSpPr txBox="1"/>
          <p:nvPr>
            <p:ph idx="12" type="sldNum"/>
          </p:nvPr>
        </p:nvSpPr>
        <p:spPr>
          <a:xfrm>
            <a:off x="8556784" y="4749851"/>
            <a:ext cx="548700" cy="3936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None/>
            </a:pPr>
            <a:fld id="{00000000-1234-1234-1234-123412341234}" type="slidenum">
              <a:rPr lang="en">
                <a:solidFill>
                  <a:schemeClr val="lt2"/>
                </a:solidFill>
              </a:rPr>
              <a:t>‹#›</a:t>
            </a:fld>
            <a:endParaRPr>
              <a:solidFill>
                <a:schemeClr val="lt2"/>
              </a:solidFill>
            </a:endParaRPr>
          </a:p>
        </p:txBody>
      </p:sp>
    </p:spTree>
  </p:cSld>
  <p:clrMapOvr>
    <a:masterClrMapping/>
  </p:clrMapOvr>
</p:sld>
</file>

<file path=ppt/slides/slide3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3705" name="Shape 13705"/>
        <p:cNvGrpSpPr/>
        <p:nvPr/>
      </p:nvGrpSpPr>
      <p:grpSpPr>
        <a:xfrm>
          <a:off x="0" y="0"/>
          <a:ext cx="0" cy="0"/>
          <a:chOff x="0" y="0"/>
          <a:chExt cx="0" cy="0"/>
        </a:xfrm>
      </p:grpSpPr>
      <p:sp>
        <p:nvSpPr>
          <p:cNvPr id="13706" name="Google Shape;13706;p81"/>
          <p:cNvSpPr txBox="1"/>
          <p:nvPr>
            <p:ph type="title"/>
          </p:nvPr>
        </p:nvSpPr>
        <p:spPr>
          <a:xfrm>
            <a:off x="758775" y="384166"/>
            <a:ext cx="76263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Test 1 CONOPS</a:t>
            </a:r>
            <a:endParaRPr/>
          </a:p>
        </p:txBody>
      </p:sp>
      <p:sp>
        <p:nvSpPr>
          <p:cNvPr id="13707" name="Google Shape;13707;p81"/>
          <p:cNvSpPr/>
          <p:nvPr/>
        </p:nvSpPr>
        <p:spPr>
          <a:xfrm>
            <a:off x="1362700" y="3178426"/>
            <a:ext cx="5532900" cy="218400"/>
          </a:xfrm>
          <a:prstGeom prst="rect">
            <a:avLst/>
          </a:prstGeom>
          <a:solidFill>
            <a:srgbClr val="ADADAD"/>
          </a:solidFill>
          <a:ln cap="flat" cmpd="sng" w="1905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8" name="Google Shape;13708;p81"/>
          <p:cNvSpPr/>
          <p:nvPr/>
        </p:nvSpPr>
        <p:spPr>
          <a:xfrm>
            <a:off x="1362700" y="1970788"/>
            <a:ext cx="989100" cy="437400"/>
          </a:xfrm>
          <a:prstGeom prst="rect">
            <a:avLst/>
          </a:prstGeom>
          <a:solidFill>
            <a:srgbClr val="980000"/>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rgbClr val="FFFFFF"/>
                </a:solidFill>
                <a:latin typeface="Cairo"/>
                <a:ea typeface="Cairo"/>
                <a:cs typeface="Cairo"/>
                <a:sym typeface="Cairo"/>
              </a:rPr>
              <a:t>Laser</a:t>
            </a:r>
            <a:endParaRPr b="1">
              <a:solidFill>
                <a:srgbClr val="FFFFFF"/>
              </a:solidFill>
              <a:latin typeface="Cairo"/>
              <a:ea typeface="Cairo"/>
              <a:cs typeface="Cairo"/>
              <a:sym typeface="Cairo"/>
            </a:endParaRPr>
          </a:p>
        </p:txBody>
      </p:sp>
      <p:sp>
        <p:nvSpPr>
          <p:cNvPr id="13709" name="Google Shape;13709;p81"/>
          <p:cNvSpPr/>
          <p:nvPr/>
        </p:nvSpPr>
        <p:spPr>
          <a:xfrm>
            <a:off x="5507924" y="1982905"/>
            <a:ext cx="456900" cy="437400"/>
          </a:xfrm>
          <a:prstGeom prst="ellipse">
            <a:avLst/>
          </a:prstGeom>
          <a:solidFill>
            <a:srgbClr val="3C78D8"/>
          </a:solidFill>
          <a:ln cap="flat" cmpd="sng" w="9525">
            <a:solidFill>
              <a:srgbClr val="FFFFFF"/>
            </a:solidFill>
            <a:prstDash val="dot"/>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0" name="Google Shape;13710;p81"/>
          <p:cNvSpPr/>
          <p:nvPr/>
        </p:nvSpPr>
        <p:spPr>
          <a:xfrm>
            <a:off x="5659527" y="2132402"/>
            <a:ext cx="153900" cy="138300"/>
          </a:xfrm>
          <a:prstGeom prst="ellipse">
            <a:avLst/>
          </a:prstGeom>
          <a:solidFill>
            <a:srgbClr val="00FF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3711" name="Google Shape;13711;p81"/>
          <p:cNvCxnSpPr>
            <a:stCxn id="13708" idx="3"/>
            <a:endCxn id="13710" idx="2"/>
          </p:cNvCxnSpPr>
          <p:nvPr/>
        </p:nvCxnSpPr>
        <p:spPr>
          <a:xfrm>
            <a:off x="2351800" y="2189488"/>
            <a:ext cx="3307800" cy="12000"/>
          </a:xfrm>
          <a:prstGeom prst="straightConnector1">
            <a:avLst/>
          </a:prstGeom>
          <a:noFill/>
          <a:ln cap="flat" cmpd="sng" w="38100">
            <a:solidFill>
              <a:srgbClr val="00FF00"/>
            </a:solidFill>
            <a:prstDash val="solid"/>
            <a:round/>
            <a:headEnd len="med" w="med" type="none"/>
            <a:tailEnd len="med" w="med" type="none"/>
          </a:ln>
        </p:spPr>
      </p:cxnSp>
      <p:cxnSp>
        <p:nvCxnSpPr>
          <p:cNvPr id="13712" name="Google Shape;13712;p81"/>
          <p:cNvCxnSpPr>
            <a:stCxn id="13710" idx="4"/>
            <a:endCxn id="13713" idx="0"/>
          </p:cNvCxnSpPr>
          <p:nvPr/>
        </p:nvCxnSpPr>
        <p:spPr>
          <a:xfrm>
            <a:off x="5736477" y="2270702"/>
            <a:ext cx="8700" cy="660000"/>
          </a:xfrm>
          <a:prstGeom prst="straightConnector1">
            <a:avLst/>
          </a:prstGeom>
          <a:noFill/>
          <a:ln cap="flat" cmpd="sng" w="9525">
            <a:solidFill>
              <a:srgbClr val="FFFFFF"/>
            </a:solidFill>
            <a:prstDash val="solid"/>
            <a:round/>
            <a:headEnd len="med" w="med" type="none"/>
            <a:tailEnd len="med" w="med" type="none"/>
          </a:ln>
        </p:spPr>
      </p:cxnSp>
      <p:sp>
        <p:nvSpPr>
          <p:cNvPr id="13713" name="Google Shape;13713;p81"/>
          <p:cNvSpPr/>
          <p:nvPr/>
        </p:nvSpPr>
        <p:spPr>
          <a:xfrm>
            <a:off x="5516698" y="2846310"/>
            <a:ext cx="456900" cy="338100"/>
          </a:xfrm>
          <a:prstGeom prst="can">
            <a:avLst>
              <a:gd fmla="val 25000" name="adj"/>
            </a:avLst>
          </a:prstGeom>
          <a:solidFill>
            <a:srgbClr val="8E7CC3"/>
          </a:solidFill>
          <a:ln cap="flat" cmpd="sng" w="9525">
            <a:solidFill>
              <a:srgbClr val="30303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4" name="Google Shape;13714;p81"/>
          <p:cNvSpPr txBox="1"/>
          <p:nvPr/>
        </p:nvSpPr>
        <p:spPr>
          <a:xfrm>
            <a:off x="5973472" y="2846310"/>
            <a:ext cx="861300" cy="4002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t/>
            </a:r>
            <a:endParaRPr>
              <a:solidFill>
                <a:srgbClr val="FFFFFF"/>
              </a:solidFill>
            </a:endParaRPr>
          </a:p>
        </p:txBody>
      </p:sp>
      <p:cxnSp>
        <p:nvCxnSpPr>
          <p:cNvPr id="13715" name="Google Shape;13715;p81"/>
          <p:cNvCxnSpPr>
            <a:endCxn id="13710" idx="0"/>
          </p:cNvCxnSpPr>
          <p:nvPr/>
        </p:nvCxnSpPr>
        <p:spPr>
          <a:xfrm>
            <a:off x="5710077" y="1205702"/>
            <a:ext cx="26400" cy="926700"/>
          </a:xfrm>
          <a:prstGeom prst="straightConnector1">
            <a:avLst/>
          </a:prstGeom>
          <a:noFill/>
          <a:ln cap="flat" cmpd="sng" w="9525">
            <a:solidFill>
              <a:srgbClr val="FFFFFF"/>
            </a:solidFill>
            <a:prstDash val="dash"/>
            <a:round/>
            <a:headEnd len="med" w="med" type="none"/>
            <a:tailEnd len="med" w="med" type="none"/>
          </a:ln>
        </p:spPr>
      </p:cxnSp>
      <p:sp>
        <p:nvSpPr>
          <p:cNvPr id="13716" name="Google Shape;13716;p81"/>
          <p:cNvSpPr/>
          <p:nvPr/>
        </p:nvSpPr>
        <p:spPr>
          <a:xfrm>
            <a:off x="1746400" y="2420252"/>
            <a:ext cx="221700" cy="764100"/>
          </a:xfrm>
          <a:prstGeom prst="rect">
            <a:avLst/>
          </a:prstGeom>
          <a:solidFill>
            <a:srgbClr val="ADADAD"/>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7" name="Google Shape;13717;p81"/>
          <p:cNvSpPr txBox="1"/>
          <p:nvPr/>
        </p:nvSpPr>
        <p:spPr>
          <a:xfrm>
            <a:off x="5973475" y="2001450"/>
            <a:ext cx="861300" cy="4002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b="1" lang="en">
                <a:solidFill>
                  <a:schemeClr val="accent4"/>
                </a:solidFill>
                <a:latin typeface="Cairo"/>
                <a:ea typeface="Cairo"/>
                <a:cs typeface="Cairo"/>
                <a:sym typeface="Cairo"/>
              </a:rPr>
              <a:t>Receiver</a:t>
            </a:r>
            <a:endParaRPr b="1">
              <a:solidFill>
                <a:schemeClr val="accent4"/>
              </a:solidFill>
              <a:latin typeface="Cairo"/>
              <a:ea typeface="Cairo"/>
              <a:cs typeface="Cairo"/>
              <a:sym typeface="Cairo"/>
            </a:endParaRPr>
          </a:p>
        </p:txBody>
      </p:sp>
      <p:sp>
        <p:nvSpPr>
          <p:cNvPr id="13718" name="Google Shape;13718;p81"/>
          <p:cNvSpPr txBox="1"/>
          <p:nvPr/>
        </p:nvSpPr>
        <p:spPr>
          <a:xfrm>
            <a:off x="5973475" y="2815250"/>
            <a:ext cx="861300" cy="4002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b="1" lang="en">
                <a:solidFill>
                  <a:schemeClr val="accent4"/>
                </a:solidFill>
                <a:latin typeface="Cairo"/>
                <a:ea typeface="Cairo"/>
                <a:cs typeface="Cairo"/>
                <a:sym typeface="Cairo"/>
              </a:rPr>
              <a:t>Servo</a:t>
            </a:r>
            <a:endParaRPr b="1">
              <a:solidFill>
                <a:schemeClr val="accent4"/>
              </a:solidFill>
              <a:latin typeface="Cairo"/>
              <a:ea typeface="Cairo"/>
              <a:cs typeface="Cairo"/>
              <a:sym typeface="Cairo"/>
            </a:endParaRPr>
          </a:p>
        </p:txBody>
      </p:sp>
      <p:pic>
        <p:nvPicPr>
          <p:cNvPr id="13719" name="Google Shape;13719;p81"/>
          <p:cNvPicPr preferRelativeResize="0"/>
          <p:nvPr/>
        </p:nvPicPr>
        <p:blipFill>
          <a:blip r:embed="rId3">
            <a:alphaModFix/>
          </a:blip>
          <a:stretch>
            <a:fillRect/>
          </a:stretch>
        </p:blipFill>
        <p:spPr>
          <a:xfrm>
            <a:off x="7612850" y="2410250"/>
            <a:ext cx="1210200" cy="1210200"/>
          </a:xfrm>
          <a:prstGeom prst="rect">
            <a:avLst/>
          </a:prstGeom>
          <a:noFill/>
          <a:ln>
            <a:noFill/>
          </a:ln>
        </p:spPr>
      </p:pic>
      <p:cxnSp>
        <p:nvCxnSpPr>
          <p:cNvPr id="13720" name="Google Shape;13720;p81"/>
          <p:cNvCxnSpPr>
            <a:endCxn id="13721" idx="3"/>
          </p:cNvCxnSpPr>
          <p:nvPr/>
        </p:nvCxnSpPr>
        <p:spPr>
          <a:xfrm flipH="1">
            <a:off x="6127200" y="3392900"/>
            <a:ext cx="2104500" cy="924000"/>
          </a:xfrm>
          <a:prstGeom prst="bentConnector3">
            <a:avLst>
              <a:gd fmla="val 50000" name="adj1"/>
            </a:avLst>
          </a:prstGeom>
          <a:noFill/>
          <a:ln cap="flat" cmpd="sng" w="19050">
            <a:solidFill>
              <a:schemeClr val="accent4"/>
            </a:solidFill>
            <a:prstDash val="solid"/>
            <a:round/>
            <a:headEnd len="med" w="med" type="none"/>
            <a:tailEnd len="med" w="med" type="none"/>
          </a:ln>
        </p:spPr>
      </p:cxnSp>
      <p:cxnSp>
        <p:nvCxnSpPr>
          <p:cNvPr id="13722" name="Google Shape;13722;p81"/>
          <p:cNvCxnSpPr>
            <a:endCxn id="13713" idx="3"/>
          </p:cNvCxnSpPr>
          <p:nvPr/>
        </p:nvCxnSpPr>
        <p:spPr>
          <a:xfrm flipH="1" rot="10800000">
            <a:off x="5741548" y="3184410"/>
            <a:ext cx="3600" cy="1012800"/>
          </a:xfrm>
          <a:prstGeom prst="straightConnector1">
            <a:avLst/>
          </a:prstGeom>
          <a:noFill/>
          <a:ln cap="flat" cmpd="sng" w="19050">
            <a:solidFill>
              <a:schemeClr val="accent4"/>
            </a:solidFill>
            <a:prstDash val="solid"/>
            <a:round/>
            <a:headEnd len="med" w="med" type="none"/>
            <a:tailEnd len="med" w="med" type="none"/>
          </a:ln>
        </p:spPr>
      </p:cxnSp>
      <p:pic>
        <p:nvPicPr>
          <p:cNvPr id="13721" name="Google Shape;13721;p81"/>
          <p:cNvPicPr preferRelativeResize="0"/>
          <p:nvPr/>
        </p:nvPicPr>
        <p:blipFill>
          <a:blip r:embed="rId4">
            <a:alphaModFix/>
          </a:blip>
          <a:stretch>
            <a:fillRect/>
          </a:stretch>
        </p:blipFill>
        <p:spPr>
          <a:xfrm>
            <a:off x="5363100" y="3934850"/>
            <a:ext cx="764100" cy="764100"/>
          </a:xfrm>
          <a:prstGeom prst="rect">
            <a:avLst/>
          </a:prstGeom>
          <a:noFill/>
          <a:ln>
            <a:noFill/>
          </a:ln>
        </p:spPr>
      </p:pic>
      <p:sp>
        <p:nvSpPr>
          <p:cNvPr id="13723" name="Google Shape;13723;p81"/>
          <p:cNvSpPr txBox="1"/>
          <p:nvPr/>
        </p:nvSpPr>
        <p:spPr>
          <a:xfrm>
            <a:off x="8037863" y="2778225"/>
            <a:ext cx="861300" cy="4002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b="1" lang="en">
                <a:solidFill>
                  <a:schemeClr val="accent4"/>
                </a:solidFill>
                <a:latin typeface="Cairo"/>
                <a:ea typeface="Cairo"/>
                <a:cs typeface="Cairo"/>
                <a:sym typeface="Cairo"/>
              </a:rPr>
              <a:t>PC</a:t>
            </a:r>
            <a:endParaRPr b="1">
              <a:solidFill>
                <a:schemeClr val="accent4"/>
              </a:solidFill>
              <a:latin typeface="Cairo"/>
              <a:ea typeface="Cairo"/>
              <a:cs typeface="Cairo"/>
              <a:sym typeface="Cairo"/>
            </a:endParaRPr>
          </a:p>
        </p:txBody>
      </p:sp>
      <p:sp>
        <p:nvSpPr>
          <p:cNvPr id="13724" name="Google Shape;13724;p81"/>
          <p:cNvSpPr txBox="1"/>
          <p:nvPr/>
        </p:nvSpPr>
        <p:spPr>
          <a:xfrm>
            <a:off x="633250" y="956875"/>
            <a:ext cx="4636800" cy="4926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sz="2000">
                <a:solidFill>
                  <a:schemeClr val="lt2"/>
                </a:solidFill>
                <a:latin typeface="Rajdhani SemiBold"/>
                <a:ea typeface="Rajdhani SemiBold"/>
                <a:cs typeface="Rajdhani SemiBold"/>
                <a:sym typeface="Rajdhani SemiBold"/>
              </a:rPr>
              <a:t>1</a:t>
            </a:r>
            <a:r>
              <a:rPr lang="en" sz="2000">
                <a:solidFill>
                  <a:schemeClr val="lt2"/>
                </a:solidFill>
                <a:latin typeface="Rajdhani SemiBold"/>
                <a:ea typeface="Rajdhani SemiBold"/>
                <a:cs typeface="Rajdhani SemiBold"/>
                <a:sym typeface="Rajdhani SemiBold"/>
              </a:rPr>
              <a:t>. </a:t>
            </a:r>
            <a:r>
              <a:rPr lang="en" sz="2000">
                <a:solidFill>
                  <a:schemeClr val="lt2"/>
                </a:solidFill>
                <a:latin typeface="Cairo SemiBold"/>
                <a:ea typeface="Cairo SemiBold"/>
                <a:cs typeface="Cairo SemiBold"/>
                <a:sym typeface="Cairo SemiBold"/>
              </a:rPr>
              <a:t> </a:t>
            </a:r>
            <a:r>
              <a:rPr lang="en" sz="2000">
                <a:solidFill>
                  <a:schemeClr val="lt2"/>
                </a:solidFill>
                <a:latin typeface="Cairo SemiBold"/>
                <a:ea typeface="Cairo SemiBold"/>
                <a:cs typeface="Cairo SemiBold"/>
                <a:sym typeface="Cairo SemiBold"/>
              </a:rPr>
              <a:t>Receiver detects laser and sends data</a:t>
            </a:r>
            <a:endParaRPr sz="2000">
              <a:solidFill>
                <a:schemeClr val="lt2"/>
              </a:solidFill>
              <a:latin typeface="Cairo SemiBold"/>
              <a:ea typeface="Cairo SemiBold"/>
              <a:cs typeface="Cairo SemiBold"/>
              <a:sym typeface="Cairo SemiBold"/>
            </a:endParaRPr>
          </a:p>
        </p:txBody>
      </p:sp>
      <p:sp>
        <p:nvSpPr>
          <p:cNvPr id="13725" name="Google Shape;13725;p81"/>
          <p:cNvSpPr/>
          <p:nvPr/>
        </p:nvSpPr>
        <p:spPr>
          <a:xfrm>
            <a:off x="1211050" y="1449480"/>
            <a:ext cx="7688100" cy="2237100"/>
          </a:xfrm>
          <a:prstGeom prst="rect">
            <a:avLst/>
          </a:prstGeom>
          <a:noFill/>
          <a:ln cap="flat" cmpd="sng" w="19050">
            <a:solidFill>
              <a:srgbClr val="FFE4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6" name="Google Shape;13726;p81"/>
          <p:cNvSpPr txBox="1"/>
          <p:nvPr>
            <p:ph idx="12" type="sldNum"/>
          </p:nvPr>
        </p:nvSpPr>
        <p:spPr>
          <a:xfrm>
            <a:off x="8556784" y="4749851"/>
            <a:ext cx="548700" cy="3936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None/>
            </a:pPr>
            <a:fld id="{00000000-1234-1234-1234-123412341234}" type="slidenum">
              <a:rPr lang="en"/>
              <a:t>‹#›</a:t>
            </a:fld>
            <a:endParaRPr/>
          </a:p>
        </p:txBody>
      </p:sp>
      <p:sp>
        <p:nvSpPr>
          <p:cNvPr id="13727" name="Google Shape;13727;p81"/>
          <p:cNvSpPr txBox="1"/>
          <p:nvPr/>
        </p:nvSpPr>
        <p:spPr>
          <a:xfrm>
            <a:off x="1900500" y="2402150"/>
            <a:ext cx="3122100" cy="800400"/>
          </a:xfrm>
          <a:prstGeom prst="rect">
            <a:avLst/>
          </a:prstGeom>
          <a:noFill/>
          <a:ln>
            <a:noFill/>
          </a:ln>
        </p:spPr>
        <p:txBody>
          <a:bodyPr anchorCtr="0" anchor="t" bIns="91425" lIns="91425" spcFirstLastPara="1" rIns="91425" wrap="square" tIns="91425">
            <a:spAutoFit/>
          </a:bodyPr>
          <a:lstStyle/>
          <a:p>
            <a:pPr indent="0" lvl="0" marL="0" rtl="0" algn="r">
              <a:spcBef>
                <a:spcPts val="0"/>
              </a:spcBef>
              <a:spcAft>
                <a:spcPts val="0"/>
              </a:spcAft>
              <a:buNone/>
            </a:pPr>
            <a:r>
              <a:rPr lang="en" sz="2000">
                <a:solidFill>
                  <a:schemeClr val="lt2"/>
                </a:solidFill>
                <a:latin typeface="Cairo SemiBold"/>
                <a:ea typeface="Cairo SemiBold"/>
                <a:cs typeface="Cairo SemiBold"/>
                <a:sym typeface="Cairo SemiBold"/>
              </a:rPr>
              <a:t>2. Servo rotates as commanded</a:t>
            </a:r>
            <a:endParaRPr sz="2000">
              <a:solidFill>
                <a:schemeClr val="lt2"/>
              </a:solidFill>
              <a:latin typeface="Cairo SemiBold"/>
              <a:ea typeface="Cairo SemiBold"/>
              <a:cs typeface="Cairo SemiBold"/>
              <a:sym typeface="Cairo SemiBold"/>
            </a:endParaRPr>
          </a:p>
        </p:txBody>
      </p:sp>
      <p:sp>
        <p:nvSpPr>
          <p:cNvPr id="13728" name="Google Shape;13728;p81"/>
          <p:cNvSpPr/>
          <p:nvPr/>
        </p:nvSpPr>
        <p:spPr>
          <a:xfrm>
            <a:off x="5516700" y="2662550"/>
            <a:ext cx="456900" cy="279600"/>
          </a:xfrm>
          <a:prstGeom prst="curvedLeftArrow">
            <a:avLst>
              <a:gd fmla="val 25000" name="adj1"/>
              <a:gd fmla="val 50000" name="adj2"/>
              <a:gd fmla="val 25000" name="adj3"/>
            </a:avLst>
          </a:prstGeom>
          <a:solidFill>
            <a:schemeClr val="lt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3729" name="Google Shape;13729;p81"/>
          <p:cNvCxnSpPr>
            <a:stCxn id="13709" idx="0"/>
          </p:cNvCxnSpPr>
          <p:nvPr/>
        </p:nvCxnSpPr>
        <p:spPr>
          <a:xfrm flipH="1" rot="-5400000">
            <a:off x="6634124" y="1085155"/>
            <a:ext cx="639600" cy="2435100"/>
          </a:xfrm>
          <a:prstGeom prst="bentConnector4">
            <a:avLst>
              <a:gd fmla="val -37230" name="adj1"/>
              <a:gd fmla="val 100514" name="adj2"/>
            </a:avLst>
          </a:prstGeom>
          <a:noFill/>
          <a:ln cap="flat" cmpd="sng" w="19050">
            <a:solidFill>
              <a:schemeClr val="accent4"/>
            </a:solidFill>
            <a:prstDash val="solid"/>
            <a:round/>
            <a:headEnd len="med" w="med" type="none"/>
            <a:tailEnd len="med" w="med" type="none"/>
          </a:ln>
        </p:spPr>
      </p:cxnSp>
      <p:sp>
        <p:nvSpPr>
          <p:cNvPr id="13730" name="Google Shape;13730;p81"/>
          <p:cNvSpPr/>
          <p:nvPr/>
        </p:nvSpPr>
        <p:spPr>
          <a:xfrm>
            <a:off x="5092825" y="2513250"/>
            <a:ext cx="3730200" cy="2237100"/>
          </a:xfrm>
          <a:prstGeom prst="rect">
            <a:avLst/>
          </a:prstGeom>
          <a:noFill/>
          <a:ln cap="flat" cmpd="sng" w="19050">
            <a:solidFill>
              <a:srgbClr val="FFE4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1" name="Google Shape;13731;p81"/>
          <p:cNvSpPr/>
          <p:nvPr/>
        </p:nvSpPr>
        <p:spPr>
          <a:xfrm>
            <a:off x="6481700" y="4981575"/>
            <a:ext cx="2238600" cy="152400"/>
          </a:xfrm>
          <a:prstGeom prst="chevron">
            <a:avLst>
              <a:gd fmla="val 50000" name="adj"/>
            </a:avLst>
          </a:prstGeom>
          <a:solidFill>
            <a:schemeClr val="lt1"/>
          </a:solidFill>
          <a:ln cap="flat" cmpd="sng" w="9525">
            <a:solidFill>
              <a:srgbClr val="9E9E9E"/>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b="1" lang="en" sz="1000">
                <a:solidFill>
                  <a:schemeClr val="accent4"/>
                </a:solidFill>
                <a:latin typeface="Cairo"/>
                <a:ea typeface="Cairo"/>
                <a:cs typeface="Cairo"/>
                <a:sym typeface="Cairo"/>
              </a:rPr>
              <a:t>Budget</a:t>
            </a:r>
            <a:endParaRPr b="1" sz="1000">
              <a:solidFill>
                <a:schemeClr val="accent4"/>
              </a:solidFill>
              <a:latin typeface="Cairo"/>
              <a:ea typeface="Cairo"/>
              <a:cs typeface="Cairo"/>
              <a:sym typeface="Cairo"/>
            </a:endParaRPr>
          </a:p>
        </p:txBody>
      </p:sp>
      <p:sp>
        <p:nvSpPr>
          <p:cNvPr id="13732" name="Google Shape;13732;p81"/>
          <p:cNvSpPr/>
          <p:nvPr/>
        </p:nvSpPr>
        <p:spPr>
          <a:xfrm>
            <a:off x="423725" y="4981575"/>
            <a:ext cx="2086200" cy="152400"/>
          </a:xfrm>
          <a:prstGeom prst="homePlate">
            <a:avLst>
              <a:gd fmla="val 50000" name="adj"/>
            </a:avLst>
          </a:prstGeom>
          <a:solidFill>
            <a:srgbClr val="434343"/>
          </a:solidFill>
          <a:ln cap="flat" cmpd="sng" w="9525">
            <a:solidFill>
              <a:srgbClr val="9E9E9E"/>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b="1" lang="en" sz="1000">
                <a:solidFill>
                  <a:schemeClr val="accent4"/>
                </a:solidFill>
                <a:latin typeface="Cairo"/>
                <a:ea typeface="Cairo"/>
                <a:cs typeface="Cairo"/>
                <a:sym typeface="Cairo"/>
              </a:rPr>
              <a:t>Overview</a:t>
            </a:r>
            <a:endParaRPr b="1" sz="1000">
              <a:solidFill>
                <a:schemeClr val="accent4"/>
              </a:solidFill>
              <a:latin typeface="Cairo"/>
              <a:ea typeface="Cairo"/>
              <a:cs typeface="Cairo"/>
              <a:sym typeface="Cairo"/>
            </a:endParaRPr>
          </a:p>
        </p:txBody>
      </p:sp>
      <p:sp>
        <p:nvSpPr>
          <p:cNvPr id="13733" name="Google Shape;13733;p81"/>
          <p:cNvSpPr/>
          <p:nvPr/>
        </p:nvSpPr>
        <p:spPr>
          <a:xfrm>
            <a:off x="2454950" y="4981575"/>
            <a:ext cx="2086200" cy="152400"/>
          </a:xfrm>
          <a:prstGeom prst="chevron">
            <a:avLst>
              <a:gd fmla="val 50000" name="adj"/>
            </a:avLst>
          </a:prstGeom>
          <a:solidFill>
            <a:schemeClr val="lt1"/>
          </a:solidFill>
          <a:ln cap="flat" cmpd="sng" w="9525">
            <a:solidFill>
              <a:srgbClr val="9E9E9E"/>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b="1" lang="en" sz="1000">
                <a:solidFill>
                  <a:schemeClr val="accent4"/>
                </a:solidFill>
                <a:latin typeface="Cairo"/>
                <a:ea typeface="Cairo"/>
                <a:cs typeface="Cairo"/>
                <a:sym typeface="Cairo"/>
              </a:rPr>
              <a:t>Schedule</a:t>
            </a:r>
            <a:endParaRPr b="1" sz="1000">
              <a:solidFill>
                <a:schemeClr val="accent4"/>
              </a:solidFill>
              <a:latin typeface="Cairo"/>
              <a:ea typeface="Cairo"/>
              <a:cs typeface="Cairo"/>
              <a:sym typeface="Cairo"/>
            </a:endParaRPr>
          </a:p>
        </p:txBody>
      </p:sp>
      <p:sp>
        <p:nvSpPr>
          <p:cNvPr id="13734" name="Google Shape;13734;p81"/>
          <p:cNvSpPr/>
          <p:nvPr/>
        </p:nvSpPr>
        <p:spPr>
          <a:xfrm>
            <a:off x="4472075" y="4981575"/>
            <a:ext cx="2086200" cy="152400"/>
          </a:xfrm>
          <a:prstGeom prst="chevron">
            <a:avLst>
              <a:gd fmla="val 50000" name="adj"/>
            </a:avLst>
          </a:prstGeom>
          <a:solidFill>
            <a:schemeClr val="dk1"/>
          </a:solidFill>
          <a:ln cap="flat" cmpd="sng" w="9525">
            <a:solidFill>
              <a:srgbClr val="ADADAD"/>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b="1" lang="en" sz="1000">
                <a:solidFill>
                  <a:srgbClr val="BA9224"/>
                </a:solidFill>
                <a:latin typeface="Cairo"/>
                <a:ea typeface="Cairo"/>
                <a:cs typeface="Cairo"/>
                <a:sym typeface="Cairo"/>
              </a:rPr>
              <a:t>Test Readiness</a:t>
            </a:r>
            <a:endParaRPr b="1" sz="1000">
              <a:solidFill>
                <a:srgbClr val="BA9224"/>
              </a:solidFill>
              <a:latin typeface="Cairo"/>
              <a:ea typeface="Cairo"/>
              <a:cs typeface="Cairo"/>
              <a:sym typeface="Cairo"/>
            </a:endParaRPr>
          </a:p>
        </p:txBody>
      </p:sp>
      <p:sp>
        <p:nvSpPr>
          <p:cNvPr id="13735" name="Google Shape;13735;p81"/>
          <p:cNvSpPr/>
          <p:nvPr/>
        </p:nvSpPr>
        <p:spPr>
          <a:xfrm>
            <a:off x="2248175" y="1970788"/>
            <a:ext cx="153900" cy="437400"/>
          </a:xfrm>
          <a:prstGeom prst="ellipse">
            <a:avLst/>
          </a:prstGeom>
          <a:solidFill>
            <a:srgbClr val="FFFFFF"/>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timing>
    <p:tnLst>
      <p:par>
        <p:cTn dur="indefinite" nodeType="tmRoot" restart="never">
          <p:childTnLst>
            <p:seq concurrent="1" nextAc="seek">
              <p:cTn dur="indefinite" id="2" nodeType="mainSeq">
                <p:childTnLst>
                  <p:par>
                    <p:cTn fill="hold">
                      <p:stCondLst>
                        <p:cond delay="indefinite"/>
                      </p:stCondLst>
                      <p:childTnLst>
                        <p:par>
                          <p:cTn fill="hold">
                            <p:stCondLst>
                              <p:cond delay="0"/>
                            </p:stCondLst>
                            <p:childTnLst>
                              <p:par>
                                <p:cTn fill="hold" nodeType="clickEffect" presetClass="exit" presetID="10" presetSubtype="0">
                                  <p:stCondLst>
                                    <p:cond delay="0"/>
                                  </p:stCondLst>
                                  <p:childTnLst>
                                    <p:animEffect filter="fade" transition="out">
                                      <p:cBhvr>
                                        <p:cTn dur="1000"/>
                                        <p:tgtEl>
                                          <p:spTgt spid="13725"/>
                                        </p:tgtEl>
                                      </p:cBhvr>
                                    </p:animEffect>
                                    <p:set>
                                      <p:cBhvr>
                                        <p:cTn dur="1" fill="hold">
                                          <p:stCondLst>
                                            <p:cond delay="1000"/>
                                          </p:stCondLst>
                                        </p:cTn>
                                        <p:tgtEl>
                                          <p:spTgt spid="13725"/>
                                        </p:tgtEl>
                                        <p:attrNameLst>
                                          <p:attrName>style.visibility</p:attrName>
                                        </p:attrNameLst>
                                      </p:cBhvr>
                                      <p:to>
                                        <p:strVal val="hidden"/>
                                      </p:to>
                                    </p:set>
                                  </p:childTnLst>
                                </p:cTn>
                              </p:par>
                              <p:par>
                                <p:cTn fill="hold" nodeType="withEffect" presetClass="exit" presetID="10" presetSubtype="0">
                                  <p:stCondLst>
                                    <p:cond delay="0"/>
                                  </p:stCondLst>
                                  <p:childTnLst>
                                    <p:animEffect filter="fade" transition="out">
                                      <p:cBhvr>
                                        <p:cTn dur="1000"/>
                                        <p:tgtEl>
                                          <p:spTgt spid="13724"/>
                                        </p:tgtEl>
                                      </p:cBhvr>
                                    </p:animEffect>
                                    <p:set>
                                      <p:cBhvr>
                                        <p:cTn dur="1" fill="hold">
                                          <p:stCondLst>
                                            <p:cond delay="1000"/>
                                          </p:stCondLst>
                                        </p:cTn>
                                        <p:tgtEl>
                                          <p:spTgt spid="13724"/>
                                        </p:tgtEl>
                                        <p:attrNameLst>
                                          <p:attrName>style.visibility</p:attrName>
                                        </p:attrNameLst>
                                      </p:cBhvr>
                                      <p:to>
                                        <p:strVal val="hidden"/>
                                      </p:to>
                                    </p:set>
                                  </p:childTnLst>
                                </p:cTn>
                              </p:par>
                            </p:childTnLst>
                          </p:cTn>
                        </p:par>
                        <p:par>
                          <p:cTn fill="hold">
                            <p:stCondLst>
                              <p:cond delay="1000"/>
                            </p:stCondLst>
                            <p:childTnLst>
                              <p:par>
                                <p:cTn fill="hold" nodeType="afterEffect" presetClass="entr" presetID="10" presetSubtype="0">
                                  <p:stCondLst>
                                    <p:cond delay="0"/>
                                  </p:stCondLst>
                                  <p:childTnLst>
                                    <p:set>
                                      <p:cBhvr>
                                        <p:cTn dur="1" fill="hold">
                                          <p:stCondLst>
                                            <p:cond delay="0"/>
                                          </p:stCondLst>
                                        </p:cTn>
                                        <p:tgtEl>
                                          <p:spTgt spid="13730"/>
                                        </p:tgtEl>
                                        <p:attrNameLst>
                                          <p:attrName>style.visibility</p:attrName>
                                        </p:attrNameLst>
                                      </p:cBhvr>
                                      <p:to>
                                        <p:strVal val="visible"/>
                                      </p:to>
                                    </p:set>
                                    <p:animEffect filter="fade" transition="in">
                                      <p:cBhvr>
                                        <p:cTn dur="1000"/>
                                        <p:tgtEl>
                                          <p:spTgt spid="13730"/>
                                        </p:tgtEl>
                                      </p:cBhvr>
                                    </p:animEffect>
                                  </p:childTnLst>
                                </p:cTn>
                              </p:par>
                              <p:par>
                                <p:cTn fill="hold" nodeType="withEffect" presetClass="entr" presetID="10" presetSubtype="0">
                                  <p:stCondLst>
                                    <p:cond delay="0"/>
                                  </p:stCondLst>
                                  <p:childTnLst>
                                    <p:set>
                                      <p:cBhvr>
                                        <p:cTn dur="1" fill="hold">
                                          <p:stCondLst>
                                            <p:cond delay="0"/>
                                          </p:stCondLst>
                                        </p:cTn>
                                        <p:tgtEl>
                                          <p:spTgt spid="13727"/>
                                        </p:tgtEl>
                                        <p:attrNameLst>
                                          <p:attrName>style.visibility</p:attrName>
                                        </p:attrNameLst>
                                      </p:cBhvr>
                                      <p:to>
                                        <p:strVal val="visible"/>
                                      </p:to>
                                    </p:set>
                                    <p:animEffect filter="fade" transition="in">
                                      <p:cBhvr>
                                        <p:cTn dur="1000"/>
                                        <p:tgtEl>
                                          <p:spTgt spid="13727"/>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3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3739" name="Shape 13739"/>
        <p:cNvGrpSpPr/>
        <p:nvPr/>
      </p:nvGrpSpPr>
      <p:grpSpPr>
        <a:xfrm>
          <a:off x="0" y="0"/>
          <a:ext cx="0" cy="0"/>
          <a:chOff x="0" y="0"/>
          <a:chExt cx="0" cy="0"/>
        </a:xfrm>
      </p:grpSpPr>
      <p:pic>
        <p:nvPicPr>
          <p:cNvPr id="13740" name="Google Shape;13740;p82"/>
          <p:cNvPicPr preferRelativeResize="0"/>
          <p:nvPr/>
        </p:nvPicPr>
        <p:blipFill>
          <a:blip r:embed="rId3">
            <a:alphaModFix/>
          </a:blip>
          <a:stretch>
            <a:fillRect/>
          </a:stretch>
        </p:blipFill>
        <p:spPr>
          <a:xfrm>
            <a:off x="3957652" y="956885"/>
            <a:ext cx="4985221" cy="3872299"/>
          </a:xfrm>
          <a:prstGeom prst="rect">
            <a:avLst/>
          </a:prstGeom>
          <a:noFill/>
          <a:ln>
            <a:noFill/>
          </a:ln>
        </p:spPr>
      </p:pic>
      <p:sp>
        <p:nvSpPr>
          <p:cNvPr id="13741" name="Google Shape;13741;p82"/>
          <p:cNvSpPr txBox="1"/>
          <p:nvPr>
            <p:ph type="title"/>
          </p:nvPr>
        </p:nvSpPr>
        <p:spPr>
          <a:xfrm>
            <a:off x="758775" y="384166"/>
            <a:ext cx="76263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Testing Process</a:t>
            </a:r>
            <a:endParaRPr/>
          </a:p>
        </p:txBody>
      </p:sp>
      <p:sp>
        <p:nvSpPr>
          <p:cNvPr id="13742" name="Google Shape;13742;p82"/>
          <p:cNvSpPr txBox="1"/>
          <p:nvPr>
            <p:ph idx="1" type="body"/>
          </p:nvPr>
        </p:nvSpPr>
        <p:spPr>
          <a:xfrm>
            <a:off x="0" y="1023938"/>
            <a:ext cx="4086300" cy="3924300"/>
          </a:xfrm>
          <a:prstGeom prst="rect">
            <a:avLst/>
          </a:prstGeom>
        </p:spPr>
        <p:txBody>
          <a:bodyPr anchorCtr="0" anchor="t" bIns="91425" lIns="91425" spcFirstLastPara="1" rIns="91425" wrap="square" tIns="91425">
            <a:noAutofit/>
          </a:bodyPr>
          <a:lstStyle/>
          <a:p>
            <a:pPr indent="-304800" lvl="0" marL="457200" rtl="0" algn="l">
              <a:spcBef>
                <a:spcPts val="0"/>
              </a:spcBef>
              <a:spcAft>
                <a:spcPts val="0"/>
              </a:spcAft>
              <a:buClr>
                <a:srgbClr val="FFFFFF"/>
              </a:buClr>
              <a:buSzPts val="1200"/>
              <a:buAutoNum type="arabicPeriod"/>
            </a:pPr>
            <a:r>
              <a:rPr b="1" lang="en">
                <a:solidFill>
                  <a:srgbClr val="FFFFFF"/>
                </a:solidFill>
              </a:rPr>
              <a:t>Setup</a:t>
            </a:r>
            <a:endParaRPr b="1">
              <a:solidFill>
                <a:srgbClr val="FFFFFF"/>
              </a:solidFill>
            </a:endParaRPr>
          </a:p>
          <a:p>
            <a:pPr indent="-304800" lvl="1" marL="914400" rtl="0" algn="l">
              <a:spcBef>
                <a:spcPts val="0"/>
              </a:spcBef>
              <a:spcAft>
                <a:spcPts val="0"/>
              </a:spcAft>
              <a:buClr>
                <a:srgbClr val="F4BD25"/>
              </a:buClr>
              <a:buSzPts val="1200"/>
              <a:buFont typeface="Cairo"/>
              <a:buAutoNum type="arabicPeriod"/>
            </a:pPr>
            <a:r>
              <a:rPr lang="en" sz="1200">
                <a:solidFill>
                  <a:srgbClr val="EFEFEF"/>
                </a:solidFill>
              </a:rPr>
              <a:t>Assembly check </a:t>
            </a:r>
            <a:endParaRPr sz="1200">
              <a:solidFill>
                <a:srgbClr val="EFEFEF"/>
              </a:solidFill>
            </a:endParaRPr>
          </a:p>
          <a:p>
            <a:pPr indent="-285750" lvl="2" marL="1371600" rtl="0" algn="l">
              <a:spcBef>
                <a:spcPts val="0"/>
              </a:spcBef>
              <a:spcAft>
                <a:spcPts val="0"/>
              </a:spcAft>
              <a:buClr>
                <a:srgbClr val="F4BD25"/>
              </a:buClr>
              <a:buSzPts val="900"/>
              <a:buFont typeface="Cairo"/>
              <a:buAutoNum type="arabicPeriod"/>
            </a:pPr>
            <a:r>
              <a:rPr lang="en" sz="1200">
                <a:solidFill>
                  <a:srgbClr val="EFEFEF"/>
                </a:solidFill>
              </a:rPr>
              <a:t>Power check </a:t>
            </a:r>
            <a:endParaRPr sz="1200">
              <a:solidFill>
                <a:srgbClr val="EFEFEF"/>
              </a:solidFill>
            </a:endParaRPr>
          </a:p>
          <a:p>
            <a:pPr indent="-285750" lvl="2" marL="1371600" rtl="0" algn="l">
              <a:spcBef>
                <a:spcPts val="0"/>
              </a:spcBef>
              <a:spcAft>
                <a:spcPts val="0"/>
              </a:spcAft>
              <a:buClr>
                <a:srgbClr val="F4BD25"/>
              </a:buClr>
              <a:buSzPts val="900"/>
              <a:buFont typeface="Cairo"/>
              <a:buAutoNum type="arabicPeriod"/>
            </a:pPr>
            <a:r>
              <a:rPr lang="en" sz="1200">
                <a:solidFill>
                  <a:srgbClr val="EFEFEF"/>
                </a:solidFill>
              </a:rPr>
              <a:t>Servo check </a:t>
            </a:r>
            <a:endParaRPr sz="1200">
              <a:solidFill>
                <a:srgbClr val="EFEFEF"/>
              </a:solidFill>
            </a:endParaRPr>
          </a:p>
          <a:p>
            <a:pPr indent="-285750" lvl="2" marL="1371600" rtl="0" algn="l">
              <a:spcBef>
                <a:spcPts val="0"/>
              </a:spcBef>
              <a:spcAft>
                <a:spcPts val="0"/>
              </a:spcAft>
              <a:buClr>
                <a:srgbClr val="F4BD25"/>
              </a:buClr>
              <a:buSzPts val="900"/>
              <a:buFont typeface="Cairo"/>
              <a:buAutoNum type="arabicPeriod"/>
            </a:pPr>
            <a:r>
              <a:rPr lang="en" sz="1200">
                <a:solidFill>
                  <a:srgbClr val="EFEFEF"/>
                </a:solidFill>
              </a:rPr>
              <a:t>Line of Sight and distance check </a:t>
            </a:r>
            <a:endParaRPr sz="1200">
              <a:solidFill>
                <a:srgbClr val="EFEFEF"/>
              </a:solidFill>
            </a:endParaRPr>
          </a:p>
          <a:p>
            <a:pPr indent="-304800" lvl="0" marL="457200" rtl="0" algn="l">
              <a:spcBef>
                <a:spcPts val="0"/>
              </a:spcBef>
              <a:spcAft>
                <a:spcPts val="0"/>
              </a:spcAft>
              <a:buClr>
                <a:srgbClr val="F4BD25"/>
              </a:buClr>
              <a:buSzPts val="1200"/>
              <a:buAutoNum type="arabicPeriod"/>
            </a:pPr>
            <a:r>
              <a:rPr b="1" lang="en">
                <a:solidFill>
                  <a:srgbClr val="FFFFFF"/>
                </a:solidFill>
              </a:rPr>
              <a:t>Test</a:t>
            </a:r>
            <a:r>
              <a:rPr b="1" lang="en">
                <a:solidFill>
                  <a:srgbClr val="FFE599"/>
                </a:solidFill>
              </a:rPr>
              <a:t> </a:t>
            </a:r>
            <a:endParaRPr b="1">
              <a:solidFill>
                <a:srgbClr val="FFE599"/>
              </a:solidFill>
            </a:endParaRPr>
          </a:p>
          <a:p>
            <a:pPr indent="-304800" lvl="1" marL="914400" rtl="0" algn="l">
              <a:spcBef>
                <a:spcPts val="0"/>
              </a:spcBef>
              <a:spcAft>
                <a:spcPts val="0"/>
              </a:spcAft>
              <a:buClr>
                <a:srgbClr val="F4BD25"/>
              </a:buClr>
              <a:buSzPts val="1200"/>
              <a:buFont typeface="Cairo"/>
              <a:buAutoNum type="arabicPeriod"/>
            </a:pPr>
            <a:r>
              <a:rPr lang="en" sz="1200">
                <a:solidFill>
                  <a:srgbClr val="EFEFEF"/>
                </a:solidFill>
              </a:rPr>
              <a:t>Begin Recording data on ThorLabs GUI (laser off)</a:t>
            </a:r>
            <a:endParaRPr sz="1200">
              <a:solidFill>
                <a:srgbClr val="EFEFEF"/>
              </a:solidFill>
            </a:endParaRPr>
          </a:p>
          <a:p>
            <a:pPr indent="-285750" lvl="2" marL="1371600" rtl="0" algn="l">
              <a:spcBef>
                <a:spcPts val="0"/>
              </a:spcBef>
              <a:spcAft>
                <a:spcPts val="0"/>
              </a:spcAft>
              <a:buClr>
                <a:srgbClr val="F4BD25"/>
              </a:buClr>
              <a:buSzPts val="900"/>
              <a:buFont typeface="Cairo"/>
              <a:buAutoNum type="arabicPeriod"/>
            </a:pPr>
            <a:r>
              <a:rPr lang="en" sz="1200">
                <a:solidFill>
                  <a:srgbClr val="EFEFEF"/>
                </a:solidFill>
              </a:rPr>
              <a:t>Record noise for approx 5-10 seconds </a:t>
            </a:r>
            <a:endParaRPr sz="1200">
              <a:solidFill>
                <a:srgbClr val="EFEFEF"/>
              </a:solidFill>
            </a:endParaRPr>
          </a:p>
          <a:p>
            <a:pPr indent="-304800" lvl="1" marL="914400" rtl="0" algn="l">
              <a:spcBef>
                <a:spcPts val="0"/>
              </a:spcBef>
              <a:spcAft>
                <a:spcPts val="0"/>
              </a:spcAft>
              <a:buClr>
                <a:srgbClr val="F4BD25"/>
              </a:buClr>
              <a:buSzPts val="1200"/>
              <a:buFont typeface="Cairo"/>
              <a:buAutoNum type="arabicPeriod"/>
            </a:pPr>
            <a:r>
              <a:rPr lang="en" sz="1200">
                <a:solidFill>
                  <a:srgbClr val="EFEFEF"/>
                </a:solidFill>
              </a:rPr>
              <a:t>Turn laser on, perpendicular to receiver </a:t>
            </a:r>
            <a:endParaRPr sz="1200">
              <a:solidFill>
                <a:srgbClr val="EFEFEF"/>
              </a:solidFill>
            </a:endParaRPr>
          </a:p>
          <a:p>
            <a:pPr indent="-285750" lvl="2" marL="1371600" rtl="0" algn="l">
              <a:spcBef>
                <a:spcPts val="0"/>
              </a:spcBef>
              <a:spcAft>
                <a:spcPts val="0"/>
              </a:spcAft>
              <a:buClr>
                <a:srgbClr val="F4BD25"/>
              </a:buClr>
              <a:buSzPts val="900"/>
              <a:buFont typeface="Cairo"/>
              <a:buAutoNum type="arabicPeriod"/>
            </a:pPr>
            <a:r>
              <a:rPr lang="en" sz="1200">
                <a:solidFill>
                  <a:srgbClr val="EFEFEF"/>
                </a:solidFill>
              </a:rPr>
              <a:t>Record for 20 - 30 seconds </a:t>
            </a:r>
            <a:endParaRPr sz="1200">
              <a:solidFill>
                <a:srgbClr val="EFEFEF"/>
              </a:solidFill>
            </a:endParaRPr>
          </a:p>
          <a:p>
            <a:pPr indent="-304800" lvl="1" marL="914400" rtl="0" algn="l">
              <a:spcBef>
                <a:spcPts val="0"/>
              </a:spcBef>
              <a:spcAft>
                <a:spcPts val="0"/>
              </a:spcAft>
              <a:buClr>
                <a:srgbClr val="F4BD25"/>
              </a:buClr>
              <a:buSzPts val="1200"/>
              <a:buFont typeface="Cairo"/>
              <a:buAutoNum type="arabicPeriod"/>
            </a:pPr>
            <a:r>
              <a:rPr lang="en" sz="1200">
                <a:solidFill>
                  <a:srgbClr val="EFEFEF"/>
                </a:solidFill>
              </a:rPr>
              <a:t>Laser off </a:t>
            </a:r>
            <a:endParaRPr sz="1200">
              <a:solidFill>
                <a:srgbClr val="EFEFEF"/>
              </a:solidFill>
            </a:endParaRPr>
          </a:p>
          <a:p>
            <a:pPr indent="-285750" lvl="2" marL="1371600" rtl="0" algn="l">
              <a:spcBef>
                <a:spcPts val="0"/>
              </a:spcBef>
              <a:spcAft>
                <a:spcPts val="0"/>
              </a:spcAft>
              <a:buClr>
                <a:srgbClr val="F4BD25"/>
              </a:buClr>
              <a:buSzPts val="900"/>
              <a:buFont typeface="Cairo"/>
              <a:buAutoNum type="arabicPeriod"/>
            </a:pPr>
            <a:r>
              <a:rPr lang="en" sz="1200">
                <a:solidFill>
                  <a:srgbClr val="EFEFEF"/>
                </a:solidFill>
              </a:rPr>
              <a:t>Record noise for 5-10 seconds</a:t>
            </a:r>
            <a:endParaRPr sz="1200">
              <a:solidFill>
                <a:srgbClr val="EFEFEF"/>
              </a:solidFill>
            </a:endParaRPr>
          </a:p>
          <a:p>
            <a:pPr indent="-304800" lvl="1" marL="914400" rtl="0" algn="l">
              <a:spcBef>
                <a:spcPts val="0"/>
              </a:spcBef>
              <a:spcAft>
                <a:spcPts val="0"/>
              </a:spcAft>
              <a:buClr>
                <a:srgbClr val="F4BD25"/>
              </a:buClr>
              <a:buSzPts val="1200"/>
              <a:buFont typeface="Cairo"/>
              <a:buAutoNum type="arabicPeriod"/>
            </a:pPr>
            <a:r>
              <a:rPr lang="en" sz="1200">
                <a:solidFill>
                  <a:srgbClr val="EFEFEF"/>
                </a:solidFill>
              </a:rPr>
              <a:t>Change s</a:t>
            </a:r>
            <a:endParaRPr sz="1200">
              <a:solidFill>
                <a:srgbClr val="EFEFEF"/>
              </a:solidFill>
            </a:endParaRPr>
          </a:p>
          <a:p>
            <a:pPr indent="-304800" lvl="0" marL="457200" rtl="0" algn="l">
              <a:spcBef>
                <a:spcPts val="0"/>
              </a:spcBef>
              <a:spcAft>
                <a:spcPts val="0"/>
              </a:spcAft>
              <a:buClr>
                <a:srgbClr val="FFFFFF"/>
              </a:buClr>
              <a:buSzPts val="1200"/>
              <a:buAutoNum type="arabicPeriod"/>
            </a:pPr>
            <a:r>
              <a:rPr b="1" lang="en">
                <a:solidFill>
                  <a:srgbClr val="FFFFFF"/>
                </a:solidFill>
              </a:rPr>
              <a:t>Post Test </a:t>
            </a:r>
            <a:endParaRPr b="1">
              <a:solidFill>
                <a:srgbClr val="FFFFFF"/>
              </a:solidFill>
            </a:endParaRPr>
          </a:p>
          <a:p>
            <a:pPr indent="-304800" lvl="1" marL="914400" rtl="0" algn="l">
              <a:spcBef>
                <a:spcPts val="0"/>
              </a:spcBef>
              <a:spcAft>
                <a:spcPts val="0"/>
              </a:spcAft>
              <a:buClr>
                <a:srgbClr val="F4BD25"/>
              </a:buClr>
              <a:buSzPts val="1200"/>
              <a:buFont typeface="Cairo"/>
              <a:buAutoNum type="arabicPeriod"/>
            </a:pPr>
            <a:r>
              <a:rPr lang="en" sz="1200">
                <a:solidFill>
                  <a:srgbClr val="F3F3F3"/>
                </a:solidFill>
              </a:rPr>
              <a:t>Upload </a:t>
            </a:r>
            <a:r>
              <a:rPr lang="en" sz="1200">
                <a:solidFill>
                  <a:srgbClr val="F3F3F3"/>
                </a:solidFill>
              </a:rPr>
              <a:t>receiver</a:t>
            </a:r>
            <a:r>
              <a:rPr lang="en" sz="1200">
                <a:solidFill>
                  <a:srgbClr val="F3F3F3"/>
                </a:solidFill>
              </a:rPr>
              <a:t> data to MATLAB </a:t>
            </a:r>
            <a:endParaRPr sz="1200">
              <a:solidFill>
                <a:srgbClr val="F3F3F3"/>
              </a:solidFill>
            </a:endParaRPr>
          </a:p>
          <a:p>
            <a:pPr indent="-304800" lvl="1" marL="914400" rtl="0" algn="l">
              <a:spcBef>
                <a:spcPts val="0"/>
              </a:spcBef>
              <a:spcAft>
                <a:spcPts val="0"/>
              </a:spcAft>
              <a:buClr>
                <a:srgbClr val="F4BD25"/>
              </a:buClr>
              <a:buSzPts val="1200"/>
              <a:buFont typeface="Cairo"/>
              <a:buAutoNum type="arabicPeriod"/>
            </a:pPr>
            <a:r>
              <a:rPr lang="en" sz="1200">
                <a:solidFill>
                  <a:srgbClr val="F3F3F3"/>
                </a:solidFill>
              </a:rPr>
              <a:t>Get avg noise and subtract noise from noise+power </a:t>
            </a:r>
            <a:endParaRPr sz="1200">
              <a:solidFill>
                <a:srgbClr val="F3F3F3"/>
              </a:solidFill>
            </a:endParaRPr>
          </a:p>
          <a:p>
            <a:pPr indent="-304800" lvl="1" marL="914400" rtl="0" algn="l">
              <a:spcBef>
                <a:spcPts val="0"/>
              </a:spcBef>
              <a:spcAft>
                <a:spcPts val="0"/>
              </a:spcAft>
              <a:buClr>
                <a:srgbClr val="F4BD25"/>
              </a:buClr>
              <a:buSzPts val="1200"/>
              <a:buFont typeface="Cairo"/>
              <a:buAutoNum type="arabicPeriod"/>
            </a:pPr>
            <a:r>
              <a:rPr lang="en" sz="1200">
                <a:solidFill>
                  <a:srgbClr val="F3F3F3"/>
                </a:solidFill>
              </a:rPr>
              <a:t>Plot and compare to model</a:t>
            </a:r>
            <a:endParaRPr sz="900">
              <a:solidFill>
                <a:srgbClr val="FFFFFF"/>
              </a:solidFill>
            </a:endParaRPr>
          </a:p>
        </p:txBody>
      </p:sp>
      <p:sp>
        <p:nvSpPr>
          <p:cNvPr id="13743" name="Google Shape;13743;p82"/>
          <p:cNvSpPr txBox="1"/>
          <p:nvPr>
            <p:ph idx="12" type="sldNum"/>
          </p:nvPr>
        </p:nvSpPr>
        <p:spPr>
          <a:xfrm>
            <a:off x="8556784" y="4749851"/>
            <a:ext cx="548700" cy="3936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None/>
            </a:pPr>
            <a:fld id="{00000000-1234-1234-1234-123412341234}" type="slidenum">
              <a:rPr lang="en">
                <a:solidFill>
                  <a:schemeClr val="accent4"/>
                </a:solidFill>
              </a:rPr>
              <a:t>‹#›</a:t>
            </a:fld>
            <a:endParaRPr>
              <a:solidFill>
                <a:schemeClr val="accent4"/>
              </a:solidFill>
            </a:endParaRPr>
          </a:p>
        </p:txBody>
      </p:sp>
      <p:sp>
        <p:nvSpPr>
          <p:cNvPr id="13744" name="Google Shape;13744;p82"/>
          <p:cNvSpPr/>
          <p:nvPr/>
        </p:nvSpPr>
        <p:spPr>
          <a:xfrm>
            <a:off x="6481700" y="4981575"/>
            <a:ext cx="2238600" cy="152400"/>
          </a:xfrm>
          <a:prstGeom prst="chevron">
            <a:avLst>
              <a:gd fmla="val 50000" name="adj"/>
            </a:avLst>
          </a:prstGeom>
          <a:solidFill>
            <a:schemeClr val="lt1"/>
          </a:solidFill>
          <a:ln cap="flat" cmpd="sng" w="9525">
            <a:solidFill>
              <a:srgbClr val="9E9E9E"/>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b="1" lang="en" sz="1000">
                <a:solidFill>
                  <a:schemeClr val="accent4"/>
                </a:solidFill>
                <a:latin typeface="Cairo"/>
                <a:ea typeface="Cairo"/>
                <a:cs typeface="Cairo"/>
                <a:sym typeface="Cairo"/>
              </a:rPr>
              <a:t>Budget</a:t>
            </a:r>
            <a:endParaRPr b="1" sz="1000">
              <a:solidFill>
                <a:schemeClr val="accent4"/>
              </a:solidFill>
              <a:latin typeface="Cairo"/>
              <a:ea typeface="Cairo"/>
              <a:cs typeface="Cairo"/>
              <a:sym typeface="Cairo"/>
            </a:endParaRPr>
          </a:p>
        </p:txBody>
      </p:sp>
      <p:sp>
        <p:nvSpPr>
          <p:cNvPr id="13745" name="Google Shape;13745;p82"/>
          <p:cNvSpPr/>
          <p:nvPr/>
        </p:nvSpPr>
        <p:spPr>
          <a:xfrm>
            <a:off x="423725" y="4981575"/>
            <a:ext cx="2086200" cy="152400"/>
          </a:xfrm>
          <a:prstGeom prst="homePlate">
            <a:avLst>
              <a:gd fmla="val 50000" name="adj"/>
            </a:avLst>
          </a:prstGeom>
          <a:solidFill>
            <a:srgbClr val="434343"/>
          </a:solidFill>
          <a:ln cap="flat" cmpd="sng" w="9525">
            <a:solidFill>
              <a:srgbClr val="9E9E9E"/>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b="1" lang="en" sz="1000">
                <a:solidFill>
                  <a:schemeClr val="accent4"/>
                </a:solidFill>
                <a:latin typeface="Cairo"/>
                <a:ea typeface="Cairo"/>
                <a:cs typeface="Cairo"/>
                <a:sym typeface="Cairo"/>
              </a:rPr>
              <a:t>Overview</a:t>
            </a:r>
            <a:endParaRPr b="1" sz="1000">
              <a:solidFill>
                <a:schemeClr val="accent4"/>
              </a:solidFill>
              <a:latin typeface="Cairo"/>
              <a:ea typeface="Cairo"/>
              <a:cs typeface="Cairo"/>
              <a:sym typeface="Cairo"/>
            </a:endParaRPr>
          </a:p>
        </p:txBody>
      </p:sp>
      <p:sp>
        <p:nvSpPr>
          <p:cNvPr id="13746" name="Google Shape;13746;p82"/>
          <p:cNvSpPr/>
          <p:nvPr/>
        </p:nvSpPr>
        <p:spPr>
          <a:xfrm>
            <a:off x="2454950" y="4981575"/>
            <a:ext cx="2086200" cy="152400"/>
          </a:xfrm>
          <a:prstGeom prst="chevron">
            <a:avLst>
              <a:gd fmla="val 50000" name="adj"/>
            </a:avLst>
          </a:prstGeom>
          <a:solidFill>
            <a:schemeClr val="lt1"/>
          </a:solidFill>
          <a:ln cap="flat" cmpd="sng" w="9525">
            <a:solidFill>
              <a:srgbClr val="9E9E9E"/>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b="1" lang="en" sz="1000">
                <a:solidFill>
                  <a:schemeClr val="accent4"/>
                </a:solidFill>
                <a:latin typeface="Cairo"/>
                <a:ea typeface="Cairo"/>
                <a:cs typeface="Cairo"/>
                <a:sym typeface="Cairo"/>
              </a:rPr>
              <a:t>Schedule</a:t>
            </a:r>
            <a:endParaRPr b="1" sz="1000">
              <a:solidFill>
                <a:schemeClr val="accent4"/>
              </a:solidFill>
              <a:latin typeface="Cairo"/>
              <a:ea typeface="Cairo"/>
              <a:cs typeface="Cairo"/>
              <a:sym typeface="Cairo"/>
            </a:endParaRPr>
          </a:p>
        </p:txBody>
      </p:sp>
      <p:sp>
        <p:nvSpPr>
          <p:cNvPr id="13747" name="Google Shape;13747;p82"/>
          <p:cNvSpPr/>
          <p:nvPr/>
        </p:nvSpPr>
        <p:spPr>
          <a:xfrm>
            <a:off x="4472075" y="4981575"/>
            <a:ext cx="2086200" cy="152400"/>
          </a:xfrm>
          <a:prstGeom prst="chevron">
            <a:avLst>
              <a:gd fmla="val 50000" name="adj"/>
            </a:avLst>
          </a:prstGeom>
          <a:solidFill>
            <a:schemeClr val="dk1"/>
          </a:solidFill>
          <a:ln cap="flat" cmpd="sng" w="9525">
            <a:solidFill>
              <a:srgbClr val="ADADAD"/>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b="1" lang="en" sz="1000">
                <a:solidFill>
                  <a:srgbClr val="BA9224"/>
                </a:solidFill>
                <a:latin typeface="Cairo"/>
                <a:ea typeface="Cairo"/>
                <a:cs typeface="Cairo"/>
                <a:sym typeface="Cairo"/>
              </a:rPr>
              <a:t>Test Readiness</a:t>
            </a:r>
            <a:endParaRPr b="1" sz="1000">
              <a:solidFill>
                <a:srgbClr val="BA9224"/>
              </a:solidFill>
              <a:latin typeface="Cairo"/>
              <a:ea typeface="Cairo"/>
              <a:cs typeface="Cairo"/>
              <a:sym typeface="Cairo"/>
            </a:endParaRPr>
          </a:p>
        </p:txBody>
      </p:sp>
      <p:grpSp>
        <p:nvGrpSpPr>
          <p:cNvPr id="13748" name="Google Shape;13748;p82"/>
          <p:cNvGrpSpPr/>
          <p:nvPr/>
        </p:nvGrpSpPr>
        <p:grpSpPr>
          <a:xfrm>
            <a:off x="4701200" y="2283500"/>
            <a:ext cx="1697100" cy="630775"/>
            <a:chOff x="4798700" y="2286550"/>
            <a:chExt cx="1697100" cy="630775"/>
          </a:xfrm>
        </p:grpSpPr>
        <p:cxnSp>
          <p:nvCxnSpPr>
            <p:cNvPr id="13749" name="Google Shape;13749;p82"/>
            <p:cNvCxnSpPr/>
            <p:nvPr/>
          </p:nvCxnSpPr>
          <p:spPr>
            <a:xfrm flipH="1">
              <a:off x="4798700" y="2396225"/>
              <a:ext cx="1697100" cy="280500"/>
            </a:xfrm>
            <a:prstGeom prst="bentConnector3">
              <a:avLst>
                <a:gd fmla="val 50000" name="adj1"/>
              </a:avLst>
            </a:prstGeom>
            <a:noFill/>
            <a:ln cap="flat" cmpd="sng" w="28575">
              <a:solidFill>
                <a:srgbClr val="00B0F0"/>
              </a:solidFill>
              <a:prstDash val="solid"/>
              <a:round/>
              <a:headEnd len="med" w="med" type="none"/>
              <a:tailEnd len="med" w="med" type="none"/>
            </a:ln>
          </p:spPr>
        </p:cxnSp>
        <p:cxnSp>
          <p:nvCxnSpPr>
            <p:cNvPr id="13750" name="Google Shape;13750;p82"/>
            <p:cNvCxnSpPr/>
            <p:nvPr/>
          </p:nvCxnSpPr>
          <p:spPr>
            <a:xfrm>
              <a:off x="4798700" y="2676725"/>
              <a:ext cx="0" cy="240600"/>
            </a:xfrm>
            <a:prstGeom prst="straightConnector1">
              <a:avLst/>
            </a:prstGeom>
            <a:noFill/>
            <a:ln cap="flat" cmpd="sng" w="28575">
              <a:solidFill>
                <a:srgbClr val="00B0F0"/>
              </a:solidFill>
              <a:prstDash val="solid"/>
              <a:round/>
              <a:headEnd len="med" w="med" type="none"/>
              <a:tailEnd len="med" w="med" type="triangle"/>
            </a:ln>
          </p:spPr>
        </p:cxnSp>
        <p:cxnSp>
          <p:nvCxnSpPr>
            <p:cNvPr id="13751" name="Google Shape;13751;p82"/>
            <p:cNvCxnSpPr/>
            <p:nvPr/>
          </p:nvCxnSpPr>
          <p:spPr>
            <a:xfrm>
              <a:off x="6492750" y="2286550"/>
              <a:ext cx="0" cy="121800"/>
            </a:xfrm>
            <a:prstGeom prst="straightConnector1">
              <a:avLst/>
            </a:prstGeom>
            <a:noFill/>
            <a:ln cap="flat" cmpd="sng" w="28575">
              <a:solidFill>
                <a:srgbClr val="00B0F0"/>
              </a:solidFill>
              <a:prstDash val="solid"/>
              <a:round/>
              <a:headEnd len="med" w="med" type="none"/>
              <a:tailEnd len="med" w="med" type="none"/>
            </a:ln>
          </p:spPr>
        </p:cxnSp>
      </p:grpSp>
      <p:cxnSp>
        <p:nvCxnSpPr>
          <p:cNvPr id="13752" name="Google Shape;13752;p82"/>
          <p:cNvCxnSpPr/>
          <p:nvPr/>
        </p:nvCxnSpPr>
        <p:spPr>
          <a:xfrm>
            <a:off x="8436800" y="3315850"/>
            <a:ext cx="0" cy="404700"/>
          </a:xfrm>
          <a:prstGeom prst="straightConnector1">
            <a:avLst/>
          </a:prstGeom>
          <a:noFill/>
          <a:ln cap="flat" cmpd="sng" w="28575">
            <a:solidFill>
              <a:srgbClr val="00B0F0"/>
            </a:solidFill>
            <a:prstDash val="solid"/>
            <a:round/>
            <a:headEnd len="med" w="med" type="none"/>
            <a:tailEnd len="med" w="med" type="none"/>
          </a:ln>
        </p:spPr>
      </p:cxnSp>
      <p:cxnSp>
        <p:nvCxnSpPr>
          <p:cNvPr id="13753" name="Google Shape;13753;p82"/>
          <p:cNvCxnSpPr/>
          <p:nvPr/>
        </p:nvCxnSpPr>
        <p:spPr>
          <a:xfrm flipH="1">
            <a:off x="5734200" y="3708325"/>
            <a:ext cx="2708700" cy="12000"/>
          </a:xfrm>
          <a:prstGeom prst="straightConnector1">
            <a:avLst/>
          </a:prstGeom>
          <a:noFill/>
          <a:ln cap="flat" cmpd="sng" w="28575">
            <a:solidFill>
              <a:srgbClr val="00B0F0"/>
            </a:solidFill>
            <a:prstDash val="solid"/>
            <a:round/>
            <a:headEnd len="med" w="med" type="none"/>
            <a:tailEnd len="med" w="med" type="none"/>
          </a:ln>
        </p:spPr>
      </p:cxnSp>
      <p:cxnSp>
        <p:nvCxnSpPr>
          <p:cNvPr id="13754" name="Google Shape;13754;p82"/>
          <p:cNvCxnSpPr/>
          <p:nvPr/>
        </p:nvCxnSpPr>
        <p:spPr>
          <a:xfrm>
            <a:off x="5734200" y="3708325"/>
            <a:ext cx="3000" cy="474600"/>
          </a:xfrm>
          <a:prstGeom prst="straightConnector1">
            <a:avLst/>
          </a:prstGeom>
          <a:noFill/>
          <a:ln cap="flat" cmpd="sng" w="28575">
            <a:solidFill>
              <a:srgbClr val="00B0F0"/>
            </a:solidFill>
            <a:prstDash val="solid"/>
            <a:round/>
            <a:headEnd len="med" w="med" type="none"/>
            <a:tailEnd len="med" w="med" type="none"/>
          </a:ln>
        </p:spPr>
      </p:cxnSp>
    </p:spTree>
  </p:cSld>
  <p:clrMapOvr>
    <a:masterClrMapping/>
  </p:clrMapOvr>
</p:sld>
</file>

<file path=ppt/slides/slide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2891" name="Shape 12891"/>
        <p:cNvGrpSpPr/>
        <p:nvPr/>
      </p:nvGrpSpPr>
      <p:grpSpPr>
        <a:xfrm>
          <a:off x="0" y="0"/>
          <a:ext cx="0" cy="0"/>
          <a:chOff x="0" y="0"/>
          <a:chExt cx="0" cy="0"/>
        </a:xfrm>
      </p:grpSpPr>
      <p:sp>
        <p:nvSpPr>
          <p:cNvPr id="12892" name="Google Shape;12892;p47"/>
          <p:cNvSpPr txBox="1"/>
          <p:nvPr>
            <p:ph type="title"/>
          </p:nvPr>
        </p:nvSpPr>
        <p:spPr>
          <a:xfrm>
            <a:off x="758850" y="448766"/>
            <a:ext cx="76263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Project Objectives</a:t>
            </a:r>
            <a:endParaRPr/>
          </a:p>
        </p:txBody>
      </p:sp>
      <p:pic>
        <p:nvPicPr>
          <p:cNvPr id="12893" name="Google Shape;12893;p47"/>
          <p:cNvPicPr preferRelativeResize="0"/>
          <p:nvPr/>
        </p:nvPicPr>
        <p:blipFill rotWithShape="1">
          <a:blip r:embed="rId3">
            <a:alphaModFix/>
          </a:blip>
          <a:srcRect b="15841" l="10096" r="19495" t="44625"/>
          <a:stretch/>
        </p:blipFill>
        <p:spPr>
          <a:xfrm>
            <a:off x="1725800" y="2426350"/>
            <a:ext cx="5649349" cy="2451227"/>
          </a:xfrm>
          <a:prstGeom prst="rect">
            <a:avLst/>
          </a:prstGeom>
          <a:noFill/>
          <a:ln>
            <a:noFill/>
          </a:ln>
        </p:spPr>
      </p:pic>
      <p:sp>
        <p:nvSpPr>
          <p:cNvPr id="12894" name="Google Shape;12894;p47"/>
          <p:cNvSpPr/>
          <p:nvPr/>
        </p:nvSpPr>
        <p:spPr>
          <a:xfrm>
            <a:off x="3619287" y="1207488"/>
            <a:ext cx="1862400" cy="266100"/>
          </a:xfrm>
          <a:prstGeom prst="roundRect">
            <a:avLst>
              <a:gd fmla="val 16667" name="adj"/>
            </a:avLst>
          </a:prstGeom>
          <a:solidFill>
            <a:srgbClr val="434343"/>
          </a:solidFill>
          <a:ln cap="flat" cmpd="sng" w="9525">
            <a:solidFill>
              <a:srgbClr val="30303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lang="en" sz="2000">
                <a:solidFill>
                  <a:srgbClr val="FFFFFF"/>
                </a:solidFill>
                <a:latin typeface="Cairo Medium"/>
                <a:ea typeface="Cairo Medium"/>
                <a:cs typeface="Cairo Medium"/>
                <a:sym typeface="Cairo Medium"/>
              </a:rPr>
              <a:t>Power</a:t>
            </a:r>
            <a:endParaRPr sz="2000">
              <a:solidFill>
                <a:srgbClr val="FFFFFF"/>
              </a:solidFill>
              <a:latin typeface="Cairo Medium"/>
              <a:ea typeface="Cairo Medium"/>
              <a:cs typeface="Cairo Medium"/>
              <a:sym typeface="Cairo Medium"/>
            </a:endParaRPr>
          </a:p>
        </p:txBody>
      </p:sp>
      <p:sp>
        <p:nvSpPr>
          <p:cNvPr id="12895" name="Google Shape;12895;p47"/>
          <p:cNvSpPr/>
          <p:nvPr/>
        </p:nvSpPr>
        <p:spPr>
          <a:xfrm>
            <a:off x="1558750" y="1207488"/>
            <a:ext cx="1862400" cy="266100"/>
          </a:xfrm>
          <a:prstGeom prst="roundRect">
            <a:avLst>
              <a:gd fmla="val 16667" name="adj"/>
            </a:avLst>
          </a:prstGeom>
          <a:solidFill>
            <a:srgbClr val="434343"/>
          </a:solidFill>
          <a:ln cap="flat" cmpd="sng" w="9525">
            <a:solidFill>
              <a:srgbClr val="30303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lang="en" sz="2000">
                <a:solidFill>
                  <a:srgbClr val="FFFFFF"/>
                </a:solidFill>
                <a:latin typeface="Cairo Medium"/>
                <a:ea typeface="Cairo Medium"/>
                <a:cs typeface="Cairo Medium"/>
                <a:sym typeface="Cairo Medium"/>
              </a:rPr>
              <a:t>Comms</a:t>
            </a:r>
            <a:endParaRPr sz="2000">
              <a:solidFill>
                <a:srgbClr val="FFFFFF"/>
              </a:solidFill>
              <a:latin typeface="Cairo Medium"/>
              <a:ea typeface="Cairo Medium"/>
              <a:cs typeface="Cairo Medium"/>
              <a:sym typeface="Cairo Medium"/>
            </a:endParaRPr>
          </a:p>
        </p:txBody>
      </p:sp>
      <p:sp>
        <p:nvSpPr>
          <p:cNvPr id="12896" name="Google Shape;12896;p47"/>
          <p:cNvSpPr/>
          <p:nvPr/>
        </p:nvSpPr>
        <p:spPr>
          <a:xfrm>
            <a:off x="1558750" y="1514226"/>
            <a:ext cx="1862400" cy="871500"/>
          </a:xfrm>
          <a:prstGeom prst="roundRect">
            <a:avLst>
              <a:gd fmla="val 7123" name="adj"/>
            </a:avLst>
          </a:prstGeom>
          <a:solidFill>
            <a:schemeClr val="dk2"/>
          </a:solidFill>
          <a:ln cap="flat" cmpd="sng" w="9525">
            <a:solidFill>
              <a:srgbClr val="30303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rPr lang="en" sz="1200">
                <a:solidFill>
                  <a:srgbClr val="FFFFFF"/>
                </a:solidFill>
                <a:latin typeface="Cairo Medium"/>
                <a:ea typeface="Cairo Medium"/>
                <a:cs typeface="Cairo Medium"/>
                <a:sym typeface="Cairo Medium"/>
              </a:rPr>
              <a:t>Maximize Coverage Figure of Merit</a:t>
            </a:r>
            <a:endParaRPr sz="1200">
              <a:solidFill>
                <a:srgbClr val="FFFFFF"/>
              </a:solidFill>
              <a:latin typeface="Cairo Medium"/>
              <a:ea typeface="Cairo Medium"/>
              <a:cs typeface="Cairo Medium"/>
              <a:sym typeface="Cairo Medium"/>
            </a:endParaRPr>
          </a:p>
          <a:p>
            <a:pPr indent="0" lvl="0" marL="0" rtl="0" algn="l">
              <a:spcBef>
                <a:spcPts val="0"/>
              </a:spcBef>
              <a:spcAft>
                <a:spcPts val="0"/>
              </a:spcAft>
              <a:buNone/>
            </a:pPr>
            <a:r>
              <a:t/>
            </a:r>
            <a:endParaRPr sz="1200">
              <a:solidFill>
                <a:srgbClr val="FFFFFF"/>
              </a:solidFill>
              <a:latin typeface="Cairo Medium"/>
              <a:ea typeface="Cairo Medium"/>
              <a:cs typeface="Cairo Medium"/>
              <a:sym typeface="Cairo Medium"/>
            </a:endParaRPr>
          </a:p>
          <a:p>
            <a:pPr indent="0" lvl="0" marL="0" rtl="0" algn="l">
              <a:spcBef>
                <a:spcPts val="0"/>
              </a:spcBef>
              <a:spcAft>
                <a:spcPts val="0"/>
              </a:spcAft>
              <a:buNone/>
            </a:pPr>
            <a:r>
              <a:rPr lang="en" sz="1200">
                <a:solidFill>
                  <a:srgbClr val="FFFFFF"/>
                </a:solidFill>
                <a:latin typeface="Cairo Medium"/>
                <a:ea typeface="Cairo Medium"/>
                <a:cs typeface="Cairo Medium"/>
                <a:sym typeface="Cairo Medium"/>
              </a:rPr>
              <a:t>Maximize Transmission Rate (bits/sec)</a:t>
            </a:r>
            <a:endParaRPr sz="1200">
              <a:solidFill>
                <a:srgbClr val="FFFFFF"/>
              </a:solidFill>
              <a:latin typeface="Cairo Medium"/>
              <a:ea typeface="Cairo Medium"/>
              <a:cs typeface="Cairo Medium"/>
              <a:sym typeface="Cairo Medium"/>
            </a:endParaRPr>
          </a:p>
        </p:txBody>
      </p:sp>
      <p:sp>
        <p:nvSpPr>
          <p:cNvPr id="12897" name="Google Shape;12897;p47"/>
          <p:cNvSpPr/>
          <p:nvPr/>
        </p:nvSpPr>
        <p:spPr>
          <a:xfrm>
            <a:off x="3619324" y="1514226"/>
            <a:ext cx="1862400" cy="871500"/>
          </a:xfrm>
          <a:prstGeom prst="roundRect">
            <a:avLst>
              <a:gd fmla="val 6505" name="adj"/>
            </a:avLst>
          </a:prstGeom>
          <a:solidFill>
            <a:schemeClr val="dk2"/>
          </a:solidFill>
          <a:ln cap="flat" cmpd="sng" w="9525">
            <a:solidFill>
              <a:srgbClr val="30303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rPr lang="en" sz="1200">
                <a:solidFill>
                  <a:srgbClr val="FFFFFF"/>
                </a:solidFill>
                <a:latin typeface="Cairo Medium"/>
                <a:ea typeface="Cairo Medium"/>
                <a:cs typeface="Cairo Medium"/>
                <a:sym typeface="Cairo Medium"/>
              </a:rPr>
              <a:t>M</a:t>
            </a:r>
            <a:r>
              <a:rPr lang="en" sz="1200">
                <a:solidFill>
                  <a:srgbClr val="FFFFFF"/>
                </a:solidFill>
                <a:latin typeface="Cairo Medium"/>
                <a:ea typeface="Cairo Medium"/>
                <a:cs typeface="Cairo Medium"/>
                <a:sym typeface="Cairo Medium"/>
              </a:rPr>
              <a:t>aximize efficiency of power transmitted </a:t>
            </a:r>
            <a:endParaRPr sz="1200">
              <a:solidFill>
                <a:srgbClr val="FFFFFF"/>
              </a:solidFill>
              <a:latin typeface="Cairo Medium"/>
              <a:ea typeface="Cairo Medium"/>
              <a:cs typeface="Cairo Medium"/>
              <a:sym typeface="Cairo Medium"/>
            </a:endParaRPr>
          </a:p>
        </p:txBody>
      </p:sp>
      <p:sp>
        <p:nvSpPr>
          <p:cNvPr id="12898" name="Google Shape;12898;p47"/>
          <p:cNvSpPr/>
          <p:nvPr/>
        </p:nvSpPr>
        <p:spPr>
          <a:xfrm>
            <a:off x="5679892" y="1514226"/>
            <a:ext cx="1862400" cy="871500"/>
          </a:xfrm>
          <a:prstGeom prst="roundRect">
            <a:avLst>
              <a:gd fmla="val 6547" name="adj"/>
            </a:avLst>
          </a:prstGeom>
          <a:solidFill>
            <a:schemeClr val="dk2"/>
          </a:solidFill>
          <a:ln cap="flat" cmpd="sng" w="9525">
            <a:solidFill>
              <a:srgbClr val="30303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rPr lang="en" sz="1200">
                <a:solidFill>
                  <a:srgbClr val="FFFFFF"/>
                </a:solidFill>
                <a:latin typeface="Cairo Medium"/>
                <a:ea typeface="Cairo Medium"/>
                <a:cs typeface="Cairo Medium"/>
                <a:sym typeface="Cairo Medium"/>
              </a:rPr>
              <a:t>Maximize Revenue to Cost Ratio ($)</a:t>
            </a:r>
            <a:endParaRPr sz="1200">
              <a:solidFill>
                <a:srgbClr val="FFFFFF"/>
              </a:solidFill>
              <a:latin typeface="Cairo Medium"/>
              <a:ea typeface="Cairo Medium"/>
              <a:cs typeface="Cairo Medium"/>
              <a:sym typeface="Cairo Medium"/>
            </a:endParaRPr>
          </a:p>
        </p:txBody>
      </p:sp>
      <p:sp>
        <p:nvSpPr>
          <p:cNvPr id="12899" name="Google Shape;12899;p47"/>
          <p:cNvSpPr/>
          <p:nvPr/>
        </p:nvSpPr>
        <p:spPr>
          <a:xfrm>
            <a:off x="5679792" y="1207488"/>
            <a:ext cx="1862400" cy="266100"/>
          </a:xfrm>
          <a:prstGeom prst="roundRect">
            <a:avLst>
              <a:gd fmla="val 16667" name="adj"/>
            </a:avLst>
          </a:prstGeom>
          <a:solidFill>
            <a:srgbClr val="434343"/>
          </a:solidFill>
          <a:ln cap="flat" cmpd="sng" w="9525">
            <a:solidFill>
              <a:srgbClr val="30303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lang="en" sz="2000">
                <a:solidFill>
                  <a:srgbClr val="FFFFFF"/>
                </a:solidFill>
                <a:latin typeface="Cairo Medium"/>
                <a:ea typeface="Cairo Medium"/>
                <a:cs typeface="Cairo Medium"/>
                <a:sym typeface="Cairo Medium"/>
              </a:rPr>
              <a:t>ROI</a:t>
            </a:r>
            <a:endParaRPr sz="2000">
              <a:solidFill>
                <a:srgbClr val="FFFFFF"/>
              </a:solidFill>
              <a:latin typeface="Cairo Medium"/>
              <a:ea typeface="Cairo Medium"/>
              <a:cs typeface="Cairo Medium"/>
              <a:sym typeface="Cairo Medium"/>
            </a:endParaRPr>
          </a:p>
        </p:txBody>
      </p:sp>
      <p:sp>
        <p:nvSpPr>
          <p:cNvPr id="12900" name="Google Shape;12900;p47"/>
          <p:cNvSpPr txBox="1"/>
          <p:nvPr/>
        </p:nvSpPr>
        <p:spPr>
          <a:xfrm rot="-5400000">
            <a:off x="516400" y="3497388"/>
            <a:ext cx="2236200" cy="3849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b="1" lang="en" sz="1300">
                <a:solidFill>
                  <a:schemeClr val="lt2"/>
                </a:solidFill>
                <a:latin typeface="Cairo"/>
                <a:ea typeface="Cairo"/>
                <a:cs typeface="Cairo"/>
                <a:sym typeface="Cairo"/>
              </a:rPr>
              <a:t>M</a:t>
            </a:r>
            <a:r>
              <a:rPr lang="en" sz="1300">
                <a:solidFill>
                  <a:schemeClr val="lt2"/>
                </a:solidFill>
                <a:latin typeface="Cairo"/>
                <a:ea typeface="Cairo"/>
                <a:cs typeface="Cairo"/>
                <a:sym typeface="Cairo"/>
              </a:rPr>
              <a:t>ulti-</a:t>
            </a:r>
            <a:r>
              <a:rPr b="1" lang="en" sz="1300">
                <a:solidFill>
                  <a:schemeClr val="lt2"/>
                </a:solidFill>
                <a:latin typeface="Cairo"/>
                <a:ea typeface="Cairo"/>
                <a:cs typeface="Cairo"/>
                <a:sym typeface="Cairo"/>
              </a:rPr>
              <a:t>O</a:t>
            </a:r>
            <a:r>
              <a:rPr lang="en" sz="1300">
                <a:solidFill>
                  <a:schemeClr val="lt2"/>
                </a:solidFill>
                <a:latin typeface="Cairo"/>
                <a:ea typeface="Cairo"/>
                <a:cs typeface="Cairo"/>
                <a:sym typeface="Cairo"/>
              </a:rPr>
              <a:t>bjective </a:t>
            </a:r>
            <a:r>
              <a:rPr b="1" lang="en" sz="1300">
                <a:solidFill>
                  <a:schemeClr val="lt2"/>
                </a:solidFill>
                <a:latin typeface="Cairo"/>
                <a:ea typeface="Cairo"/>
                <a:cs typeface="Cairo"/>
                <a:sym typeface="Cairo"/>
              </a:rPr>
              <a:t>O</a:t>
            </a:r>
            <a:r>
              <a:rPr lang="en" sz="1300">
                <a:solidFill>
                  <a:schemeClr val="lt2"/>
                </a:solidFill>
                <a:latin typeface="Cairo"/>
                <a:ea typeface="Cairo"/>
                <a:cs typeface="Cairo"/>
                <a:sym typeface="Cairo"/>
              </a:rPr>
              <a:t>ptimization</a:t>
            </a:r>
            <a:endParaRPr sz="1300">
              <a:solidFill>
                <a:schemeClr val="lt2"/>
              </a:solidFill>
              <a:latin typeface="Cairo"/>
              <a:ea typeface="Cairo"/>
              <a:cs typeface="Cairo"/>
              <a:sym typeface="Cairo"/>
            </a:endParaRPr>
          </a:p>
        </p:txBody>
      </p:sp>
      <p:sp>
        <p:nvSpPr>
          <p:cNvPr id="12901" name="Google Shape;12901;p47"/>
          <p:cNvSpPr txBox="1"/>
          <p:nvPr>
            <p:ph idx="12" type="sldNum"/>
          </p:nvPr>
        </p:nvSpPr>
        <p:spPr>
          <a:xfrm>
            <a:off x="8556784" y="4749851"/>
            <a:ext cx="548700" cy="3936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None/>
            </a:pPr>
            <a:fld id="{00000000-1234-1234-1234-123412341234}" type="slidenum">
              <a:rPr lang="en"/>
              <a:t>‹#›</a:t>
            </a:fld>
            <a:endParaRPr/>
          </a:p>
        </p:txBody>
      </p:sp>
      <p:sp>
        <p:nvSpPr>
          <p:cNvPr id="12902" name="Google Shape;12902;p47"/>
          <p:cNvSpPr/>
          <p:nvPr/>
        </p:nvSpPr>
        <p:spPr>
          <a:xfrm>
            <a:off x="6481700" y="4981575"/>
            <a:ext cx="2238600" cy="152400"/>
          </a:xfrm>
          <a:prstGeom prst="chevron">
            <a:avLst>
              <a:gd fmla="val 50000" name="adj"/>
            </a:avLst>
          </a:prstGeom>
          <a:solidFill>
            <a:schemeClr val="lt1"/>
          </a:solidFill>
          <a:ln cap="flat" cmpd="sng" w="9525">
            <a:solidFill>
              <a:srgbClr val="9E9E9E"/>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b="1" lang="en" sz="1000">
                <a:solidFill>
                  <a:schemeClr val="accent4"/>
                </a:solidFill>
                <a:latin typeface="Cairo"/>
                <a:ea typeface="Cairo"/>
                <a:cs typeface="Cairo"/>
                <a:sym typeface="Cairo"/>
              </a:rPr>
              <a:t>Budget</a:t>
            </a:r>
            <a:endParaRPr b="1" sz="1000">
              <a:solidFill>
                <a:schemeClr val="accent4"/>
              </a:solidFill>
              <a:latin typeface="Cairo"/>
              <a:ea typeface="Cairo"/>
              <a:cs typeface="Cairo"/>
              <a:sym typeface="Cairo"/>
            </a:endParaRPr>
          </a:p>
        </p:txBody>
      </p:sp>
      <p:sp>
        <p:nvSpPr>
          <p:cNvPr id="12903" name="Google Shape;12903;p47"/>
          <p:cNvSpPr/>
          <p:nvPr/>
        </p:nvSpPr>
        <p:spPr>
          <a:xfrm>
            <a:off x="423725" y="4981575"/>
            <a:ext cx="2086200" cy="152400"/>
          </a:xfrm>
          <a:prstGeom prst="homePlate">
            <a:avLst>
              <a:gd fmla="val 50000" name="adj"/>
            </a:avLst>
          </a:prstGeom>
          <a:solidFill>
            <a:schemeClr val="dk1"/>
          </a:solidFill>
          <a:ln cap="flat" cmpd="sng" w="9525">
            <a:solidFill>
              <a:srgbClr val="9E9E9E"/>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b="1" lang="en" sz="1000">
                <a:solidFill>
                  <a:srgbClr val="BA9224"/>
                </a:solidFill>
                <a:latin typeface="Cairo"/>
                <a:ea typeface="Cairo"/>
                <a:cs typeface="Cairo"/>
                <a:sym typeface="Cairo"/>
              </a:rPr>
              <a:t>Overview</a:t>
            </a:r>
            <a:endParaRPr b="1" sz="1000">
              <a:solidFill>
                <a:srgbClr val="BA9224"/>
              </a:solidFill>
              <a:latin typeface="Cairo"/>
              <a:ea typeface="Cairo"/>
              <a:cs typeface="Cairo"/>
              <a:sym typeface="Cairo"/>
            </a:endParaRPr>
          </a:p>
        </p:txBody>
      </p:sp>
      <p:sp>
        <p:nvSpPr>
          <p:cNvPr id="12904" name="Google Shape;12904;p47"/>
          <p:cNvSpPr/>
          <p:nvPr/>
        </p:nvSpPr>
        <p:spPr>
          <a:xfrm>
            <a:off x="2454950" y="4981575"/>
            <a:ext cx="2086200" cy="152400"/>
          </a:xfrm>
          <a:prstGeom prst="chevron">
            <a:avLst>
              <a:gd fmla="val 50000" name="adj"/>
            </a:avLst>
          </a:prstGeom>
          <a:solidFill>
            <a:schemeClr val="lt1"/>
          </a:solidFill>
          <a:ln cap="flat" cmpd="sng" w="9525">
            <a:solidFill>
              <a:srgbClr val="9E9E9E"/>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b="1" lang="en" sz="1000">
                <a:solidFill>
                  <a:schemeClr val="accent4"/>
                </a:solidFill>
                <a:latin typeface="Cairo"/>
                <a:ea typeface="Cairo"/>
                <a:cs typeface="Cairo"/>
                <a:sym typeface="Cairo"/>
              </a:rPr>
              <a:t>Schedule</a:t>
            </a:r>
            <a:endParaRPr b="1" sz="1000">
              <a:solidFill>
                <a:schemeClr val="accent4"/>
              </a:solidFill>
              <a:latin typeface="Cairo"/>
              <a:ea typeface="Cairo"/>
              <a:cs typeface="Cairo"/>
              <a:sym typeface="Cairo"/>
            </a:endParaRPr>
          </a:p>
        </p:txBody>
      </p:sp>
      <p:sp>
        <p:nvSpPr>
          <p:cNvPr id="12905" name="Google Shape;12905;p47"/>
          <p:cNvSpPr/>
          <p:nvPr/>
        </p:nvSpPr>
        <p:spPr>
          <a:xfrm>
            <a:off x="4472075" y="4981575"/>
            <a:ext cx="2086200" cy="152400"/>
          </a:xfrm>
          <a:prstGeom prst="chevron">
            <a:avLst>
              <a:gd fmla="val 50000" name="adj"/>
            </a:avLst>
          </a:prstGeom>
          <a:solidFill>
            <a:schemeClr val="lt1"/>
          </a:solidFill>
          <a:ln cap="flat" cmpd="sng" w="9525">
            <a:solidFill>
              <a:srgbClr val="ADADAD"/>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b="1" lang="en" sz="1000">
                <a:solidFill>
                  <a:schemeClr val="accent4"/>
                </a:solidFill>
                <a:latin typeface="Cairo"/>
                <a:ea typeface="Cairo"/>
                <a:cs typeface="Cairo"/>
                <a:sym typeface="Cairo"/>
              </a:rPr>
              <a:t>Test Readiness</a:t>
            </a:r>
            <a:endParaRPr b="1" sz="1000">
              <a:solidFill>
                <a:schemeClr val="accent4"/>
              </a:solidFill>
              <a:latin typeface="Cairo"/>
              <a:ea typeface="Cairo"/>
              <a:cs typeface="Cairo"/>
              <a:sym typeface="Cairo"/>
            </a:endParaRPr>
          </a:p>
        </p:txBody>
      </p:sp>
    </p:spTree>
  </p:cSld>
  <p:clrMapOvr>
    <a:masterClrMapping/>
  </p:clrMapOvr>
</p:sld>
</file>

<file path=ppt/slides/slide4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3758" name="Shape 13758"/>
        <p:cNvGrpSpPr/>
        <p:nvPr/>
      </p:nvGrpSpPr>
      <p:grpSpPr>
        <a:xfrm>
          <a:off x="0" y="0"/>
          <a:ext cx="0" cy="0"/>
          <a:chOff x="0" y="0"/>
          <a:chExt cx="0" cy="0"/>
        </a:xfrm>
      </p:grpSpPr>
      <p:sp>
        <p:nvSpPr>
          <p:cNvPr id="13759" name="Google Shape;13759;p83"/>
          <p:cNvSpPr txBox="1"/>
          <p:nvPr>
            <p:ph type="title"/>
          </p:nvPr>
        </p:nvSpPr>
        <p:spPr>
          <a:xfrm>
            <a:off x="758775" y="384166"/>
            <a:ext cx="76263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Static Test and Integration Risks</a:t>
            </a:r>
            <a:endParaRPr/>
          </a:p>
        </p:txBody>
      </p:sp>
      <p:sp>
        <p:nvSpPr>
          <p:cNvPr id="13760" name="Google Shape;13760;p83"/>
          <p:cNvSpPr txBox="1"/>
          <p:nvPr>
            <p:ph idx="1" type="body"/>
          </p:nvPr>
        </p:nvSpPr>
        <p:spPr>
          <a:xfrm>
            <a:off x="758775" y="956878"/>
            <a:ext cx="7626300" cy="3474300"/>
          </a:xfrm>
          <a:prstGeom prst="rect">
            <a:avLst/>
          </a:prstGeom>
        </p:spPr>
        <p:txBody>
          <a:bodyPr anchorCtr="0" anchor="t" bIns="91425" lIns="91425" spcFirstLastPara="1" rIns="91425" wrap="square" tIns="91425">
            <a:noAutofit/>
          </a:bodyPr>
          <a:lstStyle/>
          <a:p>
            <a:pPr indent="0" lvl="0" marL="0" rtl="0" algn="l">
              <a:lnSpc>
                <a:spcPct val="115000"/>
              </a:lnSpc>
              <a:spcBef>
                <a:spcPts val="0"/>
              </a:spcBef>
              <a:spcAft>
                <a:spcPts val="0"/>
              </a:spcAft>
              <a:buNone/>
            </a:pPr>
            <a:r>
              <a:rPr lang="en" sz="1500">
                <a:solidFill>
                  <a:srgbClr val="FFFFFF"/>
                </a:solidFill>
              </a:rPr>
              <a:t>Risks before testing and their mitigation:</a:t>
            </a:r>
            <a:endParaRPr sz="1500">
              <a:solidFill>
                <a:srgbClr val="FFFFFF"/>
              </a:solidFill>
            </a:endParaRPr>
          </a:p>
          <a:p>
            <a:pPr indent="0" lvl="0" marL="0" rtl="0" algn="l">
              <a:lnSpc>
                <a:spcPct val="115000"/>
              </a:lnSpc>
              <a:spcBef>
                <a:spcPts val="0"/>
              </a:spcBef>
              <a:spcAft>
                <a:spcPts val="0"/>
              </a:spcAft>
              <a:buNone/>
            </a:pPr>
            <a:r>
              <a:t/>
            </a:r>
            <a:endParaRPr sz="1500">
              <a:solidFill>
                <a:srgbClr val="FFFFFF"/>
              </a:solidFill>
            </a:endParaRPr>
          </a:p>
          <a:p>
            <a:pPr indent="-323850" lvl="0" marL="457200" rtl="0" algn="l">
              <a:lnSpc>
                <a:spcPct val="115000"/>
              </a:lnSpc>
              <a:spcBef>
                <a:spcPts val="0"/>
              </a:spcBef>
              <a:spcAft>
                <a:spcPts val="0"/>
              </a:spcAft>
              <a:buClr>
                <a:srgbClr val="F4BD25"/>
              </a:buClr>
              <a:buSzPts val="1500"/>
              <a:buAutoNum type="arabicPeriod"/>
            </a:pPr>
            <a:r>
              <a:rPr lang="en" sz="1500">
                <a:solidFill>
                  <a:srgbClr val="FFFFFF"/>
                </a:solidFill>
              </a:rPr>
              <a:t>Laser and receiver alignment/calibration</a:t>
            </a:r>
            <a:endParaRPr sz="1500">
              <a:solidFill>
                <a:srgbClr val="FFFFFF"/>
              </a:solidFill>
            </a:endParaRPr>
          </a:p>
          <a:p>
            <a:pPr indent="-323850" lvl="1" marL="914400" rtl="0" algn="l">
              <a:lnSpc>
                <a:spcPct val="115000"/>
              </a:lnSpc>
              <a:spcBef>
                <a:spcPts val="0"/>
              </a:spcBef>
              <a:spcAft>
                <a:spcPts val="0"/>
              </a:spcAft>
              <a:buClr>
                <a:srgbClr val="F4BD25"/>
              </a:buClr>
              <a:buSzPts val="1500"/>
              <a:buFont typeface="Cairo"/>
              <a:buAutoNum type="arabicPeriod"/>
            </a:pPr>
            <a:r>
              <a:rPr lang="en">
                <a:solidFill>
                  <a:srgbClr val="FFFFFF"/>
                </a:solidFill>
              </a:rPr>
              <a:t>Test and pre-requisite test will confirm the the test stand aligns laser beam to receiver</a:t>
            </a:r>
            <a:endParaRPr sz="1500">
              <a:solidFill>
                <a:srgbClr val="FFFFFF"/>
              </a:solidFill>
            </a:endParaRPr>
          </a:p>
          <a:p>
            <a:pPr indent="-323850" lvl="0" marL="457200" rtl="0" algn="l">
              <a:lnSpc>
                <a:spcPct val="115000"/>
              </a:lnSpc>
              <a:spcBef>
                <a:spcPts val="0"/>
              </a:spcBef>
              <a:spcAft>
                <a:spcPts val="0"/>
              </a:spcAft>
              <a:buClr>
                <a:srgbClr val="F4BD25"/>
              </a:buClr>
              <a:buSzPts val="1500"/>
              <a:buAutoNum type="arabicPeriod"/>
            </a:pPr>
            <a:r>
              <a:rPr lang="en" sz="1500">
                <a:solidFill>
                  <a:srgbClr val="FFFFFF"/>
                </a:solidFill>
              </a:rPr>
              <a:t>Incompatibility</a:t>
            </a:r>
            <a:r>
              <a:rPr lang="en" sz="1500">
                <a:solidFill>
                  <a:srgbClr val="FFFFFF"/>
                </a:solidFill>
              </a:rPr>
              <a:t> between laser and receiver </a:t>
            </a:r>
            <a:endParaRPr sz="1500">
              <a:solidFill>
                <a:srgbClr val="FFFFFF"/>
              </a:solidFill>
            </a:endParaRPr>
          </a:p>
          <a:p>
            <a:pPr indent="-323850" lvl="1" marL="914400" rtl="0" algn="l">
              <a:lnSpc>
                <a:spcPct val="115000"/>
              </a:lnSpc>
              <a:spcBef>
                <a:spcPts val="0"/>
              </a:spcBef>
              <a:spcAft>
                <a:spcPts val="0"/>
              </a:spcAft>
              <a:buClr>
                <a:srgbClr val="F4BD25"/>
              </a:buClr>
              <a:buSzPts val="1500"/>
              <a:buFont typeface="Cairo"/>
              <a:buAutoNum type="arabicPeriod"/>
            </a:pPr>
            <a:r>
              <a:rPr lang="en">
                <a:solidFill>
                  <a:srgbClr val="FFFFFF"/>
                </a:solidFill>
              </a:rPr>
              <a:t>Laser will be shown to transmit power to receiver during test</a:t>
            </a:r>
            <a:endParaRPr>
              <a:solidFill>
                <a:srgbClr val="FFFFFF"/>
              </a:solidFill>
            </a:endParaRPr>
          </a:p>
          <a:p>
            <a:pPr indent="-323850" lvl="0" marL="457200" rtl="0" algn="l">
              <a:lnSpc>
                <a:spcPct val="115000"/>
              </a:lnSpc>
              <a:spcBef>
                <a:spcPts val="0"/>
              </a:spcBef>
              <a:spcAft>
                <a:spcPts val="0"/>
              </a:spcAft>
              <a:buClr>
                <a:srgbClr val="F4BD25"/>
              </a:buClr>
              <a:buSzPts val="1500"/>
              <a:buAutoNum type="arabicPeriod"/>
            </a:pPr>
            <a:r>
              <a:rPr lang="en" sz="1500">
                <a:solidFill>
                  <a:srgbClr val="FFFFFF"/>
                </a:solidFill>
              </a:rPr>
              <a:t>Components broken prior to testing</a:t>
            </a:r>
            <a:endParaRPr sz="1500">
              <a:solidFill>
                <a:srgbClr val="FFFFFF"/>
              </a:solidFill>
            </a:endParaRPr>
          </a:p>
          <a:p>
            <a:pPr indent="-323850" lvl="1" marL="914400" rtl="0" algn="l">
              <a:lnSpc>
                <a:spcPct val="115000"/>
              </a:lnSpc>
              <a:spcBef>
                <a:spcPts val="0"/>
              </a:spcBef>
              <a:spcAft>
                <a:spcPts val="0"/>
              </a:spcAft>
              <a:buClr>
                <a:srgbClr val="F4BD25"/>
              </a:buClr>
              <a:buSzPts val="1500"/>
              <a:buFont typeface="Cairo"/>
              <a:buAutoNum type="arabicPeriod"/>
            </a:pPr>
            <a:r>
              <a:rPr lang="en">
                <a:solidFill>
                  <a:srgbClr val="FFFFFF"/>
                </a:solidFill>
              </a:rPr>
              <a:t>All components function as intended in the </a:t>
            </a:r>
            <a:r>
              <a:rPr lang="en">
                <a:solidFill>
                  <a:srgbClr val="FFFFFF"/>
                </a:solidFill>
              </a:rPr>
              <a:t>prerequisite</a:t>
            </a:r>
            <a:r>
              <a:rPr lang="en">
                <a:solidFill>
                  <a:srgbClr val="FFFFFF"/>
                </a:solidFill>
              </a:rPr>
              <a:t> test</a:t>
            </a:r>
            <a:endParaRPr sz="1500">
              <a:solidFill>
                <a:srgbClr val="FFFFFF"/>
              </a:solidFill>
            </a:endParaRPr>
          </a:p>
          <a:p>
            <a:pPr indent="-323850" lvl="0" marL="457200" rtl="0" algn="l">
              <a:lnSpc>
                <a:spcPct val="115000"/>
              </a:lnSpc>
              <a:spcBef>
                <a:spcPts val="0"/>
              </a:spcBef>
              <a:spcAft>
                <a:spcPts val="0"/>
              </a:spcAft>
              <a:buClr>
                <a:srgbClr val="F4BD25"/>
              </a:buClr>
              <a:buSzPts val="1500"/>
              <a:buAutoNum type="arabicPeriod"/>
            </a:pPr>
            <a:r>
              <a:rPr lang="en" sz="1500">
                <a:solidFill>
                  <a:srgbClr val="FFFFFF"/>
                </a:solidFill>
              </a:rPr>
              <a:t>Receiver incompatibility with GUI</a:t>
            </a:r>
            <a:endParaRPr sz="1500">
              <a:solidFill>
                <a:srgbClr val="FFFFFF"/>
              </a:solidFill>
            </a:endParaRPr>
          </a:p>
          <a:p>
            <a:pPr indent="-323850" lvl="1" marL="914400" rtl="0" algn="l">
              <a:lnSpc>
                <a:spcPct val="115000"/>
              </a:lnSpc>
              <a:spcBef>
                <a:spcPts val="0"/>
              </a:spcBef>
              <a:spcAft>
                <a:spcPts val="0"/>
              </a:spcAft>
              <a:buClr>
                <a:srgbClr val="F4BD25"/>
              </a:buClr>
              <a:buSzPts val="1500"/>
              <a:buFont typeface="Cairo"/>
              <a:buAutoNum type="arabicPeriod"/>
            </a:pPr>
            <a:r>
              <a:rPr lang="en">
                <a:solidFill>
                  <a:srgbClr val="FFFFFF"/>
                </a:solidFill>
              </a:rPr>
              <a:t>GUI correctly receives data in the test</a:t>
            </a:r>
            <a:endParaRPr>
              <a:solidFill>
                <a:srgbClr val="FFFFFF"/>
              </a:solidFill>
            </a:endParaRPr>
          </a:p>
          <a:p>
            <a:pPr indent="-323850" lvl="1" marL="914400" rtl="0" algn="l">
              <a:lnSpc>
                <a:spcPct val="115000"/>
              </a:lnSpc>
              <a:spcBef>
                <a:spcPts val="0"/>
              </a:spcBef>
              <a:spcAft>
                <a:spcPts val="0"/>
              </a:spcAft>
              <a:buClr>
                <a:srgbClr val="F4BD25"/>
              </a:buClr>
              <a:buSzPts val="1500"/>
              <a:buFont typeface="Cairo"/>
              <a:buAutoNum type="arabicPeriod"/>
            </a:pPr>
            <a:r>
              <a:rPr lang="en">
                <a:solidFill>
                  <a:srgbClr val="FFFFFF"/>
                </a:solidFill>
              </a:rPr>
              <a:t>GUI correctly controls servo in the est</a:t>
            </a:r>
            <a:endParaRPr>
              <a:solidFill>
                <a:srgbClr val="FFFFFF"/>
              </a:solidFill>
            </a:endParaRPr>
          </a:p>
          <a:p>
            <a:pPr indent="-323850" lvl="0" marL="457200" rtl="0" algn="l">
              <a:lnSpc>
                <a:spcPct val="115000"/>
              </a:lnSpc>
              <a:spcBef>
                <a:spcPts val="0"/>
              </a:spcBef>
              <a:spcAft>
                <a:spcPts val="0"/>
              </a:spcAft>
              <a:buClr>
                <a:srgbClr val="F4BD25"/>
              </a:buClr>
              <a:buSzPts val="1500"/>
              <a:buAutoNum type="arabicPeriod"/>
            </a:pPr>
            <a:r>
              <a:rPr lang="en" sz="1500">
                <a:solidFill>
                  <a:srgbClr val="FFFFFF"/>
                </a:solidFill>
              </a:rPr>
              <a:t>Background noise incorrectly filtered</a:t>
            </a:r>
            <a:endParaRPr sz="1500">
              <a:solidFill>
                <a:srgbClr val="FFFFFF"/>
              </a:solidFill>
            </a:endParaRPr>
          </a:p>
          <a:p>
            <a:pPr indent="-323850" lvl="1" marL="914400" rtl="0" algn="l">
              <a:lnSpc>
                <a:spcPct val="115000"/>
              </a:lnSpc>
              <a:spcBef>
                <a:spcPts val="0"/>
              </a:spcBef>
              <a:spcAft>
                <a:spcPts val="0"/>
              </a:spcAft>
              <a:buClr>
                <a:srgbClr val="F4BD25"/>
              </a:buClr>
              <a:buSzPts val="1500"/>
              <a:buFont typeface="Cairo"/>
              <a:buAutoNum type="arabicPeriod"/>
            </a:pPr>
            <a:r>
              <a:rPr lang="en">
                <a:solidFill>
                  <a:srgbClr val="FFFFFF"/>
                </a:solidFill>
              </a:rPr>
              <a:t>Noise is properly filtered out of the data through procedure and data analysis</a:t>
            </a:r>
            <a:endParaRPr sz="1500">
              <a:solidFill>
                <a:srgbClr val="FFFFFF"/>
              </a:solidFill>
            </a:endParaRPr>
          </a:p>
        </p:txBody>
      </p:sp>
      <p:sp>
        <p:nvSpPr>
          <p:cNvPr id="13761" name="Google Shape;13761;p83"/>
          <p:cNvSpPr txBox="1"/>
          <p:nvPr>
            <p:ph idx="12" type="sldNum"/>
          </p:nvPr>
        </p:nvSpPr>
        <p:spPr>
          <a:xfrm>
            <a:off x="8556784" y="4749851"/>
            <a:ext cx="548700" cy="3936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None/>
            </a:pPr>
            <a:fld id="{00000000-1234-1234-1234-123412341234}" type="slidenum">
              <a:rPr lang="en"/>
              <a:t>‹#›</a:t>
            </a:fld>
            <a:endParaRPr/>
          </a:p>
        </p:txBody>
      </p:sp>
      <p:sp>
        <p:nvSpPr>
          <p:cNvPr id="13762" name="Google Shape;13762;p83"/>
          <p:cNvSpPr/>
          <p:nvPr/>
        </p:nvSpPr>
        <p:spPr>
          <a:xfrm>
            <a:off x="6481700" y="4981575"/>
            <a:ext cx="2238600" cy="152400"/>
          </a:xfrm>
          <a:prstGeom prst="chevron">
            <a:avLst>
              <a:gd fmla="val 50000" name="adj"/>
            </a:avLst>
          </a:prstGeom>
          <a:solidFill>
            <a:schemeClr val="lt1"/>
          </a:solidFill>
          <a:ln cap="flat" cmpd="sng" w="9525">
            <a:solidFill>
              <a:srgbClr val="9E9E9E"/>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b="1" lang="en" sz="1000">
                <a:solidFill>
                  <a:schemeClr val="accent4"/>
                </a:solidFill>
                <a:latin typeface="Cairo"/>
                <a:ea typeface="Cairo"/>
                <a:cs typeface="Cairo"/>
                <a:sym typeface="Cairo"/>
              </a:rPr>
              <a:t>Budget</a:t>
            </a:r>
            <a:endParaRPr b="1" sz="1000">
              <a:solidFill>
                <a:schemeClr val="accent4"/>
              </a:solidFill>
              <a:latin typeface="Cairo"/>
              <a:ea typeface="Cairo"/>
              <a:cs typeface="Cairo"/>
              <a:sym typeface="Cairo"/>
            </a:endParaRPr>
          </a:p>
        </p:txBody>
      </p:sp>
      <p:sp>
        <p:nvSpPr>
          <p:cNvPr id="13763" name="Google Shape;13763;p83"/>
          <p:cNvSpPr/>
          <p:nvPr/>
        </p:nvSpPr>
        <p:spPr>
          <a:xfrm>
            <a:off x="423725" y="4981575"/>
            <a:ext cx="2086200" cy="152400"/>
          </a:xfrm>
          <a:prstGeom prst="homePlate">
            <a:avLst>
              <a:gd fmla="val 50000" name="adj"/>
            </a:avLst>
          </a:prstGeom>
          <a:solidFill>
            <a:srgbClr val="434343"/>
          </a:solidFill>
          <a:ln cap="flat" cmpd="sng" w="9525">
            <a:solidFill>
              <a:srgbClr val="9E9E9E"/>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b="1" lang="en" sz="1000">
                <a:solidFill>
                  <a:schemeClr val="accent4"/>
                </a:solidFill>
                <a:latin typeface="Cairo"/>
                <a:ea typeface="Cairo"/>
                <a:cs typeface="Cairo"/>
                <a:sym typeface="Cairo"/>
              </a:rPr>
              <a:t>Overview</a:t>
            </a:r>
            <a:endParaRPr b="1" sz="1000">
              <a:solidFill>
                <a:schemeClr val="accent4"/>
              </a:solidFill>
              <a:latin typeface="Cairo"/>
              <a:ea typeface="Cairo"/>
              <a:cs typeface="Cairo"/>
              <a:sym typeface="Cairo"/>
            </a:endParaRPr>
          </a:p>
        </p:txBody>
      </p:sp>
      <p:sp>
        <p:nvSpPr>
          <p:cNvPr id="13764" name="Google Shape;13764;p83"/>
          <p:cNvSpPr/>
          <p:nvPr/>
        </p:nvSpPr>
        <p:spPr>
          <a:xfrm>
            <a:off x="2454950" y="4981575"/>
            <a:ext cx="2086200" cy="152400"/>
          </a:xfrm>
          <a:prstGeom prst="chevron">
            <a:avLst>
              <a:gd fmla="val 50000" name="adj"/>
            </a:avLst>
          </a:prstGeom>
          <a:solidFill>
            <a:schemeClr val="lt1"/>
          </a:solidFill>
          <a:ln cap="flat" cmpd="sng" w="9525">
            <a:solidFill>
              <a:srgbClr val="9E9E9E"/>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b="1" lang="en" sz="1000">
                <a:solidFill>
                  <a:schemeClr val="accent4"/>
                </a:solidFill>
                <a:latin typeface="Cairo"/>
                <a:ea typeface="Cairo"/>
                <a:cs typeface="Cairo"/>
                <a:sym typeface="Cairo"/>
              </a:rPr>
              <a:t>Schedule</a:t>
            </a:r>
            <a:endParaRPr b="1" sz="1000">
              <a:solidFill>
                <a:schemeClr val="accent4"/>
              </a:solidFill>
              <a:latin typeface="Cairo"/>
              <a:ea typeface="Cairo"/>
              <a:cs typeface="Cairo"/>
              <a:sym typeface="Cairo"/>
            </a:endParaRPr>
          </a:p>
        </p:txBody>
      </p:sp>
      <p:sp>
        <p:nvSpPr>
          <p:cNvPr id="13765" name="Google Shape;13765;p83"/>
          <p:cNvSpPr/>
          <p:nvPr/>
        </p:nvSpPr>
        <p:spPr>
          <a:xfrm>
            <a:off x="4472075" y="4981575"/>
            <a:ext cx="2086200" cy="152400"/>
          </a:xfrm>
          <a:prstGeom prst="chevron">
            <a:avLst>
              <a:gd fmla="val 50000" name="adj"/>
            </a:avLst>
          </a:prstGeom>
          <a:solidFill>
            <a:schemeClr val="dk1"/>
          </a:solidFill>
          <a:ln cap="flat" cmpd="sng" w="9525">
            <a:solidFill>
              <a:srgbClr val="ADADAD"/>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b="1" lang="en" sz="1000">
                <a:solidFill>
                  <a:srgbClr val="BA9224"/>
                </a:solidFill>
                <a:latin typeface="Cairo"/>
                <a:ea typeface="Cairo"/>
                <a:cs typeface="Cairo"/>
                <a:sym typeface="Cairo"/>
              </a:rPr>
              <a:t>Test Readiness</a:t>
            </a:r>
            <a:endParaRPr b="1" sz="1000">
              <a:solidFill>
                <a:srgbClr val="BA9224"/>
              </a:solidFill>
              <a:latin typeface="Cairo"/>
              <a:ea typeface="Cairo"/>
              <a:cs typeface="Cairo"/>
              <a:sym typeface="Cairo"/>
            </a:endParaRPr>
          </a:p>
        </p:txBody>
      </p:sp>
    </p:spTree>
  </p:cSld>
  <p:clrMapOvr>
    <a:masterClrMapping/>
  </p:clrMapOvr>
</p:sld>
</file>

<file path=ppt/slides/slide4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3769" name="Shape 13769"/>
        <p:cNvGrpSpPr/>
        <p:nvPr/>
      </p:nvGrpSpPr>
      <p:grpSpPr>
        <a:xfrm>
          <a:off x="0" y="0"/>
          <a:ext cx="0" cy="0"/>
          <a:chOff x="0" y="0"/>
          <a:chExt cx="0" cy="0"/>
        </a:xfrm>
      </p:grpSpPr>
      <p:sp>
        <p:nvSpPr>
          <p:cNvPr id="13770" name="Google Shape;13770;p84"/>
          <p:cNvSpPr txBox="1"/>
          <p:nvPr>
            <p:ph type="title"/>
          </p:nvPr>
        </p:nvSpPr>
        <p:spPr>
          <a:xfrm>
            <a:off x="758775" y="384166"/>
            <a:ext cx="76263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Static Test and Integration Risks</a:t>
            </a:r>
            <a:endParaRPr/>
          </a:p>
        </p:txBody>
      </p:sp>
      <p:sp>
        <p:nvSpPr>
          <p:cNvPr id="13771" name="Google Shape;13771;p84"/>
          <p:cNvSpPr txBox="1"/>
          <p:nvPr>
            <p:ph idx="12" type="sldNum"/>
          </p:nvPr>
        </p:nvSpPr>
        <p:spPr>
          <a:xfrm>
            <a:off x="8556784" y="4749851"/>
            <a:ext cx="548700" cy="3936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None/>
            </a:pPr>
            <a:fld id="{00000000-1234-1234-1234-123412341234}" type="slidenum">
              <a:rPr lang="en"/>
              <a:t>‹#›</a:t>
            </a:fld>
            <a:endParaRPr/>
          </a:p>
        </p:txBody>
      </p:sp>
      <p:grpSp>
        <p:nvGrpSpPr>
          <p:cNvPr id="13772" name="Google Shape;13772;p84"/>
          <p:cNvGrpSpPr/>
          <p:nvPr/>
        </p:nvGrpSpPr>
        <p:grpSpPr>
          <a:xfrm>
            <a:off x="1418922" y="956871"/>
            <a:ext cx="6306155" cy="3825084"/>
            <a:chOff x="989359" y="215222"/>
            <a:chExt cx="7165271" cy="4556926"/>
          </a:xfrm>
        </p:grpSpPr>
        <p:grpSp>
          <p:nvGrpSpPr>
            <p:cNvPr id="13773" name="Google Shape;13773;p84"/>
            <p:cNvGrpSpPr/>
            <p:nvPr/>
          </p:nvGrpSpPr>
          <p:grpSpPr>
            <a:xfrm>
              <a:off x="989359" y="215222"/>
              <a:ext cx="7165271" cy="4556926"/>
              <a:chOff x="989359" y="215222"/>
              <a:chExt cx="7165271" cy="4556926"/>
            </a:xfrm>
          </p:grpSpPr>
          <p:grpSp>
            <p:nvGrpSpPr>
              <p:cNvPr id="13774" name="Google Shape;13774;p84"/>
              <p:cNvGrpSpPr/>
              <p:nvPr/>
            </p:nvGrpSpPr>
            <p:grpSpPr>
              <a:xfrm>
                <a:off x="989359" y="215222"/>
                <a:ext cx="7165271" cy="4556926"/>
                <a:chOff x="989359" y="215222"/>
                <a:chExt cx="7165271" cy="4556926"/>
              </a:xfrm>
            </p:grpSpPr>
            <p:grpSp>
              <p:nvGrpSpPr>
                <p:cNvPr id="13775" name="Google Shape;13775;p84"/>
                <p:cNvGrpSpPr/>
                <p:nvPr/>
              </p:nvGrpSpPr>
              <p:grpSpPr>
                <a:xfrm>
                  <a:off x="989359" y="215222"/>
                  <a:ext cx="7165271" cy="4556926"/>
                  <a:chOff x="989359" y="215222"/>
                  <a:chExt cx="7165271" cy="4556926"/>
                </a:xfrm>
              </p:grpSpPr>
              <p:grpSp>
                <p:nvGrpSpPr>
                  <p:cNvPr id="13776" name="Google Shape;13776;p84"/>
                  <p:cNvGrpSpPr/>
                  <p:nvPr/>
                </p:nvGrpSpPr>
                <p:grpSpPr>
                  <a:xfrm>
                    <a:off x="989359" y="215222"/>
                    <a:ext cx="7165271" cy="4556926"/>
                    <a:chOff x="989359" y="215222"/>
                    <a:chExt cx="7165271" cy="4556926"/>
                  </a:xfrm>
                </p:grpSpPr>
                <p:grpSp>
                  <p:nvGrpSpPr>
                    <p:cNvPr id="13777" name="Google Shape;13777;p84"/>
                    <p:cNvGrpSpPr/>
                    <p:nvPr/>
                  </p:nvGrpSpPr>
                  <p:grpSpPr>
                    <a:xfrm>
                      <a:off x="989359" y="215222"/>
                      <a:ext cx="7165271" cy="4556926"/>
                      <a:chOff x="921209" y="244572"/>
                      <a:chExt cx="7165271" cy="4556926"/>
                    </a:xfrm>
                  </p:grpSpPr>
                  <p:grpSp>
                    <p:nvGrpSpPr>
                      <p:cNvPr id="13778" name="Google Shape;13778;p84"/>
                      <p:cNvGrpSpPr/>
                      <p:nvPr/>
                    </p:nvGrpSpPr>
                    <p:grpSpPr>
                      <a:xfrm>
                        <a:off x="921209" y="244572"/>
                        <a:ext cx="7165271" cy="4556926"/>
                        <a:chOff x="1429684" y="518372"/>
                        <a:chExt cx="7165271" cy="4556926"/>
                      </a:xfrm>
                    </p:grpSpPr>
                    <p:grpSp>
                      <p:nvGrpSpPr>
                        <p:cNvPr id="13779" name="Google Shape;13779;p84"/>
                        <p:cNvGrpSpPr/>
                        <p:nvPr/>
                      </p:nvGrpSpPr>
                      <p:grpSpPr>
                        <a:xfrm>
                          <a:off x="1429684" y="518372"/>
                          <a:ext cx="7165271" cy="4556926"/>
                          <a:chOff x="1429684" y="518372"/>
                          <a:chExt cx="7165271" cy="4556926"/>
                        </a:xfrm>
                      </p:grpSpPr>
                      <p:grpSp>
                        <p:nvGrpSpPr>
                          <p:cNvPr id="13780" name="Google Shape;13780;p84"/>
                          <p:cNvGrpSpPr/>
                          <p:nvPr/>
                        </p:nvGrpSpPr>
                        <p:grpSpPr>
                          <a:xfrm>
                            <a:off x="1429684" y="518372"/>
                            <a:ext cx="7165271" cy="4556926"/>
                            <a:chOff x="1429684" y="518372"/>
                            <a:chExt cx="7165271" cy="4556926"/>
                          </a:xfrm>
                        </p:grpSpPr>
                        <p:grpSp>
                          <p:nvGrpSpPr>
                            <p:cNvPr id="13781" name="Google Shape;13781;p84"/>
                            <p:cNvGrpSpPr/>
                            <p:nvPr/>
                          </p:nvGrpSpPr>
                          <p:grpSpPr>
                            <a:xfrm>
                              <a:off x="1429684" y="518372"/>
                              <a:ext cx="7165271" cy="4556926"/>
                              <a:chOff x="1429684" y="518372"/>
                              <a:chExt cx="7165271" cy="4556926"/>
                            </a:xfrm>
                          </p:grpSpPr>
                          <p:grpSp>
                            <p:nvGrpSpPr>
                              <p:cNvPr id="13782" name="Google Shape;13782;p84"/>
                              <p:cNvGrpSpPr/>
                              <p:nvPr/>
                            </p:nvGrpSpPr>
                            <p:grpSpPr>
                              <a:xfrm>
                                <a:off x="1429684" y="518372"/>
                                <a:ext cx="7165271" cy="4556926"/>
                                <a:chOff x="1660915" y="1733550"/>
                                <a:chExt cx="14041291" cy="8607719"/>
                              </a:xfrm>
                            </p:grpSpPr>
                            <p:sp>
                              <p:nvSpPr>
                                <p:cNvPr id="13783" name="Google Shape;13783;p84"/>
                                <p:cNvSpPr/>
                                <p:nvPr/>
                              </p:nvSpPr>
                              <p:spPr>
                                <a:xfrm>
                                  <a:off x="1660915" y="3190081"/>
                                  <a:ext cx="2299104" cy="1407726"/>
                                </a:xfrm>
                                <a:custGeom>
                                  <a:rect b="b" l="l" r="r" t="t"/>
                                  <a:pathLst>
                                    <a:path extrusionOk="0" h="21600" w="21600">
                                      <a:moveTo>
                                        <a:pt x="1876" y="0"/>
                                      </a:moveTo>
                                      <a:cubicBezTo>
                                        <a:pt x="1326" y="0"/>
                                        <a:pt x="995" y="2"/>
                                        <a:pt x="776" y="152"/>
                                      </a:cubicBezTo>
                                      <a:cubicBezTo>
                                        <a:pt x="459" y="341"/>
                                        <a:pt x="209" y="749"/>
                                        <a:pt x="93" y="1267"/>
                                      </a:cubicBezTo>
                                      <a:cubicBezTo>
                                        <a:pt x="1" y="1626"/>
                                        <a:pt x="0" y="2159"/>
                                        <a:pt x="0" y="3057"/>
                                      </a:cubicBezTo>
                                      <a:lnTo>
                                        <a:pt x="0" y="18537"/>
                                      </a:lnTo>
                                      <a:cubicBezTo>
                                        <a:pt x="0" y="19435"/>
                                        <a:pt x="1" y="19974"/>
                                        <a:pt x="93" y="20333"/>
                                      </a:cubicBezTo>
                                      <a:cubicBezTo>
                                        <a:pt x="209" y="20851"/>
                                        <a:pt x="459" y="21259"/>
                                        <a:pt x="776" y="21448"/>
                                      </a:cubicBezTo>
                                      <a:cubicBezTo>
                                        <a:pt x="995" y="21598"/>
                                        <a:pt x="1326" y="21600"/>
                                        <a:pt x="1876" y="21600"/>
                                      </a:cubicBezTo>
                                      <a:lnTo>
                                        <a:pt x="21600" y="21600"/>
                                      </a:lnTo>
                                      <a:lnTo>
                                        <a:pt x="21600" y="0"/>
                                      </a:lnTo>
                                      <a:lnTo>
                                        <a:pt x="1876" y="0"/>
                                      </a:lnTo>
                                      <a:close/>
                                    </a:path>
                                  </a:pathLst>
                                </a:custGeom>
                                <a:solidFill>
                                  <a:srgbClr val="F4F4F5"/>
                                </a:solidFill>
                                <a:ln>
                                  <a:noFill/>
                                </a:ln>
                              </p:spPr>
                              <p:txBody>
                                <a:bodyPr anchorCtr="0" anchor="ctr" bIns="0" lIns="0" spcFirstLastPara="1" rIns="0" wrap="square" tIns="0">
                                  <a:noAutofit/>
                                </a:bodyPr>
                                <a:lstStyle/>
                                <a:p>
                                  <a:pPr indent="0" lvl="0" marL="0" marR="0" rtl="0" algn="ctr">
                                    <a:lnSpc>
                                      <a:spcPct val="100000"/>
                                    </a:lnSpc>
                                    <a:spcBef>
                                      <a:spcPts val="0"/>
                                    </a:spcBef>
                                    <a:spcAft>
                                      <a:spcPts val="0"/>
                                    </a:spcAft>
                                    <a:buClr>
                                      <a:srgbClr val="FFFFFF"/>
                                    </a:buClr>
                                    <a:buSzPts val="1100"/>
                                    <a:buFont typeface="Helvetica Neue"/>
                                    <a:buNone/>
                                  </a:pPr>
                                  <a:r>
                                    <a:t/>
                                  </a:r>
                                  <a:endParaRPr i="0" sz="1000" u="none" cap="none" strike="noStrike">
                                    <a:solidFill>
                                      <a:srgbClr val="000000"/>
                                    </a:solidFill>
                                    <a:latin typeface="Cairo"/>
                                    <a:ea typeface="Cairo"/>
                                    <a:cs typeface="Cairo"/>
                                    <a:sym typeface="Cairo"/>
                                  </a:endParaRPr>
                                </a:p>
                              </p:txBody>
                            </p:sp>
                            <p:sp>
                              <p:nvSpPr>
                                <p:cNvPr id="13784" name="Google Shape;13784;p84"/>
                                <p:cNvSpPr/>
                                <p:nvPr/>
                              </p:nvSpPr>
                              <p:spPr>
                                <a:xfrm>
                                  <a:off x="1660915" y="4625931"/>
                                  <a:ext cx="2299104" cy="1407726"/>
                                </a:xfrm>
                                <a:custGeom>
                                  <a:rect b="b" l="l" r="r" t="t"/>
                                  <a:pathLst>
                                    <a:path extrusionOk="0" h="21600" w="21600">
                                      <a:moveTo>
                                        <a:pt x="1876" y="0"/>
                                      </a:moveTo>
                                      <a:cubicBezTo>
                                        <a:pt x="1326" y="0"/>
                                        <a:pt x="995" y="2"/>
                                        <a:pt x="776" y="152"/>
                                      </a:cubicBezTo>
                                      <a:cubicBezTo>
                                        <a:pt x="459" y="341"/>
                                        <a:pt x="209" y="749"/>
                                        <a:pt x="93" y="1267"/>
                                      </a:cubicBezTo>
                                      <a:cubicBezTo>
                                        <a:pt x="1" y="1626"/>
                                        <a:pt x="0" y="2159"/>
                                        <a:pt x="0" y="3057"/>
                                      </a:cubicBezTo>
                                      <a:lnTo>
                                        <a:pt x="0" y="18537"/>
                                      </a:lnTo>
                                      <a:cubicBezTo>
                                        <a:pt x="0" y="19435"/>
                                        <a:pt x="1" y="19974"/>
                                        <a:pt x="93" y="20333"/>
                                      </a:cubicBezTo>
                                      <a:cubicBezTo>
                                        <a:pt x="209" y="20851"/>
                                        <a:pt x="459" y="21259"/>
                                        <a:pt x="776" y="21448"/>
                                      </a:cubicBezTo>
                                      <a:cubicBezTo>
                                        <a:pt x="995" y="21598"/>
                                        <a:pt x="1326" y="21600"/>
                                        <a:pt x="1876" y="21600"/>
                                      </a:cubicBezTo>
                                      <a:lnTo>
                                        <a:pt x="21600" y="21600"/>
                                      </a:lnTo>
                                      <a:lnTo>
                                        <a:pt x="21600" y="0"/>
                                      </a:lnTo>
                                      <a:lnTo>
                                        <a:pt x="1876" y="0"/>
                                      </a:lnTo>
                                      <a:close/>
                                    </a:path>
                                  </a:pathLst>
                                </a:custGeom>
                                <a:solidFill>
                                  <a:srgbClr val="F4F4F5"/>
                                </a:solidFill>
                                <a:ln>
                                  <a:noFill/>
                                </a:ln>
                              </p:spPr>
                              <p:txBody>
                                <a:bodyPr anchorCtr="0" anchor="ctr" bIns="0" lIns="0" spcFirstLastPara="1" rIns="0" wrap="square" tIns="0">
                                  <a:noAutofit/>
                                </a:bodyPr>
                                <a:lstStyle/>
                                <a:p>
                                  <a:pPr indent="0" lvl="0" marL="0" marR="0" rtl="0" algn="ctr">
                                    <a:lnSpc>
                                      <a:spcPct val="100000"/>
                                    </a:lnSpc>
                                    <a:spcBef>
                                      <a:spcPts val="0"/>
                                    </a:spcBef>
                                    <a:spcAft>
                                      <a:spcPts val="0"/>
                                    </a:spcAft>
                                    <a:buClr>
                                      <a:srgbClr val="FFFFFF"/>
                                    </a:buClr>
                                    <a:buSzPts val="1100"/>
                                    <a:buFont typeface="Helvetica Neue"/>
                                    <a:buNone/>
                                  </a:pPr>
                                  <a:r>
                                    <a:t/>
                                  </a:r>
                                  <a:endParaRPr i="0" sz="1000" u="none" cap="none" strike="noStrike">
                                    <a:solidFill>
                                      <a:srgbClr val="000000"/>
                                    </a:solidFill>
                                    <a:latin typeface="Cairo"/>
                                    <a:ea typeface="Cairo"/>
                                    <a:cs typeface="Cairo"/>
                                    <a:sym typeface="Cairo"/>
                                  </a:endParaRPr>
                                </a:p>
                              </p:txBody>
                            </p:sp>
                            <p:sp>
                              <p:nvSpPr>
                                <p:cNvPr id="13785" name="Google Shape;13785;p84"/>
                                <p:cNvSpPr/>
                                <p:nvPr/>
                              </p:nvSpPr>
                              <p:spPr>
                                <a:xfrm>
                                  <a:off x="1660915" y="6061803"/>
                                  <a:ext cx="2299104" cy="1407726"/>
                                </a:xfrm>
                                <a:custGeom>
                                  <a:rect b="b" l="l" r="r" t="t"/>
                                  <a:pathLst>
                                    <a:path extrusionOk="0" h="21600" w="21600">
                                      <a:moveTo>
                                        <a:pt x="1876" y="0"/>
                                      </a:moveTo>
                                      <a:cubicBezTo>
                                        <a:pt x="1326" y="0"/>
                                        <a:pt x="995" y="2"/>
                                        <a:pt x="776" y="152"/>
                                      </a:cubicBezTo>
                                      <a:cubicBezTo>
                                        <a:pt x="459" y="341"/>
                                        <a:pt x="209" y="749"/>
                                        <a:pt x="93" y="1267"/>
                                      </a:cubicBezTo>
                                      <a:cubicBezTo>
                                        <a:pt x="1" y="1626"/>
                                        <a:pt x="0" y="2159"/>
                                        <a:pt x="0" y="3057"/>
                                      </a:cubicBezTo>
                                      <a:lnTo>
                                        <a:pt x="0" y="18537"/>
                                      </a:lnTo>
                                      <a:cubicBezTo>
                                        <a:pt x="0" y="19435"/>
                                        <a:pt x="1" y="19974"/>
                                        <a:pt x="93" y="20333"/>
                                      </a:cubicBezTo>
                                      <a:cubicBezTo>
                                        <a:pt x="209" y="20851"/>
                                        <a:pt x="459" y="21259"/>
                                        <a:pt x="776" y="21448"/>
                                      </a:cubicBezTo>
                                      <a:cubicBezTo>
                                        <a:pt x="995" y="21598"/>
                                        <a:pt x="1326" y="21600"/>
                                        <a:pt x="1876" y="21600"/>
                                      </a:cubicBezTo>
                                      <a:lnTo>
                                        <a:pt x="21600" y="21600"/>
                                      </a:lnTo>
                                      <a:lnTo>
                                        <a:pt x="21600" y="0"/>
                                      </a:lnTo>
                                      <a:lnTo>
                                        <a:pt x="1876" y="0"/>
                                      </a:lnTo>
                                      <a:close/>
                                    </a:path>
                                  </a:pathLst>
                                </a:custGeom>
                                <a:solidFill>
                                  <a:srgbClr val="F4F4F5"/>
                                </a:solidFill>
                                <a:ln>
                                  <a:noFill/>
                                </a:ln>
                              </p:spPr>
                              <p:txBody>
                                <a:bodyPr anchorCtr="0" anchor="ctr" bIns="0" lIns="0" spcFirstLastPara="1" rIns="0" wrap="square" tIns="0">
                                  <a:noAutofit/>
                                </a:bodyPr>
                                <a:lstStyle/>
                                <a:p>
                                  <a:pPr indent="0" lvl="0" marL="0" marR="0" rtl="0" algn="ctr">
                                    <a:lnSpc>
                                      <a:spcPct val="100000"/>
                                    </a:lnSpc>
                                    <a:spcBef>
                                      <a:spcPts val="0"/>
                                    </a:spcBef>
                                    <a:spcAft>
                                      <a:spcPts val="0"/>
                                    </a:spcAft>
                                    <a:buClr>
                                      <a:srgbClr val="FFFFFF"/>
                                    </a:buClr>
                                    <a:buSzPts val="1100"/>
                                    <a:buFont typeface="Helvetica Neue"/>
                                    <a:buNone/>
                                  </a:pPr>
                                  <a:r>
                                    <a:t/>
                                  </a:r>
                                  <a:endParaRPr i="0" sz="1000" u="none" cap="none" strike="noStrike">
                                    <a:solidFill>
                                      <a:srgbClr val="000000"/>
                                    </a:solidFill>
                                    <a:latin typeface="Cairo"/>
                                    <a:ea typeface="Cairo"/>
                                    <a:cs typeface="Cairo"/>
                                    <a:sym typeface="Cairo"/>
                                  </a:endParaRPr>
                                </a:p>
                              </p:txBody>
                            </p:sp>
                            <p:sp>
                              <p:nvSpPr>
                                <p:cNvPr id="13786" name="Google Shape;13786;p84"/>
                                <p:cNvSpPr/>
                                <p:nvPr/>
                              </p:nvSpPr>
                              <p:spPr>
                                <a:xfrm>
                                  <a:off x="1660915" y="7497674"/>
                                  <a:ext cx="2299104" cy="1407726"/>
                                </a:xfrm>
                                <a:custGeom>
                                  <a:rect b="b" l="l" r="r" t="t"/>
                                  <a:pathLst>
                                    <a:path extrusionOk="0" h="21600" w="21600">
                                      <a:moveTo>
                                        <a:pt x="1876" y="0"/>
                                      </a:moveTo>
                                      <a:cubicBezTo>
                                        <a:pt x="1326" y="0"/>
                                        <a:pt x="995" y="2"/>
                                        <a:pt x="776" y="152"/>
                                      </a:cubicBezTo>
                                      <a:cubicBezTo>
                                        <a:pt x="459" y="341"/>
                                        <a:pt x="209" y="749"/>
                                        <a:pt x="93" y="1267"/>
                                      </a:cubicBezTo>
                                      <a:cubicBezTo>
                                        <a:pt x="1" y="1626"/>
                                        <a:pt x="0" y="2159"/>
                                        <a:pt x="0" y="3057"/>
                                      </a:cubicBezTo>
                                      <a:lnTo>
                                        <a:pt x="0" y="18537"/>
                                      </a:lnTo>
                                      <a:cubicBezTo>
                                        <a:pt x="0" y="19435"/>
                                        <a:pt x="1" y="19974"/>
                                        <a:pt x="93" y="20333"/>
                                      </a:cubicBezTo>
                                      <a:cubicBezTo>
                                        <a:pt x="209" y="20851"/>
                                        <a:pt x="459" y="21259"/>
                                        <a:pt x="776" y="21448"/>
                                      </a:cubicBezTo>
                                      <a:cubicBezTo>
                                        <a:pt x="995" y="21598"/>
                                        <a:pt x="1326" y="21600"/>
                                        <a:pt x="1876" y="21600"/>
                                      </a:cubicBezTo>
                                      <a:lnTo>
                                        <a:pt x="21600" y="21600"/>
                                      </a:lnTo>
                                      <a:lnTo>
                                        <a:pt x="21600" y="0"/>
                                      </a:lnTo>
                                      <a:lnTo>
                                        <a:pt x="1876" y="0"/>
                                      </a:lnTo>
                                      <a:close/>
                                    </a:path>
                                  </a:pathLst>
                                </a:custGeom>
                                <a:solidFill>
                                  <a:srgbClr val="F4F4F5"/>
                                </a:solidFill>
                                <a:ln>
                                  <a:noFill/>
                                </a:ln>
                              </p:spPr>
                              <p:txBody>
                                <a:bodyPr anchorCtr="0" anchor="ctr" bIns="0" lIns="0" spcFirstLastPara="1" rIns="0" wrap="square" tIns="0">
                                  <a:noAutofit/>
                                </a:bodyPr>
                                <a:lstStyle/>
                                <a:p>
                                  <a:pPr indent="0" lvl="0" marL="0" marR="0" rtl="0" algn="ctr">
                                    <a:lnSpc>
                                      <a:spcPct val="100000"/>
                                    </a:lnSpc>
                                    <a:spcBef>
                                      <a:spcPts val="0"/>
                                    </a:spcBef>
                                    <a:spcAft>
                                      <a:spcPts val="0"/>
                                    </a:spcAft>
                                    <a:buClr>
                                      <a:srgbClr val="FFFFFF"/>
                                    </a:buClr>
                                    <a:buSzPts val="1100"/>
                                    <a:buFont typeface="Helvetica Neue"/>
                                    <a:buNone/>
                                  </a:pPr>
                                  <a:r>
                                    <a:t/>
                                  </a:r>
                                  <a:endParaRPr i="0" sz="1000" u="none" cap="none" strike="noStrike">
                                    <a:solidFill>
                                      <a:srgbClr val="000000"/>
                                    </a:solidFill>
                                    <a:latin typeface="Cairo"/>
                                    <a:ea typeface="Cairo"/>
                                    <a:cs typeface="Cairo"/>
                                    <a:sym typeface="Cairo"/>
                                  </a:endParaRPr>
                                </a:p>
                              </p:txBody>
                            </p:sp>
                            <p:sp>
                              <p:nvSpPr>
                                <p:cNvPr id="13787" name="Google Shape;13787;p84"/>
                                <p:cNvSpPr/>
                                <p:nvPr/>
                              </p:nvSpPr>
                              <p:spPr>
                                <a:xfrm>
                                  <a:off x="1660915" y="8933543"/>
                                  <a:ext cx="2299104" cy="1407726"/>
                                </a:xfrm>
                                <a:custGeom>
                                  <a:rect b="b" l="l" r="r" t="t"/>
                                  <a:pathLst>
                                    <a:path extrusionOk="0" h="21600" w="21600">
                                      <a:moveTo>
                                        <a:pt x="1876" y="0"/>
                                      </a:moveTo>
                                      <a:cubicBezTo>
                                        <a:pt x="1326" y="0"/>
                                        <a:pt x="995" y="2"/>
                                        <a:pt x="776" y="152"/>
                                      </a:cubicBezTo>
                                      <a:cubicBezTo>
                                        <a:pt x="459" y="341"/>
                                        <a:pt x="209" y="749"/>
                                        <a:pt x="93" y="1267"/>
                                      </a:cubicBezTo>
                                      <a:cubicBezTo>
                                        <a:pt x="1" y="1626"/>
                                        <a:pt x="0" y="2159"/>
                                        <a:pt x="0" y="3057"/>
                                      </a:cubicBezTo>
                                      <a:lnTo>
                                        <a:pt x="0" y="18537"/>
                                      </a:lnTo>
                                      <a:cubicBezTo>
                                        <a:pt x="0" y="19435"/>
                                        <a:pt x="1" y="19974"/>
                                        <a:pt x="93" y="20333"/>
                                      </a:cubicBezTo>
                                      <a:cubicBezTo>
                                        <a:pt x="209" y="20851"/>
                                        <a:pt x="459" y="21259"/>
                                        <a:pt x="776" y="21448"/>
                                      </a:cubicBezTo>
                                      <a:cubicBezTo>
                                        <a:pt x="995" y="21598"/>
                                        <a:pt x="1326" y="21600"/>
                                        <a:pt x="1876" y="21600"/>
                                      </a:cubicBezTo>
                                      <a:lnTo>
                                        <a:pt x="21600" y="21600"/>
                                      </a:lnTo>
                                      <a:lnTo>
                                        <a:pt x="21600" y="0"/>
                                      </a:lnTo>
                                      <a:lnTo>
                                        <a:pt x="1876" y="0"/>
                                      </a:lnTo>
                                      <a:close/>
                                    </a:path>
                                  </a:pathLst>
                                </a:custGeom>
                                <a:solidFill>
                                  <a:srgbClr val="F4F4F5"/>
                                </a:solidFill>
                                <a:ln>
                                  <a:noFill/>
                                </a:ln>
                              </p:spPr>
                              <p:txBody>
                                <a:bodyPr anchorCtr="0" anchor="ctr" bIns="0" lIns="0" spcFirstLastPara="1" rIns="0" wrap="square" tIns="0">
                                  <a:noAutofit/>
                                </a:bodyPr>
                                <a:lstStyle/>
                                <a:p>
                                  <a:pPr indent="0" lvl="0" marL="0" marR="0" rtl="0" algn="ctr">
                                    <a:lnSpc>
                                      <a:spcPct val="100000"/>
                                    </a:lnSpc>
                                    <a:spcBef>
                                      <a:spcPts val="0"/>
                                    </a:spcBef>
                                    <a:spcAft>
                                      <a:spcPts val="0"/>
                                    </a:spcAft>
                                    <a:buClr>
                                      <a:srgbClr val="FFFFFF"/>
                                    </a:buClr>
                                    <a:buSzPts val="1100"/>
                                    <a:buFont typeface="Helvetica Neue"/>
                                    <a:buNone/>
                                  </a:pPr>
                                  <a:r>
                                    <a:t/>
                                  </a:r>
                                  <a:endParaRPr i="0" sz="1000" u="none" cap="none" strike="noStrike">
                                    <a:solidFill>
                                      <a:srgbClr val="000000"/>
                                    </a:solidFill>
                                    <a:latin typeface="Cairo"/>
                                    <a:ea typeface="Cairo"/>
                                    <a:cs typeface="Cairo"/>
                                    <a:sym typeface="Cairo"/>
                                  </a:endParaRPr>
                                </a:p>
                              </p:txBody>
                            </p:sp>
                            <p:sp>
                              <p:nvSpPr>
                                <p:cNvPr id="13788" name="Google Shape;13788;p84"/>
                                <p:cNvSpPr/>
                                <p:nvPr/>
                              </p:nvSpPr>
                              <p:spPr>
                                <a:xfrm>
                                  <a:off x="8703468" y="1733550"/>
                                  <a:ext cx="2302290" cy="1410912"/>
                                </a:xfrm>
                                <a:custGeom>
                                  <a:rect b="b" l="l" r="r" t="t"/>
                                  <a:pathLst>
                                    <a:path extrusionOk="0" h="21600" w="21600">
                                      <a:moveTo>
                                        <a:pt x="1895" y="0"/>
                                      </a:moveTo>
                                      <a:cubicBezTo>
                                        <a:pt x="1340" y="0"/>
                                        <a:pt x="1004" y="1"/>
                                        <a:pt x="782" y="152"/>
                                      </a:cubicBezTo>
                                      <a:cubicBezTo>
                                        <a:pt x="462" y="342"/>
                                        <a:pt x="210" y="753"/>
                                        <a:pt x="93" y="1276"/>
                                      </a:cubicBezTo>
                                      <a:cubicBezTo>
                                        <a:pt x="0" y="1638"/>
                                        <a:pt x="0" y="2186"/>
                                        <a:pt x="0" y="3093"/>
                                      </a:cubicBezTo>
                                      <a:lnTo>
                                        <a:pt x="0" y="21600"/>
                                      </a:lnTo>
                                      <a:lnTo>
                                        <a:pt x="21600" y="21600"/>
                                      </a:lnTo>
                                      <a:lnTo>
                                        <a:pt x="21600" y="3093"/>
                                      </a:lnTo>
                                      <a:cubicBezTo>
                                        <a:pt x="21600" y="2186"/>
                                        <a:pt x="21600" y="1638"/>
                                        <a:pt x="21507" y="1276"/>
                                      </a:cubicBezTo>
                                      <a:cubicBezTo>
                                        <a:pt x="21390" y="753"/>
                                        <a:pt x="21138" y="342"/>
                                        <a:pt x="20818" y="152"/>
                                      </a:cubicBezTo>
                                      <a:cubicBezTo>
                                        <a:pt x="20596" y="1"/>
                                        <a:pt x="20260" y="0"/>
                                        <a:pt x="19705" y="0"/>
                                      </a:cubicBezTo>
                                      <a:lnTo>
                                        <a:pt x="1895" y="0"/>
                                      </a:lnTo>
                                      <a:close/>
                                    </a:path>
                                  </a:pathLst>
                                </a:custGeom>
                                <a:solidFill>
                                  <a:srgbClr val="F4F4F5"/>
                                </a:solidFill>
                                <a:ln>
                                  <a:noFill/>
                                </a:ln>
                              </p:spPr>
                              <p:txBody>
                                <a:bodyPr anchorCtr="0" anchor="ctr" bIns="0" lIns="0" spcFirstLastPara="1" rIns="0" wrap="square" tIns="0">
                                  <a:noAutofit/>
                                </a:bodyPr>
                                <a:lstStyle/>
                                <a:p>
                                  <a:pPr indent="0" lvl="0" marL="0" marR="0" rtl="0" algn="ctr">
                                    <a:lnSpc>
                                      <a:spcPct val="100000"/>
                                    </a:lnSpc>
                                    <a:spcBef>
                                      <a:spcPts val="0"/>
                                    </a:spcBef>
                                    <a:spcAft>
                                      <a:spcPts val="0"/>
                                    </a:spcAft>
                                    <a:buClr>
                                      <a:srgbClr val="FFFFFF"/>
                                    </a:buClr>
                                    <a:buSzPts val="1100"/>
                                    <a:buFont typeface="Helvetica Neue"/>
                                    <a:buNone/>
                                  </a:pPr>
                                  <a:r>
                                    <a:t/>
                                  </a:r>
                                  <a:endParaRPr i="0" sz="1000" u="none" cap="none" strike="noStrike">
                                    <a:solidFill>
                                      <a:srgbClr val="000000"/>
                                    </a:solidFill>
                                    <a:latin typeface="Cairo"/>
                                    <a:ea typeface="Cairo"/>
                                    <a:cs typeface="Cairo"/>
                                    <a:sym typeface="Cairo"/>
                                  </a:endParaRPr>
                                </a:p>
                              </p:txBody>
                            </p:sp>
                            <p:sp>
                              <p:nvSpPr>
                                <p:cNvPr id="13789" name="Google Shape;13789;p84"/>
                                <p:cNvSpPr/>
                                <p:nvPr/>
                              </p:nvSpPr>
                              <p:spPr>
                                <a:xfrm>
                                  <a:off x="11051603" y="1733550"/>
                                  <a:ext cx="2302290" cy="1410912"/>
                                </a:xfrm>
                                <a:custGeom>
                                  <a:rect b="b" l="l" r="r" t="t"/>
                                  <a:pathLst>
                                    <a:path extrusionOk="0" h="21600" w="21600">
                                      <a:moveTo>
                                        <a:pt x="1895" y="0"/>
                                      </a:moveTo>
                                      <a:cubicBezTo>
                                        <a:pt x="1340" y="0"/>
                                        <a:pt x="1004" y="1"/>
                                        <a:pt x="782" y="152"/>
                                      </a:cubicBezTo>
                                      <a:cubicBezTo>
                                        <a:pt x="462" y="342"/>
                                        <a:pt x="210" y="753"/>
                                        <a:pt x="93" y="1276"/>
                                      </a:cubicBezTo>
                                      <a:cubicBezTo>
                                        <a:pt x="0" y="1638"/>
                                        <a:pt x="0" y="2186"/>
                                        <a:pt x="0" y="3093"/>
                                      </a:cubicBezTo>
                                      <a:lnTo>
                                        <a:pt x="0" y="21600"/>
                                      </a:lnTo>
                                      <a:lnTo>
                                        <a:pt x="21600" y="21600"/>
                                      </a:lnTo>
                                      <a:lnTo>
                                        <a:pt x="21600" y="3093"/>
                                      </a:lnTo>
                                      <a:cubicBezTo>
                                        <a:pt x="21600" y="2186"/>
                                        <a:pt x="21600" y="1638"/>
                                        <a:pt x="21507" y="1276"/>
                                      </a:cubicBezTo>
                                      <a:cubicBezTo>
                                        <a:pt x="21390" y="753"/>
                                        <a:pt x="21138" y="342"/>
                                        <a:pt x="20818" y="152"/>
                                      </a:cubicBezTo>
                                      <a:cubicBezTo>
                                        <a:pt x="20596" y="1"/>
                                        <a:pt x="20260" y="0"/>
                                        <a:pt x="19705" y="0"/>
                                      </a:cubicBezTo>
                                      <a:lnTo>
                                        <a:pt x="1895" y="0"/>
                                      </a:lnTo>
                                      <a:close/>
                                    </a:path>
                                  </a:pathLst>
                                </a:custGeom>
                                <a:solidFill>
                                  <a:srgbClr val="F4F4F5"/>
                                </a:solidFill>
                                <a:ln>
                                  <a:noFill/>
                                </a:ln>
                              </p:spPr>
                              <p:txBody>
                                <a:bodyPr anchorCtr="0" anchor="ctr" bIns="0" lIns="0" spcFirstLastPara="1" rIns="0" wrap="square" tIns="0">
                                  <a:noAutofit/>
                                </a:bodyPr>
                                <a:lstStyle/>
                                <a:p>
                                  <a:pPr indent="0" lvl="0" marL="0" marR="0" rtl="0" algn="ctr">
                                    <a:lnSpc>
                                      <a:spcPct val="100000"/>
                                    </a:lnSpc>
                                    <a:spcBef>
                                      <a:spcPts val="0"/>
                                    </a:spcBef>
                                    <a:spcAft>
                                      <a:spcPts val="0"/>
                                    </a:spcAft>
                                    <a:buClr>
                                      <a:srgbClr val="FFFFFF"/>
                                    </a:buClr>
                                    <a:buSzPts val="1100"/>
                                    <a:buFont typeface="Helvetica Neue"/>
                                    <a:buNone/>
                                  </a:pPr>
                                  <a:r>
                                    <a:t/>
                                  </a:r>
                                  <a:endParaRPr i="0" sz="1000" u="none" cap="none" strike="noStrike">
                                    <a:solidFill>
                                      <a:srgbClr val="000000"/>
                                    </a:solidFill>
                                    <a:latin typeface="Cairo"/>
                                    <a:ea typeface="Cairo"/>
                                    <a:cs typeface="Cairo"/>
                                    <a:sym typeface="Cairo"/>
                                  </a:endParaRPr>
                                </a:p>
                              </p:txBody>
                            </p:sp>
                            <p:sp>
                              <p:nvSpPr>
                                <p:cNvPr id="13790" name="Google Shape;13790;p84"/>
                                <p:cNvSpPr/>
                                <p:nvPr/>
                              </p:nvSpPr>
                              <p:spPr>
                                <a:xfrm>
                                  <a:off x="13399916" y="1733550"/>
                                  <a:ext cx="2302290" cy="1410912"/>
                                </a:xfrm>
                                <a:custGeom>
                                  <a:rect b="b" l="l" r="r" t="t"/>
                                  <a:pathLst>
                                    <a:path extrusionOk="0" h="21600" w="21600">
                                      <a:moveTo>
                                        <a:pt x="1895" y="0"/>
                                      </a:moveTo>
                                      <a:cubicBezTo>
                                        <a:pt x="1340" y="0"/>
                                        <a:pt x="1004" y="1"/>
                                        <a:pt x="782" y="152"/>
                                      </a:cubicBezTo>
                                      <a:cubicBezTo>
                                        <a:pt x="462" y="342"/>
                                        <a:pt x="210" y="753"/>
                                        <a:pt x="93" y="1276"/>
                                      </a:cubicBezTo>
                                      <a:cubicBezTo>
                                        <a:pt x="0" y="1638"/>
                                        <a:pt x="0" y="2186"/>
                                        <a:pt x="0" y="3093"/>
                                      </a:cubicBezTo>
                                      <a:lnTo>
                                        <a:pt x="0" y="21600"/>
                                      </a:lnTo>
                                      <a:lnTo>
                                        <a:pt x="21600" y="21600"/>
                                      </a:lnTo>
                                      <a:lnTo>
                                        <a:pt x="21600" y="3093"/>
                                      </a:lnTo>
                                      <a:cubicBezTo>
                                        <a:pt x="21600" y="2186"/>
                                        <a:pt x="21600" y="1638"/>
                                        <a:pt x="21507" y="1276"/>
                                      </a:cubicBezTo>
                                      <a:cubicBezTo>
                                        <a:pt x="21390" y="753"/>
                                        <a:pt x="21138" y="342"/>
                                        <a:pt x="20818" y="152"/>
                                      </a:cubicBezTo>
                                      <a:cubicBezTo>
                                        <a:pt x="20596" y="1"/>
                                        <a:pt x="20260" y="0"/>
                                        <a:pt x="19705" y="0"/>
                                      </a:cubicBezTo>
                                      <a:lnTo>
                                        <a:pt x="1895" y="0"/>
                                      </a:lnTo>
                                      <a:close/>
                                    </a:path>
                                  </a:pathLst>
                                </a:custGeom>
                                <a:solidFill>
                                  <a:srgbClr val="F4F4F5"/>
                                </a:solidFill>
                                <a:ln>
                                  <a:noFill/>
                                </a:ln>
                              </p:spPr>
                              <p:txBody>
                                <a:bodyPr anchorCtr="0" anchor="ctr" bIns="0" lIns="0" spcFirstLastPara="1" rIns="0" wrap="square" tIns="0">
                                  <a:noAutofit/>
                                </a:bodyPr>
                                <a:lstStyle/>
                                <a:p>
                                  <a:pPr indent="0" lvl="0" marL="0" marR="0" rtl="0" algn="ctr">
                                    <a:lnSpc>
                                      <a:spcPct val="100000"/>
                                    </a:lnSpc>
                                    <a:spcBef>
                                      <a:spcPts val="0"/>
                                    </a:spcBef>
                                    <a:spcAft>
                                      <a:spcPts val="0"/>
                                    </a:spcAft>
                                    <a:buClr>
                                      <a:srgbClr val="FFFFFF"/>
                                    </a:buClr>
                                    <a:buSzPts val="1100"/>
                                    <a:buFont typeface="Helvetica Neue"/>
                                    <a:buNone/>
                                  </a:pPr>
                                  <a:r>
                                    <a:t/>
                                  </a:r>
                                  <a:endParaRPr i="0" sz="1000" u="none" cap="none" strike="noStrike">
                                    <a:solidFill>
                                      <a:srgbClr val="000000"/>
                                    </a:solidFill>
                                    <a:latin typeface="Cairo"/>
                                    <a:ea typeface="Cairo"/>
                                    <a:cs typeface="Cairo"/>
                                    <a:sym typeface="Cairo"/>
                                  </a:endParaRPr>
                                </a:p>
                              </p:txBody>
                            </p:sp>
                            <p:sp>
                              <p:nvSpPr>
                                <p:cNvPr id="13791" name="Google Shape;13791;p84"/>
                                <p:cNvSpPr/>
                                <p:nvPr/>
                              </p:nvSpPr>
                              <p:spPr>
                                <a:xfrm>
                                  <a:off x="6355257" y="1733550"/>
                                  <a:ext cx="2302290" cy="1410912"/>
                                </a:xfrm>
                                <a:custGeom>
                                  <a:rect b="b" l="l" r="r" t="t"/>
                                  <a:pathLst>
                                    <a:path extrusionOk="0" h="21600" w="21600">
                                      <a:moveTo>
                                        <a:pt x="1895" y="0"/>
                                      </a:moveTo>
                                      <a:cubicBezTo>
                                        <a:pt x="1340" y="0"/>
                                        <a:pt x="1004" y="1"/>
                                        <a:pt x="782" y="152"/>
                                      </a:cubicBezTo>
                                      <a:cubicBezTo>
                                        <a:pt x="462" y="342"/>
                                        <a:pt x="210" y="753"/>
                                        <a:pt x="93" y="1276"/>
                                      </a:cubicBezTo>
                                      <a:cubicBezTo>
                                        <a:pt x="0" y="1638"/>
                                        <a:pt x="0" y="2186"/>
                                        <a:pt x="0" y="3093"/>
                                      </a:cubicBezTo>
                                      <a:lnTo>
                                        <a:pt x="0" y="21600"/>
                                      </a:lnTo>
                                      <a:lnTo>
                                        <a:pt x="21600" y="21600"/>
                                      </a:lnTo>
                                      <a:lnTo>
                                        <a:pt x="21600" y="3093"/>
                                      </a:lnTo>
                                      <a:cubicBezTo>
                                        <a:pt x="21600" y="2186"/>
                                        <a:pt x="21600" y="1638"/>
                                        <a:pt x="21507" y="1276"/>
                                      </a:cubicBezTo>
                                      <a:cubicBezTo>
                                        <a:pt x="21390" y="753"/>
                                        <a:pt x="21138" y="342"/>
                                        <a:pt x="20818" y="152"/>
                                      </a:cubicBezTo>
                                      <a:cubicBezTo>
                                        <a:pt x="20596" y="1"/>
                                        <a:pt x="20260" y="0"/>
                                        <a:pt x="19705" y="0"/>
                                      </a:cubicBezTo>
                                      <a:lnTo>
                                        <a:pt x="1895" y="0"/>
                                      </a:lnTo>
                                      <a:close/>
                                    </a:path>
                                  </a:pathLst>
                                </a:custGeom>
                                <a:solidFill>
                                  <a:srgbClr val="F4F4F5"/>
                                </a:solidFill>
                                <a:ln>
                                  <a:noFill/>
                                </a:ln>
                              </p:spPr>
                              <p:txBody>
                                <a:bodyPr anchorCtr="0" anchor="ctr" bIns="0" lIns="0" spcFirstLastPara="1" rIns="0" wrap="square" tIns="0">
                                  <a:noAutofit/>
                                </a:bodyPr>
                                <a:lstStyle/>
                                <a:p>
                                  <a:pPr indent="0" lvl="0" marL="0" marR="0" rtl="0" algn="ctr">
                                    <a:lnSpc>
                                      <a:spcPct val="100000"/>
                                    </a:lnSpc>
                                    <a:spcBef>
                                      <a:spcPts val="0"/>
                                    </a:spcBef>
                                    <a:spcAft>
                                      <a:spcPts val="0"/>
                                    </a:spcAft>
                                    <a:buClr>
                                      <a:srgbClr val="FFFFFF"/>
                                    </a:buClr>
                                    <a:buSzPts val="1100"/>
                                    <a:buFont typeface="Helvetica Neue"/>
                                    <a:buNone/>
                                  </a:pPr>
                                  <a:r>
                                    <a:t/>
                                  </a:r>
                                  <a:endParaRPr i="0" sz="1000" u="none" cap="none" strike="noStrike">
                                    <a:solidFill>
                                      <a:srgbClr val="000000"/>
                                    </a:solidFill>
                                    <a:latin typeface="Cairo"/>
                                    <a:ea typeface="Cairo"/>
                                    <a:cs typeface="Cairo"/>
                                    <a:sym typeface="Cairo"/>
                                  </a:endParaRPr>
                                </a:p>
                              </p:txBody>
                            </p:sp>
                            <p:sp>
                              <p:nvSpPr>
                                <p:cNvPr id="13792" name="Google Shape;13792;p84"/>
                                <p:cNvSpPr/>
                                <p:nvPr/>
                              </p:nvSpPr>
                              <p:spPr>
                                <a:xfrm>
                                  <a:off x="4007223" y="1733550"/>
                                  <a:ext cx="2302290" cy="1410912"/>
                                </a:xfrm>
                                <a:custGeom>
                                  <a:rect b="b" l="l" r="r" t="t"/>
                                  <a:pathLst>
                                    <a:path extrusionOk="0" h="21600" w="21600">
                                      <a:moveTo>
                                        <a:pt x="1895" y="0"/>
                                      </a:moveTo>
                                      <a:cubicBezTo>
                                        <a:pt x="1340" y="0"/>
                                        <a:pt x="1004" y="1"/>
                                        <a:pt x="782" y="152"/>
                                      </a:cubicBezTo>
                                      <a:cubicBezTo>
                                        <a:pt x="462" y="342"/>
                                        <a:pt x="210" y="753"/>
                                        <a:pt x="93" y="1276"/>
                                      </a:cubicBezTo>
                                      <a:cubicBezTo>
                                        <a:pt x="0" y="1638"/>
                                        <a:pt x="0" y="2186"/>
                                        <a:pt x="0" y="3093"/>
                                      </a:cubicBezTo>
                                      <a:lnTo>
                                        <a:pt x="0" y="21600"/>
                                      </a:lnTo>
                                      <a:lnTo>
                                        <a:pt x="21600" y="21600"/>
                                      </a:lnTo>
                                      <a:lnTo>
                                        <a:pt x="21600" y="3093"/>
                                      </a:lnTo>
                                      <a:cubicBezTo>
                                        <a:pt x="21600" y="2186"/>
                                        <a:pt x="21600" y="1638"/>
                                        <a:pt x="21507" y="1276"/>
                                      </a:cubicBezTo>
                                      <a:cubicBezTo>
                                        <a:pt x="21390" y="753"/>
                                        <a:pt x="21138" y="342"/>
                                        <a:pt x="20818" y="152"/>
                                      </a:cubicBezTo>
                                      <a:cubicBezTo>
                                        <a:pt x="20596" y="1"/>
                                        <a:pt x="20260" y="0"/>
                                        <a:pt x="19705" y="0"/>
                                      </a:cubicBezTo>
                                      <a:lnTo>
                                        <a:pt x="1895" y="0"/>
                                      </a:lnTo>
                                      <a:close/>
                                    </a:path>
                                  </a:pathLst>
                                </a:custGeom>
                                <a:solidFill>
                                  <a:srgbClr val="F4F4F5"/>
                                </a:solidFill>
                                <a:ln>
                                  <a:noFill/>
                                </a:ln>
                              </p:spPr>
                              <p:txBody>
                                <a:bodyPr anchorCtr="0" anchor="ctr" bIns="0" lIns="0" spcFirstLastPara="1" rIns="0" wrap="square" tIns="0">
                                  <a:noAutofit/>
                                </a:bodyPr>
                                <a:lstStyle/>
                                <a:p>
                                  <a:pPr indent="0" lvl="0" marL="0" marR="0" rtl="0" algn="ctr">
                                    <a:lnSpc>
                                      <a:spcPct val="100000"/>
                                    </a:lnSpc>
                                    <a:spcBef>
                                      <a:spcPts val="0"/>
                                    </a:spcBef>
                                    <a:spcAft>
                                      <a:spcPts val="0"/>
                                    </a:spcAft>
                                    <a:buClr>
                                      <a:srgbClr val="FFFFFF"/>
                                    </a:buClr>
                                    <a:buSzPts val="1100"/>
                                    <a:buFont typeface="Helvetica Neue"/>
                                    <a:buNone/>
                                  </a:pPr>
                                  <a:r>
                                    <a:t/>
                                  </a:r>
                                  <a:endParaRPr i="0" sz="1000" u="none" cap="none" strike="noStrike">
                                    <a:solidFill>
                                      <a:srgbClr val="000000"/>
                                    </a:solidFill>
                                    <a:latin typeface="Cairo"/>
                                    <a:ea typeface="Cairo"/>
                                    <a:cs typeface="Cairo"/>
                                    <a:sym typeface="Cairo"/>
                                  </a:endParaRPr>
                                </a:p>
                              </p:txBody>
                            </p:sp>
                            <p:sp>
                              <p:nvSpPr>
                                <p:cNvPr id="13793" name="Google Shape;13793;p84"/>
                                <p:cNvSpPr/>
                                <p:nvPr/>
                              </p:nvSpPr>
                              <p:spPr>
                                <a:xfrm>
                                  <a:off x="4007500" y="3190058"/>
                                  <a:ext cx="2301900" cy="1407600"/>
                                </a:xfrm>
                                <a:prstGeom prst="rect">
                                  <a:avLst/>
                                </a:prstGeom>
                                <a:solidFill>
                                  <a:srgbClr val="3C78D8">
                                    <a:alpha val="67860"/>
                                  </a:srgbClr>
                                </a:solidFill>
                                <a:ln>
                                  <a:noFill/>
                                </a:ln>
                              </p:spPr>
                              <p:txBody>
                                <a:bodyPr anchorCtr="0" anchor="ctr" bIns="0" lIns="0" spcFirstLastPara="1" rIns="0" wrap="square" tIns="0">
                                  <a:noAutofit/>
                                </a:bodyPr>
                                <a:lstStyle/>
                                <a:p>
                                  <a:pPr indent="0" lvl="0" marL="0" marR="0" rtl="0" algn="ctr">
                                    <a:lnSpc>
                                      <a:spcPct val="100000"/>
                                    </a:lnSpc>
                                    <a:spcBef>
                                      <a:spcPts val="0"/>
                                    </a:spcBef>
                                    <a:spcAft>
                                      <a:spcPts val="0"/>
                                    </a:spcAft>
                                    <a:buClr>
                                      <a:srgbClr val="FFFFFF"/>
                                    </a:buClr>
                                    <a:buSzPts val="1100"/>
                                    <a:buFont typeface="Helvetica Neue"/>
                                    <a:buNone/>
                                  </a:pPr>
                                  <a:r>
                                    <a:t/>
                                  </a:r>
                                  <a:endParaRPr i="0" sz="1000" u="none" cap="none" strike="noStrike">
                                    <a:solidFill>
                                      <a:srgbClr val="000000"/>
                                    </a:solidFill>
                                    <a:latin typeface="Cairo"/>
                                    <a:ea typeface="Cairo"/>
                                    <a:cs typeface="Cairo"/>
                                    <a:sym typeface="Cairo"/>
                                  </a:endParaRPr>
                                </a:p>
                              </p:txBody>
                            </p:sp>
                            <p:sp>
                              <p:nvSpPr>
                                <p:cNvPr id="13794" name="Google Shape;13794;p84"/>
                                <p:cNvSpPr/>
                                <p:nvPr/>
                              </p:nvSpPr>
                              <p:spPr>
                                <a:xfrm>
                                  <a:off x="6355535" y="3190058"/>
                                  <a:ext cx="2301900" cy="1407600"/>
                                </a:xfrm>
                                <a:prstGeom prst="rect">
                                  <a:avLst/>
                                </a:prstGeom>
                                <a:solidFill>
                                  <a:srgbClr val="3C78D8">
                                    <a:alpha val="67860"/>
                                  </a:srgbClr>
                                </a:solidFill>
                                <a:ln>
                                  <a:noFill/>
                                </a:ln>
                              </p:spPr>
                              <p:txBody>
                                <a:bodyPr anchorCtr="0" anchor="ctr" bIns="0" lIns="0" spcFirstLastPara="1" rIns="0" wrap="square" tIns="0">
                                  <a:noAutofit/>
                                </a:bodyPr>
                                <a:lstStyle/>
                                <a:p>
                                  <a:pPr indent="0" lvl="0" marL="0" marR="0" rtl="0" algn="ctr">
                                    <a:lnSpc>
                                      <a:spcPct val="100000"/>
                                    </a:lnSpc>
                                    <a:spcBef>
                                      <a:spcPts val="0"/>
                                    </a:spcBef>
                                    <a:spcAft>
                                      <a:spcPts val="0"/>
                                    </a:spcAft>
                                    <a:buClr>
                                      <a:srgbClr val="FFFFFF"/>
                                    </a:buClr>
                                    <a:buSzPts val="1100"/>
                                    <a:buFont typeface="Helvetica Neue"/>
                                    <a:buNone/>
                                  </a:pPr>
                                  <a:r>
                                    <a:t/>
                                  </a:r>
                                  <a:endParaRPr i="0" sz="1000" u="none" cap="none" strike="noStrike">
                                    <a:solidFill>
                                      <a:srgbClr val="000000"/>
                                    </a:solidFill>
                                    <a:latin typeface="Cairo"/>
                                    <a:ea typeface="Cairo"/>
                                    <a:cs typeface="Cairo"/>
                                    <a:sym typeface="Cairo"/>
                                  </a:endParaRPr>
                                </a:p>
                              </p:txBody>
                            </p:sp>
                            <p:sp>
                              <p:nvSpPr>
                                <p:cNvPr id="13795" name="Google Shape;13795;p84"/>
                                <p:cNvSpPr/>
                                <p:nvPr/>
                              </p:nvSpPr>
                              <p:spPr>
                                <a:xfrm>
                                  <a:off x="8703569" y="3190058"/>
                                  <a:ext cx="2301900" cy="1407600"/>
                                </a:xfrm>
                                <a:prstGeom prst="rect">
                                  <a:avLst/>
                                </a:prstGeom>
                                <a:solidFill>
                                  <a:srgbClr val="0BC145">
                                    <a:alpha val="73810"/>
                                  </a:srgbClr>
                                </a:solidFill>
                                <a:ln>
                                  <a:noFill/>
                                </a:ln>
                              </p:spPr>
                              <p:txBody>
                                <a:bodyPr anchorCtr="0" anchor="ctr" bIns="0" lIns="0" spcFirstLastPara="1" rIns="0" wrap="square" tIns="0">
                                  <a:noAutofit/>
                                </a:bodyPr>
                                <a:lstStyle/>
                                <a:p>
                                  <a:pPr indent="0" lvl="0" marL="0" marR="0" rtl="0" algn="ctr">
                                    <a:lnSpc>
                                      <a:spcPct val="100000"/>
                                    </a:lnSpc>
                                    <a:spcBef>
                                      <a:spcPts val="0"/>
                                    </a:spcBef>
                                    <a:spcAft>
                                      <a:spcPts val="0"/>
                                    </a:spcAft>
                                    <a:buClr>
                                      <a:srgbClr val="FFFFFF"/>
                                    </a:buClr>
                                    <a:buSzPts val="1100"/>
                                    <a:buFont typeface="Helvetica Neue"/>
                                    <a:buNone/>
                                  </a:pPr>
                                  <a:r>
                                    <a:t/>
                                  </a:r>
                                  <a:endParaRPr i="0" sz="1000" u="none" cap="none" strike="noStrike">
                                    <a:solidFill>
                                      <a:srgbClr val="000000"/>
                                    </a:solidFill>
                                    <a:latin typeface="Cairo"/>
                                    <a:ea typeface="Cairo"/>
                                    <a:cs typeface="Cairo"/>
                                    <a:sym typeface="Cairo"/>
                                  </a:endParaRPr>
                                </a:p>
                              </p:txBody>
                            </p:sp>
                            <p:sp>
                              <p:nvSpPr>
                                <p:cNvPr id="13796" name="Google Shape;13796;p84"/>
                                <p:cNvSpPr/>
                                <p:nvPr/>
                              </p:nvSpPr>
                              <p:spPr>
                                <a:xfrm>
                                  <a:off x="11051602" y="3190058"/>
                                  <a:ext cx="2301900" cy="1407600"/>
                                </a:xfrm>
                                <a:prstGeom prst="rect">
                                  <a:avLst/>
                                </a:prstGeom>
                                <a:solidFill>
                                  <a:srgbClr val="0BC145">
                                    <a:alpha val="73810"/>
                                  </a:srgbClr>
                                </a:solidFill>
                                <a:ln>
                                  <a:noFill/>
                                </a:ln>
                              </p:spPr>
                              <p:txBody>
                                <a:bodyPr anchorCtr="0" anchor="ctr" bIns="0" lIns="0" spcFirstLastPara="1" rIns="0" wrap="square" tIns="0">
                                  <a:noAutofit/>
                                </a:bodyPr>
                                <a:lstStyle/>
                                <a:p>
                                  <a:pPr indent="0" lvl="0" marL="0" marR="0" rtl="0" algn="ctr">
                                    <a:lnSpc>
                                      <a:spcPct val="100000"/>
                                    </a:lnSpc>
                                    <a:spcBef>
                                      <a:spcPts val="0"/>
                                    </a:spcBef>
                                    <a:spcAft>
                                      <a:spcPts val="0"/>
                                    </a:spcAft>
                                    <a:buClr>
                                      <a:srgbClr val="FFFFFF"/>
                                    </a:buClr>
                                    <a:buSzPts val="1100"/>
                                    <a:buFont typeface="Helvetica Neue"/>
                                    <a:buNone/>
                                  </a:pPr>
                                  <a:r>
                                    <a:t/>
                                  </a:r>
                                  <a:endParaRPr i="0" sz="1000" u="none" cap="none" strike="noStrike">
                                    <a:solidFill>
                                      <a:srgbClr val="000000"/>
                                    </a:solidFill>
                                    <a:latin typeface="Cairo"/>
                                    <a:ea typeface="Cairo"/>
                                    <a:cs typeface="Cairo"/>
                                    <a:sym typeface="Cairo"/>
                                  </a:endParaRPr>
                                </a:p>
                              </p:txBody>
                            </p:sp>
                            <p:sp>
                              <p:nvSpPr>
                                <p:cNvPr id="13797" name="Google Shape;13797;p84"/>
                                <p:cNvSpPr/>
                                <p:nvPr/>
                              </p:nvSpPr>
                              <p:spPr>
                                <a:xfrm>
                                  <a:off x="13399636" y="3190058"/>
                                  <a:ext cx="2301900" cy="1407600"/>
                                </a:xfrm>
                                <a:prstGeom prst="rect">
                                  <a:avLst/>
                                </a:prstGeom>
                                <a:solidFill>
                                  <a:srgbClr val="F4BD25">
                                    <a:alpha val="77380"/>
                                  </a:srgbClr>
                                </a:solidFill>
                                <a:ln cap="flat" cmpd="sng" w="38100">
                                  <a:solidFill>
                                    <a:srgbClr val="FF0000"/>
                                  </a:solidFill>
                                  <a:prstDash val="solid"/>
                                  <a:round/>
                                  <a:headEnd len="sm" w="sm" type="none"/>
                                  <a:tailEnd len="sm" w="sm" type="none"/>
                                </a:ln>
                              </p:spPr>
                              <p:txBody>
                                <a:bodyPr anchorCtr="0" anchor="ctr" bIns="0" lIns="0" spcFirstLastPara="1" rIns="0" wrap="square" tIns="0">
                                  <a:noAutofit/>
                                </a:bodyPr>
                                <a:lstStyle/>
                                <a:p>
                                  <a:pPr indent="0" lvl="0" marL="0" marR="0" rtl="0" algn="ctr">
                                    <a:lnSpc>
                                      <a:spcPct val="100000"/>
                                    </a:lnSpc>
                                    <a:spcBef>
                                      <a:spcPts val="0"/>
                                    </a:spcBef>
                                    <a:spcAft>
                                      <a:spcPts val="0"/>
                                    </a:spcAft>
                                    <a:buClr>
                                      <a:srgbClr val="FFFFFF"/>
                                    </a:buClr>
                                    <a:buSzPts val="1100"/>
                                    <a:buFont typeface="Helvetica Neue"/>
                                    <a:buNone/>
                                  </a:pPr>
                                  <a:r>
                                    <a:rPr lang="en" sz="1000">
                                      <a:latin typeface="Cairo"/>
                                      <a:ea typeface="Cairo"/>
                                      <a:cs typeface="Cairo"/>
                                      <a:sym typeface="Cairo"/>
                                    </a:rPr>
                                    <a:t>Laser/Receiver </a:t>
                                  </a:r>
                                  <a:r>
                                    <a:rPr lang="en" sz="1000">
                                      <a:latin typeface="Cairo"/>
                                      <a:ea typeface="Cairo"/>
                                      <a:cs typeface="Cairo"/>
                                      <a:sym typeface="Cairo"/>
                                    </a:rPr>
                                    <a:t>Incompatibility</a:t>
                                  </a:r>
                                  <a:endParaRPr i="0" sz="1000" u="none" cap="none" strike="noStrike">
                                    <a:solidFill>
                                      <a:srgbClr val="000000"/>
                                    </a:solidFill>
                                    <a:latin typeface="Cairo"/>
                                    <a:ea typeface="Cairo"/>
                                    <a:cs typeface="Cairo"/>
                                    <a:sym typeface="Cairo"/>
                                  </a:endParaRPr>
                                </a:p>
                              </p:txBody>
                            </p:sp>
                            <p:sp>
                              <p:nvSpPr>
                                <p:cNvPr id="13798" name="Google Shape;13798;p84"/>
                                <p:cNvSpPr/>
                                <p:nvPr/>
                              </p:nvSpPr>
                              <p:spPr>
                                <a:xfrm>
                                  <a:off x="4007500" y="4625930"/>
                                  <a:ext cx="2301900" cy="1407600"/>
                                </a:xfrm>
                                <a:prstGeom prst="rect">
                                  <a:avLst/>
                                </a:prstGeom>
                                <a:solidFill>
                                  <a:srgbClr val="3C78D8">
                                    <a:alpha val="67860"/>
                                  </a:srgbClr>
                                </a:solidFill>
                                <a:ln>
                                  <a:noFill/>
                                </a:ln>
                              </p:spPr>
                              <p:txBody>
                                <a:bodyPr anchorCtr="0" anchor="ctr" bIns="0" lIns="0" spcFirstLastPara="1" rIns="0" wrap="square" tIns="0">
                                  <a:noAutofit/>
                                </a:bodyPr>
                                <a:lstStyle/>
                                <a:p>
                                  <a:pPr indent="0" lvl="0" marL="0" marR="0" rtl="0" algn="ctr">
                                    <a:lnSpc>
                                      <a:spcPct val="100000"/>
                                    </a:lnSpc>
                                    <a:spcBef>
                                      <a:spcPts val="0"/>
                                    </a:spcBef>
                                    <a:spcAft>
                                      <a:spcPts val="0"/>
                                    </a:spcAft>
                                    <a:buClr>
                                      <a:srgbClr val="FFFFFF"/>
                                    </a:buClr>
                                    <a:buSzPts val="1100"/>
                                    <a:buFont typeface="Helvetica Neue"/>
                                    <a:buNone/>
                                  </a:pPr>
                                  <a:r>
                                    <a:t/>
                                  </a:r>
                                  <a:endParaRPr i="0" sz="1000" u="none" cap="none" strike="noStrike">
                                    <a:solidFill>
                                      <a:srgbClr val="000000"/>
                                    </a:solidFill>
                                    <a:latin typeface="Cairo"/>
                                    <a:ea typeface="Cairo"/>
                                    <a:cs typeface="Cairo"/>
                                    <a:sym typeface="Cairo"/>
                                  </a:endParaRPr>
                                </a:p>
                              </p:txBody>
                            </p:sp>
                            <p:sp>
                              <p:nvSpPr>
                                <p:cNvPr id="13799" name="Google Shape;13799;p84"/>
                                <p:cNvSpPr/>
                                <p:nvPr/>
                              </p:nvSpPr>
                              <p:spPr>
                                <a:xfrm>
                                  <a:off x="6355535" y="4625930"/>
                                  <a:ext cx="2301900" cy="1407600"/>
                                </a:xfrm>
                                <a:prstGeom prst="rect">
                                  <a:avLst/>
                                </a:prstGeom>
                                <a:solidFill>
                                  <a:srgbClr val="0BC145">
                                    <a:alpha val="73810"/>
                                  </a:srgbClr>
                                </a:solidFill>
                                <a:ln>
                                  <a:noFill/>
                                </a:ln>
                              </p:spPr>
                              <p:txBody>
                                <a:bodyPr anchorCtr="0" anchor="ctr" bIns="0" lIns="0" spcFirstLastPara="1" rIns="0" wrap="square" tIns="0">
                                  <a:noAutofit/>
                                </a:bodyPr>
                                <a:lstStyle/>
                                <a:p>
                                  <a:pPr indent="0" lvl="0" marL="0" marR="0" rtl="0" algn="ctr">
                                    <a:lnSpc>
                                      <a:spcPct val="100000"/>
                                    </a:lnSpc>
                                    <a:spcBef>
                                      <a:spcPts val="0"/>
                                    </a:spcBef>
                                    <a:spcAft>
                                      <a:spcPts val="0"/>
                                    </a:spcAft>
                                    <a:buClr>
                                      <a:srgbClr val="FFFFFF"/>
                                    </a:buClr>
                                    <a:buSzPts val="1100"/>
                                    <a:buFont typeface="Helvetica Neue"/>
                                    <a:buNone/>
                                  </a:pPr>
                                  <a:r>
                                    <a:t/>
                                  </a:r>
                                  <a:endParaRPr i="0" sz="1000" u="none" cap="none" strike="noStrike">
                                    <a:solidFill>
                                      <a:srgbClr val="000000"/>
                                    </a:solidFill>
                                    <a:latin typeface="Cairo"/>
                                    <a:ea typeface="Cairo"/>
                                    <a:cs typeface="Cairo"/>
                                    <a:sym typeface="Cairo"/>
                                  </a:endParaRPr>
                                </a:p>
                              </p:txBody>
                            </p:sp>
                            <p:sp>
                              <p:nvSpPr>
                                <p:cNvPr id="13800" name="Google Shape;13800;p84"/>
                                <p:cNvSpPr/>
                                <p:nvPr/>
                              </p:nvSpPr>
                              <p:spPr>
                                <a:xfrm>
                                  <a:off x="8703569" y="4625930"/>
                                  <a:ext cx="2301900" cy="1407600"/>
                                </a:xfrm>
                                <a:prstGeom prst="rect">
                                  <a:avLst/>
                                </a:prstGeom>
                                <a:solidFill>
                                  <a:srgbClr val="0BC145">
                                    <a:alpha val="73810"/>
                                  </a:srgbClr>
                                </a:solidFill>
                                <a:ln>
                                  <a:noFill/>
                                </a:ln>
                              </p:spPr>
                              <p:txBody>
                                <a:bodyPr anchorCtr="0" anchor="ctr" bIns="0" lIns="0" spcFirstLastPara="1" rIns="0" wrap="square" tIns="0">
                                  <a:noAutofit/>
                                </a:bodyPr>
                                <a:lstStyle/>
                                <a:p>
                                  <a:pPr indent="0" lvl="0" marL="0" marR="0" rtl="0" algn="ctr">
                                    <a:lnSpc>
                                      <a:spcPct val="100000"/>
                                    </a:lnSpc>
                                    <a:spcBef>
                                      <a:spcPts val="0"/>
                                    </a:spcBef>
                                    <a:spcAft>
                                      <a:spcPts val="0"/>
                                    </a:spcAft>
                                    <a:buClr>
                                      <a:srgbClr val="FFFFFF"/>
                                    </a:buClr>
                                    <a:buSzPts val="1100"/>
                                    <a:buFont typeface="Helvetica Neue"/>
                                    <a:buNone/>
                                  </a:pPr>
                                  <a:r>
                                    <a:t/>
                                  </a:r>
                                  <a:endParaRPr i="0" sz="1000" u="none" cap="none" strike="noStrike">
                                    <a:solidFill>
                                      <a:srgbClr val="000000"/>
                                    </a:solidFill>
                                    <a:latin typeface="Cairo"/>
                                    <a:ea typeface="Cairo"/>
                                    <a:cs typeface="Cairo"/>
                                    <a:sym typeface="Cairo"/>
                                  </a:endParaRPr>
                                </a:p>
                              </p:txBody>
                            </p:sp>
                            <p:sp>
                              <p:nvSpPr>
                                <p:cNvPr id="13801" name="Google Shape;13801;p84"/>
                                <p:cNvSpPr/>
                                <p:nvPr/>
                              </p:nvSpPr>
                              <p:spPr>
                                <a:xfrm>
                                  <a:off x="11051602" y="4625930"/>
                                  <a:ext cx="2301900" cy="1407600"/>
                                </a:xfrm>
                                <a:prstGeom prst="rect">
                                  <a:avLst/>
                                </a:prstGeom>
                                <a:solidFill>
                                  <a:srgbClr val="F4BD25">
                                    <a:alpha val="77380"/>
                                  </a:srgbClr>
                                </a:solidFill>
                                <a:ln>
                                  <a:noFill/>
                                </a:ln>
                              </p:spPr>
                              <p:txBody>
                                <a:bodyPr anchorCtr="0" anchor="ctr" bIns="0" lIns="0" spcFirstLastPara="1" rIns="0" wrap="square" tIns="0">
                                  <a:noAutofit/>
                                </a:bodyPr>
                                <a:lstStyle/>
                                <a:p>
                                  <a:pPr indent="0" lvl="0" marL="0" marR="0" rtl="0" algn="ctr">
                                    <a:lnSpc>
                                      <a:spcPct val="100000"/>
                                    </a:lnSpc>
                                    <a:spcBef>
                                      <a:spcPts val="0"/>
                                    </a:spcBef>
                                    <a:spcAft>
                                      <a:spcPts val="0"/>
                                    </a:spcAft>
                                    <a:buClr>
                                      <a:srgbClr val="FFFFFF"/>
                                    </a:buClr>
                                    <a:buSzPts val="1100"/>
                                    <a:buFont typeface="Helvetica Neue"/>
                                    <a:buNone/>
                                  </a:pPr>
                                  <a:r>
                                    <a:t/>
                                  </a:r>
                                  <a:endParaRPr i="0" sz="1000" u="none" cap="none" strike="noStrike">
                                    <a:solidFill>
                                      <a:srgbClr val="000000"/>
                                    </a:solidFill>
                                    <a:latin typeface="Cairo"/>
                                    <a:ea typeface="Cairo"/>
                                    <a:cs typeface="Cairo"/>
                                    <a:sym typeface="Cairo"/>
                                  </a:endParaRPr>
                                </a:p>
                              </p:txBody>
                            </p:sp>
                            <p:sp>
                              <p:nvSpPr>
                                <p:cNvPr id="13802" name="Google Shape;13802;p84"/>
                                <p:cNvSpPr/>
                                <p:nvPr/>
                              </p:nvSpPr>
                              <p:spPr>
                                <a:xfrm>
                                  <a:off x="13399636" y="4625930"/>
                                  <a:ext cx="2301900" cy="1407600"/>
                                </a:xfrm>
                                <a:prstGeom prst="rect">
                                  <a:avLst/>
                                </a:prstGeom>
                                <a:solidFill>
                                  <a:srgbClr val="FF9900">
                                    <a:alpha val="79760"/>
                                  </a:srgbClr>
                                </a:solidFill>
                                <a:ln>
                                  <a:noFill/>
                                </a:ln>
                              </p:spPr>
                              <p:txBody>
                                <a:bodyPr anchorCtr="0" anchor="ctr" bIns="0" lIns="0" spcFirstLastPara="1" rIns="0" wrap="square" tIns="0">
                                  <a:noAutofit/>
                                </a:bodyPr>
                                <a:lstStyle/>
                                <a:p>
                                  <a:pPr indent="0" lvl="0" marL="0" marR="0" rtl="0" algn="ctr">
                                    <a:lnSpc>
                                      <a:spcPct val="100000"/>
                                    </a:lnSpc>
                                    <a:spcBef>
                                      <a:spcPts val="0"/>
                                    </a:spcBef>
                                    <a:spcAft>
                                      <a:spcPts val="0"/>
                                    </a:spcAft>
                                    <a:buClr>
                                      <a:srgbClr val="FFFFFF"/>
                                    </a:buClr>
                                    <a:buSzPts val="1100"/>
                                    <a:buFont typeface="Helvetica Neue"/>
                                    <a:buNone/>
                                  </a:pPr>
                                  <a:r>
                                    <a:t/>
                                  </a:r>
                                  <a:endParaRPr i="0" sz="1000" u="none" cap="none" strike="noStrike">
                                    <a:solidFill>
                                      <a:srgbClr val="000000"/>
                                    </a:solidFill>
                                    <a:latin typeface="Cairo"/>
                                    <a:ea typeface="Cairo"/>
                                    <a:cs typeface="Cairo"/>
                                    <a:sym typeface="Cairo"/>
                                  </a:endParaRPr>
                                </a:p>
                              </p:txBody>
                            </p:sp>
                            <p:sp>
                              <p:nvSpPr>
                                <p:cNvPr id="13803" name="Google Shape;13803;p84"/>
                                <p:cNvSpPr/>
                                <p:nvPr/>
                              </p:nvSpPr>
                              <p:spPr>
                                <a:xfrm>
                                  <a:off x="4007500" y="6061801"/>
                                  <a:ext cx="2301900" cy="1407600"/>
                                </a:xfrm>
                                <a:prstGeom prst="rect">
                                  <a:avLst/>
                                </a:prstGeom>
                                <a:solidFill>
                                  <a:srgbClr val="0BC145">
                                    <a:alpha val="73810"/>
                                  </a:srgbClr>
                                </a:solidFill>
                                <a:ln>
                                  <a:noFill/>
                                </a:ln>
                              </p:spPr>
                              <p:txBody>
                                <a:bodyPr anchorCtr="0" anchor="ctr" bIns="0" lIns="0" spcFirstLastPara="1" rIns="0" wrap="square" tIns="0">
                                  <a:noAutofit/>
                                </a:bodyPr>
                                <a:lstStyle/>
                                <a:p>
                                  <a:pPr indent="0" lvl="0" marL="0" marR="0" rtl="0" algn="ctr">
                                    <a:lnSpc>
                                      <a:spcPct val="100000"/>
                                    </a:lnSpc>
                                    <a:spcBef>
                                      <a:spcPts val="0"/>
                                    </a:spcBef>
                                    <a:spcAft>
                                      <a:spcPts val="0"/>
                                    </a:spcAft>
                                    <a:buClr>
                                      <a:srgbClr val="FFFFFF"/>
                                    </a:buClr>
                                    <a:buSzPts val="1100"/>
                                    <a:buFont typeface="Helvetica Neue"/>
                                    <a:buNone/>
                                  </a:pPr>
                                  <a:r>
                                    <a:t/>
                                  </a:r>
                                  <a:endParaRPr i="0" sz="1000" u="none" cap="none" strike="noStrike">
                                    <a:solidFill>
                                      <a:srgbClr val="000000"/>
                                    </a:solidFill>
                                    <a:latin typeface="Cairo"/>
                                    <a:ea typeface="Cairo"/>
                                    <a:cs typeface="Cairo"/>
                                    <a:sym typeface="Cairo"/>
                                  </a:endParaRPr>
                                </a:p>
                              </p:txBody>
                            </p:sp>
                            <p:sp>
                              <p:nvSpPr>
                                <p:cNvPr id="13804" name="Google Shape;13804;p84"/>
                                <p:cNvSpPr/>
                                <p:nvPr/>
                              </p:nvSpPr>
                              <p:spPr>
                                <a:xfrm>
                                  <a:off x="6355535" y="6061801"/>
                                  <a:ext cx="2301900" cy="1407600"/>
                                </a:xfrm>
                                <a:prstGeom prst="rect">
                                  <a:avLst/>
                                </a:prstGeom>
                                <a:solidFill>
                                  <a:srgbClr val="0BC145">
                                    <a:alpha val="73810"/>
                                  </a:srgbClr>
                                </a:solidFill>
                                <a:ln cap="flat" cmpd="sng" w="38100">
                                  <a:solidFill>
                                    <a:srgbClr val="FF0000"/>
                                  </a:solidFill>
                                  <a:prstDash val="solid"/>
                                  <a:round/>
                                  <a:headEnd len="sm" w="sm" type="none"/>
                                  <a:tailEnd len="sm" w="sm" type="none"/>
                                </a:ln>
                              </p:spPr>
                              <p:txBody>
                                <a:bodyPr anchorCtr="0" anchor="ctr" bIns="0" lIns="0" spcFirstLastPara="1" rIns="0" wrap="square" tIns="0">
                                  <a:noAutofit/>
                                </a:bodyPr>
                                <a:lstStyle/>
                                <a:p>
                                  <a:pPr indent="0" lvl="0" marL="0" marR="0" rtl="0" algn="ctr">
                                    <a:lnSpc>
                                      <a:spcPct val="100000"/>
                                    </a:lnSpc>
                                    <a:spcBef>
                                      <a:spcPts val="0"/>
                                    </a:spcBef>
                                    <a:spcAft>
                                      <a:spcPts val="0"/>
                                    </a:spcAft>
                                    <a:buClr>
                                      <a:srgbClr val="FFFFFF"/>
                                    </a:buClr>
                                    <a:buSzPts val="1100"/>
                                    <a:buFont typeface="Helvetica Neue"/>
                                    <a:buNone/>
                                  </a:pPr>
                                  <a:r>
                                    <a:rPr lang="en" sz="1000">
                                      <a:latin typeface="Cairo"/>
                                      <a:ea typeface="Cairo"/>
                                      <a:cs typeface="Cairo"/>
                                      <a:sym typeface="Cairo"/>
                                    </a:rPr>
                                    <a:t>Broken Components</a:t>
                                  </a:r>
                                  <a:endParaRPr i="0" sz="1000" u="none" cap="none" strike="noStrike">
                                    <a:solidFill>
                                      <a:srgbClr val="000000"/>
                                    </a:solidFill>
                                    <a:latin typeface="Cairo"/>
                                    <a:ea typeface="Cairo"/>
                                    <a:cs typeface="Cairo"/>
                                    <a:sym typeface="Cairo"/>
                                  </a:endParaRPr>
                                </a:p>
                              </p:txBody>
                            </p:sp>
                            <p:sp>
                              <p:nvSpPr>
                                <p:cNvPr id="13805" name="Google Shape;13805;p84"/>
                                <p:cNvSpPr/>
                                <p:nvPr/>
                              </p:nvSpPr>
                              <p:spPr>
                                <a:xfrm>
                                  <a:off x="8703569" y="6061801"/>
                                  <a:ext cx="2301900" cy="1407600"/>
                                </a:xfrm>
                                <a:prstGeom prst="rect">
                                  <a:avLst/>
                                </a:prstGeom>
                                <a:solidFill>
                                  <a:srgbClr val="F4BD25">
                                    <a:alpha val="77380"/>
                                  </a:srgbClr>
                                </a:solidFill>
                                <a:ln cap="flat" cmpd="sng" w="38100">
                                  <a:solidFill>
                                    <a:srgbClr val="FF0000"/>
                                  </a:solidFill>
                                  <a:prstDash val="solid"/>
                                  <a:round/>
                                  <a:headEnd len="sm" w="sm" type="none"/>
                                  <a:tailEnd len="sm" w="sm" type="none"/>
                                </a:ln>
                              </p:spPr>
                              <p:txBody>
                                <a:bodyPr anchorCtr="0" anchor="ctr" bIns="0" lIns="0" spcFirstLastPara="1" rIns="0" wrap="square" tIns="0">
                                  <a:noAutofit/>
                                </a:bodyPr>
                                <a:lstStyle/>
                                <a:p>
                                  <a:pPr indent="0" lvl="0" marL="0" marR="0" rtl="0" algn="ctr">
                                    <a:lnSpc>
                                      <a:spcPct val="100000"/>
                                    </a:lnSpc>
                                    <a:spcBef>
                                      <a:spcPts val="0"/>
                                    </a:spcBef>
                                    <a:spcAft>
                                      <a:spcPts val="0"/>
                                    </a:spcAft>
                                    <a:buClr>
                                      <a:srgbClr val="FFFFFF"/>
                                    </a:buClr>
                                    <a:buSzPts val="1100"/>
                                    <a:buFont typeface="Helvetica Neue"/>
                                    <a:buNone/>
                                  </a:pPr>
                                  <a:r>
                                    <a:rPr lang="en" sz="1000">
                                      <a:latin typeface="Cairo"/>
                                      <a:ea typeface="Cairo"/>
                                      <a:cs typeface="Cairo"/>
                                      <a:sym typeface="Cairo"/>
                                    </a:rPr>
                                    <a:t>Bad Receiver Calibration</a:t>
                                  </a:r>
                                  <a:endParaRPr i="0" sz="1000" u="none" cap="none" strike="noStrike">
                                    <a:solidFill>
                                      <a:srgbClr val="000000"/>
                                    </a:solidFill>
                                    <a:latin typeface="Cairo"/>
                                    <a:ea typeface="Cairo"/>
                                    <a:cs typeface="Cairo"/>
                                    <a:sym typeface="Cairo"/>
                                  </a:endParaRPr>
                                </a:p>
                              </p:txBody>
                            </p:sp>
                            <p:sp>
                              <p:nvSpPr>
                                <p:cNvPr id="13806" name="Google Shape;13806;p84"/>
                                <p:cNvSpPr/>
                                <p:nvPr/>
                              </p:nvSpPr>
                              <p:spPr>
                                <a:xfrm>
                                  <a:off x="11051602" y="6061801"/>
                                  <a:ext cx="2301900" cy="1407600"/>
                                </a:xfrm>
                                <a:prstGeom prst="rect">
                                  <a:avLst/>
                                </a:prstGeom>
                                <a:solidFill>
                                  <a:srgbClr val="FF9900">
                                    <a:alpha val="79760"/>
                                  </a:srgbClr>
                                </a:solidFill>
                                <a:ln>
                                  <a:noFill/>
                                </a:ln>
                              </p:spPr>
                              <p:txBody>
                                <a:bodyPr anchorCtr="0" anchor="ctr" bIns="0" lIns="0" spcFirstLastPara="1" rIns="0" wrap="square" tIns="0">
                                  <a:noAutofit/>
                                </a:bodyPr>
                                <a:lstStyle/>
                                <a:p>
                                  <a:pPr indent="0" lvl="0" marL="0" marR="0" rtl="0" algn="ctr">
                                    <a:lnSpc>
                                      <a:spcPct val="100000"/>
                                    </a:lnSpc>
                                    <a:spcBef>
                                      <a:spcPts val="0"/>
                                    </a:spcBef>
                                    <a:spcAft>
                                      <a:spcPts val="0"/>
                                    </a:spcAft>
                                    <a:buClr>
                                      <a:srgbClr val="FFFFFF"/>
                                    </a:buClr>
                                    <a:buSzPts val="1100"/>
                                    <a:buFont typeface="Helvetica Neue"/>
                                    <a:buNone/>
                                  </a:pPr>
                                  <a:r>
                                    <a:t/>
                                  </a:r>
                                  <a:endParaRPr i="0" sz="1000" u="none" cap="none" strike="noStrike">
                                    <a:solidFill>
                                      <a:srgbClr val="000000"/>
                                    </a:solidFill>
                                    <a:latin typeface="Cairo"/>
                                    <a:ea typeface="Cairo"/>
                                    <a:cs typeface="Cairo"/>
                                    <a:sym typeface="Cairo"/>
                                  </a:endParaRPr>
                                </a:p>
                              </p:txBody>
                            </p:sp>
                            <p:sp>
                              <p:nvSpPr>
                                <p:cNvPr id="13807" name="Google Shape;13807;p84"/>
                                <p:cNvSpPr/>
                                <p:nvPr/>
                              </p:nvSpPr>
                              <p:spPr>
                                <a:xfrm>
                                  <a:off x="13399636" y="6061801"/>
                                  <a:ext cx="2301900" cy="1407600"/>
                                </a:xfrm>
                                <a:prstGeom prst="rect">
                                  <a:avLst/>
                                </a:prstGeom>
                                <a:solidFill>
                                  <a:srgbClr val="FF9900">
                                    <a:alpha val="79760"/>
                                  </a:srgbClr>
                                </a:solidFill>
                                <a:ln>
                                  <a:noFill/>
                                </a:ln>
                              </p:spPr>
                              <p:txBody>
                                <a:bodyPr anchorCtr="0" anchor="ctr" bIns="0" lIns="0" spcFirstLastPara="1" rIns="0" wrap="square" tIns="0">
                                  <a:noAutofit/>
                                </a:bodyPr>
                                <a:lstStyle/>
                                <a:p>
                                  <a:pPr indent="0" lvl="0" marL="0" marR="0" rtl="0" algn="ctr">
                                    <a:lnSpc>
                                      <a:spcPct val="100000"/>
                                    </a:lnSpc>
                                    <a:spcBef>
                                      <a:spcPts val="0"/>
                                    </a:spcBef>
                                    <a:spcAft>
                                      <a:spcPts val="0"/>
                                    </a:spcAft>
                                    <a:buClr>
                                      <a:srgbClr val="FFFFFF"/>
                                    </a:buClr>
                                    <a:buSzPts val="1100"/>
                                    <a:buFont typeface="Helvetica Neue"/>
                                    <a:buNone/>
                                  </a:pPr>
                                  <a:r>
                                    <a:t/>
                                  </a:r>
                                  <a:endParaRPr i="0" sz="1000" u="none" cap="none" strike="noStrike">
                                    <a:solidFill>
                                      <a:srgbClr val="000000"/>
                                    </a:solidFill>
                                    <a:latin typeface="Cairo"/>
                                    <a:ea typeface="Cairo"/>
                                    <a:cs typeface="Cairo"/>
                                    <a:sym typeface="Cairo"/>
                                  </a:endParaRPr>
                                </a:p>
                              </p:txBody>
                            </p:sp>
                            <p:sp>
                              <p:nvSpPr>
                                <p:cNvPr id="13808" name="Google Shape;13808;p84"/>
                                <p:cNvSpPr/>
                                <p:nvPr/>
                              </p:nvSpPr>
                              <p:spPr>
                                <a:xfrm>
                                  <a:off x="4007500" y="7497673"/>
                                  <a:ext cx="2301900" cy="1407600"/>
                                </a:xfrm>
                                <a:prstGeom prst="rect">
                                  <a:avLst/>
                                </a:prstGeom>
                                <a:solidFill>
                                  <a:srgbClr val="0BC145">
                                    <a:alpha val="73810"/>
                                  </a:srgbClr>
                                </a:solidFill>
                                <a:ln>
                                  <a:noFill/>
                                </a:ln>
                              </p:spPr>
                              <p:txBody>
                                <a:bodyPr anchorCtr="0" anchor="ctr" bIns="0" lIns="0" spcFirstLastPara="1" rIns="0" wrap="square" tIns="0">
                                  <a:noAutofit/>
                                </a:bodyPr>
                                <a:lstStyle/>
                                <a:p>
                                  <a:pPr indent="0" lvl="0" marL="0" marR="0" rtl="0" algn="ctr">
                                    <a:lnSpc>
                                      <a:spcPct val="100000"/>
                                    </a:lnSpc>
                                    <a:spcBef>
                                      <a:spcPts val="0"/>
                                    </a:spcBef>
                                    <a:spcAft>
                                      <a:spcPts val="0"/>
                                    </a:spcAft>
                                    <a:buClr>
                                      <a:srgbClr val="FFFFFF"/>
                                    </a:buClr>
                                    <a:buSzPts val="1100"/>
                                    <a:buFont typeface="Helvetica Neue"/>
                                    <a:buNone/>
                                  </a:pPr>
                                  <a:r>
                                    <a:t/>
                                  </a:r>
                                  <a:endParaRPr i="0" sz="1000" u="none" cap="none" strike="noStrike">
                                    <a:solidFill>
                                      <a:srgbClr val="000000"/>
                                    </a:solidFill>
                                    <a:latin typeface="Cairo"/>
                                    <a:ea typeface="Cairo"/>
                                    <a:cs typeface="Cairo"/>
                                    <a:sym typeface="Cairo"/>
                                  </a:endParaRPr>
                                </a:p>
                              </p:txBody>
                            </p:sp>
                            <p:sp>
                              <p:nvSpPr>
                                <p:cNvPr id="13809" name="Google Shape;13809;p84"/>
                                <p:cNvSpPr/>
                                <p:nvPr/>
                              </p:nvSpPr>
                              <p:spPr>
                                <a:xfrm>
                                  <a:off x="6355535" y="7497673"/>
                                  <a:ext cx="2301900" cy="1407600"/>
                                </a:xfrm>
                                <a:prstGeom prst="rect">
                                  <a:avLst/>
                                </a:prstGeom>
                                <a:solidFill>
                                  <a:srgbClr val="F4BD25">
                                    <a:alpha val="77380"/>
                                  </a:srgbClr>
                                </a:solidFill>
                                <a:ln>
                                  <a:noFill/>
                                </a:ln>
                              </p:spPr>
                              <p:txBody>
                                <a:bodyPr anchorCtr="0" anchor="ctr" bIns="0" lIns="0" spcFirstLastPara="1" rIns="0" wrap="square" tIns="0">
                                  <a:noAutofit/>
                                </a:bodyPr>
                                <a:lstStyle/>
                                <a:p>
                                  <a:pPr indent="0" lvl="0" marL="0" marR="0" rtl="0" algn="ctr">
                                    <a:lnSpc>
                                      <a:spcPct val="100000"/>
                                    </a:lnSpc>
                                    <a:spcBef>
                                      <a:spcPts val="0"/>
                                    </a:spcBef>
                                    <a:spcAft>
                                      <a:spcPts val="0"/>
                                    </a:spcAft>
                                    <a:buClr>
                                      <a:srgbClr val="FFFFFF"/>
                                    </a:buClr>
                                    <a:buSzPts val="1100"/>
                                    <a:buFont typeface="Helvetica Neue"/>
                                    <a:buNone/>
                                  </a:pPr>
                                  <a:r>
                                    <a:t/>
                                  </a:r>
                                  <a:endParaRPr i="0" sz="1000" u="none" cap="none" strike="noStrike">
                                    <a:solidFill>
                                      <a:srgbClr val="000000"/>
                                    </a:solidFill>
                                    <a:latin typeface="Cairo"/>
                                    <a:ea typeface="Cairo"/>
                                    <a:cs typeface="Cairo"/>
                                    <a:sym typeface="Cairo"/>
                                  </a:endParaRPr>
                                </a:p>
                              </p:txBody>
                            </p:sp>
                            <p:sp>
                              <p:nvSpPr>
                                <p:cNvPr id="13810" name="Google Shape;13810;p84"/>
                                <p:cNvSpPr/>
                                <p:nvPr/>
                              </p:nvSpPr>
                              <p:spPr>
                                <a:xfrm>
                                  <a:off x="8703569" y="7497673"/>
                                  <a:ext cx="2301900" cy="1407600"/>
                                </a:xfrm>
                                <a:prstGeom prst="rect">
                                  <a:avLst/>
                                </a:prstGeom>
                                <a:solidFill>
                                  <a:srgbClr val="FF9900">
                                    <a:alpha val="79760"/>
                                  </a:srgbClr>
                                </a:solidFill>
                                <a:ln>
                                  <a:noFill/>
                                </a:ln>
                              </p:spPr>
                              <p:txBody>
                                <a:bodyPr anchorCtr="0" anchor="ctr" bIns="0" lIns="0" spcFirstLastPara="1" rIns="0" wrap="square" tIns="0">
                                  <a:noAutofit/>
                                </a:bodyPr>
                                <a:lstStyle/>
                                <a:p>
                                  <a:pPr indent="0" lvl="0" marL="0" marR="0" rtl="0" algn="ctr">
                                    <a:lnSpc>
                                      <a:spcPct val="100000"/>
                                    </a:lnSpc>
                                    <a:spcBef>
                                      <a:spcPts val="0"/>
                                    </a:spcBef>
                                    <a:spcAft>
                                      <a:spcPts val="0"/>
                                    </a:spcAft>
                                    <a:buClr>
                                      <a:srgbClr val="FFFFFF"/>
                                    </a:buClr>
                                    <a:buSzPts val="1100"/>
                                    <a:buFont typeface="Helvetica Neue"/>
                                    <a:buNone/>
                                  </a:pPr>
                                  <a:r>
                                    <a:t/>
                                  </a:r>
                                  <a:endParaRPr i="0" sz="1000" u="none" cap="none" strike="noStrike">
                                    <a:solidFill>
                                      <a:srgbClr val="000000"/>
                                    </a:solidFill>
                                    <a:latin typeface="Cairo"/>
                                    <a:ea typeface="Cairo"/>
                                    <a:cs typeface="Cairo"/>
                                    <a:sym typeface="Cairo"/>
                                  </a:endParaRPr>
                                </a:p>
                              </p:txBody>
                            </p:sp>
                            <p:sp>
                              <p:nvSpPr>
                                <p:cNvPr id="13811" name="Google Shape;13811;p84"/>
                                <p:cNvSpPr/>
                                <p:nvPr/>
                              </p:nvSpPr>
                              <p:spPr>
                                <a:xfrm>
                                  <a:off x="11051602" y="7497673"/>
                                  <a:ext cx="2301900" cy="1407600"/>
                                </a:xfrm>
                                <a:prstGeom prst="rect">
                                  <a:avLst/>
                                </a:prstGeom>
                                <a:solidFill>
                                  <a:srgbClr val="FF9900">
                                    <a:alpha val="79760"/>
                                  </a:srgbClr>
                                </a:solidFill>
                                <a:ln>
                                  <a:noFill/>
                                </a:ln>
                              </p:spPr>
                              <p:txBody>
                                <a:bodyPr anchorCtr="0" anchor="ctr" bIns="0" lIns="0" spcFirstLastPara="1" rIns="0" wrap="square" tIns="0">
                                  <a:noAutofit/>
                                </a:bodyPr>
                                <a:lstStyle/>
                                <a:p>
                                  <a:pPr indent="0" lvl="0" marL="0" marR="0" rtl="0" algn="ctr">
                                    <a:lnSpc>
                                      <a:spcPct val="100000"/>
                                    </a:lnSpc>
                                    <a:spcBef>
                                      <a:spcPts val="0"/>
                                    </a:spcBef>
                                    <a:spcAft>
                                      <a:spcPts val="0"/>
                                    </a:spcAft>
                                    <a:buClr>
                                      <a:srgbClr val="FFFFFF"/>
                                    </a:buClr>
                                    <a:buSzPts val="1100"/>
                                    <a:buFont typeface="Helvetica Neue"/>
                                    <a:buNone/>
                                  </a:pPr>
                                  <a:r>
                                    <a:t/>
                                  </a:r>
                                  <a:endParaRPr i="0" sz="1000" u="none" cap="none" strike="noStrike">
                                    <a:solidFill>
                                      <a:srgbClr val="000000"/>
                                    </a:solidFill>
                                    <a:latin typeface="Cairo"/>
                                    <a:ea typeface="Cairo"/>
                                    <a:cs typeface="Cairo"/>
                                    <a:sym typeface="Cairo"/>
                                  </a:endParaRPr>
                                </a:p>
                              </p:txBody>
                            </p:sp>
                            <p:sp>
                              <p:nvSpPr>
                                <p:cNvPr id="13812" name="Google Shape;13812;p84"/>
                                <p:cNvSpPr/>
                                <p:nvPr/>
                              </p:nvSpPr>
                              <p:spPr>
                                <a:xfrm>
                                  <a:off x="13399636" y="7497673"/>
                                  <a:ext cx="2301900" cy="1407600"/>
                                </a:xfrm>
                                <a:prstGeom prst="rect">
                                  <a:avLst/>
                                </a:prstGeom>
                                <a:solidFill>
                                  <a:srgbClr val="DA3145">
                                    <a:alpha val="77980"/>
                                  </a:srgbClr>
                                </a:solidFill>
                                <a:ln>
                                  <a:noFill/>
                                </a:ln>
                              </p:spPr>
                              <p:txBody>
                                <a:bodyPr anchorCtr="0" anchor="ctr" bIns="0" lIns="0" spcFirstLastPara="1" rIns="0" wrap="square" tIns="0">
                                  <a:noAutofit/>
                                </a:bodyPr>
                                <a:lstStyle/>
                                <a:p>
                                  <a:pPr indent="0" lvl="0" marL="0" marR="0" rtl="0" algn="ctr">
                                    <a:lnSpc>
                                      <a:spcPct val="100000"/>
                                    </a:lnSpc>
                                    <a:spcBef>
                                      <a:spcPts val="0"/>
                                    </a:spcBef>
                                    <a:spcAft>
                                      <a:spcPts val="0"/>
                                    </a:spcAft>
                                    <a:buClr>
                                      <a:srgbClr val="FFFFFF"/>
                                    </a:buClr>
                                    <a:buSzPts val="1100"/>
                                    <a:buFont typeface="Helvetica Neue"/>
                                    <a:buNone/>
                                  </a:pPr>
                                  <a:r>
                                    <a:t/>
                                  </a:r>
                                  <a:endParaRPr i="0" sz="1000" u="none" cap="none" strike="noStrike">
                                    <a:solidFill>
                                      <a:srgbClr val="000000"/>
                                    </a:solidFill>
                                    <a:latin typeface="Cairo"/>
                                    <a:ea typeface="Cairo"/>
                                    <a:cs typeface="Cairo"/>
                                    <a:sym typeface="Cairo"/>
                                  </a:endParaRPr>
                                </a:p>
                              </p:txBody>
                            </p:sp>
                            <p:sp>
                              <p:nvSpPr>
                                <p:cNvPr id="13813" name="Google Shape;13813;p84"/>
                                <p:cNvSpPr/>
                                <p:nvPr/>
                              </p:nvSpPr>
                              <p:spPr>
                                <a:xfrm>
                                  <a:off x="4007500" y="8933545"/>
                                  <a:ext cx="2301900" cy="1407600"/>
                                </a:xfrm>
                                <a:prstGeom prst="rect">
                                  <a:avLst/>
                                </a:prstGeom>
                                <a:solidFill>
                                  <a:srgbClr val="F4BD25">
                                    <a:alpha val="77380"/>
                                  </a:srgbClr>
                                </a:solidFill>
                                <a:ln>
                                  <a:noFill/>
                                </a:ln>
                              </p:spPr>
                              <p:txBody>
                                <a:bodyPr anchorCtr="0" anchor="ctr" bIns="0" lIns="0" spcFirstLastPara="1" rIns="0" wrap="square" tIns="0">
                                  <a:noAutofit/>
                                </a:bodyPr>
                                <a:lstStyle/>
                                <a:p>
                                  <a:pPr indent="0" lvl="0" marL="0" marR="0" rtl="0" algn="ctr">
                                    <a:lnSpc>
                                      <a:spcPct val="100000"/>
                                    </a:lnSpc>
                                    <a:spcBef>
                                      <a:spcPts val="0"/>
                                    </a:spcBef>
                                    <a:spcAft>
                                      <a:spcPts val="0"/>
                                    </a:spcAft>
                                    <a:buClr>
                                      <a:srgbClr val="FFFFFF"/>
                                    </a:buClr>
                                    <a:buSzPts val="1100"/>
                                    <a:buFont typeface="Helvetica Neue"/>
                                    <a:buNone/>
                                  </a:pPr>
                                  <a:r>
                                    <a:t/>
                                  </a:r>
                                  <a:endParaRPr i="0" sz="1000" u="none" cap="none" strike="noStrike">
                                    <a:solidFill>
                                      <a:srgbClr val="000000"/>
                                    </a:solidFill>
                                    <a:latin typeface="Cairo"/>
                                    <a:ea typeface="Cairo"/>
                                    <a:cs typeface="Cairo"/>
                                    <a:sym typeface="Cairo"/>
                                  </a:endParaRPr>
                                </a:p>
                              </p:txBody>
                            </p:sp>
                            <p:sp>
                              <p:nvSpPr>
                                <p:cNvPr id="13814" name="Google Shape;13814;p84"/>
                                <p:cNvSpPr/>
                                <p:nvPr/>
                              </p:nvSpPr>
                              <p:spPr>
                                <a:xfrm>
                                  <a:off x="6355535" y="8933545"/>
                                  <a:ext cx="2301900" cy="1407600"/>
                                </a:xfrm>
                                <a:prstGeom prst="rect">
                                  <a:avLst/>
                                </a:prstGeom>
                                <a:solidFill>
                                  <a:srgbClr val="FF9900">
                                    <a:alpha val="79760"/>
                                  </a:srgbClr>
                                </a:solidFill>
                                <a:ln>
                                  <a:noFill/>
                                </a:ln>
                              </p:spPr>
                              <p:txBody>
                                <a:bodyPr anchorCtr="0" anchor="ctr" bIns="0" lIns="0" spcFirstLastPara="1" rIns="0" wrap="square" tIns="0">
                                  <a:noAutofit/>
                                </a:bodyPr>
                                <a:lstStyle/>
                                <a:p>
                                  <a:pPr indent="0" lvl="0" marL="0" marR="0" rtl="0" algn="ctr">
                                    <a:lnSpc>
                                      <a:spcPct val="100000"/>
                                    </a:lnSpc>
                                    <a:spcBef>
                                      <a:spcPts val="0"/>
                                    </a:spcBef>
                                    <a:spcAft>
                                      <a:spcPts val="0"/>
                                    </a:spcAft>
                                    <a:buClr>
                                      <a:srgbClr val="FFFFFF"/>
                                    </a:buClr>
                                    <a:buSzPts val="1100"/>
                                    <a:buFont typeface="Helvetica Neue"/>
                                    <a:buNone/>
                                  </a:pPr>
                                  <a:r>
                                    <a:t/>
                                  </a:r>
                                  <a:endParaRPr i="0" sz="1000" u="none" cap="none" strike="noStrike">
                                    <a:solidFill>
                                      <a:srgbClr val="000000"/>
                                    </a:solidFill>
                                    <a:latin typeface="Cairo"/>
                                    <a:ea typeface="Cairo"/>
                                    <a:cs typeface="Cairo"/>
                                    <a:sym typeface="Cairo"/>
                                  </a:endParaRPr>
                                </a:p>
                              </p:txBody>
                            </p:sp>
                            <p:sp>
                              <p:nvSpPr>
                                <p:cNvPr id="13815" name="Google Shape;13815;p84"/>
                                <p:cNvSpPr/>
                                <p:nvPr/>
                              </p:nvSpPr>
                              <p:spPr>
                                <a:xfrm>
                                  <a:off x="8703569" y="8933545"/>
                                  <a:ext cx="2301900" cy="1407600"/>
                                </a:xfrm>
                                <a:prstGeom prst="rect">
                                  <a:avLst/>
                                </a:prstGeom>
                                <a:solidFill>
                                  <a:srgbClr val="FF9900">
                                    <a:alpha val="79760"/>
                                  </a:srgbClr>
                                </a:solidFill>
                                <a:ln>
                                  <a:noFill/>
                                </a:ln>
                              </p:spPr>
                              <p:txBody>
                                <a:bodyPr anchorCtr="0" anchor="ctr" bIns="0" lIns="0" spcFirstLastPara="1" rIns="0" wrap="square" tIns="0">
                                  <a:noAutofit/>
                                </a:bodyPr>
                                <a:lstStyle/>
                                <a:p>
                                  <a:pPr indent="0" lvl="0" marL="0" marR="0" rtl="0" algn="ctr">
                                    <a:lnSpc>
                                      <a:spcPct val="100000"/>
                                    </a:lnSpc>
                                    <a:spcBef>
                                      <a:spcPts val="0"/>
                                    </a:spcBef>
                                    <a:spcAft>
                                      <a:spcPts val="0"/>
                                    </a:spcAft>
                                    <a:buClr>
                                      <a:srgbClr val="FFFFFF"/>
                                    </a:buClr>
                                    <a:buSzPts val="1100"/>
                                    <a:buFont typeface="Helvetica Neue"/>
                                    <a:buNone/>
                                  </a:pPr>
                                  <a:r>
                                    <a:t/>
                                  </a:r>
                                  <a:endParaRPr i="0" sz="1000" u="none" cap="none" strike="noStrike">
                                    <a:solidFill>
                                      <a:srgbClr val="000000"/>
                                    </a:solidFill>
                                    <a:latin typeface="Cairo"/>
                                    <a:ea typeface="Cairo"/>
                                    <a:cs typeface="Cairo"/>
                                    <a:sym typeface="Cairo"/>
                                  </a:endParaRPr>
                                </a:p>
                              </p:txBody>
                            </p:sp>
                            <p:sp>
                              <p:nvSpPr>
                                <p:cNvPr id="13816" name="Google Shape;13816;p84"/>
                                <p:cNvSpPr/>
                                <p:nvPr/>
                              </p:nvSpPr>
                              <p:spPr>
                                <a:xfrm>
                                  <a:off x="11051602" y="8933545"/>
                                  <a:ext cx="2301900" cy="1407600"/>
                                </a:xfrm>
                                <a:prstGeom prst="rect">
                                  <a:avLst/>
                                </a:prstGeom>
                                <a:solidFill>
                                  <a:srgbClr val="DA3145">
                                    <a:alpha val="77980"/>
                                  </a:srgbClr>
                                </a:solidFill>
                                <a:ln>
                                  <a:noFill/>
                                </a:ln>
                              </p:spPr>
                              <p:txBody>
                                <a:bodyPr anchorCtr="0" anchor="ctr" bIns="0" lIns="0" spcFirstLastPara="1" rIns="0" wrap="square" tIns="0">
                                  <a:noAutofit/>
                                </a:bodyPr>
                                <a:lstStyle/>
                                <a:p>
                                  <a:pPr indent="0" lvl="0" marL="0" marR="0" rtl="0" algn="ctr">
                                    <a:lnSpc>
                                      <a:spcPct val="100000"/>
                                    </a:lnSpc>
                                    <a:spcBef>
                                      <a:spcPts val="0"/>
                                    </a:spcBef>
                                    <a:spcAft>
                                      <a:spcPts val="0"/>
                                    </a:spcAft>
                                    <a:buClr>
                                      <a:srgbClr val="FFFFFF"/>
                                    </a:buClr>
                                    <a:buSzPts val="1100"/>
                                    <a:buFont typeface="Helvetica Neue"/>
                                    <a:buNone/>
                                  </a:pPr>
                                  <a:r>
                                    <a:t/>
                                  </a:r>
                                  <a:endParaRPr i="0" sz="1000" u="none" cap="none" strike="noStrike">
                                    <a:solidFill>
                                      <a:srgbClr val="000000"/>
                                    </a:solidFill>
                                    <a:latin typeface="Cairo"/>
                                    <a:ea typeface="Cairo"/>
                                    <a:cs typeface="Cairo"/>
                                    <a:sym typeface="Cairo"/>
                                  </a:endParaRPr>
                                </a:p>
                              </p:txBody>
                            </p:sp>
                            <p:sp>
                              <p:nvSpPr>
                                <p:cNvPr id="13817" name="Google Shape;13817;p84"/>
                                <p:cNvSpPr/>
                                <p:nvPr/>
                              </p:nvSpPr>
                              <p:spPr>
                                <a:xfrm>
                                  <a:off x="13399636" y="8933545"/>
                                  <a:ext cx="2301900" cy="1407600"/>
                                </a:xfrm>
                                <a:prstGeom prst="rect">
                                  <a:avLst/>
                                </a:prstGeom>
                                <a:solidFill>
                                  <a:srgbClr val="DA3145">
                                    <a:alpha val="77980"/>
                                  </a:srgbClr>
                                </a:solidFill>
                                <a:ln>
                                  <a:noFill/>
                                </a:ln>
                              </p:spPr>
                              <p:txBody>
                                <a:bodyPr anchorCtr="0" anchor="ctr" bIns="0" lIns="0" spcFirstLastPara="1" rIns="0" wrap="square" tIns="0">
                                  <a:noAutofit/>
                                </a:bodyPr>
                                <a:lstStyle/>
                                <a:p>
                                  <a:pPr indent="0" lvl="0" marL="0" marR="0" rtl="0" algn="ctr">
                                    <a:lnSpc>
                                      <a:spcPct val="100000"/>
                                    </a:lnSpc>
                                    <a:spcBef>
                                      <a:spcPts val="0"/>
                                    </a:spcBef>
                                    <a:spcAft>
                                      <a:spcPts val="0"/>
                                    </a:spcAft>
                                    <a:buClr>
                                      <a:srgbClr val="FFFFFF"/>
                                    </a:buClr>
                                    <a:buSzPts val="1100"/>
                                    <a:buFont typeface="Helvetica Neue"/>
                                    <a:buNone/>
                                  </a:pPr>
                                  <a:r>
                                    <a:t/>
                                  </a:r>
                                  <a:endParaRPr i="0" sz="1000" u="none" cap="none" strike="noStrike">
                                    <a:solidFill>
                                      <a:srgbClr val="000000"/>
                                    </a:solidFill>
                                    <a:latin typeface="Cairo"/>
                                    <a:ea typeface="Cairo"/>
                                    <a:cs typeface="Cairo"/>
                                    <a:sym typeface="Cairo"/>
                                  </a:endParaRPr>
                                </a:p>
                              </p:txBody>
                            </p:sp>
                            <p:sp>
                              <p:nvSpPr>
                                <p:cNvPr id="13818" name="Google Shape;13818;p84"/>
                                <p:cNvSpPr txBox="1"/>
                                <p:nvPr/>
                              </p:nvSpPr>
                              <p:spPr>
                                <a:xfrm>
                                  <a:off x="1881745" y="3449439"/>
                                  <a:ext cx="1397100" cy="863700"/>
                                </a:xfrm>
                                <a:prstGeom prst="rect">
                                  <a:avLst/>
                                </a:prstGeom>
                                <a:noFill/>
                                <a:ln>
                                  <a:noFill/>
                                </a:ln>
                              </p:spPr>
                              <p:txBody>
                                <a:bodyPr anchorCtr="0" anchor="t" bIns="19050" lIns="19050" spcFirstLastPara="1" rIns="19050" wrap="square" tIns="19050">
                                  <a:noAutofit/>
                                </a:bodyPr>
                                <a:lstStyle/>
                                <a:p>
                                  <a:pPr indent="0" lvl="0" marL="0" marR="0" rtl="0" algn="l">
                                    <a:lnSpc>
                                      <a:spcPct val="100000"/>
                                    </a:lnSpc>
                                    <a:spcBef>
                                      <a:spcPts val="0"/>
                                    </a:spcBef>
                                    <a:spcAft>
                                      <a:spcPts val="0"/>
                                    </a:spcAft>
                                    <a:buClr>
                                      <a:srgbClr val="2A363E"/>
                                    </a:buClr>
                                    <a:buSzPts val="900"/>
                                    <a:buFont typeface="Barlow Medium"/>
                                    <a:buNone/>
                                  </a:pPr>
                                  <a:r>
                                    <a:rPr lang="en" sz="1000">
                                      <a:solidFill>
                                        <a:srgbClr val="2A363E"/>
                                      </a:solidFill>
                                      <a:latin typeface="Cairo"/>
                                      <a:ea typeface="Cairo"/>
                                      <a:cs typeface="Cairo"/>
                                      <a:sym typeface="Cairo"/>
                                    </a:rPr>
                                    <a:t>Very Low Probability</a:t>
                                  </a:r>
                                  <a:endParaRPr i="0" sz="1000" u="none" cap="none" strike="noStrike">
                                    <a:solidFill>
                                      <a:srgbClr val="000000"/>
                                    </a:solidFill>
                                    <a:latin typeface="Cairo"/>
                                    <a:ea typeface="Cairo"/>
                                    <a:cs typeface="Cairo"/>
                                    <a:sym typeface="Cairo"/>
                                  </a:endParaRPr>
                                </a:p>
                              </p:txBody>
                            </p:sp>
                            <p:sp>
                              <p:nvSpPr>
                                <p:cNvPr id="13819" name="Google Shape;13819;p84"/>
                                <p:cNvSpPr txBox="1"/>
                                <p:nvPr/>
                              </p:nvSpPr>
                              <p:spPr>
                                <a:xfrm>
                                  <a:off x="1881745" y="4897989"/>
                                  <a:ext cx="1397100" cy="863700"/>
                                </a:xfrm>
                                <a:prstGeom prst="rect">
                                  <a:avLst/>
                                </a:prstGeom>
                                <a:noFill/>
                                <a:ln>
                                  <a:noFill/>
                                </a:ln>
                              </p:spPr>
                              <p:txBody>
                                <a:bodyPr anchorCtr="0" anchor="t" bIns="19050" lIns="19050" spcFirstLastPara="1" rIns="19050" wrap="square" tIns="19050">
                                  <a:noAutofit/>
                                </a:bodyPr>
                                <a:lstStyle/>
                                <a:p>
                                  <a:pPr indent="0" lvl="0" marL="0" marR="0" rtl="0" algn="l">
                                    <a:lnSpc>
                                      <a:spcPct val="100000"/>
                                    </a:lnSpc>
                                    <a:spcBef>
                                      <a:spcPts val="0"/>
                                    </a:spcBef>
                                    <a:spcAft>
                                      <a:spcPts val="0"/>
                                    </a:spcAft>
                                    <a:buClr>
                                      <a:srgbClr val="2A363E"/>
                                    </a:buClr>
                                    <a:buSzPts val="900"/>
                                    <a:buFont typeface="Barlow Medium"/>
                                    <a:buNone/>
                                  </a:pPr>
                                  <a:r>
                                    <a:rPr lang="en" sz="1000">
                                      <a:solidFill>
                                        <a:srgbClr val="2A363E"/>
                                      </a:solidFill>
                                      <a:latin typeface="Cairo"/>
                                      <a:ea typeface="Cairo"/>
                                      <a:cs typeface="Cairo"/>
                                      <a:sym typeface="Cairo"/>
                                    </a:rPr>
                                    <a:t>Low Probability</a:t>
                                  </a:r>
                                  <a:endParaRPr i="0" sz="1000" u="none" cap="none" strike="noStrike">
                                    <a:solidFill>
                                      <a:srgbClr val="000000"/>
                                    </a:solidFill>
                                    <a:latin typeface="Cairo"/>
                                    <a:ea typeface="Cairo"/>
                                    <a:cs typeface="Cairo"/>
                                    <a:sym typeface="Cairo"/>
                                  </a:endParaRPr>
                                </a:p>
                              </p:txBody>
                            </p:sp>
                            <p:sp>
                              <p:nvSpPr>
                                <p:cNvPr id="13820" name="Google Shape;13820;p84"/>
                                <p:cNvSpPr txBox="1"/>
                                <p:nvPr/>
                              </p:nvSpPr>
                              <p:spPr>
                                <a:xfrm>
                                  <a:off x="1881745" y="6321161"/>
                                  <a:ext cx="1397100" cy="863700"/>
                                </a:xfrm>
                                <a:prstGeom prst="rect">
                                  <a:avLst/>
                                </a:prstGeom>
                                <a:noFill/>
                                <a:ln>
                                  <a:noFill/>
                                </a:ln>
                              </p:spPr>
                              <p:txBody>
                                <a:bodyPr anchorCtr="0" anchor="t" bIns="19050" lIns="19050" spcFirstLastPara="1" rIns="19050" wrap="square" tIns="19050">
                                  <a:noAutofit/>
                                </a:bodyPr>
                                <a:lstStyle/>
                                <a:p>
                                  <a:pPr indent="0" lvl="0" marL="0" marR="0" rtl="0" algn="l">
                                    <a:lnSpc>
                                      <a:spcPct val="100000"/>
                                    </a:lnSpc>
                                    <a:spcBef>
                                      <a:spcPts val="0"/>
                                    </a:spcBef>
                                    <a:spcAft>
                                      <a:spcPts val="0"/>
                                    </a:spcAft>
                                    <a:buClr>
                                      <a:srgbClr val="2A363E"/>
                                    </a:buClr>
                                    <a:buSzPts val="900"/>
                                    <a:buFont typeface="Barlow Medium"/>
                                    <a:buNone/>
                                  </a:pPr>
                                  <a:r>
                                    <a:rPr lang="en" sz="1000">
                                      <a:solidFill>
                                        <a:srgbClr val="2A363E"/>
                                      </a:solidFill>
                                      <a:latin typeface="Cairo"/>
                                      <a:ea typeface="Cairo"/>
                                      <a:cs typeface="Cairo"/>
                                      <a:sym typeface="Cairo"/>
                                    </a:rPr>
                                    <a:t>Medium Probability</a:t>
                                  </a:r>
                                  <a:endParaRPr i="0" sz="1000" u="none" cap="none" strike="noStrike">
                                    <a:solidFill>
                                      <a:srgbClr val="000000"/>
                                    </a:solidFill>
                                    <a:latin typeface="Cairo"/>
                                    <a:ea typeface="Cairo"/>
                                    <a:cs typeface="Cairo"/>
                                    <a:sym typeface="Cairo"/>
                                  </a:endParaRPr>
                                </a:p>
                              </p:txBody>
                            </p:sp>
                            <p:sp>
                              <p:nvSpPr>
                                <p:cNvPr id="13821" name="Google Shape;13821;p84"/>
                                <p:cNvSpPr txBox="1"/>
                                <p:nvPr/>
                              </p:nvSpPr>
                              <p:spPr>
                                <a:xfrm>
                                  <a:off x="1881745" y="7744333"/>
                                  <a:ext cx="1682100" cy="863700"/>
                                </a:xfrm>
                                <a:prstGeom prst="rect">
                                  <a:avLst/>
                                </a:prstGeom>
                                <a:noFill/>
                                <a:ln>
                                  <a:noFill/>
                                </a:ln>
                              </p:spPr>
                              <p:txBody>
                                <a:bodyPr anchorCtr="0" anchor="t" bIns="19050" lIns="19050" spcFirstLastPara="1" rIns="19050" wrap="square" tIns="19050">
                                  <a:noAutofit/>
                                </a:bodyPr>
                                <a:lstStyle/>
                                <a:p>
                                  <a:pPr indent="0" lvl="0" marL="0" marR="0" rtl="0" algn="l">
                                    <a:lnSpc>
                                      <a:spcPct val="100000"/>
                                    </a:lnSpc>
                                    <a:spcBef>
                                      <a:spcPts val="0"/>
                                    </a:spcBef>
                                    <a:spcAft>
                                      <a:spcPts val="0"/>
                                    </a:spcAft>
                                    <a:buClr>
                                      <a:srgbClr val="2A363E"/>
                                    </a:buClr>
                                    <a:buSzPts val="900"/>
                                    <a:buFont typeface="Barlow Medium"/>
                                    <a:buNone/>
                                  </a:pPr>
                                  <a:r>
                                    <a:rPr lang="en" sz="1000">
                                      <a:solidFill>
                                        <a:srgbClr val="2A363E"/>
                                      </a:solidFill>
                                      <a:latin typeface="Cairo"/>
                                      <a:ea typeface="Cairo"/>
                                      <a:cs typeface="Cairo"/>
                                      <a:sym typeface="Cairo"/>
                                    </a:rPr>
                                    <a:t>High Probability</a:t>
                                  </a:r>
                                  <a:endParaRPr i="0" sz="1000" u="none" cap="none" strike="noStrike">
                                    <a:solidFill>
                                      <a:srgbClr val="000000"/>
                                    </a:solidFill>
                                    <a:latin typeface="Cairo"/>
                                    <a:ea typeface="Cairo"/>
                                    <a:cs typeface="Cairo"/>
                                    <a:sym typeface="Cairo"/>
                                  </a:endParaRPr>
                                </a:p>
                              </p:txBody>
                            </p:sp>
                            <p:sp>
                              <p:nvSpPr>
                                <p:cNvPr id="13822" name="Google Shape;13822;p84"/>
                                <p:cNvSpPr txBox="1"/>
                                <p:nvPr/>
                              </p:nvSpPr>
                              <p:spPr>
                                <a:xfrm>
                                  <a:off x="1881745" y="9167505"/>
                                  <a:ext cx="1397100" cy="863700"/>
                                </a:xfrm>
                                <a:prstGeom prst="rect">
                                  <a:avLst/>
                                </a:prstGeom>
                                <a:noFill/>
                                <a:ln>
                                  <a:noFill/>
                                </a:ln>
                              </p:spPr>
                              <p:txBody>
                                <a:bodyPr anchorCtr="0" anchor="t" bIns="19050" lIns="19050" spcFirstLastPara="1" rIns="19050" wrap="square" tIns="19050">
                                  <a:noAutofit/>
                                </a:bodyPr>
                                <a:lstStyle/>
                                <a:p>
                                  <a:pPr indent="0" lvl="0" marL="0" marR="0" rtl="0" algn="l">
                                    <a:lnSpc>
                                      <a:spcPct val="100000"/>
                                    </a:lnSpc>
                                    <a:spcBef>
                                      <a:spcPts val="0"/>
                                    </a:spcBef>
                                    <a:spcAft>
                                      <a:spcPts val="0"/>
                                    </a:spcAft>
                                    <a:buClr>
                                      <a:srgbClr val="2A363E"/>
                                    </a:buClr>
                                    <a:buSzPts val="900"/>
                                    <a:buFont typeface="Barlow Medium"/>
                                    <a:buNone/>
                                  </a:pPr>
                                  <a:r>
                                    <a:rPr lang="en" sz="1000">
                                      <a:solidFill>
                                        <a:srgbClr val="2A363E"/>
                                      </a:solidFill>
                                      <a:latin typeface="Cairo"/>
                                      <a:ea typeface="Cairo"/>
                                      <a:cs typeface="Cairo"/>
                                      <a:sym typeface="Cairo"/>
                                    </a:rPr>
                                    <a:t>Very High Probability</a:t>
                                  </a:r>
                                  <a:endParaRPr i="0" sz="1000" u="none" cap="none" strike="noStrike">
                                    <a:solidFill>
                                      <a:srgbClr val="000000"/>
                                    </a:solidFill>
                                    <a:latin typeface="Cairo"/>
                                    <a:ea typeface="Cairo"/>
                                    <a:cs typeface="Cairo"/>
                                    <a:sym typeface="Cairo"/>
                                  </a:endParaRPr>
                                </a:p>
                              </p:txBody>
                            </p:sp>
                            <p:sp>
                              <p:nvSpPr>
                                <p:cNvPr id="13823" name="Google Shape;13823;p84"/>
                                <p:cNvSpPr txBox="1"/>
                                <p:nvPr/>
                              </p:nvSpPr>
                              <p:spPr>
                                <a:xfrm>
                                  <a:off x="4008671" y="1867495"/>
                                  <a:ext cx="2299500" cy="594900"/>
                                </a:xfrm>
                                <a:prstGeom prst="rect">
                                  <a:avLst/>
                                </a:prstGeom>
                                <a:noFill/>
                                <a:ln>
                                  <a:noFill/>
                                </a:ln>
                              </p:spPr>
                              <p:txBody>
                                <a:bodyPr anchorCtr="0" anchor="t" bIns="19050" lIns="19050" spcFirstLastPara="1" rIns="19050" wrap="square" tIns="19050">
                                  <a:noAutofit/>
                                </a:bodyPr>
                                <a:lstStyle/>
                                <a:p>
                                  <a:pPr indent="0" lvl="0" marL="0" marR="0" rtl="0" algn="ctr">
                                    <a:lnSpc>
                                      <a:spcPct val="100000"/>
                                    </a:lnSpc>
                                    <a:spcBef>
                                      <a:spcPts val="0"/>
                                    </a:spcBef>
                                    <a:spcAft>
                                      <a:spcPts val="0"/>
                                    </a:spcAft>
                                    <a:buClr>
                                      <a:srgbClr val="2A363E"/>
                                    </a:buClr>
                                    <a:buSzPts val="1200"/>
                                    <a:buFont typeface="Barlow"/>
                                    <a:buNone/>
                                  </a:pPr>
                                  <a:r>
                                    <a:t/>
                                  </a:r>
                                  <a:endParaRPr i="0" sz="1000" u="none" cap="none" strike="noStrike">
                                    <a:solidFill>
                                      <a:srgbClr val="000000"/>
                                    </a:solidFill>
                                    <a:latin typeface="Cairo"/>
                                    <a:ea typeface="Cairo"/>
                                    <a:cs typeface="Cairo"/>
                                    <a:sym typeface="Cairo"/>
                                  </a:endParaRPr>
                                </a:p>
                              </p:txBody>
                            </p:sp>
                          </p:grpSp>
                          <p:sp>
                            <p:nvSpPr>
                              <p:cNvPr id="13824" name="Google Shape;13824;p84"/>
                              <p:cNvSpPr txBox="1"/>
                              <p:nvPr/>
                            </p:nvSpPr>
                            <p:spPr>
                              <a:xfrm>
                                <a:off x="2747775" y="630675"/>
                                <a:ext cx="1017000" cy="457200"/>
                              </a:xfrm>
                              <a:prstGeom prst="rect">
                                <a:avLst/>
                              </a:prstGeom>
                              <a:noFill/>
                              <a:ln>
                                <a:noFill/>
                              </a:ln>
                            </p:spPr>
                            <p:txBody>
                              <a:bodyPr anchorCtr="0" anchor="t" bIns="19050" lIns="19050" spcFirstLastPara="1" rIns="19050" wrap="square" tIns="19050">
                                <a:noAutofit/>
                              </a:bodyPr>
                              <a:lstStyle/>
                              <a:p>
                                <a:pPr indent="0" lvl="0" marL="0" marR="0" rtl="0" algn="l">
                                  <a:lnSpc>
                                    <a:spcPct val="100000"/>
                                  </a:lnSpc>
                                  <a:spcBef>
                                    <a:spcPts val="0"/>
                                  </a:spcBef>
                                  <a:spcAft>
                                    <a:spcPts val="0"/>
                                  </a:spcAft>
                                  <a:buClr>
                                    <a:srgbClr val="2A363E"/>
                                  </a:buClr>
                                  <a:buSzPts val="900"/>
                                  <a:buFont typeface="Barlow Medium"/>
                                  <a:buNone/>
                                </a:pPr>
                                <a:r>
                                  <a:rPr lang="en" sz="1000">
                                    <a:solidFill>
                                      <a:srgbClr val="2A363E"/>
                                    </a:solidFill>
                                    <a:latin typeface="Cairo"/>
                                    <a:ea typeface="Cairo"/>
                                    <a:cs typeface="Cairo"/>
                                    <a:sym typeface="Cairo"/>
                                  </a:rPr>
                                  <a:t>Very Low Severity</a:t>
                                </a:r>
                                <a:endParaRPr i="0" sz="1000" u="none" cap="none" strike="noStrike">
                                  <a:solidFill>
                                    <a:srgbClr val="000000"/>
                                  </a:solidFill>
                                  <a:latin typeface="Cairo"/>
                                  <a:ea typeface="Cairo"/>
                                  <a:cs typeface="Cairo"/>
                                  <a:sym typeface="Cairo"/>
                                </a:endParaRPr>
                              </a:p>
                            </p:txBody>
                          </p:sp>
                        </p:grpSp>
                        <p:sp>
                          <p:nvSpPr>
                            <p:cNvPr id="13825" name="Google Shape;13825;p84"/>
                            <p:cNvSpPr txBox="1"/>
                            <p:nvPr/>
                          </p:nvSpPr>
                          <p:spPr>
                            <a:xfrm>
                              <a:off x="3933000" y="630675"/>
                              <a:ext cx="1017000" cy="457200"/>
                            </a:xfrm>
                            <a:prstGeom prst="rect">
                              <a:avLst/>
                            </a:prstGeom>
                            <a:noFill/>
                            <a:ln>
                              <a:noFill/>
                            </a:ln>
                          </p:spPr>
                          <p:txBody>
                            <a:bodyPr anchorCtr="0" anchor="t" bIns="19050" lIns="19050" spcFirstLastPara="1" rIns="19050" wrap="square" tIns="19050">
                              <a:noAutofit/>
                            </a:bodyPr>
                            <a:lstStyle/>
                            <a:p>
                              <a:pPr indent="0" lvl="0" marL="0" marR="0" rtl="0" algn="l">
                                <a:lnSpc>
                                  <a:spcPct val="100000"/>
                                </a:lnSpc>
                                <a:spcBef>
                                  <a:spcPts val="0"/>
                                </a:spcBef>
                                <a:spcAft>
                                  <a:spcPts val="0"/>
                                </a:spcAft>
                                <a:buClr>
                                  <a:srgbClr val="2A363E"/>
                                </a:buClr>
                                <a:buSzPts val="900"/>
                                <a:buFont typeface="Barlow Medium"/>
                                <a:buNone/>
                              </a:pPr>
                              <a:r>
                                <a:rPr lang="en" sz="1000">
                                  <a:solidFill>
                                    <a:srgbClr val="2A363E"/>
                                  </a:solidFill>
                                  <a:latin typeface="Cairo"/>
                                  <a:ea typeface="Cairo"/>
                                  <a:cs typeface="Cairo"/>
                                  <a:sym typeface="Cairo"/>
                                </a:rPr>
                                <a:t>Low Severity</a:t>
                              </a:r>
                              <a:endParaRPr i="0" sz="1000" u="none" cap="none" strike="noStrike">
                                <a:solidFill>
                                  <a:srgbClr val="000000"/>
                                </a:solidFill>
                                <a:latin typeface="Cairo"/>
                                <a:ea typeface="Cairo"/>
                                <a:cs typeface="Cairo"/>
                                <a:sym typeface="Cairo"/>
                              </a:endParaRPr>
                            </a:p>
                          </p:txBody>
                        </p:sp>
                      </p:grpSp>
                      <p:sp>
                        <p:nvSpPr>
                          <p:cNvPr id="13826" name="Google Shape;13826;p84"/>
                          <p:cNvSpPr txBox="1"/>
                          <p:nvPr/>
                        </p:nvSpPr>
                        <p:spPr>
                          <a:xfrm>
                            <a:off x="5118237" y="630675"/>
                            <a:ext cx="1017000" cy="457200"/>
                          </a:xfrm>
                          <a:prstGeom prst="rect">
                            <a:avLst/>
                          </a:prstGeom>
                          <a:noFill/>
                          <a:ln>
                            <a:noFill/>
                          </a:ln>
                        </p:spPr>
                        <p:txBody>
                          <a:bodyPr anchorCtr="0" anchor="t" bIns="19050" lIns="19050" spcFirstLastPara="1" rIns="19050" wrap="square" tIns="19050">
                            <a:noAutofit/>
                          </a:bodyPr>
                          <a:lstStyle/>
                          <a:p>
                            <a:pPr indent="0" lvl="0" marL="0" marR="0" rtl="0" algn="l">
                              <a:lnSpc>
                                <a:spcPct val="100000"/>
                              </a:lnSpc>
                              <a:spcBef>
                                <a:spcPts val="0"/>
                              </a:spcBef>
                              <a:spcAft>
                                <a:spcPts val="0"/>
                              </a:spcAft>
                              <a:buClr>
                                <a:srgbClr val="2A363E"/>
                              </a:buClr>
                              <a:buSzPts val="900"/>
                              <a:buFont typeface="Barlow Medium"/>
                              <a:buNone/>
                            </a:pPr>
                            <a:r>
                              <a:rPr lang="en" sz="1000">
                                <a:solidFill>
                                  <a:srgbClr val="2A363E"/>
                                </a:solidFill>
                                <a:latin typeface="Cairo"/>
                                <a:ea typeface="Cairo"/>
                                <a:cs typeface="Cairo"/>
                                <a:sym typeface="Cairo"/>
                              </a:rPr>
                              <a:t>Medium Severity</a:t>
                            </a:r>
                            <a:endParaRPr i="0" sz="1000" u="none" cap="none" strike="noStrike">
                              <a:solidFill>
                                <a:srgbClr val="000000"/>
                              </a:solidFill>
                              <a:latin typeface="Cairo"/>
                              <a:ea typeface="Cairo"/>
                              <a:cs typeface="Cairo"/>
                              <a:sym typeface="Cairo"/>
                            </a:endParaRPr>
                          </a:p>
                        </p:txBody>
                      </p:sp>
                    </p:grpSp>
                    <p:sp>
                      <p:nvSpPr>
                        <p:cNvPr id="13827" name="Google Shape;13827;p84"/>
                        <p:cNvSpPr txBox="1"/>
                        <p:nvPr/>
                      </p:nvSpPr>
                      <p:spPr>
                        <a:xfrm>
                          <a:off x="6309587" y="630675"/>
                          <a:ext cx="1017000" cy="457200"/>
                        </a:xfrm>
                        <a:prstGeom prst="rect">
                          <a:avLst/>
                        </a:prstGeom>
                        <a:noFill/>
                        <a:ln>
                          <a:noFill/>
                        </a:ln>
                      </p:spPr>
                      <p:txBody>
                        <a:bodyPr anchorCtr="0" anchor="t" bIns="19050" lIns="19050" spcFirstLastPara="1" rIns="19050" wrap="square" tIns="19050">
                          <a:noAutofit/>
                        </a:bodyPr>
                        <a:lstStyle/>
                        <a:p>
                          <a:pPr indent="0" lvl="0" marL="0" marR="0" rtl="0" algn="l">
                            <a:lnSpc>
                              <a:spcPct val="100000"/>
                            </a:lnSpc>
                            <a:spcBef>
                              <a:spcPts val="0"/>
                            </a:spcBef>
                            <a:spcAft>
                              <a:spcPts val="0"/>
                            </a:spcAft>
                            <a:buClr>
                              <a:srgbClr val="2A363E"/>
                            </a:buClr>
                            <a:buSzPts val="900"/>
                            <a:buFont typeface="Barlow Medium"/>
                            <a:buNone/>
                          </a:pPr>
                          <a:r>
                            <a:rPr lang="en" sz="1000">
                              <a:solidFill>
                                <a:srgbClr val="2A363E"/>
                              </a:solidFill>
                              <a:latin typeface="Cairo"/>
                              <a:ea typeface="Cairo"/>
                              <a:cs typeface="Cairo"/>
                              <a:sym typeface="Cairo"/>
                            </a:rPr>
                            <a:t>High Severity</a:t>
                          </a:r>
                          <a:endParaRPr i="0" sz="1000" u="none" cap="none" strike="noStrike">
                            <a:solidFill>
                              <a:srgbClr val="000000"/>
                            </a:solidFill>
                            <a:latin typeface="Cairo"/>
                            <a:ea typeface="Cairo"/>
                            <a:cs typeface="Cairo"/>
                            <a:sym typeface="Cairo"/>
                          </a:endParaRPr>
                        </a:p>
                      </p:txBody>
                    </p:sp>
                  </p:grpSp>
                  <p:sp>
                    <p:nvSpPr>
                      <p:cNvPr id="13828" name="Google Shape;13828;p84"/>
                      <p:cNvSpPr txBox="1"/>
                      <p:nvPr/>
                    </p:nvSpPr>
                    <p:spPr>
                      <a:xfrm>
                        <a:off x="7004675" y="356875"/>
                        <a:ext cx="1017000" cy="457200"/>
                      </a:xfrm>
                      <a:prstGeom prst="rect">
                        <a:avLst/>
                      </a:prstGeom>
                      <a:noFill/>
                      <a:ln>
                        <a:noFill/>
                      </a:ln>
                    </p:spPr>
                    <p:txBody>
                      <a:bodyPr anchorCtr="0" anchor="t" bIns="19050" lIns="19050" spcFirstLastPara="1" rIns="19050" wrap="square" tIns="19050">
                        <a:noAutofit/>
                      </a:bodyPr>
                      <a:lstStyle/>
                      <a:p>
                        <a:pPr indent="0" lvl="0" marL="0" marR="0" rtl="0" algn="l">
                          <a:lnSpc>
                            <a:spcPct val="100000"/>
                          </a:lnSpc>
                          <a:spcBef>
                            <a:spcPts val="0"/>
                          </a:spcBef>
                          <a:spcAft>
                            <a:spcPts val="0"/>
                          </a:spcAft>
                          <a:buClr>
                            <a:srgbClr val="2A363E"/>
                          </a:buClr>
                          <a:buSzPts val="900"/>
                          <a:buFont typeface="Barlow Medium"/>
                          <a:buNone/>
                        </a:pPr>
                        <a:r>
                          <a:rPr lang="en" sz="1000">
                            <a:solidFill>
                              <a:srgbClr val="2A363E"/>
                            </a:solidFill>
                            <a:latin typeface="Cairo"/>
                            <a:ea typeface="Cairo"/>
                            <a:cs typeface="Cairo"/>
                            <a:sym typeface="Cairo"/>
                          </a:rPr>
                          <a:t>Very High Severity</a:t>
                        </a:r>
                        <a:endParaRPr i="0" sz="1000" u="none" cap="none" strike="noStrike">
                          <a:solidFill>
                            <a:srgbClr val="000000"/>
                          </a:solidFill>
                          <a:latin typeface="Cairo"/>
                          <a:ea typeface="Cairo"/>
                          <a:cs typeface="Cairo"/>
                          <a:sym typeface="Cairo"/>
                        </a:endParaRPr>
                      </a:p>
                    </p:txBody>
                  </p:sp>
                </p:grpSp>
                <p:grpSp>
                  <p:nvGrpSpPr>
                    <p:cNvPr id="13829" name="Google Shape;13829;p84"/>
                    <p:cNvGrpSpPr/>
                    <p:nvPr/>
                  </p:nvGrpSpPr>
                  <p:grpSpPr>
                    <a:xfrm>
                      <a:off x="4583215" y="957327"/>
                      <a:ext cx="1173300" cy="1455105"/>
                      <a:chOff x="4583215" y="957327"/>
                      <a:chExt cx="1173300" cy="1455105"/>
                    </a:xfrm>
                  </p:grpSpPr>
                  <p:sp>
                    <p:nvSpPr>
                      <p:cNvPr id="13830" name="Google Shape;13830;p84"/>
                      <p:cNvSpPr txBox="1"/>
                      <p:nvPr/>
                    </p:nvSpPr>
                    <p:spPr>
                      <a:xfrm>
                        <a:off x="4583215" y="1825633"/>
                        <a:ext cx="1173300" cy="586800"/>
                      </a:xfrm>
                      <a:prstGeom prst="rect">
                        <a:avLst/>
                      </a:prstGeom>
                      <a:noFill/>
                      <a:ln>
                        <a:noFill/>
                      </a:ln>
                    </p:spPr>
                    <p:txBody>
                      <a:bodyPr anchorCtr="0" anchor="t" bIns="91425" lIns="91425" spcFirstLastPara="1" rIns="91425" wrap="square" tIns="91425">
                        <a:spAutoFit/>
                      </a:bodyPr>
                      <a:lstStyle/>
                      <a:p>
                        <a:pPr indent="0" lvl="0" marL="0" rtl="0" algn="ctr">
                          <a:spcBef>
                            <a:spcPts val="0"/>
                          </a:spcBef>
                          <a:spcAft>
                            <a:spcPts val="0"/>
                          </a:spcAft>
                          <a:buNone/>
                        </a:pPr>
                        <a:r>
                          <a:rPr lang="en" sz="1000">
                            <a:latin typeface="Cairo"/>
                            <a:ea typeface="Cairo"/>
                            <a:cs typeface="Cairo"/>
                            <a:sym typeface="Cairo"/>
                          </a:rPr>
                          <a:t>Incorrect Tolerances</a:t>
                        </a:r>
                        <a:endParaRPr sz="1000">
                          <a:latin typeface="Cairo"/>
                          <a:ea typeface="Cairo"/>
                          <a:cs typeface="Cairo"/>
                          <a:sym typeface="Cairo"/>
                        </a:endParaRPr>
                      </a:p>
                    </p:txBody>
                  </p:sp>
                  <p:sp>
                    <p:nvSpPr>
                      <p:cNvPr id="13831" name="Google Shape;13831;p84"/>
                      <p:cNvSpPr txBox="1"/>
                      <p:nvPr/>
                    </p:nvSpPr>
                    <p:spPr>
                      <a:xfrm>
                        <a:off x="4676340" y="957327"/>
                        <a:ext cx="988500" cy="403500"/>
                      </a:xfrm>
                      <a:prstGeom prst="rect">
                        <a:avLst/>
                      </a:prstGeom>
                      <a:noFill/>
                      <a:ln>
                        <a:noFill/>
                      </a:ln>
                    </p:spPr>
                    <p:txBody>
                      <a:bodyPr anchorCtr="0" anchor="t" bIns="91425" lIns="91425" spcFirstLastPara="1" rIns="91425" wrap="square" tIns="91425">
                        <a:spAutoFit/>
                      </a:bodyPr>
                      <a:lstStyle/>
                      <a:p>
                        <a:pPr indent="0" lvl="0" marL="0" rtl="0" algn="ctr">
                          <a:spcBef>
                            <a:spcPts val="0"/>
                          </a:spcBef>
                          <a:spcAft>
                            <a:spcPts val="0"/>
                          </a:spcAft>
                          <a:buNone/>
                        </a:pPr>
                        <a:r>
                          <a:t/>
                        </a:r>
                        <a:endParaRPr sz="1000">
                          <a:latin typeface="Cairo"/>
                          <a:ea typeface="Cairo"/>
                          <a:cs typeface="Cairo"/>
                          <a:sym typeface="Cairo"/>
                        </a:endParaRPr>
                      </a:p>
                    </p:txBody>
                  </p:sp>
                </p:grpSp>
              </p:grpSp>
              <p:sp>
                <p:nvSpPr>
                  <p:cNvPr id="13832" name="Google Shape;13832;p84"/>
                  <p:cNvSpPr txBox="1"/>
                  <p:nvPr/>
                </p:nvSpPr>
                <p:spPr>
                  <a:xfrm>
                    <a:off x="2279551" y="3266714"/>
                    <a:ext cx="988500" cy="403500"/>
                  </a:xfrm>
                  <a:prstGeom prst="rect">
                    <a:avLst/>
                  </a:prstGeom>
                  <a:noFill/>
                  <a:ln>
                    <a:noFill/>
                  </a:ln>
                </p:spPr>
                <p:txBody>
                  <a:bodyPr anchorCtr="0" anchor="t" bIns="91425" lIns="91425" spcFirstLastPara="1" rIns="91425" wrap="square" tIns="91425">
                    <a:spAutoFit/>
                  </a:bodyPr>
                  <a:lstStyle/>
                  <a:p>
                    <a:pPr indent="0" lvl="0" marL="0" rtl="0" algn="ctr">
                      <a:spcBef>
                        <a:spcPts val="0"/>
                      </a:spcBef>
                      <a:spcAft>
                        <a:spcPts val="0"/>
                      </a:spcAft>
                      <a:buNone/>
                    </a:pPr>
                    <a:r>
                      <a:t/>
                    </a:r>
                    <a:endParaRPr sz="1000">
                      <a:latin typeface="Cairo"/>
                      <a:ea typeface="Cairo"/>
                      <a:cs typeface="Cairo"/>
                      <a:sym typeface="Cairo"/>
                    </a:endParaRPr>
                  </a:p>
                </p:txBody>
              </p:sp>
            </p:grpSp>
            <p:sp>
              <p:nvSpPr>
                <p:cNvPr id="13833" name="Google Shape;13833;p84"/>
                <p:cNvSpPr txBox="1"/>
                <p:nvPr/>
              </p:nvSpPr>
              <p:spPr>
                <a:xfrm>
                  <a:off x="3398919" y="4026907"/>
                  <a:ext cx="1173300" cy="403500"/>
                </a:xfrm>
                <a:prstGeom prst="rect">
                  <a:avLst/>
                </a:prstGeom>
                <a:noFill/>
                <a:ln>
                  <a:noFill/>
                </a:ln>
              </p:spPr>
              <p:txBody>
                <a:bodyPr anchorCtr="0" anchor="t" bIns="91425" lIns="91425" spcFirstLastPara="1" rIns="91425" wrap="square" tIns="91425">
                  <a:spAutoFit/>
                </a:bodyPr>
                <a:lstStyle/>
                <a:p>
                  <a:pPr indent="0" lvl="0" marL="0" rtl="0" algn="ctr">
                    <a:spcBef>
                      <a:spcPts val="0"/>
                    </a:spcBef>
                    <a:spcAft>
                      <a:spcPts val="0"/>
                    </a:spcAft>
                    <a:buNone/>
                  </a:pPr>
                  <a:r>
                    <a:t/>
                  </a:r>
                  <a:endParaRPr sz="1000">
                    <a:latin typeface="Cairo"/>
                    <a:ea typeface="Cairo"/>
                    <a:cs typeface="Cairo"/>
                    <a:sym typeface="Cairo"/>
                  </a:endParaRPr>
                </a:p>
              </p:txBody>
            </p:sp>
          </p:grpSp>
          <p:sp>
            <p:nvSpPr>
              <p:cNvPr id="13834" name="Google Shape;13834;p84"/>
              <p:cNvSpPr txBox="1"/>
              <p:nvPr/>
            </p:nvSpPr>
            <p:spPr>
              <a:xfrm>
                <a:off x="5878400" y="3313796"/>
                <a:ext cx="988500" cy="403500"/>
              </a:xfrm>
              <a:prstGeom prst="rect">
                <a:avLst/>
              </a:prstGeom>
              <a:noFill/>
              <a:ln>
                <a:noFill/>
              </a:ln>
            </p:spPr>
            <p:txBody>
              <a:bodyPr anchorCtr="0" anchor="t" bIns="91425" lIns="91425" spcFirstLastPara="1" rIns="91425" wrap="square" tIns="91425">
                <a:spAutoFit/>
              </a:bodyPr>
              <a:lstStyle/>
              <a:p>
                <a:pPr indent="0" lvl="0" marL="0" rtl="0" algn="ctr">
                  <a:spcBef>
                    <a:spcPts val="0"/>
                  </a:spcBef>
                  <a:spcAft>
                    <a:spcPts val="0"/>
                  </a:spcAft>
                  <a:buNone/>
                </a:pPr>
                <a:r>
                  <a:t/>
                </a:r>
                <a:endParaRPr sz="1000">
                  <a:latin typeface="Cairo"/>
                  <a:ea typeface="Cairo"/>
                  <a:cs typeface="Cairo"/>
                  <a:sym typeface="Cairo"/>
                </a:endParaRPr>
              </a:p>
            </p:txBody>
          </p:sp>
        </p:grpSp>
        <p:sp>
          <p:nvSpPr>
            <p:cNvPr id="13835" name="Google Shape;13835;p84"/>
            <p:cNvSpPr txBox="1"/>
            <p:nvPr/>
          </p:nvSpPr>
          <p:spPr>
            <a:xfrm>
              <a:off x="5758025" y="4031822"/>
              <a:ext cx="1221600" cy="403500"/>
            </a:xfrm>
            <a:prstGeom prst="rect">
              <a:avLst/>
            </a:prstGeom>
            <a:noFill/>
            <a:ln>
              <a:noFill/>
            </a:ln>
          </p:spPr>
          <p:txBody>
            <a:bodyPr anchorCtr="0" anchor="t" bIns="91425" lIns="91425" spcFirstLastPara="1" rIns="91425" wrap="square" tIns="91425">
              <a:spAutoFit/>
            </a:bodyPr>
            <a:lstStyle/>
            <a:p>
              <a:pPr indent="0" lvl="0" marL="0" rtl="0" algn="ctr">
                <a:spcBef>
                  <a:spcPts val="0"/>
                </a:spcBef>
                <a:spcAft>
                  <a:spcPts val="0"/>
                </a:spcAft>
                <a:buNone/>
              </a:pPr>
              <a:r>
                <a:t/>
              </a:r>
              <a:endParaRPr sz="1000">
                <a:latin typeface="Cairo"/>
                <a:ea typeface="Cairo"/>
                <a:cs typeface="Cairo"/>
                <a:sym typeface="Cairo"/>
              </a:endParaRPr>
            </a:p>
          </p:txBody>
        </p:sp>
      </p:grpSp>
      <p:sp>
        <p:nvSpPr>
          <p:cNvPr id="13836" name="Google Shape;13836;p84"/>
          <p:cNvSpPr txBox="1"/>
          <p:nvPr/>
        </p:nvSpPr>
        <p:spPr>
          <a:xfrm>
            <a:off x="2560145" y="4156318"/>
            <a:ext cx="870000" cy="338700"/>
          </a:xfrm>
          <a:prstGeom prst="rect">
            <a:avLst/>
          </a:prstGeom>
          <a:noFill/>
          <a:ln>
            <a:noFill/>
          </a:ln>
        </p:spPr>
        <p:txBody>
          <a:bodyPr anchorCtr="0" anchor="t" bIns="91425" lIns="91425" spcFirstLastPara="1" rIns="91425" wrap="square" tIns="91425">
            <a:spAutoFit/>
          </a:bodyPr>
          <a:lstStyle/>
          <a:p>
            <a:pPr indent="0" lvl="0" marL="0" rtl="0" algn="ctr">
              <a:spcBef>
                <a:spcPts val="0"/>
              </a:spcBef>
              <a:spcAft>
                <a:spcPts val="0"/>
              </a:spcAft>
              <a:buNone/>
            </a:pPr>
            <a:r>
              <a:t/>
            </a:r>
            <a:endParaRPr sz="1000">
              <a:latin typeface="Times New Roman"/>
              <a:ea typeface="Times New Roman"/>
              <a:cs typeface="Times New Roman"/>
              <a:sym typeface="Times New Roman"/>
            </a:endParaRPr>
          </a:p>
        </p:txBody>
      </p:sp>
      <p:sp>
        <p:nvSpPr>
          <p:cNvPr id="13837" name="Google Shape;13837;p84"/>
          <p:cNvSpPr/>
          <p:nvPr/>
        </p:nvSpPr>
        <p:spPr>
          <a:xfrm>
            <a:off x="6481700" y="4981575"/>
            <a:ext cx="2238600" cy="152400"/>
          </a:xfrm>
          <a:prstGeom prst="chevron">
            <a:avLst>
              <a:gd fmla="val 50000" name="adj"/>
            </a:avLst>
          </a:prstGeom>
          <a:solidFill>
            <a:schemeClr val="lt1"/>
          </a:solidFill>
          <a:ln cap="flat" cmpd="sng" w="9525">
            <a:solidFill>
              <a:srgbClr val="9E9E9E"/>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b="1" lang="en" sz="1000">
                <a:solidFill>
                  <a:schemeClr val="accent4"/>
                </a:solidFill>
                <a:latin typeface="Cairo"/>
                <a:ea typeface="Cairo"/>
                <a:cs typeface="Cairo"/>
                <a:sym typeface="Cairo"/>
              </a:rPr>
              <a:t>Budget</a:t>
            </a:r>
            <a:endParaRPr b="1" sz="1000">
              <a:solidFill>
                <a:schemeClr val="accent4"/>
              </a:solidFill>
              <a:latin typeface="Cairo"/>
              <a:ea typeface="Cairo"/>
              <a:cs typeface="Cairo"/>
              <a:sym typeface="Cairo"/>
            </a:endParaRPr>
          </a:p>
        </p:txBody>
      </p:sp>
      <p:sp>
        <p:nvSpPr>
          <p:cNvPr id="13838" name="Google Shape;13838;p84"/>
          <p:cNvSpPr/>
          <p:nvPr/>
        </p:nvSpPr>
        <p:spPr>
          <a:xfrm>
            <a:off x="423725" y="4981575"/>
            <a:ext cx="2086200" cy="152400"/>
          </a:xfrm>
          <a:prstGeom prst="homePlate">
            <a:avLst>
              <a:gd fmla="val 50000" name="adj"/>
            </a:avLst>
          </a:prstGeom>
          <a:solidFill>
            <a:srgbClr val="434343"/>
          </a:solidFill>
          <a:ln cap="flat" cmpd="sng" w="9525">
            <a:solidFill>
              <a:srgbClr val="9E9E9E"/>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b="1" lang="en" sz="1000">
                <a:solidFill>
                  <a:schemeClr val="accent4"/>
                </a:solidFill>
                <a:latin typeface="Cairo"/>
                <a:ea typeface="Cairo"/>
                <a:cs typeface="Cairo"/>
                <a:sym typeface="Cairo"/>
              </a:rPr>
              <a:t>Overview</a:t>
            </a:r>
            <a:endParaRPr b="1" sz="1000">
              <a:solidFill>
                <a:schemeClr val="accent4"/>
              </a:solidFill>
              <a:latin typeface="Cairo"/>
              <a:ea typeface="Cairo"/>
              <a:cs typeface="Cairo"/>
              <a:sym typeface="Cairo"/>
            </a:endParaRPr>
          </a:p>
        </p:txBody>
      </p:sp>
      <p:sp>
        <p:nvSpPr>
          <p:cNvPr id="13839" name="Google Shape;13839;p84"/>
          <p:cNvSpPr/>
          <p:nvPr/>
        </p:nvSpPr>
        <p:spPr>
          <a:xfrm>
            <a:off x="2454950" y="4981575"/>
            <a:ext cx="2086200" cy="152400"/>
          </a:xfrm>
          <a:prstGeom prst="chevron">
            <a:avLst>
              <a:gd fmla="val 50000" name="adj"/>
            </a:avLst>
          </a:prstGeom>
          <a:solidFill>
            <a:schemeClr val="lt1"/>
          </a:solidFill>
          <a:ln cap="flat" cmpd="sng" w="9525">
            <a:solidFill>
              <a:srgbClr val="9E9E9E"/>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b="1" lang="en" sz="1000">
                <a:solidFill>
                  <a:schemeClr val="accent4"/>
                </a:solidFill>
                <a:latin typeface="Cairo"/>
                <a:ea typeface="Cairo"/>
                <a:cs typeface="Cairo"/>
                <a:sym typeface="Cairo"/>
              </a:rPr>
              <a:t>Schedule</a:t>
            </a:r>
            <a:endParaRPr b="1" sz="1000">
              <a:solidFill>
                <a:schemeClr val="accent4"/>
              </a:solidFill>
              <a:latin typeface="Cairo"/>
              <a:ea typeface="Cairo"/>
              <a:cs typeface="Cairo"/>
              <a:sym typeface="Cairo"/>
            </a:endParaRPr>
          </a:p>
        </p:txBody>
      </p:sp>
      <p:sp>
        <p:nvSpPr>
          <p:cNvPr id="13840" name="Google Shape;13840;p84"/>
          <p:cNvSpPr/>
          <p:nvPr/>
        </p:nvSpPr>
        <p:spPr>
          <a:xfrm>
            <a:off x="4472075" y="4981575"/>
            <a:ext cx="2086200" cy="152400"/>
          </a:xfrm>
          <a:prstGeom prst="chevron">
            <a:avLst>
              <a:gd fmla="val 50000" name="adj"/>
            </a:avLst>
          </a:prstGeom>
          <a:solidFill>
            <a:schemeClr val="dk1"/>
          </a:solidFill>
          <a:ln cap="flat" cmpd="sng" w="9525">
            <a:solidFill>
              <a:srgbClr val="ADADAD"/>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b="1" lang="en" sz="1000">
                <a:solidFill>
                  <a:srgbClr val="BA9224"/>
                </a:solidFill>
                <a:latin typeface="Cairo"/>
                <a:ea typeface="Cairo"/>
                <a:cs typeface="Cairo"/>
                <a:sym typeface="Cairo"/>
              </a:rPr>
              <a:t>Test Readiness</a:t>
            </a:r>
            <a:endParaRPr b="1" sz="1000">
              <a:solidFill>
                <a:srgbClr val="BA9224"/>
              </a:solidFill>
              <a:latin typeface="Cairo"/>
              <a:ea typeface="Cairo"/>
              <a:cs typeface="Cairo"/>
              <a:sym typeface="Cairo"/>
            </a:endParaRPr>
          </a:p>
        </p:txBody>
      </p:sp>
      <p:cxnSp>
        <p:nvCxnSpPr>
          <p:cNvPr id="13841" name="Google Shape;13841;p84"/>
          <p:cNvCxnSpPr>
            <a:stCxn id="13804" idx="0"/>
            <a:endCxn id="13799" idx="0"/>
          </p:cNvCxnSpPr>
          <p:nvPr/>
        </p:nvCxnSpPr>
        <p:spPr>
          <a:xfrm rot="10800000">
            <a:off x="4044256" y="2242152"/>
            <a:ext cx="0" cy="638100"/>
          </a:xfrm>
          <a:prstGeom prst="straightConnector1">
            <a:avLst/>
          </a:prstGeom>
          <a:noFill/>
          <a:ln cap="flat" cmpd="sng" w="28575">
            <a:solidFill>
              <a:schemeClr val="dk1"/>
            </a:solidFill>
            <a:prstDash val="solid"/>
            <a:round/>
            <a:headEnd len="med" w="med" type="none"/>
            <a:tailEnd len="med" w="med" type="triangle"/>
          </a:ln>
        </p:spPr>
      </p:cxnSp>
      <p:sp>
        <p:nvSpPr>
          <p:cNvPr id="13842" name="Google Shape;13842;p84"/>
          <p:cNvSpPr/>
          <p:nvPr/>
        </p:nvSpPr>
        <p:spPr>
          <a:xfrm>
            <a:off x="3527347" y="1612227"/>
            <a:ext cx="1033800" cy="625500"/>
          </a:xfrm>
          <a:prstGeom prst="rect">
            <a:avLst/>
          </a:prstGeom>
          <a:noFill/>
          <a:ln cap="flat" cmpd="sng" w="38100">
            <a:solidFill>
              <a:srgbClr val="00FF00"/>
            </a:solidFill>
            <a:prstDash val="solid"/>
            <a:round/>
            <a:headEnd len="sm" w="sm" type="none"/>
            <a:tailEnd len="sm" w="sm" type="none"/>
          </a:ln>
        </p:spPr>
        <p:txBody>
          <a:bodyPr anchorCtr="0" anchor="ctr" bIns="0" lIns="0" spcFirstLastPara="1" rIns="0" wrap="square" tIns="0">
            <a:noAutofit/>
          </a:bodyPr>
          <a:lstStyle/>
          <a:p>
            <a:pPr indent="0" lvl="0" marL="0" marR="0" rtl="0" algn="ctr">
              <a:lnSpc>
                <a:spcPct val="100000"/>
              </a:lnSpc>
              <a:spcBef>
                <a:spcPts val="0"/>
              </a:spcBef>
              <a:spcAft>
                <a:spcPts val="0"/>
              </a:spcAft>
              <a:buClr>
                <a:srgbClr val="FFFFFF"/>
              </a:buClr>
              <a:buSzPts val="1100"/>
              <a:buFont typeface="Helvetica Neue"/>
              <a:buNone/>
            </a:pPr>
            <a:r>
              <a:rPr lang="en" sz="1000">
                <a:latin typeface="Cairo"/>
                <a:ea typeface="Cairo"/>
                <a:cs typeface="Cairo"/>
                <a:sym typeface="Cairo"/>
              </a:rPr>
              <a:t>Broken Components</a:t>
            </a:r>
            <a:endParaRPr i="0" sz="1000" u="none" cap="none" strike="noStrike">
              <a:solidFill>
                <a:srgbClr val="000000"/>
              </a:solidFill>
              <a:latin typeface="Cairo"/>
              <a:ea typeface="Cairo"/>
              <a:cs typeface="Cairo"/>
              <a:sym typeface="Cairo"/>
            </a:endParaRPr>
          </a:p>
        </p:txBody>
      </p:sp>
      <p:cxnSp>
        <p:nvCxnSpPr>
          <p:cNvPr id="13843" name="Google Shape;13843;p84"/>
          <p:cNvCxnSpPr>
            <a:endCxn id="13796" idx="1"/>
          </p:cNvCxnSpPr>
          <p:nvPr/>
        </p:nvCxnSpPr>
        <p:spPr>
          <a:xfrm flipH="1" rot="5400000">
            <a:off x="5006871" y="2546415"/>
            <a:ext cx="1278300" cy="19200"/>
          </a:xfrm>
          <a:prstGeom prst="curvedConnector4">
            <a:avLst>
              <a:gd fmla="val 37767" name="adj1"/>
              <a:gd fmla="val -1623588" name="adj2"/>
            </a:avLst>
          </a:prstGeom>
          <a:noFill/>
          <a:ln cap="flat" cmpd="sng" w="28575">
            <a:solidFill>
              <a:schemeClr val="dk1"/>
            </a:solidFill>
            <a:prstDash val="solid"/>
            <a:round/>
            <a:headEnd len="med" w="med" type="none"/>
            <a:tailEnd len="med" w="med" type="triangle"/>
          </a:ln>
        </p:spPr>
      </p:cxnSp>
      <p:sp>
        <p:nvSpPr>
          <p:cNvPr id="13844" name="Google Shape;13844;p84"/>
          <p:cNvSpPr/>
          <p:nvPr/>
        </p:nvSpPr>
        <p:spPr>
          <a:xfrm>
            <a:off x="4602634" y="1612227"/>
            <a:ext cx="1033800" cy="625500"/>
          </a:xfrm>
          <a:prstGeom prst="rect">
            <a:avLst/>
          </a:prstGeom>
          <a:noFill/>
          <a:ln cap="flat" cmpd="sng" w="38100">
            <a:solidFill>
              <a:srgbClr val="00FF00"/>
            </a:solidFill>
            <a:prstDash val="solid"/>
            <a:round/>
            <a:headEnd len="sm" w="sm" type="none"/>
            <a:tailEnd len="sm" w="sm" type="none"/>
          </a:ln>
        </p:spPr>
        <p:txBody>
          <a:bodyPr anchorCtr="0" anchor="ctr" bIns="0" lIns="0" spcFirstLastPara="1" rIns="0" wrap="square" tIns="0">
            <a:noAutofit/>
          </a:bodyPr>
          <a:lstStyle/>
          <a:p>
            <a:pPr indent="0" lvl="0" marL="0" marR="0" rtl="0" algn="ctr">
              <a:lnSpc>
                <a:spcPct val="100000"/>
              </a:lnSpc>
              <a:spcBef>
                <a:spcPts val="0"/>
              </a:spcBef>
              <a:spcAft>
                <a:spcPts val="0"/>
              </a:spcAft>
              <a:buClr>
                <a:srgbClr val="FFFFFF"/>
              </a:buClr>
              <a:buSzPts val="1100"/>
              <a:buFont typeface="Helvetica Neue"/>
              <a:buNone/>
            </a:pPr>
            <a:r>
              <a:rPr lang="en" sz="1000">
                <a:latin typeface="Cairo"/>
                <a:ea typeface="Cairo"/>
                <a:cs typeface="Cairo"/>
                <a:sym typeface="Cairo"/>
              </a:rPr>
              <a:t>Bad Receiver Calibration</a:t>
            </a:r>
            <a:endParaRPr i="0" sz="1000" u="none" cap="none" strike="noStrike">
              <a:solidFill>
                <a:srgbClr val="000000"/>
              </a:solidFill>
              <a:latin typeface="Cairo"/>
              <a:ea typeface="Cairo"/>
              <a:cs typeface="Cairo"/>
              <a:sym typeface="Cairo"/>
            </a:endParaRPr>
          </a:p>
        </p:txBody>
      </p:sp>
      <p:cxnSp>
        <p:nvCxnSpPr>
          <p:cNvPr id="13845" name="Google Shape;13845;p84"/>
          <p:cNvCxnSpPr>
            <a:stCxn id="13797" idx="1"/>
            <a:endCxn id="13846" idx="0"/>
          </p:cNvCxnSpPr>
          <p:nvPr/>
        </p:nvCxnSpPr>
        <p:spPr>
          <a:xfrm rot="10800000">
            <a:off x="2968859" y="1612365"/>
            <a:ext cx="3722100" cy="304500"/>
          </a:xfrm>
          <a:prstGeom prst="curvedConnector4">
            <a:avLst>
              <a:gd fmla="val 43055" name="adj1"/>
              <a:gd fmla="val 178244" name="adj2"/>
            </a:avLst>
          </a:prstGeom>
          <a:noFill/>
          <a:ln cap="flat" cmpd="sng" w="28575">
            <a:solidFill>
              <a:schemeClr val="dk1"/>
            </a:solidFill>
            <a:prstDash val="solid"/>
            <a:round/>
            <a:headEnd len="med" w="med" type="none"/>
            <a:tailEnd len="med" w="med" type="triangle"/>
          </a:ln>
        </p:spPr>
      </p:cxnSp>
      <p:sp>
        <p:nvSpPr>
          <p:cNvPr id="13846" name="Google Shape;13846;p84"/>
          <p:cNvSpPr/>
          <p:nvPr/>
        </p:nvSpPr>
        <p:spPr>
          <a:xfrm>
            <a:off x="2452084" y="1612237"/>
            <a:ext cx="1033800" cy="625500"/>
          </a:xfrm>
          <a:prstGeom prst="rect">
            <a:avLst/>
          </a:prstGeom>
          <a:noFill/>
          <a:ln cap="flat" cmpd="sng" w="38100">
            <a:solidFill>
              <a:srgbClr val="00FF00"/>
            </a:solidFill>
            <a:prstDash val="solid"/>
            <a:round/>
            <a:headEnd len="sm" w="sm" type="none"/>
            <a:tailEnd len="sm" w="sm" type="none"/>
          </a:ln>
        </p:spPr>
        <p:txBody>
          <a:bodyPr anchorCtr="0" anchor="ctr" bIns="0" lIns="0" spcFirstLastPara="1" rIns="0" wrap="square" tIns="0">
            <a:noAutofit/>
          </a:bodyPr>
          <a:lstStyle/>
          <a:p>
            <a:pPr indent="0" lvl="0" marL="0" marR="0" rtl="0" algn="ctr">
              <a:lnSpc>
                <a:spcPct val="100000"/>
              </a:lnSpc>
              <a:spcBef>
                <a:spcPts val="0"/>
              </a:spcBef>
              <a:spcAft>
                <a:spcPts val="0"/>
              </a:spcAft>
              <a:buClr>
                <a:srgbClr val="FFFFFF"/>
              </a:buClr>
              <a:buSzPts val="1100"/>
              <a:buFont typeface="Helvetica Neue"/>
              <a:buNone/>
            </a:pPr>
            <a:r>
              <a:rPr lang="en" sz="1000">
                <a:latin typeface="Cairo"/>
                <a:ea typeface="Cairo"/>
                <a:cs typeface="Cairo"/>
                <a:sym typeface="Cairo"/>
              </a:rPr>
              <a:t>Laser/Receiver Incompatibility</a:t>
            </a:r>
            <a:endParaRPr i="0" sz="1000" u="none" cap="none" strike="noStrike">
              <a:solidFill>
                <a:srgbClr val="000000"/>
              </a:solidFill>
              <a:latin typeface="Cairo"/>
              <a:ea typeface="Cairo"/>
              <a:cs typeface="Cairo"/>
              <a:sym typeface="Cairo"/>
            </a:endParaRPr>
          </a:p>
        </p:txBody>
      </p:sp>
      <p:sp>
        <p:nvSpPr>
          <p:cNvPr id="13847" name="Google Shape;13847;p84"/>
          <p:cNvSpPr/>
          <p:nvPr/>
        </p:nvSpPr>
        <p:spPr>
          <a:xfrm>
            <a:off x="7878325" y="956875"/>
            <a:ext cx="1134300" cy="1439400"/>
          </a:xfrm>
          <a:prstGeom prst="roundRect">
            <a:avLst>
              <a:gd fmla="val 16667" name="adj"/>
            </a:avLst>
          </a:prstGeom>
          <a:solidFill>
            <a:schemeClr val="lt1"/>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b="1" lang="en" u="sng">
                <a:solidFill>
                  <a:srgbClr val="FFFFFF"/>
                </a:solidFill>
                <a:latin typeface="Cairo"/>
                <a:ea typeface="Cairo"/>
                <a:cs typeface="Cairo"/>
                <a:sym typeface="Cairo"/>
              </a:rPr>
              <a:t>Legend</a:t>
            </a:r>
            <a:endParaRPr b="1" u="sng">
              <a:solidFill>
                <a:srgbClr val="FFFFFF"/>
              </a:solidFill>
              <a:latin typeface="Cairo"/>
              <a:ea typeface="Cairo"/>
              <a:cs typeface="Cairo"/>
              <a:sym typeface="Cairo"/>
            </a:endParaRPr>
          </a:p>
          <a:p>
            <a:pPr indent="0" lvl="0" marL="0" rtl="0" algn="ctr">
              <a:lnSpc>
                <a:spcPct val="115000"/>
              </a:lnSpc>
              <a:spcBef>
                <a:spcPts val="0"/>
              </a:spcBef>
              <a:spcAft>
                <a:spcPts val="0"/>
              </a:spcAft>
              <a:buNone/>
            </a:pPr>
            <a:r>
              <a:t/>
            </a:r>
            <a:endParaRPr b="1" u="sng">
              <a:solidFill>
                <a:srgbClr val="FFFFFF"/>
              </a:solidFill>
            </a:endParaRPr>
          </a:p>
          <a:p>
            <a:pPr indent="0" lvl="0" marL="0" rtl="0" algn="ctr">
              <a:lnSpc>
                <a:spcPct val="115000"/>
              </a:lnSpc>
              <a:spcBef>
                <a:spcPts val="0"/>
              </a:spcBef>
              <a:spcAft>
                <a:spcPts val="0"/>
              </a:spcAft>
              <a:buNone/>
            </a:pPr>
            <a:r>
              <a:rPr lang="en">
                <a:solidFill>
                  <a:srgbClr val="FFFFFF"/>
                </a:solidFill>
              </a:rPr>
              <a:t>New</a:t>
            </a:r>
            <a:endParaRPr>
              <a:solidFill>
                <a:srgbClr val="FFFFFF"/>
              </a:solidFill>
            </a:endParaRPr>
          </a:p>
          <a:p>
            <a:pPr indent="0" lvl="0" marL="0" rtl="0" algn="ctr">
              <a:lnSpc>
                <a:spcPct val="115000"/>
              </a:lnSpc>
              <a:spcBef>
                <a:spcPts val="0"/>
              </a:spcBef>
              <a:spcAft>
                <a:spcPts val="0"/>
              </a:spcAft>
              <a:buNone/>
            </a:pPr>
            <a:r>
              <a:t/>
            </a:r>
            <a:endParaRPr>
              <a:solidFill>
                <a:srgbClr val="FFFFFF"/>
              </a:solidFill>
            </a:endParaRPr>
          </a:p>
          <a:p>
            <a:pPr indent="0" lvl="0" marL="0" rtl="0" algn="ctr">
              <a:lnSpc>
                <a:spcPct val="115000"/>
              </a:lnSpc>
              <a:spcBef>
                <a:spcPts val="0"/>
              </a:spcBef>
              <a:spcAft>
                <a:spcPts val="0"/>
              </a:spcAft>
              <a:buNone/>
            </a:pPr>
            <a:r>
              <a:rPr lang="en">
                <a:solidFill>
                  <a:srgbClr val="FFFFFF"/>
                </a:solidFill>
              </a:rPr>
              <a:t>Old</a:t>
            </a:r>
            <a:endParaRPr>
              <a:solidFill>
                <a:srgbClr val="FFFFFF"/>
              </a:solidFill>
            </a:endParaRPr>
          </a:p>
        </p:txBody>
      </p:sp>
      <p:sp>
        <p:nvSpPr>
          <p:cNvPr id="13848" name="Google Shape;13848;p84"/>
          <p:cNvSpPr/>
          <p:nvPr/>
        </p:nvSpPr>
        <p:spPr>
          <a:xfrm>
            <a:off x="8171125" y="1548375"/>
            <a:ext cx="548700" cy="194100"/>
          </a:xfrm>
          <a:prstGeom prst="rect">
            <a:avLst/>
          </a:prstGeom>
          <a:noFill/>
          <a:ln cap="flat" cmpd="sng" w="19050">
            <a:solidFill>
              <a:srgbClr val="00FF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latin typeface="Cairo"/>
              <a:ea typeface="Cairo"/>
              <a:cs typeface="Cairo"/>
              <a:sym typeface="Cairo"/>
            </a:endParaRPr>
          </a:p>
        </p:txBody>
      </p:sp>
      <p:sp>
        <p:nvSpPr>
          <p:cNvPr id="13849" name="Google Shape;13849;p84"/>
          <p:cNvSpPr/>
          <p:nvPr/>
        </p:nvSpPr>
        <p:spPr>
          <a:xfrm>
            <a:off x="8171125" y="2048050"/>
            <a:ext cx="548700" cy="194100"/>
          </a:xfrm>
          <a:prstGeom prst="rect">
            <a:avLst/>
          </a:prstGeom>
          <a:noFill/>
          <a:ln cap="flat" cmpd="sng" w="19050">
            <a:solidFill>
              <a:srgbClr val="FF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latin typeface="Cairo"/>
              <a:ea typeface="Cairo"/>
              <a:cs typeface="Cairo"/>
              <a:sym typeface="Cairo"/>
            </a:endParaRPr>
          </a:p>
        </p:txBody>
      </p:sp>
    </p:spTree>
  </p:cSld>
  <p:clrMapOvr>
    <a:masterClrMapping/>
  </p:clrMapOvr>
</p:sld>
</file>

<file path=ppt/slides/slide4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3853" name="Shape 13853"/>
        <p:cNvGrpSpPr/>
        <p:nvPr/>
      </p:nvGrpSpPr>
      <p:grpSpPr>
        <a:xfrm>
          <a:off x="0" y="0"/>
          <a:ext cx="0" cy="0"/>
          <a:chOff x="0" y="0"/>
          <a:chExt cx="0" cy="0"/>
        </a:xfrm>
      </p:grpSpPr>
      <p:sp>
        <p:nvSpPr>
          <p:cNvPr id="13854" name="Google Shape;13854;p85"/>
          <p:cNvSpPr txBox="1"/>
          <p:nvPr>
            <p:ph type="title"/>
          </p:nvPr>
        </p:nvSpPr>
        <p:spPr>
          <a:xfrm>
            <a:off x="-38425" y="1135475"/>
            <a:ext cx="9144000" cy="19521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sz="6800"/>
              <a:t>Test 2: </a:t>
            </a:r>
            <a:r>
              <a:rPr lang="en" sz="6800"/>
              <a:t>Power</a:t>
            </a:r>
            <a:r>
              <a:rPr lang="en" sz="6800"/>
              <a:t> vs Distance</a:t>
            </a:r>
            <a:endParaRPr sz="6800"/>
          </a:p>
        </p:txBody>
      </p:sp>
      <p:sp>
        <p:nvSpPr>
          <p:cNvPr id="13855" name="Google Shape;13855;p85"/>
          <p:cNvSpPr txBox="1"/>
          <p:nvPr>
            <p:ph idx="12" type="sldNum"/>
          </p:nvPr>
        </p:nvSpPr>
        <p:spPr>
          <a:xfrm>
            <a:off x="8556784" y="4749851"/>
            <a:ext cx="548700" cy="3936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
</file>

<file path=ppt/slides/slide4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3859" name="Shape 13859"/>
        <p:cNvGrpSpPr/>
        <p:nvPr/>
      </p:nvGrpSpPr>
      <p:grpSpPr>
        <a:xfrm>
          <a:off x="0" y="0"/>
          <a:ext cx="0" cy="0"/>
          <a:chOff x="0" y="0"/>
          <a:chExt cx="0" cy="0"/>
        </a:xfrm>
      </p:grpSpPr>
      <p:sp>
        <p:nvSpPr>
          <p:cNvPr id="13860" name="Google Shape;13860;p86"/>
          <p:cNvSpPr txBox="1"/>
          <p:nvPr>
            <p:ph type="title"/>
          </p:nvPr>
        </p:nvSpPr>
        <p:spPr>
          <a:xfrm>
            <a:off x="758775" y="384166"/>
            <a:ext cx="76263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What is Being Tested?</a:t>
            </a:r>
            <a:endParaRPr/>
          </a:p>
        </p:txBody>
      </p:sp>
      <p:sp>
        <p:nvSpPr>
          <p:cNvPr id="13861" name="Google Shape;13861;p86"/>
          <p:cNvSpPr txBox="1"/>
          <p:nvPr>
            <p:ph idx="1" type="body"/>
          </p:nvPr>
        </p:nvSpPr>
        <p:spPr>
          <a:xfrm>
            <a:off x="758775" y="1018903"/>
            <a:ext cx="7626300" cy="34743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b="1" lang="en" sz="1600">
                <a:solidFill>
                  <a:srgbClr val="F4BD25"/>
                </a:solidFill>
              </a:rPr>
              <a:t>What?</a:t>
            </a:r>
            <a:endParaRPr b="1" sz="1600">
              <a:solidFill>
                <a:srgbClr val="F4BD25"/>
              </a:solidFill>
            </a:endParaRPr>
          </a:p>
          <a:p>
            <a:pPr indent="-330200" lvl="0" marL="457200" rtl="0" algn="l">
              <a:spcBef>
                <a:spcPts val="0"/>
              </a:spcBef>
              <a:spcAft>
                <a:spcPts val="0"/>
              </a:spcAft>
              <a:buClr>
                <a:srgbClr val="F4BD25"/>
              </a:buClr>
              <a:buSzPts val="1600"/>
              <a:buChar char="★"/>
            </a:pPr>
            <a:r>
              <a:rPr lang="en" sz="1600">
                <a:solidFill>
                  <a:srgbClr val="FFFFFF"/>
                </a:solidFill>
              </a:rPr>
              <a:t>Laser power received as distance (</a:t>
            </a:r>
            <a:r>
              <a:rPr lang="en" sz="1600">
                <a:solidFill>
                  <a:srgbClr val="FFFFFF"/>
                </a:solidFill>
              </a:rPr>
              <a:t>beam spot-size)</a:t>
            </a:r>
            <a:r>
              <a:rPr lang="en" sz="1600">
                <a:solidFill>
                  <a:srgbClr val="FFFFFF"/>
                </a:solidFill>
              </a:rPr>
              <a:t> varies</a:t>
            </a:r>
            <a:endParaRPr sz="1600">
              <a:solidFill>
                <a:srgbClr val="FFFFFF"/>
              </a:solidFill>
            </a:endParaRPr>
          </a:p>
          <a:p>
            <a:pPr indent="0" lvl="0" marL="0" rtl="0" algn="l">
              <a:spcBef>
                <a:spcPts val="0"/>
              </a:spcBef>
              <a:spcAft>
                <a:spcPts val="0"/>
              </a:spcAft>
              <a:buNone/>
            </a:pPr>
            <a:r>
              <a:t/>
            </a:r>
            <a:endParaRPr b="1" sz="1600">
              <a:solidFill>
                <a:srgbClr val="FFFFFF"/>
              </a:solidFill>
            </a:endParaRPr>
          </a:p>
          <a:p>
            <a:pPr indent="0" lvl="0" marL="0" rtl="0" algn="l">
              <a:spcBef>
                <a:spcPts val="0"/>
              </a:spcBef>
              <a:spcAft>
                <a:spcPts val="0"/>
              </a:spcAft>
              <a:buNone/>
            </a:pPr>
            <a:r>
              <a:rPr b="1" lang="en" sz="1600">
                <a:solidFill>
                  <a:srgbClr val="F4BD25"/>
                </a:solidFill>
              </a:rPr>
              <a:t>Why?</a:t>
            </a:r>
            <a:endParaRPr sz="1600">
              <a:solidFill>
                <a:srgbClr val="F4BD25"/>
              </a:solidFill>
            </a:endParaRPr>
          </a:p>
          <a:p>
            <a:pPr indent="-330200" lvl="0" marL="457200" rtl="0" algn="l">
              <a:spcBef>
                <a:spcPts val="0"/>
              </a:spcBef>
              <a:spcAft>
                <a:spcPts val="0"/>
              </a:spcAft>
              <a:buClr>
                <a:srgbClr val="F4BD25"/>
              </a:buClr>
              <a:buSzPts val="1600"/>
              <a:buChar char="★"/>
            </a:pPr>
            <a:r>
              <a:rPr lang="en" sz="1600">
                <a:solidFill>
                  <a:srgbClr val="FFFFFF"/>
                </a:solidFill>
              </a:rPr>
              <a:t>To verify these assumptions:</a:t>
            </a:r>
            <a:endParaRPr sz="1600">
              <a:solidFill>
                <a:srgbClr val="FFFFFF"/>
              </a:solidFill>
            </a:endParaRPr>
          </a:p>
          <a:p>
            <a:pPr indent="-330200" lvl="1" marL="914400" rtl="0" algn="l">
              <a:spcBef>
                <a:spcPts val="0"/>
              </a:spcBef>
              <a:spcAft>
                <a:spcPts val="0"/>
              </a:spcAft>
              <a:buClr>
                <a:srgbClr val="FFFFFF"/>
              </a:buClr>
              <a:buSzPts val="1600"/>
              <a:buChar char="○"/>
            </a:pPr>
            <a:r>
              <a:rPr lang="en" sz="1600">
                <a:solidFill>
                  <a:srgbClr val="FFFFFF"/>
                </a:solidFill>
              </a:rPr>
              <a:t>M.O.O. models laser as a Gaussian Beam</a:t>
            </a:r>
            <a:endParaRPr sz="1600">
              <a:solidFill>
                <a:srgbClr val="FFFFFF"/>
              </a:solidFill>
            </a:endParaRPr>
          </a:p>
          <a:p>
            <a:pPr indent="-330200" lvl="1" marL="914400" rtl="0" algn="l">
              <a:spcBef>
                <a:spcPts val="0"/>
              </a:spcBef>
              <a:spcAft>
                <a:spcPts val="0"/>
              </a:spcAft>
              <a:buClr>
                <a:srgbClr val="FFFFFF"/>
              </a:buClr>
              <a:buSzPts val="1600"/>
              <a:buChar char="○"/>
            </a:pPr>
            <a:r>
              <a:rPr lang="en" sz="1600">
                <a:solidFill>
                  <a:srgbClr val="FFFFFF"/>
                </a:solidFill>
              </a:rPr>
              <a:t>M.O.O assumes an Ideal divergent lens</a:t>
            </a:r>
            <a:endParaRPr sz="1900">
              <a:solidFill>
                <a:srgbClr val="FFFFFF"/>
              </a:solidFill>
            </a:endParaRPr>
          </a:p>
          <a:p>
            <a:pPr indent="-330200" lvl="1" marL="914400" rtl="0" algn="l">
              <a:spcBef>
                <a:spcPts val="0"/>
              </a:spcBef>
              <a:spcAft>
                <a:spcPts val="0"/>
              </a:spcAft>
              <a:buClr>
                <a:srgbClr val="FFFFFF"/>
              </a:buClr>
              <a:buSzPts val="1600"/>
              <a:buChar char="○"/>
            </a:pPr>
            <a:r>
              <a:rPr lang="en" sz="1600">
                <a:solidFill>
                  <a:srgbClr val="FFFFFF"/>
                </a:solidFill>
              </a:rPr>
              <a:t>M.O.O. assumes zero power loss with distance</a:t>
            </a:r>
            <a:endParaRPr sz="1600">
              <a:solidFill>
                <a:srgbClr val="FFFFFF"/>
              </a:solidFill>
            </a:endParaRPr>
          </a:p>
          <a:p>
            <a:pPr indent="-330200" lvl="0" marL="457200" rtl="0" algn="l">
              <a:spcBef>
                <a:spcPts val="0"/>
              </a:spcBef>
              <a:spcAft>
                <a:spcPts val="0"/>
              </a:spcAft>
              <a:buClr>
                <a:srgbClr val="F4BD25"/>
              </a:buClr>
              <a:buSzPts val="1600"/>
              <a:buChar char="★"/>
            </a:pPr>
            <a:r>
              <a:rPr lang="en" sz="1600">
                <a:solidFill>
                  <a:srgbClr val="FFFFFF"/>
                </a:solidFill>
              </a:rPr>
              <a:t>By changing distance of laser from receiver:</a:t>
            </a:r>
            <a:endParaRPr sz="1600">
              <a:solidFill>
                <a:srgbClr val="FFFFFF"/>
              </a:solidFill>
            </a:endParaRPr>
          </a:p>
          <a:p>
            <a:pPr indent="-330200" lvl="1" marL="914400" rtl="0" algn="l">
              <a:spcBef>
                <a:spcPts val="0"/>
              </a:spcBef>
              <a:spcAft>
                <a:spcPts val="0"/>
              </a:spcAft>
              <a:buClr>
                <a:srgbClr val="FFFFFF"/>
              </a:buClr>
              <a:buSzPts val="1600"/>
              <a:buChar char="○"/>
            </a:pPr>
            <a:r>
              <a:rPr lang="en" sz="1600">
                <a:solidFill>
                  <a:srgbClr val="FFFFFF"/>
                </a:solidFill>
              </a:rPr>
              <a:t>Use empirical data to derive model for power vs distance</a:t>
            </a:r>
            <a:endParaRPr sz="1600">
              <a:solidFill>
                <a:srgbClr val="FFFFFF"/>
              </a:solidFill>
            </a:endParaRPr>
          </a:p>
          <a:p>
            <a:pPr indent="-330200" lvl="1" marL="914400" rtl="0" algn="l">
              <a:spcBef>
                <a:spcPts val="0"/>
              </a:spcBef>
              <a:spcAft>
                <a:spcPts val="0"/>
              </a:spcAft>
              <a:buClr>
                <a:srgbClr val="FFFFFF"/>
              </a:buClr>
              <a:buSzPts val="1600"/>
              <a:buChar char="○"/>
            </a:pPr>
            <a:r>
              <a:rPr lang="en" sz="1600">
                <a:solidFill>
                  <a:srgbClr val="FFFFFF"/>
                </a:solidFill>
              </a:rPr>
              <a:t>Examine how power is distributed across laser beam</a:t>
            </a:r>
            <a:endParaRPr sz="1600">
              <a:solidFill>
                <a:srgbClr val="FFFFFF"/>
              </a:solidFill>
            </a:endParaRPr>
          </a:p>
          <a:p>
            <a:pPr indent="-330200" lvl="0" marL="457200" rtl="0" algn="l">
              <a:spcBef>
                <a:spcPts val="0"/>
              </a:spcBef>
              <a:spcAft>
                <a:spcPts val="0"/>
              </a:spcAft>
              <a:buClr>
                <a:srgbClr val="F4BD25"/>
              </a:buClr>
              <a:buSzPts val="1600"/>
              <a:buChar char="★"/>
            </a:pPr>
            <a:r>
              <a:rPr lang="en" sz="1600">
                <a:solidFill>
                  <a:srgbClr val="FFFFFF"/>
                </a:solidFill>
              </a:rPr>
              <a:t>Compare observed relationships to M.O.O. relationships</a:t>
            </a:r>
            <a:endParaRPr sz="1600">
              <a:solidFill>
                <a:srgbClr val="FFFFFF"/>
              </a:solidFill>
            </a:endParaRPr>
          </a:p>
          <a:p>
            <a:pPr indent="0" lvl="0" marL="0" rtl="0" algn="l">
              <a:spcBef>
                <a:spcPts val="0"/>
              </a:spcBef>
              <a:spcAft>
                <a:spcPts val="0"/>
              </a:spcAft>
              <a:buNone/>
            </a:pPr>
            <a:r>
              <a:t/>
            </a:r>
            <a:endParaRPr sz="1600">
              <a:solidFill>
                <a:srgbClr val="FFFFFF"/>
              </a:solidFill>
            </a:endParaRPr>
          </a:p>
          <a:p>
            <a:pPr indent="0" lvl="0" marL="0" rtl="0" algn="l">
              <a:spcBef>
                <a:spcPts val="0"/>
              </a:spcBef>
              <a:spcAft>
                <a:spcPts val="0"/>
              </a:spcAft>
              <a:buNone/>
            </a:pPr>
            <a:r>
              <a:t/>
            </a:r>
            <a:endParaRPr sz="1600"/>
          </a:p>
          <a:p>
            <a:pPr indent="0" lvl="0" marL="0" rtl="0" algn="l">
              <a:spcBef>
                <a:spcPts val="0"/>
              </a:spcBef>
              <a:spcAft>
                <a:spcPts val="0"/>
              </a:spcAft>
              <a:buNone/>
            </a:pPr>
            <a:r>
              <a:t/>
            </a:r>
            <a:endParaRPr sz="1600"/>
          </a:p>
        </p:txBody>
      </p:sp>
      <p:sp>
        <p:nvSpPr>
          <p:cNvPr id="13862" name="Google Shape;13862;p86"/>
          <p:cNvSpPr txBox="1"/>
          <p:nvPr>
            <p:ph idx="12" type="sldNum"/>
          </p:nvPr>
        </p:nvSpPr>
        <p:spPr>
          <a:xfrm>
            <a:off x="8556784" y="4749851"/>
            <a:ext cx="548700" cy="3936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None/>
            </a:pPr>
            <a:fld id="{00000000-1234-1234-1234-123412341234}" type="slidenum">
              <a:rPr lang="en"/>
              <a:t>‹#›</a:t>
            </a:fld>
            <a:endParaRPr/>
          </a:p>
        </p:txBody>
      </p:sp>
      <p:sp>
        <p:nvSpPr>
          <p:cNvPr id="13863" name="Google Shape;13863;p86"/>
          <p:cNvSpPr/>
          <p:nvPr/>
        </p:nvSpPr>
        <p:spPr>
          <a:xfrm>
            <a:off x="6481700" y="4981575"/>
            <a:ext cx="2238600" cy="152400"/>
          </a:xfrm>
          <a:prstGeom prst="chevron">
            <a:avLst>
              <a:gd fmla="val 50000" name="adj"/>
            </a:avLst>
          </a:prstGeom>
          <a:solidFill>
            <a:schemeClr val="lt1"/>
          </a:solidFill>
          <a:ln cap="flat" cmpd="sng" w="9525">
            <a:solidFill>
              <a:srgbClr val="9E9E9E"/>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b="1" lang="en" sz="1000">
                <a:solidFill>
                  <a:schemeClr val="accent4"/>
                </a:solidFill>
                <a:latin typeface="Cairo"/>
                <a:ea typeface="Cairo"/>
                <a:cs typeface="Cairo"/>
                <a:sym typeface="Cairo"/>
              </a:rPr>
              <a:t>Budget</a:t>
            </a:r>
            <a:endParaRPr b="1" sz="1000">
              <a:solidFill>
                <a:schemeClr val="accent4"/>
              </a:solidFill>
              <a:latin typeface="Cairo"/>
              <a:ea typeface="Cairo"/>
              <a:cs typeface="Cairo"/>
              <a:sym typeface="Cairo"/>
            </a:endParaRPr>
          </a:p>
        </p:txBody>
      </p:sp>
      <p:sp>
        <p:nvSpPr>
          <p:cNvPr id="13864" name="Google Shape;13864;p86"/>
          <p:cNvSpPr/>
          <p:nvPr/>
        </p:nvSpPr>
        <p:spPr>
          <a:xfrm>
            <a:off x="423725" y="4981575"/>
            <a:ext cx="2086200" cy="152400"/>
          </a:xfrm>
          <a:prstGeom prst="homePlate">
            <a:avLst>
              <a:gd fmla="val 50000" name="adj"/>
            </a:avLst>
          </a:prstGeom>
          <a:solidFill>
            <a:srgbClr val="434343"/>
          </a:solidFill>
          <a:ln cap="flat" cmpd="sng" w="9525">
            <a:solidFill>
              <a:srgbClr val="9E9E9E"/>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b="1" lang="en" sz="1000">
                <a:solidFill>
                  <a:schemeClr val="accent4"/>
                </a:solidFill>
                <a:latin typeface="Cairo"/>
                <a:ea typeface="Cairo"/>
                <a:cs typeface="Cairo"/>
                <a:sym typeface="Cairo"/>
              </a:rPr>
              <a:t>Overview</a:t>
            </a:r>
            <a:endParaRPr b="1" sz="1000">
              <a:solidFill>
                <a:schemeClr val="accent4"/>
              </a:solidFill>
              <a:latin typeface="Cairo"/>
              <a:ea typeface="Cairo"/>
              <a:cs typeface="Cairo"/>
              <a:sym typeface="Cairo"/>
            </a:endParaRPr>
          </a:p>
        </p:txBody>
      </p:sp>
      <p:sp>
        <p:nvSpPr>
          <p:cNvPr id="13865" name="Google Shape;13865;p86"/>
          <p:cNvSpPr/>
          <p:nvPr/>
        </p:nvSpPr>
        <p:spPr>
          <a:xfrm>
            <a:off x="2454950" y="4981575"/>
            <a:ext cx="2086200" cy="152400"/>
          </a:xfrm>
          <a:prstGeom prst="chevron">
            <a:avLst>
              <a:gd fmla="val 50000" name="adj"/>
            </a:avLst>
          </a:prstGeom>
          <a:solidFill>
            <a:schemeClr val="lt1"/>
          </a:solidFill>
          <a:ln cap="flat" cmpd="sng" w="9525">
            <a:solidFill>
              <a:srgbClr val="9E9E9E"/>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b="1" lang="en" sz="1000">
                <a:solidFill>
                  <a:schemeClr val="accent4"/>
                </a:solidFill>
                <a:latin typeface="Cairo"/>
                <a:ea typeface="Cairo"/>
                <a:cs typeface="Cairo"/>
                <a:sym typeface="Cairo"/>
              </a:rPr>
              <a:t>Schedule</a:t>
            </a:r>
            <a:endParaRPr b="1" sz="1000">
              <a:solidFill>
                <a:schemeClr val="accent4"/>
              </a:solidFill>
              <a:latin typeface="Cairo"/>
              <a:ea typeface="Cairo"/>
              <a:cs typeface="Cairo"/>
              <a:sym typeface="Cairo"/>
            </a:endParaRPr>
          </a:p>
        </p:txBody>
      </p:sp>
      <p:sp>
        <p:nvSpPr>
          <p:cNvPr id="13866" name="Google Shape;13866;p86"/>
          <p:cNvSpPr/>
          <p:nvPr/>
        </p:nvSpPr>
        <p:spPr>
          <a:xfrm>
            <a:off x="4472075" y="4981575"/>
            <a:ext cx="2086200" cy="152400"/>
          </a:xfrm>
          <a:prstGeom prst="chevron">
            <a:avLst>
              <a:gd fmla="val 50000" name="adj"/>
            </a:avLst>
          </a:prstGeom>
          <a:solidFill>
            <a:schemeClr val="dk1"/>
          </a:solidFill>
          <a:ln cap="flat" cmpd="sng" w="9525">
            <a:solidFill>
              <a:srgbClr val="ADADAD"/>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b="1" lang="en" sz="1000">
                <a:solidFill>
                  <a:srgbClr val="BA9224"/>
                </a:solidFill>
                <a:latin typeface="Cairo"/>
                <a:ea typeface="Cairo"/>
                <a:cs typeface="Cairo"/>
                <a:sym typeface="Cairo"/>
              </a:rPr>
              <a:t>Test Readiness</a:t>
            </a:r>
            <a:endParaRPr b="1" sz="1000">
              <a:solidFill>
                <a:srgbClr val="BA9224"/>
              </a:solidFill>
              <a:latin typeface="Cairo"/>
              <a:ea typeface="Cairo"/>
              <a:cs typeface="Cairo"/>
              <a:sym typeface="Cairo"/>
            </a:endParaRPr>
          </a:p>
        </p:txBody>
      </p:sp>
    </p:spTree>
  </p:cSld>
  <p:clrMapOvr>
    <a:masterClrMapping/>
  </p:clrMapOvr>
</p:sld>
</file>

<file path=ppt/slides/slide4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3870" name="Shape 13870"/>
        <p:cNvGrpSpPr/>
        <p:nvPr/>
      </p:nvGrpSpPr>
      <p:grpSpPr>
        <a:xfrm>
          <a:off x="0" y="0"/>
          <a:ext cx="0" cy="0"/>
          <a:chOff x="0" y="0"/>
          <a:chExt cx="0" cy="0"/>
        </a:xfrm>
      </p:grpSpPr>
      <p:sp>
        <p:nvSpPr>
          <p:cNvPr id="13871" name="Google Shape;13871;p87"/>
          <p:cNvSpPr txBox="1"/>
          <p:nvPr>
            <p:ph type="title"/>
          </p:nvPr>
        </p:nvSpPr>
        <p:spPr>
          <a:xfrm>
            <a:off x="758775" y="384166"/>
            <a:ext cx="76263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Test 2 CONOPS</a:t>
            </a:r>
            <a:endParaRPr/>
          </a:p>
        </p:txBody>
      </p:sp>
      <p:sp>
        <p:nvSpPr>
          <p:cNvPr id="13872" name="Google Shape;13872;p87"/>
          <p:cNvSpPr/>
          <p:nvPr/>
        </p:nvSpPr>
        <p:spPr>
          <a:xfrm>
            <a:off x="1362700" y="3178426"/>
            <a:ext cx="5532900" cy="218400"/>
          </a:xfrm>
          <a:prstGeom prst="rect">
            <a:avLst/>
          </a:prstGeom>
          <a:solidFill>
            <a:srgbClr val="ADADAD"/>
          </a:solidFill>
          <a:ln cap="flat" cmpd="sng" w="1905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3" name="Google Shape;13873;p87"/>
          <p:cNvSpPr/>
          <p:nvPr/>
        </p:nvSpPr>
        <p:spPr>
          <a:xfrm>
            <a:off x="1362700" y="1970788"/>
            <a:ext cx="989100" cy="437400"/>
          </a:xfrm>
          <a:prstGeom prst="rect">
            <a:avLst/>
          </a:prstGeom>
          <a:solidFill>
            <a:srgbClr val="980000"/>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rgbClr val="FFFFFF"/>
                </a:solidFill>
                <a:latin typeface="Cairo"/>
                <a:ea typeface="Cairo"/>
                <a:cs typeface="Cairo"/>
                <a:sym typeface="Cairo"/>
              </a:rPr>
              <a:t>Laser</a:t>
            </a:r>
            <a:endParaRPr b="1">
              <a:solidFill>
                <a:srgbClr val="FFFFFF"/>
              </a:solidFill>
              <a:latin typeface="Cairo"/>
              <a:ea typeface="Cairo"/>
              <a:cs typeface="Cairo"/>
              <a:sym typeface="Cairo"/>
            </a:endParaRPr>
          </a:p>
        </p:txBody>
      </p:sp>
      <p:sp>
        <p:nvSpPr>
          <p:cNvPr id="13874" name="Google Shape;13874;p87"/>
          <p:cNvSpPr/>
          <p:nvPr/>
        </p:nvSpPr>
        <p:spPr>
          <a:xfrm>
            <a:off x="5507924" y="1982905"/>
            <a:ext cx="456900" cy="437400"/>
          </a:xfrm>
          <a:prstGeom prst="ellipse">
            <a:avLst/>
          </a:prstGeom>
          <a:solidFill>
            <a:srgbClr val="3C78D8"/>
          </a:solidFill>
          <a:ln cap="flat" cmpd="sng" w="9525">
            <a:solidFill>
              <a:srgbClr val="FFFFFF"/>
            </a:solidFill>
            <a:prstDash val="dot"/>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5" name="Google Shape;13875;p87"/>
          <p:cNvSpPr/>
          <p:nvPr/>
        </p:nvSpPr>
        <p:spPr>
          <a:xfrm>
            <a:off x="5625625" y="2091775"/>
            <a:ext cx="221700" cy="192900"/>
          </a:xfrm>
          <a:prstGeom prst="ellipse">
            <a:avLst/>
          </a:prstGeom>
          <a:solidFill>
            <a:srgbClr val="00FF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3876" name="Google Shape;13876;p87"/>
          <p:cNvCxnSpPr>
            <a:endCxn id="13875" idx="2"/>
          </p:cNvCxnSpPr>
          <p:nvPr/>
        </p:nvCxnSpPr>
        <p:spPr>
          <a:xfrm flipH="1" rot="10800000">
            <a:off x="2322025" y="2188225"/>
            <a:ext cx="3303600" cy="2700"/>
          </a:xfrm>
          <a:prstGeom prst="straightConnector1">
            <a:avLst/>
          </a:prstGeom>
          <a:noFill/>
          <a:ln cap="flat" cmpd="sng" w="38100">
            <a:solidFill>
              <a:srgbClr val="00FF00"/>
            </a:solidFill>
            <a:prstDash val="solid"/>
            <a:round/>
            <a:headEnd len="med" w="med" type="none"/>
            <a:tailEnd len="med" w="med" type="none"/>
          </a:ln>
        </p:spPr>
      </p:cxnSp>
      <p:cxnSp>
        <p:nvCxnSpPr>
          <p:cNvPr id="13877" name="Google Shape;13877;p87"/>
          <p:cNvCxnSpPr>
            <a:stCxn id="13875" idx="4"/>
            <a:endCxn id="13878" idx="0"/>
          </p:cNvCxnSpPr>
          <p:nvPr/>
        </p:nvCxnSpPr>
        <p:spPr>
          <a:xfrm>
            <a:off x="5736475" y="2284675"/>
            <a:ext cx="8700" cy="646200"/>
          </a:xfrm>
          <a:prstGeom prst="straightConnector1">
            <a:avLst/>
          </a:prstGeom>
          <a:noFill/>
          <a:ln cap="flat" cmpd="sng" w="9525">
            <a:solidFill>
              <a:srgbClr val="FFFFFF"/>
            </a:solidFill>
            <a:prstDash val="solid"/>
            <a:round/>
            <a:headEnd len="med" w="med" type="none"/>
            <a:tailEnd len="med" w="med" type="none"/>
          </a:ln>
        </p:spPr>
      </p:cxnSp>
      <p:sp>
        <p:nvSpPr>
          <p:cNvPr id="13878" name="Google Shape;13878;p87"/>
          <p:cNvSpPr/>
          <p:nvPr/>
        </p:nvSpPr>
        <p:spPr>
          <a:xfrm>
            <a:off x="5516698" y="2846310"/>
            <a:ext cx="456900" cy="338100"/>
          </a:xfrm>
          <a:prstGeom prst="can">
            <a:avLst>
              <a:gd fmla="val 25000" name="adj"/>
            </a:avLst>
          </a:prstGeom>
          <a:solidFill>
            <a:srgbClr val="8E7CC3"/>
          </a:solidFill>
          <a:ln cap="flat" cmpd="sng" w="9525">
            <a:solidFill>
              <a:srgbClr val="30303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9" name="Google Shape;13879;p87"/>
          <p:cNvSpPr txBox="1"/>
          <p:nvPr/>
        </p:nvSpPr>
        <p:spPr>
          <a:xfrm>
            <a:off x="5973472" y="2846310"/>
            <a:ext cx="861300" cy="4002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t/>
            </a:r>
            <a:endParaRPr>
              <a:solidFill>
                <a:srgbClr val="FFFFFF"/>
              </a:solidFill>
            </a:endParaRPr>
          </a:p>
        </p:txBody>
      </p:sp>
      <p:cxnSp>
        <p:nvCxnSpPr>
          <p:cNvPr id="13880" name="Google Shape;13880;p87"/>
          <p:cNvCxnSpPr>
            <a:endCxn id="13875" idx="0"/>
          </p:cNvCxnSpPr>
          <p:nvPr/>
        </p:nvCxnSpPr>
        <p:spPr>
          <a:xfrm>
            <a:off x="5722975" y="1168975"/>
            <a:ext cx="13500" cy="922800"/>
          </a:xfrm>
          <a:prstGeom prst="straightConnector1">
            <a:avLst/>
          </a:prstGeom>
          <a:noFill/>
          <a:ln cap="flat" cmpd="sng" w="9525">
            <a:solidFill>
              <a:srgbClr val="FFFFFF"/>
            </a:solidFill>
            <a:prstDash val="dash"/>
            <a:round/>
            <a:headEnd len="med" w="med" type="none"/>
            <a:tailEnd len="med" w="med" type="none"/>
          </a:ln>
        </p:spPr>
      </p:cxnSp>
      <p:sp>
        <p:nvSpPr>
          <p:cNvPr id="13881" name="Google Shape;13881;p87"/>
          <p:cNvSpPr/>
          <p:nvPr/>
        </p:nvSpPr>
        <p:spPr>
          <a:xfrm>
            <a:off x="1741125" y="2411277"/>
            <a:ext cx="221700" cy="764100"/>
          </a:xfrm>
          <a:prstGeom prst="rect">
            <a:avLst/>
          </a:prstGeom>
          <a:solidFill>
            <a:srgbClr val="ADADAD"/>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2" name="Google Shape;13882;p87"/>
          <p:cNvSpPr txBox="1"/>
          <p:nvPr/>
        </p:nvSpPr>
        <p:spPr>
          <a:xfrm>
            <a:off x="5973475" y="2001450"/>
            <a:ext cx="861300" cy="4002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b="1" lang="en">
                <a:solidFill>
                  <a:schemeClr val="accent4"/>
                </a:solidFill>
                <a:latin typeface="Cairo"/>
                <a:ea typeface="Cairo"/>
                <a:cs typeface="Cairo"/>
                <a:sym typeface="Cairo"/>
              </a:rPr>
              <a:t>Receiver</a:t>
            </a:r>
            <a:endParaRPr b="1">
              <a:solidFill>
                <a:schemeClr val="accent4"/>
              </a:solidFill>
              <a:latin typeface="Cairo"/>
              <a:ea typeface="Cairo"/>
              <a:cs typeface="Cairo"/>
              <a:sym typeface="Cairo"/>
            </a:endParaRPr>
          </a:p>
        </p:txBody>
      </p:sp>
      <p:sp>
        <p:nvSpPr>
          <p:cNvPr id="13883" name="Google Shape;13883;p87"/>
          <p:cNvSpPr txBox="1"/>
          <p:nvPr/>
        </p:nvSpPr>
        <p:spPr>
          <a:xfrm>
            <a:off x="5973475" y="2815250"/>
            <a:ext cx="861300" cy="4002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b="1" lang="en">
                <a:solidFill>
                  <a:schemeClr val="accent4"/>
                </a:solidFill>
                <a:latin typeface="Cairo"/>
                <a:ea typeface="Cairo"/>
                <a:cs typeface="Cairo"/>
                <a:sym typeface="Cairo"/>
              </a:rPr>
              <a:t>Servo</a:t>
            </a:r>
            <a:endParaRPr b="1">
              <a:solidFill>
                <a:schemeClr val="accent4"/>
              </a:solidFill>
              <a:latin typeface="Cairo"/>
              <a:ea typeface="Cairo"/>
              <a:cs typeface="Cairo"/>
              <a:sym typeface="Cairo"/>
            </a:endParaRPr>
          </a:p>
        </p:txBody>
      </p:sp>
      <p:pic>
        <p:nvPicPr>
          <p:cNvPr id="13884" name="Google Shape;13884;p87"/>
          <p:cNvPicPr preferRelativeResize="0"/>
          <p:nvPr/>
        </p:nvPicPr>
        <p:blipFill>
          <a:blip r:embed="rId3">
            <a:alphaModFix/>
          </a:blip>
          <a:stretch>
            <a:fillRect/>
          </a:stretch>
        </p:blipFill>
        <p:spPr>
          <a:xfrm>
            <a:off x="7612850" y="2410250"/>
            <a:ext cx="1210200" cy="1210200"/>
          </a:xfrm>
          <a:prstGeom prst="rect">
            <a:avLst/>
          </a:prstGeom>
          <a:noFill/>
          <a:ln>
            <a:noFill/>
          </a:ln>
        </p:spPr>
      </p:pic>
      <p:cxnSp>
        <p:nvCxnSpPr>
          <p:cNvPr id="13885" name="Google Shape;13885;p87"/>
          <p:cNvCxnSpPr>
            <a:endCxn id="13886" idx="3"/>
          </p:cNvCxnSpPr>
          <p:nvPr/>
        </p:nvCxnSpPr>
        <p:spPr>
          <a:xfrm flipH="1">
            <a:off x="6127200" y="3392900"/>
            <a:ext cx="2104500" cy="924000"/>
          </a:xfrm>
          <a:prstGeom prst="bentConnector3">
            <a:avLst>
              <a:gd fmla="val 50000" name="adj1"/>
            </a:avLst>
          </a:prstGeom>
          <a:noFill/>
          <a:ln cap="flat" cmpd="sng" w="19050">
            <a:solidFill>
              <a:schemeClr val="accent4"/>
            </a:solidFill>
            <a:prstDash val="solid"/>
            <a:round/>
            <a:headEnd len="med" w="med" type="none"/>
            <a:tailEnd len="med" w="med" type="none"/>
          </a:ln>
        </p:spPr>
      </p:cxnSp>
      <p:cxnSp>
        <p:nvCxnSpPr>
          <p:cNvPr id="13887" name="Google Shape;13887;p87"/>
          <p:cNvCxnSpPr>
            <a:endCxn id="13878" idx="3"/>
          </p:cNvCxnSpPr>
          <p:nvPr/>
        </p:nvCxnSpPr>
        <p:spPr>
          <a:xfrm flipH="1" rot="10800000">
            <a:off x="5741548" y="3184410"/>
            <a:ext cx="3600" cy="1012800"/>
          </a:xfrm>
          <a:prstGeom prst="straightConnector1">
            <a:avLst/>
          </a:prstGeom>
          <a:noFill/>
          <a:ln cap="flat" cmpd="sng" w="19050">
            <a:solidFill>
              <a:schemeClr val="accent4"/>
            </a:solidFill>
            <a:prstDash val="solid"/>
            <a:round/>
            <a:headEnd len="med" w="med" type="none"/>
            <a:tailEnd len="med" w="med" type="none"/>
          </a:ln>
        </p:spPr>
      </p:cxnSp>
      <p:pic>
        <p:nvPicPr>
          <p:cNvPr id="13886" name="Google Shape;13886;p87"/>
          <p:cNvPicPr preferRelativeResize="0"/>
          <p:nvPr/>
        </p:nvPicPr>
        <p:blipFill>
          <a:blip r:embed="rId4">
            <a:alphaModFix/>
          </a:blip>
          <a:stretch>
            <a:fillRect/>
          </a:stretch>
        </p:blipFill>
        <p:spPr>
          <a:xfrm>
            <a:off x="5363100" y="3934850"/>
            <a:ext cx="764100" cy="764100"/>
          </a:xfrm>
          <a:prstGeom prst="rect">
            <a:avLst/>
          </a:prstGeom>
          <a:noFill/>
          <a:ln>
            <a:noFill/>
          </a:ln>
        </p:spPr>
      </p:pic>
      <p:sp>
        <p:nvSpPr>
          <p:cNvPr id="13888" name="Google Shape;13888;p87"/>
          <p:cNvSpPr txBox="1"/>
          <p:nvPr/>
        </p:nvSpPr>
        <p:spPr>
          <a:xfrm>
            <a:off x="8037863" y="2778225"/>
            <a:ext cx="861300" cy="4002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b="1" lang="en">
                <a:solidFill>
                  <a:schemeClr val="accent4"/>
                </a:solidFill>
                <a:latin typeface="Cairo"/>
                <a:ea typeface="Cairo"/>
                <a:cs typeface="Cairo"/>
                <a:sym typeface="Cairo"/>
              </a:rPr>
              <a:t>PC</a:t>
            </a:r>
            <a:endParaRPr b="1">
              <a:solidFill>
                <a:schemeClr val="accent4"/>
              </a:solidFill>
              <a:latin typeface="Cairo"/>
              <a:ea typeface="Cairo"/>
              <a:cs typeface="Cairo"/>
              <a:sym typeface="Cairo"/>
            </a:endParaRPr>
          </a:p>
        </p:txBody>
      </p:sp>
      <p:sp>
        <p:nvSpPr>
          <p:cNvPr id="13889" name="Google Shape;13889;p87"/>
          <p:cNvSpPr txBox="1"/>
          <p:nvPr/>
        </p:nvSpPr>
        <p:spPr>
          <a:xfrm>
            <a:off x="633250" y="956875"/>
            <a:ext cx="4729800" cy="8004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sz="2000">
                <a:solidFill>
                  <a:schemeClr val="lt2"/>
                </a:solidFill>
                <a:latin typeface="Cairo SemiBold"/>
                <a:ea typeface="Cairo SemiBold"/>
                <a:cs typeface="Cairo SemiBold"/>
                <a:sym typeface="Cairo SemiBold"/>
              </a:rPr>
              <a:t>Changing the distance and measuring how it affects the power received</a:t>
            </a:r>
            <a:endParaRPr sz="2000">
              <a:solidFill>
                <a:schemeClr val="lt2"/>
              </a:solidFill>
              <a:latin typeface="Cairo SemiBold"/>
              <a:ea typeface="Cairo SemiBold"/>
              <a:cs typeface="Cairo SemiBold"/>
              <a:sym typeface="Cairo SemiBold"/>
            </a:endParaRPr>
          </a:p>
        </p:txBody>
      </p:sp>
      <p:cxnSp>
        <p:nvCxnSpPr>
          <p:cNvPr id="13890" name="Google Shape;13890;p87"/>
          <p:cNvCxnSpPr/>
          <p:nvPr/>
        </p:nvCxnSpPr>
        <p:spPr>
          <a:xfrm flipH="1" rot="10800000">
            <a:off x="2457075" y="2775813"/>
            <a:ext cx="528600" cy="2400"/>
          </a:xfrm>
          <a:prstGeom prst="straightConnector1">
            <a:avLst/>
          </a:prstGeom>
          <a:noFill/>
          <a:ln cap="flat" cmpd="sng" w="38100">
            <a:solidFill>
              <a:srgbClr val="FFE400"/>
            </a:solidFill>
            <a:prstDash val="solid"/>
            <a:round/>
            <a:headEnd len="med" w="med" type="none"/>
            <a:tailEnd len="med" w="med" type="triangle"/>
          </a:ln>
        </p:spPr>
      </p:cxnSp>
      <p:sp>
        <p:nvSpPr>
          <p:cNvPr id="13891" name="Google Shape;13891;p87"/>
          <p:cNvSpPr/>
          <p:nvPr/>
        </p:nvSpPr>
        <p:spPr>
          <a:xfrm>
            <a:off x="1246875" y="1816176"/>
            <a:ext cx="1210200" cy="1752900"/>
          </a:xfrm>
          <a:prstGeom prst="rect">
            <a:avLst/>
          </a:prstGeom>
          <a:noFill/>
          <a:ln cap="flat" cmpd="sng" w="19050">
            <a:solidFill>
              <a:srgbClr val="FFE4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2" name="Google Shape;13892;p87"/>
          <p:cNvSpPr txBox="1"/>
          <p:nvPr>
            <p:ph idx="12" type="sldNum"/>
          </p:nvPr>
        </p:nvSpPr>
        <p:spPr>
          <a:xfrm>
            <a:off x="8556784" y="4749851"/>
            <a:ext cx="548700" cy="3936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None/>
            </a:pPr>
            <a:fld id="{00000000-1234-1234-1234-123412341234}" type="slidenum">
              <a:rPr lang="en"/>
              <a:t>‹#›</a:t>
            </a:fld>
            <a:endParaRPr/>
          </a:p>
        </p:txBody>
      </p:sp>
      <p:pic>
        <p:nvPicPr>
          <p:cNvPr id="13893" name="Google Shape;13893;p87"/>
          <p:cNvPicPr preferRelativeResize="0"/>
          <p:nvPr/>
        </p:nvPicPr>
        <p:blipFill>
          <a:blip r:embed="rId5">
            <a:alphaModFix/>
          </a:blip>
          <a:stretch>
            <a:fillRect/>
          </a:stretch>
        </p:blipFill>
        <p:spPr>
          <a:xfrm>
            <a:off x="119200" y="4428375"/>
            <a:ext cx="456900" cy="456900"/>
          </a:xfrm>
          <a:prstGeom prst="rect">
            <a:avLst/>
          </a:prstGeom>
          <a:noFill/>
          <a:ln>
            <a:noFill/>
          </a:ln>
        </p:spPr>
      </p:pic>
      <p:sp>
        <p:nvSpPr>
          <p:cNvPr id="13894" name="Google Shape;13894;p87"/>
          <p:cNvSpPr txBox="1"/>
          <p:nvPr/>
        </p:nvSpPr>
        <p:spPr>
          <a:xfrm>
            <a:off x="576100" y="4487075"/>
            <a:ext cx="2770800" cy="4002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b="1" lang="en">
                <a:solidFill>
                  <a:schemeClr val="accent4"/>
                </a:solidFill>
                <a:latin typeface="Cairo"/>
                <a:ea typeface="Cairo"/>
                <a:cs typeface="Cairo"/>
                <a:sym typeface="Cairo"/>
              </a:rPr>
              <a:t>No </a:t>
            </a:r>
            <a:r>
              <a:rPr b="1" lang="en">
                <a:solidFill>
                  <a:schemeClr val="accent4"/>
                </a:solidFill>
                <a:latin typeface="Cairo"/>
                <a:ea typeface="Cairo"/>
                <a:cs typeface="Cairo"/>
                <a:sym typeface="Cairo"/>
              </a:rPr>
              <a:t>prerequisite</a:t>
            </a:r>
            <a:r>
              <a:rPr b="1" lang="en">
                <a:solidFill>
                  <a:schemeClr val="accent4"/>
                </a:solidFill>
                <a:latin typeface="Cairo"/>
                <a:ea typeface="Cairo"/>
                <a:cs typeface="Cairo"/>
                <a:sym typeface="Cairo"/>
              </a:rPr>
              <a:t> tests after Test 1</a:t>
            </a:r>
            <a:endParaRPr b="1">
              <a:solidFill>
                <a:schemeClr val="accent4"/>
              </a:solidFill>
              <a:latin typeface="Cairo"/>
              <a:ea typeface="Cairo"/>
              <a:cs typeface="Cairo"/>
              <a:sym typeface="Cairo"/>
            </a:endParaRPr>
          </a:p>
        </p:txBody>
      </p:sp>
      <p:sp>
        <p:nvSpPr>
          <p:cNvPr id="13895" name="Google Shape;13895;p87"/>
          <p:cNvSpPr/>
          <p:nvPr/>
        </p:nvSpPr>
        <p:spPr>
          <a:xfrm>
            <a:off x="6481700" y="4981575"/>
            <a:ext cx="2238600" cy="152400"/>
          </a:xfrm>
          <a:prstGeom prst="chevron">
            <a:avLst>
              <a:gd fmla="val 50000" name="adj"/>
            </a:avLst>
          </a:prstGeom>
          <a:solidFill>
            <a:schemeClr val="lt1"/>
          </a:solidFill>
          <a:ln cap="flat" cmpd="sng" w="9525">
            <a:solidFill>
              <a:srgbClr val="9E9E9E"/>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b="1" lang="en" sz="1000">
                <a:solidFill>
                  <a:schemeClr val="accent4"/>
                </a:solidFill>
                <a:latin typeface="Cairo"/>
                <a:ea typeface="Cairo"/>
                <a:cs typeface="Cairo"/>
                <a:sym typeface="Cairo"/>
              </a:rPr>
              <a:t>Budget</a:t>
            </a:r>
            <a:endParaRPr b="1" sz="1000">
              <a:solidFill>
                <a:schemeClr val="accent4"/>
              </a:solidFill>
              <a:latin typeface="Cairo"/>
              <a:ea typeface="Cairo"/>
              <a:cs typeface="Cairo"/>
              <a:sym typeface="Cairo"/>
            </a:endParaRPr>
          </a:p>
        </p:txBody>
      </p:sp>
      <p:sp>
        <p:nvSpPr>
          <p:cNvPr id="13896" name="Google Shape;13896;p87"/>
          <p:cNvSpPr/>
          <p:nvPr/>
        </p:nvSpPr>
        <p:spPr>
          <a:xfrm>
            <a:off x="423725" y="4981575"/>
            <a:ext cx="2086200" cy="152400"/>
          </a:xfrm>
          <a:prstGeom prst="homePlate">
            <a:avLst>
              <a:gd fmla="val 50000" name="adj"/>
            </a:avLst>
          </a:prstGeom>
          <a:solidFill>
            <a:srgbClr val="434343"/>
          </a:solidFill>
          <a:ln cap="flat" cmpd="sng" w="9525">
            <a:solidFill>
              <a:srgbClr val="9E9E9E"/>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b="1" lang="en" sz="1000">
                <a:solidFill>
                  <a:schemeClr val="accent4"/>
                </a:solidFill>
                <a:latin typeface="Cairo"/>
                <a:ea typeface="Cairo"/>
                <a:cs typeface="Cairo"/>
                <a:sym typeface="Cairo"/>
              </a:rPr>
              <a:t>Overview</a:t>
            </a:r>
            <a:endParaRPr b="1" sz="1000">
              <a:solidFill>
                <a:schemeClr val="accent4"/>
              </a:solidFill>
              <a:latin typeface="Cairo"/>
              <a:ea typeface="Cairo"/>
              <a:cs typeface="Cairo"/>
              <a:sym typeface="Cairo"/>
            </a:endParaRPr>
          </a:p>
        </p:txBody>
      </p:sp>
      <p:sp>
        <p:nvSpPr>
          <p:cNvPr id="13897" name="Google Shape;13897;p87"/>
          <p:cNvSpPr/>
          <p:nvPr/>
        </p:nvSpPr>
        <p:spPr>
          <a:xfrm>
            <a:off x="2454950" y="4981575"/>
            <a:ext cx="2086200" cy="152400"/>
          </a:xfrm>
          <a:prstGeom prst="chevron">
            <a:avLst>
              <a:gd fmla="val 50000" name="adj"/>
            </a:avLst>
          </a:prstGeom>
          <a:solidFill>
            <a:schemeClr val="lt1"/>
          </a:solidFill>
          <a:ln cap="flat" cmpd="sng" w="9525">
            <a:solidFill>
              <a:srgbClr val="9E9E9E"/>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b="1" lang="en" sz="1000">
                <a:solidFill>
                  <a:schemeClr val="accent4"/>
                </a:solidFill>
                <a:latin typeface="Cairo"/>
                <a:ea typeface="Cairo"/>
                <a:cs typeface="Cairo"/>
                <a:sym typeface="Cairo"/>
              </a:rPr>
              <a:t>Schedule</a:t>
            </a:r>
            <a:endParaRPr b="1" sz="1000">
              <a:solidFill>
                <a:schemeClr val="accent4"/>
              </a:solidFill>
              <a:latin typeface="Cairo"/>
              <a:ea typeface="Cairo"/>
              <a:cs typeface="Cairo"/>
              <a:sym typeface="Cairo"/>
            </a:endParaRPr>
          </a:p>
        </p:txBody>
      </p:sp>
      <p:sp>
        <p:nvSpPr>
          <p:cNvPr id="13898" name="Google Shape;13898;p87"/>
          <p:cNvSpPr/>
          <p:nvPr/>
        </p:nvSpPr>
        <p:spPr>
          <a:xfrm>
            <a:off x="4472075" y="4981575"/>
            <a:ext cx="2086200" cy="152400"/>
          </a:xfrm>
          <a:prstGeom prst="chevron">
            <a:avLst>
              <a:gd fmla="val 50000" name="adj"/>
            </a:avLst>
          </a:prstGeom>
          <a:solidFill>
            <a:schemeClr val="dk1"/>
          </a:solidFill>
          <a:ln cap="flat" cmpd="sng" w="9525">
            <a:solidFill>
              <a:srgbClr val="ADADAD"/>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b="1" lang="en" sz="1000">
                <a:solidFill>
                  <a:srgbClr val="BA9224"/>
                </a:solidFill>
                <a:latin typeface="Cairo"/>
                <a:ea typeface="Cairo"/>
                <a:cs typeface="Cairo"/>
                <a:sym typeface="Cairo"/>
              </a:rPr>
              <a:t>Test Readiness</a:t>
            </a:r>
            <a:endParaRPr b="1" sz="1000">
              <a:solidFill>
                <a:srgbClr val="BA9224"/>
              </a:solidFill>
              <a:latin typeface="Cairo"/>
              <a:ea typeface="Cairo"/>
              <a:cs typeface="Cairo"/>
              <a:sym typeface="Cairo"/>
            </a:endParaRPr>
          </a:p>
        </p:txBody>
      </p:sp>
      <p:sp>
        <p:nvSpPr>
          <p:cNvPr id="13899" name="Google Shape;13899;p87"/>
          <p:cNvSpPr/>
          <p:nvPr/>
        </p:nvSpPr>
        <p:spPr>
          <a:xfrm>
            <a:off x="2301050" y="1970800"/>
            <a:ext cx="153900" cy="437400"/>
          </a:xfrm>
          <a:prstGeom prst="ellipse">
            <a:avLst/>
          </a:prstGeom>
          <a:solidFill>
            <a:srgbClr val="FFFFFF"/>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4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3903" name="Shape 13903"/>
        <p:cNvGrpSpPr/>
        <p:nvPr/>
      </p:nvGrpSpPr>
      <p:grpSpPr>
        <a:xfrm>
          <a:off x="0" y="0"/>
          <a:ext cx="0" cy="0"/>
          <a:chOff x="0" y="0"/>
          <a:chExt cx="0" cy="0"/>
        </a:xfrm>
      </p:grpSpPr>
      <p:sp>
        <p:nvSpPr>
          <p:cNvPr id="13904" name="Google Shape;13904;p88"/>
          <p:cNvSpPr txBox="1"/>
          <p:nvPr>
            <p:ph type="title"/>
          </p:nvPr>
        </p:nvSpPr>
        <p:spPr>
          <a:xfrm>
            <a:off x="758775" y="384166"/>
            <a:ext cx="76263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Test 2 CONOPS</a:t>
            </a:r>
            <a:endParaRPr/>
          </a:p>
        </p:txBody>
      </p:sp>
      <p:sp>
        <p:nvSpPr>
          <p:cNvPr id="13905" name="Google Shape;13905;p88"/>
          <p:cNvSpPr/>
          <p:nvPr/>
        </p:nvSpPr>
        <p:spPr>
          <a:xfrm>
            <a:off x="1362700" y="3178426"/>
            <a:ext cx="5532900" cy="218400"/>
          </a:xfrm>
          <a:prstGeom prst="rect">
            <a:avLst/>
          </a:prstGeom>
          <a:solidFill>
            <a:srgbClr val="ADADAD"/>
          </a:solidFill>
          <a:ln cap="flat" cmpd="sng" w="1905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6" name="Google Shape;13906;p88"/>
          <p:cNvSpPr/>
          <p:nvPr/>
        </p:nvSpPr>
        <p:spPr>
          <a:xfrm>
            <a:off x="5507924" y="1982905"/>
            <a:ext cx="456900" cy="437400"/>
          </a:xfrm>
          <a:prstGeom prst="ellipse">
            <a:avLst/>
          </a:prstGeom>
          <a:solidFill>
            <a:srgbClr val="3C78D8"/>
          </a:solidFill>
          <a:ln cap="flat" cmpd="sng" w="9525">
            <a:solidFill>
              <a:srgbClr val="FFFFFF"/>
            </a:solidFill>
            <a:prstDash val="dot"/>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7" name="Google Shape;13907;p88"/>
          <p:cNvSpPr/>
          <p:nvPr/>
        </p:nvSpPr>
        <p:spPr>
          <a:xfrm>
            <a:off x="5659527" y="2132402"/>
            <a:ext cx="153900" cy="138300"/>
          </a:xfrm>
          <a:prstGeom prst="ellipse">
            <a:avLst/>
          </a:prstGeom>
          <a:solidFill>
            <a:srgbClr val="00FF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3908" name="Google Shape;13908;p88"/>
          <p:cNvCxnSpPr>
            <a:stCxn id="13907" idx="4"/>
            <a:endCxn id="13909" idx="0"/>
          </p:cNvCxnSpPr>
          <p:nvPr/>
        </p:nvCxnSpPr>
        <p:spPr>
          <a:xfrm>
            <a:off x="5736477" y="2270702"/>
            <a:ext cx="8700" cy="660000"/>
          </a:xfrm>
          <a:prstGeom prst="straightConnector1">
            <a:avLst/>
          </a:prstGeom>
          <a:noFill/>
          <a:ln cap="flat" cmpd="sng" w="9525">
            <a:solidFill>
              <a:srgbClr val="FFFFFF"/>
            </a:solidFill>
            <a:prstDash val="solid"/>
            <a:round/>
            <a:headEnd len="med" w="med" type="none"/>
            <a:tailEnd len="med" w="med" type="none"/>
          </a:ln>
        </p:spPr>
      </p:cxnSp>
      <p:sp>
        <p:nvSpPr>
          <p:cNvPr id="13909" name="Google Shape;13909;p88"/>
          <p:cNvSpPr/>
          <p:nvPr/>
        </p:nvSpPr>
        <p:spPr>
          <a:xfrm>
            <a:off x="5516698" y="2846310"/>
            <a:ext cx="456900" cy="338100"/>
          </a:xfrm>
          <a:prstGeom prst="can">
            <a:avLst>
              <a:gd fmla="val 25000" name="adj"/>
            </a:avLst>
          </a:prstGeom>
          <a:solidFill>
            <a:srgbClr val="8E7CC3"/>
          </a:solidFill>
          <a:ln cap="flat" cmpd="sng" w="9525">
            <a:solidFill>
              <a:srgbClr val="30303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0" name="Google Shape;13910;p88"/>
          <p:cNvSpPr txBox="1"/>
          <p:nvPr/>
        </p:nvSpPr>
        <p:spPr>
          <a:xfrm>
            <a:off x="5973472" y="2846310"/>
            <a:ext cx="861300" cy="4002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t/>
            </a:r>
            <a:endParaRPr>
              <a:solidFill>
                <a:srgbClr val="FFFFFF"/>
              </a:solidFill>
            </a:endParaRPr>
          </a:p>
        </p:txBody>
      </p:sp>
      <p:sp>
        <p:nvSpPr>
          <p:cNvPr id="13911" name="Google Shape;13911;p88"/>
          <p:cNvSpPr txBox="1"/>
          <p:nvPr/>
        </p:nvSpPr>
        <p:spPr>
          <a:xfrm>
            <a:off x="5973475" y="2001450"/>
            <a:ext cx="861300" cy="4002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b="1" lang="en">
                <a:solidFill>
                  <a:schemeClr val="accent4"/>
                </a:solidFill>
                <a:latin typeface="Cairo"/>
                <a:ea typeface="Cairo"/>
                <a:cs typeface="Cairo"/>
                <a:sym typeface="Cairo"/>
              </a:rPr>
              <a:t>Receiver</a:t>
            </a:r>
            <a:endParaRPr b="1">
              <a:solidFill>
                <a:schemeClr val="accent4"/>
              </a:solidFill>
              <a:latin typeface="Cairo"/>
              <a:ea typeface="Cairo"/>
              <a:cs typeface="Cairo"/>
              <a:sym typeface="Cairo"/>
            </a:endParaRPr>
          </a:p>
        </p:txBody>
      </p:sp>
      <p:sp>
        <p:nvSpPr>
          <p:cNvPr id="13912" name="Google Shape;13912;p88"/>
          <p:cNvSpPr txBox="1"/>
          <p:nvPr/>
        </p:nvSpPr>
        <p:spPr>
          <a:xfrm>
            <a:off x="5973475" y="2815250"/>
            <a:ext cx="861300" cy="4002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b="1" lang="en">
                <a:solidFill>
                  <a:schemeClr val="accent4"/>
                </a:solidFill>
                <a:latin typeface="Cairo"/>
                <a:ea typeface="Cairo"/>
                <a:cs typeface="Cairo"/>
                <a:sym typeface="Cairo"/>
              </a:rPr>
              <a:t>Servo</a:t>
            </a:r>
            <a:endParaRPr b="1">
              <a:solidFill>
                <a:schemeClr val="accent4"/>
              </a:solidFill>
              <a:latin typeface="Cairo"/>
              <a:ea typeface="Cairo"/>
              <a:cs typeface="Cairo"/>
              <a:sym typeface="Cairo"/>
            </a:endParaRPr>
          </a:p>
        </p:txBody>
      </p:sp>
      <p:pic>
        <p:nvPicPr>
          <p:cNvPr id="13913" name="Google Shape;13913;p88"/>
          <p:cNvPicPr preferRelativeResize="0"/>
          <p:nvPr/>
        </p:nvPicPr>
        <p:blipFill>
          <a:blip r:embed="rId3">
            <a:alphaModFix/>
          </a:blip>
          <a:stretch>
            <a:fillRect/>
          </a:stretch>
        </p:blipFill>
        <p:spPr>
          <a:xfrm>
            <a:off x="7612850" y="2410250"/>
            <a:ext cx="1210200" cy="1210200"/>
          </a:xfrm>
          <a:prstGeom prst="rect">
            <a:avLst/>
          </a:prstGeom>
          <a:noFill/>
          <a:ln>
            <a:noFill/>
          </a:ln>
        </p:spPr>
      </p:pic>
      <p:cxnSp>
        <p:nvCxnSpPr>
          <p:cNvPr id="13914" name="Google Shape;13914;p88"/>
          <p:cNvCxnSpPr>
            <a:endCxn id="13915" idx="3"/>
          </p:cNvCxnSpPr>
          <p:nvPr/>
        </p:nvCxnSpPr>
        <p:spPr>
          <a:xfrm flipH="1">
            <a:off x="6127200" y="3392900"/>
            <a:ext cx="2104500" cy="924000"/>
          </a:xfrm>
          <a:prstGeom prst="bentConnector3">
            <a:avLst>
              <a:gd fmla="val 50000" name="adj1"/>
            </a:avLst>
          </a:prstGeom>
          <a:noFill/>
          <a:ln cap="flat" cmpd="sng" w="19050">
            <a:solidFill>
              <a:schemeClr val="accent4"/>
            </a:solidFill>
            <a:prstDash val="solid"/>
            <a:round/>
            <a:headEnd len="med" w="med" type="none"/>
            <a:tailEnd len="med" w="med" type="none"/>
          </a:ln>
        </p:spPr>
      </p:cxnSp>
      <p:cxnSp>
        <p:nvCxnSpPr>
          <p:cNvPr id="13916" name="Google Shape;13916;p88"/>
          <p:cNvCxnSpPr>
            <a:endCxn id="13909" idx="3"/>
          </p:cNvCxnSpPr>
          <p:nvPr/>
        </p:nvCxnSpPr>
        <p:spPr>
          <a:xfrm flipH="1" rot="10800000">
            <a:off x="5741548" y="3184410"/>
            <a:ext cx="3600" cy="1012800"/>
          </a:xfrm>
          <a:prstGeom prst="straightConnector1">
            <a:avLst/>
          </a:prstGeom>
          <a:noFill/>
          <a:ln cap="flat" cmpd="sng" w="19050">
            <a:solidFill>
              <a:schemeClr val="accent4"/>
            </a:solidFill>
            <a:prstDash val="solid"/>
            <a:round/>
            <a:headEnd len="med" w="med" type="none"/>
            <a:tailEnd len="med" w="med" type="none"/>
          </a:ln>
        </p:spPr>
      </p:cxnSp>
      <p:pic>
        <p:nvPicPr>
          <p:cNvPr id="13915" name="Google Shape;13915;p88"/>
          <p:cNvPicPr preferRelativeResize="0"/>
          <p:nvPr/>
        </p:nvPicPr>
        <p:blipFill>
          <a:blip r:embed="rId4">
            <a:alphaModFix/>
          </a:blip>
          <a:stretch>
            <a:fillRect/>
          </a:stretch>
        </p:blipFill>
        <p:spPr>
          <a:xfrm>
            <a:off x="5363100" y="3934850"/>
            <a:ext cx="764100" cy="764100"/>
          </a:xfrm>
          <a:prstGeom prst="rect">
            <a:avLst/>
          </a:prstGeom>
          <a:noFill/>
          <a:ln>
            <a:noFill/>
          </a:ln>
        </p:spPr>
      </p:pic>
      <p:sp>
        <p:nvSpPr>
          <p:cNvPr id="13917" name="Google Shape;13917;p88"/>
          <p:cNvSpPr txBox="1"/>
          <p:nvPr/>
        </p:nvSpPr>
        <p:spPr>
          <a:xfrm>
            <a:off x="8037863" y="2778225"/>
            <a:ext cx="861300" cy="4002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b="1" lang="en">
                <a:solidFill>
                  <a:schemeClr val="accent4"/>
                </a:solidFill>
                <a:latin typeface="Cairo"/>
                <a:ea typeface="Cairo"/>
                <a:cs typeface="Cairo"/>
                <a:sym typeface="Cairo"/>
              </a:rPr>
              <a:t>PC</a:t>
            </a:r>
            <a:endParaRPr b="1">
              <a:solidFill>
                <a:schemeClr val="accent4"/>
              </a:solidFill>
              <a:latin typeface="Cairo"/>
              <a:ea typeface="Cairo"/>
              <a:cs typeface="Cairo"/>
              <a:sym typeface="Cairo"/>
            </a:endParaRPr>
          </a:p>
        </p:txBody>
      </p:sp>
      <p:sp>
        <p:nvSpPr>
          <p:cNvPr id="13918" name="Google Shape;13918;p88"/>
          <p:cNvSpPr txBox="1"/>
          <p:nvPr/>
        </p:nvSpPr>
        <p:spPr>
          <a:xfrm>
            <a:off x="633250" y="956875"/>
            <a:ext cx="4729800" cy="8004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sz="2000">
                <a:solidFill>
                  <a:schemeClr val="lt2"/>
                </a:solidFill>
                <a:latin typeface="Cairo SemiBold"/>
                <a:ea typeface="Cairo SemiBold"/>
                <a:cs typeface="Cairo SemiBold"/>
                <a:sym typeface="Cairo SemiBold"/>
              </a:rPr>
              <a:t>Changing the distance and measuring how it affects the power received</a:t>
            </a:r>
            <a:endParaRPr sz="2000">
              <a:solidFill>
                <a:schemeClr val="lt2"/>
              </a:solidFill>
              <a:latin typeface="Cairo SemiBold"/>
              <a:ea typeface="Cairo SemiBold"/>
              <a:cs typeface="Cairo SemiBold"/>
              <a:sym typeface="Cairo SemiBold"/>
            </a:endParaRPr>
          </a:p>
        </p:txBody>
      </p:sp>
      <p:cxnSp>
        <p:nvCxnSpPr>
          <p:cNvPr id="13919" name="Google Shape;13919;p88"/>
          <p:cNvCxnSpPr>
            <a:stCxn id="13920" idx="3"/>
            <a:endCxn id="13907" idx="2"/>
          </p:cNvCxnSpPr>
          <p:nvPr/>
        </p:nvCxnSpPr>
        <p:spPr>
          <a:xfrm>
            <a:off x="4096800" y="2189513"/>
            <a:ext cx="1562700" cy="12000"/>
          </a:xfrm>
          <a:prstGeom prst="straightConnector1">
            <a:avLst/>
          </a:prstGeom>
          <a:noFill/>
          <a:ln cap="flat" cmpd="sng" w="38100">
            <a:solidFill>
              <a:srgbClr val="00FF00"/>
            </a:solidFill>
            <a:prstDash val="solid"/>
            <a:round/>
            <a:headEnd len="med" w="med" type="none"/>
            <a:tailEnd len="med" w="med" type="none"/>
          </a:ln>
        </p:spPr>
      </p:cxnSp>
      <p:sp>
        <p:nvSpPr>
          <p:cNvPr id="13921" name="Google Shape;13921;p88"/>
          <p:cNvSpPr/>
          <p:nvPr/>
        </p:nvSpPr>
        <p:spPr>
          <a:xfrm>
            <a:off x="2997150" y="1792850"/>
            <a:ext cx="1210200" cy="1752900"/>
          </a:xfrm>
          <a:prstGeom prst="rect">
            <a:avLst/>
          </a:prstGeom>
          <a:noFill/>
          <a:ln cap="flat" cmpd="sng" w="19050">
            <a:solidFill>
              <a:srgbClr val="FFE4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2" name="Google Shape;13922;p88"/>
          <p:cNvSpPr/>
          <p:nvPr/>
        </p:nvSpPr>
        <p:spPr>
          <a:xfrm>
            <a:off x="3491400" y="2411277"/>
            <a:ext cx="221700" cy="764100"/>
          </a:xfrm>
          <a:prstGeom prst="rect">
            <a:avLst/>
          </a:prstGeom>
          <a:solidFill>
            <a:srgbClr val="ADADAD"/>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0" name="Google Shape;13920;p88"/>
          <p:cNvSpPr/>
          <p:nvPr/>
        </p:nvSpPr>
        <p:spPr>
          <a:xfrm>
            <a:off x="3107700" y="1970813"/>
            <a:ext cx="989100" cy="437400"/>
          </a:xfrm>
          <a:prstGeom prst="rect">
            <a:avLst/>
          </a:prstGeom>
          <a:solidFill>
            <a:srgbClr val="980000"/>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rgbClr val="FFFFFF"/>
                </a:solidFill>
                <a:latin typeface="Cairo"/>
                <a:ea typeface="Cairo"/>
                <a:cs typeface="Cairo"/>
                <a:sym typeface="Cairo"/>
              </a:rPr>
              <a:t>Laser</a:t>
            </a:r>
            <a:endParaRPr b="1">
              <a:solidFill>
                <a:srgbClr val="FFFFFF"/>
              </a:solidFill>
              <a:latin typeface="Cairo"/>
              <a:ea typeface="Cairo"/>
              <a:cs typeface="Cairo"/>
              <a:sym typeface="Cairo"/>
            </a:endParaRPr>
          </a:p>
        </p:txBody>
      </p:sp>
      <p:cxnSp>
        <p:nvCxnSpPr>
          <p:cNvPr id="13923" name="Google Shape;13923;p88"/>
          <p:cNvCxnSpPr/>
          <p:nvPr/>
        </p:nvCxnSpPr>
        <p:spPr>
          <a:xfrm flipH="1" rot="10800000">
            <a:off x="2457075" y="2775813"/>
            <a:ext cx="528600" cy="2400"/>
          </a:xfrm>
          <a:prstGeom prst="straightConnector1">
            <a:avLst/>
          </a:prstGeom>
          <a:noFill/>
          <a:ln cap="flat" cmpd="sng" w="38100">
            <a:solidFill>
              <a:srgbClr val="FFE400"/>
            </a:solidFill>
            <a:prstDash val="solid"/>
            <a:round/>
            <a:headEnd len="med" w="med" type="none"/>
            <a:tailEnd len="med" w="med" type="triangle"/>
          </a:ln>
        </p:spPr>
      </p:cxnSp>
      <p:sp>
        <p:nvSpPr>
          <p:cNvPr id="13924" name="Google Shape;13924;p88"/>
          <p:cNvSpPr txBox="1"/>
          <p:nvPr>
            <p:ph idx="12" type="sldNum"/>
          </p:nvPr>
        </p:nvSpPr>
        <p:spPr>
          <a:xfrm>
            <a:off x="8556784" y="4749851"/>
            <a:ext cx="548700" cy="3936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None/>
            </a:pPr>
            <a:fld id="{00000000-1234-1234-1234-123412341234}" type="slidenum">
              <a:rPr lang="en"/>
              <a:t>‹#›</a:t>
            </a:fld>
            <a:endParaRPr/>
          </a:p>
        </p:txBody>
      </p:sp>
      <p:pic>
        <p:nvPicPr>
          <p:cNvPr id="13925" name="Google Shape;13925;p88"/>
          <p:cNvPicPr preferRelativeResize="0"/>
          <p:nvPr/>
        </p:nvPicPr>
        <p:blipFill>
          <a:blip r:embed="rId5">
            <a:alphaModFix/>
          </a:blip>
          <a:stretch>
            <a:fillRect/>
          </a:stretch>
        </p:blipFill>
        <p:spPr>
          <a:xfrm>
            <a:off x="119200" y="4428375"/>
            <a:ext cx="456900" cy="456900"/>
          </a:xfrm>
          <a:prstGeom prst="rect">
            <a:avLst/>
          </a:prstGeom>
          <a:noFill/>
          <a:ln>
            <a:noFill/>
          </a:ln>
        </p:spPr>
      </p:pic>
      <p:sp>
        <p:nvSpPr>
          <p:cNvPr id="13926" name="Google Shape;13926;p88"/>
          <p:cNvSpPr txBox="1"/>
          <p:nvPr/>
        </p:nvSpPr>
        <p:spPr>
          <a:xfrm>
            <a:off x="576100" y="4487075"/>
            <a:ext cx="2770800" cy="4002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b="1" lang="en">
                <a:solidFill>
                  <a:schemeClr val="accent4"/>
                </a:solidFill>
                <a:latin typeface="Cairo"/>
                <a:ea typeface="Cairo"/>
                <a:cs typeface="Cairo"/>
                <a:sym typeface="Cairo"/>
              </a:rPr>
              <a:t>No prerequisite tests after Test 1</a:t>
            </a:r>
            <a:endParaRPr b="1">
              <a:solidFill>
                <a:schemeClr val="accent4"/>
              </a:solidFill>
              <a:latin typeface="Cairo"/>
              <a:ea typeface="Cairo"/>
              <a:cs typeface="Cairo"/>
              <a:sym typeface="Cairo"/>
            </a:endParaRPr>
          </a:p>
        </p:txBody>
      </p:sp>
      <p:sp>
        <p:nvSpPr>
          <p:cNvPr id="13927" name="Google Shape;13927;p88"/>
          <p:cNvSpPr/>
          <p:nvPr/>
        </p:nvSpPr>
        <p:spPr>
          <a:xfrm>
            <a:off x="6481700" y="4981575"/>
            <a:ext cx="2238600" cy="152400"/>
          </a:xfrm>
          <a:prstGeom prst="chevron">
            <a:avLst>
              <a:gd fmla="val 50000" name="adj"/>
            </a:avLst>
          </a:prstGeom>
          <a:solidFill>
            <a:schemeClr val="lt1"/>
          </a:solidFill>
          <a:ln cap="flat" cmpd="sng" w="9525">
            <a:solidFill>
              <a:srgbClr val="9E9E9E"/>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b="1" lang="en" sz="1000">
                <a:solidFill>
                  <a:schemeClr val="accent4"/>
                </a:solidFill>
                <a:latin typeface="Cairo"/>
                <a:ea typeface="Cairo"/>
                <a:cs typeface="Cairo"/>
                <a:sym typeface="Cairo"/>
              </a:rPr>
              <a:t>Budget</a:t>
            </a:r>
            <a:endParaRPr b="1" sz="1000">
              <a:solidFill>
                <a:schemeClr val="accent4"/>
              </a:solidFill>
              <a:latin typeface="Cairo"/>
              <a:ea typeface="Cairo"/>
              <a:cs typeface="Cairo"/>
              <a:sym typeface="Cairo"/>
            </a:endParaRPr>
          </a:p>
        </p:txBody>
      </p:sp>
      <p:sp>
        <p:nvSpPr>
          <p:cNvPr id="13928" name="Google Shape;13928;p88"/>
          <p:cNvSpPr/>
          <p:nvPr/>
        </p:nvSpPr>
        <p:spPr>
          <a:xfrm>
            <a:off x="423725" y="4981575"/>
            <a:ext cx="2086200" cy="152400"/>
          </a:xfrm>
          <a:prstGeom prst="homePlate">
            <a:avLst>
              <a:gd fmla="val 50000" name="adj"/>
            </a:avLst>
          </a:prstGeom>
          <a:solidFill>
            <a:srgbClr val="434343"/>
          </a:solidFill>
          <a:ln cap="flat" cmpd="sng" w="9525">
            <a:solidFill>
              <a:srgbClr val="9E9E9E"/>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b="1" lang="en" sz="1000">
                <a:solidFill>
                  <a:schemeClr val="accent4"/>
                </a:solidFill>
                <a:latin typeface="Cairo"/>
                <a:ea typeface="Cairo"/>
                <a:cs typeface="Cairo"/>
                <a:sym typeface="Cairo"/>
              </a:rPr>
              <a:t>Overview</a:t>
            </a:r>
            <a:endParaRPr b="1" sz="1000">
              <a:solidFill>
                <a:schemeClr val="accent4"/>
              </a:solidFill>
              <a:latin typeface="Cairo"/>
              <a:ea typeface="Cairo"/>
              <a:cs typeface="Cairo"/>
              <a:sym typeface="Cairo"/>
            </a:endParaRPr>
          </a:p>
        </p:txBody>
      </p:sp>
      <p:sp>
        <p:nvSpPr>
          <p:cNvPr id="13929" name="Google Shape;13929;p88"/>
          <p:cNvSpPr/>
          <p:nvPr/>
        </p:nvSpPr>
        <p:spPr>
          <a:xfrm>
            <a:off x="2454950" y="4981575"/>
            <a:ext cx="2086200" cy="152400"/>
          </a:xfrm>
          <a:prstGeom prst="chevron">
            <a:avLst>
              <a:gd fmla="val 50000" name="adj"/>
            </a:avLst>
          </a:prstGeom>
          <a:solidFill>
            <a:schemeClr val="lt1"/>
          </a:solidFill>
          <a:ln cap="flat" cmpd="sng" w="9525">
            <a:solidFill>
              <a:srgbClr val="9E9E9E"/>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b="1" lang="en" sz="1000">
                <a:solidFill>
                  <a:schemeClr val="accent4"/>
                </a:solidFill>
                <a:latin typeface="Cairo"/>
                <a:ea typeface="Cairo"/>
                <a:cs typeface="Cairo"/>
                <a:sym typeface="Cairo"/>
              </a:rPr>
              <a:t>Schedule</a:t>
            </a:r>
            <a:endParaRPr b="1" sz="1000">
              <a:solidFill>
                <a:schemeClr val="accent4"/>
              </a:solidFill>
              <a:latin typeface="Cairo"/>
              <a:ea typeface="Cairo"/>
              <a:cs typeface="Cairo"/>
              <a:sym typeface="Cairo"/>
            </a:endParaRPr>
          </a:p>
        </p:txBody>
      </p:sp>
      <p:sp>
        <p:nvSpPr>
          <p:cNvPr id="13930" name="Google Shape;13930;p88"/>
          <p:cNvSpPr/>
          <p:nvPr/>
        </p:nvSpPr>
        <p:spPr>
          <a:xfrm>
            <a:off x="4472075" y="4981575"/>
            <a:ext cx="2086200" cy="152400"/>
          </a:xfrm>
          <a:prstGeom prst="chevron">
            <a:avLst>
              <a:gd fmla="val 50000" name="adj"/>
            </a:avLst>
          </a:prstGeom>
          <a:solidFill>
            <a:schemeClr val="dk1"/>
          </a:solidFill>
          <a:ln cap="flat" cmpd="sng" w="9525">
            <a:solidFill>
              <a:srgbClr val="ADADAD"/>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b="1" lang="en" sz="1000">
                <a:solidFill>
                  <a:srgbClr val="BA9224"/>
                </a:solidFill>
                <a:latin typeface="Cairo"/>
                <a:ea typeface="Cairo"/>
                <a:cs typeface="Cairo"/>
                <a:sym typeface="Cairo"/>
              </a:rPr>
              <a:t>Test Readiness</a:t>
            </a:r>
            <a:endParaRPr b="1" sz="1000">
              <a:solidFill>
                <a:srgbClr val="BA9224"/>
              </a:solidFill>
              <a:latin typeface="Cairo"/>
              <a:ea typeface="Cairo"/>
              <a:cs typeface="Cairo"/>
              <a:sym typeface="Cairo"/>
            </a:endParaRPr>
          </a:p>
        </p:txBody>
      </p:sp>
      <p:sp>
        <p:nvSpPr>
          <p:cNvPr id="13931" name="Google Shape;13931;p88"/>
          <p:cNvSpPr/>
          <p:nvPr/>
        </p:nvSpPr>
        <p:spPr>
          <a:xfrm>
            <a:off x="4052200" y="1982900"/>
            <a:ext cx="153900" cy="437400"/>
          </a:xfrm>
          <a:prstGeom prst="ellipse">
            <a:avLst/>
          </a:prstGeom>
          <a:solidFill>
            <a:srgbClr val="FFFFFF"/>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3932" name="Google Shape;13932;p88"/>
          <p:cNvCxnSpPr/>
          <p:nvPr/>
        </p:nvCxnSpPr>
        <p:spPr>
          <a:xfrm>
            <a:off x="5722875" y="1168925"/>
            <a:ext cx="13500" cy="922800"/>
          </a:xfrm>
          <a:prstGeom prst="straightConnector1">
            <a:avLst/>
          </a:prstGeom>
          <a:noFill/>
          <a:ln cap="flat" cmpd="sng" w="9525">
            <a:solidFill>
              <a:srgbClr val="FFFFFF"/>
            </a:solidFill>
            <a:prstDash val="dash"/>
            <a:round/>
            <a:headEnd len="med" w="med" type="none"/>
            <a:tailEnd len="med" w="med" type="none"/>
          </a:ln>
        </p:spPr>
      </p:cxnSp>
    </p:spTree>
  </p:cSld>
  <p:clrMapOvr>
    <a:masterClrMapping/>
  </p:clrMapOvr>
</p:sld>
</file>

<file path=ppt/slides/slide4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3936" name="Shape 13936"/>
        <p:cNvGrpSpPr/>
        <p:nvPr/>
      </p:nvGrpSpPr>
      <p:grpSpPr>
        <a:xfrm>
          <a:off x="0" y="0"/>
          <a:ext cx="0" cy="0"/>
          <a:chOff x="0" y="0"/>
          <a:chExt cx="0" cy="0"/>
        </a:xfrm>
      </p:grpSpPr>
      <p:sp>
        <p:nvSpPr>
          <p:cNvPr id="13937" name="Google Shape;13937;p89"/>
          <p:cNvSpPr txBox="1"/>
          <p:nvPr>
            <p:ph type="title"/>
          </p:nvPr>
        </p:nvSpPr>
        <p:spPr>
          <a:xfrm>
            <a:off x="758775" y="384166"/>
            <a:ext cx="7626300" cy="5727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Testing Process</a:t>
            </a:r>
            <a:endParaRPr/>
          </a:p>
        </p:txBody>
      </p:sp>
      <p:sp>
        <p:nvSpPr>
          <p:cNvPr id="13938" name="Google Shape;13938;p89"/>
          <p:cNvSpPr txBox="1"/>
          <p:nvPr>
            <p:ph idx="1" type="body"/>
          </p:nvPr>
        </p:nvSpPr>
        <p:spPr>
          <a:xfrm>
            <a:off x="43100" y="1018900"/>
            <a:ext cx="3909300" cy="3924300"/>
          </a:xfrm>
          <a:prstGeom prst="rect">
            <a:avLst/>
          </a:prstGeom>
        </p:spPr>
        <p:txBody>
          <a:bodyPr anchorCtr="0" anchor="t" bIns="91425" lIns="91425" spcFirstLastPara="1" rIns="91425" wrap="square" tIns="91425">
            <a:noAutofit/>
          </a:bodyPr>
          <a:lstStyle/>
          <a:p>
            <a:pPr indent="-311150" lvl="0" marL="457200" rtl="0" algn="l">
              <a:spcBef>
                <a:spcPts val="0"/>
              </a:spcBef>
              <a:spcAft>
                <a:spcPts val="0"/>
              </a:spcAft>
              <a:buClr>
                <a:srgbClr val="F4BD25"/>
              </a:buClr>
              <a:buSzPts val="1300"/>
              <a:buAutoNum type="arabicPeriod"/>
            </a:pPr>
            <a:r>
              <a:rPr b="1" lang="en" sz="1300"/>
              <a:t>Test </a:t>
            </a:r>
            <a:r>
              <a:rPr b="1" lang="en" sz="1300"/>
              <a:t>Setup </a:t>
            </a:r>
            <a:endParaRPr b="1" sz="1300"/>
          </a:p>
          <a:p>
            <a:pPr indent="-292100" lvl="1" marL="914400" rtl="0" algn="l">
              <a:spcBef>
                <a:spcPts val="0"/>
              </a:spcBef>
              <a:spcAft>
                <a:spcPts val="0"/>
              </a:spcAft>
              <a:buClr>
                <a:srgbClr val="F4BD25"/>
              </a:buClr>
              <a:buSzPts val="1000"/>
              <a:buFont typeface="Cairo"/>
              <a:buAutoNum type="arabicPeriod"/>
            </a:pPr>
            <a:r>
              <a:rPr lang="en" sz="1300"/>
              <a:t>Assembly check </a:t>
            </a:r>
            <a:endParaRPr sz="1300"/>
          </a:p>
          <a:p>
            <a:pPr indent="-292100" lvl="2" marL="1371600" rtl="0" algn="l">
              <a:spcBef>
                <a:spcPts val="0"/>
              </a:spcBef>
              <a:spcAft>
                <a:spcPts val="0"/>
              </a:spcAft>
              <a:buClr>
                <a:srgbClr val="F4BD25"/>
              </a:buClr>
              <a:buSzPts val="1000"/>
              <a:buFont typeface="Cairo"/>
              <a:buAutoNum type="arabicPeriod"/>
            </a:pPr>
            <a:r>
              <a:rPr lang="en" sz="1300"/>
              <a:t>Power check </a:t>
            </a:r>
            <a:endParaRPr sz="1300"/>
          </a:p>
          <a:p>
            <a:pPr indent="-292100" lvl="2" marL="1371600" rtl="0" algn="l">
              <a:spcBef>
                <a:spcPts val="0"/>
              </a:spcBef>
              <a:spcAft>
                <a:spcPts val="0"/>
              </a:spcAft>
              <a:buClr>
                <a:srgbClr val="F4BD25"/>
              </a:buClr>
              <a:buSzPts val="1000"/>
              <a:buFont typeface="Cairo"/>
              <a:buAutoNum type="arabicPeriod"/>
            </a:pPr>
            <a:r>
              <a:rPr lang="en" sz="1300"/>
              <a:t>Servo check </a:t>
            </a:r>
            <a:endParaRPr sz="1300"/>
          </a:p>
          <a:p>
            <a:pPr indent="-292100" lvl="2" marL="1371600" rtl="0" algn="l">
              <a:spcBef>
                <a:spcPts val="0"/>
              </a:spcBef>
              <a:spcAft>
                <a:spcPts val="0"/>
              </a:spcAft>
              <a:buClr>
                <a:srgbClr val="F4BD25"/>
              </a:buClr>
              <a:buSzPts val="1000"/>
              <a:buFont typeface="Cairo"/>
              <a:buAutoNum type="arabicPeriod"/>
            </a:pPr>
            <a:r>
              <a:rPr lang="en" sz="1300"/>
              <a:t>Line of Sight and distance check </a:t>
            </a:r>
            <a:endParaRPr sz="1300"/>
          </a:p>
          <a:p>
            <a:pPr indent="-311150" lvl="0" marL="457200" rtl="0" algn="l">
              <a:spcBef>
                <a:spcPts val="0"/>
              </a:spcBef>
              <a:spcAft>
                <a:spcPts val="0"/>
              </a:spcAft>
              <a:buClr>
                <a:srgbClr val="F4BD25"/>
              </a:buClr>
              <a:buSzPts val="1300"/>
              <a:buAutoNum type="arabicPeriod"/>
            </a:pPr>
            <a:r>
              <a:rPr b="1" lang="en" sz="1300"/>
              <a:t>Testing</a:t>
            </a:r>
            <a:r>
              <a:rPr lang="en" sz="1300"/>
              <a:t> </a:t>
            </a:r>
            <a:endParaRPr sz="1300"/>
          </a:p>
          <a:p>
            <a:pPr indent="-292100" lvl="1" marL="914400" rtl="0" algn="l">
              <a:spcBef>
                <a:spcPts val="0"/>
              </a:spcBef>
              <a:spcAft>
                <a:spcPts val="0"/>
              </a:spcAft>
              <a:buClr>
                <a:srgbClr val="F4BD25"/>
              </a:buClr>
              <a:buSzPts val="1000"/>
              <a:buFont typeface="Cairo"/>
              <a:buAutoNum type="arabicPeriod"/>
            </a:pPr>
            <a:r>
              <a:rPr lang="en" sz="1300"/>
              <a:t>Record distance</a:t>
            </a:r>
            <a:endParaRPr sz="1300"/>
          </a:p>
          <a:p>
            <a:pPr indent="-292100" lvl="1" marL="914400" rtl="0" algn="l">
              <a:spcBef>
                <a:spcPts val="0"/>
              </a:spcBef>
              <a:spcAft>
                <a:spcPts val="0"/>
              </a:spcAft>
              <a:buClr>
                <a:srgbClr val="F4BD25"/>
              </a:buClr>
              <a:buSzPts val="1000"/>
              <a:buFont typeface="Cairo"/>
              <a:buAutoNum type="arabicPeriod"/>
            </a:pPr>
            <a:r>
              <a:rPr lang="en" sz="1300"/>
              <a:t>Turn on Laser</a:t>
            </a:r>
            <a:endParaRPr sz="1300"/>
          </a:p>
          <a:p>
            <a:pPr indent="-292100" lvl="1" marL="914400" rtl="0" algn="l">
              <a:spcBef>
                <a:spcPts val="0"/>
              </a:spcBef>
              <a:spcAft>
                <a:spcPts val="0"/>
              </a:spcAft>
              <a:buClr>
                <a:srgbClr val="F4BD25"/>
              </a:buClr>
              <a:buSzPts val="1000"/>
              <a:buFont typeface="Cairo"/>
              <a:buAutoNum type="arabicPeriod"/>
            </a:pPr>
            <a:r>
              <a:rPr lang="en" sz="1300"/>
              <a:t>Record data</a:t>
            </a:r>
            <a:endParaRPr sz="1300"/>
          </a:p>
          <a:p>
            <a:pPr indent="-292100" lvl="1" marL="914400" rtl="0" algn="l">
              <a:spcBef>
                <a:spcPts val="0"/>
              </a:spcBef>
              <a:spcAft>
                <a:spcPts val="0"/>
              </a:spcAft>
              <a:buClr>
                <a:srgbClr val="F4BD25"/>
              </a:buClr>
              <a:buSzPts val="1000"/>
              <a:buFont typeface="Cairo"/>
              <a:buAutoNum type="arabicPeriod"/>
            </a:pPr>
            <a:r>
              <a:rPr lang="en" sz="1300"/>
              <a:t>Change distance</a:t>
            </a:r>
            <a:endParaRPr sz="1300"/>
          </a:p>
          <a:p>
            <a:pPr indent="-292100" lvl="2" marL="1371600" rtl="0" algn="l">
              <a:spcBef>
                <a:spcPts val="0"/>
              </a:spcBef>
              <a:spcAft>
                <a:spcPts val="0"/>
              </a:spcAft>
              <a:buClr>
                <a:srgbClr val="F4BD25"/>
              </a:buClr>
              <a:buSzPts val="1000"/>
              <a:buFont typeface="Cairo"/>
              <a:buAutoNum type="arabicPeriod"/>
            </a:pPr>
            <a:r>
              <a:rPr lang="en" sz="1000"/>
              <a:t>Range: 20 cm to 100 cm</a:t>
            </a:r>
            <a:endParaRPr sz="1000"/>
          </a:p>
          <a:p>
            <a:pPr indent="-292100" lvl="2" marL="1371600" rtl="0" algn="l">
              <a:spcBef>
                <a:spcPts val="0"/>
              </a:spcBef>
              <a:spcAft>
                <a:spcPts val="0"/>
              </a:spcAft>
              <a:buClr>
                <a:srgbClr val="F4BD25"/>
              </a:buClr>
              <a:buSzPts val="1000"/>
              <a:buFont typeface="Cairo"/>
              <a:buAutoNum type="arabicPeriod"/>
            </a:pPr>
            <a:r>
              <a:rPr lang="en" sz="1000"/>
              <a:t>Step size: 5 cm</a:t>
            </a:r>
            <a:endParaRPr sz="1000"/>
          </a:p>
          <a:p>
            <a:pPr indent="-311150" lvl="0" marL="457200" rtl="0" algn="l">
              <a:spcBef>
                <a:spcPts val="0"/>
              </a:spcBef>
              <a:spcAft>
                <a:spcPts val="0"/>
              </a:spcAft>
              <a:buClr>
                <a:srgbClr val="F4BD25"/>
              </a:buClr>
              <a:buSzPts val="1300"/>
              <a:buAutoNum type="arabicPeriod"/>
            </a:pPr>
            <a:r>
              <a:rPr b="1" lang="en" sz="1300"/>
              <a:t>Post Test </a:t>
            </a:r>
            <a:endParaRPr b="1" sz="1300"/>
          </a:p>
          <a:p>
            <a:pPr indent="-292100" lvl="1" marL="914400" rtl="0" algn="l">
              <a:spcBef>
                <a:spcPts val="0"/>
              </a:spcBef>
              <a:spcAft>
                <a:spcPts val="0"/>
              </a:spcAft>
              <a:buClr>
                <a:srgbClr val="F4BD25"/>
              </a:buClr>
              <a:buSzPts val="1000"/>
              <a:buFont typeface="Cairo"/>
              <a:buAutoNum type="arabicPeriod"/>
            </a:pPr>
            <a:r>
              <a:rPr lang="en" sz="1300"/>
              <a:t>Upload receiver/servo data to MATLAB </a:t>
            </a:r>
            <a:endParaRPr sz="1300"/>
          </a:p>
          <a:p>
            <a:pPr indent="-292100" lvl="1" marL="914400" rtl="0" algn="l">
              <a:spcBef>
                <a:spcPts val="0"/>
              </a:spcBef>
              <a:spcAft>
                <a:spcPts val="0"/>
              </a:spcAft>
              <a:buClr>
                <a:srgbClr val="F4BD25"/>
              </a:buClr>
              <a:buSzPts val="1000"/>
              <a:buFont typeface="Cairo"/>
              <a:buAutoNum type="arabicPeriod"/>
            </a:pPr>
            <a:r>
              <a:rPr lang="en" sz="1300"/>
              <a:t>Get avg noise and subtract noise from noise+power </a:t>
            </a:r>
            <a:endParaRPr sz="1300"/>
          </a:p>
          <a:p>
            <a:pPr indent="-292100" lvl="1" marL="914400" rtl="0" algn="l">
              <a:spcBef>
                <a:spcPts val="0"/>
              </a:spcBef>
              <a:spcAft>
                <a:spcPts val="0"/>
              </a:spcAft>
              <a:buClr>
                <a:srgbClr val="F4BD25"/>
              </a:buClr>
              <a:buSzPts val="1000"/>
              <a:buFont typeface="Cairo"/>
              <a:buAutoNum type="arabicPeriod"/>
            </a:pPr>
            <a:r>
              <a:rPr lang="en" sz="1300"/>
              <a:t>Plot and compare to model</a:t>
            </a:r>
            <a:endParaRPr sz="1300"/>
          </a:p>
        </p:txBody>
      </p:sp>
      <p:sp>
        <p:nvSpPr>
          <p:cNvPr id="13939" name="Google Shape;13939;p89"/>
          <p:cNvSpPr txBox="1"/>
          <p:nvPr>
            <p:ph idx="12" type="sldNum"/>
          </p:nvPr>
        </p:nvSpPr>
        <p:spPr>
          <a:xfrm>
            <a:off x="8556784" y="4597451"/>
            <a:ext cx="548700" cy="3936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None/>
            </a:pPr>
            <a:fld id="{00000000-1234-1234-1234-123412341234}" type="slidenum">
              <a:rPr lang="en">
                <a:solidFill>
                  <a:schemeClr val="dk1"/>
                </a:solidFill>
              </a:rPr>
              <a:t>‹#›</a:t>
            </a:fld>
            <a:endParaRPr>
              <a:solidFill>
                <a:schemeClr val="dk1"/>
              </a:solidFill>
            </a:endParaRPr>
          </a:p>
        </p:txBody>
      </p:sp>
      <p:sp>
        <p:nvSpPr>
          <p:cNvPr id="13940" name="Google Shape;13940;p89"/>
          <p:cNvSpPr/>
          <p:nvPr/>
        </p:nvSpPr>
        <p:spPr>
          <a:xfrm>
            <a:off x="6481700" y="4981575"/>
            <a:ext cx="2238600" cy="152400"/>
          </a:xfrm>
          <a:prstGeom prst="chevron">
            <a:avLst>
              <a:gd fmla="val 50000" name="adj"/>
            </a:avLst>
          </a:prstGeom>
          <a:solidFill>
            <a:schemeClr val="lt1"/>
          </a:solidFill>
          <a:ln cap="flat" cmpd="sng" w="9525">
            <a:solidFill>
              <a:srgbClr val="9E9E9E"/>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b="1" lang="en" sz="1000">
                <a:solidFill>
                  <a:schemeClr val="accent4"/>
                </a:solidFill>
                <a:latin typeface="Cairo"/>
                <a:ea typeface="Cairo"/>
                <a:cs typeface="Cairo"/>
                <a:sym typeface="Cairo"/>
              </a:rPr>
              <a:t>Budget</a:t>
            </a:r>
            <a:endParaRPr b="1" sz="1000">
              <a:solidFill>
                <a:schemeClr val="accent4"/>
              </a:solidFill>
              <a:latin typeface="Cairo"/>
              <a:ea typeface="Cairo"/>
              <a:cs typeface="Cairo"/>
              <a:sym typeface="Cairo"/>
            </a:endParaRPr>
          </a:p>
        </p:txBody>
      </p:sp>
      <p:sp>
        <p:nvSpPr>
          <p:cNvPr id="13941" name="Google Shape;13941;p89"/>
          <p:cNvSpPr/>
          <p:nvPr/>
        </p:nvSpPr>
        <p:spPr>
          <a:xfrm>
            <a:off x="423725" y="4981575"/>
            <a:ext cx="2086200" cy="152400"/>
          </a:xfrm>
          <a:prstGeom prst="homePlate">
            <a:avLst>
              <a:gd fmla="val 50000" name="adj"/>
            </a:avLst>
          </a:prstGeom>
          <a:solidFill>
            <a:srgbClr val="434343"/>
          </a:solidFill>
          <a:ln cap="flat" cmpd="sng" w="9525">
            <a:solidFill>
              <a:srgbClr val="9E9E9E"/>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b="1" lang="en" sz="1000">
                <a:solidFill>
                  <a:schemeClr val="accent4"/>
                </a:solidFill>
                <a:latin typeface="Cairo"/>
                <a:ea typeface="Cairo"/>
                <a:cs typeface="Cairo"/>
                <a:sym typeface="Cairo"/>
              </a:rPr>
              <a:t>Overview</a:t>
            </a:r>
            <a:endParaRPr b="1" sz="1000">
              <a:solidFill>
                <a:schemeClr val="accent4"/>
              </a:solidFill>
              <a:latin typeface="Cairo"/>
              <a:ea typeface="Cairo"/>
              <a:cs typeface="Cairo"/>
              <a:sym typeface="Cairo"/>
            </a:endParaRPr>
          </a:p>
        </p:txBody>
      </p:sp>
      <p:sp>
        <p:nvSpPr>
          <p:cNvPr id="13942" name="Google Shape;13942;p89"/>
          <p:cNvSpPr/>
          <p:nvPr/>
        </p:nvSpPr>
        <p:spPr>
          <a:xfrm>
            <a:off x="2454950" y="4981575"/>
            <a:ext cx="2086200" cy="152400"/>
          </a:xfrm>
          <a:prstGeom prst="chevron">
            <a:avLst>
              <a:gd fmla="val 50000" name="adj"/>
            </a:avLst>
          </a:prstGeom>
          <a:solidFill>
            <a:schemeClr val="lt1"/>
          </a:solidFill>
          <a:ln cap="flat" cmpd="sng" w="9525">
            <a:solidFill>
              <a:srgbClr val="9E9E9E"/>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b="1" lang="en" sz="1000">
                <a:solidFill>
                  <a:schemeClr val="accent4"/>
                </a:solidFill>
                <a:latin typeface="Cairo"/>
                <a:ea typeface="Cairo"/>
                <a:cs typeface="Cairo"/>
                <a:sym typeface="Cairo"/>
              </a:rPr>
              <a:t>Schedule</a:t>
            </a:r>
            <a:endParaRPr b="1" sz="1000">
              <a:solidFill>
                <a:schemeClr val="accent4"/>
              </a:solidFill>
              <a:latin typeface="Cairo"/>
              <a:ea typeface="Cairo"/>
              <a:cs typeface="Cairo"/>
              <a:sym typeface="Cairo"/>
            </a:endParaRPr>
          </a:p>
        </p:txBody>
      </p:sp>
      <p:sp>
        <p:nvSpPr>
          <p:cNvPr id="13943" name="Google Shape;13943;p89"/>
          <p:cNvSpPr/>
          <p:nvPr/>
        </p:nvSpPr>
        <p:spPr>
          <a:xfrm>
            <a:off x="4472075" y="4981575"/>
            <a:ext cx="2086200" cy="152400"/>
          </a:xfrm>
          <a:prstGeom prst="chevron">
            <a:avLst>
              <a:gd fmla="val 50000" name="adj"/>
            </a:avLst>
          </a:prstGeom>
          <a:solidFill>
            <a:schemeClr val="dk1"/>
          </a:solidFill>
          <a:ln cap="flat" cmpd="sng" w="9525">
            <a:solidFill>
              <a:srgbClr val="ADADAD"/>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b="1" lang="en" sz="1000">
                <a:solidFill>
                  <a:srgbClr val="BA9224"/>
                </a:solidFill>
                <a:latin typeface="Cairo"/>
                <a:ea typeface="Cairo"/>
                <a:cs typeface="Cairo"/>
                <a:sym typeface="Cairo"/>
              </a:rPr>
              <a:t>Test Readiness</a:t>
            </a:r>
            <a:endParaRPr b="1" sz="1000">
              <a:solidFill>
                <a:srgbClr val="BA9224"/>
              </a:solidFill>
              <a:latin typeface="Cairo"/>
              <a:ea typeface="Cairo"/>
              <a:cs typeface="Cairo"/>
              <a:sym typeface="Cairo"/>
            </a:endParaRPr>
          </a:p>
        </p:txBody>
      </p:sp>
      <p:cxnSp>
        <p:nvCxnSpPr>
          <p:cNvPr id="13944" name="Google Shape;13944;p89"/>
          <p:cNvCxnSpPr/>
          <p:nvPr/>
        </p:nvCxnSpPr>
        <p:spPr>
          <a:xfrm>
            <a:off x="6320750" y="1980925"/>
            <a:ext cx="1800" cy="117000"/>
          </a:xfrm>
          <a:prstGeom prst="straightConnector1">
            <a:avLst/>
          </a:prstGeom>
          <a:noFill/>
          <a:ln cap="flat" cmpd="sng" w="28575">
            <a:solidFill>
              <a:srgbClr val="4A86E8"/>
            </a:solidFill>
            <a:prstDash val="solid"/>
            <a:round/>
            <a:headEnd len="med" w="med" type="none"/>
            <a:tailEnd len="med" w="med" type="none"/>
          </a:ln>
        </p:spPr>
      </p:cxnSp>
      <p:cxnSp>
        <p:nvCxnSpPr>
          <p:cNvPr id="13945" name="Google Shape;13945;p89"/>
          <p:cNvCxnSpPr/>
          <p:nvPr/>
        </p:nvCxnSpPr>
        <p:spPr>
          <a:xfrm rot="10800000">
            <a:off x="5037775" y="2100700"/>
            <a:ext cx="1299600" cy="2700"/>
          </a:xfrm>
          <a:prstGeom prst="straightConnector1">
            <a:avLst/>
          </a:prstGeom>
          <a:noFill/>
          <a:ln cap="flat" cmpd="sng" w="28575">
            <a:solidFill>
              <a:srgbClr val="4A86E8"/>
            </a:solidFill>
            <a:prstDash val="solid"/>
            <a:round/>
            <a:headEnd len="med" w="med" type="none"/>
            <a:tailEnd len="med" w="med" type="none"/>
          </a:ln>
        </p:spPr>
      </p:cxnSp>
      <p:cxnSp>
        <p:nvCxnSpPr>
          <p:cNvPr id="13946" name="Google Shape;13946;p89"/>
          <p:cNvCxnSpPr/>
          <p:nvPr/>
        </p:nvCxnSpPr>
        <p:spPr>
          <a:xfrm flipH="1">
            <a:off x="5046100" y="2097850"/>
            <a:ext cx="5400" cy="443400"/>
          </a:xfrm>
          <a:prstGeom prst="straightConnector1">
            <a:avLst/>
          </a:prstGeom>
          <a:noFill/>
          <a:ln cap="flat" cmpd="sng" w="28575">
            <a:solidFill>
              <a:srgbClr val="4A86E8"/>
            </a:solidFill>
            <a:prstDash val="solid"/>
            <a:round/>
            <a:headEnd len="med" w="med" type="none"/>
            <a:tailEnd len="med" w="med" type="none"/>
          </a:ln>
        </p:spPr>
      </p:cxnSp>
      <p:grpSp>
        <p:nvGrpSpPr>
          <p:cNvPr id="13947" name="Google Shape;13947;p89"/>
          <p:cNvGrpSpPr/>
          <p:nvPr/>
        </p:nvGrpSpPr>
        <p:grpSpPr>
          <a:xfrm>
            <a:off x="4160225" y="711791"/>
            <a:ext cx="4285913" cy="3719908"/>
            <a:chOff x="4160225" y="711791"/>
            <a:chExt cx="4285913" cy="3719908"/>
          </a:xfrm>
        </p:grpSpPr>
        <p:pic>
          <p:nvPicPr>
            <p:cNvPr id="13948" name="Google Shape;13948;p89"/>
            <p:cNvPicPr preferRelativeResize="0"/>
            <p:nvPr/>
          </p:nvPicPr>
          <p:blipFill>
            <a:blip r:embed="rId3">
              <a:alphaModFix/>
            </a:blip>
            <a:stretch>
              <a:fillRect/>
            </a:stretch>
          </p:blipFill>
          <p:spPr>
            <a:xfrm>
              <a:off x="4160225" y="711791"/>
              <a:ext cx="4285913" cy="3719908"/>
            </a:xfrm>
            <a:prstGeom prst="rect">
              <a:avLst/>
            </a:prstGeom>
            <a:noFill/>
            <a:ln>
              <a:noFill/>
            </a:ln>
          </p:spPr>
        </p:pic>
        <p:cxnSp>
          <p:nvCxnSpPr>
            <p:cNvPr id="13949" name="Google Shape;13949;p89"/>
            <p:cNvCxnSpPr/>
            <p:nvPr/>
          </p:nvCxnSpPr>
          <p:spPr>
            <a:xfrm flipH="1">
              <a:off x="5226775" y="3512875"/>
              <a:ext cx="5400" cy="299400"/>
            </a:xfrm>
            <a:prstGeom prst="straightConnector1">
              <a:avLst/>
            </a:prstGeom>
            <a:noFill/>
            <a:ln cap="flat" cmpd="sng" w="28575">
              <a:solidFill>
                <a:srgbClr val="4A86E8"/>
              </a:solidFill>
              <a:prstDash val="solid"/>
              <a:round/>
              <a:headEnd len="med" w="med" type="none"/>
              <a:tailEnd len="med" w="med" type="none"/>
            </a:ln>
          </p:spPr>
        </p:cxnSp>
        <p:cxnSp>
          <p:nvCxnSpPr>
            <p:cNvPr id="13950" name="Google Shape;13950;p89"/>
            <p:cNvCxnSpPr/>
            <p:nvPr/>
          </p:nvCxnSpPr>
          <p:spPr>
            <a:xfrm>
              <a:off x="5226650" y="3510100"/>
              <a:ext cx="2967900" cy="5700"/>
            </a:xfrm>
            <a:prstGeom prst="straightConnector1">
              <a:avLst/>
            </a:prstGeom>
            <a:noFill/>
            <a:ln cap="flat" cmpd="sng" w="28575">
              <a:solidFill>
                <a:srgbClr val="4A86E8"/>
              </a:solidFill>
              <a:prstDash val="solid"/>
              <a:round/>
              <a:headEnd len="med" w="med" type="none"/>
              <a:tailEnd len="med" w="med" type="none"/>
            </a:ln>
          </p:spPr>
        </p:cxnSp>
        <p:cxnSp>
          <p:nvCxnSpPr>
            <p:cNvPr id="13951" name="Google Shape;13951;p89"/>
            <p:cNvCxnSpPr/>
            <p:nvPr/>
          </p:nvCxnSpPr>
          <p:spPr>
            <a:xfrm rot="10800000">
              <a:off x="8180925" y="3169300"/>
              <a:ext cx="2400" cy="346500"/>
            </a:xfrm>
            <a:prstGeom prst="straightConnector1">
              <a:avLst/>
            </a:prstGeom>
            <a:noFill/>
            <a:ln cap="flat" cmpd="sng" w="28575">
              <a:solidFill>
                <a:srgbClr val="4A86E8"/>
              </a:solidFill>
              <a:prstDash val="solid"/>
              <a:round/>
              <a:headEnd len="med" w="med" type="none"/>
              <a:tailEnd len="med" w="med" type="none"/>
            </a:ln>
          </p:spPr>
        </p:cxnSp>
      </p:grpSp>
      <p:grpSp>
        <p:nvGrpSpPr>
          <p:cNvPr id="13952" name="Google Shape;13952;p89"/>
          <p:cNvGrpSpPr/>
          <p:nvPr/>
        </p:nvGrpSpPr>
        <p:grpSpPr>
          <a:xfrm>
            <a:off x="7801150" y="2728600"/>
            <a:ext cx="385375" cy="360450"/>
            <a:chOff x="7801150" y="2728600"/>
            <a:chExt cx="385375" cy="360450"/>
          </a:xfrm>
        </p:grpSpPr>
        <p:cxnSp>
          <p:nvCxnSpPr>
            <p:cNvPr id="13953" name="Google Shape;13953;p89"/>
            <p:cNvCxnSpPr/>
            <p:nvPr/>
          </p:nvCxnSpPr>
          <p:spPr>
            <a:xfrm>
              <a:off x="7801150" y="2728600"/>
              <a:ext cx="376800" cy="5700"/>
            </a:xfrm>
            <a:prstGeom prst="straightConnector1">
              <a:avLst/>
            </a:prstGeom>
            <a:noFill/>
            <a:ln cap="flat" cmpd="sng" w="28575">
              <a:solidFill>
                <a:srgbClr val="4A86E8"/>
              </a:solidFill>
              <a:prstDash val="solid"/>
              <a:round/>
              <a:headEnd len="med" w="med" type="none"/>
              <a:tailEnd len="med" w="med" type="none"/>
            </a:ln>
          </p:spPr>
        </p:cxnSp>
        <p:cxnSp>
          <p:nvCxnSpPr>
            <p:cNvPr id="13954" name="Google Shape;13954;p89"/>
            <p:cNvCxnSpPr/>
            <p:nvPr/>
          </p:nvCxnSpPr>
          <p:spPr>
            <a:xfrm>
              <a:off x="8180825" y="2734150"/>
              <a:ext cx="5700" cy="354900"/>
            </a:xfrm>
            <a:prstGeom prst="straightConnector1">
              <a:avLst/>
            </a:prstGeom>
            <a:noFill/>
            <a:ln cap="flat" cmpd="sng" w="28575">
              <a:solidFill>
                <a:srgbClr val="4A86E8"/>
              </a:solidFill>
              <a:prstDash val="solid"/>
              <a:round/>
              <a:headEnd len="med" w="med" type="none"/>
              <a:tailEnd len="med" w="med" type="none"/>
            </a:ln>
          </p:spPr>
        </p:cxnSp>
      </p:grpSp>
    </p:spTree>
  </p:cSld>
  <p:clrMapOvr>
    <a:masterClrMapping/>
  </p:clrMapOvr>
</p:sld>
</file>

<file path=ppt/slides/slide4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3958" name="Shape 13958"/>
        <p:cNvGrpSpPr/>
        <p:nvPr/>
      </p:nvGrpSpPr>
      <p:grpSpPr>
        <a:xfrm>
          <a:off x="0" y="0"/>
          <a:ext cx="0" cy="0"/>
          <a:chOff x="0" y="0"/>
          <a:chExt cx="0" cy="0"/>
        </a:xfrm>
      </p:grpSpPr>
      <p:sp>
        <p:nvSpPr>
          <p:cNvPr id="13959" name="Google Shape;13959;p90"/>
          <p:cNvSpPr txBox="1"/>
          <p:nvPr>
            <p:ph type="title"/>
          </p:nvPr>
        </p:nvSpPr>
        <p:spPr>
          <a:xfrm>
            <a:off x="758775" y="384166"/>
            <a:ext cx="76263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Power vs Distance</a:t>
            </a:r>
            <a:r>
              <a:rPr lang="en"/>
              <a:t> Risks</a:t>
            </a:r>
            <a:endParaRPr/>
          </a:p>
        </p:txBody>
      </p:sp>
      <p:sp>
        <p:nvSpPr>
          <p:cNvPr id="13960" name="Google Shape;13960;p90"/>
          <p:cNvSpPr txBox="1"/>
          <p:nvPr>
            <p:ph idx="1" type="body"/>
          </p:nvPr>
        </p:nvSpPr>
        <p:spPr>
          <a:xfrm>
            <a:off x="758775" y="1018903"/>
            <a:ext cx="7626300" cy="34743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sz="1500"/>
              <a:t>Model and test r</a:t>
            </a:r>
            <a:r>
              <a:rPr lang="en" sz="1500"/>
              <a:t>isks before testing and their mitigation:</a:t>
            </a:r>
            <a:endParaRPr sz="1500"/>
          </a:p>
          <a:p>
            <a:pPr indent="0" lvl="0" marL="0" rtl="0" algn="l">
              <a:spcBef>
                <a:spcPts val="0"/>
              </a:spcBef>
              <a:spcAft>
                <a:spcPts val="0"/>
              </a:spcAft>
              <a:buNone/>
            </a:pPr>
            <a:r>
              <a:t/>
            </a:r>
            <a:endParaRPr sz="1500"/>
          </a:p>
          <a:p>
            <a:pPr indent="-323850" lvl="0" marL="457200" rtl="0" algn="l">
              <a:spcBef>
                <a:spcPts val="0"/>
              </a:spcBef>
              <a:spcAft>
                <a:spcPts val="0"/>
              </a:spcAft>
              <a:buClr>
                <a:srgbClr val="F4BD25"/>
              </a:buClr>
              <a:buSzPts val="1500"/>
              <a:buAutoNum type="arabicPeriod"/>
            </a:pPr>
            <a:r>
              <a:rPr lang="en" sz="1500"/>
              <a:t>Assumption that laser functions as an ideal Gaussian beam</a:t>
            </a:r>
            <a:endParaRPr sz="1500"/>
          </a:p>
          <a:p>
            <a:pPr indent="-323850" lvl="1" marL="914400" rtl="0" algn="l">
              <a:spcBef>
                <a:spcPts val="0"/>
              </a:spcBef>
              <a:spcAft>
                <a:spcPts val="0"/>
              </a:spcAft>
              <a:buClr>
                <a:srgbClr val="F4BD25"/>
              </a:buClr>
              <a:buSzPts val="1500"/>
              <a:buFont typeface="Cairo"/>
              <a:buAutoNum type="arabicPeriod"/>
            </a:pPr>
            <a:r>
              <a:rPr lang="en"/>
              <a:t>Laser at calculated spot size larger than receiver has expected power loss as predicted by Gaussian distribution</a:t>
            </a:r>
            <a:endParaRPr/>
          </a:p>
          <a:p>
            <a:pPr indent="-323850" lvl="0" marL="457200" rtl="0" algn="l">
              <a:spcBef>
                <a:spcPts val="0"/>
              </a:spcBef>
              <a:spcAft>
                <a:spcPts val="0"/>
              </a:spcAft>
              <a:buClr>
                <a:srgbClr val="F4BD25"/>
              </a:buClr>
              <a:buSzPts val="1500"/>
              <a:buAutoNum type="arabicPeriod"/>
            </a:pPr>
            <a:r>
              <a:rPr lang="en" sz="1500"/>
              <a:t>Atmospheric losses heavily affect experimental data</a:t>
            </a:r>
            <a:endParaRPr sz="1500"/>
          </a:p>
          <a:p>
            <a:pPr indent="-323850" lvl="1" marL="914400" rtl="0" algn="l">
              <a:spcBef>
                <a:spcPts val="0"/>
              </a:spcBef>
              <a:spcAft>
                <a:spcPts val="0"/>
              </a:spcAft>
              <a:buClr>
                <a:srgbClr val="F4BD25"/>
              </a:buClr>
              <a:buSzPts val="1500"/>
              <a:buFont typeface="Cairo"/>
              <a:buAutoNum type="arabicPeriod"/>
            </a:pPr>
            <a:r>
              <a:rPr lang="en"/>
              <a:t>Confirmed and factored out by comparing collected data </a:t>
            </a:r>
            <a:r>
              <a:rPr lang="en"/>
              <a:t>across different distances </a:t>
            </a:r>
            <a:r>
              <a:rPr lang="en"/>
              <a:t>has predicted atmospheric efficiency loss compared </a:t>
            </a:r>
            <a:endParaRPr/>
          </a:p>
          <a:p>
            <a:pPr indent="-323850" lvl="1" marL="914400" rtl="0" algn="l">
              <a:spcBef>
                <a:spcPts val="0"/>
              </a:spcBef>
              <a:spcAft>
                <a:spcPts val="0"/>
              </a:spcAft>
              <a:buClr>
                <a:srgbClr val="F4BD25"/>
              </a:buClr>
              <a:buSzPts val="1500"/>
              <a:buFont typeface="Cairo"/>
              <a:buAutoNum type="arabicPeriod"/>
            </a:pPr>
            <a:r>
              <a:rPr lang="en"/>
              <a:t>Assumed no atmospheric losses in model </a:t>
            </a:r>
            <a:endParaRPr/>
          </a:p>
        </p:txBody>
      </p:sp>
      <p:sp>
        <p:nvSpPr>
          <p:cNvPr id="13961" name="Google Shape;13961;p90"/>
          <p:cNvSpPr txBox="1"/>
          <p:nvPr>
            <p:ph idx="12" type="sldNum"/>
          </p:nvPr>
        </p:nvSpPr>
        <p:spPr>
          <a:xfrm>
            <a:off x="8556784" y="4749851"/>
            <a:ext cx="548700" cy="3936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None/>
            </a:pPr>
            <a:fld id="{00000000-1234-1234-1234-123412341234}" type="slidenum">
              <a:rPr lang="en"/>
              <a:t>‹#›</a:t>
            </a:fld>
            <a:endParaRPr/>
          </a:p>
        </p:txBody>
      </p:sp>
      <p:sp>
        <p:nvSpPr>
          <p:cNvPr id="13962" name="Google Shape;13962;p90"/>
          <p:cNvSpPr/>
          <p:nvPr/>
        </p:nvSpPr>
        <p:spPr>
          <a:xfrm>
            <a:off x="6481700" y="4981575"/>
            <a:ext cx="2238600" cy="152400"/>
          </a:xfrm>
          <a:prstGeom prst="chevron">
            <a:avLst>
              <a:gd fmla="val 50000" name="adj"/>
            </a:avLst>
          </a:prstGeom>
          <a:solidFill>
            <a:schemeClr val="lt1"/>
          </a:solidFill>
          <a:ln cap="flat" cmpd="sng" w="9525">
            <a:solidFill>
              <a:srgbClr val="9E9E9E"/>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b="1" lang="en" sz="1000">
                <a:solidFill>
                  <a:schemeClr val="accent4"/>
                </a:solidFill>
                <a:latin typeface="Cairo"/>
                <a:ea typeface="Cairo"/>
                <a:cs typeface="Cairo"/>
                <a:sym typeface="Cairo"/>
              </a:rPr>
              <a:t>Budget</a:t>
            </a:r>
            <a:endParaRPr b="1" sz="1000">
              <a:solidFill>
                <a:schemeClr val="accent4"/>
              </a:solidFill>
              <a:latin typeface="Cairo"/>
              <a:ea typeface="Cairo"/>
              <a:cs typeface="Cairo"/>
              <a:sym typeface="Cairo"/>
            </a:endParaRPr>
          </a:p>
        </p:txBody>
      </p:sp>
      <p:sp>
        <p:nvSpPr>
          <p:cNvPr id="13963" name="Google Shape;13963;p90"/>
          <p:cNvSpPr/>
          <p:nvPr/>
        </p:nvSpPr>
        <p:spPr>
          <a:xfrm>
            <a:off x="423725" y="4981575"/>
            <a:ext cx="2086200" cy="152400"/>
          </a:xfrm>
          <a:prstGeom prst="homePlate">
            <a:avLst>
              <a:gd fmla="val 50000" name="adj"/>
            </a:avLst>
          </a:prstGeom>
          <a:solidFill>
            <a:srgbClr val="434343"/>
          </a:solidFill>
          <a:ln cap="flat" cmpd="sng" w="9525">
            <a:solidFill>
              <a:srgbClr val="9E9E9E"/>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b="1" lang="en" sz="1000">
                <a:solidFill>
                  <a:schemeClr val="accent4"/>
                </a:solidFill>
                <a:latin typeface="Cairo"/>
                <a:ea typeface="Cairo"/>
                <a:cs typeface="Cairo"/>
                <a:sym typeface="Cairo"/>
              </a:rPr>
              <a:t>Overview</a:t>
            </a:r>
            <a:endParaRPr b="1" sz="1000">
              <a:solidFill>
                <a:schemeClr val="accent4"/>
              </a:solidFill>
              <a:latin typeface="Cairo"/>
              <a:ea typeface="Cairo"/>
              <a:cs typeface="Cairo"/>
              <a:sym typeface="Cairo"/>
            </a:endParaRPr>
          </a:p>
        </p:txBody>
      </p:sp>
      <p:sp>
        <p:nvSpPr>
          <p:cNvPr id="13964" name="Google Shape;13964;p90"/>
          <p:cNvSpPr/>
          <p:nvPr/>
        </p:nvSpPr>
        <p:spPr>
          <a:xfrm>
            <a:off x="2454950" y="4981575"/>
            <a:ext cx="2086200" cy="152400"/>
          </a:xfrm>
          <a:prstGeom prst="chevron">
            <a:avLst>
              <a:gd fmla="val 50000" name="adj"/>
            </a:avLst>
          </a:prstGeom>
          <a:solidFill>
            <a:schemeClr val="lt1"/>
          </a:solidFill>
          <a:ln cap="flat" cmpd="sng" w="9525">
            <a:solidFill>
              <a:srgbClr val="9E9E9E"/>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b="1" lang="en" sz="1000">
                <a:solidFill>
                  <a:schemeClr val="accent4"/>
                </a:solidFill>
                <a:latin typeface="Cairo"/>
                <a:ea typeface="Cairo"/>
                <a:cs typeface="Cairo"/>
                <a:sym typeface="Cairo"/>
              </a:rPr>
              <a:t>Schedule</a:t>
            </a:r>
            <a:endParaRPr b="1" sz="1000">
              <a:solidFill>
                <a:schemeClr val="accent4"/>
              </a:solidFill>
              <a:latin typeface="Cairo"/>
              <a:ea typeface="Cairo"/>
              <a:cs typeface="Cairo"/>
              <a:sym typeface="Cairo"/>
            </a:endParaRPr>
          </a:p>
        </p:txBody>
      </p:sp>
      <p:sp>
        <p:nvSpPr>
          <p:cNvPr id="13965" name="Google Shape;13965;p90"/>
          <p:cNvSpPr/>
          <p:nvPr/>
        </p:nvSpPr>
        <p:spPr>
          <a:xfrm>
            <a:off x="4472075" y="4981575"/>
            <a:ext cx="2086200" cy="152400"/>
          </a:xfrm>
          <a:prstGeom prst="chevron">
            <a:avLst>
              <a:gd fmla="val 50000" name="adj"/>
            </a:avLst>
          </a:prstGeom>
          <a:solidFill>
            <a:schemeClr val="dk1"/>
          </a:solidFill>
          <a:ln cap="flat" cmpd="sng" w="9525">
            <a:solidFill>
              <a:srgbClr val="ADADAD"/>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b="1" lang="en" sz="1000">
                <a:solidFill>
                  <a:srgbClr val="BA9224"/>
                </a:solidFill>
                <a:latin typeface="Cairo"/>
                <a:ea typeface="Cairo"/>
                <a:cs typeface="Cairo"/>
                <a:sym typeface="Cairo"/>
              </a:rPr>
              <a:t>Test Readiness</a:t>
            </a:r>
            <a:endParaRPr b="1" sz="1000">
              <a:solidFill>
                <a:srgbClr val="BA9224"/>
              </a:solidFill>
              <a:latin typeface="Cairo"/>
              <a:ea typeface="Cairo"/>
              <a:cs typeface="Cairo"/>
              <a:sym typeface="Cairo"/>
            </a:endParaRPr>
          </a:p>
        </p:txBody>
      </p:sp>
    </p:spTree>
  </p:cSld>
  <p:clrMapOvr>
    <a:masterClrMapping/>
  </p:clrMapOvr>
</p:sld>
</file>

<file path=ppt/slides/slide4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3969" name="Shape 13969"/>
        <p:cNvGrpSpPr/>
        <p:nvPr/>
      </p:nvGrpSpPr>
      <p:grpSpPr>
        <a:xfrm>
          <a:off x="0" y="0"/>
          <a:ext cx="0" cy="0"/>
          <a:chOff x="0" y="0"/>
          <a:chExt cx="0" cy="0"/>
        </a:xfrm>
      </p:grpSpPr>
      <p:sp>
        <p:nvSpPr>
          <p:cNvPr id="13970" name="Google Shape;13970;p91"/>
          <p:cNvSpPr txBox="1"/>
          <p:nvPr>
            <p:ph type="title"/>
          </p:nvPr>
        </p:nvSpPr>
        <p:spPr>
          <a:xfrm>
            <a:off x="758775" y="384166"/>
            <a:ext cx="76263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Power vs Distance Risks</a:t>
            </a:r>
            <a:endParaRPr/>
          </a:p>
        </p:txBody>
      </p:sp>
      <p:grpSp>
        <p:nvGrpSpPr>
          <p:cNvPr id="13971" name="Google Shape;13971;p91"/>
          <p:cNvGrpSpPr/>
          <p:nvPr/>
        </p:nvGrpSpPr>
        <p:grpSpPr>
          <a:xfrm>
            <a:off x="1418922" y="956871"/>
            <a:ext cx="6306155" cy="3825084"/>
            <a:chOff x="989359" y="215222"/>
            <a:chExt cx="7165271" cy="4556926"/>
          </a:xfrm>
        </p:grpSpPr>
        <p:grpSp>
          <p:nvGrpSpPr>
            <p:cNvPr id="13972" name="Google Shape;13972;p91"/>
            <p:cNvGrpSpPr/>
            <p:nvPr/>
          </p:nvGrpSpPr>
          <p:grpSpPr>
            <a:xfrm>
              <a:off x="989359" y="215222"/>
              <a:ext cx="7165271" cy="4556926"/>
              <a:chOff x="989359" y="215222"/>
              <a:chExt cx="7165271" cy="4556926"/>
            </a:xfrm>
          </p:grpSpPr>
          <p:grpSp>
            <p:nvGrpSpPr>
              <p:cNvPr id="13973" name="Google Shape;13973;p91"/>
              <p:cNvGrpSpPr/>
              <p:nvPr/>
            </p:nvGrpSpPr>
            <p:grpSpPr>
              <a:xfrm>
                <a:off x="989359" y="215222"/>
                <a:ext cx="7165271" cy="4556926"/>
                <a:chOff x="989359" y="215222"/>
                <a:chExt cx="7165271" cy="4556926"/>
              </a:xfrm>
            </p:grpSpPr>
            <p:grpSp>
              <p:nvGrpSpPr>
                <p:cNvPr id="13974" name="Google Shape;13974;p91"/>
                <p:cNvGrpSpPr/>
                <p:nvPr/>
              </p:nvGrpSpPr>
              <p:grpSpPr>
                <a:xfrm>
                  <a:off x="989359" y="215222"/>
                  <a:ext cx="7165271" cy="4556926"/>
                  <a:chOff x="989359" y="215222"/>
                  <a:chExt cx="7165271" cy="4556926"/>
                </a:xfrm>
              </p:grpSpPr>
              <p:grpSp>
                <p:nvGrpSpPr>
                  <p:cNvPr id="13975" name="Google Shape;13975;p91"/>
                  <p:cNvGrpSpPr/>
                  <p:nvPr/>
                </p:nvGrpSpPr>
                <p:grpSpPr>
                  <a:xfrm>
                    <a:off x="989359" y="215222"/>
                    <a:ext cx="7165271" cy="4556926"/>
                    <a:chOff x="989359" y="215222"/>
                    <a:chExt cx="7165271" cy="4556926"/>
                  </a:xfrm>
                </p:grpSpPr>
                <p:grpSp>
                  <p:nvGrpSpPr>
                    <p:cNvPr id="13976" name="Google Shape;13976;p91"/>
                    <p:cNvGrpSpPr/>
                    <p:nvPr/>
                  </p:nvGrpSpPr>
                  <p:grpSpPr>
                    <a:xfrm>
                      <a:off x="989359" y="215222"/>
                      <a:ext cx="7165271" cy="4556926"/>
                      <a:chOff x="921209" y="244572"/>
                      <a:chExt cx="7165271" cy="4556926"/>
                    </a:xfrm>
                  </p:grpSpPr>
                  <p:grpSp>
                    <p:nvGrpSpPr>
                      <p:cNvPr id="13977" name="Google Shape;13977;p91"/>
                      <p:cNvGrpSpPr/>
                      <p:nvPr/>
                    </p:nvGrpSpPr>
                    <p:grpSpPr>
                      <a:xfrm>
                        <a:off x="921209" y="244572"/>
                        <a:ext cx="7165271" cy="4556926"/>
                        <a:chOff x="1429684" y="518372"/>
                        <a:chExt cx="7165271" cy="4556926"/>
                      </a:xfrm>
                    </p:grpSpPr>
                    <p:grpSp>
                      <p:nvGrpSpPr>
                        <p:cNvPr id="13978" name="Google Shape;13978;p91"/>
                        <p:cNvGrpSpPr/>
                        <p:nvPr/>
                      </p:nvGrpSpPr>
                      <p:grpSpPr>
                        <a:xfrm>
                          <a:off x="1429684" y="518372"/>
                          <a:ext cx="7165271" cy="4556926"/>
                          <a:chOff x="1429684" y="518372"/>
                          <a:chExt cx="7165271" cy="4556926"/>
                        </a:xfrm>
                      </p:grpSpPr>
                      <p:grpSp>
                        <p:nvGrpSpPr>
                          <p:cNvPr id="13979" name="Google Shape;13979;p91"/>
                          <p:cNvGrpSpPr/>
                          <p:nvPr/>
                        </p:nvGrpSpPr>
                        <p:grpSpPr>
                          <a:xfrm>
                            <a:off x="1429684" y="518372"/>
                            <a:ext cx="7165271" cy="4556926"/>
                            <a:chOff x="1429684" y="518372"/>
                            <a:chExt cx="7165271" cy="4556926"/>
                          </a:xfrm>
                        </p:grpSpPr>
                        <p:grpSp>
                          <p:nvGrpSpPr>
                            <p:cNvPr id="13980" name="Google Shape;13980;p91"/>
                            <p:cNvGrpSpPr/>
                            <p:nvPr/>
                          </p:nvGrpSpPr>
                          <p:grpSpPr>
                            <a:xfrm>
                              <a:off x="1429684" y="518372"/>
                              <a:ext cx="7165271" cy="4556926"/>
                              <a:chOff x="1429684" y="518372"/>
                              <a:chExt cx="7165271" cy="4556926"/>
                            </a:xfrm>
                          </p:grpSpPr>
                          <p:grpSp>
                            <p:nvGrpSpPr>
                              <p:cNvPr id="13981" name="Google Shape;13981;p91"/>
                              <p:cNvGrpSpPr/>
                              <p:nvPr/>
                            </p:nvGrpSpPr>
                            <p:grpSpPr>
                              <a:xfrm>
                                <a:off x="1429684" y="518372"/>
                                <a:ext cx="7165271" cy="4556926"/>
                                <a:chOff x="1660915" y="1733550"/>
                                <a:chExt cx="14041291" cy="8607719"/>
                              </a:xfrm>
                            </p:grpSpPr>
                            <p:sp>
                              <p:nvSpPr>
                                <p:cNvPr id="13982" name="Google Shape;13982;p91"/>
                                <p:cNvSpPr/>
                                <p:nvPr/>
                              </p:nvSpPr>
                              <p:spPr>
                                <a:xfrm>
                                  <a:off x="1660915" y="3190081"/>
                                  <a:ext cx="2299104" cy="1407726"/>
                                </a:xfrm>
                                <a:custGeom>
                                  <a:rect b="b" l="l" r="r" t="t"/>
                                  <a:pathLst>
                                    <a:path extrusionOk="0" h="21600" w="21600">
                                      <a:moveTo>
                                        <a:pt x="1876" y="0"/>
                                      </a:moveTo>
                                      <a:cubicBezTo>
                                        <a:pt x="1326" y="0"/>
                                        <a:pt x="995" y="2"/>
                                        <a:pt x="776" y="152"/>
                                      </a:cubicBezTo>
                                      <a:cubicBezTo>
                                        <a:pt x="459" y="341"/>
                                        <a:pt x="209" y="749"/>
                                        <a:pt x="93" y="1267"/>
                                      </a:cubicBezTo>
                                      <a:cubicBezTo>
                                        <a:pt x="1" y="1626"/>
                                        <a:pt x="0" y="2159"/>
                                        <a:pt x="0" y="3057"/>
                                      </a:cubicBezTo>
                                      <a:lnTo>
                                        <a:pt x="0" y="18537"/>
                                      </a:lnTo>
                                      <a:cubicBezTo>
                                        <a:pt x="0" y="19435"/>
                                        <a:pt x="1" y="19974"/>
                                        <a:pt x="93" y="20333"/>
                                      </a:cubicBezTo>
                                      <a:cubicBezTo>
                                        <a:pt x="209" y="20851"/>
                                        <a:pt x="459" y="21259"/>
                                        <a:pt x="776" y="21448"/>
                                      </a:cubicBezTo>
                                      <a:cubicBezTo>
                                        <a:pt x="995" y="21598"/>
                                        <a:pt x="1326" y="21600"/>
                                        <a:pt x="1876" y="21600"/>
                                      </a:cubicBezTo>
                                      <a:lnTo>
                                        <a:pt x="21600" y="21600"/>
                                      </a:lnTo>
                                      <a:lnTo>
                                        <a:pt x="21600" y="0"/>
                                      </a:lnTo>
                                      <a:lnTo>
                                        <a:pt x="1876" y="0"/>
                                      </a:lnTo>
                                      <a:close/>
                                    </a:path>
                                  </a:pathLst>
                                </a:custGeom>
                                <a:solidFill>
                                  <a:srgbClr val="F4F4F5"/>
                                </a:solidFill>
                                <a:ln>
                                  <a:noFill/>
                                </a:ln>
                              </p:spPr>
                              <p:txBody>
                                <a:bodyPr anchorCtr="0" anchor="ctr" bIns="0" lIns="0" spcFirstLastPara="1" rIns="0" wrap="square" tIns="0">
                                  <a:noAutofit/>
                                </a:bodyPr>
                                <a:lstStyle/>
                                <a:p>
                                  <a:pPr indent="0" lvl="0" marL="0" marR="0" rtl="0" algn="ctr">
                                    <a:lnSpc>
                                      <a:spcPct val="100000"/>
                                    </a:lnSpc>
                                    <a:spcBef>
                                      <a:spcPts val="0"/>
                                    </a:spcBef>
                                    <a:spcAft>
                                      <a:spcPts val="0"/>
                                    </a:spcAft>
                                    <a:buClr>
                                      <a:srgbClr val="FFFFFF"/>
                                    </a:buClr>
                                    <a:buSzPts val="1100"/>
                                    <a:buFont typeface="Helvetica Neue"/>
                                    <a:buNone/>
                                  </a:pPr>
                                  <a:r>
                                    <a:t/>
                                  </a:r>
                                  <a:endParaRPr b="1" i="0" sz="1000" u="none" cap="none" strike="noStrike">
                                    <a:solidFill>
                                      <a:srgbClr val="000000"/>
                                    </a:solidFill>
                                    <a:latin typeface="Times New Roman"/>
                                    <a:ea typeface="Times New Roman"/>
                                    <a:cs typeface="Times New Roman"/>
                                    <a:sym typeface="Times New Roman"/>
                                  </a:endParaRPr>
                                </a:p>
                              </p:txBody>
                            </p:sp>
                            <p:sp>
                              <p:nvSpPr>
                                <p:cNvPr id="13983" name="Google Shape;13983;p91"/>
                                <p:cNvSpPr/>
                                <p:nvPr/>
                              </p:nvSpPr>
                              <p:spPr>
                                <a:xfrm>
                                  <a:off x="1660915" y="4625931"/>
                                  <a:ext cx="2299104" cy="1407726"/>
                                </a:xfrm>
                                <a:custGeom>
                                  <a:rect b="b" l="l" r="r" t="t"/>
                                  <a:pathLst>
                                    <a:path extrusionOk="0" h="21600" w="21600">
                                      <a:moveTo>
                                        <a:pt x="1876" y="0"/>
                                      </a:moveTo>
                                      <a:cubicBezTo>
                                        <a:pt x="1326" y="0"/>
                                        <a:pt x="995" y="2"/>
                                        <a:pt x="776" y="152"/>
                                      </a:cubicBezTo>
                                      <a:cubicBezTo>
                                        <a:pt x="459" y="341"/>
                                        <a:pt x="209" y="749"/>
                                        <a:pt x="93" y="1267"/>
                                      </a:cubicBezTo>
                                      <a:cubicBezTo>
                                        <a:pt x="1" y="1626"/>
                                        <a:pt x="0" y="2159"/>
                                        <a:pt x="0" y="3057"/>
                                      </a:cubicBezTo>
                                      <a:lnTo>
                                        <a:pt x="0" y="18537"/>
                                      </a:lnTo>
                                      <a:cubicBezTo>
                                        <a:pt x="0" y="19435"/>
                                        <a:pt x="1" y="19974"/>
                                        <a:pt x="93" y="20333"/>
                                      </a:cubicBezTo>
                                      <a:cubicBezTo>
                                        <a:pt x="209" y="20851"/>
                                        <a:pt x="459" y="21259"/>
                                        <a:pt x="776" y="21448"/>
                                      </a:cubicBezTo>
                                      <a:cubicBezTo>
                                        <a:pt x="995" y="21598"/>
                                        <a:pt x="1326" y="21600"/>
                                        <a:pt x="1876" y="21600"/>
                                      </a:cubicBezTo>
                                      <a:lnTo>
                                        <a:pt x="21600" y="21600"/>
                                      </a:lnTo>
                                      <a:lnTo>
                                        <a:pt x="21600" y="0"/>
                                      </a:lnTo>
                                      <a:lnTo>
                                        <a:pt x="1876" y="0"/>
                                      </a:lnTo>
                                      <a:close/>
                                    </a:path>
                                  </a:pathLst>
                                </a:custGeom>
                                <a:solidFill>
                                  <a:srgbClr val="F4F4F5"/>
                                </a:solidFill>
                                <a:ln>
                                  <a:noFill/>
                                </a:ln>
                              </p:spPr>
                              <p:txBody>
                                <a:bodyPr anchorCtr="0" anchor="ctr" bIns="0" lIns="0" spcFirstLastPara="1" rIns="0" wrap="square" tIns="0">
                                  <a:noAutofit/>
                                </a:bodyPr>
                                <a:lstStyle/>
                                <a:p>
                                  <a:pPr indent="0" lvl="0" marL="0" marR="0" rtl="0" algn="ctr">
                                    <a:lnSpc>
                                      <a:spcPct val="100000"/>
                                    </a:lnSpc>
                                    <a:spcBef>
                                      <a:spcPts val="0"/>
                                    </a:spcBef>
                                    <a:spcAft>
                                      <a:spcPts val="0"/>
                                    </a:spcAft>
                                    <a:buClr>
                                      <a:srgbClr val="FFFFFF"/>
                                    </a:buClr>
                                    <a:buSzPts val="1100"/>
                                    <a:buFont typeface="Helvetica Neue"/>
                                    <a:buNone/>
                                  </a:pPr>
                                  <a:r>
                                    <a:t/>
                                  </a:r>
                                  <a:endParaRPr b="1" i="0" sz="1000" u="none" cap="none" strike="noStrike">
                                    <a:solidFill>
                                      <a:srgbClr val="000000"/>
                                    </a:solidFill>
                                    <a:latin typeface="Times New Roman"/>
                                    <a:ea typeface="Times New Roman"/>
                                    <a:cs typeface="Times New Roman"/>
                                    <a:sym typeface="Times New Roman"/>
                                  </a:endParaRPr>
                                </a:p>
                              </p:txBody>
                            </p:sp>
                            <p:sp>
                              <p:nvSpPr>
                                <p:cNvPr id="13984" name="Google Shape;13984;p91"/>
                                <p:cNvSpPr/>
                                <p:nvPr/>
                              </p:nvSpPr>
                              <p:spPr>
                                <a:xfrm>
                                  <a:off x="1660915" y="6061803"/>
                                  <a:ext cx="2299104" cy="1407726"/>
                                </a:xfrm>
                                <a:custGeom>
                                  <a:rect b="b" l="l" r="r" t="t"/>
                                  <a:pathLst>
                                    <a:path extrusionOk="0" h="21600" w="21600">
                                      <a:moveTo>
                                        <a:pt x="1876" y="0"/>
                                      </a:moveTo>
                                      <a:cubicBezTo>
                                        <a:pt x="1326" y="0"/>
                                        <a:pt x="995" y="2"/>
                                        <a:pt x="776" y="152"/>
                                      </a:cubicBezTo>
                                      <a:cubicBezTo>
                                        <a:pt x="459" y="341"/>
                                        <a:pt x="209" y="749"/>
                                        <a:pt x="93" y="1267"/>
                                      </a:cubicBezTo>
                                      <a:cubicBezTo>
                                        <a:pt x="1" y="1626"/>
                                        <a:pt x="0" y="2159"/>
                                        <a:pt x="0" y="3057"/>
                                      </a:cubicBezTo>
                                      <a:lnTo>
                                        <a:pt x="0" y="18537"/>
                                      </a:lnTo>
                                      <a:cubicBezTo>
                                        <a:pt x="0" y="19435"/>
                                        <a:pt x="1" y="19974"/>
                                        <a:pt x="93" y="20333"/>
                                      </a:cubicBezTo>
                                      <a:cubicBezTo>
                                        <a:pt x="209" y="20851"/>
                                        <a:pt x="459" y="21259"/>
                                        <a:pt x="776" y="21448"/>
                                      </a:cubicBezTo>
                                      <a:cubicBezTo>
                                        <a:pt x="995" y="21598"/>
                                        <a:pt x="1326" y="21600"/>
                                        <a:pt x="1876" y="21600"/>
                                      </a:cubicBezTo>
                                      <a:lnTo>
                                        <a:pt x="21600" y="21600"/>
                                      </a:lnTo>
                                      <a:lnTo>
                                        <a:pt x="21600" y="0"/>
                                      </a:lnTo>
                                      <a:lnTo>
                                        <a:pt x="1876" y="0"/>
                                      </a:lnTo>
                                      <a:close/>
                                    </a:path>
                                  </a:pathLst>
                                </a:custGeom>
                                <a:solidFill>
                                  <a:srgbClr val="F4F4F5"/>
                                </a:solidFill>
                                <a:ln>
                                  <a:noFill/>
                                </a:ln>
                              </p:spPr>
                              <p:txBody>
                                <a:bodyPr anchorCtr="0" anchor="ctr" bIns="0" lIns="0" spcFirstLastPara="1" rIns="0" wrap="square" tIns="0">
                                  <a:noAutofit/>
                                </a:bodyPr>
                                <a:lstStyle/>
                                <a:p>
                                  <a:pPr indent="0" lvl="0" marL="0" marR="0" rtl="0" algn="ctr">
                                    <a:lnSpc>
                                      <a:spcPct val="100000"/>
                                    </a:lnSpc>
                                    <a:spcBef>
                                      <a:spcPts val="0"/>
                                    </a:spcBef>
                                    <a:spcAft>
                                      <a:spcPts val="0"/>
                                    </a:spcAft>
                                    <a:buClr>
                                      <a:srgbClr val="FFFFFF"/>
                                    </a:buClr>
                                    <a:buSzPts val="1100"/>
                                    <a:buFont typeface="Helvetica Neue"/>
                                    <a:buNone/>
                                  </a:pPr>
                                  <a:r>
                                    <a:t/>
                                  </a:r>
                                  <a:endParaRPr b="1" i="0" sz="1000" u="none" cap="none" strike="noStrike">
                                    <a:solidFill>
                                      <a:srgbClr val="000000"/>
                                    </a:solidFill>
                                    <a:latin typeface="Times New Roman"/>
                                    <a:ea typeface="Times New Roman"/>
                                    <a:cs typeface="Times New Roman"/>
                                    <a:sym typeface="Times New Roman"/>
                                  </a:endParaRPr>
                                </a:p>
                              </p:txBody>
                            </p:sp>
                            <p:sp>
                              <p:nvSpPr>
                                <p:cNvPr id="13985" name="Google Shape;13985;p91"/>
                                <p:cNvSpPr/>
                                <p:nvPr/>
                              </p:nvSpPr>
                              <p:spPr>
                                <a:xfrm>
                                  <a:off x="1660915" y="7497674"/>
                                  <a:ext cx="2299104" cy="1407726"/>
                                </a:xfrm>
                                <a:custGeom>
                                  <a:rect b="b" l="l" r="r" t="t"/>
                                  <a:pathLst>
                                    <a:path extrusionOk="0" h="21600" w="21600">
                                      <a:moveTo>
                                        <a:pt x="1876" y="0"/>
                                      </a:moveTo>
                                      <a:cubicBezTo>
                                        <a:pt x="1326" y="0"/>
                                        <a:pt x="995" y="2"/>
                                        <a:pt x="776" y="152"/>
                                      </a:cubicBezTo>
                                      <a:cubicBezTo>
                                        <a:pt x="459" y="341"/>
                                        <a:pt x="209" y="749"/>
                                        <a:pt x="93" y="1267"/>
                                      </a:cubicBezTo>
                                      <a:cubicBezTo>
                                        <a:pt x="1" y="1626"/>
                                        <a:pt x="0" y="2159"/>
                                        <a:pt x="0" y="3057"/>
                                      </a:cubicBezTo>
                                      <a:lnTo>
                                        <a:pt x="0" y="18537"/>
                                      </a:lnTo>
                                      <a:cubicBezTo>
                                        <a:pt x="0" y="19435"/>
                                        <a:pt x="1" y="19974"/>
                                        <a:pt x="93" y="20333"/>
                                      </a:cubicBezTo>
                                      <a:cubicBezTo>
                                        <a:pt x="209" y="20851"/>
                                        <a:pt x="459" y="21259"/>
                                        <a:pt x="776" y="21448"/>
                                      </a:cubicBezTo>
                                      <a:cubicBezTo>
                                        <a:pt x="995" y="21598"/>
                                        <a:pt x="1326" y="21600"/>
                                        <a:pt x="1876" y="21600"/>
                                      </a:cubicBezTo>
                                      <a:lnTo>
                                        <a:pt x="21600" y="21600"/>
                                      </a:lnTo>
                                      <a:lnTo>
                                        <a:pt x="21600" y="0"/>
                                      </a:lnTo>
                                      <a:lnTo>
                                        <a:pt x="1876" y="0"/>
                                      </a:lnTo>
                                      <a:close/>
                                    </a:path>
                                  </a:pathLst>
                                </a:custGeom>
                                <a:solidFill>
                                  <a:srgbClr val="F4F4F5"/>
                                </a:solidFill>
                                <a:ln>
                                  <a:noFill/>
                                </a:ln>
                              </p:spPr>
                              <p:txBody>
                                <a:bodyPr anchorCtr="0" anchor="ctr" bIns="0" lIns="0" spcFirstLastPara="1" rIns="0" wrap="square" tIns="0">
                                  <a:noAutofit/>
                                </a:bodyPr>
                                <a:lstStyle/>
                                <a:p>
                                  <a:pPr indent="0" lvl="0" marL="0" marR="0" rtl="0" algn="ctr">
                                    <a:lnSpc>
                                      <a:spcPct val="100000"/>
                                    </a:lnSpc>
                                    <a:spcBef>
                                      <a:spcPts val="0"/>
                                    </a:spcBef>
                                    <a:spcAft>
                                      <a:spcPts val="0"/>
                                    </a:spcAft>
                                    <a:buClr>
                                      <a:srgbClr val="FFFFFF"/>
                                    </a:buClr>
                                    <a:buSzPts val="1100"/>
                                    <a:buFont typeface="Helvetica Neue"/>
                                    <a:buNone/>
                                  </a:pPr>
                                  <a:r>
                                    <a:t/>
                                  </a:r>
                                  <a:endParaRPr b="1" i="0" sz="1000" u="none" cap="none" strike="noStrike">
                                    <a:solidFill>
                                      <a:srgbClr val="000000"/>
                                    </a:solidFill>
                                    <a:latin typeface="Times New Roman"/>
                                    <a:ea typeface="Times New Roman"/>
                                    <a:cs typeface="Times New Roman"/>
                                    <a:sym typeface="Times New Roman"/>
                                  </a:endParaRPr>
                                </a:p>
                              </p:txBody>
                            </p:sp>
                            <p:sp>
                              <p:nvSpPr>
                                <p:cNvPr id="13986" name="Google Shape;13986;p91"/>
                                <p:cNvSpPr/>
                                <p:nvPr/>
                              </p:nvSpPr>
                              <p:spPr>
                                <a:xfrm>
                                  <a:off x="1660915" y="8933543"/>
                                  <a:ext cx="2299104" cy="1407726"/>
                                </a:xfrm>
                                <a:custGeom>
                                  <a:rect b="b" l="l" r="r" t="t"/>
                                  <a:pathLst>
                                    <a:path extrusionOk="0" h="21600" w="21600">
                                      <a:moveTo>
                                        <a:pt x="1876" y="0"/>
                                      </a:moveTo>
                                      <a:cubicBezTo>
                                        <a:pt x="1326" y="0"/>
                                        <a:pt x="995" y="2"/>
                                        <a:pt x="776" y="152"/>
                                      </a:cubicBezTo>
                                      <a:cubicBezTo>
                                        <a:pt x="459" y="341"/>
                                        <a:pt x="209" y="749"/>
                                        <a:pt x="93" y="1267"/>
                                      </a:cubicBezTo>
                                      <a:cubicBezTo>
                                        <a:pt x="1" y="1626"/>
                                        <a:pt x="0" y="2159"/>
                                        <a:pt x="0" y="3057"/>
                                      </a:cubicBezTo>
                                      <a:lnTo>
                                        <a:pt x="0" y="18537"/>
                                      </a:lnTo>
                                      <a:cubicBezTo>
                                        <a:pt x="0" y="19435"/>
                                        <a:pt x="1" y="19974"/>
                                        <a:pt x="93" y="20333"/>
                                      </a:cubicBezTo>
                                      <a:cubicBezTo>
                                        <a:pt x="209" y="20851"/>
                                        <a:pt x="459" y="21259"/>
                                        <a:pt x="776" y="21448"/>
                                      </a:cubicBezTo>
                                      <a:cubicBezTo>
                                        <a:pt x="995" y="21598"/>
                                        <a:pt x="1326" y="21600"/>
                                        <a:pt x="1876" y="21600"/>
                                      </a:cubicBezTo>
                                      <a:lnTo>
                                        <a:pt x="21600" y="21600"/>
                                      </a:lnTo>
                                      <a:lnTo>
                                        <a:pt x="21600" y="0"/>
                                      </a:lnTo>
                                      <a:lnTo>
                                        <a:pt x="1876" y="0"/>
                                      </a:lnTo>
                                      <a:close/>
                                    </a:path>
                                  </a:pathLst>
                                </a:custGeom>
                                <a:solidFill>
                                  <a:srgbClr val="F4F4F5"/>
                                </a:solidFill>
                                <a:ln>
                                  <a:noFill/>
                                </a:ln>
                              </p:spPr>
                              <p:txBody>
                                <a:bodyPr anchorCtr="0" anchor="ctr" bIns="0" lIns="0" spcFirstLastPara="1" rIns="0" wrap="square" tIns="0">
                                  <a:noAutofit/>
                                </a:bodyPr>
                                <a:lstStyle/>
                                <a:p>
                                  <a:pPr indent="0" lvl="0" marL="0" marR="0" rtl="0" algn="ctr">
                                    <a:lnSpc>
                                      <a:spcPct val="100000"/>
                                    </a:lnSpc>
                                    <a:spcBef>
                                      <a:spcPts val="0"/>
                                    </a:spcBef>
                                    <a:spcAft>
                                      <a:spcPts val="0"/>
                                    </a:spcAft>
                                    <a:buClr>
                                      <a:srgbClr val="FFFFFF"/>
                                    </a:buClr>
                                    <a:buSzPts val="1100"/>
                                    <a:buFont typeface="Helvetica Neue"/>
                                    <a:buNone/>
                                  </a:pPr>
                                  <a:r>
                                    <a:t/>
                                  </a:r>
                                  <a:endParaRPr b="1" i="0" sz="1000" u="none" cap="none" strike="noStrike">
                                    <a:solidFill>
                                      <a:srgbClr val="000000"/>
                                    </a:solidFill>
                                    <a:latin typeface="Times New Roman"/>
                                    <a:ea typeface="Times New Roman"/>
                                    <a:cs typeface="Times New Roman"/>
                                    <a:sym typeface="Times New Roman"/>
                                  </a:endParaRPr>
                                </a:p>
                              </p:txBody>
                            </p:sp>
                            <p:sp>
                              <p:nvSpPr>
                                <p:cNvPr id="13987" name="Google Shape;13987;p91"/>
                                <p:cNvSpPr/>
                                <p:nvPr/>
                              </p:nvSpPr>
                              <p:spPr>
                                <a:xfrm>
                                  <a:off x="8703468" y="1733550"/>
                                  <a:ext cx="2302290" cy="1410912"/>
                                </a:xfrm>
                                <a:custGeom>
                                  <a:rect b="b" l="l" r="r" t="t"/>
                                  <a:pathLst>
                                    <a:path extrusionOk="0" h="21600" w="21600">
                                      <a:moveTo>
                                        <a:pt x="1895" y="0"/>
                                      </a:moveTo>
                                      <a:cubicBezTo>
                                        <a:pt x="1340" y="0"/>
                                        <a:pt x="1004" y="1"/>
                                        <a:pt x="782" y="152"/>
                                      </a:cubicBezTo>
                                      <a:cubicBezTo>
                                        <a:pt x="462" y="342"/>
                                        <a:pt x="210" y="753"/>
                                        <a:pt x="93" y="1276"/>
                                      </a:cubicBezTo>
                                      <a:cubicBezTo>
                                        <a:pt x="0" y="1638"/>
                                        <a:pt x="0" y="2186"/>
                                        <a:pt x="0" y="3093"/>
                                      </a:cubicBezTo>
                                      <a:lnTo>
                                        <a:pt x="0" y="21600"/>
                                      </a:lnTo>
                                      <a:lnTo>
                                        <a:pt x="21600" y="21600"/>
                                      </a:lnTo>
                                      <a:lnTo>
                                        <a:pt x="21600" y="3093"/>
                                      </a:lnTo>
                                      <a:cubicBezTo>
                                        <a:pt x="21600" y="2186"/>
                                        <a:pt x="21600" y="1638"/>
                                        <a:pt x="21507" y="1276"/>
                                      </a:cubicBezTo>
                                      <a:cubicBezTo>
                                        <a:pt x="21390" y="753"/>
                                        <a:pt x="21138" y="342"/>
                                        <a:pt x="20818" y="152"/>
                                      </a:cubicBezTo>
                                      <a:cubicBezTo>
                                        <a:pt x="20596" y="1"/>
                                        <a:pt x="20260" y="0"/>
                                        <a:pt x="19705" y="0"/>
                                      </a:cubicBezTo>
                                      <a:lnTo>
                                        <a:pt x="1895" y="0"/>
                                      </a:lnTo>
                                      <a:close/>
                                    </a:path>
                                  </a:pathLst>
                                </a:custGeom>
                                <a:solidFill>
                                  <a:srgbClr val="F4F4F5"/>
                                </a:solidFill>
                                <a:ln>
                                  <a:noFill/>
                                </a:ln>
                              </p:spPr>
                              <p:txBody>
                                <a:bodyPr anchorCtr="0" anchor="ctr" bIns="0" lIns="0" spcFirstLastPara="1" rIns="0" wrap="square" tIns="0">
                                  <a:noAutofit/>
                                </a:bodyPr>
                                <a:lstStyle/>
                                <a:p>
                                  <a:pPr indent="0" lvl="0" marL="0" marR="0" rtl="0" algn="ctr">
                                    <a:lnSpc>
                                      <a:spcPct val="100000"/>
                                    </a:lnSpc>
                                    <a:spcBef>
                                      <a:spcPts val="0"/>
                                    </a:spcBef>
                                    <a:spcAft>
                                      <a:spcPts val="0"/>
                                    </a:spcAft>
                                    <a:buClr>
                                      <a:srgbClr val="FFFFFF"/>
                                    </a:buClr>
                                    <a:buSzPts val="1100"/>
                                    <a:buFont typeface="Helvetica Neue"/>
                                    <a:buNone/>
                                  </a:pPr>
                                  <a:r>
                                    <a:t/>
                                  </a:r>
                                  <a:endParaRPr b="1" i="0" sz="1000" u="none" cap="none" strike="noStrike">
                                    <a:solidFill>
                                      <a:srgbClr val="000000"/>
                                    </a:solidFill>
                                    <a:latin typeface="Times New Roman"/>
                                    <a:ea typeface="Times New Roman"/>
                                    <a:cs typeface="Times New Roman"/>
                                    <a:sym typeface="Times New Roman"/>
                                  </a:endParaRPr>
                                </a:p>
                              </p:txBody>
                            </p:sp>
                            <p:sp>
                              <p:nvSpPr>
                                <p:cNvPr id="13988" name="Google Shape;13988;p91"/>
                                <p:cNvSpPr/>
                                <p:nvPr/>
                              </p:nvSpPr>
                              <p:spPr>
                                <a:xfrm>
                                  <a:off x="11051603" y="1733550"/>
                                  <a:ext cx="2302290" cy="1410912"/>
                                </a:xfrm>
                                <a:custGeom>
                                  <a:rect b="b" l="l" r="r" t="t"/>
                                  <a:pathLst>
                                    <a:path extrusionOk="0" h="21600" w="21600">
                                      <a:moveTo>
                                        <a:pt x="1895" y="0"/>
                                      </a:moveTo>
                                      <a:cubicBezTo>
                                        <a:pt x="1340" y="0"/>
                                        <a:pt x="1004" y="1"/>
                                        <a:pt x="782" y="152"/>
                                      </a:cubicBezTo>
                                      <a:cubicBezTo>
                                        <a:pt x="462" y="342"/>
                                        <a:pt x="210" y="753"/>
                                        <a:pt x="93" y="1276"/>
                                      </a:cubicBezTo>
                                      <a:cubicBezTo>
                                        <a:pt x="0" y="1638"/>
                                        <a:pt x="0" y="2186"/>
                                        <a:pt x="0" y="3093"/>
                                      </a:cubicBezTo>
                                      <a:lnTo>
                                        <a:pt x="0" y="21600"/>
                                      </a:lnTo>
                                      <a:lnTo>
                                        <a:pt x="21600" y="21600"/>
                                      </a:lnTo>
                                      <a:lnTo>
                                        <a:pt x="21600" y="3093"/>
                                      </a:lnTo>
                                      <a:cubicBezTo>
                                        <a:pt x="21600" y="2186"/>
                                        <a:pt x="21600" y="1638"/>
                                        <a:pt x="21507" y="1276"/>
                                      </a:cubicBezTo>
                                      <a:cubicBezTo>
                                        <a:pt x="21390" y="753"/>
                                        <a:pt x="21138" y="342"/>
                                        <a:pt x="20818" y="152"/>
                                      </a:cubicBezTo>
                                      <a:cubicBezTo>
                                        <a:pt x="20596" y="1"/>
                                        <a:pt x="20260" y="0"/>
                                        <a:pt x="19705" y="0"/>
                                      </a:cubicBezTo>
                                      <a:lnTo>
                                        <a:pt x="1895" y="0"/>
                                      </a:lnTo>
                                      <a:close/>
                                    </a:path>
                                  </a:pathLst>
                                </a:custGeom>
                                <a:solidFill>
                                  <a:srgbClr val="F4F4F5"/>
                                </a:solidFill>
                                <a:ln>
                                  <a:noFill/>
                                </a:ln>
                              </p:spPr>
                              <p:txBody>
                                <a:bodyPr anchorCtr="0" anchor="ctr" bIns="0" lIns="0" spcFirstLastPara="1" rIns="0" wrap="square" tIns="0">
                                  <a:noAutofit/>
                                </a:bodyPr>
                                <a:lstStyle/>
                                <a:p>
                                  <a:pPr indent="0" lvl="0" marL="0" marR="0" rtl="0" algn="ctr">
                                    <a:lnSpc>
                                      <a:spcPct val="100000"/>
                                    </a:lnSpc>
                                    <a:spcBef>
                                      <a:spcPts val="0"/>
                                    </a:spcBef>
                                    <a:spcAft>
                                      <a:spcPts val="0"/>
                                    </a:spcAft>
                                    <a:buClr>
                                      <a:srgbClr val="FFFFFF"/>
                                    </a:buClr>
                                    <a:buSzPts val="1100"/>
                                    <a:buFont typeface="Helvetica Neue"/>
                                    <a:buNone/>
                                  </a:pPr>
                                  <a:r>
                                    <a:t/>
                                  </a:r>
                                  <a:endParaRPr b="1" i="0" sz="1000" u="none" cap="none" strike="noStrike">
                                    <a:solidFill>
                                      <a:srgbClr val="000000"/>
                                    </a:solidFill>
                                    <a:latin typeface="Times New Roman"/>
                                    <a:ea typeface="Times New Roman"/>
                                    <a:cs typeface="Times New Roman"/>
                                    <a:sym typeface="Times New Roman"/>
                                  </a:endParaRPr>
                                </a:p>
                              </p:txBody>
                            </p:sp>
                            <p:sp>
                              <p:nvSpPr>
                                <p:cNvPr id="13989" name="Google Shape;13989;p91"/>
                                <p:cNvSpPr/>
                                <p:nvPr/>
                              </p:nvSpPr>
                              <p:spPr>
                                <a:xfrm>
                                  <a:off x="13399916" y="1733550"/>
                                  <a:ext cx="2302290" cy="1410912"/>
                                </a:xfrm>
                                <a:custGeom>
                                  <a:rect b="b" l="l" r="r" t="t"/>
                                  <a:pathLst>
                                    <a:path extrusionOk="0" h="21600" w="21600">
                                      <a:moveTo>
                                        <a:pt x="1895" y="0"/>
                                      </a:moveTo>
                                      <a:cubicBezTo>
                                        <a:pt x="1340" y="0"/>
                                        <a:pt x="1004" y="1"/>
                                        <a:pt x="782" y="152"/>
                                      </a:cubicBezTo>
                                      <a:cubicBezTo>
                                        <a:pt x="462" y="342"/>
                                        <a:pt x="210" y="753"/>
                                        <a:pt x="93" y="1276"/>
                                      </a:cubicBezTo>
                                      <a:cubicBezTo>
                                        <a:pt x="0" y="1638"/>
                                        <a:pt x="0" y="2186"/>
                                        <a:pt x="0" y="3093"/>
                                      </a:cubicBezTo>
                                      <a:lnTo>
                                        <a:pt x="0" y="21600"/>
                                      </a:lnTo>
                                      <a:lnTo>
                                        <a:pt x="21600" y="21600"/>
                                      </a:lnTo>
                                      <a:lnTo>
                                        <a:pt x="21600" y="3093"/>
                                      </a:lnTo>
                                      <a:cubicBezTo>
                                        <a:pt x="21600" y="2186"/>
                                        <a:pt x="21600" y="1638"/>
                                        <a:pt x="21507" y="1276"/>
                                      </a:cubicBezTo>
                                      <a:cubicBezTo>
                                        <a:pt x="21390" y="753"/>
                                        <a:pt x="21138" y="342"/>
                                        <a:pt x="20818" y="152"/>
                                      </a:cubicBezTo>
                                      <a:cubicBezTo>
                                        <a:pt x="20596" y="1"/>
                                        <a:pt x="20260" y="0"/>
                                        <a:pt x="19705" y="0"/>
                                      </a:cubicBezTo>
                                      <a:lnTo>
                                        <a:pt x="1895" y="0"/>
                                      </a:lnTo>
                                      <a:close/>
                                    </a:path>
                                  </a:pathLst>
                                </a:custGeom>
                                <a:solidFill>
                                  <a:srgbClr val="F4F4F5"/>
                                </a:solidFill>
                                <a:ln>
                                  <a:noFill/>
                                </a:ln>
                              </p:spPr>
                              <p:txBody>
                                <a:bodyPr anchorCtr="0" anchor="ctr" bIns="0" lIns="0" spcFirstLastPara="1" rIns="0" wrap="square" tIns="0">
                                  <a:noAutofit/>
                                </a:bodyPr>
                                <a:lstStyle/>
                                <a:p>
                                  <a:pPr indent="0" lvl="0" marL="0" marR="0" rtl="0" algn="ctr">
                                    <a:lnSpc>
                                      <a:spcPct val="100000"/>
                                    </a:lnSpc>
                                    <a:spcBef>
                                      <a:spcPts val="0"/>
                                    </a:spcBef>
                                    <a:spcAft>
                                      <a:spcPts val="0"/>
                                    </a:spcAft>
                                    <a:buClr>
                                      <a:srgbClr val="FFFFFF"/>
                                    </a:buClr>
                                    <a:buSzPts val="1100"/>
                                    <a:buFont typeface="Helvetica Neue"/>
                                    <a:buNone/>
                                  </a:pPr>
                                  <a:r>
                                    <a:t/>
                                  </a:r>
                                  <a:endParaRPr b="1" i="0" sz="1000" u="none" cap="none" strike="noStrike">
                                    <a:solidFill>
                                      <a:srgbClr val="000000"/>
                                    </a:solidFill>
                                    <a:latin typeface="Times New Roman"/>
                                    <a:ea typeface="Times New Roman"/>
                                    <a:cs typeface="Times New Roman"/>
                                    <a:sym typeface="Times New Roman"/>
                                  </a:endParaRPr>
                                </a:p>
                              </p:txBody>
                            </p:sp>
                            <p:sp>
                              <p:nvSpPr>
                                <p:cNvPr id="13990" name="Google Shape;13990;p91"/>
                                <p:cNvSpPr/>
                                <p:nvPr/>
                              </p:nvSpPr>
                              <p:spPr>
                                <a:xfrm>
                                  <a:off x="6355257" y="1733550"/>
                                  <a:ext cx="2302290" cy="1410912"/>
                                </a:xfrm>
                                <a:custGeom>
                                  <a:rect b="b" l="l" r="r" t="t"/>
                                  <a:pathLst>
                                    <a:path extrusionOk="0" h="21600" w="21600">
                                      <a:moveTo>
                                        <a:pt x="1895" y="0"/>
                                      </a:moveTo>
                                      <a:cubicBezTo>
                                        <a:pt x="1340" y="0"/>
                                        <a:pt x="1004" y="1"/>
                                        <a:pt x="782" y="152"/>
                                      </a:cubicBezTo>
                                      <a:cubicBezTo>
                                        <a:pt x="462" y="342"/>
                                        <a:pt x="210" y="753"/>
                                        <a:pt x="93" y="1276"/>
                                      </a:cubicBezTo>
                                      <a:cubicBezTo>
                                        <a:pt x="0" y="1638"/>
                                        <a:pt x="0" y="2186"/>
                                        <a:pt x="0" y="3093"/>
                                      </a:cubicBezTo>
                                      <a:lnTo>
                                        <a:pt x="0" y="21600"/>
                                      </a:lnTo>
                                      <a:lnTo>
                                        <a:pt x="21600" y="21600"/>
                                      </a:lnTo>
                                      <a:lnTo>
                                        <a:pt x="21600" y="3093"/>
                                      </a:lnTo>
                                      <a:cubicBezTo>
                                        <a:pt x="21600" y="2186"/>
                                        <a:pt x="21600" y="1638"/>
                                        <a:pt x="21507" y="1276"/>
                                      </a:cubicBezTo>
                                      <a:cubicBezTo>
                                        <a:pt x="21390" y="753"/>
                                        <a:pt x="21138" y="342"/>
                                        <a:pt x="20818" y="152"/>
                                      </a:cubicBezTo>
                                      <a:cubicBezTo>
                                        <a:pt x="20596" y="1"/>
                                        <a:pt x="20260" y="0"/>
                                        <a:pt x="19705" y="0"/>
                                      </a:cubicBezTo>
                                      <a:lnTo>
                                        <a:pt x="1895" y="0"/>
                                      </a:lnTo>
                                      <a:close/>
                                    </a:path>
                                  </a:pathLst>
                                </a:custGeom>
                                <a:solidFill>
                                  <a:srgbClr val="F4F4F5"/>
                                </a:solidFill>
                                <a:ln>
                                  <a:noFill/>
                                </a:ln>
                              </p:spPr>
                              <p:txBody>
                                <a:bodyPr anchorCtr="0" anchor="ctr" bIns="0" lIns="0" spcFirstLastPara="1" rIns="0" wrap="square" tIns="0">
                                  <a:noAutofit/>
                                </a:bodyPr>
                                <a:lstStyle/>
                                <a:p>
                                  <a:pPr indent="0" lvl="0" marL="0" marR="0" rtl="0" algn="ctr">
                                    <a:lnSpc>
                                      <a:spcPct val="100000"/>
                                    </a:lnSpc>
                                    <a:spcBef>
                                      <a:spcPts val="0"/>
                                    </a:spcBef>
                                    <a:spcAft>
                                      <a:spcPts val="0"/>
                                    </a:spcAft>
                                    <a:buClr>
                                      <a:srgbClr val="FFFFFF"/>
                                    </a:buClr>
                                    <a:buSzPts val="1100"/>
                                    <a:buFont typeface="Helvetica Neue"/>
                                    <a:buNone/>
                                  </a:pPr>
                                  <a:r>
                                    <a:t/>
                                  </a:r>
                                  <a:endParaRPr b="1" i="0" sz="1000" u="none" cap="none" strike="noStrike">
                                    <a:solidFill>
                                      <a:srgbClr val="000000"/>
                                    </a:solidFill>
                                    <a:latin typeface="Times New Roman"/>
                                    <a:ea typeface="Times New Roman"/>
                                    <a:cs typeface="Times New Roman"/>
                                    <a:sym typeface="Times New Roman"/>
                                  </a:endParaRPr>
                                </a:p>
                              </p:txBody>
                            </p:sp>
                            <p:sp>
                              <p:nvSpPr>
                                <p:cNvPr id="13991" name="Google Shape;13991;p91"/>
                                <p:cNvSpPr/>
                                <p:nvPr/>
                              </p:nvSpPr>
                              <p:spPr>
                                <a:xfrm>
                                  <a:off x="4007223" y="1733550"/>
                                  <a:ext cx="2302290" cy="1410912"/>
                                </a:xfrm>
                                <a:custGeom>
                                  <a:rect b="b" l="l" r="r" t="t"/>
                                  <a:pathLst>
                                    <a:path extrusionOk="0" h="21600" w="21600">
                                      <a:moveTo>
                                        <a:pt x="1895" y="0"/>
                                      </a:moveTo>
                                      <a:cubicBezTo>
                                        <a:pt x="1340" y="0"/>
                                        <a:pt x="1004" y="1"/>
                                        <a:pt x="782" y="152"/>
                                      </a:cubicBezTo>
                                      <a:cubicBezTo>
                                        <a:pt x="462" y="342"/>
                                        <a:pt x="210" y="753"/>
                                        <a:pt x="93" y="1276"/>
                                      </a:cubicBezTo>
                                      <a:cubicBezTo>
                                        <a:pt x="0" y="1638"/>
                                        <a:pt x="0" y="2186"/>
                                        <a:pt x="0" y="3093"/>
                                      </a:cubicBezTo>
                                      <a:lnTo>
                                        <a:pt x="0" y="21600"/>
                                      </a:lnTo>
                                      <a:lnTo>
                                        <a:pt x="21600" y="21600"/>
                                      </a:lnTo>
                                      <a:lnTo>
                                        <a:pt x="21600" y="3093"/>
                                      </a:lnTo>
                                      <a:cubicBezTo>
                                        <a:pt x="21600" y="2186"/>
                                        <a:pt x="21600" y="1638"/>
                                        <a:pt x="21507" y="1276"/>
                                      </a:cubicBezTo>
                                      <a:cubicBezTo>
                                        <a:pt x="21390" y="753"/>
                                        <a:pt x="21138" y="342"/>
                                        <a:pt x="20818" y="152"/>
                                      </a:cubicBezTo>
                                      <a:cubicBezTo>
                                        <a:pt x="20596" y="1"/>
                                        <a:pt x="20260" y="0"/>
                                        <a:pt x="19705" y="0"/>
                                      </a:cubicBezTo>
                                      <a:lnTo>
                                        <a:pt x="1895" y="0"/>
                                      </a:lnTo>
                                      <a:close/>
                                    </a:path>
                                  </a:pathLst>
                                </a:custGeom>
                                <a:solidFill>
                                  <a:srgbClr val="F4F4F5"/>
                                </a:solidFill>
                                <a:ln>
                                  <a:noFill/>
                                </a:ln>
                              </p:spPr>
                              <p:txBody>
                                <a:bodyPr anchorCtr="0" anchor="ctr" bIns="0" lIns="0" spcFirstLastPara="1" rIns="0" wrap="square" tIns="0">
                                  <a:noAutofit/>
                                </a:bodyPr>
                                <a:lstStyle/>
                                <a:p>
                                  <a:pPr indent="0" lvl="0" marL="0" marR="0" rtl="0" algn="ctr">
                                    <a:lnSpc>
                                      <a:spcPct val="100000"/>
                                    </a:lnSpc>
                                    <a:spcBef>
                                      <a:spcPts val="0"/>
                                    </a:spcBef>
                                    <a:spcAft>
                                      <a:spcPts val="0"/>
                                    </a:spcAft>
                                    <a:buClr>
                                      <a:srgbClr val="FFFFFF"/>
                                    </a:buClr>
                                    <a:buSzPts val="1100"/>
                                    <a:buFont typeface="Helvetica Neue"/>
                                    <a:buNone/>
                                  </a:pPr>
                                  <a:r>
                                    <a:t/>
                                  </a:r>
                                  <a:endParaRPr b="1" i="0" sz="1000" u="none" cap="none" strike="noStrike">
                                    <a:solidFill>
                                      <a:srgbClr val="000000"/>
                                    </a:solidFill>
                                    <a:latin typeface="Times New Roman"/>
                                    <a:ea typeface="Times New Roman"/>
                                    <a:cs typeface="Times New Roman"/>
                                    <a:sym typeface="Times New Roman"/>
                                  </a:endParaRPr>
                                </a:p>
                              </p:txBody>
                            </p:sp>
                            <p:sp>
                              <p:nvSpPr>
                                <p:cNvPr id="13992" name="Google Shape;13992;p91"/>
                                <p:cNvSpPr/>
                                <p:nvPr/>
                              </p:nvSpPr>
                              <p:spPr>
                                <a:xfrm>
                                  <a:off x="4007500" y="3190058"/>
                                  <a:ext cx="2301900" cy="1407600"/>
                                </a:xfrm>
                                <a:prstGeom prst="rect">
                                  <a:avLst/>
                                </a:prstGeom>
                                <a:solidFill>
                                  <a:srgbClr val="3C78D8">
                                    <a:alpha val="67860"/>
                                  </a:srgbClr>
                                </a:solidFill>
                                <a:ln>
                                  <a:noFill/>
                                </a:ln>
                              </p:spPr>
                              <p:txBody>
                                <a:bodyPr anchorCtr="0" anchor="ctr" bIns="0" lIns="0" spcFirstLastPara="1" rIns="0" wrap="square" tIns="0">
                                  <a:noAutofit/>
                                </a:bodyPr>
                                <a:lstStyle/>
                                <a:p>
                                  <a:pPr indent="0" lvl="0" marL="0" marR="0" rtl="0" algn="ctr">
                                    <a:lnSpc>
                                      <a:spcPct val="100000"/>
                                    </a:lnSpc>
                                    <a:spcBef>
                                      <a:spcPts val="0"/>
                                    </a:spcBef>
                                    <a:spcAft>
                                      <a:spcPts val="0"/>
                                    </a:spcAft>
                                    <a:buClr>
                                      <a:srgbClr val="FFFFFF"/>
                                    </a:buClr>
                                    <a:buSzPts val="1100"/>
                                    <a:buFont typeface="Helvetica Neue"/>
                                    <a:buNone/>
                                  </a:pPr>
                                  <a:r>
                                    <a:t/>
                                  </a:r>
                                  <a:endParaRPr b="1" i="0" sz="1000" u="none" cap="none" strike="noStrike">
                                    <a:solidFill>
                                      <a:srgbClr val="000000"/>
                                    </a:solidFill>
                                    <a:latin typeface="Times New Roman"/>
                                    <a:ea typeface="Times New Roman"/>
                                    <a:cs typeface="Times New Roman"/>
                                    <a:sym typeface="Times New Roman"/>
                                  </a:endParaRPr>
                                </a:p>
                              </p:txBody>
                            </p:sp>
                            <p:sp>
                              <p:nvSpPr>
                                <p:cNvPr id="13993" name="Google Shape;13993;p91"/>
                                <p:cNvSpPr/>
                                <p:nvPr/>
                              </p:nvSpPr>
                              <p:spPr>
                                <a:xfrm>
                                  <a:off x="6355535" y="3190058"/>
                                  <a:ext cx="2301900" cy="1407600"/>
                                </a:xfrm>
                                <a:prstGeom prst="rect">
                                  <a:avLst/>
                                </a:prstGeom>
                                <a:solidFill>
                                  <a:srgbClr val="3C78D8">
                                    <a:alpha val="67860"/>
                                  </a:srgbClr>
                                </a:solidFill>
                                <a:ln>
                                  <a:noFill/>
                                </a:ln>
                              </p:spPr>
                              <p:txBody>
                                <a:bodyPr anchorCtr="0" anchor="ctr" bIns="0" lIns="0" spcFirstLastPara="1" rIns="0" wrap="square" tIns="0">
                                  <a:noAutofit/>
                                </a:bodyPr>
                                <a:lstStyle/>
                                <a:p>
                                  <a:pPr indent="0" lvl="0" marL="0" marR="0" rtl="0" algn="ctr">
                                    <a:lnSpc>
                                      <a:spcPct val="100000"/>
                                    </a:lnSpc>
                                    <a:spcBef>
                                      <a:spcPts val="0"/>
                                    </a:spcBef>
                                    <a:spcAft>
                                      <a:spcPts val="0"/>
                                    </a:spcAft>
                                    <a:buClr>
                                      <a:srgbClr val="FFFFFF"/>
                                    </a:buClr>
                                    <a:buSzPts val="1100"/>
                                    <a:buFont typeface="Helvetica Neue"/>
                                    <a:buNone/>
                                  </a:pPr>
                                  <a:r>
                                    <a:t/>
                                  </a:r>
                                  <a:endParaRPr b="1" i="0" sz="1000" u="none" cap="none" strike="noStrike">
                                    <a:solidFill>
                                      <a:srgbClr val="000000"/>
                                    </a:solidFill>
                                    <a:latin typeface="Times New Roman"/>
                                    <a:ea typeface="Times New Roman"/>
                                    <a:cs typeface="Times New Roman"/>
                                    <a:sym typeface="Times New Roman"/>
                                  </a:endParaRPr>
                                </a:p>
                              </p:txBody>
                            </p:sp>
                            <p:sp>
                              <p:nvSpPr>
                                <p:cNvPr id="13994" name="Google Shape;13994;p91"/>
                                <p:cNvSpPr/>
                                <p:nvPr/>
                              </p:nvSpPr>
                              <p:spPr>
                                <a:xfrm>
                                  <a:off x="8703569" y="3190058"/>
                                  <a:ext cx="2301900" cy="1407600"/>
                                </a:xfrm>
                                <a:prstGeom prst="rect">
                                  <a:avLst/>
                                </a:prstGeom>
                                <a:solidFill>
                                  <a:srgbClr val="0BC145">
                                    <a:alpha val="73810"/>
                                  </a:srgbClr>
                                </a:solidFill>
                                <a:ln>
                                  <a:noFill/>
                                </a:ln>
                              </p:spPr>
                              <p:txBody>
                                <a:bodyPr anchorCtr="0" anchor="ctr" bIns="0" lIns="0" spcFirstLastPara="1" rIns="0" wrap="square" tIns="0">
                                  <a:noAutofit/>
                                </a:bodyPr>
                                <a:lstStyle/>
                                <a:p>
                                  <a:pPr indent="0" lvl="0" marL="0" marR="0" rtl="0" algn="ctr">
                                    <a:lnSpc>
                                      <a:spcPct val="100000"/>
                                    </a:lnSpc>
                                    <a:spcBef>
                                      <a:spcPts val="0"/>
                                    </a:spcBef>
                                    <a:spcAft>
                                      <a:spcPts val="0"/>
                                    </a:spcAft>
                                    <a:buClr>
                                      <a:srgbClr val="FFFFFF"/>
                                    </a:buClr>
                                    <a:buSzPts val="1100"/>
                                    <a:buFont typeface="Helvetica Neue"/>
                                    <a:buNone/>
                                  </a:pPr>
                                  <a:r>
                                    <a:t/>
                                  </a:r>
                                  <a:endParaRPr b="1" i="0" sz="1000" u="none" cap="none" strike="noStrike">
                                    <a:solidFill>
                                      <a:srgbClr val="000000"/>
                                    </a:solidFill>
                                    <a:latin typeface="Times New Roman"/>
                                    <a:ea typeface="Times New Roman"/>
                                    <a:cs typeface="Times New Roman"/>
                                    <a:sym typeface="Times New Roman"/>
                                  </a:endParaRPr>
                                </a:p>
                              </p:txBody>
                            </p:sp>
                            <p:sp>
                              <p:nvSpPr>
                                <p:cNvPr id="13995" name="Google Shape;13995;p91"/>
                                <p:cNvSpPr/>
                                <p:nvPr/>
                              </p:nvSpPr>
                              <p:spPr>
                                <a:xfrm>
                                  <a:off x="11051602" y="3190058"/>
                                  <a:ext cx="2301900" cy="1407600"/>
                                </a:xfrm>
                                <a:prstGeom prst="rect">
                                  <a:avLst/>
                                </a:prstGeom>
                                <a:solidFill>
                                  <a:srgbClr val="0BC145">
                                    <a:alpha val="73810"/>
                                  </a:srgbClr>
                                </a:solidFill>
                                <a:ln>
                                  <a:noFill/>
                                </a:ln>
                              </p:spPr>
                              <p:txBody>
                                <a:bodyPr anchorCtr="0" anchor="ctr" bIns="0" lIns="0" spcFirstLastPara="1" rIns="0" wrap="square" tIns="0">
                                  <a:noAutofit/>
                                </a:bodyPr>
                                <a:lstStyle/>
                                <a:p>
                                  <a:pPr indent="0" lvl="0" marL="0" marR="0" rtl="0" algn="ctr">
                                    <a:lnSpc>
                                      <a:spcPct val="100000"/>
                                    </a:lnSpc>
                                    <a:spcBef>
                                      <a:spcPts val="0"/>
                                    </a:spcBef>
                                    <a:spcAft>
                                      <a:spcPts val="0"/>
                                    </a:spcAft>
                                    <a:buClr>
                                      <a:srgbClr val="FFFFFF"/>
                                    </a:buClr>
                                    <a:buSzPts val="1100"/>
                                    <a:buFont typeface="Helvetica Neue"/>
                                    <a:buNone/>
                                  </a:pPr>
                                  <a:r>
                                    <a:t/>
                                  </a:r>
                                  <a:endParaRPr b="1" i="0" sz="1000" u="none" cap="none" strike="noStrike">
                                    <a:solidFill>
                                      <a:srgbClr val="000000"/>
                                    </a:solidFill>
                                    <a:latin typeface="Times New Roman"/>
                                    <a:ea typeface="Times New Roman"/>
                                    <a:cs typeface="Times New Roman"/>
                                    <a:sym typeface="Times New Roman"/>
                                  </a:endParaRPr>
                                </a:p>
                              </p:txBody>
                            </p:sp>
                            <p:sp>
                              <p:nvSpPr>
                                <p:cNvPr id="13996" name="Google Shape;13996;p91"/>
                                <p:cNvSpPr/>
                                <p:nvPr/>
                              </p:nvSpPr>
                              <p:spPr>
                                <a:xfrm>
                                  <a:off x="13399636" y="3190058"/>
                                  <a:ext cx="2301900" cy="1407600"/>
                                </a:xfrm>
                                <a:prstGeom prst="rect">
                                  <a:avLst/>
                                </a:prstGeom>
                                <a:solidFill>
                                  <a:srgbClr val="F4BD25">
                                    <a:alpha val="77380"/>
                                  </a:srgbClr>
                                </a:solidFill>
                                <a:ln>
                                  <a:noFill/>
                                </a:ln>
                              </p:spPr>
                              <p:txBody>
                                <a:bodyPr anchorCtr="0" anchor="ctr" bIns="0" lIns="0" spcFirstLastPara="1" rIns="0" wrap="square" tIns="0">
                                  <a:noAutofit/>
                                </a:bodyPr>
                                <a:lstStyle/>
                                <a:p>
                                  <a:pPr indent="0" lvl="0" marL="0" marR="0" rtl="0" algn="ctr">
                                    <a:lnSpc>
                                      <a:spcPct val="100000"/>
                                    </a:lnSpc>
                                    <a:spcBef>
                                      <a:spcPts val="0"/>
                                    </a:spcBef>
                                    <a:spcAft>
                                      <a:spcPts val="0"/>
                                    </a:spcAft>
                                    <a:buClr>
                                      <a:srgbClr val="FFFFFF"/>
                                    </a:buClr>
                                    <a:buSzPts val="1100"/>
                                    <a:buFont typeface="Helvetica Neue"/>
                                    <a:buNone/>
                                  </a:pPr>
                                  <a:r>
                                    <a:t/>
                                  </a:r>
                                  <a:endParaRPr i="0" sz="1000" u="none" cap="none" strike="noStrike">
                                    <a:solidFill>
                                      <a:srgbClr val="000000"/>
                                    </a:solidFill>
                                    <a:latin typeface="Times New Roman"/>
                                    <a:ea typeface="Times New Roman"/>
                                    <a:cs typeface="Times New Roman"/>
                                    <a:sym typeface="Times New Roman"/>
                                  </a:endParaRPr>
                                </a:p>
                              </p:txBody>
                            </p:sp>
                            <p:sp>
                              <p:nvSpPr>
                                <p:cNvPr id="13997" name="Google Shape;13997;p91"/>
                                <p:cNvSpPr/>
                                <p:nvPr/>
                              </p:nvSpPr>
                              <p:spPr>
                                <a:xfrm>
                                  <a:off x="4007500" y="4625930"/>
                                  <a:ext cx="2301900" cy="1407600"/>
                                </a:xfrm>
                                <a:prstGeom prst="rect">
                                  <a:avLst/>
                                </a:prstGeom>
                                <a:solidFill>
                                  <a:srgbClr val="3C78D8">
                                    <a:alpha val="67860"/>
                                  </a:srgbClr>
                                </a:solidFill>
                                <a:ln>
                                  <a:noFill/>
                                </a:ln>
                              </p:spPr>
                              <p:txBody>
                                <a:bodyPr anchorCtr="0" anchor="ctr" bIns="0" lIns="0" spcFirstLastPara="1" rIns="0" wrap="square" tIns="0">
                                  <a:noAutofit/>
                                </a:bodyPr>
                                <a:lstStyle/>
                                <a:p>
                                  <a:pPr indent="0" lvl="0" marL="0" marR="0" rtl="0" algn="ctr">
                                    <a:lnSpc>
                                      <a:spcPct val="100000"/>
                                    </a:lnSpc>
                                    <a:spcBef>
                                      <a:spcPts val="0"/>
                                    </a:spcBef>
                                    <a:spcAft>
                                      <a:spcPts val="0"/>
                                    </a:spcAft>
                                    <a:buClr>
                                      <a:srgbClr val="FFFFFF"/>
                                    </a:buClr>
                                    <a:buSzPts val="1100"/>
                                    <a:buFont typeface="Helvetica Neue"/>
                                    <a:buNone/>
                                  </a:pPr>
                                  <a:r>
                                    <a:t/>
                                  </a:r>
                                  <a:endParaRPr b="1" i="0" sz="1000" u="none" cap="none" strike="noStrike">
                                    <a:solidFill>
                                      <a:srgbClr val="000000"/>
                                    </a:solidFill>
                                    <a:latin typeface="Times New Roman"/>
                                    <a:ea typeface="Times New Roman"/>
                                    <a:cs typeface="Times New Roman"/>
                                    <a:sym typeface="Times New Roman"/>
                                  </a:endParaRPr>
                                </a:p>
                              </p:txBody>
                            </p:sp>
                            <p:sp>
                              <p:nvSpPr>
                                <p:cNvPr id="13998" name="Google Shape;13998;p91"/>
                                <p:cNvSpPr/>
                                <p:nvPr/>
                              </p:nvSpPr>
                              <p:spPr>
                                <a:xfrm>
                                  <a:off x="6355535" y="4625930"/>
                                  <a:ext cx="2301900" cy="1407600"/>
                                </a:xfrm>
                                <a:prstGeom prst="rect">
                                  <a:avLst/>
                                </a:prstGeom>
                                <a:solidFill>
                                  <a:srgbClr val="0BC145">
                                    <a:alpha val="73810"/>
                                  </a:srgbClr>
                                </a:solidFill>
                                <a:ln cap="flat" cmpd="sng" w="38100">
                                  <a:solidFill>
                                    <a:srgbClr val="00FF00"/>
                                  </a:solidFill>
                                  <a:prstDash val="solid"/>
                                  <a:round/>
                                  <a:headEnd len="sm" w="sm" type="none"/>
                                  <a:tailEnd len="sm" w="sm" type="none"/>
                                </a:ln>
                              </p:spPr>
                              <p:txBody>
                                <a:bodyPr anchorCtr="0" anchor="ctr" bIns="0" lIns="0" spcFirstLastPara="1" rIns="0" wrap="square" tIns="0">
                                  <a:noAutofit/>
                                </a:bodyPr>
                                <a:lstStyle/>
                                <a:p>
                                  <a:pPr indent="0" lvl="0" marL="0" rtl="0" algn="ctr">
                                    <a:spcBef>
                                      <a:spcPts val="0"/>
                                    </a:spcBef>
                                    <a:spcAft>
                                      <a:spcPts val="0"/>
                                    </a:spcAft>
                                    <a:buNone/>
                                  </a:pPr>
                                  <a:r>
                                    <a:rPr lang="en" sz="1000">
                                      <a:latin typeface="Cairo"/>
                                      <a:ea typeface="Cairo"/>
                                      <a:cs typeface="Cairo"/>
                                      <a:sym typeface="Cairo"/>
                                    </a:rPr>
                                    <a:t>Ideal Gaussian Beam Assumption</a:t>
                                  </a:r>
                                  <a:endParaRPr sz="1000">
                                    <a:latin typeface="Cairo"/>
                                    <a:ea typeface="Cairo"/>
                                    <a:cs typeface="Cairo"/>
                                    <a:sym typeface="Cairo"/>
                                  </a:endParaRPr>
                                </a:p>
                              </p:txBody>
                            </p:sp>
                            <p:sp>
                              <p:nvSpPr>
                                <p:cNvPr id="13999" name="Google Shape;13999;p91"/>
                                <p:cNvSpPr/>
                                <p:nvPr/>
                              </p:nvSpPr>
                              <p:spPr>
                                <a:xfrm>
                                  <a:off x="8703569" y="4625930"/>
                                  <a:ext cx="2301900" cy="1407600"/>
                                </a:xfrm>
                                <a:prstGeom prst="rect">
                                  <a:avLst/>
                                </a:prstGeom>
                                <a:solidFill>
                                  <a:srgbClr val="0BC145">
                                    <a:alpha val="73810"/>
                                  </a:srgbClr>
                                </a:solidFill>
                                <a:ln>
                                  <a:noFill/>
                                </a:ln>
                              </p:spPr>
                              <p:txBody>
                                <a:bodyPr anchorCtr="0" anchor="ctr" bIns="0" lIns="0" spcFirstLastPara="1" rIns="0" wrap="square" tIns="0">
                                  <a:noAutofit/>
                                </a:bodyPr>
                                <a:lstStyle/>
                                <a:p>
                                  <a:pPr indent="0" lvl="0" marL="0" marR="0" rtl="0" algn="ctr">
                                    <a:lnSpc>
                                      <a:spcPct val="100000"/>
                                    </a:lnSpc>
                                    <a:spcBef>
                                      <a:spcPts val="0"/>
                                    </a:spcBef>
                                    <a:spcAft>
                                      <a:spcPts val="0"/>
                                    </a:spcAft>
                                    <a:buClr>
                                      <a:srgbClr val="FFFFFF"/>
                                    </a:buClr>
                                    <a:buSzPts val="1100"/>
                                    <a:buFont typeface="Helvetica Neue"/>
                                    <a:buNone/>
                                  </a:pPr>
                                  <a:r>
                                    <a:t/>
                                  </a:r>
                                  <a:endParaRPr b="1" i="0" sz="1000" u="none" cap="none" strike="noStrike">
                                    <a:solidFill>
                                      <a:srgbClr val="000000"/>
                                    </a:solidFill>
                                    <a:latin typeface="Times New Roman"/>
                                    <a:ea typeface="Times New Roman"/>
                                    <a:cs typeface="Times New Roman"/>
                                    <a:sym typeface="Times New Roman"/>
                                  </a:endParaRPr>
                                </a:p>
                              </p:txBody>
                            </p:sp>
                            <p:sp>
                              <p:nvSpPr>
                                <p:cNvPr id="14000" name="Google Shape;14000;p91"/>
                                <p:cNvSpPr/>
                                <p:nvPr/>
                              </p:nvSpPr>
                              <p:spPr>
                                <a:xfrm>
                                  <a:off x="11051602" y="4625930"/>
                                  <a:ext cx="2301900" cy="1407600"/>
                                </a:xfrm>
                                <a:prstGeom prst="rect">
                                  <a:avLst/>
                                </a:prstGeom>
                                <a:solidFill>
                                  <a:srgbClr val="F4BD25">
                                    <a:alpha val="77380"/>
                                  </a:srgbClr>
                                </a:solidFill>
                                <a:ln>
                                  <a:noFill/>
                                </a:ln>
                              </p:spPr>
                              <p:txBody>
                                <a:bodyPr anchorCtr="0" anchor="ctr" bIns="0" lIns="0" spcFirstLastPara="1" rIns="0" wrap="square" tIns="0">
                                  <a:noAutofit/>
                                </a:bodyPr>
                                <a:lstStyle/>
                                <a:p>
                                  <a:pPr indent="0" lvl="0" marL="0" marR="0" rtl="0" algn="ctr">
                                    <a:lnSpc>
                                      <a:spcPct val="100000"/>
                                    </a:lnSpc>
                                    <a:spcBef>
                                      <a:spcPts val="0"/>
                                    </a:spcBef>
                                    <a:spcAft>
                                      <a:spcPts val="0"/>
                                    </a:spcAft>
                                    <a:buClr>
                                      <a:srgbClr val="FFFFFF"/>
                                    </a:buClr>
                                    <a:buSzPts val="1100"/>
                                    <a:buFont typeface="Helvetica Neue"/>
                                    <a:buNone/>
                                  </a:pPr>
                                  <a:r>
                                    <a:t/>
                                  </a:r>
                                  <a:endParaRPr b="1" i="0" sz="1000" u="none" cap="none" strike="noStrike">
                                    <a:solidFill>
                                      <a:srgbClr val="000000"/>
                                    </a:solidFill>
                                    <a:latin typeface="Times New Roman"/>
                                    <a:ea typeface="Times New Roman"/>
                                    <a:cs typeface="Times New Roman"/>
                                    <a:sym typeface="Times New Roman"/>
                                  </a:endParaRPr>
                                </a:p>
                              </p:txBody>
                            </p:sp>
                            <p:sp>
                              <p:nvSpPr>
                                <p:cNvPr id="14001" name="Google Shape;14001;p91"/>
                                <p:cNvSpPr/>
                                <p:nvPr/>
                              </p:nvSpPr>
                              <p:spPr>
                                <a:xfrm>
                                  <a:off x="13399636" y="4625930"/>
                                  <a:ext cx="2301900" cy="1407600"/>
                                </a:xfrm>
                                <a:prstGeom prst="rect">
                                  <a:avLst/>
                                </a:prstGeom>
                                <a:solidFill>
                                  <a:srgbClr val="FF9900">
                                    <a:alpha val="79760"/>
                                  </a:srgbClr>
                                </a:solidFill>
                                <a:ln>
                                  <a:noFill/>
                                </a:ln>
                              </p:spPr>
                              <p:txBody>
                                <a:bodyPr anchorCtr="0" anchor="ctr" bIns="0" lIns="0" spcFirstLastPara="1" rIns="0" wrap="square" tIns="0">
                                  <a:noAutofit/>
                                </a:bodyPr>
                                <a:lstStyle/>
                                <a:p>
                                  <a:pPr indent="0" lvl="0" marL="0" marR="0" rtl="0" algn="ctr">
                                    <a:lnSpc>
                                      <a:spcPct val="100000"/>
                                    </a:lnSpc>
                                    <a:spcBef>
                                      <a:spcPts val="0"/>
                                    </a:spcBef>
                                    <a:spcAft>
                                      <a:spcPts val="0"/>
                                    </a:spcAft>
                                    <a:buClr>
                                      <a:srgbClr val="FFFFFF"/>
                                    </a:buClr>
                                    <a:buSzPts val="1100"/>
                                    <a:buFont typeface="Helvetica Neue"/>
                                    <a:buNone/>
                                  </a:pPr>
                                  <a:r>
                                    <a:t/>
                                  </a:r>
                                  <a:endParaRPr b="1" i="0" sz="1000" u="none" cap="none" strike="noStrike">
                                    <a:solidFill>
                                      <a:srgbClr val="000000"/>
                                    </a:solidFill>
                                    <a:latin typeface="Times New Roman"/>
                                    <a:ea typeface="Times New Roman"/>
                                    <a:cs typeface="Times New Roman"/>
                                    <a:sym typeface="Times New Roman"/>
                                  </a:endParaRPr>
                                </a:p>
                              </p:txBody>
                            </p:sp>
                            <p:sp>
                              <p:nvSpPr>
                                <p:cNvPr id="14002" name="Google Shape;14002;p91"/>
                                <p:cNvSpPr/>
                                <p:nvPr/>
                              </p:nvSpPr>
                              <p:spPr>
                                <a:xfrm>
                                  <a:off x="4007500" y="6061801"/>
                                  <a:ext cx="2301900" cy="1407600"/>
                                </a:xfrm>
                                <a:prstGeom prst="rect">
                                  <a:avLst/>
                                </a:prstGeom>
                                <a:solidFill>
                                  <a:srgbClr val="0BC145">
                                    <a:alpha val="73810"/>
                                  </a:srgbClr>
                                </a:solidFill>
                                <a:ln>
                                  <a:noFill/>
                                </a:ln>
                              </p:spPr>
                              <p:txBody>
                                <a:bodyPr anchorCtr="0" anchor="ctr" bIns="0" lIns="0" spcFirstLastPara="1" rIns="0" wrap="square" tIns="0">
                                  <a:noAutofit/>
                                </a:bodyPr>
                                <a:lstStyle/>
                                <a:p>
                                  <a:pPr indent="0" lvl="0" marL="0" marR="0" rtl="0" algn="ctr">
                                    <a:lnSpc>
                                      <a:spcPct val="100000"/>
                                    </a:lnSpc>
                                    <a:spcBef>
                                      <a:spcPts val="0"/>
                                    </a:spcBef>
                                    <a:spcAft>
                                      <a:spcPts val="0"/>
                                    </a:spcAft>
                                    <a:buClr>
                                      <a:srgbClr val="FFFFFF"/>
                                    </a:buClr>
                                    <a:buSzPts val="1100"/>
                                    <a:buFont typeface="Helvetica Neue"/>
                                    <a:buNone/>
                                  </a:pPr>
                                  <a:r>
                                    <a:t/>
                                  </a:r>
                                  <a:endParaRPr b="1" i="0" sz="1000" u="none" cap="none" strike="noStrike">
                                    <a:solidFill>
                                      <a:srgbClr val="000000"/>
                                    </a:solidFill>
                                    <a:latin typeface="Times New Roman"/>
                                    <a:ea typeface="Times New Roman"/>
                                    <a:cs typeface="Times New Roman"/>
                                    <a:sym typeface="Times New Roman"/>
                                  </a:endParaRPr>
                                </a:p>
                              </p:txBody>
                            </p:sp>
                            <p:sp>
                              <p:nvSpPr>
                                <p:cNvPr id="14003" name="Google Shape;14003;p91"/>
                                <p:cNvSpPr/>
                                <p:nvPr/>
                              </p:nvSpPr>
                              <p:spPr>
                                <a:xfrm>
                                  <a:off x="6355535" y="6061801"/>
                                  <a:ext cx="2301900" cy="1407600"/>
                                </a:xfrm>
                                <a:prstGeom prst="rect">
                                  <a:avLst/>
                                </a:prstGeom>
                                <a:solidFill>
                                  <a:srgbClr val="0BC145">
                                    <a:alpha val="73810"/>
                                  </a:srgbClr>
                                </a:solidFill>
                                <a:ln>
                                  <a:noFill/>
                                </a:ln>
                              </p:spPr>
                              <p:txBody>
                                <a:bodyPr anchorCtr="0" anchor="ctr" bIns="0" lIns="0" spcFirstLastPara="1" rIns="0" wrap="square" tIns="0">
                                  <a:noAutofit/>
                                </a:bodyPr>
                                <a:lstStyle/>
                                <a:p>
                                  <a:pPr indent="0" lvl="0" marL="0" marR="0" rtl="0" algn="ctr">
                                    <a:lnSpc>
                                      <a:spcPct val="100000"/>
                                    </a:lnSpc>
                                    <a:spcBef>
                                      <a:spcPts val="0"/>
                                    </a:spcBef>
                                    <a:spcAft>
                                      <a:spcPts val="0"/>
                                    </a:spcAft>
                                    <a:buClr>
                                      <a:srgbClr val="FFFFFF"/>
                                    </a:buClr>
                                    <a:buSzPts val="1100"/>
                                    <a:buFont typeface="Helvetica Neue"/>
                                    <a:buNone/>
                                  </a:pPr>
                                  <a:r>
                                    <a:t/>
                                  </a:r>
                                  <a:endParaRPr i="0" sz="1000" u="none" cap="none" strike="noStrike">
                                    <a:solidFill>
                                      <a:srgbClr val="000000"/>
                                    </a:solidFill>
                                    <a:latin typeface="Times New Roman"/>
                                    <a:ea typeface="Times New Roman"/>
                                    <a:cs typeface="Times New Roman"/>
                                    <a:sym typeface="Times New Roman"/>
                                  </a:endParaRPr>
                                </a:p>
                              </p:txBody>
                            </p:sp>
                            <p:sp>
                              <p:nvSpPr>
                                <p:cNvPr id="14004" name="Google Shape;14004;p91"/>
                                <p:cNvSpPr/>
                                <p:nvPr/>
                              </p:nvSpPr>
                              <p:spPr>
                                <a:xfrm>
                                  <a:off x="8703569" y="6061801"/>
                                  <a:ext cx="2301900" cy="1407600"/>
                                </a:xfrm>
                                <a:prstGeom prst="rect">
                                  <a:avLst/>
                                </a:prstGeom>
                                <a:solidFill>
                                  <a:srgbClr val="F4BD25">
                                    <a:alpha val="77380"/>
                                  </a:srgbClr>
                                </a:solidFill>
                                <a:ln>
                                  <a:noFill/>
                                </a:ln>
                              </p:spPr>
                              <p:txBody>
                                <a:bodyPr anchorCtr="0" anchor="ctr" bIns="0" lIns="0" spcFirstLastPara="1" rIns="0" wrap="square" tIns="0">
                                  <a:noAutofit/>
                                </a:bodyPr>
                                <a:lstStyle/>
                                <a:p>
                                  <a:pPr indent="0" lvl="0" marL="0" rtl="0" algn="ctr">
                                    <a:spcBef>
                                      <a:spcPts val="0"/>
                                    </a:spcBef>
                                    <a:spcAft>
                                      <a:spcPts val="0"/>
                                    </a:spcAft>
                                    <a:buNone/>
                                  </a:pPr>
                                  <a:r>
                                    <a:t/>
                                  </a:r>
                                  <a:endParaRPr sz="1000">
                                    <a:latin typeface="Cairo"/>
                                    <a:ea typeface="Cairo"/>
                                    <a:cs typeface="Cairo"/>
                                    <a:sym typeface="Cairo"/>
                                  </a:endParaRPr>
                                </a:p>
                                <a:p>
                                  <a:pPr indent="0" lvl="0" marL="0" marR="0" rtl="0" algn="ctr">
                                    <a:lnSpc>
                                      <a:spcPct val="100000"/>
                                    </a:lnSpc>
                                    <a:spcBef>
                                      <a:spcPts val="0"/>
                                    </a:spcBef>
                                    <a:spcAft>
                                      <a:spcPts val="0"/>
                                    </a:spcAft>
                                    <a:buClr>
                                      <a:srgbClr val="FFFFFF"/>
                                    </a:buClr>
                                    <a:buSzPts val="1100"/>
                                    <a:buFont typeface="Helvetica Neue"/>
                                    <a:buNone/>
                                  </a:pPr>
                                  <a:r>
                                    <a:t/>
                                  </a:r>
                                  <a:endParaRPr sz="1000">
                                    <a:latin typeface="Cairo"/>
                                    <a:ea typeface="Cairo"/>
                                    <a:cs typeface="Cairo"/>
                                    <a:sym typeface="Cairo"/>
                                  </a:endParaRPr>
                                </a:p>
                              </p:txBody>
                            </p:sp>
                            <p:sp>
                              <p:nvSpPr>
                                <p:cNvPr id="14005" name="Google Shape;14005;p91"/>
                                <p:cNvSpPr/>
                                <p:nvPr/>
                              </p:nvSpPr>
                              <p:spPr>
                                <a:xfrm>
                                  <a:off x="11051602" y="6061801"/>
                                  <a:ext cx="2301900" cy="1407600"/>
                                </a:xfrm>
                                <a:prstGeom prst="rect">
                                  <a:avLst/>
                                </a:prstGeom>
                                <a:solidFill>
                                  <a:srgbClr val="FF9900">
                                    <a:alpha val="79760"/>
                                  </a:srgbClr>
                                </a:solidFill>
                                <a:ln>
                                  <a:noFill/>
                                </a:ln>
                              </p:spPr>
                              <p:txBody>
                                <a:bodyPr anchorCtr="0" anchor="ctr" bIns="0" lIns="0" spcFirstLastPara="1" rIns="0" wrap="square" tIns="0">
                                  <a:noAutofit/>
                                </a:bodyPr>
                                <a:lstStyle/>
                                <a:p>
                                  <a:pPr indent="0" lvl="0" marL="0" marR="0" rtl="0" algn="ctr">
                                    <a:lnSpc>
                                      <a:spcPct val="100000"/>
                                    </a:lnSpc>
                                    <a:spcBef>
                                      <a:spcPts val="0"/>
                                    </a:spcBef>
                                    <a:spcAft>
                                      <a:spcPts val="0"/>
                                    </a:spcAft>
                                    <a:buClr>
                                      <a:srgbClr val="FFFFFF"/>
                                    </a:buClr>
                                    <a:buSzPts val="1100"/>
                                    <a:buFont typeface="Helvetica Neue"/>
                                    <a:buNone/>
                                  </a:pPr>
                                  <a:r>
                                    <a:t/>
                                  </a:r>
                                  <a:endParaRPr b="1" i="0" sz="1000" u="none" cap="none" strike="noStrike">
                                    <a:solidFill>
                                      <a:srgbClr val="000000"/>
                                    </a:solidFill>
                                    <a:latin typeface="Times New Roman"/>
                                    <a:ea typeface="Times New Roman"/>
                                    <a:cs typeface="Times New Roman"/>
                                    <a:sym typeface="Times New Roman"/>
                                  </a:endParaRPr>
                                </a:p>
                              </p:txBody>
                            </p:sp>
                            <p:sp>
                              <p:nvSpPr>
                                <p:cNvPr id="14006" name="Google Shape;14006;p91"/>
                                <p:cNvSpPr/>
                                <p:nvPr/>
                              </p:nvSpPr>
                              <p:spPr>
                                <a:xfrm>
                                  <a:off x="13399636" y="6061801"/>
                                  <a:ext cx="2301900" cy="1407600"/>
                                </a:xfrm>
                                <a:prstGeom prst="rect">
                                  <a:avLst/>
                                </a:prstGeom>
                                <a:solidFill>
                                  <a:srgbClr val="FF9900">
                                    <a:alpha val="79760"/>
                                  </a:srgbClr>
                                </a:solidFill>
                                <a:ln>
                                  <a:noFill/>
                                </a:ln>
                              </p:spPr>
                              <p:txBody>
                                <a:bodyPr anchorCtr="0" anchor="ctr" bIns="0" lIns="0" spcFirstLastPara="1" rIns="0" wrap="square" tIns="0">
                                  <a:noAutofit/>
                                </a:bodyPr>
                                <a:lstStyle/>
                                <a:p>
                                  <a:pPr indent="0" lvl="0" marL="0" marR="0" rtl="0" algn="ctr">
                                    <a:lnSpc>
                                      <a:spcPct val="100000"/>
                                    </a:lnSpc>
                                    <a:spcBef>
                                      <a:spcPts val="0"/>
                                    </a:spcBef>
                                    <a:spcAft>
                                      <a:spcPts val="0"/>
                                    </a:spcAft>
                                    <a:buClr>
                                      <a:srgbClr val="FFFFFF"/>
                                    </a:buClr>
                                    <a:buSzPts val="1100"/>
                                    <a:buFont typeface="Helvetica Neue"/>
                                    <a:buNone/>
                                  </a:pPr>
                                  <a:r>
                                    <a:t/>
                                  </a:r>
                                  <a:endParaRPr b="1" i="0" sz="1000" u="none" cap="none" strike="noStrike">
                                    <a:solidFill>
                                      <a:srgbClr val="000000"/>
                                    </a:solidFill>
                                    <a:latin typeface="Times New Roman"/>
                                    <a:ea typeface="Times New Roman"/>
                                    <a:cs typeface="Times New Roman"/>
                                    <a:sym typeface="Times New Roman"/>
                                  </a:endParaRPr>
                                </a:p>
                              </p:txBody>
                            </p:sp>
                            <p:sp>
                              <p:nvSpPr>
                                <p:cNvPr id="14007" name="Google Shape;14007;p91"/>
                                <p:cNvSpPr/>
                                <p:nvPr/>
                              </p:nvSpPr>
                              <p:spPr>
                                <a:xfrm>
                                  <a:off x="4007500" y="7497673"/>
                                  <a:ext cx="2301900" cy="1407600"/>
                                </a:xfrm>
                                <a:prstGeom prst="rect">
                                  <a:avLst/>
                                </a:prstGeom>
                                <a:solidFill>
                                  <a:srgbClr val="0BC145">
                                    <a:alpha val="73810"/>
                                  </a:srgbClr>
                                </a:solidFill>
                                <a:ln cap="flat" cmpd="sng" w="38100">
                                  <a:solidFill>
                                    <a:srgbClr val="00FF00"/>
                                  </a:solidFill>
                                  <a:prstDash val="solid"/>
                                  <a:round/>
                                  <a:headEnd len="sm" w="sm" type="none"/>
                                  <a:tailEnd len="sm" w="sm" type="none"/>
                                </a:ln>
                              </p:spPr>
                              <p:txBody>
                                <a:bodyPr anchorCtr="0" anchor="ctr" bIns="0" lIns="0" spcFirstLastPara="1" rIns="0" wrap="square" tIns="0">
                                  <a:noAutofit/>
                                </a:bodyPr>
                                <a:lstStyle/>
                                <a:p>
                                  <a:pPr indent="0" lvl="0" marL="0" marR="0" rtl="0" algn="ctr">
                                    <a:lnSpc>
                                      <a:spcPct val="100000"/>
                                    </a:lnSpc>
                                    <a:spcBef>
                                      <a:spcPts val="0"/>
                                    </a:spcBef>
                                    <a:spcAft>
                                      <a:spcPts val="0"/>
                                    </a:spcAft>
                                    <a:buClr>
                                      <a:srgbClr val="FFFFFF"/>
                                    </a:buClr>
                                    <a:buSzPts val="1100"/>
                                    <a:buFont typeface="Helvetica Neue"/>
                                    <a:buNone/>
                                  </a:pPr>
                                  <a:r>
                                    <a:t/>
                                  </a:r>
                                  <a:endParaRPr b="1" i="0" sz="1000" u="none" cap="none" strike="noStrike">
                                    <a:solidFill>
                                      <a:srgbClr val="000000"/>
                                    </a:solidFill>
                                    <a:latin typeface="Times New Roman"/>
                                    <a:ea typeface="Times New Roman"/>
                                    <a:cs typeface="Times New Roman"/>
                                    <a:sym typeface="Times New Roman"/>
                                  </a:endParaRPr>
                                </a:p>
                              </p:txBody>
                            </p:sp>
                            <p:sp>
                              <p:nvSpPr>
                                <p:cNvPr id="14008" name="Google Shape;14008;p91"/>
                                <p:cNvSpPr/>
                                <p:nvPr/>
                              </p:nvSpPr>
                              <p:spPr>
                                <a:xfrm>
                                  <a:off x="6355535" y="7497673"/>
                                  <a:ext cx="2301900" cy="1407600"/>
                                </a:xfrm>
                                <a:prstGeom prst="rect">
                                  <a:avLst/>
                                </a:prstGeom>
                                <a:solidFill>
                                  <a:srgbClr val="F4BD25">
                                    <a:alpha val="77380"/>
                                  </a:srgbClr>
                                </a:solidFill>
                                <a:ln cap="flat" cmpd="sng" w="38100">
                                  <a:solidFill>
                                    <a:srgbClr val="FF0000"/>
                                  </a:solidFill>
                                  <a:prstDash val="solid"/>
                                  <a:round/>
                                  <a:headEnd len="sm" w="sm" type="none"/>
                                  <a:tailEnd len="sm" w="sm" type="none"/>
                                </a:ln>
                              </p:spPr>
                              <p:txBody>
                                <a:bodyPr anchorCtr="0" anchor="ctr" bIns="0" lIns="0" spcFirstLastPara="1" rIns="0" wrap="square" tIns="0">
                                  <a:noAutofit/>
                                </a:bodyPr>
                                <a:lstStyle/>
                                <a:p>
                                  <a:pPr indent="0" lvl="0" marL="0" marR="0" rtl="0" algn="ctr">
                                    <a:lnSpc>
                                      <a:spcPct val="100000"/>
                                    </a:lnSpc>
                                    <a:spcBef>
                                      <a:spcPts val="0"/>
                                    </a:spcBef>
                                    <a:spcAft>
                                      <a:spcPts val="0"/>
                                    </a:spcAft>
                                    <a:buClr>
                                      <a:srgbClr val="FFFFFF"/>
                                    </a:buClr>
                                    <a:buSzPts val="1100"/>
                                    <a:buFont typeface="Helvetica Neue"/>
                                    <a:buNone/>
                                  </a:pPr>
                                  <a:r>
                                    <a:t/>
                                  </a:r>
                                  <a:endParaRPr b="1" i="0" sz="1000" u="none" cap="none" strike="noStrike">
                                    <a:solidFill>
                                      <a:srgbClr val="000000"/>
                                    </a:solidFill>
                                    <a:latin typeface="Times New Roman"/>
                                    <a:ea typeface="Times New Roman"/>
                                    <a:cs typeface="Times New Roman"/>
                                    <a:sym typeface="Times New Roman"/>
                                  </a:endParaRPr>
                                </a:p>
                              </p:txBody>
                            </p:sp>
                            <p:sp>
                              <p:nvSpPr>
                                <p:cNvPr id="14009" name="Google Shape;14009;p91"/>
                                <p:cNvSpPr/>
                                <p:nvPr/>
                              </p:nvSpPr>
                              <p:spPr>
                                <a:xfrm>
                                  <a:off x="8703569" y="7497673"/>
                                  <a:ext cx="2301900" cy="1407600"/>
                                </a:xfrm>
                                <a:prstGeom prst="rect">
                                  <a:avLst/>
                                </a:prstGeom>
                                <a:solidFill>
                                  <a:srgbClr val="FF9900">
                                    <a:alpha val="79760"/>
                                  </a:srgbClr>
                                </a:solidFill>
                                <a:ln>
                                  <a:noFill/>
                                </a:ln>
                              </p:spPr>
                              <p:txBody>
                                <a:bodyPr anchorCtr="0" anchor="ctr" bIns="0" lIns="0" spcFirstLastPara="1" rIns="0" wrap="square" tIns="0">
                                  <a:noAutofit/>
                                </a:bodyPr>
                                <a:lstStyle/>
                                <a:p>
                                  <a:pPr indent="0" lvl="0" marL="0" marR="0" rtl="0" algn="ctr">
                                    <a:lnSpc>
                                      <a:spcPct val="100000"/>
                                    </a:lnSpc>
                                    <a:spcBef>
                                      <a:spcPts val="0"/>
                                    </a:spcBef>
                                    <a:spcAft>
                                      <a:spcPts val="0"/>
                                    </a:spcAft>
                                    <a:buClr>
                                      <a:srgbClr val="FFFFFF"/>
                                    </a:buClr>
                                    <a:buSzPts val="1100"/>
                                    <a:buFont typeface="Helvetica Neue"/>
                                    <a:buNone/>
                                  </a:pPr>
                                  <a:r>
                                    <a:t/>
                                  </a:r>
                                  <a:endParaRPr b="1" i="0" sz="1000" u="none" cap="none" strike="noStrike">
                                    <a:solidFill>
                                      <a:srgbClr val="000000"/>
                                    </a:solidFill>
                                    <a:latin typeface="Times New Roman"/>
                                    <a:ea typeface="Times New Roman"/>
                                    <a:cs typeface="Times New Roman"/>
                                    <a:sym typeface="Times New Roman"/>
                                  </a:endParaRPr>
                                </a:p>
                              </p:txBody>
                            </p:sp>
                            <p:sp>
                              <p:nvSpPr>
                                <p:cNvPr id="14010" name="Google Shape;14010;p91"/>
                                <p:cNvSpPr/>
                                <p:nvPr/>
                              </p:nvSpPr>
                              <p:spPr>
                                <a:xfrm>
                                  <a:off x="11051602" y="7497673"/>
                                  <a:ext cx="2301900" cy="1407600"/>
                                </a:xfrm>
                                <a:prstGeom prst="rect">
                                  <a:avLst/>
                                </a:prstGeom>
                                <a:solidFill>
                                  <a:srgbClr val="FF9900">
                                    <a:alpha val="79760"/>
                                  </a:srgbClr>
                                </a:solidFill>
                                <a:ln>
                                  <a:noFill/>
                                </a:ln>
                              </p:spPr>
                              <p:txBody>
                                <a:bodyPr anchorCtr="0" anchor="ctr" bIns="0" lIns="0" spcFirstLastPara="1" rIns="0" wrap="square" tIns="0">
                                  <a:noAutofit/>
                                </a:bodyPr>
                                <a:lstStyle/>
                                <a:p>
                                  <a:pPr indent="0" lvl="0" marL="0" marR="0" rtl="0" algn="ctr">
                                    <a:lnSpc>
                                      <a:spcPct val="100000"/>
                                    </a:lnSpc>
                                    <a:spcBef>
                                      <a:spcPts val="0"/>
                                    </a:spcBef>
                                    <a:spcAft>
                                      <a:spcPts val="0"/>
                                    </a:spcAft>
                                    <a:buClr>
                                      <a:srgbClr val="FFFFFF"/>
                                    </a:buClr>
                                    <a:buSzPts val="1100"/>
                                    <a:buFont typeface="Helvetica Neue"/>
                                    <a:buNone/>
                                  </a:pPr>
                                  <a:r>
                                    <a:t/>
                                  </a:r>
                                  <a:endParaRPr b="1" i="0" sz="1000" u="none" cap="none" strike="noStrike">
                                    <a:solidFill>
                                      <a:srgbClr val="000000"/>
                                    </a:solidFill>
                                    <a:latin typeface="Times New Roman"/>
                                    <a:ea typeface="Times New Roman"/>
                                    <a:cs typeface="Times New Roman"/>
                                    <a:sym typeface="Times New Roman"/>
                                  </a:endParaRPr>
                                </a:p>
                              </p:txBody>
                            </p:sp>
                            <p:sp>
                              <p:nvSpPr>
                                <p:cNvPr id="14011" name="Google Shape;14011;p91"/>
                                <p:cNvSpPr/>
                                <p:nvPr/>
                              </p:nvSpPr>
                              <p:spPr>
                                <a:xfrm>
                                  <a:off x="13399636" y="7497673"/>
                                  <a:ext cx="2301900" cy="1407600"/>
                                </a:xfrm>
                                <a:prstGeom prst="rect">
                                  <a:avLst/>
                                </a:prstGeom>
                                <a:solidFill>
                                  <a:srgbClr val="DA3145">
                                    <a:alpha val="77980"/>
                                  </a:srgbClr>
                                </a:solidFill>
                                <a:ln>
                                  <a:noFill/>
                                </a:ln>
                              </p:spPr>
                              <p:txBody>
                                <a:bodyPr anchorCtr="0" anchor="ctr" bIns="0" lIns="0" spcFirstLastPara="1" rIns="0" wrap="square" tIns="0">
                                  <a:noAutofit/>
                                </a:bodyPr>
                                <a:lstStyle/>
                                <a:p>
                                  <a:pPr indent="0" lvl="0" marL="0" marR="0" rtl="0" algn="ctr">
                                    <a:lnSpc>
                                      <a:spcPct val="100000"/>
                                    </a:lnSpc>
                                    <a:spcBef>
                                      <a:spcPts val="0"/>
                                    </a:spcBef>
                                    <a:spcAft>
                                      <a:spcPts val="0"/>
                                    </a:spcAft>
                                    <a:buClr>
                                      <a:srgbClr val="FFFFFF"/>
                                    </a:buClr>
                                    <a:buSzPts val="1100"/>
                                    <a:buFont typeface="Helvetica Neue"/>
                                    <a:buNone/>
                                  </a:pPr>
                                  <a:r>
                                    <a:t/>
                                  </a:r>
                                  <a:endParaRPr b="1" i="0" sz="1000" u="none" cap="none" strike="noStrike">
                                    <a:solidFill>
                                      <a:srgbClr val="000000"/>
                                    </a:solidFill>
                                    <a:latin typeface="Times New Roman"/>
                                    <a:ea typeface="Times New Roman"/>
                                    <a:cs typeface="Times New Roman"/>
                                    <a:sym typeface="Times New Roman"/>
                                  </a:endParaRPr>
                                </a:p>
                              </p:txBody>
                            </p:sp>
                            <p:sp>
                              <p:nvSpPr>
                                <p:cNvPr id="14012" name="Google Shape;14012;p91"/>
                                <p:cNvSpPr/>
                                <p:nvPr/>
                              </p:nvSpPr>
                              <p:spPr>
                                <a:xfrm>
                                  <a:off x="4007500" y="8933545"/>
                                  <a:ext cx="2301900" cy="1407600"/>
                                </a:xfrm>
                                <a:prstGeom prst="rect">
                                  <a:avLst/>
                                </a:prstGeom>
                                <a:solidFill>
                                  <a:srgbClr val="F4BD25">
                                    <a:alpha val="77380"/>
                                  </a:srgbClr>
                                </a:solidFill>
                                <a:ln>
                                  <a:noFill/>
                                </a:ln>
                              </p:spPr>
                              <p:txBody>
                                <a:bodyPr anchorCtr="0" anchor="ctr" bIns="0" lIns="0" spcFirstLastPara="1" rIns="0" wrap="square" tIns="0">
                                  <a:noAutofit/>
                                </a:bodyPr>
                                <a:lstStyle/>
                                <a:p>
                                  <a:pPr indent="0" lvl="0" marL="0" marR="0" rtl="0" algn="ctr">
                                    <a:lnSpc>
                                      <a:spcPct val="100000"/>
                                    </a:lnSpc>
                                    <a:spcBef>
                                      <a:spcPts val="0"/>
                                    </a:spcBef>
                                    <a:spcAft>
                                      <a:spcPts val="0"/>
                                    </a:spcAft>
                                    <a:buClr>
                                      <a:srgbClr val="FFFFFF"/>
                                    </a:buClr>
                                    <a:buSzPts val="1100"/>
                                    <a:buFont typeface="Helvetica Neue"/>
                                    <a:buNone/>
                                  </a:pPr>
                                  <a:r>
                                    <a:t/>
                                  </a:r>
                                  <a:endParaRPr b="1" i="0" sz="1000" u="none" cap="none" strike="noStrike">
                                    <a:solidFill>
                                      <a:srgbClr val="000000"/>
                                    </a:solidFill>
                                    <a:latin typeface="Times New Roman"/>
                                    <a:ea typeface="Times New Roman"/>
                                    <a:cs typeface="Times New Roman"/>
                                    <a:sym typeface="Times New Roman"/>
                                  </a:endParaRPr>
                                </a:p>
                              </p:txBody>
                            </p:sp>
                            <p:sp>
                              <p:nvSpPr>
                                <p:cNvPr id="14013" name="Google Shape;14013;p91"/>
                                <p:cNvSpPr/>
                                <p:nvPr/>
                              </p:nvSpPr>
                              <p:spPr>
                                <a:xfrm>
                                  <a:off x="6355535" y="8933545"/>
                                  <a:ext cx="2301900" cy="1407600"/>
                                </a:xfrm>
                                <a:prstGeom prst="rect">
                                  <a:avLst/>
                                </a:prstGeom>
                                <a:solidFill>
                                  <a:srgbClr val="FF9900">
                                    <a:alpha val="79760"/>
                                  </a:srgbClr>
                                </a:solidFill>
                                <a:ln>
                                  <a:noFill/>
                                </a:ln>
                              </p:spPr>
                              <p:txBody>
                                <a:bodyPr anchorCtr="0" anchor="ctr" bIns="0" lIns="0" spcFirstLastPara="1" rIns="0" wrap="square" tIns="0">
                                  <a:noAutofit/>
                                </a:bodyPr>
                                <a:lstStyle/>
                                <a:p>
                                  <a:pPr indent="0" lvl="0" marL="0" marR="0" rtl="0" algn="ctr">
                                    <a:lnSpc>
                                      <a:spcPct val="100000"/>
                                    </a:lnSpc>
                                    <a:spcBef>
                                      <a:spcPts val="0"/>
                                    </a:spcBef>
                                    <a:spcAft>
                                      <a:spcPts val="0"/>
                                    </a:spcAft>
                                    <a:buClr>
                                      <a:srgbClr val="FFFFFF"/>
                                    </a:buClr>
                                    <a:buSzPts val="1100"/>
                                    <a:buFont typeface="Helvetica Neue"/>
                                    <a:buNone/>
                                  </a:pPr>
                                  <a:r>
                                    <a:t/>
                                  </a:r>
                                  <a:endParaRPr b="1" i="0" sz="1000" u="none" cap="none" strike="noStrike">
                                    <a:solidFill>
                                      <a:srgbClr val="000000"/>
                                    </a:solidFill>
                                    <a:latin typeface="Times New Roman"/>
                                    <a:ea typeface="Times New Roman"/>
                                    <a:cs typeface="Times New Roman"/>
                                    <a:sym typeface="Times New Roman"/>
                                  </a:endParaRPr>
                                </a:p>
                              </p:txBody>
                            </p:sp>
                            <p:sp>
                              <p:nvSpPr>
                                <p:cNvPr id="14014" name="Google Shape;14014;p91"/>
                                <p:cNvSpPr/>
                                <p:nvPr/>
                              </p:nvSpPr>
                              <p:spPr>
                                <a:xfrm>
                                  <a:off x="8703569" y="8933545"/>
                                  <a:ext cx="2301900" cy="1407600"/>
                                </a:xfrm>
                                <a:prstGeom prst="rect">
                                  <a:avLst/>
                                </a:prstGeom>
                                <a:solidFill>
                                  <a:srgbClr val="FF9900">
                                    <a:alpha val="79760"/>
                                  </a:srgbClr>
                                </a:solidFill>
                                <a:ln>
                                  <a:noFill/>
                                </a:ln>
                              </p:spPr>
                              <p:txBody>
                                <a:bodyPr anchorCtr="0" anchor="ctr" bIns="0" lIns="0" spcFirstLastPara="1" rIns="0" wrap="square" tIns="0">
                                  <a:noAutofit/>
                                </a:bodyPr>
                                <a:lstStyle/>
                                <a:p>
                                  <a:pPr indent="0" lvl="0" marL="0" marR="0" rtl="0" algn="ctr">
                                    <a:lnSpc>
                                      <a:spcPct val="100000"/>
                                    </a:lnSpc>
                                    <a:spcBef>
                                      <a:spcPts val="0"/>
                                    </a:spcBef>
                                    <a:spcAft>
                                      <a:spcPts val="0"/>
                                    </a:spcAft>
                                    <a:buClr>
                                      <a:srgbClr val="FFFFFF"/>
                                    </a:buClr>
                                    <a:buSzPts val="1100"/>
                                    <a:buFont typeface="Helvetica Neue"/>
                                    <a:buNone/>
                                  </a:pPr>
                                  <a:r>
                                    <a:t/>
                                  </a:r>
                                  <a:endParaRPr b="1" i="0" sz="1000" u="none" cap="none" strike="noStrike">
                                    <a:solidFill>
                                      <a:srgbClr val="000000"/>
                                    </a:solidFill>
                                    <a:latin typeface="Times New Roman"/>
                                    <a:ea typeface="Times New Roman"/>
                                    <a:cs typeface="Times New Roman"/>
                                    <a:sym typeface="Times New Roman"/>
                                  </a:endParaRPr>
                                </a:p>
                              </p:txBody>
                            </p:sp>
                            <p:sp>
                              <p:nvSpPr>
                                <p:cNvPr id="14015" name="Google Shape;14015;p91"/>
                                <p:cNvSpPr/>
                                <p:nvPr/>
                              </p:nvSpPr>
                              <p:spPr>
                                <a:xfrm>
                                  <a:off x="11051602" y="8933545"/>
                                  <a:ext cx="2301900" cy="1407600"/>
                                </a:xfrm>
                                <a:prstGeom prst="rect">
                                  <a:avLst/>
                                </a:prstGeom>
                                <a:solidFill>
                                  <a:srgbClr val="DA3145">
                                    <a:alpha val="77980"/>
                                  </a:srgbClr>
                                </a:solidFill>
                                <a:ln>
                                  <a:noFill/>
                                </a:ln>
                              </p:spPr>
                              <p:txBody>
                                <a:bodyPr anchorCtr="0" anchor="ctr" bIns="0" lIns="0" spcFirstLastPara="1" rIns="0" wrap="square" tIns="0">
                                  <a:noAutofit/>
                                </a:bodyPr>
                                <a:lstStyle/>
                                <a:p>
                                  <a:pPr indent="0" lvl="0" marL="0" marR="0" rtl="0" algn="ctr">
                                    <a:lnSpc>
                                      <a:spcPct val="100000"/>
                                    </a:lnSpc>
                                    <a:spcBef>
                                      <a:spcPts val="0"/>
                                    </a:spcBef>
                                    <a:spcAft>
                                      <a:spcPts val="0"/>
                                    </a:spcAft>
                                    <a:buClr>
                                      <a:srgbClr val="FFFFFF"/>
                                    </a:buClr>
                                    <a:buSzPts val="1100"/>
                                    <a:buFont typeface="Helvetica Neue"/>
                                    <a:buNone/>
                                  </a:pPr>
                                  <a:r>
                                    <a:t/>
                                  </a:r>
                                  <a:endParaRPr b="1" i="0" sz="1000" u="none" cap="none" strike="noStrike">
                                    <a:solidFill>
                                      <a:srgbClr val="000000"/>
                                    </a:solidFill>
                                    <a:latin typeface="Times New Roman"/>
                                    <a:ea typeface="Times New Roman"/>
                                    <a:cs typeface="Times New Roman"/>
                                    <a:sym typeface="Times New Roman"/>
                                  </a:endParaRPr>
                                </a:p>
                              </p:txBody>
                            </p:sp>
                            <p:sp>
                              <p:nvSpPr>
                                <p:cNvPr id="14016" name="Google Shape;14016;p91"/>
                                <p:cNvSpPr/>
                                <p:nvPr/>
                              </p:nvSpPr>
                              <p:spPr>
                                <a:xfrm>
                                  <a:off x="13399636" y="8933545"/>
                                  <a:ext cx="2301900" cy="1407600"/>
                                </a:xfrm>
                                <a:prstGeom prst="rect">
                                  <a:avLst/>
                                </a:prstGeom>
                                <a:solidFill>
                                  <a:srgbClr val="DA3145">
                                    <a:alpha val="77980"/>
                                  </a:srgbClr>
                                </a:solidFill>
                                <a:ln>
                                  <a:noFill/>
                                </a:ln>
                              </p:spPr>
                              <p:txBody>
                                <a:bodyPr anchorCtr="0" anchor="ctr" bIns="0" lIns="0" spcFirstLastPara="1" rIns="0" wrap="square" tIns="0">
                                  <a:noAutofit/>
                                </a:bodyPr>
                                <a:lstStyle/>
                                <a:p>
                                  <a:pPr indent="0" lvl="0" marL="0" marR="0" rtl="0" algn="ctr">
                                    <a:lnSpc>
                                      <a:spcPct val="100000"/>
                                    </a:lnSpc>
                                    <a:spcBef>
                                      <a:spcPts val="0"/>
                                    </a:spcBef>
                                    <a:spcAft>
                                      <a:spcPts val="0"/>
                                    </a:spcAft>
                                    <a:buClr>
                                      <a:srgbClr val="FFFFFF"/>
                                    </a:buClr>
                                    <a:buSzPts val="1100"/>
                                    <a:buFont typeface="Helvetica Neue"/>
                                    <a:buNone/>
                                  </a:pPr>
                                  <a:r>
                                    <a:t/>
                                  </a:r>
                                  <a:endParaRPr b="1" i="0" sz="1000" u="none" cap="none" strike="noStrike">
                                    <a:solidFill>
                                      <a:srgbClr val="000000"/>
                                    </a:solidFill>
                                    <a:latin typeface="Times New Roman"/>
                                    <a:ea typeface="Times New Roman"/>
                                    <a:cs typeface="Times New Roman"/>
                                    <a:sym typeface="Times New Roman"/>
                                  </a:endParaRPr>
                                </a:p>
                              </p:txBody>
                            </p:sp>
                            <p:sp>
                              <p:nvSpPr>
                                <p:cNvPr id="14017" name="Google Shape;14017;p91"/>
                                <p:cNvSpPr txBox="1"/>
                                <p:nvPr/>
                              </p:nvSpPr>
                              <p:spPr>
                                <a:xfrm>
                                  <a:off x="1881745" y="3449439"/>
                                  <a:ext cx="1397100" cy="863700"/>
                                </a:xfrm>
                                <a:prstGeom prst="rect">
                                  <a:avLst/>
                                </a:prstGeom>
                                <a:noFill/>
                                <a:ln>
                                  <a:noFill/>
                                </a:ln>
                              </p:spPr>
                              <p:txBody>
                                <a:bodyPr anchorCtr="0" anchor="t" bIns="19050" lIns="19050" spcFirstLastPara="1" rIns="19050" wrap="square" tIns="19050">
                                  <a:noAutofit/>
                                </a:bodyPr>
                                <a:lstStyle/>
                                <a:p>
                                  <a:pPr indent="0" lvl="0" marL="0" marR="0" rtl="0" algn="l">
                                    <a:lnSpc>
                                      <a:spcPct val="100000"/>
                                    </a:lnSpc>
                                    <a:spcBef>
                                      <a:spcPts val="0"/>
                                    </a:spcBef>
                                    <a:spcAft>
                                      <a:spcPts val="0"/>
                                    </a:spcAft>
                                    <a:buClr>
                                      <a:srgbClr val="2A363E"/>
                                    </a:buClr>
                                    <a:buSzPts val="900"/>
                                    <a:buFont typeface="Barlow Medium"/>
                                    <a:buNone/>
                                  </a:pPr>
                                  <a:r>
                                    <a:rPr lang="en" sz="1000">
                                      <a:solidFill>
                                        <a:srgbClr val="2A363E"/>
                                      </a:solidFill>
                                      <a:latin typeface="Cairo"/>
                                      <a:ea typeface="Cairo"/>
                                      <a:cs typeface="Cairo"/>
                                      <a:sym typeface="Cairo"/>
                                    </a:rPr>
                                    <a:t>Very Low Probability</a:t>
                                  </a:r>
                                  <a:endParaRPr i="0" sz="1000" u="none" cap="none" strike="noStrike">
                                    <a:solidFill>
                                      <a:srgbClr val="000000"/>
                                    </a:solidFill>
                                    <a:latin typeface="Cairo"/>
                                    <a:ea typeface="Cairo"/>
                                    <a:cs typeface="Cairo"/>
                                    <a:sym typeface="Cairo"/>
                                  </a:endParaRPr>
                                </a:p>
                              </p:txBody>
                            </p:sp>
                            <p:sp>
                              <p:nvSpPr>
                                <p:cNvPr id="14018" name="Google Shape;14018;p91"/>
                                <p:cNvSpPr txBox="1"/>
                                <p:nvPr/>
                              </p:nvSpPr>
                              <p:spPr>
                                <a:xfrm>
                                  <a:off x="1881745" y="4897989"/>
                                  <a:ext cx="1397100" cy="863700"/>
                                </a:xfrm>
                                <a:prstGeom prst="rect">
                                  <a:avLst/>
                                </a:prstGeom>
                                <a:noFill/>
                                <a:ln>
                                  <a:noFill/>
                                </a:ln>
                              </p:spPr>
                              <p:txBody>
                                <a:bodyPr anchorCtr="0" anchor="t" bIns="19050" lIns="19050" spcFirstLastPara="1" rIns="19050" wrap="square" tIns="19050">
                                  <a:noAutofit/>
                                </a:bodyPr>
                                <a:lstStyle/>
                                <a:p>
                                  <a:pPr indent="0" lvl="0" marL="0" marR="0" rtl="0" algn="l">
                                    <a:lnSpc>
                                      <a:spcPct val="100000"/>
                                    </a:lnSpc>
                                    <a:spcBef>
                                      <a:spcPts val="0"/>
                                    </a:spcBef>
                                    <a:spcAft>
                                      <a:spcPts val="0"/>
                                    </a:spcAft>
                                    <a:buClr>
                                      <a:srgbClr val="2A363E"/>
                                    </a:buClr>
                                    <a:buSzPts val="900"/>
                                    <a:buFont typeface="Barlow Medium"/>
                                    <a:buNone/>
                                  </a:pPr>
                                  <a:r>
                                    <a:rPr lang="en" sz="1000">
                                      <a:solidFill>
                                        <a:srgbClr val="2A363E"/>
                                      </a:solidFill>
                                      <a:latin typeface="Cairo"/>
                                      <a:ea typeface="Cairo"/>
                                      <a:cs typeface="Cairo"/>
                                      <a:sym typeface="Cairo"/>
                                    </a:rPr>
                                    <a:t>Low Probability</a:t>
                                  </a:r>
                                  <a:endParaRPr i="0" sz="1000" u="none" cap="none" strike="noStrike">
                                    <a:solidFill>
                                      <a:srgbClr val="000000"/>
                                    </a:solidFill>
                                    <a:latin typeface="Cairo"/>
                                    <a:ea typeface="Cairo"/>
                                    <a:cs typeface="Cairo"/>
                                    <a:sym typeface="Cairo"/>
                                  </a:endParaRPr>
                                </a:p>
                              </p:txBody>
                            </p:sp>
                            <p:sp>
                              <p:nvSpPr>
                                <p:cNvPr id="14019" name="Google Shape;14019;p91"/>
                                <p:cNvSpPr txBox="1"/>
                                <p:nvPr/>
                              </p:nvSpPr>
                              <p:spPr>
                                <a:xfrm>
                                  <a:off x="1881745" y="6321161"/>
                                  <a:ext cx="1397100" cy="863700"/>
                                </a:xfrm>
                                <a:prstGeom prst="rect">
                                  <a:avLst/>
                                </a:prstGeom>
                                <a:noFill/>
                                <a:ln>
                                  <a:noFill/>
                                </a:ln>
                              </p:spPr>
                              <p:txBody>
                                <a:bodyPr anchorCtr="0" anchor="t" bIns="19050" lIns="19050" spcFirstLastPara="1" rIns="19050" wrap="square" tIns="19050">
                                  <a:noAutofit/>
                                </a:bodyPr>
                                <a:lstStyle/>
                                <a:p>
                                  <a:pPr indent="0" lvl="0" marL="0" marR="0" rtl="0" algn="l">
                                    <a:lnSpc>
                                      <a:spcPct val="100000"/>
                                    </a:lnSpc>
                                    <a:spcBef>
                                      <a:spcPts val="0"/>
                                    </a:spcBef>
                                    <a:spcAft>
                                      <a:spcPts val="0"/>
                                    </a:spcAft>
                                    <a:buClr>
                                      <a:srgbClr val="2A363E"/>
                                    </a:buClr>
                                    <a:buSzPts val="900"/>
                                    <a:buFont typeface="Barlow Medium"/>
                                    <a:buNone/>
                                  </a:pPr>
                                  <a:r>
                                    <a:rPr lang="en" sz="1000">
                                      <a:solidFill>
                                        <a:srgbClr val="2A363E"/>
                                      </a:solidFill>
                                      <a:latin typeface="Cairo"/>
                                      <a:ea typeface="Cairo"/>
                                      <a:cs typeface="Cairo"/>
                                      <a:sym typeface="Cairo"/>
                                    </a:rPr>
                                    <a:t>Medium Probability</a:t>
                                  </a:r>
                                  <a:endParaRPr i="0" sz="1000" u="none" cap="none" strike="noStrike">
                                    <a:solidFill>
                                      <a:srgbClr val="000000"/>
                                    </a:solidFill>
                                    <a:latin typeface="Cairo"/>
                                    <a:ea typeface="Cairo"/>
                                    <a:cs typeface="Cairo"/>
                                    <a:sym typeface="Cairo"/>
                                  </a:endParaRPr>
                                </a:p>
                              </p:txBody>
                            </p:sp>
                            <p:sp>
                              <p:nvSpPr>
                                <p:cNvPr id="14020" name="Google Shape;14020;p91"/>
                                <p:cNvSpPr txBox="1"/>
                                <p:nvPr/>
                              </p:nvSpPr>
                              <p:spPr>
                                <a:xfrm>
                                  <a:off x="1881745" y="7744333"/>
                                  <a:ext cx="1682100" cy="863700"/>
                                </a:xfrm>
                                <a:prstGeom prst="rect">
                                  <a:avLst/>
                                </a:prstGeom>
                                <a:noFill/>
                                <a:ln>
                                  <a:noFill/>
                                </a:ln>
                              </p:spPr>
                              <p:txBody>
                                <a:bodyPr anchorCtr="0" anchor="t" bIns="19050" lIns="19050" spcFirstLastPara="1" rIns="19050" wrap="square" tIns="19050">
                                  <a:noAutofit/>
                                </a:bodyPr>
                                <a:lstStyle/>
                                <a:p>
                                  <a:pPr indent="0" lvl="0" marL="0" marR="0" rtl="0" algn="l">
                                    <a:lnSpc>
                                      <a:spcPct val="100000"/>
                                    </a:lnSpc>
                                    <a:spcBef>
                                      <a:spcPts val="0"/>
                                    </a:spcBef>
                                    <a:spcAft>
                                      <a:spcPts val="0"/>
                                    </a:spcAft>
                                    <a:buClr>
                                      <a:srgbClr val="2A363E"/>
                                    </a:buClr>
                                    <a:buSzPts val="900"/>
                                    <a:buFont typeface="Barlow Medium"/>
                                    <a:buNone/>
                                  </a:pPr>
                                  <a:r>
                                    <a:rPr lang="en" sz="1000">
                                      <a:solidFill>
                                        <a:srgbClr val="2A363E"/>
                                      </a:solidFill>
                                      <a:latin typeface="Cairo"/>
                                      <a:ea typeface="Cairo"/>
                                      <a:cs typeface="Cairo"/>
                                      <a:sym typeface="Cairo"/>
                                    </a:rPr>
                                    <a:t>High Probability</a:t>
                                  </a:r>
                                  <a:endParaRPr i="0" sz="1000" u="none" cap="none" strike="noStrike">
                                    <a:solidFill>
                                      <a:srgbClr val="000000"/>
                                    </a:solidFill>
                                    <a:latin typeface="Cairo"/>
                                    <a:ea typeface="Cairo"/>
                                    <a:cs typeface="Cairo"/>
                                    <a:sym typeface="Cairo"/>
                                  </a:endParaRPr>
                                </a:p>
                              </p:txBody>
                            </p:sp>
                            <p:sp>
                              <p:nvSpPr>
                                <p:cNvPr id="14021" name="Google Shape;14021;p91"/>
                                <p:cNvSpPr txBox="1"/>
                                <p:nvPr/>
                              </p:nvSpPr>
                              <p:spPr>
                                <a:xfrm>
                                  <a:off x="1881745" y="9167505"/>
                                  <a:ext cx="1397100" cy="863700"/>
                                </a:xfrm>
                                <a:prstGeom prst="rect">
                                  <a:avLst/>
                                </a:prstGeom>
                                <a:noFill/>
                                <a:ln>
                                  <a:noFill/>
                                </a:ln>
                              </p:spPr>
                              <p:txBody>
                                <a:bodyPr anchorCtr="0" anchor="t" bIns="19050" lIns="19050" spcFirstLastPara="1" rIns="19050" wrap="square" tIns="19050">
                                  <a:noAutofit/>
                                </a:bodyPr>
                                <a:lstStyle/>
                                <a:p>
                                  <a:pPr indent="0" lvl="0" marL="0" marR="0" rtl="0" algn="l">
                                    <a:lnSpc>
                                      <a:spcPct val="100000"/>
                                    </a:lnSpc>
                                    <a:spcBef>
                                      <a:spcPts val="0"/>
                                    </a:spcBef>
                                    <a:spcAft>
                                      <a:spcPts val="0"/>
                                    </a:spcAft>
                                    <a:buClr>
                                      <a:srgbClr val="2A363E"/>
                                    </a:buClr>
                                    <a:buSzPts val="900"/>
                                    <a:buFont typeface="Barlow Medium"/>
                                    <a:buNone/>
                                  </a:pPr>
                                  <a:r>
                                    <a:rPr lang="en" sz="1000">
                                      <a:solidFill>
                                        <a:srgbClr val="2A363E"/>
                                      </a:solidFill>
                                      <a:latin typeface="Cairo"/>
                                      <a:ea typeface="Cairo"/>
                                      <a:cs typeface="Cairo"/>
                                      <a:sym typeface="Cairo"/>
                                    </a:rPr>
                                    <a:t>Very High Probability</a:t>
                                  </a:r>
                                  <a:endParaRPr i="0" sz="1000" u="none" cap="none" strike="noStrike">
                                    <a:solidFill>
                                      <a:srgbClr val="000000"/>
                                    </a:solidFill>
                                    <a:latin typeface="Cairo"/>
                                    <a:ea typeface="Cairo"/>
                                    <a:cs typeface="Cairo"/>
                                    <a:sym typeface="Cairo"/>
                                  </a:endParaRPr>
                                </a:p>
                              </p:txBody>
                            </p:sp>
                            <p:sp>
                              <p:nvSpPr>
                                <p:cNvPr id="14022" name="Google Shape;14022;p91"/>
                                <p:cNvSpPr txBox="1"/>
                                <p:nvPr/>
                              </p:nvSpPr>
                              <p:spPr>
                                <a:xfrm>
                                  <a:off x="4008671" y="1867495"/>
                                  <a:ext cx="2299500" cy="594900"/>
                                </a:xfrm>
                                <a:prstGeom prst="rect">
                                  <a:avLst/>
                                </a:prstGeom>
                                <a:noFill/>
                                <a:ln>
                                  <a:noFill/>
                                </a:ln>
                              </p:spPr>
                              <p:txBody>
                                <a:bodyPr anchorCtr="0" anchor="t" bIns="19050" lIns="19050" spcFirstLastPara="1" rIns="19050" wrap="square" tIns="19050">
                                  <a:noAutofit/>
                                </a:bodyPr>
                                <a:lstStyle/>
                                <a:p>
                                  <a:pPr indent="0" lvl="0" marL="0" marR="0" rtl="0" algn="ctr">
                                    <a:lnSpc>
                                      <a:spcPct val="100000"/>
                                    </a:lnSpc>
                                    <a:spcBef>
                                      <a:spcPts val="0"/>
                                    </a:spcBef>
                                    <a:spcAft>
                                      <a:spcPts val="0"/>
                                    </a:spcAft>
                                    <a:buClr>
                                      <a:srgbClr val="2A363E"/>
                                    </a:buClr>
                                    <a:buSzPts val="1200"/>
                                    <a:buFont typeface="Barlow"/>
                                    <a:buNone/>
                                  </a:pPr>
                                  <a:r>
                                    <a:t/>
                                  </a:r>
                                  <a:endParaRPr i="0" sz="1000" u="none" cap="none" strike="noStrike">
                                    <a:solidFill>
                                      <a:srgbClr val="000000"/>
                                    </a:solidFill>
                                    <a:latin typeface="Times New Roman"/>
                                    <a:ea typeface="Times New Roman"/>
                                    <a:cs typeface="Times New Roman"/>
                                    <a:sym typeface="Times New Roman"/>
                                  </a:endParaRPr>
                                </a:p>
                              </p:txBody>
                            </p:sp>
                          </p:grpSp>
                          <p:sp>
                            <p:nvSpPr>
                              <p:cNvPr id="14023" name="Google Shape;14023;p91"/>
                              <p:cNvSpPr txBox="1"/>
                              <p:nvPr/>
                            </p:nvSpPr>
                            <p:spPr>
                              <a:xfrm>
                                <a:off x="2747775" y="630675"/>
                                <a:ext cx="1017000" cy="457200"/>
                              </a:xfrm>
                              <a:prstGeom prst="rect">
                                <a:avLst/>
                              </a:prstGeom>
                              <a:noFill/>
                              <a:ln>
                                <a:noFill/>
                              </a:ln>
                            </p:spPr>
                            <p:txBody>
                              <a:bodyPr anchorCtr="0" anchor="t" bIns="19050" lIns="19050" spcFirstLastPara="1" rIns="19050" wrap="square" tIns="19050">
                                <a:noAutofit/>
                              </a:bodyPr>
                              <a:lstStyle/>
                              <a:p>
                                <a:pPr indent="0" lvl="0" marL="0" marR="0" rtl="0" algn="l">
                                  <a:lnSpc>
                                    <a:spcPct val="100000"/>
                                  </a:lnSpc>
                                  <a:spcBef>
                                    <a:spcPts val="0"/>
                                  </a:spcBef>
                                  <a:spcAft>
                                    <a:spcPts val="0"/>
                                  </a:spcAft>
                                  <a:buClr>
                                    <a:srgbClr val="2A363E"/>
                                  </a:buClr>
                                  <a:buSzPts val="900"/>
                                  <a:buFont typeface="Barlow Medium"/>
                                  <a:buNone/>
                                </a:pPr>
                                <a:r>
                                  <a:rPr lang="en" sz="1000">
                                    <a:solidFill>
                                      <a:srgbClr val="2A363E"/>
                                    </a:solidFill>
                                    <a:latin typeface="Cairo"/>
                                    <a:ea typeface="Cairo"/>
                                    <a:cs typeface="Cairo"/>
                                    <a:sym typeface="Cairo"/>
                                  </a:rPr>
                                  <a:t>Very Low Severity</a:t>
                                </a:r>
                                <a:endParaRPr i="0" sz="1000" u="none" cap="none" strike="noStrike">
                                  <a:solidFill>
                                    <a:srgbClr val="000000"/>
                                  </a:solidFill>
                                  <a:latin typeface="Cairo"/>
                                  <a:ea typeface="Cairo"/>
                                  <a:cs typeface="Cairo"/>
                                  <a:sym typeface="Cairo"/>
                                </a:endParaRPr>
                              </a:p>
                            </p:txBody>
                          </p:sp>
                        </p:grpSp>
                        <p:sp>
                          <p:nvSpPr>
                            <p:cNvPr id="14024" name="Google Shape;14024;p91"/>
                            <p:cNvSpPr txBox="1"/>
                            <p:nvPr/>
                          </p:nvSpPr>
                          <p:spPr>
                            <a:xfrm>
                              <a:off x="3933000" y="630675"/>
                              <a:ext cx="1017000" cy="457200"/>
                            </a:xfrm>
                            <a:prstGeom prst="rect">
                              <a:avLst/>
                            </a:prstGeom>
                            <a:noFill/>
                            <a:ln>
                              <a:noFill/>
                            </a:ln>
                          </p:spPr>
                          <p:txBody>
                            <a:bodyPr anchorCtr="0" anchor="t" bIns="19050" lIns="19050" spcFirstLastPara="1" rIns="19050" wrap="square" tIns="19050">
                              <a:noAutofit/>
                            </a:bodyPr>
                            <a:lstStyle/>
                            <a:p>
                              <a:pPr indent="0" lvl="0" marL="0" marR="0" rtl="0" algn="l">
                                <a:lnSpc>
                                  <a:spcPct val="100000"/>
                                </a:lnSpc>
                                <a:spcBef>
                                  <a:spcPts val="0"/>
                                </a:spcBef>
                                <a:spcAft>
                                  <a:spcPts val="0"/>
                                </a:spcAft>
                                <a:buClr>
                                  <a:srgbClr val="2A363E"/>
                                </a:buClr>
                                <a:buSzPts val="900"/>
                                <a:buFont typeface="Barlow Medium"/>
                                <a:buNone/>
                              </a:pPr>
                              <a:r>
                                <a:rPr lang="en" sz="1000">
                                  <a:solidFill>
                                    <a:srgbClr val="2A363E"/>
                                  </a:solidFill>
                                  <a:latin typeface="Cairo"/>
                                  <a:ea typeface="Cairo"/>
                                  <a:cs typeface="Cairo"/>
                                  <a:sym typeface="Cairo"/>
                                </a:rPr>
                                <a:t>Low Severity</a:t>
                              </a:r>
                              <a:endParaRPr i="0" sz="1000" u="none" cap="none" strike="noStrike">
                                <a:solidFill>
                                  <a:srgbClr val="000000"/>
                                </a:solidFill>
                                <a:latin typeface="Cairo"/>
                                <a:ea typeface="Cairo"/>
                                <a:cs typeface="Cairo"/>
                                <a:sym typeface="Cairo"/>
                              </a:endParaRPr>
                            </a:p>
                          </p:txBody>
                        </p:sp>
                      </p:grpSp>
                      <p:sp>
                        <p:nvSpPr>
                          <p:cNvPr id="14025" name="Google Shape;14025;p91"/>
                          <p:cNvSpPr txBox="1"/>
                          <p:nvPr/>
                        </p:nvSpPr>
                        <p:spPr>
                          <a:xfrm>
                            <a:off x="5118237" y="630675"/>
                            <a:ext cx="1017000" cy="457200"/>
                          </a:xfrm>
                          <a:prstGeom prst="rect">
                            <a:avLst/>
                          </a:prstGeom>
                          <a:noFill/>
                          <a:ln>
                            <a:noFill/>
                          </a:ln>
                        </p:spPr>
                        <p:txBody>
                          <a:bodyPr anchorCtr="0" anchor="t" bIns="19050" lIns="19050" spcFirstLastPara="1" rIns="19050" wrap="square" tIns="19050">
                            <a:noAutofit/>
                          </a:bodyPr>
                          <a:lstStyle/>
                          <a:p>
                            <a:pPr indent="0" lvl="0" marL="0" marR="0" rtl="0" algn="l">
                              <a:lnSpc>
                                <a:spcPct val="100000"/>
                              </a:lnSpc>
                              <a:spcBef>
                                <a:spcPts val="0"/>
                              </a:spcBef>
                              <a:spcAft>
                                <a:spcPts val="0"/>
                              </a:spcAft>
                              <a:buClr>
                                <a:srgbClr val="2A363E"/>
                              </a:buClr>
                              <a:buSzPts val="900"/>
                              <a:buFont typeface="Barlow Medium"/>
                              <a:buNone/>
                            </a:pPr>
                            <a:r>
                              <a:rPr lang="en" sz="1000">
                                <a:solidFill>
                                  <a:srgbClr val="2A363E"/>
                                </a:solidFill>
                                <a:latin typeface="Cairo"/>
                                <a:ea typeface="Cairo"/>
                                <a:cs typeface="Cairo"/>
                                <a:sym typeface="Cairo"/>
                              </a:rPr>
                              <a:t>Medium Severity</a:t>
                            </a:r>
                            <a:endParaRPr i="0" sz="1000" u="none" cap="none" strike="noStrike">
                              <a:solidFill>
                                <a:srgbClr val="000000"/>
                              </a:solidFill>
                              <a:latin typeface="Cairo"/>
                              <a:ea typeface="Cairo"/>
                              <a:cs typeface="Cairo"/>
                              <a:sym typeface="Cairo"/>
                            </a:endParaRPr>
                          </a:p>
                        </p:txBody>
                      </p:sp>
                    </p:grpSp>
                    <p:sp>
                      <p:nvSpPr>
                        <p:cNvPr id="14026" name="Google Shape;14026;p91"/>
                        <p:cNvSpPr txBox="1"/>
                        <p:nvPr/>
                      </p:nvSpPr>
                      <p:spPr>
                        <a:xfrm>
                          <a:off x="6309587" y="630675"/>
                          <a:ext cx="1017000" cy="457200"/>
                        </a:xfrm>
                        <a:prstGeom prst="rect">
                          <a:avLst/>
                        </a:prstGeom>
                        <a:noFill/>
                        <a:ln>
                          <a:noFill/>
                        </a:ln>
                      </p:spPr>
                      <p:txBody>
                        <a:bodyPr anchorCtr="0" anchor="t" bIns="19050" lIns="19050" spcFirstLastPara="1" rIns="19050" wrap="square" tIns="19050">
                          <a:noAutofit/>
                        </a:bodyPr>
                        <a:lstStyle/>
                        <a:p>
                          <a:pPr indent="0" lvl="0" marL="0" marR="0" rtl="0" algn="l">
                            <a:lnSpc>
                              <a:spcPct val="100000"/>
                            </a:lnSpc>
                            <a:spcBef>
                              <a:spcPts val="0"/>
                            </a:spcBef>
                            <a:spcAft>
                              <a:spcPts val="0"/>
                            </a:spcAft>
                            <a:buClr>
                              <a:srgbClr val="2A363E"/>
                            </a:buClr>
                            <a:buSzPts val="900"/>
                            <a:buFont typeface="Barlow Medium"/>
                            <a:buNone/>
                          </a:pPr>
                          <a:r>
                            <a:rPr lang="en" sz="1000">
                              <a:solidFill>
                                <a:srgbClr val="2A363E"/>
                              </a:solidFill>
                              <a:latin typeface="Cairo"/>
                              <a:ea typeface="Cairo"/>
                              <a:cs typeface="Cairo"/>
                              <a:sym typeface="Cairo"/>
                            </a:rPr>
                            <a:t>High Severity</a:t>
                          </a:r>
                          <a:endParaRPr i="0" sz="1000" u="none" cap="none" strike="noStrike">
                            <a:solidFill>
                              <a:srgbClr val="000000"/>
                            </a:solidFill>
                            <a:latin typeface="Cairo"/>
                            <a:ea typeface="Cairo"/>
                            <a:cs typeface="Cairo"/>
                            <a:sym typeface="Cairo"/>
                          </a:endParaRPr>
                        </a:p>
                      </p:txBody>
                    </p:sp>
                  </p:grpSp>
                  <p:sp>
                    <p:nvSpPr>
                      <p:cNvPr id="14027" name="Google Shape;14027;p91"/>
                      <p:cNvSpPr txBox="1"/>
                      <p:nvPr/>
                    </p:nvSpPr>
                    <p:spPr>
                      <a:xfrm>
                        <a:off x="7004675" y="356875"/>
                        <a:ext cx="1017000" cy="457200"/>
                      </a:xfrm>
                      <a:prstGeom prst="rect">
                        <a:avLst/>
                      </a:prstGeom>
                      <a:noFill/>
                      <a:ln>
                        <a:noFill/>
                      </a:ln>
                    </p:spPr>
                    <p:txBody>
                      <a:bodyPr anchorCtr="0" anchor="t" bIns="19050" lIns="19050" spcFirstLastPara="1" rIns="19050" wrap="square" tIns="19050">
                        <a:noAutofit/>
                      </a:bodyPr>
                      <a:lstStyle/>
                      <a:p>
                        <a:pPr indent="0" lvl="0" marL="0" marR="0" rtl="0" algn="l">
                          <a:lnSpc>
                            <a:spcPct val="100000"/>
                          </a:lnSpc>
                          <a:spcBef>
                            <a:spcPts val="0"/>
                          </a:spcBef>
                          <a:spcAft>
                            <a:spcPts val="0"/>
                          </a:spcAft>
                          <a:buClr>
                            <a:srgbClr val="2A363E"/>
                          </a:buClr>
                          <a:buSzPts val="900"/>
                          <a:buFont typeface="Barlow Medium"/>
                          <a:buNone/>
                        </a:pPr>
                        <a:r>
                          <a:rPr lang="en" sz="1000">
                            <a:solidFill>
                              <a:srgbClr val="2A363E"/>
                            </a:solidFill>
                            <a:latin typeface="Cairo"/>
                            <a:ea typeface="Cairo"/>
                            <a:cs typeface="Cairo"/>
                            <a:sym typeface="Cairo"/>
                          </a:rPr>
                          <a:t>Very High Severity</a:t>
                        </a:r>
                        <a:endParaRPr i="0" sz="1000" u="none" cap="none" strike="noStrike">
                          <a:solidFill>
                            <a:srgbClr val="000000"/>
                          </a:solidFill>
                          <a:latin typeface="Cairo"/>
                          <a:ea typeface="Cairo"/>
                          <a:cs typeface="Cairo"/>
                          <a:sym typeface="Cairo"/>
                        </a:endParaRPr>
                      </a:p>
                    </p:txBody>
                  </p:sp>
                </p:grpSp>
                <p:grpSp>
                  <p:nvGrpSpPr>
                    <p:cNvPr id="14028" name="Google Shape;14028;p91"/>
                    <p:cNvGrpSpPr/>
                    <p:nvPr/>
                  </p:nvGrpSpPr>
                  <p:grpSpPr>
                    <a:xfrm>
                      <a:off x="4587674" y="957327"/>
                      <a:ext cx="1173300" cy="2306922"/>
                      <a:chOff x="4587674" y="957327"/>
                      <a:chExt cx="1173300" cy="2306922"/>
                    </a:xfrm>
                  </p:grpSpPr>
                  <p:sp>
                    <p:nvSpPr>
                      <p:cNvPr id="14029" name="Google Shape;14029;p91"/>
                      <p:cNvSpPr txBox="1"/>
                      <p:nvPr/>
                    </p:nvSpPr>
                    <p:spPr>
                      <a:xfrm>
                        <a:off x="4587674" y="2494149"/>
                        <a:ext cx="1173300" cy="770100"/>
                      </a:xfrm>
                      <a:prstGeom prst="rect">
                        <a:avLst/>
                      </a:prstGeom>
                      <a:noFill/>
                      <a:ln cap="flat" cmpd="sng" w="38100">
                        <a:solidFill>
                          <a:srgbClr val="FF0000"/>
                        </a:solidFill>
                        <a:prstDash val="solid"/>
                        <a:round/>
                        <a:headEnd len="sm" w="sm" type="none"/>
                        <a:tailEnd len="sm" w="sm" type="none"/>
                      </a:ln>
                    </p:spPr>
                    <p:txBody>
                      <a:bodyPr anchorCtr="0" anchor="t" bIns="91425" lIns="91425" spcFirstLastPara="1" rIns="91425" wrap="square" tIns="91425">
                        <a:spAutoFit/>
                      </a:bodyPr>
                      <a:lstStyle/>
                      <a:p>
                        <a:pPr indent="0" lvl="0" marL="0" rtl="0" algn="ctr">
                          <a:spcBef>
                            <a:spcPts val="0"/>
                          </a:spcBef>
                          <a:spcAft>
                            <a:spcPts val="0"/>
                          </a:spcAft>
                          <a:buNone/>
                        </a:pPr>
                        <a:r>
                          <a:rPr lang="en" sz="1000">
                            <a:latin typeface="Cairo"/>
                            <a:ea typeface="Cairo"/>
                            <a:cs typeface="Cairo"/>
                            <a:sym typeface="Cairo"/>
                          </a:rPr>
                          <a:t>Ideal Gaussian Beam Assumption</a:t>
                        </a:r>
                        <a:endParaRPr sz="1000">
                          <a:latin typeface="Cairo"/>
                          <a:ea typeface="Cairo"/>
                          <a:cs typeface="Cairo"/>
                          <a:sym typeface="Cairo"/>
                        </a:endParaRPr>
                      </a:p>
                    </p:txBody>
                  </p:sp>
                  <p:sp>
                    <p:nvSpPr>
                      <p:cNvPr id="14030" name="Google Shape;14030;p91"/>
                      <p:cNvSpPr txBox="1"/>
                      <p:nvPr/>
                    </p:nvSpPr>
                    <p:spPr>
                      <a:xfrm>
                        <a:off x="4676340" y="957327"/>
                        <a:ext cx="988500" cy="403500"/>
                      </a:xfrm>
                      <a:prstGeom prst="rect">
                        <a:avLst/>
                      </a:prstGeom>
                      <a:noFill/>
                      <a:ln>
                        <a:noFill/>
                      </a:ln>
                    </p:spPr>
                    <p:txBody>
                      <a:bodyPr anchorCtr="0" anchor="t" bIns="91425" lIns="91425" spcFirstLastPara="1" rIns="91425" wrap="square" tIns="91425">
                        <a:spAutoFit/>
                      </a:bodyPr>
                      <a:lstStyle/>
                      <a:p>
                        <a:pPr indent="0" lvl="0" marL="0" rtl="0" algn="ctr">
                          <a:spcBef>
                            <a:spcPts val="0"/>
                          </a:spcBef>
                          <a:spcAft>
                            <a:spcPts val="0"/>
                          </a:spcAft>
                          <a:buNone/>
                        </a:pPr>
                        <a:r>
                          <a:t/>
                        </a:r>
                        <a:endParaRPr sz="1000">
                          <a:latin typeface="Times New Roman"/>
                          <a:ea typeface="Times New Roman"/>
                          <a:cs typeface="Times New Roman"/>
                          <a:sym typeface="Times New Roman"/>
                        </a:endParaRPr>
                      </a:p>
                    </p:txBody>
                  </p:sp>
                </p:grpSp>
              </p:grpSp>
              <p:sp>
                <p:nvSpPr>
                  <p:cNvPr id="14031" name="Google Shape;14031;p91"/>
                  <p:cNvSpPr txBox="1"/>
                  <p:nvPr/>
                </p:nvSpPr>
                <p:spPr>
                  <a:xfrm>
                    <a:off x="2228994" y="3266721"/>
                    <a:ext cx="988500" cy="586800"/>
                  </a:xfrm>
                  <a:prstGeom prst="rect">
                    <a:avLst/>
                  </a:prstGeom>
                  <a:noFill/>
                  <a:ln>
                    <a:noFill/>
                  </a:ln>
                </p:spPr>
                <p:txBody>
                  <a:bodyPr anchorCtr="0" anchor="t" bIns="91425" lIns="91425" spcFirstLastPara="1" rIns="91425" wrap="square" tIns="91425">
                    <a:spAutoFit/>
                  </a:bodyPr>
                  <a:lstStyle/>
                  <a:p>
                    <a:pPr indent="0" lvl="0" marL="0" rtl="0" algn="ctr">
                      <a:spcBef>
                        <a:spcPts val="0"/>
                      </a:spcBef>
                      <a:spcAft>
                        <a:spcPts val="0"/>
                      </a:spcAft>
                      <a:buNone/>
                    </a:pPr>
                    <a:r>
                      <a:rPr lang="en" sz="1000">
                        <a:latin typeface="Cairo"/>
                        <a:ea typeface="Cairo"/>
                        <a:cs typeface="Cairo"/>
                        <a:sym typeface="Cairo"/>
                      </a:rPr>
                      <a:t>Atmospheric Loss</a:t>
                    </a:r>
                    <a:endParaRPr sz="1000">
                      <a:latin typeface="Cairo"/>
                      <a:ea typeface="Cairo"/>
                      <a:cs typeface="Cairo"/>
                      <a:sym typeface="Cairo"/>
                    </a:endParaRPr>
                  </a:p>
                </p:txBody>
              </p:sp>
            </p:grpSp>
            <p:sp>
              <p:nvSpPr>
                <p:cNvPr id="14032" name="Google Shape;14032;p91"/>
                <p:cNvSpPr txBox="1"/>
                <p:nvPr/>
              </p:nvSpPr>
              <p:spPr>
                <a:xfrm>
                  <a:off x="3398919" y="4026907"/>
                  <a:ext cx="1173300" cy="403500"/>
                </a:xfrm>
                <a:prstGeom prst="rect">
                  <a:avLst/>
                </a:prstGeom>
                <a:noFill/>
                <a:ln>
                  <a:noFill/>
                </a:ln>
              </p:spPr>
              <p:txBody>
                <a:bodyPr anchorCtr="0" anchor="t" bIns="91425" lIns="91425" spcFirstLastPara="1" rIns="91425" wrap="square" tIns="91425">
                  <a:spAutoFit/>
                </a:bodyPr>
                <a:lstStyle/>
                <a:p>
                  <a:pPr indent="0" lvl="0" marL="0" rtl="0" algn="ctr">
                    <a:spcBef>
                      <a:spcPts val="0"/>
                    </a:spcBef>
                    <a:spcAft>
                      <a:spcPts val="0"/>
                    </a:spcAft>
                    <a:buNone/>
                  </a:pPr>
                  <a:r>
                    <a:t/>
                  </a:r>
                  <a:endParaRPr sz="1000">
                    <a:latin typeface="Times New Roman"/>
                    <a:ea typeface="Times New Roman"/>
                    <a:cs typeface="Times New Roman"/>
                    <a:sym typeface="Times New Roman"/>
                  </a:endParaRPr>
                </a:p>
              </p:txBody>
            </p:sp>
            <p:sp>
              <p:nvSpPr>
                <p:cNvPr id="14033" name="Google Shape;14033;p91"/>
                <p:cNvSpPr txBox="1"/>
                <p:nvPr/>
              </p:nvSpPr>
              <p:spPr>
                <a:xfrm>
                  <a:off x="3478099" y="3255166"/>
                  <a:ext cx="988500" cy="586800"/>
                </a:xfrm>
                <a:prstGeom prst="rect">
                  <a:avLst/>
                </a:prstGeom>
                <a:noFill/>
                <a:ln>
                  <a:noFill/>
                </a:ln>
              </p:spPr>
              <p:txBody>
                <a:bodyPr anchorCtr="0" anchor="t" bIns="91425" lIns="91425" spcFirstLastPara="1" rIns="91425" wrap="square" tIns="91425">
                  <a:spAutoFit/>
                </a:bodyPr>
                <a:lstStyle/>
                <a:p>
                  <a:pPr indent="0" lvl="0" marL="0" rtl="0" algn="ctr">
                    <a:spcBef>
                      <a:spcPts val="0"/>
                    </a:spcBef>
                    <a:spcAft>
                      <a:spcPts val="0"/>
                    </a:spcAft>
                    <a:buNone/>
                  </a:pPr>
                  <a:r>
                    <a:rPr lang="en" sz="1000">
                      <a:latin typeface="Cairo"/>
                      <a:ea typeface="Cairo"/>
                      <a:cs typeface="Cairo"/>
                      <a:sym typeface="Cairo"/>
                    </a:rPr>
                    <a:t>Atmospheric Loss</a:t>
                  </a:r>
                  <a:endParaRPr sz="1000">
                    <a:latin typeface="Cairo"/>
                    <a:ea typeface="Cairo"/>
                    <a:cs typeface="Cairo"/>
                    <a:sym typeface="Cairo"/>
                  </a:endParaRPr>
                </a:p>
              </p:txBody>
            </p:sp>
          </p:grpSp>
          <p:sp>
            <p:nvSpPr>
              <p:cNvPr id="14034" name="Google Shape;14034;p91"/>
              <p:cNvSpPr txBox="1"/>
              <p:nvPr/>
            </p:nvSpPr>
            <p:spPr>
              <a:xfrm>
                <a:off x="5788931" y="2506595"/>
                <a:ext cx="1174800" cy="586800"/>
              </a:xfrm>
              <a:prstGeom prst="rect">
                <a:avLst/>
              </a:prstGeom>
              <a:noFill/>
              <a:ln>
                <a:noFill/>
              </a:ln>
            </p:spPr>
            <p:txBody>
              <a:bodyPr anchorCtr="0" anchor="t" bIns="91425" lIns="91425" spcFirstLastPara="1" rIns="91425" wrap="square" tIns="91425">
                <a:spAutoFit/>
              </a:bodyPr>
              <a:lstStyle/>
              <a:p>
                <a:pPr indent="0" lvl="0" marL="0" rtl="0" algn="ctr">
                  <a:spcBef>
                    <a:spcPts val="0"/>
                  </a:spcBef>
                  <a:spcAft>
                    <a:spcPts val="0"/>
                  </a:spcAft>
                  <a:buNone/>
                </a:pPr>
                <a:r>
                  <a:t/>
                </a:r>
                <a:endParaRPr sz="1000">
                  <a:latin typeface="Cairo"/>
                  <a:ea typeface="Cairo"/>
                  <a:cs typeface="Cairo"/>
                  <a:sym typeface="Cairo"/>
                </a:endParaRPr>
              </a:p>
              <a:p>
                <a:pPr indent="0" lvl="0" marL="0" rtl="0" algn="ctr">
                  <a:spcBef>
                    <a:spcPts val="0"/>
                  </a:spcBef>
                  <a:spcAft>
                    <a:spcPts val="0"/>
                  </a:spcAft>
                  <a:buNone/>
                </a:pPr>
                <a:r>
                  <a:t/>
                </a:r>
                <a:endParaRPr sz="1000">
                  <a:latin typeface="Cairo"/>
                  <a:ea typeface="Cairo"/>
                  <a:cs typeface="Cairo"/>
                  <a:sym typeface="Cairo"/>
                </a:endParaRPr>
              </a:p>
            </p:txBody>
          </p:sp>
        </p:grpSp>
        <p:sp>
          <p:nvSpPr>
            <p:cNvPr id="14035" name="Google Shape;14035;p91"/>
            <p:cNvSpPr txBox="1"/>
            <p:nvPr/>
          </p:nvSpPr>
          <p:spPr>
            <a:xfrm>
              <a:off x="5758025" y="4031822"/>
              <a:ext cx="1221600" cy="403500"/>
            </a:xfrm>
            <a:prstGeom prst="rect">
              <a:avLst/>
            </a:prstGeom>
            <a:noFill/>
            <a:ln>
              <a:noFill/>
            </a:ln>
          </p:spPr>
          <p:txBody>
            <a:bodyPr anchorCtr="0" anchor="t" bIns="91425" lIns="91425" spcFirstLastPara="1" rIns="91425" wrap="square" tIns="91425">
              <a:spAutoFit/>
            </a:bodyPr>
            <a:lstStyle/>
            <a:p>
              <a:pPr indent="0" lvl="0" marL="0" rtl="0" algn="ctr">
                <a:spcBef>
                  <a:spcPts val="0"/>
                </a:spcBef>
                <a:spcAft>
                  <a:spcPts val="0"/>
                </a:spcAft>
                <a:buNone/>
              </a:pPr>
              <a:r>
                <a:t/>
              </a:r>
              <a:endParaRPr sz="1000">
                <a:latin typeface="Times New Roman"/>
                <a:ea typeface="Times New Roman"/>
                <a:cs typeface="Times New Roman"/>
                <a:sym typeface="Times New Roman"/>
              </a:endParaRPr>
            </a:p>
          </p:txBody>
        </p:sp>
      </p:grpSp>
      <p:sp>
        <p:nvSpPr>
          <p:cNvPr id="14036" name="Google Shape;14036;p91"/>
          <p:cNvSpPr txBox="1"/>
          <p:nvPr>
            <p:ph idx="12" type="sldNum"/>
          </p:nvPr>
        </p:nvSpPr>
        <p:spPr>
          <a:xfrm>
            <a:off x="8556784" y="4749851"/>
            <a:ext cx="548700" cy="3936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None/>
            </a:pPr>
            <a:fld id="{00000000-1234-1234-1234-123412341234}" type="slidenum">
              <a:rPr lang="en"/>
              <a:t>‹#›</a:t>
            </a:fld>
            <a:endParaRPr/>
          </a:p>
        </p:txBody>
      </p:sp>
      <p:sp>
        <p:nvSpPr>
          <p:cNvPr id="14037" name="Google Shape;14037;p91"/>
          <p:cNvSpPr/>
          <p:nvPr/>
        </p:nvSpPr>
        <p:spPr>
          <a:xfrm>
            <a:off x="6481700" y="4981575"/>
            <a:ext cx="2238600" cy="152400"/>
          </a:xfrm>
          <a:prstGeom prst="chevron">
            <a:avLst>
              <a:gd fmla="val 50000" name="adj"/>
            </a:avLst>
          </a:prstGeom>
          <a:solidFill>
            <a:schemeClr val="lt1"/>
          </a:solidFill>
          <a:ln cap="flat" cmpd="sng" w="9525">
            <a:solidFill>
              <a:srgbClr val="9E9E9E"/>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b="1" lang="en" sz="1000">
                <a:solidFill>
                  <a:schemeClr val="accent4"/>
                </a:solidFill>
                <a:latin typeface="Cairo"/>
                <a:ea typeface="Cairo"/>
                <a:cs typeface="Cairo"/>
                <a:sym typeface="Cairo"/>
              </a:rPr>
              <a:t>Budget</a:t>
            </a:r>
            <a:endParaRPr b="1" sz="1000">
              <a:solidFill>
                <a:schemeClr val="accent4"/>
              </a:solidFill>
              <a:latin typeface="Cairo"/>
              <a:ea typeface="Cairo"/>
              <a:cs typeface="Cairo"/>
              <a:sym typeface="Cairo"/>
            </a:endParaRPr>
          </a:p>
        </p:txBody>
      </p:sp>
      <p:sp>
        <p:nvSpPr>
          <p:cNvPr id="14038" name="Google Shape;14038;p91"/>
          <p:cNvSpPr/>
          <p:nvPr/>
        </p:nvSpPr>
        <p:spPr>
          <a:xfrm>
            <a:off x="423725" y="4981575"/>
            <a:ext cx="2086200" cy="152400"/>
          </a:xfrm>
          <a:prstGeom prst="homePlate">
            <a:avLst>
              <a:gd fmla="val 50000" name="adj"/>
            </a:avLst>
          </a:prstGeom>
          <a:solidFill>
            <a:srgbClr val="434343"/>
          </a:solidFill>
          <a:ln cap="flat" cmpd="sng" w="9525">
            <a:solidFill>
              <a:srgbClr val="9E9E9E"/>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b="1" lang="en" sz="1000">
                <a:solidFill>
                  <a:schemeClr val="accent4"/>
                </a:solidFill>
                <a:latin typeface="Cairo"/>
                <a:ea typeface="Cairo"/>
                <a:cs typeface="Cairo"/>
                <a:sym typeface="Cairo"/>
              </a:rPr>
              <a:t>Overview</a:t>
            </a:r>
            <a:endParaRPr b="1" sz="1000">
              <a:solidFill>
                <a:schemeClr val="accent4"/>
              </a:solidFill>
              <a:latin typeface="Cairo"/>
              <a:ea typeface="Cairo"/>
              <a:cs typeface="Cairo"/>
              <a:sym typeface="Cairo"/>
            </a:endParaRPr>
          </a:p>
        </p:txBody>
      </p:sp>
      <p:sp>
        <p:nvSpPr>
          <p:cNvPr id="14039" name="Google Shape;14039;p91"/>
          <p:cNvSpPr/>
          <p:nvPr/>
        </p:nvSpPr>
        <p:spPr>
          <a:xfrm>
            <a:off x="2454950" y="4981575"/>
            <a:ext cx="2086200" cy="152400"/>
          </a:xfrm>
          <a:prstGeom prst="chevron">
            <a:avLst>
              <a:gd fmla="val 50000" name="adj"/>
            </a:avLst>
          </a:prstGeom>
          <a:solidFill>
            <a:schemeClr val="lt1"/>
          </a:solidFill>
          <a:ln cap="flat" cmpd="sng" w="9525">
            <a:solidFill>
              <a:srgbClr val="9E9E9E"/>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b="1" lang="en" sz="1000">
                <a:solidFill>
                  <a:schemeClr val="accent4"/>
                </a:solidFill>
                <a:latin typeface="Cairo"/>
                <a:ea typeface="Cairo"/>
                <a:cs typeface="Cairo"/>
                <a:sym typeface="Cairo"/>
              </a:rPr>
              <a:t>Schedule</a:t>
            </a:r>
            <a:endParaRPr b="1" sz="1000">
              <a:solidFill>
                <a:schemeClr val="accent4"/>
              </a:solidFill>
              <a:latin typeface="Cairo"/>
              <a:ea typeface="Cairo"/>
              <a:cs typeface="Cairo"/>
              <a:sym typeface="Cairo"/>
            </a:endParaRPr>
          </a:p>
        </p:txBody>
      </p:sp>
      <p:sp>
        <p:nvSpPr>
          <p:cNvPr id="14040" name="Google Shape;14040;p91"/>
          <p:cNvSpPr/>
          <p:nvPr/>
        </p:nvSpPr>
        <p:spPr>
          <a:xfrm>
            <a:off x="4472075" y="4981575"/>
            <a:ext cx="2086200" cy="152400"/>
          </a:xfrm>
          <a:prstGeom prst="chevron">
            <a:avLst>
              <a:gd fmla="val 50000" name="adj"/>
            </a:avLst>
          </a:prstGeom>
          <a:solidFill>
            <a:schemeClr val="dk1"/>
          </a:solidFill>
          <a:ln cap="flat" cmpd="sng" w="9525">
            <a:solidFill>
              <a:srgbClr val="ADADAD"/>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b="1" lang="en" sz="1000">
                <a:solidFill>
                  <a:srgbClr val="BA9224"/>
                </a:solidFill>
                <a:latin typeface="Cairo"/>
                <a:ea typeface="Cairo"/>
                <a:cs typeface="Cairo"/>
                <a:sym typeface="Cairo"/>
              </a:rPr>
              <a:t>Test Readiness</a:t>
            </a:r>
            <a:endParaRPr b="1" sz="1000">
              <a:solidFill>
                <a:srgbClr val="BA9224"/>
              </a:solidFill>
              <a:latin typeface="Cairo"/>
              <a:ea typeface="Cairo"/>
              <a:cs typeface="Cairo"/>
              <a:sym typeface="Cairo"/>
            </a:endParaRPr>
          </a:p>
        </p:txBody>
      </p:sp>
      <p:cxnSp>
        <p:nvCxnSpPr>
          <p:cNvPr id="14041" name="Google Shape;14041;p91"/>
          <p:cNvCxnSpPr>
            <a:stCxn id="14033" idx="1"/>
            <a:endCxn id="14031" idx="3"/>
          </p:cNvCxnSpPr>
          <p:nvPr/>
        </p:nvCxnSpPr>
        <p:spPr>
          <a:xfrm flipH="1">
            <a:off x="3379762" y="3754880"/>
            <a:ext cx="229500" cy="9600"/>
          </a:xfrm>
          <a:prstGeom prst="straightConnector1">
            <a:avLst/>
          </a:prstGeom>
          <a:noFill/>
          <a:ln cap="flat" cmpd="sng" w="28575">
            <a:solidFill>
              <a:schemeClr val="dk1"/>
            </a:solidFill>
            <a:prstDash val="solid"/>
            <a:round/>
            <a:headEnd len="med" w="med" type="none"/>
            <a:tailEnd len="med" w="med" type="triangle"/>
          </a:ln>
        </p:spPr>
      </p:cxnSp>
      <p:cxnSp>
        <p:nvCxnSpPr>
          <p:cNvPr id="14042" name="Google Shape;14042;p91"/>
          <p:cNvCxnSpPr>
            <a:stCxn id="14029" idx="0"/>
            <a:endCxn id="13999" idx="1"/>
          </p:cNvCxnSpPr>
          <p:nvPr/>
        </p:nvCxnSpPr>
        <p:spPr>
          <a:xfrm rot="10800000">
            <a:off x="4581910" y="2554803"/>
            <a:ext cx="520200" cy="315000"/>
          </a:xfrm>
          <a:prstGeom prst="straightConnector1">
            <a:avLst/>
          </a:prstGeom>
          <a:noFill/>
          <a:ln cap="flat" cmpd="sng" w="28575">
            <a:solidFill>
              <a:schemeClr val="dk1"/>
            </a:solidFill>
            <a:prstDash val="solid"/>
            <a:round/>
            <a:headEnd len="med" w="med" type="none"/>
            <a:tailEnd len="med" w="med" type="triangle"/>
          </a:ln>
        </p:spPr>
      </p:cxnSp>
      <p:sp>
        <p:nvSpPr>
          <p:cNvPr id="14043" name="Google Shape;14043;p91"/>
          <p:cNvSpPr/>
          <p:nvPr/>
        </p:nvSpPr>
        <p:spPr>
          <a:xfrm>
            <a:off x="7878325" y="956875"/>
            <a:ext cx="1134300" cy="1439400"/>
          </a:xfrm>
          <a:prstGeom prst="roundRect">
            <a:avLst>
              <a:gd fmla="val 16667" name="adj"/>
            </a:avLst>
          </a:prstGeom>
          <a:solidFill>
            <a:schemeClr val="lt1"/>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b="1" lang="en" u="sng">
                <a:solidFill>
                  <a:srgbClr val="FFFFFF"/>
                </a:solidFill>
              </a:rPr>
              <a:t>Legend</a:t>
            </a:r>
            <a:endParaRPr b="1" u="sng">
              <a:solidFill>
                <a:srgbClr val="FFFFFF"/>
              </a:solidFill>
            </a:endParaRPr>
          </a:p>
          <a:p>
            <a:pPr indent="0" lvl="0" marL="0" rtl="0" algn="ctr">
              <a:lnSpc>
                <a:spcPct val="115000"/>
              </a:lnSpc>
              <a:spcBef>
                <a:spcPts val="0"/>
              </a:spcBef>
              <a:spcAft>
                <a:spcPts val="0"/>
              </a:spcAft>
              <a:buNone/>
            </a:pPr>
            <a:r>
              <a:t/>
            </a:r>
            <a:endParaRPr b="1" u="sng">
              <a:solidFill>
                <a:srgbClr val="FFFFFF"/>
              </a:solidFill>
            </a:endParaRPr>
          </a:p>
          <a:p>
            <a:pPr indent="0" lvl="0" marL="0" rtl="0" algn="ctr">
              <a:lnSpc>
                <a:spcPct val="115000"/>
              </a:lnSpc>
              <a:spcBef>
                <a:spcPts val="0"/>
              </a:spcBef>
              <a:spcAft>
                <a:spcPts val="0"/>
              </a:spcAft>
              <a:buNone/>
            </a:pPr>
            <a:r>
              <a:rPr lang="en">
                <a:solidFill>
                  <a:srgbClr val="FFFFFF"/>
                </a:solidFill>
              </a:rPr>
              <a:t>New</a:t>
            </a:r>
            <a:endParaRPr>
              <a:solidFill>
                <a:srgbClr val="FFFFFF"/>
              </a:solidFill>
            </a:endParaRPr>
          </a:p>
          <a:p>
            <a:pPr indent="0" lvl="0" marL="0" rtl="0" algn="ctr">
              <a:lnSpc>
                <a:spcPct val="115000"/>
              </a:lnSpc>
              <a:spcBef>
                <a:spcPts val="0"/>
              </a:spcBef>
              <a:spcAft>
                <a:spcPts val="0"/>
              </a:spcAft>
              <a:buNone/>
            </a:pPr>
            <a:r>
              <a:t/>
            </a:r>
            <a:endParaRPr>
              <a:solidFill>
                <a:srgbClr val="FFFFFF"/>
              </a:solidFill>
            </a:endParaRPr>
          </a:p>
          <a:p>
            <a:pPr indent="0" lvl="0" marL="0" rtl="0" algn="ctr">
              <a:lnSpc>
                <a:spcPct val="115000"/>
              </a:lnSpc>
              <a:spcBef>
                <a:spcPts val="0"/>
              </a:spcBef>
              <a:spcAft>
                <a:spcPts val="0"/>
              </a:spcAft>
              <a:buNone/>
            </a:pPr>
            <a:r>
              <a:rPr lang="en">
                <a:solidFill>
                  <a:srgbClr val="FFFFFF"/>
                </a:solidFill>
              </a:rPr>
              <a:t>Old</a:t>
            </a:r>
            <a:endParaRPr>
              <a:solidFill>
                <a:srgbClr val="FFFFFF"/>
              </a:solidFill>
            </a:endParaRPr>
          </a:p>
        </p:txBody>
      </p:sp>
      <p:sp>
        <p:nvSpPr>
          <p:cNvPr id="14044" name="Google Shape;14044;p91"/>
          <p:cNvSpPr/>
          <p:nvPr/>
        </p:nvSpPr>
        <p:spPr>
          <a:xfrm>
            <a:off x="8171125" y="1548375"/>
            <a:ext cx="548700" cy="194100"/>
          </a:xfrm>
          <a:prstGeom prst="rect">
            <a:avLst/>
          </a:prstGeom>
          <a:noFill/>
          <a:ln cap="flat" cmpd="sng" w="19050">
            <a:solidFill>
              <a:srgbClr val="00FF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5" name="Google Shape;14045;p91"/>
          <p:cNvSpPr/>
          <p:nvPr/>
        </p:nvSpPr>
        <p:spPr>
          <a:xfrm>
            <a:off x="8171125" y="2048050"/>
            <a:ext cx="548700" cy="194100"/>
          </a:xfrm>
          <a:prstGeom prst="rect">
            <a:avLst/>
          </a:prstGeom>
          <a:noFill/>
          <a:ln cap="flat" cmpd="sng" w="19050">
            <a:solidFill>
              <a:srgbClr val="FF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4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4049" name="Shape 14049"/>
        <p:cNvGrpSpPr/>
        <p:nvPr/>
      </p:nvGrpSpPr>
      <p:grpSpPr>
        <a:xfrm>
          <a:off x="0" y="0"/>
          <a:ext cx="0" cy="0"/>
          <a:chOff x="0" y="0"/>
          <a:chExt cx="0" cy="0"/>
        </a:xfrm>
      </p:grpSpPr>
      <p:sp>
        <p:nvSpPr>
          <p:cNvPr id="14050" name="Google Shape;14050;p92"/>
          <p:cNvSpPr txBox="1"/>
          <p:nvPr>
            <p:ph type="title"/>
          </p:nvPr>
        </p:nvSpPr>
        <p:spPr>
          <a:xfrm>
            <a:off x="758775" y="384166"/>
            <a:ext cx="76263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Expected Results</a:t>
            </a:r>
            <a:endParaRPr/>
          </a:p>
        </p:txBody>
      </p:sp>
      <p:sp>
        <p:nvSpPr>
          <p:cNvPr id="14051" name="Google Shape;14051;p92"/>
          <p:cNvSpPr txBox="1"/>
          <p:nvPr/>
        </p:nvSpPr>
        <p:spPr>
          <a:xfrm>
            <a:off x="870875" y="1154725"/>
            <a:ext cx="3601200" cy="9234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sz="1600">
                <a:solidFill>
                  <a:srgbClr val="FFFFFF"/>
                </a:solidFill>
                <a:latin typeface="Cairo"/>
                <a:ea typeface="Cairo"/>
                <a:cs typeface="Cairo"/>
                <a:sym typeface="Cairo"/>
              </a:rPr>
              <a:t> </a:t>
            </a:r>
            <a:r>
              <a:rPr b="1" lang="en" sz="1600" u="sng">
                <a:solidFill>
                  <a:srgbClr val="FFFFFF"/>
                </a:solidFill>
                <a:latin typeface="Cairo"/>
                <a:ea typeface="Cairo"/>
                <a:cs typeface="Cairo"/>
                <a:sym typeface="Cairo"/>
              </a:rPr>
              <a:t>Beam Spot-Size Smaller than Receiver</a:t>
            </a:r>
            <a:endParaRPr sz="1600">
              <a:solidFill>
                <a:srgbClr val="FFFFFF"/>
              </a:solidFill>
              <a:latin typeface="Cairo"/>
              <a:ea typeface="Cairo"/>
              <a:cs typeface="Cairo"/>
              <a:sym typeface="Cairo"/>
            </a:endParaRPr>
          </a:p>
          <a:p>
            <a:pPr indent="-330200" lvl="0" marL="457200" rtl="0" algn="l">
              <a:spcBef>
                <a:spcPts val="0"/>
              </a:spcBef>
              <a:spcAft>
                <a:spcPts val="0"/>
              </a:spcAft>
              <a:buClr>
                <a:srgbClr val="9A8A60"/>
              </a:buClr>
              <a:buSzPts val="1600"/>
              <a:buFont typeface="Cairo"/>
              <a:buChar char="★"/>
            </a:pPr>
            <a:r>
              <a:rPr lang="en" sz="1600">
                <a:solidFill>
                  <a:srgbClr val="FFFFFF"/>
                </a:solidFill>
                <a:latin typeface="Cairo"/>
                <a:ea typeface="Cairo"/>
                <a:cs typeface="Cairo"/>
                <a:sym typeface="Cairo"/>
              </a:rPr>
              <a:t>No relationship between power received and distance</a:t>
            </a:r>
            <a:endParaRPr sz="1600">
              <a:solidFill>
                <a:srgbClr val="FFFFFF"/>
              </a:solidFill>
              <a:latin typeface="Cairo"/>
              <a:ea typeface="Cairo"/>
              <a:cs typeface="Cairo"/>
              <a:sym typeface="Cairo"/>
            </a:endParaRPr>
          </a:p>
        </p:txBody>
      </p:sp>
      <p:sp>
        <p:nvSpPr>
          <p:cNvPr id="14052" name="Google Shape;14052;p92"/>
          <p:cNvSpPr txBox="1"/>
          <p:nvPr/>
        </p:nvSpPr>
        <p:spPr>
          <a:xfrm>
            <a:off x="870975" y="2882138"/>
            <a:ext cx="3601200" cy="9234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sz="1600">
                <a:solidFill>
                  <a:srgbClr val="FFFFFF"/>
                </a:solidFill>
                <a:latin typeface="Cairo"/>
                <a:ea typeface="Cairo"/>
                <a:cs typeface="Cairo"/>
                <a:sym typeface="Cairo"/>
              </a:rPr>
              <a:t> </a:t>
            </a:r>
            <a:r>
              <a:rPr b="1" lang="en" sz="1600" u="sng">
                <a:solidFill>
                  <a:srgbClr val="FFFFFF"/>
                </a:solidFill>
                <a:latin typeface="Cairo"/>
                <a:ea typeface="Cairo"/>
                <a:cs typeface="Cairo"/>
                <a:sym typeface="Cairo"/>
              </a:rPr>
              <a:t>Beam Spot-Size Greater than Receiver</a:t>
            </a:r>
            <a:endParaRPr sz="1600">
              <a:solidFill>
                <a:srgbClr val="FFFFFF"/>
              </a:solidFill>
              <a:latin typeface="Cairo"/>
              <a:ea typeface="Cairo"/>
              <a:cs typeface="Cairo"/>
              <a:sym typeface="Cairo"/>
            </a:endParaRPr>
          </a:p>
          <a:p>
            <a:pPr indent="-330200" lvl="0" marL="457200" rtl="0" algn="l">
              <a:spcBef>
                <a:spcPts val="0"/>
              </a:spcBef>
              <a:spcAft>
                <a:spcPts val="0"/>
              </a:spcAft>
              <a:buClr>
                <a:srgbClr val="9A8A60"/>
              </a:buClr>
              <a:buSzPts val="1600"/>
              <a:buFont typeface="Cairo"/>
              <a:buChar char="★"/>
            </a:pPr>
            <a:r>
              <a:rPr lang="en" sz="1600">
                <a:solidFill>
                  <a:srgbClr val="FFFFFF"/>
                </a:solidFill>
                <a:latin typeface="Cairo"/>
                <a:ea typeface="Cairo"/>
                <a:cs typeface="Cairo"/>
                <a:sym typeface="Cairo"/>
              </a:rPr>
              <a:t>As beam expands, drop off follows circular Gaussian distribution</a:t>
            </a:r>
            <a:endParaRPr b="1" sz="1600" u="sng">
              <a:solidFill>
                <a:srgbClr val="FFFFFF"/>
              </a:solidFill>
              <a:latin typeface="Cairo"/>
              <a:ea typeface="Cairo"/>
              <a:cs typeface="Cairo"/>
              <a:sym typeface="Cairo"/>
            </a:endParaRPr>
          </a:p>
        </p:txBody>
      </p:sp>
      <p:sp>
        <p:nvSpPr>
          <p:cNvPr id="14053" name="Google Shape;14053;p92"/>
          <p:cNvSpPr txBox="1"/>
          <p:nvPr>
            <p:ph idx="12" type="sldNum"/>
          </p:nvPr>
        </p:nvSpPr>
        <p:spPr>
          <a:xfrm>
            <a:off x="8556784" y="4749851"/>
            <a:ext cx="548700" cy="3936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None/>
            </a:pPr>
            <a:fld id="{00000000-1234-1234-1234-123412341234}" type="slidenum">
              <a:rPr lang="en"/>
              <a:t>‹#›</a:t>
            </a:fld>
            <a:endParaRPr/>
          </a:p>
        </p:txBody>
      </p:sp>
      <p:sp>
        <p:nvSpPr>
          <p:cNvPr id="14054" name="Google Shape;14054;p92"/>
          <p:cNvSpPr/>
          <p:nvPr/>
        </p:nvSpPr>
        <p:spPr>
          <a:xfrm>
            <a:off x="2345600" y="2089175"/>
            <a:ext cx="651600" cy="621000"/>
          </a:xfrm>
          <a:prstGeom prst="ellipse">
            <a:avLst/>
          </a:prstGeom>
          <a:solidFill>
            <a:schemeClr val="accent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5" name="Google Shape;14055;p92"/>
          <p:cNvSpPr/>
          <p:nvPr/>
        </p:nvSpPr>
        <p:spPr>
          <a:xfrm>
            <a:off x="2525618" y="2259312"/>
            <a:ext cx="291900" cy="280800"/>
          </a:xfrm>
          <a:prstGeom prst="ellipse">
            <a:avLst/>
          </a:prstGeom>
          <a:solidFill>
            <a:schemeClr val="accent5"/>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6" name="Google Shape;14056;p92"/>
          <p:cNvSpPr/>
          <p:nvPr/>
        </p:nvSpPr>
        <p:spPr>
          <a:xfrm>
            <a:off x="2243775" y="3805538"/>
            <a:ext cx="855600" cy="834000"/>
          </a:xfrm>
          <a:prstGeom prst="ellipse">
            <a:avLst/>
          </a:prstGeom>
          <a:solidFill>
            <a:schemeClr val="accent5"/>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7" name="Google Shape;14057;p92"/>
          <p:cNvSpPr/>
          <p:nvPr/>
        </p:nvSpPr>
        <p:spPr>
          <a:xfrm>
            <a:off x="2345693" y="3912073"/>
            <a:ext cx="651600" cy="621000"/>
          </a:xfrm>
          <a:prstGeom prst="ellipse">
            <a:avLst/>
          </a:prstGeom>
          <a:noFill/>
          <a:ln cap="flat" cmpd="sng" w="38100">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8" name="Google Shape;14058;p92"/>
          <p:cNvSpPr/>
          <p:nvPr/>
        </p:nvSpPr>
        <p:spPr>
          <a:xfrm>
            <a:off x="6481700" y="4981575"/>
            <a:ext cx="2238600" cy="152400"/>
          </a:xfrm>
          <a:prstGeom prst="chevron">
            <a:avLst>
              <a:gd fmla="val 50000" name="adj"/>
            </a:avLst>
          </a:prstGeom>
          <a:solidFill>
            <a:schemeClr val="lt1"/>
          </a:solidFill>
          <a:ln cap="flat" cmpd="sng" w="9525">
            <a:solidFill>
              <a:srgbClr val="9E9E9E"/>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b="1" lang="en" sz="1000">
                <a:solidFill>
                  <a:schemeClr val="accent4"/>
                </a:solidFill>
                <a:latin typeface="Cairo"/>
                <a:ea typeface="Cairo"/>
                <a:cs typeface="Cairo"/>
                <a:sym typeface="Cairo"/>
              </a:rPr>
              <a:t>Budget</a:t>
            </a:r>
            <a:endParaRPr b="1" sz="1000">
              <a:solidFill>
                <a:schemeClr val="accent4"/>
              </a:solidFill>
              <a:latin typeface="Cairo"/>
              <a:ea typeface="Cairo"/>
              <a:cs typeface="Cairo"/>
              <a:sym typeface="Cairo"/>
            </a:endParaRPr>
          </a:p>
        </p:txBody>
      </p:sp>
      <p:sp>
        <p:nvSpPr>
          <p:cNvPr id="14059" name="Google Shape;14059;p92"/>
          <p:cNvSpPr/>
          <p:nvPr/>
        </p:nvSpPr>
        <p:spPr>
          <a:xfrm>
            <a:off x="423725" y="4981575"/>
            <a:ext cx="2086200" cy="152400"/>
          </a:xfrm>
          <a:prstGeom prst="homePlate">
            <a:avLst>
              <a:gd fmla="val 50000" name="adj"/>
            </a:avLst>
          </a:prstGeom>
          <a:solidFill>
            <a:srgbClr val="434343"/>
          </a:solidFill>
          <a:ln cap="flat" cmpd="sng" w="9525">
            <a:solidFill>
              <a:srgbClr val="9E9E9E"/>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b="1" lang="en" sz="1000">
                <a:solidFill>
                  <a:schemeClr val="accent4"/>
                </a:solidFill>
                <a:latin typeface="Cairo"/>
                <a:ea typeface="Cairo"/>
                <a:cs typeface="Cairo"/>
                <a:sym typeface="Cairo"/>
              </a:rPr>
              <a:t>Overview</a:t>
            </a:r>
            <a:endParaRPr b="1" sz="1000">
              <a:solidFill>
                <a:schemeClr val="accent4"/>
              </a:solidFill>
              <a:latin typeface="Cairo"/>
              <a:ea typeface="Cairo"/>
              <a:cs typeface="Cairo"/>
              <a:sym typeface="Cairo"/>
            </a:endParaRPr>
          </a:p>
        </p:txBody>
      </p:sp>
      <p:sp>
        <p:nvSpPr>
          <p:cNvPr id="14060" name="Google Shape;14060;p92"/>
          <p:cNvSpPr/>
          <p:nvPr/>
        </p:nvSpPr>
        <p:spPr>
          <a:xfrm>
            <a:off x="2454950" y="4981575"/>
            <a:ext cx="2086200" cy="152400"/>
          </a:xfrm>
          <a:prstGeom prst="chevron">
            <a:avLst>
              <a:gd fmla="val 50000" name="adj"/>
            </a:avLst>
          </a:prstGeom>
          <a:solidFill>
            <a:schemeClr val="lt1"/>
          </a:solidFill>
          <a:ln cap="flat" cmpd="sng" w="9525">
            <a:solidFill>
              <a:srgbClr val="9E9E9E"/>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b="1" lang="en" sz="1000">
                <a:solidFill>
                  <a:schemeClr val="accent4"/>
                </a:solidFill>
                <a:latin typeface="Cairo"/>
                <a:ea typeface="Cairo"/>
                <a:cs typeface="Cairo"/>
                <a:sym typeface="Cairo"/>
              </a:rPr>
              <a:t>Schedule</a:t>
            </a:r>
            <a:endParaRPr b="1" sz="1000">
              <a:solidFill>
                <a:schemeClr val="accent4"/>
              </a:solidFill>
              <a:latin typeface="Cairo"/>
              <a:ea typeface="Cairo"/>
              <a:cs typeface="Cairo"/>
              <a:sym typeface="Cairo"/>
            </a:endParaRPr>
          </a:p>
        </p:txBody>
      </p:sp>
      <p:sp>
        <p:nvSpPr>
          <p:cNvPr id="14061" name="Google Shape;14061;p92"/>
          <p:cNvSpPr/>
          <p:nvPr/>
        </p:nvSpPr>
        <p:spPr>
          <a:xfrm>
            <a:off x="4472075" y="4981575"/>
            <a:ext cx="2086200" cy="152400"/>
          </a:xfrm>
          <a:prstGeom prst="chevron">
            <a:avLst>
              <a:gd fmla="val 50000" name="adj"/>
            </a:avLst>
          </a:prstGeom>
          <a:solidFill>
            <a:schemeClr val="dk1"/>
          </a:solidFill>
          <a:ln cap="flat" cmpd="sng" w="9525">
            <a:solidFill>
              <a:srgbClr val="ADADAD"/>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b="1" lang="en" sz="1000">
                <a:solidFill>
                  <a:srgbClr val="BA9224"/>
                </a:solidFill>
                <a:latin typeface="Cairo"/>
                <a:ea typeface="Cairo"/>
                <a:cs typeface="Cairo"/>
                <a:sym typeface="Cairo"/>
              </a:rPr>
              <a:t>Test Readiness</a:t>
            </a:r>
            <a:endParaRPr b="1" sz="1000">
              <a:solidFill>
                <a:srgbClr val="BA9224"/>
              </a:solidFill>
              <a:latin typeface="Cairo"/>
              <a:ea typeface="Cairo"/>
              <a:cs typeface="Cairo"/>
              <a:sym typeface="Cairo"/>
            </a:endParaRPr>
          </a:p>
        </p:txBody>
      </p:sp>
      <p:pic>
        <p:nvPicPr>
          <p:cNvPr id="14062" name="Google Shape;14062;p92"/>
          <p:cNvPicPr preferRelativeResize="0"/>
          <p:nvPr/>
        </p:nvPicPr>
        <p:blipFill>
          <a:blip r:embed="rId3">
            <a:alphaModFix/>
          </a:blip>
          <a:stretch>
            <a:fillRect/>
          </a:stretch>
        </p:blipFill>
        <p:spPr>
          <a:xfrm>
            <a:off x="5163000" y="1363600"/>
            <a:ext cx="3874874" cy="2906151"/>
          </a:xfrm>
          <a:prstGeom prst="rect">
            <a:avLst/>
          </a:prstGeom>
          <a:noFill/>
          <a:ln>
            <a:noFill/>
          </a:ln>
        </p:spPr>
      </p:pic>
    </p:spTree>
  </p:cSld>
  <p:clrMapOvr>
    <a:masterClrMapping/>
  </p:clrMapOvr>
</p:sld>
</file>

<file path=ppt/slides/slide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2909" name="Shape 12909"/>
        <p:cNvGrpSpPr/>
        <p:nvPr/>
      </p:nvGrpSpPr>
      <p:grpSpPr>
        <a:xfrm>
          <a:off x="0" y="0"/>
          <a:ext cx="0" cy="0"/>
          <a:chOff x="0" y="0"/>
          <a:chExt cx="0" cy="0"/>
        </a:xfrm>
      </p:grpSpPr>
      <p:sp>
        <p:nvSpPr>
          <p:cNvPr id="12910" name="Google Shape;12910;p48"/>
          <p:cNvSpPr txBox="1"/>
          <p:nvPr>
            <p:ph type="title"/>
          </p:nvPr>
        </p:nvSpPr>
        <p:spPr>
          <a:xfrm>
            <a:off x="758850" y="448766"/>
            <a:ext cx="76263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Project Objectives</a:t>
            </a:r>
            <a:endParaRPr/>
          </a:p>
        </p:txBody>
      </p:sp>
      <p:pic>
        <p:nvPicPr>
          <p:cNvPr id="12911" name="Google Shape;12911;p48"/>
          <p:cNvPicPr preferRelativeResize="0"/>
          <p:nvPr/>
        </p:nvPicPr>
        <p:blipFill rotWithShape="1">
          <a:blip r:embed="rId3">
            <a:alphaModFix/>
          </a:blip>
          <a:srcRect b="15841" l="10096" r="19495" t="44625"/>
          <a:stretch/>
        </p:blipFill>
        <p:spPr>
          <a:xfrm>
            <a:off x="1107413" y="1100547"/>
            <a:ext cx="6929177" cy="3006549"/>
          </a:xfrm>
          <a:prstGeom prst="rect">
            <a:avLst/>
          </a:prstGeom>
          <a:noFill/>
          <a:ln>
            <a:noFill/>
          </a:ln>
        </p:spPr>
      </p:pic>
      <p:sp>
        <p:nvSpPr>
          <p:cNvPr id="12912" name="Google Shape;12912;p48"/>
          <p:cNvSpPr/>
          <p:nvPr/>
        </p:nvSpPr>
        <p:spPr>
          <a:xfrm>
            <a:off x="6784150" y="2159575"/>
            <a:ext cx="1252500" cy="1068600"/>
          </a:xfrm>
          <a:prstGeom prst="roundRect">
            <a:avLst>
              <a:gd fmla="val 16667" name="adj"/>
            </a:avLst>
          </a:prstGeom>
          <a:noFill/>
          <a:ln cap="flat" cmpd="sng" w="28575">
            <a:solidFill>
              <a:schemeClr val="accent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2913" name="Google Shape;12913;p48"/>
          <p:cNvCxnSpPr>
            <a:stCxn id="12912" idx="0"/>
          </p:cNvCxnSpPr>
          <p:nvPr/>
        </p:nvCxnSpPr>
        <p:spPr>
          <a:xfrm flipH="1" rot="10800000">
            <a:off x="7410400" y="1650175"/>
            <a:ext cx="112800" cy="509400"/>
          </a:xfrm>
          <a:prstGeom prst="straightConnector1">
            <a:avLst/>
          </a:prstGeom>
          <a:noFill/>
          <a:ln cap="flat" cmpd="sng" w="28575">
            <a:solidFill>
              <a:schemeClr val="accent5"/>
            </a:solidFill>
            <a:prstDash val="solid"/>
            <a:round/>
            <a:headEnd len="med" w="med" type="none"/>
            <a:tailEnd len="med" w="med" type="triangle"/>
          </a:ln>
        </p:spPr>
      </p:cxnSp>
      <p:sp>
        <p:nvSpPr>
          <p:cNvPr id="12914" name="Google Shape;12914;p48"/>
          <p:cNvSpPr/>
          <p:nvPr/>
        </p:nvSpPr>
        <p:spPr>
          <a:xfrm>
            <a:off x="7083775" y="795875"/>
            <a:ext cx="1558200" cy="854400"/>
          </a:xfrm>
          <a:prstGeom prst="roundRect">
            <a:avLst>
              <a:gd fmla="val 16667" name="adj"/>
            </a:avLst>
          </a:prstGeom>
          <a:noFill/>
          <a:ln cap="flat" cmpd="sng" w="28575">
            <a:solidFill>
              <a:schemeClr val="accent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5" name="Google Shape;12915;p48"/>
          <p:cNvSpPr txBox="1"/>
          <p:nvPr/>
        </p:nvSpPr>
        <p:spPr>
          <a:xfrm>
            <a:off x="7083775" y="807425"/>
            <a:ext cx="1558200" cy="8313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a:solidFill>
                  <a:schemeClr val="lt2"/>
                </a:solidFill>
                <a:latin typeface="Cairo"/>
                <a:ea typeface="Cairo"/>
                <a:cs typeface="Cairo"/>
                <a:sym typeface="Cairo"/>
              </a:rPr>
              <a:t>Find designs that maximize objectives</a:t>
            </a:r>
            <a:endParaRPr>
              <a:solidFill>
                <a:schemeClr val="lt2"/>
              </a:solidFill>
              <a:latin typeface="Cairo"/>
              <a:ea typeface="Cairo"/>
              <a:cs typeface="Cairo"/>
              <a:sym typeface="Cairo"/>
            </a:endParaRPr>
          </a:p>
        </p:txBody>
      </p:sp>
      <p:sp>
        <p:nvSpPr>
          <p:cNvPr id="12916" name="Google Shape;12916;p48"/>
          <p:cNvSpPr/>
          <p:nvPr/>
        </p:nvSpPr>
        <p:spPr>
          <a:xfrm>
            <a:off x="3830475" y="1310650"/>
            <a:ext cx="1252500" cy="2626800"/>
          </a:xfrm>
          <a:prstGeom prst="roundRect">
            <a:avLst>
              <a:gd fmla="val 16667" name="adj"/>
            </a:avLst>
          </a:prstGeom>
          <a:noFill/>
          <a:ln cap="flat" cmpd="sng" w="28575">
            <a:solidFill>
              <a:schemeClr val="accent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2917" name="Google Shape;12917;p48"/>
          <p:cNvCxnSpPr/>
          <p:nvPr/>
        </p:nvCxnSpPr>
        <p:spPr>
          <a:xfrm>
            <a:off x="4515600" y="3937450"/>
            <a:ext cx="271200" cy="239700"/>
          </a:xfrm>
          <a:prstGeom prst="straightConnector1">
            <a:avLst/>
          </a:prstGeom>
          <a:noFill/>
          <a:ln cap="flat" cmpd="sng" w="28575">
            <a:solidFill>
              <a:schemeClr val="accent5"/>
            </a:solidFill>
            <a:prstDash val="solid"/>
            <a:round/>
            <a:headEnd len="med" w="med" type="none"/>
            <a:tailEnd len="med" w="med" type="triangle"/>
          </a:ln>
        </p:spPr>
      </p:cxnSp>
      <p:sp>
        <p:nvSpPr>
          <p:cNvPr id="12918" name="Google Shape;12918;p48"/>
          <p:cNvSpPr/>
          <p:nvPr/>
        </p:nvSpPr>
        <p:spPr>
          <a:xfrm>
            <a:off x="4207550" y="4177150"/>
            <a:ext cx="1987500" cy="572700"/>
          </a:xfrm>
          <a:prstGeom prst="roundRect">
            <a:avLst>
              <a:gd fmla="val 16667" name="adj"/>
            </a:avLst>
          </a:prstGeom>
          <a:noFill/>
          <a:ln cap="flat" cmpd="sng" w="28575">
            <a:solidFill>
              <a:schemeClr val="accent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chemeClr val="lt2"/>
                </a:solidFill>
                <a:latin typeface="Cairo"/>
                <a:ea typeface="Cairo"/>
                <a:cs typeface="Cairo"/>
                <a:sym typeface="Cairo"/>
              </a:rPr>
              <a:t>Ensure Requirements are met</a:t>
            </a:r>
            <a:endParaRPr>
              <a:solidFill>
                <a:schemeClr val="lt2"/>
              </a:solidFill>
              <a:latin typeface="Cairo"/>
              <a:ea typeface="Cairo"/>
              <a:cs typeface="Cairo"/>
              <a:sym typeface="Cairo"/>
            </a:endParaRPr>
          </a:p>
        </p:txBody>
      </p:sp>
      <p:sp>
        <p:nvSpPr>
          <p:cNvPr id="12919" name="Google Shape;12919;p48"/>
          <p:cNvSpPr txBox="1"/>
          <p:nvPr/>
        </p:nvSpPr>
        <p:spPr>
          <a:xfrm rot="-5400000">
            <a:off x="-409200" y="2408500"/>
            <a:ext cx="2767200" cy="4311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b="1" lang="en" sz="1600">
                <a:solidFill>
                  <a:schemeClr val="lt2"/>
                </a:solidFill>
                <a:latin typeface="Cairo"/>
                <a:ea typeface="Cairo"/>
                <a:cs typeface="Cairo"/>
                <a:sym typeface="Cairo"/>
              </a:rPr>
              <a:t>M</a:t>
            </a:r>
            <a:r>
              <a:rPr lang="en" sz="1600">
                <a:solidFill>
                  <a:schemeClr val="lt2"/>
                </a:solidFill>
                <a:latin typeface="Cairo"/>
                <a:ea typeface="Cairo"/>
                <a:cs typeface="Cairo"/>
                <a:sym typeface="Cairo"/>
              </a:rPr>
              <a:t>ulti-</a:t>
            </a:r>
            <a:r>
              <a:rPr b="1" lang="en" sz="1600">
                <a:solidFill>
                  <a:schemeClr val="lt2"/>
                </a:solidFill>
                <a:latin typeface="Cairo"/>
                <a:ea typeface="Cairo"/>
                <a:cs typeface="Cairo"/>
                <a:sym typeface="Cairo"/>
              </a:rPr>
              <a:t>O</a:t>
            </a:r>
            <a:r>
              <a:rPr lang="en" sz="1600">
                <a:solidFill>
                  <a:schemeClr val="lt2"/>
                </a:solidFill>
                <a:latin typeface="Cairo"/>
                <a:ea typeface="Cairo"/>
                <a:cs typeface="Cairo"/>
                <a:sym typeface="Cairo"/>
              </a:rPr>
              <a:t>bjective </a:t>
            </a:r>
            <a:r>
              <a:rPr b="1" lang="en" sz="1600">
                <a:solidFill>
                  <a:schemeClr val="lt2"/>
                </a:solidFill>
                <a:latin typeface="Cairo"/>
                <a:ea typeface="Cairo"/>
                <a:cs typeface="Cairo"/>
                <a:sym typeface="Cairo"/>
              </a:rPr>
              <a:t>O</a:t>
            </a:r>
            <a:r>
              <a:rPr lang="en" sz="1600">
                <a:solidFill>
                  <a:schemeClr val="lt2"/>
                </a:solidFill>
                <a:latin typeface="Cairo"/>
                <a:ea typeface="Cairo"/>
                <a:cs typeface="Cairo"/>
                <a:sym typeface="Cairo"/>
              </a:rPr>
              <a:t>ptimization</a:t>
            </a:r>
            <a:endParaRPr sz="1600">
              <a:solidFill>
                <a:schemeClr val="lt2"/>
              </a:solidFill>
              <a:latin typeface="Cairo"/>
              <a:ea typeface="Cairo"/>
              <a:cs typeface="Cairo"/>
              <a:sym typeface="Cairo"/>
            </a:endParaRPr>
          </a:p>
        </p:txBody>
      </p:sp>
      <p:sp>
        <p:nvSpPr>
          <p:cNvPr id="12920" name="Google Shape;12920;p48"/>
          <p:cNvSpPr txBox="1"/>
          <p:nvPr>
            <p:ph idx="12" type="sldNum"/>
          </p:nvPr>
        </p:nvSpPr>
        <p:spPr>
          <a:xfrm>
            <a:off x="8556784" y="4749851"/>
            <a:ext cx="548700" cy="3936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None/>
            </a:pPr>
            <a:fld id="{00000000-1234-1234-1234-123412341234}" type="slidenum">
              <a:rPr lang="en"/>
              <a:t>‹#›</a:t>
            </a:fld>
            <a:endParaRPr/>
          </a:p>
        </p:txBody>
      </p:sp>
      <p:sp>
        <p:nvSpPr>
          <p:cNvPr id="12921" name="Google Shape;12921;p48"/>
          <p:cNvSpPr/>
          <p:nvPr/>
        </p:nvSpPr>
        <p:spPr>
          <a:xfrm>
            <a:off x="6481700" y="4981575"/>
            <a:ext cx="2238600" cy="152400"/>
          </a:xfrm>
          <a:prstGeom prst="chevron">
            <a:avLst>
              <a:gd fmla="val 50000" name="adj"/>
            </a:avLst>
          </a:prstGeom>
          <a:solidFill>
            <a:schemeClr val="lt1"/>
          </a:solidFill>
          <a:ln cap="flat" cmpd="sng" w="9525">
            <a:solidFill>
              <a:srgbClr val="9E9E9E"/>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b="1" lang="en" sz="1000">
                <a:solidFill>
                  <a:schemeClr val="accent4"/>
                </a:solidFill>
                <a:latin typeface="Cairo"/>
                <a:ea typeface="Cairo"/>
                <a:cs typeface="Cairo"/>
                <a:sym typeface="Cairo"/>
              </a:rPr>
              <a:t>Budget</a:t>
            </a:r>
            <a:endParaRPr b="1" sz="1000">
              <a:solidFill>
                <a:schemeClr val="accent4"/>
              </a:solidFill>
              <a:latin typeface="Cairo"/>
              <a:ea typeface="Cairo"/>
              <a:cs typeface="Cairo"/>
              <a:sym typeface="Cairo"/>
            </a:endParaRPr>
          </a:p>
        </p:txBody>
      </p:sp>
      <p:sp>
        <p:nvSpPr>
          <p:cNvPr id="12922" name="Google Shape;12922;p48"/>
          <p:cNvSpPr/>
          <p:nvPr/>
        </p:nvSpPr>
        <p:spPr>
          <a:xfrm>
            <a:off x="423725" y="4981575"/>
            <a:ext cx="2086200" cy="152400"/>
          </a:xfrm>
          <a:prstGeom prst="homePlate">
            <a:avLst>
              <a:gd fmla="val 50000" name="adj"/>
            </a:avLst>
          </a:prstGeom>
          <a:solidFill>
            <a:schemeClr val="dk1"/>
          </a:solidFill>
          <a:ln cap="flat" cmpd="sng" w="9525">
            <a:solidFill>
              <a:srgbClr val="9E9E9E"/>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b="1" lang="en" sz="1000">
                <a:solidFill>
                  <a:srgbClr val="BA9224"/>
                </a:solidFill>
                <a:latin typeface="Cairo"/>
                <a:ea typeface="Cairo"/>
                <a:cs typeface="Cairo"/>
                <a:sym typeface="Cairo"/>
              </a:rPr>
              <a:t>Overview</a:t>
            </a:r>
            <a:endParaRPr b="1" sz="1000">
              <a:solidFill>
                <a:srgbClr val="BA9224"/>
              </a:solidFill>
              <a:latin typeface="Cairo"/>
              <a:ea typeface="Cairo"/>
              <a:cs typeface="Cairo"/>
              <a:sym typeface="Cairo"/>
            </a:endParaRPr>
          </a:p>
        </p:txBody>
      </p:sp>
      <p:sp>
        <p:nvSpPr>
          <p:cNvPr id="12923" name="Google Shape;12923;p48"/>
          <p:cNvSpPr/>
          <p:nvPr/>
        </p:nvSpPr>
        <p:spPr>
          <a:xfrm>
            <a:off x="2454950" y="4981575"/>
            <a:ext cx="2086200" cy="152400"/>
          </a:xfrm>
          <a:prstGeom prst="chevron">
            <a:avLst>
              <a:gd fmla="val 50000" name="adj"/>
            </a:avLst>
          </a:prstGeom>
          <a:solidFill>
            <a:schemeClr val="lt1"/>
          </a:solidFill>
          <a:ln cap="flat" cmpd="sng" w="9525">
            <a:solidFill>
              <a:srgbClr val="9E9E9E"/>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b="1" lang="en" sz="1000">
                <a:solidFill>
                  <a:schemeClr val="accent4"/>
                </a:solidFill>
                <a:latin typeface="Cairo"/>
                <a:ea typeface="Cairo"/>
                <a:cs typeface="Cairo"/>
                <a:sym typeface="Cairo"/>
              </a:rPr>
              <a:t>Schedule</a:t>
            </a:r>
            <a:endParaRPr b="1" sz="1000">
              <a:solidFill>
                <a:schemeClr val="accent4"/>
              </a:solidFill>
              <a:latin typeface="Cairo"/>
              <a:ea typeface="Cairo"/>
              <a:cs typeface="Cairo"/>
              <a:sym typeface="Cairo"/>
            </a:endParaRPr>
          </a:p>
        </p:txBody>
      </p:sp>
      <p:sp>
        <p:nvSpPr>
          <p:cNvPr id="12924" name="Google Shape;12924;p48"/>
          <p:cNvSpPr/>
          <p:nvPr/>
        </p:nvSpPr>
        <p:spPr>
          <a:xfrm>
            <a:off x="4472075" y="4981575"/>
            <a:ext cx="2086200" cy="152400"/>
          </a:xfrm>
          <a:prstGeom prst="chevron">
            <a:avLst>
              <a:gd fmla="val 50000" name="adj"/>
            </a:avLst>
          </a:prstGeom>
          <a:solidFill>
            <a:schemeClr val="lt1"/>
          </a:solidFill>
          <a:ln cap="flat" cmpd="sng" w="9525">
            <a:solidFill>
              <a:srgbClr val="ADADAD"/>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b="1" lang="en" sz="1000">
                <a:solidFill>
                  <a:schemeClr val="accent4"/>
                </a:solidFill>
                <a:latin typeface="Cairo"/>
                <a:ea typeface="Cairo"/>
                <a:cs typeface="Cairo"/>
                <a:sym typeface="Cairo"/>
              </a:rPr>
              <a:t>Test Readiness</a:t>
            </a:r>
            <a:endParaRPr b="1" sz="1000">
              <a:solidFill>
                <a:schemeClr val="accent4"/>
              </a:solidFill>
              <a:latin typeface="Cairo"/>
              <a:ea typeface="Cairo"/>
              <a:cs typeface="Cairo"/>
              <a:sym typeface="Cairo"/>
            </a:endParaRPr>
          </a:p>
        </p:txBody>
      </p:sp>
    </p:spTree>
  </p:cSld>
  <p:clrMapOvr>
    <a:masterClrMapping/>
  </p:clrMapOvr>
</p:sld>
</file>

<file path=ppt/slides/slide5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4066" name="Shape 14066"/>
        <p:cNvGrpSpPr/>
        <p:nvPr/>
      </p:nvGrpSpPr>
      <p:grpSpPr>
        <a:xfrm>
          <a:off x="0" y="0"/>
          <a:ext cx="0" cy="0"/>
          <a:chOff x="0" y="0"/>
          <a:chExt cx="0" cy="0"/>
        </a:xfrm>
      </p:grpSpPr>
      <p:sp>
        <p:nvSpPr>
          <p:cNvPr id="14067" name="Google Shape;14067;p93"/>
          <p:cNvSpPr txBox="1"/>
          <p:nvPr>
            <p:ph type="title"/>
          </p:nvPr>
        </p:nvSpPr>
        <p:spPr>
          <a:xfrm>
            <a:off x="1008900" y="1135463"/>
            <a:ext cx="7406100" cy="19521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sz="6600"/>
              <a:t>Test 3: Orbit Passover Simulation</a:t>
            </a:r>
            <a:endParaRPr sz="6600"/>
          </a:p>
        </p:txBody>
      </p:sp>
      <p:sp>
        <p:nvSpPr>
          <p:cNvPr id="14068" name="Google Shape;14068;p93"/>
          <p:cNvSpPr txBox="1"/>
          <p:nvPr>
            <p:ph idx="12" type="sldNum"/>
          </p:nvPr>
        </p:nvSpPr>
        <p:spPr>
          <a:xfrm>
            <a:off x="8556784" y="4749851"/>
            <a:ext cx="548700" cy="3936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
</file>

<file path=ppt/slides/slide5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4072" name="Shape 14072"/>
        <p:cNvGrpSpPr/>
        <p:nvPr/>
      </p:nvGrpSpPr>
      <p:grpSpPr>
        <a:xfrm>
          <a:off x="0" y="0"/>
          <a:ext cx="0" cy="0"/>
          <a:chOff x="0" y="0"/>
          <a:chExt cx="0" cy="0"/>
        </a:xfrm>
      </p:grpSpPr>
      <p:sp>
        <p:nvSpPr>
          <p:cNvPr id="14073" name="Google Shape;14073;p94"/>
          <p:cNvSpPr txBox="1"/>
          <p:nvPr>
            <p:ph type="title"/>
          </p:nvPr>
        </p:nvSpPr>
        <p:spPr>
          <a:xfrm>
            <a:off x="758775" y="384166"/>
            <a:ext cx="76263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What is Being Tested?</a:t>
            </a:r>
            <a:endParaRPr/>
          </a:p>
        </p:txBody>
      </p:sp>
      <p:sp>
        <p:nvSpPr>
          <p:cNvPr id="14074" name="Google Shape;14074;p94"/>
          <p:cNvSpPr txBox="1"/>
          <p:nvPr>
            <p:ph idx="1" type="body"/>
          </p:nvPr>
        </p:nvSpPr>
        <p:spPr>
          <a:xfrm>
            <a:off x="758775" y="1018903"/>
            <a:ext cx="7626300" cy="34743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b="1" lang="en" sz="1600">
                <a:solidFill>
                  <a:srgbClr val="F4BD25"/>
                </a:solidFill>
              </a:rPr>
              <a:t>What?</a:t>
            </a:r>
            <a:endParaRPr b="1" sz="1600">
              <a:solidFill>
                <a:srgbClr val="F4BD25"/>
              </a:solidFill>
            </a:endParaRPr>
          </a:p>
          <a:p>
            <a:pPr indent="-330200" lvl="0" marL="457200" rtl="0" algn="l">
              <a:spcBef>
                <a:spcPts val="0"/>
              </a:spcBef>
              <a:spcAft>
                <a:spcPts val="0"/>
              </a:spcAft>
              <a:buClr>
                <a:srgbClr val="F4BD25"/>
              </a:buClr>
              <a:buSzPts val="1600"/>
              <a:buChar char="★"/>
            </a:pPr>
            <a:r>
              <a:rPr lang="en" sz="1600">
                <a:solidFill>
                  <a:srgbClr val="FFFFFF"/>
                </a:solidFill>
              </a:rPr>
              <a:t>Laser power received as incidence angle varies with time</a:t>
            </a:r>
            <a:endParaRPr sz="1600">
              <a:solidFill>
                <a:srgbClr val="FFFFFF"/>
              </a:solidFill>
            </a:endParaRPr>
          </a:p>
          <a:p>
            <a:pPr indent="-330200" lvl="0" marL="457200" rtl="0" algn="l">
              <a:spcBef>
                <a:spcPts val="0"/>
              </a:spcBef>
              <a:spcAft>
                <a:spcPts val="0"/>
              </a:spcAft>
              <a:buClr>
                <a:srgbClr val="F4BD25"/>
              </a:buClr>
              <a:buSzPts val="1600"/>
              <a:buChar char="★"/>
            </a:pPr>
            <a:r>
              <a:rPr lang="en" sz="1600">
                <a:solidFill>
                  <a:srgbClr val="FFFFFF"/>
                </a:solidFill>
              </a:rPr>
              <a:t>Angle and time range scaled to be proportional to power transmission simulation</a:t>
            </a:r>
            <a:endParaRPr sz="1600">
              <a:solidFill>
                <a:srgbClr val="FFFFFF"/>
              </a:solidFill>
            </a:endParaRPr>
          </a:p>
          <a:p>
            <a:pPr indent="0" lvl="0" marL="0" rtl="0" algn="l">
              <a:spcBef>
                <a:spcPts val="0"/>
              </a:spcBef>
              <a:spcAft>
                <a:spcPts val="0"/>
              </a:spcAft>
              <a:buNone/>
            </a:pPr>
            <a:r>
              <a:t/>
            </a:r>
            <a:endParaRPr b="1" sz="1600"/>
          </a:p>
          <a:p>
            <a:pPr indent="0" lvl="0" marL="0" rtl="0" algn="l">
              <a:spcBef>
                <a:spcPts val="0"/>
              </a:spcBef>
              <a:spcAft>
                <a:spcPts val="0"/>
              </a:spcAft>
              <a:buNone/>
            </a:pPr>
            <a:r>
              <a:rPr b="1" lang="en" sz="1600">
                <a:solidFill>
                  <a:srgbClr val="F4BD25"/>
                </a:solidFill>
              </a:rPr>
              <a:t>Why?</a:t>
            </a:r>
            <a:endParaRPr sz="1600">
              <a:solidFill>
                <a:srgbClr val="F4BD25"/>
              </a:solidFill>
            </a:endParaRPr>
          </a:p>
          <a:p>
            <a:pPr indent="-330200" lvl="0" marL="457200" rtl="0" algn="l">
              <a:spcBef>
                <a:spcPts val="0"/>
              </a:spcBef>
              <a:spcAft>
                <a:spcPts val="0"/>
              </a:spcAft>
              <a:buClr>
                <a:srgbClr val="F4BD25"/>
              </a:buClr>
              <a:buSzPts val="1600"/>
              <a:buChar char="★"/>
            </a:pPr>
            <a:r>
              <a:rPr lang="en" sz="1600">
                <a:solidFill>
                  <a:srgbClr val="FFFFFF"/>
                </a:solidFill>
              </a:rPr>
              <a:t>To verify these assumptions:</a:t>
            </a:r>
            <a:endParaRPr sz="1600">
              <a:solidFill>
                <a:srgbClr val="FFFFFF"/>
              </a:solidFill>
            </a:endParaRPr>
          </a:p>
          <a:p>
            <a:pPr indent="-330200" lvl="1" marL="914400" rtl="0" algn="l">
              <a:spcBef>
                <a:spcPts val="0"/>
              </a:spcBef>
              <a:spcAft>
                <a:spcPts val="0"/>
              </a:spcAft>
              <a:buClr>
                <a:srgbClr val="FFFFFF"/>
              </a:buClr>
              <a:buSzPts val="1600"/>
              <a:buChar char="○"/>
            </a:pPr>
            <a:r>
              <a:rPr lang="en" sz="1600">
                <a:solidFill>
                  <a:srgbClr val="FFFFFF"/>
                </a:solidFill>
              </a:rPr>
              <a:t>MOO assumes perceived receiver shape changes with angle</a:t>
            </a:r>
            <a:endParaRPr sz="1600">
              <a:solidFill>
                <a:srgbClr val="FFFFFF"/>
              </a:solidFill>
            </a:endParaRPr>
          </a:p>
          <a:p>
            <a:pPr indent="-330200" lvl="1" marL="914400" rtl="0" algn="l">
              <a:spcBef>
                <a:spcPts val="0"/>
              </a:spcBef>
              <a:spcAft>
                <a:spcPts val="0"/>
              </a:spcAft>
              <a:buClr>
                <a:srgbClr val="FFFFFF"/>
              </a:buClr>
              <a:buSzPts val="1600"/>
              <a:buChar char="○"/>
            </a:pPr>
            <a:r>
              <a:rPr lang="en" sz="1600">
                <a:solidFill>
                  <a:srgbClr val="FFFFFF"/>
                </a:solidFill>
              </a:rPr>
              <a:t>Change in perceived receiver shape results in relative beam spot-size change</a:t>
            </a:r>
            <a:endParaRPr sz="1600">
              <a:solidFill>
                <a:srgbClr val="FFFFFF"/>
              </a:solidFill>
            </a:endParaRPr>
          </a:p>
          <a:p>
            <a:pPr indent="-330200" lvl="0" marL="457200" rtl="0" algn="l">
              <a:spcBef>
                <a:spcPts val="0"/>
              </a:spcBef>
              <a:spcAft>
                <a:spcPts val="0"/>
              </a:spcAft>
              <a:buClr>
                <a:srgbClr val="F4BD25"/>
              </a:buClr>
              <a:buSzPts val="1600"/>
              <a:buChar char="★"/>
            </a:pPr>
            <a:r>
              <a:rPr lang="en" sz="1600">
                <a:solidFill>
                  <a:srgbClr val="FFFFFF"/>
                </a:solidFill>
              </a:rPr>
              <a:t>By changing incidence angle of receiver:</a:t>
            </a:r>
            <a:endParaRPr sz="1600">
              <a:solidFill>
                <a:srgbClr val="FFFFFF"/>
              </a:solidFill>
            </a:endParaRPr>
          </a:p>
          <a:p>
            <a:pPr indent="-330200" lvl="1" marL="914400" rtl="0" algn="l">
              <a:spcBef>
                <a:spcPts val="0"/>
              </a:spcBef>
              <a:spcAft>
                <a:spcPts val="0"/>
              </a:spcAft>
              <a:buClr>
                <a:srgbClr val="FFFFFF"/>
              </a:buClr>
              <a:buSzPts val="1600"/>
              <a:buChar char="○"/>
            </a:pPr>
            <a:r>
              <a:rPr lang="en" sz="1600">
                <a:solidFill>
                  <a:srgbClr val="FFFFFF"/>
                </a:solidFill>
              </a:rPr>
              <a:t>Use empirical data to develop profile for transmission efficiency over time</a:t>
            </a:r>
            <a:endParaRPr sz="1600">
              <a:solidFill>
                <a:srgbClr val="FFFFFF"/>
              </a:solidFill>
            </a:endParaRPr>
          </a:p>
          <a:p>
            <a:pPr indent="-330200" lvl="0" marL="457200" rtl="0" algn="l">
              <a:spcBef>
                <a:spcPts val="0"/>
              </a:spcBef>
              <a:spcAft>
                <a:spcPts val="0"/>
              </a:spcAft>
              <a:buClr>
                <a:srgbClr val="F4BD25"/>
              </a:buClr>
              <a:buSzPts val="1600"/>
              <a:buChar char="★"/>
            </a:pPr>
            <a:r>
              <a:rPr lang="en" sz="1600">
                <a:solidFill>
                  <a:srgbClr val="FFFFFF"/>
                </a:solidFill>
              </a:rPr>
              <a:t>Compare empirical profile shape to modeled profile shape</a:t>
            </a:r>
            <a:endParaRPr sz="1600">
              <a:solidFill>
                <a:srgbClr val="FFFFFF"/>
              </a:solidFill>
            </a:endParaRPr>
          </a:p>
          <a:p>
            <a:pPr indent="0" lvl="0" marL="0" rtl="0" algn="l">
              <a:spcBef>
                <a:spcPts val="0"/>
              </a:spcBef>
              <a:spcAft>
                <a:spcPts val="0"/>
              </a:spcAft>
              <a:buNone/>
            </a:pPr>
            <a:r>
              <a:t/>
            </a:r>
            <a:endParaRPr sz="1600"/>
          </a:p>
        </p:txBody>
      </p:sp>
      <p:sp>
        <p:nvSpPr>
          <p:cNvPr id="14075" name="Google Shape;14075;p94"/>
          <p:cNvSpPr txBox="1"/>
          <p:nvPr>
            <p:ph idx="12" type="sldNum"/>
          </p:nvPr>
        </p:nvSpPr>
        <p:spPr>
          <a:xfrm>
            <a:off x="8556784" y="4749851"/>
            <a:ext cx="548700" cy="3936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None/>
            </a:pPr>
            <a:fld id="{00000000-1234-1234-1234-123412341234}" type="slidenum">
              <a:rPr lang="en"/>
              <a:t>‹#›</a:t>
            </a:fld>
            <a:endParaRPr/>
          </a:p>
        </p:txBody>
      </p:sp>
      <p:sp>
        <p:nvSpPr>
          <p:cNvPr id="14076" name="Google Shape;14076;p94"/>
          <p:cNvSpPr/>
          <p:nvPr/>
        </p:nvSpPr>
        <p:spPr>
          <a:xfrm>
            <a:off x="6481700" y="4981575"/>
            <a:ext cx="2238600" cy="152400"/>
          </a:xfrm>
          <a:prstGeom prst="chevron">
            <a:avLst>
              <a:gd fmla="val 50000" name="adj"/>
            </a:avLst>
          </a:prstGeom>
          <a:solidFill>
            <a:schemeClr val="lt1"/>
          </a:solidFill>
          <a:ln cap="flat" cmpd="sng" w="9525">
            <a:solidFill>
              <a:srgbClr val="9E9E9E"/>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b="1" lang="en" sz="1000">
                <a:solidFill>
                  <a:schemeClr val="accent4"/>
                </a:solidFill>
                <a:latin typeface="Cairo"/>
                <a:ea typeface="Cairo"/>
                <a:cs typeface="Cairo"/>
                <a:sym typeface="Cairo"/>
              </a:rPr>
              <a:t>Budget</a:t>
            </a:r>
            <a:endParaRPr b="1" sz="1000">
              <a:solidFill>
                <a:schemeClr val="accent4"/>
              </a:solidFill>
              <a:latin typeface="Cairo"/>
              <a:ea typeface="Cairo"/>
              <a:cs typeface="Cairo"/>
              <a:sym typeface="Cairo"/>
            </a:endParaRPr>
          </a:p>
        </p:txBody>
      </p:sp>
      <p:sp>
        <p:nvSpPr>
          <p:cNvPr id="14077" name="Google Shape;14077;p94"/>
          <p:cNvSpPr/>
          <p:nvPr/>
        </p:nvSpPr>
        <p:spPr>
          <a:xfrm>
            <a:off x="423725" y="4981575"/>
            <a:ext cx="2086200" cy="152400"/>
          </a:xfrm>
          <a:prstGeom prst="homePlate">
            <a:avLst>
              <a:gd fmla="val 50000" name="adj"/>
            </a:avLst>
          </a:prstGeom>
          <a:solidFill>
            <a:srgbClr val="434343"/>
          </a:solidFill>
          <a:ln cap="flat" cmpd="sng" w="9525">
            <a:solidFill>
              <a:srgbClr val="9E9E9E"/>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b="1" lang="en" sz="1000">
                <a:solidFill>
                  <a:schemeClr val="accent4"/>
                </a:solidFill>
                <a:latin typeface="Cairo"/>
                <a:ea typeface="Cairo"/>
                <a:cs typeface="Cairo"/>
                <a:sym typeface="Cairo"/>
              </a:rPr>
              <a:t>Overview</a:t>
            </a:r>
            <a:endParaRPr b="1" sz="1000">
              <a:solidFill>
                <a:schemeClr val="accent4"/>
              </a:solidFill>
              <a:latin typeface="Cairo"/>
              <a:ea typeface="Cairo"/>
              <a:cs typeface="Cairo"/>
              <a:sym typeface="Cairo"/>
            </a:endParaRPr>
          </a:p>
        </p:txBody>
      </p:sp>
      <p:sp>
        <p:nvSpPr>
          <p:cNvPr id="14078" name="Google Shape;14078;p94"/>
          <p:cNvSpPr/>
          <p:nvPr/>
        </p:nvSpPr>
        <p:spPr>
          <a:xfrm>
            <a:off x="2454950" y="4981575"/>
            <a:ext cx="2086200" cy="152400"/>
          </a:xfrm>
          <a:prstGeom prst="chevron">
            <a:avLst>
              <a:gd fmla="val 50000" name="adj"/>
            </a:avLst>
          </a:prstGeom>
          <a:solidFill>
            <a:schemeClr val="lt1"/>
          </a:solidFill>
          <a:ln cap="flat" cmpd="sng" w="9525">
            <a:solidFill>
              <a:srgbClr val="9E9E9E"/>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b="1" lang="en" sz="1000">
                <a:solidFill>
                  <a:schemeClr val="accent4"/>
                </a:solidFill>
                <a:latin typeface="Cairo"/>
                <a:ea typeface="Cairo"/>
                <a:cs typeface="Cairo"/>
                <a:sym typeface="Cairo"/>
              </a:rPr>
              <a:t>Schedule</a:t>
            </a:r>
            <a:endParaRPr b="1" sz="1000">
              <a:solidFill>
                <a:schemeClr val="accent4"/>
              </a:solidFill>
              <a:latin typeface="Cairo"/>
              <a:ea typeface="Cairo"/>
              <a:cs typeface="Cairo"/>
              <a:sym typeface="Cairo"/>
            </a:endParaRPr>
          </a:p>
        </p:txBody>
      </p:sp>
      <p:sp>
        <p:nvSpPr>
          <p:cNvPr id="14079" name="Google Shape;14079;p94"/>
          <p:cNvSpPr/>
          <p:nvPr/>
        </p:nvSpPr>
        <p:spPr>
          <a:xfrm>
            <a:off x="4472075" y="4981575"/>
            <a:ext cx="2086200" cy="152400"/>
          </a:xfrm>
          <a:prstGeom prst="chevron">
            <a:avLst>
              <a:gd fmla="val 50000" name="adj"/>
            </a:avLst>
          </a:prstGeom>
          <a:solidFill>
            <a:schemeClr val="dk1"/>
          </a:solidFill>
          <a:ln cap="flat" cmpd="sng" w="9525">
            <a:solidFill>
              <a:srgbClr val="ADADAD"/>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b="1" lang="en" sz="1000">
                <a:solidFill>
                  <a:srgbClr val="BA9224"/>
                </a:solidFill>
                <a:latin typeface="Cairo"/>
                <a:ea typeface="Cairo"/>
                <a:cs typeface="Cairo"/>
                <a:sym typeface="Cairo"/>
              </a:rPr>
              <a:t>Test Readiness</a:t>
            </a:r>
            <a:endParaRPr b="1" sz="1000">
              <a:solidFill>
                <a:srgbClr val="BA9224"/>
              </a:solidFill>
              <a:latin typeface="Cairo"/>
              <a:ea typeface="Cairo"/>
              <a:cs typeface="Cairo"/>
              <a:sym typeface="Cairo"/>
            </a:endParaRPr>
          </a:p>
        </p:txBody>
      </p:sp>
    </p:spTree>
  </p:cSld>
  <p:clrMapOvr>
    <a:masterClrMapping/>
  </p:clrMapOvr>
</p:sld>
</file>

<file path=ppt/slides/slide5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4083" name="Shape 14083"/>
        <p:cNvGrpSpPr/>
        <p:nvPr/>
      </p:nvGrpSpPr>
      <p:grpSpPr>
        <a:xfrm>
          <a:off x="0" y="0"/>
          <a:ext cx="0" cy="0"/>
          <a:chOff x="0" y="0"/>
          <a:chExt cx="0" cy="0"/>
        </a:xfrm>
      </p:grpSpPr>
      <p:sp>
        <p:nvSpPr>
          <p:cNvPr id="14084" name="Google Shape;14084;p95"/>
          <p:cNvSpPr txBox="1"/>
          <p:nvPr>
            <p:ph type="title"/>
          </p:nvPr>
        </p:nvSpPr>
        <p:spPr>
          <a:xfrm>
            <a:off x="758775" y="384166"/>
            <a:ext cx="76263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Test 3 CONOPS</a:t>
            </a:r>
            <a:endParaRPr/>
          </a:p>
        </p:txBody>
      </p:sp>
      <p:sp>
        <p:nvSpPr>
          <p:cNvPr id="14085" name="Google Shape;14085;p95"/>
          <p:cNvSpPr/>
          <p:nvPr/>
        </p:nvSpPr>
        <p:spPr>
          <a:xfrm>
            <a:off x="67300" y="3178426"/>
            <a:ext cx="5532900" cy="218400"/>
          </a:xfrm>
          <a:prstGeom prst="rect">
            <a:avLst/>
          </a:prstGeom>
          <a:solidFill>
            <a:srgbClr val="ADADAD"/>
          </a:solidFill>
          <a:ln cap="flat" cmpd="sng" w="1905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6" name="Google Shape;14086;p95"/>
          <p:cNvSpPr/>
          <p:nvPr/>
        </p:nvSpPr>
        <p:spPr>
          <a:xfrm>
            <a:off x="67300" y="1970788"/>
            <a:ext cx="989100" cy="437400"/>
          </a:xfrm>
          <a:prstGeom prst="rect">
            <a:avLst/>
          </a:prstGeom>
          <a:solidFill>
            <a:srgbClr val="980000"/>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rgbClr val="FFFFFF"/>
                </a:solidFill>
                <a:latin typeface="Cairo"/>
                <a:ea typeface="Cairo"/>
                <a:cs typeface="Cairo"/>
                <a:sym typeface="Cairo"/>
              </a:rPr>
              <a:t>Laser</a:t>
            </a:r>
            <a:endParaRPr b="1">
              <a:solidFill>
                <a:srgbClr val="FFFFFF"/>
              </a:solidFill>
              <a:latin typeface="Cairo"/>
              <a:ea typeface="Cairo"/>
              <a:cs typeface="Cairo"/>
              <a:sym typeface="Cairo"/>
            </a:endParaRPr>
          </a:p>
        </p:txBody>
      </p:sp>
      <p:sp>
        <p:nvSpPr>
          <p:cNvPr id="14087" name="Google Shape;14087;p95"/>
          <p:cNvSpPr/>
          <p:nvPr/>
        </p:nvSpPr>
        <p:spPr>
          <a:xfrm>
            <a:off x="4199424" y="1988880"/>
            <a:ext cx="456900" cy="437400"/>
          </a:xfrm>
          <a:prstGeom prst="ellipse">
            <a:avLst/>
          </a:prstGeom>
          <a:solidFill>
            <a:srgbClr val="3C78D8"/>
          </a:solidFill>
          <a:ln cap="flat" cmpd="sng" w="9525">
            <a:solidFill>
              <a:srgbClr val="FFFFFF"/>
            </a:solidFill>
            <a:prstDash val="dot"/>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8" name="Google Shape;14088;p95"/>
          <p:cNvSpPr/>
          <p:nvPr/>
        </p:nvSpPr>
        <p:spPr>
          <a:xfrm>
            <a:off x="4364127" y="2132402"/>
            <a:ext cx="153900" cy="138300"/>
          </a:xfrm>
          <a:prstGeom prst="ellipse">
            <a:avLst/>
          </a:prstGeom>
          <a:solidFill>
            <a:srgbClr val="00FF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4089" name="Google Shape;14089;p95"/>
          <p:cNvCxnSpPr>
            <a:stCxn id="14086" idx="3"/>
            <a:endCxn id="14088" idx="2"/>
          </p:cNvCxnSpPr>
          <p:nvPr/>
        </p:nvCxnSpPr>
        <p:spPr>
          <a:xfrm>
            <a:off x="1056400" y="2189488"/>
            <a:ext cx="3307800" cy="12000"/>
          </a:xfrm>
          <a:prstGeom prst="straightConnector1">
            <a:avLst/>
          </a:prstGeom>
          <a:noFill/>
          <a:ln cap="flat" cmpd="sng" w="38100">
            <a:solidFill>
              <a:srgbClr val="00FF00"/>
            </a:solidFill>
            <a:prstDash val="solid"/>
            <a:round/>
            <a:headEnd len="med" w="med" type="none"/>
            <a:tailEnd len="med" w="med" type="none"/>
          </a:ln>
        </p:spPr>
      </p:cxnSp>
      <p:cxnSp>
        <p:nvCxnSpPr>
          <p:cNvPr id="14090" name="Google Shape;14090;p95"/>
          <p:cNvCxnSpPr>
            <a:stCxn id="14088" idx="4"/>
            <a:endCxn id="14091" idx="0"/>
          </p:cNvCxnSpPr>
          <p:nvPr/>
        </p:nvCxnSpPr>
        <p:spPr>
          <a:xfrm>
            <a:off x="4441077" y="2270702"/>
            <a:ext cx="8700" cy="660000"/>
          </a:xfrm>
          <a:prstGeom prst="straightConnector1">
            <a:avLst/>
          </a:prstGeom>
          <a:noFill/>
          <a:ln cap="flat" cmpd="sng" w="9525">
            <a:solidFill>
              <a:srgbClr val="FFFFFF"/>
            </a:solidFill>
            <a:prstDash val="solid"/>
            <a:round/>
            <a:headEnd len="med" w="med" type="none"/>
            <a:tailEnd len="med" w="med" type="none"/>
          </a:ln>
        </p:spPr>
      </p:cxnSp>
      <p:sp>
        <p:nvSpPr>
          <p:cNvPr id="14091" name="Google Shape;14091;p95"/>
          <p:cNvSpPr/>
          <p:nvPr/>
        </p:nvSpPr>
        <p:spPr>
          <a:xfrm>
            <a:off x="4221298" y="2846310"/>
            <a:ext cx="456900" cy="338100"/>
          </a:xfrm>
          <a:prstGeom prst="can">
            <a:avLst>
              <a:gd fmla="val 25000" name="adj"/>
            </a:avLst>
          </a:prstGeom>
          <a:solidFill>
            <a:srgbClr val="8E7CC3"/>
          </a:solidFill>
          <a:ln cap="flat" cmpd="sng" w="9525">
            <a:solidFill>
              <a:srgbClr val="30303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2" name="Google Shape;14092;p95"/>
          <p:cNvSpPr txBox="1"/>
          <p:nvPr/>
        </p:nvSpPr>
        <p:spPr>
          <a:xfrm>
            <a:off x="4678072" y="2846310"/>
            <a:ext cx="861300" cy="4002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t/>
            </a:r>
            <a:endParaRPr>
              <a:solidFill>
                <a:srgbClr val="FFFFFF"/>
              </a:solidFill>
            </a:endParaRPr>
          </a:p>
        </p:txBody>
      </p:sp>
      <p:cxnSp>
        <p:nvCxnSpPr>
          <p:cNvPr id="14093" name="Google Shape;14093;p95"/>
          <p:cNvCxnSpPr>
            <a:endCxn id="14088" idx="0"/>
          </p:cNvCxnSpPr>
          <p:nvPr/>
        </p:nvCxnSpPr>
        <p:spPr>
          <a:xfrm>
            <a:off x="4414677" y="1205702"/>
            <a:ext cx="26400" cy="926700"/>
          </a:xfrm>
          <a:prstGeom prst="straightConnector1">
            <a:avLst/>
          </a:prstGeom>
          <a:noFill/>
          <a:ln cap="flat" cmpd="sng" w="9525">
            <a:solidFill>
              <a:srgbClr val="FFFFFF"/>
            </a:solidFill>
            <a:prstDash val="dash"/>
            <a:round/>
            <a:headEnd len="med" w="med" type="none"/>
            <a:tailEnd len="med" w="med" type="none"/>
          </a:ln>
        </p:spPr>
      </p:cxnSp>
      <p:sp>
        <p:nvSpPr>
          <p:cNvPr id="14094" name="Google Shape;14094;p95"/>
          <p:cNvSpPr/>
          <p:nvPr/>
        </p:nvSpPr>
        <p:spPr>
          <a:xfrm>
            <a:off x="451000" y="2420252"/>
            <a:ext cx="221700" cy="764100"/>
          </a:xfrm>
          <a:prstGeom prst="rect">
            <a:avLst/>
          </a:prstGeom>
          <a:solidFill>
            <a:srgbClr val="ADADAD"/>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5" name="Google Shape;14095;p95"/>
          <p:cNvSpPr txBox="1"/>
          <p:nvPr/>
        </p:nvSpPr>
        <p:spPr>
          <a:xfrm>
            <a:off x="4678075" y="2001450"/>
            <a:ext cx="861300" cy="4002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b="1" lang="en">
                <a:solidFill>
                  <a:schemeClr val="accent4"/>
                </a:solidFill>
                <a:latin typeface="Cairo"/>
                <a:ea typeface="Cairo"/>
                <a:cs typeface="Cairo"/>
                <a:sym typeface="Cairo"/>
              </a:rPr>
              <a:t>Receiver</a:t>
            </a:r>
            <a:endParaRPr b="1">
              <a:solidFill>
                <a:schemeClr val="accent4"/>
              </a:solidFill>
              <a:latin typeface="Cairo"/>
              <a:ea typeface="Cairo"/>
              <a:cs typeface="Cairo"/>
              <a:sym typeface="Cairo"/>
            </a:endParaRPr>
          </a:p>
        </p:txBody>
      </p:sp>
      <p:sp>
        <p:nvSpPr>
          <p:cNvPr id="14096" name="Google Shape;14096;p95"/>
          <p:cNvSpPr txBox="1"/>
          <p:nvPr/>
        </p:nvSpPr>
        <p:spPr>
          <a:xfrm>
            <a:off x="4678075" y="2815250"/>
            <a:ext cx="861300" cy="4002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b="1" lang="en">
                <a:solidFill>
                  <a:schemeClr val="accent4"/>
                </a:solidFill>
                <a:latin typeface="Cairo"/>
                <a:ea typeface="Cairo"/>
                <a:cs typeface="Cairo"/>
                <a:sym typeface="Cairo"/>
              </a:rPr>
              <a:t>Servo</a:t>
            </a:r>
            <a:endParaRPr b="1">
              <a:solidFill>
                <a:schemeClr val="accent4"/>
              </a:solidFill>
              <a:latin typeface="Cairo"/>
              <a:ea typeface="Cairo"/>
              <a:cs typeface="Cairo"/>
              <a:sym typeface="Cairo"/>
            </a:endParaRPr>
          </a:p>
        </p:txBody>
      </p:sp>
      <p:pic>
        <p:nvPicPr>
          <p:cNvPr id="14097" name="Google Shape;14097;p95"/>
          <p:cNvPicPr preferRelativeResize="0"/>
          <p:nvPr/>
        </p:nvPicPr>
        <p:blipFill>
          <a:blip r:embed="rId3">
            <a:alphaModFix/>
          </a:blip>
          <a:stretch>
            <a:fillRect/>
          </a:stretch>
        </p:blipFill>
        <p:spPr>
          <a:xfrm>
            <a:off x="5588000" y="3178425"/>
            <a:ext cx="1210200" cy="1210200"/>
          </a:xfrm>
          <a:prstGeom prst="rect">
            <a:avLst/>
          </a:prstGeom>
          <a:noFill/>
          <a:ln>
            <a:noFill/>
          </a:ln>
        </p:spPr>
      </p:pic>
      <p:cxnSp>
        <p:nvCxnSpPr>
          <p:cNvPr id="14098" name="Google Shape;14098;p95"/>
          <p:cNvCxnSpPr>
            <a:endCxn id="14099" idx="3"/>
          </p:cNvCxnSpPr>
          <p:nvPr/>
        </p:nvCxnSpPr>
        <p:spPr>
          <a:xfrm flipH="1">
            <a:off x="4831800" y="4161200"/>
            <a:ext cx="1374900" cy="155700"/>
          </a:xfrm>
          <a:prstGeom prst="bentConnector3">
            <a:avLst>
              <a:gd fmla="val 50000" name="adj1"/>
            </a:avLst>
          </a:prstGeom>
          <a:noFill/>
          <a:ln cap="flat" cmpd="sng" w="19050">
            <a:solidFill>
              <a:schemeClr val="accent4"/>
            </a:solidFill>
            <a:prstDash val="solid"/>
            <a:round/>
            <a:headEnd len="med" w="med" type="none"/>
            <a:tailEnd len="med" w="med" type="none"/>
          </a:ln>
        </p:spPr>
      </p:cxnSp>
      <p:cxnSp>
        <p:nvCxnSpPr>
          <p:cNvPr id="14100" name="Google Shape;14100;p95"/>
          <p:cNvCxnSpPr>
            <a:endCxn id="14091" idx="3"/>
          </p:cNvCxnSpPr>
          <p:nvPr/>
        </p:nvCxnSpPr>
        <p:spPr>
          <a:xfrm flipH="1" rot="10800000">
            <a:off x="4446148" y="3184410"/>
            <a:ext cx="3600" cy="1012800"/>
          </a:xfrm>
          <a:prstGeom prst="straightConnector1">
            <a:avLst/>
          </a:prstGeom>
          <a:noFill/>
          <a:ln cap="flat" cmpd="sng" w="19050">
            <a:solidFill>
              <a:schemeClr val="accent4"/>
            </a:solidFill>
            <a:prstDash val="solid"/>
            <a:round/>
            <a:headEnd len="med" w="med" type="none"/>
            <a:tailEnd len="med" w="med" type="none"/>
          </a:ln>
        </p:spPr>
      </p:cxnSp>
      <p:pic>
        <p:nvPicPr>
          <p:cNvPr id="14099" name="Google Shape;14099;p95"/>
          <p:cNvPicPr preferRelativeResize="0"/>
          <p:nvPr/>
        </p:nvPicPr>
        <p:blipFill>
          <a:blip r:embed="rId4">
            <a:alphaModFix/>
          </a:blip>
          <a:stretch>
            <a:fillRect/>
          </a:stretch>
        </p:blipFill>
        <p:spPr>
          <a:xfrm>
            <a:off x="4067700" y="3934850"/>
            <a:ext cx="764100" cy="764100"/>
          </a:xfrm>
          <a:prstGeom prst="rect">
            <a:avLst/>
          </a:prstGeom>
          <a:noFill/>
          <a:ln>
            <a:noFill/>
          </a:ln>
        </p:spPr>
      </p:pic>
      <p:sp>
        <p:nvSpPr>
          <p:cNvPr id="14101" name="Google Shape;14101;p95"/>
          <p:cNvSpPr txBox="1"/>
          <p:nvPr/>
        </p:nvSpPr>
        <p:spPr>
          <a:xfrm>
            <a:off x="6013013" y="3546400"/>
            <a:ext cx="861300" cy="4002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b="1" lang="en">
                <a:solidFill>
                  <a:schemeClr val="accent4"/>
                </a:solidFill>
                <a:latin typeface="Cairo"/>
                <a:ea typeface="Cairo"/>
                <a:cs typeface="Cairo"/>
                <a:sym typeface="Cairo"/>
              </a:rPr>
              <a:t>PC</a:t>
            </a:r>
            <a:endParaRPr b="1">
              <a:solidFill>
                <a:schemeClr val="accent4"/>
              </a:solidFill>
              <a:latin typeface="Cairo"/>
              <a:ea typeface="Cairo"/>
              <a:cs typeface="Cairo"/>
              <a:sym typeface="Cairo"/>
            </a:endParaRPr>
          </a:p>
        </p:txBody>
      </p:sp>
      <p:sp>
        <p:nvSpPr>
          <p:cNvPr id="14102" name="Google Shape;14102;p95"/>
          <p:cNvSpPr/>
          <p:nvPr/>
        </p:nvSpPr>
        <p:spPr>
          <a:xfrm>
            <a:off x="4221300" y="2662550"/>
            <a:ext cx="456900" cy="279600"/>
          </a:xfrm>
          <a:prstGeom prst="curvedLeftArrow">
            <a:avLst>
              <a:gd fmla="val 25000" name="adj1"/>
              <a:gd fmla="val 50000" name="adj2"/>
              <a:gd fmla="val 25000" name="adj3"/>
            </a:avLst>
          </a:prstGeom>
          <a:solidFill>
            <a:schemeClr val="lt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3" name="Google Shape;14103;p95"/>
          <p:cNvSpPr txBox="1"/>
          <p:nvPr/>
        </p:nvSpPr>
        <p:spPr>
          <a:xfrm>
            <a:off x="230725" y="869450"/>
            <a:ext cx="4133400" cy="8004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sz="2000">
                <a:solidFill>
                  <a:srgbClr val="FFFFFF"/>
                </a:solidFill>
                <a:latin typeface="Cairo SemiBold"/>
                <a:ea typeface="Cairo SemiBold"/>
                <a:cs typeface="Cairo SemiBold"/>
                <a:sym typeface="Cairo SemiBold"/>
              </a:rPr>
              <a:t>Servo changes incidence angle which is reflected in receiver data</a:t>
            </a:r>
            <a:endParaRPr sz="2000">
              <a:solidFill>
                <a:srgbClr val="FFFFFF"/>
              </a:solidFill>
              <a:latin typeface="Cairo SemiBold"/>
              <a:ea typeface="Cairo SemiBold"/>
              <a:cs typeface="Cairo SemiBold"/>
              <a:sym typeface="Cairo SemiBold"/>
            </a:endParaRPr>
          </a:p>
        </p:txBody>
      </p:sp>
      <p:sp>
        <p:nvSpPr>
          <p:cNvPr id="14104" name="Google Shape;14104;p95"/>
          <p:cNvSpPr/>
          <p:nvPr/>
        </p:nvSpPr>
        <p:spPr>
          <a:xfrm>
            <a:off x="3929750" y="1792850"/>
            <a:ext cx="1611000" cy="1514700"/>
          </a:xfrm>
          <a:prstGeom prst="rect">
            <a:avLst/>
          </a:prstGeom>
          <a:noFill/>
          <a:ln cap="flat" cmpd="sng" w="19050">
            <a:solidFill>
              <a:srgbClr val="FFE4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5" name="Google Shape;14105;p95"/>
          <p:cNvSpPr txBox="1"/>
          <p:nvPr>
            <p:ph idx="12" type="sldNum"/>
          </p:nvPr>
        </p:nvSpPr>
        <p:spPr>
          <a:xfrm>
            <a:off x="8556784" y="4749851"/>
            <a:ext cx="548700" cy="3936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None/>
            </a:pPr>
            <a:fld id="{00000000-1234-1234-1234-123412341234}" type="slidenum">
              <a:rPr lang="en"/>
              <a:t>‹#›</a:t>
            </a:fld>
            <a:endParaRPr/>
          </a:p>
        </p:txBody>
      </p:sp>
      <p:pic>
        <p:nvPicPr>
          <p:cNvPr id="14106" name="Google Shape;14106;p95"/>
          <p:cNvPicPr preferRelativeResize="0"/>
          <p:nvPr/>
        </p:nvPicPr>
        <p:blipFill rotWithShape="1">
          <a:blip r:embed="rId5">
            <a:alphaModFix/>
          </a:blip>
          <a:srcRect b="67164" l="25350" r="24261" t="0"/>
          <a:stretch/>
        </p:blipFill>
        <p:spPr>
          <a:xfrm>
            <a:off x="5655763" y="258913"/>
            <a:ext cx="3341725" cy="2441027"/>
          </a:xfrm>
          <a:prstGeom prst="rect">
            <a:avLst/>
          </a:prstGeom>
          <a:noFill/>
          <a:ln>
            <a:noFill/>
          </a:ln>
        </p:spPr>
      </p:pic>
      <p:sp>
        <p:nvSpPr>
          <p:cNvPr id="14107" name="Google Shape;14107;p95"/>
          <p:cNvSpPr/>
          <p:nvPr/>
        </p:nvSpPr>
        <p:spPr>
          <a:xfrm>
            <a:off x="7106750" y="912290"/>
            <a:ext cx="367800" cy="1134300"/>
          </a:xfrm>
          <a:prstGeom prst="rect">
            <a:avLst/>
          </a:prstGeom>
          <a:solidFill>
            <a:srgbClr val="FFD100">
              <a:alpha val="13470"/>
            </a:srgbClr>
          </a:solidFill>
          <a:ln cap="flat" cmpd="sng" w="9525">
            <a:solidFill>
              <a:srgbClr val="FFE4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14108" name="Google Shape;14108;p95"/>
          <p:cNvPicPr preferRelativeResize="0"/>
          <p:nvPr/>
        </p:nvPicPr>
        <p:blipFill>
          <a:blip r:embed="rId6">
            <a:alphaModFix/>
          </a:blip>
          <a:stretch>
            <a:fillRect/>
          </a:stretch>
        </p:blipFill>
        <p:spPr>
          <a:xfrm>
            <a:off x="119200" y="4428375"/>
            <a:ext cx="456900" cy="456900"/>
          </a:xfrm>
          <a:prstGeom prst="rect">
            <a:avLst/>
          </a:prstGeom>
          <a:noFill/>
          <a:ln>
            <a:noFill/>
          </a:ln>
        </p:spPr>
      </p:pic>
      <p:sp>
        <p:nvSpPr>
          <p:cNvPr id="14109" name="Google Shape;14109;p95"/>
          <p:cNvSpPr txBox="1"/>
          <p:nvPr/>
        </p:nvSpPr>
        <p:spPr>
          <a:xfrm>
            <a:off x="576100" y="4487075"/>
            <a:ext cx="2770800" cy="4002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b="1" lang="en">
                <a:solidFill>
                  <a:schemeClr val="accent4"/>
                </a:solidFill>
                <a:latin typeface="Cairo"/>
                <a:ea typeface="Cairo"/>
                <a:cs typeface="Cairo"/>
                <a:sym typeface="Cairo"/>
              </a:rPr>
              <a:t>No prerequisite tests after Test 1</a:t>
            </a:r>
            <a:endParaRPr b="1">
              <a:solidFill>
                <a:schemeClr val="accent4"/>
              </a:solidFill>
              <a:latin typeface="Cairo"/>
              <a:ea typeface="Cairo"/>
              <a:cs typeface="Cairo"/>
              <a:sym typeface="Cairo"/>
            </a:endParaRPr>
          </a:p>
        </p:txBody>
      </p:sp>
      <p:sp>
        <p:nvSpPr>
          <p:cNvPr id="14110" name="Google Shape;14110;p95"/>
          <p:cNvSpPr/>
          <p:nvPr/>
        </p:nvSpPr>
        <p:spPr>
          <a:xfrm>
            <a:off x="969325" y="1970800"/>
            <a:ext cx="153900" cy="437400"/>
          </a:xfrm>
          <a:prstGeom prst="ellipse">
            <a:avLst/>
          </a:prstGeom>
          <a:solidFill>
            <a:srgbClr val="FFFFFF"/>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1" name="Google Shape;14111;p95"/>
          <p:cNvSpPr/>
          <p:nvPr/>
        </p:nvSpPr>
        <p:spPr>
          <a:xfrm>
            <a:off x="6481700" y="4981575"/>
            <a:ext cx="2238600" cy="152400"/>
          </a:xfrm>
          <a:prstGeom prst="chevron">
            <a:avLst>
              <a:gd fmla="val 50000" name="adj"/>
            </a:avLst>
          </a:prstGeom>
          <a:solidFill>
            <a:schemeClr val="lt1"/>
          </a:solidFill>
          <a:ln cap="flat" cmpd="sng" w="9525">
            <a:solidFill>
              <a:srgbClr val="9E9E9E"/>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b="1" lang="en" sz="1000">
                <a:solidFill>
                  <a:schemeClr val="accent4"/>
                </a:solidFill>
                <a:latin typeface="Cairo"/>
                <a:ea typeface="Cairo"/>
                <a:cs typeface="Cairo"/>
                <a:sym typeface="Cairo"/>
              </a:rPr>
              <a:t>Budget</a:t>
            </a:r>
            <a:endParaRPr b="1" sz="1000">
              <a:solidFill>
                <a:schemeClr val="accent4"/>
              </a:solidFill>
              <a:latin typeface="Cairo"/>
              <a:ea typeface="Cairo"/>
              <a:cs typeface="Cairo"/>
              <a:sym typeface="Cairo"/>
            </a:endParaRPr>
          </a:p>
        </p:txBody>
      </p:sp>
      <p:sp>
        <p:nvSpPr>
          <p:cNvPr id="14112" name="Google Shape;14112;p95"/>
          <p:cNvSpPr/>
          <p:nvPr/>
        </p:nvSpPr>
        <p:spPr>
          <a:xfrm>
            <a:off x="423725" y="4981575"/>
            <a:ext cx="2086200" cy="152400"/>
          </a:xfrm>
          <a:prstGeom prst="homePlate">
            <a:avLst>
              <a:gd fmla="val 50000" name="adj"/>
            </a:avLst>
          </a:prstGeom>
          <a:solidFill>
            <a:srgbClr val="434343"/>
          </a:solidFill>
          <a:ln cap="flat" cmpd="sng" w="9525">
            <a:solidFill>
              <a:srgbClr val="9E9E9E"/>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b="1" lang="en" sz="1000">
                <a:solidFill>
                  <a:schemeClr val="accent4"/>
                </a:solidFill>
                <a:latin typeface="Cairo"/>
                <a:ea typeface="Cairo"/>
                <a:cs typeface="Cairo"/>
                <a:sym typeface="Cairo"/>
              </a:rPr>
              <a:t>Overview</a:t>
            </a:r>
            <a:endParaRPr b="1" sz="1000">
              <a:solidFill>
                <a:schemeClr val="accent4"/>
              </a:solidFill>
              <a:latin typeface="Cairo"/>
              <a:ea typeface="Cairo"/>
              <a:cs typeface="Cairo"/>
              <a:sym typeface="Cairo"/>
            </a:endParaRPr>
          </a:p>
        </p:txBody>
      </p:sp>
      <p:sp>
        <p:nvSpPr>
          <p:cNvPr id="14113" name="Google Shape;14113;p95"/>
          <p:cNvSpPr/>
          <p:nvPr/>
        </p:nvSpPr>
        <p:spPr>
          <a:xfrm>
            <a:off x="2454950" y="4981575"/>
            <a:ext cx="2086200" cy="152400"/>
          </a:xfrm>
          <a:prstGeom prst="chevron">
            <a:avLst>
              <a:gd fmla="val 50000" name="adj"/>
            </a:avLst>
          </a:prstGeom>
          <a:solidFill>
            <a:schemeClr val="lt1"/>
          </a:solidFill>
          <a:ln cap="flat" cmpd="sng" w="9525">
            <a:solidFill>
              <a:srgbClr val="9E9E9E"/>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b="1" lang="en" sz="1000">
                <a:solidFill>
                  <a:schemeClr val="accent4"/>
                </a:solidFill>
                <a:latin typeface="Cairo"/>
                <a:ea typeface="Cairo"/>
                <a:cs typeface="Cairo"/>
                <a:sym typeface="Cairo"/>
              </a:rPr>
              <a:t>Schedule</a:t>
            </a:r>
            <a:endParaRPr b="1" sz="1000">
              <a:solidFill>
                <a:schemeClr val="accent4"/>
              </a:solidFill>
              <a:latin typeface="Cairo"/>
              <a:ea typeface="Cairo"/>
              <a:cs typeface="Cairo"/>
              <a:sym typeface="Cairo"/>
            </a:endParaRPr>
          </a:p>
        </p:txBody>
      </p:sp>
      <p:sp>
        <p:nvSpPr>
          <p:cNvPr id="14114" name="Google Shape;14114;p95"/>
          <p:cNvSpPr/>
          <p:nvPr/>
        </p:nvSpPr>
        <p:spPr>
          <a:xfrm>
            <a:off x="4472075" y="4981575"/>
            <a:ext cx="2086200" cy="152400"/>
          </a:xfrm>
          <a:prstGeom prst="chevron">
            <a:avLst>
              <a:gd fmla="val 50000" name="adj"/>
            </a:avLst>
          </a:prstGeom>
          <a:solidFill>
            <a:schemeClr val="dk1"/>
          </a:solidFill>
          <a:ln cap="flat" cmpd="sng" w="9525">
            <a:solidFill>
              <a:srgbClr val="ADADAD"/>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b="1" lang="en" sz="1000">
                <a:solidFill>
                  <a:srgbClr val="BA9224"/>
                </a:solidFill>
                <a:latin typeface="Cairo"/>
                <a:ea typeface="Cairo"/>
                <a:cs typeface="Cairo"/>
                <a:sym typeface="Cairo"/>
              </a:rPr>
              <a:t>Test Readiness</a:t>
            </a:r>
            <a:endParaRPr b="1" sz="1000">
              <a:solidFill>
                <a:srgbClr val="BA9224"/>
              </a:solidFill>
              <a:latin typeface="Cairo"/>
              <a:ea typeface="Cairo"/>
              <a:cs typeface="Cairo"/>
              <a:sym typeface="Cairo"/>
            </a:endParaRPr>
          </a:p>
        </p:txBody>
      </p:sp>
    </p:spTree>
  </p:cSld>
  <p:clrMapOvr>
    <a:masterClrMapping/>
  </p:clrMapOvr>
</p:sld>
</file>

<file path=ppt/slides/slide5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4118" name="Shape 14118"/>
        <p:cNvGrpSpPr/>
        <p:nvPr/>
      </p:nvGrpSpPr>
      <p:grpSpPr>
        <a:xfrm>
          <a:off x="0" y="0"/>
          <a:ext cx="0" cy="0"/>
          <a:chOff x="0" y="0"/>
          <a:chExt cx="0" cy="0"/>
        </a:xfrm>
      </p:grpSpPr>
      <p:sp>
        <p:nvSpPr>
          <p:cNvPr id="14119" name="Google Shape;14119;p96"/>
          <p:cNvSpPr txBox="1"/>
          <p:nvPr>
            <p:ph type="title"/>
          </p:nvPr>
        </p:nvSpPr>
        <p:spPr>
          <a:xfrm>
            <a:off x="758775" y="384166"/>
            <a:ext cx="76263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Test 3 CONOPS</a:t>
            </a:r>
            <a:endParaRPr/>
          </a:p>
        </p:txBody>
      </p:sp>
      <p:sp>
        <p:nvSpPr>
          <p:cNvPr id="14120" name="Google Shape;14120;p96"/>
          <p:cNvSpPr/>
          <p:nvPr/>
        </p:nvSpPr>
        <p:spPr>
          <a:xfrm>
            <a:off x="67300" y="3178426"/>
            <a:ext cx="5532900" cy="218400"/>
          </a:xfrm>
          <a:prstGeom prst="rect">
            <a:avLst/>
          </a:prstGeom>
          <a:solidFill>
            <a:srgbClr val="ADADAD"/>
          </a:solidFill>
          <a:ln cap="flat" cmpd="sng" w="1905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1" name="Google Shape;14121;p96"/>
          <p:cNvSpPr/>
          <p:nvPr/>
        </p:nvSpPr>
        <p:spPr>
          <a:xfrm>
            <a:off x="67300" y="1970788"/>
            <a:ext cx="989100" cy="437400"/>
          </a:xfrm>
          <a:prstGeom prst="rect">
            <a:avLst/>
          </a:prstGeom>
          <a:solidFill>
            <a:srgbClr val="980000"/>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rgbClr val="FFFFFF"/>
                </a:solidFill>
                <a:latin typeface="Cairo"/>
                <a:ea typeface="Cairo"/>
                <a:cs typeface="Cairo"/>
                <a:sym typeface="Cairo"/>
              </a:rPr>
              <a:t>Laser</a:t>
            </a:r>
            <a:endParaRPr b="1">
              <a:solidFill>
                <a:srgbClr val="FFFFFF"/>
              </a:solidFill>
              <a:latin typeface="Cairo"/>
              <a:ea typeface="Cairo"/>
              <a:cs typeface="Cairo"/>
              <a:sym typeface="Cairo"/>
            </a:endParaRPr>
          </a:p>
        </p:txBody>
      </p:sp>
      <p:sp>
        <p:nvSpPr>
          <p:cNvPr id="14122" name="Google Shape;14122;p96"/>
          <p:cNvSpPr/>
          <p:nvPr/>
        </p:nvSpPr>
        <p:spPr>
          <a:xfrm>
            <a:off x="4288825" y="1988875"/>
            <a:ext cx="283200" cy="437400"/>
          </a:xfrm>
          <a:prstGeom prst="ellipse">
            <a:avLst/>
          </a:prstGeom>
          <a:solidFill>
            <a:srgbClr val="3C78D8"/>
          </a:solidFill>
          <a:ln cap="flat" cmpd="sng" w="9525">
            <a:solidFill>
              <a:srgbClr val="FFFFFF"/>
            </a:solidFill>
            <a:prstDash val="dot"/>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3" name="Google Shape;14123;p96"/>
          <p:cNvSpPr/>
          <p:nvPr/>
        </p:nvSpPr>
        <p:spPr>
          <a:xfrm>
            <a:off x="4364127" y="2132402"/>
            <a:ext cx="153900" cy="138300"/>
          </a:xfrm>
          <a:prstGeom prst="ellipse">
            <a:avLst/>
          </a:prstGeom>
          <a:solidFill>
            <a:srgbClr val="00FF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4124" name="Google Shape;14124;p96"/>
          <p:cNvCxnSpPr>
            <a:stCxn id="14121" idx="3"/>
            <a:endCxn id="14123" idx="2"/>
          </p:cNvCxnSpPr>
          <p:nvPr/>
        </p:nvCxnSpPr>
        <p:spPr>
          <a:xfrm>
            <a:off x="1056400" y="2189488"/>
            <a:ext cx="3307800" cy="12000"/>
          </a:xfrm>
          <a:prstGeom prst="straightConnector1">
            <a:avLst/>
          </a:prstGeom>
          <a:noFill/>
          <a:ln cap="flat" cmpd="sng" w="38100">
            <a:solidFill>
              <a:srgbClr val="00FF00"/>
            </a:solidFill>
            <a:prstDash val="solid"/>
            <a:round/>
            <a:headEnd len="med" w="med" type="none"/>
            <a:tailEnd len="med" w="med" type="none"/>
          </a:ln>
        </p:spPr>
      </p:cxnSp>
      <p:cxnSp>
        <p:nvCxnSpPr>
          <p:cNvPr id="14125" name="Google Shape;14125;p96"/>
          <p:cNvCxnSpPr>
            <a:stCxn id="14123" idx="4"/>
            <a:endCxn id="14126" idx="0"/>
          </p:cNvCxnSpPr>
          <p:nvPr/>
        </p:nvCxnSpPr>
        <p:spPr>
          <a:xfrm>
            <a:off x="4441077" y="2270702"/>
            <a:ext cx="8700" cy="660000"/>
          </a:xfrm>
          <a:prstGeom prst="straightConnector1">
            <a:avLst/>
          </a:prstGeom>
          <a:noFill/>
          <a:ln cap="flat" cmpd="sng" w="9525">
            <a:solidFill>
              <a:srgbClr val="FFFFFF"/>
            </a:solidFill>
            <a:prstDash val="solid"/>
            <a:round/>
            <a:headEnd len="med" w="med" type="none"/>
            <a:tailEnd len="med" w="med" type="none"/>
          </a:ln>
        </p:spPr>
      </p:cxnSp>
      <p:sp>
        <p:nvSpPr>
          <p:cNvPr id="14126" name="Google Shape;14126;p96"/>
          <p:cNvSpPr/>
          <p:nvPr/>
        </p:nvSpPr>
        <p:spPr>
          <a:xfrm>
            <a:off x="4221298" y="2846310"/>
            <a:ext cx="456900" cy="338100"/>
          </a:xfrm>
          <a:prstGeom prst="can">
            <a:avLst>
              <a:gd fmla="val 25000" name="adj"/>
            </a:avLst>
          </a:prstGeom>
          <a:solidFill>
            <a:srgbClr val="8E7CC3"/>
          </a:solidFill>
          <a:ln cap="flat" cmpd="sng" w="9525">
            <a:solidFill>
              <a:srgbClr val="30303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7" name="Google Shape;14127;p96"/>
          <p:cNvSpPr txBox="1"/>
          <p:nvPr/>
        </p:nvSpPr>
        <p:spPr>
          <a:xfrm>
            <a:off x="4678072" y="2846310"/>
            <a:ext cx="861300" cy="4002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t/>
            </a:r>
            <a:endParaRPr>
              <a:solidFill>
                <a:srgbClr val="FFFFFF"/>
              </a:solidFill>
            </a:endParaRPr>
          </a:p>
        </p:txBody>
      </p:sp>
      <p:cxnSp>
        <p:nvCxnSpPr>
          <p:cNvPr id="14128" name="Google Shape;14128;p96"/>
          <p:cNvCxnSpPr>
            <a:endCxn id="14123" idx="0"/>
          </p:cNvCxnSpPr>
          <p:nvPr/>
        </p:nvCxnSpPr>
        <p:spPr>
          <a:xfrm>
            <a:off x="4414677" y="1205702"/>
            <a:ext cx="26400" cy="926700"/>
          </a:xfrm>
          <a:prstGeom prst="straightConnector1">
            <a:avLst/>
          </a:prstGeom>
          <a:noFill/>
          <a:ln cap="flat" cmpd="sng" w="9525">
            <a:solidFill>
              <a:srgbClr val="FFFFFF"/>
            </a:solidFill>
            <a:prstDash val="dash"/>
            <a:round/>
            <a:headEnd len="med" w="med" type="none"/>
            <a:tailEnd len="med" w="med" type="none"/>
          </a:ln>
        </p:spPr>
      </p:cxnSp>
      <p:sp>
        <p:nvSpPr>
          <p:cNvPr id="14129" name="Google Shape;14129;p96"/>
          <p:cNvSpPr/>
          <p:nvPr/>
        </p:nvSpPr>
        <p:spPr>
          <a:xfrm>
            <a:off x="451000" y="2420252"/>
            <a:ext cx="221700" cy="764100"/>
          </a:xfrm>
          <a:prstGeom prst="rect">
            <a:avLst/>
          </a:prstGeom>
          <a:solidFill>
            <a:srgbClr val="ADADAD"/>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0" name="Google Shape;14130;p96"/>
          <p:cNvSpPr txBox="1"/>
          <p:nvPr/>
        </p:nvSpPr>
        <p:spPr>
          <a:xfrm>
            <a:off x="4678075" y="2001450"/>
            <a:ext cx="861300" cy="4002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b="1" lang="en">
                <a:solidFill>
                  <a:schemeClr val="accent4"/>
                </a:solidFill>
                <a:latin typeface="Cairo"/>
                <a:ea typeface="Cairo"/>
                <a:cs typeface="Cairo"/>
                <a:sym typeface="Cairo"/>
              </a:rPr>
              <a:t>Receiver</a:t>
            </a:r>
            <a:endParaRPr b="1">
              <a:solidFill>
                <a:schemeClr val="accent4"/>
              </a:solidFill>
              <a:latin typeface="Cairo"/>
              <a:ea typeface="Cairo"/>
              <a:cs typeface="Cairo"/>
              <a:sym typeface="Cairo"/>
            </a:endParaRPr>
          </a:p>
        </p:txBody>
      </p:sp>
      <p:sp>
        <p:nvSpPr>
          <p:cNvPr id="14131" name="Google Shape;14131;p96"/>
          <p:cNvSpPr txBox="1"/>
          <p:nvPr/>
        </p:nvSpPr>
        <p:spPr>
          <a:xfrm>
            <a:off x="4678075" y="2815250"/>
            <a:ext cx="861300" cy="4002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b="1" lang="en">
                <a:solidFill>
                  <a:schemeClr val="accent4"/>
                </a:solidFill>
                <a:latin typeface="Cairo"/>
                <a:ea typeface="Cairo"/>
                <a:cs typeface="Cairo"/>
                <a:sym typeface="Cairo"/>
              </a:rPr>
              <a:t>Servo</a:t>
            </a:r>
            <a:endParaRPr b="1">
              <a:solidFill>
                <a:schemeClr val="accent4"/>
              </a:solidFill>
              <a:latin typeface="Cairo"/>
              <a:ea typeface="Cairo"/>
              <a:cs typeface="Cairo"/>
              <a:sym typeface="Cairo"/>
            </a:endParaRPr>
          </a:p>
        </p:txBody>
      </p:sp>
      <p:pic>
        <p:nvPicPr>
          <p:cNvPr id="14132" name="Google Shape;14132;p96"/>
          <p:cNvPicPr preferRelativeResize="0"/>
          <p:nvPr/>
        </p:nvPicPr>
        <p:blipFill>
          <a:blip r:embed="rId3">
            <a:alphaModFix/>
          </a:blip>
          <a:stretch>
            <a:fillRect/>
          </a:stretch>
        </p:blipFill>
        <p:spPr>
          <a:xfrm>
            <a:off x="5588000" y="3178425"/>
            <a:ext cx="1210200" cy="1210200"/>
          </a:xfrm>
          <a:prstGeom prst="rect">
            <a:avLst/>
          </a:prstGeom>
          <a:noFill/>
          <a:ln>
            <a:noFill/>
          </a:ln>
        </p:spPr>
      </p:pic>
      <p:cxnSp>
        <p:nvCxnSpPr>
          <p:cNvPr id="14133" name="Google Shape;14133;p96"/>
          <p:cNvCxnSpPr>
            <a:endCxn id="14134" idx="3"/>
          </p:cNvCxnSpPr>
          <p:nvPr/>
        </p:nvCxnSpPr>
        <p:spPr>
          <a:xfrm flipH="1">
            <a:off x="4831800" y="4161200"/>
            <a:ext cx="1374900" cy="155700"/>
          </a:xfrm>
          <a:prstGeom prst="bentConnector3">
            <a:avLst>
              <a:gd fmla="val 50000" name="adj1"/>
            </a:avLst>
          </a:prstGeom>
          <a:noFill/>
          <a:ln cap="flat" cmpd="sng" w="19050">
            <a:solidFill>
              <a:schemeClr val="accent4"/>
            </a:solidFill>
            <a:prstDash val="solid"/>
            <a:round/>
            <a:headEnd len="med" w="med" type="none"/>
            <a:tailEnd len="med" w="med" type="none"/>
          </a:ln>
        </p:spPr>
      </p:cxnSp>
      <p:cxnSp>
        <p:nvCxnSpPr>
          <p:cNvPr id="14135" name="Google Shape;14135;p96"/>
          <p:cNvCxnSpPr>
            <a:endCxn id="14126" idx="3"/>
          </p:cNvCxnSpPr>
          <p:nvPr/>
        </p:nvCxnSpPr>
        <p:spPr>
          <a:xfrm flipH="1" rot="10800000">
            <a:off x="4446148" y="3184410"/>
            <a:ext cx="3600" cy="1012800"/>
          </a:xfrm>
          <a:prstGeom prst="straightConnector1">
            <a:avLst/>
          </a:prstGeom>
          <a:noFill/>
          <a:ln cap="flat" cmpd="sng" w="19050">
            <a:solidFill>
              <a:schemeClr val="accent4"/>
            </a:solidFill>
            <a:prstDash val="solid"/>
            <a:round/>
            <a:headEnd len="med" w="med" type="none"/>
            <a:tailEnd len="med" w="med" type="none"/>
          </a:ln>
        </p:spPr>
      </p:cxnSp>
      <p:pic>
        <p:nvPicPr>
          <p:cNvPr id="14134" name="Google Shape;14134;p96"/>
          <p:cNvPicPr preferRelativeResize="0"/>
          <p:nvPr/>
        </p:nvPicPr>
        <p:blipFill>
          <a:blip r:embed="rId4">
            <a:alphaModFix/>
          </a:blip>
          <a:stretch>
            <a:fillRect/>
          </a:stretch>
        </p:blipFill>
        <p:spPr>
          <a:xfrm>
            <a:off x="4067700" y="3934850"/>
            <a:ext cx="764100" cy="764100"/>
          </a:xfrm>
          <a:prstGeom prst="rect">
            <a:avLst/>
          </a:prstGeom>
          <a:noFill/>
          <a:ln>
            <a:noFill/>
          </a:ln>
        </p:spPr>
      </p:pic>
      <p:sp>
        <p:nvSpPr>
          <p:cNvPr id="14136" name="Google Shape;14136;p96"/>
          <p:cNvSpPr txBox="1"/>
          <p:nvPr/>
        </p:nvSpPr>
        <p:spPr>
          <a:xfrm>
            <a:off x="6013013" y="3546400"/>
            <a:ext cx="861300" cy="4002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b="1" lang="en">
                <a:solidFill>
                  <a:schemeClr val="accent4"/>
                </a:solidFill>
                <a:latin typeface="Cairo"/>
                <a:ea typeface="Cairo"/>
                <a:cs typeface="Cairo"/>
                <a:sym typeface="Cairo"/>
              </a:rPr>
              <a:t>PC</a:t>
            </a:r>
            <a:endParaRPr b="1">
              <a:solidFill>
                <a:schemeClr val="accent4"/>
              </a:solidFill>
              <a:latin typeface="Cairo"/>
              <a:ea typeface="Cairo"/>
              <a:cs typeface="Cairo"/>
              <a:sym typeface="Cairo"/>
            </a:endParaRPr>
          </a:p>
        </p:txBody>
      </p:sp>
      <p:sp>
        <p:nvSpPr>
          <p:cNvPr id="14137" name="Google Shape;14137;p96"/>
          <p:cNvSpPr/>
          <p:nvPr/>
        </p:nvSpPr>
        <p:spPr>
          <a:xfrm>
            <a:off x="4221300" y="2662550"/>
            <a:ext cx="456900" cy="279600"/>
          </a:xfrm>
          <a:prstGeom prst="curvedLeftArrow">
            <a:avLst>
              <a:gd fmla="val 25000" name="adj1"/>
              <a:gd fmla="val 50000" name="adj2"/>
              <a:gd fmla="val 25000" name="adj3"/>
            </a:avLst>
          </a:prstGeom>
          <a:solidFill>
            <a:schemeClr val="lt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8" name="Google Shape;14138;p96"/>
          <p:cNvSpPr/>
          <p:nvPr/>
        </p:nvSpPr>
        <p:spPr>
          <a:xfrm>
            <a:off x="3928375" y="1801675"/>
            <a:ext cx="1611000" cy="1514700"/>
          </a:xfrm>
          <a:prstGeom prst="rect">
            <a:avLst/>
          </a:prstGeom>
          <a:noFill/>
          <a:ln cap="flat" cmpd="sng" w="19050">
            <a:solidFill>
              <a:srgbClr val="FFE4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9" name="Google Shape;14139;p96"/>
          <p:cNvSpPr txBox="1"/>
          <p:nvPr>
            <p:ph idx="12" type="sldNum"/>
          </p:nvPr>
        </p:nvSpPr>
        <p:spPr>
          <a:xfrm>
            <a:off x="8556784" y="4749851"/>
            <a:ext cx="548700" cy="3936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None/>
            </a:pPr>
            <a:fld id="{00000000-1234-1234-1234-123412341234}" type="slidenum">
              <a:rPr lang="en"/>
              <a:t>‹#›</a:t>
            </a:fld>
            <a:endParaRPr/>
          </a:p>
        </p:txBody>
      </p:sp>
      <p:pic>
        <p:nvPicPr>
          <p:cNvPr id="14140" name="Google Shape;14140;p96"/>
          <p:cNvPicPr preferRelativeResize="0"/>
          <p:nvPr/>
        </p:nvPicPr>
        <p:blipFill rotWithShape="1">
          <a:blip r:embed="rId5">
            <a:alphaModFix/>
          </a:blip>
          <a:srcRect b="67164" l="25350" r="24261" t="0"/>
          <a:stretch/>
        </p:blipFill>
        <p:spPr>
          <a:xfrm>
            <a:off x="5655763" y="258913"/>
            <a:ext cx="3341725" cy="2441027"/>
          </a:xfrm>
          <a:prstGeom prst="rect">
            <a:avLst/>
          </a:prstGeom>
          <a:noFill/>
          <a:ln>
            <a:noFill/>
          </a:ln>
        </p:spPr>
      </p:pic>
      <p:sp>
        <p:nvSpPr>
          <p:cNvPr id="14141" name="Google Shape;14141;p96"/>
          <p:cNvSpPr/>
          <p:nvPr/>
        </p:nvSpPr>
        <p:spPr>
          <a:xfrm rot="-3402701">
            <a:off x="6601751" y="619070"/>
            <a:ext cx="367858" cy="1720720"/>
          </a:xfrm>
          <a:prstGeom prst="rect">
            <a:avLst/>
          </a:prstGeom>
          <a:solidFill>
            <a:srgbClr val="FFD100">
              <a:alpha val="13470"/>
            </a:srgbClr>
          </a:solidFill>
          <a:ln cap="flat" cmpd="sng" w="9525">
            <a:solidFill>
              <a:srgbClr val="FFE4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14142" name="Google Shape;14142;p96"/>
          <p:cNvPicPr preferRelativeResize="0"/>
          <p:nvPr/>
        </p:nvPicPr>
        <p:blipFill>
          <a:blip r:embed="rId6">
            <a:alphaModFix/>
          </a:blip>
          <a:stretch>
            <a:fillRect/>
          </a:stretch>
        </p:blipFill>
        <p:spPr>
          <a:xfrm>
            <a:off x="119200" y="4428375"/>
            <a:ext cx="456900" cy="456900"/>
          </a:xfrm>
          <a:prstGeom prst="rect">
            <a:avLst/>
          </a:prstGeom>
          <a:noFill/>
          <a:ln>
            <a:noFill/>
          </a:ln>
        </p:spPr>
      </p:pic>
      <p:sp>
        <p:nvSpPr>
          <p:cNvPr id="14143" name="Google Shape;14143;p96"/>
          <p:cNvSpPr txBox="1"/>
          <p:nvPr/>
        </p:nvSpPr>
        <p:spPr>
          <a:xfrm>
            <a:off x="576100" y="4487075"/>
            <a:ext cx="2770800" cy="4002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b="1" lang="en">
                <a:solidFill>
                  <a:schemeClr val="accent4"/>
                </a:solidFill>
                <a:latin typeface="Cairo"/>
                <a:ea typeface="Cairo"/>
                <a:cs typeface="Cairo"/>
                <a:sym typeface="Cairo"/>
              </a:rPr>
              <a:t>No prerequisite tests after Test 1</a:t>
            </a:r>
            <a:endParaRPr b="1">
              <a:solidFill>
                <a:schemeClr val="accent4"/>
              </a:solidFill>
              <a:latin typeface="Cairo"/>
              <a:ea typeface="Cairo"/>
              <a:cs typeface="Cairo"/>
              <a:sym typeface="Cairo"/>
            </a:endParaRPr>
          </a:p>
        </p:txBody>
      </p:sp>
      <p:sp>
        <p:nvSpPr>
          <p:cNvPr id="14144" name="Google Shape;14144;p96"/>
          <p:cNvSpPr/>
          <p:nvPr/>
        </p:nvSpPr>
        <p:spPr>
          <a:xfrm>
            <a:off x="968550" y="1970800"/>
            <a:ext cx="153900" cy="437400"/>
          </a:xfrm>
          <a:prstGeom prst="ellipse">
            <a:avLst/>
          </a:prstGeom>
          <a:solidFill>
            <a:srgbClr val="FFFFFF"/>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5" name="Google Shape;14145;p96"/>
          <p:cNvSpPr/>
          <p:nvPr/>
        </p:nvSpPr>
        <p:spPr>
          <a:xfrm>
            <a:off x="6481700" y="4981575"/>
            <a:ext cx="2238600" cy="152400"/>
          </a:xfrm>
          <a:prstGeom prst="chevron">
            <a:avLst>
              <a:gd fmla="val 50000" name="adj"/>
            </a:avLst>
          </a:prstGeom>
          <a:solidFill>
            <a:schemeClr val="lt1"/>
          </a:solidFill>
          <a:ln cap="flat" cmpd="sng" w="9525">
            <a:solidFill>
              <a:srgbClr val="9E9E9E"/>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b="1" lang="en" sz="1000">
                <a:solidFill>
                  <a:schemeClr val="accent4"/>
                </a:solidFill>
                <a:latin typeface="Cairo"/>
                <a:ea typeface="Cairo"/>
                <a:cs typeface="Cairo"/>
                <a:sym typeface="Cairo"/>
              </a:rPr>
              <a:t>Budget</a:t>
            </a:r>
            <a:endParaRPr b="1" sz="1000">
              <a:solidFill>
                <a:schemeClr val="accent4"/>
              </a:solidFill>
              <a:latin typeface="Cairo"/>
              <a:ea typeface="Cairo"/>
              <a:cs typeface="Cairo"/>
              <a:sym typeface="Cairo"/>
            </a:endParaRPr>
          </a:p>
        </p:txBody>
      </p:sp>
      <p:sp>
        <p:nvSpPr>
          <p:cNvPr id="14146" name="Google Shape;14146;p96"/>
          <p:cNvSpPr/>
          <p:nvPr/>
        </p:nvSpPr>
        <p:spPr>
          <a:xfrm>
            <a:off x="423725" y="4981575"/>
            <a:ext cx="2086200" cy="152400"/>
          </a:xfrm>
          <a:prstGeom prst="homePlate">
            <a:avLst>
              <a:gd fmla="val 50000" name="adj"/>
            </a:avLst>
          </a:prstGeom>
          <a:solidFill>
            <a:srgbClr val="434343"/>
          </a:solidFill>
          <a:ln cap="flat" cmpd="sng" w="9525">
            <a:solidFill>
              <a:srgbClr val="9E9E9E"/>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b="1" lang="en" sz="1000">
                <a:solidFill>
                  <a:schemeClr val="accent4"/>
                </a:solidFill>
                <a:latin typeface="Cairo"/>
                <a:ea typeface="Cairo"/>
                <a:cs typeface="Cairo"/>
                <a:sym typeface="Cairo"/>
              </a:rPr>
              <a:t>Overview</a:t>
            </a:r>
            <a:endParaRPr b="1" sz="1000">
              <a:solidFill>
                <a:schemeClr val="accent4"/>
              </a:solidFill>
              <a:latin typeface="Cairo"/>
              <a:ea typeface="Cairo"/>
              <a:cs typeface="Cairo"/>
              <a:sym typeface="Cairo"/>
            </a:endParaRPr>
          </a:p>
        </p:txBody>
      </p:sp>
      <p:sp>
        <p:nvSpPr>
          <p:cNvPr id="14147" name="Google Shape;14147;p96"/>
          <p:cNvSpPr/>
          <p:nvPr/>
        </p:nvSpPr>
        <p:spPr>
          <a:xfrm>
            <a:off x="2454950" y="4981575"/>
            <a:ext cx="2086200" cy="152400"/>
          </a:xfrm>
          <a:prstGeom prst="chevron">
            <a:avLst>
              <a:gd fmla="val 50000" name="adj"/>
            </a:avLst>
          </a:prstGeom>
          <a:solidFill>
            <a:schemeClr val="lt1"/>
          </a:solidFill>
          <a:ln cap="flat" cmpd="sng" w="9525">
            <a:solidFill>
              <a:srgbClr val="9E9E9E"/>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b="1" lang="en" sz="1000">
                <a:solidFill>
                  <a:schemeClr val="accent4"/>
                </a:solidFill>
                <a:latin typeface="Cairo"/>
                <a:ea typeface="Cairo"/>
                <a:cs typeface="Cairo"/>
                <a:sym typeface="Cairo"/>
              </a:rPr>
              <a:t>Schedule</a:t>
            </a:r>
            <a:endParaRPr b="1" sz="1000">
              <a:solidFill>
                <a:schemeClr val="accent4"/>
              </a:solidFill>
              <a:latin typeface="Cairo"/>
              <a:ea typeface="Cairo"/>
              <a:cs typeface="Cairo"/>
              <a:sym typeface="Cairo"/>
            </a:endParaRPr>
          </a:p>
        </p:txBody>
      </p:sp>
      <p:sp>
        <p:nvSpPr>
          <p:cNvPr id="14148" name="Google Shape;14148;p96"/>
          <p:cNvSpPr/>
          <p:nvPr/>
        </p:nvSpPr>
        <p:spPr>
          <a:xfrm>
            <a:off x="4472075" y="4981575"/>
            <a:ext cx="2086200" cy="152400"/>
          </a:xfrm>
          <a:prstGeom prst="chevron">
            <a:avLst>
              <a:gd fmla="val 50000" name="adj"/>
            </a:avLst>
          </a:prstGeom>
          <a:solidFill>
            <a:schemeClr val="dk1"/>
          </a:solidFill>
          <a:ln cap="flat" cmpd="sng" w="9525">
            <a:solidFill>
              <a:srgbClr val="ADADAD"/>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b="1" lang="en" sz="1000">
                <a:solidFill>
                  <a:srgbClr val="BA9224"/>
                </a:solidFill>
                <a:latin typeface="Cairo"/>
                <a:ea typeface="Cairo"/>
                <a:cs typeface="Cairo"/>
                <a:sym typeface="Cairo"/>
              </a:rPr>
              <a:t>Test Readiness</a:t>
            </a:r>
            <a:endParaRPr b="1" sz="1000">
              <a:solidFill>
                <a:srgbClr val="BA9224"/>
              </a:solidFill>
              <a:latin typeface="Cairo"/>
              <a:ea typeface="Cairo"/>
              <a:cs typeface="Cairo"/>
              <a:sym typeface="Cairo"/>
            </a:endParaRPr>
          </a:p>
        </p:txBody>
      </p:sp>
      <p:sp>
        <p:nvSpPr>
          <p:cNvPr id="14149" name="Google Shape;14149;p96"/>
          <p:cNvSpPr txBox="1"/>
          <p:nvPr/>
        </p:nvSpPr>
        <p:spPr>
          <a:xfrm>
            <a:off x="230725" y="869450"/>
            <a:ext cx="4133400" cy="8004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sz="2000">
                <a:solidFill>
                  <a:srgbClr val="FFFFFF"/>
                </a:solidFill>
                <a:latin typeface="Cairo SemiBold"/>
                <a:ea typeface="Cairo SemiBold"/>
                <a:cs typeface="Cairo SemiBold"/>
                <a:sym typeface="Cairo SemiBold"/>
              </a:rPr>
              <a:t>Servo changes incidence angle which is reflected in receiver data</a:t>
            </a:r>
            <a:endParaRPr sz="2000">
              <a:solidFill>
                <a:srgbClr val="FFFFFF"/>
              </a:solidFill>
              <a:latin typeface="Cairo SemiBold"/>
              <a:ea typeface="Cairo SemiBold"/>
              <a:cs typeface="Cairo SemiBold"/>
              <a:sym typeface="Cairo SemiBold"/>
            </a:endParaRPr>
          </a:p>
        </p:txBody>
      </p:sp>
    </p:spTree>
  </p:cSld>
  <p:clrMapOvr>
    <a:masterClrMapping/>
  </p:clrMapOvr>
</p:sld>
</file>

<file path=ppt/slides/slide5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4153" name="Shape 14153"/>
        <p:cNvGrpSpPr/>
        <p:nvPr/>
      </p:nvGrpSpPr>
      <p:grpSpPr>
        <a:xfrm>
          <a:off x="0" y="0"/>
          <a:ext cx="0" cy="0"/>
          <a:chOff x="0" y="0"/>
          <a:chExt cx="0" cy="0"/>
        </a:xfrm>
      </p:grpSpPr>
      <p:sp>
        <p:nvSpPr>
          <p:cNvPr id="14154" name="Google Shape;14154;p97"/>
          <p:cNvSpPr txBox="1"/>
          <p:nvPr>
            <p:ph type="title"/>
          </p:nvPr>
        </p:nvSpPr>
        <p:spPr>
          <a:xfrm>
            <a:off x="758775" y="384166"/>
            <a:ext cx="76263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Testing Process</a:t>
            </a:r>
            <a:endParaRPr/>
          </a:p>
        </p:txBody>
      </p:sp>
      <p:sp>
        <p:nvSpPr>
          <p:cNvPr id="14155" name="Google Shape;14155;p97"/>
          <p:cNvSpPr txBox="1"/>
          <p:nvPr>
            <p:ph idx="1" type="body"/>
          </p:nvPr>
        </p:nvSpPr>
        <p:spPr>
          <a:xfrm>
            <a:off x="36875" y="1018900"/>
            <a:ext cx="3489600" cy="3474300"/>
          </a:xfrm>
          <a:prstGeom prst="rect">
            <a:avLst/>
          </a:prstGeom>
        </p:spPr>
        <p:txBody>
          <a:bodyPr anchorCtr="0" anchor="t" bIns="91425" lIns="91425" spcFirstLastPara="1" rIns="91425" wrap="square" tIns="91425">
            <a:noAutofit/>
          </a:bodyPr>
          <a:lstStyle/>
          <a:p>
            <a:pPr indent="-311150" lvl="0" marL="457200" rtl="0" algn="l">
              <a:spcBef>
                <a:spcPts val="0"/>
              </a:spcBef>
              <a:spcAft>
                <a:spcPts val="0"/>
              </a:spcAft>
              <a:buClr>
                <a:srgbClr val="F4BD25"/>
              </a:buClr>
              <a:buSzPts val="1300"/>
              <a:buAutoNum type="arabicPeriod"/>
            </a:pPr>
            <a:r>
              <a:rPr b="1" lang="en" sz="1300">
                <a:solidFill>
                  <a:srgbClr val="FFFFFF"/>
                </a:solidFill>
              </a:rPr>
              <a:t>Setup </a:t>
            </a:r>
            <a:endParaRPr b="1" sz="1300">
              <a:solidFill>
                <a:srgbClr val="FFFFFF"/>
              </a:solidFill>
            </a:endParaRPr>
          </a:p>
          <a:p>
            <a:pPr indent="-311150" lvl="0" marL="457200" rtl="0" algn="l">
              <a:spcBef>
                <a:spcPts val="0"/>
              </a:spcBef>
              <a:spcAft>
                <a:spcPts val="0"/>
              </a:spcAft>
              <a:buClr>
                <a:srgbClr val="F4BD25"/>
              </a:buClr>
              <a:buSzPts val="1300"/>
              <a:buAutoNum type="arabicPeriod"/>
            </a:pPr>
            <a:r>
              <a:rPr b="1" lang="en" sz="1300">
                <a:solidFill>
                  <a:srgbClr val="FFFFFF"/>
                </a:solidFill>
              </a:rPr>
              <a:t>Test </a:t>
            </a:r>
            <a:endParaRPr b="1" sz="1300">
              <a:solidFill>
                <a:srgbClr val="FFFFFF"/>
              </a:solidFill>
            </a:endParaRPr>
          </a:p>
          <a:p>
            <a:pPr indent="-311150" lvl="1" marL="914400" rtl="0" algn="l">
              <a:spcBef>
                <a:spcPts val="0"/>
              </a:spcBef>
              <a:spcAft>
                <a:spcPts val="0"/>
              </a:spcAft>
              <a:buClr>
                <a:srgbClr val="F4BD25"/>
              </a:buClr>
              <a:buSzPts val="1300"/>
              <a:buFont typeface="Cairo"/>
              <a:buAutoNum type="arabicPeriod"/>
            </a:pPr>
            <a:r>
              <a:rPr lang="en" sz="1300">
                <a:solidFill>
                  <a:srgbClr val="FFFFFF"/>
                </a:solidFill>
              </a:rPr>
              <a:t>Begin Recording Data</a:t>
            </a:r>
            <a:endParaRPr sz="1300">
              <a:solidFill>
                <a:srgbClr val="FFFFFF"/>
              </a:solidFill>
            </a:endParaRPr>
          </a:p>
          <a:p>
            <a:pPr indent="-311150" lvl="1" marL="914400" rtl="0" algn="l">
              <a:spcBef>
                <a:spcPts val="0"/>
              </a:spcBef>
              <a:spcAft>
                <a:spcPts val="0"/>
              </a:spcAft>
              <a:buClr>
                <a:srgbClr val="F4BD25"/>
              </a:buClr>
              <a:buSzPts val="1300"/>
              <a:buFont typeface="Cairo"/>
              <a:buAutoNum type="arabicPeriod"/>
            </a:pPr>
            <a:r>
              <a:rPr lang="en" sz="1300">
                <a:solidFill>
                  <a:srgbClr val="FFFFFF"/>
                </a:solidFill>
              </a:rPr>
              <a:t>Turn on laser</a:t>
            </a:r>
            <a:endParaRPr sz="1300">
              <a:solidFill>
                <a:srgbClr val="FFFFFF"/>
              </a:solidFill>
            </a:endParaRPr>
          </a:p>
          <a:p>
            <a:pPr indent="-311150" lvl="1" marL="914400" rtl="0" algn="l">
              <a:spcBef>
                <a:spcPts val="0"/>
              </a:spcBef>
              <a:spcAft>
                <a:spcPts val="0"/>
              </a:spcAft>
              <a:buClr>
                <a:srgbClr val="F4BD25"/>
              </a:buClr>
              <a:buSzPts val="1300"/>
              <a:buFont typeface="Cairo"/>
              <a:buAutoNum type="arabicPeriod"/>
            </a:pPr>
            <a:r>
              <a:rPr lang="en" sz="1300">
                <a:solidFill>
                  <a:srgbClr val="FFFFFF"/>
                </a:solidFill>
              </a:rPr>
              <a:t>Input orbit simulation parameters</a:t>
            </a:r>
            <a:endParaRPr sz="1300">
              <a:solidFill>
                <a:srgbClr val="FFFFFF"/>
              </a:solidFill>
            </a:endParaRPr>
          </a:p>
          <a:p>
            <a:pPr indent="-292100" lvl="2" marL="1371600" rtl="0" algn="l">
              <a:spcBef>
                <a:spcPts val="0"/>
              </a:spcBef>
              <a:spcAft>
                <a:spcPts val="0"/>
              </a:spcAft>
              <a:buClr>
                <a:srgbClr val="E3BD3C"/>
              </a:buClr>
              <a:buSzPts val="1000"/>
              <a:buFont typeface="Cairo"/>
              <a:buAutoNum type="arabicPeriod"/>
            </a:pPr>
            <a:r>
              <a:rPr lang="en" sz="1000">
                <a:solidFill>
                  <a:srgbClr val="FFFFFF"/>
                </a:solidFill>
              </a:rPr>
              <a:t>Angle Range: -80 to 80 degrees</a:t>
            </a:r>
            <a:endParaRPr sz="1000">
              <a:solidFill>
                <a:srgbClr val="FFFFFF"/>
              </a:solidFill>
            </a:endParaRPr>
          </a:p>
          <a:p>
            <a:pPr indent="-292100" lvl="2" marL="1371600" rtl="0" algn="l">
              <a:spcBef>
                <a:spcPts val="0"/>
              </a:spcBef>
              <a:spcAft>
                <a:spcPts val="0"/>
              </a:spcAft>
              <a:buClr>
                <a:srgbClr val="E3BD3C"/>
              </a:buClr>
              <a:buSzPts val="1000"/>
              <a:buFont typeface="Cairo"/>
              <a:buAutoNum type="arabicPeriod"/>
            </a:pPr>
            <a:r>
              <a:rPr lang="en" sz="1000">
                <a:solidFill>
                  <a:srgbClr val="FFFFFF"/>
                </a:solidFill>
              </a:rPr>
              <a:t>Angle Rate: Dependent on Orbit</a:t>
            </a:r>
            <a:endParaRPr sz="1000">
              <a:solidFill>
                <a:srgbClr val="FFFFFF"/>
              </a:solidFill>
            </a:endParaRPr>
          </a:p>
          <a:p>
            <a:pPr indent="-311150" lvl="1" marL="914400" rtl="0" algn="l">
              <a:spcBef>
                <a:spcPts val="0"/>
              </a:spcBef>
              <a:spcAft>
                <a:spcPts val="0"/>
              </a:spcAft>
              <a:buClr>
                <a:srgbClr val="F4BD25"/>
              </a:buClr>
              <a:buSzPts val="1300"/>
              <a:buFont typeface="Cairo"/>
              <a:buAutoNum type="arabicPeriod"/>
            </a:pPr>
            <a:r>
              <a:rPr lang="en" sz="1300">
                <a:solidFill>
                  <a:srgbClr val="FFFFFF"/>
                </a:solidFill>
              </a:rPr>
              <a:t>Run simulation, record data</a:t>
            </a:r>
            <a:endParaRPr sz="1300">
              <a:solidFill>
                <a:srgbClr val="FFFFFF"/>
              </a:solidFill>
            </a:endParaRPr>
          </a:p>
          <a:p>
            <a:pPr indent="-311150" lvl="0" marL="457200" rtl="0" algn="l">
              <a:spcBef>
                <a:spcPts val="0"/>
              </a:spcBef>
              <a:spcAft>
                <a:spcPts val="0"/>
              </a:spcAft>
              <a:buClr>
                <a:srgbClr val="F4BD25"/>
              </a:buClr>
              <a:buSzPts val="1300"/>
              <a:buAutoNum type="arabicPeriod"/>
            </a:pPr>
            <a:r>
              <a:rPr b="1" lang="en" sz="1300">
                <a:solidFill>
                  <a:srgbClr val="FFFFFF"/>
                </a:solidFill>
              </a:rPr>
              <a:t>Post Test </a:t>
            </a:r>
            <a:endParaRPr b="1" sz="1300">
              <a:solidFill>
                <a:srgbClr val="FFFFFF"/>
              </a:solidFill>
            </a:endParaRPr>
          </a:p>
          <a:p>
            <a:pPr indent="-311150" lvl="1" marL="914400" rtl="0" algn="l">
              <a:spcBef>
                <a:spcPts val="0"/>
              </a:spcBef>
              <a:spcAft>
                <a:spcPts val="0"/>
              </a:spcAft>
              <a:buClr>
                <a:srgbClr val="F4BD25"/>
              </a:buClr>
              <a:buSzPts val="1300"/>
              <a:buFont typeface="Cairo"/>
              <a:buAutoNum type="arabicPeriod"/>
            </a:pPr>
            <a:r>
              <a:rPr lang="en" sz="1300">
                <a:solidFill>
                  <a:srgbClr val="FFFFFF"/>
                </a:solidFill>
              </a:rPr>
              <a:t>Upload receiver/servo data to MATLAB </a:t>
            </a:r>
            <a:endParaRPr sz="1300">
              <a:solidFill>
                <a:srgbClr val="FFFFFF"/>
              </a:solidFill>
            </a:endParaRPr>
          </a:p>
          <a:p>
            <a:pPr indent="-311150" lvl="1" marL="914400" rtl="0" algn="l">
              <a:spcBef>
                <a:spcPts val="0"/>
              </a:spcBef>
              <a:spcAft>
                <a:spcPts val="0"/>
              </a:spcAft>
              <a:buClr>
                <a:srgbClr val="F4BD25"/>
              </a:buClr>
              <a:buSzPts val="1300"/>
              <a:buFont typeface="Cairo"/>
              <a:buAutoNum type="arabicPeriod"/>
            </a:pPr>
            <a:r>
              <a:rPr lang="en" sz="1300">
                <a:solidFill>
                  <a:srgbClr val="FFFFFF"/>
                </a:solidFill>
              </a:rPr>
              <a:t>Get avg noise and subtract noise from noise+power </a:t>
            </a:r>
            <a:endParaRPr sz="1300">
              <a:solidFill>
                <a:srgbClr val="FFFFFF"/>
              </a:solidFill>
            </a:endParaRPr>
          </a:p>
          <a:p>
            <a:pPr indent="-311150" lvl="1" marL="914400" rtl="0" algn="l">
              <a:spcBef>
                <a:spcPts val="0"/>
              </a:spcBef>
              <a:spcAft>
                <a:spcPts val="0"/>
              </a:spcAft>
              <a:buClr>
                <a:srgbClr val="F4BD25"/>
              </a:buClr>
              <a:buSzPts val="1300"/>
              <a:buFont typeface="Cairo"/>
              <a:buAutoNum type="arabicPeriod"/>
            </a:pPr>
            <a:r>
              <a:rPr lang="en" sz="1300">
                <a:solidFill>
                  <a:srgbClr val="FFFFFF"/>
                </a:solidFill>
              </a:rPr>
              <a:t>Plot and compare to model</a:t>
            </a:r>
            <a:endParaRPr sz="1000">
              <a:solidFill>
                <a:srgbClr val="FFFFFF"/>
              </a:solidFill>
            </a:endParaRPr>
          </a:p>
        </p:txBody>
      </p:sp>
      <p:sp>
        <p:nvSpPr>
          <p:cNvPr id="14156" name="Google Shape;14156;p97"/>
          <p:cNvSpPr txBox="1"/>
          <p:nvPr>
            <p:ph idx="12" type="sldNum"/>
          </p:nvPr>
        </p:nvSpPr>
        <p:spPr>
          <a:xfrm>
            <a:off x="8425859" y="4623751"/>
            <a:ext cx="548700" cy="3936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None/>
            </a:pPr>
            <a:fld id="{00000000-1234-1234-1234-123412341234}" type="slidenum">
              <a:rPr lang="en"/>
              <a:t>‹#›</a:t>
            </a:fld>
            <a:endParaRPr/>
          </a:p>
        </p:txBody>
      </p:sp>
      <p:sp>
        <p:nvSpPr>
          <p:cNvPr id="14157" name="Google Shape;14157;p97"/>
          <p:cNvSpPr/>
          <p:nvPr/>
        </p:nvSpPr>
        <p:spPr>
          <a:xfrm>
            <a:off x="6481700" y="4981575"/>
            <a:ext cx="2238600" cy="152400"/>
          </a:xfrm>
          <a:prstGeom prst="chevron">
            <a:avLst>
              <a:gd fmla="val 50000" name="adj"/>
            </a:avLst>
          </a:prstGeom>
          <a:solidFill>
            <a:schemeClr val="lt1"/>
          </a:solidFill>
          <a:ln cap="flat" cmpd="sng" w="9525">
            <a:solidFill>
              <a:srgbClr val="9E9E9E"/>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b="1" lang="en" sz="1000">
                <a:solidFill>
                  <a:schemeClr val="accent4"/>
                </a:solidFill>
                <a:latin typeface="Cairo"/>
                <a:ea typeface="Cairo"/>
                <a:cs typeface="Cairo"/>
                <a:sym typeface="Cairo"/>
              </a:rPr>
              <a:t>Budget</a:t>
            </a:r>
            <a:endParaRPr b="1" sz="1000">
              <a:solidFill>
                <a:schemeClr val="accent4"/>
              </a:solidFill>
              <a:latin typeface="Cairo"/>
              <a:ea typeface="Cairo"/>
              <a:cs typeface="Cairo"/>
              <a:sym typeface="Cairo"/>
            </a:endParaRPr>
          </a:p>
        </p:txBody>
      </p:sp>
      <p:sp>
        <p:nvSpPr>
          <p:cNvPr id="14158" name="Google Shape;14158;p97"/>
          <p:cNvSpPr/>
          <p:nvPr/>
        </p:nvSpPr>
        <p:spPr>
          <a:xfrm>
            <a:off x="423725" y="4981575"/>
            <a:ext cx="2086200" cy="152400"/>
          </a:xfrm>
          <a:prstGeom prst="homePlate">
            <a:avLst>
              <a:gd fmla="val 50000" name="adj"/>
            </a:avLst>
          </a:prstGeom>
          <a:solidFill>
            <a:srgbClr val="434343"/>
          </a:solidFill>
          <a:ln cap="flat" cmpd="sng" w="9525">
            <a:solidFill>
              <a:srgbClr val="9E9E9E"/>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b="1" lang="en" sz="1000">
                <a:solidFill>
                  <a:schemeClr val="accent4"/>
                </a:solidFill>
                <a:latin typeface="Cairo"/>
                <a:ea typeface="Cairo"/>
                <a:cs typeface="Cairo"/>
                <a:sym typeface="Cairo"/>
              </a:rPr>
              <a:t>Overview</a:t>
            </a:r>
            <a:endParaRPr b="1" sz="1000">
              <a:solidFill>
                <a:schemeClr val="accent4"/>
              </a:solidFill>
              <a:latin typeface="Cairo"/>
              <a:ea typeface="Cairo"/>
              <a:cs typeface="Cairo"/>
              <a:sym typeface="Cairo"/>
            </a:endParaRPr>
          </a:p>
        </p:txBody>
      </p:sp>
      <p:sp>
        <p:nvSpPr>
          <p:cNvPr id="14159" name="Google Shape;14159;p97"/>
          <p:cNvSpPr/>
          <p:nvPr/>
        </p:nvSpPr>
        <p:spPr>
          <a:xfrm>
            <a:off x="2454950" y="4981575"/>
            <a:ext cx="2086200" cy="152400"/>
          </a:xfrm>
          <a:prstGeom prst="chevron">
            <a:avLst>
              <a:gd fmla="val 50000" name="adj"/>
            </a:avLst>
          </a:prstGeom>
          <a:solidFill>
            <a:schemeClr val="lt1"/>
          </a:solidFill>
          <a:ln cap="flat" cmpd="sng" w="9525">
            <a:solidFill>
              <a:srgbClr val="9E9E9E"/>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b="1" lang="en" sz="1000">
                <a:solidFill>
                  <a:schemeClr val="accent4"/>
                </a:solidFill>
                <a:latin typeface="Cairo"/>
                <a:ea typeface="Cairo"/>
                <a:cs typeface="Cairo"/>
                <a:sym typeface="Cairo"/>
              </a:rPr>
              <a:t>Schedule</a:t>
            </a:r>
            <a:endParaRPr b="1" sz="1000">
              <a:solidFill>
                <a:schemeClr val="accent4"/>
              </a:solidFill>
              <a:latin typeface="Cairo"/>
              <a:ea typeface="Cairo"/>
              <a:cs typeface="Cairo"/>
              <a:sym typeface="Cairo"/>
            </a:endParaRPr>
          </a:p>
        </p:txBody>
      </p:sp>
      <p:sp>
        <p:nvSpPr>
          <p:cNvPr id="14160" name="Google Shape;14160;p97"/>
          <p:cNvSpPr/>
          <p:nvPr/>
        </p:nvSpPr>
        <p:spPr>
          <a:xfrm>
            <a:off x="4472075" y="4981575"/>
            <a:ext cx="2086200" cy="152400"/>
          </a:xfrm>
          <a:prstGeom prst="chevron">
            <a:avLst>
              <a:gd fmla="val 50000" name="adj"/>
            </a:avLst>
          </a:prstGeom>
          <a:solidFill>
            <a:schemeClr val="dk1"/>
          </a:solidFill>
          <a:ln cap="flat" cmpd="sng" w="9525">
            <a:solidFill>
              <a:srgbClr val="ADADAD"/>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b="1" lang="en" sz="1000">
                <a:solidFill>
                  <a:srgbClr val="BA9224"/>
                </a:solidFill>
                <a:latin typeface="Cairo"/>
                <a:ea typeface="Cairo"/>
                <a:cs typeface="Cairo"/>
                <a:sym typeface="Cairo"/>
              </a:rPr>
              <a:t>Test Readiness</a:t>
            </a:r>
            <a:endParaRPr b="1" sz="1000">
              <a:solidFill>
                <a:srgbClr val="BA9224"/>
              </a:solidFill>
              <a:latin typeface="Cairo"/>
              <a:ea typeface="Cairo"/>
              <a:cs typeface="Cairo"/>
              <a:sym typeface="Cairo"/>
            </a:endParaRPr>
          </a:p>
        </p:txBody>
      </p:sp>
      <p:pic>
        <p:nvPicPr>
          <p:cNvPr id="14161" name="Google Shape;14161;p97"/>
          <p:cNvPicPr preferRelativeResize="0"/>
          <p:nvPr/>
        </p:nvPicPr>
        <p:blipFill>
          <a:blip r:embed="rId3">
            <a:alphaModFix/>
          </a:blip>
          <a:stretch>
            <a:fillRect/>
          </a:stretch>
        </p:blipFill>
        <p:spPr>
          <a:xfrm>
            <a:off x="3654500" y="971600"/>
            <a:ext cx="4771350" cy="3706185"/>
          </a:xfrm>
          <a:prstGeom prst="rect">
            <a:avLst/>
          </a:prstGeom>
          <a:noFill/>
          <a:ln>
            <a:noFill/>
          </a:ln>
        </p:spPr>
      </p:pic>
    </p:spTree>
  </p:cSld>
  <p:clrMapOvr>
    <a:masterClrMapping/>
  </p:clrMapOvr>
</p:sld>
</file>

<file path=ppt/slides/slide5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4165" name="Shape 14165"/>
        <p:cNvGrpSpPr/>
        <p:nvPr/>
      </p:nvGrpSpPr>
      <p:grpSpPr>
        <a:xfrm>
          <a:off x="0" y="0"/>
          <a:ext cx="0" cy="0"/>
          <a:chOff x="0" y="0"/>
          <a:chExt cx="0" cy="0"/>
        </a:xfrm>
      </p:grpSpPr>
      <p:sp>
        <p:nvSpPr>
          <p:cNvPr id="14166" name="Google Shape;14166;p98"/>
          <p:cNvSpPr txBox="1"/>
          <p:nvPr>
            <p:ph type="title"/>
          </p:nvPr>
        </p:nvSpPr>
        <p:spPr>
          <a:xfrm>
            <a:off x="758775" y="384166"/>
            <a:ext cx="76263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Orbit Passover Simulation Risks</a:t>
            </a:r>
            <a:endParaRPr/>
          </a:p>
        </p:txBody>
      </p:sp>
      <p:sp>
        <p:nvSpPr>
          <p:cNvPr id="14167" name="Google Shape;14167;p98"/>
          <p:cNvSpPr txBox="1"/>
          <p:nvPr>
            <p:ph idx="1" type="body"/>
          </p:nvPr>
        </p:nvSpPr>
        <p:spPr>
          <a:xfrm>
            <a:off x="758775" y="1018903"/>
            <a:ext cx="7626300" cy="34743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sz="1500">
                <a:solidFill>
                  <a:srgbClr val="FFFFFF"/>
                </a:solidFill>
              </a:rPr>
              <a:t>Model and test risks before testing and their mitigation:</a:t>
            </a:r>
            <a:endParaRPr sz="1500">
              <a:solidFill>
                <a:srgbClr val="FFFFFF"/>
              </a:solidFill>
            </a:endParaRPr>
          </a:p>
          <a:p>
            <a:pPr indent="0" lvl="0" marL="0" rtl="0" algn="l">
              <a:spcBef>
                <a:spcPts val="0"/>
              </a:spcBef>
              <a:spcAft>
                <a:spcPts val="0"/>
              </a:spcAft>
              <a:buNone/>
            </a:pPr>
            <a:r>
              <a:t/>
            </a:r>
            <a:endParaRPr sz="1500">
              <a:solidFill>
                <a:srgbClr val="FFFFFF"/>
              </a:solidFill>
            </a:endParaRPr>
          </a:p>
          <a:p>
            <a:pPr indent="-323850" lvl="0" marL="457200" rtl="0" algn="l">
              <a:spcBef>
                <a:spcPts val="0"/>
              </a:spcBef>
              <a:spcAft>
                <a:spcPts val="0"/>
              </a:spcAft>
              <a:buClr>
                <a:srgbClr val="F4BD25"/>
              </a:buClr>
              <a:buSzPts val="1500"/>
              <a:buAutoNum type="arabicPeriod"/>
            </a:pPr>
            <a:r>
              <a:rPr lang="en" sz="1500">
                <a:solidFill>
                  <a:srgbClr val="FFFFFF"/>
                </a:solidFill>
              </a:rPr>
              <a:t>Power model prediction for angle transmission efficiency is not accurate</a:t>
            </a:r>
            <a:endParaRPr sz="1500">
              <a:solidFill>
                <a:srgbClr val="FFFFFF"/>
              </a:solidFill>
            </a:endParaRPr>
          </a:p>
          <a:p>
            <a:pPr indent="-323850" lvl="1" marL="914400" rtl="0" algn="l">
              <a:spcBef>
                <a:spcPts val="0"/>
              </a:spcBef>
              <a:spcAft>
                <a:spcPts val="0"/>
              </a:spcAft>
              <a:buClr>
                <a:srgbClr val="F4BD25"/>
              </a:buClr>
              <a:buSzPts val="1500"/>
              <a:buFont typeface="Cairo"/>
              <a:buAutoNum type="arabicPeriod"/>
            </a:pPr>
            <a:r>
              <a:rPr lang="en">
                <a:solidFill>
                  <a:srgbClr val="FFFFFF"/>
                </a:solidFill>
              </a:rPr>
              <a:t>Simulate discrete power transmission angles for comparison to model efficiency values</a:t>
            </a:r>
            <a:endParaRPr sz="1500">
              <a:solidFill>
                <a:srgbClr val="FFFFFF"/>
              </a:solidFill>
            </a:endParaRPr>
          </a:p>
          <a:p>
            <a:pPr indent="-323850" lvl="0" marL="457200" rtl="0" algn="l">
              <a:spcBef>
                <a:spcPts val="0"/>
              </a:spcBef>
              <a:spcAft>
                <a:spcPts val="0"/>
              </a:spcAft>
              <a:buClr>
                <a:srgbClr val="F4BD25"/>
              </a:buClr>
              <a:buSzPts val="1500"/>
              <a:buAutoNum type="arabicPeriod"/>
            </a:pPr>
            <a:r>
              <a:rPr lang="en" sz="1500">
                <a:solidFill>
                  <a:srgbClr val="FFFFFF"/>
                </a:solidFill>
              </a:rPr>
              <a:t>Power model prediction for full satellite passover efficiency is not accurate</a:t>
            </a:r>
            <a:endParaRPr sz="1500">
              <a:solidFill>
                <a:srgbClr val="FFFFFF"/>
              </a:solidFill>
            </a:endParaRPr>
          </a:p>
          <a:p>
            <a:pPr indent="-323850" lvl="1" marL="914400" rtl="0" algn="l">
              <a:spcBef>
                <a:spcPts val="0"/>
              </a:spcBef>
              <a:spcAft>
                <a:spcPts val="0"/>
              </a:spcAft>
              <a:buClr>
                <a:srgbClr val="F4BD25"/>
              </a:buClr>
              <a:buSzPts val="1500"/>
              <a:buFont typeface="Cairo"/>
              <a:buAutoNum type="arabicPeriod"/>
            </a:pPr>
            <a:r>
              <a:rPr lang="en">
                <a:solidFill>
                  <a:srgbClr val="FFFFFF"/>
                </a:solidFill>
              </a:rPr>
              <a:t>Simulate full satellite transmission passover at set distance for comparison to model efficiency values</a:t>
            </a:r>
            <a:endParaRPr sz="1500">
              <a:solidFill>
                <a:srgbClr val="FFFFFF"/>
              </a:solidFill>
            </a:endParaRPr>
          </a:p>
        </p:txBody>
      </p:sp>
      <p:sp>
        <p:nvSpPr>
          <p:cNvPr id="14168" name="Google Shape;14168;p98"/>
          <p:cNvSpPr txBox="1"/>
          <p:nvPr>
            <p:ph idx="12" type="sldNum"/>
          </p:nvPr>
        </p:nvSpPr>
        <p:spPr>
          <a:xfrm>
            <a:off x="8556784" y="4749851"/>
            <a:ext cx="548700" cy="3936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None/>
            </a:pPr>
            <a:fld id="{00000000-1234-1234-1234-123412341234}" type="slidenum">
              <a:rPr lang="en"/>
              <a:t>‹#›</a:t>
            </a:fld>
            <a:endParaRPr/>
          </a:p>
        </p:txBody>
      </p:sp>
      <p:sp>
        <p:nvSpPr>
          <p:cNvPr id="14169" name="Google Shape;14169;p98"/>
          <p:cNvSpPr/>
          <p:nvPr/>
        </p:nvSpPr>
        <p:spPr>
          <a:xfrm>
            <a:off x="6481700" y="4981575"/>
            <a:ext cx="2238600" cy="152400"/>
          </a:xfrm>
          <a:prstGeom prst="chevron">
            <a:avLst>
              <a:gd fmla="val 50000" name="adj"/>
            </a:avLst>
          </a:prstGeom>
          <a:solidFill>
            <a:schemeClr val="lt1"/>
          </a:solidFill>
          <a:ln cap="flat" cmpd="sng" w="9525">
            <a:solidFill>
              <a:srgbClr val="9E9E9E"/>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b="1" lang="en" sz="1000">
                <a:solidFill>
                  <a:schemeClr val="accent4"/>
                </a:solidFill>
                <a:latin typeface="Cairo"/>
                <a:ea typeface="Cairo"/>
                <a:cs typeface="Cairo"/>
                <a:sym typeface="Cairo"/>
              </a:rPr>
              <a:t>Budget</a:t>
            </a:r>
            <a:endParaRPr b="1" sz="1000">
              <a:solidFill>
                <a:schemeClr val="accent4"/>
              </a:solidFill>
              <a:latin typeface="Cairo"/>
              <a:ea typeface="Cairo"/>
              <a:cs typeface="Cairo"/>
              <a:sym typeface="Cairo"/>
            </a:endParaRPr>
          </a:p>
        </p:txBody>
      </p:sp>
      <p:sp>
        <p:nvSpPr>
          <p:cNvPr id="14170" name="Google Shape;14170;p98"/>
          <p:cNvSpPr/>
          <p:nvPr/>
        </p:nvSpPr>
        <p:spPr>
          <a:xfrm>
            <a:off x="423725" y="4981575"/>
            <a:ext cx="2086200" cy="152400"/>
          </a:xfrm>
          <a:prstGeom prst="homePlate">
            <a:avLst>
              <a:gd fmla="val 50000" name="adj"/>
            </a:avLst>
          </a:prstGeom>
          <a:solidFill>
            <a:srgbClr val="434343"/>
          </a:solidFill>
          <a:ln cap="flat" cmpd="sng" w="9525">
            <a:solidFill>
              <a:srgbClr val="9E9E9E"/>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b="1" lang="en" sz="1000">
                <a:solidFill>
                  <a:schemeClr val="accent4"/>
                </a:solidFill>
                <a:latin typeface="Cairo"/>
                <a:ea typeface="Cairo"/>
                <a:cs typeface="Cairo"/>
                <a:sym typeface="Cairo"/>
              </a:rPr>
              <a:t>Overview</a:t>
            </a:r>
            <a:endParaRPr b="1" sz="1000">
              <a:solidFill>
                <a:schemeClr val="accent4"/>
              </a:solidFill>
              <a:latin typeface="Cairo"/>
              <a:ea typeface="Cairo"/>
              <a:cs typeface="Cairo"/>
              <a:sym typeface="Cairo"/>
            </a:endParaRPr>
          </a:p>
        </p:txBody>
      </p:sp>
      <p:sp>
        <p:nvSpPr>
          <p:cNvPr id="14171" name="Google Shape;14171;p98"/>
          <p:cNvSpPr/>
          <p:nvPr/>
        </p:nvSpPr>
        <p:spPr>
          <a:xfrm>
            <a:off x="2454950" y="4981575"/>
            <a:ext cx="2086200" cy="152400"/>
          </a:xfrm>
          <a:prstGeom prst="chevron">
            <a:avLst>
              <a:gd fmla="val 50000" name="adj"/>
            </a:avLst>
          </a:prstGeom>
          <a:solidFill>
            <a:schemeClr val="lt1"/>
          </a:solidFill>
          <a:ln cap="flat" cmpd="sng" w="9525">
            <a:solidFill>
              <a:srgbClr val="9E9E9E"/>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b="1" lang="en" sz="1000">
                <a:solidFill>
                  <a:schemeClr val="accent4"/>
                </a:solidFill>
                <a:latin typeface="Cairo"/>
                <a:ea typeface="Cairo"/>
                <a:cs typeface="Cairo"/>
                <a:sym typeface="Cairo"/>
              </a:rPr>
              <a:t>Schedule</a:t>
            </a:r>
            <a:endParaRPr b="1" sz="1000">
              <a:solidFill>
                <a:schemeClr val="accent4"/>
              </a:solidFill>
              <a:latin typeface="Cairo"/>
              <a:ea typeface="Cairo"/>
              <a:cs typeface="Cairo"/>
              <a:sym typeface="Cairo"/>
            </a:endParaRPr>
          </a:p>
        </p:txBody>
      </p:sp>
      <p:sp>
        <p:nvSpPr>
          <p:cNvPr id="14172" name="Google Shape;14172;p98"/>
          <p:cNvSpPr/>
          <p:nvPr/>
        </p:nvSpPr>
        <p:spPr>
          <a:xfrm>
            <a:off x="4472075" y="4981575"/>
            <a:ext cx="2086200" cy="152400"/>
          </a:xfrm>
          <a:prstGeom prst="chevron">
            <a:avLst>
              <a:gd fmla="val 50000" name="adj"/>
            </a:avLst>
          </a:prstGeom>
          <a:solidFill>
            <a:schemeClr val="dk1"/>
          </a:solidFill>
          <a:ln cap="flat" cmpd="sng" w="9525">
            <a:solidFill>
              <a:srgbClr val="ADADAD"/>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b="1" lang="en" sz="1000">
                <a:solidFill>
                  <a:srgbClr val="BA9224"/>
                </a:solidFill>
                <a:latin typeface="Cairo"/>
                <a:ea typeface="Cairo"/>
                <a:cs typeface="Cairo"/>
                <a:sym typeface="Cairo"/>
              </a:rPr>
              <a:t>Test Readiness</a:t>
            </a:r>
            <a:endParaRPr b="1" sz="1000">
              <a:solidFill>
                <a:srgbClr val="BA9224"/>
              </a:solidFill>
              <a:latin typeface="Cairo"/>
              <a:ea typeface="Cairo"/>
              <a:cs typeface="Cairo"/>
              <a:sym typeface="Cairo"/>
            </a:endParaRPr>
          </a:p>
        </p:txBody>
      </p:sp>
    </p:spTree>
  </p:cSld>
  <p:clrMapOvr>
    <a:masterClrMapping/>
  </p:clrMapOvr>
</p:sld>
</file>

<file path=ppt/slides/slide5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4176" name="Shape 14176"/>
        <p:cNvGrpSpPr/>
        <p:nvPr/>
      </p:nvGrpSpPr>
      <p:grpSpPr>
        <a:xfrm>
          <a:off x="0" y="0"/>
          <a:ext cx="0" cy="0"/>
          <a:chOff x="0" y="0"/>
          <a:chExt cx="0" cy="0"/>
        </a:xfrm>
      </p:grpSpPr>
      <p:sp>
        <p:nvSpPr>
          <p:cNvPr id="14177" name="Google Shape;14177;p99"/>
          <p:cNvSpPr txBox="1"/>
          <p:nvPr>
            <p:ph type="title"/>
          </p:nvPr>
        </p:nvSpPr>
        <p:spPr>
          <a:xfrm>
            <a:off x="758775" y="384166"/>
            <a:ext cx="76263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Orbit Passover Simulation Risks</a:t>
            </a:r>
            <a:endParaRPr/>
          </a:p>
        </p:txBody>
      </p:sp>
      <p:grpSp>
        <p:nvGrpSpPr>
          <p:cNvPr id="14178" name="Google Shape;14178;p99"/>
          <p:cNvGrpSpPr/>
          <p:nvPr/>
        </p:nvGrpSpPr>
        <p:grpSpPr>
          <a:xfrm>
            <a:off x="1418922" y="956871"/>
            <a:ext cx="6306155" cy="3825084"/>
            <a:chOff x="989359" y="215222"/>
            <a:chExt cx="7165271" cy="4556926"/>
          </a:xfrm>
        </p:grpSpPr>
        <p:grpSp>
          <p:nvGrpSpPr>
            <p:cNvPr id="14179" name="Google Shape;14179;p99"/>
            <p:cNvGrpSpPr/>
            <p:nvPr/>
          </p:nvGrpSpPr>
          <p:grpSpPr>
            <a:xfrm>
              <a:off x="989359" y="215222"/>
              <a:ext cx="7165271" cy="4556926"/>
              <a:chOff x="989359" y="215222"/>
              <a:chExt cx="7165271" cy="4556926"/>
            </a:xfrm>
          </p:grpSpPr>
          <p:grpSp>
            <p:nvGrpSpPr>
              <p:cNvPr id="14180" name="Google Shape;14180;p99"/>
              <p:cNvGrpSpPr/>
              <p:nvPr/>
            </p:nvGrpSpPr>
            <p:grpSpPr>
              <a:xfrm>
                <a:off x="989359" y="215222"/>
                <a:ext cx="7165271" cy="4556926"/>
                <a:chOff x="989359" y="215222"/>
                <a:chExt cx="7165271" cy="4556926"/>
              </a:xfrm>
            </p:grpSpPr>
            <p:grpSp>
              <p:nvGrpSpPr>
                <p:cNvPr id="14181" name="Google Shape;14181;p99"/>
                <p:cNvGrpSpPr/>
                <p:nvPr/>
              </p:nvGrpSpPr>
              <p:grpSpPr>
                <a:xfrm>
                  <a:off x="989359" y="215222"/>
                  <a:ext cx="7165271" cy="4556926"/>
                  <a:chOff x="989359" y="215222"/>
                  <a:chExt cx="7165271" cy="4556926"/>
                </a:xfrm>
              </p:grpSpPr>
              <p:grpSp>
                <p:nvGrpSpPr>
                  <p:cNvPr id="14182" name="Google Shape;14182;p99"/>
                  <p:cNvGrpSpPr/>
                  <p:nvPr/>
                </p:nvGrpSpPr>
                <p:grpSpPr>
                  <a:xfrm>
                    <a:off x="989359" y="215222"/>
                    <a:ext cx="7165271" cy="4556926"/>
                    <a:chOff x="989359" y="215222"/>
                    <a:chExt cx="7165271" cy="4556926"/>
                  </a:xfrm>
                </p:grpSpPr>
                <p:grpSp>
                  <p:nvGrpSpPr>
                    <p:cNvPr id="14183" name="Google Shape;14183;p99"/>
                    <p:cNvGrpSpPr/>
                    <p:nvPr/>
                  </p:nvGrpSpPr>
                  <p:grpSpPr>
                    <a:xfrm>
                      <a:off x="989359" y="215222"/>
                      <a:ext cx="7165271" cy="4556926"/>
                      <a:chOff x="921209" y="244572"/>
                      <a:chExt cx="7165271" cy="4556926"/>
                    </a:xfrm>
                  </p:grpSpPr>
                  <p:grpSp>
                    <p:nvGrpSpPr>
                      <p:cNvPr id="14184" name="Google Shape;14184;p99"/>
                      <p:cNvGrpSpPr/>
                      <p:nvPr/>
                    </p:nvGrpSpPr>
                    <p:grpSpPr>
                      <a:xfrm>
                        <a:off x="921209" y="244572"/>
                        <a:ext cx="7165271" cy="4556926"/>
                        <a:chOff x="1429684" y="518372"/>
                        <a:chExt cx="7165271" cy="4556926"/>
                      </a:xfrm>
                    </p:grpSpPr>
                    <p:grpSp>
                      <p:nvGrpSpPr>
                        <p:cNvPr id="14185" name="Google Shape;14185;p99"/>
                        <p:cNvGrpSpPr/>
                        <p:nvPr/>
                      </p:nvGrpSpPr>
                      <p:grpSpPr>
                        <a:xfrm>
                          <a:off x="1429684" y="518372"/>
                          <a:ext cx="7165271" cy="4556926"/>
                          <a:chOff x="1429684" y="518372"/>
                          <a:chExt cx="7165271" cy="4556926"/>
                        </a:xfrm>
                      </p:grpSpPr>
                      <p:grpSp>
                        <p:nvGrpSpPr>
                          <p:cNvPr id="14186" name="Google Shape;14186;p99"/>
                          <p:cNvGrpSpPr/>
                          <p:nvPr/>
                        </p:nvGrpSpPr>
                        <p:grpSpPr>
                          <a:xfrm>
                            <a:off x="1429684" y="518372"/>
                            <a:ext cx="7165271" cy="4556926"/>
                            <a:chOff x="1429684" y="518372"/>
                            <a:chExt cx="7165271" cy="4556926"/>
                          </a:xfrm>
                        </p:grpSpPr>
                        <p:grpSp>
                          <p:nvGrpSpPr>
                            <p:cNvPr id="14187" name="Google Shape;14187;p99"/>
                            <p:cNvGrpSpPr/>
                            <p:nvPr/>
                          </p:nvGrpSpPr>
                          <p:grpSpPr>
                            <a:xfrm>
                              <a:off x="1429684" y="518372"/>
                              <a:ext cx="7165271" cy="4556926"/>
                              <a:chOff x="1429684" y="518372"/>
                              <a:chExt cx="7165271" cy="4556926"/>
                            </a:xfrm>
                          </p:grpSpPr>
                          <p:grpSp>
                            <p:nvGrpSpPr>
                              <p:cNvPr id="14188" name="Google Shape;14188;p99"/>
                              <p:cNvGrpSpPr/>
                              <p:nvPr/>
                            </p:nvGrpSpPr>
                            <p:grpSpPr>
                              <a:xfrm>
                                <a:off x="1429684" y="518372"/>
                                <a:ext cx="7165271" cy="4556926"/>
                                <a:chOff x="1660915" y="1733550"/>
                                <a:chExt cx="14041291" cy="8607719"/>
                              </a:xfrm>
                            </p:grpSpPr>
                            <p:sp>
                              <p:nvSpPr>
                                <p:cNvPr id="14189" name="Google Shape;14189;p99"/>
                                <p:cNvSpPr/>
                                <p:nvPr/>
                              </p:nvSpPr>
                              <p:spPr>
                                <a:xfrm>
                                  <a:off x="1660915" y="3190081"/>
                                  <a:ext cx="2299104" cy="1407726"/>
                                </a:xfrm>
                                <a:custGeom>
                                  <a:rect b="b" l="l" r="r" t="t"/>
                                  <a:pathLst>
                                    <a:path extrusionOk="0" h="21600" w="21600">
                                      <a:moveTo>
                                        <a:pt x="1876" y="0"/>
                                      </a:moveTo>
                                      <a:cubicBezTo>
                                        <a:pt x="1326" y="0"/>
                                        <a:pt x="995" y="2"/>
                                        <a:pt x="776" y="152"/>
                                      </a:cubicBezTo>
                                      <a:cubicBezTo>
                                        <a:pt x="459" y="341"/>
                                        <a:pt x="209" y="749"/>
                                        <a:pt x="93" y="1267"/>
                                      </a:cubicBezTo>
                                      <a:cubicBezTo>
                                        <a:pt x="1" y="1626"/>
                                        <a:pt x="0" y="2159"/>
                                        <a:pt x="0" y="3057"/>
                                      </a:cubicBezTo>
                                      <a:lnTo>
                                        <a:pt x="0" y="18537"/>
                                      </a:lnTo>
                                      <a:cubicBezTo>
                                        <a:pt x="0" y="19435"/>
                                        <a:pt x="1" y="19974"/>
                                        <a:pt x="93" y="20333"/>
                                      </a:cubicBezTo>
                                      <a:cubicBezTo>
                                        <a:pt x="209" y="20851"/>
                                        <a:pt x="459" y="21259"/>
                                        <a:pt x="776" y="21448"/>
                                      </a:cubicBezTo>
                                      <a:cubicBezTo>
                                        <a:pt x="995" y="21598"/>
                                        <a:pt x="1326" y="21600"/>
                                        <a:pt x="1876" y="21600"/>
                                      </a:cubicBezTo>
                                      <a:lnTo>
                                        <a:pt x="21600" y="21600"/>
                                      </a:lnTo>
                                      <a:lnTo>
                                        <a:pt x="21600" y="0"/>
                                      </a:lnTo>
                                      <a:lnTo>
                                        <a:pt x="1876" y="0"/>
                                      </a:lnTo>
                                      <a:close/>
                                    </a:path>
                                  </a:pathLst>
                                </a:custGeom>
                                <a:solidFill>
                                  <a:srgbClr val="F4F4F5"/>
                                </a:solidFill>
                                <a:ln>
                                  <a:noFill/>
                                </a:ln>
                              </p:spPr>
                              <p:txBody>
                                <a:bodyPr anchorCtr="0" anchor="ctr" bIns="0" lIns="0" spcFirstLastPara="1" rIns="0" wrap="square" tIns="0">
                                  <a:noAutofit/>
                                </a:bodyPr>
                                <a:lstStyle/>
                                <a:p>
                                  <a:pPr indent="0" lvl="0" marL="0" marR="0" rtl="0" algn="ctr">
                                    <a:lnSpc>
                                      <a:spcPct val="100000"/>
                                    </a:lnSpc>
                                    <a:spcBef>
                                      <a:spcPts val="0"/>
                                    </a:spcBef>
                                    <a:spcAft>
                                      <a:spcPts val="0"/>
                                    </a:spcAft>
                                    <a:buClr>
                                      <a:srgbClr val="FFFFFF"/>
                                    </a:buClr>
                                    <a:buSzPts val="1100"/>
                                    <a:buFont typeface="Helvetica Neue"/>
                                    <a:buNone/>
                                  </a:pPr>
                                  <a:r>
                                    <a:t/>
                                  </a:r>
                                  <a:endParaRPr b="1" i="0" sz="1000" u="none" cap="none" strike="noStrike">
                                    <a:solidFill>
                                      <a:srgbClr val="000000"/>
                                    </a:solidFill>
                                    <a:latin typeface="Times New Roman"/>
                                    <a:ea typeface="Times New Roman"/>
                                    <a:cs typeface="Times New Roman"/>
                                    <a:sym typeface="Times New Roman"/>
                                  </a:endParaRPr>
                                </a:p>
                              </p:txBody>
                            </p:sp>
                            <p:sp>
                              <p:nvSpPr>
                                <p:cNvPr id="14190" name="Google Shape;14190;p99"/>
                                <p:cNvSpPr/>
                                <p:nvPr/>
                              </p:nvSpPr>
                              <p:spPr>
                                <a:xfrm>
                                  <a:off x="1660915" y="4625931"/>
                                  <a:ext cx="2299104" cy="1407726"/>
                                </a:xfrm>
                                <a:custGeom>
                                  <a:rect b="b" l="l" r="r" t="t"/>
                                  <a:pathLst>
                                    <a:path extrusionOk="0" h="21600" w="21600">
                                      <a:moveTo>
                                        <a:pt x="1876" y="0"/>
                                      </a:moveTo>
                                      <a:cubicBezTo>
                                        <a:pt x="1326" y="0"/>
                                        <a:pt x="995" y="2"/>
                                        <a:pt x="776" y="152"/>
                                      </a:cubicBezTo>
                                      <a:cubicBezTo>
                                        <a:pt x="459" y="341"/>
                                        <a:pt x="209" y="749"/>
                                        <a:pt x="93" y="1267"/>
                                      </a:cubicBezTo>
                                      <a:cubicBezTo>
                                        <a:pt x="1" y="1626"/>
                                        <a:pt x="0" y="2159"/>
                                        <a:pt x="0" y="3057"/>
                                      </a:cubicBezTo>
                                      <a:lnTo>
                                        <a:pt x="0" y="18537"/>
                                      </a:lnTo>
                                      <a:cubicBezTo>
                                        <a:pt x="0" y="19435"/>
                                        <a:pt x="1" y="19974"/>
                                        <a:pt x="93" y="20333"/>
                                      </a:cubicBezTo>
                                      <a:cubicBezTo>
                                        <a:pt x="209" y="20851"/>
                                        <a:pt x="459" y="21259"/>
                                        <a:pt x="776" y="21448"/>
                                      </a:cubicBezTo>
                                      <a:cubicBezTo>
                                        <a:pt x="995" y="21598"/>
                                        <a:pt x="1326" y="21600"/>
                                        <a:pt x="1876" y="21600"/>
                                      </a:cubicBezTo>
                                      <a:lnTo>
                                        <a:pt x="21600" y="21600"/>
                                      </a:lnTo>
                                      <a:lnTo>
                                        <a:pt x="21600" y="0"/>
                                      </a:lnTo>
                                      <a:lnTo>
                                        <a:pt x="1876" y="0"/>
                                      </a:lnTo>
                                      <a:close/>
                                    </a:path>
                                  </a:pathLst>
                                </a:custGeom>
                                <a:solidFill>
                                  <a:srgbClr val="F4F4F5"/>
                                </a:solidFill>
                                <a:ln>
                                  <a:noFill/>
                                </a:ln>
                              </p:spPr>
                              <p:txBody>
                                <a:bodyPr anchorCtr="0" anchor="ctr" bIns="0" lIns="0" spcFirstLastPara="1" rIns="0" wrap="square" tIns="0">
                                  <a:noAutofit/>
                                </a:bodyPr>
                                <a:lstStyle/>
                                <a:p>
                                  <a:pPr indent="0" lvl="0" marL="0" marR="0" rtl="0" algn="ctr">
                                    <a:lnSpc>
                                      <a:spcPct val="100000"/>
                                    </a:lnSpc>
                                    <a:spcBef>
                                      <a:spcPts val="0"/>
                                    </a:spcBef>
                                    <a:spcAft>
                                      <a:spcPts val="0"/>
                                    </a:spcAft>
                                    <a:buClr>
                                      <a:srgbClr val="FFFFFF"/>
                                    </a:buClr>
                                    <a:buSzPts val="1100"/>
                                    <a:buFont typeface="Helvetica Neue"/>
                                    <a:buNone/>
                                  </a:pPr>
                                  <a:r>
                                    <a:t/>
                                  </a:r>
                                  <a:endParaRPr b="1" i="0" sz="1000" u="none" cap="none" strike="noStrike">
                                    <a:solidFill>
                                      <a:srgbClr val="000000"/>
                                    </a:solidFill>
                                    <a:latin typeface="Times New Roman"/>
                                    <a:ea typeface="Times New Roman"/>
                                    <a:cs typeface="Times New Roman"/>
                                    <a:sym typeface="Times New Roman"/>
                                  </a:endParaRPr>
                                </a:p>
                              </p:txBody>
                            </p:sp>
                            <p:sp>
                              <p:nvSpPr>
                                <p:cNvPr id="14191" name="Google Shape;14191;p99"/>
                                <p:cNvSpPr/>
                                <p:nvPr/>
                              </p:nvSpPr>
                              <p:spPr>
                                <a:xfrm>
                                  <a:off x="1660915" y="6061803"/>
                                  <a:ext cx="2299104" cy="1407726"/>
                                </a:xfrm>
                                <a:custGeom>
                                  <a:rect b="b" l="l" r="r" t="t"/>
                                  <a:pathLst>
                                    <a:path extrusionOk="0" h="21600" w="21600">
                                      <a:moveTo>
                                        <a:pt x="1876" y="0"/>
                                      </a:moveTo>
                                      <a:cubicBezTo>
                                        <a:pt x="1326" y="0"/>
                                        <a:pt x="995" y="2"/>
                                        <a:pt x="776" y="152"/>
                                      </a:cubicBezTo>
                                      <a:cubicBezTo>
                                        <a:pt x="459" y="341"/>
                                        <a:pt x="209" y="749"/>
                                        <a:pt x="93" y="1267"/>
                                      </a:cubicBezTo>
                                      <a:cubicBezTo>
                                        <a:pt x="1" y="1626"/>
                                        <a:pt x="0" y="2159"/>
                                        <a:pt x="0" y="3057"/>
                                      </a:cubicBezTo>
                                      <a:lnTo>
                                        <a:pt x="0" y="18537"/>
                                      </a:lnTo>
                                      <a:cubicBezTo>
                                        <a:pt x="0" y="19435"/>
                                        <a:pt x="1" y="19974"/>
                                        <a:pt x="93" y="20333"/>
                                      </a:cubicBezTo>
                                      <a:cubicBezTo>
                                        <a:pt x="209" y="20851"/>
                                        <a:pt x="459" y="21259"/>
                                        <a:pt x="776" y="21448"/>
                                      </a:cubicBezTo>
                                      <a:cubicBezTo>
                                        <a:pt x="995" y="21598"/>
                                        <a:pt x="1326" y="21600"/>
                                        <a:pt x="1876" y="21600"/>
                                      </a:cubicBezTo>
                                      <a:lnTo>
                                        <a:pt x="21600" y="21600"/>
                                      </a:lnTo>
                                      <a:lnTo>
                                        <a:pt x="21600" y="0"/>
                                      </a:lnTo>
                                      <a:lnTo>
                                        <a:pt x="1876" y="0"/>
                                      </a:lnTo>
                                      <a:close/>
                                    </a:path>
                                  </a:pathLst>
                                </a:custGeom>
                                <a:solidFill>
                                  <a:srgbClr val="F4F4F5"/>
                                </a:solidFill>
                                <a:ln>
                                  <a:noFill/>
                                </a:ln>
                              </p:spPr>
                              <p:txBody>
                                <a:bodyPr anchorCtr="0" anchor="ctr" bIns="0" lIns="0" spcFirstLastPara="1" rIns="0" wrap="square" tIns="0">
                                  <a:noAutofit/>
                                </a:bodyPr>
                                <a:lstStyle/>
                                <a:p>
                                  <a:pPr indent="0" lvl="0" marL="0" marR="0" rtl="0" algn="ctr">
                                    <a:lnSpc>
                                      <a:spcPct val="100000"/>
                                    </a:lnSpc>
                                    <a:spcBef>
                                      <a:spcPts val="0"/>
                                    </a:spcBef>
                                    <a:spcAft>
                                      <a:spcPts val="0"/>
                                    </a:spcAft>
                                    <a:buClr>
                                      <a:srgbClr val="FFFFFF"/>
                                    </a:buClr>
                                    <a:buSzPts val="1100"/>
                                    <a:buFont typeface="Helvetica Neue"/>
                                    <a:buNone/>
                                  </a:pPr>
                                  <a:r>
                                    <a:t/>
                                  </a:r>
                                  <a:endParaRPr b="1" i="0" sz="1000" u="none" cap="none" strike="noStrike">
                                    <a:solidFill>
                                      <a:srgbClr val="000000"/>
                                    </a:solidFill>
                                    <a:latin typeface="Times New Roman"/>
                                    <a:ea typeface="Times New Roman"/>
                                    <a:cs typeface="Times New Roman"/>
                                    <a:sym typeface="Times New Roman"/>
                                  </a:endParaRPr>
                                </a:p>
                              </p:txBody>
                            </p:sp>
                            <p:sp>
                              <p:nvSpPr>
                                <p:cNvPr id="14192" name="Google Shape;14192;p99"/>
                                <p:cNvSpPr/>
                                <p:nvPr/>
                              </p:nvSpPr>
                              <p:spPr>
                                <a:xfrm>
                                  <a:off x="1660915" y="7497674"/>
                                  <a:ext cx="2299104" cy="1407726"/>
                                </a:xfrm>
                                <a:custGeom>
                                  <a:rect b="b" l="l" r="r" t="t"/>
                                  <a:pathLst>
                                    <a:path extrusionOk="0" h="21600" w="21600">
                                      <a:moveTo>
                                        <a:pt x="1876" y="0"/>
                                      </a:moveTo>
                                      <a:cubicBezTo>
                                        <a:pt x="1326" y="0"/>
                                        <a:pt x="995" y="2"/>
                                        <a:pt x="776" y="152"/>
                                      </a:cubicBezTo>
                                      <a:cubicBezTo>
                                        <a:pt x="459" y="341"/>
                                        <a:pt x="209" y="749"/>
                                        <a:pt x="93" y="1267"/>
                                      </a:cubicBezTo>
                                      <a:cubicBezTo>
                                        <a:pt x="1" y="1626"/>
                                        <a:pt x="0" y="2159"/>
                                        <a:pt x="0" y="3057"/>
                                      </a:cubicBezTo>
                                      <a:lnTo>
                                        <a:pt x="0" y="18537"/>
                                      </a:lnTo>
                                      <a:cubicBezTo>
                                        <a:pt x="0" y="19435"/>
                                        <a:pt x="1" y="19974"/>
                                        <a:pt x="93" y="20333"/>
                                      </a:cubicBezTo>
                                      <a:cubicBezTo>
                                        <a:pt x="209" y="20851"/>
                                        <a:pt x="459" y="21259"/>
                                        <a:pt x="776" y="21448"/>
                                      </a:cubicBezTo>
                                      <a:cubicBezTo>
                                        <a:pt x="995" y="21598"/>
                                        <a:pt x="1326" y="21600"/>
                                        <a:pt x="1876" y="21600"/>
                                      </a:cubicBezTo>
                                      <a:lnTo>
                                        <a:pt x="21600" y="21600"/>
                                      </a:lnTo>
                                      <a:lnTo>
                                        <a:pt x="21600" y="0"/>
                                      </a:lnTo>
                                      <a:lnTo>
                                        <a:pt x="1876" y="0"/>
                                      </a:lnTo>
                                      <a:close/>
                                    </a:path>
                                  </a:pathLst>
                                </a:custGeom>
                                <a:solidFill>
                                  <a:srgbClr val="F4F4F5"/>
                                </a:solidFill>
                                <a:ln>
                                  <a:noFill/>
                                </a:ln>
                              </p:spPr>
                              <p:txBody>
                                <a:bodyPr anchorCtr="0" anchor="ctr" bIns="0" lIns="0" spcFirstLastPara="1" rIns="0" wrap="square" tIns="0">
                                  <a:noAutofit/>
                                </a:bodyPr>
                                <a:lstStyle/>
                                <a:p>
                                  <a:pPr indent="0" lvl="0" marL="0" marR="0" rtl="0" algn="ctr">
                                    <a:lnSpc>
                                      <a:spcPct val="100000"/>
                                    </a:lnSpc>
                                    <a:spcBef>
                                      <a:spcPts val="0"/>
                                    </a:spcBef>
                                    <a:spcAft>
                                      <a:spcPts val="0"/>
                                    </a:spcAft>
                                    <a:buClr>
                                      <a:srgbClr val="FFFFFF"/>
                                    </a:buClr>
                                    <a:buSzPts val="1100"/>
                                    <a:buFont typeface="Helvetica Neue"/>
                                    <a:buNone/>
                                  </a:pPr>
                                  <a:r>
                                    <a:t/>
                                  </a:r>
                                  <a:endParaRPr b="1" i="0" sz="1000" u="none" cap="none" strike="noStrike">
                                    <a:solidFill>
                                      <a:srgbClr val="000000"/>
                                    </a:solidFill>
                                    <a:latin typeface="Times New Roman"/>
                                    <a:ea typeface="Times New Roman"/>
                                    <a:cs typeface="Times New Roman"/>
                                    <a:sym typeface="Times New Roman"/>
                                  </a:endParaRPr>
                                </a:p>
                              </p:txBody>
                            </p:sp>
                            <p:sp>
                              <p:nvSpPr>
                                <p:cNvPr id="14193" name="Google Shape;14193;p99"/>
                                <p:cNvSpPr/>
                                <p:nvPr/>
                              </p:nvSpPr>
                              <p:spPr>
                                <a:xfrm>
                                  <a:off x="1660915" y="8933543"/>
                                  <a:ext cx="2299104" cy="1407726"/>
                                </a:xfrm>
                                <a:custGeom>
                                  <a:rect b="b" l="l" r="r" t="t"/>
                                  <a:pathLst>
                                    <a:path extrusionOk="0" h="21600" w="21600">
                                      <a:moveTo>
                                        <a:pt x="1876" y="0"/>
                                      </a:moveTo>
                                      <a:cubicBezTo>
                                        <a:pt x="1326" y="0"/>
                                        <a:pt x="995" y="2"/>
                                        <a:pt x="776" y="152"/>
                                      </a:cubicBezTo>
                                      <a:cubicBezTo>
                                        <a:pt x="459" y="341"/>
                                        <a:pt x="209" y="749"/>
                                        <a:pt x="93" y="1267"/>
                                      </a:cubicBezTo>
                                      <a:cubicBezTo>
                                        <a:pt x="1" y="1626"/>
                                        <a:pt x="0" y="2159"/>
                                        <a:pt x="0" y="3057"/>
                                      </a:cubicBezTo>
                                      <a:lnTo>
                                        <a:pt x="0" y="18537"/>
                                      </a:lnTo>
                                      <a:cubicBezTo>
                                        <a:pt x="0" y="19435"/>
                                        <a:pt x="1" y="19974"/>
                                        <a:pt x="93" y="20333"/>
                                      </a:cubicBezTo>
                                      <a:cubicBezTo>
                                        <a:pt x="209" y="20851"/>
                                        <a:pt x="459" y="21259"/>
                                        <a:pt x="776" y="21448"/>
                                      </a:cubicBezTo>
                                      <a:cubicBezTo>
                                        <a:pt x="995" y="21598"/>
                                        <a:pt x="1326" y="21600"/>
                                        <a:pt x="1876" y="21600"/>
                                      </a:cubicBezTo>
                                      <a:lnTo>
                                        <a:pt x="21600" y="21600"/>
                                      </a:lnTo>
                                      <a:lnTo>
                                        <a:pt x="21600" y="0"/>
                                      </a:lnTo>
                                      <a:lnTo>
                                        <a:pt x="1876" y="0"/>
                                      </a:lnTo>
                                      <a:close/>
                                    </a:path>
                                  </a:pathLst>
                                </a:custGeom>
                                <a:solidFill>
                                  <a:srgbClr val="F4F4F5"/>
                                </a:solidFill>
                                <a:ln>
                                  <a:noFill/>
                                </a:ln>
                              </p:spPr>
                              <p:txBody>
                                <a:bodyPr anchorCtr="0" anchor="ctr" bIns="0" lIns="0" spcFirstLastPara="1" rIns="0" wrap="square" tIns="0">
                                  <a:noAutofit/>
                                </a:bodyPr>
                                <a:lstStyle/>
                                <a:p>
                                  <a:pPr indent="0" lvl="0" marL="0" marR="0" rtl="0" algn="ctr">
                                    <a:lnSpc>
                                      <a:spcPct val="100000"/>
                                    </a:lnSpc>
                                    <a:spcBef>
                                      <a:spcPts val="0"/>
                                    </a:spcBef>
                                    <a:spcAft>
                                      <a:spcPts val="0"/>
                                    </a:spcAft>
                                    <a:buClr>
                                      <a:srgbClr val="FFFFFF"/>
                                    </a:buClr>
                                    <a:buSzPts val="1100"/>
                                    <a:buFont typeface="Helvetica Neue"/>
                                    <a:buNone/>
                                  </a:pPr>
                                  <a:r>
                                    <a:t/>
                                  </a:r>
                                  <a:endParaRPr b="1" i="0" sz="1000" u="none" cap="none" strike="noStrike">
                                    <a:solidFill>
                                      <a:srgbClr val="000000"/>
                                    </a:solidFill>
                                    <a:latin typeface="Times New Roman"/>
                                    <a:ea typeface="Times New Roman"/>
                                    <a:cs typeface="Times New Roman"/>
                                    <a:sym typeface="Times New Roman"/>
                                  </a:endParaRPr>
                                </a:p>
                              </p:txBody>
                            </p:sp>
                            <p:sp>
                              <p:nvSpPr>
                                <p:cNvPr id="14194" name="Google Shape;14194;p99"/>
                                <p:cNvSpPr/>
                                <p:nvPr/>
                              </p:nvSpPr>
                              <p:spPr>
                                <a:xfrm>
                                  <a:off x="8703468" y="1733550"/>
                                  <a:ext cx="2302290" cy="1410912"/>
                                </a:xfrm>
                                <a:custGeom>
                                  <a:rect b="b" l="l" r="r" t="t"/>
                                  <a:pathLst>
                                    <a:path extrusionOk="0" h="21600" w="21600">
                                      <a:moveTo>
                                        <a:pt x="1895" y="0"/>
                                      </a:moveTo>
                                      <a:cubicBezTo>
                                        <a:pt x="1340" y="0"/>
                                        <a:pt x="1004" y="1"/>
                                        <a:pt x="782" y="152"/>
                                      </a:cubicBezTo>
                                      <a:cubicBezTo>
                                        <a:pt x="462" y="342"/>
                                        <a:pt x="210" y="753"/>
                                        <a:pt x="93" y="1276"/>
                                      </a:cubicBezTo>
                                      <a:cubicBezTo>
                                        <a:pt x="0" y="1638"/>
                                        <a:pt x="0" y="2186"/>
                                        <a:pt x="0" y="3093"/>
                                      </a:cubicBezTo>
                                      <a:lnTo>
                                        <a:pt x="0" y="21600"/>
                                      </a:lnTo>
                                      <a:lnTo>
                                        <a:pt x="21600" y="21600"/>
                                      </a:lnTo>
                                      <a:lnTo>
                                        <a:pt x="21600" y="3093"/>
                                      </a:lnTo>
                                      <a:cubicBezTo>
                                        <a:pt x="21600" y="2186"/>
                                        <a:pt x="21600" y="1638"/>
                                        <a:pt x="21507" y="1276"/>
                                      </a:cubicBezTo>
                                      <a:cubicBezTo>
                                        <a:pt x="21390" y="753"/>
                                        <a:pt x="21138" y="342"/>
                                        <a:pt x="20818" y="152"/>
                                      </a:cubicBezTo>
                                      <a:cubicBezTo>
                                        <a:pt x="20596" y="1"/>
                                        <a:pt x="20260" y="0"/>
                                        <a:pt x="19705" y="0"/>
                                      </a:cubicBezTo>
                                      <a:lnTo>
                                        <a:pt x="1895" y="0"/>
                                      </a:lnTo>
                                      <a:close/>
                                    </a:path>
                                  </a:pathLst>
                                </a:custGeom>
                                <a:solidFill>
                                  <a:srgbClr val="F4F4F5"/>
                                </a:solidFill>
                                <a:ln>
                                  <a:noFill/>
                                </a:ln>
                              </p:spPr>
                              <p:txBody>
                                <a:bodyPr anchorCtr="0" anchor="ctr" bIns="0" lIns="0" spcFirstLastPara="1" rIns="0" wrap="square" tIns="0">
                                  <a:noAutofit/>
                                </a:bodyPr>
                                <a:lstStyle/>
                                <a:p>
                                  <a:pPr indent="0" lvl="0" marL="0" marR="0" rtl="0" algn="ctr">
                                    <a:lnSpc>
                                      <a:spcPct val="100000"/>
                                    </a:lnSpc>
                                    <a:spcBef>
                                      <a:spcPts val="0"/>
                                    </a:spcBef>
                                    <a:spcAft>
                                      <a:spcPts val="0"/>
                                    </a:spcAft>
                                    <a:buClr>
                                      <a:srgbClr val="FFFFFF"/>
                                    </a:buClr>
                                    <a:buSzPts val="1100"/>
                                    <a:buFont typeface="Helvetica Neue"/>
                                    <a:buNone/>
                                  </a:pPr>
                                  <a:r>
                                    <a:t/>
                                  </a:r>
                                  <a:endParaRPr b="1" i="0" sz="1000" u="none" cap="none" strike="noStrike">
                                    <a:solidFill>
                                      <a:srgbClr val="000000"/>
                                    </a:solidFill>
                                    <a:latin typeface="Times New Roman"/>
                                    <a:ea typeface="Times New Roman"/>
                                    <a:cs typeface="Times New Roman"/>
                                    <a:sym typeface="Times New Roman"/>
                                  </a:endParaRPr>
                                </a:p>
                              </p:txBody>
                            </p:sp>
                            <p:sp>
                              <p:nvSpPr>
                                <p:cNvPr id="14195" name="Google Shape;14195;p99"/>
                                <p:cNvSpPr/>
                                <p:nvPr/>
                              </p:nvSpPr>
                              <p:spPr>
                                <a:xfrm>
                                  <a:off x="11051603" y="1733550"/>
                                  <a:ext cx="2302290" cy="1410912"/>
                                </a:xfrm>
                                <a:custGeom>
                                  <a:rect b="b" l="l" r="r" t="t"/>
                                  <a:pathLst>
                                    <a:path extrusionOk="0" h="21600" w="21600">
                                      <a:moveTo>
                                        <a:pt x="1895" y="0"/>
                                      </a:moveTo>
                                      <a:cubicBezTo>
                                        <a:pt x="1340" y="0"/>
                                        <a:pt x="1004" y="1"/>
                                        <a:pt x="782" y="152"/>
                                      </a:cubicBezTo>
                                      <a:cubicBezTo>
                                        <a:pt x="462" y="342"/>
                                        <a:pt x="210" y="753"/>
                                        <a:pt x="93" y="1276"/>
                                      </a:cubicBezTo>
                                      <a:cubicBezTo>
                                        <a:pt x="0" y="1638"/>
                                        <a:pt x="0" y="2186"/>
                                        <a:pt x="0" y="3093"/>
                                      </a:cubicBezTo>
                                      <a:lnTo>
                                        <a:pt x="0" y="21600"/>
                                      </a:lnTo>
                                      <a:lnTo>
                                        <a:pt x="21600" y="21600"/>
                                      </a:lnTo>
                                      <a:lnTo>
                                        <a:pt x="21600" y="3093"/>
                                      </a:lnTo>
                                      <a:cubicBezTo>
                                        <a:pt x="21600" y="2186"/>
                                        <a:pt x="21600" y="1638"/>
                                        <a:pt x="21507" y="1276"/>
                                      </a:cubicBezTo>
                                      <a:cubicBezTo>
                                        <a:pt x="21390" y="753"/>
                                        <a:pt x="21138" y="342"/>
                                        <a:pt x="20818" y="152"/>
                                      </a:cubicBezTo>
                                      <a:cubicBezTo>
                                        <a:pt x="20596" y="1"/>
                                        <a:pt x="20260" y="0"/>
                                        <a:pt x="19705" y="0"/>
                                      </a:cubicBezTo>
                                      <a:lnTo>
                                        <a:pt x="1895" y="0"/>
                                      </a:lnTo>
                                      <a:close/>
                                    </a:path>
                                  </a:pathLst>
                                </a:custGeom>
                                <a:solidFill>
                                  <a:srgbClr val="F4F4F5"/>
                                </a:solidFill>
                                <a:ln>
                                  <a:noFill/>
                                </a:ln>
                              </p:spPr>
                              <p:txBody>
                                <a:bodyPr anchorCtr="0" anchor="ctr" bIns="0" lIns="0" spcFirstLastPara="1" rIns="0" wrap="square" tIns="0">
                                  <a:noAutofit/>
                                </a:bodyPr>
                                <a:lstStyle/>
                                <a:p>
                                  <a:pPr indent="0" lvl="0" marL="0" marR="0" rtl="0" algn="ctr">
                                    <a:lnSpc>
                                      <a:spcPct val="100000"/>
                                    </a:lnSpc>
                                    <a:spcBef>
                                      <a:spcPts val="0"/>
                                    </a:spcBef>
                                    <a:spcAft>
                                      <a:spcPts val="0"/>
                                    </a:spcAft>
                                    <a:buClr>
                                      <a:srgbClr val="FFFFFF"/>
                                    </a:buClr>
                                    <a:buSzPts val="1100"/>
                                    <a:buFont typeface="Helvetica Neue"/>
                                    <a:buNone/>
                                  </a:pPr>
                                  <a:r>
                                    <a:t/>
                                  </a:r>
                                  <a:endParaRPr b="1" i="0" sz="1000" u="none" cap="none" strike="noStrike">
                                    <a:solidFill>
                                      <a:srgbClr val="000000"/>
                                    </a:solidFill>
                                    <a:latin typeface="Times New Roman"/>
                                    <a:ea typeface="Times New Roman"/>
                                    <a:cs typeface="Times New Roman"/>
                                    <a:sym typeface="Times New Roman"/>
                                  </a:endParaRPr>
                                </a:p>
                              </p:txBody>
                            </p:sp>
                            <p:sp>
                              <p:nvSpPr>
                                <p:cNvPr id="14196" name="Google Shape;14196;p99"/>
                                <p:cNvSpPr/>
                                <p:nvPr/>
                              </p:nvSpPr>
                              <p:spPr>
                                <a:xfrm>
                                  <a:off x="13399916" y="1733550"/>
                                  <a:ext cx="2302290" cy="1410912"/>
                                </a:xfrm>
                                <a:custGeom>
                                  <a:rect b="b" l="l" r="r" t="t"/>
                                  <a:pathLst>
                                    <a:path extrusionOk="0" h="21600" w="21600">
                                      <a:moveTo>
                                        <a:pt x="1895" y="0"/>
                                      </a:moveTo>
                                      <a:cubicBezTo>
                                        <a:pt x="1340" y="0"/>
                                        <a:pt x="1004" y="1"/>
                                        <a:pt x="782" y="152"/>
                                      </a:cubicBezTo>
                                      <a:cubicBezTo>
                                        <a:pt x="462" y="342"/>
                                        <a:pt x="210" y="753"/>
                                        <a:pt x="93" y="1276"/>
                                      </a:cubicBezTo>
                                      <a:cubicBezTo>
                                        <a:pt x="0" y="1638"/>
                                        <a:pt x="0" y="2186"/>
                                        <a:pt x="0" y="3093"/>
                                      </a:cubicBezTo>
                                      <a:lnTo>
                                        <a:pt x="0" y="21600"/>
                                      </a:lnTo>
                                      <a:lnTo>
                                        <a:pt x="21600" y="21600"/>
                                      </a:lnTo>
                                      <a:lnTo>
                                        <a:pt x="21600" y="3093"/>
                                      </a:lnTo>
                                      <a:cubicBezTo>
                                        <a:pt x="21600" y="2186"/>
                                        <a:pt x="21600" y="1638"/>
                                        <a:pt x="21507" y="1276"/>
                                      </a:cubicBezTo>
                                      <a:cubicBezTo>
                                        <a:pt x="21390" y="753"/>
                                        <a:pt x="21138" y="342"/>
                                        <a:pt x="20818" y="152"/>
                                      </a:cubicBezTo>
                                      <a:cubicBezTo>
                                        <a:pt x="20596" y="1"/>
                                        <a:pt x="20260" y="0"/>
                                        <a:pt x="19705" y="0"/>
                                      </a:cubicBezTo>
                                      <a:lnTo>
                                        <a:pt x="1895" y="0"/>
                                      </a:lnTo>
                                      <a:close/>
                                    </a:path>
                                  </a:pathLst>
                                </a:custGeom>
                                <a:solidFill>
                                  <a:srgbClr val="F4F4F5"/>
                                </a:solidFill>
                                <a:ln>
                                  <a:noFill/>
                                </a:ln>
                              </p:spPr>
                              <p:txBody>
                                <a:bodyPr anchorCtr="0" anchor="ctr" bIns="0" lIns="0" spcFirstLastPara="1" rIns="0" wrap="square" tIns="0">
                                  <a:noAutofit/>
                                </a:bodyPr>
                                <a:lstStyle/>
                                <a:p>
                                  <a:pPr indent="0" lvl="0" marL="0" marR="0" rtl="0" algn="ctr">
                                    <a:lnSpc>
                                      <a:spcPct val="100000"/>
                                    </a:lnSpc>
                                    <a:spcBef>
                                      <a:spcPts val="0"/>
                                    </a:spcBef>
                                    <a:spcAft>
                                      <a:spcPts val="0"/>
                                    </a:spcAft>
                                    <a:buClr>
                                      <a:srgbClr val="FFFFFF"/>
                                    </a:buClr>
                                    <a:buSzPts val="1100"/>
                                    <a:buFont typeface="Helvetica Neue"/>
                                    <a:buNone/>
                                  </a:pPr>
                                  <a:r>
                                    <a:t/>
                                  </a:r>
                                  <a:endParaRPr b="1" i="0" sz="1000" u="none" cap="none" strike="noStrike">
                                    <a:solidFill>
                                      <a:srgbClr val="000000"/>
                                    </a:solidFill>
                                    <a:latin typeface="Times New Roman"/>
                                    <a:ea typeface="Times New Roman"/>
                                    <a:cs typeface="Times New Roman"/>
                                    <a:sym typeface="Times New Roman"/>
                                  </a:endParaRPr>
                                </a:p>
                              </p:txBody>
                            </p:sp>
                            <p:sp>
                              <p:nvSpPr>
                                <p:cNvPr id="14197" name="Google Shape;14197;p99"/>
                                <p:cNvSpPr/>
                                <p:nvPr/>
                              </p:nvSpPr>
                              <p:spPr>
                                <a:xfrm>
                                  <a:off x="6355257" y="1733550"/>
                                  <a:ext cx="2302290" cy="1410912"/>
                                </a:xfrm>
                                <a:custGeom>
                                  <a:rect b="b" l="l" r="r" t="t"/>
                                  <a:pathLst>
                                    <a:path extrusionOk="0" h="21600" w="21600">
                                      <a:moveTo>
                                        <a:pt x="1895" y="0"/>
                                      </a:moveTo>
                                      <a:cubicBezTo>
                                        <a:pt x="1340" y="0"/>
                                        <a:pt x="1004" y="1"/>
                                        <a:pt x="782" y="152"/>
                                      </a:cubicBezTo>
                                      <a:cubicBezTo>
                                        <a:pt x="462" y="342"/>
                                        <a:pt x="210" y="753"/>
                                        <a:pt x="93" y="1276"/>
                                      </a:cubicBezTo>
                                      <a:cubicBezTo>
                                        <a:pt x="0" y="1638"/>
                                        <a:pt x="0" y="2186"/>
                                        <a:pt x="0" y="3093"/>
                                      </a:cubicBezTo>
                                      <a:lnTo>
                                        <a:pt x="0" y="21600"/>
                                      </a:lnTo>
                                      <a:lnTo>
                                        <a:pt x="21600" y="21600"/>
                                      </a:lnTo>
                                      <a:lnTo>
                                        <a:pt x="21600" y="3093"/>
                                      </a:lnTo>
                                      <a:cubicBezTo>
                                        <a:pt x="21600" y="2186"/>
                                        <a:pt x="21600" y="1638"/>
                                        <a:pt x="21507" y="1276"/>
                                      </a:cubicBezTo>
                                      <a:cubicBezTo>
                                        <a:pt x="21390" y="753"/>
                                        <a:pt x="21138" y="342"/>
                                        <a:pt x="20818" y="152"/>
                                      </a:cubicBezTo>
                                      <a:cubicBezTo>
                                        <a:pt x="20596" y="1"/>
                                        <a:pt x="20260" y="0"/>
                                        <a:pt x="19705" y="0"/>
                                      </a:cubicBezTo>
                                      <a:lnTo>
                                        <a:pt x="1895" y="0"/>
                                      </a:lnTo>
                                      <a:close/>
                                    </a:path>
                                  </a:pathLst>
                                </a:custGeom>
                                <a:solidFill>
                                  <a:srgbClr val="F4F4F5"/>
                                </a:solidFill>
                                <a:ln>
                                  <a:noFill/>
                                </a:ln>
                              </p:spPr>
                              <p:txBody>
                                <a:bodyPr anchorCtr="0" anchor="ctr" bIns="0" lIns="0" spcFirstLastPara="1" rIns="0" wrap="square" tIns="0">
                                  <a:noAutofit/>
                                </a:bodyPr>
                                <a:lstStyle/>
                                <a:p>
                                  <a:pPr indent="0" lvl="0" marL="0" marR="0" rtl="0" algn="ctr">
                                    <a:lnSpc>
                                      <a:spcPct val="100000"/>
                                    </a:lnSpc>
                                    <a:spcBef>
                                      <a:spcPts val="0"/>
                                    </a:spcBef>
                                    <a:spcAft>
                                      <a:spcPts val="0"/>
                                    </a:spcAft>
                                    <a:buClr>
                                      <a:srgbClr val="FFFFFF"/>
                                    </a:buClr>
                                    <a:buSzPts val="1100"/>
                                    <a:buFont typeface="Helvetica Neue"/>
                                    <a:buNone/>
                                  </a:pPr>
                                  <a:r>
                                    <a:t/>
                                  </a:r>
                                  <a:endParaRPr b="1" i="0" sz="1000" u="none" cap="none" strike="noStrike">
                                    <a:solidFill>
                                      <a:srgbClr val="000000"/>
                                    </a:solidFill>
                                    <a:latin typeface="Times New Roman"/>
                                    <a:ea typeface="Times New Roman"/>
                                    <a:cs typeface="Times New Roman"/>
                                    <a:sym typeface="Times New Roman"/>
                                  </a:endParaRPr>
                                </a:p>
                              </p:txBody>
                            </p:sp>
                            <p:sp>
                              <p:nvSpPr>
                                <p:cNvPr id="14198" name="Google Shape;14198;p99"/>
                                <p:cNvSpPr/>
                                <p:nvPr/>
                              </p:nvSpPr>
                              <p:spPr>
                                <a:xfrm>
                                  <a:off x="4007223" y="1733550"/>
                                  <a:ext cx="2302290" cy="1410912"/>
                                </a:xfrm>
                                <a:custGeom>
                                  <a:rect b="b" l="l" r="r" t="t"/>
                                  <a:pathLst>
                                    <a:path extrusionOk="0" h="21600" w="21600">
                                      <a:moveTo>
                                        <a:pt x="1895" y="0"/>
                                      </a:moveTo>
                                      <a:cubicBezTo>
                                        <a:pt x="1340" y="0"/>
                                        <a:pt x="1004" y="1"/>
                                        <a:pt x="782" y="152"/>
                                      </a:cubicBezTo>
                                      <a:cubicBezTo>
                                        <a:pt x="462" y="342"/>
                                        <a:pt x="210" y="753"/>
                                        <a:pt x="93" y="1276"/>
                                      </a:cubicBezTo>
                                      <a:cubicBezTo>
                                        <a:pt x="0" y="1638"/>
                                        <a:pt x="0" y="2186"/>
                                        <a:pt x="0" y="3093"/>
                                      </a:cubicBezTo>
                                      <a:lnTo>
                                        <a:pt x="0" y="21600"/>
                                      </a:lnTo>
                                      <a:lnTo>
                                        <a:pt x="21600" y="21600"/>
                                      </a:lnTo>
                                      <a:lnTo>
                                        <a:pt x="21600" y="3093"/>
                                      </a:lnTo>
                                      <a:cubicBezTo>
                                        <a:pt x="21600" y="2186"/>
                                        <a:pt x="21600" y="1638"/>
                                        <a:pt x="21507" y="1276"/>
                                      </a:cubicBezTo>
                                      <a:cubicBezTo>
                                        <a:pt x="21390" y="753"/>
                                        <a:pt x="21138" y="342"/>
                                        <a:pt x="20818" y="152"/>
                                      </a:cubicBezTo>
                                      <a:cubicBezTo>
                                        <a:pt x="20596" y="1"/>
                                        <a:pt x="20260" y="0"/>
                                        <a:pt x="19705" y="0"/>
                                      </a:cubicBezTo>
                                      <a:lnTo>
                                        <a:pt x="1895" y="0"/>
                                      </a:lnTo>
                                      <a:close/>
                                    </a:path>
                                  </a:pathLst>
                                </a:custGeom>
                                <a:solidFill>
                                  <a:srgbClr val="F4F4F5"/>
                                </a:solidFill>
                                <a:ln>
                                  <a:noFill/>
                                </a:ln>
                              </p:spPr>
                              <p:txBody>
                                <a:bodyPr anchorCtr="0" anchor="ctr" bIns="0" lIns="0" spcFirstLastPara="1" rIns="0" wrap="square" tIns="0">
                                  <a:noAutofit/>
                                </a:bodyPr>
                                <a:lstStyle/>
                                <a:p>
                                  <a:pPr indent="0" lvl="0" marL="0" marR="0" rtl="0" algn="ctr">
                                    <a:lnSpc>
                                      <a:spcPct val="100000"/>
                                    </a:lnSpc>
                                    <a:spcBef>
                                      <a:spcPts val="0"/>
                                    </a:spcBef>
                                    <a:spcAft>
                                      <a:spcPts val="0"/>
                                    </a:spcAft>
                                    <a:buClr>
                                      <a:srgbClr val="FFFFFF"/>
                                    </a:buClr>
                                    <a:buSzPts val="1100"/>
                                    <a:buFont typeface="Helvetica Neue"/>
                                    <a:buNone/>
                                  </a:pPr>
                                  <a:r>
                                    <a:t/>
                                  </a:r>
                                  <a:endParaRPr b="1" i="0" sz="1000" u="none" cap="none" strike="noStrike">
                                    <a:solidFill>
                                      <a:srgbClr val="000000"/>
                                    </a:solidFill>
                                    <a:latin typeface="Times New Roman"/>
                                    <a:ea typeface="Times New Roman"/>
                                    <a:cs typeface="Times New Roman"/>
                                    <a:sym typeface="Times New Roman"/>
                                  </a:endParaRPr>
                                </a:p>
                              </p:txBody>
                            </p:sp>
                            <p:sp>
                              <p:nvSpPr>
                                <p:cNvPr id="14199" name="Google Shape;14199;p99"/>
                                <p:cNvSpPr/>
                                <p:nvPr/>
                              </p:nvSpPr>
                              <p:spPr>
                                <a:xfrm>
                                  <a:off x="4007500" y="3190058"/>
                                  <a:ext cx="2301900" cy="1407600"/>
                                </a:xfrm>
                                <a:prstGeom prst="rect">
                                  <a:avLst/>
                                </a:prstGeom>
                                <a:solidFill>
                                  <a:srgbClr val="3C78D8">
                                    <a:alpha val="67860"/>
                                  </a:srgbClr>
                                </a:solidFill>
                                <a:ln>
                                  <a:noFill/>
                                </a:ln>
                              </p:spPr>
                              <p:txBody>
                                <a:bodyPr anchorCtr="0" anchor="ctr" bIns="0" lIns="0" spcFirstLastPara="1" rIns="0" wrap="square" tIns="0">
                                  <a:noAutofit/>
                                </a:bodyPr>
                                <a:lstStyle/>
                                <a:p>
                                  <a:pPr indent="0" lvl="0" marL="0" marR="0" rtl="0" algn="ctr">
                                    <a:lnSpc>
                                      <a:spcPct val="100000"/>
                                    </a:lnSpc>
                                    <a:spcBef>
                                      <a:spcPts val="0"/>
                                    </a:spcBef>
                                    <a:spcAft>
                                      <a:spcPts val="0"/>
                                    </a:spcAft>
                                    <a:buClr>
                                      <a:srgbClr val="FFFFFF"/>
                                    </a:buClr>
                                    <a:buSzPts val="1100"/>
                                    <a:buFont typeface="Helvetica Neue"/>
                                    <a:buNone/>
                                  </a:pPr>
                                  <a:r>
                                    <a:t/>
                                  </a:r>
                                  <a:endParaRPr b="1" i="0" sz="1000" u="none" cap="none" strike="noStrike">
                                    <a:solidFill>
                                      <a:srgbClr val="000000"/>
                                    </a:solidFill>
                                    <a:latin typeface="Times New Roman"/>
                                    <a:ea typeface="Times New Roman"/>
                                    <a:cs typeface="Times New Roman"/>
                                    <a:sym typeface="Times New Roman"/>
                                  </a:endParaRPr>
                                </a:p>
                              </p:txBody>
                            </p:sp>
                            <p:sp>
                              <p:nvSpPr>
                                <p:cNvPr id="14200" name="Google Shape;14200;p99"/>
                                <p:cNvSpPr/>
                                <p:nvPr/>
                              </p:nvSpPr>
                              <p:spPr>
                                <a:xfrm>
                                  <a:off x="6355535" y="3190058"/>
                                  <a:ext cx="2301900" cy="1407600"/>
                                </a:xfrm>
                                <a:prstGeom prst="rect">
                                  <a:avLst/>
                                </a:prstGeom>
                                <a:solidFill>
                                  <a:srgbClr val="3C78D8">
                                    <a:alpha val="67860"/>
                                  </a:srgbClr>
                                </a:solidFill>
                                <a:ln cap="flat" cmpd="sng" w="28575">
                                  <a:solidFill>
                                    <a:srgbClr val="00FF00"/>
                                  </a:solidFill>
                                  <a:prstDash val="solid"/>
                                  <a:round/>
                                  <a:headEnd len="sm" w="sm" type="none"/>
                                  <a:tailEnd len="sm" w="sm" type="none"/>
                                </a:ln>
                              </p:spPr>
                              <p:txBody>
                                <a:bodyPr anchorCtr="0" anchor="ctr" bIns="0" lIns="0" spcFirstLastPara="1" rIns="0" wrap="square" tIns="0">
                                  <a:noAutofit/>
                                </a:bodyPr>
                                <a:lstStyle/>
                                <a:p>
                                  <a:pPr indent="0" lvl="0" marL="0" rtl="0" algn="ctr">
                                    <a:spcBef>
                                      <a:spcPts val="0"/>
                                    </a:spcBef>
                                    <a:spcAft>
                                      <a:spcPts val="0"/>
                                    </a:spcAft>
                                    <a:buNone/>
                                  </a:pPr>
                                  <a:r>
                                    <a:t/>
                                  </a:r>
                                  <a:endParaRPr sz="1000">
                                    <a:latin typeface="Cairo"/>
                                    <a:ea typeface="Cairo"/>
                                    <a:cs typeface="Cairo"/>
                                    <a:sym typeface="Cairo"/>
                                  </a:endParaRPr>
                                </a:p>
                                <a:p>
                                  <a:pPr indent="0" lvl="0" marL="0" rtl="0" algn="ctr">
                                    <a:spcBef>
                                      <a:spcPts val="0"/>
                                    </a:spcBef>
                                    <a:spcAft>
                                      <a:spcPts val="0"/>
                                    </a:spcAft>
                                    <a:buNone/>
                                  </a:pPr>
                                  <a:r>
                                    <a:rPr lang="en" sz="1000">
                                      <a:latin typeface="Cairo"/>
                                      <a:ea typeface="Cairo"/>
                                      <a:cs typeface="Cairo"/>
                                      <a:sym typeface="Cairo"/>
                                    </a:rPr>
                                    <a:t>Inaccurate Model Angle Efficiency</a:t>
                                  </a:r>
                                  <a:endParaRPr sz="1000">
                                    <a:latin typeface="Cairo"/>
                                    <a:ea typeface="Cairo"/>
                                    <a:cs typeface="Cairo"/>
                                    <a:sym typeface="Cairo"/>
                                  </a:endParaRPr>
                                </a:p>
                                <a:p>
                                  <a:pPr indent="0" lvl="0" marL="0" marR="0" rtl="0" algn="ctr">
                                    <a:lnSpc>
                                      <a:spcPct val="100000"/>
                                    </a:lnSpc>
                                    <a:spcBef>
                                      <a:spcPts val="0"/>
                                    </a:spcBef>
                                    <a:spcAft>
                                      <a:spcPts val="0"/>
                                    </a:spcAft>
                                    <a:buClr>
                                      <a:srgbClr val="FFFFFF"/>
                                    </a:buClr>
                                    <a:buSzPts val="1100"/>
                                    <a:buFont typeface="Helvetica Neue"/>
                                    <a:buNone/>
                                  </a:pPr>
                                  <a:r>
                                    <a:t/>
                                  </a:r>
                                  <a:endParaRPr b="1" sz="1000">
                                    <a:latin typeface="Times New Roman"/>
                                    <a:ea typeface="Times New Roman"/>
                                    <a:cs typeface="Times New Roman"/>
                                    <a:sym typeface="Times New Roman"/>
                                  </a:endParaRPr>
                                </a:p>
                              </p:txBody>
                            </p:sp>
                            <p:sp>
                              <p:nvSpPr>
                                <p:cNvPr id="14201" name="Google Shape;14201;p99"/>
                                <p:cNvSpPr/>
                                <p:nvPr/>
                              </p:nvSpPr>
                              <p:spPr>
                                <a:xfrm>
                                  <a:off x="8703569" y="3190058"/>
                                  <a:ext cx="2301900" cy="1407600"/>
                                </a:xfrm>
                                <a:prstGeom prst="rect">
                                  <a:avLst/>
                                </a:prstGeom>
                                <a:solidFill>
                                  <a:srgbClr val="0BC145">
                                    <a:alpha val="73810"/>
                                  </a:srgbClr>
                                </a:solidFill>
                                <a:ln>
                                  <a:noFill/>
                                </a:ln>
                              </p:spPr>
                              <p:txBody>
                                <a:bodyPr anchorCtr="0" anchor="ctr" bIns="0" lIns="0" spcFirstLastPara="1" rIns="0" wrap="square" tIns="0">
                                  <a:noAutofit/>
                                </a:bodyPr>
                                <a:lstStyle/>
                                <a:p>
                                  <a:pPr indent="0" lvl="0" marL="0" marR="0" rtl="0" algn="ctr">
                                    <a:lnSpc>
                                      <a:spcPct val="100000"/>
                                    </a:lnSpc>
                                    <a:spcBef>
                                      <a:spcPts val="0"/>
                                    </a:spcBef>
                                    <a:spcAft>
                                      <a:spcPts val="0"/>
                                    </a:spcAft>
                                    <a:buClr>
                                      <a:srgbClr val="FFFFFF"/>
                                    </a:buClr>
                                    <a:buSzPts val="1100"/>
                                    <a:buFont typeface="Helvetica Neue"/>
                                    <a:buNone/>
                                  </a:pPr>
                                  <a:r>
                                    <a:t/>
                                  </a:r>
                                  <a:endParaRPr b="1" i="0" sz="1000" u="none" cap="none" strike="noStrike">
                                    <a:solidFill>
                                      <a:srgbClr val="000000"/>
                                    </a:solidFill>
                                    <a:latin typeface="Times New Roman"/>
                                    <a:ea typeface="Times New Roman"/>
                                    <a:cs typeface="Times New Roman"/>
                                    <a:sym typeface="Times New Roman"/>
                                  </a:endParaRPr>
                                </a:p>
                              </p:txBody>
                            </p:sp>
                            <p:sp>
                              <p:nvSpPr>
                                <p:cNvPr id="14202" name="Google Shape;14202;p99"/>
                                <p:cNvSpPr/>
                                <p:nvPr/>
                              </p:nvSpPr>
                              <p:spPr>
                                <a:xfrm>
                                  <a:off x="11051602" y="3190058"/>
                                  <a:ext cx="2301900" cy="1407600"/>
                                </a:xfrm>
                                <a:prstGeom prst="rect">
                                  <a:avLst/>
                                </a:prstGeom>
                                <a:solidFill>
                                  <a:srgbClr val="0BC145">
                                    <a:alpha val="73810"/>
                                  </a:srgbClr>
                                </a:solidFill>
                                <a:ln>
                                  <a:noFill/>
                                </a:ln>
                              </p:spPr>
                              <p:txBody>
                                <a:bodyPr anchorCtr="0" anchor="ctr" bIns="0" lIns="0" spcFirstLastPara="1" rIns="0" wrap="square" tIns="0">
                                  <a:noAutofit/>
                                </a:bodyPr>
                                <a:lstStyle/>
                                <a:p>
                                  <a:pPr indent="0" lvl="0" marL="0" marR="0" rtl="0" algn="ctr">
                                    <a:lnSpc>
                                      <a:spcPct val="100000"/>
                                    </a:lnSpc>
                                    <a:spcBef>
                                      <a:spcPts val="0"/>
                                    </a:spcBef>
                                    <a:spcAft>
                                      <a:spcPts val="0"/>
                                    </a:spcAft>
                                    <a:buClr>
                                      <a:srgbClr val="FFFFFF"/>
                                    </a:buClr>
                                    <a:buSzPts val="1100"/>
                                    <a:buFont typeface="Helvetica Neue"/>
                                    <a:buNone/>
                                  </a:pPr>
                                  <a:r>
                                    <a:t/>
                                  </a:r>
                                  <a:endParaRPr b="1" i="0" sz="1000" u="none" cap="none" strike="noStrike">
                                    <a:solidFill>
                                      <a:srgbClr val="000000"/>
                                    </a:solidFill>
                                    <a:latin typeface="Times New Roman"/>
                                    <a:ea typeface="Times New Roman"/>
                                    <a:cs typeface="Times New Roman"/>
                                    <a:sym typeface="Times New Roman"/>
                                  </a:endParaRPr>
                                </a:p>
                              </p:txBody>
                            </p:sp>
                            <p:sp>
                              <p:nvSpPr>
                                <p:cNvPr id="14203" name="Google Shape;14203;p99"/>
                                <p:cNvSpPr/>
                                <p:nvPr/>
                              </p:nvSpPr>
                              <p:spPr>
                                <a:xfrm>
                                  <a:off x="13399636" y="3190058"/>
                                  <a:ext cx="2301900" cy="1407600"/>
                                </a:xfrm>
                                <a:prstGeom prst="rect">
                                  <a:avLst/>
                                </a:prstGeom>
                                <a:solidFill>
                                  <a:srgbClr val="F4BD25">
                                    <a:alpha val="77380"/>
                                  </a:srgbClr>
                                </a:solidFill>
                                <a:ln>
                                  <a:noFill/>
                                </a:ln>
                              </p:spPr>
                              <p:txBody>
                                <a:bodyPr anchorCtr="0" anchor="ctr" bIns="0" lIns="0" spcFirstLastPara="1" rIns="0" wrap="square" tIns="0">
                                  <a:noAutofit/>
                                </a:bodyPr>
                                <a:lstStyle/>
                                <a:p>
                                  <a:pPr indent="0" lvl="0" marL="0" marR="0" rtl="0" algn="ctr">
                                    <a:lnSpc>
                                      <a:spcPct val="100000"/>
                                    </a:lnSpc>
                                    <a:spcBef>
                                      <a:spcPts val="0"/>
                                    </a:spcBef>
                                    <a:spcAft>
                                      <a:spcPts val="0"/>
                                    </a:spcAft>
                                    <a:buClr>
                                      <a:srgbClr val="FFFFFF"/>
                                    </a:buClr>
                                    <a:buSzPts val="1100"/>
                                    <a:buFont typeface="Helvetica Neue"/>
                                    <a:buNone/>
                                  </a:pPr>
                                  <a:r>
                                    <a:t/>
                                  </a:r>
                                  <a:endParaRPr i="0" sz="1000" u="none" cap="none" strike="noStrike">
                                    <a:solidFill>
                                      <a:srgbClr val="000000"/>
                                    </a:solidFill>
                                    <a:latin typeface="Times New Roman"/>
                                    <a:ea typeface="Times New Roman"/>
                                    <a:cs typeface="Times New Roman"/>
                                    <a:sym typeface="Times New Roman"/>
                                  </a:endParaRPr>
                                </a:p>
                              </p:txBody>
                            </p:sp>
                            <p:sp>
                              <p:nvSpPr>
                                <p:cNvPr id="14204" name="Google Shape;14204;p99"/>
                                <p:cNvSpPr/>
                                <p:nvPr/>
                              </p:nvSpPr>
                              <p:spPr>
                                <a:xfrm>
                                  <a:off x="4007500" y="4625930"/>
                                  <a:ext cx="2301900" cy="1407600"/>
                                </a:xfrm>
                                <a:prstGeom prst="rect">
                                  <a:avLst/>
                                </a:prstGeom>
                                <a:solidFill>
                                  <a:srgbClr val="3C78D8">
                                    <a:alpha val="67860"/>
                                  </a:srgbClr>
                                </a:solidFill>
                                <a:ln>
                                  <a:noFill/>
                                </a:ln>
                              </p:spPr>
                              <p:txBody>
                                <a:bodyPr anchorCtr="0" anchor="ctr" bIns="0" lIns="0" spcFirstLastPara="1" rIns="0" wrap="square" tIns="0">
                                  <a:noAutofit/>
                                </a:bodyPr>
                                <a:lstStyle/>
                                <a:p>
                                  <a:pPr indent="0" lvl="0" marL="0" marR="0" rtl="0" algn="ctr">
                                    <a:lnSpc>
                                      <a:spcPct val="100000"/>
                                    </a:lnSpc>
                                    <a:spcBef>
                                      <a:spcPts val="0"/>
                                    </a:spcBef>
                                    <a:spcAft>
                                      <a:spcPts val="0"/>
                                    </a:spcAft>
                                    <a:buClr>
                                      <a:srgbClr val="FFFFFF"/>
                                    </a:buClr>
                                    <a:buSzPts val="1100"/>
                                    <a:buFont typeface="Helvetica Neue"/>
                                    <a:buNone/>
                                  </a:pPr>
                                  <a:r>
                                    <a:t/>
                                  </a:r>
                                  <a:endParaRPr b="1" i="0" sz="1000" u="none" cap="none" strike="noStrike">
                                    <a:solidFill>
                                      <a:srgbClr val="000000"/>
                                    </a:solidFill>
                                    <a:latin typeface="Times New Roman"/>
                                    <a:ea typeface="Times New Roman"/>
                                    <a:cs typeface="Times New Roman"/>
                                    <a:sym typeface="Times New Roman"/>
                                  </a:endParaRPr>
                                </a:p>
                              </p:txBody>
                            </p:sp>
                            <p:sp>
                              <p:nvSpPr>
                                <p:cNvPr id="14205" name="Google Shape;14205;p99"/>
                                <p:cNvSpPr/>
                                <p:nvPr/>
                              </p:nvSpPr>
                              <p:spPr>
                                <a:xfrm>
                                  <a:off x="6355535" y="4625930"/>
                                  <a:ext cx="2301900" cy="1407600"/>
                                </a:xfrm>
                                <a:prstGeom prst="rect">
                                  <a:avLst/>
                                </a:prstGeom>
                                <a:solidFill>
                                  <a:srgbClr val="0BC145">
                                    <a:alpha val="73810"/>
                                  </a:srgbClr>
                                </a:solidFill>
                                <a:ln>
                                  <a:noFill/>
                                </a:ln>
                              </p:spPr>
                              <p:txBody>
                                <a:bodyPr anchorCtr="0" anchor="ctr" bIns="0" lIns="0" spcFirstLastPara="1" rIns="0" wrap="square" tIns="0">
                                  <a:noAutofit/>
                                </a:bodyPr>
                                <a:lstStyle/>
                                <a:p>
                                  <a:pPr indent="0" lvl="0" marL="0" marR="0" rtl="0" algn="ctr">
                                    <a:lnSpc>
                                      <a:spcPct val="100000"/>
                                    </a:lnSpc>
                                    <a:spcBef>
                                      <a:spcPts val="0"/>
                                    </a:spcBef>
                                    <a:spcAft>
                                      <a:spcPts val="0"/>
                                    </a:spcAft>
                                    <a:buClr>
                                      <a:srgbClr val="FFFFFF"/>
                                    </a:buClr>
                                    <a:buSzPts val="1100"/>
                                    <a:buFont typeface="Helvetica Neue"/>
                                    <a:buNone/>
                                  </a:pPr>
                                  <a:r>
                                    <a:t/>
                                  </a:r>
                                  <a:endParaRPr b="1" i="0" sz="1000" u="none" cap="none" strike="noStrike">
                                    <a:solidFill>
                                      <a:srgbClr val="000000"/>
                                    </a:solidFill>
                                    <a:latin typeface="Times New Roman"/>
                                    <a:ea typeface="Times New Roman"/>
                                    <a:cs typeface="Times New Roman"/>
                                    <a:sym typeface="Times New Roman"/>
                                  </a:endParaRPr>
                                </a:p>
                              </p:txBody>
                            </p:sp>
                            <p:sp>
                              <p:nvSpPr>
                                <p:cNvPr id="14206" name="Google Shape;14206;p99"/>
                                <p:cNvSpPr/>
                                <p:nvPr/>
                              </p:nvSpPr>
                              <p:spPr>
                                <a:xfrm>
                                  <a:off x="8703569" y="4625930"/>
                                  <a:ext cx="2301900" cy="1407600"/>
                                </a:xfrm>
                                <a:prstGeom prst="rect">
                                  <a:avLst/>
                                </a:prstGeom>
                                <a:solidFill>
                                  <a:srgbClr val="0BC145">
                                    <a:alpha val="73810"/>
                                  </a:srgbClr>
                                </a:solidFill>
                                <a:ln>
                                  <a:noFill/>
                                </a:ln>
                              </p:spPr>
                              <p:txBody>
                                <a:bodyPr anchorCtr="0" anchor="ctr" bIns="0" lIns="0" spcFirstLastPara="1" rIns="0" wrap="square" tIns="0">
                                  <a:noAutofit/>
                                </a:bodyPr>
                                <a:lstStyle/>
                                <a:p>
                                  <a:pPr indent="0" lvl="0" marL="0" marR="0" rtl="0" algn="ctr">
                                    <a:lnSpc>
                                      <a:spcPct val="100000"/>
                                    </a:lnSpc>
                                    <a:spcBef>
                                      <a:spcPts val="0"/>
                                    </a:spcBef>
                                    <a:spcAft>
                                      <a:spcPts val="0"/>
                                    </a:spcAft>
                                    <a:buClr>
                                      <a:srgbClr val="FFFFFF"/>
                                    </a:buClr>
                                    <a:buSzPts val="1100"/>
                                    <a:buFont typeface="Helvetica Neue"/>
                                    <a:buNone/>
                                  </a:pPr>
                                  <a:r>
                                    <a:t/>
                                  </a:r>
                                  <a:endParaRPr b="1" i="0" sz="1000" u="none" cap="none" strike="noStrike">
                                    <a:solidFill>
                                      <a:srgbClr val="000000"/>
                                    </a:solidFill>
                                    <a:latin typeface="Times New Roman"/>
                                    <a:ea typeface="Times New Roman"/>
                                    <a:cs typeface="Times New Roman"/>
                                    <a:sym typeface="Times New Roman"/>
                                  </a:endParaRPr>
                                </a:p>
                              </p:txBody>
                            </p:sp>
                            <p:sp>
                              <p:nvSpPr>
                                <p:cNvPr id="14207" name="Google Shape;14207;p99"/>
                                <p:cNvSpPr/>
                                <p:nvPr/>
                              </p:nvSpPr>
                              <p:spPr>
                                <a:xfrm>
                                  <a:off x="11051602" y="4625930"/>
                                  <a:ext cx="2301900" cy="1407600"/>
                                </a:xfrm>
                                <a:prstGeom prst="rect">
                                  <a:avLst/>
                                </a:prstGeom>
                                <a:solidFill>
                                  <a:srgbClr val="F4BD25">
                                    <a:alpha val="77380"/>
                                  </a:srgbClr>
                                </a:solidFill>
                                <a:ln>
                                  <a:noFill/>
                                </a:ln>
                              </p:spPr>
                              <p:txBody>
                                <a:bodyPr anchorCtr="0" anchor="ctr" bIns="0" lIns="0" spcFirstLastPara="1" rIns="0" wrap="square" tIns="0">
                                  <a:noAutofit/>
                                </a:bodyPr>
                                <a:lstStyle/>
                                <a:p>
                                  <a:pPr indent="0" lvl="0" marL="0" marR="0" rtl="0" algn="ctr">
                                    <a:lnSpc>
                                      <a:spcPct val="100000"/>
                                    </a:lnSpc>
                                    <a:spcBef>
                                      <a:spcPts val="0"/>
                                    </a:spcBef>
                                    <a:spcAft>
                                      <a:spcPts val="0"/>
                                    </a:spcAft>
                                    <a:buClr>
                                      <a:srgbClr val="FFFFFF"/>
                                    </a:buClr>
                                    <a:buSzPts val="1100"/>
                                    <a:buFont typeface="Helvetica Neue"/>
                                    <a:buNone/>
                                  </a:pPr>
                                  <a:r>
                                    <a:t/>
                                  </a:r>
                                  <a:endParaRPr b="1" i="0" sz="1000" u="none" cap="none" strike="noStrike">
                                    <a:solidFill>
                                      <a:srgbClr val="000000"/>
                                    </a:solidFill>
                                    <a:latin typeface="Times New Roman"/>
                                    <a:ea typeface="Times New Roman"/>
                                    <a:cs typeface="Times New Roman"/>
                                    <a:sym typeface="Times New Roman"/>
                                  </a:endParaRPr>
                                </a:p>
                              </p:txBody>
                            </p:sp>
                            <p:sp>
                              <p:nvSpPr>
                                <p:cNvPr id="14208" name="Google Shape;14208;p99"/>
                                <p:cNvSpPr/>
                                <p:nvPr/>
                              </p:nvSpPr>
                              <p:spPr>
                                <a:xfrm>
                                  <a:off x="13399636" y="4625930"/>
                                  <a:ext cx="2301900" cy="1407600"/>
                                </a:xfrm>
                                <a:prstGeom prst="rect">
                                  <a:avLst/>
                                </a:prstGeom>
                                <a:solidFill>
                                  <a:srgbClr val="FF9900">
                                    <a:alpha val="79760"/>
                                  </a:srgbClr>
                                </a:solidFill>
                                <a:ln>
                                  <a:noFill/>
                                </a:ln>
                              </p:spPr>
                              <p:txBody>
                                <a:bodyPr anchorCtr="0" anchor="ctr" bIns="0" lIns="0" spcFirstLastPara="1" rIns="0" wrap="square" tIns="0">
                                  <a:noAutofit/>
                                </a:bodyPr>
                                <a:lstStyle/>
                                <a:p>
                                  <a:pPr indent="0" lvl="0" marL="0" marR="0" rtl="0" algn="ctr">
                                    <a:lnSpc>
                                      <a:spcPct val="100000"/>
                                    </a:lnSpc>
                                    <a:spcBef>
                                      <a:spcPts val="0"/>
                                    </a:spcBef>
                                    <a:spcAft>
                                      <a:spcPts val="0"/>
                                    </a:spcAft>
                                    <a:buClr>
                                      <a:srgbClr val="FFFFFF"/>
                                    </a:buClr>
                                    <a:buSzPts val="1100"/>
                                    <a:buFont typeface="Helvetica Neue"/>
                                    <a:buNone/>
                                  </a:pPr>
                                  <a:r>
                                    <a:t/>
                                  </a:r>
                                  <a:endParaRPr b="1" i="0" sz="1000" u="none" cap="none" strike="noStrike">
                                    <a:solidFill>
                                      <a:srgbClr val="000000"/>
                                    </a:solidFill>
                                    <a:latin typeface="Times New Roman"/>
                                    <a:ea typeface="Times New Roman"/>
                                    <a:cs typeface="Times New Roman"/>
                                    <a:sym typeface="Times New Roman"/>
                                  </a:endParaRPr>
                                </a:p>
                              </p:txBody>
                            </p:sp>
                            <p:sp>
                              <p:nvSpPr>
                                <p:cNvPr id="14209" name="Google Shape;14209;p99"/>
                                <p:cNvSpPr/>
                                <p:nvPr/>
                              </p:nvSpPr>
                              <p:spPr>
                                <a:xfrm>
                                  <a:off x="4007500" y="6061801"/>
                                  <a:ext cx="2301900" cy="1407600"/>
                                </a:xfrm>
                                <a:prstGeom prst="rect">
                                  <a:avLst/>
                                </a:prstGeom>
                                <a:solidFill>
                                  <a:srgbClr val="0BC145">
                                    <a:alpha val="73810"/>
                                  </a:srgbClr>
                                </a:solidFill>
                                <a:ln>
                                  <a:noFill/>
                                </a:ln>
                              </p:spPr>
                              <p:txBody>
                                <a:bodyPr anchorCtr="0" anchor="ctr" bIns="0" lIns="0" spcFirstLastPara="1" rIns="0" wrap="square" tIns="0">
                                  <a:noAutofit/>
                                </a:bodyPr>
                                <a:lstStyle/>
                                <a:p>
                                  <a:pPr indent="0" lvl="0" marL="0" marR="0" rtl="0" algn="ctr">
                                    <a:lnSpc>
                                      <a:spcPct val="100000"/>
                                    </a:lnSpc>
                                    <a:spcBef>
                                      <a:spcPts val="0"/>
                                    </a:spcBef>
                                    <a:spcAft>
                                      <a:spcPts val="0"/>
                                    </a:spcAft>
                                    <a:buClr>
                                      <a:srgbClr val="FFFFFF"/>
                                    </a:buClr>
                                    <a:buSzPts val="1100"/>
                                    <a:buFont typeface="Helvetica Neue"/>
                                    <a:buNone/>
                                  </a:pPr>
                                  <a:r>
                                    <a:t/>
                                  </a:r>
                                  <a:endParaRPr b="1" i="0" sz="1000" u="none" cap="none" strike="noStrike">
                                    <a:solidFill>
                                      <a:srgbClr val="000000"/>
                                    </a:solidFill>
                                    <a:latin typeface="Times New Roman"/>
                                    <a:ea typeface="Times New Roman"/>
                                    <a:cs typeface="Times New Roman"/>
                                    <a:sym typeface="Times New Roman"/>
                                  </a:endParaRPr>
                                </a:p>
                              </p:txBody>
                            </p:sp>
                            <p:sp>
                              <p:nvSpPr>
                                <p:cNvPr id="14210" name="Google Shape;14210;p99"/>
                                <p:cNvSpPr/>
                                <p:nvPr/>
                              </p:nvSpPr>
                              <p:spPr>
                                <a:xfrm>
                                  <a:off x="6355535" y="6061801"/>
                                  <a:ext cx="2301900" cy="1407600"/>
                                </a:xfrm>
                                <a:prstGeom prst="rect">
                                  <a:avLst/>
                                </a:prstGeom>
                                <a:solidFill>
                                  <a:srgbClr val="0BC145">
                                    <a:alpha val="73810"/>
                                  </a:srgbClr>
                                </a:solidFill>
                                <a:ln>
                                  <a:noFill/>
                                </a:ln>
                              </p:spPr>
                              <p:txBody>
                                <a:bodyPr anchorCtr="0" anchor="ctr" bIns="0" lIns="0" spcFirstLastPara="1" rIns="0" wrap="square" tIns="0">
                                  <a:noAutofit/>
                                </a:bodyPr>
                                <a:lstStyle/>
                                <a:p>
                                  <a:pPr indent="0" lvl="0" marL="0" marR="0" rtl="0" algn="ctr">
                                    <a:lnSpc>
                                      <a:spcPct val="100000"/>
                                    </a:lnSpc>
                                    <a:spcBef>
                                      <a:spcPts val="0"/>
                                    </a:spcBef>
                                    <a:spcAft>
                                      <a:spcPts val="0"/>
                                    </a:spcAft>
                                    <a:buClr>
                                      <a:srgbClr val="FFFFFF"/>
                                    </a:buClr>
                                    <a:buSzPts val="1100"/>
                                    <a:buFont typeface="Helvetica Neue"/>
                                    <a:buNone/>
                                  </a:pPr>
                                  <a:r>
                                    <a:t/>
                                  </a:r>
                                  <a:endParaRPr i="0" sz="1000" u="none" cap="none" strike="noStrike">
                                    <a:solidFill>
                                      <a:srgbClr val="000000"/>
                                    </a:solidFill>
                                    <a:latin typeface="Times New Roman"/>
                                    <a:ea typeface="Times New Roman"/>
                                    <a:cs typeface="Times New Roman"/>
                                    <a:sym typeface="Times New Roman"/>
                                  </a:endParaRPr>
                                </a:p>
                              </p:txBody>
                            </p:sp>
                            <p:sp>
                              <p:nvSpPr>
                                <p:cNvPr id="14211" name="Google Shape;14211;p99"/>
                                <p:cNvSpPr/>
                                <p:nvPr/>
                              </p:nvSpPr>
                              <p:spPr>
                                <a:xfrm>
                                  <a:off x="8703569" y="6061801"/>
                                  <a:ext cx="2301900" cy="1407600"/>
                                </a:xfrm>
                                <a:prstGeom prst="rect">
                                  <a:avLst/>
                                </a:prstGeom>
                                <a:solidFill>
                                  <a:srgbClr val="F4BD25">
                                    <a:alpha val="77380"/>
                                  </a:srgbClr>
                                </a:solidFill>
                                <a:ln>
                                  <a:noFill/>
                                </a:ln>
                              </p:spPr>
                              <p:txBody>
                                <a:bodyPr anchorCtr="0" anchor="ctr" bIns="0" lIns="0" spcFirstLastPara="1" rIns="0" wrap="square" tIns="0">
                                  <a:noAutofit/>
                                </a:bodyPr>
                                <a:lstStyle/>
                                <a:p>
                                  <a:pPr indent="0" lvl="0" marL="0" marR="0" rtl="0" algn="ctr">
                                    <a:lnSpc>
                                      <a:spcPct val="100000"/>
                                    </a:lnSpc>
                                    <a:spcBef>
                                      <a:spcPts val="0"/>
                                    </a:spcBef>
                                    <a:spcAft>
                                      <a:spcPts val="0"/>
                                    </a:spcAft>
                                    <a:buClr>
                                      <a:srgbClr val="FFFFFF"/>
                                    </a:buClr>
                                    <a:buSzPts val="1100"/>
                                    <a:buFont typeface="Helvetica Neue"/>
                                    <a:buNone/>
                                  </a:pPr>
                                  <a:r>
                                    <a:t/>
                                  </a:r>
                                  <a:endParaRPr sz="1000">
                                    <a:latin typeface="Cairo"/>
                                    <a:ea typeface="Cairo"/>
                                    <a:cs typeface="Cairo"/>
                                    <a:sym typeface="Cairo"/>
                                  </a:endParaRPr>
                                </a:p>
                              </p:txBody>
                            </p:sp>
                            <p:sp>
                              <p:nvSpPr>
                                <p:cNvPr id="14212" name="Google Shape;14212;p99"/>
                                <p:cNvSpPr/>
                                <p:nvPr/>
                              </p:nvSpPr>
                              <p:spPr>
                                <a:xfrm>
                                  <a:off x="11051602" y="6061801"/>
                                  <a:ext cx="2301900" cy="1407600"/>
                                </a:xfrm>
                                <a:prstGeom prst="rect">
                                  <a:avLst/>
                                </a:prstGeom>
                                <a:solidFill>
                                  <a:srgbClr val="FF9900">
                                    <a:alpha val="79760"/>
                                  </a:srgbClr>
                                </a:solidFill>
                                <a:ln>
                                  <a:noFill/>
                                </a:ln>
                              </p:spPr>
                              <p:txBody>
                                <a:bodyPr anchorCtr="0" anchor="ctr" bIns="0" lIns="0" spcFirstLastPara="1" rIns="0" wrap="square" tIns="0">
                                  <a:noAutofit/>
                                </a:bodyPr>
                                <a:lstStyle/>
                                <a:p>
                                  <a:pPr indent="0" lvl="0" marL="0" marR="0" rtl="0" algn="ctr">
                                    <a:lnSpc>
                                      <a:spcPct val="100000"/>
                                    </a:lnSpc>
                                    <a:spcBef>
                                      <a:spcPts val="0"/>
                                    </a:spcBef>
                                    <a:spcAft>
                                      <a:spcPts val="0"/>
                                    </a:spcAft>
                                    <a:buClr>
                                      <a:srgbClr val="FFFFFF"/>
                                    </a:buClr>
                                    <a:buSzPts val="1100"/>
                                    <a:buFont typeface="Helvetica Neue"/>
                                    <a:buNone/>
                                  </a:pPr>
                                  <a:r>
                                    <a:t/>
                                  </a:r>
                                  <a:endParaRPr b="1" i="0" sz="1000" u="none" cap="none" strike="noStrike">
                                    <a:solidFill>
                                      <a:srgbClr val="000000"/>
                                    </a:solidFill>
                                    <a:latin typeface="Times New Roman"/>
                                    <a:ea typeface="Times New Roman"/>
                                    <a:cs typeface="Times New Roman"/>
                                    <a:sym typeface="Times New Roman"/>
                                  </a:endParaRPr>
                                </a:p>
                              </p:txBody>
                            </p:sp>
                            <p:sp>
                              <p:nvSpPr>
                                <p:cNvPr id="14213" name="Google Shape;14213;p99"/>
                                <p:cNvSpPr/>
                                <p:nvPr/>
                              </p:nvSpPr>
                              <p:spPr>
                                <a:xfrm>
                                  <a:off x="13399636" y="6061801"/>
                                  <a:ext cx="2301900" cy="1407600"/>
                                </a:xfrm>
                                <a:prstGeom prst="rect">
                                  <a:avLst/>
                                </a:prstGeom>
                                <a:solidFill>
                                  <a:srgbClr val="FF9900">
                                    <a:alpha val="79760"/>
                                  </a:srgbClr>
                                </a:solidFill>
                                <a:ln>
                                  <a:noFill/>
                                </a:ln>
                              </p:spPr>
                              <p:txBody>
                                <a:bodyPr anchorCtr="0" anchor="ctr" bIns="0" lIns="0" spcFirstLastPara="1" rIns="0" wrap="square" tIns="0">
                                  <a:noAutofit/>
                                </a:bodyPr>
                                <a:lstStyle/>
                                <a:p>
                                  <a:pPr indent="0" lvl="0" marL="0" marR="0" rtl="0" algn="ctr">
                                    <a:lnSpc>
                                      <a:spcPct val="100000"/>
                                    </a:lnSpc>
                                    <a:spcBef>
                                      <a:spcPts val="0"/>
                                    </a:spcBef>
                                    <a:spcAft>
                                      <a:spcPts val="0"/>
                                    </a:spcAft>
                                    <a:buClr>
                                      <a:srgbClr val="FFFFFF"/>
                                    </a:buClr>
                                    <a:buSzPts val="1100"/>
                                    <a:buFont typeface="Helvetica Neue"/>
                                    <a:buNone/>
                                  </a:pPr>
                                  <a:r>
                                    <a:t/>
                                  </a:r>
                                  <a:endParaRPr b="1" i="0" sz="1000" u="none" cap="none" strike="noStrike">
                                    <a:solidFill>
                                      <a:srgbClr val="000000"/>
                                    </a:solidFill>
                                    <a:latin typeface="Times New Roman"/>
                                    <a:ea typeface="Times New Roman"/>
                                    <a:cs typeface="Times New Roman"/>
                                    <a:sym typeface="Times New Roman"/>
                                  </a:endParaRPr>
                                </a:p>
                              </p:txBody>
                            </p:sp>
                            <p:sp>
                              <p:nvSpPr>
                                <p:cNvPr id="14214" name="Google Shape;14214;p99"/>
                                <p:cNvSpPr/>
                                <p:nvPr/>
                              </p:nvSpPr>
                              <p:spPr>
                                <a:xfrm>
                                  <a:off x="4007500" y="7497673"/>
                                  <a:ext cx="2301900" cy="1407600"/>
                                </a:xfrm>
                                <a:prstGeom prst="rect">
                                  <a:avLst/>
                                </a:prstGeom>
                                <a:solidFill>
                                  <a:srgbClr val="0BC145">
                                    <a:alpha val="73810"/>
                                  </a:srgbClr>
                                </a:solidFill>
                                <a:ln>
                                  <a:noFill/>
                                </a:ln>
                              </p:spPr>
                              <p:txBody>
                                <a:bodyPr anchorCtr="0" anchor="ctr" bIns="0" lIns="0" spcFirstLastPara="1" rIns="0" wrap="square" tIns="0">
                                  <a:noAutofit/>
                                </a:bodyPr>
                                <a:lstStyle/>
                                <a:p>
                                  <a:pPr indent="0" lvl="0" marL="0" marR="0" rtl="0" algn="ctr">
                                    <a:lnSpc>
                                      <a:spcPct val="100000"/>
                                    </a:lnSpc>
                                    <a:spcBef>
                                      <a:spcPts val="0"/>
                                    </a:spcBef>
                                    <a:spcAft>
                                      <a:spcPts val="0"/>
                                    </a:spcAft>
                                    <a:buClr>
                                      <a:srgbClr val="FFFFFF"/>
                                    </a:buClr>
                                    <a:buSzPts val="1100"/>
                                    <a:buFont typeface="Helvetica Neue"/>
                                    <a:buNone/>
                                  </a:pPr>
                                  <a:r>
                                    <a:t/>
                                  </a:r>
                                  <a:endParaRPr b="1" i="0" sz="1000" u="none" cap="none" strike="noStrike">
                                    <a:solidFill>
                                      <a:srgbClr val="000000"/>
                                    </a:solidFill>
                                    <a:latin typeface="Times New Roman"/>
                                    <a:ea typeface="Times New Roman"/>
                                    <a:cs typeface="Times New Roman"/>
                                    <a:sym typeface="Times New Roman"/>
                                  </a:endParaRPr>
                                </a:p>
                              </p:txBody>
                            </p:sp>
                            <p:sp>
                              <p:nvSpPr>
                                <p:cNvPr id="14215" name="Google Shape;14215;p99"/>
                                <p:cNvSpPr/>
                                <p:nvPr/>
                              </p:nvSpPr>
                              <p:spPr>
                                <a:xfrm>
                                  <a:off x="6355535" y="7497673"/>
                                  <a:ext cx="2301900" cy="1407600"/>
                                </a:xfrm>
                                <a:prstGeom prst="rect">
                                  <a:avLst/>
                                </a:prstGeom>
                                <a:solidFill>
                                  <a:srgbClr val="F4BD25">
                                    <a:alpha val="77380"/>
                                  </a:srgbClr>
                                </a:solidFill>
                                <a:ln>
                                  <a:noFill/>
                                </a:ln>
                              </p:spPr>
                              <p:txBody>
                                <a:bodyPr anchorCtr="0" anchor="ctr" bIns="0" lIns="0" spcFirstLastPara="1" rIns="0" wrap="square" tIns="0">
                                  <a:noAutofit/>
                                </a:bodyPr>
                                <a:lstStyle/>
                                <a:p>
                                  <a:pPr indent="0" lvl="0" marL="0" marR="0" rtl="0" algn="ctr">
                                    <a:lnSpc>
                                      <a:spcPct val="100000"/>
                                    </a:lnSpc>
                                    <a:spcBef>
                                      <a:spcPts val="0"/>
                                    </a:spcBef>
                                    <a:spcAft>
                                      <a:spcPts val="0"/>
                                    </a:spcAft>
                                    <a:buClr>
                                      <a:srgbClr val="FFFFFF"/>
                                    </a:buClr>
                                    <a:buSzPts val="1100"/>
                                    <a:buFont typeface="Helvetica Neue"/>
                                    <a:buNone/>
                                  </a:pPr>
                                  <a:r>
                                    <a:t/>
                                  </a:r>
                                  <a:endParaRPr b="1" i="0" sz="1000" u="none" cap="none" strike="noStrike">
                                    <a:solidFill>
                                      <a:srgbClr val="000000"/>
                                    </a:solidFill>
                                    <a:latin typeface="Times New Roman"/>
                                    <a:ea typeface="Times New Roman"/>
                                    <a:cs typeface="Times New Roman"/>
                                    <a:sym typeface="Times New Roman"/>
                                  </a:endParaRPr>
                                </a:p>
                              </p:txBody>
                            </p:sp>
                            <p:sp>
                              <p:nvSpPr>
                                <p:cNvPr id="14216" name="Google Shape;14216;p99"/>
                                <p:cNvSpPr/>
                                <p:nvPr/>
                              </p:nvSpPr>
                              <p:spPr>
                                <a:xfrm>
                                  <a:off x="8703569" y="7497673"/>
                                  <a:ext cx="2301900" cy="1407600"/>
                                </a:xfrm>
                                <a:prstGeom prst="rect">
                                  <a:avLst/>
                                </a:prstGeom>
                                <a:solidFill>
                                  <a:srgbClr val="FF9900">
                                    <a:alpha val="79760"/>
                                  </a:srgbClr>
                                </a:solidFill>
                                <a:ln>
                                  <a:noFill/>
                                </a:ln>
                              </p:spPr>
                              <p:txBody>
                                <a:bodyPr anchorCtr="0" anchor="ctr" bIns="0" lIns="0" spcFirstLastPara="1" rIns="0" wrap="square" tIns="0">
                                  <a:noAutofit/>
                                </a:bodyPr>
                                <a:lstStyle/>
                                <a:p>
                                  <a:pPr indent="0" lvl="0" marL="0" marR="0" rtl="0" algn="ctr">
                                    <a:lnSpc>
                                      <a:spcPct val="100000"/>
                                    </a:lnSpc>
                                    <a:spcBef>
                                      <a:spcPts val="0"/>
                                    </a:spcBef>
                                    <a:spcAft>
                                      <a:spcPts val="0"/>
                                    </a:spcAft>
                                    <a:buClr>
                                      <a:srgbClr val="FFFFFF"/>
                                    </a:buClr>
                                    <a:buSzPts val="1100"/>
                                    <a:buFont typeface="Helvetica Neue"/>
                                    <a:buNone/>
                                  </a:pPr>
                                  <a:r>
                                    <a:t/>
                                  </a:r>
                                  <a:endParaRPr b="1" i="0" sz="1000" u="none" cap="none" strike="noStrike">
                                    <a:solidFill>
                                      <a:srgbClr val="000000"/>
                                    </a:solidFill>
                                    <a:latin typeface="Times New Roman"/>
                                    <a:ea typeface="Times New Roman"/>
                                    <a:cs typeface="Times New Roman"/>
                                    <a:sym typeface="Times New Roman"/>
                                  </a:endParaRPr>
                                </a:p>
                              </p:txBody>
                            </p:sp>
                            <p:sp>
                              <p:nvSpPr>
                                <p:cNvPr id="14217" name="Google Shape;14217;p99"/>
                                <p:cNvSpPr/>
                                <p:nvPr/>
                              </p:nvSpPr>
                              <p:spPr>
                                <a:xfrm>
                                  <a:off x="11051602" y="7497673"/>
                                  <a:ext cx="2301900" cy="1407600"/>
                                </a:xfrm>
                                <a:prstGeom prst="rect">
                                  <a:avLst/>
                                </a:prstGeom>
                                <a:solidFill>
                                  <a:srgbClr val="FF9900">
                                    <a:alpha val="79760"/>
                                  </a:srgbClr>
                                </a:solidFill>
                                <a:ln>
                                  <a:noFill/>
                                </a:ln>
                              </p:spPr>
                              <p:txBody>
                                <a:bodyPr anchorCtr="0" anchor="ctr" bIns="0" lIns="0" spcFirstLastPara="1" rIns="0" wrap="square" tIns="0">
                                  <a:noAutofit/>
                                </a:bodyPr>
                                <a:lstStyle/>
                                <a:p>
                                  <a:pPr indent="0" lvl="0" marL="0" marR="0" rtl="0" algn="ctr">
                                    <a:lnSpc>
                                      <a:spcPct val="100000"/>
                                    </a:lnSpc>
                                    <a:spcBef>
                                      <a:spcPts val="0"/>
                                    </a:spcBef>
                                    <a:spcAft>
                                      <a:spcPts val="0"/>
                                    </a:spcAft>
                                    <a:buClr>
                                      <a:srgbClr val="FFFFFF"/>
                                    </a:buClr>
                                    <a:buSzPts val="1100"/>
                                    <a:buFont typeface="Helvetica Neue"/>
                                    <a:buNone/>
                                  </a:pPr>
                                  <a:r>
                                    <a:t/>
                                  </a:r>
                                  <a:endParaRPr b="1" i="0" sz="1000" u="none" cap="none" strike="noStrike">
                                    <a:solidFill>
                                      <a:srgbClr val="000000"/>
                                    </a:solidFill>
                                    <a:latin typeface="Times New Roman"/>
                                    <a:ea typeface="Times New Roman"/>
                                    <a:cs typeface="Times New Roman"/>
                                    <a:sym typeface="Times New Roman"/>
                                  </a:endParaRPr>
                                </a:p>
                              </p:txBody>
                            </p:sp>
                            <p:sp>
                              <p:nvSpPr>
                                <p:cNvPr id="14218" name="Google Shape;14218;p99"/>
                                <p:cNvSpPr/>
                                <p:nvPr/>
                              </p:nvSpPr>
                              <p:spPr>
                                <a:xfrm>
                                  <a:off x="13399636" y="7497673"/>
                                  <a:ext cx="2301900" cy="1407600"/>
                                </a:xfrm>
                                <a:prstGeom prst="rect">
                                  <a:avLst/>
                                </a:prstGeom>
                                <a:solidFill>
                                  <a:srgbClr val="DA3145">
                                    <a:alpha val="77980"/>
                                  </a:srgbClr>
                                </a:solidFill>
                                <a:ln>
                                  <a:noFill/>
                                </a:ln>
                              </p:spPr>
                              <p:txBody>
                                <a:bodyPr anchorCtr="0" anchor="ctr" bIns="0" lIns="0" spcFirstLastPara="1" rIns="0" wrap="square" tIns="0">
                                  <a:noAutofit/>
                                </a:bodyPr>
                                <a:lstStyle/>
                                <a:p>
                                  <a:pPr indent="0" lvl="0" marL="0" marR="0" rtl="0" algn="ctr">
                                    <a:lnSpc>
                                      <a:spcPct val="100000"/>
                                    </a:lnSpc>
                                    <a:spcBef>
                                      <a:spcPts val="0"/>
                                    </a:spcBef>
                                    <a:spcAft>
                                      <a:spcPts val="0"/>
                                    </a:spcAft>
                                    <a:buClr>
                                      <a:srgbClr val="FFFFFF"/>
                                    </a:buClr>
                                    <a:buSzPts val="1100"/>
                                    <a:buFont typeface="Helvetica Neue"/>
                                    <a:buNone/>
                                  </a:pPr>
                                  <a:r>
                                    <a:t/>
                                  </a:r>
                                  <a:endParaRPr b="1" i="0" sz="1000" u="none" cap="none" strike="noStrike">
                                    <a:solidFill>
                                      <a:srgbClr val="000000"/>
                                    </a:solidFill>
                                    <a:latin typeface="Times New Roman"/>
                                    <a:ea typeface="Times New Roman"/>
                                    <a:cs typeface="Times New Roman"/>
                                    <a:sym typeface="Times New Roman"/>
                                  </a:endParaRPr>
                                </a:p>
                              </p:txBody>
                            </p:sp>
                            <p:sp>
                              <p:nvSpPr>
                                <p:cNvPr id="14219" name="Google Shape;14219;p99"/>
                                <p:cNvSpPr/>
                                <p:nvPr/>
                              </p:nvSpPr>
                              <p:spPr>
                                <a:xfrm>
                                  <a:off x="4007500" y="8933545"/>
                                  <a:ext cx="2301900" cy="1407600"/>
                                </a:xfrm>
                                <a:prstGeom prst="rect">
                                  <a:avLst/>
                                </a:prstGeom>
                                <a:solidFill>
                                  <a:srgbClr val="F4BD25">
                                    <a:alpha val="77380"/>
                                  </a:srgbClr>
                                </a:solidFill>
                                <a:ln>
                                  <a:noFill/>
                                </a:ln>
                              </p:spPr>
                              <p:txBody>
                                <a:bodyPr anchorCtr="0" anchor="ctr" bIns="0" lIns="0" spcFirstLastPara="1" rIns="0" wrap="square" tIns="0">
                                  <a:noAutofit/>
                                </a:bodyPr>
                                <a:lstStyle/>
                                <a:p>
                                  <a:pPr indent="0" lvl="0" marL="0" marR="0" rtl="0" algn="ctr">
                                    <a:lnSpc>
                                      <a:spcPct val="100000"/>
                                    </a:lnSpc>
                                    <a:spcBef>
                                      <a:spcPts val="0"/>
                                    </a:spcBef>
                                    <a:spcAft>
                                      <a:spcPts val="0"/>
                                    </a:spcAft>
                                    <a:buClr>
                                      <a:srgbClr val="FFFFFF"/>
                                    </a:buClr>
                                    <a:buSzPts val="1100"/>
                                    <a:buFont typeface="Helvetica Neue"/>
                                    <a:buNone/>
                                  </a:pPr>
                                  <a:r>
                                    <a:t/>
                                  </a:r>
                                  <a:endParaRPr b="1" i="0" sz="1000" u="none" cap="none" strike="noStrike">
                                    <a:solidFill>
                                      <a:srgbClr val="000000"/>
                                    </a:solidFill>
                                    <a:latin typeface="Times New Roman"/>
                                    <a:ea typeface="Times New Roman"/>
                                    <a:cs typeface="Times New Roman"/>
                                    <a:sym typeface="Times New Roman"/>
                                  </a:endParaRPr>
                                </a:p>
                              </p:txBody>
                            </p:sp>
                            <p:sp>
                              <p:nvSpPr>
                                <p:cNvPr id="14220" name="Google Shape;14220;p99"/>
                                <p:cNvSpPr/>
                                <p:nvPr/>
                              </p:nvSpPr>
                              <p:spPr>
                                <a:xfrm>
                                  <a:off x="6355535" y="8933545"/>
                                  <a:ext cx="2301900" cy="1407600"/>
                                </a:xfrm>
                                <a:prstGeom prst="rect">
                                  <a:avLst/>
                                </a:prstGeom>
                                <a:solidFill>
                                  <a:srgbClr val="FF9900">
                                    <a:alpha val="79760"/>
                                  </a:srgbClr>
                                </a:solidFill>
                                <a:ln>
                                  <a:noFill/>
                                </a:ln>
                              </p:spPr>
                              <p:txBody>
                                <a:bodyPr anchorCtr="0" anchor="ctr" bIns="0" lIns="0" spcFirstLastPara="1" rIns="0" wrap="square" tIns="0">
                                  <a:noAutofit/>
                                </a:bodyPr>
                                <a:lstStyle/>
                                <a:p>
                                  <a:pPr indent="0" lvl="0" marL="0" marR="0" rtl="0" algn="ctr">
                                    <a:lnSpc>
                                      <a:spcPct val="100000"/>
                                    </a:lnSpc>
                                    <a:spcBef>
                                      <a:spcPts val="0"/>
                                    </a:spcBef>
                                    <a:spcAft>
                                      <a:spcPts val="0"/>
                                    </a:spcAft>
                                    <a:buClr>
                                      <a:srgbClr val="FFFFFF"/>
                                    </a:buClr>
                                    <a:buSzPts val="1100"/>
                                    <a:buFont typeface="Helvetica Neue"/>
                                    <a:buNone/>
                                  </a:pPr>
                                  <a:r>
                                    <a:t/>
                                  </a:r>
                                  <a:endParaRPr b="1" i="0" sz="1000" u="none" cap="none" strike="noStrike">
                                    <a:solidFill>
                                      <a:srgbClr val="000000"/>
                                    </a:solidFill>
                                    <a:latin typeface="Times New Roman"/>
                                    <a:ea typeface="Times New Roman"/>
                                    <a:cs typeface="Times New Roman"/>
                                    <a:sym typeface="Times New Roman"/>
                                  </a:endParaRPr>
                                </a:p>
                              </p:txBody>
                            </p:sp>
                            <p:sp>
                              <p:nvSpPr>
                                <p:cNvPr id="14221" name="Google Shape;14221;p99"/>
                                <p:cNvSpPr/>
                                <p:nvPr/>
                              </p:nvSpPr>
                              <p:spPr>
                                <a:xfrm>
                                  <a:off x="8703569" y="8933545"/>
                                  <a:ext cx="2301900" cy="1407600"/>
                                </a:xfrm>
                                <a:prstGeom prst="rect">
                                  <a:avLst/>
                                </a:prstGeom>
                                <a:solidFill>
                                  <a:srgbClr val="FF9900">
                                    <a:alpha val="79760"/>
                                  </a:srgbClr>
                                </a:solidFill>
                                <a:ln>
                                  <a:noFill/>
                                </a:ln>
                              </p:spPr>
                              <p:txBody>
                                <a:bodyPr anchorCtr="0" anchor="ctr" bIns="0" lIns="0" spcFirstLastPara="1" rIns="0" wrap="square" tIns="0">
                                  <a:noAutofit/>
                                </a:bodyPr>
                                <a:lstStyle/>
                                <a:p>
                                  <a:pPr indent="0" lvl="0" marL="0" marR="0" rtl="0" algn="ctr">
                                    <a:lnSpc>
                                      <a:spcPct val="100000"/>
                                    </a:lnSpc>
                                    <a:spcBef>
                                      <a:spcPts val="0"/>
                                    </a:spcBef>
                                    <a:spcAft>
                                      <a:spcPts val="0"/>
                                    </a:spcAft>
                                    <a:buClr>
                                      <a:srgbClr val="FFFFFF"/>
                                    </a:buClr>
                                    <a:buSzPts val="1100"/>
                                    <a:buFont typeface="Helvetica Neue"/>
                                    <a:buNone/>
                                  </a:pPr>
                                  <a:r>
                                    <a:t/>
                                  </a:r>
                                  <a:endParaRPr b="1" i="0" sz="1000" u="none" cap="none" strike="noStrike">
                                    <a:solidFill>
                                      <a:srgbClr val="000000"/>
                                    </a:solidFill>
                                    <a:latin typeface="Times New Roman"/>
                                    <a:ea typeface="Times New Roman"/>
                                    <a:cs typeface="Times New Roman"/>
                                    <a:sym typeface="Times New Roman"/>
                                  </a:endParaRPr>
                                </a:p>
                              </p:txBody>
                            </p:sp>
                            <p:sp>
                              <p:nvSpPr>
                                <p:cNvPr id="14222" name="Google Shape;14222;p99"/>
                                <p:cNvSpPr/>
                                <p:nvPr/>
                              </p:nvSpPr>
                              <p:spPr>
                                <a:xfrm>
                                  <a:off x="11051602" y="8933545"/>
                                  <a:ext cx="2301900" cy="1407600"/>
                                </a:xfrm>
                                <a:prstGeom prst="rect">
                                  <a:avLst/>
                                </a:prstGeom>
                                <a:solidFill>
                                  <a:srgbClr val="DA3145">
                                    <a:alpha val="77980"/>
                                  </a:srgbClr>
                                </a:solidFill>
                                <a:ln>
                                  <a:noFill/>
                                </a:ln>
                              </p:spPr>
                              <p:txBody>
                                <a:bodyPr anchorCtr="0" anchor="ctr" bIns="0" lIns="0" spcFirstLastPara="1" rIns="0" wrap="square" tIns="0">
                                  <a:noAutofit/>
                                </a:bodyPr>
                                <a:lstStyle/>
                                <a:p>
                                  <a:pPr indent="0" lvl="0" marL="0" marR="0" rtl="0" algn="ctr">
                                    <a:lnSpc>
                                      <a:spcPct val="100000"/>
                                    </a:lnSpc>
                                    <a:spcBef>
                                      <a:spcPts val="0"/>
                                    </a:spcBef>
                                    <a:spcAft>
                                      <a:spcPts val="0"/>
                                    </a:spcAft>
                                    <a:buClr>
                                      <a:srgbClr val="FFFFFF"/>
                                    </a:buClr>
                                    <a:buSzPts val="1100"/>
                                    <a:buFont typeface="Helvetica Neue"/>
                                    <a:buNone/>
                                  </a:pPr>
                                  <a:r>
                                    <a:t/>
                                  </a:r>
                                  <a:endParaRPr b="1" i="0" sz="1000" u="none" cap="none" strike="noStrike">
                                    <a:solidFill>
                                      <a:srgbClr val="000000"/>
                                    </a:solidFill>
                                    <a:latin typeface="Times New Roman"/>
                                    <a:ea typeface="Times New Roman"/>
                                    <a:cs typeface="Times New Roman"/>
                                    <a:sym typeface="Times New Roman"/>
                                  </a:endParaRPr>
                                </a:p>
                              </p:txBody>
                            </p:sp>
                            <p:sp>
                              <p:nvSpPr>
                                <p:cNvPr id="14223" name="Google Shape;14223;p99"/>
                                <p:cNvSpPr/>
                                <p:nvPr/>
                              </p:nvSpPr>
                              <p:spPr>
                                <a:xfrm>
                                  <a:off x="13399636" y="8933545"/>
                                  <a:ext cx="2301900" cy="1407600"/>
                                </a:xfrm>
                                <a:prstGeom prst="rect">
                                  <a:avLst/>
                                </a:prstGeom>
                                <a:solidFill>
                                  <a:srgbClr val="DA3145">
                                    <a:alpha val="77980"/>
                                  </a:srgbClr>
                                </a:solidFill>
                                <a:ln>
                                  <a:noFill/>
                                </a:ln>
                              </p:spPr>
                              <p:txBody>
                                <a:bodyPr anchorCtr="0" anchor="ctr" bIns="0" lIns="0" spcFirstLastPara="1" rIns="0" wrap="square" tIns="0">
                                  <a:noAutofit/>
                                </a:bodyPr>
                                <a:lstStyle/>
                                <a:p>
                                  <a:pPr indent="0" lvl="0" marL="0" marR="0" rtl="0" algn="ctr">
                                    <a:lnSpc>
                                      <a:spcPct val="100000"/>
                                    </a:lnSpc>
                                    <a:spcBef>
                                      <a:spcPts val="0"/>
                                    </a:spcBef>
                                    <a:spcAft>
                                      <a:spcPts val="0"/>
                                    </a:spcAft>
                                    <a:buClr>
                                      <a:srgbClr val="FFFFFF"/>
                                    </a:buClr>
                                    <a:buSzPts val="1100"/>
                                    <a:buFont typeface="Helvetica Neue"/>
                                    <a:buNone/>
                                  </a:pPr>
                                  <a:r>
                                    <a:t/>
                                  </a:r>
                                  <a:endParaRPr b="1" i="0" sz="1000" u="none" cap="none" strike="noStrike">
                                    <a:solidFill>
                                      <a:srgbClr val="000000"/>
                                    </a:solidFill>
                                    <a:latin typeface="Times New Roman"/>
                                    <a:ea typeface="Times New Roman"/>
                                    <a:cs typeface="Times New Roman"/>
                                    <a:sym typeface="Times New Roman"/>
                                  </a:endParaRPr>
                                </a:p>
                              </p:txBody>
                            </p:sp>
                            <p:sp>
                              <p:nvSpPr>
                                <p:cNvPr id="14224" name="Google Shape;14224;p99"/>
                                <p:cNvSpPr txBox="1"/>
                                <p:nvPr/>
                              </p:nvSpPr>
                              <p:spPr>
                                <a:xfrm>
                                  <a:off x="1881745" y="3449439"/>
                                  <a:ext cx="1397100" cy="863700"/>
                                </a:xfrm>
                                <a:prstGeom prst="rect">
                                  <a:avLst/>
                                </a:prstGeom>
                                <a:noFill/>
                                <a:ln>
                                  <a:noFill/>
                                </a:ln>
                              </p:spPr>
                              <p:txBody>
                                <a:bodyPr anchorCtr="0" anchor="t" bIns="19050" lIns="19050" spcFirstLastPara="1" rIns="19050" wrap="square" tIns="19050">
                                  <a:noAutofit/>
                                </a:bodyPr>
                                <a:lstStyle/>
                                <a:p>
                                  <a:pPr indent="0" lvl="0" marL="0" marR="0" rtl="0" algn="l">
                                    <a:lnSpc>
                                      <a:spcPct val="100000"/>
                                    </a:lnSpc>
                                    <a:spcBef>
                                      <a:spcPts val="0"/>
                                    </a:spcBef>
                                    <a:spcAft>
                                      <a:spcPts val="0"/>
                                    </a:spcAft>
                                    <a:buClr>
                                      <a:srgbClr val="2A363E"/>
                                    </a:buClr>
                                    <a:buSzPts val="900"/>
                                    <a:buFont typeface="Barlow Medium"/>
                                    <a:buNone/>
                                  </a:pPr>
                                  <a:r>
                                    <a:rPr lang="en" sz="1000">
                                      <a:solidFill>
                                        <a:srgbClr val="2A363E"/>
                                      </a:solidFill>
                                      <a:latin typeface="Cairo"/>
                                      <a:ea typeface="Cairo"/>
                                      <a:cs typeface="Cairo"/>
                                      <a:sym typeface="Cairo"/>
                                    </a:rPr>
                                    <a:t>Very Low Probability</a:t>
                                  </a:r>
                                  <a:endParaRPr i="0" sz="1000" u="none" cap="none" strike="noStrike">
                                    <a:solidFill>
                                      <a:srgbClr val="000000"/>
                                    </a:solidFill>
                                    <a:latin typeface="Cairo"/>
                                    <a:ea typeface="Cairo"/>
                                    <a:cs typeface="Cairo"/>
                                    <a:sym typeface="Cairo"/>
                                  </a:endParaRPr>
                                </a:p>
                              </p:txBody>
                            </p:sp>
                            <p:sp>
                              <p:nvSpPr>
                                <p:cNvPr id="14225" name="Google Shape;14225;p99"/>
                                <p:cNvSpPr txBox="1"/>
                                <p:nvPr/>
                              </p:nvSpPr>
                              <p:spPr>
                                <a:xfrm>
                                  <a:off x="1881745" y="4897989"/>
                                  <a:ext cx="1397100" cy="863700"/>
                                </a:xfrm>
                                <a:prstGeom prst="rect">
                                  <a:avLst/>
                                </a:prstGeom>
                                <a:noFill/>
                                <a:ln>
                                  <a:noFill/>
                                </a:ln>
                              </p:spPr>
                              <p:txBody>
                                <a:bodyPr anchorCtr="0" anchor="t" bIns="19050" lIns="19050" spcFirstLastPara="1" rIns="19050" wrap="square" tIns="19050">
                                  <a:noAutofit/>
                                </a:bodyPr>
                                <a:lstStyle/>
                                <a:p>
                                  <a:pPr indent="0" lvl="0" marL="0" marR="0" rtl="0" algn="l">
                                    <a:lnSpc>
                                      <a:spcPct val="100000"/>
                                    </a:lnSpc>
                                    <a:spcBef>
                                      <a:spcPts val="0"/>
                                    </a:spcBef>
                                    <a:spcAft>
                                      <a:spcPts val="0"/>
                                    </a:spcAft>
                                    <a:buClr>
                                      <a:srgbClr val="2A363E"/>
                                    </a:buClr>
                                    <a:buSzPts val="900"/>
                                    <a:buFont typeface="Barlow Medium"/>
                                    <a:buNone/>
                                  </a:pPr>
                                  <a:r>
                                    <a:rPr lang="en" sz="1000">
                                      <a:solidFill>
                                        <a:srgbClr val="2A363E"/>
                                      </a:solidFill>
                                      <a:latin typeface="Cairo"/>
                                      <a:ea typeface="Cairo"/>
                                      <a:cs typeface="Cairo"/>
                                      <a:sym typeface="Cairo"/>
                                    </a:rPr>
                                    <a:t>Low Probability</a:t>
                                  </a:r>
                                  <a:endParaRPr i="0" sz="1000" u="none" cap="none" strike="noStrike">
                                    <a:solidFill>
                                      <a:srgbClr val="000000"/>
                                    </a:solidFill>
                                    <a:latin typeface="Cairo"/>
                                    <a:ea typeface="Cairo"/>
                                    <a:cs typeface="Cairo"/>
                                    <a:sym typeface="Cairo"/>
                                  </a:endParaRPr>
                                </a:p>
                              </p:txBody>
                            </p:sp>
                            <p:sp>
                              <p:nvSpPr>
                                <p:cNvPr id="14226" name="Google Shape;14226;p99"/>
                                <p:cNvSpPr txBox="1"/>
                                <p:nvPr/>
                              </p:nvSpPr>
                              <p:spPr>
                                <a:xfrm>
                                  <a:off x="1881745" y="6321161"/>
                                  <a:ext cx="1397100" cy="863700"/>
                                </a:xfrm>
                                <a:prstGeom prst="rect">
                                  <a:avLst/>
                                </a:prstGeom>
                                <a:noFill/>
                                <a:ln>
                                  <a:noFill/>
                                </a:ln>
                              </p:spPr>
                              <p:txBody>
                                <a:bodyPr anchorCtr="0" anchor="t" bIns="19050" lIns="19050" spcFirstLastPara="1" rIns="19050" wrap="square" tIns="19050">
                                  <a:noAutofit/>
                                </a:bodyPr>
                                <a:lstStyle/>
                                <a:p>
                                  <a:pPr indent="0" lvl="0" marL="0" marR="0" rtl="0" algn="l">
                                    <a:lnSpc>
                                      <a:spcPct val="100000"/>
                                    </a:lnSpc>
                                    <a:spcBef>
                                      <a:spcPts val="0"/>
                                    </a:spcBef>
                                    <a:spcAft>
                                      <a:spcPts val="0"/>
                                    </a:spcAft>
                                    <a:buClr>
                                      <a:srgbClr val="2A363E"/>
                                    </a:buClr>
                                    <a:buSzPts val="900"/>
                                    <a:buFont typeface="Barlow Medium"/>
                                    <a:buNone/>
                                  </a:pPr>
                                  <a:r>
                                    <a:rPr lang="en" sz="1000">
                                      <a:solidFill>
                                        <a:srgbClr val="2A363E"/>
                                      </a:solidFill>
                                      <a:latin typeface="Cairo"/>
                                      <a:ea typeface="Cairo"/>
                                      <a:cs typeface="Cairo"/>
                                      <a:sym typeface="Cairo"/>
                                    </a:rPr>
                                    <a:t>Medium Probability</a:t>
                                  </a:r>
                                  <a:endParaRPr i="0" sz="1000" u="none" cap="none" strike="noStrike">
                                    <a:solidFill>
                                      <a:srgbClr val="000000"/>
                                    </a:solidFill>
                                    <a:latin typeface="Cairo"/>
                                    <a:ea typeface="Cairo"/>
                                    <a:cs typeface="Cairo"/>
                                    <a:sym typeface="Cairo"/>
                                  </a:endParaRPr>
                                </a:p>
                              </p:txBody>
                            </p:sp>
                            <p:sp>
                              <p:nvSpPr>
                                <p:cNvPr id="14227" name="Google Shape;14227;p99"/>
                                <p:cNvSpPr txBox="1"/>
                                <p:nvPr/>
                              </p:nvSpPr>
                              <p:spPr>
                                <a:xfrm>
                                  <a:off x="1881745" y="7744333"/>
                                  <a:ext cx="1682100" cy="863700"/>
                                </a:xfrm>
                                <a:prstGeom prst="rect">
                                  <a:avLst/>
                                </a:prstGeom>
                                <a:noFill/>
                                <a:ln>
                                  <a:noFill/>
                                </a:ln>
                              </p:spPr>
                              <p:txBody>
                                <a:bodyPr anchorCtr="0" anchor="t" bIns="19050" lIns="19050" spcFirstLastPara="1" rIns="19050" wrap="square" tIns="19050">
                                  <a:noAutofit/>
                                </a:bodyPr>
                                <a:lstStyle/>
                                <a:p>
                                  <a:pPr indent="0" lvl="0" marL="0" marR="0" rtl="0" algn="l">
                                    <a:lnSpc>
                                      <a:spcPct val="100000"/>
                                    </a:lnSpc>
                                    <a:spcBef>
                                      <a:spcPts val="0"/>
                                    </a:spcBef>
                                    <a:spcAft>
                                      <a:spcPts val="0"/>
                                    </a:spcAft>
                                    <a:buClr>
                                      <a:srgbClr val="2A363E"/>
                                    </a:buClr>
                                    <a:buSzPts val="900"/>
                                    <a:buFont typeface="Barlow Medium"/>
                                    <a:buNone/>
                                  </a:pPr>
                                  <a:r>
                                    <a:rPr lang="en" sz="1000">
                                      <a:solidFill>
                                        <a:srgbClr val="2A363E"/>
                                      </a:solidFill>
                                      <a:latin typeface="Cairo"/>
                                      <a:ea typeface="Cairo"/>
                                      <a:cs typeface="Cairo"/>
                                      <a:sym typeface="Cairo"/>
                                    </a:rPr>
                                    <a:t>High Probability</a:t>
                                  </a:r>
                                  <a:endParaRPr i="0" sz="1000" u="none" cap="none" strike="noStrike">
                                    <a:solidFill>
                                      <a:srgbClr val="000000"/>
                                    </a:solidFill>
                                    <a:latin typeface="Cairo"/>
                                    <a:ea typeface="Cairo"/>
                                    <a:cs typeface="Cairo"/>
                                    <a:sym typeface="Cairo"/>
                                  </a:endParaRPr>
                                </a:p>
                              </p:txBody>
                            </p:sp>
                            <p:sp>
                              <p:nvSpPr>
                                <p:cNvPr id="14228" name="Google Shape;14228;p99"/>
                                <p:cNvSpPr txBox="1"/>
                                <p:nvPr/>
                              </p:nvSpPr>
                              <p:spPr>
                                <a:xfrm>
                                  <a:off x="1881745" y="9167505"/>
                                  <a:ext cx="1397100" cy="863700"/>
                                </a:xfrm>
                                <a:prstGeom prst="rect">
                                  <a:avLst/>
                                </a:prstGeom>
                                <a:noFill/>
                                <a:ln>
                                  <a:noFill/>
                                </a:ln>
                              </p:spPr>
                              <p:txBody>
                                <a:bodyPr anchorCtr="0" anchor="t" bIns="19050" lIns="19050" spcFirstLastPara="1" rIns="19050" wrap="square" tIns="19050">
                                  <a:noAutofit/>
                                </a:bodyPr>
                                <a:lstStyle/>
                                <a:p>
                                  <a:pPr indent="0" lvl="0" marL="0" marR="0" rtl="0" algn="l">
                                    <a:lnSpc>
                                      <a:spcPct val="100000"/>
                                    </a:lnSpc>
                                    <a:spcBef>
                                      <a:spcPts val="0"/>
                                    </a:spcBef>
                                    <a:spcAft>
                                      <a:spcPts val="0"/>
                                    </a:spcAft>
                                    <a:buClr>
                                      <a:srgbClr val="2A363E"/>
                                    </a:buClr>
                                    <a:buSzPts val="900"/>
                                    <a:buFont typeface="Barlow Medium"/>
                                    <a:buNone/>
                                  </a:pPr>
                                  <a:r>
                                    <a:rPr lang="en" sz="1000">
                                      <a:solidFill>
                                        <a:srgbClr val="2A363E"/>
                                      </a:solidFill>
                                      <a:latin typeface="Cairo"/>
                                      <a:ea typeface="Cairo"/>
                                      <a:cs typeface="Cairo"/>
                                      <a:sym typeface="Cairo"/>
                                    </a:rPr>
                                    <a:t>Very High Probability</a:t>
                                  </a:r>
                                  <a:endParaRPr i="0" sz="1000" u="none" cap="none" strike="noStrike">
                                    <a:solidFill>
                                      <a:srgbClr val="000000"/>
                                    </a:solidFill>
                                    <a:latin typeface="Cairo"/>
                                    <a:ea typeface="Cairo"/>
                                    <a:cs typeface="Cairo"/>
                                    <a:sym typeface="Cairo"/>
                                  </a:endParaRPr>
                                </a:p>
                              </p:txBody>
                            </p:sp>
                            <p:sp>
                              <p:nvSpPr>
                                <p:cNvPr id="14229" name="Google Shape;14229;p99"/>
                                <p:cNvSpPr txBox="1"/>
                                <p:nvPr/>
                              </p:nvSpPr>
                              <p:spPr>
                                <a:xfrm>
                                  <a:off x="4008671" y="1867495"/>
                                  <a:ext cx="2299500" cy="594900"/>
                                </a:xfrm>
                                <a:prstGeom prst="rect">
                                  <a:avLst/>
                                </a:prstGeom>
                                <a:noFill/>
                                <a:ln>
                                  <a:noFill/>
                                </a:ln>
                              </p:spPr>
                              <p:txBody>
                                <a:bodyPr anchorCtr="0" anchor="t" bIns="19050" lIns="19050" spcFirstLastPara="1" rIns="19050" wrap="square" tIns="19050">
                                  <a:noAutofit/>
                                </a:bodyPr>
                                <a:lstStyle/>
                                <a:p>
                                  <a:pPr indent="0" lvl="0" marL="0" marR="0" rtl="0" algn="ctr">
                                    <a:lnSpc>
                                      <a:spcPct val="100000"/>
                                    </a:lnSpc>
                                    <a:spcBef>
                                      <a:spcPts val="0"/>
                                    </a:spcBef>
                                    <a:spcAft>
                                      <a:spcPts val="0"/>
                                    </a:spcAft>
                                    <a:buClr>
                                      <a:srgbClr val="2A363E"/>
                                    </a:buClr>
                                    <a:buSzPts val="1200"/>
                                    <a:buFont typeface="Barlow"/>
                                    <a:buNone/>
                                  </a:pPr>
                                  <a:r>
                                    <a:t/>
                                  </a:r>
                                  <a:endParaRPr i="0" sz="1000" u="none" cap="none" strike="noStrike">
                                    <a:solidFill>
                                      <a:srgbClr val="000000"/>
                                    </a:solidFill>
                                    <a:latin typeface="Times New Roman"/>
                                    <a:ea typeface="Times New Roman"/>
                                    <a:cs typeface="Times New Roman"/>
                                    <a:sym typeface="Times New Roman"/>
                                  </a:endParaRPr>
                                </a:p>
                              </p:txBody>
                            </p:sp>
                          </p:grpSp>
                          <p:sp>
                            <p:nvSpPr>
                              <p:cNvPr id="14230" name="Google Shape;14230;p99"/>
                              <p:cNvSpPr txBox="1"/>
                              <p:nvPr/>
                            </p:nvSpPr>
                            <p:spPr>
                              <a:xfrm>
                                <a:off x="2747775" y="630675"/>
                                <a:ext cx="1017000" cy="457200"/>
                              </a:xfrm>
                              <a:prstGeom prst="rect">
                                <a:avLst/>
                              </a:prstGeom>
                              <a:noFill/>
                              <a:ln>
                                <a:noFill/>
                              </a:ln>
                            </p:spPr>
                            <p:txBody>
                              <a:bodyPr anchorCtr="0" anchor="t" bIns="19050" lIns="19050" spcFirstLastPara="1" rIns="19050" wrap="square" tIns="19050">
                                <a:noAutofit/>
                              </a:bodyPr>
                              <a:lstStyle/>
                              <a:p>
                                <a:pPr indent="0" lvl="0" marL="0" marR="0" rtl="0" algn="l">
                                  <a:lnSpc>
                                    <a:spcPct val="100000"/>
                                  </a:lnSpc>
                                  <a:spcBef>
                                    <a:spcPts val="0"/>
                                  </a:spcBef>
                                  <a:spcAft>
                                    <a:spcPts val="0"/>
                                  </a:spcAft>
                                  <a:buClr>
                                    <a:srgbClr val="2A363E"/>
                                  </a:buClr>
                                  <a:buSzPts val="900"/>
                                  <a:buFont typeface="Barlow Medium"/>
                                  <a:buNone/>
                                </a:pPr>
                                <a:r>
                                  <a:rPr lang="en" sz="1000">
                                    <a:solidFill>
                                      <a:srgbClr val="2A363E"/>
                                    </a:solidFill>
                                    <a:latin typeface="Cairo"/>
                                    <a:ea typeface="Cairo"/>
                                    <a:cs typeface="Cairo"/>
                                    <a:sym typeface="Cairo"/>
                                  </a:rPr>
                                  <a:t>Very Low Severity</a:t>
                                </a:r>
                                <a:endParaRPr i="0" sz="1000" u="none" cap="none" strike="noStrike">
                                  <a:solidFill>
                                    <a:srgbClr val="000000"/>
                                  </a:solidFill>
                                  <a:latin typeface="Cairo"/>
                                  <a:ea typeface="Cairo"/>
                                  <a:cs typeface="Cairo"/>
                                  <a:sym typeface="Cairo"/>
                                </a:endParaRPr>
                              </a:p>
                            </p:txBody>
                          </p:sp>
                        </p:grpSp>
                        <p:sp>
                          <p:nvSpPr>
                            <p:cNvPr id="14231" name="Google Shape;14231;p99"/>
                            <p:cNvSpPr txBox="1"/>
                            <p:nvPr/>
                          </p:nvSpPr>
                          <p:spPr>
                            <a:xfrm>
                              <a:off x="3933000" y="630675"/>
                              <a:ext cx="1017000" cy="457200"/>
                            </a:xfrm>
                            <a:prstGeom prst="rect">
                              <a:avLst/>
                            </a:prstGeom>
                            <a:noFill/>
                            <a:ln>
                              <a:noFill/>
                            </a:ln>
                          </p:spPr>
                          <p:txBody>
                            <a:bodyPr anchorCtr="0" anchor="t" bIns="19050" lIns="19050" spcFirstLastPara="1" rIns="19050" wrap="square" tIns="19050">
                              <a:noAutofit/>
                            </a:bodyPr>
                            <a:lstStyle/>
                            <a:p>
                              <a:pPr indent="0" lvl="0" marL="0" marR="0" rtl="0" algn="l">
                                <a:lnSpc>
                                  <a:spcPct val="100000"/>
                                </a:lnSpc>
                                <a:spcBef>
                                  <a:spcPts val="0"/>
                                </a:spcBef>
                                <a:spcAft>
                                  <a:spcPts val="0"/>
                                </a:spcAft>
                                <a:buClr>
                                  <a:srgbClr val="2A363E"/>
                                </a:buClr>
                                <a:buSzPts val="900"/>
                                <a:buFont typeface="Barlow Medium"/>
                                <a:buNone/>
                              </a:pPr>
                              <a:r>
                                <a:rPr lang="en" sz="1000">
                                  <a:solidFill>
                                    <a:srgbClr val="2A363E"/>
                                  </a:solidFill>
                                  <a:latin typeface="Cairo"/>
                                  <a:ea typeface="Cairo"/>
                                  <a:cs typeface="Cairo"/>
                                  <a:sym typeface="Cairo"/>
                                </a:rPr>
                                <a:t>Low Severity</a:t>
                              </a:r>
                              <a:endParaRPr i="0" sz="1000" u="none" cap="none" strike="noStrike">
                                <a:solidFill>
                                  <a:srgbClr val="000000"/>
                                </a:solidFill>
                                <a:latin typeface="Cairo"/>
                                <a:ea typeface="Cairo"/>
                                <a:cs typeface="Cairo"/>
                                <a:sym typeface="Cairo"/>
                              </a:endParaRPr>
                            </a:p>
                          </p:txBody>
                        </p:sp>
                      </p:grpSp>
                      <p:sp>
                        <p:nvSpPr>
                          <p:cNvPr id="14232" name="Google Shape;14232;p99"/>
                          <p:cNvSpPr txBox="1"/>
                          <p:nvPr/>
                        </p:nvSpPr>
                        <p:spPr>
                          <a:xfrm>
                            <a:off x="5118237" y="630675"/>
                            <a:ext cx="1017000" cy="457200"/>
                          </a:xfrm>
                          <a:prstGeom prst="rect">
                            <a:avLst/>
                          </a:prstGeom>
                          <a:noFill/>
                          <a:ln>
                            <a:noFill/>
                          </a:ln>
                        </p:spPr>
                        <p:txBody>
                          <a:bodyPr anchorCtr="0" anchor="t" bIns="19050" lIns="19050" spcFirstLastPara="1" rIns="19050" wrap="square" tIns="19050">
                            <a:noAutofit/>
                          </a:bodyPr>
                          <a:lstStyle/>
                          <a:p>
                            <a:pPr indent="0" lvl="0" marL="0" marR="0" rtl="0" algn="l">
                              <a:lnSpc>
                                <a:spcPct val="100000"/>
                              </a:lnSpc>
                              <a:spcBef>
                                <a:spcPts val="0"/>
                              </a:spcBef>
                              <a:spcAft>
                                <a:spcPts val="0"/>
                              </a:spcAft>
                              <a:buClr>
                                <a:srgbClr val="2A363E"/>
                              </a:buClr>
                              <a:buSzPts val="900"/>
                              <a:buFont typeface="Barlow Medium"/>
                              <a:buNone/>
                            </a:pPr>
                            <a:r>
                              <a:rPr lang="en" sz="1000">
                                <a:solidFill>
                                  <a:srgbClr val="2A363E"/>
                                </a:solidFill>
                                <a:latin typeface="Cairo"/>
                                <a:ea typeface="Cairo"/>
                                <a:cs typeface="Cairo"/>
                                <a:sym typeface="Cairo"/>
                              </a:rPr>
                              <a:t>Medium Severity</a:t>
                            </a:r>
                            <a:endParaRPr i="0" sz="1000" u="none" cap="none" strike="noStrike">
                              <a:solidFill>
                                <a:srgbClr val="000000"/>
                              </a:solidFill>
                              <a:latin typeface="Cairo"/>
                              <a:ea typeface="Cairo"/>
                              <a:cs typeface="Cairo"/>
                              <a:sym typeface="Cairo"/>
                            </a:endParaRPr>
                          </a:p>
                        </p:txBody>
                      </p:sp>
                    </p:grpSp>
                    <p:sp>
                      <p:nvSpPr>
                        <p:cNvPr id="14233" name="Google Shape;14233;p99"/>
                        <p:cNvSpPr txBox="1"/>
                        <p:nvPr/>
                      </p:nvSpPr>
                      <p:spPr>
                        <a:xfrm>
                          <a:off x="6309587" y="630675"/>
                          <a:ext cx="1017000" cy="457200"/>
                        </a:xfrm>
                        <a:prstGeom prst="rect">
                          <a:avLst/>
                        </a:prstGeom>
                        <a:noFill/>
                        <a:ln>
                          <a:noFill/>
                        </a:ln>
                      </p:spPr>
                      <p:txBody>
                        <a:bodyPr anchorCtr="0" anchor="t" bIns="19050" lIns="19050" spcFirstLastPara="1" rIns="19050" wrap="square" tIns="19050">
                          <a:noAutofit/>
                        </a:bodyPr>
                        <a:lstStyle/>
                        <a:p>
                          <a:pPr indent="0" lvl="0" marL="0" marR="0" rtl="0" algn="l">
                            <a:lnSpc>
                              <a:spcPct val="100000"/>
                            </a:lnSpc>
                            <a:spcBef>
                              <a:spcPts val="0"/>
                            </a:spcBef>
                            <a:spcAft>
                              <a:spcPts val="0"/>
                            </a:spcAft>
                            <a:buClr>
                              <a:srgbClr val="2A363E"/>
                            </a:buClr>
                            <a:buSzPts val="900"/>
                            <a:buFont typeface="Barlow Medium"/>
                            <a:buNone/>
                          </a:pPr>
                          <a:r>
                            <a:rPr lang="en" sz="1000">
                              <a:solidFill>
                                <a:srgbClr val="2A363E"/>
                              </a:solidFill>
                              <a:latin typeface="Cairo"/>
                              <a:ea typeface="Cairo"/>
                              <a:cs typeface="Cairo"/>
                              <a:sym typeface="Cairo"/>
                            </a:rPr>
                            <a:t>High Severity</a:t>
                          </a:r>
                          <a:endParaRPr i="0" sz="1000" u="none" cap="none" strike="noStrike">
                            <a:solidFill>
                              <a:srgbClr val="000000"/>
                            </a:solidFill>
                            <a:latin typeface="Cairo"/>
                            <a:ea typeface="Cairo"/>
                            <a:cs typeface="Cairo"/>
                            <a:sym typeface="Cairo"/>
                          </a:endParaRPr>
                        </a:p>
                      </p:txBody>
                    </p:sp>
                  </p:grpSp>
                  <p:sp>
                    <p:nvSpPr>
                      <p:cNvPr id="14234" name="Google Shape;14234;p99"/>
                      <p:cNvSpPr txBox="1"/>
                      <p:nvPr/>
                    </p:nvSpPr>
                    <p:spPr>
                      <a:xfrm>
                        <a:off x="7004675" y="356875"/>
                        <a:ext cx="1017000" cy="457200"/>
                      </a:xfrm>
                      <a:prstGeom prst="rect">
                        <a:avLst/>
                      </a:prstGeom>
                      <a:noFill/>
                      <a:ln>
                        <a:noFill/>
                      </a:ln>
                    </p:spPr>
                    <p:txBody>
                      <a:bodyPr anchorCtr="0" anchor="t" bIns="19050" lIns="19050" spcFirstLastPara="1" rIns="19050" wrap="square" tIns="19050">
                        <a:noAutofit/>
                      </a:bodyPr>
                      <a:lstStyle/>
                      <a:p>
                        <a:pPr indent="0" lvl="0" marL="0" marR="0" rtl="0" algn="l">
                          <a:lnSpc>
                            <a:spcPct val="100000"/>
                          </a:lnSpc>
                          <a:spcBef>
                            <a:spcPts val="0"/>
                          </a:spcBef>
                          <a:spcAft>
                            <a:spcPts val="0"/>
                          </a:spcAft>
                          <a:buClr>
                            <a:srgbClr val="2A363E"/>
                          </a:buClr>
                          <a:buSzPts val="900"/>
                          <a:buFont typeface="Barlow Medium"/>
                          <a:buNone/>
                        </a:pPr>
                        <a:r>
                          <a:rPr lang="en" sz="1000">
                            <a:solidFill>
                              <a:srgbClr val="2A363E"/>
                            </a:solidFill>
                            <a:latin typeface="Cairo"/>
                            <a:ea typeface="Cairo"/>
                            <a:cs typeface="Cairo"/>
                            <a:sym typeface="Cairo"/>
                          </a:rPr>
                          <a:t>Very High Severity</a:t>
                        </a:r>
                        <a:endParaRPr i="0" sz="1000" u="none" cap="none" strike="noStrike">
                          <a:solidFill>
                            <a:srgbClr val="000000"/>
                          </a:solidFill>
                          <a:latin typeface="Cairo"/>
                          <a:ea typeface="Cairo"/>
                          <a:cs typeface="Cairo"/>
                          <a:sym typeface="Cairo"/>
                        </a:endParaRPr>
                      </a:p>
                    </p:txBody>
                  </p:sp>
                </p:grpSp>
                <p:grpSp>
                  <p:nvGrpSpPr>
                    <p:cNvPr id="14235" name="Google Shape;14235;p99"/>
                    <p:cNvGrpSpPr/>
                    <p:nvPr/>
                  </p:nvGrpSpPr>
                  <p:grpSpPr>
                    <a:xfrm>
                      <a:off x="4584749" y="957327"/>
                      <a:ext cx="1174800" cy="1554625"/>
                      <a:chOff x="4584749" y="957327"/>
                      <a:chExt cx="1174800" cy="1554625"/>
                    </a:xfrm>
                  </p:grpSpPr>
                  <p:sp>
                    <p:nvSpPr>
                      <p:cNvPr id="14236" name="Google Shape;14236;p99"/>
                      <p:cNvSpPr txBox="1"/>
                      <p:nvPr/>
                    </p:nvSpPr>
                    <p:spPr>
                      <a:xfrm>
                        <a:off x="4584749" y="1741853"/>
                        <a:ext cx="1174800" cy="770100"/>
                      </a:xfrm>
                      <a:prstGeom prst="rect">
                        <a:avLst/>
                      </a:prstGeom>
                      <a:noFill/>
                      <a:ln cap="flat" cmpd="sng" w="28575">
                        <a:solidFill>
                          <a:srgbClr val="00FF00"/>
                        </a:solidFill>
                        <a:prstDash val="solid"/>
                        <a:round/>
                        <a:headEnd len="sm" w="sm" type="none"/>
                        <a:tailEnd len="sm" w="sm" type="none"/>
                      </a:ln>
                    </p:spPr>
                    <p:txBody>
                      <a:bodyPr anchorCtr="0" anchor="t" bIns="91425" lIns="91425" spcFirstLastPara="1" rIns="91425" wrap="square" tIns="91425">
                        <a:noAutofit/>
                      </a:bodyPr>
                      <a:lstStyle/>
                      <a:p>
                        <a:pPr indent="0" lvl="0" marL="0" rtl="0" algn="ctr">
                          <a:spcBef>
                            <a:spcPts val="0"/>
                          </a:spcBef>
                          <a:spcAft>
                            <a:spcPts val="0"/>
                          </a:spcAft>
                          <a:buNone/>
                        </a:pPr>
                        <a:r>
                          <a:rPr lang="en" sz="1000">
                            <a:latin typeface="Cairo"/>
                            <a:ea typeface="Cairo"/>
                            <a:cs typeface="Cairo"/>
                            <a:sym typeface="Cairo"/>
                          </a:rPr>
                          <a:t>Inaccurate Model Passover </a:t>
                        </a:r>
                        <a:endParaRPr sz="1000">
                          <a:latin typeface="Cairo"/>
                          <a:ea typeface="Cairo"/>
                          <a:cs typeface="Cairo"/>
                          <a:sym typeface="Cairo"/>
                        </a:endParaRPr>
                      </a:p>
                      <a:p>
                        <a:pPr indent="0" lvl="0" marL="0" rtl="0" algn="ctr">
                          <a:spcBef>
                            <a:spcPts val="0"/>
                          </a:spcBef>
                          <a:spcAft>
                            <a:spcPts val="0"/>
                          </a:spcAft>
                          <a:buNone/>
                        </a:pPr>
                        <a:r>
                          <a:rPr lang="en" sz="1000">
                            <a:latin typeface="Cairo"/>
                            <a:ea typeface="Cairo"/>
                            <a:cs typeface="Cairo"/>
                            <a:sym typeface="Cairo"/>
                          </a:rPr>
                          <a:t>Efficiency</a:t>
                        </a:r>
                        <a:endParaRPr sz="1000">
                          <a:latin typeface="Cairo"/>
                          <a:ea typeface="Cairo"/>
                          <a:cs typeface="Cairo"/>
                          <a:sym typeface="Cairo"/>
                        </a:endParaRPr>
                      </a:p>
                      <a:p>
                        <a:pPr indent="0" lvl="0" marL="0" rtl="0" algn="l">
                          <a:spcBef>
                            <a:spcPts val="0"/>
                          </a:spcBef>
                          <a:spcAft>
                            <a:spcPts val="0"/>
                          </a:spcAft>
                          <a:buNone/>
                        </a:pPr>
                        <a:r>
                          <a:t/>
                        </a:r>
                        <a:endParaRPr sz="1000">
                          <a:latin typeface="Cairo"/>
                          <a:ea typeface="Cairo"/>
                          <a:cs typeface="Cairo"/>
                          <a:sym typeface="Cairo"/>
                        </a:endParaRPr>
                      </a:p>
                      <a:p>
                        <a:pPr indent="0" lvl="0" marL="0" rtl="0" algn="l">
                          <a:spcBef>
                            <a:spcPts val="0"/>
                          </a:spcBef>
                          <a:spcAft>
                            <a:spcPts val="0"/>
                          </a:spcAft>
                          <a:buNone/>
                        </a:pPr>
                        <a:r>
                          <a:t/>
                        </a:r>
                        <a:endParaRPr sz="1000">
                          <a:latin typeface="Times New Roman"/>
                          <a:ea typeface="Times New Roman"/>
                          <a:cs typeface="Times New Roman"/>
                          <a:sym typeface="Times New Roman"/>
                        </a:endParaRPr>
                      </a:p>
                    </p:txBody>
                  </p:sp>
                  <p:sp>
                    <p:nvSpPr>
                      <p:cNvPr id="14237" name="Google Shape;14237;p99"/>
                      <p:cNvSpPr txBox="1"/>
                      <p:nvPr/>
                    </p:nvSpPr>
                    <p:spPr>
                      <a:xfrm>
                        <a:off x="4676340" y="957327"/>
                        <a:ext cx="988500" cy="403500"/>
                      </a:xfrm>
                      <a:prstGeom prst="rect">
                        <a:avLst/>
                      </a:prstGeom>
                      <a:noFill/>
                      <a:ln>
                        <a:noFill/>
                      </a:ln>
                    </p:spPr>
                    <p:txBody>
                      <a:bodyPr anchorCtr="0" anchor="t" bIns="91425" lIns="91425" spcFirstLastPara="1" rIns="91425" wrap="square" tIns="91425">
                        <a:spAutoFit/>
                      </a:bodyPr>
                      <a:lstStyle/>
                      <a:p>
                        <a:pPr indent="0" lvl="0" marL="0" rtl="0" algn="ctr">
                          <a:spcBef>
                            <a:spcPts val="0"/>
                          </a:spcBef>
                          <a:spcAft>
                            <a:spcPts val="0"/>
                          </a:spcAft>
                          <a:buNone/>
                        </a:pPr>
                        <a:r>
                          <a:t/>
                        </a:r>
                        <a:endParaRPr sz="1000">
                          <a:latin typeface="Times New Roman"/>
                          <a:ea typeface="Times New Roman"/>
                          <a:cs typeface="Times New Roman"/>
                          <a:sym typeface="Times New Roman"/>
                        </a:endParaRPr>
                      </a:p>
                    </p:txBody>
                  </p:sp>
                </p:grpSp>
              </p:grpSp>
              <p:sp>
                <p:nvSpPr>
                  <p:cNvPr id="14238" name="Google Shape;14238;p99"/>
                  <p:cNvSpPr txBox="1"/>
                  <p:nvPr/>
                </p:nvSpPr>
                <p:spPr>
                  <a:xfrm>
                    <a:off x="2279551" y="3266714"/>
                    <a:ext cx="988500" cy="403500"/>
                  </a:xfrm>
                  <a:prstGeom prst="rect">
                    <a:avLst/>
                  </a:prstGeom>
                  <a:noFill/>
                  <a:ln>
                    <a:noFill/>
                  </a:ln>
                </p:spPr>
                <p:txBody>
                  <a:bodyPr anchorCtr="0" anchor="t" bIns="91425" lIns="91425" spcFirstLastPara="1" rIns="91425" wrap="square" tIns="91425">
                    <a:spAutoFit/>
                  </a:bodyPr>
                  <a:lstStyle/>
                  <a:p>
                    <a:pPr indent="0" lvl="0" marL="0" rtl="0" algn="ctr">
                      <a:spcBef>
                        <a:spcPts val="0"/>
                      </a:spcBef>
                      <a:spcAft>
                        <a:spcPts val="0"/>
                      </a:spcAft>
                      <a:buNone/>
                    </a:pPr>
                    <a:r>
                      <a:t/>
                    </a:r>
                    <a:endParaRPr sz="1000">
                      <a:latin typeface="Times New Roman"/>
                      <a:ea typeface="Times New Roman"/>
                      <a:cs typeface="Times New Roman"/>
                      <a:sym typeface="Times New Roman"/>
                    </a:endParaRPr>
                  </a:p>
                </p:txBody>
              </p:sp>
            </p:grpSp>
            <p:sp>
              <p:nvSpPr>
                <p:cNvPr id="14239" name="Google Shape;14239;p99"/>
                <p:cNvSpPr txBox="1"/>
                <p:nvPr/>
              </p:nvSpPr>
              <p:spPr>
                <a:xfrm>
                  <a:off x="3398919" y="4026907"/>
                  <a:ext cx="1173300" cy="403500"/>
                </a:xfrm>
                <a:prstGeom prst="rect">
                  <a:avLst/>
                </a:prstGeom>
                <a:noFill/>
                <a:ln>
                  <a:noFill/>
                </a:ln>
              </p:spPr>
              <p:txBody>
                <a:bodyPr anchorCtr="0" anchor="t" bIns="91425" lIns="91425" spcFirstLastPara="1" rIns="91425" wrap="square" tIns="91425">
                  <a:spAutoFit/>
                </a:bodyPr>
                <a:lstStyle/>
                <a:p>
                  <a:pPr indent="0" lvl="0" marL="0" rtl="0" algn="ctr">
                    <a:spcBef>
                      <a:spcPts val="0"/>
                    </a:spcBef>
                    <a:spcAft>
                      <a:spcPts val="0"/>
                    </a:spcAft>
                    <a:buNone/>
                  </a:pPr>
                  <a:r>
                    <a:t/>
                  </a:r>
                  <a:endParaRPr sz="1000">
                    <a:latin typeface="Times New Roman"/>
                    <a:ea typeface="Times New Roman"/>
                    <a:cs typeface="Times New Roman"/>
                    <a:sym typeface="Times New Roman"/>
                  </a:endParaRPr>
                </a:p>
              </p:txBody>
            </p:sp>
            <p:sp>
              <p:nvSpPr>
                <p:cNvPr id="14240" name="Google Shape;14240;p99"/>
                <p:cNvSpPr txBox="1"/>
                <p:nvPr/>
              </p:nvSpPr>
              <p:spPr>
                <a:xfrm>
                  <a:off x="5782141" y="3291650"/>
                  <a:ext cx="1174800" cy="745200"/>
                </a:xfrm>
                <a:prstGeom prst="rect">
                  <a:avLst/>
                </a:prstGeom>
                <a:noFill/>
                <a:ln cap="flat" cmpd="sng" w="28575">
                  <a:solidFill>
                    <a:srgbClr val="FF0000"/>
                  </a:solidFill>
                  <a:prstDash val="solid"/>
                  <a:round/>
                  <a:headEnd len="sm" w="sm" type="none"/>
                  <a:tailEnd len="sm" w="sm" type="none"/>
                </a:ln>
              </p:spPr>
              <p:txBody>
                <a:bodyPr anchorCtr="0" anchor="t" bIns="91425" lIns="91425" spcFirstLastPara="1" rIns="91425" wrap="square" tIns="91425">
                  <a:noAutofit/>
                </a:bodyPr>
                <a:lstStyle/>
                <a:p>
                  <a:pPr indent="0" lvl="0" marL="0" rtl="0" algn="ctr">
                    <a:spcBef>
                      <a:spcPts val="0"/>
                    </a:spcBef>
                    <a:spcAft>
                      <a:spcPts val="0"/>
                    </a:spcAft>
                    <a:buNone/>
                  </a:pPr>
                  <a:r>
                    <a:rPr lang="en" sz="1000">
                      <a:latin typeface="Cairo"/>
                      <a:ea typeface="Cairo"/>
                      <a:cs typeface="Cairo"/>
                      <a:sym typeface="Cairo"/>
                    </a:rPr>
                    <a:t>Inaccurate Model Passover </a:t>
                  </a:r>
                  <a:endParaRPr sz="1000">
                    <a:latin typeface="Cairo"/>
                    <a:ea typeface="Cairo"/>
                    <a:cs typeface="Cairo"/>
                    <a:sym typeface="Cairo"/>
                  </a:endParaRPr>
                </a:p>
                <a:p>
                  <a:pPr indent="0" lvl="0" marL="0" rtl="0" algn="ctr">
                    <a:spcBef>
                      <a:spcPts val="0"/>
                    </a:spcBef>
                    <a:spcAft>
                      <a:spcPts val="0"/>
                    </a:spcAft>
                    <a:buNone/>
                  </a:pPr>
                  <a:r>
                    <a:rPr lang="en" sz="1000">
                      <a:latin typeface="Cairo"/>
                      <a:ea typeface="Cairo"/>
                      <a:cs typeface="Cairo"/>
                      <a:sym typeface="Cairo"/>
                    </a:rPr>
                    <a:t>Efficiency</a:t>
                  </a:r>
                  <a:endParaRPr sz="1000">
                    <a:latin typeface="Cairo"/>
                    <a:ea typeface="Cairo"/>
                    <a:cs typeface="Cairo"/>
                    <a:sym typeface="Cairo"/>
                  </a:endParaRPr>
                </a:p>
                <a:p>
                  <a:pPr indent="0" lvl="0" marL="0" rtl="0" algn="ctr">
                    <a:spcBef>
                      <a:spcPts val="0"/>
                    </a:spcBef>
                    <a:spcAft>
                      <a:spcPts val="0"/>
                    </a:spcAft>
                    <a:buNone/>
                  </a:pPr>
                  <a:r>
                    <a:t/>
                  </a:r>
                  <a:endParaRPr sz="1000">
                    <a:latin typeface="Cairo"/>
                    <a:ea typeface="Cairo"/>
                    <a:cs typeface="Cairo"/>
                    <a:sym typeface="Cairo"/>
                  </a:endParaRPr>
                </a:p>
              </p:txBody>
            </p:sp>
          </p:grpSp>
          <p:sp>
            <p:nvSpPr>
              <p:cNvPr id="14241" name="Google Shape;14241;p99"/>
              <p:cNvSpPr txBox="1"/>
              <p:nvPr/>
            </p:nvSpPr>
            <p:spPr>
              <a:xfrm>
                <a:off x="5782143" y="2494156"/>
                <a:ext cx="1173300" cy="770100"/>
              </a:xfrm>
              <a:prstGeom prst="rect">
                <a:avLst/>
              </a:prstGeom>
              <a:noFill/>
              <a:ln cap="flat" cmpd="sng" w="28575">
                <a:solidFill>
                  <a:srgbClr val="FF0000"/>
                </a:solidFill>
                <a:prstDash val="solid"/>
                <a:round/>
                <a:headEnd len="sm" w="sm" type="none"/>
                <a:tailEnd len="sm" w="sm" type="none"/>
              </a:ln>
            </p:spPr>
            <p:txBody>
              <a:bodyPr anchorCtr="0" anchor="t" bIns="91425" lIns="91425" spcFirstLastPara="1" rIns="91425" wrap="square" tIns="91425">
                <a:spAutoFit/>
              </a:bodyPr>
              <a:lstStyle/>
              <a:p>
                <a:pPr indent="0" lvl="0" marL="0" rtl="0" algn="ctr">
                  <a:spcBef>
                    <a:spcPts val="0"/>
                  </a:spcBef>
                  <a:spcAft>
                    <a:spcPts val="0"/>
                  </a:spcAft>
                  <a:buNone/>
                </a:pPr>
                <a:r>
                  <a:rPr lang="en" sz="1000">
                    <a:latin typeface="Cairo"/>
                    <a:ea typeface="Cairo"/>
                    <a:cs typeface="Cairo"/>
                    <a:sym typeface="Cairo"/>
                  </a:rPr>
                  <a:t>Inaccurate Model Angle Efficiency</a:t>
                </a:r>
                <a:endParaRPr sz="1000">
                  <a:latin typeface="Cairo"/>
                  <a:ea typeface="Cairo"/>
                  <a:cs typeface="Cairo"/>
                  <a:sym typeface="Cairo"/>
                </a:endParaRPr>
              </a:p>
            </p:txBody>
          </p:sp>
        </p:grpSp>
        <p:sp>
          <p:nvSpPr>
            <p:cNvPr id="14242" name="Google Shape;14242;p99"/>
            <p:cNvSpPr txBox="1"/>
            <p:nvPr/>
          </p:nvSpPr>
          <p:spPr>
            <a:xfrm>
              <a:off x="5781403" y="3839541"/>
              <a:ext cx="1221600" cy="403500"/>
            </a:xfrm>
            <a:prstGeom prst="rect">
              <a:avLst/>
            </a:prstGeom>
            <a:noFill/>
            <a:ln>
              <a:noFill/>
            </a:ln>
          </p:spPr>
          <p:txBody>
            <a:bodyPr anchorCtr="0" anchor="t" bIns="91425" lIns="91425" spcFirstLastPara="1" rIns="91425" wrap="square" tIns="91425">
              <a:spAutoFit/>
            </a:bodyPr>
            <a:lstStyle/>
            <a:p>
              <a:pPr indent="0" lvl="0" marL="0" rtl="0" algn="ctr">
                <a:spcBef>
                  <a:spcPts val="0"/>
                </a:spcBef>
                <a:spcAft>
                  <a:spcPts val="0"/>
                </a:spcAft>
                <a:buNone/>
              </a:pPr>
              <a:r>
                <a:t/>
              </a:r>
              <a:endParaRPr sz="1000">
                <a:latin typeface="Times New Roman"/>
                <a:ea typeface="Times New Roman"/>
                <a:cs typeface="Times New Roman"/>
                <a:sym typeface="Times New Roman"/>
              </a:endParaRPr>
            </a:p>
          </p:txBody>
        </p:sp>
      </p:grpSp>
      <p:sp>
        <p:nvSpPr>
          <p:cNvPr id="14243" name="Google Shape;14243;p99"/>
          <p:cNvSpPr txBox="1"/>
          <p:nvPr>
            <p:ph idx="12" type="sldNum"/>
          </p:nvPr>
        </p:nvSpPr>
        <p:spPr>
          <a:xfrm>
            <a:off x="8556784" y="4749851"/>
            <a:ext cx="548700" cy="3936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None/>
            </a:pPr>
            <a:fld id="{00000000-1234-1234-1234-123412341234}" type="slidenum">
              <a:rPr lang="en"/>
              <a:t>‹#›</a:t>
            </a:fld>
            <a:endParaRPr/>
          </a:p>
        </p:txBody>
      </p:sp>
      <p:sp>
        <p:nvSpPr>
          <p:cNvPr id="14244" name="Google Shape;14244;p99"/>
          <p:cNvSpPr/>
          <p:nvPr/>
        </p:nvSpPr>
        <p:spPr>
          <a:xfrm>
            <a:off x="6481700" y="4981575"/>
            <a:ext cx="2238600" cy="152400"/>
          </a:xfrm>
          <a:prstGeom prst="chevron">
            <a:avLst>
              <a:gd fmla="val 50000" name="adj"/>
            </a:avLst>
          </a:prstGeom>
          <a:solidFill>
            <a:schemeClr val="lt1"/>
          </a:solidFill>
          <a:ln cap="flat" cmpd="sng" w="9525">
            <a:solidFill>
              <a:srgbClr val="9E9E9E"/>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b="1" lang="en" sz="1000">
                <a:solidFill>
                  <a:schemeClr val="accent4"/>
                </a:solidFill>
                <a:latin typeface="Cairo"/>
                <a:ea typeface="Cairo"/>
                <a:cs typeface="Cairo"/>
                <a:sym typeface="Cairo"/>
              </a:rPr>
              <a:t>Budget</a:t>
            </a:r>
            <a:endParaRPr b="1" sz="1000">
              <a:solidFill>
                <a:schemeClr val="accent4"/>
              </a:solidFill>
              <a:latin typeface="Cairo"/>
              <a:ea typeface="Cairo"/>
              <a:cs typeface="Cairo"/>
              <a:sym typeface="Cairo"/>
            </a:endParaRPr>
          </a:p>
        </p:txBody>
      </p:sp>
      <p:sp>
        <p:nvSpPr>
          <p:cNvPr id="14245" name="Google Shape;14245;p99"/>
          <p:cNvSpPr/>
          <p:nvPr/>
        </p:nvSpPr>
        <p:spPr>
          <a:xfrm>
            <a:off x="423725" y="4981575"/>
            <a:ext cx="2086200" cy="152400"/>
          </a:xfrm>
          <a:prstGeom prst="homePlate">
            <a:avLst>
              <a:gd fmla="val 50000" name="adj"/>
            </a:avLst>
          </a:prstGeom>
          <a:solidFill>
            <a:srgbClr val="434343"/>
          </a:solidFill>
          <a:ln cap="flat" cmpd="sng" w="9525">
            <a:solidFill>
              <a:srgbClr val="9E9E9E"/>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b="1" lang="en" sz="1000">
                <a:solidFill>
                  <a:schemeClr val="accent4"/>
                </a:solidFill>
                <a:latin typeface="Cairo"/>
                <a:ea typeface="Cairo"/>
                <a:cs typeface="Cairo"/>
                <a:sym typeface="Cairo"/>
              </a:rPr>
              <a:t>Overview</a:t>
            </a:r>
            <a:endParaRPr b="1" sz="1000">
              <a:solidFill>
                <a:schemeClr val="accent4"/>
              </a:solidFill>
              <a:latin typeface="Cairo"/>
              <a:ea typeface="Cairo"/>
              <a:cs typeface="Cairo"/>
              <a:sym typeface="Cairo"/>
            </a:endParaRPr>
          </a:p>
        </p:txBody>
      </p:sp>
      <p:sp>
        <p:nvSpPr>
          <p:cNvPr id="14246" name="Google Shape;14246;p99"/>
          <p:cNvSpPr/>
          <p:nvPr/>
        </p:nvSpPr>
        <p:spPr>
          <a:xfrm>
            <a:off x="2454950" y="4981575"/>
            <a:ext cx="2086200" cy="152400"/>
          </a:xfrm>
          <a:prstGeom prst="chevron">
            <a:avLst>
              <a:gd fmla="val 50000" name="adj"/>
            </a:avLst>
          </a:prstGeom>
          <a:solidFill>
            <a:schemeClr val="lt1"/>
          </a:solidFill>
          <a:ln cap="flat" cmpd="sng" w="9525">
            <a:solidFill>
              <a:srgbClr val="9E9E9E"/>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b="1" lang="en" sz="1000">
                <a:solidFill>
                  <a:schemeClr val="accent4"/>
                </a:solidFill>
                <a:latin typeface="Cairo"/>
                <a:ea typeface="Cairo"/>
                <a:cs typeface="Cairo"/>
                <a:sym typeface="Cairo"/>
              </a:rPr>
              <a:t>Schedule</a:t>
            </a:r>
            <a:endParaRPr b="1" sz="1000">
              <a:solidFill>
                <a:schemeClr val="accent4"/>
              </a:solidFill>
              <a:latin typeface="Cairo"/>
              <a:ea typeface="Cairo"/>
              <a:cs typeface="Cairo"/>
              <a:sym typeface="Cairo"/>
            </a:endParaRPr>
          </a:p>
        </p:txBody>
      </p:sp>
      <p:sp>
        <p:nvSpPr>
          <p:cNvPr id="14247" name="Google Shape;14247;p99"/>
          <p:cNvSpPr/>
          <p:nvPr/>
        </p:nvSpPr>
        <p:spPr>
          <a:xfrm>
            <a:off x="4472075" y="4981575"/>
            <a:ext cx="2086200" cy="152400"/>
          </a:xfrm>
          <a:prstGeom prst="chevron">
            <a:avLst>
              <a:gd fmla="val 50000" name="adj"/>
            </a:avLst>
          </a:prstGeom>
          <a:solidFill>
            <a:schemeClr val="dk1"/>
          </a:solidFill>
          <a:ln cap="flat" cmpd="sng" w="9525">
            <a:solidFill>
              <a:srgbClr val="ADADAD"/>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b="1" lang="en" sz="1000">
                <a:solidFill>
                  <a:srgbClr val="BA9224"/>
                </a:solidFill>
                <a:latin typeface="Cairo"/>
                <a:ea typeface="Cairo"/>
                <a:cs typeface="Cairo"/>
                <a:sym typeface="Cairo"/>
              </a:rPr>
              <a:t>Test Readiness</a:t>
            </a:r>
            <a:endParaRPr b="1" sz="1000">
              <a:solidFill>
                <a:srgbClr val="BA9224"/>
              </a:solidFill>
              <a:latin typeface="Cairo"/>
              <a:ea typeface="Cairo"/>
              <a:cs typeface="Cairo"/>
              <a:sym typeface="Cairo"/>
            </a:endParaRPr>
          </a:p>
        </p:txBody>
      </p:sp>
      <p:cxnSp>
        <p:nvCxnSpPr>
          <p:cNvPr id="14248" name="Google Shape;14248;p99"/>
          <p:cNvCxnSpPr/>
          <p:nvPr/>
        </p:nvCxnSpPr>
        <p:spPr>
          <a:xfrm rot="10800000">
            <a:off x="5091175" y="2865250"/>
            <a:ext cx="541200" cy="1001700"/>
          </a:xfrm>
          <a:prstGeom prst="straightConnector1">
            <a:avLst/>
          </a:prstGeom>
          <a:noFill/>
          <a:ln cap="flat" cmpd="sng" w="28575">
            <a:solidFill>
              <a:schemeClr val="dk1"/>
            </a:solidFill>
            <a:prstDash val="solid"/>
            <a:round/>
            <a:headEnd len="med" w="med" type="none"/>
            <a:tailEnd len="med" w="med" type="triangle"/>
          </a:ln>
        </p:spPr>
      </p:cxnSp>
      <p:cxnSp>
        <p:nvCxnSpPr>
          <p:cNvPr id="14249" name="Google Shape;14249;p99"/>
          <p:cNvCxnSpPr>
            <a:endCxn id="14237" idx="3"/>
          </p:cNvCxnSpPr>
          <p:nvPr/>
        </p:nvCxnSpPr>
        <p:spPr>
          <a:xfrm flipH="1" rot="5400000">
            <a:off x="5293513" y="1989444"/>
            <a:ext cx="1120800" cy="640200"/>
          </a:xfrm>
          <a:prstGeom prst="bentConnector2">
            <a:avLst/>
          </a:prstGeom>
          <a:noFill/>
          <a:ln cap="flat" cmpd="sng" w="28575">
            <a:solidFill>
              <a:schemeClr val="dk1"/>
            </a:solidFill>
            <a:prstDash val="solid"/>
            <a:round/>
            <a:headEnd len="med" w="med" type="none"/>
            <a:tailEnd len="med" w="med" type="none"/>
          </a:ln>
        </p:spPr>
      </p:cxnSp>
      <p:cxnSp>
        <p:nvCxnSpPr>
          <p:cNvPr id="14250" name="Google Shape;14250;p99"/>
          <p:cNvCxnSpPr>
            <a:stCxn id="14237" idx="3"/>
            <a:endCxn id="14237" idx="1"/>
          </p:cNvCxnSpPr>
          <p:nvPr/>
        </p:nvCxnSpPr>
        <p:spPr>
          <a:xfrm rot="10800000">
            <a:off x="4663813" y="1749144"/>
            <a:ext cx="870000" cy="0"/>
          </a:xfrm>
          <a:prstGeom prst="straightConnector1">
            <a:avLst/>
          </a:prstGeom>
          <a:noFill/>
          <a:ln cap="flat" cmpd="sng" w="28575">
            <a:solidFill>
              <a:schemeClr val="dk1"/>
            </a:solidFill>
            <a:prstDash val="solid"/>
            <a:round/>
            <a:headEnd len="med" w="med" type="none"/>
            <a:tailEnd len="med" w="med" type="triangle"/>
          </a:ln>
        </p:spPr>
      </p:cxnSp>
      <p:sp>
        <p:nvSpPr>
          <p:cNvPr id="14251" name="Google Shape;14251;p99"/>
          <p:cNvSpPr/>
          <p:nvPr/>
        </p:nvSpPr>
        <p:spPr>
          <a:xfrm>
            <a:off x="7878325" y="956875"/>
            <a:ext cx="1134300" cy="1439400"/>
          </a:xfrm>
          <a:prstGeom prst="roundRect">
            <a:avLst>
              <a:gd fmla="val 16667" name="adj"/>
            </a:avLst>
          </a:prstGeom>
          <a:solidFill>
            <a:schemeClr val="lt1"/>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b="1" lang="en" u="sng">
                <a:solidFill>
                  <a:srgbClr val="FFFFFF"/>
                </a:solidFill>
                <a:latin typeface="Cairo"/>
                <a:ea typeface="Cairo"/>
                <a:cs typeface="Cairo"/>
                <a:sym typeface="Cairo"/>
              </a:rPr>
              <a:t>Legend</a:t>
            </a:r>
            <a:endParaRPr b="1" u="sng">
              <a:solidFill>
                <a:srgbClr val="FFFFFF"/>
              </a:solidFill>
              <a:latin typeface="Cairo"/>
              <a:ea typeface="Cairo"/>
              <a:cs typeface="Cairo"/>
              <a:sym typeface="Cairo"/>
            </a:endParaRPr>
          </a:p>
          <a:p>
            <a:pPr indent="0" lvl="0" marL="0" rtl="0" algn="ctr">
              <a:lnSpc>
                <a:spcPct val="115000"/>
              </a:lnSpc>
              <a:spcBef>
                <a:spcPts val="0"/>
              </a:spcBef>
              <a:spcAft>
                <a:spcPts val="0"/>
              </a:spcAft>
              <a:buNone/>
            </a:pPr>
            <a:r>
              <a:t/>
            </a:r>
            <a:endParaRPr b="1" u="sng">
              <a:solidFill>
                <a:srgbClr val="FFFFFF"/>
              </a:solidFill>
              <a:latin typeface="Cairo"/>
              <a:ea typeface="Cairo"/>
              <a:cs typeface="Cairo"/>
              <a:sym typeface="Cairo"/>
            </a:endParaRPr>
          </a:p>
          <a:p>
            <a:pPr indent="0" lvl="0" marL="0" rtl="0" algn="ctr">
              <a:lnSpc>
                <a:spcPct val="115000"/>
              </a:lnSpc>
              <a:spcBef>
                <a:spcPts val="0"/>
              </a:spcBef>
              <a:spcAft>
                <a:spcPts val="0"/>
              </a:spcAft>
              <a:buNone/>
            </a:pPr>
            <a:r>
              <a:rPr lang="en">
                <a:solidFill>
                  <a:srgbClr val="FFFFFF"/>
                </a:solidFill>
                <a:latin typeface="Cairo"/>
                <a:ea typeface="Cairo"/>
                <a:cs typeface="Cairo"/>
                <a:sym typeface="Cairo"/>
              </a:rPr>
              <a:t>New</a:t>
            </a:r>
            <a:endParaRPr>
              <a:solidFill>
                <a:srgbClr val="FFFFFF"/>
              </a:solidFill>
              <a:latin typeface="Cairo"/>
              <a:ea typeface="Cairo"/>
              <a:cs typeface="Cairo"/>
              <a:sym typeface="Cairo"/>
            </a:endParaRPr>
          </a:p>
          <a:p>
            <a:pPr indent="0" lvl="0" marL="0" rtl="0" algn="ctr">
              <a:lnSpc>
                <a:spcPct val="115000"/>
              </a:lnSpc>
              <a:spcBef>
                <a:spcPts val="0"/>
              </a:spcBef>
              <a:spcAft>
                <a:spcPts val="0"/>
              </a:spcAft>
              <a:buNone/>
            </a:pPr>
            <a:r>
              <a:t/>
            </a:r>
            <a:endParaRPr>
              <a:solidFill>
                <a:srgbClr val="FFFFFF"/>
              </a:solidFill>
              <a:latin typeface="Cairo"/>
              <a:ea typeface="Cairo"/>
              <a:cs typeface="Cairo"/>
              <a:sym typeface="Cairo"/>
            </a:endParaRPr>
          </a:p>
          <a:p>
            <a:pPr indent="0" lvl="0" marL="0" rtl="0" algn="ctr">
              <a:lnSpc>
                <a:spcPct val="115000"/>
              </a:lnSpc>
              <a:spcBef>
                <a:spcPts val="0"/>
              </a:spcBef>
              <a:spcAft>
                <a:spcPts val="0"/>
              </a:spcAft>
              <a:buNone/>
            </a:pPr>
            <a:r>
              <a:rPr lang="en">
                <a:solidFill>
                  <a:srgbClr val="FFFFFF"/>
                </a:solidFill>
                <a:latin typeface="Cairo"/>
                <a:ea typeface="Cairo"/>
                <a:cs typeface="Cairo"/>
                <a:sym typeface="Cairo"/>
              </a:rPr>
              <a:t>Old</a:t>
            </a:r>
            <a:endParaRPr>
              <a:solidFill>
                <a:srgbClr val="FFFFFF"/>
              </a:solidFill>
              <a:latin typeface="Cairo"/>
              <a:ea typeface="Cairo"/>
              <a:cs typeface="Cairo"/>
              <a:sym typeface="Cairo"/>
            </a:endParaRPr>
          </a:p>
        </p:txBody>
      </p:sp>
      <p:sp>
        <p:nvSpPr>
          <p:cNvPr id="14252" name="Google Shape;14252;p99"/>
          <p:cNvSpPr/>
          <p:nvPr/>
        </p:nvSpPr>
        <p:spPr>
          <a:xfrm>
            <a:off x="8171125" y="1548375"/>
            <a:ext cx="548700" cy="194100"/>
          </a:xfrm>
          <a:prstGeom prst="rect">
            <a:avLst/>
          </a:prstGeom>
          <a:noFill/>
          <a:ln cap="flat" cmpd="sng" w="19050">
            <a:solidFill>
              <a:srgbClr val="00FF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3" name="Google Shape;14253;p99"/>
          <p:cNvSpPr/>
          <p:nvPr/>
        </p:nvSpPr>
        <p:spPr>
          <a:xfrm>
            <a:off x="8171125" y="2048050"/>
            <a:ext cx="548700" cy="194100"/>
          </a:xfrm>
          <a:prstGeom prst="rect">
            <a:avLst/>
          </a:prstGeom>
          <a:noFill/>
          <a:ln cap="flat" cmpd="sng" w="19050">
            <a:solidFill>
              <a:srgbClr val="FF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5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4257" name="Shape 14257"/>
        <p:cNvGrpSpPr/>
        <p:nvPr/>
      </p:nvGrpSpPr>
      <p:grpSpPr>
        <a:xfrm>
          <a:off x="0" y="0"/>
          <a:ext cx="0" cy="0"/>
          <a:chOff x="0" y="0"/>
          <a:chExt cx="0" cy="0"/>
        </a:xfrm>
      </p:grpSpPr>
      <p:sp>
        <p:nvSpPr>
          <p:cNvPr id="14258" name="Google Shape;14258;p100"/>
          <p:cNvSpPr txBox="1"/>
          <p:nvPr>
            <p:ph type="title"/>
          </p:nvPr>
        </p:nvSpPr>
        <p:spPr>
          <a:xfrm>
            <a:off x="758775" y="384166"/>
            <a:ext cx="76263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Expected Results</a:t>
            </a:r>
            <a:endParaRPr/>
          </a:p>
        </p:txBody>
      </p:sp>
      <p:sp>
        <p:nvSpPr>
          <p:cNvPr id="14259" name="Google Shape;14259;p100"/>
          <p:cNvSpPr txBox="1"/>
          <p:nvPr>
            <p:ph idx="1" type="body"/>
          </p:nvPr>
        </p:nvSpPr>
        <p:spPr>
          <a:xfrm>
            <a:off x="758775" y="1018903"/>
            <a:ext cx="7626300" cy="3474300"/>
          </a:xfrm>
          <a:prstGeom prst="rect">
            <a:avLst/>
          </a:prstGeom>
        </p:spPr>
        <p:txBody>
          <a:bodyPr anchorCtr="0" anchor="t" bIns="91425" lIns="91425" spcFirstLastPara="1" rIns="91425" wrap="square" tIns="91425">
            <a:noAutofit/>
          </a:bodyPr>
          <a:lstStyle/>
          <a:p>
            <a:pPr indent="0" lvl="0" marL="457200" rtl="0" algn="ctr">
              <a:spcBef>
                <a:spcPts val="0"/>
              </a:spcBef>
              <a:spcAft>
                <a:spcPts val="0"/>
              </a:spcAft>
              <a:buNone/>
            </a:pPr>
            <a:r>
              <a:rPr lang="en" sz="1500"/>
              <a:t>N</a:t>
            </a:r>
            <a:r>
              <a:rPr lang="en" sz="1500"/>
              <a:t>ormalized observed efficiency curve obeys the following trend </a:t>
            </a:r>
            <a:r>
              <a:rPr lang="en"/>
              <a:t> </a:t>
            </a:r>
            <a:endParaRPr/>
          </a:p>
        </p:txBody>
      </p:sp>
      <p:sp>
        <p:nvSpPr>
          <p:cNvPr id="14260" name="Google Shape;14260;p100"/>
          <p:cNvSpPr txBox="1"/>
          <p:nvPr>
            <p:ph idx="12" type="sldNum"/>
          </p:nvPr>
        </p:nvSpPr>
        <p:spPr>
          <a:xfrm>
            <a:off x="8556784" y="4749851"/>
            <a:ext cx="548700" cy="3936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None/>
            </a:pPr>
            <a:fld id="{00000000-1234-1234-1234-123412341234}" type="slidenum">
              <a:rPr lang="en"/>
              <a:t>‹#›</a:t>
            </a:fld>
            <a:endParaRPr/>
          </a:p>
        </p:txBody>
      </p:sp>
      <p:pic>
        <p:nvPicPr>
          <p:cNvPr id="14261" name="Google Shape;14261;p100"/>
          <p:cNvPicPr preferRelativeResize="0"/>
          <p:nvPr/>
        </p:nvPicPr>
        <p:blipFill>
          <a:blip r:embed="rId3">
            <a:alphaModFix/>
          </a:blip>
          <a:stretch>
            <a:fillRect/>
          </a:stretch>
        </p:blipFill>
        <p:spPr>
          <a:xfrm>
            <a:off x="2360375" y="1545175"/>
            <a:ext cx="4423112" cy="2948025"/>
          </a:xfrm>
          <a:prstGeom prst="rect">
            <a:avLst/>
          </a:prstGeom>
          <a:noFill/>
          <a:ln>
            <a:noFill/>
          </a:ln>
        </p:spPr>
      </p:pic>
      <p:sp>
        <p:nvSpPr>
          <p:cNvPr id="14262" name="Google Shape;14262;p100"/>
          <p:cNvSpPr/>
          <p:nvPr/>
        </p:nvSpPr>
        <p:spPr>
          <a:xfrm>
            <a:off x="6481700" y="4981575"/>
            <a:ext cx="2238600" cy="152400"/>
          </a:xfrm>
          <a:prstGeom prst="chevron">
            <a:avLst>
              <a:gd fmla="val 50000" name="adj"/>
            </a:avLst>
          </a:prstGeom>
          <a:solidFill>
            <a:schemeClr val="lt1"/>
          </a:solidFill>
          <a:ln cap="flat" cmpd="sng" w="9525">
            <a:solidFill>
              <a:srgbClr val="9E9E9E"/>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b="1" lang="en" sz="1000">
                <a:solidFill>
                  <a:schemeClr val="accent4"/>
                </a:solidFill>
                <a:latin typeface="Cairo"/>
                <a:ea typeface="Cairo"/>
                <a:cs typeface="Cairo"/>
                <a:sym typeface="Cairo"/>
              </a:rPr>
              <a:t>Budget</a:t>
            </a:r>
            <a:endParaRPr b="1" sz="1000">
              <a:solidFill>
                <a:schemeClr val="accent4"/>
              </a:solidFill>
              <a:latin typeface="Cairo"/>
              <a:ea typeface="Cairo"/>
              <a:cs typeface="Cairo"/>
              <a:sym typeface="Cairo"/>
            </a:endParaRPr>
          </a:p>
        </p:txBody>
      </p:sp>
      <p:sp>
        <p:nvSpPr>
          <p:cNvPr id="14263" name="Google Shape;14263;p100"/>
          <p:cNvSpPr/>
          <p:nvPr/>
        </p:nvSpPr>
        <p:spPr>
          <a:xfrm>
            <a:off x="423725" y="4981575"/>
            <a:ext cx="2086200" cy="152400"/>
          </a:xfrm>
          <a:prstGeom prst="homePlate">
            <a:avLst>
              <a:gd fmla="val 50000" name="adj"/>
            </a:avLst>
          </a:prstGeom>
          <a:solidFill>
            <a:srgbClr val="434343"/>
          </a:solidFill>
          <a:ln cap="flat" cmpd="sng" w="9525">
            <a:solidFill>
              <a:srgbClr val="9E9E9E"/>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b="1" lang="en" sz="1000">
                <a:solidFill>
                  <a:schemeClr val="accent4"/>
                </a:solidFill>
                <a:latin typeface="Cairo"/>
                <a:ea typeface="Cairo"/>
                <a:cs typeface="Cairo"/>
                <a:sym typeface="Cairo"/>
              </a:rPr>
              <a:t>Overview</a:t>
            </a:r>
            <a:endParaRPr b="1" sz="1000">
              <a:solidFill>
                <a:schemeClr val="accent4"/>
              </a:solidFill>
              <a:latin typeface="Cairo"/>
              <a:ea typeface="Cairo"/>
              <a:cs typeface="Cairo"/>
              <a:sym typeface="Cairo"/>
            </a:endParaRPr>
          </a:p>
        </p:txBody>
      </p:sp>
      <p:sp>
        <p:nvSpPr>
          <p:cNvPr id="14264" name="Google Shape;14264;p100"/>
          <p:cNvSpPr/>
          <p:nvPr/>
        </p:nvSpPr>
        <p:spPr>
          <a:xfrm>
            <a:off x="2454950" y="4981575"/>
            <a:ext cx="2086200" cy="152400"/>
          </a:xfrm>
          <a:prstGeom prst="chevron">
            <a:avLst>
              <a:gd fmla="val 50000" name="adj"/>
            </a:avLst>
          </a:prstGeom>
          <a:solidFill>
            <a:schemeClr val="lt1"/>
          </a:solidFill>
          <a:ln cap="flat" cmpd="sng" w="9525">
            <a:solidFill>
              <a:srgbClr val="9E9E9E"/>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b="1" lang="en" sz="1000">
                <a:solidFill>
                  <a:schemeClr val="accent4"/>
                </a:solidFill>
                <a:latin typeface="Cairo"/>
                <a:ea typeface="Cairo"/>
                <a:cs typeface="Cairo"/>
                <a:sym typeface="Cairo"/>
              </a:rPr>
              <a:t>Schedule</a:t>
            </a:r>
            <a:endParaRPr b="1" sz="1000">
              <a:solidFill>
                <a:schemeClr val="accent4"/>
              </a:solidFill>
              <a:latin typeface="Cairo"/>
              <a:ea typeface="Cairo"/>
              <a:cs typeface="Cairo"/>
              <a:sym typeface="Cairo"/>
            </a:endParaRPr>
          </a:p>
        </p:txBody>
      </p:sp>
      <p:sp>
        <p:nvSpPr>
          <p:cNvPr id="14265" name="Google Shape;14265;p100"/>
          <p:cNvSpPr/>
          <p:nvPr/>
        </p:nvSpPr>
        <p:spPr>
          <a:xfrm>
            <a:off x="4472075" y="4981575"/>
            <a:ext cx="2086200" cy="152400"/>
          </a:xfrm>
          <a:prstGeom prst="chevron">
            <a:avLst>
              <a:gd fmla="val 50000" name="adj"/>
            </a:avLst>
          </a:prstGeom>
          <a:solidFill>
            <a:schemeClr val="dk1"/>
          </a:solidFill>
          <a:ln cap="flat" cmpd="sng" w="9525">
            <a:solidFill>
              <a:srgbClr val="ADADAD"/>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b="1" lang="en" sz="1000">
                <a:solidFill>
                  <a:srgbClr val="BA9224"/>
                </a:solidFill>
                <a:latin typeface="Cairo"/>
                <a:ea typeface="Cairo"/>
                <a:cs typeface="Cairo"/>
                <a:sym typeface="Cairo"/>
              </a:rPr>
              <a:t>Test Readiness</a:t>
            </a:r>
            <a:endParaRPr b="1" sz="1000">
              <a:solidFill>
                <a:srgbClr val="BA9224"/>
              </a:solidFill>
              <a:latin typeface="Cairo"/>
              <a:ea typeface="Cairo"/>
              <a:cs typeface="Cairo"/>
              <a:sym typeface="Cairo"/>
            </a:endParaRPr>
          </a:p>
        </p:txBody>
      </p:sp>
    </p:spTree>
  </p:cSld>
  <p:clrMapOvr>
    <a:masterClrMapping/>
  </p:clrMapOvr>
</p:sld>
</file>

<file path=ppt/slides/slide5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4269" name="Shape 14269"/>
        <p:cNvGrpSpPr/>
        <p:nvPr/>
      </p:nvGrpSpPr>
      <p:grpSpPr>
        <a:xfrm>
          <a:off x="0" y="0"/>
          <a:ext cx="0" cy="0"/>
          <a:chOff x="0" y="0"/>
          <a:chExt cx="0" cy="0"/>
        </a:xfrm>
      </p:grpSpPr>
      <p:sp>
        <p:nvSpPr>
          <p:cNvPr id="14270" name="Google Shape;14270;p101"/>
          <p:cNvSpPr txBox="1"/>
          <p:nvPr>
            <p:ph type="title"/>
          </p:nvPr>
        </p:nvSpPr>
        <p:spPr>
          <a:xfrm>
            <a:off x="758775" y="384166"/>
            <a:ext cx="76263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Success Criteria</a:t>
            </a:r>
            <a:endParaRPr/>
          </a:p>
        </p:txBody>
      </p:sp>
      <p:graphicFrame>
        <p:nvGraphicFramePr>
          <p:cNvPr id="14271" name="Google Shape;14271;p101"/>
          <p:cNvGraphicFramePr/>
          <p:nvPr/>
        </p:nvGraphicFramePr>
        <p:xfrm>
          <a:off x="1012825" y="1125025"/>
          <a:ext cx="3000000" cy="3000000"/>
        </p:xfrm>
        <a:graphic>
          <a:graphicData uri="http://schemas.openxmlformats.org/drawingml/2006/table">
            <a:tbl>
              <a:tblPr>
                <a:noFill/>
                <a:tableStyleId>{F3DB7140-DFF9-4E9D-972C-943F7426D116}</a:tableStyleId>
              </a:tblPr>
              <a:tblGrid>
                <a:gridCol w="652450"/>
                <a:gridCol w="2159925"/>
                <a:gridCol w="2355300"/>
                <a:gridCol w="1950525"/>
              </a:tblGrid>
              <a:tr h="381000">
                <a:tc>
                  <a:txBody>
                    <a:bodyPr/>
                    <a:lstStyle/>
                    <a:p>
                      <a:pPr indent="0" lvl="0" marL="0" rtl="0" algn="ctr">
                        <a:spcBef>
                          <a:spcPts val="0"/>
                        </a:spcBef>
                        <a:spcAft>
                          <a:spcPts val="0"/>
                        </a:spcAft>
                        <a:buNone/>
                      </a:pPr>
                      <a:r>
                        <a:rPr b="1" lang="en">
                          <a:solidFill>
                            <a:srgbClr val="FFFFFF"/>
                          </a:solidFill>
                          <a:latin typeface="Cairo"/>
                          <a:ea typeface="Cairo"/>
                          <a:cs typeface="Cairo"/>
                          <a:sym typeface="Cairo"/>
                        </a:rPr>
                        <a:t>#</a:t>
                      </a:r>
                      <a:endParaRPr b="1">
                        <a:solidFill>
                          <a:srgbClr val="FFFFFF"/>
                        </a:solidFill>
                        <a:latin typeface="Cairo"/>
                        <a:ea typeface="Cairo"/>
                        <a:cs typeface="Cairo"/>
                        <a:sym typeface="Cairo"/>
                      </a:endParaRPr>
                    </a:p>
                  </a:txBody>
                  <a:tcPr marT="91425" marB="91425" marR="91425" marL="91425" anchor="ctr">
                    <a:solidFill>
                      <a:srgbClr val="000000"/>
                    </a:solidFill>
                  </a:tcPr>
                </a:tc>
                <a:tc>
                  <a:txBody>
                    <a:bodyPr/>
                    <a:lstStyle/>
                    <a:p>
                      <a:pPr indent="0" lvl="0" marL="0" rtl="0" algn="ctr">
                        <a:spcBef>
                          <a:spcPts val="0"/>
                        </a:spcBef>
                        <a:spcAft>
                          <a:spcPts val="0"/>
                        </a:spcAft>
                        <a:buNone/>
                      </a:pPr>
                      <a:r>
                        <a:rPr b="1" lang="en">
                          <a:solidFill>
                            <a:srgbClr val="FFFFFF"/>
                          </a:solidFill>
                          <a:latin typeface="Cairo"/>
                          <a:ea typeface="Cairo"/>
                          <a:cs typeface="Cairo"/>
                          <a:sym typeface="Cairo"/>
                        </a:rPr>
                        <a:t>Test</a:t>
                      </a:r>
                      <a:endParaRPr b="1">
                        <a:solidFill>
                          <a:srgbClr val="FFFFFF"/>
                        </a:solidFill>
                        <a:latin typeface="Cairo"/>
                        <a:ea typeface="Cairo"/>
                        <a:cs typeface="Cairo"/>
                        <a:sym typeface="Cairo"/>
                      </a:endParaRPr>
                    </a:p>
                  </a:txBody>
                  <a:tcPr marT="91425" marB="91425" marR="91425" marL="91425" anchor="ctr">
                    <a:solidFill>
                      <a:srgbClr val="000000"/>
                    </a:solidFill>
                  </a:tcPr>
                </a:tc>
                <a:tc>
                  <a:txBody>
                    <a:bodyPr/>
                    <a:lstStyle/>
                    <a:p>
                      <a:pPr indent="0" lvl="0" marL="0" rtl="0" algn="ctr">
                        <a:spcBef>
                          <a:spcPts val="0"/>
                        </a:spcBef>
                        <a:spcAft>
                          <a:spcPts val="0"/>
                        </a:spcAft>
                        <a:buNone/>
                      </a:pPr>
                      <a:r>
                        <a:rPr b="1" lang="en">
                          <a:solidFill>
                            <a:srgbClr val="FFFFFF"/>
                          </a:solidFill>
                          <a:latin typeface="Cairo"/>
                          <a:ea typeface="Cairo"/>
                          <a:cs typeface="Cairo"/>
                          <a:sym typeface="Cairo"/>
                        </a:rPr>
                        <a:t>Level I </a:t>
                      </a:r>
                      <a:r>
                        <a:rPr b="1" lang="en" sz="1000">
                          <a:solidFill>
                            <a:srgbClr val="FFFFFF"/>
                          </a:solidFill>
                          <a:latin typeface="Cairo"/>
                          <a:ea typeface="Cairo"/>
                          <a:cs typeface="Cairo"/>
                          <a:sym typeface="Cairo"/>
                        </a:rPr>
                        <a:t>(P/F)</a:t>
                      </a:r>
                      <a:endParaRPr b="1" sz="1000">
                        <a:solidFill>
                          <a:srgbClr val="FFFFFF"/>
                        </a:solidFill>
                        <a:latin typeface="Cairo"/>
                        <a:ea typeface="Cairo"/>
                        <a:cs typeface="Cairo"/>
                        <a:sym typeface="Cairo"/>
                      </a:endParaRPr>
                    </a:p>
                  </a:txBody>
                  <a:tcPr marT="91425" marB="91425" marR="91425" marL="91425" anchor="ctr">
                    <a:solidFill>
                      <a:srgbClr val="000000"/>
                    </a:solidFill>
                  </a:tcPr>
                </a:tc>
                <a:tc>
                  <a:txBody>
                    <a:bodyPr/>
                    <a:lstStyle/>
                    <a:p>
                      <a:pPr indent="0" lvl="0" marL="0" rtl="0" algn="ctr">
                        <a:spcBef>
                          <a:spcPts val="0"/>
                        </a:spcBef>
                        <a:spcAft>
                          <a:spcPts val="0"/>
                        </a:spcAft>
                        <a:buNone/>
                      </a:pPr>
                      <a:r>
                        <a:rPr b="1" lang="en">
                          <a:solidFill>
                            <a:srgbClr val="FFFFFF"/>
                          </a:solidFill>
                          <a:latin typeface="Cairo"/>
                          <a:ea typeface="Cairo"/>
                          <a:cs typeface="Cairo"/>
                          <a:sym typeface="Cairo"/>
                        </a:rPr>
                        <a:t>Level II </a:t>
                      </a:r>
                      <a:r>
                        <a:rPr b="1" lang="en" sz="1000">
                          <a:solidFill>
                            <a:srgbClr val="FFFFFF"/>
                          </a:solidFill>
                          <a:latin typeface="Cairo"/>
                          <a:ea typeface="Cairo"/>
                          <a:cs typeface="Cairo"/>
                          <a:sym typeface="Cairo"/>
                        </a:rPr>
                        <a:t>(P/F)</a:t>
                      </a:r>
                      <a:endParaRPr b="1" sz="1000">
                        <a:solidFill>
                          <a:srgbClr val="FFFFFF"/>
                        </a:solidFill>
                        <a:latin typeface="Cairo"/>
                        <a:ea typeface="Cairo"/>
                        <a:cs typeface="Cairo"/>
                        <a:sym typeface="Cairo"/>
                      </a:endParaRPr>
                    </a:p>
                  </a:txBody>
                  <a:tcPr marT="91425" marB="91425" marR="91425" marL="91425" anchor="ctr">
                    <a:solidFill>
                      <a:srgbClr val="000000"/>
                    </a:solidFill>
                  </a:tcPr>
                </a:tc>
              </a:tr>
              <a:tr h="381000">
                <a:tc>
                  <a:txBody>
                    <a:bodyPr/>
                    <a:lstStyle/>
                    <a:p>
                      <a:pPr indent="0" lvl="0" marL="0" rtl="0" algn="ctr">
                        <a:spcBef>
                          <a:spcPts val="0"/>
                        </a:spcBef>
                        <a:spcAft>
                          <a:spcPts val="0"/>
                        </a:spcAft>
                        <a:buNone/>
                      </a:pPr>
                      <a:r>
                        <a:rPr b="1" lang="en">
                          <a:solidFill>
                            <a:srgbClr val="FFFFFF"/>
                          </a:solidFill>
                          <a:latin typeface="Cairo"/>
                          <a:ea typeface="Cairo"/>
                          <a:cs typeface="Cairo"/>
                          <a:sym typeface="Cairo"/>
                        </a:rPr>
                        <a:t>1</a:t>
                      </a:r>
                      <a:endParaRPr b="1">
                        <a:solidFill>
                          <a:srgbClr val="FFFFFF"/>
                        </a:solidFill>
                        <a:latin typeface="Cairo"/>
                        <a:ea typeface="Cairo"/>
                        <a:cs typeface="Cairo"/>
                        <a:sym typeface="Cairo"/>
                      </a:endParaRPr>
                    </a:p>
                  </a:txBody>
                  <a:tcPr marT="91425" marB="91425" marR="91425" marL="91425" anchor="ctr">
                    <a:solidFill>
                      <a:schemeClr val="dk1"/>
                    </a:solidFill>
                  </a:tcPr>
                </a:tc>
                <a:tc>
                  <a:txBody>
                    <a:bodyPr/>
                    <a:lstStyle/>
                    <a:p>
                      <a:pPr indent="0" lvl="0" marL="0" rtl="0" algn="ctr">
                        <a:spcBef>
                          <a:spcPts val="0"/>
                        </a:spcBef>
                        <a:spcAft>
                          <a:spcPts val="0"/>
                        </a:spcAft>
                        <a:buNone/>
                      </a:pPr>
                      <a:r>
                        <a:rPr lang="en">
                          <a:solidFill>
                            <a:srgbClr val="FFFFFF"/>
                          </a:solidFill>
                          <a:latin typeface="Cairo"/>
                          <a:ea typeface="Cairo"/>
                          <a:cs typeface="Cairo"/>
                          <a:sym typeface="Cairo"/>
                        </a:rPr>
                        <a:t>Static Integration</a:t>
                      </a:r>
                      <a:endParaRPr>
                        <a:solidFill>
                          <a:srgbClr val="FFFFFF"/>
                        </a:solidFill>
                        <a:latin typeface="Cairo"/>
                        <a:ea typeface="Cairo"/>
                        <a:cs typeface="Cairo"/>
                        <a:sym typeface="Cairo"/>
                      </a:endParaRPr>
                    </a:p>
                  </a:txBody>
                  <a:tcPr marT="91425" marB="91425" marR="91425" marL="91425" anchor="ctr">
                    <a:solidFill>
                      <a:schemeClr val="dk1"/>
                    </a:solidFill>
                  </a:tcPr>
                </a:tc>
                <a:tc>
                  <a:txBody>
                    <a:bodyPr/>
                    <a:lstStyle/>
                    <a:p>
                      <a:pPr indent="0" lvl="0" marL="0" rtl="0" algn="l">
                        <a:spcBef>
                          <a:spcPts val="0"/>
                        </a:spcBef>
                        <a:spcAft>
                          <a:spcPts val="0"/>
                        </a:spcAft>
                        <a:buNone/>
                      </a:pPr>
                      <a:r>
                        <a:rPr lang="en">
                          <a:solidFill>
                            <a:srgbClr val="FFFFFF"/>
                          </a:solidFill>
                          <a:latin typeface="Cairo"/>
                          <a:ea typeface="Cairo"/>
                          <a:cs typeface="Cairo"/>
                          <a:sym typeface="Cairo"/>
                        </a:rPr>
                        <a:t>The system maintains component level function in the scope of full system </a:t>
                      </a:r>
                      <a:endParaRPr>
                        <a:solidFill>
                          <a:srgbClr val="FFFFFF"/>
                        </a:solidFill>
                        <a:latin typeface="Cairo"/>
                        <a:ea typeface="Cairo"/>
                        <a:cs typeface="Cairo"/>
                        <a:sym typeface="Cairo"/>
                      </a:endParaRPr>
                    </a:p>
                  </a:txBody>
                  <a:tcPr marT="91425" marB="91425" marR="91425" marL="91425" anchor="ctr">
                    <a:solidFill>
                      <a:schemeClr val="dk1"/>
                    </a:solidFill>
                  </a:tcPr>
                </a:tc>
                <a:tc>
                  <a:txBody>
                    <a:bodyPr/>
                    <a:lstStyle/>
                    <a:p>
                      <a:pPr indent="0" lvl="0" marL="0" rtl="0" algn="ctr">
                        <a:spcBef>
                          <a:spcPts val="0"/>
                        </a:spcBef>
                        <a:spcAft>
                          <a:spcPts val="0"/>
                        </a:spcAft>
                        <a:buNone/>
                      </a:pPr>
                      <a:r>
                        <a:rPr lang="en">
                          <a:solidFill>
                            <a:srgbClr val="FFFFFF"/>
                          </a:solidFill>
                          <a:latin typeface="Cairo"/>
                          <a:ea typeface="Cairo"/>
                          <a:cs typeface="Cairo"/>
                          <a:sym typeface="Cairo"/>
                        </a:rPr>
                        <a:t>N/a</a:t>
                      </a:r>
                      <a:endParaRPr>
                        <a:solidFill>
                          <a:srgbClr val="FFFFFF"/>
                        </a:solidFill>
                        <a:latin typeface="Cairo"/>
                        <a:ea typeface="Cairo"/>
                        <a:cs typeface="Cairo"/>
                        <a:sym typeface="Cairo"/>
                      </a:endParaRPr>
                    </a:p>
                  </a:txBody>
                  <a:tcPr marT="91425" marB="91425" marR="91425" marL="91425" anchor="ctr">
                    <a:solidFill>
                      <a:schemeClr val="dk1"/>
                    </a:solidFill>
                  </a:tcPr>
                </a:tc>
              </a:tr>
              <a:tr h="381000">
                <a:tc>
                  <a:txBody>
                    <a:bodyPr/>
                    <a:lstStyle/>
                    <a:p>
                      <a:pPr indent="0" lvl="0" marL="0" rtl="0" algn="ctr">
                        <a:spcBef>
                          <a:spcPts val="0"/>
                        </a:spcBef>
                        <a:spcAft>
                          <a:spcPts val="0"/>
                        </a:spcAft>
                        <a:buNone/>
                      </a:pPr>
                      <a:r>
                        <a:rPr b="1" lang="en">
                          <a:solidFill>
                            <a:srgbClr val="FFFFFF"/>
                          </a:solidFill>
                          <a:latin typeface="Cairo"/>
                          <a:ea typeface="Cairo"/>
                          <a:cs typeface="Cairo"/>
                          <a:sym typeface="Cairo"/>
                        </a:rPr>
                        <a:t>2</a:t>
                      </a:r>
                      <a:endParaRPr b="1">
                        <a:solidFill>
                          <a:srgbClr val="FFFFFF"/>
                        </a:solidFill>
                        <a:latin typeface="Cairo"/>
                        <a:ea typeface="Cairo"/>
                        <a:cs typeface="Cairo"/>
                        <a:sym typeface="Cairo"/>
                      </a:endParaRPr>
                    </a:p>
                  </a:txBody>
                  <a:tcPr marT="91425" marB="91425" marR="91425" marL="91425" anchor="ctr">
                    <a:solidFill>
                      <a:schemeClr val="dk1"/>
                    </a:solidFill>
                  </a:tcPr>
                </a:tc>
                <a:tc>
                  <a:txBody>
                    <a:bodyPr/>
                    <a:lstStyle/>
                    <a:p>
                      <a:pPr indent="0" lvl="0" marL="0" rtl="0" algn="ctr">
                        <a:spcBef>
                          <a:spcPts val="0"/>
                        </a:spcBef>
                        <a:spcAft>
                          <a:spcPts val="0"/>
                        </a:spcAft>
                        <a:buNone/>
                      </a:pPr>
                      <a:r>
                        <a:rPr lang="en">
                          <a:solidFill>
                            <a:srgbClr val="FFFFFF"/>
                          </a:solidFill>
                          <a:latin typeface="Cairo"/>
                          <a:ea typeface="Cairo"/>
                          <a:cs typeface="Cairo"/>
                          <a:sym typeface="Cairo"/>
                        </a:rPr>
                        <a:t>Power vs Distance</a:t>
                      </a:r>
                      <a:endParaRPr>
                        <a:solidFill>
                          <a:srgbClr val="FFFFFF"/>
                        </a:solidFill>
                        <a:latin typeface="Cairo"/>
                        <a:ea typeface="Cairo"/>
                        <a:cs typeface="Cairo"/>
                        <a:sym typeface="Cairo"/>
                      </a:endParaRPr>
                    </a:p>
                  </a:txBody>
                  <a:tcPr marT="91425" marB="91425" marR="91425" marL="91425" anchor="ctr">
                    <a:solidFill>
                      <a:schemeClr val="dk1"/>
                    </a:solidFill>
                  </a:tcPr>
                </a:tc>
                <a:tc>
                  <a:txBody>
                    <a:bodyPr/>
                    <a:lstStyle/>
                    <a:p>
                      <a:pPr indent="0" lvl="0" marL="0" rtl="0" algn="l">
                        <a:spcBef>
                          <a:spcPts val="0"/>
                        </a:spcBef>
                        <a:spcAft>
                          <a:spcPts val="0"/>
                        </a:spcAft>
                        <a:buNone/>
                      </a:pPr>
                      <a:r>
                        <a:rPr lang="en">
                          <a:solidFill>
                            <a:srgbClr val="FFFFFF"/>
                          </a:solidFill>
                          <a:latin typeface="Cairo"/>
                          <a:ea typeface="Cairo"/>
                          <a:cs typeface="Cairo"/>
                          <a:sym typeface="Cairo"/>
                        </a:rPr>
                        <a:t>Collected data is sampled at 7200 Hz and relationship can be quantified </a:t>
                      </a:r>
                      <a:endParaRPr>
                        <a:solidFill>
                          <a:srgbClr val="FFFFFF"/>
                        </a:solidFill>
                        <a:latin typeface="Cairo"/>
                        <a:ea typeface="Cairo"/>
                        <a:cs typeface="Cairo"/>
                        <a:sym typeface="Cairo"/>
                      </a:endParaRPr>
                    </a:p>
                  </a:txBody>
                  <a:tcPr marT="91425" marB="91425" marR="91425" marL="91425" anchor="ctr">
                    <a:solidFill>
                      <a:schemeClr val="dk1"/>
                    </a:solidFill>
                  </a:tcPr>
                </a:tc>
                <a:tc>
                  <a:txBody>
                    <a:bodyPr/>
                    <a:lstStyle/>
                    <a:p>
                      <a:pPr indent="0" lvl="0" marL="0" rtl="0" algn="l">
                        <a:spcBef>
                          <a:spcPts val="0"/>
                        </a:spcBef>
                        <a:spcAft>
                          <a:spcPts val="0"/>
                        </a:spcAft>
                        <a:buNone/>
                      </a:pPr>
                      <a:r>
                        <a:rPr lang="en">
                          <a:solidFill>
                            <a:srgbClr val="FFFFFF"/>
                          </a:solidFill>
                          <a:latin typeface="Cairo"/>
                          <a:ea typeface="Cairo"/>
                          <a:cs typeface="Cairo"/>
                          <a:sym typeface="Cairo"/>
                        </a:rPr>
                        <a:t>The collected data verifies the accuracy of the model, requiring no changes</a:t>
                      </a:r>
                      <a:endParaRPr>
                        <a:solidFill>
                          <a:srgbClr val="FFFFFF"/>
                        </a:solidFill>
                        <a:latin typeface="Cairo"/>
                        <a:ea typeface="Cairo"/>
                        <a:cs typeface="Cairo"/>
                        <a:sym typeface="Cairo"/>
                      </a:endParaRPr>
                    </a:p>
                  </a:txBody>
                  <a:tcPr marT="91425" marB="91425" marR="91425" marL="91425" anchor="ctr">
                    <a:solidFill>
                      <a:schemeClr val="dk1"/>
                    </a:solidFill>
                  </a:tcPr>
                </a:tc>
              </a:tr>
              <a:tr h="381000">
                <a:tc>
                  <a:txBody>
                    <a:bodyPr/>
                    <a:lstStyle/>
                    <a:p>
                      <a:pPr indent="0" lvl="0" marL="0" rtl="0" algn="ctr">
                        <a:spcBef>
                          <a:spcPts val="0"/>
                        </a:spcBef>
                        <a:spcAft>
                          <a:spcPts val="0"/>
                        </a:spcAft>
                        <a:buNone/>
                      </a:pPr>
                      <a:r>
                        <a:rPr b="1" lang="en">
                          <a:solidFill>
                            <a:srgbClr val="FFFFFF"/>
                          </a:solidFill>
                          <a:latin typeface="Cairo"/>
                          <a:ea typeface="Cairo"/>
                          <a:cs typeface="Cairo"/>
                          <a:sym typeface="Cairo"/>
                        </a:rPr>
                        <a:t>3</a:t>
                      </a:r>
                      <a:endParaRPr b="1">
                        <a:solidFill>
                          <a:srgbClr val="FFFFFF"/>
                        </a:solidFill>
                        <a:latin typeface="Cairo"/>
                        <a:ea typeface="Cairo"/>
                        <a:cs typeface="Cairo"/>
                        <a:sym typeface="Cairo"/>
                      </a:endParaRPr>
                    </a:p>
                  </a:txBody>
                  <a:tcPr marT="91425" marB="91425" marR="91425" marL="91425" anchor="ctr">
                    <a:solidFill>
                      <a:schemeClr val="dk1"/>
                    </a:solidFill>
                  </a:tcPr>
                </a:tc>
                <a:tc>
                  <a:txBody>
                    <a:bodyPr/>
                    <a:lstStyle/>
                    <a:p>
                      <a:pPr indent="0" lvl="0" marL="0" rtl="0" algn="ctr">
                        <a:spcBef>
                          <a:spcPts val="0"/>
                        </a:spcBef>
                        <a:spcAft>
                          <a:spcPts val="0"/>
                        </a:spcAft>
                        <a:buNone/>
                      </a:pPr>
                      <a:r>
                        <a:rPr lang="en">
                          <a:solidFill>
                            <a:srgbClr val="FFFFFF"/>
                          </a:solidFill>
                          <a:latin typeface="Cairo"/>
                          <a:ea typeface="Cairo"/>
                          <a:cs typeface="Cairo"/>
                          <a:sym typeface="Cairo"/>
                        </a:rPr>
                        <a:t>Orbit Passover Simulation</a:t>
                      </a:r>
                      <a:endParaRPr>
                        <a:solidFill>
                          <a:srgbClr val="FFFFFF"/>
                        </a:solidFill>
                        <a:latin typeface="Cairo"/>
                        <a:ea typeface="Cairo"/>
                        <a:cs typeface="Cairo"/>
                        <a:sym typeface="Cairo"/>
                      </a:endParaRPr>
                    </a:p>
                  </a:txBody>
                  <a:tcPr marT="91425" marB="91425" marR="91425" marL="91425" anchor="ctr">
                    <a:solidFill>
                      <a:schemeClr val="dk1"/>
                    </a:solidFill>
                  </a:tcPr>
                </a:tc>
                <a:tc>
                  <a:txBody>
                    <a:bodyPr/>
                    <a:lstStyle/>
                    <a:p>
                      <a:pPr indent="0" lvl="0" marL="0" rtl="0" algn="l">
                        <a:spcBef>
                          <a:spcPts val="0"/>
                        </a:spcBef>
                        <a:spcAft>
                          <a:spcPts val="0"/>
                        </a:spcAft>
                        <a:buNone/>
                      </a:pPr>
                      <a:r>
                        <a:rPr lang="en">
                          <a:solidFill>
                            <a:srgbClr val="FFFFFF"/>
                          </a:solidFill>
                          <a:latin typeface="Cairo"/>
                          <a:ea typeface="Cairo"/>
                          <a:cs typeface="Cairo"/>
                          <a:sym typeface="Cairo"/>
                        </a:rPr>
                        <a:t>Collected data is sampled at 7200 Hz and relationship can be quantified </a:t>
                      </a:r>
                      <a:endParaRPr>
                        <a:solidFill>
                          <a:srgbClr val="FFFFFF"/>
                        </a:solidFill>
                        <a:latin typeface="Cairo"/>
                        <a:ea typeface="Cairo"/>
                        <a:cs typeface="Cairo"/>
                        <a:sym typeface="Cairo"/>
                      </a:endParaRPr>
                    </a:p>
                  </a:txBody>
                  <a:tcPr marT="91425" marB="91425" marR="91425" marL="91425" anchor="ctr">
                    <a:solidFill>
                      <a:schemeClr val="dk1"/>
                    </a:solidFill>
                  </a:tcPr>
                </a:tc>
                <a:tc>
                  <a:txBody>
                    <a:bodyPr/>
                    <a:lstStyle/>
                    <a:p>
                      <a:pPr indent="0" lvl="0" marL="0" rtl="0" algn="l">
                        <a:spcBef>
                          <a:spcPts val="0"/>
                        </a:spcBef>
                        <a:spcAft>
                          <a:spcPts val="0"/>
                        </a:spcAft>
                        <a:buNone/>
                      </a:pPr>
                      <a:r>
                        <a:rPr lang="en">
                          <a:solidFill>
                            <a:srgbClr val="FFFFFF"/>
                          </a:solidFill>
                          <a:latin typeface="Cairo"/>
                          <a:ea typeface="Cairo"/>
                          <a:cs typeface="Cairo"/>
                          <a:sym typeface="Cairo"/>
                        </a:rPr>
                        <a:t>The collected data verifies that percent error of model &lt;10%</a:t>
                      </a:r>
                      <a:endParaRPr>
                        <a:solidFill>
                          <a:srgbClr val="FFFFFF"/>
                        </a:solidFill>
                        <a:latin typeface="Cairo"/>
                        <a:ea typeface="Cairo"/>
                        <a:cs typeface="Cairo"/>
                        <a:sym typeface="Cairo"/>
                      </a:endParaRPr>
                    </a:p>
                  </a:txBody>
                  <a:tcPr marT="91425" marB="91425" marR="91425" marL="91425" anchor="ctr">
                    <a:solidFill>
                      <a:schemeClr val="dk1"/>
                    </a:solidFill>
                  </a:tcPr>
                </a:tc>
              </a:tr>
            </a:tbl>
          </a:graphicData>
        </a:graphic>
      </p:graphicFrame>
      <p:sp>
        <p:nvSpPr>
          <p:cNvPr id="14272" name="Google Shape;14272;p101"/>
          <p:cNvSpPr txBox="1"/>
          <p:nvPr>
            <p:ph idx="12" type="sldNum"/>
          </p:nvPr>
        </p:nvSpPr>
        <p:spPr>
          <a:xfrm>
            <a:off x="8556784" y="4749851"/>
            <a:ext cx="548700" cy="3936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None/>
            </a:pPr>
            <a:fld id="{00000000-1234-1234-1234-123412341234}" type="slidenum">
              <a:rPr lang="en"/>
              <a:t>‹#›</a:t>
            </a:fld>
            <a:endParaRPr/>
          </a:p>
        </p:txBody>
      </p:sp>
      <p:sp>
        <p:nvSpPr>
          <p:cNvPr id="14273" name="Google Shape;14273;p101"/>
          <p:cNvSpPr/>
          <p:nvPr/>
        </p:nvSpPr>
        <p:spPr>
          <a:xfrm>
            <a:off x="6481700" y="4981575"/>
            <a:ext cx="2238600" cy="152400"/>
          </a:xfrm>
          <a:prstGeom prst="chevron">
            <a:avLst>
              <a:gd fmla="val 50000" name="adj"/>
            </a:avLst>
          </a:prstGeom>
          <a:solidFill>
            <a:schemeClr val="lt1"/>
          </a:solidFill>
          <a:ln cap="flat" cmpd="sng" w="9525">
            <a:solidFill>
              <a:srgbClr val="9E9E9E"/>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b="1" lang="en" sz="1000">
                <a:solidFill>
                  <a:schemeClr val="accent4"/>
                </a:solidFill>
                <a:latin typeface="Cairo"/>
                <a:ea typeface="Cairo"/>
                <a:cs typeface="Cairo"/>
                <a:sym typeface="Cairo"/>
              </a:rPr>
              <a:t>Budget</a:t>
            </a:r>
            <a:endParaRPr b="1" sz="1000">
              <a:solidFill>
                <a:schemeClr val="accent4"/>
              </a:solidFill>
              <a:latin typeface="Cairo"/>
              <a:ea typeface="Cairo"/>
              <a:cs typeface="Cairo"/>
              <a:sym typeface="Cairo"/>
            </a:endParaRPr>
          </a:p>
        </p:txBody>
      </p:sp>
      <p:sp>
        <p:nvSpPr>
          <p:cNvPr id="14274" name="Google Shape;14274;p101"/>
          <p:cNvSpPr/>
          <p:nvPr/>
        </p:nvSpPr>
        <p:spPr>
          <a:xfrm>
            <a:off x="423725" y="4981575"/>
            <a:ext cx="2086200" cy="152400"/>
          </a:xfrm>
          <a:prstGeom prst="homePlate">
            <a:avLst>
              <a:gd fmla="val 50000" name="adj"/>
            </a:avLst>
          </a:prstGeom>
          <a:solidFill>
            <a:srgbClr val="434343"/>
          </a:solidFill>
          <a:ln cap="flat" cmpd="sng" w="9525">
            <a:solidFill>
              <a:srgbClr val="9E9E9E"/>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b="1" lang="en" sz="1000">
                <a:solidFill>
                  <a:schemeClr val="accent4"/>
                </a:solidFill>
                <a:latin typeface="Cairo"/>
                <a:ea typeface="Cairo"/>
                <a:cs typeface="Cairo"/>
                <a:sym typeface="Cairo"/>
              </a:rPr>
              <a:t>Overview</a:t>
            </a:r>
            <a:endParaRPr b="1" sz="1000">
              <a:solidFill>
                <a:schemeClr val="accent4"/>
              </a:solidFill>
              <a:latin typeface="Cairo"/>
              <a:ea typeface="Cairo"/>
              <a:cs typeface="Cairo"/>
              <a:sym typeface="Cairo"/>
            </a:endParaRPr>
          </a:p>
        </p:txBody>
      </p:sp>
      <p:sp>
        <p:nvSpPr>
          <p:cNvPr id="14275" name="Google Shape;14275;p101"/>
          <p:cNvSpPr/>
          <p:nvPr/>
        </p:nvSpPr>
        <p:spPr>
          <a:xfrm>
            <a:off x="2454950" y="4981575"/>
            <a:ext cx="2086200" cy="152400"/>
          </a:xfrm>
          <a:prstGeom prst="chevron">
            <a:avLst>
              <a:gd fmla="val 50000" name="adj"/>
            </a:avLst>
          </a:prstGeom>
          <a:solidFill>
            <a:schemeClr val="lt1"/>
          </a:solidFill>
          <a:ln cap="flat" cmpd="sng" w="9525">
            <a:solidFill>
              <a:srgbClr val="9E9E9E"/>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b="1" lang="en" sz="1000">
                <a:solidFill>
                  <a:schemeClr val="accent4"/>
                </a:solidFill>
                <a:latin typeface="Cairo"/>
                <a:ea typeface="Cairo"/>
                <a:cs typeface="Cairo"/>
                <a:sym typeface="Cairo"/>
              </a:rPr>
              <a:t>Schedule</a:t>
            </a:r>
            <a:endParaRPr b="1" sz="1000">
              <a:solidFill>
                <a:schemeClr val="accent4"/>
              </a:solidFill>
              <a:latin typeface="Cairo"/>
              <a:ea typeface="Cairo"/>
              <a:cs typeface="Cairo"/>
              <a:sym typeface="Cairo"/>
            </a:endParaRPr>
          </a:p>
        </p:txBody>
      </p:sp>
      <p:sp>
        <p:nvSpPr>
          <p:cNvPr id="14276" name="Google Shape;14276;p101"/>
          <p:cNvSpPr/>
          <p:nvPr/>
        </p:nvSpPr>
        <p:spPr>
          <a:xfrm>
            <a:off x="4472075" y="4981575"/>
            <a:ext cx="2086200" cy="152400"/>
          </a:xfrm>
          <a:prstGeom prst="chevron">
            <a:avLst>
              <a:gd fmla="val 50000" name="adj"/>
            </a:avLst>
          </a:prstGeom>
          <a:solidFill>
            <a:schemeClr val="dk1"/>
          </a:solidFill>
          <a:ln cap="flat" cmpd="sng" w="9525">
            <a:solidFill>
              <a:srgbClr val="ADADAD"/>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b="1" lang="en" sz="1000">
                <a:solidFill>
                  <a:srgbClr val="BA9224"/>
                </a:solidFill>
                <a:latin typeface="Cairo"/>
                <a:ea typeface="Cairo"/>
                <a:cs typeface="Cairo"/>
                <a:sym typeface="Cairo"/>
              </a:rPr>
              <a:t>Test Readiness</a:t>
            </a:r>
            <a:endParaRPr b="1" sz="1000">
              <a:solidFill>
                <a:srgbClr val="BA9224"/>
              </a:solidFill>
              <a:latin typeface="Cairo"/>
              <a:ea typeface="Cairo"/>
              <a:cs typeface="Cairo"/>
              <a:sym typeface="Cairo"/>
            </a:endParaRPr>
          </a:p>
        </p:txBody>
      </p:sp>
    </p:spTree>
  </p:cSld>
  <p:clrMapOvr>
    <a:masterClrMapping/>
  </p:clrMapOvr>
</p:sld>
</file>

<file path=ppt/slides/slide5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4280" name="Shape 14280"/>
        <p:cNvGrpSpPr/>
        <p:nvPr/>
      </p:nvGrpSpPr>
      <p:grpSpPr>
        <a:xfrm>
          <a:off x="0" y="0"/>
          <a:ext cx="0" cy="0"/>
          <a:chOff x="0" y="0"/>
          <a:chExt cx="0" cy="0"/>
        </a:xfrm>
      </p:grpSpPr>
      <p:sp>
        <p:nvSpPr>
          <p:cNvPr id="14281" name="Google Shape;14281;p102"/>
          <p:cNvSpPr txBox="1"/>
          <p:nvPr>
            <p:ph type="title"/>
          </p:nvPr>
        </p:nvSpPr>
        <p:spPr>
          <a:xfrm>
            <a:off x="3262500" y="816975"/>
            <a:ext cx="5881500" cy="29253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sz="6000"/>
              <a:t>BUDGET</a:t>
            </a:r>
            <a:endParaRPr sz="6000"/>
          </a:p>
        </p:txBody>
      </p:sp>
      <p:sp>
        <p:nvSpPr>
          <p:cNvPr id="14282" name="Google Shape;14282;p102"/>
          <p:cNvSpPr txBox="1"/>
          <p:nvPr>
            <p:ph idx="12" type="sldNum"/>
          </p:nvPr>
        </p:nvSpPr>
        <p:spPr>
          <a:xfrm>
            <a:off x="8556784" y="4749851"/>
            <a:ext cx="548700" cy="3936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None/>
            </a:pPr>
            <a:fld id="{00000000-1234-1234-1234-123412341234}" type="slidenum">
              <a:rPr lang="en"/>
              <a:t>‹#›</a:t>
            </a:fld>
            <a:endParaRPr/>
          </a:p>
        </p:txBody>
      </p:sp>
      <p:grpSp>
        <p:nvGrpSpPr>
          <p:cNvPr id="14283" name="Google Shape;14283;p102"/>
          <p:cNvGrpSpPr/>
          <p:nvPr/>
        </p:nvGrpSpPr>
        <p:grpSpPr>
          <a:xfrm>
            <a:off x="-1155467" y="-211050"/>
            <a:ext cx="5254062" cy="6485529"/>
            <a:chOff x="-1155467" y="-211050"/>
            <a:chExt cx="5254062" cy="6485529"/>
          </a:xfrm>
        </p:grpSpPr>
        <p:sp>
          <p:nvSpPr>
            <p:cNvPr id="14284" name="Google Shape;14284;p102"/>
            <p:cNvSpPr/>
            <p:nvPr/>
          </p:nvSpPr>
          <p:spPr>
            <a:xfrm rot="1981820">
              <a:off x="287711" y="75938"/>
              <a:ext cx="2565298" cy="5100223"/>
            </a:xfrm>
            <a:prstGeom prst="ellipse">
              <a:avLst/>
            </a:prstGeom>
            <a:noFill/>
            <a:ln cap="flat" cmpd="sng" w="19050">
              <a:solidFill>
                <a:srgbClr val="EDEDED"/>
              </a:solidFill>
              <a:prstDash val="dot"/>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285" name="Google Shape;14285;p102"/>
            <p:cNvGrpSpPr/>
            <p:nvPr/>
          </p:nvGrpSpPr>
          <p:grpSpPr>
            <a:xfrm rot="-1190792">
              <a:off x="1884828" y="1912143"/>
              <a:ext cx="1894210" cy="1846767"/>
              <a:chOff x="1459926" y="1648268"/>
              <a:chExt cx="1894221" cy="1846777"/>
            </a:xfrm>
          </p:grpSpPr>
          <p:grpSp>
            <p:nvGrpSpPr>
              <p:cNvPr id="14286" name="Google Shape;14286;p102"/>
              <p:cNvGrpSpPr/>
              <p:nvPr/>
            </p:nvGrpSpPr>
            <p:grpSpPr>
              <a:xfrm rot="-2575842">
                <a:off x="1513012" y="2142175"/>
                <a:ext cx="1788048" cy="858964"/>
                <a:chOff x="7737310" y="2648200"/>
                <a:chExt cx="668421" cy="321104"/>
              </a:xfrm>
            </p:grpSpPr>
            <p:grpSp>
              <p:nvGrpSpPr>
                <p:cNvPr id="14287" name="Google Shape;14287;p102"/>
                <p:cNvGrpSpPr/>
                <p:nvPr/>
              </p:nvGrpSpPr>
              <p:grpSpPr>
                <a:xfrm>
                  <a:off x="7737310" y="2648200"/>
                  <a:ext cx="668421" cy="321104"/>
                  <a:chOff x="7889710" y="2572000"/>
                  <a:chExt cx="668421" cy="321104"/>
                </a:xfrm>
              </p:grpSpPr>
              <p:sp>
                <p:nvSpPr>
                  <p:cNvPr id="14288" name="Google Shape;14288;p102"/>
                  <p:cNvSpPr/>
                  <p:nvPr/>
                </p:nvSpPr>
                <p:spPr>
                  <a:xfrm>
                    <a:off x="7985759" y="2657157"/>
                    <a:ext cx="79262" cy="147574"/>
                  </a:xfrm>
                  <a:custGeom>
                    <a:rect b="b" l="l" r="r" t="t"/>
                    <a:pathLst>
                      <a:path extrusionOk="0" h="6213" w="3337">
                        <a:moveTo>
                          <a:pt x="0" y="1"/>
                        </a:moveTo>
                        <a:lnTo>
                          <a:pt x="0" y="6212"/>
                        </a:lnTo>
                        <a:lnTo>
                          <a:pt x="3337" y="5127"/>
                        </a:lnTo>
                        <a:lnTo>
                          <a:pt x="3337" y="1086"/>
                        </a:lnTo>
                        <a:lnTo>
                          <a:pt x="0" y="1"/>
                        </a:lnTo>
                        <a:close/>
                      </a:path>
                    </a:pathLst>
                  </a:custGeom>
                  <a:solidFill>
                    <a:srgbClr val="EDED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9" name="Google Shape;14289;p102"/>
                  <p:cNvSpPr/>
                  <p:nvPr/>
                </p:nvSpPr>
                <p:spPr>
                  <a:xfrm>
                    <a:off x="8008543" y="2572012"/>
                    <a:ext cx="354490" cy="321078"/>
                  </a:xfrm>
                  <a:custGeom>
                    <a:rect b="b" l="l" r="r" t="t"/>
                    <a:pathLst>
                      <a:path extrusionOk="0" h="10417" w="11501">
                        <a:moveTo>
                          <a:pt x="0" y="1"/>
                        </a:moveTo>
                        <a:lnTo>
                          <a:pt x="0" y="10416"/>
                        </a:lnTo>
                        <a:lnTo>
                          <a:pt x="11501" y="10416"/>
                        </a:lnTo>
                        <a:lnTo>
                          <a:pt x="1150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0" name="Google Shape;14290;p102"/>
                  <p:cNvSpPr/>
                  <p:nvPr/>
                </p:nvSpPr>
                <p:spPr>
                  <a:xfrm>
                    <a:off x="8362486" y="2572000"/>
                    <a:ext cx="195645" cy="321104"/>
                  </a:xfrm>
                  <a:custGeom>
                    <a:rect b="b" l="l" r="r" t="t"/>
                    <a:pathLst>
                      <a:path extrusionOk="0" h="10417" w="6348">
                        <a:moveTo>
                          <a:pt x="1" y="1"/>
                        </a:moveTo>
                        <a:lnTo>
                          <a:pt x="1" y="10416"/>
                        </a:lnTo>
                        <a:lnTo>
                          <a:pt x="6348" y="5236"/>
                        </a:lnTo>
                        <a:lnTo>
                          <a:pt x="1" y="1"/>
                        </a:lnTo>
                        <a:close/>
                      </a:path>
                    </a:pathLst>
                  </a:custGeom>
                  <a:solidFill>
                    <a:srgbClr val="B7A3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1" name="Google Shape;14291;p102"/>
                  <p:cNvSpPr/>
                  <p:nvPr/>
                </p:nvSpPr>
                <p:spPr>
                  <a:xfrm>
                    <a:off x="7889710" y="2616329"/>
                    <a:ext cx="96601" cy="229233"/>
                  </a:xfrm>
                  <a:custGeom>
                    <a:rect b="b" l="l" r="r" t="t"/>
                    <a:pathLst>
                      <a:path extrusionOk="0" h="9657" w="4070">
                        <a:moveTo>
                          <a:pt x="1" y="0"/>
                        </a:moveTo>
                        <a:lnTo>
                          <a:pt x="1" y="9656"/>
                        </a:lnTo>
                        <a:lnTo>
                          <a:pt x="3147" y="8870"/>
                        </a:lnTo>
                        <a:cubicBezTo>
                          <a:pt x="3690" y="8707"/>
                          <a:pt x="4070" y="8246"/>
                          <a:pt x="4070" y="7676"/>
                        </a:cubicBezTo>
                        <a:lnTo>
                          <a:pt x="4070" y="2035"/>
                        </a:lnTo>
                        <a:cubicBezTo>
                          <a:pt x="4070" y="1465"/>
                          <a:pt x="3690" y="977"/>
                          <a:pt x="3147" y="841"/>
                        </a:cubicBezTo>
                        <a:lnTo>
                          <a:pt x="1" y="0"/>
                        </a:lnTo>
                        <a:close/>
                      </a:path>
                    </a:pathLst>
                  </a:custGeom>
                  <a:solidFill>
                    <a:srgbClr val="BCBC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2" name="Google Shape;14292;p102"/>
                  <p:cNvSpPr/>
                  <p:nvPr/>
                </p:nvSpPr>
                <p:spPr>
                  <a:xfrm>
                    <a:off x="7979859" y="2629848"/>
                    <a:ext cx="28684" cy="205401"/>
                  </a:xfrm>
                  <a:custGeom>
                    <a:rect b="b" l="l" r="r" t="t"/>
                    <a:pathLst>
                      <a:path extrusionOk="0" h="8653" w="2415">
                        <a:moveTo>
                          <a:pt x="0" y="0"/>
                        </a:moveTo>
                        <a:lnTo>
                          <a:pt x="0" y="8653"/>
                        </a:lnTo>
                        <a:lnTo>
                          <a:pt x="2414" y="8653"/>
                        </a:lnTo>
                        <a:lnTo>
                          <a:pt x="2414" y="0"/>
                        </a:lnTo>
                        <a:close/>
                      </a:path>
                    </a:pathLst>
                  </a:custGeom>
                  <a:solidFill>
                    <a:srgbClr val="B7A3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293" name="Google Shape;14293;p102"/>
                <p:cNvSpPr/>
                <p:nvPr/>
              </p:nvSpPr>
              <p:spPr>
                <a:xfrm>
                  <a:off x="7896900" y="2648250"/>
                  <a:ext cx="18300" cy="3210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294" name="Google Shape;14294;p102"/>
              <p:cNvSpPr/>
              <p:nvPr/>
            </p:nvSpPr>
            <p:spPr>
              <a:xfrm rot="2823755">
                <a:off x="2229661" y="2395025"/>
                <a:ext cx="353641" cy="353641"/>
              </a:xfrm>
              <a:prstGeom prst="ellipse">
                <a:avLst/>
              </a:prstGeom>
              <a:solidFill>
                <a:srgbClr val="32364D"/>
              </a:solidFill>
              <a:ln cap="flat" cmpd="sng" w="38100">
                <a:solidFill>
                  <a:srgbClr val="77767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295" name="Google Shape;14295;p102"/>
            <p:cNvSpPr/>
            <p:nvPr/>
          </p:nvSpPr>
          <p:spPr>
            <a:xfrm rot="-1191393">
              <a:off x="2065651" y="1164317"/>
              <a:ext cx="560916" cy="495313"/>
            </a:xfrm>
            <a:custGeom>
              <a:rect b="b" l="l" r="r" t="t"/>
              <a:pathLst>
                <a:path extrusionOk="0" h="35569" w="40280">
                  <a:moveTo>
                    <a:pt x="40280" y="0"/>
                  </a:moveTo>
                  <a:cubicBezTo>
                    <a:pt x="40278" y="1"/>
                    <a:pt x="1" y="32111"/>
                    <a:pt x="3108" y="35373"/>
                  </a:cubicBezTo>
                  <a:cubicBezTo>
                    <a:pt x="3234" y="35506"/>
                    <a:pt x="3410" y="35569"/>
                    <a:pt x="3633" y="35569"/>
                  </a:cubicBezTo>
                  <a:cubicBezTo>
                    <a:pt x="8909" y="35569"/>
                    <a:pt x="40278" y="1"/>
                    <a:pt x="40280" y="0"/>
                  </a:cubicBezTo>
                  <a:close/>
                </a:path>
              </a:pathLst>
            </a:custGeom>
            <a:solidFill>
              <a:srgbClr val="EDED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296" name="Google Shape;14296;p102"/>
            <p:cNvGrpSpPr/>
            <p:nvPr/>
          </p:nvGrpSpPr>
          <p:grpSpPr>
            <a:xfrm>
              <a:off x="1267699" y="688870"/>
              <a:ext cx="432610" cy="433061"/>
              <a:chOff x="3318163" y="3972000"/>
              <a:chExt cx="281025" cy="281300"/>
            </a:xfrm>
          </p:grpSpPr>
          <p:sp>
            <p:nvSpPr>
              <p:cNvPr id="14297" name="Google Shape;14297;p102"/>
              <p:cNvSpPr/>
              <p:nvPr/>
            </p:nvSpPr>
            <p:spPr>
              <a:xfrm>
                <a:off x="3318163" y="3972000"/>
                <a:ext cx="281025" cy="281300"/>
              </a:xfrm>
              <a:custGeom>
                <a:rect b="b" l="l" r="r" t="t"/>
                <a:pathLst>
                  <a:path extrusionOk="0" h="11252" w="11241">
                    <a:moveTo>
                      <a:pt x="11240" y="5620"/>
                    </a:moveTo>
                    <a:cubicBezTo>
                      <a:pt x="11240" y="8728"/>
                      <a:pt x="8728" y="11252"/>
                      <a:pt x="5621" y="11252"/>
                    </a:cubicBezTo>
                    <a:cubicBezTo>
                      <a:pt x="2513" y="11252"/>
                      <a:pt x="1" y="8728"/>
                      <a:pt x="1" y="5620"/>
                    </a:cubicBezTo>
                    <a:cubicBezTo>
                      <a:pt x="1" y="2524"/>
                      <a:pt x="2513" y="0"/>
                      <a:pt x="5621" y="0"/>
                    </a:cubicBezTo>
                    <a:cubicBezTo>
                      <a:pt x="8728" y="0"/>
                      <a:pt x="11240" y="2524"/>
                      <a:pt x="11240" y="5620"/>
                    </a:cubicBezTo>
                    <a:close/>
                  </a:path>
                </a:pathLst>
              </a:custGeom>
              <a:solidFill>
                <a:srgbClr val="EDED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8" name="Google Shape;14298;p102"/>
              <p:cNvSpPr/>
              <p:nvPr/>
            </p:nvSpPr>
            <p:spPr>
              <a:xfrm>
                <a:off x="3358963" y="3985400"/>
                <a:ext cx="202425" cy="31275"/>
              </a:xfrm>
              <a:custGeom>
                <a:rect b="b" l="l" r="r" t="t"/>
                <a:pathLst>
                  <a:path extrusionOk="0" h="1251" w="8097">
                    <a:moveTo>
                      <a:pt x="6370" y="0"/>
                    </a:moveTo>
                    <a:cubicBezTo>
                      <a:pt x="6025" y="24"/>
                      <a:pt x="5667" y="60"/>
                      <a:pt x="5286" y="83"/>
                    </a:cubicBezTo>
                    <a:cubicBezTo>
                      <a:pt x="3798" y="191"/>
                      <a:pt x="2298" y="298"/>
                      <a:pt x="905" y="381"/>
                    </a:cubicBezTo>
                    <a:cubicBezTo>
                      <a:pt x="583" y="595"/>
                      <a:pt x="274" y="845"/>
                      <a:pt x="0" y="1131"/>
                    </a:cubicBezTo>
                    <a:lnTo>
                      <a:pt x="8096" y="1250"/>
                    </a:lnTo>
                    <a:cubicBezTo>
                      <a:pt x="7608" y="726"/>
                      <a:pt x="7025" y="298"/>
                      <a:pt x="6370" y="0"/>
                    </a:cubicBezTo>
                    <a:close/>
                  </a:path>
                </a:pathLst>
              </a:custGeom>
              <a:solidFill>
                <a:srgbClr val="BCBC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9" name="Google Shape;14299;p102"/>
              <p:cNvSpPr/>
              <p:nvPr/>
            </p:nvSpPr>
            <p:spPr>
              <a:xfrm>
                <a:off x="3322338" y="4045525"/>
                <a:ext cx="276250" cy="52400"/>
              </a:xfrm>
              <a:custGeom>
                <a:rect b="b" l="l" r="r" t="t"/>
                <a:pathLst>
                  <a:path extrusionOk="0" h="2096" w="11050">
                    <a:moveTo>
                      <a:pt x="513" y="0"/>
                    </a:moveTo>
                    <a:cubicBezTo>
                      <a:pt x="286" y="417"/>
                      <a:pt x="120" y="857"/>
                      <a:pt x="1" y="1310"/>
                    </a:cubicBezTo>
                    <a:lnTo>
                      <a:pt x="11050" y="2096"/>
                    </a:lnTo>
                    <a:cubicBezTo>
                      <a:pt x="10978" y="1405"/>
                      <a:pt x="10776" y="750"/>
                      <a:pt x="10466" y="131"/>
                    </a:cubicBezTo>
                    <a:cubicBezTo>
                      <a:pt x="7811" y="84"/>
                      <a:pt x="3191" y="24"/>
                      <a:pt x="513" y="0"/>
                    </a:cubicBezTo>
                    <a:close/>
                  </a:path>
                </a:pathLst>
              </a:custGeom>
              <a:solidFill>
                <a:srgbClr val="BCBC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0" name="Google Shape;14300;p102"/>
              <p:cNvSpPr/>
              <p:nvPr/>
            </p:nvSpPr>
            <p:spPr>
              <a:xfrm>
                <a:off x="3318163" y="4100575"/>
                <a:ext cx="281025" cy="57775"/>
              </a:xfrm>
              <a:custGeom>
                <a:rect b="b" l="l" r="r" t="t"/>
                <a:pathLst>
                  <a:path extrusionOk="0" h="2311" w="11241">
                    <a:moveTo>
                      <a:pt x="25" y="1"/>
                    </a:moveTo>
                    <a:cubicBezTo>
                      <a:pt x="1" y="156"/>
                      <a:pt x="1" y="322"/>
                      <a:pt x="1" y="477"/>
                    </a:cubicBezTo>
                    <a:cubicBezTo>
                      <a:pt x="1" y="1108"/>
                      <a:pt x="96" y="1727"/>
                      <a:pt x="310" y="2311"/>
                    </a:cubicBezTo>
                    <a:lnTo>
                      <a:pt x="11217" y="1037"/>
                    </a:lnTo>
                    <a:cubicBezTo>
                      <a:pt x="11240" y="858"/>
                      <a:pt x="11240" y="680"/>
                      <a:pt x="11240" y="501"/>
                    </a:cubicBezTo>
                    <a:lnTo>
                      <a:pt x="25" y="1"/>
                    </a:lnTo>
                    <a:close/>
                  </a:path>
                </a:pathLst>
              </a:custGeom>
              <a:solidFill>
                <a:srgbClr val="BCBC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1" name="Google Shape;14301;p102"/>
              <p:cNvSpPr/>
              <p:nvPr/>
            </p:nvSpPr>
            <p:spPr>
              <a:xfrm>
                <a:off x="3333063" y="4157425"/>
                <a:ext cx="258975" cy="53625"/>
              </a:xfrm>
              <a:custGeom>
                <a:rect b="b" l="l" r="r" t="t"/>
                <a:pathLst>
                  <a:path extrusionOk="0" h="2145" w="10359">
                    <a:moveTo>
                      <a:pt x="10359" y="1"/>
                    </a:moveTo>
                    <a:lnTo>
                      <a:pt x="0" y="739"/>
                    </a:lnTo>
                    <a:cubicBezTo>
                      <a:pt x="262" y="1251"/>
                      <a:pt x="607" y="1727"/>
                      <a:pt x="1012" y="2144"/>
                    </a:cubicBezTo>
                    <a:lnTo>
                      <a:pt x="10156" y="525"/>
                    </a:lnTo>
                    <a:cubicBezTo>
                      <a:pt x="10228" y="358"/>
                      <a:pt x="10299" y="180"/>
                      <a:pt x="10359" y="1"/>
                    </a:cubicBezTo>
                    <a:close/>
                  </a:path>
                </a:pathLst>
              </a:custGeom>
              <a:solidFill>
                <a:srgbClr val="BCBC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2" name="Google Shape;14302;p102"/>
              <p:cNvSpPr/>
              <p:nvPr/>
            </p:nvSpPr>
            <p:spPr>
              <a:xfrm>
                <a:off x="3370263" y="4213100"/>
                <a:ext cx="186950" cy="40025"/>
              </a:xfrm>
              <a:custGeom>
                <a:rect b="b" l="l" r="r" t="t"/>
                <a:pathLst>
                  <a:path extrusionOk="0" h="1601" w="7478">
                    <a:moveTo>
                      <a:pt x="7478" y="0"/>
                    </a:moveTo>
                    <a:lnTo>
                      <a:pt x="0" y="358"/>
                    </a:lnTo>
                    <a:cubicBezTo>
                      <a:pt x="1038" y="1190"/>
                      <a:pt x="2288" y="1601"/>
                      <a:pt x="3534" y="1601"/>
                    </a:cubicBezTo>
                    <a:cubicBezTo>
                      <a:pt x="4962" y="1601"/>
                      <a:pt x="6384" y="1062"/>
                      <a:pt x="7478" y="0"/>
                    </a:cubicBezTo>
                    <a:close/>
                  </a:path>
                </a:pathLst>
              </a:custGeom>
              <a:solidFill>
                <a:srgbClr val="BCBC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03" name="Google Shape;14303;p102"/>
            <p:cNvGrpSpPr/>
            <p:nvPr/>
          </p:nvGrpSpPr>
          <p:grpSpPr>
            <a:xfrm>
              <a:off x="-1155467" y="3491408"/>
              <a:ext cx="2783071" cy="2783071"/>
              <a:chOff x="3197613" y="3235600"/>
              <a:chExt cx="127125" cy="127125"/>
            </a:xfrm>
          </p:grpSpPr>
          <p:sp>
            <p:nvSpPr>
              <p:cNvPr id="14304" name="Google Shape;14304;p102"/>
              <p:cNvSpPr/>
              <p:nvPr/>
            </p:nvSpPr>
            <p:spPr>
              <a:xfrm>
                <a:off x="3262813" y="3257325"/>
                <a:ext cx="21750" cy="17875"/>
              </a:xfrm>
              <a:custGeom>
                <a:rect b="b" l="l" r="r" t="t"/>
                <a:pathLst>
                  <a:path extrusionOk="0" h="715" w="870">
                    <a:moveTo>
                      <a:pt x="488" y="12"/>
                    </a:moveTo>
                    <a:cubicBezTo>
                      <a:pt x="488" y="12"/>
                      <a:pt x="869" y="382"/>
                      <a:pt x="727" y="548"/>
                    </a:cubicBezTo>
                    <a:cubicBezTo>
                      <a:pt x="596" y="715"/>
                      <a:pt x="0" y="1"/>
                      <a:pt x="488" y="12"/>
                    </a:cubicBezTo>
                    <a:close/>
                  </a:path>
                </a:pathLst>
              </a:custGeom>
              <a:solidFill>
                <a:srgbClr val="DE781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5" name="Google Shape;14305;p102"/>
              <p:cNvSpPr/>
              <p:nvPr/>
            </p:nvSpPr>
            <p:spPr>
              <a:xfrm>
                <a:off x="3197613" y="3235600"/>
                <a:ext cx="127125" cy="127125"/>
              </a:xfrm>
              <a:custGeom>
                <a:rect b="b" l="l" r="r" t="t"/>
                <a:pathLst>
                  <a:path extrusionOk="0" h="5085" w="5085">
                    <a:moveTo>
                      <a:pt x="5085" y="2179"/>
                    </a:moveTo>
                    <a:cubicBezTo>
                      <a:pt x="5085" y="4120"/>
                      <a:pt x="2739" y="5084"/>
                      <a:pt x="1370" y="3715"/>
                    </a:cubicBezTo>
                    <a:cubicBezTo>
                      <a:pt x="1" y="2346"/>
                      <a:pt x="965" y="0"/>
                      <a:pt x="2906" y="0"/>
                    </a:cubicBezTo>
                    <a:cubicBezTo>
                      <a:pt x="4108" y="0"/>
                      <a:pt x="5085" y="977"/>
                      <a:pt x="5085" y="2179"/>
                    </a:cubicBezTo>
                    <a:close/>
                  </a:path>
                </a:pathLst>
              </a:custGeom>
              <a:solidFill>
                <a:srgbClr val="2F8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6" name="Google Shape;14306;p102"/>
              <p:cNvSpPr/>
              <p:nvPr/>
            </p:nvSpPr>
            <p:spPr>
              <a:xfrm>
                <a:off x="3242563" y="3246776"/>
                <a:ext cx="15475" cy="11675"/>
              </a:xfrm>
              <a:custGeom>
                <a:rect b="b" l="l" r="r" t="t"/>
                <a:pathLst>
                  <a:path extrusionOk="0" h="467" w="619">
                    <a:moveTo>
                      <a:pt x="203" y="0"/>
                    </a:moveTo>
                    <a:cubicBezTo>
                      <a:pt x="174" y="0"/>
                      <a:pt x="145" y="10"/>
                      <a:pt x="120" y="30"/>
                    </a:cubicBezTo>
                    <a:cubicBezTo>
                      <a:pt x="24" y="77"/>
                      <a:pt x="1" y="185"/>
                      <a:pt x="60" y="268"/>
                    </a:cubicBezTo>
                    <a:cubicBezTo>
                      <a:pt x="72" y="292"/>
                      <a:pt x="84" y="316"/>
                      <a:pt x="108" y="327"/>
                    </a:cubicBezTo>
                    <a:cubicBezTo>
                      <a:pt x="197" y="428"/>
                      <a:pt x="288" y="466"/>
                      <a:pt x="362" y="466"/>
                    </a:cubicBezTo>
                    <a:cubicBezTo>
                      <a:pt x="534" y="466"/>
                      <a:pt x="619" y="255"/>
                      <a:pt x="394" y="113"/>
                    </a:cubicBezTo>
                    <a:cubicBezTo>
                      <a:pt x="370" y="89"/>
                      <a:pt x="346" y="77"/>
                      <a:pt x="322" y="54"/>
                    </a:cubicBezTo>
                    <a:cubicBezTo>
                      <a:pt x="287" y="19"/>
                      <a:pt x="245" y="0"/>
                      <a:pt x="203" y="0"/>
                    </a:cubicBezTo>
                    <a:close/>
                  </a:path>
                </a:pathLst>
              </a:custGeom>
              <a:solidFill>
                <a:srgbClr val="6AA8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7" name="Google Shape;14307;p102"/>
              <p:cNvSpPr/>
              <p:nvPr/>
            </p:nvSpPr>
            <p:spPr>
              <a:xfrm>
                <a:off x="3209813" y="3250176"/>
                <a:ext cx="71175" cy="78325"/>
              </a:xfrm>
              <a:custGeom>
                <a:rect b="b" l="l" r="r" t="t"/>
                <a:pathLst>
                  <a:path extrusionOk="0" h="3133" w="2847">
                    <a:moveTo>
                      <a:pt x="965" y="1"/>
                    </a:moveTo>
                    <a:cubicBezTo>
                      <a:pt x="49" y="822"/>
                      <a:pt x="1" y="2251"/>
                      <a:pt x="858" y="3132"/>
                    </a:cubicBezTo>
                    <a:cubicBezTo>
                      <a:pt x="1299" y="2894"/>
                      <a:pt x="1632" y="2346"/>
                      <a:pt x="1204" y="2144"/>
                    </a:cubicBezTo>
                    <a:cubicBezTo>
                      <a:pt x="489" y="1799"/>
                      <a:pt x="656" y="1596"/>
                      <a:pt x="1751" y="1311"/>
                    </a:cubicBezTo>
                    <a:cubicBezTo>
                      <a:pt x="2847" y="1025"/>
                      <a:pt x="2549" y="668"/>
                      <a:pt x="1620" y="513"/>
                    </a:cubicBezTo>
                    <a:cubicBezTo>
                      <a:pt x="1204" y="453"/>
                      <a:pt x="1037" y="227"/>
                      <a:pt x="965" y="1"/>
                    </a:cubicBezTo>
                    <a:close/>
                  </a:path>
                </a:pathLst>
              </a:custGeom>
              <a:solidFill>
                <a:srgbClr val="6AA8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8" name="Google Shape;14308;p102"/>
              <p:cNvSpPr/>
              <p:nvPr/>
            </p:nvSpPr>
            <p:spPr>
              <a:xfrm>
                <a:off x="3236013" y="3328900"/>
                <a:ext cx="37225" cy="15375"/>
              </a:xfrm>
              <a:custGeom>
                <a:rect b="b" l="l" r="r" t="t"/>
                <a:pathLst>
                  <a:path extrusionOk="0" h="615" w="1489">
                    <a:moveTo>
                      <a:pt x="404" y="1"/>
                    </a:moveTo>
                    <a:cubicBezTo>
                      <a:pt x="266" y="1"/>
                      <a:pt x="121" y="67"/>
                      <a:pt x="1" y="138"/>
                    </a:cubicBezTo>
                    <a:cubicBezTo>
                      <a:pt x="358" y="424"/>
                      <a:pt x="787" y="590"/>
                      <a:pt x="1239" y="614"/>
                    </a:cubicBezTo>
                    <a:cubicBezTo>
                      <a:pt x="1382" y="543"/>
                      <a:pt x="1489" y="447"/>
                      <a:pt x="1489" y="328"/>
                    </a:cubicBezTo>
                    <a:cubicBezTo>
                      <a:pt x="1489" y="205"/>
                      <a:pt x="1445" y="169"/>
                      <a:pt x="1373" y="169"/>
                    </a:cubicBezTo>
                    <a:cubicBezTo>
                      <a:pt x="1274" y="169"/>
                      <a:pt x="1124" y="237"/>
                      <a:pt x="967" y="237"/>
                    </a:cubicBezTo>
                    <a:cubicBezTo>
                      <a:pt x="866" y="237"/>
                      <a:pt x="762" y="208"/>
                      <a:pt x="667" y="114"/>
                    </a:cubicBezTo>
                    <a:cubicBezTo>
                      <a:pt x="590" y="32"/>
                      <a:pt x="499" y="1"/>
                      <a:pt x="404" y="1"/>
                    </a:cubicBezTo>
                    <a:close/>
                  </a:path>
                </a:pathLst>
              </a:custGeom>
              <a:solidFill>
                <a:srgbClr val="BCBC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9" name="Google Shape;14309;p102"/>
              <p:cNvSpPr/>
              <p:nvPr/>
            </p:nvSpPr>
            <p:spPr>
              <a:xfrm>
                <a:off x="3277688" y="3296225"/>
                <a:ext cx="46750" cy="47450"/>
              </a:xfrm>
              <a:custGeom>
                <a:rect b="b" l="l" r="r" t="t"/>
                <a:pathLst>
                  <a:path extrusionOk="0" h="1898" w="1870">
                    <a:moveTo>
                      <a:pt x="1693" y="0"/>
                    </a:moveTo>
                    <a:cubicBezTo>
                      <a:pt x="1493" y="0"/>
                      <a:pt x="1307" y="108"/>
                      <a:pt x="1215" y="302"/>
                    </a:cubicBezTo>
                    <a:cubicBezTo>
                      <a:pt x="763" y="1028"/>
                      <a:pt x="560" y="838"/>
                      <a:pt x="203" y="1231"/>
                    </a:cubicBezTo>
                    <a:cubicBezTo>
                      <a:pt x="36" y="1409"/>
                      <a:pt x="1" y="1671"/>
                      <a:pt x="108" y="1897"/>
                    </a:cubicBezTo>
                    <a:cubicBezTo>
                      <a:pt x="1036" y="1719"/>
                      <a:pt x="1751" y="969"/>
                      <a:pt x="1870" y="28"/>
                    </a:cubicBezTo>
                    <a:cubicBezTo>
                      <a:pt x="1811" y="9"/>
                      <a:pt x="1751" y="0"/>
                      <a:pt x="1693" y="0"/>
                    </a:cubicBezTo>
                    <a:close/>
                  </a:path>
                </a:pathLst>
              </a:custGeom>
              <a:solidFill>
                <a:srgbClr val="EDED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0" name="Google Shape;14310;p102"/>
              <p:cNvSpPr/>
              <p:nvPr/>
            </p:nvSpPr>
            <p:spPr>
              <a:xfrm>
                <a:off x="3254763" y="3236201"/>
                <a:ext cx="69975" cy="55975"/>
              </a:xfrm>
              <a:custGeom>
                <a:rect b="b" l="l" r="r" t="t"/>
                <a:pathLst>
                  <a:path extrusionOk="0" h="2239" w="2799">
                    <a:moveTo>
                      <a:pt x="2084" y="893"/>
                    </a:moveTo>
                    <a:cubicBezTo>
                      <a:pt x="2453" y="893"/>
                      <a:pt x="2798" y="1815"/>
                      <a:pt x="2307" y="1815"/>
                    </a:cubicBezTo>
                    <a:cubicBezTo>
                      <a:pt x="2269" y="1815"/>
                      <a:pt x="2227" y="1810"/>
                      <a:pt x="2180" y="1798"/>
                    </a:cubicBezTo>
                    <a:cubicBezTo>
                      <a:pt x="1394" y="1608"/>
                      <a:pt x="1882" y="1000"/>
                      <a:pt x="1882" y="1000"/>
                    </a:cubicBezTo>
                    <a:cubicBezTo>
                      <a:pt x="1947" y="925"/>
                      <a:pt x="2016" y="893"/>
                      <a:pt x="2084" y="893"/>
                    </a:cubicBezTo>
                    <a:close/>
                    <a:moveTo>
                      <a:pt x="620" y="0"/>
                    </a:moveTo>
                    <a:cubicBezTo>
                      <a:pt x="453" y="0"/>
                      <a:pt x="275" y="24"/>
                      <a:pt x="108" y="72"/>
                    </a:cubicBezTo>
                    <a:cubicBezTo>
                      <a:pt x="1" y="346"/>
                      <a:pt x="25" y="715"/>
                      <a:pt x="703" y="774"/>
                    </a:cubicBezTo>
                    <a:cubicBezTo>
                      <a:pt x="1858" y="870"/>
                      <a:pt x="703" y="1596"/>
                      <a:pt x="1811" y="1905"/>
                    </a:cubicBezTo>
                    <a:cubicBezTo>
                      <a:pt x="2144" y="2001"/>
                      <a:pt x="2489" y="2132"/>
                      <a:pt x="2799" y="2239"/>
                    </a:cubicBezTo>
                    <a:lnTo>
                      <a:pt x="2799" y="2179"/>
                    </a:lnTo>
                    <a:cubicBezTo>
                      <a:pt x="2799" y="977"/>
                      <a:pt x="1822" y="0"/>
                      <a:pt x="620" y="0"/>
                    </a:cubicBezTo>
                    <a:close/>
                  </a:path>
                </a:pathLst>
              </a:custGeom>
              <a:solidFill>
                <a:srgbClr val="6AA8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1" name="Google Shape;14311;p102"/>
              <p:cNvSpPr/>
              <p:nvPr/>
            </p:nvSpPr>
            <p:spPr>
              <a:xfrm>
                <a:off x="3226188" y="3289476"/>
                <a:ext cx="61025" cy="39425"/>
              </a:xfrm>
              <a:custGeom>
                <a:rect b="b" l="l" r="r" t="t"/>
                <a:pathLst>
                  <a:path extrusionOk="0" h="1577" w="2441">
                    <a:moveTo>
                      <a:pt x="1530" y="0"/>
                    </a:moveTo>
                    <a:cubicBezTo>
                      <a:pt x="1521" y="0"/>
                      <a:pt x="1511" y="0"/>
                      <a:pt x="1501" y="1"/>
                    </a:cubicBezTo>
                    <a:cubicBezTo>
                      <a:pt x="1501" y="1"/>
                      <a:pt x="1" y="120"/>
                      <a:pt x="560" y="334"/>
                    </a:cubicBezTo>
                    <a:cubicBezTo>
                      <a:pt x="1108" y="548"/>
                      <a:pt x="1477" y="405"/>
                      <a:pt x="1180" y="965"/>
                    </a:cubicBezTo>
                    <a:cubicBezTo>
                      <a:pt x="975" y="1350"/>
                      <a:pt x="1215" y="1577"/>
                      <a:pt x="1431" y="1577"/>
                    </a:cubicBezTo>
                    <a:cubicBezTo>
                      <a:pt x="1530" y="1577"/>
                      <a:pt x="1623" y="1530"/>
                      <a:pt x="1668" y="1429"/>
                    </a:cubicBezTo>
                    <a:cubicBezTo>
                      <a:pt x="1809" y="1111"/>
                      <a:pt x="2440" y="0"/>
                      <a:pt x="1530" y="0"/>
                    </a:cubicBezTo>
                    <a:close/>
                  </a:path>
                </a:pathLst>
              </a:custGeom>
              <a:solidFill>
                <a:srgbClr val="6AA8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2" name="Google Shape;14312;p102"/>
              <p:cNvSpPr/>
              <p:nvPr/>
            </p:nvSpPr>
            <p:spPr>
              <a:xfrm>
                <a:off x="3279188" y="3299051"/>
                <a:ext cx="24725" cy="15525"/>
              </a:xfrm>
              <a:custGeom>
                <a:rect b="b" l="l" r="r" t="t"/>
                <a:pathLst>
                  <a:path extrusionOk="0" h="621" w="989">
                    <a:moveTo>
                      <a:pt x="588" y="0"/>
                    </a:moveTo>
                    <a:cubicBezTo>
                      <a:pt x="546" y="0"/>
                      <a:pt x="500" y="11"/>
                      <a:pt x="453" y="34"/>
                    </a:cubicBezTo>
                    <a:cubicBezTo>
                      <a:pt x="214" y="141"/>
                      <a:pt x="0" y="308"/>
                      <a:pt x="155" y="511"/>
                    </a:cubicBezTo>
                    <a:cubicBezTo>
                      <a:pt x="214" y="588"/>
                      <a:pt x="304" y="621"/>
                      <a:pt x="402" y="621"/>
                    </a:cubicBezTo>
                    <a:cubicBezTo>
                      <a:pt x="500" y="621"/>
                      <a:pt x="607" y="588"/>
                      <a:pt x="703" y="534"/>
                    </a:cubicBezTo>
                    <a:cubicBezTo>
                      <a:pt x="989" y="381"/>
                      <a:pt x="845" y="0"/>
                      <a:pt x="588" y="0"/>
                    </a:cubicBezTo>
                    <a:close/>
                  </a:path>
                </a:pathLst>
              </a:custGeom>
              <a:solidFill>
                <a:srgbClr val="6AA8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3" name="Google Shape;14313;p102"/>
              <p:cNvSpPr/>
              <p:nvPr/>
            </p:nvSpPr>
            <p:spPr>
              <a:xfrm>
                <a:off x="3292563" y="3289451"/>
                <a:ext cx="8775" cy="6050"/>
              </a:xfrm>
              <a:custGeom>
                <a:rect b="b" l="l" r="r" t="t"/>
                <a:pathLst>
                  <a:path extrusionOk="0" h="242" w="351">
                    <a:moveTo>
                      <a:pt x="111" y="0"/>
                    </a:moveTo>
                    <a:cubicBezTo>
                      <a:pt x="60" y="0"/>
                      <a:pt x="20" y="22"/>
                      <a:pt x="13" y="85"/>
                    </a:cubicBezTo>
                    <a:cubicBezTo>
                      <a:pt x="1" y="180"/>
                      <a:pt x="72" y="216"/>
                      <a:pt x="156" y="240"/>
                    </a:cubicBezTo>
                    <a:cubicBezTo>
                      <a:pt x="164" y="241"/>
                      <a:pt x="172" y="242"/>
                      <a:pt x="180" y="242"/>
                    </a:cubicBezTo>
                    <a:cubicBezTo>
                      <a:pt x="305" y="242"/>
                      <a:pt x="350" y="70"/>
                      <a:pt x="227" y="25"/>
                    </a:cubicBezTo>
                    <a:cubicBezTo>
                      <a:pt x="188" y="11"/>
                      <a:pt x="147" y="0"/>
                      <a:pt x="111" y="0"/>
                    </a:cubicBezTo>
                    <a:close/>
                  </a:path>
                </a:pathLst>
              </a:custGeom>
              <a:solidFill>
                <a:srgbClr val="6AA8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4" name="Google Shape;14314;p102"/>
              <p:cNvSpPr/>
              <p:nvPr/>
            </p:nvSpPr>
            <p:spPr>
              <a:xfrm>
                <a:off x="3264288" y="3258226"/>
                <a:ext cx="20275" cy="14050"/>
              </a:xfrm>
              <a:custGeom>
                <a:rect b="b" l="l" r="r" t="t"/>
                <a:pathLst>
                  <a:path extrusionOk="0" h="562" w="811">
                    <a:moveTo>
                      <a:pt x="418" y="0"/>
                    </a:moveTo>
                    <a:cubicBezTo>
                      <a:pt x="0" y="0"/>
                      <a:pt x="426" y="561"/>
                      <a:pt x="613" y="561"/>
                    </a:cubicBezTo>
                    <a:cubicBezTo>
                      <a:pt x="635" y="561"/>
                      <a:pt x="654" y="554"/>
                      <a:pt x="668" y="536"/>
                    </a:cubicBezTo>
                    <a:cubicBezTo>
                      <a:pt x="810" y="370"/>
                      <a:pt x="429" y="0"/>
                      <a:pt x="429" y="0"/>
                    </a:cubicBezTo>
                    <a:cubicBezTo>
                      <a:pt x="425" y="0"/>
                      <a:pt x="421" y="0"/>
                      <a:pt x="418" y="0"/>
                    </a:cubicBezTo>
                    <a:close/>
                  </a:path>
                </a:pathLst>
              </a:custGeom>
              <a:solidFill>
                <a:srgbClr val="6AA8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315" name="Google Shape;14315;p102"/>
            <p:cNvSpPr/>
            <p:nvPr/>
          </p:nvSpPr>
          <p:spPr>
            <a:xfrm rot="-1191393">
              <a:off x="1565135" y="1462225"/>
              <a:ext cx="560916" cy="495313"/>
            </a:xfrm>
            <a:custGeom>
              <a:rect b="b" l="l" r="r" t="t"/>
              <a:pathLst>
                <a:path extrusionOk="0" h="35569" w="40280">
                  <a:moveTo>
                    <a:pt x="40280" y="0"/>
                  </a:moveTo>
                  <a:cubicBezTo>
                    <a:pt x="40278" y="1"/>
                    <a:pt x="1" y="32111"/>
                    <a:pt x="3108" y="35373"/>
                  </a:cubicBezTo>
                  <a:cubicBezTo>
                    <a:pt x="3234" y="35506"/>
                    <a:pt x="3410" y="35569"/>
                    <a:pt x="3633" y="35569"/>
                  </a:cubicBezTo>
                  <a:cubicBezTo>
                    <a:pt x="8909" y="35569"/>
                    <a:pt x="40278" y="1"/>
                    <a:pt x="40280" y="0"/>
                  </a:cubicBezTo>
                  <a:close/>
                </a:path>
              </a:pathLst>
            </a:custGeom>
            <a:solidFill>
              <a:srgbClr val="BCBC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6" name="Google Shape;14316;p102"/>
            <p:cNvSpPr/>
            <p:nvPr/>
          </p:nvSpPr>
          <p:spPr>
            <a:xfrm rot="-1191393">
              <a:off x="1867808" y="1911953"/>
              <a:ext cx="560916" cy="495313"/>
            </a:xfrm>
            <a:custGeom>
              <a:rect b="b" l="l" r="r" t="t"/>
              <a:pathLst>
                <a:path extrusionOk="0" h="35569" w="40280">
                  <a:moveTo>
                    <a:pt x="40280" y="0"/>
                  </a:moveTo>
                  <a:cubicBezTo>
                    <a:pt x="40278" y="1"/>
                    <a:pt x="1" y="32111"/>
                    <a:pt x="3108" y="35373"/>
                  </a:cubicBezTo>
                  <a:cubicBezTo>
                    <a:pt x="3234" y="35506"/>
                    <a:pt x="3410" y="35569"/>
                    <a:pt x="3633" y="35569"/>
                  </a:cubicBezTo>
                  <a:cubicBezTo>
                    <a:pt x="8909" y="35569"/>
                    <a:pt x="40278" y="1"/>
                    <a:pt x="40280" y="0"/>
                  </a:cubicBezTo>
                  <a:close/>
                </a:path>
              </a:pathLst>
            </a:custGeom>
            <a:solidFill>
              <a:srgbClr val="363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7" name="Google Shape;14317;p102"/>
            <p:cNvSpPr/>
            <p:nvPr/>
          </p:nvSpPr>
          <p:spPr>
            <a:xfrm rot="-1191037">
              <a:off x="3069098" y="2619731"/>
              <a:ext cx="919016" cy="811531"/>
            </a:xfrm>
            <a:custGeom>
              <a:rect b="b" l="l" r="r" t="t"/>
              <a:pathLst>
                <a:path extrusionOk="0" h="35569" w="40280">
                  <a:moveTo>
                    <a:pt x="40280" y="0"/>
                  </a:moveTo>
                  <a:cubicBezTo>
                    <a:pt x="40278" y="1"/>
                    <a:pt x="1" y="32111"/>
                    <a:pt x="3108" y="35373"/>
                  </a:cubicBezTo>
                  <a:cubicBezTo>
                    <a:pt x="3234" y="35506"/>
                    <a:pt x="3410" y="35569"/>
                    <a:pt x="3633" y="35569"/>
                  </a:cubicBezTo>
                  <a:cubicBezTo>
                    <a:pt x="8909" y="35569"/>
                    <a:pt x="40278" y="1"/>
                    <a:pt x="40280" y="0"/>
                  </a:cubicBezTo>
                  <a:close/>
                </a:path>
              </a:pathLst>
            </a:custGeom>
            <a:solidFill>
              <a:srgbClr val="363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8" name="Google Shape;14318;p102"/>
            <p:cNvSpPr/>
            <p:nvPr/>
          </p:nvSpPr>
          <p:spPr>
            <a:xfrm rot="-1190868">
              <a:off x="2177619" y="3964729"/>
              <a:ext cx="630260" cy="556547"/>
            </a:xfrm>
            <a:custGeom>
              <a:rect b="b" l="l" r="r" t="t"/>
              <a:pathLst>
                <a:path extrusionOk="0" h="35569" w="40280">
                  <a:moveTo>
                    <a:pt x="40280" y="0"/>
                  </a:moveTo>
                  <a:cubicBezTo>
                    <a:pt x="40278" y="1"/>
                    <a:pt x="1" y="32111"/>
                    <a:pt x="3108" y="35373"/>
                  </a:cubicBezTo>
                  <a:cubicBezTo>
                    <a:pt x="3234" y="35506"/>
                    <a:pt x="3410" y="35569"/>
                    <a:pt x="3633" y="35569"/>
                  </a:cubicBezTo>
                  <a:cubicBezTo>
                    <a:pt x="8909" y="35569"/>
                    <a:pt x="40278" y="1"/>
                    <a:pt x="40280" y="0"/>
                  </a:cubicBezTo>
                  <a:close/>
                </a:path>
              </a:pathLst>
            </a:custGeom>
            <a:solidFill>
              <a:srgbClr val="BCBC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9" name="Google Shape;14319;p102"/>
            <p:cNvSpPr/>
            <p:nvPr/>
          </p:nvSpPr>
          <p:spPr>
            <a:xfrm rot="-1190868">
              <a:off x="2912180" y="3964748"/>
              <a:ext cx="630260" cy="556547"/>
            </a:xfrm>
            <a:custGeom>
              <a:rect b="b" l="l" r="r" t="t"/>
              <a:pathLst>
                <a:path extrusionOk="0" h="35569" w="40280">
                  <a:moveTo>
                    <a:pt x="40280" y="0"/>
                  </a:moveTo>
                  <a:cubicBezTo>
                    <a:pt x="40278" y="1"/>
                    <a:pt x="1" y="32111"/>
                    <a:pt x="3108" y="35373"/>
                  </a:cubicBezTo>
                  <a:cubicBezTo>
                    <a:pt x="3234" y="35506"/>
                    <a:pt x="3410" y="35569"/>
                    <a:pt x="3633" y="35569"/>
                  </a:cubicBezTo>
                  <a:cubicBezTo>
                    <a:pt x="8909" y="35569"/>
                    <a:pt x="40278" y="1"/>
                    <a:pt x="40280" y="0"/>
                  </a:cubicBezTo>
                  <a:close/>
                </a:path>
              </a:pathLst>
            </a:custGeom>
            <a:solidFill>
              <a:srgbClr val="7776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0" name="Google Shape;14320;p102"/>
            <p:cNvSpPr/>
            <p:nvPr/>
          </p:nvSpPr>
          <p:spPr>
            <a:xfrm rot="-1191393">
              <a:off x="1203539" y="2517080"/>
              <a:ext cx="560916" cy="495313"/>
            </a:xfrm>
            <a:custGeom>
              <a:rect b="b" l="l" r="r" t="t"/>
              <a:pathLst>
                <a:path extrusionOk="0" h="35569" w="40280">
                  <a:moveTo>
                    <a:pt x="40280" y="0"/>
                  </a:moveTo>
                  <a:cubicBezTo>
                    <a:pt x="40278" y="1"/>
                    <a:pt x="1" y="32111"/>
                    <a:pt x="3108" y="35373"/>
                  </a:cubicBezTo>
                  <a:cubicBezTo>
                    <a:pt x="3234" y="35506"/>
                    <a:pt x="3410" y="35569"/>
                    <a:pt x="3633" y="35569"/>
                  </a:cubicBezTo>
                  <a:cubicBezTo>
                    <a:pt x="8909" y="35569"/>
                    <a:pt x="40278" y="1"/>
                    <a:pt x="40280" y="0"/>
                  </a:cubicBezTo>
                  <a:close/>
                </a:path>
              </a:pathLst>
            </a:custGeom>
            <a:solidFill>
              <a:srgbClr val="7776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321" name="Google Shape;14321;p102"/>
          <p:cNvSpPr/>
          <p:nvPr/>
        </p:nvSpPr>
        <p:spPr>
          <a:xfrm rot="-3766538">
            <a:off x="2469107" y="3183511"/>
            <a:ext cx="76730" cy="549452"/>
          </a:xfrm>
          <a:custGeom>
            <a:rect b="b" l="l" r="r" t="t"/>
            <a:pathLst>
              <a:path extrusionOk="0" h="8653" w="2415">
                <a:moveTo>
                  <a:pt x="0" y="0"/>
                </a:moveTo>
                <a:lnTo>
                  <a:pt x="0" y="8653"/>
                </a:lnTo>
                <a:lnTo>
                  <a:pt x="2414" y="8653"/>
                </a:lnTo>
                <a:lnTo>
                  <a:pt x="2414"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2" name="Google Shape;14322;p102"/>
          <p:cNvSpPr/>
          <p:nvPr/>
        </p:nvSpPr>
        <p:spPr>
          <a:xfrm rot="-3766593">
            <a:off x="2879488" y="1970088"/>
            <a:ext cx="456435" cy="672377"/>
          </a:xfrm>
          <a:custGeom>
            <a:rect b="b" l="l" r="r" t="t"/>
            <a:pathLst>
              <a:path extrusionOk="0" h="10417" w="6348">
                <a:moveTo>
                  <a:pt x="1" y="1"/>
                </a:moveTo>
                <a:lnTo>
                  <a:pt x="1" y="10416"/>
                </a:lnTo>
                <a:lnTo>
                  <a:pt x="6348" y="5236"/>
                </a:lnTo>
                <a:lnTo>
                  <a:pt x="1" y="1"/>
                </a:lnTo>
                <a:close/>
              </a:path>
            </a:pathLst>
          </a:custGeom>
          <a:solidFill>
            <a:srgbClr val="9A8A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00000"/>
        </a:solidFill>
      </p:bgPr>
    </p:bg>
    <p:spTree>
      <p:nvGrpSpPr>
        <p:cNvPr id="12928" name="Shape 12928"/>
        <p:cNvGrpSpPr/>
        <p:nvPr/>
      </p:nvGrpSpPr>
      <p:grpSpPr>
        <a:xfrm>
          <a:off x="0" y="0"/>
          <a:ext cx="0" cy="0"/>
          <a:chOff x="0" y="0"/>
          <a:chExt cx="0" cy="0"/>
        </a:xfrm>
      </p:grpSpPr>
      <p:sp>
        <p:nvSpPr>
          <p:cNvPr id="12929" name="Google Shape;12929;p49"/>
          <p:cNvSpPr txBox="1"/>
          <p:nvPr>
            <p:ph idx="12" type="sldNum"/>
          </p:nvPr>
        </p:nvSpPr>
        <p:spPr>
          <a:xfrm>
            <a:off x="8556784" y="4749851"/>
            <a:ext cx="548700" cy="3936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None/>
            </a:pPr>
            <a:fld id="{00000000-1234-1234-1234-123412341234}" type="slidenum">
              <a:rPr lang="en">
                <a:solidFill>
                  <a:schemeClr val="accent4"/>
                </a:solidFill>
              </a:rPr>
              <a:t>‹#›</a:t>
            </a:fld>
            <a:endParaRPr>
              <a:solidFill>
                <a:schemeClr val="accent4"/>
              </a:solidFill>
            </a:endParaRPr>
          </a:p>
        </p:txBody>
      </p:sp>
      <p:pic>
        <p:nvPicPr>
          <p:cNvPr id="12930" name="Google Shape;12930;p49"/>
          <p:cNvPicPr preferRelativeResize="0"/>
          <p:nvPr/>
        </p:nvPicPr>
        <p:blipFill rotWithShape="1">
          <a:blip r:embed="rId3">
            <a:alphaModFix/>
          </a:blip>
          <a:srcRect b="0" l="368" r="0" t="0"/>
          <a:stretch/>
        </p:blipFill>
        <p:spPr>
          <a:xfrm>
            <a:off x="1124125" y="0"/>
            <a:ext cx="6796375" cy="5143502"/>
          </a:xfrm>
          <a:prstGeom prst="rect">
            <a:avLst/>
          </a:prstGeom>
          <a:noFill/>
          <a:ln>
            <a:noFill/>
          </a:ln>
        </p:spPr>
      </p:pic>
    </p:spTree>
  </p:cSld>
  <p:clrMapOvr>
    <a:masterClrMapping/>
  </p:clrMapOvr>
</p:sld>
</file>

<file path=ppt/slides/slide6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4326" name="Shape 14326"/>
        <p:cNvGrpSpPr/>
        <p:nvPr/>
      </p:nvGrpSpPr>
      <p:grpSpPr>
        <a:xfrm>
          <a:off x="0" y="0"/>
          <a:ext cx="0" cy="0"/>
          <a:chOff x="0" y="0"/>
          <a:chExt cx="0" cy="0"/>
        </a:xfrm>
      </p:grpSpPr>
      <p:sp>
        <p:nvSpPr>
          <p:cNvPr id="14327" name="Google Shape;14327;p103"/>
          <p:cNvSpPr txBox="1"/>
          <p:nvPr>
            <p:ph type="title"/>
          </p:nvPr>
        </p:nvSpPr>
        <p:spPr>
          <a:xfrm>
            <a:off x="758775" y="384166"/>
            <a:ext cx="76263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Budget</a:t>
            </a:r>
            <a:endParaRPr/>
          </a:p>
        </p:txBody>
      </p:sp>
      <p:sp>
        <p:nvSpPr>
          <p:cNvPr id="14328" name="Google Shape;14328;p103"/>
          <p:cNvSpPr txBox="1"/>
          <p:nvPr>
            <p:ph idx="1" type="body"/>
          </p:nvPr>
        </p:nvSpPr>
        <p:spPr>
          <a:xfrm>
            <a:off x="1101325" y="1090350"/>
            <a:ext cx="1237200" cy="3474300"/>
          </a:xfrm>
          <a:prstGeom prst="rect">
            <a:avLst/>
          </a:prstGeom>
        </p:spPr>
        <p:txBody>
          <a:bodyPr anchorCtr="0" anchor="t" bIns="91425" lIns="91425" spcFirstLastPara="1" rIns="91425" wrap="square" tIns="91425">
            <a:noAutofit/>
          </a:bodyPr>
          <a:lstStyle/>
          <a:p>
            <a:pPr indent="0" lvl="0" marL="0" rtl="0" algn="r">
              <a:lnSpc>
                <a:spcPct val="115000"/>
              </a:lnSpc>
              <a:spcBef>
                <a:spcPts val="0"/>
              </a:spcBef>
              <a:spcAft>
                <a:spcPts val="0"/>
              </a:spcAft>
              <a:buNone/>
            </a:pPr>
            <a:r>
              <a:rPr lang="en" sz="1800">
                <a:solidFill>
                  <a:srgbClr val="9900FF"/>
                </a:solidFill>
              </a:rPr>
              <a:t>Thorlabs</a:t>
            </a:r>
            <a:endParaRPr sz="1800"/>
          </a:p>
          <a:p>
            <a:pPr indent="0" lvl="0" marL="0" rtl="0" algn="r">
              <a:lnSpc>
                <a:spcPct val="115000"/>
              </a:lnSpc>
              <a:spcBef>
                <a:spcPts val="0"/>
              </a:spcBef>
              <a:spcAft>
                <a:spcPts val="0"/>
              </a:spcAft>
              <a:buNone/>
            </a:pPr>
            <a:r>
              <a:rPr lang="en" sz="1800">
                <a:solidFill>
                  <a:srgbClr val="CCCCCC"/>
                </a:solidFill>
              </a:rPr>
              <a:t>80/20</a:t>
            </a:r>
            <a:endParaRPr sz="1800">
              <a:solidFill>
                <a:srgbClr val="CCCCCC"/>
              </a:solidFill>
            </a:endParaRPr>
          </a:p>
          <a:p>
            <a:pPr indent="0" lvl="0" marL="0" rtl="0" algn="r">
              <a:lnSpc>
                <a:spcPct val="115000"/>
              </a:lnSpc>
              <a:spcBef>
                <a:spcPts val="0"/>
              </a:spcBef>
              <a:spcAft>
                <a:spcPts val="0"/>
              </a:spcAft>
              <a:buNone/>
            </a:pPr>
            <a:r>
              <a:rPr lang="en" sz="1800">
                <a:solidFill>
                  <a:srgbClr val="00DAFC"/>
                </a:solidFill>
              </a:rPr>
              <a:t>Pilot Tools</a:t>
            </a:r>
            <a:endParaRPr sz="1800">
              <a:solidFill>
                <a:srgbClr val="00DAFC"/>
              </a:solidFill>
            </a:endParaRPr>
          </a:p>
          <a:p>
            <a:pPr indent="0" lvl="0" marL="0" rtl="0" algn="r">
              <a:lnSpc>
                <a:spcPct val="115000"/>
              </a:lnSpc>
              <a:spcBef>
                <a:spcPts val="0"/>
              </a:spcBef>
              <a:spcAft>
                <a:spcPts val="0"/>
              </a:spcAft>
              <a:buNone/>
            </a:pPr>
            <a:r>
              <a:rPr lang="en" sz="1800">
                <a:solidFill>
                  <a:srgbClr val="00FF00"/>
                </a:solidFill>
              </a:rPr>
              <a:t>Arduino</a:t>
            </a:r>
            <a:endParaRPr sz="1800"/>
          </a:p>
          <a:p>
            <a:pPr indent="0" lvl="0" marL="0" rtl="0" algn="r">
              <a:lnSpc>
                <a:spcPct val="115000"/>
              </a:lnSpc>
              <a:spcBef>
                <a:spcPts val="0"/>
              </a:spcBef>
              <a:spcAft>
                <a:spcPts val="0"/>
              </a:spcAft>
              <a:buNone/>
            </a:pPr>
            <a:r>
              <a:rPr lang="en" sz="1800">
                <a:solidFill>
                  <a:srgbClr val="FF00FF"/>
                </a:solidFill>
              </a:rPr>
              <a:t>Adafruit</a:t>
            </a:r>
            <a:endParaRPr sz="1800"/>
          </a:p>
          <a:p>
            <a:pPr indent="0" lvl="0" marL="0" rtl="0" algn="r">
              <a:lnSpc>
                <a:spcPct val="115000"/>
              </a:lnSpc>
              <a:spcBef>
                <a:spcPts val="0"/>
              </a:spcBef>
              <a:spcAft>
                <a:spcPts val="0"/>
              </a:spcAft>
              <a:buNone/>
            </a:pPr>
            <a:r>
              <a:rPr lang="en" sz="1800">
                <a:solidFill>
                  <a:srgbClr val="741B47"/>
                </a:solidFill>
              </a:rPr>
              <a:t>DigiKey</a:t>
            </a:r>
            <a:endParaRPr sz="1800"/>
          </a:p>
          <a:p>
            <a:pPr indent="0" lvl="0" marL="0" rtl="0" algn="r">
              <a:lnSpc>
                <a:spcPct val="115000"/>
              </a:lnSpc>
              <a:spcBef>
                <a:spcPts val="0"/>
              </a:spcBef>
              <a:spcAft>
                <a:spcPts val="0"/>
              </a:spcAft>
              <a:buNone/>
            </a:pPr>
            <a:r>
              <a:rPr lang="en" sz="1800">
                <a:solidFill>
                  <a:srgbClr val="00CBCF"/>
                </a:solidFill>
              </a:rPr>
              <a:t>ServoCity</a:t>
            </a:r>
            <a:endParaRPr sz="1800">
              <a:solidFill>
                <a:srgbClr val="00CBCF"/>
              </a:solidFill>
            </a:endParaRPr>
          </a:p>
          <a:p>
            <a:pPr indent="0" lvl="0" marL="0" rtl="0" algn="r">
              <a:lnSpc>
                <a:spcPct val="115000"/>
              </a:lnSpc>
              <a:spcBef>
                <a:spcPts val="0"/>
              </a:spcBef>
              <a:spcAft>
                <a:spcPts val="0"/>
              </a:spcAft>
              <a:buNone/>
            </a:pPr>
            <a:r>
              <a:rPr lang="en" sz="1800">
                <a:solidFill>
                  <a:srgbClr val="00CBCF"/>
                </a:solidFill>
              </a:rPr>
              <a:t>GoBilda</a:t>
            </a:r>
            <a:endParaRPr sz="1800">
              <a:solidFill>
                <a:srgbClr val="00CBCF"/>
              </a:solidFill>
            </a:endParaRPr>
          </a:p>
          <a:p>
            <a:pPr indent="0" lvl="0" marL="0" rtl="0" algn="r">
              <a:lnSpc>
                <a:spcPct val="115000"/>
              </a:lnSpc>
              <a:spcBef>
                <a:spcPts val="0"/>
              </a:spcBef>
              <a:spcAft>
                <a:spcPts val="0"/>
              </a:spcAft>
              <a:buNone/>
            </a:pPr>
            <a:r>
              <a:rPr lang="en" sz="1800">
                <a:solidFill>
                  <a:srgbClr val="0000FF"/>
                </a:solidFill>
              </a:rPr>
              <a:t>Amazon</a:t>
            </a:r>
            <a:endParaRPr sz="1800">
              <a:solidFill>
                <a:srgbClr val="0000FF"/>
              </a:solidFill>
            </a:endParaRPr>
          </a:p>
          <a:p>
            <a:pPr indent="0" lvl="0" marL="0" rtl="0" algn="r">
              <a:lnSpc>
                <a:spcPct val="115000"/>
              </a:lnSpc>
              <a:spcBef>
                <a:spcPts val="0"/>
              </a:spcBef>
              <a:spcAft>
                <a:spcPts val="0"/>
              </a:spcAft>
              <a:buNone/>
            </a:pPr>
            <a:r>
              <a:rPr lang="en" sz="1800">
                <a:solidFill>
                  <a:srgbClr val="6AA84F"/>
                </a:solidFill>
              </a:rPr>
              <a:t>Remaining</a:t>
            </a:r>
            <a:r>
              <a:rPr lang="en" sz="1800"/>
              <a:t> </a:t>
            </a:r>
            <a:endParaRPr sz="1800"/>
          </a:p>
        </p:txBody>
      </p:sp>
      <p:sp>
        <p:nvSpPr>
          <p:cNvPr id="14329" name="Google Shape;14329;p103"/>
          <p:cNvSpPr txBox="1"/>
          <p:nvPr/>
        </p:nvSpPr>
        <p:spPr>
          <a:xfrm>
            <a:off x="1028200" y="4393825"/>
            <a:ext cx="3393000" cy="4311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sz="1600">
                <a:solidFill>
                  <a:srgbClr val="FFFFFF"/>
                </a:solidFill>
                <a:latin typeface="Cairo"/>
                <a:ea typeface="Cairo"/>
                <a:cs typeface="Cairo"/>
                <a:sym typeface="Cairo"/>
              </a:rPr>
              <a:t>*Shipping included in all prices</a:t>
            </a:r>
            <a:endParaRPr sz="1600">
              <a:solidFill>
                <a:srgbClr val="FFFFFF"/>
              </a:solidFill>
              <a:latin typeface="Cairo"/>
              <a:ea typeface="Cairo"/>
              <a:cs typeface="Cairo"/>
              <a:sym typeface="Cairo"/>
            </a:endParaRPr>
          </a:p>
        </p:txBody>
      </p:sp>
      <p:sp>
        <p:nvSpPr>
          <p:cNvPr id="14330" name="Google Shape;14330;p103"/>
          <p:cNvSpPr txBox="1"/>
          <p:nvPr/>
        </p:nvSpPr>
        <p:spPr>
          <a:xfrm>
            <a:off x="2268100" y="1064425"/>
            <a:ext cx="1432500" cy="3329400"/>
          </a:xfrm>
          <a:prstGeom prst="rect">
            <a:avLst/>
          </a:prstGeom>
          <a:noFill/>
          <a:ln>
            <a:noFill/>
          </a:ln>
        </p:spPr>
        <p:txBody>
          <a:bodyPr anchorCtr="0" anchor="t" bIns="91425" lIns="91425" spcFirstLastPara="1" rIns="91425" wrap="square" tIns="91425">
            <a:spAutoFit/>
          </a:bodyPr>
          <a:lstStyle/>
          <a:p>
            <a:pPr indent="0" lvl="0" marL="0" rtl="0" algn="r">
              <a:lnSpc>
                <a:spcPct val="115000"/>
              </a:lnSpc>
              <a:spcBef>
                <a:spcPts val="0"/>
              </a:spcBef>
              <a:spcAft>
                <a:spcPts val="0"/>
              </a:spcAft>
              <a:buNone/>
            </a:pPr>
            <a:r>
              <a:rPr lang="en" sz="1800">
                <a:solidFill>
                  <a:srgbClr val="FFFFFF"/>
                </a:solidFill>
                <a:latin typeface="Cairo"/>
                <a:ea typeface="Cairo"/>
                <a:cs typeface="Cairo"/>
                <a:sym typeface="Cairo"/>
              </a:rPr>
              <a:t> 1238.73</a:t>
            </a:r>
            <a:endParaRPr sz="1800">
              <a:solidFill>
                <a:srgbClr val="FFFFFF"/>
              </a:solidFill>
              <a:latin typeface="Cairo"/>
              <a:ea typeface="Cairo"/>
              <a:cs typeface="Cairo"/>
              <a:sym typeface="Cairo"/>
            </a:endParaRPr>
          </a:p>
          <a:p>
            <a:pPr indent="0" lvl="0" marL="0" rtl="0" algn="r">
              <a:lnSpc>
                <a:spcPct val="115000"/>
              </a:lnSpc>
              <a:spcBef>
                <a:spcPts val="0"/>
              </a:spcBef>
              <a:spcAft>
                <a:spcPts val="0"/>
              </a:spcAft>
              <a:buNone/>
            </a:pPr>
            <a:r>
              <a:rPr lang="en" sz="1800">
                <a:solidFill>
                  <a:srgbClr val="FFFFFF"/>
                </a:solidFill>
                <a:latin typeface="Cairo"/>
                <a:ea typeface="Cairo"/>
                <a:cs typeface="Cairo"/>
                <a:sym typeface="Cairo"/>
              </a:rPr>
              <a:t>291.86</a:t>
            </a:r>
            <a:endParaRPr sz="1800">
              <a:solidFill>
                <a:srgbClr val="FFFFFF"/>
              </a:solidFill>
              <a:latin typeface="Cairo"/>
              <a:ea typeface="Cairo"/>
              <a:cs typeface="Cairo"/>
              <a:sym typeface="Cairo"/>
            </a:endParaRPr>
          </a:p>
          <a:p>
            <a:pPr indent="0" lvl="0" marL="0" rtl="0" algn="r">
              <a:lnSpc>
                <a:spcPct val="115000"/>
              </a:lnSpc>
              <a:spcBef>
                <a:spcPts val="0"/>
              </a:spcBef>
              <a:spcAft>
                <a:spcPts val="0"/>
              </a:spcAft>
              <a:buNone/>
            </a:pPr>
            <a:r>
              <a:rPr lang="en" sz="1800">
                <a:solidFill>
                  <a:srgbClr val="FFFFFF"/>
                </a:solidFill>
                <a:latin typeface="Cairo"/>
                <a:ea typeface="Cairo"/>
                <a:cs typeface="Cairo"/>
                <a:sym typeface="Cairo"/>
              </a:rPr>
              <a:t> 200.00</a:t>
            </a:r>
            <a:endParaRPr sz="1800">
              <a:solidFill>
                <a:srgbClr val="FFFFFF"/>
              </a:solidFill>
              <a:latin typeface="Cairo"/>
              <a:ea typeface="Cairo"/>
              <a:cs typeface="Cairo"/>
              <a:sym typeface="Cairo"/>
            </a:endParaRPr>
          </a:p>
          <a:p>
            <a:pPr indent="0" lvl="0" marL="0" rtl="0" algn="r">
              <a:lnSpc>
                <a:spcPct val="115000"/>
              </a:lnSpc>
              <a:spcBef>
                <a:spcPts val="0"/>
              </a:spcBef>
              <a:spcAft>
                <a:spcPts val="0"/>
              </a:spcAft>
              <a:buNone/>
            </a:pPr>
            <a:r>
              <a:rPr lang="en" sz="1800">
                <a:solidFill>
                  <a:srgbClr val="FFFFFF"/>
                </a:solidFill>
                <a:latin typeface="Cairo"/>
                <a:ea typeface="Cairo"/>
                <a:cs typeface="Cairo"/>
                <a:sym typeface="Cairo"/>
              </a:rPr>
              <a:t>104.52</a:t>
            </a:r>
            <a:endParaRPr sz="1800">
              <a:solidFill>
                <a:srgbClr val="FFFFFF"/>
              </a:solidFill>
              <a:latin typeface="Cairo"/>
              <a:ea typeface="Cairo"/>
              <a:cs typeface="Cairo"/>
              <a:sym typeface="Cairo"/>
            </a:endParaRPr>
          </a:p>
          <a:p>
            <a:pPr indent="0" lvl="0" marL="0" rtl="0" algn="r">
              <a:lnSpc>
                <a:spcPct val="115000"/>
              </a:lnSpc>
              <a:spcBef>
                <a:spcPts val="0"/>
              </a:spcBef>
              <a:spcAft>
                <a:spcPts val="0"/>
              </a:spcAft>
              <a:buNone/>
            </a:pPr>
            <a:r>
              <a:rPr lang="en" sz="1800">
                <a:solidFill>
                  <a:srgbClr val="FFFFFF"/>
                </a:solidFill>
                <a:latin typeface="Cairo"/>
                <a:ea typeface="Cairo"/>
                <a:cs typeface="Cairo"/>
                <a:sym typeface="Cairo"/>
              </a:rPr>
              <a:t> 67.00</a:t>
            </a:r>
            <a:endParaRPr sz="1800">
              <a:solidFill>
                <a:srgbClr val="FFFFFF"/>
              </a:solidFill>
              <a:latin typeface="Cairo"/>
              <a:ea typeface="Cairo"/>
              <a:cs typeface="Cairo"/>
              <a:sym typeface="Cairo"/>
            </a:endParaRPr>
          </a:p>
          <a:p>
            <a:pPr indent="0" lvl="0" marL="0" rtl="0" algn="r">
              <a:lnSpc>
                <a:spcPct val="115000"/>
              </a:lnSpc>
              <a:spcBef>
                <a:spcPts val="0"/>
              </a:spcBef>
              <a:spcAft>
                <a:spcPts val="0"/>
              </a:spcAft>
              <a:buNone/>
            </a:pPr>
            <a:r>
              <a:rPr lang="en" sz="1800">
                <a:solidFill>
                  <a:srgbClr val="FFFFFF"/>
                </a:solidFill>
                <a:latin typeface="Cairo"/>
                <a:ea typeface="Cairo"/>
                <a:cs typeface="Cairo"/>
                <a:sym typeface="Cairo"/>
              </a:rPr>
              <a:t> 32.27</a:t>
            </a:r>
            <a:endParaRPr sz="1800">
              <a:solidFill>
                <a:srgbClr val="FFFFFF"/>
              </a:solidFill>
              <a:latin typeface="Cairo"/>
              <a:ea typeface="Cairo"/>
              <a:cs typeface="Cairo"/>
              <a:sym typeface="Cairo"/>
            </a:endParaRPr>
          </a:p>
          <a:p>
            <a:pPr indent="0" lvl="0" marL="0" rtl="0" algn="r">
              <a:lnSpc>
                <a:spcPct val="115000"/>
              </a:lnSpc>
              <a:spcBef>
                <a:spcPts val="0"/>
              </a:spcBef>
              <a:spcAft>
                <a:spcPts val="0"/>
              </a:spcAft>
              <a:buNone/>
            </a:pPr>
            <a:r>
              <a:rPr lang="en" sz="1800">
                <a:solidFill>
                  <a:srgbClr val="FFFFFF"/>
                </a:solidFill>
                <a:latin typeface="Cairo"/>
                <a:ea typeface="Cairo"/>
                <a:cs typeface="Cairo"/>
                <a:sym typeface="Cairo"/>
              </a:rPr>
              <a:t> 22.97      20.36</a:t>
            </a:r>
            <a:endParaRPr sz="1800">
              <a:solidFill>
                <a:srgbClr val="FFFFFF"/>
              </a:solidFill>
              <a:latin typeface="Cairo"/>
              <a:ea typeface="Cairo"/>
              <a:cs typeface="Cairo"/>
              <a:sym typeface="Cairo"/>
            </a:endParaRPr>
          </a:p>
          <a:p>
            <a:pPr indent="0" lvl="0" marL="0" rtl="0" algn="r">
              <a:lnSpc>
                <a:spcPct val="115000"/>
              </a:lnSpc>
              <a:spcBef>
                <a:spcPts val="0"/>
              </a:spcBef>
              <a:spcAft>
                <a:spcPts val="0"/>
              </a:spcAft>
              <a:buNone/>
            </a:pPr>
            <a:r>
              <a:rPr lang="en" sz="1800">
                <a:solidFill>
                  <a:srgbClr val="FFFFFF"/>
                </a:solidFill>
                <a:latin typeface="Cairo"/>
                <a:ea typeface="Cairo"/>
                <a:cs typeface="Cairo"/>
                <a:sym typeface="Cairo"/>
              </a:rPr>
              <a:t>9.75</a:t>
            </a:r>
            <a:endParaRPr sz="1800">
              <a:solidFill>
                <a:srgbClr val="FFFFFF"/>
              </a:solidFill>
              <a:latin typeface="Cairo"/>
              <a:ea typeface="Cairo"/>
              <a:cs typeface="Cairo"/>
              <a:sym typeface="Cairo"/>
            </a:endParaRPr>
          </a:p>
          <a:p>
            <a:pPr indent="0" lvl="0" marL="0" rtl="0" algn="r">
              <a:lnSpc>
                <a:spcPct val="115000"/>
              </a:lnSpc>
              <a:spcBef>
                <a:spcPts val="0"/>
              </a:spcBef>
              <a:spcAft>
                <a:spcPts val="0"/>
              </a:spcAft>
              <a:buNone/>
            </a:pPr>
            <a:r>
              <a:rPr lang="en" sz="1800">
                <a:solidFill>
                  <a:srgbClr val="FFFFFF"/>
                </a:solidFill>
                <a:latin typeface="Cairo"/>
                <a:ea typeface="Cairo"/>
                <a:cs typeface="Cairo"/>
                <a:sym typeface="Cairo"/>
              </a:rPr>
              <a:t> 2001.50</a:t>
            </a:r>
            <a:endParaRPr sz="1800">
              <a:solidFill>
                <a:srgbClr val="FFFFFF"/>
              </a:solidFill>
              <a:latin typeface="Cairo"/>
              <a:ea typeface="Cairo"/>
              <a:cs typeface="Cairo"/>
              <a:sym typeface="Cairo"/>
            </a:endParaRPr>
          </a:p>
        </p:txBody>
      </p:sp>
      <p:pic>
        <p:nvPicPr>
          <p:cNvPr id="14331" name="Google Shape;14331;p103"/>
          <p:cNvPicPr preferRelativeResize="0"/>
          <p:nvPr/>
        </p:nvPicPr>
        <p:blipFill rotWithShape="1">
          <a:blip r:embed="rId3">
            <a:alphaModFix/>
          </a:blip>
          <a:srcRect b="0" l="12449" r="0" t="0"/>
          <a:stretch/>
        </p:blipFill>
        <p:spPr>
          <a:xfrm>
            <a:off x="4769500" y="1064425"/>
            <a:ext cx="3907199" cy="3526149"/>
          </a:xfrm>
          <a:prstGeom prst="rect">
            <a:avLst/>
          </a:prstGeom>
          <a:noFill/>
          <a:ln>
            <a:noFill/>
          </a:ln>
        </p:spPr>
      </p:pic>
      <p:sp>
        <p:nvSpPr>
          <p:cNvPr id="14332" name="Google Shape;14332;p103"/>
          <p:cNvSpPr txBox="1"/>
          <p:nvPr>
            <p:ph idx="12" type="sldNum"/>
          </p:nvPr>
        </p:nvSpPr>
        <p:spPr>
          <a:xfrm>
            <a:off x="8556784" y="4749851"/>
            <a:ext cx="548700" cy="3936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None/>
            </a:pPr>
            <a:fld id="{00000000-1234-1234-1234-123412341234}" type="slidenum">
              <a:rPr lang="en"/>
              <a:t>‹#›</a:t>
            </a:fld>
            <a:endParaRPr/>
          </a:p>
        </p:txBody>
      </p:sp>
      <p:sp>
        <p:nvSpPr>
          <p:cNvPr id="14333" name="Google Shape;14333;p103"/>
          <p:cNvSpPr txBox="1"/>
          <p:nvPr/>
        </p:nvSpPr>
        <p:spPr>
          <a:xfrm>
            <a:off x="2377750" y="1064425"/>
            <a:ext cx="431100" cy="3329400"/>
          </a:xfrm>
          <a:prstGeom prst="rect">
            <a:avLst/>
          </a:prstGeom>
          <a:noFill/>
          <a:ln>
            <a:noFill/>
          </a:ln>
        </p:spPr>
        <p:txBody>
          <a:bodyPr anchorCtr="0" anchor="t" bIns="91425" lIns="91425" spcFirstLastPara="1" rIns="91425" wrap="square" tIns="91425">
            <a:spAutoFit/>
          </a:bodyPr>
          <a:lstStyle/>
          <a:p>
            <a:pPr indent="0" lvl="0" marL="0" rtl="0" algn="r">
              <a:lnSpc>
                <a:spcPct val="115000"/>
              </a:lnSpc>
              <a:spcBef>
                <a:spcPts val="0"/>
              </a:spcBef>
              <a:spcAft>
                <a:spcPts val="0"/>
              </a:spcAft>
              <a:buNone/>
            </a:pPr>
            <a:r>
              <a:rPr lang="en" sz="1800">
                <a:solidFill>
                  <a:srgbClr val="FFFFFF"/>
                </a:solidFill>
                <a:latin typeface="Cairo"/>
                <a:ea typeface="Cairo"/>
                <a:cs typeface="Cairo"/>
                <a:sym typeface="Cairo"/>
              </a:rPr>
              <a:t>$</a:t>
            </a:r>
            <a:endParaRPr sz="1800">
              <a:solidFill>
                <a:srgbClr val="FFFFFF"/>
              </a:solidFill>
              <a:latin typeface="Cairo"/>
              <a:ea typeface="Cairo"/>
              <a:cs typeface="Cairo"/>
              <a:sym typeface="Cairo"/>
            </a:endParaRPr>
          </a:p>
          <a:p>
            <a:pPr indent="0" lvl="0" marL="0" rtl="0" algn="r">
              <a:lnSpc>
                <a:spcPct val="115000"/>
              </a:lnSpc>
              <a:spcBef>
                <a:spcPts val="0"/>
              </a:spcBef>
              <a:spcAft>
                <a:spcPts val="0"/>
              </a:spcAft>
              <a:buNone/>
            </a:pPr>
            <a:r>
              <a:rPr lang="en" sz="1800">
                <a:solidFill>
                  <a:srgbClr val="FFFFFF"/>
                </a:solidFill>
                <a:latin typeface="Cairo"/>
                <a:ea typeface="Cairo"/>
                <a:cs typeface="Cairo"/>
                <a:sym typeface="Cairo"/>
              </a:rPr>
              <a:t>$</a:t>
            </a:r>
            <a:endParaRPr sz="1800">
              <a:solidFill>
                <a:srgbClr val="FFFFFF"/>
              </a:solidFill>
              <a:latin typeface="Cairo"/>
              <a:ea typeface="Cairo"/>
              <a:cs typeface="Cairo"/>
              <a:sym typeface="Cairo"/>
            </a:endParaRPr>
          </a:p>
          <a:p>
            <a:pPr indent="0" lvl="0" marL="0" rtl="0" algn="r">
              <a:lnSpc>
                <a:spcPct val="115000"/>
              </a:lnSpc>
              <a:spcBef>
                <a:spcPts val="0"/>
              </a:spcBef>
              <a:spcAft>
                <a:spcPts val="0"/>
              </a:spcAft>
              <a:buNone/>
            </a:pPr>
            <a:r>
              <a:rPr lang="en" sz="1800">
                <a:solidFill>
                  <a:srgbClr val="FFFFFF"/>
                </a:solidFill>
                <a:latin typeface="Cairo"/>
                <a:ea typeface="Cairo"/>
                <a:cs typeface="Cairo"/>
                <a:sym typeface="Cairo"/>
              </a:rPr>
              <a:t>$</a:t>
            </a:r>
            <a:endParaRPr sz="1800">
              <a:solidFill>
                <a:srgbClr val="FFFFFF"/>
              </a:solidFill>
              <a:latin typeface="Cairo"/>
              <a:ea typeface="Cairo"/>
              <a:cs typeface="Cairo"/>
              <a:sym typeface="Cairo"/>
            </a:endParaRPr>
          </a:p>
          <a:p>
            <a:pPr indent="0" lvl="0" marL="0" rtl="0" algn="r">
              <a:lnSpc>
                <a:spcPct val="115000"/>
              </a:lnSpc>
              <a:spcBef>
                <a:spcPts val="0"/>
              </a:spcBef>
              <a:spcAft>
                <a:spcPts val="0"/>
              </a:spcAft>
              <a:buNone/>
            </a:pPr>
            <a:r>
              <a:rPr lang="en" sz="1800">
                <a:solidFill>
                  <a:srgbClr val="FFFFFF"/>
                </a:solidFill>
                <a:latin typeface="Cairo"/>
                <a:ea typeface="Cairo"/>
                <a:cs typeface="Cairo"/>
                <a:sym typeface="Cairo"/>
              </a:rPr>
              <a:t>$</a:t>
            </a:r>
            <a:br>
              <a:rPr lang="en" sz="1800">
                <a:solidFill>
                  <a:srgbClr val="FFFFFF"/>
                </a:solidFill>
                <a:latin typeface="Cairo"/>
                <a:ea typeface="Cairo"/>
                <a:cs typeface="Cairo"/>
                <a:sym typeface="Cairo"/>
              </a:rPr>
            </a:br>
            <a:r>
              <a:rPr lang="en" sz="1800">
                <a:solidFill>
                  <a:srgbClr val="FFFFFF"/>
                </a:solidFill>
                <a:latin typeface="Cairo"/>
                <a:ea typeface="Cairo"/>
                <a:cs typeface="Cairo"/>
                <a:sym typeface="Cairo"/>
              </a:rPr>
              <a:t>$</a:t>
            </a:r>
            <a:br>
              <a:rPr lang="en" sz="1800">
                <a:solidFill>
                  <a:srgbClr val="FFFFFF"/>
                </a:solidFill>
                <a:latin typeface="Cairo"/>
                <a:ea typeface="Cairo"/>
                <a:cs typeface="Cairo"/>
                <a:sym typeface="Cairo"/>
              </a:rPr>
            </a:br>
            <a:r>
              <a:rPr lang="en" sz="1800">
                <a:solidFill>
                  <a:srgbClr val="FFFFFF"/>
                </a:solidFill>
                <a:latin typeface="Cairo"/>
                <a:ea typeface="Cairo"/>
                <a:cs typeface="Cairo"/>
                <a:sym typeface="Cairo"/>
              </a:rPr>
              <a:t>$</a:t>
            </a:r>
            <a:br>
              <a:rPr lang="en" sz="1800">
                <a:solidFill>
                  <a:srgbClr val="FFFFFF"/>
                </a:solidFill>
                <a:latin typeface="Cairo"/>
                <a:ea typeface="Cairo"/>
                <a:cs typeface="Cairo"/>
                <a:sym typeface="Cairo"/>
              </a:rPr>
            </a:br>
            <a:r>
              <a:rPr lang="en" sz="1800">
                <a:solidFill>
                  <a:srgbClr val="FFFFFF"/>
                </a:solidFill>
                <a:latin typeface="Cairo"/>
                <a:ea typeface="Cairo"/>
                <a:cs typeface="Cairo"/>
                <a:sym typeface="Cairo"/>
              </a:rPr>
              <a:t>$</a:t>
            </a:r>
            <a:br>
              <a:rPr lang="en" sz="1800">
                <a:solidFill>
                  <a:srgbClr val="FFFFFF"/>
                </a:solidFill>
                <a:latin typeface="Cairo"/>
                <a:ea typeface="Cairo"/>
                <a:cs typeface="Cairo"/>
                <a:sym typeface="Cairo"/>
              </a:rPr>
            </a:br>
            <a:r>
              <a:rPr lang="en" sz="1800">
                <a:solidFill>
                  <a:srgbClr val="FFFFFF"/>
                </a:solidFill>
                <a:latin typeface="Cairo"/>
                <a:ea typeface="Cairo"/>
                <a:cs typeface="Cairo"/>
                <a:sym typeface="Cairo"/>
              </a:rPr>
              <a:t>$</a:t>
            </a:r>
            <a:br>
              <a:rPr lang="en" sz="1800">
                <a:solidFill>
                  <a:srgbClr val="FFFFFF"/>
                </a:solidFill>
                <a:latin typeface="Cairo"/>
                <a:ea typeface="Cairo"/>
                <a:cs typeface="Cairo"/>
                <a:sym typeface="Cairo"/>
              </a:rPr>
            </a:br>
            <a:r>
              <a:rPr lang="en" sz="1800">
                <a:solidFill>
                  <a:srgbClr val="FFFFFF"/>
                </a:solidFill>
                <a:latin typeface="Cairo"/>
                <a:ea typeface="Cairo"/>
                <a:cs typeface="Cairo"/>
                <a:sym typeface="Cairo"/>
              </a:rPr>
              <a:t>$</a:t>
            </a:r>
            <a:br>
              <a:rPr lang="en" sz="1800">
                <a:solidFill>
                  <a:srgbClr val="FFFFFF"/>
                </a:solidFill>
                <a:latin typeface="Cairo"/>
                <a:ea typeface="Cairo"/>
                <a:cs typeface="Cairo"/>
                <a:sym typeface="Cairo"/>
              </a:rPr>
            </a:br>
            <a:r>
              <a:rPr lang="en" sz="1800">
                <a:solidFill>
                  <a:srgbClr val="FFFFFF"/>
                </a:solidFill>
                <a:latin typeface="Cairo"/>
                <a:ea typeface="Cairo"/>
                <a:cs typeface="Cairo"/>
                <a:sym typeface="Cairo"/>
              </a:rPr>
              <a:t>$</a:t>
            </a:r>
            <a:endParaRPr sz="1800">
              <a:solidFill>
                <a:srgbClr val="FFFFFF"/>
              </a:solidFill>
              <a:latin typeface="Cairo"/>
              <a:ea typeface="Cairo"/>
              <a:cs typeface="Cairo"/>
              <a:sym typeface="Cairo"/>
            </a:endParaRPr>
          </a:p>
        </p:txBody>
      </p:sp>
      <p:sp>
        <p:nvSpPr>
          <p:cNvPr id="14334" name="Google Shape;14334;p103"/>
          <p:cNvSpPr/>
          <p:nvPr/>
        </p:nvSpPr>
        <p:spPr>
          <a:xfrm>
            <a:off x="6481700" y="4981575"/>
            <a:ext cx="2238600" cy="152400"/>
          </a:xfrm>
          <a:prstGeom prst="chevron">
            <a:avLst>
              <a:gd fmla="val 50000" name="adj"/>
            </a:avLst>
          </a:prstGeom>
          <a:solidFill>
            <a:schemeClr val="dk1"/>
          </a:solidFill>
          <a:ln cap="flat" cmpd="sng" w="9525">
            <a:solidFill>
              <a:srgbClr val="9E9E9E"/>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b="1" lang="en" sz="1000">
                <a:solidFill>
                  <a:srgbClr val="BA9224"/>
                </a:solidFill>
                <a:latin typeface="Cairo"/>
                <a:ea typeface="Cairo"/>
                <a:cs typeface="Cairo"/>
                <a:sym typeface="Cairo"/>
              </a:rPr>
              <a:t>Budget</a:t>
            </a:r>
            <a:endParaRPr b="1" sz="1000">
              <a:solidFill>
                <a:srgbClr val="BA9224"/>
              </a:solidFill>
              <a:latin typeface="Cairo"/>
              <a:ea typeface="Cairo"/>
              <a:cs typeface="Cairo"/>
              <a:sym typeface="Cairo"/>
            </a:endParaRPr>
          </a:p>
        </p:txBody>
      </p:sp>
      <p:sp>
        <p:nvSpPr>
          <p:cNvPr id="14335" name="Google Shape;14335;p103"/>
          <p:cNvSpPr/>
          <p:nvPr/>
        </p:nvSpPr>
        <p:spPr>
          <a:xfrm>
            <a:off x="423725" y="4981575"/>
            <a:ext cx="2086200" cy="152400"/>
          </a:xfrm>
          <a:prstGeom prst="homePlate">
            <a:avLst>
              <a:gd fmla="val 50000" name="adj"/>
            </a:avLst>
          </a:prstGeom>
          <a:solidFill>
            <a:srgbClr val="434343"/>
          </a:solidFill>
          <a:ln cap="flat" cmpd="sng" w="9525">
            <a:solidFill>
              <a:srgbClr val="9E9E9E"/>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b="1" lang="en" sz="1000">
                <a:solidFill>
                  <a:schemeClr val="accent4"/>
                </a:solidFill>
                <a:latin typeface="Cairo"/>
                <a:ea typeface="Cairo"/>
                <a:cs typeface="Cairo"/>
                <a:sym typeface="Cairo"/>
              </a:rPr>
              <a:t>Overview</a:t>
            </a:r>
            <a:endParaRPr b="1" sz="1000">
              <a:solidFill>
                <a:schemeClr val="accent4"/>
              </a:solidFill>
              <a:latin typeface="Cairo"/>
              <a:ea typeface="Cairo"/>
              <a:cs typeface="Cairo"/>
              <a:sym typeface="Cairo"/>
            </a:endParaRPr>
          </a:p>
        </p:txBody>
      </p:sp>
      <p:sp>
        <p:nvSpPr>
          <p:cNvPr id="14336" name="Google Shape;14336;p103"/>
          <p:cNvSpPr/>
          <p:nvPr/>
        </p:nvSpPr>
        <p:spPr>
          <a:xfrm>
            <a:off x="2454950" y="4981575"/>
            <a:ext cx="2086200" cy="152400"/>
          </a:xfrm>
          <a:prstGeom prst="chevron">
            <a:avLst>
              <a:gd fmla="val 50000" name="adj"/>
            </a:avLst>
          </a:prstGeom>
          <a:solidFill>
            <a:schemeClr val="lt1"/>
          </a:solidFill>
          <a:ln cap="flat" cmpd="sng" w="9525">
            <a:solidFill>
              <a:srgbClr val="9E9E9E"/>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b="1" lang="en" sz="1000">
                <a:solidFill>
                  <a:schemeClr val="accent4"/>
                </a:solidFill>
                <a:latin typeface="Cairo"/>
                <a:ea typeface="Cairo"/>
                <a:cs typeface="Cairo"/>
                <a:sym typeface="Cairo"/>
              </a:rPr>
              <a:t>Schedule</a:t>
            </a:r>
            <a:endParaRPr b="1" sz="1000">
              <a:solidFill>
                <a:schemeClr val="accent4"/>
              </a:solidFill>
              <a:latin typeface="Cairo"/>
              <a:ea typeface="Cairo"/>
              <a:cs typeface="Cairo"/>
              <a:sym typeface="Cairo"/>
            </a:endParaRPr>
          </a:p>
        </p:txBody>
      </p:sp>
      <p:sp>
        <p:nvSpPr>
          <p:cNvPr id="14337" name="Google Shape;14337;p103"/>
          <p:cNvSpPr/>
          <p:nvPr/>
        </p:nvSpPr>
        <p:spPr>
          <a:xfrm>
            <a:off x="4472075" y="4981575"/>
            <a:ext cx="2086200" cy="152400"/>
          </a:xfrm>
          <a:prstGeom prst="chevron">
            <a:avLst>
              <a:gd fmla="val 50000" name="adj"/>
            </a:avLst>
          </a:prstGeom>
          <a:solidFill>
            <a:schemeClr val="lt1"/>
          </a:solidFill>
          <a:ln cap="flat" cmpd="sng" w="9525">
            <a:solidFill>
              <a:srgbClr val="9E9E9E"/>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b="1" lang="en" sz="1000">
                <a:solidFill>
                  <a:schemeClr val="accent4"/>
                </a:solidFill>
                <a:latin typeface="Cairo"/>
                <a:ea typeface="Cairo"/>
                <a:cs typeface="Cairo"/>
                <a:sym typeface="Cairo"/>
              </a:rPr>
              <a:t>Test Readiness</a:t>
            </a:r>
            <a:endParaRPr b="1" sz="1000">
              <a:solidFill>
                <a:schemeClr val="accent4"/>
              </a:solidFill>
              <a:latin typeface="Cairo"/>
              <a:ea typeface="Cairo"/>
              <a:cs typeface="Cairo"/>
              <a:sym typeface="Cairo"/>
            </a:endParaRPr>
          </a:p>
        </p:txBody>
      </p:sp>
      <p:sp>
        <p:nvSpPr>
          <p:cNvPr id="14338" name="Google Shape;14338;p103"/>
          <p:cNvSpPr txBox="1"/>
          <p:nvPr/>
        </p:nvSpPr>
        <p:spPr>
          <a:xfrm>
            <a:off x="3502150" y="1090350"/>
            <a:ext cx="1237200" cy="3648000"/>
          </a:xfrm>
          <a:prstGeom prst="rect">
            <a:avLst/>
          </a:prstGeom>
          <a:noFill/>
          <a:ln>
            <a:noFill/>
          </a:ln>
        </p:spPr>
        <p:txBody>
          <a:bodyPr anchorCtr="0" anchor="t" bIns="91425" lIns="91425" spcFirstLastPara="1" rIns="91425" wrap="square" tIns="91425">
            <a:spAutoFit/>
          </a:bodyPr>
          <a:lstStyle/>
          <a:p>
            <a:pPr indent="0" lvl="0" marL="0" rtl="0" algn="r">
              <a:lnSpc>
                <a:spcPct val="115000"/>
              </a:lnSpc>
              <a:spcBef>
                <a:spcPts val="0"/>
              </a:spcBef>
              <a:spcAft>
                <a:spcPts val="0"/>
              </a:spcAft>
              <a:buNone/>
            </a:pPr>
            <a:r>
              <a:rPr lang="en" sz="1800">
                <a:solidFill>
                  <a:srgbClr val="FFFFFF"/>
                </a:solidFill>
                <a:latin typeface="Cairo"/>
                <a:ea typeface="Cairo"/>
                <a:cs typeface="Cairo"/>
                <a:sym typeface="Cairo"/>
              </a:rPr>
              <a:t>(30.9 %)</a:t>
            </a:r>
            <a:endParaRPr sz="1800">
              <a:solidFill>
                <a:srgbClr val="FFFFFF"/>
              </a:solidFill>
              <a:latin typeface="Cairo"/>
              <a:ea typeface="Cairo"/>
              <a:cs typeface="Cairo"/>
              <a:sym typeface="Cairo"/>
            </a:endParaRPr>
          </a:p>
          <a:p>
            <a:pPr indent="0" lvl="0" marL="0" rtl="0" algn="r">
              <a:lnSpc>
                <a:spcPct val="115000"/>
              </a:lnSpc>
              <a:spcBef>
                <a:spcPts val="0"/>
              </a:spcBef>
              <a:spcAft>
                <a:spcPts val="0"/>
              </a:spcAft>
              <a:buNone/>
            </a:pPr>
            <a:r>
              <a:rPr lang="en" sz="1800">
                <a:solidFill>
                  <a:srgbClr val="FFFFFF"/>
                </a:solidFill>
                <a:latin typeface="Cairo"/>
                <a:ea typeface="Cairo"/>
                <a:cs typeface="Cairo"/>
                <a:sym typeface="Cairo"/>
              </a:rPr>
              <a:t>( 7.3 %)</a:t>
            </a:r>
            <a:endParaRPr sz="1800">
              <a:solidFill>
                <a:srgbClr val="FFFFFF"/>
              </a:solidFill>
              <a:latin typeface="Cairo"/>
              <a:ea typeface="Cairo"/>
              <a:cs typeface="Cairo"/>
              <a:sym typeface="Cairo"/>
            </a:endParaRPr>
          </a:p>
          <a:p>
            <a:pPr indent="0" lvl="0" marL="0" rtl="0" algn="r">
              <a:lnSpc>
                <a:spcPct val="115000"/>
              </a:lnSpc>
              <a:spcBef>
                <a:spcPts val="0"/>
              </a:spcBef>
              <a:spcAft>
                <a:spcPts val="0"/>
              </a:spcAft>
              <a:buNone/>
            </a:pPr>
            <a:r>
              <a:rPr lang="en" sz="1800">
                <a:solidFill>
                  <a:srgbClr val="FFFFFF"/>
                </a:solidFill>
                <a:latin typeface="Cairo"/>
                <a:ea typeface="Cairo"/>
                <a:cs typeface="Cairo"/>
                <a:sym typeface="Cairo"/>
              </a:rPr>
              <a:t>( 5.0 %)</a:t>
            </a:r>
            <a:endParaRPr sz="1800">
              <a:solidFill>
                <a:srgbClr val="FFFFFF"/>
              </a:solidFill>
              <a:latin typeface="Cairo"/>
              <a:ea typeface="Cairo"/>
              <a:cs typeface="Cairo"/>
              <a:sym typeface="Cairo"/>
            </a:endParaRPr>
          </a:p>
          <a:p>
            <a:pPr indent="0" lvl="0" marL="0" rtl="0" algn="r">
              <a:lnSpc>
                <a:spcPct val="115000"/>
              </a:lnSpc>
              <a:spcBef>
                <a:spcPts val="0"/>
              </a:spcBef>
              <a:spcAft>
                <a:spcPts val="0"/>
              </a:spcAft>
              <a:buNone/>
            </a:pPr>
            <a:r>
              <a:rPr lang="en" sz="1800">
                <a:solidFill>
                  <a:srgbClr val="FFFFFF"/>
                </a:solidFill>
                <a:latin typeface="Cairo"/>
                <a:ea typeface="Cairo"/>
                <a:cs typeface="Cairo"/>
                <a:sym typeface="Cairo"/>
              </a:rPr>
              <a:t>( 2.61 %)</a:t>
            </a:r>
            <a:endParaRPr sz="1800">
              <a:solidFill>
                <a:srgbClr val="FFFFFF"/>
              </a:solidFill>
              <a:latin typeface="Cairo"/>
              <a:ea typeface="Cairo"/>
              <a:cs typeface="Cairo"/>
              <a:sym typeface="Cairo"/>
            </a:endParaRPr>
          </a:p>
          <a:p>
            <a:pPr indent="0" lvl="0" marL="0" rtl="0" algn="r">
              <a:lnSpc>
                <a:spcPct val="115000"/>
              </a:lnSpc>
              <a:spcBef>
                <a:spcPts val="0"/>
              </a:spcBef>
              <a:spcAft>
                <a:spcPts val="0"/>
              </a:spcAft>
              <a:buNone/>
            </a:pPr>
            <a:r>
              <a:rPr lang="en" sz="1800">
                <a:solidFill>
                  <a:srgbClr val="FFFFFF"/>
                </a:solidFill>
                <a:latin typeface="Cairo"/>
                <a:ea typeface="Cairo"/>
                <a:cs typeface="Cairo"/>
                <a:sym typeface="Cairo"/>
              </a:rPr>
              <a:t>( 1.68 %)</a:t>
            </a:r>
            <a:endParaRPr sz="1800">
              <a:solidFill>
                <a:srgbClr val="FFFFFF"/>
              </a:solidFill>
              <a:latin typeface="Cairo"/>
              <a:ea typeface="Cairo"/>
              <a:cs typeface="Cairo"/>
              <a:sym typeface="Cairo"/>
            </a:endParaRPr>
          </a:p>
          <a:p>
            <a:pPr indent="0" lvl="0" marL="0" rtl="0" algn="r">
              <a:lnSpc>
                <a:spcPct val="115000"/>
              </a:lnSpc>
              <a:spcBef>
                <a:spcPts val="0"/>
              </a:spcBef>
              <a:spcAft>
                <a:spcPts val="0"/>
              </a:spcAft>
              <a:buNone/>
            </a:pPr>
            <a:r>
              <a:rPr lang="en" sz="1800">
                <a:solidFill>
                  <a:srgbClr val="FFFFFF"/>
                </a:solidFill>
                <a:latin typeface="Cairo"/>
                <a:ea typeface="Cairo"/>
                <a:cs typeface="Cairo"/>
                <a:sym typeface="Cairo"/>
              </a:rPr>
              <a:t>( 0.81 %)</a:t>
            </a:r>
            <a:endParaRPr sz="1800">
              <a:solidFill>
                <a:srgbClr val="FFFFFF"/>
              </a:solidFill>
              <a:latin typeface="Cairo"/>
              <a:ea typeface="Cairo"/>
              <a:cs typeface="Cairo"/>
              <a:sym typeface="Cairo"/>
            </a:endParaRPr>
          </a:p>
          <a:p>
            <a:pPr indent="0" lvl="0" marL="0" rtl="0" algn="r">
              <a:lnSpc>
                <a:spcPct val="115000"/>
              </a:lnSpc>
              <a:spcBef>
                <a:spcPts val="0"/>
              </a:spcBef>
              <a:spcAft>
                <a:spcPts val="0"/>
              </a:spcAft>
              <a:buNone/>
            </a:pPr>
            <a:r>
              <a:rPr lang="en" sz="1800">
                <a:solidFill>
                  <a:srgbClr val="FFFFFF"/>
                </a:solidFill>
                <a:latin typeface="Cairo"/>
                <a:ea typeface="Cairo"/>
                <a:cs typeface="Cairo"/>
                <a:sym typeface="Cairo"/>
              </a:rPr>
              <a:t>( 0.57 %)</a:t>
            </a:r>
            <a:endParaRPr sz="1800">
              <a:solidFill>
                <a:srgbClr val="FFFFFF"/>
              </a:solidFill>
              <a:latin typeface="Cairo"/>
              <a:ea typeface="Cairo"/>
              <a:cs typeface="Cairo"/>
              <a:sym typeface="Cairo"/>
            </a:endParaRPr>
          </a:p>
          <a:p>
            <a:pPr indent="0" lvl="0" marL="0" rtl="0" algn="r">
              <a:lnSpc>
                <a:spcPct val="115000"/>
              </a:lnSpc>
              <a:spcBef>
                <a:spcPts val="0"/>
              </a:spcBef>
              <a:spcAft>
                <a:spcPts val="0"/>
              </a:spcAft>
              <a:buNone/>
            </a:pPr>
            <a:r>
              <a:rPr lang="en" sz="1800">
                <a:solidFill>
                  <a:srgbClr val="FFFFFF"/>
                </a:solidFill>
                <a:latin typeface="Cairo"/>
                <a:ea typeface="Cairo"/>
                <a:cs typeface="Cairo"/>
                <a:sym typeface="Cairo"/>
              </a:rPr>
              <a:t>( 0.51 %)</a:t>
            </a:r>
            <a:endParaRPr sz="1800">
              <a:solidFill>
                <a:srgbClr val="FFFFFF"/>
              </a:solidFill>
              <a:latin typeface="Cairo"/>
              <a:ea typeface="Cairo"/>
              <a:cs typeface="Cairo"/>
              <a:sym typeface="Cairo"/>
            </a:endParaRPr>
          </a:p>
          <a:p>
            <a:pPr indent="0" lvl="0" marL="0" rtl="0" algn="r">
              <a:lnSpc>
                <a:spcPct val="115000"/>
              </a:lnSpc>
              <a:spcBef>
                <a:spcPts val="0"/>
              </a:spcBef>
              <a:spcAft>
                <a:spcPts val="0"/>
              </a:spcAft>
              <a:buNone/>
            </a:pPr>
            <a:r>
              <a:rPr lang="en" sz="1800">
                <a:solidFill>
                  <a:srgbClr val="FFFFFF"/>
                </a:solidFill>
                <a:latin typeface="Cairo"/>
                <a:ea typeface="Cairo"/>
                <a:cs typeface="Cairo"/>
                <a:sym typeface="Cairo"/>
              </a:rPr>
              <a:t>( 0.24 %)</a:t>
            </a:r>
            <a:endParaRPr sz="1800">
              <a:solidFill>
                <a:srgbClr val="FFFFFF"/>
              </a:solidFill>
              <a:latin typeface="Cairo"/>
              <a:ea typeface="Cairo"/>
              <a:cs typeface="Cairo"/>
              <a:sym typeface="Cairo"/>
            </a:endParaRPr>
          </a:p>
          <a:p>
            <a:pPr indent="0" lvl="0" marL="0" rtl="0" algn="r">
              <a:lnSpc>
                <a:spcPct val="115000"/>
              </a:lnSpc>
              <a:spcBef>
                <a:spcPts val="0"/>
              </a:spcBef>
              <a:spcAft>
                <a:spcPts val="0"/>
              </a:spcAft>
              <a:buNone/>
            </a:pPr>
            <a:r>
              <a:rPr lang="en" sz="1800">
                <a:solidFill>
                  <a:srgbClr val="FFFFFF"/>
                </a:solidFill>
                <a:latin typeface="Cairo"/>
                <a:ea typeface="Cairo"/>
                <a:cs typeface="Cairo"/>
                <a:sym typeface="Cairo"/>
              </a:rPr>
              <a:t>( 50.0 %)</a:t>
            </a:r>
            <a:endParaRPr sz="1800">
              <a:solidFill>
                <a:srgbClr val="FFFFFF"/>
              </a:solidFill>
              <a:latin typeface="Cairo"/>
              <a:ea typeface="Cairo"/>
              <a:cs typeface="Cairo"/>
              <a:sym typeface="Cairo"/>
            </a:endParaRPr>
          </a:p>
          <a:p>
            <a:pPr indent="0" lvl="0" marL="0" rtl="0" algn="r">
              <a:lnSpc>
                <a:spcPct val="115000"/>
              </a:lnSpc>
              <a:spcBef>
                <a:spcPts val="0"/>
              </a:spcBef>
              <a:spcAft>
                <a:spcPts val="0"/>
              </a:spcAft>
              <a:buNone/>
            </a:pPr>
            <a:r>
              <a:t/>
            </a:r>
            <a:endParaRPr sz="1800">
              <a:solidFill>
                <a:srgbClr val="FFFFFF"/>
              </a:solidFill>
              <a:latin typeface="Cairo"/>
              <a:ea typeface="Cairo"/>
              <a:cs typeface="Cairo"/>
              <a:sym typeface="Cairo"/>
            </a:endParaRPr>
          </a:p>
        </p:txBody>
      </p:sp>
    </p:spTree>
  </p:cSld>
  <p:clrMapOvr>
    <a:masterClrMapping/>
  </p:clrMapOvr>
</p:sld>
</file>

<file path=ppt/slides/slide6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4342" name="Shape 14342"/>
        <p:cNvGrpSpPr/>
        <p:nvPr/>
      </p:nvGrpSpPr>
      <p:grpSpPr>
        <a:xfrm>
          <a:off x="0" y="0"/>
          <a:ext cx="0" cy="0"/>
          <a:chOff x="0" y="0"/>
          <a:chExt cx="0" cy="0"/>
        </a:xfrm>
      </p:grpSpPr>
      <p:sp>
        <p:nvSpPr>
          <p:cNvPr id="14343" name="Google Shape;14343;p104"/>
          <p:cNvSpPr txBox="1"/>
          <p:nvPr>
            <p:ph type="title"/>
          </p:nvPr>
        </p:nvSpPr>
        <p:spPr>
          <a:xfrm>
            <a:off x="758775" y="384166"/>
            <a:ext cx="76263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Budget</a:t>
            </a:r>
            <a:endParaRPr/>
          </a:p>
        </p:txBody>
      </p:sp>
      <p:graphicFrame>
        <p:nvGraphicFramePr>
          <p:cNvPr id="14344" name="Google Shape;14344;p104"/>
          <p:cNvGraphicFramePr/>
          <p:nvPr/>
        </p:nvGraphicFramePr>
        <p:xfrm>
          <a:off x="275150" y="1015500"/>
          <a:ext cx="3000000" cy="3000000"/>
        </p:xfrm>
        <a:graphic>
          <a:graphicData uri="http://schemas.openxmlformats.org/drawingml/2006/table">
            <a:tbl>
              <a:tblPr>
                <a:noFill/>
                <a:tableStyleId>{7881AE10-091B-43E2-8331-B3304A36DF57}</a:tableStyleId>
              </a:tblPr>
              <a:tblGrid>
                <a:gridCol w="1546375"/>
                <a:gridCol w="916775"/>
                <a:gridCol w="718825"/>
                <a:gridCol w="603925"/>
                <a:gridCol w="692775"/>
                <a:gridCol w="673250"/>
                <a:gridCol w="969150"/>
              </a:tblGrid>
              <a:tr h="378475">
                <a:tc>
                  <a:txBody>
                    <a:bodyPr/>
                    <a:lstStyle/>
                    <a:p>
                      <a:pPr indent="0" lvl="0" marL="0" rtl="0" algn="ctr">
                        <a:lnSpc>
                          <a:spcPct val="115000"/>
                        </a:lnSpc>
                        <a:spcBef>
                          <a:spcPts val="0"/>
                        </a:spcBef>
                        <a:spcAft>
                          <a:spcPts val="0"/>
                        </a:spcAft>
                        <a:buNone/>
                      </a:pPr>
                      <a:r>
                        <a:rPr b="1" lang="en" sz="1200">
                          <a:solidFill>
                            <a:srgbClr val="FFFFFF"/>
                          </a:solidFill>
                          <a:latin typeface="Calibri"/>
                          <a:ea typeface="Calibri"/>
                          <a:cs typeface="Calibri"/>
                          <a:sym typeface="Calibri"/>
                        </a:rPr>
                        <a:t>Item</a:t>
                      </a:r>
                      <a:endParaRPr b="1" sz="1200">
                        <a:solidFill>
                          <a:srgbClr val="FFFFFF"/>
                        </a:solidFill>
                        <a:latin typeface="Calibri"/>
                        <a:ea typeface="Calibri"/>
                        <a:cs typeface="Calibri"/>
                        <a:sym typeface="Calibri"/>
                      </a:endParaRPr>
                    </a:p>
                  </a:txBody>
                  <a:tcPr marT="9525" marB="91425" marR="9525" marL="9525" anchor="ctr">
                    <a:lnL cap="flat" cmpd="sng" w="9525">
                      <a:solidFill>
                        <a:srgbClr val="9E9E9E"/>
                      </a:solidFill>
                      <a:prstDash val="solid"/>
                      <a:round/>
                      <a:headEnd len="sm" w="sm" type="none"/>
                      <a:tailEnd len="sm" w="sm" type="none"/>
                    </a:lnL>
                    <a:lnR cap="flat" cmpd="sng" w="9525">
                      <a:solidFill>
                        <a:srgbClr val="9E9E9E"/>
                      </a:solidFill>
                      <a:prstDash val="solid"/>
                      <a:round/>
                      <a:headEnd len="sm" w="sm" type="none"/>
                      <a:tailEnd len="sm" w="sm" type="none"/>
                    </a:lnR>
                    <a:lnT cap="flat" cmpd="sng" w="9525">
                      <a:solidFill>
                        <a:srgbClr val="9E9E9E"/>
                      </a:solidFill>
                      <a:prstDash val="solid"/>
                      <a:round/>
                      <a:headEnd len="sm" w="sm" type="none"/>
                      <a:tailEnd len="sm" w="sm" type="none"/>
                    </a:lnT>
                    <a:lnB cap="flat" cmpd="sng" w="9525">
                      <a:solidFill>
                        <a:srgbClr val="9E9E9E"/>
                      </a:solidFill>
                      <a:prstDash val="solid"/>
                      <a:round/>
                      <a:headEnd len="sm" w="sm" type="none"/>
                      <a:tailEnd len="sm" w="sm" type="none"/>
                    </a:lnB>
                    <a:solidFill>
                      <a:srgbClr val="000000"/>
                    </a:solidFill>
                  </a:tcPr>
                </a:tc>
                <a:tc>
                  <a:txBody>
                    <a:bodyPr/>
                    <a:lstStyle/>
                    <a:p>
                      <a:pPr indent="0" lvl="0" marL="0" rtl="0" algn="ctr">
                        <a:lnSpc>
                          <a:spcPct val="115000"/>
                        </a:lnSpc>
                        <a:spcBef>
                          <a:spcPts val="0"/>
                        </a:spcBef>
                        <a:spcAft>
                          <a:spcPts val="0"/>
                        </a:spcAft>
                        <a:buNone/>
                      </a:pPr>
                      <a:r>
                        <a:rPr b="1" lang="en" sz="1200">
                          <a:solidFill>
                            <a:srgbClr val="FFFFFF"/>
                          </a:solidFill>
                          <a:latin typeface="Calibri"/>
                          <a:ea typeface="Calibri"/>
                          <a:cs typeface="Calibri"/>
                          <a:sym typeface="Calibri"/>
                        </a:rPr>
                        <a:t>Code</a:t>
                      </a:r>
                      <a:endParaRPr b="1" sz="1200">
                        <a:solidFill>
                          <a:srgbClr val="FFFFFF"/>
                        </a:solidFill>
                        <a:latin typeface="Calibri"/>
                        <a:ea typeface="Calibri"/>
                        <a:cs typeface="Calibri"/>
                        <a:sym typeface="Calibri"/>
                      </a:endParaRPr>
                    </a:p>
                  </a:txBody>
                  <a:tcPr marT="9525" marB="91425" marR="9525" marL="9525" anchor="ctr">
                    <a:lnL cap="flat" cmpd="sng" w="9525">
                      <a:solidFill>
                        <a:srgbClr val="9E9E9E"/>
                      </a:solidFill>
                      <a:prstDash val="solid"/>
                      <a:round/>
                      <a:headEnd len="sm" w="sm" type="none"/>
                      <a:tailEnd len="sm" w="sm" type="none"/>
                    </a:lnL>
                    <a:lnR cap="flat" cmpd="sng" w="9525">
                      <a:solidFill>
                        <a:srgbClr val="9E9E9E"/>
                      </a:solidFill>
                      <a:prstDash val="solid"/>
                      <a:round/>
                      <a:headEnd len="sm" w="sm" type="none"/>
                      <a:tailEnd len="sm" w="sm" type="none"/>
                    </a:lnR>
                    <a:lnT cap="flat" cmpd="sng" w="9525">
                      <a:solidFill>
                        <a:srgbClr val="9E9E9E"/>
                      </a:solidFill>
                      <a:prstDash val="solid"/>
                      <a:round/>
                      <a:headEnd len="sm" w="sm" type="none"/>
                      <a:tailEnd len="sm" w="sm" type="none"/>
                    </a:lnT>
                    <a:lnB cap="flat" cmpd="sng" w="9525">
                      <a:solidFill>
                        <a:srgbClr val="9E9E9E"/>
                      </a:solidFill>
                      <a:prstDash val="solid"/>
                      <a:round/>
                      <a:headEnd len="sm" w="sm" type="none"/>
                      <a:tailEnd len="sm" w="sm" type="none"/>
                    </a:lnB>
                    <a:solidFill>
                      <a:srgbClr val="000000"/>
                    </a:solidFill>
                  </a:tcPr>
                </a:tc>
                <a:tc>
                  <a:txBody>
                    <a:bodyPr/>
                    <a:lstStyle/>
                    <a:p>
                      <a:pPr indent="0" lvl="0" marL="0" rtl="0" algn="ctr">
                        <a:lnSpc>
                          <a:spcPct val="115000"/>
                        </a:lnSpc>
                        <a:spcBef>
                          <a:spcPts val="0"/>
                        </a:spcBef>
                        <a:spcAft>
                          <a:spcPts val="0"/>
                        </a:spcAft>
                        <a:buNone/>
                      </a:pPr>
                      <a:r>
                        <a:rPr b="1" lang="en" sz="1200">
                          <a:solidFill>
                            <a:srgbClr val="FFFFFF"/>
                          </a:solidFill>
                          <a:latin typeface="Calibri"/>
                          <a:ea typeface="Calibri"/>
                          <a:cs typeface="Calibri"/>
                          <a:sym typeface="Calibri"/>
                        </a:rPr>
                        <a:t>Vendor</a:t>
                      </a:r>
                      <a:endParaRPr b="1" sz="1200">
                        <a:solidFill>
                          <a:srgbClr val="FFFFFF"/>
                        </a:solidFill>
                        <a:latin typeface="Calibri"/>
                        <a:ea typeface="Calibri"/>
                        <a:cs typeface="Calibri"/>
                        <a:sym typeface="Calibri"/>
                      </a:endParaRPr>
                    </a:p>
                  </a:txBody>
                  <a:tcPr marT="9525" marB="91425" marR="9525" marL="9525" anchor="ctr">
                    <a:lnL cap="flat" cmpd="sng" w="9525">
                      <a:solidFill>
                        <a:srgbClr val="9E9E9E"/>
                      </a:solidFill>
                      <a:prstDash val="solid"/>
                      <a:round/>
                      <a:headEnd len="sm" w="sm" type="none"/>
                      <a:tailEnd len="sm" w="sm" type="none"/>
                    </a:lnL>
                    <a:lnR cap="flat" cmpd="sng" w="9525">
                      <a:solidFill>
                        <a:srgbClr val="9E9E9E"/>
                      </a:solidFill>
                      <a:prstDash val="solid"/>
                      <a:round/>
                      <a:headEnd len="sm" w="sm" type="none"/>
                      <a:tailEnd len="sm" w="sm" type="none"/>
                    </a:lnR>
                    <a:lnT cap="flat" cmpd="sng" w="9525">
                      <a:solidFill>
                        <a:srgbClr val="9E9E9E"/>
                      </a:solidFill>
                      <a:prstDash val="solid"/>
                      <a:round/>
                      <a:headEnd len="sm" w="sm" type="none"/>
                      <a:tailEnd len="sm" w="sm" type="none"/>
                    </a:lnT>
                    <a:lnB cap="flat" cmpd="sng" w="9525">
                      <a:solidFill>
                        <a:srgbClr val="9E9E9E"/>
                      </a:solidFill>
                      <a:prstDash val="solid"/>
                      <a:round/>
                      <a:headEnd len="sm" w="sm" type="none"/>
                      <a:tailEnd len="sm" w="sm" type="none"/>
                    </a:lnB>
                    <a:solidFill>
                      <a:srgbClr val="000000"/>
                    </a:solidFill>
                  </a:tcPr>
                </a:tc>
                <a:tc>
                  <a:txBody>
                    <a:bodyPr/>
                    <a:lstStyle/>
                    <a:p>
                      <a:pPr indent="0" lvl="0" marL="0" rtl="0" algn="ctr">
                        <a:lnSpc>
                          <a:spcPct val="115000"/>
                        </a:lnSpc>
                        <a:spcBef>
                          <a:spcPts val="0"/>
                        </a:spcBef>
                        <a:spcAft>
                          <a:spcPts val="0"/>
                        </a:spcAft>
                        <a:buNone/>
                      </a:pPr>
                      <a:r>
                        <a:rPr b="1" lang="en" sz="1200">
                          <a:solidFill>
                            <a:srgbClr val="FFFFFF"/>
                          </a:solidFill>
                          <a:latin typeface="Calibri"/>
                          <a:ea typeface="Calibri"/>
                          <a:cs typeface="Calibri"/>
                          <a:sym typeface="Calibri"/>
                        </a:rPr>
                        <a:t>Quantity</a:t>
                      </a:r>
                      <a:endParaRPr b="1" sz="1200">
                        <a:solidFill>
                          <a:srgbClr val="FFFFFF"/>
                        </a:solidFill>
                        <a:latin typeface="Calibri"/>
                        <a:ea typeface="Calibri"/>
                        <a:cs typeface="Calibri"/>
                        <a:sym typeface="Calibri"/>
                      </a:endParaRPr>
                    </a:p>
                  </a:txBody>
                  <a:tcPr marT="9525" marB="91425" marR="9525" marL="9525" anchor="ctr">
                    <a:lnL cap="flat" cmpd="sng" w="9525">
                      <a:solidFill>
                        <a:srgbClr val="9E9E9E"/>
                      </a:solidFill>
                      <a:prstDash val="solid"/>
                      <a:round/>
                      <a:headEnd len="sm" w="sm" type="none"/>
                      <a:tailEnd len="sm" w="sm" type="none"/>
                    </a:lnL>
                    <a:lnR cap="flat" cmpd="sng" w="9525">
                      <a:solidFill>
                        <a:srgbClr val="9E9E9E"/>
                      </a:solidFill>
                      <a:prstDash val="solid"/>
                      <a:round/>
                      <a:headEnd len="sm" w="sm" type="none"/>
                      <a:tailEnd len="sm" w="sm" type="none"/>
                    </a:lnR>
                    <a:lnT cap="flat" cmpd="sng" w="9525">
                      <a:solidFill>
                        <a:srgbClr val="9E9E9E"/>
                      </a:solidFill>
                      <a:prstDash val="solid"/>
                      <a:round/>
                      <a:headEnd len="sm" w="sm" type="none"/>
                      <a:tailEnd len="sm" w="sm" type="none"/>
                    </a:lnT>
                    <a:lnB cap="flat" cmpd="sng" w="9525">
                      <a:solidFill>
                        <a:srgbClr val="9E9E9E"/>
                      </a:solidFill>
                      <a:prstDash val="solid"/>
                      <a:round/>
                      <a:headEnd len="sm" w="sm" type="none"/>
                      <a:tailEnd len="sm" w="sm" type="none"/>
                    </a:lnB>
                    <a:solidFill>
                      <a:srgbClr val="000000"/>
                    </a:solidFill>
                  </a:tcPr>
                </a:tc>
                <a:tc>
                  <a:txBody>
                    <a:bodyPr/>
                    <a:lstStyle/>
                    <a:p>
                      <a:pPr indent="0" lvl="0" marL="0" rtl="0" algn="ctr">
                        <a:lnSpc>
                          <a:spcPct val="115000"/>
                        </a:lnSpc>
                        <a:spcBef>
                          <a:spcPts val="0"/>
                        </a:spcBef>
                        <a:spcAft>
                          <a:spcPts val="0"/>
                        </a:spcAft>
                        <a:buNone/>
                      </a:pPr>
                      <a:r>
                        <a:rPr b="1" lang="en" sz="1200">
                          <a:solidFill>
                            <a:srgbClr val="FFFFFF"/>
                          </a:solidFill>
                          <a:latin typeface="Calibri"/>
                          <a:ea typeface="Calibri"/>
                          <a:cs typeface="Calibri"/>
                          <a:sym typeface="Calibri"/>
                        </a:rPr>
                        <a:t>Price</a:t>
                      </a:r>
                      <a:r>
                        <a:rPr b="1" lang="en" sz="1200">
                          <a:solidFill>
                            <a:srgbClr val="FFFFFF"/>
                          </a:solidFill>
                          <a:latin typeface="Calibri"/>
                          <a:ea typeface="Calibri"/>
                          <a:cs typeface="Calibri"/>
                          <a:sym typeface="Calibri"/>
                        </a:rPr>
                        <a:t>($)</a:t>
                      </a:r>
                      <a:endParaRPr b="1" sz="1200">
                        <a:solidFill>
                          <a:srgbClr val="FFFFFF"/>
                        </a:solidFill>
                        <a:latin typeface="Calibri"/>
                        <a:ea typeface="Calibri"/>
                        <a:cs typeface="Calibri"/>
                        <a:sym typeface="Calibri"/>
                      </a:endParaRPr>
                    </a:p>
                  </a:txBody>
                  <a:tcPr marT="9525" marB="91425" marR="9525" marL="9525" anchor="ctr">
                    <a:lnL cap="flat" cmpd="sng" w="9525">
                      <a:solidFill>
                        <a:srgbClr val="9E9E9E"/>
                      </a:solidFill>
                      <a:prstDash val="solid"/>
                      <a:round/>
                      <a:headEnd len="sm" w="sm" type="none"/>
                      <a:tailEnd len="sm" w="sm" type="none"/>
                    </a:lnL>
                    <a:lnR cap="flat" cmpd="sng" w="9525">
                      <a:solidFill>
                        <a:srgbClr val="9E9E9E"/>
                      </a:solidFill>
                      <a:prstDash val="solid"/>
                      <a:round/>
                      <a:headEnd len="sm" w="sm" type="none"/>
                      <a:tailEnd len="sm" w="sm" type="none"/>
                    </a:lnR>
                    <a:lnT cap="flat" cmpd="sng" w="9525">
                      <a:solidFill>
                        <a:srgbClr val="9E9E9E"/>
                      </a:solidFill>
                      <a:prstDash val="solid"/>
                      <a:round/>
                      <a:headEnd len="sm" w="sm" type="none"/>
                      <a:tailEnd len="sm" w="sm" type="none"/>
                    </a:lnT>
                    <a:lnB cap="flat" cmpd="sng" w="9525">
                      <a:solidFill>
                        <a:srgbClr val="9E9E9E"/>
                      </a:solidFill>
                      <a:prstDash val="solid"/>
                      <a:round/>
                      <a:headEnd len="sm" w="sm" type="none"/>
                      <a:tailEnd len="sm" w="sm" type="none"/>
                    </a:lnB>
                    <a:solidFill>
                      <a:srgbClr val="000000"/>
                    </a:solidFill>
                  </a:tcPr>
                </a:tc>
                <a:tc>
                  <a:txBody>
                    <a:bodyPr/>
                    <a:lstStyle/>
                    <a:p>
                      <a:pPr indent="0" lvl="0" marL="0" rtl="0" algn="ctr">
                        <a:lnSpc>
                          <a:spcPct val="115000"/>
                        </a:lnSpc>
                        <a:spcBef>
                          <a:spcPts val="0"/>
                        </a:spcBef>
                        <a:spcAft>
                          <a:spcPts val="0"/>
                        </a:spcAft>
                        <a:buNone/>
                      </a:pPr>
                      <a:r>
                        <a:rPr b="1" lang="en" sz="1200">
                          <a:solidFill>
                            <a:srgbClr val="FFFFFF"/>
                          </a:solidFill>
                          <a:latin typeface="Calibri"/>
                          <a:ea typeface="Calibri"/>
                          <a:cs typeface="Calibri"/>
                          <a:sym typeface="Calibri"/>
                        </a:rPr>
                        <a:t>Ordered</a:t>
                      </a:r>
                      <a:endParaRPr b="1" sz="1200">
                        <a:solidFill>
                          <a:srgbClr val="FFFFFF"/>
                        </a:solidFill>
                        <a:latin typeface="Calibri"/>
                        <a:ea typeface="Calibri"/>
                        <a:cs typeface="Calibri"/>
                        <a:sym typeface="Calibri"/>
                      </a:endParaRPr>
                    </a:p>
                  </a:txBody>
                  <a:tcPr marT="9525" marB="91425" marR="9525" marL="9525" anchor="ctr">
                    <a:lnL cap="flat" cmpd="sng" w="9525">
                      <a:solidFill>
                        <a:srgbClr val="9E9E9E"/>
                      </a:solidFill>
                      <a:prstDash val="solid"/>
                      <a:round/>
                      <a:headEnd len="sm" w="sm" type="none"/>
                      <a:tailEnd len="sm" w="sm" type="none"/>
                    </a:lnL>
                    <a:lnR cap="flat" cmpd="sng" w="9525">
                      <a:solidFill>
                        <a:srgbClr val="9E9E9E"/>
                      </a:solidFill>
                      <a:prstDash val="solid"/>
                      <a:round/>
                      <a:headEnd len="sm" w="sm" type="none"/>
                      <a:tailEnd len="sm" w="sm" type="none"/>
                    </a:lnR>
                    <a:lnT cap="flat" cmpd="sng" w="9525">
                      <a:solidFill>
                        <a:srgbClr val="9E9E9E"/>
                      </a:solidFill>
                      <a:prstDash val="solid"/>
                      <a:round/>
                      <a:headEnd len="sm" w="sm" type="none"/>
                      <a:tailEnd len="sm" w="sm" type="none"/>
                    </a:lnT>
                    <a:lnB cap="flat" cmpd="sng" w="9525">
                      <a:solidFill>
                        <a:srgbClr val="9E9E9E"/>
                      </a:solidFill>
                      <a:prstDash val="solid"/>
                      <a:round/>
                      <a:headEnd len="sm" w="sm" type="none"/>
                      <a:tailEnd len="sm" w="sm" type="none"/>
                    </a:lnB>
                    <a:solidFill>
                      <a:srgbClr val="000000"/>
                    </a:solidFill>
                  </a:tcPr>
                </a:tc>
                <a:tc>
                  <a:txBody>
                    <a:bodyPr/>
                    <a:lstStyle/>
                    <a:p>
                      <a:pPr indent="0" lvl="0" marL="0" rtl="0" algn="ctr">
                        <a:lnSpc>
                          <a:spcPct val="115000"/>
                        </a:lnSpc>
                        <a:spcBef>
                          <a:spcPts val="0"/>
                        </a:spcBef>
                        <a:spcAft>
                          <a:spcPts val="0"/>
                        </a:spcAft>
                        <a:buNone/>
                      </a:pPr>
                      <a:r>
                        <a:rPr b="1" lang="en" sz="1200">
                          <a:solidFill>
                            <a:srgbClr val="FFFFFF"/>
                          </a:solidFill>
                          <a:latin typeface="Calibri"/>
                          <a:ea typeface="Calibri"/>
                          <a:cs typeface="Calibri"/>
                          <a:sym typeface="Calibri"/>
                        </a:rPr>
                        <a:t>Arrival Status</a:t>
                      </a:r>
                      <a:endParaRPr b="1" sz="1200">
                        <a:solidFill>
                          <a:srgbClr val="FFFFFF"/>
                        </a:solidFill>
                        <a:latin typeface="Calibri"/>
                        <a:ea typeface="Calibri"/>
                        <a:cs typeface="Calibri"/>
                        <a:sym typeface="Calibri"/>
                      </a:endParaRPr>
                    </a:p>
                  </a:txBody>
                  <a:tcPr marT="9525" marB="91425" marR="9525" marL="9525" anchor="ctr">
                    <a:lnL cap="flat" cmpd="sng" w="9525">
                      <a:solidFill>
                        <a:srgbClr val="9E9E9E"/>
                      </a:solidFill>
                      <a:prstDash val="solid"/>
                      <a:round/>
                      <a:headEnd len="sm" w="sm" type="none"/>
                      <a:tailEnd len="sm" w="sm" type="none"/>
                    </a:lnL>
                    <a:lnR cap="flat" cmpd="sng" w="9525">
                      <a:solidFill>
                        <a:srgbClr val="9E9E9E"/>
                      </a:solidFill>
                      <a:prstDash val="solid"/>
                      <a:round/>
                      <a:headEnd len="sm" w="sm" type="none"/>
                      <a:tailEnd len="sm" w="sm" type="none"/>
                    </a:lnR>
                    <a:lnT cap="flat" cmpd="sng" w="9525">
                      <a:solidFill>
                        <a:srgbClr val="9E9E9E"/>
                      </a:solidFill>
                      <a:prstDash val="solid"/>
                      <a:round/>
                      <a:headEnd len="sm" w="sm" type="none"/>
                      <a:tailEnd len="sm" w="sm" type="none"/>
                    </a:lnT>
                    <a:lnB cap="flat" cmpd="sng" w="9525">
                      <a:solidFill>
                        <a:srgbClr val="9E9E9E"/>
                      </a:solidFill>
                      <a:prstDash val="solid"/>
                      <a:round/>
                      <a:headEnd len="sm" w="sm" type="none"/>
                      <a:tailEnd len="sm" w="sm" type="none"/>
                    </a:lnB>
                    <a:solidFill>
                      <a:srgbClr val="000000"/>
                    </a:solidFill>
                  </a:tcPr>
                </a:tc>
              </a:tr>
              <a:tr h="378475">
                <a:tc>
                  <a:txBody>
                    <a:bodyPr/>
                    <a:lstStyle/>
                    <a:p>
                      <a:pPr indent="0" lvl="0" marL="0" rtl="0" algn="ctr">
                        <a:lnSpc>
                          <a:spcPct val="115000"/>
                        </a:lnSpc>
                        <a:spcBef>
                          <a:spcPts val="0"/>
                        </a:spcBef>
                        <a:spcAft>
                          <a:spcPts val="0"/>
                        </a:spcAft>
                        <a:buNone/>
                      </a:pPr>
                      <a:r>
                        <a:rPr lang="en" sz="1200">
                          <a:solidFill>
                            <a:srgbClr val="FFFFFF"/>
                          </a:solidFill>
                          <a:latin typeface="Calibri"/>
                          <a:ea typeface="Calibri"/>
                          <a:cs typeface="Calibri"/>
                          <a:sym typeface="Calibri"/>
                        </a:rPr>
                        <a:t>Laser</a:t>
                      </a:r>
                      <a:endParaRPr sz="1200">
                        <a:solidFill>
                          <a:srgbClr val="FFFFFF"/>
                        </a:solidFill>
                        <a:latin typeface="Calibri"/>
                        <a:ea typeface="Calibri"/>
                        <a:cs typeface="Calibri"/>
                        <a:sym typeface="Calibri"/>
                      </a:endParaRPr>
                    </a:p>
                  </a:txBody>
                  <a:tcPr marT="9525" marB="91425" marR="9525" marL="9525" anchor="ctr">
                    <a:lnL cap="flat" cmpd="sng" w="9525">
                      <a:solidFill>
                        <a:srgbClr val="9E9E9E"/>
                      </a:solidFill>
                      <a:prstDash val="solid"/>
                      <a:round/>
                      <a:headEnd len="sm" w="sm" type="none"/>
                      <a:tailEnd len="sm" w="sm" type="none"/>
                    </a:lnL>
                    <a:lnR cap="flat" cmpd="sng" w="9525">
                      <a:solidFill>
                        <a:srgbClr val="9E9E9E"/>
                      </a:solidFill>
                      <a:prstDash val="solid"/>
                      <a:round/>
                      <a:headEnd len="sm" w="sm" type="none"/>
                      <a:tailEnd len="sm" w="sm" type="none"/>
                    </a:lnR>
                    <a:lnT cap="flat" cmpd="sng" w="9525">
                      <a:solidFill>
                        <a:srgbClr val="9E9E9E"/>
                      </a:solidFill>
                      <a:prstDash val="solid"/>
                      <a:round/>
                      <a:headEnd len="sm" w="sm" type="none"/>
                      <a:tailEnd len="sm" w="sm" type="none"/>
                    </a:lnT>
                    <a:lnB cap="flat" cmpd="sng" w="9525">
                      <a:solidFill>
                        <a:srgbClr val="9E9E9E"/>
                      </a:solidFill>
                      <a:prstDash val="solid"/>
                      <a:round/>
                      <a:headEnd len="sm" w="sm" type="none"/>
                      <a:tailEnd len="sm" w="sm" type="none"/>
                    </a:lnB>
                    <a:solidFill>
                      <a:schemeClr val="dk1"/>
                    </a:solidFill>
                  </a:tcPr>
                </a:tc>
                <a:tc>
                  <a:txBody>
                    <a:bodyPr/>
                    <a:lstStyle/>
                    <a:p>
                      <a:pPr indent="0" lvl="0" marL="0" rtl="0" algn="ctr">
                        <a:lnSpc>
                          <a:spcPct val="115000"/>
                        </a:lnSpc>
                        <a:spcBef>
                          <a:spcPts val="0"/>
                        </a:spcBef>
                        <a:spcAft>
                          <a:spcPts val="0"/>
                        </a:spcAft>
                        <a:buNone/>
                      </a:pPr>
                      <a:r>
                        <a:rPr lang="en" sz="1200">
                          <a:solidFill>
                            <a:srgbClr val="FFFFFF"/>
                          </a:solidFill>
                          <a:latin typeface="Calibri"/>
                          <a:ea typeface="Calibri"/>
                          <a:cs typeface="Calibri"/>
                          <a:sym typeface="Calibri"/>
                        </a:rPr>
                        <a:t>PL202</a:t>
                      </a:r>
                      <a:endParaRPr sz="1200">
                        <a:solidFill>
                          <a:srgbClr val="FFFFFF"/>
                        </a:solidFill>
                        <a:latin typeface="Calibri"/>
                        <a:ea typeface="Calibri"/>
                        <a:cs typeface="Calibri"/>
                        <a:sym typeface="Calibri"/>
                      </a:endParaRPr>
                    </a:p>
                  </a:txBody>
                  <a:tcPr marT="9525" marB="91425" marR="9525" marL="9525" anchor="ctr">
                    <a:lnL cap="flat" cmpd="sng" w="9525">
                      <a:solidFill>
                        <a:srgbClr val="9E9E9E"/>
                      </a:solidFill>
                      <a:prstDash val="solid"/>
                      <a:round/>
                      <a:headEnd len="sm" w="sm" type="none"/>
                      <a:tailEnd len="sm" w="sm" type="none"/>
                    </a:lnL>
                    <a:lnR cap="flat" cmpd="sng" w="9525">
                      <a:solidFill>
                        <a:srgbClr val="9E9E9E"/>
                      </a:solidFill>
                      <a:prstDash val="solid"/>
                      <a:round/>
                      <a:headEnd len="sm" w="sm" type="none"/>
                      <a:tailEnd len="sm" w="sm" type="none"/>
                    </a:lnR>
                    <a:lnT cap="flat" cmpd="sng" w="9525">
                      <a:solidFill>
                        <a:srgbClr val="9E9E9E"/>
                      </a:solidFill>
                      <a:prstDash val="solid"/>
                      <a:round/>
                      <a:headEnd len="sm" w="sm" type="none"/>
                      <a:tailEnd len="sm" w="sm" type="none"/>
                    </a:lnT>
                    <a:lnB cap="flat" cmpd="sng" w="9525">
                      <a:solidFill>
                        <a:srgbClr val="9E9E9E"/>
                      </a:solidFill>
                      <a:prstDash val="solid"/>
                      <a:round/>
                      <a:headEnd len="sm" w="sm" type="none"/>
                      <a:tailEnd len="sm" w="sm" type="none"/>
                    </a:lnB>
                    <a:solidFill>
                      <a:schemeClr val="dk1"/>
                    </a:solidFill>
                  </a:tcPr>
                </a:tc>
                <a:tc rowSpan="9">
                  <a:txBody>
                    <a:bodyPr/>
                    <a:lstStyle/>
                    <a:p>
                      <a:pPr indent="0" lvl="0" marL="0" rtl="0" algn="ctr">
                        <a:lnSpc>
                          <a:spcPct val="115000"/>
                        </a:lnSpc>
                        <a:spcBef>
                          <a:spcPts val="0"/>
                        </a:spcBef>
                        <a:spcAft>
                          <a:spcPts val="0"/>
                        </a:spcAft>
                        <a:buNone/>
                      </a:pPr>
                      <a:r>
                        <a:rPr b="1" lang="en">
                          <a:solidFill>
                            <a:srgbClr val="FFFFFF"/>
                          </a:solidFill>
                          <a:latin typeface="Calibri"/>
                          <a:ea typeface="Calibri"/>
                          <a:cs typeface="Calibri"/>
                          <a:sym typeface="Calibri"/>
                        </a:rPr>
                        <a:t>ThorLabs</a:t>
                      </a:r>
                      <a:endParaRPr sz="1200">
                        <a:solidFill>
                          <a:srgbClr val="FFFFFF"/>
                        </a:solidFill>
                        <a:latin typeface="Calibri"/>
                        <a:ea typeface="Calibri"/>
                        <a:cs typeface="Calibri"/>
                        <a:sym typeface="Calibri"/>
                      </a:endParaRPr>
                    </a:p>
                  </a:txBody>
                  <a:tcPr marT="9525" marB="91425" marR="9525" marL="9525" anchor="ctr">
                    <a:lnL cap="flat" cmpd="sng" w="9525">
                      <a:solidFill>
                        <a:srgbClr val="9E9E9E"/>
                      </a:solidFill>
                      <a:prstDash val="solid"/>
                      <a:round/>
                      <a:headEnd len="sm" w="sm" type="none"/>
                      <a:tailEnd len="sm" w="sm" type="none"/>
                    </a:lnL>
                    <a:lnR cap="flat" cmpd="sng" w="9525">
                      <a:solidFill>
                        <a:srgbClr val="9E9E9E"/>
                      </a:solidFill>
                      <a:prstDash val="solid"/>
                      <a:round/>
                      <a:headEnd len="sm" w="sm" type="none"/>
                      <a:tailEnd len="sm" w="sm" type="none"/>
                    </a:lnR>
                    <a:lnT cap="flat" cmpd="sng" w="9525">
                      <a:solidFill>
                        <a:srgbClr val="9E9E9E"/>
                      </a:solidFill>
                      <a:prstDash val="solid"/>
                      <a:round/>
                      <a:headEnd len="sm" w="sm" type="none"/>
                      <a:tailEnd len="sm" w="sm" type="none"/>
                    </a:lnT>
                    <a:lnB cap="flat" cmpd="sng" w="9525">
                      <a:solidFill>
                        <a:srgbClr val="9E9E9E"/>
                      </a:solidFill>
                      <a:prstDash val="solid"/>
                      <a:round/>
                      <a:headEnd len="sm" w="sm" type="none"/>
                      <a:tailEnd len="sm" w="sm" type="none"/>
                    </a:lnB>
                    <a:solidFill>
                      <a:srgbClr val="9900FF"/>
                    </a:solidFill>
                  </a:tcPr>
                </a:tc>
                <a:tc>
                  <a:txBody>
                    <a:bodyPr/>
                    <a:lstStyle/>
                    <a:p>
                      <a:pPr indent="0" lvl="0" marL="0" rtl="0" algn="ctr">
                        <a:lnSpc>
                          <a:spcPct val="115000"/>
                        </a:lnSpc>
                        <a:spcBef>
                          <a:spcPts val="0"/>
                        </a:spcBef>
                        <a:spcAft>
                          <a:spcPts val="0"/>
                        </a:spcAft>
                        <a:buNone/>
                      </a:pPr>
                      <a:r>
                        <a:rPr lang="en" sz="1200">
                          <a:solidFill>
                            <a:srgbClr val="FFFFFF"/>
                          </a:solidFill>
                          <a:latin typeface="Calibri"/>
                          <a:ea typeface="Calibri"/>
                          <a:cs typeface="Calibri"/>
                          <a:sym typeface="Calibri"/>
                        </a:rPr>
                        <a:t>1</a:t>
                      </a:r>
                      <a:endParaRPr sz="1200">
                        <a:solidFill>
                          <a:srgbClr val="FFFFFF"/>
                        </a:solidFill>
                        <a:latin typeface="Calibri"/>
                        <a:ea typeface="Calibri"/>
                        <a:cs typeface="Calibri"/>
                        <a:sym typeface="Calibri"/>
                      </a:endParaRPr>
                    </a:p>
                  </a:txBody>
                  <a:tcPr marT="9525" marB="91425" marR="9525" marL="9525" anchor="ctr">
                    <a:lnL cap="flat" cmpd="sng" w="9525">
                      <a:solidFill>
                        <a:srgbClr val="9E9E9E"/>
                      </a:solidFill>
                      <a:prstDash val="solid"/>
                      <a:round/>
                      <a:headEnd len="sm" w="sm" type="none"/>
                      <a:tailEnd len="sm" w="sm" type="none"/>
                    </a:lnL>
                    <a:lnR cap="flat" cmpd="sng" w="9525">
                      <a:solidFill>
                        <a:srgbClr val="9E9E9E"/>
                      </a:solidFill>
                      <a:prstDash val="solid"/>
                      <a:round/>
                      <a:headEnd len="sm" w="sm" type="none"/>
                      <a:tailEnd len="sm" w="sm" type="none"/>
                    </a:lnR>
                    <a:lnT cap="flat" cmpd="sng" w="9525">
                      <a:solidFill>
                        <a:srgbClr val="9E9E9E"/>
                      </a:solidFill>
                      <a:prstDash val="solid"/>
                      <a:round/>
                      <a:headEnd len="sm" w="sm" type="none"/>
                      <a:tailEnd len="sm" w="sm" type="none"/>
                    </a:lnT>
                    <a:lnB cap="flat" cmpd="sng" w="9525">
                      <a:solidFill>
                        <a:srgbClr val="9E9E9E"/>
                      </a:solidFill>
                      <a:prstDash val="solid"/>
                      <a:round/>
                      <a:headEnd len="sm" w="sm" type="none"/>
                      <a:tailEnd len="sm" w="sm" type="none"/>
                    </a:lnB>
                    <a:solidFill>
                      <a:schemeClr val="dk1"/>
                    </a:solidFill>
                  </a:tcPr>
                </a:tc>
                <a:tc>
                  <a:txBody>
                    <a:bodyPr/>
                    <a:lstStyle/>
                    <a:p>
                      <a:pPr indent="0" lvl="0" marL="0" rtl="0" algn="ctr">
                        <a:lnSpc>
                          <a:spcPct val="115000"/>
                        </a:lnSpc>
                        <a:spcBef>
                          <a:spcPts val="0"/>
                        </a:spcBef>
                        <a:spcAft>
                          <a:spcPts val="0"/>
                        </a:spcAft>
                        <a:buNone/>
                      </a:pPr>
                      <a:r>
                        <a:rPr lang="en" sz="1200">
                          <a:solidFill>
                            <a:srgbClr val="FFFFFF"/>
                          </a:solidFill>
                          <a:latin typeface="Calibri"/>
                          <a:ea typeface="Calibri"/>
                          <a:cs typeface="Calibri"/>
                          <a:sym typeface="Calibri"/>
                        </a:rPr>
                        <a:t>134.14</a:t>
                      </a:r>
                      <a:endParaRPr sz="1200">
                        <a:solidFill>
                          <a:srgbClr val="FFFFFF"/>
                        </a:solidFill>
                        <a:latin typeface="Calibri"/>
                        <a:ea typeface="Calibri"/>
                        <a:cs typeface="Calibri"/>
                        <a:sym typeface="Calibri"/>
                      </a:endParaRPr>
                    </a:p>
                  </a:txBody>
                  <a:tcPr marT="9525" marB="91425" marR="9525" marL="9525" anchor="ctr">
                    <a:lnL cap="flat" cmpd="sng" w="9525">
                      <a:solidFill>
                        <a:srgbClr val="9E9E9E"/>
                      </a:solidFill>
                      <a:prstDash val="solid"/>
                      <a:round/>
                      <a:headEnd len="sm" w="sm" type="none"/>
                      <a:tailEnd len="sm" w="sm" type="none"/>
                    </a:lnL>
                    <a:lnR cap="flat" cmpd="sng" w="9525">
                      <a:solidFill>
                        <a:srgbClr val="9E9E9E"/>
                      </a:solidFill>
                      <a:prstDash val="solid"/>
                      <a:round/>
                      <a:headEnd len="sm" w="sm" type="none"/>
                      <a:tailEnd len="sm" w="sm" type="none"/>
                    </a:lnR>
                    <a:lnT cap="flat" cmpd="sng" w="9525">
                      <a:solidFill>
                        <a:srgbClr val="9E9E9E"/>
                      </a:solidFill>
                      <a:prstDash val="solid"/>
                      <a:round/>
                      <a:headEnd len="sm" w="sm" type="none"/>
                      <a:tailEnd len="sm" w="sm" type="none"/>
                    </a:lnT>
                    <a:lnB cap="flat" cmpd="sng" w="9525">
                      <a:solidFill>
                        <a:srgbClr val="9E9E9E"/>
                      </a:solidFill>
                      <a:prstDash val="solid"/>
                      <a:round/>
                      <a:headEnd len="sm" w="sm" type="none"/>
                      <a:tailEnd len="sm" w="sm" type="none"/>
                    </a:lnB>
                    <a:solidFill>
                      <a:schemeClr val="dk1"/>
                    </a:solidFill>
                  </a:tcPr>
                </a:tc>
                <a:tc>
                  <a:txBody>
                    <a:bodyPr/>
                    <a:lstStyle/>
                    <a:p>
                      <a:pPr indent="0" lvl="0" marL="0" rtl="0" algn="ctr">
                        <a:lnSpc>
                          <a:spcPct val="115000"/>
                        </a:lnSpc>
                        <a:spcBef>
                          <a:spcPts val="0"/>
                        </a:spcBef>
                        <a:spcAft>
                          <a:spcPts val="0"/>
                        </a:spcAft>
                        <a:buNone/>
                      </a:pPr>
                      <a:r>
                        <a:rPr lang="en" sz="1200">
                          <a:solidFill>
                            <a:srgbClr val="FFFFFF"/>
                          </a:solidFill>
                          <a:latin typeface="Calibri"/>
                          <a:ea typeface="Calibri"/>
                          <a:cs typeface="Calibri"/>
                          <a:sym typeface="Calibri"/>
                        </a:rPr>
                        <a:t>02/13</a:t>
                      </a:r>
                      <a:endParaRPr sz="1200">
                        <a:solidFill>
                          <a:srgbClr val="FFFFFF"/>
                        </a:solidFill>
                        <a:latin typeface="Calibri"/>
                        <a:ea typeface="Calibri"/>
                        <a:cs typeface="Calibri"/>
                        <a:sym typeface="Calibri"/>
                      </a:endParaRPr>
                    </a:p>
                  </a:txBody>
                  <a:tcPr marT="9525" marB="91425" marR="9525" marL="9525" anchor="ctr">
                    <a:lnL cap="flat" cmpd="sng" w="9525">
                      <a:solidFill>
                        <a:srgbClr val="9E9E9E"/>
                      </a:solidFill>
                      <a:prstDash val="solid"/>
                      <a:round/>
                      <a:headEnd len="sm" w="sm" type="none"/>
                      <a:tailEnd len="sm" w="sm" type="none"/>
                    </a:lnL>
                    <a:lnR cap="flat" cmpd="sng" w="9525">
                      <a:solidFill>
                        <a:srgbClr val="9E9E9E"/>
                      </a:solidFill>
                      <a:prstDash val="solid"/>
                      <a:round/>
                      <a:headEnd len="sm" w="sm" type="none"/>
                      <a:tailEnd len="sm" w="sm" type="none"/>
                    </a:lnR>
                    <a:lnT cap="flat" cmpd="sng" w="9525">
                      <a:solidFill>
                        <a:srgbClr val="9E9E9E"/>
                      </a:solidFill>
                      <a:prstDash val="solid"/>
                      <a:round/>
                      <a:headEnd len="sm" w="sm" type="none"/>
                      <a:tailEnd len="sm" w="sm" type="none"/>
                    </a:lnT>
                    <a:lnB cap="flat" cmpd="sng" w="9525">
                      <a:solidFill>
                        <a:srgbClr val="9E9E9E"/>
                      </a:solidFill>
                      <a:prstDash val="solid"/>
                      <a:round/>
                      <a:headEnd len="sm" w="sm" type="none"/>
                      <a:tailEnd len="sm" w="sm" type="none"/>
                    </a:lnB>
                    <a:solidFill>
                      <a:srgbClr val="00B050"/>
                    </a:solidFill>
                  </a:tcPr>
                </a:tc>
                <a:tc>
                  <a:txBody>
                    <a:bodyPr/>
                    <a:lstStyle/>
                    <a:p>
                      <a:pPr indent="0" lvl="0" marL="0" marR="0" rtl="0" algn="ctr">
                        <a:lnSpc>
                          <a:spcPct val="115000"/>
                        </a:lnSpc>
                        <a:spcBef>
                          <a:spcPts val="0"/>
                        </a:spcBef>
                        <a:spcAft>
                          <a:spcPts val="0"/>
                        </a:spcAft>
                        <a:buNone/>
                      </a:pPr>
                      <a:r>
                        <a:rPr lang="en" sz="1200">
                          <a:solidFill>
                            <a:srgbClr val="FFFFFF"/>
                          </a:solidFill>
                          <a:latin typeface="Calibri"/>
                          <a:ea typeface="Calibri"/>
                          <a:cs typeface="Calibri"/>
                          <a:sym typeface="Calibri"/>
                        </a:rPr>
                        <a:t>02/17</a:t>
                      </a:r>
                      <a:endParaRPr sz="1200">
                        <a:solidFill>
                          <a:srgbClr val="FFFFFF"/>
                        </a:solidFill>
                        <a:latin typeface="Calibri"/>
                        <a:ea typeface="Calibri"/>
                        <a:cs typeface="Calibri"/>
                        <a:sym typeface="Calibri"/>
                      </a:endParaRPr>
                    </a:p>
                  </a:txBody>
                  <a:tcPr marT="9525" marB="91425" marR="9525" marL="9525" anchor="ctr">
                    <a:lnL cap="flat" cmpd="sng" w="9525">
                      <a:solidFill>
                        <a:srgbClr val="9E9E9E"/>
                      </a:solidFill>
                      <a:prstDash val="solid"/>
                      <a:round/>
                      <a:headEnd len="sm" w="sm" type="none"/>
                      <a:tailEnd len="sm" w="sm" type="none"/>
                    </a:lnL>
                    <a:lnR cap="flat" cmpd="sng" w="9525">
                      <a:solidFill>
                        <a:srgbClr val="9E9E9E"/>
                      </a:solidFill>
                      <a:prstDash val="solid"/>
                      <a:round/>
                      <a:headEnd len="sm" w="sm" type="none"/>
                      <a:tailEnd len="sm" w="sm" type="none"/>
                    </a:lnR>
                    <a:lnT cap="flat" cmpd="sng" w="9525">
                      <a:solidFill>
                        <a:srgbClr val="9E9E9E"/>
                      </a:solidFill>
                      <a:prstDash val="solid"/>
                      <a:round/>
                      <a:headEnd len="sm" w="sm" type="none"/>
                      <a:tailEnd len="sm" w="sm" type="none"/>
                    </a:lnT>
                    <a:lnB cap="flat" cmpd="sng" w="9525">
                      <a:solidFill>
                        <a:srgbClr val="9E9E9E"/>
                      </a:solidFill>
                      <a:prstDash val="solid"/>
                      <a:round/>
                      <a:headEnd len="sm" w="sm" type="none"/>
                      <a:tailEnd len="sm" w="sm" type="none"/>
                    </a:lnB>
                    <a:solidFill>
                      <a:srgbClr val="00B050"/>
                    </a:solidFill>
                  </a:tcPr>
                </a:tc>
              </a:tr>
              <a:tr h="273225">
                <a:tc>
                  <a:txBody>
                    <a:bodyPr/>
                    <a:lstStyle/>
                    <a:p>
                      <a:pPr indent="0" lvl="0" marL="0" rtl="0" algn="ctr">
                        <a:lnSpc>
                          <a:spcPct val="115000"/>
                        </a:lnSpc>
                        <a:spcBef>
                          <a:spcPts val="0"/>
                        </a:spcBef>
                        <a:spcAft>
                          <a:spcPts val="0"/>
                        </a:spcAft>
                        <a:buNone/>
                      </a:pPr>
                      <a:r>
                        <a:rPr lang="en" sz="1200">
                          <a:solidFill>
                            <a:srgbClr val="FFFFFF"/>
                          </a:solidFill>
                          <a:latin typeface="Calibri"/>
                          <a:ea typeface="Calibri"/>
                          <a:cs typeface="Calibri"/>
                          <a:sym typeface="Calibri"/>
                        </a:rPr>
                        <a:t>Fixed Optical Mount</a:t>
                      </a:r>
                      <a:endParaRPr sz="1200">
                        <a:solidFill>
                          <a:srgbClr val="FFFFFF"/>
                        </a:solidFill>
                        <a:latin typeface="Calibri"/>
                        <a:ea typeface="Calibri"/>
                        <a:cs typeface="Calibri"/>
                        <a:sym typeface="Calibri"/>
                      </a:endParaRPr>
                    </a:p>
                  </a:txBody>
                  <a:tcPr marT="9525" marB="91425" marR="9525" marL="9525" anchor="ctr">
                    <a:lnL cap="flat" cmpd="sng" w="9525">
                      <a:solidFill>
                        <a:srgbClr val="9E9E9E"/>
                      </a:solidFill>
                      <a:prstDash val="solid"/>
                      <a:round/>
                      <a:headEnd len="sm" w="sm" type="none"/>
                      <a:tailEnd len="sm" w="sm" type="none"/>
                    </a:lnL>
                    <a:lnR cap="flat" cmpd="sng" w="9525">
                      <a:solidFill>
                        <a:srgbClr val="9E9E9E"/>
                      </a:solidFill>
                      <a:prstDash val="solid"/>
                      <a:round/>
                      <a:headEnd len="sm" w="sm" type="none"/>
                      <a:tailEnd len="sm" w="sm" type="none"/>
                    </a:lnR>
                    <a:lnT cap="flat" cmpd="sng" w="9525">
                      <a:solidFill>
                        <a:srgbClr val="9E9E9E"/>
                      </a:solidFill>
                      <a:prstDash val="solid"/>
                      <a:round/>
                      <a:headEnd len="sm" w="sm" type="none"/>
                      <a:tailEnd len="sm" w="sm" type="none"/>
                    </a:lnT>
                    <a:lnB cap="flat" cmpd="sng" w="9525">
                      <a:solidFill>
                        <a:srgbClr val="9E9E9E"/>
                      </a:solidFill>
                      <a:prstDash val="solid"/>
                      <a:round/>
                      <a:headEnd len="sm" w="sm" type="none"/>
                      <a:tailEnd len="sm" w="sm" type="none"/>
                    </a:lnB>
                    <a:solidFill>
                      <a:schemeClr val="dk1"/>
                    </a:solidFill>
                  </a:tcPr>
                </a:tc>
                <a:tc>
                  <a:txBody>
                    <a:bodyPr/>
                    <a:lstStyle/>
                    <a:p>
                      <a:pPr indent="0" lvl="0" marL="0" rtl="0" algn="ctr">
                        <a:lnSpc>
                          <a:spcPct val="115000"/>
                        </a:lnSpc>
                        <a:spcBef>
                          <a:spcPts val="0"/>
                        </a:spcBef>
                        <a:spcAft>
                          <a:spcPts val="0"/>
                        </a:spcAft>
                        <a:buNone/>
                      </a:pPr>
                      <a:r>
                        <a:rPr lang="en" sz="1200">
                          <a:solidFill>
                            <a:srgbClr val="FFFFFF"/>
                          </a:solidFill>
                          <a:latin typeface="Calibri"/>
                          <a:ea typeface="Calibri"/>
                          <a:cs typeface="Calibri"/>
                          <a:sym typeface="Calibri"/>
                        </a:rPr>
                        <a:t>FMP1</a:t>
                      </a:r>
                      <a:endParaRPr sz="1200">
                        <a:solidFill>
                          <a:srgbClr val="FFFFFF"/>
                        </a:solidFill>
                        <a:latin typeface="Calibri"/>
                        <a:ea typeface="Calibri"/>
                        <a:cs typeface="Calibri"/>
                        <a:sym typeface="Calibri"/>
                      </a:endParaRPr>
                    </a:p>
                  </a:txBody>
                  <a:tcPr marT="9525" marB="91425" marR="9525" marL="9525" anchor="ctr">
                    <a:lnL cap="flat" cmpd="sng" w="9525">
                      <a:solidFill>
                        <a:srgbClr val="9E9E9E"/>
                      </a:solidFill>
                      <a:prstDash val="solid"/>
                      <a:round/>
                      <a:headEnd len="sm" w="sm" type="none"/>
                      <a:tailEnd len="sm" w="sm" type="none"/>
                    </a:lnL>
                    <a:lnR cap="flat" cmpd="sng" w="9525">
                      <a:solidFill>
                        <a:srgbClr val="9E9E9E"/>
                      </a:solidFill>
                      <a:prstDash val="solid"/>
                      <a:round/>
                      <a:headEnd len="sm" w="sm" type="none"/>
                      <a:tailEnd len="sm" w="sm" type="none"/>
                    </a:lnR>
                    <a:lnT cap="flat" cmpd="sng" w="9525">
                      <a:solidFill>
                        <a:srgbClr val="9E9E9E"/>
                      </a:solidFill>
                      <a:prstDash val="solid"/>
                      <a:round/>
                      <a:headEnd len="sm" w="sm" type="none"/>
                      <a:tailEnd len="sm" w="sm" type="none"/>
                    </a:lnT>
                    <a:lnB cap="flat" cmpd="sng" w="9525">
                      <a:solidFill>
                        <a:srgbClr val="9E9E9E"/>
                      </a:solidFill>
                      <a:prstDash val="solid"/>
                      <a:round/>
                      <a:headEnd len="sm" w="sm" type="none"/>
                      <a:tailEnd len="sm" w="sm" type="none"/>
                    </a:lnB>
                    <a:solidFill>
                      <a:schemeClr val="dk1"/>
                    </a:solidFill>
                  </a:tcPr>
                </a:tc>
                <a:tc vMerge="1"/>
                <a:tc>
                  <a:txBody>
                    <a:bodyPr/>
                    <a:lstStyle/>
                    <a:p>
                      <a:pPr indent="0" lvl="0" marL="0" rtl="0" algn="ctr">
                        <a:lnSpc>
                          <a:spcPct val="115000"/>
                        </a:lnSpc>
                        <a:spcBef>
                          <a:spcPts val="0"/>
                        </a:spcBef>
                        <a:spcAft>
                          <a:spcPts val="0"/>
                        </a:spcAft>
                        <a:buNone/>
                      </a:pPr>
                      <a:r>
                        <a:rPr lang="en" sz="1200">
                          <a:solidFill>
                            <a:srgbClr val="FFFFFF"/>
                          </a:solidFill>
                          <a:latin typeface="Calibri"/>
                          <a:ea typeface="Calibri"/>
                          <a:cs typeface="Calibri"/>
                          <a:sym typeface="Calibri"/>
                        </a:rPr>
                        <a:t>1</a:t>
                      </a:r>
                      <a:endParaRPr sz="1200">
                        <a:solidFill>
                          <a:srgbClr val="FFFFFF"/>
                        </a:solidFill>
                        <a:latin typeface="Calibri"/>
                        <a:ea typeface="Calibri"/>
                        <a:cs typeface="Calibri"/>
                        <a:sym typeface="Calibri"/>
                      </a:endParaRPr>
                    </a:p>
                  </a:txBody>
                  <a:tcPr marT="9525" marB="91425" marR="9525" marL="9525" anchor="ctr">
                    <a:lnL cap="flat" cmpd="sng" w="9525">
                      <a:solidFill>
                        <a:srgbClr val="9E9E9E"/>
                      </a:solidFill>
                      <a:prstDash val="solid"/>
                      <a:round/>
                      <a:headEnd len="sm" w="sm" type="none"/>
                      <a:tailEnd len="sm" w="sm" type="none"/>
                    </a:lnL>
                    <a:lnR cap="flat" cmpd="sng" w="9525">
                      <a:solidFill>
                        <a:srgbClr val="9E9E9E"/>
                      </a:solidFill>
                      <a:prstDash val="solid"/>
                      <a:round/>
                      <a:headEnd len="sm" w="sm" type="none"/>
                      <a:tailEnd len="sm" w="sm" type="none"/>
                    </a:lnR>
                    <a:lnT cap="flat" cmpd="sng" w="9525">
                      <a:solidFill>
                        <a:srgbClr val="9E9E9E"/>
                      </a:solidFill>
                      <a:prstDash val="solid"/>
                      <a:round/>
                      <a:headEnd len="sm" w="sm" type="none"/>
                      <a:tailEnd len="sm" w="sm" type="none"/>
                    </a:lnT>
                    <a:lnB cap="flat" cmpd="sng" w="9525">
                      <a:solidFill>
                        <a:srgbClr val="9E9E9E"/>
                      </a:solidFill>
                      <a:prstDash val="solid"/>
                      <a:round/>
                      <a:headEnd len="sm" w="sm" type="none"/>
                      <a:tailEnd len="sm" w="sm" type="none"/>
                    </a:lnB>
                    <a:solidFill>
                      <a:schemeClr val="dk1"/>
                    </a:solidFill>
                  </a:tcPr>
                </a:tc>
                <a:tc>
                  <a:txBody>
                    <a:bodyPr/>
                    <a:lstStyle/>
                    <a:p>
                      <a:pPr indent="0" lvl="0" marL="0" rtl="0" algn="ctr">
                        <a:lnSpc>
                          <a:spcPct val="115000"/>
                        </a:lnSpc>
                        <a:spcBef>
                          <a:spcPts val="0"/>
                        </a:spcBef>
                        <a:spcAft>
                          <a:spcPts val="0"/>
                        </a:spcAft>
                        <a:buNone/>
                      </a:pPr>
                      <a:r>
                        <a:rPr lang="en" sz="1200">
                          <a:solidFill>
                            <a:srgbClr val="FFFFFF"/>
                          </a:solidFill>
                          <a:latin typeface="Calibri"/>
                          <a:ea typeface="Calibri"/>
                          <a:cs typeface="Calibri"/>
                          <a:sym typeface="Calibri"/>
                        </a:rPr>
                        <a:t>18.41</a:t>
                      </a:r>
                      <a:endParaRPr sz="1200">
                        <a:solidFill>
                          <a:srgbClr val="FFFFFF"/>
                        </a:solidFill>
                        <a:latin typeface="Calibri"/>
                        <a:ea typeface="Calibri"/>
                        <a:cs typeface="Calibri"/>
                        <a:sym typeface="Calibri"/>
                      </a:endParaRPr>
                    </a:p>
                  </a:txBody>
                  <a:tcPr marT="9525" marB="91425" marR="9525" marL="9525" anchor="ctr">
                    <a:lnL cap="flat" cmpd="sng" w="9525">
                      <a:solidFill>
                        <a:srgbClr val="9E9E9E"/>
                      </a:solidFill>
                      <a:prstDash val="solid"/>
                      <a:round/>
                      <a:headEnd len="sm" w="sm" type="none"/>
                      <a:tailEnd len="sm" w="sm" type="none"/>
                    </a:lnL>
                    <a:lnR cap="flat" cmpd="sng" w="9525">
                      <a:solidFill>
                        <a:srgbClr val="9E9E9E"/>
                      </a:solidFill>
                      <a:prstDash val="solid"/>
                      <a:round/>
                      <a:headEnd len="sm" w="sm" type="none"/>
                      <a:tailEnd len="sm" w="sm" type="none"/>
                    </a:lnR>
                    <a:lnT cap="flat" cmpd="sng" w="9525">
                      <a:solidFill>
                        <a:srgbClr val="9E9E9E"/>
                      </a:solidFill>
                      <a:prstDash val="solid"/>
                      <a:round/>
                      <a:headEnd len="sm" w="sm" type="none"/>
                      <a:tailEnd len="sm" w="sm" type="none"/>
                    </a:lnT>
                    <a:lnB cap="flat" cmpd="sng" w="9525">
                      <a:solidFill>
                        <a:srgbClr val="9E9E9E"/>
                      </a:solidFill>
                      <a:prstDash val="solid"/>
                      <a:round/>
                      <a:headEnd len="sm" w="sm" type="none"/>
                      <a:tailEnd len="sm" w="sm" type="none"/>
                    </a:lnB>
                    <a:solidFill>
                      <a:schemeClr val="dk1"/>
                    </a:solidFill>
                  </a:tcPr>
                </a:tc>
                <a:tc>
                  <a:txBody>
                    <a:bodyPr/>
                    <a:lstStyle/>
                    <a:p>
                      <a:pPr indent="0" lvl="0" marL="0" rtl="0" algn="ctr">
                        <a:lnSpc>
                          <a:spcPct val="115000"/>
                        </a:lnSpc>
                        <a:spcBef>
                          <a:spcPts val="0"/>
                        </a:spcBef>
                        <a:spcAft>
                          <a:spcPts val="0"/>
                        </a:spcAft>
                        <a:buNone/>
                      </a:pPr>
                      <a:r>
                        <a:rPr lang="en" sz="1200">
                          <a:solidFill>
                            <a:srgbClr val="FFFFFF"/>
                          </a:solidFill>
                          <a:latin typeface="Calibri"/>
                          <a:ea typeface="Calibri"/>
                          <a:cs typeface="Calibri"/>
                          <a:sym typeface="Calibri"/>
                        </a:rPr>
                        <a:t>02/13</a:t>
                      </a:r>
                      <a:endParaRPr sz="1200">
                        <a:solidFill>
                          <a:srgbClr val="FFFFFF"/>
                        </a:solidFill>
                        <a:latin typeface="Calibri"/>
                        <a:ea typeface="Calibri"/>
                        <a:cs typeface="Calibri"/>
                        <a:sym typeface="Calibri"/>
                      </a:endParaRPr>
                    </a:p>
                  </a:txBody>
                  <a:tcPr marT="9525" marB="91425" marR="9525" marL="9525" anchor="ctr">
                    <a:lnL cap="flat" cmpd="sng" w="9525">
                      <a:solidFill>
                        <a:srgbClr val="9E9E9E"/>
                      </a:solidFill>
                      <a:prstDash val="solid"/>
                      <a:round/>
                      <a:headEnd len="sm" w="sm" type="none"/>
                      <a:tailEnd len="sm" w="sm" type="none"/>
                    </a:lnL>
                    <a:lnR cap="flat" cmpd="sng" w="9525">
                      <a:solidFill>
                        <a:srgbClr val="9E9E9E"/>
                      </a:solidFill>
                      <a:prstDash val="solid"/>
                      <a:round/>
                      <a:headEnd len="sm" w="sm" type="none"/>
                      <a:tailEnd len="sm" w="sm" type="none"/>
                    </a:lnR>
                    <a:lnT cap="flat" cmpd="sng" w="9525">
                      <a:solidFill>
                        <a:srgbClr val="9E9E9E"/>
                      </a:solidFill>
                      <a:prstDash val="solid"/>
                      <a:round/>
                      <a:headEnd len="sm" w="sm" type="none"/>
                      <a:tailEnd len="sm" w="sm" type="none"/>
                    </a:lnT>
                    <a:lnB cap="flat" cmpd="sng" w="9525">
                      <a:solidFill>
                        <a:srgbClr val="9E9E9E"/>
                      </a:solidFill>
                      <a:prstDash val="solid"/>
                      <a:round/>
                      <a:headEnd len="sm" w="sm" type="none"/>
                      <a:tailEnd len="sm" w="sm" type="none"/>
                    </a:lnB>
                    <a:solidFill>
                      <a:srgbClr val="00B050"/>
                    </a:solidFill>
                  </a:tcPr>
                </a:tc>
                <a:tc>
                  <a:txBody>
                    <a:bodyPr/>
                    <a:lstStyle/>
                    <a:p>
                      <a:pPr indent="0" lvl="0" marL="0" marR="0" rtl="0" algn="ctr">
                        <a:lnSpc>
                          <a:spcPct val="115000"/>
                        </a:lnSpc>
                        <a:spcBef>
                          <a:spcPts val="0"/>
                        </a:spcBef>
                        <a:spcAft>
                          <a:spcPts val="0"/>
                        </a:spcAft>
                        <a:buNone/>
                      </a:pPr>
                      <a:r>
                        <a:rPr lang="en" sz="1200">
                          <a:solidFill>
                            <a:srgbClr val="FFFFFF"/>
                          </a:solidFill>
                          <a:latin typeface="Calibri"/>
                          <a:ea typeface="Calibri"/>
                          <a:cs typeface="Calibri"/>
                          <a:sym typeface="Calibri"/>
                        </a:rPr>
                        <a:t>02/17</a:t>
                      </a:r>
                      <a:endParaRPr sz="1200">
                        <a:solidFill>
                          <a:srgbClr val="FFFFFF"/>
                        </a:solidFill>
                        <a:latin typeface="Calibri"/>
                        <a:ea typeface="Calibri"/>
                        <a:cs typeface="Calibri"/>
                        <a:sym typeface="Calibri"/>
                      </a:endParaRPr>
                    </a:p>
                  </a:txBody>
                  <a:tcPr marT="9525" marB="91425" marR="9525" marL="9525" anchor="ctr">
                    <a:lnL cap="flat" cmpd="sng" w="9525">
                      <a:solidFill>
                        <a:srgbClr val="9E9E9E"/>
                      </a:solidFill>
                      <a:prstDash val="solid"/>
                      <a:round/>
                      <a:headEnd len="sm" w="sm" type="none"/>
                      <a:tailEnd len="sm" w="sm" type="none"/>
                    </a:lnL>
                    <a:lnR cap="flat" cmpd="sng" w="9525">
                      <a:solidFill>
                        <a:srgbClr val="9E9E9E"/>
                      </a:solidFill>
                      <a:prstDash val="solid"/>
                      <a:round/>
                      <a:headEnd len="sm" w="sm" type="none"/>
                      <a:tailEnd len="sm" w="sm" type="none"/>
                    </a:lnR>
                    <a:lnT cap="flat" cmpd="sng" w="9525">
                      <a:solidFill>
                        <a:srgbClr val="9E9E9E"/>
                      </a:solidFill>
                      <a:prstDash val="solid"/>
                      <a:round/>
                      <a:headEnd len="sm" w="sm" type="none"/>
                      <a:tailEnd len="sm" w="sm" type="none"/>
                    </a:lnT>
                    <a:lnB cap="flat" cmpd="sng" w="9525">
                      <a:solidFill>
                        <a:srgbClr val="9E9E9E"/>
                      </a:solidFill>
                      <a:prstDash val="solid"/>
                      <a:round/>
                      <a:headEnd len="sm" w="sm" type="none"/>
                      <a:tailEnd len="sm" w="sm" type="none"/>
                    </a:lnB>
                    <a:solidFill>
                      <a:srgbClr val="00B050"/>
                    </a:solidFill>
                  </a:tcPr>
                </a:tc>
              </a:tr>
              <a:tr h="273225">
                <a:tc>
                  <a:txBody>
                    <a:bodyPr/>
                    <a:lstStyle/>
                    <a:p>
                      <a:pPr indent="0" lvl="0" marL="0" rtl="0" algn="ctr">
                        <a:lnSpc>
                          <a:spcPct val="115000"/>
                        </a:lnSpc>
                        <a:spcBef>
                          <a:spcPts val="0"/>
                        </a:spcBef>
                        <a:spcAft>
                          <a:spcPts val="0"/>
                        </a:spcAft>
                        <a:buNone/>
                      </a:pPr>
                      <a:r>
                        <a:rPr lang="en" sz="1200">
                          <a:solidFill>
                            <a:srgbClr val="FFFFFF"/>
                          </a:solidFill>
                          <a:latin typeface="Calibri"/>
                          <a:ea typeface="Calibri"/>
                          <a:cs typeface="Calibri"/>
                          <a:sym typeface="Calibri"/>
                        </a:rPr>
                        <a:t>Kinetic Adapter</a:t>
                      </a:r>
                      <a:endParaRPr sz="1200">
                        <a:solidFill>
                          <a:srgbClr val="FFFFFF"/>
                        </a:solidFill>
                        <a:latin typeface="Calibri"/>
                        <a:ea typeface="Calibri"/>
                        <a:cs typeface="Calibri"/>
                        <a:sym typeface="Calibri"/>
                      </a:endParaRPr>
                    </a:p>
                  </a:txBody>
                  <a:tcPr marT="9525" marB="91425" marR="9525" marL="9525" anchor="ctr">
                    <a:lnL cap="flat" cmpd="sng" w="9525">
                      <a:solidFill>
                        <a:srgbClr val="9E9E9E"/>
                      </a:solidFill>
                      <a:prstDash val="solid"/>
                      <a:round/>
                      <a:headEnd len="sm" w="sm" type="none"/>
                      <a:tailEnd len="sm" w="sm" type="none"/>
                    </a:lnL>
                    <a:lnR cap="flat" cmpd="sng" w="9525">
                      <a:solidFill>
                        <a:srgbClr val="9E9E9E"/>
                      </a:solidFill>
                      <a:prstDash val="solid"/>
                      <a:round/>
                      <a:headEnd len="sm" w="sm" type="none"/>
                      <a:tailEnd len="sm" w="sm" type="none"/>
                    </a:lnR>
                    <a:lnT cap="flat" cmpd="sng" w="9525">
                      <a:solidFill>
                        <a:srgbClr val="9E9E9E"/>
                      </a:solidFill>
                      <a:prstDash val="solid"/>
                      <a:round/>
                      <a:headEnd len="sm" w="sm" type="none"/>
                      <a:tailEnd len="sm" w="sm" type="none"/>
                    </a:lnT>
                    <a:lnB cap="flat" cmpd="sng" w="9525">
                      <a:solidFill>
                        <a:srgbClr val="9E9E9E"/>
                      </a:solidFill>
                      <a:prstDash val="solid"/>
                      <a:round/>
                      <a:headEnd len="sm" w="sm" type="none"/>
                      <a:tailEnd len="sm" w="sm" type="none"/>
                    </a:lnB>
                    <a:solidFill>
                      <a:schemeClr val="dk1"/>
                    </a:solidFill>
                  </a:tcPr>
                </a:tc>
                <a:tc>
                  <a:txBody>
                    <a:bodyPr/>
                    <a:lstStyle/>
                    <a:p>
                      <a:pPr indent="0" lvl="0" marL="0" rtl="0" algn="ctr">
                        <a:lnSpc>
                          <a:spcPct val="115000"/>
                        </a:lnSpc>
                        <a:spcBef>
                          <a:spcPts val="0"/>
                        </a:spcBef>
                        <a:spcAft>
                          <a:spcPts val="0"/>
                        </a:spcAft>
                        <a:buNone/>
                      </a:pPr>
                      <a:r>
                        <a:rPr lang="en" sz="1200">
                          <a:solidFill>
                            <a:srgbClr val="FFFFFF"/>
                          </a:solidFill>
                          <a:latin typeface="Calibri"/>
                          <a:ea typeface="Calibri"/>
                          <a:cs typeface="Calibri"/>
                          <a:sym typeface="Calibri"/>
                        </a:rPr>
                        <a:t>KAD11F</a:t>
                      </a:r>
                      <a:endParaRPr sz="1200">
                        <a:solidFill>
                          <a:srgbClr val="FFFFFF"/>
                        </a:solidFill>
                        <a:latin typeface="Calibri"/>
                        <a:ea typeface="Calibri"/>
                        <a:cs typeface="Calibri"/>
                        <a:sym typeface="Calibri"/>
                      </a:endParaRPr>
                    </a:p>
                  </a:txBody>
                  <a:tcPr marT="9525" marB="91425" marR="9525" marL="9525" anchor="ctr">
                    <a:lnL cap="flat" cmpd="sng" w="9525">
                      <a:solidFill>
                        <a:srgbClr val="9E9E9E"/>
                      </a:solidFill>
                      <a:prstDash val="solid"/>
                      <a:round/>
                      <a:headEnd len="sm" w="sm" type="none"/>
                      <a:tailEnd len="sm" w="sm" type="none"/>
                    </a:lnL>
                    <a:lnR cap="flat" cmpd="sng" w="9525">
                      <a:solidFill>
                        <a:srgbClr val="9E9E9E"/>
                      </a:solidFill>
                      <a:prstDash val="solid"/>
                      <a:round/>
                      <a:headEnd len="sm" w="sm" type="none"/>
                      <a:tailEnd len="sm" w="sm" type="none"/>
                    </a:lnR>
                    <a:lnT cap="flat" cmpd="sng" w="9525">
                      <a:solidFill>
                        <a:srgbClr val="9E9E9E"/>
                      </a:solidFill>
                      <a:prstDash val="solid"/>
                      <a:round/>
                      <a:headEnd len="sm" w="sm" type="none"/>
                      <a:tailEnd len="sm" w="sm" type="none"/>
                    </a:lnT>
                    <a:lnB cap="flat" cmpd="sng" w="9525">
                      <a:solidFill>
                        <a:srgbClr val="9E9E9E"/>
                      </a:solidFill>
                      <a:prstDash val="solid"/>
                      <a:round/>
                      <a:headEnd len="sm" w="sm" type="none"/>
                      <a:tailEnd len="sm" w="sm" type="none"/>
                    </a:lnB>
                    <a:solidFill>
                      <a:schemeClr val="dk1"/>
                    </a:solidFill>
                  </a:tcPr>
                </a:tc>
                <a:tc vMerge="1"/>
                <a:tc>
                  <a:txBody>
                    <a:bodyPr/>
                    <a:lstStyle/>
                    <a:p>
                      <a:pPr indent="0" lvl="0" marL="0" rtl="0" algn="ctr">
                        <a:lnSpc>
                          <a:spcPct val="115000"/>
                        </a:lnSpc>
                        <a:spcBef>
                          <a:spcPts val="0"/>
                        </a:spcBef>
                        <a:spcAft>
                          <a:spcPts val="0"/>
                        </a:spcAft>
                        <a:buNone/>
                      </a:pPr>
                      <a:r>
                        <a:rPr lang="en" sz="1200">
                          <a:solidFill>
                            <a:srgbClr val="FFFFFF"/>
                          </a:solidFill>
                          <a:latin typeface="Calibri"/>
                          <a:ea typeface="Calibri"/>
                          <a:cs typeface="Calibri"/>
                          <a:sym typeface="Calibri"/>
                        </a:rPr>
                        <a:t>1</a:t>
                      </a:r>
                      <a:endParaRPr sz="1200">
                        <a:solidFill>
                          <a:srgbClr val="FFFFFF"/>
                        </a:solidFill>
                        <a:latin typeface="Calibri"/>
                        <a:ea typeface="Calibri"/>
                        <a:cs typeface="Calibri"/>
                        <a:sym typeface="Calibri"/>
                      </a:endParaRPr>
                    </a:p>
                  </a:txBody>
                  <a:tcPr marT="9525" marB="91425" marR="9525" marL="9525" anchor="ctr">
                    <a:lnL cap="flat" cmpd="sng" w="9525">
                      <a:solidFill>
                        <a:srgbClr val="9E9E9E"/>
                      </a:solidFill>
                      <a:prstDash val="solid"/>
                      <a:round/>
                      <a:headEnd len="sm" w="sm" type="none"/>
                      <a:tailEnd len="sm" w="sm" type="none"/>
                    </a:lnL>
                    <a:lnR cap="flat" cmpd="sng" w="9525">
                      <a:solidFill>
                        <a:srgbClr val="9E9E9E"/>
                      </a:solidFill>
                      <a:prstDash val="solid"/>
                      <a:round/>
                      <a:headEnd len="sm" w="sm" type="none"/>
                      <a:tailEnd len="sm" w="sm" type="none"/>
                    </a:lnR>
                    <a:lnT cap="flat" cmpd="sng" w="9525">
                      <a:solidFill>
                        <a:srgbClr val="9E9E9E"/>
                      </a:solidFill>
                      <a:prstDash val="solid"/>
                      <a:round/>
                      <a:headEnd len="sm" w="sm" type="none"/>
                      <a:tailEnd len="sm" w="sm" type="none"/>
                    </a:lnT>
                    <a:lnB cap="flat" cmpd="sng" w="9525">
                      <a:solidFill>
                        <a:srgbClr val="9E9E9E"/>
                      </a:solidFill>
                      <a:prstDash val="solid"/>
                      <a:round/>
                      <a:headEnd len="sm" w="sm" type="none"/>
                      <a:tailEnd len="sm" w="sm" type="none"/>
                    </a:lnB>
                    <a:solidFill>
                      <a:schemeClr val="dk1"/>
                    </a:solidFill>
                  </a:tcPr>
                </a:tc>
                <a:tc>
                  <a:txBody>
                    <a:bodyPr/>
                    <a:lstStyle/>
                    <a:p>
                      <a:pPr indent="0" lvl="0" marL="0" rtl="0" algn="ctr">
                        <a:lnSpc>
                          <a:spcPct val="115000"/>
                        </a:lnSpc>
                        <a:spcBef>
                          <a:spcPts val="0"/>
                        </a:spcBef>
                        <a:spcAft>
                          <a:spcPts val="0"/>
                        </a:spcAft>
                        <a:buNone/>
                      </a:pPr>
                      <a:r>
                        <a:rPr lang="en" sz="1200">
                          <a:solidFill>
                            <a:srgbClr val="FFFFFF"/>
                          </a:solidFill>
                          <a:latin typeface="Calibri"/>
                          <a:ea typeface="Calibri"/>
                          <a:cs typeface="Calibri"/>
                          <a:sym typeface="Calibri"/>
                        </a:rPr>
                        <a:t>75.11</a:t>
                      </a:r>
                      <a:endParaRPr sz="1200">
                        <a:solidFill>
                          <a:srgbClr val="FFFFFF"/>
                        </a:solidFill>
                        <a:latin typeface="Calibri"/>
                        <a:ea typeface="Calibri"/>
                        <a:cs typeface="Calibri"/>
                        <a:sym typeface="Calibri"/>
                      </a:endParaRPr>
                    </a:p>
                  </a:txBody>
                  <a:tcPr marT="9525" marB="91425" marR="9525" marL="9525" anchor="ctr">
                    <a:lnL cap="flat" cmpd="sng" w="9525">
                      <a:solidFill>
                        <a:srgbClr val="9E9E9E"/>
                      </a:solidFill>
                      <a:prstDash val="solid"/>
                      <a:round/>
                      <a:headEnd len="sm" w="sm" type="none"/>
                      <a:tailEnd len="sm" w="sm" type="none"/>
                    </a:lnL>
                    <a:lnR cap="flat" cmpd="sng" w="9525">
                      <a:solidFill>
                        <a:srgbClr val="9E9E9E"/>
                      </a:solidFill>
                      <a:prstDash val="solid"/>
                      <a:round/>
                      <a:headEnd len="sm" w="sm" type="none"/>
                      <a:tailEnd len="sm" w="sm" type="none"/>
                    </a:lnR>
                    <a:lnT cap="flat" cmpd="sng" w="9525">
                      <a:solidFill>
                        <a:srgbClr val="9E9E9E"/>
                      </a:solidFill>
                      <a:prstDash val="solid"/>
                      <a:round/>
                      <a:headEnd len="sm" w="sm" type="none"/>
                      <a:tailEnd len="sm" w="sm" type="none"/>
                    </a:lnT>
                    <a:lnB cap="flat" cmpd="sng" w="9525">
                      <a:solidFill>
                        <a:srgbClr val="9E9E9E"/>
                      </a:solidFill>
                      <a:prstDash val="solid"/>
                      <a:round/>
                      <a:headEnd len="sm" w="sm" type="none"/>
                      <a:tailEnd len="sm" w="sm" type="none"/>
                    </a:lnB>
                    <a:solidFill>
                      <a:schemeClr val="dk1"/>
                    </a:solidFill>
                  </a:tcPr>
                </a:tc>
                <a:tc>
                  <a:txBody>
                    <a:bodyPr/>
                    <a:lstStyle/>
                    <a:p>
                      <a:pPr indent="0" lvl="0" marL="0" rtl="0" algn="ctr">
                        <a:lnSpc>
                          <a:spcPct val="115000"/>
                        </a:lnSpc>
                        <a:spcBef>
                          <a:spcPts val="0"/>
                        </a:spcBef>
                        <a:spcAft>
                          <a:spcPts val="0"/>
                        </a:spcAft>
                        <a:buNone/>
                      </a:pPr>
                      <a:r>
                        <a:rPr lang="en" sz="1200">
                          <a:solidFill>
                            <a:srgbClr val="FFFFFF"/>
                          </a:solidFill>
                          <a:latin typeface="Calibri"/>
                          <a:ea typeface="Calibri"/>
                          <a:cs typeface="Calibri"/>
                          <a:sym typeface="Calibri"/>
                        </a:rPr>
                        <a:t>02/13</a:t>
                      </a:r>
                      <a:endParaRPr sz="1200">
                        <a:solidFill>
                          <a:srgbClr val="FFFFFF"/>
                        </a:solidFill>
                        <a:latin typeface="Calibri"/>
                        <a:ea typeface="Calibri"/>
                        <a:cs typeface="Calibri"/>
                        <a:sym typeface="Calibri"/>
                      </a:endParaRPr>
                    </a:p>
                  </a:txBody>
                  <a:tcPr marT="9525" marB="91425" marR="9525" marL="9525" anchor="ctr">
                    <a:lnL cap="flat" cmpd="sng" w="9525">
                      <a:solidFill>
                        <a:srgbClr val="9E9E9E"/>
                      </a:solidFill>
                      <a:prstDash val="solid"/>
                      <a:round/>
                      <a:headEnd len="sm" w="sm" type="none"/>
                      <a:tailEnd len="sm" w="sm" type="none"/>
                    </a:lnL>
                    <a:lnR cap="flat" cmpd="sng" w="9525">
                      <a:solidFill>
                        <a:srgbClr val="9E9E9E"/>
                      </a:solidFill>
                      <a:prstDash val="solid"/>
                      <a:round/>
                      <a:headEnd len="sm" w="sm" type="none"/>
                      <a:tailEnd len="sm" w="sm" type="none"/>
                    </a:lnR>
                    <a:lnT cap="flat" cmpd="sng" w="9525">
                      <a:solidFill>
                        <a:srgbClr val="9E9E9E"/>
                      </a:solidFill>
                      <a:prstDash val="solid"/>
                      <a:round/>
                      <a:headEnd len="sm" w="sm" type="none"/>
                      <a:tailEnd len="sm" w="sm" type="none"/>
                    </a:lnT>
                    <a:lnB cap="flat" cmpd="sng" w="9525">
                      <a:solidFill>
                        <a:srgbClr val="9E9E9E"/>
                      </a:solidFill>
                      <a:prstDash val="solid"/>
                      <a:round/>
                      <a:headEnd len="sm" w="sm" type="none"/>
                      <a:tailEnd len="sm" w="sm" type="none"/>
                    </a:lnB>
                    <a:solidFill>
                      <a:srgbClr val="00B050"/>
                    </a:solidFill>
                  </a:tcPr>
                </a:tc>
                <a:tc>
                  <a:txBody>
                    <a:bodyPr/>
                    <a:lstStyle/>
                    <a:p>
                      <a:pPr indent="0" lvl="0" marL="0" marR="0" rtl="0" algn="ctr">
                        <a:lnSpc>
                          <a:spcPct val="115000"/>
                        </a:lnSpc>
                        <a:spcBef>
                          <a:spcPts val="0"/>
                        </a:spcBef>
                        <a:spcAft>
                          <a:spcPts val="0"/>
                        </a:spcAft>
                        <a:buNone/>
                      </a:pPr>
                      <a:r>
                        <a:rPr lang="en" sz="1200">
                          <a:solidFill>
                            <a:srgbClr val="FFFFFF"/>
                          </a:solidFill>
                          <a:latin typeface="Calibri"/>
                          <a:ea typeface="Calibri"/>
                          <a:cs typeface="Calibri"/>
                          <a:sym typeface="Calibri"/>
                        </a:rPr>
                        <a:t>02/17</a:t>
                      </a:r>
                      <a:endParaRPr sz="1200">
                        <a:solidFill>
                          <a:srgbClr val="FFFFFF"/>
                        </a:solidFill>
                        <a:latin typeface="Calibri"/>
                        <a:ea typeface="Calibri"/>
                        <a:cs typeface="Calibri"/>
                        <a:sym typeface="Calibri"/>
                      </a:endParaRPr>
                    </a:p>
                  </a:txBody>
                  <a:tcPr marT="9525" marB="91425" marR="9525" marL="9525" anchor="ctr">
                    <a:lnL cap="flat" cmpd="sng" w="9525">
                      <a:solidFill>
                        <a:srgbClr val="9E9E9E"/>
                      </a:solidFill>
                      <a:prstDash val="solid"/>
                      <a:round/>
                      <a:headEnd len="sm" w="sm" type="none"/>
                      <a:tailEnd len="sm" w="sm" type="none"/>
                    </a:lnL>
                    <a:lnR cap="flat" cmpd="sng" w="9525">
                      <a:solidFill>
                        <a:srgbClr val="9E9E9E"/>
                      </a:solidFill>
                      <a:prstDash val="solid"/>
                      <a:round/>
                      <a:headEnd len="sm" w="sm" type="none"/>
                      <a:tailEnd len="sm" w="sm" type="none"/>
                    </a:lnR>
                    <a:lnT cap="flat" cmpd="sng" w="9525">
                      <a:solidFill>
                        <a:srgbClr val="9E9E9E"/>
                      </a:solidFill>
                      <a:prstDash val="solid"/>
                      <a:round/>
                      <a:headEnd len="sm" w="sm" type="none"/>
                      <a:tailEnd len="sm" w="sm" type="none"/>
                    </a:lnT>
                    <a:lnB cap="flat" cmpd="sng" w="9525">
                      <a:solidFill>
                        <a:srgbClr val="9E9E9E"/>
                      </a:solidFill>
                      <a:prstDash val="solid"/>
                      <a:round/>
                      <a:headEnd len="sm" w="sm" type="none"/>
                      <a:tailEnd len="sm" w="sm" type="none"/>
                    </a:lnB>
                    <a:solidFill>
                      <a:srgbClr val="00B050"/>
                    </a:solidFill>
                  </a:tcPr>
                </a:tc>
              </a:tr>
              <a:tr h="273225">
                <a:tc>
                  <a:txBody>
                    <a:bodyPr/>
                    <a:lstStyle/>
                    <a:p>
                      <a:pPr indent="0" lvl="0" marL="0" rtl="0" algn="ctr">
                        <a:lnSpc>
                          <a:spcPct val="115000"/>
                        </a:lnSpc>
                        <a:spcBef>
                          <a:spcPts val="0"/>
                        </a:spcBef>
                        <a:spcAft>
                          <a:spcPts val="0"/>
                        </a:spcAft>
                        <a:buNone/>
                      </a:pPr>
                      <a:r>
                        <a:rPr lang="en" sz="1200">
                          <a:solidFill>
                            <a:srgbClr val="FFFFFF"/>
                          </a:solidFill>
                          <a:latin typeface="Calibri"/>
                          <a:ea typeface="Calibri"/>
                          <a:cs typeface="Calibri"/>
                          <a:sym typeface="Calibri"/>
                        </a:rPr>
                        <a:t>Lens holder</a:t>
                      </a:r>
                      <a:endParaRPr sz="1200">
                        <a:solidFill>
                          <a:srgbClr val="FFFFFF"/>
                        </a:solidFill>
                        <a:latin typeface="Calibri"/>
                        <a:ea typeface="Calibri"/>
                        <a:cs typeface="Calibri"/>
                        <a:sym typeface="Calibri"/>
                      </a:endParaRPr>
                    </a:p>
                  </a:txBody>
                  <a:tcPr marT="9525" marB="91425" marR="9525" marL="9525" anchor="ctr">
                    <a:lnL cap="flat" cmpd="sng" w="9525">
                      <a:solidFill>
                        <a:srgbClr val="9E9E9E"/>
                      </a:solidFill>
                      <a:prstDash val="solid"/>
                      <a:round/>
                      <a:headEnd len="sm" w="sm" type="none"/>
                      <a:tailEnd len="sm" w="sm" type="none"/>
                    </a:lnL>
                    <a:lnR cap="flat" cmpd="sng" w="9525">
                      <a:solidFill>
                        <a:srgbClr val="9E9E9E"/>
                      </a:solidFill>
                      <a:prstDash val="solid"/>
                      <a:round/>
                      <a:headEnd len="sm" w="sm" type="none"/>
                      <a:tailEnd len="sm" w="sm" type="none"/>
                    </a:lnR>
                    <a:lnT cap="flat" cmpd="sng" w="9525">
                      <a:solidFill>
                        <a:srgbClr val="9E9E9E"/>
                      </a:solidFill>
                      <a:prstDash val="solid"/>
                      <a:round/>
                      <a:headEnd len="sm" w="sm" type="none"/>
                      <a:tailEnd len="sm" w="sm" type="none"/>
                    </a:lnT>
                    <a:lnB cap="flat" cmpd="sng" w="9525">
                      <a:solidFill>
                        <a:srgbClr val="9E9E9E"/>
                      </a:solidFill>
                      <a:prstDash val="solid"/>
                      <a:round/>
                      <a:headEnd len="sm" w="sm" type="none"/>
                      <a:tailEnd len="sm" w="sm" type="none"/>
                    </a:lnB>
                    <a:solidFill>
                      <a:schemeClr val="dk1"/>
                    </a:solidFill>
                  </a:tcPr>
                </a:tc>
                <a:tc>
                  <a:txBody>
                    <a:bodyPr/>
                    <a:lstStyle/>
                    <a:p>
                      <a:pPr indent="0" lvl="0" marL="0" rtl="0" algn="ctr">
                        <a:lnSpc>
                          <a:spcPct val="115000"/>
                        </a:lnSpc>
                        <a:spcBef>
                          <a:spcPts val="0"/>
                        </a:spcBef>
                        <a:spcAft>
                          <a:spcPts val="0"/>
                        </a:spcAft>
                        <a:buNone/>
                      </a:pPr>
                      <a:r>
                        <a:rPr lang="en" sz="1200">
                          <a:solidFill>
                            <a:srgbClr val="FFFFFF"/>
                          </a:solidFill>
                          <a:latin typeface="Calibri"/>
                          <a:ea typeface="Calibri"/>
                          <a:cs typeface="Calibri"/>
                          <a:sym typeface="Calibri"/>
                        </a:rPr>
                        <a:t>SM1L05E</a:t>
                      </a:r>
                      <a:endParaRPr sz="1200">
                        <a:solidFill>
                          <a:srgbClr val="FFFFFF"/>
                        </a:solidFill>
                        <a:latin typeface="Calibri"/>
                        <a:ea typeface="Calibri"/>
                        <a:cs typeface="Calibri"/>
                        <a:sym typeface="Calibri"/>
                      </a:endParaRPr>
                    </a:p>
                  </a:txBody>
                  <a:tcPr marT="9525" marB="91425" marR="9525" marL="9525" anchor="ctr">
                    <a:lnL cap="flat" cmpd="sng" w="9525">
                      <a:solidFill>
                        <a:srgbClr val="9E9E9E"/>
                      </a:solidFill>
                      <a:prstDash val="solid"/>
                      <a:round/>
                      <a:headEnd len="sm" w="sm" type="none"/>
                      <a:tailEnd len="sm" w="sm" type="none"/>
                    </a:lnL>
                    <a:lnR cap="flat" cmpd="sng" w="9525">
                      <a:solidFill>
                        <a:srgbClr val="9E9E9E"/>
                      </a:solidFill>
                      <a:prstDash val="solid"/>
                      <a:round/>
                      <a:headEnd len="sm" w="sm" type="none"/>
                      <a:tailEnd len="sm" w="sm" type="none"/>
                    </a:lnR>
                    <a:lnT cap="flat" cmpd="sng" w="9525">
                      <a:solidFill>
                        <a:srgbClr val="9E9E9E"/>
                      </a:solidFill>
                      <a:prstDash val="solid"/>
                      <a:round/>
                      <a:headEnd len="sm" w="sm" type="none"/>
                      <a:tailEnd len="sm" w="sm" type="none"/>
                    </a:lnT>
                    <a:lnB cap="flat" cmpd="sng" w="9525">
                      <a:solidFill>
                        <a:srgbClr val="9E9E9E"/>
                      </a:solidFill>
                      <a:prstDash val="solid"/>
                      <a:round/>
                      <a:headEnd len="sm" w="sm" type="none"/>
                      <a:tailEnd len="sm" w="sm" type="none"/>
                    </a:lnB>
                    <a:solidFill>
                      <a:schemeClr val="dk1"/>
                    </a:solidFill>
                  </a:tcPr>
                </a:tc>
                <a:tc vMerge="1"/>
                <a:tc>
                  <a:txBody>
                    <a:bodyPr/>
                    <a:lstStyle/>
                    <a:p>
                      <a:pPr indent="0" lvl="0" marL="0" rtl="0" algn="ctr">
                        <a:lnSpc>
                          <a:spcPct val="115000"/>
                        </a:lnSpc>
                        <a:spcBef>
                          <a:spcPts val="0"/>
                        </a:spcBef>
                        <a:spcAft>
                          <a:spcPts val="0"/>
                        </a:spcAft>
                        <a:buNone/>
                      </a:pPr>
                      <a:r>
                        <a:rPr lang="en" sz="1200">
                          <a:solidFill>
                            <a:srgbClr val="FFFFFF"/>
                          </a:solidFill>
                          <a:latin typeface="Calibri"/>
                          <a:ea typeface="Calibri"/>
                          <a:cs typeface="Calibri"/>
                          <a:sym typeface="Calibri"/>
                        </a:rPr>
                        <a:t>1</a:t>
                      </a:r>
                      <a:endParaRPr sz="1200">
                        <a:solidFill>
                          <a:srgbClr val="FFFFFF"/>
                        </a:solidFill>
                        <a:latin typeface="Calibri"/>
                        <a:ea typeface="Calibri"/>
                        <a:cs typeface="Calibri"/>
                        <a:sym typeface="Calibri"/>
                      </a:endParaRPr>
                    </a:p>
                  </a:txBody>
                  <a:tcPr marT="9525" marB="91425" marR="9525" marL="9525" anchor="ctr">
                    <a:lnL cap="flat" cmpd="sng" w="9525">
                      <a:solidFill>
                        <a:srgbClr val="9E9E9E"/>
                      </a:solidFill>
                      <a:prstDash val="solid"/>
                      <a:round/>
                      <a:headEnd len="sm" w="sm" type="none"/>
                      <a:tailEnd len="sm" w="sm" type="none"/>
                    </a:lnL>
                    <a:lnR cap="flat" cmpd="sng" w="9525">
                      <a:solidFill>
                        <a:srgbClr val="9E9E9E"/>
                      </a:solidFill>
                      <a:prstDash val="solid"/>
                      <a:round/>
                      <a:headEnd len="sm" w="sm" type="none"/>
                      <a:tailEnd len="sm" w="sm" type="none"/>
                    </a:lnR>
                    <a:lnT cap="flat" cmpd="sng" w="9525">
                      <a:solidFill>
                        <a:srgbClr val="9E9E9E"/>
                      </a:solidFill>
                      <a:prstDash val="solid"/>
                      <a:round/>
                      <a:headEnd len="sm" w="sm" type="none"/>
                      <a:tailEnd len="sm" w="sm" type="none"/>
                    </a:lnT>
                    <a:lnB cap="flat" cmpd="sng" w="9525">
                      <a:solidFill>
                        <a:srgbClr val="9E9E9E"/>
                      </a:solidFill>
                      <a:prstDash val="solid"/>
                      <a:round/>
                      <a:headEnd len="sm" w="sm" type="none"/>
                      <a:tailEnd len="sm" w="sm" type="none"/>
                    </a:lnB>
                    <a:solidFill>
                      <a:schemeClr val="dk1"/>
                    </a:solidFill>
                  </a:tcPr>
                </a:tc>
                <a:tc>
                  <a:txBody>
                    <a:bodyPr/>
                    <a:lstStyle/>
                    <a:p>
                      <a:pPr indent="0" lvl="0" marL="0" rtl="0" algn="ctr">
                        <a:lnSpc>
                          <a:spcPct val="115000"/>
                        </a:lnSpc>
                        <a:spcBef>
                          <a:spcPts val="0"/>
                        </a:spcBef>
                        <a:spcAft>
                          <a:spcPts val="0"/>
                        </a:spcAft>
                        <a:buNone/>
                      </a:pPr>
                      <a:r>
                        <a:rPr lang="en" sz="1200">
                          <a:solidFill>
                            <a:srgbClr val="FFFFFF"/>
                          </a:solidFill>
                          <a:latin typeface="Calibri"/>
                          <a:ea typeface="Calibri"/>
                          <a:cs typeface="Calibri"/>
                          <a:sym typeface="Calibri"/>
                        </a:rPr>
                        <a:t>14.33</a:t>
                      </a:r>
                      <a:endParaRPr sz="1200">
                        <a:solidFill>
                          <a:srgbClr val="FFFFFF"/>
                        </a:solidFill>
                        <a:latin typeface="Calibri"/>
                        <a:ea typeface="Calibri"/>
                        <a:cs typeface="Calibri"/>
                        <a:sym typeface="Calibri"/>
                      </a:endParaRPr>
                    </a:p>
                  </a:txBody>
                  <a:tcPr marT="9525" marB="91425" marR="9525" marL="9525" anchor="ctr">
                    <a:lnL cap="flat" cmpd="sng" w="9525">
                      <a:solidFill>
                        <a:srgbClr val="9E9E9E"/>
                      </a:solidFill>
                      <a:prstDash val="solid"/>
                      <a:round/>
                      <a:headEnd len="sm" w="sm" type="none"/>
                      <a:tailEnd len="sm" w="sm" type="none"/>
                    </a:lnL>
                    <a:lnR cap="flat" cmpd="sng" w="9525">
                      <a:solidFill>
                        <a:srgbClr val="9E9E9E"/>
                      </a:solidFill>
                      <a:prstDash val="solid"/>
                      <a:round/>
                      <a:headEnd len="sm" w="sm" type="none"/>
                      <a:tailEnd len="sm" w="sm" type="none"/>
                    </a:lnR>
                    <a:lnT cap="flat" cmpd="sng" w="9525">
                      <a:solidFill>
                        <a:srgbClr val="9E9E9E"/>
                      </a:solidFill>
                      <a:prstDash val="solid"/>
                      <a:round/>
                      <a:headEnd len="sm" w="sm" type="none"/>
                      <a:tailEnd len="sm" w="sm" type="none"/>
                    </a:lnT>
                    <a:lnB cap="flat" cmpd="sng" w="9525">
                      <a:solidFill>
                        <a:srgbClr val="9E9E9E"/>
                      </a:solidFill>
                      <a:prstDash val="solid"/>
                      <a:round/>
                      <a:headEnd len="sm" w="sm" type="none"/>
                      <a:tailEnd len="sm" w="sm" type="none"/>
                    </a:lnB>
                    <a:solidFill>
                      <a:schemeClr val="dk1"/>
                    </a:solidFill>
                  </a:tcPr>
                </a:tc>
                <a:tc>
                  <a:txBody>
                    <a:bodyPr/>
                    <a:lstStyle/>
                    <a:p>
                      <a:pPr indent="0" lvl="0" marL="0" rtl="0" algn="ctr">
                        <a:lnSpc>
                          <a:spcPct val="115000"/>
                        </a:lnSpc>
                        <a:spcBef>
                          <a:spcPts val="0"/>
                        </a:spcBef>
                        <a:spcAft>
                          <a:spcPts val="0"/>
                        </a:spcAft>
                        <a:buNone/>
                      </a:pPr>
                      <a:r>
                        <a:rPr lang="en" sz="1200">
                          <a:solidFill>
                            <a:srgbClr val="FFFFFF"/>
                          </a:solidFill>
                          <a:latin typeface="Calibri"/>
                          <a:ea typeface="Calibri"/>
                          <a:cs typeface="Calibri"/>
                          <a:sym typeface="Calibri"/>
                        </a:rPr>
                        <a:t>02/13</a:t>
                      </a:r>
                      <a:endParaRPr sz="1200">
                        <a:solidFill>
                          <a:srgbClr val="FFFFFF"/>
                        </a:solidFill>
                        <a:latin typeface="Calibri"/>
                        <a:ea typeface="Calibri"/>
                        <a:cs typeface="Calibri"/>
                        <a:sym typeface="Calibri"/>
                      </a:endParaRPr>
                    </a:p>
                  </a:txBody>
                  <a:tcPr marT="9525" marB="91425" marR="9525" marL="9525" anchor="ctr">
                    <a:lnL cap="flat" cmpd="sng" w="9525">
                      <a:solidFill>
                        <a:srgbClr val="9E9E9E"/>
                      </a:solidFill>
                      <a:prstDash val="solid"/>
                      <a:round/>
                      <a:headEnd len="sm" w="sm" type="none"/>
                      <a:tailEnd len="sm" w="sm" type="none"/>
                    </a:lnL>
                    <a:lnR cap="flat" cmpd="sng" w="9525">
                      <a:solidFill>
                        <a:srgbClr val="9E9E9E"/>
                      </a:solidFill>
                      <a:prstDash val="solid"/>
                      <a:round/>
                      <a:headEnd len="sm" w="sm" type="none"/>
                      <a:tailEnd len="sm" w="sm" type="none"/>
                    </a:lnR>
                    <a:lnT cap="flat" cmpd="sng" w="9525">
                      <a:solidFill>
                        <a:srgbClr val="9E9E9E"/>
                      </a:solidFill>
                      <a:prstDash val="solid"/>
                      <a:round/>
                      <a:headEnd len="sm" w="sm" type="none"/>
                      <a:tailEnd len="sm" w="sm" type="none"/>
                    </a:lnT>
                    <a:lnB cap="flat" cmpd="sng" w="9525">
                      <a:solidFill>
                        <a:srgbClr val="9E9E9E"/>
                      </a:solidFill>
                      <a:prstDash val="solid"/>
                      <a:round/>
                      <a:headEnd len="sm" w="sm" type="none"/>
                      <a:tailEnd len="sm" w="sm" type="none"/>
                    </a:lnB>
                    <a:solidFill>
                      <a:srgbClr val="00B050"/>
                    </a:solidFill>
                  </a:tcPr>
                </a:tc>
                <a:tc>
                  <a:txBody>
                    <a:bodyPr/>
                    <a:lstStyle/>
                    <a:p>
                      <a:pPr indent="0" lvl="0" marL="0" marR="0" rtl="0" algn="ctr">
                        <a:lnSpc>
                          <a:spcPct val="115000"/>
                        </a:lnSpc>
                        <a:spcBef>
                          <a:spcPts val="0"/>
                        </a:spcBef>
                        <a:spcAft>
                          <a:spcPts val="0"/>
                        </a:spcAft>
                        <a:buNone/>
                      </a:pPr>
                      <a:r>
                        <a:rPr lang="en" sz="1200">
                          <a:solidFill>
                            <a:srgbClr val="FFFFFF"/>
                          </a:solidFill>
                          <a:latin typeface="Calibri"/>
                          <a:ea typeface="Calibri"/>
                          <a:cs typeface="Calibri"/>
                          <a:sym typeface="Calibri"/>
                        </a:rPr>
                        <a:t>02/17</a:t>
                      </a:r>
                      <a:endParaRPr sz="1200">
                        <a:solidFill>
                          <a:srgbClr val="FFFFFF"/>
                        </a:solidFill>
                        <a:latin typeface="Calibri"/>
                        <a:ea typeface="Calibri"/>
                        <a:cs typeface="Calibri"/>
                        <a:sym typeface="Calibri"/>
                      </a:endParaRPr>
                    </a:p>
                  </a:txBody>
                  <a:tcPr marT="9525" marB="91425" marR="9525" marL="9525" anchor="ctr">
                    <a:lnL cap="flat" cmpd="sng" w="9525">
                      <a:solidFill>
                        <a:srgbClr val="9E9E9E"/>
                      </a:solidFill>
                      <a:prstDash val="solid"/>
                      <a:round/>
                      <a:headEnd len="sm" w="sm" type="none"/>
                      <a:tailEnd len="sm" w="sm" type="none"/>
                    </a:lnL>
                    <a:lnR cap="flat" cmpd="sng" w="9525">
                      <a:solidFill>
                        <a:srgbClr val="9E9E9E"/>
                      </a:solidFill>
                      <a:prstDash val="solid"/>
                      <a:round/>
                      <a:headEnd len="sm" w="sm" type="none"/>
                      <a:tailEnd len="sm" w="sm" type="none"/>
                    </a:lnR>
                    <a:lnT cap="flat" cmpd="sng" w="9525">
                      <a:solidFill>
                        <a:srgbClr val="9E9E9E"/>
                      </a:solidFill>
                      <a:prstDash val="solid"/>
                      <a:round/>
                      <a:headEnd len="sm" w="sm" type="none"/>
                      <a:tailEnd len="sm" w="sm" type="none"/>
                    </a:lnT>
                    <a:lnB cap="flat" cmpd="sng" w="9525">
                      <a:solidFill>
                        <a:srgbClr val="9E9E9E"/>
                      </a:solidFill>
                      <a:prstDash val="solid"/>
                      <a:round/>
                      <a:headEnd len="sm" w="sm" type="none"/>
                      <a:tailEnd len="sm" w="sm" type="none"/>
                    </a:lnB>
                    <a:solidFill>
                      <a:srgbClr val="00B050"/>
                    </a:solidFill>
                  </a:tcPr>
                </a:tc>
              </a:tr>
              <a:tr h="390750">
                <a:tc>
                  <a:txBody>
                    <a:bodyPr/>
                    <a:lstStyle/>
                    <a:p>
                      <a:pPr indent="0" lvl="0" marL="0" rtl="0" algn="ctr">
                        <a:lnSpc>
                          <a:spcPct val="115000"/>
                        </a:lnSpc>
                        <a:spcBef>
                          <a:spcPts val="0"/>
                        </a:spcBef>
                        <a:spcAft>
                          <a:spcPts val="0"/>
                        </a:spcAft>
                        <a:buNone/>
                      </a:pPr>
                      <a:r>
                        <a:rPr lang="en" sz="1200">
                          <a:solidFill>
                            <a:srgbClr val="FFFFFF"/>
                          </a:solidFill>
                          <a:latin typeface="Calibri"/>
                          <a:ea typeface="Calibri"/>
                          <a:cs typeface="Calibri"/>
                          <a:sym typeface="Calibri"/>
                        </a:rPr>
                        <a:t>0.75" Optical Mount</a:t>
                      </a:r>
                      <a:endParaRPr sz="1200">
                        <a:solidFill>
                          <a:srgbClr val="FFFFFF"/>
                        </a:solidFill>
                        <a:latin typeface="Calibri"/>
                        <a:ea typeface="Calibri"/>
                        <a:cs typeface="Calibri"/>
                        <a:sym typeface="Calibri"/>
                      </a:endParaRPr>
                    </a:p>
                  </a:txBody>
                  <a:tcPr marT="9525" marB="91425" marR="9525" marL="9525" anchor="ctr">
                    <a:lnL cap="flat" cmpd="sng" w="9525">
                      <a:solidFill>
                        <a:srgbClr val="9E9E9E"/>
                      </a:solidFill>
                      <a:prstDash val="solid"/>
                      <a:round/>
                      <a:headEnd len="sm" w="sm" type="none"/>
                      <a:tailEnd len="sm" w="sm" type="none"/>
                    </a:lnL>
                    <a:lnR cap="flat" cmpd="sng" w="9525">
                      <a:solidFill>
                        <a:srgbClr val="9E9E9E"/>
                      </a:solidFill>
                      <a:prstDash val="solid"/>
                      <a:round/>
                      <a:headEnd len="sm" w="sm" type="none"/>
                      <a:tailEnd len="sm" w="sm" type="none"/>
                    </a:lnR>
                    <a:lnT cap="flat" cmpd="sng" w="9525">
                      <a:solidFill>
                        <a:srgbClr val="9E9E9E"/>
                      </a:solidFill>
                      <a:prstDash val="solid"/>
                      <a:round/>
                      <a:headEnd len="sm" w="sm" type="none"/>
                      <a:tailEnd len="sm" w="sm" type="none"/>
                    </a:lnT>
                    <a:lnB cap="flat" cmpd="sng" w="9525">
                      <a:solidFill>
                        <a:srgbClr val="9E9E9E"/>
                      </a:solidFill>
                      <a:prstDash val="solid"/>
                      <a:round/>
                      <a:headEnd len="sm" w="sm" type="none"/>
                      <a:tailEnd len="sm" w="sm" type="none"/>
                    </a:lnB>
                    <a:solidFill>
                      <a:schemeClr val="dk1"/>
                    </a:solidFill>
                  </a:tcPr>
                </a:tc>
                <a:tc>
                  <a:txBody>
                    <a:bodyPr/>
                    <a:lstStyle/>
                    <a:p>
                      <a:pPr indent="0" lvl="0" marL="0" rtl="0" algn="ctr">
                        <a:lnSpc>
                          <a:spcPct val="115000"/>
                        </a:lnSpc>
                        <a:spcBef>
                          <a:spcPts val="0"/>
                        </a:spcBef>
                        <a:spcAft>
                          <a:spcPts val="0"/>
                        </a:spcAft>
                        <a:buNone/>
                      </a:pPr>
                      <a:r>
                        <a:rPr lang="en" sz="1200">
                          <a:solidFill>
                            <a:srgbClr val="FFFFFF"/>
                          </a:solidFill>
                          <a:latin typeface="Calibri"/>
                          <a:ea typeface="Calibri"/>
                          <a:cs typeface="Calibri"/>
                          <a:sym typeface="Calibri"/>
                        </a:rPr>
                        <a:t>TR075</a:t>
                      </a:r>
                      <a:endParaRPr sz="1200">
                        <a:solidFill>
                          <a:srgbClr val="FFFFFF"/>
                        </a:solidFill>
                        <a:latin typeface="Calibri"/>
                        <a:ea typeface="Calibri"/>
                        <a:cs typeface="Calibri"/>
                        <a:sym typeface="Calibri"/>
                      </a:endParaRPr>
                    </a:p>
                  </a:txBody>
                  <a:tcPr marT="9525" marB="91425" marR="9525" marL="9525" anchor="ctr">
                    <a:lnL cap="flat" cmpd="sng" w="9525">
                      <a:solidFill>
                        <a:srgbClr val="9E9E9E"/>
                      </a:solidFill>
                      <a:prstDash val="solid"/>
                      <a:round/>
                      <a:headEnd len="sm" w="sm" type="none"/>
                      <a:tailEnd len="sm" w="sm" type="none"/>
                    </a:lnL>
                    <a:lnR cap="flat" cmpd="sng" w="9525">
                      <a:solidFill>
                        <a:srgbClr val="9E9E9E"/>
                      </a:solidFill>
                      <a:prstDash val="solid"/>
                      <a:round/>
                      <a:headEnd len="sm" w="sm" type="none"/>
                      <a:tailEnd len="sm" w="sm" type="none"/>
                    </a:lnR>
                    <a:lnT cap="flat" cmpd="sng" w="9525">
                      <a:solidFill>
                        <a:srgbClr val="9E9E9E"/>
                      </a:solidFill>
                      <a:prstDash val="solid"/>
                      <a:round/>
                      <a:headEnd len="sm" w="sm" type="none"/>
                      <a:tailEnd len="sm" w="sm" type="none"/>
                    </a:lnT>
                    <a:lnB cap="flat" cmpd="sng" w="9525">
                      <a:solidFill>
                        <a:srgbClr val="9E9E9E"/>
                      </a:solidFill>
                      <a:prstDash val="solid"/>
                      <a:round/>
                      <a:headEnd len="sm" w="sm" type="none"/>
                      <a:tailEnd len="sm" w="sm" type="none"/>
                    </a:lnB>
                    <a:solidFill>
                      <a:schemeClr val="dk1"/>
                    </a:solidFill>
                  </a:tcPr>
                </a:tc>
                <a:tc vMerge="1"/>
                <a:tc>
                  <a:txBody>
                    <a:bodyPr/>
                    <a:lstStyle/>
                    <a:p>
                      <a:pPr indent="0" lvl="0" marL="0" rtl="0" algn="ctr">
                        <a:lnSpc>
                          <a:spcPct val="115000"/>
                        </a:lnSpc>
                        <a:spcBef>
                          <a:spcPts val="0"/>
                        </a:spcBef>
                        <a:spcAft>
                          <a:spcPts val="0"/>
                        </a:spcAft>
                        <a:buNone/>
                      </a:pPr>
                      <a:r>
                        <a:rPr lang="en" sz="1200">
                          <a:solidFill>
                            <a:srgbClr val="FFFFFF"/>
                          </a:solidFill>
                          <a:latin typeface="Calibri"/>
                          <a:ea typeface="Calibri"/>
                          <a:cs typeface="Calibri"/>
                          <a:sym typeface="Calibri"/>
                        </a:rPr>
                        <a:t>1</a:t>
                      </a:r>
                      <a:endParaRPr sz="1200">
                        <a:solidFill>
                          <a:srgbClr val="FFFFFF"/>
                        </a:solidFill>
                        <a:latin typeface="Calibri"/>
                        <a:ea typeface="Calibri"/>
                        <a:cs typeface="Calibri"/>
                        <a:sym typeface="Calibri"/>
                      </a:endParaRPr>
                    </a:p>
                  </a:txBody>
                  <a:tcPr marT="9525" marB="91425" marR="9525" marL="9525" anchor="ctr">
                    <a:lnL cap="flat" cmpd="sng" w="9525">
                      <a:solidFill>
                        <a:srgbClr val="9E9E9E"/>
                      </a:solidFill>
                      <a:prstDash val="solid"/>
                      <a:round/>
                      <a:headEnd len="sm" w="sm" type="none"/>
                      <a:tailEnd len="sm" w="sm" type="none"/>
                    </a:lnL>
                    <a:lnR cap="flat" cmpd="sng" w="9525">
                      <a:solidFill>
                        <a:srgbClr val="9E9E9E"/>
                      </a:solidFill>
                      <a:prstDash val="solid"/>
                      <a:round/>
                      <a:headEnd len="sm" w="sm" type="none"/>
                      <a:tailEnd len="sm" w="sm" type="none"/>
                    </a:lnR>
                    <a:lnT cap="flat" cmpd="sng" w="9525">
                      <a:solidFill>
                        <a:srgbClr val="9E9E9E"/>
                      </a:solidFill>
                      <a:prstDash val="solid"/>
                      <a:round/>
                      <a:headEnd len="sm" w="sm" type="none"/>
                      <a:tailEnd len="sm" w="sm" type="none"/>
                    </a:lnT>
                    <a:lnB cap="flat" cmpd="sng" w="9525">
                      <a:solidFill>
                        <a:srgbClr val="9E9E9E"/>
                      </a:solidFill>
                      <a:prstDash val="solid"/>
                      <a:round/>
                      <a:headEnd len="sm" w="sm" type="none"/>
                      <a:tailEnd len="sm" w="sm" type="none"/>
                    </a:lnB>
                    <a:solidFill>
                      <a:schemeClr val="dk1"/>
                    </a:solidFill>
                  </a:tcPr>
                </a:tc>
                <a:tc>
                  <a:txBody>
                    <a:bodyPr/>
                    <a:lstStyle/>
                    <a:p>
                      <a:pPr indent="0" lvl="0" marL="0" rtl="0" algn="ctr">
                        <a:lnSpc>
                          <a:spcPct val="115000"/>
                        </a:lnSpc>
                        <a:spcBef>
                          <a:spcPts val="0"/>
                        </a:spcBef>
                        <a:spcAft>
                          <a:spcPts val="0"/>
                        </a:spcAft>
                        <a:buNone/>
                      </a:pPr>
                      <a:r>
                        <a:rPr lang="en" sz="1200">
                          <a:solidFill>
                            <a:srgbClr val="FFFFFF"/>
                          </a:solidFill>
                          <a:latin typeface="Calibri"/>
                          <a:ea typeface="Calibri"/>
                          <a:cs typeface="Calibri"/>
                          <a:sym typeface="Calibri"/>
                        </a:rPr>
                        <a:t>5.38</a:t>
                      </a:r>
                      <a:endParaRPr sz="1200">
                        <a:solidFill>
                          <a:srgbClr val="FFFFFF"/>
                        </a:solidFill>
                        <a:latin typeface="Calibri"/>
                        <a:ea typeface="Calibri"/>
                        <a:cs typeface="Calibri"/>
                        <a:sym typeface="Calibri"/>
                      </a:endParaRPr>
                    </a:p>
                  </a:txBody>
                  <a:tcPr marT="9525" marB="91425" marR="9525" marL="9525" anchor="ctr">
                    <a:lnL cap="flat" cmpd="sng" w="9525">
                      <a:solidFill>
                        <a:srgbClr val="9E9E9E"/>
                      </a:solidFill>
                      <a:prstDash val="solid"/>
                      <a:round/>
                      <a:headEnd len="sm" w="sm" type="none"/>
                      <a:tailEnd len="sm" w="sm" type="none"/>
                    </a:lnL>
                    <a:lnR cap="flat" cmpd="sng" w="9525">
                      <a:solidFill>
                        <a:srgbClr val="9E9E9E"/>
                      </a:solidFill>
                      <a:prstDash val="solid"/>
                      <a:round/>
                      <a:headEnd len="sm" w="sm" type="none"/>
                      <a:tailEnd len="sm" w="sm" type="none"/>
                    </a:lnR>
                    <a:lnT cap="flat" cmpd="sng" w="9525">
                      <a:solidFill>
                        <a:srgbClr val="9E9E9E"/>
                      </a:solidFill>
                      <a:prstDash val="solid"/>
                      <a:round/>
                      <a:headEnd len="sm" w="sm" type="none"/>
                      <a:tailEnd len="sm" w="sm" type="none"/>
                    </a:lnT>
                    <a:lnB cap="flat" cmpd="sng" w="9525">
                      <a:solidFill>
                        <a:srgbClr val="9E9E9E"/>
                      </a:solidFill>
                      <a:prstDash val="solid"/>
                      <a:round/>
                      <a:headEnd len="sm" w="sm" type="none"/>
                      <a:tailEnd len="sm" w="sm" type="none"/>
                    </a:lnB>
                    <a:solidFill>
                      <a:schemeClr val="dk1"/>
                    </a:solidFill>
                  </a:tcPr>
                </a:tc>
                <a:tc>
                  <a:txBody>
                    <a:bodyPr/>
                    <a:lstStyle/>
                    <a:p>
                      <a:pPr indent="0" lvl="0" marL="0" rtl="0" algn="ctr">
                        <a:lnSpc>
                          <a:spcPct val="115000"/>
                        </a:lnSpc>
                        <a:spcBef>
                          <a:spcPts val="0"/>
                        </a:spcBef>
                        <a:spcAft>
                          <a:spcPts val="0"/>
                        </a:spcAft>
                        <a:buNone/>
                      </a:pPr>
                      <a:r>
                        <a:rPr lang="en" sz="1200">
                          <a:solidFill>
                            <a:srgbClr val="FFFFFF"/>
                          </a:solidFill>
                          <a:latin typeface="Calibri"/>
                          <a:ea typeface="Calibri"/>
                          <a:cs typeface="Calibri"/>
                          <a:sym typeface="Calibri"/>
                        </a:rPr>
                        <a:t>02/13</a:t>
                      </a:r>
                      <a:endParaRPr sz="1200">
                        <a:solidFill>
                          <a:srgbClr val="FFFFFF"/>
                        </a:solidFill>
                        <a:latin typeface="Calibri"/>
                        <a:ea typeface="Calibri"/>
                        <a:cs typeface="Calibri"/>
                        <a:sym typeface="Calibri"/>
                      </a:endParaRPr>
                    </a:p>
                  </a:txBody>
                  <a:tcPr marT="9525" marB="91425" marR="9525" marL="9525" anchor="ctr">
                    <a:lnL cap="flat" cmpd="sng" w="9525">
                      <a:solidFill>
                        <a:srgbClr val="9E9E9E"/>
                      </a:solidFill>
                      <a:prstDash val="solid"/>
                      <a:round/>
                      <a:headEnd len="sm" w="sm" type="none"/>
                      <a:tailEnd len="sm" w="sm" type="none"/>
                    </a:lnL>
                    <a:lnR cap="flat" cmpd="sng" w="9525">
                      <a:solidFill>
                        <a:srgbClr val="9E9E9E"/>
                      </a:solidFill>
                      <a:prstDash val="solid"/>
                      <a:round/>
                      <a:headEnd len="sm" w="sm" type="none"/>
                      <a:tailEnd len="sm" w="sm" type="none"/>
                    </a:lnR>
                    <a:lnT cap="flat" cmpd="sng" w="9525">
                      <a:solidFill>
                        <a:srgbClr val="9E9E9E"/>
                      </a:solidFill>
                      <a:prstDash val="solid"/>
                      <a:round/>
                      <a:headEnd len="sm" w="sm" type="none"/>
                      <a:tailEnd len="sm" w="sm" type="none"/>
                    </a:lnT>
                    <a:lnB cap="flat" cmpd="sng" w="9525">
                      <a:solidFill>
                        <a:srgbClr val="9E9E9E"/>
                      </a:solidFill>
                      <a:prstDash val="solid"/>
                      <a:round/>
                      <a:headEnd len="sm" w="sm" type="none"/>
                      <a:tailEnd len="sm" w="sm" type="none"/>
                    </a:lnB>
                    <a:solidFill>
                      <a:srgbClr val="00B050"/>
                    </a:solidFill>
                  </a:tcPr>
                </a:tc>
                <a:tc>
                  <a:txBody>
                    <a:bodyPr/>
                    <a:lstStyle/>
                    <a:p>
                      <a:pPr indent="0" lvl="0" marL="0" marR="0" rtl="0" algn="ctr">
                        <a:lnSpc>
                          <a:spcPct val="115000"/>
                        </a:lnSpc>
                        <a:spcBef>
                          <a:spcPts val="0"/>
                        </a:spcBef>
                        <a:spcAft>
                          <a:spcPts val="0"/>
                        </a:spcAft>
                        <a:buNone/>
                      </a:pPr>
                      <a:r>
                        <a:rPr lang="en" sz="1200">
                          <a:solidFill>
                            <a:srgbClr val="FFFFFF"/>
                          </a:solidFill>
                          <a:latin typeface="Calibri"/>
                          <a:ea typeface="Calibri"/>
                          <a:cs typeface="Calibri"/>
                          <a:sym typeface="Calibri"/>
                        </a:rPr>
                        <a:t>02/17</a:t>
                      </a:r>
                      <a:endParaRPr sz="1200">
                        <a:solidFill>
                          <a:srgbClr val="FFFFFF"/>
                        </a:solidFill>
                        <a:latin typeface="Calibri"/>
                        <a:ea typeface="Calibri"/>
                        <a:cs typeface="Calibri"/>
                        <a:sym typeface="Calibri"/>
                      </a:endParaRPr>
                    </a:p>
                  </a:txBody>
                  <a:tcPr marT="9525" marB="91425" marR="9525" marL="9525" anchor="ctr">
                    <a:lnL cap="flat" cmpd="sng" w="9525">
                      <a:solidFill>
                        <a:srgbClr val="9E9E9E"/>
                      </a:solidFill>
                      <a:prstDash val="solid"/>
                      <a:round/>
                      <a:headEnd len="sm" w="sm" type="none"/>
                      <a:tailEnd len="sm" w="sm" type="none"/>
                    </a:lnL>
                    <a:lnR cap="flat" cmpd="sng" w="9525">
                      <a:solidFill>
                        <a:srgbClr val="9E9E9E"/>
                      </a:solidFill>
                      <a:prstDash val="solid"/>
                      <a:round/>
                      <a:headEnd len="sm" w="sm" type="none"/>
                      <a:tailEnd len="sm" w="sm" type="none"/>
                    </a:lnR>
                    <a:lnT cap="flat" cmpd="sng" w="9525">
                      <a:solidFill>
                        <a:srgbClr val="9E9E9E"/>
                      </a:solidFill>
                      <a:prstDash val="solid"/>
                      <a:round/>
                      <a:headEnd len="sm" w="sm" type="none"/>
                      <a:tailEnd len="sm" w="sm" type="none"/>
                    </a:lnT>
                    <a:lnB cap="flat" cmpd="sng" w="9525">
                      <a:solidFill>
                        <a:srgbClr val="9E9E9E"/>
                      </a:solidFill>
                      <a:prstDash val="solid"/>
                      <a:round/>
                      <a:headEnd len="sm" w="sm" type="none"/>
                      <a:tailEnd len="sm" w="sm" type="none"/>
                    </a:lnB>
                    <a:solidFill>
                      <a:srgbClr val="00B050"/>
                    </a:solidFill>
                  </a:tcPr>
                </a:tc>
              </a:tr>
              <a:tr h="378475">
                <a:tc>
                  <a:txBody>
                    <a:bodyPr/>
                    <a:lstStyle/>
                    <a:p>
                      <a:pPr indent="0" lvl="0" marL="0" rtl="0" algn="ctr">
                        <a:lnSpc>
                          <a:spcPct val="115000"/>
                        </a:lnSpc>
                        <a:spcBef>
                          <a:spcPts val="0"/>
                        </a:spcBef>
                        <a:spcAft>
                          <a:spcPts val="0"/>
                        </a:spcAft>
                        <a:buNone/>
                      </a:pPr>
                      <a:r>
                        <a:rPr lang="en" sz="1200">
                          <a:solidFill>
                            <a:srgbClr val="FFFFFF"/>
                          </a:solidFill>
                          <a:latin typeface="Calibri"/>
                          <a:ea typeface="Calibri"/>
                          <a:cs typeface="Calibri"/>
                          <a:sym typeface="Calibri"/>
                        </a:rPr>
                        <a:t>2" Optical Mount</a:t>
                      </a:r>
                      <a:endParaRPr sz="1200">
                        <a:solidFill>
                          <a:srgbClr val="FFFFFF"/>
                        </a:solidFill>
                        <a:latin typeface="Calibri"/>
                        <a:ea typeface="Calibri"/>
                        <a:cs typeface="Calibri"/>
                        <a:sym typeface="Calibri"/>
                      </a:endParaRPr>
                    </a:p>
                  </a:txBody>
                  <a:tcPr marT="9525" marB="91425" marR="9525" marL="9525" anchor="ctr">
                    <a:lnL cap="flat" cmpd="sng" w="9525">
                      <a:solidFill>
                        <a:srgbClr val="9E9E9E"/>
                      </a:solidFill>
                      <a:prstDash val="solid"/>
                      <a:round/>
                      <a:headEnd len="sm" w="sm" type="none"/>
                      <a:tailEnd len="sm" w="sm" type="none"/>
                    </a:lnL>
                    <a:lnR cap="flat" cmpd="sng" w="9525">
                      <a:solidFill>
                        <a:srgbClr val="9E9E9E"/>
                      </a:solidFill>
                      <a:prstDash val="solid"/>
                      <a:round/>
                      <a:headEnd len="sm" w="sm" type="none"/>
                      <a:tailEnd len="sm" w="sm" type="none"/>
                    </a:lnR>
                    <a:lnT cap="flat" cmpd="sng" w="9525">
                      <a:solidFill>
                        <a:srgbClr val="9E9E9E"/>
                      </a:solidFill>
                      <a:prstDash val="solid"/>
                      <a:round/>
                      <a:headEnd len="sm" w="sm" type="none"/>
                      <a:tailEnd len="sm" w="sm" type="none"/>
                    </a:lnT>
                    <a:lnB cap="flat" cmpd="sng" w="9525">
                      <a:solidFill>
                        <a:srgbClr val="9E9E9E"/>
                      </a:solidFill>
                      <a:prstDash val="solid"/>
                      <a:round/>
                      <a:headEnd len="sm" w="sm" type="none"/>
                      <a:tailEnd len="sm" w="sm" type="none"/>
                    </a:lnB>
                    <a:solidFill>
                      <a:schemeClr val="dk1"/>
                    </a:solidFill>
                  </a:tcPr>
                </a:tc>
                <a:tc>
                  <a:txBody>
                    <a:bodyPr/>
                    <a:lstStyle/>
                    <a:p>
                      <a:pPr indent="0" lvl="0" marL="0" rtl="0" algn="ctr">
                        <a:lnSpc>
                          <a:spcPct val="115000"/>
                        </a:lnSpc>
                        <a:spcBef>
                          <a:spcPts val="0"/>
                        </a:spcBef>
                        <a:spcAft>
                          <a:spcPts val="0"/>
                        </a:spcAft>
                        <a:buNone/>
                      </a:pPr>
                      <a:r>
                        <a:rPr lang="en" sz="1200">
                          <a:solidFill>
                            <a:srgbClr val="FFFFFF"/>
                          </a:solidFill>
                          <a:latin typeface="Calibri"/>
                          <a:ea typeface="Calibri"/>
                          <a:cs typeface="Calibri"/>
                          <a:sym typeface="Calibri"/>
                        </a:rPr>
                        <a:t>TR2</a:t>
                      </a:r>
                      <a:endParaRPr sz="1200">
                        <a:solidFill>
                          <a:srgbClr val="FFFFFF"/>
                        </a:solidFill>
                        <a:latin typeface="Calibri"/>
                        <a:ea typeface="Calibri"/>
                        <a:cs typeface="Calibri"/>
                        <a:sym typeface="Calibri"/>
                      </a:endParaRPr>
                    </a:p>
                  </a:txBody>
                  <a:tcPr marT="9525" marB="91425" marR="9525" marL="9525" anchor="ctr">
                    <a:lnL cap="flat" cmpd="sng" w="9525">
                      <a:solidFill>
                        <a:srgbClr val="9E9E9E"/>
                      </a:solidFill>
                      <a:prstDash val="solid"/>
                      <a:round/>
                      <a:headEnd len="sm" w="sm" type="none"/>
                      <a:tailEnd len="sm" w="sm" type="none"/>
                    </a:lnL>
                    <a:lnR cap="flat" cmpd="sng" w="9525">
                      <a:solidFill>
                        <a:srgbClr val="9E9E9E"/>
                      </a:solidFill>
                      <a:prstDash val="solid"/>
                      <a:round/>
                      <a:headEnd len="sm" w="sm" type="none"/>
                      <a:tailEnd len="sm" w="sm" type="none"/>
                    </a:lnR>
                    <a:lnT cap="flat" cmpd="sng" w="9525">
                      <a:solidFill>
                        <a:srgbClr val="9E9E9E"/>
                      </a:solidFill>
                      <a:prstDash val="solid"/>
                      <a:round/>
                      <a:headEnd len="sm" w="sm" type="none"/>
                      <a:tailEnd len="sm" w="sm" type="none"/>
                    </a:lnT>
                    <a:lnB cap="flat" cmpd="sng" w="9525">
                      <a:solidFill>
                        <a:srgbClr val="9E9E9E"/>
                      </a:solidFill>
                      <a:prstDash val="solid"/>
                      <a:round/>
                      <a:headEnd len="sm" w="sm" type="none"/>
                      <a:tailEnd len="sm" w="sm" type="none"/>
                    </a:lnB>
                    <a:solidFill>
                      <a:schemeClr val="dk1"/>
                    </a:solidFill>
                  </a:tcPr>
                </a:tc>
                <a:tc vMerge="1"/>
                <a:tc>
                  <a:txBody>
                    <a:bodyPr/>
                    <a:lstStyle/>
                    <a:p>
                      <a:pPr indent="0" lvl="0" marL="0" rtl="0" algn="ctr">
                        <a:lnSpc>
                          <a:spcPct val="115000"/>
                        </a:lnSpc>
                        <a:spcBef>
                          <a:spcPts val="0"/>
                        </a:spcBef>
                        <a:spcAft>
                          <a:spcPts val="0"/>
                        </a:spcAft>
                        <a:buNone/>
                      </a:pPr>
                      <a:r>
                        <a:rPr lang="en" sz="1200">
                          <a:solidFill>
                            <a:srgbClr val="FFFFFF"/>
                          </a:solidFill>
                          <a:latin typeface="Calibri"/>
                          <a:ea typeface="Calibri"/>
                          <a:cs typeface="Calibri"/>
                          <a:sym typeface="Calibri"/>
                        </a:rPr>
                        <a:t>1</a:t>
                      </a:r>
                      <a:endParaRPr sz="1200">
                        <a:solidFill>
                          <a:srgbClr val="FFFFFF"/>
                        </a:solidFill>
                        <a:latin typeface="Calibri"/>
                        <a:ea typeface="Calibri"/>
                        <a:cs typeface="Calibri"/>
                        <a:sym typeface="Calibri"/>
                      </a:endParaRPr>
                    </a:p>
                  </a:txBody>
                  <a:tcPr marT="9525" marB="91425" marR="9525" marL="9525" anchor="ctr">
                    <a:lnL cap="flat" cmpd="sng" w="9525">
                      <a:solidFill>
                        <a:srgbClr val="9E9E9E"/>
                      </a:solidFill>
                      <a:prstDash val="solid"/>
                      <a:round/>
                      <a:headEnd len="sm" w="sm" type="none"/>
                      <a:tailEnd len="sm" w="sm" type="none"/>
                    </a:lnL>
                    <a:lnR cap="flat" cmpd="sng" w="9525">
                      <a:solidFill>
                        <a:srgbClr val="9E9E9E"/>
                      </a:solidFill>
                      <a:prstDash val="solid"/>
                      <a:round/>
                      <a:headEnd len="sm" w="sm" type="none"/>
                      <a:tailEnd len="sm" w="sm" type="none"/>
                    </a:lnR>
                    <a:lnT cap="flat" cmpd="sng" w="9525">
                      <a:solidFill>
                        <a:srgbClr val="9E9E9E"/>
                      </a:solidFill>
                      <a:prstDash val="solid"/>
                      <a:round/>
                      <a:headEnd len="sm" w="sm" type="none"/>
                      <a:tailEnd len="sm" w="sm" type="none"/>
                    </a:lnT>
                    <a:lnB cap="flat" cmpd="sng" w="9525">
                      <a:solidFill>
                        <a:srgbClr val="9E9E9E"/>
                      </a:solidFill>
                      <a:prstDash val="solid"/>
                      <a:round/>
                      <a:headEnd len="sm" w="sm" type="none"/>
                      <a:tailEnd len="sm" w="sm" type="none"/>
                    </a:lnB>
                    <a:solidFill>
                      <a:schemeClr val="dk1"/>
                    </a:solidFill>
                  </a:tcPr>
                </a:tc>
                <a:tc>
                  <a:txBody>
                    <a:bodyPr/>
                    <a:lstStyle/>
                    <a:p>
                      <a:pPr indent="0" lvl="0" marL="0" rtl="0" algn="ctr">
                        <a:lnSpc>
                          <a:spcPct val="115000"/>
                        </a:lnSpc>
                        <a:spcBef>
                          <a:spcPts val="0"/>
                        </a:spcBef>
                        <a:spcAft>
                          <a:spcPts val="0"/>
                        </a:spcAft>
                        <a:buNone/>
                      </a:pPr>
                      <a:r>
                        <a:rPr lang="en" sz="1200">
                          <a:solidFill>
                            <a:srgbClr val="FFFFFF"/>
                          </a:solidFill>
                          <a:latin typeface="Calibri"/>
                          <a:ea typeface="Calibri"/>
                          <a:cs typeface="Calibri"/>
                          <a:sym typeface="Calibri"/>
                        </a:rPr>
                        <a:t>5.90</a:t>
                      </a:r>
                      <a:endParaRPr sz="1200">
                        <a:solidFill>
                          <a:srgbClr val="FFFFFF"/>
                        </a:solidFill>
                        <a:latin typeface="Calibri"/>
                        <a:ea typeface="Calibri"/>
                        <a:cs typeface="Calibri"/>
                        <a:sym typeface="Calibri"/>
                      </a:endParaRPr>
                    </a:p>
                  </a:txBody>
                  <a:tcPr marT="9525" marB="91425" marR="9525" marL="9525" anchor="ctr">
                    <a:lnL cap="flat" cmpd="sng" w="9525">
                      <a:solidFill>
                        <a:srgbClr val="9E9E9E"/>
                      </a:solidFill>
                      <a:prstDash val="solid"/>
                      <a:round/>
                      <a:headEnd len="sm" w="sm" type="none"/>
                      <a:tailEnd len="sm" w="sm" type="none"/>
                    </a:lnL>
                    <a:lnR cap="flat" cmpd="sng" w="9525">
                      <a:solidFill>
                        <a:srgbClr val="9E9E9E"/>
                      </a:solidFill>
                      <a:prstDash val="solid"/>
                      <a:round/>
                      <a:headEnd len="sm" w="sm" type="none"/>
                      <a:tailEnd len="sm" w="sm" type="none"/>
                    </a:lnR>
                    <a:lnT cap="flat" cmpd="sng" w="9525">
                      <a:solidFill>
                        <a:srgbClr val="9E9E9E"/>
                      </a:solidFill>
                      <a:prstDash val="solid"/>
                      <a:round/>
                      <a:headEnd len="sm" w="sm" type="none"/>
                      <a:tailEnd len="sm" w="sm" type="none"/>
                    </a:lnT>
                    <a:lnB cap="flat" cmpd="sng" w="9525">
                      <a:solidFill>
                        <a:srgbClr val="9E9E9E"/>
                      </a:solidFill>
                      <a:prstDash val="solid"/>
                      <a:round/>
                      <a:headEnd len="sm" w="sm" type="none"/>
                      <a:tailEnd len="sm" w="sm" type="none"/>
                    </a:lnB>
                    <a:solidFill>
                      <a:schemeClr val="dk1"/>
                    </a:solidFill>
                  </a:tcPr>
                </a:tc>
                <a:tc>
                  <a:txBody>
                    <a:bodyPr/>
                    <a:lstStyle/>
                    <a:p>
                      <a:pPr indent="0" lvl="0" marL="0" rtl="0" algn="ctr">
                        <a:lnSpc>
                          <a:spcPct val="115000"/>
                        </a:lnSpc>
                        <a:spcBef>
                          <a:spcPts val="0"/>
                        </a:spcBef>
                        <a:spcAft>
                          <a:spcPts val="0"/>
                        </a:spcAft>
                        <a:buNone/>
                      </a:pPr>
                      <a:r>
                        <a:rPr lang="en" sz="1200">
                          <a:solidFill>
                            <a:srgbClr val="FFFFFF"/>
                          </a:solidFill>
                          <a:latin typeface="Calibri"/>
                          <a:ea typeface="Calibri"/>
                          <a:cs typeface="Calibri"/>
                          <a:sym typeface="Calibri"/>
                        </a:rPr>
                        <a:t>02/13</a:t>
                      </a:r>
                      <a:endParaRPr sz="1200">
                        <a:solidFill>
                          <a:srgbClr val="FFFFFF"/>
                        </a:solidFill>
                        <a:latin typeface="Calibri"/>
                        <a:ea typeface="Calibri"/>
                        <a:cs typeface="Calibri"/>
                        <a:sym typeface="Calibri"/>
                      </a:endParaRPr>
                    </a:p>
                  </a:txBody>
                  <a:tcPr marT="9525" marB="91425" marR="9525" marL="9525" anchor="ctr">
                    <a:lnL cap="flat" cmpd="sng" w="9525">
                      <a:solidFill>
                        <a:srgbClr val="9E9E9E"/>
                      </a:solidFill>
                      <a:prstDash val="solid"/>
                      <a:round/>
                      <a:headEnd len="sm" w="sm" type="none"/>
                      <a:tailEnd len="sm" w="sm" type="none"/>
                    </a:lnL>
                    <a:lnR cap="flat" cmpd="sng" w="9525">
                      <a:solidFill>
                        <a:srgbClr val="9E9E9E"/>
                      </a:solidFill>
                      <a:prstDash val="solid"/>
                      <a:round/>
                      <a:headEnd len="sm" w="sm" type="none"/>
                      <a:tailEnd len="sm" w="sm" type="none"/>
                    </a:lnR>
                    <a:lnT cap="flat" cmpd="sng" w="9525">
                      <a:solidFill>
                        <a:srgbClr val="9E9E9E"/>
                      </a:solidFill>
                      <a:prstDash val="solid"/>
                      <a:round/>
                      <a:headEnd len="sm" w="sm" type="none"/>
                      <a:tailEnd len="sm" w="sm" type="none"/>
                    </a:lnT>
                    <a:lnB cap="flat" cmpd="sng" w="9525">
                      <a:solidFill>
                        <a:srgbClr val="9E9E9E"/>
                      </a:solidFill>
                      <a:prstDash val="solid"/>
                      <a:round/>
                      <a:headEnd len="sm" w="sm" type="none"/>
                      <a:tailEnd len="sm" w="sm" type="none"/>
                    </a:lnB>
                    <a:solidFill>
                      <a:srgbClr val="00B050"/>
                    </a:solidFill>
                  </a:tcPr>
                </a:tc>
                <a:tc>
                  <a:txBody>
                    <a:bodyPr/>
                    <a:lstStyle/>
                    <a:p>
                      <a:pPr indent="0" lvl="0" marL="0" marR="0" rtl="0" algn="ctr">
                        <a:lnSpc>
                          <a:spcPct val="115000"/>
                        </a:lnSpc>
                        <a:spcBef>
                          <a:spcPts val="0"/>
                        </a:spcBef>
                        <a:spcAft>
                          <a:spcPts val="0"/>
                        </a:spcAft>
                        <a:buNone/>
                      </a:pPr>
                      <a:r>
                        <a:rPr lang="en" sz="1200">
                          <a:solidFill>
                            <a:srgbClr val="FFFFFF"/>
                          </a:solidFill>
                          <a:latin typeface="Calibri"/>
                          <a:ea typeface="Calibri"/>
                          <a:cs typeface="Calibri"/>
                          <a:sym typeface="Calibri"/>
                        </a:rPr>
                        <a:t>02/17</a:t>
                      </a:r>
                      <a:endParaRPr sz="1200">
                        <a:solidFill>
                          <a:srgbClr val="FFFFFF"/>
                        </a:solidFill>
                        <a:latin typeface="Calibri"/>
                        <a:ea typeface="Calibri"/>
                        <a:cs typeface="Calibri"/>
                        <a:sym typeface="Calibri"/>
                      </a:endParaRPr>
                    </a:p>
                  </a:txBody>
                  <a:tcPr marT="9525" marB="91425" marR="9525" marL="9525" anchor="ctr">
                    <a:lnL cap="flat" cmpd="sng" w="9525">
                      <a:solidFill>
                        <a:srgbClr val="9E9E9E"/>
                      </a:solidFill>
                      <a:prstDash val="solid"/>
                      <a:round/>
                      <a:headEnd len="sm" w="sm" type="none"/>
                      <a:tailEnd len="sm" w="sm" type="none"/>
                    </a:lnL>
                    <a:lnR cap="flat" cmpd="sng" w="9525">
                      <a:solidFill>
                        <a:srgbClr val="9E9E9E"/>
                      </a:solidFill>
                      <a:prstDash val="solid"/>
                      <a:round/>
                      <a:headEnd len="sm" w="sm" type="none"/>
                      <a:tailEnd len="sm" w="sm" type="none"/>
                    </a:lnR>
                    <a:lnT cap="flat" cmpd="sng" w="9525">
                      <a:solidFill>
                        <a:srgbClr val="9E9E9E"/>
                      </a:solidFill>
                      <a:prstDash val="solid"/>
                      <a:round/>
                      <a:headEnd len="sm" w="sm" type="none"/>
                      <a:tailEnd len="sm" w="sm" type="none"/>
                    </a:lnT>
                    <a:lnB cap="flat" cmpd="sng" w="9525">
                      <a:solidFill>
                        <a:srgbClr val="9E9E9E"/>
                      </a:solidFill>
                      <a:prstDash val="solid"/>
                      <a:round/>
                      <a:headEnd len="sm" w="sm" type="none"/>
                      <a:tailEnd len="sm" w="sm" type="none"/>
                    </a:lnB>
                    <a:solidFill>
                      <a:srgbClr val="00B050"/>
                    </a:solidFill>
                  </a:tcPr>
                </a:tc>
              </a:tr>
              <a:tr h="273225">
                <a:tc>
                  <a:txBody>
                    <a:bodyPr/>
                    <a:lstStyle/>
                    <a:p>
                      <a:pPr indent="0" lvl="0" marL="0" rtl="0" algn="ctr">
                        <a:lnSpc>
                          <a:spcPct val="115000"/>
                        </a:lnSpc>
                        <a:spcBef>
                          <a:spcPts val="0"/>
                        </a:spcBef>
                        <a:spcAft>
                          <a:spcPts val="0"/>
                        </a:spcAft>
                        <a:buNone/>
                      </a:pPr>
                      <a:r>
                        <a:rPr lang="en" sz="1200">
                          <a:solidFill>
                            <a:srgbClr val="FFFFFF"/>
                          </a:solidFill>
                          <a:latin typeface="Calibri"/>
                          <a:ea typeface="Calibri"/>
                          <a:cs typeface="Calibri"/>
                          <a:sym typeface="Calibri"/>
                        </a:rPr>
                        <a:t>Sensor</a:t>
                      </a:r>
                      <a:endParaRPr sz="1200">
                        <a:solidFill>
                          <a:srgbClr val="FFFFFF"/>
                        </a:solidFill>
                        <a:latin typeface="Calibri"/>
                        <a:ea typeface="Calibri"/>
                        <a:cs typeface="Calibri"/>
                        <a:sym typeface="Calibri"/>
                      </a:endParaRPr>
                    </a:p>
                  </a:txBody>
                  <a:tcPr marT="9525" marB="91425" marR="9525" marL="9525" anchor="ctr">
                    <a:lnL cap="flat" cmpd="sng" w="9525">
                      <a:solidFill>
                        <a:srgbClr val="9E9E9E"/>
                      </a:solidFill>
                      <a:prstDash val="solid"/>
                      <a:round/>
                      <a:headEnd len="sm" w="sm" type="none"/>
                      <a:tailEnd len="sm" w="sm" type="none"/>
                    </a:lnL>
                    <a:lnR cap="flat" cmpd="sng" w="9525">
                      <a:solidFill>
                        <a:srgbClr val="9E9E9E"/>
                      </a:solidFill>
                      <a:prstDash val="solid"/>
                      <a:round/>
                      <a:headEnd len="sm" w="sm" type="none"/>
                      <a:tailEnd len="sm" w="sm" type="none"/>
                    </a:lnR>
                    <a:lnT cap="flat" cmpd="sng" w="9525">
                      <a:solidFill>
                        <a:srgbClr val="9E9E9E"/>
                      </a:solidFill>
                      <a:prstDash val="solid"/>
                      <a:round/>
                      <a:headEnd len="sm" w="sm" type="none"/>
                      <a:tailEnd len="sm" w="sm" type="none"/>
                    </a:lnT>
                    <a:lnB cap="flat" cmpd="sng" w="9525">
                      <a:solidFill>
                        <a:srgbClr val="9E9E9E"/>
                      </a:solidFill>
                      <a:prstDash val="solid"/>
                      <a:round/>
                      <a:headEnd len="sm" w="sm" type="none"/>
                      <a:tailEnd len="sm" w="sm" type="none"/>
                    </a:lnB>
                    <a:solidFill>
                      <a:schemeClr val="dk1"/>
                    </a:solidFill>
                  </a:tcPr>
                </a:tc>
                <a:tc>
                  <a:txBody>
                    <a:bodyPr/>
                    <a:lstStyle/>
                    <a:p>
                      <a:pPr indent="0" lvl="0" marL="0" rtl="0" algn="ctr">
                        <a:lnSpc>
                          <a:spcPct val="115000"/>
                        </a:lnSpc>
                        <a:spcBef>
                          <a:spcPts val="0"/>
                        </a:spcBef>
                        <a:spcAft>
                          <a:spcPts val="0"/>
                        </a:spcAft>
                        <a:buNone/>
                      </a:pPr>
                      <a:r>
                        <a:rPr lang="en" sz="1200">
                          <a:solidFill>
                            <a:srgbClr val="FFFFFF"/>
                          </a:solidFill>
                          <a:latin typeface="Calibri"/>
                          <a:ea typeface="Calibri"/>
                          <a:cs typeface="Calibri"/>
                          <a:sym typeface="Calibri"/>
                        </a:rPr>
                        <a:t>S120C</a:t>
                      </a:r>
                      <a:endParaRPr sz="1200">
                        <a:solidFill>
                          <a:srgbClr val="FFFFFF"/>
                        </a:solidFill>
                        <a:latin typeface="Calibri"/>
                        <a:ea typeface="Calibri"/>
                        <a:cs typeface="Calibri"/>
                        <a:sym typeface="Calibri"/>
                      </a:endParaRPr>
                    </a:p>
                  </a:txBody>
                  <a:tcPr marT="9525" marB="91425" marR="9525" marL="9525" anchor="ctr">
                    <a:lnL cap="flat" cmpd="sng" w="9525">
                      <a:solidFill>
                        <a:srgbClr val="9E9E9E"/>
                      </a:solidFill>
                      <a:prstDash val="solid"/>
                      <a:round/>
                      <a:headEnd len="sm" w="sm" type="none"/>
                      <a:tailEnd len="sm" w="sm" type="none"/>
                    </a:lnL>
                    <a:lnR cap="flat" cmpd="sng" w="9525">
                      <a:solidFill>
                        <a:srgbClr val="9E9E9E"/>
                      </a:solidFill>
                      <a:prstDash val="solid"/>
                      <a:round/>
                      <a:headEnd len="sm" w="sm" type="none"/>
                      <a:tailEnd len="sm" w="sm" type="none"/>
                    </a:lnR>
                    <a:lnT cap="flat" cmpd="sng" w="9525">
                      <a:solidFill>
                        <a:srgbClr val="9E9E9E"/>
                      </a:solidFill>
                      <a:prstDash val="solid"/>
                      <a:round/>
                      <a:headEnd len="sm" w="sm" type="none"/>
                      <a:tailEnd len="sm" w="sm" type="none"/>
                    </a:lnT>
                    <a:lnB cap="flat" cmpd="sng" w="9525">
                      <a:solidFill>
                        <a:srgbClr val="9E9E9E"/>
                      </a:solidFill>
                      <a:prstDash val="solid"/>
                      <a:round/>
                      <a:headEnd len="sm" w="sm" type="none"/>
                      <a:tailEnd len="sm" w="sm" type="none"/>
                    </a:lnB>
                    <a:solidFill>
                      <a:schemeClr val="dk1"/>
                    </a:solidFill>
                  </a:tcPr>
                </a:tc>
                <a:tc vMerge="1"/>
                <a:tc>
                  <a:txBody>
                    <a:bodyPr/>
                    <a:lstStyle/>
                    <a:p>
                      <a:pPr indent="0" lvl="0" marL="0" rtl="0" algn="ctr">
                        <a:lnSpc>
                          <a:spcPct val="115000"/>
                        </a:lnSpc>
                        <a:spcBef>
                          <a:spcPts val="0"/>
                        </a:spcBef>
                        <a:spcAft>
                          <a:spcPts val="0"/>
                        </a:spcAft>
                        <a:buNone/>
                      </a:pPr>
                      <a:r>
                        <a:rPr lang="en" sz="1200">
                          <a:solidFill>
                            <a:srgbClr val="FFFFFF"/>
                          </a:solidFill>
                          <a:latin typeface="Calibri"/>
                          <a:ea typeface="Calibri"/>
                          <a:cs typeface="Calibri"/>
                          <a:sym typeface="Calibri"/>
                        </a:rPr>
                        <a:t>1</a:t>
                      </a:r>
                      <a:endParaRPr sz="1200">
                        <a:solidFill>
                          <a:srgbClr val="FFFFFF"/>
                        </a:solidFill>
                        <a:latin typeface="Calibri"/>
                        <a:ea typeface="Calibri"/>
                        <a:cs typeface="Calibri"/>
                        <a:sym typeface="Calibri"/>
                      </a:endParaRPr>
                    </a:p>
                  </a:txBody>
                  <a:tcPr marT="9525" marB="91425" marR="9525" marL="9525" anchor="ctr">
                    <a:lnL cap="flat" cmpd="sng" w="9525">
                      <a:solidFill>
                        <a:srgbClr val="9E9E9E"/>
                      </a:solidFill>
                      <a:prstDash val="solid"/>
                      <a:round/>
                      <a:headEnd len="sm" w="sm" type="none"/>
                      <a:tailEnd len="sm" w="sm" type="none"/>
                    </a:lnL>
                    <a:lnR cap="flat" cmpd="sng" w="9525">
                      <a:solidFill>
                        <a:srgbClr val="9E9E9E"/>
                      </a:solidFill>
                      <a:prstDash val="solid"/>
                      <a:round/>
                      <a:headEnd len="sm" w="sm" type="none"/>
                      <a:tailEnd len="sm" w="sm" type="none"/>
                    </a:lnR>
                    <a:lnT cap="flat" cmpd="sng" w="9525">
                      <a:solidFill>
                        <a:srgbClr val="9E9E9E"/>
                      </a:solidFill>
                      <a:prstDash val="solid"/>
                      <a:round/>
                      <a:headEnd len="sm" w="sm" type="none"/>
                      <a:tailEnd len="sm" w="sm" type="none"/>
                    </a:lnT>
                    <a:lnB cap="flat" cmpd="sng" w="9525">
                      <a:solidFill>
                        <a:srgbClr val="9E9E9E"/>
                      </a:solidFill>
                      <a:prstDash val="solid"/>
                      <a:round/>
                      <a:headEnd len="sm" w="sm" type="none"/>
                      <a:tailEnd len="sm" w="sm" type="none"/>
                    </a:lnB>
                    <a:solidFill>
                      <a:schemeClr val="dk1"/>
                    </a:solidFill>
                  </a:tcPr>
                </a:tc>
                <a:tc>
                  <a:txBody>
                    <a:bodyPr/>
                    <a:lstStyle/>
                    <a:p>
                      <a:pPr indent="0" lvl="0" marL="0" rtl="0" algn="ctr">
                        <a:lnSpc>
                          <a:spcPct val="115000"/>
                        </a:lnSpc>
                        <a:spcBef>
                          <a:spcPts val="0"/>
                        </a:spcBef>
                        <a:spcAft>
                          <a:spcPts val="0"/>
                        </a:spcAft>
                        <a:buNone/>
                      </a:pPr>
                      <a:r>
                        <a:rPr lang="en" sz="1200">
                          <a:solidFill>
                            <a:srgbClr val="FFFFFF"/>
                          </a:solidFill>
                          <a:latin typeface="Calibri"/>
                          <a:ea typeface="Calibri"/>
                          <a:cs typeface="Calibri"/>
                          <a:sym typeface="Calibri"/>
                        </a:rPr>
                        <a:t>349.40</a:t>
                      </a:r>
                      <a:endParaRPr sz="1200">
                        <a:solidFill>
                          <a:srgbClr val="FFFFFF"/>
                        </a:solidFill>
                        <a:latin typeface="Calibri"/>
                        <a:ea typeface="Calibri"/>
                        <a:cs typeface="Calibri"/>
                        <a:sym typeface="Calibri"/>
                      </a:endParaRPr>
                    </a:p>
                  </a:txBody>
                  <a:tcPr marT="9525" marB="91425" marR="9525" marL="9525" anchor="ctr">
                    <a:lnL cap="flat" cmpd="sng" w="9525">
                      <a:solidFill>
                        <a:srgbClr val="9E9E9E"/>
                      </a:solidFill>
                      <a:prstDash val="solid"/>
                      <a:round/>
                      <a:headEnd len="sm" w="sm" type="none"/>
                      <a:tailEnd len="sm" w="sm" type="none"/>
                    </a:lnL>
                    <a:lnR cap="flat" cmpd="sng" w="9525">
                      <a:solidFill>
                        <a:srgbClr val="9E9E9E"/>
                      </a:solidFill>
                      <a:prstDash val="solid"/>
                      <a:round/>
                      <a:headEnd len="sm" w="sm" type="none"/>
                      <a:tailEnd len="sm" w="sm" type="none"/>
                    </a:lnR>
                    <a:lnT cap="flat" cmpd="sng" w="9525">
                      <a:solidFill>
                        <a:srgbClr val="9E9E9E"/>
                      </a:solidFill>
                      <a:prstDash val="solid"/>
                      <a:round/>
                      <a:headEnd len="sm" w="sm" type="none"/>
                      <a:tailEnd len="sm" w="sm" type="none"/>
                    </a:lnT>
                    <a:lnB cap="flat" cmpd="sng" w="9525">
                      <a:solidFill>
                        <a:srgbClr val="9E9E9E"/>
                      </a:solidFill>
                      <a:prstDash val="solid"/>
                      <a:round/>
                      <a:headEnd len="sm" w="sm" type="none"/>
                      <a:tailEnd len="sm" w="sm" type="none"/>
                    </a:lnB>
                    <a:solidFill>
                      <a:schemeClr val="dk1"/>
                    </a:solidFill>
                  </a:tcPr>
                </a:tc>
                <a:tc>
                  <a:txBody>
                    <a:bodyPr/>
                    <a:lstStyle/>
                    <a:p>
                      <a:pPr indent="0" lvl="0" marL="0" rtl="0" algn="ctr">
                        <a:lnSpc>
                          <a:spcPct val="115000"/>
                        </a:lnSpc>
                        <a:spcBef>
                          <a:spcPts val="0"/>
                        </a:spcBef>
                        <a:spcAft>
                          <a:spcPts val="0"/>
                        </a:spcAft>
                        <a:buNone/>
                      </a:pPr>
                      <a:r>
                        <a:rPr lang="en" sz="1200">
                          <a:solidFill>
                            <a:srgbClr val="FFFFFF"/>
                          </a:solidFill>
                          <a:latin typeface="Calibri"/>
                          <a:ea typeface="Calibri"/>
                          <a:cs typeface="Calibri"/>
                          <a:sym typeface="Calibri"/>
                        </a:rPr>
                        <a:t>02/13</a:t>
                      </a:r>
                      <a:endParaRPr sz="1200">
                        <a:solidFill>
                          <a:srgbClr val="FFFFFF"/>
                        </a:solidFill>
                        <a:latin typeface="Calibri"/>
                        <a:ea typeface="Calibri"/>
                        <a:cs typeface="Calibri"/>
                        <a:sym typeface="Calibri"/>
                      </a:endParaRPr>
                    </a:p>
                  </a:txBody>
                  <a:tcPr marT="9525" marB="91425" marR="9525" marL="9525" anchor="ctr">
                    <a:lnL cap="flat" cmpd="sng" w="9525">
                      <a:solidFill>
                        <a:srgbClr val="9E9E9E"/>
                      </a:solidFill>
                      <a:prstDash val="solid"/>
                      <a:round/>
                      <a:headEnd len="sm" w="sm" type="none"/>
                      <a:tailEnd len="sm" w="sm" type="none"/>
                    </a:lnL>
                    <a:lnR cap="flat" cmpd="sng" w="9525">
                      <a:solidFill>
                        <a:srgbClr val="9E9E9E"/>
                      </a:solidFill>
                      <a:prstDash val="solid"/>
                      <a:round/>
                      <a:headEnd len="sm" w="sm" type="none"/>
                      <a:tailEnd len="sm" w="sm" type="none"/>
                    </a:lnR>
                    <a:lnT cap="flat" cmpd="sng" w="9525">
                      <a:solidFill>
                        <a:srgbClr val="9E9E9E"/>
                      </a:solidFill>
                      <a:prstDash val="solid"/>
                      <a:round/>
                      <a:headEnd len="sm" w="sm" type="none"/>
                      <a:tailEnd len="sm" w="sm" type="none"/>
                    </a:lnT>
                    <a:lnB cap="flat" cmpd="sng" w="9525">
                      <a:solidFill>
                        <a:srgbClr val="9E9E9E"/>
                      </a:solidFill>
                      <a:prstDash val="solid"/>
                      <a:round/>
                      <a:headEnd len="sm" w="sm" type="none"/>
                      <a:tailEnd len="sm" w="sm" type="none"/>
                    </a:lnB>
                    <a:solidFill>
                      <a:srgbClr val="00B050"/>
                    </a:solidFill>
                  </a:tcPr>
                </a:tc>
                <a:tc>
                  <a:txBody>
                    <a:bodyPr/>
                    <a:lstStyle/>
                    <a:p>
                      <a:pPr indent="0" lvl="0" marL="0" marR="0" rtl="0" algn="ctr">
                        <a:lnSpc>
                          <a:spcPct val="115000"/>
                        </a:lnSpc>
                        <a:spcBef>
                          <a:spcPts val="0"/>
                        </a:spcBef>
                        <a:spcAft>
                          <a:spcPts val="0"/>
                        </a:spcAft>
                        <a:buNone/>
                      </a:pPr>
                      <a:r>
                        <a:rPr lang="en" sz="1200">
                          <a:solidFill>
                            <a:srgbClr val="FFFFFF"/>
                          </a:solidFill>
                          <a:latin typeface="Calibri"/>
                          <a:ea typeface="Calibri"/>
                          <a:cs typeface="Calibri"/>
                          <a:sym typeface="Calibri"/>
                        </a:rPr>
                        <a:t>02/17</a:t>
                      </a:r>
                      <a:endParaRPr sz="1200">
                        <a:solidFill>
                          <a:srgbClr val="FFFFFF"/>
                        </a:solidFill>
                        <a:latin typeface="Calibri"/>
                        <a:ea typeface="Calibri"/>
                        <a:cs typeface="Calibri"/>
                        <a:sym typeface="Calibri"/>
                      </a:endParaRPr>
                    </a:p>
                  </a:txBody>
                  <a:tcPr marT="9525" marB="91425" marR="9525" marL="9525" anchor="ctr">
                    <a:lnL cap="flat" cmpd="sng" w="9525">
                      <a:solidFill>
                        <a:srgbClr val="9E9E9E"/>
                      </a:solidFill>
                      <a:prstDash val="solid"/>
                      <a:round/>
                      <a:headEnd len="sm" w="sm" type="none"/>
                      <a:tailEnd len="sm" w="sm" type="none"/>
                    </a:lnL>
                    <a:lnR cap="flat" cmpd="sng" w="9525">
                      <a:solidFill>
                        <a:srgbClr val="9E9E9E"/>
                      </a:solidFill>
                      <a:prstDash val="solid"/>
                      <a:round/>
                      <a:headEnd len="sm" w="sm" type="none"/>
                      <a:tailEnd len="sm" w="sm" type="none"/>
                    </a:lnR>
                    <a:lnT cap="flat" cmpd="sng" w="9525">
                      <a:solidFill>
                        <a:srgbClr val="9E9E9E"/>
                      </a:solidFill>
                      <a:prstDash val="solid"/>
                      <a:round/>
                      <a:headEnd len="sm" w="sm" type="none"/>
                      <a:tailEnd len="sm" w="sm" type="none"/>
                    </a:lnT>
                    <a:lnB cap="flat" cmpd="sng" w="9525">
                      <a:solidFill>
                        <a:srgbClr val="9E9E9E"/>
                      </a:solidFill>
                      <a:prstDash val="solid"/>
                      <a:round/>
                      <a:headEnd len="sm" w="sm" type="none"/>
                      <a:tailEnd len="sm" w="sm" type="none"/>
                    </a:lnB>
                    <a:solidFill>
                      <a:srgbClr val="00B050"/>
                    </a:solidFill>
                  </a:tcPr>
                </a:tc>
              </a:tr>
              <a:tr h="273225">
                <a:tc>
                  <a:txBody>
                    <a:bodyPr/>
                    <a:lstStyle/>
                    <a:p>
                      <a:pPr indent="0" lvl="0" marL="0" rtl="0" algn="ctr">
                        <a:lnSpc>
                          <a:spcPct val="115000"/>
                        </a:lnSpc>
                        <a:spcBef>
                          <a:spcPts val="0"/>
                        </a:spcBef>
                        <a:spcAft>
                          <a:spcPts val="0"/>
                        </a:spcAft>
                        <a:buNone/>
                      </a:pPr>
                      <a:r>
                        <a:rPr lang="en" sz="1200">
                          <a:solidFill>
                            <a:srgbClr val="FFFFFF"/>
                          </a:solidFill>
                          <a:latin typeface="Calibri"/>
                          <a:ea typeface="Calibri"/>
                          <a:cs typeface="Calibri"/>
                          <a:sym typeface="Calibri"/>
                        </a:rPr>
                        <a:t>Lens</a:t>
                      </a:r>
                      <a:endParaRPr sz="1200">
                        <a:solidFill>
                          <a:srgbClr val="FFFFFF"/>
                        </a:solidFill>
                        <a:latin typeface="Calibri"/>
                        <a:ea typeface="Calibri"/>
                        <a:cs typeface="Calibri"/>
                        <a:sym typeface="Calibri"/>
                      </a:endParaRPr>
                    </a:p>
                  </a:txBody>
                  <a:tcPr marT="9525" marB="91425" marR="9525" marL="9525" anchor="ctr">
                    <a:lnL cap="flat" cmpd="sng" w="9525">
                      <a:solidFill>
                        <a:srgbClr val="9E9E9E"/>
                      </a:solidFill>
                      <a:prstDash val="solid"/>
                      <a:round/>
                      <a:headEnd len="sm" w="sm" type="none"/>
                      <a:tailEnd len="sm" w="sm" type="none"/>
                    </a:lnL>
                    <a:lnR cap="flat" cmpd="sng" w="9525">
                      <a:solidFill>
                        <a:srgbClr val="9E9E9E"/>
                      </a:solidFill>
                      <a:prstDash val="solid"/>
                      <a:round/>
                      <a:headEnd len="sm" w="sm" type="none"/>
                      <a:tailEnd len="sm" w="sm" type="none"/>
                    </a:lnR>
                    <a:lnT cap="flat" cmpd="sng" w="9525">
                      <a:solidFill>
                        <a:srgbClr val="9E9E9E"/>
                      </a:solidFill>
                      <a:prstDash val="solid"/>
                      <a:round/>
                      <a:headEnd len="sm" w="sm" type="none"/>
                      <a:tailEnd len="sm" w="sm" type="none"/>
                    </a:lnT>
                    <a:lnB cap="flat" cmpd="sng" w="9525">
                      <a:solidFill>
                        <a:srgbClr val="9E9E9E"/>
                      </a:solidFill>
                      <a:prstDash val="solid"/>
                      <a:round/>
                      <a:headEnd len="sm" w="sm" type="none"/>
                      <a:tailEnd len="sm" w="sm" type="none"/>
                    </a:lnB>
                    <a:solidFill>
                      <a:schemeClr val="dk1"/>
                    </a:solidFill>
                  </a:tcPr>
                </a:tc>
                <a:tc>
                  <a:txBody>
                    <a:bodyPr/>
                    <a:lstStyle/>
                    <a:p>
                      <a:pPr indent="0" lvl="0" marL="0" rtl="0" algn="ctr">
                        <a:lnSpc>
                          <a:spcPct val="115000"/>
                        </a:lnSpc>
                        <a:spcBef>
                          <a:spcPts val="0"/>
                        </a:spcBef>
                        <a:spcAft>
                          <a:spcPts val="0"/>
                        </a:spcAft>
                        <a:buNone/>
                      </a:pPr>
                      <a:r>
                        <a:rPr lang="en" sz="1200">
                          <a:solidFill>
                            <a:srgbClr val="FFFFFF"/>
                          </a:solidFill>
                          <a:latin typeface="Calibri"/>
                          <a:ea typeface="Calibri"/>
                          <a:cs typeface="Calibri"/>
                          <a:sym typeface="Calibri"/>
                        </a:rPr>
                        <a:t>LF1141-A</a:t>
                      </a:r>
                      <a:endParaRPr sz="1200">
                        <a:solidFill>
                          <a:srgbClr val="FFFFFF"/>
                        </a:solidFill>
                        <a:latin typeface="Calibri"/>
                        <a:ea typeface="Calibri"/>
                        <a:cs typeface="Calibri"/>
                        <a:sym typeface="Calibri"/>
                      </a:endParaRPr>
                    </a:p>
                  </a:txBody>
                  <a:tcPr marT="9525" marB="91425" marR="9525" marL="9525" anchor="ctr">
                    <a:lnL cap="flat" cmpd="sng" w="9525">
                      <a:solidFill>
                        <a:srgbClr val="9E9E9E"/>
                      </a:solidFill>
                      <a:prstDash val="solid"/>
                      <a:round/>
                      <a:headEnd len="sm" w="sm" type="none"/>
                      <a:tailEnd len="sm" w="sm" type="none"/>
                    </a:lnL>
                    <a:lnR cap="flat" cmpd="sng" w="9525">
                      <a:solidFill>
                        <a:srgbClr val="9E9E9E"/>
                      </a:solidFill>
                      <a:prstDash val="solid"/>
                      <a:round/>
                      <a:headEnd len="sm" w="sm" type="none"/>
                      <a:tailEnd len="sm" w="sm" type="none"/>
                    </a:lnR>
                    <a:lnT cap="flat" cmpd="sng" w="9525">
                      <a:solidFill>
                        <a:srgbClr val="9E9E9E"/>
                      </a:solidFill>
                      <a:prstDash val="solid"/>
                      <a:round/>
                      <a:headEnd len="sm" w="sm" type="none"/>
                      <a:tailEnd len="sm" w="sm" type="none"/>
                    </a:lnT>
                    <a:lnB cap="flat" cmpd="sng" w="9525">
                      <a:solidFill>
                        <a:srgbClr val="9E9E9E"/>
                      </a:solidFill>
                      <a:prstDash val="solid"/>
                      <a:round/>
                      <a:headEnd len="sm" w="sm" type="none"/>
                      <a:tailEnd len="sm" w="sm" type="none"/>
                    </a:lnB>
                    <a:solidFill>
                      <a:schemeClr val="dk1"/>
                    </a:solidFill>
                  </a:tcPr>
                </a:tc>
                <a:tc vMerge="1"/>
                <a:tc>
                  <a:txBody>
                    <a:bodyPr/>
                    <a:lstStyle/>
                    <a:p>
                      <a:pPr indent="0" lvl="0" marL="0" rtl="0" algn="ctr">
                        <a:lnSpc>
                          <a:spcPct val="115000"/>
                        </a:lnSpc>
                        <a:spcBef>
                          <a:spcPts val="0"/>
                        </a:spcBef>
                        <a:spcAft>
                          <a:spcPts val="0"/>
                        </a:spcAft>
                        <a:buNone/>
                      </a:pPr>
                      <a:r>
                        <a:rPr lang="en" sz="1200">
                          <a:solidFill>
                            <a:srgbClr val="FFFFFF"/>
                          </a:solidFill>
                          <a:latin typeface="Calibri"/>
                          <a:ea typeface="Calibri"/>
                          <a:cs typeface="Calibri"/>
                          <a:sym typeface="Calibri"/>
                        </a:rPr>
                        <a:t>2</a:t>
                      </a:r>
                      <a:endParaRPr sz="1200">
                        <a:solidFill>
                          <a:srgbClr val="FFFFFF"/>
                        </a:solidFill>
                        <a:latin typeface="Calibri"/>
                        <a:ea typeface="Calibri"/>
                        <a:cs typeface="Calibri"/>
                        <a:sym typeface="Calibri"/>
                      </a:endParaRPr>
                    </a:p>
                  </a:txBody>
                  <a:tcPr marT="9525" marB="91425" marR="9525" marL="9525" anchor="ctr">
                    <a:lnL cap="flat" cmpd="sng" w="9525">
                      <a:solidFill>
                        <a:srgbClr val="9E9E9E"/>
                      </a:solidFill>
                      <a:prstDash val="solid"/>
                      <a:round/>
                      <a:headEnd len="sm" w="sm" type="none"/>
                      <a:tailEnd len="sm" w="sm" type="none"/>
                    </a:lnL>
                    <a:lnR cap="flat" cmpd="sng" w="9525">
                      <a:solidFill>
                        <a:srgbClr val="9E9E9E"/>
                      </a:solidFill>
                      <a:prstDash val="solid"/>
                      <a:round/>
                      <a:headEnd len="sm" w="sm" type="none"/>
                      <a:tailEnd len="sm" w="sm" type="none"/>
                    </a:lnR>
                    <a:lnT cap="flat" cmpd="sng" w="9525">
                      <a:solidFill>
                        <a:srgbClr val="9E9E9E"/>
                      </a:solidFill>
                      <a:prstDash val="solid"/>
                      <a:round/>
                      <a:headEnd len="sm" w="sm" type="none"/>
                      <a:tailEnd len="sm" w="sm" type="none"/>
                    </a:lnT>
                    <a:lnB cap="flat" cmpd="sng" w="9525">
                      <a:solidFill>
                        <a:srgbClr val="9E9E9E"/>
                      </a:solidFill>
                      <a:prstDash val="solid"/>
                      <a:round/>
                      <a:headEnd len="sm" w="sm" type="none"/>
                      <a:tailEnd len="sm" w="sm" type="none"/>
                    </a:lnB>
                    <a:solidFill>
                      <a:schemeClr val="dk1"/>
                    </a:solidFill>
                  </a:tcPr>
                </a:tc>
                <a:tc>
                  <a:txBody>
                    <a:bodyPr/>
                    <a:lstStyle/>
                    <a:p>
                      <a:pPr indent="0" lvl="0" marL="0" rtl="0" algn="ctr">
                        <a:lnSpc>
                          <a:spcPct val="115000"/>
                        </a:lnSpc>
                        <a:spcBef>
                          <a:spcPts val="0"/>
                        </a:spcBef>
                        <a:spcAft>
                          <a:spcPts val="0"/>
                        </a:spcAft>
                        <a:buNone/>
                      </a:pPr>
                      <a:r>
                        <a:rPr lang="en" sz="1200">
                          <a:solidFill>
                            <a:srgbClr val="FFFFFF"/>
                          </a:solidFill>
                          <a:latin typeface="Calibri"/>
                          <a:ea typeface="Calibri"/>
                          <a:cs typeface="Calibri"/>
                          <a:sym typeface="Calibri"/>
                        </a:rPr>
                        <a:t>68.14</a:t>
                      </a:r>
                      <a:endParaRPr sz="1200">
                        <a:solidFill>
                          <a:srgbClr val="FFFFFF"/>
                        </a:solidFill>
                        <a:latin typeface="Calibri"/>
                        <a:ea typeface="Calibri"/>
                        <a:cs typeface="Calibri"/>
                        <a:sym typeface="Calibri"/>
                      </a:endParaRPr>
                    </a:p>
                  </a:txBody>
                  <a:tcPr marT="9525" marB="91425" marR="9525" marL="9525" anchor="ctr">
                    <a:lnL cap="flat" cmpd="sng" w="9525">
                      <a:solidFill>
                        <a:srgbClr val="9E9E9E"/>
                      </a:solidFill>
                      <a:prstDash val="solid"/>
                      <a:round/>
                      <a:headEnd len="sm" w="sm" type="none"/>
                      <a:tailEnd len="sm" w="sm" type="none"/>
                    </a:lnL>
                    <a:lnR cap="flat" cmpd="sng" w="9525">
                      <a:solidFill>
                        <a:srgbClr val="9E9E9E"/>
                      </a:solidFill>
                      <a:prstDash val="solid"/>
                      <a:round/>
                      <a:headEnd len="sm" w="sm" type="none"/>
                      <a:tailEnd len="sm" w="sm" type="none"/>
                    </a:lnR>
                    <a:lnT cap="flat" cmpd="sng" w="9525">
                      <a:solidFill>
                        <a:srgbClr val="9E9E9E"/>
                      </a:solidFill>
                      <a:prstDash val="solid"/>
                      <a:round/>
                      <a:headEnd len="sm" w="sm" type="none"/>
                      <a:tailEnd len="sm" w="sm" type="none"/>
                    </a:lnT>
                    <a:lnB cap="flat" cmpd="sng" w="9525">
                      <a:solidFill>
                        <a:srgbClr val="9E9E9E"/>
                      </a:solidFill>
                      <a:prstDash val="solid"/>
                      <a:round/>
                      <a:headEnd len="sm" w="sm" type="none"/>
                      <a:tailEnd len="sm" w="sm" type="none"/>
                    </a:lnB>
                    <a:solidFill>
                      <a:schemeClr val="dk1"/>
                    </a:solidFill>
                  </a:tcPr>
                </a:tc>
                <a:tc>
                  <a:txBody>
                    <a:bodyPr/>
                    <a:lstStyle/>
                    <a:p>
                      <a:pPr indent="0" lvl="0" marL="0" rtl="0" algn="ctr">
                        <a:lnSpc>
                          <a:spcPct val="115000"/>
                        </a:lnSpc>
                        <a:spcBef>
                          <a:spcPts val="0"/>
                        </a:spcBef>
                        <a:spcAft>
                          <a:spcPts val="0"/>
                        </a:spcAft>
                        <a:buNone/>
                      </a:pPr>
                      <a:r>
                        <a:rPr lang="en" sz="1200">
                          <a:solidFill>
                            <a:srgbClr val="FFFFFF"/>
                          </a:solidFill>
                          <a:latin typeface="Calibri"/>
                          <a:ea typeface="Calibri"/>
                          <a:cs typeface="Calibri"/>
                          <a:sym typeface="Calibri"/>
                        </a:rPr>
                        <a:t>02/13</a:t>
                      </a:r>
                      <a:endParaRPr sz="1200">
                        <a:solidFill>
                          <a:srgbClr val="FFFFFF"/>
                        </a:solidFill>
                        <a:latin typeface="Calibri"/>
                        <a:ea typeface="Calibri"/>
                        <a:cs typeface="Calibri"/>
                        <a:sym typeface="Calibri"/>
                      </a:endParaRPr>
                    </a:p>
                  </a:txBody>
                  <a:tcPr marT="9525" marB="91425" marR="9525" marL="9525" anchor="ctr">
                    <a:lnL cap="flat" cmpd="sng" w="9525">
                      <a:solidFill>
                        <a:srgbClr val="9E9E9E"/>
                      </a:solidFill>
                      <a:prstDash val="solid"/>
                      <a:round/>
                      <a:headEnd len="sm" w="sm" type="none"/>
                      <a:tailEnd len="sm" w="sm" type="none"/>
                    </a:lnL>
                    <a:lnR cap="flat" cmpd="sng" w="9525">
                      <a:solidFill>
                        <a:srgbClr val="9E9E9E"/>
                      </a:solidFill>
                      <a:prstDash val="solid"/>
                      <a:round/>
                      <a:headEnd len="sm" w="sm" type="none"/>
                      <a:tailEnd len="sm" w="sm" type="none"/>
                    </a:lnR>
                    <a:lnT cap="flat" cmpd="sng" w="9525">
                      <a:solidFill>
                        <a:srgbClr val="9E9E9E"/>
                      </a:solidFill>
                      <a:prstDash val="solid"/>
                      <a:round/>
                      <a:headEnd len="sm" w="sm" type="none"/>
                      <a:tailEnd len="sm" w="sm" type="none"/>
                    </a:lnT>
                    <a:lnB cap="flat" cmpd="sng" w="9525">
                      <a:solidFill>
                        <a:srgbClr val="9E9E9E"/>
                      </a:solidFill>
                      <a:prstDash val="solid"/>
                      <a:round/>
                      <a:headEnd len="sm" w="sm" type="none"/>
                      <a:tailEnd len="sm" w="sm" type="none"/>
                    </a:lnB>
                    <a:solidFill>
                      <a:srgbClr val="00B050"/>
                    </a:solidFill>
                  </a:tcPr>
                </a:tc>
                <a:tc>
                  <a:txBody>
                    <a:bodyPr/>
                    <a:lstStyle/>
                    <a:p>
                      <a:pPr indent="0" lvl="0" marL="0" marR="0" rtl="0" algn="ctr">
                        <a:lnSpc>
                          <a:spcPct val="115000"/>
                        </a:lnSpc>
                        <a:spcBef>
                          <a:spcPts val="0"/>
                        </a:spcBef>
                        <a:spcAft>
                          <a:spcPts val="0"/>
                        </a:spcAft>
                        <a:buNone/>
                      </a:pPr>
                      <a:r>
                        <a:rPr lang="en" sz="1200">
                          <a:solidFill>
                            <a:srgbClr val="FFFFFF"/>
                          </a:solidFill>
                          <a:latin typeface="Calibri"/>
                          <a:ea typeface="Calibri"/>
                          <a:cs typeface="Calibri"/>
                          <a:sym typeface="Calibri"/>
                        </a:rPr>
                        <a:t>02/17</a:t>
                      </a:r>
                      <a:endParaRPr sz="1200">
                        <a:solidFill>
                          <a:srgbClr val="FFFFFF"/>
                        </a:solidFill>
                        <a:latin typeface="Calibri"/>
                        <a:ea typeface="Calibri"/>
                        <a:cs typeface="Calibri"/>
                        <a:sym typeface="Calibri"/>
                      </a:endParaRPr>
                    </a:p>
                  </a:txBody>
                  <a:tcPr marT="9525" marB="91425" marR="9525" marL="9525" anchor="ctr">
                    <a:lnL cap="flat" cmpd="sng" w="9525">
                      <a:solidFill>
                        <a:srgbClr val="9E9E9E"/>
                      </a:solidFill>
                      <a:prstDash val="solid"/>
                      <a:round/>
                      <a:headEnd len="sm" w="sm" type="none"/>
                      <a:tailEnd len="sm" w="sm" type="none"/>
                    </a:lnL>
                    <a:lnR cap="flat" cmpd="sng" w="9525">
                      <a:solidFill>
                        <a:srgbClr val="9E9E9E"/>
                      </a:solidFill>
                      <a:prstDash val="solid"/>
                      <a:round/>
                      <a:headEnd len="sm" w="sm" type="none"/>
                      <a:tailEnd len="sm" w="sm" type="none"/>
                    </a:lnR>
                    <a:lnT cap="flat" cmpd="sng" w="9525">
                      <a:solidFill>
                        <a:srgbClr val="9E9E9E"/>
                      </a:solidFill>
                      <a:prstDash val="solid"/>
                      <a:round/>
                      <a:headEnd len="sm" w="sm" type="none"/>
                      <a:tailEnd len="sm" w="sm" type="none"/>
                    </a:lnT>
                    <a:lnB cap="flat" cmpd="sng" w="9525">
                      <a:solidFill>
                        <a:srgbClr val="9E9E9E"/>
                      </a:solidFill>
                      <a:prstDash val="solid"/>
                      <a:round/>
                      <a:headEnd len="sm" w="sm" type="none"/>
                      <a:tailEnd len="sm" w="sm" type="none"/>
                    </a:lnB>
                    <a:solidFill>
                      <a:srgbClr val="00B050"/>
                    </a:solidFill>
                  </a:tcPr>
                </a:tc>
              </a:tr>
              <a:tr h="273225">
                <a:tc>
                  <a:txBody>
                    <a:bodyPr/>
                    <a:lstStyle/>
                    <a:p>
                      <a:pPr indent="0" lvl="0" marL="0" rtl="0" algn="ctr">
                        <a:lnSpc>
                          <a:spcPct val="115000"/>
                        </a:lnSpc>
                        <a:spcBef>
                          <a:spcPts val="0"/>
                        </a:spcBef>
                        <a:spcAft>
                          <a:spcPts val="0"/>
                        </a:spcAft>
                        <a:buNone/>
                      </a:pPr>
                      <a:r>
                        <a:rPr lang="en" sz="1200">
                          <a:solidFill>
                            <a:srgbClr val="FFFFFF"/>
                          </a:solidFill>
                          <a:latin typeface="Calibri"/>
                          <a:ea typeface="Calibri"/>
                          <a:cs typeface="Calibri"/>
                          <a:sym typeface="Calibri"/>
                        </a:rPr>
                        <a:t>Photodiode and Thermal Power Sensor</a:t>
                      </a:r>
                      <a:endParaRPr sz="1200">
                        <a:solidFill>
                          <a:srgbClr val="FFFFFF"/>
                        </a:solidFill>
                        <a:latin typeface="Calibri"/>
                        <a:ea typeface="Calibri"/>
                        <a:cs typeface="Calibri"/>
                        <a:sym typeface="Calibri"/>
                      </a:endParaRPr>
                    </a:p>
                  </a:txBody>
                  <a:tcPr marT="9525" marB="91425" marR="9525" marL="9525" anchor="ctr">
                    <a:lnL cap="flat" cmpd="sng" w="9525">
                      <a:solidFill>
                        <a:srgbClr val="9E9E9E"/>
                      </a:solidFill>
                      <a:prstDash val="solid"/>
                      <a:round/>
                      <a:headEnd len="sm" w="sm" type="none"/>
                      <a:tailEnd len="sm" w="sm" type="none"/>
                    </a:lnL>
                    <a:lnR cap="flat" cmpd="sng" w="9525">
                      <a:solidFill>
                        <a:srgbClr val="9E9E9E"/>
                      </a:solidFill>
                      <a:prstDash val="solid"/>
                      <a:round/>
                      <a:headEnd len="sm" w="sm" type="none"/>
                      <a:tailEnd len="sm" w="sm" type="none"/>
                    </a:lnR>
                    <a:lnT cap="flat" cmpd="sng" w="9525">
                      <a:solidFill>
                        <a:srgbClr val="9E9E9E"/>
                      </a:solidFill>
                      <a:prstDash val="solid"/>
                      <a:round/>
                      <a:headEnd len="sm" w="sm" type="none"/>
                      <a:tailEnd len="sm" w="sm" type="none"/>
                    </a:lnT>
                    <a:lnB cap="flat" cmpd="sng" w="9525">
                      <a:solidFill>
                        <a:srgbClr val="9E9E9E"/>
                      </a:solidFill>
                      <a:prstDash val="solid"/>
                      <a:round/>
                      <a:headEnd len="sm" w="sm" type="none"/>
                      <a:tailEnd len="sm" w="sm" type="none"/>
                    </a:lnB>
                    <a:solidFill>
                      <a:schemeClr val="dk1"/>
                    </a:solidFill>
                  </a:tcPr>
                </a:tc>
                <a:tc>
                  <a:txBody>
                    <a:bodyPr/>
                    <a:lstStyle/>
                    <a:p>
                      <a:pPr indent="0" lvl="0" marL="0" rtl="0" algn="ctr">
                        <a:lnSpc>
                          <a:spcPct val="115000"/>
                        </a:lnSpc>
                        <a:spcBef>
                          <a:spcPts val="0"/>
                        </a:spcBef>
                        <a:spcAft>
                          <a:spcPts val="0"/>
                        </a:spcAft>
                        <a:buNone/>
                      </a:pPr>
                      <a:r>
                        <a:rPr lang="en" sz="1200">
                          <a:solidFill>
                            <a:srgbClr val="FFFFFF"/>
                          </a:solidFill>
                          <a:latin typeface="Calibri"/>
                          <a:ea typeface="Calibri"/>
                          <a:cs typeface="Calibri"/>
                          <a:sym typeface="Calibri"/>
                        </a:rPr>
                        <a:t>PM101R</a:t>
                      </a:r>
                      <a:endParaRPr sz="1200">
                        <a:solidFill>
                          <a:srgbClr val="FFFFFF"/>
                        </a:solidFill>
                        <a:latin typeface="Calibri"/>
                        <a:ea typeface="Calibri"/>
                        <a:cs typeface="Calibri"/>
                        <a:sym typeface="Calibri"/>
                      </a:endParaRPr>
                    </a:p>
                  </a:txBody>
                  <a:tcPr marT="9525" marB="91425" marR="9525" marL="9525" anchor="ctr">
                    <a:lnL cap="flat" cmpd="sng" w="9525">
                      <a:solidFill>
                        <a:srgbClr val="9E9E9E"/>
                      </a:solidFill>
                      <a:prstDash val="solid"/>
                      <a:round/>
                      <a:headEnd len="sm" w="sm" type="none"/>
                      <a:tailEnd len="sm" w="sm" type="none"/>
                    </a:lnL>
                    <a:lnR cap="flat" cmpd="sng" w="9525">
                      <a:solidFill>
                        <a:srgbClr val="9E9E9E"/>
                      </a:solidFill>
                      <a:prstDash val="solid"/>
                      <a:round/>
                      <a:headEnd len="sm" w="sm" type="none"/>
                      <a:tailEnd len="sm" w="sm" type="none"/>
                    </a:lnR>
                    <a:lnT cap="flat" cmpd="sng" w="9525">
                      <a:solidFill>
                        <a:srgbClr val="9E9E9E"/>
                      </a:solidFill>
                      <a:prstDash val="solid"/>
                      <a:round/>
                      <a:headEnd len="sm" w="sm" type="none"/>
                      <a:tailEnd len="sm" w="sm" type="none"/>
                    </a:lnT>
                    <a:lnB cap="flat" cmpd="sng" w="9525">
                      <a:solidFill>
                        <a:srgbClr val="9E9E9E"/>
                      </a:solidFill>
                      <a:prstDash val="solid"/>
                      <a:round/>
                      <a:headEnd len="sm" w="sm" type="none"/>
                      <a:tailEnd len="sm" w="sm" type="none"/>
                    </a:lnB>
                    <a:solidFill>
                      <a:schemeClr val="dk1"/>
                    </a:solidFill>
                  </a:tcPr>
                </a:tc>
                <a:tc vMerge="1"/>
                <a:tc>
                  <a:txBody>
                    <a:bodyPr/>
                    <a:lstStyle/>
                    <a:p>
                      <a:pPr indent="0" lvl="0" marL="0" rtl="0" algn="ctr">
                        <a:lnSpc>
                          <a:spcPct val="115000"/>
                        </a:lnSpc>
                        <a:spcBef>
                          <a:spcPts val="0"/>
                        </a:spcBef>
                        <a:spcAft>
                          <a:spcPts val="0"/>
                        </a:spcAft>
                        <a:buNone/>
                      </a:pPr>
                      <a:r>
                        <a:rPr lang="en" sz="1200">
                          <a:solidFill>
                            <a:srgbClr val="FFFFFF"/>
                          </a:solidFill>
                          <a:latin typeface="Calibri"/>
                          <a:ea typeface="Calibri"/>
                          <a:cs typeface="Calibri"/>
                          <a:sym typeface="Calibri"/>
                        </a:rPr>
                        <a:t>1</a:t>
                      </a:r>
                      <a:endParaRPr sz="1200">
                        <a:solidFill>
                          <a:srgbClr val="FFFFFF"/>
                        </a:solidFill>
                        <a:latin typeface="Calibri"/>
                        <a:ea typeface="Calibri"/>
                        <a:cs typeface="Calibri"/>
                        <a:sym typeface="Calibri"/>
                      </a:endParaRPr>
                    </a:p>
                  </a:txBody>
                  <a:tcPr marT="9525" marB="91425" marR="9525" marL="9525" anchor="ctr">
                    <a:lnL cap="flat" cmpd="sng" w="9525">
                      <a:solidFill>
                        <a:srgbClr val="9E9E9E"/>
                      </a:solidFill>
                      <a:prstDash val="solid"/>
                      <a:round/>
                      <a:headEnd len="sm" w="sm" type="none"/>
                      <a:tailEnd len="sm" w="sm" type="none"/>
                    </a:lnL>
                    <a:lnR cap="flat" cmpd="sng" w="9525">
                      <a:solidFill>
                        <a:srgbClr val="9E9E9E"/>
                      </a:solidFill>
                      <a:prstDash val="solid"/>
                      <a:round/>
                      <a:headEnd len="sm" w="sm" type="none"/>
                      <a:tailEnd len="sm" w="sm" type="none"/>
                    </a:lnR>
                    <a:lnT cap="flat" cmpd="sng" w="9525">
                      <a:solidFill>
                        <a:srgbClr val="9E9E9E"/>
                      </a:solidFill>
                      <a:prstDash val="solid"/>
                      <a:round/>
                      <a:headEnd len="sm" w="sm" type="none"/>
                      <a:tailEnd len="sm" w="sm" type="none"/>
                    </a:lnT>
                    <a:lnB cap="flat" cmpd="sng" w="9525">
                      <a:solidFill>
                        <a:srgbClr val="9E9E9E"/>
                      </a:solidFill>
                      <a:prstDash val="solid"/>
                      <a:round/>
                      <a:headEnd len="sm" w="sm" type="none"/>
                      <a:tailEnd len="sm" w="sm" type="none"/>
                    </a:lnB>
                    <a:solidFill>
                      <a:schemeClr val="dk1"/>
                    </a:solidFill>
                  </a:tcPr>
                </a:tc>
                <a:tc>
                  <a:txBody>
                    <a:bodyPr/>
                    <a:lstStyle/>
                    <a:p>
                      <a:pPr indent="0" lvl="0" marL="0" rtl="0" algn="ctr">
                        <a:lnSpc>
                          <a:spcPct val="115000"/>
                        </a:lnSpc>
                        <a:spcBef>
                          <a:spcPts val="0"/>
                        </a:spcBef>
                        <a:spcAft>
                          <a:spcPts val="0"/>
                        </a:spcAft>
                        <a:buNone/>
                      </a:pPr>
                      <a:r>
                        <a:rPr lang="en" sz="1200">
                          <a:solidFill>
                            <a:srgbClr val="FFFFFF"/>
                          </a:solidFill>
                          <a:latin typeface="Calibri"/>
                          <a:ea typeface="Calibri"/>
                          <a:cs typeface="Calibri"/>
                          <a:sym typeface="Calibri"/>
                        </a:rPr>
                        <a:t>509.93</a:t>
                      </a:r>
                      <a:endParaRPr sz="1200">
                        <a:solidFill>
                          <a:srgbClr val="FFFFFF"/>
                        </a:solidFill>
                        <a:latin typeface="Calibri"/>
                        <a:ea typeface="Calibri"/>
                        <a:cs typeface="Calibri"/>
                        <a:sym typeface="Calibri"/>
                      </a:endParaRPr>
                    </a:p>
                  </a:txBody>
                  <a:tcPr marT="9525" marB="91425" marR="9525" marL="9525" anchor="ctr">
                    <a:lnL cap="flat" cmpd="sng" w="9525">
                      <a:solidFill>
                        <a:srgbClr val="9E9E9E"/>
                      </a:solidFill>
                      <a:prstDash val="solid"/>
                      <a:round/>
                      <a:headEnd len="sm" w="sm" type="none"/>
                      <a:tailEnd len="sm" w="sm" type="none"/>
                    </a:lnL>
                    <a:lnR cap="flat" cmpd="sng" w="9525">
                      <a:solidFill>
                        <a:srgbClr val="9E9E9E"/>
                      </a:solidFill>
                      <a:prstDash val="solid"/>
                      <a:round/>
                      <a:headEnd len="sm" w="sm" type="none"/>
                      <a:tailEnd len="sm" w="sm" type="none"/>
                    </a:lnR>
                    <a:lnT cap="flat" cmpd="sng" w="9525">
                      <a:solidFill>
                        <a:srgbClr val="9E9E9E"/>
                      </a:solidFill>
                      <a:prstDash val="solid"/>
                      <a:round/>
                      <a:headEnd len="sm" w="sm" type="none"/>
                      <a:tailEnd len="sm" w="sm" type="none"/>
                    </a:lnT>
                    <a:lnB cap="flat" cmpd="sng" w="9525">
                      <a:solidFill>
                        <a:srgbClr val="9E9E9E"/>
                      </a:solidFill>
                      <a:prstDash val="solid"/>
                      <a:round/>
                      <a:headEnd len="sm" w="sm" type="none"/>
                      <a:tailEnd len="sm" w="sm" type="none"/>
                    </a:lnB>
                    <a:solidFill>
                      <a:schemeClr val="dk1"/>
                    </a:solidFill>
                  </a:tcPr>
                </a:tc>
                <a:tc>
                  <a:txBody>
                    <a:bodyPr/>
                    <a:lstStyle/>
                    <a:p>
                      <a:pPr indent="0" lvl="0" marL="0" rtl="0" algn="ctr">
                        <a:lnSpc>
                          <a:spcPct val="115000"/>
                        </a:lnSpc>
                        <a:spcBef>
                          <a:spcPts val="0"/>
                        </a:spcBef>
                        <a:spcAft>
                          <a:spcPts val="0"/>
                        </a:spcAft>
                        <a:buNone/>
                      </a:pPr>
                      <a:r>
                        <a:rPr lang="en" sz="1200">
                          <a:solidFill>
                            <a:srgbClr val="FFFFFF"/>
                          </a:solidFill>
                          <a:latin typeface="Calibri"/>
                          <a:ea typeface="Calibri"/>
                          <a:cs typeface="Calibri"/>
                          <a:sym typeface="Calibri"/>
                        </a:rPr>
                        <a:t>02/13</a:t>
                      </a:r>
                      <a:endParaRPr sz="1200">
                        <a:solidFill>
                          <a:srgbClr val="FFFFFF"/>
                        </a:solidFill>
                        <a:latin typeface="Calibri"/>
                        <a:ea typeface="Calibri"/>
                        <a:cs typeface="Calibri"/>
                        <a:sym typeface="Calibri"/>
                      </a:endParaRPr>
                    </a:p>
                  </a:txBody>
                  <a:tcPr marT="9525" marB="91425" marR="9525" marL="9525" anchor="ctr">
                    <a:lnL cap="flat" cmpd="sng" w="9525">
                      <a:solidFill>
                        <a:srgbClr val="9E9E9E"/>
                      </a:solidFill>
                      <a:prstDash val="solid"/>
                      <a:round/>
                      <a:headEnd len="sm" w="sm" type="none"/>
                      <a:tailEnd len="sm" w="sm" type="none"/>
                    </a:lnL>
                    <a:lnR cap="flat" cmpd="sng" w="9525">
                      <a:solidFill>
                        <a:srgbClr val="9E9E9E"/>
                      </a:solidFill>
                      <a:prstDash val="solid"/>
                      <a:round/>
                      <a:headEnd len="sm" w="sm" type="none"/>
                      <a:tailEnd len="sm" w="sm" type="none"/>
                    </a:lnR>
                    <a:lnT cap="flat" cmpd="sng" w="9525">
                      <a:solidFill>
                        <a:srgbClr val="9E9E9E"/>
                      </a:solidFill>
                      <a:prstDash val="solid"/>
                      <a:round/>
                      <a:headEnd len="sm" w="sm" type="none"/>
                      <a:tailEnd len="sm" w="sm" type="none"/>
                    </a:lnT>
                    <a:lnB cap="flat" cmpd="sng" w="9525">
                      <a:solidFill>
                        <a:srgbClr val="9E9E9E"/>
                      </a:solidFill>
                      <a:prstDash val="solid"/>
                      <a:round/>
                      <a:headEnd len="sm" w="sm" type="none"/>
                      <a:tailEnd len="sm" w="sm" type="none"/>
                    </a:lnB>
                    <a:solidFill>
                      <a:srgbClr val="00B050"/>
                    </a:solidFill>
                  </a:tcPr>
                </a:tc>
                <a:tc>
                  <a:txBody>
                    <a:bodyPr/>
                    <a:lstStyle/>
                    <a:p>
                      <a:pPr indent="0" lvl="0" marL="0" marR="0" rtl="0" algn="ctr">
                        <a:lnSpc>
                          <a:spcPct val="115000"/>
                        </a:lnSpc>
                        <a:spcBef>
                          <a:spcPts val="0"/>
                        </a:spcBef>
                        <a:spcAft>
                          <a:spcPts val="0"/>
                        </a:spcAft>
                        <a:buNone/>
                      </a:pPr>
                      <a:r>
                        <a:rPr lang="en" sz="1200">
                          <a:solidFill>
                            <a:srgbClr val="FFFFFF"/>
                          </a:solidFill>
                          <a:latin typeface="Calibri"/>
                          <a:ea typeface="Calibri"/>
                          <a:cs typeface="Calibri"/>
                          <a:sym typeface="Calibri"/>
                        </a:rPr>
                        <a:t>02/17</a:t>
                      </a:r>
                      <a:endParaRPr sz="1200">
                        <a:solidFill>
                          <a:srgbClr val="FFFFFF"/>
                        </a:solidFill>
                        <a:latin typeface="Calibri"/>
                        <a:ea typeface="Calibri"/>
                        <a:cs typeface="Calibri"/>
                        <a:sym typeface="Calibri"/>
                      </a:endParaRPr>
                    </a:p>
                  </a:txBody>
                  <a:tcPr marT="9525" marB="91425" marR="9525" marL="9525" anchor="ctr">
                    <a:lnL cap="flat" cmpd="sng" w="9525">
                      <a:solidFill>
                        <a:srgbClr val="9E9E9E"/>
                      </a:solidFill>
                      <a:prstDash val="solid"/>
                      <a:round/>
                      <a:headEnd len="sm" w="sm" type="none"/>
                      <a:tailEnd len="sm" w="sm" type="none"/>
                    </a:lnL>
                    <a:lnR cap="flat" cmpd="sng" w="9525">
                      <a:solidFill>
                        <a:srgbClr val="9E9E9E"/>
                      </a:solidFill>
                      <a:prstDash val="solid"/>
                      <a:round/>
                      <a:headEnd len="sm" w="sm" type="none"/>
                      <a:tailEnd len="sm" w="sm" type="none"/>
                    </a:lnR>
                    <a:lnT cap="flat" cmpd="sng" w="9525">
                      <a:solidFill>
                        <a:srgbClr val="9E9E9E"/>
                      </a:solidFill>
                      <a:prstDash val="solid"/>
                      <a:round/>
                      <a:headEnd len="sm" w="sm" type="none"/>
                      <a:tailEnd len="sm" w="sm" type="none"/>
                    </a:lnT>
                    <a:lnB cap="flat" cmpd="sng" w="9525">
                      <a:solidFill>
                        <a:srgbClr val="9E9E9E"/>
                      </a:solidFill>
                      <a:prstDash val="solid"/>
                      <a:round/>
                      <a:headEnd len="sm" w="sm" type="none"/>
                      <a:tailEnd len="sm" w="sm" type="none"/>
                    </a:lnB>
                    <a:solidFill>
                      <a:srgbClr val="00B050"/>
                    </a:solidFill>
                  </a:tcPr>
                </a:tc>
              </a:tr>
            </a:tbl>
          </a:graphicData>
        </a:graphic>
      </p:graphicFrame>
      <p:sp>
        <p:nvSpPr>
          <p:cNvPr id="14345" name="Google Shape;14345;p104"/>
          <p:cNvSpPr txBox="1"/>
          <p:nvPr/>
        </p:nvSpPr>
        <p:spPr>
          <a:xfrm>
            <a:off x="6396225" y="1015500"/>
            <a:ext cx="2437500" cy="895800"/>
          </a:xfrm>
          <a:prstGeom prst="rect">
            <a:avLst/>
          </a:prstGeom>
          <a:noFill/>
          <a:ln>
            <a:noFill/>
          </a:ln>
        </p:spPr>
        <p:txBody>
          <a:bodyPr anchorCtr="0" anchor="t" bIns="91425" lIns="91425" spcFirstLastPara="1" rIns="91425" wrap="square" tIns="91425">
            <a:spAutoFit/>
          </a:bodyPr>
          <a:lstStyle/>
          <a:p>
            <a:pPr indent="-317500" lvl="0" marL="457200" rtl="0" algn="l">
              <a:lnSpc>
                <a:spcPct val="115000"/>
              </a:lnSpc>
              <a:spcBef>
                <a:spcPts val="0"/>
              </a:spcBef>
              <a:spcAft>
                <a:spcPts val="0"/>
              </a:spcAft>
              <a:buClr>
                <a:srgbClr val="FFFFFF"/>
              </a:buClr>
              <a:buSzPts val="1400"/>
              <a:buFont typeface="Cairo"/>
              <a:buChar char="●"/>
            </a:pPr>
            <a:r>
              <a:rPr lang="en">
                <a:solidFill>
                  <a:srgbClr val="FFFFFF"/>
                </a:solidFill>
                <a:latin typeface="Cairo"/>
                <a:ea typeface="Cairo"/>
                <a:cs typeface="Cairo"/>
                <a:sym typeface="Cairo"/>
              </a:rPr>
              <a:t>$57.99 for shipping and handling</a:t>
            </a:r>
            <a:endParaRPr>
              <a:solidFill>
                <a:srgbClr val="FFFFFF"/>
              </a:solidFill>
              <a:latin typeface="Cairo"/>
              <a:ea typeface="Cairo"/>
              <a:cs typeface="Cairo"/>
              <a:sym typeface="Cairo"/>
            </a:endParaRPr>
          </a:p>
          <a:p>
            <a:pPr indent="-317500" lvl="0" marL="457200" rtl="0" algn="l">
              <a:lnSpc>
                <a:spcPct val="115000"/>
              </a:lnSpc>
              <a:spcBef>
                <a:spcPts val="0"/>
              </a:spcBef>
              <a:spcAft>
                <a:spcPts val="0"/>
              </a:spcAft>
              <a:buClr>
                <a:srgbClr val="FFFFFF"/>
              </a:buClr>
              <a:buSzPts val="1400"/>
              <a:buFont typeface="Cairo"/>
              <a:buChar char="●"/>
            </a:pPr>
            <a:r>
              <a:rPr b="1" lang="en">
                <a:solidFill>
                  <a:srgbClr val="FFFFFF"/>
                </a:solidFill>
                <a:latin typeface="Cairo"/>
                <a:ea typeface="Cairo"/>
                <a:cs typeface="Cairo"/>
                <a:sym typeface="Cairo"/>
              </a:rPr>
              <a:t>Total of $1,238.73</a:t>
            </a:r>
            <a:endParaRPr b="1">
              <a:solidFill>
                <a:srgbClr val="FFFFFF"/>
              </a:solidFill>
              <a:latin typeface="Cairo"/>
              <a:ea typeface="Cairo"/>
              <a:cs typeface="Cairo"/>
              <a:sym typeface="Cairo"/>
            </a:endParaRPr>
          </a:p>
        </p:txBody>
      </p:sp>
      <p:sp>
        <p:nvSpPr>
          <p:cNvPr id="14346" name="Google Shape;14346;p104"/>
          <p:cNvSpPr txBox="1"/>
          <p:nvPr>
            <p:ph idx="12" type="sldNum"/>
          </p:nvPr>
        </p:nvSpPr>
        <p:spPr>
          <a:xfrm>
            <a:off x="8556784" y="4749851"/>
            <a:ext cx="548700" cy="3936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None/>
            </a:pPr>
            <a:fld id="{00000000-1234-1234-1234-123412341234}" type="slidenum">
              <a:rPr lang="en"/>
              <a:t>‹#›</a:t>
            </a:fld>
            <a:endParaRPr/>
          </a:p>
        </p:txBody>
      </p:sp>
      <p:sp>
        <p:nvSpPr>
          <p:cNvPr id="14347" name="Google Shape;14347;p104"/>
          <p:cNvSpPr/>
          <p:nvPr/>
        </p:nvSpPr>
        <p:spPr>
          <a:xfrm>
            <a:off x="6481700" y="4981575"/>
            <a:ext cx="2238600" cy="152400"/>
          </a:xfrm>
          <a:prstGeom prst="chevron">
            <a:avLst>
              <a:gd fmla="val 50000" name="adj"/>
            </a:avLst>
          </a:prstGeom>
          <a:solidFill>
            <a:schemeClr val="dk1"/>
          </a:solidFill>
          <a:ln cap="flat" cmpd="sng" w="9525">
            <a:solidFill>
              <a:srgbClr val="9E9E9E"/>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b="1" lang="en" sz="1000">
                <a:solidFill>
                  <a:srgbClr val="BA9224"/>
                </a:solidFill>
                <a:latin typeface="Cairo"/>
                <a:ea typeface="Cairo"/>
                <a:cs typeface="Cairo"/>
                <a:sym typeface="Cairo"/>
              </a:rPr>
              <a:t>Budget</a:t>
            </a:r>
            <a:endParaRPr b="1" sz="1000">
              <a:solidFill>
                <a:srgbClr val="BA9224"/>
              </a:solidFill>
              <a:latin typeface="Cairo"/>
              <a:ea typeface="Cairo"/>
              <a:cs typeface="Cairo"/>
              <a:sym typeface="Cairo"/>
            </a:endParaRPr>
          </a:p>
        </p:txBody>
      </p:sp>
      <p:sp>
        <p:nvSpPr>
          <p:cNvPr id="14348" name="Google Shape;14348;p104"/>
          <p:cNvSpPr/>
          <p:nvPr/>
        </p:nvSpPr>
        <p:spPr>
          <a:xfrm>
            <a:off x="423725" y="4981575"/>
            <a:ext cx="2086200" cy="152400"/>
          </a:xfrm>
          <a:prstGeom prst="homePlate">
            <a:avLst>
              <a:gd fmla="val 50000" name="adj"/>
            </a:avLst>
          </a:prstGeom>
          <a:solidFill>
            <a:srgbClr val="434343"/>
          </a:solidFill>
          <a:ln cap="flat" cmpd="sng" w="9525">
            <a:solidFill>
              <a:srgbClr val="9E9E9E"/>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b="1" lang="en" sz="1000">
                <a:solidFill>
                  <a:schemeClr val="accent4"/>
                </a:solidFill>
                <a:latin typeface="Cairo"/>
                <a:ea typeface="Cairo"/>
                <a:cs typeface="Cairo"/>
                <a:sym typeface="Cairo"/>
              </a:rPr>
              <a:t>Overview</a:t>
            </a:r>
            <a:endParaRPr b="1" sz="1000">
              <a:solidFill>
                <a:schemeClr val="accent4"/>
              </a:solidFill>
              <a:latin typeface="Cairo"/>
              <a:ea typeface="Cairo"/>
              <a:cs typeface="Cairo"/>
              <a:sym typeface="Cairo"/>
            </a:endParaRPr>
          </a:p>
        </p:txBody>
      </p:sp>
      <p:sp>
        <p:nvSpPr>
          <p:cNvPr id="14349" name="Google Shape;14349;p104"/>
          <p:cNvSpPr/>
          <p:nvPr/>
        </p:nvSpPr>
        <p:spPr>
          <a:xfrm>
            <a:off x="2454950" y="4981575"/>
            <a:ext cx="2086200" cy="152400"/>
          </a:xfrm>
          <a:prstGeom prst="chevron">
            <a:avLst>
              <a:gd fmla="val 50000" name="adj"/>
            </a:avLst>
          </a:prstGeom>
          <a:solidFill>
            <a:schemeClr val="lt1"/>
          </a:solidFill>
          <a:ln cap="flat" cmpd="sng" w="9525">
            <a:solidFill>
              <a:srgbClr val="9E9E9E"/>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b="1" lang="en" sz="1000">
                <a:solidFill>
                  <a:schemeClr val="accent4"/>
                </a:solidFill>
                <a:latin typeface="Cairo"/>
                <a:ea typeface="Cairo"/>
                <a:cs typeface="Cairo"/>
                <a:sym typeface="Cairo"/>
              </a:rPr>
              <a:t>Schedule</a:t>
            </a:r>
            <a:endParaRPr b="1" sz="1000">
              <a:solidFill>
                <a:schemeClr val="accent4"/>
              </a:solidFill>
              <a:latin typeface="Cairo"/>
              <a:ea typeface="Cairo"/>
              <a:cs typeface="Cairo"/>
              <a:sym typeface="Cairo"/>
            </a:endParaRPr>
          </a:p>
        </p:txBody>
      </p:sp>
      <p:sp>
        <p:nvSpPr>
          <p:cNvPr id="14350" name="Google Shape;14350;p104"/>
          <p:cNvSpPr/>
          <p:nvPr/>
        </p:nvSpPr>
        <p:spPr>
          <a:xfrm>
            <a:off x="4472075" y="4981575"/>
            <a:ext cx="2086200" cy="152400"/>
          </a:xfrm>
          <a:prstGeom prst="chevron">
            <a:avLst>
              <a:gd fmla="val 50000" name="adj"/>
            </a:avLst>
          </a:prstGeom>
          <a:solidFill>
            <a:schemeClr val="lt1"/>
          </a:solidFill>
          <a:ln cap="flat" cmpd="sng" w="9525">
            <a:solidFill>
              <a:srgbClr val="9E9E9E"/>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b="1" lang="en" sz="1000">
                <a:solidFill>
                  <a:schemeClr val="accent4"/>
                </a:solidFill>
                <a:latin typeface="Cairo"/>
                <a:ea typeface="Cairo"/>
                <a:cs typeface="Cairo"/>
                <a:sym typeface="Cairo"/>
              </a:rPr>
              <a:t>Test Readiness</a:t>
            </a:r>
            <a:endParaRPr b="1" sz="1000">
              <a:solidFill>
                <a:schemeClr val="accent4"/>
              </a:solidFill>
              <a:latin typeface="Cairo"/>
              <a:ea typeface="Cairo"/>
              <a:cs typeface="Cairo"/>
              <a:sym typeface="Cairo"/>
            </a:endParaRPr>
          </a:p>
        </p:txBody>
      </p:sp>
    </p:spTree>
  </p:cSld>
  <p:clrMapOvr>
    <a:masterClrMapping/>
  </p:clrMapOvr>
</p:sld>
</file>

<file path=ppt/slides/slide6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4354" name="Shape 14354"/>
        <p:cNvGrpSpPr/>
        <p:nvPr/>
      </p:nvGrpSpPr>
      <p:grpSpPr>
        <a:xfrm>
          <a:off x="0" y="0"/>
          <a:ext cx="0" cy="0"/>
          <a:chOff x="0" y="0"/>
          <a:chExt cx="0" cy="0"/>
        </a:xfrm>
      </p:grpSpPr>
      <p:sp>
        <p:nvSpPr>
          <p:cNvPr id="14355" name="Google Shape;14355;p105"/>
          <p:cNvSpPr txBox="1"/>
          <p:nvPr>
            <p:ph type="title"/>
          </p:nvPr>
        </p:nvSpPr>
        <p:spPr>
          <a:xfrm>
            <a:off x="758775" y="384166"/>
            <a:ext cx="76263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Budget</a:t>
            </a:r>
            <a:endParaRPr/>
          </a:p>
        </p:txBody>
      </p:sp>
      <p:sp>
        <p:nvSpPr>
          <p:cNvPr id="14356" name="Google Shape;14356;p105"/>
          <p:cNvSpPr txBox="1"/>
          <p:nvPr/>
        </p:nvSpPr>
        <p:spPr>
          <a:xfrm>
            <a:off x="6396350" y="1016975"/>
            <a:ext cx="2437500" cy="1639200"/>
          </a:xfrm>
          <a:prstGeom prst="rect">
            <a:avLst/>
          </a:prstGeom>
          <a:noFill/>
          <a:ln>
            <a:noFill/>
          </a:ln>
        </p:spPr>
        <p:txBody>
          <a:bodyPr anchorCtr="0" anchor="t" bIns="91425" lIns="91425" spcFirstLastPara="1" rIns="91425" wrap="square" tIns="91425">
            <a:spAutoFit/>
          </a:bodyPr>
          <a:lstStyle/>
          <a:p>
            <a:pPr indent="-317500" lvl="0" marL="457200" rtl="0" algn="l">
              <a:lnSpc>
                <a:spcPct val="115000"/>
              </a:lnSpc>
              <a:spcBef>
                <a:spcPts val="0"/>
              </a:spcBef>
              <a:spcAft>
                <a:spcPts val="0"/>
              </a:spcAft>
              <a:buClr>
                <a:srgbClr val="FFFFFF"/>
              </a:buClr>
              <a:buSzPts val="1400"/>
              <a:buFont typeface="Cairo"/>
              <a:buChar char="●"/>
            </a:pPr>
            <a:r>
              <a:rPr lang="en">
                <a:solidFill>
                  <a:srgbClr val="FFFFFF"/>
                </a:solidFill>
                <a:latin typeface="Cairo"/>
                <a:ea typeface="Cairo"/>
                <a:cs typeface="Cairo"/>
                <a:sym typeface="Cairo"/>
              </a:rPr>
              <a:t>Took longer than expected to verify tax exemption certificate</a:t>
            </a:r>
            <a:endParaRPr>
              <a:solidFill>
                <a:srgbClr val="FFFFFF"/>
              </a:solidFill>
              <a:latin typeface="Cairo"/>
              <a:ea typeface="Cairo"/>
              <a:cs typeface="Cairo"/>
              <a:sym typeface="Cairo"/>
            </a:endParaRPr>
          </a:p>
          <a:p>
            <a:pPr indent="-317500" lvl="0" marL="457200" rtl="0" algn="l">
              <a:lnSpc>
                <a:spcPct val="115000"/>
              </a:lnSpc>
              <a:spcBef>
                <a:spcPts val="0"/>
              </a:spcBef>
              <a:spcAft>
                <a:spcPts val="0"/>
              </a:spcAft>
              <a:buClr>
                <a:srgbClr val="FFFFFF"/>
              </a:buClr>
              <a:buSzPts val="1400"/>
              <a:buFont typeface="Cairo"/>
              <a:buChar char="●"/>
            </a:pPr>
            <a:r>
              <a:rPr lang="en">
                <a:solidFill>
                  <a:srgbClr val="FFFFFF"/>
                </a:solidFill>
                <a:latin typeface="Cairo"/>
                <a:ea typeface="Cairo"/>
                <a:cs typeface="Cairo"/>
                <a:sym typeface="Cairo"/>
              </a:rPr>
              <a:t>$143.47 for shipping and handling</a:t>
            </a:r>
            <a:endParaRPr>
              <a:solidFill>
                <a:srgbClr val="FFFFFF"/>
              </a:solidFill>
              <a:latin typeface="Cairo"/>
              <a:ea typeface="Cairo"/>
              <a:cs typeface="Cairo"/>
              <a:sym typeface="Cairo"/>
            </a:endParaRPr>
          </a:p>
          <a:p>
            <a:pPr indent="-317500" lvl="0" marL="457200" rtl="0" algn="l">
              <a:lnSpc>
                <a:spcPct val="115000"/>
              </a:lnSpc>
              <a:spcBef>
                <a:spcPts val="0"/>
              </a:spcBef>
              <a:spcAft>
                <a:spcPts val="0"/>
              </a:spcAft>
              <a:buClr>
                <a:srgbClr val="FFFFFF"/>
              </a:buClr>
              <a:buSzPts val="1400"/>
              <a:buFont typeface="Cairo"/>
              <a:buChar char="●"/>
            </a:pPr>
            <a:r>
              <a:rPr b="1" lang="en">
                <a:solidFill>
                  <a:srgbClr val="FFFFFF"/>
                </a:solidFill>
                <a:latin typeface="Cairo"/>
                <a:ea typeface="Cairo"/>
                <a:cs typeface="Cairo"/>
                <a:sym typeface="Cairo"/>
              </a:rPr>
              <a:t>Total of $291.86</a:t>
            </a:r>
            <a:endParaRPr b="1">
              <a:solidFill>
                <a:srgbClr val="FFFFFF"/>
              </a:solidFill>
              <a:latin typeface="Cairo"/>
              <a:ea typeface="Cairo"/>
              <a:cs typeface="Cairo"/>
              <a:sym typeface="Cairo"/>
            </a:endParaRPr>
          </a:p>
        </p:txBody>
      </p:sp>
      <p:sp>
        <p:nvSpPr>
          <p:cNvPr id="14357" name="Google Shape;14357;p105"/>
          <p:cNvSpPr/>
          <p:nvPr/>
        </p:nvSpPr>
        <p:spPr>
          <a:xfrm>
            <a:off x="275150" y="1016975"/>
            <a:ext cx="6121200" cy="3595800"/>
          </a:xfrm>
          <a:prstGeom prst="rect">
            <a:avLst/>
          </a:prstGeom>
          <a:solidFill>
            <a:schemeClr val="lt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aphicFrame>
        <p:nvGraphicFramePr>
          <p:cNvPr id="14358" name="Google Shape;14358;p105"/>
          <p:cNvGraphicFramePr/>
          <p:nvPr/>
        </p:nvGraphicFramePr>
        <p:xfrm>
          <a:off x="286700" y="1016975"/>
          <a:ext cx="3000000" cy="3000000"/>
        </p:xfrm>
        <a:graphic>
          <a:graphicData uri="http://schemas.openxmlformats.org/drawingml/2006/table">
            <a:tbl>
              <a:tblPr>
                <a:noFill/>
                <a:tableStyleId>{7881AE10-091B-43E2-8331-B3304A36DF57}</a:tableStyleId>
              </a:tblPr>
              <a:tblGrid>
                <a:gridCol w="1196725"/>
                <a:gridCol w="821200"/>
                <a:gridCol w="817575"/>
                <a:gridCol w="773150"/>
                <a:gridCol w="872875"/>
                <a:gridCol w="705850"/>
                <a:gridCol w="910675"/>
              </a:tblGrid>
              <a:tr h="559725">
                <a:tc>
                  <a:txBody>
                    <a:bodyPr/>
                    <a:lstStyle/>
                    <a:p>
                      <a:pPr indent="0" lvl="0" marL="0" rtl="0" algn="ctr">
                        <a:lnSpc>
                          <a:spcPct val="115000"/>
                        </a:lnSpc>
                        <a:spcBef>
                          <a:spcPts val="0"/>
                        </a:spcBef>
                        <a:spcAft>
                          <a:spcPts val="0"/>
                        </a:spcAft>
                        <a:buNone/>
                      </a:pPr>
                      <a:r>
                        <a:rPr b="1" lang="en" sz="1200">
                          <a:solidFill>
                            <a:srgbClr val="FFFFFF"/>
                          </a:solidFill>
                          <a:latin typeface="Calibri"/>
                          <a:ea typeface="Calibri"/>
                          <a:cs typeface="Calibri"/>
                          <a:sym typeface="Calibri"/>
                        </a:rPr>
                        <a:t>I</a:t>
                      </a:r>
                      <a:r>
                        <a:rPr b="1" lang="en" sz="1200">
                          <a:solidFill>
                            <a:srgbClr val="FFFFFF"/>
                          </a:solidFill>
                          <a:latin typeface="Calibri"/>
                          <a:ea typeface="Calibri"/>
                          <a:cs typeface="Calibri"/>
                          <a:sym typeface="Calibri"/>
                        </a:rPr>
                        <a:t>tem</a:t>
                      </a:r>
                      <a:endParaRPr b="1" sz="1200">
                        <a:solidFill>
                          <a:srgbClr val="FFFFFF"/>
                        </a:solidFill>
                        <a:latin typeface="Calibri"/>
                        <a:ea typeface="Calibri"/>
                        <a:cs typeface="Calibri"/>
                        <a:sym typeface="Calibri"/>
                      </a:endParaRPr>
                    </a:p>
                  </a:txBody>
                  <a:tcPr marT="9525" marB="91425" marR="9525" marL="9525" anchor="ctr">
                    <a:lnL cap="flat" cmpd="sng" w="9525">
                      <a:solidFill>
                        <a:srgbClr val="9E9E9E"/>
                      </a:solidFill>
                      <a:prstDash val="solid"/>
                      <a:round/>
                      <a:headEnd len="sm" w="sm" type="none"/>
                      <a:tailEnd len="sm" w="sm" type="none"/>
                    </a:lnL>
                    <a:lnR cap="flat" cmpd="sng" w="9525">
                      <a:solidFill>
                        <a:srgbClr val="9E9E9E"/>
                      </a:solidFill>
                      <a:prstDash val="solid"/>
                      <a:round/>
                      <a:headEnd len="sm" w="sm" type="none"/>
                      <a:tailEnd len="sm" w="sm" type="none"/>
                    </a:lnR>
                    <a:lnT cap="flat" cmpd="sng" w="9525">
                      <a:solidFill>
                        <a:srgbClr val="9E9E9E"/>
                      </a:solidFill>
                      <a:prstDash val="solid"/>
                      <a:round/>
                      <a:headEnd len="sm" w="sm" type="none"/>
                      <a:tailEnd len="sm" w="sm" type="none"/>
                    </a:lnT>
                    <a:lnB cap="flat" cmpd="sng" w="9525">
                      <a:solidFill>
                        <a:srgbClr val="9E9E9E"/>
                      </a:solidFill>
                      <a:prstDash val="solid"/>
                      <a:round/>
                      <a:headEnd len="sm" w="sm" type="none"/>
                      <a:tailEnd len="sm" w="sm" type="none"/>
                    </a:lnB>
                    <a:solidFill>
                      <a:srgbClr val="000000"/>
                    </a:solidFill>
                  </a:tcPr>
                </a:tc>
                <a:tc>
                  <a:txBody>
                    <a:bodyPr/>
                    <a:lstStyle/>
                    <a:p>
                      <a:pPr indent="0" lvl="0" marL="0" rtl="0" algn="ctr">
                        <a:lnSpc>
                          <a:spcPct val="115000"/>
                        </a:lnSpc>
                        <a:spcBef>
                          <a:spcPts val="0"/>
                        </a:spcBef>
                        <a:spcAft>
                          <a:spcPts val="0"/>
                        </a:spcAft>
                        <a:buNone/>
                      </a:pPr>
                      <a:r>
                        <a:rPr b="1" lang="en" sz="1200">
                          <a:solidFill>
                            <a:srgbClr val="FFFFFF"/>
                          </a:solidFill>
                          <a:latin typeface="Calibri"/>
                          <a:ea typeface="Calibri"/>
                          <a:cs typeface="Calibri"/>
                          <a:sym typeface="Calibri"/>
                        </a:rPr>
                        <a:t>Code</a:t>
                      </a:r>
                      <a:endParaRPr b="1" sz="1200">
                        <a:solidFill>
                          <a:srgbClr val="FFFFFF"/>
                        </a:solidFill>
                        <a:latin typeface="Calibri"/>
                        <a:ea typeface="Calibri"/>
                        <a:cs typeface="Calibri"/>
                        <a:sym typeface="Calibri"/>
                      </a:endParaRPr>
                    </a:p>
                  </a:txBody>
                  <a:tcPr marT="9525" marB="91425" marR="9525" marL="9525" anchor="ctr">
                    <a:lnL cap="flat" cmpd="sng" w="9525">
                      <a:solidFill>
                        <a:srgbClr val="9E9E9E"/>
                      </a:solidFill>
                      <a:prstDash val="solid"/>
                      <a:round/>
                      <a:headEnd len="sm" w="sm" type="none"/>
                      <a:tailEnd len="sm" w="sm" type="none"/>
                    </a:lnL>
                    <a:lnR cap="flat" cmpd="sng" w="9525">
                      <a:solidFill>
                        <a:srgbClr val="9E9E9E"/>
                      </a:solidFill>
                      <a:prstDash val="solid"/>
                      <a:round/>
                      <a:headEnd len="sm" w="sm" type="none"/>
                      <a:tailEnd len="sm" w="sm" type="none"/>
                    </a:lnR>
                    <a:lnT cap="flat" cmpd="sng" w="9525">
                      <a:solidFill>
                        <a:srgbClr val="9E9E9E"/>
                      </a:solidFill>
                      <a:prstDash val="solid"/>
                      <a:round/>
                      <a:headEnd len="sm" w="sm" type="none"/>
                      <a:tailEnd len="sm" w="sm" type="none"/>
                    </a:lnT>
                    <a:lnB cap="flat" cmpd="sng" w="9525">
                      <a:solidFill>
                        <a:srgbClr val="9E9E9E"/>
                      </a:solidFill>
                      <a:prstDash val="solid"/>
                      <a:round/>
                      <a:headEnd len="sm" w="sm" type="none"/>
                      <a:tailEnd len="sm" w="sm" type="none"/>
                    </a:lnB>
                    <a:solidFill>
                      <a:srgbClr val="000000"/>
                    </a:solidFill>
                  </a:tcPr>
                </a:tc>
                <a:tc>
                  <a:txBody>
                    <a:bodyPr/>
                    <a:lstStyle/>
                    <a:p>
                      <a:pPr indent="0" lvl="0" marL="0" rtl="0" algn="ctr">
                        <a:lnSpc>
                          <a:spcPct val="115000"/>
                        </a:lnSpc>
                        <a:spcBef>
                          <a:spcPts val="0"/>
                        </a:spcBef>
                        <a:spcAft>
                          <a:spcPts val="0"/>
                        </a:spcAft>
                        <a:buNone/>
                      </a:pPr>
                      <a:r>
                        <a:rPr b="1" lang="en" sz="1200">
                          <a:solidFill>
                            <a:srgbClr val="FFFFFF"/>
                          </a:solidFill>
                          <a:latin typeface="Calibri"/>
                          <a:ea typeface="Calibri"/>
                          <a:cs typeface="Calibri"/>
                          <a:sym typeface="Calibri"/>
                        </a:rPr>
                        <a:t>Vendor</a:t>
                      </a:r>
                      <a:endParaRPr b="1" sz="1200">
                        <a:solidFill>
                          <a:srgbClr val="FFFFFF"/>
                        </a:solidFill>
                        <a:latin typeface="Calibri"/>
                        <a:ea typeface="Calibri"/>
                        <a:cs typeface="Calibri"/>
                        <a:sym typeface="Calibri"/>
                      </a:endParaRPr>
                    </a:p>
                  </a:txBody>
                  <a:tcPr marT="9525" marB="91425" marR="9525" marL="9525" anchor="ctr">
                    <a:lnL cap="flat" cmpd="sng" w="9525">
                      <a:solidFill>
                        <a:srgbClr val="9E9E9E"/>
                      </a:solidFill>
                      <a:prstDash val="solid"/>
                      <a:round/>
                      <a:headEnd len="sm" w="sm" type="none"/>
                      <a:tailEnd len="sm" w="sm" type="none"/>
                    </a:lnL>
                    <a:lnR cap="flat" cmpd="sng" w="9525">
                      <a:solidFill>
                        <a:srgbClr val="9E9E9E"/>
                      </a:solidFill>
                      <a:prstDash val="solid"/>
                      <a:round/>
                      <a:headEnd len="sm" w="sm" type="none"/>
                      <a:tailEnd len="sm" w="sm" type="none"/>
                    </a:lnR>
                    <a:lnT cap="flat" cmpd="sng" w="9525">
                      <a:solidFill>
                        <a:srgbClr val="9E9E9E"/>
                      </a:solidFill>
                      <a:prstDash val="solid"/>
                      <a:round/>
                      <a:headEnd len="sm" w="sm" type="none"/>
                      <a:tailEnd len="sm" w="sm" type="none"/>
                    </a:lnT>
                    <a:lnB cap="flat" cmpd="sng" w="9525">
                      <a:solidFill>
                        <a:srgbClr val="9E9E9E"/>
                      </a:solidFill>
                      <a:prstDash val="solid"/>
                      <a:round/>
                      <a:headEnd len="sm" w="sm" type="none"/>
                      <a:tailEnd len="sm" w="sm" type="none"/>
                    </a:lnB>
                    <a:solidFill>
                      <a:srgbClr val="000000"/>
                    </a:solidFill>
                  </a:tcPr>
                </a:tc>
                <a:tc>
                  <a:txBody>
                    <a:bodyPr/>
                    <a:lstStyle/>
                    <a:p>
                      <a:pPr indent="0" lvl="0" marL="0" rtl="0" algn="ctr">
                        <a:lnSpc>
                          <a:spcPct val="115000"/>
                        </a:lnSpc>
                        <a:spcBef>
                          <a:spcPts val="0"/>
                        </a:spcBef>
                        <a:spcAft>
                          <a:spcPts val="0"/>
                        </a:spcAft>
                        <a:buNone/>
                      </a:pPr>
                      <a:r>
                        <a:rPr b="1" lang="en" sz="1200">
                          <a:solidFill>
                            <a:srgbClr val="FFFFFF"/>
                          </a:solidFill>
                          <a:latin typeface="Calibri"/>
                          <a:ea typeface="Calibri"/>
                          <a:cs typeface="Calibri"/>
                          <a:sym typeface="Calibri"/>
                        </a:rPr>
                        <a:t>Quantity</a:t>
                      </a:r>
                      <a:endParaRPr b="1" sz="1200">
                        <a:solidFill>
                          <a:srgbClr val="FFFFFF"/>
                        </a:solidFill>
                        <a:latin typeface="Calibri"/>
                        <a:ea typeface="Calibri"/>
                        <a:cs typeface="Calibri"/>
                        <a:sym typeface="Calibri"/>
                      </a:endParaRPr>
                    </a:p>
                  </a:txBody>
                  <a:tcPr marT="9525" marB="91425" marR="9525" marL="9525" anchor="ctr">
                    <a:lnL cap="flat" cmpd="sng" w="9525">
                      <a:solidFill>
                        <a:srgbClr val="9E9E9E"/>
                      </a:solidFill>
                      <a:prstDash val="solid"/>
                      <a:round/>
                      <a:headEnd len="sm" w="sm" type="none"/>
                      <a:tailEnd len="sm" w="sm" type="none"/>
                    </a:lnL>
                    <a:lnR cap="flat" cmpd="sng" w="9525">
                      <a:solidFill>
                        <a:srgbClr val="9E9E9E"/>
                      </a:solidFill>
                      <a:prstDash val="solid"/>
                      <a:round/>
                      <a:headEnd len="sm" w="sm" type="none"/>
                      <a:tailEnd len="sm" w="sm" type="none"/>
                    </a:lnR>
                    <a:lnT cap="flat" cmpd="sng" w="9525">
                      <a:solidFill>
                        <a:srgbClr val="9E9E9E"/>
                      </a:solidFill>
                      <a:prstDash val="solid"/>
                      <a:round/>
                      <a:headEnd len="sm" w="sm" type="none"/>
                      <a:tailEnd len="sm" w="sm" type="none"/>
                    </a:lnT>
                    <a:lnB cap="flat" cmpd="sng" w="9525">
                      <a:solidFill>
                        <a:srgbClr val="9E9E9E"/>
                      </a:solidFill>
                      <a:prstDash val="solid"/>
                      <a:round/>
                      <a:headEnd len="sm" w="sm" type="none"/>
                      <a:tailEnd len="sm" w="sm" type="none"/>
                    </a:lnB>
                    <a:solidFill>
                      <a:srgbClr val="000000"/>
                    </a:solidFill>
                  </a:tcPr>
                </a:tc>
                <a:tc>
                  <a:txBody>
                    <a:bodyPr/>
                    <a:lstStyle/>
                    <a:p>
                      <a:pPr indent="0" lvl="0" marL="0" rtl="0" algn="ctr">
                        <a:lnSpc>
                          <a:spcPct val="115000"/>
                        </a:lnSpc>
                        <a:spcBef>
                          <a:spcPts val="0"/>
                        </a:spcBef>
                        <a:spcAft>
                          <a:spcPts val="0"/>
                        </a:spcAft>
                        <a:buNone/>
                      </a:pPr>
                      <a:r>
                        <a:rPr b="1" lang="en" sz="1200">
                          <a:solidFill>
                            <a:srgbClr val="FFFFFF"/>
                          </a:solidFill>
                          <a:latin typeface="Calibri"/>
                          <a:ea typeface="Calibri"/>
                          <a:cs typeface="Calibri"/>
                          <a:sym typeface="Calibri"/>
                        </a:rPr>
                        <a:t>Price</a:t>
                      </a:r>
                      <a:r>
                        <a:rPr b="1" lang="en" sz="1200">
                          <a:solidFill>
                            <a:srgbClr val="FFFFFF"/>
                          </a:solidFill>
                          <a:latin typeface="Calibri"/>
                          <a:ea typeface="Calibri"/>
                          <a:cs typeface="Calibri"/>
                          <a:sym typeface="Calibri"/>
                        </a:rPr>
                        <a:t>($)</a:t>
                      </a:r>
                      <a:endParaRPr b="1" sz="1200">
                        <a:solidFill>
                          <a:srgbClr val="FFFFFF"/>
                        </a:solidFill>
                        <a:latin typeface="Calibri"/>
                        <a:ea typeface="Calibri"/>
                        <a:cs typeface="Calibri"/>
                        <a:sym typeface="Calibri"/>
                      </a:endParaRPr>
                    </a:p>
                  </a:txBody>
                  <a:tcPr marT="9525" marB="91425" marR="9525" marL="9525" anchor="ctr">
                    <a:lnL cap="flat" cmpd="sng" w="9525">
                      <a:solidFill>
                        <a:srgbClr val="9E9E9E"/>
                      </a:solidFill>
                      <a:prstDash val="solid"/>
                      <a:round/>
                      <a:headEnd len="sm" w="sm" type="none"/>
                      <a:tailEnd len="sm" w="sm" type="none"/>
                    </a:lnL>
                    <a:lnR cap="flat" cmpd="sng" w="9525">
                      <a:solidFill>
                        <a:srgbClr val="9E9E9E"/>
                      </a:solidFill>
                      <a:prstDash val="solid"/>
                      <a:round/>
                      <a:headEnd len="sm" w="sm" type="none"/>
                      <a:tailEnd len="sm" w="sm" type="none"/>
                    </a:lnR>
                    <a:lnT cap="flat" cmpd="sng" w="9525">
                      <a:solidFill>
                        <a:srgbClr val="9E9E9E"/>
                      </a:solidFill>
                      <a:prstDash val="solid"/>
                      <a:round/>
                      <a:headEnd len="sm" w="sm" type="none"/>
                      <a:tailEnd len="sm" w="sm" type="none"/>
                    </a:lnT>
                    <a:lnB cap="flat" cmpd="sng" w="9525">
                      <a:solidFill>
                        <a:srgbClr val="9E9E9E"/>
                      </a:solidFill>
                      <a:prstDash val="solid"/>
                      <a:round/>
                      <a:headEnd len="sm" w="sm" type="none"/>
                      <a:tailEnd len="sm" w="sm" type="none"/>
                    </a:lnB>
                    <a:solidFill>
                      <a:srgbClr val="000000"/>
                    </a:solidFill>
                  </a:tcPr>
                </a:tc>
                <a:tc>
                  <a:txBody>
                    <a:bodyPr/>
                    <a:lstStyle/>
                    <a:p>
                      <a:pPr indent="0" lvl="0" marL="0" rtl="0" algn="ctr">
                        <a:lnSpc>
                          <a:spcPct val="115000"/>
                        </a:lnSpc>
                        <a:spcBef>
                          <a:spcPts val="0"/>
                        </a:spcBef>
                        <a:spcAft>
                          <a:spcPts val="0"/>
                        </a:spcAft>
                        <a:buNone/>
                      </a:pPr>
                      <a:r>
                        <a:rPr b="1" lang="en" sz="1200">
                          <a:solidFill>
                            <a:srgbClr val="FFFFFF"/>
                          </a:solidFill>
                          <a:latin typeface="Calibri"/>
                          <a:ea typeface="Calibri"/>
                          <a:cs typeface="Calibri"/>
                          <a:sym typeface="Calibri"/>
                        </a:rPr>
                        <a:t>Ordered</a:t>
                      </a:r>
                      <a:endParaRPr b="1" sz="1200">
                        <a:solidFill>
                          <a:srgbClr val="FFFFFF"/>
                        </a:solidFill>
                        <a:latin typeface="Calibri"/>
                        <a:ea typeface="Calibri"/>
                        <a:cs typeface="Calibri"/>
                        <a:sym typeface="Calibri"/>
                      </a:endParaRPr>
                    </a:p>
                  </a:txBody>
                  <a:tcPr marT="9525" marB="91425" marR="9525" marL="9525" anchor="ctr">
                    <a:lnL cap="flat" cmpd="sng" w="9525">
                      <a:solidFill>
                        <a:srgbClr val="9E9E9E"/>
                      </a:solidFill>
                      <a:prstDash val="solid"/>
                      <a:round/>
                      <a:headEnd len="sm" w="sm" type="none"/>
                      <a:tailEnd len="sm" w="sm" type="none"/>
                    </a:lnL>
                    <a:lnR cap="flat" cmpd="sng" w="9525">
                      <a:solidFill>
                        <a:srgbClr val="9E9E9E"/>
                      </a:solidFill>
                      <a:prstDash val="solid"/>
                      <a:round/>
                      <a:headEnd len="sm" w="sm" type="none"/>
                      <a:tailEnd len="sm" w="sm" type="none"/>
                    </a:lnR>
                    <a:lnT cap="flat" cmpd="sng" w="9525">
                      <a:solidFill>
                        <a:srgbClr val="9E9E9E"/>
                      </a:solidFill>
                      <a:prstDash val="solid"/>
                      <a:round/>
                      <a:headEnd len="sm" w="sm" type="none"/>
                      <a:tailEnd len="sm" w="sm" type="none"/>
                    </a:lnT>
                    <a:lnB cap="flat" cmpd="sng" w="9525">
                      <a:solidFill>
                        <a:srgbClr val="9E9E9E"/>
                      </a:solidFill>
                      <a:prstDash val="solid"/>
                      <a:round/>
                      <a:headEnd len="sm" w="sm" type="none"/>
                      <a:tailEnd len="sm" w="sm" type="none"/>
                    </a:lnB>
                    <a:solidFill>
                      <a:srgbClr val="000000"/>
                    </a:solidFill>
                  </a:tcPr>
                </a:tc>
                <a:tc>
                  <a:txBody>
                    <a:bodyPr/>
                    <a:lstStyle/>
                    <a:p>
                      <a:pPr indent="0" lvl="0" marL="0" rtl="0" algn="ctr">
                        <a:lnSpc>
                          <a:spcPct val="115000"/>
                        </a:lnSpc>
                        <a:spcBef>
                          <a:spcPts val="0"/>
                        </a:spcBef>
                        <a:spcAft>
                          <a:spcPts val="0"/>
                        </a:spcAft>
                        <a:buNone/>
                      </a:pPr>
                      <a:r>
                        <a:rPr b="1" lang="en" sz="1200">
                          <a:solidFill>
                            <a:srgbClr val="FFFFFF"/>
                          </a:solidFill>
                          <a:latin typeface="Calibri"/>
                          <a:ea typeface="Calibri"/>
                          <a:cs typeface="Calibri"/>
                          <a:sym typeface="Calibri"/>
                        </a:rPr>
                        <a:t>Arrival Status</a:t>
                      </a:r>
                      <a:endParaRPr b="1" sz="1200">
                        <a:solidFill>
                          <a:srgbClr val="FFFFFF"/>
                        </a:solidFill>
                        <a:latin typeface="Calibri"/>
                        <a:ea typeface="Calibri"/>
                        <a:cs typeface="Calibri"/>
                        <a:sym typeface="Calibri"/>
                      </a:endParaRPr>
                    </a:p>
                  </a:txBody>
                  <a:tcPr marT="9525" marB="91425" marR="9525" marL="9525" anchor="ctr">
                    <a:lnL cap="flat" cmpd="sng" w="9525">
                      <a:solidFill>
                        <a:srgbClr val="9E9E9E"/>
                      </a:solidFill>
                      <a:prstDash val="solid"/>
                      <a:round/>
                      <a:headEnd len="sm" w="sm" type="none"/>
                      <a:tailEnd len="sm" w="sm" type="none"/>
                    </a:lnL>
                    <a:lnR cap="flat" cmpd="sng" w="9525">
                      <a:solidFill>
                        <a:srgbClr val="9E9E9E"/>
                      </a:solidFill>
                      <a:prstDash val="solid"/>
                      <a:round/>
                      <a:headEnd len="sm" w="sm" type="none"/>
                      <a:tailEnd len="sm" w="sm" type="none"/>
                    </a:lnR>
                    <a:lnT cap="flat" cmpd="sng" w="9525">
                      <a:solidFill>
                        <a:srgbClr val="9E9E9E"/>
                      </a:solidFill>
                      <a:prstDash val="solid"/>
                      <a:round/>
                      <a:headEnd len="sm" w="sm" type="none"/>
                      <a:tailEnd len="sm" w="sm" type="none"/>
                    </a:lnT>
                    <a:lnB cap="flat" cmpd="sng" w="9525">
                      <a:solidFill>
                        <a:srgbClr val="9E9E9E"/>
                      </a:solidFill>
                      <a:prstDash val="solid"/>
                      <a:round/>
                      <a:headEnd len="sm" w="sm" type="none"/>
                      <a:tailEnd len="sm" w="sm" type="none"/>
                    </a:lnB>
                    <a:solidFill>
                      <a:srgbClr val="000000"/>
                    </a:solidFill>
                  </a:tcPr>
                </a:tc>
              </a:tr>
              <a:tr h="559725">
                <a:tc>
                  <a:txBody>
                    <a:bodyPr/>
                    <a:lstStyle/>
                    <a:p>
                      <a:pPr indent="0" lvl="0" marL="0" rtl="0" algn="ctr">
                        <a:lnSpc>
                          <a:spcPct val="115000"/>
                        </a:lnSpc>
                        <a:spcBef>
                          <a:spcPts val="0"/>
                        </a:spcBef>
                        <a:spcAft>
                          <a:spcPts val="0"/>
                        </a:spcAft>
                        <a:buNone/>
                      </a:pPr>
                      <a:r>
                        <a:rPr lang="en" sz="1200">
                          <a:solidFill>
                            <a:srgbClr val="FFFFFF"/>
                          </a:solidFill>
                          <a:latin typeface="Calibri"/>
                          <a:ea typeface="Calibri"/>
                          <a:cs typeface="Calibri"/>
                          <a:sym typeface="Calibri"/>
                        </a:rPr>
                        <a:t>89” Bar (25mm x 25mm)</a:t>
                      </a:r>
                      <a:endParaRPr sz="1200">
                        <a:solidFill>
                          <a:srgbClr val="FFFFFF"/>
                        </a:solidFill>
                        <a:latin typeface="Calibri"/>
                        <a:ea typeface="Calibri"/>
                        <a:cs typeface="Calibri"/>
                        <a:sym typeface="Calibri"/>
                      </a:endParaRPr>
                    </a:p>
                  </a:txBody>
                  <a:tcPr marT="9525" marB="91425" marR="9525" marL="9525" anchor="ctr">
                    <a:lnL cap="flat" cmpd="sng" w="9525">
                      <a:solidFill>
                        <a:srgbClr val="9E9E9E"/>
                      </a:solidFill>
                      <a:prstDash val="solid"/>
                      <a:round/>
                      <a:headEnd len="sm" w="sm" type="none"/>
                      <a:tailEnd len="sm" w="sm" type="none"/>
                    </a:lnL>
                    <a:lnR cap="flat" cmpd="sng" w="9525">
                      <a:solidFill>
                        <a:srgbClr val="9E9E9E"/>
                      </a:solidFill>
                      <a:prstDash val="solid"/>
                      <a:round/>
                      <a:headEnd len="sm" w="sm" type="none"/>
                      <a:tailEnd len="sm" w="sm" type="none"/>
                    </a:lnR>
                    <a:lnT cap="flat" cmpd="sng" w="9525">
                      <a:solidFill>
                        <a:srgbClr val="9E9E9E"/>
                      </a:solidFill>
                      <a:prstDash val="solid"/>
                      <a:round/>
                      <a:headEnd len="sm" w="sm" type="none"/>
                      <a:tailEnd len="sm" w="sm" type="none"/>
                    </a:lnT>
                    <a:lnB cap="flat" cmpd="sng" w="9525">
                      <a:solidFill>
                        <a:srgbClr val="9E9E9E"/>
                      </a:solidFill>
                      <a:prstDash val="solid"/>
                      <a:round/>
                      <a:headEnd len="sm" w="sm" type="none"/>
                      <a:tailEnd len="sm" w="sm" type="none"/>
                    </a:lnB>
                    <a:solidFill>
                      <a:schemeClr val="dk1"/>
                    </a:solidFill>
                  </a:tcPr>
                </a:tc>
                <a:tc>
                  <a:txBody>
                    <a:bodyPr/>
                    <a:lstStyle/>
                    <a:p>
                      <a:pPr indent="0" lvl="0" marL="0" rtl="0" algn="ctr">
                        <a:lnSpc>
                          <a:spcPct val="115000"/>
                        </a:lnSpc>
                        <a:spcBef>
                          <a:spcPts val="0"/>
                        </a:spcBef>
                        <a:spcAft>
                          <a:spcPts val="0"/>
                        </a:spcAft>
                        <a:buNone/>
                      </a:pPr>
                      <a:r>
                        <a:rPr lang="en" sz="1200">
                          <a:solidFill>
                            <a:srgbClr val="FFFFFF"/>
                          </a:solidFill>
                          <a:latin typeface="Calibri"/>
                          <a:ea typeface="Calibri"/>
                          <a:cs typeface="Calibri"/>
                          <a:sym typeface="Calibri"/>
                        </a:rPr>
                        <a:t>25-2525</a:t>
                      </a:r>
                      <a:endParaRPr sz="1200">
                        <a:solidFill>
                          <a:srgbClr val="FFFFFF"/>
                        </a:solidFill>
                        <a:latin typeface="Calibri"/>
                        <a:ea typeface="Calibri"/>
                        <a:cs typeface="Calibri"/>
                        <a:sym typeface="Calibri"/>
                      </a:endParaRPr>
                    </a:p>
                  </a:txBody>
                  <a:tcPr marT="9525" marB="91425" marR="9525" marL="9525" anchor="ctr">
                    <a:lnL cap="flat" cmpd="sng" w="9525">
                      <a:solidFill>
                        <a:srgbClr val="9E9E9E"/>
                      </a:solidFill>
                      <a:prstDash val="solid"/>
                      <a:round/>
                      <a:headEnd len="sm" w="sm" type="none"/>
                      <a:tailEnd len="sm" w="sm" type="none"/>
                    </a:lnL>
                    <a:lnR cap="flat" cmpd="sng" w="9525">
                      <a:solidFill>
                        <a:srgbClr val="9E9E9E"/>
                      </a:solidFill>
                      <a:prstDash val="solid"/>
                      <a:round/>
                      <a:headEnd len="sm" w="sm" type="none"/>
                      <a:tailEnd len="sm" w="sm" type="none"/>
                    </a:lnR>
                    <a:lnT cap="flat" cmpd="sng" w="9525">
                      <a:solidFill>
                        <a:srgbClr val="9E9E9E"/>
                      </a:solidFill>
                      <a:prstDash val="solid"/>
                      <a:round/>
                      <a:headEnd len="sm" w="sm" type="none"/>
                      <a:tailEnd len="sm" w="sm" type="none"/>
                    </a:lnT>
                    <a:lnB cap="flat" cmpd="sng" w="9525">
                      <a:solidFill>
                        <a:srgbClr val="9E9E9E"/>
                      </a:solidFill>
                      <a:prstDash val="solid"/>
                      <a:round/>
                      <a:headEnd len="sm" w="sm" type="none"/>
                      <a:tailEnd len="sm" w="sm" type="none"/>
                    </a:lnB>
                    <a:solidFill>
                      <a:schemeClr val="dk1"/>
                    </a:solidFill>
                  </a:tcPr>
                </a:tc>
                <a:tc rowSpan="6">
                  <a:txBody>
                    <a:bodyPr/>
                    <a:lstStyle/>
                    <a:p>
                      <a:pPr indent="0" lvl="0" marL="0" rtl="0" algn="ctr">
                        <a:lnSpc>
                          <a:spcPct val="115000"/>
                        </a:lnSpc>
                        <a:spcBef>
                          <a:spcPts val="0"/>
                        </a:spcBef>
                        <a:spcAft>
                          <a:spcPts val="0"/>
                        </a:spcAft>
                        <a:buNone/>
                      </a:pPr>
                      <a:r>
                        <a:rPr b="1" lang="en">
                          <a:solidFill>
                            <a:srgbClr val="FFFFFF"/>
                          </a:solidFill>
                          <a:latin typeface="Calibri"/>
                          <a:ea typeface="Calibri"/>
                          <a:cs typeface="Calibri"/>
                          <a:sym typeface="Calibri"/>
                        </a:rPr>
                        <a:t>80/20</a:t>
                      </a:r>
                      <a:endParaRPr b="1">
                        <a:solidFill>
                          <a:srgbClr val="FFFFFF"/>
                        </a:solidFill>
                        <a:latin typeface="Calibri"/>
                        <a:ea typeface="Calibri"/>
                        <a:cs typeface="Calibri"/>
                        <a:sym typeface="Calibri"/>
                      </a:endParaRPr>
                    </a:p>
                    <a:p>
                      <a:pPr indent="0" lvl="0" marL="0" rtl="0" algn="ctr">
                        <a:lnSpc>
                          <a:spcPct val="115000"/>
                        </a:lnSpc>
                        <a:spcBef>
                          <a:spcPts val="0"/>
                        </a:spcBef>
                        <a:spcAft>
                          <a:spcPts val="0"/>
                        </a:spcAft>
                        <a:buNone/>
                      </a:pPr>
                      <a:r>
                        <a:rPr b="1" lang="en">
                          <a:solidFill>
                            <a:srgbClr val="FFFFFF"/>
                          </a:solidFill>
                          <a:latin typeface="Calibri"/>
                          <a:ea typeface="Calibri"/>
                          <a:cs typeface="Calibri"/>
                          <a:sym typeface="Calibri"/>
                        </a:rPr>
                        <a:t> </a:t>
                      </a:r>
                      <a:endParaRPr b="1">
                        <a:solidFill>
                          <a:srgbClr val="FFFFFF"/>
                        </a:solidFill>
                        <a:latin typeface="Calibri"/>
                        <a:ea typeface="Calibri"/>
                        <a:cs typeface="Calibri"/>
                        <a:sym typeface="Calibri"/>
                      </a:endParaRPr>
                    </a:p>
                  </a:txBody>
                  <a:tcPr marT="9525" marB="91425" marR="9525" marL="9525" anchor="ctr">
                    <a:lnL cap="flat" cmpd="sng" w="9525">
                      <a:solidFill>
                        <a:srgbClr val="9E9E9E"/>
                      </a:solidFill>
                      <a:prstDash val="solid"/>
                      <a:round/>
                      <a:headEnd len="sm" w="sm" type="none"/>
                      <a:tailEnd len="sm" w="sm" type="none"/>
                    </a:lnL>
                    <a:lnR cap="flat" cmpd="sng" w="9525">
                      <a:solidFill>
                        <a:srgbClr val="9E9E9E"/>
                      </a:solidFill>
                      <a:prstDash val="solid"/>
                      <a:round/>
                      <a:headEnd len="sm" w="sm" type="none"/>
                      <a:tailEnd len="sm" w="sm" type="none"/>
                    </a:lnR>
                    <a:lnT cap="flat" cmpd="sng" w="9525">
                      <a:solidFill>
                        <a:srgbClr val="9E9E9E"/>
                      </a:solidFill>
                      <a:prstDash val="solid"/>
                      <a:round/>
                      <a:headEnd len="sm" w="sm" type="none"/>
                      <a:tailEnd len="sm" w="sm" type="none"/>
                    </a:lnT>
                    <a:lnB cap="flat" cmpd="sng" w="9525">
                      <a:solidFill>
                        <a:srgbClr val="9E9E9E"/>
                      </a:solidFill>
                      <a:prstDash val="solid"/>
                      <a:round/>
                      <a:headEnd len="sm" w="sm" type="none"/>
                      <a:tailEnd len="sm" w="sm" type="none"/>
                    </a:lnB>
                    <a:solidFill>
                      <a:srgbClr val="ADADAD"/>
                    </a:solidFill>
                  </a:tcPr>
                </a:tc>
                <a:tc>
                  <a:txBody>
                    <a:bodyPr/>
                    <a:lstStyle/>
                    <a:p>
                      <a:pPr indent="0" lvl="0" marL="0" rtl="0" algn="ctr">
                        <a:lnSpc>
                          <a:spcPct val="115000"/>
                        </a:lnSpc>
                        <a:spcBef>
                          <a:spcPts val="0"/>
                        </a:spcBef>
                        <a:spcAft>
                          <a:spcPts val="0"/>
                        </a:spcAft>
                        <a:buNone/>
                      </a:pPr>
                      <a:r>
                        <a:rPr lang="en" sz="1200">
                          <a:solidFill>
                            <a:srgbClr val="FFFFFF"/>
                          </a:solidFill>
                          <a:latin typeface="Calibri"/>
                          <a:ea typeface="Calibri"/>
                          <a:cs typeface="Calibri"/>
                          <a:sym typeface="Calibri"/>
                        </a:rPr>
                        <a:t>1</a:t>
                      </a:r>
                      <a:endParaRPr sz="1200">
                        <a:solidFill>
                          <a:srgbClr val="FFFFFF"/>
                        </a:solidFill>
                        <a:latin typeface="Calibri"/>
                        <a:ea typeface="Calibri"/>
                        <a:cs typeface="Calibri"/>
                        <a:sym typeface="Calibri"/>
                      </a:endParaRPr>
                    </a:p>
                  </a:txBody>
                  <a:tcPr marT="9525" marB="91425" marR="9525" marL="9525" anchor="ctr">
                    <a:lnL cap="flat" cmpd="sng" w="9525">
                      <a:solidFill>
                        <a:srgbClr val="9E9E9E"/>
                      </a:solidFill>
                      <a:prstDash val="solid"/>
                      <a:round/>
                      <a:headEnd len="sm" w="sm" type="none"/>
                      <a:tailEnd len="sm" w="sm" type="none"/>
                    </a:lnL>
                    <a:lnR cap="flat" cmpd="sng" w="9525">
                      <a:solidFill>
                        <a:srgbClr val="9E9E9E"/>
                      </a:solidFill>
                      <a:prstDash val="solid"/>
                      <a:round/>
                      <a:headEnd len="sm" w="sm" type="none"/>
                      <a:tailEnd len="sm" w="sm" type="none"/>
                    </a:lnR>
                    <a:lnT cap="flat" cmpd="sng" w="9525">
                      <a:solidFill>
                        <a:srgbClr val="9E9E9E"/>
                      </a:solidFill>
                      <a:prstDash val="solid"/>
                      <a:round/>
                      <a:headEnd len="sm" w="sm" type="none"/>
                      <a:tailEnd len="sm" w="sm" type="none"/>
                    </a:lnT>
                    <a:lnB cap="flat" cmpd="sng" w="9525">
                      <a:solidFill>
                        <a:srgbClr val="9E9E9E"/>
                      </a:solidFill>
                      <a:prstDash val="solid"/>
                      <a:round/>
                      <a:headEnd len="sm" w="sm" type="none"/>
                      <a:tailEnd len="sm" w="sm" type="none"/>
                    </a:lnB>
                    <a:solidFill>
                      <a:schemeClr val="dk1"/>
                    </a:solidFill>
                  </a:tcPr>
                </a:tc>
                <a:tc>
                  <a:txBody>
                    <a:bodyPr/>
                    <a:lstStyle/>
                    <a:p>
                      <a:pPr indent="0" lvl="0" marL="0" rtl="0" algn="ctr">
                        <a:lnSpc>
                          <a:spcPct val="115000"/>
                        </a:lnSpc>
                        <a:spcBef>
                          <a:spcPts val="0"/>
                        </a:spcBef>
                        <a:spcAft>
                          <a:spcPts val="0"/>
                        </a:spcAft>
                        <a:buNone/>
                      </a:pPr>
                      <a:r>
                        <a:rPr lang="en" sz="1200">
                          <a:solidFill>
                            <a:srgbClr val="FFFFFF"/>
                          </a:solidFill>
                          <a:latin typeface="Calibri"/>
                          <a:ea typeface="Calibri"/>
                          <a:cs typeface="Calibri"/>
                          <a:sym typeface="Calibri"/>
                        </a:rPr>
                        <a:t>31.72</a:t>
                      </a:r>
                      <a:endParaRPr sz="1200">
                        <a:solidFill>
                          <a:srgbClr val="FFFFFF"/>
                        </a:solidFill>
                        <a:latin typeface="Calibri"/>
                        <a:ea typeface="Calibri"/>
                        <a:cs typeface="Calibri"/>
                        <a:sym typeface="Calibri"/>
                      </a:endParaRPr>
                    </a:p>
                  </a:txBody>
                  <a:tcPr marT="9525" marB="91425" marR="9525" marL="9525" anchor="ctr">
                    <a:lnL cap="flat" cmpd="sng" w="9525">
                      <a:solidFill>
                        <a:srgbClr val="9E9E9E"/>
                      </a:solidFill>
                      <a:prstDash val="solid"/>
                      <a:round/>
                      <a:headEnd len="sm" w="sm" type="none"/>
                      <a:tailEnd len="sm" w="sm" type="none"/>
                    </a:lnL>
                    <a:lnR cap="flat" cmpd="sng" w="9525">
                      <a:solidFill>
                        <a:srgbClr val="9E9E9E"/>
                      </a:solidFill>
                      <a:prstDash val="solid"/>
                      <a:round/>
                      <a:headEnd len="sm" w="sm" type="none"/>
                      <a:tailEnd len="sm" w="sm" type="none"/>
                    </a:lnR>
                    <a:lnT cap="flat" cmpd="sng" w="9525">
                      <a:solidFill>
                        <a:srgbClr val="9E9E9E"/>
                      </a:solidFill>
                      <a:prstDash val="solid"/>
                      <a:round/>
                      <a:headEnd len="sm" w="sm" type="none"/>
                      <a:tailEnd len="sm" w="sm" type="none"/>
                    </a:lnT>
                    <a:lnB cap="flat" cmpd="sng" w="9525">
                      <a:solidFill>
                        <a:srgbClr val="9E9E9E"/>
                      </a:solidFill>
                      <a:prstDash val="solid"/>
                      <a:round/>
                      <a:headEnd len="sm" w="sm" type="none"/>
                      <a:tailEnd len="sm" w="sm" type="none"/>
                    </a:lnB>
                    <a:solidFill>
                      <a:schemeClr val="dk1"/>
                    </a:solidFill>
                  </a:tcPr>
                </a:tc>
                <a:tc>
                  <a:txBody>
                    <a:bodyPr/>
                    <a:lstStyle/>
                    <a:p>
                      <a:pPr indent="0" lvl="0" marL="0" rtl="0" algn="ctr">
                        <a:lnSpc>
                          <a:spcPct val="115000"/>
                        </a:lnSpc>
                        <a:spcBef>
                          <a:spcPts val="0"/>
                        </a:spcBef>
                        <a:spcAft>
                          <a:spcPts val="0"/>
                        </a:spcAft>
                        <a:buNone/>
                      </a:pPr>
                      <a:r>
                        <a:rPr lang="en" sz="1200">
                          <a:solidFill>
                            <a:srgbClr val="FFFFFF"/>
                          </a:solidFill>
                          <a:latin typeface="Calibri"/>
                          <a:ea typeface="Calibri"/>
                          <a:cs typeface="Calibri"/>
                          <a:sym typeface="Calibri"/>
                        </a:rPr>
                        <a:t>02/15</a:t>
                      </a:r>
                      <a:endParaRPr sz="1200">
                        <a:solidFill>
                          <a:srgbClr val="FFFFFF"/>
                        </a:solidFill>
                        <a:latin typeface="Calibri"/>
                        <a:ea typeface="Calibri"/>
                        <a:cs typeface="Calibri"/>
                        <a:sym typeface="Calibri"/>
                      </a:endParaRPr>
                    </a:p>
                  </a:txBody>
                  <a:tcPr marT="9525" marB="91425" marR="9525" marL="9525" anchor="ctr">
                    <a:lnL cap="flat" cmpd="sng" w="9525">
                      <a:solidFill>
                        <a:srgbClr val="9E9E9E"/>
                      </a:solidFill>
                      <a:prstDash val="solid"/>
                      <a:round/>
                      <a:headEnd len="sm" w="sm" type="none"/>
                      <a:tailEnd len="sm" w="sm" type="none"/>
                    </a:lnL>
                    <a:lnR cap="flat" cmpd="sng" w="9525">
                      <a:solidFill>
                        <a:srgbClr val="9E9E9E"/>
                      </a:solidFill>
                      <a:prstDash val="solid"/>
                      <a:round/>
                      <a:headEnd len="sm" w="sm" type="none"/>
                      <a:tailEnd len="sm" w="sm" type="none"/>
                    </a:lnR>
                    <a:lnT cap="flat" cmpd="sng" w="9525">
                      <a:solidFill>
                        <a:srgbClr val="9E9E9E"/>
                      </a:solidFill>
                      <a:prstDash val="solid"/>
                      <a:round/>
                      <a:headEnd len="sm" w="sm" type="none"/>
                      <a:tailEnd len="sm" w="sm" type="none"/>
                    </a:lnT>
                    <a:lnB cap="flat" cmpd="sng" w="9525">
                      <a:solidFill>
                        <a:srgbClr val="9E9E9E"/>
                      </a:solidFill>
                      <a:prstDash val="solid"/>
                      <a:round/>
                      <a:headEnd len="sm" w="sm" type="none"/>
                      <a:tailEnd len="sm" w="sm" type="none"/>
                    </a:lnB>
                    <a:solidFill>
                      <a:srgbClr val="00B050"/>
                    </a:solidFill>
                  </a:tcPr>
                </a:tc>
                <a:tc>
                  <a:txBody>
                    <a:bodyPr/>
                    <a:lstStyle/>
                    <a:p>
                      <a:pPr indent="0" lvl="0" marL="0" rtl="0" algn="ctr">
                        <a:lnSpc>
                          <a:spcPct val="115000"/>
                        </a:lnSpc>
                        <a:spcBef>
                          <a:spcPts val="0"/>
                        </a:spcBef>
                        <a:spcAft>
                          <a:spcPts val="0"/>
                        </a:spcAft>
                        <a:buNone/>
                      </a:pPr>
                      <a:r>
                        <a:rPr lang="en" sz="1200">
                          <a:solidFill>
                            <a:srgbClr val="FFFFFF"/>
                          </a:solidFill>
                          <a:latin typeface="Calibri"/>
                          <a:ea typeface="Calibri"/>
                          <a:cs typeface="Calibri"/>
                          <a:sym typeface="Calibri"/>
                        </a:rPr>
                        <a:t>02/23</a:t>
                      </a:r>
                      <a:endParaRPr sz="1200">
                        <a:solidFill>
                          <a:srgbClr val="FFFFFF"/>
                        </a:solidFill>
                        <a:latin typeface="Calibri"/>
                        <a:ea typeface="Calibri"/>
                        <a:cs typeface="Calibri"/>
                        <a:sym typeface="Calibri"/>
                      </a:endParaRPr>
                    </a:p>
                  </a:txBody>
                  <a:tcPr marT="9525" marB="91425" marR="9525" marL="9525" anchor="ctr">
                    <a:lnL cap="flat" cmpd="sng" w="9525">
                      <a:solidFill>
                        <a:srgbClr val="9E9E9E"/>
                      </a:solidFill>
                      <a:prstDash val="solid"/>
                      <a:round/>
                      <a:headEnd len="sm" w="sm" type="none"/>
                      <a:tailEnd len="sm" w="sm" type="none"/>
                    </a:lnL>
                    <a:lnR cap="flat" cmpd="sng" w="9525">
                      <a:solidFill>
                        <a:srgbClr val="9E9E9E"/>
                      </a:solidFill>
                      <a:prstDash val="solid"/>
                      <a:round/>
                      <a:headEnd len="sm" w="sm" type="none"/>
                      <a:tailEnd len="sm" w="sm" type="none"/>
                    </a:lnR>
                    <a:lnT cap="flat" cmpd="sng" w="9525">
                      <a:solidFill>
                        <a:srgbClr val="9E9E9E"/>
                      </a:solidFill>
                      <a:prstDash val="solid"/>
                      <a:round/>
                      <a:headEnd len="sm" w="sm" type="none"/>
                      <a:tailEnd len="sm" w="sm" type="none"/>
                    </a:lnT>
                    <a:lnB cap="flat" cmpd="sng" w="9525">
                      <a:solidFill>
                        <a:srgbClr val="9E9E9E"/>
                      </a:solidFill>
                      <a:prstDash val="solid"/>
                      <a:round/>
                      <a:headEnd len="sm" w="sm" type="none"/>
                      <a:tailEnd len="sm" w="sm" type="none"/>
                    </a:lnB>
                    <a:solidFill>
                      <a:srgbClr val="00B050"/>
                    </a:solidFill>
                  </a:tcPr>
                </a:tc>
              </a:tr>
              <a:tr h="334200">
                <a:tc>
                  <a:txBody>
                    <a:bodyPr/>
                    <a:lstStyle/>
                    <a:p>
                      <a:pPr indent="0" lvl="0" marL="0" rtl="0" algn="ctr">
                        <a:lnSpc>
                          <a:spcPct val="115000"/>
                        </a:lnSpc>
                        <a:spcBef>
                          <a:spcPts val="0"/>
                        </a:spcBef>
                        <a:spcAft>
                          <a:spcPts val="0"/>
                        </a:spcAft>
                        <a:buNone/>
                      </a:pPr>
                      <a:r>
                        <a:rPr lang="en" sz="1200">
                          <a:solidFill>
                            <a:srgbClr val="FFFFFF"/>
                          </a:solidFill>
                          <a:latin typeface="Calibri"/>
                          <a:ea typeface="Calibri"/>
                          <a:cs typeface="Calibri"/>
                          <a:sym typeface="Calibri"/>
                        </a:rPr>
                        <a:t>Holding Plate</a:t>
                      </a:r>
                      <a:endParaRPr sz="1200">
                        <a:solidFill>
                          <a:srgbClr val="FFFFFF"/>
                        </a:solidFill>
                        <a:latin typeface="Calibri"/>
                        <a:ea typeface="Calibri"/>
                        <a:cs typeface="Calibri"/>
                        <a:sym typeface="Calibri"/>
                      </a:endParaRPr>
                    </a:p>
                  </a:txBody>
                  <a:tcPr marT="9525" marB="91425" marR="9525" marL="9525" anchor="ctr">
                    <a:lnL cap="flat" cmpd="sng" w="9525">
                      <a:solidFill>
                        <a:srgbClr val="9E9E9E"/>
                      </a:solidFill>
                      <a:prstDash val="solid"/>
                      <a:round/>
                      <a:headEnd len="sm" w="sm" type="none"/>
                      <a:tailEnd len="sm" w="sm" type="none"/>
                    </a:lnL>
                    <a:lnR cap="flat" cmpd="sng" w="9525">
                      <a:solidFill>
                        <a:srgbClr val="9E9E9E"/>
                      </a:solidFill>
                      <a:prstDash val="solid"/>
                      <a:round/>
                      <a:headEnd len="sm" w="sm" type="none"/>
                      <a:tailEnd len="sm" w="sm" type="none"/>
                    </a:lnR>
                    <a:lnT cap="flat" cmpd="sng" w="9525">
                      <a:solidFill>
                        <a:srgbClr val="9E9E9E"/>
                      </a:solidFill>
                      <a:prstDash val="solid"/>
                      <a:round/>
                      <a:headEnd len="sm" w="sm" type="none"/>
                      <a:tailEnd len="sm" w="sm" type="none"/>
                    </a:lnT>
                    <a:lnB cap="flat" cmpd="sng" w="9525">
                      <a:solidFill>
                        <a:srgbClr val="9E9E9E"/>
                      </a:solidFill>
                      <a:prstDash val="solid"/>
                      <a:round/>
                      <a:headEnd len="sm" w="sm" type="none"/>
                      <a:tailEnd len="sm" w="sm" type="none"/>
                    </a:lnB>
                    <a:solidFill>
                      <a:schemeClr val="dk1"/>
                    </a:solidFill>
                  </a:tcPr>
                </a:tc>
                <a:tc>
                  <a:txBody>
                    <a:bodyPr/>
                    <a:lstStyle/>
                    <a:p>
                      <a:pPr indent="0" lvl="0" marL="0" rtl="0" algn="ctr">
                        <a:lnSpc>
                          <a:spcPct val="115000"/>
                        </a:lnSpc>
                        <a:spcBef>
                          <a:spcPts val="0"/>
                        </a:spcBef>
                        <a:spcAft>
                          <a:spcPts val="0"/>
                        </a:spcAft>
                        <a:buNone/>
                      </a:pPr>
                      <a:r>
                        <a:rPr lang="en" sz="1200">
                          <a:solidFill>
                            <a:srgbClr val="FFFFFF"/>
                          </a:solidFill>
                          <a:latin typeface="Calibri"/>
                          <a:ea typeface="Calibri"/>
                          <a:cs typeface="Calibri"/>
                          <a:sym typeface="Calibri"/>
                        </a:rPr>
                        <a:t>25-4117</a:t>
                      </a:r>
                      <a:endParaRPr sz="1200">
                        <a:solidFill>
                          <a:srgbClr val="FFFFFF"/>
                        </a:solidFill>
                        <a:latin typeface="Calibri"/>
                        <a:ea typeface="Calibri"/>
                        <a:cs typeface="Calibri"/>
                        <a:sym typeface="Calibri"/>
                      </a:endParaRPr>
                    </a:p>
                  </a:txBody>
                  <a:tcPr marT="9525" marB="91425" marR="9525" marL="9525" anchor="ctr">
                    <a:lnL cap="flat" cmpd="sng" w="9525">
                      <a:solidFill>
                        <a:srgbClr val="9E9E9E"/>
                      </a:solidFill>
                      <a:prstDash val="solid"/>
                      <a:round/>
                      <a:headEnd len="sm" w="sm" type="none"/>
                      <a:tailEnd len="sm" w="sm" type="none"/>
                    </a:lnL>
                    <a:lnR cap="flat" cmpd="sng" w="9525">
                      <a:solidFill>
                        <a:srgbClr val="9E9E9E"/>
                      </a:solidFill>
                      <a:prstDash val="solid"/>
                      <a:round/>
                      <a:headEnd len="sm" w="sm" type="none"/>
                      <a:tailEnd len="sm" w="sm" type="none"/>
                    </a:lnR>
                    <a:lnT cap="flat" cmpd="sng" w="9525">
                      <a:solidFill>
                        <a:srgbClr val="9E9E9E"/>
                      </a:solidFill>
                      <a:prstDash val="solid"/>
                      <a:round/>
                      <a:headEnd len="sm" w="sm" type="none"/>
                      <a:tailEnd len="sm" w="sm" type="none"/>
                    </a:lnT>
                    <a:lnB cap="flat" cmpd="sng" w="9525">
                      <a:solidFill>
                        <a:srgbClr val="9E9E9E"/>
                      </a:solidFill>
                      <a:prstDash val="solid"/>
                      <a:round/>
                      <a:headEnd len="sm" w="sm" type="none"/>
                      <a:tailEnd len="sm" w="sm" type="none"/>
                    </a:lnB>
                    <a:solidFill>
                      <a:schemeClr val="dk1"/>
                    </a:solidFill>
                  </a:tcPr>
                </a:tc>
                <a:tc vMerge="1"/>
                <a:tc>
                  <a:txBody>
                    <a:bodyPr/>
                    <a:lstStyle/>
                    <a:p>
                      <a:pPr indent="0" lvl="0" marL="0" rtl="0" algn="ctr">
                        <a:lnSpc>
                          <a:spcPct val="115000"/>
                        </a:lnSpc>
                        <a:spcBef>
                          <a:spcPts val="0"/>
                        </a:spcBef>
                        <a:spcAft>
                          <a:spcPts val="0"/>
                        </a:spcAft>
                        <a:buNone/>
                      </a:pPr>
                      <a:r>
                        <a:rPr lang="en" sz="1200">
                          <a:solidFill>
                            <a:srgbClr val="FFFFFF"/>
                          </a:solidFill>
                          <a:latin typeface="Calibri"/>
                          <a:ea typeface="Calibri"/>
                          <a:cs typeface="Calibri"/>
                          <a:sym typeface="Calibri"/>
                        </a:rPr>
                        <a:t>3</a:t>
                      </a:r>
                      <a:endParaRPr sz="1200">
                        <a:solidFill>
                          <a:srgbClr val="FFFFFF"/>
                        </a:solidFill>
                        <a:latin typeface="Calibri"/>
                        <a:ea typeface="Calibri"/>
                        <a:cs typeface="Calibri"/>
                        <a:sym typeface="Calibri"/>
                      </a:endParaRPr>
                    </a:p>
                  </a:txBody>
                  <a:tcPr marT="9525" marB="91425" marR="9525" marL="9525" anchor="ctr">
                    <a:lnL cap="flat" cmpd="sng" w="9525">
                      <a:solidFill>
                        <a:srgbClr val="9E9E9E"/>
                      </a:solidFill>
                      <a:prstDash val="solid"/>
                      <a:round/>
                      <a:headEnd len="sm" w="sm" type="none"/>
                      <a:tailEnd len="sm" w="sm" type="none"/>
                    </a:lnL>
                    <a:lnR cap="flat" cmpd="sng" w="9525">
                      <a:solidFill>
                        <a:srgbClr val="9E9E9E"/>
                      </a:solidFill>
                      <a:prstDash val="solid"/>
                      <a:round/>
                      <a:headEnd len="sm" w="sm" type="none"/>
                      <a:tailEnd len="sm" w="sm" type="none"/>
                    </a:lnR>
                    <a:lnT cap="flat" cmpd="sng" w="9525">
                      <a:solidFill>
                        <a:srgbClr val="9E9E9E"/>
                      </a:solidFill>
                      <a:prstDash val="solid"/>
                      <a:round/>
                      <a:headEnd len="sm" w="sm" type="none"/>
                      <a:tailEnd len="sm" w="sm" type="none"/>
                    </a:lnT>
                    <a:lnB cap="flat" cmpd="sng" w="9525">
                      <a:solidFill>
                        <a:srgbClr val="9E9E9E"/>
                      </a:solidFill>
                      <a:prstDash val="solid"/>
                      <a:round/>
                      <a:headEnd len="sm" w="sm" type="none"/>
                      <a:tailEnd len="sm" w="sm" type="none"/>
                    </a:lnB>
                    <a:solidFill>
                      <a:schemeClr val="dk1"/>
                    </a:solidFill>
                  </a:tcPr>
                </a:tc>
                <a:tc>
                  <a:txBody>
                    <a:bodyPr/>
                    <a:lstStyle/>
                    <a:p>
                      <a:pPr indent="0" lvl="0" marL="0" rtl="0" algn="ctr">
                        <a:lnSpc>
                          <a:spcPct val="115000"/>
                        </a:lnSpc>
                        <a:spcBef>
                          <a:spcPts val="0"/>
                        </a:spcBef>
                        <a:spcAft>
                          <a:spcPts val="0"/>
                        </a:spcAft>
                        <a:buNone/>
                      </a:pPr>
                      <a:r>
                        <a:rPr lang="en" sz="1200">
                          <a:solidFill>
                            <a:srgbClr val="FFFFFF"/>
                          </a:solidFill>
                          <a:latin typeface="Calibri"/>
                          <a:ea typeface="Calibri"/>
                          <a:cs typeface="Calibri"/>
                          <a:sym typeface="Calibri"/>
                        </a:rPr>
                        <a:t>21.51</a:t>
                      </a:r>
                      <a:endParaRPr sz="1200">
                        <a:solidFill>
                          <a:srgbClr val="FFFFFF"/>
                        </a:solidFill>
                        <a:latin typeface="Calibri"/>
                        <a:ea typeface="Calibri"/>
                        <a:cs typeface="Calibri"/>
                        <a:sym typeface="Calibri"/>
                      </a:endParaRPr>
                    </a:p>
                  </a:txBody>
                  <a:tcPr marT="9525" marB="91425" marR="9525" marL="9525" anchor="ctr">
                    <a:lnL cap="flat" cmpd="sng" w="9525">
                      <a:solidFill>
                        <a:srgbClr val="9E9E9E"/>
                      </a:solidFill>
                      <a:prstDash val="solid"/>
                      <a:round/>
                      <a:headEnd len="sm" w="sm" type="none"/>
                      <a:tailEnd len="sm" w="sm" type="none"/>
                    </a:lnL>
                    <a:lnR cap="flat" cmpd="sng" w="9525">
                      <a:solidFill>
                        <a:srgbClr val="9E9E9E"/>
                      </a:solidFill>
                      <a:prstDash val="solid"/>
                      <a:round/>
                      <a:headEnd len="sm" w="sm" type="none"/>
                      <a:tailEnd len="sm" w="sm" type="none"/>
                    </a:lnR>
                    <a:lnT cap="flat" cmpd="sng" w="9525">
                      <a:solidFill>
                        <a:srgbClr val="9E9E9E"/>
                      </a:solidFill>
                      <a:prstDash val="solid"/>
                      <a:round/>
                      <a:headEnd len="sm" w="sm" type="none"/>
                      <a:tailEnd len="sm" w="sm" type="none"/>
                    </a:lnT>
                    <a:lnB cap="flat" cmpd="sng" w="9525">
                      <a:solidFill>
                        <a:srgbClr val="9E9E9E"/>
                      </a:solidFill>
                      <a:prstDash val="solid"/>
                      <a:round/>
                      <a:headEnd len="sm" w="sm" type="none"/>
                      <a:tailEnd len="sm" w="sm" type="none"/>
                    </a:lnB>
                    <a:solidFill>
                      <a:schemeClr val="dk1"/>
                    </a:solidFill>
                  </a:tcPr>
                </a:tc>
                <a:tc>
                  <a:txBody>
                    <a:bodyPr/>
                    <a:lstStyle/>
                    <a:p>
                      <a:pPr indent="0" lvl="0" marL="0" rtl="0" algn="ctr">
                        <a:lnSpc>
                          <a:spcPct val="115000"/>
                        </a:lnSpc>
                        <a:spcBef>
                          <a:spcPts val="0"/>
                        </a:spcBef>
                        <a:spcAft>
                          <a:spcPts val="0"/>
                        </a:spcAft>
                        <a:buNone/>
                      </a:pPr>
                      <a:r>
                        <a:rPr lang="en" sz="1200">
                          <a:solidFill>
                            <a:srgbClr val="FFFFFF"/>
                          </a:solidFill>
                          <a:latin typeface="Calibri"/>
                          <a:ea typeface="Calibri"/>
                          <a:cs typeface="Calibri"/>
                          <a:sym typeface="Calibri"/>
                        </a:rPr>
                        <a:t>02/15</a:t>
                      </a:r>
                      <a:endParaRPr sz="1200">
                        <a:solidFill>
                          <a:srgbClr val="FFFFFF"/>
                        </a:solidFill>
                        <a:latin typeface="Calibri"/>
                        <a:ea typeface="Calibri"/>
                        <a:cs typeface="Calibri"/>
                        <a:sym typeface="Calibri"/>
                      </a:endParaRPr>
                    </a:p>
                  </a:txBody>
                  <a:tcPr marT="9525" marB="91425" marR="9525" marL="9525" anchor="ctr">
                    <a:lnL cap="flat" cmpd="sng" w="9525">
                      <a:solidFill>
                        <a:srgbClr val="9E9E9E"/>
                      </a:solidFill>
                      <a:prstDash val="solid"/>
                      <a:round/>
                      <a:headEnd len="sm" w="sm" type="none"/>
                      <a:tailEnd len="sm" w="sm" type="none"/>
                    </a:lnL>
                    <a:lnR cap="flat" cmpd="sng" w="9525">
                      <a:solidFill>
                        <a:srgbClr val="9E9E9E"/>
                      </a:solidFill>
                      <a:prstDash val="solid"/>
                      <a:round/>
                      <a:headEnd len="sm" w="sm" type="none"/>
                      <a:tailEnd len="sm" w="sm" type="none"/>
                    </a:lnR>
                    <a:lnT cap="flat" cmpd="sng" w="9525">
                      <a:solidFill>
                        <a:srgbClr val="9E9E9E"/>
                      </a:solidFill>
                      <a:prstDash val="solid"/>
                      <a:round/>
                      <a:headEnd len="sm" w="sm" type="none"/>
                      <a:tailEnd len="sm" w="sm" type="none"/>
                    </a:lnT>
                    <a:lnB cap="flat" cmpd="sng" w="9525">
                      <a:solidFill>
                        <a:srgbClr val="9E9E9E"/>
                      </a:solidFill>
                      <a:prstDash val="solid"/>
                      <a:round/>
                      <a:headEnd len="sm" w="sm" type="none"/>
                      <a:tailEnd len="sm" w="sm" type="none"/>
                    </a:lnB>
                    <a:solidFill>
                      <a:srgbClr val="00B050"/>
                    </a:solidFill>
                  </a:tcPr>
                </a:tc>
                <a:tc>
                  <a:txBody>
                    <a:bodyPr/>
                    <a:lstStyle/>
                    <a:p>
                      <a:pPr indent="0" lvl="0" marL="0" rtl="0" algn="ctr">
                        <a:lnSpc>
                          <a:spcPct val="115000"/>
                        </a:lnSpc>
                        <a:spcBef>
                          <a:spcPts val="0"/>
                        </a:spcBef>
                        <a:spcAft>
                          <a:spcPts val="0"/>
                        </a:spcAft>
                        <a:buNone/>
                      </a:pPr>
                      <a:r>
                        <a:rPr lang="en" sz="1200">
                          <a:solidFill>
                            <a:srgbClr val="FFFFFF"/>
                          </a:solidFill>
                          <a:latin typeface="Calibri"/>
                          <a:ea typeface="Calibri"/>
                          <a:cs typeface="Calibri"/>
                          <a:sym typeface="Calibri"/>
                        </a:rPr>
                        <a:t>02/23</a:t>
                      </a:r>
                      <a:endParaRPr sz="1200">
                        <a:solidFill>
                          <a:srgbClr val="FFFFFF"/>
                        </a:solidFill>
                        <a:latin typeface="Calibri"/>
                        <a:ea typeface="Calibri"/>
                        <a:cs typeface="Calibri"/>
                        <a:sym typeface="Calibri"/>
                      </a:endParaRPr>
                    </a:p>
                  </a:txBody>
                  <a:tcPr marT="9525" marB="91425" marR="9525" marL="9525" anchor="ctr">
                    <a:lnL cap="flat" cmpd="sng" w="9525">
                      <a:solidFill>
                        <a:srgbClr val="9E9E9E"/>
                      </a:solidFill>
                      <a:prstDash val="solid"/>
                      <a:round/>
                      <a:headEnd len="sm" w="sm" type="none"/>
                      <a:tailEnd len="sm" w="sm" type="none"/>
                    </a:lnL>
                    <a:lnR cap="flat" cmpd="sng" w="9525">
                      <a:solidFill>
                        <a:srgbClr val="9E9E9E"/>
                      </a:solidFill>
                      <a:prstDash val="solid"/>
                      <a:round/>
                      <a:headEnd len="sm" w="sm" type="none"/>
                      <a:tailEnd len="sm" w="sm" type="none"/>
                    </a:lnR>
                    <a:lnT cap="flat" cmpd="sng" w="9525">
                      <a:solidFill>
                        <a:srgbClr val="9E9E9E"/>
                      </a:solidFill>
                      <a:prstDash val="solid"/>
                      <a:round/>
                      <a:headEnd len="sm" w="sm" type="none"/>
                      <a:tailEnd len="sm" w="sm" type="none"/>
                    </a:lnT>
                    <a:lnB cap="flat" cmpd="sng" w="9525">
                      <a:solidFill>
                        <a:srgbClr val="9E9E9E"/>
                      </a:solidFill>
                      <a:prstDash val="solid"/>
                      <a:round/>
                      <a:headEnd len="sm" w="sm" type="none"/>
                      <a:tailEnd len="sm" w="sm" type="none"/>
                    </a:lnB>
                    <a:solidFill>
                      <a:srgbClr val="00B050"/>
                    </a:solidFill>
                  </a:tcPr>
                </a:tc>
              </a:tr>
              <a:tr h="334200">
                <a:tc>
                  <a:txBody>
                    <a:bodyPr/>
                    <a:lstStyle/>
                    <a:p>
                      <a:pPr indent="0" lvl="0" marL="0" rtl="0" algn="ctr">
                        <a:lnSpc>
                          <a:spcPct val="115000"/>
                        </a:lnSpc>
                        <a:spcBef>
                          <a:spcPts val="0"/>
                        </a:spcBef>
                        <a:spcAft>
                          <a:spcPts val="0"/>
                        </a:spcAft>
                        <a:buNone/>
                      </a:pPr>
                      <a:r>
                        <a:rPr lang="en" sz="1200">
                          <a:solidFill>
                            <a:srgbClr val="FFFFFF"/>
                          </a:solidFill>
                          <a:latin typeface="Calibri"/>
                          <a:ea typeface="Calibri"/>
                          <a:cs typeface="Calibri"/>
                          <a:sym typeface="Calibri"/>
                        </a:rPr>
                        <a:t>Leg</a:t>
                      </a:r>
                      <a:endParaRPr sz="1200">
                        <a:solidFill>
                          <a:srgbClr val="FFFFFF"/>
                        </a:solidFill>
                        <a:latin typeface="Calibri"/>
                        <a:ea typeface="Calibri"/>
                        <a:cs typeface="Calibri"/>
                        <a:sym typeface="Calibri"/>
                      </a:endParaRPr>
                    </a:p>
                  </a:txBody>
                  <a:tcPr marT="9525" marB="91425" marR="9525" marL="9525" anchor="ctr">
                    <a:lnL cap="flat" cmpd="sng" w="9525">
                      <a:solidFill>
                        <a:srgbClr val="9E9E9E"/>
                      </a:solidFill>
                      <a:prstDash val="solid"/>
                      <a:round/>
                      <a:headEnd len="sm" w="sm" type="none"/>
                      <a:tailEnd len="sm" w="sm" type="none"/>
                    </a:lnL>
                    <a:lnR cap="flat" cmpd="sng" w="9525">
                      <a:solidFill>
                        <a:srgbClr val="9E9E9E"/>
                      </a:solidFill>
                      <a:prstDash val="solid"/>
                      <a:round/>
                      <a:headEnd len="sm" w="sm" type="none"/>
                      <a:tailEnd len="sm" w="sm" type="none"/>
                    </a:lnR>
                    <a:lnT cap="flat" cmpd="sng" w="9525">
                      <a:solidFill>
                        <a:srgbClr val="9E9E9E"/>
                      </a:solidFill>
                      <a:prstDash val="solid"/>
                      <a:round/>
                      <a:headEnd len="sm" w="sm" type="none"/>
                      <a:tailEnd len="sm" w="sm" type="none"/>
                    </a:lnT>
                    <a:lnB cap="flat" cmpd="sng" w="9525">
                      <a:solidFill>
                        <a:srgbClr val="9E9E9E"/>
                      </a:solidFill>
                      <a:prstDash val="solid"/>
                      <a:round/>
                      <a:headEnd len="sm" w="sm" type="none"/>
                      <a:tailEnd len="sm" w="sm" type="none"/>
                    </a:lnB>
                    <a:solidFill>
                      <a:schemeClr val="dk1"/>
                    </a:solidFill>
                  </a:tcPr>
                </a:tc>
                <a:tc>
                  <a:txBody>
                    <a:bodyPr/>
                    <a:lstStyle/>
                    <a:p>
                      <a:pPr indent="0" lvl="0" marL="0" rtl="0" algn="ctr">
                        <a:lnSpc>
                          <a:spcPct val="115000"/>
                        </a:lnSpc>
                        <a:spcBef>
                          <a:spcPts val="0"/>
                        </a:spcBef>
                        <a:spcAft>
                          <a:spcPts val="0"/>
                        </a:spcAft>
                        <a:buNone/>
                      </a:pPr>
                      <a:r>
                        <a:rPr lang="en" sz="1200">
                          <a:solidFill>
                            <a:srgbClr val="FFFFFF"/>
                          </a:solidFill>
                          <a:latin typeface="Calibri"/>
                          <a:ea typeface="Calibri"/>
                          <a:cs typeface="Calibri"/>
                          <a:sym typeface="Calibri"/>
                        </a:rPr>
                        <a:t>25-4265</a:t>
                      </a:r>
                      <a:endParaRPr sz="1200">
                        <a:solidFill>
                          <a:srgbClr val="FFFFFF"/>
                        </a:solidFill>
                        <a:latin typeface="Calibri"/>
                        <a:ea typeface="Calibri"/>
                        <a:cs typeface="Calibri"/>
                        <a:sym typeface="Calibri"/>
                      </a:endParaRPr>
                    </a:p>
                  </a:txBody>
                  <a:tcPr marT="9525" marB="91425" marR="9525" marL="9525" anchor="ctr">
                    <a:lnL cap="flat" cmpd="sng" w="9525">
                      <a:solidFill>
                        <a:srgbClr val="9E9E9E"/>
                      </a:solidFill>
                      <a:prstDash val="solid"/>
                      <a:round/>
                      <a:headEnd len="sm" w="sm" type="none"/>
                      <a:tailEnd len="sm" w="sm" type="none"/>
                    </a:lnL>
                    <a:lnR cap="flat" cmpd="sng" w="9525">
                      <a:solidFill>
                        <a:srgbClr val="9E9E9E"/>
                      </a:solidFill>
                      <a:prstDash val="solid"/>
                      <a:round/>
                      <a:headEnd len="sm" w="sm" type="none"/>
                      <a:tailEnd len="sm" w="sm" type="none"/>
                    </a:lnR>
                    <a:lnT cap="flat" cmpd="sng" w="9525">
                      <a:solidFill>
                        <a:srgbClr val="9E9E9E"/>
                      </a:solidFill>
                      <a:prstDash val="solid"/>
                      <a:round/>
                      <a:headEnd len="sm" w="sm" type="none"/>
                      <a:tailEnd len="sm" w="sm" type="none"/>
                    </a:lnT>
                    <a:lnB cap="flat" cmpd="sng" w="9525">
                      <a:solidFill>
                        <a:srgbClr val="9E9E9E"/>
                      </a:solidFill>
                      <a:prstDash val="solid"/>
                      <a:round/>
                      <a:headEnd len="sm" w="sm" type="none"/>
                      <a:tailEnd len="sm" w="sm" type="none"/>
                    </a:lnB>
                    <a:solidFill>
                      <a:schemeClr val="dk1"/>
                    </a:solidFill>
                  </a:tcPr>
                </a:tc>
                <a:tc vMerge="1"/>
                <a:tc>
                  <a:txBody>
                    <a:bodyPr/>
                    <a:lstStyle/>
                    <a:p>
                      <a:pPr indent="0" lvl="0" marL="0" rtl="0" algn="ctr">
                        <a:lnSpc>
                          <a:spcPct val="115000"/>
                        </a:lnSpc>
                        <a:spcBef>
                          <a:spcPts val="0"/>
                        </a:spcBef>
                        <a:spcAft>
                          <a:spcPts val="0"/>
                        </a:spcAft>
                        <a:buNone/>
                      </a:pPr>
                      <a:r>
                        <a:rPr lang="en" sz="1200">
                          <a:solidFill>
                            <a:srgbClr val="FFFFFF"/>
                          </a:solidFill>
                          <a:latin typeface="Calibri"/>
                          <a:ea typeface="Calibri"/>
                          <a:cs typeface="Calibri"/>
                          <a:sym typeface="Calibri"/>
                        </a:rPr>
                        <a:t>8</a:t>
                      </a:r>
                      <a:endParaRPr sz="1200">
                        <a:solidFill>
                          <a:srgbClr val="FFFFFF"/>
                        </a:solidFill>
                        <a:latin typeface="Calibri"/>
                        <a:ea typeface="Calibri"/>
                        <a:cs typeface="Calibri"/>
                        <a:sym typeface="Calibri"/>
                      </a:endParaRPr>
                    </a:p>
                  </a:txBody>
                  <a:tcPr marT="9525" marB="91425" marR="9525" marL="9525" anchor="ctr">
                    <a:lnL cap="flat" cmpd="sng" w="9525">
                      <a:solidFill>
                        <a:srgbClr val="9E9E9E"/>
                      </a:solidFill>
                      <a:prstDash val="solid"/>
                      <a:round/>
                      <a:headEnd len="sm" w="sm" type="none"/>
                      <a:tailEnd len="sm" w="sm" type="none"/>
                    </a:lnL>
                    <a:lnR cap="flat" cmpd="sng" w="9525">
                      <a:solidFill>
                        <a:srgbClr val="9E9E9E"/>
                      </a:solidFill>
                      <a:prstDash val="solid"/>
                      <a:round/>
                      <a:headEnd len="sm" w="sm" type="none"/>
                      <a:tailEnd len="sm" w="sm" type="none"/>
                    </a:lnR>
                    <a:lnT cap="flat" cmpd="sng" w="9525">
                      <a:solidFill>
                        <a:srgbClr val="9E9E9E"/>
                      </a:solidFill>
                      <a:prstDash val="solid"/>
                      <a:round/>
                      <a:headEnd len="sm" w="sm" type="none"/>
                      <a:tailEnd len="sm" w="sm" type="none"/>
                    </a:lnT>
                    <a:lnB cap="flat" cmpd="sng" w="9525">
                      <a:solidFill>
                        <a:srgbClr val="9E9E9E"/>
                      </a:solidFill>
                      <a:prstDash val="solid"/>
                      <a:round/>
                      <a:headEnd len="sm" w="sm" type="none"/>
                      <a:tailEnd len="sm" w="sm" type="none"/>
                    </a:lnB>
                    <a:solidFill>
                      <a:schemeClr val="dk1"/>
                    </a:solidFill>
                  </a:tcPr>
                </a:tc>
                <a:tc>
                  <a:txBody>
                    <a:bodyPr/>
                    <a:lstStyle/>
                    <a:p>
                      <a:pPr indent="0" lvl="0" marL="0" rtl="0" algn="ctr">
                        <a:lnSpc>
                          <a:spcPct val="115000"/>
                        </a:lnSpc>
                        <a:spcBef>
                          <a:spcPts val="0"/>
                        </a:spcBef>
                        <a:spcAft>
                          <a:spcPts val="0"/>
                        </a:spcAft>
                        <a:buNone/>
                      </a:pPr>
                      <a:r>
                        <a:rPr lang="en" sz="1200">
                          <a:solidFill>
                            <a:srgbClr val="FFFFFF"/>
                          </a:solidFill>
                          <a:latin typeface="Calibri"/>
                          <a:ea typeface="Calibri"/>
                          <a:cs typeface="Calibri"/>
                          <a:sym typeface="Calibri"/>
                        </a:rPr>
                        <a:t>42.56</a:t>
                      </a:r>
                      <a:endParaRPr sz="1200">
                        <a:solidFill>
                          <a:srgbClr val="FFFFFF"/>
                        </a:solidFill>
                        <a:latin typeface="Calibri"/>
                        <a:ea typeface="Calibri"/>
                        <a:cs typeface="Calibri"/>
                        <a:sym typeface="Calibri"/>
                      </a:endParaRPr>
                    </a:p>
                  </a:txBody>
                  <a:tcPr marT="9525" marB="91425" marR="9525" marL="9525" anchor="ctr">
                    <a:lnL cap="flat" cmpd="sng" w="9525">
                      <a:solidFill>
                        <a:srgbClr val="9E9E9E"/>
                      </a:solidFill>
                      <a:prstDash val="solid"/>
                      <a:round/>
                      <a:headEnd len="sm" w="sm" type="none"/>
                      <a:tailEnd len="sm" w="sm" type="none"/>
                    </a:lnL>
                    <a:lnR cap="flat" cmpd="sng" w="9525">
                      <a:solidFill>
                        <a:srgbClr val="9E9E9E"/>
                      </a:solidFill>
                      <a:prstDash val="solid"/>
                      <a:round/>
                      <a:headEnd len="sm" w="sm" type="none"/>
                      <a:tailEnd len="sm" w="sm" type="none"/>
                    </a:lnR>
                    <a:lnT cap="flat" cmpd="sng" w="9525">
                      <a:solidFill>
                        <a:srgbClr val="9E9E9E"/>
                      </a:solidFill>
                      <a:prstDash val="solid"/>
                      <a:round/>
                      <a:headEnd len="sm" w="sm" type="none"/>
                      <a:tailEnd len="sm" w="sm" type="none"/>
                    </a:lnT>
                    <a:lnB cap="flat" cmpd="sng" w="9525">
                      <a:solidFill>
                        <a:srgbClr val="9E9E9E"/>
                      </a:solidFill>
                      <a:prstDash val="solid"/>
                      <a:round/>
                      <a:headEnd len="sm" w="sm" type="none"/>
                      <a:tailEnd len="sm" w="sm" type="none"/>
                    </a:lnB>
                    <a:solidFill>
                      <a:schemeClr val="dk1"/>
                    </a:solidFill>
                  </a:tcPr>
                </a:tc>
                <a:tc>
                  <a:txBody>
                    <a:bodyPr/>
                    <a:lstStyle/>
                    <a:p>
                      <a:pPr indent="0" lvl="0" marL="0" rtl="0" algn="ctr">
                        <a:lnSpc>
                          <a:spcPct val="115000"/>
                        </a:lnSpc>
                        <a:spcBef>
                          <a:spcPts val="0"/>
                        </a:spcBef>
                        <a:spcAft>
                          <a:spcPts val="0"/>
                        </a:spcAft>
                        <a:buNone/>
                      </a:pPr>
                      <a:r>
                        <a:rPr lang="en" sz="1200">
                          <a:solidFill>
                            <a:srgbClr val="FFFFFF"/>
                          </a:solidFill>
                          <a:latin typeface="Calibri"/>
                          <a:ea typeface="Calibri"/>
                          <a:cs typeface="Calibri"/>
                          <a:sym typeface="Calibri"/>
                        </a:rPr>
                        <a:t>02/15</a:t>
                      </a:r>
                      <a:endParaRPr sz="1200">
                        <a:solidFill>
                          <a:srgbClr val="FFFFFF"/>
                        </a:solidFill>
                        <a:latin typeface="Calibri"/>
                        <a:ea typeface="Calibri"/>
                        <a:cs typeface="Calibri"/>
                        <a:sym typeface="Calibri"/>
                      </a:endParaRPr>
                    </a:p>
                  </a:txBody>
                  <a:tcPr marT="9525" marB="91425" marR="9525" marL="9525" anchor="ctr">
                    <a:lnL cap="flat" cmpd="sng" w="9525">
                      <a:solidFill>
                        <a:srgbClr val="9E9E9E"/>
                      </a:solidFill>
                      <a:prstDash val="solid"/>
                      <a:round/>
                      <a:headEnd len="sm" w="sm" type="none"/>
                      <a:tailEnd len="sm" w="sm" type="none"/>
                    </a:lnL>
                    <a:lnR cap="flat" cmpd="sng" w="9525">
                      <a:solidFill>
                        <a:srgbClr val="9E9E9E"/>
                      </a:solidFill>
                      <a:prstDash val="solid"/>
                      <a:round/>
                      <a:headEnd len="sm" w="sm" type="none"/>
                      <a:tailEnd len="sm" w="sm" type="none"/>
                    </a:lnR>
                    <a:lnT cap="flat" cmpd="sng" w="9525">
                      <a:solidFill>
                        <a:srgbClr val="9E9E9E"/>
                      </a:solidFill>
                      <a:prstDash val="solid"/>
                      <a:round/>
                      <a:headEnd len="sm" w="sm" type="none"/>
                      <a:tailEnd len="sm" w="sm" type="none"/>
                    </a:lnT>
                    <a:lnB cap="flat" cmpd="sng" w="9525">
                      <a:solidFill>
                        <a:srgbClr val="9E9E9E"/>
                      </a:solidFill>
                      <a:prstDash val="solid"/>
                      <a:round/>
                      <a:headEnd len="sm" w="sm" type="none"/>
                      <a:tailEnd len="sm" w="sm" type="none"/>
                    </a:lnB>
                    <a:solidFill>
                      <a:srgbClr val="00B050"/>
                    </a:solidFill>
                  </a:tcPr>
                </a:tc>
                <a:tc>
                  <a:txBody>
                    <a:bodyPr/>
                    <a:lstStyle/>
                    <a:p>
                      <a:pPr indent="0" lvl="0" marL="0" rtl="0" algn="ctr">
                        <a:lnSpc>
                          <a:spcPct val="115000"/>
                        </a:lnSpc>
                        <a:spcBef>
                          <a:spcPts val="0"/>
                        </a:spcBef>
                        <a:spcAft>
                          <a:spcPts val="0"/>
                        </a:spcAft>
                        <a:buNone/>
                      </a:pPr>
                      <a:r>
                        <a:rPr lang="en" sz="1200">
                          <a:solidFill>
                            <a:srgbClr val="FFFFFF"/>
                          </a:solidFill>
                          <a:latin typeface="Calibri"/>
                          <a:ea typeface="Calibri"/>
                          <a:cs typeface="Calibri"/>
                          <a:sym typeface="Calibri"/>
                        </a:rPr>
                        <a:t>02/23</a:t>
                      </a:r>
                      <a:endParaRPr sz="1200">
                        <a:solidFill>
                          <a:srgbClr val="FFFFFF"/>
                        </a:solidFill>
                        <a:latin typeface="Calibri"/>
                        <a:ea typeface="Calibri"/>
                        <a:cs typeface="Calibri"/>
                        <a:sym typeface="Calibri"/>
                      </a:endParaRPr>
                    </a:p>
                  </a:txBody>
                  <a:tcPr marT="9525" marB="91425" marR="9525" marL="9525" anchor="ctr">
                    <a:lnL cap="flat" cmpd="sng" w="9525">
                      <a:solidFill>
                        <a:srgbClr val="9E9E9E"/>
                      </a:solidFill>
                      <a:prstDash val="solid"/>
                      <a:round/>
                      <a:headEnd len="sm" w="sm" type="none"/>
                      <a:tailEnd len="sm" w="sm" type="none"/>
                    </a:lnL>
                    <a:lnR cap="flat" cmpd="sng" w="9525">
                      <a:solidFill>
                        <a:srgbClr val="9E9E9E"/>
                      </a:solidFill>
                      <a:prstDash val="solid"/>
                      <a:round/>
                      <a:headEnd len="sm" w="sm" type="none"/>
                      <a:tailEnd len="sm" w="sm" type="none"/>
                    </a:lnR>
                    <a:lnT cap="flat" cmpd="sng" w="9525">
                      <a:solidFill>
                        <a:srgbClr val="9E9E9E"/>
                      </a:solidFill>
                      <a:prstDash val="solid"/>
                      <a:round/>
                      <a:headEnd len="sm" w="sm" type="none"/>
                      <a:tailEnd len="sm" w="sm" type="none"/>
                    </a:lnT>
                    <a:lnB cap="flat" cmpd="sng" w="9525">
                      <a:solidFill>
                        <a:srgbClr val="9E9E9E"/>
                      </a:solidFill>
                      <a:prstDash val="solid"/>
                      <a:round/>
                      <a:headEnd len="sm" w="sm" type="none"/>
                      <a:tailEnd len="sm" w="sm" type="none"/>
                    </a:lnB>
                    <a:solidFill>
                      <a:srgbClr val="00B050"/>
                    </a:solidFill>
                  </a:tcPr>
                </a:tc>
              </a:tr>
              <a:tr h="334200">
                <a:tc>
                  <a:txBody>
                    <a:bodyPr/>
                    <a:lstStyle/>
                    <a:p>
                      <a:pPr indent="0" lvl="0" marL="0" rtl="0" algn="ctr">
                        <a:lnSpc>
                          <a:spcPct val="115000"/>
                        </a:lnSpc>
                        <a:spcBef>
                          <a:spcPts val="0"/>
                        </a:spcBef>
                        <a:spcAft>
                          <a:spcPts val="0"/>
                        </a:spcAft>
                        <a:buNone/>
                      </a:pPr>
                      <a:r>
                        <a:rPr lang="en" sz="1200">
                          <a:solidFill>
                            <a:srgbClr val="FFFFFF"/>
                          </a:solidFill>
                          <a:latin typeface="Calibri"/>
                          <a:ea typeface="Calibri"/>
                          <a:cs typeface="Calibri"/>
                          <a:sym typeface="Calibri"/>
                        </a:rPr>
                        <a:t>Floor Glides</a:t>
                      </a:r>
                      <a:endParaRPr sz="1200">
                        <a:solidFill>
                          <a:srgbClr val="FFFFFF"/>
                        </a:solidFill>
                        <a:latin typeface="Calibri"/>
                        <a:ea typeface="Calibri"/>
                        <a:cs typeface="Calibri"/>
                        <a:sym typeface="Calibri"/>
                      </a:endParaRPr>
                    </a:p>
                  </a:txBody>
                  <a:tcPr marT="9525" marB="91425" marR="9525" marL="9525" anchor="ctr">
                    <a:lnL cap="flat" cmpd="sng" w="9525">
                      <a:solidFill>
                        <a:srgbClr val="9E9E9E"/>
                      </a:solidFill>
                      <a:prstDash val="solid"/>
                      <a:round/>
                      <a:headEnd len="sm" w="sm" type="none"/>
                      <a:tailEnd len="sm" w="sm" type="none"/>
                    </a:lnL>
                    <a:lnR cap="flat" cmpd="sng" w="9525">
                      <a:solidFill>
                        <a:srgbClr val="9E9E9E"/>
                      </a:solidFill>
                      <a:prstDash val="solid"/>
                      <a:round/>
                      <a:headEnd len="sm" w="sm" type="none"/>
                      <a:tailEnd len="sm" w="sm" type="none"/>
                    </a:lnR>
                    <a:lnT cap="flat" cmpd="sng" w="9525">
                      <a:solidFill>
                        <a:srgbClr val="9E9E9E"/>
                      </a:solidFill>
                      <a:prstDash val="solid"/>
                      <a:round/>
                      <a:headEnd len="sm" w="sm" type="none"/>
                      <a:tailEnd len="sm" w="sm" type="none"/>
                    </a:lnT>
                    <a:lnB cap="flat" cmpd="sng" w="9525">
                      <a:solidFill>
                        <a:srgbClr val="9E9E9E"/>
                      </a:solidFill>
                      <a:prstDash val="solid"/>
                      <a:round/>
                      <a:headEnd len="sm" w="sm" type="none"/>
                      <a:tailEnd len="sm" w="sm" type="none"/>
                    </a:lnB>
                    <a:solidFill>
                      <a:schemeClr val="dk1"/>
                    </a:solidFill>
                  </a:tcPr>
                </a:tc>
                <a:tc>
                  <a:txBody>
                    <a:bodyPr/>
                    <a:lstStyle/>
                    <a:p>
                      <a:pPr indent="0" lvl="0" marL="0" rtl="0" algn="ctr">
                        <a:lnSpc>
                          <a:spcPct val="115000"/>
                        </a:lnSpc>
                        <a:spcBef>
                          <a:spcPts val="0"/>
                        </a:spcBef>
                        <a:spcAft>
                          <a:spcPts val="0"/>
                        </a:spcAft>
                        <a:buNone/>
                      </a:pPr>
                      <a:r>
                        <a:rPr lang="en" sz="1200">
                          <a:solidFill>
                            <a:srgbClr val="FFFFFF"/>
                          </a:solidFill>
                          <a:latin typeface="Calibri"/>
                          <a:ea typeface="Calibri"/>
                          <a:cs typeface="Calibri"/>
                          <a:sym typeface="Calibri"/>
                        </a:rPr>
                        <a:t>25-2186</a:t>
                      </a:r>
                      <a:endParaRPr sz="1200">
                        <a:solidFill>
                          <a:srgbClr val="FFFFFF"/>
                        </a:solidFill>
                        <a:latin typeface="Calibri"/>
                        <a:ea typeface="Calibri"/>
                        <a:cs typeface="Calibri"/>
                        <a:sym typeface="Calibri"/>
                      </a:endParaRPr>
                    </a:p>
                  </a:txBody>
                  <a:tcPr marT="9525" marB="91425" marR="9525" marL="9525" anchor="ctr">
                    <a:lnL cap="flat" cmpd="sng" w="9525">
                      <a:solidFill>
                        <a:srgbClr val="9E9E9E"/>
                      </a:solidFill>
                      <a:prstDash val="solid"/>
                      <a:round/>
                      <a:headEnd len="sm" w="sm" type="none"/>
                      <a:tailEnd len="sm" w="sm" type="none"/>
                    </a:lnL>
                    <a:lnR cap="flat" cmpd="sng" w="9525">
                      <a:solidFill>
                        <a:srgbClr val="9E9E9E"/>
                      </a:solidFill>
                      <a:prstDash val="solid"/>
                      <a:round/>
                      <a:headEnd len="sm" w="sm" type="none"/>
                      <a:tailEnd len="sm" w="sm" type="none"/>
                    </a:lnR>
                    <a:lnT cap="flat" cmpd="sng" w="9525">
                      <a:solidFill>
                        <a:srgbClr val="9E9E9E"/>
                      </a:solidFill>
                      <a:prstDash val="solid"/>
                      <a:round/>
                      <a:headEnd len="sm" w="sm" type="none"/>
                      <a:tailEnd len="sm" w="sm" type="none"/>
                    </a:lnT>
                    <a:lnB cap="flat" cmpd="sng" w="9525">
                      <a:solidFill>
                        <a:srgbClr val="9E9E9E"/>
                      </a:solidFill>
                      <a:prstDash val="solid"/>
                      <a:round/>
                      <a:headEnd len="sm" w="sm" type="none"/>
                      <a:tailEnd len="sm" w="sm" type="none"/>
                    </a:lnB>
                    <a:solidFill>
                      <a:schemeClr val="dk1"/>
                    </a:solidFill>
                  </a:tcPr>
                </a:tc>
                <a:tc vMerge="1"/>
                <a:tc>
                  <a:txBody>
                    <a:bodyPr/>
                    <a:lstStyle/>
                    <a:p>
                      <a:pPr indent="0" lvl="0" marL="0" rtl="0" algn="ctr">
                        <a:lnSpc>
                          <a:spcPct val="115000"/>
                        </a:lnSpc>
                        <a:spcBef>
                          <a:spcPts val="0"/>
                        </a:spcBef>
                        <a:spcAft>
                          <a:spcPts val="0"/>
                        </a:spcAft>
                        <a:buNone/>
                      </a:pPr>
                      <a:r>
                        <a:rPr lang="en" sz="1200">
                          <a:solidFill>
                            <a:srgbClr val="FFFFFF"/>
                          </a:solidFill>
                          <a:latin typeface="Calibri"/>
                          <a:ea typeface="Calibri"/>
                          <a:cs typeface="Calibri"/>
                          <a:sym typeface="Calibri"/>
                        </a:rPr>
                        <a:t>8</a:t>
                      </a:r>
                      <a:endParaRPr sz="1200">
                        <a:solidFill>
                          <a:srgbClr val="FFFFFF"/>
                        </a:solidFill>
                        <a:latin typeface="Calibri"/>
                        <a:ea typeface="Calibri"/>
                        <a:cs typeface="Calibri"/>
                        <a:sym typeface="Calibri"/>
                      </a:endParaRPr>
                    </a:p>
                  </a:txBody>
                  <a:tcPr marT="9525" marB="91425" marR="9525" marL="9525" anchor="ctr">
                    <a:lnL cap="flat" cmpd="sng" w="9525">
                      <a:solidFill>
                        <a:srgbClr val="9E9E9E"/>
                      </a:solidFill>
                      <a:prstDash val="solid"/>
                      <a:round/>
                      <a:headEnd len="sm" w="sm" type="none"/>
                      <a:tailEnd len="sm" w="sm" type="none"/>
                    </a:lnL>
                    <a:lnR cap="flat" cmpd="sng" w="9525">
                      <a:solidFill>
                        <a:srgbClr val="9E9E9E"/>
                      </a:solidFill>
                      <a:prstDash val="solid"/>
                      <a:round/>
                      <a:headEnd len="sm" w="sm" type="none"/>
                      <a:tailEnd len="sm" w="sm" type="none"/>
                    </a:lnR>
                    <a:lnT cap="flat" cmpd="sng" w="9525">
                      <a:solidFill>
                        <a:srgbClr val="9E9E9E"/>
                      </a:solidFill>
                      <a:prstDash val="solid"/>
                      <a:round/>
                      <a:headEnd len="sm" w="sm" type="none"/>
                      <a:tailEnd len="sm" w="sm" type="none"/>
                    </a:lnT>
                    <a:lnB cap="flat" cmpd="sng" w="9525">
                      <a:solidFill>
                        <a:srgbClr val="9E9E9E"/>
                      </a:solidFill>
                      <a:prstDash val="solid"/>
                      <a:round/>
                      <a:headEnd len="sm" w="sm" type="none"/>
                      <a:tailEnd len="sm" w="sm" type="none"/>
                    </a:lnB>
                    <a:solidFill>
                      <a:schemeClr val="dk1"/>
                    </a:solidFill>
                  </a:tcPr>
                </a:tc>
                <a:tc>
                  <a:txBody>
                    <a:bodyPr/>
                    <a:lstStyle/>
                    <a:p>
                      <a:pPr indent="0" lvl="0" marL="0" rtl="0" algn="ctr">
                        <a:lnSpc>
                          <a:spcPct val="115000"/>
                        </a:lnSpc>
                        <a:spcBef>
                          <a:spcPts val="0"/>
                        </a:spcBef>
                        <a:spcAft>
                          <a:spcPts val="0"/>
                        </a:spcAft>
                        <a:buNone/>
                      </a:pPr>
                      <a:r>
                        <a:rPr lang="en" sz="1200">
                          <a:solidFill>
                            <a:srgbClr val="FFFFFF"/>
                          </a:solidFill>
                          <a:latin typeface="Calibri"/>
                          <a:ea typeface="Calibri"/>
                          <a:cs typeface="Calibri"/>
                          <a:sym typeface="Calibri"/>
                        </a:rPr>
                        <a:t>27.60</a:t>
                      </a:r>
                      <a:endParaRPr sz="1200">
                        <a:solidFill>
                          <a:srgbClr val="FFFFFF"/>
                        </a:solidFill>
                        <a:latin typeface="Calibri"/>
                        <a:ea typeface="Calibri"/>
                        <a:cs typeface="Calibri"/>
                        <a:sym typeface="Calibri"/>
                      </a:endParaRPr>
                    </a:p>
                  </a:txBody>
                  <a:tcPr marT="9525" marB="91425" marR="9525" marL="9525" anchor="ctr">
                    <a:lnL cap="flat" cmpd="sng" w="9525">
                      <a:solidFill>
                        <a:srgbClr val="9E9E9E"/>
                      </a:solidFill>
                      <a:prstDash val="solid"/>
                      <a:round/>
                      <a:headEnd len="sm" w="sm" type="none"/>
                      <a:tailEnd len="sm" w="sm" type="none"/>
                    </a:lnL>
                    <a:lnR cap="flat" cmpd="sng" w="9525">
                      <a:solidFill>
                        <a:srgbClr val="9E9E9E"/>
                      </a:solidFill>
                      <a:prstDash val="solid"/>
                      <a:round/>
                      <a:headEnd len="sm" w="sm" type="none"/>
                      <a:tailEnd len="sm" w="sm" type="none"/>
                    </a:lnR>
                    <a:lnT cap="flat" cmpd="sng" w="9525">
                      <a:solidFill>
                        <a:srgbClr val="9E9E9E"/>
                      </a:solidFill>
                      <a:prstDash val="solid"/>
                      <a:round/>
                      <a:headEnd len="sm" w="sm" type="none"/>
                      <a:tailEnd len="sm" w="sm" type="none"/>
                    </a:lnT>
                    <a:lnB cap="flat" cmpd="sng" w="9525">
                      <a:solidFill>
                        <a:srgbClr val="9E9E9E"/>
                      </a:solidFill>
                      <a:prstDash val="solid"/>
                      <a:round/>
                      <a:headEnd len="sm" w="sm" type="none"/>
                      <a:tailEnd len="sm" w="sm" type="none"/>
                    </a:lnB>
                    <a:solidFill>
                      <a:schemeClr val="dk1"/>
                    </a:solidFill>
                  </a:tcPr>
                </a:tc>
                <a:tc>
                  <a:txBody>
                    <a:bodyPr/>
                    <a:lstStyle/>
                    <a:p>
                      <a:pPr indent="0" lvl="0" marL="0" rtl="0" algn="ctr">
                        <a:lnSpc>
                          <a:spcPct val="115000"/>
                        </a:lnSpc>
                        <a:spcBef>
                          <a:spcPts val="0"/>
                        </a:spcBef>
                        <a:spcAft>
                          <a:spcPts val="0"/>
                        </a:spcAft>
                        <a:buNone/>
                      </a:pPr>
                      <a:r>
                        <a:rPr lang="en" sz="1200">
                          <a:solidFill>
                            <a:srgbClr val="FFFFFF"/>
                          </a:solidFill>
                          <a:latin typeface="Calibri"/>
                          <a:ea typeface="Calibri"/>
                          <a:cs typeface="Calibri"/>
                          <a:sym typeface="Calibri"/>
                        </a:rPr>
                        <a:t>02/15</a:t>
                      </a:r>
                      <a:endParaRPr sz="1200">
                        <a:solidFill>
                          <a:srgbClr val="FFFFFF"/>
                        </a:solidFill>
                        <a:latin typeface="Calibri"/>
                        <a:ea typeface="Calibri"/>
                        <a:cs typeface="Calibri"/>
                        <a:sym typeface="Calibri"/>
                      </a:endParaRPr>
                    </a:p>
                  </a:txBody>
                  <a:tcPr marT="9525" marB="91425" marR="9525" marL="9525" anchor="ctr">
                    <a:lnL cap="flat" cmpd="sng" w="9525">
                      <a:solidFill>
                        <a:srgbClr val="9E9E9E"/>
                      </a:solidFill>
                      <a:prstDash val="solid"/>
                      <a:round/>
                      <a:headEnd len="sm" w="sm" type="none"/>
                      <a:tailEnd len="sm" w="sm" type="none"/>
                    </a:lnL>
                    <a:lnR cap="flat" cmpd="sng" w="9525">
                      <a:solidFill>
                        <a:srgbClr val="9E9E9E"/>
                      </a:solidFill>
                      <a:prstDash val="solid"/>
                      <a:round/>
                      <a:headEnd len="sm" w="sm" type="none"/>
                      <a:tailEnd len="sm" w="sm" type="none"/>
                    </a:lnR>
                    <a:lnT cap="flat" cmpd="sng" w="9525">
                      <a:solidFill>
                        <a:srgbClr val="9E9E9E"/>
                      </a:solidFill>
                      <a:prstDash val="solid"/>
                      <a:round/>
                      <a:headEnd len="sm" w="sm" type="none"/>
                      <a:tailEnd len="sm" w="sm" type="none"/>
                    </a:lnT>
                    <a:lnB cap="flat" cmpd="sng" w="9525">
                      <a:solidFill>
                        <a:srgbClr val="9E9E9E"/>
                      </a:solidFill>
                      <a:prstDash val="solid"/>
                      <a:round/>
                      <a:headEnd len="sm" w="sm" type="none"/>
                      <a:tailEnd len="sm" w="sm" type="none"/>
                    </a:lnB>
                    <a:solidFill>
                      <a:srgbClr val="00B050"/>
                    </a:solidFill>
                  </a:tcPr>
                </a:tc>
                <a:tc>
                  <a:txBody>
                    <a:bodyPr/>
                    <a:lstStyle/>
                    <a:p>
                      <a:pPr indent="0" lvl="0" marL="0" rtl="0" algn="ctr">
                        <a:lnSpc>
                          <a:spcPct val="115000"/>
                        </a:lnSpc>
                        <a:spcBef>
                          <a:spcPts val="0"/>
                        </a:spcBef>
                        <a:spcAft>
                          <a:spcPts val="0"/>
                        </a:spcAft>
                        <a:buNone/>
                      </a:pPr>
                      <a:r>
                        <a:rPr lang="en" sz="1200">
                          <a:solidFill>
                            <a:srgbClr val="FFFFFF"/>
                          </a:solidFill>
                          <a:latin typeface="Calibri"/>
                          <a:ea typeface="Calibri"/>
                          <a:cs typeface="Calibri"/>
                          <a:sym typeface="Calibri"/>
                        </a:rPr>
                        <a:t>02/23</a:t>
                      </a:r>
                      <a:endParaRPr sz="1200">
                        <a:solidFill>
                          <a:srgbClr val="FFFFFF"/>
                        </a:solidFill>
                        <a:latin typeface="Calibri"/>
                        <a:ea typeface="Calibri"/>
                        <a:cs typeface="Calibri"/>
                        <a:sym typeface="Calibri"/>
                      </a:endParaRPr>
                    </a:p>
                  </a:txBody>
                  <a:tcPr marT="9525" marB="91425" marR="9525" marL="9525" anchor="ctr">
                    <a:lnL cap="flat" cmpd="sng" w="9525">
                      <a:solidFill>
                        <a:srgbClr val="9E9E9E"/>
                      </a:solidFill>
                      <a:prstDash val="solid"/>
                      <a:round/>
                      <a:headEnd len="sm" w="sm" type="none"/>
                      <a:tailEnd len="sm" w="sm" type="none"/>
                    </a:lnL>
                    <a:lnR cap="flat" cmpd="sng" w="9525">
                      <a:solidFill>
                        <a:srgbClr val="9E9E9E"/>
                      </a:solidFill>
                      <a:prstDash val="solid"/>
                      <a:round/>
                      <a:headEnd len="sm" w="sm" type="none"/>
                      <a:tailEnd len="sm" w="sm" type="none"/>
                    </a:lnR>
                    <a:lnT cap="flat" cmpd="sng" w="9525">
                      <a:solidFill>
                        <a:srgbClr val="9E9E9E"/>
                      </a:solidFill>
                      <a:prstDash val="solid"/>
                      <a:round/>
                      <a:headEnd len="sm" w="sm" type="none"/>
                      <a:tailEnd len="sm" w="sm" type="none"/>
                    </a:lnT>
                    <a:lnB cap="flat" cmpd="sng" w="9525">
                      <a:solidFill>
                        <a:srgbClr val="9E9E9E"/>
                      </a:solidFill>
                      <a:prstDash val="solid"/>
                      <a:round/>
                      <a:headEnd len="sm" w="sm" type="none"/>
                      <a:tailEnd len="sm" w="sm" type="none"/>
                    </a:lnB>
                    <a:solidFill>
                      <a:srgbClr val="00B050"/>
                    </a:solidFill>
                  </a:tcPr>
                </a:tc>
              </a:tr>
              <a:tr h="1010800">
                <a:tc>
                  <a:txBody>
                    <a:bodyPr/>
                    <a:lstStyle/>
                    <a:p>
                      <a:pPr indent="0" lvl="0" marL="0" rtl="0" algn="ctr">
                        <a:lnSpc>
                          <a:spcPct val="115000"/>
                        </a:lnSpc>
                        <a:spcBef>
                          <a:spcPts val="0"/>
                        </a:spcBef>
                        <a:spcAft>
                          <a:spcPts val="0"/>
                        </a:spcAft>
                        <a:buNone/>
                      </a:pPr>
                      <a:r>
                        <a:rPr lang="en" sz="1200">
                          <a:solidFill>
                            <a:srgbClr val="FFFFFF"/>
                          </a:solidFill>
                          <a:latin typeface="Calibri"/>
                          <a:ea typeface="Calibri"/>
                          <a:cs typeface="Calibri"/>
                          <a:sym typeface="Calibri"/>
                        </a:rPr>
                        <a:t>Spacers (M6 x 30.00mm Drop-In T-Slot Stud Assembly)</a:t>
                      </a:r>
                      <a:endParaRPr sz="1200">
                        <a:solidFill>
                          <a:srgbClr val="FFFFFF"/>
                        </a:solidFill>
                        <a:latin typeface="Calibri"/>
                        <a:ea typeface="Calibri"/>
                        <a:cs typeface="Calibri"/>
                        <a:sym typeface="Calibri"/>
                      </a:endParaRPr>
                    </a:p>
                  </a:txBody>
                  <a:tcPr marT="9525" marB="91425" marR="9525" marL="9525" anchor="ctr">
                    <a:lnL cap="flat" cmpd="sng" w="9525">
                      <a:solidFill>
                        <a:srgbClr val="9E9E9E"/>
                      </a:solidFill>
                      <a:prstDash val="solid"/>
                      <a:round/>
                      <a:headEnd len="sm" w="sm" type="none"/>
                      <a:tailEnd len="sm" w="sm" type="none"/>
                    </a:lnL>
                    <a:lnR cap="flat" cmpd="sng" w="9525">
                      <a:solidFill>
                        <a:srgbClr val="9E9E9E"/>
                      </a:solidFill>
                      <a:prstDash val="solid"/>
                      <a:round/>
                      <a:headEnd len="sm" w="sm" type="none"/>
                      <a:tailEnd len="sm" w="sm" type="none"/>
                    </a:lnR>
                    <a:lnT cap="flat" cmpd="sng" w="9525">
                      <a:solidFill>
                        <a:srgbClr val="9E9E9E"/>
                      </a:solidFill>
                      <a:prstDash val="solid"/>
                      <a:round/>
                      <a:headEnd len="sm" w="sm" type="none"/>
                      <a:tailEnd len="sm" w="sm" type="none"/>
                    </a:lnT>
                    <a:lnB cap="flat" cmpd="sng" w="9525">
                      <a:solidFill>
                        <a:srgbClr val="9E9E9E"/>
                      </a:solidFill>
                      <a:prstDash val="solid"/>
                      <a:round/>
                      <a:headEnd len="sm" w="sm" type="none"/>
                      <a:tailEnd len="sm" w="sm" type="none"/>
                    </a:lnB>
                    <a:solidFill>
                      <a:schemeClr val="dk1"/>
                    </a:solidFill>
                  </a:tcPr>
                </a:tc>
                <a:tc>
                  <a:txBody>
                    <a:bodyPr/>
                    <a:lstStyle/>
                    <a:p>
                      <a:pPr indent="0" lvl="0" marL="0" rtl="0" algn="ctr">
                        <a:lnSpc>
                          <a:spcPct val="115000"/>
                        </a:lnSpc>
                        <a:spcBef>
                          <a:spcPts val="0"/>
                        </a:spcBef>
                        <a:spcAft>
                          <a:spcPts val="0"/>
                        </a:spcAft>
                        <a:buNone/>
                      </a:pPr>
                      <a:r>
                        <a:rPr lang="en" sz="1200">
                          <a:solidFill>
                            <a:srgbClr val="FFFFFF"/>
                          </a:solidFill>
                          <a:latin typeface="Calibri"/>
                          <a:ea typeface="Calibri"/>
                          <a:cs typeface="Calibri"/>
                          <a:sym typeface="Calibri"/>
                        </a:rPr>
                        <a:t>13146</a:t>
                      </a:r>
                      <a:endParaRPr sz="1200">
                        <a:solidFill>
                          <a:srgbClr val="FFFFFF"/>
                        </a:solidFill>
                        <a:latin typeface="Calibri"/>
                        <a:ea typeface="Calibri"/>
                        <a:cs typeface="Calibri"/>
                        <a:sym typeface="Calibri"/>
                      </a:endParaRPr>
                    </a:p>
                  </a:txBody>
                  <a:tcPr marT="9525" marB="91425" marR="9525" marL="9525" anchor="ctr">
                    <a:lnL cap="flat" cmpd="sng" w="9525">
                      <a:solidFill>
                        <a:srgbClr val="9E9E9E"/>
                      </a:solidFill>
                      <a:prstDash val="solid"/>
                      <a:round/>
                      <a:headEnd len="sm" w="sm" type="none"/>
                      <a:tailEnd len="sm" w="sm" type="none"/>
                    </a:lnL>
                    <a:lnR cap="flat" cmpd="sng" w="9525">
                      <a:solidFill>
                        <a:srgbClr val="9E9E9E"/>
                      </a:solidFill>
                      <a:prstDash val="solid"/>
                      <a:round/>
                      <a:headEnd len="sm" w="sm" type="none"/>
                      <a:tailEnd len="sm" w="sm" type="none"/>
                    </a:lnR>
                    <a:lnT cap="flat" cmpd="sng" w="9525">
                      <a:solidFill>
                        <a:srgbClr val="9E9E9E"/>
                      </a:solidFill>
                      <a:prstDash val="solid"/>
                      <a:round/>
                      <a:headEnd len="sm" w="sm" type="none"/>
                      <a:tailEnd len="sm" w="sm" type="none"/>
                    </a:lnT>
                    <a:lnB cap="flat" cmpd="sng" w="9525">
                      <a:solidFill>
                        <a:srgbClr val="9E9E9E"/>
                      </a:solidFill>
                      <a:prstDash val="solid"/>
                      <a:round/>
                      <a:headEnd len="sm" w="sm" type="none"/>
                      <a:tailEnd len="sm" w="sm" type="none"/>
                    </a:lnB>
                    <a:solidFill>
                      <a:schemeClr val="dk1"/>
                    </a:solidFill>
                  </a:tcPr>
                </a:tc>
                <a:tc vMerge="1"/>
                <a:tc>
                  <a:txBody>
                    <a:bodyPr/>
                    <a:lstStyle/>
                    <a:p>
                      <a:pPr indent="0" lvl="0" marL="0" rtl="0" algn="ctr">
                        <a:lnSpc>
                          <a:spcPct val="115000"/>
                        </a:lnSpc>
                        <a:spcBef>
                          <a:spcPts val="0"/>
                        </a:spcBef>
                        <a:spcAft>
                          <a:spcPts val="0"/>
                        </a:spcAft>
                        <a:buNone/>
                      </a:pPr>
                      <a:r>
                        <a:rPr lang="en" sz="1200">
                          <a:solidFill>
                            <a:srgbClr val="FFFFFF"/>
                          </a:solidFill>
                          <a:latin typeface="Calibri"/>
                          <a:ea typeface="Calibri"/>
                          <a:cs typeface="Calibri"/>
                          <a:sym typeface="Calibri"/>
                        </a:rPr>
                        <a:t>10</a:t>
                      </a:r>
                      <a:endParaRPr sz="1200">
                        <a:solidFill>
                          <a:srgbClr val="FFFFFF"/>
                        </a:solidFill>
                        <a:latin typeface="Calibri"/>
                        <a:ea typeface="Calibri"/>
                        <a:cs typeface="Calibri"/>
                        <a:sym typeface="Calibri"/>
                      </a:endParaRPr>
                    </a:p>
                  </a:txBody>
                  <a:tcPr marT="9525" marB="91425" marR="9525" marL="9525" anchor="ctr">
                    <a:lnL cap="flat" cmpd="sng" w="9525">
                      <a:solidFill>
                        <a:srgbClr val="9E9E9E"/>
                      </a:solidFill>
                      <a:prstDash val="solid"/>
                      <a:round/>
                      <a:headEnd len="sm" w="sm" type="none"/>
                      <a:tailEnd len="sm" w="sm" type="none"/>
                    </a:lnL>
                    <a:lnR cap="flat" cmpd="sng" w="9525">
                      <a:solidFill>
                        <a:srgbClr val="9E9E9E"/>
                      </a:solidFill>
                      <a:prstDash val="solid"/>
                      <a:round/>
                      <a:headEnd len="sm" w="sm" type="none"/>
                      <a:tailEnd len="sm" w="sm" type="none"/>
                    </a:lnR>
                    <a:lnT cap="flat" cmpd="sng" w="9525">
                      <a:solidFill>
                        <a:srgbClr val="9E9E9E"/>
                      </a:solidFill>
                      <a:prstDash val="solid"/>
                      <a:round/>
                      <a:headEnd len="sm" w="sm" type="none"/>
                      <a:tailEnd len="sm" w="sm" type="none"/>
                    </a:lnT>
                    <a:lnB cap="flat" cmpd="sng" w="9525">
                      <a:solidFill>
                        <a:srgbClr val="9E9E9E"/>
                      </a:solidFill>
                      <a:prstDash val="solid"/>
                      <a:round/>
                      <a:headEnd len="sm" w="sm" type="none"/>
                      <a:tailEnd len="sm" w="sm" type="none"/>
                    </a:lnB>
                    <a:solidFill>
                      <a:schemeClr val="dk1"/>
                    </a:solidFill>
                  </a:tcPr>
                </a:tc>
                <a:tc>
                  <a:txBody>
                    <a:bodyPr/>
                    <a:lstStyle/>
                    <a:p>
                      <a:pPr indent="0" lvl="0" marL="0" rtl="0" algn="ctr">
                        <a:lnSpc>
                          <a:spcPct val="115000"/>
                        </a:lnSpc>
                        <a:spcBef>
                          <a:spcPts val="0"/>
                        </a:spcBef>
                        <a:spcAft>
                          <a:spcPts val="0"/>
                        </a:spcAft>
                        <a:buNone/>
                      </a:pPr>
                      <a:r>
                        <a:rPr lang="en" sz="1200">
                          <a:solidFill>
                            <a:srgbClr val="FFFFFF"/>
                          </a:solidFill>
                          <a:latin typeface="Calibri"/>
                          <a:ea typeface="Calibri"/>
                          <a:cs typeface="Calibri"/>
                          <a:sym typeface="Calibri"/>
                        </a:rPr>
                        <a:t>15.10</a:t>
                      </a:r>
                      <a:endParaRPr sz="1200">
                        <a:solidFill>
                          <a:srgbClr val="FFFFFF"/>
                        </a:solidFill>
                        <a:latin typeface="Calibri"/>
                        <a:ea typeface="Calibri"/>
                        <a:cs typeface="Calibri"/>
                        <a:sym typeface="Calibri"/>
                      </a:endParaRPr>
                    </a:p>
                  </a:txBody>
                  <a:tcPr marT="9525" marB="91425" marR="9525" marL="9525" anchor="ctr">
                    <a:lnL cap="flat" cmpd="sng" w="9525">
                      <a:solidFill>
                        <a:srgbClr val="9E9E9E"/>
                      </a:solidFill>
                      <a:prstDash val="solid"/>
                      <a:round/>
                      <a:headEnd len="sm" w="sm" type="none"/>
                      <a:tailEnd len="sm" w="sm" type="none"/>
                    </a:lnL>
                    <a:lnR cap="flat" cmpd="sng" w="9525">
                      <a:solidFill>
                        <a:srgbClr val="9E9E9E"/>
                      </a:solidFill>
                      <a:prstDash val="solid"/>
                      <a:round/>
                      <a:headEnd len="sm" w="sm" type="none"/>
                      <a:tailEnd len="sm" w="sm" type="none"/>
                    </a:lnR>
                    <a:lnT cap="flat" cmpd="sng" w="9525">
                      <a:solidFill>
                        <a:srgbClr val="9E9E9E"/>
                      </a:solidFill>
                      <a:prstDash val="solid"/>
                      <a:round/>
                      <a:headEnd len="sm" w="sm" type="none"/>
                      <a:tailEnd len="sm" w="sm" type="none"/>
                    </a:lnT>
                    <a:lnB cap="flat" cmpd="sng" w="9525">
                      <a:solidFill>
                        <a:srgbClr val="9E9E9E"/>
                      </a:solidFill>
                      <a:prstDash val="solid"/>
                      <a:round/>
                      <a:headEnd len="sm" w="sm" type="none"/>
                      <a:tailEnd len="sm" w="sm" type="none"/>
                    </a:lnB>
                    <a:solidFill>
                      <a:schemeClr val="dk1"/>
                    </a:solidFill>
                  </a:tcPr>
                </a:tc>
                <a:tc>
                  <a:txBody>
                    <a:bodyPr/>
                    <a:lstStyle/>
                    <a:p>
                      <a:pPr indent="0" lvl="0" marL="0" rtl="0" algn="ctr">
                        <a:lnSpc>
                          <a:spcPct val="115000"/>
                        </a:lnSpc>
                        <a:spcBef>
                          <a:spcPts val="0"/>
                        </a:spcBef>
                        <a:spcAft>
                          <a:spcPts val="0"/>
                        </a:spcAft>
                        <a:buNone/>
                      </a:pPr>
                      <a:r>
                        <a:rPr lang="en" sz="1200">
                          <a:solidFill>
                            <a:srgbClr val="FFFFFF"/>
                          </a:solidFill>
                          <a:latin typeface="Calibri"/>
                          <a:ea typeface="Calibri"/>
                          <a:cs typeface="Calibri"/>
                          <a:sym typeface="Calibri"/>
                        </a:rPr>
                        <a:t>02/15</a:t>
                      </a:r>
                      <a:endParaRPr sz="1200">
                        <a:solidFill>
                          <a:srgbClr val="FFFFFF"/>
                        </a:solidFill>
                        <a:latin typeface="Calibri"/>
                        <a:ea typeface="Calibri"/>
                        <a:cs typeface="Calibri"/>
                        <a:sym typeface="Calibri"/>
                      </a:endParaRPr>
                    </a:p>
                  </a:txBody>
                  <a:tcPr marT="9525" marB="91425" marR="9525" marL="9525" anchor="ctr">
                    <a:lnL cap="flat" cmpd="sng" w="9525">
                      <a:solidFill>
                        <a:srgbClr val="9E9E9E"/>
                      </a:solidFill>
                      <a:prstDash val="solid"/>
                      <a:round/>
                      <a:headEnd len="sm" w="sm" type="none"/>
                      <a:tailEnd len="sm" w="sm" type="none"/>
                    </a:lnL>
                    <a:lnR cap="flat" cmpd="sng" w="9525">
                      <a:solidFill>
                        <a:srgbClr val="9E9E9E"/>
                      </a:solidFill>
                      <a:prstDash val="solid"/>
                      <a:round/>
                      <a:headEnd len="sm" w="sm" type="none"/>
                      <a:tailEnd len="sm" w="sm" type="none"/>
                    </a:lnR>
                    <a:lnT cap="flat" cmpd="sng" w="9525">
                      <a:solidFill>
                        <a:srgbClr val="9E9E9E"/>
                      </a:solidFill>
                      <a:prstDash val="solid"/>
                      <a:round/>
                      <a:headEnd len="sm" w="sm" type="none"/>
                      <a:tailEnd len="sm" w="sm" type="none"/>
                    </a:lnT>
                    <a:lnB cap="flat" cmpd="sng" w="9525">
                      <a:solidFill>
                        <a:srgbClr val="9E9E9E"/>
                      </a:solidFill>
                      <a:prstDash val="solid"/>
                      <a:round/>
                      <a:headEnd len="sm" w="sm" type="none"/>
                      <a:tailEnd len="sm" w="sm" type="none"/>
                    </a:lnB>
                    <a:solidFill>
                      <a:srgbClr val="00B050"/>
                    </a:solidFill>
                  </a:tcPr>
                </a:tc>
                <a:tc>
                  <a:txBody>
                    <a:bodyPr/>
                    <a:lstStyle/>
                    <a:p>
                      <a:pPr indent="0" lvl="0" marL="0" rtl="0" algn="ctr">
                        <a:lnSpc>
                          <a:spcPct val="115000"/>
                        </a:lnSpc>
                        <a:spcBef>
                          <a:spcPts val="0"/>
                        </a:spcBef>
                        <a:spcAft>
                          <a:spcPts val="0"/>
                        </a:spcAft>
                        <a:buNone/>
                      </a:pPr>
                      <a:r>
                        <a:rPr lang="en" sz="1200">
                          <a:solidFill>
                            <a:srgbClr val="FFFFFF"/>
                          </a:solidFill>
                          <a:latin typeface="Calibri"/>
                          <a:ea typeface="Calibri"/>
                          <a:cs typeface="Calibri"/>
                          <a:sym typeface="Calibri"/>
                        </a:rPr>
                        <a:t>02/23</a:t>
                      </a:r>
                      <a:endParaRPr sz="1200">
                        <a:solidFill>
                          <a:srgbClr val="FFFFFF"/>
                        </a:solidFill>
                        <a:latin typeface="Calibri"/>
                        <a:ea typeface="Calibri"/>
                        <a:cs typeface="Calibri"/>
                        <a:sym typeface="Calibri"/>
                      </a:endParaRPr>
                    </a:p>
                  </a:txBody>
                  <a:tcPr marT="9525" marB="91425" marR="9525" marL="9525" anchor="ctr">
                    <a:lnL cap="flat" cmpd="sng" w="9525">
                      <a:solidFill>
                        <a:srgbClr val="9E9E9E"/>
                      </a:solidFill>
                      <a:prstDash val="solid"/>
                      <a:round/>
                      <a:headEnd len="sm" w="sm" type="none"/>
                      <a:tailEnd len="sm" w="sm" type="none"/>
                    </a:lnL>
                    <a:lnR cap="flat" cmpd="sng" w="9525">
                      <a:solidFill>
                        <a:srgbClr val="9E9E9E"/>
                      </a:solidFill>
                      <a:prstDash val="solid"/>
                      <a:round/>
                      <a:headEnd len="sm" w="sm" type="none"/>
                      <a:tailEnd len="sm" w="sm" type="none"/>
                    </a:lnR>
                    <a:lnT cap="flat" cmpd="sng" w="9525">
                      <a:solidFill>
                        <a:srgbClr val="9E9E9E"/>
                      </a:solidFill>
                      <a:prstDash val="solid"/>
                      <a:round/>
                      <a:headEnd len="sm" w="sm" type="none"/>
                      <a:tailEnd len="sm" w="sm" type="none"/>
                    </a:lnT>
                    <a:lnB cap="flat" cmpd="sng" w="9525">
                      <a:solidFill>
                        <a:srgbClr val="9E9E9E"/>
                      </a:solidFill>
                      <a:prstDash val="solid"/>
                      <a:round/>
                      <a:headEnd len="sm" w="sm" type="none"/>
                      <a:tailEnd len="sm" w="sm" type="none"/>
                    </a:lnB>
                    <a:solidFill>
                      <a:srgbClr val="00B050"/>
                    </a:solidFill>
                  </a:tcPr>
                </a:tc>
              </a:tr>
              <a:tr h="462950">
                <a:tc>
                  <a:txBody>
                    <a:bodyPr/>
                    <a:lstStyle/>
                    <a:p>
                      <a:pPr indent="0" lvl="0" marL="0" rtl="0" algn="ctr">
                        <a:lnSpc>
                          <a:spcPct val="115000"/>
                        </a:lnSpc>
                        <a:spcBef>
                          <a:spcPts val="0"/>
                        </a:spcBef>
                        <a:spcAft>
                          <a:spcPts val="0"/>
                        </a:spcAft>
                        <a:buNone/>
                      </a:pPr>
                      <a:r>
                        <a:rPr lang="en" sz="1200">
                          <a:solidFill>
                            <a:srgbClr val="FFFFFF"/>
                          </a:solidFill>
                          <a:latin typeface="Calibri"/>
                          <a:ea typeface="Calibri"/>
                          <a:cs typeface="Calibri"/>
                          <a:sym typeface="Calibri"/>
                        </a:rPr>
                        <a:t>T-nuts</a:t>
                      </a:r>
                      <a:endParaRPr sz="1200">
                        <a:solidFill>
                          <a:srgbClr val="FFFFFF"/>
                        </a:solidFill>
                        <a:latin typeface="Calibri"/>
                        <a:ea typeface="Calibri"/>
                        <a:cs typeface="Calibri"/>
                        <a:sym typeface="Calibri"/>
                      </a:endParaRPr>
                    </a:p>
                  </a:txBody>
                  <a:tcPr marT="9525" marB="91425" marR="9525" marL="9525" anchor="ctr">
                    <a:lnL cap="flat" cmpd="sng" w="9525">
                      <a:solidFill>
                        <a:srgbClr val="9E9E9E"/>
                      </a:solidFill>
                      <a:prstDash val="solid"/>
                      <a:round/>
                      <a:headEnd len="sm" w="sm" type="none"/>
                      <a:tailEnd len="sm" w="sm" type="none"/>
                    </a:lnL>
                    <a:lnR cap="flat" cmpd="sng" w="9525">
                      <a:solidFill>
                        <a:srgbClr val="9E9E9E"/>
                      </a:solidFill>
                      <a:prstDash val="solid"/>
                      <a:round/>
                      <a:headEnd len="sm" w="sm" type="none"/>
                      <a:tailEnd len="sm" w="sm" type="none"/>
                    </a:lnR>
                    <a:lnT cap="flat" cmpd="sng" w="9525">
                      <a:solidFill>
                        <a:srgbClr val="9E9E9E"/>
                      </a:solidFill>
                      <a:prstDash val="solid"/>
                      <a:round/>
                      <a:headEnd len="sm" w="sm" type="none"/>
                      <a:tailEnd len="sm" w="sm" type="none"/>
                    </a:lnT>
                    <a:lnB cap="flat" cmpd="sng" w="9525">
                      <a:solidFill>
                        <a:srgbClr val="9E9E9E"/>
                      </a:solidFill>
                      <a:prstDash val="solid"/>
                      <a:round/>
                      <a:headEnd len="sm" w="sm" type="none"/>
                      <a:tailEnd len="sm" w="sm" type="none"/>
                    </a:lnB>
                    <a:solidFill>
                      <a:schemeClr val="dk1"/>
                    </a:solidFill>
                  </a:tcPr>
                </a:tc>
                <a:tc>
                  <a:txBody>
                    <a:bodyPr/>
                    <a:lstStyle/>
                    <a:p>
                      <a:pPr indent="0" lvl="0" marL="0" rtl="0" algn="ctr">
                        <a:lnSpc>
                          <a:spcPct val="115000"/>
                        </a:lnSpc>
                        <a:spcBef>
                          <a:spcPts val="0"/>
                        </a:spcBef>
                        <a:spcAft>
                          <a:spcPts val="0"/>
                        </a:spcAft>
                        <a:buNone/>
                      </a:pPr>
                      <a:r>
                        <a:rPr lang="en" sz="1200">
                          <a:solidFill>
                            <a:srgbClr val="FFFFFF"/>
                          </a:solidFill>
                          <a:latin typeface="Calibri"/>
                          <a:ea typeface="Calibri"/>
                          <a:cs typeface="Calibri"/>
                          <a:sym typeface="Calibri"/>
                        </a:rPr>
                        <a:t>14164</a:t>
                      </a:r>
                      <a:endParaRPr sz="1200">
                        <a:solidFill>
                          <a:srgbClr val="FFFFFF"/>
                        </a:solidFill>
                        <a:latin typeface="Calibri"/>
                        <a:ea typeface="Calibri"/>
                        <a:cs typeface="Calibri"/>
                        <a:sym typeface="Calibri"/>
                      </a:endParaRPr>
                    </a:p>
                  </a:txBody>
                  <a:tcPr marT="9525" marB="91425" marR="9525" marL="9525" anchor="ctr">
                    <a:lnL cap="flat" cmpd="sng" w="9525">
                      <a:solidFill>
                        <a:srgbClr val="9E9E9E"/>
                      </a:solidFill>
                      <a:prstDash val="solid"/>
                      <a:round/>
                      <a:headEnd len="sm" w="sm" type="none"/>
                      <a:tailEnd len="sm" w="sm" type="none"/>
                    </a:lnL>
                    <a:lnR cap="flat" cmpd="sng" w="9525">
                      <a:solidFill>
                        <a:srgbClr val="9E9E9E"/>
                      </a:solidFill>
                      <a:prstDash val="solid"/>
                      <a:round/>
                      <a:headEnd len="sm" w="sm" type="none"/>
                      <a:tailEnd len="sm" w="sm" type="none"/>
                    </a:lnR>
                    <a:lnT cap="flat" cmpd="sng" w="9525">
                      <a:solidFill>
                        <a:srgbClr val="9E9E9E"/>
                      </a:solidFill>
                      <a:prstDash val="solid"/>
                      <a:round/>
                      <a:headEnd len="sm" w="sm" type="none"/>
                      <a:tailEnd len="sm" w="sm" type="none"/>
                    </a:lnT>
                    <a:lnB cap="flat" cmpd="sng" w="9525">
                      <a:solidFill>
                        <a:srgbClr val="9E9E9E"/>
                      </a:solidFill>
                      <a:prstDash val="solid"/>
                      <a:round/>
                      <a:headEnd len="sm" w="sm" type="none"/>
                      <a:tailEnd len="sm" w="sm" type="none"/>
                    </a:lnB>
                    <a:solidFill>
                      <a:schemeClr val="dk1"/>
                    </a:solidFill>
                  </a:tcPr>
                </a:tc>
                <a:tc vMerge="1"/>
                <a:tc>
                  <a:txBody>
                    <a:bodyPr/>
                    <a:lstStyle/>
                    <a:p>
                      <a:pPr indent="0" lvl="0" marL="0" rtl="0" algn="ctr">
                        <a:lnSpc>
                          <a:spcPct val="115000"/>
                        </a:lnSpc>
                        <a:spcBef>
                          <a:spcPts val="0"/>
                        </a:spcBef>
                        <a:spcAft>
                          <a:spcPts val="0"/>
                        </a:spcAft>
                        <a:buNone/>
                      </a:pPr>
                      <a:r>
                        <a:rPr lang="en" sz="1200">
                          <a:solidFill>
                            <a:srgbClr val="FFFFFF"/>
                          </a:solidFill>
                          <a:latin typeface="Calibri"/>
                          <a:ea typeface="Calibri"/>
                          <a:cs typeface="Calibri"/>
                          <a:sym typeface="Calibri"/>
                        </a:rPr>
                        <a:t>10</a:t>
                      </a:r>
                      <a:endParaRPr sz="1200">
                        <a:solidFill>
                          <a:srgbClr val="FFFFFF"/>
                        </a:solidFill>
                        <a:latin typeface="Calibri"/>
                        <a:ea typeface="Calibri"/>
                        <a:cs typeface="Calibri"/>
                        <a:sym typeface="Calibri"/>
                      </a:endParaRPr>
                    </a:p>
                  </a:txBody>
                  <a:tcPr marT="9525" marB="91425" marR="9525" marL="9525" anchor="ctr">
                    <a:lnL cap="flat" cmpd="sng" w="9525">
                      <a:solidFill>
                        <a:srgbClr val="9E9E9E"/>
                      </a:solidFill>
                      <a:prstDash val="solid"/>
                      <a:round/>
                      <a:headEnd len="sm" w="sm" type="none"/>
                      <a:tailEnd len="sm" w="sm" type="none"/>
                    </a:lnL>
                    <a:lnR cap="flat" cmpd="sng" w="9525">
                      <a:solidFill>
                        <a:srgbClr val="9E9E9E"/>
                      </a:solidFill>
                      <a:prstDash val="solid"/>
                      <a:round/>
                      <a:headEnd len="sm" w="sm" type="none"/>
                      <a:tailEnd len="sm" w="sm" type="none"/>
                    </a:lnR>
                    <a:lnT cap="flat" cmpd="sng" w="9525">
                      <a:solidFill>
                        <a:srgbClr val="9E9E9E"/>
                      </a:solidFill>
                      <a:prstDash val="solid"/>
                      <a:round/>
                      <a:headEnd len="sm" w="sm" type="none"/>
                      <a:tailEnd len="sm" w="sm" type="none"/>
                    </a:lnT>
                    <a:lnB cap="flat" cmpd="sng" w="9525">
                      <a:solidFill>
                        <a:srgbClr val="9E9E9E"/>
                      </a:solidFill>
                      <a:prstDash val="solid"/>
                      <a:round/>
                      <a:headEnd len="sm" w="sm" type="none"/>
                      <a:tailEnd len="sm" w="sm" type="none"/>
                    </a:lnB>
                    <a:solidFill>
                      <a:schemeClr val="dk1"/>
                    </a:solidFill>
                  </a:tcPr>
                </a:tc>
                <a:tc>
                  <a:txBody>
                    <a:bodyPr/>
                    <a:lstStyle/>
                    <a:p>
                      <a:pPr indent="0" lvl="0" marL="0" rtl="0" algn="ctr">
                        <a:lnSpc>
                          <a:spcPct val="115000"/>
                        </a:lnSpc>
                        <a:spcBef>
                          <a:spcPts val="0"/>
                        </a:spcBef>
                        <a:spcAft>
                          <a:spcPts val="0"/>
                        </a:spcAft>
                        <a:buNone/>
                      </a:pPr>
                      <a:r>
                        <a:rPr lang="en" sz="1200">
                          <a:solidFill>
                            <a:srgbClr val="FFFFFF"/>
                          </a:solidFill>
                          <a:latin typeface="Calibri"/>
                          <a:ea typeface="Calibri"/>
                          <a:cs typeface="Calibri"/>
                          <a:sym typeface="Calibri"/>
                        </a:rPr>
                        <a:t>9.90</a:t>
                      </a:r>
                      <a:endParaRPr sz="1200">
                        <a:solidFill>
                          <a:srgbClr val="FFFFFF"/>
                        </a:solidFill>
                        <a:latin typeface="Calibri"/>
                        <a:ea typeface="Calibri"/>
                        <a:cs typeface="Calibri"/>
                        <a:sym typeface="Calibri"/>
                      </a:endParaRPr>
                    </a:p>
                  </a:txBody>
                  <a:tcPr marT="9525" marB="91425" marR="9525" marL="9525" anchor="ctr">
                    <a:lnL cap="flat" cmpd="sng" w="9525">
                      <a:solidFill>
                        <a:srgbClr val="9E9E9E"/>
                      </a:solidFill>
                      <a:prstDash val="solid"/>
                      <a:round/>
                      <a:headEnd len="sm" w="sm" type="none"/>
                      <a:tailEnd len="sm" w="sm" type="none"/>
                    </a:lnL>
                    <a:lnR cap="flat" cmpd="sng" w="9525">
                      <a:solidFill>
                        <a:srgbClr val="9E9E9E"/>
                      </a:solidFill>
                      <a:prstDash val="solid"/>
                      <a:round/>
                      <a:headEnd len="sm" w="sm" type="none"/>
                      <a:tailEnd len="sm" w="sm" type="none"/>
                    </a:lnR>
                    <a:lnT cap="flat" cmpd="sng" w="9525">
                      <a:solidFill>
                        <a:srgbClr val="9E9E9E"/>
                      </a:solidFill>
                      <a:prstDash val="solid"/>
                      <a:round/>
                      <a:headEnd len="sm" w="sm" type="none"/>
                      <a:tailEnd len="sm" w="sm" type="none"/>
                    </a:lnT>
                    <a:lnB cap="flat" cmpd="sng" w="9525">
                      <a:solidFill>
                        <a:srgbClr val="9E9E9E"/>
                      </a:solidFill>
                      <a:prstDash val="solid"/>
                      <a:round/>
                      <a:headEnd len="sm" w="sm" type="none"/>
                      <a:tailEnd len="sm" w="sm" type="none"/>
                    </a:lnB>
                    <a:solidFill>
                      <a:schemeClr val="dk1"/>
                    </a:solidFill>
                  </a:tcPr>
                </a:tc>
                <a:tc>
                  <a:txBody>
                    <a:bodyPr/>
                    <a:lstStyle/>
                    <a:p>
                      <a:pPr indent="0" lvl="0" marL="0" rtl="0" algn="ctr">
                        <a:lnSpc>
                          <a:spcPct val="115000"/>
                        </a:lnSpc>
                        <a:spcBef>
                          <a:spcPts val="0"/>
                        </a:spcBef>
                        <a:spcAft>
                          <a:spcPts val="0"/>
                        </a:spcAft>
                        <a:buNone/>
                      </a:pPr>
                      <a:r>
                        <a:rPr lang="en" sz="1200">
                          <a:solidFill>
                            <a:srgbClr val="FFFFFF"/>
                          </a:solidFill>
                          <a:latin typeface="Calibri"/>
                          <a:ea typeface="Calibri"/>
                          <a:cs typeface="Calibri"/>
                          <a:sym typeface="Calibri"/>
                        </a:rPr>
                        <a:t>02/15</a:t>
                      </a:r>
                      <a:endParaRPr sz="1200">
                        <a:solidFill>
                          <a:srgbClr val="FFFFFF"/>
                        </a:solidFill>
                        <a:latin typeface="Calibri"/>
                        <a:ea typeface="Calibri"/>
                        <a:cs typeface="Calibri"/>
                        <a:sym typeface="Calibri"/>
                      </a:endParaRPr>
                    </a:p>
                  </a:txBody>
                  <a:tcPr marT="9525" marB="91425" marR="9525" marL="9525" anchor="ctr">
                    <a:lnL cap="flat" cmpd="sng" w="9525">
                      <a:solidFill>
                        <a:srgbClr val="9E9E9E"/>
                      </a:solidFill>
                      <a:prstDash val="solid"/>
                      <a:round/>
                      <a:headEnd len="sm" w="sm" type="none"/>
                      <a:tailEnd len="sm" w="sm" type="none"/>
                    </a:lnL>
                    <a:lnR cap="flat" cmpd="sng" w="9525">
                      <a:solidFill>
                        <a:srgbClr val="9E9E9E"/>
                      </a:solidFill>
                      <a:prstDash val="solid"/>
                      <a:round/>
                      <a:headEnd len="sm" w="sm" type="none"/>
                      <a:tailEnd len="sm" w="sm" type="none"/>
                    </a:lnR>
                    <a:lnT cap="flat" cmpd="sng" w="9525">
                      <a:solidFill>
                        <a:srgbClr val="9E9E9E"/>
                      </a:solidFill>
                      <a:prstDash val="solid"/>
                      <a:round/>
                      <a:headEnd len="sm" w="sm" type="none"/>
                      <a:tailEnd len="sm" w="sm" type="none"/>
                    </a:lnT>
                    <a:lnB cap="flat" cmpd="sng" w="9525">
                      <a:solidFill>
                        <a:srgbClr val="9E9E9E"/>
                      </a:solidFill>
                      <a:prstDash val="solid"/>
                      <a:round/>
                      <a:headEnd len="sm" w="sm" type="none"/>
                      <a:tailEnd len="sm" w="sm" type="none"/>
                    </a:lnB>
                    <a:solidFill>
                      <a:srgbClr val="00B050"/>
                    </a:solidFill>
                  </a:tcPr>
                </a:tc>
                <a:tc>
                  <a:txBody>
                    <a:bodyPr/>
                    <a:lstStyle/>
                    <a:p>
                      <a:pPr indent="0" lvl="0" marL="0" rtl="0" algn="ctr">
                        <a:lnSpc>
                          <a:spcPct val="115000"/>
                        </a:lnSpc>
                        <a:spcBef>
                          <a:spcPts val="0"/>
                        </a:spcBef>
                        <a:spcAft>
                          <a:spcPts val="0"/>
                        </a:spcAft>
                        <a:buNone/>
                      </a:pPr>
                      <a:r>
                        <a:rPr lang="en" sz="1200">
                          <a:solidFill>
                            <a:srgbClr val="FFFFFF"/>
                          </a:solidFill>
                          <a:latin typeface="Calibri"/>
                          <a:ea typeface="Calibri"/>
                          <a:cs typeface="Calibri"/>
                          <a:sym typeface="Calibri"/>
                        </a:rPr>
                        <a:t>02/23</a:t>
                      </a:r>
                      <a:endParaRPr sz="1200">
                        <a:solidFill>
                          <a:srgbClr val="FFFFFF"/>
                        </a:solidFill>
                        <a:latin typeface="Calibri"/>
                        <a:ea typeface="Calibri"/>
                        <a:cs typeface="Calibri"/>
                        <a:sym typeface="Calibri"/>
                      </a:endParaRPr>
                    </a:p>
                  </a:txBody>
                  <a:tcPr marT="9525" marB="91425" marR="9525" marL="9525" anchor="ctr">
                    <a:lnL cap="flat" cmpd="sng" w="9525">
                      <a:solidFill>
                        <a:srgbClr val="9E9E9E"/>
                      </a:solidFill>
                      <a:prstDash val="solid"/>
                      <a:round/>
                      <a:headEnd len="sm" w="sm" type="none"/>
                      <a:tailEnd len="sm" w="sm" type="none"/>
                    </a:lnL>
                    <a:lnR cap="flat" cmpd="sng" w="9525">
                      <a:solidFill>
                        <a:srgbClr val="9E9E9E"/>
                      </a:solidFill>
                      <a:prstDash val="solid"/>
                      <a:round/>
                      <a:headEnd len="sm" w="sm" type="none"/>
                      <a:tailEnd len="sm" w="sm" type="none"/>
                    </a:lnR>
                    <a:lnT cap="flat" cmpd="sng" w="9525">
                      <a:solidFill>
                        <a:srgbClr val="9E9E9E"/>
                      </a:solidFill>
                      <a:prstDash val="solid"/>
                      <a:round/>
                      <a:headEnd len="sm" w="sm" type="none"/>
                      <a:tailEnd len="sm" w="sm" type="none"/>
                    </a:lnT>
                    <a:lnB cap="flat" cmpd="sng" w="9525">
                      <a:solidFill>
                        <a:srgbClr val="9E9E9E"/>
                      </a:solidFill>
                      <a:prstDash val="solid"/>
                      <a:round/>
                      <a:headEnd len="sm" w="sm" type="none"/>
                      <a:tailEnd len="sm" w="sm" type="none"/>
                    </a:lnB>
                    <a:solidFill>
                      <a:srgbClr val="00B050"/>
                    </a:solidFill>
                  </a:tcPr>
                </a:tc>
              </a:tr>
            </a:tbl>
          </a:graphicData>
        </a:graphic>
      </p:graphicFrame>
      <p:sp>
        <p:nvSpPr>
          <p:cNvPr id="14359" name="Google Shape;14359;p105"/>
          <p:cNvSpPr txBox="1"/>
          <p:nvPr>
            <p:ph idx="12" type="sldNum"/>
          </p:nvPr>
        </p:nvSpPr>
        <p:spPr>
          <a:xfrm>
            <a:off x="8556784" y="4749851"/>
            <a:ext cx="548700" cy="3936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None/>
            </a:pPr>
            <a:fld id="{00000000-1234-1234-1234-123412341234}" type="slidenum">
              <a:rPr lang="en"/>
              <a:t>‹#›</a:t>
            </a:fld>
            <a:endParaRPr/>
          </a:p>
        </p:txBody>
      </p:sp>
      <p:sp>
        <p:nvSpPr>
          <p:cNvPr id="14360" name="Google Shape;14360;p105"/>
          <p:cNvSpPr/>
          <p:nvPr/>
        </p:nvSpPr>
        <p:spPr>
          <a:xfrm>
            <a:off x="6481700" y="4981575"/>
            <a:ext cx="2238600" cy="152400"/>
          </a:xfrm>
          <a:prstGeom prst="chevron">
            <a:avLst>
              <a:gd fmla="val 50000" name="adj"/>
            </a:avLst>
          </a:prstGeom>
          <a:solidFill>
            <a:schemeClr val="dk1"/>
          </a:solidFill>
          <a:ln cap="flat" cmpd="sng" w="9525">
            <a:solidFill>
              <a:srgbClr val="9E9E9E"/>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b="1" lang="en" sz="1000">
                <a:solidFill>
                  <a:srgbClr val="BA9224"/>
                </a:solidFill>
                <a:latin typeface="Cairo"/>
                <a:ea typeface="Cairo"/>
                <a:cs typeface="Cairo"/>
                <a:sym typeface="Cairo"/>
              </a:rPr>
              <a:t>Budget</a:t>
            </a:r>
            <a:endParaRPr b="1" sz="1000">
              <a:solidFill>
                <a:srgbClr val="BA9224"/>
              </a:solidFill>
              <a:latin typeface="Cairo"/>
              <a:ea typeface="Cairo"/>
              <a:cs typeface="Cairo"/>
              <a:sym typeface="Cairo"/>
            </a:endParaRPr>
          </a:p>
        </p:txBody>
      </p:sp>
      <p:sp>
        <p:nvSpPr>
          <p:cNvPr id="14361" name="Google Shape;14361;p105"/>
          <p:cNvSpPr/>
          <p:nvPr/>
        </p:nvSpPr>
        <p:spPr>
          <a:xfrm>
            <a:off x="423725" y="4981575"/>
            <a:ext cx="2086200" cy="152400"/>
          </a:xfrm>
          <a:prstGeom prst="homePlate">
            <a:avLst>
              <a:gd fmla="val 50000" name="adj"/>
            </a:avLst>
          </a:prstGeom>
          <a:solidFill>
            <a:srgbClr val="434343"/>
          </a:solidFill>
          <a:ln cap="flat" cmpd="sng" w="9525">
            <a:solidFill>
              <a:srgbClr val="9E9E9E"/>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b="1" lang="en" sz="1000">
                <a:solidFill>
                  <a:schemeClr val="accent4"/>
                </a:solidFill>
                <a:latin typeface="Cairo"/>
                <a:ea typeface="Cairo"/>
                <a:cs typeface="Cairo"/>
                <a:sym typeface="Cairo"/>
              </a:rPr>
              <a:t>Overview</a:t>
            </a:r>
            <a:endParaRPr b="1" sz="1000">
              <a:solidFill>
                <a:schemeClr val="accent4"/>
              </a:solidFill>
              <a:latin typeface="Cairo"/>
              <a:ea typeface="Cairo"/>
              <a:cs typeface="Cairo"/>
              <a:sym typeface="Cairo"/>
            </a:endParaRPr>
          </a:p>
        </p:txBody>
      </p:sp>
      <p:sp>
        <p:nvSpPr>
          <p:cNvPr id="14362" name="Google Shape;14362;p105"/>
          <p:cNvSpPr/>
          <p:nvPr/>
        </p:nvSpPr>
        <p:spPr>
          <a:xfrm>
            <a:off x="2454950" y="4981575"/>
            <a:ext cx="2086200" cy="152400"/>
          </a:xfrm>
          <a:prstGeom prst="chevron">
            <a:avLst>
              <a:gd fmla="val 50000" name="adj"/>
            </a:avLst>
          </a:prstGeom>
          <a:solidFill>
            <a:schemeClr val="lt1"/>
          </a:solidFill>
          <a:ln cap="flat" cmpd="sng" w="9525">
            <a:solidFill>
              <a:srgbClr val="9E9E9E"/>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b="1" lang="en" sz="1000">
                <a:solidFill>
                  <a:schemeClr val="accent4"/>
                </a:solidFill>
                <a:latin typeface="Cairo"/>
                <a:ea typeface="Cairo"/>
                <a:cs typeface="Cairo"/>
                <a:sym typeface="Cairo"/>
              </a:rPr>
              <a:t>Schedule</a:t>
            </a:r>
            <a:endParaRPr b="1" sz="1000">
              <a:solidFill>
                <a:schemeClr val="accent4"/>
              </a:solidFill>
              <a:latin typeface="Cairo"/>
              <a:ea typeface="Cairo"/>
              <a:cs typeface="Cairo"/>
              <a:sym typeface="Cairo"/>
            </a:endParaRPr>
          </a:p>
        </p:txBody>
      </p:sp>
      <p:sp>
        <p:nvSpPr>
          <p:cNvPr id="14363" name="Google Shape;14363;p105"/>
          <p:cNvSpPr/>
          <p:nvPr/>
        </p:nvSpPr>
        <p:spPr>
          <a:xfrm>
            <a:off x="4472075" y="4981575"/>
            <a:ext cx="2086200" cy="152400"/>
          </a:xfrm>
          <a:prstGeom prst="chevron">
            <a:avLst>
              <a:gd fmla="val 50000" name="adj"/>
            </a:avLst>
          </a:prstGeom>
          <a:solidFill>
            <a:schemeClr val="lt1"/>
          </a:solidFill>
          <a:ln cap="flat" cmpd="sng" w="9525">
            <a:solidFill>
              <a:srgbClr val="9E9E9E"/>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b="1" lang="en" sz="1000">
                <a:solidFill>
                  <a:schemeClr val="accent4"/>
                </a:solidFill>
                <a:latin typeface="Cairo"/>
                <a:ea typeface="Cairo"/>
                <a:cs typeface="Cairo"/>
                <a:sym typeface="Cairo"/>
              </a:rPr>
              <a:t>Test Readiness</a:t>
            </a:r>
            <a:endParaRPr b="1" sz="1000">
              <a:solidFill>
                <a:schemeClr val="accent4"/>
              </a:solidFill>
              <a:latin typeface="Cairo"/>
              <a:ea typeface="Cairo"/>
              <a:cs typeface="Cairo"/>
              <a:sym typeface="Cairo"/>
            </a:endParaRPr>
          </a:p>
        </p:txBody>
      </p:sp>
    </p:spTree>
  </p:cSld>
  <p:clrMapOvr>
    <a:masterClrMapping/>
  </p:clrMapOvr>
</p:sld>
</file>

<file path=ppt/slides/slide6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4367" name="Shape 14367"/>
        <p:cNvGrpSpPr/>
        <p:nvPr/>
      </p:nvGrpSpPr>
      <p:grpSpPr>
        <a:xfrm>
          <a:off x="0" y="0"/>
          <a:ext cx="0" cy="0"/>
          <a:chOff x="0" y="0"/>
          <a:chExt cx="0" cy="0"/>
        </a:xfrm>
      </p:grpSpPr>
      <p:sp>
        <p:nvSpPr>
          <p:cNvPr id="14368" name="Google Shape;14368;p106"/>
          <p:cNvSpPr txBox="1"/>
          <p:nvPr>
            <p:ph type="title"/>
          </p:nvPr>
        </p:nvSpPr>
        <p:spPr>
          <a:xfrm>
            <a:off x="758775" y="384166"/>
            <a:ext cx="76263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Budget</a:t>
            </a:r>
            <a:endParaRPr/>
          </a:p>
        </p:txBody>
      </p:sp>
      <p:graphicFrame>
        <p:nvGraphicFramePr>
          <p:cNvPr id="14369" name="Google Shape;14369;p106"/>
          <p:cNvGraphicFramePr/>
          <p:nvPr/>
        </p:nvGraphicFramePr>
        <p:xfrm>
          <a:off x="263425" y="1016988"/>
          <a:ext cx="3000000" cy="3000000"/>
        </p:xfrm>
        <a:graphic>
          <a:graphicData uri="http://schemas.openxmlformats.org/drawingml/2006/table">
            <a:tbl>
              <a:tblPr>
                <a:noFill/>
                <a:tableStyleId>{7881AE10-091B-43E2-8331-B3304A36DF57}</a:tableStyleId>
              </a:tblPr>
              <a:tblGrid>
                <a:gridCol w="1221225"/>
                <a:gridCol w="1218975"/>
                <a:gridCol w="686575"/>
                <a:gridCol w="663700"/>
                <a:gridCol w="633325"/>
                <a:gridCol w="753975"/>
                <a:gridCol w="639925"/>
                <a:gridCol w="941100"/>
              </a:tblGrid>
              <a:tr h="485050">
                <a:tc>
                  <a:txBody>
                    <a:bodyPr/>
                    <a:lstStyle/>
                    <a:p>
                      <a:pPr indent="0" lvl="0" marL="0" rtl="0" algn="ctr">
                        <a:lnSpc>
                          <a:spcPct val="115000"/>
                        </a:lnSpc>
                        <a:spcBef>
                          <a:spcPts val="0"/>
                        </a:spcBef>
                        <a:spcAft>
                          <a:spcPts val="0"/>
                        </a:spcAft>
                        <a:buNone/>
                      </a:pPr>
                      <a:r>
                        <a:rPr b="1" lang="en" sz="1200">
                          <a:solidFill>
                            <a:srgbClr val="FFFFFF"/>
                          </a:solidFill>
                          <a:latin typeface="Calibri"/>
                          <a:ea typeface="Calibri"/>
                          <a:cs typeface="Calibri"/>
                          <a:sym typeface="Calibri"/>
                        </a:rPr>
                        <a:t>Item</a:t>
                      </a:r>
                      <a:endParaRPr b="1" sz="1200">
                        <a:solidFill>
                          <a:srgbClr val="FFFFFF"/>
                        </a:solidFill>
                        <a:latin typeface="Calibri"/>
                        <a:ea typeface="Calibri"/>
                        <a:cs typeface="Calibri"/>
                        <a:sym typeface="Calibri"/>
                      </a:endParaRPr>
                    </a:p>
                  </a:txBody>
                  <a:tcPr marT="9525" marB="91425" marR="9525" marL="9525" anchor="ctr">
                    <a:lnL cap="flat" cmpd="sng" w="9525">
                      <a:solidFill>
                        <a:srgbClr val="9E9E9E"/>
                      </a:solidFill>
                      <a:prstDash val="solid"/>
                      <a:round/>
                      <a:headEnd len="sm" w="sm" type="none"/>
                      <a:tailEnd len="sm" w="sm" type="none"/>
                    </a:lnL>
                    <a:lnR cap="flat" cmpd="sng" w="9525">
                      <a:solidFill>
                        <a:srgbClr val="9E9E9E"/>
                      </a:solidFill>
                      <a:prstDash val="solid"/>
                      <a:round/>
                      <a:headEnd len="sm" w="sm" type="none"/>
                      <a:tailEnd len="sm" w="sm" type="none"/>
                    </a:lnR>
                    <a:lnT cap="flat" cmpd="sng" w="9525">
                      <a:solidFill>
                        <a:srgbClr val="9E9E9E"/>
                      </a:solidFill>
                      <a:prstDash val="solid"/>
                      <a:round/>
                      <a:headEnd len="sm" w="sm" type="none"/>
                      <a:tailEnd len="sm" w="sm" type="none"/>
                    </a:lnT>
                    <a:lnB cap="flat" cmpd="sng" w="9525">
                      <a:solidFill>
                        <a:srgbClr val="9E9E9E"/>
                      </a:solidFill>
                      <a:prstDash val="solid"/>
                      <a:round/>
                      <a:headEnd len="sm" w="sm" type="none"/>
                      <a:tailEnd len="sm" w="sm" type="none"/>
                    </a:lnB>
                    <a:solidFill>
                      <a:srgbClr val="000000"/>
                    </a:solidFill>
                  </a:tcPr>
                </a:tc>
                <a:tc>
                  <a:txBody>
                    <a:bodyPr/>
                    <a:lstStyle/>
                    <a:p>
                      <a:pPr indent="0" lvl="0" marL="0" rtl="0" algn="ctr">
                        <a:lnSpc>
                          <a:spcPct val="115000"/>
                        </a:lnSpc>
                        <a:spcBef>
                          <a:spcPts val="0"/>
                        </a:spcBef>
                        <a:spcAft>
                          <a:spcPts val="0"/>
                        </a:spcAft>
                        <a:buNone/>
                      </a:pPr>
                      <a:r>
                        <a:rPr b="1" lang="en" sz="1200">
                          <a:solidFill>
                            <a:srgbClr val="FFFFFF"/>
                          </a:solidFill>
                          <a:latin typeface="Calibri"/>
                          <a:ea typeface="Calibri"/>
                          <a:cs typeface="Calibri"/>
                          <a:sym typeface="Calibri"/>
                        </a:rPr>
                        <a:t>Code</a:t>
                      </a:r>
                      <a:endParaRPr b="1" sz="1200">
                        <a:solidFill>
                          <a:srgbClr val="FFFFFF"/>
                        </a:solidFill>
                        <a:latin typeface="Calibri"/>
                        <a:ea typeface="Calibri"/>
                        <a:cs typeface="Calibri"/>
                        <a:sym typeface="Calibri"/>
                      </a:endParaRPr>
                    </a:p>
                  </a:txBody>
                  <a:tcPr marT="9525" marB="91425" marR="9525" marL="9525" anchor="ctr">
                    <a:lnL cap="flat" cmpd="sng" w="9525">
                      <a:solidFill>
                        <a:srgbClr val="9E9E9E"/>
                      </a:solidFill>
                      <a:prstDash val="solid"/>
                      <a:round/>
                      <a:headEnd len="sm" w="sm" type="none"/>
                      <a:tailEnd len="sm" w="sm" type="none"/>
                    </a:lnL>
                    <a:lnR cap="flat" cmpd="sng" w="9525">
                      <a:solidFill>
                        <a:srgbClr val="9E9E9E"/>
                      </a:solidFill>
                      <a:prstDash val="solid"/>
                      <a:round/>
                      <a:headEnd len="sm" w="sm" type="none"/>
                      <a:tailEnd len="sm" w="sm" type="none"/>
                    </a:lnR>
                    <a:lnT cap="flat" cmpd="sng" w="9525">
                      <a:solidFill>
                        <a:srgbClr val="9E9E9E"/>
                      </a:solidFill>
                      <a:prstDash val="solid"/>
                      <a:round/>
                      <a:headEnd len="sm" w="sm" type="none"/>
                      <a:tailEnd len="sm" w="sm" type="none"/>
                    </a:lnT>
                    <a:lnB cap="flat" cmpd="sng" w="9525">
                      <a:solidFill>
                        <a:srgbClr val="9E9E9E"/>
                      </a:solidFill>
                      <a:prstDash val="solid"/>
                      <a:round/>
                      <a:headEnd len="sm" w="sm" type="none"/>
                      <a:tailEnd len="sm" w="sm" type="none"/>
                    </a:lnB>
                    <a:solidFill>
                      <a:srgbClr val="000000"/>
                    </a:solidFill>
                  </a:tcPr>
                </a:tc>
                <a:tc>
                  <a:txBody>
                    <a:bodyPr/>
                    <a:lstStyle/>
                    <a:p>
                      <a:pPr indent="0" lvl="0" marL="0" rtl="0" algn="ctr">
                        <a:lnSpc>
                          <a:spcPct val="115000"/>
                        </a:lnSpc>
                        <a:spcBef>
                          <a:spcPts val="0"/>
                        </a:spcBef>
                        <a:spcAft>
                          <a:spcPts val="0"/>
                        </a:spcAft>
                        <a:buNone/>
                      </a:pPr>
                      <a:r>
                        <a:rPr b="1" lang="en" sz="1200">
                          <a:solidFill>
                            <a:srgbClr val="FFFFFF"/>
                          </a:solidFill>
                          <a:latin typeface="Calibri"/>
                          <a:ea typeface="Calibri"/>
                          <a:cs typeface="Calibri"/>
                          <a:sym typeface="Calibri"/>
                        </a:rPr>
                        <a:t>Vendor</a:t>
                      </a:r>
                      <a:endParaRPr b="1" sz="1200">
                        <a:solidFill>
                          <a:srgbClr val="FFFFFF"/>
                        </a:solidFill>
                        <a:latin typeface="Calibri"/>
                        <a:ea typeface="Calibri"/>
                        <a:cs typeface="Calibri"/>
                        <a:sym typeface="Calibri"/>
                      </a:endParaRPr>
                    </a:p>
                  </a:txBody>
                  <a:tcPr marT="9525" marB="91425" marR="9525" marL="9525" anchor="ctr">
                    <a:lnL cap="flat" cmpd="sng" w="9525">
                      <a:solidFill>
                        <a:srgbClr val="9E9E9E"/>
                      </a:solidFill>
                      <a:prstDash val="solid"/>
                      <a:round/>
                      <a:headEnd len="sm" w="sm" type="none"/>
                      <a:tailEnd len="sm" w="sm" type="none"/>
                    </a:lnL>
                    <a:lnR cap="flat" cmpd="sng" w="9525">
                      <a:solidFill>
                        <a:srgbClr val="9E9E9E"/>
                      </a:solidFill>
                      <a:prstDash val="solid"/>
                      <a:round/>
                      <a:headEnd len="sm" w="sm" type="none"/>
                      <a:tailEnd len="sm" w="sm" type="none"/>
                    </a:lnR>
                    <a:lnT cap="flat" cmpd="sng" w="9525">
                      <a:solidFill>
                        <a:srgbClr val="9E9E9E"/>
                      </a:solidFill>
                      <a:prstDash val="solid"/>
                      <a:round/>
                      <a:headEnd len="sm" w="sm" type="none"/>
                      <a:tailEnd len="sm" w="sm" type="none"/>
                    </a:lnT>
                    <a:lnB cap="flat" cmpd="sng" w="9525">
                      <a:solidFill>
                        <a:srgbClr val="9E9E9E"/>
                      </a:solidFill>
                      <a:prstDash val="solid"/>
                      <a:round/>
                      <a:headEnd len="sm" w="sm" type="none"/>
                      <a:tailEnd len="sm" w="sm" type="none"/>
                    </a:lnB>
                    <a:solidFill>
                      <a:srgbClr val="000000"/>
                    </a:solidFill>
                  </a:tcPr>
                </a:tc>
                <a:tc>
                  <a:txBody>
                    <a:bodyPr/>
                    <a:lstStyle/>
                    <a:p>
                      <a:pPr indent="0" lvl="0" marL="0" rtl="0" algn="ctr">
                        <a:lnSpc>
                          <a:spcPct val="115000"/>
                        </a:lnSpc>
                        <a:spcBef>
                          <a:spcPts val="0"/>
                        </a:spcBef>
                        <a:spcAft>
                          <a:spcPts val="0"/>
                        </a:spcAft>
                        <a:buNone/>
                      </a:pPr>
                      <a:r>
                        <a:rPr b="1" lang="en" sz="1200">
                          <a:solidFill>
                            <a:srgbClr val="FFFFFF"/>
                          </a:solidFill>
                          <a:latin typeface="Calibri"/>
                          <a:ea typeface="Calibri"/>
                          <a:cs typeface="Calibri"/>
                          <a:sym typeface="Calibri"/>
                        </a:rPr>
                        <a:t>Quantity</a:t>
                      </a:r>
                      <a:endParaRPr b="1" sz="1200">
                        <a:solidFill>
                          <a:srgbClr val="FFFFFF"/>
                        </a:solidFill>
                        <a:latin typeface="Calibri"/>
                        <a:ea typeface="Calibri"/>
                        <a:cs typeface="Calibri"/>
                        <a:sym typeface="Calibri"/>
                      </a:endParaRPr>
                    </a:p>
                  </a:txBody>
                  <a:tcPr marT="9525" marB="91425" marR="9525" marL="9525" anchor="ctr">
                    <a:lnL cap="flat" cmpd="sng" w="9525">
                      <a:solidFill>
                        <a:srgbClr val="9E9E9E"/>
                      </a:solidFill>
                      <a:prstDash val="solid"/>
                      <a:round/>
                      <a:headEnd len="sm" w="sm" type="none"/>
                      <a:tailEnd len="sm" w="sm" type="none"/>
                    </a:lnL>
                    <a:lnR cap="flat" cmpd="sng" w="9525">
                      <a:solidFill>
                        <a:srgbClr val="9E9E9E"/>
                      </a:solidFill>
                      <a:prstDash val="solid"/>
                      <a:round/>
                      <a:headEnd len="sm" w="sm" type="none"/>
                      <a:tailEnd len="sm" w="sm" type="none"/>
                    </a:lnR>
                    <a:lnT cap="flat" cmpd="sng" w="9525">
                      <a:solidFill>
                        <a:srgbClr val="9E9E9E"/>
                      </a:solidFill>
                      <a:prstDash val="solid"/>
                      <a:round/>
                      <a:headEnd len="sm" w="sm" type="none"/>
                      <a:tailEnd len="sm" w="sm" type="none"/>
                    </a:lnT>
                    <a:lnB cap="flat" cmpd="sng" w="9525">
                      <a:solidFill>
                        <a:srgbClr val="9E9E9E"/>
                      </a:solidFill>
                      <a:prstDash val="solid"/>
                      <a:round/>
                      <a:headEnd len="sm" w="sm" type="none"/>
                      <a:tailEnd len="sm" w="sm" type="none"/>
                    </a:lnB>
                    <a:solidFill>
                      <a:srgbClr val="000000"/>
                    </a:solidFill>
                  </a:tcPr>
                </a:tc>
                <a:tc>
                  <a:txBody>
                    <a:bodyPr/>
                    <a:lstStyle/>
                    <a:p>
                      <a:pPr indent="0" lvl="0" marL="0" rtl="0" algn="ctr">
                        <a:lnSpc>
                          <a:spcPct val="115000"/>
                        </a:lnSpc>
                        <a:spcBef>
                          <a:spcPts val="0"/>
                        </a:spcBef>
                        <a:spcAft>
                          <a:spcPts val="0"/>
                        </a:spcAft>
                        <a:buNone/>
                      </a:pPr>
                      <a:r>
                        <a:rPr b="1" lang="en" sz="1200">
                          <a:solidFill>
                            <a:srgbClr val="FFFFFF"/>
                          </a:solidFill>
                          <a:latin typeface="Calibri"/>
                          <a:ea typeface="Calibri"/>
                          <a:cs typeface="Calibri"/>
                          <a:sym typeface="Calibri"/>
                        </a:rPr>
                        <a:t>Price($)</a:t>
                      </a:r>
                      <a:endParaRPr b="1" sz="1200">
                        <a:solidFill>
                          <a:srgbClr val="FFFFFF"/>
                        </a:solidFill>
                        <a:latin typeface="Calibri"/>
                        <a:ea typeface="Calibri"/>
                        <a:cs typeface="Calibri"/>
                        <a:sym typeface="Calibri"/>
                      </a:endParaRPr>
                    </a:p>
                  </a:txBody>
                  <a:tcPr marT="9525" marB="91425" marR="9525" marL="9525" anchor="ctr">
                    <a:lnL cap="flat" cmpd="sng" w="9525">
                      <a:solidFill>
                        <a:srgbClr val="9E9E9E"/>
                      </a:solidFill>
                      <a:prstDash val="solid"/>
                      <a:round/>
                      <a:headEnd len="sm" w="sm" type="none"/>
                      <a:tailEnd len="sm" w="sm" type="none"/>
                    </a:lnL>
                    <a:lnR cap="flat" cmpd="sng" w="9525">
                      <a:solidFill>
                        <a:srgbClr val="9E9E9E"/>
                      </a:solidFill>
                      <a:prstDash val="solid"/>
                      <a:round/>
                      <a:headEnd len="sm" w="sm" type="none"/>
                      <a:tailEnd len="sm" w="sm" type="none"/>
                    </a:lnR>
                    <a:lnT cap="flat" cmpd="sng" w="9525">
                      <a:solidFill>
                        <a:srgbClr val="9E9E9E"/>
                      </a:solidFill>
                      <a:prstDash val="solid"/>
                      <a:round/>
                      <a:headEnd len="sm" w="sm" type="none"/>
                      <a:tailEnd len="sm" w="sm" type="none"/>
                    </a:lnT>
                    <a:lnB cap="flat" cmpd="sng" w="9525">
                      <a:solidFill>
                        <a:srgbClr val="9E9E9E"/>
                      </a:solidFill>
                      <a:prstDash val="solid"/>
                      <a:round/>
                      <a:headEnd len="sm" w="sm" type="none"/>
                      <a:tailEnd len="sm" w="sm" type="none"/>
                    </a:lnB>
                    <a:solidFill>
                      <a:srgbClr val="000000"/>
                    </a:solidFill>
                  </a:tcPr>
                </a:tc>
                <a:tc>
                  <a:txBody>
                    <a:bodyPr/>
                    <a:lstStyle/>
                    <a:p>
                      <a:pPr indent="0" lvl="0" marL="0" rtl="0" algn="ctr">
                        <a:lnSpc>
                          <a:spcPct val="115000"/>
                        </a:lnSpc>
                        <a:spcBef>
                          <a:spcPts val="0"/>
                        </a:spcBef>
                        <a:spcAft>
                          <a:spcPts val="0"/>
                        </a:spcAft>
                        <a:buNone/>
                      </a:pPr>
                      <a:r>
                        <a:rPr b="1" lang="en" sz="1200">
                          <a:solidFill>
                            <a:srgbClr val="FFFFFF"/>
                          </a:solidFill>
                          <a:latin typeface="Calibri"/>
                          <a:ea typeface="Calibri"/>
                          <a:cs typeface="Calibri"/>
                          <a:sym typeface="Calibri"/>
                        </a:rPr>
                        <a:t>Shipping</a:t>
                      </a:r>
                      <a:endParaRPr b="1" sz="1200">
                        <a:solidFill>
                          <a:srgbClr val="FFFFFF"/>
                        </a:solidFill>
                        <a:latin typeface="Calibri"/>
                        <a:ea typeface="Calibri"/>
                        <a:cs typeface="Calibri"/>
                        <a:sym typeface="Calibri"/>
                      </a:endParaRPr>
                    </a:p>
                  </a:txBody>
                  <a:tcPr marT="9525" marB="91425" marR="9525" marL="9525" anchor="ctr">
                    <a:lnL cap="flat" cmpd="sng" w="9525">
                      <a:solidFill>
                        <a:srgbClr val="9E9E9E"/>
                      </a:solidFill>
                      <a:prstDash val="solid"/>
                      <a:round/>
                      <a:headEnd len="sm" w="sm" type="none"/>
                      <a:tailEnd len="sm" w="sm" type="none"/>
                    </a:lnL>
                    <a:lnR cap="flat" cmpd="sng" w="9525">
                      <a:solidFill>
                        <a:srgbClr val="9E9E9E"/>
                      </a:solidFill>
                      <a:prstDash val="solid"/>
                      <a:round/>
                      <a:headEnd len="sm" w="sm" type="none"/>
                      <a:tailEnd len="sm" w="sm" type="none"/>
                    </a:lnR>
                    <a:lnT cap="flat" cmpd="sng" w="9525">
                      <a:solidFill>
                        <a:srgbClr val="9E9E9E"/>
                      </a:solidFill>
                      <a:prstDash val="solid"/>
                      <a:round/>
                      <a:headEnd len="sm" w="sm" type="none"/>
                      <a:tailEnd len="sm" w="sm" type="none"/>
                    </a:lnT>
                    <a:lnB cap="flat" cmpd="sng" w="9525">
                      <a:solidFill>
                        <a:srgbClr val="9E9E9E"/>
                      </a:solidFill>
                      <a:prstDash val="solid"/>
                      <a:round/>
                      <a:headEnd len="sm" w="sm" type="none"/>
                      <a:tailEnd len="sm" w="sm" type="none"/>
                    </a:lnB>
                    <a:solidFill>
                      <a:srgbClr val="000000"/>
                    </a:solidFill>
                  </a:tcPr>
                </a:tc>
                <a:tc>
                  <a:txBody>
                    <a:bodyPr/>
                    <a:lstStyle/>
                    <a:p>
                      <a:pPr indent="0" lvl="0" marL="0" rtl="0" algn="ctr">
                        <a:lnSpc>
                          <a:spcPct val="115000"/>
                        </a:lnSpc>
                        <a:spcBef>
                          <a:spcPts val="0"/>
                        </a:spcBef>
                        <a:spcAft>
                          <a:spcPts val="0"/>
                        </a:spcAft>
                        <a:buNone/>
                      </a:pPr>
                      <a:r>
                        <a:rPr b="1" lang="en" sz="1200">
                          <a:solidFill>
                            <a:srgbClr val="FFFFFF"/>
                          </a:solidFill>
                          <a:latin typeface="Calibri"/>
                          <a:ea typeface="Calibri"/>
                          <a:cs typeface="Calibri"/>
                          <a:sym typeface="Calibri"/>
                        </a:rPr>
                        <a:t>Ordered</a:t>
                      </a:r>
                      <a:endParaRPr b="1" sz="1200">
                        <a:solidFill>
                          <a:srgbClr val="FFFFFF"/>
                        </a:solidFill>
                        <a:latin typeface="Calibri"/>
                        <a:ea typeface="Calibri"/>
                        <a:cs typeface="Calibri"/>
                        <a:sym typeface="Calibri"/>
                      </a:endParaRPr>
                    </a:p>
                  </a:txBody>
                  <a:tcPr marT="9525" marB="91425" marR="9525" marL="9525" anchor="ctr">
                    <a:lnL cap="flat" cmpd="sng" w="9525">
                      <a:solidFill>
                        <a:srgbClr val="9E9E9E"/>
                      </a:solidFill>
                      <a:prstDash val="solid"/>
                      <a:round/>
                      <a:headEnd len="sm" w="sm" type="none"/>
                      <a:tailEnd len="sm" w="sm" type="none"/>
                    </a:lnL>
                    <a:lnR cap="flat" cmpd="sng" w="9525">
                      <a:solidFill>
                        <a:srgbClr val="9E9E9E"/>
                      </a:solidFill>
                      <a:prstDash val="solid"/>
                      <a:round/>
                      <a:headEnd len="sm" w="sm" type="none"/>
                      <a:tailEnd len="sm" w="sm" type="none"/>
                    </a:lnR>
                    <a:lnT cap="flat" cmpd="sng" w="9525">
                      <a:solidFill>
                        <a:srgbClr val="9E9E9E"/>
                      </a:solidFill>
                      <a:prstDash val="solid"/>
                      <a:round/>
                      <a:headEnd len="sm" w="sm" type="none"/>
                      <a:tailEnd len="sm" w="sm" type="none"/>
                    </a:lnT>
                    <a:lnB cap="flat" cmpd="sng" w="9525">
                      <a:solidFill>
                        <a:srgbClr val="9E9E9E"/>
                      </a:solidFill>
                      <a:prstDash val="solid"/>
                      <a:round/>
                      <a:headEnd len="sm" w="sm" type="none"/>
                      <a:tailEnd len="sm" w="sm" type="none"/>
                    </a:lnB>
                    <a:solidFill>
                      <a:srgbClr val="000000"/>
                    </a:solidFill>
                  </a:tcPr>
                </a:tc>
                <a:tc>
                  <a:txBody>
                    <a:bodyPr/>
                    <a:lstStyle/>
                    <a:p>
                      <a:pPr indent="0" lvl="0" marL="0" rtl="0" algn="ctr">
                        <a:lnSpc>
                          <a:spcPct val="115000"/>
                        </a:lnSpc>
                        <a:spcBef>
                          <a:spcPts val="0"/>
                        </a:spcBef>
                        <a:spcAft>
                          <a:spcPts val="0"/>
                        </a:spcAft>
                        <a:buNone/>
                      </a:pPr>
                      <a:r>
                        <a:rPr b="1" lang="en" sz="1200">
                          <a:solidFill>
                            <a:srgbClr val="FFFFFF"/>
                          </a:solidFill>
                          <a:latin typeface="Calibri"/>
                          <a:ea typeface="Calibri"/>
                          <a:cs typeface="Calibri"/>
                          <a:sym typeface="Calibri"/>
                        </a:rPr>
                        <a:t>Arrival Status</a:t>
                      </a:r>
                      <a:endParaRPr b="1" sz="1200">
                        <a:solidFill>
                          <a:srgbClr val="FFFFFF"/>
                        </a:solidFill>
                        <a:latin typeface="Calibri"/>
                        <a:ea typeface="Calibri"/>
                        <a:cs typeface="Calibri"/>
                        <a:sym typeface="Calibri"/>
                      </a:endParaRPr>
                    </a:p>
                  </a:txBody>
                  <a:tcPr marT="9525" marB="91425" marR="9525" marL="9525" anchor="ctr">
                    <a:lnL cap="flat" cmpd="sng" w="9525">
                      <a:solidFill>
                        <a:srgbClr val="9E9E9E"/>
                      </a:solidFill>
                      <a:prstDash val="solid"/>
                      <a:round/>
                      <a:headEnd len="sm" w="sm" type="none"/>
                      <a:tailEnd len="sm" w="sm" type="none"/>
                    </a:lnL>
                    <a:lnR cap="flat" cmpd="sng" w="9525">
                      <a:solidFill>
                        <a:srgbClr val="9E9E9E"/>
                      </a:solidFill>
                      <a:prstDash val="solid"/>
                      <a:round/>
                      <a:headEnd len="sm" w="sm" type="none"/>
                      <a:tailEnd len="sm" w="sm" type="none"/>
                    </a:lnR>
                    <a:lnT cap="flat" cmpd="sng" w="9525">
                      <a:solidFill>
                        <a:srgbClr val="9E9E9E"/>
                      </a:solidFill>
                      <a:prstDash val="solid"/>
                      <a:round/>
                      <a:headEnd len="sm" w="sm" type="none"/>
                      <a:tailEnd len="sm" w="sm" type="none"/>
                    </a:lnT>
                    <a:lnB cap="flat" cmpd="sng" w="9525">
                      <a:solidFill>
                        <a:srgbClr val="9E9E9E"/>
                      </a:solidFill>
                      <a:prstDash val="solid"/>
                      <a:round/>
                      <a:headEnd len="sm" w="sm" type="none"/>
                      <a:tailEnd len="sm" w="sm" type="none"/>
                    </a:lnB>
                    <a:solidFill>
                      <a:srgbClr val="000000"/>
                    </a:solidFill>
                  </a:tcPr>
                </a:tc>
              </a:tr>
              <a:tr h="416925">
                <a:tc>
                  <a:txBody>
                    <a:bodyPr/>
                    <a:lstStyle/>
                    <a:p>
                      <a:pPr indent="0" lvl="0" marL="0" rtl="0" algn="ctr">
                        <a:lnSpc>
                          <a:spcPct val="115000"/>
                        </a:lnSpc>
                        <a:spcBef>
                          <a:spcPts val="0"/>
                        </a:spcBef>
                        <a:spcAft>
                          <a:spcPts val="0"/>
                        </a:spcAft>
                        <a:buNone/>
                      </a:pPr>
                      <a:r>
                        <a:rPr lang="en" sz="1200">
                          <a:solidFill>
                            <a:srgbClr val="FFFFFF"/>
                          </a:solidFill>
                          <a:latin typeface="Calibri"/>
                          <a:ea typeface="Calibri"/>
                          <a:cs typeface="Calibri"/>
                          <a:sym typeface="Calibri"/>
                        </a:rPr>
                        <a:t>Servos</a:t>
                      </a:r>
                      <a:endParaRPr sz="1200">
                        <a:solidFill>
                          <a:srgbClr val="FFFFFF"/>
                        </a:solidFill>
                        <a:latin typeface="Calibri"/>
                        <a:ea typeface="Calibri"/>
                        <a:cs typeface="Calibri"/>
                        <a:sym typeface="Calibri"/>
                      </a:endParaRPr>
                    </a:p>
                  </a:txBody>
                  <a:tcPr marT="9525" marB="91425" marR="9525" marL="9525" anchor="ctr">
                    <a:lnL cap="flat" cmpd="sng" w="9525">
                      <a:solidFill>
                        <a:srgbClr val="9E9E9E"/>
                      </a:solidFill>
                      <a:prstDash val="solid"/>
                      <a:round/>
                      <a:headEnd len="sm" w="sm" type="none"/>
                      <a:tailEnd len="sm" w="sm" type="none"/>
                    </a:lnL>
                    <a:lnR cap="flat" cmpd="sng" w="9525">
                      <a:solidFill>
                        <a:srgbClr val="9E9E9E"/>
                      </a:solidFill>
                      <a:prstDash val="solid"/>
                      <a:round/>
                      <a:headEnd len="sm" w="sm" type="none"/>
                      <a:tailEnd len="sm" w="sm" type="none"/>
                    </a:lnR>
                    <a:lnT cap="flat" cmpd="sng" w="9525">
                      <a:solidFill>
                        <a:srgbClr val="9E9E9E"/>
                      </a:solidFill>
                      <a:prstDash val="solid"/>
                      <a:round/>
                      <a:headEnd len="sm" w="sm" type="none"/>
                      <a:tailEnd len="sm" w="sm" type="none"/>
                    </a:lnT>
                    <a:lnB cap="flat" cmpd="sng" w="9525">
                      <a:solidFill>
                        <a:srgbClr val="9E9E9E"/>
                      </a:solidFill>
                      <a:prstDash val="solid"/>
                      <a:round/>
                      <a:headEnd len="sm" w="sm" type="none"/>
                      <a:tailEnd len="sm" w="sm" type="none"/>
                    </a:lnB>
                    <a:solidFill>
                      <a:schemeClr val="dk1"/>
                    </a:solidFill>
                  </a:tcPr>
                </a:tc>
                <a:tc>
                  <a:txBody>
                    <a:bodyPr/>
                    <a:lstStyle/>
                    <a:p>
                      <a:pPr indent="0" lvl="0" marL="0" rtl="0" algn="ctr">
                        <a:spcBef>
                          <a:spcPts val="0"/>
                        </a:spcBef>
                        <a:spcAft>
                          <a:spcPts val="0"/>
                        </a:spcAft>
                        <a:buNone/>
                      </a:pPr>
                      <a:r>
                        <a:rPr lang="en" sz="1200">
                          <a:solidFill>
                            <a:srgbClr val="FFFFFF"/>
                          </a:solidFill>
                          <a:latin typeface="Calibri"/>
                          <a:ea typeface="Calibri"/>
                          <a:cs typeface="Calibri"/>
                          <a:sym typeface="Calibri"/>
                        </a:rPr>
                        <a:t>3614</a:t>
                      </a:r>
                      <a:endParaRPr>
                        <a:solidFill>
                          <a:srgbClr val="FFFFFF"/>
                        </a:solidFill>
                      </a:endParaRPr>
                    </a:p>
                  </a:txBody>
                  <a:tcPr marT="9525" marB="91425" marR="9525" marL="9525" anchor="ctr">
                    <a:lnL cap="flat" cmpd="sng" w="9525">
                      <a:solidFill>
                        <a:srgbClr val="9E9E9E"/>
                      </a:solidFill>
                      <a:prstDash val="solid"/>
                      <a:round/>
                      <a:headEnd len="sm" w="sm" type="none"/>
                      <a:tailEnd len="sm" w="sm" type="none"/>
                    </a:lnL>
                    <a:lnR cap="flat" cmpd="sng" w="9525">
                      <a:solidFill>
                        <a:srgbClr val="9E9E9E"/>
                      </a:solidFill>
                      <a:prstDash val="solid"/>
                      <a:round/>
                      <a:headEnd len="sm" w="sm" type="none"/>
                      <a:tailEnd len="sm" w="sm" type="none"/>
                    </a:lnR>
                    <a:lnT cap="flat" cmpd="sng" w="9525">
                      <a:solidFill>
                        <a:srgbClr val="9E9E9E"/>
                      </a:solidFill>
                      <a:prstDash val="solid"/>
                      <a:round/>
                      <a:headEnd len="sm" w="sm" type="none"/>
                      <a:tailEnd len="sm" w="sm" type="none"/>
                    </a:lnT>
                    <a:lnB cap="flat" cmpd="sng" w="9525">
                      <a:solidFill>
                        <a:srgbClr val="9E9E9E"/>
                      </a:solidFill>
                      <a:prstDash val="solid"/>
                      <a:round/>
                      <a:headEnd len="sm" w="sm" type="none"/>
                      <a:tailEnd len="sm" w="sm" type="none"/>
                    </a:lnB>
                    <a:solidFill>
                      <a:schemeClr val="dk1"/>
                    </a:solidFill>
                  </a:tcPr>
                </a:tc>
                <a:tc>
                  <a:txBody>
                    <a:bodyPr/>
                    <a:lstStyle/>
                    <a:p>
                      <a:pPr indent="0" lvl="0" marL="0" rtl="0" algn="ctr">
                        <a:lnSpc>
                          <a:spcPct val="115000"/>
                        </a:lnSpc>
                        <a:spcBef>
                          <a:spcPts val="0"/>
                        </a:spcBef>
                        <a:spcAft>
                          <a:spcPts val="0"/>
                        </a:spcAft>
                        <a:buNone/>
                      </a:pPr>
                      <a:r>
                        <a:rPr b="1" lang="en" sz="1300">
                          <a:solidFill>
                            <a:srgbClr val="FFFFFF"/>
                          </a:solidFill>
                          <a:latin typeface="Calibri"/>
                          <a:ea typeface="Calibri"/>
                          <a:cs typeface="Calibri"/>
                          <a:sym typeface="Calibri"/>
                        </a:rPr>
                        <a:t>Adafruit</a:t>
                      </a:r>
                      <a:endParaRPr b="1" sz="1300">
                        <a:solidFill>
                          <a:srgbClr val="FFFFFF"/>
                        </a:solidFill>
                        <a:latin typeface="Calibri"/>
                        <a:ea typeface="Calibri"/>
                        <a:cs typeface="Calibri"/>
                        <a:sym typeface="Calibri"/>
                      </a:endParaRPr>
                    </a:p>
                  </a:txBody>
                  <a:tcPr marT="9525" marB="91425" marR="9525" marL="9525" anchor="ctr">
                    <a:lnL cap="flat" cmpd="sng" w="9525">
                      <a:solidFill>
                        <a:srgbClr val="9E9E9E"/>
                      </a:solidFill>
                      <a:prstDash val="solid"/>
                      <a:round/>
                      <a:headEnd len="sm" w="sm" type="none"/>
                      <a:tailEnd len="sm" w="sm" type="none"/>
                    </a:lnL>
                    <a:lnR cap="flat" cmpd="sng" w="9525">
                      <a:solidFill>
                        <a:srgbClr val="9E9E9E"/>
                      </a:solidFill>
                      <a:prstDash val="solid"/>
                      <a:round/>
                      <a:headEnd len="sm" w="sm" type="none"/>
                      <a:tailEnd len="sm" w="sm" type="none"/>
                    </a:lnR>
                    <a:lnT cap="flat" cmpd="sng" w="9525">
                      <a:solidFill>
                        <a:srgbClr val="9E9E9E"/>
                      </a:solidFill>
                      <a:prstDash val="solid"/>
                      <a:round/>
                      <a:headEnd len="sm" w="sm" type="none"/>
                      <a:tailEnd len="sm" w="sm" type="none"/>
                    </a:lnT>
                    <a:lnB cap="flat" cmpd="sng" w="9525">
                      <a:solidFill>
                        <a:srgbClr val="9E9E9E"/>
                      </a:solidFill>
                      <a:prstDash val="solid"/>
                      <a:round/>
                      <a:headEnd len="sm" w="sm" type="none"/>
                      <a:tailEnd len="sm" w="sm" type="none"/>
                    </a:lnB>
                    <a:solidFill>
                      <a:srgbClr val="674EA7"/>
                    </a:solidFill>
                  </a:tcPr>
                </a:tc>
                <a:tc>
                  <a:txBody>
                    <a:bodyPr/>
                    <a:lstStyle/>
                    <a:p>
                      <a:pPr indent="0" lvl="0" marL="0" rtl="0" algn="ctr">
                        <a:lnSpc>
                          <a:spcPct val="115000"/>
                        </a:lnSpc>
                        <a:spcBef>
                          <a:spcPts val="0"/>
                        </a:spcBef>
                        <a:spcAft>
                          <a:spcPts val="0"/>
                        </a:spcAft>
                        <a:buNone/>
                      </a:pPr>
                      <a:r>
                        <a:rPr lang="en" sz="1200">
                          <a:solidFill>
                            <a:srgbClr val="FFFFFF"/>
                          </a:solidFill>
                          <a:latin typeface="Calibri"/>
                          <a:ea typeface="Calibri"/>
                          <a:cs typeface="Calibri"/>
                          <a:sym typeface="Calibri"/>
                        </a:rPr>
                        <a:t>2</a:t>
                      </a:r>
                      <a:endParaRPr sz="1200">
                        <a:solidFill>
                          <a:srgbClr val="FFFFFF"/>
                        </a:solidFill>
                        <a:latin typeface="Calibri"/>
                        <a:ea typeface="Calibri"/>
                        <a:cs typeface="Calibri"/>
                        <a:sym typeface="Calibri"/>
                      </a:endParaRPr>
                    </a:p>
                  </a:txBody>
                  <a:tcPr marT="9525" marB="91425" marR="9525" marL="9525" anchor="ctr">
                    <a:lnL cap="flat" cmpd="sng" w="9525">
                      <a:solidFill>
                        <a:srgbClr val="9E9E9E"/>
                      </a:solidFill>
                      <a:prstDash val="solid"/>
                      <a:round/>
                      <a:headEnd len="sm" w="sm" type="none"/>
                      <a:tailEnd len="sm" w="sm" type="none"/>
                    </a:lnL>
                    <a:lnR cap="flat" cmpd="sng" w="9525">
                      <a:solidFill>
                        <a:srgbClr val="9E9E9E"/>
                      </a:solidFill>
                      <a:prstDash val="solid"/>
                      <a:round/>
                      <a:headEnd len="sm" w="sm" type="none"/>
                      <a:tailEnd len="sm" w="sm" type="none"/>
                    </a:lnR>
                    <a:lnT cap="flat" cmpd="sng" w="9525">
                      <a:solidFill>
                        <a:srgbClr val="9E9E9E"/>
                      </a:solidFill>
                      <a:prstDash val="solid"/>
                      <a:round/>
                      <a:headEnd len="sm" w="sm" type="none"/>
                      <a:tailEnd len="sm" w="sm" type="none"/>
                    </a:lnT>
                    <a:lnB cap="flat" cmpd="sng" w="9525">
                      <a:solidFill>
                        <a:srgbClr val="9E9E9E"/>
                      </a:solidFill>
                      <a:prstDash val="solid"/>
                      <a:round/>
                      <a:headEnd len="sm" w="sm" type="none"/>
                      <a:tailEnd len="sm" w="sm" type="none"/>
                    </a:lnB>
                    <a:solidFill>
                      <a:schemeClr val="dk1"/>
                    </a:solidFill>
                  </a:tcPr>
                </a:tc>
                <a:tc>
                  <a:txBody>
                    <a:bodyPr/>
                    <a:lstStyle/>
                    <a:p>
                      <a:pPr indent="0" lvl="0" marL="0" rtl="0" algn="ctr">
                        <a:lnSpc>
                          <a:spcPct val="115000"/>
                        </a:lnSpc>
                        <a:spcBef>
                          <a:spcPts val="0"/>
                        </a:spcBef>
                        <a:spcAft>
                          <a:spcPts val="0"/>
                        </a:spcAft>
                        <a:buNone/>
                      </a:pPr>
                      <a:r>
                        <a:rPr lang="en" sz="1200">
                          <a:solidFill>
                            <a:srgbClr val="FFFFFF"/>
                          </a:solidFill>
                          <a:latin typeface="Calibri"/>
                          <a:ea typeface="Calibri"/>
                          <a:cs typeface="Calibri"/>
                          <a:sym typeface="Calibri"/>
                        </a:rPr>
                        <a:t>55.98</a:t>
                      </a:r>
                      <a:endParaRPr sz="1200">
                        <a:solidFill>
                          <a:srgbClr val="FFFFFF"/>
                        </a:solidFill>
                        <a:latin typeface="Calibri"/>
                        <a:ea typeface="Calibri"/>
                        <a:cs typeface="Calibri"/>
                        <a:sym typeface="Calibri"/>
                      </a:endParaRPr>
                    </a:p>
                  </a:txBody>
                  <a:tcPr marT="9525" marB="91425" marR="9525" marL="9525" anchor="ctr">
                    <a:lnL cap="flat" cmpd="sng" w="9525">
                      <a:solidFill>
                        <a:srgbClr val="9E9E9E"/>
                      </a:solidFill>
                      <a:prstDash val="solid"/>
                      <a:round/>
                      <a:headEnd len="sm" w="sm" type="none"/>
                      <a:tailEnd len="sm" w="sm" type="none"/>
                    </a:lnL>
                    <a:lnR cap="flat" cmpd="sng" w="9525">
                      <a:solidFill>
                        <a:srgbClr val="9E9E9E"/>
                      </a:solidFill>
                      <a:prstDash val="solid"/>
                      <a:round/>
                      <a:headEnd len="sm" w="sm" type="none"/>
                      <a:tailEnd len="sm" w="sm" type="none"/>
                    </a:lnR>
                    <a:lnT cap="flat" cmpd="sng" w="9525">
                      <a:solidFill>
                        <a:srgbClr val="9E9E9E"/>
                      </a:solidFill>
                      <a:prstDash val="solid"/>
                      <a:round/>
                      <a:headEnd len="sm" w="sm" type="none"/>
                      <a:tailEnd len="sm" w="sm" type="none"/>
                    </a:lnT>
                    <a:lnB cap="flat" cmpd="sng" w="9525">
                      <a:solidFill>
                        <a:srgbClr val="9E9E9E"/>
                      </a:solidFill>
                      <a:prstDash val="solid"/>
                      <a:round/>
                      <a:headEnd len="sm" w="sm" type="none"/>
                      <a:tailEnd len="sm" w="sm" type="none"/>
                    </a:lnB>
                    <a:solidFill>
                      <a:schemeClr val="dk1"/>
                    </a:solidFill>
                  </a:tcPr>
                </a:tc>
                <a:tc>
                  <a:txBody>
                    <a:bodyPr/>
                    <a:lstStyle/>
                    <a:p>
                      <a:pPr indent="0" lvl="0" marL="0" rtl="0" algn="ctr">
                        <a:lnSpc>
                          <a:spcPct val="115000"/>
                        </a:lnSpc>
                        <a:spcBef>
                          <a:spcPts val="0"/>
                        </a:spcBef>
                        <a:spcAft>
                          <a:spcPts val="0"/>
                        </a:spcAft>
                        <a:buNone/>
                      </a:pPr>
                      <a:r>
                        <a:rPr lang="en" sz="1200">
                          <a:solidFill>
                            <a:srgbClr val="FFFFFF"/>
                          </a:solidFill>
                          <a:latin typeface="Calibri"/>
                          <a:ea typeface="Calibri"/>
                          <a:cs typeface="Calibri"/>
                          <a:sym typeface="Calibri"/>
                        </a:rPr>
                        <a:t>11.02</a:t>
                      </a:r>
                      <a:endParaRPr sz="1200">
                        <a:solidFill>
                          <a:srgbClr val="FFFFFF"/>
                        </a:solidFill>
                        <a:latin typeface="Calibri"/>
                        <a:ea typeface="Calibri"/>
                        <a:cs typeface="Calibri"/>
                        <a:sym typeface="Calibri"/>
                      </a:endParaRPr>
                    </a:p>
                  </a:txBody>
                  <a:tcPr marT="9525" marB="91425" marR="9525" marL="9525" anchor="ctr">
                    <a:lnL cap="flat" cmpd="sng" w="9525">
                      <a:solidFill>
                        <a:srgbClr val="9E9E9E"/>
                      </a:solidFill>
                      <a:prstDash val="solid"/>
                      <a:round/>
                      <a:headEnd len="sm" w="sm" type="none"/>
                      <a:tailEnd len="sm" w="sm" type="none"/>
                    </a:lnL>
                    <a:lnR cap="flat" cmpd="sng" w="9525">
                      <a:solidFill>
                        <a:srgbClr val="9E9E9E"/>
                      </a:solidFill>
                      <a:prstDash val="solid"/>
                      <a:round/>
                      <a:headEnd len="sm" w="sm" type="none"/>
                      <a:tailEnd len="sm" w="sm" type="none"/>
                    </a:lnR>
                    <a:lnT cap="flat" cmpd="sng" w="9525">
                      <a:solidFill>
                        <a:srgbClr val="9E9E9E"/>
                      </a:solidFill>
                      <a:prstDash val="solid"/>
                      <a:round/>
                      <a:headEnd len="sm" w="sm" type="none"/>
                      <a:tailEnd len="sm" w="sm" type="none"/>
                    </a:lnT>
                    <a:lnB cap="flat" cmpd="sng" w="9525">
                      <a:solidFill>
                        <a:srgbClr val="9E9E9E"/>
                      </a:solidFill>
                      <a:prstDash val="solid"/>
                      <a:round/>
                      <a:headEnd len="sm" w="sm" type="none"/>
                      <a:tailEnd len="sm" w="sm" type="none"/>
                    </a:lnB>
                    <a:solidFill>
                      <a:schemeClr val="dk1"/>
                    </a:solidFill>
                  </a:tcPr>
                </a:tc>
                <a:tc>
                  <a:txBody>
                    <a:bodyPr/>
                    <a:lstStyle/>
                    <a:p>
                      <a:pPr indent="0" lvl="0" marL="0" rtl="0" algn="ctr">
                        <a:lnSpc>
                          <a:spcPct val="115000"/>
                        </a:lnSpc>
                        <a:spcBef>
                          <a:spcPts val="0"/>
                        </a:spcBef>
                        <a:spcAft>
                          <a:spcPts val="0"/>
                        </a:spcAft>
                        <a:buNone/>
                      </a:pPr>
                      <a:r>
                        <a:rPr lang="en" sz="1200">
                          <a:solidFill>
                            <a:srgbClr val="FFFFFF"/>
                          </a:solidFill>
                          <a:latin typeface="Calibri"/>
                          <a:ea typeface="Calibri"/>
                          <a:cs typeface="Calibri"/>
                          <a:sym typeface="Calibri"/>
                        </a:rPr>
                        <a:t>02/13</a:t>
                      </a:r>
                      <a:endParaRPr sz="1200">
                        <a:solidFill>
                          <a:srgbClr val="FFFFFF"/>
                        </a:solidFill>
                        <a:latin typeface="Calibri"/>
                        <a:ea typeface="Calibri"/>
                        <a:cs typeface="Calibri"/>
                        <a:sym typeface="Calibri"/>
                      </a:endParaRPr>
                    </a:p>
                  </a:txBody>
                  <a:tcPr marT="9525" marB="91425" marR="9525" marL="9525" anchor="ctr">
                    <a:lnL cap="flat" cmpd="sng" w="9525">
                      <a:solidFill>
                        <a:srgbClr val="9E9E9E"/>
                      </a:solidFill>
                      <a:prstDash val="solid"/>
                      <a:round/>
                      <a:headEnd len="sm" w="sm" type="none"/>
                      <a:tailEnd len="sm" w="sm" type="none"/>
                    </a:lnL>
                    <a:lnR cap="flat" cmpd="sng" w="9525">
                      <a:solidFill>
                        <a:srgbClr val="9E9E9E"/>
                      </a:solidFill>
                      <a:prstDash val="solid"/>
                      <a:round/>
                      <a:headEnd len="sm" w="sm" type="none"/>
                      <a:tailEnd len="sm" w="sm" type="none"/>
                    </a:lnR>
                    <a:lnT cap="flat" cmpd="sng" w="9525">
                      <a:solidFill>
                        <a:srgbClr val="9E9E9E"/>
                      </a:solidFill>
                      <a:prstDash val="solid"/>
                      <a:round/>
                      <a:headEnd len="sm" w="sm" type="none"/>
                      <a:tailEnd len="sm" w="sm" type="none"/>
                    </a:lnT>
                    <a:lnB cap="flat" cmpd="sng" w="9525">
                      <a:solidFill>
                        <a:srgbClr val="9E9E9E"/>
                      </a:solidFill>
                      <a:prstDash val="solid"/>
                      <a:round/>
                      <a:headEnd len="sm" w="sm" type="none"/>
                      <a:tailEnd len="sm" w="sm" type="none"/>
                    </a:lnB>
                    <a:solidFill>
                      <a:srgbClr val="00B050"/>
                    </a:solidFill>
                  </a:tcPr>
                </a:tc>
                <a:tc>
                  <a:txBody>
                    <a:bodyPr/>
                    <a:lstStyle/>
                    <a:p>
                      <a:pPr indent="0" lvl="0" marL="0" rtl="0" algn="ctr">
                        <a:lnSpc>
                          <a:spcPct val="115000"/>
                        </a:lnSpc>
                        <a:spcBef>
                          <a:spcPts val="0"/>
                        </a:spcBef>
                        <a:spcAft>
                          <a:spcPts val="0"/>
                        </a:spcAft>
                        <a:buNone/>
                      </a:pPr>
                      <a:r>
                        <a:rPr lang="en" sz="1200">
                          <a:solidFill>
                            <a:srgbClr val="FFFFFF"/>
                          </a:solidFill>
                          <a:latin typeface="Calibri"/>
                          <a:ea typeface="Calibri"/>
                          <a:cs typeface="Calibri"/>
                          <a:sym typeface="Calibri"/>
                        </a:rPr>
                        <a:t>02/17</a:t>
                      </a:r>
                      <a:endParaRPr sz="1200">
                        <a:solidFill>
                          <a:srgbClr val="FFFFFF"/>
                        </a:solidFill>
                        <a:latin typeface="Calibri"/>
                        <a:ea typeface="Calibri"/>
                        <a:cs typeface="Calibri"/>
                        <a:sym typeface="Calibri"/>
                      </a:endParaRPr>
                    </a:p>
                  </a:txBody>
                  <a:tcPr marT="9525" marB="91425" marR="9525" marL="9525" anchor="ctr">
                    <a:lnL cap="flat" cmpd="sng" w="9525">
                      <a:solidFill>
                        <a:srgbClr val="9E9E9E"/>
                      </a:solidFill>
                      <a:prstDash val="solid"/>
                      <a:round/>
                      <a:headEnd len="sm" w="sm" type="none"/>
                      <a:tailEnd len="sm" w="sm" type="none"/>
                    </a:lnL>
                    <a:lnR cap="flat" cmpd="sng" w="9525">
                      <a:solidFill>
                        <a:srgbClr val="9E9E9E"/>
                      </a:solidFill>
                      <a:prstDash val="solid"/>
                      <a:round/>
                      <a:headEnd len="sm" w="sm" type="none"/>
                      <a:tailEnd len="sm" w="sm" type="none"/>
                    </a:lnR>
                    <a:lnT cap="flat" cmpd="sng" w="9525">
                      <a:solidFill>
                        <a:srgbClr val="9E9E9E"/>
                      </a:solidFill>
                      <a:prstDash val="solid"/>
                      <a:round/>
                      <a:headEnd len="sm" w="sm" type="none"/>
                      <a:tailEnd len="sm" w="sm" type="none"/>
                    </a:lnT>
                    <a:lnB cap="flat" cmpd="sng" w="9525">
                      <a:solidFill>
                        <a:srgbClr val="9E9E9E"/>
                      </a:solidFill>
                      <a:prstDash val="solid"/>
                      <a:round/>
                      <a:headEnd len="sm" w="sm" type="none"/>
                      <a:tailEnd len="sm" w="sm" type="none"/>
                    </a:lnB>
                    <a:solidFill>
                      <a:srgbClr val="00B050"/>
                    </a:solidFill>
                  </a:tcPr>
                </a:tc>
              </a:tr>
              <a:tr h="494275">
                <a:tc>
                  <a:txBody>
                    <a:bodyPr/>
                    <a:lstStyle/>
                    <a:p>
                      <a:pPr indent="0" lvl="0" marL="0" rtl="0" algn="ctr">
                        <a:lnSpc>
                          <a:spcPct val="115000"/>
                        </a:lnSpc>
                        <a:spcBef>
                          <a:spcPts val="0"/>
                        </a:spcBef>
                        <a:spcAft>
                          <a:spcPts val="0"/>
                        </a:spcAft>
                        <a:buNone/>
                      </a:pPr>
                      <a:r>
                        <a:rPr lang="en" sz="1200">
                          <a:solidFill>
                            <a:srgbClr val="FFFFFF"/>
                          </a:solidFill>
                          <a:latin typeface="Calibri"/>
                          <a:ea typeface="Calibri"/>
                          <a:cs typeface="Calibri"/>
                          <a:sym typeface="Calibri"/>
                        </a:rPr>
                        <a:t>Servo Hub</a:t>
                      </a:r>
                      <a:endParaRPr sz="1200">
                        <a:solidFill>
                          <a:srgbClr val="FFFFFF"/>
                        </a:solidFill>
                        <a:latin typeface="Calibri"/>
                        <a:ea typeface="Calibri"/>
                        <a:cs typeface="Calibri"/>
                        <a:sym typeface="Calibri"/>
                      </a:endParaRPr>
                    </a:p>
                  </a:txBody>
                  <a:tcPr marT="9525" marB="91425" marR="9525" marL="9525" anchor="ctr">
                    <a:lnL cap="flat" cmpd="sng" w="9525">
                      <a:solidFill>
                        <a:srgbClr val="9E9E9E"/>
                      </a:solidFill>
                      <a:prstDash val="solid"/>
                      <a:round/>
                      <a:headEnd len="sm" w="sm" type="none"/>
                      <a:tailEnd len="sm" w="sm" type="none"/>
                    </a:lnL>
                    <a:lnR cap="flat" cmpd="sng" w="9525">
                      <a:solidFill>
                        <a:srgbClr val="9E9E9E"/>
                      </a:solidFill>
                      <a:prstDash val="solid"/>
                      <a:round/>
                      <a:headEnd len="sm" w="sm" type="none"/>
                      <a:tailEnd len="sm" w="sm" type="none"/>
                    </a:lnR>
                    <a:lnT cap="flat" cmpd="sng" w="9525">
                      <a:solidFill>
                        <a:srgbClr val="9E9E9E"/>
                      </a:solidFill>
                      <a:prstDash val="solid"/>
                      <a:round/>
                      <a:headEnd len="sm" w="sm" type="none"/>
                      <a:tailEnd len="sm" w="sm" type="none"/>
                    </a:lnT>
                    <a:lnB cap="flat" cmpd="sng" w="9525">
                      <a:solidFill>
                        <a:srgbClr val="9E9E9E"/>
                      </a:solidFill>
                      <a:prstDash val="solid"/>
                      <a:round/>
                      <a:headEnd len="sm" w="sm" type="none"/>
                      <a:tailEnd len="sm" w="sm" type="none"/>
                    </a:lnB>
                    <a:solidFill>
                      <a:schemeClr val="dk1"/>
                    </a:solidFill>
                  </a:tcPr>
                </a:tc>
                <a:tc>
                  <a:txBody>
                    <a:bodyPr/>
                    <a:lstStyle/>
                    <a:p>
                      <a:pPr indent="0" lvl="0" marL="0" rtl="0" algn="ctr">
                        <a:lnSpc>
                          <a:spcPct val="115000"/>
                        </a:lnSpc>
                        <a:spcBef>
                          <a:spcPts val="0"/>
                        </a:spcBef>
                        <a:spcAft>
                          <a:spcPts val="0"/>
                        </a:spcAft>
                        <a:buNone/>
                      </a:pPr>
                      <a:r>
                        <a:rPr lang="en" sz="1200">
                          <a:solidFill>
                            <a:srgbClr val="FFFFFF"/>
                          </a:solidFill>
                          <a:latin typeface="Calibri"/>
                          <a:ea typeface="Calibri"/>
                          <a:cs typeface="Calibri"/>
                          <a:sym typeface="Calibri"/>
                        </a:rPr>
                        <a:t>1908 Series</a:t>
                      </a:r>
                      <a:endParaRPr sz="1200">
                        <a:solidFill>
                          <a:srgbClr val="FFFFFF"/>
                        </a:solidFill>
                        <a:latin typeface="Calibri"/>
                        <a:ea typeface="Calibri"/>
                        <a:cs typeface="Calibri"/>
                        <a:sym typeface="Calibri"/>
                      </a:endParaRPr>
                    </a:p>
                  </a:txBody>
                  <a:tcPr marT="9525" marB="91425" marR="9525" marL="9525" anchor="ctr">
                    <a:lnL cap="flat" cmpd="sng" w="9525">
                      <a:solidFill>
                        <a:srgbClr val="9E9E9E"/>
                      </a:solidFill>
                      <a:prstDash val="solid"/>
                      <a:round/>
                      <a:headEnd len="sm" w="sm" type="none"/>
                      <a:tailEnd len="sm" w="sm" type="none"/>
                    </a:lnL>
                    <a:lnR cap="flat" cmpd="sng" w="9525">
                      <a:solidFill>
                        <a:srgbClr val="9E9E9E"/>
                      </a:solidFill>
                      <a:prstDash val="solid"/>
                      <a:round/>
                      <a:headEnd len="sm" w="sm" type="none"/>
                      <a:tailEnd len="sm" w="sm" type="none"/>
                    </a:lnR>
                    <a:lnT cap="flat" cmpd="sng" w="9525">
                      <a:solidFill>
                        <a:srgbClr val="9E9E9E"/>
                      </a:solidFill>
                      <a:prstDash val="solid"/>
                      <a:round/>
                      <a:headEnd len="sm" w="sm" type="none"/>
                      <a:tailEnd len="sm" w="sm" type="none"/>
                    </a:lnT>
                    <a:lnB cap="flat" cmpd="sng" w="9525">
                      <a:solidFill>
                        <a:srgbClr val="9E9E9E"/>
                      </a:solidFill>
                      <a:prstDash val="solid"/>
                      <a:round/>
                      <a:headEnd len="sm" w="sm" type="none"/>
                      <a:tailEnd len="sm" w="sm" type="none"/>
                    </a:lnB>
                    <a:solidFill>
                      <a:schemeClr val="dk1"/>
                    </a:solidFill>
                  </a:tcPr>
                </a:tc>
                <a:tc>
                  <a:txBody>
                    <a:bodyPr/>
                    <a:lstStyle/>
                    <a:p>
                      <a:pPr indent="0" lvl="0" marL="0" rtl="0" algn="ctr">
                        <a:lnSpc>
                          <a:spcPct val="115000"/>
                        </a:lnSpc>
                        <a:spcBef>
                          <a:spcPts val="0"/>
                        </a:spcBef>
                        <a:spcAft>
                          <a:spcPts val="0"/>
                        </a:spcAft>
                        <a:buNone/>
                      </a:pPr>
                      <a:r>
                        <a:rPr b="1" lang="en" sz="1300">
                          <a:solidFill>
                            <a:srgbClr val="FFFFFF"/>
                          </a:solidFill>
                          <a:latin typeface="Calibri"/>
                          <a:ea typeface="Calibri"/>
                          <a:cs typeface="Calibri"/>
                          <a:sym typeface="Calibri"/>
                        </a:rPr>
                        <a:t>ServoCity</a:t>
                      </a:r>
                      <a:endParaRPr b="1" sz="1300">
                        <a:solidFill>
                          <a:srgbClr val="FFFFFF"/>
                        </a:solidFill>
                        <a:latin typeface="Calibri"/>
                        <a:ea typeface="Calibri"/>
                        <a:cs typeface="Calibri"/>
                        <a:sym typeface="Calibri"/>
                      </a:endParaRPr>
                    </a:p>
                  </a:txBody>
                  <a:tcPr marT="9525" marB="91425" marR="9525" marL="9525" anchor="ctr">
                    <a:lnL cap="flat" cmpd="sng" w="9525">
                      <a:solidFill>
                        <a:srgbClr val="9E9E9E"/>
                      </a:solidFill>
                      <a:prstDash val="solid"/>
                      <a:round/>
                      <a:headEnd len="sm" w="sm" type="none"/>
                      <a:tailEnd len="sm" w="sm" type="none"/>
                    </a:lnL>
                    <a:lnR cap="flat" cmpd="sng" w="9525">
                      <a:solidFill>
                        <a:srgbClr val="9E9E9E"/>
                      </a:solidFill>
                      <a:prstDash val="solid"/>
                      <a:round/>
                      <a:headEnd len="sm" w="sm" type="none"/>
                      <a:tailEnd len="sm" w="sm" type="none"/>
                    </a:lnR>
                    <a:lnT cap="flat" cmpd="sng" w="9525">
                      <a:solidFill>
                        <a:srgbClr val="9E9E9E"/>
                      </a:solidFill>
                      <a:prstDash val="solid"/>
                      <a:round/>
                      <a:headEnd len="sm" w="sm" type="none"/>
                      <a:tailEnd len="sm" w="sm" type="none"/>
                    </a:lnT>
                    <a:lnB cap="flat" cmpd="sng" w="9525">
                      <a:solidFill>
                        <a:srgbClr val="9E9E9E"/>
                      </a:solidFill>
                      <a:prstDash val="solid"/>
                      <a:round/>
                      <a:headEnd len="sm" w="sm" type="none"/>
                      <a:tailEnd len="sm" w="sm" type="none"/>
                    </a:lnB>
                    <a:solidFill>
                      <a:srgbClr val="00B0F0"/>
                    </a:solidFill>
                  </a:tcPr>
                </a:tc>
                <a:tc>
                  <a:txBody>
                    <a:bodyPr/>
                    <a:lstStyle/>
                    <a:p>
                      <a:pPr indent="0" lvl="0" marL="0" rtl="0" algn="ctr">
                        <a:lnSpc>
                          <a:spcPct val="115000"/>
                        </a:lnSpc>
                        <a:spcBef>
                          <a:spcPts val="0"/>
                        </a:spcBef>
                        <a:spcAft>
                          <a:spcPts val="0"/>
                        </a:spcAft>
                        <a:buNone/>
                      </a:pPr>
                      <a:r>
                        <a:rPr lang="en" sz="1200">
                          <a:solidFill>
                            <a:srgbClr val="FFFFFF"/>
                          </a:solidFill>
                          <a:latin typeface="Calibri"/>
                          <a:ea typeface="Calibri"/>
                          <a:cs typeface="Calibri"/>
                          <a:sym typeface="Calibri"/>
                        </a:rPr>
                        <a:t>2</a:t>
                      </a:r>
                      <a:endParaRPr sz="1200">
                        <a:solidFill>
                          <a:srgbClr val="FFFFFF"/>
                        </a:solidFill>
                        <a:latin typeface="Calibri"/>
                        <a:ea typeface="Calibri"/>
                        <a:cs typeface="Calibri"/>
                        <a:sym typeface="Calibri"/>
                      </a:endParaRPr>
                    </a:p>
                  </a:txBody>
                  <a:tcPr marT="9525" marB="91425" marR="9525" marL="9525" anchor="ctr">
                    <a:lnL cap="flat" cmpd="sng" w="9525">
                      <a:solidFill>
                        <a:srgbClr val="9E9E9E"/>
                      </a:solidFill>
                      <a:prstDash val="solid"/>
                      <a:round/>
                      <a:headEnd len="sm" w="sm" type="none"/>
                      <a:tailEnd len="sm" w="sm" type="none"/>
                    </a:lnL>
                    <a:lnR cap="flat" cmpd="sng" w="9525">
                      <a:solidFill>
                        <a:srgbClr val="9E9E9E"/>
                      </a:solidFill>
                      <a:prstDash val="solid"/>
                      <a:round/>
                      <a:headEnd len="sm" w="sm" type="none"/>
                      <a:tailEnd len="sm" w="sm" type="none"/>
                    </a:lnR>
                    <a:lnT cap="flat" cmpd="sng" w="9525">
                      <a:solidFill>
                        <a:srgbClr val="9E9E9E"/>
                      </a:solidFill>
                      <a:prstDash val="solid"/>
                      <a:round/>
                      <a:headEnd len="sm" w="sm" type="none"/>
                      <a:tailEnd len="sm" w="sm" type="none"/>
                    </a:lnT>
                    <a:lnB cap="flat" cmpd="sng" w="9525">
                      <a:solidFill>
                        <a:srgbClr val="9E9E9E"/>
                      </a:solidFill>
                      <a:prstDash val="solid"/>
                      <a:round/>
                      <a:headEnd len="sm" w="sm" type="none"/>
                      <a:tailEnd len="sm" w="sm" type="none"/>
                    </a:lnB>
                    <a:solidFill>
                      <a:schemeClr val="dk1"/>
                    </a:solidFill>
                  </a:tcPr>
                </a:tc>
                <a:tc>
                  <a:txBody>
                    <a:bodyPr/>
                    <a:lstStyle/>
                    <a:p>
                      <a:pPr indent="0" lvl="0" marL="0" rtl="0" algn="ctr">
                        <a:lnSpc>
                          <a:spcPct val="115000"/>
                        </a:lnSpc>
                        <a:spcBef>
                          <a:spcPts val="0"/>
                        </a:spcBef>
                        <a:spcAft>
                          <a:spcPts val="0"/>
                        </a:spcAft>
                        <a:buNone/>
                      </a:pPr>
                      <a:r>
                        <a:rPr lang="en" sz="1200">
                          <a:solidFill>
                            <a:srgbClr val="FFFFFF"/>
                          </a:solidFill>
                          <a:latin typeface="Calibri"/>
                          <a:ea typeface="Calibri"/>
                          <a:cs typeface="Calibri"/>
                          <a:sym typeface="Calibri"/>
                        </a:rPr>
                        <a:t>13.98</a:t>
                      </a:r>
                      <a:endParaRPr sz="1200">
                        <a:solidFill>
                          <a:srgbClr val="FFFFFF"/>
                        </a:solidFill>
                        <a:latin typeface="Calibri"/>
                        <a:ea typeface="Calibri"/>
                        <a:cs typeface="Calibri"/>
                        <a:sym typeface="Calibri"/>
                      </a:endParaRPr>
                    </a:p>
                  </a:txBody>
                  <a:tcPr marT="9525" marB="91425" marR="9525" marL="9525" anchor="ctr">
                    <a:lnL cap="flat" cmpd="sng" w="9525">
                      <a:solidFill>
                        <a:srgbClr val="9E9E9E"/>
                      </a:solidFill>
                      <a:prstDash val="solid"/>
                      <a:round/>
                      <a:headEnd len="sm" w="sm" type="none"/>
                      <a:tailEnd len="sm" w="sm" type="none"/>
                    </a:lnL>
                    <a:lnR cap="flat" cmpd="sng" w="9525">
                      <a:solidFill>
                        <a:srgbClr val="9E9E9E"/>
                      </a:solidFill>
                      <a:prstDash val="solid"/>
                      <a:round/>
                      <a:headEnd len="sm" w="sm" type="none"/>
                      <a:tailEnd len="sm" w="sm" type="none"/>
                    </a:lnR>
                    <a:lnT cap="flat" cmpd="sng" w="9525">
                      <a:solidFill>
                        <a:srgbClr val="9E9E9E"/>
                      </a:solidFill>
                      <a:prstDash val="solid"/>
                      <a:round/>
                      <a:headEnd len="sm" w="sm" type="none"/>
                      <a:tailEnd len="sm" w="sm" type="none"/>
                    </a:lnT>
                    <a:lnB cap="flat" cmpd="sng" w="9525">
                      <a:solidFill>
                        <a:srgbClr val="9E9E9E"/>
                      </a:solidFill>
                      <a:prstDash val="solid"/>
                      <a:round/>
                      <a:headEnd len="sm" w="sm" type="none"/>
                      <a:tailEnd len="sm" w="sm" type="none"/>
                    </a:lnB>
                    <a:solidFill>
                      <a:schemeClr val="dk1"/>
                    </a:solidFill>
                  </a:tcPr>
                </a:tc>
                <a:tc>
                  <a:txBody>
                    <a:bodyPr/>
                    <a:lstStyle/>
                    <a:p>
                      <a:pPr indent="0" lvl="0" marL="0" rtl="0" algn="ctr">
                        <a:lnSpc>
                          <a:spcPct val="115000"/>
                        </a:lnSpc>
                        <a:spcBef>
                          <a:spcPts val="0"/>
                        </a:spcBef>
                        <a:spcAft>
                          <a:spcPts val="0"/>
                        </a:spcAft>
                        <a:buNone/>
                      </a:pPr>
                      <a:r>
                        <a:rPr lang="en" sz="1200">
                          <a:solidFill>
                            <a:srgbClr val="FFFFFF"/>
                          </a:solidFill>
                          <a:latin typeface="Calibri"/>
                          <a:ea typeface="Calibri"/>
                          <a:cs typeface="Calibri"/>
                          <a:sym typeface="Calibri"/>
                        </a:rPr>
                        <a:t>8.99</a:t>
                      </a:r>
                      <a:endParaRPr sz="1200">
                        <a:solidFill>
                          <a:srgbClr val="FFFFFF"/>
                        </a:solidFill>
                        <a:latin typeface="Calibri"/>
                        <a:ea typeface="Calibri"/>
                        <a:cs typeface="Calibri"/>
                        <a:sym typeface="Calibri"/>
                      </a:endParaRPr>
                    </a:p>
                  </a:txBody>
                  <a:tcPr marT="9525" marB="91425" marR="9525" marL="9525" anchor="ctr">
                    <a:lnL cap="flat" cmpd="sng" w="9525">
                      <a:solidFill>
                        <a:srgbClr val="9E9E9E"/>
                      </a:solidFill>
                      <a:prstDash val="solid"/>
                      <a:round/>
                      <a:headEnd len="sm" w="sm" type="none"/>
                      <a:tailEnd len="sm" w="sm" type="none"/>
                    </a:lnL>
                    <a:lnR cap="flat" cmpd="sng" w="9525">
                      <a:solidFill>
                        <a:srgbClr val="9E9E9E"/>
                      </a:solidFill>
                      <a:prstDash val="solid"/>
                      <a:round/>
                      <a:headEnd len="sm" w="sm" type="none"/>
                      <a:tailEnd len="sm" w="sm" type="none"/>
                    </a:lnR>
                    <a:lnT cap="flat" cmpd="sng" w="9525">
                      <a:solidFill>
                        <a:srgbClr val="9E9E9E"/>
                      </a:solidFill>
                      <a:prstDash val="solid"/>
                      <a:round/>
                      <a:headEnd len="sm" w="sm" type="none"/>
                      <a:tailEnd len="sm" w="sm" type="none"/>
                    </a:lnT>
                    <a:lnB cap="flat" cmpd="sng" w="9525">
                      <a:solidFill>
                        <a:srgbClr val="9E9E9E"/>
                      </a:solidFill>
                      <a:prstDash val="solid"/>
                      <a:round/>
                      <a:headEnd len="sm" w="sm" type="none"/>
                      <a:tailEnd len="sm" w="sm" type="none"/>
                    </a:lnB>
                    <a:solidFill>
                      <a:schemeClr val="dk1"/>
                    </a:solidFill>
                  </a:tcPr>
                </a:tc>
                <a:tc>
                  <a:txBody>
                    <a:bodyPr/>
                    <a:lstStyle/>
                    <a:p>
                      <a:pPr indent="0" lvl="0" marL="0" rtl="0" algn="ctr">
                        <a:lnSpc>
                          <a:spcPct val="115000"/>
                        </a:lnSpc>
                        <a:spcBef>
                          <a:spcPts val="0"/>
                        </a:spcBef>
                        <a:spcAft>
                          <a:spcPts val="0"/>
                        </a:spcAft>
                        <a:buNone/>
                      </a:pPr>
                      <a:r>
                        <a:rPr lang="en" sz="1200">
                          <a:solidFill>
                            <a:srgbClr val="FFFFFF"/>
                          </a:solidFill>
                          <a:latin typeface="Calibri"/>
                          <a:ea typeface="Calibri"/>
                          <a:cs typeface="Calibri"/>
                          <a:sym typeface="Calibri"/>
                        </a:rPr>
                        <a:t>02/13</a:t>
                      </a:r>
                      <a:endParaRPr sz="1200">
                        <a:solidFill>
                          <a:srgbClr val="FFFFFF"/>
                        </a:solidFill>
                        <a:latin typeface="Calibri"/>
                        <a:ea typeface="Calibri"/>
                        <a:cs typeface="Calibri"/>
                        <a:sym typeface="Calibri"/>
                      </a:endParaRPr>
                    </a:p>
                  </a:txBody>
                  <a:tcPr marT="9525" marB="91425" marR="9525" marL="9525" anchor="ctr">
                    <a:lnL cap="flat" cmpd="sng" w="9525">
                      <a:solidFill>
                        <a:srgbClr val="9E9E9E"/>
                      </a:solidFill>
                      <a:prstDash val="solid"/>
                      <a:round/>
                      <a:headEnd len="sm" w="sm" type="none"/>
                      <a:tailEnd len="sm" w="sm" type="none"/>
                    </a:lnL>
                    <a:lnR cap="flat" cmpd="sng" w="9525">
                      <a:solidFill>
                        <a:srgbClr val="9E9E9E"/>
                      </a:solidFill>
                      <a:prstDash val="solid"/>
                      <a:round/>
                      <a:headEnd len="sm" w="sm" type="none"/>
                      <a:tailEnd len="sm" w="sm" type="none"/>
                    </a:lnR>
                    <a:lnT cap="flat" cmpd="sng" w="9525">
                      <a:solidFill>
                        <a:srgbClr val="9E9E9E"/>
                      </a:solidFill>
                      <a:prstDash val="solid"/>
                      <a:round/>
                      <a:headEnd len="sm" w="sm" type="none"/>
                      <a:tailEnd len="sm" w="sm" type="none"/>
                    </a:lnT>
                    <a:lnB cap="flat" cmpd="sng" w="9525">
                      <a:solidFill>
                        <a:srgbClr val="9E9E9E"/>
                      </a:solidFill>
                      <a:prstDash val="solid"/>
                      <a:round/>
                      <a:headEnd len="sm" w="sm" type="none"/>
                      <a:tailEnd len="sm" w="sm" type="none"/>
                    </a:lnB>
                    <a:solidFill>
                      <a:srgbClr val="00B050"/>
                    </a:solidFill>
                  </a:tcPr>
                </a:tc>
                <a:tc>
                  <a:txBody>
                    <a:bodyPr/>
                    <a:lstStyle/>
                    <a:p>
                      <a:pPr indent="0" lvl="0" marL="0" rtl="0" algn="ctr">
                        <a:lnSpc>
                          <a:spcPct val="115000"/>
                        </a:lnSpc>
                        <a:spcBef>
                          <a:spcPts val="0"/>
                        </a:spcBef>
                        <a:spcAft>
                          <a:spcPts val="0"/>
                        </a:spcAft>
                        <a:buNone/>
                      </a:pPr>
                      <a:r>
                        <a:rPr lang="en" sz="1200">
                          <a:solidFill>
                            <a:srgbClr val="FFFFFF"/>
                          </a:solidFill>
                          <a:latin typeface="Calibri"/>
                          <a:ea typeface="Calibri"/>
                          <a:cs typeface="Calibri"/>
                          <a:sym typeface="Calibri"/>
                        </a:rPr>
                        <a:t>02/16</a:t>
                      </a:r>
                      <a:endParaRPr sz="1200">
                        <a:solidFill>
                          <a:srgbClr val="FFFFFF"/>
                        </a:solidFill>
                        <a:latin typeface="Calibri"/>
                        <a:ea typeface="Calibri"/>
                        <a:cs typeface="Calibri"/>
                        <a:sym typeface="Calibri"/>
                      </a:endParaRPr>
                    </a:p>
                  </a:txBody>
                  <a:tcPr marT="9525" marB="91425" marR="9525" marL="9525" anchor="ctr">
                    <a:lnL cap="flat" cmpd="sng" w="9525">
                      <a:solidFill>
                        <a:srgbClr val="9E9E9E"/>
                      </a:solidFill>
                      <a:prstDash val="solid"/>
                      <a:round/>
                      <a:headEnd len="sm" w="sm" type="none"/>
                      <a:tailEnd len="sm" w="sm" type="none"/>
                    </a:lnL>
                    <a:lnR cap="flat" cmpd="sng" w="9525">
                      <a:solidFill>
                        <a:srgbClr val="9E9E9E"/>
                      </a:solidFill>
                      <a:prstDash val="solid"/>
                      <a:round/>
                      <a:headEnd len="sm" w="sm" type="none"/>
                      <a:tailEnd len="sm" w="sm" type="none"/>
                    </a:lnR>
                    <a:lnT cap="flat" cmpd="sng" w="9525">
                      <a:solidFill>
                        <a:srgbClr val="9E9E9E"/>
                      </a:solidFill>
                      <a:prstDash val="solid"/>
                      <a:round/>
                      <a:headEnd len="sm" w="sm" type="none"/>
                      <a:tailEnd len="sm" w="sm" type="none"/>
                    </a:lnT>
                    <a:lnB cap="flat" cmpd="sng" w="9525">
                      <a:solidFill>
                        <a:srgbClr val="9E9E9E"/>
                      </a:solidFill>
                      <a:prstDash val="solid"/>
                      <a:round/>
                      <a:headEnd len="sm" w="sm" type="none"/>
                      <a:tailEnd len="sm" w="sm" type="none"/>
                    </a:lnB>
                    <a:solidFill>
                      <a:srgbClr val="00B050"/>
                    </a:solidFill>
                  </a:tcPr>
                </a:tc>
              </a:tr>
              <a:tr h="354625">
                <a:tc>
                  <a:txBody>
                    <a:bodyPr/>
                    <a:lstStyle/>
                    <a:p>
                      <a:pPr indent="0" lvl="0" marL="0" rtl="0" algn="ctr">
                        <a:lnSpc>
                          <a:spcPct val="115000"/>
                        </a:lnSpc>
                        <a:spcBef>
                          <a:spcPts val="0"/>
                        </a:spcBef>
                        <a:spcAft>
                          <a:spcPts val="0"/>
                        </a:spcAft>
                        <a:buNone/>
                      </a:pPr>
                      <a:r>
                        <a:rPr lang="en" sz="1200">
                          <a:solidFill>
                            <a:srgbClr val="FFFFFF"/>
                          </a:solidFill>
                          <a:latin typeface="Calibri"/>
                          <a:ea typeface="Calibri"/>
                          <a:cs typeface="Calibri"/>
                          <a:sym typeface="Calibri"/>
                        </a:rPr>
                        <a:t>Servo Stand</a:t>
                      </a:r>
                      <a:endParaRPr sz="1200">
                        <a:solidFill>
                          <a:srgbClr val="FFFFFF"/>
                        </a:solidFill>
                        <a:latin typeface="Calibri"/>
                        <a:ea typeface="Calibri"/>
                        <a:cs typeface="Calibri"/>
                        <a:sym typeface="Calibri"/>
                      </a:endParaRPr>
                    </a:p>
                  </a:txBody>
                  <a:tcPr marT="9525" marB="91425" marR="9525" marL="9525" anchor="ctr">
                    <a:lnL cap="flat" cmpd="sng" w="9525">
                      <a:solidFill>
                        <a:srgbClr val="9E9E9E"/>
                      </a:solidFill>
                      <a:prstDash val="solid"/>
                      <a:round/>
                      <a:headEnd len="sm" w="sm" type="none"/>
                      <a:tailEnd len="sm" w="sm" type="none"/>
                    </a:lnL>
                    <a:lnR cap="flat" cmpd="sng" w="9525">
                      <a:solidFill>
                        <a:srgbClr val="9E9E9E"/>
                      </a:solidFill>
                      <a:prstDash val="solid"/>
                      <a:round/>
                      <a:headEnd len="sm" w="sm" type="none"/>
                      <a:tailEnd len="sm" w="sm" type="none"/>
                    </a:lnR>
                    <a:lnT cap="flat" cmpd="sng" w="9525">
                      <a:solidFill>
                        <a:srgbClr val="9E9E9E"/>
                      </a:solidFill>
                      <a:prstDash val="solid"/>
                      <a:round/>
                      <a:headEnd len="sm" w="sm" type="none"/>
                      <a:tailEnd len="sm" w="sm" type="none"/>
                    </a:lnT>
                    <a:lnB cap="flat" cmpd="sng" w="9525">
                      <a:solidFill>
                        <a:srgbClr val="9E9E9E"/>
                      </a:solidFill>
                      <a:prstDash val="solid"/>
                      <a:round/>
                      <a:headEnd len="sm" w="sm" type="none"/>
                      <a:tailEnd len="sm" w="sm" type="none"/>
                    </a:lnB>
                    <a:solidFill>
                      <a:schemeClr val="dk1"/>
                    </a:solidFill>
                  </a:tcPr>
                </a:tc>
                <a:tc>
                  <a:txBody>
                    <a:bodyPr/>
                    <a:lstStyle/>
                    <a:p>
                      <a:pPr indent="0" lvl="0" marL="0" rtl="0" algn="ctr">
                        <a:lnSpc>
                          <a:spcPct val="115000"/>
                        </a:lnSpc>
                        <a:spcBef>
                          <a:spcPts val="0"/>
                        </a:spcBef>
                        <a:spcAft>
                          <a:spcPts val="0"/>
                        </a:spcAft>
                        <a:buNone/>
                      </a:pPr>
                      <a:r>
                        <a:rPr lang="en" sz="1200">
                          <a:solidFill>
                            <a:srgbClr val="FFFFFF"/>
                          </a:solidFill>
                          <a:latin typeface="Calibri"/>
                          <a:ea typeface="Calibri"/>
                          <a:cs typeface="Calibri"/>
                          <a:sym typeface="Calibri"/>
                        </a:rPr>
                        <a:t>1804 Series (32-1)</a:t>
                      </a:r>
                      <a:endParaRPr sz="1200">
                        <a:solidFill>
                          <a:srgbClr val="FFFFFF"/>
                        </a:solidFill>
                        <a:latin typeface="Calibri"/>
                        <a:ea typeface="Calibri"/>
                        <a:cs typeface="Calibri"/>
                        <a:sym typeface="Calibri"/>
                      </a:endParaRPr>
                    </a:p>
                  </a:txBody>
                  <a:tcPr marT="9525" marB="91425" marR="9525" marL="9525" anchor="ctr">
                    <a:lnL cap="flat" cmpd="sng" w="9525">
                      <a:solidFill>
                        <a:srgbClr val="9E9E9E"/>
                      </a:solidFill>
                      <a:prstDash val="solid"/>
                      <a:round/>
                      <a:headEnd len="sm" w="sm" type="none"/>
                      <a:tailEnd len="sm" w="sm" type="none"/>
                    </a:lnL>
                    <a:lnR cap="flat" cmpd="sng" w="9525">
                      <a:solidFill>
                        <a:srgbClr val="9E9E9E"/>
                      </a:solidFill>
                      <a:prstDash val="solid"/>
                      <a:round/>
                      <a:headEnd len="sm" w="sm" type="none"/>
                      <a:tailEnd len="sm" w="sm" type="none"/>
                    </a:lnR>
                    <a:lnT cap="flat" cmpd="sng" w="9525">
                      <a:solidFill>
                        <a:srgbClr val="9E9E9E"/>
                      </a:solidFill>
                      <a:prstDash val="solid"/>
                      <a:round/>
                      <a:headEnd len="sm" w="sm" type="none"/>
                      <a:tailEnd len="sm" w="sm" type="none"/>
                    </a:lnT>
                    <a:lnB cap="flat" cmpd="sng" w="9525">
                      <a:solidFill>
                        <a:srgbClr val="9E9E9E"/>
                      </a:solidFill>
                      <a:prstDash val="solid"/>
                      <a:round/>
                      <a:headEnd len="sm" w="sm" type="none"/>
                      <a:tailEnd len="sm" w="sm" type="none"/>
                    </a:lnB>
                    <a:solidFill>
                      <a:schemeClr val="dk1"/>
                    </a:solidFill>
                  </a:tcPr>
                </a:tc>
                <a:tc rowSpan="2">
                  <a:txBody>
                    <a:bodyPr/>
                    <a:lstStyle/>
                    <a:p>
                      <a:pPr indent="0" lvl="0" marL="0" rtl="0" algn="ctr">
                        <a:lnSpc>
                          <a:spcPct val="115000"/>
                        </a:lnSpc>
                        <a:spcBef>
                          <a:spcPts val="0"/>
                        </a:spcBef>
                        <a:spcAft>
                          <a:spcPts val="0"/>
                        </a:spcAft>
                        <a:buNone/>
                      </a:pPr>
                      <a:r>
                        <a:rPr b="1" lang="en" sz="1300">
                          <a:solidFill>
                            <a:srgbClr val="FFFFFF"/>
                          </a:solidFill>
                          <a:latin typeface="Calibri"/>
                          <a:ea typeface="Calibri"/>
                          <a:cs typeface="Calibri"/>
                          <a:sym typeface="Calibri"/>
                        </a:rPr>
                        <a:t>GoBilda</a:t>
                      </a:r>
                      <a:endParaRPr b="1" sz="1300">
                        <a:solidFill>
                          <a:srgbClr val="FFFFFF"/>
                        </a:solidFill>
                        <a:latin typeface="Calibri"/>
                        <a:ea typeface="Calibri"/>
                        <a:cs typeface="Calibri"/>
                        <a:sym typeface="Calibri"/>
                      </a:endParaRPr>
                    </a:p>
                  </a:txBody>
                  <a:tcPr marT="9525" marB="91425" marR="9525" marL="9525" anchor="ctr">
                    <a:lnL cap="flat" cmpd="sng" w="9525">
                      <a:solidFill>
                        <a:srgbClr val="9E9E9E"/>
                      </a:solidFill>
                      <a:prstDash val="solid"/>
                      <a:round/>
                      <a:headEnd len="sm" w="sm" type="none"/>
                      <a:tailEnd len="sm" w="sm" type="none"/>
                    </a:lnL>
                    <a:lnR cap="flat" cmpd="sng" w="9525">
                      <a:solidFill>
                        <a:srgbClr val="9E9E9E"/>
                      </a:solidFill>
                      <a:prstDash val="solid"/>
                      <a:round/>
                      <a:headEnd len="sm" w="sm" type="none"/>
                      <a:tailEnd len="sm" w="sm" type="none"/>
                    </a:lnR>
                    <a:lnT cap="flat" cmpd="sng" w="9525">
                      <a:solidFill>
                        <a:srgbClr val="9E9E9E"/>
                      </a:solidFill>
                      <a:prstDash val="solid"/>
                      <a:round/>
                      <a:headEnd len="sm" w="sm" type="none"/>
                      <a:tailEnd len="sm" w="sm" type="none"/>
                    </a:lnT>
                    <a:lnB cap="flat" cmpd="sng" w="9525">
                      <a:solidFill>
                        <a:srgbClr val="9E9E9E"/>
                      </a:solidFill>
                      <a:prstDash val="solid"/>
                      <a:round/>
                      <a:headEnd len="sm" w="sm" type="none"/>
                      <a:tailEnd len="sm" w="sm" type="none"/>
                    </a:lnB>
                    <a:solidFill>
                      <a:srgbClr val="00B0F0"/>
                    </a:solidFill>
                  </a:tcPr>
                </a:tc>
                <a:tc>
                  <a:txBody>
                    <a:bodyPr/>
                    <a:lstStyle/>
                    <a:p>
                      <a:pPr indent="0" lvl="0" marL="0" rtl="0" algn="ctr">
                        <a:lnSpc>
                          <a:spcPct val="115000"/>
                        </a:lnSpc>
                        <a:spcBef>
                          <a:spcPts val="0"/>
                        </a:spcBef>
                        <a:spcAft>
                          <a:spcPts val="0"/>
                        </a:spcAft>
                        <a:buNone/>
                      </a:pPr>
                      <a:r>
                        <a:rPr lang="en" sz="1200">
                          <a:solidFill>
                            <a:srgbClr val="FFFFFF"/>
                          </a:solidFill>
                          <a:latin typeface="Calibri"/>
                          <a:ea typeface="Calibri"/>
                          <a:cs typeface="Calibri"/>
                          <a:sym typeface="Calibri"/>
                        </a:rPr>
                        <a:t>1</a:t>
                      </a:r>
                      <a:endParaRPr sz="1200">
                        <a:solidFill>
                          <a:srgbClr val="FFFFFF"/>
                        </a:solidFill>
                        <a:latin typeface="Calibri"/>
                        <a:ea typeface="Calibri"/>
                        <a:cs typeface="Calibri"/>
                        <a:sym typeface="Calibri"/>
                      </a:endParaRPr>
                    </a:p>
                  </a:txBody>
                  <a:tcPr marT="9525" marB="91425" marR="9525" marL="9525" anchor="ctr">
                    <a:lnL cap="flat" cmpd="sng" w="9525">
                      <a:solidFill>
                        <a:srgbClr val="9E9E9E"/>
                      </a:solidFill>
                      <a:prstDash val="solid"/>
                      <a:round/>
                      <a:headEnd len="sm" w="sm" type="none"/>
                      <a:tailEnd len="sm" w="sm" type="none"/>
                    </a:lnL>
                    <a:lnR cap="flat" cmpd="sng" w="9525">
                      <a:solidFill>
                        <a:srgbClr val="9E9E9E"/>
                      </a:solidFill>
                      <a:prstDash val="solid"/>
                      <a:round/>
                      <a:headEnd len="sm" w="sm" type="none"/>
                      <a:tailEnd len="sm" w="sm" type="none"/>
                    </a:lnR>
                    <a:lnT cap="flat" cmpd="sng" w="9525">
                      <a:solidFill>
                        <a:srgbClr val="9E9E9E"/>
                      </a:solidFill>
                      <a:prstDash val="solid"/>
                      <a:round/>
                      <a:headEnd len="sm" w="sm" type="none"/>
                      <a:tailEnd len="sm" w="sm" type="none"/>
                    </a:lnT>
                    <a:lnB cap="flat" cmpd="sng" w="9525">
                      <a:solidFill>
                        <a:srgbClr val="9E9E9E"/>
                      </a:solidFill>
                      <a:prstDash val="solid"/>
                      <a:round/>
                      <a:headEnd len="sm" w="sm" type="none"/>
                      <a:tailEnd len="sm" w="sm" type="none"/>
                    </a:lnB>
                    <a:solidFill>
                      <a:schemeClr val="dk1"/>
                    </a:solidFill>
                  </a:tcPr>
                </a:tc>
                <a:tc>
                  <a:txBody>
                    <a:bodyPr/>
                    <a:lstStyle/>
                    <a:p>
                      <a:pPr indent="0" lvl="0" marL="0" rtl="0" algn="ctr">
                        <a:lnSpc>
                          <a:spcPct val="115000"/>
                        </a:lnSpc>
                        <a:spcBef>
                          <a:spcPts val="0"/>
                        </a:spcBef>
                        <a:spcAft>
                          <a:spcPts val="0"/>
                        </a:spcAft>
                        <a:buNone/>
                      </a:pPr>
                      <a:r>
                        <a:rPr lang="en" sz="1200">
                          <a:solidFill>
                            <a:srgbClr val="FFFFFF"/>
                          </a:solidFill>
                          <a:latin typeface="Calibri"/>
                          <a:ea typeface="Calibri"/>
                          <a:cs typeface="Calibri"/>
                          <a:sym typeface="Calibri"/>
                        </a:rPr>
                        <a:t>6.99</a:t>
                      </a:r>
                      <a:endParaRPr sz="1200">
                        <a:solidFill>
                          <a:srgbClr val="FFFFFF"/>
                        </a:solidFill>
                        <a:latin typeface="Calibri"/>
                        <a:ea typeface="Calibri"/>
                        <a:cs typeface="Calibri"/>
                        <a:sym typeface="Calibri"/>
                      </a:endParaRPr>
                    </a:p>
                  </a:txBody>
                  <a:tcPr marT="9525" marB="91425" marR="9525" marL="9525" anchor="ctr">
                    <a:lnL cap="flat" cmpd="sng" w="9525">
                      <a:solidFill>
                        <a:srgbClr val="9E9E9E"/>
                      </a:solidFill>
                      <a:prstDash val="solid"/>
                      <a:round/>
                      <a:headEnd len="sm" w="sm" type="none"/>
                      <a:tailEnd len="sm" w="sm" type="none"/>
                    </a:lnL>
                    <a:lnR cap="flat" cmpd="sng" w="9525">
                      <a:solidFill>
                        <a:srgbClr val="9E9E9E"/>
                      </a:solidFill>
                      <a:prstDash val="solid"/>
                      <a:round/>
                      <a:headEnd len="sm" w="sm" type="none"/>
                      <a:tailEnd len="sm" w="sm" type="none"/>
                    </a:lnR>
                    <a:lnT cap="flat" cmpd="sng" w="9525">
                      <a:solidFill>
                        <a:srgbClr val="9E9E9E"/>
                      </a:solidFill>
                      <a:prstDash val="solid"/>
                      <a:round/>
                      <a:headEnd len="sm" w="sm" type="none"/>
                      <a:tailEnd len="sm" w="sm" type="none"/>
                    </a:lnT>
                    <a:lnB cap="flat" cmpd="sng" w="9525">
                      <a:solidFill>
                        <a:srgbClr val="9E9E9E"/>
                      </a:solidFill>
                      <a:prstDash val="solid"/>
                      <a:round/>
                      <a:headEnd len="sm" w="sm" type="none"/>
                      <a:tailEnd len="sm" w="sm" type="none"/>
                    </a:lnB>
                    <a:solidFill>
                      <a:schemeClr val="dk1"/>
                    </a:solidFill>
                  </a:tcPr>
                </a:tc>
                <a:tc rowSpan="2">
                  <a:txBody>
                    <a:bodyPr/>
                    <a:lstStyle/>
                    <a:p>
                      <a:pPr indent="0" lvl="0" marL="0" rtl="0" algn="ctr">
                        <a:lnSpc>
                          <a:spcPct val="115000"/>
                        </a:lnSpc>
                        <a:spcBef>
                          <a:spcPts val="0"/>
                        </a:spcBef>
                        <a:spcAft>
                          <a:spcPts val="0"/>
                        </a:spcAft>
                        <a:buNone/>
                      </a:pPr>
                      <a:r>
                        <a:rPr lang="en" sz="1200">
                          <a:solidFill>
                            <a:srgbClr val="FFFFFF"/>
                          </a:solidFill>
                          <a:latin typeface="Calibri"/>
                          <a:ea typeface="Calibri"/>
                          <a:cs typeface="Calibri"/>
                          <a:sym typeface="Calibri"/>
                        </a:rPr>
                        <a:t>8.99</a:t>
                      </a:r>
                      <a:endParaRPr sz="1200">
                        <a:solidFill>
                          <a:srgbClr val="FFFFFF"/>
                        </a:solidFill>
                        <a:latin typeface="Calibri"/>
                        <a:ea typeface="Calibri"/>
                        <a:cs typeface="Calibri"/>
                        <a:sym typeface="Calibri"/>
                      </a:endParaRPr>
                    </a:p>
                  </a:txBody>
                  <a:tcPr marT="9525" marB="91425" marR="9525" marL="9525" anchor="ctr">
                    <a:lnL cap="flat" cmpd="sng" w="9525">
                      <a:solidFill>
                        <a:srgbClr val="9E9E9E"/>
                      </a:solidFill>
                      <a:prstDash val="solid"/>
                      <a:round/>
                      <a:headEnd len="sm" w="sm" type="none"/>
                      <a:tailEnd len="sm" w="sm" type="none"/>
                    </a:lnL>
                    <a:lnR cap="flat" cmpd="sng" w="9525">
                      <a:solidFill>
                        <a:srgbClr val="9E9E9E"/>
                      </a:solidFill>
                      <a:prstDash val="solid"/>
                      <a:round/>
                      <a:headEnd len="sm" w="sm" type="none"/>
                      <a:tailEnd len="sm" w="sm" type="none"/>
                    </a:lnR>
                    <a:lnT cap="flat" cmpd="sng" w="9525">
                      <a:solidFill>
                        <a:srgbClr val="9E9E9E"/>
                      </a:solidFill>
                      <a:prstDash val="solid"/>
                      <a:round/>
                      <a:headEnd len="sm" w="sm" type="none"/>
                      <a:tailEnd len="sm" w="sm" type="none"/>
                    </a:lnT>
                    <a:lnB cap="flat" cmpd="sng" w="9525">
                      <a:solidFill>
                        <a:srgbClr val="9E9E9E"/>
                      </a:solidFill>
                      <a:prstDash val="solid"/>
                      <a:round/>
                      <a:headEnd len="sm" w="sm" type="none"/>
                      <a:tailEnd len="sm" w="sm" type="none"/>
                    </a:lnB>
                    <a:solidFill>
                      <a:schemeClr val="dk1"/>
                    </a:solidFill>
                  </a:tcPr>
                </a:tc>
                <a:tc>
                  <a:txBody>
                    <a:bodyPr/>
                    <a:lstStyle/>
                    <a:p>
                      <a:pPr indent="0" lvl="0" marL="0" rtl="0" algn="ctr">
                        <a:lnSpc>
                          <a:spcPct val="115000"/>
                        </a:lnSpc>
                        <a:spcBef>
                          <a:spcPts val="0"/>
                        </a:spcBef>
                        <a:spcAft>
                          <a:spcPts val="0"/>
                        </a:spcAft>
                        <a:buNone/>
                      </a:pPr>
                      <a:r>
                        <a:rPr lang="en" sz="1200">
                          <a:solidFill>
                            <a:srgbClr val="FFFFFF"/>
                          </a:solidFill>
                          <a:latin typeface="Calibri"/>
                          <a:ea typeface="Calibri"/>
                          <a:cs typeface="Calibri"/>
                          <a:sym typeface="Calibri"/>
                        </a:rPr>
                        <a:t>02/13</a:t>
                      </a:r>
                      <a:endParaRPr sz="1200">
                        <a:solidFill>
                          <a:srgbClr val="FFFFFF"/>
                        </a:solidFill>
                        <a:latin typeface="Calibri"/>
                        <a:ea typeface="Calibri"/>
                        <a:cs typeface="Calibri"/>
                        <a:sym typeface="Calibri"/>
                      </a:endParaRPr>
                    </a:p>
                  </a:txBody>
                  <a:tcPr marT="9525" marB="91425" marR="9525" marL="9525" anchor="ctr">
                    <a:lnL cap="flat" cmpd="sng" w="9525">
                      <a:solidFill>
                        <a:srgbClr val="9E9E9E"/>
                      </a:solidFill>
                      <a:prstDash val="solid"/>
                      <a:round/>
                      <a:headEnd len="sm" w="sm" type="none"/>
                      <a:tailEnd len="sm" w="sm" type="none"/>
                    </a:lnL>
                    <a:lnR cap="flat" cmpd="sng" w="9525">
                      <a:solidFill>
                        <a:srgbClr val="9E9E9E"/>
                      </a:solidFill>
                      <a:prstDash val="solid"/>
                      <a:round/>
                      <a:headEnd len="sm" w="sm" type="none"/>
                      <a:tailEnd len="sm" w="sm" type="none"/>
                    </a:lnR>
                    <a:lnT cap="flat" cmpd="sng" w="9525">
                      <a:solidFill>
                        <a:srgbClr val="9E9E9E"/>
                      </a:solidFill>
                      <a:prstDash val="solid"/>
                      <a:round/>
                      <a:headEnd len="sm" w="sm" type="none"/>
                      <a:tailEnd len="sm" w="sm" type="none"/>
                    </a:lnT>
                    <a:lnB cap="flat" cmpd="sng" w="9525">
                      <a:solidFill>
                        <a:srgbClr val="9E9E9E"/>
                      </a:solidFill>
                      <a:prstDash val="solid"/>
                      <a:round/>
                      <a:headEnd len="sm" w="sm" type="none"/>
                      <a:tailEnd len="sm" w="sm" type="none"/>
                    </a:lnB>
                    <a:solidFill>
                      <a:srgbClr val="00B050"/>
                    </a:solidFill>
                  </a:tcPr>
                </a:tc>
                <a:tc>
                  <a:txBody>
                    <a:bodyPr/>
                    <a:lstStyle/>
                    <a:p>
                      <a:pPr indent="0" lvl="0" marL="0" rtl="0" algn="ctr">
                        <a:lnSpc>
                          <a:spcPct val="115000"/>
                        </a:lnSpc>
                        <a:spcBef>
                          <a:spcPts val="0"/>
                        </a:spcBef>
                        <a:spcAft>
                          <a:spcPts val="0"/>
                        </a:spcAft>
                        <a:buNone/>
                      </a:pPr>
                      <a:r>
                        <a:rPr lang="en" sz="1200">
                          <a:solidFill>
                            <a:srgbClr val="FFFFFF"/>
                          </a:solidFill>
                          <a:latin typeface="Calibri"/>
                          <a:ea typeface="Calibri"/>
                          <a:cs typeface="Calibri"/>
                          <a:sym typeface="Calibri"/>
                        </a:rPr>
                        <a:t>02/16</a:t>
                      </a:r>
                      <a:endParaRPr sz="1200">
                        <a:solidFill>
                          <a:srgbClr val="FFFFFF"/>
                        </a:solidFill>
                        <a:latin typeface="Calibri"/>
                        <a:ea typeface="Calibri"/>
                        <a:cs typeface="Calibri"/>
                        <a:sym typeface="Calibri"/>
                      </a:endParaRPr>
                    </a:p>
                  </a:txBody>
                  <a:tcPr marT="9525" marB="91425" marR="9525" marL="9525" anchor="ctr">
                    <a:lnL cap="flat" cmpd="sng" w="9525">
                      <a:solidFill>
                        <a:srgbClr val="9E9E9E"/>
                      </a:solidFill>
                      <a:prstDash val="solid"/>
                      <a:round/>
                      <a:headEnd len="sm" w="sm" type="none"/>
                      <a:tailEnd len="sm" w="sm" type="none"/>
                    </a:lnL>
                    <a:lnR cap="flat" cmpd="sng" w="9525">
                      <a:solidFill>
                        <a:srgbClr val="9E9E9E"/>
                      </a:solidFill>
                      <a:prstDash val="solid"/>
                      <a:round/>
                      <a:headEnd len="sm" w="sm" type="none"/>
                      <a:tailEnd len="sm" w="sm" type="none"/>
                    </a:lnR>
                    <a:lnT cap="flat" cmpd="sng" w="9525">
                      <a:solidFill>
                        <a:srgbClr val="9E9E9E"/>
                      </a:solidFill>
                      <a:prstDash val="solid"/>
                      <a:round/>
                      <a:headEnd len="sm" w="sm" type="none"/>
                      <a:tailEnd len="sm" w="sm" type="none"/>
                    </a:lnT>
                    <a:lnB cap="flat" cmpd="sng" w="9525">
                      <a:solidFill>
                        <a:srgbClr val="9E9E9E"/>
                      </a:solidFill>
                      <a:prstDash val="solid"/>
                      <a:round/>
                      <a:headEnd len="sm" w="sm" type="none"/>
                      <a:tailEnd len="sm" w="sm" type="none"/>
                    </a:lnB>
                    <a:solidFill>
                      <a:srgbClr val="00B050"/>
                    </a:solidFill>
                  </a:tcPr>
                </a:tc>
              </a:tr>
              <a:tr h="354625">
                <a:tc>
                  <a:txBody>
                    <a:bodyPr/>
                    <a:lstStyle/>
                    <a:p>
                      <a:pPr indent="0" lvl="0" marL="0" rtl="0" algn="ctr">
                        <a:lnSpc>
                          <a:spcPct val="115000"/>
                        </a:lnSpc>
                        <a:spcBef>
                          <a:spcPts val="0"/>
                        </a:spcBef>
                        <a:spcAft>
                          <a:spcPts val="0"/>
                        </a:spcAft>
                        <a:buNone/>
                      </a:pPr>
                      <a:r>
                        <a:rPr lang="en" sz="1200">
                          <a:solidFill>
                            <a:srgbClr val="FFFFFF"/>
                          </a:solidFill>
                          <a:latin typeface="Calibri"/>
                          <a:ea typeface="Calibri"/>
                          <a:cs typeface="Calibri"/>
                          <a:sym typeface="Calibri"/>
                        </a:rPr>
                        <a:t>Servo Plate</a:t>
                      </a:r>
                      <a:endParaRPr sz="1200">
                        <a:solidFill>
                          <a:srgbClr val="FFFFFF"/>
                        </a:solidFill>
                        <a:latin typeface="Calibri"/>
                        <a:ea typeface="Calibri"/>
                        <a:cs typeface="Calibri"/>
                        <a:sym typeface="Calibri"/>
                      </a:endParaRPr>
                    </a:p>
                  </a:txBody>
                  <a:tcPr marT="9525" marB="91425" marR="9525" marL="9525" anchor="ctr">
                    <a:lnL cap="flat" cmpd="sng" w="9525">
                      <a:solidFill>
                        <a:srgbClr val="9E9E9E"/>
                      </a:solidFill>
                      <a:prstDash val="solid"/>
                      <a:round/>
                      <a:headEnd len="sm" w="sm" type="none"/>
                      <a:tailEnd len="sm" w="sm" type="none"/>
                    </a:lnL>
                    <a:lnR cap="flat" cmpd="sng" w="9525">
                      <a:solidFill>
                        <a:srgbClr val="9E9E9E"/>
                      </a:solidFill>
                      <a:prstDash val="solid"/>
                      <a:round/>
                      <a:headEnd len="sm" w="sm" type="none"/>
                      <a:tailEnd len="sm" w="sm" type="none"/>
                    </a:lnR>
                    <a:lnT cap="flat" cmpd="sng" w="9525">
                      <a:solidFill>
                        <a:srgbClr val="9E9E9E"/>
                      </a:solidFill>
                      <a:prstDash val="solid"/>
                      <a:round/>
                      <a:headEnd len="sm" w="sm" type="none"/>
                      <a:tailEnd len="sm" w="sm" type="none"/>
                    </a:lnT>
                    <a:lnB cap="flat" cmpd="sng" w="9525">
                      <a:solidFill>
                        <a:srgbClr val="9E9E9E"/>
                      </a:solidFill>
                      <a:prstDash val="solid"/>
                      <a:round/>
                      <a:headEnd len="sm" w="sm" type="none"/>
                      <a:tailEnd len="sm" w="sm" type="none"/>
                    </a:lnB>
                    <a:solidFill>
                      <a:schemeClr val="dk1"/>
                    </a:solidFill>
                  </a:tcPr>
                </a:tc>
                <a:tc>
                  <a:txBody>
                    <a:bodyPr/>
                    <a:lstStyle/>
                    <a:p>
                      <a:pPr indent="0" lvl="0" marL="0" rtl="0" algn="ctr">
                        <a:lnSpc>
                          <a:spcPct val="115000"/>
                        </a:lnSpc>
                        <a:spcBef>
                          <a:spcPts val="0"/>
                        </a:spcBef>
                        <a:spcAft>
                          <a:spcPts val="0"/>
                        </a:spcAft>
                        <a:buNone/>
                      </a:pPr>
                      <a:r>
                        <a:rPr lang="en" sz="1200">
                          <a:solidFill>
                            <a:srgbClr val="FFFFFF"/>
                          </a:solidFill>
                          <a:latin typeface="Calibri"/>
                          <a:ea typeface="Calibri"/>
                          <a:cs typeface="Calibri"/>
                          <a:sym typeface="Calibri"/>
                        </a:rPr>
                        <a:t>1116 Series (9*5)</a:t>
                      </a:r>
                      <a:endParaRPr sz="1200">
                        <a:solidFill>
                          <a:srgbClr val="FFFFFF"/>
                        </a:solidFill>
                        <a:latin typeface="Calibri"/>
                        <a:ea typeface="Calibri"/>
                        <a:cs typeface="Calibri"/>
                        <a:sym typeface="Calibri"/>
                      </a:endParaRPr>
                    </a:p>
                  </a:txBody>
                  <a:tcPr marT="9525" marB="91425" marR="9525" marL="9525" anchor="ctr">
                    <a:lnL cap="flat" cmpd="sng" w="9525">
                      <a:solidFill>
                        <a:srgbClr val="9E9E9E"/>
                      </a:solidFill>
                      <a:prstDash val="solid"/>
                      <a:round/>
                      <a:headEnd len="sm" w="sm" type="none"/>
                      <a:tailEnd len="sm" w="sm" type="none"/>
                    </a:lnL>
                    <a:lnR cap="flat" cmpd="sng" w="9525">
                      <a:solidFill>
                        <a:srgbClr val="9E9E9E"/>
                      </a:solidFill>
                      <a:prstDash val="solid"/>
                      <a:round/>
                      <a:headEnd len="sm" w="sm" type="none"/>
                      <a:tailEnd len="sm" w="sm" type="none"/>
                    </a:lnR>
                    <a:lnT cap="flat" cmpd="sng" w="9525">
                      <a:solidFill>
                        <a:srgbClr val="9E9E9E"/>
                      </a:solidFill>
                      <a:prstDash val="solid"/>
                      <a:round/>
                      <a:headEnd len="sm" w="sm" type="none"/>
                      <a:tailEnd len="sm" w="sm" type="none"/>
                    </a:lnT>
                    <a:lnB cap="flat" cmpd="sng" w="9525">
                      <a:solidFill>
                        <a:srgbClr val="9E9E9E"/>
                      </a:solidFill>
                      <a:prstDash val="solid"/>
                      <a:round/>
                      <a:headEnd len="sm" w="sm" type="none"/>
                      <a:tailEnd len="sm" w="sm" type="none"/>
                    </a:lnB>
                    <a:solidFill>
                      <a:schemeClr val="dk1"/>
                    </a:solidFill>
                  </a:tcPr>
                </a:tc>
                <a:tc vMerge="1"/>
                <a:tc>
                  <a:txBody>
                    <a:bodyPr/>
                    <a:lstStyle/>
                    <a:p>
                      <a:pPr indent="0" lvl="0" marL="0" rtl="0" algn="ctr">
                        <a:lnSpc>
                          <a:spcPct val="115000"/>
                        </a:lnSpc>
                        <a:spcBef>
                          <a:spcPts val="0"/>
                        </a:spcBef>
                        <a:spcAft>
                          <a:spcPts val="0"/>
                        </a:spcAft>
                        <a:buNone/>
                      </a:pPr>
                      <a:r>
                        <a:rPr lang="en" sz="1200">
                          <a:solidFill>
                            <a:srgbClr val="FFFFFF"/>
                          </a:solidFill>
                          <a:latin typeface="Calibri"/>
                          <a:ea typeface="Calibri"/>
                          <a:cs typeface="Calibri"/>
                          <a:sym typeface="Calibri"/>
                        </a:rPr>
                        <a:t>2</a:t>
                      </a:r>
                      <a:endParaRPr sz="1200">
                        <a:solidFill>
                          <a:srgbClr val="FFFFFF"/>
                        </a:solidFill>
                        <a:latin typeface="Calibri"/>
                        <a:ea typeface="Calibri"/>
                        <a:cs typeface="Calibri"/>
                        <a:sym typeface="Calibri"/>
                      </a:endParaRPr>
                    </a:p>
                  </a:txBody>
                  <a:tcPr marT="9525" marB="91425" marR="9525" marL="9525" anchor="ctr">
                    <a:lnL cap="flat" cmpd="sng" w="9525">
                      <a:solidFill>
                        <a:srgbClr val="9E9E9E"/>
                      </a:solidFill>
                      <a:prstDash val="solid"/>
                      <a:round/>
                      <a:headEnd len="sm" w="sm" type="none"/>
                      <a:tailEnd len="sm" w="sm" type="none"/>
                    </a:lnL>
                    <a:lnR cap="flat" cmpd="sng" w="9525">
                      <a:solidFill>
                        <a:srgbClr val="9E9E9E"/>
                      </a:solidFill>
                      <a:prstDash val="solid"/>
                      <a:round/>
                      <a:headEnd len="sm" w="sm" type="none"/>
                      <a:tailEnd len="sm" w="sm" type="none"/>
                    </a:lnR>
                    <a:lnT cap="flat" cmpd="sng" w="9525">
                      <a:solidFill>
                        <a:srgbClr val="9E9E9E"/>
                      </a:solidFill>
                      <a:prstDash val="solid"/>
                      <a:round/>
                      <a:headEnd len="sm" w="sm" type="none"/>
                      <a:tailEnd len="sm" w="sm" type="none"/>
                    </a:lnT>
                    <a:lnB cap="flat" cmpd="sng" w="9525">
                      <a:solidFill>
                        <a:srgbClr val="9E9E9E"/>
                      </a:solidFill>
                      <a:prstDash val="solid"/>
                      <a:round/>
                      <a:headEnd len="sm" w="sm" type="none"/>
                      <a:tailEnd len="sm" w="sm" type="none"/>
                    </a:lnB>
                    <a:solidFill>
                      <a:schemeClr val="dk1"/>
                    </a:solidFill>
                  </a:tcPr>
                </a:tc>
                <a:tc>
                  <a:txBody>
                    <a:bodyPr/>
                    <a:lstStyle/>
                    <a:p>
                      <a:pPr indent="0" lvl="0" marL="0" rtl="0" algn="ctr">
                        <a:lnSpc>
                          <a:spcPct val="115000"/>
                        </a:lnSpc>
                        <a:spcBef>
                          <a:spcPts val="0"/>
                        </a:spcBef>
                        <a:spcAft>
                          <a:spcPts val="0"/>
                        </a:spcAft>
                        <a:buNone/>
                      </a:pPr>
                      <a:r>
                        <a:rPr lang="en" sz="1200">
                          <a:solidFill>
                            <a:srgbClr val="FFFFFF"/>
                          </a:solidFill>
                          <a:latin typeface="Calibri"/>
                          <a:ea typeface="Calibri"/>
                          <a:cs typeface="Calibri"/>
                          <a:sym typeface="Calibri"/>
                        </a:rPr>
                        <a:t>4.38</a:t>
                      </a:r>
                      <a:endParaRPr sz="1200">
                        <a:solidFill>
                          <a:srgbClr val="FFFFFF"/>
                        </a:solidFill>
                        <a:latin typeface="Calibri"/>
                        <a:ea typeface="Calibri"/>
                        <a:cs typeface="Calibri"/>
                        <a:sym typeface="Calibri"/>
                      </a:endParaRPr>
                    </a:p>
                  </a:txBody>
                  <a:tcPr marT="9525" marB="91425" marR="9525" marL="9525" anchor="ctr">
                    <a:lnL cap="flat" cmpd="sng" w="9525">
                      <a:solidFill>
                        <a:srgbClr val="9E9E9E"/>
                      </a:solidFill>
                      <a:prstDash val="solid"/>
                      <a:round/>
                      <a:headEnd len="sm" w="sm" type="none"/>
                      <a:tailEnd len="sm" w="sm" type="none"/>
                    </a:lnL>
                    <a:lnR cap="flat" cmpd="sng" w="9525">
                      <a:solidFill>
                        <a:srgbClr val="9E9E9E"/>
                      </a:solidFill>
                      <a:prstDash val="solid"/>
                      <a:round/>
                      <a:headEnd len="sm" w="sm" type="none"/>
                      <a:tailEnd len="sm" w="sm" type="none"/>
                    </a:lnR>
                    <a:lnT cap="flat" cmpd="sng" w="9525">
                      <a:solidFill>
                        <a:srgbClr val="9E9E9E"/>
                      </a:solidFill>
                      <a:prstDash val="solid"/>
                      <a:round/>
                      <a:headEnd len="sm" w="sm" type="none"/>
                      <a:tailEnd len="sm" w="sm" type="none"/>
                    </a:lnT>
                    <a:lnB cap="flat" cmpd="sng" w="9525">
                      <a:solidFill>
                        <a:srgbClr val="9E9E9E"/>
                      </a:solidFill>
                      <a:prstDash val="solid"/>
                      <a:round/>
                      <a:headEnd len="sm" w="sm" type="none"/>
                      <a:tailEnd len="sm" w="sm" type="none"/>
                    </a:lnB>
                    <a:solidFill>
                      <a:schemeClr val="dk1"/>
                    </a:solidFill>
                  </a:tcPr>
                </a:tc>
                <a:tc vMerge="1"/>
                <a:tc>
                  <a:txBody>
                    <a:bodyPr/>
                    <a:lstStyle/>
                    <a:p>
                      <a:pPr indent="0" lvl="0" marL="0" rtl="0" algn="ctr">
                        <a:lnSpc>
                          <a:spcPct val="115000"/>
                        </a:lnSpc>
                        <a:spcBef>
                          <a:spcPts val="0"/>
                        </a:spcBef>
                        <a:spcAft>
                          <a:spcPts val="0"/>
                        </a:spcAft>
                        <a:buNone/>
                      </a:pPr>
                      <a:r>
                        <a:rPr lang="en" sz="1200">
                          <a:solidFill>
                            <a:srgbClr val="FFFFFF"/>
                          </a:solidFill>
                          <a:latin typeface="Calibri"/>
                          <a:ea typeface="Calibri"/>
                          <a:cs typeface="Calibri"/>
                          <a:sym typeface="Calibri"/>
                        </a:rPr>
                        <a:t>02/13</a:t>
                      </a:r>
                      <a:endParaRPr sz="1200">
                        <a:solidFill>
                          <a:srgbClr val="FFFFFF"/>
                        </a:solidFill>
                        <a:latin typeface="Calibri"/>
                        <a:ea typeface="Calibri"/>
                        <a:cs typeface="Calibri"/>
                        <a:sym typeface="Calibri"/>
                      </a:endParaRPr>
                    </a:p>
                  </a:txBody>
                  <a:tcPr marT="9525" marB="91425" marR="9525" marL="9525" anchor="ctr">
                    <a:lnL cap="flat" cmpd="sng" w="9525">
                      <a:solidFill>
                        <a:srgbClr val="9E9E9E"/>
                      </a:solidFill>
                      <a:prstDash val="solid"/>
                      <a:round/>
                      <a:headEnd len="sm" w="sm" type="none"/>
                      <a:tailEnd len="sm" w="sm" type="none"/>
                    </a:lnL>
                    <a:lnR cap="flat" cmpd="sng" w="9525">
                      <a:solidFill>
                        <a:srgbClr val="9E9E9E"/>
                      </a:solidFill>
                      <a:prstDash val="solid"/>
                      <a:round/>
                      <a:headEnd len="sm" w="sm" type="none"/>
                      <a:tailEnd len="sm" w="sm" type="none"/>
                    </a:lnR>
                    <a:lnT cap="flat" cmpd="sng" w="9525">
                      <a:solidFill>
                        <a:srgbClr val="9E9E9E"/>
                      </a:solidFill>
                      <a:prstDash val="solid"/>
                      <a:round/>
                      <a:headEnd len="sm" w="sm" type="none"/>
                      <a:tailEnd len="sm" w="sm" type="none"/>
                    </a:lnT>
                    <a:lnB cap="flat" cmpd="sng" w="9525">
                      <a:solidFill>
                        <a:srgbClr val="9E9E9E"/>
                      </a:solidFill>
                      <a:prstDash val="solid"/>
                      <a:round/>
                      <a:headEnd len="sm" w="sm" type="none"/>
                      <a:tailEnd len="sm" w="sm" type="none"/>
                    </a:lnB>
                    <a:solidFill>
                      <a:srgbClr val="00B050"/>
                    </a:solidFill>
                  </a:tcPr>
                </a:tc>
                <a:tc>
                  <a:txBody>
                    <a:bodyPr/>
                    <a:lstStyle/>
                    <a:p>
                      <a:pPr indent="0" lvl="0" marL="0" rtl="0" algn="ctr">
                        <a:lnSpc>
                          <a:spcPct val="115000"/>
                        </a:lnSpc>
                        <a:spcBef>
                          <a:spcPts val="0"/>
                        </a:spcBef>
                        <a:spcAft>
                          <a:spcPts val="0"/>
                        </a:spcAft>
                        <a:buNone/>
                      </a:pPr>
                      <a:r>
                        <a:rPr lang="en" sz="1200">
                          <a:solidFill>
                            <a:srgbClr val="FFFFFF"/>
                          </a:solidFill>
                          <a:latin typeface="Calibri"/>
                          <a:ea typeface="Calibri"/>
                          <a:cs typeface="Calibri"/>
                          <a:sym typeface="Calibri"/>
                        </a:rPr>
                        <a:t>02/16</a:t>
                      </a:r>
                      <a:endParaRPr sz="1200">
                        <a:solidFill>
                          <a:srgbClr val="FFFFFF"/>
                        </a:solidFill>
                        <a:latin typeface="Calibri"/>
                        <a:ea typeface="Calibri"/>
                        <a:cs typeface="Calibri"/>
                        <a:sym typeface="Calibri"/>
                      </a:endParaRPr>
                    </a:p>
                  </a:txBody>
                  <a:tcPr marT="9525" marB="91425" marR="9525" marL="9525" anchor="ctr">
                    <a:lnL cap="flat" cmpd="sng" w="9525">
                      <a:solidFill>
                        <a:srgbClr val="9E9E9E"/>
                      </a:solidFill>
                      <a:prstDash val="solid"/>
                      <a:round/>
                      <a:headEnd len="sm" w="sm" type="none"/>
                      <a:tailEnd len="sm" w="sm" type="none"/>
                    </a:lnL>
                    <a:lnR cap="flat" cmpd="sng" w="9525">
                      <a:solidFill>
                        <a:srgbClr val="9E9E9E"/>
                      </a:solidFill>
                      <a:prstDash val="solid"/>
                      <a:round/>
                      <a:headEnd len="sm" w="sm" type="none"/>
                      <a:tailEnd len="sm" w="sm" type="none"/>
                    </a:lnR>
                    <a:lnT cap="flat" cmpd="sng" w="9525">
                      <a:solidFill>
                        <a:srgbClr val="9E9E9E"/>
                      </a:solidFill>
                      <a:prstDash val="solid"/>
                      <a:round/>
                      <a:headEnd len="sm" w="sm" type="none"/>
                      <a:tailEnd len="sm" w="sm" type="none"/>
                    </a:lnT>
                    <a:lnB cap="flat" cmpd="sng" w="9525">
                      <a:solidFill>
                        <a:srgbClr val="9E9E9E"/>
                      </a:solidFill>
                      <a:prstDash val="solid"/>
                      <a:round/>
                      <a:headEnd len="sm" w="sm" type="none"/>
                      <a:tailEnd len="sm" w="sm" type="none"/>
                    </a:lnB>
                    <a:solidFill>
                      <a:srgbClr val="00B050"/>
                    </a:solidFill>
                  </a:tcPr>
                </a:tc>
              </a:tr>
              <a:tr h="354625">
                <a:tc>
                  <a:txBody>
                    <a:bodyPr/>
                    <a:lstStyle/>
                    <a:p>
                      <a:pPr indent="0" lvl="0" marL="0" rtl="0" algn="ctr">
                        <a:lnSpc>
                          <a:spcPct val="115000"/>
                        </a:lnSpc>
                        <a:spcBef>
                          <a:spcPts val="0"/>
                        </a:spcBef>
                        <a:spcAft>
                          <a:spcPts val="0"/>
                        </a:spcAft>
                        <a:buNone/>
                      </a:pPr>
                      <a:r>
                        <a:rPr lang="en" sz="1200">
                          <a:solidFill>
                            <a:srgbClr val="FFFFFF"/>
                          </a:solidFill>
                          <a:latin typeface="Calibri"/>
                          <a:ea typeface="Calibri"/>
                          <a:cs typeface="Calibri"/>
                          <a:sym typeface="Calibri"/>
                        </a:rPr>
                        <a:t>Arduino Due</a:t>
                      </a:r>
                      <a:endParaRPr sz="1200">
                        <a:solidFill>
                          <a:srgbClr val="FFFFFF"/>
                        </a:solidFill>
                        <a:latin typeface="Calibri"/>
                        <a:ea typeface="Calibri"/>
                        <a:cs typeface="Calibri"/>
                        <a:sym typeface="Calibri"/>
                      </a:endParaRPr>
                    </a:p>
                  </a:txBody>
                  <a:tcPr marT="9525" marB="91425" marR="9525" marL="9525" anchor="ctr">
                    <a:lnL cap="flat" cmpd="sng" w="9525">
                      <a:solidFill>
                        <a:srgbClr val="9E9E9E"/>
                      </a:solidFill>
                      <a:prstDash val="solid"/>
                      <a:round/>
                      <a:headEnd len="sm" w="sm" type="none"/>
                      <a:tailEnd len="sm" w="sm" type="none"/>
                    </a:lnL>
                    <a:lnR cap="flat" cmpd="sng" w="9525">
                      <a:solidFill>
                        <a:srgbClr val="9E9E9E"/>
                      </a:solidFill>
                      <a:prstDash val="solid"/>
                      <a:round/>
                      <a:headEnd len="sm" w="sm" type="none"/>
                      <a:tailEnd len="sm" w="sm" type="none"/>
                    </a:lnR>
                    <a:lnT cap="flat" cmpd="sng" w="9525">
                      <a:solidFill>
                        <a:srgbClr val="9E9E9E"/>
                      </a:solidFill>
                      <a:prstDash val="solid"/>
                      <a:round/>
                      <a:headEnd len="sm" w="sm" type="none"/>
                      <a:tailEnd len="sm" w="sm" type="none"/>
                    </a:lnT>
                    <a:lnB cap="flat" cmpd="sng" w="9525">
                      <a:solidFill>
                        <a:srgbClr val="9E9E9E"/>
                      </a:solidFill>
                      <a:prstDash val="solid"/>
                      <a:round/>
                      <a:headEnd len="sm" w="sm" type="none"/>
                      <a:tailEnd len="sm" w="sm" type="none"/>
                    </a:lnB>
                    <a:solidFill>
                      <a:schemeClr val="dk1"/>
                    </a:solidFill>
                  </a:tcPr>
                </a:tc>
                <a:tc>
                  <a:txBody>
                    <a:bodyPr/>
                    <a:lstStyle/>
                    <a:p>
                      <a:pPr indent="0" lvl="0" marL="0" rtl="0" algn="ctr">
                        <a:lnSpc>
                          <a:spcPct val="115000"/>
                        </a:lnSpc>
                        <a:spcBef>
                          <a:spcPts val="0"/>
                        </a:spcBef>
                        <a:spcAft>
                          <a:spcPts val="0"/>
                        </a:spcAft>
                        <a:buNone/>
                      </a:pPr>
                      <a:r>
                        <a:rPr lang="en" sz="1200">
                          <a:solidFill>
                            <a:srgbClr val="FFFFFF"/>
                          </a:solidFill>
                          <a:latin typeface="Calibri"/>
                          <a:ea typeface="Calibri"/>
                          <a:cs typeface="Calibri"/>
                          <a:sym typeface="Calibri"/>
                        </a:rPr>
                        <a:t>A000062</a:t>
                      </a:r>
                      <a:endParaRPr sz="1200">
                        <a:solidFill>
                          <a:srgbClr val="FFFFFF"/>
                        </a:solidFill>
                        <a:latin typeface="Calibri"/>
                        <a:ea typeface="Calibri"/>
                        <a:cs typeface="Calibri"/>
                        <a:sym typeface="Calibri"/>
                      </a:endParaRPr>
                    </a:p>
                  </a:txBody>
                  <a:tcPr marT="9525" marB="91425" marR="9525" marL="9525" anchor="ctr">
                    <a:lnL cap="flat" cmpd="sng" w="9525">
                      <a:solidFill>
                        <a:srgbClr val="9E9E9E"/>
                      </a:solidFill>
                      <a:prstDash val="solid"/>
                      <a:round/>
                      <a:headEnd len="sm" w="sm" type="none"/>
                      <a:tailEnd len="sm" w="sm" type="none"/>
                    </a:lnL>
                    <a:lnR cap="flat" cmpd="sng" w="9525">
                      <a:solidFill>
                        <a:srgbClr val="9E9E9E"/>
                      </a:solidFill>
                      <a:prstDash val="solid"/>
                      <a:round/>
                      <a:headEnd len="sm" w="sm" type="none"/>
                      <a:tailEnd len="sm" w="sm" type="none"/>
                    </a:lnR>
                    <a:lnT cap="flat" cmpd="sng" w="9525">
                      <a:solidFill>
                        <a:srgbClr val="9E9E9E"/>
                      </a:solidFill>
                      <a:prstDash val="solid"/>
                      <a:round/>
                      <a:headEnd len="sm" w="sm" type="none"/>
                      <a:tailEnd len="sm" w="sm" type="none"/>
                    </a:lnT>
                    <a:lnB cap="flat" cmpd="sng" w="9525">
                      <a:solidFill>
                        <a:srgbClr val="9E9E9E"/>
                      </a:solidFill>
                      <a:prstDash val="solid"/>
                      <a:round/>
                      <a:headEnd len="sm" w="sm" type="none"/>
                      <a:tailEnd len="sm" w="sm" type="none"/>
                    </a:lnB>
                    <a:solidFill>
                      <a:schemeClr val="dk1"/>
                    </a:solidFill>
                  </a:tcPr>
                </a:tc>
                <a:tc>
                  <a:txBody>
                    <a:bodyPr/>
                    <a:lstStyle/>
                    <a:p>
                      <a:pPr indent="0" lvl="0" marL="0" rtl="0" algn="ctr">
                        <a:lnSpc>
                          <a:spcPct val="115000"/>
                        </a:lnSpc>
                        <a:spcBef>
                          <a:spcPts val="0"/>
                        </a:spcBef>
                        <a:spcAft>
                          <a:spcPts val="0"/>
                        </a:spcAft>
                        <a:buNone/>
                      </a:pPr>
                      <a:r>
                        <a:rPr b="1" lang="en" sz="1300">
                          <a:solidFill>
                            <a:srgbClr val="FFFFFF"/>
                          </a:solidFill>
                          <a:latin typeface="Calibri"/>
                          <a:ea typeface="Calibri"/>
                          <a:cs typeface="Calibri"/>
                          <a:sym typeface="Calibri"/>
                        </a:rPr>
                        <a:t>Arduino</a:t>
                      </a:r>
                      <a:endParaRPr b="1" sz="1300">
                        <a:solidFill>
                          <a:srgbClr val="FFFFFF"/>
                        </a:solidFill>
                        <a:latin typeface="Calibri"/>
                        <a:ea typeface="Calibri"/>
                        <a:cs typeface="Calibri"/>
                        <a:sym typeface="Calibri"/>
                      </a:endParaRPr>
                    </a:p>
                  </a:txBody>
                  <a:tcPr marT="9525" marB="91425" marR="9525" marL="9525" anchor="ctr">
                    <a:lnL cap="flat" cmpd="sng" w="9525">
                      <a:solidFill>
                        <a:srgbClr val="9E9E9E"/>
                      </a:solidFill>
                      <a:prstDash val="solid"/>
                      <a:round/>
                      <a:headEnd len="sm" w="sm" type="none"/>
                      <a:tailEnd len="sm" w="sm" type="none"/>
                    </a:lnL>
                    <a:lnR cap="flat" cmpd="sng" w="9525">
                      <a:solidFill>
                        <a:srgbClr val="9E9E9E"/>
                      </a:solidFill>
                      <a:prstDash val="solid"/>
                      <a:round/>
                      <a:headEnd len="sm" w="sm" type="none"/>
                      <a:tailEnd len="sm" w="sm" type="none"/>
                    </a:lnR>
                    <a:lnT cap="flat" cmpd="sng" w="9525">
                      <a:solidFill>
                        <a:srgbClr val="9E9E9E"/>
                      </a:solidFill>
                      <a:prstDash val="solid"/>
                      <a:round/>
                      <a:headEnd len="sm" w="sm" type="none"/>
                      <a:tailEnd len="sm" w="sm" type="none"/>
                    </a:lnT>
                    <a:lnB cap="flat" cmpd="sng" w="9525">
                      <a:solidFill>
                        <a:srgbClr val="9E9E9E"/>
                      </a:solidFill>
                      <a:prstDash val="solid"/>
                      <a:round/>
                      <a:headEnd len="sm" w="sm" type="none"/>
                      <a:tailEnd len="sm" w="sm" type="none"/>
                    </a:lnB>
                    <a:solidFill>
                      <a:srgbClr val="00B050"/>
                    </a:solidFill>
                  </a:tcPr>
                </a:tc>
                <a:tc>
                  <a:txBody>
                    <a:bodyPr/>
                    <a:lstStyle/>
                    <a:p>
                      <a:pPr indent="0" lvl="0" marL="0" rtl="0" algn="ctr">
                        <a:lnSpc>
                          <a:spcPct val="115000"/>
                        </a:lnSpc>
                        <a:spcBef>
                          <a:spcPts val="0"/>
                        </a:spcBef>
                        <a:spcAft>
                          <a:spcPts val="0"/>
                        </a:spcAft>
                        <a:buNone/>
                      </a:pPr>
                      <a:r>
                        <a:rPr lang="en" sz="1200">
                          <a:solidFill>
                            <a:srgbClr val="FFFFFF"/>
                          </a:solidFill>
                          <a:latin typeface="Calibri"/>
                          <a:ea typeface="Calibri"/>
                          <a:cs typeface="Calibri"/>
                          <a:sym typeface="Calibri"/>
                        </a:rPr>
                        <a:t>2</a:t>
                      </a:r>
                      <a:endParaRPr sz="1200">
                        <a:solidFill>
                          <a:srgbClr val="FFFFFF"/>
                        </a:solidFill>
                        <a:latin typeface="Calibri"/>
                        <a:ea typeface="Calibri"/>
                        <a:cs typeface="Calibri"/>
                        <a:sym typeface="Calibri"/>
                      </a:endParaRPr>
                    </a:p>
                  </a:txBody>
                  <a:tcPr marT="9525" marB="91425" marR="9525" marL="9525" anchor="ctr">
                    <a:lnL cap="flat" cmpd="sng" w="9525">
                      <a:solidFill>
                        <a:srgbClr val="9E9E9E"/>
                      </a:solidFill>
                      <a:prstDash val="solid"/>
                      <a:round/>
                      <a:headEnd len="sm" w="sm" type="none"/>
                      <a:tailEnd len="sm" w="sm" type="none"/>
                    </a:lnL>
                    <a:lnR cap="flat" cmpd="sng" w="9525">
                      <a:solidFill>
                        <a:srgbClr val="9E9E9E"/>
                      </a:solidFill>
                      <a:prstDash val="solid"/>
                      <a:round/>
                      <a:headEnd len="sm" w="sm" type="none"/>
                      <a:tailEnd len="sm" w="sm" type="none"/>
                    </a:lnR>
                    <a:lnT cap="flat" cmpd="sng" w="9525">
                      <a:solidFill>
                        <a:srgbClr val="9E9E9E"/>
                      </a:solidFill>
                      <a:prstDash val="solid"/>
                      <a:round/>
                      <a:headEnd len="sm" w="sm" type="none"/>
                      <a:tailEnd len="sm" w="sm" type="none"/>
                    </a:lnT>
                    <a:lnB cap="flat" cmpd="sng" w="9525">
                      <a:solidFill>
                        <a:srgbClr val="9E9E9E"/>
                      </a:solidFill>
                      <a:prstDash val="solid"/>
                      <a:round/>
                      <a:headEnd len="sm" w="sm" type="none"/>
                      <a:tailEnd len="sm" w="sm" type="none"/>
                    </a:lnB>
                    <a:solidFill>
                      <a:schemeClr val="dk1"/>
                    </a:solidFill>
                  </a:tcPr>
                </a:tc>
                <a:tc>
                  <a:txBody>
                    <a:bodyPr/>
                    <a:lstStyle/>
                    <a:p>
                      <a:pPr indent="0" lvl="0" marL="0" rtl="0" algn="ctr">
                        <a:lnSpc>
                          <a:spcPct val="115000"/>
                        </a:lnSpc>
                        <a:spcBef>
                          <a:spcPts val="0"/>
                        </a:spcBef>
                        <a:spcAft>
                          <a:spcPts val="0"/>
                        </a:spcAft>
                        <a:buNone/>
                      </a:pPr>
                      <a:r>
                        <a:rPr lang="en" sz="1200">
                          <a:solidFill>
                            <a:srgbClr val="FFFFFF"/>
                          </a:solidFill>
                          <a:latin typeface="Calibri"/>
                          <a:ea typeface="Calibri"/>
                          <a:cs typeface="Calibri"/>
                          <a:sym typeface="Calibri"/>
                        </a:rPr>
                        <a:t>96.80</a:t>
                      </a:r>
                      <a:endParaRPr sz="1200">
                        <a:solidFill>
                          <a:srgbClr val="FFFFFF"/>
                        </a:solidFill>
                        <a:latin typeface="Calibri"/>
                        <a:ea typeface="Calibri"/>
                        <a:cs typeface="Calibri"/>
                        <a:sym typeface="Calibri"/>
                      </a:endParaRPr>
                    </a:p>
                  </a:txBody>
                  <a:tcPr marT="9525" marB="91425" marR="9525" marL="9525" anchor="ctr">
                    <a:lnL cap="flat" cmpd="sng" w="9525">
                      <a:solidFill>
                        <a:srgbClr val="9E9E9E"/>
                      </a:solidFill>
                      <a:prstDash val="solid"/>
                      <a:round/>
                      <a:headEnd len="sm" w="sm" type="none"/>
                      <a:tailEnd len="sm" w="sm" type="none"/>
                    </a:lnL>
                    <a:lnR cap="flat" cmpd="sng" w="9525">
                      <a:solidFill>
                        <a:srgbClr val="9E9E9E"/>
                      </a:solidFill>
                      <a:prstDash val="solid"/>
                      <a:round/>
                      <a:headEnd len="sm" w="sm" type="none"/>
                      <a:tailEnd len="sm" w="sm" type="none"/>
                    </a:lnR>
                    <a:lnT cap="flat" cmpd="sng" w="9525">
                      <a:solidFill>
                        <a:srgbClr val="9E9E9E"/>
                      </a:solidFill>
                      <a:prstDash val="solid"/>
                      <a:round/>
                      <a:headEnd len="sm" w="sm" type="none"/>
                      <a:tailEnd len="sm" w="sm" type="none"/>
                    </a:lnT>
                    <a:lnB cap="flat" cmpd="sng" w="9525">
                      <a:solidFill>
                        <a:srgbClr val="9E9E9E"/>
                      </a:solidFill>
                      <a:prstDash val="solid"/>
                      <a:round/>
                      <a:headEnd len="sm" w="sm" type="none"/>
                      <a:tailEnd len="sm" w="sm" type="none"/>
                    </a:lnB>
                    <a:solidFill>
                      <a:schemeClr val="dk1"/>
                    </a:solidFill>
                  </a:tcPr>
                </a:tc>
                <a:tc>
                  <a:txBody>
                    <a:bodyPr/>
                    <a:lstStyle/>
                    <a:p>
                      <a:pPr indent="0" lvl="0" marL="0" rtl="0" algn="ctr">
                        <a:lnSpc>
                          <a:spcPct val="115000"/>
                        </a:lnSpc>
                        <a:spcBef>
                          <a:spcPts val="0"/>
                        </a:spcBef>
                        <a:spcAft>
                          <a:spcPts val="0"/>
                        </a:spcAft>
                        <a:buNone/>
                      </a:pPr>
                      <a:r>
                        <a:rPr lang="en" sz="1200">
                          <a:solidFill>
                            <a:srgbClr val="FFFFFF"/>
                          </a:solidFill>
                          <a:latin typeface="Calibri"/>
                          <a:ea typeface="Calibri"/>
                          <a:cs typeface="Calibri"/>
                          <a:sym typeface="Calibri"/>
                        </a:rPr>
                        <a:t>7.72</a:t>
                      </a:r>
                      <a:endParaRPr sz="1200">
                        <a:solidFill>
                          <a:srgbClr val="FFFFFF"/>
                        </a:solidFill>
                        <a:latin typeface="Calibri"/>
                        <a:ea typeface="Calibri"/>
                        <a:cs typeface="Calibri"/>
                        <a:sym typeface="Calibri"/>
                      </a:endParaRPr>
                    </a:p>
                  </a:txBody>
                  <a:tcPr marT="9525" marB="91425" marR="9525" marL="9525" anchor="ctr">
                    <a:lnL cap="flat" cmpd="sng" w="9525">
                      <a:solidFill>
                        <a:srgbClr val="9E9E9E"/>
                      </a:solidFill>
                      <a:prstDash val="solid"/>
                      <a:round/>
                      <a:headEnd len="sm" w="sm" type="none"/>
                      <a:tailEnd len="sm" w="sm" type="none"/>
                    </a:lnL>
                    <a:lnR cap="flat" cmpd="sng" w="9525">
                      <a:solidFill>
                        <a:srgbClr val="9E9E9E"/>
                      </a:solidFill>
                      <a:prstDash val="solid"/>
                      <a:round/>
                      <a:headEnd len="sm" w="sm" type="none"/>
                      <a:tailEnd len="sm" w="sm" type="none"/>
                    </a:lnR>
                    <a:lnT cap="flat" cmpd="sng" w="9525">
                      <a:solidFill>
                        <a:srgbClr val="9E9E9E"/>
                      </a:solidFill>
                      <a:prstDash val="solid"/>
                      <a:round/>
                      <a:headEnd len="sm" w="sm" type="none"/>
                      <a:tailEnd len="sm" w="sm" type="none"/>
                    </a:lnT>
                    <a:lnB cap="flat" cmpd="sng" w="9525">
                      <a:solidFill>
                        <a:srgbClr val="9E9E9E"/>
                      </a:solidFill>
                      <a:prstDash val="solid"/>
                      <a:round/>
                      <a:headEnd len="sm" w="sm" type="none"/>
                      <a:tailEnd len="sm" w="sm" type="none"/>
                    </a:lnB>
                    <a:solidFill>
                      <a:schemeClr val="dk1"/>
                    </a:solidFill>
                  </a:tcPr>
                </a:tc>
                <a:tc>
                  <a:txBody>
                    <a:bodyPr/>
                    <a:lstStyle/>
                    <a:p>
                      <a:pPr indent="0" lvl="0" marL="0" rtl="0" algn="ctr">
                        <a:lnSpc>
                          <a:spcPct val="115000"/>
                        </a:lnSpc>
                        <a:spcBef>
                          <a:spcPts val="0"/>
                        </a:spcBef>
                        <a:spcAft>
                          <a:spcPts val="0"/>
                        </a:spcAft>
                        <a:buNone/>
                      </a:pPr>
                      <a:r>
                        <a:rPr lang="en" sz="1200">
                          <a:solidFill>
                            <a:srgbClr val="FFFFFF"/>
                          </a:solidFill>
                          <a:latin typeface="Calibri"/>
                          <a:ea typeface="Calibri"/>
                          <a:cs typeface="Calibri"/>
                          <a:sym typeface="Calibri"/>
                        </a:rPr>
                        <a:t>02/13</a:t>
                      </a:r>
                      <a:endParaRPr sz="1200">
                        <a:solidFill>
                          <a:srgbClr val="FFFFFF"/>
                        </a:solidFill>
                        <a:latin typeface="Calibri"/>
                        <a:ea typeface="Calibri"/>
                        <a:cs typeface="Calibri"/>
                        <a:sym typeface="Calibri"/>
                      </a:endParaRPr>
                    </a:p>
                  </a:txBody>
                  <a:tcPr marT="9525" marB="91425" marR="9525" marL="9525" anchor="ctr">
                    <a:lnL cap="flat" cmpd="sng" w="9525">
                      <a:solidFill>
                        <a:srgbClr val="9E9E9E"/>
                      </a:solidFill>
                      <a:prstDash val="solid"/>
                      <a:round/>
                      <a:headEnd len="sm" w="sm" type="none"/>
                      <a:tailEnd len="sm" w="sm" type="none"/>
                    </a:lnL>
                    <a:lnR cap="flat" cmpd="sng" w="9525">
                      <a:solidFill>
                        <a:srgbClr val="9E9E9E"/>
                      </a:solidFill>
                      <a:prstDash val="solid"/>
                      <a:round/>
                      <a:headEnd len="sm" w="sm" type="none"/>
                      <a:tailEnd len="sm" w="sm" type="none"/>
                    </a:lnR>
                    <a:lnT cap="flat" cmpd="sng" w="9525">
                      <a:solidFill>
                        <a:srgbClr val="9E9E9E"/>
                      </a:solidFill>
                      <a:prstDash val="solid"/>
                      <a:round/>
                      <a:headEnd len="sm" w="sm" type="none"/>
                      <a:tailEnd len="sm" w="sm" type="none"/>
                    </a:lnT>
                    <a:lnB cap="flat" cmpd="sng" w="9525">
                      <a:solidFill>
                        <a:srgbClr val="9E9E9E"/>
                      </a:solidFill>
                      <a:prstDash val="solid"/>
                      <a:round/>
                      <a:headEnd len="sm" w="sm" type="none"/>
                      <a:tailEnd len="sm" w="sm" type="none"/>
                    </a:lnB>
                    <a:solidFill>
                      <a:srgbClr val="00B050"/>
                    </a:solidFill>
                  </a:tcPr>
                </a:tc>
                <a:tc>
                  <a:txBody>
                    <a:bodyPr/>
                    <a:lstStyle/>
                    <a:p>
                      <a:pPr indent="0" lvl="0" marL="0" rtl="0" algn="ctr">
                        <a:lnSpc>
                          <a:spcPct val="115000"/>
                        </a:lnSpc>
                        <a:spcBef>
                          <a:spcPts val="0"/>
                        </a:spcBef>
                        <a:spcAft>
                          <a:spcPts val="0"/>
                        </a:spcAft>
                        <a:buNone/>
                      </a:pPr>
                      <a:r>
                        <a:rPr lang="en" sz="1200">
                          <a:solidFill>
                            <a:srgbClr val="FFFFFF"/>
                          </a:solidFill>
                          <a:latin typeface="Calibri"/>
                          <a:ea typeface="Calibri"/>
                          <a:cs typeface="Calibri"/>
                          <a:sym typeface="Calibri"/>
                        </a:rPr>
                        <a:t>02/22</a:t>
                      </a:r>
                      <a:endParaRPr sz="1200">
                        <a:solidFill>
                          <a:srgbClr val="FFFFFF"/>
                        </a:solidFill>
                        <a:latin typeface="Calibri"/>
                        <a:ea typeface="Calibri"/>
                        <a:cs typeface="Calibri"/>
                        <a:sym typeface="Calibri"/>
                      </a:endParaRPr>
                    </a:p>
                  </a:txBody>
                  <a:tcPr marT="9525" marB="91425" marR="9525" marL="9525" anchor="ctr">
                    <a:lnL cap="flat" cmpd="sng" w="9525">
                      <a:solidFill>
                        <a:srgbClr val="9E9E9E"/>
                      </a:solidFill>
                      <a:prstDash val="solid"/>
                      <a:round/>
                      <a:headEnd len="sm" w="sm" type="none"/>
                      <a:tailEnd len="sm" w="sm" type="none"/>
                    </a:lnL>
                    <a:lnR cap="flat" cmpd="sng" w="9525">
                      <a:solidFill>
                        <a:srgbClr val="9E9E9E"/>
                      </a:solidFill>
                      <a:prstDash val="solid"/>
                      <a:round/>
                      <a:headEnd len="sm" w="sm" type="none"/>
                      <a:tailEnd len="sm" w="sm" type="none"/>
                    </a:lnR>
                    <a:lnT cap="flat" cmpd="sng" w="9525">
                      <a:solidFill>
                        <a:srgbClr val="9E9E9E"/>
                      </a:solidFill>
                      <a:prstDash val="solid"/>
                      <a:round/>
                      <a:headEnd len="sm" w="sm" type="none"/>
                      <a:tailEnd len="sm" w="sm" type="none"/>
                    </a:lnT>
                    <a:lnB cap="flat" cmpd="sng" w="9525">
                      <a:solidFill>
                        <a:srgbClr val="9E9E9E"/>
                      </a:solidFill>
                      <a:prstDash val="solid"/>
                      <a:round/>
                      <a:headEnd len="sm" w="sm" type="none"/>
                      <a:tailEnd len="sm" w="sm" type="none"/>
                    </a:lnB>
                    <a:solidFill>
                      <a:srgbClr val="00B050"/>
                    </a:solidFill>
                  </a:tcPr>
                </a:tc>
              </a:tr>
              <a:tr h="693425">
                <a:tc>
                  <a:txBody>
                    <a:bodyPr/>
                    <a:lstStyle/>
                    <a:p>
                      <a:pPr indent="0" lvl="0" marL="0" rtl="0" algn="ctr">
                        <a:lnSpc>
                          <a:spcPct val="115000"/>
                        </a:lnSpc>
                        <a:spcBef>
                          <a:spcPts val="0"/>
                        </a:spcBef>
                        <a:spcAft>
                          <a:spcPts val="0"/>
                        </a:spcAft>
                        <a:buNone/>
                      </a:pPr>
                      <a:r>
                        <a:rPr lang="en" sz="1200">
                          <a:solidFill>
                            <a:srgbClr val="FFFFFF"/>
                          </a:solidFill>
                          <a:latin typeface="Calibri"/>
                          <a:ea typeface="Calibri"/>
                          <a:cs typeface="Calibri"/>
                          <a:sym typeface="Calibri"/>
                        </a:rPr>
                        <a:t>Module Peripheral for Max3232</a:t>
                      </a:r>
                      <a:endParaRPr sz="1200">
                        <a:solidFill>
                          <a:srgbClr val="FFFFFF"/>
                        </a:solidFill>
                        <a:latin typeface="Calibri"/>
                        <a:ea typeface="Calibri"/>
                        <a:cs typeface="Calibri"/>
                        <a:sym typeface="Calibri"/>
                      </a:endParaRPr>
                    </a:p>
                  </a:txBody>
                  <a:tcPr marT="9525" marB="91425" marR="9525" marL="9525" anchor="ctr">
                    <a:lnL cap="flat" cmpd="sng" w="9525">
                      <a:solidFill>
                        <a:srgbClr val="9E9E9E"/>
                      </a:solidFill>
                      <a:prstDash val="solid"/>
                      <a:round/>
                      <a:headEnd len="sm" w="sm" type="none"/>
                      <a:tailEnd len="sm" w="sm" type="none"/>
                    </a:lnL>
                    <a:lnR cap="flat" cmpd="sng" w="9525">
                      <a:solidFill>
                        <a:srgbClr val="9E9E9E"/>
                      </a:solidFill>
                      <a:prstDash val="solid"/>
                      <a:round/>
                      <a:headEnd len="sm" w="sm" type="none"/>
                      <a:tailEnd len="sm" w="sm" type="none"/>
                    </a:lnR>
                    <a:lnT cap="flat" cmpd="sng" w="9525">
                      <a:solidFill>
                        <a:srgbClr val="9E9E9E"/>
                      </a:solidFill>
                      <a:prstDash val="solid"/>
                      <a:round/>
                      <a:headEnd len="sm" w="sm" type="none"/>
                      <a:tailEnd len="sm" w="sm" type="none"/>
                    </a:lnT>
                    <a:lnB cap="flat" cmpd="sng" w="9525">
                      <a:solidFill>
                        <a:srgbClr val="9E9E9E"/>
                      </a:solidFill>
                      <a:prstDash val="solid"/>
                      <a:round/>
                      <a:headEnd len="sm" w="sm" type="none"/>
                      <a:tailEnd len="sm" w="sm" type="none"/>
                    </a:lnB>
                    <a:solidFill>
                      <a:schemeClr val="dk1"/>
                    </a:solidFill>
                  </a:tcPr>
                </a:tc>
                <a:tc>
                  <a:txBody>
                    <a:bodyPr/>
                    <a:lstStyle/>
                    <a:p>
                      <a:pPr indent="0" lvl="0" marL="0" rtl="0" algn="ctr">
                        <a:lnSpc>
                          <a:spcPct val="115000"/>
                        </a:lnSpc>
                        <a:spcBef>
                          <a:spcPts val="0"/>
                        </a:spcBef>
                        <a:spcAft>
                          <a:spcPts val="0"/>
                        </a:spcAft>
                        <a:buNone/>
                      </a:pPr>
                      <a:r>
                        <a:rPr lang="en" sz="1200">
                          <a:solidFill>
                            <a:srgbClr val="FFFFFF"/>
                          </a:solidFill>
                          <a:latin typeface="Calibri"/>
                          <a:ea typeface="Calibri"/>
                          <a:cs typeface="Calibri"/>
                          <a:sym typeface="Calibri"/>
                        </a:rPr>
                        <a:t>MAX3232PMB1#</a:t>
                      </a:r>
                      <a:endParaRPr sz="1200">
                        <a:solidFill>
                          <a:srgbClr val="FFFFFF"/>
                        </a:solidFill>
                        <a:latin typeface="Calibri"/>
                        <a:ea typeface="Calibri"/>
                        <a:cs typeface="Calibri"/>
                        <a:sym typeface="Calibri"/>
                      </a:endParaRPr>
                    </a:p>
                  </a:txBody>
                  <a:tcPr marT="9525" marB="91425" marR="9525" marL="9525" anchor="ctr">
                    <a:lnL cap="flat" cmpd="sng" w="9525">
                      <a:solidFill>
                        <a:srgbClr val="9E9E9E"/>
                      </a:solidFill>
                      <a:prstDash val="solid"/>
                      <a:round/>
                      <a:headEnd len="sm" w="sm" type="none"/>
                      <a:tailEnd len="sm" w="sm" type="none"/>
                    </a:lnL>
                    <a:lnR cap="flat" cmpd="sng" w="9525">
                      <a:solidFill>
                        <a:srgbClr val="9E9E9E"/>
                      </a:solidFill>
                      <a:prstDash val="solid"/>
                      <a:round/>
                      <a:headEnd len="sm" w="sm" type="none"/>
                      <a:tailEnd len="sm" w="sm" type="none"/>
                    </a:lnR>
                    <a:lnT cap="flat" cmpd="sng" w="9525">
                      <a:solidFill>
                        <a:srgbClr val="9E9E9E"/>
                      </a:solidFill>
                      <a:prstDash val="solid"/>
                      <a:round/>
                      <a:headEnd len="sm" w="sm" type="none"/>
                      <a:tailEnd len="sm" w="sm" type="none"/>
                    </a:lnT>
                    <a:lnB cap="flat" cmpd="sng" w="9525">
                      <a:solidFill>
                        <a:srgbClr val="9E9E9E"/>
                      </a:solidFill>
                      <a:prstDash val="solid"/>
                      <a:round/>
                      <a:headEnd len="sm" w="sm" type="none"/>
                      <a:tailEnd len="sm" w="sm" type="none"/>
                    </a:lnB>
                    <a:solidFill>
                      <a:schemeClr val="dk1"/>
                    </a:solidFill>
                  </a:tcPr>
                </a:tc>
                <a:tc>
                  <a:txBody>
                    <a:bodyPr/>
                    <a:lstStyle/>
                    <a:p>
                      <a:pPr indent="0" lvl="0" marL="0" rtl="0" algn="ctr">
                        <a:lnSpc>
                          <a:spcPct val="115000"/>
                        </a:lnSpc>
                        <a:spcBef>
                          <a:spcPts val="0"/>
                        </a:spcBef>
                        <a:spcAft>
                          <a:spcPts val="0"/>
                        </a:spcAft>
                        <a:buNone/>
                      </a:pPr>
                      <a:r>
                        <a:rPr b="1" lang="en" sz="1300">
                          <a:solidFill>
                            <a:srgbClr val="FFFFFF"/>
                          </a:solidFill>
                          <a:latin typeface="Calibri"/>
                          <a:ea typeface="Calibri"/>
                          <a:cs typeface="Calibri"/>
                          <a:sym typeface="Calibri"/>
                        </a:rPr>
                        <a:t>Digikey</a:t>
                      </a:r>
                      <a:endParaRPr b="1" sz="1300">
                        <a:solidFill>
                          <a:srgbClr val="FFFFFF"/>
                        </a:solidFill>
                        <a:latin typeface="Calibri"/>
                        <a:ea typeface="Calibri"/>
                        <a:cs typeface="Calibri"/>
                        <a:sym typeface="Calibri"/>
                      </a:endParaRPr>
                    </a:p>
                  </a:txBody>
                  <a:tcPr marT="9525" marB="91425" marR="9525" marL="9525" anchor="ctr">
                    <a:lnL cap="flat" cmpd="sng" w="9525">
                      <a:solidFill>
                        <a:srgbClr val="9E9E9E"/>
                      </a:solidFill>
                      <a:prstDash val="solid"/>
                      <a:round/>
                      <a:headEnd len="sm" w="sm" type="none"/>
                      <a:tailEnd len="sm" w="sm" type="none"/>
                    </a:lnL>
                    <a:lnR cap="flat" cmpd="sng" w="9525">
                      <a:solidFill>
                        <a:srgbClr val="9E9E9E"/>
                      </a:solidFill>
                      <a:prstDash val="solid"/>
                      <a:round/>
                      <a:headEnd len="sm" w="sm" type="none"/>
                      <a:tailEnd len="sm" w="sm" type="none"/>
                    </a:lnR>
                    <a:lnT cap="flat" cmpd="sng" w="9525">
                      <a:solidFill>
                        <a:srgbClr val="9E9E9E"/>
                      </a:solidFill>
                      <a:prstDash val="solid"/>
                      <a:round/>
                      <a:headEnd len="sm" w="sm" type="none"/>
                      <a:tailEnd len="sm" w="sm" type="none"/>
                    </a:lnT>
                    <a:lnB cap="flat" cmpd="sng" w="9525">
                      <a:solidFill>
                        <a:srgbClr val="9E9E9E"/>
                      </a:solidFill>
                      <a:prstDash val="solid"/>
                      <a:round/>
                      <a:headEnd len="sm" w="sm" type="none"/>
                      <a:tailEnd len="sm" w="sm" type="none"/>
                    </a:lnB>
                    <a:solidFill>
                      <a:srgbClr val="A64D79"/>
                    </a:solidFill>
                  </a:tcPr>
                </a:tc>
                <a:tc>
                  <a:txBody>
                    <a:bodyPr/>
                    <a:lstStyle/>
                    <a:p>
                      <a:pPr indent="0" lvl="0" marL="0" rtl="0" algn="ctr">
                        <a:lnSpc>
                          <a:spcPct val="115000"/>
                        </a:lnSpc>
                        <a:spcBef>
                          <a:spcPts val="0"/>
                        </a:spcBef>
                        <a:spcAft>
                          <a:spcPts val="0"/>
                        </a:spcAft>
                        <a:buNone/>
                      </a:pPr>
                      <a:r>
                        <a:rPr lang="en" sz="1200">
                          <a:solidFill>
                            <a:srgbClr val="FFFFFF"/>
                          </a:solidFill>
                          <a:latin typeface="Calibri"/>
                          <a:ea typeface="Calibri"/>
                          <a:cs typeface="Calibri"/>
                          <a:sym typeface="Calibri"/>
                        </a:rPr>
                        <a:t>1</a:t>
                      </a:r>
                      <a:endParaRPr sz="1200">
                        <a:solidFill>
                          <a:srgbClr val="FFFFFF"/>
                        </a:solidFill>
                        <a:latin typeface="Calibri"/>
                        <a:ea typeface="Calibri"/>
                        <a:cs typeface="Calibri"/>
                        <a:sym typeface="Calibri"/>
                      </a:endParaRPr>
                    </a:p>
                  </a:txBody>
                  <a:tcPr marT="9525" marB="91425" marR="9525" marL="9525" anchor="ctr">
                    <a:lnL cap="flat" cmpd="sng" w="9525">
                      <a:solidFill>
                        <a:srgbClr val="9E9E9E"/>
                      </a:solidFill>
                      <a:prstDash val="solid"/>
                      <a:round/>
                      <a:headEnd len="sm" w="sm" type="none"/>
                      <a:tailEnd len="sm" w="sm" type="none"/>
                    </a:lnL>
                    <a:lnR cap="flat" cmpd="sng" w="9525">
                      <a:solidFill>
                        <a:srgbClr val="9E9E9E"/>
                      </a:solidFill>
                      <a:prstDash val="solid"/>
                      <a:round/>
                      <a:headEnd len="sm" w="sm" type="none"/>
                      <a:tailEnd len="sm" w="sm" type="none"/>
                    </a:lnR>
                    <a:lnT cap="flat" cmpd="sng" w="9525">
                      <a:solidFill>
                        <a:srgbClr val="9E9E9E"/>
                      </a:solidFill>
                      <a:prstDash val="solid"/>
                      <a:round/>
                      <a:headEnd len="sm" w="sm" type="none"/>
                      <a:tailEnd len="sm" w="sm" type="none"/>
                    </a:lnT>
                    <a:lnB cap="flat" cmpd="sng" w="9525">
                      <a:solidFill>
                        <a:srgbClr val="9E9E9E"/>
                      </a:solidFill>
                      <a:prstDash val="solid"/>
                      <a:round/>
                      <a:headEnd len="sm" w="sm" type="none"/>
                      <a:tailEnd len="sm" w="sm" type="none"/>
                    </a:lnB>
                    <a:solidFill>
                      <a:schemeClr val="dk1"/>
                    </a:solidFill>
                  </a:tcPr>
                </a:tc>
                <a:tc>
                  <a:txBody>
                    <a:bodyPr/>
                    <a:lstStyle/>
                    <a:p>
                      <a:pPr indent="0" lvl="0" marL="0" rtl="0" algn="ctr">
                        <a:lnSpc>
                          <a:spcPct val="115000"/>
                        </a:lnSpc>
                        <a:spcBef>
                          <a:spcPts val="0"/>
                        </a:spcBef>
                        <a:spcAft>
                          <a:spcPts val="0"/>
                        </a:spcAft>
                        <a:buNone/>
                      </a:pPr>
                      <a:r>
                        <a:rPr lang="en" sz="1200">
                          <a:solidFill>
                            <a:srgbClr val="FFFFFF"/>
                          </a:solidFill>
                          <a:latin typeface="Calibri"/>
                          <a:ea typeface="Calibri"/>
                          <a:cs typeface="Calibri"/>
                          <a:sym typeface="Calibri"/>
                        </a:rPr>
                        <a:t>25.28</a:t>
                      </a:r>
                      <a:endParaRPr sz="1200">
                        <a:solidFill>
                          <a:srgbClr val="FFFFFF"/>
                        </a:solidFill>
                        <a:latin typeface="Calibri"/>
                        <a:ea typeface="Calibri"/>
                        <a:cs typeface="Calibri"/>
                        <a:sym typeface="Calibri"/>
                      </a:endParaRPr>
                    </a:p>
                  </a:txBody>
                  <a:tcPr marT="9525" marB="91425" marR="9525" marL="9525" anchor="ctr">
                    <a:lnL cap="flat" cmpd="sng" w="9525">
                      <a:solidFill>
                        <a:srgbClr val="9E9E9E"/>
                      </a:solidFill>
                      <a:prstDash val="solid"/>
                      <a:round/>
                      <a:headEnd len="sm" w="sm" type="none"/>
                      <a:tailEnd len="sm" w="sm" type="none"/>
                    </a:lnL>
                    <a:lnR cap="flat" cmpd="sng" w="9525">
                      <a:solidFill>
                        <a:srgbClr val="9E9E9E"/>
                      </a:solidFill>
                      <a:prstDash val="solid"/>
                      <a:round/>
                      <a:headEnd len="sm" w="sm" type="none"/>
                      <a:tailEnd len="sm" w="sm" type="none"/>
                    </a:lnR>
                    <a:lnT cap="flat" cmpd="sng" w="9525">
                      <a:solidFill>
                        <a:srgbClr val="9E9E9E"/>
                      </a:solidFill>
                      <a:prstDash val="solid"/>
                      <a:round/>
                      <a:headEnd len="sm" w="sm" type="none"/>
                      <a:tailEnd len="sm" w="sm" type="none"/>
                    </a:lnT>
                    <a:lnB cap="flat" cmpd="sng" w="9525">
                      <a:solidFill>
                        <a:srgbClr val="9E9E9E"/>
                      </a:solidFill>
                      <a:prstDash val="solid"/>
                      <a:round/>
                      <a:headEnd len="sm" w="sm" type="none"/>
                      <a:tailEnd len="sm" w="sm" type="none"/>
                    </a:lnB>
                    <a:solidFill>
                      <a:schemeClr val="dk1"/>
                    </a:solidFill>
                  </a:tcPr>
                </a:tc>
                <a:tc>
                  <a:txBody>
                    <a:bodyPr/>
                    <a:lstStyle/>
                    <a:p>
                      <a:pPr indent="0" lvl="0" marL="0" rtl="0" algn="ctr">
                        <a:lnSpc>
                          <a:spcPct val="115000"/>
                        </a:lnSpc>
                        <a:spcBef>
                          <a:spcPts val="0"/>
                        </a:spcBef>
                        <a:spcAft>
                          <a:spcPts val="0"/>
                        </a:spcAft>
                        <a:buNone/>
                      </a:pPr>
                      <a:r>
                        <a:rPr lang="en" sz="1200">
                          <a:solidFill>
                            <a:srgbClr val="FFFFFF"/>
                          </a:solidFill>
                          <a:latin typeface="Calibri"/>
                          <a:ea typeface="Calibri"/>
                          <a:cs typeface="Calibri"/>
                          <a:sym typeface="Calibri"/>
                        </a:rPr>
                        <a:t>6.99</a:t>
                      </a:r>
                      <a:endParaRPr sz="1200">
                        <a:solidFill>
                          <a:srgbClr val="FFFFFF"/>
                        </a:solidFill>
                        <a:latin typeface="Calibri"/>
                        <a:ea typeface="Calibri"/>
                        <a:cs typeface="Calibri"/>
                        <a:sym typeface="Calibri"/>
                      </a:endParaRPr>
                    </a:p>
                  </a:txBody>
                  <a:tcPr marT="9525" marB="91425" marR="9525" marL="9525" anchor="ctr">
                    <a:lnL cap="flat" cmpd="sng" w="9525">
                      <a:solidFill>
                        <a:srgbClr val="9E9E9E"/>
                      </a:solidFill>
                      <a:prstDash val="solid"/>
                      <a:round/>
                      <a:headEnd len="sm" w="sm" type="none"/>
                      <a:tailEnd len="sm" w="sm" type="none"/>
                    </a:lnL>
                    <a:lnR cap="flat" cmpd="sng" w="9525">
                      <a:solidFill>
                        <a:srgbClr val="9E9E9E"/>
                      </a:solidFill>
                      <a:prstDash val="solid"/>
                      <a:round/>
                      <a:headEnd len="sm" w="sm" type="none"/>
                      <a:tailEnd len="sm" w="sm" type="none"/>
                    </a:lnR>
                    <a:lnT cap="flat" cmpd="sng" w="9525">
                      <a:solidFill>
                        <a:srgbClr val="9E9E9E"/>
                      </a:solidFill>
                      <a:prstDash val="solid"/>
                      <a:round/>
                      <a:headEnd len="sm" w="sm" type="none"/>
                      <a:tailEnd len="sm" w="sm" type="none"/>
                    </a:lnT>
                    <a:lnB cap="flat" cmpd="sng" w="9525">
                      <a:solidFill>
                        <a:srgbClr val="9E9E9E"/>
                      </a:solidFill>
                      <a:prstDash val="solid"/>
                      <a:round/>
                      <a:headEnd len="sm" w="sm" type="none"/>
                      <a:tailEnd len="sm" w="sm" type="none"/>
                    </a:lnB>
                    <a:solidFill>
                      <a:schemeClr val="dk1"/>
                    </a:solidFill>
                  </a:tcPr>
                </a:tc>
                <a:tc>
                  <a:txBody>
                    <a:bodyPr/>
                    <a:lstStyle/>
                    <a:p>
                      <a:pPr indent="0" lvl="0" marL="0" rtl="0" algn="ctr">
                        <a:lnSpc>
                          <a:spcPct val="115000"/>
                        </a:lnSpc>
                        <a:spcBef>
                          <a:spcPts val="0"/>
                        </a:spcBef>
                        <a:spcAft>
                          <a:spcPts val="0"/>
                        </a:spcAft>
                        <a:buNone/>
                      </a:pPr>
                      <a:r>
                        <a:rPr lang="en" sz="1200">
                          <a:solidFill>
                            <a:srgbClr val="FFFFFF"/>
                          </a:solidFill>
                          <a:latin typeface="Calibri"/>
                          <a:ea typeface="Calibri"/>
                          <a:cs typeface="Calibri"/>
                          <a:sym typeface="Calibri"/>
                        </a:rPr>
                        <a:t>02/13</a:t>
                      </a:r>
                      <a:endParaRPr sz="1200">
                        <a:solidFill>
                          <a:srgbClr val="FFFFFF"/>
                        </a:solidFill>
                        <a:latin typeface="Calibri"/>
                        <a:ea typeface="Calibri"/>
                        <a:cs typeface="Calibri"/>
                        <a:sym typeface="Calibri"/>
                      </a:endParaRPr>
                    </a:p>
                  </a:txBody>
                  <a:tcPr marT="9525" marB="91425" marR="9525" marL="9525" anchor="ctr">
                    <a:lnL cap="flat" cmpd="sng" w="9525">
                      <a:solidFill>
                        <a:srgbClr val="9E9E9E"/>
                      </a:solidFill>
                      <a:prstDash val="solid"/>
                      <a:round/>
                      <a:headEnd len="sm" w="sm" type="none"/>
                      <a:tailEnd len="sm" w="sm" type="none"/>
                    </a:lnL>
                    <a:lnR cap="flat" cmpd="sng" w="9525">
                      <a:solidFill>
                        <a:srgbClr val="9E9E9E"/>
                      </a:solidFill>
                      <a:prstDash val="solid"/>
                      <a:round/>
                      <a:headEnd len="sm" w="sm" type="none"/>
                      <a:tailEnd len="sm" w="sm" type="none"/>
                    </a:lnR>
                    <a:lnT cap="flat" cmpd="sng" w="9525">
                      <a:solidFill>
                        <a:srgbClr val="9E9E9E"/>
                      </a:solidFill>
                      <a:prstDash val="solid"/>
                      <a:round/>
                      <a:headEnd len="sm" w="sm" type="none"/>
                      <a:tailEnd len="sm" w="sm" type="none"/>
                    </a:lnT>
                    <a:lnB cap="flat" cmpd="sng" w="9525">
                      <a:solidFill>
                        <a:srgbClr val="9E9E9E"/>
                      </a:solidFill>
                      <a:prstDash val="solid"/>
                      <a:round/>
                      <a:headEnd len="sm" w="sm" type="none"/>
                      <a:tailEnd len="sm" w="sm" type="none"/>
                    </a:lnB>
                    <a:solidFill>
                      <a:srgbClr val="00B050"/>
                    </a:solidFill>
                  </a:tcPr>
                </a:tc>
                <a:tc>
                  <a:txBody>
                    <a:bodyPr/>
                    <a:lstStyle/>
                    <a:p>
                      <a:pPr indent="0" lvl="0" marL="0" rtl="0" algn="ctr">
                        <a:lnSpc>
                          <a:spcPct val="115000"/>
                        </a:lnSpc>
                        <a:spcBef>
                          <a:spcPts val="0"/>
                        </a:spcBef>
                        <a:spcAft>
                          <a:spcPts val="0"/>
                        </a:spcAft>
                        <a:buNone/>
                      </a:pPr>
                      <a:r>
                        <a:rPr lang="en" sz="1200">
                          <a:solidFill>
                            <a:srgbClr val="FFFFFF"/>
                          </a:solidFill>
                          <a:latin typeface="Calibri"/>
                          <a:ea typeface="Calibri"/>
                          <a:cs typeface="Calibri"/>
                          <a:sym typeface="Calibri"/>
                        </a:rPr>
                        <a:t>02/20</a:t>
                      </a:r>
                      <a:endParaRPr sz="1200">
                        <a:solidFill>
                          <a:srgbClr val="FFFFFF"/>
                        </a:solidFill>
                        <a:latin typeface="Calibri"/>
                        <a:ea typeface="Calibri"/>
                        <a:cs typeface="Calibri"/>
                        <a:sym typeface="Calibri"/>
                      </a:endParaRPr>
                    </a:p>
                  </a:txBody>
                  <a:tcPr marT="9525" marB="91425" marR="9525" marL="9525" anchor="ctr">
                    <a:lnL cap="flat" cmpd="sng" w="9525">
                      <a:solidFill>
                        <a:srgbClr val="9E9E9E"/>
                      </a:solidFill>
                      <a:prstDash val="solid"/>
                      <a:round/>
                      <a:headEnd len="sm" w="sm" type="none"/>
                      <a:tailEnd len="sm" w="sm" type="none"/>
                    </a:lnL>
                    <a:lnR cap="flat" cmpd="sng" w="9525">
                      <a:solidFill>
                        <a:srgbClr val="9E9E9E"/>
                      </a:solidFill>
                      <a:prstDash val="solid"/>
                      <a:round/>
                      <a:headEnd len="sm" w="sm" type="none"/>
                      <a:tailEnd len="sm" w="sm" type="none"/>
                    </a:lnR>
                    <a:lnT cap="flat" cmpd="sng" w="9525">
                      <a:solidFill>
                        <a:srgbClr val="9E9E9E"/>
                      </a:solidFill>
                      <a:prstDash val="solid"/>
                      <a:round/>
                      <a:headEnd len="sm" w="sm" type="none"/>
                      <a:tailEnd len="sm" w="sm" type="none"/>
                    </a:lnT>
                    <a:lnB cap="flat" cmpd="sng" w="9525">
                      <a:solidFill>
                        <a:srgbClr val="9E9E9E"/>
                      </a:solidFill>
                      <a:prstDash val="solid"/>
                      <a:round/>
                      <a:headEnd len="sm" w="sm" type="none"/>
                      <a:tailEnd len="sm" w="sm" type="none"/>
                    </a:lnB>
                    <a:solidFill>
                      <a:srgbClr val="00B050"/>
                    </a:solidFill>
                  </a:tcPr>
                </a:tc>
              </a:tr>
              <a:tr h="529500">
                <a:tc>
                  <a:txBody>
                    <a:bodyPr/>
                    <a:lstStyle/>
                    <a:p>
                      <a:pPr indent="0" lvl="0" marL="0" rtl="0" algn="ctr">
                        <a:lnSpc>
                          <a:spcPct val="115000"/>
                        </a:lnSpc>
                        <a:spcBef>
                          <a:spcPts val="0"/>
                        </a:spcBef>
                        <a:spcAft>
                          <a:spcPts val="0"/>
                        </a:spcAft>
                        <a:buNone/>
                      </a:pPr>
                      <a:r>
                        <a:rPr lang="en" sz="1200">
                          <a:solidFill>
                            <a:srgbClr val="FFFFFF"/>
                          </a:solidFill>
                          <a:latin typeface="Calibri"/>
                          <a:ea typeface="Calibri"/>
                          <a:cs typeface="Calibri"/>
                          <a:sym typeface="Calibri"/>
                        </a:rPr>
                        <a:t>RS232-TTL Converter</a:t>
                      </a:r>
                      <a:endParaRPr sz="1200">
                        <a:solidFill>
                          <a:srgbClr val="FFFFFF"/>
                        </a:solidFill>
                        <a:latin typeface="Calibri"/>
                        <a:ea typeface="Calibri"/>
                        <a:cs typeface="Calibri"/>
                        <a:sym typeface="Calibri"/>
                      </a:endParaRPr>
                    </a:p>
                  </a:txBody>
                  <a:tcPr marT="9525" marB="91425" marR="9525" marL="9525" anchor="ctr">
                    <a:lnL cap="flat" cmpd="sng" w="9525">
                      <a:solidFill>
                        <a:srgbClr val="9E9E9E"/>
                      </a:solidFill>
                      <a:prstDash val="solid"/>
                      <a:round/>
                      <a:headEnd len="sm" w="sm" type="none"/>
                      <a:tailEnd len="sm" w="sm" type="none"/>
                    </a:lnL>
                    <a:lnR cap="flat" cmpd="sng" w="9525">
                      <a:solidFill>
                        <a:srgbClr val="9E9E9E"/>
                      </a:solidFill>
                      <a:prstDash val="solid"/>
                      <a:round/>
                      <a:headEnd len="sm" w="sm" type="none"/>
                      <a:tailEnd len="sm" w="sm" type="none"/>
                    </a:lnR>
                    <a:lnT cap="flat" cmpd="sng" w="9525">
                      <a:solidFill>
                        <a:srgbClr val="9E9E9E"/>
                      </a:solidFill>
                      <a:prstDash val="solid"/>
                      <a:round/>
                      <a:headEnd len="sm" w="sm" type="none"/>
                      <a:tailEnd len="sm" w="sm" type="none"/>
                    </a:lnT>
                    <a:lnB cap="flat" cmpd="sng" w="9525">
                      <a:solidFill>
                        <a:srgbClr val="9E9E9E"/>
                      </a:solidFill>
                      <a:prstDash val="solid"/>
                      <a:round/>
                      <a:headEnd len="sm" w="sm" type="none"/>
                      <a:tailEnd len="sm" w="sm" type="none"/>
                    </a:lnB>
                    <a:solidFill>
                      <a:schemeClr val="dk1"/>
                    </a:solidFill>
                  </a:tcPr>
                </a:tc>
                <a:tc>
                  <a:txBody>
                    <a:bodyPr/>
                    <a:lstStyle/>
                    <a:p>
                      <a:pPr indent="0" lvl="0" marL="0" rtl="0" algn="ctr">
                        <a:lnSpc>
                          <a:spcPct val="115000"/>
                        </a:lnSpc>
                        <a:spcBef>
                          <a:spcPts val="0"/>
                        </a:spcBef>
                        <a:spcAft>
                          <a:spcPts val="0"/>
                        </a:spcAft>
                        <a:buNone/>
                      </a:pPr>
                      <a:r>
                        <a:rPr lang="en" sz="1200">
                          <a:solidFill>
                            <a:srgbClr val="FFFFFF"/>
                          </a:solidFill>
                          <a:latin typeface="Calibri"/>
                          <a:ea typeface="Calibri"/>
                          <a:cs typeface="Calibri"/>
                          <a:sym typeface="Calibri"/>
                        </a:rPr>
                        <a:t>MAX3232IDR</a:t>
                      </a:r>
                      <a:endParaRPr sz="1200">
                        <a:solidFill>
                          <a:srgbClr val="FFFFFF"/>
                        </a:solidFill>
                        <a:latin typeface="Calibri"/>
                        <a:ea typeface="Calibri"/>
                        <a:cs typeface="Calibri"/>
                        <a:sym typeface="Calibri"/>
                      </a:endParaRPr>
                    </a:p>
                  </a:txBody>
                  <a:tcPr marT="9525" marB="91425" marR="9525" marL="9525" anchor="ctr">
                    <a:lnL cap="flat" cmpd="sng" w="9525">
                      <a:solidFill>
                        <a:srgbClr val="9E9E9E"/>
                      </a:solidFill>
                      <a:prstDash val="solid"/>
                      <a:round/>
                      <a:headEnd len="sm" w="sm" type="none"/>
                      <a:tailEnd len="sm" w="sm" type="none"/>
                    </a:lnL>
                    <a:lnR cap="flat" cmpd="sng" w="9525">
                      <a:solidFill>
                        <a:srgbClr val="9E9E9E"/>
                      </a:solidFill>
                      <a:prstDash val="solid"/>
                      <a:round/>
                      <a:headEnd len="sm" w="sm" type="none"/>
                      <a:tailEnd len="sm" w="sm" type="none"/>
                    </a:lnR>
                    <a:lnT cap="flat" cmpd="sng" w="9525">
                      <a:solidFill>
                        <a:srgbClr val="9E9E9E"/>
                      </a:solidFill>
                      <a:prstDash val="solid"/>
                      <a:round/>
                      <a:headEnd len="sm" w="sm" type="none"/>
                      <a:tailEnd len="sm" w="sm" type="none"/>
                    </a:lnT>
                    <a:lnB cap="flat" cmpd="sng" w="9525">
                      <a:solidFill>
                        <a:srgbClr val="9E9E9E"/>
                      </a:solidFill>
                      <a:prstDash val="solid"/>
                      <a:round/>
                      <a:headEnd len="sm" w="sm" type="none"/>
                      <a:tailEnd len="sm" w="sm" type="none"/>
                    </a:lnB>
                    <a:solidFill>
                      <a:schemeClr val="dk1"/>
                    </a:solidFill>
                  </a:tcPr>
                </a:tc>
                <a:tc>
                  <a:txBody>
                    <a:bodyPr/>
                    <a:lstStyle/>
                    <a:p>
                      <a:pPr indent="0" lvl="0" marL="0" rtl="0" algn="ctr">
                        <a:lnSpc>
                          <a:spcPct val="115000"/>
                        </a:lnSpc>
                        <a:spcBef>
                          <a:spcPts val="0"/>
                        </a:spcBef>
                        <a:spcAft>
                          <a:spcPts val="0"/>
                        </a:spcAft>
                        <a:buNone/>
                      </a:pPr>
                      <a:r>
                        <a:rPr b="1" lang="en" sz="1300">
                          <a:solidFill>
                            <a:srgbClr val="FFFFFF"/>
                          </a:solidFill>
                          <a:latin typeface="Calibri"/>
                          <a:ea typeface="Calibri"/>
                          <a:cs typeface="Calibri"/>
                          <a:sym typeface="Calibri"/>
                        </a:rPr>
                        <a:t>Amazon</a:t>
                      </a:r>
                      <a:endParaRPr b="1" sz="1300">
                        <a:solidFill>
                          <a:srgbClr val="FFFFFF"/>
                        </a:solidFill>
                        <a:latin typeface="Calibri"/>
                        <a:ea typeface="Calibri"/>
                        <a:cs typeface="Calibri"/>
                        <a:sym typeface="Calibri"/>
                      </a:endParaRPr>
                    </a:p>
                  </a:txBody>
                  <a:tcPr marT="9525" marB="91425" marR="9525" marL="9525" anchor="ctr">
                    <a:lnL cap="flat" cmpd="sng" w="9525">
                      <a:solidFill>
                        <a:srgbClr val="9E9E9E"/>
                      </a:solidFill>
                      <a:prstDash val="solid"/>
                      <a:round/>
                      <a:headEnd len="sm" w="sm" type="none"/>
                      <a:tailEnd len="sm" w="sm" type="none"/>
                    </a:lnL>
                    <a:lnR cap="flat" cmpd="sng" w="9525">
                      <a:solidFill>
                        <a:srgbClr val="9E9E9E"/>
                      </a:solidFill>
                      <a:prstDash val="solid"/>
                      <a:round/>
                      <a:headEnd len="sm" w="sm" type="none"/>
                      <a:tailEnd len="sm" w="sm" type="none"/>
                    </a:lnR>
                    <a:lnT cap="flat" cmpd="sng" w="9525">
                      <a:solidFill>
                        <a:srgbClr val="9E9E9E"/>
                      </a:solidFill>
                      <a:prstDash val="solid"/>
                      <a:round/>
                      <a:headEnd len="sm" w="sm" type="none"/>
                      <a:tailEnd len="sm" w="sm" type="none"/>
                    </a:lnT>
                    <a:lnB cap="flat" cmpd="sng" w="9525">
                      <a:solidFill>
                        <a:srgbClr val="9E9E9E"/>
                      </a:solidFill>
                      <a:prstDash val="solid"/>
                      <a:round/>
                      <a:headEnd len="sm" w="sm" type="none"/>
                      <a:tailEnd len="sm" w="sm" type="none"/>
                    </a:lnB>
                    <a:solidFill>
                      <a:srgbClr val="0B5394"/>
                    </a:solidFill>
                  </a:tcPr>
                </a:tc>
                <a:tc>
                  <a:txBody>
                    <a:bodyPr/>
                    <a:lstStyle/>
                    <a:p>
                      <a:pPr indent="0" lvl="0" marL="0" rtl="0" algn="ctr">
                        <a:lnSpc>
                          <a:spcPct val="115000"/>
                        </a:lnSpc>
                        <a:spcBef>
                          <a:spcPts val="0"/>
                        </a:spcBef>
                        <a:spcAft>
                          <a:spcPts val="0"/>
                        </a:spcAft>
                        <a:buNone/>
                      </a:pPr>
                      <a:r>
                        <a:rPr lang="en" sz="1200">
                          <a:solidFill>
                            <a:srgbClr val="FFFFFF"/>
                          </a:solidFill>
                          <a:latin typeface="Calibri"/>
                          <a:ea typeface="Calibri"/>
                          <a:cs typeface="Calibri"/>
                          <a:sym typeface="Calibri"/>
                        </a:rPr>
                        <a:t>1</a:t>
                      </a:r>
                      <a:endParaRPr sz="1200">
                        <a:solidFill>
                          <a:srgbClr val="FFFFFF"/>
                        </a:solidFill>
                        <a:latin typeface="Calibri"/>
                        <a:ea typeface="Calibri"/>
                        <a:cs typeface="Calibri"/>
                        <a:sym typeface="Calibri"/>
                      </a:endParaRPr>
                    </a:p>
                  </a:txBody>
                  <a:tcPr marT="9525" marB="91425" marR="9525" marL="9525" anchor="ctr">
                    <a:lnL cap="flat" cmpd="sng" w="9525">
                      <a:solidFill>
                        <a:srgbClr val="9E9E9E"/>
                      </a:solidFill>
                      <a:prstDash val="solid"/>
                      <a:round/>
                      <a:headEnd len="sm" w="sm" type="none"/>
                      <a:tailEnd len="sm" w="sm" type="none"/>
                    </a:lnL>
                    <a:lnR cap="flat" cmpd="sng" w="9525">
                      <a:solidFill>
                        <a:srgbClr val="9E9E9E"/>
                      </a:solidFill>
                      <a:prstDash val="solid"/>
                      <a:round/>
                      <a:headEnd len="sm" w="sm" type="none"/>
                      <a:tailEnd len="sm" w="sm" type="none"/>
                    </a:lnR>
                    <a:lnT cap="flat" cmpd="sng" w="9525">
                      <a:solidFill>
                        <a:srgbClr val="9E9E9E"/>
                      </a:solidFill>
                      <a:prstDash val="solid"/>
                      <a:round/>
                      <a:headEnd len="sm" w="sm" type="none"/>
                      <a:tailEnd len="sm" w="sm" type="none"/>
                    </a:lnT>
                    <a:lnB cap="flat" cmpd="sng" w="9525">
                      <a:solidFill>
                        <a:srgbClr val="9E9E9E"/>
                      </a:solidFill>
                      <a:prstDash val="solid"/>
                      <a:round/>
                      <a:headEnd len="sm" w="sm" type="none"/>
                      <a:tailEnd len="sm" w="sm" type="none"/>
                    </a:lnB>
                    <a:solidFill>
                      <a:schemeClr val="dk1"/>
                    </a:solidFill>
                  </a:tcPr>
                </a:tc>
                <a:tc>
                  <a:txBody>
                    <a:bodyPr/>
                    <a:lstStyle/>
                    <a:p>
                      <a:pPr indent="0" lvl="0" marL="0" rtl="0" algn="ctr">
                        <a:lnSpc>
                          <a:spcPct val="115000"/>
                        </a:lnSpc>
                        <a:spcBef>
                          <a:spcPts val="0"/>
                        </a:spcBef>
                        <a:spcAft>
                          <a:spcPts val="0"/>
                        </a:spcAft>
                        <a:buNone/>
                      </a:pPr>
                      <a:r>
                        <a:rPr lang="en" sz="1200">
                          <a:solidFill>
                            <a:srgbClr val="FFFFFF"/>
                          </a:solidFill>
                          <a:latin typeface="Calibri"/>
                          <a:ea typeface="Calibri"/>
                          <a:cs typeface="Calibri"/>
                          <a:sym typeface="Calibri"/>
                        </a:rPr>
                        <a:t>9.75</a:t>
                      </a:r>
                      <a:endParaRPr sz="1200">
                        <a:solidFill>
                          <a:srgbClr val="FFFFFF"/>
                        </a:solidFill>
                        <a:latin typeface="Calibri"/>
                        <a:ea typeface="Calibri"/>
                        <a:cs typeface="Calibri"/>
                        <a:sym typeface="Calibri"/>
                      </a:endParaRPr>
                    </a:p>
                  </a:txBody>
                  <a:tcPr marT="9525" marB="91425" marR="9525" marL="9525" anchor="ctr">
                    <a:lnL cap="flat" cmpd="sng" w="9525">
                      <a:solidFill>
                        <a:srgbClr val="9E9E9E"/>
                      </a:solidFill>
                      <a:prstDash val="solid"/>
                      <a:round/>
                      <a:headEnd len="sm" w="sm" type="none"/>
                      <a:tailEnd len="sm" w="sm" type="none"/>
                    </a:lnL>
                    <a:lnR cap="flat" cmpd="sng" w="9525">
                      <a:solidFill>
                        <a:srgbClr val="9E9E9E"/>
                      </a:solidFill>
                      <a:prstDash val="solid"/>
                      <a:round/>
                      <a:headEnd len="sm" w="sm" type="none"/>
                      <a:tailEnd len="sm" w="sm" type="none"/>
                    </a:lnR>
                    <a:lnT cap="flat" cmpd="sng" w="9525">
                      <a:solidFill>
                        <a:srgbClr val="9E9E9E"/>
                      </a:solidFill>
                      <a:prstDash val="solid"/>
                      <a:round/>
                      <a:headEnd len="sm" w="sm" type="none"/>
                      <a:tailEnd len="sm" w="sm" type="none"/>
                    </a:lnT>
                    <a:lnB cap="flat" cmpd="sng" w="9525">
                      <a:solidFill>
                        <a:srgbClr val="9E9E9E"/>
                      </a:solidFill>
                      <a:prstDash val="solid"/>
                      <a:round/>
                      <a:headEnd len="sm" w="sm" type="none"/>
                      <a:tailEnd len="sm" w="sm" type="none"/>
                    </a:lnB>
                    <a:solidFill>
                      <a:schemeClr val="dk1"/>
                    </a:solidFill>
                  </a:tcPr>
                </a:tc>
                <a:tc>
                  <a:txBody>
                    <a:bodyPr/>
                    <a:lstStyle/>
                    <a:p>
                      <a:pPr indent="0" lvl="0" marL="0" rtl="0" algn="ctr">
                        <a:lnSpc>
                          <a:spcPct val="115000"/>
                        </a:lnSpc>
                        <a:spcBef>
                          <a:spcPts val="0"/>
                        </a:spcBef>
                        <a:spcAft>
                          <a:spcPts val="0"/>
                        </a:spcAft>
                        <a:buNone/>
                      </a:pPr>
                      <a:r>
                        <a:rPr lang="en" sz="1200">
                          <a:solidFill>
                            <a:srgbClr val="FFFFFF"/>
                          </a:solidFill>
                          <a:latin typeface="Calibri"/>
                          <a:ea typeface="Calibri"/>
                          <a:cs typeface="Calibri"/>
                          <a:sym typeface="Calibri"/>
                        </a:rPr>
                        <a:t>0</a:t>
                      </a:r>
                      <a:endParaRPr sz="1200">
                        <a:solidFill>
                          <a:srgbClr val="FFFFFF"/>
                        </a:solidFill>
                        <a:latin typeface="Calibri"/>
                        <a:ea typeface="Calibri"/>
                        <a:cs typeface="Calibri"/>
                        <a:sym typeface="Calibri"/>
                      </a:endParaRPr>
                    </a:p>
                  </a:txBody>
                  <a:tcPr marT="9525" marB="91425" marR="9525" marL="9525" anchor="ctr">
                    <a:lnL cap="flat" cmpd="sng" w="9525">
                      <a:solidFill>
                        <a:srgbClr val="9E9E9E"/>
                      </a:solidFill>
                      <a:prstDash val="solid"/>
                      <a:round/>
                      <a:headEnd len="sm" w="sm" type="none"/>
                      <a:tailEnd len="sm" w="sm" type="none"/>
                    </a:lnL>
                    <a:lnR cap="flat" cmpd="sng" w="9525">
                      <a:solidFill>
                        <a:srgbClr val="9E9E9E"/>
                      </a:solidFill>
                      <a:prstDash val="solid"/>
                      <a:round/>
                      <a:headEnd len="sm" w="sm" type="none"/>
                      <a:tailEnd len="sm" w="sm" type="none"/>
                    </a:lnR>
                    <a:lnT cap="flat" cmpd="sng" w="9525">
                      <a:solidFill>
                        <a:srgbClr val="9E9E9E"/>
                      </a:solidFill>
                      <a:prstDash val="solid"/>
                      <a:round/>
                      <a:headEnd len="sm" w="sm" type="none"/>
                      <a:tailEnd len="sm" w="sm" type="none"/>
                    </a:lnT>
                    <a:lnB cap="flat" cmpd="sng" w="9525">
                      <a:solidFill>
                        <a:srgbClr val="9E9E9E"/>
                      </a:solidFill>
                      <a:prstDash val="solid"/>
                      <a:round/>
                      <a:headEnd len="sm" w="sm" type="none"/>
                      <a:tailEnd len="sm" w="sm" type="none"/>
                    </a:lnB>
                    <a:solidFill>
                      <a:schemeClr val="dk1"/>
                    </a:solidFill>
                  </a:tcPr>
                </a:tc>
                <a:tc>
                  <a:txBody>
                    <a:bodyPr/>
                    <a:lstStyle/>
                    <a:p>
                      <a:pPr indent="0" lvl="0" marL="0" rtl="0" algn="ctr">
                        <a:lnSpc>
                          <a:spcPct val="115000"/>
                        </a:lnSpc>
                        <a:spcBef>
                          <a:spcPts val="0"/>
                        </a:spcBef>
                        <a:spcAft>
                          <a:spcPts val="0"/>
                        </a:spcAft>
                        <a:buNone/>
                      </a:pPr>
                      <a:r>
                        <a:rPr lang="en" sz="1200">
                          <a:solidFill>
                            <a:srgbClr val="FFFFFF"/>
                          </a:solidFill>
                          <a:latin typeface="Calibri"/>
                          <a:ea typeface="Calibri"/>
                          <a:cs typeface="Calibri"/>
                          <a:sym typeface="Calibri"/>
                        </a:rPr>
                        <a:t>02/14</a:t>
                      </a:r>
                      <a:endParaRPr sz="1200">
                        <a:solidFill>
                          <a:srgbClr val="FFFFFF"/>
                        </a:solidFill>
                        <a:latin typeface="Calibri"/>
                        <a:ea typeface="Calibri"/>
                        <a:cs typeface="Calibri"/>
                        <a:sym typeface="Calibri"/>
                      </a:endParaRPr>
                    </a:p>
                  </a:txBody>
                  <a:tcPr marT="9525" marB="91425" marR="9525" marL="9525" anchor="ctr">
                    <a:lnL cap="flat" cmpd="sng" w="9525">
                      <a:solidFill>
                        <a:srgbClr val="9E9E9E"/>
                      </a:solidFill>
                      <a:prstDash val="solid"/>
                      <a:round/>
                      <a:headEnd len="sm" w="sm" type="none"/>
                      <a:tailEnd len="sm" w="sm" type="none"/>
                    </a:lnL>
                    <a:lnR cap="flat" cmpd="sng" w="9525">
                      <a:solidFill>
                        <a:srgbClr val="9E9E9E"/>
                      </a:solidFill>
                      <a:prstDash val="solid"/>
                      <a:round/>
                      <a:headEnd len="sm" w="sm" type="none"/>
                      <a:tailEnd len="sm" w="sm" type="none"/>
                    </a:lnR>
                    <a:lnT cap="flat" cmpd="sng" w="9525">
                      <a:solidFill>
                        <a:srgbClr val="9E9E9E"/>
                      </a:solidFill>
                      <a:prstDash val="solid"/>
                      <a:round/>
                      <a:headEnd len="sm" w="sm" type="none"/>
                      <a:tailEnd len="sm" w="sm" type="none"/>
                    </a:lnT>
                    <a:lnB cap="flat" cmpd="sng" w="9525">
                      <a:solidFill>
                        <a:srgbClr val="9E9E9E"/>
                      </a:solidFill>
                      <a:prstDash val="solid"/>
                      <a:round/>
                      <a:headEnd len="sm" w="sm" type="none"/>
                      <a:tailEnd len="sm" w="sm" type="none"/>
                    </a:lnB>
                    <a:solidFill>
                      <a:srgbClr val="00B050"/>
                    </a:solidFill>
                  </a:tcPr>
                </a:tc>
                <a:tc>
                  <a:txBody>
                    <a:bodyPr/>
                    <a:lstStyle/>
                    <a:p>
                      <a:pPr indent="0" lvl="0" marL="0" rtl="0" algn="ctr">
                        <a:lnSpc>
                          <a:spcPct val="115000"/>
                        </a:lnSpc>
                        <a:spcBef>
                          <a:spcPts val="0"/>
                        </a:spcBef>
                        <a:spcAft>
                          <a:spcPts val="0"/>
                        </a:spcAft>
                        <a:buNone/>
                      </a:pPr>
                      <a:r>
                        <a:rPr lang="en" sz="1200">
                          <a:solidFill>
                            <a:srgbClr val="FFFFFF"/>
                          </a:solidFill>
                          <a:latin typeface="Calibri"/>
                          <a:ea typeface="Calibri"/>
                          <a:cs typeface="Calibri"/>
                          <a:sym typeface="Calibri"/>
                        </a:rPr>
                        <a:t>02/17</a:t>
                      </a:r>
                      <a:endParaRPr sz="1200">
                        <a:solidFill>
                          <a:srgbClr val="FFFFFF"/>
                        </a:solidFill>
                        <a:latin typeface="Calibri"/>
                        <a:ea typeface="Calibri"/>
                        <a:cs typeface="Calibri"/>
                        <a:sym typeface="Calibri"/>
                      </a:endParaRPr>
                    </a:p>
                  </a:txBody>
                  <a:tcPr marT="9525" marB="91425" marR="9525" marL="9525" anchor="ctr">
                    <a:lnL cap="flat" cmpd="sng" w="9525">
                      <a:solidFill>
                        <a:srgbClr val="9E9E9E"/>
                      </a:solidFill>
                      <a:prstDash val="solid"/>
                      <a:round/>
                      <a:headEnd len="sm" w="sm" type="none"/>
                      <a:tailEnd len="sm" w="sm" type="none"/>
                    </a:lnL>
                    <a:lnR cap="flat" cmpd="sng" w="9525">
                      <a:solidFill>
                        <a:srgbClr val="9E9E9E"/>
                      </a:solidFill>
                      <a:prstDash val="solid"/>
                      <a:round/>
                      <a:headEnd len="sm" w="sm" type="none"/>
                      <a:tailEnd len="sm" w="sm" type="none"/>
                    </a:lnR>
                    <a:lnT cap="flat" cmpd="sng" w="9525">
                      <a:solidFill>
                        <a:srgbClr val="9E9E9E"/>
                      </a:solidFill>
                      <a:prstDash val="solid"/>
                      <a:round/>
                      <a:headEnd len="sm" w="sm" type="none"/>
                      <a:tailEnd len="sm" w="sm" type="none"/>
                    </a:lnT>
                    <a:lnB cap="flat" cmpd="sng" w="9525">
                      <a:solidFill>
                        <a:srgbClr val="9E9E9E"/>
                      </a:solidFill>
                      <a:prstDash val="solid"/>
                      <a:round/>
                      <a:headEnd len="sm" w="sm" type="none"/>
                      <a:tailEnd len="sm" w="sm" type="none"/>
                    </a:lnB>
                    <a:solidFill>
                      <a:srgbClr val="00B050"/>
                    </a:solidFill>
                  </a:tcPr>
                </a:tc>
              </a:tr>
            </a:tbl>
          </a:graphicData>
        </a:graphic>
      </p:graphicFrame>
      <p:sp>
        <p:nvSpPr>
          <p:cNvPr id="14370" name="Google Shape;14370;p106"/>
          <p:cNvSpPr txBox="1"/>
          <p:nvPr/>
        </p:nvSpPr>
        <p:spPr>
          <a:xfrm>
            <a:off x="6951300" y="1003850"/>
            <a:ext cx="2039100" cy="2382600"/>
          </a:xfrm>
          <a:prstGeom prst="rect">
            <a:avLst/>
          </a:prstGeom>
          <a:noFill/>
          <a:ln>
            <a:noFill/>
          </a:ln>
        </p:spPr>
        <p:txBody>
          <a:bodyPr anchorCtr="0" anchor="t" bIns="91425" lIns="91425" spcFirstLastPara="1" rIns="91425" wrap="square" tIns="91425">
            <a:spAutoFit/>
          </a:bodyPr>
          <a:lstStyle/>
          <a:p>
            <a:pPr indent="-317500" lvl="0" marL="457200" rtl="0" algn="l">
              <a:lnSpc>
                <a:spcPct val="115000"/>
              </a:lnSpc>
              <a:spcBef>
                <a:spcPts val="0"/>
              </a:spcBef>
              <a:spcAft>
                <a:spcPts val="0"/>
              </a:spcAft>
              <a:buClr>
                <a:srgbClr val="FFFFFF"/>
              </a:buClr>
              <a:buSzPts val="1400"/>
              <a:buFont typeface="Cairo"/>
              <a:buChar char="●"/>
            </a:pPr>
            <a:r>
              <a:rPr lang="en">
                <a:solidFill>
                  <a:srgbClr val="FFFFFF"/>
                </a:solidFill>
                <a:latin typeface="Cairo"/>
                <a:ea typeface="Cairo"/>
                <a:cs typeface="Cairo"/>
                <a:sym typeface="Cairo"/>
              </a:rPr>
              <a:t>GoBilda and ServoCity are the same vendor, just different departments</a:t>
            </a:r>
            <a:endParaRPr>
              <a:solidFill>
                <a:srgbClr val="FFFFFF"/>
              </a:solidFill>
              <a:latin typeface="Cairo"/>
              <a:ea typeface="Cairo"/>
              <a:cs typeface="Cairo"/>
              <a:sym typeface="Cairo"/>
            </a:endParaRPr>
          </a:p>
          <a:p>
            <a:pPr indent="-317500" lvl="0" marL="457200" rtl="0" algn="l">
              <a:lnSpc>
                <a:spcPct val="115000"/>
              </a:lnSpc>
              <a:spcBef>
                <a:spcPts val="0"/>
              </a:spcBef>
              <a:spcAft>
                <a:spcPts val="0"/>
              </a:spcAft>
              <a:buClr>
                <a:srgbClr val="FFFFFF"/>
              </a:buClr>
              <a:buSzPts val="1400"/>
              <a:buFont typeface="Cairo"/>
              <a:buChar char="●"/>
            </a:pPr>
            <a:r>
              <a:rPr lang="en">
                <a:solidFill>
                  <a:srgbClr val="FFFFFF"/>
                </a:solidFill>
                <a:latin typeface="Cairo"/>
                <a:ea typeface="Cairo"/>
                <a:cs typeface="Cairo"/>
                <a:sym typeface="Cairo"/>
              </a:rPr>
              <a:t>$43.71 for shipping and handling</a:t>
            </a:r>
            <a:endParaRPr>
              <a:solidFill>
                <a:srgbClr val="FFFFFF"/>
              </a:solidFill>
              <a:latin typeface="Cairo"/>
              <a:ea typeface="Cairo"/>
              <a:cs typeface="Cairo"/>
              <a:sym typeface="Cairo"/>
            </a:endParaRPr>
          </a:p>
          <a:p>
            <a:pPr indent="-317500" lvl="0" marL="457200" rtl="0" algn="l">
              <a:lnSpc>
                <a:spcPct val="115000"/>
              </a:lnSpc>
              <a:spcBef>
                <a:spcPts val="0"/>
              </a:spcBef>
              <a:spcAft>
                <a:spcPts val="0"/>
              </a:spcAft>
              <a:buClr>
                <a:srgbClr val="FFFFFF"/>
              </a:buClr>
              <a:buSzPts val="1400"/>
              <a:buFont typeface="Cairo"/>
              <a:buChar char="●"/>
            </a:pPr>
            <a:r>
              <a:rPr b="1" lang="en">
                <a:solidFill>
                  <a:srgbClr val="FFFFFF"/>
                </a:solidFill>
                <a:latin typeface="Cairo"/>
                <a:ea typeface="Cairo"/>
                <a:cs typeface="Cairo"/>
                <a:sym typeface="Cairo"/>
              </a:rPr>
              <a:t>Total of $256.87</a:t>
            </a:r>
            <a:endParaRPr b="1">
              <a:solidFill>
                <a:srgbClr val="FFFFFF"/>
              </a:solidFill>
              <a:latin typeface="Cairo"/>
              <a:ea typeface="Cairo"/>
              <a:cs typeface="Cairo"/>
              <a:sym typeface="Cairo"/>
            </a:endParaRPr>
          </a:p>
        </p:txBody>
      </p:sp>
      <p:sp>
        <p:nvSpPr>
          <p:cNvPr id="14371" name="Google Shape;14371;p106"/>
          <p:cNvSpPr txBox="1"/>
          <p:nvPr>
            <p:ph idx="12" type="sldNum"/>
          </p:nvPr>
        </p:nvSpPr>
        <p:spPr>
          <a:xfrm>
            <a:off x="8556784" y="4749851"/>
            <a:ext cx="548700" cy="3936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None/>
            </a:pPr>
            <a:fld id="{00000000-1234-1234-1234-123412341234}" type="slidenum">
              <a:rPr lang="en"/>
              <a:t>‹#›</a:t>
            </a:fld>
            <a:endParaRPr/>
          </a:p>
        </p:txBody>
      </p:sp>
      <p:sp>
        <p:nvSpPr>
          <p:cNvPr id="14372" name="Google Shape;14372;p106"/>
          <p:cNvSpPr/>
          <p:nvPr/>
        </p:nvSpPr>
        <p:spPr>
          <a:xfrm>
            <a:off x="6481700" y="4981575"/>
            <a:ext cx="2238600" cy="152400"/>
          </a:xfrm>
          <a:prstGeom prst="chevron">
            <a:avLst>
              <a:gd fmla="val 50000" name="adj"/>
            </a:avLst>
          </a:prstGeom>
          <a:solidFill>
            <a:schemeClr val="dk1"/>
          </a:solidFill>
          <a:ln cap="flat" cmpd="sng" w="9525">
            <a:solidFill>
              <a:srgbClr val="9E9E9E"/>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b="1" lang="en" sz="1000">
                <a:solidFill>
                  <a:srgbClr val="BA9224"/>
                </a:solidFill>
                <a:latin typeface="Cairo"/>
                <a:ea typeface="Cairo"/>
                <a:cs typeface="Cairo"/>
                <a:sym typeface="Cairo"/>
              </a:rPr>
              <a:t>Budget</a:t>
            </a:r>
            <a:endParaRPr b="1" sz="1000">
              <a:solidFill>
                <a:srgbClr val="BA9224"/>
              </a:solidFill>
              <a:latin typeface="Cairo"/>
              <a:ea typeface="Cairo"/>
              <a:cs typeface="Cairo"/>
              <a:sym typeface="Cairo"/>
            </a:endParaRPr>
          </a:p>
        </p:txBody>
      </p:sp>
      <p:sp>
        <p:nvSpPr>
          <p:cNvPr id="14373" name="Google Shape;14373;p106"/>
          <p:cNvSpPr/>
          <p:nvPr/>
        </p:nvSpPr>
        <p:spPr>
          <a:xfrm>
            <a:off x="423725" y="4981575"/>
            <a:ext cx="2086200" cy="152400"/>
          </a:xfrm>
          <a:prstGeom prst="homePlate">
            <a:avLst>
              <a:gd fmla="val 50000" name="adj"/>
            </a:avLst>
          </a:prstGeom>
          <a:solidFill>
            <a:srgbClr val="434343"/>
          </a:solidFill>
          <a:ln cap="flat" cmpd="sng" w="9525">
            <a:solidFill>
              <a:srgbClr val="9E9E9E"/>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b="1" lang="en" sz="1000">
                <a:solidFill>
                  <a:schemeClr val="accent4"/>
                </a:solidFill>
                <a:latin typeface="Cairo"/>
                <a:ea typeface="Cairo"/>
                <a:cs typeface="Cairo"/>
                <a:sym typeface="Cairo"/>
              </a:rPr>
              <a:t>Overview</a:t>
            </a:r>
            <a:endParaRPr b="1" sz="1000">
              <a:solidFill>
                <a:schemeClr val="accent4"/>
              </a:solidFill>
              <a:latin typeface="Cairo"/>
              <a:ea typeface="Cairo"/>
              <a:cs typeface="Cairo"/>
              <a:sym typeface="Cairo"/>
            </a:endParaRPr>
          </a:p>
        </p:txBody>
      </p:sp>
      <p:sp>
        <p:nvSpPr>
          <p:cNvPr id="14374" name="Google Shape;14374;p106"/>
          <p:cNvSpPr/>
          <p:nvPr/>
        </p:nvSpPr>
        <p:spPr>
          <a:xfrm>
            <a:off x="2454950" y="4981575"/>
            <a:ext cx="2086200" cy="152400"/>
          </a:xfrm>
          <a:prstGeom prst="chevron">
            <a:avLst>
              <a:gd fmla="val 50000" name="adj"/>
            </a:avLst>
          </a:prstGeom>
          <a:solidFill>
            <a:schemeClr val="lt1"/>
          </a:solidFill>
          <a:ln cap="flat" cmpd="sng" w="9525">
            <a:solidFill>
              <a:srgbClr val="9E9E9E"/>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b="1" lang="en" sz="1000">
                <a:solidFill>
                  <a:schemeClr val="accent4"/>
                </a:solidFill>
                <a:latin typeface="Cairo"/>
                <a:ea typeface="Cairo"/>
                <a:cs typeface="Cairo"/>
                <a:sym typeface="Cairo"/>
              </a:rPr>
              <a:t>Schedule</a:t>
            </a:r>
            <a:endParaRPr b="1" sz="1000">
              <a:solidFill>
                <a:schemeClr val="accent4"/>
              </a:solidFill>
              <a:latin typeface="Cairo"/>
              <a:ea typeface="Cairo"/>
              <a:cs typeface="Cairo"/>
              <a:sym typeface="Cairo"/>
            </a:endParaRPr>
          </a:p>
        </p:txBody>
      </p:sp>
      <p:sp>
        <p:nvSpPr>
          <p:cNvPr id="14375" name="Google Shape;14375;p106"/>
          <p:cNvSpPr/>
          <p:nvPr/>
        </p:nvSpPr>
        <p:spPr>
          <a:xfrm>
            <a:off x="4472075" y="4981575"/>
            <a:ext cx="2086200" cy="152400"/>
          </a:xfrm>
          <a:prstGeom prst="chevron">
            <a:avLst>
              <a:gd fmla="val 50000" name="adj"/>
            </a:avLst>
          </a:prstGeom>
          <a:solidFill>
            <a:schemeClr val="lt1"/>
          </a:solidFill>
          <a:ln cap="flat" cmpd="sng" w="9525">
            <a:solidFill>
              <a:srgbClr val="9E9E9E"/>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b="1" lang="en" sz="1000">
                <a:solidFill>
                  <a:schemeClr val="accent4"/>
                </a:solidFill>
                <a:latin typeface="Cairo"/>
                <a:ea typeface="Cairo"/>
                <a:cs typeface="Cairo"/>
                <a:sym typeface="Cairo"/>
              </a:rPr>
              <a:t>Test Readiness</a:t>
            </a:r>
            <a:endParaRPr b="1" sz="1000">
              <a:solidFill>
                <a:schemeClr val="accent4"/>
              </a:solidFill>
              <a:latin typeface="Cairo"/>
              <a:ea typeface="Cairo"/>
              <a:cs typeface="Cairo"/>
              <a:sym typeface="Cairo"/>
            </a:endParaRPr>
          </a:p>
        </p:txBody>
      </p:sp>
    </p:spTree>
  </p:cSld>
  <p:clrMapOvr>
    <a:masterClrMapping/>
  </p:clrMapOvr>
</p:sld>
</file>

<file path=ppt/slides/slide6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4379" name="Shape 14379"/>
        <p:cNvGrpSpPr/>
        <p:nvPr/>
      </p:nvGrpSpPr>
      <p:grpSpPr>
        <a:xfrm>
          <a:off x="0" y="0"/>
          <a:ext cx="0" cy="0"/>
          <a:chOff x="0" y="0"/>
          <a:chExt cx="0" cy="0"/>
        </a:xfrm>
      </p:grpSpPr>
      <p:pic>
        <p:nvPicPr>
          <p:cNvPr id="14380" name="Google Shape;14380;p107"/>
          <p:cNvPicPr preferRelativeResize="0"/>
          <p:nvPr/>
        </p:nvPicPr>
        <p:blipFill rotWithShape="1">
          <a:blip r:embed="rId3">
            <a:alphaModFix/>
          </a:blip>
          <a:srcRect b="2274" l="0" r="0" t="2578"/>
          <a:stretch/>
        </p:blipFill>
        <p:spPr>
          <a:xfrm>
            <a:off x="4541150" y="1045850"/>
            <a:ext cx="4394525" cy="2593400"/>
          </a:xfrm>
          <a:prstGeom prst="rect">
            <a:avLst/>
          </a:prstGeom>
          <a:noFill/>
          <a:ln>
            <a:noFill/>
          </a:ln>
        </p:spPr>
      </p:pic>
      <p:sp>
        <p:nvSpPr>
          <p:cNvPr id="14381" name="Google Shape;14381;p107"/>
          <p:cNvSpPr txBox="1"/>
          <p:nvPr>
            <p:ph idx="12" type="sldNum"/>
          </p:nvPr>
        </p:nvSpPr>
        <p:spPr>
          <a:xfrm>
            <a:off x="8556784" y="4749851"/>
            <a:ext cx="548700" cy="3936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None/>
            </a:pPr>
            <a:fld id="{00000000-1234-1234-1234-123412341234}" type="slidenum">
              <a:rPr lang="en"/>
              <a:t>‹#›</a:t>
            </a:fld>
            <a:endParaRPr/>
          </a:p>
        </p:txBody>
      </p:sp>
      <p:sp>
        <p:nvSpPr>
          <p:cNvPr id="14382" name="Google Shape;14382;p107"/>
          <p:cNvSpPr txBox="1"/>
          <p:nvPr/>
        </p:nvSpPr>
        <p:spPr>
          <a:xfrm>
            <a:off x="447300" y="1060825"/>
            <a:ext cx="4124700" cy="461700"/>
          </a:xfrm>
          <a:prstGeom prst="rect">
            <a:avLst/>
          </a:prstGeom>
          <a:noFill/>
          <a:ln>
            <a:noFill/>
          </a:ln>
        </p:spPr>
        <p:txBody>
          <a:bodyPr anchorCtr="0" anchor="t" bIns="91425" lIns="91425" spcFirstLastPara="1" rIns="91425" wrap="square" tIns="91425">
            <a:spAutoFit/>
          </a:bodyPr>
          <a:lstStyle/>
          <a:p>
            <a:pPr indent="0" lvl="0" marL="0" rtl="0" algn="l">
              <a:lnSpc>
                <a:spcPct val="115000"/>
              </a:lnSpc>
              <a:spcBef>
                <a:spcPts val="0"/>
              </a:spcBef>
              <a:spcAft>
                <a:spcPts val="0"/>
              </a:spcAft>
              <a:buNone/>
            </a:pPr>
            <a:r>
              <a:rPr b="1" lang="en" sz="1800">
                <a:solidFill>
                  <a:schemeClr val="lt2"/>
                </a:solidFill>
                <a:latin typeface="Cairo"/>
                <a:ea typeface="Cairo"/>
                <a:cs typeface="Cairo"/>
                <a:sym typeface="Cairo"/>
              </a:rPr>
              <a:t>All parts have arrived as of </a:t>
            </a:r>
            <a:r>
              <a:rPr b="1" lang="en" sz="1800">
                <a:solidFill>
                  <a:srgbClr val="F4BD25"/>
                </a:solidFill>
                <a:latin typeface="Cairo"/>
                <a:ea typeface="Cairo"/>
                <a:cs typeface="Cairo"/>
                <a:sym typeface="Cairo"/>
              </a:rPr>
              <a:t>02.23.2023</a:t>
            </a:r>
            <a:endParaRPr b="1" sz="1800">
              <a:solidFill>
                <a:srgbClr val="F4BD25"/>
              </a:solidFill>
              <a:latin typeface="Cairo"/>
              <a:ea typeface="Cairo"/>
              <a:cs typeface="Cairo"/>
              <a:sym typeface="Cairo"/>
            </a:endParaRPr>
          </a:p>
        </p:txBody>
      </p:sp>
      <p:sp>
        <p:nvSpPr>
          <p:cNvPr id="14383" name="Google Shape;14383;p107"/>
          <p:cNvSpPr txBox="1"/>
          <p:nvPr/>
        </p:nvSpPr>
        <p:spPr>
          <a:xfrm>
            <a:off x="447300" y="1876200"/>
            <a:ext cx="4124700" cy="780300"/>
          </a:xfrm>
          <a:prstGeom prst="rect">
            <a:avLst/>
          </a:prstGeom>
          <a:noFill/>
          <a:ln>
            <a:noFill/>
          </a:ln>
        </p:spPr>
        <p:txBody>
          <a:bodyPr anchorCtr="0" anchor="t" bIns="91425" lIns="91425" spcFirstLastPara="1" rIns="91425" wrap="square" tIns="91425">
            <a:spAutoFit/>
          </a:bodyPr>
          <a:lstStyle/>
          <a:p>
            <a:pPr indent="0" lvl="0" marL="0" rtl="0" algn="l">
              <a:lnSpc>
                <a:spcPct val="115000"/>
              </a:lnSpc>
              <a:spcBef>
                <a:spcPts val="0"/>
              </a:spcBef>
              <a:spcAft>
                <a:spcPts val="0"/>
              </a:spcAft>
              <a:buNone/>
            </a:pPr>
            <a:r>
              <a:rPr b="1" lang="en" sz="1800">
                <a:solidFill>
                  <a:schemeClr val="accent4"/>
                </a:solidFill>
                <a:latin typeface="Cairo"/>
                <a:ea typeface="Cairo"/>
                <a:cs typeface="Cairo"/>
                <a:sym typeface="Cairo"/>
              </a:rPr>
              <a:t>Used </a:t>
            </a:r>
            <a:r>
              <a:rPr b="1" i="1" lang="en" sz="1800">
                <a:solidFill>
                  <a:srgbClr val="F4BD25"/>
                </a:solidFill>
                <a:latin typeface="Cairo"/>
                <a:ea typeface="Cairo"/>
                <a:cs typeface="Cairo"/>
                <a:sym typeface="Cairo"/>
              </a:rPr>
              <a:t>Express Shipping</a:t>
            </a:r>
            <a:endParaRPr b="1" i="1" sz="1800">
              <a:solidFill>
                <a:srgbClr val="F4BD25"/>
              </a:solidFill>
              <a:latin typeface="Cairo"/>
              <a:ea typeface="Cairo"/>
              <a:cs typeface="Cairo"/>
              <a:sym typeface="Cairo"/>
            </a:endParaRPr>
          </a:p>
          <a:p>
            <a:pPr indent="0" lvl="0" marL="0" rtl="0" algn="l">
              <a:lnSpc>
                <a:spcPct val="115000"/>
              </a:lnSpc>
              <a:spcBef>
                <a:spcPts val="0"/>
              </a:spcBef>
              <a:spcAft>
                <a:spcPts val="0"/>
              </a:spcAft>
              <a:buNone/>
            </a:pPr>
            <a:r>
              <a:rPr b="1" lang="en" sz="1800">
                <a:solidFill>
                  <a:schemeClr val="lt2"/>
                </a:solidFill>
                <a:latin typeface="Cairo"/>
                <a:ea typeface="Cairo"/>
                <a:cs typeface="Cairo"/>
                <a:sym typeface="Cairo"/>
              </a:rPr>
              <a:t>	</a:t>
            </a:r>
            <a:r>
              <a:rPr b="1" i="1" lang="en">
                <a:solidFill>
                  <a:schemeClr val="lt2"/>
                </a:solidFill>
                <a:latin typeface="Cairo"/>
                <a:ea typeface="Cairo"/>
                <a:cs typeface="Cairo"/>
                <a:sym typeface="Cairo"/>
              </a:rPr>
              <a:t>Can begin work earlier in float period</a:t>
            </a:r>
            <a:endParaRPr b="1" i="1">
              <a:solidFill>
                <a:schemeClr val="lt2"/>
              </a:solidFill>
              <a:latin typeface="Cairo"/>
              <a:ea typeface="Cairo"/>
              <a:cs typeface="Cairo"/>
              <a:sym typeface="Cairo"/>
            </a:endParaRPr>
          </a:p>
        </p:txBody>
      </p:sp>
      <p:sp>
        <p:nvSpPr>
          <p:cNvPr id="14384" name="Google Shape;14384;p107"/>
          <p:cNvSpPr txBox="1"/>
          <p:nvPr>
            <p:ph type="title"/>
          </p:nvPr>
        </p:nvSpPr>
        <p:spPr>
          <a:xfrm>
            <a:off x="758775" y="384166"/>
            <a:ext cx="76263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Budget in Summary</a:t>
            </a:r>
            <a:endParaRPr/>
          </a:p>
        </p:txBody>
      </p:sp>
      <p:sp>
        <p:nvSpPr>
          <p:cNvPr id="14385" name="Google Shape;14385;p107"/>
          <p:cNvSpPr/>
          <p:nvPr/>
        </p:nvSpPr>
        <p:spPr>
          <a:xfrm>
            <a:off x="6481700" y="4981575"/>
            <a:ext cx="2238600" cy="152400"/>
          </a:xfrm>
          <a:prstGeom prst="chevron">
            <a:avLst>
              <a:gd fmla="val 50000" name="adj"/>
            </a:avLst>
          </a:prstGeom>
          <a:solidFill>
            <a:schemeClr val="dk1"/>
          </a:solidFill>
          <a:ln cap="flat" cmpd="sng" w="9525">
            <a:solidFill>
              <a:srgbClr val="9E9E9E"/>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b="1" lang="en" sz="1000">
                <a:solidFill>
                  <a:srgbClr val="BA9224"/>
                </a:solidFill>
                <a:latin typeface="Cairo"/>
                <a:ea typeface="Cairo"/>
                <a:cs typeface="Cairo"/>
                <a:sym typeface="Cairo"/>
              </a:rPr>
              <a:t>Budget</a:t>
            </a:r>
            <a:endParaRPr b="1" sz="1000">
              <a:solidFill>
                <a:srgbClr val="BA9224"/>
              </a:solidFill>
              <a:latin typeface="Cairo"/>
              <a:ea typeface="Cairo"/>
              <a:cs typeface="Cairo"/>
              <a:sym typeface="Cairo"/>
            </a:endParaRPr>
          </a:p>
        </p:txBody>
      </p:sp>
      <p:sp>
        <p:nvSpPr>
          <p:cNvPr id="14386" name="Google Shape;14386;p107"/>
          <p:cNvSpPr/>
          <p:nvPr/>
        </p:nvSpPr>
        <p:spPr>
          <a:xfrm>
            <a:off x="423725" y="4981575"/>
            <a:ext cx="2086200" cy="152400"/>
          </a:xfrm>
          <a:prstGeom prst="homePlate">
            <a:avLst>
              <a:gd fmla="val 50000" name="adj"/>
            </a:avLst>
          </a:prstGeom>
          <a:solidFill>
            <a:srgbClr val="434343"/>
          </a:solidFill>
          <a:ln cap="flat" cmpd="sng" w="9525">
            <a:solidFill>
              <a:srgbClr val="9E9E9E"/>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b="1" lang="en" sz="1000">
                <a:solidFill>
                  <a:schemeClr val="accent4"/>
                </a:solidFill>
                <a:latin typeface="Cairo"/>
                <a:ea typeface="Cairo"/>
                <a:cs typeface="Cairo"/>
                <a:sym typeface="Cairo"/>
              </a:rPr>
              <a:t>Overview</a:t>
            </a:r>
            <a:endParaRPr b="1" sz="1000">
              <a:solidFill>
                <a:schemeClr val="accent4"/>
              </a:solidFill>
              <a:latin typeface="Cairo"/>
              <a:ea typeface="Cairo"/>
              <a:cs typeface="Cairo"/>
              <a:sym typeface="Cairo"/>
            </a:endParaRPr>
          </a:p>
        </p:txBody>
      </p:sp>
      <p:sp>
        <p:nvSpPr>
          <p:cNvPr id="14387" name="Google Shape;14387;p107"/>
          <p:cNvSpPr/>
          <p:nvPr/>
        </p:nvSpPr>
        <p:spPr>
          <a:xfrm>
            <a:off x="2454950" y="4981575"/>
            <a:ext cx="2086200" cy="152400"/>
          </a:xfrm>
          <a:prstGeom prst="chevron">
            <a:avLst>
              <a:gd fmla="val 50000" name="adj"/>
            </a:avLst>
          </a:prstGeom>
          <a:solidFill>
            <a:schemeClr val="lt1"/>
          </a:solidFill>
          <a:ln cap="flat" cmpd="sng" w="9525">
            <a:solidFill>
              <a:srgbClr val="9E9E9E"/>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b="1" lang="en" sz="1000">
                <a:solidFill>
                  <a:schemeClr val="accent4"/>
                </a:solidFill>
                <a:latin typeface="Cairo"/>
                <a:ea typeface="Cairo"/>
                <a:cs typeface="Cairo"/>
                <a:sym typeface="Cairo"/>
              </a:rPr>
              <a:t>Schedule</a:t>
            </a:r>
            <a:endParaRPr b="1" sz="1000">
              <a:solidFill>
                <a:schemeClr val="accent4"/>
              </a:solidFill>
              <a:latin typeface="Cairo"/>
              <a:ea typeface="Cairo"/>
              <a:cs typeface="Cairo"/>
              <a:sym typeface="Cairo"/>
            </a:endParaRPr>
          </a:p>
        </p:txBody>
      </p:sp>
      <p:sp>
        <p:nvSpPr>
          <p:cNvPr id="14388" name="Google Shape;14388;p107"/>
          <p:cNvSpPr/>
          <p:nvPr/>
        </p:nvSpPr>
        <p:spPr>
          <a:xfrm>
            <a:off x="4472075" y="4981575"/>
            <a:ext cx="2086200" cy="152400"/>
          </a:xfrm>
          <a:prstGeom prst="chevron">
            <a:avLst>
              <a:gd fmla="val 50000" name="adj"/>
            </a:avLst>
          </a:prstGeom>
          <a:solidFill>
            <a:schemeClr val="lt1"/>
          </a:solidFill>
          <a:ln cap="flat" cmpd="sng" w="9525">
            <a:solidFill>
              <a:srgbClr val="9E9E9E"/>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b="1" lang="en" sz="1000">
                <a:solidFill>
                  <a:schemeClr val="accent4"/>
                </a:solidFill>
                <a:latin typeface="Cairo"/>
                <a:ea typeface="Cairo"/>
                <a:cs typeface="Cairo"/>
                <a:sym typeface="Cairo"/>
              </a:rPr>
              <a:t>Test Readiness</a:t>
            </a:r>
            <a:endParaRPr b="1" sz="1000">
              <a:solidFill>
                <a:schemeClr val="accent4"/>
              </a:solidFill>
              <a:latin typeface="Cairo"/>
              <a:ea typeface="Cairo"/>
              <a:cs typeface="Cairo"/>
              <a:sym typeface="Cairo"/>
            </a:endParaRPr>
          </a:p>
        </p:txBody>
      </p:sp>
      <p:sp>
        <p:nvSpPr>
          <p:cNvPr id="14389" name="Google Shape;14389;p107"/>
          <p:cNvSpPr txBox="1"/>
          <p:nvPr/>
        </p:nvSpPr>
        <p:spPr>
          <a:xfrm>
            <a:off x="447300" y="2916075"/>
            <a:ext cx="5448900" cy="1037400"/>
          </a:xfrm>
          <a:prstGeom prst="rect">
            <a:avLst/>
          </a:prstGeom>
          <a:noFill/>
          <a:ln>
            <a:noFill/>
          </a:ln>
        </p:spPr>
        <p:txBody>
          <a:bodyPr anchorCtr="0" anchor="t" bIns="91425" lIns="91425" spcFirstLastPara="1" rIns="91425" wrap="square" tIns="91425">
            <a:spAutoFit/>
          </a:bodyPr>
          <a:lstStyle/>
          <a:p>
            <a:pPr indent="0" lvl="0" marL="0" rtl="0" algn="l">
              <a:lnSpc>
                <a:spcPct val="115000"/>
              </a:lnSpc>
              <a:spcBef>
                <a:spcPts val="0"/>
              </a:spcBef>
              <a:spcAft>
                <a:spcPts val="0"/>
              </a:spcAft>
              <a:buNone/>
            </a:pPr>
            <a:r>
              <a:rPr b="1" lang="en" sz="1800">
                <a:solidFill>
                  <a:srgbClr val="F4BD25"/>
                </a:solidFill>
                <a:latin typeface="Cairo"/>
                <a:ea typeface="Cairo"/>
                <a:cs typeface="Cairo"/>
                <a:sym typeface="Cairo"/>
              </a:rPr>
              <a:t>&gt; 50% Budget left</a:t>
            </a:r>
            <a:endParaRPr b="1" sz="1800">
              <a:solidFill>
                <a:srgbClr val="F4BD25"/>
              </a:solidFill>
              <a:latin typeface="Cairo"/>
              <a:ea typeface="Cairo"/>
              <a:cs typeface="Cairo"/>
              <a:sym typeface="Cairo"/>
            </a:endParaRPr>
          </a:p>
          <a:p>
            <a:pPr indent="0" lvl="0" marL="0" rtl="0" algn="l">
              <a:lnSpc>
                <a:spcPct val="115000"/>
              </a:lnSpc>
              <a:spcBef>
                <a:spcPts val="0"/>
              </a:spcBef>
              <a:spcAft>
                <a:spcPts val="0"/>
              </a:spcAft>
              <a:buNone/>
            </a:pPr>
            <a:r>
              <a:rPr b="1" lang="en" sz="1800">
                <a:solidFill>
                  <a:schemeClr val="lt2"/>
                </a:solidFill>
                <a:latin typeface="Cairo"/>
                <a:ea typeface="Cairo"/>
                <a:cs typeface="Cairo"/>
                <a:sym typeface="Cairo"/>
              </a:rPr>
              <a:t>	</a:t>
            </a:r>
            <a:r>
              <a:rPr b="1" i="1" lang="en">
                <a:solidFill>
                  <a:schemeClr val="lt2"/>
                </a:solidFill>
                <a:latin typeface="Cairo"/>
                <a:ea typeface="Cairo"/>
                <a:cs typeface="Cairo"/>
                <a:sym typeface="Cairo"/>
              </a:rPr>
              <a:t>Can order extra parts </a:t>
            </a:r>
            <a:r>
              <a:rPr b="1" i="1" lang="en">
                <a:solidFill>
                  <a:schemeClr val="lt2"/>
                </a:solidFill>
                <a:latin typeface="Cairo"/>
                <a:ea typeface="Cairo"/>
                <a:cs typeface="Cairo"/>
                <a:sym typeface="Cairo"/>
              </a:rPr>
              <a:t>in case</a:t>
            </a:r>
            <a:r>
              <a:rPr b="1" i="1" lang="en">
                <a:solidFill>
                  <a:schemeClr val="lt2"/>
                </a:solidFill>
                <a:latin typeface="Cairo"/>
                <a:ea typeface="Cairo"/>
                <a:cs typeface="Cairo"/>
                <a:sym typeface="Cairo"/>
              </a:rPr>
              <a:t> of failure</a:t>
            </a:r>
            <a:endParaRPr b="1" i="1">
              <a:solidFill>
                <a:schemeClr val="lt2"/>
              </a:solidFill>
              <a:latin typeface="Cairo"/>
              <a:ea typeface="Cairo"/>
              <a:cs typeface="Cairo"/>
              <a:sym typeface="Cairo"/>
            </a:endParaRPr>
          </a:p>
          <a:p>
            <a:pPr indent="0" lvl="0" marL="0" rtl="0" algn="l">
              <a:lnSpc>
                <a:spcPct val="115000"/>
              </a:lnSpc>
              <a:spcBef>
                <a:spcPts val="0"/>
              </a:spcBef>
              <a:spcAft>
                <a:spcPts val="0"/>
              </a:spcAft>
              <a:buNone/>
            </a:pPr>
            <a:r>
              <a:rPr b="1" i="1" lang="en">
                <a:solidFill>
                  <a:schemeClr val="lt2"/>
                </a:solidFill>
                <a:latin typeface="Cairo"/>
                <a:ea typeface="Cairo"/>
                <a:cs typeface="Cairo"/>
                <a:sym typeface="Cairo"/>
              </a:rPr>
              <a:t>	Critical items ordered in pairs for redundancy (</a:t>
            </a:r>
            <a:r>
              <a:rPr b="1" i="1" lang="en" sz="1200">
                <a:solidFill>
                  <a:schemeClr val="lt2"/>
                </a:solidFill>
                <a:latin typeface="Cairo"/>
                <a:ea typeface="Cairo"/>
                <a:cs typeface="Cairo"/>
                <a:sym typeface="Cairo"/>
              </a:rPr>
              <a:t>Eg: Arduino)</a:t>
            </a:r>
            <a:endParaRPr b="1" i="1" sz="1200">
              <a:solidFill>
                <a:schemeClr val="lt2"/>
              </a:solidFill>
              <a:latin typeface="Cairo"/>
              <a:ea typeface="Cairo"/>
              <a:cs typeface="Cairo"/>
              <a:sym typeface="Cairo"/>
            </a:endParaRPr>
          </a:p>
        </p:txBody>
      </p:sp>
    </p:spTree>
  </p:cSld>
  <p:clrMapOvr>
    <a:masterClrMapping/>
  </p:clrMapOvr>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afterEffect" presetClass="entr" presetID="2" presetSubtype="8">
                                  <p:stCondLst>
                                    <p:cond delay="0"/>
                                  </p:stCondLst>
                                  <p:childTnLst>
                                    <p:set>
                                      <p:cBhvr>
                                        <p:cTn dur="1" fill="hold">
                                          <p:stCondLst>
                                            <p:cond delay="0"/>
                                          </p:stCondLst>
                                        </p:cTn>
                                        <p:tgtEl>
                                          <p:spTgt spid="14382"/>
                                        </p:tgtEl>
                                        <p:attrNameLst>
                                          <p:attrName>style.visibility</p:attrName>
                                        </p:attrNameLst>
                                      </p:cBhvr>
                                      <p:to>
                                        <p:strVal val="visible"/>
                                      </p:to>
                                    </p:set>
                                    <p:anim calcmode="lin" valueType="num">
                                      <p:cBhvr additive="base">
                                        <p:cTn dur="300"/>
                                        <p:tgtEl>
                                          <p:spTgt spid="14382"/>
                                        </p:tgtEl>
                                        <p:attrNameLst>
                                          <p:attrName>ppt_x</p:attrName>
                                        </p:attrNameLst>
                                      </p:cBhvr>
                                      <p:tavLst>
                                        <p:tav fmla="" tm="0">
                                          <p:val>
                                            <p:strVal val="#ppt_x-1"/>
                                          </p:val>
                                        </p:tav>
                                        <p:tav fmla="" tm="100000">
                                          <p:val>
                                            <p:strVal val="#ppt_x"/>
                                          </p:val>
                                        </p:tav>
                                      </p:tavLst>
                                    </p:anim>
                                  </p:childTnLst>
                                </p:cTn>
                              </p:par>
                            </p:childTnLst>
                          </p:cTn>
                        </p:par>
                        <p:par>
                          <p:cTn fill="hold">
                            <p:stCondLst>
                              <p:cond delay="300"/>
                            </p:stCondLst>
                            <p:childTnLst>
                              <p:par>
                                <p:cTn fill="hold" nodeType="afterEffect" presetClass="entr" presetID="2" presetSubtype="8">
                                  <p:stCondLst>
                                    <p:cond delay="0"/>
                                  </p:stCondLst>
                                  <p:childTnLst>
                                    <p:set>
                                      <p:cBhvr>
                                        <p:cTn dur="1" fill="hold">
                                          <p:stCondLst>
                                            <p:cond delay="0"/>
                                          </p:stCondLst>
                                        </p:cTn>
                                        <p:tgtEl>
                                          <p:spTgt spid="14383"/>
                                        </p:tgtEl>
                                        <p:attrNameLst>
                                          <p:attrName>style.visibility</p:attrName>
                                        </p:attrNameLst>
                                      </p:cBhvr>
                                      <p:to>
                                        <p:strVal val="visible"/>
                                      </p:to>
                                    </p:set>
                                    <p:anim calcmode="lin" valueType="num">
                                      <p:cBhvr additive="base">
                                        <p:cTn dur="300"/>
                                        <p:tgtEl>
                                          <p:spTgt spid="14383"/>
                                        </p:tgtEl>
                                        <p:attrNameLst>
                                          <p:attrName>ppt_x</p:attrName>
                                        </p:attrNameLst>
                                      </p:cBhvr>
                                      <p:tavLst>
                                        <p:tav fmla="" tm="0">
                                          <p:val>
                                            <p:strVal val="#ppt_x-1"/>
                                          </p:val>
                                        </p:tav>
                                        <p:tav fmla="" tm="100000">
                                          <p:val>
                                            <p:strVal val="#ppt_x"/>
                                          </p:val>
                                        </p:tav>
                                      </p:tavLst>
                                    </p:anim>
                                  </p:childTnLst>
                                </p:cTn>
                              </p:par>
                            </p:childTnLst>
                          </p:cTn>
                        </p:par>
                        <p:par>
                          <p:cTn fill="hold">
                            <p:stCondLst>
                              <p:cond delay="600"/>
                            </p:stCondLst>
                            <p:childTnLst>
                              <p:par>
                                <p:cTn fill="hold" nodeType="afterEffect" presetClass="entr" presetID="2" presetSubtype="8">
                                  <p:stCondLst>
                                    <p:cond delay="0"/>
                                  </p:stCondLst>
                                  <p:childTnLst>
                                    <p:set>
                                      <p:cBhvr>
                                        <p:cTn dur="1" fill="hold">
                                          <p:stCondLst>
                                            <p:cond delay="0"/>
                                          </p:stCondLst>
                                        </p:cTn>
                                        <p:tgtEl>
                                          <p:spTgt spid="14389"/>
                                        </p:tgtEl>
                                        <p:attrNameLst>
                                          <p:attrName>style.visibility</p:attrName>
                                        </p:attrNameLst>
                                      </p:cBhvr>
                                      <p:to>
                                        <p:strVal val="visible"/>
                                      </p:to>
                                    </p:set>
                                    <p:anim calcmode="lin" valueType="num">
                                      <p:cBhvr additive="base">
                                        <p:cTn dur="300"/>
                                        <p:tgtEl>
                                          <p:spTgt spid="14389"/>
                                        </p:tgtEl>
                                        <p:attrNameLst>
                                          <p:attrName>ppt_x</p:attrName>
                                        </p:attrNameLst>
                                      </p:cBhvr>
                                      <p:tavLst>
                                        <p:tav fmla="" tm="0">
                                          <p:val>
                                            <p:strVal val="#ppt_x-1"/>
                                          </p:val>
                                        </p:tav>
                                        <p:tav fmla="" tm="100000">
                                          <p:val>
                                            <p:strVal val="#ppt_x"/>
                                          </p:val>
                                        </p:tav>
                                      </p:tavLst>
                                    </p:anim>
                                  </p:childTnLst>
                                </p:cTn>
                              </p:par>
                              <p:par>
                                <p:cTn fill="hold" nodeType="withEffect" presetClass="entr" presetID="2" presetSubtype="2">
                                  <p:stCondLst>
                                    <p:cond delay="0"/>
                                  </p:stCondLst>
                                  <p:childTnLst>
                                    <p:set>
                                      <p:cBhvr>
                                        <p:cTn dur="1" fill="hold">
                                          <p:stCondLst>
                                            <p:cond delay="0"/>
                                          </p:stCondLst>
                                        </p:cTn>
                                        <p:tgtEl>
                                          <p:spTgt spid="14380"/>
                                        </p:tgtEl>
                                        <p:attrNameLst>
                                          <p:attrName>style.visibility</p:attrName>
                                        </p:attrNameLst>
                                      </p:cBhvr>
                                      <p:to>
                                        <p:strVal val="visible"/>
                                      </p:to>
                                    </p:set>
                                    <p:anim calcmode="lin" valueType="num">
                                      <p:cBhvr additive="base">
                                        <p:cTn dur="300"/>
                                        <p:tgtEl>
                                          <p:spTgt spid="14380"/>
                                        </p:tgtEl>
                                        <p:attrNameLst>
                                          <p:attrName>ppt_x</p:attrName>
                                        </p:attrNameLst>
                                      </p:cBhvr>
                                      <p:tavLst>
                                        <p:tav fmla="" tm="0">
                                          <p:val>
                                            <p:strVal val="#ppt_x+1"/>
                                          </p:val>
                                        </p:tav>
                                        <p:tav fmla="" tm="100000">
                                          <p:val>
                                            <p:strVal val="#ppt_x"/>
                                          </p:val>
                                        </p:tav>
                                      </p:tavLst>
                                    </p:anim>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6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4393" name="Shape 14393"/>
        <p:cNvGrpSpPr/>
        <p:nvPr/>
      </p:nvGrpSpPr>
      <p:grpSpPr>
        <a:xfrm>
          <a:off x="0" y="0"/>
          <a:ext cx="0" cy="0"/>
          <a:chOff x="0" y="0"/>
          <a:chExt cx="0" cy="0"/>
        </a:xfrm>
      </p:grpSpPr>
      <p:sp>
        <p:nvSpPr>
          <p:cNvPr id="14394" name="Google Shape;14394;p108"/>
          <p:cNvSpPr txBox="1"/>
          <p:nvPr>
            <p:ph type="ctrTitle"/>
          </p:nvPr>
        </p:nvSpPr>
        <p:spPr>
          <a:xfrm>
            <a:off x="458125" y="-27972"/>
            <a:ext cx="6912000" cy="18657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Questions?</a:t>
            </a:r>
            <a:endParaRPr/>
          </a:p>
        </p:txBody>
      </p:sp>
      <p:sp>
        <p:nvSpPr>
          <p:cNvPr id="14395" name="Google Shape;14395;p108"/>
          <p:cNvSpPr txBox="1"/>
          <p:nvPr>
            <p:ph idx="12" type="sldNum"/>
          </p:nvPr>
        </p:nvSpPr>
        <p:spPr>
          <a:xfrm>
            <a:off x="8556784" y="4749851"/>
            <a:ext cx="548700" cy="3936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None/>
            </a:pPr>
            <a:fld id="{00000000-1234-1234-1234-123412341234}" type="slidenum">
              <a:rPr lang="en"/>
              <a:t>‹#›</a:t>
            </a:fld>
            <a:endParaRPr/>
          </a:p>
        </p:txBody>
      </p:sp>
      <p:grpSp>
        <p:nvGrpSpPr>
          <p:cNvPr id="14396" name="Google Shape;14396;p108"/>
          <p:cNvGrpSpPr/>
          <p:nvPr/>
        </p:nvGrpSpPr>
        <p:grpSpPr>
          <a:xfrm>
            <a:off x="5971355" y="4572278"/>
            <a:ext cx="3307171" cy="815228"/>
            <a:chOff x="1927575" y="3812950"/>
            <a:chExt cx="5397700" cy="1330550"/>
          </a:xfrm>
        </p:grpSpPr>
        <p:sp>
          <p:nvSpPr>
            <p:cNvPr id="14397" name="Google Shape;14397;p108"/>
            <p:cNvSpPr/>
            <p:nvPr/>
          </p:nvSpPr>
          <p:spPr>
            <a:xfrm>
              <a:off x="1927575" y="3812950"/>
              <a:ext cx="5397700" cy="1330550"/>
            </a:xfrm>
            <a:custGeom>
              <a:rect b="b" l="l" r="r" t="t"/>
              <a:pathLst>
                <a:path extrusionOk="0" h="53222" w="215908">
                  <a:moveTo>
                    <a:pt x="107945" y="1"/>
                  </a:moveTo>
                  <a:cubicBezTo>
                    <a:pt x="73342" y="1"/>
                    <a:pt x="38729" y="13116"/>
                    <a:pt x="12204" y="39387"/>
                  </a:cubicBezTo>
                  <a:cubicBezTo>
                    <a:pt x="7834" y="43721"/>
                    <a:pt x="3762" y="48340"/>
                    <a:pt x="0" y="53222"/>
                  </a:cubicBezTo>
                  <a:lnTo>
                    <a:pt x="215908" y="53222"/>
                  </a:lnTo>
                  <a:cubicBezTo>
                    <a:pt x="212419" y="48685"/>
                    <a:pt x="208657" y="44375"/>
                    <a:pt x="204633" y="40315"/>
                  </a:cubicBezTo>
                  <a:cubicBezTo>
                    <a:pt x="178022" y="13453"/>
                    <a:pt x="142988" y="1"/>
                    <a:pt x="107945" y="1"/>
                  </a:cubicBezTo>
                  <a:close/>
                </a:path>
              </a:pathLst>
            </a:custGeom>
            <a:solidFill>
              <a:srgbClr val="EDED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8" name="Google Shape;14398;p108"/>
            <p:cNvSpPr/>
            <p:nvPr/>
          </p:nvSpPr>
          <p:spPr>
            <a:xfrm>
              <a:off x="5862875" y="4044825"/>
              <a:ext cx="831075" cy="491575"/>
            </a:xfrm>
            <a:custGeom>
              <a:rect b="b" l="l" r="r" t="t"/>
              <a:pathLst>
                <a:path extrusionOk="0" h="19663" w="33243">
                  <a:moveTo>
                    <a:pt x="1" y="1"/>
                  </a:moveTo>
                  <a:cubicBezTo>
                    <a:pt x="3472" y="11896"/>
                    <a:pt x="14346" y="19662"/>
                    <a:pt x="26182" y="19662"/>
                  </a:cubicBezTo>
                  <a:cubicBezTo>
                    <a:pt x="28514" y="19662"/>
                    <a:pt x="30885" y="19361"/>
                    <a:pt x="33243" y="18729"/>
                  </a:cubicBezTo>
                  <a:cubicBezTo>
                    <a:pt x="23111" y="10943"/>
                    <a:pt x="11919" y="4644"/>
                    <a:pt x="1" y="1"/>
                  </a:cubicBezTo>
                  <a:close/>
                </a:path>
              </a:pathLst>
            </a:custGeom>
            <a:solidFill>
              <a:srgbClr val="BCBC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9" name="Google Shape;14399;p108"/>
            <p:cNvSpPr/>
            <p:nvPr/>
          </p:nvSpPr>
          <p:spPr>
            <a:xfrm>
              <a:off x="4393650" y="4961900"/>
              <a:ext cx="503650" cy="181600"/>
            </a:xfrm>
            <a:custGeom>
              <a:rect b="b" l="l" r="r" t="t"/>
              <a:pathLst>
                <a:path extrusionOk="0" h="7264" w="20146">
                  <a:moveTo>
                    <a:pt x="10073" y="1"/>
                  </a:moveTo>
                  <a:cubicBezTo>
                    <a:pt x="5501" y="1"/>
                    <a:pt x="1441" y="2930"/>
                    <a:pt x="0" y="7264"/>
                  </a:cubicBezTo>
                  <a:lnTo>
                    <a:pt x="20146" y="7264"/>
                  </a:lnTo>
                  <a:cubicBezTo>
                    <a:pt x="18705" y="2930"/>
                    <a:pt x="14645" y="1"/>
                    <a:pt x="10073" y="1"/>
                  </a:cubicBezTo>
                  <a:close/>
                </a:path>
              </a:pathLst>
            </a:custGeom>
            <a:solidFill>
              <a:srgbClr val="BCBC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0" name="Google Shape;14400;p108"/>
            <p:cNvSpPr/>
            <p:nvPr/>
          </p:nvSpPr>
          <p:spPr>
            <a:xfrm>
              <a:off x="2474950" y="4658600"/>
              <a:ext cx="523000" cy="484800"/>
            </a:xfrm>
            <a:custGeom>
              <a:rect b="b" l="l" r="r" t="t"/>
              <a:pathLst>
                <a:path extrusionOk="0" h="19392" w="20920">
                  <a:moveTo>
                    <a:pt x="10455" y="0"/>
                  </a:moveTo>
                  <a:cubicBezTo>
                    <a:pt x="6549" y="0"/>
                    <a:pt x="3029" y="2340"/>
                    <a:pt x="1525" y="5942"/>
                  </a:cubicBezTo>
                  <a:cubicBezTo>
                    <a:pt x="1" y="9561"/>
                    <a:pt x="810" y="13728"/>
                    <a:pt x="3572" y="16526"/>
                  </a:cubicBezTo>
                  <a:cubicBezTo>
                    <a:pt x="5470" y="18436"/>
                    <a:pt x="7963" y="19391"/>
                    <a:pt x="10458" y="19391"/>
                  </a:cubicBezTo>
                  <a:cubicBezTo>
                    <a:pt x="12925" y="19391"/>
                    <a:pt x="15394" y="18457"/>
                    <a:pt x="17288" y="16586"/>
                  </a:cubicBezTo>
                  <a:cubicBezTo>
                    <a:pt x="20075" y="13824"/>
                    <a:pt x="20920" y="9656"/>
                    <a:pt x="19444" y="6025"/>
                  </a:cubicBezTo>
                  <a:cubicBezTo>
                    <a:pt x="17955" y="2394"/>
                    <a:pt x="14431" y="24"/>
                    <a:pt x="10514" y="1"/>
                  </a:cubicBezTo>
                  <a:cubicBezTo>
                    <a:pt x="10494" y="0"/>
                    <a:pt x="10474" y="0"/>
                    <a:pt x="10455" y="0"/>
                  </a:cubicBezTo>
                  <a:close/>
                </a:path>
              </a:pathLst>
            </a:custGeom>
            <a:solidFill>
              <a:srgbClr val="BCBC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1" name="Google Shape;14401;p108"/>
            <p:cNvSpPr/>
            <p:nvPr/>
          </p:nvSpPr>
          <p:spPr>
            <a:xfrm>
              <a:off x="3261350" y="4290900"/>
              <a:ext cx="1284425" cy="852600"/>
            </a:xfrm>
            <a:custGeom>
              <a:rect b="b" l="l" r="r" t="t"/>
              <a:pathLst>
                <a:path extrusionOk="0" h="34104" w="51377">
                  <a:moveTo>
                    <a:pt x="21027" y="1"/>
                  </a:moveTo>
                  <a:cubicBezTo>
                    <a:pt x="15429" y="1"/>
                    <a:pt x="9870" y="2613"/>
                    <a:pt x="6359" y="7660"/>
                  </a:cubicBezTo>
                  <a:cubicBezTo>
                    <a:pt x="1" y="16816"/>
                    <a:pt x="3489" y="29496"/>
                    <a:pt x="13657" y="34104"/>
                  </a:cubicBezTo>
                  <a:lnTo>
                    <a:pt x="28385" y="34104"/>
                  </a:lnTo>
                  <a:cubicBezTo>
                    <a:pt x="35422" y="30901"/>
                    <a:pt x="39601" y="23531"/>
                    <a:pt x="38744" y="15852"/>
                  </a:cubicBezTo>
                  <a:lnTo>
                    <a:pt x="38744" y="15852"/>
                  </a:lnTo>
                  <a:cubicBezTo>
                    <a:pt x="39919" y="16450"/>
                    <a:pt x="41189" y="16741"/>
                    <a:pt x="42450" y="16741"/>
                  </a:cubicBezTo>
                  <a:cubicBezTo>
                    <a:pt x="44500" y="16741"/>
                    <a:pt x="46528" y="15973"/>
                    <a:pt x="48090" y="14506"/>
                  </a:cubicBezTo>
                  <a:cubicBezTo>
                    <a:pt x="50614" y="12125"/>
                    <a:pt x="51376" y="8434"/>
                    <a:pt x="49995" y="5255"/>
                  </a:cubicBezTo>
                  <a:cubicBezTo>
                    <a:pt x="48686" y="2242"/>
                    <a:pt x="45720" y="320"/>
                    <a:pt x="42474" y="320"/>
                  </a:cubicBezTo>
                  <a:cubicBezTo>
                    <a:pt x="42295" y="320"/>
                    <a:pt x="42115" y="326"/>
                    <a:pt x="41935" y="338"/>
                  </a:cubicBezTo>
                  <a:cubicBezTo>
                    <a:pt x="38470" y="552"/>
                    <a:pt x="35529" y="2921"/>
                    <a:pt x="34565" y="6255"/>
                  </a:cubicBezTo>
                  <a:cubicBezTo>
                    <a:pt x="34291" y="5922"/>
                    <a:pt x="34005" y="5600"/>
                    <a:pt x="33696" y="5291"/>
                  </a:cubicBezTo>
                  <a:cubicBezTo>
                    <a:pt x="30169" y="1732"/>
                    <a:pt x="25585" y="1"/>
                    <a:pt x="21027" y="1"/>
                  </a:cubicBezTo>
                  <a:close/>
                </a:path>
              </a:pathLst>
            </a:custGeom>
            <a:solidFill>
              <a:srgbClr val="BCBC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02" name="Google Shape;14402;p108"/>
          <p:cNvGrpSpPr/>
          <p:nvPr/>
        </p:nvGrpSpPr>
        <p:grpSpPr>
          <a:xfrm>
            <a:off x="6991205" y="1121836"/>
            <a:ext cx="1565558" cy="3709359"/>
            <a:chOff x="6618351" y="831925"/>
            <a:chExt cx="1316259" cy="3118681"/>
          </a:xfrm>
        </p:grpSpPr>
        <p:sp>
          <p:nvSpPr>
            <p:cNvPr id="14403" name="Google Shape;14403;p108"/>
            <p:cNvSpPr/>
            <p:nvPr/>
          </p:nvSpPr>
          <p:spPr>
            <a:xfrm>
              <a:off x="6811221" y="3585712"/>
              <a:ext cx="302324" cy="364894"/>
            </a:xfrm>
            <a:custGeom>
              <a:rect b="b" l="l" r="r" t="t"/>
              <a:pathLst>
                <a:path extrusionOk="0" h="10678" w="8847">
                  <a:moveTo>
                    <a:pt x="3537" y="1"/>
                  </a:moveTo>
                  <a:lnTo>
                    <a:pt x="3513" y="6478"/>
                  </a:lnTo>
                  <a:lnTo>
                    <a:pt x="3537" y="6704"/>
                  </a:lnTo>
                  <a:lnTo>
                    <a:pt x="3334" y="6704"/>
                  </a:lnTo>
                  <a:cubicBezTo>
                    <a:pt x="417" y="6847"/>
                    <a:pt x="1" y="8692"/>
                    <a:pt x="1" y="9692"/>
                  </a:cubicBezTo>
                  <a:cubicBezTo>
                    <a:pt x="1" y="9811"/>
                    <a:pt x="12" y="9907"/>
                    <a:pt x="12" y="9990"/>
                  </a:cubicBezTo>
                  <a:cubicBezTo>
                    <a:pt x="24" y="10109"/>
                    <a:pt x="36" y="10228"/>
                    <a:pt x="60" y="10347"/>
                  </a:cubicBezTo>
                  <a:cubicBezTo>
                    <a:pt x="1513" y="10567"/>
                    <a:pt x="2980" y="10678"/>
                    <a:pt x="4449" y="10678"/>
                  </a:cubicBezTo>
                  <a:cubicBezTo>
                    <a:pt x="5918" y="10678"/>
                    <a:pt x="7388" y="10567"/>
                    <a:pt x="8847" y="10347"/>
                  </a:cubicBezTo>
                  <a:lnTo>
                    <a:pt x="8835" y="9823"/>
                  </a:lnTo>
                  <a:lnTo>
                    <a:pt x="8835" y="9526"/>
                  </a:lnTo>
                  <a:lnTo>
                    <a:pt x="881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4" name="Google Shape;14404;p108"/>
            <p:cNvSpPr/>
            <p:nvPr/>
          </p:nvSpPr>
          <p:spPr>
            <a:xfrm>
              <a:off x="6811221" y="3585302"/>
              <a:ext cx="301914" cy="353515"/>
            </a:xfrm>
            <a:custGeom>
              <a:rect b="b" l="l" r="r" t="t"/>
              <a:pathLst>
                <a:path extrusionOk="0" h="10345" w="8835">
                  <a:moveTo>
                    <a:pt x="7275" y="1"/>
                  </a:moveTo>
                  <a:cubicBezTo>
                    <a:pt x="7240" y="1930"/>
                    <a:pt x="6739" y="7918"/>
                    <a:pt x="6620" y="9895"/>
                  </a:cubicBezTo>
                  <a:cubicBezTo>
                    <a:pt x="5989" y="9978"/>
                    <a:pt x="5346" y="10026"/>
                    <a:pt x="4715" y="10050"/>
                  </a:cubicBezTo>
                  <a:cubicBezTo>
                    <a:pt x="4488" y="10056"/>
                    <a:pt x="4261" y="10060"/>
                    <a:pt x="4034" y="10060"/>
                  </a:cubicBezTo>
                  <a:cubicBezTo>
                    <a:pt x="2681" y="10060"/>
                    <a:pt x="1336" y="9939"/>
                    <a:pt x="1" y="9704"/>
                  </a:cubicBezTo>
                  <a:lnTo>
                    <a:pt x="1" y="9704"/>
                  </a:lnTo>
                  <a:cubicBezTo>
                    <a:pt x="1" y="9823"/>
                    <a:pt x="12" y="9919"/>
                    <a:pt x="12" y="10002"/>
                  </a:cubicBezTo>
                  <a:cubicBezTo>
                    <a:pt x="1327" y="10231"/>
                    <a:pt x="2657" y="10345"/>
                    <a:pt x="3989" y="10345"/>
                  </a:cubicBezTo>
                  <a:cubicBezTo>
                    <a:pt x="4323" y="10345"/>
                    <a:pt x="4656" y="10338"/>
                    <a:pt x="4989" y="10323"/>
                  </a:cubicBezTo>
                  <a:cubicBezTo>
                    <a:pt x="5823" y="10288"/>
                    <a:pt x="6644" y="10204"/>
                    <a:pt x="7466" y="10085"/>
                  </a:cubicBezTo>
                  <a:cubicBezTo>
                    <a:pt x="7918" y="10014"/>
                    <a:pt x="8383" y="9954"/>
                    <a:pt x="8835" y="9835"/>
                  </a:cubicBezTo>
                  <a:lnTo>
                    <a:pt x="8823" y="9526"/>
                  </a:lnTo>
                  <a:cubicBezTo>
                    <a:pt x="8359" y="9645"/>
                    <a:pt x="7871" y="9728"/>
                    <a:pt x="7394" y="9788"/>
                  </a:cubicBezTo>
                  <a:cubicBezTo>
                    <a:pt x="7228" y="9823"/>
                    <a:pt x="7073" y="9835"/>
                    <a:pt x="6906" y="9859"/>
                  </a:cubicBezTo>
                  <a:cubicBezTo>
                    <a:pt x="7025" y="7883"/>
                    <a:pt x="7525" y="1918"/>
                    <a:pt x="7573" y="1"/>
                  </a:cubicBezTo>
                  <a:close/>
                </a:path>
              </a:pathLst>
            </a:custGeom>
            <a:solidFill>
              <a:srgbClr val="27272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5" name="Google Shape;14405;p108"/>
            <p:cNvSpPr/>
            <p:nvPr/>
          </p:nvSpPr>
          <p:spPr>
            <a:xfrm>
              <a:off x="6925153" y="3807049"/>
              <a:ext cx="111676" cy="55462"/>
            </a:xfrm>
            <a:custGeom>
              <a:rect b="b" l="l" r="r" t="t"/>
              <a:pathLst>
                <a:path extrusionOk="0" h="1623" w="3268">
                  <a:moveTo>
                    <a:pt x="179" y="1"/>
                  </a:moveTo>
                  <a:lnTo>
                    <a:pt x="203" y="239"/>
                  </a:lnTo>
                  <a:lnTo>
                    <a:pt x="0" y="239"/>
                  </a:lnTo>
                  <a:cubicBezTo>
                    <a:pt x="1048" y="608"/>
                    <a:pt x="2060" y="1072"/>
                    <a:pt x="3036" y="1620"/>
                  </a:cubicBezTo>
                  <a:cubicBezTo>
                    <a:pt x="3046" y="1622"/>
                    <a:pt x="3056" y="1622"/>
                    <a:pt x="3066" y="1622"/>
                  </a:cubicBezTo>
                  <a:cubicBezTo>
                    <a:pt x="3192" y="1622"/>
                    <a:pt x="3268" y="1481"/>
                    <a:pt x="3179" y="1382"/>
                  </a:cubicBezTo>
                  <a:cubicBezTo>
                    <a:pt x="2215" y="834"/>
                    <a:pt x="1215" y="382"/>
                    <a:pt x="179" y="1"/>
                  </a:cubicBezTo>
                  <a:close/>
                </a:path>
              </a:pathLst>
            </a:custGeom>
            <a:solidFill>
              <a:srgbClr val="27272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6" name="Google Shape;14406;p108"/>
            <p:cNvSpPr/>
            <p:nvPr/>
          </p:nvSpPr>
          <p:spPr>
            <a:xfrm>
              <a:off x="6997975" y="3816720"/>
              <a:ext cx="80579" cy="85158"/>
            </a:xfrm>
            <a:custGeom>
              <a:rect b="b" l="l" r="r" t="t"/>
              <a:pathLst>
                <a:path extrusionOk="0" h="2492" w="2358">
                  <a:moveTo>
                    <a:pt x="1179" y="0"/>
                  </a:moveTo>
                  <a:cubicBezTo>
                    <a:pt x="879" y="0"/>
                    <a:pt x="578" y="116"/>
                    <a:pt x="346" y="349"/>
                  </a:cubicBezTo>
                  <a:cubicBezTo>
                    <a:pt x="131" y="575"/>
                    <a:pt x="1" y="873"/>
                    <a:pt x="1" y="1182"/>
                  </a:cubicBezTo>
                  <a:lnTo>
                    <a:pt x="1" y="1301"/>
                  </a:lnTo>
                  <a:cubicBezTo>
                    <a:pt x="1" y="1623"/>
                    <a:pt x="131" y="1920"/>
                    <a:pt x="346" y="2146"/>
                  </a:cubicBezTo>
                  <a:cubicBezTo>
                    <a:pt x="572" y="2361"/>
                    <a:pt x="870" y="2480"/>
                    <a:pt x="1179" y="2492"/>
                  </a:cubicBezTo>
                  <a:cubicBezTo>
                    <a:pt x="1489" y="2492"/>
                    <a:pt x="1786" y="2361"/>
                    <a:pt x="2013" y="2146"/>
                  </a:cubicBezTo>
                  <a:cubicBezTo>
                    <a:pt x="2227" y="1920"/>
                    <a:pt x="2358" y="1623"/>
                    <a:pt x="2358" y="1301"/>
                  </a:cubicBezTo>
                  <a:lnTo>
                    <a:pt x="2358" y="1182"/>
                  </a:lnTo>
                  <a:cubicBezTo>
                    <a:pt x="2358" y="873"/>
                    <a:pt x="2227" y="575"/>
                    <a:pt x="2013" y="349"/>
                  </a:cubicBezTo>
                  <a:cubicBezTo>
                    <a:pt x="1780" y="116"/>
                    <a:pt x="1480" y="0"/>
                    <a:pt x="1179" y="0"/>
                  </a:cubicBezTo>
                  <a:close/>
                </a:path>
              </a:pathLst>
            </a:custGeom>
            <a:solidFill>
              <a:srgbClr val="EDED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7" name="Google Shape;14407;p108"/>
            <p:cNvSpPr/>
            <p:nvPr/>
          </p:nvSpPr>
          <p:spPr>
            <a:xfrm>
              <a:off x="7009765" y="3829330"/>
              <a:ext cx="57000" cy="60041"/>
            </a:xfrm>
            <a:custGeom>
              <a:rect b="b" l="l" r="r" t="t"/>
              <a:pathLst>
                <a:path extrusionOk="0" h="1757" w="1668">
                  <a:moveTo>
                    <a:pt x="836" y="0"/>
                  </a:moveTo>
                  <a:cubicBezTo>
                    <a:pt x="623" y="0"/>
                    <a:pt x="412" y="81"/>
                    <a:pt x="251" y="242"/>
                  </a:cubicBezTo>
                  <a:cubicBezTo>
                    <a:pt x="96" y="396"/>
                    <a:pt x="1" y="611"/>
                    <a:pt x="1" y="837"/>
                  </a:cubicBezTo>
                  <a:lnTo>
                    <a:pt x="1" y="920"/>
                  </a:lnTo>
                  <a:cubicBezTo>
                    <a:pt x="1" y="1146"/>
                    <a:pt x="96" y="1361"/>
                    <a:pt x="251" y="1516"/>
                  </a:cubicBezTo>
                  <a:cubicBezTo>
                    <a:pt x="412" y="1676"/>
                    <a:pt x="623" y="1757"/>
                    <a:pt x="836" y="1757"/>
                  </a:cubicBezTo>
                  <a:cubicBezTo>
                    <a:pt x="1049" y="1757"/>
                    <a:pt x="1263" y="1676"/>
                    <a:pt x="1430" y="1516"/>
                  </a:cubicBezTo>
                  <a:cubicBezTo>
                    <a:pt x="1584" y="1361"/>
                    <a:pt x="1668" y="1146"/>
                    <a:pt x="1668" y="920"/>
                  </a:cubicBezTo>
                  <a:lnTo>
                    <a:pt x="1668" y="837"/>
                  </a:lnTo>
                  <a:cubicBezTo>
                    <a:pt x="1668" y="611"/>
                    <a:pt x="1584" y="396"/>
                    <a:pt x="1430" y="242"/>
                  </a:cubicBezTo>
                  <a:cubicBezTo>
                    <a:pt x="1263" y="81"/>
                    <a:pt x="1049" y="0"/>
                    <a:pt x="836" y="0"/>
                  </a:cubicBezTo>
                  <a:close/>
                </a:path>
              </a:pathLst>
            </a:custGeom>
            <a:solidFill>
              <a:srgbClr val="B7A3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8" name="Google Shape;14408;p108"/>
            <p:cNvSpPr/>
            <p:nvPr/>
          </p:nvSpPr>
          <p:spPr>
            <a:xfrm>
              <a:off x="6812452" y="3829330"/>
              <a:ext cx="97870" cy="103577"/>
            </a:xfrm>
            <a:custGeom>
              <a:rect b="b" l="l" r="r" t="t"/>
              <a:pathLst>
                <a:path extrusionOk="0" h="3031" w="2864">
                  <a:moveTo>
                    <a:pt x="2398" y="0"/>
                  </a:moveTo>
                  <a:cubicBezTo>
                    <a:pt x="2381" y="0"/>
                    <a:pt x="2364" y="1"/>
                    <a:pt x="2346" y="3"/>
                  </a:cubicBezTo>
                  <a:cubicBezTo>
                    <a:pt x="988" y="123"/>
                    <a:pt x="0" y="1325"/>
                    <a:pt x="131" y="2682"/>
                  </a:cubicBezTo>
                  <a:cubicBezTo>
                    <a:pt x="154" y="2919"/>
                    <a:pt x="336" y="3030"/>
                    <a:pt x="518" y="3030"/>
                  </a:cubicBezTo>
                  <a:cubicBezTo>
                    <a:pt x="721" y="3030"/>
                    <a:pt x="924" y="2892"/>
                    <a:pt x="905" y="2635"/>
                  </a:cubicBezTo>
                  <a:cubicBezTo>
                    <a:pt x="786" y="1706"/>
                    <a:pt x="1465" y="861"/>
                    <a:pt x="2393" y="777"/>
                  </a:cubicBezTo>
                  <a:cubicBezTo>
                    <a:pt x="2864" y="720"/>
                    <a:pt x="2837" y="0"/>
                    <a:pt x="2398" y="0"/>
                  </a:cubicBezTo>
                  <a:close/>
                </a:path>
              </a:pathLst>
            </a:custGeom>
            <a:solidFill>
              <a:srgbClr val="EDED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9" name="Google Shape;14409;p108"/>
            <p:cNvSpPr/>
            <p:nvPr/>
          </p:nvSpPr>
          <p:spPr>
            <a:xfrm>
              <a:off x="6908853" y="3821675"/>
              <a:ext cx="39538" cy="26552"/>
            </a:xfrm>
            <a:custGeom>
              <a:rect b="b" l="l" r="r" t="t"/>
              <a:pathLst>
                <a:path extrusionOk="0" h="777" w="1157">
                  <a:moveTo>
                    <a:pt x="642" y="0"/>
                  </a:moveTo>
                  <a:cubicBezTo>
                    <a:pt x="631" y="0"/>
                    <a:pt x="620" y="0"/>
                    <a:pt x="608" y="1"/>
                  </a:cubicBezTo>
                  <a:lnTo>
                    <a:pt x="501" y="1"/>
                  </a:lnTo>
                  <a:cubicBezTo>
                    <a:pt x="1" y="36"/>
                    <a:pt x="35" y="776"/>
                    <a:pt x="515" y="776"/>
                  </a:cubicBezTo>
                  <a:cubicBezTo>
                    <a:pt x="526" y="776"/>
                    <a:pt x="537" y="776"/>
                    <a:pt x="549" y="775"/>
                  </a:cubicBezTo>
                  <a:lnTo>
                    <a:pt x="656" y="775"/>
                  </a:lnTo>
                  <a:cubicBezTo>
                    <a:pt x="1156" y="740"/>
                    <a:pt x="1122" y="0"/>
                    <a:pt x="642" y="0"/>
                  </a:cubicBezTo>
                  <a:close/>
                </a:path>
              </a:pathLst>
            </a:custGeom>
            <a:solidFill>
              <a:srgbClr val="EDED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0" name="Google Shape;14410;p108"/>
            <p:cNvSpPr/>
            <p:nvPr/>
          </p:nvSpPr>
          <p:spPr>
            <a:xfrm>
              <a:off x="7277917" y="3585712"/>
              <a:ext cx="302324" cy="364894"/>
            </a:xfrm>
            <a:custGeom>
              <a:rect b="b" l="l" r="r" t="t"/>
              <a:pathLst>
                <a:path extrusionOk="0" h="10678" w="8847">
                  <a:moveTo>
                    <a:pt x="36" y="1"/>
                  </a:moveTo>
                  <a:lnTo>
                    <a:pt x="24" y="9526"/>
                  </a:lnTo>
                  <a:lnTo>
                    <a:pt x="24" y="9823"/>
                  </a:lnTo>
                  <a:lnTo>
                    <a:pt x="0" y="10347"/>
                  </a:lnTo>
                  <a:cubicBezTo>
                    <a:pt x="1459" y="10567"/>
                    <a:pt x="2926" y="10678"/>
                    <a:pt x="4393" y="10678"/>
                  </a:cubicBezTo>
                  <a:cubicBezTo>
                    <a:pt x="5861" y="10678"/>
                    <a:pt x="7328" y="10567"/>
                    <a:pt x="8787" y="10347"/>
                  </a:cubicBezTo>
                  <a:cubicBezTo>
                    <a:pt x="8811" y="10228"/>
                    <a:pt x="8823" y="10109"/>
                    <a:pt x="8834" y="9990"/>
                  </a:cubicBezTo>
                  <a:cubicBezTo>
                    <a:pt x="8834" y="9907"/>
                    <a:pt x="8846" y="9811"/>
                    <a:pt x="8846" y="9692"/>
                  </a:cubicBezTo>
                  <a:cubicBezTo>
                    <a:pt x="8846" y="8692"/>
                    <a:pt x="8430" y="6847"/>
                    <a:pt x="5513" y="6704"/>
                  </a:cubicBezTo>
                  <a:lnTo>
                    <a:pt x="5310" y="6704"/>
                  </a:lnTo>
                  <a:lnTo>
                    <a:pt x="5334" y="6478"/>
                  </a:lnTo>
                  <a:lnTo>
                    <a:pt x="531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1" name="Google Shape;14411;p108"/>
            <p:cNvSpPr/>
            <p:nvPr/>
          </p:nvSpPr>
          <p:spPr>
            <a:xfrm>
              <a:off x="7278293" y="3585302"/>
              <a:ext cx="301948" cy="353515"/>
            </a:xfrm>
            <a:custGeom>
              <a:rect b="b" l="l" r="r" t="t"/>
              <a:pathLst>
                <a:path extrusionOk="0" h="10345" w="8836">
                  <a:moveTo>
                    <a:pt x="1263" y="1"/>
                  </a:moveTo>
                  <a:cubicBezTo>
                    <a:pt x="1311" y="1918"/>
                    <a:pt x="1811" y="7883"/>
                    <a:pt x="1930" y="9859"/>
                  </a:cubicBezTo>
                  <a:cubicBezTo>
                    <a:pt x="1763" y="9835"/>
                    <a:pt x="1608" y="9823"/>
                    <a:pt x="1442" y="9788"/>
                  </a:cubicBezTo>
                  <a:cubicBezTo>
                    <a:pt x="953" y="9728"/>
                    <a:pt x="477" y="9645"/>
                    <a:pt x="13" y="9526"/>
                  </a:cubicBezTo>
                  <a:lnTo>
                    <a:pt x="1" y="9835"/>
                  </a:lnTo>
                  <a:cubicBezTo>
                    <a:pt x="453" y="9954"/>
                    <a:pt x="918" y="10014"/>
                    <a:pt x="1358" y="10085"/>
                  </a:cubicBezTo>
                  <a:cubicBezTo>
                    <a:pt x="2180" y="10204"/>
                    <a:pt x="3013" y="10288"/>
                    <a:pt x="3847" y="10323"/>
                  </a:cubicBezTo>
                  <a:cubicBezTo>
                    <a:pt x="4180" y="10338"/>
                    <a:pt x="4513" y="10345"/>
                    <a:pt x="4847" y="10345"/>
                  </a:cubicBezTo>
                  <a:cubicBezTo>
                    <a:pt x="6179" y="10345"/>
                    <a:pt x="7509" y="10231"/>
                    <a:pt x="8823" y="10002"/>
                  </a:cubicBezTo>
                  <a:cubicBezTo>
                    <a:pt x="8823" y="9919"/>
                    <a:pt x="8835" y="9823"/>
                    <a:pt x="8835" y="9704"/>
                  </a:cubicBezTo>
                  <a:lnTo>
                    <a:pt x="8835" y="9704"/>
                  </a:lnTo>
                  <a:cubicBezTo>
                    <a:pt x="7500" y="9939"/>
                    <a:pt x="6146" y="10060"/>
                    <a:pt x="4798" y="10060"/>
                  </a:cubicBezTo>
                  <a:cubicBezTo>
                    <a:pt x="4572" y="10060"/>
                    <a:pt x="4346" y="10056"/>
                    <a:pt x="4120" y="10050"/>
                  </a:cubicBezTo>
                  <a:cubicBezTo>
                    <a:pt x="3478" y="10026"/>
                    <a:pt x="2847" y="9978"/>
                    <a:pt x="2215" y="9895"/>
                  </a:cubicBezTo>
                  <a:cubicBezTo>
                    <a:pt x="2096" y="7918"/>
                    <a:pt x="1596" y="1930"/>
                    <a:pt x="1549" y="1"/>
                  </a:cubicBezTo>
                  <a:close/>
                </a:path>
              </a:pathLst>
            </a:custGeom>
            <a:solidFill>
              <a:srgbClr val="27272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2" name="Google Shape;14412;p108"/>
            <p:cNvSpPr/>
            <p:nvPr/>
          </p:nvSpPr>
          <p:spPr>
            <a:xfrm>
              <a:off x="7354225" y="3807049"/>
              <a:ext cx="112086" cy="55462"/>
            </a:xfrm>
            <a:custGeom>
              <a:rect b="b" l="l" r="r" t="t"/>
              <a:pathLst>
                <a:path extrusionOk="0" h="1623" w="3280">
                  <a:moveTo>
                    <a:pt x="3101" y="1"/>
                  </a:moveTo>
                  <a:lnTo>
                    <a:pt x="3101" y="1"/>
                  </a:lnTo>
                  <a:cubicBezTo>
                    <a:pt x="2065" y="382"/>
                    <a:pt x="1053" y="834"/>
                    <a:pt x="89" y="1382"/>
                  </a:cubicBezTo>
                  <a:cubicBezTo>
                    <a:pt x="0" y="1481"/>
                    <a:pt x="87" y="1622"/>
                    <a:pt x="205" y="1622"/>
                  </a:cubicBezTo>
                  <a:cubicBezTo>
                    <a:pt x="213" y="1622"/>
                    <a:pt x="222" y="1622"/>
                    <a:pt x="232" y="1620"/>
                  </a:cubicBezTo>
                  <a:cubicBezTo>
                    <a:pt x="1208" y="1072"/>
                    <a:pt x="2232" y="608"/>
                    <a:pt x="3280" y="239"/>
                  </a:cubicBezTo>
                  <a:lnTo>
                    <a:pt x="3077" y="239"/>
                  </a:lnTo>
                  <a:lnTo>
                    <a:pt x="3101" y="1"/>
                  </a:lnTo>
                  <a:close/>
                </a:path>
              </a:pathLst>
            </a:custGeom>
            <a:solidFill>
              <a:srgbClr val="27272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3" name="Google Shape;14413;p108"/>
            <p:cNvSpPr/>
            <p:nvPr/>
          </p:nvSpPr>
          <p:spPr>
            <a:xfrm>
              <a:off x="7312500" y="3816720"/>
              <a:ext cx="80989" cy="85158"/>
            </a:xfrm>
            <a:custGeom>
              <a:rect b="b" l="l" r="r" t="t"/>
              <a:pathLst>
                <a:path extrusionOk="0" h="2492" w="2370">
                  <a:moveTo>
                    <a:pt x="1186" y="0"/>
                  </a:moveTo>
                  <a:cubicBezTo>
                    <a:pt x="884" y="0"/>
                    <a:pt x="583" y="116"/>
                    <a:pt x="357" y="349"/>
                  </a:cubicBezTo>
                  <a:cubicBezTo>
                    <a:pt x="131" y="575"/>
                    <a:pt x="12" y="873"/>
                    <a:pt x="0" y="1182"/>
                  </a:cubicBezTo>
                  <a:lnTo>
                    <a:pt x="0" y="1301"/>
                  </a:lnTo>
                  <a:cubicBezTo>
                    <a:pt x="12" y="1623"/>
                    <a:pt x="131" y="1920"/>
                    <a:pt x="357" y="2146"/>
                  </a:cubicBezTo>
                  <a:cubicBezTo>
                    <a:pt x="572" y="2361"/>
                    <a:pt x="869" y="2492"/>
                    <a:pt x="1191" y="2492"/>
                  </a:cubicBezTo>
                  <a:cubicBezTo>
                    <a:pt x="1500" y="2480"/>
                    <a:pt x="1798" y="2361"/>
                    <a:pt x="2024" y="2146"/>
                  </a:cubicBezTo>
                  <a:cubicBezTo>
                    <a:pt x="2238" y="1920"/>
                    <a:pt x="2357" y="1623"/>
                    <a:pt x="2369" y="1301"/>
                  </a:cubicBezTo>
                  <a:lnTo>
                    <a:pt x="2369" y="1182"/>
                  </a:lnTo>
                  <a:cubicBezTo>
                    <a:pt x="2357" y="873"/>
                    <a:pt x="2238" y="575"/>
                    <a:pt x="2024" y="349"/>
                  </a:cubicBezTo>
                  <a:cubicBezTo>
                    <a:pt x="1792" y="116"/>
                    <a:pt x="1488" y="0"/>
                    <a:pt x="1186" y="0"/>
                  </a:cubicBezTo>
                  <a:close/>
                </a:path>
              </a:pathLst>
            </a:custGeom>
            <a:solidFill>
              <a:srgbClr val="EDED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4" name="Google Shape;14414;p108"/>
            <p:cNvSpPr/>
            <p:nvPr/>
          </p:nvSpPr>
          <p:spPr>
            <a:xfrm>
              <a:off x="7324290" y="3829330"/>
              <a:ext cx="57410" cy="60349"/>
            </a:xfrm>
            <a:custGeom>
              <a:rect b="b" l="l" r="r" t="t"/>
              <a:pathLst>
                <a:path extrusionOk="0" h="1766" w="1680">
                  <a:moveTo>
                    <a:pt x="840" y="0"/>
                  </a:moveTo>
                  <a:cubicBezTo>
                    <a:pt x="625" y="0"/>
                    <a:pt x="411" y="81"/>
                    <a:pt x="250" y="242"/>
                  </a:cubicBezTo>
                  <a:cubicBezTo>
                    <a:pt x="96" y="396"/>
                    <a:pt x="0" y="611"/>
                    <a:pt x="0" y="837"/>
                  </a:cubicBezTo>
                  <a:lnTo>
                    <a:pt x="0" y="920"/>
                  </a:lnTo>
                  <a:cubicBezTo>
                    <a:pt x="0" y="1146"/>
                    <a:pt x="84" y="1361"/>
                    <a:pt x="238" y="1516"/>
                  </a:cubicBezTo>
                  <a:cubicBezTo>
                    <a:pt x="393" y="1670"/>
                    <a:pt x="608" y="1766"/>
                    <a:pt x="834" y="1766"/>
                  </a:cubicBezTo>
                  <a:cubicBezTo>
                    <a:pt x="1060" y="1766"/>
                    <a:pt x="1274" y="1670"/>
                    <a:pt x="1429" y="1516"/>
                  </a:cubicBezTo>
                  <a:cubicBezTo>
                    <a:pt x="1584" y="1361"/>
                    <a:pt x="1667" y="1146"/>
                    <a:pt x="1679" y="920"/>
                  </a:cubicBezTo>
                  <a:lnTo>
                    <a:pt x="1679" y="837"/>
                  </a:lnTo>
                  <a:cubicBezTo>
                    <a:pt x="1667" y="611"/>
                    <a:pt x="1584" y="396"/>
                    <a:pt x="1429" y="242"/>
                  </a:cubicBezTo>
                  <a:cubicBezTo>
                    <a:pt x="1268" y="81"/>
                    <a:pt x="1054" y="0"/>
                    <a:pt x="840" y="0"/>
                  </a:cubicBezTo>
                  <a:close/>
                </a:path>
              </a:pathLst>
            </a:custGeom>
            <a:solidFill>
              <a:srgbClr val="B7A3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5" name="Google Shape;14415;p108"/>
            <p:cNvSpPr/>
            <p:nvPr/>
          </p:nvSpPr>
          <p:spPr>
            <a:xfrm>
              <a:off x="7481142" y="3829330"/>
              <a:ext cx="97870" cy="103577"/>
            </a:xfrm>
            <a:custGeom>
              <a:rect b="b" l="l" r="r" t="t"/>
              <a:pathLst>
                <a:path extrusionOk="0" h="3031" w="2864">
                  <a:moveTo>
                    <a:pt x="476" y="0"/>
                  </a:moveTo>
                  <a:cubicBezTo>
                    <a:pt x="27" y="0"/>
                    <a:pt x="1" y="720"/>
                    <a:pt x="482" y="777"/>
                  </a:cubicBezTo>
                  <a:cubicBezTo>
                    <a:pt x="1411" y="861"/>
                    <a:pt x="2078" y="1706"/>
                    <a:pt x="1971" y="2635"/>
                  </a:cubicBezTo>
                  <a:cubicBezTo>
                    <a:pt x="1946" y="2892"/>
                    <a:pt x="2149" y="3030"/>
                    <a:pt x="2352" y="3030"/>
                  </a:cubicBezTo>
                  <a:cubicBezTo>
                    <a:pt x="2534" y="3030"/>
                    <a:pt x="2716" y="2919"/>
                    <a:pt x="2733" y="2682"/>
                  </a:cubicBezTo>
                  <a:cubicBezTo>
                    <a:pt x="2864" y="1325"/>
                    <a:pt x="1875" y="123"/>
                    <a:pt x="530" y="3"/>
                  </a:cubicBezTo>
                  <a:cubicBezTo>
                    <a:pt x="512" y="1"/>
                    <a:pt x="494" y="0"/>
                    <a:pt x="476" y="0"/>
                  </a:cubicBezTo>
                  <a:close/>
                </a:path>
              </a:pathLst>
            </a:custGeom>
            <a:solidFill>
              <a:srgbClr val="EDED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6" name="Google Shape;14416;p108"/>
            <p:cNvSpPr/>
            <p:nvPr/>
          </p:nvSpPr>
          <p:spPr>
            <a:xfrm>
              <a:off x="7442664" y="3821675"/>
              <a:ext cx="39948" cy="26552"/>
            </a:xfrm>
            <a:custGeom>
              <a:rect b="b" l="l" r="r" t="t"/>
              <a:pathLst>
                <a:path extrusionOk="0" h="777" w="1169">
                  <a:moveTo>
                    <a:pt x="526" y="0"/>
                  </a:moveTo>
                  <a:cubicBezTo>
                    <a:pt x="35" y="0"/>
                    <a:pt x="1" y="740"/>
                    <a:pt x="501" y="775"/>
                  </a:cubicBezTo>
                  <a:lnTo>
                    <a:pt x="608" y="775"/>
                  </a:lnTo>
                  <a:cubicBezTo>
                    <a:pt x="620" y="776"/>
                    <a:pt x="631" y="776"/>
                    <a:pt x="642" y="776"/>
                  </a:cubicBezTo>
                  <a:cubicBezTo>
                    <a:pt x="1123" y="776"/>
                    <a:pt x="1168" y="36"/>
                    <a:pt x="668" y="1"/>
                  </a:cubicBezTo>
                  <a:lnTo>
                    <a:pt x="561" y="1"/>
                  </a:lnTo>
                  <a:cubicBezTo>
                    <a:pt x="549" y="0"/>
                    <a:pt x="537" y="0"/>
                    <a:pt x="526" y="0"/>
                  </a:cubicBezTo>
                  <a:close/>
                </a:path>
              </a:pathLst>
            </a:custGeom>
            <a:solidFill>
              <a:srgbClr val="EDED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7" name="Google Shape;14417;p108"/>
            <p:cNvSpPr/>
            <p:nvPr/>
          </p:nvSpPr>
          <p:spPr>
            <a:xfrm>
              <a:off x="6849871" y="2682830"/>
              <a:ext cx="678700" cy="1068472"/>
            </a:xfrm>
            <a:custGeom>
              <a:rect b="b" l="l" r="r" t="t"/>
              <a:pathLst>
                <a:path extrusionOk="0" h="31267" w="19861">
                  <a:moveTo>
                    <a:pt x="9879" y="1"/>
                  </a:moveTo>
                  <a:cubicBezTo>
                    <a:pt x="6513" y="1"/>
                    <a:pt x="3152" y="676"/>
                    <a:pt x="1" y="2026"/>
                  </a:cubicBezTo>
                  <a:cubicBezTo>
                    <a:pt x="1" y="2026"/>
                    <a:pt x="13" y="2895"/>
                    <a:pt x="48" y="4347"/>
                  </a:cubicBezTo>
                  <a:cubicBezTo>
                    <a:pt x="132" y="7086"/>
                    <a:pt x="298" y="11860"/>
                    <a:pt x="691" y="16647"/>
                  </a:cubicBezTo>
                  <a:cubicBezTo>
                    <a:pt x="775" y="17671"/>
                    <a:pt x="846" y="18683"/>
                    <a:pt x="917" y="19671"/>
                  </a:cubicBezTo>
                  <a:lnTo>
                    <a:pt x="953" y="20159"/>
                  </a:lnTo>
                  <a:cubicBezTo>
                    <a:pt x="1388" y="25927"/>
                    <a:pt x="1869" y="30663"/>
                    <a:pt x="4523" y="30663"/>
                  </a:cubicBezTo>
                  <a:cubicBezTo>
                    <a:pt x="4559" y="30663"/>
                    <a:pt x="4595" y="30662"/>
                    <a:pt x="4632" y="30660"/>
                  </a:cubicBezTo>
                  <a:cubicBezTo>
                    <a:pt x="8740" y="30458"/>
                    <a:pt x="8454" y="25564"/>
                    <a:pt x="8787" y="20516"/>
                  </a:cubicBezTo>
                  <a:cubicBezTo>
                    <a:pt x="8787" y="20349"/>
                    <a:pt x="8799" y="20195"/>
                    <a:pt x="8811" y="20028"/>
                  </a:cubicBezTo>
                  <a:cubicBezTo>
                    <a:pt x="8847" y="19480"/>
                    <a:pt x="8895" y="18921"/>
                    <a:pt x="8966" y="18373"/>
                  </a:cubicBezTo>
                  <a:cubicBezTo>
                    <a:pt x="9407" y="14599"/>
                    <a:pt x="9573" y="11455"/>
                    <a:pt x="9573" y="11455"/>
                  </a:cubicBezTo>
                  <a:lnTo>
                    <a:pt x="9573" y="11491"/>
                  </a:lnTo>
                  <a:cubicBezTo>
                    <a:pt x="9609" y="11836"/>
                    <a:pt x="10133" y="14980"/>
                    <a:pt x="10573" y="18694"/>
                  </a:cubicBezTo>
                  <a:cubicBezTo>
                    <a:pt x="10633" y="19159"/>
                    <a:pt x="10681" y="19599"/>
                    <a:pt x="10740" y="20028"/>
                  </a:cubicBezTo>
                  <a:cubicBezTo>
                    <a:pt x="10752" y="20183"/>
                    <a:pt x="10776" y="20349"/>
                    <a:pt x="10788" y="20504"/>
                  </a:cubicBezTo>
                  <a:cubicBezTo>
                    <a:pt x="11768" y="28886"/>
                    <a:pt x="12012" y="31266"/>
                    <a:pt x="14860" y="31266"/>
                  </a:cubicBezTo>
                  <a:cubicBezTo>
                    <a:pt x="15022" y="31266"/>
                    <a:pt x="15192" y="31258"/>
                    <a:pt x="15372" y="31244"/>
                  </a:cubicBezTo>
                  <a:cubicBezTo>
                    <a:pt x="18384" y="30994"/>
                    <a:pt x="19027" y="28696"/>
                    <a:pt x="18955" y="19814"/>
                  </a:cubicBezTo>
                  <a:lnTo>
                    <a:pt x="18955" y="19314"/>
                  </a:lnTo>
                  <a:cubicBezTo>
                    <a:pt x="18955" y="18849"/>
                    <a:pt x="18943" y="18373"/>
                    <a:pt x="18932" y="17873"/>
                  </a:cubicBezTo>
                  <a:cubicBezTo>
                    <a:pt x="18848" y="12598"/>
                    <a:pt x="19682" y="7157"/>
                    <a:pt x="19789" y="4217"/>
                  </a:cubicBezTo>
                  <a:cubicBezTo>
                    <a:pt x="19836" y="2847"/>
                    <a:pt x="19860" y="2026"/>
                    <a:pt x="19860" y="2026"/>
                  </a:cubicBezTo>
                  <a:lnTo>
                    <a:pt x="18539" y="1538"/>
                  </a:lnTo>
                  <a:cubicBezTo>
                    <a:pt x="15741" y="513"/>
                    <a:pt x="12808" y="1"/>
                    <a:pt x="9879" y="1"/>
                  </a:cubicBezTo>
                  <a:close/>
                </a:path>
              </a:pathLst>
            </a:custGeom>
            <a:solidFill>
              <a:srgbClr val="EDED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8" name="Google Shape;14418;p108"/>
            <p:cNvSpPr/>
            <p:nvPr/>
          </p:nvSpPr>
          <p:spPr>
            <a:xfrm>
              <a:off x="6851511" y="2828988"/>
              <a:ext cx="325527" cy="481696"/>
            </a:xfrm>
            <a:custGeom>
              <a:rect b="b" l="l" r="r" t="t"/>
              <a:pathLst>
                <a:path extrusionOk="0" h="14096" w="9526">
                  <a:moveTo>
                    <a:pt x="829" y="1"/>
                  </a:moveTo>
                  <a:cubicBezTo>
                    <a:pt x="556" y="1"/>
                    <a:pt x="280" y="23"/>
                    <a:pt x="0" y="70"/>
                  </a:cubicBezTo>
                  <a:cubicBezTo>
                    <a:pt x="72" y="2809"/>
                    <a:pt x="250" y="7583"/>
                    <a:pt x="643" y="12370"/>
                  </a:cubicBezTo>
                  <a:cubicBezTo>
                    <a:pt x="2929" y="12429"/>
                    <a:pt x="6965" y="12739"/>
                    <a:pt x="8918" y="14096"/>
                  </a:cubicBezTo>
                  <a:cubicBezTo>
                    <a:pt x="9359" y="10322"/>
                    <a:pt x="9525" y="7178"/>
                    <a:pt x="9525" y="7178"/>
                  </a:cubicBezTo>
                  <a:cubicBezTo>
                    <a:pt x="9525" y="7178"/>
                    <a:pt x="5723" y="1"/>
                    <a:pt x="829" y="1"/>
                  </a:cubicBezTo>
                  <a:close/>
                </a:path>
              </a:pathLst>
            </a:custGeom>
            <a:solidFill>
              <a:srgbClr val="BCBC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9" name="Google Shape;14419;p108"/>
            <p:cNvSpPr/>
            <p:nvPr/>
          </p:nvSpPr>
          <p:spPr>
            <a:xfrm>
              <a:off x="7177005" y="2826049"/>
              <a:ext cx="349106" cy="496048"/>
            </a:xfrm>
            <a:custGeom>
              <a:rect b="b" l="l" r="r" t="t"/>
              <a:pathLst>
                <a:path extrusionOk="0" h="14516" w="10216">
                  <a:moveTo>
                    <a:pt x="9576" y="0"/>
                  </a:moveTo>
                  <a:cubicBezTo>
                    <a:pt x="3343" y="0"/>
                    <a:pt x="0" y="7276"/>
                    <a:pt x="0" y="7276"/>
                  </a:cubicBezTo>
                  <a:lnTo>
                    <a:pt x="0" y="7300"/>
                  </a:lnTo>
                  <a:cubicBezTo>
                    <a:pt x="36" y="7645"/>
                    <a:pt x="381" y="10813"/>
                    <a:pt x="1012" y="14515"/>
                  </a:cubicBezTo>
                  <a:cubicBezTo>
                    <a:pt x="2514" y="13645"/>
                    <a:pt x="4320" y="13366"/>
                    <a:pt x="6006" y="13366"/>
                  </a:cubicBezTo>
                  <a:cubicBezTo>
                    <a:pt x="7249" y="13366"/>
                    <a:pt x="8426" y="13517"/>
                    <a:pt x="9370" y="13694"/>
                  </a:cubicBezTo>
                  <a:cubicBezTo>
                    <a:pt x="9871" y="8431"/>
                    <a:pt x="10109" y="2978"/>
                    <a:pt x="10216" y="26"/>
                  </a:cubicBezTo>
                  <a:cubicBezTo>
                    <a:pt x="9999" y="8"/>
                    <a:pt x="9786" y="0"/>
                    <a:pt x="9576" y="0"/>
                  </a:cubicBezTo>
                  <a:close/>
                </a:path>
              </a:pathLst>
            </a:custGeom>
            <a:solidFill>
              <a:srgbClr val="BCBC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0" name="Google Shape;14420;p108"/>
            <p:cNvSpPr/>
            <p:nvPr/>
          </p:nvSpPr>
          <p:spPr>
            <a:xfrm>
              <a:off x="6881207" y="3355011"/>
              <a:ext cx="269792" cy="35334"/>
            </a:xfrm>
            <a:custGeom>
              <a:rect b="b" l="l" r="r" t="t"/>
              <a:pathLst>
                <a:path extrusionOk="0" h="1034" w="7895">
                  <a:moveTo>
                    <a:pt x="0" y="1"/>
                  </a:moveTo>
                  <a:lnTo>
                    <a:pt x="36" y="489"/>
                  </a:lnTo>
                  <a:cubicBezTo>
                    <a:pt x="1767" y="806"/>
                    <a:pt x="3507" y="1034"/>
                    <a:pt x="5248" y="1034"/>
                  </a:cubicBezTo>
                  <a:cubicBezTo>
                    <a:pt x="6119" y="1034"/>
                    <a:pt x="6989" y="977"/>
                    <a:pt x="7859" y="846"/>
                  </a:cubicBezTo>
                  <a:cubicBezTo>
                    <a:pt x="7870" y="679"/>
                    <a:pt x="7882" y="525"/>
                    <a:pt x="7894" y="358"/>
                  </a:cubicBezTo>
                  <a:lnTo>
                    <a:pt x="7894" y="358"/>
                  </a:lnTo>
                  <a:cubicBezTo>
                    <a:pt x="7008" y="502"/>
                    <a:pt x="6120" y="564"/>
                    <a:pt x="5232" y="564"/>
                  </a:cubicBezTo>
                  <a:cubicBezTo>
                    <a:pt x="3484" y="564"/>
                    <a:pt x="1737" y="324"/>
                    <a:pt x="0" y="1"/>
                  </a:cubicBezTo>
                  <a:close/>
                </a:path>
              </a:pathLst>
            </a:custGeom>
            <a:solidFill>
              <a:srgbClr val="B7A3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1" name="Google Shape;14421;p108"/>
            <p:cNvSpPr/>
            <p:nvPr/>
          </p:nvSpPr>
          <p:spPr>
            <a:xfrm>
              <a:off x="7216885" y="3343221"/>
              <a:ext cx="281171" cy="41725"/>
            </a:xfrm>
            <a:custGeom>
              <a:rect b="b" l="l" r="r" t="t"/>
              <a:pathLst>
                <a:path extrusionOk="0" h="1221" w="8228">
                  <a:moveTo>
                    <a:pt x="8215" y="1"/>
                  </a:moveTo>
                  <a:cubicBezTo>
                    <a:pt x="6003" y="490"/>
                    <a:pt x="3743" y="738"/>
                    <a:pt x="1474" y="738"/>
                  </a:cubicBezTo>
                  <a:cubicBezTo>
                    <a:pt x="983" y="738"/>
                    <a:pt x="492" y="726"/>
                    <a:pt x="0" y="703"/>
                  </a:cubicBezTo>
                  <a:lnTo>
                    <a:pt x="0" y="703"/>
                  </a:lnTo>
                  <a:cubicBezTo>
                    <a:pt x="24" y="870"/>
                    <a:pt x="36" y="1024"/>
                    <a:pt x="60" y="1191"/>
                  </a:cubicBezTo>
                  <a:cubicBezTo>
                    <a:pt x="517" y="1211"/>
                    <a:pt x="975" y="1221"/>
                    <a:pt x="1432" y="1221"/>
                  </a:cubicBezTo>
                  <a:cubicBezTo>
                    <a:pt x="3712" y="1221"/>
                    <a:pt x="5986" y="975"/>
                    <a:pt x="8227" y="489"/>
                  </a:cubicBezTo>
                  <a:cubicBezTo>
                    <a:pt x="8227" y="322"/>
                    <a:pt x="8215" y="155"/>
                    <a:pt x="8215" y="1"/>
                  </a:cubicBezTo>
                  <a:close/>
                </a:path>
              </a:pathLst>
            </a:custGeom>
            <a:solidFill>
              <a:srgbClr val="B7A3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2" name="Google Shape;14422;p108"/>
            <p:cNvSpPr/>
            <p:nvPr/>
          </p:nvSpPr>
          <p:spPr>
            <a:xfrm>
              <a:off x="6883223" y="3226862"/>
              <a:ext cx="218396" cy="254175"/>
            </a:xfrm>
            <a:custGeom>
              <a:rect b="b" l="l" r="r" t="t"/>
              <a:pathLst>
                <a:path extrusionOk="0" h="7438" w="6391">
                  <a:moveTo>
                    <a:pt x="3122" y="0"/>
                  </a:moveTo>
                  <a:cubicBezTo>
                    <a:pt x="2933" y="0"/>
                    <a:pt x="2748" y="20"/>
                    <a:pt x="2573" y="60"/>
                  </a:cubicBezTo>
                  <a:cubicBezTo>
                    <a:pt x="2180" y="143"/>
                    <a:pt x="1823" y="346"/>
                    <a:pt x="1549" y="631"/>
                  </a:cubicBezTo>
                  <a:cubicBezTo>
                    <a:pt x="37" y="2191"/>
                    <a:pt x="1" y="5251"/>
                    <a:pt x="1632" y="6763"/>
                  </a:cubicBezTo>
                  <a:cubicBezTo>
                    <a:pt x="2144" y="7223"/>
                    <a:pt x="2709" y="7437"/>
                    <a:pt x="3306" y="7437"/>
                  </a:cubicBezTo>
                  <a:cubicBezTo>
                    <a:pt x="3682" y="7437"/>
                    <a:pt x="4070" y="7353"/>
                    <a:pt x="4466" y="7192"/>
                  </a:cubicBezTo>
                  <a:cubicBezTo>
                    <a:pt x="6073" y="6537"/>
                    <a:pt x="6133" y="4287"/>
                    <a:pt x="6264" y="2751"/>
                  </a:cubicBezTo>
                  <a:cubicBezTo>
                    <a:pt x="6390" y="1197"/>
                    <a:pt x="4614" y="0"/>
                    <a:pt x="312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3" name="Google Shape;14423;p108"/>
            <p:cNvSpPr/>
            <p:nvPr/>
          </p:nvSpPr>
          <p:spPr>
            <a:xfrm>
              <a:off x="6942649" y="3259463"/>
              <a:ext cx="107848" cy="89703"/>
            </a:xfrm>
            <a:custGeom>
              <a:rect b="b" l="l" r="r" t="t"/>
              <a:pathLst>
                <a:path extrusionOk="0" h="2625" w="3156">
                  <a:moveTo>
                    <a:pt x="1834" y="0"/>
                  </a:moveTo>
                  <a:cubicBezTo>
                    <a:pt x="1558" y="0"/>
                    <a:pt x="1281" y="97"/>
                    <a:pt x="1060" y="296"/>
                  </a:cubicBezTo>
                  <a:cubicBezTo>
                    <a:pt x="1048" y="308"/>
                    <a:pt x="1036" y="320"/>
                    <a:pt x="1012" y="332"/>
                  </a:cubicBezTo>
                  <a:cubicBezTo>
                    <a:pt x="655" y="451"/>
                    <a:pt x="357" y="725"/>
                    <a:pt x="226" y="1094"/>
                  </a:cubicBezTo>
                  <a:cubicBezTo>
                    <a:pt x="0" y="1761"/>
                    <a:pt x="512" y="2380"/>
                    <a:pt x="1143" y="2559"/>
                  </a:cubicBezTo>
                  <a:cubicBezTo>
                    <a:pt x="1289" y="2603"/>
                    <a:pt x="1439" y="2625"/>
                    <a:pt x="1587" y="2625"/>
                  </a:cubicBezTo>
                  <a:cubicBezTo>
                    <a:pt x="2033" y="2625"/>
                    <a:pt x="2471" y="2431"/>
                    <a:pt x="2774" y="2082"/>
                  </a:cubicBezTo>
                  <a:cubicBezTo>
                    <a:pt x="3155" y="1582"/>
                    <a:pt x="3132" y="892"/>
                    <a:pt x="2727" y="416"/>
                  </a:cubicBezTo>
                  <a:cubicBezTo>
                    <a:pt x="2499" y="142"/>
                    <a:pt x="2167" y="0"/>
                    <a:pt x="183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4" name="Google Shape;14424;p108"/>
            <p:cNvSpPr/>
            <p:nvPr/>
          </p:nvSpPr>
          <p:spPr>
            <a:xfrm>
              <a:off x="7247128" y="3226862"/>
              <a:ext cx="218362" cy="254175"/>
            </a:xfrm>
            <a:custGeom>
              <a:rect b="b" l="l" r="r" t="t"/>
              <a:pathLst>
                <a:path extrusionOk="0" h="7438" w="6390">
                  <a:moveTo>
                    <a:pt x="3269" y="0"/>
                  </a:moveTo>
                  <a:cubicBezTo>
                    <a:pt x="1777" y="0"/>
                    <a:pt x="0" y="1197"/>
                    <a:pt x="127" y="2751"/>
                  </a:cubicBezTo>
                  <a:cubicBezTo>
                    <a:pt x="258" y="4287"/>
                    <a:pt x="318" y="6537"/>
                    <a:pt x="1925" y="7192"/>
                  </a:cubicBezTo>
                  <a:cubicBezTo>
                    <a:pt x="2320" y="7353"/>
                    <a:pt x="2709" y="7437"/>
                    <a:pt x="3084" y="7437"/>
                  </a:cubicBezTo>
                  <a:cubicBezTo>
                    <a:pt x="3680" y="7437"/>
                    <a:pt x="4242" y="7223"/>
                    <a:pt x="4747" y="6763"/>
                  </a:cubicBezTo>
                  <a:cubicBezTo>
                    <a:pt x="6390" y="5251"/>
                    <a:pt x="6354" y="2191"/>
                    <a:pt x="4842" y="631"/>
                  </a:cubicBezTo>
                  <a:cubicBezTo>
                    <a:pt x="4568" y="346"/>
                    <a:pt x="4211" y="143"/>
                    <a:pt x="3818" y="60"/>
                  </a:cubicBezTo>
                  <a:cubicBezTo>
                    <a:pt x="3643" y="20"/>
                    <a:pt x="3458" y="0"/>
                    <a:pt x="326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5" name="Google Shape;14425;p108"/>
            <p:cNvSpPr/>
            <p:nvPr/>
          </p:nvSpPr>
          <p:spPr>
            <a:xfrm>
              <a:off x="7298250" y="3259463"/>
              <a:ext cx="107848" cy="89703"/>
            </a:xfrm>
            <a:custGeom>
              <a:rect b="b" l="l" r="r" t="t"/>
              <a:pathLst>
                <a:path extrusionOk="0" h="2625" w="3156">
                  <a:moveTo>
                    <a:pt x="1322" y="0"/>
                  </a:moveTo>
                  <a:cubicBezTo>
                    <a:pt x="989" y="0"/>
                    <a:pt x="657" y="142"/>
                    <a:pt x="429" y="416"/>
                  </a:cubicBezTo>
                  <a:cubicBezTo>
                    <a:pt x="24" y="892"/>
                    <a:pt x="0" y="1582"/>
                    <a:pt x="381" y="2082"/>
                  </a:cubicBezTo>
                  <a:cubicBezTo>
                    <a:pt x="685" y="2431"/>
                    <a:pt x="1122" y="2625"/>
                    <a:pt x="1568" y="2625"/>
                  </a:cubicBezTo>
                  <a:cubicBezTo>
                    <a:pt x="1717" y="2625"/>
                    <a:pt x="1867" y="2603"/>
                    <a:pt x="2012" y="2559"/>
                  </a:cubicBezTo>
                  <a:cubicBezTo>
                    <a:pt x="2644" y="2380"/>
                    <a:pt x="3155" y="1761"/>
                    <a:pt x="2929" y="1094"/>
                  </a:cubicBezTo>
                  <a:cubicBezTo>
                    <a:pt x="2798" y="725"/>
                    <a:pt x="2501" y="451"/>
                    <a:pt x="2143" y="332"/>
                  </a:cubicBezTo>
                  <a:lnTo>
                    <a:pt x="2096" y="296"/>
                  </a:lnTo>
                  <a:cubicBezTo>
                    <a:pt x="1875" y="97"/>
                    <a:pt x="1598" y="0"/>
                    <a:pt x="132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6" name="Google Shape;14426;p108"/>
            <p:cNvSpPr/>
            <p:nvPr/>
          </p:nvSpPr>
          <p:spPr>
            <a:xfrm>
              <a:off x="7753532" y="2234995"/>
              <a:ext cx="179850" cy="223796"/>
            </a:xfrm>
            <a:custGeom>
              <a:rect b="b" l="l" r="r" t="t"/>
              <a:pathLst>
                <a:path extrusionOk="0" h="6549" w="5263">
                  <a:moveTo>
                    <a:pt x="3886" y="1"/>
                  </a:moveTo>
                  <a:cubicBezTo>
                    <a:pt x="3775" y="1"/>
                    <a:pt x="3651" y="15"/>
                    <a:pt x="3513" y="46"/>
                  </a:cubicBezTo>
                  <a:cubicBezTo>
                    <a:pt x="1536" y="474"/>
                    <a:pt x="2334" y="2153"/>
                    <a:pt x="2191" y="3641"/>
                  </a:cubicBezTo>
                  <a:cubicBezTo>
                    <a:pt x="2144" y="4106"/>
                    <a:pt x="1977" y="4713"/>
                    <a:pt x="1501" y="4749"/>
                  </a:cubicBezTo>
                  <a:cubicBezTo>
                    <a:pt x="1487" y="4750"/>
                    <a:pt x="1474" y="4750"/>
                    <a:pt x="1460" y="4750"/>
                  </a:cubicBezTo>
                  <a:cubicBezTo>
                    <a:pt x="1192" y="4750"/>
                    <a:pt x="940" y="4552"/>
                    <a:pt x="673" y="4552"/>
                  </a:cubicBezTo>
                  <a:cubicBezTo>
                    <a:pt x="647" y="4552"/>
                    <a:pt x="622" y="4554"/>
                    <a:pt x="596" y="4558"/>
                  </a:cubicBezTo>
                  <a:cubicBezTo>
                    <a:pt x="119" y="4618"/>
                    <a:pt x="0" y="5284"/>
                    <a:pt x="227" y="5701"/>
                  </a:cubicBezTo>
                  <a:cubicBezTo>
                    <a:pt x="541" y="6259"/>
                    <a:pt x="1193" y="6549"/>
                    <a:pt x="1835" y="6549"/>
                  </a:cubicBezTo>
                  <a:cubicBezTo>
                    <a:pt x="1947" y="6549"/>
                    <a:pt x="2058" y="6540"/>
                    <a:pt x="2167" y="6523"/>
                  </a:cubicBezTo>
                  <a:cubicBezTo>
                    <a:pt x="2906" y="6403"/>
                    <a:pt x="3548" y="5951"/>
                    <a:pt x="4084" y="5439"/>
                  </a:cubicBezTo>
                  <a:cubicBezTo>
                    <a:pt x="4668" y="4891"/>
                    <a:pt x="5180" y="4201"/>
                    <a:pt x="5251" y="3415"/>
                  </a:cubicBezTo>
                  <a:cubicBezTo>
                    <a:pt x="5263" y="3034"/>
                    <a:pt x="5215" y="2641"/>
                    <a:pt x="5120" y="2272"/>
                  </a:cubicBezTo>
                  <a:cubicBezTo>
                    <a:pt x="4884" y="1209"/>
                    <a:pt x="4909" y="1"/>
                    <a:pt x="3886" y="1"/>
                  </a:cubicBezTo>
                  <a:close/>
                </a:path>
              </a:pathLst>
            </a:custGeom>
            <a:solidFill>
              <a:srgbClr val="17152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7" name="Google Shape;14427;p108"/>
            <p:cNvSpPr/>
            <p:nvPr/>
          </p:nvSpPr>
          <p:spPr>
            <a:xfrm>
              <a:off x="7344212" y="1659182"/>
              <a:ext cx="589578" cy="663903"/>
            </a:xfrm>
            <a:custGeom>
              <a:rect b="b" l="l" r="r" t="t"/>
              <a:pathLst>
                <a:path extrusionOk="0" h="19428" w="17253">
                  <a:moveTo>
                    <a:pt x="1537" y="1"/>
                  </a:moveTo>
                  <a:lnTo>
                    <a:pt x="1537" y="1"/>
                  </a:lnTo>
                  <a:cubicBezTo>
                    <a:pt x="1" y="6073"/>
                    <a:pt x="2632" y="10847"/>
                    <a:pt x="5561" y="14062"/>
                  </a:cubicBezTo>
                  <a:cubicBezTo>
                    <a:pt x="5668" y="14181"/>
                    <a:pt x="5787" y="14300"/>
                    <a:pt x="5882" y="14419"/>
                  </a:cubicBezTo>
                  <a:cubicBezTo>
                    <a:pt x="7359" y="15943"/>
                    <a:pt x="9002" y="17288"/>
                    <a:pt x="10800" y="18420"/>
                  </a:cubicBezTo>
                  <a:cubicBezTo>
                    <a:pt x="11958" y="19154"/>
                    <a:pt x="12945" y="19427"/>
                    <a:pt x="13773" y="19427"/>
                  </a:cubicBezTo>
                  <a:cubicBezTo>
                    <a:pt x="16195" y="19427"/>
                    <a:pt x="17253" y="17086"/>
                    <a:pt x="17253" y="17086"/>
                  </a:cubicBezTo>
                  <a:cubicBezTo>
                    <a:pt x="17205" y="13145"/>
                    <a:pt x="15943" y="10073"/>
                    <a:pt x="14133" y="7680"/>
                  </a:cubicBezTo>
                  <a:cubicBezTo>
                    <a:pt x="14038" y="7549"/>
                    <a:pt x="13943" y="7430"/>
                    <a:pt x="13836" y="7299"/>
                  </a:cubicBezTo>
                  <a:cubicBezTo>
                    <a:pt x="13133" y="6430"/>
                    <a:pt x="12348" y="5620"/>
                    <a:pt x="11478" y="4894"/>
                  </a:cubicBezTo>
                  <a:cubicBezTo>
                    <a:pt x="8573" y="2537"/>
                    <a:pt x="5180" y="858"/>
                    <a:pt x="1537" y="1"/>
                  </a:cubicBezTo>
                  <a:close/>
                </a:path>
              </a:pathLst>
            </a:custGeom>
            <a:solidFill>
              <a:srgbClr val="BCBC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8" name="Google Shape;14428;p108"/>
            <p:cNvSpPr/>
            <p:nvPr/>
          </p:nvSpPr>
          <p:spPr>
            <a:xfrm>
              <a:off x="7517126" y="1705179"/>
              <a:ext cx="219353" cy="168744"/>
            </a:xfrm>
            <a:custGeom>
              <a:rect b="b" l="l" r="r" t="t"/>
              <a:pathLst>
                <a:path extrusionOk="0" h="4938" w="6419">
                  <a:moveTo>
                    <a:pt x="549" y="0"/>
                  </a:moveTo>
                  <a:cubicBezTo>
                    <a:pt x="346" y="238"/>
                    <a:pt x="203" y="512"/>
                    <a:pt x="120" y="810"/>
                  </a:cubicBezTo>
                  <a:cubicBezTo>
                    <a:pt x="1" y="1238"/>
                    <a:pt x="13" y="1703"/>
                    <a:pt x="144" y="2131"/>
                  </a:cubicBezTo>
                  <a:cubicBezTo>
                    <a:pt x="227" y="2417"/>
                    <a:pt x="370" y="2691"/>
                    <a:pt x="560" y="2929"/>
                  </a:cubicBezTo>
                  <a:cubicBezTo>
                    <a:pt x="1504" y="4198"/>
                    <a:pt x="2987" y="4937"/>
                    <a:pt x="4561" y="4937"/>
                  </a:cubicBezTo>
                  <a:cubicBezTo>
                    <a:pt x="4656" y="4937"/>
                    <a:pt x="4751" y="4935"/>
                    <a:pt x="4847" y="4929"/>
                  </a:cubicBezTo>
                  <a:cubicBezTo>
                    <a:pt x="5132" y="4917"/>
                    <a:pt x="5418" y="4846"/>
                    <a:pt x="5680" y="4715"/>
                  </a:cubicBezTo>
                  <a:cubicBezTo>
                    <a:pt x="5871" y="4596"/>
                    <a:pt x="6025" y="4429"/>
                    <a:pt x="6145" y="4239"/>
                  </a:cubicBezTo>
                  <a:cubicBezTo>
                    <a:pt x="6275" y="4036"/>
                    <a:pt x="6371" y="3798"/>
                    <a:pt x="6418" y="3560"/>
                  </a:cubicBezTo>
                  <a:cubicBezTo>
                    <a:pt x="4644" y="2084"/>
                    <a:pt x="2668" y="893"/>
                    <a:pt x="549" y="0"/>
                  </a:cubicBezTo>
                  <a:close/>
                </a:path>
              </a:pathLst>
            </a:custGeom>
            <a:solidFill>
              <a:srgbClr val="B7A3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9" name="Google Shape;14429;p108"/>
            <p:cNvSpPr/>
            <p:nvPr/>
          </p:nvSpPr>
          <p:spPr>
            <a:xfrm>
              <a:off x="7534212" y="1909020"/>
              <a:ext cx="292995" cy="242932"/>
            </a:xfrm>
            <a:custGeom>
              <a:rect b="b" l="l" r="r" t="t"/>
              <a:pathLst>
                <a:path extrusionOk="0" h="7109" w="8574">
                  <a:moveTo>
                    <a:pt x="8288" y="0"/>
                  </a:moveTo>
                  <a:cubicBezTo>
                    <a:pt x="7323" y="1084"/>
                    <a:pt x="6276" y="2072"/>
                    <a:pt x="5156" y="2977"/>
                  </a:cubicBezTo>
                  <a:cubicBezTo>
                    <a:pt x="3906" y="4012"/>
                    <a:pt x="2585" y="4965"/>
                    <a:pt x="1251" y="5894"/>
                  </a:cubicBezTo>
                  <a:cubicBezTo>
                    <a:pt x="834" y="6191"/>
                    <a:pt x="418" y="6477"/>
                    <a:pt x="1" y="6763"/>
                  </a:cubicBezTo>
                  <a:cubicBezTo>
                    <a:pt x="108" y="6882"/>
                    <a:pt x="215" y="7001"/>
                    <a:pt x="322" y="7108"/>
                  </a:cubicBezTo>
                  <a:cubicBezTo>
                    <a:pt x="668" y="6882"/>
                    <a:pt x="1001" y="6656"/>
                    <a:pt x="1334" y="6418"/>
                  </a:cubicBezTo>
                  <a:cubicBezTo>
                    <a:pt x="2656" y="5501"/>
                    <a:pt x="3954" y="4572"/>
                    <a:pt x="5192" y="3560"/>
                  </a:cubicBezTo>
                  <a:cubicBezTo>
                    <a:pt x="6407" y="2596"/>
                    <a:pt x="7538" y="1524"/>
                    <a:pt x="8573" y="381"/>
                  </a:cubicBezTo>
                  <a:cubicBezTo>
                    <a:pt x="8478" y="250"/>
                    <a:pt x="8383" y="119"/>
                    <a:pt x="828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0" name="Google Shape;14430;p108"/>
            <p:cNvSpPr/>
            <p:nvPr/>
          </p:nvSpPr>
          <p:spPr>
            <a:xfrm>
              <a:off x="7040691" y="1462654"/>
              <a:ext cx="245393" cy="162388"/>
            </a:xfrm>
            <a:custGeom>
              <a:rect b="b" l="l" r="r" t="t"/>
              <a:pathLst>
                <a:path extrusionOk="0" h="4752" w="7181">
                  <a:moveTo>
                    <a:pt x="120" y="1"/>
                  </a:moveTo>
                  <a:lnTo>
                    <a:pt x="1" y="4752"/>
                  </a:lnTo>
                  <a:lnTo>
                    <a:pt x="7180" y="4752"/>
                  </a:lnTo>
                  <a:lnTo>
                    <a:pt x="6609" y="1"/>
                  </a:lnTo>
                  <a:close/>
                </a:path>
              </a:pathLst>
            </a:custGeom>
            <a:solidFill>
              <a:srgbClr val="EB60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1" name="Google Shape;14431;p108"/>
            <p:cNvSpPr/>
            <p:nvPr/>
          </p:nvSpPr>
          <p:spPr>
            <a:xfrm>
              <a:off x="6891766" y="831925"/>
              <a:ext cx="526940" cy="422953"/>
            </a:xfrm>
            <a:custGeom>
              <a:rect b="b" l="l" r="r" t="t"/>
              <a:pathLst>
                <a:path extrusionOk="0" h="12377" w="15420">
                  <a:moveTo>
                    <a:pt x="8622" y="1"/>
                  </a:moveTo>
                  <a:cubicBezTo>
                    <a:pt x="5722" y="1"/>
                    <a:pt x="2835" y="310"/>
                    <a:pt x="1" y="908"/>
                  </a:cubicBezTo>
                  <a:cubicBezTo>
                    <a:pt x="346" y="4111"/>
                    <a:pt x="703" y="7326"/>
                    <a:pt x="1061" y="10528"/>
                  </a:cubicBezTo>
                  <a:cubicBezTo>
                    <a:pt x="3052" y="11749"/>
                    <a:pt x="5457" y="12377"/>
                    <a:pt x="7848" y="12377"/>
                  </a:cubicBezTo>
                  <a:cubicBezTo>
                    <a:pt x="9772" y="12377"/>
                    <a:pt x="11688" y="11969"/>
                    <a:pt x="13372" y="11136"/>
                  </a:cubicBezTo>
                  <a:cubicBezTo>
                    <a:pt x="14634" y="8040"/>
                    <a:pt x="15015" y="4409"/>
                    <a:pt x="15420" y="1099"/>
                  </a:cubicBezTo>
                  <a:cubicBezTo>
                    <a:pt x="14789" y="825"/>
                    <a:pt x="14134" y="622"/>
                    <a:pt x="13467" y="503"/>
                  </a:cubicBezTo>
                  <a:cubicBezTo>
                    <a:pt x="13273" y="465"/>
                    <a:pt x="13069" y="433"/>
                    <a:pt x="12867" y="433"/>
                  </a:cubicBezTo>
                  <a:cubicBezTo>
                    <a:pt x="12697" y="433"/>
                    <a:pt x="12529" y="455"/>
                    <a:pt x="12372" y="515"/>
                  </a:cubicBezTo>
                  <a:cubicBezTo>
                    <a:pt x="12042" y="640"/>
                    <a:pt x="11389" y="884"/>
                    <a:pt x="11390" y="1226"/>
                  </a:cubicBezTo>
                  <a:lnTo>
                    <a:pt x="11390" y="1226"/>
                  </a:lnTo>
                  <a:cubicBezTo>
                    <a:pt x="11332" y="762"/>
                    <a:pt x="10951" y="390"/>
                    <a:pt x="10526" y="218"/>
                  </a:cubicBezTo>
                  <a:cubicBezTo>
                    <a:pt x="10074" y="27"/>
                    <a:pt x="9586" y="15"/>
                    <a:pt x="9097" y="3"/>
                  </a:cubicBezTo>
                  <a:cubicBezTo>
                    <a:pt x="8939" y="1"/>
                    <a:pt x="8780" y="1"/>
                    <a:pt x="8622"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2" name="Google Shape;14432;p108"/>
            <p:cNvSpPr/>
            <p:nvPr/>
          </p:nvSpPr>
          <p:spPr>
            <a:xfrm>
              <a:off x="6871844" y="1171501"/>
              <a:ext cx="108669" cy="119877"/>
            </a:xfrm>
            <a:custGeom>
              <a:rect b="b" l="l" r="r" t="t"/>
              <a:pathLst>
                <a:path extrusionOk="0" h="3508" w="3180">
                  <a:moveTo>
                    <a:pt x="2070" y="0"/>
                  </a:moveTo>
                  <a:cubicBezTo>
                    <a:pt x="1485" y="0"/>
                    <a:pt x="902" y="246"/>
                    <a:pt x="548" y="710"/>
                  </a:cubicBezTo>
                  <a:cubicBezTo>
                    <a:pt x="1" y="1413"/>
                    <a:pt x="108" y="2544"/>
                    <a:pt x="810" y="3092"/>
                  </a:cubicBezTo>
                  <a:cubicBezTo>
                    <a:pt x="1221" y="3419"/>
                    <a:pt x="1738" y="3508"/>
                    <a:pt x="2272" y="3508"/>
                  </a:cubicBezTo>
                  <a:cubicBezTo>
                    <a:pt x="2574" y="3508"/>
                    <a:pt x="2882" y="3479"/>
                    <a:pt x="3180" y="3449"/>
                  </a:cubicBezTo>
                  <a:cubicBezTo>
                    <a:pt x="3180" y="3318"/>
                    <a:pt x="3168" y="3175"/>
                    <a:pt x="3156" y="3020"/>
                  </a:cubicBezTo>
                  <a:cubicBezTo>
                    <a:pt x="3144" y="2901"/>
                    <a:pt x="3132" y="2770"/>
                    <a:pt x="3120" y="2639"/>
                  </a:cubicBezTo>
                  <a:cubicBezTo>
                    <a:pt x="3108" y="2365"/>
                    <a:pt x="3084" y="2092"/>
                    <a:pt x="3049" y="1782"/>
                  </a:cubicBezTo>
                  <a:cubicBezTo>
                    <a:pt x="3025" y="1484"/>
                    <a:pt x="3001" y="1175"/>
                    <a:pt x="2977" y="889"/>
                  </a:cubicBezTo>
                  <a:cubicBezTo>
                    <a:pt x="2965" y="639"/>
                    <a:pt x="2941" y="413"/>
                    <a:pt x="2941" y="198"/>
                  </a:cubicBezTo>
                  <a:cubicBezTo>
                    <a:pt x="2671" y="65"/>
                    <a:pt x="2370" y="0"/>
                    <a:pt x="2070" y="0"/>
                  </a:cubicBezTo>
                  <a:close/>
                </a:path>
              </a:pathLst>
            </a:custGeom>
            <a:solidFill>
              <a:srgbClr val="EE71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3" name="Google Shape;14433;p108"/>
            <p:cNvSpPr/>
            <p:nvPr/>
          </p:nvSpPr>
          <p:spPr>
            <a:xfrm>
              <a:off x="6906016" y="1200616"/>
              <a:ext cx="73676" cy="74120"/>
            </a:xfrm>
            <a:custGeom>
              <a:rect b="b" l="l" r="r" t="t"/>
              <a:pathLst>
                <a:path extrusionOk="0" h="2169" w="2156">
                  <a:moveTo>
                    <a:pt x="1641" y="0"/>
                  </a:moveTo>
                  <a:cubicBezTo>
                    <a:pt x="1350" y="0"/>
                    <a:pt x="1065" y="56"/>
                    <a:pt x="798" y="168"/>
                  </a:cubicBezTo>
                  <a:cubicBezTo>
                    <a:pt x="370" y="347"/>
                    <a:pt x="72" y="740"/>
                    <a:pt x="13" y="1192"/>
                  </a:cubicBezTo>
                  <a:cubicBezTo>
                    <a:pt x="1" y="1275"/>
                    <a:pt x="13" y="1371"/>
                    <a:pt x="36" y="1454"/>
                  </a:cubicBezTo>
                  <a:cubicBezTo>
                    <a:pt x="120" y="1668"/>
                    <a:pt x="286" y="1835"/>
                    <a:pt x="501" y="1918"/>
                  </a:cubicBezTo>
                  <a:cubicBezTo>
                    <a:pt x="870" y="2097"/>
                    <a:pt x="1298" y="2121"/>
                    <a:pt x="1703" y="2144"/>
                  </a:cubicBezTo>
                  <a:lnTo>
                    <a:pt x="2156" y="2168"/>
                  </a:lnTo>
                  <a:cubicBezTo>
                    <a:pt x="2144" y="2049"/>
                    <a:pt x="2132" y="1918"/>
                    <a:pt x="2120" y="1787"/>
                  </a:cubicBezTo>
                  <a:cubicBezTo>
                    <a:pt x="1775" y="1740"/>
                    <a:pt x="1429" y="1680"/>
                    <a:pt x="1084" y="1597"/>
                  </a:cubicBezTo>
                  <a:cubicBezTo>
                    <a:pt x="941" y="1549"/>
                    <a:pt x="751" y="1478"/>
                    <a:pt x="739" y="1323"/>
                  </a:cubicBezTo>
                  <a:cubicBezTo>
                    <a:pt x="727" y="1240"/>
                    <a:pt x="751" y="1168"/>
                    <a:pt x="810" y="1109"/>
                  </a:cubicBezTo>
                  <a:cubicBezTo>
                    <a:pt x="955" y="964"/>
                    <a:pt x="1163" y="881"/>
                    <a:pt x="1365" y="881"/>
                  </a:cubicBezTo>
                  <a:cubicBezTo>
                    <a:pt x="1379" y="881"/>
                    <a:pt x="1392" y="882"/>
                    <a:pt x="1406" y="882"/>
                  </a:cubicBezTo>
                  <a:cubicBezTo>
                    <a:pt x="1456" y="880"/>
                    <a:pt x="1507" y="878"/>
                    <a:pt x="1557" y="878"/>
                  </a:cubicBezTo>
                  <a:cubicBezTo>
                    <a:pt x="1721" y="878"/>
                    <a:pt x="1885" y="894"/>
                    <a:pt x="2049" y="930"/>
                  </a:cubicBezTo>
                  <a:cubicBezTo>
                    <a:pt x="2025" y="620"/>
                    <a:pt x="1989" y="323"/>
                    <a:pt x="1977" y="25"/>
                  </a:cubicBezTo>
                  <a:cubicBezTo>
                    <a:pt x="1865" y="9"/>
                    <a:pt x="1752" y="0"/>
                    <a:pt x="1641" y="0"/>
                  </a:cubicBezTo>
                  <a:close/>
                </a:path>
              </a:pathLst>
            </a:custGeom>
            <a:solidFill>
              <a:srgbClr val="EB60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4" name="Google Shape;14434;p108"/>
            <p:cNvSpPr/>
            <p:nvPr/>
          </p:nvSpPr>
          <p:spPr>
            <a:xfrm>
              <a:off x="7316567" y="1159711"/>
              <a:ext cx="108258" cy="120048"/>
            </a:xfrm>
            <a:custGeom>
              <a:rect b="b" l="l" r="r" t="t"/>
              <a:pathLst>
                <a:path extrusionOk="0" h="3513" w="3168">
                  <a:moveTo>
                    <a:pt x="1098" y="0"/>
                  </a:moveTo>
                  <a:cubicBezTo>
                    <a:pt x="798" y="0"/>
                    <a:pt x="497" y="65"/>
                    <a:pt x="226" y="198"/>
                  </a:cubicBezTo>
                  <a:cubicBezTo>
                    <a:pt x="226" y="413"/>
                    <a:pt x="203" y="651"/>
                    <a:pt x="191" y="889"/>
                  </a:cubicBezTo>
                  <a:cubicBezTo>
                    <a:pt x="167" y="1175"/>
                    <a:pt x="143" y="1484"/>
                    <a:pt x="119" y="1794"/>
                  </a:cubicBezTo>
                  <a:cubicBezTo>
                    <a:pt x="83" y="2091"/>
                    <a:pt x="60" y="2365"/>
                    <a:pt x="48" y="2639"/>
                  </a:cubicBezTo>
                  <a:cubicBezTo>
                    <a:pt x="36" y="2770"/>
                    <a:pt x="24" y="2901"/>
                    <a:pt x="12" y="3032"/>
                  </a:cubicBezTo>
                  <a:cubicBezTo>
                    <a:pt x="12" y="3151"/>
                    <a:pt x="0" y="3318"/>
                    <a:pt x="0" y="3449"/>
                  </a:cubicBezTo>
                  <a:cubicBezTo>
                    <a:pt x="292" y="3483"/>
                    <a:pt x="596" y="3513"/>
                    <a:pt x="895" y="3513"/>
                  </a:cubicBezTo>
                  <a:cubicBezTo>
                    <a:pt x="1428" y="3513"/>
                    <a:pt x="1946" y="3419"/>
                    <a:pt x="2358" y="3091"/>
                  </a:cubicBezTo>
                  <a:cubicBezTo>
                    <a:pt x="3060" y="2556"/>
                    <a:pt x="3167" y="1425"/>
                    <a:pt x="2631" y="710"/>
                  </a:cubicBezTo>
                  <a:cubicBezTo>
                    <a:pt x="2269" y="246"/>
                    <a:pt x="1684" y="0"/>
                    <a:pt x="1098" y="0"/>
                  </a:cubicBezTo>
                  <a:close/>
                </a:path>
              </a:pathLst>
            </a:custGeom>
            <a:solidFill>
              <a:srgbClr val="EE71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5" name="Google Shape;14435;p108"/>
            <p:cNvSpPr/>
            <p:nvPr/>
          </p:nvSpPr>
          <p:spPr>
            <a:xfrm>
              <a:off x="7316977" y="1188963"/>
              <a:ext cx="73266" cy="74359"/>
            </a:xfrm>
            <a:custGeom>
              <a:rect b="b" l="l" r="r" t="t"/>
              <a:pathLst>
                <a:path extrusionOk="0" h="2176" w="2144">
                  <a:moveTo>
                    <a:pt x="534" y="1"/>
                  </a:moveTo>
                  <a:cubicBezTo>
                    <a:pt x="415" y="1"/>
                    <a:pt x="296" y="11"/>
                    <a:pt x="179" y="33"/>
                  </a:cubicBezTo>
                  <a:cubicBezTo>
                    <a:pt x="155" y="319"/>
                    <a:pt x="131" y="628"/>
                    <a:pt x="107" y="938"/>
                  </a:cubicBezTo>
                  <a:cubicBezTo>
                    <a:pt x="275" y="898"/>
                    <a:pt x="451" y="875"/>
                    <a:pt x="628" y="875"/>
                  </a:cubicBezTo>
                  <a:cubicBezTo>
                    <a:pt x="665" y="875"/>
                    <a:pt x="701" y="876"/>
                    <a:pt x="738" y="878"/>
                  </a:cubicBezTo>
                  <a:cubicBezTo>
                    <a:pt x="964" y="878"/>
                    <a:pt x="1179" y="950"/>
                    <a:pt x="1334" y="1104"/>
                  </a:cubicBezTo>
                  <a:cubicBezTo>
                    <a:pt x="1393" y="1164"/>
                    <a:pt x="1417" y="1247"/>
                    <a:pt x="1417" y="1331"/>
                  </a:cubicBezTo>
                  <a:cubicBezTo>
                    <a:pt x="1393" y="1485"/>
                    <a:pt x="1214" y="1557"/>
                    <a:pt x="1060" y="1592"/>
                  </a:cubicBezTo>
                  <a:cubicBezTo>
                    <a:pt x="726" y="1676"/>
                    <a:pt x="381" y="1747"/>
                    <a:pt x="36" y="1783"/>
                  </a:cubicBezTo>
                  <a:cubicBezTo>
                    <a:pt x="24" y="1914"/>
                    <a:pt x="12" y="2045"/>
                    <a:pt x="0" y="2176"/>
                  </a:cubicBezTo>
                  <a:lnTo>
                    <a:pt x="441" y="2152"/>
                  </a:lnTo>
                  <a:cubicBezTo>
                    <a:pt x="857" y="2128"/>
                    <a:pt x="1274" y="2093"/>
                    <a:pt x="1655" y="1926"/>
                  </a:cubicBezTo>
                  <a:cubicBezTo>
                    <a:pt x="1869" y="1843"/>
                    <a:pt x="2036" y="1664"/>
                    <a:pt x="2119" y="1462"/>
                  </a:cubicBezTo>
                  <a:cubicBezTo>
                    <a:pt x="2143" y="1366"/>
                    <a:pt x="2143" y="1283"/>
                    <a:pt x="2131" y="1200"/>
                  </a:cubicBezTo>
                  <a:cubicBezTo>
                    <a:pt x="2072" y="735"/>
                    <a:pt x="1774" y="354"/>
                    <a:pt x="1357" y="176"/>
                  </a:cubicBezTo>
                  <a:cubicBezTo>
                    <a:pt x="1091" y="59"/>
                    <a:pt x="812" y="1"/>
                    <a:pt x="534" y="1"/>
                  </a:cubicBezTo>
                  <a:close/>
                </a:path>
              </a:pathLst>
            </a:custGeom>
            <a:solidFill>
              <a:srgbClr val="EB60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6" name="Google Shape;14436;p108"/>
            <p:cNvSpPr/>
            <p:nvPr/>
          </p:nvSpPr>
          <p:spPr>
            <a:xfrm>
              <a:off x="6939779" y="958706"/>
              <a:ext cx="435494" cy="583359"/>
            </a:xfrm>
            <a:custGeom>
              <a:rect b="b" l="l" r="r" t="t"/>
              <a:pathLst>
                <a:path extrusionOk="0" h="17071" w="12744">
                  <a:moveTo>
                    <a:pt x="10634" y="0"/>
                  </a:moveTo>
                  <a:cubicBezTo>
                    <a:pt x="9859" y="0"/>
                    <a:pt x="8732" y="324"/>
                    <a:pt x="7097" y="1211"/>
                  </a:cubicBezTo>
                  <a:cubicBezTo>
                    <a:pt x="6718" y="1417"/>
                    <a:pt x="6304" y="1548"/>
                    <a:pt x="5900" y="1548"/>
                  </a:cubicBezTo>
                  <a:cubicBezTo>
                    <a:pt x="5605" y="1548"/>
                    <a:pt x="5315" y="1478"/>
                    <a:pt x="5049" y="1318"/>
                  </a:cubicBezTo>
                  <a:cubicBezTo>
                    <a:pt x="4302" y="861"/>
                    <a:pt x="3048" y="373"/>
                    <a:pt x="1977" y="373"/>
                  </a:cubicBezTo>
                  <a:cubicBezTo>
                    <a:pt x="896" y="373"/>
                    <a:pt x="1" y="870"/>
                    <a:pt x="1" y="2401"/>
                  </a:cubicBezTo>
                  <a:lnTo>
                    <a:pt x="1299" y="14236"/>
                  </a:lnTo>
                  <a:cubicBezTo>
                    <a:pt x="1299" y="14236"/>
                    <a:pt x="1299" y="17058"/>
                    <a:pt x="3978" y="17070"/>
                  </a:cubicBezTo>
                  <a:cubicBezTo>
                    <a:pt x="3996" y="17070"/>
                    <a:pt x="4014" y="17070"/>
                    <a:pt x="4032" y="17070"/>
                  </a:cubicBezTo>
                  <a:cubicBezTo>
                    <a:pt x="5082" y="17070"/>
                    <a:pt x="6019" y="16397"/>
                    <a:pt x="6335" y="15391"/>
                  </a:cubicBezTo>
                  <a:cubicBezTo>
                    <a:pt x="6335" y="15391"/>
                    <a:pt x="7133" y="17070"/>
                    <a:pt x="8847" y="17070"/>
                  </a:cubicBezTo>
                  <a:cubicBezTo>
                    <a:pt x="8851" y="17070"/>
                    <a:pt x="8855" y="17070"/>
                    <a:pt x="8859" y="17070"/>
                  </a:cubicBezTo>
                  <a:cubicBezTo>
                    <a:pt x="10789" y="17070"/>
                    <a:pt x="10943" y="14236"/>
                    <a:pt x="10943" y="14236"/>
                  </a:cubicBezTo>
                  <a:lnTo>
                    <a:pt x="12241" y="2401"/>
                  </a:lnTo>
                  <a:cubicBezTo>
                    <a:pt x="12241" y="2401"/>
                    <a:pt x="12744" y="0"/>
                    <a:pt x="10634" y="0"/>
                  </a:cubicBezTo>
                  <a:close/>
                </a:path>
              </a:pathLst>
            </a:custGeom>
            <a:solidFill>
              <a:srgbClr val="EE71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7" name="Google Shape;14437;p108"/>
            <p:cNvSpPr/>
            <p:nvPr/>
          </p:nvSpPr>
          <p:spPr>
            <a:xfrm>
              <a:off x="7116793" y="1171364"/>
              <a:ext cx="87106" cy="167650"/>
            </a:xfrm>
            <a:custGeom>
              <a:rect b="b" l="l" r="r" t="t"/>
              <a:pathLst>
                <a:path extrusionOk="0" h="4906" w="2549">
                  <a:moveTo>
                    <a:pt x="1119" y="0"/>
                  </a:moveTo>
                  <a:lnTo>
                    <a:pt x="0" y="4905"/>
                  </a:lnTo>
                  <a:lnTo>
                    <a:pt x="2548" y="4905"/>
                  </a:lnTo>
                  <a:lnTo>
                    <a:pt x="1119" y="0"/>
                  </a:lnTo>
                  <a:close/>
                </a:path>
              </a:pathLst>
            </a:custGeom>
            <a:solidFill>
              <a:srgbClr val="EB60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8" name="Google Shape;14438;p108"/>
            <p:cNvSpPr/>
            <p:nvPr/>
          </p:nvSpPr>
          <p:spPr>
            <a:xfrm>
              <a:off x="7100493" y="968822"/>
              <a:ext cx="103406" cy="116357"/>
            </a:xfrm>
            <a:custGeom>
              <a:rect b="b" l="l" r="r" t="t"/>
              <a:pathLst>
                <a:path extrusionOk="0" h="3405" w="3026">
                  <a:moveTo>
                    <a:pt x="1427" y="0"/>
                  </a:moveTo>
                  <a:cubicBezTo>
                    <a:pt x="1201" y="0"/>
                    <a:pt x="868" y="119"/>
                    <a:pt x="703" y="212"/>
                  </a:cubicBezTo>
                  <a:cubicBezTo>
                    <a:pt x="215" y="522"/>
                    <a:pt x="1" y="1153"/>
                    <a:pt x="13" y="1724"/>
                  </a:cubicBezTo>
                  <a:cubicBezTo>
                    <a:pt x="1" y="2022"/>
                    <a:pt x="60" y="2308"/>
                    <a:pt x="191" y="2570"/>
                  </a:cubicBezTo>
                  <a:cubicBezTo>
                    <a:pt x="441" y="3034"/>
                    <a:pt x="953" y="3308"/>
                    <a:pt x="1465" y="3379"/>
                  </a:cubicBezTo>
                  <a:cubicBezTo>
                    <a:pt x="1616" y="3396"/>
                    <a:pt x="1767" y="3404"/>
                    <a:pt x="1918" y="3404"/>
                  </a:cubicBezTo>
                  <a:cubicBezTo>
                    <a:pt x="2294" y="3404"/>
                    <a:pt x="2668" y="3353"/>
                    <a:pt x="3025" y="3260"/>
                  </a:cubicBezTo>
                  <a:cubicBezTo>
                    <a:pt x="2382" y="3165"/>
                    <a:pt x="1858" y="2700"/>
                    <a:pt x="1680" y="2081"/>
                  </a:cubicBezTo>
                  <a:cubicBezTo>
                    <a:pt x="1525" y="1450"/>
                    <a:pt x="1942" y="700"/>
                    <a:pt x="2585" y="617"/>
                  </a:cubicBezTo>
                  <a:cubicBezTo>
                    <a:pt x="2311" y="307"/>
                    <a:pt x="1930" y="93"/>
                    <a:pt x="1525" y="10"/>
                  </a:cubicBezTo>
                  <a:cubicBezTo>
                    <a:pt x="1496" y="3"/>
                    <a:pt x="1463" y="0"/>
                    <a:pt x="1427" y="0"/>
                  </a:cubicBezTo>
                  <a:close/>
                </a:path>
              </a:pathLst>
            </a:custGeom>
            <a:solidFill>
              <a:srgbClr val="27272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9" name="Google Shape;14439;p108"/>
            <p:cNvSpPr/>
            <p:nvPr/>
          </p:nvSpPr>
          <p:spPr>
            <a:xfrm>
              <a:off x="7218491" y="1186093"/>
              <a:ext cx="41861" cy="34788"/>
            </a:xfrm>
            <a:custGeom>
              <a:rect b="b" l="l" r="r" t="t"/>
              <a:pathLst>
                <a:path extrusionOk="0" h="1018" w="1225">
                  <a:moveTo>
                    <a:pt x="691" y="0"/>
                  </a:moveTo>
                  <a:cubicBezTo>
                    <a:pt x="632" y="0"/>
                    <a:pt x="572" y="11"/>
                    <a:pt x="513" y="33"/>
                  </a:cubicBezTo>
                  <a:lnTo>
                    <a:pt x="465" y="57"/>
                  </a:lnTo>
                  <a:cubicBezTo>
                    <a:pt x="1" y="236"/>
                    <a:pt x="60" y="914"/>
                    <a:pt x="548" y="998"/>
                  </a:cubicBezTo>
                  <a:lnTo>
                    <a:pt x="608" y="1010"/>
                  </a:lnTo>
                  <a:cubicBezTo>
                    <a:pt x="638" y="1015"/>
                    <a:pt x="667" y="1018"/>
                    <a:pt x="697" y="1018"/>
                  </a:cubicBezTo>
                  <a:cubicBezTo>
                    <a:pt x="982" y="1018"/>
                    <a:pt x="1225" y="764"/>
                    <a:pt x="1203" y="462"/>
                  </a:cubicBezTo>
                  <a:cubicBezTo>
                    <a:pt x="1174" y="192"/>
                    <a:pt x="942" y="0"/>
                    <a:pt x="691" y="0"/>
                  </a:cubicBezTo>
                  <a:close/>
                </a:path>
              </a:pathLst>
            </a:custGeom>
            <a:solidFill>
              <a:srgbClr val="27272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0" name="Google Shape;14440;p108"/>
            <p:cNvSpPr/>
            <p:nvPr/>
          </p:nvSpPr>
          <p:spPr>
            <a:xfrm>
              <a:off x="7056957" y="1184862"/>
              <a:ext cx="42237" cy="34412"/>
            </a:xfrm>
            <a:custGeom>
              <a:rect b="b" l="l" r="r" t="t"/>
              <a:pathLst>
                <a:path extrusionOk="0" h="1007" w="1236">
                  <a:moveTo>
                    <a:pt x="703" y="0"/>
                  </a:moveTo>
                  <a:cubicBezTo>
                    <a:pt x="644" y="0"/>
                    <a:pt x="584" y="11"/>
                    <a:pt x="525" y="34"/>
                  </a:cubicBezTo>
                  <a:lnTo>
                    <a:pt x="477" y="46"/>
                  </a:lnTo>
                  <a:cubicBezTo>
                    <a:pt x="1" y="224"/>
                    <a:pt x="72" y="903"/>
                    <a:pt x="561" y="998"/>
                  </a:cubicBezTo>
                  <a:lnTo>
                    <a:pt x="608" y="998"/>
                  </a:lnTo>
                  <a:cubicBezTo>
                    <a:pt x="640" y="1004"/>
                    <a:pt x="672" y="1007"/>
                    <a:pt x="703" y="1007"/>
                  </a:cubicBezTo>
                  <a:cubicBezTo>
                    <a:pt x="996" y="1007"/>
                    <a:pt x="1236" y="764"/>
                    <a:pt x="1203" y="462"/>
                  </a:cubicBezTo>
                  <a:cubicBezTo>
                    <a:pt x="1184" y="192"/>
                    <a:pt x="954" y="0"/>
                    <a:pt x="703" y="0"/>
                  </a:cubicBezTo>
                  <a:close/>
                </a:path>
              </a:pathLst>
            </a:custGeom>
            <a:solidFill>
              <a:srgbClr val="27272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1" name="Google Shape;14441;p108"/>
            <p:cNvSpPr/>
            <p:nvPr/>
          </p:nvSpPr>
          <p:spPr>
            <a:xfrm>
              <a:off x="7234381" y="1135893"/>
              <a:ext cx="64723" cy="21768"/>
            </a:xfrm>
            <a:custGeom>
              <a:rect b="b" l="l" r="r" t="t"/>
              <a:pathLst>
                <a:path extrusionOk="0" h="637" w="1894">
                  <a:moveTo>
                    <a:pt x="954" y="0"/>
                  </a:moveTo>
                  <a:cubicBezTo>
                    <a:pt x="659" y="0"/>
                    <a:pt x="359" y="31"/>
                    <a:pt x="155" y="145"/>
                  </a:cubicBezTo>
                  <a:cubicBezTo>
                    <a:pt x="12" y="193"/>
                    <a:pt x="0" y="395"/>
                    <a:pt x="131" y="467"/>
                  </a:cubicBezTo>
                  <a:cubicBezTo>
                    <a:pt x="348" y="605"/>
                    <a:pt x="730" y="637"/>
                    <a:pt x="1078" y="637"/>
                  </a:cubicBezTo>
                  <a:cubicBezTo>
                    <a:pt x="1149" y="637"/>
                    <a:pt x="1219" y="635"/>
                    <a:pt x="1286" y="633"/>
                  </a:cubicBezTo>
                  <a:cubicBezTo>
                    <a:pt x="1560" y="633"/>
                    <a:pt x="1786" y="514"/>
                    <a:pt x="1834" y="383"/>
                  </a:cubicBezTo>
                  <a:cubicBezTo>
                    <a:pt x="1893" y="217"/>
                    <a:pt x="1679" y="50"/>
                    <a:pt x="1345" y="14"/>
                  </a:cubicBezTo>
                  <a:cubicBezTo>
                    <a:pt x="1222" y="7"/>
                    <a:pt x="1089" y="0"/>
                    <a:pt x="954" y="0"/>
                  </a:cubicBezTo>
                  <a:close/>
                </a:path>
              </a:pathLst>
            </a:custGeom>
            <a:solidFill>
              <a:srgbClr val="27272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2" name="Google Shape;14442;p108"/>
            <p:cNvSpPr/>
            <p:nvPr/>
          </p:nvSpPr>
          <p:spPr>
            <a:xfrm>
              <a:off x="7027671" y="1136610"/>
              <a:ext cx="63903" cy="21802"/>
            </a:xfrm>
            <a:custGeom>
              <a:rect b="b" l="l" r="r" t="t"/>
              <a:pathLst>
                <a:path extrusionOk="0" h="638" w="1870">
                  <a:moveTo>
                    <a:pt x="1046" y="1"/>
                  </a:moveTo>
                  <a:cubicBezTo>
                    <a:pt x="710" y="1"/>
                    <a:pt x="352" y="30"/>
                    <a:pt x="144" y="172"/>
                  </a:cubicBezTo>
                  <a:cubicBezTo>
                    <a:pt x="1" y="231"/>
                    <a:pt x="13" y="434"/>
                    <a:pt x="155" y="493"/>
                  </a:cubicBezTo>
                  <a:cubicBezTo>
                    <a:pt x="344" y="608"/>
                    <a:pt x="644" y="638"/>
                    <a:pt x="937" y="638"/>
                  </a:cubicBezTo>
                  <a:cubicBezTo>
                    <a:pt x="1071" y="638"/>
                    <a:pt x="1203" y="632"/>
                    <a:pt x="1322" y="624"/>
                  </a:cubicBezTo>
                  <a:cubicBezTo>
                    <a:pt x="1596" y="612"/>
                    <a:pt x="1810" y="481"/>
                    <a:pt x="1834" y="350"/>
                  </a:cubicBezTo>
                  <a:cubicBezTo>
                    <a:pt x="1870" y="184"/>
                    <a:pt x="1632" y="29"/>
                    <a:pt x="1298" y="5"/>
                  </a:cubicBezTo>
                  <a:cubicBezTo>
                    <a:pt x="1218" y="3"/>
                    <a:pt x="1133" y="1"/>
                    <a:pt x="1046" y="1"/>
                  </a:cubicBezTo>
                  <a:close/>
                </a:path>
              </a:pathLst>
            </a:custGeom>
            <a:solidFill>
              <a:srgbClr val="27272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3" name="Google Shape;14443;p108"/>
            <p:cNvSpPr/>
            <p:nvPr/>
          </p:nvSpPr>
          <p:spPr>
            <a:xfrm>
              <a:off x="7084227" y="1355761"/>
              <a:ext cx="142021" cy="107062"/>
            </a:xfrm>
            <a:custGeom>
              <a:rect b="b" l="l" r="r" t="t"/>
              <a:pathLst>
                <a:path extrusionOk="0" h="3133" w="4156">
                  <a:moveTo>
                    <a:pt x="2385" y="0"/>
                  </a:moveTo>
                  <a:cubicBezTo>
                    <a:pt x="1154" y="0"/>
                    <a:pt x="1" y="355"/>
                    <a:pt x="1" y="355"/>
                  </a:cubicBezTo>
                  <a:cubicBezTo>
                    <a:pt x="1" y="355"/>
                    <a:pt x="332" y="3133"/>
                    <a:pt x="1970" y="3133"/>
                  </a:cubicBezTo>
                  <a:cubicBezTo>
                    <a:pt x="2003" y="3133"/>
                    <a:pt x="2038" y="3131"/>
                    <a:pt x="2072" y="3129"/>
                  </a:cubicBezTo>
                  <a:cubicBezTo>
                    <a:pt x="3799" y="3010"/>
                    <a:pt x="4156" y="355"/>
                    <a:pt x="4156" y="355"/>
                  </a:cubicBezTo>
                  <a:cubicBezTo>
                    <a:pt x="3636" y="89"/>
                    <a:pt x="3001" y="0"/>
                    <a:pt x="2385" y="0"/>
                  </a:cubicBezTo>
                  <a:close/>
                </a:path>
              </a:pathLst>
            </a:custGeom>
            <a:solidFill>
              <a:srgbClr val="F4FA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4" name="Google Shape;14444;p108"/>
            <p:cNvSpPr/>
            <p:nvPr/>
          </p:nvSpPr>
          <p:spPr>
            <a:xfrm>
              <a:off x="6949962" y="860494"/>
              <a:ext cx="306015" cy="108293"/>
            </a:xfrm>
            <a:custGeom>
              <a:rect b="b" l="l" r="r" t="t"/>
              <a:pathLst>
                <a:path extrusionOk="0" h="3169" w="8955">
                  <a:moveTo>
                    <a:pt x="6085" y="1"/>
                  </a:moveTo>
                  <a:cubicBezTo>
                    <a:pt x="4061" y="13"/>
                    <a:pt x="2025" y="155"/>
                    <a:pt x="1" y="322"/>
                  </a:cubicBezTo>
                  <a:cubicBezTo>
                    <a:pt x="1181" y="1075"/>
                    <a:pt x="2424" y="1722"/>
                    <a:pt x="3792" y="1722"/>
                  </a:cubicBezTo>
                  <a:cubicBezTo>
                    <a:pt x="3873" y="1722"/>
                    <a:pt x="3955" y="1720"/>
                    <a:pt x="4037" y="1715"/>
                  </a:cubicBezTo>
                  <a:lnTo>
                    <a:pt x="4037" y="1715"/>
                  </a:lnTo>
                  <a:cubicBezTo>
                    <a:pt x="3418" y="2037"/>
                    <a:pt x="2822" y="2465"/>
                    <a:pt x="2191" y="2787"/>
                  </a:cubicBezTo>
                  <a:cubicBezTo>
                    <a:pt x="3121" y="3041"/>
                    <a:pt x="4078" y="3169"/>
                    <a:pt x="5035" y="3169"/>
                  </a:cubicBezTo>
                  <a:cubicBezTo>
                    <a:pt x="5734" y="3169"/>
                    <a:pt x="6432" y="3101"/>
                    <a:pt x="7121" y="2965"/>
                  </a:cubicBezTo>
                  <a:cubicBezTo>
                    <a:pt x="7811" y="2822"/>
                    <a:pt x="8585" y="2537"/>
                    <a:pt x="8775" y="1858"/>
                  </a:cubicBezTo>
                  <a:cubicBezTo>
                    <a:pt x="8954" y="1251"/>
                    <a:pt x="8525" y="596"/>
                    <a:pt x="7954" y="298"/>
                  </a:cubicBezTo>
                  <a:cubicBezTo>
                    <a:pt x="7394" y="1"/>
                    <a:pt x="6728" y="1"/>
                    <a:pt x="6085" y="1"/>
                  </a:cubicBezTo>
                  <a:close/>
                </a:path>
              </a:pathLst>
            </a:custGeom>
            <a:solidFill>
              <a:srgbClr val="27272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5" name="Google Shape;14445;p108"/>
            <p:cNvSpPr/>
            <p:nvPr/>
          </p:nvSpPr>
          <p:spPr>
            <a:xfrm>
              <a:off x="6618351" y="1660002"/>
              <a:ext cx="321461" cy="958197"/>
            </a:xfrm>
            <a:custGeom>
              <a:rect b="b" l="l" r="r" t="t"/>
              <a:pathLst>
                <a:path extrusionOk="0" h="28040" w="9407">
                  <a:moveTo>
                    <a:pt x="9407" y="0"/>
                  </a:moveTo>
                  <a:lnTo>
                    <a:pt x="9407" y="0"/>
                  </a:lnTo>
                  <a:cubicBezTo>
                    <a:pt x="5716" y="1834"/>
                    <a:pt x="3418" y="4096"/>
                    <a:pt x="1680" y="7847"/>
                  </a:cubicBezTo>
                  <a:cubicBezTo>
                    <a:pt x="608" y="10168"/>
                    <a:pt x="37" y="12704"/>
                    <a:pt x="1" y="15276"/>
                  </a:cubicBezTo>
                  <a:lnTo>
                    <a:pt x="1" y="15883"/>
                  </a:lnTo>
                  <a:cubicBezTo>
                    <a:pt x="25" y="17241"/>
                    <a:pt x="203" y="18598"/>
                    <a:pt x="525" y="19920"/>
                  </a:cubicBezTo>
                  <a:cubicBezTo>
                    <a:pt x="751" y="20896"/>
                    <a:pt x="1096" y="21836"/>
                    <a:pt x="1537" y="22729"/>
                  </a:cubicBezTo>
                  <a:cubicBezTo>
                    <a:pt x="2966" y="25468"/>
                    <a:pt x="5561" y="27420"/>
                    <a:pt x="8585" y="28040"/>
                  </a:cubicBezTo>
                  <a:cubicBezTo>
                    <a:pt x="7847" y="25277"/>
                    <a:pt x="7347" y="22456"/>
                    <a:pt x="7097" y="19610"/>
                  </a:cubicBezTo>
                  <a:cubicBezTo>
                    <a:pt x="7085" y="19443"/>
                    <a:pt x="7061" y="19277"/>
                    <a:pt x="7049" y="19122"/>
                  </a:cubicBezTo>
                  <a:cubicBezTo>
                    <a:pt x="6549" y="12645"/>
                    <a:pt x="7347" y="6144"/>
                    <a:pt x="9407" y="0"/>
                  </a:cubicBezTo>
                  <a:close/>
                </a:path>
              </a:pathLst>
            </a:custGeom>
            <a:solidFill>
              <a:srgbClr val="BCBC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6" name="Google Shape;14446;p108"/>
            <p:cNvSpPr/>
            <p:nvPr/>
          </p:nvSpPr>
          <p:spPr>
            <a:xfrm>
              <a:off x="6618351" y="2182027"/>
              <a:ext cx="242556" cy="148104"/>
            </a:xfrm>
            <a:custGeom>
              <a:rect b="b" l="l" r="r" t="t"/>
              <a:pathLst>
                <a:path extrusionOk="0" h="4334" w="7098">
                  <a:moveTo>
                    <a:pt x="1" y="0"/>
                  </a:moveTo>
                  <a:lnTo>
                    <a:pt x="1" y="607"/>
                  </a:lnTo>
                  <a:cubicBezTo>
                    <a:pt x="2120" y="2298"/>
                    <a:pt x="4454" y="3691"/>
                    <a:pt x="7097" y="4334"/>
                  </a:cubicBezTo>
                  <a:cubicBezTo>
                    <a:pt x="7085" y="4167"/>
                    <a:pt x="7061" y="4001"/>
                    <a:pt x="7049" y="3846"/>
                  </a:cubicBezTo>
                  <a:cubicBezTo>
                    <a:pt x="4430" y="3191"/>
                    <a:pt x="2096" y="1738"/>
                    <a:pt x="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7" name="Google Shape;14447;p108"/>
            <p:cNvSpPr/>
            <p:nvPr/>
          </p:nvSpPr>
          <p:spPr>
            <a:xfrm>
              <a:off x="6642374" y="1843100"/>
              <a:ext cx="150974" cy="189623"/>
            </a:xfrm>
            <a:custGeom>
              <a:rect b="b" l="l" r="r" t="t"/>
              <a:pathLst>
                <a:path extrusionOk="0" h="5549" w="4418">
                  <a:moveTo>
                    <a:pt x="2358" y="0"/>
                  </a:moveTo>
                  <a:cubicBezTo>
                    <a:pt x="608" y="1262"/>
                    <a:pt x="0" y="5144"/>
                    <a:pt x="0" y="5144"/>
                  </a:cubicBezTo>
                  <a:cubicBezTo>
                    <a:pt x="826" y="5529"/>
                    <a:pt x="2345" y="5549"/>
                    <a:pt x="2641" y="5549"/>
                  </a:cubicBezTo>
                  <a:cubicBezTo>
                    <a:pt x="2674" y="5549"/>
                    <a:pt x="2691" y="5549"/>
                    <a:pt x="2691" y="5549"/>
                  </a:cubicBezTo>
                  <a:lnTo>
                    <a:pt x="4418" y="1167"/>
                  </a:lnTo>
                  <a:lnTo>
                    <a:pt x="2358" y="0"/>
                  </a:lnTo>
                  <a:close/>
                </a:path>
              </a:pathLst>
            </a:custGeom>
            <a:solidFill>
              <a:srgbClr val="1B1B1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8" name="Google Shape;14448;p108"/>
            <p:cNvSpPr/>
            <p:nvPr/>
          </p:nvSpPr>
          <p:spPr>
            <a:xfrm>
              <a:off x="6929630" y="1589606"/>
              <a:ext cx="488257" cy="70430"/>
            </a:xfrm>
            <a:custGeom>
              <a:rect b="b" l="l" r="r" t="t"/>
              <a:pathLst>
                <a:path extrusionOk="0" h="2061" w="14288">
                  <a:moveTo>
                    <a:pt x="0" y="1"/>
                  </a:moveTo>
                  <a:lnTo>
                    <a:pt x="298" y="2060"/>
                  </a:lnTo>
                  <a:lnTo>
                    <a:pt x="13657" y="2037"/>
                  </a:lnTo>
                  <a:lnTo>
                    <a:pt x="14288"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9" name="Google Shape;14449;p108"/>
            <p:cNvSpPr/>
            <p:nvPr/>
          </p:nvSpPr>
          <p:spPr>
            <a:xfrm>
              <a:off x="6751009" y="1659592"/>
              <a:ext cx="777971" cy="1092051"/>
            </a:xfrm>
            <a:custGeom>
              <a:rect b="b" l="l" r="r" t="t"/>
              <a:pathLst>
                <a:path extrusionOk="0" h="31957" w="22766">
                  <a:moveTo>
                    <a:pt x="5525" y="1"/>
                  </a:moveTo>
                  <a:cubicBezTo>
                    <a:pt x="5525" y="1"/>
                    <a:pt x="0" y="8787"/>
                    <a:pt x="2632" y="29969"/>
                  </a:cubicBezTo>
                  <a:cubicBezTo>
                    <a:pt x="2644" y="30123"/>
                    <a:pt x="2667" y="30302"/>
                    <a:pt x="2691" y="30469"/>
                  </a:cubicBezTo>
                  <a:cubicBezTo>
                    <a:pt x="2751" y="30957"/>
                    <a:pt x="2822" y="31445"/>
                    <a:pt x="2894" y="31957"/>
                  </a:cubicBezTo>
                  <a:lnTo>
                    <a:pt x="22753" y="31957"/>
                  </a:lnTo>
                  <a:cubicBezTo>
                    <a:pt x="22753" y="31957"/>
                    <a:pt x="22765" y="31242"/>
                    <a:pt x="22765" y="30016"/>
                  </a:cubicBezTo>
                  <a:lnTo>
                    <a:pt x="22765" y="29516"/>
                  </a:lnTo>
                  <a:cubicBezTo>
                    <a:pt x="22753" y="23468"/>
                    <a:pt x="22372" y="7680"/>
                    <a:pt x="18884" y="1"/>
                  </a:cubicBezTo>
                  <a:close/>
                </a:path>
              </a:pathLst>
            </a:custGeom>
            <a:solidFill>
              <a:srgbClr val="EDED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0" name="Google Shape;14450;p108"/>
            <p:cNvSpPr/>
            <p:nvPr/>
          </p:nvSpPr>
          <p:spPr>
            <a:xfrm>
              <a:off x="6908887" y="1822733"/>
              <a:ext cx="478483" cy="133922"/>
            </a:xfrm>
            <a:custGeom>
              <a:rect b="b" l="l" r="r" t="t"/>
              <a:pathLst>
                <a:path extrusionOk="0" h="3919" w="14002">
                  <a:moveTo>
                    <a:pt x="14002" y="1"/>
                  </a:moveTo>
                  <a:lnTo>
                    <a:pt x="24" y="1323"/>
                  </a:lnTo>
                  <a:lnTo>
                    <a:pt x="0" y="3918"/>
                  </a:lnTo>
                  <a:lnTo>
                    <a:pt x="0" y="3918"/>
                  </a:lnTo>
                  <a:lnTo>
                    <a:pt x="13978" y="2739"/>
                  </a:lnTo>
                  <a:lnTo>
                    <a:pt x="14002"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1" name="Google Shape;14451;p108"/>
            <p:cNvSpPr/>
            <p:nvPr/>
          </p:nvSpPr>
          <p:spPr>
            <a:xfrm>
              <a:off x="6840918" y="1659592"/>
              <a:ext cx="688063" cy="1041202"/>
            </a:xfrm>
            <a:custGeom>
              <a:rect b="b" l="l" r="r" t="t"/>
              <a:pathLst>
                <a:path extrusionOk="0" h="30469" w="20135">
                  <a:moveTo>
                    <a:pt x="9359" y="1"/>
                  </a:moveTo>
                  <a:lnTo>
                    <a:pt x="9359" y="29576"/>
                  </a:lnTo>
                  <a:cubicBezTo>
                    <a:pt x="6240" y="29659"/>
                    <a:pt x="3108" y="29790"/>
                    <a:pt x="1" y="29969"/>
                  </a:cubicBezTo>
                  <a:cubicBezTo>
                    <a:pt x="13" y="30123"/>
                    <a:pt x="36" y="30302"/>
                    <a:pt x="60" y="30469"/>
                  </a:cubicBezTo>
                  <a:cubicBezTo>
                    <a:pt x="5180" y="30266"/>
                    <a:pt x="15074" y="30040"/>
                    <a:pt x="20134" y="30016"/>
                  </a:cubicBezTo>
                  <a:lnTo>
                    <a:pt x="20134" y="29516"/>
                  </a:lnTo>
                  <a:cubicBezTo>
                    <a:pt x="18950" y="29504"/>
                    <a:pt x="17765" y="29497"/>
                    <a:pt x="16580" y="29497"/>
                  </a:cubicBezTo>
                  <a:cubicBezTo>
                    <a:pt x="14331" y="29497"/>
                    <a:pt x="12081" y="29521"/>
                    <a:pt x="9835" y="29576"/>
                  </a:cubicBezTo>
                  <a:lnTo>
                    <a:pt x="9835" y="1"/>
                  </a:lnTo>
                  <a:close/>
                </a:path>
              </a:pathLst>
            </a:custGeom>
            <a:solidFill>
              <a:srgbClr val="B7A3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2" name="Google Shape;14452;p108"/>
            <p:cNvSpPr/>
            <p:nvPr/>
          </p:nvSpPr>
          <p:spPr>
            <a:xfrm>
              <a:off x="6908477" y="1961099"/>
              <a:ext cx="509820" cy="217679"/>
            </a:xfrm>
            <a:custGeom>
              <a:rect b="b" l="l" r="r" t="t"/>
              <a:pathLst>
                <a:path extrusionOk="0" h="6370" w="14919">
                  <a:moveTo>
                    <a:pt x="14919" y="0"/>
                  </a:moveTo>
                  <a:lnTo>
                    <a:pt x="0" y="1167"/>
                  </a:lnTo>
                  <a:lnTo>
                    <a:pt x="572" y="6370"/>
                  </a:lnTo>
                  <a:lnTo>
                    <a:pt x="14871" y="5775"/>
                  </a:lnTo>
                  <a:lnTo>
                    <a:pt x="14919" y="0"/>
                  </a:lnTo>
                  <a:close/>
                </a:path>
              </a:pathLst>
            </a:custGeom>
            <a:solidFill>
              <a:srgbClr val="7776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3" name="Google Shape;14453;p108"/>
            <p:cNvSpPr/>
            <p:nvPr/>
          </p:nvSpPr>
          <p:spPr>
            <a:xfrm>
              <a:off x="6967459" y="2042362"/>
              <a:ext cx="73266" cy="75897"/>
            </a:xfrm>
            <a:custGeom>
              <a:rect b="b" l="l" r="r" t="t"/>
              <a:pathLst>
                <a:path extrusionOk="0" h="2221" w="2144">
                  <a:moveTo>
                    <a:pt x="1066" y="0"/>
                  </a:moveTo>
                  <a:cubicBezTo>
                    <a:pt x="792" y="0"/>
                    <a:pt x="518" y="105"/>
                    <a:pt x="310" y="313"/>
                  </a:cubicBezTo>
                  <a:cubicBezTo>
                    <a:pt x="120" y="515"/>
                    <a:pt x="1" y="789"/>
                    <a:pt x="1" y="1075"/>
                  </a:cubicBezTo>
                  <a:lnTo>
                    <a:pt x="1" y="1146"/>
                  </a:lnTo>
                  <a:cubicBezTo>
                    <a:pt x="1" y="1432"/>
                    <a:pt x="120" y="1706"/>
                    <a:pt x="310" y="1908"/>
                  </a:cubicBezTo>
                  <a:cubicBezTo>
                    <a:pt x="518" y="2117"/>
                    <a:pt x="792" y="2221"/>
                    <a:pt x="1066" y="2221"/>
                  </a:cubicBezTo>
                  <a:cubicBezTo>
                    <a:pt x="1340" y="2221"/>
                    <a:pt x="1614" y="2117"/>
                    <a:pt x="1822" y="1908"/>
                  </a:cubicBezTo>
                  <a:cubicBezTo>
                    <a:pt x="2025" y="1706"/>
                    <a:pt x="2132" y="1432"/>
                    <a:pt x="2144" y="1146"/>
                  </a:cubicBezTo>
                  <a:lnTo>
                    <a:pt x="2144" y="1075"/>
                  </a:lnTo>
                  <a:cubicBezTo>
                    <a:pt x="2132" y="789"/>
                    <a:pt x="2025" y="515"/>
                    <a:pt x="1822" y="313"/>
                  </a:cubicBezTo>
                  <a:cubicBezTo>
                    <a:pt x="1614" y="105"/>
                    <a:pt x="1340" y="0"/>
                    <a:pt x="1066" y="0"/>
                  </a:cubicBezTo>
                  <a:close/>
                </a:path>
              </a:pathLst>
            </a:custGeom>
            <a:solidFill>
              <a:srgbClr val="DA314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4" name="Google Shape;14454;p108"/>
            <p:cNvSpPr/>
            <p:nvPr/>
          </p:nvSpPr>
          <p:spPr>
            <a:xfrm>
              <a:off x="7104559" y="2037168"/>
              <a:ext cx="82629" cy="72856"/>
            </a:xfrm>
            <a:custGeom>
              <a:rect b="b" l="l" r="r" t="t"/>
              <a:pathLst>
                <a:path extrusionOk="0" h="2132" w="2418">
                  <a:moveTo>
                    <a:pt x="1168" y="1"/>
                  </a:moveTo>
                  <a:cubicBezTo>
                    <a:pt x="894" y="1"/>
                    <a:pt x="620" y="108"/>
                    <a:pt x="418" y="310"/>
                  </a:cubicBezTo>
                  <a:cubicBezTo>
                    <a:pt x="1" y="727"/>
                    <a:pt x="1" y="1405"/>
                    <a:pt x="418" y="1822"/>
                  </a:cubicBezTo>
                  <a:cubicBezTo>
                    <a:pt x="620" y="2013"/>
                    <a:pt x="894" y="2132"/>
                    <a:pt x="1168" y="2132"/>
                  </a:cubicBezTo>
                  <a:lnTo>
                    <a:pt x="1251" y="2132"/>
                  </a:lnTo>
                  <a:cubicBezTo>
                    <a:pt x="1537" y="2132"/>
                    <a:pt x="1799" y="2013"/>
                    <a:pt x="2001" y="1822"/>
                  </a:cubicBezTo>
                  <a:cubicBezTo>
                    <a:pt x="2418" y="1405"/>
                    <a:pt x="2418" y="727"/>
                    <a:pt x="2001" y="310"/>
                  </a:cubicBezTo>
                  <a:cubicBezTo>
                    <a:pt x="1799" y="108"/>
                    <a:pt x="1537" y="1"/>
                    <a:pt x="1251" y="1"/>
                  </a:cubicBezTo>
                  <a:close/>
                </a:path>
              </a:pathLst>
            </a:custGeom>
            <a:solidFill>
              <a:srgbClr val="2F8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5" name="Google Shape;14455;p108"/>
            <p:cNvSpPr/>
            <p:nvPr/>
          </p:nvSpPr>
          <p:spPr>
            <a:xfrm>
              <a:off x="7251468" y="2026198"/>
              <a:ext cx="94419" cy="72856"/>
            </a:xfrm>
            <a:custGeom>
              <a:rect b="b" l="l" r="r" t="t"/>
              <a:pathLst>
                <a:path extrusionOk="0" h="2132" w="2763">
                  <a:moveTo>
                    <a:pt x="1381" y="0"/>
                  </a:moveTo>
                  <a:cubicBezTo>
                    <a:pt x="12" y="0"/>
                    <a:pt x="0" y="2131"/>
                    <a:pt x="1381" y="2131"/>
                  </a:cubicBezTo>
                  <a:cubicBezTo>
                    <a:pt x="2750" y="2131"/>
                    <a:pt x="2762" y="0"/>
                    <a:pt x="1381" y="0"/>
                  </a:cubicBezTo>
                  <a:close/>
                </a:path>
              </a:pathLst>
            </a:custGeom>
            <a:solidFill>
              <a:srgbClr val="EDED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6" name="Google Shape;14456;p108"/>
            <p:cNvSpPr/>
            <p:nvPr/>
          </p:nvSpPr>
          <p:spPr>
            <a:xfrm>
              <a:off x="7275047" y="1999715"/>
              <a:ext cx="543616" cy="467343"/>
            </a:xfrm>
            <a:custGeom>
              <a:rect b="b" l="l" r="r" t="t"/>
              <a:pathLst>
                <a:path extrusionOk="0" h="13676" w="15908">
                  <a:moveTo>
                    <a:pt x="8309" y="0"/>
                  </a:moveTo>
                  <a:cubicBezTo>
                    <a:pt x="7656" y="0"/>
                    <a:pt x="6994" y="85"/>
                    <a:pt x="6335" y="263"/>
                  </a:cubicBezTo>
                  <a:cubicBezTo>
                    <a:pt x="2394" y="1323"/>
                    <a:pt x="1" y="5299"/>
                    <a:pt x="906" y="9276"/>
                  </a:cubicBezTo>
                  <a:cubicBezTo>
                    <a:pt x="941" y="9443"/>
                    <a:pt x="989" y="9598"/>
                    <a:pt x="1037" y="9764"/>
                  </a:cubicBezTo>
                  <a:cubicBezTo>
                    <a:pt x="1072" y="9883"/>
                    <a:pt x="1108" y="9990"/>
                    <a:pt x="1144" y="10110"/>
                  </a:cubicBezTo>
                  <a:cubicBezTo>
                    <a:pt x="1489" y="11086"/>
                    <a:pt x="2120" y="11931"/>
                    <a:pt x="2930" y="12550"/>
                  </a:cubicBezTo>
                  <a:cubicBezTo>
                    <a:pt x="3895" y="13288"/>
                    <a:pt x="5062" y="13676"/>
                    <a:pt x="6243" y="13676"/>
                  </a:cubicBezTo>
                  <a:cubicBezTo>
                    <a:pt x="6664" y="13676"/>
                    <a:pt x="7086" y="13627"/>
                    <a:pt x="7502" y="13527"/>
                  </a:cubicBezTo>
                  <a:lnTo>
                    <a:pt x="11645" y="12574"/>
                  </a:lnTo>
                  <a:cubicBezTo>
                    <a:pt x="13240" y="12193"/>
                    <a:pt x="14586" y="11133"/>
                    <a:pt x="15312" y="9669"/>
                  </a:cubicBezTo>
                  <a:cubicBezTo>
                    <a:pt x="15717" y="8847"/>
                    <a:pt x="15907" y="7931"/>
                    <a:pt x="15860" y="7014"/>
                  </a:cubicBezTo>
                  <a:cubicBezTo>
                    <a:pt x="15860" y="6883"/>
                    <a:pt x="15848" y="6740"/>
                    <a:pt x="15824" y="6597"/>
                  </a:cubicBezTo>
                  <a:cubicBezTo>
                    <a:pt x="15765" y="6169"/>
                    <a:pt x="15681" y="5752"/>
                    <a:pt x="15550" y="5335"/>
                  </a:cubicBezTo>
                  <a:cubicBezTo>
                    <a:pt x="14539" y="2095"/>
                    <a:pt x="11549" y="0"/>
                    <a:pt x="8309" y="0"/>
                  </a:cubicBezTo>
                  <a:close/>
                </a:path>
              </a:pathLst>
            </a:custGeom>
            <a:solidFill>
              <a:srgbClr val="B7A3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7" name="Google Shape;14457;p108"/>
            <p:cNvSpPr/>
            <p:nvPr/>
          </p:nvSpPr>
          <p:spPr>
            <a:xfrm>
              <a:off x="7186779" y="1933214"/>
              <a:ext cx="747831" cy="587015"/>
            </a:xfrm>
            <a:custGeom>
              <a:rect b="b" l="l" r="r" t="t"/>
              <a:pathLst>
                <a:path extrusionOk="0" h="17178" w="21884">
                  <a:moveTo>
                    <a:pt x="10852" y="1923"/>
                  </a:moveTo>
                  <a:cubicBezTo>
                    <a:pt x="11478" y="1923"/>
                    <a:pt x="12108" y="2001"/>
                    <a:pt x="12728" y="2161"/>
                  </a:cubicBezTo>
                  <a:cubicBezTo>
                    <a:pt x="12883" y="2197"/>
                    <a:pt x="13025" y="2245"/>
                    <a:pt x="13180" y="2292"/>
                  </a:cubicBezTo>
                  <a:cubicBezTo>
                    <a:pt x="15990" y="3185"/>
                    <a:pt x="18026" y="5638"/>
                    <a:pt x="18395" y="8567"/>
                  </a:cubicBezTo>
                  <a:cubicBezTo>
                    <a:pt x="18729" y="11341"/>
                    <a:pt x="16919" y="13913"/>
                    <a:pt x="14204" y="14532"/>
                  </a:cubicBezTo>
                  <a:lnTo>
                    <a:pt x="10061" y="15485"/>
                  </a:lnTo>
                  <a:cubicBezTo>
                    <a:pt x="9650" y="15579"/>
                    <a:pt x="9238" y="15625"/>
                    <a:pt x="8832" y="15625"/>
                  </a:cubicBezTo>
                  <a:cubicBezTo>
                    <a:pt x="6585" y="15625"/>
                    <a:pt x="4501" y="14231"/>
                    <a:pt x="3715" y="12044"/>
                  </a:cubicBezTo>
                  <a:cubicBezTo>
                    <a:pt x="3620" y="11770"/>
                    <a:pt x="3536" y="11484"/>
                    <a:pt x="3465" y="11210"/>
                  </a:cubicBezTo>
                  <a:cubicBezTo>
                    <a:pt x="2893" y="8722"/>
                    <a:pt x="3608" y="6126"/>
                    <a:pt x="5370" y="4281"/>
                  </a:cubicBezTo>
                  <a:cubicBezTo>
                    <a:pt x="5477" y="4162"/>
                    <a:pt x="5584" y="4055"/>
                    <a:pt x="5703" y="3947"/>
                  </a:cubicBezTo>
                  <a:cubicBezTo>
                    <a:pt x="7116" y="2633"/>
                    <a:pt x="8965" y="1923"/>
                    <a:pt x="10852" y="1923"/>
                  </a:cubicBezTo>
                  <a:close/>
                  <a:moveTo>
                    <a:pt x="10782" y="0"/>
                  </a:moveTo>
                  <a:cubicBezTo>
                    <a:pt x="8575" y="0"/>
                    <a:pt x="6417" y="800"/>
                    <a:pt x="4727" y="2292"/>
                  </a:cubicBezTo>
                  <a:cubicBezTo>
                    <a:pt x="4608" y="2400"/>
                    <a:pt x="4501" y="2507"/>
                    <a:pt x="4382" y="2614"/>
                  </a:cubicBezTo>
                  <a:cubicBezTo>
                    <a:pt x="0" y="6900"/>
                    <a:pt x="976" y="14199"/>
                    <a:pt x="6334" y="17175"/>
                  </a:cubicBezTo>
                  <a:cubicBezTo>
                    <a:pt x="6334" y="17175"/>
                    <a:pt x="6397" y="17177"/>
                    <a:pt x="6519" y="17177"/>
                  </a:cubicBezTo>
                  <a:cubicBezTo>
                    <a:pt x="7514" y="17177"/>
                    <a:pt x="12409" y="17035"/>
                    <a:pt x="18288" y="14425"/>
                  </a:cubicBezTo>
                  <a:cubicBezTo>
                    <a:pt x="21884" y="9293"/>
                    <a:pt x="19383" y="2150"/>
                    <a:pt x="13371" y="376"/>
                  </a:cubicBezTo>
                  <a:cubicBezTo>
                    <a:pt x="13228" y="328"/>
                    <a:pt x="13073" y="292"/>
                    <a:pt x="12930" y="256"/>
                  </a:cubicBezTo>
                  <a:cubicBezTo>
                    <a:pt x="12219" y="84"/>
                    <a:pt x="11498" y="0"/>
                    <a:pt x="10782" y="0"/>
                  </a:cubicBezTo>
                  <a:close/>
                </a:path>
              </a:pathLst>
            </a:custGeom>
            <a:solidFill>
              <a:srgbClr val="EDED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8" name="Google Shape;14458;p108"/>
            <p:cNvSpPr/>
            <p:nvPr/>
          </p:nvSpPr>
          <p:spPr>
            <a:xfrm>
              <a:off x="7336899" y="2011538"/>
              <a:ext cx="44800" cy="67969"/>
            </a:xfrm>
            <a:custGeom>
              <a:rect b="b" l="l" r="r" t="t"/>
              <a:pathLst>
                <a:path extrusionOk="0" h="1989" w="1311">
                  <a:moveTo>
                    <a:pt x="334" y="0"/>
                  </a:moveTo>
                  <a:cubicBezTo>
                    <a:pt x="215" y="108"/>
                    <a:pt x="108" y="215"/>
                    <a:pt x="0" y="322"/>
                  </a:cubicBezTo>
                  <a:cubicBezTo>
                    <a:pt x="322" y="881"/>
                    <a:pt x="643" y="1441"/>
                    <a:pt x="977" y="1989"/>
                  </a:cubicBezTo>
                  <a:cubicBezTo>
                    <a:pt x="1084" y="1870"/>
                    <a:pt x="1191" y="1763"/>
                    <a:pt x="1310" y="1655"/>
                  </a:cubicBezTo>
                  <a:cubicBezTo>
                    <a:pt x="977" y="1108"/>
                    <a:pt x="655" y="560"/>
                    <a:pt x="33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9" name="Google Shape;14459;p108"/>
            <p:cNvSpPr/>
            <p:nvPr/>
          </p:nvSpPr>
          <p:spPr>
            <a:xfrm>
              <a:off x="7622104" y="1941962"/>
              <a:ext cx="21597" cy="69199"/>
            </a:xfrm>
            <a:custGeom>
              <a:rect b="b" l="l" r="r" t="t"/>
              <a:pathLst>
                <a:path extrusionOk="0" h="2025" w="632">
                  <a:moveTo>
                    <a:pt x="203" y="0"/>
                  </a:moveTo>
                  <a:cubicBezTo>
                    <a:pt x="108" y="631"/>
                    <a:pt x="36" y="1263"/>
                    <a:pt x="1" y="1905"/>
                  </a:cubicBezTo>
                  <a:cubicBezTo>
                    <a:pt x="144" y="1941"/>
                    <a:pt x="298" y="1977"/>
                    <a:pt x="441" y="2025"/>
                  </a:cubicBezTo>
                  <a:cubicBezTo>
                    <a:pt x="477" y="1393"/>
                    <a:pt x="548" y="751"/>
                    <a:pt x="632" y="120"/>
                  </a:cubicBezTo>
                  <a:cubicBezTo>
                    <a:pt x="489" y="84"/>
                    <a:pt x="346" y="36"/>
                    <a:pt x="20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0" name="Google Shape;14460;p108"/>
            <p:cNvSpPr/>
            <p:nvPr/>
          </p:nvSpPr>
          <p:spPr>
            <a:xfrm>
              <a:off x="7517126" y="2032862"/>
              <a:ext cx="112735" cy="420561"/>
            </a:xfrm>
            <a:custGeom>
              <a:rect b="b" l="l" r="r" t="t"/>
              <a:pathLst>
                <a:path extrusionOk="0" h="12307" w="3299">
                  <a:moveTo>
                    <a:pt x="1554" y="0"/>
                  </a:moveTo>
                  <a:cubicBezTo>
                    <a:pt x="1164" y="0"/>
                    <a:pt x="736" y="29"/>
                    <a:pt x="334" y="115"/>
                  </a:cubicBezTo>
                  <a:lnTo>
                    <a:pt x="1" y="12307"/>
                  </a:lnTo>
                  <a:cubicBezTo>
                    <a:pt x="1" y="12307"/>
                    <a:pt x="2120" y="11973"/>
                    <a:pt x="3299" y="11533"/>
                  </a:cubicBezTo>
                  <a:lnTo>
                    <a:pt x="2894" y="103"/>
                  </a:lnTo>
                  <a:cubicBezTo>
                    <a:pt x="2894" y="103"/>
                    <a:pt x="2295" y="0"/>
                    <a:pt x="1554" y="0"/>
                  </a:cubicBezTo>
                  <a:close/>
                </a:path>
              </a:pathLst>
            </a:custGeom>
            <a:solidFill>
              <a:srgbClr val="BCBC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1" name="Google Shape;14461;p108"/>
            <p:cNvSpPr/>
            <p:nvPr/>
          </p:nvSpPr>
          <p:spPr>
            <a:xfrm>
              <a:off x="7632698" y="2052238"/>
              <a:ext cx="80579" cy="359290"/>
            </a:xfrm>
            <a:custGeom>
              <a:rect b="b" l="l" r="r" t="t"/>
              <a:pathLst>
                <a:path extrusionOk="0" h="10514" w="2358">
                  <a:moveTo>
                    <a:pt x="0" y="0"/>
                  </a:moveTo>
                  <a:lnTo>
                    <a:pt x="786" y="10513"/>
                  </a:lnTo>
                  <a:cubicBezTo>
                    <a:pt x="786" y="10513"/>
                    <a:pt x="1798" y="10323"/>
                    <a:pt x="2358" y="10144"/>
                  </a:cubicBezTo>
                  <a:lnTo>
                    <a:pt x="1155" y="441"/>
                  </a:lnTo>
                  <a:cubicBezTo>
                    <a:pt x="1155" y="441"/>
                    <a:pt x="453" y="71"/>
                    <a:pt x="0" y="0"/>
                  </a:cubicBezTo>
                  <a:close/>
                </a:path>
              </a:pathLst>
            </a:custGeom>
            <a:solidFill>
              <a:srgbClr val="BCBC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2" name="Google Shape;14462;p108"/>
            <p:cNvSpPr/>
            <p:nvPr/>
          </p:nvSpPr>
          <p:spPr>
            <a:xfrm>
              <a:off x="7311071" y="2073118"/>
              <a:ext cx="499670" cy="393804"/>
            </a:xfrm>
            <a:custGeom>
              <a:rect b="b" l="l" r="r" t="t"/>
              <a:pathLst>
                <a:path extrusionOk="0" h="11524" w="14622">
                  <a:moveTo>
                    <a:pt x="7812" y="1"/>
                  </a:moveTo>
                  <a:cubicBezTo>
                    <a:pt x="7387" y="1"/>
                    <a:pt x="6957" y="40"/>
                    <a:pt x="6525" y="123"/>
                  </a:cubicBezTo>
                  <a:cubicBezTo>
                    <a:pt x="2429" y="897"/>
                    <a:pt x="0" y="5160"/>
                    <a:pt x="1405" y="9089"/>
                  </a:cubicBezTo>
                  <a:cubicBezTo>
                    <a:pt x="1572" y="9565"/>
                    <a:pt x="1810" y="10005"/>
                    <a:pt x="2120" y="10398"/>
                  </a:cubicBezTo>
                  <a:cubicBezTo>
                    <a:pt x="3085" y="11136"/>
                    <a:pt x="4252" y="11524"/>
                    <a:pt x="5433" y="11524"/>
                  </a:cubicBezTo>
                  <a:cubicBezTo>
                    <a:pt x="5854" y="11524"/>
                    <a:pt x="6276" y="11475"/>
                    <a:pt x="6692" y="11375"/>
                  </a:cubicBezTo>
                  <a:lnTo>
                    <a:pt x="10835" y="10422"/>
                  </a:lnTo>
                  <a:cubicBezTo>
                    <a:pt x="12430" y="10041"/>
                    <a:pt x="13776" y="8981"/>
                    <a:pt x="14502" y="7517"/>
                  </a:cubicBezTo>
                  <a:cubicBezTo>
                    <a:pt x="14609" y="6993"/>
                    <a:pt x="14621" y="6469"/>
                    <a:pt x="14562" y="5945"/>
                  </a:cubicBezTo>
                  <a:cubicBezTo>
                    <a:pt x="14514" y="5552"/>
                    <a:pt x="14431" y="5171"/>
                    <a:pt x="14312" y="4802"/>
                  </a:cubicBezTo>
                  <a:cubicBezTo>
                    <a:pt x="13417" y="1911"/>
                    <a:pt x="10751" y="1"/>
                    <a:pt x="7812" y="1"/>
                  </a:cubicBezTo>
                  <a:close/>
                </a:path>
              </a:pathLst>
            </a:custGeom>
            <a:solidFill>
              <a:srgbClr val="27272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3" name="Google Shape;14463;p108"/>
            <p:cNvSpPr/>
            <p:nvPr/>
          </p:nvSpPr>
          <p:spPr>
            <a:xfrm>
              <a:off x="7310661" y="2019159"/>
              <a:ext cx="484600" cy="329594"/>
            </a:xfrm>
            <a:custGeom>
              <a:rect b="b" l="l" r="r" t="t"/>
              <a:pathLst>
                <a:path extrusionOk="0" h="9645" w="14181">
                  <a:moveTo>
                    <a:pt x="7453" y="0"/>
                  </a:moveTo>
                  <a:cubicBezTo>
                    <a:pt x="7057" y="0"/>
                    <a:pt x="6655" y="35"/>
                    <a:pt x="6251" y="107"/>
                  </a:cubicBezTo>
                  <a:cubicBezTo>
                    <a:pt x="2453" y="785"/>
                    <a:pt x="0" y="4512"/>
                    <a:pt x="870" y="8274"/>
                  </a:cubicBezTo>
                  <a:cubicBezTo>
                    <a:pt x="905" y="8429"/>
                    <a:pt x="941" y="8560"/>
                    <a:pt x="989" y="8703"/>
                  </a:cubicBezTo>
                  <a:cubicBezTo>
                    <a:pt x="2346" y="9313"/>
                    <a:pt x="3914" y="9645"/>
                    <a:pt x="5576" y="9645"/>
                  </a:cubicBezTo>
                  <a:cubicBezTo>
                    <a:pt x="6508" y="9645"/>
                    <a:pt x="7470" y="9540"/>
                    <a:pt x="8442" y="9322"/>
                  </a:cubicBezTo>
                  <a:cubicBezTo>
                    <a:pt x="10597" y="8846"/>
                    <a:pt x="12573" y="7786"/>
                    <a:pt x="14181" y="6262"/>
                  </a:cubicBezTo>
                  <a:cubicBezTo>
                    <a:pt x="14169" y="6143"/>
                    <a:pt x="14157" y="6012"/>
                    <a:pt x="14145" y="5893"/>
                  </a:cubicBezTo>
                  <a:cubicBezTo>
                    <a:pt x="13709" y="2466"/>
                    <a:pt x="10789" y="0"/>
                    <a:pt x="7453" y="0"/>
                  </a:cubicBezTo>
                  <a:close/>
                </a:path>
              </a:pathLst>
            </a:custGeom>
            <a:solidFill>
              <a:srgbClr val="27272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464" name="Google Shape;14464;p108"/>
          <p:cNvSpPr/>
          <p:nvPr/>
        </p:nvSpPr>
        <p:spPr>
          <a:xfrm>
            <a:off x="8077126" y="2571762"/>
            <a:ext cx="112735" cy="420561"/>
          </a:xfrm>
          <a:custGeom>
            <a:rect b="b" l="l" r="r" t="t"/>
            <a:pathLst>
              <a:path extrusionOk="0" h="12307" w="3299">
                <a:moveTo>
                  <a:pt x="1554" y="0"/>
                </a:moveTo>
                <a:cubicBezTo>
                  <a:pt x="1164" y="0"/>
                  <a:pt x="736" y="29"/>
                  <a:pt x="334" y="115"/>
                </a:cubicBezTo>
                <a:lnTo>
                  <a:pt x="1" y="12307"/>
                </a:lnTo>
                <a:cubicBezTo>
                  <a:pt x="1" y="12307"/>
                  <a:pt x="2120" y="11973"/>
                  <a:pt x="3299" y="11533"/>
                </a:cubicBezTo>
                <a:lnTo>
                  <a:pt x="2894" y="103"/>
                </a:lnTo>
                <a:cubicBezTo>
                  <a:pt x="2894" y="103"/>
                  <a:pt x="2295" y="0"/>
                  <a:pt x="1554" y="0"/>
                </a:cubicBezTo>
                <a:close/>
              </a:path>
            </a:pathLst>
          </a:custGeom>
          <a:solidFill>
            <a:srgbClr val="BCBC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5" name="Google Shape;14465;p108"/>
          <p:cNvSpPr/>
          <p:nvPr/>
        </p:nvSpPr>
        <p:spPr>
          <a:xfrm>
            <a:off x="8192698" y="2591138"/>
            <a:ext cx="80579" cy="359290"/>
          </a:xfrm>
          <a:custGeom>
            <a:rect b="b" l="l" r="r" t="t"/>
            <a:pathLst>
              <a:path extrusionOk="0" h="10514" w="2358">
                <a:moveTo>
                  <a:pt x="0" y="0"/>
                </a:moveTo>
                <a:lnTo>
                  <a:pt x="786" y="10513"/>
                </a:lnTo>
                <a:cubicBezTo>
                  <a:pt x="786" y="10513"/>
                  <a:pt x="1798" y="10323"/>
                  <a:pt x="2358" y="10144"/>
                </a:cubicBezTo>
                <a:lnTo>
                  <a:pt x="1155" y="441"/>
                </a:lnTo>
                <a:cubicBezTo>
                  <a:pt x="1155" y="441"/>
                  <a:pt x="453" y="71"/>
                  <a:pt x="0" y="0"/>
                </a:cubicBezTo>
                <a:close/>
              </a:path>
            </a:pathLst>
          </a:custGeom>
          <a:solidFill>
            <a:srgbClr val="BCBC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6" name="Google Shape;14466;p108"/>
          <p:cNvSpPr txBox="1"/>
          <p:nvPr/>
        </p:nvSpPr>
        <p:spPr>
          <a:xfrm>
            <a:off x="2509225" y="2257350"/>
            <a:ext cx="2809800" cy="400200"/>
          </a:xfrm>
          <a:prstGeom prst="rect">
            <a:avLst/>
          </a:prstGeom>
          <a:noFill/>
          <a:ln>
            <a:noFill/>
          </a:ln>
        </p:spPr>
        <p:txBody>
          <a:bodyPr anchorCtr="0" anchor="t" bIns="91425" lIns="91425" spcFirstLastPara="1" rIns="91425" wrap="square" tIns="91425">
            <a:spAutoFit/>
          </a:bodyPr>
          <a:lstStyle/>
          <a:p>
            <a:pPr indent="0" lvl="0" marL="0" rtl="0" algn="ctr">
              <a:spcBef>
                <a:spcPts val="0"/>
              </a:spcBef>
              <a:spcAft>
                <a:spcPts val="0"/>
              </a:spcAft>
              <a:buNone/>
            </a:pPr>
            <a:r>
              <a:rPr lang="en" u="sng">
                <a:solidFill>
                  <a:schemeClr val="hlink"/>
                </a:solidFill>
                <a:latin typeface="Cairo"/>
                <a:ea typeface="Cairo"/>
                <a:cs typeface="Cairo"/>
                <a:sym typeface="Cairo"/>
              </a:rPr>
              <a:t>T</a:t>
            </a:r>
            <a:r>
              <a:rPr lang="en" u="sng">
                <a:solidFill>
                  <a:schemeClr val="hlink"/>
                </a:solidFill>
                <a:latin typeface="Cairo"/>
                <a:ea typeface="Cairo"/>
                <a:cs typeface="Cairo"/>
                <a:sym typeface="Cairo"/>
                <a:hlinkClick action="ppaction://hlinksldjump" r:id="rId3"/>
              </a:rPr>
              <a:t>o Outline</a:t>
            </a:r>
            <a:endParaRPr>
              <a:solidFill>
                <a:schemeClr val="accent4"/>
              </a:solidFill>
              <a:latin typeface="Cairo"/>
              <a:ea typeface="Cairo"/>
              <a:cs typeface="Cairo"/>
              <a:sym typeface="Cairo"/>
            </a:endParaRPr>
          </a:p>
        </p:txBody>
      </p:sp>
    </p:spTree>
  </p:cSld>
  <p:clrMapOvr>
    <a:masterClrMapping/>
  </p:clrMapOvr>
</p:sld>
</file>

<file path=ppt/slides/slide6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4470" name="Shape 14470"/>
        <p:cNvGrpSpPr/>
        <p:nvPr/>
      </p:nvGrpSpPr>
      <p:grpSpPr>
        <a:xfrm>
          <a:off x="0" y="0"/>
          <a:ext cx="0" cy="0"/>
          <a:chOff x="0" y="0"/>
          <a:chExt cx="0" cy="0"/>
        </a:xfrm>
      </p:grpSpPr>
      <p:sp>
        <p:nvSpPr>
          <p:cNvPr id="14471" name="Google Shape;14471;p109"/>
          <p:cNvSpPr txBox="1"/>
          <p:nvPr>
            <p:ph type="ctrTitle"/>
          </p:nvPr>
        </p:nvSpPr>
        <p:spPr>
          <a:xfrm>
            <a:off x="630650" y="513942"/>
            <a:ext cx="4568100" cy="11865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THANKS!</a:t>
            </a:r>
            <a:endParaRPr/>
          </a:p>
        </p:txBody>
      </p:sp>
      <p:sp>
        <p:nvSpPr>
          <p:cNvPr id="14472" name="Google Shape;14472;p109"/>
          <p:cNvSpPr txBox="1"/>
          <p:nvPr/>
        </p:nvSpPr>
        <p:spPr>
          <a:xfrm>
            <a:off x="1177263" y="4546100"/>
            <a:ext cx="3474300" cy="3528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sz="1200">
                <a:solidFill>
                  <a:schemeClr val="lt2"/>
                </a:solidFill>
                <a:latin typeface="Cairo"/>
                <a:ea typeface="Cairo"/>
                <a:cs typeface="Cairo"/>
                <a:sym typeface="Cairo"/>
              </a:rPr>
              <a:t>Modified by CRATER Team</a:t>
            </a:r>
            <a:endParaRPr sz="1200">
              <a:solidFill>
                <a:schemeClr val="lt2"/>
              </a:solidFill>
              <a:latin typeface="Cairo"/>
              <a:ea typeface="Cairo"/>
              <a:cs typeface="Cairo"/>
              <a:sym typeface="Cairo"/>
            </a:endParaRPr>
          </a:p>
        </p:txBody>
      </p:sp>
      <p:grpSp>
        <p:nvGrpSpPr>
          <p:cNvPr id="14473" name="Google Shape;14473;p109"/>
          <p:cNvGrpSpPr/>
          <p:nvPr/>
        </p:nvGrpSpPr>
        <p:grpSpPr>
          <a:xfrm>
            <a:off x="4083465" y="3974458"/>
            <a:ext cx="4742495" cy="1169040"/>
            <a:chOff x="547595" y="4043711"/>
            <a:chExt cx="7853114" cy="1935817"/>
          </a:xfrm>
        </p:grpSpPr>
        <p:grpSp>
          <p:nvGrpSpPr>
            <p:cNvPr id="14474" name="Google Shape;14474;p109"/>
            <p:cNvGrpSpPr/>
            <p:nvPr/>
          </p:nvGrpSpPr>
          <p:grpSpPr>
            <a:xfrm>
              <a:off x="547595" y="4043711"/>
              <a:ext cx="7853114" cy="1935817"/>
              <a:chOff x="1927575" y="3812950"/>
              <a:chExt cx="5397700" cy="1330550"/>
            </a:xfrm>
          </p:grpSpPr>
          <p:sp>
            <p:nvSpPr>
              <p:cNvPr id="14475" name="Google Shape;14475;p109"/>
              <p:cNvSpPr/>
              <p:nvPr/>
            </p:nvSpPr>
            <p:spPr>
              <a:xfrm>
                <a:off x="1927575" y="3812950"/>
                <a:ext cx="5397700" cy="1330550"/>
              </a:xfrm>
              <a:custGeom>
                <a:rect b="b" l="l" r="r" t="t"/>
                <a:pathLst>
                  <a:path extrusionOk="0" h="53222" w="215908">
                    <a:moveTo>
                      <a:pt x="107945" y="1"/>
                    </a:moveTo>
                    <a:cubicBezTo>
                      <a:pt x="73342" y="1"/>
                      <a:pt x="38729" y="13116"/>
                      <a:pt x="12204" y="39387"/>
                    </a:cubicBezTo>
                    <a:cubicBezTo>
                      <a:pt x="7834" y="43721"/>
                      <a:pt x="3762" y="48340"/>
                      <a:pt x="0" y="53222"/>
                    </a:cubicBezTo>
                    <a:lnTo>
                      <a:pt x="215908" y="53222"/>
                    </a:lnTo>
                    <a:cubicBezTo>
                      <a:pt x="212419" y="48685"/>
                      <a:pt x="208657" y="44375"/>
                      <a:pt x="204633" y="40315"/>
                    </a:cubicBezTo>
                    <a:cubicBezTo>
                      <a:pt x="178022" y="13453"/>
                      <a:pt x="142988" y="1"/>
                      <a:pt x="10794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6" name="Google Shape;14476;p109"/>
              <p:cNvSpPr/>
              <p:nvPr/>
            </p:nvSpPr>
            <p:spPr>
              <a:xfrm>
                <a:off x="5862875" y="4044825"/>
                <a:ext cx="831075" cy="491575"/>
              </a:xfrm>
              <a:custGeom>
                <a:rect b="b" l="l" r="r" t="t"/>
                <a:pathLst>
                  <a:path extrusionOk="0" h="19663" w="33243">
                    <a:moveTo>
                      <a:pt x="1" y="1"/>
                    </a:moveTo>
                    <a:cubicBezTo>
                      <a:pt x="3472" y="11896"/>
                      <a:pt x="14346" y="19662"/>
                      <a:pt x="26182" y="19662"/>
                    </a:cubicBezTo>
                    <a:cubicBezTo>
                      <a:pt x="28514" y="19662"/>
                      <a:pt x="30885" y="19361"/>
                      <a:pt x="33243" y="18729"/>
                    </a:cubicBezTo>
                    <a:cubicBezTo>
                      <a:pt x="23111" y="10943"/>
                      <a:pt x="11919" y="4644"/>
                      <a:pt x="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7" name="Google Shape;14477;p109"/>
              <p:cNvSpPr/>
              <p:nvPr/>
            </p:nvSpPr>
            <p:spPr>
              <a:xfrm>
                <a:off x="4393650" y="4961900"/>
                <a:ext cx="503650" cy="181600"/>
              </a:xfrm>
              <a:custGeom>
                <a:rect b="b" l="l" r="r" t="t"/>
                <a:pathLst>
                  <a:path extrusionOk="0" h="7264" w="20146">
                    <a:moveTo>
                      <a:pt x="10073" y="1"/>
                    </a:moveTo>
                    <a:cubicBezTo>
                      <a:pt x="5501" y="1"/>
                      <a:pt x="1441" y="2930"/>
                      <a:pt x="0" y="7264"/>
                    </a:cubicBezTo>
                    <a:lnTo>
                      <a:pt x="20146" y="7264"/>
                    </a:lnTo>
                    <a:cubicBezTo>
                      <a:pt x="18705" y="2930"/>
                      <a:pt x="14645" y="1"/>
                      <a:pt x="1007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8" name="Google Shape;14478;p109"/>
              <p:cNvSpPr/>
              <p:nvPr/>
            </p:nvSpPr>
            <p:spPr>
              <a:xfrm>
                <a:off x="2474950" y="4658600"/>
                <a:ext cx="523000" cy="484800"/>
              </a:xfrm>
              <a:custGeom>
                <a:rect b="b" l="l" r="r" t="t"/>
                <a:pathLst>
                  <a:path extrusionOk="0" h="19392" w="20920">
                    <a:moveTo>
                      <a:pt x="10455" y="0"/>
                    </a:moveTo>
                    <a:cubicBezTo>
                      <a:pt x="6549" y="0"/>
                      <a:pt x="3029" y="2340"/>
                      <a:pt x="1525" y="5942"/>
                    </a:cubicBezTo>
                    <a:cubicBezTo>
                      <a:pt x="1" y="9561"/>
                      <a:pt x="810" y="13728"/>
                      <a:pt x="3572" y="16526"/>
                    </a:cubicBezTo>
                    <a:cubicBezTo>
                      <a:pt x="5470" y="18436"/>
                      <a:pt x="7963" y="19391"/>
                      <a:pt x="10458" y="19391"/>
                    </a:cubicBezTo>
                    <a:cubicBezTo>
                      <a:pt x="12925" y="19391"/>
                      <a:pt x="15394" y="18457"/>
                      <a:pt x="17288" y="16586"/>
                    </a:cubicBezTo>
                    <a:cubicBezTo>
                      <a:pt x="20075" y="13824"/>
                      <a:pt x="20920" y="9656"/>
                      <a:pt x="19444" y="6025"/>
                    </a:cubicBezTo>
                    <a:cubicBezTo>
                      <a:pt x="17955" y="2394"/>
                      <a:pt x="14431" y="24"/>
                      <a:pt x="10514" y="1"/>
                    </a:cubicBezTo>
                    <a:cubicBezTo>
                      <a:pt x="10494" y="0"/>
                      <a:pt x="10474" y="0"/>
                      <a:pt x="1045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9" name="Google Shape;14479;p109"/>
              <p:cNvSpPr/>
              <p:nvPr/>
            </p:nvSpPr>
            <p:spPr>
              <a:xfrm>
                <a:off x="3380654" y="4197921"/>
                <a:ext cx="1284425" cy="852600"/>
              </a:xfrm>
              <a:custGeom>
                <a:rect b="b" l="l" r="r" t="t"/>
                <a:pathLst>
                  <a:path extrusionOk="0" h="34104" w="51377">
                    <a:moveTo>
                      <a:pt x="21027" y="1"/>
                    </a:moveTo>
                    <a:cubicBezTo>
                      <a:pt x="15429" y="1"/>
                      <a:pt x="9870" y="2613"/>
                      <a:pt x="6359" y="7660"/>
                    </a:cubicBezTo>
                    <a:cubicBezTo>
                      <a:pt x="1" y="16816"/>
                      <a:pt x="3489" y="29496"/>
                      <a:pt x="13657" y="34104"/>
                    </a:cubicBezTo>
                    <a:lnTo>
                      <a:pt x="28385" y="34104"/>
                    </a:lnTo>
                    <a:cubicBezTo>
                      <a:pt x="35422" y="30901"/>
                      <a:pt x="39601" y="23531"/>
                      <a:pt x="38744" y="15852"/>
                    </a:cubicBezTo>
                    <a:lnTo>
                      <a:pt x="38744" y="15852"/>
                    </a:lnTo>
                    <a:cubicBezTo>
                      <a:pt x="39919" y="16450"/>
                      <a:pt x="41189" y="16741"/>
                      <a:pt x="42450" y="16741"/>
                    </a:cubicBezTo>
                    <a:cubicBezTo>
                      <a:pt x="44500" y="16741"/>
                      <a:pt x="46528" y="15973"/>
                      <a:pt x="48090" y="14506"/>
                    </a:cubicBezTo>
                    <a:cubicBezTo>
                      <a:pt x="50614" y="12125"/>
                      <a:pt x="51376" y="8434"/>
                      <a:pt x="49995" y="5255"/>
                    </a:cubicBezTo>
                    <a:cubicBezTo>
                      <a:pt x="48686" y="2242"/>
                      <a:pt x="45720" y="320"/>
                      <a:pt x="42474" y="320"/>
                    </a:cubicBezTo>
                    <a:cubicBezTo>
                      <a:pt x="42295" y="320"/>
                      <a:pt x="42115" y="326"/>
                      <a:pt x="41935" y="338"/>
                    </a:cubicBezTo>
                    <a:cubicBezTo>
                      <a:pt x="38470" y="552"/>
                      <a:pt x="35529" y="2921"/>
                      <a:pt x="34565" y="6255"/>
                    </a:cubicBezTo>
                    <a:cubicBezTo>
                      <a:pt x="34291" y="5922"/>
                      <a:pt x="34005" y="5600"/>
                      <a:pt x="33696" y="5291"/>
                    </a:cubicBezTo>
                    <a:cubicBezTo>
                      <a:pt x="30169" y="1732"/>
                      <a:pt x="25585" y="1"/>
                      <a:pt x="2102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480" name="Google Shape;14480;p109"/>
            <p:cNvSpPr/>
            <p:nvPr/>
          </p:nvSpPr>
          <p:spPr>
            <a:xfrm>
              <a:off x="4590275" y="4095646"/>
              <a:ext cx="428442" cy="227565"/>
            </a:xfrm>
            <a:custGeom>
              <a:rect b="b" l="l" r="r" t="t"/>
              <a:pathLst>
                <a:path extrusionOk="0" h="19392" w="20920">
                  <a:moveTo>
                    <a:pt x="10455" y="0"/>
                  </a:moveTo>
                  <a:cubicBezTo>
                    <a:pt x="6549" y="0"/>
                    <a:pt x="3029" y="2340"/>
                    <a:pt x="1525" y="5942"/>
                  </a:cubicBezTo>
                  <a:cubicBezTo>
                    <a:pt x="1" y="9561"/>
                    <a:pt x="810" y="13728"/>
                    <a:pt x="3572" y="16526"/>
                  </a:cubicBezTo>
                  <a:cubicBezTo>
                    <a:pt x="5470" y="18436"/>
                    <a:pt x="7963" y="19391"/>
                    <a:pt x="10458" y="19391"/>
                  </a:cubicBezTo>
                  <a:cubicBezTo>
                    <a:pt x="12925" y="19391"/>
                    <a:pt x="15394" y="18457"/>
                    <a:pt x="17288" y="16586"/>
                  </a:cubicBezTo>
                  <a:cubicBezTo>
                    <a:pt x="20075" y="13824"/>
                    <a:pt x="20920" y="9656"/>
                    <a:pt x="19444" y="6025"/>
                  </a:cubicBezTo>
                  <a:cubicBezTo>
                    <a:pt x="17955" y="2394"/>
                    <a:pt x="14431" y="24"/>
                    <a:pt x="10514" y="1"/>
                  </a:cubicBezTo>
                  <a:cubicBezTo>
                    <a:pt x="10494" y="0"/>
                    <a:pt x="10474" y="0"/>
                    <a:pt x="1045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81" name="Google Shape;14481;p109"/>
          <p:cNvGrpSpPr/>
          <p:nvPr/>
        </p:nvGrpSpPr>
        <p:grpSpPr>
          <a:xfrm flipH="1">
            <a:off x="6191041" y="2406716"/>
            <a:ext cx="1209823" cy="1776130"/>
            <a:chOff x="3657125" y="2404050"/>
            <a:chExt cx="1322500" cy="1941550"/>
          </a:xfrm>
        </p:grpSpPr>
        <p:sp>
          <p:nvSpPr>
            <p:cNvPr id="14482" name="Google Shape;14482;p109"/>
            <p:cNvSpPr/>
            <p:nvPr/>
          </p:nvSpPr>
          <p:spPr>
            <a:xfrm>
              <a:off x="4252150" y="3774375"/>
              <a:ext cx="107775" cy="498300"/>
            </a:xfrm>
            <a:custGeom>
              <a:rect b="b" l="l" r="r" t="t"/>
              <a:pathLst>
                <a:path extrusionOk="0" h="19932" w="4311">
                  <a:moveTo>
                    <a:pt x="2060" y="1"/>
                  </a:moveTo>
                  <a:lnTo>
                    <a:pt x="0" y="7049"/>
                  </a:lnTo>
                  <a:lnTo>
                    <a:pt x="2762" y="19932"/>
                  </a:lnTo>
                  <a:lnTo>
                    <a:pt x="4310" y="19932"/>
                  </a:lnTo>
                  <a:lnTo>
                    <a:pt x="1524" y="7049"/>
                  </a:lnTo>
                  <a:lnTo>
                    <a:pt x="3679" y="1"/>
                  </a:lnTo>
                  <a:close/>
                </a:path>
              </a:pathLst>
            </a:custGeom>
            <a:solidFill>
              <a:schemeClr val="dk1"/>
            </a:solidFill>
            <a:ln cap="flat" cmpd="sng" w="9525">
              <a:solidFill>
                <a:srgbClr val="B7A36E"/>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3" name="Google Shape;14483;p109"/>
            <p:cNvSpPr/>
            <p:nvPr/>
          </p:nvSpPr>
          <p:spPr>
            <a:xfrm>
              <a:off x="4656050" y="3701450"/>
              <a:ext cx="323575" cy="644150"/>
            </a:xfrm>
            <a:custGeom>
              <a:rect b="b" l="l" r="r" t="t"/>
              <a:pathLst>
                <a:path extrusionOk="0" h="25766" w="12943">
                  <a:moveTo>
                    <a:pt x="5490" y="1"/>
                  </a:moveTo>
                  <a:lnTo>
                    <a:pt x="1620" y="2513"/>
                  </a:lnTo>
                  <a:lnTo>
                    <a:pt x="6204" y="8073"/>
                  </a:lnTo>
                  <a:lnTo>
                    <a:pt x="7371" y="7180"/>
                  </a:lnTo>
                  <a:lnTo>
                    <a:pt x="11145" y="12883"/>
                  </a:lnTo>
                  <a:lnTo>
                    <a:pt x="1" y="25766"/>
                  </a:lnTo>
                  <a:lnTo>
                    <a:pt x="1442" y="25766"/>
                  </a:lnTo>
                  <a:lnTo>
                    <a:pt x="12943" y="12836"/>
                  </a:lnTo>
                  <a:lnTo>
                    <a:pt x="8347" y="5835"/>
                  </a:lnTo>
                  <a:lnTo>
                    <a:pt x="8895" y="5025"/>
                  </a:lnTo>
                  <a:lnTo>
                    <a:pt x="5490" y="1"/>
                  </a:lnTo>
                  <a:close/>
                </a:path>
              </a:pathLst>
            </a:custGeom>
            <a:solidFill>
              <a:schemeClr val="dk1"/>
            </a:solidFill>
            <a:ln cap="flat" cmpd="sng" w="9525">
              <a:solidFill>
                <a:srgbClr val="B7A36E"/>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4" name="Google Shape;14484;p109"/>
            <p:cNvSpPr/>
            <p:nvPr/>
          </p:nvSpPr>
          <p:spPr>
            <a:xfrm>
              <a:off x="3657125" y="3701450"/>
              <a:ext cx="323275" cy="644150"/>
            </a:xfrm>
            <a:custGeom>
              <a:rect b="b" l="l" r="r" t="t"/>
              <a:pathLst>
                <a:path extrusionOk="0" h="25766" w="12931">
                  <a:moveTo>
                    <a:pt x="7454" y="1"/>
                  </a:moveTo>
                  <a:lnTo>
                    <a:pt x="4049" y="5025"/>
                  </a:lnTo>
                  <a:lnTo>
                    <a:pt x="4596" y="5835"/>
                  </a:lnTo>
                  <a:lnTo>
                    <a:pt x="1" y="12836"/>
                  </a:lnTo>
                  <a:lnTo>
                    <a:pt x="11502" y="25766"/>
                  </a:lnTo>
                  <a:lnTo>
                    <a:pt x="12931" y="25766"/>
                  </a:lnTo>
                  <a:lnTo>
                    <a:pt x="1798" y="12883"/>
                  </a:lnTo>
                  <a:lnTo>
                    <a:pt x="5573" y="7180"/>
                  </a:lnTo>
                  <a:lnTo>
                    <a:pt x="6739" y="8073"/>
                  </a:lnTo>
                  <a:lnTo>
                    <a:pt x="11323" y="2513"/>
                  </a:lnTo>
                  <a:lnTo>
                    <a:pt x="7454" y="1"/>
                  </a:lnTo>
                  <a:close/>
                </a:path>
              </a:pathLst>
            </a:custGeom>
            <a:solidFill>
              <a:schemeClr val="dk1"/>
            </a:solidFill>
            <a:ln cap="flat" cmpd="sng" w="9525">
              <a:solidFill>
                <a:srgbClr val="B7A36E"/>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5" name="Google Shape;14485;p109"/>
            <p:cNvSpPr/>
            <p:nvPr/>
          </p:nvSpPr>
          <p:spPr>
            <a:xfrm>
              <a:off x="3868450" y="3719325"/>
              <a:ext cx="905500" cy="161650"/>
            </a:xfrm>
            <a:custGeom>
              <a:rect b="b" l="l" r="r" t="t"/>
              <a:pathLst>
                <a:path extrusionOk="0" h="6466" w="36220">
                  <a:moveTo>
                    <a:pt x="1" y="0"/>
                  </a:moveTo>
                  <a:cubicBezTo>
                    <a:pt x="1" y="0"/>
                    <a:pt x="3466" y="6465"/>
                    <a:pt x="18337" y="6465"/>
                  </a:cubicBezTo>
                  <a:cubicBezTo>
                    <a:pt x="33219" y="6465"/>
                    <a:pt x="36220" y="131"/>
                    <a:pt x="36220" y="131"/>
                  </a:cubicBezTo>
                  <a:lnTo>
                    <a:pt x="1"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6" name="Google Shape;14486;p109"/>
            <p:cNvSpPr/>
            <p:nvPr/>
          </p:nvSpPr>
          <p:spPr>
            <a:xfrm>
              <a:off x="3719325" y="2812350"/>
              <a:ext cx="1215375" cy="940000"/>
            </a:xfrm>
            <a:custGeom>
              <a:rect b="b" l="l" r="r" t="t"/>
              <a:pathLst>
                <a:path extrusionOk="0" h="37600" w="48615">
                  <a:moveTo>
                    <a:pt x="24302" y="1"/>
                  </a:moveTo>
                  <a:cubicBezTo>
                    <a:pt x="1" y="1"/>
                    <a:pt x="2156" y="35684"/>
                    <a:pt x="2156" y="35684"/>
                  </a:cubicBezTo>
                  <a:cubicBezTo>
                    <a:pt x="2156" y="35684"/>
                    <a:pt x="12051" y="37600"/>
                    <a:pt x="25178" y="37600"/>
                  </a:cubicBezTo>
                  <a:cubicBezTo>
                    <a:pt x="31742" y="37600"/>
                    <a:pt x="39113" y="37121"/>
                    <a:pt x="46459" y="35684"/>
                  </a:cubicBezTo>
                  <a:cubicBezTo>
                    <a:pt x="46459" y="35684"/>
                    <a:pt x="48614" y="1"/>
                    <a:pt x="2430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7" name="Google Shape;14487;p109"/>
            <p:cNvSpPr/>
            <p:nvPr/>
          </p:nvSpPr>
          <p:spPr>
            <a:xfrm>
              <a:off x="3825600" y="2854925"/>
              <a:ext cx="426575" cy="617375"/>
            </a:xfrm>
            <a:custGeom>
              <a:rect b="b" l="l" r="r" t="t"/>
              <a:pathLst>
                <a:path extrusionOk="0" h="24695" w="17063">
                  <a:moveTo>
                    <a:pt x="17062" y="1"/>
                  </a:moveTo>
                  <a:lnTo>
                    <a:pt x="17062" y="1"/>
                  </a:lnTo>
                  <a:cubicBezTo>
                    <a:pt x="17061" y="1"/>
                    <a:pt x="2429" y="2787"/>
                    <a:pt x="0" y="23265"/>
                  </a:cubicBezTo>
                  <a:cubicBezTo>
                    <a:pt x="0" y="23265"/>
                    <a:pt x="7097" y="24254"/>
                    <a:pt x="14550" y="24694"/>
                  </a:cubicBezTo>
                  <a:cubicBezTo>
                    <a:pt x="14550" y="24694"/>
                    <a:pt x="11764" y="3060"/>
                    <a:pt x="17062" y="1"/>
                  </a:cubicBezTo>
                  <a:close/>
                </a:path>
              </a:pathLst>
            </a:custGeom>
            <a:solidFill>
              <a:srgbClr val="B7A3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8" name="Google Shape;14488;p109"/>
            <p:cNvSpPr/>
            <p:nvPr/>
          </p:nvSpPr>
          <p:spPr>
            <a:xfrm>
              <a:off x="4595350" y="3119850"/>
              <a:ext cx="251825" cy="353450"/>
            </a:xfrm>
            <a:custGeom>
              <a:rect b="b" l="l" r="r" t="t"/>
              <a:pathLst>
                <a:path extrusionOk="0" h="14138" w="10073">
                  <a:moveTo>
                    <a:pt x="6025" y="0"/>
                  </a:moveTo>
                  <a:cubicBezTo>
                    <a:pt x="6025" y="6465"/>
                    <a:pt x="12" y="14097"/>
                    <a:pt x="0" y="14097"/>
                  </a:cubicBezTo>
                  <a:cubicBezTo>
                    <a:pt x="174" y="14125"/>
                    <a:pt x="410" y="14137"/>
                    <a:pt x="694" y="14137"/>
                  </a:cubicBezTo>
                  <a:cubicBezTo>
                    <a:pt x="3217" y="14137"/>
                    <a:pt x="9525" y="13157"/>
                    <a:pt x="9525" y="13157"/>
                  </a:cubicBezTo>
                  <a:cubicBezTo>
                    <a:pt x="10073" y="6299"/>
                    <a:pt x="6025" y="0"/>
                    <a:pt x="6025" y="0"/>
                  </a:cubicBezTo>
                  <a:close/>
                </a:path>
              </a:pathLst>
            </a:custGeom>
            <a:solidFill>
              <a:srgbClr val="B7A3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9" name="Google Shape;14489;p109"/>
            <p:cNvSpPr/>
            <p:nvPr/>
          </p:nvSpPr>
          <p:spPr>
            <a:xfrm>
              <a:off x="3801775" y="3502325"/>
              <a:ext cx="420325" cy="225950"/>
            </a:xfrm>
            <a:custGeom>
              <a:rect b="b" l="l" r="r" t="t"/>
              <a:pathLst>
                <a:path extrusionOk="0" h="9038" w="16813">
                  <a:moveTo>
                    <a:pt x="596" y="1"/>
                  </a:moveTo>
                  <a:cubicBezTo>
                    <a:pt x="132" y="2430"/>
                    <a:pt x="1" y="4906"/>
                    <a:pt x="180" y="7359"/>
                  </a:cubicBezTo>
                  <a:cubicBezTo>
                    <a:pt x="180" y="7359"/>
                    <a:pt x="11252" y="8740"/>
                    <a:pt x="16813" y="9037"/>
                  </a:cubicBezTo>
                  <a:cubicBezTo>
                    <a:pt x="16813" y="9037"/>
                    <a:pt x="15384" y="2941"/>
                    <a:pt x="15682" y="1441"/>
                  </a:cubicBezTo>
                  <a:cubicBezTo>
                    <a:pt x="15682" y="1441"/>
                    <a:pt x="2394" y="655"/>
                    <a:pt x="596" y="1"/>
                  </a:cubicBezTo>
                  <a:close/>
                </a:path>
              </a:pathLst>
            </a:custGeom>
            <a:solidFill>
              <a:srgbClr val="B7A3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0" name="Google Shape;14490;p109"/>
            <p:cNvSpPr/>
            <p:nvPr/>
          </p:nvSpPr>
          <p:spPr>
            <a:xfrm>
              <a:off x="4579850" y="3494875"/>
              <a:ext cx="279825" cy="233400"/>
            </a:xfrm>
            <a:custGeom>
              <a:rect b="b" l="l" r="r" t="t"/>
              <a:pathLst>
                <a:path extrusionOk="0" h="9336" w="11193">
                  <a:moveTo>
                    <a:pt x="10538" y="1"/>
                  </a:moveTo>
                  <a:cubicBezTo>
                    <a:pt x="10538" y="1"/>
                    <a:pt x="4964" y="1318"/>
                    <a:pt x="1105" y="1318"/>
                  </a:cubicBezTo>
                  <a:cubicBezTo>
                    <a:pt x="944" y="1318"/>
                    <a:pt x="786" y="1315"/>
                    <a:pt x="632" y="1311"/>
                  </a:cubicBezTo>
                  <a:lnTo>
                    <a:pt x="632" y="1311"/>
                  </a:lnTo>
                  <a:cubicBezTo>
                    <a:pt x="632" y="1311"/>
                    <a:pt x="1323" y="7538"/>
                    <a:pt x="1" y="9335"/>
                  </a:cubicBezTo>
                  <a:cubicBezTo>
                    <a:pt x="1" y="9335"/>
                    <a:pt x="8740" y="8264"/>
                    <a:pt x="10836" y="7835"/>
                  </a:cubicBezTo>
                  <a:cubicBezTo>
                    <a:pt x="10836" y="7835"/>
                    <a:pt x="11193" y="3347"/>
                    <a:pt x="10538" y="1"/>
                  </a:cubicBezTo>
                  <a:close/>
                </a:path>
              </a:pathLst>
            </a:custGeom>
            <a:solidFill>
              <a:srgbClr val="B7A3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1" name="Google Shape;14491;p109"/>
            <p:cNvSpPr/>
            <p:nvPr/>
          </p:nvSpPr>
          <p:spPr>
            <a:xfrm>
              <a:off x="4279225" y="2626025"/>
              <a:ext cx="83075" cy="186350"/>
            </a:xfrm>
            <a:custGeom>
              <a:rect b="b" l="l" r="r" t="t"/>
              <a:pathLst>
                <a:path extrusionOk="0" h="7454" w="3323">
                  <a:moveTo>
                    <a:pt x="2239" y="1"/>
                  </a:moveTo>
                  <a:lnTo>
                    <a:pt x="1" y="3311"/>
                  </a:lnTo>
                  <a:lnTo>
                    <a:pt x="1882" y="7454"/>
                  </a:lnTo>
                  <a:lnTo>
                    <a:pt x="3322" y="7454"/>
                  </a:lnTo>
                  <a:lnTo>
                    <a:pt x="763" y="3311"/>
                  </a:lnTo>
                  <a:lnTo>
                    <a:pt x="2239" y="536"/>
                  </a:lnTo>
                  <a:lnTo>
                    <a:pt x="2239"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2" name="Google Shape;14492;p109"/>
            <p:cNvSpPr/>
            <p:nvPr/>
          </p:nvSpPr>
          <p:spPr>
            <a:xfrm>
              <a:off x="4252150" y="2413800"/>
              <a:ext cx="248850" cy="294825"/>
            </a:xfrm>
            <a:custGeom>
              <a:rect b="b" l="l" r="r" t="t"/>
              <a:pathLst>
                <a:path extrusionOk="0" h="11793" w="9954">
                  <a:moveTo>
                    <a:pt x="5370" y="1"/>
                  </a:moveTo>
                  <a:cubicBezTo>
                    <a:pt x="5370" y="1"/>
                    <a:pt x="0" y="3775"/>
                    <a:pt x="2512" y="9025"/>
                  </a:cubicBezTo>
                  <a:cubicBezTo>
                    <a:pt x="3533" y="11160"/>
                    <a:pt x="4954" y="11793"/>
                    <a:pt x="6280" y="11793"/>
                  </a:cubicBezTo>
                  <a:cubicBezTo>
                    <a:pt x="8217" y="11793"/>
                    <a:pt x="9954" y="10442"/>
                    <a:pt x="9954" y="10442"/>
                  </a:cubicBezTo>
                  <a:lnTo>
                    <a:pt x="5370"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3" name="Google Shape;14493;p109"/>
            <p:cNvSpPr/>
            <p:nvPr/>
          </p:nvSpPr>
          <p:spPr>
            <a:xfrm>
              <a:off x="4320000" y="2404050"/>
              <a:ext cx="250350" cy="279500"/>
            </a:xfrm>
            <a:custGeom>
              <a:rect b="b" l="l" r="r" t="t"/>
              <a:pathLst>
                <a:path extrusionOk="0" h="11180" w="10014">
                  <a:moveTo>
                    <a:pt x="4186" y="0"/>
                  </a:moveTo>
                  <a:cubicBezTo>
                    <a:pt x="3843" y="0"/>
                    <a:pt x="3501" y="53"/>
                    <a:pt x="3168" y="164"/>
                  </a:cubicBezTo>
                  <a:cubicBezTo>
                    <a:pt x="965" y="914"/>
                    <a:pt x="1" y="3951"/>
                    <a:pt x="1013" y="6939"/>
                  </a:cubicBezTo>
                  <a:cubicBezTo>
                    <a:pt x="1871" y="9483"/>
                    <a:pt x="3876" y="11180"/>
                    <a:pt x="5809" y="11180"/>
                  </a:cubicBezTo>
                  <a:cubicBezTo>
                    <a:pt x="6156" y="11180"/>
                    <a:pt x="6500" y="11125"/>
                    <a:pt x="6835" y="11011"/>
                  </a:cubicBezTo>
                  <a:cubicBezTo>
                    <a:pt x="9050" y="10273"/>
                    <a:pt x="10014" y="7237"/>
                    <a:pt x="9002" y="4236"/>
                  </a:cubicBezTo>
                  <a:cubicBezTo>
                    <a:pt x="8142" y="1697"/>
                    <a:pt x="6130" y="0"/>
                    <a:pt x="418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4" name="Google Shape;14494;p109"/>
            <p:cNvSpPr/>
            <p:nvPr/>
          </p:nvSpPr>
          <p:spPr>
            <a:xfrm>
              <a:off x="4410800" y="2457550"/>
              <a:ext cx="220875" cy="121475"/>
            </a:xfrm>
            <a:custGeom>
              <a:rect b="b" l="l" r="r" t="t"/>
              <a:pathLst>
                <a:path extrusionOk="0" h="4859" w="8835">
                  <a:moveTo>
                    <a:pt x="8835" y="1"/>
                  </a:moveTo>
                  <a:lnTo>
                    <a:pt x="0" y="3775"/>
                  </a:lnTo>
                  <a:lnTo>
                    <a:pt x="750" y="4859"/>
                  </a:lnTo>
                  <a:lnTo>
                    <a:pt x="8835" y="1"/>
                  </a:lnTo>
                  <a:close/>
                </a:path>
              </a:pathLst>
            </a:custGeom>
            <a:solidFill>
              <a:srgbClr val="B7A3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5" name="Google Shape;14495;p109"/>
            <p:cNvSpPr/>
            <p:nvPr/>
          </p:nvSpPr>
          <p:spPr>
            <a:xfrm>
              <a:off x="4186350" y="3051675"/>
              <a:ext cx="351575" cy="351850"/>
            </a:xfrm>
            <a:custGeom>
              <a:rect b="b" l="l" r="r" t="t"/>
              <a:pathLst>
                <a:path extrusionOk="0" h="14074" w="14063">
                  <a:moveTo>
                    <a:pt x="7026" y="1"/>
                  </a:moveTo>
                  <a:cubicBezTo>
                    <a:pt x="3144" y="1"/>
                    <a:pt x="1" y="3156"/>
                    <a:pt x="1" y="7037"/>
                  </a:cubicBezTo>
                  <a:cubicBezTo>
                    <a:pt x="1" y="10931"/>
                    <a:pt x="3144" y="14074"/>
                    <a:pt x="7026" y="14074"/>
                  </a:cubicBezTo>
                  <a:cubicBezTo>
                    <a:pt x="10919" y="14074"/>
                    <a:pt x="14062" y="10931"/>
                    <a:pt x="14062" y="7037"/>
                  </a:cubicBezTo>
                  <a:cubicBezTo>
                    <a:pt x="14062" y="3156"/>
                    <a:pt x="10919" y="1"/>
                    <a:pt x="7026" y="1"/>
                  </a:cubicBezTo>
                  <a:close/>
                </a:path>
              </a:pathLst>
            </a:custGeom>
            <a:solidFill>
              <a:srgbClr val="B7A3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6" name="Google Shape;14496;p109"/>
            <p:cNvSpPr/>
            <p:nvPr/>
          </p:nvSpPr>
          <p:spPr>
            <a:xfrm>
              <a:off x="4187092" y="3066553"/>
              <a:ext cx="279824" cy="294839"/>
            </a:xfrm>
            <a:custGeom>
              <a:rect b="b" l="l" r="r" t="t"/>
              <a:pathLst>
                <a:path extrusionOk="0" h="12276" w="12277">
                  <a:moveTo>
                    <a:pt x="6133" y="0"/>
                  </a:moveTo>
                  <a:cubicBezTo>
                    <a:pt x="2751" y="0"/>
                    <a:pt x="1" y="2751"/>
                    <a:pt x="1" y="6132"/>
                  </a:cubicBezTo>
                  <a:cubicBezTo>
                    <a:pt x="1" y="9525"/>
                    <a:pt x="2751" y="12276"/>
                    <a:pt x="6133" y="12276"/>
                  </a:cubicBezTo>
                  <a:cubicBezTo>
                    <a:pt x="9526" y="12276"/>
                    <a:pt x="12276" y="9525"/>
                    <a:pt x="12276" y="6132"/>
                  </a:cubicBezTo>
                  <a:cubicBezTo>
                    <a:pt x="12276" y="2751"/>
                    <a:pt x="9526" y="0"/>
                    <a:pt x="6133" y="0"/>
                  </a:cubicBezTo>
                  <a:close/>
                </a:path>
              </a:pathLst>
            </a:custGeom>
            <a:solidFill>
              <a:srgbClr val="32364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497" name="Google Shape;14497;p109"/>
          <p:cNvSpPr txBox="1"/>
          <p:nvPr>
            <p:ph idx="12" type="sldNum"/>
          </p:nvPr>
        </p:nvSpPr>
        <p:spPr>
          <a:xfrm>
            <a:off x="8556784" y="4749851"/>
            <a:ext cx="548700" cy="3936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
</file>

<file path=ppt/slides/slide6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4501" name="Shape 14501"/>
        <p:cNvGrpSpPr/>
        <p:nvPr/>
      </p:nvGrpSpPr>
      <p:grpSpPr>
        <a:xfrm>
          <a:off x="0" y="0"/>
          <a:ext cx="0" cy="0"/>
          <a:chOff x="0" y="0"/>
          <a:chExt cx="0" cy="0"/>
        </a:xfrm>
      </p:grpSpPr>
      <p:sp>
        <p:nvSpPr>
          <p:cNvPr id="14502" name="Google Shape;14502;p110"/>
          <p:cNvSpPr txBox="1"/>
          <p:nvPr>
            <p:ph type="ctrTitle"/>
          </p:nvPr>
        </p:nvSpPr>
        <p:spPr>
          <a:xfrm>
            <a:off x="1116000" y="450803"/>
            <a:ext cx="6912000" cy="18657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Backup Slides </a:t>
            </a:r>
            <a:endParaRPr/>
          </a:p>
        </p:txBody>
      </p:sp>
      <p:sp>
        <p:nvSpPr>
          <p:cNvPr id="14503" name="Google Shape;14503;p110"/>
          <p:cNvSpPr txBox="1"/>
          <p:nvPr>
            <p:ph idx="12" type="sldNum"/>
          </p:nvPr>
        </p:nvSpPr>
        <p:spPr>
          <a:xfrm>
            <a:off x="8556784" y="4749851"/>
            <a:ext cx="548700" cy="3936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None/>
            </a:pPr>
            <a:fld id="{00000000-1234-1234-1234-123412341234}" type="slidenum">
              <a:rPr lang="en"/>
              <a:t>‹#›</a:t>
            </a:fld>
            <a:endParaRPr/>
          </a:p>
        </p:txBody>
      </p:sp>
      <p:grpSp>
        <p:nvGrpSpPr>
          <p:cNvPr id="14504" name="Google Shape;14504;p110"/>
          <p:cNvGrpSpPr/>
          <p:nvPr/>
        </p:nvGrpSpPr>
        <p:grpSpPr>
          <a:xfrm rot="952029">
            <a:off x="6212664" y="2451247"/>
            <a:ext cx="2241257" cy="2134873"/>
            <a:chOff x="6330088" y="2152125"/>
            <a:chExt cx="2321125" cy="2210950"/>
          </a:xfrm>
        </p:grpSpPr>
        <p:sp>
          <p:nvSpPr>
            <p:cNvPr id="14505" name="Google Shape;14505;p110"/>
            <p:cNvSpPr/>
            <p:nvPr/>
          </p:nvSpPr>
          <p:spPr>
            <a:xfrm>
              <a:off x="8536013" y="2835450"/>
              <a:ext cx="115200" cy="510850"/>
            </a:xfrm>
            <a:custGeom>
              <a:rect b="b" l="l" r="r" t="t"/>
              <a:pathLst>
                <a:path extrusionOk="0" h="20434" w="4608">
                  <a:moveTo>
                    <a:pt x="2262" y="0"/>
                  </a:moveTo>
                  <a:cubicBezTo>
                    <a:pt x="1836" y="0"/>
                    <a:pt x="1410" y="317"/>
                    <a:pt x="1084" y="1121"/>
                  </a:cubicBezTo>
                  <a:cubicBezTo>
                    <a:pt x="0" y="3812"/>
                    <a:pt x="1155" y="6908"/>
                    <a:pt x="881" y="9658"/>
                  </a:cubicBezTo>
                  <a:cubicBezTo>
                    <a:pt x="703" y="11396"/>
                    <a:pt x="846" y="13218"/>
                    <a:pt x="929" y="14956"/>
                  </a:cubicBezTo>
                  <a:cubicBezTo>
                    <a:pt x="953" y="15492"/>
                    <a:pt x="965" y="20100"/>
                    <a:pt x="1322" y="20207"/>
                  </a:cubicBezTo>
                  <a:cubicBezTo>
                    <a:pt x="1702" y="20325"/>
                    <a:pt x="2127" y="20434"/>
                    <a:pt x="2523" y="20434"/>
                  </a:cubicBezTo>
                  <a:cubicBezTo>
                    <a:pt x="2884" y="20434"/>
                    <a:pt x="3221" y="20343"/>
                    <a:pt x="3477" y="20088"/>
                  </a:cubicBezTo>
                  <a:cubicBezTo>
                    <a:pt x="3810" y="19754"/>
                    <a:pt x="3894" y="19266"/>
                    <a:pt x="3953" y="18802"/>
                  </a:cubicBezTo>
                  <a:cubicBezTo>
                    <a:pt x="4608" y="13373"/>
                    <a:pt x="4322" y="7884"/>
                    <a:pt x="4025" y="2431"/>
                  </a:cubicBezTo>
                  <a:cubicBezTo>
                    <a:pt x="3961" y="1258"/>
                    <a:pt x="3111" y="0"/>
                    <a:pt x="2262" y="0"/>
                  </a:cubicBezTo>
                  <a:close/>
                </a:path>
              </a:pathLst>
            </a:custGeom>
            <a:solidFill>
              <a:srgbClr val="BCBC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6" name="Google Shape;14506;p110"/>
            <p:cNvSpPr/>
            <p:nvPr/>
          </p:nvSpPr>
          <p:spPr>
            <a:xfrm>
              <a:off x="7938013" y="2651950"/>
              <a:ext cx="577475" cy="797950"/>
            </a:xfrm>
            <a:custGeom>
              <a:rect b="b" l="l" r="r" t="t"/>
              <a:pathLst>
                <a:path extrusionOk="0" h="31918" w="23099">
                  <a:moveTo>
                    <a:pt x="12453" y="0"/>
                  </a:moveTo>
                  <a:cubicBezTo>
                    <a:pt x="9126" y="0"/>
                    <a:pt x="5805" y="476"/>
                    <a:pt x="3918" y="1472"/>
                  </a:cubicBezTo>
                  <a:cubicBezTo>
                    <a:pt x="2703" y="2115"/>
                    <a:pt x="2227" y="2925"/>
                    <a:pt x="1882" y="3711"/>
                  </a:cubicBezTo>
                  <a:cubicBezTo>
                    <a:pt x="822" y="6139"/>
                    <a:pt x="727" y="8616"/>
                    <a:pt x="632" y="11069"/>
                  </a:cubicBezTo>
                  <a:cubicBezTo>
                    <a:pt x="441" y="16069"/>
                    <a:pt x="251" y="21082"/>
                    <a:pt x="60" y="26094"/>
                  </a:cubicBezTo>
                  <a:cubicBezTo>
                    <a:pt x="1" y="27737"/>
                    <a:pt x="84" y="29547"/>
                    <a:pt x="2763" y="30702"/>
                  </a:cubicBezTo>
                  <a:cubicBezTo>
                    <a:pt x="5197" y="31742"/>
                    <a:pt x="8986" y="31917"/>
                    <a:pt x="12682" y="31917"/>
                  </a:cubicBezTo>
                  <a:cubicBezTo>
                    <a:pt x="13342" y="31917"/>
                    <a:pt x="13999" y="31912"/>
                    <a:pt x="14645" y="31904"/>
                  </a:cubicBezTo>
                  <a:cubicBezTo>
                    <a:pt x="15812" y="31893"/>
                    <a:pt x="17062" y="31869"/>
                    <a:pt x="18050" y="31583"/>
                  </a:cubicBezTo>
                  <a:cubicBezTo>
                    <a:pt x="18860" y="31381"/>
                    <a:pt x="19563" y="30881"/>
                    <a:pt x="20015" y="30178"/>
                  </a:cubicBezTo>
                  <a:cubicBezTo>
                    <a:pt x="22170" y="27059"/>
                    <a:pt x="22301" y="23832"/>
                    <a:pt x="22432" y="20641"/>
                  </a:cubicBezTo>
                  <a:lnTo>
                    <a:pt x="23027" y="5235"/>
                  </a:lnTo>
                  <a:cubicBezTo>
                    <a:pt x="23063" y="4187"/>
                    <a:pt x="23099" y="3127"/>
                    <a:pt x="22194" y="2175"/>
                  </a:cubicBezTo>
                  <a:cubicBezTo>
                    <a:pt x="20840" y="755"/>
                    <a:pt x="16642" y="0"/>
                    <a:pt x="12453" y="0"/>
                  </a:cubicBezTo>
                  <a:close/>
                </a:path>
              </a:pathLst>
            </a:custGeom>
            <a:solidFill>
              <a:srgbClr val="BCBC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7" name="Google Shape;14507;p110"/>
            <p:cNvSpPr/>
            <p:nvPr/>
          </p:nvSpPr>
          <p:spPr>
            <a:xfrm>
              <a:off x="8319013" y="2684475"/>
              <a:ext cx="284000" cy="766875"/>
            </a:xfrm>
            <a:custGeom>
              <a:rect b="b" l="l" r="r" t="t"/>
              <a:pathLst>
                <a:path extrusionOk="0" h="30675" w="11360">
                  <a:moveTo>
                    <a:pt x="5707" y="0"/>
                  </a:moveTo>
                  <a:cubicBezTo>
                    <a:pt x="4106" y="0"/>
                    <a:pt x="2543" y="420"/>
                    <a:pt x="1644" y="1314"/>
                  </a:cubicBezTo>
                  <a:cubicBezTo>
                    <a:pt x="1048" y="1909"/>
                    <a:pt x="810" y="2683"/>
                    <a:pt x="655" y="3433"/>
                  </a:cubicBezTo>
                  <a:cubicBezTo>
                    <a:pt x="143" y="5755"/>
                    <a:pt x="132" y="8125"/>
                    <a:pt x="108" y="10482"/>
                  </a:cubicBezTo>
                  <a:cubicBezTo>
                    <a:pt x="72" y="15292"/>
                    <a:pt x="48" y="20102"/>
                    <a:pt x="13" y="24912"/>
                  </a:cubicBezTo>
                  <a:cubicBezTo>
                    <a:pt x="1" y="26484"/>
                    <a:pt x="72" y="28222"/>
                    <a:pt x="1441" y="29365"/>
                  </a:cubicBezTo>
                  <a:cubicBezTo>
                    <a:pt x="2906" y="30580"/>
                    <a:pt x="5311" y="30663"/>
                    <a:pt x="7454" y="30675"/>
                  </a:cubicBezTo>
                  <a:cubicBezTo>
                    <a:pt x="8049" y="30675"/>
                    <a:pt x="8680" y="30675"/>
                    <a:pt x="9180" y="30413"/>
                  </a:cubicBezTo>
                  <a:cubicBezTo>
                    <a:pt x="9740" y="30115"/>
                    <a:pt x="9978" y="29580"/>
                    <a:pt x="10157" y="29079"/>
                  </a:cubicBezTo>
                  <a:cubicBezTo>
                    <a:pt x="11192" y="26115"/>
                    <a:pt x="11228" y="23007"/>
                    <a:pt x="11252" y="19947"/>
                  </a:cubicBezTo>
                  <a:lnTo>
                    <a:pt x="11359" y="5160"/>
                  </a:lnTo>
                  <a:cubicBezTo>
                    <a:pt x="11359" y="4160"/>
                    <a:pt x="11359" y="3136"/>
                    <a:pt x="10895" y="2219"/>
                  </a:cubicBezTo>
                  <a:cubicBezTo>
                    <a:pt x="10165" y="788"/>
                    <a:pt x="7900" y="0"/>
                    <a:pt x="5707" y="0"/>
                  </a:cubicBezTo>
                  <a:close/>
                </a:path>
              </a:pathLst>
            </a:custGeom>
            <a:solidFill>
              <a:srgbClr val="EDED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8" name="Google Shape;14508;p110"/>
            <p:cNvSpPr/>
            <p:nvPr/>
          </p:nvSpPr>
          <p:spPr>
            <a:xfrm>
              <a:off x="7211738" y="2867975"/>
              <a:ext cx="219000" cy="205850"/>
            </a:xfrm>
            <a:custGeom>
              <a:rect b="b" l="l" r="r" t="t"/>
              <a:pathLst>
                <a:path extrusionOk="0" h="8234" w="8760">
                  <a:moveTo>
                    <a:pt x="1952" y="1"/>
                  </a:moveTo>
                  <a:cubicBezTo>
                    <a:pt x="1443" y="1"/>
                    <a:pt x="939" y="189"/>
                    <a:pt x="596" y="618"/>
                  </a:cubicBezTo>
                  <a:cubicBezTo>
                    <a:pt x="119" y="1201"/>
                    <a:pt x="108" y="2297"/>
                    <a:pt x="691" y="2737"/>
                  </a:cubicBezTo>
                  <a:cubicBezTo>
                    <a:pt x="203" y="3856"/>
                    <a:pt x="0" y="5607"/>
                    <a:pt x="929" y="6238"/>
                  </a:cubicBezTo>
                  <a:cubicBezTo>
                    <a:pt x="3070" y="7715"/>
                    <a:pt x="4642" y="8233"/>
                    <a:pt x="5787" y="8233"/>
                  </a:cubicBezTo>
                  <a:cubicBezTo>
                    <a:pt x="8323" y="8233"/>
                    <a:pt x="8760" y="5691"/>
                    <a:pt x="8620" y="5404"/>
                  </a:cubicBezTo>
                  <a:cubicBezTo>
                    <a:pt x="7739" y="3642"/>
                    <a:pt x="4334" y="594"/>
                    <a:pt x="2536" y="82"/>
                  </a:cubicBezTo>
                  <a:cubicBezTo>
                    <a:pt x="2347" y="29"/>
                    <a:pt x="2149" y="1"/>
                    <a:pt x="1952" y="1"/>
                  </a:cubicBezTo>
                  <a:close/>
                </a:path>
              </a:pathLst>
            </a:custGeom>
            <a:solidFill>
              <a:srgbClr val="27272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9" name="Google Shape;14509;p110"/>
            <p:cNvSpPr/>
            <p:nvPr/>
          </p:nvSpPr>
          <p:spPr>
            <a:xfrm>
              <a:off x="7710013" y="2795150"/>
              <a:ext cx="141050" cy="185650"/>
            </a:xfrm>
            <a:custGeom>
              <a:rect b="b" l="l" r="r" t="t"/>
              <a:pathLst>
                <a:path extrusionOk="0" h="7426" w="5642">
                  <a:moveTo>
                    <a:pt x="4479" y="1"/>
                  </a:moveTo>
                  <a:cubicBezTo>
                    <a:pt x="4154" y="1"/>
                    <a:pt x="3819" y="83"/>
                    <a:pt x="3572" y="221"/>
                  </a:cubicBezTo>
                  <a:cubicBezTo>
                    <a:pt x="2917" y="566"/>
                    <a:pt x="2465" y="1185"/>
                    <a:pt x="2048" y="1793"/>
                  </a:cubicBezTo>
                  <a:cubicBezTo>
                    <a:pt x="1096" y="3174"/>
                    <a:pt x="215" y="4698"/>
                    <a:pt x="36" y="6365"/>
                  </a:cubicBezTo>
                  <a:cubicBezTo>
                    <a:pt x="0" y="6662"/>
                    <a:pt x="0" y="7007"/>
                    <a:pt x="215" y="7234"/>
                  </a:cubicBezTo>
                  <a:cubicBezTo>
                    <a:pt x="342" y="7371"/>
                    <a:pt x="512" y="7425"/>
                    <a:pt x="695" y="7425"/>
                  </a:cubicBezTo>
                  <a:cubicBezTo>
                    <a:pt x="957" y="7425"/>
                    <a:pt x="1246" y="7314"/>
                    <a:pt x="1477" y="7174"/>
                  </a:cubicBezTo>
                  <a:cubicBezTo>
                    <a:pt x="2691" y="6412"/>
                    <a:pt x="3346" y="5055"/>
                    <a:pt x="4144" y="3864"/>
                  </a:cubicBezTo>
                  <a:cubicBezTo>
                    <a:pt x="4727" y="2983"/>
                    <a:pt x="5418" y="2090"/>
                    <a:pt x="5549" y="1007"/>
                  </a:cubicBezTo>
                  <a:cubicBezTo>
                    <a:pt x="5641" y="281"/>
                    <a:pt x="5078" y="1"/>
                    <a:pt x="4479" y="1"/>
                  </a:cubicBezTo>
                  <a:close/>
                </a:path>
              </a:pathLst>
            </a:custGeom>
            <a:solidFill>
              <a:srgbClr val="BCBC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0" name="Google Shape;14510;p110"/>
            <p:cNvSpPr/>
            <p:nvPr/>
          </p:nvSpPr>
          <p:spPr>
            <a:xfrm>
              <a:off x="7345688" y="2771325"/>
              <a:ext cx="699600" cy="374675"/>
            </a:xfrm>
            <a:custGeom>
              <a:rect b="b" l="l" r="r" t="t"/>
              <a:pathLst>
                <a:path extrusionOk="0" h="14987" w="27984">
                  <a:moveTo>
                    <a:pt x="23182" y="0"/>
                  </a:moveTo>
                  <a:cubicBezTo>
                    <a:pt x="21695" y="0"/>
                    <a:pt x="20148" y="524"/>
                    <a:pt x="19038" y="1567"/>
                  </a:cubicBezTo>
                  <a:cubicBezTo>
                    <a:pt x="17836" y="2710"/>
                    <a:pt x="16978" y="4127"/>
                    <a:pt x="16145" y="5520"/>
                  </a:cubicBezTo>
                  <a:cubicBezTo>
                    <a:pt x="15681" y="6305"/>
                    <a:pt x="14752" y="8163"/>
                    <a:pt x="14192" y="9175"/>
                  </a:cubicBezTo>
                  <a:cubicBezTo>
                    <a:pt x="14121" y="9294"/>
                    <a:pt x="14061" y="9401"/>
                    <a:pt x="14002" y="9496"/>
                  </a:cubicBezTo>
                  <a:cubicBezTo>
                    <a:pt x="13954" y="9496"/>
                    <a:pt x="13919" y="9484"/>
                    <a:pt x="13883" y="9484"/>
                  </a:cubicBezTo>
                  <a:cubicBezTo>
                    <a:pt x="7871" y="8606"/>
                    <a:pt x="3752" y="6596"/>
                    <a:pt x="1976" y="6596"/>
                  </a:cubicBezTo>
                  <a:cubicBezTo>
                    <a:pt x="1635" y="6596"/>
                    <a:pt x="1380" y="6670"/>
                    <a:pt x="1215" y="6841"/>
                  </a:cubicBezTo>
                  <a:cubicBezTo>
                    <a:pt x="72" y="8032"/>
                    <a:pt x="0" y="10127"/>
                    <a:pt x="512" y="10830"/>
                  </a:cubicBezTo>
                  <a:cubicBezTo>
                    <a:pt x="1724" y="12478"/>
                    <a:pt x="10766" y="14986"/>
                    <a:pt x="14505" y="14986"/>
                  </a:cubicBezTo>
                  <a:cubicBezTo>
                    <a:pt x="14548" y="14986"/>
                    <a:pt x="14591" y="14986"/>
                    <a:pt x="14633" y="14985"/>
                  </a:cubicBezTo>
                  <a:cubicBezTo>
                    <a:pt x="14764" y="14985"/>
                    <a:pt x="14883" y="14973"/>
                    <a:pt x="14990" y="14973"/>
                  </a:cubicBezTo>
                  <a:cubicBezTo>
                    <a:pt x="15252" y="14961"/>
                    <a:pt x="15514" y="14914"/>
                    <a:pt x="15764" y="14818"/>
                  </a:cubicBezTo>
                  <a:cubicBezTo>
                    <a:pt x="17610" y="14068"/>
                    <a:pt x="25563" y="9913"/>
                    <a:pt x="27230" y="6520"/>
                  </a:cubicBezTo>
                  <a:cubicBezTo>
                    <a:pt x="27551" y="5865"/>
                    <a:pt x="27742" y="5151"/>
                    <a:pt x="27789" y="4424"/>
                  </a:cubicBezTo>
                  <a:cubicBezTo>
                    <a:pt x="27983" y="1466"/>
                    <a:pt x="25668" y="0"/>
                    <a:pt x="23182" y="0"/>
                  </a:cubicBezTo>
                  <a:close/>
                </a:path>
              </a:pathLst>
            </a:custGeom>
            <a:solidFill>
              <a:srgbClr val="EDED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1" name="Google Shape;14511;p110"/>
            <p:cNvSpPr/>
            <p:nvPr/>
          </p:nvSpPr>
          <p:spPr>
            <a:xfrm>
              <a:off x="7692738" y="3000675"/>
              <a:ext cx="27725" cy="145300"/>
            </a:xfrm>
            <a:custGeom>
              <a:rect b="b" l="l" r="r" t="t"/>
              <a:pathLst>
                <a:path extrusionOk="0" h="5812" w="1109">
                  <a:moveTo>
                    <a:pt x="310" y="1"/>
                  </a:moveTo>
                  <a:cubicBezTo>
                    <a:pt x="239" y="120"/>
                    <a:pt x="179" y="239"/>
                    <a:pt x="120" y="322"/>
                  </a:cubicBezTo>
                  <a:cubicBezTo>
                    <a:pt x="72" y="322"/>
                    <a:pt x="37" y="322"/>
                    <a:pt x="1" y="310"/>
                  </a:cubicBezTo>
                  <a:lnTo>
                    <a:pt x="1" y="310"/>
                  </a:lnTo>
                  <a:cubicBezTo>
                    <a:pt x="406" y="2120"/>
                    <a:pt x="656" y="3966"/>
                    <a:pt x="751" y="5811"/>
                  </a:cubicBezTo>
                  <a:cubicBezTo>
                    <a:pt x="882" y="5811"/>
                    <a:pt x="1001" y="5799"/>
                    <a:pt x="1108" y="5799"/>
                  </a:cubicBezTo>
                  <a:cubicBezTo>
                    <a:pt x="1001" y="3847"/>
                    <a:pt x="739" y="1906"/>
                    <a:pt x="310" y="1"/>
                  </a:cubicBezTo>
                  <a:close/>
                </a:path>
              </a:pathLst>
            </a:custGeom>
            <a:solidFill>
              <a:srgbClr val="2F8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2" name="Google Shape;14512;p110"/>
            <p:cNvSpPr/>
            <p:nvPr/>
          </p:nvSpPr>
          <p:spPr>
            <a:xfrm>
              <a:off x="6330088" y="2480075"/>
              <a:ext cx="727775" cy="470850"/>
            </a:xfrm>
            <a:custGeom>
              <a:rect b="b" l="l" r="r" t="t"/>
              <a:pathLst>
                <a:path extrusionOk="0" h="18834" w="29111">
                  <a:moveTo>
                    <a:pt x="24086" y="1"/>
                  </a:moveTo>
                  <a:cubicBezTo>
                    <a:pt x="21586" y="2251"/>
                    <a:pt x="18836" y="3442"/>
                    <a:pt x="15919" y="4692"/>
                  </a:cubicBezTo>
                  <a:cubicBezTo>
                    <a:pt x="13568" y="5691"/>
                    <a:pt x="10940" y="6116"/>
                    <a:pt x="8281" y="6116"/>
                  </a:cubicBezTo>
                  <a:cubicBezTo>
                    <a:pt x="5458" y="6116"/>
                    <a:pt x="2599" y="5637"/>
                    <a:pt x="0" y="4859"/>
                  </a:cubicBezTo>
                  <a:lnTo>
                    <a:pt x="0" y="4859"/>
                  </a:lnTo>
                  <a:cubicBezTo>
                    <a:pt x="1595" y="10800"/>
                    <a:pt x="7156" y="17884"/>
                    <a:pt x="14419" y="18598"/>
                  </a:cubicBezTo>
                  <a:cubicBezTo>
                    <a:pt x="15972" y="18748"/>
                    <a:pt x="17568" y="18833"/>
                    <a:pt x="19174" y="18833"/>
                  </a:cubicBezTo>
                  <a:cubicBezTo>
                    <a:pt x="22553" y="18833"/>
                    <a:pt x="25971" y="18455"/>
                    <a:pt x="29111" y="17503"/>
                  </a:cubicBezTo>
                  <a:cubicBezTo>
                    <a:pt x="28718" y="14705"/>
                    <a:pt x="28004" y="11574"/>
                    <a:pt x="27087" y="8502"/>
                  </a:cubicBezTo>
                  <a:cubicBezTo>
                    <a:pt x="26241" y="5609"/>
                    <a:pt x="25241" y="2775"/>
                    <a:pt x="24086" y="1"/>
                  </a:cubicBezTo>
                  <a:close/>
                </a:path>
              </a:pathLst>
            </a:custGeom>
            <a:solidFill>
              <a:srgbClr val="B7A36E"/>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3" name="Google Shape;14513;p110"/>
            <p:cNvSpPr/>
            <p:nvPr/>
          </p:nvSpPr>
          <p:spPr>
            <a:xfrm>
              <a:off x="6882238" y="2692600"/>
              <a:ext cx="175625" cy="225075"/>
            </a:xfrm>
            <a:custGeom>
              <a:rect b="b" l="l" r="r" t="t"/>
              <a:pathLst>
                <a:path extrusionOk="0" h="9003" w="7025">
                  <a:moveTo>
                    <a:pt x="5013" y="1"/>
                  </a:moveTo>
                  <a:lnTo>
                    <a:pt x="0" y="7049"/>
                  </a:lnTo>
                  <a:cubicBezTo>
                    <a:pt x="0" y="7049"/>
                    <a:pt x="4858" y="7478"/>
                    <a:pt x="7025" y="9002"/>
                  </a:cubicBezTo>
                  <a:cubicBezTo>
                    <a:pt x="6632" y="6204"/>
                    <a:pt x="5918" y="3073"/>
                    <a:pt x="5013" y="1"/>
                  </a:cubicBezTo>
                  <a:close/>
                </a:path>
              </a:pathLst>
            </a:custGeom>
            <a:solidFill>
              <a:srgbClr val="363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4" name="Google Shape;14514;p110"/>
            <p:cNvSpPr/>
            <p:nvPr/>
          </p:nvSpPr>
          <p:spPr>
            <a:xfrm>
              <a:off x="6772688" y="2299175"/>
              <a:ext cx="510800" cy="569775"/>
            </a:xfrm>
            <a:custGeom>
              <a:rect b="b" l="l" r="r" t="t"/>
              <a:pathLst>
                <a:path extrusionOk="0" h="22791" w="20432">
                  <a:moveTo>
                    <a:pt x="10518" y="0"/>
                  </a:moveTo>
                  <a:cubicBezTo>
                    <a:pt x="6409" y="0"/>
                    <a:pt x="1987" y="1329"/>
                    <a:pt x="1" y="3975"/>
                  </a:cubicBezTo>
                  <a:cubicBezTo>
                    <a:pt x="1798" y="11033"/>
                    <a:pt x="2001" y="15141"/>
                    <a:pt x="4380" y="22781"/>
                  </a:cubicBezTo>
                  <a:lnTo>
                    <a:pt x="4380" y="22781"/>
                  </a:lnTo>
                  <a:cubicBezTo>
                    <a:pt x="4671" y="22565"/>
                    <a:pt x="11455" y="18623"/>
                    <a:pt x="17052" y="18623"/>
                  </a:cubicBezTo>
                  <a:cubicBezTo>
                    <a:pt x="18260" y="18623"/>
                    <a:pt x="19412" y="18806"/>
                    <a:pt x="20432" y="19250"/>
                  </a:cubicBezTo>
                  <a:cubicBezTo>
                    <a:pt x="20420" y="19096"/>
                    <a:pt x="18181" y="6963"/>
                    <a:pt x="17181" y="1558"/>
                  </a:cubicBezTo>
                  <a:cubicBezTo>
                    <a:pt x="15529" y="519"/>
                    <a:pt x="13085" y="0"/>
                    <a:pt x="10518" y="0"/>
                  </a:cubicBezTo>
                  <a:close/>
                  <a:moveTo>
                    <a:pt x="4380" y="22781"/>
                  </a:moveTo>
                  <a:cubicBezTo>
                    <a:pt x="4372" y="22787"/>
                    <a:pt x="4369" y="22790"/>
                    <a:pt x="4371" y="22790"/>
                  </a:cubicBezTo>
                  <a:cubicBezTo>
                    <a:pt x="4373" y="22790"/>
                    <a:pt x="4376" y="22789"/>
                    <a:pt x="4382" y="22786"/>
                  </a:cubicBezTo>
                  <a:cubicBezTo>
                    <a:pt x="4382" y="22785"/>
                    <a:pt x="4381" y="22783"/>
                    <a:pt x="4380" y="22781"/>
                  </a:cubicBezTo>
                  <a:close/>
                </a:path>
              </a:pathLst>
            </a:custGeom>
            <a:solidFill>
              <a:srgbClr val="363636"/>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5" name="Google Shape;14515;p110"/>
            <p:cNvSpPr/>
            <p:nvPr/>
          </p:nvSpPr>
          <p:spPr>
            <a:xfrm>
              <a:off x="7184338" y="2307275"/>
              <a:ext cx="395025" cy="2028725"/>
            </a:xfrm>
            <a:custGeom>
              <a:rect b="b" l="l" r="r" t="t"/>
              <a:pathLst>
                <a:path extrusionOk="0" h="81149" w="15801">
                  <a:moveTo>
                    <a:pt x="815" y="0"/>
                  </a:moveTo>
                  <a:cubicBezTo>
                    <a:pt x="759" y="0"/>
                    <a:pt x="701" y="6"/>
                    <a:pt x="644" y="19"/>
                  </a:cubicBezTo>
                  <a:cubicBezTo>
                    <a:pt x="251" y="114"/>
                    <a:pt x="1" y="495"/>
                    <a:pt x="72" y="888"/>
                  </a:cubicBezTo>
                  <a:lnTo>
                    <a:pt x="13788" y="81136"/>
                  </a:lnTo>
                  <a:lnTo>
                    <a:pt x="15801" y="81148"/>
                  </a:lnTo>
                  <a:lnTo>
                    <a:pt x="15801" y="81148"/>
                  </a:lnTo>
                  <a:lnTo>
                    <a:pt x="1573" y="638"/>
                  </a:lnTo>
                  <a:cubicBezTo>
                    <a:pt x="1511" y="257"/>
                    <a:pt x="1181" y="0"/>
                    <a:pt x="815" y="0"/>
                  </a:cubicBezTo>
                  <a:close/>
                </a:path>
              </a:pathLst>
            </a:custGeom>
            <a:solidFill>
              <a:srgbClr val="BCBC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6" name="Google Shape;14516;p110"/>
            <p:cNvSpPr/>
            <p:nvPr/>
          </p:nvSpPr>
          <p:spPr>
            <a:xfrm>
              <a:off x="7203113" y="2868900"/>
              <a:ext cx="269700" cy="204500"/>
            </a:xfrm>
            <a:custGeom>
              <a:rect b="b" l="l" r="r" t="t"/>
              <a:pathLst>
                <a:path extrusionOk="0" h="8180" w="10788">
                  <a:moveTo>
                    <a:pt x="4227" y="1"/>
                  </a:moveTo>
                  <a:cubicBezTo>
                    <a:pt x="4019" y="1"/>
                    <a:pt x="3827" y="48"/>
                    <a:pt x="3655" y="152"/>
                  </a:cubicBezTo>
                  <a:cubicBezTo>
                    <a:pt x="0" y="2391"/>
                    <a:pt x="2227" y="5927"/>
                    <a:pt x="3465" y="6486"/>
                  </a:cubicBezTo>
                  <a:cubicBezTo>
                    <a:pt x="3548" y="6524"/>
                    <a:pt x="3634" y="6541"/>
                    <a:pt x="3722" y="6541"/>
                  </a:cubicBezTo>
                  <a:cubicBezTo>
                    <a:pt x="4357" y="6541"/>
                    <a:pt x="5082" y="5640"/>
                    <a:pt x="5155" y="4950"/>
                  </a:cubicBezTo>
                  <a:lnTo>
                    <a:pt x="5155" y="4950"/>
                  </a:lnTo>
                  <a:cubicBezTo>
                    <a:pt x="5096" y="6022"/>
                    <a:pt x="5739" y="7296"/>
                    <a:pt x="6608" y="7844"/>
                  </a:cubicBezTo>
                  <a:cubicBezTo>
                    <a:pt x="6975" y="8069"/>
                    <a:pt x="7386" y="8179"/>
                    <a:pt x="7794" y="8179"/>
                  </a:cubicBezTo>
                  <a:cubicBezTo>
                    <a:pt x="8380" y="8179"/>
                    <a:pt x="8959" y="7952"/>
                    <a:pt x="9394" y="7510"/>
                  </a:cubicBezTo>
                  <a:cubicBezTo>
                    <a:pt x="10108" y="6760"/>
                    <a:pt x="10787" y="4665"/>
                    <a:pt x="9989" y="4034"/>
                  </a:cubicBezTo>
                  <a:cubicBezTo>
                    <a:pt x="8367" y="2791"/>
                    <a:pt x="5822" y="1"/>
                    <a:pt x="4227" y="1"/>
                  </a:cubicBezTo>
                  <a:close/>
                </a:path>
              </a:pathLst>
            </a:custGeom>
            <a:solidFill>
              <a:srgbClr val="7776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7" name="Google Shape;14517;p110"/>
            <p:cNvSpPr/>
            <p:nvPr/>
          </p:nvSpPr>
          <p:spPr>
            <a:xfrm>
              <a:off x="8310388" y="4215050"/>
              <a:ext cx="27400" cy="54650"/>
            </a:xfrm>
            <a:custGeom>
              <a:rect b="b" l="l" r="r" t="t"/>
              <a:pathLst>
                <a:path extrusionOk="0" h="2186" w="1096">
                  <a:moveTo>
                    <a:pt x="500" y="0"/>
                  </a:moveTo>
                  <a:cubicBezTo>
                    <a:pt x="247" y="0"/>
                    <a:pt x="0" y="164"/>
                    <a:pt x="12" y="491"/>
                  </a:cubicBezTo>
                  <a:lnTo>
                    <a:pt x="72" y="1694"/>
                  </a:lnTo>
                  <a:cubicBezTo>
                    <a:pt x="84" y="2021"/>
                    <a:pt x="343" y="2185"/>
                    <a:pt x="596" y="2185"/>
                  </a:cubicBezTo>
                  <a:cubicBezTo>
                    <a:pt x="849" y="2185"/>
                    <a:pt x="1096" y="2021"/>
                    <a:pt x="1084" y="1694"/>
                  </a:cubicBezTo>
                  <a:lnTo>
                    <a:pt x="1024" y="491"/>
                  </a:lnTo>
                  <a:cubicBezTo>
                    <a:pt x="1012" y="164"/>
                    <a:pt x="753" y="0"/>
                    <a:pt x="500" y="0"/>
                  </a:cubicBezTo>
                  <a:close/>
                </a:path>
              </a:pathLst>
            </a:custGeom>
            <a:solidFill>
              <a:srgbClr val="EDED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8" name="Google Shape;14518;p110"/>
            <p:cNvSpPr/>
            <p:nvPr/>
          </p:nvSpPr>
          <p:spPr>
            <a:xfrm>
              <a:off x="8446363" y="4188300"/>
              <a:ext cx="37825" cy="53475"/>
            </a:xfrm>
            <a:custGeom>
              <a:rect b="b" l="l" r="r" t="t"/>
              <a:pathLst>
                <a:path extrusionOk="0" h="2139" w="1513">
                  <a:moveTo>
                    <a:pt x="596" y="1"/>
                  </a:moveTo>
                  <a:cubicBezTo>
                    <a:pt x="299" y="1"/>
                    <a:pt x="0" y="227"/>
                    <a:pt x="98" y="597"/>
                  </a:cubicBezTo>
                  <a:lnTo>
                    <a:pt x="419" y="1764"/>
                  </a:lnTo>
                  <a:cubicBezTo>
                    <a:pt x="493" y="2025"/>
                    <a:pt x="705" y="2139"/>
                    <a:pt x="916" y="2139"/>
                  </a:cubicBezTo>
                  <a:cubicBezTo>
                    <a:pt x="1215" y="2139"/>
                    <a:pt x="1512" y="1908"/>
                    <a:pt x="1407" y="1538"/>
                  </a:cubicBezTo>
                  <a:lnTo>
                    <a:pt x="1086" y="371"/>
                  </a:lnTo>
                  <a:cubicBezTo>
                    <a:pt x="1017" y="114"/>
                    <a:pt x="807" y="1"/>
                    <a:pt x="596" y="1"/>
                  </a:cubicBezTo>
                  <a:close/>
                </a:path>
              </a:pathLst>
            </a:custGeom>
            <a:solidFill>
              <a:srgbClr val="EDED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9" name="Google Shape;14519;p110"/>
            <p:cNvSpPr/>
            <p:nvPr/>
          </p:nvSpPr>
          <p:spPr>
            <a:xfrm>
              <a:off x="8305913" y="4121650"/>
              <a:ext cx="181900" cy="194100"/>
            </a:xfrm>
            <a:custGeom>
              <a:rect b="b" l="l" r="r" t="t"/>
              <a:pathLst>
                <a:path extrusionOk="0" h="7764" w="7276">
                  <a:moveTo>
                    <a:pt x="5394" y="1"/>
                  </a:moveTo>
                  <a:lnTo>
                    <a:pt x="4728" y="108"/>
                  </a:lnTo>
                  <a:lnTo>
                    <a:pt x="4394" y="156"/>
                  </a:lnTo>
                  <a:cubicBezTo>
                    <a:pt x="3334" y="334"/>
                    <a:pt x="2239" y="477"/>
                    <a:pt x="1179" y="632"/>
                  </a:cubicBezTo>
                  <a:lnTo>
                    <a:pt x="846" y="667"/>
                  </a:lnTo>
                  <a:lnTo>
                    <a:pt x="1" y="787"/>
                  </a:lnTo>
                  <a:cubicBezTo>
                    <a:pt x="525" y="3001"/>
                    <a:pt x="751" y="5263"/>
                    <a:pt x="691" y="7537"/>
                  </a:cubicBezTo>
                  <a:cubicBezTo>
                    <a:pt x="882" y="7573"/>
                    <a:pt x="1072" y="7609"/>
                    <a:pt x="1263" y="7645"/>
                  </a:cubicBezTo>
                  <a:cubicBezTo>
                    <a:pt x="1370" y="7656"/>
                    <a:pt x="1489" y="7668"/>
                    <a:pt x="1596" y="7680"/>
                  </a:cubicBezTo>
                  <a:cubicBezTo>
                    <a:pt x="2017" y="7736"/>
                    <a:pt x="2440" y="7763"/>
                    <a:pt x="2861" y="7763"/>
                  </a:cubicBezTo>
                  <a:cubicBezTo>
                    <a:pt x="4073" y="7763"/>
                    <a:pt x="5276" y="7535"/>
                    <a:pt x="6406" y="7085"/>
                  </a:cubicBezTo>
                  <a:cubicBezTo>
                    <a:pt x="6513" y="7037"/>
                    <a:pt x="6609" y="6990"/>
                    <a:pt x="6716" y="6954"/>
                  </a:cubicBezTo>
                  <a:cubicBezTo>
                    <a:pt x="6906" y="6859"/>
                    <a:pt x="7097" y="6763"/>
                    <a:pt x="7275" y="6668"/>
                  </a:cubicBezTo>
                  <a:cubicBezTo>
                    <a:pt x="6704" y="4454"/>
                    <a:pt x="6109" y="2168"/>
                    <a:pt x="5394" y="1"/>
                  </a:cubicBezTo>
                  <a:close/>
                </a:path>
              </a:pathLst>
            </a:custGeom>
            <a:solidFill>
              <a:srgbClr val="2F8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0" name="Google Shape;14520;p110"/>
            <p:cNvSpPr/>
            <p:nvPr/>
          </p:nvSpPr>
          <p:spPr>
            <a:xfrm>
              <a:off x="8327063" y="4137125"/>
              <a:ext cx="18775" cy="176550"/>
            </a:xfrm>
            <a:custGeom>
              <a:rect b="b" l="l" r="r" t="t"/>
              <a:pathLst>
                <a:path extrusionOk="0" h="7062" w="751">
                  <a:moveTo>
                    <a:pt x="333" y="1"/>
                  </a:moveTo>
                  <a:lnTo>
                    <a:pt x="0" y="48"/>
                  </a:lnTo>
                  <a:cubicBezTo>
                    <a:pt x="250" y="2370"/>
                    <a:pt x="393" y="4692"/>
                    <a:pt x="417" y="7014"/>
                  </a:cubicBezTo>
                  <a:cubicBezTo>
                    <a:pt x="536" y="7037"/>
                    <a:pt x="643" y="7049"/>
                    <a:pt x="750" y="7061"/>
                  </a:cubicBezTo>
                  <a:cubicBezTo>
                    <a:pt x="726" y="4704"/>
                    <a:pt x="595" y="2346"/>
                    <a:pt x="333" y="1"/>
                  </a:cubicBezTo>
                  <a:close/>
                </a:path>
              </a:pathLst>
            </a:custGeom>
            <a:solidFill>
              <a:srgbClr val="27272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1" name="Google Shape;14521;p110"/>
            <p:cNvSpPr/>
            <p:nvPr/>
          </p:nvSpPr>
          <p:spPr>
            <a:xfrm>
              <a:off x="8415463" y="4124325"/>
              <a:ext cx="58350" cy="174450"/>
            </a:xfrm>
            <a:custGeom>
              <a:rect b="b" l="l" r="r" t="t"/>
              <a:pathLst>
                <a:path extrusionOk="0" h="6978" w="2334">
                  <a:moveTo>
                    <a:pt x="346" y="1"/>
                  </a:moveTo>
                  <a:lnTo>
                    <a:pt x="0" y="49"/>
                  </a:lnTo>
                  <a:cubicBezTo>
                    <a:pt x="679" y="2358"/>
                    <a:pt x="1358" y="4668"/>
                    <a:pt x="2024" y="6978"/>
                  </a:cubicBezTo>
                  <a:cubicBezTo>
                    <a:pt x="2131" y="6930"/>
                    <a:pt x="2239" y="6883"/>
                    <a:pt x="2334" y="6847"/>
                  </a:cubicBezTo>
                  <a:lnTo>
                    <a:pt x="346" y="1"/>
                  </a:lnTo>
                  <a:close/>
                </a:path>
              </a:pathLst>
            </a:custGeom>
            <a:solidFill>
              <a:srgbClr val="27272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2" name="Google Shape;14522;p110"/>
            <p:cNvSpPr/>
            <p:nvPr/>
          </p:nvSpPr>
          <p:spPr>
            <a:xfrm>
              <a:off x="8308588" y="4232000"/>
              <a:ext cx="209000" cy="131075"/>
            </a:xfrm>
            <a:custGeom>
              <a:rect b="b" l="l" r="r" t="t"/>
              <a:pathLst>
                <a:path extrusionOk="0" h="5243" w="8360">
                  <a:moveTo>
                    <a:pt x="4170" y="0"/>
                  </a:moveTo>
                  <a:cubicBezTo>
                    <a:pt x="4018" y="0"/>
                    <a:pt x="3867" y="10"/>
                    <a:pt x="3716" y="28"/>
                  </a:cubicBezTo>
                  <a:cubicBezTo>
                    <a:pt x="2751" y="183"/>
                    <a:pt x="1930" y="802"/>
                    <a:pt x="1334" y="1564"/>
                  </a:cubicBezTo>
                  <a:cubicBezTo>
                    <a:pt x="894" y="2159"/>
                    <a:pt x="525" y="2802"/>
                    <a:pt x="251" y="3492"/>
                  </a:cubicBezTo>
                  <a:cubicBezTo>
                    <a:pt x="203" y="3623"/>
                    <a:pt x="156" y="3742"/>
                    <a:pt x="108" y="3873"/>
                  </a:cubicBezTo>
                  <a:cubicBezTo>
                    <a:pt x="72" y="3945"/>
                    <a:pt x="37" y="4040"/>
                    <a:pt x="1" y="4123"/>
                  </a:cubicBezTo>
                  <a:cubicBezTo>
                    <a:pt x="1231" y="4788"/>
                    <a:pt x="2562" y="5243"/>
                    <a:pt x="3955" y="5243"/>
                  </a:cubicBezTo>
                  <a:cubicBezTo>
                    <a:pt x="4085" y="5243"/>
                    <a:pt x="4216" y="5239"/>
                    <a:pt x="4347" y="5231"/>
                  </a:cubicBezTo>
                  <a:cubicBezTo>
                    <a:pt x="5871" y="5124"/>
                    <a:pt x="7311" y="4433"/>
                    <a:pt x="8359" y="3302"/>
                  </a:cubicBezTo>
                  <a:cubicBezTo>
                    <a:pt x="8359" y="3302"/>
                    <a:pt x="8347" y="3290"/>
                    <a:pt x="8347" y="3290"/>
                  </a:cubicBezTo>
                  <a:cubicBezTo>
                    <a:pt x="8300" y="3147"/>
                    <a:pt x="8252" y="3016"/>
                    <a:pt x="8204" y="2885"/>
                  </a:cubicBezTo>
                  <a:cubicBezTo>
                    <a:pt x="7728" y="1754"/>
                    <a:pt x="6859" y="849"/>
                    <a:pt x="5752" y="349"/>
                  </a:cubicBezTo>
                  <a:cubicBezTo>
                    <a:pt x="5249" y="117"/>
                    <a:pt x="4711" y="0"/>
                    <a:pt x="4170" y="0"/>
                  </a:cubicBezTo>
                  <a:close/>
                </a:path>
              </a:pathLst>
            </a:custGeom>
            <a:solidFill>
              <a:srgbClr val="2F8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3" name="Google Shape;14523;p110"/>
            <p:cNvSpPr/>
            <p:nvPr/>
          </p:nvSpPr>
          <p:spPr>
            <a:xfrm>
              <a:off x="8311288" y="4303825"/>
              <a:ext cx="206000" cy="45550"/>
            </a:xfrm>
            <a:custGeom>
              <a:rect b="b" l="l" r="r" t="t"/>
              <a:pathLst>
                <a:path extrusionOk="0" h="1822" w="8240">
                  <a:moveTo>
                    <a:pt x="8084" y="0"/>
                  </a:moveTo>
                  <a:cubicBezTo>
                    <a:pt x="7108" y="893"/>
                    <a:pt x="5834" y="1393"/>
                    <a:pt x="4513" y="1405"/>
                  </a:cubicBezTo>
                  <a:cubicBezTo>
                    <a:pt x="4450" y="1406"/>
                    <a:pt x="4388" y="1407"/>
                    <a:pt x="4326" y="1407"/>
                  </a:cubicBezTo>
                  <a:cubicBezTo>
                    <a:pt x="2900" y="1407"/>
                    <a:pt x="1478" y="1144"/>
                    <a:pt x="143" y="619"/>
                  </a:cubicBezTo>
                  <a:cubicBezTo>
                    <a:pt x="95" y="750"/>
                    <a:pt x="48" y="869"/>
                    <a:pt x="0" y="1000"/>
                  </a:cubicBezTo>
                  <a:cubicBezTo>
                    <a:pt x="1329" y="1540"/>
                    <a:pt x="2751" y="1822"/>
                    <a:pt x="4179" y="1822"/>
                  </a:cubicBezTo>
                  <a:cubicBezTo>
                    <a:pt x="4517" y="1822"/>
                    <a:pt x="4854" y="1806"/>
                    <a:pt x="5191" y="1774"/>
                  </a:cubicBezTo>
                  <a:cubicBezTo>
                    <a:pt x="6322" y="1643"/>
                    <a:pt x="7382" y="1167"/>
                    <a:pt x="8239" y="417"/>
                  </a:cubicBezTo>
                  <a:cubicBezTo>
                    <a:pt x="8192" y="274"/>
                    <a:pt x="8144" y="131"/>
                    <a:pt x="8084" y="0"/>
                  </a:cubicBezTo>
                  <a:close/>
                </a:path>
              </a:pathLst>
            </a:custGeom>
            <a:solidFill>
              <a:srgbClr val="27272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4" name="Google Shape;14524;p110"/>
            <p:cNvSpPr/>
            <p:nvPr/>
          </p:nvSpPr>
          <p:spPr>
            <a:xfrm>
              <a:off x="8356213" y="4247750"/>
              <a:ext cx="86050" cy="53175"/>
            </a:xfrm>
            <a:custGeom>
              <a:rect b="b" l="l" r="r" t="t"/>
              <a:pathLst>
                <a:path extrusionOk="0" h="2127" w="3442">
                  <a:moveTo>
                    <a:pt x="1913" y="0"/>
                  </a:moveTo>
                  <a:cubicBezTo>
                    <a:pt x="1307" y="0"/>
                    <a:pt x="677" y="319"/>
                    <a:pt x="299" y="731"/>
                  </a:cubicBezTo>
                  <a:cubicBezTo>
                    <a:pt x="1" y="1053"/>
                    <a:pt x="13" y="1541"/>
                    <a:pt x="322" y="1827"/>
                  </a:cubicBezTo>
                  <a:cubicBezTo>
                    <a:pt x="596" y="2089"/>
                    <a:pt x="1072" y="2112"/>
                    <a:pt x="1430" y="2124"/>
                  </a:cubicBezTo>
                  <a:cubicBezTo>
                    <a:pt x="1475" y="2126"/>
                    <a:pt x="1523" y="2127"/>
                    <a:pt x="1571" y="2127"/>
                  </a:cubicBezTo>
                  <a:cubicBezTo>
                    <a:pt x="2223" y="2127"/>
                    <a:pt x="3123" y="1965"/>
                    <a:pt x="3311" y="1267"/>
                  </a:cubicBezTo>
                  <a:cubicBezTo>
                    <a:pt x="3442" y="803"/>
                    <a:pt x="3144" y="446"/>
                    <a:pt x="2763" y="231"/>
                  </a:cubicBezTo>
                  <a:cubicBezTo>
                    <a:pt x="2537" y="112"/>
                    <a:pt x="2287" y="41"/>
                    <a:pt x="2037" y="5"/>
                  </a:cubicBezTo>
                  <a:cubicBezTo>
                    <a:pt x="1996" y="2"/>
                    <a:pt x="1954" y="0"/>
                    <a:pt x="1913" y="0"/>
                  </a:cubicBezTo>
                  <a:close/>
                </a:path>
              </a:pathLst>
            </a:custGeom>
            <a:solidFill>
              <a:srgbClr val="BCBC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5" name="Google Shape;14525;p110"/>
            <p:cNvSpPr/>
            <p:nvPr/>
          </p:nvSpPr>
          <p:spPr>
            <a:xfrm>
              <a:off x="8441938" y="4271075"/>
              <a:ext cx="43500" cy="33950"/>
            </a:xfrm>
            <a:custGeom>
              <a:rect b="b" l="l" r="r" t="t"/>
              <a:pathLst>
                <a:path extrusionOk="0" h="1358" w="1740">
                  <a:moveTo>
                    <a:pt x="870" y="1"/>
                  </a:moveTo>
                  <a:cubicBezTo>
                    <a:pt x="1" y="1"/>
                    <a:pt x="1" y="1358"/>
                    <a:pt x="870" y="1358"/>
                  </a:cubicBezTo>
                  <a:cubicBezTo>
                    <a:pt x="1739" y="1358"/>
                    <a:pt x="1739" y="1"/>
                    <a:pt x="870" y="1"/>
                  </a:cubicBezTo>
                  <a:close/>
                </a:path>
              </a:pathLst>
            </a:custGeom>
            <a:solidFill>
              <a:srgbClr val="BCBC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6" name="Google Shape;14526;p110"/>
            <p:cNvSpPr/>
            <p:nvPr/>
          </p:nvSpPr>
          <p:spPr>
            <a:xfrm>
              <a:off x="7856163" y="4125525"/>
              <a:ext cx="225050" cy="210400"/>
            </a:xfrm>
            <a:custGeom>
              <a:rect b="b" l="l" r="r" t="t"/>
              <a:pathLst>
                <a:path extrusionOk="0" h="8416" w="9002">
                  <a:moveTo>
                    <a:pt x="3203" y="1"/>
                  </a:moveTo>
                  <a:lnTo>
                    <a:pt x="3584" y="4156"/>
                  </a:lnTo>
                  <a:lnTo>
                    <a:pt x="3596" y="4394"/>
                  </a:lnTo>
                  <a:lnTo>
                    <a:pt x="3394" y="4394"/>
                  </a:lnTo>
                  <a:cubicBezTo>
                    <a:pt x="429" y="4537"/>
                    <a:pt x="0" y="6394"/>
                    <a:pt x="0" y="7418"/>
                  </a:cubicBezTo>
                  <a:cubicBezTo>
                    <a:pt x="0" y="7525"/>
                    <a:pt x="12" y="7632"/>
                    <a:pt x="12" y="7716"/>
                  </a:cubicBezTo>
                  <a:cubicBezTo>
                    <a:pt x="24" y="7835"/>
                    <a:pt x="36" y="7966"/>
                    <a:pt x="60" y="8085"/>
                  </a:cubicBezTo>
                  <a:cubicBezTo>
                    <a:pt x="1542" y="8305"/>
                    <a:pt x="3036" y="8415"/>
                    <a:pt x="4531" y="8415"/>
                  </a:cubicBezTo>
                  <a:cubicBezTo>
                    <a:pt x="6025" y="8415"/>
                    <a:pt x="7519" y="8305"/>
                    <a:pt x="9002" y="8085"/>
                  </a:cubicBezTo>
                  <a:lnTo>
                    <a:pt x="8990" y="7549"/>
                  </a:lnTo>
                  <a:lnTo>
                    <a:pt x="8990" y="7251"/>
                  </a:lnTo>
                  <a:lnTo>
                    <a:pt x="8847" y="1"/>
                  </a:lnTo>
                  <a:close/>
                </a:path>
              </a:pathLst>
            </a:custGeom>
            <a:solidFill>
              <a:srgbClr val="2F8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7" name="Google Shape;14527;p110"/>
            <p:cNvSpPr/>
            <p:nvPr/>
          </p:nvSpPr>
          <p:spPr>
            <a:xfrm>
              <a:off x="7856163" y="4125525"/>
              <a:ext cx="224750" cy="201775"/>
            </a:xfrm>
            <a:custGeom>
              <a:rect b="b" l="l" r="r" t="t"/>
              <a:pathLst>
                <a:path extrusionOk="0" h="8071" w="8990">
                  <a:moveTo>
                    <a:pt x="7013" y="1"/>
                  </a:moveTo>
                  <a:cubicBezTo>
                    <a:pt x="6977" y="1953"/>
                    <a:pt x="6858" y="5620"/>
                    <a:pt x="6739" y="7632"/>
                  </a:cubicBezTo>
                  <a:cubicBezTo>
                    <a:pt x="6096" y="7704"/>
                    <a:pt x="5453" y="7751"/>
                    <a:pt x="4811" y="7775"/>
                  </a:cubicBezTo>
                  <a:cubicBezTo>
                    <a:pt x="4579" y="7782"/>
                    <a:pt x="4348" y="7785"/>
                    <a:pt x="4117" y="7785"/>
                  </a:cubicBezTo>
                  <a:cubicBezTo>
                    <a:pt x="2733" y="7785"/>
                    <a:pt x="1358" y="7663"/>
                    <a:pt x="0" y="7418"/>
                  </a:cubicBezTo>
                  <a:lnTo>
                    <a:pt x="0" y="7418"/>
                  </a:lnTo>
                  <a:cubicBezTo>
                    <a:pt x="0" y="7537"/>
                    <a:pt x="12" y="7632"/>
                    <a:pt x="12" y="7716"/>
                  </a:cubicBezTo>
                  <a:cubicBezTo>
                    <a:pt x="1358" y="7954"/>
                    <a:pt x="2710" y="8070"/>
                    <a:pt x="4065" y="8070"/>
                  </a:cubicBezTo>
                  <a:cubicBezTo>
                    <a:pt x="4401" y="8070"/>
                    <a:pt x="4737" y="8063"/>
                    <a:pt x="5072" y="8049"/>
                  </a:cubicBezTo>
                  <a:cubicBezTo>
                    <a:pt x="5918" y="8013"/>
                    <a:pt x="6763" y="7930"/>
                    <a:pt x="7608" y="7799"/>
                  </a:cubicBezTo>
                  <a:cubicBezTo>
                    <a:pt x="8061" y="7728"/>
                    <a:pt x="8537" y="7668"/>
                    <a:pt x="8990" y="7549"/>
                  </a:cubicBezTo>
                  <a:lnTo>
                    <a:pt x="8990" y="7251"/>
                  </a:lnTo>
                  <a:cubicBezTo>
                    <a:pt x="8513" y="7370"/>
                    <a:pt x="8025" y="7466"/>
                    <a:pt x="7537" y="7525"/>
                  </a:cubicBezTo>
                  <a:cubicBezTo>
                    <a:pt x="7370" y="7549"/>
                    <a:pt x="7204" y="7573"/>
                    <a:pt x="7037" y="7597"/>
                  </a:cubicBezTo>
                  <a:cubicBezTo>
                    <a:pt x="7168" y="5573"/>
                    <a:pt x="7275" y="1941"/>
                    <a:pt x="7311" y="1"/>
                  </a:cubicBezTo>
                  <a:close/>
                </a:path>
              </a:pathLst>
            </a:custGeom>
            <a:solidFill>
              <a:srgbClr val="27272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8" name="Google Shape;14528;p110"/>
            <p:cNvSpPr/>
            <p:nvPr/>
          </p:nvSpPr>
          <p:spPr>
            <a:xfrm>
              <a:off x="7940988" y="4229400"/>
              <a:ext cx="83950" cy="41300"/>
            </a:xfrm>
            <a:custGeom>
              <a:rect b="b" l="l" r="r" t="t"/>
              <a:pathLst>
                <a:path extrusionOk="0" h="1652" w="3358">
                  <a:moveTo>
                    <a:pt x="179" y="1"/>
                  </a:moveTo>
                  <a:lnTo>
                    <a:pt x="203" y="239"/>
                  </a:lnTo>
                  <a:lnTo>
                    <a:pt x="1" y="239"/>
                  </a:lnTo>
                  <a:cubicBezTo>
                    <a:pt x="1072" y="620"/>
                    <a:pt x="2108" y="1084"/>
                    <a:pt x="3096" y="1644"/>
                  </a:cubicBezTo>
                  <a:cubicBezTo>
                    <a:pt x="3113" y="1649"/>
                    <a:pt x="3129" y="1651"/>
                    <a:pt x="3145" y="1651"/>
                  </a:cubicBezTo>
                  <a:cubicBezTo>
                    <a:pt x="3274" y="1651"/>
                    <a:pt x="3357" y="1489"/>
                    <a:pt x="3251" y="1394"/>
                  </a:cubicBezTo>
                  <a:cubicBezTo>
                    <a:pt x="2263" y="846"/>
                    <a:pt x="1239" y="382"/>
                    <a:pt x="179" y="1"/>
                  </a:cubicBezTo>
                  <a:close/>
                </a:path>
              </a:pathLst>
            </a:custGeom>
            <a:solidFill>
              <a:srgbClr val="27272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9" name="Google Shape;14529;p110"/>
            <p:cNvSpPr/>
            <p:nvPr/>
          </p:nvSpPr>
          <p:spPr>
            <a:xfrm>
              <a:off x="7995463" y="4236550"/>
              <a:ext cx="59850" cy="63200"/>
            </a:xfrm>
            <a:custGeom>
              <a:rect b="b" l="l" r="r" t="t"/>
              <a:pathLst>
                <a:path extrusionOk="0" h="2528" w="2394">
                  <a:moveTo>
                    <a:pt x="1193" y="1"/>
                  </a:moveTo>
                  <a:cubicBezTo>
                    <a:pt x="885" y="1"/>
                    <a:pt x="578" y="120"/>
                    <a:pt x="346" y="358"/>
                  </a:cubicBezTo>
                  <a:cubicBezTo>
                    <a:pt x="131" y="584"/>
                    <a:pt x="1" y="894"/>
                    <a:pt x="1" y="1203"/>
                  </a:cubicBezTo>
                  <a:lnTo>
                    <a:pt x="1" y="1334"/>
                  </a:lnTo>
                  <a:cubicBezTo>
                    <a:pt x="1" y="1644"/>
                    <a:pt x="120" y="1953"/>
                    <a:pt x="346" y="2179"/>
                  </a:cubicBezTo>
                  <a:cubicBezTo>
                    <a:pt x="578" y="2412"/>
                    <a:pt x="885" y="2528"/>
                    <a:pt x="1193" y="2528"/>
                  </a:cubicBezTo>
                  <a:cubicBezTo>
                    <a:pt x="1501" y="2528"/>
                    <a:pt x="1810" y="2412"/>
                    <a:pt x="2048" y="2179"/>
                  </a:cubicBezTo>
                  <a:cubicBezTo>
                    <a:pt x="2263" y="1953"/>
                    <a:pt x="2394" y="1644"/>
                    <a:pt x="2394" y="1334"/>
                  </a:cubicBezTo>
                  <a:lnTo>
                    <a:pt x="2394" y="1203"/>
                  </a:lnTo>
                  <a:cubicBezTo>
                    <a:pt x="2394" y="894"/>
                    <a:pt x="2263" y="584"/>
                    <a:pt x="2048" y="358"/>
                  </a:cubicBezTo>
                  <a:cubicBezTo>
                    <a:pt x="1810" y="120"/>
                    <a:pt x="1501" y="1"/>
                    <a:pt x="1193" y="1"/>
                  </a:cubicBezTo>
                  <a:close/>
                </a:path>
              </a:pathLst>
            </a:custGeom>
            <a:solidFill>
              <a:srgbClr val="EDED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0" name="Google Shape;14530;p110"/>
            <p:cNvSpPr/>
            <p:nvPr/>
          </p:nvSpPr>
          <p:spPr>
            <a:xfrm>
              <a:off x="8004088" y="4245775"/>
              <a:ext cx="42600" cy="44375"/>
            </a:xfrm>
            <a:custGeom>
              <a:rect b="b" l="l" r="r" t="t"/>
              <a:pathLst>
                <a:path extrusionOk="0" h="1775" w="1704">
                  <a:moveTo>
                    <a:pt x="852" y="1"/>
                  </a:moveTo>
                  <a:cubicBezTo>
                    <a:pt x="635" y="1"/>
                    <a:pt x="418" y="84"/>
                    <a:pt x="251" y="251"/>
                  </a:cubicBezTo>
                  <a:cubicBezTo>
                    <a:pt x="96" y="405"/>
                    <a:pt x="1" y="620"/>
                    <a:pt x="1" y="846"/>
                  </a:cubicBezTo>
                  <a:lnTo>
                    <a:pt x="1" y="929"/>
                  </a:lnTo>
                  <a:cubicBezTo>
                    <a:pt x="1" y="1156"/>
                    <a:pt x="96" y="1370"/>
                    <a:pt x="251" y="1525"/>
                  </a:cubicBezTo>
                  <a:cubicBezTo>
                    <a:pt x="418" y="1691"/>
                    <a:pt x="635" y="1775"/>
                    <a:pt x="852" y="1775"/>
                  </a:cubicBezTo>
                  <a:cubicBezTo>
                    <a:pt x="1069" y="1775"/>
                    <a:pt x="1287" y="1691"/>
                    <a:pt x="1453" y="1525"/>
                  </a:cubicBezTo>
                  <a:cubicBezTo>
                    <a:pt x="1608" y="1370"/>
                    <a:pt x="1691" y="1156"/>
                    <a:pt x="1703" y="929"/>
                  </a:cubicBezTo>
                  <a:lnTo>
                    <a:pt x="1703" y="846"/>
                  </a:lnTo>
                  <a:cubicBezTo>
                    <a:pt x="1691" y="620"/>
                    <a:pt x="1608" y="405"/>
                    <a:pt x="1453" y="251"/>
                  </a:cubicBezTo>
                  <a:cubicBezTo>
                    <a:pt x="1287" y="84"/>
                    <a:pt x="1069" y="1"/>
                    <a:pt x="852" y="1"/>
                  </a:cubicBezTo>
                  <a:close/>
                </a:path>
              </a:pathLst>
            </a:custGeom>
            <a:solidFill>
              <a:srgbClr val="27272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1" name="Google Shape;14531;p110"/>
            <p:cNvSpPr/>
            <p:nvPr/>
          </p:nvSpPr>
          <p:spPr>
            <a:xfrm>
              <a:off x="7868963" y="4254611"/>
              <a:ext cx="55318" cy="58119"/>
            </a:xfrm>
            <a:custGeom>
              <a:rect b="b" l="l" r="r" t="t"/>
              <a:pathLst>
                <a:path extrusionOk="0" h="3071" w="2923">
                  <a:moveTo>
                    <a:pt x="2446" y="0"/>
                  </a:moveTo>
                  <a:cubicBezTo>
                    <a:pt x="2429" y="0"/>
                    <a:pt x="2411" y="1"/>
                    <a:pt x="2393" y="4"/>
                  </a:cubicBezTo>
                  <a:cubicBezTo>
                    <a:pt x="1012" y="123"/>
                    <a:pt x="0" y="1337"/>
                    <a:pt x="143" y="2718"/>
                  </a:cubicBezTo>
                  <a:cubicBezTo>
                    <a:pt x="160" y="2956"/>
                    <a:pt x="347" y="3070"/>
                    <a:pt x="533" y="3070"/>
                  </a:cubicBezTo>
                  <a:cubicBezTo>
                    <a:pt x="738" y="3070"/>
                    <a:pt x="942" y="2932"/>
                    <a:pt x="917" y="2671"/>
                  </a:cubicBezTo>
                  <a:cubicBezTo>
                    <a:pt x="810" y="1718"/>
                    <a:pt x="1500" y="873"/>
                    <a:pt x="2441" y="777"/>
                  </a:cubicBezTo>
                  <a:cubicBezTo>
                    <a:pt x="2923" y="732"/>
                    <a:pt x="2896" y="0"/>
                    <a:pt x="2446" y="0"/>
                  </a:cubicBezTo>
                  <a:close/>
                </a:path>
              </a:pathLst>
            </a:custGeom>
            <a:solidFill>
              <a:srgbClr val="BCBC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2" name="Google Shape;14532;p110"/>
            <p:cNvSpPr/>
            <p:nvPr/>
          </p:nvSpPr>
          <p:spPr>
            <a:xfrm>
              <a:off x="7923260" y="4250144"/>
              <a:ext cx="19852" cy="14932"/>
            </a:xfrm>
            <a:custGeom>
              <a:rect b="b" l="l" r="r" t="t"/>
              <a:pathLst>
                <a:path extrusionOk="0" h="789" w="1049">
                  <a:moveTo>
                    <a:pt x="641" y="1"/>
                  </a:moveTo>
                  <a:cubicBezTo>
                    <a:pt x="634" y="1"/>
                    <a:pt x="627" y="1"/>
                    <a:pt x="620" y="1"/>
                  </a:cubicBezTo>
                  <a:lnTo>
                    <a:pt x="512" y="1"/>
                  </a:lnTo>
                  <a:cubicBezTo>
                    <a:pt x="0" y="36"/>
                    <a:pt x="46" y="788"/>
                    <a:pt x="538" y="788"/>
                  </a:cubicBezTo>
                  <a:cubicBezTo>
                    <a:pt x="549" y="788"/>
                    <a:pt x="560" y="788"/>
                    <a:pt x="572" y="787"/>
                  </a:cubicBezTo>
                  <a:lnTo>
                    <a:pt x="679" y="787"/>
                  </a:lnTo>
                  <a:cubicBezTo>
                    <a:pt x="893" y="775"/>
                    <a:pt x="1048" y="585"/>
                    <a:pt x="1036" y="371"/>
                  </a:cubicBezTo>
                  <a:cubicBezTo>
                    <a:pt x="1025" y="163"/>
                    <a:pt x="847" y="1"/>
                    <a:pt x="641" y="1"/>
                  </a:cubicBezTo>
                  <a:close/>
                </a:path>
              </a:pathLst>
            </a:custGeom>
            <a:solidFill>
              <a:srgbClr val="BCBC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3" name="Google Shape;14533;p110"/>
            <p:cNvSpPr/>
            <p:nvPr/>
          </p:nvSpPr>
          <p:spPr>
            <a:xfrm>
              <a:off x="7797813" y="2717225"/>
              <a:ext cx="685525" cy="1461250"/>
            </a:xfrm>
            <a:custGeom>
              <a:rect b="b" l="l" r="r" t="t"/>
              <a:pathLst>
                <a:path extrusionOk="0" h="58450" w="27421">
                  <a:moveTo>
                    <a:pt x="15128" y="0"/>
                  </a:moveTo>
                  <a:cubicBezTo>
                    <a:pt x="15046" y="0"/>
                    <a:pt x="14964" y="1"/>
                    <a:pt x="14884" y="4"/>
                  </a:cubicBezTo>
                  <a:cubicBezTo>
                    <a:pt x="12705" y="64"/>
                    <a:pt x="11871" y="195"/>
                    <a:pt x="9704" y="480"/>
                  </a:cubicBezTo>
                  <a:cubicBezTo>
                    <a:pt x="9609" y="492"/>
                    <a:pt x="9502" y="504"/>
                    <a:pt x="9407" y="516"/>
                  </a:cubicBezTo>
                  <a:cubicBezTo>
                    <a:pt x="9109" y="552"/>
                    <a:pt x="8799" y="576"/>
                    <a:pt x="8502" y="611"/>
                  </a:cubicBezTo>
                  <a:cubicBezTo>
                    <a:pt x="7216" y="742"/>
                    <a:pt x="5859" y="909"/>
                    <a:pt x="4811" y="1576"/>
                  </a:cubicBezTo>
                  <a:cubicBezTo>
                    <a:pt x="4251" y="1933"/>
                    <a:pt x="3811" y="2421"/>
                    <a:pt x="3513" y="2993"/>
                  </a:cubicBezTo>
                  <a:cubicBezTo>
                    <a:pt x="3215" y="3576"/>
                    <a:pt x="2442" y="5922"/>
                    <a:pt x="3585" y="6076"/>
                  </a:cubicBezTo>
                  <a:cubicBezTo>
                    <a:pt x="3508" y="6066"/>
                    <a:pt x="3430" y="6061"/>
                    <a:pt x="3352" y="6061"/>
                  </a:cubicBezTo>
                  <a:cubicBezTo>
                    <a:pt x="2314" y="6061"/>
                    <a:pt x="1106" y="6907"/>
                    <a:pt x="608" y="7815"/>
                  </a:cubicBezTo>
                  <a:cubicBezTo>
                    <a:pt x="239" y="8505"/>
                    <a:pt x="167" y="9303"/>
                    <a:pt x="108" y="10089"/>
                  </a:cubicBezTo>
                  <a:cubicBezTo>
                    <a:pt x="1" y="11434"/>
                    <a:pt x="156" y="16875"/>
                    <a:pt x="548" y="23602"/>
                  </a:cubicBezTo>
                  <a:cubicBezTo>
                    <a:pt x="572" y="23959"/>
                    <a:pt x="596" y="24317"/>
                    <a:pt x="620" y="24674"/>
                  </a:cubicBezTo>
                  <a:cubicBezTo>
                    <a:pt x="715" y="26210"/>
                    <a:pt x="822" y="27817"/>
                    <a:pt x="929" y="29436"/>
                  </a:cubicBezTo>
                  <a:cubicBezTo>
                    <a:pt x="1299" y="34354"/>
                    <a:pt x="1763" y="39509"/>
                    <a:pt x="2322" y="43998"/>
                  </a:cubicBezTo>
                  <a:cubicBezTo>
                    <a:pt x="2382" y="44557"/>
                    <a:pt x="2465" y="45105"/>
                    <a:pt x="2537" y="45641"/>
                  </a:cubicBezTo>
                  <a:cubicBezTo>
                    <a:pt x="2573" y="45962"/>
                    <a:pt x="2620" y="46272"/>
                    <a:pt x="2668" y="46593"/>
                  </a:cubicBezTo>
                  <a:cubicBezTo>
                    <a:pt x="3168" y="50094"/>
                    <a:pt x="3739" y="53023"/>
                    <a:pt x="4370" y="54868"/>
                  </a:cubicBezTo>
                  <a:cubicBezTo>
                    <a:pt x="5015" y="56728"/>
                    <a:pt x="7157" y="58012"/>
                    <a:pt x="9101" y="58012"/>
                  </a:cubicBezTo>
                  <a:cubicBezTo>
                    <a:pt x="9994" y="58012"/>
                    <a:pt x="10846" y="57741"/>
                    <a:pt x="11490" y="57130"/>
                  </a:cubicBezTo>
                  <a:cubicBezTo>
                    <a:pt x="12109" y="56547"/>
                    <a:pt x="12205" y="51832"/>
                    <a:pt x="12181" y="46558"/>
                  </a:cubicBezTo>
                  <a:lnTo>
                    <a:pt x="12181" y="45617"/>
                  </a:lnTo>
                  <a:cubicBezTo>
                    <a:pt x="12169" y="45010"/>
                    <a:pt x="12169" y="44402"/>
                    <a:pt x="12157" y="43795"/>
                  </a:cubicBezTo>
                  <a:cubicBezTo>
                    <a:pt x="12109" y="39795"/>
                    <a:pt x="12026" y="35842"/>
                    <a:pt x="12062" y="33413"/>
                  </a:cubicBezTo>
                  <a:lnTo>
                    <a:pt x="12062" y="33413"/>
                  </a:lnTo>
                  <a:cubicBezTo>
                    <a:pt x="12645" y="35878"/>
                    <a:pt x="14384" y="41402"/>
                    <a:pt x="15991" y="46248"/>
                  </a:cubicBezTo>
                  <a:cubicBezTo>
                    <a:pt x="16158" y="46748"/>
                    <a:pt x="16324" y="47236"/>
                    <a:pt x="16479" y="47712"/>
                  </a:cubicBezTo>
                  <a:cubicBezTo>
                    <a:pt x="16598" y="48058"/>
                    <a:pt x="16705" y="48391"/>
                    <a:pt x="16824" y="48713"/>
                  </a:cubicBezTo>
                  <a:cubicBezTo>
                    <a:pt x="17872" y="51820"/>
                    <a:pt x="18741" y="54297"/>
                    <a:pt x="19003" y="54928"/>
                  </a:cubicBezTo>
                  <a:cubicBezTo>
                    <a:pt x="20071" y="57447"/>
                    <a:pt x="20926" y="58450"/>
                    <a:pt x="22944" y="58450"/>
                  </a:cubicBezTo>
                  <a:cubicBezTo>
                    <a:pt x="23672" y="58450"/>
                    <a:pt x="24552" y="58319"/>
                    <a:pt x="25647" y="58083"/>
                  </a:cubicBezTo>
                  <a:cubicBezTo>
                    <a:pt x="27052" y="57785"/>
                    <a:pt x="27421" y="54582"/>
                    <a:pt x="26266" y="47439"/>
                  </a:cubicBezTo>
                  <a:cubicBezTo>
                    <a:pt x="26218" y="47093"/>
                    <a:pt x="26159" y="46736"/>
                    <a:pt x="26087" y="46355"/>
                  </a:cubicBezTo>
                  <a:cubicBezTo>
                    <a:pt x="26028" y="46022"/>
                    <a:pt x="25968" y="45665"/>
                    <a:pt x="25909" y="45307"/>
                  </a:cubicBezTo>
                  <a:cubicBezTo>
                    <a:pt x="25159" y="41176"/>
                    <a:pt x="23980" y="35949"/>
                    <a:pt x="22325" y="29460"/>
                  </a:cubicBezTo>
                  <a:cubicBezTo>
                    <a:pt x="22646" y="29139"/>
                    <a:pt x="22908" y="28770"/>
                    <a:pt x="23099" y="28353"/>
                  </a:cubicBezTo>
                  <a:cubicBezTo>
                    <a:pt x="23825" y="26817"/>
                    <a:pt x="23647" y="24805"/>
                    <a:pt x="23706" y="22864"/>
                  </a:cubicBezTo>
                  <a:lnTo>
                    <a:pt x="23706" y="22459"/>
                  </a:lnTo>
                  <a:cubicBezTo>
                    <a:pt x="23718" y="22102"/>
                    <a:pt x="23718" y="21745"/>
                    <a:pt x="23718" y="21388"/>
                  </a:cubicBezTo>
                  <a:cubicBezTo>
                    <a:pt x="23766" y="15042"/>
                    <a:pt x="22849" y="8839"/>
                    <a:pt x="20610" y="2862"/>
                  </a:cubicBezTo>
                  <a:cubicBezTo>
                    <a:pt x="19877" y="880"/>
                    <a:pt x="17226" y="0"/>
                    <a:pt x="15128" y="0"/>
                  </a:cubicBezTo>
                  <a:close/>
                </a:path>
              </a:pathLst>
            </a:custGeom>
            <a:solidFill>
              <a:srgbClr val="EDED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4" name="Google Shape;14534;p110"/>
            <p:cNvSpPr/>
            <p:nvPr/>
          </p:nvSpPr>
          <p:spPr>
            <a:xfrm>
              <a:off x="7811813" y="2730425"/>
              <a:ext cx="579250" cy="636250"/>
            </a:xfrm>
            <a:custGeom>
              <a:rect b="b" l="l" r="r" t="t"/>
              <a:pathLst>
                <a:path extrusionOk="0" h="25450" w="23170">
                  <a:moveTo>
                    <a:pt x="8847" y="0"/>
                  </a:moveTo>
                  <a:lnTo>
                    <a:pt x="8847" y="0"/>
                  </a:lnTo>
                  <a:cubicBezTo>
                    <a:pt x="8549" y="36"/>
                    <a:pt x="8239" y="60"/>
                    <a:pt x="7942" y="95"/>
                  </a:cubicBezTo>
                  <a:cubicBezTo>
                    <a:pt x="7192" y="4108"/>
                    <a:pt x="6787" y="8180"/>
                    <a:pt x="6715" y="12275"/>
                  </a:cubicBezTo>
                  <a:cubicBezTo>
                    <a:pt x="6680" y="14645"/>
                    <a:pt x="6751" y="17026"/>
                    <a:pt x="6954" y="19395"/>
                  </a:cubicBezTo>
                  <a:cubicBezTo>
                    <a:pt x="7085" y="20979"/>
                    <a:pt x="7108" y="22860"/>
                    <a:pt x="7644" y="24384"/>
                  </a:cubicBezTo>
                  <a:cubicBezTo>
                    <a:pt x="5049" y="24348"/>
                    <a:pt x="2465" y="23920"/>
                    <a:pt x="0" y="23086"/>
                  </a:cubicBezTo>
                  <a:lnTo>
                    <a:pt x="0" y="23086"/>
                  </a:lnTo>
                  <a:cubicBezTo>
                    <a:pt x="12" y="23443"/>
                    <a:pt x="36" y="23801"/>
                    <a:pt x="60" y="24158"/>
                  </a:cubicBezTo>
                  <a:cubicBezTo>
                    <a:pt x="2578" y="24971"/>
                    <a:pt x="5218" y="25398"/>
                    <a:pt x="7873" y="25398"/>
                  </a:cubicBezTo>
                  <a:cubicBezTo>
                    <a:pt x="7979" y="25398"/>
                    <a:pt x="8085" y="25397"/>
                    <a:pt x="8192" y="25396"/>
                  </a:cubicBezTo>
                  <a:cubicBezTo>
                    <a:pt x="8251" y="25432"/>
                    <a:pt x="8320" y="25450"/>
                    <a:pt x="8388" y="25450"/>
                  </a:cubicBezTo>
                  <a:cubicBezTo>
                    <a:pt x="8457" y="25450"/>
                    <a:pt x="8525" y="25432"/>
                    <a:pt x="8585" y="25396"/>
                  </a:cubicBezTo>
                  <a:cubicBezTo>
                    <a:pt x="13514" y="25301"/>
                    <a:pt x="18431" y="23932"/>
                    <a:pt x="23158" y="21943"/>
                  </a:cubicBezTo>
                  <a:cubicBezTo>
                    <a:pt x="23170" y="21586"/>
                    <a:pt x="23170" y="21229"/>
                    <a:pt x="23170" y="20872"/>
                  </a:cubicBezTo>
                  <a:lnTo>
                    <a:pt x="23170" y="20872"/>
                  </a:lnTo>
                  <a:cubicBezTo>
                    <a:pt x="18455" y="22884"/>
                    <a:pt x="13538" y="24277"/>
                    <a:pt x="8597" y="24372"/>
                  </a:cubicBezTo>
                  <a:cubicBezTo>
                    <a:pt x="8192" y="23431"/>
                    <a:pt x="8120" y="22324"/>
                    <a:pt x="8001" y="21276"/>
                  </a:cubicBezTo>
                  <a:cubicBezTo>
                    <a:pt x="7882" y="20181"/>
                    <a:pt x="7787" y="19074"/>
                    <a:pt x="7716" y="17967"/>
                  </a:cubicBezTo>
                  <a:cubicBezTo>
                    <a:pt x="7585" y="15907"/>
                    <a:pt x="7549" y="13847"/>
                    <a:pt x="7597" y="11787"/>
                  </a:cubicBezTo>
                  <a:cubicBezTo>
                    <a:pt x="7680" y="7834"/>
                    <a:pt x="8109" y="3881"/>
                    <a:pt x="8847" y="0"/>
                  </a:cubicBezTo>
                  <a:close/>
                </a:path>
              </a:pathLst>
            </a:custGeom>
            <a:solidFill>
              <a:srgbClr val="2F8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5" name="Google Shape;14535;p110"/>
            <p:cNvSpPr/>
            <p:nvPr/>
          </p:nvSpPr>
          <p:spPr>
            <a:xfrm>
              <a:off x="7821338" y="3452350"/>
              <a:ext cx="280425" cy="401800"/>
            </a:xfrm>
            <a:custGeom>
              <a:rect b="b" l="l" r="r" t="t"/>
              <a:pathLst>
                <a:path extrusionOk="0" h="16072" w="11217">
                  <a:moveTo>
                    <a:pt x="914" y="1"/>
                  </a:moveTo>
                  <a:cubicBezTo>
                    <a:pt x="610" y="1"/>
                    <a:pt x="305" y="14"/>
                    <a:pt x="0" y="43"/>
                  </a:cubicBezTo>
                  <a:cubicBezTo>
                    <a:pt x="358" y="4961"/>
                    <a:pt x="822" y="10104"/>
                    <a:pt x="1381" y="14605"/>
                  </a:cubicBezTo>
                  <a:cubicBezTo>
                    <a:pt x="2835" y="15371"/>
                    <a:pt x="4687" y="16071"/>
                    <a:pt x="6612" y="16071"/>
                  </a:cubicBezTo>
                  <a:cubicBezTo>
                    <a:pt x="8157" y="16071"/>
                    <a:pt x="9748" y="15620"/>
                    <a:pt x="11216" y="14390"/>
                  </a:cubicBezTo>
                  <a:cubicBezTo>
                    <a:pt x="11168" y="10402"/>
                    <a:pt x="11085" y="6437"/>
                    <a:pt x="11121" y="4008"/>
                  </a:cubicBezTo>
                  <a:cubicBezTo>
                    <a:pt x="11121" y="4008"/>
                    <a:pt x="6125" y="1"/>
                    <a:pt x="914" y="1"/>
                  </a:cubicBezTo>
                  <a:close/>
                </a:path>
              </a:pathLst>
            </a:custGeom>
            <a:solidFill>
              <a:srgbClr val="E9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6" name="Google Shape;14536;p110"/>
            <p:cNvSpPr/>
            <p:nvPr/>
          </p:nvSpPr>
          <p:spPr>
            <a:xfrm>
              <a:off x="8099338" y="3425500"/>
              <a:ext cx="346200" cy="478700"/>
            </a:xfrm>
            <a:custGeom>
              <a:rect b="b" l="l" r="r" t="t"/>
              <a:pathLst>
                <a:path extrusionOk="0" h="19148" w="13848">
                  <a:moveTo>
                    <a:pt x="9986" y="0"/>
                  </a:moveTo>
                  <a:cubicBezTo>
                    <a:pt x="2591" y="0"/>
                    <a:pt x="1" y="5082"/>
                    <a:pt x="1" y="5082"/>
                  </a:cubicBezTo>
                  <a:cubicBezTo>
                    <a:pt x="584" y="7547"/>
                    <a:pt x="2323" y="13071"/>
                    <a:pt x="3930" y="17917"/>
                  </a:cubicBezTo>
                  <a:cubicBezTo>
                    <a:pt x="5356" y="18803"/>
                    <a:pt x="6748" y="19148"/>
                    <a:pt x="8050" y="19148"/>
                  </a:cubicBezTo>
                  <a:cubicBezTo>
                    <a:pt x="10370" y="19148"/>
                    <a:pt x="12407" y="18056"/>
                    <a:pt x="13848" y="16988"/>
                  </a:cubicBezTo>
                  <a:cubicBezTo>
                    <a:pt x="13098" y="12857"/>
                    <a:pt x="11931" y="7618"/>
                    <a:pt x="10264" y="1129"/>
                  </a:cubicBezTo>
                  <a:cubicBezTo>
                    <a:pt x="10585" y="820"/>
                    <a:pt x="10847" y="439"/>
                    <a:pt x="11038" y="34"/>
                  </a:cubicBezTo>
                  <a:cubicBezTo>
                    <a:pt x="10677" y="11"/>
                    <a:pt x="10326" y="0"/>
                    <a:pt x="9986" y="0"/>
                  </a:cubicBezTo>
                  <a:close/>
                </a:path>
              </a:pathLst>
            </a:custGeom>
            <a:solidFill>
              <a:srgbClr val="E9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7" name="Google Shape;14537;p110"/>
            <p:cNvSpPr/>
            <p:nvPr/>
          </p:nvSpPr>
          <p:spPr>
            <a:xfrm>
              <a:off x="7898738" y="2734575"/>
              <a:ext cx="389100" cy="81550"/>
            </a:xfrm>
            <a:custGeom>
              <a:rect b="b" l="l" r="r" t="t"/>
              <a:pathLst>
                <a:path extrusionOk="0" h="3262" w="15564">
                  <a:moveTo>
                    <a:pt x="15097" y="1"/>
                  </a:moveTo>
                  <a:lnTo>
                    <a:pt x="15097" y="1"/>
                  </a:lnTo>
                  <a:cubicBezTo>
                    <a:pt x="15097" y="1"/>
                    <a:pt x="11745" y="1398"/>
                    <a:pt x="5950" y="1398"/>
                  </a:cubicBezTo>
                  <a:cubicBezTo>
                    <a:pt x="4313" y="1398"/>
                    <a:pt x="2482" y="1287"/>
                    <a:pt x="476" y="1001"/>
                  </a:cubicBezTo>
                  <a:lnTo>
                    <a:pt x="476" y="1001"/>
                  </a:lnTo>
                  <a:cubicBezTo>
                    <a:pt x="476" y="1001"/>
                    <a:pt x="0" y="2989"/>
                    <a:pt x="7703" y="3251"/>
                  </a:cubicBezTo>
                  <a:cubicBezTo>
                    <a:pt x="7918" y="3258"/>
                    <a:pt x="8129" y="3261"/>
                    <a:pt x="8336" y="3261"/>
                  </a:cubicBezTo>
                  <a:cubicBezTo>
                    <a:pt x="12760" y="3261"/>
                    <a:pt x="15563" y="1718"/>
                    <a:pt x="15097" y="1"/>
                  </a:cubicBezTo>
                  <a:close/>
                </a:path>
              </a:pathLst>
            </a:custGeom>
            <a:solidFill>
              <a:srgbClr val="2F8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8" name="Google Shape;14538;p110"/>
            <p:cNvSpPr/>
            <p:nvPr/>
          </p:nvSpPr>
          <p:spPr>
            <a:xfrm>
              <a:off x="7818063" y="2902825"/>
              <a:ext cx="364950" cy="317450"/>
            </a:xfrm>
            <a:custGeom>
              <a:rect b="b" l="l" r="r" t="t"/>
              <a:pathLst>
                <a:path extrusionOk="0" h="12698" w="14598">
                  <a:moveTo>
                    <a:pt x="6083" y="1"/>
                  </a:moveTo>
                  <a:cubicBezTo>
                    <a:pt x="4701" y="1"/>
                    <a:pt x="3326" y="136"/>
                    <a:pt x="1893" y="581"/>
                  </a:cubicBezTo>
                  <a:cubicBezTo>
                    <a:pt x="1382" y="736"/>
                    <a:pt x="834" y="950"/>
                    <a:pt x="536" y="1403"/>
                  </a:cubicBezTo>
                  <a:cubicBezTo>
                    <a:pt x="274" y="1796"/>
                    <a:pt x="250" y="2296"/>
                    <a:pt x="239" y="2772"/>
                  </a:cubicBezTo>
                  <a:cubicBezTo>
                    <a:pt x="191" y="3796"/>
                    <a:pt x="155" y="4832"/>
                    <a:pt x="119" y="5856"/>
                  </a:cubicBezTo>
                  <a:cubicBezTo>
                    <a:pt x="60" y="7487"/>
                    <a:pt x="0" y="9189"/>
                    <a:pt x="643" y="10701"/>
                  </a:cubicBezTo>
                  <a:cubicBezTo>
                    <a:pt x="786" y="11082"/>
                    <a:pt x="1024" y="11428"/>
                    <a:pt x="1334" y="11702"/>
                  </a:cubicBezTo>
                  <a:cubicBezTo>
                    <a:pt x="1667" y="11940"/>
                    <a:pt x="2048" y="12094"/>
                    <a:pt x="2465" y="12166"/>
                  </a:cubicBezTo>
                  <a:cubicBezTo>
                    <a:pt x="4263" y="12595"/>
                    <a:pt x="6120" y="12642"/>
                    <a:pt x="7966" y="12678"/>
                  </a:cubicBezTo>
                  <a:cubicBezTo>
                    <a:pt x="8365" y="12689"/>
                    <a:pt x="8768" y="12698"/>
                    <a:pt x="9170" y="12698"/>
                  </a:cubicBezTo>
                  <a:cubicBezTo>
                    <a:pt x="10566" y="12698"/>
                    <a:pt x="11959" y="12584"/>
                    <a:pt x="13216" y="12011"/>
                  </a:cubicBezTo>
                  <a:cubicBezTo>
                    <a:pt x="13526" y="11892"/>
                    <a:pt x="13800" y="11690"/>
                    <a:pt x="14014" y="11428"/>
                  </a:cubicBezTo>
                  <a:cubicBezTo>
                    <a:pt x="14181" y="11142"/>
                    <a:pt x="14288" y="10809"/>
                    <a:pt x="14312" y="10475"/>
                  </a:cubicBezTo>
                  <a:cubicBezTo>
                    <a:pt x="14597" y="8308"/>
                    <a:pt x="14550" y="6118"/>
                    <a:pt x="14169" y="3963"/>
                  </a:cubicBezTo>
                  <a:cubicBezTo>
                    <a:pt x="13955" y="2736"/>
                    <a:pt x="13550" y="1403"/>
                    <a:pt x="12478" y="748"/>
                  </a:cubicBezTo>
                  <a:cubicBezTo>
                    <a:pt x="11811" y="343"/>
                    <a:pt x="10990" y="283"/>
                    <a:pt x="10216" y="224"/>
                  </a:cubicBezTo>
                  <a:cubicBezTo>
                    <a:pt x="8791" y="130"/>
                    <a:pt x="7434" y="1"/>
                    <a:pt x="6083" y="1"/>
                  </a:cubicBezTo>
                  <a:close/>
                </a:path>
              </a:pathLst>
            </a:custGeom>
            <a:solidFill>
              <a:srgbClr val="BCBC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9" name="Google Shape;14539;p110"/>
            <p:cNvSpPr/>
            <p:nvPr/>
          </p:nvSpPr>
          <p:spPr>
            <a:xfrm>
              <a:off x="7874613" y="3120950"/>
              <a:ext cx="56275" cy="43775"/>
            </a:xfrm>
            <a:custGeom>
              <a:rect b="b" l="l" r="r" t="t"/>
              <a:pathLst>
                <a:path extrusionOk="0" h="1751" w="2251">
                  <a:moveTo>
                    <a:pt x="1120" y="0"/>
                  </a:moveTo>
                  <a:cubicBezTo>
                    <a:pt x="1" y="0"/>
                    <a:pt x="1" y="1750"/>
                    <a:pt x="1120" y="1750"/>
                  </a:cubicBezTo>
                  <a:cubicBezTo>
                    <a:pt x="2251" y="1750"/>
                    <a:pt x="2251" y="0"/>
                    <a:pt x="1120" y="0"/>
                  </a:cubicBezTo>
                  <a:close/>
                </a:path>
              </a:pathLst>
            </a:custGeom>
            <a:solidFill>
              <a:srgbClr val="2F8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0" name="Google Shape;14540;p110"/>
            <p:cNvSpPr/>
            <p:nvPr/>
          </p:nvSpPr>
          <p:spPr>
            <a:xfrm>
              <a:off x="7959438" y="3120950"/>
              <a:ext cx="56300" cy="43775"/>
            </a:xfrm>
            <a:custGeom>
              <a:rect b="b" l="l" r="r" t="t"/>
              <a:pathLst>
                <a:path extrusionOk="0" h="1751" w="2252">
                  <a:moveTo>
                    <a:pt x="1120" y="0"/>
                  </a:moveTo>
                  <a:cubicBezTo>
                    <a:pt x="1" y="0"/>
                    <a:pt x="1" y="1750"/>
                    <a:pt x="1120" y="1750"/>
                  </a:cubicBezTo>
                  <a:cubicBezTo>
                    <a:pt x="2251" y="1750"/>
                    <a:pt x="2251" y="0"/>
                    <a:pt x="1120" y="0"/>
                  </a:cubicBezTo>
                  <a:close/>
                </a:path>
              </a:pathLst>
            </a:custGeom>
            <a:solidFill>
              <a:srgbClr val="DA314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1" name="Google Shape;14541;p110"/>
            <p:cNvSpPr/>
            <p:nvPr/>
          </p:nvSpPr>
          <p:spPr>
            <a:xfrm>
              <a:off x="8044288" y="3118550"/>
              <a:ext cx="56275" cy="43775"/>
            </a:xfrm>
            <a:custGeom>
              <a:rect b="b" l="l" r="r" t="t"/>
              <a:pathLst>
                <a:path extrusionOk="0" h="1751" w="2251">
                  <a:moveTo>
                    <a:pt x="1119" y="1"/>
                  </a:moveTo>
                  <a:cubicBezTo>
                    <a:pt x="0" y="1"/>
                    <a:pt x="0" y="1751"/>
                    <a:pt x="1119" y="1751"/>
                  </a:cubicBezTo>
                  <a:cubicBezTo>
                    <a:pt x="2250" y="1751"/>
                    <a:pt x="2250" y="1"/>
                    <a:pt x="1119" y="1"/>
                  </a:cubicBezTo>
                  <a:close/>
                </a:path>
              </a:pathLst>
            </a:custGeom>
            <a:solidFill>
              <a:srgbClr val="7776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2" name="Google Shape;14542;p110"/>
            <p:cNvSpPr/>
            <p:nvPr/>
          </p:nvSpPr>
          <p:spPr>
            <a:xfrm>
              <a:off x="8199963" y="3198625"/>
              <a:ext cx="66400" cy="29200"/>
            </a:xfrm>
            <a:custGeom>
              <a:rect b="b" l="l" r="r" t="t"/>
              <a:pathLst>
                <a:path extrusionOk="0" h="1168" w="2656">
                  <a:moveTo>
                    <a:pt x="750" y="1"/>
                  </a:moveTo>
                  <a:cubicBezTo>
                    <a:pt x="0" y="1"/>
                    <a:pt x="0" y="1167"/>
                    <a:pt x="750" y="1167"/>
                  </a:cubicBezTo>
                  <a:lnTo>
                    <a:pt x="1905" y="1167"/>
                  </a:lnTo>
                  <a:cubicBezTo>
                    <a:pt x="2655" y="1167"/>
                    <a:pt x="2655" y="1"/>
                    <a:pt x="1905" y="1"/>
                  </a:cubicBezTo>
                  <a:close/>
                </a:path>
              </a:pathLst>
            </a:custGeom>
            <a:solidFill>
              <a:srgbClr val="2F8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3" name="Google Shape;14543;p110"/>
            <p:cNvSpPr/>
            <p:nvPr/>
          </p:nvSpPr>
          <p:spPr>
            <a:xfrm>
              <a:off x="8199963" y="3245350"/>
              <a:ext cx="66400" cy="29200"/>
            </a:xfrm>
            <a:custGeom>
              <a:rect b="b" l="l" r="r" t="t"/>
              <a:pathLst>
                <a:path extrusionOk="0" h="1168" w="2656">
                  <a:moveTo>
                    <a:pt x="750" y="1"/>
                  </a:moveTo>
                  <a:cubicBezTo>
                    <a:pt x="0" y="1"/>
                    <a:pt x="0" y="1168"/>
                    <a:pt x="750" y="1168"/>
                  </a:cubicBezTo>
                  <a:lnTo>
                    <a:pt x="1905" y="1168"/>
                  </a:lnTo>
                  <a:cubicBezTo>
                    <a:pt x="2655" y="1168"/>
                    <a:pt x="2655" y="1"/>
                    <a:pt x="1905" y="1"/>
                  </a:cubicBezTo>
                  <a:close/>
                </a:path>
              </a:pathLst>
            </a:custGeom>
            <a:solidFill>
              <a:srgbClr val="2F8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4" name="Google Shape;14544;p110"/>
            <p:cNvSpPr/>
            <p:nvPr/>
          </p:nvSpPr>
          <p:spPr>
            <a:xfrm>
              <a:off x="7861213" y="3857625"/>
              <a:ext cx="241125" cy="44375"/>
            </a:xfrm>
            <a:custGeom>
              <a:rect b="b" l="l" r="r" t="t"/>
              <a:pathLst>
                <a:path extrusionOk="0" h="1775" w="9645">
                  <a:moveTo>
                    <a:pt x="9645" y="1"/>
                  </a:moveTo>
                  <a:cubicBezTo>
                    <a:pt x="8307" y="735"/>
                    <a:pt x="6626" y="911"/>
                    <a:pt x="5109" y="911"/>
                  </a:cubicBezTo>
                  <a:cubicBezTo>
                    <a:pt x="4952" y="911"/>
                    <a:pt x="4797" y="909"/>
                    <a:pt x="4644" y="906"/>
                  </a:cubicBezTo>
                  <a:cubicBezTo>
                    <a:pt x="3061" y="870"/>
                    <a:pt x="1489" y="572"/>
                    <a:pt x="1" y="25"/>
                  </a:cubicBezTo>
                  <a:lnTo>
                    <a:pt x="1" y="25"/>
                  </a:lnTo>
                  <a:cubicBezTo>
                    <a:pt x="48" y="346"/>
                    <a:pt x="84" y="656"/>
                    <a:pt x="132" y="977"/>
                  </a:cubicBezTo>
                  <a:cubicBezTo>
                    <a:pt x="1715" y="1501"/>
                    <a:pt x="3358" y="1775"/>
                    <a:pt x="5025" y="1775"/>
                  </a:cubicBezTo>
                  <a:cubicBezTo>
                    <a:pt x="6573" y="1775"/>
                    <a:pt x="8228" y="1596"/>
                    <a:pt x="9645" y="942"/>
                  </a:cubicBezTo>
                  <a:cubicBezTo>
                    <a:pt x="9645" y="632"/>
                    <a:pt x="9645" y="310"/>
                    <a:pt x="9645" y="1"/>
                  </a:cubicBezTo>
                  <a:close/>
                </a:path>
              </a:pathLst>
            </a:custGeom>
            <a:solidFill>
              <a:srgbClr val="2F8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5" name="Google Shape;14545;p110"/>
            <p:cNvSpPr/>
            <p:nvPr/>
          </p:nvSpPr>
          <p:spPr>
            <a:xfrm>
              <a:off x="8209788" y="3876100"/>
              <a:ext cx="244975" cy="72450"/>
            </a:xfrm>
            <a:custGeom>
              <a:rect b="b" l="l" r="r" t="t"/>
              <a:pathLst>
                <a:path extrusionOk="0" h="2898" w="9799">
                  <a:moveTo>
                    <a:pt x="9620" y="0"/>
                  </a:moveTo>
                  <a:cubicBezTo>
                    <a:pt x="8348" y="1488"/>
                    <a:pt x="6343" y="2038"/>
                    <a:pt x="4264" y="2038"/>
                  </a:cubicBezTo>
                  <a:cubicBezTo>
                    <a:pt x="2802" y="2038"/>
                    <a:pt x="1303" y="1766"/>
                    <a:pt x="0" y="1357"/>
                  </a:cubicBezTo>
                  <a:lnTo>
                    <a:pt x="0" y="1357"/>
                  </a:lnTo>
                  <a:cubicBezTo>
                    <a:pt x="119" y="1691"/>
                    <a:pt x="226" y="2024"/>
                    <a:pt x="345" y="2358"/>
                  </a:cubicBezTo>
                  <a:cubicBezTo>
                    <a:pt x="1565" y="2691"/>
                    <a:pt x="2913" y="2897"/>
                    <a:pt x="4243" y="2897"/>
                  </a:cubicBezTo>
                  <a:cubicBezTo>
                    <a:pt x="6327" y="2897"/>
                    <a:pt x="8367" y="2392"/>
                    <a:pt x="9799" y="1084"/>
                  </a:cubicBezTo>
                  <a:cubicBezTo>
                    <a:pt x="9739" y="738"/>
                    <a:pt x="9680" y="381"/>
                    <a:pt x="9620" y="0"/>
                  </a:cubicBezTo>
                  <a:close/>
                </a:path>
              </a:pathLst>
            </a:custGeom>
            <a:solidFill>
              <a:srgbClr val="2F8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6" name="Google Shape;14546;p110"/>
            <p:cNvSpPr/>
            <p:nvPr/>
          </p:nvSpPr>
          <p:spPr>
            <a:xfrm>
              <a:off x="8248463" y="3839650"/>
              <a:ext cx="181300" cy="185000"/>
            </a:xfrm>
            <a:custGeom>
              <a:rect b="b" l="l" r="r" t="t"/>
              <a:pathLst>
                <a:path extrusionOk="0" h="7400" w="7252">
                  <a:moveTo>
                    <a:pt x="3338" y="0"/>
                  </a:moveTo>
                  <a:cubicBezTo>
                    <a:pt x="2753" y="0"/>
                    <a:pt x="2182" y="135"/>
                    <a:pt x="1739" y="410"/>
                  </a:cubicBezTo>
                  <a:cubicBezTo>
                    <a:pt x="1394" y="613"/>
                    <a:pt x="1108" y="922"/>
                    <a:pt x="941" y="1291"/>
                  </a:cubicBezTo>
                  <a:cubicBezTo>
                    <a:pt x="1" y="3292"/>
                    <a:pt x="977" y="6244"/>
                    <a:pt x="3049" y="7161"/>
                  </a:cubicBezTo>
                  <a:cubicBezTo>
                    <a:pt x="3413" y="7323"/>
                    <a:pt x="3769" y="7399"/>
                    <a:pt x="4114" y="7399"/>
                  </a:cubicBezTo>
                  <a:cubicBezTo>
                    <a:pt x="4759" y="7399"/>
                    <a:pt x="5363" y="7131"/>
                    <a:pt x="5906" y="6649"/>
                  </a:cubicBezTo>
                  <a:cubicBezTo>
                    <a:pt x="7252" y="5482"/>
                    <a:pt x="6561" y="3304"/>
                    <a:pt x="6180" y="1780"/>
                  </a:cubicBezTo>
                  <a:cubicBezTo>
                    <a:pt x="5881" y="607"/>
                    <a:pt x="4576" y="0"/>
                    <a:pt x="3338" y="0"/>
                  </a:cubicBezTo>
                  <a:close/>
                </a:path>
              </a:pathLst>
            </a:custGeom>
            <a:solidFill>
              <a:srgbClr val="BCBC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7" name="Google Shape;14547;p110"/>
            <p:cNvSpPr/>
            <p:nvPr/>
          </p:nvSpPr>
          <p:spPr>
            <a:xfrm>
              <a:off x="8294013" y="3861525"/>
              <a:ext cx="74150" cy="69100"/>
            </a:xfrm>
            <a:custGeom>
              <a:rect b="b" l="l" r="r" t="t"/>
              <a:pathLst>
                <a:path extrusionOk="0" h="2764" w="2966">
                  <a:moveTo>
                    <a:pt x="1563" y="1"/>
                  </a:moveTo>
                  <a:cubicBezTo>
                    <a:pt x="1151" y="1"/>
                    <a:pt x="749" y="220"/>
                    <a:pt x="536" y="607"/>
                  </a:cubicBezTo>
                  <a:cubicBezTo>
                    <a:pt x="524" y="619"/>
                    <a:pt x="512" y="643"/>
                    <a:pt x="501" y="666"/>
                  </a:cubicBezTo>
                  <a:cubicBezTo>
                    <a:pt x="191" y="893"/>
                    <a:pt x="0" y="1262"/>
                    <a:pt x="0" y="1643"/>
                  </a:cubicBezTo>
                  <a:cubicBezTo>
                    <a:pt x="0" y="2341"/>
                    <a:pt x="639" y="2764"/>
                    <a:pt x="1280" y="2764"/>
                  </a:cubicBezTo>
                  <a:cubicBezTo>
                    <a:pt x="1306" y="2764"/>
                    <a:pt x="1332" y="2763"/>
                    <a:pt x="1358" y="2762"/>
                  </a:cubicBezTo>
                  <a:cubicBezTo>
                    <a:pt x="1977" y="2726"/>
                    <a:pt x="2537" y="2345"/>
                    <a:pt x="2775" y="1762"/>
                  </a:cubicBezTo>
                  <a:cubicBezTo>
                    <a:pt x="2965" y="1167"/>
                    <a:pt x="2727" y="500"/>
                    <a:pt x="2179" y="178"/>
                  </a:cubicBezTo>
                  <a:cubicBezTo>
                    <a:pt x="1987" y="58"/>
                    <a:pt x="1773" y="1"/>
                    <a:pt x="1563" y="1"/>
                  </a:cubicBezTo>
                  <a:close/>
                </a:path>
              </a:pathLst>
            </a:custGeom>
            <a:solidFill>
              <a:srgbClr val="7776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8" name="Google Shape;14548;p110"/>
            <p:cNvSpPr/>
            <p:nvPr/>
          </p:nvSpPr>
          <p:spPr>
            <a:xfrm>
              <a:off x="7805863" y="3782575"/>
              <a:ext cx="164325" cy="188200"/>
            </a:xfrm>
            <a:custGeom>
              <a:rect b="b" l="l" r="r" t="t"/>
              <a:pathLst>
                <a:path extrusionOk="0" h="7528" w="6573">
                  <a:moveTo>
                    <a:pt x="3204" y="0"/>
                  </a:moveTo>
                  <a:cubicBezTo>
                    <a:pt x="2902" y="0"/>
                    <a:pt x="2611" y="43"/>
                    <a:pt x="2346" y="134"/>
                  </a:cubicBezTo>
                  <a:cubicBezTo>
                    <a:pt x="1953" y="253"/>
                    <a:pt x="1619" y="491"/>
                    <a:pt x="1358" y="812"/>
                  </a:cubicBezTo>
                  <a:cubicBezTo>
                    <a:pt x="0" y="2550"/>
                    <a:pt x="286" y="5646"/>
                    <a:pt x="2108" y="7003"/>
                  </a:cubicBezTo>
                  <a:cubicBezTo>
                    <a:pt x="2585" y="7361"/>
                    <a:pt x="3092" y="7527"/>
                    <a:pt x="3609" y="7527"/>
                  </a:cubicBezTo>
                  <a:cubicBezTo>
                    <a:pt x="4073" y="7527"/>
                    <a:pt x="4546" y="7394"/>
                    <a:pt x="5013" y="7146"/>
                  </a:cubicBezTo>
                  <a:cubicBezTo>
                    <a:pt x="6572" y="6313"/>
                    <a:pt x="6394" y="4039"/>
                    <a:pt x="6358" y="2467"/>
                  </a:cubicBezTo>
                  <a:cubicBezTo>
                    <a:pt x="6329" y="989"/>
                    <a:pt x="4652" y="0"/>
                    <a:pt x="3204" y="0"/>
                  </a:cubicBezTo>
                  <a:close/>
                </a:path>
              </a:pathLst>
            </a:custGeom>
            <a:solidFill>
              <a:srgbClr val="BCBC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9" name="Google Shape;14549;p110"/>
            <p:cNvSpPr/>
            <p:nvPr/>
          </p:nvSpPr>
          <p:spPr>
            <a:xfrm>
              <a:off x="7833538" y="3805300"/>
              <a:ext cx="54150" cy="115025"/>
            </a:xfrm>
            <a:custGeom>
              <a:rect b="b" l="l" r="r" t="t"/>
              <a:pathLst>
                <a:path extrusionOk="0" h="4601" w="2166">
                  <a:moveTo>
                    <a:pt x="1397" y="0"/>
                  </a:moveTo>
                  <a:cubicBezTo>
                    <a:pt x="1231" y="0"/>
                    <a:pt x="1062" y="69"/>
                    <a:pt x="941" y="237"/>
                  </a:cubicBezTo>
                  <a:cubicBezTo>
                    <a:pt x="84" y="1451"/>
                    <a:pt x="1" y="2975"/>
                    <a:pt x="608" y="4320"/>
                  </a:cubicBezTo>
                  <a:cubicBezTo>
                    <a:pt x="701" y="4518"/>
                    <a:pt x="856" y="4600"/>
                    <a:pt x="1017" y="4600"/>
                  </a:cubicBezTo>
                  <a:cubicBezTo>
                    <a:pt x="1368" y="4600"/>
                    <a:pt x="1745" y="4206"/>
                    <a:pt x="1548" y="3773"/>
                  </a:cubicBezTo>
                  <a:cubicBezTo>
                    <a:pt x="1084" y="2773"/>
                    <a:pt x="1251" y="1665"/>
                    <a:pt x="1882" y="784"/>
                  </a:cubicBezTo>
                  <a:cubicBezTo>
                    <a:pt x="2166" y="383"/>
                    <a:pt x="1788" y="0"/>
                    <a:pt x="1397" y="0"/>
                  </a:cubicBezTo>
                  <a:close/>
                </a:path>
              </a:pathLst>
            </a:custGeom>
            <a:solidFill>
              <a:srgbClr val="7776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0" name="Google Shape;14550;p110"/>
            <p:cNvSpPr/>
            <p:nvPr/>
          </p:nvSpPr>
          <p:spPr>
            <a:xfrm>
              <a:off x="7865388" y="3923250"/>
              <a:ext cx="41700" cy="34375"/>
            </a:xfrm>
            <a:custGeom>
              <a:rect b="b" l="l" r="r" t="t"/>
              <a:pathLst>
                <a:path extrusionOk="0" h="1375" w="1668">
                  <a:moveTo>
                    <a:pt x="620" y="1"/>
                  </a:moveTo>
                  <a:cubicBezTo>
                    <a:pt x="438" y="1"/>
                    <a:pt x="258" y="96"/>
                    <a:pt x="155" y="269"/>
                  </a:cubicBezTo>
                  <a:cubicBezTo>
                    <a:pt x="0" y="531"/>
                    <a:pt x="96" y="853"/>
                    <a:pt x="346" y="1007"/>
                  </a:cubicBezTo>
                  <a:lnTo>
                    <a:pt x="774" y="1305"/>
                  </a:lnTo>
                  <a:cubicBezTo>
                    <a:pt x="860" y="1352"/>
                    <a:pt x="953" y="1374"/>
                    <a:pt x="1046" y="1374"/>
                  </a:cubicBezTo>
                  <a:cubicBezTo>
                    <a:pt x="1235" y="1374"/>
                    <a:pt x="1420" y="1279"/>
                    <a:pt x="1524" y="1103"/>
                  </a:cubicBezTo>
                  <a:cubicBezTo>
                    <a:pt x="1667" y="841"/>
                    <a:pt x="1584" y="519"/>
                    <a:pt x="1334" y="364"/>
                  </a:cubicBezTo>
                  <a:lnTo>
                    <a:pt x="893" y="79"/>
                  </a:lnTo>
                  <a:cubicBezTo>
                    <a:pt x="809" y="26"/>
                    <a:pt x="714" y="1"/>
                    <a:pt x="620" y="1"/>
                  </a:cubicBezTo>
                  <a:close/>
                </a:path>
              </a:pathLst>
            </a:custGeom>
            <a:solidFill>
              <a:srgbClr val="7776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1" name="Google Shape;14551;p110"/>
            <p:cNvSpPr/>
            <p:nvPr/>
          </p:nvSpPr>
          <p:spPr>
            <a:xfrm>
              <a:off x="7749313" y="2259125"/>
              <a:ext cx="434600" cy="449800"/>
            </a:xfrm>
            <a:custGeom>
              <a:rect b="b" l="l" r="r" t="t"/>
              <a:pathLst>
                <a:path extrusionOk="0" h="17992" w="17384">
                  <a:moveTo>
                    <a:pt x="5080" y="0"/>
                  </a:moveTo>
                  <a:cubicBezTo>
                    <a:pt x="4345" y="0"/>
                    <a:pt x="3607" y="42"/>
                    <a:pt x="2869" y="124"/>
                  </a:cubicBezTo>
                  <a:cubicBezTo>
                    <a:pt x="2869" y="124"/>
                    <a:pt x="0" y="3981"/>
                    <a:pt x="0" y="9458"/>
                  </a:cubicBezTo>
                  <a:cubicBezTo>
                    <a:pt x="0" y="12018"/>
                    <a:pt x="619" y="14542"/>
                    <a:pt x="1810" y="16816"/>
                  </a:cubicBezTo>
                  <a:cubicBezTo>
                    <a:pt x="2869" y="17245"/>
                    <a:pt x="3989" y="17566"/>
                    <a:pt x="5120" y="17757"/>
                  </a:cubicBezTo>
                  <a:cubicBezTo>
                    <a:pt x="5903" y="17895"/>
                    <a:pt x="6781" y="17991"/>
                    <a:pt x="7701" y="17991"/>
                  </a:cubicBezTo>
                  <a:cubicBezTo>
                    <a:pt x="10514" y="17991"/>
                    <a:pt x="13724" y="17088"/>
                    <a:pt x="15859" y="13697"/>
                  </a:cubicBezTo>
                  <a:lnTo>
                    <a:pt x="16193" y="12042"/>
                  </a:lnTo>
                  <a:lnTo>
                    <a:pt x="17383" y="6029"/>
                  </a:lnTo>
                  <a:cubicBezTo>
                    <a:pt x="17383" y="6029"/>
                    <a:pt x="14145" y="445"/>
                    <a:pt x="6108" y="28"/>
                  </a:cubicBezTo>
                  <a:cubicBezTo>
                    <a:pt x="5766" y="9"/>
                    <a:pt x="5423" y="0"/>
                    <a:pt x="5080" y="0"/>
                  </a:cubicBezTo>
                  <a:close/>
                </a:path>
              </a:pathLst>
            </a:custGeom>
            <a:solidFill>
              <a:srgbClr val="363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2" name="Google Shape;14552;p110"/>
            <p:cNvSpPr/>
            <p:nvPr/>
          </p:nvSpPr>
          <p:spPr>
            <a:xfrm>
              <a:off x="7834438" y="2259825"/>
              <a:ext cx="349475" cy="449100"/>
            </a:xfrm>
            <a:custGeom>
              <a:rect b="b" l="l" r="r" t="t"/>
              <a:pathLst>
                <a:path extrusionOk="0" h="17964" w="13979">
                  <a:moveTo>
                    <a:pt x="2715" y="0"/>
                  </a:moveTo>
                  <a:cubicBezTo>
                    <a:pt x="1727" y="1703"/>
                    <a:pt x="0" y="5322"/>
                    <a:pt x="0" y="9930"/>
                  </a:cubicBezTo>
                  <a:cubicBezTo>
                    <a:pt x="0" y="12621"/>
                    <a:pt x="596" y="15276"/>
                    <a:pt x="1727" y="17729"/>
                  </a:cubicBezTo>
                  <a:cubicBezTo>
                    <a:pt x="2510" y="17867"/>
                    <a:pt x="3387" y="17963"/>
                    <a:pt x="4307" y="17963"/>
                  </a:cubicBezTo>
                  <a:cubicBezTo>
                    <a:pt x="7117" y="17963"/>
                    <a:pt x="10322" y="17060"/>
                    <a:pt x="12466" y="13669"/>
                  </a:cubicBezTo>
                  <a:lnTo>
                    <a:pt x="12788" y="12014"/>
                  </a:lnTo>
                  <a:lnTo>
                    <a:pt x="13978" y="6001"/>
                  </a:lnTo>
                  <a:cubicBezTo>
                    <a:pt x="13978" y="6001"/>
                    <a:pt x="10740" y="417"/>
                    <a:pt x="2715" y="0"/>
                  </a:cubicBezTo>
                  <a:close/>
                </a:path>
              </a:pathLst>
            </a:custGeom>
            <a:solidFill>
              <a:srgbClr val="7776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3" name="Google Shape;14553;p110"/>
            <p:cNvSpPr/>
            <p:nvPr/>
          </p:nvSpPr>
          <p:spPr>
            <a:xfrm>
              <a:off x="7840988" y="2229825"/>
              <a:ext cx="402750" cy="394400"/>
            </a:xfrm>
            <a:custGeom>
              <a:rect b="b" l="l" r="r" t="t"/>
              <a:pathLst>
                <a:path extrusionOk="0" h="15776" w="16110">
                  <a:moveTo>
                    <a:pt x="2688" y="1"/>
                  </a:moveTo>
                  <a:cubicBezTo>
                    <a:pt x="1929" y="1"/>
                    <a:pt x="1263" y="283"/>
                    <a:pt x="834" y="1200"/>
                  </a:cubicBezTo>
                  <a:cubicBezTo>
                    <a:pt x="0" y="2986"/>
                    <a:pt x="167" y="5189"/>
                    <a:pt x="1488" y="6701"/>
                  </a:cubicBezTo>
                  <a:cubicBezTo>
                    <a:pt x="3083" y="8512"/>
                    <a:pt x="5715" y="9098"/>
                    <a:pt x="8061" y="9098"/>
                  </a:cubicBezTo>
                  <a:cubicBezTo>
                    <a:pt x="8290" y="9098"/>
                    <a:pt x="8517" y="9093"/>
                    <a:pt x="8739" y="9082"/>
                  </a:cubicBezTo>
                  <a:lnTo>
                    <a:pt x="8739" y="9082"/>
                  </a:lnTo>
                  <a:cubicBezTo>
                    <a:pt x="8549" y="9094"/>
                    <a:pt x="8608" y="10963"/>
                    <a:pt x="8632" y="11154"/>
                  </a:cubicBezTo>
                  <a:cubicBezTo>
                    <a:pt x="8704" y="11821"/>
                    <a:pt x="8954" y="12392"/>
                    <a:pt x="9192" y="12999"/>
                  </a:cubicBezTo>
                  <a:cubicBezTo>
                    <a:pt x="9655" y="14247"/>
                    <a:pt x="10933" y="15775"/>
                    <a:pt x="12300" y="15775"/>
                  </a:cubicBezTo>
                  <a:cubicBezTo>
                    <a:pt x="12759" y="15775"/>
                    <a:pt x="13229" y="15603"/>
                    <a:pt x="13680" y="15190"/>
                  </a:cubicBezTo>
                  <a:cubicBezTo>
                    <a:pt x="14788" y="14166"/>
                    <a:pt x="14764" y="12059"/>
                    <a:pt x="14883" y="10701"/>
                  </a:cubicBezTo>
                  <a:cubicBezTo>
                    <a:pt x="15038" y="9070"/>
                    <a:pt x="15490" y="7487"/>
                    <a:pt x="15824" y="5891"/>
                  </a:cubicBezTo>
                  <a:cubicBezTo>
                    <a:pt x="15990" y="5094"/>
                    <a:pt x="16109" y="3891"/>
                    <a:pt x="15395" y="3296"/>
                  </a:cubicBezTo>
                  <a:cubicBezTo>
                    <a:pt x="15286" y="3206"/>
                    <a:pt x="15035" y="3166"/>
                    <a:pt x="14731" y="3166"/>
                  </a:cubicBezTo>
                  <a:cubicBezTo>
                    <a:pt x="13906" y="3166"/>
                    <a:pt x="12690" y="3458"/>
                    <a:pt x="12847" y="3832"/>
                  </a:cubicBezTo>
                  <a:cubicBezTo>
                    <a:pt x="12335" y="2629"/>
                    <a:pt x="11514" y="1974"/>
                    <a:pt x="10323" y="1522"/>
                  </a:cubicBezTo>
                  <a:cubicBezTo>
                    <a:pt x="8835" y="950"/>
                    <a:pt x="7215" y="926"/>
                    <a:pt x="5679" y="629"/>
                  </a:cubicBezTo>
                  <a:cubicBezTo>
                    <a:pt x="4722" y="437"/>
                    <a:pt x="3633" y="1"/>
                    <a:pt x="2688" y="1"/>
                  </a:cubicBezTo>
                  <a:close/>
                </a:path>
              </a:pathLst>
            </a:custGeom>
            <a:solidFill>
              <a:srgbClr val="27272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4" name="Google Shape;14554;p110"/>
            <p:cNvSpPr/>
            <p:nvPr/>
          </p:nvSpPr>
          <p:spPr>
            <a:xfrm>
              <a:off x="7860338" y="2372025"/>
              <a:ext cx="321175" cy="398150"/>
            </a:xfrm>
            <a:custGeom>
              <a:rect b="b" l="l" r="r" t="t"/>
              <a:pathLst>
                <a:path extrusionOk="0" h="15926" w="12847">
                  <a:moveTo>
                    <a:pt x="1465" y="1"/>
                  </a:moveTo>
                  <a:lnTo>
                    <a:pt x="0" y="5978"/>
                  </a:lnTo>
                  <a:lnTo>
                    <a:pt x="1334" y="6371"/>
                  </a:lnTo>
                  <a:lnTo>
                    <a:pt x="774" y="11002"/>
                  </a:lnTo>
                  <a:lnTo>
                    <a:pt x="6501" y="10812"/>
                  </a:lnTo>
                  <a:lnTo>
                    <a:pt x="6953" y="14812"/>
                  </a:lnTo>
                  <a:cubicBezTo>
                    <a:pt x="7713" y="15636"/>
                    <a:pt x="8544" y="15925"/>
                    <a:pt x="9336" y="15925"/>
                  </a:cubicBezTo>
                  <a:cubicBezTo>
                    <a:pt x="11199" y="15925"/>
                    <a:pt x="12847" y="14324"/>
                    <a:pt x="12847" y="14324"/>
                  </a:cubicBezTo>
                  <a:lnTo>
                    <a:pt x="10692" y="6573"/>
                  </a:lnTo>
                  <a:cubicBezTo>
                    <a:pt x="10692" y="6573"/>
                    <a:pt x="12490" y="4406"/>
                    <a:pt x="11418" y="3073"/>
                  </a:cubicBezTo>
                  <a:cubicBezTo>
                    <a:pt x="11130" y="2717"/>
                    <a:pt x="10846" y="2573"/>
                    <a:pt x="10575" y="2573"/>
                  </a:cubicBezTo>
                  <a:cubicBezTo>
                    <a:pt x="9837" y="2573"/>
                    <a:pt x="9186" y="3631"/>
                    <a:pt x="8751" y="4371"/>
                  </a:cubicBezTo>
                  <a:lnTo>
                    <a:pt x="7906" y="1275"/>
                  </a:lnTo>
                  <a:cubicBezTo>
                    <a:pt x="7906" y="1275"/>
                    <a:pt x="7010" y="1523"/>
                    <a:pt x="5798" y="1523"/>
                  </a:cubicBezTo>
                  <a:cubicBezTo>
                    <a:pt x="4479" y="1523"/>
                    <a:pt x="2786" y="1229"/>
                    <a:pt x="1465" y="1"/>
                  </a:cubicBezTo>
                  <a:close/>
                </a:path>
              </a:pathLst>
            </a:custGeom>
            <a:solidFill>
              <a:srgbClr val="EE71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5" name="Google Shape;14555;p110"/>
            <p:cNvSpPr/>
            <p:nvPr/>
          </p:nvSpPr>
          <p:spPr>
            <a:xfrm>
              <a:off x="7932913" y="2447050"/>
              <a:ext cx="74475" cy="17325"/>
            </a:xfrm>
            <a:custGeom>
              <a:rect b="b" l="l" r="r" t="t"/>
              <a:pathLst>
                <a:path extrusionOk="0" h="693" w="2979">
                  <a:moveTo>
                    <a:pt x="2520" y="1"/>
                  </a:moveTo>
                  <a:cubicBezTo>
                    <a:pt x="1959" y="1"/>
                    <a:pt x="1399" y="52"/>
                    <a:pt x="848" y="155"/>
                  </a:cubicBezTo>
                  <a:cubicBezTo>
                    <a:pt x="669" y="167"/>
                    <a:pt x="312" y="167"/>
                    <a:pt x="181" y="322"/>
                  </a:cubicBezTo>
                  <a:cubicBezTo>
                    <a:pt x="1" y="502"/>
                    <a:pt x="44" y="693"/>
                    <a:pt x="281" y="693"/>
                  </a:cubicBezTo>
                  <a:cubicBezTo>
                    <a:pt x="295" y="693"/>
                    <a:pt x="309" y="692"/>
                    <a:pt x="324" y="691"/>
                  </a:cubicBezTo>
                  <a:cubicBezTo>
                    <a:pt x="919" y="619"/>
                    <a:pt x="1514" y="536"/>
                    <a:pt x="2110" y="441"/>
                  </a:cubicBezTo>
                  <a:cubicBezTo>
                    <a:pt x="2443" y="393"/>
                    <a:pt x="2800" y="298"/>
                    <a:pt x="2979" y="12"/>
                  </a:cubicBezTo>
                  <a:cubicBezTo>
                    <a:pt x="2826" y="5"/>
                    <a:pt x="2673" y="1"/>
                    <a:pt x="2520" y="1"/>
                  </a:cubicBezTo>
                  <a:close/>
                </a:path>
              </a:pathLst>
            </a:custGeom>
            <a:solidFill>
              <a:srgbClr val="47251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6" name="Google Shape;14556;p110"/>
            <p:cNvSpPr/>
            <p:nvPr/>
          </p:nvSpPr>
          <p:spPr>
            <a:xfrm>
              <a:off x="7936663" y="2486025"/>
              <a:ext cx="17450" cy="17750"/>
            </a:xfrm>
            <a:custGeom>
              <a:rect b="b" l="l" r="r" t="t"/>
              <a:pathLst>
                <a:path extrusionOk="0" h="710" w="698">
                  <a:moveTo>
                    <a:pt x="342" y="0"/>
                  </a:moveTo>
                  <a:cubicBezTo>
                    <a:pt x="162" y="0"/>
                    <a:pt x="18" y="139"/>
                    <a:pt x="7" y="322"/>
                  </a:cubicBezTo>
                  <a:lnTo>
                    <a:pt x="7" y="358"/>
                  </a:lnTo>
                  <a:cubicBezTo>
                    <a:pt x="1" y="590"/>
                    <a:pt x="177" y="710"/>
                    <a:pt x="351" y="710"/>
                  </a:cubicBezTo>
                  <a:cubicBezTo>
                    <a:pt x="516" y="710"/>
                    <a:pt x="680" y="602"/>
                    <a:pt x="686" y="382"/>
                  </a:cubicBezTo>
                  <a:lnTo>
                    <a:pt x="686" y="346"/>
                  </a:lnTo>
                  <a:cubicBezTo>
                    <a:pt x="698" y="156"/>
                    <a:pt x="543" y="1"/>
                    <a:pt x="364" y="1"/>
                  </a:cubicBezTo>
                  <a:cubicBezTo>
                    <a:pt x="357" y="1"/>
                    <a:pt x="349" y="0"/>
                    <a:pt x="342" y="0"/>
                  </a:cubicBezTo>
                  <a:close/>
                </a:path>
              </a:pathLst>
            </a:custGeom>
            <a:solidFill>
              <a:srgbClr val="47251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7" name="Google Shape;14557;p110"/>
            <p:cNvSpPr/>
            <p:nvPr/>
          </p:nvSpPr>
          <p:spPr>
            <a:xfrm>
              <a:off x="7882663" y="2586650"/>
              <a:ext cx="73175" cy="40125"/>
            </a:xfrm>
            <a:custGeom>
              <a:rect b="b" l="l" r="r" t="t"/>
              <a:pathLst>
                <a:path extrusionOk="0" h="1605" w="2927">
                  <a:moveTo>
                    <a:pt x="179" y="0"/>
                  </a:moveTo>
                  <a:lnTo>
                    <a:pt x="0" y="1501"/>
                  </a:lnTo>
                  <a:cubicBezTo>
                    <a:pt x="378" y="1573"/>
                    <a:pt x="703" y="1604"/>
                    <a:pt x="984" y="1604"/>
                  </a:cubicBezTo>
                  <a:cubicBezTo>
                    <a:pt x="2927" y="1604"/>
                    <a:pt x="2727" y="96"/>
                    <a:pt x="2727" y="96"/>
                  </a:cubicBezTo>
                  <a:lnTo>
                    <a:pt x="179"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8" name="Google Shape;14558;p110"/>
            <p:cNvSpPr/>
            <p:nvPr/>
          </p:nvSpPr>
          <p:spPr>
            <a:xfrm>
              <a:off x="8023138" y="2536350"/>
              <a:ext cx="122675" cy="125025"/>
            </a:xfrm>
            <a:custGeom>
              <a:rect b="b" l="l" r="r" t="t"/>
              <a:pathLst>
                <a:path extrusionOk="0" h="5001" w="4907">
                  <a:moveTo>
                    <a:pt x="4180" y="0"/>
                  </a:moveTo>
                  <a:cubicBezTo>
                    <a:pt x="4180" y="0"/>
                    <a:pt x="3954" y="3846"/>
                    <a:pt x="1" y="4239"/>
                  </a:cubicBezTo>
                  <a:lnTo>
                    <a:pt x="84" y="5001"/>
                  </a:lnTo>
                  <a:cubicBezTo>
                    <a:pt x="3227" y="4536"/>
                    <a:pt x="4906" y="2608"/>
                    <a:pt x="4906" y="2608"/>
                  </a:cubicBezTo>
                  <a:lnTo>
                    <a:pt x="4180" y="0"/>
                  </a:lnTo>
                  <a:close/>
                </a:path>
              </a:pathLst>
            </a:custGeom>
            <a:solidFill>
              <a:srgbClr val="EC6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9" name="Google Shape;14559;p110"/>
            <p:cNvSpPr/>
            <p:nvPr/>
          </p:nvSpPr>
          <p:spPr>
            <a:xfrm>
              <a:off x="8102913" y="2459625"/>
              <a:ext cx="43200" cy="49950"/>
            </a:xfrm>
            <a:custGeom>
              <a:rect b="b" l="l" r="r" t="t"/>
              <a:pathLst>
                <a:path extrusionOk="0" h="1998" w="1728">
                  <a:moveTo>
                    <a:pt x="1070" y="0"/>
                  </a:moveTo>
                  <a:cubicBezTo>
                    <a:pt x="608" y="0"/>
                    <a:pt x="1" y="1105"/>
                    <a:pt x="1" y="1105"/>
                  </a:cubicBezTo>
                  <a:lnTo>
                    <a:pt x="572" y="1998"/>
                  </a:lnTo>
                  <a:cubicBezTo>
                    <a:pt x="572" y="1998"/>
                    <a:pt x="1727" y="462"/>
                    <a:pt x="1251" y="69"/>
                  </a:cubicBezTo>
                  <a:cubicBezTo>
                    <a:pt x="1195" y="21"/>
                    <a:pt x="1134" y="0"/>
                    <a:pt x="1070" y="0"/>
                  </a:cubicBezTo>
                  <a:close/>
                </a:path>
              </a:pathLst>
            </a:custGeom>
            <a:solidFill>
              <a:srgbClr val="EC6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0" name="Google Shape;14560;p110"/>
            <p:cNvSpPr/>
            <p:nvPr/>
          </p:nvSpPr>
          <p:spPr>
            <a:xfrm>
              <a:off x="7881163" y="2366975"/>
              <a:ext cx="83675" cy="53875"/>
            </a:xfrm>
            <a:custGeom>
              <a:rect b="b" l="l" r="r" t="t"/>
              <a:pathLst>
                <a:path extrusionOk="0" h="2155" w="3347">
                  <a:moveTo>
                    <a:pt x="1501" y="1"/>
                  </a:moveTo>
                  <a:lnTo>
                    <a:pt x="1" y="227"/>
                  </a:lnTo>
                  <a:cubicBezTo>
                    <a:pt x="1" y="227"/>
                    <a:pt x="485" y="2155"/>
                    <a:pt x="2661" y="2155"/>
                  </a:cubicBezTo>
                  <a:cubicBezTo>
                    <a:pt x="2873" y="2155"/>
                    <a:pt x="3101" y="2136"/>
                    <a:pt x="3346" y="2096"/>
                  </a:cubicBezTo>
                  <a:cubicBezTo>
                    <a:pt x="3346" y="2096"/>
                    <a:pt x="1465" y="1810"/>
                    <a:pt x="1501" y="1"/>
                  </a:cubicBezTo>
                  <a:close/>
                </a:path>
              </a:pathLst>
            </a:custGeom>
            <a:solidFill>
              <a:srgbClr val="47251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1" name="Google Shape;14561;p110"/>
            <p:cNvSpPr/>
            <p:nvPr/>
          </p:nvSpPr>
          <p:spPr>
            <a:xfrm>
              <a:off x="7771038" y="2291075"/>
              <a:ext cx="64300" cy="137850"/>
            </a:xfrm>
            <a:custGeom>
              <a:rect b="b" l="l" r="r" t="t"/>
              <a:pathLst>
                <a:path extrusionOk="0" h="5514" w="2572">
                  <a:moveTo>
                    <a:pt x="1643" y="0"/>
                  </a:moveTo>
                  <a:cubicBezTo>
                    <a:pt x="941" y="1536"/>
                    <a:pt x="393" y="3132"/>
                    <a:pt x="0" y="4775"/>
                  </a:cubicBezTo>
                  <a:lnTo>
                    <a:pt x="774" y="5513"/>
                  </a:lnTo>
                  <a:cubicBezTo>
                    <a:pt x="1215" y="3775"/>
                    <a:pt x="1810" y="1846"/>
                    <a:pt x="2572" y="441"/>
                  </a:cubicBezTo>
                  <a:lnTo>
                    <a:pt x="1643" y="0"/>
                  </a:lnTo>
                  <a:close/>
                </a:path>
              </a:pathLst>
            </a:custGeom>
            <a:solidFill>
              <a:srgbClr val="BCBC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2" name="Google Shape;14562;p110"/>
            <p:cNvSpPr/>
            <p:nvPr/>
          </p:nvSpPr>
          <p:spPr>
            <a:xfrm>
              <a:off x="7758538" y="2433950"/>
              <a:ext cx="25025" cy="103000"/>
            </a:xfrm>
            <a:custGeom>
              <a:rect b="b" l="l" r="r" t="t"/>
              <a:pathLst>
                <a:path extrusionOk="0" h="4120" w="1001">
                  <a:moveTo>
                    <a:pt x="310" y="0"/>
                  </a:moveTo>
                  <a:lnTo>
                    <a:pt x="310" y="0"/>
                  </a:lnTo>
                  <a:cubicBezTo>
                    <a:pt x="60" y="1441"/>
                    <a:pt x="0" y="2929"/>
                    <a:pt x="381" y="4120"/>
                  </a:cubicBezTo>
                  <a:cubicBezTo>
                    <a:pt x="381" y="4120"/>
                    <a:pt x="584" y="2727"/>
                    <a:pt x="1000" y="929"/>
                  </a:cubicBezTo>
                  <a:lnTo>
                    <a:pt x="310" y="0"/>
                  </a:lnTo>
                  <a:close/>
                </a:path>
              </a:pathLst>
            </a:custGeom>
            <a:solidFill>
              <a:srgbClr val="BCBC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3" name="Google Shape;14563;p110"/>
            <p:cNvSpPr/>
            <p:nvPr/>
          </p:nvSpPr>
          <p:spPr>
            <a:xfrm>
              <a:off x="7794538" y="2152125"/>
              <a:ext cx="647425" cy="620250"/>
            </a:xfrm>
            <a:custGeom>
              <a:rect b="b" l="l" r="r" t="t"/>
              <a:pathLst>
                <a:path extrusionOk="0" h="24810" w="25897">
                  <a:moveTo>
                    <a:pt x="10923" y="0"/>
                  </a:moveTo>
                  <a:cubicBezTo>
                    <a:pt x="7194" y="0"/>
                    <a:pt x="3472" y="1514"/>
                    <a:pt x="1060" y="4404"/>
                  </a:cubicBezTo>
                  <a:cubicBezTo>
                    <a:pt x="2215" y="4427"/>
                    <a:pt x="3382" y="4558"/>
                    <a:pt x="4525" y="4761"/>
                  </a:cubicBezTo>
                  <a:cubicBezTo>
                    <a:pt x="4906" y="4832"/>
                    <a:pt x="5311" y="4916"/>
                    <a:pt x="5728" y="5011"/>
                  </a:cubicBezTo>
                  <a:cubicBezTo>
                    <a:pt x="8752" y="5689"/>
                    <a:pt x="12657" y="7154"/>
                    <a:pt x="15562" y="10309"/>
                  </a:cubicBezTo>
                  <a:cubicBezTo>
                    <a:pt x="15562" y="10309"/>
                    <a:pt x="11645" y="13226"/>
                    <a:pt x="14050" y="17977"/>
                  </a:cubicBezTo>
                  <a:cubicBezTo>
                    <a:pt x="14050" y="17977"/>
                    <a:pt x="10099" y="21711"/>
                    <a:pt x="4163" y="21711"/>
                  </a:cubicBezTo>
                  <a:cubicBezTo>
                    <a:pt x="2864" y="21711"/>
                    <a:pt x="1470" y="21532"/>
                    <a:pt x="1" y="21096"/>
                  </a:cubicBezTo>
                  <a:lnTo>
                    <a:pt x="1" y="21096"/>
                  </a:lnTo>
                  <a:cubicBezTo>
                    <a:pt x="1" y="21096"/>
                    <a:pt x="1596" y="23727"/>
                    <a:pt x="4168" y="24227"/>
                  </a:cubicBezTo>
                  <a:cubicBezTo>
                    <a:pt x="6299" y="24525"/>
                    <a:pt x="8454" y="24716"/>
                    <a:pt x="10621" y="24787"/>
                  </a:cubicBezTo>
                  <a:cubicBezTo>
                    <a:pt x="11085" y="24800"/>
                    <a:pt x="11556" y="24810"/>
                    <a:pt x="12028" y="24810"/>
                  </a:cubicBezTo>
                  <a:cubicBezTo>
                    <a:pt x="12417" y="24810"/>
                    <a:pt x="12806" y="24803"/>
                    <a:pt x="13193" y="24787"/>
                  </a:cubicBezTo>
                  <a:cubicBezTo>
                    <a:pt x="15467" y="24716"/>
                    <a:pt x="17610" y="24418"/>
                    <a:pt x="18872" y="23644"/>
                  </a:cubicBezTo>
                  <a:cubicBezTo>
                    <a:pt x="18872" y="23644"/>
                    <a:pt x="25897" y="18036"/>
                    <a:pt x="22897" y="8678"/>
                  </a:cubicBezTo>
                  <a:cubicBezTo>
                    <a:pt x="22837" y="8487"/>
                    <a:pt x="22766" y="8297"/>
                    <a:pt x="22694" y="8106"/>
                  </a:cubicBezTo>
                  <a:cubicBezTo>
                    <a:pt x="22563" y="7737"/>
                    <a:pt x="22420" y="7380"/>
                    <a:pt x="22265" y="7035"/>
                  </a:cubicBezTo>
                  <a:cubicBezTo>
                    <a:pt x="21027" y="4320"/>
                    <a:pt x="18813" y="2177"/>
                    <a:pt x="16062" y="1022"/>
                  </a:cubicBezTo>
                  <a:cubicBezTo>
                    <a:pt x="14438" y="336"/>
                    <a:pt x="12680" y="0"/>
                    <a:pt x="10923" y="0"/>
                  </a:cubicBezTo>
                  <a:close/>
                </a:path>
              </a:pathLst>
            </a:custGeom>
            <a:solidFill>
              <a:srgbClr val="EDED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4" name="Google Shape;14564;p110"/>
            <p:cNvSpPr/>
            <p:nvPr/>
          </p:nvSpPr>
          <p:spPr>
            <a:xfrm>
              <a:off x="8060063" y="2312050"/>
              <a:ext cx="306900" cy="460325"/>
            </a:xfrm>
            <a:custGeom>
              <a:rect b="b" l="l" r="r" t="t"/>
              <a:pathLst>
                <a:path extrusionOk="0" h="18413" w="12276">
                  <a:moveTo>
                    <a:pt x="9747" y="1"/>
                  </a:moveTo>
                  <a:cubicBezTo>
                    <a:pt x="9334" y="1"/>
                    <a:pt x="8906" y="93"/>
                    <a:pt x="8466" y="304"/>
                  </a:cubicBezTo>
                  <a:cubicBezTo>
                    <a:pt x="6418" y="1269"/>
                    <a:pt x="6430" y="3948"/>
                    <a:pt x="6537" y="5865"/>
                  </a:cubicBezTo>
                  <a:cubicBezTo>
                    <a:pt x="6703" y="9032"/>
                    <a:pt x="7108" y="12461"/>
                    <a:pt x="5108" y="15187"/>
                  </a:cubicBezTo>
                  <a:cubicBezTo>
                    <a:pt x="3870" y="16854"/>
                    <a:pt x="2048" y="17997"/>
                    <a:pt x="0" y="18390"/>
                  </a:cubicBezTo>
                  <a:cubicBezTo>
                    <a:pt x="464" y="18403"/>
                    <a:pt x="935" y="18413"/>
                    <a:pt x="1407" y="18413"/>
                  </a:cubicBezTo>
                  <a:cubicBezTo>
                    <a:pt x="1796" y="18413"/>
                    <a:pt x="2185" y="18406"/>
                    <a:pt x="2572" y="18390"/>
                  </a:cubicBezTo>
                  <a:cubicBezTo>
                    <a:pt x="5072" y="17116"/>
                    <a:pt x="6834" y="14747"/>
                    <a:pt x="7346" y="11984"/>
                  </a:cubicBezTo>
                  <a:cubicBezTo>
                    <a:pt x="7834" y="9246"/>
                    <a:pt x="7120" y="6519"/>
                    <a:pt x="7382" y="3793"/>
                  </a:cubicBezTo>
                  <a:cubicBezTo>
                    <a:pt x="7524" y="2446"/>
                    <a:pt x="8111" y="899"/>
                    <a:pt x="9703" y="899"/>
                  </a:cubicBezTo>
                  <a:cubicBezTo>
                    <a:pt x="9715" y="899"/>
                    <a:pt x="9727" y="900"/>
                    <a:pt x="9739" y="900"/>
                  </a:cubicBezTo>
                  <a:cubicBezTo>
                    <a:pt x="10787" y="912"/>
                    <a:pt x="11609" y="1519"/>
                    <a:pt x="12276" y="2293"/>
                  </a:cubicBezTo>
                  <a:cubicBezTo>
                    <a:pt x="12216" y="2102"/>
                    <a:pt x="12156" y="1912"/>
                    <a:pt x="12085" y="1709"/>
                  </a:cubicBezTo>
                  <a:cubicBezTo>
                    <a:pt x="11954" y="1340"/>
                    <a:pt x="11811" y="983"/>
                    <a:pt x="11644" y="638"/>
                  </a:cubicBezTo>
                  <a:cubicBezTo>
                    <a:pt x="11066" y="252"/>
                    <a:pt x="10428" y="1"/>
                    <a:pt x="9747" y="1"/>
                  </a:cubicBezTo>
                  <a:close/>
                </a:path>
              </a:pathLst>
            </a:custGeom>
            <a:solidFill>
              <a:srgbClr val="2F8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5" name="Google Shape;14565;p110"/>
            <p:cNvSpPr/>
            <p:nvPr/>
          </p:nvSpPr>
          <p:spPr>
            <a:xfrm>
              <a:off x="7907963" y="2175250"/>
              <a:ext cx="353325" cy="102150"/>
            </a:xfrm>
            <a:custGeom>
              <a:rect b="b" l="l" r="r" t="t"/>
              <a:pathLst>
                <a:path extrusionOk="0" h="4086" w="14133">
                  <a:moveTo>
                    <a:pt x="10029" y="0"/>
                  </a:moveTo>
                  <a:cubicBezTo>
                    <a:pt x="9503" y="0"/>
                    <a:pt x="8977" y="36"/>
                    <a:pt x="8454" y="109"/>
                  </a:cubicBezTo>
                  <a:cubicBezTo>
                    <a:pt x="5346" y="538"/>
                    <a:pt x="2596" y="2145"/>
                    <a:pt x="0" y="3836"/>
                  </a:cubicBezTo>
                  <a:cubicBezTo>
                    <a:pt x="381" y="3907"/>
                    <a:pt x="786" y="3991"/>
                    <a:pt x="1203" y="4086"/>
                  </a:cubicBezTo>
                  <a:cubicBezTo>
                    <a:pt x="3298" y="2740"/>
                    <a:pt x="5513" y="1550"/>
                    <a:pt x="7953" y="1062"/>
                  </a:cubicBezTo>
                  <a:cubicBezTo>
                    <a:pt x="8650" y="922"/>
                    <a:pt x="9341" y="856"/>
                    <a:pt x="10025" y="856"/>
                  </a:cubicBezTo>
                  <a:cubicBezTo>
                    <a:pt x="11434" y="856"/>
                    <a:pt x="12810" y="1132"/>
                    <a:pt x="14133" y="1597"/>
                  </a:cubicBezTo>
                  <a:cubicBezTo>
                    <a:pt x="13335" y="990"/>
                    <a:pt x="12466" y="490"/>
                    <a:pt x="11537" y="97"/>
                  </a:cubicBezTo>
                  <a:cubicBezTo>
                    <a:pt x="11036" y="33"/>
                    <a:pt x="10533" y="0"/>
                    <a:pt x="10029" y="0"/>
                  </a:cubicBezTo>
                  <a:close/>
                </a:path>
              </a:pathLst>
            </a:custGeom>
            <a:solidFill>
              <a:srgbClr val="2F8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6" name="Google Shape;14566;p110"/>
            <p:cNvSpPr/>
            <p:nvPr/>
          </p:nvSpPr>
          <p:spPr>
            <a:xfrm>
              <a:off x="8212788" y="2396875"/>
              <a:ext cx="171725" cy="350050"/>
            </a:xfrm>
            <a:custGeom>
              <a:rect b="b" l="l" r="r" t="t"/>
              <a:pathLst>
                <a:path extrusionOk="0" h="14002" w="6869">
                  <a:moveTo>
                    <a:pt x="5341" y="0"/>
                  </a:moveTo>
                  <a:cubicBezTo>
                    <a:pt x="4951" y="0"/>
                    <a:pt x="4585" y="287"/>
                    <a:pt x="4762" y="745"/>
                  </a:cubicBezTo>
                  <a:cubicBezTo>
                    <a:pt x="5547" y="2841"/>
                    <a:pt x="4904" y="5389"/>
                    <a:pt x="4178" y="7425"/>
                  </a:cubicBezTo>
                  <a:cubicBezTo>
                    <a:pt x="3428" y="9556"/>
                    <a:pt x="2214" y="11437"/>
                    <a:pt x="499" y="12902"/>
                  </a:cubicBezTo>
                  <a:cubicBezTo>
                    <a:pt x="0" y="13325"/>
                    <a:pt x="446" y="14002"/>
                    <a:pt x="967" y="14002"/>
                  </a:cubicBezTo>
                  <a:cubicBezTo>
                    <a:pt x="1105" y="14002"/>
                    <a:pt x="1248" y="13954"/>
                    <a:pt x="1380" y="13842"/>
                  </a:cubicBezTo>
                  <a:cubicBezTo>
                    <a:pt x="3261" y="12235"/>
                    <a:pt x="4595" y="10139"/>
                    <a:pt x="5416" y="7818"/>
                  </a:cubicBezTo>
                  <a:cubicBezTo>
                    <a:pt x="6202" y="5579"/>
                    <a:pt x="6869" y="2745"/>
                    <a:pt x="6012" y="448"/>
                  </a:cubicBezTo>
                  <a:cubicBezTo>
                    <a:pt x="5890" y="137"/>
                    <a:pt x="5610" y="0"/>
                    <a:pt x="5341" y="0"/>
                  </a:cubicBezTo>
                  <a:close/>
                </a:path>
              </a:pathLst>
            </a:custGeom>
            <a:solidFill>
              <a:srgbClr val="BCBC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7" name="Google Shape;14567;p110"/>
            <p:cNvSpPr/>
            <p:nvPr/>
          </p:nvSpPr>
          <p:spPr>
            <a:xfrm>
              <a:off x="8258963" y="2270350"/>
              <a:ext cx="96750" cy="114050"/>
            </a:xfrm>
            <a:custGeom>
              <a:rect b="b" l="l" r="r" t="t"/>
              <a:pathLst>
                <a:path extrusionOk="0" h="4562" w="3870">
                  <a:moveTo>
                    <a:pt x="940" y="0"/>
                  </a:moveTo>
                  <a:cubicBezTo>
                    <a:pt x="449" y="0"/>
                    <a:pt x="1" y="624"/>
                    <a:pt x="438" y="1079"/>
                  </a:cubicBezTo>
                  <a:cubicBezTo>
                    <a:pt x="1307" y="1996"/>
                    <a:pt x="2010" y="3056"/>
                    <a:pt x="2522" y="4211"/>
                  </a:cubicBezTo>
                  <a:cubicBezTo>
                    <a:pt x="2626" y="4459"/>
                    <a:pt x="2816" y="4562"/>
                    <a:pt x="3014" y="4562"/>
                  </a:cubicBezTo>
                  <a:cubicBezTo>
                    <a:pt x="3425" y="4562"/>
                    <a:pt x="3870" y="4118"/>
                    <a:pt x="3653" y="3604"/>
                  </a:cubicBezTo>
                  <a:cubicBezTo>
                    <a:pt x="3093" y="2353"/>
                    <a:pt x="2331" y="1199"/>
                    <a:pt x="1379" y="198"/>
                  </a:cubicBezTo>
                  <a:cubicBezTo>
                    <a:pt x="1245" y="59"/>
                    <a:pt x="1090" y="0"/>
                    <a:pt x="940" y="0"/>
                  </a:cubicBezTo>
                  <a:close/>
                </a:path>
              </a:pathLst>
            </a:custGeom>
            <a:solidFill>
              <a:srgbClr val="BCBC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8" name="Google Shape;14568;p110"/>
            <p:cNvSpPr/>
            <p:nvPr/>
          </p:nvSpPr>
          <p:spPr>
            <a:xfrm>
              <a:off x="8154713" y="2433900"/>
              <a:ext cx="200275" cy="170675"/>
            </a:xfrm>
            <a:custGeom>
              <a:rect b="b" l="l" r="r" t="t"/>
              <a:pathLst>
                <a:path extrusionOk="0" h="6827" w="8011">
                  <a:moveTo>
                    <a:pt x="3496" y="1"/>
                  </a:moveTo>
                  <a:cubicBezTo>
                    <a:pt x="1783" y="1"/>
                    <a:pt x="131" y="1291"/>
                    <a:pt x="60" y="3300"/>
                  </a:cubicBezTo>
                  <a:cubicBezTo>
                    <a:pt x="0" y="5182"/>
                    <a:pt x="1477" y="6753"/>
                    <a:pt x="3358" y="6825"/>
                  </a:cubicBezTo>
                  <a:cubicBezTo>
                    <a:pt x="3397" y="6826"/>
                    <a:pt x="3436" y="6827"/>
                    <a:pt x="3475" y="6827"/>
                  </a:cubicBezTo>
                  <a:cubicBezTo>
                    <a:pt x="6424" y="6827"/>
                    <a:pt x="8010" y="3283"/>
                    <a:pt x="5965" y="1086"/>
                  </a:cubicBezTo>
                  <a:cubicBezTo>
                    <a:pt x="5261" y="337"/>
                    <a:pt x="4370" y="1"/>
                    <a:pt x="3496" y="1"/>
                  </a:cubicBezTo>
                  <a:close/>
                </a:path>
              </a:pathLst>
            </a:custGeom>
            <a:solidFill>
              <a:srgbClr val="2F8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9" name="Google Shape;14569;p110"/>
            <p:cNvSpPr/>
            <p:nvPr/>
          </p:nvSpPr>
          <p:spPr>
            <a:xfrm>
              <a:off x="8185963" y="2464850"/>
              <a:ext cx="127725" cy="108775"/>
            </a:xfrm>
            <a:custGeom>
              <a:rect b="b" l="l" r="r" t="t"/>
              <a:pathLst>
                <a:path extrusionOk="0" h="4351" w="5109">
                  <a:moveTo>
                    <a:pt x="2198" y="0"/>
                  </a:moveTo>
                  <a:cubicBezTo>
                    <a:pt x="1735" y="0"/>
                    <a:pt x="1296" y="153"/>
                    <a:pt x="929" y="419"/>
                  </a:cubicBezTo>
                  <a:cubicBezTo>
                    <a:pt x="870" y="467"/>
                    <a:pt x="822" y="503"/>
                    <a:pt x="763" y="550"/>
                  </a:cubicBezTo>
                  <a:cubicBezTo>
                    <a:pt x="322" y="955"/>
                    <a:pt x="60" y="1515"/>
                    <a:pt x="48" y="2098"/>
                  </a:cubicBezTo>
                  <a:cubicBezTo>
                    <a:pt x="1" y="3301"/>
                    <a:pt x="941" y="4313"/>
                    <a:pt x="2144" y="4348"/>
                  </a:cubicBezTo>
                  <a:cubicBezTo>
                    <a:pt x="2176" y="4350"/>
                    <a:pt x="2208" y="4351"/>
                    <a:pt x="2240" y="4351"/>
                  </a:cubicBezTo>
                  <a:cubicBezTo>
                    <a:pt x="2718" y="4351"/>
                    <a:pt x="3181" y="4185"/>
                    <a:pt x="3560" y="3884"/>
                  </a:cubicBezTo>
                  <a:cubicBezTo>
                    <a:pt x="3620" y="3848"/>
                    <a:pt x="3668" y="3801"/>
                    <a:pt x="3727" y="3753"/>
                  </a:cubicBezTo>
                  <a:cubicBezTo>
                    <a:pt x="5108" y="2420"/>
                    <a:pt x="4215" y="62"/>
                    <a:pt x="2298" y="3"/>
                  </a:cubicBezTo>
                  <a:cubicBezTo>
                    <a:pt x="2265" y="1"/>
                    <a:pt x="2231" y="0"/>
                    <a:pt x="2198" y="0"/>
                  </a:cubicBezTo>
                  <a:close/>
                </a:path>
              </a:pathLst>
            </a:custGeom>
            <a:solidFill>
              <a:srgbClr val="EDED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0" name="Google Shape;14570;p110"/>
            <p:cNvSpPr/>
            <p:nvPr/>
          </p:nvSpPr>
          <p:spPr>
            <a:xfrm>
              <a:off x="8205013" y="2475325"/>
              <a:ext cx="74150" cy="86650"/>
            </a:xfrm>
            <a:custGeom>
              <a:rect b="b" l="l" r="r" t="t"/>
              <a:pathLst>
                <a:path extrusionOk="0" h="3466" w="2966">
                  <a:moveTo>
                    <a:pt x="167" y="0"/>
                  </a:moveTo>
                  <a:cubicBezTo>
                    <a:pt x="108" y="48"/>
                    <a:pt x="48" y="84"/>
                    <a:pt x="1" y="143"/>
                  </a:cubicBezTo>
                  <a:cubicBezTo>
                    <a:pt x="882" y="1286"/>
                    <a:pt x="1810" y="2405"/>
                    <a:pt x="2798" y="3465"/>
                  </a:cubicBezTo>
                  <a:cubicBezTo>
                    <a:pt x="2858" y="3429"/>
                    <a:pt x="2906" y="3382"/>
                    <a:pt x="2965" y="3334"/>
                  </a:cubicBezTo>
                  <a:cubicBezTo>
                    <a:pt x="1977" y="2263"/>
                    <a:pt x="1048" y="1155"/>
                    <a:pt x="167" y="0"/>
                  </a:cubicBezTo>
                  <a:close/>
                </a:path>
              </a:pathLst>
            </a:custGeom>
            <a:solidFill>
              <a:srgbClr val="2F8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1" name="Google Shape;14571;p110"/>
            <p:cNvSpPr/>
            <p:nvPr/>
          </p:nvSpPr>
          <p:spPr>
            <a:xfrm>
              <a:off x="7860038" y="2951950"/>
              <a:ext cx="231975" cy="135375"/>
            </a:xfrm>
            <a:custGeom>
              <a:rect b="b" l="l" r="r" t="t"/>
              <a:pathLst>
                <a:path extrusionOk="0" h="5415" w="9279">
                  <a:moveTo>
                    <a:pt x="5725" y="0"/>
                  </a:moveTo>
                  <a:cubicBezTo>
                    <a:pt x="4509" y="0"/>
                    <a:pt x="3166" y="231"/>
                    <a:pt x="2119" y="295"/>
                  </a:cubicBezTo>
                  <a:cubicBezTo>
                    <a:pt x="1417" y="331"/>
                    <a:pt x="607" y="438"/>
                    <a:pt x="274" y="1045"/>
                  </a:cubicBezTo>
                  <a:cubicBezTo>
                    <a:pt x="143" y="1343"/>
                    <a:pt x="72" y="1664"/>
                    <a:pt x="84" y="1998"/>
                  </a:cubicBezTo>
                  <a:cubicBezTo>
                    <a:pt x="72" y="2474"/>
                    <a:pt x="48" y="2938"/>
                    <a:pt x="36" y="3414"/>
                  </a:cubicBezTo>
                  <a:cubicBezTo>
                    <a:pt x="0" y="4045"/>
                    <a:pt x="36" y="4784"/>
                    <a:pt x="536" y="5153"/>
                  </a:cubicBezTo>
                  <a:cubicBezTo>
                    <a:pt x="857" y="5403"/>
                    <a:pt x="1298" y="5415"/>
                    <a:pt x="1703" y="5415"/>
                  </a:cubicBezTo>
                  <a:cubicBezTo>
                    <a:pt x="3358" y="5415"/>
                    <a:pt x="5013" y="5403"/>
                    <a:pt x="6668" y="5367"/>
                  </a:cubicBezTo>
                  <a:cubicBezTo>
                    <a:pt x="7180" y="5355"/>
                    <a:pt x="7727" y="5331"/>
                    <a:pt x="8132" y="5022"/>
                  </a:cubicBezTo>
                  <a:cubicBezTo>
                    <a:pt x="8620" y="4641"/>
                    <a:pt x="8751" y="3974"/>
                    <a:pt x="8847" y="3367"/>
                  </a:cubicBezTo>
                  <a:cubicBezTo>
                    <a:pt x="9278" y="586"/>
                    <a:pt x="7664" y="0"/>
                    <a:pt x="5725" y="0"/>
                  </a:cubicBezTo>
                  <a:close/>
                </a:path>
              </a:pathLst>
            </a:custGeom>
            <a:solidFill>
              <a:srgbClr val="32364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2" name="Google Shape;14572;p110"/>
            <p:cNvSpPr/>
            <p:nvPr/>
          </p:nvSpPr>
          <p:spPr>
            <a:xfrm>
              <a:off x="8232988" y="3427275"/>
              <a:ext cx="158375" cy="178475"/>
            </a:xfrm>
            <a:custGeom>
              <a:rect b="b" l="l" r="r" t="t"/>
              <a:pathLst>
                <a:path extrusionOk="0" h="7139" w="6335">
                  <a:moveTo>
                    <a:pt x="3757" y="1"/>
                  </a:moveTo>
                  <a:cubicBezTo>
                    <a:pt x="3513" y="1"/>
                    <a:pt x="3268" y="29"/>
                    <a:pt x="3025" y="82"/>
                  </a:cubicBezTo>
                  <a:cubicBezTo>
                    <a:pt x="2191" y="296"/>
                    <a:pt x="1429" y="725"/>
                    <a:pt x="822" y="1332"/>
                  </a:cubicBezTo>
                  <a:cubicBezTo>
                    <a:pt x="370" y="1761"/>
                    <a:pt x="1" y="2332"/>
                    <a:pt x="1" y="2963"/>
                  </a:cubicBezTo>
                  <a:cubicBezTo>
                    <a:pt x="1" y="3594"/>
                    <a:pt x="441" y="4237"/>
                    <a:pt x="1060" y="4309"/>
                  </a:cubicBezTo>
                  <a:cubicBezTo>
                    <a:pt x="1132" y="4523"/>
                    <a:pt x="798" y="5225"/>
                    <a:pt x="727" y="5440"/>
                  </a:cubicBezTo>
                  <a:cubicBezTo>
                    <a:pt x="572" y="5940"/>
                    <a:pt x="1108" y="6368"/>
                    <a:pt x="1596" y="6559"/>
                  </a:cubicBezTo>
                  <a:cubicBezTo>
                    <a:pt x="2501" y="6928"/>
                    <a:pt x="3465" y="7130"/>
                    <a:pt x="4442" y="7130"/>
                  </a:cubicBezTo>
                  <a:cubicBezTo>
                    <a:pt x="4480" y="7136"/>
                    <a:pt x="4519" y="7139"/>
                    <a:pt x="4556" y="7139"/>
                  </a:cubicBezTo>
                  <a:cubicBezTo>
                    <a:pt x="4916" y="7139"/>
                    <a:pt x="5235" y="6889"/>
                    <a:pt x="5311" y="6523"/>
                  </a:cubicBezTo>
                  <a:cubicBezTo>
                    <a:pt x="5894" y="5106"/>
                    <a:pt x="6013" y="3547"/>
                    <a:pt x="6287" y="2034"/>
                  </a:cubicBezTo>
                  <a:cubicBezTo>
                    <a:pt x="6323" y="1892"/>
                    <a:pt x="6335" y="1749"/>
                    <a:pt x="6311" y="1594"/>
                  </a:cubicBezTo>
                  <a:cubicBezTo>
                    <a:pt x="6275" y="1451"/>
                    <a:pt x="6204" y="1308"/>
                    <a:pt x="6097" y="1189"/>
                  </a:cubicBezTo>
                  <a:cubicBezTo>
                    <a:pt x="5439" y="346"/>
                    <a:pt x="4609" y="1"/>
                    <a:pt x="3757" y="1"/>
                  </a:cubicBezTo>
                  <a:close/>
                </a:path>
              </a:pathLst>
            </a:custGeom>
            <a:solidFill>
              <a:srgbClr val="7776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3" name="Google Shape;14573;p110"/>
            <p:cNvSpPr/>
            <p:nvPr/>
          </p:nvSpPr>
          <p:spPr>
            <a:xfrm>
              <a:off x="8181238" y="2764450"/>
              <a:ext cx="345575" cy="734825"/>
            </a:xfrm>
            <a:custGeom>
              <a:rect b="b" l="l" r="r" t="t"/>
              <a:pathLst>
                <a:path extrusionOk="0" h="29393" w="13823">
                  <a:moveTo>
                    <a:pt x="4855" y="0"/>
                  </a:moveTo>
                  <a:cubicBezTo>
                    <a:pt x="1240" y="0"/>
                    <a:pt x="1" y="5544"/>
                    <a:pt x="2023" y="8759"/>
                  </a:cubicBezTo>
                  <a:cubicBezTo>
                    <a:pt x="2916" y="10152"/>
                    <a:pt x="4107" y="11236"/>
                    <a:pt x="5285" y="12307"/>
                  </a:cubicBezTo>
                  <a:cubicBezTo>
                    <a:pt x="6000" y="12950"/>
                    <a:pt x="6702" y="13593"/>
                    <a:pt x="7417" y="14236"/>
                  </a:cubicBezTo>
                  <a:lnTo>
                    <a:pt x="7488" y="14296"/>
                  </a:lnTo>
                  <a:cubicBezTo>
                    <a:pt x="7440" y="14403"/>
                    <a:pt x="7405" y="14522"/>
                    <a:pt x="7357" y="14665"/>
                  </a:cubicBezTo>
                  <a:cubicBezTo>
                    <a:pt x="6238" y="17868"/>
                    <a:pt x="3785" y="26773"/>
                    <a:pt x="4607" y="27940"/>
                  </a:cubicBezTo>
                  <a:cubicBezTo>
                    <a:pt x="5305" y="28935"/>
                    <a:pt x="6515" y="29393"/>
                    <a:pt x="7392" y="29393"/>
                  </a:cubicBezTo>
                  <a:cubicBezTo>
                    <a:pt x="7712" y="29393"/>
                    <a:pt x="7988" y="29332"/>
                    <a:pt x="8179" y="29214"/>
                  </a:cubicBezTo>
                  <a:cubicBezTo>
                    <a:pt x="9941" y="28131"/>
                    <a:pt x="13715" y="18058"/>
                    <a:pt x="13810" y="14665"/>
                  </a:cubicBezTo>
                  <a:cubicBezTo>
                    <a:pt x="13822" y="14522"/>
                    <a:pt x="13810" y="14367"/>
                    <a:pt x="13798" y="14224"/>
                  </a:cubicBezTo>
                  <a:cubicBezTo>
                    <a:pt x="13786" y="14153"/>
                    <a:pt x="13775" y="14070"/>
                    <a:pt x="13763" y="13998"/>
                  </a:cubicBezTo>
                  <a:cubicBezTo>
                    <a:pt x="13298" y="11974"/>
                    <a:pt x="10500" y="3175"/>
                    <a:pt x="7595" y="973"/>
                  </a:cubicBezTo>
                  <a:cubicBezTo>
                    <a:pt x="7048" y="556"/>
                    <a:pt x="6416" y="258"/>
                    <a:pt x="5738" y="104"/>
                  </a:cubicBezTo>
                  <a:cubicBezTo>
                    <a:pt x="5430" y="33"/>
                    <a:pt x="5135" y="0"/>
                    <a:pt x="4855" y="0"/>
                  </a:cubicBezTo>
                  <a:close/>
                </a:path>
              </a:pathLst>
            </a:custGeom>
            <a:solidFill>
              <a:srgbClr val="EDED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4" name="Google Shape;14574;p110"/>
            <p:cNvSpPr/>
            <p:nvPr/>
          </p:nvSpPr>
          <p:spPr>
            <a:xfrm>
              <a:off x="8314838" y="2798350"/>
              <a:ext cx="212275" cy="279050"/>
            </a:xfrm>
            <a:custGeom>
              <a:rect b="b" l="l" r="r" t="t"/>
              <a:pathLst>
                <a:path extrusionOk="0" h="11162" w="8491">
                  <a:moveTo>
                    <a:pt x="2382" y="1"/>
                  </a:moveTo>
                  <a:cubicBezTo>
                    <a:pt x="1345" y="1"/>
                    <a:pt x="401" y="607"/>
                    <a:pt x="132" y="2081"/>
                  </a:cubicBezTo>
                  <a:cubicBezTo>
                    <a:pt x="1" y="2748"/>
                    <a:pt x="239" y="3403"/>
                    <a:pt x="477" y="4034"/>
                  </a:cubicBezTo>
                  <a:lnTo>
                    <a:pt x="1192" y="5927"/>
                  </a:lnTo>
                  <a:cubicBezTo>
                    <a:pt x="1751" y="7415"/>
                    <a:pt x="2346" y="8975"/>
                    <a:pt x="3513" y="10058"/>
                  </a:cubicBezTo>
                  <a:cubicBezTo>
                    <a:pt x="4239" y="10732"/>
                    <a:pt x="5258" y="11162"/>
                    <a:pt x="6232" y="11162"/>
                  </a:cubicBezTo>
                  <a:cubicBezTo>
                    <a:pt x="6825" y="11162"/>
                    <a:pt x="7401" y="11002"/>
                    <a:pt x="7883" y="10642"/>
                  </a:cubicBezTo>
                  <a:cubicBezTo>
                    <a:pt x="8061" y="10511"/>
                    <a:pt x="8204" y="10356"/>
                    <a:pt x="8311" y="10166"/>
                  </a:cubicBezTo>
                  <a:cubicBezTo>
                    <a:pt x="8490" y="9785"/>
                    <a:pt x="8395" y="9332"/>
                    <a:pt x="8276" y="8927"/>
                  </a:cubicBezTo>
                  <a:cubicBezTo>
                    <a:pt x="7597" y="6427"/>
                    <a:pt x="6609" y="4034"/>
                    <a:pt x="5335" y="1784"/>
                  </a:cubicBezTo>
                  <a:cubicBezTo>
                    <a:pt x="4724" y="704"/>
                    <a:pt x="3499" y="1"/>
                    <a:pt x="2382" y="1"/>
                  </a:cubicBezTo>
                  <a:close/>
                </a:path>
              </a:pathLst>
            </a:custGeom>
            <a:solidFill>
              <a:srgbClr val="BCBC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5" name="Google Shape;14575;p110"/>
            <p:cNvSpPr/>
            <p:nvPr/>
          </p:nvSpPr>
          <p:spPr>
            <a:xfrm>
              <a:off x="8357413" y="3168300"/>
              <a:ext cx="160175" cy="265325"/>
            </a:xfrm>
            <a:custGeom>
              <a:rect b="b" l="l" r="r" t="t"/>
              <a:pathLst>
                <a:path extrusionOk="0" h="10613" w="6407">
                  <a:moveTo>
                    <a:pt x="4578" y="1"/>
                  </a:moveTo>
                  <a:cubicBezTo>
                    <a:pt x="4210" y="1"/>
                    <a:pt x="3806" y="107"/>
                    <a:pt x="3382" y="332"/>
                  </a:cubicBezTo>
                  <a:cubicBezTo>
                    <a:pt x="3310" y="380"/>
                    <a:pt x="3227" y="416"/>
                    <a:pt x="3144" y="475"/>
                  </a:cubicBezTo>
                  <a:cubicBezTo>
                    <a:pt x="1298" y="1630"/>
                    <a:pt x="715" y="3964"/>
                    <a:pt x="262" y="5964"/>
                  </a:cubicBezTo>
                  <a:cubicBezTo>
                    <a:pt x="1" y="7095"/>
                    <a:pt x="60" y="8786"/>
                    <a:pt x="774" y="9762"/>
                  </a:cubicBezTo>
                  <a:cubicBezTo>
                    <a:pt x="1210" y="10359"/>
                    <a:pt x="1651" y="10613"/>
                    <a:pt x="2085" y="10613"/>
                  </a:cubicBezTo>
                  <a:cubicBezTo>
                    <a:pt x="4345" y="10613"/>
                    <a:pt x="6406" y="3715"/>
                    <a:pt x="6406" y="2357"/>
                  </a:cubicBezTo>
                  <a:cubicBezTo>
                    <a:pt x="6397" y="895"/>
                    <a:pt x="5644" y="1"/>
                    <a:pt x="4578" y="1"/>
                  </a:cubicBezTo>
                  <a:close/>
                </a:path>
              </a:pathLst>
            </a:custGeom>
            <a:solidFill>
              <a:srgbClr val="BCBC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6" name="Google Shape;14576;p110"/>
            <p:cNvSpPr/>
            <p:nvPr/>
          </p:nvSpPr>
          <p:spPr>
            <a:xfrm>
              <a:off x="8365163" y="3120350"/>
              <a:ext cx="161650" cy="19350"/>
            </a:xfrm>
            <a:custGeom>
              <a:rect b="b" l="l" r="r" t="t"/>
              <a:pathLst>
                <a:path extrusionOk="0" h="774" w="6466">
                  <a:moveTo>
                    <a:pt x="6441" y="0"/>
                  </a:moveTo>
                  <a:cubicBezTo>
                    <a:pt x="5439" y="241"/>
                    <a:pt x="4416" y="349"/>
                    <a:pt x="3387" y="349"/>
                  </a:cubicBezTo>
                  <a:cubicBezTo>
                    <a:pt x="2276" y="349"/>
                    <a:pt x="1160" y="223"/>
                    <a:pt x="60" y="0"/>
                  </a:cubicBezTo>
                  <a:lnTo>
                    <a:pt x="60" y="0"/>
                  </a:lnTo>
                  <a:lnTo>
                    <a:pt x="131" y="60"/>
                  </a:lnTo>
                  <a:cubicBezTo>
                    <a:pt x="95" y="179"/>
                    <a:pt x="48" y="298"/>
                    <a:pt x="0" y="429"/>
                  </a:cubicBezTo>
                  <a:cubicBezTo>
                    <a:pt x="1120" y="647"/>
                    <a:pt x="2256" y="773"/>
                    <a:pt x="3387" y="773"/>
                  </a:cubicBezTo>
                  <a:cubicBezTo>
                    <a:pt x="4419" y="773"/>
                    <a:pt x="5447" y="668"/>
                    <a:pt x="6453" y="429"/>
                  </a:cubicBezTo>
                  <a:cubicBezTo>
                    <a:pt x="6465" y="286"/>
                    <a:pt x="6453" y="143"/>
                    <a:pt x="6441" y="0"/>
                  </a:cubicBezTo>
                  <a:close/>
                </a:path>
              </a:pathLst>
            </a:custGeom>
            <a:solidFill>
              <a:srgbClr val="2F8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7" name="Google Shape;14577;p110"/>
            <p:cNvSpPr/>
            <p:nvPr/>
          </p:nvSpPr>
          <p:spPr>
            <a:xfrm>
              <a:off x="8400163" y="2836025"/>
              <a:ext cx="121875" cy="144350"/>
            </a:xfrm>
            <a:custGeom>
              <a:rect b="b" l="l" r="r" t="t"/>
              <a:pathLst>
                <a:path extrusionOk="0" h="5774" w="4875">
                  <a:moveTo>
                    <a:pt x="1665" y="0"/>
                  </a:moveTo>
                  <a:cubicBezTo>
                    <a:pt x="813" y="0"/>
                    <a:pt x="1" y="650"/>
                    <a:pt x="100" y="1670"/>
                  </a:cubicBezTo>
                  <a:cubicBezTo>
                    <a:pt x="190" y="2684"/>
                    <a:pt x="1616" y="5774"/>
                    <a:pt x="3013" y="5774"/>
                  </a:cubicBezTo>
                  <a:cubicBezTo>
                    <a:pt x="3289" y="5774"/>
                    <a:pt x="3564" y="5653"/>
                    <a:pt x="3827" y="5372"/>
                  </a:cubicBezTo>
                  <a:cubicBezTo>
                    <a:pt x="4875" y="4241"/>
                    <a:pt x="3708" y="1229"/>
                    <a:pt x="2732" y="396"/>
                  </a:cubicBezTo>
                  <a:cubicBezTo>
                    <a:pt x="2417" y="124"/>
                    <a:pt x="2037" y="0"/>
                    <a:pt x="1665" y="0"/>
                  </a:cubicBezTo>
                  <a:close/>
                </a:path>
              </a:pathLst>
            </a:custGeom>
            <a:solidFill>
              <a:srgbClr val="2F8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8" name="Google Shape;14578;p110"/>
            <p:cNvSpPr/>
            <p:nvPr/>
          </p:nvSpPr>
          <p:spPr>
            <a:xfrm>
              <a:off x="8338788" y="2850150"/>
              <a:ext cx="110550" cy="188400"/>
            </a:xfrm>
            <a:custGeom>
              <a:rect b="b" l="l" r="r" t="t"/>
              <a:pathLst>
                <a:path extrusionOk="0" h="7536" w="4422">
                  <a:moveTo>
                    <a:pt x="526" y="1"/>
                  </a:moveTo>
                  <a:cubicBezTo>
                    <a:pt x="270" y="1"/>
                    <a:pt x="0" y="211"/>
                    <a:pt x="79" y="533"/>
                  </a:cubicBezTo>
                  <a:cubicBezTo>
                    <a:pt x="448" y="2045"/>
                    <a:pt x="1043" y="3474"/>
                    <a:pt x="1698" y="4879"/>
                  </a:cubicBezTo>
                  <a:cubicBezTo>
                    <a:pt x="2174" y="5879"/>
                    <a:pt x="2555" y="7153"/>
                    <a:pt x="3710" y="7510"/>
                  </a:cubicBezTo>
                  <a:cubicBezTo>
                    <a:pt x="3762" y="7527"/>
                    <a:pt x="3810" y="7535"/>
                    <a:pt x="3855" y="7535"/>
                  </a:cubicBezTo>
                  <a:cubicBezTo>
                    <a:pt x="4282" y="7535"/>
                    <a:pt x="4422" y="6839"/>
                    <a:pt x="3948" y="6689"/>
                  </a:cubicBezTo>
                  <a:cubicBezTo>
                    <a:pt x="3008" y="6391"/>
                    <a:pt x="2472" y="4522"/>
                    <a:pt x="2115" y="3736"/>
                  </a:cubicBezTo>
                  <a:cubicBezTo>
                    <a:pt x="1615" y="2629"/>
                    <a:pt x="1210" y="1486"/>
                    <a:pt x="912" y="307"/>
                  </a:cubicBezTo>
                  <a:cubicBezTo>
                    <a:pt x="860" y="93"/>
                    <a:pt x="696" y="1"/>
                    <a:pt x="526" y="1"/>
                  </a:cubicBezTo>
                  <a:close/>
                </a:path>
              </a:pathLst>
            </a:custGeom>
            <a:solidFill>
              <a:srgbClr val="7776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9" name="Google Shape;14579;p110"/>
            <p:cNvSpPr/>
            <p:nvPr/>
          </p:nvSpPr>
          <p:spPr>
            <a:xfrm>
              <a:off x="8457713" y="3027650"/>
              <a:ext cx="60000" cy="24950"/>
            </a:xfrm>
            <a:custGeom>
              <a:rect b="b" l="l" r="r" t="t"/>
              <a:pathLst>
                <a:path extrusionOk="0" h="998" w="2400">
                  <a:moveTo>
                    <a:pt x="1800" y="1"/>
                  </a:moveTo>
                  <a:cubicBezTo>
                    <a:pt x="1762" y="1"/>
                    <a:pt x="1722" y="6"/>
                    <a:pt x="1680" y="17"/>
                  </a:cubicBezTo>
                  <a:cubicBezTo>
                    <a:pt x="1403" y="99"/>
                    <a:pt x="1115" y="136"/>
                    <a:pt x="828" y="136"/>
                  </a:cubicBezTo>
                  <a:cubicBezTo>
                    <a:pt x="695" y="136"/>
                    <a:pt x="561" y="128"/>
                    <a:pt x="430" y="113"/>
                  </a:cubicBezTo>
                  <a:cubicBezTo>
                    <a:pt x="415" y="110"/>
                    <a:pt x="400" y="109"/>
                    <a:pt x="386" y="109"/>
                  </a:cubicBezTo>
                  <a:cubicBezTo>
                    <a:pt x="178" y="109"/>
                    <a:pt x="1" y="341"/>
                    <a:pt x="1" y="541"/>
                  </a:cubicBezTo>
                  <a:cubicBezTo>
                    <a:pt x="1" y="779"/>
                    <a:pt x="191" y="970"/>
                    <a:pt x="430" y="970"/>
                  </a:cubicBezTo>
                  <a:cubicBezTo>
                    <a:pt x="583" y="988"/>
                    <a:pt x="736" y="997"/>
                    <a:pt x="889" y="997"/>
                  </a:cubicBezTo>
                  <a:cubicBezTo>
                    <a:pt x="1234" y="997"/>
                    <a:pt x="1576" y="950"/>
                    <a:pt x="1906" y="851"/>
                  </a:cubicBezTo>
                  <a:cubicBezTo>
                    <a:pt x="2400" y="719"/>
                    <a:pt x="2246" y="1"/>
                    <a:pt x="1800" y="1"/>
                  </a:cubicBezTo>
                  <a:close/>
                </a:path>
              </a:pathLst>
            </a:custGeom>
            <a:solidFill>
              <a:srgbClr val="7776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0" name="Google Shape;14580;p110"/>
            <p:cNvSpPr/>
            <p:nvPr/>
          </p:nvSpPr>
          <p:spPr>
            <a:xfrm>
              <a:off x="8376763" y="3233500"/>
              <a:ext cx="52975" cy="175650"/>
            </a:xfrm>
            <a:custGeom>
              <a:rect b="b" l="l" r="r" t="t"/>
              <a:pathLst>
                <a:path extrusionOk="0" h="7026" w="2119">
                  <a:moveTo>
                    <a:pt x="1525" y="0"/>
                  </a:moveTo>
                  <a:cubicBezTo>
                    <a:pt x="1394" y="0"/>
                    <a:pt x="1264" y="62"/>
                    <a:pt x="1179" y="213"/>
                  </a:cubicBezTo>
                  <a:cubicBezTo>
                    <a:pt x="512" y="1380"/>
                    <a:pt x="286" y="2677"/>
                    <a:pt x="143" y="3999"/>
                  </a:cubicBezTo>
                  <a:cubicBezTo>
                    <a:pt x="0" y="5166"/>
                    <a:pt x="119" y="6249"/>
                    <a:pt x="1155" y="6952"/>
                  </a:cubicBezTo>
                  <a:cubicBezTo>
                    <a:pt x="1232" y="7003"/>
                    <a:pt x="1308" y="7025"/>
                    <a:pt x="1379" y="7025"/>
                  </a:cubicBezTo>
                  <a:cubicBezTo>
                    <a:pt x="1737" y="7025"/>
                    <a:pt x="1971" y="6462"/>
                    <a:pt x="1584" y="6214"/>
                  </a:cubicBezTo>
                  <a:cubicBezTo>
                    <a:pt x="584" y="5523"/>
                    <a:pt x="977" y="4011"/>
                    <a:pt x="1143" y="3047"/>
                  </a:cubicBezTo>
                  <a:cubicBezTo>
                    <a:pt x="1251" y="2201"/>
                    <a:pt x="1524" y="1392"/>
                    <a:pt x="1929" y="641"/>
                  </a:cubicBezTo>
                  <a:cubicBezTo>
                    <a:pt x="2119" y="312"/>
                    <a:pt x="1818" y="0"/>
                    <a:pt x="1525" y="0"/>
                  </a:cubicBezTo>
                  <a:close/>
                </a:path>
              </a:pathLst>
            </a:custGeom>
            <a:solidFill>
              <a:srgbClr val="7776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1" name="Google Shape;14581;p110"/>
            <p:cNvSpPr/>
            <p:nvPr/>
          </p:nvSpPr>
          <p:spPr>
            <a:xfrm>
              <a:off x="8428063" y="3193250"/>
              <a:ext cx="59750" cy="36875"/>
            </a:xfrm>
            <a:custGeom>
              <a:rect b="b" l="l" r="r" t="t"/>
              <a:pathLst>
                <a:path extrusionOk="0" h="1475" w="2390">
                  <a:moveTo>
                    <a:pt x="1853" y="1"/>
                  </a:moveTo>
                  <a:cubicBezTo>
                    <a:pt x="1845" y="1"/>
                    <a:pt x="1838" y="1"/>
                    <a:pt x="1830" y="1"/>
                  </a:cubicBezTo>
                  <a:cubicBezTo>
                    <a:pt x="1235" y="13"/>
                    <a:pt x="675" y="275"/>
                    <a:pt x="282" y="727"/>
                  </a:cubicBezTo>
                  <a:cubicBezTo>
                    <a:pt x="0" y="1046"/>
                    <a:pt x="287" y="1475"/>
                    <a:pt x="603" y="1475"/>
                  </a:cubicBezTo>
                  <a:cubicBezTo>
                    <a:pt x="701" y="1475"/>
                    <a:pt x="802" y="1433"/>
                    <a:pt x="889" y="1335"/>
                  </a:cubicBezTo>
                  <a:cubicBezTo>
                    <a:pt x="1127" y="1049"/>
                    <a:pt x="1473" y="882"/>
                    <a:pt x="1830" y="858"/>
                  </a:cubicBezTo>
                  <a:cubicBezTo>
                    <a:pt x="2382" y="835"/>
                    <a:pt x="2389" y="1"/>
                    <a:pt x="1853" y="1"/>
                  </a:cubicBezTo>
                  <a:close/>
                </a:path>
              </a:pathLst>
            </a:custGeom>
            <a:solidFill>
              <a:srgbClr val="7776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6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4585" name="Shape 14585"/>
        <p:cNvGrpSpPr/>
        <p:nvPr/>
      </p:nvGrpSpPr>
      <p:grpSpPr>
        <a:xfrm>
          <a:off x="0" y="0"/>
          <a:ext cx="0" cy="0"/>
          <a:chOff x="0" y="0"/>
          <a:chExt cx="0" cy="0"/>
        </a:xfrm>
      </p:grpSpPr>
      <p:sp>
        <p:nvSpPr>
          <p:cNvPr id="14586" name="Google Shape;14586;p111"/>
          <p:cNvSpPr txBox="1"/>
          <p:nvPr>
            <p:ph type="title"/>
          </p:nvPr>
        </p:nvSpPr>
        <p:spPr>
          <a:xfrm>
            <a:off x="758775" y="384166"/>
            <a:ext cx="76263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TRR Outline</a:t>
            </a:r>
            <a:endParaRPr/>
          </a:p>
        </p:txBody>
      </p:sp>
      <p:sp>
        <p:nvSpPr>
          <p:cNvPr id="14587" name="Google Shape;14587;p111"/>
          <p:cNvSpPr txBox="1"/>
          <p:nvPr>
            <p:ph idx="1" type="body"/>
          </p:nvPr>
        </p:nvSpPr>
        <p:spPr>
          <a:xfrm>
            <a:off x="640138" y="1099250"/>
            <a:ext cx="3939300" cy="34743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None/>
            </a:pPr>
            <a:r>
              <a:rPr lang="en" sz="1600" u="sng">
                <a:solidFill>
                  <a:schemeClr val="hlink"/>
                </a:solidFill>
                <a:hlinkClick action="ppaction://hlinksldjump" r:id="rId3"/>
              </a:rPr>
              <a:t>Overview</a:t>
            </a:r>
            <a:endParaRPr sz="1600"/>
          </a:p>
          <a:p>
            <a:pPr indent="0" lvl="0" marL="457200" rtl="0" algn="r">
              <a:spcBef>
                <a:spcPts val="0"/>
              </a:spcBef>
              <a:spcAft>
                <a:spcPts val="0"/>
              </a:spcAft>
              <a:buNone/>
            </a:pPr>
            <a:r>
              <a:t/>
            </a:r>
            <a:endParaRPr sz="1600"/>
          </a:p>
          <a:p>
            <a:pPr indent="457200" lvl="0" marL="2286000" rtl="0" algn="r">
              <a:spcBef>
                <a:spcPts val="0"/>
              </a:spcBef>
              <a:spcAft>
                <a:spcPts val="0"/>
              </a:spcAft>
              <a:buNone/>
            </a:pPr>
            <a:r>
              <a:rPr lang="en" sz="1600"/>
              <a:t>   </a:t>
            </a:r>
            <a:r>
              <a:rPr lang="en" sz="1600" u="sng">
                <a:solidFill>
                  <a:schemeClr val="hlink"/>
                </a:solidFill>
                <a:hlinkClick action="ppaction://hlinksldjump" r:id="rId4"/>
              </a:rPr>
              <a:t>S</a:t>
            </a:r>
            <a:r>
              <a:rPr lang="en" sz="1600" u="sng">
                <a:solidFill>
                  <a:schemeClr val="hlink"/>
                </a:solidFill>
                <a:hlinkClick action="ppaction://hlinksldjump" r:id="rId5"/>
              </a:rPr>
              <a:t>chedule</a:t>
            </a:r>
            <a:r>
              <a:rPr lang="en" sz="1600"/>
              <a:t> 	</a:t>
            </a:r>
            <a:endParaRPr sz="1600"/>
          </a:p>
          <a:p>
            <a:pPr indent="457200" lvl="0" marL="1828800" rtl="0" algn="r">
              <a:spcBef>
                <a:spcPts val="0"/>
              </a:spcBef>
              <a:spcAft>
                <a:spcPts val="0"/>
              </a:spcAft>
              <a:buNone/>
            </a:pPr>
            <a:r>
              <a:rPr lang="en" sz="1600" u="sng">
                <a:solidFill>
                  <a:schemeClr val="hlink"/>
                </a:solidFill>
                <a:hlinkClick action="ppaction://hlinksldjump" r:id="rId6"/>
              </a:rPr>
              <a:t>Test Readiness</a:t>
            </a:r>
            <a:br>
              <a:rPr lang="en" sz="1600"/>
            </a:br>
            <a:endParaRPr sz="1600"/>
          </a:p>
          <a:p>
            <a:pPr indent="0" lvl="0" marL="1828800" rtl="0" algn="r">
              <a:spcBef>
                <a:spcPts val="0"/>
              </a:spcBef>
              <a:spcAft>
                <a:spcPts val="0"/>
              </a:spcAft>
              <a:buNone/>
            </a:pPr>
            <a:r>
              <a:rPr lang="en" sz="1600"/>
              <a:t>         </a:t>
            </a:r>
            <a:r>
              <a:rPr lang="en" sz="1400" u="sng">
                <a:solidFill>
                  <a:schemeClr val="hlink"/>
                </a:solidFill>
                <a:hlinkClick action="ppaction://hlinksldjump" r:id="rId7"/>
              </a:rPr>
              <a:t>Testing Overview</a:t>
            </a:r>
            <a:endParaRPr sz="1400"/>
          </a:p>
          <a:p>
            <a:pPr indent="457200" lvl="0" marL="1828800" rtl="0" algn="r">
              <a:spcBef>
                <a:spcPts val="0"/>
              </a:spcBef>
              <a:spcAft>
                <a:spcPts val="0"/>
              </a:spcAft>
              <a:buNone/>
            </a:pPr>
            <a:r>
              <a:rPr lang="en" sz="1400" u="sng">
                <a:solidFill>
                  <a:schemeClr val="hlink"/>
                </a:solidFill>
                <a:hlinkClick action="ppaction://hlinksldjump" r:id="rId8"/>
              </a:rPr>
              <a:t>Integration test</a:t>
            </a:r>
            <a:r>
              <a:rPr lang="en" sz="1400"/>
              <a:t>  </a:t>
            </a:r>
            <a:endParaRPr sz="1400"/>
          </a:p>
          <a:p>
            <a:pPr indent="457200" lvl="0" marL="457200" rtl="0" algn="r">
              <a:spcBef>
                <a:spcPts val="0"/>
              </a:spcBef>
              <a:spcAft>
                <a:spcPts val="0"/>
              </a:spcAft>
              <a:buNone/>
            </a:pPr>
            <a:r>
              <a:rPr lang="en" sz="1400"/>
              <a:t>                     </a:t>
            </a:r>
            <a:r>
              <a:rPr lang="en" sz="1400" u="sng">
                <a:solidFill>
                  <a:schemeClr val="hlink"/>
                </a:solidFill>
                <a:hlinkClick action="ppaction://hlinksldjump" r:id="rId9"/>
              </a:rPr>
              <a:t>Power vs Distance te</a:t>
            </a:r>
            <a:r>
              <a:rPr lang="en" sz="1400" u="sng">
                <a:solidFill>
                  <a:schemeClr val="hlink"/>
                </a:solidFill>
                <a:hlinkClick action="ppaction://hlinksldjump" r:id="rId10"/>
              </a:rPr>
              <a:t>st</a:t>
            </a:r>
            <a:endParaRPr sz="1400"/>
          </a:p>
          <a:p>
            <a:pPr indent="0" lvl="0" marL="457200" rtl="0" algn="r">
              <a:spcBef>
                <a:spcPts val="0"/>
              </a:spcBef>
              <a:spcAft>
                <a:spcPts val="0"/>
              </a:spcAft>
              <a:buNone/>
            </a:pPr>
            <a:r>
              <a:rPr lang="en" sz="1400"/>
              <a:t>               </a:t>
            </a:r>
            <a:r>
              <a:rPr lang="en" sz="1400" u="sng">
                <a:solidFill>
                  <a:schemeClr val="hlink"/>
                </a:solidFill>
                <a:hlinkClick action="ppaction://hlinksldjump" r:id="rId11"/>
              </a:rPr>
              <a:t> Orbit Passover test</a:t>
            </a:r>
            <a:r>
              <a:rPr lang="en" sz="1400"/>
              <a:t> </a:t>
            </a:r>
            <a:br>
              <a:rPr lang="en" sz="1400"/>
            </a:br>
            <a:r>
              <a:rPr lang="en" sz="1400"/>
              <a:t>	</a:t>
            </a:r>
            <a:br>
              <a:rPr lang="en" sz="1600"/>
            </a:br>
            <a:r>
              <a:rPr lang="en" sz="1600" u="sng">
                <a:solidFill>
                  <a:schemeClr val="hlink"/>
                </a:solidFill>
                <a:hlinkClick action="ppaction://hlinksldjump" r:id="rId12"/>
              </a:rPr>
              <a:t>Budget</a:t>
            </a:r>
            <a:endParaRPr sz="1600"/>
          </a:p>
        </p:txBody>
      </p:sp>
      <p:sp>
        <p:nvSpPr>
          <p:cNvPr id="14588" name="Google Shape;14588;p111"/>
          <p:cNvSpPr txBox="1"/>
          <p:nvPr>
            <p:ph idx="12" type="sldNum"/>
          </p:nvPr>
        </p:nvSpPr>
        <p:spPr>
          <a:xfrm>
            <a:off x="8556784" y="4749851"/>
            <a:ext cx="548700" cy="3936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None/>
            </a:pPr>
            <a:fld id="{00000000-1234-1234-1234-123412341234}" type="slidenum">
              <a:rPr lang="en"/>
              <a:t>‹#›</a:t>
            </a:fld>
            <a:endParaRPr/>
          </a:p>
        </p:txBody>
      </p:sp>
      <p:sp>
        <p:nvSpPr>
          <p:cNvPr id="14589" name="Google Shape;14589;p111"/>
          <p:cNvSpPr txBox="1"/>
          <p:nvPr>
            <p:ph idx="1" type="body"/>
          </p:nvPr>
        </p:nvSpPr>
        <p:spPr>
          <a:xfrm>
            <a:off x="4641063" y="1099250"/>
            <a:ext cx="1801500" cy="34743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sz="1600"/>
              <a:t> (3 min)</a:t>
            </a:r>
            <a:endParaRPr sz="1600"/>
          </a:p>
          <a:p>
            <a:pPr indent="0" lvl="0" marL="457200" rtl="0" algn="l">
              <a:spcBef>
                <a:spcPts val="0"/>
              </a:spcBef>
              <a:spcAft>
                <a:spcPts val="0"/>
              </a:spcAft>
              <a:buNone/>
            </a:pPr>
            <a:r>
              <a:t/>
            </a:r>
            <a:endParaRPr sz="1600"/>
          </a:p>
          <a:p>
            <a:pPr indent="0" lvl="0" marL="0" rtl="0" algn="l">
              <a:spcBef>
                <a:spcPts val="0"/>
              </a:spcBef>
              <a:spcAft>
                <a:spcPts val="0"/>
              </a:spcAft>
              <a:buNone/>
            </a:pPr>
            <a:r>
              <a:rPr lang="en" sz="1600"/>
              <a:t> (6 min)</a:t>
            </a:r>
            <a:endParaRPr sz="1600"/>
          </a:p>
          <a:p>
            <a:pPr indent="0" lvl="0" marL="457200" rtl="0" algn="l">
              <a:spcBef>
                <a:spcPts val="0"/>
              </a:spcBef>
              <a:spcAft>
                <a:spcPts val="0"/>
              </a:spcAft>
              <a:buNone/>
            </a:pPr>
            <a:r>
              <a:t/>
            </a:r>
            <a:endParaRPr sz="1600"/>
          </a:p>
          <a:p>
            <a:pPr indent="0" lvl="0" marL="0" rtl="0" algn="l">
              <a:spcBef>
                <a:spcPts val="0"/>
              </a:spcBef>
              <a:spcAft>
                <a:spcPts val="0"/>
              </a:spcAft>
              <a:buNone/>
            </a:pPr>
            <a:r>
              <a:rPr lang="en" sz="1600"/>
              <a:t>(18 min)</a:t>
            </a:r>
            <a:br>
              <a:rPr lang="en" sz="1600"/>
            </a:br>
            <a:endParaRPr sz="1600"/>
          </a:p>
          <a:p>
            <a:pPr indent="0" lvl="0" marL="0" rtl="0" algn="l">
              <a:spcBef>
                <a:spcPts val="0"/>
              </a:spcBef>
              <a:spcAft>
                <a:spcPts val="0"/>
              </a:spcAft>
              <a:buNone/>
            </a:pPr>
            <a:r>
              <a:rPr lang="en" sz="1400"/>
              <a:t>(6 min)</a:t>
            </a:r>
            <a:endParaRPr sz="1400"/>
          </a:p>
          <a:p>
            <a:pPr indent="0" lvl="0" marL="0" rtl="0" algn="l">
              <a:spcBef>
                <a:spcPts val="0"/>
              </a:spcBef>
              <a:spcAft>
                <a:spcPts val="0"/>
              </a:spcAft>
              <a:buNone/>
            </a:pPr>
            <a:r>
              <a:rPr lang="en" sz="1400"/>
              <a:t>(4 min)</a:t>
            </a:r>
            <a:endParaRPr sz="1400"/>
          </a:p>
          <a:p>
            <a:pPr indent="0" lvl="0" marL="0" rtl="0" algn="l">
              <a:spcBef>
                <a:spcPts val="0"/>
              </a:spcBef>
              <a:spcAft>
                <a:spcPts val="0"/>
              </a:spcAft>
              <a:buNone/>
            </a:pPr>
            <a:r>
              <a:rPr lang="en" sz="1400"/>
              <a:t>(4 min)</a:t>
            </a:r>
            <a:endParaRPr sz="1400"/>
          </a:p>
          <a:p>
            <a:pPr indent="0" lvl="0" marL="0" rtl="0" algn="l">
              <a:spcBef>
                <a:spcPts val="0"/>
              </a:spcBef>
              <a:spcAft>
                <a:spcPts val="0"/>
              </a:spcAft>
              <a:buNone/>
            </a:pPr>
            <a:r>
              <a:rPr lang="en" sz="1400"/>
              <a:t>(4 min)</a:t>
            </a:r>
            <a:endParaRPr sz="1400"/>
          </a:p>
          <a:p>
            <a:pPr indent="0" lvl="0" marL="457200" rtl="0" algn="l">
              <a:spcBef>
                <a:spcPts val="0"/>
              </a:spcBef>
              <a:spcAft>
                <a:spcPts val="0"/>
              </a:spcAft>
              <a:buNone/>
            </a:pPr>
            <a:r>
              <a:t/>
            </a:r>
            <a:endParaRPr sz="1600"/>
          </a:p>
          <a:p>
            <a:pPr indent="0" lvl="0" marL="0" rtl="0" algn="l">
              <a:spcBef>
                <a:spcPts val="0"/>
              </a:spcBef>
              <a:spcAft>
                <a:spcPts val="0"/>
              </a:spcAft>
              <a:buNone/>
            </a:pPr>
            <a:r>
              <a:rPr lang="en" sz="1600"/>
              <a:t> (3 min)</a:t>
            </a:r>
            <a:endParaRPr sz="1600"/>
          </a:p>
        </p:txBody>
      </p:sp>
    </p:spTree>
  </p:cSld>
  <p:clrMapOvr>
    <a:masterClrMapping/>
  </p:clrMapOvr>
</p:sld>
</file>

<file path=ppt/slides/slide6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4593" name="Shape 14593"/>
        <p:cNvGrpSpPr/>
        <p:nvPr/>
      </p:nvGrpSpPr>
      <p:grpSpPr>
        <a:xfrm>
          <a:off x="0" y="0"/>
          <a:ext cx="0" cy="0"/>
          <a:chOff x="0" y="0"/>
          <a:chExt cx="0" cy="0"/>
        </a:xfrm>
      </p:grpSpPr>
      <p:sp>
        <p:nvSpPr>
          <p:cNvPr id="14594" name="Google Shape;14594;p112"/>
          <p:cNvSpPr txBox="1"/>
          <p:nvPr>
            <p:ph type="title"/>
          </p:nvPr>
        </p:nvSpPr>
        <p:spPr>
          <a:xfrm>
            <a:off x="6996700" y="437100"/>
            <a:ext cx="2147100" cy="4269300"/>
          </a:xfrm>
          <a:prstGeom prst="rect">
            <a:avLst/>
          </a:prstGeom>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t>Plate</a:t>
            </a:r>
            <a:r>
              <a:rPr lang="en"/>
              <a:t> Technical Drawing</a:t>
            </a:r>
            <a:endParaRPr/>
          </a:p>
        </p:txBody>
      </p:sp>
      <p:pic>
        <p:nvPicPr>
          <p:cNvPr id="14595" name="Google Shape;14595;p112"/>
          <p:cNvPicPr preferRelativeResize="0"/>
          <p:nvPr/>
        </p:nvPicPr>
        <p:blipFill>
          <a:blip r:embed="rId3">
            <a:alphaModFix/>
          </a:blip>
          <a:stretch>
            <a:fillRect/>
          </a:stretch>
        </p:blipFill>
        <p:spPr>
          <a:xfrm>
            <a:off x="0" y="437100"/>
            <a:ext cx="6996710" cy="4269300"/>
          </a:xfrm>
          <a:prstGeom prst="rect">
            <a:avLst/>
          </a:prstGeom>
          <a:noFill/>
          <a:ln>
            <a:noFill/>
          </a:ln>
        </p:spPr>
      </p:pic>
      <p:sp>
        <p:nvSpPr>
          <p:cNvPr id="14596" name="Google Shape;14596;p112"/>
          <p:cNvSpPr txBox="1"/>
          <p:nvPr>
            <p:ph idx="12" type="sldNum"/>
          </p:nvPr>
        </p:nvSpPr>
        <p:spPr>
          <a:xfrm>
            <a:off x="8556784" y="4749851"/>
            <a:ext cx="548700" cy="3936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
</file>

<file path=ppt/slides/slide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00000"/>
        </a:solidFill>
      </p:bgPr>
    </p:bg>
    <p:spTree>
      <p:nvGrpSpPr>
        <p:cNvPr id="12934" name="Shape 12934"/>
        <p:cNvGrpSpPr/>
        <p:nvPr/>
      </p:nvGrpSpPr>
      <p:grpSpPr>
        <a:xfrm>
          <a:off x="0" y="0"/>
          <a:ext cx="0" cy="0"/>
          <a:chOff x="0" y="0"/>
          <a:chExt cx="0" cy="0"/>
        </a:xfrm>
      </p:grpSpPr>
      <p:sp>
        <p:nvSpPr>
          <p:cNvPr id="12935" name="Google Shape;12935;p50"/>
          <p:cNvSpPr txBox="1"/>
          <p:nvPr>
            <p:ph idx="12" type="sldNum"/>
          </p:nvPr>
        </p:nvSpPr>
        <p:spPr>
          <a:xfrm>
            <a:off x="8556784" y="4749851"/>
            <a:ext cx="548700" cy="3936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None/>
            </a:pPr>
            <a:fld id="{00000000-1234-1234-1234-123412341234}" type="slidenum">
              <a:rPr lang="en">
                <a:solidFill>
                  <a:schemeClr val="accent4"/>
                </a:solidFill>
              </a:rPr>
              <a:t>‹#›</a:t>
            </a:fld>
            <a:endParaRPr>
              <a:solidFill>
                <a:schemeClr val="accent4"/>
              </a:solidFill>
            </a:endParaRPr>
          </a:p>
        </p:txBody>
      </p:sp>
      <p:pic>
        <p:nvPicPr>
          <p:cNvPr id="12936" name="Google Shape;12936;p50"/>
          <p:cNvPicPr preferRelativeResize="0"/>
          <p:nvPr/>
        </p:nvPicPr>
        <p:blipFill rotWithShape="1">
          <a:blip r:embed="rId3">
            <a:alphaModFix/>
          </a:blip>
          <a:srcRect b="0" l="438" r="0" t="0"/>
          <a:stretch/>
        </p:blipFill>
        <p:spPr>
          <a:xfrm>
            <a:off x="1205675" y="0"/>
            <a:ext cx="6762302" cy="5143498"/>
          </a:xfrm>
          <a:prstGeom prst="rect">
            <a:avLst/>
          </a:prstGeom>
          <a:noFill/>
          <a:ln>
            <a:noFill/>
          </a:ln>
        </p:spPr>
      </p:pic>
    </p:spTree>
  </p:cSld>
  <p:clrMapOvr>
    <a:masterClrMapping/>
  </p:clrMapOvr>
</p:sld>
</file>

<file path=ppt/slides/slide7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4600" name="Shape 14600"/>
        <p:cNvGrpSpPr/>
        <p:nvPr/>
      </p:nvGrpSpPr>
      <p:grpSpPr>
        <a:xfrm>
          <a:off x="0" y="0"/>
          <a:ext cx="0" cy="0"/>
          <a:chOff x="0" y="0"/>
          <a:chExt cx="0" cy="0"/>
        </a:xfrm>
      </p:grpSpPr>
      <p:sp>
        <p:nvSpPr>
          <p:cNvPr id="14601" name="Google Shape;14601;p113"/>
          <p:cNvSpPr txBox="1"/>
          <p:nvPr>
            <p:ph type="title"/>
          </p:nvPr>
        </p:nvSpPr>
        <p:spPr>
          <a:xfrm>
            <a:off x="758775" y="384166"/>
            <a:ext cx="76263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Hardware Update</a:t>
            </a:r>
            <a:endParaRPr/>
          </a:p>
        </p:txBody>
      </p:sp>
      <p:pic>
        <p:nvPicPr>
          <p:cNvPr id="14602" name="Google Shape;14602;p113"/>
          <p:cNvPicPr preferRelativeResize="0"/>
          <p:nvPr/>
        </p:nvPicPr>
        <p:blipFill>
          <a:blip r:embed="rId3">
            <a:alphaModFix/>
          </a:blip>
          <a:stretch>
            <a:fillRect/>
          </a:stretch>
        </p:blipFill>
        <p:spPr>
          <a:xfrm>
            <a:off x="758775" y="956866"/>
            <a:ext cx="2185428" cy="3881836"/>
          </a:xfrm>
          <a:prstGeom prst="rect">
            <a:avLst/>
          </a:prstGeom>
          <a:noFill/>
          <a:ln>
            <a:noFill/>
          </a:ln>
        </p:spPr>
      </p:pic>
      <p:pic>
        <p:nvPicPr>
          <p:cNvPr id="14603" name="Google Shape;14603;p113"/>
          <p:cNvPicPr preferRelativeResize="0"/>
          <p:nvPr/>
        </p:nvPicPr>
        <p:blipFill rotWithShape="1">
          <a:blip r:embed="rId4">
            <a:alphaModFix/>
          </a:blip>
          <a:srcRect b="0" l="0" r="0" t="0"/>
          <a:stretch/>
        </p:blipFill>
        <p:spPr>
          <a:xfrm>
            <a:off x="3108250" y="1237500"/>
            <a:ext cx="5894925" cy="3320550"/>
          </a:xfrm>
          <a:prstGeom prst="rect">
            <a:avLst/>
          </a:prstGeom>
          <a:noFill/>
          <a:ln>
            <a:noFill/>
          </a:ln>
        </p:spPr>
      </p:pic>
      <p:sp>
        <p:nvSpPr>
          <p:cNvPr id="14604" name="Google Shape;14604;p113"/>
          <p:cNvSpPr txBox="1"/>
          <p:nvPr>
            <p:ph idx="12" type="sldNum"/>
          </p:nvPr>
        </p:nvSpPr>
        <p:spPr>
          <a:xfrm>
            <a:off x="8556784" y="4749851"/>
            <a:ext cx="548700" cy="3936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
</file>

<file path=ppt/slides/slide7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4608" name="Shape 14608"/>
        <p:cNvGrpSpPr/>
        <p:nvPr/>
      </p:nvGrpSpPr>
      <p:grpSpPr>
        <a:xfrm>
          <a:off x="0" y="0"/>
          <a:ext cx="0" cy="0"/>
          <a:chOff x="0" y="0"/>
          <a:chExt cx="0" cy="0"/>
        </a:xfrm>
      </p:grpSpPr>
      <p:sp>
        <p:nvSpPr>
          <p:cNvPr id="14609" name="Google Shape;14609;p114"/>
          <p:cNvSpPr txBox="1"/>
          <p:nvPr>
            <p:ph type="title"/>
          </p:nvPr>
        </p:nvSpPr>
        <p:spPr>
          <a:xfrm>
            <a:off x="290550" y="264100"/>
            <a:ext cx="8753400" cy="5727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sz="3000"/>
              <a:t>Ambient laser test </a:t>
            </a:r>
            <a:r>
              <a:rPr lang="en" sz="3000">
                <a:solidFill>
                  <a:schemeClr val="accent5"/>
                </a:solidFill>
              </a:rPr>
              <a:t>-</a:t>
            </a:r>
            <a:r>
              <a:rPr lang="en" sz="3000"/>
              <a:t> Ambience </a:t>
            </a:r>
            <a:r>
              <a:rPr lang="en" sz="3000">
                <a:solidFill>
                  <a:schemeClr val="accent5"/>
                </a:solidFill>
              </a:rPr>
              <a:t>-</a:t>
            </a:r>
            <a:r>
              <a:rPr lang="en" sz="3000"/>
              <a:t> Noise </a:t>
            </a:r>
            <a:r>
              <a:rPr lang="en" sz="3000">
                <a:solidFill>
                  <a:schemeClr val="accent5"/>
                </a:solidFill>
              </a:rPr>
              <a:t>=</a:t>
            </a:r>
            <a:r>
              <a:rPr lang="en" sz="3000"/>
              <a:t> Laser Power</a:t>
            </a:r>
            <a:endParaRPr sz="3000"/>
          </a:p>
        </p:txBody>
      </p:sp>
      <p:pic>
        <p:nvPicPr>
          <p:cNvPr id="14610" name="Google Shape;14610;p114"/>
          <p:cNvPicPr preferRelativeResize="0"/>
          <p:nvPr/>
        </p:nvPicPr>
        <p:blipFill rotWithShape="1">
          <a:blip r:embed="rId3">
            <a:alphaModFix/>
          </a:blip>
          <a:srcRect b="53597" l="25105" r="41248" t="9484"/>
          <a:stretch/>
        </p:blipFill>
        <p:spPr>
          <a:xfrm>
            <a:off x="113988" y="2981324"/>
            <a:ext cx="1703803" cy="724701"/>
          </a:xfrm>
          <a:prstGeom prst="rect">
            <a:avLst/>
          </a:prstGeom>
          <a:noFill/>
          <a:ln>
            <a:noFill/>
          </a:ln>
        </p:spPr>
      </p:pic>
      <p:pic>
        <p:nvPicPr>
          <p:cNvPr id="14611" name="Google Shape;14611;p114"/>
          <p:cNvPicPr preferRelativeResize="0"/>
          <p:nvPr/>
        </p:nvPicPr>
        <p:blipFill rotWithShape="1">
          <a:blip r:embed="rId4">
            <a:alphaModFix/>
          </a:blip>
          <a:srcRect b="0" l="0" r="0" t="21060"/>
          <a:stretch/>
        </p:blipFill>
        <p:spPr>
          <a:xfrm>
            <a:off x="6068100" y="974300"/>
            <a:ext cx="3044800" cy="1353350"/>
          </a:xfrm>
          <a:prstGeom prst="rect">
            <a:avLst/>
          </a:prstGeom>
          <a:noFill/>
          <a:ln>
            <a:noFill/>
          </a:ln>
        </p:spPr>
      </p:pic>
      <p:pic>
        <p:nvPicPr>
          <p:cNvPr id="14612" name="Google Shape;14612;p114"/>
          <p:cNvPicPr preferRelativeResize="0"/>
          <p:nvPr/>
        </p:nvPicPr>
        <p:blipFill>
          <a:blip r:embed="rId3">
            <a:alphaModFix/>
          </a:blip>
          <a:stretch>
            <a:fillRect/>
          </a:stretch>
        </p:blipFill>
        <p:spPr>
          <a:xfrm>
            <a:off x="57450" y="904620"/>
            <a:ext cx="1820375" cy="1024824"/>
          </a:xfrm>
          <a:prstGeom prst="rect">
            <a:avLst/>
          </a:prstGeom>
          <a:noFill/>
          <a:ln>
            <a:noFill/>
          </a:ln>
        </p:spPr>
      </p:pic>
      <p:pic>
        <p:nvPicPr>
          <p:cNvPr id="14613" name="Google Shape;14613;p114"/>
          <p:cNvPicPr preferRelativeResize="0"/>
          <p:nvPr/>
        </p:nvPicPr>
        <p:blipFill>
          <a:blip r:embed="rId5">
            <a:alphaModFix/>
          </a:blip>
          <a:stretch>
            <a:fillRect/>
          </a:stretch>
        </p:blipFill>
        <p:spPr>
          <a:xfrm>
            <a:off x="2029050" y="836800"/>
            <a:ext cx="2061225" cy="1160451"/>
          </a:xfrm>
          <a:prstGeom prst="rect">
            <a:avLst/>
          </a:prstGeom>
          <a:noFill/>
          <a:ln>
            <a:noFill/>
          </a:ln>
        </p:spPr>
      </p:pic>
      <p:pic>
        <p:nvPicPr>
          <p:cNvPr id="14614" name="Google Shape;14614;p114"/>
          <p:cNvPicPr preferRelativeResize="0"/>
          <p:nvPr/>
        </p:nvPicPr>
        <p:blipFill rotWithShape="1">
          <a:blip r:embed="rId5">
            <a:alphaModFix/>
          </a:blip>
          <a:srcRect b="51300" l="28895" r="45828" t="12825"/>
          <a:stretch/>
        </p:blipFill>
        <p:spPr>
          <a:xfrm>
            <a:off x="2295670" y="2971475"/>
            <a:ext cx="1353006" cy="744394"/>
          </a:xfrm>
          <a:prstGeom prst="rect">
            <a:avLst/>
          </a:prstGeom>
          <a:noFill/>
          <a:ln>
            <a:noFill/>
          </a:ln>
        </p:spPr>
      </p:pic>
      <p:sp>
        <p:nvSpPr>
          <p:cNvPr id="14615" name="Google Shape;14615;p114"/>
          <p:cNvSpPr txBox="1"/>
          <p:nvPr/>
        </p:nvSpPr>
        <p:spPr>
          <a:xfrm>
            <a:off x="1876070" y="2989675"/>
            <a:ext cx="554700" cy="9234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b="1" lang="en" sz="4800">
                <a:solidFill>
                  <a:schemeClr val="accent5"/>
                </a:solidFill>
                <a:latin typeface="Rajdhani"/>
                <a:ea typeface="Rajdhani"/>
                <a:cs typeface="Rajdhani"/>
                <a:sym typeface="Rajdhani"/>
              </a:rPr>
              <a:t>-</a:t>
            </a:r>
            <a:endParaRPr sz="4800">
              <a:solidFill>
                <a:schemeClr val="accent5"/>
              </a:solidFill>
            </a:endParaRPr>
          </a:p>
        </p:txBody>
      </p:sp>
      <p:sp>
        <p:nvSpPr>
          <p:cNvPr id="14616" name="Google Shape;14616;p114"/>
          <p:cNvSpPr txBox="1"/>
          <p:nvPr/>
        </p:nvSpPr>
        <p:spPr>
          <a:xfrm>
            <a:off x="5722475" y="3074075"/>
            <a:ext cx="424800" cy="7080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b="1" lang="en" sz="3400">
                <a:solidFill>
                  <a:schemeClr val="accent5"/>
                </a:solidFill>
                <a:latin typeface="Rajdhani"/>
                <a:ea typeface="Rajdhani"/>
                <a:cs typeface="Rajdhani"/>
                <a:sym typeface="Rajdhani"/>
              </a:rPr>
              <a:t>=</a:t>
            </a:r>
            <a:endParaRPr>
              <a:solidFill>
                <a:schemeClr val="accent5"/>
              </a:solidFill>
            </a:endParaRPr>
          </a:p>
        </p:txBody>
      </p:sp>
      <p:sp>
        <p:nvSpPr>
          <p:cNvPr id="14617" name="Google Shape;14617;p114"/>
          <p:cNvSpPr txBox="1"/>
          <p:nvPr/>
        </p:nvSpPr>
        <p:spPr>
          <a:xfrm>
            <a:off x="3738670" y="2989675"/>
            <a:ext cx="554700" cy="9234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b="1" lang="en" sz="4800">
                <a:solidFill>
                  <a:schemeClr val="accent5"/>
                </a:solidFill>
                <a:latin typeface="Rajdhani"/>
                <a:ea typeface="Rajdhani"/>
                <a:cs typeface="Rajdhani"/>
                <a:sym typeface="Rajdhani"/>
              </a:rPr>
              <a:t>-</a:t>
            </a:r>
            <a:endParaRPr sz="4800">
              <a:solidFill>
                <a:schemeClr val="accent5"/>
              </a:solidFill>
            </a:endParaRPr>
          </a:p>
        </p:txBody>
      </p:sp>
      <p:pic>
        <p:nvPicPr>
          <p:cNvPr id="14618" name="Google Shape;14618;p114"/>
          <p:cNvPicPr preferRelativeResize="0"/>
          <p:nvPr/>
        </p:nvPicPr>
        <p:blipFill>
          <a:blip r:embed="rId6">
            <a:alphaModFix/>
          </a:blip>
          <a:stretch>
            <a:fillRect/>
          </a:stretch>
        </p:blipFill>
        <p:spPr>
          <a:xfrm>
            <a:off x="4145875" y="904625"/>
            <a:ext cx="1922227" cy="1082191"/>
          </a:xfrm>
          <a:prstGeom prst="rect">
            <a:avLst/>
          </a:prstGeom>
          <a:noFill/>
          <a:ln>
            <a:noFill/>
          </a:ln>
        </p:spPr>
      </p:pic>
      <p:pic>
        <p:nvPicPr>
          <p:cNvPr id="14619" name="Google Shape;14619;p114"/>
          <p:cNvPicPr preferRelativeResize="0"/>
          <p:nvPr/>
        </p:nvPicPr>
        <p:blipFill rotWithShape="1">
          <a:blip r:embed="rId6">
            <a:alphaModFix/>
          </a:blip>
          <a:srcRect b="51553" l="23795" r="40919" t="9275"/>
          <a:stretch/>
        </p:blipFill>
        <p:spPr>
          <a:xfrm>
            <a:off x="4126552" y="2971100"/>
            <a:ext cx="1462349" cy="913957"/>
          </a:xfrm>
          <a:prstGeom prst="rect">
            <a:avLst/>
          </a:prstGeom>
          <a:noFill/>
          <a:ln>
            <a:noFill/>
          </a:ln>
        </p:spPr>
      </p:pic>
      <p:pic>
        <p:nvPicPr>
          <p:cNvPr id="14620" name="Google Shape;14620;p114"/>
          <p:cNvPicPr preferRelativeResize="0"/>
          <p:nvPr/>
        </p:nvPicPr>
        <p:blipFill rotWithShape="1">
          <a:blip r:embed="rId3">
            <a:alphaModFix/>
          </a:blip>
          <a:srcRect b="0" l="78713" r="4403" t="73531"/>
          <a:stretch/>
        </p:blipFill>
        <p:spPr>
          <a:xfrm>
            <a:off x="413900" y="3837603"/>
            <a:ext cx="1103974" cy="974299"/>
          </a:xfrm>
          <a:prstGeom prst="rect">
            <a:avLst/>
          </a:prstGeom>
          <a:noFill/>
          <a:ln>
            <a:noFill/>
          </a:ln>
        </p:spPr>
      </p:pic>
      <p:pic>
        <p:nvPicPr>
          <p:cNvPr id="14621" name="Google Shape;14621;p114"/>
          <p:cNvPicPr preferRelativeResize="0"/>
          <p:nvPr/>
        </p:nvPicPr>
        <p:blipFill rotWithShape="1">
          <a:blip r:embed="rId5">
            <a:alphaModFix/>
          </a:blip>
          <a:srcRect b="0" l="79390" r="0" t="81024"/>
          <a:stretch/>
        </p:blipFill>
        <p:spPr>
          <a:xfrm>
            <a:off x="2178759" y="4003297"/>
            <a:ext cx="1559926" cy="808599"/>
          </a:xfrm>
          <a:prstGeom prst="rect">
            <a:avLst/>
          </a:prstGeom>
          <a:noFill/>
          <a:ln>
            <a:noFill/>
          </a:ln>
        </p:spPr>
      </p:pic>
      <p:pic>
        <p:nvPicPr>
          <p:cNvPr id="14622" name="Google Shape;14622;p114"/>
          <p:cNvPicPr preferRelativeResize="0"/>
          <p:nvPr/>
        </p:nvPicPr>
        <p:blipFill>
          <a:blip r:embed="rId7">
            <a:alphaModFix/>
          </a:blip>
          <a:stretch>
            <a:fillRect/>
          </a:stretch>
        </p:blipFill>
        <p:spPr>
          <a:xfrm>
            <a:off x="4399554" y="4003298"/>
            <a:ext cx="1235068" cy="913950"/>
          </a:xfrm>
          <a:prstGeom prst="rect">
            <a:avLst/>
          </a:prstGeom>
          <a:noFill/>
          <a:ln>
            <a:noFill/>
          </a:ln>
        </p:spPr>
      </p:pic>
      <p:sp>
        <p:nvSpPr>
          <p:cNvPr id="14623" name="Google Shape;14623;p114"/>
          <p:cNvSpPr txBox="1"/>
          <p:nvPr>
            <p:ph idx="12" type="sldNum"/>
          </p:nvPr>
        </p:nvSpPr>
        <p:spPr>
          <a:xfrm>
            <a:off x="8556784" y="4749851"/>
            <a:ext cx="548700" cy="3936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None/>
            </a:pPr>
            <a:fld id="{00000000-1234-1234-1234-123412341234}" type="slidenum">
              <a:rPr lang="en"/>
              <a:t>‹#›</a:t>
            </a:fld>
            <a:endParaRPr/>
          </a:p>
        </p:txBody>
      </p:sp>
      <p:pic>
        <p:nvPicPr>
          <p:cNvPr id="14624" name="Google Shape;14624;p114"/>
          <p:cNvPicPr preferRelativeResize="0"/>
          <p:nvPr/>
        </p:nvPicPr>
        <p:blipFill rotWithShape="1">
          <a:blip r:embed="rId4">
            <a:alphaModFix/>
          </a:blip>
          <a:srcRect b="0" l="48767" r="0" t="23675"/>
          <a:stretch/>
        </p:blipFill>
        <p:spPr>
          <a:xfrm>
            <a:off x="6280850" y="2603175"/>
            <a:ext cx="2317800" cy="1944300"/>
          </a:xfrm>
          <a:prstGeom prst="rect">
            <a:avLst/>
          </a:prstGeom>
          <a:noFill/>
          <a:ln>
            <a:noFill/>
          </a:ln>
        </p:spPr>
      </p:pic>
    </p:spTree>
  </p:cSld>
  <p:clrMapOvr>
    <a:masterClrMapping/>
  </p:clrMapOvr>
</p:sld>
</file>

<file path=ppt/slides/slide7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dk1"/>
        </a:solidFill>
      </p:bgPr>
    </p:bg>
    <p:spTree>
      <p:nvGrpSpPr>
        <p:cNvPr id="14628" name="Shape 14628"/>
        <p:cNvGrpSpPr/>
        <p:nvPr/>
      </p:nvGrpSpPr>
      <p:grpSpPr>
        <a:xfrm>
          <a:off x="0" y="0"/>
          <a:ext cx="0" cy="0"/>
          <a:chOff x="0" y="0"/>
          <a:chExt cx="0" cy="0"/>
        </a:xfrm>
      </p:grpSpPr>
      <p:sp>
        <p:nvSpPr>
          <p:cNvPr id="14629" name="Google Shape;14629;p115"/>
          <p:cNvSpPr/>
          <p:nvPr/>
        </p:nvSpPr>
        <p:spPr>
          <a:xfrm>
            <a:off x="4131722" y="1059250"/>
            <a:ext cx="1550100" cy="2418600"/>
          </a:xfrm>
          <a:prstGeom prst="rect">
            <a:avLst/>
          </a:prstGeom>
          <a:solidFill>
            <a:srgbClr val="083F2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0" name="Google Shape;14630;p115"/>
          <p:cNvSpPr/>
          <p:nvPr/>
        </p:nvSpPr>
        <p:spPr>
          <a:xfrm>
            <a:off x="4192452" y="1125502"/>
            <a:ext cx="1430400" cy="2299500"/>
          </a:xfrm>
          <a:prstGeom prst="roundRect">
            <a:avLst>
              <a:gd fmla="val 16667" name="adj"/>
            </a:avLst>
          </a:prstGeom>
          <a:solidFill>
            <a:srgbClr val="064E3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1" name="Google Shape;14631;p115"/>
          <p:cNvSpPr txBox="1"/>
          <p:nvPr>
            <p:ph type="title"/>
          </p:nvPr>
        </p:nvSpPr>
        <p:spPr>
          <a:xfrm>
            <a:off x="-341900" y="20974"/>
            <a:ext cx="3712500" cy="7644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ELECTRONICS </a:t>
            </a:r>
            <a:r>
              <a:rPr lang="en"/>
              <a:t>FBD</a:t>
            </a:r>
            <a:endParaRPr/>
          </a:p>
        </p:txBody>
      </p:sp>
      <p:sp>
        <p:nvSpPr>
          <p:cNvPr id="14632" name="Google Shape;14632;p115"/>
          <p:cNvSpPr txBox="1"/>
          <p:nvPr>
            <p:ph idx="12" type="sldNum"/>
          </p:nvPr>
        </p:nvSpPr>
        <p:spPr>
          <a:xfrm>
            <a:off x="934084" y="4373101"/>
            <a:ext cx="548700" cy="3936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None/>
            </a:pPr>
            <a:fld id="{00000000-1234-1234-1234-123412341234}" type="slidenum">
              <a:rPr lang="en"/>
              <a:t>‹#›</a:t>
            </a:fld>
            <a:endParaRPr/>
          </a:p>
        </p:txBody>
      </p:sp>
      <p:sp>
        <p:nvSpPr>
          <p:cNvPr id="14633" name="Google Shape;14633;p115"/>
          <p:cNvSpPr/>
          <p:nvPr/>
        </p:nvSpPr>
        <p:spPr>
          <a:xfrm>
            <a:off x="630200" y="1398800"/>
            <a:ext cx="1187100" cy="726300"/>
          </a:xfrm>
          <a:prstGeom prst="roundRect">
            <a:avLst>
              <a:gd fmla="val 16667" name="adj"/>
            </a:avLst>
          </a:prstGeom>
          <a:solidFill>
            <a:srgbClr val="E06666"/>
          </a:solidFill>
          <a:ln cap="flat" cmpd="sng" w="9525">
            <a:solidFill>
              <a:schemeClr val="dk2"/>
            </a:solidFill>
            <a:prstDash val="solid"/>
            <a:round/>
            <a:headEnd len="sm" w="sm" type="none"/>
            <a:tailEnd len="sm" w="sm" type="none"/>
          </a:ln>
        </p:spPr>
        <p:txBody>
          <a:bodyPr anchorCtr="0" anchor="t" bIns="91425" lIns="91425" spcFirstLastPara="1" rIns="91425" wrap="square" tIns="91425">
            <a:noAutofit/>
          </a:bodyPr>
          <a:lstStyle/>
          <a:p>
            <a:pPr indent="0" lvl="0" marL="0" rtl="0" algn="ctr">
              <a:spcBef>
                <a:spcPts val="0"/>
              </a:spcBef>
              <a:spcAft>
                <a:spcPts val="0"/>
              </a:spcAft>
              <a:buNone/>
            </a:pPr>
            <a:r>
              <a:rPr b="1" lang="en">
                <a:solidFill>
                  <a:schemeClr val="dk1"/>
                </a:solidFill>
                <a:latin typeface="Cairo"/>
                <a:ea typeface="Cairo"/>
                <a:cs typeface="Cairo"/>
                <a:sym typeface="Cairo"/>
              </a:rPr>
              <a:t>LASER</a:t>
            </a:r>
            <a:endParaRPr b="1">
              <a:solidFill>
                <a:schemeClr val="dk1"/>
              </a:solidFill>
              <a:latin typeface="Cairo"/>
              <a:ea typeface="Cairo"/>
              <a:cs typeface="Cairo"/>
              <a:sym typeface="Cairo"/>
            </a:endParaRPr>
          </a:p>
        </p:txBody>
      </p:sp>
      <p:sp>
        <p:nvSpPr>
          <p:cNvPr id="14634" name="Google Shape;14634;p115"/>
          <p:cNvSpPr txBox="1"/>
          <p:nvPr/>
        </p:nvSpPr>
        <p:spPr>
          <a:xfrm>
            <a:off x="628375" y="3777400"/>
            <a:ext cx="1187100" cy="4002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b="1" lang="en">
                <a:solidFill>
                  <a:srgbClr val="FFE400"/>
                </a:solidFill>
                <a:latin typeface="Cairo"/>
                <a:ea typeface="Cairo"/>
                <a:cs typeface="Cairo"/>
                <a:sym typeface="Cairo"/>
              </a:rPr>
              <a:t>Power line</a:t>
            </a:r>
            <a:endParaRPr b="1">
              <a:solidFill>
                <a:srgbClr val="FFE400"/>
              </a:solidFill>
              <a:latin typeface="Cairo"/>
              <a:ea typeface="Cairo"/>
              <a:cs typeface="Cairo"/>
              <a:sym typeface="Cairo"/>
            </a:endParaRPr>
          </a:p>
        </p:txBody>
      </p:sp>
      <p:sp>
        <p:nvSpPr>
          <p:cNvPr id="14635" name="Google Shape;14635;p115"/>
          <p:cNvSpPr/>
          <p:nvPr/>
        </p:nvSpPr>
        <p:spPr>
          <a:xfrm>
            <a:off x="2411313" y="1565150"/>
            <a:ext cx="1187100" cy="393600"/>
          </a:xfrm>
          <a:prstGeom prst="roundRect">
            <a:avLst>
              <a:gd fmla="val 16667" name="adj"/>
            </a:avLst>
          </a:prstGeom>
          <a:solidFill>
            <a:srgbClr val="0B5394"/>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accent4"/>
                </a:solidFill>
                <a:latin typeface="Cairo"/>
                <a:ea typeface="Cairo"/>
                <a:cs typeface="Cairo"/>
                <a:sym typeface="Cairo"/>
              </a:rPr>
              <a:t>RECEIVER</a:t>
            </a:r>
            <a:endParaRPr b="1">
              <a:solidFill>
                <a:schemeClr val="accent4"/>
              </a:solidFill>
              <a:latin typeface="Cairo"/>
              <a:ea typeface="Cairo"/>
              <a:cs typeface="Cairo"/>
              <a:sym typeface="Cairo"/>
            </a:endParaRPr>
          </a:p>
        </p:txBody>
      </p:sp>
      <p:sp>
        <p:nvSpPr>
          <p:cNvPr id="14636" name="Google Shape;14636;p115"/>
          <p:cNvSpPr/>
          <p:nvPr/>
        </p:nvSpPr>
        <p:spPr>
          <a:xfrm>
            <a:off x="4285738" y="2461288"/>
            <a:ext cx="1242000" cy="370200"/>
          </a:xfrm>
          <a:prstGeom prst="rect">
            <a:avLst/>
          </a:prstGeom>
          <a:solidFill>
            <a:srgbClr val="B7A36E"/>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1"/>
                </a:solidFill>
                <a:latin typeface="Cairo"/>
                <a:ea typeface="Cairo"/>
                <a:cs typeface="Cairo"/>
                <a:sym typeface="Cairo"/>
              </a:rPr>
              <a:t>CONTROLLER</a:t>
            </a:r>
            <a:endParaRPr b="1">
              <a:solidFill>
                <a:schemeClr val="dk1"/>
              </a:solidFill>
              <a:latin typeface="Cairo"/>
              <a:ea typeface="Cairo"/>
              <a:cs typeface="Cairo"/>
              <a:sym typeface="Cairo"/>
            </a:endParaRPr>
          </a:p>
        </p:txBody>
      </p:sp>
      <p:sp>
        <p:nvSpPr>
          <p:cNvPr id="14637" name="Google Shape;14637;p115"/>
          <p:cNvSpPr/>
          <p:nvPr/>
        </p:nvSpPr>
        <p:spPr>
          <a:xfrm>
            <a:off x="6733150" y="1654275"/>
            <a:ext cx="1430400" cy="456300"/>
          </a:xfrm>
          <a:prstGeom prst="rect">
            <a:avLst/>
          </a:prstGeom>
          <a:solidFill>
            <a:srgbClr val="6FA8DC"/>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lt1"/>
                </a:solidFill>
                <a:latin typeface="Cairo"/>
                <a:ea typeface="Cairo"/>
                <a:cs typeface="Cairo"/>
                <a:sym typeface="Cairo"/>
              </a:rPr>
              <a:t>LAPTOP #1</a:t>
            </a:r>
            <a:br>
              <a:rPr b="1" lang="en">
                <a:solidFill>
                  <a:schemeClr val="lt1"/>
                </a:solidFill>
                <a:latin typeface="Cairo"/>
                <a:ea typeface="Cairo"/>
                <a:cs typeface="Cairo"/>
                <a:sym typeface="Cairo"/>
              </a:rPr>
            </a:br>
            <a:r>
              <a:rPr b="1" lang="en" sz="1000">
                <a:solidFill>
                  <a:schemeClr val="lt1"/>
                </a:solidFill>
                <a:latin typeface="Cairo"/>
                <a:ea typeface="Cairo"/>
                <a:cs typeface="Cairo"/>
                <a:sym typeface="Cairo"/>
              </a:rPr>
              <a:t>DATA PROCESSOR</a:t>
            </a:r>
            <a:r>
              <a:rPr b="1" lang="en" sz="1000">
                <a:solidFill>
                  <a:schemeClr val="lt2"/>
                </a:solidFill>
                <a:latin typeface="Cairo"/>
                <a:ea typeface="Cairo"/>
                <a:cs typeface="Cairo"/>
                <a:sym typeface="Cairo"/>
              </a:rPr>
              <a:t> </a:t>
            </a:r>
            <a:endParaRPr b="1" sz="1000">
              <a:solidFill>
                <a:schemeClr val="lt2"/>
              </a:solidFill>
              <a:latin typeface="Cairo"/>
              <a:ea typeface="Cairo"/>
              <a:cs typeface="Cairo"/>
              <a:sym typeface="Cairo"/>
            </a:endParaRPr>
          </a:p>
        </p:txBody>
      </p:sp>
      <p:cxnSp>
        <p:nvCxnSpPr>
          <p:cNvPr id="14638" name="Google Shape;14638;p115"/>
          <p:cNvCxnSpPr/>
          <p:nvPr/>
        </p:nvCxnSpPr>
        <p:spPr>
          <a:xfrm>
            <a:off x="188900" y="3977500"/>
            <a:ext cx="339900" cy="0"/>
          </a:xfrm>
          <a:prstGeom prst="straightConnector1">
            <a:avLst/>
          </a:prstGeom>
          <a:noFill/>
          <a:ln cap="flat" cmpd="sng" w="28575">
            <a:solidFill>
              <a:srgbClr val="FFE400"/>
            </a:solidFill>
            <a:prstDash val="solid"/>
            <a:round/>
            <a:headEnd len="med" w="med" type="none"/>
            <a:tailEnd len="med" w="med" type="none"/>
          </a:ln>
        </p:spPr>
      </p:cxnSp>
      <p:cxnSp>
        <p:nvCxnSpPr>
          <p:cNvPr id="14639" name="Google Shape;14639;p115"/>
          <p:cNvCxnSpPr/>
          <p:nvPr/>
        </p:nvCxnSpPr>
        <p:spPr>
          <a:xfrm>
            <a:off x="188888" y="4364225"/>
            <a:ext cx="339900" cy="0"/>
          </a:xfrm>
          <a:prstGeom prst="straightConnector1">
            <a:avLst/>
          </a:prstGeom>
          <a:noFill/>
          <a:ln cap="flat" cmpd="sng" w="28575">
            <a:solidFill>
              <a:schemeClr val="accent4"/>
            </a:solidFill>
            <a:prstDash val="solid"/>
            <a:round/>
            <a:headEnd len="med" w="med" type="none"/>
            <a:tailEnd len="med" w="med" type="none"/>
          </a:ln>
        </p:spPr>
      </p:cxnSp>
      <p:sp>
        <p:nvSpPr>
          <p:cNvPr id="14640" name="Google Shape;14640;p115"/>
          <p:cNvSpPr txBox="1"/>
          <p:nvPr/>
        </p:nvSpPr>
        <p:spPr>
          <a:xfrm>
            <a:off x="628375" y="4159700"/>
            <a:ext cx="1057500" cy="4002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b="1" lang="en">
                <a:solidFill>
                  <a:schemeClr val="accent4"/>
                </a:solidFill>
                <a:latin typeface="Cairo"/>
                <a:ea typeface="Cairo"/>
                <a:cs typeface="Cairo"/>
                <a:sym typeface="Cairo"/>
              </a:rPr>
              <a:t>Data line</a:t>
            </a:r>
            <a:endParaRPr b="1">
              <a:solidFill>
                <a:schemeClr val="accent4"/>
              </a:solidFill>
              <a:latin typeface="Cairo"/>
              <a:ea typeface="Cairo"/>
              <a:cs typeface="Cairo"/>
              <a:sym typeface="Cairo"/>
            </a:endParaRPr>
          </a:p>
        </p:txBody>
      </p:sp>
      <p:sp>
        <p:nvSpPr>
          <p:cNvPr id="14641" name="Google Shape;14641;p115"/>
          <p:cNvSpPr/>
          <p:nvPr/>
        </p:nvSpPr>
        <p:spPr>
          <a:xfrm>
            <a:off x="4285775" y="1455788"/>
            <a:ext cx="1242000" cy="370200"/>
          </a:xfrm>
          <a:prstGeom prst="rect">
            <a:avLst/>
          </a:prstGeom>
          <a:solidFill>
            <a:srgbClr val="B7A36E"/>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1"/>
                </a:solidFill>
                <a:latin typeface="Cairo"/>
                <a:ea typeface="Cairo"/>
                <a:cs typeface="Cairo"/>
                <a:sym typeface="Cairo"/>
              </a:rPr>
              <a:t>DAQ</a:t>
            </a:r>
            <a:endParaRPr b="1">
              <a:solidFill>
                <a:schemeClr val="dk1"/>
              </a:solidFill>
              <a:latin typeface="Cairo"/>
              <a:ea typeface="Cairo"/>
              <a:cs typeface="Cairo"/>
              <a:sym typeface="Cairo"/>
            </a:endParaRPr>
          </a:p>
        </p:txBody>
      </p:sp>
      <p:sp>
        <p:nvSpPr>
          <p:cNvPr id="14642" name="Google Shape;14642;p115"/>
          <p:cNvSpPr txBox="1"/>
          <p:nvPr/>
        </p:nvSpPr>
        <p:spPr>
          <a:xfrm>
            <a:off x="4532175" y="2992275"/>
            <a:ext cx="795000" cy="4002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a:solidFill>
                  <a:schemeClr val="accent4"/>
                </a:solidFill>
                <a:latin typeface="Cairo"/>
                <a:ea typeface="Cairo"/>
                <a:cs typeface="Cairo"/>
                <a:sym typeface="Cairo"/>
              </a:rPr>
              <a:t>Arduino</a:t>
            </a:r>
            <a:endParaRPr>
              <a:solidFill>
                <a:schemeClr val="accent4"/>
              </a:solidFill>
              <a:latin typeface="Cairo"/>
              <a:ea typeface="Cairo"/>
              <a:cs typeface="Cairo"/>
              <a:sym typeface="Cairo"/>
            </a:endParaRPr>
          </a:p>
        </p:txBody>
      </p:sp>
      <p:sp>
        <p:nvSpPr>
          <p:cNvPr id="14643" name="Google Shape;14643;p115"/>
          <p:cNvSpPr txBox="1"/>
          <p:nvPr/>
        </p:nvSpPr>
        <p:spPr>
          <a:xfrm>
            <a:off x="565825" y="1697325"/>
            <a:ext cx="1312200" cy="492600"/>
          </a:xfrm>
          <a:prstGeom prst="rect">
            <a:avLst/>
          </a:prstGeom>
          <a:noFill/>
          <a:ln>
            <a:noFill/>
          </a:ln>
        </p:spPr>
        <p:txBody>
          <a:bodyPr anchorCtr="0" anchor="t" bIns="91425" lIns="91425" spcFirstLastPara="1" rIns="91425" wrap="square" tIns="91425">
            <a:spAutoFit/>
          </a:bodyPr>
          <a:lstStyle/>
          <a:p>
            <a:pPr indent="0" lvl="0" marL="0" rtl="0" algn="ctr">
              <a:spcBef>
                <a:spcPts val="0"/>
              </a:spcBef>
              <a:spcAft>
                <a:spcPts val="0"/>
              </a:spcAft>
              <a:buNone/>
            </a:pPr>
            <a:r>
              <a:rPr b="1" lang="en" sz="1000">
                <a:solidFill>
                  <a:schemeClr val="dk1"/>
                </a:solidFill>
                <a:latin typeface="Cairo"/>
                <a:ea typeface="Cairo"/>
                <a:cs typeface="Cairo"/>
                <a:sym typeface="Cairo"/>
              </a:rPr>
              <a:t>Rated 4.9 - 5 V</a:t>
            </a:r>
            <a:endParaRPr b="1" sz="1000">
              <a:solidFill>
                <a:schemeClr val="dk1"/>
              </a:solidFill>
              <a:latin typeface="Cairo"/>
              <a:ea typeface="Cairo"/>
              <a:cs typeface="Cairo"/>
              <a:sym typeface="Cairo"/>
            </a:endParaRPr>
          </a:p>
          <a:p>
            <a:pPr indent="0" lvl="0" marL="0" rtl="0" algn="ctr">
              <a:spcBef>
                <a:spcPts val="0"/>
              </a:spcBef>
              <a:spcAft>
                <a:spcPts val="0"/>
              </a:spcAft>
              <a:buNone/>
            </a:pPr>
            <a:r>
              <a:rPr b="1" lang="en" sz="1000">
                <a:solidFill>
                  <a:schemeClr val="dk1"/>
                </a:solidFill>
                <a:latin typeface="Cairo"/>
                <a:ea typeface="Cairo"/>
                <a:cs typeface="Cairo"/>
                <a:sym typeface="Cairo"/>
              </a:rPr>
              <a:t>80 - 100 mA</a:t>
            </a:r>
            <a:endParaRPr b="1" sz="1000">
              <a:solidFill>
                <a:schemeClr val="dk1"/>
              </a:solidFill>
              <a:latin typeface="Cairo"/>
              <a:ea typeface="Cairo"/>
              <a:cs typeface="Cairo"/>
              <a:sym typeface="Cairo"/>
            </a:endParaRPr>
          </a:p>
        </p:txBody>
      </p:sp>
      <p:sp>
        <p:nvSpPr>
          <p:cNvPr id="14644" name="Google Shape;14644;p115"/>
          <p:cNvSpPr/>
          <p:nvPr/>
        </p:nvSpPr>
        <p:spPr>
          <a:xfrm>
            <a:off x="2411325" y="2631700"/>
            <a:ext cx="1187100" cy="726300"/>
          </a:xfrm>
          <a:prstGeom prst="roundRect">
            <a:avLst>
              <a:gd fmla="val 16667" name="adj"/>
            </a:avLst>
          </a:prstGeom>
          <a:solidFill>
            <a:srgbClr val="8E7CC3"/>
          </a:solidFill>
          <a:ln cap="flat" cmpd="sng" w="9525">
            <a:solidFill>
              <a:schemeClr val="dk2"/>
            </a:solidFill>
            <a:prstDash val="solid"/>
            <a:round/>
            <a:headEnd len="sm" w="sm" type="none"/>
            <a:tailEnd len="sm" w="sm" type="none"/>
          </a:ln>
        </p:spPr>
        <p:txBody>
          <a:bodyPr anchorCtr="0" anchor="t" bIns="91425" lIns="91425" spcFirstLastPara="1" rIns="91425" wrap="square" tIns="91425">
            <a:noAutofit/>
          </a:bodyPr>
          <a:lstStyle/>
          <a:p>
            <a:pPr indent="0" lvl="0" marL="0" rtl="0" algn="ctr">
              <a:spcBef>
                <a:spcPts val="0"/>
              </a:spcBef>
              <a:spcAft>
                <a:spcPts val="0"/>
              </a:spcAft>
              <a:buNone/>
            </a:pPr>
            <a:r>
              <a:rPr b="1" lang="en">
                <a:solidFill>
                  <a:schemeClr val="lt1"/>
                </a:solidFill>
                <a:latin typeface="Cairo"/>
                <a:ea typeface="Cairo"/>
                <a:cs typeface="Cairo"/>
                <a:sym typeface="Cairo"/>
              </a:rPr>
              <a:t>SERVO</a:t>
            </a:r>
            <a:br>
              <a:rPr b="1" lang="en">
                <a:solidFill>
                  <a:schemeClr val="accent4"/>
                </a:solidFill>
                <a:latin typeface="Cairo"/>
                <a:ea typeface="Cairo"/>
                <a:cs typeface="Cairo"/>
                <a:sym typeface="Cairo"/>
              </a:rPr>
            </a:br>
            <a:endParaRPr b="1">
              <a:solidFill>
                <a:schemeClr val="accent4"/>
              </a:solidFill>
              <a:latin typeface="Cairo"/>
              <a:ea typeface="Cairo"/>
              <a:cs typeface="Cairo"/>
              <a:sym typeface="Cairo"/>
            </a:endParaRPr>
          </a:p>
        </p:txBody>
      </p:sp>
      <p:sp>
        <p:nvSpPr>
          <p:cNvPr id="14645" name="Google Shape;14645;p115"/>
          <p:cNvSpPr txBox="1"/>
          <p:nvPr/>
        </p:nvSpPr>
        <p:spPr>
          <a:xfrm>
            <a:off x="2348775" y="2946075"/>
            <a:ext cx="1312200" cy="492600"/>
          </a:xfrm>
          <a:prstGeom prst="rect">
            <a:avLst/>
          </a:prstGeom>
          <a:noFill/>
          <a:ln>
            <a:noFill/>
          </a:ln>
        </p:spPr>
        <p:txBody>
          <a:bodyPr anchorCtr="0" anchor="t" bIns="91425" lIns="91425" spcFirstLastPara="1" rIns="91425" wrap="square" tIns="91425">
            <a:spAutoFit/>
          </a:bodyPr>
          <a:lstStyle/>
          <a:p>
            <a:pPr indent="0" lvl="0" marL="0" rtl="0" algn="ctr">
              <a:spcBef>
                <a:spcPts val="0"/>
              </a:spcBef>
              <a:spcAft>
                <a:spcPts val="0"/>
              </a:spcAft>
              <a:buNone/>
            </a:pPr>
            <a:r>
              <a:rPr b="1" lang="en" sz="1000">
                <a:solidFill>
                  <a:schemeClr val="dk1"/>
                </a:solidFill>
                <a:latin typeface="Cairo"/>
                <a:ea typeface="Cairo"/>
                <a:cs typeface="Cairo"/>
                <a:sym typeface="Cairo"/>
              </a:rPr>
              <a:t>Rated 5 - 8.4 V</a:t>
            </a:r>
            <a:endParaRPr b="1" sz="1000">
              <a:solidFill>
                <a:schemeClr val="dk1"/>
              </a:solidFill>
              <a:latin typeface="Cairo"/>
              <a:ea typeface="Cairo"/>
              <a:cs typeface="Cairo"/>
              <a:sym typeface="Cairo"/>
            </a:endParaRPr>
          </a:p>
          <a:p>
            <a:pPr indent="0" lvl="0" marL="0" rtl="0" algn="ctr">
              <a:spcBef>
                <a:spcPts val="0"/>
              </a:spcBef>
              <a:spcAft>
                <a:spcPts val="0"/>
              </a:spcAft>
              <a:buNone/>
            </a:pPr>
            <a:r>
              <a:rPr b="1" lang="en" sz="1000">
                <a:solidFill>
                  <a:schemeClr val="dk1"/>
                </a:solidFill>
                <a:latin typeface="Cairo"/>
                <a:ea typeface="Cairo"/>
                <a:cs typeface="Cairo"/>
                <a:sym typeface="Cairo"/>
              </a:rPr>
              <a:t>15 - 1200 mA</a:t>
            </a:r>
            <a:endParaRPr b="1" sz="1000">
              <a:solidFill>
                <a:schemeClr val="dk1"/>
              </a:solidFill>
              <a:latin typeface="Cairo"/>
              <a:ea typeface="Cairo"/>
              <a:cs typeface="Cairo"/>
              <a:sym typeface="Cairo"/>
            </a:endParaRPr>
          </a:p>
        </p:txBody>
      </p:sp>
      <p:cxnSp>
        <p:nvCxnSpPr>
          <p:cNvPr id="14646" name="Google Shape;14646;p115"/>
          <p:cNvCxnSpPr/>
          <p:nvPr/>
        </p:nvCxnSpPr>
        <p:spPr>
          <a:xfrm>
            <a:off x="188888" y="4658250"/>
            <a:ext cx="339900" cy="0"/>
          </a:xfrm>
          <a:prstGeom prst="straightConnector1">
            <a:avLst/>
          </a:prstGeom>
          <a:noFill/>
          <a:ln cap="flat" cmpd="sng" w="28575">
            <a:solidFill>
              <a:schemeClr val="accent4"/>
            </a:solidFill>
            <a:prstDash val="dash"/>
            <a:round/>
            <a:headEnd len="med" w="med" type="none"/>
            <a:tailEnd len="med" w="med" type="none"/>
          </a:ln>
        </p:spPr>
      </p:cxnSp>
      <p:sp>
        <p:nvSpPr>
          <p:cNvPr id="14647" name="Google Shape;14647;p115"/>
          <p:cNvSpPr txBox="1"/>
          <p:nvPr/>
        </p:nvSpPr>
        <p:spPr>
          <a:xfrm>
            <a:off x="628375" y="4458150"/>
            <a:ext cx="1353300" cy="4002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b="1" lang="en">
                <a:solidFill>
                  <a:schemeClr val="accent4"/>
                </a:solidFill>
                <a:latin typeface="Cairo"/>
                <a:ea typeface="Cairo"/>
                <a:cs typeface="Cairo"/>
                <a:sym typeface="Cairo"/>
              </a:rPr>
              <a:t>Software line</a:t>
            </a:r>
            <a:endParaRPr b="1">
              <a:solidFill>
                <a:schemeClr val="accent4"/>
              </a:solidFill>
              <a:latin typeface="Cairo"/>
              <a:ea typeface="Cairo"/>
              <a:cs typeface="Cairo"/>
              <a:sym typeface="Cairo"/>
            </a:endParaRPr>
          </a:p>
        </p:txBody>
      </p:sp>
      <p:sp>
        <p:nvSpPr>
          <p:cNvPr id="14648" name="Google Shape;14648;p115"/>
          <p:cNvSpPr/>
          <p:nvPr/>
        </p:nvSpPr>
        <p:spPr>
          <a:xfrm>
            <a:off x="1558975" y="3853600"/>
            <a:ext cx="200070" cy="247158"/>
          </a:xfrm>
          <a:prstGeom prst="lightningBolt">
            <a:avLst/>
          </a:prstGeom>
          <a:solidFill>
            <a:srgbClr val="FFE400"/>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9" name="Google Shape;14649;p115"/>
          <p:cNvSpPr/>
          <p:nvPr/>
        </p:nvSpPr>
        <p:spPr>
          <a:xfrm>
            <a:off x="4286650" y="3698775"/>
            <a:ext cx="1242000" cy="688500"/>
          </a:xfrm>
          <a:prstGeom prst="rect">
            <a:avLst/>
          </a:prstGeom>
          <a:solidFill>
            <a:srgbClr val="B7A36E"/>
          </a:solidFill>
          <a:ln cap="flat" cmpd="sng" w="19050">
            <a:solidFill>
              <a:srgbClr val="F4BD25"/>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b="1" lang="en" sz="1200">
                <a:solidFill>
                  <a:schemeClr val="lt1"/>
                </a:solidFill>
                <a:latin typeface="Cairo"/>
                <a:ea typeface="Cairo"/>
                <a:cs typeface="Cairo"/>
                <a:sym typeface="Cairo"/>
              </a:rPr>
              <a:t>VARIABLE </a:t>
            </a:r>
            <a:br>
              <a:rPr b="1" lang="en" sz="1200">
                <a:solidFill>
                  <a:schemeClr val="lt1"/>
                </a:solidFill>
                <a:latin typeface="Cairo"/>
                <a:ea typeface="Cairo"/>
                <a:cs typeface="Cairo"/>
                <a:sym typeface="Cairo"/>
              </a:rPr>
            </a:br>
            <a:r>
              <a:rPr b="1" lang="en" sz="1200">
                <a:solidFill>
                  <a:schemeClr val="lt1"/>
                </a:solidFill>
                <a:latin typeface="Cairo"/>
                <a:ea typeface="Cairo"/>
                <a:cs typeface="Cairo"/>
                <a:sym typeface="Cairo"/>
              </a:rPr>
              <a:t>POWER</a:t>
            </a:r>
            <a:br>
              <a:rPr b="1" lang="en" sz="1200">
                <a:solidFill>
                  <a:schemeClr val="lt1"/>
                </a:solidFill>
                <a:latin typeface="Cairo"/>
                <a:ea typeface="Cairo"/>
                <a:cs typeface="Cairo"/>
                <a:sym typeface="Cairo"/>
              </a:rPr>
            </a:br>
            <a:r>
              <a:rPr b="1" lang="en" sz="1200">
                <a:solidFill>
                  <a:schemeClr val="lt1"/>
                </a:solidFill>
                <a:latin typeface="Cairo"/>
                <a:ea typeface="Cairo"/>
                <a:cs typeface="Cairo"/>
                <a:sym typeface="Cairo"/>
              </a:rPr>
              <a:t>SUPPLY</a:t>
            </a:r>
            <a:endParaRPr b="1" sz="1200">
              <a:solidFill>
                <a:schemeClr val="lt1"/>
              </a:solidFill>
              <a:latin typeface="Cairo"/>
              <a:ea typeface="Cairo"/>
              <a:cs typeface="Cairo"/>
              <a:sym typeface="Cairo"/>
            </a:endParaRPr>
          </a:p>
        </p:txBody>
      </p:sp>
      <p:sp>
        <p:nvSpPr>
          <p:cNvPr id="14650" name="Google Shape;14650;p115"/>
          <p:cNvSpPr/>
          <p:nvPr/>
        </p:nvSpPr>
        <p:spPr>
          <a:xfrm>
            <a:off x="4192450" y="103025"/>
            <a:ext cx="1498800" cy="600300"/>
          </a:xfrm>
          <a:prstGeom prst="roundRect">
            <a:avLst>
              <a:gd fmla="val 16667" name="adj"/>
            </a:avLst>
          </a:prstGeom>
          <a:solidFill>
            <a:schemeClr val="accent5"/>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b="1" lang="en" sz="1200">
                <a:solidFill>
                  <a:schemeClr val="lt1"/>
                </a:solidFill>
                <a:latin typeface="Cairo"/>
                <a:ea typeface="Cairo"/>
                <a:cs typeface="Cairo"/>
                <a:sym typeface="Cairo"/>
              </a:rPr>
              <a:t>THORLABS </a:t>
            </a:r>
            <a:br>
              <a:rPr b="1" lang="en" sz="1200">
                <a:solidFill>
                  <a:schemeClr val="lt1"/>
                </a:solidFill>
                <a:latin typeface="Cairo"/>
                <a:ea typeface="Cairo"/>
                <a:cs typeface="Cairo"/>
                <a:sym typeface="Cairo"/>
              </a:rPr>
            </a:br>
            <a:r>
              <a:rPr b="1" lang="en" sz="1200">
                <a:solidFill>
                  <a:schemeClr val="lt1"/>
                </a:solidFill>
                <a:latin typeface="Cairo"/>
                <a:ea typeface="Cairo"/>
                <a:cs typeface="Cairo"/>
                <a:sym typeface="Cairo"/>
              </a:rPr>
              <a:t>POWER METER</a:t>
            </a:r>
            <a:endParaRPr b="1" sz="1200">
              <a:solidFill>
                <a:schemeClr val="lt1"/>
              </a:solidFill>
              <a:latin typeface="Cairo"/>
              <a:ea typeface="Cairo"/>
              <a:cs typeface="Cairo"/>
              <a:sym typeface="Cairo"/>
            </a:endParaRPr>
          </a:p>
        </p:txBody>
      </p:sp>
      <p:pic>
        <p:nvPicPr>
          <p:cNvPr id="14651" name="Google Shape;14651;p115"/>
          <p:cNvPicPr preferRelativeResize="0"/>
          <p:nvPr/>
        </p:nvPicPr>
        <p:blipFill>
          <a:blip r:embed="rId3">
            <a:alphaModFix/>
          </a:blip>
          <a:stretch>
            <a:fillRect/>
          </a:stretch>
        </p:blipFill>
        <p:spPr>
          <a:xfrm>
            <a:off x="8618750" y="1905400"/>
            <a:ext cx="467773" cy="726298"/>
          </a:xfrm>
          <a:prstGeom prst="rect">
            <a:avLst/>
          </a:prstGeom>
          <a:noFill/>
          <a:ln>
            <a:noFill/>
          </a:ln>
        </p:spPr>
      </p:pic>
      <p:pic>
        <p:nvPicPr>
          <p:cNvPr id="14652" name="Google Shape;14652;p115"/>
          <p:cNvPicPr preferRelativeResize="0"/>
          <p:nvPr/>
        </p:nvPicPr>
        <p:blipFill>
          <a:blip r:embed="rId3">
            <a:alphaModFix/>
          </a:blip>
          <a:stretch>
            <a:fillRect/>
          </a:stretch>
        </p:blipFill>
        <p:spPr>
          <a:xfrm>
            <a:off x="6025350" y="3679875"/>
            <a:ext cx="467773" cy="726298"/>
          </a:xfrm>
          <a:prstGeom prst="rect">
            <a:avLst/>
          </a:prstGeom>
          <a:noFill/>
          <a:ln>
            <a:noFill/>
          </a:ln>
        </p:spPr>
      </p:pic>
      <p:sp>
        <p:nvSpPr>
          <p:cNvPr id="14653" name="Google Shape;14653;p115"/>
          <p:cNvSpPr/>
          <p:nvPr/>
        </p:nvSpPr>
        <p:spPr>
          <a:xfrm>
            <a:off x="6733150" y="2418250"/>
            <a:ext cx="1430400" cy="456300"/>
          </a:xfrm>
          <a:prstGeom prst="rect">
            <a:avLst/>
          </a:prstGeom>
          <a:solidFill>
            <a:srgbClr val="93C47D"/>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lt1"/>
                </a:solidFill>
                <a:latin typeface="Cairo"/>
                <a:ea typeface="Cairo"/>
                <a:cs typeface="Cairo"/>
                <a:sym typeface="Cairo"/>
              </a:rPr>
              <a:t>LAPTOP #2</a:t>
            </a:r>
            <a:br>
              <a:rPr b="1" lang="en">
                <a:solidFill>
                  <a:schemeClr val="lt1"/>
                </a:solidFill>
                <a:latin typeface="Cairo"/>
                <a:ea typeface="Cairo"/>
                <a:cs typeface="Cairo"/>
                <a:sym typeface="Cairo"/>
              </a:rPr>
            </a:br>
            <a:r>
              <a:rPr b="1" lang="en" sz="1000">
                <a:solidFill>
                  <a:schemeClr val="lt1"/>
                </a:solidFill>
                <a:latin typeface="Cairo"/>
                <a:ea typeface="Cairo"/>
                <a:cs typeface="Cairo"/>
                <a:sym typeface="Cairo"/>
              </a:rPr>
              <a:t>SERVO CONTROLLER</a:t>
            </a:r>
            <a:r>
              <a:rPr b="1" lang="en">
                <a:solidFill>
                  <a:schemeClr val="lt1"/>
                </a:solidFill>
                <a:latin typeface="Cairo"/>
                <a:ea typeface="Cairo"/>
                <a:cs typeface="Cairo"/>
                <a:sym typeface="Cairo"/>
              </a:rPr>
              <a:t> </a:t>
            </a:r>
            <a:endParaRPr b="1">
              <a:solidFill>
                <a:schemeClr val="lt1"/>
              </a:solidFill>
              <a:latin typeface="Cairo"/>
              <a:ea typeface="Cairo"/>
              <a:cs typeface="Cairo"/>
              <a:sym typeface="Cairo"/>
            </a:endParaRPr>
          </a:p>
        </p:txBody>
      </p:sp>
      <p:sp>
        <p:nvSpPr>
          <p:cNvPr id="14654" name="Google Shape;14654;p115"/>
          <p:cNvSpPr/>
          <p:nvPr/>
        </p:nvSpPr>
        <p:spPr>
          <a:xfrm>
            <a:off x="5622850" y="103025"/>
            <a:ext cx="68400" cy="600300"/>
          </a:xfrm>
          <a:prstGeom prst="roundRect">
            <a:avLst>
              <a:gd fmla="val 16667" name="adj"/>
            </a:avLst>
          </a:prstGeom>
          <a:solidFill>
            <a:srgbClr val="9E9E9E"/>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5" name="Google Shape;14655;p115"/>
          <p:cNvSpPr/>
          <p:nvPr/>
        </p:nvSpPr>
        <p:spPr>
          <a:xfrm>
            <a:off x="4192450" y="103025"/>
            <a:ext cx="68400" cy="600300"/>
          </a:xfrm>
          <a:prstGeom prst="roundRect">
            <a:avLst>
              <a:gd fmla="val 16667" name="adj"/>
            </a:avLst>
          </a:prstGeom>
          <a:solidFill>
            <a:srgbClr val="9E9E9E"/>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6" name="Google Shape;14656;p115"/>
          <p:cNvSpPr/>
          <p:nvPr/>
        </p:nvSpPr>
        <p:spPr>
          <a:xfrm>
            <a:off x="8287650" y="999500"/>
            <a:ext cx="755275" cy="456300"/>
          </a:xfrm>
          <a:prstGeom prst="flowChartInputOutput">
            <a:avLst/>
          </a:prstGeom>
          <a:solidFill>
            <a:srgbClr val="E6B8AF"/>
          </a:solidFill>
          <a:ln cap="flat" cmpd="sng" w="19050">
            <a:solidFill>
              <a:srgbClr val="98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rPr lang="en">
                <a:latin typeface="Cairo"/>
                <a:ea typeface="Cairo"/>
                <a:cs typeface="Cairo"/>
                <a:sym typeface="Cairo"/>
              </a:rPr>
              <a:t>.</a:t>
            </a:r>
            <a:r>
              <a:rPr b="1" lang="en" sz="1200">
                <a:latin typeface="Cairo"/>
                <a:ea typeface="Cairo"/>
                <a:cs typeface="Cairo"/>
                <a:sym typeface="Cairo"/>
              </a:rPr>
              <a:t>csv</a:t>
            </a:r>
            <a:endParaRPr b="1" sz="1200">
              <a:latin typeface="Cairo"/>
              <a:ea typeface="Cairo"/>
              <a:cs typeface="Cairo"/>
              <a:sym typeface="Cairo"/>
            </a:endParaRPr>
          </a:p>
        </p:txBody>
      </p:sp>
      <p:sp>
        <p:nvSpPr>
          <p:cNvPr id="14657" name="Google Shape;14657;p115"/>
          <p:cNvSpPr/>
          <p:nvPr/>
        </p:nvSpPr>
        <p:spPr>
          <a:xfrm>
            <a:off x="7303450" y="247025"/>
            <a:ext cx="1057500" cy="456300"/>
          </a:xfrm>
          <a:prstGeom prst="flowChartPredefinedProcess">
            <a:avLst/>
          </a:prstGeom>
          <a:solidFill>
            <a:srgbClr val="DD7E6B"/>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b="1" lang="en" sz="1000">
                <a:latin typeface="Cairo"/>
                <a:ea typeface="Cairo"/>
                <a:cs typeface="Cairo"/>
                <a:sym typeface="Cairo"/>
              </a:rPr>
              <a:t>THORLABS GUI</a:t>
            </a:r>
            <a:endParaRPr b="1" sz="1000">
              <a:latin typeface="Cairo"/>
              <a:ea typeface="Cairo"/>
              <a:cs typeface="Cairo"/>
              <a:sym typeface="Cairo"/>
            </a:endParaRPr>
          </a:p>
        </p:txBody>
      </p:sp>
      <p:cxnSp>
        <p:nvCxnSpPr>
          <p:cNvPr id="14658" name="Google Shape;14658;p115"/>
          <p:cNvCxnSpPr/>
          <p:nvPr/>
        </p:nvCxnSpPr>
        <p:spPr>
          <a:xfrm flipH="1" rot="5400000">
            <a:off x="118575" y="2875275"/>
            <a:ext cx="2645100" cy="1109700"/>
          </a:xfrm>
          <a:prstGeom prst="bentConnector3">
            <a:avLst>
              <a:gd fmla="val 50000" name="adj1"/>
            </a:avLst>
          </a:prstGeom>
          <a:noFill/>
          <a:ln cap="flat" cmpd="sng" w="19050">
            <a:solidFill>
              <a:srgbClr val="F4BD25"/>
            </a:solidFill>
            <a:prstDash val="solid"/>
            <a:round/>
            <a:headEnd len="med" w="med" type="none"/>
            <a:tailEnd len="med" w="med" type="triangle"/>
          </a:ln>
        </p:spPr>
      </p:cxnSp>
      <p:cxnSp>
        <p:nvCxnSpPr>
          <p:cNvPr id="14659" name="Google Shape;14659;p115"/>
          <p:cNvCxnSpPr>
            <a:stCxn id="14649" idx="3"/>
            <a:endCxn id="14652" idx="1"/>
          </p:cNvCxnSpPr>
          <p:nvPr/>
        </p:nvCxnSpPr>
        <p:spPr>
          <a:xfrm>
            <a:off x="5528650" y="4043025"/>
            <a:ext cx="496800" cy="0"/>
          </a:xfrm>
          <a:prstGeom prst="straightConnector1">
            <a:avLst/>
          </a:prstGeom>
          <a:noFill/>
          <a:ln cap="flat" cmpd="sng" w="19050">
            <a:solidFill>
              <a:srgbClr val="F4BD25"/>
            </a:solidFill>
            <a:prstDash val="solid"/>
            <a:round/>
            <a:headEnd len="med" w="med" type="triangle"/>
            <a:tailEnd len="med" w="med" type="none"/>
          </a:ln>
        </p:spPr>
      </p:cxnSp>
      <p:cxnSp>
        <p:nvCxnSpPr>
          <p:cNvPr id="14660" name="Google Shape;14660;p115"/>
          <p:cNvCxnSpPr>
            <a:stCxn id="14649" idx="1"/>
          </p:cNvCxnSpPr>
          <p:nvPr/>
        </p:nvCxnSpPr>
        <p:spPr>
          <a:xfrm rot="10800000">
            <a:off x="2575150" y="3370725"/>
            <a:ext cx="1711500" cy="672300"/>
          </a:xfrm>
          <a:prstGeom prst="bentConnector3">
            <a:avLst>
              <a:gd fmla="val 100403" name="adj1"/>
            </a:avLst>
          </a:prstGeom>
          <a:noFill/>
          <a:ln cap="flat" cmpd="sng" w="19050">
            <a:solidFill>
              <a:srgbClr val="F4BD25"/>
            </a:solidFill>
            <a:prstDash val="solid"/>
            <a:round/>
            <a:headEnd len="med" w="med" type="none"/>
            <a:tailEnd len="med" w="med" type="triangle"/>
          </a:ln>
        </p:spPr>
      </p:cxnSp>
      <p:cxnSp>
        <p:nvCxnSpPr>
          <p:cNvPr id="14661" name="Google Shape;14661;p115"/>
          <p:cNvCxnSpPr>
            <a:stCxn id="14635" idx="0"/>
            <a:endCxn id="14655" idx="1"/>
          </p:cNvCxnSpPr>
          <p:nvPr/>
        </p:nvCxnSpPr>
        <p:spPr>
          <a:xfrm rot="-5400000">
            <a:off x="3017763" y="390350"/>
            <a:ext cx="1161900" cy="1187700"/>
          </a:xfrm>
          <a:prstGeom prst="bentConnector2">
            <a:avLst/>
          </a:prstGeom>
          <a:noFill/>
          <a:ln cap="flat" cmpd="sng" w="19050">
            <a:solidFill>
              <a:schemeClr val="accent4"/>
            </a:solidFill>
            <a:prstDash val="solid"/>
            <a:round/>
            <a:headEnd len="med" w="med" type="none"/>
            <a:tailEnd len="med" w="med" type="triangle"/>
          </a:ln>
        </p:spPr>
      </p:cxnSp>
      <p:cxnSp>
        <p:nvCxnSpPr>
          <p:cNvPr id="14662" name="Google Shape;14662;p115"/>
          <p:cNvCxnSpPr>
            <a:stCxn id="14657" idx="2"/>
          </p:cNvCxnSpPr>
          <p:nvPr/>
        </p:nvCxnSpPr>
        <p:spPr>
          <a:xfrm>
            <a:off x="7832200" y="703325"/>
            <a:ext cx="0" cy="915000"/>
          </a:xfrm>
          <a:prstGeom prst="straightConnector1">
            <a:avLst/>
          </a:prstGeom>
          <a:noFill/>
          <a:ln cap="flat" cmpd="sng" w="19050">
            <a:solidFill>
              <a:schemeClr val="accent4"/>
            </a:solidFill>
            <a:prstDash val="dash"/>
            <a:round/>
            <a:headEnd len="med" w="med" type="triangle"/>
            <a:tailEnd len="med" w="med" type="none"/>
          </a:ln>
        </p:spPr>
      </p:cxnSp>
      <p:cxnSp>
        <p:nvCxnSpPr>
          <p:cNvPr id="14663" name="Google Shape;14663;p115"/>
          <p:cNvCxnSpPr>
            <a:stCxn id="14637" idx="1"/>
            <a:endCxn id="14654" idx="3"/>
          </p:cNvCxnSpPr>
          <p:nvPr/>
        </p:nvCxnSpPr>
        <p:spPr>
          <a:xfrm rot="10800000">
            <a:off x="5691250" y="403125"/>
            <a:ext cx="1041900" cy="1479300"/>
          </a:xfrm>
          <a:prstGeom prst="bentConnector3">
            <a:avLst>
              <a:gd fmla="val 50000" name="adj1"/>
            </a:avLst>
          </a:prstGeom>
          <a:noFill/>
          <a:ln cap="flat" cmpd="sng" w="19050">
            <a:solidFill>
              <a:schemeClr val="accent4"/>
            </a:solidFill>
            <a:prstDash val="solid"/>
            <a:round/>
            <a:headEnd len="med" w="med" type="triangle"/>
            <a:tailEnd len="med" w="med" type="none"/>
          </a:ln>
        </p:spPr>
      </p:cxnSp>
      <p:cxnSp>
        <p:nvCxnSpPr>
          <p:cNvPr id="14664" name="Google Shape;14664;p115"/>
          <p:cNvCxnSpPr>
            <a:stCxn id="14633" idx="3"/>
            <a:endCxn id="14635" idx="1"/>
          </p:cNvCxnSpPr>
          <p:nvPr/>
        </p:nvCxnSpPr>
        <p:spPr>
          <a:xfrm>
            <a:off x="1817300" y="1761950"/>
            <a:ext cx="594000" cy="0"/>
          </a:xfrm>
          <a:prstGeom prst="straightConnector1">
            <a:avLst/>
          </a:prstGeom>
          <a:noFill/>
          <a:ln cap="flat" cmpd="sng" w="38100">
            <a:solidFill>
              <a:srgbClr val="980000"/>
            </a:solidFill>
            <a:prstDash val="solid"/>
            <a:round/>
            <a:headEnd len="med" w="med" type="none"/>
            <a:tailEnd len="med" w="med" type="stealth"/>
          </a:ln>
        </p:spPr>
      </p:cxnSp>
      <p:sp>
        <p:nvSpPr>
          <p:cNvPr id="14665" name="Google Shape;14665;p115"/>
          <p:cNvSpPr/>
          <p:nvPr/>
        </p:nvSpPr>
        <p:spPr>
          <a:xfrm>
            <a:off x="7303450" y="3674525"/>
            <a:ext cx="1057500" cy="456300"/>
          </a:xfrm>
          <a:prstGeom prst="flowChartPredefinedProcess">
            <a:avLst/>
          </a:prstGeom>
          <a:solidFill>
            <a:srgbClr val="B6D7A8"/>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b="1" lang="en" sz="1000">
                <a:latin typeface="Cairo"/>
                <a:ea typeface="Cairo"/>
                <a:cs typeface="Cairo"/>
                <a:sym typeface="Cairo"/>
              </a:rPr>
              <a:t>ARDUINO </a:t>
            </a:r>
            <a:br>
              <a:rPr b="1" lang="en" sz="1000">
                <a:latin typeface="Cairo"/>
                <a:ea typeface="Cairo"/>
                <a:cs typeface="Cairo"/>
                <a:sym typeface="Cairo"/>
              </a:rPr>
            </a:br>
            <a:r>
              <a:rPr b="1" lang="en" sz="1000">
                <a:latin typeface="Cairo"/>
                <a:ea typeface="Cairo"/>
                <a:cs typeface="Cairo"/>
                <a:sym typeface="Cairo"/>
              </a:rPr>
              <a:t>IDE</a:t>
            </a:r>
            <a:endParaRPr b="1" sz="1000">
              <a:latin typeface="Cairo"/>
              <a:ea typeface="Cairo"/>
              <a:cs typeface="Cairo"/>
              <a:sym typeface="Cairo"/>
            </a:endParaRPr>
          </a:p>
        </p:txBody>
      </p:sp>
      <p:sp>
        <p:nvSpPr>
          <p:cNvPr id="14666" name="Google Shape;14666;p115"/>
          <p:cNvSpPr/>
          <p:nvPr/>
        </p:nvSpPr>
        <p:spPr>
          <a:xfrm>
            <a:off x="8287650" y="2964225"/>
            <a:ext cx="755275" cy="456300"/>
          </a:xfrm>
          <a:prstGeom prst="flowChartInputOutput">
            <a:avLst/>
          </a:prstGeom>
          <a:solidFill>
            <a:srgbClr val="D9EAD3"/>
          </a:solidFill>
          <a:ln cap="flat" cmpd="sng" w="19050">
            <a:solidFill>
              <a:srgbClr val="38761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rPr lang="en">
                <a:latin typeface="Cairo"/>
                <a:ea typeface="Cairo"/>
                <a:cs typeface="Cairo"/>
                <a:sym typeface="Cairo"/>
              </a:rPr>
              <a:t>.</a:t>
            </a:r>
            <a:r>
              <a:rPr b="1" lang="en" sz="1200">
                <a:latin typeface="Cairo"/>
                <a:ea typeface="Cairo"/>
                <a:cs typeface="Cairo"/>
                <a:sym typeface="Cairo"/>
              </a:rPr>
              <a:t>csv</a:t>
            </a:r>
            <a:endParaRPr b="1" sz="1200">
              <a:latin typeface="Cairo"/>
              <a:ea typeface="Cairo"/>
              <a:cs typeface="Cairo"/>
              <a:sym typeface="Cairo"/>
            </a:endParaRPr>
          </a:p>
        </p:txBody>
      </p:sp>
      <p:cxnSp>
        <p:nvCxnSpPr>
          <p:cNvPr id="14667" name="Google Shape;14667;p115"/>
          <p:cNvCxnSpPr>
            <a:stCxn id="14636" idx="3"/>
            <a:endCxn id="14653" idx="1"/>
          </p:cNvCxnSpPr>
          <p:nvPr/>
        </p:nvCxnSpPr>
        <p:spPr>
          <a:xfrm>
            <a:off x="5527738" y="2646388"/>
            <a:ext cx="1205400" cy="0"/>
          </a:xfrm>
          <a:prstGeom prst="straightConnector1">
            <a:avLst/>
          </a:prstGeom>
          <a:noFill/>
          <a:ln cap="flat" cmpd="sng" w="19050">
            <a:solidFill>
              <a:schemeClr val="accent4"/>
            </a:solidFill>
            <a:prstDash val="solid"/>
            <a:round/>
            <a:headEnd len="med" w="med" type="triangle"/>
            <a:tailEnd len="med" w="med" type="triangle"/>
          </a:ln>
        </p:spPr>
      </p:cxnSp>
      <p:cxnSp>
        <p:nvCxnSpPr>
          <p:cNvPr id="14668" name="Google Shape;14668;p115"/>
          <p:cNvCxnSpPr>
            <a:stCxn id="14636" idx="1"/>
          </p:cNvCxnSpPr>
          <p:nvPr/>
        </p:nvCxnSpPr>
        <p:spPr>
          <a:xfrm flipH="1">
            <a:off x="3587338" y="2646388"/>
            <a:ext cx="698400" cy="277800"/>
          </a:xfrm>
          <a:prstGeom prst="bentConnector3">
            <a:avLst>
              <a:gd fmla="val 22077" name="adj1"/>
            </a:avLst>
          </a:prstGeom>
          <a:noFill/>
          <a:ln cap="flat" cmpd="sng" w="19050">
            <a:solidFill>
              <a:schemeClr val="accent4"/>
            </a:solidFill>
            <a:prstDash val="solid"/>
            <a:round/>
            <a:headEnd len="med" w="med" type="none"/>
            <a:tailEnd len="med" w="med" type="triangle"/>
          </a:ln>
        </p:spPr>
      </p:cxnSp>
      <p:cxnSp>
        <p:nvCxnSpPr>
          <p:cNvPr id="14669" name="Google Shape;14669;p115"/>
          <p:cNvCxnSpPr>
            <a:stCxn id="14665" idx="0"/>
          </p:cNvCxnSpPr>
          <p:nvPr/>
        </p:nvCxnSpPr>
        <p:spPr>
          <a:xfrm flipH="1" rot="10800000">
            <a:off x="7832200" y="2875325"/>
            <a:ext cx="5100" cy="799200"/>
          </a:xfrm>
          <a:prstGeom prst="straightConnector1">
            <a:avLst/>
          </a:prstGeom>
          <a:noFill/>
          <a:ln cap="flat" cmpd="sng" w="19050">
            <a:solidFill>
              <a:schemeClr val="accent4"/>
            </a:solidFill>
            <a:prstDash val="dash"/>
            <a:round/>
            <a:headEnd len="med" w="med" type="none"/>
            <a:tailEnd len="med" w="med" type="none"/>
          </a:ln>
        </p:spPr>
      </p:cxnSp>
      <p:sp>
        <p:nvSpPr>
          <p:cNvPr id="14670" name="Google Shape;14670;p115"/>
          <p:cNvSpPr/>
          <p:nvPr/>
        </p:nvSpPr>
        <p:spPr>
          <a:xfrm>
            <a:off x="2411325" y="2386650"/>
            <a:ext cx="1187100" cy="370200"/>
          </a:xfrm>
          <a:prstGeom prst="roundRect">
            <a:avLst>
              <a:gd fmla="val 16667" name="adj"/>
            </a:avLst>
          </a:prstGeom>
          <a:solidFill>
            <a:srgbClr val="674EA7"/>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b="1" lang="en" sz="1000">
                <a:solidFill>
                  <a:schemeClr val="accent4"/>
                </a:solidFill>
                <a:latin typeface="Cairo"/>
                <a:ea typeface="Cairo"/>
                <a:cs typeface="Cairo"/>
                <a:sym typeface="Cairo"/>
              </a:rPr>
              <a:t>HALL EFFECT</a:t>
            </a:r>
            <a:br>
              <a:rPr b="1" lang="en" sz="1000">
                <a:solidFill>
                  <a:schemeClr val="accent4"/>
                </a:solidFill>
                <a:latin typeface="Cairo"/>
                <a:ea typeface="Cairo"/>
                <a:cs typeface="Cairo"/>
                <a:sym typeface="Cairo"/>
              </a:rPr>
            </a:br>
            <a:r>
              <a:rPr b="1" lang="en" sz="1000">
                <a:solidFill>
                  <a:schemeClr val="accent4"/>
                </a:solidFill>
                <a:latin typeface="Cairo"/>
                <a:ea typeface="Cairo"/>
                <a:cs typeface="Cairo"/>
                <a:sym typeface="Cairo"/>
              </a:rPr>
              <a:t>SENSOR</a:t>
            </a:r>
            <a:endParaRPr b="1">
              <a:solidFill>
                <a:schemeClr val="accent4"/>
              </a:solidFill>
              <a:latin typeface="Cairo"/>
              <a:ea typeface="Cairo"/>
              <a:cs typeface="Cairo"/>
              <a:sym typeface="Cairo"/>
            </a:endParaRPr>
          </a:p>
        </p:txBody>
      </p:sp>
      <p:cxnSp>
        <p:nvCxnSpPr>
          <p:cNvPr id="14671" name="Google Shape;14671;p115"/>
          <p:cNvCxnSpPr/>
          <p:nvPr/>
        </p:nvCxnSpPr>
        <p:spPr>
          <a:xfrm flipH="1">
            <a:off x="1995925" y="2882325"/>
            <a:ext cx="4927200" cy="1870500"/>
          </a:xfrm>
          <a:prstGeom prst="bentConnector3">
            <a:avLst>
              <a:gd fmla="val 0" name="adj1"/>
            </a:avLst>
          </a:prstGeom>
          <a:noFill/>
          <a:ln cap="flat" cmpd="sng" w="19050">
            <a:solidFill>
              <a:srgbClr val="F4BD25"/>
            </a:solidFill>
            <a:prstDash val="solid"/>
            <a:round/>
            <a:headEnd len="med" w="med" type="none"/>
            <a:tailEnd len="med" w="med" type="none"/>
          </a:ln>
        </p:spPr>
      </p:cxnSp>
      <p:cxnSp>
        <p:nvCxnSpPr>
          <p:cNvPr id="14672" name="Google Shape;14672;p115"/>
          <p:cNvCxnSpPr/>
          <p:nvPr/>
        </p:nvCxnSpPr>
        <p:spPr>
          <a:xfrm rot="10800000">
            <a:off x="5657050" y="421175"/>
            <a:ext cx="1041900" cy="1479300"/>
          </a:xfrm>
          <a:prstGeom prst="bentConnector3">
            <a:avLst>
              <a:gd fmla="val 50000" name="adj1"/>
            </a:avLst>
          </a:prstGeom>
          <a:noFill/>
          <a:ln cap="flat" cmpd="sng" w="9525">
            <a:solidFill>
              <a:srgbClr val="F4BD25"/>
            </a:solidFill>
            <a:prstDash val="solid"/>
            <a:round/>
            <a:headEnd len="med" w="med" type="none"/>
            <a:tailEnd len="med" w="med" type="triangle"/>
          </a:ln>
        </p:spPr>
      </p:cxnSp>
      <p:cxnSp>
        <p:nvCxnSpPr>
          <p:cNvPr id="14673" name="Google Shape;14673;p115"/>
          <p:cNvCxnSpPr>
            <a:stCxn id="14665" idx="3"/>
            <a:endCxn id="14666" idx="4"/>
          </p:cNvCxnSpPr>
          <p:nvPr/>
        </p:nvCxnSpPr>
        <p:spPr>
          <a:xfrm flipH="1" rot="10800000">
            <a:off x="8360950" y="3420575"/>
            <a:ext cx="304200" cy="482100"/>
          </a:xfrm>
          <a:prstGeom prst="bentConnector2">
            <a:avLst/>
          </a:prstGeom>
          <a:noFill/>
          <a:ln cap="flat" cmpd="sng" w="19050">
            <a:solidFill>
              <a:schemeClr val="accent4"/>
            </a:solidFill>
            <a:prstDash val="lgDash"/>
            <a:round/>
            <a:headEnd len="med" w="med" type="none"/>
            <a:tailEnd len="med" w="med" type="triangle"/>
          </a:ln>
        </p:spPr>
      </p:cxnSp>
      <p:cxnSp>
        <p:nvCxnSpPr>
          <p:cNvPr id="14674" name="Google Shape;14674;p115"/>
          <p:cNvCxnSpPr>
            <a:stCxn id="14657" idx="3"/>
            <a:endCxn id="14656" idx="0"/>
          </p:cNvCxnSpPr>
          <p:nvPr/>
        </p:nvCxnSpPr>
        <p:spPr>
          <a:xfrm>
            <a:off x="8360950" y="475175"/>
            <a:ext cx="379800" cy="524400"/>
          </a:xfrm>
          <a:prstGeom prst="bentConnector2">
            <a:avLst/>
          </a:prstGeom>
          <a:noFill/>
          <a:ln cap="flat" cmpd="sng" w="19050">
            <a:solidFill>
              <a:schemeClr val="accent4"/>
            </a:solidFill>
            <a:prstDash val="lgDash"/>
            <a:round/>
            <a:headEnd len="med" w="med" type="none"/>
            <a:tailEnd len="med" w="med" type="triangle"/>
          </a:ln>
        </p:spPr>
      </p:cxnSp>
      <p:cxnSp>
        <p:nvCxnSpPr>
          <p:cNvPr id="14675" name="Google Shape;14675;p115"/>
          <p:cNvCxnSpPr>
            <a:stCxn id="14670" idx="3"/>
            <a:endCxn id="14641" idx="1"/>
          </p:cNvCxnSpPr>
          <p:nvPr/>
        </p:nvCxnSpPr>
        <p:spPr>
          <a:xfrm flipH="1" rot="10800000">
            <a:off x="3598425" y="1640850"/>
            <a:ext cx="687300" cy="930900"/>
          </a:xfrm>
          <a:prstGeom prst="bentConnector3">
            <a:avLst>
              <a:gd fmla="val 50004" name="adj1"/>
            </a:avLst>
          </a:prstGeom>
          <a:noFill/>
          <a:ln cap="flat" cmpd="sng" w="19050">
            <a:solidFill>
              <a:schemeClr val="accent4"/>
            </a:solidFill>
            <a:prstDash val="solid"/>
            <a:round/>
            <a:headEnd len="med" w="med" type="none"/>
            <a:tailEnd len="med" w="med" type="triangle"/>
          </a:ln>
        </p:spPr>
      </p:cxnSp>
      <p:cxnSp>
        <p:nvCxnSpPr>
          <p:cNvPr id="14676" name="Google Shape;14676;p115"/>
          <p:cNvCxnSpPr>
            <a:stCxn id="14641" idx="2"/>
            <a:endCxn id="14636" idx="0"/>
          </p:cNvCxnSpPr>
          <p:nvPr/>
        </p:nvCxnSpPr>
        <p:spPr>
          <a:xfrm>
            <a:off x="4906775" y="1825988"/>
            <a:ext cx="0" cy="635400"/>
          </a:xfrm>
          <a:prstGeom prst="straightConnector1">
            <a:avLst/>
          </a:prstGeom>
          <a:noFill/>
          <a:ln cap="flat" cmpd="sng" w="19050">
            <a:solidFill>
              <a:schemeClr val="accent4"/>
            </a:solidFill>
            <a:prstDash val="solid"/>
            <a:round/>
            <a:headEnd len="med" w="med" type="none"/>
            <a:tailEnd len="med" w="med" type="triangle"/>
          </a:ln>
        </p:spPr>
      </p:cxnSp>
      <p:cxnSp>
        <p:nvCxnSpPr>
          <p:cNvPr id="14677" name="Google Shape;14677;p115"/>
          <p:cNvCxnSpPr/>
          <p:nvPr/>
        </p:nvCxnSpPr>
        <p:spPr>
          <a:xfrm>
            <a:off x="188900" y="4946650"/>
            <a:ext cx="339900" cy="0"/>
          </a:xfrm>
          <a:prstGeom prst="straightConnector1">
            <a:avLst/>
          </a:prstGeom>
          <a:noFill/>
          <a:ln cap="flat" cmpd="sng" w="28575">
            <a:solidFill>
              <a:srgbClr val="980000"/>
            </a:solidFill>
            <a:prstDash val="solid"/>
            <a:round/>
            <a:headEnd len="med" w="med" type="none"/>
            <a:tailEnd len="med" w="med" type="none"/>
          </a:ln>
        </p:spPr>
      </p:cxnSp>
      <p:sp>
        <p:nvSpPr>
          <p:cNvPr id="14678" name="Google Shape;14678;p115"/>
          <p:cNvSpPr txBox="1"/>
          <p:nvPr/>
        </p:nvSpPr>
        <p:spPr>
          <a:xfrm>
            <a:off x="628375" y="4746550"/>
            <a:ext cx="1353300" cy="4002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b="1" lang="en">
                <a:solidFill>
                  <a:srgbClr val="980000"/>
                </a:solidFill>
                <a:latin typeface="Cairo"/>
                <a:ea typeface="Cairo"/>
                <a:cs typeface="Cairo"/>
                <a:sym typeface="Cairo"/>
              </a:rPr>
              <a:t>Laser</a:t>
            </a:r>
            <a:endParaRPr b="1">
              <a:solidFill>
                <a:srgbClr val="980000"/>
              </a:solidFill>
              <a:latin typeface="Cairo"/>
              <a:ea typeface="Cairo"/>
              <a:cs typeface="Cairo"/>
              <a:sym typeface="Cairo"/>
            </a:endParaRPr>
          </a:p>
        </p:txBody>
      </p:sp>
      <p:cxnSp>
        <p:nvCxnSpPr>
          <p:cNvPr id="14679" name="Google Shape;14679;p115"/>
          <p:cNvCxnSpPr>
            <a:stCxn id="14637" idx="3"/>
          </p:cNvCxnSpPr>
          <p:nvPr/>
        </p:nvCxnSpPr>
        <p:spPr>
          <a:xfrm>
            <a:off x="8163550" y="1882425"/>
            <a:ext cx="448500" cy="155400"/>
          </a:xfrm>
          <a:prstGeom prst="bentConnector3">
            <a:avLst>
              <a:gd fmla="val 50000" name="adj1"/>
            </a:avLst>
          </a:prstGeom>
          <a:noFill/>
          <a:ln cap="flat" cmpd="sng" w="19050">
            <a:solidFill>
              <a:srgbClr val="F4BD25"/>
            </a:solidFill>
            <a:prstDash val="solid"/>
            <a:round/>
            <a:headEnd len="med" w="med" type="triangle"/>
            <a:tailEnd len="med" w="med" type="none"/>
          </a:ln>
        </p:spPr>
      </p:cxnSp>
      <p:cxnSp>
        <p:nvCxnSpPr>
          <p:cNvPr id="14680" name="Google Shape;14680;p115"/>
          <p:cNvCxnSpPr>
            <a:stCxn id="14653" idx="3"/>
          </p:cNvCxnSpPr>
          <p:nvPr/>
        </p:nvCxnSpPr>
        <p:spPr>
          <a:xfrm flipH="1" rot="10800000">
            <a:off x="8163550" y="2470600"/>
            <a:ext cx="448500" cy="175800"/>
          </a:xfrm>
          <a:prstGeom prst="bentConnector3">
            <a:avLst>
              <a:gd fmla="val 50000" name="adj1"/>
            </a:avLst>
          </a:prstGeom>
          <a:noFill/>
          <a:ln cap="flat" cmpd="sng" w="19050">
            <a:solidFill>
              <a:srgbClr val="F4BD25"/>
            </a:solidFill>
            <a:prstDash val="solid"/>
            <a:round/>
            <a:headEnd len="med" w="med" type="triangle"/>
            <a:tailEnd len="med" w="med" type="none"/>
          </a:ln>
        </p:spPr>
      </p:cxnSp>
      <p:sp>
        <p:nvSpPr>
          <p:cNvPr id="14681" name="Google Shape;14681;p115"/>
          <p:cNvSpPr txBox="1"/>
          <p:nvPr/>
        </p:nvSpPr>
        <p:spPr>
          <a:xfrm>
            <a:off x="3566925" y="3977500"/>
            <a:ext cx="698400" cy="492600"/>
          </a:xfrm>
          <a:prstGeom prst="rect">
            <a:avLst/>
          </a:prstGeom>
          <a:noFill/>
          <a:ln>
            <a:noFill/>
          </a:ln>
        </p:spPr>
        <p:txBody>
          <a:bodyPr anchorCtr="0" anchor="t" bIns="91425" lIns="91425" spcFirstLastPara="1" rIns="91425" wrap="square" tIns="91425">
            <a:spAutoFit/>
          </a:bodyPr>
          <a:lstStyle/>
          <a:p>
            <a:pPr indent="0" lvl="0" marL="0" rtl="0" algn="r">
              <a:spcBef>
                <a:spcPts val="0"/>
              </a:spcBef>
              <a:spcAft>
                <a:spcPts val="0"/>
              </a:spcAft>
              <a:buNone/>
            </a:pPr>
            <a:r>
              <a:rPr lang="en" sz="1000">
                <a:solidFill>
                  <a:srgbClr val="F4BD25"/>
                </a:solidFill>
                <a:latin typeface="Cairo"/>
                <a:ea typeface="Cairo"/>
                <a:cs typeface="Cairo"/>
                <a:sym typeface="Cairo"/>
              </a:rPr>
              <a:t>6V</a:t>
            </a:r>
            <a:br>
              <a:rPr lang="en" sz="1000">
                <a:solidFill>
                  <a:srgbClr val="F4BD25"/>
                </a:solidFill>
                <a:latin typeface="Cairo"/>
                <a:ea typeface="Cairo"/>
                <a:cs typeface="Cairo"/>
                <a:sym typeface="Cairo"/>
              </a:rPr>
            </a:br>
            <a:r>
              <a:rPr lang="en" sz="1000">
                <a:solidFill>
                  <a:srgbClr val="F4BD25"/>
                </a:solidFill>
                <a:latin typeface="Cairo"/>
                <a:ea typeface="Cairo"/>
                <a:cs typeface="Cairo"/>
                <a:sym typeface="Cairo"/>
              </a:rPr>
              <a:t>1200 mA</a:t>
            </a:r>
            <a:endParaRPr sz="1000">
              <a:solidFill>
                <a:srgbClr val="F4BD25"/>
              </a:solidFill>
              <a:latin typeface="Cairo"/>
              <a:ea typeface="Cairo"/>
              <a:cs typeface="Cairo"/>
              <a:sym typeface="Cairo"/>
            </a:endParaRPr>
          </a:p>
        </p:txBody>
      </p:sp>
      <p:sp>
        <p:nvSpPr>
          <p:cNvPr id="14682" name="Google Shape;14682;p115"/>
          <p:cNvSpPr txBox="1"/>
          <p:nvPr/>
        </p:nvSpPr>
        <p:spPr>
          <a:xfrm>
            <a:off x="6260900" y="2831500"/>
            <a:ext cx="698400" cy="646500"/>
          </a:xfrm>
          <a:prstGeom prst="rect">
            <a:avLst/>
          </a:prstGeom>
          <a:noFill/>
          <a:ln>
            <a:noFill/>
          </a:ln>
        </p:spPr>
        <p:txBody>
          <a:bodyPr anchorCtr="0" anchor="t" bIns="91425" lIns="91425" spcFirstLastPara="1" rIns="91425" wrap="square" tIns="91425">
            <a:spAutoFit/>
          </a:bodyPr>
          <a:lstStyle/>
          <a:p>
            <a:pPr indent="0" lvl="0" marL="0" rtl="0" algn="r">
              <a:spcBef>
                <a:spcPts val="0"/>
              </a:spcBef>
              <a:spcAft>
                <a:spcPts val="0"/>
              </a:spcAft>
              <a:buNone/>
            </a:pPr>
            <a:r>
              <a:rPr lang="en" sz="1000">
                <a:solidFill>
                  <a:srgbClr val="F4BD25"/>
                </a:solidFill>
                <a:latin typeface="Cairo"/>
                <a:ea typeface="Cairo"/>
                <a:cs typeface="Cairo"/>
                <a:sym typeface="Cairo"/>
              </a:rPr>
              <a:t>5</a:t>
            </a:r>
            <a:r>
              <a:rPr lang="en" sz="1000">
                <a:solidFill>
                  <a:srgbClr val="F4BD25"/>
                </a:solidFill>
                <a:latin typeface="Cairo"/>
                <a:ea typeface="Cairo"/>
                <a:cs typeface="Cairo"/>
                <a:sym typeface="Cairo"/>
              </a:rPr>
              <a:t>V</a:t>
            </a:r>
            <a:br>
              <a:rPr lang="en" sz="1000">
                <a:solidFill>
                  <a:srgbClr val="F4BD25"/>
                </a:solidFill>
                <a:latin typeface="Cairo"/>
                <a:ea typeface="Cairo"/>
                <a:cs typeface="Cairo"/>
                <a:sym typeface="Cairo"/>
              </a:rPr>
            </a:br>
            <a:r>
              <a:rPr lang="en" sz="1000">
                <a:solidFill>
                  <a:srgbClr val="F4BD25"/>
                </a:solidFill>
                <a:latin typeface="Cairo"/>
                <a:ea typeface="Cairo"/>
                <a:cs typeface="Cairo"/>
                <a:sym typeface="Cairo"/>
              </a:rPr>
              <a:t>100 mA</a:t>
            </a:r>
            <a:br>
              <a:rPr lang="en" sz="1000">
                <a:solidFill>
                  <a:srgbClr val="F4BD25"/>
                </a:solidFill>
                <a:latin typeface="Cairo"/>
                <a:ea typeface="Cairo"/>
                <a:cs typeface="Cairo"/>
                <a:sym typeface="Cairo"/>
              </a:rPr>
            </a:br>
            <a:r>
              <a:rPr lang="en" sz="1000">
                <a:solidFill>
                  <a:srgbClr val="F4BD25"/>
                </a:solidFill>
                <a:latin typeface="Cairo"/>
                <a:ea typeface="Cairo"/>
                <a:cs typeface="Cairo"/>
                <a:sym typeface="Cairo"/>
              </a:rPr>
              <a:t>USB-A</a:t>
            </a:r>
            <a:endParaRPr sz="1000">
              <a:solidFill>
                <a:srgbClr val="F4BD25"/>
              </a:solidFill>
              <a:latin typeface="Cairo"/>
              <a:ea typeface="Cairo"/>
              <a:cs typeface="Cairo"/>
              <a:sym typeface="Cairo"/>
            </a:endParaRPr>
          </a:p>
        </p:txBody>
      </p:sp>
      <p:sp>
        <p:nvSpPr>
          <p:cNvPr id="14683" name="Google Shape;14683;p115"/>
          <p:cNvSpPr txBox="1"/>
          <p:nvPr/>
        </p:nvSpPr>
        <p:spPr>
          <a:xfrm>
            <a:off x="3233200" y="136475"/>
            <a:ext cx="932400" cy="338700"/>
          </a:xfrm>
          <a:prstGeom prst="rect">
            <a:avLst/>
          </a:prstGeom>
          <a:noFill/>
          <a:ln>
            <a:noFill/>
          </a:ln>
        </p:spPr>
        <p:txBody>
          <a:bodyPr anchorCtr="0" anchor="t" bIns="91425" lIns="91425" spcFirstLastPara="1" rIns="91425" wrap="square" tIns="91425">
            <a:spAutoFit/>
          </a:bodyPr>
          <a:lstStyle/>
          <a:p>
            <a:pPr indent="0" lvl="0" marL="0" rtl="0" algn="r">
              <a:spcBef>
                <a:spcPts val="0"/>
              </a:spcBef>
              <a:spcAft>
                <a:spcPts val="0"/>
              </a:spcAft>
              <a:buNone/>
            </a:pPr>
            <a:r>
              <a:rPr lang="en" sz="1000">
                <a:solidFill>
                  <a:schemeClr val="accent4"/>
                </a:solidFill>
                <a:latin typeface="Cairo"/>
                <a:ea typeface="Cairo"/>
                <a:cs typeface="Cairo"/>
                <a:sym typeface="Cairo"/>
              </a:rPr>
              <a:t>DB9 </a:t>
            </a:r>
            <a:endParaRPr sz="1000">
              <a:solidFill>
                <a:schemeClr val="accent4"/>
              </a:solidFill>
              <a:latin typeface="Cairo"/>
              <a:ea typeface="Cairo"/>
              <a:cs typeface="Cairo"/>
              <a:sym typeface="Cairo"/>
            </a:endParaRPr>
          </a:p>
        </p:txBody>
      </p:sp>
      <p:sp>
        <p:nvSpPr>
          <p:cNvPr id="14684" name="Google Shape;14684;p115"/>
          <p:cNvSpPr txBox="1"/>
          <p:nvPr/>
        </p:nvSpPr>
        <p:spPr>
          <a:xfrm>
            <a:off x="2961250" y="319375"/>
            <a:ext cx="245100" cy="9543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sz="800">
                <a:solidFill>
                  <a:schemeClr val="accent4"/>
                </a:solidFill>
                <a:latin typeface="Cairo"/>
                <a:ea typeface="Cairo"/>
                <a:cs typeface="Cairo"/>
                <a:sym typeface="Cairo"/>
              </a:rPr>
              <a:t>EEPROM</a:t>
            </a:r>
            <a:r>
              <a:rPr lang="en" sz="1000">
                <a:solidFill>
                  <a:schemeClr val="accent4"/>
                </a:solidFill>
                <a:latin typeface="Cairo"/>
                <a:ea typeface="Cairo"/>
                <a:cs typeface="Cairo"/>
                <a:sym typeface="Cairo"/>
              </a:rPr>
              <a:t> </a:t>
            </a:r>
            <a:endParaRPr sz="1000">
              <a:solidFill>
                <a:schemeClr val="accent4"/>
              </a:solidFill>
              <a:latin typeface="Cairo"/>
              <a:ea typeface="Cairo"/>
              <a:cs typeface="Cairo"/>
              <a:sym typeface="Cairo"/>
            </a:endParaRPr>
          </a:p>
        </p:txBody>
      </p:sp>
      <p:sp>
        <p:nvSpPr>
          <p:cNvPr id="14685" name="Google Shape;14685;p115"/>
          <p:cNvSpPr txBox="1"/>
          <p:nvPr/>
        </p:nvSpPr>
        <p:spPr>
          <a:xfrm>
            <a:off x="5521713" y="1336000"/>
            <a:ext cx="698400" cy="492600"/>
          </a:xfrm>
          <a:prstGeom prst="rect">
            <a:avLst/>
          </a:prstGeom>
          <a:noFill/>
          <a:ln>
            <a:noFill/>
          </a:ln>
        </p:spPr>
        <p:txBody>
          <a:bodyPr anchorCtr="0" anchor="t" bIns="91425" lIns="91425" spcFirstLastPara="1" rIns="91425" wrap="square" tIns="91425">
            <a:spAutoFit/>
          </a:bodyPr>
          <a:lstStyle/>
          <a:p>
            <a:pPr indent="0" lvl="0" marL="0" rtl="0" algn="r">
              <a:spcBef>
                <a:spcPts val="0"/>
              </a:spcBef>
              <a:spcAft>
                <a:spcPts val="0"/>
              </a:spcAft>
              <a:buNone/>
            </a:pPr>
            <a:r>
              <a:rPr lang="en" sz="1000">
                <a:solidFill>
                  <a:srgbClr val="F4BD25"/>
                </a:solidFill>
                <a:latin typeface="Cairo"/>
                <a:ea typeface="Cairo"/>
                <a:cs typeface="Cairo"/>
                <a:sym typeface="Cairo"/>
              </a:rPr>
              <a:t>5</a:t>
            </a:r>
            <a:r>
              <a:rPr lang="en" sz="1000">
                <a:solidFill>
                  <a:srgbClr val="F4BD25"/>
                </a:solidFill>
                <a:latin typeface="Cairo"/>
                <a:ea typeface="Cairo"/>
                <a:cs typeface="Cairo"/>
                <a:sym typeface="Cairo"/>
              </a:rPr>
              <a:t>V</a:t>
            </a:r>
            <a:br>
              <a:rPr lang="en" sz="1000">
                <a:solidFill>
                  <a:srgbClr val="F4BD25"/>
                </a:solidFill>
                <a:latin typeface="Cairo"/>
                <a:ea typeface="Cairo"/>
                <a:cs typeface="Cairo"/>
                <a:sym typeface="Cairo"/>
              </a:rPr>
            </a:br>
            <a:r>
              <a:rPr lang="en" sz="1000">
                <a:solidFill>
                  <a:srgbClr val="F4BD25"/>
                </a:solidFill>
                <a:latin typeface="Cairo"/>
                <a:ea typeface="Cairo"/>
                <a:cs typeface="Cairo"/>
                <a:sym typeface="Cairo"/>
              </a:rPr>
              <a:t> 100 mA</a:t>
            </a:r>
            <a:endParaRPr sz="1000">
              <a:solidFill>
                <a:srgbClr val="F4BD25"/>
              </a:solidFill>
              <a:latin typeface="Cairo"/>
              <a:ea typeface="Cairo"/>
              <a:cs typeface="Cairo"/>
              <a:sym typeface="Cairo"/>
            </a:endParaRPr>
          </a:p>
        </p:txBody>
      </p:sp>
      <p:sp>
        <p:nvSpPr>
          <p:cNvPr id="14686" name="Google Shape;14686;p115"/>
          <p:cNvSpPr txBox="1"/>
          <p:nvPr/>
        </p:nvSpPr>
        <p:spPr>
          <a:xfrm>
            <a:off x="6180075" y="703325"/>
            <a:ext cx="408000" cy="3387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sz="1000">
                <a:solidFill>
                  <a:schemeClr val="accent4"/>
                </a:solidFill>
                <a:latin typeface="Cairo"/>
                <a:ea typeface="Cairo"/>
                <a:cs typeface="Cairo"/>
                <a:sym typeface="Cairo"/>
              </a:rPr>
              <a:t>bits</a:t>
            </a:r>
            <a:endParaRPr sz="1000">
              <a:solidFill>
                <a:schemeClr val="accent4"/>
              </a:solidFill>
              <a:latin typeface="Cairo"/>
              <a:ea typeface="Cairo"/>
              <a:cs typeface="Cairo"/>
              <a:sym typeface="Cairo"/>
            </a:endParaRPr>
          </a:p>
        </p:txBody>
      </p:sp>
      <p:sp>
        <p:nvSpPr>
          <p:cNvPr id="14687" name="Google Shape;14687;p115"/>
          <p:cNvSpPr txBox="1"/>
          <p:nvPr/>
        </p:nvSpPr>
        <p:spPr>
          <a:xfrm>
            <a:off x="8416875" y="211200"/>
            <a:ext cx="496800" cy="3387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sz="1000">
                <a:solidFill>
                  <a:schemeClr val="accent4"/>
                </a:solidFill>
                <a:latin typeface="Cairo"/>
                <a:ea typeface="Cairo"/>
                <a:cs typeface="Cairo"/>
                <a:sym typeface="Cairo"/>
              </a:rPr>
              <a:t>float</a:t>
            </a:r>
            <a:endParaRPr sz="1000">
              <a:solidFill>
                <a:schemeClr val="accent4"/>
              </a:solidFill>
              <a:latin typeface="Cairo"/>
              <a:ea typeface="Cairo"/>
              <a:cs typeface="Cairo"/>
              <a:sym typeface="Cairo"/>
            </a:endParaRPr>
          </a:p>
        </p:txBody>
      </p:sp>
      <p:sp>
        <p:nvSpPr>
          <p:cNvPr id="14688" name="Google Shape;14688;p115"/>
          <p:cNvSpPr txBox="1"/>
          <p:nvPr/>
        </p:nvSpPr>
        <p:spPr>
          <a:xfrm>
            <a:off x="8360950" y="3838900"/>
            <a:ext cx="496800" cy="3387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sz="1000">
                <a:solidFill>
                  <a:schemeClr val="accent4"/>
                </a:solidFill>
                <a:latin typeface="Cairo"/>
                <a:ea typeface="Cairo"/>
                <a:cs typeface="Cairo"/>
                <a:sym typeface="Cairo"/>
              </a:rPr>
              <a:t>float</a:t>
            </a:r>
            <a:endParaRPr sz="1000">
              <a:solidFill>
                <a:schemeClr val="accent4"/>
              </a:solidFill>
              <a:latin typeface="Cairo"/>
              <a:ea typeface="Cairo"/>
              <a:cs typeface="Cairo"/>
              <a:sym typeface="Cairo"/>
            </a:endParaRPr>
          </a:p>
        </p:txBody>
      </p:sp>
      <p:sp>
        <p:nvSpPr>
          <p:cNvPr id="14689" name="Google Shape;14689;p115"/>
          <p:cNvSpPr txBox="1"/>
          <p:nvPr/>
        </p:nvSpPr>
        <p:spPr>
          <a:xfrm>
            <a:off x="7456125" y="1058300"/>
            <a:ext cx="408000" cy="338700"/>
          </a:xfrm>
          <a:prstGeom prst="rect">
            <a:avLst/>
          </a:prstGeom>
          <a:noFill/>
          <a:ln>
            <a:noFill/>
          </a:ln>
        </p:spPr>
        <p:txBody>
          <a:bodyPr anchorCtr="0" anchor="t" bIns="91425" lIns="91425" spcFirstLastPara="1" rIns="91425" wrap="square" tIns="91425">
            <a:spAutoFit/>
          </a:bodyPr>
          <a:lstStyle/>
          <a:p>
            <a:pPr indent="0" lvl="0" marL="0" rtl="0" algn="r">
              <a:spcBef>
                <a:spcPts val="0"/>
              </a:spcBef>
              <a:spcAft>
                <a:spcPts val="0"/>
              </a:spcAft>
              <a:buNone/>
            </a:pPr>
            <a:r>
              <a:rPr lang="en" sz="1000">
                <a:solidFill>
                  <a:schemeClr val="accent4"/>
                </a:solidFill>
                <a:latin typeface="Cairo"/>
                <a:ea typeface="Cairo"/>
                <a:cs typeface="Cairo"/>
                <a:sym typeface="Cairo"/>
              </a:rPr>
              <a:t>bits</a:t>
            </a:r>
            <a:endParaRPr sz="1000">
              <a:solidFill>
                <a:schemeClr val="accent4"/>
              </a:solidFill>
              <a:latin typeface="Cairo"/>
              <a:ea typeface="Cairo"/>
              <a:cs typeface="Cairo"/>
              <a:sym typeface="Cairo"/>
            </a:endParaRPr>
          </a:p>
        </p:txBody>
      </p:sp>
      <p:sp>
        <p:nvSpPr>
          <p:cNvPr id="14690" name="Google Shape;14690;p115"/>
          <p:cNvSpPr txBox="1"/>
          <p:nvPr/>
        </p:nvSpPr>
        <p:spPr>
          <a:xfrm>
            <a:off x="7456113" y="3105175"/>
            <a:ext cx="408000" cy="338700"/>
          </a:xfrm>
          <a:prstGeom prst="rect">
            <a:avLst/>
          </a:prstGeom>
          <a:noFill/>
          <a:ln>
            <a:noFill/>
          </a:ln>
        </p:spPr>
        <p:txBody>
          <a:bodyPr anchorCtr="0" anchor="t" bIns="91425" lIns="91425" spcFirstLastPara="1" rIns="91425" wrap="square" tIns="91425">
            <a:spAutoFit/>
          </a:bodyPr>
          <a:lstStyle/>
          <a:p>
            <a:pPr indent="0" lvl="0" marL="0" rtl="0" algn="r">
              <a:spcBef>
                <a:spcPts val="0"/>
              </a:spcBef>
              <a:spcAft>
                <a:spcPts val="0"/>
              </a:spcAft>
              <a:buNone/>
            </a:pPr>
            <a:r>
              <a:rPr lang="en" sz="1000">
                <a:solidFill>
                  <a:schemeClr val="accent4"/>
                </a:solidFill>
                <a:latin typeface="Cairo"/>
                <a:ea typeface="Cairo"/>
                <a:cs typeface="Cairo"/>
                <a:sym typeface="Cairo"/>
              </a:rPr>
              <a:t>bits</a:t>
            </a:r>
            <a:endParaRPr sz="1000">
              <a:solidFill>
                <a:schemeClr val="accent4"/>
              </a:solidFill>
              <a:latin typeface="Cairo"/>
              <a:ea typeface="Cairo"/>
              <a:cs typeface="Cairo"/>
              <a:sym typeface="Cairo"/>
            </a:endParaRPr>
          </a:p>
        </p:txBody>
      </p:sp>
      <p:sp>
        <p:nvSpPr>
          <p:cNvPr id="14691" name="Google Shape;14691;p115"/>
          <p:cNvSpPr txBox="1"/>
          <p:nvPr/>
        </p:nvSpPr>
        <p:spPr>
          <a:xfrm>
            <a:off x="6006113" y="1825988"/>
            <a:ext cx="698400" cy="338700"/>
          </a:xfrm>
          <a:prstGeom prst="rect">
            <a:avLst/>
          </a:prstGeom>
          <a:noFill/>
          <a:ln>
            <a:noFill/>
          </a:ln>
        </p:spPr>
        <p:txBody>
          <a:bodyPr anchorCtr="0" anchor="t" bIns="91425" lIns="91425" spcFirstLastPara="1" rIns="91425" wrap="square" tIns="91425">
            <a:spAutoFit/>
          </a:bodyPr>
          <a:lstStyle/>
          <a:p>
            <a:pPr indent="0" lvl="0" marL="0" rtl="0" algn="r">
              <a:spcBef>
                <a:spcPts val="0"/>
              </a:spcBef>
              <a:spcAft>
                <a:spcPts val="0"/>
              </a:spcAft>
              <a:buNone/>
            </a:pPr>
            <a:r>
              <a:rPr lang="en" sz="1000">
                <a:solidFill>
                  <a:srgbClr val="F4BD25"/>
                </a:solidFill>
                <a:latin typeface="Cairo"/>
                <a:ea typeface="Cairo"/>
                <a:cs typeface="Cairo"/>
                <a:sym typeface="Cairo"/>
              </a:rPr>
              <a:t>USB-A</a:t>
            </a:r>
            <a:r>
              <a:rPr lang="en" sz="1000">
                <a:solidFill>
                  <a:srgbClr val="F4BD25"/>
                </a:solidFill>
                <a:latin typeface="Cairo"/>
                <a:ea typeface="Cairo"/>
                <a:cs typeface="Cairo"/>
                <a:sym typeface="Cairo"/>
              </a:rPr>
              <a:t> </a:t>
            </a:r>
            <a:endParaRPr sz="1000">
              <a:solidFill>
                <a:srgbClr val="F4BD25"/>
              </a:solidFill>
              <a:latin typeface="Cairo"/>
              <a:ea typeface="Cairo"/>
              <a:cs typeface="Cairo"/>
              <a:sym typeface="Cairo"/>
            </a:endParaRPr>
          </a:p>
        </p:txBody>
      </p:sp>
      <p:sp>
        <p:nvSpPr>
          <p:cNvPr id="14692" name="Google Shape;14692;p115"/>
          <p:cNvSpPr txBox="1"/>
          <p:nvPr/>
        </p:nvSpPr>
        <p:spPr>
          <a:xfrm>
            <a:off x="5657060" y="364625"/>
            <a:ext cx="594000" cy="646500"/>
          </a:xfrm>
          <a:prstGeom prst="rect">
            <a:avLst/>
          </a:prstGeom>
          <a:noFill/>
          <a:ln>
            <a:noFill/>
          </a:ln>
        </p:spPr>
        <p:txBody>
          <a:bodyPr anchorCtr="0" anchor="t" bIns="91425" lIns="91425" spcFirstLastPara="1" rIns="91425" wrap="square" tIns="91425">
            <a:spAutoFit/>
          </a:bodyPr>
          <a:lstStyle/>
          <a:p>
            <a:pPr indent="0" lvl="0" marL="0" rtl="0" algn="r">
              <a:spcBef>
                <a:spcPts val="0"/>
              </a:spcBef>
              <a:spcAft>
                <a:spcPts val="0"/>
              </a:spcAft>
              <a:buNone/>
            </a:pPr>
            <a:r>
              <a:rPr lang="en" sz="1000">
                <a:solidFill>
                  <a:srgbClr val="F4BD25"/>
                </a:solidFill>
                <a:latin typeface="Cairo"/>
                <a:ea typeface="Cairo"/>
                <a:cs typeface="Cairo"/>
                <a:sym typeface="Cairo"/>
              </a:rPr>
              <a:t>USB MINI </a:t>
            </a:r>
            <a:br>
              <a:rPr lang="en" sz="1000">
                <a:solidFill>
                  <a:srgbClr val="F4BD25"/>
                </a:solidFill>
                <a:latin typeface="Cairo"/>
                <a:ea typeface="Cairo"/>
                <a:cs typeface="Cairo"/>
                <a:sym typeface="Cairo"/>
              </a:rPr>
            </a:br>
            <a:r>
              <a:rPr lang="en" sz="1000">
                <a:solidFill>
                  <a:srgbClr val="F4BD25"/>
                </a:solidFill>
                <a:latin typeface="Cairo"/>
                <a:ea typeface="Cairo"/>
                <a:cs typeface="Cairo"/>
                <a:sym typeface="Cairo"/>
              </a:rPr>
              <a:t>A</a:t>
            </a:r>
            <a:endParaRPr sz="1000">
              <a:solidFill>
                <a:srgbClr val="F4BD25"/>
              </a:solidFill>
              <a:latin typeface="Cairo"/>
              <a:ea typeface="Cairo"/>
              <a:cs typeface="Cairo"/>
              <a:sym typeface="Cairo"/>
            </a:endParaRPr>
          </a:p>
        </p:txBody>
      </p:sp>
      <p:sp>
        <p:nvSpPr>
          <p:cNvPr id="14693" name="Google Shape;14693;p115"/>
          <p:cNvSpPr txBox="1"/>
          <p:nvPr/>
        </p:nvSpPr>
        <p:spPr>
          <a:xfrm>
            <a:off x="5926450" y="2354163"/>
            <a:ext cx="408000" cy="3387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sz="1000">
                <a:solidFill>
                  <a:schemeClr val="accent4"/>
                </a:solidFill>
                <a:latin typeface="Cairo"/>
                <a:ea typeface="Cairo"/>
                <a:cs typeface="Cairo"/>
                <a:sym typeface="Cairo"/>
              </a:rPr>
              <a:t>bits</a:t>
            </a:r>
            <a:endParaRPr sz="1000">
              <a:solidFill>
                <a:schemeClr val="accent4"/>
              </a:solidFill>
              <a:latin typeface="Cairo"/>
              <a:ea typeface="Cairo"/>
              <a:cs typeface="Cairo"/>
              <a:sym typeface="Cairo"/>
            </a:endParaRPr>
          </a:p>
        </p:txBody>
      </p:sp>
      <p:sp>
        <p:nvSpPr>
          <p:cNvPr id="14694" name="Google Shape;14694;p115"/>
          <p:cNvSpPr txBox="1"/>
          <p:nvPr/>
        </p:nvSpPr>
        <p:spPr>
          <a:xfrm>
            <a:off x="4870686" y="1860000"/>
            <a:ext cx="755400" cy="4926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b="1" lang="en" sz="1000">
                <a:solidFill>
                  <a:schemeClr val="accent4"/>
                </a:solidFill>
                <a:latin typeface="Cairo"/>
                <a:ea typeface="Cairo"/>
                <a:cs typeface="Cairo"/>
                <a:sym typeface="Cairo"/>
              </a:rPr>
              <a:t>7200 Hz</a:t>
            </a:r>
            <a:br>
              <a:rPr b="1" lang="en" sz="1000">
                <a:solidFill>
                  <a:schemeClr val="accent4"/>
                </a:solidFill>
                <a:latin typeface="Cairo"/>
                <a:ea typeface="Cairo"/>
                <a:cs typeface="Cairo"/>
                <a:sym typeface="Cairo"/>
              </a:rPr>
            </a:br>
            <a:r>
              <a:rPr lang="en" sz="1000">
                <a:solidFill>
                  <a:schemeClr val="accent4"/>
                </a:solidFill>
                <a:latin typeface="Cairo"/>
                <a:ea typeface="Cairo"/>
                <a:cs typeface="Cairo"/>
                <a:sym typeface="Cairo"/>
              </a:rPr>
              <a:t>sampling</a:t>
            </a:r>
            <a:endParaRPr sz="1000">
              <a:solidFill>
                <a:schemeClr val="accent4"/>
              </a:solidFill>
              <a:latin typeface="Cairo"/>
              <a:ea typeface="Cairo"/>
              <a:cs typeface="Cairo"/>
              <a:sym typeface="Cairo"/>
            </a:endParaRPr>
          </a:p>
        </p:txBody>
      </p:sp>
      <p:sp>
        <p:nvSpPr>
          <p:cNvPr id="14695" name="Google Shape;14695;p115"/>
          <p:cNvSpPr txBox="1"/>
          <p:nvPr/>
        </p:nvSpPr>
        <p:spPr>
          <a:xfrm>
            <a:off x="3587350" y="2894438"/>
            <a:ext cx="496800" cy="3387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sz="1000">
                <a:solidFill>
                  <a:schemeClr val="accent4"/>
                </a:solidFill>
                <a:latin typeface="Cairo"/>
                <a:ea typeface="Cairo"/>
                <a:cs typeface="Cairo"/>
                <a:sym typeface="Cairo"/>
              </a:rPr>
              <a:t>PWM</a:t>
            </a:r>
            <a:endParaRPr sz="1000">
              <a:solidFill>
                <a:schemeClr val="accent4"/>
              </a:solidFill>
              <a:latin typeface="Cairo"/>
              <a:ea typeface="Cairo"/>
              <a:cs typeface="Cairo"/>
              <a:sym typeface="Cairo"/>
            </a:endParaRPr>
          </a:p>
        </p:txBody>
      </p:sp>
      <p:sp>
        <p:nvSpPr>
          <p:cNvPr id="14696" name="Google Shape;14696;p115"/>
          <p:cNvSpPr txBox="1"/>
          <p:nvPr/>
        </p:nvSpPr>
        <p:spPr>
          <a:xfrm>
            <a:off x="3893650" y="1985200"/>
            <a:ext cx="339900" cy="6465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sz="1000">
                <a:solidFill>
                  <a:schemeClr val="accent4"/>
                </a:solidFill>
                <a:latin typeface="Cairo"/>
                <a:ea typeface="Cairo"/>
                <a:cs typeface="Cairo"/>
                <a:sym typeface="Cairo"/>
              </a:rPr>
              <a:t>PWM</a:t>
            </a:r>
            <a:endParaRPr sz="1000">
              <a:solidFill>
                <a:schemeClr val="accent4"/>
              </a:solidFill>
              <a:latin typeface="Cairo"/>
              <a:ea typeface="Cairo"/>
              <a:cs typeface="Cairo"/>
              <a:sym typeface="Cairo"/>
            </a:endParaRPr>
          </a:p>
        </p:txBody>
      </p:sp>
    </p:spTree>
  </p:cSld>
  <p:clrMapOvr>
    <a:masterClrMapping/>
  </p:clrMapOvr>
</p:sld>
</file>

<file path=ppt/slides/slide7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4700" name="Shape 14700"/>
        <p:cNvGrpSpPr/>
        <p:nvPr/>
      </p:nvGrpSpPr>
      <p:grpSpPr>
        <a:xfrm>
          <a:off x="0" y="0"/>
          <a:ext cx="0" cy="0"/>
          <a:chOff x="0" y="0"/>
          <a:chExt cx="0" cy="0"/>
        </a:xfrm>
      </p:grpSpPr>
      <p:sp>
        <p:nvSpPr>
          <p:cNvPr id="14701" name="Google Shape;14701;p116"/>
          <p:cNvSpPr txBox="1"/>
          <p:nvPr>
            <p:ph type="title"/>
          </p:nvPr>
        </p:nvSpPr>
        <p:spPr>
          <a:xfrm rot="-5400000">
            <a:off x="-1439975" y="2084925"/>
            <a:ext cx="3712500" cy="6387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HARDWARE FBD</a:t>
            </a:r>
            <a:endParaRPr/>
          </a:p>
        </p:txBody>
      </p:sp>
      <p:pic>
        <p:nvPicPr>
          <p:cNvPr id="14702" name="Google Shape;14702;p116"/>
          <p:cNvPicPr preferRelativeResize="0"/>
          <p:nvPr/>
        </p:nvPicPr>
        <p:blipFill>
          <a:blip r:embed="rId3">
            <a:alphaModFix/>
          </a:blip>
          <a:stretch>
            <a:fillRect/>
          </a:stretch>
        </p:blipFill>
        <p:spPr>
          <a:xfrm>
            <a:off x="846475" y="0"/>
            <a:ext cx="8297523" cy="5143499"/>
          </a:xfrm>
          <a:prstGeom prst="rect">
            <a:avLst/>
          </a:prstGeom>
          <a:noFill/>
          <a:ln>
            <a:noFill/>
          </a:ln>
        </p:spPr>
      </p:pic>
      <p:sp>
        <p:nvSpPr>
          <p:cNvPr id="14703" name="Google Shape;14703;p116"/>
          <p:cNvSpPr txBox="1"/>
          <p:nvPr>
            <p:ph idx="12" type="sldNum"/>
          </p:nvPr>
        </p:nvSpPr>
        <p:spPr>
          <a:xfrm>
            <a:off x="8556784" y="4749851"/>
            <a:ext cx="548700" cy="3936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
</file>

<file path=ppt/slides/slide7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spTree>
      <p:nvGrpSpPr>
        <p:cNvPr id="14707" name="Shape 14707"/>
        <p:cNvGrpSpPr/>
        <p:nvPr/>
      </p:nvGrpSpPr>
      <p:grpSpPr>
        <a:xfrm>
          <a:off x="0" y="0"/>
          <a:ext cx="0" cy="0"/>
          <a:chOff x="0" y="0"/>
          <a:chExt cx="0" cy="0"/>
        </a:xfrm>
      </p:grpSpPr>
      <p:sp>
        <p:nvSpPr>
          <p:cNvPr id="14708" name="Google Shape;14708;p117"/>
          <p:cNvSpPr txBox="1"/>
          <p:nvPr>
            <p:ph type="title"/>
          </p:nvPr>
        </p:nvSpPr>
        <p:spPr>
          <a:xfrm>
            <a:off x="758775" y="384166"/>
            <a:ext cx="76263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Test Risk Mitigation in MOO Model</a:t>
            </a:r>
            <a:endParaRPr/>
          </a:p>
        </p:txBody>
      </p:sp>
      <p:sp>
        <p:nvSpPr>
          <p:cNvPr id="14709" name="Google Shape;14709;p117"/>
          <p:cNvSpPr txBox="1"/>
          <p:nvPr>
            <p:ph idx="12" type="sldNum"/>
          </p:nvPr>
        </p:nvSpPr>
        <p:spPr>
          <a:xfrm>
            <a:off x="8556784" y="4749851"/>
            <a:ext cx="548700" cy="3936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None/>
            </a:pPr>
            <a:fld id="{00000000-1234-1234-1234-123412341234}" type="slidenum">
              <a:rPr lang="en"/>
              <a:t>‹#›</a:t>
            </a:fld>
            <a:endParaRPr/>
          </a:p>
        </p:txBody>
      </p:sp>
      <p:sp>
        <p:nvSpPr>
          <p:cNvPr id="14710" name="Google Shape;14710;p117"/>
          <p:cNvSpPr/>
          <p:nvPr/>
        </p:nvSpPr>
        <p:spPr>
          <a:xfrm>
            <a:off x="7469725" y="4853913"/>
            <a:ext cx="1353317" cy="185472"/>
          </a:xfrm>
          <a:custGeom>
            <a:rect b="b" l="l" r="r" t="t"/>
            <a:pathLst>
              <a:path extrusionOk="0" h="2863" w="17328">
                <a:moveTo>
                  <a:pt x="1432" y="1"/>
                </a:moveTo>
                <a:cubicBezTo>
                  <a:pt x="641" y="1"/>
                  <a:pt x="1" y="641"/>
                  <a:pt x="2" y="1431"/>
                </a:cubicBezTo>
                <a:cubicBezTo>
                  <a:pt x="1" y="2222"/>
                  <a:pt x="641" y="2861"/>
                  <a:pt x="1432" y="2862"/>
                </a:cubicBezTo>
                <a:lnTo>
                  <a:pt x="15897" y="2862"/>
                </a:lnTo>
                <a:cubicBezTo>
                  <a:pt x="16687" y="2861"/>
                  <a:pt x="17327" y="2222"/>
                  <a:pt x="17327" y="1431"/>
                </a:cubicBezTo>
                <a:cubicBezTo>
                  <a:pt x="17327" y="641"/>
                  <a:pt x="16687" y="1"/>
                  <a:pt x="15897" y="1"/>
                </a:cubicBezTo>
                <a:close/>
              </a:path>
            </a:pathLst>
          </a:custGeom>
          <a:solidFill>
            <a:schemeClr val="accent5"/>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b="1" lang="en" sz="1000">
                <a:latin typeface="Cairo"/>
                <a:ea typeface="Cairo"/>
                <a:cs typeface="Cairo"/>
                <a:sym typeface="Cairo"/>
              </a:rPr>
              <a:t> Risk</a:t>
            </a:r>
            <a:endParaRPr b="1" sz="1000">
              <a:latin typeface="Cairo"/>
              <a:ea typeface="Cairo"/>
              <a:cs typeface="Cairo"/>
              <a:sym typeface="Cairo"/>
            </a:endParaRPr>
          </a:p>
        </p:txBody>
      </p:sp>
      <p:sp>
        <p:nvSpPr>
          <p:cNvPr id="14711" name="Google Shape;14711;p117"/>
          <p:cNvSpPr txBox="1"/>
          <p:nvPr/>
        </p:nvSpPr>
        <p:spPr>
          <a:xfrm>
            <a:off x="2560145" y="4156318"/>
            <a:ext cx="870000" cy="646500"/>
          </a:xfrm>
          <a:prstGeom prst="rect">
            <a:avLst/>
          </a:prstGeom>
          <a:noFill/>
          <a:ln>
            <a:noFill/>
          </a:ln>
        </p:spPr>
        <p:txBody>
          <a:bodyPr anchorCtr="0" anchor="t" bIns="91425" lIns="91425" spcFirstLastPara="1" rIns="91425" wrap="square" tIns="91425">
            <a:spAutoFit/>
          </a:bodyPr>
          <a:lstStyle/>
          <a:p>
            <a:pPr indent="0" lvl="0" marL="0" rtl="0" algn="ctr">
              <a:spcBef>
                <a:spcPts val="0"/>
              </a:spcBef>
              <a:spcAft>
                <a:spcPts val="0"/>
              </a:spcAft>
              <a:buNone/>
            </a:pPr>
            <a:r>
              <a:rPr lang="en" sz="1000">
                <a:latin typeface="Times New Roman"/>
                <a:ea typeface="Times New Roman"/>
                <a:cs typeface="Times New Roman"/>
                <a:sym typeface="Times New Roman"/>
              </a:rPr>
              <a:t>Non-Ideal Gaussian Laser</a:t>
            </a:r>
            <a:endParaRPr sz="1000">
              <a:latin typeface="Times New Roman"/>
              <a:ea typeface="Times New Roman"/>
              <a:cs typeface="Times New Roman"/>
              <a:sym typeface="Times New Roman"/>
            </a:endParaRPr>
          </a:p>
        </p:txBody>
      </p:sp>
      <p:cxnSp>
        <p:nvCxnSpPr>
          <p:cNvPr id="14712" name="Google Shape;14712;p117"/>
          <p:cNvCxnSpPr>
            <a:stCxn id="14713" idx="0"/>
            <a:endCxn id="14714" idx="3"/>
          </p:cNvCxnSpPr>
          <p:nvPr/>
        </p:nvCxnSpPr>
        <p:spPr>
          <a:xfrm rot="10800000">
            <a:off x="5616330" y="2555052"/>
            <a:ext cx="537000" cy="325200"/>
          </a:xfrm>
          <a:prstGeom prst="straightConnector1">
            <a:avLst/>
          </a:prstGeom>
          <a:noFill/>
          <a:ln cap="flat" cmpd="sng" w="38100">
            <a:solidFill>
              <a:schemeClr val="lt1"/>
            </a:solidFill>
            <a:prstDash val="solid"/>
            <a:round/>
            <a:headEnd len="med" w="med" type="none"/>
            <a:tailEnd len="med" w="med" type="triangle"/>
          </a:ln>
        </p:spPr>
      </p:cxnSp>
      <p:grpSp>
        <p:nvGrpSpPr>
          <p:cNvPr id="14715" name="Google Shape;14715;p117"/>
          <p:cNvGrpSpPr/>
          <p:nvPr/>
        </p:nvGrpSpPr>
        <p:grpSpPr>
          <a:xfrm>
            <a:off x="1418922" y="956871"/>
            <a:ext cx="6306155" cy="3845951"/>
            <a:chOff x="989359" y="215222"/>
            <a:chExt cx="7165271" cy="4581785"/>
          </a:xfrm>
        </p:grpSpPr>
        <p:sp>
          <p:nvSpPr>
            <p:cNvPr id="14716" name="Google Shape;14716;p117"/>
            <p:cNvSpPr txBox="1"/>
            <p:nvPr/>
          </p:nvSpPr>
          <p:spPr>
            <a:xfrm>
              <a:off x="5758025" y="4031822"/>
              <a:ext cx="1221600" cy="641700"/>
            </a:xfrm>
            <a:prstGeom prst="rect">
              <a:avLst/>
            </a:prstGeom>
            <a:noFill/>
            <a:ln>
              <a:noFill/>
            </a:ln>
          </p:spPr>
          <p:txBody>
            <a:bodyPr anchorCtr="0" anchor="t" bIns="91425" lIns="91425" spcFirstLastPara="1" rIns="91425" wrap="square" tIns="91425">
              <a:spAutoFit/>
            </a:bodyPr>
            <a:lstStyle/>
            <a:p>
              <a:pPr indent="0" lvl="0" marL="0" rtl="0" algn="ctr">
                <a:spcBef>
                  <a:spcPts val="0"/>
                </a:spcBef>
                <a:spcAft>
                  <a:spcPts val="0"/>
                </a:spcAft>
                <a:buNone/>
              </a:pPr>
              <a:r>
                <a:rPr lang="en" sz="1000">
                  <a:latin typeface="Times New Roman"/>
                  <a:ea typeface="Times New Roman"/>
                  <a:cs typeface="Times New Roman"/>
                  <a:sym typeface="Times New Roman"/>
                </a:rPr>
                <a:t>Pointing</a:t>
              </a:r>
              <a:r>
                <a:rPr lang="en" sz="1300">
                  <a:latin typeface="Times New Roman"/>
                  <a:ea typeface="Times New Roman"/>
                  <a:cs typeface="Times New Roman"/>
                  <a:sym typeface="Times New Roman"/>
                </a:rPr>
                <a:t> </a:t>
              </a:r>
              <a:r>
                <a:rPr lang="en" sz="1000">
                  <a:latin typeface="Times New Roman"/>
                  <a:ea typeface="Times New Roman"/>
                  <a:cs typeface="Times New Roman"/>
                  <a:sym typeface="Times New Roman"/>
                </a:rPr>
                <a:t>System Inaccuracy</a:t>
              </a:r>
              <a:endParaRPr sz="1000">
                <a:latin typeface="Times New Roman"/>
                <a:ea typeface="Times New Roman"/>
                <a:cs typeface="Times New Roman"/>
                <a:sym typeface="Times New Roman"/>
              </a:endParaRPr>
            </a:p>
          </p:txBody>
        </p:sp>
        <p:grpSp>
          <p:nvGrpSpPr>
            <p:cNvPr id="14717" name="Google Shape;14717;p117"/>
            <p:cNvGrpSpPr/>
            <p:nvPr/>
          </p:nvGrpSpPr>
          <p:grpSpPr>
            <a:xfrm>
              <a:off x="989359" y="215222"/>
              <a:ext cx="7165271" cy="4581785"/>
              <a:chOff x="989359" y="215222"/>
              <a:chExt cx="7165271" cy="4581785"/>
            </a:xfrm>
          </p:grpSpPr>
          <p:sp>
            <p:nvSpPr>
              <p:cNvPr id="14718" name="Google Shape;14718;p117"/>
              <p:cNvSpPr txBox="1"/>
              <p:nvPr/>
            </p:nvSpPr>
            <p:spPr>
              <a:xfrm>
                <a:off x="5878400" y="3313796"/>
                <a:ext cx="988500" cy="586800"/>
              </a:xfrm>
              <a:prstGeom prst="rect">
                <a:avLst/>
              </a:prstGeom>
              <a:noFill/>
              <a:ln>
                <a:noFill/>
              </a:ln>
            </p:spPr>
            <p:txBody>
              <a:bodyPr anchorCtr="0" anchor="t" bIns="91425" lIns="91425" spcFirstLastPara="1" rIns="91425" wrap="square" tIns="91425">
                <a:spAutoFit/>
              </a:bodyPr>
              <a:lstStyle/>
              <a:p>
                <a:pPr indent="0" lvl="0" marL="0" rtl="0" algn="ctr">
                  <a:spcBef>
                    <a:spcPts val="0"/>
                  </a:spcBef>
                  <a:spcAft>
                    <a:spcPts val="0"/>
                  </a:spcAft>
                  <a:buNone/>
                </a:pPr>
                <a:r>
                  <a:rPr lang="en" sz="1000">
                    <a:latin typeface="Times New Roman"/>
                    <a:ea typeface="Times New Roman"/>
                    <a:cs typeface="Times New Roman"/>
                    <a:sym typeface="Times New Roman"/>
                  </a:rPr>
                  <a:t>Battery Degradation</a:t>
                </a:r>
                <a:endParaRPr sz="1000">
                  <a:latin typeface="Times New Roman"/>
                  <a:ea typeface="Times New Roman"/>
                  <a:cs typeface="Times New Roman"/>
                  <a:sym typeface="Times New Roman"/>
                </a:endParaRPr>
              </a:p>
            </p:txBody>
          </p:sp>
          <p:grpSp>
            <p:nvGrpSpPr>
              <p:cNvPr id="14719" name="Google Shape;14719;p117"/>
              <p:cNvGrpSpPr/>
              <p:nvPr/>
            </p:nvGrpSpPr>
            <p:grpSpPr>
              <a:xfrm>
                <a:off x="989359" y="215222"/>
                <a:ext cx="7165271" cy="4581785"/>
                <a:chOff x="989359" y="215222"/>
                <a:chExt cx="7165271" cy="4581785"/>
              </a:xfrm>
            </p:grpSpPr>
            <p:sp>
              <p:nvSpPr>
                <p:cNvPr id="14720" name="Google Shape;14720;p117"/>
                <p:cNvSpPr txBox="1"/>
                <p:nvPr/>
              </p:nvSpPr>
              <p:spPr>
                <a:xfrm>
                  <a:off x="3398919" y="4026907"/>
                  <a:ext cx="1173300" cy="770100"/>
                </a:xfrm>
                <a:prstGeom prst="rect">
                  <a:avLst/>
                </a:prstGeom>
                <a:noFill/>
                <a:ln>
                  <a:noFill/>
                </a:ln>
              </p:spPr>
              <p:txBody>
                <a:bodyPr anchorCtr="0" anchor="t" bIns="91425" lIns="91425" spcFirstLastPara="1" rIns="91425" wrap="square" tIns="91425">
                  <a:spAutoFit/>
                </a:bodyPr>
                <a:lstStyle/>
                <a:p>
                  <a:pPr indent="0" lvl="0" marL="0" rtl="0" algn="ctr">
                    <a:spcBef>
                      <a:spcPts val="0"/>
                    </a:spcBef>
                    <a:spcAft>
                      <a:spcPts val="0"/>
                    </a:spcAft>
                    <a:buNone/>
                  </a:pPr>
                  <a:r>
                    <a:rPr lang="en" sz="1000">
                      <a:latin typeface="Times New Roman"/>
                      <a:ea typeface="Times New Roman"/>
                      <a:cs typeface="Times New Roman"/>
                      <a:sym typeface="Times New Roman"/>
                    </a:rPr>
                    <a:t>Comms Electromagnetic Interference</a:t>
                  </a:r>
                  <a:endParaRPr sz="1000">
                    <a:latin typeface="Times New Roman"/>
                    <a:ea typeface="Times New Roman"/>
                    <a:cs typeface="Times New Roman"/>
                    <a:sym typeface="Times New Roman"/>
                  </a:endParaRPr>
                </a:p>
              </p:txBody>
            </p:sp>
            <p:sp>
              <p:nvSpPr>
                <p:cNvPr id="14721" name="Google Shape;14721;p117"/>
                <p:cNvSpPr txBox="1"/>
                <p:nvPr/>
              </p:nvSpPr>
              <p:spPr>
                <a:xfrm>
                  <a:off x="3478093" y="3345932"/>
                  <a:ext cx="988500" cy="586800"/>
                </a:xfrm>
                <a:prstGeom prst="rect">
                  <a:avLst/>
                </a:prstGeom>
                <a:noFill/>
                <a:ln>
                  <a:noFill/>
                </a:ln>
              </p:spPr>
              <p:txBody>
                <a:bodyPr anchorCtr="0" anchor="t" bIns="91425" lIns="91425" spcFirstLastPara="1" rIns="91425" wrap="square" tIns="91425">
                  <a:spAutoFit/>
                </a:bodyPr>
                <a:lstStyle/>
                <a:p>
                  <a:pPr indent="0" lvl="0" marL="0" rtl="0" algn="ctr">
                    <a:spcBef>
                      <a:spcPts val="0"/>
                    </a:spcBef>
                    <a:spcAft>
                      <a:spcPts val="0"/>
                    </a:spcAft>
                    <a:buNone/>
                  </a:pPr>
                  <a:r>
                    <a:rPr lang="en" sz="1000">
                      <a:latin typeface="Times New Roman"/>
                      <a:ea typeface="Times New Roman"/>
                      <a:cs typeface="Times New Roman"/>
                      <a:sym typeface="Times New Roman"/>
                    </a:rPr>
                    <a:t>Solar Panel Degradation</a:t>
                  </a:r>
                  <a:endParaRPr sz="1000">
                    <a:latin typeface="Times New Roman"/>
                    <a:ea typeface="Times New Roman"/>
                    <a:cs typeface="Times New Roman"/>
                    <a:sym typeface="Times New Roman"/>
                  </a:endParaRPr>
                </a:p>
              </p:txBody>
            </p:sp>
            <p:grpSp>
              <p:nvGrpSpPr>
                <p:cNvPr id="14722" name="Google Shape;14722;p117"/>
                <p:cNvGrpSpPr/>
                <p:nvPr/>
              </p:nvGrpSpPr>
              <p:grpSpPr>
                <a:xfrm>
                  <a:off x="989359" y="215222"/>
                  <a:ext cx="7165271" cy="4556926"/>
                  <a:chOff x="989359" y="215222"/>
                  <a:chExt cx="7165271" cy="4556926"/>
                </a:xfrm>
              </p:grpSpPr>
              <p:sp>
                <p:nvSpPr>
                  <p:cNvPr id="14723" name="Google Shape;14723;p117"/>
                  <p:cNvSpPr txBox="1"/>
                  <p:nvPr/>
                </p:nvSpPr>
                <p:spPr>
                  <a:xfrm>
                    <a:off x="2279551" y="3266714"/>
                    <a:ext cx="988500" cy="403500"/>
                  </a:xfrm>
                  <a:prstGeom prst="rect">
                    <a:avLst/>
                  </a:prstGeom>
                  <a:noFill/>
                  <a:ln>
                    <a:noFill/>
                  </a:ln>
                </p:spPr>
                <p:txBody>
                  <a:bodyPr anchorCtr="0" anchor="t" bIns="91425" lIns="91425" spcFirstLastPara="1" rIns="91425" wrap="square" tIns="91425">
                    <a:spAutoFit/>
                  </a:bodyPr>
                  <a:lstStyle/>
                  <a:p>
                    <a:pPr indent="0" lvl="0" marL="0" rtl="0" algn="ctr">
                      <a:spcBef>
                        <a:spcPts val="0"/>
                      </a:spcBef>
                      <a:spcAft>
                        <a:spcPts val="0"/>
                      </a:spcAft>
                      <a:buNone/>
                    </a:pPr>
                    <a:r>
                      <a:t/>
                    </a:r>
                    <a:endParaRPr sz="1000">
                      <a:latin typeface="Times New Roman"/>
                      <a:ea typeface="Times New Roman"/>
                      <a:cs typeface="Times New Roman"/>
                      <a:sym typeface="Times New Roman"/>
                    </a:endParaRPr>
                  </a:p>
                </p:txBody>
              </p:sp>
              <p:grpSp>
                <p:nvGrpSpPr>
                  <p:cNvPr id="14724" name="Google Shape;14724;p117"/>
                  <p:cNvGrpSpPr/>
                  <p:nvPr/>
                </p:nvGrpSpPr>
                <p:grpSpPr>
                  <a:xfrm>
                    <a:off x="989359" y="215222"/>
                    <a:ext cx="7165271" cy="4556926"/>
                    <a:chOff x="989359" y="215222"/>
                    <a:chExt cx="7165271" cy="4556926"/>
                  </a:xfrm>
                </p:grpSpPr>
                <p:grpSp>
                  <p:nvGrpSpPr>
                    <p:cNvPr id="14725" name="Google Shape;14725;p117"/>
                    <p:cNvGrpSpPr/>
                    <p:nvPr/>
                  </p:nvGrpSpPr>
                  <p:grpSpPr>
                    <a:xfrm>
                      <a:off x="989359" y="215222"/>
                      <a:ext cx="7165271" cy="4556926"/>
                      <a:chOff x="921209" y="244572"/>
                      <a:chExt cx="7165271" cy="4556926"/>
                    </a:xfrm>
                  </p:grpSpPr>
                  <p:grpSp>
                    <p:nvGrpSpPr>
                      <p:cNvPr id="14726" name="Google Shape;14726;p117"/>
                      <p:cNvGrpSpPr/>
                      <p:nvPr/>
                    </p:nvGrpSpPr>
                    <p:grpSpPr>
                      <a:xfrm>
                        <a:off x="921209" y="244572"/>
                        <a:ext cx="7165271" cy="4556926"/>
                        <a:chOff x="1429684" y="518372"/>
                        <a:chExt cx="7165271" cy="4556926"/>
                      </a:xfrm>
                    </p:grpSpPr>
                    <p:grpSp>
                      <p:nvGrpSpPr>
                        <p:cNvPr id="14727" name="Google Shape;14727;p117"/>
                        <p:cNvGrpSpPr/>
                        <p:nvPr/>
                      </p:nvGrpSpPr>
                      <p:grpSpPr>
                        <a:xfrm>
                          <a:off x="1429684" y="518372"/>
                          <a:ext cx="7165271" cy="4556926"/>
                          <a:chOff x="1429684" y="518372"/>
                          <a:chExt cx="7165271" cy="4556926"/>
                        </a:xfrm>
                      </p:grpSpPr>
                      <p:grpSp>
                        <p:nvGrpSpPr>
                          <p:cNvPr id="14728" name="Google Shape;14728;p117"/>
                          <p:cNvGrpSpPr/>
                          <p:nvPr/>
                        </p:nvGrpSpPr>
                        <p:grpSpPr>
                          <a:xfrm>
                            <a:off x="1429684" y="518372"/>
                            <a:ext cx="7165271" cy="4556926"/>
                            <a:chOff x="1429684" y="518372"/>
                            <a:chExt cx="7165271" cy="4556926"/>
                          </a:xfrm>
                        </p:grpSpPr>
                        <p:grpSp>
                          <p:nvGrpSpPr>
                            <p:cNvPr id="14729" name="Google Shape;14729;p117"/>
                            <p:cNvGrpSpPr/>
                            <p:nvPr/>
                          </p:nvGrpSpPr>
                          <p:grpSpPr>
                            <a:xfrm>
                              <a:off x="1429684" y="518372"/>
                              <a:ext cx="7165271" cy="4556926"/>
                              <a:chOff x="1429684" y="518372"/>
                              <a:chExt cx="7165271" cy="4556926"/>
                            </a:xfrm>
                          </p:grpSpPr>
                          <p:grpSp>
                            <p:nvGrpSpPr>
                              <p:cNvPr id="14730" name="Google Shape;14730;p117"/>
                              <p:cNvGrpSpPr/>
                              <p:nvPr/>
                            </p:nvGrpSpPr>
                            <p:grpSpPr>
                              <a:xfrm>
                                <a:off x="1429684" y="518372"/>
                                <a:ext cx="7165271" cy="4556926"/>
                                <a:chOff x="1660915" y="1733550"/>
                                <a:chExt cx="14041291" cy="8607719"/>
                              </a:xfrm>
                            </p:grpSpPr>
                            <p:sp>
                              <p:nvSpPr>
                                <p:cNvPr id="14731" name="Google Shape;14731;p117"/>
                                <p:cNvSpPr/>
                                <p:nvPr/>
                              </p:nvSpPr>
                              <p:spPr>
                                <a:xfrm>
                                  <a:off x="1660915" y="3190081"/>
                                  <a:ext cx="2299104" cy="1407726"/>
                                </a:xfrm>
                                <a:custGeom>
                                  <a:rect b="b" l="l" r="r" t="t"/>
                                  <a:pathLst>
                                    <a:path extrusionOk="0" h="21600" w="21600">
                                      <a:moveTo>
                                        <a:pt x="1876" y="0"/>
                                      </a:moveTo>
                                      <a:cubicBezTo>
                                        <a:pt x="1326" y="0"/>
                                        <a:pt x="995" y="2"/>
                                        <a:pt x="776" y="152"/>
                                      </a:cubicBezTo>
                                      <a:cubicBezTo>
                                        <a:pt x="459" y="341"/>
                                        <a:pt x="209" y="749"/>
                                        <a:pt x="93" y="1267"/>
                                      </a:cubicBezTo>
                                      <a:cubicBezTo>
                                        <a:pt x="1" y="1626"/>
                                        <a:pt x="0" y="2159"/>
                                        <a:pt x="0" y="3057"/>
                                      </a:cubicBezTo>
                                      <a:lnTo>
                                        <a:pt x="0" y="18537"/>
                                      </a:lnTo>
                                      <a:cubicBezTo>
                                        <a:pt x="0" y="19435"/>
                                        <a:pt x="1" y="19974"/>
                                        <a:pt x="93" y="20333"/>
                                      </a:cubicBezTo>
                                      <a:cubicBezTo>
                                        <a:pt x="209" y="20851"/>
                                        <a:pt x="459" y="21259"/>
                                        <a:pt x="776" y="21448"/>
                                      </a:cubicBezTo>
                                      <a:cubicBezTo>
                                        <a:pt x="995" y="21598"/>
                                        <a:pt x="1326" y="21600"/>
                                        <a:pt x="1876" y="21600"/>
                                      </a:cubicBezTo>
                                      <a:lnTo>
                                        <a:pt x="21600" y="21600"/>
                                      </a:lnTo>
                                      <a:lnTo>
                                        <a:pt x="21600" y="0"/>
                                      </a:lnTo>
                                      <a:lnTo>
                                        <a:pt x="1876" y="0"/>
                                      </a:lnTo>
                                      <a:close/>
                                    </a:path>
                                  </a:pathLst>
                                </a:custGeom>
                                <a:solidFill>
                                  <a:srgbClr val="F4F4F5"/>
                                </a:solidFill>
                                <a:ln>
                                  <a:noFill/>
                                </a:ln>
                              </p:spPr>
                              <p:txBody>
                                <a:bodyPr anchorCtr="0" anchor="ctr" bIns="0" lIns="0" spcFirstLastPara="1" rIns="0" wrap="square" tIns="0">
                                  <a:noAutofit/>
                                </a:bodyPr>
                                <a:lstStyle/>
                                <a:p>
                                  <a:pPr indent="0" lvl="0" marL="0" marR="0" rtl="0" algn="ctr">
                                    <a:lnSpc>
                                      <a:spcPct val="100000"/>
                                    </a:lnSpc>
                                    <a:spcBef>
                                      <a:spcPts val="0"/>
                                    </a:spcBef>
                                    <a:spcAft>
                                      <a:spcPts val="0"/>
                                    </a:spcAft>
                                    <a:buClr>
                                      <a:srgbClr val="FFFFFF"/>
                                    </a:buClr>
                                    <a:buSzPts val="1100"/>
                                    <a:buFont typeface="Helvetica Neue"/>
                                    <a:buNone/>
                                  </a:pPr>
                                  <a:r>
                                    <a:t/>
                                  </a:r>
                                  <a:endParaRPr b="1" i="0" sz="1100" u="none" cap="none" strike="noStrike">
                                    <a:solidFill>
                                      <a:srgbClr val="000000"/>
                                    </a:solidFill>
                                    <a:latin typeface="Helvetica Neue"/>
                                    <a:ea typeface="Helvetica Neue"/>
                                    <a:cs typeface="Helvetica Neue"/>
                                    <a:sym typeface="Helvetica Neue"/>
                                  </a:endParaRPr>
                                </a:p>
                              </p:txBody>
                            </p:sp>
                            <p:sp>
                              <p:nvSpPr>
                                <p:cNvPr id="14732" name="Google Shape;14732;p117"/>
                                <p:cNvSpPr/>
                                <p:nvPr/>
                              </p:nvSpPr>
                              <p:spPr>
                                <a:xfrm>
                                  <a:off x="1660915" y="4625931"/>
                                  <a:ext cx="2299104" cy="1407726"/>
                                </a:xfrm>
                                <a:custGeom>
                                  <a:rect b="b" l="l" r="r" t="t"/>
                                  <a:pathLst>
                                    <a:path extrusionOk="0" h="21600" w="21600">
                                      <a:moveTo>
                                        <a:pt x="1876" y="0"/>
                                      </a:moveTo>
                                      <a:cubicBezTo>
                                        <a:pt x="1326" y="0"/>
                                        <a:pt x="995" y="2"/>
                                        <a:pt x="776" y="152"/>
                                      </a:cubicBezTo>
                                      <a:cubicBezTo>
                                        <a:pt x="459" y="341"/>
                                        <a:pt x="209" y="749"/>
                                        <a:pt x="93" y="1267"/>
                                      </a:cubicBezTo>
                                      <a:cubicBezTo>
                                        <a:pt x="1" y="1626"/>
                                        <a:pt x="0" y="2159"/>
                                        <a:pt x="0" y="3057"/>
                                      </a:cubicBezTo>
                                      <a:lnTo>
                                        <a:pt x="0" y="18537"/>
                                      </a:lnTo>
                                      <a:cubicBezTo>
                                        <a:pt x="0" y="19435"/>
                                        <a:pt x="1" y="19974"/>
                                        <a:pt x="93" y="20333"/>
                                      </a:cubicBezTo>
                                      <a:cubicBezTo>
                                        <a:pt x="209" y="20851"/>
                                        <a:pt x="459" y="21259"/>
                                        <a:pt x="776" y="21448"/>
                                      </a:cubicBezTo>
                                      <a:cubicBezTo>
                                        <a:pt x="995" y="21598"/>
                                        <a:pt x="1326" y="21600"/>
                                        <a:pt x="1876" y="21600"/>
                                      </a:cubicBezTo>
                                      <a:lnTo>
                                        <a:pt x="21600" y="21600"/>
                                      </a:lnTo>
                                      <a:lnTo>
                                        <a:pt x="21600" y="0"/>
                                      </a:lnTo>
                                      <a:lnTo>
                                        <a:pt x="1876" y="0"/>
                                      </a:lnTo>
                                      <a:close/>
                                    </a:path>
                                  </a:pathLst>
                                </a:custGeom>
                                <a:solidFill>
                                  <a:srgbClr val="F4F4F5"/>
                                </a:solidFill>
                                <a:ln>
                                  <a:noFill/>
                                </a:ln>
                              </p:spPr>
                              <p:txBody>
                                <a:bodyPr anchorCtr="0" anchor="ctr" bIns="0" lIns="0" spcFirstLastPara="1" rIns="0" wrap="square" tIns="0">
                                  <a:noAutofit/>
                                </a:bodyPr>
                                <a:lstStyle/>
                                <a:p>
                                  <a:pPr indent="0" lvl="0" marL="0" marR="0" rtl="0" algn="ctr">
                                    <a:lnSpc>
                                      <a:spcPct val="100000"/>
                                    </a:lnSpc>
                                    <a:spcBef>
                                      <a:spcPts val="0"/>
                                    </a:spcBef>
                                    <a:spcAft>
                                      <a:spcPts val="0"/>
                                    </a:spcAft>
                                    <a:buClr>
                                      <a:srgbClr val="FFFFFF"/>
                                    </a:buClr>
                                    <a:buSzPts val="1100"/>
                                    <a:buFont typeface="Helvetica Neue"/>
                                    <a:buNone/>
                                  </a:pPr>
                                  <a:r>
                                    <a:t/>
                                  </a:r>
                                  <a:endParaRPr b="1" i="0" sz="1100" u="none" cap="none" strike="noStrike">
                                    <a:solidFill>
                                      <a:srgbClr val="000000"/>
                                    </a:solidFill>
                                    <a:latin typeface="Helvetica Neue"/>
                                    <a:ea typeface="Helvetica Neue"/>
                                    <a:cs typeface="Helvetica Neue"/>
                                    <a:sym typeface="Helvetica Neue"/>
                                  </a:endParaRPr>
                                </a:p>
                              </p:txBody>
                            </p:sp>
                            <p:sp>
                              <p:nvSpPr>
                                <p:cNvPr id="14733" name="Google Shape;14733;p117"/>
                                <p:cNvSpPr/>
                                <p:nvPr/>
                              </p:nvSpPr>
                              <p:spPr>
                                <a:xfrm>
                                  <a:off x="1660915" y="6061803"/>
                                  <a:ext cx="2299104" cy="1407726"/>
                                </a:xfrm>
                                <a:custGeom>
                                  <a:rect b="b" l="l" r="r" t="t"/>
                                  <a:pathLst>
                                    <a:path extrusionOk="0" h="21600" w="21600">
                                      <a:moveTo>
                                        <a:pt x="1876" y="0"/>
                                      </a:moveTo>
                                      <a:cubicBezTo>
                                        <a:pt x="1326" y="0"/>
                                        <a:pt x="995" y="2"/>
                                        <a:pt x="776" y="152"/>
                                      </a:cubicBezTo>
                                      <a:cubicBezTo>
                                        <a:pt x="459" y="341"/>
                                        <a:pt x="209" y="749"/>
                                        <a:pt x="93" y="1267"/>
                                      </a:cubicBezTo>
                                      <a:cubicBezTo>
                                        <a:pt x="1" y="1626"/>
                                        <a:pt x="0" y="2159"/>
                                        <a:pt x="0" y="3057"/>
                                      </a:cubicBezTo>
                                      <a:lnTo>
                                        <a:pt x="0" y="18537"/>
                                      </a:lnTo>
                                      <a:cubicBezTo>
                                        <a:pt x="0" y="19435"/>
                                        <a:pt x="1" y="19974"/>
                                        <a:pt x="93" y="20333"/>
                                      </a:cubicBezTo>
                                      <a:cubicBezTo>
                                        <a:pt x="209" y="20851"/>
                                        <a:pt x="459" y="21259"/>
                                        <a:pt x="776" y="21448"/>
                                      </a:cubicBezTo>
                                      <a:cubicBezTo>
                                        <a:pt x="995" y="21598"/>
                                        <a:pt x="1326" y="21600"/>
                                        <a:pt x="1876" y="21600"/>
                                      </a:cubicBezTo>
                                      <a:lnTo>
                                        <a:pt x="21600" y="21600"/>
                                      </a:lnTo>
                                      <a:lnTo>
                                        <a:pt x="21600" y="0"/>
                                      </a:lnTo>
                                      <a:lnTo>
                                        <a:pt x="1876" y="0"/>
                                      </a:lnTo>
                                      <a:close/>
                                    </a:path>
                                  </a:pathLst>
                                </a:custGeom>
                                <a:solidFill>
                                  <a:srgbClr val="F4F4F5"/>
                                </a:solidFill>
                                <a:ln>
                                  <a:noFill/>
                                </a:ln>
                              </p:spPr>
                              <p:txBody>
                                <a:bodyPr anchorCtr="0" anchor="ctr" bIns="0" lIns="0" spcFirstLastPara="1" rIns="0" wrap="square" tIns="0">
                                  <a:noAutofit/>
                                </a:bodyPr>
                                <a:lstStyle/>
                                <a:p>
                                  <a:pPr indent="0" lvl="0" marL="0" marR="0" rtl="0" algn="ctr">
                                    <a:lnSpc>
                                      <a:spcPct val="100000"/>
                                    </a:lnSpc>
                                    <a:spcBef>
                                      <a:spcPts val="0"/>
                                    </a:spcBef>
                                    <a:spcAft>
                                      <a:spcPts val="0"/>
                                    </a:spcAft>
                                    <a:buClr>
                                      <a:srgbClr val="FFFFFF"/>
                                    </a:buClr>
                                    <a:buSzPts val="1100"/>
                                    <a:buFont typeface="Helvetica Neue"/>
                                    <a:buNone/>
                                  </a:pPr>
                                  <a:r>
                                    <a:t/>
                                  </a:r>
                                  <a:endParaRPr b="1" i="0" sz="1100" u="none" cap="none" strike="noStrike">
                                    <a:solidFill>
                                      <a:srgbClr val="000000"/>
                                    </a:solidFill>
                                    <a:latin typeface="Helvetica Neue"/>
                                    <a:ea typeface="Helvetica Neue"/>
                                    <a:cs typeface="Helvetica Neue"/>
                                    <a:sym typeface="Helvetica Neue"/>
                                  </a:endParaRPr>
                                </a:p>
                              </p:txBody>
                            </p:sp>
                            <p:sp>
                              <p:nvSpPr>
                                <p:cNvPr id="14734" name="Google Shape;14734;p117"/>
                                <p:cNvSpPr/>
                                <p:nvPr/>
                              </p:nvSpPr>
                              <p:spPr>
                                <a:xfrm>
                                  <a:off x="1660915" y="7497674"/>
                                  <a:ext cx="2299104" cy="1407726"/>
                                </a:xfrm>
                                <a:custGeom>
                                  <a:rect b="b" l="l" r="r" t="t"/>
                                  <a:pathLst>
                                    <a:path extrusionOk="0" h="21600" w="21600">
                                      <a:moveTo>
                                        <a:pt x="1876" y="0"/>
                                      </a:moveTo>
                                      <a:cubicBezTo>
                                        <a:pt x="1326" y="0"/>
                                        <a:pt x="995" y="2"/>
                                        <a:pt x="776" y="152"/>
                                      </a:cubicBezTo>
                                      <a:cubicBezTo>
                                        <a:pt x="459" y="341"/>
                                        <a:pt x="209" y="749"/>
                                        <a:pt x="93" y="1267"/>
                                      </a:cubicBezTo>
                                      <a:cubicBezTo>
                                        <a:pt x="1" y="1626"/>
                                        <a:pt x="0" y="2159"/>
                                        <a:pt x="0" y="3057"/>
                                      </a:cubicBezTo>
                                      <a:lnTo>
                                        <a:pt x="0" y="18537"/>
                                      </a:lnTo>
                                      <a:cubicBezTo>
                                        <a:pt x="0" y="19435"/>
                                        <a:pt x="1" y="19974"/>
                                        <a:pt x="93" y="20333"/>
                                      </a:cubicBezTo>
                                      <a:cubicBezTo>
                                        <a:pt x="209" y="20851"/>
                                        <a:pt x="459" y="21259"/>
                                        <a:pt x="776" y="21448"/>
                                      </a:cubicBezTo>
                                      <a:cubicBezTo>
                                        <a:pt x="995" y="21598"/>
                                        <a:pt x="1326" y="21600"/>
                                        <a:pt x="1876" y="21600"/>
                                      </a:cubicBezTo>
                                      <a:lnTo>
                                        <a:pt x="21600" y="21600"/>
                                      </a:lnTo>
                                      <a:lnTo>
                                        <a:pt x="21600" y="0"/>
                                      </a:lnTo>
                                      <a:lnTo>
                                        <a:pt x="1876" y="0"/>
                                      </a:lnTo>
                                      <a:close/>
                                    </a:path>
                                  </a:pathLst>
                                </a:custGeom>
                                <a:solidFill>
                                  <a:srgbClr val="F4F4F5"/>
                                </a:solidFill>
                                <a:ln>
                                  <a:noFill/>
                                </a:ln>
                              </p:spPr>
                              <p:txBody>
                                <a:bodyPr anchorCtr="0" anchor="ctr" bIns="0" lIns="0" spcFirstLastPara="1" rIns="0" wrap="square" tIns="0">
                                  <a:noAutofit/>
                                </a:bodyPr>
                                <a:lstStyle/>
                                <a:p>
                                  <a:pPr indent="0" lvl="0" marL="0" marR="0" rtl="0" algn="ctr">
                                    <a:lnSpc>
                                      <a:spcPct val="100000"/>
                                    </a:lnSpc>
                                    <a:spcBef>
                                      <a:spcPts val="0"/>
                                    </a:spcBef>
                                    <a:spcAft>
                                      <a:spcPts val="0"/>
                                    </a:spcAft>
                                    <a:buClr>
                                      <a:srgbClr val="FFFFFF"/>
                                    </a:buClr>
                                    <a:buSzPts val="1100"/>
                                    <a:buFont typeface="Helvetica Neue"/>
                                    <a:buNone/>
                                  </a:pPr>
                                  <a:r>
                                    <a:t/>
                                  </a:r>
                                  <a:endParaRPr b="1" i="0" sz="1100" u="none" cap="none" strike="noStrike">
                                    <a:solidFill>
                                      <a:srgbClr val="000000"/>
                                    </a:solidFill>
                                    <a:latin typeface="Helvetica Neue"/>
                                    <a:ea typeface="Helvetica Neue"/>
                                    <a:cs typeface="Helvetica Neue"/>
                                    <a:sym typeface="Helvetica Neue"/>
                                  </a:endParaRPr>
                                </a:p>
                              </p:txBody>
                            </p:sp>
                            <p:sp>
                              <p:nvSpPr>
                                <p:cNvPr id="14735" name="Google Shape;14735;p117"/>
                                <p:cNvSpPr/>
                                <p:nvPr/>
                              </p:nvSpPr>
                              <p:spPr>
                                <a:xfrm>
                                  <a:off x="1660915" y="8933543"/>
                                  <a:ext cx="2299104" cy="1407726"/>
                                </a:xfrm>
                                <a:custGeom>
                                  <a:rect b="b" l="l" r="r" t="t"/>
                                  <a:pathLst>
                                    <a:path extrusionOk="0" h="21600" w="21600">
                                      <a:moveTo>
                                        <a:pt x="1876" y="0"/>
                                      </a:moveTo>
                                      <a:cubicBezTo>
                                        <a:pt x="1326" y="0"/>
                                        <a:pt x="995" y="2"/>
                                        <a:pt x="776" y="152"/>
                                      </a:cubicBezTo>
                                      <a:cubicBezTo>
                                        <a:pt x="459" y="341"/>
                                        <a:pt x="209" y="749"/>
                                        <a:pt x="93" y="1267"/>
                                      </a:cubicBezTo>
                                      <a:cubicBezTo>
                                        <a:pt x="1" y="1626"/>
                                        <a:pt x="0" y="2159"/>
                                        <a:pt x="0" y="3057"/>
                                      </a:cubicBezTo>
                                      <a:lnTo>
                                        <a:pt x="0" y="18537"/>
                                      </a:lnTo>
                                      <a:cubicBezTo>
                                        <a:pt x="0" y="19435"/>
                                        <a:pt x="1" y="19974"/>
                                        <a:pt x="93" y="20333"/>
                                      </a:cubicBezTo>
                                      <a:cubicBezTo>
                                        <a:pt x="209" y="20851"/>
                                        <a:pt x="459" y="21259"/>
                                        <a:pt x="776" y="21448"/>
                                      </a:cubicBezTo>
                                      <a:cubicBezTo>
                                        <a:pt x="995" y="21598"/>
                                        <a:pt x="1326" y="21600"/>
                                        <a:pt x="1876" y="21600"/>
                                      </a:cubicBezTo>
                                      <a:lnTo>
                                        <a:pt x="21600" y="21600"/>
                                      </a:lnTo>
                                      <a:lnTo>
                                        <a:pt x="21600" y="0"/>
                                      </a:lnTo>
                                      <a:lnTo>
                                        <a:pt x="1876" y="0"/>
                                      </a:lnTo>
                                      <a:close/>
                                    </a:path>
                                  </a:pathLst>
                                </a:custGeom>
                                <a:solidFill>
                                  <a:srgbClr val="F4F4F5"/>
                                </a:solidFill>
                                <a:ln>
                                  <a:noFill/>
                                </a:ln>
                              </p:spPr>
                              <p:txBody>
                                <a:bodyPr anchorCtr="0" anchor="ctr" bIns="0" lIns="0" spcFirstLastPara="1" rIns="0" wrap="square" tIns="0">
                                  <a:noAutofit/>
                                </a:bodyPr>
                                <a:lstStyle/>
                                <a:p>
                                  <a:pPr indent="0" lvl="0" marL="0" marR="0" rtl="0" algn="ctr">
                                    <a:lnSpc>
                                      <a:spcPct val="100000"/>
                                    </a:lnSpc>
                                    <a:spcBef>
                                      <a:spcPts val="0"/>
                                    </a:spcBef>
                                    <a:spcAft>
                                      <a:spcPts val="0"/>
                                    </a:spcAft>
                                    <a:buClr>
                                      <a:srgbClr val="FFFFFF"/>
                                    </a:buClr>
                                    <a:buSzPts val="1100"/>
                                    <a:buFont typeface="Helvetica Neue"/>
                                    <a:buNone/>
                                  </a:pPr>
                                  <a:r>
                                    <a:t/>
                                  </a:r>
                                  <a:endParaRPr b="1" i="0" sz="1100" u="none" cap="none" strike="noStrike">
                                    <a:solidFill>
                                      <a:srgbClr val="000000"/>
                                    </a:solidFill>
                                    <a:latin typeface="Helvetica Neue"/>
                                    <a:ea typeface="Helvetica Neue"/>
                                    <a:cs typeface="Helvetica Neue"/>
                                    <a:sym typeface="Helvetica Neue"/>
                                  </a:endParaRPr>
                                </a:p>
                              </p:txBody>
                            </p:sp>
                            <p:sp>
                              <p:nvSpPr>
                                <p:cNvPr id="14736" name="Google Shape;14736;p117"/>
                                <p:cNvSpPr/>
                                <p:nvPr/>
                              </p:nvSpPr>
                              <p:spPr>
                                <a:xfrm>
                                  <a:off x="8703468" y="1733550"/>
                                  <a:ext cx="2302290" cy="1410912"/>
                                </a:xfrm>
                                <a:custGeom>
                                  <a:rect b="b" l="l" r="r" t="t"/>
                                  <a:pathLst>
                                    <a:path extrusionOk="0" h="21600" w="21600">
                                      <a:moveTo>
                                        <a:pt x="1895" y="0"/>
                                      </a:moveTo>
                                      <a:cubicBezTo>
                                        <a:pt x="1340" y="0"/>
                                        <a:pt x="1004" y="1"/>
                                        <a:pt x="782" y="152"/>
                                      </a:cubicBezTo>
                                      <a:cubicBezTo>
                                        <a:pt x="462" y="342"/>
                                        <a:pt x="210" y="753"/>
                                        <a:pt x="93" y="1276"/>
                                      </a:cubicBezTo>
                                      <a:cubicBezTo>
                                        <a:pt x="0" y="1638"/>
                                        <a:pt x="0" y="2186"/>
                                        <a:pt x="0" y="3093"/>
                                      </a:cubicBezTo>
                                      <a:lnTo>
                                        <a:pt x="0" y="21600"/>
                                      </a:lnTo>
                                      <a:lnTo>
                                        <a:pt x="21600" y="21600"/>
                                      </a:lnTo>
                                      <a:lnTo>
                                        <a:pt x="21600" y="3093"/>
                                      </a:lnTo>
                                      <a:cubicBezTo>
                                        <a:pt x="21600" y="2186"/>
                                        <a:pt x="21600" y="1638"/>
                                        <a:pt x="21507" y="1276"/>
                                      </a:cubicBezTo>
                                      <a:cubicBezTo>
                                        <a:pt x="21390" y="753"/>
                                        <a:pt x="21138" y="342"/>
                                        <a:pt x="20818" y="152"/>
                                      </a:cubicBezTo>
                                      <a:cubicBezTo>
                                        <a:pt x="20596" y="1"/>
                                        <a:pt x="20260" y="0"/>
                                        <a:pt x="19705" y="0"/>
                                      </a:cubicBezTo>
                                      <a:lnTo>
                                        <a:pt x="1895" y="0"/>
                                      </a:lnTo>
                                      <a:close/>
                                    </a:path>
                                  </a:pathLst>
                                </a:custGeom>
                                <a:solidFill>
                                  <a:srgbClr val="F4F4F5"/>
                                </a:solidFill>
                                <a:ln>
                                  <a:noFill/>
                                </a:ln>
                              </p:spPr>
                              <p:txBody>
                                <a:bodyPr anchorCtr="0" anchor="ctr" bIns="0" lIns="0" spcFirstLastPara="1" rIns="0" wrap="square" tIns="0">
                                  <a:noAutofit/>
                                </a:bodyPr>
                                <a:lstStyle/>
                                <a:p>
                                  <a:pPr indent="0" lvl="0" marL="0" marR="0" rtl="0" algn="ctr">
                                    <a:lnSpc>
                                      <a:spcPct val="100000"/>
                                    </a:lnSpc>
                                    <a:spcBef>
                                      <a:spcPts val="0"/>
                                    </a:spcBef>
                                    <a:spcAft>
                                      <a:spcPts val="0"/>
                                    </a:spcAft>
                                    <a:buClr>
                                      <a:srgbClr val="FFFFFF"/>
                                    </a:buClr>
                                    <a:buSzPts val="1100"/>
                                    <a:buFont typeface="Helvetica Neue"/>
                                    <a:buNone/>
                                  </a:pPr>
                                  <a:r>
                                    <a:t/>
                                  </a:r>
                                  <a:endParaRPr b="1" i="0" sz="1100" u="none" cap="none" strike="noStrike">
                                    <a:solidFill>
                                      <a:srgbClr val="000000"/>
                                    </a:solidFill>
                                    <a:latin typeface="Helvetica Neue"/>
                                    <a:ea typeface="Helvetica Neue"/>
                                    <a:cs typeface="Helvetica Neue"/>
                                    <a:sym typeface="Helvetica Neue"/>
                                  </a:endParaRPr>
                                </a:p>
                              </p:txBody>
                            </p:sp>
                            <p:sp>
                              <p:nvSpPr>
                                <p:cNvPr id="14737" name="Google Shape;14737;p117"/>
                                <p:cNvSpPr/>
                                <p:nvPr/>
                              </p:nvSpPr>
                              <p:spPr>
                                <a:xfrm>
                                  <a:off x="11051603" y="1733550"/>
                                  <a:ext cx="2302290" cy="1410912"/>
                                </a:xfrm>
                                <a:custGeom>
                                  <a:rect b="b" l="l" r="r" t="t"/>
                                  <a:pathLst>
                                    <a:path extrusionOk="0" h="21600" w="21600">
                                      <a:moveTo>
                                        <a:pt x="1895" y="0"/>
                                      </a:moveTo>
                                      <a:cubicBezTo>
                                        <a:pt x="1340" y="0"/>
                                        <a:pt x="1004" y="1"/>
                                        <a:pt x="782" y="152"/>
                                      </a:cubicBezTo>
                                      <a:cubicBezTo>
                                        <a:pt x="462" y="342"/>
                                        <a:pt x="210" y="753"/>
                                        <a:pt x="93" y="1276"/>
                                      </a:cubicBezTo>
                                      <a:cubicBezTo>
                                        <a:pt x="0" y="1638"/>
                                        <a:pt x="0" y="2186"/>
                                        <a:pt x="0" y="3093"/>
                                      </a:cubicBezTo>
                                      <a:lnTo>
                                        <a:pt x="0" y="21600"/>
                                      </a:lnTo>
                                      <a:lnTo>
                                        <a:pt x="21600" y="21600"/>
                                      </a:lnTo>
                                      <a:lnTo>
                                        <a:pt x="21600" y="3093"/>
                                      </a:lnTo>
                                      <a:cubicBezTo>
                                        <a:pt x="21600" y="2186"/>
                                        <a:pt x="21600" y="1638"/>
                                        <a:pt x="21507" y="1276"/>
                                      </a:cubicBezTo>
                                      <a:cubicBezTo>
                                        <a:pt x="21390" y="753"/>
                                        <a:pt x="21138" y="342"/>
                                        <a:pt x="20818" y="152"/>
                                      </a:cubicBezTo>
                                      <a:cubicBezTo>
                                        <a:pt x="20596" y="1"/>
                                        <a:pt x="20260" y="0"/>
                                        <a:pt x="19705" y="0"/>
                                      </a:cubicBezTo>
                                      <a:lnTo>
                                        <a:pt x="1895" y="0"/>
                                      </a:lnTo>
                                      <a:close/>
                                    </a:path>
                                  </a:pathLst>
                                </a:custGeom>
                                <a:solidFill>
                                  <a:srgbClr val="F4F4F5"/>
                                </a:solidFill>
                                <a:ln>
                                  <a:noFill/>
                                </a:ln>
                              </p:spPr>
                              <p:txBody>
                                <a:bodyPr anchorCtr="0" anchor="ctr" bIns="0" lIns="0" spcFirstLastPara="1" rIns="0" wrap="square" tIns="0">
                                  <a:noAutofit/>
                                </a:bodyPr>
                                <a:lstStyle/>
                                <a:p>
                                  <a:pPr indent="0" lvl="0" marL="0" marR="0" rtl="0" algn="ctr">
                                    <a:lnSpc>
                                      <a:spcPct val="100000"/>
                                    </a:lnSpc>
                                    <a:spcBef>
                                      <a:spcPts val="0"/>
                                    </a:spcBef>
                                    <a:spcAft>
                                      <a:spcPts val="0"/>
                                    </a:spcAft>
                                    <a:buClr>
                                      <a:srgbClr val="FFFFFF"/>
                                    </a:buClr>
                                    <a:buSzPts val="1100"/>
                                    <a:buFont typeface="Helvetica Neue"/>
                                    <a:buNone/>
                                  </a:pPr>
                                  <a:r>
                                    <a:t/>
                                  </a:r>
                                  <a:endParaRPr b="1" i="0" sz="1100" u="none" cap="none" strike="noStrike">
                                    <a:solidFill>
                                      <a:srgbClr val="000000"/>
                                    </a:solidFill>
                                    <a:latin typeface="Helvetica Neue"/>
                                    <a:ea typeface="Helvetica Neue"/>
                                    <a:cs typeface="Helvetica Neue"/>
                                    <a:sym typeface="Helvetica Neue"/>
                                  </a:endParaRPr>
                                </a:p>
                              </p:txBody>
                            </p:sp>
                            <p:sp>
                              <p:nvSpPr>
                                <p:cNvPr id="14738" name="Google Shape;14738;p117"/>
                                <p:cNvSpPr/>
                                <p:nvPr/>
                              </p:nvSpPr>
                              <p:spPr>
                                <a:xfrm>
                                  <a:off x="13399916" y="1733550"/>
                                  <a:ext cx="2302290" cy="1410912"/>
                                </a:xfrm>
                                <a:custGeom>
                                  <a:rect b="b" l="l" r="r" t="t"/>
                                  <a:pathLst>
                                    <a:path extrusionOk="0" h="21600" w="21600">
                                      <a:moveTo>
                                        <a:pt x="1895" y="0"/>
                                      </a:moveTo>
                                      <a:cubicBezTo>
                                        <a:pt x="1340" y="0"/>
                                        <a:pt x="1004" y="1"/>
                                        <a:pt x="782" y="152"/>
                                      </a:cubicBezTo>
                                      <a:cubicBezTo>
                                        <a:pt x="462" y="342"/>
                                        <a:pt x="210" y="753"/>
                                        <a:pt x="93" y="1276"/>
                                      </a:cubicBezTo>
                                      <a:cubicBezTo>
                                        <a:pt x="0" y="1638"/>
                                        <a:pt x="0" y="2186"/>
                                        <a:pt x="0" y="3093"/>
                                      </a:cubicBezTo>
                                      <a:lnTo>
                                        <a:pt x="0" y="21600"/>
                                      </a:lnTo>
                                      <a:lnTo>
                                        <a:pt x="21600" y="21600"/>
                                      </a:lnTo>
                                      <a:lnTo>
                                        <a:pt x="21600" y="3093"/>
                                      </a:lnTo>
                                      <a:cubicBezTo>
                                        <a:pt x="21600" y="2186"/>
                                        <a:pt x="21600" y="1638"/>
                                        <a:pt x="21507" y="1276"/>
                                      </a:cubicBezTo>
                                      <a:cubicBezTo>
                                        <a:pt x="21390" y="753"/>
                                        <a:pt x="21138" y="342"/>
                                        <a:pt x="20818" y="152"/>
                                      </a:cubicBezTo>
                                      <a:cubicBezTo>
                                        <a:pt x="20596" y="1"/>
                                        <a:pt x="20260" y="0"/>
                                        <a:pt x="19705" y="0"/>
                                      </a:cubicBezTo>
                                      <a:lnTo>
                                        <a:pt x="1895" y="0"/>
                                      </a:lnTo>
                                      <a:close/>
                                    </a:path>
                                  </a:pathLst>
                                </a:custGeom>
                                <a:solidFill>
                                  <a:srgbClr val="F4F4F5"/>
                                </a:solidFill>
                                <a:ln>
                                  <a:noFill/>
                                </a:ln>
                              </p:spPr>
                              <p:txBody>
                                <a:bodyPr anchorCtr="0" anchor="ctr" bIns="0" lIns="0" spcFirstLastPara="1" rIns="0" wrap="square" tIns="0">
                                  <a:noAutofit/>
                                </a:bodyPr>
                                <a:lstStyle/>
                                <a:p>
                                  <a:pPr indent="0" lvl="0" marL="0" marR="0" rtl="0" algn="ctr">
                                    <a:lnSpc>
                                      <a:spcPct val="100000"/>
                                    </a:lnSpc>
                                    <a:spcBef>
                                      <a:spcPts val="0"/>
                                    </a:spcBef>
                                    <a:spcAft>
                                      <a:spcPts val="0"/>
                                    </a:spcAft>
                                    <a:buClr>
                                      <a:srgbClr val="FFFFFF"/>
                                    </a:buClr>
                                    <a:buSzPts val="1100"/>
                                    <a:buFont typeface="Helvetica Neue"/>
                                    <a:buNone/>
                                  </a:pPr>
                                  <a:r>
                                    <a:t/>
                                  </a:r>
                                  <a:endParaRPr b="1" i="0" sz="1100" u="none" cap="none" strike="noStrike">
                                    <a:solidFill>
                                      <a:srgbClr val="000000"/>
                                    </a:solidFill>
                                    <a:latin typeface="Helvetica Neue"/>
                                    <a:ea typeface="Helvetica Neue"/>
                                    <a:cs typeface="Helvetica Neue"/>
                                    <a:sym typeface="Helvetica Neue"/>
                                  </a:endParaRPr>
                                </a:p>
                              </p:txBody>
                            </p:sp>
                            <p:sp>
                              <p:nvSpPr>
                                <p:cNvPr id="14739" name="Google Shape;14739;p117"/>
                                <p:cNvSpPr/>
                                <p:nvPr/>
                              </p:nvSpPr>
                              <p:spPr>
                                <a:xfrm>
                                  <a:off x="6355257" y="1733550"/>
                                  <a:ext cx="2302290" cy="1410912"/>
                                </a:xfrm>
                                <a:custGeom>
                                  <a:rect b="b" l="l" r="r" t="t"/>
                                  <a:pathLst>
                                    <a:path extrusionOk="0" h="21600" w="21600">
                                      <a:moveTo>
                                        <a:pt x="1895" y="0"/>
                                      </a:moveTo>
                                      <a:cubicBezTo>
                                        <a:pt x="1340" y="0"/>
                                        <a:pt x="1004" y="1"/>
                                        <a:pt x="782" y="152"/>
                                      </a:cubicBezTo>
                                      <a:cubicBezTo>
                                        <a:pt x="462" y="342"/>
                                        <a:pt x="210" y="753"/>
                                        <a:pt x="93" y="1276"/>
                                      </a:cubicBezTo>
                                      <a:cubicBezTo>
                                        <a:pt x="0" y="1638"/>
                                        <a:pt x="0" y="2186"/>
                                        <a:pt x="0" y="3093"/>
                                      </a:cubicBezTo>
                                      <a:lnTo>
                                        <a:pt x="0" y="21600"/>
                                      </a:lnTo>
                                      <a:lnTo>
                                        <a:pt x="21600" y="21600"/>
                                      </a:lnTo>
                                      <a:lnTo>
                                        <a:pt x="21600" y="3093"/>
                                      </a:lnTo>
                                      <a:cubicBezTo>
                                        <a:pt x="21600" y="2186"/>
                                        <a:pt x="21600" y="1638"/>
                                        <a:pt x="21507" y="1276"/>
                                      </a:cubicBezTo>
                                      <a:cubicBezTo>
                                        <a:pt x="21390" y="753"/>
                                        <a:pt x="21138" y="342"/>
                                        <a:pt x="20818" y="152"/>
                                      </a:cubicBezTo>
                                      <a:cubicBezTo>
                                        <a:pt x="20596" y="1"/>
                                        <a:pt x="20260" y="0"/>
                                        <a:pt x="19705" y="0"/>
                                      </a:cubicBezTo>
                                      <a:lnTo>
                                        <a:pt x="1895" y="0"/>
                                      </a:lnTo>
                                      <a:close/>
                                    </a:path>
                                  </a:pathLst>
                                </a:custGeom>
                                <a:solidFill>
                                  <a:srgbClr val="F4F4F5"/>
                                </a:solidFill>
                                <a:ln>
                                  <a:noFill/>
                                </a:ln>
                              </p:spPr>
                              <p:txBody>
                                <a:bodyPr anchorCtr="0" anchor="ctr" bIns="0" lIns="0" spcFirstLastPara="1" rIns="0" wrap="square" tIns="0">
                                  <a:noAutofit/>
                                </a:bodyPr>
                                <a:lstStyle/>
                                <a:p>
                                  <a:pPr indent="0" lvl="0" marL="0" marR="0" rtl="0" algn="ctr">
                                    <a:lnSpc>
                                      <a:spcPct val="100000"/>
                                    </a:lnSpc>
                                    <a:spcBef>
                                      <a:spcPts val="0"/>
                                    </a:spcBef>
                                    <a:spcAft>
                                      <a:spcPts val="0"/>
                                    </a:spcAft>
                                    <a:buClr>
                                      <a:srgbClr val="FFFFFF"/>
                                    </a:buClr>
                                    <a:buSzPts val="1100"/>
                                    <a:buFont typeface="Helvetica Neue"/>
                                    <a:buNone/>
                                  </a:pPr>
                                  <a:r>
                                    <a:t/>
                                  </a:r>
                                  <a:endParaRPr b="1" i="0" sz="1100" u="none" cap="none" strike="noStrike">
                                    <a:solidFill>
                                      <a:srgbClr val="000000"/>
                                    </a:solidFill>
                                    <a:latin typeface="Helvetica Neue"/>
                                    <a:ea typeface="Helvetica Neue"/>
                                    <a:cs typeface="Helvetica Neue"/>
                                    <a:sym typeface="Helvetica Neue"/>
                                  </a:endParaRPr>
                                </a:p>
                              </p:txBody>
                            </p:sp>
                            <p:sp>
                              <p:nvSpPr>
                                <p:cNvPr id="14740" name="Google Shape;14740;p117"/>
                                <p:cNvSpPr/>
                                <p:nvPr/>
                              </p:nvSpPr>
                              <p:spPr>
                                <a:xfrm>
                                  <a:off x="4007223" y="1733550"/>
                                  <a:ext cx="2302290" cy="1410912"/>
                                </a:xfrm>
                                <a:custGeom>
                                  <a:rect b="b" l="l" r="r" t="t"/>
                                  <a:pathLst>
                                    <a:path extrusionOk="0" h="21600" w="21600">
                                      <a:moveTo>
                                        <a:pt x="1895" y="0"/>
                                      </a:moveTo>
                                      <a:cubicBezTo>
                                        <a:pt x="1340" y="0"/>
                                        <a:pt x="1004" y="1"/>
                                        <a:pt x="782" y="152"/>
                                      </a:cubicBezTo>
                                      <a:cubicBezTo>
                                        <a:pt x="462" y="342"/>
                                        <a:pt x="210" y="753"/>
                                        <a:pt x="93" y="1276"/>
                                      </a:cubicBezTo>
                                      <a:cubicBezTo>
                                        <a:pt x="0" y="1638"/>
                                        <a:pt x="0" y="2186"/>
                                        <a:pt x="0" y="3093"/>
                                      </a:cubicBezTo>
                                      <a:lnTo>
                                        <a:pt x="0" y="21600"/>
                                      </a:lnTo>
                                      <a:lnTo>
                                        <a:pt x="21600" y="21600"/>
                                      </a:lnTo>
                                      <a:lnTo>
                                        <a:pt x="21600" y="3093"/>
                                      </a:lnTo>
                                      <a:cubicBezTo>
                                        <a:pt x="21600" y="2186"/>
                                        <a:pt x="21600" y="1638"/>
                                        <a:pt x="21507" y="1276"/>
                                      </a:cubicBezTo>
                                      <a:cubicBezTo>
                                        <a:pt x="21390" y="753"/>
                                        <a:pt x="21138" y="342"/>
                                        <a:pt x="20818" y="152"/>
                                      </a:cubicBezTo>
                                      <a:cubicBezTo>
                                        <a:pt x="20596" y="1"/>
                                        <a:pt x="20260" y="0"/>
                                        <a:pt x="19705" y="0"/>
                                      </a:cubicBezTo>
                                      <a:lnTo>
                                        <a:pt x="1895" y="0"/>
                                      </a:lnTo>
                                      <a:close/>
                                    </a:path>
                                  </a:pathLst>
                                </a:custGeom>
                                <a:solidFill>
                                  <a:srgbClr val="F4F4F5"/>
                                </a:solidFill>
                                <a:ln>
                                  <a:noFill/>
                                </a:ln>
                              </p:spPr>
                              <p:txBody>
                                <a:bodyPr anchorCtr="0" anchor="ctr" bIns="0" lIns="0" spcFirstLastPara="1" rIns="0" wrap="square" tIns="0">
                                  <a:noAutofit/>
                                </a:bodyPr>
                                <a:lstStyle/>
                                <a:p>
                                  <a:pPr indent="0" lvl="0" marL="0" marR="0" rtl="0" algn="ctr">
                                    <a:lnSpc>
                                      <a:spcPct val="100000"/>
                                    </a:lnSpc>
                                    <a:spcBef>
                                      <a:spcPts val="0"/>
                                    </a:spcBef>
                                    <a:spcAft>
                                      <a:spcPts val="0"/>
                                    </a:spcAft>
                                    <a:buClr>
                                      <a:srgbClr val="FFFFFF"/>
                                    </a:buClr>
                                    <a:buSzPts val="1100"/>
                                    <a:buFont typeface="Helvetica Neue"/>
                                    <a:buNone/>
                                  </a:pPr>
                                  <a:r>
                                    <a:t/>
                                  </a:r>
                                  <a:endParaRPr b="1" i="0" sz="1100" u="none" cap="none" strike="noStrike">
                                    <a:solidFill>
                                      <a:srgbClr val="000000"/>
                                    </a:solidFill>
                                    <a:latin typeface="Helvetica Neue"/>
                                    <a:ea typeface="Helvetica Neue"/>
                                    <a:cs typeface="Helvetica Neue"/>
                                    <a:sym typeface="Helvetica Neue"/>
                                  </a:endParaRPr>
                                </a:p>
                              </p:txBody>
                            </p:sp>
                            <p:sp>
                              <p:nvSpPr>
                                <p:cNvPr id="14741" name="Google Shape;14741;p117"/>
                                <p:cNvSpPr/>
                                <p:nvPr/>
                              </p:nvSpPr>
                              <p:spPr>
                                <a:xfrm>
                                  <a:off x="4007500" y="3190058"/>
                                  <a:ext cx="2301900" cy="1407600"/>
                                </a:xfrm>
                                <a:prstGeom prst="rect">
                                  <a:avLst/>
                                </a:prstGeom>
                                <a:solidFill>
                                  <a:srgbClr val="3C78D8">
                                    <a:alpha val="67860"/>
                                  </a:srgbClr>
                                </a:solidFill>
                                <a:ln>
                                  <a:noFill/>
                                </a:ln>
                              </p:spPr>
                              <p:txBody>
                                <a:bodyPr anchorCtr="0" anchor="ctr" bIns="0" lIns="0" spcFirstLastPara="1" rIns="0" wrap="square" tIns="0">
                                  <a:noAutofit/>
                                </a:bodyPr>
                                <a:lstStyle/>
                                <a:p>
                                  <a:pPr indent="0" lvl="0" marL="0" marR="0" rtl="0" algn="ctr">
                                    <a:lnSpc>
                                      <a:spcPct val="100000"/>
                                    </a:lnSpc>
                                    <a:spcBef>
                                      <a:spcPts val="0"/>
                                    </a:spcBef>
                                    <a:spcAft>
                                      <a:spcPts val="0"/>
                                    </a:spcAft>
                                    <a:buClr>
                                      <a:srgbClr val="FFFFFF"/>
                                    </a:buClr>
                                    <a:buSzPts val="1100"/>
                                    <a:buFont typeface="Helvetica Neue"/>
                                    <a:buNone/>
                                  </a:pPr>
                                  <a:r>
                                    <a:t/>
                                  </a:r>
                                  <a:endParaRPr b="1" i="0" sz="1100" u="none" cap="none" strike="noStrike">
                                    <a:solidFill>
                                      <a:srgbClr val="000000"/>
                                    </a:solidFill>
                                    <a:latin typeface="Helvetica Neue"/>
                                    <a:ea typeface="Helvetica Neue"/>
                                    <a:cs typeface="Helvetica Neue"/>
                                    <a:sym typeface="Helvetica Neue"/>
                                  </a:endParaRPr>
                                </a:p>
                              </p:txBody>
                            </p:sp>
                            <p:sp>
                              <p:nvSpPr>
                                <p:cNvPr id="14742" name="Google Shape;14742;p117"/>
                                <p:cNvSpPr/>
                                <p:nvPr/>
                              </p:nvSpPr>
                              <p:spPr>
                                <a:xfrm>
                                  <a:off x="6355535" y="3190058"/>
                                  <a:ext cx="2301900" cy="1407600"/>
                                </a:xfrm>
                                <a:prstGeom prst="rect">
                                  <a:avLst/>
                                </a:prstGeom>
                                <a:solidFill>
                                  <a:srgbClr val="3C78D8">
                                    <a:alpha val="67860"/>
                                  </a:srgbClr>
                                </a:solidFill>
                                <a:ln>
                                  <a:noFill/>
                                </a:ln>
                              </p:spPr>
                              <p:txBody>
                                <a:bodyPr anchorCtr="0" anchor="ctr" bIns="0" lIns="0" spcFirstLastPara="1" rIns="0" wrap="square" tIns="0">
                                  <a:noAutofit/>
                                </a:bodyPr>
                                <a:lstStyle/>
                                <a:p>
                                  <a:pPr indent="0" lvl="0" marL="0" marR="0" rtl="0" algn="ctr">
                                    <a:lnSpc>
                                      <a:spcPct val="100000"/>
                                    </a:lnSpc>
                                    <a:spcBef>
                                      <a:spcPts val="0"/>
                                    </a:spcBef>
                                    <a:spcAft>
                                      <a:spcPts val="0"/>
                                    </a:spcAft>
                                    <a:buClr>
                                      <a:srgbClr val="FFFFFF"/>
                                    </a:buClr>
                                    <a:buSzPts val="1100"/>
                                    <a:buFont typeface="Helvetica Neue"/>
                                    <a:buNone/>
                                  </a:pPr>
                                  <a:r>
                                    <a:t/>
                                  </a:r>
                                  <a:endParaRPr b="1" i="0" sz="1100" u="none" cap="none" strike="noStrike">
                                    <a:solidFill>
                                      <a:srgbClr val="000000"/>
                                    </a:solidFill>
                                    <a:latin typeface="Helvetica Neue"/>
                                    <a:ea typeface="Helvetica Neue"/>
                                    <a:cs typeface="Helvetica Neue"/>
                                    <a:sym typeface="Helvetica Neue"/>
                                  </a:endParaRPr>
                                </a:p>
                              </p:txBody>
                            </p:sp>
                            <p:sp>
                              <p:nvSpPr>
                                <p:cNvPr id="14743" name="Google Shape;14743;p117"/>
                                <p:cNvSpPr/>
                                <p:nvPr/>
                              </p:nvSpPr>
                              <p:spPr>
                                <a:xfrm>
                                  <a:off x="8703569" y="3190058"/>
                                  <a:ext cx="2301900" cy="1407600"/>
                                </a:xfrm>
                                <a:prstGeom prst="rect">
                                  <a:avLst/>
                                </a:prstGeom>
                                <a:solidFill>
                                  <a:srgbClr val="0BC145">
                                    <a:alpha val="73810"/>
                                  </a:srgbClr>
                                </a:solidFill>
                                <a:ln>
                                  <a:noFill/>
                                </a:ln>
                              </p:spPr>
                              <p:txBody>
                                <a:bodyPr anchorCtr="0" anchor="ctr" bIns="0" lIns="0" spcFirstLastPara="1" rIns="0" wrap="square" tIns="0">
                                  <a:noAutofit/>
                                </a:bodyPr>
                                <a:lstStyle/>
                                <a:p>
                                  <a:pPr indent="0" lvl="0" marL="0" marR="0" rtl="0" algn="ctr">
                                    <a:lnSpc>
                                      <a:spcPct val="100000"/>
                                    </a:lnSpc>
                                    <a:spcBef>
                                      <a:spcPts val="0"/>
                                    </a:spcBef>
                                    <a:spcAft>
                                      <a:spcPts val="0"/>
                                    </a:spcAft>
                                    <a:buClr>
                                      <a:srgbClr val="FFFFFF"/>
                                    </a:buClr>
                                    <a:buSzPts val="1100"/>
                                    <a:buFont typeface="Helvetica Neue"/>
                                    <a:buNone/>
                                  </a:pPr>
                                  <a:r>
                                    <a:t/>
                                  </a:r>
                                  <a:endParaRPr b="1" i="0" sz="1100" u="none" cap="none" strike="noStrike">
                                    <a:solidFill>
                                      <a:srgbClr val="000000"/>
                                    </a:solidFill>
                                    <a:latin typeface="Helvetica Neue"/>
                                    <a:ea typeface="Helvetica Neue"/>
                                    <a:cs typeface="Helvetica Neue"/>
                                    <a:sym typeface="Helvetica Neue"/>
                                  </a:endParaRPr>
                                </a:p>
                              </p:txBody>
                            </p:sp>
                            <p:sp>
                              <p:nvSpPr>
                                <p:cNvPr id="14744" name="Google Shape;14744;p117"/>
                                <p:cNvSpPr/>
                                <p:nvPr/>
                              </p:nvSpPr>
                              <p:spPr>
                                <a:xfrm>
                                  <a:off x="11051602" y="3190058"/>
                                  <a:ext cx="2301900" cy="1407600"/>
                                </a:xfrm>
                                <a:prstGeom prst="rect">
                                  <a:avLst/>
                                </a:prstGeom>
                                <a:solidFill>
                                  <a:srgbClr val="0BC145">
                                    <a:alpha val="73810"/>
                                  </a:srgbClr>
                                </a:solidFill>
                                <a:ln>
                                  <a:noFill/>
                                </a:ln>
                              </p:spPr>
                              <p:txBody>
                                <a:bodyPr anchorCtr="0" anchor="ctr" bIns="0" lIns="0" spcFirstLastPara="1" rIns="0" wrap="square" tIns="0">
                                  <a:noAutofit/>
                                </a:bodyPr>
                                <a:lstStyle/>
                                <a:p>
                                  <a:pPr indent="0" lvl="0" marL="0" marR="0" rtl="0" algn="ctr">
                                    <a:lnSpc>
                                      <a:spcPct val="100000"/>
                                    </a:lnSpc>
                                    <a:spcBef>
                                      <a:spcPts val="0"/>
                                    </a:spcBef>
                                    <a:spcAft>
                                      <a:spcPts val="0"/>
                                    </a:spcAft>
                                    <a:buClr>
                                      <a:srgbClr val="FFFFFF"/>
                                    </a:buClr>
                                    <a:buSzPts val="1100"/>
                                    <a:buFont typeface="Helvetica Neue"/>
                                    <a:buNone/>
                                  </a:pPr>
                                  <a:r>
                                    <a:t/>
                                  </a:r>
                                  <a:endParaRPr b="1" i="0" sz="1100" u="none" cap="none" strike="noStrike">
                                    <a:solidFill>
                                      <a:srgbClr val="000000"/>
                                    </a:solidFill>
                                    <a:latin typeface="Helvetica Neue"/>
                                    <a:ea typeface="Helvetica Neue"/>
                                    <a:cs typeface="Helvetica Neue"/>
                                    <a:sym typeface="Helvetica Neue"/>
                                  </a:endParaRPr>
                                </a:p>
                              </p:txBody>
                            </p:sp>
                            <p:sp>
                              <p:nvSpPr>
                                <p:cNvPr id="14745" name="Google Shape;14745;p117"/>
                                <p:cNvSpPr/>
                                <p:nvPr/>
                              </p:nvSpPr>
                              <p:spPr>
                                <a:xfrm>
                                  <a:off x="13399636" y="3190058"/>
                                  <a:ext cx="2301900" cy="1407600"/>
                                </a:xfrm>
                                <a:prstGeom prst="rect">
                                  <a:avLst/>
                                </a:prstGeom>
                                <a:solidFill>
                                  <a:srgbClr val="F4BD25">
                                    <a:alpha val="77380"/>
                                  </a:srgbClr>
                                </a:solidFill>
                                <a:ln>
                                  <a:noFill/>
                                </a:ln>
                              </p:spPr>
                              <p:txBody>
                                <a:bodyPr anchorCtr="0" anchor="ctr" bIns="0" lIns="0" spcFirstLastPara="1" rIns="0" wrap="square" tIns="0">
                                  <a:noAutofit/>
                                </a:bodyPr>
                                <a:lstStyle/>
                                <a:p>
                                  <a:pPr indent="0" lvl="0" marL="0" marR="0" rtl="0" algn="ctr">
                                    <a:lnSpc>
                                      <a:spcPct val="100000"/>
                                    </a:lnSpc>
                                    <a:spcBef>
                                      <a:spcPts val="0"/>
                                    </a:spcBef>
                                    <a:spcAft>
                                      <a:spcPts val="0"/>
                                    </a:spcAft>
                                    <a:buClr>
                                      <a:srgbClr val="FFFFFF"/>
                                    </a:buClr>
                                    <a:buSzPts val="1100"/>
                                    <a:buFont typeface="Helvetica Neue"/>
                                    <a:buNone/>
                                  </a:pPr>
                                  <a:r>
                                    <a:t/>
                                  </a:r>
                                  <a:endParaRPr b="1" i="0" sz="1100" u="none" cap="none" strike="noStrike">
                                    <a:solidFill>
                                      <a:srgbClr val="000000"/>
                                    </a:solidFill>
                                    <a:latin typeface="Helvetica Neue"/>
                                    <a:ea typeface="Helvetica Neue"/>
                                    <a:cs typeface="Helvetica Neue"/>
                                    <a:sym typeface="Helvetica Neue"/>
                                  </a:endParaRPr>
                                </a:p>
                              </p:txBody>
                            </p:sp>
                            <p:sp>
                              <p:nvSpPr>
                                <p:cNvPr id="14746" name="Google Shape;14746;p117"/>
                                <p:cNvSpPr/>
                                <p:nvPr/>
                              </p:nvSpPr>
                              <p:spPr>
                                <a:xfrm>
                                  <a:off x="4007500" y="4625930"/>
                                  <a:ext cx="2301900" cy="1407600"/>
                                </a:xfrm>
                                <a:prstGeom prst="rect">
                                  <a:avLst/>
                                </a:prstGeom>
                                <a:solidFill>
                                  <a:srgbClr val="3C78D8">
                                    <a:alpha val="67860"/>
                                  </a:srgbClr>
                                </a:solidFill>
                                <a:ln>
                                  <a:noFill/>
                                </a:ln>
                              </p:spPr>
                              <p:txBody>
                                <a:bodyPr anchorCtr="0" anchor="ctr" bIns="0" lIns="0" spcFirstLastPara="1" rIns="0" wrap="square" tIns="0">
                                  <a:noAutofit/>
                                </a:bodyPr>
                                <a:lstStyle/>
                                <a:p>
                                  <a:pPr indent="0" lvl="0" marL="0" marR="0" rtl="0" algn="ctr">
                                    <a:lnSpc>
                                      <a:spcPct val="100000"/>
                                    </a:lnSpc>
                                    <a:spcBef>
                                      <a:spcPts val="0"/>
                                    </a:spcBef>
                                    <a:spcAft>
                                      <a:spcPts val="0"/>
                                    </a:spcAft>
                                    <a:buClr>
                                      <a:srgbClr val="FFFFFF"/>
                                    </a:buClr>
                                    <a:buSzPts val="1100"/>
                                    <a:buFont typeface="Helvetica Neue"/>
                                    <a:buNone/>
                                  </a:pPr>
                                  <a:r>
                                    <a:t/>
                                  </a:r>
                                  <a:endParaRPr b="1" i="0" sz="1100" u="none" cap="none" strike="noStrike">
                                    <a:solidFill>
                                      <a:srgbClr val="000000"/>
                                    </a:solidFill>
                                    <a:latin typeface="Helvetica Neue"/>
                                    <a:ea typeface="Helvetica Neue"/>
                                    <a:cs typeface="Helvetica Neue"/>
                                    <a:sym typeface="Helvetica Neue"/>
                                  </a:endParaRPr>
                                </a:p>
                              </p:txBody>
                            </p:sp>
                            <p:sp>
                              <p:nvSpPr>
                                <p:cNvPr id="14747" name="Google Shape;14747;p117"/>
                                <p:cNvSpPr/>
                                <p:nvPr/>
                              </p:nvSpPr>
                              <p:spPr>
                                <a:xfrm>
                                  <a:off x="6355535" y="4625930"/>
                                  <a:ext cx="2301900" cy="1407600"/>
                                </a:xfrm>
                                <a:prstGeom prst="rect">
                                  <a:avLst/>
                                </a:prstGeom>
                                <a:solidFill>
                                  <a:srgbClr val="0BC145">
                                    <a:alpha val="73810"/>
                                  </a:srgbClr>
                                </a:solidFill>
                                <a:ln>
                                  <a:noFill/>
                                </a:ln>
                              </p:spPr>
                              <p:txBody>
                                <a:bodyPr anchorCtr="0" anchor="ctr" bIns="0" lIns="0" spcFirstLastPara="1" rIns="0" wrap="square" tIns="0">
                                  <a:noAutofit/>
                                </a:bodyPr>
                                <a:lstStyle/>
                                <a:p>
                                  <a:pPr indent="0" lvl="0" marL="0" marR="0" rtl="0" algn="ctr">
                                    <a:lnSpc>
                                      <a:spcPct val="100000"/>
                                    </a:lnSpc>
                                    <a:spcBef>
                                      <a:spcPts val="0"/>
                                    </a:spcBef>
                                    <a:spcAft>
                                      <a:spcPts val="0"/>
                                    </a:spcAft>
                                    <a:buClr>
                                      <a:srgbClr val="FFFFFF"/>
                                    </a:buClr>
                                    <a:buSzPts val="1100"/>
                                    <a:buFont typeface="Helvetica Neue"/>
                                    <a:buNone/>
                                  </a:pPr>
                                  <a:r>
                                    <a:t/>
                                  </a:r>
                                  <a:endParaRPr b="1" i="0" sz="1100" u="none" cap="none" strike="noStrike">
                                    <a:solidFill>
                                      <a:srgbClr val="000000"/>
                                    </a:solidFill>
                                    <a:latin typeface="Helvetica Neue"/>
                                    <a:ea typeface="Helvetica Neue"/>
                                    <a:cs typeface="Helvetica Neue"/>
                                    <a:sym typeface="Helvetica Neue"/>
                                  </a:endParaRPr>
                                </a:p>
                              </p:txBody>
                            </p:sp>
                            <p:sp>
                              <p:nvSpPr>
                                <p:cNvPr id="14748" name="Google Shape;14748;p117"/>
                                <p:cNvSpPr/>
                                <p:nvPr/>
                              </p:nvSpPr>
                              <p:spPr>
                                <a:xfrm>
                                  <a:off x="8703569" y="4625930"/>
                                  <a:ext cx="2301900" cy="1407600"/>
                                </a:xfrm>
                                <a:prstGeom prst="rect">
                                  <a:avLst/>
                                </a:prstGeom>
                                <a:solidFill>
                                  <a:srgbClr val="0BC145">
                                    <a:alpha val="73810"/>
                                  </a:srgbClr>
                                </a:solidFill>
                                <a:ln cap="flat" cmpd="sng" w="76200">
                                  <a:solidFill>
                                    <a:srgbClr val="0BC145"/>
                                  </a:solidFill>
                                  <a:prstDash val="solid"/>
                                  <a:round/>
                                  <a:headEnd len="sm" w="sm" type="none"/>
                                  <a:tailEnd len="sm" w="sm" type="none"/>
                                </a:ln>
                              </p:spPr>
                              <p:txBody>
                                <a:bodyPr anchorCtr="0" anchor="ctr" bIns="0" lIns="0" spcFirstLastPara="1" rIns="0" wrap="square" tIns="0">
                                  <a:noAutofit/>
                                </a:bodyPr>
                                <a:lstStyle/>
                                <a:p>
                                  <a:pPr indent="0" lvl="0" marL="0" marR="0" rtl="0" algn="ctr">
                                    <a:lnSpc>
                                      <a:spcPct val="100000"/>
                                    </a:lnSpc>
                                    <a:spcBef>
                                      <a:spcPts val="0"/>
                                    </a:spcBef>
                                    <a:spcAft>
                                      <a:spcPts val="0"/>
                                    </a:spcAft>
                                    <a:buClr>
                                      <a:srgbClr val="FFFFFF"/>
                                    </a:buClr>
                                    <a:buSzPts val="1100"/>
                                    <a:buFont typeface="Helvetica Neue"/>
                                    <a:buNone/>
                                  </a:pPr>
                                  <a:r>
                                    <a:t/>
                                  </a:r>
                                  <a:endParaRPr b="1" i="0" sz="1100" u="none" cap="none" strike="noStrike">
                                    <a:solidFill>
                                      <a:srgbClr val="000000"/>
                                    </a:solidFill>
                                    <a:latin typeface="Helvetica Neue"/>
                                    <a:ea typeface="Helvetica Neue"/>
                                    <a:cs typeface="Helvetica Neue"/>
                                    <a:sym typeface="Helvetica Neue"/>
                                  </a:endParaRPr>
                                </a:p>
                              </p:txBody>
                            </p:sp>
                            <p:sp>
                              <p:nvSpPr>
                                <p:cNvPr id="14749" name="Google Shape;14749;p117"/>
                                <p:cNvSpPr/>
                                <p:nvPr/>
                              </p:nvSpPr>
                              <p:spPr>
                                <a:xfrm>
                                  <a:off x="11051602" y="4625930"/>
                                  <a:ext cx="2301900" cy="1407600"/>
                                </a:xfrm>
                                <a:prstGeom prst="rect">
                                  <a:avLst/>
                                </a:prstGeom>
                                <a:solidFill>
                                  <a:srgbClr val="F4BD25">
                                    <a:alpha val="77380"/>
                                  </a:srgbClr>
                                </a:solidFill>
                                <a:ln>
                                  <a:noFill/>
                                </a:ln>
                              </p:spPr>
                              <p:txBody>
                                <a:bodyPr anchorCtr="0" anchor="ctr" bIns="0" lIns="0" spcFirstLastPara="1" rIns="0" wrap="square" tIns="0">
                                  <a:noAutofit/>
                                </a:bodyPr>
                                <a:lstStyle/>
                                <a:p>
                                  <a:pPr indent="0" lvl="0" marL="0" marR="0" rtl="0" algn="ctr">
                                    <a:lnSpc>
                                      <a:spcPct val="100000"/>
                                    </a:lnSpc>
                                    <a:spcBef>
                                      <a:spcPts val="0"/>
                                    </a:spcBef>
                                    <a:spcAft>
                                      <a:spcPts val="0"/>
                                    </a:spcAft>
                                    <a:buClr>
                                      <a:srgbClr val="FFFFFF"/>
                                    </a:buClr>
                                    <a:buSzPts val="1100"/>
                                    <a:buFont typeface="Helvetica Neue"/>
                                    <a:buNone/>
                                  </a:pPr>
                                  <a:r>
                                    <a:t/>
                                  </a:r>
                                  <a:endParaRPr b="1" i="0" sz="1100" u="none" cap="none" strike="noStrike">
                                    <a:solidFill>
                                      <a:srgbClr val="000000"/>
                                    </a:solidFill>
                                    <a:latin typeface="Helvetica Neue"/>
                                    <a:ea typeface="Helvetica Neue"/>
                                    <a:cs typeface="Helvetica Neue"/>
                                    <a:sym typeface="Helvetica Neue"/>
                                  </a:endParaRPr>
                                </a:p>
                              </p:txBody>
                            </p:sp>
                            <p:sp>
                              <p:nvSpPr>
                                <p:cNvPr id="14750" name="Google Shape;14750;p117"/>
                                <p:cNvSpPr/>
                                <p:nvPr/>
                              </p:nvSpPr>
                              <p:spPr>
                                <a:xfrm>
                                  <a:off x="13399636" y="4625930"/>
                                  <a:ext cx="2301900" cy="1407600"/>
                                </a:xfrm>
                                <a:prstGeom prst="rect">
                                  <a:avLst/>
                                </a:prstGeom>
                                <a:solidFill>
                                  <a:srgbClr val="FF9900">
                                    <a:alpha val="79760"/>
                                  </a:srgbClr>
                                </a:solidFill>
                                <a:ln>
                                  <a:noFill/>
                                </a:ln>
                              </p:spPr>
                              <p:txBody>
                                <a:bodyPr anchorCtr="0" anchor="ctr" bIns="0" lIns="0" spcFirstLastPara="1" rIns="0" wrap="square" tIns="0">
                                  <a:noAutofit/>
                                </a:bodyPr>
                                <a:lstStyle/>
                                <a:p>
                                  <a:pPr indent="0" lvl="0" marL="0" marR="0" rtl="0" algn="ctr">
                                    <a:lnSpc>
                                      <a:spcPct val="100000"/>
                                    </a:lnSpc>
                                    <a:spcBef>
                                      <a:spcPts val="0"/>
                                    </a:spcBef>
                                    <a:spcAft>
                                      <a:spcPts val="0"/>
                                    </a:spcAft>
                                    <a:buClr>
                                      <a:srgbClr val="FFFFFF"/>
                                    </a:buClr>
                                    <a:buSzPts val="1100"/>
                                    <a:buFont typeface="Helvetica Neue"/>
                                    <a:buNone/>
                                  </a:pPr>
                                  <a:r>
                                    <a:t/>
                                  </a:r>
                                  <a:endParaRPr b="1" i="0" sz="1100" u="none" cap="none" strike="noStrike">
                                    <a:solidFill>
                                      <a:srgbClr val="000000"/>
                                    </a:solidFill>
                                    <a:latin typeface="Helvetica Neue"/>
                                    <a:ea typeface="Helvetica Neue"/>
                                    <a:cs typeface="Helvetica Neue"/>
                                    <a:sym typeface="Helvetica Neue"/>
                                  </a:endParaRPr>
                                </a:p>
                              </p:txBody>
                            </p:sp>
                            <p:sp>
                              <p:nvSpPr>
                                <p:cNvPr id="14751" name="Google Shape;14751;p117"/>
                                <p:cNvSpPr/>
                                <p:nvPr/>
                              </p:nvSpPr>
                              <p:spPr>
                                <a:xfrm>
                                  <a:off x="4007500" y="6061801"/>
                                  <a:ext cx="2301900" cy="1407600"/>
                                </a:xfrm>
                                <a:prstGeom prst="rect">
                                  <a:avLst/>
                                </a:prstGeom>
                                <a:solidFill>
                                  <a:srgbClr val="0BC145">
                                    <a:alpha val="73810"/>
                                  </a:srgbClr>
                                </a:solidFill>
                                <a:ln>
                                  <a:noFill/>
                                </a:ln>
                              </p:spPr>
                              <p:txBody>
                                <a:bodyPr anchorCtr="0" anchor="ctr" bIns="0" lIns="0" spcFirstLastPara="1" rIns="0" wrap="square" tIns="0">
                                  <a:noAutofit/>
                                </a:bodyPr>
                                <a:lstStyle/>
                                <a:p>
                                  <a:pPr indent="0" lvl="0" marL="0" marR="0" rtl="0" algn="ctr">
                                    <a:lnSpc>
                                      <a:spcPct val="100000"/>
                                    </a:lnSpc>
                                    <a:spcBef>
                                      <a:spcPts val="0"/>
                                    </a:spcBef>
                                    <a:spcAft>
                                      <a:spcPts val="0"/>
                                    </a:spcAft>
                                    <a:buClr>
                                      <a:srgbClr val="FFFFFF"/>
                                    </a:buClr>
                                    <a:buSzPts val="1100"/>
                                    <a:buFont typeface="Helvetica Neue"/>
                                    <a:buNone/>
                                  </a:pPr>
                                  <a:r>
                                    <a:t/>
                                  </a:r>
                                  <a:endParaRPr b="1" i="0" sz="1100" u="none" cap="none" strike="noStrike">
                                    <a:solidFill>
                                      <a:srgbClr val="000000"/>
                                    </a:solidFill>
                                    <a:latin typeface="Helvetica Neue"/>
                                    <a:ea typeface="Helvetica Neue"/>
                                    <a:cs typeface="Helvetica Neue"/>
                                    <a:sym typeface="Helvetica Neue"/>
                                  </a:endParaRPr>
                                </a:p>
                              </p:txBody>
                            </p:sp>
                            <p:sp>
                              <p:nvSpPr>
                                <p:cNvPr id="14752" name="Google Shape;14752;p117"/>
                                <p:cNvSpPr/>
                                <p:nvPr/>
                              </p:nvSpPr>
                              <p:spPr>
                                <a:xfrm>
                                  <a:off x="6355535" y="6061801"/>
                                  <a:ext cx="2301900" cy="1407600"/>
                                </a:xfrm>
                                <a:prstGeom prst="rect">
                                  <a:avLst/>
                                </a:prstGeom>
                                <a:solidFill>
                                  <a:srgbClr val="0BC145">
                                    <a:alpha val="73810"/>
                                  </a:srgbClr>
                                </a:solidFill>
                                <a:ln>
                                  <a:noFill/>
                                </a:ln>
                              </p:spPr>
                              <p:txBody>
                                <a:bodyPr anchorCtr="0" anchor="ctr" bIns="0" lIns="0" spcFirstLastPara="1" rIns="0" wrap="square" tIns="0">
                                  <a:noAutofit/>
                                </a:bodyPr>
                                <a:lstStyle/>
                                <a:p>
                                  <a:pPr indent="0" lvl="0" marL="0" marR="0" rtl="0" algn="ctr">
                                    <a:lnSpc>
                                      <a:spcPct val="100000"/>
                                    </a:lnSpc>
                                    <a:spcBef>
                                      <a:spcPts val="0"/>
                                    </a:spcBef>
                                    <a:spcAft>
                                      <a:spcPts val="0"/>
                                    </a:spcAft>
                                    <a:buClr>
                                      <a:srgbClr val="FFFFFF"/>
                                    </a:buClr>
                                    <a:buSzPts val="1100"/>
                                    <a:buFont typeface="Helvetica Neue"/>
                                    <a:buNone/>
                                  </a:pPr>
                                  <a:r>
                                    <a:t/>
                                  </a:r>
                                  <a:endParaRPr b="1" i="0" sz="1100" u="none" cap="none" strike="noStrike">
                                    <a:solidFill>
                                      <a:srgbClr val="000000"/>
                                    </a:solidFill>
                                    <a:latin typeface="Helvetica Neue"/>
                                    <a:ea typeface="Helvetica Neue"/>
                                    <a:cs typeface="Helvetica Neue"/>
                                    <a:sym typeface="Helvetica Neue"/>
                                  </a:endParaRPr>
                                </a:p>
                              </p:txBody>
                            </p:sp>
                            <p:sp>
                              <p:nvSpPr>
                                <p:cNvPr id="14753" name="Google Shape;14753;p117"/>
                                <p:cNvSpPr/>
                                <p:nvPr/>
                              </p:nvSpPr>
                              <p:spPr>
                                <a:xfrm>
                                  <a:off x="8703569" y="6061801"/>
                                  <a:ext cx="2301900" cy="1407600"/>
                                </a:xfrm>
                                <a:prstGeom prst="rect">
                                  <a:avLst/>
                                </a:prstGeom>
                                <a:solidFill>
                                  <a:srgbClr val="F4BD25">
                                    <a:alpha val="77380"/>
                                  </a:srgbClr>
                                </a:solidFill>
                                <a:ln>
                                  <a:noFill/>
                                </a:ln>
                              </p:spPr>
                              <p:txBody>
                                <a:bodyPr anchorCtr="0" anchor="ctr" bIns="0" lIns="0" spcFirstLastPara="1" rIns="0" wrap="square" tIns="0">
                                  <a:noAutofit/>
                                </a:bodyPr>
                                <a:lstStyle/>
                                <a:p>
                                  <a:pPr indent="0" lvl="0" marL="0" marR="0" rtl="0" algn="ctr">
                                    <a:lnSpc>
                                      <a:spcPct val="100000"/>
                                    </a:lnSpc>
                                    <a:spcBef>
                                      <a:spcPts val="0"/>
                                    </a:spcBef>
                                    <a:spcAft>
                                      <a:spcPts val="0"/>
                                    </a:spcAft>
                                    <a:buClr>
                                      <a:srgbClr val="FFFFFF"/>
                                    </a:buClr>
                                    <a:buSzPts val="1100"/>
                                    <a:buFont typeface="Helvetica Neue"/>
                                    <a:buNone/>
                                  </a:pPr>
                                  <a:r>
                                    <a:t/>
                                  </a:r>
                                  <a:endParaRPr b="1" i="0" sz="1100" u="none" cap="none" strike="noStrike">
                                    <a:solidFill>
                                      <a:srgbClr val="000000"/>
                                    </a:solidFill>
                                    <a:latin typeface="Helvetica Neue"/>
                                    <a:ea typeface="Helvetica Neue"/>
                                    <a:cs typeface="Helvetica Neue"/>
                                    <a:sym typeface="Helvetica Neue"/>
                                  </a:endParaRPr>
                                </a:p>
                              </p:txBody>
                            </p:sp>
                            <p:sp>
                              <p:nvSpPr>
                                <p:cNvPr id="14713" name="Google Shape;14713;p117"/>
                                <p:cNvSpPr/>
                                <p:nvPr/>
                              </p:nvSpPr>
                              <p:spPr>
                                <a:xfrm>
                                  <a:off x="11051602" y="6061801"/>
                                  <a:ext cx="2301900" cy="1407600"/>
                                </a:xfrm>
                                <a:prstGeom prst="rect">
                                  <a:avLst/>
                                </a:prstGeom>
                                <a:solidFill>
                                  <a:srgbClr val="FF9900">
                                    <a:alpha val="79760"/>
                                  </a:srgbClr>
                                </a:solidFill>
                                <a:ln cap="flat" cmpd="sng" w="76200">
                                  <a:solidFill>
                                    <a:srgbClr val="FF0000"/>
                                  </a:solidFill>
                                  <a:prstDash val="solid"/>
                                  <a:round/>
                                  <a:headEnd len="sm" w="sm" type="none"/>
                                  <a:tailEnd len="sm" w="sm" type="none"/>
                                </a:ln>
                              </p:spPr>
                              <p:txBody>
                                <a:bodyPr anchorCtr="0" anchor="ctr" bIns="0" lIns="0" spcFirstLastPara="1" rIns="0" wrap="square" tIns="0">
                                  <a:noAutofit/>
                                </a:bodyPr>
                                <a:lstStyle/>
                                <a:p>
                                  <a:pPr indent="0" lvl="0" marL="0" rtl="0" algn="ctr">
                                    <a:spcBef>
                                      <a:spcPts val="0"/>
                                    </a:spcBef>
                                    <a:spcAft>
                                      <a:spcPts val="0"/>
                                    </a:spcAft>
                                    <a:buNone/>
                                  </a:pPr>
                                  <a:r>
                                    <a:t/>
                                  </a:r>
                                  <a:endParaRPr sz="1000">
                                    <a:latin typeface="Times New Roman"/>
                                    <a:ea typeface="Times New Roman"/>
                                    <a:cs typeface="Times New Roman"/>
                                    <a:sym typeface="Times New Roman"/>
                                  </a:endParaRPr>
                                </a:p>
                                <a:p>
                                  <a:pPr indent="0" lvl="0" marL="0" rtl="0" algn="ctr">
                                    <a:spcBef>
                                      <a:spcPts val="0"/>
                                    </a:spcBef>
                                    <a:spcAft>
                                      <a:spcPts val="0"/>
                                    </a:spcAft>
                                    <a:buNone/>
                                  </a:pPr>
                                  <a:r>
                                    <a:rPr lang="en" sz="1000">
                                      <a:latin typeface="Times New Roman"/>
                                      <a:ea typeface="Times New Roman"/>
                                      <a:cs typeface="Times New Roman"/>
                                      <a:sym typeface="Times New Roman"/>
                                    </a:rPr>
                                    <a:t>Low Receiver Incidence Angle</a:t>
                                  </a:r>
                                  <a:endParaRPr sz="1000">
                                    <a:latin typeface="Times New Roman"/>
                                    <a:ea typeface="Times New Roman"/>
                                    <a:cs typeface="Times New Roman"/>
                                    <a:sym typeface="Times New Roman"/>
                                  </a:endParaRPr>
                                </a:p>
                                <a:p>
                                  <a:pPr indent="0" lvl="0" marL="0" marR="0" rtl="0" algn="ctr">
                                    <a:lnSpc>
                                      <a:spcPct val="100000"/>
                                    </a:lnSpc>
                                    <a:spcBef>
                                      <a:spcPts val="0"/>
                                    </a:spcBef>
                                    <a:spcAft>
                                      <a:spcPts val="0"/>
                                    </a:spcAft>
                                    <a:buClr>
                                      <a:srgbClr val="FFFFFF"/>
                                    </a:buClr>
                                    <a:buSzPts val="1100"/>
                                    <a:buFont typeface="Helvetica Neue"/>
                                    <a:buNone/>
                                  </a:pPr>
                                  <a:r>
                                    <a:t/>
                                  </a:r>
                                  <a:endParaRPr b="1" sz="1100">
                                    <a:latin typeface="Helvetica Neue"/>
                                    <a:ea typeface="Helvetica Neue"/>
                                    <a:cs typeface="Helvetica Neue"/>
                                    <a:sym typeface="Helvetica Neue"/>
                                  </a:endParaRPr>
                                </a:p>
                              </p:txBody>
                            </p:sp>
                            <p:sp>
                              <p:nvSpPr>
                                <p:cNvPr id="14754" name="Google Shape;14754;p117"/>
                                <p:cNvSpPr/>
                                <p:nvPr/>
                              </p:nvSpPr>
                              <p:spPr>
                                <a:xfrm>
                                  <a:off x="13399636" y="6061801"/>
                                  <a:ext cx="2301900" cy="1407600"/>
                                </a:xfrm>
                                <a:prstGeom prst="rect">
                                  <a:avLst/>
                                </a:prstGeom>
                                <a:solidFill>
                                  <a:srgbClr val="FF9900">
                                    <a:alpha val="79760"/>
                                  </a:srgbClr>
                                </a:solidFill>
                                <a:ln>
                                  <a:noFill/>
                                </a:ln>
                              </p:spPr>
                              <p:txBody>
                                <a:bodyPr anchorCtr="0" anchor="ctr" bIns="0" lIns="0" spcFirstLastPara="1" rIns="0" wrap="square" tIns="0">
                                  <a:noAutofit/>
                                </a:bodyPr>
                                <a:lstStyle/>
                                <a:p>
                                  <a:pPr indent="0" lvl="0" marL="0" marR="0" rtl="0" algn="ctr">
                                    <a:lnSpc>
                                      <a:spcPct val="100000"/>
                                    </a:lnSpc>
                                    <a:spcBef>
                                      <a:spcPts val="0"/>
                                    </a:spcBef>
                                    <a:spcAft>
                                      <a:spcPts val="0"/>
                                    </a:spcAft>
                                    <a:buClr>
                                      <a:srgbClr val="FFFFFF"/>
                                    </a:buClr>
                                    <a:buSzPts val="1100"/>
                                    <a:buFont typeface="Helvetica Neue"/>
                                    <a:buNone/>
                                  </a:pPr>
                                  <a:r>
                                    <a:t/>
                                  </a:r>
                                  <a:endParaRPr b="1" i="0" sz="1100" u="none" cap="none" strike="noStrike">
                                    <a:solidFill>
                                      <a:srgbClr val="000000"/>
                                    </a:solidFill>
                                    <a:latin typeface="Helvetica Neue"/>
                                    <a:ea typeface="Helvetica Neue"/>
                                    <a:cs typeface="Helvetica Neue"/>
                                    <a:sym typeface="Helvetica Neue"/>
                                  </a:endParaRPr>
                                </a:p>
                              </p:txBody>
                            </p:sp>
                            <p:sp>
                              <p:nvSpPr>
                                <p:cNvPr id="14755" name="Google Shape;14755;p117"/>
                                <p:cNvSpPr/>
                                <p:nvPr/>
                              </p:nvSpPr>
                              <p:spPr>
                                <a:xfrm>
                                  <a:off x="4007500" y="7497673"/>
                                  <a:ext cx="2301900" cy="1407600"/>
                                </a:xfrm>
                                <a:prstGeom prst="rect">
                                  <a:avLst/>
                                </a:prstGeom>
                                <a:solidFill>
                                  <a:srgbClr val="0BC145">
                                    <a:alpha val="73810"/>
                                  </a:srgbClr>
                                </a:solidFill>
                                <a:ln>
                                  <a:noFill/>
                                </a:ln>
                              </p:spPr>
                              <p:txBody>
                                <a:bodyPr anchorCtr="0" anchor="ctr" bIns="0" lIns="0" spcFirstLastPara="1" rIns="0" wrap="square" tIns="0">
                                  <a:noAutofit/>
                                </a:bodyPr>
                                <a:lstStyle/>
                                <a:p>
                                  <a:pPr indent="0" lvl="0" marL="0" marR="0" rtl="0" algn="ctr">
                                    <a:lnSpc>
                                      <a:spcPct val="100000"/>
                                    </a:lnSpc>
                                    <a:spcBef>
                                      <a:spcPts val="0"/>
                                    </a:spcBef>
                                    <a:spcAft>
                                      <a:spcPts val="0"/>
                                    </a:spcAft>
                                    <a:buClr>
                                      <a:srgbClr val="FFFFFF"/>
                                    </a:buClr>
                                    <a:buSzPts val="1100"/>
                                    <a:buFont typeface="Helvetica Neue"/>
                                    <a:buNone/>
                                  </a:pPr>
                                  <a:r>
                                    <a:t/>
                                  </a:r>
                                  <a:endParaRPr b="1" i="0" sz="1100" u="none" cap="none" strike="noStrike">
                                    <a:solidFill>
                                      <a:srgbClr val="000000"/>
                                    </a:solidFill>
                                    <a:latin typeface="Helvetica Neue"/>
                                    <a:ea typeface="Helvetica Neue"/>
                                    <a:cs typeface="Helvetica Neue"/>
                                    <a:sym typeface="Helvetica Neue"/>
                                  </a:endParaRPr>
                                </a:p>
                              </p:txBody>
                            </p:sp>
                            <p:sp>
                              <p:nvSpPr>
                                <p:cNvPr id="14756" name="Google Shape;14756;p117"/>
                                <p:cNvSpPr/>
                                <p:nvPr/>
                              </p:nvSpPr>
                              <p:spPr>
                                <a:xfrm>
                                  <a:off x="6355535" y="7497673"/>
                                  <a:ext cx="2301900" cy="1407600"/>
                                </a:xfrm>
                                <a:prstGeom prst="rect">
                                  <a:avLst/>
                                </a:prstGeom>
                                <a:solidFill>
                                  <a:srgbClr val="F4BD25">
                                    <a:alpha val="77380"/>
                                  </a:srgbClr>
                                </a:solidFill>
                                <a:ln>
                                  <a:noFill/>
                                </a:ln>
                              </p:spPr>
                              <p:txBody>
                                <a:bodyPr anchorCtr="0" anchor="ctr" bIns="0" lIns="0" spcFirstLastPara="1" rIns="0" wrap="square" tIns="0">
                                  <a:noAutofit/>
                                </a:bodyPr>
                                <a:lstStyle/>
                                <a:p>
                                  <a:pPr indent="0" lvl="0" marL="0" marR="0" rtl="0" algn="ctr">
                                    <a:lnSpc>
                                      <a:spcPct val="100000"/>
                                    </a:lnSpc>
                                    <a:spcBef>
                                      <a:spcPts val="0"/>
                                    </a:spcBef>
                                    <a:spcAft>
                                      <a:spcPts val="0"/>
                                    </a:spcAft>
                                    <a:buClr>
                                      <a:srgbClr val="FFFFFF"/>
                                    </a:buClr>
                                    <a:buSzPts val="1100"/>
                                    <a:buFont typeface="Helvetica Neue"/>
                                    <a:buNone/>
                                  </a:pPr>
                                  <a:r>
                                    <a:t/>
                                  </a:r>
                                  <a:endParaRPr b="1" i="0" sz="1100" u="none" cap="none" strike="noStrike">
                                    <a:solidFill>
                                      <a:srgbClr val="000000"/>
                                    </a:solidFill>
                                    <a:latin typeface="Helvetica Neue"/>
                                    <a:ea typeface="Helvetica Neue"/>
                                    <a:cs typeface="Helvetica Neue"/>
                                    <a:sym typeface="Helvetica Neue"/>
                                  </a:endParaRPr>
                                </a:p>
                              </p:txBody>
                            </p:sp>
                            <p:sp>
                              <p:nvSpPr>
                                <p:cNvPr id="14757" name="Google Shape;14757;p117"/>
                                <p:cNvSpPr/>
                                <p:nvPr/>
                              </p:nvSpPr>
                              <p:spPr>
                                <a:xfrm>
                                  <a:off x="8703569" y="7497673"/>
                                  <a:ext cx="2301900" cy="1407600"/>
                                </a:xfrm>
                                <a:prstGeom prst="rect">
                                  <a:avLst/>
                                </a:prstGeom>
                                <a:solidFill>
                                  <a:srgbClr val="FF9900">
                                    <a:alpha val="79760"/>
                                  </a:srgbClr>
                                </a:solidFill>
                                <a:ln>
                                  <a:noFill/>
                                </a:ln>
                              </p:spPr>
                              <p:txBody>
                                <a:bodyPr anchorCtr="0" anchor="ctr" bIns="0" lIns="0" spcFirstLastPara="1" rIns="0" wrap="square" tIns="0">
                                  <a:noAutofit/>
                                </a:bodyPr>
                                <a:lstStyle/>
                                <a:p>
                                  <a:pPr indent="0" lvl="0" marL="0" marR="0" rtl="0" algn="ctr">
                                    <a:lnSpc>
                                      <a:spcPct val="100000"/>
                                    </a:lnSpc>
                                    <a:spcBef>
                                      <a:spcPts val="0"/>
                                    </a:spcBef>
                                    <a:spcAft>
                                      <a:spcPts val="0"/>
                                    </a:spcAft>
                                    <a:buClr>
                                      <a:srgbClr val="FFFFFF"/>
                                    </a:buClr>
                                    <a:buSzPts val="1100"/>
                                    <a:buFont typeface="Helvetica Neue"/>
                                    <a:buNone/>
                                  </a:pPr>
                                  <a:r>
                                    <a:t/>
                                  </a:r>
                                  <a:endParaRPr b="1" i="0" sz="1100" u="none" cap="none" strike="noStrike">
                                    <a:solidFill>
                                      <a:srgbClr val="000000"/>
                                    </a:solidFill>
                                    <a:latin typeface="Helvetica Neue"/>
                                    <a:ea typeface="Helvetica Neue"/>
                                    <a:cs typeface="Helvetica Neue"/>
                                    <a:sym typeface="Helvetica Neue"/>
                                  </a:endParaRPr>
                                </a:p>
                              </p:txBody>
                            </p:sp>
                            <p:sp>
                              <p:nvSpPr>
                                <p:cNvPr id="14758" name="Google Shape;14758;p117"/>
                                <p:cNvSpPr/>
                                <p:nvPr/>
                              </p:nvSpPr>
                              <p:spPr>
                                <a:xfrm>
                                  <a:off x="11051602" y="7497673"/>
                                  <a:ext cx="2301900" cy="1407600"/>
                                </a:xfrm>
                                <a:prstGeom prst="rect">
                                  <a:avLst/>
                                </a:prstGeom>
                                <a:solidFill>
                                  <a:srgbClr val="FF9900">
                                    <a:alpha val="79760"/>
                                  </a:srgbClr>
                                </a:solidFill>
                                <a:ln>
                                  <a:noFill/>
                                </a:ln>
                              </p:spPr>
                              <p:txBody>
                                <a:bodyPr anchorCtr="0" anchor="ctr" bIns="0" lIns="0" spcFirstLastPara="1" rIns="0" wrap="square" tIns="0">
                                  <a:noAutofit/>
                                </a:bodyPr>
                                <a:lstStyle/>
                                <a:p>
                                  <a:pPr indent="0" lvl="0" marL="0" marR="0" rtl="0" algn="ctr">
                                    <a:lnSpc>
                                      <a:spcPct val="100000"/>
                                    </a:lnSpc>
                                    <a:spcBef>
                                      <a:spcPts val="0"/>
                                    </a:spcBef>
                                    <a:spcAft>
                                      <a:spcPts val="0"/>
                                    </a:spcAft>
                                    <a:buClr>
                                      <a:srgbClr val="FFFFFF"/>
                                    </a:buClr>
                                    <a:buSzPts val="1100"/>
                                    <a:buFont typeface="Helvetica Neue"/>
                                    <a:buNone/>
                                  </a:pPr>
                                  <a:r>
                                    <a:t/>
                                  </a:r>
                                  <a:endParaRPr b="1" i="0" sz="1100" u="none" cap="none" strike="noStrike">
                                    <a:solidFill>
                                      <a:srgbClr val="000000"/>
                                    </a:solidFill>
                                    <a:latin typeface="Helvetica Neue"/>
                                    <a:ea typeface="Helvetica Neue"/>
                                    <a:cs typeface="Helvetica Neue"/>
                                    <a:sym typeface="Helvetica Neue"/>
                                  </a:endParaRPr>
                                </a:p>
                              </p:txBody>
                            </p:sp>
                            <p:sp>
                              <p:nvSpPr>
                                <p:cNvPr id="14759" name="Google Shape;14759;p117"/>
                                <p:cNvSpPr/>
                                <p:nvPr/>
                              </p:nvSpPr>
                              <p:spPr>
                                <a:xfrm>
                                  <a:off x="13399636" y="7497673"/>
                                  <a:ext cx="2301900" cy="1407600"/>
                                </a:xfrm>
                                <a:prstGeom prst="rect">
                                  <a:avLst/>
                                </a:prstGeom>
                                <a:solidFill>
                                  <a:srgbClr val="DA3145">
                                    <a:alpha val="77980"/>
                                  </a:srgbClr>
                                </a:solidFill>
                                <a:ln>
                                  <a:noFill/>
                                </a:ln>
                              </p:spPr>
                              <p:txBody>
                                <a:bodyPr anchorCtr="0" anchor="ctr" bIns="0" lIns="0" spcFirstLastPara="1" rIns="0" wrap="square" tIns="0">
                                  <a:noAutofit/>
                                </a:bodyPr>
                                <a:lstStyle/>
                                <a:p>
                                  <a:pPr indent="0" lvl="0" marL="0" marR="0" rtl="0" algn="ctr">
                                    <a:lnSpc>
                                      <a:spcPct val="100000"/>
                                    </a:lnSpc>
                                    <a:spcBef>
                                      <a:spcPts val="0"/>
                                    </a:spcBef>
                                    <a:spcAft>
                                      <a:spcPts val="0"/>
                                    </a:spcAft>
                                    <a:buClr>
                                      <a:srgbClr val="FFFFFF"/>
                                    </a:buClr>
                                    <a:buSzPts val="1100"/>
                                    <a:buFont typeface="Helvetica Neue"/>
                                    <a:buNone/>
                                  </a:pPr>
                                  <a:r>
                                    <a:t/>
                                  </a:r>
                                  <a:endParaRPr b="1" i="0" sz="1100" u="none" cap="none" strike="noStrike">
                                    <a:solidFill>
                                      <a:srgbClr val="000000"/>
                                    </a:solidFill>
                                    <a:latin typeface="Helvetica Neue"/>
                                    <a:ea typeface="Helvetica Neue"/>
                                    <a:cs typeface="Helvetica Neue"/>
                                    <a:sym typeface="Helvetica Neue"/>
                                  </a:endParaRPr>
                                </a:p>
                              </p:txBody>
                            </p:sp>
                            <p:sp>
                              <p:nvSpPr>
                                <p:cNvPr id="14760" name="Google Shape;14760;p117"/>
                                <p:cNvSpPr/>
                                <p:nvPr/>
                              </p:nvSpPr>
                              <p:spPr>
                                <a:xfrm>
                                  <a:off x="4007500" y="8933545"/>
                                  <a:ext cx="2301900" cy="1407600"/>
                                </a:xfrm>
                                <a:prstGeom prst="rect">
                                  <a:avLst/>
                                </a:prstGeom>
                                <a:solidFill>
                                  <a:srgbClr val="F4BD25">
                                    <a:alpha val="77380"/>
                                  </a:srgbClr>
                                </a:solidFill>
                                <a:ln>
                                  <a:noFill/>
                                </a:ln>
                              </p:spPr>
                              <p:txBody>
                                <a:bodyPr anchorCtr="0" anchor="ctr" bIns="0" lIns="0" spcFirstLastPara="1" rIns="0" wrap="square" tIns="0">
                                  <a:noAutofit/>
                                </a:bodyPr>
                                <a:lstStyle/>
                                <a:p>
                                  <a:pPr indent="0" lvl="0" marL="0" marR="0" rtl="0" algn="ctr">
                                    <a:lnSpc>
                                      <a:spcPct val="100000"/>
                                    </a:lnSpc>
                                    <a:spcBef>
                                      <a:spcPts val="0"/>
                                    </a:spcBef>
                                    <a:spcAft>
                                      <a:spcPts val="0"/>
                                    </a:spcAft>
                                    <a:buClr>
                                      <a:srgbClr val="FFFFFF"/>
                                    </a:buClr>
                                    <a:buSzPts val="1100"/>
                                    <a:buFont typeface="Helvetica Neue"/>
                                    <a:buNone/>
                                  </a:pPr>
                                  <a:r>
                                    <a:t/>
                                  </a:r>
                                  <a:endParaRPr b="1" i="0" sz="1100" u="none" cap="none" strike="noStrike">
                                    <a:solidFill>
                                      <a:srgbClr val="000000"/>
                                    </a:solidFill>
                                    <a:latin typeface="Helvetica Neue"/>
                                    <a:ea typeface="Helvetica Neue"/>
                                    <a:cs typeface="Helvetica Neue"/>
                                    <a:sym typeface="Helvetica Neue"/>
                                  </a:endParaRPr>
                                </a:p>
                              </p:txBody>
                            </p:sp>
                            <p:sp>
                              <p:nvSpPr>
                                <p:cNvPr id="14761" name="Google Shape;14761;p117"/>
                                <p:cNvSpPr/>
                                <p:nvPr/>
                              </p:nvSpPr>
                              <p:spPr>
                                <a:xfrm>
                                  <a:off x="6355535" y="8933545"/>
                                  <a:ext cx="2301900" cy="1407600"/>
                                </a:xfrm>
                                <a:prstGeom prst="rect">
                                  <a:avLst/>
                                </a:prstGeom>
                                <a:solidFill>
                                  <a:srgbClr val="FF9900">
                                    <a:alpha val="79760"/>
                                  </a:srgbClr>
                                </a:solidFill>
                                <a:ln>
                                  <a:noFill/>
                                </a:ln>
                              </p:spPr>
                              <p:txBody>
                                <a:bodyPr anchorCtr="0" anchor="ctr" bIns="0" lIns="0" spcFirstLastPara="1" rIns="0" wrap="square" tIns="0">
                                  <a:noAutofit/>
                                </a:bodyPr>
                                <a:lstStyle/>
                                <a:p>
                                  <a:pPr indent="0" lvl="0" marL="0" marR="0" rtl="0" algn="ctr">
                                    <a:lnSpc>
                                      <a:spcPct val="100000"/>
                                    </a:lnSpc>
                                    <a:spcBef>
                                      <a:spcPts val="0"/>
                                    </a:spcBef>
                                    <a:spcAft>
                                      <a:spcPts val="0"/>
                                    </a:spcAft>
                                    <a:buClr>
                                      <a:srgbClr val="FFFFFF"/>
                                    </a:buClr>
                                    <a:buSzPts val="1100"/>
                                    <a:buFont typeface="Helvetica Neue"/>
                                    <a:buNone/>
                                  </a:pPr>
                                  <a:r>
                                    <a:t/>
                                  </a:r>
                                  <a:endParaRPr b="1" i="0" sz="1100" u="none" cap="none" strike="noStrike">
                                    <a:solidFill>
                                      <a:srgbClr val="000000"/>
                                    </a:solidFill>
                                    <a:latin typeface="Helvetica Neue"/>
                                    <a:ea typeface="Helvetica Neue"/>
                                    <a:cs typeface="Helvetica Neue"/>
                                    <a:sym typeface="Helvetica Neue"/>
                                  </a:endParaRPr>
                                </a:p>
                              </p:txBody>
                            </p:sp>
                            <p:sp>
                              <p:nvSpPr>
                                <p:cNvPr id="14762" name="Google Shape;14762;p117"/>
                                <p:cNvSpPr/>
                                <p:nvPr/>
                              </p:nvSpPr>
                              <p:spPr>
                                <a:xfrm>
                                  <a:off x="8703569" y="8933545"/>
                                  <a:ext cx="2301900" cy="1407600"/>
                                </a:xfrm>
                                <a:prstGeom prst="rect">
                                  <a:avLst/>
                                </a:prstGeom>
                                <a:solidFill>
                                  <a:srgbClr val="FF9900">
                                    <a:alpha val="79760"/>
                                  </a:srgbClr>
                                </a:solidFill>
                                <a:ln>
                                  <a:noFill/>
                                </a:ln>
                              </p:spPr>
                              <p:txBody>
                                <a:bodyPr anchorCtr="0" anchor="ctr" bIns="0" lIns="0" spcFirstLastPara="1" rIns="0" wrap="square" tIns="0">
                                  <a:noAutofit/>
                                </a:bodyPr>
                                <a:lstStyle/>
                                <a:p>
                                  <a:pPr indent="0" lvl="0" marL="0" marR="0" rtl="0" algn="ctr">
                                    <a:lnSpc>
                                      <a:spcPct val="100000"/>
                                    </a:lnSpc>
                                    <a:spcBef>
                                      <a:spcPts val="0"/>
                                    </a:spcBef>
                                    <a:spcAft>
                                      <a:spcPts val="0"/>
                                    </a:spcAft>
                                    <a:buClr>
                                      <a:srgbClr val="FFFFFF"/>
                                    </a:buClr>
                                    <a:buSzPts val="1100"/>
                                    <a:buFont typeface="Helvetica Neue"/>
                                    <a:buNone/>
                                  </a:pPr>
                                  <a:r>
                                    <a:t/>
                                  </a:r>
                                  <a:endParaRPr b="1" i="0" sz="1100" u="none" cap="none" strike="noStrike">
                                    <a:solidFill>
                                      <a:srgbClr val="000000"/>
                                    </a:solidFill>
                                    <a:latin typeface="Helvetica Neue"/>
                                    <a:ea typeface="Helvetica Neue"/>
                                    <a:cs typeface="Helvetica Neue"/>
                                    <a:sym typeface="Helvetica Neue"/>
                                  </a:endParaRPr>
                                </a:p>
                              </p:txBody>
                            </p:sp>
                            <p:sp>
                              <p:nvSpPr>
                                <p:cNvPr id="14763" name="Google Shape;14763;p117"/>
                                <p:cNvSpPr/>
                                <p:nvPr/>
                              </p:nvSpPr>
                              <p:spPr>
                                <a:xfrm>
                                  <a:off x="11051602" y="8933545"/>
                                  <a:ext cx="2301900" cy="1407600"/>
                                </a:xfrm>
                                <a:prstGeom prst="rect">
                                  <a:avLst/>
                                </a:prstGeom>
                                <a:solidFill>
                                  <a:srgbClr val="DA3145">
                                    <a:alpha val="77980"/>
                                  </a:srgbClr>
                                </a:solidFill>
                                <a:ln>
                                  <a:noFill/>
                                </a:ln>
                              </p:spPr>
                              <p:txBody>
                                <a:bodyPr anchorCtr="0" anchor="ctr" bIns="0" lIns="0" spcFirstLastPara="1" rIns="0" wrap="square" tIns="0">
                                  <a:noAutofit/>
                                </a:bodyPr>
                                <a:lstStyle/>
                                <a:p>
                                  <a:pPr indent="0" lvl="0" marL="0" marR="0" rtl="0" algn="ctr">
                                    <a:lnSpc>
                                      <a:spcPct val="100000"/>
                                    </a:lnSpc>
                                    <a:spcBef>
                                      <a:spcPts val="0"/>
                                    </a:spcBef>
                                    <a:spcAft>
                                      <a:spcPts val="0"/>
                                    </a:spcAft>
                                    <a:buClr>
                                      <a:srgbClr val="FFFFFF"/>
                                    </a:buClr>
                                    <a:buSzPts val="1100"/>
                                    <a:buFont typeface="Helvetica Neue"/>
                                    <a:buNone/>
                                  </a:pPr>
                                  <a:r>
                                    <a:t/>
                                  </a:r>
                                  <a:endParaRPr b="1" i="0" sz="1100" u="none" cap="none" strike="noStrike">
                                    <a:solidFill>
                                      <a:srgbClr val="000000"/>
                                    </a:solidFill>
                                    <a:latin typeface="Helvetica Neue"/>
                                    <a:ea typeface="Helvetica Neue"/>
                                    <a:cs typeface="Helvetica Neue"/>
                                    <a:sym typeface="Helvetica Neue"/>
                                  </a:endParaRPr>
                                </a:p>
                              </p:txBody>
                            </p:sp>
                            <p:sp>
                              <p:nvSpPr>
                                <p:cNvPr id="14764" name="Google Shape;14764;p117"/>
                                <p:cNvSpPr/>
                                <p:nvPr/>
                              </p:nvSpPr>
                              <p:spPr>
                                <a:xfrm>
                                  <a:off x="13399636" y="8933545"/>
                                  <a:ext cx="2301900" cy="1407600"/>
                                </a:xfrm>
                                <a:prstGeom prst="rect">
                                  <a:avLst/>
                                </a:prstGeom>
                                <a:solidFill>
                                  <a:srgbClr val="DA3145">
                                    <a:alpha val="77980"/>
                                  </a:srgbClr>
                                </a:solidFill>
                                <a:ln>
                                  <a:noFill/>
                                </a:ln>
                              </p:spPr>
                              <p:txBody>
                                <a:bodyPr anchorCtr="0" anchor="ctr" bIns="0" lIns="0" spcFirstLastPara="1" rIns="0" wrap="square" tIns="0">
                                  <a:noAutofit/>
                                </a:bodyPr>
                                <a:lstStyle/>
                                <a:p>
                                  <a:pPr indent="0" lvl="0" marL="0" marR="0" rtl="0" algn="ctr">
                                    <a:lnSpc>
                                      <a:spcPct val="100000"/>
                                    </a:lnSpc>
                                    <a:spcBef>
                                      <a:spcPts val="0"/>
                                    </a:spcBef>
                                    <a:spcAft>
                                      <a:spcPts val="0"/>
                                    </a:spcAft>
                                    <a:buClr>
                                      <a:srgbClr val="FFFFFF"/>
                                    </a:buClr>
                                    <a:buSzPts val="1100"/>
                                    <a:buFont typeface="Helvetica Neue"/>
                                    <a:buNone/>
                                  </a:pPr>
                                  <a:r>
                                    <a:t/>
                                  </a:r>
                                  <a:endParaRPr b="1" i="0" sz="1100" u="none" cap="none" strike="noStrike">
                                    <a:solidFill>
                                      <a:srgbClr val="000000"/>
                                    </a:solidFill>
                                    <a:latin typeface="Helvetica Neue"/>
                                    <a:ea typeface="Helvetica Neue"/>
                                    <a:cs typeface="Helvetica Neue"/>
                                    <a:sym typeface="Helvetica Neue"/>
                                  </a:endParaRPr>
                                </a:p>
                              </p:txBody>
                            </p:sp>
                            <p:sp>
                              <p:nvSpPr>
                                <p:cNvPr id="14765" name="Google Shape;14765;p117"/>
                                <p:cNvSpPr txBox="1"/>
                                <p:nvPr/>
                              </p:nvSpPr>
                              <p:spPr>
                                <a:xfrm>
                                  <a:off x="1881745" y="3449439"/>
                                  <a:ext cx="1397100" cy="863700"/>
                                </a:xfrm>
                                <a:prstGeom prst="rect">
                                  <a:avLst/>
                                </a:prstGeom>
                                <a:noFill/>
                                <a:ln>
                                  <a:noFill/>
                                </a:ln>
                              </p:spPr>
                              <p:txBody>
                                <a:bodyPr anchorCtr="0" anchor="t" bIns="19050" lIns="19050" spcFirstLastPara="1" rIns="19050" wrap="square" tIns="19050">
                                  <a:noAutofit/>
                                </a:bodyPr>
                                <a:lstStyle/>
                                <a:p>
                                  <a:pPr indent="0" lvl="0" marL="0" marR="0" rtl="0" algn="l">
                                    <a:lnSpc>
                                      <a:spcPct val="100000"/>
                                    </a:lnSpc>
                                    <a:spcBef>
                                      <a:spcPts val="0"/>
                                    </a:spcBef>
                                    <a:spcAft>
                                      <a:spcPts val="0"/>
                                    </a:spcAft>
                                    <a:buClr>
                                      <a:srgbClr val="2A363E"/>
                                    </a:buClr>
                                    <a:buSzPts val="900"/>
                                    <a:buFont typeface="Barlow Medium"/>
                                    <a:buNone/>
                                  </a:pPr>
                                  <a:r>
                                    <a:rPr lang="en" sz="900">
                                      <a:solidFill>
                                        <a:srgbClr val="2A363E"/>
                                      </a:solidFill>
                                      <a:latin typeface="Barlow Medium"/>
                                      <a:ea typeface="Barlow Medium"/>
                                      <a:cs typeface="Barlow Medium"/>
                                      <a:sym typeface="Barlow Medium"/>
                                    </a:rPr>
                                    <a:t>Very Low Probability</a:t>
                                  </a:r>
                                  <a:endParaRPr b="0" i="0" sz="500" u="none" cap="none" strike="noStrike">
                                    <a:solidFill>
                                      <a:srgbClr val="000000"/>
                                    </a:solidFill>
                                    <a:latin typeface="Arial"/>
                                    <a:ea typeface="Arial"/>
                                    <a:cs typeface="Arial"/>
                                    <a:sym typeface="Arial"/>
                                  </a:endParaRPr>
                                </a:p>
                              </p:txBody>
                            </p:sp>
                            <p:sp>
                              <p:nvSpPr>
                                <p:cNvPr id="14766" name="Google Shape;14766;p117"/>
                                <p:cNvSpPr txBox="1"/>
                                <p:nvPr/>
                              </p:nvSpPr>
                              <p:spPr>
                                <a:xfrm>
                                  <a:off x="1881745" y="4897989"/>
                                  <a:ext cx="1397100" cy="863700"/>
                                </a:xfrm>
                                <a:prstGeom prst="rect">
                                  <a:avLst/>
                                </a:prstGeom>
                                <a:noFill/>
                                <a:ln>
                                  <a:noFill/>
                                </a:ln>
                              </p:spPr>
                              <p:txBody>
                                <a:bodyPr anchorCtr="0" anchor="t" bIns="19050" lIns="19050" spcFirstLastPara="1" rIns="19050" wrap="square" tIns="19050">
                                  <a:noAutofit/>
                                </a:bodyPr>
                                <a:lstStyle/>
                                <a:p>
                                  <a:pPr indent="0" lvl="0" marL="0" marR="0" rtl="0" algn="l">
                                    <a:lnSpc>
                                      <a:spcPct val="100000"/>
                                    </a:lnSpc>
                                    <a:spcBef>
                                      <a:spcPts val="0"/>
                                    </a:spcBef>
                                    <a:spcAft>
                                      <a:spcPts val="0"/>
                                    </a:spcAft>
                                    <a:buClr>
                                      <a:srgbClr val="2A363E"/>
                                    </a:buClr>
                                    <a:buSzPts val="900"/>
                                    <a:buFont typeface="Barlow Medium"/>
                                    <a:buNone/>
                                  </a:pPr>
                                  <a:r>
                                    <a:rPr lang="en" sz="900">
                                      <a:solidFill>
                                        <a:srgbClr val="2A363E"/>
                                      </a:solidFill>
                                      <a:latin typeface="Barlow Medium"/>
                                      <a:ea typeface="Barlow Medium"/>
                                      <a:cs typeface="Barlow Medium"/>
                                      <a:sym typeface="Barlow Medium"/>
                                    </a:rPr>
                                    <a:t>Low Probability</a:t>
                                  </a:r>
                                  <a:endParaRPr b="0" i="0" sz="500" u="none" cap="none" strike="noStrike">
                                    <a:solidFill>
                                      <a:srgbClr val="000000"/>
                                    </a:solidFill>
                                    <a:latin typeface="Arial"/>
                                    <a:ea typeface="Arial"/>
                                    <a:cs typeface="Arial"/>
                                    <a:sym typeface="Arial"/>
                                  </a:endParaRPr>
                                </a:p>
                              </p:txBody>
                            </p:sp>
                            <p:sp>
                              <p:nvSpPr>
                                <p:cNvPr id="14767" name="Google Shape;14767;p117"/>
                                <p:cNvSpPr txBox="1"/>
                                <p:nvPr/>
                              </p:nvSpPr>
                              <p:spPr>
                                <a:xfrm>
                                  <a:off x="1881745" y="6321161"/>
                                  <a:ext cx="1397100" cy="863700"/>
                                </a:xfrm>
                                <a:prstGeom prst="rect">
                                  <a:avLst/>
                                </a:prstGeom>
                                <a:noFill/>
                                <a:ln>
                                  <a:noFill/>
                                </a:ln>
                              </p:spPr>
                              <p:txBody>
                                <a:bodyPr anchorCtr="0" anchor="t" bIns="19050" lIns="19050" spcFirstLastPara="1" rIns="19050" wrap="square" tIns="19050">
                                  <a:noAutofit/>
                                </a:bodyPr>
                                <a:lstStyle/>
                                <a:p>
                                  <a:pPr indent="0" lvl="0" marL="0" marR="0" rtl="0" algn="l">
                                    <a:lnSpc>
                                      <a:spcPct val="100000"/>
                                    </a:lnSpc>
                                    <a:spcBef>
                                      <a:spcPts val="0"/>
                                    </a:spcBef>
                                    <a:spcAft>
                                      <a:spcPts val="0"/>
                                    </a:spcAft>
                                    <a:buClr>
                                      <a:srgbClr val="2A363E"/>
                                    </a:buClr>
                                    <a:buSzPts val="900"/>
                                    <a:buFont typeface="Barlow Medium"/>
                                    <a:buNone/>
                                  </a:pPr>
                                  <a:r>
                                    <a:rPr lang="en" sz="900">
                                      <a:solidFill>
                                        <a:srgbClr val="2A363E"/>
                                      </a:solidFill>
                                      <a:latin typeface="Barlow Medium"/>
                                      <a:ea typeface="Barlow Medium"/>
                                      <a:cs typeface="Barlow Medium"/>
                                      <a:sym typeface="Barlow Medium"/>
                                    </a:rPr>
                                    <a:t>Medium Probability</a:t>
                                  </a:r>
                                  <a:endParaRPr b="0" i="0" sz="500" u="none" cap="none" strike="noStrike">
                                    <a:solidFill>
                                      <a:srgbClr val="000000"/>
                                    </a:solidFill>
                                    <a:latin typeface="Arial"/>
                                    <a:ea typeface="Arial"/>
                                    <a:cs typeface="Arial"/>
                                    <a:sym typeface="Arial"/>
                                  </a:endParaRPr>
                                </a:p>
                              </p:txBody>
                            </p:sp>
                            <p:sp>
                              <p:nvSpPr>
                                <p:cNvPr id="14768" name="Google Shape;14768;p117"/>
                                <p:cNvSpPr txBox="1"/>
                                <p:nvPr/>
                              </p:nvSpPr>
                              <p:spPr>
                                <a:xfrm>
                                  <a:off x="1881745" y="7744333"/>
                                  <a:ext cx="1682100" cy="863700"/>
                                </a:xfrm>
                                <a:prstGeom prst="rect">
                                  <a:avLst/>
                                </a:prstGeom>
                                <a:noFill/>
                                <a:ln>
                                  <a:noFill/>
                                </a:ln>
                              </p:spPr>
                              <p:txBody>
                                <a:bodyPr anchorCtr="0" anchor="t" bIns="19050" lIns="19050" spcFirstLastPara="1" rIns="19050" wrap="square" tIns="19050">
                                  <a:noAutofit/>
                                </a:bodyPr>
                                <a:lstStyle/>
                                <a:p>
                                  <a:pPr indent="0" lvl="0" marL="0" marR="0" rtl="0" algn="l">
                                    <a:lnSpc>
                                      <a:spcPct val="100000"/>
                                    </a:lnSpc>
                                    <a:spcBef>
                                      <a:spcPts val="0"/>
                                    </a:spcBef>
                                    <a:spcAft>
                                      <a:spcPts val="0"/>
                                    </a:spcAft>
                                    <a:buClr>
                                      <a:srgbClr val="2A363E"/>
                                    </a:buClr>
                                    <a:buSzPts val="900"/>
                                    <a:buFont typeface="Barlow Medium"/>
                                    <a:buNone/>
                                  </a:pPr>
                                  <a:r>
                                    <a:rPr lang="en" sz="900">
                                      <a:solidFill>
                                        <a:srgbClr val="2A363E"/>
                                      </a:solidFill>
                                      <a:latin typeface="Barlow Medium"/>
                                      <a:ea typeface="Barlow Medium"/>
                                      <a:cs typeface="Barlow Medium"/>
                                      <a:sym typeface="Barlow Medium"/>
                                    </a:rPr>
                                    <a:t>High Probability</a:t>
                                  </a:r>
                                  <a:endParaRPr b="0" i="0" sz="500" u="none" cap="none" strike="noStrike">
                                    <a:solidFill>
                                      <a:srgbClr val="000000"/>
                                    </a:solidFill>
                                    <a:latin typeface="Arial"/>
                                    <a:ea typeface="Arial"/>
                                    <a:cs typeface="Arial"/>
                                    <a:sym typeface="Arial"/>
                                  </a:endParaRPr>
                                </a:p>
                              </p:txBody>
                            </p:sp>
                            <p:sp>
                              <p:nvSpPr>
                                <p:cNvPr id="14769" name="Google Shape;14769;p117"/>
                                <p:cNvSpPr txBox="1"/>
                                <p:nvPr/>
                              </p:nvSpPr>
                              <p:spPr>
                                <a:xfrm>
                                  <a:off x="1881745" y="9167505"/>
                                  <a:ext cx="1397100" cy="863700"/>
                                </a:xfrm>
                                <a:prstGeom prst="rect">
                                  <a:avLst/>
                                </a:prstGeom>
                                <a:noFill/>
                                <a:ln>
                                  <a:noFill/>
                                </a:ln>
                              </p:spPr>
                              <p:txBody>
                                <a:bodyPr anchorCtr="0" anchor="t" bIns="19050" lIns="19050" spcFirstLastPara="1" rIns="19050" wrap="square" tIns="19050">
                                  <a:noAutofit/>
                                </a:bodyPr>
                                <a:lstStyle/>
                                <a:p>
                                  <a:pPr indent="0" lvl="0" marL="0" marR="0" rtl="0" algn="l">
                                    <a:lnSpc>
                                      <a:spcPct val="100000"/>
                                    </a:lnSpc>
                                    <a:spcBef>
                                      <a:spcPts val="0"/>
                                    </a:spcBef>
                                    <a:spcAft>
                                      <a:spcPts val="0"/>
                                    </a:spcAft>
                                    <a:buClr>
                                      <a:srgbClr val="2A363E"/>
                                    </a:buClr>
                                    <a:buSzPts val="900"/>
                                    <a:buFont typeface="Barlow Medium"/>
                                    <a:buNone/>
                                  </a:pPr>
                                  <a:r>
                                    <a:rPr lang="en" sz="900">
                                      <a:solidFill>
                                        <a:srgbClr val="2A363E"/>
                                      </a:solidFill>
                                      <a:latin typeface="Barlow Medium"/>
                                      <a:ea typeface="Barlow Medium"/>
                                      <a:cs typeface="Barlow Medium"/>
                                      <a:sym typeface="Barlow Medium"/>
                                    </a:rPr>
                                    <a:t>Very High Probability</a:t>
                                  </a:r>
                                  <a:endParaRPr b="0" i="0" sz="500" u="none" cap="none" strike="noStrike">
                                    <a:solidFill>
                                      <a:srgbClr val="000000"/>
                                    </a:solidFill>
                                    <a:latin typeface="Arial"/>
                                    <a:ea typeface="Arial"/>
                                    <a:cs typeface="Arial"/>
                                    <a:sym typeface="Arial"/>
                                  </a:endParaRPr>
                                </a:p>
                              </p:txBody>
                            </p:sp>
                            <p:sp>
                              <p:nvSpPr>
                                <p:cNvPr id="14770" name="Google Shape;14770;p117"/>
                                <p:cNvSpPr txBox="1"/>
                                <p:nvPr/>
                              </p:nvSpPr>
                              <p:spPr>
                                <a:xfrm>
                                  <a:off x="4008671" y="1867495"/>
                                  <a:ext cx="2299500" cy="594900"/>
                                </a:xfrm>
                                <a:prstGeom prst="rect">
                                  <a:avLst/>
                                </a:prstGeom>
                                <a:noFill/>
                                <a:ln>
                                  <a:noFill/>
                                </a:ln>
                              </p:spPr>
                              <p:txBody>
                                <a:bodyPr anchorCtr="0" anchor="t" bIns="19050" lIns="19050" spcFirstLastPara="1" rIns="19050" wrap="square" tIns="19050">
                                  <a:noAutofit/>
                                </a:bodyPr>
                                <a:lstStyle/>
                                <a:p>
                                  <a:pPr indent="0" lvl="0" marL="0" marR="0" rtl="0" algn="ctr">
                                    <a:lnSpc>
                                      <a:spcPct val="100000"/>
                                    </a:lnSpc>
                                    <a:spcBef>
                                      <a:spcPts val="0"/>
                                    </a:spcBef>
                                    <a:spcAft>
                                      <a:spcPts val="0"/>
                                    </a:spcAft>
                                    <a:buClr>
                                      <a:srgbClr val="2A363E"/>
                                    </a:buClr>
                                    <a:buSzPts val="1200"/>
                                    <a:buFont typeface="Barlow"/>
                                    <a:buNone/>
                                  </a:pPr>
                                  <a:r>
                                    <a:t/>
                                  </a:r>
                                  <a:endParaRPr i="0" sz="500" u="none" cap="none" strike="noStrike">
                                    <a:solidFill>
                                      <a:srgbClr val="000000"/>
                                    </a:solidFill>
                                    <a:latin typeface="Barlow"/>
                                    <a:ea typeface="Barlow"/>
                                    <a:cs typeface="Barlow"/>
                                    <a:sym typeface="Barlow"/>
                                  </a:endParaRPr>
                                </a:p>
                              </p:txBody>
                            </p:sp>
                          </p:grpSp>
                          <p:sp>
                            <p:nvSpPr>
                              <p:cNvPr id="14771" name="Google Shape;14771;p117"/>
                              <p:cNvSpPr txBox="1"/>
                              <p:nvPr/>
                            </p:nvSpPr>
                            <p:spPr>
                              <a:xfrm>
                                <a:off x="2747775" y="630675"/>
                                <a:ext cx="1017000" cy="457200"/>
                              </a:xfrm>
                              <a:prstGeom prst="rect">
                                <a:avLst/>
                              </a:prstGeom>
                              <a:noFill/>
                              <a:ln>
                                <a:noFill/>
                              </a:ln>
                            </p:spPr>
                            <p:txBody>
                              <a:bodyPr anchorCtr="0" anchor="t" bIns="19050" lIns="19050" spcFirstLastPara="1" rIns="19050" wrap="square" tIns="19050">
                                <a:noAutofit/>
                              </a:bodyPr>
                              <a:lstStyle/>
                              <a:p>
                                <a:pPr indent="0" lvl="0" marL="0" marR="0" rtl="0" algn="l">
                                  <a:lnSpc>
                                    <a:spcPct val="100000"/>
                                  </a:lnSpc>
                                  <a:spcBef>
                                    <a:spcPts val="0"/>
                                  </a:spcBef>
                                  <a:spcAft>
                                    <a:spcPts val="0"/>
                                  </a:spcAft>
                                  <a:buClr>
                                    <a:srgbClr val="2A363E"/>
                                  </a:buClr>
                                  <a:buSzPts val="900"/>
                                  <a:buFont typeface="Barlow Medium"/>
                                  <a:buNone/>
                                </a:pPr>
                                <a:r>
                                  <a:rPr lang="en" sz="900">
                                    <a:solidFill>
                                      <a:srgbClr val="2A363E"/>
                                    </a:solidFill>
                                    <a:latin typeface="Barlow Medium"/>
                                    <a:ea typeface="Barlow Medium"/>
                                    <a:cs typeface="Barlow Medium"/>
                                    <a:sym typeface="Barlow Medium"/>
                                  </a:rPr>
                                  <a:t>Very Low Severity</a:t>
                                </a:r>
                                <a:endParaRPr b="0" i="0" sz="500" u="none" cap="none" strike="noStrike">
                                  <a:solidFill>
                                    <a:srgbClr val="000000"/>
                                  </a:solidFill>
                                  <a:latin typeface="Arial"/>
                                  <a:ea typeface="Arial"/>
                                  <a:cs typeface="Arial"/>
                                  <a:sym typeface="Arial"/>
                                </a:endParaRPr>
                              </a:p>
                            </p:txBody>
                          </p:sp>
                        </p:grpSp>
                        <p:sp>
                          <p:nvSpPr>
                            <p:cNvPr id="14772" name="Google Shape;14772;p117"/>
                            <p:cNvSpPr txBox="1"/>
                            <p:nvPr/>
                          </p:nvSpPr>
                          <p:spPr>
                            <a:xfrm>
                              <a:off x="3933000" y="630675"/>
                              <a:ext cx="1017000" cy="457200"/>
                            </a:xfrm>
                            <a:prstGeom prst="rect">
                              <a:avLst/>
                            </a:prstGeom>
                            <a:noFill/>
                            <a:ln>
                              <a:noFill/>
                            </a:ln>
                          </p:spPr>
                          <p:txBody>
                            <a:bodyPr anchorCtr="0" anchor="t" bIns="19050" lIns="19050" spcFirstLastPara="1" rIns="19050" wrap="square" tIns="19050">
                              <a:noAutofit/>
                            </a:bodyPr>
                            <a:lstStyle/>
                            <a:p>
                              <a:pPr indent="0" lvl="0" marL="0" marR="0" rtl="0" algn="l">
                                <a:lnSpc>
                                  <a:spcPct val="100000"/>
                                </a:lnSpc>
                                <a:spcBef>
                                  <a:spcPts val="0"/>
                                </a:spcBef>
                                <a:spcAft>
                                  <a:spcPts val="0"/>
                                </a:spcAft>
                                <a:buClr>
                                  <a:srgbClr val="2A363E"/>
                                </a:buClr>
                                <a:buSzPts val="900"/>
                                <a:buFont typeface="Barlow Medium"/>
                                <a:buNone/>
                              </a:pPr>
                              <a:r>
                                <a:rPr lang="en" sz="900">
                                  <a:solidFill>
                                    <a:srgbClr val="2A363E"/>
                                  </a:solidFill>
                                  <a:latin typeface="Barlow Medium"/>
                                  <a:ea typeface="Barlow Medium"/>
                                  <a:cs typeface="Barlow Medium"/>
                                  <a:sym typeface="Barlow Medium"/>
                                </a:rPr>
                                <a:t>Low Severity</a:t>
                              </a:r>
                              <a:endParaRPr b="0" i="0" sz="500" u="none" cap="none" strike="noStrike">
                                <a:solidFill>
                                  <a:srgbClr val="000000"/>
                                </a:solidFill>
                                <a:latin typeface="Arial"/>
                                <a:ea typeface="Arial"/>
                                <a:cs typeface="Arial"/>
                                <a:sym typeface="Arial"/>
                              </a:endParaRPr>
                            </a:p>
                          </p:txBody>
                        </p:sp>
                      </p:grpSp>
                      <p:sp>
                        <p:nvSpPr>
                          <p:cNvPr id="14773" name="Google Shape;14773;p117"/>
                          <p:cNvSpPr txBox="1"/>
                          <p:nvPr/>
                        </p:nvSpPr>
                        <p:spPr>
                          <a:xfrm>
                            <a:off x="5118237" y="630675"/>
                            <a:ext cx="1017000" cy="457200"/>
                          </a:xfrm>
                          <a:prstGeom prst="rect">
                            <a:avLst/>
                          </a:prstGeom>
                          <a:noFill/>
                          <a:ln>
                            <a:noFill/>
                          </a:ln>
                        </p:spPr>
                        <p:txBody>
                          <a:bodyPr anchorCtr="0" anchor="t" bIns="19050" lIns="19050" spcFirstLastPara="1" rIns="19050" wrap="square" tIns="19050">
                            <a:noAutofit/>
                          </a:bodyPr>
                          <a:lstStyle/>
                          <a:p>
                            <a:pPr indent="0" lvl="0" marL="0" marR="0" rtl="0" algn="l">
                              <a:lnSpc>
                                <a:spcPct val="100000"/>
                              </a:lnSpc>
                              <a:spcBef>
                                <a:spcPts val="0"/>
                              </a:spcBef>
                              <a:spcAft>
                                <a:spcPts val="0"/>
                              </a:spcAft>
                              <a:buClr>
                                <a:srgbClr val="2A363E"/>
                              </a:buClr>
                              <a:buSzPts val="900"/>
                              <a:buFont typeface="Barlow Medium"/>
                              <a:buNone/>
                            </a:pPr>
                            <a:r>
                              <a:rPr lang="en" sz="900">
                                <a:solidFill>
                                  <a:srgbClr val="2A363E"/>
                                </a:solidFill>
                                <a:latin typeface="Barlow Medium"/>
                                <a:ea typeface="Barlow Medium"/>
                                <a:cs typeface="Barlow Medium"/>
                                <a:sym typeface="Barlow Medium"/>
                              </a:rPr>
                              <a:t>Medium Severity</a:t>
                            </a:r>
                            <a:endParaRPr b="0" i="0" sz="500" u="none" cap="none" strike="noStrike">
                              <a:solidFill>
                                <a:srgbClr val="000000"/>
                              </a:solidFill>
                              <a:latin typeface="Arial"/>
                              <a:ea typeface="Arial"/>
                              <a:cs typeface="Arial"/>
                              <a:sym typeface="Arial"/>
                            </a:endParaRPr>
                          </a:p>
                        </p:txBody>
                      </p:sp>
                    </p:grpSp>
                    <p:sp>
                      <p:nvSpPr>
                        <p:cNvPr id="14774" name="Google Shape;14774;p117"/>
                        <p:cNvSpPr txBox="1"/>
                        <p:nvPr/>
                      </p:nvSpPr>
                      <p:spPr>
                        <a:xfrm>
                          <a:off x="6309587" y="630675"/>
                          <a:ext cx="1017000" cy="457200"/>
                        </a:xfrm>
                        <a:prstGeom prst="rect">
                          <a:avLst/>
                        </a:prstGeom>
                        <a:noFill/>
                        <a:ln>
                          <a:noFill/>
                        </a:ln>
                      </p:spPr>
                      <p:txBody>
                        <a:bodyPr anchorCtr="0" anchor="t" bIns="19050" lIns="19050" spcFirstLastPara="1" rIns="19050" wrap="square" tIns="19050">
                          <a:noAutofit/>
                        </a:bodyPr>
                        <a:lstStyle/>
                        <a:p>
                          <a:pPr indent="0" lvl="0" marL="0" marR="0" rtl="0" algn="l">
                            <a:lnSpc>
                              <a:spcPct val="100000"/>
                            </a:lnSpc>
                            <a:spcBef>
                              <a:spcPts val="0"/>
                            </a:spcBef>
                            <a:spcAft>
                              <a:spcPts val="0"/>
                            </a:spcAft>
                            <a:buClr>
                              <a:srgbClr val="2A363E"/>
                            </a:buClr>
                            <a:buSzPts val="900"/>
                            <a:buFont typeface="Barlow Medium"/>
                            <a:buNone/>
                          </a:pPr>
                          <a:r>
                            <a:rPr lang="en" sz="900">
                              <a:solidFill>
                                <a:srgbClr val="2A363E"/>
                              </a:solidFill>
                              <a:latin typeface="Barlow Medium"/>
                              <a:ea typeface="Barlow Medium"/>
                              <a:cs typeface="Barlow Medium"/>
                              <a:sym typeface="Barlow Medium"/>
                            </a:rPr>
                            <a:t>High Severity</a:t>
                          </a:r>
                          <a:endParaRPr b="0" i="0" sz="500" u="none" cap="none" strike="noStrike">
                            <a:solidFill>
                              <a:srgbClr val="000000"/>
                            </a:solidFill>
                            <a:latin typeface="Arial"/>
                            <a:ea typeface="Arial"/>
                            <a:cs typeface="Arial"/>
                            <a:sym typeface="Arial"/>
                          </a:endParaRPr>
                        </a:p>
                      </p:txBody>
                    </p:sp>
                  </p:grpSp>
                  <p:sp>
                    <p:nvSpPr>
                      <p:cNvPr id="14775" name="Google Shape;14775;p117"/>
                      <p:cNvSpPr txBox="1"/>
                      <p:nvPr/>
                    </p:nvSpPr>
                    <p:spPr>
                      <a:xfrm>
                        <a:off x="7004675" y="356875"/>
                        <a:ext cx="1017000" cy="457200"/>
                      </a:xfrm>
                      <a:prstGeom prst="rect">
                        <a:avLst/>
                      </a:prstGeom>
                      <a:noFill/>
                      <a:ln>
                        <a:noFill/>
                      </a:ln>
                    </p:spPr>
                    <p:txBody>
                      <a:bodyPr anchorCtr="0" anchor="t" bIns="19050" lIns="19050" spcFirstLastPara="1" rIns="19050" wrap="square" tIns="19050">
                        <a:noAutofit/>
                      </a:bodyPr>
                      <a:lstStyle/>
                      <a:p>
                        <a:pPr indent="0" lvl="0" marL="0" marR="0" rtl="0" algn="l">
                          <a:lnSpc>
                            <a:spcPct val="100000"/>
                          </a:lnSpc>
                          <a:spcBef>
                            <a:spcPts val="0"/>
                          </a:spcBef>
                          <a:spcAft>
                            <a:spcPts val="0"/>
                          </a:spcAft>
                          <a:buClr>
                            <a:srgbClr val="2A363E"/>
                          </a:buClr>
                          <a:buSzPts val="900"/>
                          <a:buFont typeface="Barlow Medium"/>
                          <a:buNone/>
                        </a:pPr>
                        <a:r>
                          <a:rPr lang="en" sz="900">
                            <a:solidFill>
                              <a:srgbClr val="2A363E"/>
                            </a:solidFill>
                            <a:latin typeface="Barlow Medium"/>
                            <a:ea typeface="Barlow Medium"/>
                            <a:cs typeface="Barlow Medium"/>
                            <a:sym typeface="Barlow Medium"/>
                          </a:rPr>
                          <a:t>Very High Severity</a:t>
                        </a:r>
                        <a:endParaRPr b="0" i="0" sz="500" u="none" cap="none" strike="noStrike">
                          <a:solidFill>
                            <a:srgbClr val="000000"/>
                          </a:solidFill>
                          <a:latin typeface="Arial"/>
                          <a:ea typeface="Arial"/>
                          <a:cs typeface="Arial"/>
                          <a:sym typeface="Arial"/>
                        </a:endParaRPr>
                      </a:p>
                    </p:txBody>
                  </p:sp>
                </p:grpSp>
                <p:sp>
                  <p:nvSpPr>
                    <p:cNvPr id="14776" name="Google Shape;14776;p117"/>
                    <p:cNvSpPr txBox="1"/>
                    <p:nvPr/>
                  </p:nvSpPr>
                  <p:spPr>
                    <a:xfrm>
                      <a:off x="4676340" y="957327"/>
                      <a:ext cx="988500" cy="770100"/>
                    </a:xfrm>
                    <a:prstGeom prst="rect">
                      <a:avLst/>
                    </a:prstGeom>
                    <a:noFill/>
                    <a:ln>
                      <a:noFill/>
                    </a:ln>
                  </p:spPr>
                  <p:txBody>
                    <a:bodyPr anchorCtr="0" anchor="t" bIns="91425" lIns="91425" spcFirstLastPara="1" rIns="91425" wrap="square" tIns="91425">
                      <a:spAutoFit/>
                    </a:bodyPr>
                    <a:lstStyle/>
                    <a:p>
                      <a:pPr indent="0" lvl="0" marL="0" rtl="0" algn="ctr">
                        <a:spcBef>
                          <a:spcPts val="0"/>
                        </a:spcBef>
                        <a:spcAft>
                          <a:spcPts val="0"/>
                        </a:spcAft>
                        <a:buNone/>
                      </a:pPr>
                      <a:r>
                        <a:rPr lang="en" sz="1000">
                          <a:latin typeface="Times New Roman"/>
                          <a:ea typeface="Times New Roman"/>
                          <a:cs typeface="Times New Roman"/>
                          <a:sym typeface="Times New Roman"/>
                        </a:rPr>
                        <a:t>Laser Receiver Overheating</a:t>
                      </a:r>
                      <a:endParaRPr sz="1000">
                        <a:latin typeface="Times New Roman"/>
                        <a:ea typeface="Times New Roman"/>
                        <a:cs typeface="Times New Roman"/>
                        <a:sym typeface="Times New Roman"/>
                      </a:endParaRPr>
                    </a:p>
                  </p:txBody>
                </p:sp>
              </p:grpSp>
            </p:grpSp>
          </p:grpSp>
        </p:grpSp>
      </p:grpSp>
    </p:spTree>
  </p:cSld>
  <p:clrMapOvr>
    <a:masterClrMapping/>
  </p:clrMapOvr>
</p:sld>
</file>

<file path=ppt/slides/slide7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spTree>
      <p:nvGrpSpPr>
        <p:cNvPr id="14780" name="Shape 14780"/>
        <p:cNvGrpSpPr/>
        <p:nvPr/>
      </p:nvGrpSpPr>
      <p:grpSpPr>
        <a:xfrm>
          <a:off x="0" y="0"/>
          <a:ext cx="0" cy="0"/>
          <a:chOff x="0" y="0"/>
          <a:chExt cx="0" cy="0"/>
        </a:xfrm>
      </p:grpSpPr>
      <p:sp>
        <p:nvSpPr>
          <p:cNvPr id="14781" name="Google Shape;14781;p118"/>
          <p:cNvSpPr txBox="1"/>
          <p:nvPr>
            <p:ph type="title"/>
          </p:nvPr>
        </p:nvSpPr>
        <p:spPr>
          <a:xfrm>
            <a:off x="758775" y="384166"/>
            <a:ext cx="76263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Test Risk Mitigation in MOO Model</a:t>
            </a:r>
            <a:endParaRPr/>
          </a:p>
        </p:txBody>
      </p:sp>
      <p:sp>
        <p:nvSpPr>
          <p:cNvPr id="14782" name="Google Shape;14782;p118"/>
          <p:cNvSpPr txBox="1"/>
          <p:nvPr>
            <p:ph idx="12" type="sldNum"/>
          </p:nvPr>
        </p:nvSpPr>
        <p:spPr>
          <a:xfrm>
            <a:off x="8556784" y="4749851"/>
            <a:ext cx="548700" cy="3936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None/>
            </a:pPr>
            <a:fld id="{00000000-1234-1234-1234-123412341234}" type="slidenum">
              <a:rPr lang="en"/>
              <a:t>‹#›</a:t>
            </a:fld>
            <a:endParaRPr/>
          </a:p>
        </p:txBody>
      </p:sp>
      <p:sp>
        <p:nvSpPr>
          <p:cNvPr id="14783" name="Google Shape;14783;p118"/>
          <p:cNvSpPr/>
          <p:nvPr/>
        </p:nvSpPr>
        <p:spPr>
          <a:xfrm>
            <a:off x="7469725" y="4853913"/>
            <a:ext cx="1353317" cy="185472"/>
          </a:xfrm>
          <a:custGeom>
            <a:rect b="b" l="l" r="r" t="t"/>
            <a:pathLst>
              <a:path extrusionOk="0" h="2863" w="17328">
                <a:moveTo>
                  <a:pt x="1432" y="1"/>
                </a:moveTo>
                <a:cubicBezTo>
                  <a:pt x="641" y="1"/>
                  <a:pt x="1" y="641"/>
                  <a:pt x="2" y="1431"/>
                </a:cubicBezTo>
                <a:cubicBezTo>
                  <a:pt x="1" y="2222"/>
                  <a:pt x="641" y="2861"/>
                  <a:pt x="1432" y="2862"/>
                </a:cubicBezTo>
                <a:lnTo>
                  <a:pt x="15897" y="2862"/>
                </a:lnTo>
                <a:cubicBezTo>
                  <a:pt x="16687" y="2861"/>
                  <a:pt x="17327" y="2222"/>
                  <a:pt x="17327" y="1431"/>
                </a:cubicBezTo>
                <a:cubicBezTo>
                  <a:pt x="17327" y="641"/>
                  <a:pt x="16687" y="1"/>
                  <a:pt x="15897" y="1"/>
                </a:cubicBezTo>
                <a:close/>
              </a:path>
            </a:pathLst>
          </a:custGeom>
          <a:solidFill>
            <a:schemeClr val="accent5"/>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b="1" lang="en" sz="1000">
                <a:latin typeface="Cairo"/>
                <a:ea typeface="Cairo"/>
                <a:cs typeface="Cairo"/>
                <a:sym typeface="Cairo"/>
              </a:rPr>
              <a:t> Risk</a:t>
            </a:r>
            <a:endParaRPr b="1" sz="1000">
              <a:latin typeface="Cairo"/>
              <a:ea typeface="Cairo"/>
              <a:cs typeface="Cairo"/>
              <a:sym typeface="Cairo"/>
            </a:endParaRPr>
          </a:p>
        </p:txBody>
      </p:sp>
      <p:grpSp>
        <p:nvGrpSpPr>
          <p:cNvPr id="14784" name="Google Shape;14784;p118"/>
          <p:cNvGrpSpPr/>
          <p:nvPr/>
        </p:nvGrpSpPr>
        <p:grpSpPr>
          <a:xfrm>
            <a:off x="1418922" y="956871"/>
            <a:ext cx="6306155" cy="3845951"/>
            <a:chOff x="989359" y="215222"/>
            <a:chExt cx="7165271" cy="4581785"/>
          </a:xfrm>
        </p:grpSpPr>
        <p:grpSp>
          <p:nvGrpSpPr>
            <p:cNvPr id="14785" name="Google Shape;14785;p118"/>
            <p:cNvGrpSpPr/>
            <p:nvPr/>
          </p:nvGrpSpPr>
          <p:grpSpPr>
            <a:xfrm>
              <a:off x="989359" y="215222"/>
              <a:ext cx="7165271" cy="4581785"/>
              <a:chOff x="989359" y="215222"/>
              <a:chExt cx="7165271" cy="4581785"/>
            </a:xfrm>
          </p:grpSpPr>
          <p:grpSp>
            <p:nvGrpSpPr>
              <p:cNvPr id="14786" name="Google Shape;14786;p118"/>
              <p:cNvGrpSpPr/>
              <p:nvPr/>
            </p:nvGrpSpPr>
            <p:grpSpPr>
              <a:xfrm>
                <a:off x="989359" y="215222"/>
                <a:ext cx="7165271" cy="4581785"/>
                <a:chOff x="989359" y="215222"/>
                <a:chExt cx="7165271" cy="4581785"/>
              </a:xfrm>
            </p:grpSpPr>
            <p:grpSp>
              <p:nvGrpSpPr>
                <p:cNvPr id="14787" name="Google Shape;14787;p118"/>
                <p:cNvGrpSpPr/>
                <p:nvPr/>
              </p:nvGrpSpPr>
              <p:grpSpPr>
                <a:xfrm>
                  <a:off x="989359" y="215222"/>
                  <a:ext cx="7165271" cy="4556926"/>
                  <a:chOff x="989359" y="215222"/>
                  <a:chExt cx="7165271" cy="4556926"/>
                </a:xfrm>
              </p:grpSpPr>
              <p:grpSp>
                <p:nvGrpSpPr>
                  <p:cNvPr id="14788" name="Google Shape;14788;p118"/>
                  <p:cNvGrpSpPr/>
                  <p:nvPr/>
                </p:nvGrpSpPr>
                <p:grpSpPr>
                  <a:xfrm>
                    <a:off x="989359" y="215222"/>
                    <a:ext cx="7165271" cy="4556926"/>
                    <a:chOff x="989359" y="215222"/>
                    <a:chExt cx="7165271" cy="4556926"/>
                  </a:xfrm>
                </p:grpSpPr>
                <p:grpSp>
                  <p:nvGrpSpPr>
                    <p:cNvPr id="14789" name="Google Shape;14789;p118"/>
                    <p:cNvGrpSpPr/>
                    <p:nvPr/>
                  </p:nvGrpSpPr>
                  <p:grpSpPr>
                    <a:xfrm>
                      <a:off x="989359" y="215222"/>
                      <a:ext cx="7165271" cy="4556926"/>
                      <a:chOff x="921209" y="244572"/>
                      <a:chExt cx="7165271" cy="4556926"/>
                    </a:xfrm>
                  </p:grpSpPr>
                  <p:grpSp>
                    <p:nvGrpSpPr>
                      <p:cNvPr id="14790" name="Google Shape;14790;p118"/>
                      <p:cNvGrpSpPr/>
                      <p:nvPr/>
                    </p:nvGrpSpPr>
                    <p:grpSpPr>
                      <a:xfrm>
                        <a:off x="921209" y="244572"/>
                        <a:ext cx="7165271" cy="4556926"/>
                        <a:chOff x="1429684" y="518372"/>
                        <a:chExt cx="7165271" cy="4556926"/>
                      </a:xfrm>
                    </p:grpSpPr>
                    <p:grpSp>
                      <p:nvGrpSpPr>
                        <p:cNvPr id="14791" name="Google Shape;14791;p118"/>
                        <p:cNvGrpSpPr/>
                        <p:nvPr/>
                      </p:nvGrpSpPr>
                      <p:grpSpPr>
                        <a:xfrm>
                          <a:off x="1429684" y="518372"/>
                          <a:ext cx="7165271" cy="4556926"/>
                          <a:chOff x="1429684" y="518372"/>
                          <a:chExt cx="7165271" cy="4556926"/>
                        </a:xfrm>
                      </p:grpSpPr>
                      <p:grpSp>
                        <p:nvGrpSpPr>
                          <p:cNvPr id="14792" name="Google Shape;14792;p118"/>
                          <p:cNvGrpSpPr/>
                          <p:nvPr/>
                        </p:nvGrpSpPr>
                        <p:grpSpPr>
                          <a:xfrm>
                            <a:off x="1429684" y="518372"/>
                            <a:ext cx="7165271" cy="4556926"/>
                            <a:chOff x="1429684" y="518372"/>
                            <a:chExt cx="7165271" cy="4556926"/>
                          </a:xfrm>
                        </p:grpSpPr>
                        <p:grpSp>
                          <p:nvGrpSpPr>
                            <p:cNvPr id="14793" name="Google Shape;14793;p118"/>
                            <p:cNvGrpSpPr/>
                            <p:nvPr/>
                          </p:nvGrpSpPr>
                          <p:grpSpPr>
                            <a:xfrm>
                              <a:off x="1429684" y="518372"/>
                              <a:ext cx="7165271" cy="4556926"/>
                              <a:chOff x="1429684" y="518372"/>
                              <a:chExt cx="7165271" cy="4556926"/>
                            </a:xfrm>
                          </p:grpSpPr>
                          <p:grpSp>
                            <p:nvGrpSpPr>
                              <p:cNvPr id="14794" name="Google Shape;14794;p118"/>
                              <p:cNvGrpSpPr/>
                              <p:nvPr/>
                            </p:nvGrpSpPr>
                            <p:grpSpPr>
                              <a:xfrm>
                                <a:off x="1429684" y="518372"/>
                                <a:ext cx="7165271" cy="4556926"/>
                                <a:chOff x="1660915" y="1733550"/>
                                <a:chExt cx="14041291" cy="8607719"/>
                              </a:xfrm>
                            </p:grpSpPr>
                            <p:sp>
                              <p:nvSpPr>
                                <p:cNvPr id="14795" name="Google Shape;14795;p118"/>
                                <p:cNvSpPr/>
                                <p:nvPr/>
                              </p:nvSpPr>
                              <p:spPr>
                                <a:xfrm>
                                  <a:off x="1660915" y="3190081"/>
                                  <a:ext cx="2299104" cy="1407726"/>
                                </a:xfrm>
                                <a:custGeom>
                                  <a:rect b="b" l="l" r="r" t="t"/>
                                  <a:pathLst>
                                    <a:path extrusionOk="0" h="21600" w="21600">
                                      <a:moveTo>
                                        <a:pt x="1876" y="0"/>
                                      </a:moveTo>
                                      <a:cubicBezTo>
                                        <a:pt x="1326" y="0"/>
                                        <a:pt x="995" y="2"/>
                                        <a:pt x="776" y="152"/>
                                      </a:cubicBezTo>
                                      <a:cubicBezTo>
                                        <a:pt x="459" y="341"/>
                                        <a:pt x="209" y="749"/>
                                        <a:pt x="93" y="1267"/>
                                      </a:cubicBezTo>
                                      <a:cubicBezTo>
                                        <a:pt x="1" y="1626"/>
                                        <a:pt x="0" y="2159"/>
                                        <a:pt x="0" y="3057"/>
                                      </a:cubicBezTo>
                                      <a:lnTo>
                                        <a:pt x="0" y="18537"/>
                                      </a:lnTo>
                                      <a:cubicBezTo>
                                        <a:pt x="0" y="19435"/>
                                        <a:pt x="1" y="19974"/>
                                        <a:pt x="93" y="20333"/>
                                      </a:cubicBezTo>
                                      <a:cubicBezTo>
                                        <a:pt x="209" y="20851"/>
                                        <a:pt x="459" y="21259"/>
                                        <a:pt x="776" y="21448"/>
                                      </a:cubicBezTo>
                                      <a:cubicBezTo>
                                        <a:pt x="995" y="21598"/>
                                        <a:pt x="1326" y="21600"/>
                                        <a:pt x="1876" y="21600"/>
                                      </a:cubicBezTo>
                                      <a:lnTo>
                                        <a:pt x="21600" y="21600"/>
                                      </a:lnTo>
                                      <a:lnTo>
                                        <a:pt x="21600" y="0"/>
                                      </a:lnTo>
                                      <a:lnTo>
                                        <a:pt x="1876" y="0"/>
                                      </a:lnTo>
                                      <a:close/>
                                    </a:path>
                                  </a:pathLst>
                                </a:custGeom>
                                <a:solidFill>
                                  <a:srgbClr val="F4F4F5"/>
                                </a:solidFill>
                                <a:ln>
                                  <a:noFill/>
                                </a:ln>
                              </p:spPr>
                              <p:txBody>
                                <a:bodyPr anchorCtr="0" anchor="ctr" bIns="0" lIns="0" spcFirstLastPara="1" rIns="0" wrap="square" tIns="0">
                                  <a:noAutofit/>
                                </a:bodyPr>
                                <a:lstStyle/>
                                <a:p>
                                  <a:pPr indent="0" lvl="0" marL="0" marR="0" rtl="0" algn="ctr">
                                    <a:lnSpc>
                                      <a:spcPct val="100000"/>
                                    </a:lnSpc>
                                    <a:spcBef>
                                      <a:spcPts val="0"/>
                                    </a:spcBef>
                                    <a:spcAft>
                                      <a:spcPts val="0"/>
                                    </a:spcAft>
                                    <a:buClr>
                                      <a:srgbClr val="FFFFFF"/>
                                    </a:buClr>
                                    <a:buSzPts val="1100"/>
                                    <a:buFont typeface="Helvetica Neue"/>
                                    <a:buNone/>
                                  </a:pPr>
                                  <a:r>
                                    <a:t/>
                                  </a:r>
                                  <a:endParaRPr b="1" i="0" sz="1100" u="none" cap="none" strike="noStrike">
                                    <a:solidFill>
                                      <a:srgbClr val="000000"/>
                                    </a:solidFill>
                                    <a:latin typeface="Helvetica Neue"/>
                                    <a:ea typeface="Helvetica Neue"/>
                                    <a:cs typeface="Helvetica Neue"/>
                                    <a:sym typeface="Helvetica Neue"/>
                                  </a:endParaRPr>
                                </a:p>
                              </p:txBody>
                            </p:sp>
                            <p:sp>
                              <p:nvSpPr>
                                <p:cNvPr id="14796" name="Google Shape;14796;p118"/>
                                <p:cNvSpPr/>
                                <p:nvPr/>
                              </p:nvSpPr>
                              <p:spPr>
                                <a:xfrm>
                                  <a:off x="1660915" y="4625931"/>
                                  <a:ext cx="2299104" cy="1407726"/>
                                </a:xfrm>
                                <a:custGeom>
                                  <a:rect b="b" l="l" r="r" t="t"/>
                                  <a:pathLst>
                                    <a:path extrusionOk="0" h="21600" w="21600">
                                      <a:moveTo>
                                        <a:pt x="1876" y="0"/>
                                      </a:moveTo>
                                      <a:cubicBezTo>
                                        <a:pt x="1326" y="0"/>
                                        <a:pt x="995" y="2"/>
                                        <a:pt x="776" y="152"/>
                                      </a:cubicBezTo>
                                      <a:cubicBezTo>
                                        <a:pt x="459" y="341"/>
                                        <a:pt x="209" y="749"/>
                                        <a:pt x="93" y="1267"/>
                                      </a:cubicBezTo>
                                      <a:cubicBezTo>
                                        <a:pt x="1" y="1626"/>
                                        <a:pt x="0" y="2159"/>
                                        <a:pt x="0" y="3057"/>
                                      </a:cubicBezTo>
                                      <a:lnTo>
                                        <a:pt x="0" y="18537"/>
                                      </a:lnTo>
                                      <a:cubicBezTo>
                                        <a:pt x="0" y="19435"/>
                                        <a:pt x="1" y="19974"/>
                                        <a:pt x="93" y="20333"/>
                                      </a:cubicBezTo>
                                      <a:cubicBezTo>
                                        <a:pt x="209" y="20851"/>
                                        <a:pt x="459" y="21259"/>
                                        <a:pt x="776" y="21448"/>
                                      </a:cubicBezTo>
                                      <a:cubicBezTo>
                                        <a:pt x="995" y="21598"/>
                                        <a:pt x="1326" y="21600"/>
                                        <a:pt x="1876" y="21600"/>
                                      </a:cubicBezTo>
                                      <a:lnTo>
                                        <a:pt x="21600" y="21600"/>
                                      </a:lnTo>
                                      <a:lnTo>
                                        <a:pt x="21600" y="0"/>
                                      </a:lnTo>
                                      <a:lnTo>
                                        <a:pt x="1876" y="0"/>
                                      </a:lnTo>
                                      <a:close/>
                                    </a:path>
                                  </a:pathLst>
                                </a:custGeom>
                                <a:solidFill>
                                  <a:srgbClr val="F4F4F5"/>
                                </a:solidFill>
                                <a:ln>
                                  <a:noFill/>
                                </a:ln>
                              </p:spPr>
                              <p:txBody>
                                <a:bodyPr anchorCtr="0" anchor="ctr" bIns="0" lIns="0" spcFirstLastPara="1" rIns="0" wrap="square" tIns="0">
                                  <a:noAutofit/>
                                </a:bodyPr>
                                <a:lstStyle/>
                                <a:p>
                                  <a:pPr indent="0" lvl="0" marL="0" marR="0" rtl="0" algn="ctr">
                                    <a:lnSpc>
                                      <a:spcPct val="100000"/>
                                    </a:lnSpc>
                                    <a:spcBef>
                                      <a:spcPts val="0"/>
                                    </a:spcBef>
                                    <a:spcAft>
                                      <a:spcPts val="0"/>
                                    </a:spcAft>
                                    <a:buClr>
                                      <a:srgbClr val="FFFFFF"/>
                                    </a:buClr>
                                    <a:buSzPts val="1100"/>
                                    <a:buFont typeface="Helvetica Neue"/>
                                    <a:buNone/>
                                  </a:pPr>
                                  <a:r>
                                    <a:t/>
                                  </a:r>
                                  <a:endParaRPr b="1" i="0" sz="1100" u="none" cap="none" strike="noStrike">
                                    <a:solidFill>
                                      <a:srgbClr val="000000"/>
                                    </a:solidFill>
                                    <a:latin typeface="Helvetica Neue"/>
                                    <a:ea typeface="Helvetica Neue"/>
                                    <a:cs typeface="Helvetica Neue"/>
                                    <a:sym typeface="Helvetica Neue"/>
                                  </a:endParaRPr>
                                </a:p>
                              </p:txBody>
                            </p:sp>
                            <p:sp>
                              <p:nvSpPr>
                                <p:cNvPr id="14797" name="Google Shape;14797;p118"/>
                                <p:cNvSpPr/>
                                <p:nvPr/>
                              </p:nvSpPr>
                              <p:spPr>
                                <a:xfrm>
                                  <a:off x="1660915" y="6061803"/>
                                  <a:ext cx="2299104" cy="1407726"/>
                                </a:xfrm>
                                <a:custGeom>
                                  <a:rect b="b" l="l" r="r" t="t"/>
                                  <a:pathLst>
                                    <a:path extrusionOk="0" h="21600" w="21600">
                                      <a:moveTo>
                                        <a:pt x="1876" y="0"/>
                                      </a:moveTo>
                                      <a:cubicBezTo>
                                        <a:pt x="1326" y="0"/>
                                        <a:pt x="995" y="2"/>
                                        <a:pt x="776" y="152"/>
                                      </a:cubicBezTo>
                                      <a:cubicBezTo>
                                        <a:pt x="459" y="341"/>
                                        <a:pt x="209" y="749"/>
                                        <a:pt x="93" y="1267"/>
                                      </a:cubicBezTo>
                                      <a:cubicBezTo>
                                        <a:pt x="1" y="1626"/>
                                        <a:pt x="0" y="2159"/>
                                        <a:pt x="0" y="3057"/>
                                      </a:cubicBezTo>
                                      <a:lnTo>
                                        <a:pt x="0" y="18537"/>
                                      </a:lnTo>
                                      <a:cubicBezTo>
                                        <a:pt x="0" y="19435"/>
                                        <a:pt x="1" y="19974"/>
                                        <a:pt x="93" y="20333"/>
                                      </a:cubicBezTo>
                                      <a:cubicBezTo>
                                        <a:pt x="209" y="20851"/>
                                        <a:pt x="459" y="21259"/>
                                        <a:pt x="776" y="21448"/>
                                      </a:cubicBezTo>
                                      <a:cubicBezTo>
                                        <a:pt x="995" y="21598"/>
                                        <a:pt x="1326" y="21600"/>
                                        <a:pt x="1876" y="21600"/>
                                      </a:cubicBezTo>
                                      <a:lnTo>
                                        <a:pt x="21600" y="21600"/>
                                      </a:lnTo>
                                      <a:lnTo>
                                        <a:pt x="21600" y="0"/>
                                      </a:lnTo>
                                      <a:lnTo>
                                        <a:pt x="1876" y="0"/>
                                      </a:lnTo>
                                      <a:close/>
                                    </a:path>
                                  </a:pathLst>
                                </a:custGeom>
                                <a:solidFill>
                                  <a:srgbClr val="F4F4F5"/>
                                </a:solidFill>
                                <a:ln>
                                  <a:noFill/>
                                </a:ln>
                              </p:spPr>
                              <p:txBody>
                                <a:bodyPr anchorCtr="0" anchor="ctr" bIns="0" lIns="0" spcFirstLastPara="1" rIns="0" wrap="square" tIns="0">
                                  <a:noAutofit/>
                                </a:bodyPr>
                                <a:lstStyle/>
                                <a:p>
                                  <a:pPr indent="0" lvl="0" marL="0" marR="0" rtl="0" algn="ctr">
                                    <a:lnSpc>
                                      <a:spcPct val="100000"/>
                                    </a:lnSpc>
                                    <a:spcBef>
                                      <a:spcPts val="0"/>
                                    </a:spcBef>
                                    <a:spcAft>
                                      <a:spcPts val="0"/>
                                    </a:spcAft>
                                    <a:buClr>
                                      <a:srgbClr val="FFFFFF"/>
                                    </a:buClr>
                                    <a:buSzPts val="1100"/>
                                    <a:buFont typeface="Helvetica Neue"/>
                                    <a:buNone/>
                                  </a:pPr>
                                  <a:r>
                                    <a:t/>
                                  </a:r>
                                  <a:endParaRPr b="1" i="0" sz="1100" u="none" cap="none" strike="noStrike">
                                    <a:solidFill>
                                      <a:srgbClr val="000000"/>
                                    </a:solidFill>
                                    <a:latin typeface="Helvetica Neue"/>
                                    <a:ea typeface="Helvetica Neue"/>
                                    <a:cs typeface="Helvetica Neue"/>
                                    <a:sym typeface="Helvetica Neue"/>
                                  </a:endParaRPr>
                                </a:p>
                              </p:txBody>
                            </p:sp>
                            <p:sp>
                              <p:nvSpPr>
                                <p:cNvPr id="14798" name="Google Shape;14798;p118"/>
                                <p:cNvSpPr/>
                                <p:nvPr/>
                              </p:nvSpPr>
                              <p:spPr>
                                <a:xfrm>
                                  <a:off x="1660915" y="7497674"/>
                                  <a:ext cx="2299104" cy="1407726"/>
                                </a:xfrm>
                                <a:custGeom>
                                  <a:rect b="b" l="l" r="r" t="t"/>
                                  <a:pathLst>
                                    <a:path extrusionOk="0" h="21600" w="21600">
                                      <a:moveTo>
                                        <a:pt x="1876" y="0"/>
                                      </a:moveTo>
                                      <a:cubicBezTo>
                                        <a:pt x="1326" y="0"/>
                                        <a:pt x="995" y="2"/>
                                        <a:pt x="776" y="152"/>
                                      </a:cubicBezTo>
                                      <a:cubicBezTo>
                                        <a:pt x="459" y="341"/>
                                        <a:pt x="209" y="749"/>
                                        <a:pt x="93" y="1267"/>
                                      </a:cubicBezTo>
                                      <a:cubicBezTo>
                                        <a:pt x="1" y="1626"/>
                                        <a:pt x="0" y="2159"/>
                                        <a:pt x="0" y="3057"/>
                                      </a:cubicBezTo>
                                      <a:lnTo>
                                        <a:pt x="0" y="18537"/>
                                      </a:lnTo>
                                      <a:cubicBezTo>
                                        <a:pt x="0" y="19435"/>
                                        <a:pt x="1" y="19974"/>
                                        <a:pt x="93" y="20333"/>
                                      </a:cubicBezTo>
                                      <a:cubicBezTo>
                                        <a:pt x="209" y="20851"/>
                                        <a:pt x="459" y="21259"/>
                                        <a:pt x="776" y="21448"/>
                                      </a:cubicBezTo>
                                      <a:cubicBezTo>
                                        <a:pt x="995" y="21598"/>
                                        <a:pt x="1326" y="21600"/>
                                        <a:pt x="1876" y="21600"/>
                                      </a:cubicBezTo>
                                      <a:lnTo>
                                        <a:pt x="21600" y="21600"/>
                                      </a:lnTo>
                                      <a:lnTo>
                                        <a:pt x="21600" y="0"/>
                                      </a:lnTo>
                                      <a:lnTo>
                                        <a:pt x="1876" y="0"/>
                                      </a:lnTo>
                                      <a:close/>
                                    </a:path>
                                  </a:pathLst>
                                </a:custGeom>
                                <a:solidFill>
                                  <a:srgbClr val="F4F4F5"/>
                                </a:solidFill>
                                <a:ln>
                                  <a:noFill/>
                                </a:ln>
                              </p:spPr>
                              <p:txBody>
                                <a:bodyPr anchorCtr="0" anchor="ctr" bIns="0" lIns="0" spcFirstLastPara="1" rIns="0" wrap="square" tIns="0">
                                  <a:noAutofit/>
                                </a:bodyPr>
                                <a:lstStyle/>
                                <a:p>
                                  <a:pPr indent="0" lvl="0" marL="0" marR="0" rtl="0" algn="ctr">
                                    <a:lnSpc>
                                      <a:spcPct val="100000"/>
                                    </a:lnSpc>
                                    <a:spcBef>
                                      <a:spcPts val="0"/>
                                    </a:spcBef>
                                    <a:spcAft>
                                      <a:spcPts val="0"/>
                                    </a:spcAft>
                                    <a:buClr>
                                      <a:srgbClr val="FFFFFF"/>
                                    </a:buClr>
                                    <a:buSzPts val="1100"/>
                                    <a:buFont typeface="Helvetica Neue"/>
                                    <a:buNone/>
                                  </a:pPr>
                                  <a:r>
                                    <a:t/>
                                  </a:r>
                                  <a:endParaRPr b="1" i="0" sz="1100" u="none" cap="none" strike="noStrike">
                                    <a:solidFill>
                                      <a:srgbClr val="000000"/>
                                    </a:solidFill>
                                    <a:latin typeface="Helvetica Neue"/>
                                    <a:ea typeface="Helvetica Neue"/>
                                    <a:cs typeface="Helvetica Neue"/>
                                    <a:sym typeface="Helvetica Neue"/>
                                  </a:endParaRPr>
                                </a:p>
                              </p:txBody>
                            </p:sp>
                            <p:sp>
                              <p:nvSpPr>
                                <p:cNvPr id="14799" name="Google Shape;14799;p118"/>
                                <p:cNvSpPr/>
                                <p:nvPr/>
                              </p:nvSpPr>
                              <p:spPr>
                                <a:xfrm>
                                  <a:off x="1660915" y="8933543"/>
                                  <a:ext cx="2299104" cy="1407726"/>
                                </a:xfrm>
                                <a:custGeom>
                                  <a:rect b="b" l="l" r="r" t="t"/>
                                  <a:pathLst>
                                    <a:path extrusionOk="0" h="21600" w="21600">
                                      <a:moveTo>
                                        <a:pt x="1876" y="0"/>
                                      </a:moveTo>
                                      <a:cubicBezTo>
                                        <a:pt x="1326" y="0"/>
                                        <a:pt x="995" y="2"/>
                                        <a:pt x="776" y="152"/>
                                      </a:cubicBezTo>
                                      <a:cubicBezTo>
                                        <a:pt x="459" y="341"/>
                                        <a:pt x="209" y="749"/>
                                        <a:pt x="93" y="1267"/>
                                      </a:cubicBezTo>
                                      <a:cubicBezTo>
                                        <a:pt x="1" y="1626"/>
                                        <a:pt x="0" y="2159"/>
                                        <a:pt x="0" y="3057"/>
                                      </a:cubicBezTo>
                                      <a:lnTo>
                                        <a:pt x="0" y="18537"/>
                                      </a:lnTo>
                                      <a:cubicBezTo>
                                        <a:pt x="0" y="19435"/>
                                        <a:pt x="1" y="19974"/>
                                        <a:pt x="93" y="20333"/>
                                      </a:cubicBezTo>
                                      <a:cubicBezTo>
                                        <a:pt x="209" y="20851"/>
                                        <a:pt x="459" y="21259"/>
                                        <a:pt x="776" y="21448"/>
                                      </a:cubicBezTo>
                                      <a:cubicBezTo>
                                        <a:pt x="995" y="21598"/>
                                        <a:pt x="1326" y="21600"/>
                                        <a:pt x="1876" y="21600"/>
                                      </a:cubicBezTo>
                                      <a:lnTo>
                                        <a:pt x="21600" y="21600"/>
                                      </a:lnTo>
                                      <a:lnTo>
                                        <a:pt x="21600" y="0"/>
                                      </a:lnTo>
                                      <a:lnTo>
                                        <a:pt x="1876" y="0"/>
                                      </a:lnTo>
                                      <a:close/>
                                    </a:path>
                                  </a:pathLst>
                                </a:custGeom>
                                <a:solidFill>
                                  <a:srgbClr val="F4F4F5"/>
                                </a:solidFill>
                                <a:ln>
                                  <a:noFill/>
                                </a:ln>
                              </p:spPr>
                              <p:txBody>
                                <a:bodyPr anchorCtr="0" anchor="ctr" bIns="0" lIns="0" spcFirstLastPara="1" rIns="0" wrap="square" tIns="0">
                                  <a:noAutofit/>
                                </a:bodyPr>
                                <a:lstStyle/>
                                <a:p>
                                  <a:pPr indent="0" lvl="0" marL="0" marR="0" rtl="0" algn="ctr">
                                    <a:lnSpc>
                                      <a:spcPct val="100000"/>
                                    </a:lnSpc>
                                    <a:spcBef>
                                      <a:spcPts val="0"/>
                                    </a:spcBef>
                                    <a:spcAft>
                                      <a:spcPts val="0"/>
                                    </a:spcAft>
                                    <a:buClr>
                                      <a:srgbClr val="FFFFFF"/>
                                    </a:buClr>
                                    <a:buSzPts val="1100"/>
                                    <a:buFont typeface="Helvetica Neue"/>
                                    <a:buNone/>
                                  </a:pPr>
                                  <a:r>
                                    <a:t/>
                                  </a:r>
                                  <a:endParaRPr b="1" i="0" sz="1100" u="none" cap="none" strike="noStrike">
                                    <a:solidFill>
                                      <a:srgbClr val="000000"/>
                                    </a:solidFill>
                                    <a:latin typeface="Helvetica Neue"/>
                                    <a:ea typeface="Helvetica Neue"/>
                                    <a:cs typeface="Helvetica Neue"/>
                                    <a:sym typeface="Helvetica Neue"/>
                                  </a:endParaRPr>
                                </a:p>
                              </p:txBody>
                            </p:sp>
                            <p:sp>
                              <p:nvSpPr>
                                <p:cNvPr id="14800" name="Google Shape;14800;p118"/>
                                <p:cNvSpPr/>
                                <p:nvPr/>
                              </p:nvSpPr>
                              <p:spPr>
                                <a:xfrm>
                                  <a:off x="8703468" y="1733550"/>
                                  <a:ext cx="2302290" cy="1410912"/>
                                </a:xfrm>
                                <a:custGeom>
                                  <a:rect b="b" l="l" r="r" t="t"/>
                                  <a:pathLst>
                                    <a:path extrusionOk="0" h="21600" w="21600">
                                      <a:moveTo>
                                        <a:pt x="1895" y="0"/>
                                      </a:moveTo>
                                      <a:cubicBezTo>
                                        <a:pt x="1340" y="0"/>
                                        <a:pt x="1004" y="1"/>
                                        <a:pt x="782" y="152"/>
                                      </a:cubicBezTo>
                                      <a:cubicBezTo>
                                        <a:pt x="462" y="342"/>
                                        <a:pt x="210" y="753"/>
                                        <a:pt x="93" y="1276"/>
                                      </a:cubicBezTo>
                                      <a:cubicBezTo>
                                        <a:pt x="0" y="1638"/>
                                        <a:pt x="0" y="2186"/>
                                        <a:pt x="0" y="3093"/>
                                      </a:cubicBezTo>
                                      <a:lnTo>
                                        <a:pt x="0" y="21600"/>
                                      </a:lnTo>
                                      <a:lnTo>
                                        <a:pt x="21600" y="21600"/>
                                      </a:lnTo>
                                      <a:lnTo>
                                        <a:pt x="21600" y="3093"/>
                                      </a:lnTo>
                                      <a:cubicBezTo>
                                        <a:pt x="21600" y="2186"/>
                                        <a:pt x="21600" y="1638"/>
                                        <a:pt x="21507" y="1276"/>
                                      </a:cubicBezTo>
                                      <a:cubicBezTo>
                                        <a:pt x="21390" y="753"/>
                                        <a:pt x="21138" y="342"/>
                                        <a:pt x="20818" y="152"/>
                                      </a:cubicBezTo>
                                      <a:cubicBezTo>
                                        <a:pt x="20596" y="1"/>
                                        <a:pt x="20260" y="0"/>
                                        <a:pt x="19705" y="0"/>
                                      </a:cubicBezTo>
                                      <a:lnTo>
                                        <a:pt x="1895" y="0"/>
                                      </a:lnTo>
                                      <a:close/>
                                    </a:path>
                                  </a:pathLst>
                                </a:custGeom>
                                <a:solidFill>
                                  <a:srgbClr val="F4F4F5"/>
                                </a:solidFill>
                                <a:ln>
                                  <a:noFill/>
                                </a:ln>
                              </p:spPr>
                              <p:txBody>
                                <a:bodyPr anchorCtr="0" anchor="ctr" bIns="0" lIns="0" spcFirstLastPara="1" rIns="0" wrap="square" tIns="0">
                                  <a:noAutofit/>
                                </a:bodyPr>
                                <a:lstStyle/>
                                <a:p>
                                  <a:pPr indent="0" lvl="0" marL="0" marR="0" rtl="0" algn="ctr">
                                    <a:lnSpc>
                                      <a:spcPct val="100000"/>
                                    </a:lnSpc>
                                    <a:spcBef>
                                      <a:spcPts val="0"/>
                                    </a:spcBef>
                                    <a:spcAft>
                                      <a:spcPts val="0"/>
                                    </a:spcAft>
                                    <a:buClr>
                                      <a:srgbClr val="FFFFFF"/>
                                    </a:buClr>
                                    <a:buSzPts val="1100"/>
                                    <a:buFont typeface="Helvetica Neue"/>
                                    <a:buNone/>
                                  </a:pPr>
                                  <a:r>
                                    <a:t/>
                                  </a:r>
                                  <a:endParaRPr b="1" i="0" sz="1100" u="none" cap="none" strike="noStrike">
                                    <a:solidFill>
                                      <a:srgbClr val="000000"/>
                                    </a:solidFill>
                                    <a:latin typeface="Helvetica Neue"/>
                                    <a:ea typeface="Helvetica Neue"/>
                                    <a:cs typeface="Helvetica Neue"/>
                                    <a:sym typeface="Helvetica Neue"/>
                                  </a:endParaRPr>
                                </a:p>
                              </p:txBody>
                            </p:sp>
                            <p:sp>
                              <p:nvSpPr>
                                <p:cNvPr id="14801" name="Google Shape;14801;p118"/>
                                <p:cNvSpPr/>
                                <p:nvPr/>
                              </p:nvSpPr>
                              <p:spPr>
                                <a:xfrm>
                                  <a:off x="11051603" y="1733550"/>
                                  <a:ext cx="2302290" cy="1410912"/>
                                </a:xfrm>
                                <a:custGeom>
                                  <a:rect b="b" l="l" r="r" t="t"/>
                                  <a:pathLst>
                                    <a:path extrusionOk="0" h="21600" w="21600">
                                      <a:moveTo>
                                        <a:pt x="1895" y="0"/>
                                      </a:moveTo>
                                      <a:cubicBezTo>
                                        <a:pt x="1340" y="0"/>
                                        <a:pt x="1004" y="1"/>
                                        <a:pt x="782" y="152"/>
                                      </a:cubicBezTo>
                                      <a:cubicBezTo>
                                        <a:pt x="462" y="342"/>
                                        <a:pt x="210" y="753"/>
                                        <a:pt x="93" y="1276"/>
                                      </a:cubicBezTo>
                                      <a:cubicBezTo>
                                        <a:pt x="0" y="1638"/>
                                        <a:pt x="0" y="2186"/>
                                        <a:pt x="0" y="3093"/>
                                      </a:cubicBezTo>
                                      <a:lnTo>
                                        <a:pt x="0" y="21600"/>
                                      </a:lnTo>
                                      <a:lnTo>
                                        <a:pt x="21600" y="21600"/>
                                      </a:lnTo>
                                      <a:lnTo>
                                        <a:pt x="21600" y="3093"/>
                                      </a:lnTo>
                                      <a:cubicBezTo>
                                        <a:pt x="21600" y="2186"/>
                                        <a:pt x="21600" y="1638"/>
                                        <a:pt x="21507" y="1276"/>
                                      </a:cubicBezTo>
                                      <a:cubicBezTo>
                                        <a:pt x="21390" y="753"/>
                                        <a:pt x="21138" y="342"/>
                                        <a:pt x="20818" y="152"/>
                                      </a:cubicBezTo>
                                      <a:cubicBezTo>
                                        <a:pt x="20596" y="1"/>
                                        <a:pt x="20260" y="0"/>
                                        <a:pt x="19705" y="0"/>
                                      </a:cubicBezTo>
                                      <a:lnTo>
                                        <a:pt x="1895" y="0"/>
                                      </a:lnTo>
                                      <a:close/>
                                    </a:path>
                                  </a:pathLst>
                                </a:custGeom>
                                <a:solidFill>
                                  <a:srgbClr val="F4F4F5"/>
                                </a:solidFill>
                                <a:ln>
                                  <a:noFill/>
                                </a:ln>
                              </p:spPr>
                              <p:txBody>
                                <a:bodyPr anchorCtr="0" anchor="ctr" bIns="0" lIns="0" spcFirstLastPara="1" rIns="0" wrap="square" tIns="0">
                                  <a:noAutofit/>
                                </a:bodyPr>
                                <a:lstStyle/>
                                <a:p>
                                  <a:pPr indent="0" lvl="0" marL="0" marR="0" rtl="0" algn="ctr">
                                    <a:lnSpc>
                                      <a:spcPct val="100000"/>
                                    </a:lnSpc>
                                    <a:spcBef>
                                      <a:spcPts val="0"/>
                                    </a:spcBef>
                                    <a:spcAft>
                                      <a:spcPts val="0"/>
                                    </a:spcAft>
                                    <a:buClr>
                                      <a:srgbClr val="FFFFFF"/>
                                    </a:buClr>
                                    <a:buSzPts val="1100"/>
                                    <a:buFont typeface="Helvetica Neue"/>
                                    <a:buNone/>
                                  </a:pPr>
                                  <a:r>
                                    <a:t/>
                                  </a:r>
                                  <a:endParaRPr b="1" i="0" sz="1100" u="none" cap="none" strike="noStrike">
                                    <a:solidFill>
                                      <a:srgbClr val="000000"/>
                                    </a:solidFill>
                                    <a:latin typeface="Helvetica Neue"/>
                                    <a:ea typeface="Helvetica Neue"/>
                                    <a:cs typeface="Helvetica Neue"/>
                                    <a:sym typeface="Helvetica Neue"/>
                                  </a:endParaRPr>
                                </a:p>
                              </p:txBody>
                            </p:sp>
                            <p:sp>
                              <p:nvSpPr>
                                <p:cNvPr id="14802" name="Google Shape;14802;p118"/>
                                <p:cNvSpPr/>
                                <p:nvPr/>
                              </p:nvSpPr>
                              <p:spPr>
                                <a:xfrm>
                                  <a:off x="13399916" y="1733550"/>
                                  <a:ext cx="2302290" cy="1410912"/>
                                </a:xfrm>
                                <a:custGeom>
                                  <a:rect b="b" l="l" r="r" t="t"/>
                                  <a:pathLst>
                                    <a:path extrusionOk="0" h="21600" w="21600">
                                      <a:moveTo>
                                        <a:pt x="1895" y="0"/>
                                      </a:moveTo>
                                      <a:cubicBezTo>
                                        <a:pt x="1340" y="0"/>
                                        <a:pt x="1004" y="1"/>
                                        <a:pt x="782" y="152"/>
                                      </a:cubicBezTo>
                                      <a:cubicBezTo>
                                        <a:pt x="462" y="342"/>
                                        <a:pt x="210" y="753"/>
                                        <a:pt x="93" y="1276"/>
                                      </a:cubicBezTo>
                                      <a:cubicBezTo>
                                        <a:pt x="0" y="1638"/>
                                        <a:pt x="0" y="2186"/>
                                        <a:pt x="0" y="3093"/>
                                      </a:cubicBezTo>
                                      <a:lnTo>
                                        <a:pt x="0" y="21600"/>
                                      </a:lnTo>
                                      <a:lnTo>
                                        <a:pt x="21600" y="21600"/>
                                      </a:lnTo>
                                      <a:lnTo>
                                        <a:pt x="21600" y="3093"/>
                                      </a:lnTo>
                                      <a:cubicBezTo>
                                        <a:pt x="21600" y="2186"/>
                                        <a:pt x="21600" y="1638"/>
                                        <a:pt x="21507" y="1276"/>
                                      </a:cubicBezTo>
                                      <a:cubicBezTo>
                                        <a:pt x="21390" y="753"/>
                                        <a:pt x="21138" y="342"/>
                                        <a:pt x="20818" y="152"/>
                                      </a:cubicBezTo>
                                      <a:cubicBezTo>
                                        <a:pt x="20596" y="1"/>
                                        <a:pt x="20260" y="0"/>
                                        <a:pt x="19705" y="0"/>
                                      </a:cubicBezTo>
                                      <a:lnTo>
                                        <a:pt x="1895" y="0"/>
                                      </a:lnTo>
                                      <a:close/>
                                    </a:path>
                                  </a:pathLst>
                                </a:custGeom>
                                <a:solidFill>
                                  <a:srgbClr val="F4F4F5"/>
                                </a:solidFill>
                                <a:ln>
                                  <a:noFill/>
                                </a:ln>
                              </p:spPr>
                              <p:txBody>
                                <a:bodyPr anchorCtr="0" anchor="ctr" bIns="0" lIns="0" spcFirstLastPara="1" rIns="0" wrap="square" tIns="0">
                                  <a:noAutofit/>
                                </a:bodyPr>
                                <a:lstStyle/>
                                <a:p>
                                  <a:pPr indent="0" lvl="0" marL="0" marR="0" rtl="0" algn="ctr">
                                    <a:lnSpc>
                                      <a:spcPct val="100000"/>
                                    </a:lnSpc>
                                    <a:spcBef>
                                      <a:spcPts val="0"/>
                                    </a:spcBef>
                                    <a:spcAft>
                                      <a:spcPts val="0"/>
                                    </a:spcAft>
                                    <a:buClr>
                                      <a:srgbClr val="FFFFFF"/>
                                    </a:buClr>
                                    <a:buSzPts val="1100"/>
                                    <a:buFont typeface="Helvetica Neue"/>
                                    <a:buNone/>
                                  </a:pPr>
                                  <a:r>
                                    <a:t/>
                                  </a:r>
                                  <a:endParaRPr b="1" i="0" sz="1100" u="none" cap="none" strike="noStrike">
                                    <a:solidFill>
                                      <a:srgbClr val="000000"/>
                                    </a:solidFill>
                                    <a:latin typeface="Helvetica Neue"/>
                                    <a:ea typeface="Helvetica Neue"/>
                                    <a:cs typeface="Helvetica Neue"/>
                                    <a:sym typeface="Helvetica Neue"/>
                                  </a:endParaRPr>
                                </a:p>
                              </p:txBody>
                            </p:sp>
                            <p:sp>
                              <p:nvSpPr>
                                <p:cNvPr id="14803" name="Google Shape;14803;p118"/>
                                <p:cNvSpPr/>
                                <p:nvPr/>
                              </p:nvSpPr>
                              <p:spPr>
                                <a:xfrm>
                                  <a:off x="6355257" y="1733550"/>
                                  <a:ext cx="2302290" cy="1410912"/>
                                </a:xfrm>
                                <a:custGeom>
                                  <a:rect b="b" l="l" r="r" t="t"/>
                                  <a:pathLst>
                                    <a:path extrusionOk="0" h="21600" w="21600">
                                      <a:moveTo>
                                        <a:pt x="1895" y="0"/>
                                      </a:moveTo>
                                      <a:cubicBezTo>
                                        <a:pt x="1340" y="0"/>
                                        <a:pt x="1004" y="1"/>
                                        <a:pt x="782" y="152"/>
                                      </a:cubicBezTo>
                                      <a:cubicBezTo>
                                        <a:pt x="462" y="342"/>
                                        <a:pt x="210" y="753"/>
                                        <a:pt x="93" y="1276"/>
                                      </a:cubicBezTo>
                                      <a:cubicBezTo>
                                        <a:pt x="0" y="1638"/>
                                        <a:pt x="0" y="2186"/>
                                        <a:pt x="0" y="3093"/>
                                      </a:cubicBezTo>
                                      <a:lnTo>
                                        <a:pt x="0" y="21600"/>
                                      </a:lnTo>
                                      <a:lnTo>
                                        <a:pt x="21600" y="21600"/>
                                      </a:lnTo>
                                      <a:lnTo>
                                        <a:pt x="21600" y="3093"/>
                                      </a:lnTo>
                                      <a:cubicBezTo>
                                        <a:pt x="21600" y="2186"/>
                                        <a:pt x="21600" y="1638"/>
                                        <a:pt x="21507" y="1276"/>
                                      </a:cubicBezTo>
                                      <a:cubicBezTo>
                                        <a:pt x="21390" y="753"/>
                                        <a:pt x="21138" y="342"/>
                                        <a:pt x="20818" y="152"/>
                                      </a:cubicBezTo>
                                      <a:cubicBezTo>
                                        <a:pt x="20596" y="1"/>
                                        <a:pt x="20260" y="0"/>
                                        <a:pt x="19705" y="0"/>
                                      </a:cubicBezTo>
                                      <a:lnTo>
                                        <a:pt x="1895" y="0"/>
                                      </a:lnTo>
                                      <a:close/>
                                    </a:path>
                                  </a:pathLst>
                                </a:custGeom>
                                <a:solidFill>
                                  <a:srgbClr val="F4F4F5"/>
                                </a:solidFill>
                                <a:ln>
                                  <a:noFill/>
                                </a:ln>
                              </p:spPr>
                              <p:txBody>
                                <a:bodyPr anchorCtr="0" anchor="ctr" bIns="0" lIns="0" spcFirstLastPara="1" rIns="0" wrap="square" tIns="0">
                                  <a:noAutofit/>
                                </a:bodyPr>
                                <a:lstStyle/>
                                <a:p>
                                  <a:pPr indent="0" lvl="0" marL="0" marR="0" rtl="0" algn="ctr">
                                    <a:lnSpc>
                                      <a:spcPct val="100000"/>
                                    </a:lnSpc>
                                    <a:spcBef>
                                      <a:spcPts val="0"/>
                                    </a:spcBef>
                                    <a:spcAft>
                                      <a:spcPts val="0"/>
                                    </a:spcAft>
                                    <a:buClr>
                                      <a:srgbClr val="FFFFFF"/>
                                    </a:buClr>
                                    <a:buSzPts val="1100"/>
                                    <a:buFont typeface="Helvetica Neue"/>
                                    <a:buNone/>
                                  </a:pPr>
                                  <a:r>
                                    <a:t/>
                                  </a:r>
                                  <a:endParaRPr b="1" i="0" sz="1100" u="none" cap="none" strike="noStrike">
                                    <a:solidFill>
                                      <a:srgbClr val="000000"/>
                                    </a:solidFill>
                                    <a:latin typeface="Helvetica Neue"/>
                                    <a:ea typeface="Helvetica Neue"/>
                                    <a:cs typeface="Helvetica Neue"/>
                                    <a:sym typeface="Helvetica Neue"/>
                                  </a:endParaRPr>
                                </a:p>
                              </p:txBody>
                            </p:sp>
                            <p:sp>
                              <p:nvSpPr>
                                <p:cNvPr id="14804" name="Google Shape;14804;p118"/>
                                <p:cNvSpPr/>
                                <p:nvPr/>
                              </p:nvSpPr>
                              <p:spPr>
                                <a:xfrm>
                                  <a:off x="4007223" y="1733550"/>
                                  <a:ext cx="2302290" cy="1410912"/>
                                </a:xfrm>
                                <a:custGeom>
                                  <a:rect b="b" l="l" r="r" t="t"/>
                                  <a:pathLst>
                                    <a:path extrusionOk="0" h="21600" w="21600">
                                      <a:moveTo>
                                        <a:pt x="1895" y="0"/>
                                      </a:moveTo>
                                      <a:cubicBezTo>
                                        <a:pt x="1340" y="0"/>
                                        <a:pt x="1004" y="1"/>
                                        <a:pt x="782" y="152"/>
                                      </a:cubicBezTo>
                                      <a:cubicBezTo>
                                        <a:pt x="462" y="342"/>
                                        <a:pt x="210" y="753"/>
                                        <a:pt x="93" y="1276"/>
                                      </a:cubicBezTo>
                                      <a:cubicBezTo>
                                        <a:pt x="0" y="1638"/>
                                        <a:pt x="0" y="2186"/>
                                        <a:pt x="0" y="3093"/>
                                      </a:cubicBezTo>
                                      <a:lnTo>
                                        <a:pt x="0" y="21600"/>
                                      </a:lnTo>
                                      <a:lnTo>
                                        <a:pt x="21600" y="21600"/>
                                      </a:lnTo>
                                      <a:lnTo>
                                        <a:pt x="21600" y="3093"/>
                                      </a:lnTo>
                                      <a:cubicBezTo>
                                        <a:pt x="21600" y="2186"/>
                                        <a:pt x="21600" y="1638"/>
                                        <a:pt x="21507" y="1276"/>
                                      </a:cubicBezTo>
                                      <a:cubicBezTo>
                                        <a:pt x="21390" y="753"/>
                                        <a:pt x="21138" y="342"/>
                                        <a:pt x="20818" y="152"/>
                                      </a:cubicBezTo>
                                      <a:cubicBezTo>
                                        <a:pt x="20596" y="1"/>
                                        <a:pt x="20260" y="0"/>
                                        <a:pt x="19705" y="0"/>
                                      </a:cubicBezTo>
                                      <a:lnTo>
                                        <a:pt x="1895" y="0"/>
                                      </a:lnTo>
                                      <a:close/>
                                    </a:path>
                                  </a:pathLst>
                                </a:custGeom>
                                <a:solidFill>
                                  <a:srgbClr val="F4F4F5"/>
                                </a:solidFill>
                                <a:ln>
                                  <a:noFill/>
                                </a:ln>
                              </p:spPr>
                              <p:txBody>
                                <a:bodyPr anchorCtr="0" anchor="ctr" bIns="0" lIns="0" spcFirstLastPara="1" rIns="0" wrap="square" tIns="0">
                                  <a:noAutofit/>
                                </a:bodyPr>
                                <a:lstStyle/>
                                <a:p>
                                  <a:pPr indent="0" lvl="0" marL="0" marR="0" rtl="0" algn="ctr">
                                    <a:lnSpc>
                                      <a:spcPct val="100000"/>
                                    </a:lnSpc>
                                    <a:spcBef>
                                      <a:spcPts val="0"/>
                                    </a:spcBef>
                                    <a:spcAft>
                                      <a:spcPts val="0"/>
                                    </a:spcAft>
                                    <a:buClr>
                                      <a:srgbClr val="FFFFFF"/>
                                    </a:buClr>
                                    <a:buSzPts val="1100"/>
                                    <a:buFont typeface="Helvetica Neue"/>
                                    <a:buNone/>
                                  </a:pPr>
                                  <a:r>
                                    <a:t/>
                                  </a:r>
                                  <a:endParaRPr b="1" i="0" sz="1100" u="none" cap="none" strike="noStrike">
                                    <a:solidFill>
                                      <a:srgbClr val="000000"/>
                                    </a:solidFill>
                                    <a:latin typeface="Helvetica Neue"/>
                                    <a:ea typeface="Helvetica Neue"/>
                                    <a:cs typeface="Helvetica Neue"/>
                                    <a:sym typeface="Helvetica Neue"/>
                                  </a:endParaRPr>
                                </a:p>
                              </p:txBody>
                            </p:sp>
                            <p:sp>
                              <p:nvSpPr>
                                <p:cNvPr id="14805" name="Google Shape;14805;p118"/>
                                <p:cNvSpPr/>
                                <p:nvPr/>
                              </p:nvSpPr>
                              <p:spPr>
                                <a:xfrm>
                                  <a:off x="4007500" y="3190058"/>
                                  <a:ext cx="2301900" cy="1407600"/>
                                </a:xfrm>
                                <a:prstGeom prst="rect">
                                  <a:avLst/>
                                </a:prstGeom>
                                <a:solidFill>
                                  <a:srgbClr val="3C78D8">
                                    <a:alpha val="67860"/>
                                  </a:srgbClr>
                                </a:solidFill>
                                <a:ln>
                                  <a:noFill/>
                                </a:ln>
                              </p:spPr>
                              <p:txBody>
                                <a:bodyPr anchorCtr="0" anchor="ctr" bIns="0" lIns="0" spcFirstLastPara="1" rIns="0" wrap="square" tIns="0">
                                  <a:noAutofit/>
                                </a:bodyPr>
                                <a:lstStyle/>
                                <a:p>
                                  <a:pPr indent="0" lvl="0" marL="0" marR="0" rtl="0" algn="ctr">
                                    <a:lnSpc>
                                      <a:spcPct val="100000"/>
                                    </a:lnSpc>
                                    <a:spcBef>
                                      <a:spcPts val="0"/>
                                    </a:spcBef>
                                    <a:spcAft>
                                      <a:spcPts val="0"/>
                                    </a:spcAft>
                                    <a:buClr>
                                      <a:srgbClr val="FFFFFF"/>
                                    </a:buClr>
                                    <a:buSzPts val="1100"/>
                                    <a:buFont typeface="Helvetica Neue"/>
                                    <a:buNone/>
                                  </a:pPr>
                                  <a:r>
                                    <a:t/>
                                  </a:r>
                                  <a:endParaRPr b="1" i="0" sz="1100" u="none" cap="none" strike="noStrike">
                                    <a:solidFill>
                                      <a:srgbClr val="000000"/>
                                    </a:solidFill>
                                    <a:latin typeface="Helvetica Neue"/>
                                    <a:ea typeface="Helvetica Neue"/>
                                    <a:cs typeface="Helvetica Neue"/>
                                    <a:sym typeface="Helvetica Neue"/>
                                  </a:endParaRPr>
                                </a:p>
                              </p:txBody>
                            </p:sp>
                            <p:sp>
                              <p:nvSpPr>
                                <p:cNvPr id="14806" name="Google Shape;14806;p118"/>
                                <p:cNvSpPr/>
                                <p:nvPr/>
                              </p:nvSpPr>
                              <p:spPr>
                                <a:xfrm>
                                  <a:off x="6355535" y="3190058"/>
                                  <a:ext cx="2301900" cy="1407600"/>
                                </a:xfrm>
                                <a:prstGeom prst="rect">
                                  <a:avLst/>
                                </a:prstGeom>
                                <a:solidFill>
                                  <a:srgbClr val="3C78D8">
                                    <a:alpha val="67860"/>
                                  </a:srgbClr>
                                </a:solidFill>
                                <a:ln>
                                  <a:noFill/>
                                </a:ln>
                              </p:spPr>
                              <p:txBody>
                                <a:bodyPr anchorCtr="0" anchor="ctr" bIns="0" lIns="0" spcFirstLastPara="1" rIns="0" wrap="square" tIns="0">
                                  <a:noAutofit/>
                                </a:bodyPr>
                                <a:lstStyle/>
                                <a:p>
                                  <a:pPr indent="0" lvl="0" marL="0" marR="0" rtl="0" algn="ctr">
                                    <a:lnSpc>
                                      <a:spcPct val="100000"/>
                                    </a:lnSpc>
                                    <a:spcBef>
                                      <a:spcPts val="0"/>
                                    </a:spcBef>
                                    <a:spcAft>
                                      <a:spcPts val="0"/>
                                    </a:spcAft>
                                    <a:buClr>
                                      <a:srgbClr val="FFFFFF"/>
                                    </a:buClr>
                                    <a:buSzPts val="1100"/>
                                    <a:buFont typeface="Helvetica Neue"/>
                                    <a:buNone/>
                                  </a:pPr>
                                  <a:r>
                                    <a:t/>
                                  </a:r>
                                  <a:endParaRPr b="1" i="0" sz="1100" u="none" cap="none" strike="noStrike">
                                    <a:solidFill>
                                      <a:srgbClr val="000000"/>
                                    </a:solidFill>
                                    <a:latin typeface="Helvetica Neue"/>
                                    <a:ea typeface="Helvetica Neue"/>
                                    <a:cs typeface="Helvetica Neue"/>
                                    <a:sym typeface="Helvetica Neue"/>
                                  </a:endParaRPr>
                                </a:p>
                              </p:txBody>
                            </p:sp>
                            <p:sp>
                              <p:nvSpPr>
                                <p:cNvPr id="14807" name="Google Shape;14807;p118"/>
                                <p:cNvSpPr/>
                                <p:nvPr/>
                              </p:nvSpPr>
                              <p:spPr>
                                <a:xfrm>
                                  <a:off x="8703569" y="3190058"/>
                                  <a:ext cx="2301900" cy="1407600"/>
                                </a:xfrm>
                                <a:prstGeom prst="rect">
                                  <a:avLst/>
                                </a:prstGeom>
                                <a:solidFill>
                                  <a:srgbClr val="0BC145">
                                    <a:alpha val="73810"/>
                                  </a:srgbClr>
                                </a:solidFill>
                                <a:ln>
                                  <a:noFill/>
                                </a:ln>
                              </p:spPr>
                              <p:txBody>
                                <a:bodyPr anchorCtr="0" anchor="ctr" bIns="0" lIns="0" spcFirstLastPara="1" rIns="0" wrap="square" tIns="0">
                                  <a:noAutofit/>
                                </a:bodyPr>
                                <a:lstStyle/>
                                <a:p>
                                  <a:pPr indent="0" lvl="0" marL="0" marR="0" rtl="0" algn="ctr">
                                    <a:lnSpc>
                                      <a:spcPct val="100000"/>
                                    </a:lnSpc>
                                    <a:spcBef>
                                      <a:spcPts val="0"/>
                                    </a:spcBef>
                                    <a:spcAft>
                                      <a:spcPts val="0"/>
                                    </a:spcAft>
                                    <a:buClr>
                                      <a:srgbClr val="FFFFFF"/>
                                    </a:buClr>
                                    <a:buSzPts val="1100"/>
                                    <a:buFont typeface="Helvetica Neue"/>
                                    <a:buNone/>
                                  </a:pPr>
                                  <a:r>
                                    <a:t/>
                                  </a:r>
                                  <a:endParaRPr b="1" i="0" sz="1100" u="none" cap="none" strike="noStrike">
                                    <a:solidFill>
                                      <a:srgbClr val="000000"/>
                                    </a:solidFill>
                                    <a:latin typeface="Helvetica Neue"/>
                                    <a:ea typeface="Helvetica Neue"/>
                                    <a:cs typeface="Helvetica Neue"/>
                                    <a:sym typeface="Helvetica Neue"/>
                                  </a:endParaRPr>
                                </a:p>
                              </p:txBody>
                            </p:sp>
                            <p:sp>
                              <p:nvSpPr>
                                <p:cNvPr id="14808" name="Google Shape;14808;p118"/>
                                <p:cNvSpPr/>
                                <p:nvPr/>
                              </p:nvSpPr>
                              <p:spPr>
                                <a:xfrm>
                                  <a:off x="11051602" y="3190058"/>
                                  <a:ext cx="2301900" cy="1407600"/>
                                </a:xfrm>
                                <a:prstGeom prst="rect">
                                  <a:avLst/>
                                </a:prstGeom>
                                <a:solidFill>
                                  <a:srgbClr val="0BC145">
                                    <a:alpha val="73810"/>
                                  </a:srgbClr>
                                </a:solidFill>
                                <a:ln>
                                  <a:noFill/>
                                </a:ln>
                              </p:spPr>
                              <p:txBody>
                                <a:bodyPr anchorCtr="0" anchor="ctr" bIns="0" lIns="0" spcFirstLastPara="1" rIns="0" wrap="square" tIns="0">
                                  <a:noAutofit/>
                                </a:bodyPr>
                                <a:lstStyle/>
                                <a:p>
                                  <a:pPr indent="0" lvl="0" marL="0" marR="0" rtl="0" algn="ctr">
                                    <a:lnSpc>
                                      <a:spcPct val="100000"/>
                                    </a:lnSpc>
                                    <a:spcBef>
                                      <a:spcPts val="0"/>
                                    </a:spcBef>
                                    <a:spcAft>
                                      <a:spcPts val="0"/>
                                    </a:spcAft>
                                    <a:buClr>
                                      <a:srgbClr val="FFFFFF"/>
                                    </a:buClr>
                                    <a:buSzPts val="1100"/>
                                    <a:buFont typeface="Helvetica Neue"/>
                                    <a:buNone/>
                                  </a:pPr>
                                  <a:r>
                                    <a:t/>
                                  </a:r>
                                  <a:endParaRPr b="1" i="0" sz="1100" u="none" cap="none" strike="noStrike">
                                    <a:solidFill>
                                      <a:srgbClr val="000000"/>
                                    </a:solidFill>
                                    <a:latin typeface="Helvetica Neue"/>
                                    <a:ea typeface="Helvetica Neue"/>
                                    <a:cs typeface="Helvetica Neue"/>
                                    <a:sym typeface="Helvetica Neue"/>
                                  </a:endParaRPr>
                                </a:p>
                              </p:txBody>
                            </p:sp>
                            <p:sp>
                              <p:nvSpPr>
                                <p:cNvPr id="14809" name="Google Shape;14809;p118"/>
                                <p:cNvSpPr/>
                                <p:nvPr/>
                              </p:nvSpPr>
                              <p:spPr>
                                <a:xfrm>
                                  <a:off x="13399636" y="3190058"/>
                                  <a:ext cx="2301900" cy="1407600"/>
                                </a:xfrm>
                                <a:prstGeom prst="rect">
                                  <a:avLst/>
                                </a:prstGeom>
                                <a:solidFill>
                                  <a:srgbClr val="F4BD25">
                                    <a:alpha val="77380"/>
                                  </a:srgbClr>
                                </a:solidFill>
                                <a:ln>
                                  <a:noFill/>
                                </a:ln>
                              </p:spPr>
                              <p:txBody>
                                <a:bodyPr anchorCtr="0" anchor="ctr" bIns="0" lIns="0" spcFirstLastPara="1" rIns="0" wrap="square" tIns="0">
                                  <a:noAutofit/>
                                </a:bodyPr>
                                <a:lstStyle/>
                                <a:p>
                                  <a:pPr indent="0" lvl="0" marL="0" marR="0" rtl="0" algn="ctr">
                                    <a:lnSpc>
                                      <a:spcPct val="100000"/>
                                    </a:lnSpc>
                                    <a:spcBef>
                                      <a:spcPts val="0"/>
                                    </a:spcBef>
                                    <a:spcAft>
                                      <a:spcPts val="0"/>
                                    </a:spcAft>
                                    <a:buClr>
                                      <a:srgbClr val="FFFFFF"/>
                                    </a:buClr>
                                    <a:buSzPts val="1100"/>
                                    <a:buFont typeface="Helvetica Neue"/>
                                    <a:buNone/>
                                  </a:pPr>
                                  <a:r>
                                    <a:t/>
                                  </a:r>
                                  <a:endParaRPr b="1" i="0" sz="1100" u="none" cap="none" strike="noStrike">
                                    <a:solidFill>
                                      <a:srgbClr val="000000"/>
                                    </a:solidFill>
                                    <a:latin typeface="Helvetica Neue"/>
                                    <a:ea typeface="Helvetica Neue"/>
                                    <a:cs typeface="Helvetica Neue"/>
                                    <a:sym typeface="Helvetica Neue"/>
                                  </a:endParaRPr>
                                </a:p>
                              </p:txBody>
                            </p:sp>
                            <p:sp>
                              <p:nvSpPr>
                                <p:cNvPr id="14810" name="Google Shape;14810;p118"/>
                                <p:cNvSpPr/>
                                <p:nvPr/>
                              </p:nvSpPr>
                              <p:spPr>
                                <a:xfrm>
                                  <a:off x="4007500" y="4625930"/>
                                  <a:ext cx="2301900" cy="1407600"/>
                                </a:xfrm>
                                <a:prstGeom prst="rect">
                                  <a:avLst/>
                                </a:prstGeom>
                                <a:solidFill>
                                  <a:srgbClr val="3C78D8">
                                    <a:alpha val="67860"/>
                                  </a:srgbClr>
                                </a:solidFill>
                                <a:ln>
                                  <a:noFill/>
                                </a:ln>
                              </p:spPr>
                              <p:txBody>
                                <a:bodyPr anchorCtr="0" anchor="ctr" bIns="0" lIns="0" spcFirstLastPara="1" rIns="0" wrap="square" tIns="0">
                                  <a:noAutofit/>
                                </a:bodyPr>
                                <a:lstStyle/>
                                <a:p>
                                  <a:pPr indent="0" lvl="0" marL="0" marR="0" rtl="0" algn="ctr">
                                    <a:lnSpc>
                                      <a:spcPct val="100000"/>
                                    </a:lnSpc>
                                    <a:spcBef>
                                      <a:spcPts val="0"/>
                                    </a:spcBef>
                                    <a:spcAft>
                                      <a:spcPts val="0"/>
                                    </a:spcAft>
                                    <a:buClr>
                                      <a:srgbClr val="FFFFFF"/>
                                    </a:buClr>
                                    <a:buSzPts val="1100"/>
                                    <a:buFont typeface="Helvetica Neue"/>
                                    <a:buNone/>
                                  </a:pPr>
                                  <a:r>
                                    <a:t/>
                                  </a:r>
                                  <a:endParaRPr b="1" i="0" sz="1100" u="none" cap="none" strike="noStrike">
                                    <a:solidFill>
                                      <a:srgbClr val="000000"/>
                                    </a:solidFill>
                                    <a:latin typeface="Helvetica Neue"/>
                                    <a:ea typeface="Helvetica Neue"/>
                                    <a:cs typeface="Helvetica Neue"/>
                                    <a:sym typeface="Helvetica Neue"/>
                                  </a:endParaRPr>
                                </a:p>
                              </p:txBody>
                            </p:sp>
                            <p:sp>
                              <p:nvSpPr>
                                <p:cNvPr id="14811" name="Google Shape;14811;p118"/>
                                <p:cNvSpPr/>
                                <p:nvPr/>
                              </p:nvSpPr>
                              <p:spPr>
                                <a:xfrm>
                                  <a:off x="6355535" y="4625930"/>
                                  <a:ext cx="2301900" cy="1407600"/>
                                </a:xfrm>
                                <a:prstGeom prst="rect">
                                  <a:avLst/>
                                </a:prstGeom>
                                <a:solidFill>
                                  <a:srgbClr val="0BC145">
                                    <a:alpha val="73810"/>
                                  </a:srgbClr>
                                </a:solidFill>
                                <a:ln>
                                  <a:noFill/>
                                </a:ln>
                              </p:spPr>
                              <p:txBody>
                                <a:bodyPr anchorCtr="0" anchor="ctr" bIns="0" lIns="0" spcFirstLastPara="1" rIns="0" wrap="square" tIns="0">
                                  <a:noAutofit/>
                                </a:bodyPr>
                                <a:lstStyle/>
                                <a:p>
                                  <a:pPr indent="0" lvl="0" marL="0" marR="0" rtl="0" algn="ctr">
                                    <a:lnSpc>
                                      <a:spcPct val="100000"/>
                                    </a:lnSpc>
                                    <a:spcBef>
                                      <a:spcPts val="0"/>
                                    </a:spcBef>
                                    <a:spcAft>
                                      <a:spcPts val="0"/>
                                    </a:spcAft>
                                    <a:buClr>
                                      <a:srgbClr val="FFFFFF"/>
                                    </a:buClr>
                                    <a:buSzPts val="1100"/>
                                    <a:buFont typeface="Helvetica Neue"/>
                                    <a:buNone/>
                                  </a:pPr>
                                  <a:r>
                                    <a:t/>
                                  </a:r>
                                  <a:endParaRPr b="1" i="0" sz="1100" u="none" cap="none" strike="noStrike">
                                    <a:solidFill>
                                      <a:srgbClr val="000000"/>
                                    </a:solidFill>
                                    <a:latin typeface="Helvetica Neue"/>
                                    <a:ea typeface="Helvetica Neue"/>
                                    <a:cs typeface="Helvetica Neue"/>
                                    <a:sym typeface="Helvetica Neue"/>
                                  </a:endParaRPr>
                                </a:p>
                              </p:txBody>
                            </p:sp>
                            <p:sp>
                              <p:nvSpPr>
                                <p:cNvPr id="14812" name="Google Shape;14812;p118"/>
                                <p:cNvSpPr/>
                                <p:nvPr/>
                              </p:nvSpPr>
                              <p:spPr>
                                <a:xfrm>
                                  <a:off x="8703569" y="4625930"/>
                                  <a:ext cx="2301900" cy="1407600"/>
                                </a:xfrm>
                                <a:prstGeom prst="rect">
                                  <a:avLst/>
                                </a:prstGeom>
                                <a:solidFill>
                                  <a:srgbClr val="0BC145">
                                    <a:alpha val="73810"/>
                                  </a:srgbClr>
                                </a:solidFill>
                                <a:ln cap="flat" cmpd="sng" w="76200">
                                  <a:solidFill>
                                    <a:srgbClr val="0BC145"/>
                                  </a:solidFill>
                                  <a:prstDash val="solid"/>
                                  <a:round/>
                                  <a:headEnd len="sm" w="sm" type="none"/>
                                  <a:tailEnd len="sm" w="sm" type="none"/>
                                </a:ln>
                              </p:spPr>
                              <p:txBody>
                                <a:bodyPr anchorCtr="0" anchor="ctr" bIns="0" lIns="0" spcFirstLastPara="1" rIns="0" wrap="square" tIns="0">
                                  <a:noAutofit/>
                                </a:bodyPr>
                                <a:lstStyle/>
                                <a:p>
                                  <a:pPr indent="0" lvl="0" marL="0" marR="0" rtl="0" algn="ctr">
                                    <a:lnSpc>
                                      <a:spcPct val="100000"/>
                                    </a:lnSpc>
                                    <a:spcBef>
                                      <a:spcPts val="0"/>
                                    </a:spcBef>
                                    <a:spcAft>
                                      <a:spcPts val="0"/>
                                    </a:spcAft>
                                    <a:buClr>
                                      <a:srgbClr val="FFFFFF"/>
                                    </a:buClr>
                                    <a:buSzPts val="1100"/>
                                    <a:buFont typeface="Helvetica Neue"/>
                                    <a:buNone/>
                                  </a:pPr>
                                  <a:r>
                                    <a:t/>
                                  </a:r>
                                  <a:endParaRPr b="1" i="0" sz="1100" u="none" cap="none" strike="noStrike">
                                    <a:solidFill>
                                      <a:srgbClr val="000000"/>
                                    </a:solidFill>
                                    <a:latin typeface="Helvetica Neue"/>
                                    <a:ea typeface="Helvetica Neue"/>
                                    <a:cs typeface="Helvetica Neue"/>
                                    <a:sym typeface="Helvetica Neue"/>
                                  </a:endParaRPr>
                                </a:p>
                              </p:txBody>
                            </p:sp>
                            <p:sp>
                              <p:nvSpPr>
                                <p:cNvPr id="14813" name="Google Shape;14813;p118"/>
                                <p:cNvSpPr/>
                                <p:nvPr/>
                              </p:nvSpPr>
                              <p:spPr>
                                <a:xfrm>
                                  <a:off x="11051602" y="4625930"/>
                                  <a:ext cx="2301900" cy="1407600"/>
                                </a:xfrm>
                                <a:prstGeom prst="rect">
                                  <a:avLst/>
                                </a:prstGeom>
                                <a:solidFill>
                                  <a:srgbClr val="F4BD25">
                                    <a:alpha val="77380"/>
                                  </a:srgbClr>
                                </a:solidFill>
                                <a:ln>
                                  <a:noFill/>
                                </a:ln>
                              </p:spPr>
                              <p:txBody>
                                <a:bodyPr anchorCtr="0" anchor="ctr" bIns="0" lIns="0" spcFirstLastPara="1" rIns="0" wrap="square" tIns="0">
                                  <a:noAutofit/>
                                </a:bodyPr>
                                <a:lstStyle/>
                                <a:p>
                                  <a:pPr indent="0" lvl="0" marL="0" marR="0" rtl="0" algn="ctr">
                                    <a:lnSpc>
                                      <a:spcPct val="100000"/>
                                    </a:lnSpc>
                                    <a:spcBef>
                                      <a:spcPts val="0"/>
                                    </a:spcBef>
                                    <a:spcAft>
                                      <a:spcPts val="0"/>
                                    </a:spcAft>
                                    <a:buClr>
                                      <a:srgbClr val="FFFFFF"/>
                                    </a:buClr>
                                    <a:buSzPts val="1100"/>
                                    <a:buFont typeface="Helvetica Neue"/>
                                    <a:buNone/>
                                  </a:pPr>
                                  <a:r>
                                    <a:t/>
                                  </a:r>
                                  <a:endParaRPr b="1" i="0" sz="1100" u="none" cap="none" strike="noStrike">
                                    <a:solidFill>
                                      <a:srgbClr val="000000"/>
                                    </a:solidFill>
                                    <a:latin typeface="Helvetica Neue"/>
                                    <a:ea typeface="Helvetica Neue"/>
                                    <a:cs typeface="Helvetica Neue"/>
                                    <a:sym typeface="Helvetica Neue"/>
                                  </a:endParaRPr>
                                </a:p>
                              </p:txBody>
                            </p:sp>
                            <p:sp>
                              <p:nvSpPr>
                                <p:cNvPr id="14814" name="Google Shape;14814;p118"/>
                                <p:cNvSpPr/>
                                <p:nvPr/>
                              </p:nvSpPr>
                              <p:spPr>
                                <a:xfrm>
                                  <a:off x="13399636" y="4625930"/>
                                  <a:ext cx="2301900" cy="1407600"/>
                                </a:xfrm>
                                <a:prstGeom prst="rect">
                                  <a:avLst/>
                                </a:prstGeom>
                                <a:solidFill>
                                  <a:srgbClr val="FF9900">
                                    <a:alpha val="79760"/>
                                  </a:srgbClr>
                                </a:solidFill>
                                <a:ln>
                                  <a:noFill/>
                                </a:ln>
                              </p:spPr>
                              <p:txBody>
                                <a:bodyPr anchorCtr="0" anchor="ctr" bIns="0" lIns="0" spcFirstLastPara="1" rIns="0" wrap="square" tIns="0">
                                  <a:noAutofit/>
                                </a:bodyPr>
                                <a:lstStyle/>
                                <a:p>
                                  <a:pPr indent="0" lvl="0" marL="0" marR="0" rtl="0" algn="ctr">
                                    <a:lnSpc>
                                      <a:spcPct val="100000"/>
                                    </a:lnSpc>
                                    <a:spcBef>
                                      <a:spcPts val="0"/>
                                    </a:spcBef>
                                    <a:spcAft>
                                      <a:spcPts val="0"/>
                                    </a:spcAft>
                                    <a:buClr>
                                      <a:srgbClr val="FFFFFF"/>
                                    </a:buClr>
                                    <a:buSzPts val="1100"/>
                                    <a:buFont typeface="Helvetica Neue"/>
                                    <a:buNone/>
                                  </a:pPr>
                                  <a:r>
                                    <a:t/>
                                  </a:r>
                                  <a:endParaRPr b="1" i="0" sz="1100" u="none" cap="none" strike="noStrike">
                                    <a:solidFill>
                                      <a:srgbClr val="000000"/>
                                    </a:solidFill>
                                    <a:latin typeface="Helvetica Neue"/>
                                    <a:ea typeface="Helvetica Neue"/>
                                    <a:cs typeface="Helvetica Neue"/>
                                    <a:sym typeface="Helvetica Neue"/>
                                  </a:endParaRPr>
                                </a:p>
                              </p:txBody>
                            </p:sp>
                            <p:sp>
                              <p:nvSpPr>
                                <p:cNvPr id="14815" name="Google Shape;14815;p118"/>
                                <p:cNvSpPr/>
                                <p:nvPr/>
                              </p:nvSpPr>
                              <p:spPr>
                                <a:xfrm>
                                  <a:off x="4007500" y="6061801"/>
                                  <a:ext cx="2301900" cy="1407600"/>
                                </a:xfrm>
                                <a:prstGeom prst="rect">
                                  <a:avLst/>
                                </a:prstGeom>
                                <a:solidFill>
                                  <a:srgbClr val="0BC145">
                                    <a:alpha val="73810"/>
                                  </a:srgbClr>
                                </a:solidFill>
                                <a:ln>
                                  <a:noFill/>
                                </a:ln>
                              </p:spPr>
                              <p:txBody>
                                <a:bodyPr anchorCtr="0" anchor="ctr" bIns="0" lIns="0" spcFirstLastPara="1" rIns="0" wrap="square" tIns="0">
                                  <a:noAutofit/>
                                </a:bodyPr>
                                <a:lstStyle/>
                                <a:p>
                                  <a:pPr indent="0" lvl="0" marL="0" marR="0" rtl="0" algn="ctr">
                                    <a:lnSpc>
                                      <a:spcPct val="100000"/>
                                    </a:lnSpc>
                                    <a:spcBef>
                                      <a:spcPts val="0"/>
                                    </a:spcBef>
                                    <a:spcAft>
                                      <a:spcPts val="0"/>
                                    </a:spcAft>
                                    <a:buClr>
                                      <a:srgbClr val="FFFFFF"/>
                                    </a:buClr>
                                    <a:buSzPts val="1100"/>
                                    <a:buFont typeface="Helvetica Neue"/>
                                    <a:buNone/>
                                  </a:pPr>
                                  <a:r>
                                    <a:t/>
                                  </a:r>
                                  <a:endParaRPr b="1" i="0" sz="1100" u="none" cap="none" strike="noStrike">
                                    <a:solidFill>
                                      <a:srgbClr val="000000"/>
                                    </a:solidFill>
                                    <a:latin typeface="Helvetica Neue"/>
                                    <a:ea typeface="Helvetica Neue"/>
                                    <a:cs typeface="Helvetica Neue"/>
                                    <a:sym typeface="Helvetica Neue"/>
                                  </a:endParaRPr>
                                </a:p>
                              </p:txBody>
                            </p:sp>
                            <p:sp>
                              <p:nvSpPr>
                                <p:cNvPr id="14816" name="Google Shape;14816;p118"/>
                                <p:cNvSpPr/>
                                <p:nvPr/>
                              </p:nvSpPr>
                              <p:spPr>
                                <a:xfrm>
                                  <a:off x="6355535" y="6061801"/>
                                  <a:ext cx="2301900" cy="1407600"/>
                                </a:xfrm>
                                <a:prstGeom prst="rect">
                                  <a:avLst/>
                                </a:prstGeom>
                                <a:solidFill>
                                  <a:srgbClr val="0BC145">
                                    <a:alpha val="73810"/>
                                  </a:srgbClr>
                                </a:solidFill>
                                <a:ln>
                                  <a:noFill/>
                                </a:ln>
                              </p:spPr>
                              <p:txBody>
                                <a:bodyPr anchorCtr="0" anchor="ctr" bIns="0" lIns="0" spcFirstLastPara="1" rIns="0" wrap="square" tIns="0">
                                  <a:noAutofit/>
                                </a:bodyPr>
                                <a:lstStyle/>
                                <a:p>
                                  <a:pPr indent="0" lvl="0" marL="0" marR="0" rtl="0" algn="ctr">
                                    <a:lnSpc>
                                      <a:spcPct val="100000"/>
                                    </a:lnSpc>
                                    <a:spcBef>
                                      <a:spcPts val="0"/>
                                    </a:spcBef>
                                    <a:spcAft>
                                      <a:spcPts val="0"/>
                                    </a:spcAft>
                                    <a:buClr>
                                      <a:srgbClr val="FFFFFF"/>
                                    </a:buClr>
                                    <a:buSzPts val="1100"/>
                                    <a:buFont typeface="Helvetica Neue"/>
                                    <a:buNone/>
                                  </a:pPr>
                                  <a:r>
                                    <a:t/>
                                  </a:r>
                                  <a:endParaRPr b="1" i="0" sz="1100" u="none" cap="none" strike="noStrike">
                                    <a:solidFill>
                                      <a:srgbClr val="000000"/>
                                    </a:solidFill>
                                    <a:latin typeface="Helvetica Neue"/>
                                    <a:ea typeface="Helvetica Neue"/>
                                    <a:cs typeface="Helvetica Neue"/>
                                    <a:sym typeface="Helvetica Neue"/>
                                  </a:endParaRPr>
                                </a:p>
                              </p:txBody>
                            </p:sp>
                            <p:sp>
                              <p:nvSpPr>
                                <p:cNvPr id="14817" name="Google Shape;14817;p118"/>
                                <p:cNvSpPr/>
                                <p:nvPr/>
                              </p:nvSpPr>
                              <p:spPr>
                                <a:xfrm>
                                  <a:off x="8703569" y="6061801"/>
                                  <a:ext cx="2301900" cy="1407600"/>
                                </a:xfrm>
                                <a:prstGeom prst="rect">
                                  <a:avLst/>
                                </a:prstGeom>
                                <a:solidFill>
                                  <a:srgbClr val="F4BD25">
                                    <a:alpha val="77380"/>
                                  </a:srgbClr>
                                </a:solidFill>
                                <a:ln>
                                  <a:noFill/>
                                </a:ln>
                              </p:spPr>
                              <p:txBody>
                                <a:bodyPr anchorCtr="0" anchor="ctr" bIns="0" lIns="0" spcFirstLastPara="1" rIns="0" wrap="square" tIns="0">
                                  <a:noAutofit/>
                                </a:bodyPr>
                                <a:lstStyle/>
                                <a:p>
                                  <a:pPr indent="0" lvl="0" marL="0" marR="0" rtl="0" algn="ctr">
                                    <a:lnSpc>
                                      <a:spcPct val="100000"/>
                                    </a:lnSpc>
                                    <a:spcBef>
                                      <a:spcPts val="0"/>
                                    </a:spcBef>
                                    <a:spcAft>
                                      <a:spcPts val="0"/>
                                    </a:spcAft>
                                    <a:buClr>
                                      <a:srgbClr val="FFFFFF"/>
                                    </a:buClr>
                                    <a:buSzPts val="1100"/>
                                    <a:buFont typeface="Helvetica Neue"/>
                                    <a:buNone/>
                                  </a:pPr>
                                  <a:r>
                                    <a:t/>
                                  </a:r>
                                  <a:endParaRPr b="1" i="0" sz="1100" u="none" cap="none" strike="noStrike">
                                    <a:solidFill>
                                      <a:srgbClr val="000000"/>
                                    </a:solidFill>
                                    <a:latin typeface="Helvetica Neue"/>
                                    <a:ea typeface="Helvetica Neue"/>
                                    <a:cs typeface="Helvetica Neue"/>
                                    <a:sym typeface="Helvetica Neue"/>
                                  </a:endParaRPr>
                                </a:p>
                              </p:txBody>
                            </p:sp>
                            <p:sp>
                              <p:nvSpPr>
                                <p:cNvPr id="14818" name="Google Shape;14818;p118"/>
                                <p:cNvSpPr/>
                                <p:nvPr/>
                              </p:nvSpPr>
                              <p:spPr>
                                <a:xfrm>
                                  <a:off x="11051602" y="6061801"/>
                                  <a:ext cx="2301900" cy="1407600"/>
                                </a:xfrm>
                                <a:prstGeom prst="rect">
                                  <a:avLst/>
                                </a:prstGeom>
                                <a:solidFill>
                                  <a:srgbClr val="FF9900">
                                    <a:alpha val="79760"/>
                                  </a:srgbClr>
                                </a:solidFill>
                                <a:ln cap="flat" cmpd="sng" w="76200">
                                  <a:solidFill>
                                    <a:srgbClr val="FF0000"/>
                                  </a:solidFill>
                                  <a:prstDash val="solid"/>
                                  <a:round/>
                                  <a:headEnd len="sm" w="sm" type="none"/>
                                  <a:tailEnd len="sm" w="sm" type="none"/>
                                </a:ln>
                              </p:spPr>
                              <p:txBody>
                                <a:bodyPr anchorCtr="0" anchor="ctr" bIns="0" lIns="0" spcFirstLastPara="1" rIns="0" wrap="square" tIns="0">
                                  <a:noAutofit/>
                                </a:bodyPr>
                                <a:lstStyle/>
                                <a:p>
                                  <a:pPr indent="0" lvl="0" marL="0" rtl="0" algn="ctr">
                                    <a:spcBef>
                                      <a:spcPts val="0"/>
                                    </a:spcBef>
                                    <a:spcAft>
                                      <a:spcPts val="0"/>
                                    </a:spcAft>
                                    <a:buNone/>
                                  </a:pPr>
                                  <a:r>
                                    <a:t/>
                                  </a:r>
                                  <a:endParaRPr sz="1000">
                                    <a:latin typeface="Times New Roman"/>
                                    <a:ea typeface="Times New Roman"/>
                                    <a:cs typeface="Times New Roman"/>
                                    <a:sym typeface="Times New Roman"/>
                                  </a:endParaRPr>
                                </a:p>
                                <a:p>
                                  <a:pPr indent="0" lvl="0" marL="0" rtl="0" algn="ctr">
                                    <a:spcBef>
                                      <a:spcPts val="0"/>
                                    </a:spcBef>
                                    <a:spcAft>
                                      <a:spcPts val="0"/>
                                    </a:spcAft>
                                    <a:buNone/>
                                  </a:pPr>
                                  <a:r>
                                    <a:t/>
                                  </a:r>
                                  <a:endParaRPr sz="1000">
                                    <a:latin typeface="Times New Roman"/>
                                    <a:ea typeface="Times New Roman"/>
                                    <a:cs typeface="Times New Roman"/>
                                    <a:sym typeface="Times New Roman"/>
                                  </a:endParaRPr>
                                </a:p>
                                <a:p>
                                  <a:pPr indent="0" lvl="0" marL="0" marR="0" rtl="0" algn="ctr">
                                    <a:lnSpc>
                                      <a:spcPct val="100000"/>
                                    </a:lnSpc>
                                    <a:spcBef>
                                      <a:spcPts val="0"/>
                                    </a:spcBef>
                                    <a:spcAft>
                                      <a:spcPts val="0"/>
                                    </a:spcAft>
                                    <a:buClr>
                                      <a:srgbClr val="FFFFFF"/>
                                    </a:buClr>
                                    <a:buSzPts val="1100"/>
                                    <a:buFont typeface="Helvetica Neue"/>
                                    <a:buNone/>
                                  </a:pPr>
                                  <a:r>
                                    <a:t/>
                                  </a:r>
                                  <a:endParaRPr b="1" sz="1100">
                                    <a:latin typeface="Helvetica Neue"/>
                                    <a:ea typeface="Helvetica Neue"/>
                                    <a:cs typeface="Helvetica Neue"/>
                                    <a:sym typeface="Helvetica Neue"/>
                                  </a:endParaRPr>
                                </a:p>
                              </p:txBody>
                            </p:sp>
                            <p:sp>
                              <p:nvSpPr>
                                <p:cNvPr id="14819" name="Google Shape;14819;p118"/>
                                <p:cNvSpPr/>
                                <p:nvPr/>
                              </p:nvSpPr>
                              <p:spPr>
                                <a:xfrm>
                                  <a:off x="13399636" y="6061801"/>
                                  <a:ext cx="2301900" cy="1407600"/>
                                </a:xfrm>
                                <a:prstGeom prst="rect">
                                  <a:avLst/>
                                </a:prstGeom>
                                <a:solidFill>
                                  <a:srgbClr val="FF9900">
                                    <a:alpha val="79760"/>
                                  </a:srgbClr>
                                </a:solidFill>
                                <a:ln>
                                  <a:noFill/>
                                </a:ln>
                              </p:spPr>
                              <p:txBody>
                                <a:bodyPr anchorCtr="0" anchor="ctr" bIns="0" lIns="0" spcFirstLastPara="1" rIns="0" wrap="square" tIns="0">
                                  <a:noAutofit/>
                                </a:bodyPr>
                                <a:lstStyle/>
                                <a:p>
                                  <a:pPr indent="0" lvl="0" marL="0" marR="0" rtl="0" algn="ctr">
                                    <a:lnSpc>
                                      <a:spcPct val="100000"/>
                                    </a:lnSpc>
                                    <a:spcBef>
                                      <a:spcPts val="0"/>
                                    </a:spcBef>
                                    <a:spcAft>
                                      <a:spcPts val="0"/>
                                    </a:spcAft>
                                    <a:buClr>
                                      <a:srgbClr val="FFFFFF"/>
                                    </a:buClr>
                                    <a:buSzPts val="1100"/>
                                    <a:buFont typeface="Helvetica Neue"/>
                                    <a:buNone/>
                                  </a:pPr>
                                  <a:r>
                                    <a:t/>
                                  </a:r>
                                  <a:endParaRPr b="1" i="0" sz="1100" u="none" cap="none" strike="noStrike">
                                    <a:solidFill>
                                      <a:srgbClr val="000000"/>
                                    </a:solidFill>
                                    <a:latin typeface="Helvetica Neue"/>
                                    <a:ea typeface="Helvetica Neue"/>
                                    <a:cs typeface="Helvetica Neue"/>
                                    <a:sym typeface="Helvetica Neue"/>
                                  </a:endParaRPr>
                                </a:p>
                              </p:txBody>
                            </p:sp>
                            <p:sp>
                              <p:nvSpPr>
                                <p:cNvPr id="14820" name="Google Shape;14820;p118"/>
                                <p:cNvSpPr/>
                                <p:nvPr/>
                              </p:nvSpPr>
                              <p:spPr>
                                <a:xfrm>
                                  <a:off x="4007500" y="7497673"/>
                                  <a:ext cx="2301900" cy="1407600"/>
                                </a:xfrm>
                                <a:prstGeom prst="rect">
                                  <a:avLst/>
                                </a:prstGeom>
                                <a:solidFill>
                                  <a:srgbClr val="0BC145">
                                    <a:alpha val="73810"/>
                                  </a:srgbClr>
                                </a:solidFill>
                                <a:ln>
                                  <a:noFill/>
                                </a:ln>
                              </p:spPr>
                              <p:txBody>
                                <a:bodyPr anchorCtr="0" anchor="ctr" bIns="0" lIns="0" spcFirstLastPara="1" rIns="0" wrap="square" tIns="0">
                                  <a:noAutofit/>
                                </a:bodyPr>
                                <a:lstStyle/>
                                <a:p>
                                  <a:pPr indent="0" lvl="0" marL="0" marR="0" rtl="0" algn="ctr">
                                    <a:lnSpc>
                                      <a:spcPct val="100000"/>
                                    </a:lnSpc>
                                    <a:spcBef>
                                      <a:spcPts val="0"/>
                                    </a:spcBef>
                                    <a:spcAft>
                                      <a:spcPts val="0"/>
                                    </a:spcAft>
                                    <a:buClr>
                                      <a:srgbClr val="FFFFFF"/>
                                    </a:buClr>
                                    <a:buSzPts val="1100"/>
                                    <a:buFont typeface="Helvetica Neue"/>
                                    <a:buNone/>
                                  </a:pPr>
                                  <a:r>
                                    <a:t/>
                                  </a:r>
                                  <a:endParaRPr b="1" i="0" sz="1100" u="none" cap="none" strike="noStrike">
                                    <a:solidFill>
                                      <a:srgbClr val="000000"/>
                                    </a:solidFill>
                                    <a:latin typeface="Helvetica Neue"/>
                                    <a:ea typeface="Helvetica Neue"/>
                                    <a:cs typeface="Helvetica Neue"/>
                                    <a:sym typeface="Helvetica Neue"/>
                                  </a:endParaRPr>
                                </a:p>
                              </p:txBody>
                            </p:sp>
                            <p:sp>
                              <p:nvSpPr>
                                <p:cNvPr id="14821" name="Google Shape;14821;p118"/>
                                <p:cNvSpPr/>
                                <p:nvPr/>
                              </p:nvSpPr>
                              <p:spPr>
                                <a:xfrm>
                                  <a:off x="6355535" y="7497673"/>
                                  <a:ext cx="2301900" cy="1407600"/>
                                </a:xfrm>
                                <a:prstGeom prst="rect">
                                  <a:avLst/>
                                </a:prstGeom>
                                <a:solidFill>
                                  <a:srgbClr val="F4BD25">
                                    <a:alpha val="77380"/>
                                  </a:srgbClr>
                                </a:solidFill>
                                <a:ln>
                                  <a:noFill/>
                                </a:ln>
                              </p:spPr>
                              <p:txBody>
                                <a:bodyPr anchorCtr="0" anchor="ctr" bIns="0" lIns="0" spcFirstLastPara="1" rIns="0" wrap="square" tIns="0">
                                  <a:noAutofit/>
                                </a:bodyPr>
                                <a:lstStyle/>
                                <a:p>
                                  <a:pPr indent="0" lvl="0" marL="0" marR="0" rtl="0" algn="ctr">
                                    <a:lnSpc>
                                      <a:spcPct val="100000"/>
                                    </a:lnSpc>
                                    <a:spcBef>
                                      <a:spcPts val="0"/>
                                    </a:spcBef>
                                    <a:spcAft>
                                      <a:spcPts val="0"/>
                                    </a:spcAft>
                                    <a:buClr>
                                      <a:srgbClr val="FFFFFF"/>
                                    </a:buClr>
                                    <a:buSzPts val="1100"/>
                                    <a:buFont typeface="Helvetica Neue"/>
                                    <a:buNone/>
                                  </a:pPr>
                                  <a:r>
                                    <a:t/>
                                  </a:r>
                                  <a:endParaRPr b="1" i="0" sz="1100" u="none" cap="none" strike="noStrike">
                                    <a:solidFill>
                                      <a:srgbClr val="000000"/>
                                    </a:solidFill>
                                    <a:latin typeface="Helvetica Neue"/>
                                    <a:ea typeface="Helvetica Neue"/>
                                    <a:cs typeface="Helvetica Neue"/>
                                    <a:sym typeface="Helvetica Neue"/>
                                  </a:endParaRPr>
                                </a:p>
                              </p:txBody>
                            </p:sp>
                            <p:sp>
                              <p:nvSpPr>
                                <p:cNvPr id="14822" name="Google Shape;14822;p118"/>
                                <p:cNvSpPr/>
                                <p:nvPr/>
                              </p:nvSpPr>
                              <p:spPr>
                                <a:xfrm>
                                  <a:off x="8703569" y="7497673"/>
                                  <a:ext cx="2301900" cy="1407600"/>
                                </a:xfrm>
                                <a:prstGeom prst="rect">
                                  <a:avLst/>
                                </a:prstGeom>
                                <a:solidFill>
                                  <a:srgbClr val="FF9900">
                                    <a:alpha val="79760"/>
                                  </a:srgbClr>
                                </a:solidFill>
                                <a:ln>
                                  <a:noFill/>
                                </a:ln>
                              </p:spPr>
                              <p:txBody>
                                <a:bodyPr anchorCtr="0" anchor="ctr" bIns="0" lIns="0" spcFirstLastPara="1" rIns="0" wrap="square" tIns="0">
                                  <a:noAutofit/>
                                </a:bodyPr>
                                <a:lstStyle/>
                                <a:p>
                                  <a:pPr indent="0" lvl="0" marL="0" marR="0" rtl="0" algn="ctr">
                                    <a:lnSpc>
                                      <a:spcPct val="100000"/>
                                    </a:lnSpc>
                                    <a:spcBef>
                                      <a:spcPts val="0"/>
                                    </a:spcBef>
                                    <a:spcAft>
                                      <a:spcPts val="0"/>
                                    </a:spcAft>
                                    <a:buClr>
                                      <a:srgbClr val="FFFFFF"/>
                                    </a:buClr>
                                    <a:buSzPts val="1100"/>
                                    <a:buFont typeface="Helvetica Neue"/>
                                    <a:buNone/>
                                  </a:pPr>
                                  <a:r>
                                    <a:t/>
                                  </a:r>
                                  <a:endParaRPr b="1" i="0" sz="1100" u="none" cap="none" strike="noStrike">
                                    <a:solidFill>
                                      <a:srgbClr val="000000"/>
                                    </a:solidFill>
                                    <a:latin typeface="Helvetica Neue"/>
                                    <a:ea typeface="Helvetica Neue"/>
                                    <a:cs typeface="Helvetica Neue"/>
                                    <a:sym typeface="Helvetica Neue"/>
                                  </a:endParaRPr>
                                </a:p>
                              </p:txBody>
                            </p:sp>
                            <p:sp>
                              <p:nvSpPr>
                                <p:cNvPr id="14823" name="Google Shape;14823;p118"/>
                                <p:cNvSpPr/>
                                <p:nvPr/>
                              </p:nvSpPr>
                              <p:spPr>
                                <a:xfrm>
                                  <a:off x="11051602" y="7497673"/>
                                  <a:ext cx="2301900" cy="1407600"/>
                                </a:xfrm>
                                <a:prstGeom prst="rect">
                                  <a:avLst/>
                                </a:prstGeom>
                                <a:solidFill>
                                  <a:srgbClr val="FF9900">
                                    <a:alpha val="79760"/>
                                  </a:srgbClr>
                                </a:solidFill>
                                <a:ln>
                                  <a:noFill/>
                                </a:ln>
                              </p:spPr>
                              <p:txBody>
                                <a:bodyPr anchorCtr="0" anchor="ctr" bIns="0" lIns="0" spcFirstLastPara="1" rIns="0" wrap="square" tIns="0">
                                  <a:noAutofit/>
                                </a:bodyPr>
                                <a:lstStyle/>
                                <a:p>
                                  <a:pPr indent="0" lvl="0" marL="0" marR="0" rtl="0" algn="ctr">
                                    <a:lnSpc>
                                      <a:spcPct val="100000"/>
                                    </a:lnSpc>
                                    <a:spcBef>
                                      <a:spcPts val="0"/>
                                    </a:spcBef>
                                    <a:spcAft>
                                      <a:spcPts val="0"/>
                                    </a:spcAft>
                                    <a:buClr>
                                      <a:srgbClr val="FFFFFF"/>
                                    </a:buClr>
                                    <a:buSzPts val="1100"/>
                                    <a:buFont typeface="Helvetica Neue"/>
                                    <a:buNone/>
                                  </a:pPr>
                                  <a:r>
                                    <a:t/>
                                  </a:r>
                                  <a:endParaRPr b="1" i="0" sz="1100" u="none" cap="none" strike="noStrike">
                                    <a:solidFill>
                                      <a:srgbClr val="000000"/>
                                    </a:solidFill>
                                    <a:latin typeface="Helvetica Neue"/>
                                    <a:ea typeface="Helvetica Neue"/>
                                    <a:cs typeface="Helvetica Neue"/>
                                    <a:sym typeface="Helvetica Neue"/>
                                  </a:endParaRPr>
                                </a:p>
                              </p:txBody>
                            </p:sp>
                            <p:sp>
                              <p:nvSpPr>
                                <p:cNvPr id="14824" name="Google Shape;14824;p118"/>
                                <p:cNvSpPr/>
                                <p:nvPr/>
                              </p:nvSpPr>
                              <p:spPr>
                                <a:xfrm>
                                  <a:off x="13399636" y="7497673"/>
                                  <a:ext cx="2301900" cy="1407600"/>
                                </a:xfrm>
                                <a:prstGeom prst="rect">
                                  <a:avLst/>
                                </a:prstGeom>
                                <a:solidFill>
                                  <a:srgbClr val="DA3145">
                                    <a:alpha val="77980"/>
                                  </a:srgbClr>
                                </a:solidFill>
                                <a:ln>
                                  <a:noFill/>
                                </a:ln>
                              </p:spPr>
                              <p:txBody>
                                <a:bodyPr anchorCtr="0" anchor="ctr" bIns="0" lIns="0" spcFirstLastPara="1" rIns="0" wrap="square" tIns="0">
                                  <a:noAutofit/>
                                </a:bodyPr>
                                <a:lstStyle/>
                                <a:p>
                                  <a:pPr indent="0" lvl="0" marL="0" marR="0" rtl="0" algn="ctr">
                                    <a:lnSpc>
                                      <a:spcPct val="100000"/>
                                    </a:lnSpc>
                                    <a:spcBef>
                                      <a:spcPts val="0"/>
                                    </a:spcBef>
                                    <a:spcAft>
                                      <a:spcPts val="0"/>
                                    </a:spcAft>
                                    <a:buClr>
                                      <a:srgbClr val="FFFFFF"/>
                                    </a:buClr>
                                    <a:buSzPts val="1100"/>
                                    <a:buFont typeface="Helvetica Neue"/>
                                    <a:buNone/>
                                  </a:pPr>
                                  <a:r>
                                    <a:t/>
                                  </a:r>
                                  <a:endParaRPr b="1" i="0" sz="1100" u="none" cap="none" strike="noStrike">
                                    <a:solidFill>
                                      <a:srgbClr val="000000"/>
                                    </a:solidFill>
                                    <a:latin typeface="Helvetica Neue"/>
                                    <a:ea typeface="Helvetica Neue"/>
                                    <a:cs typeface="Helvetica Neue"/>
                                    <a:sym typeface="Helvetica Neue"/>
                                  </a:endParaRPr>
                                </a:p>
                              </p:txBody>
                            </p:sp>
                            <p:sp>
                              <p:nvSpPr>
                                <p:cNvPr id="14825" name="Google Shape;14825;p118"/>
                                <p:cNvSpPr/>
                                <p:nvPr/>
                              </p:nvSpPr>
                              <p:spPr>
                                <a:xfrm>
                                  <a:off x="4007500" y="8933545"/>
                                  <a:ext cx="2301900" cy="1407600"/>
                                </a:xfrm>
                                <a:prstGeom prst="rect">
                                  <a:avLst/>
                                </a:prstGeom>
                                <a:solidFill>
                                  <a:srgbClr val="F4BD25">
                                    <a:alpha val="77380"/>
                                  </a:srgbClr>
                                </a:solidFill>
                                <a:ln>
                                  <a:noFill/>
                                </a:ln>
                              </p:spPr>
                              <p:txBody>
                                <a:bodyPr anchorCtr="0" anchor="ctr" bIns="0" lIns="0" spcFirstLastPara="1" rIns="0" wrap="square" tIns="0">
                                  <a:noAutofit/>
                                </a:bodyPr>
                                <a:lstStyle/>
                                <a:p>
                                  <a:pPr indent="0" lvl="0" marL="0" marR="0" rtl="0" algn="ctr">
                                    <a:lnSpc>
                                      <a:spcPct val="100000"/>
                                    </a:lnSpc>
                                    <a:spcBef>
                                      <a:spcPts val="0"/>
                                    </a:spcBef>
                                    <a:spcAft>
                                      <a:spcPts val="0"/>
                                    </a:spcAft>
                                    <a:buClr>
                                      <a:srgbClr val="FFFFFF"/>
                                    </a:buClr>
                                    <a:buSzPts val="1100"/>
                                    <a:buFont typeface="Helvetica Neue"/>
                                    <a:buNone/>
                                  </a:pPr>
                                  <a:r>
                                    <a:t/>
                                  </a:r>
                                  <a:endParaRPr b="1" i="0" sz="1100" u="none" cap="none" strike="noStrike">
                                    <a:solidFill>
                                      <a:srgbClr val="000000"/>
                                    </a:solidFill>
                                    <a:latin typeface="Helvetica Neue"/>
                                    <a:ea typeface="Helvetica Neue"/>
                                    <a:cs typeface="Helvetica Neue"/>
                                    <a:sym typeface="Helvetica Neue"/>
                                  </a:endParaRPr>
                                </a:p>
                              </p:txBody>
                            </p:sp>
                            <p:sp>
                              <p:nvSpPr>
                                <p:cNvPr id="14826" name="Google Shape;14826;p118"/>
                                <p:cNvSpPr/>
                                <p:nvPr/>
                              </p:nvSpPr>
                              <p:spPr>
                                <a:xfrm>
                                  <a:off x="6355535" y="8933545"/>
                                  <a:ext cx="2301900" cy="1407600"/>
                                </a:xfrm>
                                <a:prstGeom prst="rect">
                                  <a:avLst/>
                                </a:prstGeom>
                                <a:solidFill>
                                  <a:srgbClr val="FF9900">
                                    <a:alpha val="79760"/>
                                  </a:srgbClr>
                                </a:solidFill>
                                <a:ln>
                                  <a:noFill/>
                                </a:ln>
                              </p:spPr>
                              <p:txBody>
                                <a:bodyPr anchorCtr="0" anchor="ctr" bIns="0" lIns="0" spcFirstLastPara="1" rIns="0" wrap="square" tIns="0">
                                  <a:noAutofit/>
                                </a:bodyPr>
                                <a:lstStyle/>
                                <a:p>
                                  <a:pPr indent="0" lvl="0" marL="0" marR="0" rtl="0" algn="ctr">
                                    <a:lnSpc>
                                      <a:spcPct val="100000"/>
                                    </a:lnSpc>
                                    <a:spcBef>
                                      <a:spcPts val="0"/>
                                    </a:spcBef>
                                    <a:spcAft>
                                      <a:spcPts val="0"/>
                                    </a:spcAft>
                                    <a:buClr>
                                      <a:srgbClr val="FFFFFF"/>
                                    </a:buClr>
                                    <a:buSzPts val="1100"/>
                                    <a:buFont typeface="Helvetica Neue"/>
                                    <a:buNone/>
                                  </a:pPr>
                                  <a:r>
                                    <a:t/>
                                  </a:r>
                                  <a:endParaRPr b="1" i="0" sz="1100" u="none" cap="none" strike="noStrike">
                                    <a:solidFill>
                                      <a:srgbClr val="000000"/>
                                    </a:solidFill>
                                    <a:latin typeface="Helvetica Neue"/>
                                    <a:ea typeface="Helvetica Neue"/>
                                    <a:cs typeface="Helvetica Neue"/>
                                    <a:sym typeface="Helvetica Neue"/>
                                  </a:endParaRPr>
                                </a:p>
                              </p:txBody>
                            </p:sp>
                            <p:sp>
                              <p:nvSpPr>
                                <p:cNvPr id="14827" name="Google Shape;14827;p118"/>
                                <p:cNvSpPr/>
                                <p:nvPr/>
                              </p:nvSpPr>
                              <p:spPr>
                                <a:xfrm>
                                  <a:off x="8703569" y="8933545"/>
                                  <a:ext cx="2301900" cy="1407600"/>
                                </a:xfrm>
                                <a:prstGeom prst="rect">
                                  <a:avLst/>
                                </a:prstGeom>
                                <a:solidFill>
                                  <a:srgbClr val="FF9900">
                                    <a:alpha val="79760"/>
                                  </a:srgbClr>
                                </a:solidFill>
                                <a:ln>
                                  <a:noFill/>
                                </a:ln>
                              </p:spPr>
                              <p:txBody>
                                <a:bodyPr anchorCtr="0" anchor="ctr" bIns="0" lIns="0" spcFirstLastPara="1" rIns="0" wrap="square" tIns="0">
                                  <a:noAutofit/>
                                </a:bodyPr>
                                <a:lstStyle/>
                                <a:p>
                                  <a:pPr indent="0" lvl="0" marL="0" marR="0" rtl="0" algn="ctr">
                                    <a:lnSpc>
                                      <a:spcPct val="100000"/>
                                    </a:lnSpc>
                                    <a:spcBef>
                                      <a:spcPts val="0"/>
                                    </a:spcBef>
                                    <a:spcAft>
                                      <a:spcPts val="0"/>
                                    </a:spcAft>
                                    <a:buClr>
                                      <a:srgbClr val="FFFFFF"/>
                                    </a:buClr>
                                    <a:buSzPts val="1100"/>
                                    <a:buFont typeface="Helvetica Neue"/>
                                    <a:buNone/>
                                  </a:pPr>
                                  <a:r>
                                    <a:t/>
                                  </a:r>
                                  <a:endParaRPr b="1" i="0" sz="1100" u="none" cap="none" strike="noStrike">
                                    <a:solidFill>
                                      <a:srgbClr val="000000"/>
                                    </a:solidFill>
                                    <a:latin typeface="Helvetica Neue"/>
                                    <a:ea typeface="Helvetica Neue"/>
                                    <a:cs typeface="Helvetica Neue"/>
                                    <a:sym typeface="Helvetica Neue"/>
                                  </a:endParaRPr>
                                </a:p>
                              </p:txBody>
                            </p:sp>
                            <p:sp>
                              <p:nvSpPr>
                                <p:cNvPr id="14828" name="Google Shape;14828;p118"/>
                                <p:cNvSpPr/>
                                <p:nvPr/>
                              </p:nvSpPr>
                              <p:spPr>
                                <a:xfrm>
                                  <a:off x="11051602" y="8933545"/>
                                  <a:ext cx="2301900" cy="1407600"/>
                                </a:xfrm>
                                <a:prstGeom prst="rect">
                                  <a:avLst/>
                                </a:prstGeom>
                                <a:solidFill>
                                  <a:srgbClr val="DA3145">
                                    <a:alpha val="77980"/>
                                  </a:srgbClr>
                                </a:solidFill>
                                <a:ln>
                                  <a:noFill/>
                                </a:ln>
                              </p:spPr>
                              <p:txBody>
                                <a:bodyPr anchorCtr="0" anchor="ctr" bIns="0" lIns="0" spcFirstLastPara="1" rIns="0" wrap="square" tIns="0">
                                  <a:noAutofit/>
                                </a:bodyPr>
                                <a:lstStyle/>
                                <a:p>
                                  <a:pPr indent="0" lvl="0" marL="0" marR="0" rtl="0" algn="ctr">
                                    <a:lnSpc>
                                      <a:spcPct val="100000"/>
                                    </a:lnSpc>
                                    <a:spcBef>
                                      <a:spcPts val="0"/>
                                    </a:spcBef>
                                    <a:spcAft>
                                      <a:spcPts val="0"/>
                                    </a:spcAft>
                                    <a:buClr>
                                      <a:srgbClr val="FFFFFF"/>
                                    </a:buClr>
                                    <a:buSzPts val="1100"/>
                                    <a:buFont typeface="Helvetica Neue"/>
                                    <a:buNone/>
                                  </a:pPr>
                                  <a:r>
                                    <a:t/>
                                  </a:r>
                                  <a:endParaRPr b="1" i="0" sz="1100" u="none" cap="none" strike="noStrike">
                                    <a:solidFill>
                                      <a:srgbClr val="000000"/>
                                    </a:solidFill>
                                    <a:latin typeface="Helvetica Neue"/>
                                    <a:ea typeface="Helvetica Neue"/>
                                    <a:cs typeface="Helvetica Neue"/>
                                    <a:sym typeface="Helvetica Neue"/>
                                  </a:endParaRPr>
                                </a:p>
                              </p:txBody>
                            </p:sp>
                            <p:sp>
                              <p:nvSpPr>
                                <p:cNvPr id="14829" name="Google Shape;14829;p118"/>
                                <p:cNvSpPr/>
                                <p:nvPr/>
                              </p:nvSpPr>
                              <p:spPr>
                                <a:xfrm>
                                  <a:off x="13399636" y="8933545"/>
                                  <a:ext cx="2301900" cy="1407600"/>
                                </a:xfrm>
                                <a:prstGeom prst="rect">
                                  <a:avLst/>
                                </a:prstGeom>
                                <a:solidFill>
                                  <a:srgbClr val="DA3145">
                                    <a:alpha val="77980"/>
                                  </a:srgbClr>
                                </a:solidFill>
                                <a:ln>
                                  <a:noFill/>
                                </a:ln>
                              </p:spPr>
                              <p:txBody>
                                <a:bodyPr anchorCtr="0" anchor="ctr" bIns="0" lIns="0" spcFirstLastPara="1" rIns="0" wrap="square" tIns="0">
                                  <a:noAutofit/>
                                </a:bodyPr>
                                <a:lstStyle/>
                                <a:p>
                                  <a:pPr indent="0" lvl="0" marL="0" marR="0" rtl="0" algn="ctr">
                                    <a:lnSpc>
                                      <a:spcPct val="100000"/>
                                    </a:lnSpc>
                                    <a:spcBef>
                                      <a:spcPts val="0"/>
                                    </a:spcBef>
                                    <a:spcAft>
                                      <a:spcPts val="0"/>
                                    </a:spcAft>
                                    <a:buClr>
                                      <a:srgbClr val="FFFFFF"/>
                                    </a:buClr>
                                    <a:buSzPts val="1100"/>
                                    <a:buFont typeface="Helvetica Neue"/>
                                    <a:buNone/>
                                  </a:pPr>
                                  <a:r>
                                    <a:t/>
                                  </a:r>
                                  <a:endParaRPr b="1" i="0" sz="1100" u="none" cap="none" strike="noStrike">
                                    <a:solidFill>
                                      <a:srgbClr val="000000"/>
                                    </a:solidFill>
                                    <a:latin typeface="Helvetica Neue"/>
                                    <a:ea typeface="Helvetica Neue"/>
                                    <a:cs typeface="Helvetica Neue"/>
                                    <a:sym typeface="Helvetica Neue"/>
                                  </a:endParaRPr>
                                </a:p>
                              </p:txBody>
                            </p:sp>
                            <p:sp>
                              <p:nvSpPr>
                                <p:cNvPr id="14830" name="Google Shape;14830;p118"/>
                                <p:cNvSpPr txBox="1"/>
                                <p:nvPr/>
                              </p:nvSpPr>
                              <p:spPr>
                                <a:xfrm>
                                  <a:off x="1881745" y="3449439"/>
                                  <a:ext cx="1397100" cy="863700"/>
                                </a:xfrm>
                                <a:prstGeom prst="rect">
                                  <a:avLst/>
                                </a:prstGeom>
                                <a:noFill/>
                                <a:ln>
                                  <a:noFill/>
                                </a:ln>
                              </p:spPr>
                              <p:txBody>
                                <a:bodyPr anchorCtr="0" anchor="t" bIns="19050" lIns="19050" spcFirstLastPara="1" rIns="19050" wrap="square" tIns="19050">
                                  <a:noAutofit/>
                                </a:bodyPr>
                                <a:lstStyle/>
                                <a:p>
                                  <a:pPr indent="0" lvl="0" marL="0" marR="0" rtl="0" algn="l">
                                    <a:lnSpc>
                                      <a:spcPct val="100000"/>
                                    </a:lnSpc>
                                    <a:spcBef>
                                      <a:spcPts val="0"/>
                                    </a:spcBef>
                                    <a:spcAft>
                                      <a:spcPts val="0"/>
                                    </a:spcAft>
                                    <a:buClr>
                                      <a:srgbClr val="2A363E"/>
                                    </a:buClr>
                                    <a:buSzPts val="900"/>
                                    <a:buFont typeface="Barlow Medium"/>
                                    <a:buNone/>
                                  </a:pPr>
                                  <a:r>
                                    <a:rPr lang="en" sz="900">
                                      <a:solidFill>
                                        <a:srgbClr val="2A363E"/>
                                      </a:solidFill>
                                      <a:latin typeface="Barlow Medium"/>
                                      <a:ea typeface="Barlow Medium"/>
                                      <a:cs typeface="Barlow Medium"/>
                                      <a:sym typeface="Barlow Medium"/>
                                    </a:rPr>
                                    <a:t>Very Low Probability</a:t>
                                  </a:r>
                                  <a:endParaRPr b="0" i="0" sz="500" u="none" cap="none" strike="noStrike">
                                    <a:solidFill>
                                      <a:srgbClr val="000000"/>
                                    </a:solidFill>
                                    <a:latin typeface="Arial"/>
                                    <a:ea typeface="Arial"/>
                                    <a:cs typeface="Arial"/>
                                    <a:sym typeface="Arial"/>
                                  </a:endParaRPr>
                                </a:p>
                              </p:txBody>
                            </p:sp>
                            <p:sp>
                              <p:nvSpPr>
                                <p:cNvPr id="14831" name="Google Shape;14831;p118"/>
                                <p:cNvSpPr txBox="1"/>
                                <p:nvPr/>
                              </p:nvSpPr>
                              <p:spPr>
                                <a:xfrm>
                                  <a:off x="1881745" y="4897989"/>
                                  <a:ext cx="1397100" cy="863700"/>
                                </a:xfrm>
                                <a:prstGeom prst="rect">
                                  <a:avLst/>
                                </a:prstGeom>
                                <a:noFill/>
                                <a:ln>
                                  <a:noFill/>
                                </a:ln>
                              </p:spPr>
                              <p:txBody>
                                <a:bodyPr anchorCtr="0" anchor="t" bIns="19050" lIns="19050" spcFirstLastPara="1" rIns="19050" wrap="square" tIns="19050">
                                  <a:noAutofit/>
                                </a:bodyPr>
                                <a:lstStyle/>
                                <a:p>
                                  <a:pPr indent="0" lvl="0" marL="0" marR="0" rtl="0" algn="l">
                                    <a:lnSpc>
                                      <a:spcPct val="100000"/>
                                    </a:lnSpc>
                                    <a:spcBef>
                                      <a:spcPts val="0"/>
                                    </a:spcBef>
                                    <a:spcAft>
                                      <a:spcPts val="0"/>
                                    </a:spcAft>
                                    <a:buClr>
                                      <a:srgbClr val="2A363E"/>
                                    </a:buClr>
                                    <a:buSzPts val="900"/>
                                    <a:buFont typeface="Barlow Medium"/>
                                    <a:buNone/>
                                  </a:pPr>
                                  <a:r>
                                    <a:rPr lang="en" sz="900">
                                      <a:solidFill>
                                        <a:srgbClr val="2A363E"/>
                                      </a:solidFill>
                                      <a:latin typeface="Barlow Medium"/>
                                      <a:ea typeface="Barlow Medium"/>
                                      <a:cs typeface="Barlow Medium"/>
                                      <a:sym typeface="Barlow Medium"/>
                                    </a:rPr>
                                    <a:t>Low Probability</a:t>
                                  </a:r>
                                  <a:endParaRPr b="0" i="0" sz="500" u="none" cap="none" strike="noStrike">
                                    <a:solidFill>
                                      <a:srgbClr val="000000"/>
                                    </a:solidFill>
                                    <a:latin typeface="Arial"/>
                                    <a:ea typeface="Arial"/>
                                    <a:cs typeface="Arial"/>
                                    <a:sym typeface="Arial"/>
                                  </a:endParaRPr>
                                </a:p>
                              </p:txBody>
                            </p:sp>
                            <p:sp>
                              <p:nvSpPr>
                                <p:cNvPr id="14832" name="Google Shape;14832;p118"/>
                                <p:cNvSpPr txBox="1"/>
                                <p:nvPr/>
                              </p:nvSpPr>
                              <p:spPr>
                                <a:xfrm>
                                  <a:off x="1881745" y="6321161"/>
                                  <a:ext cx="1397100" cy="863700"/>
                                </a:xfrm>
                                <a:prstGeom prst="rect">
                                  <a:avLst/>
                                </a:prstGeom>
                                <a:noFill/>
                                <a:ln>
                                  <a:noFill/>
                                </a:ln>
                              </p:spPr>
                              <p:txBody>
                                <a:bodyPr anchorCtr="0" anchor="t" bIns="19050" lIns="19050" spcFirstLastPara="1" rIns="19050" wrap="square" tIns="19050">
                                  <a:noAutofit/>
                                </a:bodyPr>
                                <a:lstStyle/>
                                <a:p>
                                  <a:pPr indent="0" lvl="0" marL="0" marR="0" rtl="0" algn="l">
                                    <a:lnSpc>
                                      <a:spcPct val="100000"/>
                                    </a:lnSpc>
                                    <a:spcBef>
                                      <a:spcPts val="0"/>
                                    </a:spcBef>
                                    <a:spcAft>
                                      <a:spcPts val="0"/>
                                    </a:spcAft>
                                    <a:buClr>
                                      <a:srgbClr val="2A363E"/>
                                    </a:buClr>
                                    <a:buSzPts val="900"/>
                                    <a:buFont typeface="Barlow Medium"/>
                                    <a:buNone/>
                                  </a:pPr>
                                  <a:r>
                                    <a:rPr lang="en" sz="900">
                                      <a:solidFill>
                                        <a:srgbClr val="2A363E"/>
                                      </a:solidFill>
                                      <a:latin typeface="Barlow Medium"/>
                                      <a:ea typeface="Barlow Medium"/>
                                      <a:cs typeface="Barlow Medium"/>
                                      <a:sym typeface="Barlow Medium"/>
                                    </a:rPr>
                                    <a:t>Medium Probability</a:t>
                                  </a:r>
                                  <a:endParaRPr b="0" i="0" sz="500" u="none" cap="none" strike="noStrike">
                                    <a:solidFill>
                                      <a:srgbClr val="000000"/>
                                    </a:solidFill>
                                    <a:latin typeface="Arial"/>
                                    <a:ea typeface="Arial"/>
                                    <a:cs typeface="Arial"/>
                                    <a:sym typeface="Arial"/>
                                  </a:endParaRPr>
                                </a:p>
                              </p:txBody>
                            </p:sp>
                            <p:sp>
                              <p:nvSpPr>
                                <p:cNvPr id="14833" name="Google Shape;14833;p118"/>
                                <p:cNvSpPr txBox="1"/>
                                <p:nvPr/>
                              </p:nvSpPr>
                              <p:spPr>
                                <a:xfrm>
                                  <a:off x="1881745" y="7744333"/>
                                  <a:ext cx="1682100" cy="863700"/>
                                </a:xfrm>
                                <a:prstGeom prst="rect">
                                  <a:avLst/>
                                </a:prstGeom>
                                <a:noFill/>
                                <a:ln>
                                  <a:noFill/>
                                </a:ln>
                              </p:spPr>
                              <p:txBody>
                                <a:bodyPr anchorCtr="0" anchor="t" bIns="19050" lIns="19050" spcFirstLastPara="1" rIns="19050" wrap="square" tIns="19050">
                                  <a:noAutofit/>
                                </a:bodyPr>
                                <a:lstStyle/>
                                <a:p>
                                  <a:pPr indent="0" lvl="0" marL="0" marR="0" rtl="0" algn="l">
                                    <a:lnSpc>
                                      <a:spcPct val="100000"/>
                                    </a:lnSpc>
                                    <a:spcBef>
                                      <a:spcPts val="0"/>
                                    </a:spcBef>
                                    <a:spcAft>
                                      <a:spcPts val="0"/>
                                    </a:spcAft>
                                    <a:buClr>
                                      <a:srgbClr val="2A363E"/>
                                    </a:buClr>
                                    <a:buSzPts val="900"/>
                                    <a:buFont typeface="Barlow Medium"/>
                                    <a:buNone/>
                                  </a:pPr>
                                  <a:r>
                                    <a:rPr lang="en" sz="900">
                                      <a:solidFill>
                                        <a:srgbClr val="2A363E"/>
                                      </a:solidFill>
                                      <a:latin typeface="Barlow Medium"/>
                                      <a:ea typeface="Barlow Medium"/>
                                      <a:cs typeface="Barlow Medium"/>
                                      <a:sym typeface="Barlow Medium"/>
                                    </a:rPr>
                                    <a:t>High Probability</a:t>
                                  </a:r>
                                  <a:endParaRPr b="0" i="0" sz="500" u="none" cap="none" strike="noStrike">
                                    <a:solidFill>
                                      <a:srgbClr val="000000"/>
                                    </a:solidFill>
                                    <a:latin typeface="Arial"/>
                                    <a:ea typeface="Arial"/>
                                    <a:cs typeface="Arial"/>
                                    <a:sym typeface="Arial"/>
                                  </a:endParaRPr>
                                </a:p>
                              </p:txBody>
                            </p:sp>
                            <p:sp>
                              <p:nvSpPr>
                                <p:cNvPr id="14834" name="Google Shape;14834;p118"/>
                                <p:cNvSpPr txBox="1"/>
                                <p:nvPr/>
                              </p:nvSpPr>
                              <p:spPr>
                                <a:xfrm>
                                  <a:off x="1881745" y="9167505"/>
                                  <a:ext cx="1397100" cy="863700"/>
                                </a:xfrm>
                                <a:prstGeom prst="rect">
                                  <a:avLst/>
                                </a:prstGeom>
                                <a:noFill/>
                                <a:ln>
                                  <a:noFill/>
                                </a:ln>
                              </p:spPr>
                              <p:txBody>
                                <a:bodyPr anchorCtr="0" anchor="t" bIns="19050" lIns="19050" spcFirstLastPara="1" rIns="19050" wrap="square" tIns="19050">
                                  <a:noAutofit/>
                                </a:bodyPr>
                                <a:lstStyle/>
                                <a:p>
                                  <a:pPr indent="0" lvl="0" marL="0" marR="0" rtl="0" algn="l">
                                    <a:lnSpc>
                                      <a:spcPct val="100000"/>
                                    </a:lnSpc>
                                    <a:spcBef>
                                      <a:spcPts val="0"/>
                                    </a:spcBef>
                                    <a:spcAft>
                                      <a:spcPts val="0"/>
                                    </a:spcAft>
                                    <a:buClr>
                                      <a:srgbClr val="2A363E"/>
                                    </a:buClr>
                                    <a:buSzPts val="900"/>
                                    <a:buFont typeface="Barlow Medium"/>
                                    <a:buNone/>
                                  </a:pPr>
                                  <a:r>
                                    <a:rPr lang="en" sz="900">
                                      <a:solidFill>
                                        <a:srgbClr val="2A363E"/>
                                      </a:solidFill>
                                      <a:latin typeface="Barlow Medium"/>
                                      <a:ea typeface="Barlow Medium"/>
                                      <a:cs typeface="Barlow Medium"/>
                                      <a:sym typeface="Barlow Medium"/>
                                    </a:rPr>
                                    <a:t>Very High Probability</a:t>
                                  </a:r>
                                  <a:endParaRPr b="0" i="0" sz="500" u="none" cap="none" strike="noStrike">
                                    <a:solidFill>
                                      <a:srgbClr val="000000"/>
                                    </a:solidFill>
                                    <a:latin typeface="Arial"/>
                                    <a:ea typeface="Arial"/>
                                    <a:cs typeface="Arial"/>
                                    <a:sym typeface="Arial"/>
                                  </a:endParaRPr>
                                </a:p>
                              </p:txBody>
                            </p:sp>
                            <p:sp>
                              <p:nvSpPr>
                                <p:cNvPr id="14835" name="Google Shape;14835;p118"/>
                                <p:cNvSpPr txBox="1"/>
                                <p:nvPr/>
                              </p:nvSpPr>
                              <p:spPr>
                                <a:xfrm>
                                  <a:off x="4008671" y="1867495"/>
                                  <a:ext cx="2299500" cy="594900"/>
                                </a:xfrm>
                                <a:prstGeom prst="rect">
                                  <a:avLst/>
                                </a:prstGeom>
                                <a:noFill/>
                                <a:ln>
                                  <a:noFill/>
                                </a:ln>
                              </p:spPr>
                              <p:txBody>
                                <a:bodyPr anchorCtr="0" anchor="t" bIns="19050" lIns="19050" spcFirstLastPara="1" rIns="19050" wrap="square" tIns="19050">
                                  <a:noAutofit/>
                                </a:bodyPr>
                                <a:lstStyle/>
                                <a:p>
                                  <a:pPr indent="0" lvl="0" marL="0" marR="0" rtl="0" algn="ctr">
                                    <a:lnSpc>
                                      <a:spcPct val="100000"/>
                                    </a:lnSpc>
                                    <a:spcBef>
                                      <a:spcPts val="0"/>
                                    </a:spcBef>
                                    <a:spcAft>
                                      <a:spcPts val="0"/>
                                    </a:spcAft>
                                    <a:buClr>
                                      <a:srgbClr val="2A363E"/>
                                    </a:buClr>
                                    <a:buSzPts val="1200"/>
                                    <a:buFont typeface="Barlow"/>
                                    <a:buNone/>
                                  </a:pPr>
                                  <a:r>
                                    <a:t/>
                                  </a:r>
                                  <a:endParaRPr i="0" sz="500" u="none" cap="none" strike="noStrike">
                                    <a:solidFill>
                                      <a:srgbClr val="000000"/>
                                    </a:solidFill>
                                    <a:latin typeface="Barlow"/>
                                    <a:ea typeface="Barlow"/>
                                    <a:cs typeface="Barlow"/>
                                    <a:sym typeface="Barlow"/>
                                  </a:endParaRPr>
                                </a:p>
                              </p:txBody>
                            </p:sp>
                          </p:grpSp>
                          <p:sp>
                            <p:nvSpPr>
                              <p:cNvPr id="14836" name="Google Shape;14836;p118"/>
                              <p:cNvSpPr txBox="1"/>
                              <p:nvPr/>
                            </p:nvSpPr>
                            <p:spPr>
                              <a:xfrm>
                                <a:off x="2747775" y="630675"/>
                                <a:ext cx="1017000" cy="457200"/>
                              </a:xfrm>
                              <a:prstGeom prst="rect">
                                <a:avLst/>
                              </a:prstGeom>
                              <a:noFill/>
                              <a:ln>
                                <a:noFill/>
                              </a:ln>
                            </p:spPr>
                            <p:txBody>
                              <a:bodyPr anchorCtr="0" anchor="t" bIns="19050" lIns="19050" spcFirstLastPara="1" rIns="19050" wrap="square" tIns="19050">
                                <a:noAutofit/>
                              </a:bodyPr>
                              <a:lstStyle/>
                              <a:p>
                                <a:pPr indent="0" lvl="0" marL="0" marR="0" rtl="0" algn="l">
                                  <a:lnSpc>
                                    <a:spcPct val="100000"/>
                                  </a:lnSpc>
                                  <a:spcBef>
                                    <a:spcPts val="0"/>
                                  </a:spcBef>
                                  <a:spcAft>
                                    <a:spcPts val="0"/>
                                  </a:spcAft>
                                  <a:buClr>
                                    <a:srgbClr val="2A363E"/>
                                  </a:buClr>
                                  <a:buSzPts val="900"/>
                                  <a:buFont typeface="Barlow Medium"/>
                                  <a:buNone/>
                                </a:pPr>
                                <a:r>
                                  <a:rPr lang="en" sz="900">
                                    <a:solidFill>
                                      <a:srgbClr val="2A363E"/>
                                    </a:solidFill>
                                    <a:latin typeface="Barlow Medium"/>
                                    <a:ea typeface="Barlow Medium"/>
                                    <a:cs typeface="Barlow Medium"/>
                                    <a:sym typeface="Barlow Medium"/>
                                  </a:rPr>
                                  <a:t>Very Low Severity</a:t>
                                </a:r>
                                <a:endParaRPr b="0" i="0" sz="500" u="none" cap="none" strike="noStrike">
                                  <a:solidFill>
                                    <a:srgbClr val="000000"/>
                                  </a:solidFill>
                                  <a:latin typeface="Arial"/>
                                  <a:ea typeface="Arial"/>
                                  <a:cs typeface="Arial"/>
                                  <a:sym typeface="Arial"/>
                                </a:endParaRPr>
                              </a:p>
                            </p:txBody>
                          </p:sp>
                        </p:grpSp>
                        <p:sp>
                          <p:nvSpPr>
                            <p:cNvPr id="14837" name="Google Shape;14837;p118"/>
                            <p:cNvSpPr txBox="1"/>
                            <p:nvPr/>
                          </p:nvSpPr>
                          <p:spPr>
                            <a:xfrm>
                              <a:off x="3933000" y="630675"/>
                              <a:ext cx="1017000" cy="457200"/>
                            </a:xfrm>
                            <a:prstGeom prst="rect">
                              <a:avLst/>
                            </a:prstGeom>
                            <a:noFill/>
                            <a:ln>
                              <a:noFill/>
                            </a:ln>
                          </p:spPr>
                          <p:txBody>
                            <a:bodyPr anchorCtr="0" anchor="t" bIns="19050" lIns="19050" spcFirstLastPara="1" rIns="19050" wrap="square" tIns="19050">
                              <a:noAutofit/>
                            </a:bodyPr>
                            <a:lstStyle/>
                            <a:p>
                              <a:pPr indent="0" lvl="0" marL="0" marR="0" rtl="0" algn="l">
                                <a:lnSpc>
                                  <a:spcPct val="100000"/>
                                </a:lnSpc>
                                <a:spcBef>
                                  <a:spcPts val="0"/>
                                </a:spcBef>
                                <a:spcAft>
                                  <a:spcPts val="0"/>
                                </a:spcAft>
                                <a:buClr>
                                  <a:srgbClr val="2A363E"/>
                                </a:buClr>
                                <a:buSzPts val="900"/>
                                <a:buFont typeface="Barlow Medium"/>
                                <a:buNone/>
                              </a:pPr>
                              <a:r>
                                <a:rPr lang="en" sz="900">
                                  <a:solidFill>
                                    <a:srgbClr val="2A363E"/>
                                  </a:solidFill>
                                  <a:latin typeface="Barlow Medium"/>
                                  <a:ea typeface="Barlow Medium"/>
                                  <a:cs typeface="Barlow Medium"/>
                                  <a:sym typeface="Barlow Medium"/>
                                </a:rPr>
                                <a:t>Low Severity</a:t>
                              </a:r>
                              <a:endParaRPr b="0" i="0" sz="500" u="none" cap="none" strike="noStrike">
                                <a:solidFill>
                                  <a:srgbClr val="000000"/>
                                </a:solidFill>
                                <a:latin typeface="Arial"/>
                                <a:ea typeface="Arial"/>
                                <a:cs typeface="Arial"/>
                                <a:sym typeface="Arial"/>
                              </a:endParaRPr>
                            </a:p>
                          </p:txBody>
                        </p:sp>
                      </p:grpSp>
                      <p:sp>
                        <p:nvSpPr>
                          <p:cNvPr id="14838" name="Google Shape;14838;p118"/>
                          <p:cNvSpPr txBox="1"/>
                          <p:nvPr/>
                        </p:nvSpPr>
                        <p:spPr>
                          <a:xfrm>
                            <a:off x="5118237" y="630675"/>
                            <a:ext cx="1017000" cy="457200"/>
                          </a:xfrm>
                          <a:prstGeom prst="rect">
                            <a:avLst/>
                          </a:prstGeom>
                          <a:noFill/>
                          <a:ln>
                            <a:noFill/>
                          </a:ln>
                        </p:spPr>
                        <p:txBody>
                          <a:bodyPr anchorCtr="0" anchor="t" bIns="19050" lIns="19050" spcFirstLastPara="1" rIns="19050" wrap="square" tIns="19050">
                            <a:noAutofit/>
                          </a:bodyPr>
                          <a:lstStyle/>
                          <a:p>
                            <a:pPr indent="0" lvl="0" marL="0" marR="0" rtl="0" algn="l">
                              <a:lnSpc>
                                <a:spcPct val="100000"/>
                              </a:lnSpc>
                              <a:spcBef>
                                <a:spcPts val="0"/>
                              </a:spcBef>
                              <a:spcAft>
                                <a:spcPts val="0"/>
                              </a:spcAft>
                              <a:buClr>
                                <a:srgbClr val="2A363E"/>
                              </a:buClr>
                              <a:buSzPts val="900"/>
                              <a:buFont typeface="Barlow Medium"/>
                              <a:buNone/>
                            </a:pPr>
                            <a:r>
                              <a:rPr lang="en" sz="900">
                                <a:solidFill>
                                  <a:srgbClr val="2A363E"/>
                                </a:solidFill>
                                <a:latin typeface="Barlow Medium"/>
                                <a:ea typeface="Barlow Medium"/>
                                <a:cs typeface="Barlow Medium"/>
                                <a:sym typeface="Barlow Medium"/>
                              </a:rPr>
                              <a:t>Medium Severity</a:t>
                            </a:r>
                            <a:endParaRPr b="0" i="0" sz="500" u="none" cap="none" strike="noStrike">
                              <a:solidFill>
                                <a:srgbClr val="000000"/>
                              </a:solidFill>
                              <a:latin typeface="Arial"/>
                              <a:ea typeface="Arial"/>
                              <a:cs typeface="Arial"/>
                              <a:sym typeface="Arial"/>
                            </a:endParaRPr>
                          </a:p>
                        </p:txBody>
                      </p:sp>
                    </p:grpSp>
                    <p:sp>
                      <p:nvSpPr>
                        <p:cNvPr id="14839" name="Google Shape;14839;p118"/>
                        <p:cNvSpPr txBox="1"/>
                        <p:nvPr/>
                      </p:nvSpPr>
                      <p:spPr>
                        <a:xfrm>
                          <a:off x="6309587" y="630675"/>
                          <a:ext cx="1017000" cy="457200"/>
                        </a:xfrm>
                        <a:prstGeom prst="rect">
                          <a:avLst/>
                        </a:prstGeom>
                        <a:noFill/>
                        <a:ln>
                          <a:noFill/>
                        </a:ln>
                      </p:spPr>
                      <p:txBody>
                        <a:bodyPr anchorCtr="0" anchor="t" bIns="19050" lIns="19050" spcFirstLastPara="1" rIns="19050" wrap="square" tIns="19050">
                          <a:noAutofit/>
                        </a:bodyPr>
                        <a:lstStyle/>
                        <a:p>
                          <a:pPr indent="0" lvl="0" marL="0" marR="0" rtl="0" algn="l">
                            <a:lnSpc>
                              <a:spcPct val="100000"/>
                            </a:lnSpc>
                            <a:spcBef>
                              <a:spcPts val="0"/>
                            </a:spcBef>
                            <a:spcAft>
                              <a:spcPts val="0"/>
                            </a:spcAft>
                            <a:buClr>
                              <a:srgbClr val="2A363E"/>
                            </a:buClr>
                            <a:buSzPts val="900"/>
                            <a:buFont typeface="Barlow Medium"/>
                            <a:buNone/>
                          </a:pPr>
                          <a:r>
                            <a:rPr lang="en" sz="900">
                              <a:solidFill>
                                <a:srgbClr val="2A363E"/>
                              </a:solidFill>
                              <a:latin typeface="Barlow Medium"/>
                              <a:ea typeface="Barlow Medium"/>
                              <a:cs typeface="Barlow Medium"/>
                              <a:sym typeface="Barlow Medium"/>
                            </a:rPr>
                            <a:t>High Severity</a:t>
                          </a:r>
                          <a:endParaRPr b="0" i="0" sz="500" u="none" cap="none" strike="noStrike">
                            <a:solidFill>
                              <a:srgbClr val="000000"/>
                            </a:solidFill>
                            <a:latin typeface="Arial"/>
                            <a:ea typeface="Arial"/>
                            <a:cs typeface="Arial"/>
                            <a:sym typeface="Arial"/>
                          </a:endParaRPr>
                        </a:p>
                      </p:txBody>
                    </p:sp>
                  </p:grpSp>
                  <p:sp>
                    <p:nvSpPr>
                      <p:cNvPr id="14840" name="Google Shape;14840;p118"/>
                      <p:cNvSpPr txBox="1"/>
                      <p:nvPr/>
                    </p:nvSpPr>
                    <p:spPr>
                      <a:xfrm>
                        <a:off x="7004675" y="356875"/>
                        <a:ext cx="1017000" cy="457200"/>
                      </a:xfrm>
                      <a:prstGeom prst="rect">
                        <a:avLst/>
                      </a:prstGeom>
                      <a:noFill/>
                      <a:ln>
                        <a:noFill/>
                      </a:ln>
                    </p:spPr>
                    <p:txBody>
                      <a:bodyPr anchorCtr="0" anchor="t" bIns="19050" lIns="19050" spcFirstLastPara="1" rIns="19050" wrap="square" tIns="19050">
                        <a:noAutofit/>
                      </a:bodyPr>
                      <a:lstStyle/>
                      <a:p>
                        <a:pPr indent="0" lvl="0" marL="0" marR="0" rtl="0" algn="l">
                          <a:lnSpc>
                            <a:spcPct val="100000"/>
                          </a:lnSpc>
                          <a:spcBef>
                            <a:spcPts val="0"/>
                          </a:spcBef>
                          <a:spcAft>
                            <a:spcPts val="0"/>
                          </a:spcAft>
                          <a:buClr>
                            <a:srgbClr val="2A363E"/>
                          </a:buClr>
                          <a:buSzPts val="900"/>
                          <a:buFont typeface="Barlow Medium"/>
                          <a:buNone/>
                        </a:pPr>
                        <a:r>
                          <a:rPr lang="en" sz="900">
                            <a:solidFill>
                              <a:srgbClr val="2A363E"/>
                            </a:solidFill>
                            <a:latin typeface="Barlow Medium"/>
                            <a:ea typeface="Barlow Medium"/>
                            <a:cs typeface="Barlow Medium"/>
                            <a:sym typeface="Barlow Medium"/>
                          </a:rPr>
                          <a:t>Very High Severity</a:t>
                        </a:r>
                        <a:endParaRPr b="0" i="0" sz="500" u="none" cap="none" strike="noStrike">
                          <a:solidFill>
                            <a:srgbClr val="000000"/>
                          </a:solidFill>
                          <a:latin typeface="Arial"/>
                          <a:ea typeface="Arial"/>
                          <a:cs typeface="Arial"/>
                          <a:sym typeface="Arial"/>
                        </a:endParaRPr>
                      </a:p>
                    </p:txBody>
                  </p:sp>
                </p:grpSp>
                <p:grpSp>
                  <p:nvGrpSpPr>
                    <p:cNvPr id="14841" name="Google Shape;14841;p118"/>
                    <p:cNvGrpSpPr/>
                    <p:nvPr/>
                  </p:nvGrpSpPr>
                  <p:grpSpPr>
                    <a:xfrm>
                      <a:off x="4583925" y="957327"/>
                      <a:ext cx="1174800" cy="1455105"/>
                      <a:chOff x="4583925" y="957327"/>
                      <a:chExt cx="1174800" cy="1455105"/>
                    </a:xfrm>
                  </p:grpSpPr>
                  <p:sp>
                    <p:nvSpPr>
                      <p:cNvPr id="14842" name="Google Shape;14842;p118"/>
                      <p:cNvSpPr txBox="1"/>
                      <p:nvPr/>
                    </p:nvSpPr>
                    <p:spPr>
                      <a:xfrm>
                        <a:off x="4583925" y="1825633"/>
                        <a:ext cx="1174800" cy="5868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sz="1000">
                            <a:latin typeface="Times New Roman"/>
                            <a:ea typeface="Times New Roman"/>
                            <a:cs typeface="Times New Roman"/>
                            <a:sym typeface="Times New Roman"/>
                          </a:rPr>
                          <a:t>Low Receiver Incidence Angle</a:t>
                        </a:r>
                        <a:endParaRPr sz="1000">
                          <a:latin typeface="Times New Roman"/>
                          <a:ea typeface="Times New Roman"/>
                          <a:cs typeface="Times New Roman"/>
                          <a:sym typeface="Times New Roman"/>
                        </a:endParaRPr>
                      </a:p>
                    </p:txBody>
                  </p:sp>
                  <p:sp>
                    <p:nvSpPr>
                      <p:cNvPr id="14843" name="Google Shape;14843;p118"/>
                      <p:cNvSpPr txBox="1"/>
                      <p:nvPr/>
                    </p:nvSpPr>
                    <p:spPr>
                      <a:xfrm>
                        <a:off x="4676340" y="957327"/>
                        <a:ext cx="988500" cy="770100"/>
                      </a:xfrm>
                      <a:prstGeom prst="rect">
                        <a:avLst/>
                      </a:prstGeom>
                      <a:noFill/>
                      <a:ln>
                        <a:noFill/>
                      </a:ln>
                    </p:spPr>
                    <p:txBody>
                      <a:bodyPr anchorCtr="0" anchor="t" bIns="91425" lIns="91425" spcFirstLastPara="1" rIns="91425" wrap="square" tIns="91425">
                        <a:spAutoFit/>
                      </a:bodyPr>
                      <a:lstStyle/>
                      <a:p>
                        <a:pPr indent="0" lvl="0" marL="0" rtl="0" algn="ctr">
                          <a:spcBef>
                            <a:spcPts val="0"/>
                          </a:spcBef>
                          <a:spcAft>
                            <a:spcPts val="0"/>
                          </a:spcAft>
                          <a:buNone/>
                        </a:pPr>
                        <a:r>
                          <a:rPr lang="en" sz="1000">
                            <a:latin typeface="Times New Roman"/>
                            <a:ea typeface="Times New Roman"/>
                            <a:cs typeface="Times New Roman"/>
                            <a:sym typeface="Times New Roman"/>
                          </a:rPr>
                          <a:t>Laser Receiver Overheating</a:t>
                        </a:r>
                        <a:endParaRPr sz="1000">
                          <a:latin typeface="Times New Roman"/>
                          <a:ea typeface="Times New Roman"/>
                          <a:cs typeface="Times New Roman"/>
                          <a:sym typeface="Times New Roman"/>
                        </a:endParaRPr>
                      </a:p>
                    </p:txBody>
                  </p:sp>
                </p:grpSp>
              </p:grpSp>
              <p:sp>
                <p:nvSpPr>
                  <p:cNvPr id="14844" name="Google Shape;14844;p118"/>
                  <p:cNvSpPr txBox="1"/>
                  <p:nvPr/>
                </p:nvSpPr>
                <p:spPr>
                  <a:xfrm>
                    <a:off x="2279551" y="3266714"/>
                    <a:ext cx="988500" cy="403500"/>
                  </a:xfrm>
                  <a:prstGeom prst="rect">
                    <a:avLst/>
                  </a:prstGeom>
                  <a:noFill/>
                  <a:ln>
                    <a:noFill/>
                  </a:ln>
                </p:spPr>
                <p:txBody>
                  <a:bodyPr anchorCtr="0" anchor="t" bIns="91425" lIns="91425" spcFirstLastPara="1" rIns="91425" wrap="square" tIns="91425">
                    <a:spAutoFit/>
                  </a:bodyPr>
                  <a:lstStyle/>
                  <a:p>
                    <a:pPr indent="0" lvl="0" marL="0" rtl="0" algn="ctr">
                      <a:spcBef>
                        <a:spcPts val="0"/>
                      </a:spcBef>
                      <a:spcAft>
                        <a:spcPts val="0"/>
                      </a:spcAft>
                      <a:buNone/>
                    </a:pPr>
                    <a:r>
                      <a:t/>
                    </a:r>
                    <a:endParaRPr sz="1000">
                      <a:latin typeface="Times New Roman"/>
                      <a:ea typeface="Times New Roman"/>
                      <a:cs typeface="Times New Roman"/>
                      <a:sym typeface="Times New Roman"/>
                    </a:endParaRPr>
                  </a:p>
                </p:txBody>
              </p:sp>
            </p:grpSp>
            <p:sp>
              <p:nvSpPr>
                <p:cNvPr id="14845" name="Google Shape;14845;p118"/>
                <p:cNvSpPr txBox="1"/>
                <p:nvPr/>
              </p:nvSpPr>
              <p:spPr>
                <a:xfrm>
                  <a:off x="3398919" y="4026907"/>
                  <a:ext cx="1173300" cy="770100"/>
                </a:xfrm>
                <a:prstGeom prst="rect">
                  <a:avLst/>
                </a:prstGeom>
                <a:noFill/>
                <a:ln>
                  <a:noFill/>
                </a:ln>
              </p:spPr>
              <p:txBody>
                <a:bodyPr anchorCtr="0" anchor="t" bIns="91425" lIns="91425" spcFirstLastPara="1" rIns="91425" wrap="square" tIns="91425">
                  <a:spAutoFit/>
                </a:bodyPr>
                <a:lstStyle/>
                <a:p>
                  <a:pPr indent="0" lvl="0" marL="0" rtl="0" algn="ctr">
                    <a:spcBef>
                      <a:spcPts val="0"/>
                    </a:spcBef>
                    <a:spcAft>
                      <a:spcPts val="0"/>
                    </a:spcAft>
                    <a:buNone/>
                  </a:pPr>
                  <a:r>
                    <a:rPr lang="en" sz="1000">
                      <a:latin typeface="Times New Roman"/>
                      <a:ea typeface="Times New Roman"/>
                      <a:cs typeface="Times New Roman"/>
                      <a:sym typeface="Times New Roman"/>
                    </a:rPr>
                    <a:t>Comms Electromagnetic Interference</a:t>
                  </a:r>
                  <a:endParaRPr sz="1000">
                    <a:latin typeface="Times New Roman"/>
                    <a:ea typeface="Times New Roman"/>
                    <a:cs typeface="Times New Roman"/>
                    <a:sym typeface="Times New Roman"/>
                  </a:endParaRPr>
                </a:p>
              </p:txBody>
            </p:sp>
            <p:sp>
              <p:nvSpPr>
                <p:cNvPr id="14846" name="Google Shape;14846;p118"/>
                <p:cNvSpPr txBox="1"/>
                <p:nvPr/>
              </p:nvSpPr>
              <p:spPr>
                <a:xfrm>
                  <a:off x="3478093" y="3345932"/>
                  <a:ext cx="988500" cy="586800"/>
                </a:xfrm>
                <a:prstGeom prst="rect">
                  <a:avLst/>
                </a:prstGeom>
                <a:noFill/>
                <a:ln>
                  <a:noFill/>
                </a:ln>
              </p:spPr>
              <p:txBody>
                <a:bodyPr anchorCtr="0" anchor="t" bIns="91425" lIns="91425" spcFirstLastPara="1" rIns="91425" wrap="square" tIns="91425">
                  <a:spAutoFit/>
                </a:bodyPr>
                <a:lstStyle/>
                <a:p>
                  <a:pPr indent="0" lvl="0" marL="0" rtl="0" algn="ctr">
                    <a:spcBef>
                      <a:spcPts val="0"/>
                    </a:spcBef>
                    <a:spcAft>
                      <a:spcPts val="0"/>
                    </a:spcAft>
                    <a:buNone/>
                  </a:pPr>
                  <a:r>
                    <a:rPr lang="en" sz="1000">
                      <a:latin typeface="Times New Roman"/>
                      <a:ea typeface="Times New Roman"/>
                      <a:cs typeface="Times New Roman"/>
                      <a:sym typeface="Times New Roman"/>
                    </a:rPr>
                    <a:t>Solar Panel Degradation</a:t>
                  </a:r>
                  <a:endParaRPr sz="1000">
                    <a:latin typeface="Times New Roman"/>
                    <a:ea typeface="Times New Roman"/>
                    <a:cs typeface="Times New Roman"/>
                    <a:sym typeface="Times New Roman"/>
                  </a:endParaRPr>
                </a:p>
              </p:txBody>
            </p:sp>
          </p:grpSp>
          <p:sp>
            <p:nvSpPr>
              <p:cNvPr id="14847" name="Google Shape;14847;p118"/>
              <p:cNvSpPr txBox="1"/>
              <p:nvPr/>
            </p:nvSpPr>
            <p:spPr>
              <a:xfrm>
                <a:off x="5878400" y="3313796"/>
                <a:ext cx="988500" cy="586800"/>
              </a:xfrm>
              <a:prstGeom prst="rect">
                <a:avLst/>
              </a:prstGeom>
              <a:noFill/>
              <a:ln>
                <a:noFill/>
              </a:ln>
            </p:spPr>
            <p:txBody>
              <a:bodyPr anchorCtr="0" anchor="t" bIns="91425" lIns="91425" spcFirstLastPara="1" rIns="91425" wrap="square" tIns="91425">
                <a:spAutoFit/>
              </a:bodyPr>
              <a:lstStyle/>
              <a:p>
                <a:pPr indent="0" lvl="0" marL="0" rtl="0" algn="ctr">
                  <a:spcBef>
                    <a:spcPts val="0"/>
                  </a:spcBef>
                  <a:spcAft>
                    <a:spcPts val="0"/>
                  </a:spcAft>
                  <a:buNone/>
                </a:pPr>
                <a:r>
                  <a:rPr lang="en" sz="1000">
                    <a:latin typeface="Times New Roman"/>
                    <a:ea typeface="Times New Roman"/>
                    <a:cs typeface="Times New Roman"/>
                    <a:sym typeface="Times New Roman"/>
                  </a:rPr>
                  <a:t>Battery Degradation</a:t>
                </a:r>
                <a:endParaRPr sz="1000">
                  <a:latin typeface="Times New Roman"/>
                  <a:ea typeface="Times New Roman"/>
                  <a:cs typeface="Times New Roman"/>
                  <a:sym typeface="Times New Roman"/>
                </a:endParaRPr>
              </a:p>
            </p:txBody>
          </p:sp>
        </p:grpSp>
        <p:sp>
          <p:nvSpPr>
            <p:cNvPr id="14848" name="Google Shape;14848;p118"/>
            <p:cNvSpPr txBox="1"/>
            <p:nvPr/>
          </p:nvSpPr>
          <p:spPr>
            <a:xfrm>
              <a:off x="5758025" y="4031822"/>
              <a:ext cx="1221600" cy="641700"/>
            </a:xfrm>
            <a:prstGeom prst="rect">
              <a:avLst/>
            </a:prstGeom>
            <a:noFill/>
            <a:ln>
              <a:noFill/>
            </a:ln>
          </p:spPr>
          <p:txBody>
            <a:bodyPr anchorCtr="0" anchor="t" bIns="91425" lIns="91425" spcFirstLastPara="1" rIns="91425" wrap="square" tIns="91425">
              <a:spAutoFit/>
            </a:bodyPr>
            <a:lstStyle/>
            <a:p>
              <a:pPr indent="0" lvl="0" marL="0" rtl="0" algn="ctr">
                <a:spcBef>
                  <a:spcPts val="0"/>
                </a:spcBef>
                <a:spcAft>
                  <a:spcPts val="0"/>
                </a:spcAft>
                <a:buNone/>
              </a:pPr>
              <a:r>
                <a:rPr lang="en" sz="1000">
                  <a:latin typeface="Times New Roman"/>
                  <a:ea typeface="Times New Roman"/>
                  <a:cs typeface="Times New Roman"/>
                  <a:sym typeface="Times New Roman"/>
                </a:rPr>
                <a:t>Pointing</a:t>
              </a:r>
              <a:r>
                <a:rPr lang="en" sz="1300">
                  <a:latin typeface="Times New Roman"/>
                  <a:ea typeface="Times New Roman"/>
                  <a:cs typeface="Times New Roman"/>
                  <a:sym typeface="Times New Roman"/>
                </a:rPr>
                <a:t> </a:t>
              </a:r>
              <a:r>
                <a:rPr lang="en" sz="1000">
                  <a:latin typeface="Times New Roman"/>
                  <a:ea typeface="Times New Roman"/>
                  <a:cs typeface="Times New Roman"/>
                  <a:sym typeface="Times New Roman"/>
                </a:rPr>
                <a:t>System Inaccuracy</a:t>
              </a:r>
              <a:endParaRPr sz="1000">
                <a:latin typeface="Times New Roman"/>
                <a:ea typeface="Times New Roman"/>
                <a:cs typeface="Times New Roman"/>
                <a:sym typeface="Times New Roman"/>
              </a:endParaRPr>
            </a:p>
          </p:txBody>
        </p:sp>
      </p:grpSp>
      <p:sp>
        <p:nvSpPr>
          <p:cNvPr id="14849" name="Google Shape;14849;p118"/>
          <p:cNvSpPr txBox="1"/>
          <p:nvPr/>
        </p:nvSpPr>
        <p:spPr>
          <a:xfrm>
            <a:off x="2560145" y="4156318"/>
            <a:ext cx="870000" cy="646500"/>
          </a:xfrm>
          <a:prstGeom prst="rect">
            <a:avLst/>
          </a:prstGeom>
          <a:noFill/>
          <a:ln>
            <a:noFill/>
          </a:ln>
        </p:spPr>
        <p:txBody>
          <a:bodyPr anchorCtr="0" anchor="t" bIns="91425" lIns="91425" spcFirstLastPara="1" rIns="91425" wrap="square" tIns="91425">
            <a:spAutoFit/>
          </a:bodyPr>
          <a:lstStyle/>
          <a:p>
            <a:pPr indent="0" lvl="0" marL="0" rtl="0" algn="ctr">
              <a:spcBef>
                <a:spcPts val="0"/>
              </a:spcBef>
              <a:spcAft>
                <a:spcPts val="0"/>
              </a:spcAft>
              <a:buNone/>
            </a:pPr>
            <a:r>
              <a:rPr lang="en" sz="1000">
                <a:latin typeface="Times New Roman"/>
                <a:ea typeface="Times New Roman"/>
                <a:cs typeface="Times New Roman"/>
                <a:sym typeface="Times New Roman"/>
              </a:rPr>
              <a:t>Non-Ideal Gaussian Laser</a:t>
            </a:r>
            <a:endParaRPr sz="1000">
              <a:latin typeface="Times New Roman"/>
              <a:ea typeface="Times New Roman"/>
              <a:cs typeface="Times New Roman"/>
              <a:sym typeface="Times New Roman"/>
            </a:endParaRPr>
          </a:p>
        </p:txBody>
      </p:sp>
      <p:cxnSp>
        <p:nvCxnSpPr>
          <p:cNvPr id="14850" name="Google Shape;14850;p118"/>
          <p:cNvCxnSpPr>
            <a:stCxn id="14818" idx="0"/>
            <a:endCxn id="14842" idx="3"/>
          </p:cNvCxnSpPr>
          <p:nvPr/>
        </p:nvCxnSpPr>
        <p:spPr>
          <a:xfrm rot="10800000">
            <a:off x="5616330" y="2555052"/>
            <a:ext cx="537000" cy="325200"/>
          </a:xfrm>
          <a:prstGeom prst="straightConnector1">
            <a:avLst/>
          </a:prstGeom>
          <a:noFill/>
          <a:ln cap="flat" cmpd="sng" w="38100">
            <a:solidFill>
              <a:schemeClr val="lt1"/>
            </a:solidFill>
            <a:prstDash val="solid"/>
            <a:round/>
            <a:headEnd len="med" w="med" type="none"/>
            <a:tailEnd len="med" w="med" type="triangle"/>
          </a:ln>
        </p:spPr>
      </p:cxnSp>
    </p:spTree>
  </p:cSld>
  <p:clrMapOvr>
    <a:masterClrMapping/>
  </p:clrMapOvr>
</p:sld>
</file>

<file path=ppt/slides/slide7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4854" name="Shape 14854"/>
        <p:cNvGrpSpPr/>
        <p:nvPr/>
      </p:nvGrpSpPr>
      <p:grpSpPr>
        <a:xfrm>
          <a:off x="0" y="0"/>
          <a:ext cx="0" cy="0"/>
          <a:chOff x="0" y="0"/>
          <a:chExt cx="0" cy="0"/>
        </a:xfrm>
      </p:grpSpPr>
      <p:sp>
        <p:nvSpPr>
          <p:cNvPr id="14855" name="Google Shape;14855;p119"/>
          <p:cNvSpPr txBox="1"/>
          <p:nvPr>
            <p:ph type="title"/>
          </p:nvPr>
        </p:nvSpPr>
        <p:spPr>
          <a:xfrm>
            <a:off x="758775" y="384166"/>
            <a:ext cx="76263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Receiver Component Test (Data Save)</a:t>
            </a:r>
            <a:endParaRPr/>
          </a:p>
        </p:txBody>
      </p:sp>
      <p:sp>
        <p:nvSpPr>
          <p:cNvPr id="14856" name="Google Shape;14856;p119"/>
          <p:cNvSpPr txBox="1"/>
          <p:nvPr>
            <p:ph idx="12" type="sldNum"/>
          </p:nvPr>
        </p:nvSpPr>
        <p:spPr>
          <a:xfrm>
            <a:off x="8556784" y="4749851"/>
            <a:ext cx="548700" cy="3936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None/>
            </a:pPr>
            <a:fld id="{00000000-1234-1234-1234-123412341234}" type="slidenum">
              <a:rPr lang="en"/>
              <a:t>‹#›</a:t>
            </a:fld>
            <a:endParaRPr/>
          </a:p>
        </p:txBody>
      </p:sp>
      <p:pic>
        <p:nvPicPr>
          <p:cNvPr id="14857" name="Google Shape;14857;p119"/>
          <p:cNvPicPr preferRelativeResize="0"/>
          <p:nvPr/>
        </p:nvPicPr>
        <p:blipFill>
          <a:blip r:embed="rId3">
            <a:alphaModFix/>
          </a:blip>
          <a:stretch>
            <a:fillRect/>
          </a:stretch>
        </p:blipFill>
        <p:spPr>
          <a:xfrm>
            <a:off x="1799175" y="1130216"/>
            <a:ext cx="5545476" cy="3881833"/>
          </a:xfrm>
          <a:prstGeom prst="rect">
            <a:avLst/>
          </a:prstGeom>
          <a:noFill/>
          <a:ln>
            <a:noFill/>
          </a:ln>
        </p:spPr>
      </p:pic>
    </p:spTree>
  </p:cSld>
  <p:clrMapOvr>
    <a:masterClrMapping/>
  </p:clrMapOvr>
</p:sld>
</file>

<file path=ppt/slides/slide7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4861" name="Shape 14861"/>
        <p:cNvGrpSpPr/>
        <p:nvPr/>
      </p:nvGrpSpPr>
      <p:grpSpPr>
        <a:xfrm>
          <a:off x="0" y="0"/>
          <a:ext cx="0" cy="0"/>
          <a:chOff x="0" y="0"/>
          <a:chExt cx="0" cy="0"/>
        </a:xfrm>
      </p:grpSpPr>
      <p:sp>
        <p:nvSpPr>
          <p:cNvPr id="14862" name="Google Shape;14862;p120"/>
          <p:cNvSpPr txBox="1"/>
          <p:nvPr>
            <p:ph type="title"/>
          </p:nvPr>
        </p:nvSpPr>
        <p:spPr>
          <a:xfrm>
            <a:off x="758775" y="384166"/>
            <a:ext cx="76263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Safety Risks Overview</a:t>
            </a:r>
            <a:endParaRPr/>
          </a:p>
        </p:txBody>
      </p:sp>
      <p:sp>
        <p:nvSpPr>
          <p:cNvPr id="14863" name="Google Shape;14863;p120"/>
          <p:cNvSpPr txBox="1"/>
          <p:nvPr>
            <p:ph idx="1" type="body"/>
          </p:nvPr>
        </p:nvSpPr>
        <p:spPr>
          <a:xfrm>
            <a:off x="758775" y="1018903"/>
            <a:ext cx="7626300" cy="34743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sz="2400"/>
              <a:t>Laser Usage</a:t>
            </a:r>
            <a:endParaRPr sz="2400"/>
          </a:p>
          <a:p>
            <a:pPr indent="-381000" lvl="0" marL="457200" rtl="0" algn="ctr">
              <a:spcBef>
                <a:spcPts val="0"/>
              </a:spcBef>
              <a:spcAft>
                <a:spcPts val="0"/>
              </a:spcAft>
              <a:buSzPts val="2400"/>
              <a:buChar char="●"/>
            </a:pPr>
            <a:r>
              <a:rPr lang="en" sz="2400"/>
              <a:t>Testing</a:t>
            </a:r>
            <a:endParaRPr sz="2400"/>
          </a:p>
          <a:p>
            <a:pPr indent="0" lvl="0" marL="0" rtl="0" algn="ctr">
              <a:spcBef>
                <a:spcPts val="0"/>
              </a:spcBef>
              <a:spcAft>
                <a:spcPts val="0"/>
              </a:spcAft>
              <a:buNone/>
            </a:pPr>
            <a:r>
              <a:rPr lang="en" sz="2400"/>
              <a:t>Manufacturing</a:t>
            </a:r>
            <a:endParaRPr sz="2400"/>
          </a:p>
          <a:p>
            <a:pPr indent="-381000" lvl="0" marL="457200" rtl="0" algn="ctr">
              <a:spcBef>
                <a:spcPts val="0"/>
              </a:spcBef>
              <a:spcAft>
                <a:spcPts val="0"/>
              </a:spcAft>
              <a:buSzPts val="2400"/>
              <a:buChar char="●"/>
            </a:pPr>
            <a:r>
              <a:rPr lang="en" sz="2400"/>
              <a:t>Electronics</a:t>
            </a:r>
            <a:endParaRPr sz="2400"/>
          </a:p>
          <a:p>
            <a:pPr indent="-381000" lvl="0" marL="457200" rtl="0" algn="ctr">
              <a:spcBef>
                <a:spcPts val="0"/>
              </a:spcBef>
              <a:spcAft>
                <a:spcPts val="0"/>
              </a:spcAft>
              <a:buSzPts val="2400"/>
              <a:buChar char="●"/>
            </a:pPr>
            <a:r>
              <a:rPr lang="en" sz="2400"/>
              <a:t>Hardware</a:t>
            </a:r>
            <a:endParaRPr sz="2400"/>
          </a:p>
        </p:txBody>
      </p:sp>
      <p:sp>
        <p:nvSpPr>
          <p:cNvPr id="14864" name="Google Shape;14864;p120"/>
          <p:cNvSpPr txBox="1"/>
          <p:nvPr>
            <p:ph idx="12" type="sldNum"/>
          </p:nvPr>
        </p:nvSpPr>
        <p:spPr>
          <a:xfrm>
            <a:off x="8556784" y="4749851"/>
            <a:ext cx="548700" cy="3936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
</file>

<file path=ppt/slides/slide7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4868" name="Shape 14868"/>
        <p:cNvGrpSpPr/>
        <p:nvPr/>
      </p:nvGrpSpPr>
      <p:grpSpPr>
        <a:xfrm>
          <a:off x="0" y="0"/>
          <a:ext cx="0" cy="0"/>
          <a:chOff x="0" y="0"/>
          <a:chExt cx="0" cy="0"/>
        </a:xfrm>
      </p:grpSpPr>
      <p:sp>
        <p:nvSpPr>
          <p:cNvPr id="14869" name="Google Shape;14869;p121"/>
          <p:cNvSpPr txBox="1"/>
          <p:nvPr>
            <p:ph type="title"/>
          </p:nvPr>
        </p:nvSpPr>
        <p:spPr>
          <a:xfrm>
            <a:off x="758775" y="384166"/>
            <a:ext cx="76263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Laser Safety Risks</a:t>
            </a:r>
            <a:endParaRPr/>
          </a:p>
        </p:txBody>
      </p:sp>
      <p:sp>
        <p:nvSpPr>
          <p:cNvPr id="14870" name="Google Shape;14870;p121"/>
          <p:cNvSpPr txBox="1"/>
          <p:nvPr>
            <p:ph idx="1" type="body"/>
          </p:nvPr>
        </p:nvSpPr>
        <p:spPr>
          <a:xfrm>
            <a:off x="758775" y="1018903"/>
            <a:ext cx="7626300" cy="34743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sz="2400"/>
              <a:t>Laser: </a:t>
            </a:r>
            <a:r>
              <a:rPr b="1" lang="en" sz="2400"/>
              <a:t>.9 mW Laser</a:t>
            </a:r>
            <a:r>
              <a:rPr lang="en" sz="2400"/>
              <a:t> (Well Within Class 2) </a:t>
            </a:r>
            <a:endParaRPr sz="2400"/>
          </a:p>
          <a:p>
            <a:pPr indent="-317500" lvl="0" marL="457200" rtl="0" algn="l">
              <a:spcBef>
                <a:spcPts val="0"/>
              </a:spcBef>
              <a:spcAft>
                <a:spcPts val="0"/>
              </a:spcAft>
              <a:buSzPts val="1400"/>
              <a:buChar char="●"/>
            </a:pPr>
            <a:r>
              <a:rPr lang="en" sz="1400"/>
              <a:t>Thorlabs PL202</a:t>
            </a:r>
            <a:endParaRPr sz="1400"/>
          </a:p>
          <a:p>
            <a:pPr indent="-317500" lvl="1" marL="914400" rtl="0" algn="l">
              <a:spcBef>
                <a:spcPts val="0"/>
              </a:spcBef>
              <a:spcAft>
                <a:spcPts val="0"/>
              </a:spcAft>
              <a:buSzPts val="1400"/>
              <a:buChar char="○"/>
            </a:pPr>
            <a:r>
              <a:rPr lang="en" sz="1400"/>
              <a:t>Visible spectrum (635nm orange/red)</a:t>
            </a:r>
            <a:endParaRPr sz="1400"/>
          </a:p>
          <a:p>
            <a:pPr indent="-317500" lvl="0" marL="457200" rtl="0" algn="l">
              <a:spcBef>
                <a:spcPts val="0"/>
              </a:spcBef>
              <a:spcAft>
                <a:spcPts val="0"/>
              </a:spcAft>
              <a:buSzPts val="1400"/>
              <a:buChar char="●"/>
            </a:pPr>
            <a:r>
              <a:rPr lang="en" sz="1400"/>
              <a:t>0.6 mrad divergence</a:t>
            </a:r>
            <a:endParaRPr sz="1400"/>
          </a:p>
          <a:p>
            <a:pPr indent="-317500" lvl="0" marL="457200" rtl="0" algn="l">
              <a:spcBef>
                <a:spcPts val="0"/>
              </a:spcBef>
              <a:spcAft>
                <a:spcPts val="0"/>
              </a:spcAft>
              <a:buSzPts val="1400"/>
              <a:buChar char="●"/>
            </a:pPr>
            <a:r>
              <a:rPr lang="en" sz="1400"/>
              <a:t>0 - 40°C operating range (room temp = 20°C)</a:t>
            </a:r>
            <a:endParaRPr sz="1400"/>
          </a:p>
          <a:p>
            <a:pPr indent="-317500" lvl="0" marL="457200" rtl="0" algn="l">
              <a:spcBef>
                <a:spcPts val="0"/>
              </a:spcBef>
              <a:spcAft>
                <a:spcPts val="0"/>
              </a:spcAft>
              <a:buSzPts val="1400"/>
              <a:buChar char="●"/>
            </a:pPr>
            <a:r>
              <a:rPr lang="en" sz="1400"/>
              <a:t>Status LED on USB connector</a:t>
            </a:r>
            <a:endParaRPr sz="1400"/>
          </a:p>
          <a:p>
            <a:pPr indent="-317500" lvl="0" marL="457200" rtl="0" algn="l">
              <a:spcBef>
                <a:spcPts val="0"/>
              </a:spcBef>
              <a:spcAft>
                <a:spcPts val="0"/>
              </a:spcAft>
              <a:buSzPts val="1400"/>
              <a:buChar char="●"/>
            </a:pPr>
            <a:r>
              <a:rPr b="1" lang="en" sz="1400"/>
              <a:t>On/Off switch</a:t>
            </a:r>
            <a:endParaRPr b="1" sz="1400"/>
          </a:p>
          <a:p>
            <a:pPr indent="-317500" lvl="0" marL="457200" rtl="0" algn="l">
              <a:spcBef>
                <a:spcPts val="0"/>
              </a:spcBef>
              <a:spcAft>
                <a:spcPts val="0"/>
              </a:spcAft>
              <a:buSzPts val="1400"/>
              <a:buChar char="●"/>
            </a:pPr>
            <a:r>
              <a:rPr b="1" lang="en" sz="1400"/>
              <a:t>Powered by computer via USB</a:t>
            </a:r>
            <a:endParaRPr b="1" sz="1400"/>
          </a:p>
          <a:p>
            <a:pPr indent="0" lvl="0" marL="0" rtl="0" algn="l">
              <a:spcBef>
                <a:spcPts val="0"/>
              </a:spcBef>
              <a:spcAft>
                <a:spcPts val="0"/>
              </a:spcAft>
              <a:buNone/>
            </a:pPr>
            <a:r>
              <a:t/>
            </a:r>
            <a:endParaRPr sz="2400"/>
          </a:p>
          <a:p>
            <a:pPr indent="0" lvl="0" marL="0" rtl="0" algn="l">
              <a:spcBef>
                <a:spcPts val="0"/>
              </a:spcBef>
              <a:spcAft>
                <a:spcPts val="0"/>
              </a:spcAft>
              <a:buNone/>
            </a:pPr>
            <a:r>
              <a:rPr lang="en" sz="2400"/>
              <a:t>Primary Risk: Direct Eye Exposure</a:t>
            </a:r>
            <a:endParaRPr sz="2400"/>
          </a:p>
          <a:p>
            <a:pPr indent="0" lvl="0" marL="0" rtl="0" algn="l">
              <a:spcBef>
                <a:spcPts val="0"/>
              </a:spcBef>
              <a:spcAft>
                <a:spcPts val="0"/>
              </a:spcAft>
              <a:buNone/>
            </a:pPr>
            <a:r>
              <a:rPr lang="en" sz="2400"/>
              <a:t>Secondary Risk: Indirect Eye Exposure</a:t>
            </a:r>
            <a:endParaRPr sz="2400"/>
          </a:p>
          <a:p>
            <a:pPr indent="-317500" lvl="0" marL="457200" rtl="0" algn="l">
              <a:spcBef>
                <a:spcPts val="0"/>
              </a:spcBef>
              <a:spcAft>
                <a:spcPts val="0"/>
              </a:spcAft>
              <a:buSzPts val="1400"/>
              <a:buChar char="●"/>
            </a:pPr>
            <a:r>
              <a:rPr lang="en" sz="1400"/>
              <a:t>Receiver uses Reflective ND (OD1 Coating) - 10% transmittance of incident light (Risk Mitigated)</a:t>
            </a:r>
            <a:endParaRPr sz="1400"/>
          </a:p>
          <a:p>
            <a:pPr indent="0" lvl="0" marL="0" rtl="0" algn="l">
              <a:spcBef>
                <a:spcPts val="0"/>
              </a:spcBef>
              <a:spcAft>
                <a:spcPts val="0"/>
              </a:spcAft>
              <a:buNone/>
            </a:pPr>
            <a:r>
              <a:t/>
            </a:r>
            <a:endParaRPr sz="2400"/>
          </a:p>
          <a:p>
            <a:pPr indent="0" lvl="0" marL="0" rtl="0" algn="l">
              <a:spcBef>
                <a:spcPts val="0"/>
              </a:spcBef>
              <a:spcAft>
                <a:spcPts val="0"/>
              </a:spcAft>
              <a:buNone/>
            </a:pPr>
            <a:r>
              <a:t/>
            </a:r>
            <a:endParaRPr sz="2400"/>
          </a:p>
        </p:txBody>
      </p:sp>
      <p:sp>
        <p:nvSpPr>
          <p:cNvPr id="14871" name="Google Shape;14871;p121"/>
          <p:cNvSpPr txBox="1"/>
          <p:nvPr>
            <p:ph idx="12" type="sldNum"/>
          </p:nvPr>
        </p:nvSpPr>
        <p:spPr>
          <a:xfrm>
            <a:off x="8556784" y="4749851"/>
            <a:ext cx="548700" cy="3936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
</file>

<file path=ppt/slides/slide7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4875" name="Shape 14875"/>
        <p:cNvGrpSpPr/>
        <p:nvPr/>
      </p:nvGrpSpPr>
      <p:grpSpPr>
        <a:xfrm>
          <a:off x="0" y="0"/>
          <a:ext cx="0" cy="0"/>
          <a:chOff x="0" y="0"/>
          <a:chExt cx="0" cy="0"/>
        </a:xfrm>
      </p:grpSpPr>
      <p:sp>
        <p:nvSpPr>
          <p:cNvPr id="14876" name="Google Shape;14876;p122"/>
          <p:cNvSpPr txBox="1"/>
          <p:nvPr>
            <p:ph type="title"/>
          </p:nvPr>
        </p:nvSpPr>
        <p:spPr>
          <a:xfrm>
            <a:off x="36875" y="231775"/>
            <a:ext cx="90687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sz="3300"/>
              <a:t>Class 2 Laser Safety Guidelines - Risks &amp; Mitigation</a:t>
            </a:r>
            <a:endParaRPr sz="3300"/>
          </a:p>
        </p:txBody>
      </p:sp>
      <p:sp>
        <p:nvSpPr>
          <p:cNvPr id="14877" name="Google Shape;14877;p122"/>
          <p:cNvSpPr txBox="1"/>
          <p:nvPr>
            <p:ph idx="1" type="body"/>
          </p:nvPr>
        </p:nvSpPr>
        <p:spPr>
          <a:xfrm>
            <a:off x="758775" y="1018903"/>
            <a:ext cx="7626300" cy="3474300"/>
          </a:xfrm>
          <a:prstGeom prst="rect">
            <a:avLst/>
          </a:prstGeom>
        </p:spPr>
        <p:txBody>
          <a:bodyPr anchorCtr="0" anchor="t" bIns="91425" lIns="91425" spcFirstLastPara="1" rIns="91425" wrap="square" tIns="91425">
            <a:noAutofit/>
          </a:bodyPr>
          <a:lstStyle/>
          <a:p>
            <a:pPr indent="-317500" lvl="0" marL="457200" rtl="0" algn="l">
              <a:spcBef>
                <a:spcPts val="0"/>
              </a:spcBef>
              <a:spcAft>
                <a:spcPts val="0"/>
              </a:spcAft>
              <a:buClr>
                <a:srgbClr val="FFFFFF"/>
              </a:buClr>
              <a:buSzPts val="1400"/>
              <a:buChar char="●"/>
            </a:pPr>
            <a:r>
              <a:rPr lang="en" sz="1400">
                <a:solidFill>
                  <a:srgbClr val="FFFFFF"/>
                </a:solidFill>
              </a:rPr>
              <a:t>In the U.S, pointers can also be Class 3R.</a:t>
            </a:r>
            <a:endParaRPr sz="1400">
              <a:solidFill>
                <a:srgbClr val="FFFFFF"/>
              </a:solidFill>
            </a:endParaRPr>
          </a:p>
          <a:p>
            <a:pPr indent="-317500" lvl="1" marL="914400" rtl="0" algn="l">
              <a:spcBef>
                <a:spcPts val="0"/>
              </a:spcBef>
              <a:spcAft>
                <a:spcPts val="0"/>
              </a:spcAft>
              <a:buClr>
                <a:srgbClr val="FFFFFF"/>
              </a:buClr>
              <a:buSzPts val="1400"/>
              <a:buChar char="○"/>
            </a:pPr>
            <a:r>
              <a:rPr lang="en" sz="1400">
                <a:solidFill>
                  <a:srgbClr val="FFFFFF"/>
                </a:solidFill>
              </a:rPr>
              <a:t>Limit use to class 2 laser - maximum output &lt; 1.0 mW</a:t>
            </a:r>
            <a:endParaRPr sz="1400">
              <a:solidFill>
                <a:srgbClr val="FFFFFF"/>
              </a:solidFill>
            </a:endParaRPr>
          </a:p>
          <a:p>
            <a:pPr indent="0" lvl="0" marL="0" rtl="0" algn="l">
              <a:spcBef>
                <a:spcPts val="0"/>
              </a:spcBef>
              <a:spcAft>
                <a:spcPts val="0"/>
              </a:spcAft>
              <a:buNone/>
            </a:pPr>
            <a:r>
              <a:t/>
            </a:r>
            <a:endParaRPr sz="1400">
              <a:solidFill>
                <a:srgbClr val="FFFFFF"/>
              </a:solidFill>
            </a:endParaRPr>
          </a:p>
          <a:p>
            <a:pPr indent="-317500" lvl="0" marL="457200" rtl="0" algn="l">
              <a:spcBef>
                <a:spcPts val="0"/>
              </a:spcBef>
              <a:spcAft>
                <a:spcPts val="0"/>
              </a:spcAft>
              <a:buClr>
                <a:srgbClr val="FFFFFF"/>
              </a:buClr>
              <a:buSzPts val="1400"/>
              <a:buChar char="●"/>
            </a:pPr>
            <a:r>
              <a:rPr lang="en" sz="1000">
                <a:solidFill>
                  <a:srgbClr val="FFFFFF"/>
                </a:solidFill>
              </a:rPr>
              <a:t>A Class 2 laser is relatively weak. It normally would not harm an eye unless a person deliberately stared into the beam.</a:t>
            </a:r>
            <a:r>
              <a:rPr lang="en" sz="1400">
                <a:solidFill>
                  <a:srgbClr val="FFFFFF"/>
                </a:solidFill>
              </a:rPr>
              <a:t> </a:t>
            </a:r>
            <a:r>
              <a:rPr b="1" lang="en" sz="1400">
                <a:solidFill>
                  <a:srgbClr val="FFFFFF"/>
                </a:solidFill>
              </a:rPr>
              <a:t>Laser protective eyewear is normally not necessary.</a:t>
            </a:r>
            <a:r>
              <a:rPr lang="en" sz="1400">
                <a:solidFill>
                  <a:srgbClr val="FFFFFF"/>
                </a:solidFill>
              </a:rPr>
              <a:t> </a:t>
            </a:r>
            <a:r>
              <a:rPr lang="en" sz="1000">
                <a:solidFill>
                  <a:srgbClr val="FFFFFF"/>
                </a:solidFill>
              </a:rPr>
              <a:t>A Class 2 laser is</a:t>
            </a:r>
            <a:r>
              <a:rPr lang="en" sz="1400">
                <a:solidFill>
                  <a:srgbClr val="FFFFFF"/>
                </a:solidFill>
              </a:rPr>
              <a:t> </a:t>
            </a:r>
            <a:r>
              <a:rPr b="1" lang="en" sz="1400" u="sng">
                <a:solidFill>
                  <a:srgbClr val="FFFFFF"/>
                </a:solidFill>
              </a:rPr>
              <a:t>not</a:t>
            </a:r>
            <a:r>
              <a:rPr b="1" lang="en" sz="1400">
                <a:solidFill>
                  <a:srgbClr val="FFFFFF"/>
                </a:solidFill>
              </a:rPr>
              <a:t> a skin or materials burn hazard. </a:t>
            </a:r>
            <a:r>
              <a:rPr lang="en" sz="1000">
                <a:solidFill>
                  <a:srgbClr val="FFFFFF"/>
                </a:solidFill>
              </a:rPr>
              <a:t>Class 2 visible-light lasers are </a:t>
            </a:r>
            <a:r>
              <a:rPr b="1" lang="en" sz="1400">
                <a:solidFill>
                  <a:srgbClr val="FFFFFF"/>
                </a:solidFill>
              </a:rPr>
              <a:t>considered safe for unintentional eye exposure</a:t>
            </a:r>
            <a:r>
              <a:rPr lang="en" sz="1400">
                <a:solidFill>
                  <a:srgbClr val="FFFFFF"/>
                </a:solidFill>
              </a:rPr>
              <a:t>, </a:t>
            </a:r>
            <a:r>
              <a:rPr lang="en" sz="1000">
                <a:solidFill>
                  <a:srgbClr val="FFFFFF"/>
                </a:solidFill>
              </a:rPr>
              <a:t>because a person will normally turn away or blink to avoid the bright light.</a:t>
            </a:r>
            <a:endParaRPr b="1" sz="1000">
              <a:solidFill>
                <a:srgbClr val="FFFFFF"/>
              </a:solidFill>
            </a:endParaRPr>
          </a:p>
          <a:p>
            <a:pPr indent="-317500" lvl="1" marL="914400" rtl="0" algn="l">
              <a:spcBef>
                <a:spcPts val="0"/>
              </a:spcBef>
              <a:spcAft>
                <a:spcPts val="0"/>
              </a:spcAft>
              <a:buClr>
                <a:srgbClr val="FFFFFF"/>
              </a:buClr>
              <a:buSzPts val="1400"/>
              <a:buChar char="○"/>
            </a:pPr>
            <a:r>
              <a:rPr lang="en" sz="1400">
                <a:solidFill>
                  <a:srgbClr val="FFFFFF"/>
                </a:solidFill>
              </a:rPr>
              <a:t>Will mitigate accidental exposure through a checklist</a:t>
            </a:r>
            <a:endParaRPr sz="1400">
              <a:solidFill>
                <a:srgbClr val="FFFFFF"/>
              </a:solidFill>
            </a:endParaRPr>
          </a:p>
          <a:p>
            <a:pPr indent="0" lvl="0" marL="0" rtl="0" algn="l">
              <a:spcBef>
                <a:spcPts val="0"/>
              </a:spcBef>
              <a:spcAft>
                <a:spcPts val="0"/>
              </a:spcAft>
              <a:buNone/>
            </a:pPr>
            <a:r>
              <a:t/>
            </a:r>
            <a:endParaRPr sz="1400">
              <a:solidFill>
                <a:srgbClr val="FFFFFF"/>
              </a:solidFill>
            </a:endParaRPr>
          </a:p>
          <a:p>
            <a:pPr indent="-317500" lvl="0" marL="457200" rtl="0" algn="l">
              <a:spcBef>
                <a:spcPts val="0"/>
              </a:spcBef>
              <a:spcAft>
                <a:spcPts val="0"/>
              </a:spcAft>
              <a:buClr>
                <a:srgbClr val="FFFFFF"/>
              </a:buClr>
              <a:buSzPts val="1400"/>
              <a:buChar char="●"/>
            </a:pPr>
            <a:r>
              <a:rPr lang="en" sz="1000">
                <a:solidFill>
                  <a:srgbClr val="FFFFFF"/>
                </a:solidFill>
              </a:rPr>
              <a:t>However, even a Class 2 laser can be a</a:t>
            </a:r>
            <a:r>
              <a:rPr lang="en" sz="1400">
                <a:solidFill>
                  <a:srgbClr val="FFFFFF"/>
                </a:solidFill>
              </a:rPr>
              <a:t> </a:t>
            </a:r>
            <a:r>
              <a:rPr b="1" lang="en" sz="1400">
                <a:solidFill>
                  <a:srgbClr val="FFFFFF"/>
                </a:solidFill>
              </a:rPr>
              <a:t>distraction, glare or flash blindness hazard for pilots and drivers. </a:t>
            </a:r>
            <a:endParaRPr b="1" sz="1400">
              <a:solidFill>
                <a:srgbClr val="FFFFFF"/>
              </a:solidFill>
            </a:endParaRPr>
          </a:p>
          <a:p>
            <a:pPr indent="-317500" lvl="1" marL="914400" rtl="0" algn="l">
              <a:spcBef>
                <a:spcPts val="0"/>
              </a:spcBef>
              <a:spcAft>
                <a:spcPts val="0"/>
              </a:spcAft>
              <a:buClr>
                <a:srgbClr val="FFFFFF"/>
              </a:buClr>
              <a:buSzPts val="1400"/>
              <a:buChar char="○"/>
            </a:pPr>
            <a:r>
              <a:rPr lang="en" sz="1400">
                <a:solidFill>
                  <a:srgbClr val="FFFFFF"/>
                </a:solidFill>
              </a:rPr>
              <a:t>Use will be confined to indoors</a:t>
            </a:r>
            <a:endParaRPr sz="1400">
              <a:solidFill>
                <a:srgbClr val="FFFFFF"/>
              </a:solidFill>
            </a:endParaRPr>
          </a:p>
          <a:p>
            <a:pPr indent="0" lvl="0" marL="0" rtl="0" algn="l">
              <a:spcBef>
                <a:spcPts val="0"/>
              </a:spcBef>
              <a:spcAft>
                <a:spcPts val="0"/>
              </a:spcAft>
              <a:buNone/>
            </a:pPr>
            <a:r>
              <a:t/>
            </a:r>
            <a:endParaRPr sz="1400">
              <a:solidFill>
                <a:srgbClr val="FFFFFF"/>
              </a:solidFill>
            </a:endParaRPr>
          </a:p>
          <a:p>
            <a:pPr indent="-317500" lvl="0" marL="457200" rtl="0" algn="l">
              <a:spcBef>
                <a:spcPts val="0"/>
              </a:spcBef>
              <a:spcAft>
                <a:spcPts val="0"/>
              </a:spcAft>
              <a:buClr>
                <a:srgbClr val="FFFFFF"/>
              </a:buClr>
              <a:buSzPts val="1400"/>
              <a:buChar char="●"/>
            </a:pPr>
            <a:r>
              <a:rPr b="1" lang="en" sz="1400">
                <a:solidFill>
                  <a:srgbClr val="FFFFFF"/>
                </a:solidFill>
              </a:rPr>
              <a:t>Be aware of beam reflections off glass and shiny surfaces. </a:t>
            </a:r>
            <a:r>
              <a:rPr lang="en" sz="1000">
                <a:solidFill>
                  <a:srgbClr val="FFFFFF"/>
                </a:solidFill>
              </a:rPr>
              <a:t>Depending on the surface, the reflected beam could be about as strong and as focused as a direct beam.</a:t>
            </a:r>
            <a:endParaRPr sz="1000">
              <a:solidFill>
                <a:srgbClr val="FFFFFF"/>
              </a:solidFill>
            </a:endParaRPr>
          </a:p>
          <a:p>
            <a:pPr indent="-317500" lvl="1" marL="914400" rtl="0" algn="l">
              <a:spcBef>
                <a:spcPts val="0"/>
              </a:spcBef>
              <a:spcAft>
                <a:spcPts val="0"/>
              </a:spcAft>
              <a:buClr>
                <a:srgbClr val="FFFFFF"/>
              </a:buClr>
              <a:buSzPts val="1400"/>
              <a:buChar char="○"/>
            </a:pPr>
            <a:r>
              <a:rPr lang="en" sz="1400">
                <a:solidFill>
                  <a:srgbClr val="FFFFFF"/>
                </a:solidFill>
              </a:rPr>
              <a:t>Photodiode has a diffuser</a:t>
            </a:r>
            <a:endParaRPr sz="1400">
              <a:solidFill>
                <a:srgbClr val="FFFFFF"/>
              </a:solidFill>
            </a:endParaRPr>
          </a:p>
        </p:txBody>
      </p:sp>
      <p:sp>
        <p:nvSpPr>
          <p:cNvPr id="14878" name="Google Shape;14878;p122"/>
          <p:cNvSpPr txBox="1"/>
          <p:nvPr>
            <p:ph idx="12" type="sldNum"/>
          </p:nvPr>
        </p:nvSpPr>
        <p:spPr>
          <a:xfrm>
            <a:off x="8556784" y="4749851"/>
            <a:ext cx="548700" cy="3936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None/>
            </a:pPr>
            <a:fld id="{00000000-1234-1234-1234-123412341234}" type="slidenum">
              <a:rPr lang="en"/>
              <a:t>‹#›</a:t>
            </a:fld>
            <a:endParaRPr/>
          </a:p>
        </p:txBody>
      </p:sp>
      <p:sp>
        <p:nvSpPr>
          <p:cNvPr id="14879" name="Google Shape;14879;p122"/>
          <p:cNvSpPr txBox="1"/>
          <p:nvPr/>
        </p:nvSpPr>
        <p:spPr>
          <a:xfrm>
            <a:off x="74625" y="4570350"/>
            <a:ext cx="8658000" cy="4002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a:solidFill>
                  <a:srgbClr val="FFFFFF"/>
                </a:solidFill>
                <a:latin typeface="Cairo"/>
                <a:ea typeface="Cairo"/>
                <a:cs typeface="Cairo"/>
                <a:sym typeface="Cairo"/>
              </a:rPr>
              <a:t>Above information by Lasersafetyfacts.com - Edited by Greg Makhov, President of LSDI</a:t>
            </a:r>
            <a:endParaRPr>
              <a:solidFill>
                <a:srgbClr val="FFFFFF"/>
              </a:solidFill>
              <a:latin typeface="Cairo"/>
              <a:ea typeface="Cairo"/>
              <a:cs typeface="Cairo"/>
              <a:sym typeface="Cairo"/>
            </a:endParaRPr>
          </a:p>
        </p:txBody>
      </p:sp>
    </p:spTree>
  </p:cSld>
  <p:clrMapOvr>
    <a:masterClrMapping/>
  </p:clrMapOvr>
</p:sld>
</file>

<file path=ppt/slides/slide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2940" name="Shape 12940"/>
        <p:cNvGrpSpPr/>
        <p:nvPr/>
      </p:nvGrpSpPr>
      <p:grpSpPr>
        <a:xfrm>
          <a:off x="0" y="0"/>
          <a:ext cx="0" cy="0"/>
          <a:chOff x="0" y="0"/>
          <a:chExt cx="0" cy="0"/>
        </a:xfrm>
      </p:grpSpPr>
      <p:sp>
        <p:nvSpPr>
          <p:cNvPr id="12941" name="Google Shape;12941;p51"/>
          <p:cNvSpPr txBox="1"/>
          <p:nvPr>
            <p:ph type="title"/>
          </p:nvPr>
        </p:nvSpPr>
        <p:spPr>
          <a:xfrm>
            <a:off x="758850" y="404841"/>
            <a:ext cx="76263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Critical Project Elements</a:t>
            </a:r>
            <a:endParaRPr/>
          </a:p>
        </p:txBody>
      </p:sp>
      <p:graphicFrame>
        <p:nvGraphicFramePr>
          <p:cNvPr id="12942" name="Google Shape;12942;p51"/>
          <p:cNvGraphicFramePr/>
          <p:nvPr/>
        </p:nvGraphicFramePr>
        <p:xfrm>
          <a:off x="893550" y="1224738"/>
          <a:ext cx="3000000" cy="3000000"/>
        </p:xfrm>
        <a:graphic>
          <a:graphicData uri="http://schemas.openxmlformats.org/drawingml/2006/table">
            <a:tbl>
              <a:tblPr>
                <a:noFill/>
                <a:tableStyleId>{F3DB7140-DFF9-4E9D-972C-943F7426D116}</a:tableStyleId>
              </a:tblPr>
              <a:tblGrid>
                <a:gridCol w="1188950"/>
                <a:gridCol w="1188950"/>
                <a:gridCol w="1188950"/>
              </a:tblGrid>
              <a:tr h="210125">
                <a:tc>
                  <a:txBody>
                    <a:bodyPr/>
                    <a:lstStyle/>
                    <a:p>
                      <a:pPr indent="0" lvl="0" marL="0" rtl="0" algn="ctr">
                        <a:spcBef>
                          <a:spcPts val="0"/>
                        </a:spcBef>
                        <a:spcAft>
                          <a:spcPts val="0"/>
                        </a:spcAft>
                        <a:buNone/>
                      </a:pPr>
                      <a:r>
                        <a:rPr b="1" lang="en" sz="500">
                          <a:solidFill>
                            <a:srgbClr val="FFFFFF"/>
                          </a:solidFill>
                          <a:latin typeface="Cairo"/>
                          <a:ea typeface="Cairo"/>
                          <a:cs typeface="Cairo"/>
                          <a:sym typeface="Cairo"/>
                        </a:rPr>
                        <a:t>Critical Element</a:t>
                      </a:r>
                      <a:endParaRPr b="1" sz="500">
                        <a:solidFill>
                          <a:srgbClr val="FFFFFF"/>
                        </a:solidFill>
                        <a:latin typeface="Cairo"/>
                        <a:ea typeface="Cairo"/>
                        <a:cs typeface="Cairo"/>
                        <a:sym typeface="Cairo"/>
                      </a:endParaRPr>
                    </a:p>
                  </a:txBody>
                  <a:tcPr marT="63500" marB="63500" marR="63500" marL="63500">
                    <a:lnL cap="flat" cmpd="sng" w="12700">
                      <a:solidFill>
                        <a:schemeClr val="accent3"/>
                      </a:solidFill>
                      <a:prstDash val="solid"/>
                      <a:round/>
                      <a:headEnd len="sm" w="sm" type="none"/>
                      <a:tailEnd len="sm" w="sm" type="none"/>
                    </a:lnL>
                    <a:lnR cap="flat" cmpd="sng" w="12700">
                      <a:solidFill>
                        <a:schemeClr val="accent3"/>
                      </a:solidFill>
                      <a:prstDash val="solid"/>
                      <a:round/>
                      <a:headEnd len="sm" w="sm" type="none"/>
                      <a:tailEnd len="sm" w="sm" type="none"/>
                    </a:lnR>
                    <a:lnT cap="flat" cmpd="sng" w="12700">
                      <a:solidFill>
                        <a:schemeClr val="accent3"/>
                      </a:solidFill>
                      <a:prstDash val="solid"/>
                      <a:round/>
                      <a:headEnd len="sm" w="sm" type="none"/>
                      <a:tailEnd len="sm" w="sm" type="none"/>
                    </a:lnT>
                    <a:lnB cap="flat" cmpd="sng" w="12700">
                      <a:solidFill>
                        <a:schemeClr val="accent3"/>
                      </a:solidFill>
                      <a:prstDash val="solid"/>
                      <a:round/>
                      <a:headEnd len="sm" w="sm" type="none"/>
                      <a:tailEnd len="sm" w="sm" type="none"/>
                    </a:lnB>
                    <a:solidFill>
                      <a:srgbClr val="1B1B1B"/>
                    </a:solidFill>
                  </a:tcPr>
                </a:tc>
                <a:tc>
                  <a:txBody>
                    <a:bodyPr/>
                    <a:lstStyle/>
                    <a:p>
                      <a:pPr indent="0" lvl="0" marL="0" rtl="0" algn="ctr">
                        <a:spcBef>
                          <a:spcPts val="0"/>
                        </a:spcBef>
                        <a:spcAft>
                          <a:spcPts val="0"/>
                        </a:spcAft>
                        <a:buNone/>
                      </a:pPr>
                      <a:r>
                        <a:rPr b="1" lang="en" sz="500">
                          <a:solidFill>
                            <a:srgbClr val="FFFFFF"/>
                          </a:solidFill>
                          <a:latin typeface="Cairo"/>
                          <a:ea typeface="Cairo"/>
                          <a:cs typeface="Cairo"/>
                          <a:sym typeface="Cairo"/>
                        </a:rPr>
                        <a:t>Functional Requirement</a:t>
                      </a:r>
                      <a:endParaRPr b="1" sz="500">
                        <a:solidFill>
                          <a:srgbClr val="FFFFFF"/>
                        </a:solidFill>
                        <a:latin typeface="Cairo"/>
                        <a:ea typeface="Cairo"/>
                        <a:cs typeface="Cairo"/>
                        <a:sym typeface="Cairo"/>
                      </a:endParaRPr>
                    </a:p>
                  </a:txBody>
                  <a:tcPr marT="63500" marB="63500" marR="63500" marL="63500">
                    <a:lnL cap="flat" cmpd="sng" w="12700">
                      <a:solidFill>
                        <a:schemeClr val="accent3"/>
                      </a:solidFill>
                      <a:prstDash val="solid"/>
                      <a:round/>
                      <a:headEnd len="sm" w="sm" type="none"/>
                      <a:tailEnd len="sm" w="sm" type="none"/>
                    </a:lnL>
                    <a:lnR cap="flat" cmpd="sng" w="12700">
                      <a:solidFill>
                        <a:schemeClr val="accent3"/>
                      </a:solidFill>
                      <a:prstDash val="solid"/>
                      <a:round/>
                      <a:headEnd len="sm" w="sm" type="none"/>
                      <a:tailEnd len="sm" w="sm" type="none"/>
                    </a:lnR>
                    <a:lnT cap="flat" cmpd="sng" w="12700">
                      <a:solidFill>
                        <a:schemeClr val="accent3"/>
                      </a:solidFill>
                      <a:prstDash val="solid"/>
                      <a:round/>
                      <a:headEnd len="sm" w="sm" type="none"/>
                      <a:tailEnd len="sm" w="sm" type="none"/>
                    </a:lnT>
                    <a:lnB cap="flat" cmpd="sng" w="12700">
                      <a:solidFill>
                        <a:schemeClr val="accent3"/>
                      </a:solidFill>
                      <a:prstDash val="solid"/>
                      <a:round/>
                      <a:headEnd len="sm" w="sm" type="none"/>
                      <a:tailEnd len="sm" w="sm" type="none"/>
                    </a:lnB>
                    <a:solidFill>
                      <a:srgbClr val="1B1B1B"/>
                    </a:solidFill>
                  </a:tcPr>
                </a:tc>
                <a:tc>
                  <a:txBody>
                    <a:bodyPr/>
                    <a:lstStyle/>
                    <a:p>
                      <a:pPr indent="0" lvl="0" marL="0" rtl="0" algn="ctr">
                        <a:spcBef>
                          <a:spcPts val="0"/>
                        </a:spcBef>
                        <a:spcAft>
                          <a:spcPts val="0"/>
                        </a:spcAft>
                        <a:buNone/>
                      </a:pPr>
                      <a:r>
                        <a:rPr b="1" lang="en" sz="500">
                          <a:solidFill>
                            <a:srgbClr val="FFFFFF"/>
                          </a:solidFill>
                          <a:latin typeface="Cairo"/>
                          <a:ea typeface="Cairo"/>
                          <a:cs typeface="Cairo"/>
                          <a:sym typeface="Cairo"/>
                        </a:rPr>
                        <a:t>Constraint Rationale </a:t>
                      </a:r>
                      <a:endParaRPr b="1" sz="500">
                        <a:solidFill>
                          <a:srgbClr val="FFFFFF"/>
                        </a:solidFill>
                        <a:latin typeface="Cairo"/>
                        <a:ea typeface="Cairo"/>
                        <a:cs typeface="Cairo"/>
                        <a:sym typeface="Cairo"/>
                      </a:endParaRPr>
                    </a:p>
                  </a:txBody>
                  <a:tcPr marT="63500" marB="63500" marR="63500" marL="63500">
                    <a:lnL cap="flat" cmpd="sng" w="12700">
                      <a:solidFill>
                        <a:schemeClr val="accent3"/>
                      </a:solidFill>
                      <a:prstDash val="solid"/>
                      <a:round/>
                      <a:headEnd len="sm" w="sm" type="none"/>
                      <a:tailEnd len="sm" w="sm" type="none"/>
                    </a:lnL>
                    <a:lnR cap="flat" cmpd="sng" w="12700">
                      <a:solidFill>
                        <a:schemeClr val="accent3"/>
                      </a:solidFill>
                      <a:prstDash val="solid"/>
                      <a:round/>
                      <a:headEnd len="sm" w="sm" type="none"/>
                      <a:tailEnd len="sm" w="sm" type="none"/>
                    </a:lnR>
                    <a:lnT cap="flat" cmpd="sng" w="12700">
                      <a:solidFill>
                        <a:schemeClr val="accent3"/>
                      </a:solidFill>
                      <a:prstDash val="solid"/>
                      <a:round/>
                      <a:headEnd len="sm" w="sm" type="none"/>
                      <a:tailEnd len="sm" w="sm" type="none"/>
                    </a:lnT>
                    <a:lnB cap="flat" cmpd="sng" w="12700">
                      <a:solidFill>
                        <a:schemeClr val="accent3"/>
                      </a:solidFill>
                      <a:prstDash val="solid"/>
                      <a:round/>
                      <a:headEnd len="sm" w="sm" type="none"/>
                      <a:tailEnd len="sm" w="sm" type="none"/>
                    </a:lnB>
                    <a:solidFill>
                      <a:srgbClr val="1B1B1B"/>
                    </a:solidFill>
                  </a:tcPr>
                </a:tc>
              </a:tr>
              <a:tr h="210125">
                <a:tc gridSpan="3">
                  <a:txBody>
                    <a:bodyPr/>
                    <a:lstStyle/>
                    <a:p>
                      <a:pPr indent="0" lvl="0" marL="0" rtl="0" algn="ctr">
                        <a:spcBef>
                          <a:spcPts val="0"/>
                        </a:spcBef>
                        <a:spcAft>
                          <a:spcPts val="0"/>
                        </a:spcAft>
                        <a:buNone/>
                      </a:pPr>
                      <a:r>
                        <a:rPr b="1" lang="en" sz="500">
                          <a:solidFill>
                            <a:srgbClr val="FFFFFF"/>
                          </a:solidFill>
                          <a:latin typeface="Cairo"/>
                          <a:ea typeface="Cairo"/>
                          <a:cs typeface="Cairo"/>
                          <a:sym typeface="Cairo"/>
                        </a:rPr>
                        <a:t>Technical</a:t>
                      </a:r>
                      <a:endParaRPr b="1" sz="500">
                        <a:solidFill>
                          <a:srgbClr val="FFFFFF"/>
                        </a:solidFill>
                        <a:latin typeface="Cairo"/>
                        <a:ea typeface="Cairo"/>
                        <a:cs typeface="Cairo"/>
                        <a:sym typeface="Cairo"/>
                      </a:endParaRPr>
                    </a:p>
                  </a:txBody>
                  <a:tcPr marT="63500" marB="63500" marR="63500" marL="63500">
                    <a:lnL cap="flat" cmpd="sng" w="12700">
                      <a:solidFill>
                        <a:schemeClr val="accent3"/>
                      </a:solidFill>
                      <a:prstDash val="solid"/>
                      <a:round/>
                      <a:headEnd len="sm" w="sm" type="none"/>
                      <a:tailEnd len="sm" w="sm" type="none"/>
                    </a:lnL>
                    <a:lnR cap="flat" cmpd="sng" w="12700">
                      <a:solidFill>
                        <a:schemeClr val="accent3"/>
                      </a:solidFill>
                      <a:prstDash val="solid"/>
                      <a:round/>
                      <a:headEnd len="sm" w="sm" type="none"/>
                      <a:tailEnd len="sm" w="sm" type="none"/>
                    </a:lnR>
                    <a:lnT cap="flat" cmpd="sng" w="12700">
                      <a:solidFill>
                        <a:schemeClr val="accent3"/>
                      </a:solidFill>
                      <a:prstDash val="solid"/>
                      <a:round/>
                      <a:headEnd len="sm" w="sm" type="none"/>
                      <a:tailEnd len="sm" w="sm" type="none"/>
                    </a:lnT>
                    <a:lnB cap="flat" cmpd="sng" w="12700">
                      <a:solidFill>
                        <a:schemeClr val="accent3"/>
                      </a:solidFill>
                      <a:prstDash val="solid"/>
                      <a:round/>
                      <a:headEnd len="sm" w="sm" type="none"/>
                      <a:tailEnd len="sm" w="sm" type="none"/>
                    </a:lnB>
                    <a:solidFill>
                      <a:schemeClr val="dk1"/>
                    </a:solidFill>
                  </a:tcPr>
                </a:tc>
                <a:tc hMerge="1"/>
                <a:tc hMerge="1"/>
              </a:tr>
              <a:tr h="525300">
                <a:tc>
                  <a:txBody>
                    <a:bodyPr/>
                    <a:lstStyle/>
                    <a:p>
                      <a:pPr indent="0" lvl="0" marL="0" rtl="0" algn="ctr">
                        <a:spcBef>
                          <a:spcPts val="0"/>
                        </a:spcBef>
                        <a:spcAft>
                          <a:spcPts val="0"/>
                        </a:spcAft>
                        <a:buNone/>
                      </a:pPr>
                      <a:r>
                        <a:rPr b="1" lang="en" sz="500">
                          <a:solidFill>
                            <a:srgbClr val="FFFFFF"/>
                          </a:solidFill>
                          <a:latin typeface="Cairo"/>
                          <a:ea typeface="Cairo"/>
                          <a:cs typeface="Cairo"/>
                          <a:sym typeface="Cairo"/>
                        </a:rPr>
                        <a:t>T1: Power Transmission</a:t>
                      </a:r>
                      <a:endParaRPr b="1" sz="500">
                        <a:solidFill>
                          <a:srgbClr val="FFFFFF"/>
                        </a:solidFill>
                        <a:latin typeface="Cairo"/>
                        <a:ea typeface="Cairo"/>
                        <a:cs typeface="Cairo"/>
                        <a:sym typeface="Cairo"/>
                      </a:endParaRPr>
                    </a:p>
                  </a:txBody>
                  <a:tcPr marT="63500" marB="63500" marR="63500" marL="63500">
                    <a:lnL cap="flat" cmpd="sng" w="12700">
                      <a:solidFill>
                        <a:schemeClr val="accent3"/>
                      </a:solidFill>
                      <a:prstDash val="solid"/>
                      <a:round/>
                      <a:headEnd len="sm" w="sm" type="none"/>
                      <a:tailEnd len="sm" w="sm" type="none"/>
                    </a:lnL>
                    <a:lnR cap="flat" cmpd="sng" w="12700">
                      <a:solidFill>
                        <a:schemeClr val="accent3"/>
                      </a:solidFill>
                      <a:prstDash val="solid"/>
                      <a:round/>
                      <a:headEnd len="sm" w="sm" type="none"/>
                      <a:tailEnd len="sm" w="sm" type="none"/>
                    </a:lnR>
                    <a:lnT cap="flat" cmpd="sng" w="12700">
                      <a:solidFill>
                        <a:schemeClr val="accent3"/>
                      </a:solidFill>
                      <a:prstDash val="solid"/>
                      <a:round/>
                      <a:headEnd len="sm" w="sm" type="none"/>
                      <a:tailEnd len="sm" w="sm" type="none"/>
                    </a:lnT>
                    <a:lnB cap="flat" cmpd="sng" w="12700">
                      <a:solidFill>
                        <a:schemeClr val="accent3"/>
                      </a:solidFill>
                      <a:prstDash val="solid"/>
                      <a:round/>
                      <a:headEnd len="sm" w="sm" type="none"/>
                      <a:tailEnd len="sm" w="sm" type="none"/>
                    </a:lnB>
                    <a:solidFill>
                      <a:srgbClr val="064E37"/>
                    </a:solidFill>
                  </a:tcPr>
                </a:tc>
                <a:tc>
                  <a:txBody>
                    <a:bodyPr/>
                    <a:lstStyle/>
                    <a:p>
                      <a:pPr indent="0" lvl="0" marL="0" rtl="0" algn="l">
                        <a:spcBef>
                          <a:spcPts val="0"/>
                        </a:spcBef>
                        <a:spcAft>
                          <a:spcPts val="0"/>
                        </a:spcAft>
                        <a:buNone/>
                      </a:pPr>
                      <a:r>
                        <a:rPr lang="en" sz="500">
                          <a:solidFill>
                            <a:srgbClr val="FFFFFF"/>
                          </a:solidFill>
                          <a:latin typeface="Cairo"/>
                          <a:ea typeface="Cairo"/>
                          <a:cs typeface="Cairo"/>
                          <a:sym typeface="Cairo"/>
                        </a:rPr>
                        <a:t>The system shall be able to transmit power to ground based infrastructure at minimum </a:t>
                      </a:r>
                      <a:r>
                        <a:rPr lang="en" sz="500" u="sng">
                          <a:solidFill>
                            <a:srgbClr val="FFFFFF"/>
                          </a:solidFill>
                          <a:latin typeface="Cairo"/>
                          <a:ea typeface="Cairo"/>
                          <a:cs typeface="Cairo"/>
                          <a:sym typeface="Cairo"/>
                        </a:rPr>
                        <a:t>15 </a:t>
                      </a:r>
                      <a:r>
                        <a:rPr lang="en" sz="500">
                          <a:solidFill>
                            <a:srgbClr val="FFFFFF"/>
                          </a:solidFill>
                          <a:latin typeface="Cairo"/>
                          <a:ea typeface="Cairo"/>
                          <a:cs typeface="Cairo"/>
                          <a:sym typeface="Cairo"/>
                        </a:rPr>
                        <a:t>percent efficiency.</a:t>
                      </a:r>
                      <a:endParaRPr i="1" sz="500">
                        <a:solidFill>
                          <a:srgbClr val="FFFFFF"/>
                        </a:solidFill>
                        <a:latin typeface="Cairo"/>
                        <a:ea typeface="Cairo"/>
                        <a:cs typeface="Cairo"/>
                        <a:sym typeface="Cairo"/>
                      </a:endParaRPr>
                    </a:p>
                  </a:txBody>
                  <a:tcPr marT="63500" marB="63500" marR="63500" marL="63500">
                    <a:lnL cap="flat" cmpd="sng" w="12700">
                      <a:solidFill>
                        <a:schemeClr val="accent3"/>
                      </a:solidFill>
                      <a:prstDash val="solid"/>
                      <a:round/>
                      <a:headEnd len="sm" w="sm" type="none"/>
                      <a:tailEnd len="sm" w="sm" type="none"/>
                    </a:lnL>
                    <a:lnR cap="flat" cmpd="sng" w="12700">
                      <a:solidFill>
                        <a:schemeClr val="accent3"/>
                      </a:solidFill>
                      <a:prstDash val="solid"/>
                      <a:round/>
                      <a:headEnd len="sm" w="sm" type="none"/>
                      <a:tailEnd len="sm" w="sm" type="none"/>
                    </a:lnR>
                    <a:lnT cap="flat" cmpd="sng" w="12700">
                      <a:solidFill>
                        <a:schemeClr val="accent3"/>
                      </a:solidFill>
                      <a:prstDash val="solid"/>
                      <a:round/>
                      <a:headEnd len="sm" w="sm" type="none"/>
                      <a:tailEnd len="sm" w="sm" type="none"/>
                    </a:lnT>
                    <a:lnB cap="flat" cmpd="sng" w="12700">
                      <a:solidFill>
                        <a:schemeClr val="accent3"/>
                      </a:solidFill>
                      <a:prstDash val="solid"/>
                      <a:round/>
                      <a:headEnd len="sm" w="sm" type="none"/>
                      <a:tailEnd len="sm" w="sm" type="none"/>
                    </a:lnB>
                    <a:solidFill>
                      <a:srgbClr val="064E37"/>
                    </a:solidFill>
                  </a:tcPr>
                </a:tc>
                <a:tc>
                  <a:txBody>
                    <a:bodyPr/>
                    <a:lstStyle/>
                    <a:p>
                      <a:pPr indent="0" lvl="0" marL="0" rtl="0" algn="l">
                        <a:spcBef>
                          <a:spcPts val="0"/>
                        </a:spcBef>
                        <a:spcAft>
                          <a:spcPts val="0"/>
                        </a:spcAft>
                        <a:buNone/>
                      </a:pPr>
                      <a:r>
                        <a:rPr lang="en" sz="500">
                          <a:solidFill>
                            <a:srgbClr val="FFFFFF"/>
                          </a:solidFill>
                          <a:latin typeface="Cairo"/>
                          <a:ea typeface="Cairo"/>
                          <a:cs typeface="Cairo"/>
                          <a:sym typeface="Cairo"/>
                        </a:rPr>
                        <a:t>The power transmission system is able to deliver power to a receiver. Using data collected during tests on Earth, the power delivered in a space environment can be modeled.</a:t>
                      </a:r>
                      <a:endParaRPr sz="500">
                        <a:solidFill>
                          <a:srgbClr val="FFFFFF"/>
                        </a:solidFill>
                        <a:latin typeface="Cairo"/>
                        <a:ea typeface="Cairo"/>
                        <a:cs typeface="Cairo"/>
                        <a:sym typeface="Cairo"/>
                      </a:endParaRPr>
                    </a:p>
                  </a:txBody>
                  <a:tcPr marT="63500" marB="63500" marR="63500" marL="63500">
                    <a:lnL cap="flat" cmpd="sng" w="12700">
                      <a:solidFill>
                        <a:schemeClr val="accent3"/>
                      </a:solidFill>
                      <a:prstDash val="solid"/>
                      <a:round/>
                      <a:headEnd len="sm" w="sm" type="none"/>
                      <a:tailEnd len="sm" w="sm" type="none"/>
                    </a:lnL>
                    <a:lnR cap="flat" cmpd="sng" w="12700">
                      <a:solidFill>
                        <a:schemeClr val="accent3"/>
                      </a:solidFill>
                      <a:prstDash val="solid"/>
                      <a:round/>
                      <a:headEnd len="sm" w="sm" type="none"/>
                      <a:tailEnd len="sm" w="sm" type="none"/>
                    </a:lnR>
                    <a:lnT cap="flat" cmpd="sng" w="12700">
                      <a:solidFill>
                        <a:schemeClr val="accent3"/>
                      </a:solidFill>
                      <a:prstDash val="solid"/>
                      <a:round/>
                      <a:headEnd len="sm" w="sm" type="none"/>
                      <a:tailEnd len="sm" w="sm" type="none"/>
                    </a:lnT>
                    <a:lnB cap="flat" cmpd="sng" w="12700">
                      <a:solidFill>
                        <a:schemeClr val="accent3"/>
                      </a:solidFill>
                      <a:prstDash val="solid"/>
                      <a:round/>
                      <a:headEnd len="sm" w="sm" type="none"/>
                      <a:tailEnd len="sm" w="sm" type="none"/>
                    </a:lnB>
                    <a:solidFill>
                      <a:srgbClr val="064E37"/>
                    </a:solidFill>
                  </a:tcPr>
                </a:tc>
              </a:tr>
              <a:tr h="367700">
                <a:tc>
                  <a:txBody>
                    <a:bodyPr/>
                    <a:lstStyle/>
                    <a:p>
                      <a:pPr indent="0" lvl="0" marL="0" rtl="0" algn="ctr">
                        <a:spcBef>
                          <a:spcPts val="0"/>
                        </a:spcBef>
                        <a:spcAft>
                          <a:spcPts val="0"/>
                        </a:spcAft>
                        <a:buNone/>
                      </a:pPr>
                      <a:r>
                        <a:rPr b="1" lang="en" sz="500">
                          <a:solidFill>
                            <a:srgbClr val="FFFFFF"/>
                          </a:solidFill>
                          <a:latin typeface="Cairo"/>
                          <a:ea typeface="Cairo"/>
                          <a:cs typeface="Cairo"/>
                          <a:sym typeface="Cairo"/>
                        </a:rPr>
                        <a:t>T2: Optimized Constellation</a:t>
                      </a:r>
                      <a:endParaRPr b="1" sz="500">
                        <a:solidFill>
                          <a:srgbClr val="FFFFFF"/>
                        </a:solidFill>
                        <a:latin typeface="Cairo"/>
                        <a:ea typeface="Cairo"/>
                        <a:cs typeface="Cairo"/>
                        <a:sym typeface="Cairo"/>
                      </a:endParaRPr>
                    </a:p>
                  </a:txBody>
                  <a:tcPr marT="63500" marB="63500" marR="63500" marL="63500">
                    <a:lnL cap="flat" cmpd="sng" w="12700">
                      <a:solidFill>
                        <a:schemeClr val="accent3"/>
                      </a:solidFill>
                      <a:prstDash val="solid"/>
                      <a:round/>
                      <a:headEnd len="sm" w="sm" type="none"/>
                      <a:tailEnd len="sm" w="sm" type="none"/>
                    </a:lnL>
                    <a:lnR cap="flat" cmpd="sng" w="12700">
                      <a:solidFill>
                        <a:schemeClr val="accent3"/>
                      </a:solidFill>
                      <a:prstDash val="solid"/>
                      <a:round/>
                      <a:headEnd len="sm" w="sm" type="none"/>
                      <a:tailEnd len="sm" w="sm" type="none"/>
                    </a:lnR>
                    <a:lnT cap="flat" cmpd="sng" w="12700">
                      <a:solidFill>
                        <a:schemeClr val="accent3"/>
                      </a:solidFill>
                      <a:prstDash val="solid"/>
                      <a:round/>
                      <a:headEnd len="sm" w="sm" type="none"/>
                      <a:tailEnd len="sm" w="sm" type="none"/>
                    </a:lnT>
                    <a:lnB cap="flat" cmpd="sng" w="12700">
                      <a:solidFill>
                        <a:schemeClr val="accent3"/>
                      </a:solidFill>
                      <a:prstDash val="solid"/>
                      <a:round/>
                      <a:headEnd len="sm" w="sm" type="none"/>
                      <a:tailEnd len="sm" w="sm" type="none"/>
                    </a:lnB>
                    <a:solidFill>
                      <a:schemeClr val="dk1"/>
                    </a:solidFill>
                  </a:tcPr>
                </a:tc>
                <a:tc>
                  <a:txBody>
                    <a:bodyPr/>
                    <a:lstStyle/>
                    <a:p>
                      <a:pPr indent="0" lvl="0" marL="0" rtl="0" algn="l">
                        <a:spcBef>
                          <a:spcPts val="0"/>
                        </a:spcBef>
                        <a:spcAft>
                          <a:spcPts val="0"/>
                        </a:spcAft>
                        <a:buNone/>
                      </a:pPr>
                      <a:r>
                        <a:rPr lang="en" sz="500">
                          <a:solidFill>
                            <a:srgbClr val="FFFFFF"/>
                          </a:solidFill>
                          <a:latin typeface="Cairo"/>
                          <a:ea typeface="Cairo"/>
                          <a:cs typeface="Cairo"/>
                          <a:sym typeface="Cairo"/>
                        </a:rPr>
                        <a:t>Optimized cost function for power transmission and communications.</a:t>
                      </a:r>
                      <a:endParaRPr sz="500">
                        <a:solidFill>
                          <a:srgbClr val="FFFFFF"/>
                        </a:solidFill>
                        <a:latin typeface="Cairo"/>
                        <a:ea typeface="Cairo"/>
                        <a:cs typeface="Cairo"/>
                        <a:sym typeface="Cairo"/>
                      </a:endParaRPr>
                    </a:p>
                  </a:txBody>
                  <a:tcPr marT="63500" marB="63500" marR="63500" marL="63500">
                    <a:lnL cap="flat" cmpd="sng" w="12700">
                      <a:solidFill>
                        <a:schemeClr val="accent3"/>
                      </a:solidFill>
                      <a:prstDash val="solid"/>
                      <a:round/>
                      <a:headEnd len="sm" w="sm" type="none"/>
                      <a:tailEnd len="sm" w="sm" type="none"/>
                    </a:lnL>
                    <a:lnR cap="flat" cmpd="sng" w="12700">
                      <a:solidFill>
                        <a:schemeClr val="accent3"/>
                      </a:solidFill>
                      <a:prstDash val="solid"/>
                      <a:round/>
                      <a:headEnd len="sm" w="sm" type="none"/>
                      <a:tailEnd len="sm" w="sm" type="none"/>
                    </a:lnR>
                    <a:lnT cap="flat" cmpd="sng" w="12700">
                      <a:solidFill>
                        <a:schemeClr val="accent3"/>
                      </a:solidFill>
                      <a:prstDash val="solid"/>
                      <a:round/>
                      <a:headEnd len="sm" w="sm" type="none"/>
                      <a:tailEnd len="sm" w="sm" type="none"/>
                    </a:lnT>
                    <a:lnB cap="flat" cmpd="sng" w="12700">
                      <a:solidFill>
                        <a:schemeClr val="accent3"/>
                      </a:solidFill>
                      <a:prstDash val="solid"/>
                      <a:round/>
                      <a:headEnd len="sm" w="sm" type="none"/>
                      <a:tailEnd len="sm" w="sm" type="none"/>
                    </a:lnB>
                    <a:solidFill>
                      <a:schemeClr val="dk1"/>
                    </a:solidFill>
                  </a:tcPr>
                </a:tc>
                <a:tc>
                  <a:txBody>
                    <a:bodyPr/>
                    <a:lstStyle/>
                    <a:p>
                      <a:pPr indent="0" lvl="0" marL="0" rtl="0" algn="l">
                        <a:spcBef>
                          <a:spcPts val="0"/>
                        </a:spcBef>
                        <a:spcAft>
                          <a:spcPts val="0"/>
                        </a:spcAft>
                        <a:buNone/>
                      </a:pPr>
                      <a:r>
                        <a:rPr lang="en" sz="500">
                          <a:solidFill>
                            <a:srgbClr val="FFFFFF"/>
                          </a:solidFill>
                          <a:latin typeface="Cairo"/>
                          <a:ea typeface="Cairo"/>
                          <a:cs typeface="Cairo"/>
                          <a:sym typeface="Cairo"/>
                        </a:rPr>
                        <a:t>Design a cost function to maximize the satellite constellation efficiency when transmitting power.</a:t>
                      </a:r>
                      <a:endParaRPr sz="500">
                        <a:solidFill>
                          <a:srgbClr val="FFFFFF"/>
                        </a:solidFill>
                        <a:latin typeface="Cairo"/>
                        <a:ea typeface="Cairo"/>
                        <a:cs typeface="Cairo"/>
                        <a:sym typeface="Cairo"/>
                      </a:endParaRPr>
                    </a:p>
                  </a:txBody>
                  <a:tcPr marT="63500" marB="63500" marR="63500" marL="63500">
                    <a:lnL cap="flat" cmpd="sng" w="12700">
                      <a:solidFill>
                        <a:schemeClr val="accent3"/>
                      </a:solidFill>
                      <a:prstDash val="solid"/>
                      <a:round/>
                      <a:headEnd len="sm" w="sm" type="none"/>
                      <a:tailEnd len="sm" w="sm" type="none"/>
                    </a:lnL>
                    <a:lnR cap="flat" cmpd="sng" w="12700">
                      <a:solidFill>
                        <a:schemeClr val="accent3"/>
                      </a:solidFill>
                      <a:prstDash val="solid"/>
                      <a:round/>
                      <a:headEnd len="sm" w="sm" type="none"/>
                      <a:tailEnd len="sm" w="sm" type="none"/>
                    </a:lnR>
                    <a:lnT cap="flat" cmpd="sng" w="12700">
                      <a:solidFill>
                        <a:schemeClr val="accent3"/>
                      </a:solidFill>
                      <a:prstDash val="solid"/>
                      <a:round/>
                      <a:headEnd len="sm" w="sm" type="none"/>
                      <a:tailEnd len="sm" w="sm" type="none"/>
                    </a:lnT>
                    <a:lnB cap="flat" cmpd="sng" w="12700">
                      <a:solidFill>
                        <a:schemeClr val="accent3"/>
                      </a:solidFill>
                      <a:prstDash val="solid"/>
                      <a:round/>
                      <a:headEnd len="sm" w="sm" type="none"/>
                      <a:tailEnd len="sm" w="sm" type="none"/>
                    </a:lnB>
                    <a:solidFill>
                      <a:schemeClr val="dk1"/>
                    </a:solidFill>
                  </a:tcPr>
                </a:tc>
              </a:tr>
              <a:tr h="367700">
                <a:tc>
                  <a:txBody>
                    <a:bodyPr/>
                    <a:lstStyle/>
                    <a:p>
                      <a:pPr indent="0" lvl="0" marL="0" rtl="0" algn="ctr">
                        <a:spcBef>
                          <a:spcPts val="0"/>
                        </a:spcBef>
                        <a:spcAft>
                          <a:spcPts val="0"/>
                        </a:spcAft>
                        <a:buNone/>
                      </a:pPr>
                      <a:r>
                        <a:rPr b="1" lang="en" sz="500">
                          <a:solidFill>
                            <a:srgbClr val="FFFFFF"/>
                          </a:solidFill>
                          <a:latin typeface="Cairo"/>
                          <a:ea typeface="Cairo"/>
                          <a:cs typeface="Cairo"/>
                          <a:sym typeface="Cairo"/>
                        </a:rPr>
                        <a:t>T3: Communications</a:t>
                      </a:r>
                      <a:endParaRPr b="1" sz="500">
                        <a:solidFill>
                          <a:srgbClr val="FFFFFF"/>
                        </a:solidFill>
                        <a:latin typeface="Cairo"/>
                        <a:ea typeface="Cairo"/>
                        <a:cs typeface="Cairo"/>
                        <a:sym typeface="Cairo"/>
                      </a:endParaRPr>
                    </a:p>
                  </a:txBody>
                  <a:tcPr marT="63500" marB="63500" marR="63500" marL="63500">
                    <a:lnL cap="flat" cmpd="sng" w="12700">
                      <a:solidFill>
                        <a:schemeClr val="accent3"/>
                      </a:solidFill>
                      <a:prstDash val="solid"/>
                      <a:round/>
                      <a:headEnd len="sm" w="sm" type="none"/>
                      <a:tailEnd len="sm" w="sm" type="none"/>
                    </a:lnL>
                    <a:lnR cap="flat" cmpd="sng" w="12700">
                      <a:solidFill>
                        <a:schemeClr val="accent3"/>
                      </a:solidFill>
                      <a:prstDash val="solid"/>
                      <a:round/>
                      <a:headEnd len="sm" w="sm" type="none"/>
                      <a:tailEnd len="sm" w="sm" type="none"/>
                    </a:lnR>
                    <a:lnT cap="flat" cmpd="sng" w="12700">
                      <a:solidFill>
                        <a:schemeClr val="accent3"/>
                      </a:solidFill>
                      <a:prstDash val="solid"/>
                      <a:round/>
                      <a:headEnd len="sm" w="sm" type="none"/>
                      <a:tailEnd len="sm" w="sm" type="none"/>
                    </a:lnT>
                    <a:lnB cap="flat" cmpd="sng" w="12700">
                      <a:solidFill>
                        <a:schemeClr val="accent3"/>
                      </a:solidFill>
                      <a:prstDash val="solid"/>
                      <a:round/>
                      <a:headEnd len="sm" w="sm" type="none"/>
                      <a:tailEnd len="sm" w="sm" type="none"/>
                    </a:lnB>
                    <a:solidFill>
                      <a:schemeClr val="dk1"/>
                    </a:solidFill>
                  </a:tcPr>
                </a:tc>
                <a:tc>
                  <a:txBody>
                    <a:bodyPr/>
                    <a:lstStyle/>
                    <a:p>
                      <a:pPr indent="0" lvl="0" marL="0" rtl="0" algn="l">
                        <a:spcBef>
                          <a:spcPts val="0"/>
                        </a:spcBef>
                        <a:spcAft>
                          <a:spcPts val="0"/>
                        </a:spcAft>
                        <a:buNone/>
                      </a:pPr>
                      <a:r>
                        <a:rPr lang="en" sz="500">
                          <a:solidFill>
                            <a:srgbClr val="FFFFFF"/>
                          </a:solidFill>
                          <a:latin typeface="Cairo"/>
                          <a:ea typeface="Cairo"/>
                          <a:cs typeface="Cairo"/>
                          <a:sym typeface="Cairo"/>
                        </a:rPr>
                        <a:t>The system shall be able to send and receive and relay a signal and decode the message. </a:t>
                      </a:r>
                      <a:endParaRPr sz="500">
                        <a:solidFill>
                          <a:srgbClr val="FFFFFF"/>
                        </a:solidFill>
                        <a:latin typeface="Cairo"/>
                        <a:ea typeface="Cairo"/>
                        <a:cs typeface="Cairo"/>
                        <a:sym typeface="Cairo"/>
                      </a:endParaRPr>
                    </a:p>
                  </a:txBody>
                  <a:tcPr marT="63500" marB="63500" marR="63500" marL="63500">
                    <a:lnL cap="flat" cmpd="sng" w="12700">
                      <a:solidFill>
                        <a:schemeClr val="accent3"/>
                      </a:solidFill>
                      <a:prstDash val="solid"/>
                      <a:round/>
                      <a:headEnd len="sm" w="sm" type="none"/>
                      <a:tailEnd len="sm" w="sm" type="none"/>
                    </a:lnL>
                    <a:lnR cap="flat" cmpd="sng" w="12700">
                      <a:solidFill>
                        <a:schemeClr val="accent3"/>
                      </a:solidFill>
                      <a:prstDash val="solid"/>
                      <a:round/>
                      <a:headEnd len="sm" w="sm" type="none"/>
                      <a:tailEnd len="sm" w="sm" type="none"/>
                    </a:lnR>
                    <a:lnT cap="flat" cmpd="sng" w="12700">
                      <a:solidFill>
                        <a:schemeClr val="accent3"/>
                      </a:solidFill>
                      <a:prstDash val="solid"/>
                      <a:round/>
                      <a:headEnd len="sm" w="sm" type="none"/>
                      <a:tailEnd len="sm" w="sm" type="none"/>
                    </a:lnT>
                    <a:lnB cap="flat" cmpd="sng" w="12700">
                      <a:solidFill>
                        <a:schemeClr val="accent3"/>
                      </a:solidFill>
                      <a:prstDash val="solid"/>
                      <a:round/>
                      <a:headEnd len="sm" w="sm" type="none"/>
                      <a:tailEnd len="sm" w="sm" type="none"/>
                    </a:lnB>
                    <a:solidFill>
                      <a:schemeClr val="dk1"/>
                    </a:solidFill>
                  </a:tcPr>
                </a:tc>
                <a:tc>
                  <a:txBody>
                    <a:bodyPr/>
                    <a:lstStyle/>
                    <a:p>
                      <a:pPr indent="0" lvl="0" marL="0" rtl="0" algn="l">
                        <a:spcBef>
                          <a:spcPts val="0"/>
                        </a:spcBef>
                        <a:spcAft>
                          <a:spcPts val="0"/>
                        </a:spcAft>
                        <a:buNone/>
                      </a:pPr>
                      <a:r>
                        <a:rPr lang="en" sz="500">
                          <a:solidFill>
                            <a:srgbClr val="FFFFFF"/>
                          </a:solidFill>
                          <a:latin typeface="Cairo"/>
                          <a:ea typeface="Cairo"/>
                          <a:cs typeface="Cairo"/>
                          <a:sym typeface="Cairo"/>
                        </a:rPr>
                        <a:t>The system will need adequate bandwidth for communication transmission. </a:t>
                      </a:r>
                      <a:endParaRPr sz="500">
                        <a:solidFill>
                          <a:srgbClr val="FFFFFF"/>
                        </a:solidFill>
                        <a:latin typeface="Cairo"/>
                        <a:ea typeface="Cairo"/>
                        <a:cs typeface="Cairo"/>
                        <a:sym typeface="Cairo"/>
                      </a:endParaRPr>
                    </a:p>
                  </a:txBody>
                  <a:tcPr marT="63500" marB="63500" marR="63500" marL="63500">
                    <a:lnL cap="flat" cmpd="sng" w="12700">
                      <a:solidFill>
                        <a:schemeClr val="accent3"/>
                      </a:solidFill>
                      <a:prstDash val="solid"/>
                      <a:round/>
                      <a:headEnd len="sm" w="sm" type="none"/>
                      <a:tailEnd len="sm" w="sm" type="none"/>
                    </a:lnL>
                    <a:lnR cap="flat" cmpd="sng" w="12700">
                      <a:solidFill>
                        <a:schemeClr val="accent3"/>
                      </a:solidFill>
                      <a:prstDash val="solid"/>
                      <a:round/>
                      <a:headEnd len="sm" w="sm" type="none"/>
                      <a:tailEnd len="sm" w="sm" type="none"/>
                    </a:lnR>
                    <a:lnT cap="flat" cmpd="sng" w="12700">
                      <a:solidFill>
                        <a:schemeClr val="accent3"/>
                      </a:solidFill>
                      <a:prstDash val="solid"/>
                      <a:round/>
                      <a:headEnd len="sm" w="sm" type="none"/>
                      <a:tailEnd len="sm" w="sm" type="none"/>
                    </a:lnT>
                    <a:lnB cap="flat" cmpd="sng" w="12700">
                      <a:solidFill>
                        <a:schemeClr val="accent3"/>
                      </a:solidFill>
                      <a:prstDash val="solid"/>
                      <a:round/>
                      <a:headEnd len="sm" w="sm" type="none"/>
                      <a:tailEnd len="sm" w="sm" type="none"/>
                    </a:lnB>
                    <a:solidFill>
                      <a:schemeClr val="dk1"/>
                    </a:solidFill>
                  </a:tcPr>
                </a:tc>
              </a:tr>
            </a:tbl>
          </a:graphicData>
        </a:graphic>
      </p:graphicFrame>
      <p:graphicFrame>
        <p:nvGraphicFramePr>
          <p:cNvPr id="12943" name="Google Shape;12943;p51"/>
          <p:cNvGraphicFramePr/>
          <p:nvPr/>
        </p:nvGraphicFramePr>
        <p:xfrm>
          <a:off x="4812400" y="1224738"/>
          <a:ext cx="3000000" cy="3000000"/>
        </p:xfrm>
        <a:graphic>
          <a:graphicData uri="http://schemas.openxmlformats.org/drawingml/2006/table">
            <a:tbl>
              <a:tblPr>
                <a:noFill/>
                <a:tableStyleId>{F3DB7140-DFF9-4E9D-972C-943F7426D116}</a:tableStyleId>
              </a:tblPr>
              <a:tblGrid>
                <a:gridCol w="1323500"/>
                <a:gridCol w="1323500"/>
                <a:gridCol w="1323500"/>
              </a:tblGrid>
              <a:tr h="232725">
                <a:tc>
                  <a:txBody>
                    <a:bodyPr/>
                    <a:lstStyle/>
                    <a:p>
                      <a:pPr indent="0" lvl="0" marL="0" rtl="0" algn="ctr">
                        <a:spcBef>
                          <a:spcPts val="0"/>
                        </a:spcBef>
                        <a:spcAft>
                          <a:spcPts val="0"/>
                        </a:spcAft>
                        <a:buNone/>
                      </a:pPr>
                      <a:r>
                        <a:rPr b="1" lang="en" sz="500">
                          <a:solidFill>
                            <a:srgbClr val="FFFFFF"/>
                          </a:solidFill>
                          <a:latin typeface="Cairo"/>
                          <a:ea typeface="Cairo"/>
                          <a:cs typeface="Cairo"/>
                          <a:sym typeface="Cairo"/>
                        </a:rPr>
                        <a:t>Critical Element</a:t>
                      </a:r>
                      <a:endParaRPr b="1" sz="500">
                        <a:solidFill>
                          <a:srgbClr val="FFFFFF"/>
                        </a:solidFill>
                        <a:latin typeface="Cairo"/>
                        <a:ea typeface="Cairo"/>
                        <a:cs typeface="Cairo"/>
                        <a:sym typeface="Cairo"/>
                      </a:endParaRPr>
                    </a:p>
                  </a:txBody>
                  <a:tcPr marT="63500" marB="63500" marR="63500" marL="63500">
                    <a:lnL cap="flat" cmpd="sng" w="12700">
                      <a:solidFill>
                        <a:schemeClr val="accent3"/>
                      </a:solidFill>
                      <a:prstDash val="solid"/>
                      <a:round/>
                      <a:headEnd len="sm" w="sm" type="none"/>
                      <a:tailEnd len="sm" w="sm" type="none"/>
                    </a:lnL>
                    <a:lnR cap="flat" cmpd="sng" w="12700">
                      <a:solidFill>
                        <a:schemeClr val="accent3"/>
                      </a:solidFill>
                      <a:prstDash val="solid"/>
                      <a:round/>
                      <a:headEnd len="sm" w="sm" type="none"/>
                      <a:tailEnd len="sm" w="sm" type="none"/>
                    </a:lnR>
                    <a:lnT cap="flat" cmpd="sng" w="12700">
                      <a:solidFill>
                        <a:schemeClr val="accent3"/>
                      </a:solidFill>
                      <a:prstDash val="solid"/>
                      <a:round/>
                      <a:headEnd len="sm" w="sm" type="none"/>
                      <a:tailEnd len="sm" w="sm" type="none"/>
                    </a:lnT>
                    <a:lnB cap="flat" cmpd="sng" w="12700">
                      <a:solidFill>
                        <a:schemeClr val="accent3"/>
                      </a:solidFill>
                      <a:prstDash val="solid"/>
                      <a:round/>
                      <a:headEnd len="sm" w="sm" type="none"/>
                      <a:tailEnd len="sm" w="sm" type="none"/>
                    </a:lnB>
                    <a:solidFill>
                      <a:srgbClr val="1B1B1B"/>
                    </a:solidFill>
                  </a:tcPr>
                </a:tc>
                <a:tc>
                  <a:txBody>
                    <a:bodyPr/>
                    <a:lstStyle/>
                    <a:p>
                      <a:pPr indent="0" lvl="0" marL="0" rtl="0" algn="ctr">
                        <a:spcBef>
                          <a:spcPts val="0"/>
                        </a:spcBef>
                        <a:spcAft>
                          <a:spcPts val="0"/>
                        </a:spcAft>
                        <a:buNone/>
                      </a:pPr>
                      <a:r>
                        <a:rPr b="1" lang="en" sz="500">
                          <a:solidFill>
                            <a:srgbClr val="FFFFFF"/>
                          </a:solidFill>
                          <a:latin typeface="Cairo"/>
                          <a:ea typeface="Cairo"/>
                          <a:cs typeface="Cairo"/>
                          <a:sym typeface="Cairo"/>
                        </a:rPr>
                        <a:t>Functional Requirement</a:t>
                      </a:r>
                      <a:endParaRPr b="1" sz="500">
                        <a:solidFill>
                          <a:srgbClr val="FFFFFF"/>
                        </a:solidFill>
                        <a:latin typeface="Cairo"/>
                        <a:ea typeface="Cairo"/>
                        <a:cs typeface="Cairo"/>
                        <a:sym typeface="Cairo"/>
                      </a:endParaRPr>
                    </a:p>
                  </a:txBody>
                  <a:tcPr marT="63500" marB="63500" marR="63500" marL="63500">
                    <a:lnL cap="flat" cmpd="sng" w="12700">
                      <a:solidFill>
                        <a:schemeClr val="accent3"/>
                      </a:solidFill>
                      <a:prstDash val="solid"/>
                      <a:round/>
                      <a:headEnd len="sm" w="sm" type="none"/>
                      <a:tailEnd len="sm" w="sm" type="none"/>
                    </a:lnL>
                    <a:lnR cap="flat" cmpd="sng" w="12700">
                      <a:solidFill>
                        <a:schemeClr val="accent3"/>
                      </a:solidFill>
                      <a:prstDash val="solid"/>
                      <a:round/>
                      <a:headEnd len="sm" w="sm" type="none"/>
                      <a:tailEnd len="sm" w="sm" type="none"/>
                    </a:lnR>
                    <a:lnT cap="flat" cmpd="sng" w="12700">
                      <a:solidFill>
                        <a:schemeClr val="accent3"/>
                      </a:solidFill>
                      <a:prstDash val="solid"/>
                      <a:round/>
                      <a:headEnd len="sm" w="sm" type="none"/>
                      <a:tailEnd len="sm" w="sm" type="none"/>
                    </a:lnT>
                    <a:lnB cap="flat" cmpd="sng" w="12700">
                      <a:solidFill>
                        <a:schemeClr val="accent3"/>
                      </a:solidFill>
                      <a:prstDash val="solid"/>
                      <a:round/>
                      <a:headEnd len="sm" w="sm" type="none"/>
                      <a:tailEnd len="sm" w="sm" type="none"/>
                    </a:lnB>
                    <a:solidFill>
                      <a:srgbClr val="1B1B1B"/>
                    </a:solidFill>
                  </a:tcPr>
                </a:tc>
                <a:tc>
                  <a:txBody>
                    <a:bodyPr/>
                    <a:lstStyle/>
                    <a:p>
                      <a:pPr indent="0" lvl="0" marL="0" rtl="0" algn="ctr">
                        <a:spcBef>
                          <a:spcPts val="0"/>
                        </a:spcBef>
                        <a:spcAft>
                          <a:spcPts val="0"/>
                        </a:spcAft>
                        <a:buNone/>
                      </a:pPr>
                      <a:r>
                        <a:rPr b="1" lang="en" sz="500">
                          <a:solidFill>
                            <a:srgbClr val="FFFFFF"/>
                          </a:solidFill>
                          <a:latin typeface="Cairo"/>
                          <a:ea typeface="Cairo"/>
                          <a:cs typeface="Cairo"/>
                          <a:sym typeface="Cairo"/>
                        </a:rPr>
                        <a:t>Constraint Rationale </a:t>
                      </a:r>
                      <a:endParaRPr b="1" sz="500">
                        <a:solidFill>
                          <a:srgbClr val="FFFFFF"/>
                        </a:solidFill>
                        <a:latin typeface="Cairo"/>
                        <a:ea typeface="Cairo"/>
                        <a:cs typeface="Cairo"/>
                        <a:sym typeface="Cairo"/>
                      </a:endParaRPr>
                    </a:p>
                  </a:txBody>
                  <a:tcPr marT="63500" marB="63500" marR="63500" marL="63500">
                    <a:lnL cap="flat" cmpd="sng" w="12700">
                      <a:solidFill>
                        <a:schemeClr val="accent3"/>
                      </a:solidFill>
                      <a:prstDash val="solid"/>
                      <a:round/>
                      <a:headEnd len="sm" w="sm" type="none"/>
                      <a:tailEnd len="sm" w="sm" type="none"/>
                    </a:lnL>
                    <a:lnR cap="flat" cmpd="sng" w="12700">
                      <a:solidFill>
                        <a:schemeClr val="accent3"/>
                      </a:solidFill>
                      <a:prstDash val="solid"/>
                      <a:round/>
                      <a:headEnd len="sm" w="sm" type="none"/>
                      <a:tailEnd len="sm" w="sm" type="none"/>
                    </a:lnR>
                    <a:lnT cap="flat" cmpd="sng" w="12700">
                      <a:solidFill>
                        <a:schemeClr val="accent3"/>
                      </a:solidFill>
                      <a:prstDash val="solid"/>
                      <a:round/>
                      <a:headEnd len="sm" w="sm" type="none"/>
                      <a:tailEnd len="sm" w="sm" type="none"/>
                    </a:lnT>
                    <a:lnB cap="flat" cmpd="sng" w="12700">
                      <a:solidFill>
                        <a:schemeClr val="accent3"/>
                      </a:solidFill>
                      <a:prstDash val="solid"/>
                      <a:round/>
                      <a:headEnd len="sm" w="sm" type="none"/>
                      <a:tailEnd len="sm" w="sm" type="none"/>
                    </a:lnB>
                    <a:solidFill>
                      <a:srgbClr val="1B1B1B"/>
                    </a:solidFill>
                  </a:tcPr>
                </a:tc>
              </a:tr>
              <a:tr h="206150">
                <a:tc gridSpan="3">
                  <a:txBody>
                    <a:bodyPr/>
                    <a:lstStyle/>
                    <a:p>
                      <a:pPr indent="0" lvl="0" marL="0" rtl="0" algn="ctr">
                        <a:spcBef>
                          <a:spcPts val="0"/>
                        </a:spcBef>
                        <a:spcAft>
                          <a:spcPts val="0"/>
                        </a:spcAft>
                        <a:buNone/>
                      </a:pPr>
                      <a:r>
                        <a:rPr b="1" lang="en" sz="500">
                          <a:solidFill>
                            <a:srgbClr val="FFFFFF"/>
                          </a:solidFill>
                          <a:latin typeface="Cairo"/>
                          <a:ea typeface="Cairo"/>
                          <a:cs typeface="Cairo"/>
                          <a:sym typeface="Cairo"/>
                        </a:rPr>
                        <a:t>Logistical</a:t>
                      </a:r>
                      <a:endParaRPr sz="500">
                        <a:solidFill>
                          <a:srgbClr val="FFFFFF"/>
                        </a:solidFill>
                        <a:latin typeface="Cairo"/>
                        <a:ea typeface="Cairo"/>
                        <a:cs typeface="Cairo"/>
                        <a:sym typeface="Cairo"/>
                      </a:endParaRPr>
                    </a:p>
                  </a:txBody>
                  <a:tcPr marT="63500" marB="63500" marR="63500" marL="63500">
                    <a:lnL cap="flat" cmpd="sng" w="12700">
                      <a:solidFill>
                        <a:schemeClr val="accent3"/>
                      </a:solidFill>
                      <a:prstDash val="solid"/>
                      <a:round/>
                      <a:headEnd len="sm" w="sm" type="none"/>
                      <a:tailEnd len="sm" w="sm" type="none"/>
                    </a:lnL>
                    <a:lnR cap="flat" cmpd="sng" w="12700">
                      <a:solidFill>
                        <a:schemeClr val="accent3"/>
                      </a:solidFill>
                      <a:prstDash val="solid"/>
                      <a:round/>
                      <a:headEnd len="sm" w="sm" type="none"/>
                      <a:tailEnd len="sm" w="sm" type="none"/>
                    </a:lnR>
                    <a:lnT cap="flat" cmpd="sng" w="12700">
                      <a:solidFill>
                        <a:schemeClr val="accent3"/>
                      </a:solidFill>
                      <a:prstDash val="solid"/>
                      <a:round/>
                      <a:headEnd len="sm" w="sm" type="none"/>
                      <a:tailEnd len="sm" w="sm" type="none"/>
                    </a:lnT>
                    <a:lnB cap="flat" cmpd="sng" w="12700">
                      <a:solidFill>
                        <a:schemeClr val="accent3"/>
                      </a:solidFill>
                      <a:prstDash val="solid"/>
                      <a:round/>
                      <a:headEnd len="sm" w="sm" type="none"/>
                      <a:tailEnd len="sm" w="sm" type="none"/>
                    </a:lnB>
                    <a:solidFill>
                      <a:schemeClr val="dk1"/>
                    </a:solidFill>
                  </a:tcPr>
                </a:tc>
                <a:tc hMerge="1"/>
                <a:tc hMerge="1"/>
              </a:tr>
              <a:tr h="726700">
                <a:tc>
                  <a:txBody>
                    <a:bodyPr/>
                    <a:lstStyle/>
                    <a:p>
                      <a:pPr indent="0" lvl="0" marL="0" rtl="0" algn="ctr">
                        <a:spcBef>
                          <a:spcPts val="0"/>
                        </a:spcBef>
                        <a:spcAft>
                          <a:spcPts val="0"/>
                        </a:spcAft>
                        <a:buNone/>
                      </a:pPr>
                      <a:r>
                        <a:rPr b="1" lang="en" sz="500">
                          <a:solidFill>
                            <a:srgbClr val="FFFFFF"/>
                          </a:solidFill>
                          <a:latin typeface="Cairo"/>
                          <a:ea typeface="Cairo"/>
                          <a:cs typeface="Cairo"/>
                          <a:sym typeface="Cairo"/>
                        </a:rPr>
                        <a:t>L1: Return on Investment</a:t>
                      </a:r>
                      <a:endParaRPr b="1" sz="500">
                        <a:solidFill>
                          <a:srgbClr val="FFFFFF"/>
                        </a:solidFill>
                        <a:latin typeface="Cairo"/>
                        <a:ea typeface="Cairo"/>
                        <a:cs typeface="Cairo"/>
                        <a:sym typeface="Cairo"/>
                      </a:endParaRPr>
                    </a:p>
                  </a:txBody>
                  <a:tcPr marT="63500" marB="63500" marR="63500" marL="63500" anchor="ctr">
                    <a:lnL cap="flat" cmpd="sng" w="12700">
                      <a:solidFill>
                        <a:schemeClr val="accent3"/>
                      </a:solidFill>
                      <a:prstDash val="solid"/>
                      <a:round/>
                      <a:headEnd len="sm" w="sm" type="none"/>
                      <a:tailEnd len="sm" w="sm" type="none"/>
                    </a:lnL>
                    <a:lnR cap="flat" cmpd="sng" w="12700">
                      <a:solidFill>
                        <a:schemeClr val="accent3"/>
                      </a:solidFill>
                      <a:prstDash val="solid"/>
                      <a:round/>
                      <a:headEnd len="sm" w="sm" type="none"/>
                      <a:tailEnd len="sm" w="sm" type="none"/>
                    </a:lnR>
                    <a:lnT cap="flat" cmpd="sng" w="12700">
                      <a:solidFill>
                        <a:schemeClr val="accent3"/>
                      </a:solidFill>
                      <a:prstDash val="solid"/>
                      <a:round/>
                      <a:headEnd len="sm" w="sm" type="none"/>
                      <a:tailEnd len="sm" w="sm" type="none"/>
                    </a:lnT>
                    <a:lnB cap="flat" cmpd="sng" w="12700">
                      <a:solidFill>
                        <a:schemeClr val="accent3"/>
                      </a:solidFill>
                      <a:prstDash val="solid"/>
                      <a:round/>
                      <a:headEnd len="sm" w="sm" type="none"/>
                      <a:tailEnd len="sm" w="sm" type="none"/>
                    </a:lnB>
                    <a:solidFill>
                      <a:schemeClr val="dk1"/>
                    </a:solidFill>
                  </a:tcPr>
                </a:tc>
                <a:tc>
                  <a:txBody>
                    <a:bodyPr/>
                    <a:lstStyle/>
                    <a:p>
                      <a:pPr indent="0" lvl="0" marL="0" rtl="0" algn="l">
                        <a:spcBef>
                          <a:spcPts val="0"/>
                        </a:spcBef>
                        <a:spcAft>
                          <a:spcPts val="0"/>
                        </a:spcAft>
                        <a:buNone/>
                      </a:pPr>
                      <a:r>
                        <a:rPr lang="en" sz="500">
                          <a:solidFill>
                            <a:srgbClr val="FFFFFF"/>
                          </a:solidFill>
                          <a:latin typeface="Cairo"/>
                          <a:ea typeface="Cairo"/>
                          <a:cs typeface="Cairo"/>
                          <a:sym typeface="Cairo"/>
                        </a:rPr>
                        <a:t>Cost function to optimize constellation power delivery and cost.</a:t>
                      </a:r>
                      <a:endParaRPr sz="500">
                        <a:solidFill>
                          <a:srgbClr val="FFFFFF"/>
                        </a:solidFill>
                        <a:latin typeface="Cairo"/>
                        <a:ea typeface="Cairo"/>
                        <a:cs typeface="Cairo"/>
                        <a:sym typeface="Cairo"/>
                      </a:endParaRPr>
                    </a:p>
                  </a:txBody>
                  <a:tcPr marT="63500" marB="63500" marR="63500" marL="63500" anchor="ctr">
                    <a:lnL cap="flat" cmpd="sng" w="12700">
                      <a:solidFill>
                        <a:schemeClr val="accent3"/>
                      </a:solidFill>
                      <a:prstDash val="solid"/>
                      <a:round/>
                      <a:headEnd len="sm" w="sm" type="none"/>
                      <a:tailEnd len="sm" w="sm" type="none"/>
                    </a:lnL>
                    <a:lnR cap="flat" cmpd="sng" w="12700">
                      <a:solidFill>
                        <a:schemeClr val="accent3"/>
                      </a:solidFill>
                      <a:prstDash val="solid"/>
                      <a:round/>
                      <a:headEnd len="sm" w="sm" type="none"/>
                      <a:tailEnd len="sm" w="sm" type="none"/>
                    </a:lnR>
                    <a:lnT cap="flat" cmpd="sng" w="12700">
                      <a:solidFill>
                        <a:schemeClr val="accent3"/>
                      </a:solidFill>
                      <a:prstDash val="solid"/>
                      <a:round/>
                      <a:headEnd len="sm" w="sm" type="none"/>
                      <a:tailEnd len="sm" w="sm" type="none"/>
                    </a:lnT>
                    <a:lnB cap="flat" cmpd="sng" w="12700">
                      <a:solidFill>
                        <a:schemeClr val="accent3"/>
                      </a:solidFill>
                      <a:prstDash val="solid"/>
                      <a:round/>
                      <a:headEnd len="sm" w="sm" type="none"/>
                      <a:tailEnd len="sm" w="sm" type="none"/>
                    </a:lnB>
                    <a:solidFill>
                      <a:schemeClr val="dk1"/>
                    </a:solidFill>
                  </a:tcPr>
                </a:tc>
                <a:tc>
                  <a:txBody>
                    <a:bodyPr/>
                    <a:lstStyle/>
                    <a:p>
                      <a:pPr indent="0" lvl="0" marL="0" rtl="0" algn="l">
                        <a:spcBef>
                          <a:spcPts val="0"/>
                        </a:spcBef>
                        <a:spcAft>
                          <a:spcPts val="0"/>
                        </a:spcAft>
                        <a:buNone/>
                      </a:pPr>
                      <a:r>
                        <a:rPr lang="en" sz="500">
                          <a:solidFill>
                            <a:srgbClr val="FFFFFF"/>
                          </a:solidFill>
                          <a:latin typeface="Cairo"/>
                          <a:ea typeface="Cairo"/>
                          <a:cs typeface="Cairo"/>
                          <a:sym typeface="Cairo"/>
                        </a:rPr>
                        <a:t>Project will have an economic model for the constellation system. Constellation shall have a positive return on investment determined by </a:t>
                      </a:r>
                      <a:r>
                        <a:rPr lang="en" sz="500" u="sng">
                          <a:solidFill>
                            <a:srgbClr val="FFFFFF"/>
                          </a:solidFill>
                          <a:latin typeface="Cairo"/>
                          <a:ea typeface="Cairo"/>
                          <a:cs typeface="Cairo"/>
                          <a:sym typeface="Cairo"/>
                        </a:rPr>
                        <a:t>TBD</a:t>
                      </a:r>
                      <a:r>
                        <a:rPr lang="en" sz="500">
                          <a:solidFill>
                            <a:srgbClr val="FFFFFF"/>
                          </a:solidFill>
                          <a:latin typeface="Cairo"/>
                          <a:ea typeface="Cairo"/>
                          <a:cs typeface="Cairo"/>
                          <a:sym typeface="Cairo"/>
                        </a:rPr>
                        <a:t>.</a:t>
                      </a:r>
                      <a:endParaRPr sz="500">
                        <a:solidFill>
                          <a:srgbClr val="FFFFFF"/>
                        </a:solidFill>
                        <a:latin typeface="Cairo"/>
                        <a:ea typeface="Cairo"/>
                        <a:cs typeface="Cairo"/>
                        <a:sym typeface="Cairo"/>
                      </a:endParaRPr>
                    </a:p>
                    <a:p>
                      <a:pPr indent="0" lvl="0" marL="0" rtl="0" algn="l">
                        <a:spcBef>
                          <a:spcPts val="0"/>
                        </a:spcBef>
                        <a:spcAft>
                          <a:spcPts val="0"/>
                        </a:spcAft>
                        <a:buNone/>
                      </a:pPr>
                      <a:r>
                        <a:rPr i="1" lang="en" sz="500">
                          <a:solidFill>
                            <a:srgbClr val="FFFFFF"/>
                          </a:solidFill>
                          <a:latin typeface="Cairo"/>
                          <a:ea typeface="Cairo"/>
                          <a:cs typeface="Cairo"/>
                          <a:sym typeface="Cairo"/>
                        </a:rPr>
                        <a:t>Fill in tbd</a:t>
                      </a:r>
                      <a:endParaRPr i="1" sz="500">
                        <a:solidFill>
                          <a:srgbClr val="FFFFFF"/>
                        </a:solidFill>
                        <a:latin typeface="Cairo"/>
                        <a:ea typeface="Cairo"/>
                        <a:cs typeface="Cairo"/>
                        <a:sym typeface="Cairo"/>
                      </a:endParaRPr>
                    </a:p>
                  </a:txBody>
                  <a:tcPr marT="63500" marB="63500" marR="63500" marL="63500" anchor="ctr">
                    <a:lnL cap="flat" cmpd="sng" w="12700">
                      <a:solidFill>
                        <a:schemeClr val="accent3"/>
                      </a:solidFill>
                      <a:prstDash val="solid"/>
                      <a:round/>
                      <a:headEnd len="sm" w="sm" type="none"/>
                      <a:tailEnd len="sm" w="sm" type="none"/>
                    </a:lnL>
                    <a:lnR cap="flat" cmpd="sng" w="12700">
                      <a:solidFill>
                        <a:schemeClr val="accent3"/>
                      </a:solidFill>
                      <a:prstDash val="solid"/>
                      <a:round/>
                      <a:headEnd len="sm" w="sm" type="none"/>
                      <a:tailEnd len="sm" w="sm" type="none"/>
                    </a:lnR>
                    <a:lnT cap="flat" cmpd="sng" w="12700">
                      <a:solidFill>
                        <a:schemeClr val="accent3"/>
                      </a:solidFill>
                      <a:prstDash val="solid"/>
                      <a:round/>
                      <a:headEnd len="sm" w="sm" type="none"/>
                      <a:tailEnd len="sm" w="sm" type="none"/>
                    </a:lnT>
                    <a:lnB cap="flat" cmpd="sng" w="12700">
                      <a:solidFill>
                        <a:schemeClr val="accent3"/>
                      </a:solidFill>
                      <a:prstDash val="solid"/>
                      <a:round/>
                      <a:headEnd len="sm" w="sm" type="none"/>
                      <a:tailEnd len="sm" w="sm" type="none"/>
                    </a:lnB>
                    <a:solidFill>
                      <a:schemeClr val="dk1"/>
                    </a:solidFill>
                  </a:tcPr>
                </a:tc>
              </a:tr>
              <a:tr h="515375">
                <a:tc>
                  <a:txBody>
                    <a:bodyPr/>
                    <a:lstStyle/>
                    <a:p>
                      <a:pPr indent="0" lvl="0" marL="0" rtl="0" algn="ctr">
                        <a:spcBef>
                          <a:spcPts val="0"/>
                        </a:spcBef>
                        <a:spcAft>
                          <a:spcPts val="0"/>
                        </a:spcAft>
                        <a:buNone/>
                      </a:pPr>
                      <a:r>
                        <a:rPr b="1" lang="en" sz="500">
                          <a:solidFill>
                            <a:srgbClr val="FFFFFF"/>
                          </a:solidFill>
                          <a:latin typeface="Cairo"/>
                          <a:ea typeface="Cairo"/>
                          <a:cs typeface="Cairo"/>
                          <a:sym typeface="Cairo"/>
                        </a:rPr>
                        <a:t>L2: Policy Constraints</a:t>
                      </a:r>
                      <a:endParaRPr b="1" sz="500">
                        <a:solidFill>
                          <a:srgbClr val="FFFFFF"/>
                        </a:solidFill>
                        <a:latin typeface="Cairo"/>
                        <a:ea typeface="Cairo"/>
                        <a:cs typeface="Cairo"/>
                        <a:sym typeface="Cairo"/>
                      </a:endParaRPr>
                    </a:p>
                  </a:txBody>
                  <a:tcPr marT="63500" marB="63500" marR="63500" marL="63500" anchor="ctr">
                    <a:lnL cap="flat" cmpd="sng" w="12700">
                      <a:solidFill>
                        <a:schemeClr val="accent3"/>
                      </a:solidFill>
                      <a:prstDash val="solid"/>
                      <a:round/>
                      <a:headEnd len="sm" w="sm" type="none"/>
                      <a:tailEnd len="sm" w="sm" type="none"/>
                    </a:lnL>
                    <a:lnR cap="flat" cmpd="sng" w="12700">
                      <a:solidFill>
                        <a:schemeClr val="accent3"/>
                      </a:solidFill>
                      <a:prstDash val="solid"/>
                      <a:round/>
                      <a:headEnd len="sm" w="sm" type="none"/>
                      <a:tailEnd len="sm" w="sm" type="none"/>
                    </a:lnR>
                    <a:lnT cap="flat" cmpd="sng" w="12700">
                      <a:solidFill>
                        <a:schemeClr val="accent3"/>
                      </a:solidFill>
                      <a:prstDash val="solid"/>
                      <a:round/>
                      <a:headEnd len="sm" w="sm" type="none"/>
                      <a:tailEnd len="sm" w="sm" type="none"/>
                    </a:lnT>
                    <a:lnB cap="flat" cmpd="sng" w="12700">
                      <a:solidFill>
                        <a:schemeClr val="accent3"/>
                      </a:solidFill>
                      <a:prstDash val="solid"/>
                      <a:round/>
                      <a:headEnd len="sm" w="sm" type="none"/>
                      <a:tailEnd len="sm" w="sm" type="none"/>
                    </a:lnB>
                    <a:solidFill>
                      <a:schemeClr val="dk1"/>
                    </a:solidFill>
                  </a:tcPr>
                </a:tc>
                <a:tc>
                  <a:txBody>
                    <a:bodyPr/>
                    <a:lstStyle/>
                    <a:p>
                      <a:pPr indent="0" lvl="0" marL="0" rtl="0" algn="l">
                        <a:spcBef>
                          <a:spcPts val="0"/>
                        </a:spcBef>
                        <a:spcAft>
                          <a:spcPts val="0"/>
                        </a:spcAft>
                        <a:buNone/>
                      </a:pPr>
                      <a:r>
                        <a:rPr lang="en" sz="500">
                          <a:solidFill>
                            <a:srgbClr val="FFFFFF"/>
                          </a:solidFill>
                          <a:latin typeface="Cairo"/>
                          <a:ea typeface="Cairo"/>
                          <a:cs typeface="Cairo"/>
                          <a:sym typeface="Cairo"/>
                        </a:rPr>
                        <a:t>Research into current policy and consult with experts for further methods of discussing with policy makers.</a:t>
                      </a:r>
                      <a:endParaRPr sz="500">
                        <a:solidFill>
                          <a:srgbClr val="FFFFFF"/>
                        </a:solidFill>
                        <a:latin typeface="Cairo"/>
                        <a:ea typeface="Cairo"/>
                        <a:cs typeface="Cairo"/>
                        <a:sym typeface="Cairo"/>
                      </a:endParaRPr>
                    </a:p>
                    <a:p>
                      <a:pPr indent="0" lvl="0" marL="0" rtl="0" algn="l">
                        <a:spcBef>
                          <a:spcPts val="0"/>
                        </a:spcBef>
                        <a:spcAft>
                          <a:spcPts val="0"/>
                        </a:spcAft>
                        <a:buNone/>
                      </a:pPr>
                      <a:r>
                        <a:t/>
                      </a:r>
                      <a:endParaRPr sz="500">
                        <a:solidFill>
                          <a:srgbClr val="FFFFFF"/>
                        </a:solidFill>
                        <a:latin typeface="Cairo"/>
                        <a:ea typeface="Cairo"/>
                        <a:cs typeface="Cairo"/>
                        <a:sym typeface="Cairo"/>
                      </a:endParaRPr>
                    </a:p>
                  </a:txBody>
                  <a:tcPr marT="63500" marB="63500" marR="63500" marL="63500" anchor="ctr">
                    <a:lnL cap="flat" cmpd="sng" w="12700">
                      <a:solidFill>
                        <a:schemeClr val="accent3"/>
                      </a:solidFill>
                      <a:prstDash val="solid"/>
                      <a:round/>
                      <a:headEnd len="sm" w="sm" type="none"/>
                      <a:tailEnd len="sm" w="sm" type="none"/>
                    </a:lnL>
                    <a:lnR cap="flat" cmpd="sng" w="12700">
                      <a:solidFill>
                        <a:schemeClr val="accent3"/>
                      </a:solidFill>
                      <a:prstDash val="solid"/>
                      <a:round/>
                      <a:headEnd len="sm" w="sm" type="none"/>
                      <a:tailEnd len="sm" w="sm" type="none"/>
                    </a:lnR>
                    <a:lnT cap="flat" cmpd="sng" w="12700">
                      <a:solidFill>
                        <a:schemeClr val="accent3"/>
                      </a:solidFill>
                      <a:prstDash val="solid"/>
                      <a:round/>
                      <a:headEnd len="sm" w="sm" type="none"/>
                      <a:tailEnd len="sm" w="sm" type="none"/>
                    </a:lnT>
                    <a:lnB cap="flat" cmpd="sng" w="12700">
                      <a:solidFill>
                        <a:schemeClr val="accent3"/>
                      </a:solidFill>
                      <a:prstDash val="solid"/>
                      <a:round/>
                      <a:headEnd len="sm" w="sm" type="none"/>
                      <a:tailEnd len="sm" w="sm" type="none"/>
                    </a:lnB>
                    <a:solidFill>
                      <a:schemeClr val="dk1"/>
                    </a:solidFill>
                  </a:tcPr>
                </a:tc>
                <a:tc>
                  <a:txBody>
                    <a:bodyPr/>
                    <a:lstStyle/>
                    <a:p>
                      <a:pPr indent="0" lvl="0" marL="0" rtl="0" algn="l">
                        <a:spcBef>
                          <a:spcPts val="0"/>
                        </a:spcBef>
                        <a:spcAft>
                          <a:spcPts val="0"/>
                        </a:spcAft>
                        <a:buNone/>
                      </a:pPr>
                      <a:r>
                        <a:rPr lang="en" sz="500">
                          <a:solidFill>
                            <a:srgbClr val="FFFFFF"/>
                          </a:solidFill>
                          <a:latin typeface="Cairo"/>
                          <a:ea typeface="Cairo"/>
                          <a:cs typeface="Cairo"/>
                          <a:sym typeface="Cairo"/>
                        </a:rPr>
                        <a:t>Should demonstrate the reasoning behind the mission to encourage policy makers to back the project and see its potential. Furthermore the mission should align with current policy regarding space.</a:t>
                      </a:r>
                      <a:endParaRPr sz="500">
                        <a:solidFill>
                          <a:srgbClr val="FFFFFF"/>
                        </a:solidFill>
                        <a:latin typeface="Cairo"/>
                        <a:ea typeface="Cairo"/>
                        <a:cs typeface="Cairo"/>
                        <a:sym typeface="Cairo"/>
                      </a:endParaRPr>
                    </a:p>
                  </a:txBody>
                  <a:tcPr marT="63500" marB="63500" marR="63500" marL="63500" anchor="ctr">
                    <a:lnL cap="flat" cmpd="sng" w="12700">
                      <a:solidFill>
                        <a:schemeClr val="accent3"/>
                      </a:solidFill>
                      <a:prstDash val="solid"/>
                      <a:round/>
                      <a:headEnd len="sm" w="sm" type="none"/>
                      <a:tailEnd len="sm" w="sm" type="none"/>
                    </a:lnL>
                    <a:lnR cap="flat" cmpd="sng" w="12700">
                      <a:solidFill>
                        <a:schemeClr val="accent3"/>
                      </a:solidFill>
                      <a:prstDash val="solid"/>
                      <a:round/>
                      <a:headEnd len="sm" w="sm" type="none"/>
                      <a:tailEnd len="sm" w="sm" type="none"/>
                    </a:lnR>
                    <a:lnT cap="flat" cmpd="sng" w="12700">
                      <a:solidFill>
                        <a:schemeClr val="accent3"/>
                      </a:solidFill>
                      <a:prstDash val="solid"/>
                      <a:round/>
                      <a:headEnd len="sm" w="sm" type="none"/>
                      <a:tailEnd len="sm" w="sm" type="none"/>
                    </a:lnT>
                    <a:lnB cap="flat" cmpd="sng" w="12700">
                      <a:solidFill>
                        <a:schemeClr val="accent3"/>
                      </a:solidFill>
                      <a:prstDash val="solid"/>
                      <a:round/>
                      <a:headEnd len="sm" w="sm" type="none"/>
                      <a:tailEnd len="sm" w="sm" type="none"/>
                    </a:lnB>
                    <a:solidFill>
                      <a:schemeClr val="dk1"/>
                    </a:solidFill>
                  </a:tcPr>
                </a:tc>
              </a:tr>
            </a:tbl>
          </a:graphicData>
        </a:graphic>
      </p:graphicFrame>
      <p:graphicFrame>
        <p:nvGraphicFramePr>
          <p:cNvPr id="12944" name="Google Shape;12944;p51"/>
          <p:cNvGraphicFramePr/>
          <p:nvPr/>
        </p:nvGraphicFramePr>
        <p:xfrm>
          <a:off x="2046975" y="3152888"/>
          <a:ext cx="3000000" cy="3000000"/>
        </p:xfrm>
        <a:graphic>
          <a:graphicData uri="http://schemas.openxmlformats.org/drawingml/2006/table">
            <a:tbl>
              <a:tblPr>
                <a:noFill/>
                <a:tableStyleId>{F3DB7140-DFF9-4E9D-972C-943F7426D116}</a:tableStyleId>
              </a:tblPr>
              <a:tblGrid>
                <a:gridCol w="1683350"/>
                <a:gridCol w="1683350"/>
                <a:gridCol w="1683350"/>
              </a:tblGrid>
              <a:tr h="187475">
                <a:tc>
                  <a:txBody>
                    <a:bodyPr/>
                    <a:lstStyle/>
                    <a:p>
                      <a:pPr indent="0" lvl="0" marL="0" rtl="0" algn="ctr">
                        <a:spcBef>
                          <a:spcPts val="0"/>
                        </a:spcBef>
                        <a:spcAft>
                          <a:spcPts val="0"/>
                        </a:spcAft>
                        <a:buNone/>
                      </a:pPr>
                      <a:r>
                        <a:rPr b="1" lang="en" sz="500">
                          <a:solidFill>
                            <a:srgbClr val="FFFFFF"/>
                          </a:solidFill>
                          <a:latin typeface="Cairo"/>
                          <a:ea typeface="Cairo"/>
                          <a:cs typeface="Cairo"/>
                          <a:sym typeface="Cairo"/>
                        </a:rPr>
                        <a:t>Critical Element</a:t>
                      </a:r>
                      <a:endParaRPr b="1" sz="500">
                        <a:solidFill>
                          <a:srgbClr val="FFFFFF"/>
                        </a:solidFill>
                        <a:latin typeface="Cairo"/>
                        <a:ea typeface="Cairo"/>
                        <a:cs typeface="Cairo"/>
                        <a:sym typeface="Cairo"/>
                      </a:endParaRPr>
                    </a:p>
                  </a:txBody>
                  <a:tcPr marT="63500" marB="63500" marR="63500" marL="63500">
                    <a:lnL cap="flat" cmpd="sng" w="12700">
                      <a:solidFill>
                        <a:schemeClr val="accent3"/>
                      </a:solidFill>
                      <a:prstDash val="solid"/>
                      <a:round/>
                      <a:headEnd len="sm" w="sm" type="none"/>
                      <a:tailEnd len="sm" w="sm" type="none"/>
                    </a:lnL>
                    <a:lnR cap="flat" cmpd="sng" w="12700">
                      <a:solidFill>
                        <a:schemeClr val="accent3"/>
                      </a:solidFill>
                      <a:prstDash val="solid"/>
                      <a:round/>
                      <a:headEnd len="sm" w="sm" type="none"/>
                      <a:tailEnd len="sm" w="sm" type="none"/>
                    </a:lnR>
                    <a:lnT cap="flat" cmpd="sng" w="12700">
                      <a:solidFill>
                        <a:schemeClr val="accent3"/>
                      </a:solidFill>
                      <a:prstDash val="solid"/>
                      <a:round/>
                      <a:headEnd len="sm" w="sm" type="none"/>
                      <a:tailEnd len="sm" w="sm" type="none"/>
                    </a:lnT>
                    <a:lnB cap="flat" cmpd="sng" w="12700">
                      <a:solidFill>
                        <a:schemeClr val="accent3"/>
                      </a:solidFill>
                      <a:prstDash val="solid"/>
                      <a:round/>
                      <a:headEnd len="sm" w="sm" type="none"/>
                      <a:tailEnd len="sm" w="sm" type="none"/>
                    </a:lnB>
                    <a:solidFill>
                      <a:srgbClr val="1B1B1B"/>
                    </a:solidFill>
                  </a:tcPr>
                </a:tc>
                <a:tc>
                  <a:txBody>
                    <a:bodyPr/>
                    <a:lstStyle/>
                    <a:p>
                      <a:pPr indent="0" lvl="0" marL="0" rtl="0" algn="ctr">
                        <a:spcBef>
                          <a:spcPts val="0"/>
                        </a:spcBef>
                        <a:spcAft>
                          <a:spcPts val="0"/>
                        </a:spcAft>
                        <a:buNone/>
                      </a:pPr>
                      <a:r>
                        <a:rPr b="1" lang="en" sz="500">
                          <a:solidFill>
                            <a:srgbClr val="FFFFFF"/>
                          </a:solidFill>
                          <a:latin typeface="Cairo"/>
                          <a:ea typeface="Cairo"/>
                          <a:cs typeface="Cairo"/>
                          <a:sym typeface="Cairo"/>
                        </a:rPr>
                        <a:t>Functional Requirement</a:t>
                      </a:r>
                      <a:endParaRPr b="1" sz="500">
                        <a:solidFill>
                          <a:srgbClr val="FFFFFF"/>
                        </a:solidFill>
                        <a:latin typeface="Cairo"/>
                        <a:ea typeface="Cairo"/>
                        <a:cs typeface="Cairo"/>
                        <a:sym typeface="Cairo"/>
                      </a:endParaRPr>
                    </a:p>
                  </a:txBody>
                  <a:tcPr marT="63500" marB="63500" marR="63500" marL="63500">
                    <a:lnL cap="flat" cmpd="sng" w="12700">
                      <a:solidFill>
                        <a:schemeClr val="accent3"/>
                      </a:solidFill>
                      <a:prstDash val="solid"/>
                      <a:round/>
                      <a:headEnd len="sm" w="sm" type="none"/>
                      <a:tailEnd len="sm" w="sm" type="none"/>
                    </a:lnL>
                    <a:lnR cap="flat" cmpd="sng" w="12700">
                      <a:solidFill>
                        <a:schemeClr val="accent3"/>
                      </a:solidFill>
                      <a:prstDash val="solid"/>
                      <a:round/>
                      <a:headEnd len="sm" w="sm" type="none"/>
                      <a:tailEnd len="sm" w="sm" type="none"/>
                    </a:lnR>
                    <a:lnT cap="flat" cmpd="sng" w="12700">
                      <a:solidFill>
                        <a:schemeClr val="accent3"/>
                      </a:solidFill>
                      <a:prstDash val="solid"/>
                      <a:round/>
                      <a:headEnd len="sm" w="sm" type="none"/>
                      <a:tailEnd len="sm" w="sm" type="none"/>
                    </a:lnT>
                    <a:lnB cap="flat" cmpd="sng" w="12700">
                      <a:solidFill>
                        <a:schemeClr val="accent3"/>
                      </a:solidFill>
                      <a:prstDash val="solid"/>
                      <a:round/>
                      <a:headEnd len="sm" w="sm" type="none"/>
                      <a:tailEnd len="sm" w="sm" type="none"/>
                    </a:lnB>
                    <a:solidFill>
                      <a:srgbClr val="1B1B1B"/>
                    </a:solidFill>
                  </a:tcPr>
                </a:tc>
                <a:tc>
                  <a:txBody>
                    <a:bodyPr/>
                    <a:lstStyle/>
                    <a:p>
                      <a:pPr indent="0" lvl="0" marL="0" rtl="0" algn="ctr">
                        <a:spcBef>
                          <a:spcPts val="0"/>
                        </a:spcBef>
                        <a:spcAft>
                          <a:spcPts val="0"/>
                        </a:spcAft>
                        <a:buNone/>
                      </a:pPr>
                      <a:r>
                        <a:rPr b="1" lang="en" sz="500">
                          <a:solidFill>
                            <a:srgbClr val="FFFFFF"/>
                          </a:solidFill>
                          <a:latin typeface="Cairo"/>
                          <a:ea typeface="Cairo"/>
                          <a:cs typeface="Cairo"/>
                          <a:sym typeface="Cairo"/>
                        </a:rPr>
                        <a:t>Constraint Rationale </a:t>
                      </a:r>
                      <a:endParaRPr b="1" sz="500">
                        <a:solidFill>
                          <a:srgbClr val="FFFFFF"/>
                        </a:solidFill>
                        <a:latin typeface="Cairo"/>
                        <a:ea typeface="Cairo"/>
                        <a:cs typeface="Cairo"/>
                        <a:sym typeface="Cairo"/>
                      </a:endParaRPr>
                    </a:p>
                  </a:txBody>
                  <a:tcPr marT="63500" marB="63500" marR="63500" marL="63500">
                    <a:lnL cap="flat" cmpd="sng" w="12700">
                      <a:solidFill>
                        <a:schemeClr val="accent3"/>
                      </a:solidFill>
                      <a:prstDash val="solid"/>
                      <a:round/>
                      <a:headEnd len="sm" w="sm" type="none"/>
                      <a:tailEnd len="sm" w="sm" type="none"/>
                    </a:lnL>
                    <a:lnR cap="flat" cmpd="sng" w="12700">
                      <a:solidFill>
                        <a:schemeClr val="accent3"/>
                      </a:solidFill>
                      <a:prstDash val="solid"/>
                      <a:round/>
                      <a:headEnd len="sm" w="sm" type="none"/>
                      <a:tailEnd len="sm" w="sm" type="none"/>
                    </a:lnR>
                    <a:lnT cap="flat" cmpd="sng" w="12700">
                      <a:solidFill>
                        <a:schemeClr val="accent3"/>
                      </a:solidFill>
                      <a:prstDash val="solid"/>
                      <a:round/>
                      <a:headEnd len="sm" w="sm" type="none"/>
                      <a:tailEnd len="sm" w="sm" type="none"/>
                    </a:lnT>
                    <a:lnB cap="flat" cmpd="sng" w="12700">
                      <a:solidFill>
                        <a:schemeClr val="accent3"/>
                      </a:solidFill>
                      <a:prstDash val="solid"/>
                      <a:round/>
                      <a:headEnd len="sm" w="sm" type="none"/>
                      <a:tailEnd len="sm" w="sm" type="none"/>
                    </a:lnB>
                    <a:solidFill>
                      <a:srgbClr val="1B1B1B"/>
                    </a:solidFill>
                  </a:tcPr>
                </a:tc>
              </a:tr>
              <a:tr h="164500">
                <a:tc gridSpan="3">
                  <a:txBody>
                    <a:bodyPr/>
                    <a:lstStyle/>
                    <a:p>
                      <a:pPr indent="0" lvl="0" marL="0" rtl="0" algn="ctr">
                        <a:spcBef>
                          <a:spcPts val="0"/>
                        </a:spcBef>
                        <a:spcAft>
                          <a:spcPts val="0"/>
                        </a:spcAft>
                        <a:buNone/>
                      </a:pPr>
                      <a:r>
                        <a:rPr b="1" lang="en" sz="500">
                          <a:solidFill>
                            <a:srgbClr val="FFFFFF"/>
                          </a:solidFill>
                          <a:latin typeface="Cairo"/>
                          <a:ea typeface="Cairo"/>
                          <a:cs typeface="Cairo"/>
                          <a:sym typeface="Cairo"/>
                        </a:rPr>
                        <a:t>Validation / Testing</a:t>
                      </a:r>
                      <a:endParaRPr sz="500">
                        <a:solidFill>
                          <a:srgbClr val="FFFFFF"/>
                        </a:solidFill>
                        <a:latin typeface="Cairo"/>
                        <a:ea typeface="Cairo"/>
                        <a:cs typeface="Cairo"/>
                        <a:sym typeface="Cairo"/>
                      </a:endParaRPr>
                    </a:p>
                  </a:txBody>
                  <a:tcPr marT="63500" marB="63500" marR="63500" marL="63500">
                    <a:lnL cap="flat" cmpd="sng" w="12700">
                      <a:solidFill>
                        <a:schemeClr val="accent3"/>
                      </a:solidFill>
                      <a:prstDash val="solid"/>
                      <a:round/>
                      <a:headEnd len="sm" w="sm" type="none"/>
                      <a:tailEnd len="sm" w="sm" type="none"/>
                    </a:lnL>
                    <a:lnR cap="flat" cmpd="sng" w="12700">
                      <a:solidFill>
                        <a:schemeClr val="accent3"/>
                      </a:solidFill>
                      <a:prstDash val="solid"/>
                      <a:round/>
                      <a:headEnd len="sm" w="sm" type="none"/>
                      <a:tailEnd len="sm" w="sm" type="none"/>
                    </a:lnR>
                    <a:lnT cap="flat" cmpd="sng" w="12700">
                      <a:solidFill>
                        <a:schemeClr val="accent3"/>
                      </a:solidFill>
                      <a:prstDash val="solid"/>
                      <a:round/>
                      <a:headEnd len="sm" w="sm" type="none"/>
                      <a:tailEnd len="sm" w="sm" type="none"/>
                    </a:lnT>
                    <a:lnB cap="flat" cmpd="sng" w="12700">
                      <a:solidFill>
                        <a:schemeClr val="accent3"/>
                      </a:solidFill>
                      <a:prstDash val="solid"/>
                      <a:round/>
                      <a:headEnd len="sm" w="sm" type="none"/>
                      <a:tailEnd len="sm" w="sm" type="none"/>
                    </a:lnB>
                    <a:solidFill>
                      <a:schemeClr val="dk1"/>
                    </a:solidFill>
                  </a:tcPr>
                </a:tc>
                <a:tc hMerge="1"/>
                <a:tc hMerge="1"/>
              </a:tr>
              <a:tr h="585425">
                <a:tc>
                  <a:txBody>
                    <a:bodyPr/>
                    <a:lstStyle/>
                    <a:p>
                      <a:pPr indent="0" lvl="0" marL="0" rtl="0" algn="ctr">
                        <a:spcBef>
                          <a:spcPts val="0"/>
                        </a:spcBef>
                        <a:spcAft>
                          <a:spcPts val="0"/>
                        </a:spcAft>
                        <a:buNone/>
                      </a:pPr>
                      <a:r>
                        <a:rPr b="1" lang="en" sz="500">
                          <a:solidFill>
                            <a:srgbClr val="FFFFFF"/>
                          </a:solidFill>
                          <a:latin typeface="Cairo"/>
                          <a:ea typeface="Cairo"/>
                          <a:cs typeface="Cairo"/>
                          <a:sym typeface="Cairo"/>
                        </a:rPr>
                        <a:t>V1: Hardware Demonstration </a:t>
                      </a:r>
                      <a:endParaRPr b="1" sz="500">
                        <a:solidFill>
                          <a:srgbClr val="FFFFFF"/>
                        </a:solidFill>
                        <a:latin typeface="Cairo"/>
                        <a:ea typeface="Cairo"/>
                        <a:cs typeface="Cairo"/>
                        <a:sym typeface="Cairo"/>
                      </a:endParaRPr>
                    </a:p>
                  </a:txBody>
                  <a:tcPr marT="63500" marB="63500" marR="63500" marL="63500" anchor="ctr">
                    <a:lnL cap="flat" cmpd="sng" w="12700">
                      <a:solidFill>
                        <a:schemeClr val="accent3"/>
                      </a:solidFill>
                      <a:prstDash val="solid"/>
                      <a:round/>
                      <a:headEnd len="sm" w="sm" type="none"/>
                      <a:tailEnd len="sm" w="sm" type="none"/>
                    </a:lnL>
                    <a:lnR cap="flat" cmpd="sng" w="12700">
                      <a:solidFill>
                        <a:schemeClr val="accent3"/>
                      </a:solidFill>
                      <a:prstDash val="solid"/>
                      <a:round/>
                      <a:headEnd len="sm" w="sm" type="none"/>
                      <a:tailEnd len="sm" w="sm" type="none"/>
                    </a:lnR>
                    <a:lnT cap="flat" cmpd="sng" w="12700">
                      <a:solidFill>
                        <a:schemeClr val="accent3"/>
                      </a:solidFill>
                      <a:prstDash val="solid"/>
                      <a:round/>
                      <a:headEnd len="sm" w="sm" type="none"/>
                      <a:tailEnd len="sm" w="sm" type="none"/>
                    </a:lnT>
                    <a:lnB cap="flat" cmpd="sng" w="12700">
                      <a:solidFill>
                        <a:schemeClr val="accent3"/>
                      </a:solidFill>
                      <a:prstDash val="solid"/>
                      <a:round/>
                      <a:headEnd len="sm" w="sm" type="none"/>
                      <a:tailEnd len="sm" w="sm" type="none"/>
                    </a:lnB>
                    <a:solidFill>
                      <a:srgbClr val="064E37"/>
                    </a:solidFill>
                  </a:tcPr>
                </a:tc>
                <a:tc>
                  <a:txBody>
                    <a:bodyPr/>
                    <a:lstStyle/>
                    <a:p>
                      <a:pPr indent="0" lvl="0" marL="0" rtl="0" algn="l">
                        <a:spcBef>
                          <a:spcPts val="0"/>
                        </a:spcBef>
                        <a:spcAft>
                          <a:spcPts val="0"/>
                        </a:spcAft>
                        <a:buNone/>
                      </a:pPr>
                      <a:r>
                        <a:rPr lang="en" sz="500">
                          <a:solidFill>
                            <a:srgbClr val="FFFFFF"/>
                          </a:solidFill>
                          <a:latin typeface="Cairo"/>
                          <a:ea typeface="Cairo"/>
                          <a:cs typeface="Cairo"/>
                          <a:sym typeface="Cairo"/>
                        </a:rPr>
                        <a:t>The most high risk hardware element shall be designed and tested to demonstrate proof of concept.</a:t>
                      </a:r>
                      <a:endParaRPr sz="500">
                        <a:solidFill>
                          <a:srgbClr val="FFFFFF"/>
                        </a:solidFill>
                        <a:latin typeface="Cairo"/>
                        <a:ea typeface="Cairo"/>
                        <a:cs typeface="Cairo"/>
                        <a:sym typeface="Cairo"/>
                      </a:endParaRPr>
                    </a:p>
                  </a:txBody>
                  <a:tcPr marT="63500" marB="63500" marR="63500" marL="63500" anchor="ctr">
                    <a:lnL cap="flat" cmpd="sng" w="12700">
                      <a:solidFill>
                        <a:schemeClr val="accent3"/>
                      </a:solidFill>
                      <a:prstDash val="solid"/>
                      <a:round/>
                      <a:headEnd len="sm" w="sm" type="none"/>
                      <a:tailEnd len="sm" w="sm" type="none"/>
                    </a:lnL>
                    <a:lnR cap="flat" cmpd="sng" w="12700">
                      <a:solidFill>
                        <a:schemeClr val="accent3"/>
                      </a:solidFill>
                      <a:prstDash val="solid"/>
                      <a:round/>
                      <a:headEnd len="sm" w="sm" type="none"/>
                      <a:tailEnd len="sm" w="sm" type="none"/>
                    </a:lnR>
                    <a:lnT cap="flat" cmpd="sng" w="12700">
                      <a:solidFill>
                        <a:schemeClr val="accent3"/>
                      </a:solidFill>
                      <a:prstDash val="solid"/>
                      <a:round/>
                      <a:headEnd len="sm" w="sm" type="none"/>
                      <a:tailEnd len="sm" w="sm" type="none"/>
                    </a:lnT>
                    <a:lnB cap="flat" cmpd="sng" w="12700">
                      <a:solidFill>
                        <a:schemeClr val="accent3"/>
                      </a:solidFill>
                      <a:prstDash val="solid"/>
                      <a:round/>
                      <a:headEnd len="sm" w="sm" type="none"/>
                      <a:tailEnd len="sm" w="sm" type="none"/>
                    </a:lnB>
                    <a:solidFill>
                      <a:srgbClr val="064E37"/>
                    </a:solidFill>
                  </a:tcPr>
                </a:tc>
                <a:tc>
                  <a:txBody>
                    <a:bodyPr/>
                    <a:lstStyle/>
                    <a:p>
                      <a:pPr indent="0" lvl="0" marL="0" rtl="0" algn="l">
                        <a:spcBef>
                          <a:spcPts val="0"/>
                        </a:spcBef>
                        <a:spcAft>
                          <a:spcPts val="0"/>
                        </a:spcAft>
                        <a:buNone/>
                      </a:pPr>
                      <a:r>
                        <a:rPr lang="en" sz="500">
                          <a:solidFill>
                            <a:srgbClr val="FFFFFF"/>
                          </a:solidFill>
                          <a:latin typeface="Cairo"/>
                          <a:ea typeface="Cairo"/>
                          <a:cs typeface="Cairo"/>
                          <a:sym typeface="Cairo"/>
                        </a:rPr>
                        <a:t>It is critical to demonstrate the most high risk hardware element in order to prove the validity of the design.</a:t>
                      </a:r>
                      <a:endParaRPr sz="500">
                        <a:solidFill>
                          <a:srgbClr val="FFFFFF"/>
                        </a:solidFill>
                        <a:latin typeface="Cairo"/>
                        <a:ea typeface="Cairo"/>
                        <a:cs typeface="Cairo"/>
                        <a:sym typeface="Cairo"/>
                      </a:endParaRPr>
                    </a:p>
                  </a:txBody>
                  <a:tcPr marT="63500" marB="63500" marR="63500" marL="63500" anchor="ctr">
                    <a:lnL cap="flat" cmpd="sng" w="12700">
                      <a:solidFill>
                        <a:schemeClr val="accent3"/>
                      </a:solidFill>
                      <a:prstDash val="solid"/>
                      <a:round/>
                      <a:headEnd len="sm" w="sm" type="none"/>
                      <a:tailEnd len="sm" w="sm" type="none"/>
                    </a:lnL>
                    <a:lnR cap="flat" cmpd="sng" w="12700">
                      <a:solidFill>
                        <a:schemeClr val="accent3"/>
                      </a:solidFill>
                      <a:prstDash val="solid"/>
                      <a:round/>
                      <a:headEnd len="sm" w="sm" type="none"/>
                      <a:tailEnd len="sm" w="sm" type="none"/>
                    </a:lnR>
                    <a:lnT cap="flat" cmpd="sng" w="12700">
                      <a:solidFill>
                        <a:schemeClr val="accent3"/>
                      </a:solidFill>
                      <a:prstDash val="solid"/>
                      <a:round/>
                      <a:headEnd len="sm" w="sm" type="none"/>
                      <a:tailEnd len="sm" w="sm" type="none"/>
                    </a:lnT>
                    <a:lnB cap="flat" cmpd="sng" w="12700">
                      <a:solidFill>
                        <a:schemeClr val="accent3"/>
                      </a:solidFill>
                      <a:prstDash val="solid"/>
                      <a:round/>
                      <a:headEnd len="sm" w="sm" type="none"/>
                      <a:tailEnd len="sm" w="sm" type="none"/>
                    </a:lnB>
                    <a:solidFill>
                      <a:srgbClr val="064E37"/>
                    </a:solidFill>
                  </a:tcPr>
                </a:tc>
              </a:tr>
              <a:tr h="320125">
                <a:tc>
                  <a:txBody>
                    <a:bodyPr/>
                    <a:lstStyle/>
                    <a:p>
                      <a:pPr indent="0" lvl="0" marL="0" rtl="0" algn="ctr">
                        <a:spcBef>
                          <a:spcPts val="0"/>
                        </a:spcBef>
                        <a:spcAft>
                          <a:spcPts val="0"/>
                        </a:spcAft>
                        <a:buNone/>
                      </a:pPr>
                      <a:r>
                        <a:rPr b="1" lang="en" sz="500">
                          <a:solidFill>
                            <a:srgbClr val="FFFFFF"/>
                          </a:solidFill>
                          <a:latin typeface="Cairo"/>
                          <a:ea typeface="Cairo"/>
                          <a:cs typeface="Cairo"/>
                          <a:sym typeface="Cairo"/>
                        </a:rPr>
                        <a:t>V2: Software Validation</a:t>
                      </a:r>
                      <a:endParaRPr b="1" sz="500">
                        <a:solidFill>
                          <a:srgbClr val="FFFFFF"/>
                        </a:solidFill>
                        <a:latin typeface="Cairo"/>
                        <a:ea typeface="Cairo"/>
                        <a:cs typeface="Cairo"/>
                        <a:sym typeface="Cairo"/>
                      </a:endParaRPr>
                    </a:p>
                  </a:txBody>
                  <a:tcPr marT="63500" marB="63500" marR="63500" marL="63500" anchor="ctr">
                    <a:lnL cap="flat" cmpd="sng" w="12700">
                      <a:solidFill>
                        <a:schemeClr val="accent3"/>
                      </a:solidFill>
                      <a:prstDash val="solid"/>
                      <a:round/>
                      <a:headEnd len="sm" w="sm" type="none"/>
                      <a:tailEnd len="sm" w="sm" type="none"/>
                    </a:lnL>
                    <a:lnR cap="flat" cmpd="sng" w="12700">
                      <a:solidFill>
                        <a:schemeClr val="accent3"/>
                      </a:solidFill>
                      <a:prstDash val="solid"/>
                      <a:round/>
                      <a:headEnd len="sm" w="sm" type="none"/>
                      <a:tailEnd len="sm" w="sm" type="none"/>
                    </a:lnR>
                    <a:lnT cap="flat" cmpd="sng" w="12700">
                      <a:solidFill>
                        <a:schemeClr val="accent3"/>
                      </a:solidFill>
                      <a:prstDash val="solid"/>
                      <a:round/>
                      <a:headEnd len="sm" w="sm" type="none"/>
                      <a:tailEnd len="sm" w="sm" type="none"/>
                    </a:lnT>
                    <a:lnB cap="flat" cmpd="sng" w="12700">
                      <a:solidFill>
                        <a:schemeClr val="accent3"/>
                      </a:solidFill>
                      <a:prstDash val="solid"/>
                      <a:round/>
                      <a:headEnd len="sm" w="sm" type="none"/>
                      <a:tailEnd len="sm" w="sm" type="none"/>
                    </a:lnB>
                    <a:solidFill>
                      <a:schemeClr val="dk1"/>
                    </a:solidFill>
                  </a:tcPr>
                </a:tc>
                <a:tc>
                  <a:txBody>
                    <a:bodyPr/>
                    <a:lstStyle/>
                    <a:p>
                      <a:pPr indent="0" lvl="0" marL="0" rtl="0" algn="l">
                        <a:spcBef>
                          <a:spcPts val="0"/>
                        </a:spcBef>
                        <a:spcAft>
                          <a:spcPts val="0"/>
                        </a:spcAft>
                        <a:buNone/>
                      </a:pPr>
                      <a:r>
                        <a:rPr lang="en" sz="500">
                          <a:solidFill>
                            <a:srgbClr val="FFFFFF"/>
                          </a:solidFill>
                          <a:latin typeface="Cairo"/>
                          <a:ea typeface="Cairo"/>
                          <a:cs typeface="Cairo"/>
                          <a:sym typeface="Cairo"/>
                        </a:rPr>
                        <a:t>To demonstrate the validity of CRATER, software will be used as the primary proof of concept.</a:t>
                      </a:r>
                      <a:endParaRPr sz="500">
                        <a:solidFill>
                          <a:srgbClr val="FFFFFF"/>
                        </a:solidFill>
                        <a:latin typeface="Cairo"/>
                        <a:ea typeface="Cairo"/>
                        <a:cs typeface="Cairo"/>
                        <a:sym typeface="Cairo"/>
                      </a:endParaRPr>
                    </a:p>
                  </a:txBody>
                  <a:tcPr marT="63500" marB="63500" marR="63500" marL="63500">
                    <a:lnL cap="flat" cmpd="sng" w="12700">
                      <a:solidFill>
                        <a:schemeClr val="accent3"/>
                      </a:solidFill>
                      <a:prstDash val="solid"/>
                      <a:round/>
                      <a:headEnd len="sm" w="sm" type="none"/>
                      <a:tailEnd len="sm" w="sm" type="none"/>
                    </a:lnL>
                    <a:lnR cap="flat" cmpd="sng" w="12700">
                      <a:solidFill>
                        <a:schemeClr val="accent3"/>
                      </a:solidFill>
                      <a:prstDash val="solid"/>
                      <a:round/>
                      <a:headEnd len="sm" w="sm" type="none"/>
                      <a:tailEnd len="sm" w="sm" type="none"/>
                    </a:lnR>
                    <a:lnT cap="flat" cmpd="sng" w="12700">
                      <a:solidFill>
                        <a:schemeClr val="accent3"/>
                      </a:solidFill>
                      <a:prstDash val="solid"/>
                      <a:round/>
                      <a:headEnd len="sm" w="sm" type="none"/>
                      <a:tailEnd len="sm" w="sm" type="none"/>
                    </a:lnT>
                    <a:lnB cap="flat" cmpd="sng" w="12700">
                      <a:solidFill>
                        <a:schemeClr val="accent3"/>
                      </a:solidFill>
                      <a:prstDash val="solid"/>
                      <a:round/>
                      <a:headEnd len="sm" w="sm" type="none"/>
                      <a:tailEnd len="sm" w="sm" type="none"/>
                    </a:lnB>
                    <a:solidFill>
                      <a:schemeClr val="dk1"/>
                    </a:solidFill>
                  </a:tcPr>
                </a:tc>
                <a:tc>
                  <a:txBody>
                    <a:bodyPr/>
                    <a:lstStyle/>
                    <a:p>
                      <a:pPr indent="0" lvl="0" marL="0" rtl="0" algn="l">
                        <a:spcBef>
                          <a:spcPts val="0"/>
                        </a:spcBef>
                        <a:spcAft>
                          <a:spcPts val="0"/>
                        </a:spcAft>
                        <a:buNone/>
                      </a:pPr>
                      <a:r>
                        <a:rPr lang="en" sz="500">
                          <a:solidFill>
                            <a:srgbClr val="FFFFFF"/>
                          </a:solidFill>
                          <a:latin typeface="Cairo"/>
                          <a:ea typeface="Cairo"/>
                          <a:cs typeface="Cairo"/>
                          <a:sym typeface="Cairo"/>
                        </a:rPr>
                        <a:t>CRATER does not have the funding required for full scale development of many of the systems involved.</a:t>
                      </a:r>
                      <a:endParaRPr sz="500">
                        <a:solidFill>
                          <a:srgbClr val="FFFFFF"/>
                        </a:solidFill>
                        <a:latin typeface="Cairo"/>
                        <a:ea typeface="Cairo"/>
                        <a:cs typeface="Cairo"/>
                        <a:sym typeface="Cairo"/>
                      </a:endParaRPr>
                    </a:p>
                  </a:txBody>
                  <a:tcPr marT="63500" marB="63500" marR="63500" marL="63500">
                    <a:lnL cap="flat" cmpd="sng" w="12700">
                      <a:solidFill>
                        <a:schemeClr val="accent3"/>
                      </a:solidFill>
                      <a:prstDash val="solid"/>
                      <a:round/>
                      <a:headEnd len="sm" w="sm" type="none"/>
                      <a:tailEnd len="sm" w="sm" type="none"/>
                    </a:lnL>
                    <a:lnR cap="flat" cmpd="sng" w="12700">
                      <a:solidFill>
                        <a:schemeClr val="accent3"/>
                      </a:solidFill>
                      <a:prstDash val="solid"/>
                      <a:round/>
                      <a:headEnd len="sm" w="sm" type="none"/>
                      <a:tailEnd len="sm" w="sm" type="none"/>
                    </a:lnR>
                    <a:lnT cap="flat" cmpd="sng" w="12700">
                      <a:solidFill>
                        <a:schemeClr val="accent3"/>
                      </a:solidFill>
                      <a:prstDash val="solid"/>
                      <a:round/>
                      <a:headEnd len="sm" w="sm" type="none"/>
                      <a:tailEnd len="sm" w="sm" type="none"/>
                    </a:lnT>
                    <a:lnB cap="flat" cmpd="sng" w="12700">
                      <a:solidFill>
                        <a:schemeClr val="accent3"/>
                      </a:solidFill>
                      <a:prstDash val="solid"/>
                      <a:round/>
                      <a:headEnd len="sm" w="sm" type="none"/>
                      <a:tailEnd len="sm" w="sm" type="none"/>
                    </a:lnB>
                    <a:solidFill>
                      <a:schemeClr val="dk1"/>
                    </a:solidFill>
                  </a:tcPr>
                </a:tc>
              </a:tr>
            </a:tbl>
          </a:graphicData>
        </a:graphic>
      </p:graphicFrame>
      <p:sp>
        <p:nvSpPr>
          <p:cNvPr id="12945" name="Google Shape;12945;p51"/>
          <p:cNvSpPr txBox="1"/>
          <p:nvPr>
            <p:ph idx="12" type="sldNum"/>
          </p:nvPr>
        </p:nvSpPr>
        <p:spPr>
          <a:xfrm>
            <a:off x="8556784" y="4749851"/>
            <a:ext cx="548700" cy="3936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None/>
            </a:pPr>
            <a:fld id="{00000000-1234-1234-1234-123412341234}" type="slidenum">
              <a:rPr lang="en"/>
              <a:t>‹#›</a:t>
            </a:fld>
            <a:endParaRPr/>
          </a:p>
        </p:txBody>
      </p:sp>
      <p:sp>
        <p:nvSpPr>
          <p:cNvPr id="12946" name="Google Shape;12946;p51"/>
          <p:cNvSpPr/>
          <p:nvPr/>
        </p:nvSpPr>
        <p:spPr>
          <a:xfrm>
            <a:off x="6481700" y="4981575"/>
            <a:ext cx="2238600" cy="152400"/>
          </a:xfrm>
          <a:prstGeom prst="chevron">
            <a:avLst>
              <a:gd fmla="val 50000" name="adj"/>
            </a:avLst>
          </a:prstGeom>
          <a:solidFill>
            <a:schemeClr val="lt1"/>
          </a:solidFill>
          <a:ln cap="flat" cmpd="sng" w="9525">
            <a:solidFill>
              <a:srgbClr val="9E9E9E"/>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b="1" lang="en" sz="1000">
                <a:solidFill>
                  <a:schemeClr val="accent4"/>
                </a:solidFill>
                <a:latin typeface="Cairo"/>
                <a:ea typeface="Cairo"/>
                <a:cs typeface="Cairo"/>
                <a:sym typeface="Cairo"/>
              </a:rPr>
              <a:t>Budget</a:t>
            </a:r>
            <a:endParaRPr b="1" sz="1000">
              <a:solidFill>
                <a:schemeClr val="accent4"/>
              </a:solidFill>
              <a:latin typeface="Cairo"/>
              <a:ea typeface="Cairo"/>
              <a:cs typeface="Cairo"/>
              <a:sym typeface="Cairo"/>
            </a:endParaRPr>
          </a:p>
        </p:txBody>
      </p:sp>
      <p:sp>
        <p:nvSpPr>
          <p:cNvPr id="12947" name="Google Shape;12947;p51"/>
          <p:cNvSpPr/>
          <p:nvPr/>
        </p:nvSpPr>
        <p:spPr>
          <a:xfrm>
            <a:off x="423725" y="4981575"/>
            <a:ext cx="2086200" cy="152400"/>
          </a:xfrm>
          <a:prstGeom prst="homePlate">
            <a:avLst>
              <a:gd fmla="val 50000" name="adj"/>
            </a:avLst>
          </a:prstGeom>
          <a:solidFill>
            <a:schemeClr val="dk1"/>
          </a:solidFill>
          <a:ln cap="flat" cmpd="sng" w="9525">
            <a:solidFill>
              <a:srgbClr val="9E9E9E"/>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b="1" lang="en" sz="1000">
                <a:solidFill>
                  <a:srgbClr val="BA9224"/>
                </a:solidFill>
                <a:latin typeface="Cairo"/>
                <a:ea typeface="Cairo"/>
                <a:cs typeface="Cairo"/>
                <a:sym typeface="Cairo"/>
              </a:rPr>
              <a:t>Overview</a:t>
            </a:r>
            <a:endParaRPr b="1" sz="1000">
              <a:solidFill>
                <a:srgbClr val="BA9224"/>
              </a:solidFill>
              <a:latin typeface="Cairo"/>
              <a:ea typeface="Cairo"/>
              <a:cs typeface="Cairo"/>
              <a:sym typeface="Cairo"/>
            </a:endParaRPr>
          </a:p>
        </p:txBody>
      </p:sp>
      <p:sp>
        <p:nvSpPr>
          <p:cNvPr id="12948" name="Google Shape;12948;p51"/>
          <p:cNvSpPr/>
          <p:nvPr/>
        </p:nvSpPr>
        <p:spPr>
          <a:xfrm>
            <a:off x="2454950" y="4981575"/>
            <a:ext cx="2086200" cy="152400"/>
          </a:xfrm>
          <a:prstGeom prst="chevron">
            <a:avLst>
              <a:gd fmla="val 50000" name="adj"/>
            </a:avLst>
          </a:prstGeom>
          <a:solidFill>
            <a:schemeClr val="lt1"/>
          </a:solidFill>
          <a:ln cap="flat" cmpd="sng" w="9525">
            <a:solidFill>
              <a:srgbClr val="9E9E9E"/>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b="1" lang="en" sz="1000">
                <a:solidFill>
                  <a:schemeClr val="accent4"/>
                </a:solidFill>
                <a:latin typeface="Cairo"/>
                <a:ea typeface="Cairo"/>
                <a:cs typeface="Cairo"/>
                <a:sym typeface="Cairo"/>
              </a:rPr>
              <a:t>Schedule</a:t>
            </a:r>
            <a:endParaRPr b="1" sz="1000">
              <a:solidFill>
                <a:schemeClr val="accent4"/>
              </a:solidFill>
              <a:latin typeface="Cairo"/>
              <a:ea typeface="Cairo"/>
              <a:cs typeface="Cairo"/>
              <a:sym typeface="Cairo"/>
            </a:endParaRPr>
          </a:p>
        </p:txBody>
      </p:sp>
      <p:sp>
        <p:nvSpPr>
          <p:cNvPr id="12949" name="Google Shape;12949;p51"/>
          <p:cNvSpPr/>
          <p:nvPr/>
        </p:nvSpPr>
        <p:spPr>
          <a:xfrm>
            <a:off x="4472075" y="4981575"/>
            <a:ext cx="2086200" cy="152400"/>
          </a:xfrm>
          <a:prstGeom prst="chevron">
            <a:avLst>
              <a:gd fmla="val 50000" name="adj"/>
            </a:avLst>
          </a:prstGeom>
          <a:solidFill>
            <a:schemeClr val="lt1"/>
          </a:solidFill>
          <a:ln cap="flat" cmpd="sng" w="9525">
            <a:solidFill>
              <a:srgbClr val="ADADAD"/>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b="1" lang="en" sz="1000">
                <a:solidFill>
                  <a:schemeClr val="accent4"/>
                </a:solidFill>
                <a:latin typeface="Cairo"/>
                <a:ea typeface="Cairo"/>
                <a:cs typeface="Cairo"/>
                <a:sym typeface="Cairo"/>
              </a:rPr>
              <a:t>Test Readiness</a:t>
            </a:r>
            <a:endParaRPr b="1" sz="1000">
              <a:solidFill>
                <a:schemeClr val="accent4"/>
              </a:solidFill>
              <a:latin typeface="Cairo"/>
              <a:ea typeface="Cairo"/>
              <a:cs typeface="Cairo"/>
              <a:sym typeface="Cairo"/>
            </a:endParaRPr>
          </a:p>
        </p:txBody>
      </p:sp>
    </p:spTree>
  </p:cSld>
  <p:clrMapOvr>
    <a:masterClrMapping/>
  </p:clrMapOvr>
</p:sld>
</file>

<file path=ppt/slides/slide8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4883" name="Shape 14883"/>
        <p:cNvGrpSpPr/>
        <p:nvPr/>
      </p:nvGrpSpPr>
      <p:grpSpPr>
        <a:xfrm>
          <a:off x="0" y="0"/>
          <a:ext cx="0" cy="0"/>
          <a:chOff x="0" y="0"/>
          <a:chExt cx="0" cy="0"/>
        </a:xfrm>
      </p:grpSpPr>
      <p:sp>
        <p:nvSpPr>
          <p:cNvPr id="14884" name="Google Shape;14884;p123"/>
          <p:cNvSpPr txBox="1"/>
          <p:nvPr>
            <p:ph type="title"/>
          </p:nvPr>
        </p:nvSpPr>
        <p:spPr>
          <a:xfrm>
            <a:off x="758775" y="384166"/>
            <a:ext cx="76263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Laser Safety Controls</a:t>
            </a:r>
            <a:endParaRPr/>
          </a:p>
        </p:txBody>
      </p:sp>
      <p:sp>
        <p:nvSpPr>
          <p:cNvPr id="14885" name="Google Shape;14885;p123"/>
          <p:cNvSpPr txBox="1"/>
          <p:nvPr>
            <p:ph idx="1" type="body"/>
          </p:nvPr>
        </p:nvSpPr>
        <p:spPr>
          <a:xfrm>
            <a:off x="758775" y="1018903"/>
            <a:ext cx="7626300" cy="3474300"/>
          </a:xfrm>
          <a:prstGeom prst="rect">
            <a:avLst/>
          </a:prstGeom>
        </p:spPr>
        <p:txBody>
          <a:bodyPr anchorCtr="0" anchor="t" bIns="91425" lIns="91425" spcFirstLastPara="1" rIns="91425" wrap="square" tIns="91425">
            <a:noAutofit/>
          </a:bodyPr>
          <a:lstStyle/>
          <a:p>
            <a:pPr indent="-381000" lvl="0" marL="457200" rtl="0" algn="l">
              <a:spcBef>
                <a:spcPts val="0"/>
              </a:spcBef>
              <a:spcAft>
                <a:spcPts val="0"/>
              </a:spcAft>
              <a:buClr>
                <a:srgbClr val="FFFFFF"/>
              </a:buClr>
              <a:buSzPts val="2400"/>
              <a:buChar char="●"/>
            </a:pPr>
            <a:r>
              <a:rPr lang="en" sz="2400">
                <a:solidFill>
                  <a:srgbClr val="FFFFFF"/>
                </a:solidFill>
              </a:rPr>
              <a:t>Safety checklist for individual(s) calibrating laser</a:t>
            </a:r>
            <a:endParaRPr sz="2400">
              <a:solidFill>
                <a:srgbClr val="FFFFFF"/>
              </a:solidFill>
            </a:endParaRPr>
          </a:p>
          <a:p>
            <a:pPr indent="-381000" lvl="0" marL="457200" rtl="0" algn="l">
              <a:spcBef>
                <a:spcPts val="0"/>
              </a:spcBef>
              <a:spcAft>
                <a:spcPts val="0"/>
              </a:spcAft>
              <a:buClr>
                <a:srgbClr val="FFFFFF"/>
              </a:buClr>
              <a:buSzPts val="2400"/>
              <a:buChar char="●"/>
            </a:pPr>
            <a:r>
              <a:rPr lang="en" sz="2400">
                <a:solidFill>
                  <a:srgbClr val="FFFFFF"/>
                </a:solidFill>
              </a:rPr>
              <a:t>Laser Test Checklist</a:t>
            </a:r>
            <a:endParaRPr sz="2400">
              <a:solidFill>
                <a:srgbClr val="FFFFFF"/>
              </a:solidFill>
            </a:endParaRPr>
          </a:p>
          <a:p>
            <a:pPr indent="-381000" lvl="0" marL="457200" rtl="0" algn="l">
              <a:spcBef>
                <a:spcPts val="0"/>
              </a:spcBef>
              <a:spcAft>
                <a:spcPts val="0"/>
              </a:spcAft>
              <a:buClr>
                <a:srgbClr val="FFFFFF"/>
              </a:buClr>
              <a:buSzPts val="2400"/>
              <a:buChar char="●"/>
            </a:pPr>
            <a:r>
              <a:rPr lang="en" sz="2400">
                <a:solidFill>
                  <a:srgbClr val="FFFFFF"/>
                </a:solidFill>
              </a:rPr>
              <a:t>Opaque surface behind test area</a:t>
            </a:r>
            <a:endParaRPr sz="2400">
              <a:solidFill>
                <a:srgbClr val="FFFFFF"/>
              </a:solidFill>
            </a:endParaRPr>
          </a:p>
          <a:p>
            <a:pPr indent="-381000" lvl="0" marL="457200" rtl="0" algn="l">
              <a:spcBef>
                <a:spcPts val="0"/>
              </a:spcBef>
              <a:spcAft>
                <a:spcPts val="0"/>
              </a:spcAft>
              <a:buClr>
                <a:srgbClr val="FFFFFF"/>
              </a:buClr>
              <a:buSzPts val="2400"/>
              <a:buChar char="●"/>
            </a:pPr>
            <a:r>
              <a:rPr lang="en" sz="2400">
                <a:solidFill>
                  <a:srgbClr val="FFFFFF"/>
                </a:solidFill>
              </a:rPr>
              <a:t>Common sense usage</a:t>
            </a:r>
            <a:endParaRPr sz="2400">
              <a:solidFill>
                <a:srgbClr val="FFFFFF"/>
              </a:solidFill>
            </a:endParaRPr>
          </a:p>
          <a:p>
            <a:pPr indent="-381000" lvl="0" marL="457200" rtl="0" algn="l">
              <a:spcBef>
                <a:spcPts val="0"/>
              </a:spcBef>
              <a:spcAft>
                <a:spcPts val="0"/>
              </a:spcAft>
              <a:buClr>
                <a:srgbClr val="FFFFFF"/>
              </a:buClr>
              <a:buSzPts val="2400"/>
              <a:buChar char="●"/>
            </a:pPr>
            <a:r>
              <a:rPr lang="en" sz="2400">
                <a:solidFill>
                  <a:srgbClr val="FFFFFF"/>
                </a:solidFill>
              </a:rPr>
              <a:t>Safety lead present for all tests</a:t>
            </a:r>
            <a:endParaRPr sz="2400">
              <a:solidFill>
                <a:srgbClr val="FFFFFF"/>
              </a:solidFill>
            </a:endParaRPr>
          </a:p>
        </p:txBody>
      </p:sp>
      <p:sp>
        <p:nvSpPr>
          <p:cNvPr id="14886" name="Google Shape;14886;p123"/>
          <p:cNvSpPr txBox="1"/>
          <p:nvPr>
            <p:ph idx="12" type="sldNum"/>
          </p:nvPr>
        </p:nvSpPr>
        <p:spPr>
          <a:xfrm>
            <a:off x="8556784" y="4749851"/>
            <a:ext cx="548700" cy="3936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
</file>

<file path=ppt/slides/slide8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4890" name="Shape 14890"/>
        <p:cNvGrpSpPr/>
        <p:nvPr/>
      </p:nvGrpSpPr>
      <p:grpSpPr>
        <a:xfrm>
          <a:off x="0" y="0"/>
          <a:ext cx="0" cy="0"/>
          <a:chOff x="0" y="0"/>
          <a:chExt cx="0" cy="0"/>
        </a:xfrm>
      </p:grpSpPr>
      <p:sp>
        <p:nvSpPr>
          <p:cNvPr id="14891" name="Google Shape;14891;p124"/>
          <p:cNvSpPr txBox="1"/>
          <p:nvPr>
            <p:ph type="title"/>
          </p:nvPr>
        </p:nvSpPr>
        <p:spPr>
          <a:xfrm>
            <a:off x="758775" y="384166"/>
            <a:ext cx="76263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Laser Wiring </a:t>
            </a:r>
            <a:endParaRPr/>
          </a:p>
        </p:txBody>
      </p:sp>
      <p:sp>
        <p:nvSpPr>
          <p:cNvPr id="14892" name="Google Shape;14892;p124"/>
          <p:cNvSpPr txBox="1"/>
          <p:nvPr>
            <p:ph idx="1" type="body"/>
          </p:nvPr>
        </p:nvSpPr>
        <p:spPr>
          <a:xfrm>
            <a:off x="758775" y="1018903"/>
            <a:ext cx="7626300" cy="3474300"/>
          </a:xfrm>
          <a:prstGeom prst="rect">
            <a:avLst/>
          </a:prstGeom>
        </p:spPr>
        <p:txBody>
          <a:bodyPr anchorCtr="0" anchor="t" bIns="91425" lIns="91425" spcFirstLastPara="1" rIns="91425" wrap="square" tIns="91425">
            <a:noAutofit/>
          </a:bodyPr>
          <a:lstStyle/>
          <a:p>
            <a:pPr indent="-381000" lvl="0" marL="457200" rtl="0" algn="l">
              <a:spcBef>
                <a:spcPts val="0"/>
              </a:spcBef>
              <a:spcAft>
                <a:spcPts val="0"/>
              </a:spcAft>
              <a:buSzPts val="2400"/>
              <a:buChar char="●"/>
            </a:pPr>
            <a:r>
              <a:rPr lang="en" sz="2400"/>
              <a:t>On-Off is primary method to disable laser</a:t>
            </a:r>
            <a:endParaRPr sz="2400"/>
          </a:p>
          <a:p>
            <a:pPr indent="-381000" lvl="0" marL="457200" rtl="0" algn="l">
              <a:spcBef>
                <a:spcPts val="0"/>
              </a:spcBef>
              <a:spcAft>
                <a:spcPts val="0"/>
              </a:spcAft>
              <a:buSzPts val="2400"/>
              <a:buChar char="●"/>
            </a:pPr>
            <a:r>
              <a:rPr lang="en" sz="2400"/>
              <a:t>Unplugging from laptop completely disables power</a:t>
            </a:r>
            <a:endParaRPr sz="2400"/>
          </a:p>
          <a:p>
            <a:pPr indent="-381000" lvl="1" marL="914400" rtl="0" algn="l">
              <a:spcBef>
                <a:spcPts val="0"/>
              </a:spcBef>
              <a:spcAft>
                <a:spcPts val="0"/>
              </a:spcAft>
              <a:buSzPts val="2400"/>
              <a:buChar char="○"/>
            </a:pPr>
            <a:r>
              <a:rPr lang="en" sz="2400"/>
              <a:t>“Kill Switch”</a:t>
            </a:r>
            <a:endParaRPr sz="2400"/>
          </a:p>
          <a:p>
            <a:pPr indent="0" lvl="0" marL="0" rtl="0" algn="l">
              <a:spcBef>
                <a:spcPts val="0"/>
              </a:spcBef>
              <a:spcAft>
                <a:spcPts val="0"/>
              </a:spcAft>
              <a:buNone/>
            </a:pPr>
            <a:r>
              <a:t/>
            </a:r>
            <a:endParaRPr sz="2400"/>
          </a:p>
          <a:p>
            <a:pPr indent="0" lvl="0" marL="0" rtl="0" algn="l">
              <a:spcBef>
                <a:spcPts val="0"/>
              </a:spcBef>
              <a:spcAft>
                <a:spcPts val="0"/>
              </a:spcAft>
              <a:buNone/>
            </a:pPr>
            <a:r>
              <a:t/>
            </a:r>
            <a:endParaRPr sz="2400"/>
          </a:p>
          <a:p>
            <a:pPr indent="0" lvl="0" marL="0" rtl="0" algn="l">
              <a:spcBef>
                <a:spcPts val="0"/>
              </a:spcBef>
              <a:spcAft>
                <a:spcPts val="0"/>
              </a:spcAft>
              <a:buNone/>
            </a:pPr>
            <a:r>
              <a:t/>
            </a:r>
            <a:endParaRPr sz="2400"/>
          </a:p>
        </p:txBody>
      </p:sp>
      <p:sp>
        <p:nvSpPr>
          <p:cNvPr id="14893" name="Google Shape;14893;p124"/>
          <p:cNvSpPr txBox="1"/>
          <p:nvPr>
            <p:ph idx="12" type="sldNum"/>
          </p:nvPr>
        </p:nvSpPr>
        <p:spPr>
          <a:xfrm>
            <a:off x="8556784" y="4749851"/>
            <a:ext cx="548700" cy="3936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None/>
            </a:pPr>
            <a:fld id="{00000000-1234-1234-1234-123412341234}" type="slidenum">
              <a:rPr lang="en"/>
              <a:t>‹#›</a:t>
            </a:fld>
            <a:endParaRPr/>
          </a:p>
        </p:txBody>
      </p:sp>
      <p:pic>
        <p:nvPicPr>
          <p:cNvPr id="14894" name="Google Shape;14894;p124"/>
          <p:cNvPicPr preferRelativeResize="0"/>
          <p:nvPr/>
        </p:nvPicPr>
        <p:blipFill>
          <a:blip r:embed="rId3">
            <a:alphaModFix/>
          </a:blip>
          <a:stretch>
            <a:fillRect/>
          </a:stretch>
        </p:blipFill>
        <p:spPr>
          <a:xfrm>
            <a:off x="747638" y="2381500"/>
            <a:ext cx="7648575" cy="1771650"/>
          </a:xfrm>
          <a:prstGeom prst="rect">
            <a:avLst/>
          </a:prstGeom>
          <a:noFill/>
          <a:ln>
            <a:noFill/>
          </a:ln>
        </p:spPr>
      </p:pic>
    </p:spTree>
  </p:cSld>
  <p:clrMapOvr>
    <a:masterClrMapping/>
  </p:clrMapOvr>
</p:sld>
</file>

<file path=ppt/slides/slide8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4898" name="Shape 14898"/>
        <p:cNvGrpSpPr/>
        <p:nvPr/>
      </p:nvGrpSpPr>
      <p:grpSpPr>
        <a:xfrm>
          <a:off x="0" y="0"/>
          <a:ext cx="0" cy="0"/>
          <a:chOff x="0" y="0"/>
          <a:chExt cx="0" cy="0"/>
        </a:xfrm>
      </p:grpSpPr>
      <p:sp>
        <p:nvSpPr>
          <p:cNvPr id="14899" name="Google Shape;14899;p125"/>
          <p:cNvSpPr txBox="1"/>
          <p:nvPr>
            <p:ph type="title"/>
          </p:nvPr>
        </p:nvSpPr>
        <p:spPr>
          <a:xfrm>
            <a:off x="0" y="384175"/>
            <a:ext cx="88371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Laser Safety Checklist - Downrange of Laser</a:t>
            </a:r>
            <a:endParaRPr/>
          </a:p>
        </p:txBody>
      </p:sp>
      <p:sp>
        <p:nvSpPr>
          <p:cNvPr id="14900" name="Google Shape;14900;p125"/>
          <p:cNvSpPr txBox="1"/>
          <p:nvPr>
            <p:ph idx="1" type="body"/>
          </p:nvPr>
        </p:nvSpPr>
        <p:spPr>
          <a:xfrm>
            <a:off x="758775" y="1018903"/>
            <a:ext cx="7626300" cy="3474300"/>
          </a:xfrm>
          <a:prstGeom prst="rect">
            <a:avLst/>
          </a:prstGeom>
        </p:spPr>
        <p:txBody>
          <a:bodyPr anchorCtr="0" anchor="t" bIns="91425" lIns="91425" spcFirstLastPara="1" rIns="91425" wrap="square" tIns="91425">
            <a:noAutofit/>
          </a:bodyPr>
          <a:lstStyle/>
          <a:p>
            <a:pPr indent="-381000" lvl="0" marL="457200" rtl="0" algn="l">
              <a:spcBef>
                <a:spcPts val="0"/>
              </a:spcBef>
              <a:spcAft>
                <a:spcPts val="0"/>
              </a:spcAft>
              <a:buClr>
                <a:srgbClr val="F4BD25"/>
              </a:buClr>
              <a:buSzPts val="2400"/>
              <a:buAutoNum type="arabicPeriod"/>
            </a:pPr>
            <a:r>
              <a:rPr lang="en" sz="2400"/>
              <a:t>Place opaque surface behind maintenance area</a:t>
            </a:r>
            <a:endParaRPr sz="2400"/>
          </a:p>
          <a:p>
            <a:pPr indent="-381000" lvl="0" marL="457200" rtl="0" algn="l">
              <a:spcBef>
                <a:spcPts val="0"/>
              </a:spcBef>
              <a:spcAft>
                <a:spcPts val="0"/>
              </a:spcAft>
              <a:buClr>
                <a:srgbClr val="F4BD25"/>
              </a:buClr>
              <a:buSzPts val="2400"/>
              <a:buAutoNum type="arabicPeriod"/>
            </a:pPr>
            <a:r>
              <a:rPr lang="en" sz="2400"/>
              <a:t>Disable Power to laser (arduino) and backup battery in case of miswiring</a:t>
            </a:r>
            <a:endParaRPr sz="2400"/>
          </a:p>
          <a:p>
            <a:pPr indent="-381000" lvl="1" marL="914400" rtl="0" algn="l">
              <a:spcBef>
                <a:spcPts val="0"/>
              </a:spcBef>
              <a:spcAft>
                <a:spcPts val="0"/>
              </a:spcAft>
              <a:buClr>
                <a:srgbClr val="F4BD25"/>
              </a:buClr>
              <a:buSzPts val="2400"/>
              <a:buFont typeface="Cairo"/>
              <a:buAutoNum type="arabicPeriod"/>
            </a:pPr>
            <a:r>
              <a:rPr lang="en" sz="2400"/>
              <a:t>The laser shall never be looked into </a:t>
            </a:r>
            <a:endParaRPr sz="2400"/>
          </a:p>
          <a:p>
            <a:pPr indent="-381000" lvl="0" marL="457200" rtl="0" algn="l">
              <a:spcBef>
                <a:spcPts val="0"/>
              </a:spcBef>
              <a:spcAft>
                <a:spcPts val="0"/>
              </a:spcAft>
              <a:buClr>
                <a:srgbClr val="F4BD25"/>
              </a:buClr>
              <a:buSzPts val="2400"/>
              <a:buAutoNum type="arabicPeriod"/>
            </a:pPr>
            <a:r>
              <a:rPr lang="en" sz="2400"/>
              <a:t>Conduct required maintenance</a:t>
            </a:r>
            <a:endParaRPr sz="2400"/>
          </a:p>
          <a:p>
            <a:pPr indent="-381000" lvl="0" marL="457200" rtl="0" algn="l">
              <a:spcBef>
                <a:spcPts val="0"/>
              </a:spcBef>
              <a:spcAft>
                <a:spcPts val="0"/>
              </a:spcAft>
              <a:buClr>
                <a:srgbClr val="F4BD25"/>
              </a:buClr>
              <a:buSzPts val="2400"/>
              <a:buAutoNum type="arabicPeriod"/>
            </a:pPr>
            <a:r>
              <a:rPr lang="en" sz="2400"/>
              <a:t>Reconnect power if and only if individuals are no longer downrange of laser</a:t>
            </a:r>
            <a:endParaRPr sz="2400"/>
          </a:p>
        </p:txBody>
      </p:sp>
      <p:sp>
        <p:nvSpPr>
          <p:cNvPr id="14901" name="Google Shape;14901;p125"/>
          <p:cNvSpPr txBox="1"/>
          <p:nvPr>
            <p:ph idx="12" type="sldNum"/>
          </p:nvPr>
        </p:nvSpPr>
        <p:spPr>
          <a:xfrm>
            <a:off x="8556784" y="4749851"/>
            <a:ext cx="548700" cy="3936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
</file>

<file path=ppt/slides/slide8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4905" name="Shape 14905"/>
        <p:cNvGrpSpPr/>
        <p:nvPr/>
      </p:nvGrpSpPr>
      <p:grpSpPr>
        <a:xfrm>
          <a:off x="0" y="0"/>
          <a:ext cx="0" cy="0"/>
          <a:chOff x="0" y="0"/>
          <a:chExt cx="0" cy="0"/>
        </a:xfrm>
      </p:grpSpPr>
      <p:sp>
        <p:nvSpPr>
          <p:cNvPr id="14906" name="Google Shape;14906;p126"/>
          <p:cNvSpPr txBox="1"/>
          <p:nvPr>
            <p:ph type="title"/>
          </p:nvPr>
        </p:nvSpPr>
        <p:spPr>
          <a:xfrm>
            <a:off x="758775" y="384166"/>
            <a:ext cx="76263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Laser Safety Checklist - Testing</a:t>
            </a:r>
            <a:endParaRPr/>
          </a:p>
        </p:txBody>
      </p:sp>
      <p:sp>
        <p:nvSpPr>
          <p:cNvPr id="14907" name="Google Shape;14907;p126"/>
          <p:cNvSpPr txBox="1"/>
          <p:nvPr>
            <p:ph idx="1" type="body"/>
          </p:nvPr>
        </p:nvSpPr>
        <p:spPr>
          <a:xfrm>
            <a:off x="758775" y="1018903"/>
            <a:ext cx="7626300" cy="3474300"/>
          </a:xfrm>
          <a:prstGeom prst="rect">
            <a:avLst/>
          </a:prstGeom>
        </p:spPr>
        <p:txBody>
          <a:bodyPr anchorCtr="0" anchor="t" bIns="91425" lIns="91425" spcFirstLastPara="1" rIns="91425" wrap="square" tIns="91425">
            <a:noAutofit/>
          </a:bodyPr>
          <a:lstStyle/>
          <a:p>
            <a:pPr indent="-381000" lvl="0" marL="457200" rtl="0" algn="l">
              <a:spcBef>
                <a:spcPts val="0"/>
              </a:spcBef>
              <a:spcAft>
                <a:spcPts val="0"/>
              </a:spcAft>
              <a:buClr>
                <a:srgbClr val="F4BD25"/>
              </a:buClr>
              <a:buSzPts val="2400"/>
              <a:buAutoNum type="arabicPeriod"/>
            </a:pPr>
            <a:r>
              <a:rPr lang="en" sz="2400">
                <a:solidFill>
                  <a:srgbClr val="FFFFFF"/>
                </a:solidFill>
              </a:rPr>
              <a:t>Place opaque and non-reflective surface behind test area</a:t>
            </a:r>
            <a:endParaRPr sz="2400">
              <a:solidFill>
                <a:srgbClr val="FFFFFF"/>
              </a:solidFill>
            </a:endParaRPr>
          </a:p>
          <a:p>
            <a:pPr indent="-381000" lvl="0" marL="457200" rtl="0" algn="l">
              <a:spcBef>
                <a:spcPts val="0"/>
              </a:spcBef>
              <a:spcAft>
                <a:spcPts val="0"/>
              </a:spcAft>
              <a:buClr>
                <a:srgbClr val="F4BD25"/>
              </a:buClr>
              <a:buSzPts val="2400"/>
              <a:buAutoNum type="arabicPeriod"/>
            </a:pPr>
            <a:r>
              <a:rPr lang="en" sz="2400">
                <a:solidFill>
                  <a:srgbClr val="FFFFFF"/>
                </a:solidFill>
              </a:rPr>
              <a:t>All individuals conducting test/calibration are standing behind laser</a:t>
            </a:r>
            <a:endParaRPr sz="2400">
              <a:solidFill>
                <a:srgbClr val="FFFFFF"/>
              </a:solidFill>
            </a:endParaRPr>
          </a:p>
          <a:p>
            <a:pPr indent="-381000" lvl="0" marL="457200" rtl="0" algn="l">
              <a:spcBef>
                <a:spcPts val="0"/>
              </a:spcBef>
              <a:spcAft>
                <a:spcPts val="0"/>
              </a:spcAft>
              <a:buClr>
                <a:srgbClr val="F4BD25"/>
              </a:buClr>
              <a:buSzPts val="2400"/>
              <a:buAutoNum type="arabicPeriod"/>
            </a:pPr>
            <a:r>
              <a:rPr lang="en" sz="2400">
                <a:solidFill>
                  <a:srgbClr val="FFFFFF"/>
                </a:solidFill>
              </a:rPr>
              <a:t>Power on laser</a:t>
            </a:r>
            <a:endParaRPr sz="2400">
              <a:solidFill>
                <a:srgbClr val="FFFFFF"/>
              </a:solidFill>
            </a:endParaRPr>
          </a:p>
          <a:p>
            <a:pPr indent="-381000" lvl="0" marL="457200" rtl="0" algn="l">
              <a:spcBef>
                <a:spcPts val="0"/>
              </a:spcBef>
              <a:spcAft>
                <a:spcPts val="0"/>
              </a:spcAft>
              <a:buClr>
                <a:srgbClr val="F4BD25"/>
              </a:buClr>
              <a:buSzPts val="2400"/>
              <a:buAutoNum type="arabicPeriod"/>
            </a:pPr>
            <a:r>
              <a:rPr lang="en" sz="2400">
                <a:solidFill>
                  <a:srgbClr val="FFFFFF"/>
                </a:solidFill>
              </a:rPr>
              <a:t>Conduct Test</a:t>
            </a:r>
            <a:endParaRPr sz="2400">
              <a:solidFill>
                <a:srgbClr val="FFFFFF"/>
              </a:solidFill>
            </a:endParaRPr>
          </a:p>
          <a:p>
            <a:pPr indent="-381000" lvl="0" marL="457200" rtl="0" algn="l">
              <a:spcBef>
                <a:spcPts val="0"/>
              </a:spcBef>
              <a:spcAft>
                <a:spcPts val="0"/>
              </a:spcAft>
              <a:buClr>
                <a:srgbClr val="F4BD25"/>
              </a:buClr>
              <a:buSzPts val="2400"/>
              <a:buAutoNum type="arabicPeriod"/>
            </a:pPr>
            <a:r>
              <a:rPr lang="en" sz="2400">
                <a:solidFill>
                  <a:srgbClr val="FFFFFF"/>
                </a:solidFill>
              </a:rPr>
              <a:t>Power off laser</a:t>
            </a:r>
            <a:endParaRPr sz="2400">
              <a:solidFill>
                <a:srgbClr val="FFFFFF"/>
              </a:solidFill>
            </a:endParaRPr>
          </a:p>
          <a:p>
            <a:pPr indent="-381000" lvl="0" marL="457200" rtl="0" algn="l">
              <a:spcBef>
                <a:spcPts val="0"/>
              </a:spcBef>
              <a:spcAft>
                <a:spcPts val="0"/>
              </a:spcAft>
              <a:buClr>
                <a:srgbClr val="F4BD25"/>
              </a:buClr>
              <a:buSzPts val="2400"/>
              <a:buAutoNum type="arabicPeriod"/>
            </a:pPr>
            <a:r>
              <a:rPr lang="en" sz="2400">
                <a:solidFill>
                  <a:srgbClr val="FFFFFF"/>
                </a:solidFill>
              </a:rPr>
              <a:t>If no additional tests are to be performed, completely disconnect laser from power source</a:t>
            </a:r>
            <a:endParaRPr sz="2400">
              <a:solidFill>
                <a:srgbClr val="FFFFFF"/>
              </a:solidFill>
            </a:endParaRPr>
          </a:p>
        </p:txBody>
      </p:sp>
      <p:sp>
        <p:nvSpPr>
          <p:cNvPr id="14908" name="Google Shape;14908;p126"/>
          <p:cNvSpPr txBox="1"/>
          <p:nvPr>
            <p:ph idx="12" type="sldNum"/>
          </p:nvPr>
        </p:nvSpPr>
        <p:spPr>
          <a:xfrm>
            <a:off x="8556784" y="4749851"/>
            <a:ext cx="548700" cy="3936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
</file>

<file path=ppt/slides/slide8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4912" name="Shape 14912"/>
        <p:cNvGrpSpPr/>
        <p:nvPr/>
      </p:nvGrpSpPr>
      <p:grpSpPr>
        <a:xfrm>
          <a:off x="0" y="0"/>
          <a:ext cx="0" cy="0"/>
          <a:chOff x="0" y="0"/>
          <a:chExt cx="0" cy="0"/>
        </a:xfrm>
      </p:grpSpPr>
      <p:sp>
        <p:nvSpPr>
          <p:cNvPr id="14913" name="Google Shape;14913;p127"/>
          <p:cNvSpPr txBox="1"/>
          <p:nvPr>
            <p:ph type="title"/>
          </p:nvPr>
        </p:nvSpPr>
        <p:spPr>
          <a:xfrm>
            <a:off x="758775" y="384166"/>
            <a:ext cx="76263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Required Electronics Training</a:t>
            </a:r>
            <a:endParaRPr/>
          </a:p>
        </p:txBody>
      </p:sp>
      <p:sp>
        <p:nvSpPr>
          <p:cNvPr id="14914" name="Google Shape;14914;p127"/>
          <p:cNvSpPr txBox="1"/>
          <p:nvPr>
            <p:ph idx="1" type="body"/>
          </p:nvPr>
        </p:nvSpPr>
        <p:spPr>
          <a:xfrm>
            <a:off x="758775" y="1018903"/>
            <a:ext cx="7626300" cy="34743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sz="2400">
                <a:solidFill>
                  <a:srgbClr val="FFFFFF"/>
                </a:solidFill>
              </a:rPr>
              <a:t>Basic Soldering - Mark, Adi, Cam</a:t>
            </a:r>
            <a:endParaRPr sz="2400">
              <a:solidFill>
                <a:srgbClr val="FFFFFF"/>
              </a:solidFill>
            </a:endParaRPr>
          </a:p>
          <a:p>
            <a:pPr indent="-381000" lvl="0" marL="457200" rtl="0" algn="l">
              <a:spcBef>
                <a:spcPts val="0"/>
              </a:spcBef>
              <a:spcAft>
                <a:spcPts val="0"/>
              </a:spcAft>
              <a:buClr>
                <a:srgbClr val="FFFFFF"/>
              </a:buClr>
              <a:buSzPts val="2400"/>
              <a:buChar char="●"/>
            </a:pPr>
            <a:r>
              <a:rPr lang="en" sz="2400">
                <a:solidFill>
                  <a:srgbClr val="FFFFFF"/>
                </a:solidFill>
              </a:rPr>
              <a:t>Ensure safe/effective soldering to protect both team members and hardware</a:t>
            </a:r>
            <a:endParaRPr sz="2400">
              <a:solidFill>
                <a:srgbClr val="FFFFFF"/>
              </a:solidFill>
            </a:endParaRPr>
          </a:p>
          <a:p>
            <a:pPr indent="0" lvl="0" marL="0" rtl="0" algn="l">
              <a:spcBef>
                <a:spcPts val="0"/>
              </a:spcBef>
              <a:spcAft>
                <a:spcPts val="0"/>
              </a:spcAft>
              <a:buNone/>
            </a:pPr>
            <a:r>
              <a:t/>
            </a:r>
            <a:endParaRPr sz="2400">
              <a:solidFill>
                <a:srgbClr val="FFFFFF"/>
              </a:solidFill>
            </a:endParaRPr>
          </a:p>
        </p:txBody>
      </p:sp>
      <p:sp>
        <p:nvSpPr>
          <p:cNvPr id="14915" name="Google Shape;14915;p127"/>
          <p:cNvSpPr txBox="1"/>
          <p:nvPr>
            <p:ph idx="12" type="sldNum"/>
          </p:nvPr>
        </p:nvSpPr>
        <p:spPr>
          <a:xfrm>
            <a:off x="8556784" y="4749851"/>
            <a:ext cx="548700" cy="3936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
</file>

<file path=ppt/slides/slide8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4919" name="Shape 14919"/>
        <p:cNvGrpSpPr/>
        <p:nvPr/>
      </p:nvGrpSpPr>
      <p:grpSpPr>
        <a:xfrm>
          <a:off x="0" y="0"/>
          <a:ext cx="0" cy="0"/>
          <a:chOff x="0" y="0"/>
          <a:chExt cx="0" cy="0"/>
        </a:xfrm>
      </p:grpSpPr>
      <p:sp>
        <p:nvSpPr>
          <p:cNvPr id="14920" name="Google Shape;14920;p128"/>
          <p:cNvSpPr txBox="1"/>
          <p:nvPr>
            <p:ph type="title"/>
          </p:nvPr>
        </p:nvSpPr>
        <p:spPr>
          <a:xfrm>
            <a:off x="758775" y="384166"/>
            <a:ext cx="76263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Required Manufacturing Training</a:t>
            </a:r>
            <a:endParaRPr/>
          </a:p>
        </p:txBody>
      </p:sp>
      <p:sp>
        <p:nvSpPr>
          <p:cNvPr id="14921" name="Google Shape;14921;p128"/>
          <p:cNvSpPr txBox="1"/>
          <p:nvPr>
            <p:ph idx="1" type="body"/>
          </p:nvPr>
        </p:nvSpPr>
        <p:spPr>
          <a:xfrm>
            <a:off x="758775" y="1018903"/>
            <a:ext cx="7626300" cy="34743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sz="2400">
                <a:solidFill>
                  <a:srgbClr val="FFFFFF"/>
                </a:solidFill>
              </a:rPr>
              <a:t>Intro to Safety + Drills and Saws: Matt, Alec, Nathan</a:t>
            </a:r>
            <a:endParaRPr sz="2400">
              <a:solidFill>
                <a:srgbClr val="FFFFFF"/>
              </a:solidFill>
            </a:endParaRPr>
          </a:p>
          <a:p>
            <a:pPr indent="-381000" lvl="0" marL="457200" rtl="0" algn="l">
              <a:spcBef>
                <a:spcPts val="0"/>
              </a:spcBef>
              <a:spcAft>
                <a:spcPts val="0"/>
              </a:spcAft>
              <a:buClr>
                <a:srgbClr val="FFFFFF"/>
              </a:buClr>
              <a:buSzPts val="2400"/>
              <a:buChar char="●"/>
            </a:pPr>
            <a:r>
              <a:rPr lang="en" sz="2400">
                <a:solidFill>
                  <a:srgbClr val="FFFFFF"/>
                </a:solidFill>
              </a:rPr>
              <a:t>Ensure safe/effective tool usage to protect both team members and hardware</a:t>
            </a:r>
            <a:endParaRPr sz="2400">
              <a:solidFill>
                <a:srgbClr val="FFFFFF"/>
              </a:solidFill>
            </a:endParaRPr>
          </a:p>
        </p:txBody>
      </p:sp>
      <p:sp>
        <p:nvSpPr>
          <p:cNvPr id="14922" name="Google Shape;14922;p128"/>
          <p:cNvSpPr txBox="1"/>
          <p:nvPr>
            <p:ph idx="12" type="sldNum"/>
          </p:nvPr>
        </p:nvSpPr>
        <p:spPr>
          <a:xfrm>
            <a:off x="8556784" y="4749851"/>
            <a:ext cx="548700" cy="3936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
</file>

<file path=ppt/slides/slide8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4926" name="Shape 14926"/>
        <p:cNvGrpSpPr/>
        <p:nvPr/>
      </p:nvGrpSpPr>
      <p:grpSpPr>
        <a:xfrm>
          <a:off x="0" y="0"/>
          <a:ext cx="0" cy="0"/>
          <a:chOff x="0" y="0"/>
          <a:chExt cx="0" cy="0"/>
        </a:xfrm>
      </p:grpSpPr>
      <p:sp>
        <p:nvSpPr>
          <p:cNvPr id="14927" name="Google Shape;14927;p129"/>
          <p:cNvSpPr/>
          <p:nvPr/>
        </p:nvSpPr>
        <p:spPr>
          <a:xfrm>
            <a:off x="2405100" y="1367538"/>
            <a:ext cx="545700" cy="928200"/>
          </a:xfrm>
          <a:prstGeom prst="rect">
            <a:avLst/>
          </a:prstGeom>
          <a:solidFill>
            <a:schemeClr val="lt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8" name="Google Shape;14928;p129"/>
          <p:cNvSpPr/>
          <p:nvPr/>
        </p:nvSpPr>
        <p:spPr>
          <a:xfrm>
            <a:off x="2270250" y="389075"/>
            <a:ext cx="815400" cy="802800"/>
          </a:xfrm>
          <a:prstGeom prst="ellipse">
            <a:avLst/>
          </a:prstGeom>
          <a:solidFill>
            <a:srgbClr val="0000FF"/>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9" name="Google Shape;14929;p129"/>
          <p:cNvSpPr/>
          <p:nvPr/>
        </p:nvSpPr>
        <p:spPr>
          <a:xfrm>
            <a:off x="1901850" y="2490375"/>
            <a:ext cx="1552200" cy="200700"/>
          </a:xfrm>
          <a:prstGeom prst="rect">
            <a:avLst/>
          </a:prstGeom>
          <a:solidFill>
            <a:schemeClr val="lt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0" name="Google Shape;14930;p129"/>
          <p:cNvSpPr/>
          <p:nvPr/>
        </p:nvSpPr>
        <p:spPr>
          <a:xfrm>
            <a:off x="2106000" y="2845588"/>
            <a:ext cx="1143900" cy="438300"/>
          </a:xfrm>
          <a:prstGeom prst="rect">
            <a:avLst/>
          </a:prstGeom>
          <a:solidFill>
            <a:schemeClr val="lt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1" name="Google Shape;14931;p129"/>
          <p:cNvSpPr/>
          <p:nvPr/>
        </p:nvSpPr>
        <p:spPr>
          <a:xfrm>
            <a:off x="1796850" y="3537600"/>
            <a:ext cx="1143900" cy="928200"/>
          </a:xfrm>
          <a:prstGeom prst="rect">
            <a:avLst/>
          </a:prstGeom>
          <a:solidFill>
            <a:schemeClr val="lt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2" name="Google Shape;14932;p129"/>
          <p:cNvSpPr/>
          <p:nvPr/>
        </p:nvSpPr>
        <p:spPr>
          <a:xfrm rot="5400000">
            <a:off x="2483700" y="3488650"/>
            <a:ext cx="327300" cy="226800"/>
          </a:xfrm>
          <a:prstGeom prst="rect">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3" name="Google Shape;14933;p129"/>
          <p:cNvSpPr/>
          <p:nvPr/>
        </p:nvSpPr>
        <p:spPr>
          <a:xfrm>
            <a:off x="1592700" y="3681600"/>
            <a:ext cx="1552200" cy="171900"/>
          </a:xfrm>
          <a:prstGeom prst="rect">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4" name="Google Shape;14934;p129"/>
          <p:cNvSpPr/>
          <p:nvPr/>
        </p:nvSpPr>
        <p:spPr>
          <a:xfrm>
            <a:off x="1329600" y="4767200"/>
            <a:ext cx="2116800" cy="200700"/>
          </a:xfrm>
          <a:prstGeom prst="rect">
            <a:avLst/>
          </a:prstGeom>
          <a:solidFill>
            <a:schemeClr val="lt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5" name="Google Shape;14935;p129"/>
          <p:cNvSpPr txBox="1"/>
          <p:nvPr/>
        </p:nvSpPr>
        <p:spPr>
          <a:xfrm>
            <a:off x="3387925" y="582725"/>
            <a:ext cx="815400" cy="415500"/>
          </a:xfrm>
          <a:prstGeom prst="rect">
            <a:avLst/>
          </a:prstGeom>
          <a:noFill/>
          <a:ln>
            <a:noFill/>
          </a:ln>
        </p:spPr>
        <p:txBody>
          <a:bodyPr anchorCtr="0" anchor="t" bIns="91425" lIns="91425" spcFirstLastPara="1" rIns="91425" wrap="square" tIns="91425">
            <a:spAutoFit/>
          </a:bodyPr>
          <a:lstStyle/>
          <a:p>
            <a:pPr indent="0" lvl="0" marL="0" rtl="0" algn="ctr">
              <a:spcBef>
                <a:spcPts val="0"/>
              </a:spcBef>
              <a:spcAft>
                <a:spcPts val="0"/>
              </a:spcAft>
              <a:buNone/>
            </a:pPr>
            <a:r>
              <a:rPr lang="en" sz="1500">
                <a:solidFill>
                  <a:srgbClr val="FFFFFF"/>
                </a:solidFill>
                <a:latin typeface="Cairo"/>
                <a:ea typeface="Cairo"/>
                <a:cs typeface="Cairo"/>
                <a:sym typeface="Cairo"/>
              </a:rPr>
              <a:t>Sensor</a:t>
            </a:r>
            <a:endParaRPr sz="1500">
              <a:solidFill>
                <a:srgbClr val="FFFFFF"/>
              </a:solidFill>
              <a:latin typeface="Cairo"/>
              <a:ea typeface="Cairo"/>
              <a:cs typeface="Cairo"/>
              <a:sym typeface="Cairo"/>
            </a:endParaRPr>
          </a:p>
        </p:txBody>
      </p:sp>
      <p:sp>
        <p:nvSpPr>
          <p:cNvPr id="14936" name="Google Shape;14936;p129"/>
          <p:cNvSpPr txBox="1"/>
          <p:nvPr/>
        </p:nvSpPr>
        <p:spPr>
          <a:xfrm>
            <a:off x="3382800" y="1615988"/>
            <a:ext cx="1260000" cy="415500"/>
          </a:xfrm>
          <a:prstGeom prst="rect">
            <a:avLst/>
          </a:prstGeom>
          <a:noFill/>
          <a:ln>
            <a:noFill/>
          </a:ln>
        </p:spPr>
        <p:txBody>
          <a:bodyPr anchorCtr="0" anchor="t" bIns="91425" lIns="91425" spcFirstLastPara="1" rIns="91425" wrap="square" tIns="91425">
            <a:spAutoFit/>
          </a:bodyPr>
          <a:lstStyle/>
          <a:p>
            <a:pPr indent="0" lvl="0" marL="0" rtl="0" algn="ctr">
              <a:spcBef>
                <a:spcPts val="0"/>
              </a:spcBef>
              <a:spcAft>
                <a:spcPts val="0"/>
              </a:spcAft>
              <a:buNone/>
            </a:pPr>
            <a:r>
              <a:rPr lang="en" sz="1500">
                <a:solidFill>
                  <a:srgbClr val="FFFFFF"/>
                </a:solidFill>
                <a:latin typeface="Cairo"/>
                <a:ea typeface="Cairo"/>
                <a:cs typeface="Cairo"/>
                <a:sym typeface="Cairo"/>
              </a:rPr>
              <a:t>Optical Post</a:t>
            </a:r>
            <a:endParaRPr sz="1500">
              <a:solidFill>
                <a:srgbClr val="FFFFFF"/>
              </a:solidFill>
              <a:latin typeface="Cairo"/>
              <a:ea typeface="Cairo"/>
              <a:cs typeface="Cairo"/>
              <a:sym typeface="Cairo"/>
            </a:endParaRPr>
          </a:p>
        </p:txBody>
      </p:sp>
      <p:sp>
        <p:nvSpPr>
          <p:cNvPr id="14937" name="Google Shape;14937;p129"/>
          <p:cNvSpPr txBox="1"/>
          <p:nvPr/>
        </p:nvSpPr>
        <p:spPr>
          <a:xfrm>
            <a:off x="3769950" y="2382975"/>
            <a:ext cx="1604100" cy="415500"/>
          </a:xfrm>
          <a:prstGeom prst="rect">
            <a:avLst/>
          </a:prstGeom>
          <a:noFill/>
          <a:ln>
            <a:noFill/>
          </a:ln>
        </p:spPr>
        <p:txBody>
          <a:bodyPr anchorCtr="0" anchor="t" bIns="91425" lIns="91425" spcFirstLastPara="1" rIns="91425" wrap="square" tIns="91425">
            <a:spAutoFit/>
          </a:bodyPr>
          <a:lstStyle/>
          <a:p>
            <a:pPr indent="0" lvl="0" marL="0" rtl="0" algn="ctr">
              <a:spcBef>
                <a:spcPts val="0"/>
              </a:spcBef>
              <a:spcAft>
                <a:spcPts val="0"/>
              </a:spcAft>
              <a:buNone/>
            </a:pPr>
            <a:r>
              <a:rPr lang="en" sz="1500">
                <a:solidFill>
                  <a:srgbClr val="FFFFFF"/>
                </a:solidFill>
                <a:latin typeface="Cairo"/>
                <a:ea typeface="Cairo"/>
                <a:cs typeface="Cairo"/>
                <a:sym typeface="Cairo"/>
              </a:rPr>
              <a:t>Plate (Machined)</a:t>
            </a:r>
            <a:endParaRPr sz="1500">
              <a:solidFill>
                <a:srgbClr val="FFFFFF"/>
              </a:solidFill>
              <a:latin typeface="Cairo"/>
              <a:ea typeface="Cairo"/>
              <a:cs typeface="Cairo"/>
              <a:sym typeface="Cairo"/>
            </a:endParaRPr>
          </a:p>
        </p:txBody>
      </p:sp>
      <p:sp>
        <p:nvSpPr>
          <p:cNvPr id="14938" name="Google Shape;14938;p129"/>
          <p:cNvSpPr txBox="1"/>
          <p:nvPr/>
        </p:nvSpPr>
        <p:spPr>
          <a:xfrm>
            <a:off x="3618450" y="2857000"/>
            <a:ext cx="1016100" cy="415500"/>
          </a:xfrm>
          <a:prstGeom prst="rect">
            <a:avLst/>
          </a:prstGeom>
          <a:noFill/>
          <a:ln>
            <a:noFill/>
          </a:ln>
        </p:spPr>
        <p:txBody>
          <a:bodyPr anchorCtr="0" anchor="t" bIns="91425" lIns="91425" spcFirstLastPara="1" rIns="91425" wrap="square" tIns="91425">
            <a:spAutoFit/>
          </a:bodyPr>
          <a:lstStyle/>
          <a:p>
            <a:pPr indent="0" lvl="0" marL="0" rtl="0" algn="ctr">
              <a:spcBef>
                <a:spcPts val="0"/>
              </a:spcBef>
              <a:spcAft>
                <a:spcPts val="0"/>
              </a:spcAft>
              <a:buNone/>
            </a:pPr>
            <a:r>
              <a:rPr lang="en" sz="1500">
                <a:solidFill>
                  <a:srgbClr val="FFFFFF"/>
                </a:solidFill>
                <a:latin typeface="Cairo"/>
                <a:ea typeface="Cairo"/>
                <a:cs typeface="Cairo"/>
                <a:sym typeface="Cairo"/>
              </a:rPr>
              <a:t>Servo Hub</a:t>
            </a:r>
            <a:endParaRPr sz="1500">
              <a:solidFill>
                <a:srgbClr val="FFFFFF"/>
              </a:solidFill>
              <a:latin typeface="Cairo"/>
              <a:ea typeface="Cairo"/>
              <a:cs typeface="Cairo"/>
              <a:sym typeface="Cairo"/>
            </a:endParaRPr>
          </a:p>
        </p:txBody>
      </p:sp>
      <p:sp>
        <p:nvSpPr>
          <p:cNvPr id="14939" name="Google Shape;14939;p129"/>
          <p:cNvSpPr txBox="1"/>
          <p:nvPr/>
        </p:nvSpPr>
        <p:spPr>
          <a:xfrm>
            <a:off x="3515563" y="3678450"/>
            <a:ext cx="1312200" cy="646500"/>
          </a:xfrm>
          <a:prstGeom prst="rect">
            <a:avLst/>
          </a:prstGeom>
          <a:noFill/>
          <a:ln>
            <a:noFill/>
          </a:ln>
        </p:spPr>
        <p:txBody>
          <a:bodyPr anchorCtr="0" anchor="t" bIns="91425" lIns="91425" spcFirstLastPara="1" rIns="91425" wrap="square" tIns="91425">
            <a:spAutoFit/>
          </a:bodyPr>
          <a:lstStyle/>
          <a:p>
            <a:pPr indent="0" lvl="0" marL="0" rtl="0" algn="ctr">
              <a:spcBef>
                <a:spcPts val="0"/>
              </a:spcBef>
              <a:spcAft>
                <a:spcPts val="0"/>
              </a:spcAft>
              <a:buNone/>
            </a:pPr>
            <a:r>
              <a:rPr lang="en" sz="1500">
                <a:solidFill>
                  <a:srgbClr val="FFFFFF"/>
                </a:solidFill>
                <a:latin typeface="Cairo"/>
                <a:ea typeface="Cairo"/>
                <a:cs typeface="Cairo"/>
                <a:sym typeface="Cairo"/>
              </a:rPr>
              <a:t>Servo &amp; Servo Stand</a:t>
            </a:r>
            <a:endParaRPr sz="1500">
              <a:solidFill>
                <a:srgbClr val="FFFFFF"/>
              </a:solidFill>
              <a:latin typeface="Cairo"/>
              <a:ea typeface="Cairo"/>
              <a:cs typeface="Cairo"/>
              <a:sym typeface="Cairo"/>
            </a:endParaRPr>
          </a:p>
        </p:txBody>
      </p:sp>
      <p:sp>
        <p:nvSpPr>
          <p:cNvPr id="14940" name="Google Shape;14940;p129"/>
          <p:cNvSpPr txBox="1"/>
          <p:nvPr/>
        </p:nvSpPr>
        <p:spPr>
          <a:xfrm>
            <a:off x="3880650" y="4659800"/>
            <a:ext cx="752100" cy="415500"/>
          </a:xfrm>
          <a:prstGeom prst="rect">
            <a:avLst/>
          </a:prstGeom>
          <a:noFill/>
          <a:ln>
            <a:noFill/>
          </a:ln>
        </p:spPr>
        <p:txBody>
          <a:bodyPr anchorCtr="0" anchor="t" bIns="91425" lIns="91425" spcFirstLastPara="1" rIns="91425" wrap="square" tIns="91425">
            <a:spAutoFit/>
          </a:bodyPr>
          <a:lstStyle/>
          <a:p>
            <a:pPr indent="0" lvl="0" marL="0" rtl="0" algn="ctr">
              <a:spcBef>
                <a:spcPts val="0"/>
              </a:spcBef>
              <a:spcAft>
                <a:spcPts val="0"/>
              </a:spcAft>
              <a:buNone/>
            </a:pPr>
            <a:r>
              <a:rPr lang="en" sz="1500">
                <a:solidFill>
                  <a:srgbClr val="FFFFFF"/>
                </a:solidFill>
                <a:latin typeface="Cairo"/>
                <a:ea typeface="Cairo"/>
                <a:cs typeface="Cairo"/>
                <a:sym typeface="Cairo"/>
              </a:rPr>
              <a:t>Plate</a:t>
            </a:r>
            <a:endParaRPr sz="1500">
              <a:solidFill>
                <a:srgbClr val="FFFFFF"/>
              </a:solidFill>
              <a:latin typeface="Cairo"/>
              <a:ea typeface="Cairo"/>
              <a:cs typeface="Cairo"/>
              <a:sym typeface="Cairo"/>
            </a:endParaRPr>
          </a:p>
        </p:txBody>
      </p:sp>
      <p:sp>
        <p:nvSpPr>
          <p:cNvPr id="14941" name="Google Shape;14941;p129"/>
          <p:cNvSpPr/>
          <p:nvPr/>
        </p:nvSpPr>
        <p:spPr>
          <a:xfrm>
            <a:off x="6750625" y="389075"/>
            <a:ext cx="815400" cy="802800"/>
          </a:xfrm>
          <a:prstGeom prst="ellipse">
            <a:avLst/>
          </a:prstGeom>
          <a:solidFill>
            <a:srgbClr val="CC0000"/>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2" name="Google Shape;14942;p129"/>
          <p:cNvSpPr/>
          <p:nvPr/>
        </p:nvSpPr>
        <p:spPr>
          <a:xfrm>
            <a:off x="6885475" y="1399600"/>
            <a:ext cx="545700" cy="3277500"/>
          </a:xfrm>
          <a:prstGeom prst="rect">
            <a:avLst/>
          </a:prstGeom>
          <a:solidFill>
            <a:schemeClr val="lt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3" name="Google Shape;14943;p129"/>
          <p:cNvSpPr/>
          <p:nvPr/>
        </p:nvSpPr>
        <p:spPr>
          <a:xfrm>
            <a:off x="6441475" y="4767200"/>
            <a:ext cx="1433700" cy="200700"/>
          </a:xfrm>
          <a:prstGeom prst="rect">
            <a:avLst/>
          </a:prstGeom>
          <a:solidFill>
            <a:schemeClr val="lt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4" name="Google Shape;14944;p129"/>
          <p:cNvSpPr txBox="1"/>
          <p:nvPr/>
        </p:nvSpPr>
        <p:spPr>
          <a:xfrm>
            <a:off x="5318425" y="2845013"/>
            <a:ext cx="1312200" cy="415500"/>
          </a:xfrm>
          <a:prstGeom prst="rect">
            <a:avLst/>
          </a:prstGeom>
          <a:noFill/>
          <a:ln>
            <a:noFill/>
          </a:ln>
        </p:spPr>
        <p:txBody>
          <a:bodyPr anchorCtr="0" anchor="t" bIns="91425" lIns="91425" spcFirstLastPara="1" rIns="91425" wrap="square" tIns="91425">
            <a:spAutoFit/>
          </a:bodyPr>
          <a:lstStyle/>
          <a:p>
            <a:pPr indent="0" lvl="0" marL="0" rtl="0" algn="ctr">
              <a:spcBef>
                <a:spcPts val="0"/>
              </a:spcBef>
              <a:spcAft>
                <a:spcPts val="0"/>
              </a:spcAft>
              <a:buNone/>
            </a:pPr>
            <a:r>
              <a:rPr lang="en" sz="1500">
                <a:solidFill>
                  <a:srgbClr val="FFFFFF"/>
                </a:solidFill>
                <a:latin typeface="Cairo"/>
                <a:ea typeface="Cairo"/>
                <a:cs typeface="Cairo"/>
                <a:sym typeface="Cairo"/>
              </a:rPr>
              <a:t>Optical Posts</a:t>
            </a:r>
            <a:endParaRPr sz="1500">
              <a:solidFill>
                <a:srgbClr val="FFFFFF"/>
              </a:solidFill>
              <a:latin typeface="Cairo"/>
              <a:ea typeface="Cairo"/>
              <a:cs typeface="Cairo"/>
              <a:sym typeface="Cairo"/>
            </a:endParaRPr>
          </a:p>
        </p:txBody>
      </p:sp>
      <p:sp>
        <p:nvSpPr>
          <p:cNvPr id="14945" name="Google Shape;14945;p129"/>
          <p:cNvSpPr/>
          <p:nvPr/>
        </p:nvSpPr>
        <p:spPr>
          <a:xfrm rot="5400000">
            <a:off x="1213200" y="4198300"/>
            <a:ext cx="751200" cy="224100"/>
          </a:xfrm>
          <a:prstGeom prst="rect">
            <a:avLst/>
          </a:prstGeom>
          <a:solidFill>
            <a:schemeClr val="lt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6" name="Google Shape;14946;p129"/>
          <p:cNvSpPr/>
          <p:nvPr/>
        </p:nvSpPr>
        <p:spPr>
          <a:xfrm rot="5400000">
            <a:off x="2773200" y="4198300"/>
            <a:ext cx="751200" cy="224100"/>
          </a:xfrm>
          <a:prstGeom prst="rect">
            <a:avLst/>
          </a:prstGeom>
          <a:solidFill>
            <a:schemeClr val="lt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7" name="Google Shape;14947;p129"/>
          <p:cNvSpPr txBox="1"/>
          <p:nvPr/>
        </p:nvSpPr>
        <p:spPr>
          <a:xfrm>
            <a:off x="7924120" y="582725"/>
            <a:ext cx="871500" cy="415500"/>
          </a:xfrm>
          <a:prstGeom prst="rect">
            <a:avLst/>
          </a:prstGeom>
          <a:noFill/>
          <a:ln>
            <a:noFill/>
          </a:ln>
        </p:spPr>
        <p:txBody>
          <a:bodyPr anchorCtr="0" anchor="t" bIns="91425" lIns="91425" spcFirstLastPara="1" rIns="91425" wrap="square" tIns="91425">
            <a:spAutoFit/>
          </a:bodyPr>
          <a:lstStyle/>
          <a:p>
            <a:pPr indent="0" lvl="0" marL="0" rtl="0" algn="ctr">
              <a:spcBef>
                <a:spcPts val="0"/>
              </a:spcBef>
              <a:spcAft>
                <a:spcPts val="0"/>
              </a:spcAft>
              <a:buNone/>
            </a:pPr>
            <a:r>
              <a:rPr lang="en" sz="1500">
                <a:solidFill>
                  <a:srgbClr val="FFFFFF"/>
                </a:solidFill>
                <a:latin typeface="Cairo"/>
                <a:ea typeface="Cairo"/>
                <a:cs typeface="Cairo"/>
                <a:sym typeface="Cairo"/>
              </a:rPr>
              <a:t>Laser</a:t>
            </a:r>
            <a:endParaRPr sz="1500">
              <a:solidFill>
                <a:srgbClr val="FFFFFF"/>
              </a:solidFill>
              <a:latin typeface="Cairo"/>
              <a:ea typeface="Cairo"/>
              <a:cs typeface="Cairo"/>
              <a:sym typeface="Cairo"/>
            </a:endParaRPr>
          </a:p>
        </p:txBody>
      </p:sp>
      <p:sp>
        <p:nvSpPr>
          <p:cNvPr id="14948" name="Google Shape;14948;p129"/>
          <p:cNvSpPr txBox="1"/>
          <p:nvPr/>
        </p:nvSpPr>
        <p:spPr>
          <a:xfrm>
            <a:off x="5198425" y="4145263"/>
            <a:ext cx="1552200" cy="415500"/>
          </a:xfrm>
          <a:prstGeom prst="rect">
            <a:avLst/>
          </a:prstGeom>
          <a:noFill/>
          <a:ln>
            <a:noFill/>
          </a:ln>
        </p:spPr>
        <p:txBody>
          <a:bodyPr anchorCtr="0" anchor="t" bIns="91425" lIns="91425" spcFirstLastPara="1" rIns="91425" wrap="square" tIns="91425">
            <a:spAutoFit/>
          </a:bodyPr>
          <a:lstStyle/>
          <a:p>
            <a:pPr indent="0" lvl="0" marL="0" rtl="0" algn="ctr">
              <a:spcBef>
                <a:spcPts val="0"/>
              </a:spcBef>
              <a:spcAft>
                <a:spcPts val="0"/>
              </a:spcAft>
              <a:buNone/>
            </a:pPr>
            <a:r>
              <a:rPr lang="en" sz="1500">
                <a:solidFill>
                  <a:srgbClr val="FFFFFF"/>
                </a:solidFill>
                <a:latin typeface="Cairo"/>
                <a:ea typeface="Cairo"/>
                <a:cs typeface="Cairo"/>
                <a:sym typeface="Cairo"/>
              </a:rPr>
              <a:t>80/20 Plate</a:t>
            </a:r>
            <a:endParaRPr sz="1500">
              <a:solidFill>
                <a:srgbClr val="FFFFFF"/>
              </a:solidFill>
              <a:latin typeface="Cairo"/>
              <a:ea typeface="Cairo"/>
              <a:cs typeface="Cairo"/>
              <a:sym typeface="Cairo"/>
            </a:endParaRPr>
          </a:p>
        </p:txBody>
      </p:sp>
      <p:sp>
        <p:nvSpPr>
          <p:cNvPr id="14949" name="Google Shape;14949;p129"/>
          <p:cNvSpPr txBox="1"/>
          <p:nvPr>
            <p:ph idx="12" type="sldNum"/>
          </p:nvPr>
        </p:nvSpPr>
        <p:spPr>
          <a:xfrm>
            <a:off x="8556784" y="4749851"/>
            <a:ext cx="548700" cy="3936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None/>
            </a:pPr>
            <a:fld id="{00000000-1234-1234-1234-123412341234}" type="slidenum">
              <a:rPr lang="en"/>
              <a:t>‹#›</a:t>
            </a:fld>
            <a:endParaRPr/>
          </a:p>
        </p:txBody>
      </p:sp>
      <p:sp>
        <p:nvSpPr>
          <p:cNvPr id="14950" name="Google Shape;14950;p129"/>
          <p:cNvSpPr/>
          <p:nvPr/>
        </p:nvSpPr>
        <p:spPr>
          <a:xfrm>
            <a:off x="5715025" y="467225"/>
            <a:ext cx="373200" cy="646500"/>
          </a:xfrm>
          <a:prstGeom prst="ellipse">
            <a:avLst/>
          </a:prstGeom>
          <a:solidFill>
            <a:srgbClr val="FFFFFF"/>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1" name="Google Shape;14951;p129"/>
          <p:cNvSpPr txBox="1"/>
          <p:nvPr/>
        </p:nvSpPr>
        <p:spPr>
          <a:xfrm>
            <a:off x="4682695" y="582725"/>
            <a:ext cx="871500" cy="415500"/>
          </a:xfrm>
          <a:prstGeom prst="rect">
            <a:avLst/>
          </a:prstGeom>
          <a:noFill/>
          <a:ln>
            <a:noFill/>
          </a:ln>
        </p:spPr>
        <p:txBody>
          <a:bodyPr anchorCtr="0" anchor="t" bIns="91425" lIns="91425" spcFirstLastPara="1" rIns="91425" wrap="square" tIns="91425">
            <a:spAutoFit/>
          </a:bodyPr>
          <a:lstStyle/>
          <a:p>
            <a:pPr indent="0" lvl="0" marL="0" rtl="0" algn="ctr">
              <a:spcBef>
                <a:spcPts val="0"/>
              </a:spcBef>
              <a:spcAft>
                <a:spcPts val="0"/>
              </a:spcAft>
              <a:buNone/>
            </a:pPr>
            <a:r>
              <a:rPr lang="en" sz="1500">
                <a:solidFill>
                  <a:srgbClr val="FFFFFF"/>
                </a:solidFill>
                <a:latin typeface="Cairo"/>
                <a:ea typeface="Cairo"/>
                <a:cs typeface="Cairo"/>
                <a:sym typeface="Cairo"/>
              </a:rPr>
              <a:t>Lens</a:t>
            </a:r>
            <a:endParaRPr sz="1500">
              <a:solidFill>
                <a:srgbClr val="FFFFFF"/>
              </a:solidFill>
              <a:latin typeface="Cairo"/>
              <a:ea typeface="Cairo"/>
              <a:cs typeface="Cairo"/>
              <a:sym typeface="Cairo"/>
            </a:endParaRPr>
          </a:p>
        </p:txBody>
      </p:sp>
      <p:sp>
        <p:nvSpPr>
          <p:cNvPr id="14952" name="Google Shape;14952;p129"/>
          <p:cNvSpPr/>
          <p:nvPr/>
        </p:nvSpPr>
        <p:spPr>
          <a:xfrm>
            <a:off x="6146550" y="467225"/>
            <a:ext cx="545700" cy="640800"/>
          </a:xfrm>
          <a:prstGeom prst="rect">
            <a:avLst/>
          </a:prstGeom>
          <a:solidFill>
            <a:srgbClr val="9E9E9E"/>
          </a:solidFill>
          <a:ln cap="flat" cmpd="sng" w="9525">
            <a:solidFill>
              <a:srgbClr val="EDED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3" name="Google Shape;14953;p129"/>
          <p:cNvSpPr txBox="1"/>
          <p:nvPr/>
        </p:nvSpPr>
        <p:spPr>
          <a:xfrm>
            <a:off x="5983645" y="1338350"/>
            <a:ext cx="871500" cy="646500"/>
          </a:xfrm>
          <a:prstGeom prst="rect">
            <a:avLst/>
          </a:prstGeom>
          <a:noFill/>
          <a:ln>
            <a:noFill/>
          </a:ln>
        </p:spPr>
        <p:txBody>
          <a:bodyPr anchorCtr="0" anchor="t" bIns="91425" lIns="91425" spcFirstLastPara="1" rIns="91425" wrap="square" tIns="91425">
            <a:spAutoFit/>
          </a:bodyPr>
          <a:lstStyle/>
          <a:p>
            <a:pPr indent="0" lvl="0" marL="0" rtl="0" algn="ctr">
              <a:spcBef>
                <a:spcPts val="0"/>
              </a:spcBef>
              <a:spcAft>
                <a:spcPts val="0"/>
              </a:spcAft>
              <a:buNone/>
            </a:pPr>
            <a:r>
              <a:rPr lang="en" sz="1500">
                <a:solidFill>
                  <a:srgbClr val="FFFFFF"/>
                </a:solidFill>
                <a:latin typeface="Cairo"/>
                <a:ea typeface="Cairo"/>
                <a:cs typeface="Cairo"/>
                <a:sym typeface="Cairo"/>
              </a:rPr>
              <a:t>Lens Holder</a:t>
            </a:r>
            <a:endParaRPr sz="1500">
              <a:solidFill>
                <a:srgbClr val="FFFFFF"/>
              </a:solidFill>
              <a:latin typeface="Cairo"/>
              <a:ea typeface="Cairo"/>
              <a:cs typeface="Cairo"/>
              <a:sym typeface="Cairo"/>
            </a:endParaRPr>
          </a:p>
        </p:txBody>
      </p:sp>
      <p:cxnSp>
        <p:nvCxnSpPr>
          <p:cNvPr id="14954" name="Google Shape;14954;p129"/>
          <p:cNvCxnSpPr>
            <a:stCxn id="14953" idx="0"/>
            <a:endCxn id="14952" idx="2"/>
          </p:cNvCxnSpPr>
          <p:nvPr/>
        </p:nvCxnSpPr>
        <p:spPr>
          <a:xfrm rot="10800000">
            <a:off x="6419395" y="1107950"/>
            <a:ext cx="0" cy="230400"/>
          </a:xfrm>
          <a:prstGeom prst="straightConnector1">
            <a:avLst/>
          </a:prstGeom>
          <a:noFill/>
          <a:ln cap="flat" cmpd="sng" w="19050">
            <a:solidFill>
              <a:srgbClr val="FFFFFF"/>
            </a:solidFill>
            <a:prstDash val="solid"/>
            <a:round/>
            <a:headEnd len="med" w="med" type="none"/>
            <a:tailEnd len="med" w="med" type="triangle"/>
          </a:ln>
        </p:spPr>
      </p:cxnSp>
      <p:cxnSp>
        <p:nvCxnSpPr>
          <p:cNvPr id="14955" name="Google Shape;14955;p129"/>
          <p:cNvCxnSpPr>
            <a:stCxn id="14951" idx="3"/>
            <a:endCxn id="14950" idx="2"/>
          </p:cNvCxnSpPr>
          <p:nvPr/>
        </p:nvCxnSpPr>
        <p:spPr>
          <a:xfrm>
            <a:off x="5554195" y="790475"/>
            <a:ext cx="160800" cy="0"/>
          </a:xfrm>
          <a:prstGeom prst="straightConnector1">
            <a:avLst/>
          </a:prstGeom>
          <a:noFill/>
          <a:ln cap="flat" cmpd="sng" w="19050">
            <a:solidFill>
              <a:srgbClr val="FFFFFF"/>
            </a:solidFill>
            <a:prstDash val="solid"/>
            <a:round/>
            <a:headEnd len="med" w="med" type="none"/>
            <a:tailEnd len="med" w="med" type="triangle"/>
          </a:ln>
        </p:spPr>
      </p:cxnSp>
      <p:cxnSp>
        <p:nvCxnSpPr>
          <p:cNvPr id="14956" name="Google Shape;14956;p129"/>
          <p:cNvCxnSpPr>
            <a:stCxn id="14947" idx="1"/>
            <a:endCxn id="14941" idx="6"/>
          </p:cNvCxnSpPr>
          <p:nvPr/>
        </p:nvCxnSpPr>
        <p:spPr>
          <a:xfrm rot="10800000">
            <a:off x="7565920" y="790475"/>
            <a:ext cx="358200" cy="0"/>
          </a:xfrm>
          <a:prstGeom prst="straightConnector1">
            <a:avLst/>
          </a:prstGeom>
          <a:noFill/>
          <a:ln cap="flat" cmpd="sng" w="19050">
            <a:solidFill>
              <a:srgbClr val="FFFFFF"/>
            </a:solidFill>
            <a:prstDash val="solid"/>
            <a:round/>
            <a:headEnd len="med" w="med" type="none"/>
            <a:tailEnd len="med" w="med" type="triangle"/>
          </a:ln>
        </p:spPr>
      </p:cxnSp>
      <p:cxnSp>
        <p:nvCxnSpPr>
          <p:cNvPr id="14957" name="Google Shape;14957;p129"/>
          <p:cNvCxnSpPr>
            <a:stCxn id="14948" idx="2"/>
            <a:endCxn id="14943" idx="1"/>
          </p:cNvCxnSpPr>
          <p:nvPr/>
        </p:nvCxnSpPr>
        <p:spPr>
          <a:xfrm>
            <a:off x="5974525" y="4560763"/>
            <a:ext cx="467100" cy="306900"/>
          </a:xfrm>
          <a:prstGeom prst="straightConnector1">
            <a:avLst/>
          </a:prstGeom>
          <a:noFill/>
          <a:ln cap="flat" cmpd="sng" w="19050">
            <a:solidFill>
              <a:srgbClr val="FFFFFF"/>
            </a:solidFill>
            <a:prstDash val="solid"/>
            <a:round/>
            <a:headEnd len="med" w="med" type="none"/>
            <a:tailEnd len="med" w="med" type="triangle"/>
          </a:ln>
        </p:spPr>
      </p:cxnSp>
      <p:cxnSp>
        <p:nvCxnSpPr>
          <p:cNvPr id="14958" name="Google Shape;14958;p129"/>
          <p:cNvCxnSpPr>
            <a:stCxn id="14944" idx="3"/>
            <a:endCxn id="14942" idx="1"/>
          </p:cNvCxnSpPr>
          <p:nvPr/>
        </p:nvCxnSpPr>
        <p:spPr>
          <a:xfrm flipH="1" rot="10800000">
            <a:off x="6630625" y="3038363"/>
            <a:ext cx="255000" cy="14400"/>
          </a:xfrm>
          <a:prstGeom prst="straightConnector1">
            <a:avLst/>
          </a:prstGeom>
          <a:noFill/>
          <a:ln cap="flat" cmpd="sng" w="19050">
            <a:solidFill>
              <a:srgbClr val="FFFFFF"/>
            </a:solidFill>
            <a:prstDash val="solid"/>
            <a:round/>
            <a:headEnd len="med" w="med" type="none"/>
            <a:tailEnd len="med" w="med" type="triangle"/>
          </a:ln>
        </p:spPr>
      </p:cxnSp>
      <p:cxnSp>
        <p:nvCxnSpPr>
          <p:cNvPr id="14959" name="Google Shape;14959;p129"/>
          <p:cNvCxnSpPr>
            <a:stCxn id="14935" idx="1"/>
            <a:endCxn id="14928" idx="6"/>
          </p:cNvCxnSpPr>
          <p:nvPr/>
        </p:nvCxnSpPr>
        <p:spPr>
          <a:xfrm rot="10800000">
            <a:off x="3085525" y="790475"/>
            <a:ext cx="302400" cy="0"/>
          </a:xfrm>
          <a:prstGeom prst="straightConnector1">
            <a:avLst/>
          </a:prstGeom>
          <a:noFill/>
          <a:ln cap="flat" cmpd="sng" w="19050">
            <a:solidFill>
              <a:srgbClr val="FFFFFF"/>
            </a:solidFill>
            <a:prstDash val="solid"/>
            <a:round/>
            <a:headEnd len="med" w="med" type="none"/>
            <a:tailEnd len="med" w="med" type="triangle"/>
          </a:ln>
        </p:spPr>
      </p:cxnSp>
      <p:cxnSp>
        <p:nvCxnSpPr>
          <p:cNvPr id="14960" name="Google Shape;14960;p129"/>
          <p:cNvCxnSpPr>
            <a:stCxn id="14936" idx="1"/>
            <a:endCxn id="14927" idx="3"/>
          </p:cNvCxnSpPr>
          <p:nvPr/>
        </p:nvCxnSpPr>
        <p:spPr>
          <a:xfrm flipH="1">
            <a:off x="2950800" y="1823738"/>
            <a:ext cx="432000" cy="7800"/>
          </a:xfrm>
          <a:prstGeom prst="straightConnector1">
            <a:avLst/>
          </a:prstGeom>
          <a:noFill/>
          <a:ln cap="flat" cmpd="sng" w="19050">
            <a:solidFill>
              <a:srgbClr val="FFFFFF"/>
            </a:solidFill>
            <a:prstDash val="solid"/>
            <a:round/>
            <a:headEnd len="med" w="med" type="none"/>
            <a:tailEnd len="med" w="med" type="triangle"/>
          </a:ln>
        </p:spPr>
      </p:cxnSp>
      <p:cxnSp>
        <p:nvCxnSpPr>
          <p:cNvPr id="14961" name="Google Shape;14961;p129"/>
          <p:cNvCxnSpPr>
            <a:stCxn id="14937" idx="1"/>
            <a:endCxn id="14929" idx="3"/>
          </p:cNvCxnSpPr>
          <p:nvPr/>
        </p:nvCxnSpPr>
        <p:spPr>
          <a:xfrm rot="10800000">
            <a:off x="3454050" y="2590725"/>
            <a:ext cx="315900" cy="0"/>
          </a:xfrm>
          <a:prstGeom prst="straightConnector1">
            <a:avLst/>
          </a:prstGeom>
          <a:noFill/>
          <a:ln cap="flat" cmpd="sng" w="19050">
            <a:solidFill>
              <a:srgbClr val="FFFFFF"/>
            </a:solidFill>
            <a:prstDash val="solid"/>
            <a:round/>
            <a:headEnd len="med" w="med" type="none"/>
            <a:tailEnd len="med" w="med" type="triangle"/>
          </a:ln>
        </p:spPr>
      </p:cxnSp>
      <p:cxnSp>
        <p:nvCxnSpPr>
          <p:cNvPr id="14962" name="Google Shape;14962;p129"/>
          <p:cNvCxnSpPr>
            <a:stCxn id="14938" idx="1"/>
            <a:endCxn id="14930" idx="3"/>
          </p:cNvCxnSpPr>
          <p:nvPr/>
        </p:nvCxnSpPr>
        <p:spPr>
          <a:xfrm rot="10800000">
            <a:off x="3250050" y="3064750"/>
            <a:ext cx="368400" cy="0"/>
          </a:xfrm>
          <a:prstGeom prst="straightConnector1">
            <a:avLst/>
          </a:prstGeom>
          <a:noFill/>
          <a:ln cap="flat" cmpd="sng" w="19050">
            <a:solidFill>
              <a:srgbClr val="FFFFFF"/>
            </a:solidFill>
            <a:prstDash val="solid"/>
            <a:round/>
            <a:headEnd len="med" w="med" type="none"/>
            <a:tailEnd len="med" w="med" type="triangle"/>
          </a:ln>
        </p:spPr>
      </p:cxnSp>
      <p:cxnSp>
        <p:nvCxnSpPr>
          <p:cNvPr id="14963" name="Google Shape;14963;p129"/>
          <p:cNvCxnSpPr>
            <a:stCxn id="14940" idx="1"/>
            <a:endCxn id="14934" idx="3"/>
          </p:cNvCxnSpPr>
          <p:nvPr/>
        </p:nvCxnSpPr>
        <p:spPr>
          <a:xfrm rot="10800000">
            <a:off x="3446250" y="4867550"/>
            <a:ext cx="434400" cy="0"/>
          </a:xfrm>
          <a:prstGeom prst="straightConnector1">
            <a:avLst/>
          </a:prstGeom>
          <a:noFill/>
          <a:ln cap="flat" cmpd="sng" w="19050">
            <a:solidFill>
              <a:srgbClr val="FFFFFF"/>
            </a:solidFill>
            <a:prstDash val="solid"/>
            <a:round/>
            <a:headEnd len="med" w="med" type="none"/>
            <a:tailEnd len="med" w="med" type="triangle"/>
          </a:ln>
        </p:spPr>
      </p:cxnSp>
      <p:sp>
        <p:nvSpPr>
          <p:cNvPr id="14964" name="Google Shape;14964;p129"/>
          <p:cNvSpPr txBox="1"/>
          <p:nvPr/>
        </p:nvSpPr>
        <p:spPr>
          <a:xfrm>
            <a:off x="3193488" y="3336850"/>
            <a:ext cx="434400" cy="1293000"/>
          </a:xfrm>
          <a:prstGeom prst="rect">
            <a:avLst/>
          </a:prstGeom>
          <a:noFill/>
          <a:ln>
            <a:noFill/>
          </a:ln>
        </p:spPr>
        <p:txBody>
          <a:bodyPr anchorCtr="0" anchor="t" bIns="91425" lIns="91425" spcFirstLastPara="1" rIns="91425" wrap="square" tIns="91425">
            <a:spAutoFit/>
          </a:bodyPr>
          <a:lstStyle/>
          <a:p>
            <a:pPr indent="0" lvl="0" marL="0" rtl="0" algn="ctr">
              <a:spcBef>
                <a:spcPts val="0"/>
              </a:spcBef>
              <a:spcAft>
                <a:spcPts val="0"/>
              </a:spcAft>
              <a:buNone/>
            </a:pPr>
            <a:r>
              <a:rPr lang="en" sz="7200">
                <a:solidFill>
                  <a:srgbClr val="FFFFFF"/>
                </a:solidFill>
                <a:latin typeface="Cairo"/>
                <a:ea typeface="Cairo"/>
                <a:cs typeface="Cairo"/>
                <a:sym typeface="Cairo"/>
              </a:rPr>
              <a:t>}</a:t>
            </a:r>
            <a:endParaRPr sz="7200">
              <a:solidFill>
                <a:srgbClr val="FFFFFF"/>
              </a:solidFill>
              <a:latin typeface="Cairo"/>
              <a:ea typeface="Cairo"/>
              <a:cs typeface="Cairo"/>
              <a:sym typeface="Cairo"/>
            </a:endParaRPr>
          </a:p>
        </p:txBody>
      </p:sp>
    </p:spTree>
  </p:cSld>
  <p:clrMapOvr>
    <a:masterClrMapping/>
  </p:clrMapOvr>
</p:sld>
</file>

<file path=ppt/slides/slide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2953" name="Shape 12953"/>
        <p:cNvGrpSpPr/>
        <p:nvPr/>
      </p:nvGrpSpPr>
      <p:grpSpPr>
        <a:xfrm>
          <a:off x="0" y="0"/>
          <a:ext cx="0" cy="0"/>
          <a:chOff x="0" y="0"/>
          <a:chExt cx="0" cy="0"/>
        </a:xfrm>
      </p:grpSpPr>
      <p:sp>
        <p:nvSpPr>
          <p:cNvPr id="12954" name="Google Shape;12954;p52"/>
          <p:cNvSpPr txBox="1"/>
          <p:nvPr>
            <p:ph type="title"/>
          </p:nvPr>
        </p:nvSpPr>
        <p:spPr>
          <a:xfrm>
            <a:off x="758850" y="404841"/>
            <a:ext cx="76263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Critical Project Elements</a:t>
            </a:r>
            <a:endParaRPr/>
          </a:p>
        </p:txBody>
      </p:sp>
      <p:graphicFrame>
        <p:nvGraphicFramePr>
          <p:cNvPr id="12955" name="Google Shape;12955;p52"/>
          <p:cNvGraphicFramePr/>
          <p:nvPr/>
        </p:nvGraphicFramePr>
        <p:xfrm>
          <a:off x="893550" y="1156613"/>
          <a:ext cx="3000000" cy="3000000"/>
        </p:xfrm>
        <a:graphic>
          <a:graphicData uri="http://schemas.openxmlformats.org/drawingml/2006/table">
            <a:tbl>
              <a:tblPr>
                <a:noFill/>
                <a:tableStyleId>{F3DB7140-DFF9-4E9D-972C-943F7426D116}</a:tableStyleId>
              </a:tblPr>
              <a:tblGrid>
                <a:gridCol w="2452300"/>
                <a:gridCol w="2452300"/>
                <a:gridCol w="2452300"/>
              </a:tblGrid>
              <a:tr h="313125">
                <a:tc>
                  <a:txBody>
                    <a:bodyPr/>
                    <a:lstStyle/>
                    <a:p>
                      <a:pPr indent="0" lvl="0" marL="0" rtl="0" algn="ctr">
                        <a:spcBef>
                          <a:spcPts val="0"/>
                        </a:spcBef>
                        <a:spcAft>
                          <a:spcPts val="0"/>
                        </a:spcAft>
                        <a:buNone/>
                      </a:pPr>
                      <a:r>
                        <a:rPr b="1" lang="en">
                          <a:solidFill>
                            <a:srgbClr val="FFFFFF"/>
                          </a:solidFill>
                          <a:latin typeface="Cairo"/>
                          <a:ea typeface="Cairo"/>
                          <a:cs typeface="Cairo"/>
                          <a:sym typeface="Cairo"/>
                        </a:rPr>
                        <a:t>Critical Element</a:t>
                      </a:r>
                      <a:endParaRPr b="1">
                        <a:solidFill>
                          <a:srgbClr val="FFFFFF"/>
                        </a:solidFill>
                        <a:latin typeface="Cairo"/>
                        <a:ea typeface="Cairo"/>
                        <a:cs typeface="Cairo"/>
                        <a:sym typeface="Cairo"/>
                      </a:endParaRPr>
                    </a:p>
                  </a:txBody>
                  <a:tcPr marT="63500" marB="63500" marR="63500" marL="63500">
                    <a:lnL cap="flat" cmpd="sng" w="12700">
                      <a:solidFill>
                        <a:schemeClr val="lt2"/>
                      </a:solidFill>
                      <a:prstDash val="solid"/>
                      <a:round/>
                      <a:headEnd len="sm" w="sm" type="none"/>
                      <a:tailEnd len="sm" w="sm" type="none"/>
                    </a:lnL>
                    <a:lnR cap="flat" cmpd="sng" w="12700">
                      <a:solidFill>
                        <a:schemeClr val="lt2"/>
                      </a:solidFill>
                      <a:prstDash val="solid"/>
                      <a:round/>
                      <a:headEnd len="sm" w="sm" type="none"/>
                      <a:tailEnd len="sm" w="sm" type="none"/>
                    </a:lnR>
                    <a:lnT cap="flat" cmpd="sng" w="12700">
                      <a:solidFill>
                        <a:schemeClr val="lt2"/>
                      </a:solidFill>
                      <a:prstDash val="solid"/>
                      <a:round/>
                      <a:headEnd len="sm" w="sm" type="none"/>
                      <a:tailEnd len="sm" w="sm" type="none"/>
                    </a:lnT>
                    <a:lnB cap="flat" cmpd="sng" w="12700">
                      <a:solidFill>
                        <a:schemeClr val="lt2"/>
                      </a:solidFill>
                      <a:prstDash val="solid"/>
                      <a:round/>
                      <a:headEnd len="sm" w="sm" type="none"/>
                      <a:tailEnd len="sm" w="sm" type="none"/>
                    </a:lnB>
                    <a:solidFill>
                      <a:srgbClr val="000000"/>
                    </a:solidFill>
                  </a:tcPr>
                </a:tc>
                <a:tc>
                  <a:txBody>
                    <a:bodyPr/>
                    <a:lstStyle/>
                    <a:p>
                      <a:pPr indent="0" lvl="0" marL="0" rtl="0" algn="ctr">
                        <a:spcBef>
                          <a:spcPts val="0"/>
                        </a:spcBef>
                        <a:spcAft>
                          <a:spcPts val="0"/>
                        </a:spcAft>
                        <a:buNone/>
                      </a:pPr>
                      <a:r>
                        <a:rPr b="1" lang="en">
                          <a:solidFill>
                            <a:srgbClr val="FFFFFF"/>
                          </a:solidFill>
                          <a:latin typeface="Cairo"/>
                          <a:ea typeface="Cairo"/>
                          <a:cs typeface="Cairo"/>
                          <a:sym typeface="Cairo"/>
                        </a:rPr>
                        <a:t>Functional Requirement</a:t>
                      </a:r>
                      <a:endParaRPr b="1">
                        <a:solidFill>
                          <a:srgbClr val="FFFFFF"/>
                        </a:solidFill>
                        <a:latin typeface="Cairo"/>
                        <a:ea typeface="Cairo"/>
                        <a:cs typeface="Cairo"/>
                        <a:sym typeface="Cairo"/>
                      </a:endParaRPr>
                    </a:p>
                  </a:txBody>
                  <a:tcPr marT="63500" marB="63500" marR="63500" marL="63500">
                    <a:lnL cap="flat" cmpd="sng" w="12700">
                      <a:solidFill>
                        <a:schemeClr val="lt2"/>
                      </a:solidFill>
                      <a:prstDash val="solid"/>
                      <a:round/>
                      <a:headEnd len="sm" w="sm" type="none"/>
                      <a:tailEnd len="sm" w="sm" type="none"/>
                    </a:lnL>
                    <a:lnR cap="flat" cmpd="sng" w="12700">
                      <a:solidFill>
                        <a:schemeClr val="lt2"/>
                      </a:solidFill>
                      <a:prstDash val="solid"/>
                      <a:round/>
                      <a:headEnd len="sm" w="sm" type="none"/>
                      <a:tailEnd len="sm" w="sm" type="none"/>
                    </a:lnR>
                    <a:lnT cap="flat" cmpd="sng" w="12700">
                      <a:solidFill>
                        <a:schemeClr val="lt2"/>
                      </a:solidFill>
                      <a:prstDash val="solid"/>
                      <a:round/>
                      <a:headEnd len="sm" w="sm" type="none"/>
                      <a:tailEnd len="sm" w="sm" type="none"/>
                    </a:lnT>
                    <a:lnB cap="flat" cmpd="sng" w="12700">
                      <a:solidFill>
                        <a:schemeClr val="lt2"/>
                      </a:solidFill>
                      <a:prstDash val="solid"/>
                      <a:round/>
                      <a:headEnd len="sm" w="sm" type="none"/>
                      <a:tailEnd len="sm" w="sm" type="none"/>
                    </a:lnB>
                    <a:solidFill>
                      <a:srgbClr val="000000"/>
                    </a:solidFill>
                  </a:tcPr>
                </a:tc>
                <a:tc>
                  <a:txBody>
                    <a:bodyPr/>
                    <a:lstStyle/>
                    <a:p>
                      <a:pPr indent="0" lvl="0" marL="0" rtl="0" algn="ctr">
                        <a:spcBef>
                          <a:spcPts val="0"/>
                        </a:spcBef>
                        <a:spcAft>
                          <a:spcPts val="0"/>
                        </a:spcAft>
                        <a:buNone/>
                      </a:pPr>
                      <a:r>
                        <a:rPr b="1" lang="en">
                          <a:solidFill>
                            <a:srgbClr val="FFFFFF"/>
                          </a:solidFill>
                          <a:latin typeface="Cairo"/>
                          <a:ea typeface="Cairo"/>
                          <a:cs typeface="Cairo"/>
                          <a:sym typeface="Cairo"/>
                        </a:rPr>
                        <a:t>Constraint Rationale </a:t>
                      </a:r>
                      <a:endParaRPr b="1">
                        <a:solidFill>
                          <a:srgbClr val="FFFFFF"/>
                        </a:solidFill>
                        <a:latin typeface="Cairo"/>
                        <a:ea typeface="Cairo"/>
                        <a:cs typeface="Cairo"/>
                        <a:sym typeface="Cairo"/>
                      </a:endParaRPr>
                    </a:p>
                  </a:txBody>
                  <a:tcPr marT="63500" marB="63500" marR="63500" marL="63500">
                    <a:lnL cap="flat" cmpd="sng" w="12700">
                      <a:solidFill>
                        <a:schemeClr val="lt2"/>
                      </a:solidFill>
                      <a:prstDash val="solid"/>
                      <a:round/>
                      <a:headEnd len="sm" w="sm" type="none"/>
                      <a:tailEnd len="sm" w="sm" type="none"/>
                    </a:lnL>
                    <a:lnR cap="flat" cmpd="sng" w="12700">
                      <a:solidFill>
                        <a:schemeClr val="lt2"/>
                      </a:solidFill>
                      <a:prstDash val="solid"/>
                      <a:round/>
                      <a:headEnd len="sm" w="sm" type="none"/>
                      <a:tailEnd len="sm" w="sm" type="none"/>
                    </a:lnR>
                    <a:lnT cap="flat" cmpd="sng" w="12700">
                      <a:solidFill>
                        <a:schemeClr val="lt2"/>
                      </a:solidFill>
                      <a:prstDash val="solid"/>
                      <a:round/>
                      <a:headEnd len="sm" w="sm" type="none"/>
                      <a:tailEnd len="sm" w="sm" type="none"/>
                    </a:lnT>
                    <a:lnB cap="flat" cmpd="sng" w="12700">
                      <a:solidFill>
                        <a:schemeClr val="lt2"/>
                      </a:solidFill>
                      <a:prstDash val="solid"/>
                      <a:round/>
                      <a:headEnd len="sm" w="sm" type="none"/>
                      <a:tailEnd len="sm" w="sm" type="none"/>
                    </a:lnB>
                    <a:solidFill>
                      <a:srgbClr val="000000"/>
                    </a:solidFill>
                  </a:tcPr>
                </a:tc>
              </a:tr>
              <a:tr h="274725">
                <a:tc gridSpan="3">
                  <a:txBody>
                    <a:bodyPr/>
                    <a:lstStyle/>
                    <a:p>
                      <a:pPr indent="0" lvl="0" marL="0" rtl="0" algn="ctr">
                        <a:spcBef>
                          <a:spcPts val="0"/>
                        </a:spcBef>
                        <a:spcAft>
                          <a:spcPts val="0"/>
                        </a:spcAft>
                        <a:buNone/>
                      </a:pPr>
                      <a:r>
                        <a:rPr b="1" lang="en">
                          <a:solidFill>
                            <a:srgbClr val="FFFFFF"/>
                          </a:solidFill>
                          <a:latin typeface="Cairo"/>
                          <a:ea typeface="Cairo"/>
                          <a:cs typeface="Cairo"/>
                          <a:sym typeface="Cairo"/>
                        </a:rPr>
                        <a:t>Technical</a:t>
                      </a:r>
                      <a:endParaRPr>
                        <a:solidFill>
                          <a:srgbClr val="FFFFFF"/>
                        </a:solidFill>
                        <a:latin typeface="Cairo"/>
                        <a:ea typeface="Cairo"/>
                        <a:cs typeface="Cairo"/>
                        <a:sym typeface="Cairo"/>
                      </a:endParaRPr>
                    </a:p>
                  </a:txBody>
                  <a:tcPr marT="63500" marB="63500" marR="63500" marL="63500">
                    <a:lnL cap="flat" cmpd="sng" w="12700">
                      <a:solidFill>
                        <a:schemeClr val="lt2"/>
                      </a:solidFill>
                      <a:prstDash val="solid"/>
                      <a:round/>
                      <a:headEnd len="sm" w="sm" type="none"/>
                      <a:tailEnd len="sm" w="sm" type="none"/>
                    </a:lnL>
                    <a:lnR cap="flat" cmpd="sng" w="12700">
                      <a:solidFill>
                        <a:schemeClr val="lt2"/>
                      </a:solidFill>
                      <a:prstDash val="solid"/>
                      <a:round/>
                      <a:headEnd len="sm" w="sm" type="none"/>
                      <a:tailEnd len="sm" w="sm" type="none"/>
                    </a:lnR>
                    <a:lnT cap="flat" cmpd="sng" w="12700">
                      <a:solidFill>
                        <a:schemeClr val="lt2"/>
                      </a:solidFill>
                      <a:prstDash val="solid"/>
                      <a:round/>
                      <a:headEnd len="sm" w="sm" type="none"/>
                      <a:tailEnd len="sm" w="sm" type="none"/>
                    </a:lnT>
                    <a:lnB cap="flat" cmpd="sng" w="12700">
                      <a:solidFill>
                        <a:schemeClr val="lt2"/>
                      </a:solidFill>
                      <a:prstDash val="solid"/>
                      <a:round/>
                      <a:headEnd len="sm" w="sm" type="none"/>
                      <a:tailEnd len="sm" w="sm" type="none"/>
                    </a:lnB>
                    <a:solidFill>
                      <a:schemeClr val="lt1"/>
                    </a:solidFill>
                  </a:tcPr>
                </a:tc>
                <a:tc hMerge="1"/>
                <a:tc hMerge="1"/>
              </a:tr>
              <a:tr h="977750">
                <a:tc>
                  <a:txBody>
                    <a:bodyPr/>
                    <a:lstStyle/>
                    <a:p>
                      <a:pPr indent="0" lvl="0" marL="0" rtl="0" algn="ctr">
                        <a:spcBef>
                          <a:spcPts val="0"/>
                        </a:spcBef>
                        <a:spcAft>
                          <a:spcPts val="0"/>
                        </a:spcAft>
                        <a:buNone/>
                      </a:pPr>
                      <a:r>
                        <a:rPr b="1" lang="en">
                          <a:solidFill>
                            <a:srgbClr val="FFFFFF"/>
                          </a:solidFill>
                          <a:latin typeface="Cairo"/>
                          <a:ea typeface="Cairo"/>
                          <a:cs typeface="Cairo"/>
                          <a:sym typeface="Cairo"/>
                        </a:rPr>
                        <a:t>T1: Power Transmission</a:t>
                      </a:r>
                      <a:endParaRPr b="1">
                        <a:solidFill>
                          <a:srgbClr val="FFFFFF"/>
                        </a:solidFill>
                        <a:latin typeface="Cairo"/>
                        <a:ea typeface="Cairo"/>
                        <a:cs typeface="Cairo"/>
                        <a:sym typeface="Cairo"/>
                      </a:endParaRPr>
                    </a:p>
                  </a:txBody>
                  <a:tcPr marT="63500" marB="63500" marR="63500" marL="63500">
                    <a:lnL cap="flat" cmpd="sng" w="12700">
                      <a:solidFill>
                        <a:schemeClr val="lt2"/>
                      </a:solidFill>
                      <a:prstDash val="solid"/>
                      <a:round/>
                      <a:headEnd len="sm" w="sm" type="none"/>
                      <a:tailEnd len="sm" w="sm" type="none"/>
                    </a:lnL>
                    <a:lnR cap="flat" cmpd="sng" w="12700">
                      <a:solidFill>
                        <a:schemeClr val="lt2"/>
                      </a:solidFill>
                      <a:prstDash val="solid"/>
                      <a:round/>
                      <a:headEnd len="sm" w="sm" type="none"/>
                      <a:tailEnd len="sm" w="sm" type="none"/>
                    </a:lnR>
                    <a:lnT cap="flat" cmpd="sng" w="12700">
                      <a:solidFill>
                        <a:schemeClr val="lt2"/>
                      </a:solidFill>
                      <a:prstDash val="solid"/>
                      <a:round/>
                      <a:headEnd len="sm" w="sm" type="none"/>
                      <a:tailEnd len="sm" w="sm" type="none"/>
                    </a:lnT>
                    <a:lnB cap="flat" cmpd="sng" w="12700">
                      <a:solidFill>
                        <a:schemeClr val="accent3"/>
                      </a:solidFill>
                      <a:prstDash val="solid"/>
                      <a:round/>
                      <a:headEnd len="sm" w="sm" type="none"/>
                      <a:tailEnd len="sm" w="sm" type="none"/>
                    </a:lnB>
                    <a:solidFill>
                      <a:srgbClr val="064E37"/>
                    </a:solidFill>
                  </a:tcPr>
                </a:tc>
                <a:tc>
                  <a:txBody>
                    <a:bodyPr/>
                    <a:lstStyle/>
                    <a:p>
                      <a:pPr indent="0" lvl="0" marL="0" rtl="0" algn="l">
                        <a:spcBef>
                          <a:spcPts val="0"/>
                        </a:spcBef>
                        <a:spcAft>
                          <a:spcPts val="0"/>
                        </a:spcAft>
                        <a:buNone/>
                      </a:pPr>
                      <a:r>
                        <a:rPr lang="en">
                          <a:solidFill>
                            <a:srgbClr val="FFFFFF"/>
                          </a:solidFill>
                          <a:latin typeface="Cairo"/>
                          <a:ea typeface="Cairo"/>
                          <a:cs typeface="Cairo"/>
                          <a:sym typeface="Cairo"/>
                        </a:rPr>
                        <a:t>The system shall be able to transmit power to ground based infrastructure at minimum </a:t>
                      </a:r>
                      <a:r>
                        <a:rPr lang="en" u="sng">
                          <a:solidFill>
                            <a:srgbClr val="FFFFFF"/>
                          </a:solidFill>
                          <a:latin typeface="Cairo"/>
                          <a:ea typeface="Cairo"/>
                          <a:cs typeface="Cairo"/>
                          <a:sym typeface="Cairo"/>
                        </a:rPr>
                        <a:t>15 </a:t>
                      </a:r>
                      <a:r>
                        <a:rPr lang="en">
                          <a:solidFill>
                            <a:srgbClr val="FFFFFF"/>
                          </a:solidFill>
                          <a:latin typeface="Cairo"/>
                          <a:ea typeface="Cairo"/>
                          <a:cs typeface="Cairo"/>
                          <a:sym typeface="Cairo"/>
                        </a:rPr>
                        <a:t>percent efficiency.</a:t>
                      </a:r>
                      <a:endParaRPr i="1">
                        <a:solidFill>
                          <a:srgbClr val="FFFFFF"/>
                        </a:solidFill>
                        <a:latin typeface="Cairo"/>
                        <a:ea typeface="Cairo"/>
                        <a:cs typeface="Cairo"/>
                        <a:sym typeface="Cairo"/>
                      </a:endParaRPr>
                    </a:p>
                  </a:txBody>
                  <a:tcPr marT="63500" marB="63500" marR="63500" marL="63500">
                    <a:lnL cap="flat" cmpd="sng" w="12700">
                      <a:solidFill>
                        <a:schemeClr val="lt2"/>
                      </a:solidFill>
                      <a:prstDash val="solid"/>
                      <a:round/>
                      <a:headEnd len="sm" w="sm" type="none"/>
                      <a:tailEnd len="sm" w="sm" type="none"/>
                    </a:lnL>
                    <a:lnR cap="flat" cmpd="sng" w="12700">
                      <a:solidFill>
                        <a:schemeClr val="lt2"/>
                      </a:solidFill>
                      <a:prstDash val="solid"/>
                      <a:round/>
                      <a:headEnd len="sm" w="sm" type="none"/>
                      <a:tailEnd len="sm" w="sm" type="none"/>
                    </a:lnR>
                    <a:lnT cap="flat" cmpd="sng" w="12700">
                      <a:solidFill>
                        <a:schemeClr val="lt2"/>
                      </a:solidFill>
                      <a:prstDash val="solid"/>
                      <a:round/>
                      <a:headEnd len="sm" w="sm" type="none"/>
                      <a:tailEnd len="sm" w="sm" type="none"/>
                    </a:lnT>
                    <a:lnB cap="flat" cmpd="sng" w="12700">
                      <a:solidFill>
                        <a:schemeClr val="accent3"/>
                      </a:solidFill>
                      <a:prstDash val="solid"/>
                      <a:round/>
                      <a:headEnd len="sm" w="sm" type="none"/>
                      <a:tailEnd len="sm" w="sm" type="none"/>
                    </a:lnB>
                    <a:solidFill>
                      <a:srgbClr val="064E37"/>
                    </a:solidFill>
                  </a:tcPr>
                </a:tc>
                <a:tc>
                  <a:txBody>
                    <a:bodyPr/>
                    <a:lstStyle/>
                    <a:p>
                      <a:pPr indent="0" lvl="0" marL="0" rtl="0" algn="l">
                        <a:spcBef>
                          <a:spcPts val="0"/>
                        </a:spcBef>
                        <a:spcAft>
                          <a:spcPts val="0"/>
                        </a:spcAft>
                        <a:buNone/>
                      </a:pPr>
                      <a:r>
                        <a:rPr lang="en">
                          <a:solidFill>
                            <a:srgbClr val="FFFFFF"/>
                          </a:solidFill>
                          <a:latin typeface="Cairo"/>
                          <a:ea typeface="Cairo"/>
                          <a:cs typeface="Cairo"/>
                          <a:sym typeface="Cairo"/>
                        </a:rPr>
                        <a:t>The power transmission system is able to deliver power to a receiver. Using data collected during tests on Earth, the power delivered in a space environment can be modeled.</a:t>
                      </a:r>
                      <a:endParaRPr>
                        <a:solidFill>
                          <a:srgbClr val="FFFFFF"/>
                        </a:solidFill>
                        <a:latin typeface="Cairo"/>
                        <a:ea typeface="Cairo"/>
                        <a:cs typeface="Cairo"/>
                        <a:sym typeface="Cairo"/>
                      </a:endParaRPr>
                    </a:p>
                  </a:txBody>
                  <a:tcPr marT="63500" marB="63500" marR="63500" marL="63500">
                    <a:lnL cap="flat" cmpd="sng" w="12700">
                      <a:solidFill>
                        <a:schemeClr val="lt2"/>
                      </a:solidFill>
                      <a:prstDash val="solid"/>
                      <a:round/>
                      <a:headEnd len="sm" w="sm" type="none"/>
                      <a:tailEnd len="sm" w="sm" type="none"/>
                    </a:lnL>
                    <a:lnR cap="flat" cmpd="sng" w="12700">
                      <a:solidFill>
                        <a:schemeClr val="lt2"/>
                      </a:solidFill>
                      <a:prstDash val="solid"/>
                      <a:round/>
                      <a:headEnd len="sm" w="sm" type="none"/>
                      <a:tailEnd len="sm" w="sm" type="none"/>
                    </a:lnR>
                    <a:lnT cap="flat" cmpd="sng" w="12700">
                      <a:solidFill>
                        <a:schemeClr val="lt2"/>
                      </a:solidFill>
                      <a:prstDash val="solid"/>
                      <a:round/>
                      <a:headEnd len="sm" w="sm" type="none"/>
                      <a:tailEnd len="sm" w="sm" type="none"/>
                    </a:lnT>
                    <a:lnB cap="flat" cmpd="sng" w="12700">
                      <a:solidFill>
                        <a:schemeClr val="accent3"/>
                      </a:solidFill>
                      <a:prstDash val="solid"/>
                      <a:round/>
                      <a:headEnd len="sm" w="sm" type="none"/>
                      <a:tailEnd len="sm" w="sm" type="none"/>
                    </a:lnB>
                    <a:solidFill>
                      <a:srgbClr val="064E37"/>
                    </a:solidFill>
                  </a:tcPr>
                </a:tc>
              </a:tr>
              <a:tr h="319200">
                <a:tc gridSpan="3">
                  <a:txBody>
                    <a:bodyPr/>
                    <a:lstStyle/>
                    <a:p>
                      <a:pPr indent="0" lvl="0" marL="0" rtl="0" algn="ctr">
                        <a:spcBef>
                          <a:spcPts val="0"/>
                        </a:spcBef>
                        <a:spcAft>
                          <a:spcPts val="0"/>
                        </a:spcAft>
                        <a:buNone/>
                      </a:pPr>
                      <a:r>
                        <a:rPr b="1" lang="en">
                          <a:solidFill>
                            <a:srgbClr val="FFFFFF"/>
                          </a:solidFill>
                          <a:latin typeface="Cairo"/>
                          <a:ea typeface="Cairo"/>
                          <a:cs typeface="Cairo"/>
                          <a:sym typeface="Cairo"/>
                        </a:rPr>
                        <a:t>Validation / Testing</a:t>
                      </a:r>
                      <a:endParaRPr b="1">
                        <a:solidFill>
                          <a:srgbClr val="FFFFFF"/>
                        </a:solidFill>
                        <a:latin typeface="Cairo"/>
                        <a:ea typeface="Cairo"/>
                        <a:cs typeface="Cairo"/>
                        <a:sym typeface="Cairo"/>
                      </a:endParaRPr>
                    </a:p>
                  </a:txBody>
                  <a:tcPr marT="63500" marB="63500" marR="63500" marL="63500">
                    <a:lnL cap="flat" cmpd="sng" w="12700">
                      <a:solidFill>
                        <a:schemeClr val="accent3"/>
                      </a:solidFill>
                      <a:prstDash val="solid"/>
                      <a:round/>
                      <a:headEnd len="sm" w="sm" type="none"/>
                      <a:tailEnd len="sm" w="sm" type="none"/>
                    </a:lnL>
                    <a:lnR cap="flat" cmpd="sng" w="12700">
                      <a:solidFill>
                        <a:schemeClr val="accent3"/>
                      </a:solidFill>
                      <a:prstDash val="solid"/>
                      <a:round/>
                      <a:headEnd len="sm" w="sm" type="none"/>
                      <a:tailEnd len="sm" w="sm" type="none"/>
                    </a:lnR>
                    <a:lnT cap="flat" cmpd="sng" w="12700">
                      <a:solidFill>
                        <a:schemeClr val="accent3"/>
                      </a:solidFill>
                      <a:prstDash val="solid"/>
                      <a:round/>
                      <a:headEnd len="sm" w="sm" type="none"/>
                      <a:tailEnd len="sm" w="sm" type="none"/>
                    </a:lnT>
                    <a:lnB cap="flat" cmpd="sng" w="12700">
                      <a:solidFill>
                        <a:schemeClr val="accent3"/>
                      </a:solidFill>
                      <a:prstDash val="solid"/>
                      <a:round/>
                      <a:headEnd len="sm" w="sm" type="none"/>
                      <a:tailEnd len="sm" w="sm" type="none"/>
                    </a:lnB>
                    <a:solidFill>
                      <a:schemeClr val="dk1"/>
                    </a:solidFill>
                  </a:tcPr>
                </a:tc>
                <a:tc hMerge="1"/>
                <a:tc hMerge="1"/>
              </a:tr>
              <a:tr h="977750">
                <a:tc>
                  <a:txBody>
                    <a:bodyPr/>
                    <a:lstStyle/>
                    <a:p>
                      <a:pPr indent="0" lvl="0" marL="0" rtl="0" algn="ctr">
                        <a:spcBef>
                          <a:spcPts val="0"/>
                        </a:spcBef>
                        <a:spcAft>
                          <a:spcPts val="0"/>
                        </a:spcAft>
                        <a:buNone/>
                      </a:pPr>
                      <a:r>
                        <a:rPr b="1" lang="en">
                          <a:solidFill>
                            <a:srgbClr val="FFFFFF"/>
                          </a:solidFill>
                          <a:latin typeface="Cairo"/>
                          <a:ea typeface="Cairo"/>
                          <a:cs typeface="Cairo"/>
                          <a:sym typeface="Cairo"/>
                        </a:rPr>
                        <a:t>V1: Hardware Demonstration </a:t>
                      </a:r>
                      <a:endParaRPr b="1">
                        <a:solidFill>
                          <a:srgbClr val="FFFFFF"/>
                        </a:solidFill>
                        <a:latin typeface="Cairo"/>
                        <a:ea typeface="Cairo"/>
                        <a:cs typeface="Cairo"/>
                        <a:sym typeface="Cairo"/>
                      </a:endParaRPr>
                    </a:p>
                  </a:txBody>
                  <a:tcPr marT="63500" marB="63500" marR="63500" marL="63500" anchor="ctr">
                    <a:lnL cap="flat" cmpd="sng" w="12700">
                      <a:solidFill>
                        <a:schemeClr val="accent3"/>
                      </a:solidFill>
                      <a:prstDash val="solid"/>
                      <a:round/>
                      <a:headEnd len="sm" w="sm" type="none"/>
                      <a:tailEnd len="sm" w="sm" type="none"/>
                    </a:lnL>
                    <a:lnR cap="flat" cmpd="sng" w="12700">
                      <a:solidFill>
                        <a:schemeClr val="accent3"/>
                      </a:solidFill>
                      <a:prstDash val="solid"/>
                      <a:round/>
                      <a:headEnd len="sm" w="sm" type="none"/>
                      <a:tailEnd len="sm" w="sm" type="none"/>
                    </a:lnR>
                    <a:lnT cap="flat" cmpd="sng" w="12700">
                      <a:solidFill>
                        <a:schemeClr val="accent3"/>
                      </a:solidFill>
                      <a:prstDash val="solid"/>
                      <a:round/>
                      <a:headEnd len="sm" w="sm" type="none"/>
                      <a:tailEnd len="sm" w="sm" type="none"/>
                    </a:lnT>
                    <a:lnB cap="flat" cmpd="sng" w="12700">
                      <a:solidFill>
                        <a:schemeClr val="accent3"/>
                      </a:solidFill>
                      <a:prstDash val="solid"/>
                      <a:round/>
                      <a:headEnd len="sm" w="sm" type="none"/>
                      <a:tailEnd len="sm" w="sm" type="none"/>
                    </a:lnB>
                    <a:solidFill>
                      <a:srgbClr val="064E37"/>
                    </a:solidFill>
                  </a:tcPr>
                </a:tc>
                <a:tc>
                  <a:txBody>
                    <a:bodyPr/>
                    <a:lstStyle/>
                    <a:p>
                      <a:pPr indent="0" lvl="0" marL="0" rtl="0" algn="l">
                        <a:spcBef>
                          <a:spcPts val="0"/>
                        </a:spcBef>
                        <a:spcAft>
                          <a:spcPts val="0"/>
                        </a:spcAft>
                        <a:buNone/>
                      </a:pPr>
                      <a:r>
                        <a:rPr lang="en">
                          <a:solidFill>
                            <a:srgbClr val="FFFFFF"/>
                          </a:solidFill>
                          <a:latin typeface="Cairo"/>
                          <a:ea typeface="Cairo"/>
                          <a:cs typeface="Cairo"/>
                          <a:sym typeface="Cairo"/>
                        </a:rPr>
                        <a:t>The most high risk hardware element shall be designed and tested to demonstrate proof of concept.</a:t>
                      </a:r>
                      <a:endParaRPr>
                        <a:solidFill>
                          <a:srgbClr val="FFFFFF"/>
                        </a:solidFill>
                        <a:latin typeface="Cairo"/>
                        <a:ea typeface="Cairo"/>
                        <a:cs typeface="Cairo"/>
                        <a:sym typeface="Cairo"/>
                      </a:endParaRPr>
                    </a:p>
                  </a:txBody>
                  <a:tcPr marT="63500" marB="63500" marR="63500" marL="63500" anchor="ctr">
                    <a:lnL cap="flat" cmpd="sng" w="12700">
                      <a:solidFill>
                        <a:schemeClr val="accent3"/>
                      </a:solidFill>
                      <a:prstDash val="solid"/>
                      <a:round/>
                      <a:headEnd len="sm" w="sm" type="none"/>
                      <a:tailEnd len="sm" w="sm" type="none"/>
                    </a:lnL>
                    <a:lnR cap="flat" cmpd="sng" w="12700">
                      <a:solidFill>
                        <a:schemeClr val="accent3"/>
                      </a:solidFill>
                      <a:prstDash val="solid"/>
                      <a:round/>
                      <a:headEnd len="sm" w="sm" type="none"/>
                      <a:tailEnd len="sm" w="sm" type="none"/>
                    </a:lnR>
                    <a:lnT cap="flat" cmpd="sng" w="12700">
                      <a:solidFill>
                        <a:schemeClr val="accent3"/>
                      </a:solidFill>
                      <a:prstDash val="solid"/>
                      <a:round/>
                      <a:headEnd len="sm" w="sm" type="none"/>
                      <a:tailEnd len="sm" w="sm" type="none"/>
                    </a:lnT>
                    <a:lnB cap="flat" cmpd="sng" w="12700">
                      <a:solidFill>
                        <a:schemeClr val="accent3"/>
                      </a:solidFill>
                      <a:prstDash val="solid"/>
                      <a:round/>
                      <a:headEnd len="sm" w="sm" type="none"/>
                      <a:tailEnd len="sm" w="sm" type="none"/>
                    </a:lnB>
                    <a:solidFill>
                      <a:srgbClr val="064E37"/>
                    </a:solidFill>
                  </a:tcPr>
                </a:tc>
                <a:tc>
                  <a:txBody>
                    <a:bodyPr/>
                    <a:lstStyle/>
                    <a:p>
                      <a:pPr indent="0" lvl="0" marL="0" rtl="0" algn="l">
                        <a:spcBef>
                          <a:spcPts val="0"/>
                        </a:spcBef>
                        <a:spcAft>
                          <a:spcPts val="0"/>
                        </a:spcAft>
                        <a:buNone/>
                      </a:pPr>
                      <a:r>
                        <a:rPr lang="en">
                          <a:solidFill>
                            <a:srgbClr val="FFFFFF"/>
                          </a:solidFill>
                          <a:latin typeface="Cairo"/>
                          <a:ea typeface="Cairo"/>
                          <a:cs typeface="Cairo"/>
                          <a:sym typeface="Cairo"/>
                        </a:rPr>
                        <a:t>It is critical to demonstrate the most high risk hardware element in order to prove the validity of the design.</a:t>
                      </a:r>
                      <a:endParaRPr>
                        <a:solidFill>
                          <a:srgbClr val="FFFFFF"/>
                        </a:solidFill>
                        <a:latin typeface="Cairo"/>
                        <a:ea typeface="Cairo"/>
                        <a:cs typeface="Cairo"/>
                        <a:sym typeface="Cairo"/>
                      </a:endParaRPr>
                    </a:p>
                  </a:txBody>
                  <a:tcPr marT="63500" marB="63500" marR="63500" marL="63500" anchor="ctr">
                    <a:lnL cap="flat" cmpd="sng" w="12700">
                      <a:solidFill>
                        <a:schemeClr val="accent3"/>
                      </a:solidFill>
                      <a:prstDash val="solid"/>
                      <a:round/>
                      <a:headEnd len="sm" w="sm" type="none"/>
                      <a:tailEnd len="sm" w="sm" type="none"/>
                    </a:lnL>
                    <a:lnR cap="flat" cmpd="sng" w="12700">
                      <a:solidFill>
                        <a:schemeClr val="accent3"/>
                      </a:solidFill>
                      <a:prstDash val="solid"/>
                      <a:round/>
                      <a:headEnd len="sm" w="sm" type="none"/>
                      <a:tailEnd len="sm" w="sm" type="none"/>
                    </a:lnR>
                    <a:lnT cap="flat" cmpd="sng" w="12700">
                      <a:solidFill>
                        <a:schemeClr val="accent3"/>
                      </a:solidFill>
                      <a:prstDash val="solid"/>
                      <a:round/>
                      <a:headEnd len="sm" w="sm" type="none"/>
                      <a:tailEnd len="sm" w="sm" type="none"/>
                    </a:lnT>
                    <a:lnB cap="flat" cmpd="sng" w="12700">
                      <a:solidFill>
                        <a:schemeClr val="accent3"/>
                      </a:solidFill>
                      <a:prstDash val="solid"/>
                      <a:round/>
                      <a:headEnd len="sm" w="sm" type="none"/>
                      <a:tailEnd len="sm" w="sm" type="none"/>
                    </a:lnB>
                    <a:solidFill>
                      <a:srgbClr val="064E37"/>
                    </a:solidFill>
                  </a:tcPr>
                </a:tc>
              </a:tr>
            </a:tbl>
          </a:graphicData>
        </a:graphic>
      </p:graphicFrame>
      <p:sp>
        <p:nvSpPr>
          <p:cNvPr id="12956" name="Google Shape;12956;p52"/>
          <p:cNvSpPr txBox="1"/>
          <p:nvPr>
            <p:ph idx="12" type="sldNum"/>
          </p:nvPr>
        </p:nvSpPr>
        <p:spPr>
          <a:xfrm>
            <a:off x="8556784" y="4749851"/>
            <a:ext cx="548700" cy="3936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None/>
            </a:pPr>
            <a:fld id="{00000000-1234-1234-1234-123412341234}" type="slidenum">
              <a:rPr lang="en"/>
              <a:t>‹#›</a:t>
            </a:fld>
            <a:endParaRPr/>
          </a:p>
        </p:txBody>
      </p:sp>
      <p:sp>
        <p:nvSpPr>
          <p:cNvPr id="12957" name="Google Shape;12957;p52"/>
          <p:cNvSpPr/>
          <p:nvPr/>
        </p:nvSpPr>
        <p:spPr>
          <a:xfrm>
            <a:off x="6481700" y="4981575"/>
            <a:ext cx="2238600" cy="152400"/>
          </a:xfrm>
          <a:prstGeom prst="chevron">
            <a:avLst>
              <a:gd fmla="val 50000" name="adj"/>
            </a:avLst>
          </a:prstGeom>
          <a:solidFill>
            <a:schemeClr val="lt1"/>
          </a:solidFill>
          <a:ln cap="flat" cmpd="sng" w="9525">
            <a:solidFill>
              <a:srgbClr val="9E9E9E"/>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b="1" lang="en" sz="1000">
                <a:solidFill>
                  <a:schemeClr val="accent4"/>
                </a:solidFill>
                <a:latin typeface="Cairo"/>
                <a:ea typeface="Cairo"/>
                <a:cs typeface="Cairo"/>
                <a:sym typeface="Cairo"/>
              </a:rPr>
              <a:t>Budget</a:t>
            </a:r>
            <a:endParaRPr b="1" sz="1000">
              <a:solidFill>
                <a:schemeClr val="accent4"/>
              </a:solidFill>
              <a:latin typeface="Cairo"/>
              <a:ea typeface="Cairo"/>
              <a:cs typeface="Cairo"/>
              <a:sym typeface="Cairo"/>
            </a:endParaRPr>
          </a:p>
        </p:txBody>
      </p:sp>
      <p:sp>
        <p:nvSpPr>
          <p:cNvPr id="12958" name="Google Shape;12958;p52"/>
          <p:cNvSpPr/>
          <p:nvPr/>
        </p:nvSpPr>
        <p:spPr>
          <a:xfrm>
            <a:off x="423725" y="4981575"/>
            <a:ext cx="2086200" cy="152400"/>
          </a:xfrm>
          <a:prstGeom prst="homePlate">
            <a:avLst>
              <a:gd fmla="val 50000" name="adj"/>
            </a:avLst>
          </a:prstGeom>
          <a:solidFill>
            <a:schemeClr val="dk1"/>
          </a:solidFill>
          <a:ln cap="flat" cmpd="sng" w="9525">
            <a:solidFill>
              <a:srgbClr val="9E9E9E"/>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b="1" lang="en" sz="1000">
                <a:solidFill>
                  <a:srgbClr val="BA9224"/>
                </a:solidFill>
                <a:latin typeface="Cairo"/>
                <a:ea typeface="Cairo"/>
                <a:cs typeface="Cairo"/>
                <a:sym typeface="Cairo"/>
              </a:rPr>
              <a:t>Overview</a:t>
            </a:r>
            <a:endParaRPr b="1" sz="1000">
              <a:solidFill>
                <a:srgbClr val="BA9224"/>
              </a:solidFill>
              <a:latin typeface="Cairo"/>
              <a:ea typeface="Cairo"/>
              <a:cs typeface="Cairo"/>
              <a:sym typeface="Cairo"/>
            </a:endParaRPr>
          </a:p>
        </p:txBody>
      </p:sp>
      <p:sp>
        <p:nvSpPr>
          <p:cNvPr id="12959" name="Google Shape;12959;p52"/>
          <p:cNvSpPr/>
          <p:nvPr/>
        </p:nvSpPr>
        <p:spPr>
          <a:xfrm>
            <a:off x="2454950" y="4981575"/>
            <a:ext cx="2086200" cy="152400"/>
          </a:xfrm>
          <a:prstGeom prst="chevron">
            <a:avLst>
              <a:gd fmla="val 50000" name="adj"/>
            </a:avLst>
          </a:prstGeom>
          <a:solidFill>
            <a:schemeClr val="lt1"/>
          </a:solidFill>
          <a:ln cap="flat" cmpd="sng" w="9525">
            <a:solidFill>
              <a:srgbClr val="9E9E9E"/>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b="1" lang="en" sz="1000">
                <a:solidFill>
                  <a:schemeClr val="accent4"/>
                </a:solidFill>
                <a:latin typeface="Cairo"/>
                <a:ea typeface="Cairo"/>
                <a:cs typeface="Cairo"/>
                <a:sym typeface="Cairo"/>
              </a:rPr>
              <a:t>Schedule</a:t>
            </a:r>
            <a:endParaRPr b="1" sz="1000">
              <a:solidFill>
                <a:schemeClr val="accent4"/>
              </a:solidFill>
              <a:latin typeface="Cairo"/>
              <a:ea typeface="Cairo"/>
              <a:cs typeface="Cairo"/>
              <a:sym typeface="Cairo"/>
            </a:endParaRPr>
          </a:p>
        </p:txBody>
      </p:sp>
      <p:sp>
        <p:nvSpPr>
          <p:cNvPr id="12960" name="Google Shape;12960;p52"/>
          <p:cNvSpPr/>
          <p:nvPr/>
        </p:nvSpPr>
        <p:spPr>
          <a:xfrm>
            <a:off x="4472075" y="4981575"/>
            <a:ext cx="2086200" cy="152400"/>
          </a:xfrm>
          <a:prstGeom prst="chevron">
            <a:avLst>
              <a:gd fmla="val 50000" name="adj"/>
            </a:avLst>
          </a:prstGeom>
          <a:solidFill>
            <a:schemeClr val="lt1"/>
          </a:solidFill>
          <a:ln cap="flat" cmpd="sng" w="9525">
            <a:solidFill>
              <a:srgbClr val="ADADAD"/>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b="1" lang="en" sz="1000">
                <a:solidFill>
                  <a:schemeClr val="accent4"/>
                </a:solidFill>
                <a:latin typeface="Cairo"/>
                <a:ea typeface="Cairo"/>
                <a:cs typeface="Cairo"/>
                <a:sym typeface="Cairo"/>
              </a:rPr>
              <a:t>Test Readiness</a:t>
            </a:r>
            <a:endParaRPr b="1" sz="1000">
              <a:solidFill>
                <a:schemeClr val="accent4"/>
              </a:solidFill>
              <a:latin typeface="Cairo"/>
              <a:ea typeface="Cairo"/>
              <a:cs typeface="Cairo"/>
              <a:sym typeface="Cairo"/>
            </a:endParaRPr>
          </a:p>
        </p:txBody>
      </p:sp>
    </p:spTree>
  </p:cSld>
  <p:clrMapOvr>
    <a:masterClrMapping/>
  </p:clrMapOvr>
</p:sld>
</file>

<file path=ppt/theme/theme1.xml><?xml version="1.0" encoding="utf-8"?>
<a:theme xmlns:a="http://schemas.openxmlformats.org/drawingml/2006/main" xmlns:r="http://schemas.openxmlformats.org/officeDocument/2006/relationships" name="Simple Light">
  <a:themeElements>
    <a:clrScheme name="Simple Light">
      <a:dk1>
        <a:srgbClr val="000000"/>
      </a:dk1>
      <a:lt1>
        <a:srgbClr val="FFFFFF"/>
      </a:lt1>
      <a:dk2>
        <a:srgbClr val="595959"/>
      </a:dk2>
      <a:lt2>
        <a:srgbClr val="EEEEEE"/>
      </a:lt2>
      <a:accent1>
        <a:srgbClr val="4285F4"/>
      </a:accent1>
      <a:accent2>
        <a:srgbClr val="212121"/>
      </a:accent2>
      <a:accent3>
        <a:srgbClr val="78909C"/>
      </a:accent3>
      <a:accent4>
        <a:srgbClr val="FFAB40"/>
      </a:accent4>
      <a:accent5>
        <a:srgbClr val="0097A7"/>
      </a:accent5>
      <a:accent6>
        <a:srgbClr val="EEFF41"/>
      </a:accent6>
      <a:hlink>
        <a:srgbClr val="0097A7"/>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2.xml><?xml version="1.0" encoding="utf-8"?>
<a:theme xmlns:a="http://schemas.openxmlformats.org/drawingml/2006/main" xmlns:r="http://schemas.openxmlformats.org/officeDocument/2006/relationships">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3.xml><?xml version="1.0" encoding="utf-8"?>
<a:theme xmlns:a="http://schemas.openxmlformats.org/drawingml/2006/main" xmlns:r="http://schemas.openxmlformats.org/officeDocument/2006/relationships" name="US First Moon Landing  by Slidesgo">
  <a:themeElements>
    <a:clrScheme name="Simple Light">
      <a:dk1>
        <a:srgbClr val="272727"/>
      </a:dk1>
      <a:lt1>
        <a:srgbClr val="363636"/>
      </a:lt1>
      <a:dk2>
        <a:srgbClr val="777677"/>
      </a:dk2>
      <a:lt2>
        <a:srgbClr val="EDEDED"/>
      </a:lt2>
      <a:accent1>
        <a:srgbClr val="272727"/>
      </a:accent1>
      <a:accent2>
        <a:srgbClr val="777677"/>
      </a:accent2>
      <a:accent3>
        <a:srgbClr val="BCBCBB"/>
      </a:accent3>
      <a:accent4>
        <a:srgbClr val="EDEDED"/>
      </a:accent4>
      <a:accent5>
        <a:srgbClr val="DA3145"/>
      </a:accent5>
      <a:accent6>
        <a:srgbClr val="2F81B4"/>
      </a:accent6>
      <a:hlink>
        <a:srgbClr val="2F81B4"/>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ct:contentTypeSchema xmlns:ct="http://schemas.microsoft.com/office/2006/metadata/contentType" xmlns:ma="http://schemas.microsoft.com/office/2006/metadata/properties/metaAttributes" ct:_="" ma:_="" ma:contentTypeName="Document" ma:contentTypeID="0x01010055D1C97D5F27A942A6ECCDFB95DF13FE" ma:contentTypeVersion="2" ma:contentTypeDescription="Create a new document." ma:contentTypeScope="" ma:versionID="5c0e740550673f5f4954bb6797f86aac">
  <xsd:schema xmlns:xsd="http://www.w3.org/2001/XMLSchema" xmlns:xs="http://www.w3.org/2001/XMLSchema" xmlns:p="http://schemas.microsoft.com/office/2006/metadata/properties" xmlns:ns2="808fd839-170a-44a4-85e4-5aff044f8a2d" targetNamespace="http://schemas.microsoft.com/office/2006/metadata/properties" ma:root="true" ma:fieldsID="5619e1ff52abc926600559262f396ca4" ns2:_="">
    <xsd:import namespace="808fd839-170a-44a4-85e4-5aff044f8a2d"/>
    <xsd:element name="properties">
      <xsd:complexType>
        <xsd:sequence>
          <xsd:element name="documentManagement">
            <xsd:complexType>
              <xsd:all>
                <xsd:element ref="ns2:MediaServiceMetadata" minOccurs="0"/>
                <xsd:element ref="ns2:MediaServiceFastMetadata"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808fd839-170a-44a4-85e4-5aff044f8a2d" elementFormDefault="qualified">
    <xsd:import namespace="http://schemas.microsoft.com/office/2006/documentManagement/types"/>
    <xsd:import namespace="http://schemas.microsoft.com/office/infopath/2007/PartnerControls"/>
    <xsd:element name="MediaServiceMetadata" ma:index="8" nillable="true" ma:displayName="MediaServiceMetadata" ma:hidden="true" ma:internalName="MediaServiceMetadata" ma:readOnly="true">
      <xsd:simpleType>
        <xsd:restriction base="dms:Note"/>
      </xsd:simpleType>
    </xsd:element>
    <xsd:element name="MediaServiceFastMetadata" ma:index="9" nillable="true" ma:displayName="MediaServiceFastMetadata" ma:hidden="true" ma:internalName="MediaServiceFastMetadata" ma:readOnly="true">
      <xsd:simpleType>
        <xsd:restriction base="dms:Note"/>
      </xsd:simple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Content Type"/>
        <xsd:element ref="dc:title" minOccurs="0" maxOccurs="1" ma:index="4"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2.xml><?xml version="1.0" encoding="utf-8"?>
<?mso-contentType ?>
<FormTemplates xmlns="http://schemas.microsoft.com/sharepoint/v3/contenttype/forms">
  <Display>DocumentLibraryForm</Display>
  <Edit>DocumentLibraryForm</Edit>
  <New>DocumentLibraryForm</New>
</FormTemplates>
</file>

<file path=customXml/item3.xml><?xml version="1.0" encoding="utf-8"?>
<p:properties xmlns:p="http://schemas.microsoft.com/office/2006/metadata/properties" xmlns:xsi="http://www.w3.org/2001/XMLSchema-instance" xmlns:pc="http://schemas.microsoft.com/office/infopath/2007/PartnerControls">
  <documentManagement/>
</p:properties>
</file>

<file path=customXml/itemProps1.xml><?xml version="1.0" encoding="utf-8"?>
<ds:datastoreItem xmlns:ds="http://schemas.openxmlformats.org/officeDocument/2006/customXml" ds:itemID="{D25968CB-C42F-4F5F-B43F-B8CA14D6099C}"/>
</file>

<file path=customXml/itemProps2.xml><?xml version="1.0" encoding="utf-8"?>
<ds:datastoreItem xmlns:ds="http://schemas.openxmlformats.org/officeDocument/2006/customXml" ds:itemID="{CFB898FC-FD5E-4258-9B92-EE79B2AADC99}"/>
</file>

<file path=customXml/itemProps3.xml><?xml version="1.0" encoding="utf-8"?>
<ds:datastoreItem xmlns:ds="http://schemas.openxmlformats.org/officeDocument/2006/customXml" ds:itemID="{6AB76DE5-C16D-4725-A4D0-3E1FCEE567AE}"/>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0x01010055D1C97D5F27A942A6ECCDFB95DF13FE</vt:lpwstr>
  </property>
</Properties>
</file>